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>
  <p:sldMasterIdLst>
    <p:sldMasterId id="2147483666" r:id="rId1"/>
  </p:sldMasterIdLst>
  <p:notesMasterIdLst>
    <p:notesMasterId r:id="rId83"/>
  </p:notesMasterIdLst>
  <p:sldIdLst>
    <p:sldId id="256" r:id="rId2"/>
    <p:sldId id="260" r:id="rId3"/>
    <p:sldId id="259" r:id="rId4"/>
    <p:sldId id="257" r:id="rId5"/>
    <p:sldId id="258" r:id="rId6"/>
    <p:sldId id="269" r:id="rId7"/>
    <p:sldId id="261" r:id="rId8"/>
    <p:sldId id="272" r:id="rId9"/>
    <p:sldId id="337" r:id="rId10"/>
    <p:sldId id="338" r:id="rId11"/>
    <p:sldId id="336" r:id="rId12"/>
    <p:sldId id="274" r:id="rId13"/>
    <p:sldId id="339" r:id="rId14"/>
    <p:sldId id="271" r:id="rId15"/>
    <p:sldId id="262" r:id="rId16"/>
    <p:sldId id="263" r:id="rId17"/>
    <p:sldId id="266" r:id="rId18"/>
    <p:sldId id="304" r:id="rId19"/>
    <p:sldId id="305" r:id="rId20"/>
    <p:sldId id="306" r:id="rId21"/>
    <p:sldId id="307" r:id="rId22"/>
    <p:sldId id="308" r:id="rId23"/>
    <p:sldId id="309" r:id="rId24"/>
    <p:sldId id="310" r:id="rId25"/>
    <p:sldId id="340" r:id="rId26"/>
    <p:sldId id="341" r:id="rId27"/>
    <p:sldId id="292" r:id="rId28"/>
    <p:sldId id="333" r:id="rId29"/>
    <p:sldId id="311" r:id="rId30"/>
    <p:sldId id="268" r:id="rId31"/>
    <p:sldId id="275" r:id="rId32"/>
    <p:sldId id="334" r:id="rId33"/>
    <p:sldId id="277" r:id="rId34"/>
    <p:sldId id="342" r:id="rId35"/>
    <p:sldId id="283" r:id="rId36"/>
    <p:sldId id="345" r:id="rId37"/>
    <p:sldId id="285" r:id="rId38"/>
    <p:sldId id="346" r:id="rId39"/>
    <p:sldId id="286" r:id="rId40"/>
    <p:sldId id="347" r:id="rId41"/>
    <p:sldId id="279" r:id="rId42"/>
    <p:sldId id="343" r:id="rId43"/>
    <p:sldId id="281" r:id="rId44"/>
    <p:sldId id="344" r:id="rId45"/>
    <p:sldId id="288" r:id="rId46"/>
    <p:sldId id="349" r:id="rId47"/>
    <p:sldId id="290" r:id="rId48"/>
    <p:sldId id="350" r:id="rId49"/>
    <p:sldId id="302" r:id="rId50"/>
    <p:sldId id="348" r:id="rId51"/>
    <p:sldId id="335" r:id="rId52"/>
    <p:sldId id="351" r:id="rId53"/>
    <p:sldId id="312" r:id="rId54"/>
    <p:sldId id="293" r:id="rId55"/>
    <p:sldId id="294" r:id="rId56"/>
    <p:sldId id="313" r:id="rId57"/>
    <p:sldId id="295" r:id="rId58"/>
    <p:sldId id="296" r:id="rId59"/>
    <p:sldId id="297" r:id="rId60"/>
    <p:sldId id="298" r:id="rId61"/>
    <p:sldId id="314" r:id="rId62"/>
    <p:sldId id="299" r:id="rId63"/>
    <p:sldId id="315" r:id="rId64"/>
    <p:sldId id="301" r:id="rId65"/>
    <p:sldId id="325" r:id="rId66"/>
    <p:sldId id="300" r:id="rId67"/>
    <p:sldId id="352" r:id="rId68"/>
    <p:sldId id="326" r:id="rId69"/>
    <p:sldId id="319" r:id="rId70"/>
    <p:sldId id="316" r:id="rId71"/>
    <p:sldId id="317" r:id="rId72"/>
    <p:sldId id="318" r:id="rId73"/>
    <p:sldId id="321" r:id="rId74"/>
    <p:sldId id="324" r:id="rId75"/>
    <p:sldId id="323" r:id="rId76"/>
    <p:sldId id="322" r:id="rId77"/>
    <p:sldId id="327" r:id="rId78"/>
    <p:sldId id="353" r:id="rId79"/>
    <p:sldId id="332" r:id="rId80"/>
    <p:sldId id="329" r:id="rId81"/>
    <p:sldId id="331" r:id="rId82"/>
  </p:sldIdLst>
  <p:sldSz cx="19010313" cy="10693400"/>
  <p:notesSz cx="20104100" cy="106934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 userDrawn="1">
          <p15:clr>
            <a:srgbClr val="A4A3A4"/>
          </p15:clr>
        </p15:guide>
        <p15:guide id="2" pos="204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90014"/>
    <a:srgbClr val="00AFD9"/>
    <a:srgbClr val="F68C1E"/>
    <a:srgbClr val="D4D4D4"/>
    <a:srgbClr val="38A549"/>
    <a:srgbClr val="C50013"/>
    <a:srgbClr val="8F0E33"/>
    <a:srgbClr val="34236B"/>
    <a:srgbClr val="4F2D6F"/>
    <a:srgbClr val="E326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97" autoAdjust="0"/>
    <p:restoredTop sz="93590" autoAdjust="0"/>
  </p:normalViewPr>
  <p:slideViewPr>
    <p:cSldViewPr>
      <p:cViewPr varScale="1">
        <p:scale>
          <a:sx n="81" d="100"/>
          <a:sy n="81" d="100"/>
        </p:scale>
        <p:origin x="536" y="208"/>
      </p:cViewPr>
      <p:guideLst>
        <p:guide orient="horz" pos="2880"/>
        <p:guide pos="204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presProps" Target="presProp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tableStyles" Target="tableStyles.xml"/><Relationship Id="rId61" Type="http://schemas.openxmlformats.org/officeDocument/2006/relationships/slide" Target="slides/slide60.xml"/><Relationship Id="rId82" Type="http://schemas.openxmlformats.org/officeDocument/2006/relationships/slide" Target="slides/slide81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3-03T11:05:38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24575,'0'0'-8191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3-03T11:05:40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24575,'0'0'-8191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3-03T11:05:42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24575,'0'0'-8191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3-03T11:05:43.8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24575,'0'0'-8191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3-03-03T11:05:44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24575,'0'0'-8191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8712200" cy="5365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11387138" y="0"/>
            <a:ext cx="8712200" cy="5365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8F838CE-2A90-4F47-ADC2-8178407B6AAF}" type="datetimeFigureOut">
              <a:rPr lang="ru-RU" smtClean="0"/>
              <a:t>14.01.2026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45300" y="1336675"/>
            <a:ext cx="6413500" cy="360838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2009775" y="5146675"/>
            <a:ext cx="16084550" cy="42100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10156825"/>
            <a:ext cx="8712200" cy="5365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11387138" y="10156825"/>
            <a:ext cx="8712200" cy="5365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43D2681-D74C-498D-8B36-6ECB553A8C22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6277207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863475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35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4552677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B8DD9F-67EE-472E-6B22-ED41D6E0E2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FCD67225-4C02-5DBE-663D-BC4232DC59C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AD528087-77B8-5988-7B8D-378FC5347C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79FC845E-D23E-F64C-F3D1-72381C47C55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36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68723180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37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13908866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209AEB-2774-CB2F-B105-A32DA0BE34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FAF63386-9628-5624-3F11-6FAD370791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06E9139B-36DD-5961-5D06-22C6AA1344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134EE5F-1562-BA8B-FDC3-DB35E365996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38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164152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39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5819660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538663-CC1B-E393-DB64-AD06A3192C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25C876AB-A103-2B25-EEDC-072263182B5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5168DEE3-2746-C3D1-C79E-53C8797376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CD180163-3C02-6C3E-7928-BCDCE32399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40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4778696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43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9372509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E46D42-095E-E94E-350D-8CA2339DF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61726BBF-3490-0145-2474-F209B86F7E1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CD7F3BAF-7831-15BD-DF02-4210B406F87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333F324-29B5-AE6A-90A3-C899BC7F7A2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44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1142902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45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1818240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59AC37-CEB1-E21E-333A-BA82B6191A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953BA46A-75C7-3990-07F0-C6EA620334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566EF548-A355-5616-3F03-DA7BC6B1A0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4F833FC2-021D-6D45-438F-216B2669C53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46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4427117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4248724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47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1786179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571804-A385-FF9C-72D9-FE9915FE24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E67CD1E4-0AAC-9F28-9E32-CCBF94CB006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92638CE2-7BCB-DB4A-CE2F-D69705781A0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1FFE005-EFE8-8F52-AD7F-37DAF772961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48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1670435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49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38688114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47E442-8CA1-001A-677F-9679C5E394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3DB0CAF8-4FCF-4D7C-D95C-32A5FD158B6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4E4F4677-EB0D-F7A3-73B9-73F6B92FC1A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458B4B06-1B60-4401-C5C6-754D8943546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50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93493772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758C42-7520-798E-54C9-35260C4151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ADDB9DD9-C33B-7F83-0A26-BFBB9A3E03E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A8F8A201-EDFE-2D9A-E645-81300E108F4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88E857A4-5458-04DC-A96A-AE611283CCA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51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45102552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D4DD63-0D92-2282-D05C-2922211138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E5FC89F3-C578-EF7F-ED55-B28B7D0A319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B0A7D029-462B-68BE-C5B6-B247A3DE75F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dirty="0"/>
              <a:t>ф</a:t>
            </a:r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3C9A9CAB-1161-D4AA-0DF9-A191492A92D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52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3103706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55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46455616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59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5032595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60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4451539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62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9037786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FBB60A-0323-60F2-AF10-D4F8947643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6AFBEAFA-4868-0338-76EF-82B3E5C06A7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4C2C5B17-83EF-6CD7-7094-ECFCB02AD9F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CD0BE2D-D210-2F06-E614-D13AAEC1E99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143332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63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7300722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64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477460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66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727816366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4EF9D5-B1BB-4443-2024-6097F4963C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4FD0D72F-3DED-7434-8C49-238FF2C04ED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A1A51721-CD02-7F1D-C5FC-94CA261184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EF74C1A1-D596-B54D-402C-FE73877946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67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5277167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69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3283828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70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520446881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71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3546742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72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85315541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73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76265640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74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48998898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8206CF-2BB7-FE47-7AB4-04776A3938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51059DBD-9B41-A730-53C8-22AF32A5D7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BFED4907-35DB-7EF1-971D-A8A7992057C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0CECAD4C-C800-D518-15A1-C4E8758E4CB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10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91425946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75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436932533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76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26820523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77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2049998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91537E-2D16-4C78-5ACD-B993FF4D9D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668B83E0-7DE2-82D1-3CEF-052E6B04797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9CB16679-A56B-9C4F-A2E0-CBEBC2FE03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43BD093E-7E4E-EC6C-49FF-57EDB197477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78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461292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80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3386837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81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5142161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17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54136338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18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4630630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21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8140895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31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7567127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A174D8-66E5-6723-A290-24CF35BA57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8ED9DB07-E95B-E6EE-8DA0-87137B51738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AF3052CC-1071-954C-ED31-9A4E46E3582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512DC164-B81B-1D24-99E0-48C240C5C0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43D2681-D74C-498D-8B36-6ECB553A8C22}" type="slidenum">
              <a:rPr lang="ru-RU" smtClean="0"/>
              <a:t>32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9711561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6.svg"/><Relationship Id="rId4" Type="http://schemas.openxmlformats.org/officeDocument/2006/relationships/image" Target="../media/image1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7" Type="http://schemas.openxmlformats.org/officeDocument/2006/relationships/image" Target="../media/image12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png"/><Relationship Id="rId5" Type="http://schemas.openxmlformats.org/officeDocument/2006/relationships/image" Target="../media/image10.svg"/><Relationship Id="rId4" Type="http://schemas.openxmlformats.org/officeDocument/2006/relationships/image" Target="../media/image9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2.svg"/><Relationship Id="rId4" Type="http://schemas.openxmlformats.org/officeDocument/2006/relationships/image" Target="../media/image11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7" Type="http://schemas.openxmlformats.org/officeDocument/2006/relationships/image" Target="../media/image12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png"/><Relationship Id="rId5" Type="http://schemas.openxmlformats.org/officeDocument/2006/relationships/image" Target="../media/image10.svg"/><Relationship Id="rId4" Type="http://schemas.openxmlformats.org/officeDocument/2006/relationships/image" Target="../media/image9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7" Type="http://schemas.openxmlformats.org/officeDocument/2006/relationships/image" Target="../media/image16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5.png"/><Relationship Id="rId5" Type="http://schemas.openxmlformats.org/officeDocument/2006/relationships/image" Target="../media/image12.svg"/><Relationship Id="rId4" Type="http://schemas.openxmlformats.org/officeDocument/2006/relationships/image" Target="../media/image11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10.svg"/><Relationship Id="rId7" Type="http://schemas.openxmlformats.org/officeDocument/2006/relationships/image" Target="../media/image18.sv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7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Relationship Id="rId9" Type="http://schemas.openxmlformats.org/officeDocument/2006/relationships/image" Target="../media/image12.sv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Титульный слайд">
    <p:bg>
      <p:bgPr>
        <a:solidFill>
          <a:srgbClr val="D9001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Рисунок 12">
            <a:extLst>
              <a:ext uri="{FF2B5EF4-FFF2-40B4-BE49-F238E27FC236}">
                <a16:creationId xmlns:a16="http://schemas.microsoft.com/office/drawing/2014/main" id="{A5DB9A29-6C5B-CE5E-552C-3776982143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79" t="8025" r="-28788" b="10941"/>
          <a:stretch/>
        </p:blipFill>
        <p:spPr>
          <a:xfrm>
            <a:off x="5085556" y="4506"/>
            <a:ext cx="13696157" cy="10688893"/>
          </a:xfrm>
          <a:prstGeom prst="rect">
            <a:avLst/>
          </a:prstGeom>
        </p:spPr>
      </p:pic>
      <p:sp>
        <p:nvSpPr>
          <p:cNvPr id="8" name="Holder 2">
            <a:extLst>
              <a:ext uri="{FF2B5EF4-FFF2-40B4-BE49-F238E27FC236}">
                <a16:creationId xmlns:a16="http://schemas.microsoft.com/office/drawing/2014/main" id="{866FC19E-25D2-B807-7388-89E83E3538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80356" y="2330451"/>
            <a:ext cx="9753600" cy="2743200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>
              <a:lnSpc>
                <a:spcPct val="90000"/>
              </a:lnSpc>
              <a:defRPr sz="8800">
                <a:solidFill>
                  <a:schemeClr val="bg1"/>
                </a:solidFill>
                <a:latin typeface="+mj-lt"/>
              </a:defRPr>
            </a:lvl1pPr>
          </a:lstStyle>
          <a:p>
            <a:endParaRPr dirty="0"/>
          </a:p>
        </p:txBody>
      </p:sp>
      <p:sp>
        <p:nvSpPr>
          <p:cNvPr id="9" name="Holder 3">
            <a:extLst>
              <a:ext uri="{FF2B5EF4-FFF2-40B4-BE49-F238E27FC236}">
                <a16:creationId xmlns:a16="http://schemas.microsoft.com/office/drawing/2014/main" id="{1CCA3BA9-A78A-4438-CFB6-32048B826691}"/>
              </a:ext>
            </a:extLst>
          </p:cNvPr>
          <p:cNvSpPr>
            <a:spLocks noGrp="1"/>
          </p:cNvSpPr>
          <p:nvPr>
            <p:ph type="subTitle" idx="4"/>
          </p:nvPr>
        </p:nvSpPr>
        <p:spPr>
          <a:xfrm>
            <a:off x="1580356" y="5346700"/>
            <a:ext cx="7924800" cy="615553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 marL="0" indent="0">
              <a:lnSpc>
                <a:spcPct val="110000"/>
              </a:lnSpc>
              <a:buFontTx/>
              <a:buNone/>
              <a:defRPr sz="4800" b="0">
                <a:solidFill>
                  <a:schemeClr val="bg1"/>
                </a:solidFill>
                <a:latin typeface="+mn-lt"/>
              </a:defRPr>
            </a:lvl1pPr>
          </a:lstStyle>
          <a:p>
            <a:endParaRPr dirty="0"/>
          </a:p>
        </p:txBody>
      </p:sp>
      <p:pic>
        <p:nvPicPr>
          <p:cNvPr id="14" name="Рисунок 13">
            <a:extLst>
              <a:ext uri="{FF2B5EF4-FFF2-40B4-BE49-F238E27FC236}">
                <a16:creationId xmlns:a16="http://schemas.microsoft.com/office/drawing/2014/main" id="{0387F9B9-C3DC-3DF4-CFC2-AD7D8D089A1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b="-776"/>
          <a:stretch/>
        </p:blipFill>
        <p:spPr>
          <a:xfrm>
            <a:off x="13315156" y="5346700"/>
            <a:ext cx="3046287" cy="381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362476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02791034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Заголовок и объект">
    <p:bg>
      <p:bgPr>
        <a:solidFill>
          <a:srgbClr val="D9001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Рисунок 12">
            <a:extLst>
              <a:ext uri="{FF2B5EF4-FFF2-40B4-BE49-F238E27FC236}">
                <a16:creationId xmlns:a16="http://schemas.microsoft.com/office/drawing/2014/main" id="{C5E4C831-76F1-FD5E-8B83-76B1203CFF9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181" t="3203" r="2337" b="53069"/>
          <a:stretch/>
        </p:blipFill>
        <p:spPr>
          <a:xfrm>
            <a:off x="0" y="0"/>
            <a:ext cx="19010313" cy="10693400"/>
          </a:xfrm>
          <a:prstGeom prst="rect">
            <a:avLst/>
          </a:prstGeom>
        </p:spPr>
      </p:pic>
      <p:sp>
        <p:nvSpPr>
          <p:cNvPr id="11" name="Holder 3">
            <a:extLst>
              <a:ext uri="{FF2B5EF4-FFF2-40B4-BE49-F238E27FC236}">
                <a16:creationId xmlns:a16="http://schemas.microsoft.com/office/drawing/2014/main" id="{ECD39A60-C99E-A93F-BC2D-35AD12656EEB}"/>
              </a:ext>
            </a:extLst>
          </p:cNvPr>
          <p:cNvSpPr>
            <a:spLocks noGrp="1"/>
          </p:cNvSpPr>
          <p:nvPr>
            <p:ph type="subTitle" idx="4" hasCustomPrompt="1"/>
          </p:nvPr>
        </p:nvSpPr>
        <p:spPr>
          <a:xfrm>
            <a:off x="1961356" y="-1206500"/>
            <a:ext cx="7543800" cy="10210800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 marL="0" indent="0">
              <a:lnSpc>
                <a:spcPct val="110000"/>
              </a:lnSpc>
              <a:buNone/>
              <a:defRPr sz="80000" b="1">
                <a:ln w="60325">
                  <a:solidFill>
                    <a:srgbClr val="93ADC9"/>
                  </a:solidFill>
                </a:ln>
                <a:noFill/>
                <a:latin typeface="+mj-lt"/>
              </a:defRPr>
            </a:lvl1pPr>
          </a:lstStyle>
          <a:p>
            <a:r>
              <a:rPr lang="ru-RU" dirty="0"/>
              <a:t>5</a:t>
            </a:r>
          </a:p>
        </p:txBody>
      </p:sp>
      <p:pic>
        <p:nvPicPr>
          <p:cNvPr id="14" name="Рисунок 13">
            <a:extLst>
              <a:ext uri="{FF2B5EF4-FFF2-40B4-BE49-F238E27FC236}">
                <a16:creationId xmlns:a16="http://schemas.microsoft.com/office/drawing/2014/main" id="{372B7FBC-AABA-5C88-E1E8-B3AA6B58EF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b="-776"/>
          <a:stretch/>
        </p:blipFill>
        <p:spPr>
          <a:xfrm>
            <a:off x="14915356" y="914400"/>
            <a:ext cx="3046287" cy="3810000"/>
          </a:xfrm>
          <a:prstGeom prst="rect">
            <a:avLst/>
          </a:prstGeom>
        </p:spPr>
      </p:pic>
      <p:sp>
        <p:nvSpPr>
          <p:cNvPr id="12" name="Holder 2">
            <a:extLst>
              <a:ext uri="{FF2B5EF4-FFF2-40B4-BE49-F238E27FC236}">
                <a16:creationId xmlns:a16="http://schemas.microsoft.com/office/drawing/2014/main" id="{6229278C-7BB5-8339-427D-750A4C4CBA0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552156" y="3822700"/>
            <a:ext cx="13049982" cy="4038600"/>
          </a:xfrm>
          <a:prstGeom prst="rect">
            <a:avLst/>
          </a:prstGeom>
        </p:spPr>
        <p:txBody>
          <a:bodyPr wrap="square" lIns="0" tIns="0" rIns="0" bIns="0" anchor="ctr">
            <a:noAutofit/>
          </a:bodyPr>
          <a:lstStyle>
            <a:lvl1pPr>
              <a:lnSpc>
                <a:spcPct val="90000"/>
              </a:lnSpc>
              <a:defRPr sz="13800">
                <a:solidFill>
                  <a:schemeClr val="bg1"/>
                </a:solidFill>
                <a:latin typeface="+mj-lt"/>
              </a:defRPr>
            </a:lvl1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53157818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3DC06429-D37D-4BCA-81D2-92ADD0A6336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2880" t="33701" r="-3913" b="-775"/>
          <a:stretch/>
        </p:blipFill>
        <p:spPr>
          <a:xfrm>
            <a:off x="7431611" y="4506"/>
            <a:ext cx="11350102" cy="8847393"/>
          </a:xfrm>
          <a:prstGeom prst="rect">
            <a:avLst/>
          </a:prstGeom>
        </p:spPr>
      </p:pic>
      <p:sp>
        <p:nvSpPr>
          <p:cNvPr id="8" name="Holder 2">
            <a:extLst>
              <a:ext uri="{FF2B5EF4-FFF2-40B4-BE49-F238E27FC236}">
                <a16:creationId xmlns:a16="http://schemas.microsoft.com/office/drawing/2014/main" id="{76CA84C6-F820-285B-2F3D-C755F2BB0AD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75555" y="1119413"/>
            <a:ext cx="17028305" cy="844153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>
              <a:defRPr sz="5400">
                <a:solidFill>
                  <a:srgbClr val="D90014"/>
                </a:solidFill>
                <a:latin typeface="SF UI Display" panose="00000500000000000000" pitchFamily="2" charset="0"/>
              </a:defRPr>
            </a:lvl1pPr>
          </a:lstStyle>
          <a:p>
            <a:endParaRPr dirty="0"/>
          </a:p>
        </p:txBody>
      </p:sp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8A182E42-E79A-A3A6-BF9C-9EBDF18224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b="37519"/>
          <a:stretch/>
        </p:blipFill>
        <p:spPr>
          <a:xfrm>
            <a:off x="15950713" y="8354785"/>
            <a:ext cx="3046287" cy="2362201"/>
          </a:xfrm>
          <a:prstGeom prst="rect">
            <a:avLst/>
          </a:prstGeom>
        </p:spPr>
      </p:pic>
      <p:sp>
        <p:nvSpPr>
          <p:cNvPr id="12" name="Holder 6">
            <a:extLst>
              <a:ext uri="{FF2B5EF4-FFF2-40B4-BE49-F238E27FC236}">
                <a16:creationId xmlns:a16="http://schemas.microsoft.com/office/drawing/2014/main" id="{1567B9A8-7189-DF51-79EA-FCEBAA3DA815}"/>
              </a:ext>
            </a:extLst>
          </p:cNvPr>
          <p:cNvSpPr txBox="1">
            <a:spLocks/>
          </p:cNvSpPr>
          <p:nvPr userDrawn="1"/>
        </p:nvSpPr>
        <p:spPr>
          <a:xfrm>
            <a:off x="16643851" y="10024278"/>
            <a:ext cx="166001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ru-RU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ru-RU" b="1" smtClean="0">
                <a:solidFill>
                  <a:srgbClr val="D90014"/>
                </a:solidFill>
              </a:rPr>
              <a:pPr/>
              <a:t>‹#›</a:t>
            </a:fld>
            <a:endParaRPr lang="ru-RU" b="1" dirty="0">
              <a:solidFill>
                <a:srgbClr val="D90014"/>
              </a:solidFill>
            </a:endParaRPr>
          </a:p>
        </p:txBody>
      </p:sp>
      <p:sp>
        <p:nvSpPr>
          <p:cNvPr id="13" name="Текст 11">
            <a:extLst>
              <a:ext uri="{FF2B5EF4-FFF2-40B4-BE49-F238E27FC236}">
                <a16:creationId xmlns:a16="http://schemas.microsoft.com/office/drawing/2014/main" id="{EFB97800-BA9A-43EC-2C1E-CF5511C6C1E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75556" y="2984500"/>
            <a:ext cx="7162800" cy="3276600"/>
          </a:xfrm>
          <a:prstGeom prst="rect">
            <a:avLst/>
          </a:prstGeom>
        </p:spPr>
        <p:txBody>
          <a:bodyPr/>
          <a:lstStyle>
            <a:lvl1pPr marL="457200" indent="-4572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800">
                <a:solidFill>
                  <a:srgbClr val="D90014"/>
                </a:solidFill>
                <a:latin typeface="+mn-lt"/>
              </a:defRPr>
            </a:lvl1pPr>
            <a:lvl2pPr marL="800087" indent="-3429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400">
                <a:latin typeface="+mn-lt"/>
              </a:defRPr>
            </a:lvl2pPr>
            <a:lvl3pPr marL="1257275" indent="-3429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000">
                <a:latin typeface="+mn-lt"/>
              </a:defRPr>
            </a:lvl3pPr>
            <a:lvl4pPr marL="1657312" indent="-28575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1600">
                <a:latin typeface="+mn-lt"/>
              </a:defRPr>
            </a:lvl4pPr>
            <a:lvl5pPr>
              <a:defRPr sz="1600"/>
            </a:lvl5pPr>
          </a:lstStyle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09A8134E-9A7E-D8D4-BD0B-884D1A1F28EE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51756" y="9761034"/>
            <a:ext cx="1600200" cy="4091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76217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Holder 2">
            <a:extLst>
              <a:ext uri="{FF2B5EF4-FFF2-40B4-BE49-F238E27FC236}">
                <a16:creationId xmlns:a16="http://schemas.microsoft.com/office/drawing/2014/main" id="{76CA84C6-F820-285B-2F3D-C755F2BB0AD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75555" y="1119413"/>
            <a:ext cx="17028305" cy="844153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>
              <a:defRPr sz="5400">
                <a:solidFill>
                  <a:srgbClr val="D90014"/>
                </a:solidFill>
                <a:latin typeface="SF UI Display" panose="00000500000000000000" pitchFamily="2" charset="0"/>
              </a:defRPr>
            </a:lvl1pPr>
          </a:lstStyle>
          <a:p>
            <a:endParaRPr dirty="0"/>
          </a:p>
        </p:txBody>
      </p:sp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8A182E42-E79A-A3A6-BF9C-9EBDF18224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b="37519"/>
          <a:stretch/>
        </p:blipFill>
        <p:spPr>
          <a:xfrm>
            <a:off x="15950713" y="8354785"/>
            <a:ext cx="3046287" cy="2362201"/>
          </a:xfrm>
          <a:prstGeom prst="rect">
            <a:avLst/>
          </a:prstGeom>
        </p:spPr>
      </p:pic>
      <p:sp>
        <p:nvSpPr>
          <p:cNvPr id="12" name="Holder 6">
            <a:extLst>
              <a:ext uri="{FF2B5EF4-FFF2-40B4-BE49-F238E27FC236}">
                <a16:creationId xmlns:a16="http://schemas.microsoft.com/office/drawing/2014/main" id="{1567B9A8-7189-DF51-79EA-FCEBAA3DA815}"/>
              </a:ext>
            </a:extLst>
          </p:cNvPr>
          <p:cNvSpPr txBox="1">
            <a:spLocks/>
          </p:cNvSpPr>
          <p:nvPr userDrawn="1"/>
        </p:nvSpPr>
        <p:spPr>
          <a:xfrm>
            <a:off x="16643851" y="10024278"/>
            <a:ext cx="166001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ru-RU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ru-RU" b="1" smtClean="0">
                <a:solidFill>
                  <a:srgbClr val="D90014"/>
                </a:solidFill>
              </a:rPr>
              <a:pPr/>
              <a:t>‹#›</a:t>
            </a:fld>
            <a:endParaRPr lang="ru-RU" b="1" dirty="0">
              <a:solidFill>
                <a:srgbClr val="D90014"/>
              </a:solidFill>
            </a:endParaRPr>
          </a:p>
        </p:txBody>
      </p:sp>
      <p:sp>
        <p:nvSpPr>
          <p:cNvPr id="13" name="Текст 11">
            <a:extLst>
              <a:ext uri="{FF2B5EF4-FFF2-40B4-BE49-F238E27FC236}">
                <a16:creationId xmlns:a16="http://schemas.microsoft.com/office/drawing/2014/main" id="{EFB97800-BA9A-43EC-2C1E-CF5511C6C1E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75556" y="2984500"/>
            <a:ext cx="7162800" cy="3276600"/>
          </a:xfrm>
          <a:prstGeom prst="rect">
            <a:avLst/>
          </a:prstGeom>
        </p:spPr>
        <p:txBody>
          <a:bodyPr/>
          <a:lstStyle>
            <a:lvl1pPr marL="457200" indent="-4572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800">
                <a:solidFill>
                  <a:srgbClr val="D90014"/>
                </a:solidFill>
                <a:latin typeface="+mn-lt"/>
              </a:defRPr>
            </a:lvl1pPr>
            <a:lvl2pPr marL="800087" indent="-3429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400">
                <a:latin typeface="+mn-lt"/>
              </a:defRPr>
            </a:lvl2pPr>
            <a:lvl3pPr marL="1257275" indent="-3429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000">
                <a:latin typeface="+mn-lt"/>
              </a:defRPr>
            </a:lvl3pPr>
            <a:lvl4pPr marL="1657312" indent="-28575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1600">
                <a:latin typeface="+mn-lt"/>
              </a:defRPr>
            </a:lvl4pPr>
            <a:lvl5pPr>
              <a:defRPr sz="1600"/>
            </a:lvl5pPr>
          </a:lstStyle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09A8134E-9A7E-D8D4-BD0B-884D1A1F28E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51756" y="9761034"/>
            <a:ext cx="1600200" cy="4091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931121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3DC06429-D37D-4BCA-81D2-92ADD0A6336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-2880" t="33701" r="-3913" b="-775"/>
          <a:stretch/>
        </p:blipFill>
        <p:spPr>
          <a:xfrm>
            <a:off x="-3067844" y="4506"/>
            <a:ext cx="11350102" cy="8847393"/>
          </a:xfrm>
          <a:prstGeom prst="rect">
            <a:avLst/>
          </a:prstGeom>
        </p:spPr>
      </p:pic>
      <p:sp>
        <p:nvSpPr>
          <p:cNvPr id="8" name="Holder 2">
            <a:extLst>
              <a:ext uri="{FF2B5EF4-FFF2-40B4-BE49-F238E27FC236}">
                <a16:creationId xmlns:a16="http://schemas.microsoft.com/office/drawing/2014/main" id="{76CA84C6-F820-285B-2F3D-C755F2BB0AD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75555" y="1119413"/>
            <a:ext cx="17028305" cy="844153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>
              <a:defRPr sz="5400">
                <a:solidFill>
                  <a:srgbClr val="D90014"/>
                </a:solidFill>
                <a:latin typeface="SF UI Display" panose="00000500000000000000" pitchFamily="2" charset="0"/>
              </a:defRPr>
            </a:lvl1pPr>
          </a:lstStyle>
          <a:p>
            <a:endParaRPr dirty="0"/>
          </a:p>
        </p:txBody>
      </p:sp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8A182E42-E79A-A3A6-BF9C-9EBDF18224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b="37519"/>
          <a:stretch/>
        </p:blipFill>
        <p:spPr>
          <a:xfrm>
            <a:off x="7904956" y="8354785"/>
            <a:ext cx="3046287" cy="2362201"/>
          </a:xfrm>
          <a:prstGeom prst="rect">
            <a:avLst/>
          </a:prstGeom>
        </p:spPr>
      </p:pic>
      <p:sp>
        <p:nvSpPr>
          <p:cNvPr id="12" name="Holder 6">
            <a:extLst>
              <a:ext uri="{FF2B5EF4-FFF2-40B4-BE49-F238E27FC236}">
                <a16:creationId xmlns:a16="http://schemas.microsoft.com/office/drawing/2014/main" id="{1567B9A8-7189-DF51-79EA-FCEBAA3DA815}"/>
              </a:ext>
            </a:extLst>
          </p:cNvPr>
          <p:cNvSpPr txBox="1">
            <a:spLocks/>
          </p:cNvSpPr>
          <p:nvPr userDrawn="1"/>
        </p:nvSpPr>
        <p:spPr>
          <a:xfrm>
            <a:off x="16643851" y="10024278"/>
            <a:ext cx="166001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ru-RU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ru-RU" b="1" smtClean="0">
                <a:solidFill>
                  <a:srgbClr val="D90014"/>
                </a:solidFill>
              </a:rPr>
              <a:pPr/>
              <a:t>‹#›</a:t>
            </a:fld>
            <a:endParaRPr lang="ru-RU" b="1" dirty="0">
              <a:solidFill>
                <a:srgbClr val="D90014"/>
              </a:solidFill>
            </a:endParaRPr>
          </a:p>
        </p:txBody>
      </p:sp>
      <p:sp>
        <p:nvSpPr>
          <p:cNvPr id="13" name="Текст 11">
            <a:extLst>
              <a:ext uri="{FF2B5EF4-FFF2-40B4-BE49-F238E27FC236}">
                <a16:creationId xmlns:a16="http://schemas.microsoft.com/office/drawing/2014/main" id="{EFB97800-BA9A-43EC-2C1E-CF5511C6C1E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75556" y="2984500"/>
            <a:ext cx="7162800" cy="3276600"/>
          </a:xfrm>
          <a:prstGeom prst="rect">
            <a:avLst/>
          </a:prstGeom>
        </p:spPr>
        <p:txBody>
          <a:bodyPr/>
          <a:lstStyle>
            <a:lvl1pPr marL="457200" indent="-4572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800">
                <a:solidFill>
                  <a:srgbClr val="D90014"/>
                </a:solidFill>
                <a:latin typeface="+mn-lt"/>
              </a:defRPr>
            </a:lvl1pPr>
            <a:lvl2pPr marL="800087" indent="-3429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400">
                <a:latin typeface="+mn-lt"/>
              </a:defRPr>
            </a:lvl2pPr>
            <a:lvl3pPr marL="1257275" indent="-3429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000">
                <a:latin typeface="+mn-lt"/>
              </a:defRPr>
            </a:lvl3pPr>
            <a:lvl4pPr marL="1657312" indent="-28575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1600">
                <a:latin typeface="+mn-lt"/>
              </a:defRPr>
            </a:lvl4pPr>
            <a:lvl5pPr>
              <a:defRPr sz="1600"/>
            </a:lvl5pPr>
          </a:lstStyle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09A8134E-9A7E-D8D4-BD0B-884D1A1F28EE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51756" y="9761034"/>
            <a:ext cx="1600200" cy="4091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328146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CD67F981-2330-9368-5CFA-99EDD7ED2BD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b="37519"/>
          <a:stretch/>
        </p:blipFill>
        <p:spPr>
          <a:xfrm>
            <a:off x="-13313" y="6704909"/>
            <a:ext cx="5173962" cy="4012077"/>
          </a:xfrm>
          <a:prstGeom prst="rect">
            <a:avLst/>
          </a:prstGeom>
        </p:spPr>
      </p:pic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B2A3ED99-FC97-AB66-D6A2-B996D0359D3B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51756" y="9761034"/>
            <a:ext cx="1600200" cy="409142"/>
          </a:xfrm>
          <a:prstGeom prst="rect">
            <a:avLst/>
          </a:prstGeom>
        </p:spPr>
      </p:pic>
      <p:sp>
        <p:nvSpPr>
          <p:cNvPr id="10" name="Holder 2">
            <a:extLst>
              <a:ext uri="{FF2B5EF4-FFF2-40B4-BE49-F238E27FC236}">
                <a16:creationId xmlns:a16="http://schemas.microsoft.com/office/drawing/2014/main" id="{24BF8C93-845F-7E62-5418-35BE5A9BEB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8775" y="1078887"/>
            <a:ext cx="17035086" cy="844153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>
              <a:defRPr sz="5400">
                <a:solidFill>
                  <a:srgbClr val="D90014"/>
                </a:solidFill>
                <a:latin typeface="SF UI Display" panose="00000500000000000000" pitchFamily="2" charset="0"/>
              </a:defRPr>
            </a:lvl1pPr>
          </a:lstStyle>
          <a:p>
            <a:endParaRPr dirty="0"/>
          </a:p>
        </p:txBody>
      </p:sp>
      <p:pic>
        <p:nvPicPr>
          <p:cNvPr id="13" name="Рисунок 12">
            <a:extLst>
              <a:ext uri="{FF2B5EF4-FFF2-40B4-BE49-F238E27FC236}">
                <a16:creationId xmlns:a16="http://schemas.microsoft.com/office/drawing/2014/main" id="{BBE4950F-CB51-2282-C587-6FB527EE17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t="11694" r="12808"/>
          <a:stretch/>
        </p:blipFill>
        <p:spPr>
          <a:xfrm>
            <a:off x="6797449" y="-1"/>
            <a:ext cx="12199551" cy="5346701"/>
          </a:xfrm>
          <a:prstGeom prst="rect">
            <a:avLst/>
          </a:prstGeom>
        </p:spPr>
      </p:pic>
      <p:sp>
        <p:nvSpPr>
          <p:cNvPr id="12" name="Holder 6">
            <a:extLst>
              <a:ext uri="{FF2B5EF4-FFF2-40B4-BE49-F238E27FC236}">
                <a16:creationId xmlns:a16="http://schemas.microsoft.com/office/drawing/2014/main" id="{73D5F545-DFC8-9581-CCFC-DD2302634417}"/>
              </a:ext>
            </a:extLst>
          </p:cNvPr>
          <p:cNvSpPr txBox="1">
            <a:spLocks/>
          </p:cNvSpPr>
          <p:nvPr userDrawn="1"/>
        </p:nvSpPr>
        <p:spPr>
          <a:xfrm>
            <a:off x="16643851" y="10024278"/>
            <a:ext cx="166001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ru-RU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ru-RU" b="1" smtClean="0">
                <a:solidFill>
                  <a:srgbClr val="D90014"/>
                </a:solidFill>
              </a:rPr>
              <a:pPr/>
              <a:t>‹#›</a:t>
            </a:fld>
            <a:endParaRPr lang="ru-RU" b="1" dirty="0">
              <a:solidFill>
                <a:srgbClr val="D90014"/>
              </a:solidFill>
            </a:endParaRPr>
          </a:p>
        </p:txBody>
      </p:sp>
      <p:sp>
        <p:nvSpPr>
          <p:cNvPr id="14" name="Текст 11">
            <a:extLst>
              <a:ext uri="{FF2B5EF4-FFF2-40B4-BE49-F238E27FC236}">
                <a16:creationId xmlns:a16="http://schemas.microsoft.com/office/drawing/2014/main" id="{CDEBAAA5-69BA-AD58-A8C9-3A8D9B8DD02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75556" y="2984500"/>
            <a:ext cx="7162800" cy="3276600"/>
          </a:xfrm>
          <a:prstGeom prst="rect">
            <a:avLst/>
          </a:prstGeom>
        </p:spPr>
        <p:txBody>
          <a:bodyPr/>
          <a:lstStyle>
            <a:lvl1pPr marL="457200" indent="-4572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800">
                <a:solidFill>
                  <a:srgbClr val="D90014"/>
                </a:solidFill>
                <a:latin typeface="+mn-lt"/>
              </a:defRPr>
            </a:lvl1pPr>
            <a:lvl2pPr marL="800087" indent="-3429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400">
                <a:latin typeface="+mn-lt"/>
              </a:defRPr>
            </a:lvl2pPr>
            <a:lvl3pPr marL="1257275" indent="-3429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000">
                <a:latin typeface="+mn-lt"/>
              </a:defRPr>
            </a:lvl3pPr>
            <a:lvl4pPr marL="1657312" indent="-28575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1600">
                <a:latin typeface="+mn-lt"/>
              </a:defRPr>
            </a:lvl4pPr>
            <a:lvl5pPr>
              <a:defRPr sz="1600"/>
            </a:lvl5pPr>
          </a:lstStyle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</p:txBody>
      </p:sp>
    </p:spTree>
    <p:extLst>
      <p:ext uri="{BB962C8B-B14F-4D97-AF65-F5344CB8AC3E}">
        <p14:creationId xmlns:p14="http://schemas.microsoft.com/office/powerpoint/2010/main" val="107759675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Holder 2">
            <a:extLst>
              <a:ext uri="{FF2B5EF4-FFF2-40B4-BE49-F238E27FC236}">
                <a16:creationId xmlns:a16="http://schemas.microsoft.com/office/drawing/2014/main" id="{2C940701-381D-BECA-C4E3-7E9ED748FB9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75555" y="1119413"/>
            <a:ext cx="17028305" cy="844153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>
              <a:defRPr sz="5400">
                <a:solidFill>
                  <a:srgbClr val="D90014"/>
                </a:solidFill>
                <a:latin typeface="SF UI Display" panose="00000500000000000000" pitchFamily="2" charset="0"/>
              </a:defRPr>
            </a:lvl1pPr>
          </a:lstStyle>
          <a:p>
            <a:endParaRPr dirty="0"/>
          </a:p>
        </p:txBody>
      </p:sp>
      <p:sp>
        <p:nvSpPr>
          <p:cNvPr id="12" name="Текст 11">
            <a:extLst>
              <a:ext uri="{FF2B5EF4-FFF2-40B4-BE49-F238E27FC236}">
                <a16:creationId xmlns:a16="http://schemas.microsoft.com/office/drawing/2014/main" id="{1931F8D4-A59F-7C14-AF73-84A325CF984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75556" y="2984500"/>
            <a:ext cx="7162800" cy="3276600"/>
          </a:xfrm>
          <a:prstGeom prst="rect">
            <a:avLst/>
          </a:prstGeom>
        </p:spPr>
        <p:txBody>
          <a:bodyPr/>
          <a:lstStyle>
            <a:lvl1pPr marL="457200" indent="-4572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800">
                <a:solidFill>
                  <a:srgbClr val="D90014"/>
                </a:solidFill>
                <a:latin typeface="+mn-lt"/>
              </a:defRPr>
            </a:lvl1pPr>
            <a:lvl2pPr marL="800087" indent="-3429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400">
                <a:latin typeface="+mn-lt"/>
              </a:defRPr>
            </a:lvl2pPr>
            <a:lvl3pPr marL="1257275" indent="-3429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000">
                <a:latin typeface="+mn-lt"/>
              </a:defRPr>
            </a:lvl3pPr>
            <a:lvl4pPr marL="1657312" indent="-28575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1600">
                <a:latin typeface="+mn-lt"/>
              </a:defRPr>
            </a:lvl4pPr>
            <a:lvl5pPr>
              <a:defRPr sz="1600"/>
            </a:lvl5pPr>
          </a:lstStyle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</p:txBody>
      </p:sp>
      <p:sp>
        <p:nvSpPr>
          <p:cNvPr id="13" name="Holder 6">
            <a:extLst>
              <a:ext uri="{FF2B5EF4-FFF2-40B4-BE49-F238E27FC236}">
                <a16:creationId xmlns:a16="http://schemas.microsoft.com/office/drawing/2014/main" id="{A1292672-7009-DE62-DC3A-D72665E550B3}"/>
              </a:ext>
            </a:extLst>
          </p:cNvPr>
          <p:cNvSpPr txBox="1">
            <a:spLocks/>
          </p:cNvSpPr>
          <p:nvPr userDrawn="1"/>
        </p:nvSpPr>
        <p:spPr>
          <a:xfrm>
            <a:off x="16643851" y="10024278"/>
            <a:ext cx="166001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ru-RU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ru-RU" b="1" smtClean="0">
                <a:solidFill>
                  <a:srgbClr val="FF0000"/>
                </a:solidFill>
              </a:rPr>
              <a:pPr/>
              <a:t>‹#›</a:t>
            </a:fld>
            <a:endParaRPr lang="ru-RU" b="1" dirty="0">
              <a:solidFill>
                <a:srgbClr val="FF0000"/>
              </a:solidFill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9A8428FD-86C0-2D5F-8AE8-00191EF7AA2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51756" y="9761034"/>
            <a:ext cx="1600200" cy="4091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866347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Только заголовок">
    <p:bg>
      <p:bgPr>
        <a:solidFill>
          <a:srgbClr val="DADAD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Holder 2">
            <a:extLst>
              <a:ext uri="{FF2B5EF4-FFF2-40B4-BE49-F238E27FC236}">
                <a16:creationId xmlns:a16="http://schemas.microsoft.com/office/drawing/2014/main" id="{6DCF67F4-60B0-5AF0-AE96-64730EC41F5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75555" y="1119413"/>
            <a:ext cx="17028305" cy="844153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>
              <a:defRPr sz="5400">
                <a:solidFill>
                  <a:srgbClr val="D90014"/>
                </a:solidFill>
                <a:latin typeface="SF UI Display" panose="00000500000000000000" pitchFamily="2" charset="0"/>
              </a:defRPr>
            </a:lvl1pPr>
          </a:lstStyle>
          <a:p>
            <a:endParaRPr dirty="0"/>
          </a:p>
        </p:txBody>
      </p:sp>
      <p:sp>
        <p:nvSpPr>
          <p:cNvPr id="8" name="Holder 6">
            <a:extLst>
              <a:ext uri="{FF2B5EF4-FFF2-40B4-BE49-F238E27FC236}">
                <a16:creationId xmlns:a16="http://schemas.microsoft.com/office/drawing/2014/main" id="{115BC225-C400-8DA9-2937-7B545EF94294}"/>
              </a:ext>
            </a:extLst>
          </p:cNvPr>
          <p:cNvSpPr txBox="1">
            <a:spLocks/>
          </p:cNvSpPr>
          <p:nvPr userDrawn="1"/>
        </p:nvSpPr>
        <p:spPr>
          <a:xfrm>
            <a:off x="16643851" y="10024278"/>
            <a:ext cx="166001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ru-RU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ru-RU" b="1" smtClean="0">
                <a:solidFill>
                  <a:srgbClr val="D90014"/>
                </a:solidFill>
              </a:rPr>
              <a:pPr/>
              <a:t>‹#›</a:t>
            </a:fld>
            <a:endParaRPr lang="ru-RU" b="1" dirty="0">
              <a:solidFill>
                <a:srgbClr val="D90014"/>
              </a:solidFill>
            </a:endParaRPr>
          </a:p>
        </p:txBody>
      </p:sp>
      <p:sp>
        <p:nvSpPr>
          <p:cNvPr id="9" name="Текст 11">
            <a:extLst>
              <a:ext uri="{FF2B5EF4-FFF2-40B4-BE49-F238E27FC236}">
                <a16:creationId xmlns:a16="http://schemas.microsoft.com/office/drawing/2014/main" id="{E28E8BB6-ADAB-80F6-3ABF-699862E71D5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75556" y="2984500"/>
            <a:ext cx="7162800" cy="3276600"/>
          </a:xfrm>
          <a:prstGeom prst="rect">
            <a:avLst/>
          </a:prstGeom>
        </p:spPr>
        <p:txBody>
          <a:bodyPr/>
          <a:lstStyle>
            <a:lvl1pPr marL="457200" indent="-4572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800">
                <a:solidFill>
                  <a:srgbClr val="D90014"/>
                </a:solidFill>
                <a:latin typeface="+mn-lt"/>
              </a:defRPr>
            </a:lvl1pPr>
            <a:lvl2pPr marL="800087" indent="-3429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400">
                <a:latin typeface="+mn-lt"/>
              </a:defRPr>
            </a:lvl2pPr>
            <a:lvl3pPr marL="1257275" indent="-34290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2000">
                <a:latin typeface="+mn-lt"/>
              </a:defRPr>
            </a:lvl3pPr>
            <a:lvl4pPr marL="1657312" indent="-285750">
              <a:lnSpc>
                <a:spcPct val="110000"/>
              </a:lnSpc>
              <a:spcAft>
                <a:spcPts val="600"/>
              </a:spcAft>
              <a:buClr>
                <a:srgbClr val="C00000"/>
              </a:buClr>
              <a:buSzPct val="160000"/>
              <a:buFont typeface="SF UI Display" panose="00000500000000000000" pitchFamily="2" charset="0"/>
              <a:buChar char="‣"/>
              <a:defRPr sz="1600">
                <a:latin typeface="+mn-lt"/>
              </a:defRPr>
            </a:lvl4pPr>
            <a:lvl5pPr>
              <a:defRPr sz="1600"/>
            </a:lvl5pPr>
          </a:lstStyle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345CAB79-6F23-0C55-443D-2913E5AB243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51756" y="9761034"/>
            <a:ext cx="1600200" cy="4091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3276900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устой слайд">
    <p:bg>
      <p:bgPr>
        <a:gradFill>
          <a:gsLst>
            <a:gs pos="0">
              <a:srgbClr val="F8F8F8"/>
            </a:gs>
            <a:gs pos="100000">
              <a:srgbClr val="D4D4D4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502A2C35-A345-91C6-C79F-4A1E1D8DB2C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t="-342" b="-1788"/>
          <a:stretch/>
        </p:blipFill>
        <p:spPr>
          <a:xfrm>
            <a:off x="-553" y="1155700"/>
            <a:ext cx="6553200" cy="8306307"/>
          </a:xfrm>
          <a:prstGeom prst="rect">
            <a:avLst/>
          </a:prstGeom>
        </p:spPr>
      </p:pic>
      <p:sp>
        <p:nvSpPr>
          <p:cNvPr id="7" name="Holder 6">
            <a:extLst>
              <a:ext uri="{FF2B5EF4-FFF2-40B4-BE49-F238E27FC236}">
                <a16:creationId xmlns:a16="http://schemas.microsoft.com/office/drawing/2014/main" id="{B8F874EA-67D0-E9B2-6816-BAEB7FDFE199}"/>
              </a:ext>
            </a:extLst>
          </p:cNvPr>
          <p:cNvSpPr txBox="1">
            <a:spLocks/>
          </p:cNvSpPr>
          <p:nvPr userDrawn="1"/>
        </p:nvSpPr>
        <p:spPr>
          <a:xfrm>
            <a:off x="16643851" y="10024278"/>
            <a:ext cx="166001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ru-RU"/>
            </a:defPPr>
            <a:lvl1pPr marL="0" algn="r" defTabSz="914400" rtl="0" eaLnBrk="1" latinLnBrk="0" hangingPunct="1">
              <a:defRPr sz="1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ru-RU" b="1" smtClean="0">
                <a:solidFill>
                  <a:srgbClr val="D90014"/>
                </a:solidFill>
              </a:rPr>
              <a:pPr/>
              <a:t>‹#›</a:t>
            </a:fld>
            <a:endParaRPr lang="ru-RU" b="1" dirty="0">
              <a:solidFill>
                <a:srgbClr val="D90014"/>
              </a:solidFill>
            </a:endParaRPr>
          </a:p>
        </p:txBody>
      </p:sp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CC71C1D8-4E8B-7BE4-1D6A-9ABDD12C76F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t="-891" r="12808" b="26429"/>
          <a:stretch/>
        </p:blipFill>
        <p:spPr>
          <a:xfrm>
            <a:off x="6819855" y="6184901"/>
            <a:ext cx="12199551" cy="4508500"/>
          </a:xfrm>
          <a:prstGeom prst="rect">
            <a:avLst/>
          </a:prstGeom>
        </p:spPr>
      </p:pic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7374B68B-C657-F95D-B194-B996720F850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t="-148" b="16022"/>
          <a:stretch/>
        </p:blipFill>
        <p:spPr>
          <a:xfrm rot="10800000">
            <a:off x="13731859" y="17066"/>
            <a:ext cx="4572002" cy="4953789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B0BB960F-B2FA-5575-F0AA-36B77F025B10}"/>
              </a:ext>
            </a:extLst>
          </p:cNvPr>
          <p:cNvSpPr txBox="1"/>
          <p:nvPr userDrawn="1"/>
        </p:nvSpPr>
        <p:spPr>
          <a:xfrm>
            <a:off x="1122363" y="317367"/>
            <a:ext cx="6553200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1500" b="1" dirty="0">
                <a:ln>
                  <a:solidFill>
                    <a:schemeClr val="bg2">
                      <a:lumMod val="90000"/>
                    </a:schemeClr>
                  </a:solidFill>
                </a:ln>
                <a:noFill/>
              </a:rPr>
              <a:t>СЕРИЯ</a:t>
            </a:r>
          </a:p>
        </p:txBody>
      </p:sp>
      <p:sp>
        <p:nvSpPr>
          <p:cNvPr id="11" name="Текст 8">
            <a:extLst>
              <a:ext uri="{FF2B5EF4-FFF2-40B4-BE49-F238E27FC236}">
                <a16:creationId xmlns:a16="http://schemas.microsoft.com/office/drawing/2014/main" id="{D19CB352-23B0-64A8-834D-0595A6B6DF8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246037" y="3144446"/>
            <a:ext cx="6430319" cy="18394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lang="en-US" smtClean="0">
                <a:solidFill>
                  <a:schemeClr val="tx1"/>
                </a:solidFill>
              </a:defRPr>
            </a:lvl1pPr>
          </a:lstStyle>
          <a:p>
            <a:pPr>
              <a:lnSpc>
                <a:spcPts val="42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n-lt"/>
              </a:rPr>
              <a:t>1 ДЛЯ СИСТЕМ БЕЗОПАСНОСТИ</a:t>
            </a:r>
            <a:endParaRPr lang="en-US" dirty="0">
              <a:solidFill>
                <a:schemeClr val="tx1"/>
              </a:solidFill>
              <a:latin typeface="+mn-lt"/>
            </a:endParaRPr>
          </a:p>
          <a:p>
            <a:r>
              <a:rPr lang="ru-RU" sz="2400" dirty="0">
                <a:solidFill>
                  <a:srgbClr val="8F0E33"/>
                </a:solidFill>
                <a:sym typeface="Arial"/>
              </a:rPr>
              <a:t>На все случаи жизни</a:t>
            </a:r>
          </a:p>
        </p:txBody>
      </p:sp>
      <p:sp>
        <p:nvSpPr>
          <p:cNvPr id="13" name="Holder 2">
            <a:extLst>
              <a:ext uri="{FF2B5EF4-FFF2-40B4-BE49-F238E27FC236}">
                <a16:creationId xmlns:a16="http://schemas.microsoft.com/office/drawing/2014/main" id="{08D2DE1B-F82D-7655-95BF-AF4527643865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268775" y="782246"/>
            <a:ext cx="6406788" cy="2075545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>
              <a:defRPr sz="16600" b="0">
                <a:solidFill>
                  <a:srgbClr val="D90014"/>
                </a:solidFill>
                <a:latin typeface="+mj-lt"/>
              </a:defRPr>
            </a:lvl1pPr>
          </a:lstStyle>
          <a:p>
            <a:r>
              <a:rPr lang="en-US" dirty="0"/>
              <a:t>VVV</a:t>
            </a:r>
            <a:endParaRPr dirty="0"/>
          </a:p>
        </p:txBody>
      </p:sp>
      <p:sp>
        <p:nvSpPr>
          <p:cNvPr id="14" name="Текст 11">
            <a:extLst>
              <a:ext uri="{FF2B5EF4-FFF2-40B4-BE49-F238E27FC236}">
                <a16:creationId xmlns:a16="http://schemas.microsoft.com/office/drawing/2014/main" id="{B059374A-FF11-84FE-F925-033B625C9CD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895556" y="1244746"/>
            <a:ext cx="8610600" cy="32766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10000"/>
              </a:lnSpc>
              <a:spcAft>
                <a:spcPts val="1200"/>
              </a:spcAft>
              <a:buClr>
                <a:schemeClr val="accent1"/>
              </a:buClr>
              <a:buSzPct val="160000"/>
              <a:buFont typeface="SF UI Display" panose="00000500000000000000" pitchFamily="2" charset="0"/>
              <a:buNone/>
              <a:defRPr sz="2800" b="1">
                <a:solidFill>
                  <a:srgbClr val="D90014"/>
                </a:solidFill>
                <a:latin typeface="+mn-lt"/>
              </a:defRPr>
            </a:lvl1pPr>
            <a:lvl2pPr marL="0" indent="0">
              <a:lnSpc>
                <a:spcPct val="110000"/>
              </a:lnSpc>
              <a:spcAft>
                <a:spcPts val="1200"/>
              </a:spcAft>
              <a:buClr>
                <a:schemeClr val="accent1"/>
              </a:buClr>
              <a:buSzPct val="160000"/>
              <a:buFont typeface="SF UI Display" panose="00000500000000000000" pitchFamily="2" charset="0"/>
              <a:buNone/>
              <a:defRPr sz="2400">
                <a:latin typeface="+mn-lt"/>
              </a:defRPr>
            </a:lvl2pPr>
            <a:lvl3pPr marL="0" indent="0" defTabSz="890588">
              <a:lnSpc>
                <a:spcPct val="110000"/>
              </a:lnSpc>
              <a:spcAft>
                <a:spcPts val="1200"/>
              </a:spcAft>
              <a:buClr>
                <a:schemeClr val="accent1"/>
              </a:buClr>
              <a:buSzPct val="160000"/>
              <a:buFont typeface="SF UI Display" panose="00000500000000000000" pitchFamily="2" charset="0"/>
              <a:buNone/>
              <a:defRPr sz="2000">
                <a:latin typeface="+mn-lt"/>
              </a:defRPr>
            </a:lvl3pPr>
            <a:lvl4pPr marL="1371562" indent="0">
              <a:lnSpc>
                <a:spcPct val="110000"/>
              </a:lnSpc>
              <a:spcAft>
                <a:spcPts val="600"/>
              </a:spcAft>
              <a:buClr>
                <a:schemeClr val="accent1"/>
              </a:buClr>
              <a:buSzPct val="160000"/>
              <a:buFont typeface="SF UI Display" panose="00000500000000000000" pitchFamily="2" charset="0"/>
              <a:buNone/>
              <a:defRPr sz="1600"/>
            </a:lvl4pPr>
            <a:lvl5pPr>
              <a:defRPr sz="1600"/>
            </a:lvl5pPr>
          </a:lstStyle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62AB0F5E-D67A-E43B-935B-95F5A988B467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351756" y="9761034"/>
            <a:ext cx="1600200" cy="4091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276163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24BD5D23-F340-1D02-0704-1B26D5723C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544895" y="9910763"/>
            <a:ext cx="761618" cy="56991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 b="1" i="1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B14400F1-EA07-4B0A-A86F-11FF95A651DE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292280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7" r:id="rId1"/>
    <p:sldLayoutId id="2147483668" r:id="rId2"/>
    <p:sldLayoutId id="2147483669" r:id="rId3"/>
    <p:sldLayoutId id="2147483676" r:id="rId4"/>
    <p:sldLayoutId id="2147483675" r:id="rId5"/>
    <p:sldLayoutId id="2147483670" r:id="rId6"/>
    <p:sldLayoutId id="2147483671" r:id="rId7"/>
    <p:sldLayoutId id="2147483672" r:id="rId8"/>
    <p:sldLayoutId id="2147483673" r:id="rId9"/>
    <p:sldLayoutId id="2147483674" r:id="rId10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5400" b="1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ts val="3200"/>
        </a:lnSpc>
        <a:spcBef>
          <a:spcPts val="1000"/>
        </a:spcBef>
        <a:buFont typeface="Arial" panose="020B0604020202020204" pitchFamily="34" charset="0"/>
        <a:buChar char="•"/>
        <a:defRPr sz="3600" b="1" kern="1200">
          <a:solidFill>
            <a:srgbClr val="FF0000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800" indent="-228600" algn="l" defTabSz="914400" rtl="0" eaLnBrk="1" latinLnBrk="0" hangingPunct="1">
        <a:lnSpc>
          <a:spcPts val="34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6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2.sv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gif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sv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50.svg"/><Relationship Id="rId4" Type="http://schemas.openxmlformats.org/officeDocument/2006/relationships/image" Target="../media/image49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4" Type="http://schemas.openxmlformats.org/officeDocument/2006/relationships/slide" Target="slide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4.png"/><Relationship Id="rId5" Type="http://schemas.openxmlformats.org/officeDocument/2006/relationships/image" Target="../media/image53.svg"/><Relationship Id="rId4" Type="http://schemas.openxmlformats.org/officeDocument/2006/relationships/image" Target="../media/image5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55.jpg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13" Type="http://schemas.openxmlformats.org/officeDocument/2006/relationships/image" Target="../media/image240.png"/><Relationship Id="rId18" Type="http://schemas.openxmlformats.org/officeDocument/2006/relationships/slide" Target="slide56.xml"/><Relationship Id="rId26" Type="http://schemas.openxmlformats.org/officeDocument/2006/relationships/image" Target="../media/image29.png"/><Relationship Id="rId3" Type="http://schemas.openxmlformats.org/officeDocument/2006/relationships/slide" Target="slide3.xml"/><Relationship Id="rId21" Type="http://schemas.openxmlformats.org/officeDocument/2006/relationships/slide" Target="slide61.xml"/><Relationship Id="rId7" Type="http://schemas.openxmlformats.org/officeDocument/2006/relationships/image" Target="../media/image220.png"/><Relationship Id="rId12" Type="http://schemas.openxmlformats.org/officeDocument/2006/relationships/slide" Target="slide27.xml"/><Relationship Id="rId17" Type="http://schemas.openxmlformats.org/officeDocument/2006/relationships/image" Target="../media/image26.png"/><Relationship Id="rId25" Type="http://schemas.openxmlformats.org/officeDocument/2006/relationships/image" Target="../media/image280.png"/><Relationship Id="rId2" Type="http://schemas.openxmlformats.org/officeDocument/2006/relationships/image" Target="../media/image21.png"/><Relationship Id="rId16" Type="http://schemas.openxmlformats.org/officeDocument/2006/relationships/image" Target="../media/image250.png"/><Relationship Id="rId20" Type="http://schemas.openxmlformats.org/officeDocument/2006/relationships/image" Target="../media/image27.png"/><Relationship Id="rId29" Type="http://schemas.openxmlformats.org/officeDocument/2006/relationships/image" Target="../media/image30.png"/><Relationship Id="rId1" Type="http://schemas.openxmlformats.org/officeDocument/2006/relationships/slideLayout" Target="../slideLayouts/slideLayout6.xml"/><Relationship Id="rId6" Type="http://schemas.openxmlformats.org/officeDocument/2006/relationships/slide" Target="slide6.xml"/><Relationship Id="rId11" Type="http://schemas.openxmlformats.org/officeDocument/2006/relationships/image" Target="../media/image24.png"/><Relationship Id="rId24" Type="http://schemas.openxmlformats.org/officeDocument/2006/relationships/slide" Target="slide65.xml"/><Relationship Id="rId32" Type="http://schemas.openxmlformats.org/officeDocument/2006/relationships/image" Target="../media/image31.png"/><Relationship Id="rId5" Type="http://schemas.openxmlformats.org/officeDocument/2006/relationships/image" Target="../media/image22.png"/><Relationship Id="rId15" Type="http://schemas.openxmlformats.org/officeDocument/2006/relationships/slide" Target="slide53.xml"/><Relationship Id="rId23" Type="http://schemas.openxmlformats.org/officeDocument/2006/relationships/image" Target="../media/image28.png"/><Relationship Id="rId28" Type="http://schemas.openxmlformats.org/officeDocument/2006/relationships/image" Target="../media/image290.png"/><Relationship Id="rId10" Type="http://schemas.openxmlformats.org/officeDocument/2006/relationships/image" Target="../media/image230.png"/><Relationship Id="rId19" Type="http://schemas.openxmlformats.org/officeDocument/2006/relationships/image" Target="../media/image260.png"/><Relationship Id="rId31" Type="http://schemas.openxmlformats.org/officeDocument/2006/relationships/image" Target="../media/image300.png"/><Relationship Id="rId4" Type="http://schemas.openxmlformats.org/officeDocument/2006/relationships/image" Target="../media/image210.png"/><Relationship Id="rId9" Type="http://schemas.openxmlformats.org/officeDocument/2006/relationships/slide" Target="slide14.xml"/><Relationship Id="rId14" Type="http://schemas.openxmlformats.org/officeDocument/2006/relationships/image" Target="../media/image25.png"/><Relationship Id="rId22" Type="http://schemas.openxmlformats.org/officeDocument/2006/relationships/image" Target="../media/image270.png"/><Relationship Id="rId27" Type="http://schemas.openxmlformats.org/officeDocument/2006/relationships/slide" Target="slide68.xml"/><Relationship Id="rId30" Type="http://schemas.openxmlformats.org/officeDocument/2006/relationships/slide" Target="slide79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slide" Target="slide2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58.jpg"/><Relationship Id="rId4" Type="http://schemas.openxmlformats.org/officeDocument/2006/relationships/image" Target="../media/image57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61.jpg"/><Relationship Id="rId5" Type="http://schemas.openxmlformats.org/officeDocument/2006/relationships/image" Target="../media/image60.svg"/><Relationship Id="rId4" Type="http://schemas.openxmlformats.org/officeDocument/2006/relationships/image" Target="../media/image59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jpg"/><Relationship Id="rId2" Type="http://schemas.openxmlformats.org/officeDocument/2006/relationships/slide" Target="slide2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7" Type="http://schemas.openxmlformats.org/officeDocument/2006/relationships/image" Target="../media/image67.jpg"/><Relationship Id="rId2" Type="http://schemas.openxmlformats.org/officeDocument/2006/relationships/slide" Target="slide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66.svg"/><Relationship Id="rId5" Type="http://schemas.openxmlformats.org/officeDocument/2006/relationships/image" Target="../media/image65.png"/><Relationship Id="rId4" Type="http://schemas.openxmlformats.org/officeDocument/2006/relationships/image" Target="../media/image64.sv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slide" Target="slide2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0.jpg"/><Relationship Id="rId4" Type="http://schemas.openxmlformats.org/officeDocument/2006/relationships/image" Target="../media/image69.sv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.svg"/><Relationship Id="rId3" Type="http://schemas.openxmlformats.org/officeDocument/2006/relationships/image" Target="../media/image71.png"/><Relationship Id="rId7" Type="http://schemas.openxmlformats.org/officeDocument/2006/relationships/image" Target="../media/image75.png"/><Relationship Id="rId2" Type="http://schemas.openxmlformats.org/officeDocument/2006/relationships/slide" Target="slide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4.svg"/><Relationship Id="rId5" Type="http://schemas.openxmlformats.org/officeDocument/2006/relationships/image" Target="../media/image73.png"/><Relationship Id="rId4" Type="http://schemas.openxmlformats.org/officeDocument/2006/relationships/image" Target="../media/image72.svg"/><Relationship Id="rId9" Type="http://schemas.openxmlformats.org/officeDocument/2006/relationships/image" Target="../media/image77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7" Type="http://schemas.openxmlformats.org/officeDocument/2006/relationships/image" Target="../media/image82.png"/><Relationship Id="rId2" Type="http://schemas.openxmlformats.org/officeDocument/2006/relationships/slide" Target="slide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81.svg"/><Relationship Id="rId5" Type="http://schemas.openxmlformats.org/officeDocument/2006/relationships/image" Target="../media/image80.png"/><Relationship Id="rId4" Type="http://schemas.openxmlformats.org/officeDocument/2006/relationships/image" Target="../media/image79.sv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.gif"/><Relationship Id="rId3" Type="http://schemas.openxmlformats.org/officeDocument/2006/relationships/image" Target="../media/image32.gif"/><Relationship Id="rId7" Type="http://schemas.openxmlformats.org/officeDocument/2006/relationships/image" Target="../media/image87.gif"/><Relationship Id="rId12" Type="http://schemas.openxmlformats.org/officeDocument/2006/relationships/image" Target="../media/image46.png"/><Relationship Id="rId2" Type="http://schemas.openxmlformats.org/officeDocument/2006/relationships/image" Target="../media/image83.gif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86.gif"/><Relationship Id="rId11" Type="http://schemas.openxmlformats.org/officeDocument/2006/relationships/image" Target="../media/image45.png"/><Relationship Id="rId5" Type="http://schemas.openxmlformats.org/officeDocument/2006/relationships/image" Target="../media/image85.png"/><Relationship Id="rId10" Type="http://schemas.openxmlformats.org/officeDocument/2006/relationships/image" Target="../media/image44.png"/><Relationship Id="rId4" Type="http://schemas.openxmlformats.org/officeDocument/2006/relationships/image" Target="../media/image84.gif"/><Relationship Id="rId9" Type="http://schemas.openxmlformats.org/officeDocument/2006/relationships/image" Target="../media/image89.gif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7" Type="http://schemas.openxmlformats.org/officeDocument/2006/relationships/image" Target="../media/image92.svg"/><Relationship Id="rId2" Type="http://schemas.openxmlformats.org/officeDocument/2006/relationships/image" Target="../media/image90.gif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91.png"/><Relationship Id="rId5" Type="http://schemas.openxmlformats.org/officeDocument/2006/relationships/image" Target="../media/image12.svg"/><Relationship Id="rId4" Type="http://schemas.openxmlformats.org/officeDocument/2006/relationships/image" Target="../media/image11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slide" Target="slide2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94.svg"/><Relationship Id="rId5" Type="http://schemas.openxmlformats.org/officeDocument/2006/relationships/image" Target="../media/image93.png"/><Relationship Id="rId4" Type="http://schemas.openxmlformats.org/officeDocument/2006/relationships/image" Target="../media/image12.sv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gif"/><Relationship Id="rId3" Type="http://schemas.openxmlformats.org/officeDocument/2006/relationships/image" Target="../media/image95.jpeg"/><Relationship Id="rId7" Type="http://schemas.openxmlformats.org/officeDocument/2006/relationships/image" Target="../media/image98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5" Type="http://schemas.openxmlformats.org/officeDocument/2006/relationships/image" Target="../media/image97.jpeg"/><Relationship Id="rId4" Type="http://schemas.openxmlformats.org/officeDocument/2006/relationships/image" Target="../media/image96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gif"/><Relationship Id="rId3" Type="http://schemas.openxmlformats.org/officeDocument/2006/relationships/image" Target="../media/image95.jpeg"/><Relationship Id="rId7" Type="http://schemas.openxmlformats.org/officeDocument/2006/relationships/image" Target="../media/image98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5" Type="http://schemas.openxmlformats.org/officeDocument/2006/relationships/image" Target="../media/image97.jpeg"/><Relationship Id="rId4" Type="http://schemas.openxmlformats.org/officeDocument/2006/relationships/image" Target="../media/image96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.jpg"/><Relationship Id="rId3" Type="http://schemas.openxmlformats.org/officeDocument/2006/relationships/image" Target="../media/image96.png"/><Relationship Id="rId7" Type="http://schemas.openxmlformats.org/officeDocument/2006/relationships/image" Target="../media/image100.svg"/><Relationship Id="rId2" Type="http://schemas.openxmlformats.org/officeDocument/2006/relationships/image" Target="../media/image95.jpe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99.png"/><Relationship Id="rId5" Type="http://schemas.openxmlformats.org/officeDocument/2006/relationships/slide" Target="slide2.xml"/><Relationship Id="rId4" Type="http://schemas.openxmlformats.org/officeDocument/2006/relationships/image" Target="../media/image97.jpeg"/><Relationship Id="rId9" Type="http://schemas.openxmlformats.org/officeDocument/2006/relationships/image" Target="../media/image32.gif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.jpg"/><Relationship Id="rId3" Type="http://schemas.openxmlformats.org/officeDocument/2006/relationships/image" Target="../media/image96.png"/><Relationship Id="rId7" Type="http://schemas.openxmlformats.org/officeDocument/2006/relationships/image" Target="../media/image100.svg"/><Relationship Id="rId2" Type="http://schemas.openxmlformats.org/officeDocument/2006/relationships/image" Target="../media/image95.jpe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99.png"/><Relationship Id="rId5" Type="http://schemas.openxmlformats.org/officeDocument/2006/relationships/slide" Target="slide2.xml"/><Relationship Id="rId4" Type="http://schemas.openxmlformats.org/officeDocument/2006/relationships/image" Target="../media/image97.jpeg"/><Relationship Id="rId9" Type="http://schemas.openxmlformats.org/officeDocument/2006/relationships/image" Target="../media/image32.gif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.png"/><Relationship Id="rId3" Type="http://schemas.openxmlformats.org/officeDocument/2006/relationships/image" Target="../media/image95.jpeg"/><Relationship Id="rId7" Type="http://schemas.openxmlformats.org/officeDocument/2006/relationships/image" Target="../media/image102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5" Type="http://schemas.openxmlformats.org/officeDocument/2006/relationships/image" Target="../media/image97.jpeg"/><Relationship Id="rId10" Type="http://schemas.openxmlformats.org/officeDocument/2006/relationships/image" Target="../media/image84.gif"/><Relationship Id="rId4" Type="http://schemas.openxmlformats.org/officeDocument/2006/relationships/image" Target="../media/image96.png"/><Relationship Id="rId9" Type="http://schemas.openxmlformats.org/officeDocument/2006/relationships/image" Target="../media/image104.sv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gif"/><Relationship Id="rId3" Type="http://schemas.openxmlformats.org/officeDocument/2006/relationships/image" Target="../media/image95.jpeg"/><Relationship Id="rId7" Type="http://schemas.openxmlformats.org/officeDocument/2006/relationships/image" Target="../media/image102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5" Type="http://schemas.openxmlformats.org/officeDocument/2006/relationships/image" Target="../media/image97.jpeg"/><Relationship Id="rId10" Type="http://schemas.openxmlformats.org/officeDocument/2006/relationships/image" Target="../media/image104.svg"/><Relationship Id="rId4" Type="http://schemas.openxmlformats.org/officeDocument/2006/relationships/image" Target="../media/image96.png"/><Relationship Id="rId9" Type="http://schemas.openxmlformats.org/officeDocument/2006/relationships/image" Target="../media/image103.pn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.png"/><Relationship Id="rId3" Type="http://schemas.openxmlformats.org/officeDocument/2006/relationships/image" Target="../media/image95.jpeg"/><Relationship Id="rId7" Type="http://schemas.openxmlformats.org/officeDocument/2006/relationships/image" Target="../media/image105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5" Type="http://schemas.openxmlformats.org/officeDocument/2006/relationships/image" Target="../media/image97.jpeg"/><Relationship Id="rId10" Type="http://schemas.openxmlformats.org/officeDocument/2006/relationships/image" Target="../media/image108.png"/><Relationship Id="rId4" Type="http://schemas.openxmlformats.org/officeDocument/2006/relationships/image" Target="../media/image96.png"/><Relationship Id="rId9" Type="http://schemas.openxmlformats.org/officeDocument/2006/relationships/image" Target="../media/image107.sv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.png"/><Relationship Id="rId3" Type="http://schemas.openxmlformats.org/officeDocument/2006/relationships/image" Target="../media/image95.jpeg"/><Relationship Id="rId7" Type="http://schemas.openxmlformats.org/officeDocument/2006/relationships/image" Target="../media/image105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5" Type="http://schemas.openxmlformats.org/officeDocument/2006/relationships/image" Target="../media/image97.jpeg"/><Relationship Id="rId10" Type="http://schemas.openxmlformats.org/officeDocument/2006/relationships/image" Target="../media/image108.png"/><Relationship Id="rId4" Type="http://schemas.openxmlformats.org/officeDocument/2006/relationships/image" Target="../media/image96.png"/><Relationship Id="rId9" Type="http://schemas.openxmlformats.org/officeDocument/2006/relationships/image" Target="../media/image107.sv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png"/><Relationship Id="rId3" Type="http://schemas.openxmlformats.org/officeDocument/2006/relationships/image" Target="../media/image95.jpeg"/><Relationship Id="rId7" Type="http://schemas.openxmlformats.org/officeDocument/2006/relationships/image" Target="../media/image109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5" Type="http://schemas.openxmlformats.org/officeDocument/2006/relationships/image" Target="../media/image97.jpeg"/><Relationship Id="rId10" Type="http://schemas.openxmlformats.org/officeDocument/2006/relationships/image" Target="../media/image86.gif"/><Relationship Id="rId4" Type="http://schemas.openxmlformats.org/officeDocument/2006/relationships/image" Target="../media/image96.png"/><Relationship Id="rId9" Type="http://schemas.openxmlformats.org/officeDocument/2006/relationships/image" Target="../media/image111.sv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gif"/><Relationship Id="rId2" Type="http://schemas.openxmlformats.org/officeDocument/2006/relationships/slide" Target="slide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33.jp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gif"/><Relationship Id="rId3" Type="http://schemas.openxmlformats.org/officeDocument/2006/relationships/image" Target="../media/image95.jpeg"/><Relationship Id="rId7" Type="http://schemas.openxmlformats.org/officeDocument/2006/relationships/image" Target="../media/image109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5" Type="http://schemas.openxmlformats.org/officeDocument/2006/relationships/image" Target="../media/image97.jpeg"/><Relationship Id="rId10" Type="http://schemas.openxmlformats.org/officeDocument/2006/relationships/image" Target="../media/image111.svg"/><Relationship Id="rId4" Type="http://schemas.openxmlformats.org/officeDocument/2006/relationships/image" Target="../media/image96.png"/><Relationship Id="rId9" Type="http://schemas.openxmlformats.org/officeDocument/2006/relationships/image" Target="../media/image110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png"/><Relationship Id="rId3" Type="http://schemas.openxmlformats.org/officeDocument/2006/relationships/image" Target="../media/image96.png"/><Relationship Id="rId7" Type="http://schemas.openxmlformats.org/officeDocument/2006/relationships/image" Target="../media/image114.svg"/><Relationship Id="rId2" Type="http://schemas.openxmlformats.org/officeDocument/2006/relationships/image" Target="../media/image95.jpe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13.png"/><Relationship Id="rId5" Type="http://schemas.openxmlformats.org/officeDocument/2006/relationships/image" Target="../media/image112.jpeg"/><Relationship Id="rId4" Type="http://schemas.openxmlformats.org/officeDocument/2006/relationships/image" Target="../media/image97.jpeg"/><Relationship Id="rId9" Type="http://schemas.openxmlformats.org/officeDocument/2006/relationships/image" Target="../media/image116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png"/><Relationship Id="rId3" Type="http://schemas.openxmlformats.org/officeDocument/2006/relationships/image" Target="../media/image96.png"/><Relationship Id="rId7" Type="http://schemas.openxmlformats.org/officeDocument/2006/relationships/image" Target="../media/image114.svg"/><Relationship Id="rId2" Type="http://schemas.openxmlformats.org/officeDocument/2006/relationships/image" Target="../media/image95.jpe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13.png"/><Relationship Id="rId5" Type="http://schemas.openxmlformats.org/officeDocument/2006/relationships/image" Target="../media/image112.jpeg"/><Relationship Id="rId4" Type="http://schemas.openxmlformats.org/officeDocument/2006/relationships/image" Target="../media/image97.jpeg"/><Relationship Id="rId9" Type="http://schemas.openxmlformats.org/officeDocument/2006/relationships/image" Target="../media/image116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2.svg"/><Relationship Id="rId13" Type="http://schemas.openxmlformats.org/officeDocument/2006/relationships/image" Target="../media/image123.jpeg"/><Relationship Id="rId3" Type="http://schemas.openxmlformats.org/officeDocument/2006/relationships/image" Target="../media/image117.png"/><Relationship Id="rId7" Type="http://schemas.openxmlformats.org/officeDocument/2006/relationships/image" Target="../media/image121.png"/><Relationship Id="rId12" Type="http://schemas.openxmlformats.org/officeDocument/2006/relationships/slide" Target="slide2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20.svg"/><Relationship Id="rId11" Type="http://schemas.openxmlformats.org/officeDocument/2006/relationships/image" Target="../media/image97.jpeg"/><Relationship Id="rId5" Type="http://schemas.openxmlformats.org/officeDocument/2006/relationships/image" Target="../media/image119.png"/><Relationship Id="rId10" Type="http://schemas.openxmlformats.org/officeDocument/2006/relationships/image" Target="../media/image96.png"/><Relationship Id="rId4" Type="http://schemas.openxmlformats.org/officeDocument/2006/relationships/image" Target="../media/image118.svg"/><Relationship Id="rId9" Type="http://schemas.openxmlformats.org/officeDocument/2006/relationships/image" Target="../media/image95.jpeg"/><Relationship Id="rId14" Type="http://schemas.openxmlformats.org/officeDocument/2006/relationships/image" Target="../media/image87.gif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2.svg"/><Relationship Id="rId13" Type="http://schemas.openxmlformats.org/officeDocument/2006/relationships/image" Target="../media/image123.jpeg"/><Relationship Id="rId3" Type="http://schemas.openxmlformats.org/officeDocument/2006/relationships/image" Target="../media/image117.png"/><Relationship Id="rId7" Type="http://schemas.openxmlformats.org/officeDocument/2006/relationships/image" Target="../media/image121.png"/><Relationship Id="rId12" Type="http://schemas.openxmlformats.org/officeDocument/2006/relationships/slide" Target="slide2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120.svg"/><Relationship Id="rId11" Type="http://schemas.openxmlformats.org/officeDocument/2006/relationships/image" Target="../media/image97.jpeg"/><Relationship Id="rId5" Type="http://schemas.openxmlformats.org/officeDocument/2006/relationships/image" Target="../media/image119.png"/><Relationship Id="rId10" Type="http://schemas.openxmlformats.org/officeDocument/2006/relationships/image" Target="../media/image96.png"/><Relationship Id="rId4" Type="http://schemas.openxmlformats.org/officeDocument/2006/relationships/image" Target="../media/image118.svg"/><Relationship Id="rId9" Type="http://schemas.openxmlformats.org/officeDocument/2006/relationships/image" Target="../media/image95.jpeg"/><Relationship Id="rId14" Type="http://schemas.openxmlformats.org/officeDocument/2006/relationships/image" Target="../media/image87.gif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.png"/><Relationship Id="rId3" Type="http://schemas.openxmlformats.org/officeDocument/2006/relationships/image" Target="../media/image95.jpeg"/><Relationship Id="rId7" Type="http://schemas.openxmlformats.org/officeDocument/2006/relationships/image" Target="../media/image124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11" Type="http://schemas.openxmlformats.org/officeDocument/2006/relationships/image" Target="../media/image128.png"/><Relationship Id="rId5" Type="http://schemas.openxmlformats.org/officeDocument/2006/relationships/image" Target="../media/image97.jpeg"/><Relationship Id="rId10" Type="http://schemas.openxmlformats.org/officeDocument/2006/relationships/image" Target="../media/image127.png"/><Relationship Id="rId4" Type="http://schemas.openxmlformats.org/officeDocument/2006/relationships/image" Target="../media/image96.png"/><Relationship Id="rId9" Type="http://schemas.openxmlformats.org/officeDocument/2006/relationships/image" Target="../media/image126.sv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7.png"/><Relationship Id="rId3" Type="http://schemas.openxmlformats.org/officeDocument/2006/relationships/image" Target="../media/image95.jpeg"/><Relationship Id="rId7" Type="http://schemas.openxmlformats.org/officeDocument/2006/relationships/image" Target="../media/image124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11" Type="http://schemas.openxmlformats.org/officeDocument/2006/relationships/image" Target="../media/image126.svg"/><Relationship Id="rId5" Type="http://schemas.openxmlformats.org/officeDocument/2006/relationships/image" Target="../media/image97.jpeg"/><Relationship Id="rId10" Type="http://schemas.openxmlformats.org/officeDocument/2006/relationships/image" Target="../media/image125.png"/><Relationship Id="rId4" Type="http://schemas.openxmlformats.org/officeDocument/2006/relationships/image" Target="../media/image96.png"/><Relationship Id="rId9" Type="http://schemas.openxmlformats.org/officeDocument/2006/relationships/image" Target="../media/image128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.png"/><Relationship Id="rId3" Type="http://schemas.openxmlformats.org/officeDocument/2006/relationships/image" Target="../media/image95.jpeg"/><Relationship Id="rId7" Type="http://schemas.openxmlformats.org/officeDocument/2006/relationships/image" Target="../media/image129.jpg"/><Relationship Id="rId12" Type="http://schemas.openxmlformats.org/officeDocument/2006/relationships/image" Target="../media/image134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11" Type="http://schemas.openxmlformats.org/officeDocument/2006/relationships/image" Target="../media/image133.png"/><Relationship Id="rId5" Type="http://schemas.openxmlformats.org/officeDocument/2006/relationships/image" Target="../media/image97.jpeg"/><Relationship Id="rId10" Type="http://schemas.openxmlformats.org/officeDocument/2006/relationships/image" Target="../media/image132.svg"/><Relationship Id="rId4" Type="http://schemas.openxmlformats.org/officeDocument/2006/relationships/image" Target="../media/image96.png"/><Relationship Id="rId9" Type="http://schemas.openxmlformats.org/officeDocument/2006/relationships/image" Target="../media/image131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.png"/><Relationship Id="rId3" Type="http://schemas.openxmlformats.org/officeDocument/2006/relationships/image" Target="../media/image95.jpeg"/><Relationship Id="rId7" Type="http://schemas.openxmlformats.org/officeDocument/2006/relationships/image" Target="../media/image129.jpg"/><Relationship Id="rId12" Type="http://schemas.openxmlformats.org/officeDocument/2006/relationships/image" Target="../media/image134.sv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11" Type="http://schemas.openxmlformats.org/officeDocument/2006/relationships/image" Target="../media/image133.png"/><Relationship Id="rId5" Type="http://schemas.openxmlformats.org/officeDocument/2006/relationships/image" Target="../media/image97.jpeg"/><Relationship Id="rId10" Type="http://schemas.openxmlformats.org/officeDocument/2006/relationships/image" Target="../media/image132.svg"/><Relationship Id="rId4" Type="http://schemas.openxmlformats.org/officeDocument/2006/relationships/image" Target="../media/image96.png"/><Relationship Id="rId9" Type="http://schemas.openxmlformats.org/officeDocument/2006/relationships/image" Target="../media/image131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135.png"/><Relationship Id="rId7" Type="http://schemas.openxmlformats.org/officeDocument/2006/relationships/image" Target="../media/image97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96.png"/><Relationship Id="rId5" Type="http://schemas.openxmlformats.org/officeDocument/2006/relationships/image" Target="../media/image95.jpeg"/><Relationship Id="rId10" Type="http://schemas.openxmlformats.org/officeDocument/2006/relationships/image" Target="../media/image89.gif"/><Relationship Id="rId4" Type="http://schemas.openxmlformats.org/officeDocument/2006/relationships/image" Target="../media/image136.svg"/><Relationship Id="rId9" Type="http://schemas.openxmlformats.org/officeDocument/2006/relationships/image" Target="../media/image137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135.png"/><Relationship Id="rId7" Type="http://schemas.openxmlformats.org/officeDocument/2006/relationships/image" Target="../media/image97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96.png"/><Relationship Id="rId5" Type="http://schemas.openxmlformats.org/officeDocument/2006/relationships/image" Target="../media/image95.jpeg"/><Relationship Id="rId10" Type="http://schemas.openxmlformats.org/officeDocument/2006/relationships/image" Target="../media/image89.gif"/><Relationship Id="rId4" Type="http://schemas.openxmlformats.org/officeDocument/2006/relationships/image" Target="../media/image136.svg"/><Relationship Id="rId9" Type="http://schemas.openxmlformats.org/officeDocument/2006/relationships/image" Target="../media/image137.jpeg"/></Relationships>
</file>

<file path=ppt/slides/_rels/slide51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3" Type="http://schemas.openxmlformats.org/officeDocument/2006/relationships/image" Target="../media/image95.jpeg"/><Relationship Id="rId7" Type="http://schemas.openxmlformats.org/officeDocument/2006/relationships/image" Target="../media/image138.png"/><Relationship Id="rId12" Type="http://schemas.openxmlformats.org/officeDocument/2006/relationships/image" Target="../media/image14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11" Type="http://schemas.openxmlformats.org/officeDocument/2006/relationships/image" Target="../media/image141.png"/><Relationship Id="rId5" Type="http://schemas.openxmlformats.org/officeDocument/2006/relationships/image" Target="../media/image97.jpeg"/><Relationship Id="rId10" Type="http://schemas.openxmlformats.org/officeDocument/2006/relationships/image" Target="../media/image140.svg"/><Relationship Id="rId4" Type="http://schemas.openxmlformats.org/officeDocument/2006/relationships/image" Target="../media/image96.png"/><Relationship Id="rId9" Type="http://schemas.openxmlformats.org/officeDocument/2006/relationships/image" Target="../media/image139.png"/></Relationships>
</file>

<file path=ppt/slides/_rels/slide52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3" Type="http://schemas.openxmlformats.org/officeDocument/2006/relationships/image" Target="../media/image95.jpeg"/><Relationship Id="rId7" Type="http://schemas.openxmlformats.org/officeDocument/2006/relationships/image" Target="../media/image138.png"/><Relationship Id="rId12" Type="http://schemas.openxmlformats.org/officeDocument/2006/relationships/image" Target="../media/image140.sv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9.xml"/><Relationship Id="rId6" Type="http://schemas.openxmlformats.org/officeDocument/2006/relationships/slide" Target="slide2.xml"/><Relationship Id="rId11" Type="http://schemas.openxmlformats.org/officeDocument/2006/relationships/image" Target="../media/image139.png"/><Relationship Id="rId5" Type="http://schemas.openxmlformats.org/officeDocument/2006/relationships/image" Target="../media/image97.jpeg"/><Relationship Id="rId10" Type="http://schemas.openxmlformats.org/officeDocument/2006/relationships/image" Target="../media/image142.png"/><Relationship Id="rId4" Type="http://schemas.openxmlformats.org/officeDocument/2006/relationships/image" Target="../media/image96.png"/><Relationship Id="rId9" Type="http://schemas.openxmlformats.org/officeDocument/2006/relationships/image" Target="../media/image141.png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43.png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0.png"/><Relationship Id="rId13" Type="http://schemas.openxmlformats.org/officeDocument/2006/relationships/image" Target="../media/image155.png"/><Relationship Id="rId18" Type="http://schemas.openxmlformats.org/officeDocument/2006/relationships/customXml" Target="../ink/ink3.xml"/><Relationship Id="rId3" Type="http://schemas.openxmlformats.org/officeDocument/2006/relationships/image" Target="../media/image145.jpeg"/><Relationship Id="rId7" Type="http://schemas.openxmlformats.org/officeDocument/2006/relationships/image" Target="../media/image149.png"/><Relationship Id="rId12" Type="http://schemas.openxmlformats.org/officeDocument/2006/relationships/image" Target="../media/image154.png"/><Relationship Id="rId17" Type="http://schemas.openxmlformats.org/officeDocument/2006/relationships/customXml" Target="../ink/ink2.xml"/><Relationship Id="rId2" Type="http://schemas.openxmlformats.org/officeDocument/2006/relationships/notesSlide" Target="../notesSlides/notesSlide26.xml"/><Relationship Id="rId16" Type="http://schemas.openxmlformats.org/officeDocument/2006/relationships/image" Target="../media/image940.png"/><Relationship Id="rId20" Type="http://schemas.openxmlformats.org/officeDocument/2006/relationships/customXml" Target="../ink/ink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48.png"/><Relationship Id="rId11" Type="http://schemas.openxmlformats.org/officeDocument/2006/relationships/image" Target="../media/image153.png"/><Relationship Id="rId5" Type="http://schemas.openxmlformats.org/officeDocument/2006/relationships/image" Target="../media/image147.jpeg"/><Relationship Id="rId10" Type="http://schemas.openxmlformats.org/officeDocument/2006/relationships/image" Target="../media/image152.png"/><Relationship Id="rId19" Type="http://schemas.openxmlformats.org/officeDocument/2006/relationships/customXml" Target="../ink/ink4.xml"/><Relationship Id="rId4" Type="http://schemas.openxmlformats.org/officeDocument/2006/relationships/image" Target="../media/image146.jpeg"/><Relationship Id="rId9" Type="http://schemas.openxmlformats.org/officeDocument/2006/relationships/image" Target="../media/image151.png"/><Relationship Id="rId14" Type="http://schemas.openxmlformats.org/officeDocument/2006/relationships/customXml" Target="../ink/ink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6.jpg"/><Relationship Id="rId1" Type="http://schemas.openxmlformats.org/officeDocument/2006/relationships/slideLayout" Target="../slideLayouts/slideLayout4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7.jpeg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jp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60.jpg"/><Relationship Id="rId4" Type="http://schemas.openxmlformats.org/officeDocument/2006/relationships/image" Target="../media/image159.jp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jp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jp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64.sv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65.png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67.sv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69.svg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.xml"/><Relationship Id="rId5" Type="http://schemas.openxmlformats.org/officeDocument/2006/relationships/slide" Target="slide2.xml"/><Relationship Id="rId4" Type="http://schemas.openxmlformats.org/officeDocument/2006/relationships/image" Target="../media/image171.sv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gi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5.xml"/><Relationship Id="rId5" Type="http://schemas.openxmlformats.org/officeDocument/2006/relationships/slide" Target="slide2.xml"/><Relationship Id="rId4" Type="http://schemas.openxmlformats.org/officeDocument/2006/relationships/image" Target="../media/image173.sv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75.svg"/><Relationship Id="rId4" Type="http://schemas.openxmlformats.org/officeDocument/2006/relationships/image" Target="../media/image174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0.gif"/><Relationship Id="rId5" Type="http://schemas.openxmlformats.org/officeDocument/2006/relationships/image" Target="../media/image177.svg"/><Relationship Id="rId4" Type="http://schemas.openxmlformats.org/officeDocument/2006/relationships/image" Target="../media/image176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79.gif"/><Relationship Id="rId4" Type="http://schemas.openxmlformats.org/officeDocument/2006/relationships/image" Target="../media/image178.gif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81.gif"/><Relationship Id="rId4" Type="http://schemas.openxmlformats.org/officeDocument/2006/relationships/image" Target="../media/image180.gif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83.png"/><Relationship Id="rId4" Type="http://schemas.openxmlformats.org/officeDocument/2006/relationships/image" Target="../media/image182.gif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85.gif"/><Relationship Id="rId4" Type="http://schemas.openxmlformats.org/officeDocument/2006/relationships/image" Target="../media/image184.gif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7" Type="http://schemas.openxmlformats.org/officeDocument/2006/relationships/image" Target="../media/image189.sv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8.png"/><Relationship Id="rId5" Type="http://schemas.openxmlformats.org/officeDocument/2006/relationships/image" Target="../media/image187.gif"/><Relationship Id="rId4" Type="http://schemas.openxmlformats.org/officeDocument/2006/relationships/image" Target="../media/image186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7" Type="http://schemas.openxmlformats.org/officeDocument/2006/relationships/image" Target="../media/image192.sv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1.png"/><Relationship Id="rId5" Type="http://schemas.openxmlformats.org/officeDocument/2006/relationships/image" Target="../media/image190.png"/><Relationship Id="rId4" Type="http://schemas.openxmlformats.org/officeDocument/2006/relationships/image" Target="../media/image90.gif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6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8.jpg"/><Relationship Id="rId3" Type="http://schemas.openxmlformats.org/officeDocument/2006/relationships/image" Target="../media/image193.jpg"/><Relationship Id="rId7" Type="http://schemas.openxmlformats.org/officeDocument/2006/relationships/image" Target="../media/image197.gif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96.gif"/><Relationship Id="rId5" Type="http://schemas.openxmlformats.org/officeDocument/2006/relationships/image" Target="../media/image195.gif"/><Relationship Id="rId4" Type="http://schemas.openxmlformats.org/officeDocument/2006/relationships/image" Target="../media/image194.png"/><Relationship Id="rId9" Type="http://schemas.openxmlformats.org/officeDocument/2006/relationships/slide" Target="slide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Рисунок 36">
            <a:extLst>
              <a:ext uri="{FF2B5EF4-FFF2-40B4-BE49-F238E27FC236}">
                <a16:creationId xmlns:a16="http://schemas.microsoft.com/office/drawing/2014/main" id="{E82D97D3-0744-DC72-237D-318B03C2468C}"/>
              </a:ext>
            </a:extLst>
          </p:cNvPr>
          <p:cNvGrpSpPr/>
          <p:nvPr/>
        </p:nvGrpSpPr>
        <p:grpSpPr>
          <a:xfrm>
            <a:off x="-1391444" y="-749300"/>
            <a:ext cx="20329515" cy="12658119"/>
            <a:chOff x="61277" y="232727"/>
            <a:chExt cx="18421350" cy="11470005"/>
          </a:xfrm>
        </p:grpSpPr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7EE53B66-6C14-AB43-1B56-D7EB84D9B3A4}"/>
                </a:ext>
              </a:extLst>
            </p:cNvPr>
            <p:cNvSpPr/>
            <p:nvPr/>
          </p:nvSpPr>
          <p:spPr>
            <a:xfrm>
              <a:off x="61277" y="232727"/>
              <a:ext cx="7295197" cy="11470005"/>
            </a:xfrm>
            <a:custGeom>
              <a:avLst/>
              <a:gdLst>
                <a:gd name="connsiteX0" fmla="*/ 67627 w 7295197"/>
                <a:gd name="connsiteY0" fmla="*/ 96203 h 11470005"/>
                <a:gd name="connsiteX1" fmla="*/ 3708083 w 7295197"/>
                <a:gd name="connsiteY1" fmla="*/ 0 h 11470005"/>
                <a:gd name="connsiteX2" fmla="*/ 7295198 w 7295197"/>
                <a:gd name="connsiteY2" fmla="*/ 7182803 h 11470005"/>
                <a:gd name="connsiteX3" fmla="*/ 5138738 w 7295197"/>
                <a:gd name="connsiteY3" fmla="*/ 11470005 h 11470005"/>
                <a:gd name="connsiteX4" fmla="*/ 0 w 7295197"/>
                <a:gd name="connsiteY4" fmla="*/ 11443335 h 11470005"/>
                <a:gd name="connsiteX5" fmla="*/ 95250 w 7295197"/>
                <a:gd name="connsiteY5" fmla="*/ 7183755 h 11470005"/>
                <a:gd name="connsiteX6" fmla="*/ 67627 w 7295197"/>
                <a:gd name="connsiteY6" fmla="*/ 96203 h 11470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95197" h="11470005">
                  <a:moveTo>
                    <a:pt x="67627" y="96203"/>
                  </a:moveTo>
                  <a:lnTo>
                    <a:pt x="3708083" y="0"/>
                  </a:lnTo>
                  <a:lnTo>
                    <a:pt x="7295198" y="7182803"/>
                  </a:lnTo>
                  <a:lnTo>
                    <a:pt x="5138738" y="11470005"/>
                  </a:lnTo>
                  <a:lnTo>
                    <a:pt x="0" y="11443335"/>
                  </a:lnTo>
                  <a:lnTo>
                    <a:pt x="95250" y="7183755"/>
                  </a:lnTo>
                  <a:lnTo>
                    <a:pt x="67627" y="96203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ru-RU" sz="1600"/>
            </a:p>
          </p:txBody>
        </p:sp>
        <p:sp>
          <p:nvSpPr>
            <p:cNvPr id="44" name="Полилиния: фигура 43">
              <a:extLst>
                <a:ext uri="{FF2B5EF4-FFF2-40B4-BE49-F238E27FC236}">
                  <a16:creationId xmlns:a16="http://schemas.microsoft.com/office/drawing/2014/main" id="{1A2ADEEF-59BE-D4CC-0BA9-CA633F3EF99D}"/>
                </a:ext>
              </a:extLst>
            </p:cNvPr>
            <p:cNvSpPr/>
            <p:nvPr/>
          </p:nvSpPr>
          <p:spPr>
            <a:xfrm>
              <a:off x="196532" y="930909"/>
              <a:ext cx="18286095" cy="10290810"/>
            </a:xfrm>
            <a:custGeom>
              <a:avLst/>
              <a:gdLst>
                <a:gd name="connsiteX0" fmla="*/ 0 w 18286095"/>
                <a:gd name="connsiteY0" fmla="*/ 0 h 10290810"/>
                <a:gd name="connsiteX1" fmla="*/ 18286094 w 18286095"/>
                <a:gd name="connsiteY1" fmla="*/ 0 h 10290810"/>
                <a:gd name="connsiteX2" fmla="*/ 18286094 w 18286095"/>
                <a:gd name="connsiteY2" fmla="*/ 10290810 h 10290810"/>
                <a:gd name="connsiteX3" fmla="*/ 0 w 18286095"/>
                <a:gd name="connsiteY3" fmla="*/ 10290810 h 10290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286095" h="10290810">
                  <a:moveTo>
                    <a:pt x="0" y="0"/>
                  </a:moveTo>
                  <a:lnTo>
                    <a:pt x="18286094" y="0"/>
                  </a:lnTo>
                  <a:lnTo>
                    <a:pt x="18286094" y="10290810"/>
                  </a:lnTo>
                  <a:lnTo>
                    <a:pt x="0" y="1029081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ru-RU" sz="1600"/>
            </a:p>
          </p:txBody>
        </p:sp>
      </p:grpSp>
      <p:sp>
        <p:nvSpPr>
          <p:cNvPr id="47" name="Полилиния: фигура 46">
            <a:extLst>
              <a:ext uri="{FF2B5EF4-FFF2-40B4-BE49-F238E27FC236}">
                <a16:creationId xmlns:a16="http://schemas.microsoft.com/office/drawing/2014/main" id="{94A9E77F-3DEE-42B1-7A92-BAA6BF20361E}"/>
              </a:ext>
            </a:extLst>
          </p:cNvPr>
          <p:cNvSpPr/>
          <p:nvPr/>
        </p:nvSpPr>
        <p:spPr>
          <a:xfrm>
            <a:off x="-627246" y="8215861"/>
            <a:ext cx="20182351" cy="2486826"/>
          </a:xfrm>
          <a:custGeom>
            <a:avLst/>
            <a:gdLst>
              <a:gd name="connsiteX0" fmla="*/ 0 w 18339435"/>
              <a:gd name="connsiteY0" fmla="*/ 0 h 2296477"/>
              <a:gd name="connsiteX1" fmla="*/ 18339436 w 18339435"/>
              <a:gd name="connsiteY1" fmla="*/ 0 h 2296477"/>
              <a:gd name="connsiteX2" fmla="*/ 18339436 w 18339435"/>
              <a:gd name="connsiteY2" fmla="*/ 2296478 h 2296477"/>
              <a:gd name="connsiteX3" fmla="*/ 0 w 18339435"/>
              <a:gd name="connsiteY3" fmla="*/ 2296478 h 2296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339435" h="2296477">
                <a:moveTo>
                  <a:pt x="0" y="0"/>
                </a:moveTo>
                <a:lnTo>
                  <a:pt x="18339436" y="0"/>
                </a:lnTo>
                <a:lnTo>
                  <a:pt x="18339436" y="2296478"/>
                </a:lnTo>
                <a:lnTo>
                  <a:pt x="0" y="2296478"/>
                </a:lnTo>
                <a:close/>
              </a:path>
            </a:pathLst>
          </a:custGeom>
          <a:solidFill>
            <a:srgbClr val="C50013"/>
          </a:solidFill>
          <a:ln w="9525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ru-RU" dirty="0"/>
              <a:t>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C74629C6-ABEE-44A7-B83C-7F9EB6493909}"/>
              </a:ext>
            </a:extLst>
          </p:cNvPr>
          <p:cNvSpPr txBox="1"/>
          <p:nvPr/>
        </p:nvSpPr>
        <p:spPr>
          <a:xfrm>
            <a:off x="5798963" y="5041900"/>
            <a:ext cx="7510646" cy="76944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ru-RU" sz="4400" b="1" dirty="0">
                <a:ln/>
                <a:solidFill>
                  <a:srgbClr val="FFFFFF"/>
                </a:solidFill>
                <a:latin typeface="+mj-lt"/>
                <a:ea typeface="Verdana" panose="020B0604030504040204" pitchFamily="34" charset="0"/>
                <a:cs typeface="Arial" panose="020B0604020202020204" pitchFamily="34" charset="0"/>
                <a:sym typeface="Arial"/>
                <a:rtl val="0"/>
              </a:rPr>
              <a:t>ЗАГЛЯНИ В БУДУЩЕЕ!</a:t>
            </a:r>
          </a:p>
        </p:txBody>
      </p:sp>
      <p:grpSp>
        <p:nvGrpSpPr>
          <p:cNvPr id="57" name="Рисунок 36">
            <a:extLst>
              <a:ext uri="{FF2B5EF4-FFF2-40B4-BE49-F238E27FC236}">
                <a16:creationId xmlns:a16="http://schemas.microsoft.com/office/drawing/2014/main" id="{3B7DDF6E-210C-4D71-F5FA-6C3FEE663213}"/>
              </a:ext>
            </a:extLst>
          </p:cNvPr>
          <p:cNvGrpSpPr/>
          <p:nvPr/>
        </p:nvGrpSpPr>
        <p:grpSpPr>
          <a:xfrm>
            <a:off x="7062033" y="2451100"/>
            <a:ext cx="5055046" cy="1298257"/>
            <a:chOff x="7602219" y="4544694"/>
            <a:chExt cx="5055047" cy="1298257"/>
          </a:xfrm>
          <a:solidFill>
            <a:srgbClr val="FFFFFF"/>
          </a:solidFill>
        </p:grpSpPr>
        <p:grpSp>
          <p:nvGrpSpPr>
            <p:cNvPr id="58" name="Рисунок 36">
              <a:extLst>
                <a:ext uri="{FF2B5EF4-FFF2-40B4-BE49-F238E27FC236}">
                  <a16:creationId xmlns:a16="http://schemas.microsoft.com/office/drawing/2014/main" id="{5362A06E-AC04-1986-0288-B5BEBB9F20EF}"/>
                </a:ext>
              </a:extLst>
            </p:cNvPr>
            <p:cNvGrpSpPr/>
            <p:nvPr/>
          </p:nvGrpSpPr>
          <p:grpSpPr>
            <a:xfrm>
              <a:off x="8274107" y="4544694"/>
              <a:ext cx="4383160" cy="1298257"/>
              <a:chOff x="8274107" y="4544694"/>
              <a:chExt cx="4383160" cy="1298257"/>
            </a:xfrm>
            <a:solidFill>
              <a:srgbClr val="FFFFFF"/>
            </a:solidFill>
          </p:grpSpPr>
          <p:sp>
            <p:nvSpPr>
              <p:cNvPr id="59" name="Полилиния: фигура 58">
                <a:extLst>
                  <a:ext uri="{FF2B5EF4-FFF2-40B4-BE49-F238E27FC236}">
                    <a16:creationId xmlns:a16="http://schemas.microsoft.com/office/drawing/2014/main" id="{A3F32468-8BC4-A253-953E-5631FA719264}"/>
                  </a:ext>
                </a:extLst>
              </p:cNvPr>
              <p:cNvSpPr/>
              <p:nvPr/>
            </p:nvSpPr>
            <p:spPr>
              <a:xfrm>
                <a:off x="8274107" y="4714240"/>
                <a:ext cx="864845" cy="1128712"/>
              </a:xfrm>
              <a:custGeom>
                <a:avLst/>
                <a:gdLst>
                  <a:gd name="connsiteX0" fmla="*/ 715905 w 864845"/>
                  <a:gd name="connsiteY0" fmla="*/ 736282 h 1128712"/>
                  <a:gd name="connsiteX1" fmla="*/ 692093 w 864845"/>
                  <a:gd name="connsiteY1" fmla="*/ 819150 h 1128712"/>
                  <a:gd name="connsiteX2" fmla="*/ 270136 w 864845"/>
                  <a:gd name="connsiteY2" fmla="*/ 1128712 h 1128712"/>
                  <a:gd name="connsiteX3" fmla="*/ 232036 w 864845"/>
                  <a:gd name="connsiteY3" fmla="*/ 1128712 h 1128712"/>
                  <a:gd name="connsiteX4" fmla="*/ 16770 w 864845"/>
                  <a:gd name="connsiteY4" fmla="*/ 772478 h 1128712"/>
                  <a:gd name="connsiteX5" fmla="*/ 144405 w 864845"/>
                  <a:gd name="connsiteY5" fmla="*/ 342900 h 1128712"/>
                  <a:gd name="connsiteX6" fmla="*/ 582555 w 864845"/>
                  <a:gd name="connsiteY6" fmla="*/ 0 h 1128712"/>
                  <a:gd name="connsiteX7" fmla="*/ 600653 w 864845"/>
                  <a:gd name="connsiteY7" fmla="*/ 0 h 1128712"/>
                  <a:gd name="connsiteX8" fmla="*/ 856875 w 864845"/>
                  <a:gd name="connsiteY8" fmla="*/ 320992 h 1128712"/>
                  <a:gd name="connsiteX9" fmla="*/ 765436 w 864845"/>
                  <a:gd name="connsiteY9" fmla="*/ 613410 h 1128712"/>
                  <a:gd name="connsiteX10" fmla="*/ 358718 w 864845"/>
                  <a:gd name="connsiteY10" fmla="*/ 613410 h 1128712"/>
                  <a:gd name="connsiteX11" fmla="*/ 284423 w 864845"/>
                  <a:gd name="connsiteY11" fmla="*/ 852488 h 1128712"/>
                  <a:gd name="connsiteX12" fmla="*/ 319666 w 864845"/>
                  <a:gd name="connsiteY12" fmla="*/ 935355 h 1128712"/>
                  <a:gd name="connsiteX13" fmla="*/ 398723 w 864845"/>
                  <a:gd name="connsiteY13" fmla="*/ 853440 h 1128712"/>
                  <a:gd name="connsiteX14" fmla="*/ 433966 w 864845"/>
                  <a:gd name="connsiteY14" fmla="*/ 732472 h 1128712"/>
                  <a:gd name="connsiteX15" fmla="*/ 715905 w 864845"/>
                  <a:gd name="connsiteY15" fmla="*/ 736282 h 1128712"/>
                  <a:gd name="connsiteX16" fmla="*/ 490163 w 864845"/>
                  <a:gd name="connsiteY16" fmla="*/ 534353 h 1128712"/>
                  <a:gd name="connsiteX17" fmla="*/ 576841 w 864845"/>
                  <a:gd name="connsiteY17" fmla="*/ 268605 h 1128712"/>
                  <a:gd name="connsiteX18" fmla="*/ 551123 w 864845"/>
                  <a:gd name="connsiteY18" fmla="*/ 180022 h 1128712"/>
                  <a:gd name="connsiteX19" fmla="*/ 466350 w 864845"/>
                  <a:gd name="connsiteY19" fmla="*/ 260032 h 1128712"/>
                  <a:gd name="connsiteX20" fmla="*/ 380625 w 864845"/>
                  <a:gd name="connsiteY20" fmla="*/ 533400 h 1128712"/>
                  <a:gd name="connsiteX21" fmla="*/ 490163 w 864845"/>
                  <a:gd name="connsiteY21" fmla="*/ 534353 h 1128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64845" h="1128712">
                    <a:moveTo>
                      <a:pt x="715905" y="736282"/>
                    </a:moveTo>
                    <a:lnTo>
                      <a:pt x="692093" y="819150"/>
                    </a:lnTo>
                    <a:cubicBezTo>
                      <a:pt x="646373" y="964882"/>
                      <a:pt x="486353" y="1128712"/>
                      <a:pt x="270136" y="1128712"/>
                    </a:cubicBezTo>
                    <a:lnTo>
                      <a:pt x="232036" y="1128712"/>
                    </a:lnTo>
                    <a:cubicBezTo>
                      <a:pt x="128213" y="1128712"/>
                      <a:pt x="-56572" y="1002982"/>
                      <a:pt x="16770" y="772478"/>
                    </a:cubicBezTo>
                    <a:lnTo>
                      <a:pt x="144405" y="342900"/>
                    </a:lnTo>
                    <a:cubicBezTo>
                      <a:pt x="210128" y="138113"/>
                      <a:pt x="393008" y="0"/>
                      <a:pt x="582555" y="0"/>
                    </a:cubicBezTo>
                    <a:lnTo>
                      <a:pt x="600653" y="0"/>
                    </a:lnTo>
                    <a:cubicBezTo>
                      <a:pt x="811155" y="0"/>
                      <a:pt x="892118" y="209550"/>
                      <a:pt x="856875" y="320992"/>
                    </a:cubicBezTo>
                    <a:lnTo>
                      <a:pt x="765436" y="613410"/>
                    </a:lnTo>
                    <a:lnTo>
                      <a:pt x="358718" y="613410"/>
                    </a:lnTo>
                    <a:lnTo>
                      <a:pt x="284423" y="852488"/>
                    </a:lnTo>
                    <a:cubicBezTo>
                      <a:pt x="276803" y="870585"/>
                      <a:pt x="265373" y="935355"/>
                      <a:pt x="319666" y="935355"/>
                    </a:cubicBezTo>
                    <a:cubicBezTo>
                      <a:pt x="369195" y="935355"/>
                      <a:pt x="392055" y="874395"/>
                      <a:pt x="398723" y="853440"/>
                    </a:cubicBezTo>
                    <a:lnTo>
                      <a:pt x="433966" y="732472"/>
                    </a:lnTo>
                    <a:lnTo>
                      <a:pt x="715905" y="736282"/>
                    </a:lnTo>
                    <a:close/>
                    <a:moveTo>
                      <a:pt x="490163" y="534353"/>
                    </a:moveTo>
                    <a:lnTo>
                      <a:pt x="576841" y="268605"/>
                    </a:lnTo>
                    <a:cubicBezTo>
                      <a:pt x="602558" y="191453"/>
                      <a:pt x="564458" y="182880"/>
                      <a:pt x="551123" y="180022"/>
                    </a:cubicBezTo>
                    <a:cubicBezTo>
                      <a:pt x="532073" y="177165"/>
                      <a:pt x="480638" y="208597"/>
                      <a:pt x="466350" y="260032"/>
                    </a:cubicBezTo>
                    <a:lnTo>
                      <a:pt x="380625" y="533400"/>
                    </a:lnTo>
                    <a:lnTo>
                      <a:pt x="490163" y="53435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ru-RU"/>
              </a:p>
            </p:txBody>
          </p:sp>
          <p:sp>
            <p:nvSpPr>
              <p:cNvPr id="60" name="Полилиния: фигура 59">
                <a:extLst>
                  <a:ext uri="{FF2B5EF4-FFF2-40B4-BE49-F238E27FC236}">
                    <a16:creationId xmlns:a16="http://schemas.microsoft.com/office/drawing/2014/main" id="{1E759AF2-E27F-DF70-C222-603D9291D3DA}"/>
                  </a:ext>
                </a:extLst>
              </p:cNvPr>
              <p:cNvSpPr/>
              <p:nvPr/>
            </p:nvSpPr>
            <p:spPr>
              <a:xfrm>
                <a:off x="8961437" y="4711264"/>
                <a:ext cx="982912" cy="1112637"/>
              </a:xfrm>
              <a:custGeom>
                <a:avLst/>
                <a:gdLst>
                  <a:gd name="connsiteX0" fmla="*/ 330518 w 982912"/>
                  <a:gd name="connsiteY0" fmla="*/ 31551 h 1112637"/>
                  <a:gd name="connsiteX1" fmla="*/ 621030 w 982912"/>
                  <a:gd name="connsiteY1" fmla="*/ 31551 h 1112637"/>
                  <a:gd name="connsiteX2" fmla="*/ 604838 w 982912"/>
                  <a:gd name="connsiteY2" fmla="*/ 101083 h 1112637"/>
                  <a:gd name="connsiteX3" fmla="*/ 849630 w 982912"/>
                  <a:gd name="connsiteY3" fmla="*/ 118 h 1112637"/>
                  <a:gd name="connsiteX4" fmla="*/ 965835 w 982912"/>
                  <a:gd name="connsiteY4" fmla="*/ 265866 h 1112637"/>
                  <a:gd name="connsiteX5" fmla="*/ 701993 w 982912"/>
                  <a:gd name="connsiteY5" fmla="*/ 1112638 h 1112637"/>
                  <a:gd name="connsiteX6" fmla="*/ 407670 w 982912"/>
                  <a:gd name="connsiteY6" fmla="*/ 1112638 h 1112637"/>
                  <a:gd name="connsiteX7" fmla="*/ 670560 w 982912"/>
                  <a:gd name="connsiteY7" fmla="*/ 271580 h 1112637"/>
                  <a:gd name="connsiteX8" fmla="*/ 652463 w 982912"/>
                  <a:gd name="connsiteY8" fmla="*/ 183951 h 1112637"/>
                  <a:gd name="connsiteX9" fmla="*/ 554355 w 982912"/>
                  <a:gd name="connsiteY9" fmla="*/ 271580 h 1112637"/>
                  <a:gd name="connsiteX10" fmla="*/ 295275 w 982912"/>
                  <a:gd name="connsiteY10" fmla="*/ 1111686 h 1112637"/>
                  <a:gd name="connsiteX11" fmla="*/ 0 w 982912"/>
                  <a:gd name="connsiteY11" fmla="*/ 1111686 h 1112637"/>
                  <a:gd name="connsiteX12" fmla="*/ 330518 w 982912"/>
                  <a:gd name="connsiteY12" fmla="*/ 31551 h 1112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82912" h="1112637">
                    <a:moveTo>
                      <a:pt x="330518" y="31551"/>
                    </a:moveTo>
                    <a:lnTo>
                      <a:pt x="621030" y="31551"/>
                    </a:lnTo>
                    <a:lnTo>
                      <a:pt x="604838" y="101083"/>
                    </a:lnTo>
                    <a:cubicBezTo>
                      <a:pt x="672465" y="46791"/>
                      <a:pt x="741998" y="-2740"/>
                      <a:pt x="849630" y="118"/>
                    </a:cubicBezTo>
                    <a:cubicBezTo>
                      <a:pt x="1002982" y="2976"/>
                      <a:pt x="995363" y="158233"/>
                      <a:pt x="965835" y="265866"/>
                    </a:cubicBezTo>
                    <a:cubicBezTo>
                      <a:pt x="936307" y="373498"/>
                      <a:pt x="701993" y="1112638"/>
                      <a:pt x="701993" y="1112638"/>
                    </a:cubicBezTo>
                    <a:lnTo>
                      <a:pt x="407670" y="1112638"/>
                    </a:lnTo>
                    <a:lnTo>
                      <a:pt x="670560" y="271580"/>
                    </a:lnTo>
                    <a:cubicBezTo>
                      <a:pt x="697230" y="204905"/>
                      <a:pt x="665798" y="183951"/>
                      <a:pt x="652463" y="183951"/>
                    </a:cubicBezTo>
                    <a:cubicBezTo>
                      <a:pt x="630555" y="183951"/>
                      <a:pt x="581025" y="206810"/>
                      <a:pt x="554355" y="271580"/>
                    </a:cubicBezTo>
                    <a:lnTo>
                      <a:pt x="295275" y="1111686"/>
                    </a:lnTo>
                    <a:lnTo>
                      <a:pt x="0" y="1111686"/>
                    </a:lnTo>
                    <a:lnTo>
                      <a:pt x="330518" y="31551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ru-RU"/>
              </a:p>
            </p:txBody>
          </p:sp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10BF047E-971A-8478-75B7-59D922E45DFA}"/>
                  </a:ext>
                </a:extLst>
              </p:cNvPr>
              <p:cNvSpPr/>
              <p:nvPr/>
            </p:nvSpPr>
            <p:spPr>
              <a:xfrm>
                <a:off x="9855569" y="4544694"/>
                <a:ext cx="668920" cy="1292542"/>
              </a:xfrm>
              <a:custGeom>
                <a:avLst/>
                <a:gdLst>
                  <a:gd name="connsiteX0" fmla="*/ 202195 w 668920"/>
                  <a:gd name="connsiteY0" fmla="*/ 199073 h 1292542"/>
                  <a:gd name="connsiteX1" fmla="*/ 270776 w 668920"/>
                  <a:gd name="connsiteY1" fmla="*/ 198120 h 1292542"/>
                  <a:gd name="connsiteX2" fmla="*/ 333641 w 668920"/>
                  <a:gd name="connsiteY2" fmla="*/ 0 h 1292542"/>
                  <a:gd name="connsiteX3" fmla="*/ 622248 w 668920"/>
                  <a:gd name="connsiteY3" fmla="*/ 0 h 1292542"/>
                  <a:gd name="connsiteX4" fmla="*/ 562241 w 668920"/>
                  <a:gd name="connsiteY4" fmla="*/ 197168 h 1292542"/>
                  <a:gd name="connsiteX5" fmla="*/ 668920 w 668920"/>
                  <a:gd name="connsiteY5" fmla="*/ 197168 h 1292542"/>
                  <a:gd name="connsiteX6" fmla="*/ 622248 w 668920"/>
                  <a:gd name="connsiteY6" fmla="*/ 349568 h 1292542"/>
                  <a:gd name="connsiteX7" fmla="*/ 518426 w 668920"/>
                  <a:gd name="connsiteY7" fmla="*/ 349568 h 1292542"/>
                  <a:gd name="connsiteX8" fmla="*/ 309828 w 668920"/>
                  <a:gd name="connsiteY8" fmla="*/ 1013460 h 1292542"/>
                  <a:gd name="connsiteX9" fmla="*/ 353643 w 668920"/>
                  <a:gd name="connsiteY9" fmla="*/ 1108710 h 1292542"/>
                  <a:gd name="connsiteX10" fmla="*/ 392695 w 668920"/>
                  <a:gd name="connsiteY10" fmla="*/ 1091565 h 1292542"/>
                  <a:gd name="connsiteX11" fmla="*/ 337451 w 668920"/>
                  <a:gd name="connsiteY11" fmla="*/ 1267778 h 1292542"/>
                  <a:gd name="connsiteX12" fmla="*/ 222198 w 668920"/>
                  <a:gd name="connsiteY12" fmla="*/ 1292543 h 1292542"/>
                  <a:gd name="connsiteX13" fmla="*/ 12648 w 668920"/>
                  <a:gd name="connsiteY13" fmla="*/ 1013460 h 1292542"/>
                  <a:gd name="connsiteX14" fmla="*/ 220293 w 668920"/>
                  <a:gd name="connsiteY14" fmla="*/ 345758 h 1292542"/>
                  <a:gd name="connsiteX15" fmla="*/ 157428 w 668920"/>
                  <a:gd name="connsiteY15" fmla="*/ 346710 h 1292542"/>
                  <a:gd name="connsiteX16" fmla="*/ 202195 w 668920"/>
                  <a:gd name="connsiteY16" fmla="*/ 199073 h 1292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68920" h="1292542">
                    <a:moveTo>
                      <a:pt x="202195" y="199073"/>
                    </a:moveTo>
                    <a:lnTo>
                      <a:pt x="270776" y="198120"/>
                    </a:lnTo>
                    <a:lnTo>
                      <a:pt x="333641" y="0"/>
                    </a:lnTo>
                    <a:lnTo>
                      <a:pt x="622248" y="0"/>
                    </a:lnTo>
                    <a:lnTo>
                      <a:pt x="562241" y="197168"/>
                    </a:lnTo>
                    <a:lnTo>
                      <a:pt x="668920" y="197168"/>
                    </a:lnTo>
                    <a:lnTo>
                      <a:pt x="622248" y="349568"/>
                    </a:lnTo>
                    <a:lnTo>
                      <a:pt x="518426" y="349568"/>
                    </a:lnTo>
                    <a:cubicBezTo>
                      <a:pt x="518426" y="349568"/>
                      <a:pt x="317448" y="985838"/>
                      <a:pt x="309828" y="1013460"/>
                    </a:cubicBezTo>
                    <a:cubicBezTo>
                      <a:pt x="302208" y="1041083"/>
                      <a:pt x="286968" y="1108710"/>
                      <a:pt x="353643" y="1108710"/>
                    </a:cubicBezTo>
                    <a:cubicBezTo>
                      <a:pt x="367931" y="1108710"/>
                      <a:pt x="386981" y="1096328"/>
                      <a:pt x="392695" y="1091565"/>
                    </a:cubicBezTo>
                    <a:cubicBezTo>
                      <a:pt x="392695" y="1091565"/>
                      <a:pt x="342213" y="1254443"/>
                      <a:pt x="337451" y="1267778"/>
                    </a:cubicBezTo>
                    <a:cubicBezTo>
                      <a:pt x="323163" y="1279207"/>
                      <a:pt x="279348" y="1292543"/>
                      <a:pt x="222198" y="1292543"/>
                    </a:cubicBezTo>
                    <a:cubicBezTo>
                      <a:pt x="114566" y="1292543"/>
                      <a:pt x="-46407" y="1209675"/>
                      <a:pt x="12648" y="1013460"/>
                    </a:cubicBezTo>
                    <a:lnTo>
                      <a:pt x="220293" y="345758"/>
                    </a:lnTo>
                    <a:lnTo>
                      <a:pt x="157428" y="346710"/>
                    </a:lnTo>
                    <a:lnTo>
                      <a:pt x="202195" y="19907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ru-RU"/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561D1A84-F16E-FA87-A6BE-A3087516CE2E}"/>
                  </a:ext>
                </a:extLst>
              </p:cNvPr>
              <p:cNvSpPr/>
              <p:nvPr/>
            </p:nvSpPr>
            <p:spPr>
              <a:xfrm>
                <a:off x="10315245" y="4742815"/>
                <a:ext cx="988389" cy="1098676"/>
              </a:xfrm>
              <a:custGeom>
                <a:avLst/>
                <a:gdLst>
                  <a:gd name="connsiteX0" fmla="*/ 654062 w 988389"/>
                  <a:gd name="connsiteY0" fmla="*/ 1081087 h 1098676"/>
                  <a:gd name="connsiteX1" fmla="*/ 375932 w 988389"/>
                  <a:gd name="connsiteY1" fmla="*/ 1082040 h 1098676"/>
                  <a:gd name="connsiteX2" fmla="*/ 388315 w 988389"/>
                  <a:gd name="connsiteY2" fmla="*/ 975360 h 1098676"/>
                  <a:gd name="connsiteX3" fmla="*/ 123519 w 988389"/>
                  <a:gd name="connsiteY3" fmla="*/ 1097280 h 1098676"/>
                  <a:gd name="connsiteX4" fmla="*/ 25412 w 988389"/>
                  <a:gd name="connsiteY4" fmla="*/ 842010 h 1098676"/>
                  <a:gd name="connsiteX5" fmla="*/ 286397 w 988389"/>
                  <a:gd name="connsiteY5" fmla="*/ 0 h 1098676"/>
                  <a:gd name="connsiteX6" fmla="*/ 585482 w 988389"/>
                  <a:gd name="connsiteY6" fmla="*/ 953 h 1098676"/>
                  <a:gd name="connsiteX7" fmla="*/ 320687 w 988389"/>
                  <a:gd name="connsiteY7" fmla="*/ 836295 h 1098676"/>
                  <a:gd name="connsiteX8" fmla="*/ 339737 w 988389"/>
                  <a:gd name="connsiteY8" fmla="*/ 911542 h 1098676"/>
                  <a:gd name="connsiteX9" fmla="*/ 428319 w 988389"/>
                  <a:gd name="connsiteY9" fmla="*/ 849630 h 1098676"/>
                  <a:gd name="connsiteX10" fmla="*/ 694067 w 988389"/>
                  <a:gd name="connsiteY10" fmla="*/ 953 h 1098676"/>
                  <a:gd name="connsiteX11" fmla="*/ 988390 w 988389"/>
                  <a:gd name="connsiteY11" fmla="*/ 0 h 1098676"/>
                  <a:gd name="connsiteX12" fmla="*/ 654062 w 988389"/>
                  <a:gd name="connsiteY12" fmla="*/ 1081087 h 1098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88389" h="1098676">
                    <a:moveTo>
                      <a:pt x="654062" y="1081087"/>
                    </a:moveTo>
                    <a:lnTo>
                      <a:pt x="375932" y="1082040"/>
                    </a:lnTo>
                    <a:lnTo>
                      <a:pt x="388315" y="975360"/>
                    </a:lnTo>
                    <a:cubicBezTo>
                      <a:pt x="308305" y="1067753"/>
                      <a:pt x="191147" y="1106805"/>
                      <a:pt x="123519" y="1097280"/>
                    </a:cubicBezTo>
                    <a:cubicBezTo>
                      <a:pt x="-51740" y="1073467"/>
                      <a:pt x="4457" y="904875"/>
                      <a:pt x="25412" y="842010"/>
                    </a:cubicBezTo>
                    <a:lnTo>
                      <a:pt x="286397" y="0"/>
                    </a:lnTo>
                    <a:lnTo>
                      <a:pt x="585482" y="953"/>
                    </a:lnTo>
                    <a:lnTo>
                      <a:pt x="320687" y="836295"/>
                    </a:lnTo>
                    <a:cubicBezTo>
                      <a:pt x="315925" y="849630"/>
                      <a:pt x="307352" y="911542"/>
                      <a:pt x="339737" y="911542"/>
                    </a:cubicBezTo>
                    <a:cubicBezTo>
                      <a:pt x="366407" y="911542"/>
                      <a:pt x="403555" y="894397"/>
                      <a:pt x="428319" y="849630"/>
                    </a:cubicBezTo>
                    <a:lnTo>
                      <a:pt x="694067" y="953"/>
                    </a:lnTo>
                    <a:lnTo>
                      <a:pt x="988390" y="0"/>
                    </a:lnTo>
                    <a:lnTo>
                      <a:pt x="654062" y="1081087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ru-RU"/>
              </a:p>
            </p:txBody>
          </p:sp>
          <p:sp>
            <p:nvSpPr>
              <p:cNvPr id="63" name="Полилиния: фигура 62">
                <a:extLst>
                  <a:ext uri="{FF2B5EF4-FFF2-40B4-BE49-F238E27FC236}">
                    <a16:creationId xmlns:a16="http://schemas.microsoft.com/office/drawing/2014/main" id="{606AA9AC-B52B-0A78-48C8-A20CB4AF4186}"/>
                  </a:ext>
                </a:extLst>
              </p:cNvPr>
              <p:cNvSpPr/>
              <p:nvPr/>
            </p:nvSpPr>
            <p:spPr>
              <a:xfrm>
                <a:off x="11088370" y="4712074"/>
                <a:ext cx="904875" cy="1111827"/>
              </a:xfrm>
              <a:custGeom>
                <a:avLst/>
                <a:gdLst>
                  <a:gd name="connsiteX0" fmla="*/ 632459 w 904875"/>
                  <a:gd name="connsiteY0" fmla="*/ 29788 h 1111827"/>
                  <a:gd name="connsiteX1" fmla="*/ 585788 w 904875"/>
                  <a:gd name="connsiteY1" fmla="*/ 179330 h 1111827"/>
                  <a:gd name="connsiteX2" fmla="*/ 840105 w 904875"/>
                  <a:gd name="connsiteY2" fmla="*/ 1213 h 1111827"/>
                  <a:gd name="connsiteX3" fmla="*/ 904875 w 904875"/>
                  <a:gd name="connsiteY3" fmla="*/ 10738 h 1111827"/>
                  <a:gd name="connsiteX4" fmla="*/ 791527 w 904875"/>
                  <a:gd name="connsiteY4" fmla="*/ 370783 h 1111827"/>
                  <a:gd name="connsiteX5" fmla="*/ 621982 w 904875"/>
                  <a:gd name="connsiteY5" fmla="*/ 352685 h 1111827"/>
                  <a:gd name="connsiteX6" fmla="*/ 470534 w 904875"/>
                  <a:gd name="connsiteY6" fmla="*/ 544138 h 1111827"/>
                  <a:gd name="connsiteX7" fmla="*/ 295275 w 904875"/>
                  <a:gd name="connsiteY7" fmla="*/ 1111828 h 1111827"/>
                  <a:gd name="connsiteX8" fmla="*/ 0 w 904875"/>
                  <a:gd name="connsiteY8" fmla="*/ 1111828 h 1111827"/>
                  <a:gd name="connsiteX9" fmla="*/ 337184 w 904875"/>
                  <a:gd name="connsiteY9" fmla="*/ 32645 h 1111827"/>
                  <a:gd name="connsiteX10" fmla="*/ 632459 w 904875"/>
                  <a:gd name="connsiteY10" fmla="*/ 29788 h 1111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04875" h="1111827">
                    <a:moveTo>
                      <a:pt x="632459" y="29788"/>
                    </a:moveTo>
                    <a:lnTo>
                      <a:pt x="585788" y="179330"/>
                    </a:lnTo>
                    <a:cubicBezTo>
                      <a:pt x="681038" y="36455"/>
                      <a:pt x="803909" y="5975"/>
                      <a:pt x="840105" y="1213"/>
                    </a:cubicBezTo>
                    <a:cubicBezTo>
                      <a:pt x="867727" y="-2597"/>
                      <a:pt x="895350" y="3118"/>
                      <a:pt x="904875" y="10738"/>
                    </a:cubicBezTo>
                    <a:lnTo>
                      <a:pt x="791527" y="370783"/>
                    </a:lnTo>
                    <a:cubicBezTo>
                      <a:pt x="791527" y="370783"/>
                      <a:pt x="721994" y="303155"/>
                      <a:pt x="621982" y="352685"/>
                    </a:cubicBezTo>
                    <a:cubicBezTo>
                      <a:pt x="540067" y="392690"/>
                      <a:pt x="495300" y="466985"/>
                      <a:pt x="470534" y="544138"/>
                    </a:cubicBezTo>
                    <a:cubicBezTo>
                      <a:pt x="446722" y="617480"/>
                      <a:pt x="295275" y="1111828"/>
                      <a:pt x="295275" y="1111828"/>
                    </a:cubicBezTo>
                    <a:lnTo>
                      <a:pt x="0" y="1111828"/>
                    </a:lnTo>
                    <a:lnTo>
                      <a:pt x="337184" y="32645"/>
                    </a:lnTo>
                    <a:lnTo>
                      <a:pt x="632459" y="29788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ru-RU"/>
              </a:p>
            </p:txBody>
          </p:sp>
          <p:sp>
            <p:nvSpPr>
              <p:cNvPr id="64" name="Полилиния: фигура 63">
                <a:extLst>
                  <a:ext uri="{FF2B5EF4-FFF2-40B4-BE49-F238E27FC236}">
                    <a16:creationId xmlns:a16="http://schemas.microsoft.com/office/drawing/2014/main" id="{365FBE00-3AEC-BCB9-538D-3464E585AD2A}"/>
                  </a:ext>
                </a:extLst>
              </p:cNvPr>
              <p:cNvSpPr/>
              <p:nvPr/>
            </p:nvSpPr>
            <p:spPr>
              <a:xfrm>
                <a:off x="11711833" y="4708525"/>
                <a:ext cx="945434" cy="1128712"/>
              </a:xfrm>
              <a:custGeom>
                <a:avLst/>
                <a:gdLst>
                  <a:gd name="connsiteX0" fmla="*/ 249027 w 945434"/>
                  <a:gd name="connsiteY0" fmla="*/ 305753 h 1128712"/>
                  <a:gd name="connsiteX1" fmla="*/ 644315 w 945434"/>
                  <a:gd name="connsiteY1" fmla="*/ 0 h 1128712"/>
                  <a:gd name="connsiteX2" fmla="*/ 692892 w 945434"/>
                  <a:gd name="connsiteY2" fmla="*/ 953 h 1128712"/>
                  <a:gd name="connsiteX3" fmla="*/ 939590 w 945434"/>
                  <a:gd name="connsiteY3" fmla="*/ 271463 h 1128712"/>
                  <a:gd name="connsiteX4" fmla="*/ 675746 w 945434"/>
                  <a:gd name="connsiteY4" fmla="*/ 1112520 h 1128712"/>
                  <a:gd name="connsiteX5" fmla="*/ 384282 w 945434"/>
                  <a:gd name="connsiteY5" fmla="*/ 1112520 h 1128712"/>
                  <a:gd name="connsiteX6" fmla="*/ 418571 w 945434"/>
                  <a:gd name="connsiteY6" fmla="*/ 1002030 h 1128712"/>
                  <a:gd name="connsiteX7" fmla="*/ 154729 w 945434"/>
                  <a:gd name="connsiteY7" fmla="*/ 1128713 h 1128712"/>
                  <a:gd name="connsiteX8" fmla="*/ 23284 w 945434"/>
                  <a:gd name="connsiteY8" fmla="*/ 818197 h 1128712"/>
                  <a:gd name="connsiteX9" fmla="*/ 32809 w 945434"/>
                  <a:gd name="connsiteY9" fmla="*/ 789622 h 1128712"/>
                  <a:gd name="connsiteX10" fmla="*/ 409046 w 945434"/>
                  <a:gd name="connsiteY10" fmla="*/ 505778 h 1128712"/>
                  <a:gd name="connsiteX11" fmla="*/ 610025 w 945434"/>
                  <a:gd name="connsiteY11" fmla="*/ 381953 h 1128712"/>
                  <a:gd name="connsiteX12" fmla="*/ 646219 w 945434"/>
                  <a:gd name="connsiteY12" fmla="*/ 266700 h 1128712"/>
                  <a:gd name="connsiteX13" fmla="*/ 612882 w 945434"/>
                  <a:gd name="connsiteY13" fmla="*/ 179070 h 1128712"/>
                  <a:gd name="connsiteX14" fmla="*/ 529062 w 945434"/>
                  <a:gd name="connsiteY14" fmla="*/ 267653 h 1128712"/>
                  <a:gd name="connsiteX15" fmla="*/ 494771 w 945434"/>
                  <a:gd name="connsiteY15" fmla="*/ 376238 h 1128712"/>
                  <a:gd name="connsiteX16" fmla="*/ 226167 w 945434"/>
                  <a:gd name="connsiteY16" fmla="*/ 376238 h 1128712"/>
                  <a:gd name="connsiteX17" fmla="*/ 249027 w 945434"/>
                  <a:gd name="connsiteY17" fmla="*/ 305753 h 1128712"/>
                  <a:gd name="connsiteX18" fmla="*/ 545254 w 945434"/>
                  <a:gd name="connsiteY18" fmla="*/ 584835 h 1128712"/>
                  <a:gd name="connsiteX19" fmla="*/ 390950 w 945434"/>
                  <a:gd name="connsiteY19" fmla="*/ 721995 h 1128712"/>
                  <a:gd name="connsiteX20" fmla="*/ 349992 w 945434"/>
                  <a:gd name="connsiteY20" fmla="*/ 847725 h 1128712"/>
                  <a:gd name="connsiteX21" fmla="*/ 379519 w 945434"/>
                  <a:gd name="connsiteY21" fmla="*/ 942022 h 1128712"/>
                  <a:gd name="connsiteX22" fmla="*/ 463339 w 945434"/>
                  <a:gd name="connsiteY22" fmla="*/ 853440 h 1128712"/>
                  <a:gd name="connsiteX23" fmla="*/ 545254 w 945434"/>
                  <a:gd name="connsiteY23" fmla="*/ 584835 h 1128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945434" h="1128712">
                    <a:moveTo>
                      <a:pt x="249027" y="305753"/>
                    </a:moveTo>
                    <a:cubicBezTo>
                      <a:pt x="327132" y="60007"/>
                      <a:pt x="538587" y="0"/>
                      <a:pt x="644315" y="0"/>
                    </a:cubicBezTo>
                    <a:lnTo>
                      <a:pt x="692892" y="953"/>
                    </a:lnTo>
                    <a:cubicBezTo>
                      <a:pt x="892917" y="953"/>
                      <a:pt x="968165" y="185738"/>
                      <a:pt x="939590" y="271463"/>
                    </a:cubicBezTo>
                    <a:lnTo>
                      <a:pt x="675746" y="1112520"/>
                    </a:lnTo>
                    <a:lnTo>
                      <a:pt x="384282" y="1112520"/>
                    </a:lnTo>
                    <a:lnTo>
                      <a:pt x="418571" y="1002030"/>
                    </a:lnTo>
                    <a:cubicBezTo>
                      <a:pt x="354754" y="1070610"/>
                      <a:pt x="299509" y="1128713"/>
                      <a:pt x="154729" y="1128713"/>
                    </a:cubicBezTo>
                    <a:cubicBezTo>
                      <a:pt x="-19579" y="1128713"/>
                      <a:pt x="-18625" y="952500"/>
                      <a:pt x="23284" y="818197"/>
                    </a:cubicBezTo>
                    <a:lnTo>
                      <a:pt x="32809" y="789622"/>
                    </a:lnTo>
                    <a:cubicBezTo>
                      <a:pt x="91864" y="632460"/>
                      <a:pt x="256646" y="559118"/>
                      <a:pt x="409046" y="505778"/>
                    </a:cubicBezTo>
                    <a:cubicBezTo>
                      <a:pt x="509059" y="469582"/>
                      <a:pt x="564304" y="461963"/>
                      <a:pt x="610025" y="381953"/>
                    </a:cubicBezTo>
                    <a:lnTo>
                      <a:pt x="646219" y="266700"/>
                    </a:lnTo>
                    <a:cubicBezTo>
                      <a:pt x="669079" y="211455"/>
                      <a:pt x="640504" y="178118"/>
                      <a:pt x="612882" y="179070"/>
                    </a:cubicBezTo>
                    <a:cubicBezTo>
                      <a:pt x="573829" y="180022"/>
                      <a:pt x="544302" y="208597"/>
                      <a:pt x="529062" y="267653"/>
                    </a:cubicBezTo>
                    <a:lnTo>
                      <a:pt x="494771" y="376238"/>
                    </a:lnTo>
                    <a:lnTo>
                      <a:pt x="226167" y="376238"/>
                    </a:lnTo>
                    <a:lnTo>
                      <a:pt x="249027" y="305753"/>
                    </a:lnTo>
                    <a:close/>
                    <a:moveTo>
                      <a:pt x="545254" y="584835"/>
                    </a:moveTo>
                    <a:cubicBezTo>
                      <a:pt x="450004" y="607695"/>
                      <a:pt x="402379" y="689610"/>
                      <a:pt x="390950" y="721995"/>
                    </a:cubicBezTo>
                    <a:lnTo>
                      <a:pt x="349992" y="847725"/>
                    </a:lnTo>
                    <a:cubicBezTo>
                      <a:pt x="345229" y="861060"/>
                      <a:pt x="323321" y="948690"/>
                      <a:pt x="379519" y="942022"/>
                    </a:cubicBezTo>
                    <a:cubicBezTo>
                      <a:pt x="414762" y="938213"/>
                      <a:pt x="444289" y="907732"/>
                      <a:pt x="463339" y="853440"/>
                    </a:cubicBezTo>
                    <a:lnTo>
                      <a:pt x="545254" y="584835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ru-RU"/>
              </a:p>
            </p:txBody>
          </p:sp>
        </p:grpSp>
        <p:sp>
          <p:nvSpPr>
            <p:cNvPr id="65" name="Полилиния: фигура 64">
              <a:extLst>
                <a:ext uri="{FF2B5EF4-FFF2-40B4-BE49-F238E27FC236}">
                  <a16:creationId xmlns:a16="http://schemas.microsoft.com/office/drawing/2014/main" id="{B24865B9-D48A-9A0A-5B9F-1B90411CFA51}"/>
                </a:ext>
              </a:extLst>
            </p:cNvPr>
            <p:cNvSpPr/>
            <p:nvPr/>
          </p:nvSpPr>
          <p:spPr>
            <a:xfrm>
              <a:off x="7602219" y="4544694"/>
              <a:ext cx="962025" cy="1286827"/>
            </a:xfrm>
            <a:custGeom>
              <a:avLst/>
              <a:gdLst>
                <a:gd name="connsiteX0" fmla="*/ 668655 w 962025"/>
                <a:gd name="connsiteY0" fmla="*/ 0 h 1286827"/>
                <a:gd name="connsiteX1" fmla="*/ 604838 w 962025"/>
                <a:gd name="connsiteY1" fmla="*/ 0 h 1286827"/>
                <a:gd name="connsiteX2" fmla="*/ 497205 w 962025"/>
                <a:gd name="connsiteY2" fmla="*/ 333375 h 1286827"/>
                <a:gd name="connsiteX3" fmla="*/ 593407 w 962025"/>
                <a:gd name="connsiteY3" fmla="*/ 333375 h 1286827"/>
                <a:gd name="connsiteX4" fmla="*/ 236220 w 962025"/>
                <a:gd name="connsiteY4" fmla="*/ 1102995 h 1286827"/>
                <a:gd name="connsiteX5" fmla="*/ 399098 w 962025"/>
                <a:gd name="connsiteY5" fmla="*/ 417195 h 1286827"/>
                <a:gd name="connsiteX6" fmla="*/ 294323 w 962025"/>
                <a:gd name="connsiteY6" fmla="*/ 417195 h 1286827"/>
                <a:gd name="connsiteX7" fmla="*/ 428625 w 962025"/>
                <a:gd name="connsiteY7" fmla="*/ 0 h 1286827"/>
                <a:gd name="connsiteX8" fmla="*/ 409575 w 962025"/>
                <a:gd name="connsiteY8" fmla="*/ 0 h 1286827"/>
                <a:gd name="connsiteX9" fmla="*/ 257175 w 962025"/>
                <a:gd name="connsiteY9" fmla="*/ 0 h 1286827"/>
                <a:gd name="connsiteX10" fmla="*/ 120015 w 962025"/>
                <a:gd name="connsiteY10" fmla="*/ 0 h 1286827"/>
                <a:gd name="connsiteX11" fmla="*/ 0 w 962025"/>
                <a:gd name="connsiteY11" fmla="*/ 1286828 h 1286827"/>
                <a:gd name="connsiteX12" fmla="*/ 407670 w 962025"/>
                <a:gd name="connsiteY12" fmla="*/ 1286828 h 1286827"/>
                <a:gd name="connsiteX13" fmla="*/ 962025 w 962025"/>
                <a:gd name="connsiteY13" fmla="*/ 0 h 1286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2025" h="1286827">
                  <a:moveTo>
                    <a:pt x="668655" y="0"/>
                  </a:moveTo>
                  <a:lnTo>
                    <a:pt x="604838" y="0"/>
                  </a:lnTo>
                  <a:lnTo>
                    <a:pt x="497205" y="333375"/>
                  </a:lnTo>
                  <a:lnTo>
                    <a:pt x="593407" y="333375"/>
                  </a:lnTo>
                  <a:lnTo>
                    <a:pt x="236220" y="1102995"/>
                  </a:lnTo>
                  <a:lnTo>
                    <a:pt x="399098" y="417195"/>
                  </a:lnTo>
                  <a:lnTo>
                    <a:pt x="294323" y="417195"/>
                  </a:lnTo>
                  <a:lnTo>
                    <a:pt x="428625" y="0"/>
                  </a:lnTo>
                  <a:lnTo>
                    <a:pt x="409575" y="0"/>
                  </a:lnTo>
                  <a:lnTo>
                    <a:pt x="257175" y="0"/>
                  </a:lnTo>
                  <a:lnTo>
                    <a:pt x="120015" y="0"/>
                  </a:lnTo>
                  <a:lnTo>
                    <a:pt x="0" y="1286828"/>
                  </a:lnTo>
                  <a:lnTo>
                    <a:pt x="407670" y="1286828"/>
                  </a:lnTo>
                  <a:lnTo>
                    <a:pt x="962025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ru-RU"/>
            </a:p>
          </p:txBody>
        </p:sp>
      </p:grpSp>
      <p:pic>
        <p:nvPicPr>
          <p:cNvPr id="12" name="Рисунок 11">
            <a:extLst>
              <a:ext uri="{FF2B5EF4-FFF2-40B4-BE49-F238E27FC236}">
                <a16:creationId xmlns:a16="http://schemas.microsoft.com/office/drawing/2014/main" id="{034A4A60-3351-86CF-4788-B11866CC95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29059407" y="8720683"/>
            <a:ext cx="28989934" cy="1777634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F5938A27-7AA5-89E0-99AD-7B75AFA08DD9}"/>
              </a:ext>
            </a:extLst>
          </p:cNvPr>
          <p:cNvSpPr txBox="1"/>
          <p:nvPr/>
        </p:nvSpPr>
        <p:spPr>
          <a:xfrm>
            <a:off x="5006229" y="8332535"/>
            <a:ext cx="8915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800" dirty="0">
                <a:solidFill>
                  <a:schemeClr val="bg1"/>
                </a:solidFill>
              </a:rPr>
              <a:t>Промышленные свинцово-кислотные аккумуляторы</a:t>
            </a:r>
            <a:endParaRPr lang="ru-RU" dirty="0">
              <a:solidFill>
                <a:schemeClr val="bg1"/>
              </a:solidFill>
            </a:endParaRPr>
          </a:p>
        </p:txBody>
      </p:sp>
      <p:sp>
        <p:nvSpPr>
          <p:cNvPr id="6" name="Рисунок 14">
            <a:extLst>
              <a:ext uri="{FF2B5EF4-FFF2-40B4-BE49-F238E27FC236}">
                <a16:creationId xmlns:a16="http://schemas.microsoft.com/office/drawing/2014/main" id="{ACE0600E-4B6E-DED8-8159-A407817B8A2C}"/>
              </a:ext>
            </a:extLst>
          </p:cNvPr>
          <p:cNvSpPr/>
          <p:nvPr/>
        </p:nvSpPr>
        <p:spPr>
          <a:xfrm>
            <a:off x="2107645" y="1384300"/>
            <a:ext cx="2499966" cy="5791200"/>
          </a:xfrm>
          <a:custGeom>
            <a:avLst/>
            <a:gdLst>
              <a:gd name="connsiteX0" fmla="*/ 1162328 w 2829324"/>
              <a:gd name="connsiteY0" fmla="*/ 6554159 h 6554158"/>
              <a:gd name="connsiteX1" fmla="*/ 1162328 w 2829324"/>
              <a:gd name="connsiteY1" fmla="*/ 1625790 h 6554158"/>
              <a:gd name="connsiteX2" fmla="*/ 1075837 w 2829324"/>
              <a:gd name="connsiteY2" fmla="*/ 1625790 h 6554158"/>
              <a:gd name="connsiteX3" fmla="*/ 0 w 2829324"/>
              <a:gd name="connsiteY3" fmla="*/ 2352398 h 6554158"/>
              <a:gd name="connsiteX4" fmla="*/ 0 w 2829324"/>
              <a:gd name="connsiteY4" fmla="*/ 794740 h 6554158"/>
              <a:gd name="connsiteX5" fmla="*/ 1162328 w 2829324"/>
              <a:gd name="connsiteY5" fmla="*/ 0 h 6554158"/>
              <a:gd name="connsiteX6" fmla="*/ 2829324 w 2829324"/>
              <a:gd name="connsiteY6" fmla="*/ 0 h 6554158"/>
              <a:gd name="connsiteX7" fmla="*/ 2829324 w 2829324"/>
              <a:gd name="connsiteY7" fmla="*/ 6554159 h 6554158"/>
              <a:gd name="connsiteX8" fmla="*/ 1162328 w 2829324"/>
              <a:gd name="connsiteY8" fmla="*/ 6554159 h 6554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29324" h="6554158">
                <a:moveTo>
                  <a:pt x="1162328" y="6554159"/>
                </a:moveTo>
                <a:lnTo>
                  <a:pt x="1162328" y="1625790"/>
                </a:lnTo>
                <a:lnTo>
                  <a:pt x="1075837" y="1625790"/>
                </a:lnTo>
                <a:lnTo>
                  <a:pt x="0" y="2352398"/>
                </a:lnTo>
                <a:lnTo>
                  <a:pt x="0" y="794740"/>
                </a:lnTo>
                <a:lnTo>
                  <a:pt x="1162328" y="0"/>
                </a:lnTo>
                <a:lnTo>
                  <a:pt x="2829324" y="0"/>
                </a:lnTo>
                <a:lnTo>
                  <a:pt x="2829324" y="6554159"/>
                </a:lnTo>
                <a:lnTo>
                  <a:pt x="1162328" y="6554159"/>
                </a:lnTo>
                <a:close/>
              </a:path>
            </a:pathLst>
          </a:custGeom>
          <a:blipFill>
            <a:blip r:embed="rId3"/>
            <a:stretch>
              <a:fillRect l="-77364" t="-20967" r="-247726" b="-2636"/>
            </a:stretch>
          </a:blip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>
        <p14:flash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2" repeatCount="indefinite" accel="1500" decel="1500" fill="hold" nodeType="withEffect">
                                  <p:stCondLst>
                                    <p:cond delay="5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56" grpId="0"/>
      <p:bldP spid="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BE4EC3-D547-595D-2AA4-D4572628EE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TextBox 136">
            <a:extLst>
              <a:ext uri="{FF2B5EF4-FFF2-40B4-BE49-F238E27FC236}">
                <a16:creationId xmlns:a16="http://schemas.microsoft.com/office/drawing/2014/main" id="{9B85032D-B9EE-C088-604A-49460F58183F}"/>
              </a:ext>
            </a:extLst>
          </p:cNvPr>
          <p:cNvSpPr txBox="1"/>
          <p:nvPr/>
        </p:nvSpPr>
        <p:spPr>
          <a:xfrm>
            <a:off x="1732756" y="10833100"/>
            <a:ext cx="7465577" cy="8742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en-US" sz="3200" b="1" dirty="0">
                <a:solidFill>
                  <a:srgbClr val="2C3494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TRUE GEL-</a:t>
            </a:r>
            <a:r>
              <a:rPr lang="ru-RU" sz="3200" b="1" dirty="0">
                <a:solidFill>
                  <a:srgbClr val="2C3494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ТЕХНОЛОГИЯ </a:t>
            </a:r>
          </a:p>
          <a:p>
            <a:pPr>
              <a:lnSpc>
                <a:spcPts val="3200"/>
              </a:lnSpc>
            </a:pPr>
            <a:r>
              <a:rPr lang="ru-RU" sz="2400" b="1" dirty="0">
                <a:latin typeface="Verdana" panose="020B0604030504040204" pitchFamily="34" charset="0"/>
                <a:ea typeface="Verdana" panose="020B0604030504040204" pitchFamily="34" charset="0"/>
              </a:rPr>
              <a:t>Честный гель</a:t>
            </a:r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8EB86E7A-A250-495B-ABE5-190A0FEB956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2781756" y="3136900"/>
            <a:ext cx="4556611" cy="4278508"/>
          </a:xfrm>
          <a:custGeom>
            <a:avLst/>
            <a:gdLst>
              <a:gd name="connsiteX0" fmla="*/ 0 w 5478421"/>
              <a:gd name="connsiteY0" fmla="*/ 74 h 5556221"/>
              <a:gd name="connsiteX1" fmla="*/ 5478421 w 5478421"/>
              <a:gd name="connsiteY1" fmla="*/ 74 h 5556221"/>
              <a:gd name="connsiteX2" fmla="*/ 5478421 w 5478421"/>
              <a:gd name="connsiteY2" fmla="*/ 5556295 h 5556221"/>
              <a:gd name="connsiteX3" fmla="*/ 0 w 5478421"/>
              <a:gd name="connsiteY3" fmla="*/ 5556295 h 5556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78421" h="5556221">
                <a:moveTo>
                  <a:pt x="0" y="74"/>
                </a:moveTo>
                <a:lnTo>
                  <a:pt x="5478421" y="74"/>
                </a:lnTo>
                <a:lnTo>
                  <a:pt x="5478421" y="5556295"/>
                </a:lnTo>
                <a:lnTo>
                  <a:pt x="0" y="5556295"/>
                </a:lnTo>
                <a:close/>
              </a:path>
            </a:pathLst>
          </a:custGeom>
        </p:spPr>
      </p:pic>
      <p:sp>
        <p:nvSpPr>
          <p:cNvPr id="83" name="TextBox 82">
            <a:extLst>
              <a:ext uri="{FF2B5EF4-FFF2-40B4-BE49-F238E27FC236}">
                <a16:creationId xmlns:a16="http://schemas.microsoft.com/office/drawing/2014/main" id="{A0604555-D54C-752F-8878-17349D0D8736}"/>
              </a:ext>
            </a:extLst>
          </p:cNvPr>
          <p:cNvSpPr txBox="1"/>
          <p:nvPr/>
        </p:nvSpPr>
        <p:spPr>
          <a:xfrm>
            <a:off x="12030431" y="1131607"/>
            <a:ext cx="4608954" cy="12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150000"/>
              </a:lnSpc>
            </a:pPr>
            <a:r>
              <a:rPr lang="ru-RU" sz="1800" spc="0" baseline="0" dirty="0">
                <a:ln/>
                <a:solidFill>
                  <a:srgbClr val="D90014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• Герметизирован</a:t>
            </a:r>
          </a:p>
          <a:p>
            <a:pPr>
              <a:lnSpc>
                <a:spcPct val="150000"/>
              </a:lnSpc>
            </a:pPr>
            <a:r>
              <a:rPr lang="ru-RU" dirty="0">
                <a:ln/>
                <a:solidFill>
                  <a:srgbClr val="D90014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• Имеет клапан избыточного давления</a:t>
            </a:r>
          </a:p>
          <a:p>
            <a:pPr>
              <a:lnSpc>
                <a:spcPct val="150000"/>
              </a:lnSpc>
            </a:pPr>
            <a:r>
              <a:rPr lang="ru-RU" dirty="0">
                <a:ln/>
                <a:solidFill>
                  <a:srgbClr val="D90014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• Рекомбинация 99%</a:t>
            </a:r>
            <a:endParaRPr lang="ru-RU" sz="1800" spc="0" baseline="0" dirty="0">
              <a:ln/>
              <a:solidFill>
                <a:srgbClr val="D90014"/>
              </a:solidFill>
              <a:latin typeface="+mj-lt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9DA8BBBF-00CD-56E5-2C9A-E5B1D3DDA2C3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A509DA1-0743-8085-D43B-9300E1A36C6F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5" name="Заголовок 10">
            <a:extLst>
              <a:ext uri="{FF2B5EF4-FFF2-40B4-BE49-F238E27FC236}">
                <a16:creationId xmlns:a16="http://schemas.microsoft.com/office/drawing/2014/main" id="{121FC324-7426-EF39-1269-AC0FFFA75706}"/>
              </a:ext>
            </a:extLst>
          </p:cNvPr>
          <p:cNvSpPr txBox="1">
            <a:spLocks/>
          </p:cNvSpPr>
          <p:nvPr/>
        </p:nvSpPr>
        <p:spPr>
          <a:xfrm>
            <a:off x="1286141" y="1119413"/>
            <a:ext cx="9865505" cy="1484087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b="1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j-cs"/>
              </a:defRPr>
            </a:lvl1pPr>
          </a:lstStyle>
          <a:p>
            <a:r>
              <a:rPr lang="ru-RU" dirty="0">
                <a:solidFill>
                  <a:srgbClr val="D90014"/>
                </a:solidFill>
                <a:latin typeface="+mn-lt"/>
              </a:rPr>
              <a:t>Технология</a:t>
            </a:r>
            <a:r>
              <a:rPr lang="en-US" dirty="0">
                <a:solidFill>
                  <a:srgbClr val="D90014"/>
                </a:solidFill>
                <a:latin typeface="+mn-lt"/>
              </a:rPr>
              <a:t> V-Gel</a:t>
            </a:r>
            <a:endParaRPr lang="ru-RU" dirty="0">
              <a:solidFill>
                <a:srgbClr val="D90014"/>
              </a:solidFill>
              <a:latin typeface="+mn-lt"/>
            </a:endParaRPr>
          </a:p>
        </p:txBody>
      </p:sp>
      <p:grpSp>
        <p:nvGrpSpPr>
          <p:cNvPr id="9" name="Группа 8">
            <a:extLst>
              <a:ext uri="{FF2B5EF4-FFF2-40B4-BE49-F238E27FC236}">
                <a16:creationId xmlns:a16="http://schemas.microsoft.com/office/drawing/2014/main" id="{227743CD-67A6-091E-0725-21C4D11F9609}"/>
              </a:ext>
            </a:extLst>
          </p:cNvPr>
          <p:cNvGrpSpPr/>
          <p:nvPr/>
        </p:nvGrpSpPr>
        <p:grpSpPr>
          <a:xfrm>
            <a:off x="1504156" y="2984500"/>
            <a:ext cx="8454674" cy="1295483"/>
            <a:chOff x="1504156" y="2984500"/>
            <a:chExt cx="8454674" cy="129548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4E2DCC42-FD3C-B22F-9AD4-23F34676AEAC}"/>
                </a:ext>
              </a:extLst>
            </p:cNvPr>
            <p:cNvSpPr txBox="1"/>
            <p:nvPr/>
          </p:nvSpPr>
          <p:spPr>
            <a:xfrm>
              <a:off x="2220936" y="2984500"/>
              <a:ext cx="7737894" cy="12954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200"/>
                </a:lnSpc>
              </a:pPr>
              <a:r>
                <a:rPr lang="ru-RU" sz="2400" dirty="0">
                  <a:ea typeface="Verdana" panose="020B0604030504040204" pitchFamily="34" charset="0"/>
                </a:rPr>
                <a:t>Специальные загущающие добавки, которые обеспечивают равномерное распределение плотности электролита по всей высоте аккумулятора</a:t>
              </a:r>
            </a:p>
          </p:txBody>
        </p:sp>
        <p:sp>
          <p:nvSpPr>
            <p:cNvPr id="6" name="Равнобедренный треугольник 5">
              <a:extLst>
                <a:ext uri="{FF2B5EF4-FFF2-40B4-BE49-F238E27FC236}">
                  <a16:creationId xmlns:a16="http://schemas.microsoft.com/office/drawing/2014/main" id="{4AB0D899-12BA-1E28-97F0-974F0197143E}"/>
                </a:ext>
              </a:extLst>
            </p:cNvPr>
            <p:cNvSpPr/>
            <p:nvPr/>
          </p:nvSpPr>
          <p:spPr>
            <a:xfrm rot="5400000">
              <a:off x="1474937" y="3089919"/>
              <a:ext cx="423672" cy="365234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" name="Группа 9">
            <a:extLst>
              <a:ext uri="{FF2B5EF4-FFF2-40B4-BE49-F238E27FC236}">
                <a16:creationId xmlns:a16="http://schemas.microsoft.com/office/drawing/2014/main" id="{1F83785E-E2B6-8806-1277-970D8F93748B}"/>
              </a:ext>
            </a:extLst>
          </p:cNvPr>
          <p:cNvGrpSpPr/>
          <p:nvPr/>
        </p:nvGrpSpPr>
        <p:grpSpPr>
          <a:xfrm>
            <a:off x="1504156" y="5279572"/>
            <a:ext cx="8621186" cy="885114"/>
            <a:chOff x="1504156" y="5279572"/>
            <a:chExt cx="8621186" cy="885114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92064E9-62B6-DECF-9B9F-EB656D6227C0}"/>
                </a:ext>
              </a:extLst>
            </p:cNvPr>
            <p:cNvSpPr txBox="1"/>
            <p:nvPr/>
          </p:nvSpPr>
          <p:spPr>
            <a:xfrm>
              <a:off x="2189956" y="5279572"/>
              <a:ext cx="7935386" cy="8851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200"/>
                </a:lnSpc>
              </a:pPr>
              <a:r>
                <a:rPr lang="ru-RU" sz="2400" dirty="0">
                  <a:ea typeface="Verdana" panose="020B0604030504040204" pitchFamily="34" charset="0"/>
                </a:rPr>
                <a:t>Защита пластины от </a:t>
              </a:r>
              <a:r>
                <a:rPr lang="ru-RU" sz="2400" dirty="0" err="1">
                  <a:ea typeface="Verdana" panose="020B0604030504040204" pitchFamily="34" charset="0"/>
                </a:rPr>
                <a:t>сульфатации</a:t>
              </a:r>
              <a:r>
                <a:rPr lang="ru-RU" sz="2400" dirty="0">
                  <a:ea typeface="Verdana" panose="020B0604030504040204" pitchFamily="34" charset="0"/>
                </a:rPr>
                <a:t> и ускорения коррозии</a:t>
              </a:r>
            </a:p>
          </p:txBody>
        </p:sp>
        <p:sp>
          <p:nvSpPr>
            <p:cNvPr id="7" name="Равнобедренный треугольник 6">
              <a:extLst>
                <a:ext uri="{FF2B5EF4-FFF2-40B4-BE49-F238E27FC236}">
                  <a16:creationId xmlns:a16="http://schemas.microsoft.com/office/drawing/2014/main" id="{6BB2FA0C-0753-2D86-A41F-9652DCFD9144}"/>
                </a:ext>
              </a:extLst>
            </p:cNvPr>
            <p:cNvSpPr/>
            <p:nvPr/>
          </p:nvSpPr>
          <p:spPr>
            <a:xfrm rot="5400000">
              <a:off x="1474937" y="5333247"/>
              <a:ext cx="423672" cy="365234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" name="Группа 10">
            <a:extLst>
              <a:ext uri="{FF2B5EF4-FFF2-40B4-BE49-F238E27FC236}">
                <a16:creationId xmlns:a16="http://schemas.microsoft.com/office/drawing/2014/main" id="{5B2752B5-EAB9-BA7E-199D-3C84CD329529}"/>
              </a:ext>
            </a:extLst>
          </p:cNvPr>
          <p:cNvGrpSpPr/>
          <p:nvPr/>
        </p:nvGrpSpPr>
        <p:grpSpPr>
          <a:xfrm>
            <a:off x="1504156" y="7327900"/>
            <a:ext cx="9220200" cy="1295483"/>
            <a:chOff x="1504156" y="7327900"/>
            <a:chExt cx="9220200" cy="1295483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759B2DA-F9E8-AE0F-6260-0EAA5D6029FD}"/>
                </a:ext>
              </a:extLst>
            </p:cNvPr>
            <p:cNvSpPr txBox="1"/>
            <p:nvPr/>
          </p:nvSpPr>
          <p:spPr>
            <a:xfrm>
              <a:off x="2161032" y="7327900"/>
              <a:ext cx="8563324" cy="12954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200"/>
                </a:lnSpc>
              </a:pPr>
              <a:r>
                <a:rPr lang="ru-RU" sz="2400" dirty="0">
                  <a:ea typeface="Verdana" panose="020B0604030504040204" pitchFamily="34" charset="0"/>
                </a:rPr>
                <a:t>Точно рассчитанное содержание олова в сплаве пластин обеспечивает их надежное сцепление с активной массой, а также высокий циклический ресурс</a:t>
              </a:r>
            </a:p>
          </p:txBody>
        </p:sp>
        <p:sp>
          <p:nvSpPr>
            <p:cNvPr id="8" name="Равнобедренный треугольник 7">
              <a:extLst>
                <a:ext uri="{FF2B5EF4-FFF2-40B4-BE49-F238E27FC236}">
                  <a16:creationId xmlns:a16="http://schemas.microsoft.com/office/drawing/2014/main" id="{49CFED34-31A7-46D5-7F78-83E0582262D7}"/>
                </a:ext>
              </a:extLst>
            </p:cNvPr>
            <p:cNvSpPr/>
            <p:nvPr/>
          </p:nvSpPr>
          <p:spPr>
            <a:xfrm rot="5400000">
              <a:off x="1474937" y="7390647"/>
              <a:ext cx="423672" cy="365234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12" name="Рисунок 11">
            <a:extLst>
              <a:ext uri="{FF2B5EF4-FFF2-40B4-BE49-F238E27FC236}">
                <a16:creationId xmlns:a16="http://schemas.microsoft.com/office/drawing/2014/main" id="{B7F45725-B04C-A94C-D81E-9426123F1AB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867356" y="5669387"/>
            <a:ext cx="7543800" cy="5029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49359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400"/>
                            </p:stCondLst>
                            <p:childTnLst>
                              <p:par>
                                <p:cTn id="2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9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400"/>
                            </p:stCondLst>
                            <p:childTnLst>
                              <p:par>
                                <p:cTn id="3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/>
      <p:bldP spid="8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2635E0-A1EE-A5FD-3DD0-D1CCCCA981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9A3F554F-CAA8-CE5B-4C43-D6BF25D06F10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1296055-2003-BA33-D6A4-2183C54D82A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16BFEE47-FAA6-F034-BE7F-966EEBBC1B29}"/>
              </a:ext>
            </a:extLst>
          </p:cNvPr>
          <p:cNvSpPr/>
          <p:nvPr/>
        </p:nvSpPr>
        <p:spPr>
          <a:xfrm>
            <a:off x="7114949" y="2457489"/>
            <a:ext cx="9005187" cy="2105005"/>
          </a:xfrm>
          <a:custGeom>
            <a:avLst/>
            <a:gdLst>
              <a:gd name="connsiteX0" fmla="*/ 0 w 9005187"/>
              <a:gd name="connsiteY0" fmla="*/ 0 h 2105005"/>
              <a:gd name="connsiteX1" fmla="*/ 9005187 w 9005187"/>
              <a:gd name="connsiteY1" fmla="*/ 0 h 2105005"/>
              <a:gd name="connsiteX2" fmla="*/ 9005187 w 9005187"/>
              <a:gd name="connsiteY2" fmla="*/ 2105006 h 2105005"/>
              <a:gd name="connsiteX3" fmla="*/ 0 w 9005187"/>
              <a:gd name="connsiteY3" fmla="*/ 2105006 h 21050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05187" h="2105005">
                <a:moveTo>
                  <a:pt x="0" y="0"/>
                </a:moveTo>
                <a:lnTo>
                  <a:pt x="9005187" y="0"/>
                </a:lnTo>
                <a:lnTo>
                  <a:pt x="9005187" y="2105006"/>
                </a:lnTo>
                <a:lnTo>
                  <a:pt x="0" y="2105006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" name="Полилиния: фигура 9">
            <a:extLst>
              <a:ext uri="{FF2B5EF4-FFF2-40B4-BE49-F238E27FC236}">
                <a16:creationId xmlns:a16="http://schemas.microsoft.com/office/drawing/2014/main" id="{41486A21-3326-FA90-E1D2-C4B178F68DAE}"/>
              </a:ext>
            </a:extLst>
          </p:cNvPr>
          <p:cNvSpPr/>
          <p:nvPr/>
        </p:nvSpPr>
        <p:spPr>
          <a:xfrm>
            <a:off x="7114949" y="7811095"/>
            <a:ext cx="9005187" cy="2962454"/>
          </a:xfrm>
          <a:custGeom>
            <a:avLst/>
            <a:gdLst>
              <a:gd name="connsiteX0" fmla="*/ 0 w 9005187"/>
              <a:gd name="connsiteY0" fmla="*/ 0 h 2962454"/>
              <a:gd name="connsiteX1" fmla="*/ 9005187 w 9005187"/>
              <a:gd name="connsiteY1" fmla="*/ 0 h 2962454"/>
              <a:gd name="connsiteX2" fmla="*/ 9005187 w 9005187"/>
              <a:gd name="connsiteY2" fmla="*/ 2962454 h 2962454"/>
              <a:gd name="connsiteX3" fmla="*/ 0 w 9005187"/>
              <a:gd name="connsiteY3" fmla="*/ 2962454 h 29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05187" h="2962454">
                <a:moveTo>
                  <a:pt x="0" y="0"/>
                </a:moveTo>
                <a:lnTo>
                  <a:pt x="9005187" y="0"/>
                </a:lnTo>
                <a:lnTo>
                  <a:pt x="9005187" y="2962454"/>
                </a:lnTo>
                <a:lnTo>
                  <a:pt x="0" y="2962454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" name="Полилиния: фигура 11">
            <a:extLst>
              <a:ext uri="{FF2B5EF4-FFF2-40B4-BE49-F238E27FC236}">
                <a16:creationId xmlns:a16="http://schemas.microsoft.com/office/drawing/2014/main" id="{1AC3BF76-D275-E210-85A4-750DBF6A1FC2}"/>
              </a:ext>
            </a:extLst>
          </p:cNvPr>
          <p:cNvSpPr/>
          <p:nvPr/>
        </p:nvSpPr>
        <p:spPr>
          <a:xfrm>
            <a:off x="7114949" y="4866463"/>
            <a:ext cx="10448789" cy="2962454"/>
          </a:xfrm>
          <a:custGeom>
            <a:avLst/>
            <a:gdLst>
              <a:gd name="connsiteX0" fmla="*/ 0 w 10448789"/>
              <a:gd name="connsiteY0" fmla="*/ 0 h 2962454"/>
              <a:gd name="connsiteX1" fmla="*/ 10448790 w 10448789"/>
              <a:gd name="connsiteY1" fmla="*/ 0 h 2962454"/>
              <a:gd name="connsiteX2" fmla="*/ 10448790 w 10448789"/>
              <a:gd name="connsiteY2" fmla="*/ 2962455 h 2962454"/>
              <a:gd name="connsiteX3" fmla="*/ 0 w 10448789"/>
              <a:gd name="connsiteY3" fmla="*/ 2962455 h 29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448789" h="2962454">
                <a:moveTo>
                  <a:pt x="0" y="0"/>
                </a:moveTo>
                <a:lnTo>
                  <a:pt x="10448790" y="0"/>
                </a:lnTo>
                <a:lnTo>
                  <a:pt x="10448790" y="2962455"/>
                </a:lnTo>
                <a:lnTo>
                  <a:pt x="0" y="2962455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8735281-6C36-4726-53D7-4F22740D48A5}"/>
              </a:ext>
            </a:extLst>
          </p:cNvPr>
          <p:cNvSpPr txBox="1"/>
          <p:nvPr/>
        </p:nvSpPr>
        <p:spPr>
          <a:xfrm>
            <a:off x="4964357" y="1231900"/>
            <a:ext cx="9722399" cy="568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ru-RU"/>
            </a:defPPr>
            <a:lvl1pPr>
              <a:lnSpc>
                <a:spcPts val="3200"/>
              </a:lnSpc>
              <a:defRPr sz="3200" b="1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ru-RU" sz="5400" dirty="0" err="1">
                <a:solidFill>
                  <a:srgbClr val="D90014"/>
                </a:solidFill>
                <a:latin typeface="+mj-lt"/>
                <a:sym typeface="Arial"/>
              </a:rPr>
              <a:t>Собственые</a:t>
            </a:r>
            <a:r>
              <a:rPr lang="ru-RU" sz="5400" dirty="0">
                <a:solidFill>
                  <a:srgbClr val="D90014"/>
                </a:solidFill>
                <a:latin typeface="+mj-lt"/>
                <a:sym typeface="Arial"/>
              </a:rPr>
              <a:t> технологии</a:t>
            </a:r>
          </a:p>
        </p:txBody>
      </p:sp>
      <p:sp>
        <p:nvSpPr>
          <p:cNvPr id="16" name="Полилиния: фигура 15">
            <a:extLst>
              <a:ext uri="{FF2B5EF4-FFF2-40B4-BE49-F238E27FC236}">
                <a16:creationId xmlns:a16="http://schemas.microsoft.com/office/drawing/2014/main" id="{4CA9237F-E45B-B55F-12ED-209EC4D57864}"/>
              </a:ext>
            </a:extLst>
          </p:cNvPr>
          <p:cNvSpPr/>
          <p:nvPr/>
        </p:nvSpPr>
        <p:spPr>
          <a:xfrm>
            <a:off x="-9990" y="5939"/>
            <a:ext cx="19030203" cy="10722064"/>
          </a:xfrm>
          <a:custGeom>
            <a:avLst/>
            <a:gdLst>
              <a:gd name="connsiteX0" fmla="*/ 0 w 19030203"/>
              <a:gd name="connsiteY0" fmla="*/ 0 h 10722064"/>
              <a:gd name="connsiteX1" fmla="*/ 19030204 w 19030203"/>
              <a:gd name="connsiteY1" fmla="*/ 0 h 10722064"/>
              <a:gd name="connsiteX2" fmla="*/ 19030204 w 19030203"/>
              <a:gd name="connsiteY2" fmla="*/ 10722065 h 10722064"/>
              <a:gd name="connsiteX3" fmla="*/ 0 w 19030203"/>
              <a:gd name="connsiteY3" fmla="*/ 10722065 h 10722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30203" h="10722064">
                <a:moveTo>
                  <a:pt x="0" y="0"/>
                </a:moveTo>
                <a:lnTo>
                  <a:pt x="19030204" y="0"/>
                </a:lnTo>
                <a:lnTo>
                  <a:pt x="19030204" y="10722065"/>
                </a:lnTo>
                <a:lnTo>
                  <a:pt x="0" y="10722065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60" name="Группа 159">
            <a:extLst>
              <a:ext uri="{FF2B5EF4-FFF2-40B4-BE49-F238E27FC236}">
                <a16:creationId xmlns:a16="http://schemas.microsoft.com/office/drawing/2014/main" id="{96A9AD2C-1D31-BCCE-7D1C-B2D326EF4711}"/>
              </a:ext>
            </a:extLst>
          </p:cNvPr>
          <p:cNvGrpSpPr/>
          <p:nvPr/>
        </p:nvGrpSpPr>
        <p:grpSpPr>
          <a:xfrm>
            <a:off x="4988036" y="2336199"/>
            <a:ext cx="8478057" cy="1948071"/>
            <a:chOff x="4988036" y="2336199"/>
            <a:chExt cx="8478057" cy="1948071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E060FCC-F99C-DDAE-A0B4-CEE55ABEF6BB}"/>
                </a:ext>
              </a:extLst>
            </p:cNvPr>
            <p:cNvSpPr txBox="1"/>
            <p:nvPr/>
          </p:nvSpPr>
          <p:spPr>
            <a:xfrm>
              <a:off x="7023304" y="2336199"/>
              <a:ext cx="6442789" cy="156966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La Grande </a:t>
              </a:r>
              <a:r>
                <a:rPr lang="ru-RU" sz="2400" b="1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Forza</a:t>
              </a:r>
              <a:r>
                <a:rPr lang="en-US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</a:t>
              </a:r>
              <a:r>
                <a:rPr lang="ru-RU" sz="2400" b="1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di</a:t>
              </a:r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</a:t>
              </a:r>
              <a:r>
                <a:rPr lang="ru-RU" sz="2400" b="1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Carbonio</a:t>
              </a:r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(GFC)</a:t>
              </a: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Улучшенная проводимость, прием заряда</a:t>
              </a:r>
              <a:br>
                <a:rPr lang="en-US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и цикличность благодаря добавке углерода</a:t>
              </a:r>
              <a:br>
                <a:rPr lang="en-US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в активную массу отрицательных пластин</a:t>
              </a:r>
            </a:p>
          </p:txBody>
        </p:sp>
        <p:grpSp>
          <p:nvGrpSpPr>
            <p:cNvPr id="17" name="Рисунок 4">
              <a:extLst>
                <a:ext uri="{FF2B5EF4-FFF2-40B4-BE49-F238E27FC236}">
                  <a16:creationId xmlns:a16="http://schemas.microsoft.com/office/drawing/2014/main" id="{9D8D0DAF-3548-F0E5-E4E8-C18FCE3DE161}"/>
                </a:ext>
              </a:extLst>
            </p:cNvPr>
            <p:cNvGrpSpPr/>
            <p:nvPr/>
          </p:nvGrpSpPr>
          <p:grpSpPr>
            <a:xfrm>
              <a:off x="4988036" y="2494124"/>
              <a:ext cx="1730862" cy="1790146"/>
              <a:chOff x="4988036" y="2494124"/>
              <a:chExt cx="1730862" cy="1790146"/>
            </a:xfrm>
            <a:solidFill>
              <a:srgbClr val="C00000"/>
            </a:solidFill>
          </p:grpSpPr>
          <p:sp>
            <p:nvSpPr>
              <p:cNvPr id="18" name="Полилиния: фигура 17">
                <a:extLst>
                  <a:ext uri="{FF2B5EF4-FFF2-40B4-BE49-F238E27FC236}">
                    <a16:creationId xmlns:a16="http://schemas.microsoft.com/office/drawing/2014/main" id="{7E99780C-063D-66D6-4F7A-50AD39AAE8D2}"/>
                  </a:ext>
                </a:extLst>
              </p:cNvPr>
              <p:cNvSpPr/>
              <p:nvPr/>
            </p:nvSpPr>
            <p:spPr>
              <a:xfrm>
                <a:off x="5133709" y="2494124"/>
                <a:ext cx="1056463" cy="960421"/>
              </a:xfrm>
              <a:custGeom>
                <a:avLst/>
                <a:gdLst>
                  <a:gd name="connsiteX0" fmla="*/ 22773 w 1056463"/>
                  <a:gd name="connsiteY0" fmla="*/ 239610 h 960421"/>
                  <a:gd name="connsiteX1" fmla="*/ 141588 w 1056463"/>
                  <a:gd name="connsiteY1" fmla="*/ 94062 h 960421"/>
                  <a:gd name="connsiteX2" fmla="*/ 887152 w 1056463"/>
                  <a:gd name="connsiteY2" fmla="*/ 23763 h 960421"/>
                  <a:gd name="connsiteX3" fmla="*/ 900024 w 1056463"/>
                  <a:gd name="connsiteY3" fmla="*/ 22773 h 960421"/>
                  <a:gd name="connsiteX4" fmla="*/ 990125 w 1056463"/>
                  <a:gd name="connsiteY4" fmla="*/ 58417 h 960421"/>
                  <a:gd name="connsiteX5" fmla="*/ 1032700 w 1056463"/>
                  <a:gd name="connsiteY5" fmla="*/ 160400 h 960421"/>
                  <a:gd name="connsiteX6" fmla="*/ 1032700 w 1056463"/>
                  <a:gd name="connsiteY6" fmla="*/ 960421 h 960421"/>
                  <a:gd name="connsiteX7" fmla="*/ 1056464 w 1056463"/>
                  <a:gd name="connsiteY7" fmla="*/ 954481 h 960421"/>
                  <a:gd name="connsiteX8" fmla="*/ 1056464 w 1056463"/>
                  <a:gd name="connsiteY8" fmla="*/ 160400 h 960421"/>
                  <a:gd name="connsiteX9" fmla="*/ 1005967 w 1056463"/>
                  <a:gd name="connsiteY9" fmla="*/ 41585 h 960421"/>
                  <a:gd name="connsiteX10" fmla="*/ 901014 w 1056463"/>
                  <a:gd name="connsiteY10" fmla="*/ 0 h 960421"/>
                  <a:gd name="connsiteX11" fmla="*/ 886162 w 1056463"/>
                  <a:gd name="connsiteY11" fmla="*/ 990 h 960421"/>
                  <a:gd name="connsiteX12" fmla="*/ 140598 w 1056463"/>
                  <a:gd name="connsiteY12" fmla="*/ 71289 h 960421"/>
                  <a:gd name="connsiteX13" fmla="*/ 0 w 1056463"/>
                  <a:gd name="connsiteY13" fmla="*/ 240601 h 960421"/>
                  <a:gd name="connsiteX14" fmla="*/ 0 w 1056463"/>
                  <a:gd name="connsiteY14" fmla="*/ 832695 h 960421"/>
                  <a:gd name="connsiteX15" fmla="*/ 22773 w 1056463"/>
                  <a:gd name="connsiteY15" fmla="*/ 839626 h 960421"/>
                  <a:gd name="connsiteX16" fmla="*/ 22773 w 1056463"/>
                  <a:gd name="connsiteY16" fmla="*/ 239610 h 960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56463" h="960421">
                    <a:moveTo>
                      <a:pt x="22773" y="239610"/>
                    </a:moveTo>
                    <a:cubicBezTo>
                      <a:pt x="22773" y="165351"/>
                      <a:pt x="76240" y="100003"/>
                      <a:pt x="141588" y="94062"/>
                    </a:cubicBezTo>
                    <a:lnTo>
                      <a:pt x="887152" y="23763"/>
                    </a:lnTo>
                    <a:cubicBezTo>
                      <a:pt x="891113" y="23763"/>
                      <a:pt x="896063" y="22773"/>
                      <a:pt x="900024" y="22773"/>
                    </a:cubicBezTo>
                    <a:cubicBezTo>
                      <a:pt x="933688" y="22773"/>
                      <a:pt x="965372" y="34654"/>
                      <a:pt x="990125" y="58417"/>
                    </a:cubicBezTo>
                    <a:cubicBezTo>
                      <a:pt x="1017848" y="84161"/>
                      <a:pt x="1032700" y="119805"/>
                      <a:pt x="1032700" y="160400"/>
                    </a:cubicBezTo>
                    <a:lnTo>
                      <a:pt x="1032700" y="960421"/>
                    </a:lnTo>
                    <a:cubicBezTo>
                      <a:pt x="1041612" y="956461"/>
                      <a:pt x="1049533" y="958441"/>
                      <a:pt x="1056464" y="954481"/>
                    </a:cubicBezTo>
                    <a:lnTo>
                      <a:pt x="1056464" y="160400"/>
                    </a:lnTo>
                    <a:cubicBezTo>
                      <a:pt x="1056464" y="113864"/>
                      <a:pt x="1038641" y="71289"/>
                      <a:pt x="1005967" y="41585"/>
                    </a:cubicBezTo>
                    <a:cubicBezTo>
                      <a:pt x="977254" y="14852"/>
                      <a:pt x="940619" y="0"/>
                      <a:pt x="901014" y="0"/>
                    </a:cubicBezTo>
                    <a:cubicBezTo>
                      <a:pt x="896063" y="0"/>
                      <a:pt x="891113" y="0"/>
                      <a:pt x="886162" y="990"/>
                    </a:cubicBezTo>
                    <a:lnTo>
                      <a:pt x="140598" y="71289"/>
                    </a:lnTo>
                    <a:cubicBezTo>
                      <a:pt x="63368" y="78220"/>
                      <a:pt x="0" y="154460"/>
                      <a:pt x="0" y="240601"/>
                    </a:cubicBezTo>
                    <a:lnTo>
                      <a:pt x="0" y="832695"/>
                    </a:lnTo>
                    <a:cubicBezTo>
                      <a:pt x="7921" y="834676"/>
                      <a:pt x="14852" y="837646"/>
                      <a:pt x="22773" y="839626"/>
                    </a:cubicBezTo>
                    <a:lnTo>
                      <a:pt x="22773" y="23961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" name="Полилиния: фигура 18">
                <a:extLst>
                  <a:ext uri="{FF2B5EF4-FFF2-40B4-BE49-F238E27FC236}">
                    <a16:creationId xmlns:a16="http://schemas.microsoft.com/office/drawing/2014/main" id="{3B75EBB7-E88A-B15D-67AB-504C2322FE24}"/>
                  </a:ext>
                </a:extLst>
              </p:cNvPr>
              <p:cNvSpPr/>
              <p:nvPr/>
            </p:nvSpPr>
            <p:spPr>
              <a:xfrm>
                <a:off x="5133709" y="3861486"/>
                <a:ext cx="1057453" cy="422783"/>
              </a:xfrm>
              <a:custGeom>
                <a:avLst/>
                <a:gdLst>
                  <a:gd name="connsiteX0" fmla="*/ 1033691 w 1057453"/>
                  <a:gd name="connsiteY0" fmla="*/ 262383 h 422783"/>
                  <a:gd name="connsiteX1" fmla="*/ 991115 w 1057453"/>
                  <a:gd name="connsiteY1" fmla="*/ 363376 h 422783"/>
                  <a:gd name="connsiteX2" fmla="*/ 888142 w 1057453"/>
                  <a:gd name="connsiteY2" fmla="*/ 398030 h 422783"/>
                  <a:gd name="connsiteX3" fmla="*/ 141588 w 1057453"/>
                  <a:gd name="connsiteY3" fmla="*/ 327731 h 422783"/>
                  <a:gd name="connsiteX4" fmla="*/ 22773 w 1057453"/>
                  <a:gd name="connsiteY4" fmla="*/ 182183 h 422783"/>
                  <a:gd name="connsiteX5" fmla="*/ 22773 w 1057453"/>
                  <a:gd name="connsiteY5" fmla="*/ 131687 h 422783"/>
                  <a:gd name="connsiteX6" fmla="*/ 0 w 1057453"/>
                  <a:gd name="connsiteY6" fmla="*/ 135647 h 422783"/>
                  <a:gd name="connsiteX7" fmla="*/ 0 w 1057453"/>
                  <a:gd name="connsiteY7" fmla="*/ 182183 h 422783"/>
                  <a:gd name="connsiteX8" fmla="*/ 140598 w 1057453"/>
                  <a:gd name="connsiteY8" fmla="*/ 351494 h 422783"/>
                  <a:gd name="connsiteX9" fmla="*/ 887152 w 1057453"/>
                  <a:gd name="connsiteY9" fmla="*/ 421793 h 422783"/>
                  <a:gd name="connsiteX10" fmla="*/ 902004 w 1057453"/>
                  <a:gd name="connsiteY10" fmla="*/ 422784 h 422783"/>
                  <a:gd name="connsiteX11" fmla="*/ 1006957 w 1057453"/>
                  <a:gd name="connsiteY11" fmla="*/ 381198 h 422783"/>
                  <a:gd name="connsiteX12" fmla="*/ 1057453 w 1057453"/>
                  <a:gd name="connsiteY12" fmla="*/ 262383 h 422783"/>
                  <a:gd name="connsiteX13" fmla="*/ 1057453 w 1057453"/>
                  <a:gd name="connsiteY13" fmla="*/ 0 h 422783"/>
                  <a:gd name="connsiteX14" fmla="*/ 1033691 w 1057453"/>
                  <a:gd name="connsiteY14" fmla="*/ 10891 h 422783"/>
                  <a:gd name="connsiteX15" fmla="*/ 1033691 w 1057453"/>
                  <a:gd name="connsiteY15" fmla="*/ 262383 h 422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57453" h="422783">
                    <a:moveTo>
                      <a:pt x="1033691" y="262383"/>
                    </a:moveTo>
                    <a:cubicBezTo>
                      <a:pt x="1033691" y="301988"/>
                      <a:pt x="1018839" y="337633"/>
                      <a:pt x="991115" y="363376"/>
                    </a:cubicBezTo>
                    <a:cubicBezTo>
                      <a:pt x="963392" y="389119"/>
                      <a:pt x="926757" y="401991"/>
                      <a:pt x="888142" y="398030"/>
                    </a:cubicBezTo>
                    <a:lnTo>
                      <a:pt x="141588" y="327731"/>
                    </a:lnTo>
                    <a:cubicBezTo>
                      <a:pt x="76240" y="321791"/>
                      <a:pt x="22773" y="256442"/>
                      <a:pt x="22773" y="182183"/>
                    </a:cubicBezTo>
                    <a:lnTo>
                      <a:pt x="22773" y="131687"/>
                    </a:lnTo>
                    <a:cubicBezTo>
                      <a:pt x="14852" y="132677"/>
                      <a:pt x="6931" y="134657"/>
                      <a:pt x="0" y="135647"/>
                    </a:cubicBezTo>
                    <a:lnTo>
                      <a:pt x="0" y="182183"/>
                    </a:lnTo>
                    <a:cubicBezTo>
                      <a:pt x="0" y="268324"/>
                      <a:pt x="63368" y="343574"/>
                      <a:pt x="140598" y="351494"/>
                    </a:cubicBezTo>
                    <a:lnTo>
                      <a:pt x="887152" y="421793"/>
                    </a:lnTo>
                    <a:cubicBezTo>
                      <a:pt x="892102" y="421793"/>
                      <a:pt x="897053" y="422784"/>
                      <a:pt x="902004" y="422784"/>
                    </a:cubicBezTo>
                    <a:cubicBezTo>
                      <a:pt x="941609" y="422784"/>
                      <a:pt x="978243" y="407932"/>
                      <a:pt x="1006957" y="381198"/>
                    </a:cubicBezTo>
                    <a:cubicBezTo>
                      <a:pt x="1039631" y="350504"/>
                      <a:pt x="1057453" y="308919"/>
                      <a:pt x="1057453" y="262383"/>
                    </a:cubicBezTo>
                    <a:lnTo>
                      <a:pt x="1057453" y="0"/>
                    </a:lnTo>
                    <a:cubicBezTo>
                      <a:pt x="1050523" y="5941"/>
                      <a:pt x="1042602" y="5941"/>
                      <a:pt x="1033691" y="10891"/>
                    </a:cubicBezTo>
                    <a:lnTo>
                      <a:pt x="1033691" y="262383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" name="Полилиния: фигура 19">
                <a:extLst>
                  <a:ext uri="{FF2B5EF4-FFF2-40B4-BE49-F238E27FC236}">
                    <a16:creationId xmlns:a16="http://schemas.microsoft.com/office/drawing/2014/main" id="{50ACFABA-414D-9D71-02C8-EF6508114F91}"/>
                  </a:ext>
                </a:extLst>
              </p:cNvPr>
              <p:cNvSpPr/>
              <p:nvPr/>
            </p:nvSpPr>
            <p:spPr>
              <a:xfrm>
                <a:off x="4988036" y="3379295"/>
                <a:ext cx="128840" cy="556512"/>
              </a:xfrm>
              <a:custGeom>
                <a:avLst/>
                <a:gdLst>
                  <a:gd name="connsiteX0" fmla="*/ 126860 w 128840"/>
                  <a:gd name="connsiteY0" fmla="*/ 346544 h 556512"/>
                  <a:gd name="connsiteX1" fmla="*/ 87255 w 128840"/>
                  <a:gd name="connsiteY1" fmla="*/ 346544 h 556512"/>
                  <a:gd name="connsiteX2" fmla="*/ 88246 w 128840"/>
                  <a:gd name="connsiteY2" fmla="*/ 423774 h 556512"/>
                  <a:gd name="connsiteX3" fmla="*/ 67453 w 128840"/>
                  <a:gd name="connsiteY3" fmla="*/ 477240 h 556512"/>
                  <a:gd name="connsiteX4" fmla="*/ 44680 w 128840"/>
                  <a:gd name="connsiteY4" fmla="*/ 424764 h 556512"/>
                  <a:gd name="connsiteX5" fmla="*/ 42700 w 128840"/>
                  <a:gd name="connsiteY5" fmla="*/ 277235 h 556512"/>
                  <a:gd name="connsiteX6" fmla="*/ 40719 w 128840"/>
                  <a:gd name="connsiteY6" fmla="*/ 129706 h 556512"/>
                  <a:gd name="connsiteX7" fmla="*/ 61512 w 128840"/>
                  <a:gd name="connsiteY7" fmla="*/ 77230 h 556512"/>
                  <a:gd name="connsiteX8" fmla="*/ 84285 w 128840"/>
                  <a:gd name="connsiteY8" fmla="*/ 132677 h 556512"/>
                  <a:gd name="connsiteX9" fmla="*/ 85275 w 128840"/>
                  <a:gd name="connsiteY9" fmla="*/ 191094 h 556512"/>
                  <a:gd name="connsiteX10" fmla="*/ 124880 w 128840"/>
                  <a:gd name="connsiteY10" fmla="*/ 193074 h 556512"/>
                  <a:gd name="connsiteX11" fmla="*/ 123890 w 128840"/>
                  <a:gd name="connsiteY11" fmla="*/ 141588 h 556512"/>
                  <a:gd name="connsiteX12" fmla="*/ 106068 w 128840"/>
                  <a:gd name="connsiteY12" fmla="*/ 39605 h 556512"/>
                  <a:gd name="connsiteX13" fmla="*/ 59532 w 128840"/>
                  <a:gd name="connsiteY13" fmla="*/ 0 h 556512"/>
                  <a:gd name="connsiteX14" fmla="*/ 56562 w 128840"/>
                  <a:gd name="connsiteY14" fmla="*/ 0 h 556512"/>
                  <a:gd name="connsiteX15" fmla="*/ 13986 w 128840"/>
                  <a:gd name="connsiteY15" fmla="*/ 33664 h 556512"/>
                  <a:gd name="connsiteX16" fmla="*/ 124 w 128840"/>
                  <a:gd name="connsiteY16" fmla="*/ 135647 h 556512"/>
                  <a:gd name="connsiteX17" fmla="*/ 2105 w 128840"/>
                  <a:gd name="connsiteY17" fmla="*/ 278225 h 556512"/>
                  <a:gd name="connsiteX18" fmla="*/ 4085 w 128840"/>
                  <a:gd name="connsiteY18" fmla="*/ 420803 h 556512"/>
                  <a:gd name="connsiteX19" fmla="*/ 21907 w 128840"/>
                  <a:gd name="connsiteY19" fmla="*/ 522786 h 556512"/>
                  <a:gd name="connsiteX20" fmla="*/ 67453 w 128840"/>
                  <a:gd name="connsiteY20" fmla="*/ 556450 h 556512"/>
                  <a:gd name="connsiteX21" fmla="*/ 113989 w 128840"/>
                  <a:gd name="connsiteY21" fmla="*/ 518826 h 556512"/>
                  <a:gd name="connsiteX22" fmla="*/ 128841 w 128840"/>
                  <a:gd name="connsiteY22" fmla="*/ 418823 h 556512"/>
                  <a:gd name="connsiteX23" fmla="*/ 126860 w 128840"/>
                  <a:gd name="connsiteY23" fmla="*/ 346544 h 556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8840" h="556512">
                    <a:moveTo>
                      <a:pt x="126860" y="346544"/>
                    </a:moveTo>
                    <a:cubicBezTo>
                      <a:pt x="113989" y="346544"/>
                      <a:pt x="100127" y="346544"/>
                      <a:pt x="87255" y="346544"/>
                    </a:cubicBezTo>
                    <a:cubicBezTo>
                      <a:pt x="87255" y="372287"/>
                      <a:pt x="88246" y="398030"/>
                      <a:pt x="88246" y="423774"/>
                    </a:cubicBezTo>
                    <a:cubicBezTo>
                      <a:pt x="89236" y="458428"/>
                      <a:pt x="82305" y="476250"/>
                      <a:pt x="67453" y="477240"/>
                    </a:cubicBezTo>
                    <a:cubicBezTo>
                      <a:pt x="52601" y="477240"/>
                      <a:pt x="45670" y="460408"/>
                      <a:pt x="44680" y="424764"/>
                    </a:cubicBezTo>
                    <a:cubicBezTo>
                      <a:pt x="43690" y="375258"/>
                      <a:pt x="42700" y="326741"/>
                      <a:pt x="42700" y="277235"/>
                    </a:cubicBezTo>
                    <a:cubicBezTo>
                      <a:pt x="41710" y="227729"/>
                      <a:pt x="40719" y="179213"/>
                      <a:pt x="40719" y="129706"/>
                    </a:cubicBezTo>
                    <a:cubicBezTo>
                      <a:pt x="39729" y="94062"/>
                      <a:pt x="46660" y="76240"/>
                      <a:pt x="61512" y="77230"/>
                    </a:cubicBezTo>
                    <a:cubicBezTo>
                      <a:pt x="76364" y="78220"/>
                      <a:pt x="83295" y="97032"/>
                      <a:pt x="84285" y="132677"/>
                    </a:cubicBezTo>
                    <a:cubicBezTo>
                      <a:pt x="84285" y="152480"/>
                      <a:pt x="85275" y="171292"/>
                      <a:pt x="85275" y="191094"/>
                    </a:cubicBezTo>
                    <a:cubicBezTo>
                      <a:pt x="98147" y="192085"/>
                      <a:pt x="112008" y="192085"/>
                      <a:pt x="124880" y="193074"/>
                    </a:cubicBezTo>
                    <a:cubicBezTo>
                      <a:pt x="124880" y="176242"/>
                      <a:pt x="123890" y="158420"/>
                      <a:pt x="123890" y="141588"/>
                    </a:cubicBezTo>
                    <a:cubicBezTo>
                      <a:pt x="122900" y="98023"/>
                      <a:pt x="116959" y="64358"/>
                      <a:pt x="106068" y="39605"/>
                    </a:cubicBezTo>
                    <a:cubicBezTo>
                      <a:pt x="95177" y="14852"/>
                      <a:pt x="79334" y="1980"/>
                      <a:pt x="59532" y="0"/>
                    </a:cubicBezTo>
                    <a:cubicBezTo>
                      <a:pt x="58542" y="0"/>
                      <a:pt x="57552" y="0"/>
                      <a:pt x="56562" y="0"/>
                    </a:cubicBezTo>
                    <a:cubicBezTo>
                      <a:pt x="37749" y="0"/>
                      <a:pt x="23888" y="11882"/>
                      <a:pt x="13986" y="33664"/>
                    </a:cubicBezTo>
                    <a:cubicBezTo>
                      <a:pt x="4085" y="57427"/>
                      <a:pt x="-866" y="91092"/>
                      <a:pt x="124" y="135647"/>
                    </a:cubicBezTo>
                    <a:cubicBezTo>
                      <a:pt x="1114" y="183173"/>
                      <a:pt x="2105" y="230699"/>
                      <a:pt x="2105" y="278225"/>
                    </a:cubicBezTo>
                    <a:cubicBezTo>
                      <a:pt x="3095" y="325751"/>
                      <a:pt x="4085" y="373277"/>
                      <a:pt x="4085" y="420803"/>
                    </a:cubicBezTo>
                    <a:cubicBezTo>
                      <a:pt x="5075" y="465359"/>
                      <a:pt x="11016" y="499023"/>
                      <a:pt x="21907" y="522786"/>
                    </a:cubicBezTo>
                    <a:cubicBezTo>
                      <a:pt x="32799" y="546549"/>
                      <a:pt x="47650" y="557441"/>
                      <a:pt x="67453" y="556450"/>
                    </a:cubicBezTo>
                    <a:cubicBezTo>
                      <a:pt x="87255" y="555460"/>
                      <a:pt x="103098" y="542589"/>
                      <a:pt x="113989" y="518826"/>
                    </a:cubicBezTo>
                    <a:cubicBezTo>
                      <a:pt x="124880" y="495063"/>
                      <a:pt x="128841" y="461398"/>
                      <a:pt x="128841" y="418823"/>
                    </a:cubicBezTo>
                    <a:cubicBezTo>
                      <a:pt x="127851" y="394070"/>
                      <a:pt x="127851" y="370307"/>
                      <a:pt x="126860" y="34654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" name="Полилиния: фигура 20">
                <a:extLst>
                  <a:ext uri="{FF2B5EF4-FFF2-40B4-BE49-F238E27FC236}">
                    <a16:creationId xmlns:a16="http://schemas.microsoft.com/office/drawing/2014/main" id="{4C476257-B54C-89CD-1C2C-2ABFF0FAD47D}"/>
                  </a:ext>
                </a:extLst>
              </p:cNvPr>
              <p:cNvSpPr/>
              <p:nvPr/>
            </p:nvSpPr>
            <p:spPr>
              <a:xfrm>
                <a:off x="5131729" y="3399098"/>
                <a:ext cx="144558" cy="523776"/>
              </a:xfrm>
              <a:custGeom>
                <a:avLst/>
                <a:gdLst>
                  <a:gd name="connsiteX0" fmla="*/ 45546 w 144558"/>
                  <a:gd name="connsiteY0" fmla="*/ 426744 h 523776"/>
                  <a:gd name="connsiteX1" fmla="*/ 97032 w 144558"/>
                  <a:gd name="connsiteY1" fmla="*/ 424764 h 523776"/>
                  <a:gd name="connsiteX2" fmla="*/ 102973 w 144558"/>
                  <a:gd name="connsiteY2" fmla="*/ 515855 h 523776"/>
                  <a:gd name="connsiteX3" fmla="*/ 144559 w 144558"/>
                  <a:gd name="connsiteY3" fmla="*/ 511895 h 523776"/>
                  <a:gd name="connsiteX4" fmla="*/ 121785 w 144558"/>
                  <a:gd name="connsiteY4" fmla="*/ 264364 h 523776"/>
                  <a:gd name="connsiteX5" fmla="*/ 96042 w 144558"/>
                  <a:gd name="connsiteY5" fmla="*/ 10891 h 523776"/>
                  <a:gd name="connsiteX6" fmla="*/ 34654 w 144558"/>
                  <a:gd name="connsiteY6" fmla="*/ 0 h 523776"/>
                  <a:gd name="connsiteX7" fmla="*/ 17822 w 144558"/>
                  <a:gd name="connsiteY7" fmla="*/ 259413 h 523776"/>
                  <a:gd name="connsiteX8" fmla="*/ 0 w 144558"/>
                  <a:gd name="connsiteY8" fmla="*/ 523776 h 523776"/>
                  <a:gd name="connsiteX9" fmla="*/ 37625 w 144558"/>
                  <a:gd name="connsiteY9" fmla="*/ 520806 h 523776"/>
                  <a:gd name="connsiteX10" fmla="*/ 45546 w 144558"/>
                  <a:gd name="connsiteY10" fmla="*/ 426744 h 523776"/>
                  <a:gd name="connsiteX11" fmla="*/ 56437 w 144558"/>
                  <a:gd name="connsiteY11" fmla="*/ 225749 h 523776"/>
                  <a:gd name="connsiteX12" fmla="*/ 64358 w 144558"/>
                  <a:gd name="connsiteY12" fmla="*/ 96042 h 523776"/>
                  <a:gd name="connsiteX13" fmla="*/ 77230 w 144558"/>
                  <a:gd name="connsiteY13" fmla="*/ 226739 h 523776"/>
                  <a:gd name="connsiteX14" fmla="*/ 89111 w 144558"/>
                  <a:gd name="connsiteY14" fmla="*/ 355455 h 523776"/>
                  <a:gd name="connsiteX15" fmla="*/ 48516 w 144558"/>
                  <a:gd name="connsiteY15" fmla="*/ 355455 h 523776"/>
                  <a:gd name="connsiteX16" fmla="*/ 56437 w 144558"/>
                  <a:gd name="connsiteY16" fmla="*/ 225749 h 523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4558" h="523776">
                    <a:moveTo>
                      <a:pt x="45546" y="426744"/>
                    </a:moveTo>
                    <a:cubicBezTo>
                      <a:pt x="62378" y="425754"/>
                      <a:pt x="80200" y="425754"/>
                      <a:pt x="97032" y="424764"/>
                    </a:cubicBezTo>
                    <a:cubicBezTo>
                      <a:pt x="100003" y="455458"/>
                      <a:pt x="101983" y="485161"/>
                      <a:pt x="102973" y="515855"/>
                    </a:cubicBezTo>
                    <a:cubicBezTo>
                      <a:pt x="116835" y="514865"/>
                      <a:pt x="130697" y="512885"/>
                      <a:pt x="144559" y="511895"/>
                    </a:cubicBezTo>
                    <a:cubicBezTo>
                      <a:pt x="138618" y="430704"/>
                      <a:pt x="129707" y="347534"/>
                      <a:pt x="121785" y="264364"/>
                    </a:cubicBezTo>
                    <a:cubicBezTo>
                      <a:pt x="112875" y="180203"/>
                      <a:pt x="104954" y="96042"/>
                      <a:pt x="96042" y="10891"/>
                    </a:cubicBezTo>
                    <a:cubicBezTo>
                      <a:pt x="75250" y="6931"/>
                      <a:pt x="55447" y="2971"/>
                      <a:pt x="34654" y="0"/>
                    </a:cubicBezTo>
                    <a:cubicBezTo>
                      <a:pt x="28714" y="86141"/>
                      <a:pt x="23763" y="172282"/>
                      <a:pt x="17822" y="259413"/>
                    </a:cubicBezTo>
                    <a:cubicBezTo>
                      <a:pt x="11882" y="347534"/>
                      <a:pt x="6931" y="435655"/>
                      <a:pt x="0" y="523776"/>
                    </a:cubicBezTo>
                    <a:cubicBezTo>
                      <a:pt x="12872" y="522786"/>
                      <a:pt x="25744" y="521796"/>
                      <a:pt x="37625" y="520806"/>
                    </a:cubicBezTo>
                    <a:cubicBezTo>
                      <a:pt x="40595" y="490112"/>
                      <a:pt x="43566" y="458428"/>
                      <a:pt x="45546" y="426744"/>
                    </a:cubicBezTo>
                    <a:close/>
                    <a:moveTo>
                      <a:pt x="56437" y="225749"/>
                    </a:moveTo>
                    <a:cubicBezTo>
                      <a:pt x="58418" y="182183"/>
                      <a:pt x="61388" y="139608"/>
                      <a:pt x="64358" y="96042"/>
                    </a:cubicBezTo>
                    <a:cubicBezTo>
                      <a:pt x="68319" y="139608"/>
                      <a:pt x="73269" y="183173"/>
                      <a:pt x="77230" y="226739"/>
                    </a:cubicBezTo>
                    <a:cubicBezTo>
                      <a:pt x="81190" y="270304"/>
                      <a:pt x="85151" y="312880"/>
                      <a:pt x="89111" y="355455"/>
                    </a:cubicBezTo>
                    <a:cubicBezTo>
                      <a:pt x="75250" y="355455"/>
                      <a:pt x="62378" y="355455"/>
                      <a:pt x="48516" y="355455"/>
                    </a:cubicBezTo>
                    <a:cubicBezTo>
                      <a:pt x="51487" y="312880"/>
                      <a:pt x="54457" y="269314"/>
                      <a:pt x="56437" y="225749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" name="Полилиния: фигура 21">
                <a:extLst>
                  <a:ext uri="{FF2B5EF4-FFF2-40B4-BE49-F238E27FC236}">
                    <a16:creationId xmlns:a16="http://schemas.microsoft.com/office/drawing/2014/main" id="{91A37C3F-DA9E-031A-0C9B-7E4956A5B192}"/>
                  </a:ext>
                </a:extLst>
              </p:cNvPr>
              <p:cNvSpPr/>
              <p:nvPr/>
            </p:nvSpPr>
            <p:spPr>
              <a:xfrm>
                <a:off x="5289159" y="3423851"/>
                <a:ext cx="134656" cy="486151"/>
              </a:xfrm>
              <a:custGeom>
                <a:avLst/>
                <a:gdLst>
                  <a:gd name="connsiteX0" fmla="*/ 83170 w 134656"/>
                  <a:gd name="connsiteY0" fmla="*/ 303969 h 486151"/>
                  <a:gd name="connsiteX1" fmla="*/ 90101 w 134656"/>
                  <a:gd name="connsiteY1" fmla="*/ 349514 h 486151"/>
                  <a:gd name="connsiteX2" fmla="*/ 91092 w 134656"/>
                  <a:gd name="connsiteY2" fmla="*/ 421793 h 486151"/>
                  <a:gd name="connsiteX3" fmla="*/ 92082 w 134656"/>
                  <a:gd name="connsiteY3" fmla="*/ 478231 h 486151"/>
                  <a:gd name="connsiteX4" fmla="*/ 134657 w 134656"/>
                  <a:gd name="connsiteY4" fmla="*/ 475260 h 486151"/>
                  <a:gd name="connsiteX5" fmla="*/ 133667 w 134656"/>
                  <a:gd name="connsiteY5" fmla="*/ 420803 h 486151"/>
                  <a:gd name="connsiteX6" fmla="*/ 132676 w 134656"/>
                  <a:gd name="connsiteY6" fmla="*/ 350505 h 486151"/>
                  <a:gd name="connsiteX7" fmla="*/ 102973 w 134656"/>
                  <a:gd name="connsiteY7" fmla="*/ 253472 h 486151"/>
                  <a:gd name="connsiteX8" fmla="*/ 127726 w 134656"/>
                  <a:gd name="connsiteY8" fmla="*/ 162381 h 486151"/>
                  <a:gd name="connsiteX9" fmla="*/ 126736 w 134656"/>
                  <a:gd name="connsiteY9" fmla="*/ 126736 h 486151"/>
                  <a:gd name="connsiteX10" fmla="*/ 109904 w 134656"/>
                  <a:gd name="connsiteY10" fmla="*/ 45546 h 486151"/>
                  <a:gd name="connsiteX11" fmla="*/ 62378 w 134656"/>
                  <a:gd name="connsiteY11" fmla="*/ 11882 h 486151"/>
                  <a:gd name="connsiteX12" fmla="*/ 0 w 134656"/>
                  <a:gd name="connsiteY12" fmla="*/ 0 h 486151"/>
                  <a:gd name="connsiteX13" fmla="*/ 4951 w 134656"/>
                  <a:gd name="connsiteY13" fmla="*/ 243571 h 486151"/>
                  <a:gd name="connsiteX14" fmla="*/ 5941 w 134656"/>
                  <a:gd name="connsiteY14" fmla="*/ 486151 h 486151"/>
                  <a:gd name="connsiteX15" fmla="*/ 47526 w 134656"/>
                  <a:gd name="connsiteY15" fmla="*/ 482191 h 486151"/>
                  <a:gd name="connsiteX16" fmla="*/ 49506 w 134656"/>
                  <a:gd name="connsiteY16" fmla="*/ 386149 h 486151"/>
                  <a:gd name="connsiteX17" fmla="*/ 47526 w 134656"/>
                  <a:gd name="connsiteY17" fmla="*/ 290107 h 486151"/>
                  <a:gd name="connsiteX18" fmla="*/ 62378 w 134656"/>
                  <a:gd name="connsiteY18" fmla="*/ 290107 h 486151"/>
                  <a:gd name="connsiteX19" fmla="*/ 83170 w 134656"/>
                  <a:gd name="connsiteY19" fmla="*/ 303969 h 486151"/>
                  <a:gd name="connsiteX20" fmla="*/ 46536 w 134656"/>
                  <a:gd name="connsiteY20" fmla="*/ 221788 h 486151"/>
                  <a:gd name="connsiteX21" fmla="*/ 44556 w 134656"/>
                  <a:gd name="connsiteY21" fmla="*/ 148519 h 486151"/>
                  <a:gd name="connsiteX22" fmla="*/ 42575 w 134656"/>
                  <a:gd name="connsiteY22" fmla="*/ 75250 h 486151"/>
                  <a:gd name="connsiteX23" fmla="*/ 62378 w 134656"/>
                  <a:gd name="connsiteY23" fmla="*/ 78220 h 486151"/>
                  <a:gd name="connsiteX24" fmla="*/ 85151 w 134656"/>
                  <a:gd name="connsiteY24" fmla="*/ 128716 h 486151"/>
                  <a:gd name="connsiteX25" fmla="*/ 86141 w 134656"/>
                  <a:gd name="connsiteY25" fmla="*/ 174262 h 486151"/>
                  <a:gd name="connsiteX26" fmla="*/ 81190 w 134656"/>
                  <a:gd name="connsiteY26" fmla="*/ 211887 h 486151"/>
                  <a:gd name="connsiteX27" fmla="*/ 64358 w 134656"/>
                  <a:gd name="connsiteY27" fmla="*/ 221788 h 486151"/>
                  <a:gd name="connsiteX28" fmla="*/ 62378 w 134656"/>
                  <a:gd name="connsiteY28" fmla="*/ 221788 h 486151"/>
                  <a:gd name="connsiteX29" fmla="*/ 46536 w 134656"/>
                  <a:gd name="connsiteY29" fmla="*/ 221788 h 486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34656" h="486151">
                    <a:moveTo>
                      <a:pt x="83170" y="303969"/>
                    </a:moveTo>
                    <a:cubicBezTo>
                      <a:pt x="87131" y="312880"/>
                      <a:pt x="90101" y="327731"/>
                      <a:pt x="90101" y="349514"/>
                    </a:cubicBezTo>
                    <a:cubicBezTo>
                      <a:pt x="91092" y="374267"/>
                      <a:pt x="91092" y="398030"/>
                      <a:pt x="91092" y="421793"/>
                    </a:cubicBezTo>
                    <a:cubicBezTo>
                      <a:pt x="91092" y="446546"/>
                      <a:pt x="92082" y="465359"/>
                      <a:pt x="92082" y="478231"/>
                    </a:cubicBezTo>
                    <a:cubicBezTo>
                      <a:pt x="105944" y="477240"/>
                      <a:pt x="119805" y="476250"/>
                      <a:pt x="134657" y="475260"/>
                    </a:cubicBezTo>
                    <a:cubicBezTo>
                      <a:pt x="133667" y="463379"/>
                      <a:pt x="133667" y="444566"/>
                      <a:pt x="133667" y="420803"/>
                    </a:cubicBezTo>
                    <a:cubicBezTo>
                      <a:pt x="133667" y="398030"/>
                      <a:pt x="132676" y="374267"/>
                      <a:pt x="132676" y="350505"/>
                    </a:cubicBezTo>
                    <a:cubicBezTo>
                      <a:pt x="131687" y="300008"/>
                      <a:pt x="121785" y="267334"/>
                      <a:pt x="102973" y="253472"/>
                    </a:cubicBezTo>
                    <a:cubicBezTo>
                      <a:pt x="120795" y="239610"/>
                      <a:pt x="128716" y="208916"/>
                      <a:pt x="127726" y="162381"/>
                    </a:cubicBezTo>
                    <a:cubicBezTo>
                      <a:pt x="127726" y="150499"/>
                      <a:pt x="126736" y="138618"/>
                      <a:pt x="126736" y="126736"/>
                    </a:cubicBezTo>
                    <a:cubicBezTo>
                      <a:pt x="125746" y="91092"/>
                      <a:pt x="120795" y="64358"/>
                      <a:pt x="109904" y="45546"/>
                    </a:cubicBezTo>
                    <a:cubicBezTo>
                      <a:pt x="100002" y="26733"/>
                      <a:pt x="84161" y="15842"/>
                      <a:pt x="62378" y="11882"/>
                    </a:cubicBezTo>
                    <a:cubicBezTo>
                      <a:pt x="41585" y="7921"/>
                      <a:pt x="20792" y="3961"/>
                      <a:pt x="0" y="0"/>
                    </a:cubicBezTo>
                    <a:cubicBezTo>
                      <a:pt x="1980" y="81190"/>
                      <a:pt x="2970" y="162381"/>
                      <a:pt x="4951" y="243571"/>
                    </a:cubicBezTo>
                    <a:cubicBezTo>
                      <a:pt x="6931" y="324761"/>
                      <a:pt x="7921" y="405951"/>
                      <a:pt x="5941" y="486151"/>
                    </a:cubicBezTo>
                    <a:cubicBezTo>
                      <a:pt x="19803" y="485161"/>
                      <a:pt x="33664" y="484171"/>
                      <a:pt x="47526" y="482191"/>
                    </a:cubicBezTo>
                    <a:cubicBezTo>
                      <a:pt x="49506" y="449517"/>
                      <a:pt x="49506" y="417833"/>
                      <a:pt x="49506" y="386149"/>
                    </a:cubicBezTo>
                    <a:cubicBezTo>
                      <a:pt x="48516" y="354465"/>
                      <a:pt x="48516" y="321791"/>
                      <a:pt x="47526" y="290107"/>
                    </a:cubicBezTo>
                    <a:cubicBezTo>
                      <a:pt x="52477" y="290107"/>
                      <a:pt x="57427" y="290107"/>
                      <a:pt x="62378" y="290107"/>
                    </a:cubicBezTo>
                    <a:cubicBezTo>
                      <a:pt x="71289" y="290107"/>
                      <a:pt x="79210" y="294067"/>
                      <a:pt x="83170" y="303969"/>
                    </a:cubicBezTo>
                    <a:close/>
                    <a:moveTo>
                      <a:pt x="46536" y="221788"/>
                    </a:moveTo>
                    <a:cubicBezTo>
                      <a:pt x="45546" y="197035"/>
                      <a:pt x="45546" y="173272"/>
                      <a:pt x="44556" y="148519"/>
                    </a:cubicBezTo>
                    <a:cubicBezTo>
                      <a:pt x="43565" y="123766"/>
                      <a:pt x="43565" y="100003"/>
                      <a:pt x="42575" y="75250"/>
                    </a:cubicBezTo>
                    <a:cubicBezTo>
                      <a:pt x="49506" y="76240"/>
                      <a:pt x="56437" y="77230"/>
                      <a:pt x="62378" y="78220"/>
                    </a:cubicBezTo>
                    <a:cubicBezTo>
                      <a:pt x="76240" y="80200"/>
                      <a:pt x="84161" y="97032"/>
                      <a:pt x="85151" y="128716"/>
                    </a:cubicBezTo>
                    <a:cubicBezTo>
                      <a:pt x="85151" y="144558"/>
                      <a:pt x="86141" y="159410"/>
                      <a:pt x="86141" y="174262"/>
                    </a:cubicBezTo>
                    <a:cubicBezTo>
                      <a:pt x="86141" y="192085"/>
                      <a:pt x="85151" y="203966"/>
                      <a:pt x="81190" y="211887"/>
                    </a:cubicBezTo>
                    <a:cubicBezTo>
                      <a:pt x="77230" y="218818"/>
                      <a:pt x="72279" y="221788"/>
                      <a:pt x="64358" y="221788"/>
                    </a:cubicBezTo>
                    <a:cubicBezTo>
                      <a:pt x="63368" y="221788"/>
                      <a:pt x="63368" y="221788"/>
                      <a:pt x="62378" y="221788"/>
                    </a:cubicBezTo>
                    <a:cubicBezTo>
                      <a:pt x="57427" y="221788"/>
                      <a:pt x="51487" y="221788"/>
                      <a:pt x="46536" y="221788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" name="Полилиния: фигура 22">
                <a:extLst>
                  <a:ext uri="{FF2B5EF4-FFF2-40B4-BE49-F238E27FC236}">
                    <a16:creationId xmlns:a16="http://schemas.microsoft.com/office/drawing/2014/main" id="{8558BDF7-998E-DDFC-856A-EEDAE7A9690A}"/>
                  </a:ext>
                </a:extLst>
              </p:cNvPr>
              <p:cNvSpPr/>
              <p:nvPr/>
            </p:nvSpPr>
            <p:spPr>
              <a:xfrm>
                <a:off x="5441638" y="3446624"/>
                <a:ext cx="137750" cy="448796"/>
              </a:xfrm>
              <a:custGeom>
                <a:avLst/>
                <a:gdLst>
                  <a:gd name="connsiteX0" fmla="*/ 70299 w 137750"/>
                  <a:gd name="connsiteY0" fmla="*/ 446546 h 448796"/>
                  <a:gd name="connsiteX1" fmla="*/ 121786 w 137750"/>
                  <a:gd name="connsiteY1" fmla="*/ 417833 h 448796"/>
                  <a:gd name="connsiteX2" fmla="*/ 137628 w 137750"/>
                  <a:gd name="connsiteY2" fmla="*/ 340603 h 448796"/>
                  <a:gd name="connsiteX3" fmla="*/ 136638 w 137750"/>
                  <a:gd name="connsiteY3" fmla="*/ 304958 h 448796"/>
                  <a:gd name="connsiteX4" fmla="*/ 102973 w 137750"/>
                  <a:gd name="connsiteY4" fmla="*/ 211887 h 448796"/>
                  <a:gd name="connsiteX5" fmla="*/ 127726 w 137750"/>
                  <a:gd name="connsiteY5" fmla="*/ 122775 h 448796"/>
                  <a:gd name="connsiteX6" fmla="*/ 127726 w 137750"/>
                  <a:gd name="connsiteY6" fmla="*/ 106933 h 448796"/>
                  <a:gd name="connsiteX7" fmla="*/ 110894 w 137750"/>
                  <a:gd name="connsiteY7" fmla="*/ 30694 h 448796"/>
                  <a:gd name="connsiteX8" fmla="*/ 63368 w 137750"/>
                  <a:gd name="connsiteY8" fmla="*/ 4951 h 448796"/>
                  <a:gd name="connsiteX9" fmla="*/ 0 w 137750"/>
                  <a:gd name="connsiteY9" fmla="*/ 0 h 448796"/>
                  <a:gd name="connsiteX10" fmla="*/ 0 w 137750"/>
                  <a:gd name="connsiteY10" fmla="*/ 0 h 448796"/>
                  <a:gd name="connsiteX11" fmla="*/ 5941 w 137750"/>
                  <a:gd name="connsiteY11" fmla="*/ 224758 h 448796"/>
                  <a:gd name="connsiteX12" fmla="*/ 5941 w 137750"/>
                  <a:gd name="connsiteY12" fmla="*/ 448527 h 448796"/>
                  <a:gd name="connsiteX13" fmla="*/ 70299 w 137750"/>
                  <a:gd name="connsiteY13" fmla="*/ 446546 h 448796"/>
                  <a:gd name="connsiteX14" fmla="*/ 94062 w 137750"/>
                  <a:gd name="connsiteY14" fmla="*/ 301988 h 448796"/>
                  <a:gd name="connsiteX15" fmla="*/ 95052 w 137750"/>
                  <a:gd name="connsiteY15" fmla="*/ 339613 h 448796"/>
                  <a:gd name="connsiteX16" fmla="*/ 90102 w 137750"/>
                  <a:gd name="connsiteY16" fmla="*/ 373277 h 448796"/>
                  <a:gd name="connsiteX17" fmla="*/ 74259 w 137750"/>
                  <a:gd name="connsiteY17" fmla="*/ 383178 h 448796"/>
                  <a:gd name="connsiteX18" fmla="*/ 50497 w 137750"/>
                  <a:gd name="connsiteY18" fmla="*/ 384168 h 448796"/>
                  <a:gd name="connsiteX19" fmla="*/ 49506 w 137750"/>
                  <a:gd name="connsiteY19" fmla="*/ 316840 h 448796"/>
                  <a:gd name="connsiteX20" fmla="*/ 48516 w 137750"/>
                  <a:gd name="connsiteY20" fmla="*/ 249511 h 448796"/>
                  <a:gd name="connsiteX21" fmla="*/ 67329 w 137750"/>
                  <a:gd name="connsiteY21" fmla="*/ 249511 h 448796"/>
                  <a:gd name="connsiteX22" fmla="*/ 88121 w 137750"/>
                  <a:gd name="connsiteY22" fmla="*/ 261393 h 448796"/>
                  <a:gd name="connsiteX23" fmla="*/ 94062 w 137750"/>
                  <a:gd name="connsiteY23" fmla="*/ 301988 h 448796"/>
                  <a:gd name="connsiteX24" fmla="*/ 63368 w 137750"/>
                  <a:gd name="connsiteY24" fmla="*/ 70299 h 448796"/>
                  <a:gd name="connsiteX25" fmla="*/ 86141 w 137750"/>
                  <a:gd name="connsiteY25" fmla="*/ 115844 h 448796"/>
                  <a:gd name="connsiteX26" fmla="*/ 87131 w 137750"/>
                  <a:gd name="connsiteY26" fmla="*/ 140598 h 448796"/>
                  <a:gd name="connsiteX27" fmla="*/ 82181 w 137750"/>
                  <a:gd name="connsiteY27" fmla="*/ 176242 h 448796"/>
                  <a:gd name="connsiteX28" fmla="*/ 64358 w 137750"/>
                  <a:gd name="connsiteY28" fmla="*/ 187134 h 448796"/>
                  <a:gd name="connsiteX29" fmla="*/ 64358 w 137750"/>
                  <a:gd name="connsiteY29" fmla="*/ 187134 h 448796"/>
                  <a:gd name="connsiteX30" fmla="*/ 48516 w 137750"/>
                  <a:gd name="connsiteY30" fmla="*/ 187134 h 448796"/>
                  <a:gd name="connsiteX31" fmla="*/ 47526 w 137750"/>
                  <a:gd name="connsiteY31" fmla="*/ 128716 h 448796"/>
                  <a:gd name="connsiteX32" fmla="*/ 45546 w 137750"/>
                  <a:gd name="connsiteY32" fmla="*/ 70299 h 448796"/>
                  <a:gd name="connsiteX33" fmla="*/ 63368 w 137750"/>
                  <a:gd name="connsiteY33" fmla="*/ 70299 h 448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37750" h="448796">
                    <a:moveTo>
                      <a:pt x="70299" y="446546"/>
                    </a:moveTo>
                    <a:cubicBezTo>
                      <a:pt x="91092" y="445556"/>
                      <a:pt x="108914" y="436645"/>
                      <a:pt x="121786" y="417833"/>
                    </a:cubicBezTo>
                    <a:cubicBezTo>
                      <a:pt x="133667" y="400010"/>
                      <a:pt x="138618" y="374267"/>
                      <a:pt x="137628" y="340603"/>
                    </a:cubicBezTo>
                    <a:cubicBezTo>
                      <a:pt x="137628" y="328721"/>
                      <a:pt x="137628" y="316840"/>
                      <a:pt x="136638" y="304958"/>
                    </a:cubicBezTo>
                    <a:cubicBezTo>
                      <a:pt x="135647" y="256442"/>
                      <a:pt x="124756" y="224758"/>
                      <a:pt x="102973" y="211887"/>
                    </a:cubicBezTo>
                    <a:cubicBezTo>
                      <a:pt x="120795" y="198025"/>
                      <a:pt x="128716" y="168321"/>
                      <a:pt x="127726" y="122775"/>
                    </a:cubicBezTo>
                    <a:cubicBezTo>
                      <a:pt x="127726" y="117825"/>
                      <a:pt x="127726" y="112874"/>
                      <a:pt x="127726" y="106933"/>
                    </a:cubicBezTo>
                    <a:cubicBezTo>
                      <a:pt x="126736" y="72279"/>
                      <a:pt x="121786" y="47526"/>
                      <a:pt x="110894" y="30694"/>
                    </a:cubicBezTo>
                    <a:cubicBezTo>
                      <a:pt x="100993" y="13862"/>
                      <a:pt x="85151" y="5941"/>
                      <a:pt x="63368" y="4951"/>
                    </a:cubicBezTo>
                    <a:cubicBezTo>
                      <a:pt x="42576" y="3960"/>
                      <a:pt x="21783" y="1980"/>
                      <a:pt x="0" y="0"/>
                    </a:cubicBezTo>
                    <a:lnTo>
                      <a:pt x="0" y="0"/>
                    </a:lnTo>
                    <a:cubicBezTo>
                      <a:pt x="1980" y="75250"/>
                      <a:pt x="3961" y="150499"/>
                      <a:pt x="5941" y="224758"/>
                    </a:cubicBezTo>
                    <a:cubicBezTo>
                      <a:pt x="7921" y="299018"/>
                      <a:pt x="8911" y="374267"/>
                      <a:pt x="5941" y="448527"/>
                    </a:cubicBezTo>
                    <a:cubicBezTo>
                      <a:pt x="26733" y="449517"/>
                      <a:pt x="48516" y="447536"/>
                      <a:pt x="70299" y="446546"/>
                    </a:cubicBezTo>
                    <a:close/>
                    <a:moveTo>
                      <a:pt x="94062" y="301988"/>
                    </a:moveTo>
                    <a:cubicBezTo>
                      <a:pt x="94062" y="314860"/>
                      <a:pt x="94062" y="327731"/>
                      <a:pt x="95052" y="339613"/>
                    </a:cubicBezTo>
                    <a:cubicBezTo>
                      <a:pt x="95052" y="355455"/>
                      <a:pt x="94062" y="366346"/>
                      <a:pt x="90102" y="373277"/>
                    </a:cubicBezTo>
                    <a:cubicBezTo>
                      <a:pt x="87131" y="380208"/>
                      <a:pt x="81190" y="383178"/>
                      <a:pt x="74259" y="383178"/>
                    </a:cubicBezTo>
                    <a:cubicBezTo>
                      <a:pt x="66339" y="383178"/>
                      <a:pt x="58418" y="384168"/>
                      <a:pt x="50497" y="384168"/>
                    </a:cubicBezTo>
                    <a:cubicBezTo>
                      <a:pt x="50497" y="361396"/>
                      <a:pt x="49506" y="339613"/>
                      <a:pt x="49506" y="316840"/>
                    </a:cubicBezTo>
                    <a:cubicBezTo>
                      <a:pt x="49506" y="294067"/>
                      <a:pt x="48516" y="271294"/>
                      <a:pt x="48516" y="249511"/>
                    </a:cubicBezTo>
                    <a:cubicBezTo>
                      <a:pt x="54457" y="249511"/>
                      <a:pt x="60398" y="249511"/>
                      <a:pt x="67329" y="249511"/>
                    </a:cubicBezTo>
                    <a:cubicBezTo>
                      <a:pt x="77230" y="249511"/>
                      <a:pt x="84161" y="253472"/>
                      <a:pt x="88121" y="261393"/>
                    </a:cubicBezTo>
                    <a:cubicBezTo>
                      <a:pt x="91092" y="268324"/>
                      <a:pt x="94062" y="282186"/>
                      <a:pt x="94062" y="301988"/>
                    </a:cubicBezTo>
                    <a:close/>
                    <a:moveTo>
                      <a:pt x="63368" y="70299"/>
                    </a:moveTo>
                    <a:cubicBezTo>
                      <a:pt x="77230" y="70299"/>
                      <a:pt x="85151" y="86141"/>
                      <a:pt x="86141" y="115844"/>
                    </a:cubicBezTo>
                    <a:cubicBezTo>
                      <a:pt x="86141" y="123766"/>
                      <a:pt x="87131" y="132677"/>
                      <a:pt x="87131" y="140598"/>
                    </a:cubicBezTo>
                    <a:cubicBezTo>
                      <a:pt x="87131" y="157430"/>
                      <a:pt x="86141" y="169311"/>
                      <a:pt x="82181" y="176242"/>
                    </a:cubicBezTo>
                    <a:cubicBezTo>
                      <a:pt x="78220" y="183173"/>
                      <a:pt x="72280" y="187134"/>
                      <a:pt x="64358" y="187134"/>
                    </a:cubicBezTo>
                    <a:lnTo>
                      <a:pt x="64358" y="187134"/>
                    </a:lnTo>
                    <a:cubicBezTo>
                      <a:pt x="58418" y="187134"/>
                      <a:pt x="53467" y="187134"/>
                      <a:pt x="48516" y="187134"/>
                    </a:cubicBezTo>
                    <a:cubicBezTo>
                      <a:pt x="48516" y="167331"/>
                      <a:pt x="47526" y="148519"/>
                      <a:pt x="47526" y="128716"/>
                    </a:cubicBezTo>
                    <a:cubicBezTo>
                      <a:pt x="46536" y="108914"/>
                      <a:pt x="46536" y="89111"/>
                      <a:pt x="45546" y="70299"/>
                    </a:cubicBezTo>
                    <a:cubicBezTo>
                      <a:pt x="49506" y="69309"/>
                      <a:pt x="56437" y="70299"/>
                      <a:pt x="63368" y="70299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" name="Полилиния: фигура 23">
                <a:extLst>
                  <a:ext uri="{FF2B5EF4-FFF2-40B4-BE49-F238E27FC236}">
                    <a16:creationId xmlns:a16="http://schemas.microsoft.com/office/drawing/2014/main" id="{D49A756A-D09F-B73C-6CC2-C11749E5F818}"/>
                  </a:ext>
                </a:extLst>
              </p:cNvPr>
              <p:cNvSpPr/>
              <p:nvPr/>
            </p:nvSpPr>
            <p:spPr>
              <a:xfrm>
                <a:off x="5593993" y="3450584"/>
                <a:ext cx="132822" cy="439993"/>
              </a:xfrm>
              <a:custGeom>
                <a:avLst/>
                <a:gdLst>
                  <a:gd name="connsiteX0" fmla="*/ 4084 w 132822"/>
                  <a:gd name="connsiteY0" fmla="*/ 221788 h 439993"/>
                  <a:gd name="connsiteX1" fmla="*/ 6064 w 132822"/>
                  <a:gd name="connsiteY1" fmla="*/ 334662 h 439993"/>
                  <a:gd name="connsiteX2" fmla="*/ 78344 w 132822"/>
                  <a:gd name="connsiteY2" fmla="*/ 439615 h 439993"/>
                  <a:gd name="connsiteX3" fmla="*/ 132801 w 132822"/>
                  <a:gd name="connsiteY3" fmla="*/ 332682 h 439993"/>
                  <a:gd name="connsiteX4" fmla="*/ 130820 w 132822"/>
                  <a:gd name="connsiteY4" fmla="*/ 222778 h 439993"/>
                  <a:gd name="connsiteX5" fmla="*/ 127850 w 132822"/>
                  <a:gd name="connsiteY5" fmla="*/ 111884 h 439993"/>
                  <a:gd name="connsiteX6" fmla="*/ 109037 w 132822"/>
                  <a:gd name="connsiteY6" fmla="*/ 31684 h 439993"/>
                  <a:gd name="connsiteX7" fmla="*/ 61512 w 132822"/>
                  <a:gd name="connsiteY7" fmla="*/ 0 h 439993"/>
                  <a:gd name="connsiteX8" fmla="*/ 58541 w 132822"/>
                  <a:gd name="connsiteY8" fmla="*/ 0 h 439993"/>
                  <a:gd name="connsiteX9" fmla="*/ 14976 w 132822"/>
                  <a:gd name="connsiteY9" fmla="*/ 26733 h 439993"/>
                  <a:gd name="connsiteX10" fmla="*/ 124 w 132822"/>
                  <a:gd name="connsiteY10" fmla="*/ 107924 h 439993"/>
                  <a:gd name="connsiteX11" fmla="*/ 4084 w 132822"/>
                  <a:gd name="connsiteY11" fmla="*/ 221788 h 439993"/>
                  <a:gd name="connsiteX12" fmla="*/ 62501 w 132822"/>
                  <a:gd name="connsiteY12" fmla="*/ 62378 h 439993"/>
                  <a:gd name="connsiteX13" fmla="*/ 85274 w 132822"/>
                  <a:gd name="connsiteY13" fmla="*/ 105944 h 439993"/>
                  <a:gd name="connsiteX14" fmla="*/ 88245 w 132822"/>
                  <a:gd name="connsiteY14" fmla="*/ 221788 h 439993"/>
                  <a:gd name="connsiteX15" fmla="*/ 90225 w 132822"/>
                  <a:gd name="connsiteY15" fmla="*/ 337633 h 439993"/>
                  <a:gd name="connsiteX16" fmla="*/ 69432 w 132822"/>
                  <a:gd name="connsiteY16" fmla="*/ 380208 h 439993"/>
                  <a:gd name="connsiteX17" fmla="*/ 68443 w 132822"/>
                  <a:gd name="connsiteY17" fmla="*/ 380208 h 439993"/>
                  <a:gd name="connsiteX18" fmla="*/ 46660 w 132822"/>
                  <a:gd name="connsiteY18" fmla="*/ 338623 h 439993"/>
                  <a:gd name="connsiteX19" fmla="*/ 44679 w 132822"/>
                  <a:gd name="connsiteY19" fmla="*/ 221788 h 439993"/>
                  <a:gd name="connsiteX20" fmla="*/ 41709 w 132822"/>
                  <a:gd name="connsiteY20" fmla="*/ 104953 h 439993"/>
                  <a:gd name="connsiteX21" fmla="*/ 62501 w 132822"/>
                  <a:gd name="connsiteY21" fmla="*/ 62378 h 439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32822" h="439993">
                    <a:moveTo>
                      <a:pt x="4084" y="221788"/>
                    </a:moveTo>
                    <a:cubicBezTo>
                      <a:pt x="5074" y="259413"/>
                      <a:pt x="5074" y="297038"/>
                      <a:pt x="6064" y="334662"/>
                    </a:cubicBezTo>
                    <a:cubicBezTo>
                      <a:pt x="10025" y="439615"/>
                      <a:pt x="58541" y="441596"/>
                      <a:pt x="78344" y="439615"/>
                    </a:cubicBezTo>
                    <a:cubicBezTo>
                      <a:pt x="101117" y="437635"/>
                      <a:pt x="133791" y="413872"/>
                      <a:pt x="132801" y="332682"/>
                    </a:cubicBezTo>
                    <a:cubicBezTo>
                      <a:pt x="132801" y="296047"/>
                      <a:pt x="131810" y="259413"/>
                      <a:pt x="130820" y="222778"/>
                    </a:cubicBezTo>
                    <a:cubicBezTo>
                      <a:pt x="129830" y="186143"/>
                      <a:pt x="128840" y="149509"/>
                      <a:pt x="127850" y="111884"/>
                    </a:cubicBezTo>
                    <a:cubicBezTo>
                      <a:pt x="126860" y="77230"/>
                      <a:pt x="120919" y="50496"/>
                      <a:pt x="109037" y="31684"/>
                    </a:cubicBezTo>
                    <a:cubicBezTo>
                      <a:pt x="98146" y="11882"/>
                      <a:pt x="82304" y="990"/>
                      <a:pt x="61512" y="0"/>
                    </a:cubicBezTo>
                    <a:cubicBezTo>
                      <a:pt x="60521" y="0"/>
                      <a:pt x="59531" y="0"/>
                      <a:pt x="58541" y="0"/>
                    </a:cubicBezTo>
                    <a:cubicBezTo>
                      <a:pt x="39729" y="0"/>
                      <a:pt x="24877" y="8911"/>
                      <a:pt x="14976" y="26733"/>
                    </a:cubicBezTo>
                    <a:cubicBezTo>
                      <a:pt x="4084" y="45546"/>
                      <a:pt x="-866" y="73269"/>
                      <a:pt x="124" y="107924"/>
                    </a:cubicBezTo>
                    <a:cubicBezTo>
                      <a:pt x="1114" y="146538"/>
                      <a:pt x="3094" y="184163"/>
                      <a:pt x="4084" y="221788"/>
                    </a:cubicBezTo>
                    <a:close/>
                    <a:moveTo>
                      <a:pt x="62501" y="62378"/>
                    </a:moveTo>
                    <a:cubicBezTo>
                      <a:pt x="77353" y="63368"/>
                      <a:pt x="84284" y="77230"/>
                      <a:pt x="85274" y="105944"/>
                    </a:cubicBezTo>
                    <a:cubicBezTo>
                      <a:pt x="86265" y="144558"/>
                      <a:pt x="87255" y="183173"/>
                      <a:pt x="88245" y="221788"/>
                    </a:cubicBezTo>
                    <a:cubicBezTo>
                      <a:pt x="89235" y="260403"/>
                      <a:pt x="90225" y="299018"/>
                      <a:pt x="90225" y="337633"/>
                    </a:cubicBezTo>
                    <a:cubicBezTo>
                      <a:pt x="91215" y="365356"/>
                      <a:pt x="83294" y="380208"/>
                      <a:pt x="69432" y="380208"/>
                    </a:cubicBezTo>
                    <a:cubicBezTo>
                      <a:pt x="69432" y="380208"/>
                      <a:pt x="69432" y="380208"/>
                      <a:pt x="68443" y="380208"/>
                    </a:cubicBezTo>
                    <a:cubicBezTo>
                      <a:pt x="54581" y="380208"/>
                      <a:pt x="46660" y="366346"/>
                      <a:pt x="46660" y="338623"/>
                    </a:cubicBezTo>
                    <a:cubicBezTo>
                      <a:pt x="45669" y="300008"/>
                      <a:pt x="45669" y="261393"/>
                      <a:pt x="44679" y="221788"/>
                    </a:cubicBezTo>
                    <a:cubicBezTo>
                      <a:pt x="43689" y="183173"/>
                      <a:pt x="42699" y="143568"/>
                      <a:pt x="41709" y="104953"/>
                    </a:cubicBezTo>
                    <a:cubicBezTo>
                      <a:pt x="41709" y="76240"/>
                      <a:pt x="48640" y="62378"/>
                      <a:pt x="62501" y="62378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" name="Полилиния: фигура 24">
                <a:extLst>
                  <a:ext uri="{FF2B5EF4-FFF2-40B4-BE49-F238E27FC236}">
                    <a16:creationId xmlns:a16="http://schemas.microsoft.com/office/drawing/2014/main" id="{1F4CAD42-55BD-7525-6C1E-6D9DE2E4B96F}"/>
                  </a:ext>
                </a:extLst>
              </p:cNvPr>
              <p:cNvSpPr/>
              <p:nvPr/>
            </p:nvSpPr>
            <p:spPr>
              <a:xfrm>
                <a:off x="5743626" y="3463456"/>
                <a:ext cx="141003" cy="421793"/>
              </a:xfrm>
              <a:custGeom>
                <a:avLst/>
                <a:gdLst>
                  <a:gd name="connsiteX0" fmla="*/ 92082 w 141003"/>
                  <a:gd name="connsiteY0" fmla="*/ 416843 h 421793"/>
                  <a:gd name="connsiteX1" fmla="*/ 134657 w 141003"/>
                  <a:gd name="connsiteY1" fmla="*/ 413872 h 421793"/>
                  <a:gd name="connsiteX2" fmla="*/ 139608 w 141003"/>
                  <a:gd name="connsiteY2" fmla="*/ 214857 h 421793"/>
                  <a:gd name="connsiteX3" fmla="*/ 133667 w 141003"/>
                  <a:gd name="connsiteY3" fmla="*/ 13862 h 421793"/>
                  <a:gd name="connsiteX4" fmla="*/ 96042 w 141003"/>
                  <a:gd name="connsiteY4" fmla="*/ 8911 h 421793"/>
                  <a:gd name="connsiteX5" fmla="*/ 99013 w 141003"/>
                  <a:gd name="connsiteY5" fmla="*/ 131687 h 421793"/>
                  <a:gd name="connsiteX6" fmla="*/ 101983 w 141003"/>
                  <a:gd name="connsiteY6" fmla="*/ 253472 h 421793"/>
                  <a:gd name="connsiteX7" fmla="*/ 77230 w 141003"/>
                  <a:gd name="connsiteY7" fmla="*/ 130697 h 421793"/>
                  <a:gd name="connsiteX8" fmla="*/ 52477 w 141003"/>
                  <a:gd name="connsiteY8" fmla="*/ 4951 h 421793"/>
                  <a:gd name="connsiteX9" fmla="*/ 0 w 141003"/>
                  <a:gd name="connsiteY9" fmla="*/ 0 h 421793"/>
                  <a:gd name="connsiteX10" fmla="*/ 5941 w 141003"/>
                  <a:gd name="connsiteY10" fmla="*/ 211887 h 421793"/>
                  <a:gd name="connsiteX11" fmla="*/ 1980 w 141003"/>
                  <a:gd name="connsiteY11" fmla="*/ 421793 h 421793"/>
                  <a:gd name="connsiteX12" fmla="*/ 39605 w 141003"/>
                  <a:gd name="connsiteY12" fmla="*/ 419813 h 421793"/>
                  <a:gd name="connsiteX13" fmla="*/ 44556 w 141003"/>
                  <a:gd name="connsiteY13" fmla="*/ 269314 h 421793"/>
                  <a:gd name="connsiteX14" fmla="*/ 40595 w 141003"/>
                  <a:gd name="connsiteY14" fmla="*/ 118815 h 421793"/>
                  <a:gd name="connsiteX15" fmla="*/ 70299 w 141003"/>
                  <a:gd name="connsiteY15" fmla="*/ 269314 h 421793"/>
                  <a:gd name="connsiteX16" fmla="*/ 92082 w 141003"/>
                  <a:gd name="connsiteY16" fmla="*/ 416843 h 421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1003" h="421793">
                    <a:moveTo>
                      <a:pt x="92082" y="416843"/>
                    </a:moveTo>
                    <a:cubicBezTo>
                      <a:pt x="105944" y="415853"/>
                      <a:pt x="120795" y="414863"/>
                      <a:pt x="134657" y="413872"/>
                    </a:cubicBezTo>
                    <a:cubicBezTo>
                      <a:pt x="142578" y="347534"/>
                      <a:pt x="141588" y="281196"/>
                      <a:pt x="139608" y="214857"/>
                    </a:cubicBezTo>
                    <a:cubicBezTo>
                      <a:pt x="137628" y="148519"/>
                      <a:pt x="135647" y="81190"/>
                      <a:pt x="133667" y="13862"/>
                    </a:cubicBezTo>
                    <a:cubicBezTo>
                      <a:pt x="121786" y="11882"/>
                      <a:pt x="108914" y="10891"/>
                      <a:pt x="96042" y="8911"/>
                    </a:cubicBezTo>
                    <a:cubicBezTo>
                      <a:pt x="97033" y="49506"/>
                      <a:pt x="98023" y="91092"/>
                      <a:pt x="99013" y="131687"/>
                    </a:cubicBezTo>
                    <a:cubicBezTo>
                      <a:pt x="100003" y="172282"/>
                      <a:pt x="100993" y="212877"/>
                      <a:pt x="101983" y="253472"/>
                    </a:cubicBezTo>
                    <a:cubicBezTo>
                      <a:pt x="94062" y="212877"/>
                      <a:pt x="85151" y="171292"/>
                      <a:pt x="77230" y="130697"/>
                    </a:cubicBezTo>
                    <a:cubicBezTo>
                      <a:pt x="69309" y="89111"/>
                      <a:pt x="60398" y="46536"/>
                      <a:pt x="52477" y="4951"/>
                    </a:cubicBezTo>
                    <a:cubicBezTo>
                      <a:pt x="34654" y="2971"/>
                      <a:pt x="17823" y="990"/>
                      <a:pt x="0" y="0"/>
                    </a:cubicBezTo>
                    <a:cubicBezTo>
                      <a:pt x="1980" y="71289"/>
                      <a:pt x="3961" y="141588"/>
                      <a:pt x="5941" y="211887"/>
                    </a:cubicBezTo>
                    <a:cubicBezTo>
                      <a:pt x="7921" y="282186"/>
                      <a:pt x="8911" y="351494"/>
                      <a:pt x="1980" y="421793"/>
                    </a:cubicBezTo>
                    <a:cubicBezTo>
                      <a:pt x="14852" y="420803"/>
                      <a:pt x="26733" y="420803"/>
                      <a:pt x="39605" y="419813"/>
                    </a:cubicBezTo>
                    <a:cubicBezTo>
                      <a:pt x="46536" y="369317"/>
                      <a:pt x="45546" y="319811"/>
                      <a:pt x="44556" y="269314"/>
                    </a:cubicBezTo>
                    <a:cubicBezTo>
                      <a:pt x="43566" y="218818"/>
                      <a:pt x="41585" y="169311"/>
                      <a:pt x="40595" y="118815"/>
                    </a:cubicBezTo>
                    <a:cubicBezTo>
                      <a:pt x="50497" y="169311"/>
                      <a:pt x="60398" y="219808"/>
                      <a:pt x="70299" y="269314"/>
                    </a:cubicBezTo>
                    <a:cubicBezTo>
                      <a:pt x="82181" y="318820"/>
                      <a:pt x="91092" y="367336"/>
                      <a:pt x="92082" y="416843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" name="Полилиния: фигура 25">
                <a:extLst>
                  <a:ext uri="{FF2B5EF4-FFF2-40B4-BE49-F238E27FC236}">
                    <a16:creationId xmlns:a16="http://schemas.microsoft.com/office/drawing/2014/main" id="{A5407236-C313-11F9-06E6-ADF324AF6841}"/>
                  </a:ext>
                </a:extLst>
              </p:cNvPr>
              <p:cNvSpPr/>
              <p:nvPr/>
            </p:nvSpPr>
            <p:spPr>
              <a:xfrm>
                <a:off x="5907987" y="3481278"/>
                <a:ext cx="48866" cy="394069"/>
              </a:xfrm>
              <a:custGeom>
                <a:avLst/>
                <a:gdLst>
                  <a:gd name="connsiteX0" fmla="*/ 41585 w 48866"/>
                  <a:gd name="connsiteY0" fmla="*/ 391099 h 394069"/>
                  <a:gd name="connsiteX1" fmla="*/ 47526 w 48866"/>
                  <a:gd name="connsiteY1" fmla="*/ 200005 h 394069"/>
                  <a:gd name="connsiteX2" fmla="*/ 41585 w 48866"/>
                  <a:gd name="connsiteY2" fmla="*/ 5941 h 394069"/>
                  <a:gd name="connsiteX3" fmla="*/ 0 w 48866"/>
                  <a:gd name="connsiteY3" fmla="*/ 0 h 394069"/>
                  <a:gd name="connsiteX4" fmla="*/ 0 w 48866"/>
                  <a:gd name="connsiteY4" fmla="*/ 0 h 394069"/>
                  <a:gd name="connsiteX5" fmla="*/ 5941 w 48866"/>
                  <a:gd name="connsiteY5" fmla="*/ 198025 h 394069"/>
                  <a:gd name="connsiteX6" fmla="*/ 990 w 48866"/>
                  <a:gd name="connsiteY6" fmla="*/ 394070 h 394069"/>
                  <a:gd name="connsiteX7" fmla="*/ 41585 w 48866"/>
                  <a:gd name="connsiteY7" fmla="*/ 391099 h 394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866" h="394069">
                    <a:moveTo>
                      <a:pt x="41585" y="391099"/>
                    </a:moveTo>
                    <a:cubicBezTo>
                      <a:pt x="50496" y="326741"/>
                      <a:pt x="49506" y="263373"/>
                      <a:pt x="47526" y="200005"/>
                    </a:cubicBezTo>
                    <a:cubicBezTo>
                      <a:pt x="45546" y="135647"/>
                      <a:pt x="43565" y="71289"/>
                      <a:pt x="41585" y="5941"/>
                    </a:cubicBezTo>
                    <a:cubicBezTo>
                      <a:pt x="27723" y="3960"/>
                      <a:pt x="13861" y="1980"/>
                      <a:pt x="0" y="0"/>
                    </a:cubicBezTo>
                    <a:lnTo>
                      <a:pt x="0" y="0"/>
                    </a:lnTo>
                    <a:cubicBezTo>
                      <a:pt x="1980" y="66338"/>
                      <a:pt x="3960" y="132677"/>
                      <a:pt x="5941" y="198025"/>
                    </a:cubicBezTo>
                    <a:cubicBezTo>
                      <a:pt x="7921" y="263373"/>
                      <a:pt x="8911" y="328721"/>
                      <a:pt x="990" y="394070"/>
                    </a:cubicBezTo>
                    <a:cubicBezTo>
                      <a:pt x="13861" y="393079"/>
                      <a:pt x="27723" y="392090"/>
                      <a:pt x="41585" y="391099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" name="Полилиния: фигура 26">
                <a:extLst>
                  <a:ext uri="{FF2B5EF4-FFF2-40B4-BE49-F238E27FC236}">
                    <a16:creationId xmlns:a16="http://schemas.microsoft.com/office/drawing/2014/main" id="{DC397136-7FB2-5E97-F122-E765615AD801}"/>
                  </a:ext>
                </a:extLst>
              </p:cNvPr>
              <p:cNvSpPr/>
              <p:nvPr/>
            </p:nvSpPr>
            <p:spPr>
              <a:xfrm>
                <a:off x="6093140" y="3326819"/>
                <a:ext cx="625758" cy="544945"/>
              </a:xfrm>
              <a:custGeom>
                <a:avLst/>
                <a:gdLst>
                  <a:gd name="connsiteX0" fmla="*/ 606947 w 625758"/>
                  <a:gd name="connsiteY0" fmla="*/ 240600 h 544945"/>
                  <a:gd name="connsiteX1" fmla="*/ 625759 w 625758"/>
                  <a:gd name="connsiteY1" fmla="*/ 199015 h 544945"/>
                  <a:gd name="connsiteX2" fmla="*/ 605956 w 625758"/>
                  <a:gd name="connsiteY2" fmla="*/ 140598 h 544945"/>
                  <a:gd name="connsiteX3" fmla="*/ 562391 w 625758"/>
                  <a:gd name="connsiteY3" fmla="*/ 114855 h 544945"/>
                  <a:gd name="connsiteX4" fmla="*/ 548529 w 625758"/>
                  <a:gd name="connsiteY4" fmla="*/ 100993 h 544945"/>
                  <a:gd name="connsiteX5" fmla="*/ 514865 w 625758"/>
                  <a:gd name="connsiteY5" fmla="*/ 67328 h 544945"/>
                  <a:gd name="connsiteX6" fmla="*/ 429714 w 625758"/>
                  <a:gd name="connsiteY6" fmla="*/ 38615 h 544945"/>
                  <a:gd name="connsiteX7" fmla="*/ 359415 w 625758"/>
                  <a:gd name="connsiteY7" fmla="*/ 15842 h 544945"/>
                  <a:gd name="connsiteX8" fmla="*/ 329712 w 625758"/>
                  <a:gd name="connsiteY8" fmla="*/ 3960 h 544945"/>
                  <a:gd name="connsiteX9" fmla="*/ 307929 w 625758"/>
                  <a:gd name="connsiteY9" fmla="*/ 0 h 544945"/>
                  <a:gd name="connsiteX10" fmla="*/ 293077 w 625758"/>
                  <a:gd name="connsiteY10" fmla="*/ 1980 h 544945"/>
                  <a:gd name="connsiteX11" fmla="*/ 261393 w 625758"/>
                  <a:gd name="connsiteY11" fmla="*/ 23763 h 544945"/>
                  <a:gd name="connsiteX12" fmla="*/ 209906 w 625758"/>
                  <a:gd name="connsiteY12" fmla="*/ 85151 h 544945"/>
                  <a:gd name="connsiteX13" fmla="*/ 143568 w 625758"/>
                  <a:gd name="connsiteY13" fmla="*/ 148519 h 544945"/>
                  <a:gd name="connsiteX14" fmla="*/ 0 w 625758"/>
                  <a:gd name="connsiteY14" fmla="*/ 178223 h 544945"/>
                  <a:gd name="connsiteX15" fmla="*/ 17822 w 625758"/>
                  <a:gd name="connsiteY15" fmla="*/ 197035 h 544945"/>
                  <a:gd name="connsiteX16" fmla="*/ 25743 w 625758"/>
                  <a:gd name="connsiteY16" fmla="*/ 210897 h 544945"/>
                  <a:gd name="connsiteX17" fmla="*/ 102973 w 625758"/>
                  <a:gd name="connsiteY17" fmla="*/ 194065 h 544945"/>
                  <a:gd name="connsiteX18" fmla="*/ 228719 w 625758"/>
                  <a:gd name="connsiteY18" fmla="*/ 127726 h 544945"/>
                  <a:gd name="connsiteX19" fmla="*/ 291096 w 625758"/>
                  <a:gd name="connsiteY19" fmla="*/ 60398 h 544945"/>
                  <a:gd name="connsiteX20" fmla="*/ 329712 w 625758"/>
                  <a:gd name="connsiteY20" fmla="*/ 41585 h 544945"/>
                  <a:gd name="connsiteX21" fmla="*/ 374267 w 625758"/>
                  <a:gd name="connsiteY21" fmla="*/ 52477 h 544945"/>
                  <a:gd name="connsiteX22" fmla="*/ 435655 w 625758"/>
                  <a:gd name="connsiteY22" fmla="*/ 74259 h 544945"/>
                  <a:gd name="connsiteX23" fmla="*/ 493082 w 625758"/>
                  <a:gd name="connsiteY23" fmla="*/ 91092 h 544945"/>
                  <a:gd name="connsiteX24" fmla="*/ 523776 w 625758"/>
                  <a:gd name="connsiteY24" fmla="*/ 123766 h 544945"/>
                  <a:gd name="connsiteX25" fmla="*/ 528726 w 625758"/>
                  <a:gd name="connsiteY25" fmla="*/ 165351 h 544945"/>
                  <a:gd name="connsiteX26" fmla="*/ 533677 w 625758"/>
                  <a:gd name="connsiteY26" fmla="*/ 214857 h 544945"/>
                  <a:gd name="connsiteX27" fmla="*/ 538628 w 625758"/>
                  <a:gd name="connsiteY27" fmla="*/ 258423 h 544945"/>
                  <a:gd name="connsiteX28" fmla="*/ 521795 w 625758"/>
                  <a:gd name="connsiteY28" fmla="*/ 269314 h 544945"/>
                  <a:gd name="connsiteX29" fmla="*/ 510904 w 625758"/>
                  <a:gd name="connsiteY29" fmla="*/ 262383 h 544945"/>
                  <a:gd name="connsiteX30" fmla="*/ 482190 w 625758"/>
                  <a:gd name="connsiteY30" fmla="*/ 229709 h 544945"/>
                  <a:gd name="connsiteX31" fmla="*/ 455458 w 625758"/>
                  <a:gd name="connsiteY31" fmla="*/ 168321 h 544945"/>
                  <a:gd name="connsiteX32" fmla="*/ 458428 w 625758"/>
                  <a:gd name="connsiteY32" fmla="*/ 129706 h 544945"/>
                  <a:gd name="connsiteX33" fmla="*/ 428724 w 625758"/>
                  <a:gd name="connsiteY33" fmla="*/ 143568 h 544945"/>
                  <a:gd name="connsiteX34" fmla="*/ 392089 w 625758"/>
                  <a:gd name="connsiteY34" fmla="*/ 136637 h 544945"/>
                  <a:gd name="connsiteX35" fmla="*/ 370306 w 625758"/>
                  <a:gd name="connsiteY35" fmla="*/ 105944 h 544945"/>
                  <a:gd name="connsiteX36" fmla="*/ 353474 w 625758"/>
                  <a:gd name="connsiteY36" fmla="*/ 78220 h 544945"/>
                  <a:gd name="connsiteX37" fmla="*/ 359415 w 625758"/>
                  <a:gd name="connsiteY37" fmla="*/ 106933 h 544945"/>
                  <a:gd name="connsiteX38" fmla="*/ 356445 w 625758"/>
                  <a:gd name="connsiteY38" fmla="*/ 179213 h 544945"/>
                  <a:gd name="connsiteX39" fmla="*/ 320800 w 625758"/>
                  <a:gd name="connsiteY39" fmla="*/ 230699 h 544945"/>
                  <a:gd name="connsiteX40" fmla="*/ 228719 w 625758"/>
                  <a:gd name="connsiteY40" fmla="*/ 310899 h 544945"/>
                  <a:gd name="connsiteX41" fmla="*/ 133667 w 625758"/>
                  <a:gd name="connsiteY41" fmla="*/ 371297 h 544945"/>
                  <a:gd name="connsiteX42" fmla="*/ 181193 w 625758"/>
                  <a:gd name="connsiteY42" fmla="*/ 236640 h 544945"/>
                  <a:gd name="connsiteX43" fmla="*/ 31684 w 625758"/>
                  <a:gd name="connsiteY43" fmla="*/ 282186 h 544945"/>
                  <a:gd name="connsiteX44" fmla="*/ 134657 w 625758"/>
                  <a:gd name="connsiteY44" fmla="*/ 275255 h 544945"/>
                  <a:gd name="connsiteX45" fmla="*/ 105943 w 625758"/>
                  <a:gd name="connsiteY45" fmla="*/ 414862 h 544945"/>
                  <a:gd name="connsiteX46" fmla="*/ 335652 w 625758"/>
                  <a:gd name="connsiteY46" fmla="*/ 257433 h 544945"/>
                  <a:gd name="connsiteX47" fmla="*/ 245551 w 625758"/>
                  <a:gd name="connsiteY47" fmla="*/ 433675 h 544945"/>
                  <a:gd name="connsiteX48" fmla="*/ 247531 w 625758"/>
                  <a:gd name="connsiteY48" fmla="*/ 435655 h 544945"/>
                  <a:gd name="connsiteX49" fmla="*/ 315850 w 625758"/>
                  <a:gd name="connsiteY49" fmla="*/ 385159 h 544945"/>
                  <a:gd name="connsiteX50" fmla="*/ 373277 w 625758"/>
                  <a:gd name="connsiteY50" fmla="*/ 503974 h 544945"/>
                  <a:gd name="connsiteX51" fmla="*/ 344563 w 625758"/>
                  <a:gd name="connsiteY51" fmla="*/ 508924 h 544945"/>
                  <a:gd name="connsiteX52" fmla="*/ 258422 w 625758"/>
                  <a:gd name="connsiteY52" fmla="*/ 506944 h 544945"/>
                  <a:gd name="connsiteX53" fmla="*/ 135647 w 625758"/>
                  <a:gd name="connsiteY53" fmla="*/ 466349 h 544945"/>
                  <a:gd name="connsiteX54" fmla="*/ 98022 w 625758"/>
                  <a:gd name="connsiteY54" fmla="*/ 456448 h 544945"/>
                  <a:gd name="connsiteX55" fmla="*/ 78220 w 625758"/>
                  <a:gd name="connsiteY55" fmla="*/ 458428 h 544945"/>
                  <a:gd name="connsiteX56" fmla="*/ 29704 w 625758"/>
                  <a:gd name="connsiteY56" fmla="*/ 471300 h 544945"/>
                  <a:gd name="connsiteX57" fmla="*/ 13861 w 625758"/>
                  <a:gd name="connsiteY57" fmla="*/ 506944 h 544945"/>
                  <a:gd name="connsiteX58" fmla="*/ 6930 w 625758"/>
                  <a:gd name="connsiteY58" fmla="*/ 514865 h 544945"/>
                  <a:gd name="connsiteX59" fmla="*/ 77230 w 625758"/>
                  <a:gd name="connsiteY59" fmla="*/ 493082 h 544945"/>
                  <a:gd name="connsiteX60" fmla="*/ 135647 w 625758"/>
                  <a:gd name="connsiteY60" fmla="*/ 501003 h 544945"/>
                  <a:gd name="connsiteX61" fmla="*/ 225748 w 625758"/>
                  <a:gd name="connsiteY61" fmla="*/ 532687 h 544945"/>
                  <a:gd name="connsiteX62" fmla="*/ 324761 w 625758"/>
                  <a:gd name="connsiteY62" fmla="*/ 543579 h 544945"/>
                  <a:gd name="connsiteX63" fmla="*/ 445556 w 625758"/>
                  <a:gd name="connsiteY63" fmla="*/ 528727 h 544945"/>
                  <a:gd name="connsiteX64" fmla="*/ 504964 w 625758"/>
                  <a:gd name="connsiteY64" fmla="*/ 504964 h 544945"/>
                  <a:gd name="connsiteX65" fmla="*/ 526746 w 625758"/>
                  <a:gd name="connsiteY65" fmla="*/ 460408 h 544945"/>
                  <a:gd name="connsiteX66" fmla="*/ 527737 w 625758"/>
                  <a:gd name="connsiteY66" fmla="*/ 446546 h 544945"/>
                  <a:gd name="connsiteX67" fmla="*/ 578233 w 625758"/>
                  <a:gd name="connsiteY67" fmla="*/ 356445 h 544945"/>
                  <a:gd name="connsiteX68" fmla="*/ 604966 w 625758"/>
                  <a:gd name="connsiteY68" fmla="*/ 337633 h 544945"/>
                  <a:gd name="connsiteX69" fmla="*/ 618828 w 625758"/>
                  <a:gd name="connsiteY69" fmla="*/ 311889 h 544945"/>
                  <a:gd name="connsiteX70" fmla="*/ 620808 w 625758"/>
                  <a:gd name="connsiteY70" fmla="*/ 306939 h 544945"/>
                  <a:gd name="connsiteX71" fmla="*/ 621798 w 625758"/>
                  <a:gd name="connsiteY71" fmla="*/ 300998 h 544945"/>
                  <a:gd name="connsiteX72" fmla="*/ 618828 w 625758"/>
                  <a:gd name="connsiteY72" fmla="*/ 272284 h 544945"/>
                  <a:gd name="connsiteX73" fmla="*/ 606947 w 625758"/>
                  <a:gd name="connsiteY73" fmla="*/ 240600 h 544945"/>
                  <a:gd name="connsiteX74" fmla="*/ 399020 w 625758"/>
                  <a:gd name="connsiteY74" fmla="*/ 172282 h 544945"/>
                  <a:gd name="connsiteX75" fmla="*/ 413872 w 625758"/>
                  <a:gd name="connsiteY75" fmla="*/ 167331 h 544945"/>
                  <a:gd name="connsiteX76" fmla="*/ 433675 w 625758"/>
                  <a:gd name="connsiteY76" fmla="*/ 169311 h 544945"/>
                  <a:gd name="connsiteX77" fmla="*/ 446546 w 625758"/>
                  <a:gd name="connsiteY77" fmla="*/ 229709 h 544945"/>
                  <a:gd name="connsiteX78" fmla="*/ 414862 w 625758"/>
                  <a:gd name="connsiteY78" fmla="*/ 226739 h 544945"/>
                  <a:gd name="connsiteX79" fmla="*/ 391099 w 625758"/>
                  <a:gd name="connsiteY79" fmla="*/ 208916 h 544945"/>
                  <a:gd name="connsiteX80" fmla="*/ 399020 w 625758"/>
                  <a:gd name="connsiteY80" fmla="*/ 172282 h 544945"/>
                  <a:gd name="connsiteX81" fmla="*/ 499023 w 625758"/>
                  <a:gd name="connsiteY81" fmla="*/ 459418 h 544945"/>
                  <a:gd name="connsiteX82" fmla="*/ 460408 w 625758"/>
                  <a:gd name="connsiteY82" fmla="*/ 498033 h 544945"/>
                  <a:gd name="connsiteX83" fmla="*/ 455458 w 625758"/>
                  <a:gd name="connsiteY83" fmla="*/ 497043 h 544945"/>
                  <a:gd name="connsiteX84" fmla="*/ 384168 w 625758"/>
                  <a:gd name="connsiteY84" fmla="*/ 463378 h 544945"/>
                  <a:gd name="connsiteX85" fmla="*/ 374267 w 625758"/>
                  <a:gd name="connsiteY85" fmla="*/ 427734 h 544945"/>
                  <a:gd name="connsiteX86" fmla="*/ 395060 w 625758"/>
                  <a:gd name="connsiteY86" fmla="*/ 414862 h 544945"/>
                  <a:gd name="connsiteX87" fmla="*/ 449516 w 625758"/>
                  <a:gd name="connsiteY87" fmla="*/ 427734 h 544945"/>
                  <a:gd name="connsiteX88" fmla="*/ 491102 w 625758"/>
                  <a:gd name="connsiteY88" fmla="*/ 439615 h 544945"/>
                  <a:gd name="connsiteX89" fmla="*/ 499023 w 625758"/>
                  <a:gd name="connsiteY89" fmla="*/ 459418 h 544945"/>
                  <a:gd name="connsiteX90" fmla="*/ 549519 w 625758"/>
                  <a:gd name="connsiteY90" fmla="*/ 377238 h 544945"/>
                  <a:gd name="connsiteX91" fmla="*/ 530707 w 625758"/>
                  <a:gd name="connsiteY91" fmla="*/ 412882 h 544945"/>
                  <a:gd name="connsiteX92" fmla="*/ 516845 w 625758"/>
                  <a:gd name="connsiteY92" fmla="*/ 418823 h 544945"/>
                  <a:gd name="connsiteX93" fmla="*/ 510904 w 625758"/>
                  <a:gd name="connsiteY93" fmla="*/ 417833 h 544945"/>
                  <a:gd name="connsiteX94" fmla="*/ 438625 w 625758"/>
                  <a:gd name="connsiteY94" fmla="*/ 398030 h 544945"/>
                  <a:gd name="connsiteX95" fmla="*/ 401001 w 625758"/>
                  <a:gd name="connsiteY95" fmla="*/ 383179 h 544945"/>
                  <a:gd name="connsiteX96" fmla="*/ 389119 w 625758"/>
                  <a:gd name="connsiteY96" fmla="*/ 361396 h 544945"/>
                  <a:gd name="connsiteX97" fmla="*/ 417832 w 625758"/>
                  <a:gd name="connsiteY97" fmla="*/ 333672 h 544945"/>
                  <a:gd name="connsiteX98" fmla="*/ 443576 w 625758"/>
                  <a:gd name="connsiteY98" fmla="*/ 336643 h 544945"/>
                  <a:gd name="connsiteX99" fmla="*/ 525756 w 625758"/>
                  <a:gd name="connsiteY99" fmla="*/ 351494 h 544945"/>
                  <a:gd name="connsiteX100" fmla="*/ 538628 w 625758"/>
                  <a:gd name="connsiteY100" fmla="*/ 355455 h 544945"/>
                  <a:gd name="connsiteX101" fmla="*/ 549519 w 625758"/>
                  <a:gd name="connsiteY101" fmla="*/ 377238 h 544945"/>
                  <a:gd name="connsiteX102" fmla="*/ 556450 w 625758"/>
                  <a:gd name="connsiteY102" fmla="*/ 325751 h 544945"/>
                  <a:gd name="connsiteX103" fmla="*/ 556450 w 625758"/>
                  <a:gd name="connsiteY103" fmla="*/ 325751 h 544945"/>
                  <a:gd name="connsiteX104" fmla="*/ 455458 w 625758"/>
                  <a:gd name="connsiteY104" fmla="*/ 310899 h 544945"/>
                  <a:gd name="connsiteX105" fmla="*/ 419813 w 625758"/>
                  <a:gd name="connsiteY105" fmla="*/ 303969 h 544945"/>
                  <a:gd name="connsiteX106" fmla="*/ 398030 w 625758"/>
                  <a:gd name="connsiteY106" fmla="*/ 284166 h 544945"/>
                  <a:gd name="connsiteX107" fmla="*/ 409911 w 625758"/>
                  <a:gd name="connsiteY107" fmla="*/ 247531 h 544945"/>
                  <a:gd name="connsiteX108" fmla="*/ 425754 w 625758"/>
                  <a:gd name="connsiteY108" fmla="*/ 244561 h 544945"/>
                  <a:gd name="connsiteX109" fmla="*/ 482190 w 625758"/>
                  <a:gd name="connsiteY109" fmla="*/ 277235 h 544945"/>
                  <a:gd name="connsiteX110" fmla="*/ 514865 w 625758"/>
                  <a:gd name="connsiteY110" fmla="*/ 300008 h 544945"/>
                  <a:gd name="connsiteX111" fmla="*/ 564371 w 625758"/>
                  <a:gd name="connsiteY111" fmla="*/ 267334 h 544945"/>
                  <a:gd name="connsiteX112" fmla="*/ 565361 w 625758"/>
                  <a:gd name="connsiteY112" fmla="*/ 252482 h 544945"/>
                  <a:gd name="connsiteX113" fmla="*/ 592095 w 625758"/>
                  <a:gd name="connsiteY113" fmla="*/ 284166 h 544945"/>
                  <a:gd name="connsiteX114" fmla="*/ 556450 w 625758"/>
                  <a:gd name="connsiteY114" fmla="*/ 325751 h 544945"/>
                  <a:gd name="connsiteX115" fmla="*/ 592095 w 625758"/>
                  <a:gd name="connsiteY115" fmla="*/ 208916 h 544945"/>
                  <a:gd name="connsiteX116" fmla="*/ 569322 w 625758"/>
                  <a:gd name="connsiteY116" fmla="*/ 228719 h 544945"/>
                  <a:gd name="connsiteX117" fmla="*/ 560411 w 625758"/>
                  <a:gd name="connsiteY117" fmla="*/ 227729 h 544945"/>
                  <a:gd name="connsiteX118" fmla="*/ 556450 w 625758"/>
                  <a:gd name="connsiteY118" fmla="*/ 179213 h 544945"/>
                  <a:gd name="connsiteX119" fmla="*/ 558430 w 625758"/>
                  <a:gd name="connsiteY119" fmla="*/ 166341 h 544945"/>
                  <a:gd name="connsiteX120" fmla="*/ 577243 w 625758"/>
                  <a:gd name="connsiteY120" fmla="*/ 165351 h 544945"/>
                  <a:gd name="connsiteX121" fmla="*/ 590114 w 625758"/>
                  <a:gd name="connsiteY121" fmla="*/ 179213 h 544945"/>
                  <a:gd name="connsiteX122" fmla="*/ 592095 w 625758"/>
                  <a:gd name="connsiteY122" fmla="*/ 208916 h 544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</a:cxnLst>
                <a:rect l="l" t="t" r="r" b="b"/>
                <a:pathLst>
                  <a:path w="625758" h="544945">
                    <a:moveTo>
                      <a:pt x="606947" y="240600"/>
                    </a:moveTo>
                    <a:cubicBezTo>
                      <a:pt x="620808" y="230699"/>
                      <a:pt x="625759" y="214857"/>
                      <a:pt x="625759" y="199015"/>
                    </a:cubicBezTo>
                    <a:cubicBezTo>
                      <a:pt x="625759" y="177232"/>
                      <a:pt x="619818" y="157430"/>
                      <a:pt x="605956" y="140598"/>
                    </a:cubicBezTo>
                    <a:cubicBezTo>
                      <a:pt x="594075" y="126736"/>
                      <a:pt x="580213" y="115845"/>
                      <a:pt x="562391" y="114855"/>
                    </a:cubicBezTo>
                    <a:cubicBezTo>
                      <a:pt x="552490" y="113864"/>
                      <a:pt x="550509" y="109904"/>
                      <a:pt x="548529" y="100993"/>
                    </a:cubicBezTo>
                    <a:cubicBezTo>
                      <a:pt x="544569" y="83170"/>
                      <a:pt x="531697" y="72279"/>
                      <a:pt x="514865" y="67328"/>
                    </a:cubicBezTo>
                    <a:cubicBezTo>
                      <a:pt x="486151" y="57427"/>
                      <a:pt x="458428" y="47526"/>
                      <a:pt x="429714" y="38615"/>
                    </a:cubicBezTo>
                    <a:cubicBezTo>
                      <a:pt x="405951" y="30694"/>
                      <a:pt x="382188" y="23763"/>
                      <a:pt x="359415" y="15842"/>
                    </a:cubicBezTo>
                    <a:cubicBezTo>
                      <a:pt x="349514" y="12872"/>
                      <a:pt x="339613" y="7921"/>
                      <a:pt x="329712" y="3960"/>
                    </a:cubicBezTo>
                    <a:cubicBezTo>
                      <a:pt x="322781" y="2970"/>
                      <a:pt x="314860" y="990"/>
                      <a:pt x="307929" y="0"/>
                    </a:cubicBezTo>
                    <a:cubicBezTo>
                      <a:pt x="302978" y="990"/>
                      <a:pt x="298027" y="990"/>
                      <a:pt x="293077" y="1980"/>
                    </a:cubicBezTo>
                    <a:cubicBezTo>
                      <a:pt x="279215" y="4951"/>
                      <a:pt x="269314" y="13862"/>
                      <a:pt x="261393" y="23763"/>
                    </a:cubicBezTo>
                    <a:cubicBezTo>
                      <a:pt x="243571" y="43565"/>
                      <a:pt x="227729" y="65348"/>
                      <a:pt x="209906" y="85151"/>
                    </a:cubicBezTo>
                    <a:cubicBezTo>
                      <a:pt x="190104" y="107924"/>
                      <a:pt x="169311" y="134657"/>
                      <a:pt x="143568" y="148519"/>
                    </a:cubicBezTo>
                    <a:cubicBezTo>
                      <a:pt x="114854" y="164361"/>
                      <a:pt x="38615" y="177232"/>
                      <a:pt x="0" y="178223"/>
                    </a:cubicBezTo>
                    <a:cubicBezTo>
                      <a:pt x="6930" y="183173"/>
                      <a:pt x="12872" y="189114"/>
                      <a:pt x="17822" y="197035"/>
                    </a:cubicBezTo>
                    <a:cubicBezTo>
                      <a:pt x="20792" y="200995"/>
                      <a:pt x="22773" y="205946"/>
                      <a:pt x="25743" y="210897"/>
                    </a:cubicBezTo>
                    <a:cubicBezTo>
                      <a:pt x="52477" y="206936"/>
                      <a:pt x="77230" y="200005"/>
                      <a:pt x="102973" y="194065"/>
                    </a:cubicBezTo>
                    <a:cubicBezTo>
                      <a:pt x="151489" y="183173"/>
                      <a:pt x="193074" y="161390"/>
                      <a:pt x="228719" y="127726"/>
                    </a:cubicBezTo>
                    <a:cubicBezTo>
                      <a:pt x="251491" y="106933"/>
                      <a:pt x="270304" y="83170"/>
                      <a:pt x="291096" y="60398"/>
                    </a:cubicBezTo>
                    <a:cubicBezTo>
                      <a:pt x="301988" y="48516"/>
                      <a:pt x="312879" y="43565"/>
                      <a:pt x="329712" y="41585"/>
                    </a:cubicBezTo>
                    <a:cubicBezTo>
                      <a:pt x="342583" y="39605"/>
                      <a:pt x="361396" y="49506"/>
                      <a:pt x="374267" y="52477"/>
                    </a:cubicBezTo>
                    <a:cubicBezTo>
                      <a:pt x="396050" y="56437"/>
                      <a:pt x="413872" y="68319"/>
                      <a:pt x="435655" y="74259"/>
                    </a:cubicBezTo>
                    <a:cubicBezTo>
                      <a:pt x="455458" y="79210"/>
                      <a:pt x="474270" y="85151"/>
                      <a:pt x="493082" y="91092"/>
                    </a:cubicBezTo>
                    <a:cubicBezTo>
                      <a:pt x="508924" y="96042"/>
                      <a:pt x="520806" y="106933"/>
                      <a:pt x="523776" y="123766"/>
                    </a:cubicBezTo>
                    <a:cubicBezTo>
                      <a:pt x="525756" y="137627"/>
                      <a:pt x="526746" y="151489"/>
                      <a:pt x="528726" y="165351"/>
                    </a:cubicBezTo>
                    <a:cubicBezTo>
                      <a:pt x="530707" y="182183"/>
                      <a:pt x="531697" y="198025"/>
                      <a:pt x="533677" y="214857"/>
                    </a:cubicBezTo>
                    <a:cubicBezTo>
                      <a:pt x="535657" y="229709"/>
                      <a:pt x="537638" y="243571"/>
                      <a:pt x="538628" y="258423"/>
                    </a:cubicBezTo>
                    <a:cubicBezTo>
                      <a:pt x="539618" y="270304"/>
                      <a:pt x="531697" y="274265"/>
                      <a:pt x="521795" y="269314"/>
                    </a:cubicBezTo>
                    <a:cubicBezTo>
                      <a:pt x="517835" y="267334"/>
                      <a:pt x="513875" y="265353"/>
                      <a:pt x="510904" y="262383"/>
                    </a:cubicBezTo>
                    <a:cubicBezTo>
                      <a:pt x="501003" y="251492"/>
                      <a:pt x="491102" y="241590"/>
                      <a:pt x="482190" y="229709"/>
                    </a:cubicBezTo>
                    <a:cubicBezTo>
                      <a:pt x="468329" y="211887"/>
                      <a:pt x="456447" y="192084"/>
                      <a:pt x="455458" y="168321"/>
                    </a:cubicBezTo>
                    <a:cubicBezTo>
                      <a:pt x="454467" y="155450"/>
                      <a:pt x="457437" y="142578"/>
                      <a:pt x="458428" y="129706"/>
                    </a:cubicBezTo>
                    <a:cubicBezTo>
                      <a:pt x="449516" y="133667"/>
                      <a:pt x="438625" y="138618"/>
                      <a:pt x="428724" y="143568"/>
                    </a:cubicBezTo>
                    <a:cubicBezTo>
                      <a:pt x="412882" y="150499"/>
                      <a:pt x="401991" y="148519"/>
                      <a:pt x="392089" y="136637"/>
                    </a:cubicBezTo>
                    <a:cubicBezTo>
                      <a:pt x="384168" y="126736"/>
                      <a:pt x="377237" y="116835"/>
                      <a:pt x="370306" y="105944"/>
                    </a:cubicBezTo>
                    <a:cubicBezTo>
                      <a:pt x="364366" y="97032"/>
                      <a:pt x="358425" y="87131"/>
                      <a:pt x="353474" y="78220"/>
                    </a:cubicBezTo>
                    <a:cubicBezTo>
                      <a:pt x="354465" y="88121"/>
                      <a:pt x="356445" y="98022"/>
                      <a:pt x="359415" y="106933"/>
                    </a:cubicBezTo>
                    <a:cubicBezTo>
                      <a:pt x="366346" y="131687"/>
                      <a:pt x="366346" y="155450"/>
                      <a:pt x="356445" y="179213"/>
                    </a:cubicBezTo>
                    <a:cubicBezTo>
                      <a:pt x="348524" y="199015"/>
                      <a:pt x="336643" y="216837"/>
                      <a:pt x="320800" y="230699"/>
                    </a:cubicBezTo>
                    <a:cubicBezTo>
                      <a:pt x="290107" y="258423"/>
                      <a:pt x="260403" y="285156"/>
                      <a:pt x="228719" y="310899"/>
                    </a:cubicBezTo>
                    <a:cubicBezTo>
                      <a:pt x="206936" y="328722"/>
                      <a:pt x="157430" y="353475"/>
                      <a:pt x="133667" y="371297"/>
                    </a:cubicBezTo>
                    <a:cubicBezTo>
                      <a:pt x="140597" y="317830"/>
                      <a:pt x="159410" y="281195"/>
                      <a:pt x="181193" y="236640"/>
                    </a:cubicBezTo>
                    <a:cubicBezTo>
                      <a:pt x="140597" y="256442"/>
                      <a:pt x="70299" y="274265"/>
                      <a:pt x="31684" y="282186"/>
                    </a:cubicBezTo>
                    <a:cubicBezTo>
                      <a:pt x="31684" y="284166"/>
                      <a:pt x="124756" y="277235"/>
                      <a:pt x="134657" y="275255"/>
                    </a:cubicBezTo>
                    <a:cubicBezTo>
                      <a:pt x="114854" y="335652"/>
                      <a:pt x="108914" y="366346"/>
                      <a:pt x="105943" y="414862"/>
                    </a:cubicBezTo>
                    <a:cubicBezTo>
                      <a:pt x="187133" y="360405"/>
                      <a:pt x="267334" y="326741"/>
                      <a:pt x="335652" y="257433"/>
                    </a:cubicBezTo>
                    <a:cubicBezTo>
                      <a:pt x="317830" y="322781"/>
                      <a:pt x="284165" y="379218"/>
                      <a:pt x="245551" y="433675"/>
                    </a:cubicBezTo>
                    <a:cubicBezTo>
                      <a:pt x="246541" y="434665"/>
                      <a:pt x="247531" y="435655"/>
                      <a:pt x="247531" y="435655"/>
                    </a:cubicBezTo>
                    <a:cubicBezTo>
                      <a:pt x="270304" y="418823"/>
                      <a:pt x="293077" y="401991"/>
                      <a:pt x="315850" y="385159"/>
                    </a:cubicBezTo>
                    <a:cubicBezTo>
                      <a:pt x="322781" y="429714"/>
                      <a:pt x="335652" y="472290"/>
                      <a:pt x="373277" y="503974"/>
                    </a:cubicBezTo>
                    <a:cubicBezTo>
                      <a:pt x="362386" y="505954"/>
                      <a:pt x="353474" y="507934"/>
                      <a:pt x="344563" y="508924"/>
                    </a:cubicBezTo>
                    <a:cubicBezTo>
                      <a:pt x="315850" y="512885"/>
                      <a:pt x="287136" y="513875"/>
                      <a:pt x="258422" y="506944"/>
                    </a:cubicBezTo>
                    <a:cubicBezTo>
                      <a:pt x="215847" y="498033"/>
                      <a:pt x="177232" y="480211"/>
                      <a:pt x="135647" y="466349"/>
                    </a:cubicBezTo>
                    <a:cubicBezTo>
                      <a:pt x="120795" y="461398"/>
                      <a:pt x="114854" y="456448"/>
                      <a:pt x="98022" y="456448"/>
                    </a:cubicBezTo>
                    <a:lnTo>
                      <a:pt x="78220" y="458428"/>
                    </a:lnTo>
                    <a:cubicBezTo>
                      <a:pt x="71289" y="459418"/>
                      <a:pt x="49506" y="466349"/>
                      <a:pt x="29704" y="471300"/>
                    </a:cubicBezTo>
                    <a:cubicBezTo>
                      <a:pt x="26733" y="485161"/>
                      <a:pt x="21782" y="497043"/>
                      <a:pt x="13861" y="506944"/>
                    </a:cubicBezTo>
                    <a:cubicBezTo>
                      <a:pt x="11881" y="509914"/>
                      <a:pt x="8911" y="511895"/>
                      <a:pt x="6930" y="514865"/>
                    </a:cubicBezTo>
                    <a:cubicBezTo>
                      <a:pt x="30694" y="507934"/>
                      <a:pt x="63368" y="494072"/>
                      <a:pt x="77230" y="493082"/>
                    </a:cubicBezTo>
                    <a:cubicBezTo>
                      <a:pt x="97032" y="491102"/>
                      <a:pt x="116835" y="495063"/>
                      <a:pt x="135647" y="501003"/>
                    </a:cubicBezTo>
                    <a:cubicBezTo>
                      <a:pt x="165350" y="510905"/>
                      <a:pt x="195054" y="522786"/>
                      <a:pt x="225748" y="532687"/>
                    </a:cubicBezTo>
                    <a:cubicBezTo>
                      <a:pt x="258422" y="542588"/>
                      <a:pt x="291096" y="547539"/>
                      <a:pt x="324761" y="543579"/>
                    </a:cubicBezTo>
                    <a:cubicBezTo>
                      <a:pt x="365356" y="538628"/>
                      <a:pt x="404961" y="534668"/>
                      <a:pt x="445556" y="528727"/>
                    </a:cubicBezTo>
                    <a:cubicBezTo>
                      <a:pt x="467339" y="525757"/>
                      <a:pt x="488132" y="519816"/>
                      <a:pt x="504964" y="504964"/>
                    </a:cubicBezTo>
                    <a:cubicBezTo>
                      <a:pt x="518825" y="493082"/>
                      <a:pt x="524766" y="478230"/>
                      <a:pt x="526746" y="460408"/>
                    </a:cubicBezTo>
                    <a:cubicBezTo>
                      <a:pt x="526746" y="455458"/>
                      <a:pt x="527737" y="451497"/>
                      <a:pt x="527737" y="446546"/>
                    </a:cubicBezTo>
                    <a:cubicBezTo>
                      <a:pt x="564371" y="440606"/>
                      <a:pt x="585164" y="387139"/>
                      <a:pt x="578233" y="356445"/>
                    </a:cubicBezTo>
                    <a:cubicBezTo>
                      <a:pt x="587144" y="349514"/>
                      <a:pt x="598035" y="345554"/>
                      <a:pt x="604966" y="337633"/>
                    </a:cubicBezTo>
                    <a:cubicBezTo>
                      <a:pt x="610907" y="330702"/>
                      <a:pt x="614867" y="320800"/>
                      <a:pt x="618828" y="311889"/>
                    </a:cubicBezTo>
                    <a:cubicBezTo>
                      <a:pt x="619818" y="309909"/>
                      <a:pt x="620808" y="307929"/>
                      <a:pt x="620808" y="306939"/>
                    </a:cubicBezTo>
                    <a:cubicBezTo>
                      <a:pt x="620808" y="304958"/>
                      <a:pt x="621798" y="302978"/>
                      <a:pt x="621798" y="300998"/>
                    </a:cubicBezTo>
                    <a:cubicBezTo>
                      <a:pt x="620808" y="291097"/>
                      <a:pt x="620808" y="282186"/>
                      <a:pt x="618828" y="272284"/>
                    </a:cubicBezTo>
                    <a:cubicBezTo>
                      <a:pt x="619818" y="260403"/>
                      <a:pt x="614867" y="250502"/>
                      <a:pt x="606947" y="240600"/>
                    </a:cubicBezTo>
                    <a:close/>
                    <a:moveTo>
                      <a:pt x="399020" y="172282"/>
                    </a:moveTo>
                    <a:cubicBezTo>
                      <a:pt x="402980" y="169311"/>
                      <a:pt x="408922" y="167331"/>
                      <a:pt x="413872" y="167331"/>
                    </a:cubicBezTo>
                    <a:cubicBezTo>
                      <a:pt x="420803" y="167331"/>
                      <a:pt x="423773" y="168321"/>
                      <a:pt x="433675" y="169311"/>
                    </a:cubicBezTo>
                    <a:cubicBezTo>
                      <a:pt x="433675" y="169311"/>
                      <a:pt x="430704" y="199015"/>
                      <a:pt x="446546" y="229709"/>
                    </a:cubicBezTo>
                    <a:cubicBezTo>
                      <a:pt x="435655" y="228719"/>
                      <a:pt x="424763" y="227729"/>
                      <a:pt x="414862" y="226739"/>
                    </a:cubicBezTo>
                    <a:cubicBezTo>
                      <a:pt x="401991" y="225748"/>
                      <a:pt x="393079" y="219808"/>
                      <a:pt x="391099" y="208916"/>
                    </a:cubicBezTo>
                    <a:cubicBezTo>
                      <a:pt x="388129" y="196045"/>
                      <a:pt x="387139" y="182183"/>
                      <a:pt x="399020" y="172282"/>
                    </a:cubicBezTo>
                    <a:close/>
                    <a:moveTo>
                      <a:pt x="499023" y="459418"/>
                    </a:moveTo>
                    <a:cubicBezTo>
                      <a:pt x="493082" y="481201"/>
                      <a:pt x="475260" y="498033"/>
                      <a:pt x="460408" y="498033"/>
                    </a:cubicBezTo>
                    <a:cubicBezTo>
                      <a:pt x="458428" y="498033"/>
                      <a:pt x="456447" y="498033"/>
                      <a:pt x="455458" y="497043"/>
                    </a:cubicBezTo>
                    <a:cubicBezTo>
                      <a:pt x="422783" y="489122"/>
                      <a:pt x="401001" y="481201"/>
                      <a:pt x="384168" y="463378"/>
                    </a:cubicBezTo>
                    <a:cubicBezTo>
                      <a:pt x="375257" y="453477"/>
                      <a:pt x="370306" y="442586"/>
                      <a:pt x="374267" y="427734"/>
                    </a:cubicBezTo>
                    <a:cubicBezTo>
                      <a:pt x="377237" y="414862"/>
                      <a:pt x="382188" y="411892"/>
                      <a:pt x="395060" y="414862"/>
                    </a:cubicBezTo>
                    <a:cubicBezTo>
                      <a:pt x="412882" y="418823"/>
                      <a:pt x="430704" y="422784"/>
                      <a:pt x="449516" y="427734"/>
                    </a:cubicBezTo>
                    <a:cubicBezTo>
                      <a:pt x="463378" y="431695"/>
                      <a:pt x="477240" y="434665"/>
                      <a:pt x="491102" y="439615"/>
                    </a:cubicBezTo>
                    <a:cubicBezTo>
                      <a:pt x="500013" y="443576"/>
                      <a:pt x="501993" y="449517"/>
                      <a:pt x="499023" y="459418"/>
                    </a:cubicBezTo>
                    <a:close/>
                    <a:moveTo>
                      <a:pt x="549519" y="377238"/>
                    </a:moveTo>
                    <a:cubicBezTo>
                      <a:pt x="547539" y="392090"/>
                      <a:pt x="541598" y="403971"/>
                      <a:pt x="530707" y="412882"/>
                    </a:cubicBezTo>
                    <a:cubicBezTo>
                      <a:pt x="526746" y="416843"/>
                      <a:pt x="521795" y="418823"/>
                      <a:pt x="516845" y="418823"/>
                    </a:cubicBezTo>
                    <a:cubicBezTo>
                      <a:pt x="514865" y="418823"/>
                      <a:pt x="512885" y="418823"/>
                      <a:pt x="510904" y="417833"/>
                    </a:cubicBezTo>
                    <a:cubicBezTo>
                      <a:pt x="487141" y="410902"/>
                      <a:pt x="462388" y="404961"/>
                      <a:pt x="438625" y="398030"/>
                    </a:cubicBezTo>
                    <a:cubicBezTo>
                      <a:pt x="425754" y="394070"/>
                      <a:pt x="412882" y="388129"/>
                      <a:pt x="401001" y="383179"/>
                    </a:cubicBezTo>
                    <a:cubicBezTo>
                      <a:pt x="388129" y="378228"/>
                      <a:pt x="387139" y="375257"/>
                      <a:pt x="389119" y="361396"/>
                    </a:cubicBezTo>
                    <a:cubicBezTo>
                      <a:pt x="391099" y="342583"/>
                      <a:pt x="402980" y="331692"/>
                      <a:pt x="417832" y="333672"/>
                    </a:cubicBezTo>
                    <a:cubicBezTo>
                      <a:pt x="427734" y="334662"/>
                      <a:pt x="437635" y="335652"/>
                      <a:pt x="443576" y="336643"/>
                    </a:cubicBezTo>
                    <a:cubicBezTo>
                      <a:pt x="474270" y="342583"/>
                      <a:pt x="500013" y="346544"/>
                      <a:pt x="525756" y="351494"/>
                    </a:cubicBezTo>
                    <a:cubicBezTo>
                      <a:pt x="529717" y="352485"/>
                      <a:pt x="534668" y="353475"/>
                      <a:pt x="538628" y="355455"/>
                    </a:cubicBezTo>
                    <a:cubicBezTo>
                      <a:pt x="547539" y="359415"/>
                      <a:pt x="551499" y="366346"/>
                      <a:pt x="549519" y="377238"/>
                    </a:cubicBezTo>
                    <a:close/>
                    <a:moveTo>
                      <a:pt x="556450" y="325751"/>
                    </a:moveTo>
                    <a:lnTo>
                      <a:pt x="556450" y="325751"/>
                    </a:lnTo>
                    <a:cubicBezTo>
                      <a:pt x="521795" y="324761"/>
                      <a:pt x="488132" y="318820"/>
                      <a:pt x="455458" y="310899"/>
                    </a:cubicBezTo>
                    <a:cubicBezTo>
                      <a:pt x="443576" y="307929"/>
                      <a:pt x="431694" y="306939"/>
                      <a:pt x="419813" y="303969"/>
                    </a:cubicBezTo>
                    <a:cubicBezTo>
                      <a:pt x="407931" y="301988"/>
                      <a:pt x="399020" y="294067"/>
                      <a:pt x="398030" y="284166"/>
                    </a:cubicBezTo>
                    <a:cubicBezTo>
                      <a:pt x="397040" y="270304"/>
                      <a:pt x="397040" y="256442"/>
                      <a:pt x="409911" y="247531"/>
                    </a:cubicBezTo>
                    <a:cubicBezTo>
                      <a:pt x="413872" y="244561"/>
                      <a:pt x="419813" y="243571"/>
                      <a:pt x="425754" y="244561"/>
                    </a:cubicBezTo>
                    <a:cubicBezTo>
                      <a:pt x="449516" y="246541"/>
                      <a:pt x="468329" y="258423"/>
                      <a:pt x="482190" y="277235"/>
                    </a:cubicBezTo>
                    <a:cubicBezTo>
                      <a:pt x="491102" y="288126"/>
                      <a:pt x="501993" y="297038"/>
                      <a:pt x="514865" y="300008"/>
                    </a:cubicBezTo>
                    <a:cubicBezTo>
                      <a:pt x="537638" y="305949"/>
                      <a:pt x="561400" y="298028"/>
                      <a:pt x="564371" y="267334"/>
                    </a:cubicBezTo>
                    <a:cubicBezTo>
                      <a:pt x="564371" y="262383"/>
                      <a:pt x="565361" y="257433"/>
                      <a:pt x="565361" y="252482"/>
                    </a:cubicBezTo>
                    <a:cubicBezTo>
                      <a:pt x="581203" y="252482"/>
                      <a:pt x="591104" y="268324"/>
                      <a:pt x="592095" y="284166"/>
                    </a:cubicBezTo>
                    <a:cubicBezTo>
                      <a:pt x="595065" y="308919"/>
                      <a:pt x="580213" y="325751"/>
                      <a:pt x="556450" y="325751"/>
                    </a:cubicBezTo>
                    <a:close/>
                    <a:moveTo>
                      <a:pt x="592095" y="208916"/>
                    </a:moveTo>
                    <a:cubicBezTo>
                      <a:pt x="590114" y="221788"/>
                      <a:pt x="581203" y="228719"/>
                      <a:pt x="569322" y="228719"/>
                    </a:cubicBezTo>
                    <a:cubicBezTo>
                      <a:pt x="566351" y="228719"/>
                      <a:pt x="563381" y="228719"/>
                      <a:pt x="560411" y="227729"/>
                    </a:cubicBezTo>
                    <a:cubicBezTo>
                      <a:pt x="559421" y="211887"/>
                      <a:pt x="557440" y="196045"/>
                      <a:pt x="556450" y="179213"/>
                    </a:cubicBezTo>
                    <a:cubicBezTo>
                      <a:pt x="556450" y="175252"/>
                      <a:pt x="556450" y="167331"/>
                      <a:pt x="558430" y="166341"/>
                    </a:cubicBezTo>
                    <a:cubicBezTo>
                      <a:pt x="564371" y="164361"/>
                      <a:pt x="572292" y="162380"/>
                      <a:pt x="577243" y="165351"/>
                    </a:cubicBezTo>
                    <a:cubicBezTo>
                      <a:pt x="582193" y="167331"/>
                      <a:pt x="589124" y="174262"/>
                      <a:pt x="590114" y="179213"/>
                    </a:cubicBezTo>
                    <a:cubicBezTo>
                      <a:pt x="593085" y="189114"/>
                      <a:pt x="594075" y="200005"/>
                      <a:pt x="592095" y="208916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" name="Полилиния: фигура 27">
                <a:extLst>
                  <a:ext uri="{FF2B5EF4-FFF2-40B4-BE49-F238E27FC236}">
                    <a16:creationId xmlns:a16="http://schemas.microsoft.com/office/drawing/2014/main" id="{A1DBE671-FD7C-F35C-ABB3-A0C51482278A}"/>
                  </a:ext>
                </a:extLst>
              </p:cNvPr>
              <p:cNvSpPr/>
              <p:nvPr/>
            </p:nvSpPr>
            <p:spPr>
              <a:xfrm>
                <a:off x="5981256" y="3496130"/>
                <a:ext cx="130696" cy="366098"/>
              </a:xfrm>
              <a:custGeom>
                <a:avLst/>
                <a:gdLst>
                  <a:gd name="connsiteX0" fmla="*/ 107924 w 130696"/>
                  <a:gd name="connsiteY0" fmla="*/ 30694 h 366098"/>
                  <a:gd name="connsiteX1" fmla="*/ 90102 w 130696"/>
                  <a:gd name="connsiteY1" fmla="*/ 11881 h 366098"/>
                  <a:gd name="connsiteX2" fmla="*/ 83171 w 130696"/>
                  <a:gd name="connsiteY2" fmla="*/ 7921 h 366098"/>
                  <a:gd name="connsiteX3" fmla="*/ 83171 w 130696"/>
                  <a:gd name="connsiteY3" fmla="*/ 7921 h 366098"/>
                  <a:gd name="connsiteX4" fmla="*/ 77230 w 130696"/>
                  <a:gd name="connsiteY4" fmla="*/ 4951 h 366098"/>
                  <a:gd name="connsiteX5" fmla="*/ 76240 w 130696"/>
                  <a:gd name="connsiteY5" fmla="*/ 4951 h 366098"/>
                  <a:gd name="connsiteX6" fmla="*/ 70299 w 130696"/>
                  <a:gd name="connsiteY6" fmla="*/ 2970 h 366098"/>
                  <a:gd name="connsiteX7" fmla="*/ 69309 w 130696"/>
                  <a:gd name="connsiteY7" fmla="*/ 2970 h 366098"/>
                  <a:gd name="connsiteX8" fmla="*/ 61388 w 130696"/>
                  <a:gd name="connsiteY8" fmla="*/ 990 h 366098"/>
                  <a:gd name="connsiteX9" fmla="*/ 50497 w 130696"/>
                  <a:gd name="connsiteY9" fmla="*/ 0 h 366098"/>
                  <a:gd name="connsiteX10" fmla="*/ 47526 w 130696"/>
                  <a:gd name="connsiteY10" fmla="*/ 0 h 366098"/>
                  <a:gd name="connsiteX11" fmla="*/ 14852 w 130696"/>
                  <a:gd name="connsiteY11" fmla="*/ 17822 h 366098"/>
                  <a:gd name="connsiteX12" fmla="*/ 10892 w 130696"/>
                  <a:gd name="connsiteY12" fmla="*/ 23763 h 366098"/>
                  <a:gd name="connsiteX13" fmla="*/ 7921 w 130696"/>
                  <a:gd name="connsiteY13" fmla="*/ 30694 h 366098"/>
                  <a:gd name="connsiteX14" fmla="*/ 3961 w 130696"/>
                  <a:gd name="connsiteY14" fmla="*/ 44556 h 366098"/>
                  <a:gd name="connsiteX15" fmla="*/ 1980 w 130696"/>
                  <a:gd name="connsiteY15" fmla="*/ 56437 h 366098"/>
                  <a:gd name="connsiteX16" fmla="*/ 0 w 130696"/>
                  <a:gd name="connsiteY16" fmla="*/ 86141 h 366098"/>
                  <a:gd name="connsiteX17" fmla="*/ 1980 w 130696"/>
                  <a:gd name="connsiteY17" fmla="*/ 185153 h 366098"/>
                  <a:gd name="connsiteX18" fmla="*/ 1980 w 130696"/>
                  <a:gd name="connsiteY18" fmla="*/ 283176 h 366098"/>
                  <a:gd name="connsiteX19" fmla="*/ 14852 w 130696"/>
                  <a:gd name="connsiteY19" fmla="*/ 342583 h 366098"/>
                  <a:gd name="connsiteX20" fmla="*/ 45546 w 130696"/>
                  <a:gd name="connsiteY20" fmla="*/ 365356 h 366098"/>
                  <a:gd name="connsiteX21" fmla="*/ 60398 w 130696"/>
                  <a:gd name="connsiteY21" fmla="*/ 365356 h 366098"/>
                  <a:gd name="connsiteX22" fmla="*/ 67329 w 130696"/>
                  <a:gd name="connsiteY22" fmla="*/ 364366 h 366098"/>
                  <a:gd name="connsiteX23" fmla="*/ 70299 w 130696"/>
                  <a:gd name="connsiteY23" fmla="*/ 363376 h 366098"/>
                  <a:gd name="connsiteX24" fmla="*/ 74259 w 130696"/>
                  <a:gd name="connsiteY24" fmla="*/ 362386 h 366098"/>
                  <a:gd name="connsiteX25" fmla="*/ 77230 w 130696"/>
                  <a:gd name="connsiteY25" fmla="*/ 361396 h 366098"/>
                  <a:gd name="connsiteX26" fmla="*/ 80200 w 130696"/>
                  <a:gd name="connsiteY26" fmla="*/ 360405 h 366098"/>
                  <a:gd name="connsiteX27" fmla="*/ 84161 w 130696"/>
                  <a:gd name="connsiteY27" fmla="*/ 359415 h 366098"/>
                  <a:gd name="connsiteX28" fmla="*/ 86141 w 130696"/>
                  <a:gd name="connsiteY28" fmla="*/ 358425 h 366098"/>
                  <a:gd name="connsiteX29" fmla="*/ 90102 w 130696"/>
                  <a:gd name="connsiteY29" fmla="*/ 356445 h 366098"/>
                  <a:gd name="connsiteX30" fmla="*/ 91092 w 130696"/>
                  <a:gd name="connsiteY30" fmla="*/ 355455 h 366098"/>
                  <a:gd name="connsiteX31" fmla="*/ 104954 w 130696"/>
                  <a:gd name="connsiteY31" fmla="*/ 344563 h 366098"/>
                  <a:gd name="connsiteX32" fmla="*/ 104954 w 130696"/>
                  <a:gd name="connsiteY32" fmla="*/ 344563 h 366098"/>
                  <a:gd name="connsiteX33" fmla="*/ 111885 w 130696"/>
                  <a:gd name="connsiteY33" fmla="*/ 336643 h 366098"/>
                  <a:gd name="connsiteX34" fmla="*/ 127726 w 130696"/>
                  <a:gd name="connsiteY34" fmla="*/ 300998 h 366098"/>
                  <a:gd name="connsiteX35" fmla="*/ 127726 w 130696"/>
                  <a:gd name="connsiteY35" fmla="*/ 300998 h 366098"/>
                  <a:gd name="connsiteX36" fmla="*/ 129707 w 130696"/>
                  <a:gd name="connsiteY36" fmla="*/ 286146 h 366098"/>
                  <a:gd name="connsiteX37" fmla="*/ 129707 w 130696"/>
                  <a:gd name="connsiteY37" fmla="*/ 285156 h 366098"/>
                  <a:gd name="connsiteX38" fmla="*/ 130697 w 130696"/>
                  <a:gd name="connsiteY38" fmla="*/ 269314 h 366098"/>
                  <a:gd name="connsiteX39" fmla="*/ 130697 w 130696"/>
                  <a:gd name="connsiteY39" fmla="*/ 269314 h 366098"/>
                  <a:gd name="connsiteX40" fmla="*/ 129707 w 130696"/>
                  <a:gd name="connsiteY40" fmla="*/ 183173 h 366098"/>
                  <a:gd name="connsiteX41" fmla="*/ 127726 w 130696"/>
                  <a:gd name="connsiteY41" fmla="*/ 121785 h 366098"/>
                  <a:gd name="connsiteX42" fmla="*/ 127726 w 130696"/>
                  <a:gd name="connsiteY42" fmla="*/ 115844 h 366098"/>
                  <a:gd name="connsiteX43" fmla="*/ 126736 w 130696"/>
                  <a:gd name="connsiteY43" fmla="*/ 96042 h 366098"/>
                  <a:gd name="connsiteX44" fmla="*/ 126736 w 130696"/>
                  <a:gd name="connsiteY44" fmla="*/ 96042 h 366098"/>
                  <a:gd name="connsiteX45" fmla="*/ 125746 w 130696"/>
                  <a:gd name="connsiteY45" fmla="*/ 83170 h 366098"/>
                  <a:gd name="connsiteX46" fmla="*/ 125746 w 130696"/>
                  <a:gd name="connsiteY46" fmla="*/ 80200 h 366098"/>
                  <a:gd name="connsiteX47" fmla="*/ 123766 w 130696"/>
                  <a:gd name="connsiteY47" fmla="*/ 68319 h 366098"/>
                  <a:gd name="connsiteX48" fmla="*/ 123766 w 130696"/>
                  <a:gd name="connsiteY48" fmla="*/ 68319 h 366098"/>
                  <a:gd name="connsiteX49" fmla="*/ 120795 w 130696"/>
                  <a:gd name="connsiteY49" fmla="*/ 57427 h 366098"/>
                  <a:gd name="connsiteX50" fmla="*/ 119805 w 130696"/>
                  <a:gd name="connsiteY50" fmla="*/ 55447 h 366098"/>
                  <a:gd name="connsiteX51" fmla="*/ 115845 w 130696"/>
                  <a:gd name="connsiteY51" fmla="*/ 45546 h 366098"/>
                  <a:gd name="connsiteX52" fmla="*/ 115845 w 130696"/>
                  <a:gd name="connsiteY52" fmla="*/ 45546 h 366098"/>
                  <a:gd name="connsiteX53" fmla="*/ 107924 w 130696"/>
                  <a:gd name="connsiteY53" fmla="*/ 30694 h 366098"/>
                  <a:gd name="connsiteX54" fmla="*/ 86141 w 130696"/>
                  <a:gd name="connsiteY54" fmla="*/ 282186 h 366098"/>
                  <a:gd name="connsiteX55" fmla="*/ 72280 w 130696"/>
                  <a:gd name="connsiteY55" fmla="*/ 308919 h 366098"/>
                  <a:gd name="connsiteX56" fmla="*/ 64358 w 130696"/>
                  <a:gd name="connsiteY56" fmla="*/ 310899 h 366098"/>
                  <a:gd name="connsiteX57" fmla="*/ 62378 w 130696"/>
                  <a:gd name="connsiteY57" fmla="*/ 310899 h 366098"/>
                  <a:gd name="connsiteX58" fmla="*/ 42576 w 130696"/>
                  <a:gd name="connsiteY58" fmla="*/ 277235 h 366098"/>
                  <a:gd name="connsiteX59" fmla="*/ 41585 w 130696"/>
                  <a:gd name="connsiteY59" fmla="*/ 186143 h 366098"/>
                  <a:gd name="connsiteX60" fmla="*/ 39605 w 130696"/>
                  <a:gd name="connsiteY60" fmla="*/ 86141 h 366098"/>
                  <a:gd name="connsiteX61" fmla="*/ 49506 w 130696"/>
                  <a:gd name="connsiteY61" fmla="*/ 54457 h 366098"/>
                  <a:gd name="connsiteX62" fmla="*/ 60398 w 130696"/>
                  <a:gd name="connsiteY62" fmla="*/ 52477 h 366098"/>
                  <a:gd name="connsiteX63" fmla="*/ 82181 w 130696"/>
                  <a:gd name="connsiteY63" fmla="*/ 90101 h 366098"/>
                  <a:gd name="connsiteX64" fmla="*/ 84161 w 130696"/>
                  <a:gd name="connsiteY64" fmla="*/ 186143 h 366098"/>
                  <a:gd name="connsiteX65" fmla="*/ 85151 w 130696"/>
                  <a:gd name="connsiteY65" fmla="*/ 262383 h 366098"/>
                  <a:gd name="connsiteX66" fmla="*/ 85151 w 130696"/>
                  <a:gd name="connsiteY66" fmla="*/ 274264 h 366098"/>
                  <a:gd name="connsiteX67" fmla="*/ 86141 w 130696"/>
                  <a:gd name="connsiteY67" fmla="*/ 282186 h 366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130696" h="366098">
                    <a:moveTo>
                      <a:pt x="107924" y="30694"/>
                    </a:moveTo>
                    <a:cubicBezTo>
                      <a:pt x="102973" y="23763"/>
                      <a:pt x="97033" y="16832"/>
                      <a:pt x="90102" y="11881"/>
                    </a:cubicBezTo>
                    <a:cubicBezTo>
                      <a:pt x="88121" y="9901"/>
                      <a:pt x="86141" y="8911"/>
                      <a:pt x="83171" y="7921"/>
                    </a:cubicBezTo>
                    <a:cubicBezTo>
                      <a:pt x="83171" y="7921"/>
                      <a:pt x="83171" y="7921"/>
                      <a:pt x="83171" y="7921"/>
                    </a:cubicBezTo>
                    <a:cubicBezTo>
                      <a:pt x="81190" y="6931"/>
                      <a:pt x="79210" y="5941"/>
                      <a:pt x="77230" y="4951"/>
                    </a:cubicBezTo>
                    <a:cubicBezTo>
                      <a:pt x="77230" y="4951"/>
                      <a:pt x="76240" y="4951"/>
                      <a:pt x="76240" y="4951"/>
                    </a:cubicBezTo>
                    <a:cubicBezTo>
                      <a:pt x="74259" y="3960"/>
                      <a:pt x="72280" y="2970"/>
                      <a:pt x="70299" y="2970"/>
                    </a:cubicBezTo>
                    <a:cubicBezTo>
                      <a:pt x="70299" y="2970"/>
                      <a:pt x="69309" y="2970"/>
                      <a:pt x="69309" y="2970"/>
                    </a:cubicBezTo>
                    <a:cubicBezTo>
                      <a:pt x="66339" y="1980"/>
                      <a:pt x="64358" y="1980"/>
                      <a:pt x="61388" y="990"/>
                    </a:cubicBezTo>
                    <a:cubicBezTo>
                      <a:pt x="57428" y="0"/>
                      <a:pt x="53467" y="0"/>
                      <a:pt x="50497" y="0"/>
                    </a:cubicBezTo>
                    <a:cubicBezTo>
                      <a:pt x="49506" y="0"/>
                      <a:pt x="48516" y="0"/>
                      <a:pt x="47526" y="0"/>
                    </a:cubicBezTo>
                    <a:cubicBezTo>
                      <a:pt x="33664" y="990"/>
                      <a:pt x="22773" y="6931"/>
                      <a:pt x="14852" y="17822"/>
                    </a:cubicBezTo>
                    <a:cubicBezTo>
                      <a:pt x="13862" y="19803"/>
                      <a:pt x="11882" y="21783"/>
                      <a:pt x="10892" y="23763"/>
                    </a:cubicBezTo>
                    <a:cubicBezTo>
                      <a:pt x="9901" y="25743"/>
                      <a:pt x="8911" y="27723"/>
                      <a:pt x="7921" y="30694"/>
                    </a:cubicBezTo>
                    <a:cubicBezTo>
                      <a:pt x="5941" y="34654"/>
                      <a:pt x="4951" y="39605"/>
                      <a:pt x="3961" y="44556"/>
                    </a:cubicBezTo>
                    <a:cubicBezTo>
                      <a:pt x="2971" y="48516"/>
                      <a:pt x="1980" y="52477"/>
                      <a:pt x="1980" y="56437"/>
                    </a:cubicBezTo>
                    <a:cubicBezTo>
                      <a:pt x="990" y="65348"/>
                      <a:pt x="0" y="75250"/>
                      <a:pt x="0" y="86141"/>
                    </a:cubicBezTo>
                    <a:cubicBezTo>
                      <a:pt x="990" y="118815"/>
                      <a:pt x="990" y="152479"/>
                      <a:pt x="1980" y="185153"/>
                    </a:cubicBezTo>
                    <a:cubicBezTo>
                      <a:pt x="2971" y="217828"/>
                      <a:pt x="1980" y="250502"/>
                      <a:pt x="1980" y="283176"/>
                    </a:cubicBezTo>
                    <a:cubicBezTo>
                      <a:pt x="1980" y="312880"/>
                      <a:pt x="5941" y="325751"/>
                      <a:pt x="14852" y="342583"/>
                    </a:cubicBezTo>
                    <a:cubicBezTo>
                      <a:pt x="20793" y="353474"/>
                      <a:pt x="31684" y="362386"/>
                      <a:pt x="45546" y="365356"/>
                    </a:cubicBezTo>
                    <a:cubicBezTo>
                      <a:pt x="50497" y="366346"/>
                      <a:pt x="55447" y="366346"/>
                      <a:pt x="60398" y="365356"/>
                    </a:cubicBezTo>
                    <a:cubicBezTo>
                      <a:pt x="62378" y="365356"/>
                      <a:pt x="65349" y="364366"/>
                      <a:pt x="67329" y="364366"/>
                    </a:cubicBezTo>
                    <a:cubicBezTo>
                      <a:pt x="68319" y="364366"/>
                      <a:pt x="69309" y="364366"/>
                      <a:pt x="70299" y="363376"/>
                    </a:cubicBezTo>
                    <a:cubicBezTo>
                      <a:pt x="71289" y="363376"/>
                      <a:pt x="72280" y="362386"/>
                      <a:pt x="74259" y="362386"/>
                    </a:cubicBezTo>
                    <a:cubicBezTo>
                      <a:pt x="75250" y="362386"/>
                      <a:pt x="76240" y="361396"/>
                      <a:pt x="77230" y="361396"/>
                    </a:cubicBezTo>
                    <a:cubicBezTo>
                      <a:pt x="78220" y="361396"/>
                      <a:pt x="79210" y="360405"/>
                      <a:pt x="80200" y="360405"/>
                    </a:cubicBezTo>
                    <a:cubicBezTo>
                      <a:pt x="81190" y="360405"/>
                      <a:pt x="82181" y="359415"/>
                      <a:pt x="84161" y="359415"/>
                    </a:cubicBezTo>
                    <a:cubicBezTo>
                      <a:pt x="85151" y="359415"/>
                      <a:pt x="85151" y="358425"/>
                      <a:pt x="86141" y="358425"/>
                    </a:cubicBezTo>
                    <a:cubicBezTo>
                      <a:pt x="87131" y="357435"/>
                      <a:pt x="89111" y="357435"/>
                      <a:pt x="90102" y="356445"/>
                    </a:cubicBezTo>
                    <a:cubicBezTo>
                      <a:pt x="90102" y="356445"/>
                      <a:pt x="91092" y="356445"/>
                      <a:pt x="91092" y="355455"/>
                    </a:cubicBezTo>
                    <a:cubicBezTo>
                      <a:pt x="96042" y="352485"/>
                      <a:pt x="100993" y="349514"/>
                      <a:pt x="104954" y="344563"/>
                    </a:cubicBezTo>
                    <a:lnTo>
                      <a:pt x="104954" y="344563"/>
                    </a:lnTo>
                    <a:cubicBezTo>
                      <a:pt x="106934" y="342583"/>
                      <a:pt x="109904" y="339613"/>
                      <a:pt x="111885" y="336643"/>
                    </a:cubicBezTo>
                    <a:cubicBezTo>
                      <a:pt x="119805" y="326741"/>
                      <a:pt x="124756" y="313869"/>
                      <a:pt x="127726" y="300998"/>
                    </a:cubicBezTo>
                    <a:lnTo>
                      <a:pt x="127726" y="300998"/>
                    </a:lnTo>
                    <a:cubicBezTo>
                      <a:pt x="128716" y="296047"/>
                      <a:pt x="129707" y="291097"/>
                      <a:pt x="129707" y="286146"/>
                    </a:cubicBezTo>
                    <a:cubicBezTo>
                      <a:pt x="129707" y="286146"/>
                      <a:pt x="129707" y="285156"/>
                      <a:pt x="129707" y="285156"/>
                    </a:cubicBezTo>
                    <a:cubicBezTo>
                      <a:pt x="129707" y="280205"/>
                      <a:pt x="130697" y="275255"/>
                      <a:pt x="130697" y="269314"/>
                    </a:cubicBezTo>
                    <a:lnTo>
                      <a:pt x="130697" y="269314"/>
                    </a:lnTo>
                    <a:cubicBezTo>
                      <a:pt x="130697" y="240600"/>
                      <a:pt x="130697" y="211887"/>
                      <a:pt x="129707" y="183173"/>
                    </a:cubicBezTo>
                    <a:cubicBezTo>
                      <a:pt x="129707" y="162380"/>
                      <a:pt x="128716" y="142578"/>
                      <a:pt x="127726" y="121785"/>
                    </a:cubicBezTo>
                    <a:lnTo>
                      <a:pt x="127726" y="115844"/>
                    </a:lnTo>
                    <a:cubicBezTo>
                      <a:pt x="127726" y="108914"/>
                      <a:pt x="127726" y="102973"/>
                      <a:pt x="126736" y="96042"/>
                    </a:cubicBezTo>
                    <a:lnTo>
                      <a:pt x="126736" y="96042"/>
                    </a:lnTo>
                    <a:cubicBezTo>
                      <a:pt x="126736" y="92082"/>
                      <a:pt x="126736" y="87131"/>
                      <a:pt x="125746" y="83170"/>
                    </a:cubicBezTo>
                    <a:cubicBezTo>
                      <a:pt x="125746" y="82180"/>
                      <a:pt x="125746" y="81190"/>
                      <a:pt x="125746" y="80200"/>
                    </a:cubicBezTo>
                    <a:cubicBezTo>
                      <a:pt x="125746" y="76239"/>
                      <a:pt x="124756" y="72279"/>
                      <a:pt x="123766" y="68319"/>
                    </a:cubicBezTo>
                    <a:lnTo>
                      <a:pt x="123766" y="68319"/>
                    </a:lnTo>
                    <a:cubicBezTo>
                      <a:pt x="122776" y="64358"/>
                      <a:pt x="121786" y="60398"/>
                      <a:pt x="120795" y="57427"/>
                    </a:cubicBezTo>
                    <a:cubicBezTo>
                      <a:pt x="120795" y="56437"/>
                      <a:pt x="120795" y="56437"/>
                      <a:pt x="119805" y="55447"/>
                    </a:cubicBezTo>
                    <a:cubicBezTo>
                      <a:pt x="118815" y="51486"/>
                      <a:pt x="117825" y="48516"/>
                      <a:pt x="115845" y="45546"/>
                    </a:cubicBezTo>
                    <a:lnTo>
                      <a:pt x="115845" y="45546"/>
                    </a:lnTo>
                    <a:cubicBezTo>
                      <a:pt x="113864" y="39605"/>
                      <a:pt x="110894" y="34654"/>
                      <a:pt x="107924" y="30694"/>
                    </a:cubicBezTo>
                    <a:close/>
                    <a:moveTo>
                      <a:pt x="86141" y="282186"/>
                    </a:moveTo>
                    <a:cubicBezTo>
                      <a:pt x="85151" y="296047"/>
                      <a:pt x="80200" y="304958"/>
                      <a:pt x="72280" y="308919"/>
                    </a:cubicBezTo>
                    <a:cubicBezTo>
                      <a:pt x="70299" y="309909"/>
                      <a:pt x="67329" y="310899"/>
                      <a:pt x="64358" y="310899"/>
                    </a:cubicBezTo>
                    <a:cubicBezTo>
                      <a:pt x="63368" y="310899"/>
                      <a:pt x="62378" y="310899"/>
                      <a:pt x="62378" y="310899"/>
                    </a:cubicBezTo>
                    <a:cubicBezTo>
                      <a:pt x="49506" y="310899"/>
                      <a:pt x="43566" y="299018"/>
                      <a:pt x="42576" y="277235"/>
                    </a:cubicBezTo>
                    <a:cubicBezTo>
                      <a:pt x="42576" y="244561"/>
                      <a:pt x="42576" y="218818"/>
                      <a:pt x="41585" y="186143"/>
                    </a:cubicBezTo>
                    <a:cubicBezTo>
                      <a:pt x="41585" y="152479"/>
                      <a:pt x="40595" y="119805"/>
                      <a:pt x="39605" y="86141"/>
                    </a:cubicBezTo>
                    <a:cubicBezTo>
                      <a:pt x="39605" y="69309"/>
                      <a:pt x="42576" y="58417"/>
                      <a:pt x="49506" y="54457"/>
                    </a:cubicBezTo>
                    <a:cubicBezTo>
                      <a:pt x="52477" y="52477"/>
                      <a:pt x="56437" y="51486"/>
                      <a:pt x="60398" y="52477"/>
                    </a:cubicBezTo>
                    <a:cubicBezTo>
                      <a:pt x="74259" y="54457"/>
                      <a:pt x="82181" y="67328"/>
                      <a:pt x="82181" y="90101"/>
                    </a:cubicBezTo>
                    <a:cubicBezTo>
                      <a:pt x="83171" y="122775"/>
                      <a:pt x="84161" y="154460"/>
                      <a:pt x="84161" y="186143"/>
                    </a:cubicBezTo>
                    <a:cubicBezTo>
                      <a:pt x="85151" y="213867"/>
                      <a:pt x="85151" y="235650"/>
                      <a:pt x="85151" y="262383"/>
                    </a:cubicBezTo>
                    <a:cubicBezTo>
                      <a:pt x="85151" y="266344"/>
                      <a:pt x="85151" y="270304"/>
                      <a:pt x="85151" y="274264"/>
                    </a:cubicBezTo>
                    <a:cubicBezTo>
                      <a:pt x="87131" y="277235"/>
                      <a:pt x="87131" y="279215"/>
                      <a:pt x="86141" y="282186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" name="Полилиния: фигура 28">
                <a:extLst>
                  <a:ext uri="{FF2B5EF4-FFF2-40B4-BE49-F238E27FC236}">
                    <a16:creationId xmlns:a16="http://schemas.microsoft.com/office/drawing/2014/main" id="{43B8580B-4D5E-0703-88AF-A03910B5183A}"/>
                  </a:ext>
                </a:extLst>
              </p:cNvPr>
              <p:cNvSpPr/>
              <p:nvPr/>
            </p:nvSpPr>
            <p:spPr>
              <a:xfrm>
                <a:off x="5230741" y="2772349"/>
                <a:ext cx="18812" cy="195054"/>
              </a:xfrm>
              <a:custGeom>
                <a:avLst/>
                <a:gdLst>
                  <a:gd name="connsiteX0" fmla="*/ 11882 w 18812"/>
                  <a:gd name="connsiteY0" fmla="*/ 2970 h 195054"/>
                  <a:gd name="connsiteX1" fmla="*/ 6931 w 18812"/>
                  <a:gd name="connsiteY1" fmla="*/ 0 h 195054"/>
                  <a:gd name="connsiteX2" fmla="*/ 6931 w 18812"/>
                  <a:gd name="connsiteY2" fmla="*/ 0 h 195054"/>
                  <a:gd name="connsiteX3" fmla="*/ 1980 w 18812"/>
                  <a:gd name="connsiteY3" fmla="*/ 2970 h 195054"/>
                  <a:gd name="connsiteX4" fmla="*/ 0 w 18812"/>
                  <a:gd name="connsiteY4" fmla="*/ 9901 h 195054"/>
                  <a:gd name="connsiteX5" fmla="*/ 0 w 18812"/>
                  <a:gd name="connsiteY5" fmla="*/ 168321 h 195054"/>
                  <a:gd name="connsiteX6" fmla="*/ 990 w 18812"/>
                  <a:gd name="connsiteY6" fmla="*/ 182183 h 195054"/>
                  <a:gd name="connsiteX7" fmla="*/ 3961 w 18812"/>
                  <a:gd name="connsiteY7" fmla="*/ 190104 h 195054"/>
                  <a:gd name="connsiteX8" fmla="*/ 7921 w 18812"/>
                  <a:gd name="connsiteY8" fmla="*/ 194065 h 195054"/>
                  <a:gd name="connsiteX9" fmla="*/ 11882 w 18812"/>
                  <a:gd name="connsiteY9" fmla="*/ 195055 h 195054"/>
                  <a:gd name="connsiteX10" fmla="*/ 16832 w 18812"/>
                  <a:gd name="connsiteY10" fmla="*/ 192084 h 195054"/>
                  <a:gd name="connsiteX11" fmla="*/ 18813 w 18812"/>
                  <a:gd name="connsiteY11" fmla="*/ 185154 h 195054"/>
                  <a:gd name="connsiteX12" fmla="*/ 18813 w 18812"/>
                  <a:gd name="connsiteY12" fmla="*/ 182183 h 195054"/>
                  <a:gd name="connsiteX13" fmla="*/ 17822 w 18812"/>
                  <a:gd name="connsiteY13" fmla="*/ 180203 h 195054"/>
                  <a:gd name="connsiteX14" fmla="*/ 15842 w 18812"/>
                  <a:gd name="connsiteY14" fmla="*/ 175252 h 195054"/>
                  <a:gd name="connsiteX15" fmla="*/ 15842 w 18812"/>
                  <a:gd name="connsiteY15" fmla="*/ 168321 h 195054"/>
                  <a:gd name="connsiteX16" fmla="*/ 15842 w 18812"/>
                  <a:gd name="connsiteY16" fmla="*/ 9901 h 195054"/>
                  <a:gd name="connsiteX17" fmla="*/ 11882 w 18812"/>
                  <a:gd name="connsiteY17" fmla="*/ 2970 h 195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812" h="195054">
                    <a:moveTo>
                      <a:pt x="11882" y="2970"/>
                    </a:moveTo>
                    <a:cubicBezTo>
                      <a:pt x="10892" y="990"/>
                      <a:pt x="8911" y="0"/>
                      <a:pt x="6931" y="0"/>
                    </a:cubicBezTo>
                    <a:lnTo>
                      <a:pt x="6931" y="0"/>
                    </a:lnTo>
                    <a:cubicBezTo>
                      <a:pt x="4951" y="0"/>
                      <a:pt x="2970" y="990"/>
                      <a:pt x="1980" y="2970"/>
                    </a:cubicBezTo>
                    <a:cubicBezTo>
                      <a:pt x="990" y="4951"/>
                      <a:pt x="0" y="7921"/>
                      <a:pt x="0" y="9901"/>
                    </a:cubicBezTo>
                    <a:lnTo>
                      <a:pt x="0" y="168321"/>
                    </a:lnTo>
                    <a:cubicBezTo>
                      <a:pt x="0" y="174262"/>
                      <a:pt x="0" y="179213"/>
                      <a:pt x="990" y="182183"/>
                    </a:cubicBezTo>
                    <a:cubicBezTo>
                      <a:pt x="1980" y="186143"/>
                      <a:pt x="2970" y="188124"/>
                      <a:pt x="3961" y="190104"/>
                    </a:cubicBezTo>
                    <a:cubicBezTo>
                      <a:pt x="4951" y="192084"/>
                      <a:pt x="5941" y="193074"/>
                      <a:pt x="7921" y="194065"/>
                    </a:cubicBezTo>
                    <a:cubicBezTo>
                      <a:pt x="8911" y="195055"/>
                      <a:pt x="10892" y="195055"/>
                      <a:pt x="11882" y="195055"/>
                    </a:cubicBezTo>
                    <a:cubicBezTo>
                      <a:pt x="13862" y="195055"/>
                      <a:pt x="14852" y="194065"/>
                      <a:pt x="16832" y="192084"/>
                    </a:cubicBezTo>
                    <a:cubicBezTo>
                      <a:pt x="17822" y="190104"/>
                      <a:pt x="18813" y="188124"/>
                      <a:pt x="18813" y="185154"/>
                    </a:cubicBezTo>
                    <a:cubicBezTo>
                      <a:pt x="18813" y="184163"/>
                      <a:pt x="18813" y="183173"/>
                      <a:pt x="18813" y="182183"/>
                    </a:cubicBezTo>
                    <a:cubicBezTo>
                      <a:pt x="18813" y="181193"/>
                      <a:pt x="17822" y="180203"/>
                      <a:pt x="17822" y="180203"/>
                    </a:cubicBezTo>
                    <a:cubicBezTo>
                      <a:pt x="16832" y="178223"/>
                      <a:pt x="15842" y="177232"/>
                      <a:pt x="15842" y="175252"/>
                    </a:cubicBezTo>
                    <a:cubicBezTo>
                      <a:pt x="15842" y="173272"/>
                      <a:pt x="15842" y="171292"/>
                      <a:pt x="15842" y="168321"/>
                    </a:cubicBezTo>
                    <a:lnTo>
                      <a:pt x="15842" y="9901"/>
                    </a:lnTo>
                    <a:cubicBezTo>
                      <a:pt x="13862" y="6931"/>
                      <a:pt x="12872" y="4951"/>
                      <a:pt x="11882" y="297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" name="Полилиния: фигура 29">
                <a:extLst>
                  <a:ext uri="{FF2B5EF4-FFF2-40B4-BE49-F238E27FC236}">
                    <a16:creationId xmlns:a16="http://schemas.microsoft.com/office/drawing/2014/main" id="{60D007A6-D247-E87D-271A-918FD9D04DC7}"/>
                  </a:ext>
                </a:extLst>
              </p:cNvPr>
              <p:cNvSpPr/>
              <p:nvPr/>
            </p:nvSpPr>
            <p:spPr>
              <a:xfrm>
                <a:off x="5266386" y="2826806"/>
                <a:ext cx="77229" cy="140597"/>
              </a:xfrm>
              <a:custGeom>
                <a:avLst/>
                <a:gdLst>
                  <a:gd name="connsiteX0" fmla="*/ 32674 w 77229"/>
                  <a:gd name="connsiteY0" fmla="*/ 58417 h 140597"/>
                  <a:gd name="connsiteX1" fmla="*/ 0 w 77229"/>
                  <a:gd name="connsiteY1" fmla="*/ 99013 h 140597"/>
                  <a:gd name="connsiteX2" fmla="*/ 0 w 77229"/>
                  <a:gd name="connsiteY2" fmla="*/ 100003 h 140597"/>
                  <a:gd name="connsiteX3" fmla="*/ 6930 w 77229"/>
                  <a:gd name="connsiteY3" fmla="*/ 129706 h 140597"/>
                  <a:gd name="connsiteX4" fmla="*/ 28713 w 77229"/>
                  <a:gd name="connsiteY4" fmla="*/ 140598 h 140597"/>
                  <a:gd name="connsiteX5" fmla="*/ 54457 w 77229"/>
                  <a:gd name="connsiteY5" fmla="*/ 125746 h 140597"/>
                  <a:gd name="connsiteX6" fmla="*/ 60397 w 77229"/>
                  <a:gd name="connsiteY6" fmla="*/ 135647 h 140597"/>
                  <a:gd name="connsiteX7" fmla="*/ 68318 w 77229"/>
                  <a:gd name="connsiteY7" fmla="*/ 139608 h 140597"/>
                  <a:gd name="connsiteX8" fmla="*/ 74259 w 77229"/>
                  <a:gd name="connsiteY8" fmla="*/ 137627 h 140597"/>
                  <a:gd name="connsiteX9" fmla="*/ 77230 w 77229"/>
                  <a:gd name="connsiteY9" fmla="*/ 130697 h 140597"/>
                  <a:gd name="connsiteX10" fmla="*/ 76239 w 77229"/>
                  <a:gd name="connsiteY10" fmla="*/ 124756 h 140597"/>
                  <a:gd name="connsiteX11" fmla="*/ 72279 w 77229"/>
                  <a:gd name="connsiteY11" fmla="*/ 121785 h 140597"/>
                  <a:gd name="connsiteX12" fmla="*/ 71289 w 77229"/>
                  <a:gd name="connsiteY12" fmla="*/ 121785 h 140597"/>
                  <a:gd name="connsiteX13" fmla="*/ 70299 w 77229"/>
                  <a:gd name="connsiteY13" fmla="*/ 121785 h 140597"/>
                  <a:gd name="connsiteX14" fmla="*/ 67328 w 77229"/>
                  <a:gd name="connsiteY14" fmla="*/ 113864 h 140597"/>
                  <a:gd name="connsiteX15" fmla="*/ 67328 w 77229"/>
                  <a:gd name="connsiteY15" fmla="*/ 53467 h 140597"/>
                  <a:gd name="connsiteX16" fmla="*/ 59408 w 77229"/>
                  <a:gd name="connsiteY16" fmla="*/ 12872 h 140597"/>
                  <a:gd name="connsiteX17" fmla="*/ 35644 w 77229"/>
                  <a:gd name="connsiteY17" fmla="*/ 0 h 140597"/>
                  <a:gd name="connsiteX18" fmla="*/ 33664 w 77229"/>
                  <a:gd name="connsiteY18" fmla="*/ 0 h 140597"/>
                  <a:gd name="connsiteX19" fmla="*/ 23763 w 77229"/>
                  <a:gd name="connsiteY19" fmla="*/ 990 h 140597"/>
                  <a:gd name="connsiteX20" fmla="*/ 14852 w 77229"/>
                  <a:gd name="connsiteY20" fmla="*/ 3960 h 140597"/>
                  <a:gd name="connsiteX21" fmla="*/ 8911 w 77229"/>
                  <a:gd name="connsiteY21" fmla="*/ 9901 h 140597"/>
                  <a:gd name="connsiteX22" fmla="*/ 6930 w 77229"/>
                  <a:gd name="connsiteY22" fmla="*/ 17822 h 140597"/>
                  <a:gd name="connsiteX23" fmla="*/ 7921 w 77229"/>
                  <a:gd name="connsiteY23" fmla="*/ 23763 h 140597"/>
                  <a:gd name="connsiteX24" fmla="*/ 11881 w 77229"/>
                  <a:gd name="connsiteY24" fmla="*/ 26733 h 140597"/>
                  <a:gd name="connsiteX25" fmla="*/ 14852 w 77229"/>
                  <a:gd name="connsiteY25" fmla="*/ 25743 h 140597"/>
                  <a:gd name="connsiteX26" fmla="*/ 16832 w 77229"/>
                  <a:gd name="connsiteY26" fmla="*/ 24753 h 140597"/>
                  <a:gd name="connsiteX27" fmla="*/ 22773 w 77229"/>
                  <a:gd name="connsiteY27" fmla="*/ 20793 h 140597"/>
                  <a:gd name="connsiteX28" fmla="*/ 30694 w 77229"/>
                  <a:gd name="connsiteY28" fmla="*/ 18812 h 140597"/>
                  <a:gd name="connsiteX29" fmla="*/ 50496 w 77229"/>
                  <a:gd name="connsiteY29" fmla="*/ 47526 h 140597"/>
                  <a:gd name="connsiteX30" fmla="*/ 50496 w 77229"/>
                  <a:gd name="connsiteY30" fmla="*/ 63368 h 140597"/>
                  <a:gd name="connsiteX31" fmla="*/ 32674 w 77229"/>
                  <a:gd name="connsiteY31" fmla="*/ 58417 h 140597"/>
                  <a:gd name="connsiteX32" fmla="*/ 51486 w 77229"/>
                  <a:gd name="connsiteY32" fmla="*/ 109904 h 140597"/>
                  <a:gd name="connsiteX33" fmla="*/ 41585 w 77229"/>
                  <a:gd name="connsiteY33" fmla="*/ 118815 h 140597"/>
                  <a:gd name="connsiteX34" fmla="*/ 30694 w 77229"/>
                  <a:gd name="connsiteY34" fmla="*/ 121785 h 140597"/>
                  <a:gd name="connsiteX35" fmla="*/ 30694 w 77229"/>
                  <a:gd name="connsiteY35" fmla="*/ 121785 h 140597"/>
                  <a:gd name="connsiteX36" fmla="*/ 17822 w 77229"/>
                  <a:gd name="connsiteY36" fmla="*/ 115845 h 140597"/>
                  <a:gd name="connsiteX37" fmla="*/ 13861 w 77229"/>
                  <a:gd name="connsiteY37" fmla="*/ 100003 h 140597"/>
                  <a:gd name="connsiteX38" fmla="*/ 13861 w 77229"/>
                  <a:gd name="connsiteY38" fmla="*/ 99013 h 140597"/>
                  <a:gd name="connsiteX39" fmla="*/ 14852 w 77229"/>
                  <a:gd name="connsiteY39" fmla="*/ 90101 h 140597"/>
                  <a:gd name="connsiteX40" fmla="*/ 17822 w 77229"/>
                  <a:gd name="connsiteY40" fmla="*/ 83170 h 140597"/>
                  <a:gd name="connsiteX41" fmla="*/ 22773 w 77229"/>
                  <a:gd name="connsiteY41" fmla="*/ 78220 h 140597"/>
                  <a:gd name="connsiteX42" fmla="*/ 31684 w 77229"/>
                  <a:gd name="connsiteY42" fmla="*/ 76240 h 140597"/>
                  <a:gd name="connsiteX43" fmla="*/ 40595 w 77229"/>
                  <a:gd name="connsiteY43" fmla="*/ 77230 h 140597"/>
                  <a:gd name="connsiteX44" fmla="*/ 50496 w 77229"/>
                  <a:gd name="connsiteY44" fmla="*/ 80200 h 140597"/>
                  <a:gd name="connsiteX45" fmla="*/ 50496 w 77229"/>
                  <a:gd name="connsiteY45" fmla="*/ 109904 h 140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77229" h="140597">
                    <a:moveTo>
                      <a:pt x="32674" y="58417"/>
                    </a:moveTo>
                    <a:cubicBezTo>
                      <a:pt x="10891" y="59408"/>
                      <a:pt x="0" y="72279"/>
                      <a:pt x="0" y="99013"/>
                    </a:cubicBezTo>
                    <a:lnTo>
                      <a:pt x="0" y="100003"/>
                    </a:lnTo>
                    <a:cubicBezTo>
                      <a:pt x="0" y="111884"/>
                      <a:pt x="1980" y="121785"/>
                      <a:pt x="6930" y="129706"/>
                    </a:cubicBezTo>
                    <a:cubicBezTo>
                      <a:pt x="11881" y="136637"/>
                      <a:pt x="18812" y="140598"/>
                      <a:pt x="28713" y="140598"/>
                    </a:cubicBezTo>
                    <a:cubicBezTo>
                      <a:pt x="38615" y="140598"/>
                      <a:pt x="47526" y="135647"/>
                      <a:pt x="54457" y="125746"/>
                    </a:cubicBezTo>
                    <a:cubicBezTo>
                      <a:pt x="55447" y="129706"/>
                      <a:pt x="57427" y="133667"/>
                      <a:pt x="60397" y="135647"/>
                    </a:cubicBezTo>
                    <a:cubicBezTo>
                      <a:pt x="62378" y="137627"/>
                      <a:pt x="65348" y="139608"/>
                      <a:pt x="68318" y="139608"/>
                    </a:cubicBezTo>
                    <a:cubicBezTo>
                      <a:pt x="70299" y="139608"/>
                      <a:pt x="72279" y="138618"/>
                      <a:pt x="74259" y="137627"/>
                    </a:cubicBezTo>
                    <a:cubicBezTo>
                      <a:pt x="76239" y="136637"/>
                      <a:pt x="77230" y="133667"/>
                      <a:pt x="77230" y="130697"/>
                    </a:cubicBezTo>
                    <a:cubicBezTo>
                      <a:pt x="77230" y="128716"/>
                      <a:pt x="77230" y="125746"/>
                      <a:pt x="76239" y="124756"/>
                    </a:cubicBezTo>
                    <a:cubicBezTo>
                      <a:pt x="75249" y="122775"/>
                      <a:pt x="74259" y="121785"/>
                      <a:pt x="72279" y="121785"/>
                    </a:cubicBezTo>
                    <a:cubicBezTo>
                      <a:pt x="72279" y="121785"/>
                      <a:pt x="71289" y="121785"/>
                      <a:pt x="71289" y="121785"/>
                    </a:cubicBezTo>
                    <a:cubicBezTo>
                      <a:pt x="71289" y="121785"/>
                      <a:pt x="71289" y="121785"/>
                      <a:pt x="70299" y="121785"/>
                    </a:cubicBezTo>
                    <a:cubicBezTo>
                      <a:pt x="68318" y="121785"/>
                      <a:pt x="67328" y="118815"/>
                      <a:pt x="67328" y="113864"/>
                    </a:cubicBezTo>
                    <a:lnTo>
                      <a:pt x="67328" y="53467"/>
                    </a:lnTo>
                    <a:cubicBezTo>
                      <a:pt x="67328" y="35645"/>
                      <a:pt x="64358" y="21783"/>
                      <a:pt x="59408" y="12872"/>
                    </a:cubicBezTo>
                    <a:cubicBezTo>
                      <a:pt x="54457" y="3960"/>
                      <a:pt x="46535" y="0"/>
                      <a:pt x="35644" y="0"/>
                    </a:cubicBezTo>
                    <a:cubicBezTo>
                      <a:pt x="34654" y="0"/>
                      <a:pt x="34654" y="0"/>
                      <a:pt x="33664" y="0"/>
                    </a:cubicBezTo>
                    <a:cubicBezTo>
                      <a:pt x="30694" y="0"/>
                      <a:pt x="27723" y="990"/>
                      <a:pt x="23763" y="990"/>
                    </a:cubicBezTo>
                    <a:cubicBezTo>
                      <a:pt x="20792" y="1980"/>
                      <a:pt x="17822" y="2970"/>
                      <a:pt x="14852" y="3960"/>
                    </a:cubicBezTo>
                    <a:cubicBezTo>
                      <a:pt x="11881" y="5941"/>
                      <a:pt x="9901" y="6931"/>
                      <a:pt x="8911" y="9901"/>
                    </a:cubicBezTo>
                    <a:cubicBezTo>
                      <a:pt x="7921" y="11882"/>
                      <a:pt x="6930" y="14852"/>
                      <a:pt x="6930" y="17822"/>
                    </a:cubicBezTo>
                    <a:cubicBezTo>
                      <a:pt x="6930" y="19803"/>
                      <a:pt x="7921" y="21783"/>
                      <a:pt x="7921" y="23763"/>
                    </a:cubicBezTo>
                    <a:cubicBezTo>
                      <a:pt x="8911" y="25743"/>
                      <a:pt x="9901" y="26733"/>
                      <a:pt x="11881" y="26733"/>
                    </a:cubicBezTo>
                    <a:cubicBezTo>
                      <a:pt x="12872" y="26733"/>
                      <a:pt x="13861" y="26733"/>
                      <a:pt x="14852" y="25743"/>
                    </a:cubicBezTo>
                    <a:cubicBezTo>
                      <a:pt x="15842" y="24753"/>
                      <a:pt x="16832" y="24753"/>
                      <a:pt x="16832" y="24753"/>
                    </a:cubicBezTo>
                    <a:cubicBezTo>
                      <a:pt x="18812" y="22773"/>
                      <a:pt x="20792" y="21783"/>
                      <a:pt x="22773" y="20793"/>
                    </a:cubicBezTo>
                    <a:cubicBezTo>
                      <a:pt x="24753" y="19803"/>
                      <a:pt x="27723" y="18812"/>
                      <a:pt x="30694" y="18812"/>
                    </a:cubicBezTo>
                    <a:cubicBezTo>
                      <a:pt x="43565" y="18812"/>
                      <a:pt x="50496" y="27723"/>
                      <a:pt x="50496" y="47526"/>
                    </a:cubicBezTo>
                    <a:lnTo>
                      <a:pt x="50496" y="63368"/>
                    </a:lnTo>
                    <a:cubicBezTo>
                      <a:pt x="45546" y="59408"/>
                      <a:pt x="39605" y="58417"/>
                      <a:pt x="32674" y="58417"/>
                    </a:cubicBezTo>
                    <a:close/>
                    <a:moveTo>
                      <a:pt x="51486" y="109904"/>
                    </a:moveTo>
                    <a:cubicBezTo>
                      <a:pt x="48516" y="113864"/>
                      <a:pt x="44556" y="116835"/>
                      <a:pt x="41585" y="118815"/>
                    </a:cubicBezTo>
                    <a:cubicBezTo>
                      <a:pt x="38615" y="120795"/>
                      <a:pt x="34654" y="121785"/>
                      <a:pt x="30694" y="121785"/>
                    </a:cubicBezTo>
                    <a:lnTo>
                      <a:pt x="30694" y="121785"/>
                    </a:lnTo>
                    <a:cubicBezTo>
                      <a:pt x="24753" y="121785"/>
                      <a:pt x="20792" y="119805"/>
                      <a:pt x="17822" y="115845"/>
                    </a:cubicBezTo>
                    <a:cubicBezTo>
                      <a:pt x="15842" y="111884"/>
                      <a:pt x="13861" y="106933"/>
                      <a:pt x="13861" y="100003"/>
                    </a:cubicBezTo>
                    <a:lnTo>
                      <a:pt x="13861" y="99013"/>
                    </a:lnTo>
                    <a:cubicBezTo>
                      <a:pt x="13861" y="96042"/>
                      <a:pt x="13861" y="93072"/>
                      <a:pt x="14852" y="90101"/>
                    </a:cubicBezTo>
                    <a:cubicBezTo>
                      <a:pt x="14852" y="87131"/>
                      <a:pt x="15842" y="85151"/>
                      <a:pt x="17822" y="83170"/>
                    </a:cubicBezTo>
                    <a:cubicBezTo>
                      <a:pt x="18812" y="81190"/>
                      <a:pt x="20792" y="79210"/>
                      <a:pt x="22773" y="78220"/>
                    </a:cubicBezTo>
                    <a:cubicBezTo>
                      <a:pt x="24753" y="77230"/>
                      <a:pt x="27723" y="76240"/>
                      <a:pt x="31684" y="76240"/>
                    </a:cubicBezTo>
                    <a:cubicBezTo>
                      <a:pt x="34654" y="76240"/>
                      <a:pt x="37625" y="76240"/>
                      <a:pt x="40595" y="77230"/>
                    </a:cubicBezTo>
                    <a:cubicBezTo>
                      <a:pt x="43565" y="78220"/>
                      <a:pt x="47526" y="79210"/>
                      <a:pt x="50496" y="80200"/>
                    </a:cubicBezTo>
                    <a:lnTo>
                      <a:pt x="50496" y="10990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" name="Полилиния: фигура 30">
                <a:extLst>
                  <a:ext uri="{FF2B5EF4-FFF2-40B4-BE49-F238E27FC236}">
                    <a16:creationId xmlns:a16="http://schemas.microsoft.com/office/drawing/2014/main" id="{204FF9ED-3493-AB65-968D-B627AFA94676}"/>
                  </a:ext>
                </a:extLst>
              </p:cNvPr>
              <p:cNvSpPr/>
              <p:nvPr/>
            </p:nvSpPr>
            <p:spPr>
              <a:xfrm>
                <a:off x="5377279" y="2702050"/>
                <a:ext cx="86141" cy="265353"/>
              </a:xfrm>
              <a:custGeom>
                <a:avLst/>
                <a:gdLst>
                  <a:gd name="connsiteX0" fmla="*/ 86141 w 86141"/>
                  <a:gd name="connsiteY0" fmla="*/ 90101 h 265353"/>
                  <a:gd name="connsiteX1" fmla="*/ 86141 w 86141"/>
                  <a:gd name="connsiteY1" fmla="*/ 64358 h 265353"/>
                  <a:gd name="connsiteX2" fmla="*/ 75250 w 86141"/>
                  <a:gd name="connsiteY2" fmla="*/ 15842 h 265353"/>
                  <a:gd name="connsiteX3" fmla="*/ 45546 w 86141"/>
                  <a:gd name="connsiteY3" fmla="*/ 0 h 265353"/>
                  <a:gd name="connsiteX4" fmla="*/ 42576 w 86141"/>
                  <a:gd name="connsiteY4" fmla="*/ 0 h 265353"/>
                  <a:gd name="connsiteX5" fmla="*/ 10892 w 86141"/>
                  <a:gd name="connsiteY5" fmla="*/ 18812 h 265353"/>
                  <a:gd name="connsiteX6" fmla="*/ 0 w 86141"/>
                  <a:gd name="connsiteY6" fmla="*/ 67329 h 265353"/>
                  <a:gd name="connsiteX7" fmla="*/ 0 w 86141"/>
                  <a:gd name="connsiteY7" fmla="*/ 200996 h 265353"/>
                  <a:gd name="connsiteX8" fmla="*/ 10892 w 86141"/>
                  <a:gd name="connsiteY8" fmla="*/ 248521 h 265353"/>
                  <a:gd name="connsiteX9" fmla="*/ 42576 w 86141"/>
                  <a:gd name="connsiteY9" fmla="*/ 265354 h 265353"/>
                  <a:gd name="connsiteX10" fmla="*/ 75250 w 86141"/>
                  <a:gd name="connsiteY10" fmla="*/ 248521 h 265353"/>
                  <a:gd name="connsiteX11" fmla="*/ 86141 w 86141"/>
                  <a:gd name="connsiteY11" fmla="*/ 200005 h 265353"/>
                  <a:gd name="connsiteX12" fmla="*/ 86141 w 86141"/>
                  <a:gd name="connsiteY12" fmla="*/ 116835 h 265353"/>
                  <a:gd name="connsiteX13" fmla="*/ 45546 w 86141"/>
                  <a:gd name="connsiteY13" fmla="*/ 117825 h 265353"/>
                  <a:gd name="connsiteX14" fmla="*/ 45546 w 86141"/>
                  <a:gd name="connsiteY14" fmla="*/ 155450 h 265353"/>
                  <a:gd name="connsiteX15" fmla="*/ 58418 w 86141"/>
                  <a:gd name="connsiteY15" fmla="*/ 155450 h 265353"/>
                  <a:gd name="connsiteX16" fmla="*/ 58418 w 86141"/>
                  <a:gd name="connsiteY16" fmla="*/ 203966 h 265353"/>
                  <a:gd name="connsiteX17" fmla="*/ 43566 w 86141"/>
                  <a:gd name="connsiteY17" fmla="*/ 229709 h 265353"/>
                  <a:gd name="connsiteX18" fmla="*/ 28714 w 86141"/>
                  <a:gd name="connsiteY18" fmla="*/ 204956 h 265353"/>
                  <a:gd name="connsiteX19" fmla="*/ 28714 w 86141"/>
                  <a:gd name="connsiteY19" fmla="*/ 65348 h 265353"/>
                  <a:gd name="connsiteX20" fmla="*/ 43566 w 86141"/>
                  <a:gd name="connsiteY20" fmla="*/ 39605 h 265353"/>
                  <a:gd name="connsiteX21" fmla="*/ 58418 w 86141"/>
                  <a:gd name="connsiteY21" fmla="*/ 64358 h 265353"/>
                  <a:gd name="connsiteX22" fmla="*/ 58418 w 86141"/>
                  <a:gd name="connsiteY22" fmla="*/ 92082 h 265353"/>
                  <a:gd name="connsiteX23" fmla="*/ 86141 w 86141"/>
                  <a:gd name="connsiteY23" fmla="*/ 90101 h 265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6141" h="265353">
                    <a:moveTo>
                      <a:pt x="86141" y="90101"/>
                    </a:moveTo>
                    <a:lnTo>
                      <a:pt x="86141" y="64358"/>
                    </a:lnTo>
                    <a:cubicBezTo>
                      <a:pt x="86141" y="43565"/>
                      <a:pt x="82181" y="26733"/>
                      <a:pt x="75250" y="15842"/>
                    </a:cubicBezTo>
                    <a:cubicBezTo>
                      <a:pt x="68319" y="5941"/>
                      <a:pt x="58418" y="0"/>
                      <a:pt x="45546" y="0"/>
                    </a:cubicBezTo>
                    <a:cubicBezTo>
                      <a:pt x="44556" y="0"/>
                      <a:pt x="43566" y="0"/>
                      <a:pt x="42576" y="0"/>
                    </a:cubicBezTo>
                    <a:cubicBezTo>
                      <a:pt x="28714" y="990"/>
                      <a:pt x="17823" y="6931"/>
                      <a:pt x="10892" y="18812"/>
                    </a:cubicBezTo>
                    <a:cubicBezTo>
                      <a:pt x="3961" y="30694"/>
                      <a:pt x="0" y="46536"/>
                      <a:pt x="0" y="67329"/>
                    </a:cubicBezTo>
                    <a:lnTo>
                      <a:pt x="0" y="200996"/>
                    </a:lnTo>
                    <a:cubicBezTo>
                      <a:pt x="0" y="221788"/>
                      <a:pt x="3961" y="237630"/>
                      <a:pt x="10892" y="248521"/>
                    </a:cubicBezTo>
                    <a:cubicBezTo>
                      <a:pt x="17823" y="259413"/>
                      <a:pt x="28714" y="265354"/>
                      <a:pt x="42576" y="265354"/>
                    </a:cubicBezTo>
                    <a:cubicBezTo>
                      <a:pt x="56437" y="265354"/>
                      <a:pt x="67329" y="259413"/>
                      <a:pt x="75250" y="248521"/>
                    </a:cubicBezTo>
                    <a:cubicBezTo>
                      <a:pt x="83171" y="236640"/>
                      <a:pt x="86141" y="220798"/>
                      <a:pt x="86141" y="200005"/>
                    </a:cubicBezTo>
                    <a:lnTo>
                      <a:pt x="86141" y="116835"/>
                    </a:lnTo>
                    <a:lnTo>
                      <a:pt x="45546" y="117825"/>
                    </a:lnTo>
                    <a:lnTo>
                      <a:pt x="45546" y="155450"/>
                    </a:lnTo>
                    <a:lnTo>
                      <a:pt x="58418" y="155450"/>
                    </a:lnTo>
                    <a:lnTo>
                      <a:pt x="58418" y="203966"/>
                    </a:lnTo>
                    <a:cubicBezTo>
                      <a:pt x="58418" y="220798"/>
                      <a:pt x="53467" y="229709"/>
                      <a:pt x="43566" y="229709"/>
                    </a:cubicBezTo>
                    <a:cubicBezTo>
                      <a:pt x="33664" y="229709"/>
                      <a:pt x="28714" y="221788"/>
                      <a:pt x="28714" y="204956"/>
                    </a:cubicBezTo>
                    <a:lnTo>
                      <a:pt x="28714" y="65348"/>
                    </a:lnTo>
                    <a:cubicBezTo>
                      <a:pt x="28714" y="48516"/>
                      <a:pt x="33664" y="39605"/>
                      <a:pt x="43566" y="39605"/>
                    </a:cubicBezTo>
                    <a:cubicBezTo>
                      <a:pt x="53467" y="39605"/>
                      <a:pt x="58418" y="47526"/>
                      <a:pt x="58418" y="64358"/>
                    </a:cubicBezTo>
                    <a:lnTo>
                      <a:pt x="58418" y="92082"/>
                    </a:lnTo>
                    <a:lnTo>
                      <a:pt x="86141" y="90101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" name="Полилиния: фигура 31">
                <a:extLst>
                  <a:ext uri="{FF2B5EF4-FFF2-40B4-BE49-F238E27FC236}">
                    <a16:creationId xmlns:a16="http://schemas.microsoft.com/office/drawing/2014/main" id="{899C82F8-E36B-FB5D-A03A-71A69DA4D3FA}"/>
                  </a:ext>
                </a:extLst>
              </p:cNvPr>
              <p:cNvSpPr/>
              <p:nvPr/>
            </p:nvSpPr>
            <p:spPr>
              <a:xfrm>
                <a:off x="5482233" y="2700070"/>
                <a:ext cx="93071" cy="264363"/>
              </a:xfrm>
              <a:custGeom>
                <a:avLst/>
                <a:gdLst>
                  <a:gd name="connsiteX0" fmla="*/ 90101 w 93071"/>
                  <a:gd name="connsiteY0" fmla="*/ 80200 h 264363"/>
                  <a:gd name="connsiteX1" fmla="*/ 90101 w 93071"/>
                  <a:gd name="connsiteY1" fmla="*/ 59408 h 264363"/>
                  <a:gd name="connsiteX2" fmla="*/ 79210 w 93071"/>
                  <a:gd name="connsiteY2" fmla="*/ 13862 h 264363"/>
                  <a:gd name="connsiteX3" fmla="*/ 48516 w 93071"/>
                  <a:gd name="connsiteY3" fmla="*/ 0 h 264363"/>
                  <a:gd name="connsiteX4" fmla="*/ 45546 w 93071"/>
                  <a:gd name="connsiteY4" fmla="*/ 0 h 264363"/>
                  <a:gd name="connsiteX5" fmla="*/ 0 w 93071"/>
                  <a:gd name="connsiteY5" fmla="*/ 1980 h 264363"/>
                  <a:gd name="connsiteX6" fmla="*/ 0 w 93071"/>
                  <a:gd name="connsiteY6" fmla="*/ 264363 h 264363"/>
                  <a:gd name="connsiteX7" fmla="*/ 29704 w 93071"/>
                  <a:gd name="connsiteY7" fmla="*/ 264363 h 264363"/>
                  <a:gd name="connsiteX8" fmla="*/ 29704 w 93071"/>
                  <a:gd name="connsiteY8" fmla="*/ 156440 h 264363"/>
                  <a:gd name="connsiteX9" fmla="*/ 39605 w 93071"/>
                  <a:gd name="connsiteY9" fmla="*/ 156440 h 264363"/>
                  <a:gd name="connsiteX10" fmla="*/ 54457 w 93071"/>
                  <a:gd name="connsiteY10" fmla="*/ 163371 h 264363"/>
                  <a:gd name="connsiteX11" fmla="*/ 59408 w 93071"/>
                  <a:gd name="connsiteY11" fmla="*/ 189114 h 264363"/>
                  <a:gd name="connsiteX12" fmla="*/ 59408 w 93071"/>
                  <a:gd name="connsiteY12" fmla="*/ 230699 h 264363"/>
                  <a:gd name="connsiteX13" fmla="*/ 62378 w 93071"/>
                  <a:gd name="connsiteY13" fmla="*/ 263373 h 264363"/>
                  <a:gd name="connsiteX14" fmla="*/ 93071 w 93071"/>
                  <a:gd name="connsiteY14" fmla="*/ 263373 h 264363"/>
                  <a:gd name="connsiteX15" fmla="*/ 90101 w 93071"/>
                  <a:gd name="connsiteY15" fmla="*/ 230699 h 264363"/>
                  <a:gd name="connsiteX16" fmla="*/ 90101 w 93071"/>
                  <a:gd name="connsiteY16" fmla="*/ 191094 h 264363"/>
                  <a:gd name="connsiteX17" fmla="*/ 70299 w 93071"/>
                  <a:gd name="connsiteY17" fmla="*/ 134657 h 264363"/>
                  <a:gd name="connsiteX18" fmla="*/ 90101 w 93071"/>
                  <a:gd name="connsiteY18" fmla="*/ 80200 h 264363"/>
                  <a:gd name="connsiteX19" fmla="*/ 59408 w 93071"/>
                  <a:gd name="connsiteY19" fmla="*/ 91091 h 264363"/>
                  <a:gd name="connsiteX20" fmla="*/ 54457 w 93071"/>
                  <a:gd name="connsiteY20" fmla="*/ 112874 h 264363"/>
                  <a:gd name="connsiteX21" fmla="*/ 40595 w 93071"/>
                  <a:gd name="connsiteY21" fmla="*/ 119805 h 264363"/>
                  <a:gd name="connsiteX22" fmla="*/ 28713 w 93071"/>
                  <a:gd name="connsiteY22" fmla="*/ 119805 h 264363"/>
                  <a:gd name="connsiteX23" fmla="*/ 28713 w 93071"/>
                  <a:gd name="connsiteY23" fmla="*/ 38615 h 264363"/>
                  <a:gd name="connsiteX24" fmla="*/ 43565 w 93071"/>
                  <a:gd name="connsiteY24" fmla="*/ 37625 h 264363"/>
                  <a:gd name="connsiteX25" fmla="*/ 58417 w 93071"/>
                  <a:gd name="connsiteY25" fmla="*/ 64358 h 264363"/>
                  <a:gd name="connsiteX26" fmla="*/ 58417 w 93071"/>
                  <a:gd name="connsiteY26" fmla="*/ 91091 h 264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3071" h="264363">
                    <a:moveTo>
                      <a:pt x="90101" y="80200"/>
                    </a:moveTo>
                    <a:lnTo>
                      <a:pt x="90101" y="59408"/>
                    </a:lnTo>
                    <a:cubicBezTo>
                      <a:pt x="90101" y="38615"/>
                      <a:pt x="86141" y="23763"/>
                      <a:pt x="79210" y="13862"/>
                    </a:cubicBezTo>
                    <a:cubicBezTo>
                      <a:pt x="72279" y="4951"/>
                      <a:pt x="62378" y="0"/>
                      <a:pt x="48516" y="0"/>
                    </a:cubicBezTo>
                    <a:cubicBezTo>
                      <a:pt x="47526" y="0"/>
                      <a:pt x="46536" y="0"/>
                      <a:pt x="45546" y="0"/>
                    </a:cubicBezTo>
                    <a:lnTo>
                      <a:pt x="0" y="1980"/>
                    </a:lnTo>
                    <a:lnTo>
                      <a:pt x="0" y="264363"/>
                    </a:lnTo>
                    <a:lnTo>
                      <a:pt x="29704" y="264363"/>
                    </a:lnTo>
                    <a:lnTo>
                      <a:pt x="29704" y="156440"/>
                    </a:lnTo>
                    <a:lnTo>
                      <a:pt x="39605" y="156440"/>
                    </a:lnTo>
                    <a:cubicBezTo>
                      <a:pt x="46536" y="156440"/>
                      <a:pt x="51487" y="158420"/>
                      <a:pt x="54457" y="163371"/>
                    </a:cubicBezTo>
                    <a:cubicBezTo>
                      <a:pt x="57427" y="168321"/>
                      <a:pt x="59408" y="177232"/>
                      <a:pt x="59408" y="189114"/>
                    </a:cubicBezTo>
                    <a:lnTo>
                      <a:pt x="59408" y="230699"/>
                    </a:lnTo>
                    <a:cubicBezTo>
                      <a:pt x="59408" y="244561"/>
                      <a:pt x="60397" y="255452"/>
                      <a:pt x="62378" y="263373"/>
                    </a:cubicBezTo>
                    <a:lnTo>
                      <a:pt x="93071" y="263373"/>
                    </a:lnTo>
                    <a:cubicBezTo>
                      <a:pt x="91092" y="256442"/>
                      <a:pt x="90101" y="245551"/>
                      <a:pt x="90101" y="230699"/>
                    </a:cubicBezTo>
                    <a:lnTo>
                      <a:pt x="90101" y="191094"/>
                    </a:lnTo>
                    <a:cubicBezTo>
                      <a:pt x="90101" y="161390"/>
                      <a:pt x="83170" y="142578"/>
                      <a:pt x="70299" y="134657"/>
                    </a:cubicBezTo>
                    <a:cubicBezTo>
                      <a:pt x="83170" y="125746"/>
                      <a:pt x="90101" y="107924"/>
                      <a:pt x="90101" y="80200"/>
                    </a:cubicBezTo>
                    <a:close/>
                    <a:moveTo>
                      <a:pt x="59408" y="91091"/>
                    </a:moveTo>
                    <a:cubicBezTo>
                      <a:pt x="59408" y="100993"/>
                      <a:pt x="57427" y="108914"/>
                      <a:pt x="54457" y="112874"/>
                    </a:cubicBezTo>
                    <a:cubicBezTo>
                      <a:pt x="51487" y="116835"/>
                      <a:pt x="46536" y="119805"/>
                      <a:pt x="40595" y="119805"/>
                    </a:cubicBezTo>
                    <a:lnTo>
                      <a:pt x="28713" y="119805"/>
                    </a:lnTo>
                    <a:lnTo>
                      <a:pt x="28713" y="38615"/>
                    </a:lnTo>
                    <a:lnTo>
                      <a:pt x="43565" y="37625"/>
                    </a:lnTo>
                    <a:cubicBezTo>
                      <a:pt x="53466" y="37625"/>
                      <a:pt x="58417" y="46536"/>
                      <a:pt x="58417" y="64358"/>
                    </a:cubicBezTo>
                    <a:lnTo>
                      <a:pt x="58417" y="91091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" name="Полилиния: фигура 32">
                <a:extLst>
                  <a:ext uri="{FF2B5EF4-FFF2-40B4-BE49-F238E27FC236}">
                    <a16:creationId xmlns:a16="http://schemas.microsoft.com/office/drawing/2014/main" id="{F3DB38EE-5662-BA08-CB27-624201DF18A2}"/>
                  </a:ext>
                </a:extLst>
              </p:cNvPr>
              <p:cNvSpPr/>
              <p:nvPr/>
            </p:nvSpPr>
            <p:spPr>
              <a:xfrm>
                <a:off x="5583226" y="2694129"/>
                <a:ext cx="109903" cy="270304"/>
              </a:xfrm>
              <a:custGeom>
                <a:avLst/>
                <a:gdLst>
                  <a:gd name="connsiteX0" fmla="*/ 73269 w 109903"/>
                  <a:gd name="connsiteY0" fmla="*/ 220798 h 270304"/>
                  <a:gd name="connsiteX1" fmla="*/ 78220 w 109903"/>
                  <a:gd name="connsiteY1" fmla="*/ 270304 h 270304"/>
                  <a:gd name="connsiteX2" fmla="*/ 109904 w 109903"/>
                  <a:gd name="connsiteY2" fmla="*/ 270304 h 270304"/>
                  <a:gd name="connsiteX3" fmla="*/ 77230 w 109903"/>
                  <a:gd name="connsiteY3" fmla="*/ 0 h 270304"/>
                  <a:gd name="connsiteX4" fmla="*/ 31684 w 109903"/>
                  <a:gd name="connsiteY4" fmla="*/ 1980 h 270304"/>
                  <a:gd name="connsiteX5" fmla="*/ 0 w 109903"/>
                  <a:gd name="connsiteY5" fmla="*/ 270304 h 270304"/>
                  <a:gd name="connsiteX6" fmla="*/ 28713 w 109903"/>
                  <a:gd name="connsiteY6" fmla="*/ 270304 h 270304"/>
                  <a:gd name="connsiteX7" fmla="*/ 33664 w 109903"/>
                  <a:gd name="connsiteY7" fmla="*/ 221788 h 270304"/>
                  <a:gd name="connsiteX8" fmla="*/ 73269 w 109903"/>
                  <a:gd name="connsiteY8" fmla="*/ 220798 h 270304"/>
                  <a:gd name="connsiteX9" fmla="*/ 54457 w 109903"/>
                  <a:gd name="connsiteY9" fmla="*/ 48516 h 270304"/>
                  <a:gd name="connsiteX10" fmla="*/ 69309 w 109903"/>
                  <a:gd name="connsiteY10" fmla="*/ 184163 h 270304"/>
                  <a:gd name="connsiteX11" fmla="*/ 39605 w 109903"/>
                  <a:gd name="connsiteY11" fmla="*/ 185153 h 270304"/>
                  <a:gd name="connsiteX12" fmla="*/ 54457 w 109903"/>
                  <a:gd name="connsiteY12" fmla="*/ 48516 h 270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903" h="270304">
                    <a:moveTo>
                      <a:pt x="73269" y="220798"/>
                    </a:moveTo>
                    <a:lnTo>
                      <a:pt x="78220" y="270304"/>
                    </a:lnTo>
                    <a:lnTo>
                      <a:pt x="109904" y="270304"/>
                    </a:lnTo>
                    <a:lnTo>
                      <a:pt x="77230" y="0"/>
                    </a:lnTo>
                    <a:lnTo>
                      <a:pt x="31684" y="1980"/>
                    </a:lnTo>
                    <a:lnTo>
                      <a:pt x="0" y="270304"/>
                    </a:lnTo>
                    <a:lnTo>
                      <a:pt x="28713" y="270304"/>
                    </a:lnTo>
                    <a:lnTo>
                      <a:pt x="33664" y="221788"/>
                    </a:lnTo>
                    <a:lnTo>
                      <a:pt x="73269" y="220798"/>
                    </a:lnTo>
                    <a:close/>
                    <a:moveTo>
                      <a:pt x="54457" y="48516"/>
                    </a:moveTo>
                    <a:lnTo>
                      <a:pt x="69309" y="184163"/>
                    </a:lnTo>
                    <a:lnTo>
                      <a:pt x="39605" y="185153"/>
                    </a:lnTo>
                    <a:lnTo>
                      <a:pt x="54457" y="48516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" name="Полилиния: фигура 33">
                <a:extLst>
                  <a:ext uri="{FF2B5EF4-FFF2-40B4-BE49-F238E27FC236}">
                    <a16:creationId xmlns:a16="http://schemas.microsoft.com/office/drawing/2014/main" id="{A3B58BC8-7F87-4334-85E1-9B96F27BD392}"/>
                  </a:ext>
                </a:extLst>
              </p:cNvPr>
              <p:cNvSpPr/>
              <p:nvPr/>
            </p:nvSpPr>
            <p:spPr>
              <a:xfrm>
                <a:off x="5708971" y="2686208"/>
                <a:ext cx="102973" cy="277235"/>
              </a:xfrm>
              <a:custGeom>
                <a:avLst/>
                <a:gdLst>
                  <a:gd name="connsiteX0" fmla="*/ 28714 w 102973"/>
                  <a:gd name="connsiteY0" fmla="*/ 79210 h 277235"/>
                  <a:gd name="connsiteX1" fmla="*/ 69309 w 102973"/>
                  <a:gd name="connsiteY1" fmla="*/ 277235 h 277235"/>
                  <a:gd name="connsiteX2" fmla="*/ 102973 w 102973"/>
                  <a:gd name="connsiteY2" fmla="*/ 277235 h 277235"/>
                  <a:gd name="connsiteX3" fmla="*/ 102973 w 102973"/>
                  <a:gd name="connsiteY3" fmla="*/ 0 h 277235"/>
                  <a:gd name="connsiteX4" fmla="*/ 102973 w 102973"/>
                  <a:gd name="connsiteY4" fmla="*/ 0 h 277235"/>
                  <a:gd name="connsiteX5" fmla="*/ 73269 w 102973"/>
                  <a:gd name="connsiteY5" fmla="*/ 990 h 277235"/>
                  <a:gd name="connsiteX6" fmla="*/ 73269 w 102973"/>
                  <a:gd name="connsiteY6" fmla="*/ 166341 h 277235"/>
                  <a:gd name="connsiteX7" fmla="*/ 39605 w 102973"/>
                  <a:gd name="connsiteY7" fmla="*/ 2971 h 277235"/>
                  <a:gd name="connsiteX8" fmla="*/ 0 w 102973"/>
                  <a:gd name="connsiteY8" fmla="*/ 4951 h 277235"/>
                  <a:gd name="connsiteX9" fmla="*/ 0 w 102973"/>
                  <a:gd name="connsiteY9" fmla="*/ 277235 h 277235"/>
                  <a:gd name="connsiteX10" fmla="*/ 0 w 102973"/>
                  <a:gd name="connsiteY10" fmla="*/ 277235 h 277235"/>
                  <a:gd name="connsiteX11" fmla="*/ 28714 w 102973"/>
                  <a:gd name="connsiteY11" fmla="*/ 277235 h 27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2973" h="277235">
                    <a:moveTo>
                      <a:pt x="28714" y="79210"/>
                    </a:moveTo>
                    <a:lnTo>
                      <a:pt x="69309" y="277235"/>
                    </a:lnTo>
                    <a:lnTo>
                      <a:pt x="102973" y="277235"/>
                    </a:lnTo>
                    <a:lnTo>
                      <a:pt x="102973" y="0"/>
                    </a:lnTo>
                    <a:lnTo>
                      <a:pt x="102973" y="0"/>
                    </a:lnTo>
                    <a:lnTo>
                      <a:pt x="73269" y="990"/>
                    </a:lnTo>
                    <a:lnTo>
                      <a:pt x="73269" y="166341"/>
                    </a:lnTo>
                    <a:lnTo>
                      <a:pt x="39605" y="2971"/>
                    </a:lnTo>
                    <a:lnTo>
                      <a:pt x="0" y="4951"/>
                    </a:lnTo>
                    <a:lnTo>
                      <a:pt x="0" y="277235"/>
                    </a:lnTo>
                    <a:lnTo>
                      <a:pt x="0" y="277235"/>
                    </a:lnTo>
                    <a:lnTo>
                      <a:pt x="28714" y="277235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" name="Полилиния: фигура 34">
                <a:extLst>
                  <a:ext uri="{FF2B5EF4-FFF2-40B4-BE49-F238E27FC236}">
                    <a16:creationId xmlns:a16="http://schemas.microsoft.com/office/drawing/2014/main" id="{39792698-E17F-9BB2-19DD-3242A3A36114}"/>
                  </a:ext>
                </a:extLst>
              </p:cNvPr>
              <p:cNvSpPr/>
              <p:nvPr/>
            </p:nvSpPr>
            <p:spPr>
              <a:xfrm>
                <a:off x="5834717" y="2682247"/>
                <a:ext cx="104953" cy="281195"/>
              </a:xfrm>
              <a:custGeom>
                <a:avLst/>
                <a:gdLst>
                  <a:gd name="connsiteX0" fmla="*/ 104954 w 104953"/>
                  <a:gd name="connsiteY0" fmla="*/ 209907 h 281195"/>
                  <a:gd name="connsiteX1" fmla="*/ 104954 w 104953"/>
                  <a:gd name="connsiteY1" fmla="*/ 67329 h 281195"/>
                  <a:gd name="connsiteX2" fmla="*/ 57427 w 104953"/>
                  <a:gd name="connsiteY2" fmla="*/ 0 h 281195"/>
                  <a:gd name="connsiteX3" fmla="*/ 53467 w 104953"/>
                  <a:gd name="connsiteY3" fmla="*/ 0 h 281195"/>
                  <a:gd name="connsiteX4" fmla="*/ 0 w 104953"/>
                  <a:gd name="connsiteY4" fmla="*/ 2971 h 281195"/>
                  <a:gd name="connsiteX5" fmla="*/ 0 w 104953"/>
                  <a:gd name="connsiteY5" fmla="*/ 281195 h 281195"/>
                  <a:gd name="connsiteX6" fmla="*/ 53467 w 104953"/>
                  <a:gd name="connsiteY6" fmla="*/ 281195 h 281195"/>
                  <a:gd name="connsiteX7" fmla="*/ 104954 w 104953"/>
                  <a:gd name="connsiteY7" fmla="*/ 209907 h 281195"/>
                  <a:gd name="connsiteX8" fmla="*/ 33664 w 104953"/>
                  <a:gd name="connsiteY8" fmla="*/ 240601 h 281195"/>
                  <a:gd name="connsiteX9" fmla="*/ 33664 w 104953"/>
                  <a:gd name="connsiteY9" fmla="*/ 40595 h 281195"/>
                  <a:gd name="connsiteX10" fmla="*/ 52477 w 104953"/>
                  <a:gd name="connsiteY10" fmla="*/ 39605 h 281195"/>
                  <a:gd name="connsiteX11" fmla="*/ 69309 w 104953"/>
                  <a:gd name="connsiteY11" fmla="*/ 66339 h 281195"/>
                  <a:gd name="connsiteX12" fmla="*/ 69309 w 104953"/>
                  <a:gd name="connsiteY12" fmla="*/ 212877 h 281195"/>
                  <a:gd name="connsiteX13" fmla="*/ 52477 w 104953"/>
                  <a:gd name="connsiteY13" fmla="*/ 240601 h 281195"/>
                  <a:gd name="connsiteX14" fmla="*/ 33664 w 104953"/>
                  <a:gd name="connsiteY14" fmla="*/ 240601 h 28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4953" h="281195">
                    <a:moveTo>
                      <a:pt x="104954" y="209907"/>
                    </a:moveTo>
                    <a:lnTo>
                      <a:pt x="104954" y="67329"/>
                    </a:lnTo>
                    <a:cubicBezTo>
                      <a:pt x="104954" y="22773"/>
                      <a:pt x="89111" y="0"/>
                      <a:pt x="57427" y="0"/>
                    </a:cubicBezTo>
                    <a:cubicBezTo>
                      <a:pt x="56437" y="0"/>
                      <a:pt x="55447" y="0"/>
                      <a:pt x="53467" y="0"/>
                    </a:cubicBezTo>
                    <a:lnTo>
                      <a:pt x="0" y="2971"/>
                    </a:lnTo>
                    <a:lnTo>
                      <a:pt x="0" y="281195"/>
                    </a:lnTo>
                    <a:lnTo>
                      <a:pt x="53467" y="281195"/>
                    </a:lnTo>
                    <a:cubicBezTo>
                      <a:pt x="87131" y="280206"/>
                      <a:pt x="104954" y="256442"/>
                      <a:pt x="104954" y="209907"/>
                    </a:cubicBezTo>
                    <a:close/>
                    <a:moveTo>
                      <a:pt x="33664" y="240601"/>
                    </a:moveTo>
                    <a:lnTo>
                      <a:pt x="33664" y="40595"/>
                    </a:lnTo>
                    <a:lnTo>
                      <a:pt x="52477" y="39605"/>
                    </a:lnTo>
                    <a:cubicBezTo>
                      <a:pt x="64358" y="39605"/>
                      <a:pt x="69309" y="47526"/>
                      <a:pt x="69309" y="66339"/>
                    </a:cubicBezTo>
                    <a:lnTo>
                      <a:pt x="69309" y="212877"/>
                    </a:lnTo>
                    <a:cubicBezTo>
                      <a:pt x="69309" y="230699"/>
                      <a:pt x="63368" y="240601"/>
                      <a:pt x="52477" y="240601"/>
                    </a:cubicBezTo>
                    <a:lnTo>
                      <a:pt x="33664" y="240601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" name="Полилиния: фигура 35">
                <a:extLst>
                  <a:ext uri="{FF2B5EF4-FFF2-40B4-BE49-F238E27FC236}">
                    <a16:creationId xmlns:a16="http://schemas.microsoft.com/office/drawing/2014/main" id="{90290EB4-579A-463A-E6FD-674970F1483D}"/>
                  </a:ext>
                </a:extLst>
              </p:cNvPr>
              <p:cNvSpPr/>
              <p:nvPr/>
            </p:nvSpPr>
            <p:spPr>
              <a:xfrm>
                <a:off x="5961453" y="2673336"/>
                <a:ext cx="96042" cy="289116"/>
              </a:xfrm>
              <a:custGeom>
                <a:avLst/>
                <a:gdLst>
                  <a:gd name="connsiteX0" fmla="*/ 0 w 96042"/>
                  <a:gd name="connsiteY0" fmla="*/ 289117 h 289116"/>
                  <a:gd name="connsiteX1" fmla="*/ 96042 w 96042"/>
                  <a:gd name="connsiteY1" fmla="*/ 288126 h 289116"/>
                  <a:gd name="connsiteX2" fmla="*/ 96042 w 96042"/>
                  <a:gd name="connsiteY2" fmla="*/ 247531 h 289116"/>
                  <a:gd name="connsiteX3" fmla="*/ 34654 w 96042"/>
                  <a:gd name="connsiteY3" fmla="*/ 247531 h 289116"/>
                  <a:gd name="connsiteX4" fmla="*/ 34654 w 96042"/>
                  <a:gd name="connsiteY4" fmla="*/ 164361 h 289116"/>
                  <a:gd name="connsiteX5" fmla="*/ 83171 w 96042"/>
                  <a:gd name="connsiteY5" fmla="*/ 163371 h 289116"/>
                  <a:gd name="connsiteX6" fmla="*/ 83171 w 96042"/>
                  <a:gd name="connsiteY6" fmla="*/ 121785 h 289116"/>
                  <a:gd name="connsiteX7" fmla="*/ 34654 w 96042"/>
                  <a:gd name="connsiteY7" fmla="*/ 123766 h 289116"/>
                  <a:gd name="connsiteX8" fmla="*/ 34654 w 96042"/>
                  <a:gd name="connsiteY8" fmla="*/ 44556 h 289116"/>
                  <a:gd name="connsiteX9" fmla="*/ 96042 w 96042"/>
                  <a:gd name="connsiteY9" fmla="*/ 41585 h 289116"/>
                  <a:gd name="connsiteX10" fmla="*/ 96042 w 96042"/>
                  <a:gd name="connsiteY10" fmla="*/ 0 h 289116"/>
                  <a:gd name="connsiteX11" fmla="*/ 0 w 96042"/>
                  <a:gd name="connsiteY11" fmla="*/ 4951 h 289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6042" h="289116">
                    <a:moveTo>
                      <a:pt x="0" y="289117"/>
                    </a:moveTo>
                    <a:lnTo>
                      <a:pt x="96042" y="288126"/>
                    </a:lnTo>
                    <a:lnTo>
                      <a:pt x="96042" y="247531"/>
                    </a:lnTo>
                    <a:lnTo>
                      <a:pt x="34654" y="247531"/>
                    </a:lnTo>
                    <a:lnTo>
                      <a:pt x="34654" y="164361"/>
                    </a:lnTo>
                    <a:lnTo>
                      <a:pt x="83171" y="163371"/>
                    </a:lnTo>
                    <a:lnTo>
                      <a:pt x="83171" y="121785"/>
                    </a:lnTo>
                    <a:lnTo>
                      <a:pt x="34654" y="123766"/>
                    </a:lnTo>
                    <a:lnTo>
                      <a:pt x="34654" y="44556"/>
                    </a:lnTo>
                    <a:lnTo>
                      <a:pt x="96042" y="41585"/>
                    </a:lnTo>
                    <a:lnTo>
                      <a:pt x="96042" y="0"/>
                    </a:lnTo>
                    <a:lnTo>
                      <a:pt x="0" y="4951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3B9E667A-91EC-2AB2-4173-F93483A1F40E}"/>
                  </a:ext>
                </a:extLst>
              </p:cNvPr>
              <p:cNvSpPr/>
              <p:nvPr/>
            </p:nvSpPr>
            <p:spPr>
              <a:xfrm>
                <a:off x="5383221" y="3043643"/>
                <a:ext cx="73268" cy="253472"/>
              </a:xfrm>
              <a:custGeom>
                <a:avLst/>
                <a:gdLst>
                  <a:gd name="connsiteX0" fmla="*/ 63368 w 73268"/>
                  <a:gd name="connsiteY0" fmla="*/ 113864 h 253472"/>
                  <a:gd name="connsiteX1" fmla="*/ 27723 w 73268"/>
                  <a:gd name="connsiteY1" fmla="*/ 112874 h 253472"/>
                  <a:gd name="connsiteX2" fmla="*/ 27723 w 73268"/>
                  <a:gd name="connsiteY2" fmla="*/ 36635 h 253472"/>
                  <a:gd name="connsiteX3" fmla="*/ 73269 w 73268"/>
                  <a:gd name="connsiteY3" fmla="*/ 36635 h 253472"/>
                  <a:gd name="connsiteX4" fmla="*/ 73269 w 73268"/>
                  <a:gd name="connsiteY4" fmla="*/ 0 h 253472"/>
                  <a:gd name="connsiteX5" fmla="*/ 0 w 73268"/>
                  <a:gd name="connsiteY5" fmla="*/ 0 h 253472"/>
                  <a:gd name="connsiteX6" fmla="*/ 0 w 73268"/>
                  <a:gd name="connsiteY6" fmla="*/ 0 h 253472"/>
                  <a:gd name="connsiteX7" fmla="*/ 0 w 73268"/>
                  <a:gd name="connsiteY7" fmla="*/ 251492 h 253472"/>
                  <a:gd name="connsiteX8" fmla="*/ 27723 w 73268"/>
                  <a:gd name="connsiteY8" fmla="*/ 253472 h 253472"/>
                  <a:gd name="connsiteX9" fmla="*/ 27723 w 73268"/>
                  <a:gd name="connsiteY9" fmla="*/ 148519 h 253472"/>
                  <a:gd name="connsiteX10" fmla="*/ 63368 w 73268"/>
                  <a:gd name="connsiteY10" fmla="*/ 149509 h 253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3268" h="253472">
                    <a:moveTo>
                      <a:pt x="63368" y="113864"/>
                    </a:moveTo>
                    <a:lnTo>
                      <a:pt x="27723" y="112874"/>
                    </a:lnTo>
                    <a:lnTo>
                      <a:pt x="27723" y="36635"/>
                    </a:lnTo>
                    <a:lnTo>
                      <a:pt x="73269" y="36635"/>
                    </a:lnTo>
                    <a:lnTo>
                      <a:pt x="7326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51492"/>
                    </a:lnTo>
                    <a:lnTo>
                      <a:pt x="27723" y="253472"/>
                    </a:lnTo>
                    <a:lnTo>
                      <a:pt x="27723" y="148519"/>
                    </a:lnTo>
                    <a:lnTo>
                      <a:pt x="63368" y="149509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7A1D222B-7C77-CE8E-EFDD-F5F48065FAD5}"/>
                  </a:ext>
                </a:extLst>
              </p:cNvPr>
              <p:cNvSpPr/>
              <p:nvPr/>
            </p:nvSpPr>
            <p:spPr>
              <a:xfrm>
                <a:off x="5467381" y="3042653"/>
                <a:ext cx="86141" cy="263496"/>
              </a:xfrm>
              <a:custGeom>
                <a:avLst/>
                <a:gdLst>
                  <a:gd name="connsiteX0" fmla="*/ 0 w 86141"/>
                  <a:gd name="connsiteY0" fmla="*/ 63368 h 263496"/>
                  <a:gd name="connsiteX1" fmla="*/ 0 w 86141"/>
                  <a:gd name="connsiteY1" fmla="*/ 196045 h 263496"/>
                  <a:gd name="connsiteX2" fmla="*/ 10891 w 86141"/>
                  <a:gd name="connsiteY2" fmla="*/ 244561 h 263496"/>
                  <a:gd name="connsiteX3" fmla="*/ 42575 w 86141"/>
                  <a:gd name="connsiteY3" fmla="*/ 263373 h 263496"/>
                  <a:gd name="connsiteX4" fmla="*/ 75249 w 86141"/>
                  <a:gd name="connsiteY4" fmla="*/ 247531 h 263496"/>
                  <a:gd name="connsiteX5" fmla="*/ 86141 w 86141"/>
                  <a:gd name="connsiteY5" fmla="*/ 200005 h 263496"/>
                  <a:gd name="connsiteX6" fmla="*/ 86141 w 86141"/>
                  <a:gd name="connsiteY6" fmla="*/ 65348 h 263496"/>
                  <a:gd name="connsiteX7" fmla="*/ 75249 w 86141"/>
                  <a:gd name="connsiteY7" fmla="*/ 16832 h 263496"/>
                  <a:gd name="connsiteX8" fmla="*/ 42575 w 86141"/>
                  <a:gd name="connsiteY8" fmla="*/ 0 h 263496"/>
                  <a:gd name="connsiteX9" fmla="*/ 42575 w 86141"/>
                  <a:gd name="connsiteY9" fmla="*/ 0 h 263496"/>
                  <a:gd name="connsiteX10" fmla="*/ 10891 w 86141"/>
                  <a:gd name="connsiteY10" fmla="*/ 16832 h 263496"/>
                  <a:gd name="connsiteX11" fmla="*/ 0 w 86141"/>
                  <a:gd name="connsiteY11" fmla="*/ 63368 h 263496"/>
                  <a:gd name="connsiteX12" fmla="*/ 28713 w 86141"/>
                  <a:gd name="connsiteY12" fmla="*/ 60398 h 263496"/>
                  <a:gd name="connsiteX13" fmla="*/ 43565 w 86141"/>
                  <a:gd name="connsiteY13" fmla="*/ 35645 h 263496"/>
                  <a:gd name="connsiteX14" fmla="*/ 58417 w 86141"/>
                  <a:gd name="connsiteY14" fmla="*/ 61388 h 263496"/>
                  <a:gd name="connsiteX15" fmla="*/ 58417 w 86141"/>
                  <a:gd name="connsiteY15" fmla="*/ 200996 h 263496"/>
                  <a:gd name="connsiteX16" fmla="*/ 44556 w 86141"/>
                  <a:gd name="connsiteY16" fmla="*/ 225749 h 263496"/>
                  <a:gd name="connsiteX17" fmla="*/ 43565 w 86141"/>
                  <a:gd name="connsiteY17" fmla="*/ 225749 h 263496"/>
                  <a:gd name="connsiteX18" fmla="*/ 28713 w 86141"/>
                  <a:gd name="connsiteY18" fmla="*/ 200005 h 263496"/>
                  <a:gd name="connsiteX19" fmla="*/ 28713 w 86141"/>
                  <a:gd name="connsiteY19" fmla="*/ 60398 h 263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6141" h="263496">
                    <a:moveTo>
                      <a:pt x="0" y="63368"/>
                    </a:moveTo>
                    <a:lnTo>
                      <a:pt x="0" y="196045"/>
                    </a:lnTo>
                    <a:cubicBezTo>
                      <a:pt x="0" y="216838"/>
                      <a:pt x="3960" y="232679"/>
                      <a:pt x="10891" y="244561"/>
                    </a:cubicBezTo>
                    <a:cubicBezTo>
                      <a:pt x="17822" y="256443"/>
                      <a:pt x="28713" y="262383"/>
                      <a:pt x="42575" y="263373"/>
                    </a:cubicBezTo>
                    <a:cubicBezTo>
                      <a:pt x="56437" y="264364"/>
                      <a:pt x="67328" y="259413"/>
                      <a:pt x="75249" y="247531"/>
                    </a:cubicBezTo>
                    <a:cubicBezTo>
                      <a:pt x="83170" y="236640"/>
                      <a:pt x="86141" y="220798"/>
                      <a:pt x="86141" y="200005"/>
                    </a:cubicBezTo>
                    <a:lnTo>
                      <a:pt x="86141" y="65348"/>
                    </a:lnTo>
                    <a:cubicBezTo>
                      <a:pt x="86141" y="44556"/>
                      <a:pt x="82180" y="28714"/>
                      <a:pt x="75249" y="16832"/>
                    </a:cubicBezTo>
                    <a:cubicBezTo>
                      <a:pt x="67328" y="4951"/>
                      <a:pt x="56437" y="0"/>
                      <a:pt x="42575" y="0"/>
                    </a:cubicBezTo>
                    <a:lnTo>
                      <a:pt x="42575" y="0"/>
                    </a:lnTo>
                    <a:cubicBezTo>
                      <a:pt x="28713" y="0"/>
                      <a:pt x="17822" y="5941"/>
                      <a:pt x="10891" y="16832"/>
                    </a:cubicBezTo>
                    <a:cubicBezTo>
                      <a:pt x="3960" y="26733"/>
                      <a:pt x="0" y="42576"/>
                      <a:pt x="0" y="63368"/>
                    </a:cubicBezTo>
                    <a:close/>
                    <a:moveTo>
                      <a:pt x="28713" y="60398"/>
                    </a:moveTo>
                    <a:cubicBezTo>
                      <a:pt x="28713" y="43566"/>
                      <a:pt x="33664" y="34654"/>
                      <a:pt x="43565" y="35645"/>
                    </a:cubicBezTo>
                    <a:cubicBezTo>
                      <a:pt x="53466" y="35645"/>
                      <a:pt x="58417" y="44556"/>
                      <a:pt x="58417" y="61388"/>
                    </a:cubicBezTo>
                    <a:lnTo>
                      <a:pt x="58417" y="200996"/>
                    </a:lnTo>
                    <a:cubicBezTo>
                      <a:pt x="58417" y="217828"/>
                      <a:pt x="53466" y="225749"/>
                      <a:pt x="44556" y="225749"/>
                    </a:cubicBezTo>
                    <a:cubicBezTo>
                      <a:pt x="44556" y="225749"/>
                      <a:pt x="43565" y="225749"/>
                      <a:pt x="43565" y="225749"/>
                    </a:cubicBezTo>
                    <a:cubicBezTo>
                      <a:pt x="33664" y="225749"/>
                      <a:pt x="28713" y="216838"/>
                      <a:pt x="28713" y="200005"/>
                    </a:cubicBezTo>
                    <a:lnTo>
                      <a:pt x="28713" y="60398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F7692D10-6FFD-6783-20E8-C40CC842D8C6}"/>
                  </a:ext>
                </a:extLst>
              </p:cNvPr>
              <p:cNvSpPr/>
              <p:nvPr/>
            </p:nvSpPr>
            <p:spPr>
              <a:xfrm>
                <a:off x="5573325" y="3045623"/>
                <a:ext cx="92081" cy="264363"/>
              </a:xfrm>
              <a:custGeom>
                <a:avLst/>
                <a:gdLst>
                  <a:gd name="connsiteX0" fmla="*/ 28713 w 92081"/>
                  <a:gd name="connsiteY0" fmla="*/ 154460 h 264363"/>
                  <a:gd name="connsiteX1" fmla="*/ 38615 w 92081"/>
                  <a:gd name="connsiteY1" fmla="*/ 154460 h 264363"/>
                  <a:gd name="connsiteX2" fmla="*/ 53466 w 92081"/>
                  <a:gd name="connsiteY2" fmla="*/ 162380 h 264363"/>
                  <a:gd name="connsiteX3" fmla="*/ 58417 w 92081"/>
                  <a:gd name="connsiteY3" fmla="*/ 188124 h 264363"/>
                  <a:gd name="connsiteX4" fmla="*/ 58417 w 92081"/>
                  <a:gd name="connsiteY4" fmla="*/ 229709 h 264363"/>
                  <a:gd name="connsiteX5" fmla="*/ 61387 w 92081"/>
                  <a:gd name="connsiteY5" fmla="*/ 262383 h 264363"/>
                  <a:gd name="connsiteX6" fmla="*/ 92082 w 92081"/>
                  <a:gd name="connsiteY6" fmla="*/ 264363 h 264363"/>
                  <a:gd name="connsiteX7" fmla="*/ 89111 w 92081"/>
                  <a:gd name="connsiteY7" fmla="*/ 231689 h 264363"/>
                  <a:gd name="connsiteX8" fmla="*/ 89111 w 92081"/>
                  <a:gd name="connsiteY8" fmla="*/ 191094 h 264363"/>
                  <a:gd name="connsiteX9" fmla="*/ 69309 w 92081"/>
                  <a:gd name="connsiteY9" fmla="*/ 134657 h 264363"/>
                  <a:gd name="connsiteX10" fmla="*/ 89111 w 92081"/>
                  <a:gd name="connsiteY10" fmla="*/ 81190 h 264363"/>
                  <a:gd name="connsiteX11" fmla="*/ 89111 w 92081"/>
                  <a:gd name="connsiteY11" fmla="*/ 60398 h 264363"/>
                  <a:gd name="connsiteX12" fmla="*/ 78220 w 92081"/>
                  <a:gd name="connsiteY12" fmla="*/ 14852 h 264363"/>
                  <a:gd name="connsiteX13" fmla="*/ 44556 w 92081"/>
                  <a:gd name="connsiteY13" fmla="*/ 0 h 264363"/>
                  <a:gd name="connsiteX14" fmla="*/ 0 w 92081"/>
                  <a:gd name="connsiteY14" fmla="*/ 0 h 264363"/>
                  <a:gd name="connsiteX15" fmla="*/ 0 w 92081"/>
                  <a:gd name="connsiteY15" fmla="*/ 260403 h 264363"/>
                  <a:gd name="connsiteX16" fmla="*/ 29704 w 92081"/>
                  <a:gd name="connsiteY16" fmla="*/ 262383 h 264363"/>
                  <a:gd name="connsiteX17" fmla="*/ 29704 w 92081"/>
                  <a:gd name="connsiteY17" fmla="*/ 154460 h 264363"/>
                  <a:gd name="connsiteX18" fmla="*/ 28713 w 92081"/>
                  <a:gd name="connsiteY18" fmla="*/ 36634 h 264363"/>
                  <a:gd name="connsiteX19" fmla="*/ 42575 w 92081"/>
                  <a:gd name="connsiteY19" fmla="*/ 36634 h 264363"/>
                  <a:gd name="connsiteX20" fmla="*/ 57427 w 92081"/>
                  <a:gd name="connsiteY20" fmla="*/ 64358 h 264363"/>
                  <a:gd name="connsiteX21" fmla="*/ 57427 w 92081"/>
                  <a:gd name="connsiteY21" fmla="*/ 90101 h 264363"/>
                  <a:gd name="connsiteX22" fmla="*/ 52477 w 92081"/>
                  <a:gd name="connsiteY22" fmla="*/ 110894 h 264363"/>
                  <a:gd name="connsiteX23" fmla="*/ 39605 w 92081"/>
                  <a:gd name="connsiteY23" fmla="*/ 116835 h 264363"/>
                  <a:gd name="connsiteX24" fmla="*/ 40595 w 92081"/>
                  <a:gd name="connsiteY24" fmla="*/ 116835 h 264363"/>
                  <a:gd name="connsiteX25" fmla="*/ 28713 w 92081"/>
                  <a:gd name="connsiteY25" fmla="*/ 116835 h 264363"/>
                  <a:gd name="connsiteX26" fmla="*/ 28713 w 92081"/>
                  <a:gd name="connsiteY26" fmla="*/ 36634 h 264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2081" h="264363">
                    <a:moveTo>
                      <a:pt x="28713" y="154460"/>
                    </a:moveTo>
                    <a:lnTo>
                      <a:pt x="38615" y="154460"/>
                    </a:lnTo>
                    <a:cubicBezTo>
                      <a:pt x="45546" y="154460"/>
                      <a:pt x="50496" y="157430"/>
                      <a:pt x="53466" y="162380"/>
                    </a:cubicBezTo>
                    <a:cubicBezTo>
                      <a:pt x="56437" y="167331"/>
                      <a:pt x="58417" y="176242"/>
                      <a:pt x="58417" y="188124"/>
                    </a:cubicBezTo>
                    <a:lnTo>
                      <a:pt x="58417" y="229709"/>
                    </a:lnTo>
                    <a:cubicBezTo>
                      <a:pt x="58417" y="243571"/>
                      <a:pt x="59408" y="254462"/>
                      <a:pt x="61387" y="262383"/>
                    </a:cubicBezTo>
                    <a:lnTo>
                      <a:pt x="92082" y="264363"/>
                    </a:lnTo>
                    <a:cubicBezTo>
                      <a:pt x="90101" y="257433"/>
                      <a:pt x="89111" y="246541"/>
                      <a:pt x="89111" y="231689"/>
                    </a:cubicBezTo>
                    <a:lnTo>
                      <a:pt x="89111" y="191094"/>
                    </a:lnTo>
                    <a:cubicBezTo>
                      <a:pt x="89111" y="161390"/>
                      <a:pt x="82180" y="142578"/>
                      <a:pt x="69309" y="134657"/>
                    </a:cubicBezTo>
                    <a:cubicBezTo>
                      <a:pt x="82180" y="126736"/>
                      <a:pt x="89111" y="108914"/>
                      <a:pt x="89111" y="81190"/>
                    </a:cubicBezTo>
                    <a:lnTo>
                      <a:pt x="89111" y="60398"/>
                    </a:lnTo>
                    <a:cubicBezTo>
                      <a:pt x="89111" y="39605"/>
                      <a:pt x="85151" y="24753"/>
                      <a:pt x="78220" y="14852"/>
                    </a:cubicBezTo>
                    <a:cubicBezTo>
                      <a:pt x="71289" y="4951"/>
                      <a:pt x="60397" y="0"/>
                      <a:pt x="44556" y="0"/>
                    </a:cubicBezTo>
                    <a:lnTo>
                      <a:pt x="0" y="0"/>
                    </a:lnTo>
                    <a:lnTo>
                      <a:pt x="0" y="260403"/>
                    </a:lnTo>
                    <a:lnTo>
                      <a:pt x="29704" y="262383"/>
                    </a:lnTo>
                    <a:lnTo>
                      <a:pt x="29704" y="154460"/>
                    </a:lnTo>
                    <a:close/>
                    <a:moveTo>
                      <a:pt x="28713" y="36634"/>
                    </a:moveTo>
                    <a:lnTo>
                      <a:pt x="42575" y="36634"/>
                    </a:lnTo>
                    <a:cubicBezTo>
                      <a:pt x="52477" y="36634"/>
                      <a:pt x="57427" y="45546"/>
                      <a:pt x="57427" y="64358"/>
                    </a:cubicBezTo>
                    <a:lnTo>
                      <a:pt x="57427" y="90101"/>
                    </a:lnTo>
                    <a:cubicBezTo>
                      <a:pt x="57427" y="100003"/>
                      <a:pt x="55447" y="106933"/>
                      <a:pt x="52477" y="110894"/>
                    </a:cubicBezTo>
                    <a:cubicBezTo>
                      <a:pt x="49506" y="114855"/>
                      <a:pt x="45546" y="116835"/>
                      <a:pt x="39605" y="116835"/>
                    </a:cubicBezTo>
                    <a:lnTo>
                      <a:pt x="40595" y="116835"/>
                    </a:lnTo>
                    <a:lnTo>
                      <a:pt x="28713" y="116835"/>
                    </a:lnTo>
                    <a:lnTo>
                      <a:pt x="28713" y="3663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C692AEA1-F05B-61A9-17D4-BF808F14672A}"/>
                  </a:ext>
                </a:extLst>
              </p:cNvPr>
              <p:cNvSpPr/>
              <p:nvPr/>
            </p:nvSpPr>
            <p:spPr>
              <a:xfrm>
                <a:off x="5677288" y="3045623"/>
                <a:ext cx="89111" cy="269313"/>
              </a:xfrm>
              <a:custGeom>
                <a:avLst/>
                <a:gdLst>
                  <a:gd name="connsiteX0" fmla="*/ 89111 w 89111"/>
                  <a:gd name="connsiteY0" fmla="*/ 230699 h 269313"/>
                  <a:gd name="connsiteX1" fmla="*/ 30694 w 89111"/>
                  <a:gd name="connsiteY1" fmla="*/ 228719 h 269313"/>
                  <a:gd name="connsiteX2" fmla="*/ 89111 w 89111"/>
                  <a:gd name="connsiteY2" fmla="*/ 38615 h 269313"/>
                  <a:gd name="connsiteX3" fmla="*/ 89111 w 89111"/>
                  <a:gd name="connsiteY3" fmla="*/ 990 h 269313"/>
                  <a:gd name="connsiteX4" fmla="*/ 1980 w 89111"/>
                  <a:gd name="connsiteY4" fmla="*/ 0 h 269313"/>
                  <a:gd name="connsiteX5" fmla="*/ 1980 w 89111"/>
                  <a:gd name="connsiteY5" fmla="*/ 37625 h 269313"/>
                  <a:gd name="connsiteX6" fmla="*/ 57427 w 89111"/>
                  <a:gd name="connsiteY6" fmla="*/ 38615 h 269313"/>
                  <a:gd name="connsiteX7" fmla="*/ 0 w 89111"/>
                  <a:gd name="connsiteY7" fmla="*/ 227729 h 269313"/>
                  <a:gd name="connsiteX8" fmla="*/ 0 w 89111"/>
                  <a:gd name="connsiteY8" fmla="*/ 265353 h 269313"/>
                  <a:gd name="connsiteX9" fmla="*/ 89111 w 89111"/>
                  <a:gd name="connsiteY9" fmla="*/ 269314 h 269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111" h="269313">
                    <a:moveTo>
                      <a:pt x="89111" y="230699"/>
                    </a:moveTo>
                    <a:lnTo>
                      <a:pt x="30694" y="228719"/>
                    </a:lnTo>
                    <a:lnTo>
                      <a:pt x="89111" y="38615"/>
                    </a:lnTo>
                    <a:lnTo>
                      <a:pt x="89111" y="990"/>
                    </a:lnTo>
                    <a:lnTo>
                      <a:pt x="1980" y="0"/>
                    </a:lnTo>
                    <a:lnTo>
                      <a:pt x="1980" y="37625"/>
                    </a:lnTo>
                    <a:lnTo>
                      <a:pt x="57427" y="38615"/>
                    </a:lnTo>
                    <a:lnTo>
                      <a:pt x="0" y="227729"/>
                    </a:lnTo>
                    <a:lnTo>
                      <a:pt x="0" y="265353"/>
                    </a:lnTo>
                    <a:lnTo>
                      <a:pt x="89111" y="26931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A295FC5A-2BD7-3BAE-52AE-CA2459E635FC}"/>
                  </a:ext>
                </a:extLst>
              </p:cNvPr>
              <p:cNvSpPr/>
              <p:nvPr/>
            </p:nvSpPr>
            <p:spPr>
              <a:xfrm>
                <a:off x="5777290" y="3046614"/>
                <a:ext cx="111884" cy="273274"/>
              </a:xfrm>
              <a:custGeom>
                <a:avLst/>
                <a:gdLst>
                  <a:gd name="connsiteX0" fmla="*/ 74259 w 111884"/>
                  <a:gd name="connsiteY0" fmla="*/ 2970 h 273274"/>
                  <a:gd name="connsiteX1" fmla="*/ 31684 w 111884"/>
                  <a:gd name="connsiteY1" fmla="*/ 0 h 273274"/>
                  <a:gd name="connsiteX2" fmla="*/ 0 w 111884"/>
                  <a:gd name="connsiteY2" fmla="*/ 269314 h 273274"/>
                  <a:gd name="connsiteX3" fmla="*/ 28714 w 111884"/>
                  <a:gd name="connsiteY3" fmla="*/ 270304 h 273274"/>
                  <a:gd name="connsiteX4" fmla="*/ 34654 w 111884"/>
                  <a:gd name="connsiteY4" fmla="*/ 221788 h 273274"/>
                  <a:gd name="connsiteX5" fmla="*/ 73269 w 111884"/>
                  <a:gd name="connsiteY5" fmla="*/ 223768 h 273274"/>
                  <a:gd name="connsiteX6" fmla="*/ 79210 w 111884"/>
                  <a:gd name="connsiteY6" fmla="*/ 273274 h 273274"/>
                  <a:gd name="connsiteX7" fmla="*/ 111884 w 111884"/>
                  <a:gd name="connsiteY7" fmla="*/ 273274 h 273274"/>
                  <a:gd name="connsiteX8" fmla="*/ 74259 w 111884"/>
                  <a:gd name="connsiteY8" fmla="*/ 2970 h 273274"/>
                  <a:gd name="connsiteX9" fmla="*/ 37625 w 111884"/>
                  <a:gd name="connsiteY9" fmla="*/ 185153 h 273274"/>
                  <a:gd name="connsiteX10" fmla="*/ 52477 w 111884"/>
                  <a:gd name="connsiteY10" fmla="*/ 48516 h 273274"/>
                  <a:gd name="connsiteX11" fmla="*/ 67328 w 111884"/>
                  <a:gd name="connsiteY11" fmla="*/ 186143 h 273274"/>
                  <a:gd name="connsiteX12" fmla="*/ 37625 w 111884"/>
                  <a:gd name="connsiteY12" fmla="*/ 185153 h 273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884" h="273274">
                    <a:moveTo>
                      <a:pt x="74259" y="2970"/>
                    </a:moveTo>
                    <a:lnTo>
                      <a:pt x="31684" y="0"/>
                    </a:lnTo>
                    <a:lnTo>
                      <a:pt x="0" y="269314"/>
                    </a:lnTo>
                    <a:lnTo>
                      <a:pt x="28714" y="270304"/>
                    </a:lnTo>
                    <a:lnTo>
                      <a:pt x="34654" y="221788"/>
                    </a:lnTo>
                    <a:lnTo>
                      <a:pt x="73269" y="223768"/>
                    </a:lnTo>
                    <a:lnTo>
                      <a:pt x="79210" y="273274"/>
                    </a:lnTo>
                    <a:lnTo>
                      <a:pt x="111884" y="273274"/>
                    </a:lnTo>
                    <a:lnTo>
                      <a:pt x="74259" y="2970"/>
                    </a:lnTo>
                    <a:close/>
                    <a:moveTo>
                      <a:pt x="37625" y="185153"/>
                    </a:moveTo>
                    <a:lnTo>
                      <a:pt x="52477" y="48516"/>
                    </a:lnTo>
                    <a:lnTo>
                      <a:pt x="67328" y="186143"/>
                    </a:lnTo>
                    <a:lnTo>
                      <a:pt x="37625" y="185153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1F4D9797-1A5E-9C6F-D466-869C377E8F93}"/>
                  </a:ext>
                </a:extLst>
              </p:cNvPr>
              <p:cNvSpPr/>
              <p:nvPr/>
            </p:nvSpPr>
            <p:spPr>
              <a:xfrm>
                <a:off x="5940661" y="3140675"/>
                <a:ext cx="76239" cy="173271"/>
              </a:xfrm>
              <a:custGeom>
                <a:avLst/>
                <a:gdLst>
                  <a:gd name="connsiteX0" fmla="*/ 46536 w 76239"/>
                  <a:gd name="connsiteY0" fmla="*/ 170301 h 173271"/>
                  <a:gd name="connsiteX1" fmla="*/ 59408 w 76239"/>
                  <a:gd name="connsiteY1" fmla="*/ 163371 h 173271"/>
                  <a:gd name="connsiteX2" fmla="*/ 63368 w 76239"/>
                  <a:gd name="connsiteY2" fmla="*/ 168321 h 173271"/>
                  <a:gd name="connsiteX3" fmla="*/ 69309 w 76239"/>
                  <a:gd name="connsiteY3" fmla="*/ 170301 h 173271"/>
                  <a:gd name="connsiteX4" fmla="*/ 74259 w 76239"/>
                  <a:gd name="connsiteY4" fmla="*/ 168321 h 173271"/>
                  <a:gd name="connsiteX5" fmla="*/ 76240 w 76239"/>
                  <a:gd name="connsiteY5" fmla="*/ 162380 h 173271"/>
                  <a:gd name="connsiteX6" fmla="*/ 76240 w 76239"/>
                  <a:gd name="connsiteY6" fmla="*/ 159410 h 173271"/>
                  <a:gd name="connsiteX7" fmla="*/ 75249 w 76239"/>
                  <a:gd name="connsiteY7" fmla="*/ 157430 h 173271"/>
                  <a:gd name="connsiteX8" fmla="*/ 71289 w 76239"/>
                  <a:gd name="connsiteY8" fmla="*/ 151489 h 173271"/>
                  <a:gd name="connsiteX9" fmla="*/ 70299 w 76239"/>
                  <a:gd name="connsiteY9" fmla="*/ 143568 h 173271"/>
                  <a:gd name="connsiteX10" fmla="*/ 70299 w 76239"/>
                  <a:gd name="connsiteY10" fmla="*/ 8911 h 173271"/>
                  <a:gd name="connsiteX11" fmla="*/ 68319 w 76239"/>
                  <a:gd name="connsiteY11" fmla="*/ 2970 h 173271"/>
                  <a:gd name="connsiteX12" fmla="*/ 62378 w 76239"/>
                  <a:gd name="connsiteY12" fmla="*/ 0 h 173271"/>
                  <a:gd name="connsiteX13" fmla="*/ 56437 w 76239"/>
                  <a:gd name="connsiteY13" fmla="*/ 2970 h 173271"/>
                  <a:gd name="connsiteX14" fmla="*/ 54457 w 76239"/>
                  <a:gd name="connsiteY14" fmla="*/ 8911 h 173271"/>
                  <a:gd name="connsiteX15" fmla="*/ 54457 w 76239"/>
                  <a:gd name="connsiteY15" fmla="*/ 55447 h 173271"/>
                  <a:gd name="connsiteX16" fmla="*/ 43566 w 76239"/>
                  <a:gd name="connsiteY16" fmla="*/ 52477 h 173271"/>
                  <a:gd name="connsiteX17" fmla="*/ 32674 w 76239"/>
                  <a:gd name="connsiteY17" fmla="*/ 51486 h 173271"/>
                  <a:gd name="connsiteX18" fmla="*/ 16832 w 76239"/>
                  <a:gd name="connsiteY18" fmla="*/ 55447 h 173271"/>
                  <a:gd name="connsiteX19" fmla="*/ 6931 w 76239"/>
                  <a:gd name="connsiteY19" fmla="*/ 65348 h 173271"/>
                  <a:gd name="connsiteX20" fmla="*/ 1980 w 76239"/>
                  <a:gd name="connsiteY20" fmla="*/ 80200 h 173271"/>
                  <a:gd name="connsiteX21" fmla="*/ 0 w 76239"/>
                  <a:gd name="connsiteY21" fmla="*/ 100002 h 173271"/>
                  <a:gd name="connsiteX22" fmla="*/ 0 w 76239"/>
                  <a:gd name="connsiteY22" fmla="*/ 129706 h 173271"/>
                  <a:gd name="connsiteX23" fmla="*/ 7921 w 76239"/>
                  <a:gd name="connsiteY23" fmla="*/ 161390 h 173271"/>
                  <a:gd name="connsiteX24" fmla="*/ 31684 w 76239"/>
                  <a:gd name="connsiteY24" fmla="*/ 173272 h 173271"/>
                  <a:gd name="connsiteX25" fmla="*/ 46536 w 76239"/>
                  <a:gd name="connsiteY25" fmla="*/ 170301 h 173271"/>
                  <a:gd name="connsiteX26" fmla="*/ 16832 w 76239"/>
                  <a:gd name="connsiteY26" fmla="*/ 128716 h 173271"/>
                  <a:gd name="connsiteX27" fmla="*/ 16832 w 76239"/>
                  <a:gd name="connsiteY27" fmla="*/ 99013 h 173271"/>
                  <a:gd name="connsiteX28" fmla="*/ 20792 w 76239"/>
                  <a:gd name="connsiteY28" fmla="*/ 75249 h 173271"/>
                  <a:gd name="connsiteX29" fmla="*/ 35644 w 76239"/>
                  <a:gd name="connsiteY29" fmla="*/ 67328 h 173271"/>
                  <a:gd name="connsiteX30" fmla="*/ 44556 w 76239"/>
                  <a:gd name="connsiteY30" fmla="*/ 68319 h 173271"/>
                  <a:gd name="connsiteX31" fmla="*/ 55447 w 76239"/>
                  <a:gd name="connsiteY31" fmla="*/ 72279 h 173271"/>
                  <a:gd name="connsiteX32" fmla="*/ 55447 w 76239"/>
                  <a:gd name="connsiteY32" fmla="*/ 144558 h 173271"/>
                  <a:gd name="connsiteX33" fmla="*/ 55447 w 76239"/>
                  <a:gd name="connsiteY33" fmla="*/ 147529 h 173271"/>
                  <a:gd name="connsiteX34" fmla="*/ 55447 w 76239"/>
                  <a:gd name="connsiteY34" fmla="*/ 150499 h 173271"/>
                  <a:gd name="connsiteX35" fmla="*/ 44556 w 76239"/>
                  <a:gd name="connsiteY35" fmla="*/ 155449 h 173271"/>
                  <a:gd name="connsiteX36" fmla="*/ 34654 w 76239"/>
                  <a:gd name="connsiteY36" fmla="*/ 157430 h 173271"/>
                  <a:gd name="connsiteX37" fmla="*/ 16832 w 76239"/>
                  <a:gd name="connsiteY37" fmla="*/ 128716 h 173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6239" h="173271">
                    <a:moveTo>
                      <a:pt x="46536" y="170301"/>
                    </a:moveTo>
                    <a:cubicBezTo>
                      <a:pt x="51487" y="168321"/>
                      <a:pt x="55447" y="166341"/>
                      <a:pt x="59408" y="163371"/>
                    </a:cubicBezTo>
                    <a:cubicBezTo>
                      <a:pt x="60397" y="165351"/>
                      <a:pt x="62378" y="167331"/>
                      <a:pt x="63368" y="168321"/>
                    </a:cubicBezTo>
                    <a:cubicBezTo>
                      <a:pt x="65348" y="169311"/>
                      <a:pt x="67328" y="170301"/>
                      <a:pt x="69309" y="170301"/>
                    </a:cubicBezTo>
                    <a:cubicBezTo>
                      <a:pt x="71289" y="170301"/>
                      <a:pt x="72279" y="169311"/>
                      <a:pt x="74259" y="168321"/>
                    </a:cubicBezTo>
                    <a:cubicBezTo>
                      <a:pt x="75249" y="166341"/>
                      <a:pt x="76240" y="164361"/>
                      <a:pt x="76240" y="162380"/>
                    </a:cubicBezTo>
                    <a:cubicBezTo>
                      <a:pt x="76240" y="161390"/>
                      <a:pt x="76240" y="160400"/>
                      <a:pt x="76240" y="159410"/>
                    </a:cubicBezTo>
                    <a:cubicBezTo>
                      <a:pt x="76240" y="158420"/>
                      <a:pt x="75249" y="158420"/>
                      <a:pt x="75249" y="157430"/>
                    </a:cubicBezTo>
                    <a:cubicBezTo>
                      <a:pt x="73269" y="155449"/>
                      <a:pt x="72279" y="153469"/>
                      <a:pt x="71289" y="151489"/>
                    </a:cubicBezTo>
                    <a:cubicBezTo>
                      <a:pt x="70299" y="149509"/>
                      <a:pt x="70299" y="146538"/>
                      <a:pt x="70299" y="143568"/>
                    </a:cubicBezTo>
                    <a:lnTo>
                      <a:pt x="70299" y="8911"/>
                    </a:lnTo>
                    <a:cubicBezTo>
                      <a:pt x="70299" y="5941"/>
                      <a:pt x="69309" y="3960"/>
                      <a:pt x="68319" y="2970"/>
                    </a:cubicBezTo>
                    <a:cubicBezTo>
                      <a:pt x="67328" y="990"/>
                      <a:pt x="65348" y="0"/>
                      <a:pt x="62378" y="0"/>
                    </a:cubicBezTo>
                    <a:cubicBezTo>
                      <a:pt x="59408" y="0"/>
                      <a:pt x="58418" y="990"/>
                      <a:pt x="56437" y="2970"/>
                    </a:cubicBezTo>
                    <a:cubicBezTo>
                      <a:pt x="55447" y="4951"/>
                      <a:pt x="54457" y="6931"/>
                      <a:pt x="54457" y="8911"/>
                    </a:cubicBezTo>
                    <a:lnTo>
                      <a:pt x="54457" y="55447"/>
                    </a:lnTo>
                    <a:cubicBezTo>
                      <a:pt x="50496" y="54457"/>
                      <a:pt x="47526" y="52477"/>
                      <a:pt x="43566" y="52477"/>
                    </a:cubicBezTo>
                    <a:cubicBezTo>
                      <a:pt x="39605" y="51486"/>
                      <a:pt x="36635" y="51486"/>
                      <a:pt x="32674" y="51486"/>
                    </a:cubicBezTo>
                    <a:cubicBezTo>
                      <a:pt x="26733" y="51486"/>
                      <a:pt x="20792" y="52477"/>
                      <a:pt x="16832" y="55447"/>
                    </a:cubicBezTo>
                    <a:cubicBezTo>
                      <a:pt x="12872" y="57427"/>
                      <a:pt x="8911" y="61388"/>
                      <a:pt x="6931" y="65348"/>
                    </a:cubicBezTo>
                    <a:cubicBezTo>
                      <a:pt x="3961" y="69309"/>
                      <a:pt x="2970" y="74259"/>
                      <a:pt x="1980" y="80200"/>
                    </a:cubicBezTo>
                    <a:cubicBezTo>
                      <a:pt x="990" y="86141"/>
                      <a:pt x="0" y="92082"/>
                      <a:pt x="0" y="100002"/>
                    </a:cubicBezTo>
                    <a:lnTo>
                      <a:pt x="0" y="129706"/>
                    </a:lnTo>
                    <a:cubicBezTo>
                      <a:pt x="0" y="142578"/>
                      <a:pt x="2970" y="153469"/>
                      <a:pt x="7921" y="161390"/>
                    </a:cubicBezTo>
                    <a:cubicBezTo>
                      <a:pt x="12872" y="169311"/>
                      <a:pt x="20792" y="173272"/>
                      <a:pt x="31684" y="173272"/>
                    </a:cubicBezTo>
                    <a:cubicBezTo>
                      <a:pt x="37625" y="173272"/>
                      <a:pt x="42575" y="172282"/>
                      <a:pt x="46536" y="170301"/>
                    </a:cubicBezTo>
                    <a:close/>
                    <a:moveTo>
                      <a:pt x="16832" y="128716"/>
                    </a:moveTo>
                    <a:lnTo>
                      <a:pt x="16832" y="99013"/>
                    </a:lnTo>
                    <a:cubicBezTo>
                      <a:pt x="16832" y="88121"/>
                      <a:pt x="17822" y="80200"/>
                      <a:pt x="20792" y="75249"/>
                    </a:cubicBezTo>
                    <a:cubicBezTo>
                      <a:pt x="23763" y="70299"/>
                      <a:pt x="28714" y="67328"/>
                      <a:pt x="35644" y="67328"/>
                    </a:cubicBezTo>
                    <a:cubicBezTo>
                      <a:pt x="37625" y="67328"/>
                      <a:pt x="40595" y="67328"/>
                      <a:pt x="44556" y="68319"/>
                    </a:cubicBezTo>
                    <a:cubicBezTo>
                      <a:pt x="48516" y="69309"/>
                      <a:pt x="51487" y="70299"/>
                      <a:pt x="55447" y="72279"/>
                    </a:cubicBezTo>
                    <a:lnTo>
                      <a:pt x="55447" y="144558"/>
                    </a:lnTo>
                    <a:lnTo>
                      <a:pt x="55447" y="147529"/>
                    </a:lnTo>
                    <a:cubicBezTo>
                      <a:pt x="55447" y="148519"/>
                      <a:pt x="55447" y="149509"/>
                      <a:pt x="55447" y="150499"/>
                    </a:cubicBezTo>
                    <a:cubicBezTo>
                      <a:pt x="52477" y="152479"/>
                      <a:pt x="48516" y="154459"/>
                      <a:pt x="44556" y="155449"/>
                    </a:cubicBezTo>
                    <a:cubicBezTo>
                      <a:pt x="40595" y="156440"/>
                      <a:pt x="37625" y="157430"/>
                      <a:pt x="34654" y="157430"/>
                    </a:cubicBezTo>
                    <a:cubicBezTo>
                      <a:pt x="22773" y="156440"/>
                      <a:pt x="16832" y="147529"/>
                      <a:pt x="16832" y="128716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" name="Полилиния: фигура 42">
                <a:extLst>
                  <a:ext uri="{FF2B5EF4-FFF2-40B4-BE49-F238E27FC236}">
                    <a16:creationId xmlns:a16="http://schemas.microsoft.com/office/drawing/2014/main" id="{2E9B2225-CAF3-7D67-7F07-55352140E3ED}"/>
                  </a:ext>
                </a:extLst>
              </p:cNvPr>
              <p:cNvSpPr/>
              <p:nvPr/>
            </p:nvSpPr>
            <p:spPr>
              <a:xfrm>
                <a:off x="6044624" y="3191172"/>
                <a:ext cx="15841" cy="123765"/>
              </a:xfrm>
              <a:custGeom>
                <a:avLst/>
                <a:gdLst>
                  <a:gd name="connsiteX0" fmla="*/ 7921 w 15841"/>
                  <a:gd name="connsiteY0" fmla="*/ 0 h 123765"/>
                  <a:gd name="connsiteX1" fmla="*/ 1980 w 15841"/>
                  <a:gd name="connsiteY1" fmla="*/ 2971 h 123765"/>
                  <a:gd name="connsiteX2" fmla="*/ 0 w 15841"/>
                  <a:gd name="connsiteY2" fmla="*/ 9901 h 123765"/>
                  <a:gd name="connsiteX3" fmla="*/ 0 w 15841"/>
                  <a:gd name="connsiteY3" fmla="*/ 113864 h 123765"/>
                  <a:gd name="connsiteX4" fmla="*/ 1980 w 15841"/>
                  <a:gd name="connsiteY4" fmla="*/ 120795 h 123765"/>
                  <a:gd name="connsiteX5" fmla="*/ 7921 w 15841"/>
                  <a:gd name="connsiteY5" fmla="*/ 123766 h 123765"/>
                  <a:gd name="connsiteX6" fmla="*/ 13862 w 15841"/>
                  <a:gd name="connsiteY6" fmla="*/ 120795 h 123765"/>
                  <a:gd name="connsiteX7" fmla="*/ 15842 w 15841"/>
                  <a:gd name="connsiteY7" fmla="*/ 113864 h 123765"/>
                  <a:gd name="connsiteX8" fmla="*/ 15842 w 15841"/>
                  <a:gd name="connsiteY8" fmla="*/ 9901 h 123765"/>
                  <a:gd name="connsiteX9" fmla="*/ 13862 w 15841"/>
                  <a:gd name="connsiteY9" fmla="*/ 2971 h 123765"/>
                  <a:gd name="connsiteX10" fmla="*/ 7921 w 15841"/>
                  <a:gd name="connsiteY10" fmla="*/ 0 h 123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841" h="123765">
                    <a:moveTo>
                      <a:pt x="7921" y="0"/>
                    </a:moveTo>
                    <a:cubicBezTo>
                      <a:pt x="5941" y="0"/>
                      <a:pt x="3961" y="990"/>
                      <a:pt x="1980" y="2971"/>
                    </a:cubicBezTo>
                    <a:cubicBezTo>
                      <a:pt x="990" y="4951"/>
                      <a:pt x="0" y="6931"/>
                      <a:pt x="0" y="9901"/>
                    </a:cubicBezTo>
                    <a:lnTo>
                      <a:pt x="0" y="113864"/>
                    </a:lnTo>
                    <a:cubicBezTo>
                      <a:pt x="0" y="116835"/>
                      <a:pt x="990" y="118815"/>
                      <a:pt x="1980" y="120795"/>
                    </a:cubicBezTo>
                    <a:cubicBezTo>
                      <a:pt x="2970" y="122776"/>
                      <a:pt x="4951" y="123766"/>
                      <a:pt x="7921" y="123766"/>
                    </a:cubicBezTo>
                    <a:cubicBezTo>
                      <a:pt x="9901" y="123766"/>
                      <a:pt x="11882" y="122776"/>
                      <a:pt x="13862" y="120795"/>
                    </a:cubicBezTo>
                    <a:cubicBezTo>
                      <a:pt x="14852" y="118815"/>
                      <a:pt x="15842" y="116835"/>
                      <a:pt x="15842" y="113864"/>
                    </a:cubicBezTo>
                    <a:lnTo>
                      <a:pt x="15842" y="9901"/>
                    </a:lnTo>
                    <a:cubicBezTo>
                      <a:pt x="15842" y="6931"/>
                      <a:pt x="14852" y="4951"/>
                      <a:pt x="13862" y="2971"/>
                    </a:cubicBezTo>
                    <a:cubicBezTo>
                      <a:pt x="11882" y="990"/>
                      <a:pt x="9901" y="0"/>
                      <a:pt x="7921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" name="Полилиния: фигура 43">
                <a:extLst>
                  <a:ext uri="{FF2B5EF4-FFF2-40B4-BE49-F238E27FC236}">
                    <a16:creationId xmlns:a16="http://schemas.microsoft.com/office/drawing/2014/main" id="{179117D1-8B9A-A1B0-A1C7-9BBC2EFAD9DF}"/>
                  </a:ext>
                </a:extLst>
              </p:cNvPr>
              <p:cNvSpPr/>
              <p:nvPr/>
            </p:nvSpPr>
            <p:spPr>
              <a:xfrm>
                <a:off x="6042644" y="3143646"/>
                <a:ext cx="19802" cy="21782"/>
              </a:xfrm>
              <a:custGeom>
                <a:avLst/>
                <a:gdLst>
                  <a:gd name="connsiteX0" fmla="*/ 16832 w 19802"/>
                  <a:gd name="connsiteY0" fmla="*/ 2970 h 21782"/>
                  <a:gd name="connsiteX1" fmla="*/ 9901 w 19802"/>
                  <a:gd name="connsiteY1" fmla="*/ 0 h 21782"/>
                  <a:gd name="connsiteX2" fmla="*/ 2970 w 19802"/>
                  <a:gd name="connsiteY2" fmla="*/ 2970 h 21782"/>
                  <a:gd name="connsiteX3" fmla="*/ 0 w 19802"/>
                  <a:gd name="connsiteY3" fmla="*/ 10891 h 21782"/>
                  <a:gd name="connsiteX4" fmla="*/ 2970 w 19802"/>
                  <a:gd name="connsiteY4" fmla="*/ 18812 h 21782"/>
                  <a:gd name="connsiteX5" fmla="*/ 9901 w 19802"/>
                  <a:gd name="connsiteY5" fmla="*/ 21783 h 21782"/>
                  <a:gd name="connsiteX6" fmla="*/ 16832 w 19802"/>
                  <a:gd name="connsiteY6" fmla="*/ 18812 h 21782"/>
                  <a:gd name="connsiteX7" fmla="*/ 19803 w 19802"/>
                  <a:gd name="connsiteY7" fmla="*/ 10891 h 21782"/>
                  <a:gd name="connsiteX8" fmla="*/ 16832 w 19802"/>
                  <a:gd name="connsiteY8" fmla="*/ 2970 h 21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802" h="21782">
                    <a:moveTo>
                      <a:pt x="16832" y="2970"/>
                    </a:moveTo>
                    <a:cubicBezTo>
                      <a:pt x="14852" y="990"/>
                      <a:pt x="12872" y="0"/>
                      <a:pt x="9901" y="0"/>
                    </a:cubicBezTo>
                    <a:cubicBezTo>
                      <a:pt x="6931" y="0"/>
                      <a:pt x="4951" y="990"/>
                      <a:pt x="2970" y="2970"/>
                    </a:cubicBezTo>
                    <a:cubicBezTo>
                      <a:pt x="990" y="4951"/>
                      <a:pt x="0" y="7921"/>
                      <a:pt x="0" y="10891"/>
                    </a:cubicBezTo>
                    <a:cubicBezTo>
                      <a:pt x="0" y="13862"/>
                      <a:pt x="990" y="16832"/>
                      <a:pt x="2970" y="18812"/>
                    </a:cubicBezTo>
                    <a:cubicBezTo>
                      <a:pt x="4951" y="20793"/>
                      <a:pt x="6931" y="21783"/>
                      <a:pt x="9901" y="21783"/>
                    </a:cubicBezTo>
                    <a:cubicBezTo>
                      <a:pt x="12872" y="21783"/>
                      <a:pt x="14852" y="20793"/>
                      <a:pt x="16832" y="18812"/>
                    </a:cubicBezTo>
                    <a:cubicBezTo>
                      <a:pt x="18813" y="16832"/>
                      <a:pt x="19803" y="13862"/>
                      <a:pt x="19803" y="10891"/>
                    </a:cubicBezTo>
                    <a:cubicBezTo>
                      <a:pt x="19803" y="7921"/>
                      <a:pt x="18813" y="4951"/>
                      <a:pt x="16832" y="297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162" name="Группа 161">
            <a:extLst>
              <a:ext uri="{FF2B5EF4-FFF2-40B4-BE49-F238E27FC236}">
                <a16:creationId xmlns:a16="http://schemas.microsoft.com/office/drawing/2014/main" id="{755C9442-01B0-4687-9ABC-045AE60AE2B4}"/>
              </a:ext>
            </a:extLst>
          </p:cNvPr>
          <p:cNvGrpSpPr/>
          <p:nvPr/>
        </p:nvGrpSpPr>
        <p:grpSpPr>
          <a:xfrm>
            <a:off x="4954496" y="7480300"/>
            <a:ext cx="9019760" cy="1981115"/>
            <a:chOff x="4954496" y="7480300"/>
            <a:chExt cx="9019760" cy="198111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67243AB-454B-35C0-7A4F-648E263F9B03}"/>
                </a:ext>
              </a:extLst>
            </p:cNvPr>
            <p:cNvSpPr txBox="1"/>
            <p:nvPr/>
          </p:nvSpPr>
          <p:spPr>
            <a:xfrm>
              <a:off x="7023314" y="7480300"/>
              <a:ext cx="6950942" cy="156966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2400" b="1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Sostanza</a:t>
              </a:r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</a:t>
              </a:r>
              <a:r>
                <a:rPr lang="ru-RU" sz="2400" b="1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Organica</a:t>
              </a:r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</a:t>
              </a:r>
              <a:r>
                <a:rPr lang="ru-RU" sz="2400" b="1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Interna</a:t>
              </a:r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(SOI)</a:t>
              </a: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Увеличенный на 20% срок службы батареи</a:t>
              </a:r>
              <a:br>
                <a:rPr lang="en-US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благодаря введению органической субстанции</a:t>
              </a:r>
              <a:br>
                <a:rPr lang="en-US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в положительные электроды</a:t>
              </a:r>
            </a:p>
          </p:txBody>
        </p:sp>
        <p:grpSp>
          <p:nvGrpSpPr>
            <p:cNvPr id="45" name="Рисунок 4">
              <a:extLst>
                <a:ext uri="{FF2B5EF4-FFF2-40B4-BE49-F238E27FC236}">
                  <a16:creationId xmlns:a16="http://schemas.microsoft.com/office/drawing/2014/main" id="{3A2206DC-00F9-F554-1533-F5DFF5E38EB4}"/>
                </a:ext>
              </a:extLst>
            </p:cNvPr>
            <p:cNvGrpSpPr/>
            <p:nvPr/>
          </p:nvGrpSpPr>
          <p:grpSpPr>
            <a:xfrm>
              <a:off x="4954496" y="7601961"/>
              <a:ext cx="1238685" cy="1859454"/>
              <a:chOff x="4954496" y="7811096"/>
              <a:chExt cx="1238685" cy="1859454"/>
            </a:xfrm>
            <a:solidFill>
              <a:srgbClr val="C00000"/>
            </a:solidFill>
          </p:grpSpPr>
          <p:sp>
            <p:nvSpPr>
              <p:cNvPr id="46" name="Полилиния: фигура 45">
                <a:extLst>
                  <a:ext uri="{FF2B5EF4-FFF2-40B4-BE49-F238E27FC236}">
                    <a16:creationId xmlns:a16="http://schemas.microsoft.com/office/drawing/2014/main" id="{997B5976-F364-3212-3D77-081184696D7E}"/>
                  </a:ext>
                </a:extLst>
              </p:cNvPr>
              <p:cNvSpPr/>
              <p:nvPr/>
            </p:nvSpPr>
            <p:spPr>
              <a:xfrm>
                <a:off x="5073312" y="7907137"/>
                <a:ext cx="1119870" cy="1763413"/>
              </a:xfrm>
              <a:custGeom>
                <a:avLst/>
                <a:gdLst>
                  <a:gd name="connsiteX0" fmla="*/ 1069335 w 1119870"/>
                  <a:gd name="connsiteY0" fmla="*/ 40595 h 1763413"/>
                  <a:gd name="connsiteX1" fmla="*/ 964381 w 1119870"/>
                  <a:gd name="connsiteY1" fmla="*/ 0 h 1763413"/>
                  <a:gd name="connsiteX2" fmla="*/ 948540 w 1119870"/>
                  <a:gd name="connsiteY2" fmla="*/ 990 h 1763413"/>
                  <a:gd name="connsiteX3" fmla="*/ 948540 w 1119870"/>
                  <a:gd name="connsiteY3" fmla="*/ 24753 h 1763413"/>
                  <a:gd name="connsiteX4" fmla="*/ 1053493 w 1119870"/>
                  <a:gd name="connsiteY4" fmla="*/ 58418 h 1763413"/>
                  <a:gd name="connsiteX5" fmla="*/ 1096068 w 1119870"/>
                  <a:gd name="connsiteY5" fmla="*/ 158420 h 1763413"/>
                  <a:gd name="connsiteX6" fmla="*/ 1096068 w 1119870"/>
                  <a:gd name="connsiteY6" fmla="*/ 1604993 h 1763413"/>
                  <a:gd name="connsiteX7" fmla="*/ 1053493 w 1119870"/>
                  <a:gd name="connsiteY7" fmla="*/ 1704996 h 1763413"/>
                  <a:gd name="connsiteX8" fmla="*/ 949530 w 1119870"/>
                  <a:gd name="connsiteY8" fmla="*/ 1738660 h 1763413"/>
                  <a:gd name="connsiteX9" fmla="*/ 143568 w 1119870"/>
                  <a:gd name="connsiteY9" fmla="*/ 1665391 h 1763413"/>
                  <a:gd name="connsiteX10" fmla="*/ 23763 w 1119870"/>
                  <a:gd name="connsiteY10" fmla="*/ 1522813 h 1763413"/>
                  <a:gd name="connsiteX11" fmla="*/ 23763 w 1119870"/>
                  <a:gd name="connsiteY11" fmla="*/ 1263400 h 1763413"/>
                  <a:gd name="connsiteX12" fmla="*/ 0 w 1119870"/>
                  <a:gd name="connsiteY12" fmla="*/ 1274291 h 1763413"/>
                  <a:gd name="connsiteX13" fmla="*/ 0 w 1119870"/>
                  <a:gd name="connsiteY13" fmla="*/ 1522813 h 1763413"/>
                  <a:gd name="connsiteX14" fmla="*/ 141588 w 1119870"/>
                  <a:gd name="connsiteY14" fmla="*/ 1689154 h 1763413"/>
                  <a:gd name="connsiteX15" fmla="*/ 947549 w 1119870"/>
                  <a:gd name="connsiteY15" fmla="*/ 1762423 h 1763413"/>
                  <a:gd name="connsiteX16" fmla="*/ 962401 w 1119870"/>
                  <a:gd name="connsiteY16" fmla="*/ 1763413 h 1763413"/>
                  <a:gd name="connsiteX17" fmla="*/ 1069335 w 1119870"/>
                  <a:gd name="connsiteY17" fmla="*/ 1722818 h 1763413"/>
                  <a:gd name="connsiteX18" fmla="*/ 1119831 w 1119870"/>
                  <a:gd name="connsiteY18" fmla="*/ 1604993 h 1763413"/>
                  <a:gd name="connsiteX19" fmla="*/ 1119831 w 1119870"/>
                  <a:gd name="connsiteY19" fmla="*/ 158420 h 1763413"/>
                  <a:gd name="connsiteX20" fmla="*/ 1069335 w 1119870"/>
                  <a:gd name="connsiteY20" fmla="*/ 40595 h 176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19870" h="1763413">
                    <a:moveTo>
                      <a:pt x="1069335" y="40595"/>
                    </a:moveTo>
                    <a:cubicBezTo>
                      <a:pt x="1040621" y="13862"/>
                      <a:pt x="1003986" y="0"/>
                      <a:pt x="964381" y="0"/>
                    </a:cubicBezTo>
                    <a:cubicBezTo>
                      <a:pt x="959431" y="0"/>
                      <a:pt x="954480" y="0"/>
                      <a:pt x="948540" y="990"/>
                    </a:cubicBezTo>
                    <a:lnTo>
                      <a:pt x="948540" y="24753"/>
                    </a:lnTo>
                    <a:cubicBezTo>
                      <a:pt x="987154" y="20793"/>
                      <a:pt x="1025769" y="33664"/>
                      <a:pt x="1053493" y="58418"/>
                    </a:cubicBezTo>
                    <a:cubicBezTo>
                      <a:pt x="1081216" y="84161"/>
                      <a:pt x="1096068" y="118815"/>
                      <a:pt x="1096068" y="158420"/>
                    </a:cubicBezTo>
                    <a:lnTo>
                      <a:pt x="1096068" y="1604993"/>
                    </a:lnTo>
                    <a:cubicBezTo>
                      <a:pt x="1096068" y="1643608"/>
                      <a:pt x="1081216" y="1679253"/>
                      <a:pt x="1053493" y="1704996"/>
                    </a:cubicBezTo>
                    <a:cubicBezTo>
                      <a:pt x="1025769" y="1730739"/>
                      <a:pt x="989135" y="1742620"/>
                      <a:pt x="949530" y="1738660"/>
                    </a:cubicBezTo>
                    <a:lnTo>
                      <a:pt x="143568" y="1665391"/>
                    </a:lnTo>
                    <a:cubicBezTo>
                      <a:pt x="77230" y="1659450"/>
                      <a:pt x="23763" y="1595092"/>
                      <a:pt x="23763" y="1522813"/>
                    </a:cubicBezTo>
                    <a:lnTo>
                      <a:pt x="23763" y="1263400"/>
                    </a:lnTo>
                    <a:lnTo>
                      <a:pt x="0" y="1274291"/>
                    </a:lnTo>
                    <a:lnTo>
                      <a:pt x="0" y="1522813"/>
                    </a:lnTo>
                    <a:cubicBezTo>
                      <a:pt x="0" y="1607963"/>
                      <a:pt x="63368" y="1682223"/>
                      <a:pt x="141588" y="1689154"/>
                    </a:cubicBezTo>
                    <a:lnTo>
                      <a:pt x="947549" y="1762423"/>
                    </a:lnTo>
                    <a:cubicBezTo>
                      <a:pt x="952500" y="1762423"/>
                      <a:pt x="957450" y="1763413"/>
                      <a:pt x="962401" y="1763413"/>
                    </a:cubicBezTo>
                    <a:cubicBezTo>
                      <a:pt x="1002006" y="1763413"/>
                      <a:pt x="1039631" y="1749551"/>
                      <a:pt x="1069335" y="1722818"/>
                    </a:cubicBezTo>
                    <a:cubicBezTo>
                      <a:pt x="1102009" y="1693114"/>
                      <a:pt x="1119831" y="1651529"/>
                      <a:pt x="1119831" y="1604993"/>
                    </a:cubicBezTo>
                    <a:lnTo>
                      <a:pt x="1119831" y="158420"/>
                    </a:lnTo>
                    <a:cubicBezTo>
                      <a:pt x="1120821" y="112875"/>
                      <a:pt x="1102999" y="71289"/>
                      <a:pt x="1069335" y="40595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" name="Полилиния: фигура 46">
                <a:extLst>
                  <a:ext uri="{FF2B5EF4-FFF2-40B4-BE49-F238E27FC236}">
                    <a16:creationId xmlns:a16="http://schemas.microsoft.com/office/drawing/2014/main" id="{C8B85E8A-8D77-B92B-7737-3A89E8733046}"/>
                  </a:ext>
                </a:extLst>
              </p:cNvPr>
              <p:cNvSpPr/>
              <p:nvPr/>
            </p:nvSpPr>
            <p:spPr>
              <a:xfrm>
                <a:off x="5072321" y="7976446"/>
                <a:ext cx="143568" cy="301988"/>
              </a:xfrm>
              <a:custGeom>
                <a:avLst/>
                <a:gdLst>
                  <a:gd name="connsiteX0" fmla="*/ 24753 w 143568"/>
                  <a:gd name="connsiteY0" fmla="*/ 166342 h 301988"/>
                  <a:gd name="connsiteX1" fmla="*/ 143568 w 143568"/>
                  <a:gd name="connsiteY1" fmla="*/ 23763 h 301988"/>
                  <a:gd name="connsiteX2" fmla="*/ 143568 w 143568"/>
                  <a:gd name="connsiteY2" fmla="*/ 0 h 301988"/>
                  <a:gd name="connsiteX3" fmla="*/ 143568 w 143568"/>
                  <a:gd name="connsiteY3" fmla="*/ 0 h 301988"/>
                  <a:gd name="connsiteX4" fmla="*/ 0 w 143568"/>
                  <a:gd name="connsiteY4" fmla="*/ 166342 h 301988"/>
                  <a:gd name="connsiteX5" fmla="*/ 0 w 143568"/>
                  <a:gd name="connsiteY5" fmla="*/ 286146 h 301988"/>
                  <a:gd name="connsiteX6" fmla="*/ 23763 w 143568"/>
                  <a:gd name="connsiteY6" fmla="*/ 301988 h 301988"/>
                  <a:gd name="connsiteX7" fmla="*/ 23763 w 143568"/>
                  <a:gd name="connsiteY7" fmla="*/ 166342 h 301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3568" h="301988">
                    <a:moveTo>
                      <a:pt x="24753" y="166342"/>
                    </a:moveTo>
                    <a:cubicBezTo>
                      <a:pt x="24753" y="94062"/>
                      <a:pt x="77230" y="29704"/>
                      <a:pt x="143568" y="23763"/>
                    </a:cubicBezTo>
                    <a:lnTo>
                      <a:pt x="143568" y="0"/>
                    </a:lnTo>
                    <a:lnTo>
                      <a:pt x="143568" y="0"/>
                    </a:lnTo>
                    <a:cubicBezTo>
                      <a:pt x="65349" y="6931"/>
                      <a:pt x="0" y="82181"/>
                      <a:pt x="0" y="166342"/>
                    </a:cubicBezTo>
                    <a:lnTo>
                      <a:pt x="0" y="286146"/>
                    </a:lnTo>
                    <a:lnTo>
                      <a:pt x="23763" y="301988"/>
                    </a:lnTo>
                    <a:lnTo>
                      <a:pt x="23763" y="166342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" name="Полилиния: фигура 47">
                <a:extLst>
                  <a:ext uri="{FF2B5EF4-FFF2-40B4-BE49-F238E27FC236}">
                    <a16:creationId xmlns:a16="http://schemas.microsoft.com/office/drawing/2014/main" id="{3CDA51A5-9221-AEF0-0845-71234FD7BE93}"/>
                  </a:ext>
                </a:extLst>
              </p:cNvPr>
              <p:cNvSpPr/>
              <p:nvPr/>
            </p:nvSpPr>
            <p:spPr>
              <a:xfrm>
                <a:off x="5284208" y="9114100"/>
                <a:ext cx="86141" cy="114854"/>
              </a:xfrm>
              <a:custGeom>
                <a:avLst/>
                <a:gdLst>
                  <a:gd name="connsiteX0" fmla="*/ 1980 w 86141"/>
                  <a:gd name="connsiteY0" fmla="*/ 78220 h 114854"/>
                  <a:gd name="connsiteX1" fmla="*/ 1980 w 86141"/>
                  <a:gd name="connsiteY1" fmla="*/ 86141 h 114854"/>
                  <a:gd name="connsiteX2" fmla="*/ 9901 w 86141"/>
                  <a:gd name="connsiteY2" fmla="*/ 107924 h 114854"/>
                  <a:gd name="connsiteX3" fmla="*/ 35644 w 86141"/>
                  <a:gd name="connsiteY3" fmla="*/ 114854 h 114854"/>
                  <a:gd name="connsiteX4" fmla="*/ 57427 w 86141"/>
                  <a:gd name="connsiteY4" fmla="*/ 114854 h 114854"/>
                  <a:gd name="connsiteX5" fmla="*/ 78220 w 86141"/>
                  <a:gd name="connsiteY5" fmla="*/ 106933 h 114854"/>
                  <a:gd name="connsiteX6" fmla="*/ 86141 w 86141"/>
                  <a:gd name="connsiteY6" fmla="*/ 85151 h 114854"/>
                  <a:gd name="connsiteX7" fmla="*/ 86141 w 86141"/>
                  <a:gd name="connsiteY7" fmla="*/ 74259 h 114854"/>
                  <a:gd name="connsiteX8" fmla="*/ 80200 w 86141"/>
                  <a:gd name="connsiteY8" fmla="*/ 55447 h 114854"/>
                  <a:gd name="connsiteX9" fmla="*/ 60397 w 86141"/>
                  <a:gd name="connsiteY9" fmla="*/ 47526 h 114854"/>
                  <a:gd name="connsiteX10" fmla="*/ 40595 w 86141"/>
                  <a:gd name="connsiteY10" fmla="*/ 45546 h 114854"/>
                  <a:gd name="connsiteX11" fmla="*/ 29704 w 86141"/>
                  <a:gd name="connsiteY11" fmla="*/ 37625 h 114854"/>
                  <a:gd name="connsiteX12" fmla="*/ 29704 w 86141"/>
                  <a:gd name="connsiteY12" fmla="*/ 32674 h 114854"/>
                  <a:gd name="connsiteX13" fmla="*/ 31684 w 86141"/>
                  <a:gd name="connsiteY13" fmla="*/ 26733 h 114854"/>
                  <a:gd name="connsiteX14" fmla="*/ 40595 w 86141"/>
                  <a:gd name="connsiteY14" fmla="*/ 24753 h 114854"/>
                  <a:gd name="connsiteX15" fmla="*/ 46536 w 86141"/>
                  <a:gd name="connsiteY15" fmla="*/ 24753 h 114854"/>
                  <a:gd name="connsiteX16" fmla="*/ 54457 w 86141"/>
                  <a:gd name="connsiteY16" fmla="*/ 26733 h 114854"/>
                  <a:gd name="connsiteX17" fmla="*/ 56437 w 86141"/>
                  <a:gd name="connsiteY17" fmla="*/ 33664 h 114854"/>
                  <a:gd name="connsiteX18" fmla="*/ 56437 w 86141"/>
                  <a:gd name="connsiteY18" fmla="*/ 34654 h 114854"/>
                  <a:gd name="connsiteX19" fmla="*/ 82180 w 86141"/>
                  <a:gd name="connsiteY19" fmla="*/ 34654 h 114854"/>
                  <a:gd name="connsiteX20" fmla="*/ 82180 w 86141"/>
                  <a:gd name="connsiteY20" fmla="*/ 26733 h 114854"/>
                  <a:gd name="connsiteX21" fmla="*/ 74259 w 86141"/>
                  <a:gd name="connsiteY21" fmla="*/ 6931 h 114854"/>
                  <a:gd name="connsiteX22" fmla="*/ 50496 w 86141"/>
                  <a:gd name="connsiteY22" fmla="*/ 0 h 114854"/>
                  <a:gd name="connsiteX23" fmla="*/ 33664 w 86141"/>
                  <a:gd name="connsiteY23" fmla="*/ 0 h 114854"/>
                  <a:gd name="connsiteX24" fmla="*/ 17822 w 86141"/>
                  <a:gd name="connsiteY24" fmla="*/ 990 h 114854"/>
                  <a:gd name="connsiteX25" fmla="*/ 8911 w 86141"/>
                  <a:gd name="connsiteY25" fmla="*/ 5941 h 114854"/>
                  <a:gd name="connsiteX26" fmla="*/ 1980 w 86141"/>
                  <a:gd name="connsiteY26" fmla="*/ 15842 h 114854"/>
                  <a:gd name="connsiteX27" fmla="*/ 0 w 86141"/>
                  <a:gd name="connsiteY27" fmla="*/ 29704 h 114854"/>
                  <a:gd name="connsiteX28" fmla="*/ 0 w 86141"/>
                  <a:gd name="connsiteY28" fmla="*/ 36635 h 114854"/>
                  <a:gd name="connsiteX29" fmla="*/ 5941 w 86141"/>
                  <a:gd name="connsiteY29" fmla="*/ 57427 h 114854"/>
                  <a:gd name="connsiteX30" fmla="*/ 23763 w 86141"/>
                  <a:gd name="connsiteY30" fmla="*/ 66339 h 114854"/>
                  <a:gd name="connsiteX31" fmla="*/ 45546 w 86141"/>
                  <a:gd name="connsiteY31" fmla="*/ 69309 h 114854"/>
                  <a:gd name="connsiteX32" fmla="*/ 54457 w 86141"/>
                  <a:gd name="connsiteY32" fmla="*/ 72279 h 114854"/>
                  <a:gd name="connsiteX33" fmla="*/ 56437 w 86141"/>
                  <a:gd name="connsiteY33" fmla="*/ 78220 h 114854"/>
                  <a:gd name="connsiteX34" fmla="*/ 56437 w 86141"/>
                  <a:gd name="connsiteY34" fmla="*/ 83171 h 114854"/>
                  <a:gd name="connsiteX35" fmla="*/ 53466 w 86141"/>
                  <a:gd name="connsiteY35" fmla="*/ 90101 h 114854"/>
                  <a:gd name="connsiteX36" fmla="*/ 44556 w 86141"/>
                  <a:gd name="connsiteY36" fmla="*/ 92082 h 114854"/>
                  <a:gd name="connsiteX37" fmla="*/ 37625 w 86141"/>
                  <a:gd name="connsiteY37" fmla="*/ 92082 h 114854"/>
                  <a:gd name="connsiteX38" fmla="*/ 26733 w 86141"/>
                  <a:gd name="connsiteY38" fmla="*/ 90101 h 114854"/>
                  <a:gd name="connsiteX39" fmla="*/ 23763 w 86141"/>
                  <a:gd name="connsiteY39" fmla="*/ 81190 h 114854"/>
                  <a:gd name="connsiteX40" fmla="*/ 23763 w 86141"/>
                  <a:gd name="connsiteY40" fmla="*/ 80200 h 114854"/>
                  <a:gd name="connsiteX41" fmla="*/ 1980 w 86141"/>
                  <a:gd name="connsiteY41" fmla="*/ 80200 h 114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86141" h="114854">
                    <a:moveTo>
                      <a:pt x="1980" y="78220"/>
                    </a:moveTo>
                    <a:lnTo>
                      <a:pt x="1980" y="86141"/>
                    </a:lnTo>
                    <a:cubicBezTo>
                      <a:pt x="1980" y="96042"/>
                      <a:pt x="4951" y="102973"/>
                      <a:pt x="9901" y="107924"/>
                    </a:cubicBezTo>
                    <a:cubicBezTo>
                      <a:pt x="14852" y="112875"/>
                      <a:pt x="23763" y="114854"/>
                      <a:pt x="35644" y="114854"/>
                    </a:cubicBezTo>
                    <a:lnTo>
                      <a:pt x="57427" y="114854"/>
                    </a:lnTo>
                    <a:cubicBezTo>
                      <a:pt x="66339" y="114854"/>
                      <a:pt x="73269" y="111884"/>
                      <a:pt x="78220" y="106933"/>
                    </a:cubicBezTo>
                    <a:cubicBezTo>
                      <a:pt x="83170" y="100993"/>
                      <a:pt x="86141" y="94062"/>
                      <a:pt x="86141" y="85151"/>
                    </a:cubicBezTo>
                    <a:lnTo>
                      <a:pt x="86141" y="74259"/>
                    </a:lnTo>
                    <a:cubicBezTo>
                      <a:pt x="86141" y="66339"/>
                      <a:pt x="84161" y="59408"/>
                      <a:pt x="80200" y="55447"/>
                    </a:cubicBezTo>
                    <a:cubicBezTo>
                      <a:pt x="76240" y="50496"/>
                      <a:pt x="69309" y="48516"/>
                      <a:pt x="60397" y="47526"/>
                    </a:cubicBezTo>
                    <a:lnTo>
                      <a:pt x="40595" y="45546"/>
                    </a:lnTo>
                    <a:cubicBezTo>
                      <a:pt x="33664" y="44556"/>
                      <a:pt x="29704" y="42575"/>
                      <a:pt x="29704" y="37625"/>
                    </a:cubicBezTo>
                    <a:lnTo>
                      <a:pt x="29704" y="32674"/>
                    </a:lnTo>
                    <a:cubicBezTo>
                      <a:pt x="29704" y="29704"/>
                      <a:pt x="30694" y="27723"/>
                      <a:pt x="31684" y="26733"/>
                    </a:cubicBezTo>
                    <a:cubicBezTo>
                      <a:pt x="33664" y="25743"/>
                      <a:pt x="36635" y="24753"/>
                      <a:pt x="40595" y="24753"/>
                    </a:cubicBezTo>
                    <a:lnTo>
                      <a:pt x="46536" y="24753"/>
                    </a:lnTo>
                    <a:cubicBezTo>
                      <a:pt x="50496" y="24753"/>
                      <a:pt x="52477" y="25743"/>
                      <a:pt x="54457" y="26733"/>
                    </a:cubicBezTo>
                    <a:cubicBezTo>
                      <a:pt x="55447" y="27723"/>
                      <a:pt x="56437" y="30694"/>
                      <a:pt x="56437" y="33664"/>
                    </a:cubicBezTo>
                    <a:lnTo>
                      <a:pt x="56437" y="34654"/>
                    </a:lnTo>
                    <a:lnTo>
                      <a:pt x="82180" y="34654"/>
                    </a:lnTo>
                    <a:lnTo>
                      <a:pt x="82180" y="26733"/>
                    </a:lnTo>
                    <a:cubicBezTo>
                      <a:pt x="82180" y="17822"/>
                      <a:pt x="79210" y="11882"/>
                      <a:pt x="74259" y="6931"/>
                    </a:cubicBezTo>
                    <a:cubicBezTo>
                      <a:pt x="69309" y="1980"/>
                      <a:pt x="61388" y="0"/>
                      <a:pt x="50496" y="0"/>
                    </a:cubicBezTo>
                    <a:lnTo>
                      <a:pt x="33664" y="0"/>
                    </a:lnTo>
                    <a:cubicBezTo>
                      <a:pt x="26733" y="0"/>
                      <a:pt x="21783" y="0"/>
                      <a:pt x="17822" y="990"/>
                    </a:cubicBezTo>
                    <a:cubicBezTo>
                      <a:pt x="13861" y="1980"/>
                      <a:pt x="10891" y="3961"/>
                      <a:pt x="8911" y="5941"/>
                    </a:cubicBezTo>
                    <a:cubicBezTo>
                      <a:pt x="5941" y="8911"/>
                      <a:pt x="3960" y="11882"/>
                      <a:pt x="1980" y="15842"/>
                    </a:cubicBezTo>
                    <a:cubicBezTo>
                      <a:pt x="0" y="19803"/>
                      <a:pt x="0" y="24753"/>
                      <a:pt x="0" y="29704"/>
                    </a:cubicBezTo>
                    <a:lnTo>
                      <a:pt x="0" y="36635"/>
                    </a:lnTo>
                    <a:cubicBezTo>
                      <a:pt x="0" y="45546"/>
                      <a:pt x="1980" y="52477"/>
                      <a:pt x="5941" y="57427"/>
                    </a:cubicBezTo>
                    <a:cubicBezTo>
                      <a:pt x="9901" y="62378"/>
                      <a:pt x="15842" y="65348"/>
                      <a:pt x="23763" y="66339"/>
                    </a:cubicBezTo>
                    <a:lnTo>
                      <a:pt x="45546" y="69309"/>
                    </a:lnTo>
                    <a:cubicBezTo>
                      <a:pt x="50496" y="70299"/>
                      <a:pt x="53466" y="70299"/>
                      <a:pt x="54457" y="72279"/>
                    </a:cubicBezTo>
                    <a:cubicBezTo>
                      <a:pt x="55447" y="73270"/>
                      <a:pt x="56437" y="75249"/>
                      <a:pt x="56437" y="78220"/>
                    </a:cubicBezTo>
                    <a:lnTo>
                      <a:pt x="56437" y="83171"/>
                    </a:lnTo>
                    <a:cubicBezTo>
                      <a:pt x="56437" y="86141"/>
                      <a:pt x="55447" y="88121"/>
                      <a:pt x="53466" y="90101"/>
                    </a:cubicBezTo>
                    <a:cubicBezTo>
                      <a:pt x="51487" y="91092"/>
                      <a:pt x="48516" y="92082"/>
                      <a:pt x="44556" y="92082"/>
                    </a:cubicBezTo>
                    <a:lnTo>
                      <a:pt x="37625" y="92082"/>
                    </a:lnTo>
                    <a:cubicBezTo>
                      <a:pt x="32674" y="92082"/>
                      <a:pt x="28713" y="91092"/>
                      <a:pt x="26733" y="90101"/>
                    </a:cubicBezTo>
                    <a:cubicBezTo>
                      <a:pt x="24753" y="88121"/>
                      <a:pt x="23763" y="86141"/>
                      <a:pt x="23763" y="81190"/>
                    </a:cubicBezTo>
                    <a:lnTo>
                      <a:pt x="23763" y="80200"/>
                    </a:lnTo>
                    <a:lnTo>
                      <a:pt x="1980" y="8020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" name="Полилиния: фигура 48">
                <a:extLst>
                  <a:ext uri="{FF2B5EF4-FFF2-40B4-BE49-F238E27FC236}">
                    <a16:creationId xmlns:a16="http://schemas.microsoft.com/office/drawing/2014/main" id="{2270298C-2006-A5D2-602D-245A654B798B}"/>
                  </a:ext>
                </a:extLst>
              </p:cNvPr>
              <p:cNvSpPr/>
              <p:nvPr/>
            </p:nvSpPr>
            <p:spPr>
              <a:xfrm>
                <a:off x="5383221" y="9115090"/>
                <a:ext cx="93071" cy="113864"/>
              </a:xfrm>
              <a:custGeom>
                <a:avLst/>
                <a:gdLst>
                  <a:gd name="connsiteX0" fmla="*/ 53466 w 93071"/>
                  <a:gd name="connsiteY0" fmla="*/ 113864 h 113864"/>
                  <a:gd name="connsiteX1" fmla="*/ 84161 w 93071"/>
                  <a:gd name="connsiteY1" fmla="*/ 103963 h 113864"/>
                  <a:gd name="connsiteX2" fmla="*/ 93071 w 93071"/>
                  <a:gd name="connsiteY2" fmla="*/ 68319 h 113864"/>
                  <a:gd name="connsiteX3" fmla="*/ 93071 w 93071"/>
                  <a:gd name="connsiteY3" fmla="*/ 45546 h 113864"/>
                  <a:gd name="connsiteX4" fmla="*/ 84161 w 93071"/>
                  <a:gd name="connsiteY4" fmla="*/ 9901 h 113864"/>
                  <a:gd name="connsiteX5" fmla="*/ 53466 w 93071"/>
                  <a:gd name="connsiteY5" fmla="*/ 0 h 113864"/>
                  <a:gd name="connsiteX6" fmla="*/ 39605 w 93071"/>
                  <a:gd name="connsiteY6" fmla="*/ 0 h 113864"/>
                  <a:gd name="connsiteX7" fmla="*/ 8911 w 93071"/>
                  <a:gd name="connsiteY7" fmla="*/ 9901 h 113864"/>
                  <a:gd name="connsiteX8" fmla="*/ 0 w 93071"/>
                  <a:gd name="connsiteY8" fmla="*/ 45546 h 113864"/>
                  <a:gd name="connsiteX9" fmla="*/ 0 w 93071"/>
                  <a:gd name="connsiteY9" fmla="*/ 68319 h 113864"/>
                  <a:gd name="connsiteX10" fmla="*/ 8911 w 93071"/>
                  <a:gd name="connsiteY10" fmla="*/ 103963 h 113864"/>
                  <a:gd name="connsiteX11" fmla="*/ 39605 w 93071"/>
                  <a:gd name="connsiteY11" fmla="*/ 113864 h 113864"/>
                  <a:gd name="connsiteX12" fmla="*/ 53466 w 93071"/>
                  <a:gd name="connsiteY12" fmla="*/ 113864 h 113864"/>
                  <a:gd name="connsiteX13" fmla="*/ 28713 w 93071"/>
                  <a:gd name="connsiteY13" fmla="*/ 65349 h 113864"/>
                  <a:gd name="connsiteX14" fmla="*/ 28713 w 93071"/>
                  <a:gd name="connsiteY14" fmla="*/ 46536 h 113864"/>
                  <a:gd name="connsiteX15" fmla="*/ 31684 w 93071"/>
                  <a:gd name="connsiteY15" fmla="*/ 28714 h 113864"/>
                  <a:gd name="connsiteX16" fmla="*/ 43565 w 93071"/>
                  <a:gd name="connsiteY16" fmla="*/ 24753 h 113864"/>
                  <a:gd name="connsiteX17" fmla="*/ 48516 w 93071"/>
                  <a:gd name="connsiteY17" fmla="*/ 24753 h 113864"/>
                  <a:gd name="connsiteX18" fmla="*/ 60397 w 93071"/>
                  <a:gd name="connsiteY18" fmla="*/ 28714 h 113864"/>
                  <a:gd name="connsiteX19" fmla="*/ 63368 w 93071"/>
                  <a:gd name="connsiteY19" fmla="*/ 46536 h 113864"/>
                  <a:gd name="connsiteX20" fmla="*/ 63368 w 93071"/>
                  <a:gd name="connsiteY20" fmla="*/ 65349 h 113864"/>
                  <a:gd name="connsiteX21" fmla="*/ 60397 w 93071"/>
                  <a:gd name="connsiteY21" fmla="*/ 83171 h 113864"/>
                  <a:gd name="connsiteX22" fmla="*/ 48516 w 93071"/>
                  <a:gd name="connsiteY22" fmla="*/ 87131 h 113864"/>
                  <a:gd name="connsiteX23" fmla="*/ 43565 w 93071"/>
                  <a:gd name="connsiteY23" fmla="*/ 87131 h 113864"/>
                  <a:gd name="connsiteX24" fmla="*/ 31684 w 93071"/>
                  <a:gd name="connsiteY24" fmla="*/ 83171 h 113864"/>
                  <a:gd name="connsiteX25" fmla="*/ 28713 w 93071"/>
                  <a:gd name="connsiteY25" fmla="*/ 65349 h 113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3071" h="113864">
                    <a:moveTo>
                      <a:pt x="53466" y="113864"/>
                    </a:moveTo>
                    <a:cubicBezTo>
                      <a:pt x="68318" y="113864"/>
                      <a:pt x="78220" y="110894"/>
                      <a:pt x="84161" y="103963"/>
                    </a:cubicBezTo>
                    <a:cubicBezTo>
                      <a:pt x="90101" y="97033"/>
                      <a:pt x="93071" y="85151"/>
                      <a:pt x="93071" y="68319"/>
                    </a:cubicBezTo>
                    <a:lnTo>
                      <a:pt x="93071" y="45546"/>
                    </a:lnTo>
                    <a:cubicBezTo>
                      <a:pt x="93071" y="28714"/>
                      <a:pt x="90101" y="16832"/>
                      <a:pt x="84161" y="9901"/>
                    </a:cubicBezTo>
                    <a:cubicBezTo>
                      <a:pt x="78220" y="2971"/>
                      <a:pt x="68318" y="0"/>
                      <a:pt x="53466" y="0"/>
                    </a:cubicBezTo>
                    <a:lnTo>
                      <a:pt x="39605" y="0"/>
                    </a:lnTo>
                    <a:cubicBezTo>
                      <a:pt x="24753" y="0"/>
                      <a:pt x="14852" y="2971"/>
                      <a:pt x="8911" y="9901"/>
                    </a:cubicBezTo>
                    <a:cubicBezTo>
                      <a:pt x="2970" y="16832"/>
                      <a:pt x="0" y="28714"/>
                      <a:pt x="0" y="45546"/>
                    </a:cubicBezTo>
                    <a:lnTo>
                      <a:pt x="0" y="68319"/>
                    </a:lnTo>
                    <a:cubicBezTo>
                      <a:pt x="0" y="85151"/>
                      <a:pt x="2970" y="97033"/>
                      <a:pt x="8911" y="103963"/>
                    </a:cubicBezTo>
                    <a:cubicBezTo>
                      <a:pt x="14852" y="110894"/>
                      <a:pt x="24753" y="113864"/>
                      <a:pt x="39605" y="113864"/>
                    </a:cubicBezTo>
                    <a:lnTo>
                      <a:pt x="53466" y="113864"/>
                    </a:lnTo>
                    <a:close/>
                    <a:moveTo>
                      <a:pt x="28713" y="65349"/>
                    </a:moveTo>
                    <a:lnTo>
                      <a:pt x="28713" y="46536"/>
                    </a:lnTo>
                    <a:cubicBezTo>
                      <a:pt x="28713" y="36635"/>
                      <a:pt x="29704" y="30694"/>
                      <a:pt x="31684" y="28714"/>
                    </a:cubicBezTo>
                    <a:cubicBezTo>
                      <a:pt x="33664" y="25744"/>
                      <a:pt x="37625" y="24753"/>
                      <a:pt x="43565" y="24753"/>
                    </a:cubicBezTo>
                    <a:lnTo>
                      <a:pt x="48516" y="24753"/>
                    </a:lnTo>
                    <a:cubicBezTo>
                      <a:pt x="54457" y="24753"/>
                      <a:pt x="58417" y="25744"/>
                      <a:pt x="60397" y="28714"/>
                    </a:cubicBezTo>
                    <a:cubicBezTo>
                      <a:pt x="62378" y="31684"/>
                      <a:pt x="63368" y="37625"/>
                      <a:pt x="63368" y="46536"/>
                    </a:cubicBezTo>
                    <a:lnTo>
                      <a:pt x="63368" y="65349"/>
                    </a:lnTo>
                    <a:cubicBezTo>
                      <a:pt x="63368" y="74259"/>
                      <a:pt x="62378" y="81190"/>
                      <a:pt x="60397" y="83171"/>
                    </a:cubicBezTo>
                    <a:cubicBezTo>
                      <a:pt x="58417" y="86141"/>
                      <a:pt x="54457" y="87131"/>
                      <a:pt x="48516" y="87131"/>
                    </a:cubicBezTo>
                    <a:lnTo>
                      <a:pt x="43565" y="87131"/>
                    </a:lnTo>
                    <a:cubicBezTo>
                      <a:pt x="37625" y="87131"/>
                      <a:pt x="33664" y="86141"/>
                      <a:pt x="31684" y="83171"/>
                    </a:cubicBezTo>
                    <a:cubicBezTo>
                      <a:pt x="29704" y="81190"/>
                      <a:pt x="28713" y="75250"/>
                      <a:pt x="28713" y="65349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0" name="Полилиния: фигура 49">
                <a:extLst>
                  <a:ext uri="{FF2B5EF4-FFF2-40B4-BE49-F238E27FC236}">
                    <a16:creationId xmlns:a16="http://schemas.microsoft.com/office/drawing/2014/main" id="{BA4447D4-3C24-692A-3929-3FDA905D07E0}"/>
                  </a:ext>
                </a:extLst>
              </p:cNvPr>
              <p:cNvSpPr/>
              <p:nvPr/>
            </p:nvSpPr>
            <p:spPr>
              <a:xfrm>
                <a:off x="5486193" y="9114100"/>
                <a:ext cx="87131" cy="114854"/>
              </a:xfrm>
              <a:custGeom>
                <a:avLst/>
                <a:gdLst>
                  <a:gd name="connsiteX0" fmla="*/ 2971 w 87131"/>
                  <a:gd name="connsiteY0" fmla="*/ 78220 h 114854"/>
                  <a:gd name="connsiteX1" fmla="*/ 2971 w 87131"/>
                  <a:gd name="connsiteY1" fmla="*/ 86141 h 114854"/>
                  <a:gd name="connsiteX2" fmla="*/ 10892 w 87131"/>
                  <a:gd name="connsiteY2" fmla="*/ 107924 h 114854"/>
                  <a:gd name="connsiteX3" fmla="*/ 36635 w 87131"/>
                  <a:gd name="connsiteY3" fmla="*/ 114854 h 114854"/>
                  <a:gd name="connsiteX4" fmla="*/ 58418 w 87131"/>
                  <a:gd name="connsiteY4" fmla="*/ 114854 h 114854"/>
                  <a:gd name="connsiteX5" fmla="*/ 79210 w 87131"/>
                  <a:gd name="connsiteY5" fmla="*/ 106933 h 114854"/>
                  <a:gd name="connsiteX6" fmla="*/ 87131 w 87131"/>
                  <a:gd name="connsiteY6" fmla="*/ 85151 h 114854"/>
                  <a:gd name="connsiteX7" fmla="*/ 87131 w 87131"/>
                  <a:gd name="connsiteY7" fmla="*/ 74259 h 114854"/>
                  <a:gd name="connsiteX8" fmla="*/ 80200 w 87131"/>
                  <a:gd name="connsiteY8" fmla="*/ 55447 h 114854"/>
                  <a:gd name="connsiteX9" fmla="*/ 60398 w 87131"/>
                  <a:gd name="connsiteY9" fmla="*/ 47526 h 114854"/>
                  <a:gd name="connsiteX10" fmla="*/ 40595 w 87131"/>
                  <a:gd name="connsiteY10" fmla="*/ 45546 h 114854"/>
                  <a:gd name="connsiteX11" fmla="*/ 29704 w 87131"/>
                  <a:gd name="connsiteY11" fmla="*/ 37625 h 114854"/>
                  <a:gd name="connsiteX12" fmla="*/ 29704 w 87131"/>
                  <a:gd name="connsiteY12" fmla="*/ 32674 h 114854"/>
                  <a:gd name="connsiteX13" fmla="*/ 31684 w 87131"/>
                  <a:gd name="connsiteY13" fmla="*/ 26733 h 114854"/>
                  <a:gd name="connsiteX14" fmla="*/ 40595 w 87131"/>
                  <a:gd name="connsiteY14" fmla="*/ 24753 h 114854"/>
                  <a:gd name="connsiteX15" fmla="*/ 46536 w 87131"/>
                  <a:gd name="connsiteY15" fmla="*/ 24753 h 114854"/>
                  <a:gd name="connsiteX16" fmla="*/ 54457 w 87131"/>
                  <a:gd name="connsiteY16" fmla="*/ 26733 h 114854"/>
                  <a:gd name="connsiteX17" fmla="*/ 56437 w 87131"/>
                  <a:gd name="connsiteY17" fmla="*/ 33664 h 114854"/>
                  <a:gd name="connsiteX18" fmla="*/ 56437 w 87131"/>
                  <a:gd name="connsiteY18" fmla="*/ 34654 h 114854"/>
                  <a:gd name="connsiteX19" fmla="*/ 82181 w 87131"/>
                  <a:gd name="connsiteY19" fmla="*/ 34654 h 114854"/>
                  <a:gd name="connsiteX20" fmla="*/ 82181 w 87131"/>
                  <a:gd name="connsiteY20" fmla="*/ 26733 h 114854"/>
                  <a:gd name="connsiteX21" fmla="*/ 74259 w 87131"/>
                  <a:gd name="connsiteY21" fmla="*/ 6931 h 114854"/>
                  <a:gd name="connsiteX22" fmla="*/ 50497 w 87131"/>
                  <a:gd name="connsiteY22" fmla="*/ 0 h 114854"/>
                  <a:gd name="connsiteX23" fmla="*/ 33664 w 87131"/>
                  <a:gd name="connsiteY23" fmla="*/ 0 h 114854"/>
                  <a:gd name="connsiteX24" fmla="*/ 17823 w 87131"/>
                  <a:gd name="connsiteY24" fmla="*/ 990 h 114854"/>
                  <a:gd name="connsiteX25" fmla="*/ 8911 w 87131"/>
                  <a:gd name="connsiteY25" fmla="*/ 5941 h 114854"/>
                  <a:gd name="connsiteX26" fmla="*/ 1980 w 87131"/>
                  <a:gd name="connsiteY26" fmla="*/ 15842 h 114854"/>
                  <a:gd name="connsiteX27" fmla="*/ 0 w 87131"/>
                  <a:gd name="connsiteY27" fmla="*/ 29704 h 114854"/>
                  <a:gd name="connsiteX28" fmla="*/ 0 w 87131"/>
                  <a:gd name="connsiteY28" fmla="*/ 36635 h 114854"/>
                  <a:gd name="connsiteX29" fmla="*/ 5941 w 87131"/>
                  <a:gd name="connsiteY29" fmla="*/ 57427 h 114854"/>
                  <a:gd name="connsiteX30" fmla="*/ 23763 w 87131"/>
                  <a:gd name="connsiteY30" fmla="*/ 66339 h 114854"/>
                  <a:gd name="connsiteX31" fmla="*/ 45546 w 87131"/>
                  <a:gd name="connsiteY31" fmla="*/ 69309 h 114854"/>
                  <a:gd name="connsiteX32" fmla="*/ 54457 w 87131"/>
                  <a:gd name="connsiteY32" fmla="*/ 72279 h 114854"/>
                  <a:gd name="connsiteX33" fmla="*/ 56437 w 87131"/>
                  <a:gd name="connsiteY33" fmla="*/ 78220 h 114854"/>
                  <a:gd name="connsiteX34" fmla="*/ 56437 w 87131"/>
                  <a:gd name="connsiteY34" fmla="*/ 83171 h 114854"/>
                  <a:gd name="connsiteX35" fmla="*/ 53467 w 87131"/>
                  <a:gd name="connsiteY35" fmla="*/ 90101 h 114854"/>
                  <a:gd name="connsiteX36" fmla="*/ 44556 w 87131"/>
                  <a:gd name="connsiteY36" fmla="*/ 92082 h 114854"/>
                  <a:gd name="connsiteX37" fmla="*/ 37625 w 87131"/>
                  <a:gd name="connsiteY37" fmla="*/ 92082 h 114854"/>
                  <a:gd name="connsiteX38" fmla="*/ 26733 w 87131"/>
                  <a:gd name="connsiteY38" fmla="*/ 90101 h 114854"/>
                  <a:gd name="connsiteX39" fmla="*/ 23763 w 87131"/>
                  <a:gd name="connsiteY39" fmla="*/ 81190 h 114854"/>
                  <a:gd name="connsiteX40" fmla="*/ 23763 w 87131"/>
                  <a:gd name="connsiteY40" fmla="*/ 80200 h 114854"/>
                  <a:gd name="connsiteX41" fmla="*/ 2971 w 87131"/>
                  <a:gd name="connsiteY41" fmla="*/ 80200 h 114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87131" h="114854">
                    <a:moveTo>
                      <a:pt x="2971" y="78220"/>
                    </a:moveTo>
                    <a:lnTo>
                      <a:pt x="2971" y="86141"/>
                    </a:lnTo>
                    <a:cubicBezTo>
                      <a:pt x="2971" y="96042"/>
                      <a:pt x="5941" y="102973"/>
                      <a:pt x="10892" y="107924"/>
                    </a:cubicBezTo>
                    <a:cubicBezTo>
                      <a:pt x="15842" y="112875"/>
                      <a:pt x="24753" y="114854"/>
                      <a:pt x="36635" y="114854"/>
                    </a:cubicBezTo>
                    <a:lnTo>
                      <a:pt x="58418" y="114854"/>
                    </a:lnTo>
                    <a:cubicBezTo>
                      <a:pt x="67329" y="114854"/>
                      <a:pt x="74259" y="111884"/>
                      <a:pt x="79210" y="106933"/>
                    </a:cubicBezTo>
                    <a:cubicBezTo>
                      <a:pt x="84161" y="100993"/>
                      <a:pt x="87131" y="94062"/>
                      <a:pt x="87131" y="85151"/>
                    </a:cubicBezTo>
                    <a:lnTo>
                      <a:pt x="87131" y="74259"/>
                    </a:lnTo>
                    <a:cubicBezTo>
                      <a:pt x="87131" y="66339"/>
                      <a:pt x="85151" y="59408"/>
                      <a:pt x="80200" y="55447"/>
                    </a:cubicBezTo>
                    <a:cubicBezTo>
                      <a:pt x="76240" y="50496"/>
                      <a:pt x="69309" y="48516"/>
                      <a:pt x="60398" y="47526"/>
                    </a:cubicBezTo>
                    <a:lnTo>
                      <a:pt x="40595" y="45546"/>
                    </a:lnTo>
                    <a:cubicBezTo>
                      <a:pt x="33664" y="44556"/>
                      <a:pt x="29704" y="42575"/>
                      <a:pt x="29704" y="37625"/>
                    </a:cubicBezTo>
                    <a:lnTo>
                      <a:pt x="29704" y="32674"/>
                    </a:lnTo>
                    <a:cubicBezTo>
                      <a:pt x="29704" y="29704"/>
                      <a:pt x="30694" y="27723"/>
                      <a:pt x="31684" y="26733"/>
                    </a:cubicBezTo>
                    <a:cubicBezTo>
                      <a:pt x="33664" y="25743"/>
                      <a:pt x="36635" y="24753"/>
                      <a:pt x="40595" y="24753"/>
                    </a:cubicBezTo>
                    <a:lnTo>
                      <a:pt x="46536" y="24753"/>
                    </a:lnTo>
                    <a:cubicBezTo>
                      <a:pt x="50497" y="24753"/>
                      <a:pt x="52477" y="25743"/>
                      <a:pt x="54457" y="26733"/>
                    </a:cubicBezTo>
                    <a:cubicBezTo>
                      <a:pt x="55447" y="27723"/>
                      <a:pt x="56437" y="30694"/>
                      <a:pt x="56437" y="33664"/>
                    </a:cubicBezTo>
                    <a:lnTo>
                      <a:pt x="56437" y="34654"/>
                    </a:lnTo>
                    <a:lnTo>
                      <a:pt x="82181" y="34654"/>
                    </a:lnTo>
                    <a:lnTo>
                      <a:pt x="82181" y="26733"/>
                    </a:lnTo>
                    <a:cubicBezTo>
                      <a:pt x="82181" y="17822"/>
                      <a:pt x="79210" y="11882"/>
                      <a:pt x="74259" y="6931"/>
                    </a:cubicBezTo>
                    <a:cubicBezTo>
                      <a:pt x="69309" y="1980"/>
                      <a:pt x="61388" y="0"/>
                      <a:pt x="50497" y="0"/>
                    </a:cubicBezTo>
                    <a:lnTo>
                      <a:pt x="33664" y="0"/>
                    </a:lnTo>
                    <a:cubicBezTo>
                      <a:pt x="26733" y="0"/>
                      <a:pt x="21783" y="0"/>
                      <a:pt x="17823" y="990"/>
                    </a:cubicBezTo>
                    <a:cubicBezTo>
                      <a:pt x="13862" y="1980"/>
                      <a:pt x="10892" y="3961"/>
                      <a:pt x="8911" y="5941"/>
                    </a:cubicBezTo>
                    <a:cubicBezTo>
                      <a:pt x="5941" y="8911"/>
                      <a:pt x="3961" y="11882"/>
                      <a:pt x="1980" y="15842"/>
                    </a:cubicBezTo>
                    <a:cubicBezTo>
                      <a:pt x="0" y="19803"/>
                      <a:pt x="0" y="24753"/>
                      <a:pt x="0" y="29704"/>
                    </a:cubicBezTo>
                    <a:lnTo>
                      <a:pt x="0" y="36635"/>
                    </a:lnTo>
                    <a:cubicBezTo>
                      <a:pt x="0" y="45546"/>
                      <a:pt x="1980" y="52477"/>
                      <a:pt x="5941" y="57427"/>
                    </a:cubicBezTo>
                    <a:cubicBezTo>
                      <a:pt x="9901" y="62378"/>
                      <a:pt x="15842" y="65348"/>
                      <a:pt x="23763" y="66339"/>
                    </a:cubicBezTo>
                    <a:lnTo>
                      <a:pt x="45546" y="69309"/>
                    </a:lnTo>
                    <a:cubicBezTo>
                      <a:pt x="50497" y="70299"/>
                      <a:pt x="53467" y="70299"/>
                      <a:pt x="54457" y="72279"/>
                    </a:cubicBezTo>
                    <a:cubicBezTo>
                      <a:pt x="55447" y="73270"/>
                      <a:pt x="56437" y="75249"/>
                      <a:pt x="56437" y="78220"/>
                    </a:cubicBezTo>
                    <a:lnTo>
                      <a:pt x="56437" y="83171"/>
                    </a:lnTo>
                    <a:cubicBezTo>
                      <a:pt x="56437" y="86141"/>
                      <a:pt x="55447" y="88121"/>
                      <a:pt x="53467" y="90101"/>
                    </a:cubicBezTo>
                    <a:cubicBezTo>
                      <a:pt x="51487" y="91092"/>
                      <a:pt x="48516" y="92082"/>
                      <a:pt x="44556" y="92082"/>
                    </a:cubicBezTo>
                    <a:lnTo>
                      <a:pt x="37625" y="92082"/>
                    </a:lnTo>
                    <a:cubicBezTo>
                      <a:pt x="32675" y="92082"/>
                      <a:pt x="28714" y="91092"/>
                      <a:pt x="26733" y="90101"/>
                    </a:cubicBezTo>
                    <a:cubicBezTo>
                      <a:pt x="24753" y="88121"/>
                      <a:pt x="23763" y="86141"/>
                      <a:pt x="23763" y="81190"/>
                    </a:cubicBezTo>
                    <a:lnTo>
                      <a:pt x="23763" y="80200"/>
                    </a:lnTo>
                    <a:lnTo>
                      <a:pt x="2971" y="8020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1" name="Полилиния: фигура 50">
                <a:extLst>
                  <a:ext uri="{FF2B5EF4-FFF2-40B4-BE49-F238E27FC236}">
                    <a16:creationId xmlns:a16="http://schemas.microsoft.com/office/drawing/2014/main" id="{3DB1B90E-49A0-574C-DCBF-4958D81EAC51}"/>
                  </a:ext>
                </a:extLst>
              </p:cNvPr>
              <p:cNvSpPr/>
              <p:nvPr/>
            </p:nvSpPr>
            <p:spPr>
              <a:xfrm>
                <a:off x="5584216" y="9115090"/>
                <a:ext cx="80199" cy="111884"/>
              </a:xfrm>
              <a:custGeom>
                <a:avLst/>
                <a:gdLst>
                  <a:gd name="connsiteX0" fmla="*/ 0 w 80199"/>
                  <a:gd name="connsiteY0" fmla="*/ 0 h 111884"/>
                  <a:gd name="connsiteX1" fmla="*/ 0 w 80199"/>
                  <a:gd name="connsiteY1" fmla="*/ 25744 h 111884"/>
                  <a:gd name="connsiteX2" fmla="*/ 25743 w 80199"/>
                  <a:gd name="connsiteY2" fmla="*/ 25744 h 111884"/>
                  <a:gd name="connsiteX3" fmla="*/ 25743 w 80199"/>
                  <a:gd name="connsiteY3" fmla="*/ 111885 h 111884"/>
                  <a:gd name="connsiteX4" fmla="*/ 53467 w 80199"/>
                  <a:gd name="connsiteY4" fmla="*/ 111885 h 111884"/>
                  <a:gd name="connsiteX5" fmla="*/ 53467 w 80199"/>
                  <a:gd name="connsiteY5" fmla="*/ 25744 h 111884"/>
                  <a:gd name="connsiteX6" fmla="*/ 80200 w 80199"/>
                  <a:gd name="connsiteY6" fmla="*/ 25744 h 111884"/>
                  <a:gd name="connsiteX7" fmla="*/ 80200 w 80199"/>
                  <a:gd name="connsiteY7" fmla="*/ 0 h 111884"/>
                  <a:gd name="connsiteX8" fmla="*/ 80200 w 80199"/>
                  <a:gd name="connsiteY8" fmla="*/ 0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199" h="111884">
                    <a:moveTo>
                      <a:pt x="0" y="0"/>
                    </a:moveTo>
                    <a:lnTo>
                      <a:pt x="0" y="25744"/>
                    </a:lnTo>
                    <a:lnTo>
                      <a:pt x="25743" y="25744"/>
                    </a:lnTo>
                    <a:lnTo>
                      <a:pt x="25743" y="111885"/>
                    </a:lnTo>
                    <a:lnTo>
                      <a:pt x="53467" y="111885"/>
                    </a:lnTo>
                    <a:lnTo>
                      <a:pt x="53467" y="25744"/>
                    </a:lnTo>
                    <a:lnTo>
                      <a:pt x="80200" y="25744"/>
                    </a:lnTo>
                    <a:lnTo>
                      <a:pt x="80200" y="0"/>
                    </a:lnTo>
                    <a:lnTo>
                      <a:pt x="80200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2" name="Полилиния: фигура 51">
                <a:extLst>
                  <a:ext uri="{FF2B5EF4-FFF2-40B4-BE49-F238E27FC236}">
                    <a16:creationId xmlns:a16="http://schemas.microsoft.com/office/drawing/2014/main" id="{299ADD09-1C83-B4D2-CADF-A93302B52355}"/>
                  </a:ext>
                </a:extLst>
              </p:cNvPr>
              <p:cNvSpPr/>
              <p:nvPr/>
            </p:nvSpPr>
            <p:spPr>
              <a:xfrm>
                <a:off x="5655505" y="9115090"/>
                <a:ext cx="100992" cy="111884"/>
              </a:xfrm>
              <a:custGeom>
                <a:avLst/>
                <a:gdLst>
                  <a:gd name="connsiteX0" fmla="*/ 0 w 100992"/>
                  <a:gd name="connsiteY0" fmla="*/ 111885 h 111884"/>
                  <a:gd name="connsiteX1" fmla="*/ 29704 w 100992"/>
                  <a:gd name="connsiteY1" fmla="*/ 111885 h 111884"/>
                  <a:gd name="connsiteX2" fmla="*/ 34654 w 100992"/>
                  <a:gd name="connsiteY2" fmla="*/ 92082 h 111884"/>
                  <a:gd name="connsiteX3" fmla="*/ 66339 w 100992"/>
                  <a:gd name="connsiteY3" fmla="*/ 92082 h 111884"/>
                  <a:gd name="connsiteX4" fmla="*/ 71289 w 100992"/>
                  <a:gd name="connsiteY4" fmla="*/ 111885 h 111884"/>
                  <a:gd name="connsiteX5" fmla="*/ 100993 w 100992"/>
                  <a:gd name="connsiteY5" fmla="*/ 111885 h 111884"/>
                  <a:gd name="connsiteX6" fmla="*/ 100993 w 100992"/>
                  <a:gd name="connsiteY6" fmla="*/ 111885 h 111884"/>
                  <a:gd name="connsiteX7" fmla="*/ 72279 w 100992"/>
                  <a:gd name="connsiteY7" fmla="*/ 0 h 111884"/>
                  <a:gd name="connsiteX8" fmla="*/ 30694 w 100992"/>
                  <a:gd name="connsiteY8" fmla="*/ 0 h 111884"/>
                  <a:gd name="connsiteX9" fmla="*/ 0 w 100992"/>
                  <a:gd name="connsiteY9" fmla="*/ 111885 h 111884"/>
                  <a:gd name="connsiteX10" fmla="*/ 0 w 100992"/>
                  <a:gd name="connsiteY10" fmla="*/ 111885 h 111884"/>
                  <a:gd name="connsiteX11" fmla="*/ 49506 w 100992"/>
                  <a:gd name="connsiteY11" fmla="*/ 23763 h 111884"/>
                  <a:gd name="connsiteX12" fmla="*/ 51487 w 100992"/>
                  <a:gd name="connsiteY12" fmla="*/ 23763 h 111884"/>
                  <a:gd name="connsiteX13" fmla="*/ 61388 w 100992"/>
                  <a:gd name="connsiteY13" fmla="*/ 70299 h 111884"/>
                  <a:gd name="connsiteX14" fmla="*/ 38615 w 100992"/>
                  <a:gd name="connsiteY14" fmla="*/ 70299 h 111884"/>
                  <a:gd name="connsiteX15" fmla="*/ 49506 w 100992"/>
                  <a:gd name="connsiteY15" fmla="*/ 23763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0992" h="111884">
                    <a:moveTo>
                      <a:pt x="0" y="111885"/>
                    </a:moveTo>
                    <a:lnTo>
                      <a:pt x="29704" y="111885"/>
                    </a:lnTo>
                    <a:lnTo>
                      <a:pt x="34654" y="92082"/>
                    </a:lnTo>
                    <a:lnTo>
                      <a:pt x="66339" y="92082"/>
                    </a:lnTo>
                    <a:lnTo>
                      <a:pt x="71289" y="111885"/>
                    </a:lnTo>
                    <a:lnTo>
                      <a:pt x="100993" y="111885"/>
                    </a:lnTo>
                    <a:lnTo>
                      <a:pt x="100993" y="111885"/>
                    </a:lnTo>
                    <a:lnTo>
                      <a:pt x="72279" y="0"/>
                    </a:lnTo>
                    <a:lnTo>
                      <a:pt x="30694" y="0"/>
                    </a:lnTo>
                    <a:lnTo>
                      <a:pt x="0" y="111885"/>
                    </a:lnTo>
                    <a:lnTo>
                      <a:pt x="0" y="111885"/>
                    </a:lnTo>
                    <a:close/>
                    <a:moveTo>
                      <a:pt x="49506" y="23763"/>
                    </a:moveTo>
                    <a:lnTo>
                      <a:pt x="51487" y="23763"/>
                    </a:lnTo>
                    <a:lnTo>
                      <a:pt x="61388" y="70299"/>
                    </a:lnTo>
                    <a:lnTo>
                      <a:pt x="38615" y="70299"/>
                    </a:lnTo>
                    <a:lnTo>
                      <a:pt x="49506" y="23763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3" name="Полилиния: фигура 52">
                <a:extLst>
                  <a:ext uri="{FF2B5EF4-FFF2-40B4-BE49-F238E27FC236}">
                    <a16:creationId xmlns:a16="http://schemas.microsoft.com/office/drawing/2014/main" id="{F1A31FB9-3FDB-7868-FA0D-58CC1C80D867}"/>
                  </a:ext>
                </a:extLst>
              </p:cNvPr>
              <p:cNvSpPr/>
              <p:nvPr/>
            </p:nvSpPr>
            <p:spPr>
              <a:xfrm>
                <a:off x="5768379" y="9115090"/>
                <a:ext cx="98022" cy="111884"/>
              </a:xfrm>
              <a:custGeom>
                <a:avLst/>
                <a:gdLst>
                  <a:gd name="connsiteX0" fmla="*/ 98023 w 98022"/>
                  <a:gd name="connsiteY0" fmla="*/ 111885 h 111884"/>
                  <a:gd name="connsiteX1" fmla="*/ 98023 w 98022"/>
                  <a:gd name="connsiteY1" fmla="*/ 0 h 111884"/>
                  <a:gd name="connsiteX2" fmla="*/ 72280 w 98022"/>
                  <a:gd name="connsiteY2" fmla="*/ 0 h 111884"/>
                  <a:gd name="connsiteX3" fmla="*/ 72280 w 98022"/>
                  <a:gd name="connsiteY3" fmla="*/ 83171 h 111884"/>
                  <a:gd name="connsiteX4" fmla="*/ 40595 w 98022"/>
                  <a:gd name="connsiteY4" fmla="*/ 0 h 111884"/>
                  <a:gd name="connsiteX5" fmla="*/ 0 w 98022"/>
                  <a:gd name="connsiteY5" fmla="*/ 0 h 111884"/>
                  <a:gd name="connsiteX6" fmla="*/ 0 w 98022"/>
                  <a:gd name="connsiteY6" fmla="*/ 111885 h 111884"/>
                  <a:gd name="connsiteX7" fmla="*/ 0 w 98022"/>
                  <a:gd name="connsiteY7" fmla="*/ 111885 h 111884"/>
                  <a:gd name="connsiteX8" fmla="*/ 25744 w 98022"/>
                  <a:gd name="connsiteY8" fmla="*/ 111885 h 111884"/>
                  <a:gd name="connsiteX9" fmla="*/ 25744 w 98022"/>
                  <a:gd name="connsiteY9" fmla="*/ 28714 h 111884"/>
                  <a:gd name="connsiteX10" fmla="*/ 57428 w 98022"/>
                  <a:gd name="connsiteY10" fmla="*/ 111885 h 111884"/>
                  <a:gd name="connsiteX11" fmla="*/ 98023 w 98022"/>
                  <a:gd name="connsiteY11" fmla="*/ 111885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022" h="111884">
                    <a:moveTo>
                      <a:pt x="98023" y="111885"/>
                    </a:moveTo>
                    <a:lnTo>
                      <a:pt x="98023" y="0"/>
                    </a:lnTo>
                    <a:lnTo>
                      <a:pt x="72280" y="0"/>
                    </a:lnTo>
                    <a:lnTo>
                      <a:pt x="72280" y="83171"/>
                    </a:lnTo>
                    <a:lnTo>
                      <a:pt x="40595" y="0"/>
                    </a:lnTo>
                    <a:lnTo>
                      <a:pt x="0" y="0"/>
                    </a:lnTo>
                    <a:lnTo>
                      <a:pt x="0" y="111885"/>
                    </a:lnTo>
                    <a:lnTo>
                      <a:pt x="0" y="111885"/>
                    </a:lnTo>
                    <a:lnTo>
                      <a:pt x="25744" y="111885"/>
                    </a:lnTo>
                    <a:lnTo>
                      <a:pt x="25744" y="28714"/>
                    </a:lnTo>
                    <a:lnTo>
                      <a:pt x="57428" y="111885"/>
                    </a:lnTo>
                    <a:lnTo>
                      <a:pt x="98023" y="111885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4" name="Полилиния: фигура 53">
                <a:extLst>
                  <a:ext uri="{FF2B5EF4-FFF2-40B4-BE49-F238E27FC236}">
                    <a16:creationId xmlns:a16="http://schemas.microsoft.com/office/drawing/2014/main" id="{BF4090FF-5D89-F441-50E4-D107C979F0FC}"/>
                  </a:ext>
                </a:extLst>
              </p:cNvPr>
              <p:cNvSpPr/>
              <p:nvPr/>
            </p:nvSpPr>
            <p:spPr>
              <a:xfrm>
                <a:off x="5883234" y="9115090"/>
                <a:ext cx="83170" cy="111884"/>
              </a:xfrm>
              <a:custGeom>
                <a:avLst/>
                <a:gdLst>
                  <a:gd name="connsiteX0" fmla="*/ 83170 w 83170"/>
                  <a:gd name="connsiteY0" fmla="*/ 111885 h 111884"/>
                  <a:gd name="connsiteX1" fmla="*/ 83170 w 83170"/>
                  <a:gd name="connsiteY1" fmla="*/ 86141 h 111884"/>
                  <a:gd name="connsiteX2" fmla="*/ 35644 w 83170"/>
                  <a:gd name="connsiteY2" fmla="*/ 86141 h 111884"/>
                  <a:gd name="connsiteX3" fmla="*/ 83170 w 83170"/>
                  <a:gd name="connsiteY3" fmla="*/ 26733 h 111884"/>
                  <a:gd name="connsiteX4" fmla="*/ 83170 w 83170"/>
                  <a:gd name="connsiteY4" fmla="*/ 0 h 111884"/>
                  <a:gd name="connsiteX5" fmla="*/ 2970 w 83170"/>
                  <a:gd name="connsiteY5" fmla="*/ 0 h 111884"/>
                  <a:gd name="connsiteX6" fmla="*/ 2970 w 83170"/>
                  <a:gd name="connsiteY6" fmla="*/ 26733 h 111884"/>
                  <a:gd name="connsiteX7" fmla="*/ 48516 w 83170"/>
                  <a:gd name="connsiteY7" fmla="*/ 26733 h 111884"/>
                  <a:gd name="connsiteX8" fmla="*/ 0 w 83170"/>
                  <a:gd name="connsiteY8" fmla="*/ 86141 h 111884"/>
                  <a:gd name="connsiteX9" fmla="*/ 0 w 83170"/>
                  <a:gd name="connsiteY9" fmla="*/ 111885 h 111884"/>
                  <a:gd name="connsiteX10" fmla="*/ 83170 w 83170"/>
                  <a:gd name="connsiteY10" fmla="*/ 111885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3170" h="111884">
                    <a:moveTo>
                      <a:pt x="83170" y="111885"/>
                    </a:moveTo>
                    <a:lnTo>
                      <a:pt x="83170" y="86141"/>
                    </a:lnTo>
                    <a:lnTo>
                      <a:pt x="35644" y="86141"/>
                    </a:lnTo>
                    <a:lnTo>
                      <a:pt x="83170" y="26733"/>
                    </a:lnTo>
                    <a:lnTo>
                      <a:pt x="83170" y="0"/>
                    </a:lnTo>
                    <a:lnTo>
                      <a:pt x="2970" y="0"/>
                    </a:lnTo>
                    <a:lnTo>
                      <a:pt x="2970" y="26733"/>
                    </a:lnTo>
                    <a:lnTo>
                      <a:pt x="48516" y="26733"/>
                    </a:lnTo>
                    <a:lnTo>
                      <a:pt x="0" y="86141"/>
                    </a:lnTo>
                    <a:lnTo>
                      <a:pt x="0" y="111885"/>
                    </a:lnTo>
                    <a:lnTo>
                      <a:pt x="83170" y="111885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5" name="Полилиния: фигура 54">
                <a:extLst>
                  <a:ext uri="{FF2B5EF4-FFF2-40B4-BE49-F238E27FC236}">
                    <a16:creationId xmlns:a16="http://schemas.microsoft.com/office/drawing/2014/main" id="{CAF3C008-DC35-E0EE-83EF-4F0E0069962B}"/>
                  </a:ext>
                </a:extLst>
              </p:cNvPr>
              <p:cNvSpPr/>
              <p:nvPr/>
            </p:nvSpPr>
            <p:spPr>
              <a:xfrm>
                <a:off x="5977296" y="9115090"/>
                <a:ext cx="100002" cy="111884"/>
              </a:xfrm>
              <a:custGeom>
                <a:avLst/>
                <a:gdLst>
                  <a:gd name="connsiteX0" fmla="*/ 100002 w 100002"/>
                  <a:gd name="connsiteY0" fmla="*/ 111885 h 111884"/>
                  <a:gd name="connsiteX1" fmla="*/ 71289 w 100002"/>
                  <a:gd name="connsiteY1" fmla="*/ 0 h 111884"/>
                  <a:gd name="connsiteX2" fmla="*/ 29704 w 100002"/>
                  <a:gd name="connsiteY2" fmla="*/ 0 h 111884"/>
                  <a:gd name="connsiteX3" fmla="*/ 0 w 100002"/>
                  <a:gd name="connsiteY3" fmla="*/ 111885 h 111884"/>
                  <a:gd name="connsiteX4" fmla="*/ 29704 w 100002"/>
                  <a:gd name="connsiteY4" fmla="*/ 111885 h 111884"/>
                  <a:gd name="connsiteX5" fmla="*/ 34654 w 100002"/>
                  <a:gd name="connsiteY5" fmla="*/ 92082 h 111884"/>
                  <a:gd name="connsiteX6" fmla="*/ 66339 w 100002"/>
                  <a:gd name="connsiteY6" fmla="*/ 92082 h 111884"/>
                  <a:gd name="connsiteX7" fmla="*/ 71289 w 100002"/>
                  <a:gd name="connsiteY7" fmla="*/ 111885 h 111884"/>
                  <a:gd name="connsiteX8" fmla="*/ 100002 w 100002"/>
                  <a:gd name="connsiteY8" fmla="*/ 111885 h 111884"/>
                  <a:gd name="connsiteX9" fmla="*/ 100002 w 100002"/>
                  <a:gd name="connsiteY9" fmla="*/ 111885 h 111884"/>
                  <a:gd name="connsiteX10" fmla="*/ 39605 w 100002"/>
                  <a:gd name="connsiteY10" fmla="*/ 70299 h 111884"/>
                  <a:gd name="connsiteX11" fmla="*/ 49506 w 100002"/>
                  <a:gd name="connsiteY11" fmla="*/ 23763 h 111884"/>
                  <a:gd name="connsiteX12" fmla="*/ 51487 w 100002"/>
                  <a:gd name="connsiteY12" fmla="*/ 23763 h 111884"/>
                  <a:gd name="connsiteX13" fmla="*/ 61388 w 100002"/>
                  <a:gd name="connsiteY13" fmla="*/ 70299 h 111884"/>
                  <a:gd name="connsiteX14" fmla="*/ 39605 w 100002"/>
                  <a:gd name="connsiteY14" fmla="*/ 70299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0002" h="111884">
                    <a:moveTo>
                      <a:pt x="100002" y="111885"/>
                    </a:moveTo>
                    <a:lnTo>
                      <a:pt x="71289" y="0"/>
                    </a:lnTo>
                    <a:lnTo>
                      <a:pt x="29704" y="0"/>
                    </a:lnTo>
                    <a:lnTo>
                      <a:pt x="0" y="111885"/>
                    </a:lnTo>
                    <a:lnTo>
                      <a:pt x="29704" y="111885"/>
                    </a:lnTo>
                    <a:lnTo>
                      <a:pt x="34654" y="92082"/>
                    </a:lnTo>
                    <a:lnTo>
                      <a:pt x="66339" y="92082"/>
                    </a:lnTo>
                    <a:lnTo>
                      <a:pt x="71289" y="111885"/>
                    </a:lnTo>
                    <a:lnTo>
                      <a:pt x="100002" y="111885"/>
                    </a:lnTo>
                    <a:lnTo>
                      <a:pt x="100002" y="111885"/>
                    </a:lnTo>
                    <a:close/>
                    <a:moveTo>
                      <a:pt x="39605" y="70299"/>
                    </a:moveTo>
                    <a:lnTo>
                      <a:pt x="49506" y="23763"/>
                    </a:lnTo>
                    <a:lnTo>
                      <a:pt x="51487" y="23763"/>
                    </a:lnTo>
                    <a:lnTo>
                      <a:pt x="61388" y="70299"/>
                    </a:lnTo>
                    <a:lnTo>
                      <a:pt x="39605" y="70299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6" name="Полилиния: фигура 55">
                <a:extLst>
                  <a:ext uri="{FF2B5EF4-FFF2-40B4-BE49-F238E27FC236}">
                    <a16:creationId xmlns:a16="http://schemas.microsoft.com/office/drawing/2014/main" id="{00BCCB12-F57D-9D20-77EF-09F571878111}"/>
                  </a:ext>
                </a:extLst>
              </p:cNvPr>
              <p:cNvSpPr/>
              <p:nvPr/>
            </p:nvSpPr>
            <p:spPr>
              <a:xfrm>
                <a:off x="5287178" y="9258658"/>
                <a:ext cx="92081" cy="113864"/>
              </a:xfrm>
              <a:custGeom>
                <a:avLst/>
                <a:gdLst>
                  <a:gd name="connsiteX0" fmla="*/ 52477 w 92081"/>
                  <a:gd name="connsiteY0" fmla="*/ 113864 h 113864"/>
                  <a:gd name="connsiteX1" fmla="*/ 83171 w 92081"/>
                  <a:gd name="connsiteY1" fmla="*/ 103963 h 113864"/>
                  <a:gd name="connsiteX2" fmla="*/ 92082 w 92081"/>
                  <a:gd name="connsiteY2" fmla="*/ 68319 h 113864"/>
                  <a:gd name="connsiteX3" fmla="*/ 92082 w 92081"/>
                  <a:gd name="connsiteY3" fmla="*/ 45546 h 113864"/>
                  <a:gd name="connsiteX4" fmla="*/ 83171 w 92081"/>
                  <a:gd name="connsiteY4" fmla="*/ 9901 h 113864"/>
                  <a:gd name="connsiteX5" fmla="*/ 52477 w 92081"/>
                  <a:gd name="connsiteY5" fmla="*/ 0 h 113864"/>
                  <a:gd name="connsiteX6" fmla="*/ 39605 w 92081"/>
                  <a:gd name="connsiteY6" fmla="*/ 0 h 113864"/>
                  <a:gd name="connsiteX7" fmla="*/ 8911 w 92081"/>
                  <a:gd name="connsiteY7" fmla="*/ 9901 h 113864"/>
                  <a:gd name="connsiteX8" fmla="*/ 0 w 92081"/>
                  <a:gd name="connsiteY8" fmla="*/ 45546 h 113864"/>
                  <a:gd name="connsiteX9" fmla="*/ 0 w 92081"/>
                  <a:gd name="connsiteY9" fmla="*/ 68319 h 113864"/>
                  <a:gd name="connsiteX10" fmla="*/ 8911 w 92081"/>
                  <a:gd name="connsiteY10" fmla="*/ 103963 h 113864"/>
                  <a:gd name="connsiteX11" fmla="*/ 39605 w 92081"/>
                  <a:gd name="connsiteY11" fmla="*/ 113864 h 113864"/>
                  <a:gd name="connsiteX12" fmla="*/ 52477 w 92081"/>
                  <a:gd name="connsiteY12" fmla="*/ 113864 h 113864"/>
                  <a:gd name="connsiteX13" fmla="*/ 27723 w 92081"/>
                  <a:gd name="connsiteY13" fmla="*/ 65349 h 113864"/>
                  <a:gd name="connsiteX14" fmla="*/ 27723 w 92081"/>
                  <a:gd name="connsiteY14" fmla="*/ 46536 h 113864"/>
                  <a:gd name="connsiteX15" fmla="*/ 30694 w 92081"/>
                  <a:gd name="connsiteY15" fmla="*/ 28714 h 113864"/>
                  <a:gd name="connsiteX16" fmla="*/ 42575 w 92081"/>
                  <a:gd name="connsiteY16" fmla="*/ 24753 h 113864"/>
                  <a:gd name="connsiteX17" fmla="*/ 47526 w 92081"/>
                  <a:gd name="connsiteY17" fmla="*/ 24753 h 113864"/>
                  <a:gd name="connsiteX18" fmla="*/ 59408 w 92081"/>
                  <a:gd name="connsiteY18" fmla="*/ 28714 h 113864"/>
                  <a:gd name="connsiteX19" fmla="*/ 62378 w 92081"/>
                  <a:gd name="connsiteY19" fmla="*/ 46536 h 113864"/>
                  <a:gd name="connsiteX20" fmla="*/ 62378 w 92081"/>
                  <a:gd name="connsiteY20" fmla="*/ 65349 h 113864"/>
                  <a:gd name="connsiteX21" fmla="*/ 59408 w 92081"/>
                  <a:gd name="connsiteY21" fmla="*/ 83171 h 113864"/>
                  <a:gd name="connsiteX22" fmla="*/ 47526 w 92081"/>
                  <a:gd name="connsiteY22" fmla="*/ 87131 h 113864"/>
                  <a:gd name="connsiteX23" fmla="*/ 42575 w 92081"/>
                  <a:gd name="connsiteY23" fmla="*/ 87131 h 113864"/>
                  <a:gd name="connsiteX24" fmla="*/ 30694 w 92081"/>
                  <a:gd name="connsiteY24" fmla="*/ 83171 h 113864"/>
                  <a:gd name="connsiteX25" fmla="*/ 27723 w 92081"/>
                  <a:gd name="connsiteY25" fmla="*/ 65349 h 113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2081" h="113864">
                    <a:moveTo>
                      <a:pt x="52477" y="113864"/>
                    </a:moveTo>
                    <a:cubicBezTo>
                      <a:pt x="67328" y="113864"/>
                      <a:pt x="77230" y="110894"/>
                      <a:pt x="83171" y="103963"/>
                    </a:cubicBezTo>
                    <a:cubicBezTo>
                      <a:pt x="89111" y="97033"/>
                      <a:pt x="92082" y="85151"/>
                      <a:pt x="92082" y="68319"/>
                    </a:cubicBezTo>
                    <a:lnTo>
                      <a:pt x="92082" y="45546"/>
                    </a:lnTo>
                    <a:cubicBezTo>
                      <a:pt x="92082" y="28714"/>
                      <a:pt x="89111" y="16832"/>
                      <a:pt x="83171" y="9901"/>
                    </a:cubicBezTo>
                    <a:cubicBezTo>
                      <a:pt x="77230" y="2971"/>
                      <a:pt x="67328" y="0"/>
                      <a:pt x="52477" y="0"/>
                    </a:cubicBezTo>
                    <a:lnTo>
                      <a:pt x="39605" y="0"/>
                    </a:lnTo>
                    <a:cubicBezTo>
                      <a:pt x="24753" y="0"/>
                      <a:pt x="14852" y="2971"/>
                      <a:pt x="8911" y="9901"/>
                    </a:cubicBezTo>
                    <a:cubicBezTo>
                      <a:pt x="2970" y="16832"/>
                      <a:pt x="0" y="28714"/>
                      <a:pt x="0" y="45546"/>
                    </a:cubicBezTo>
                    <a:lnTo>
                      <a:pt x="0" y="68319"/>
                    </a:lnTo>
                    <a:cubicBezTo>
                      <a:pt x="0" y="85151"/>
                      <a:pt x="2970" y="97033"/>
                      <a:pt x="8911" y="103963"/>
                    </a:cubicBezTo>
                    <a:cubicBezTo>
                      <a:pt x="14852" y="110894"/>
                      <a:pt x="24753" y="113864"/>
                      <a:pt x="39605" y="113864"/>
                    </a:cubicBezTo>
                    <a:lnTo>
                      <a:pt x="52477" y="113864"/>
                    </a:lnTo>
                    <a:close/>
                    <a:moveTo>
                      <a:pt x="27723" y="65349"/>
                    </a:moveTo>
                    <a:lnTo>
                      <a:pt x="27723" y="46536"/>
                    </a:lnTo>
                    <a:cubicBezTo>
                      <a:pt x="27723" y="36635"/>
                      <a:pt x="28714" y="30694"/>
                      <a:pt x="30694" y="28714"/>
                    </a:cubicBezTo>
                    <a:cubicBezTo>
                      <a:pt x="32674" y="25744"/>
                      <a:pt x="36635" y="24753"/>
                      <a:pt x="42575" y="24753"/>
                    </a:cubicBezTo>
                    <a:lnTo>
                      <a:pt x="47526" y="24753"/>
                    </a:lnTo>
                    <a:cubicBezTo>
                      <a:pt x="53467" y="24753"/>
                      <a:pt x="57427" y="25744"/>
                      <a:pt x="59408" y="28714"/>
                    </a:cubicBezTo>
                    <a:cubicBezTo>
                      <a:pt x="61388" y="31684"/>
                      <a:pt x="62378" y="37625"/>
                      <a:pt x="62378" y="46536"/>
                    </a:cubicBezTo>
                    <a:lnTo>
                      <a:pt x="62378" y="65349"/>
                    </a:lnTo>
                    <a:cubicBezTo>
                      <a:pt x="62378" y="75250"/>
                      <a:pt x="61388" y="81190"/>
                      <a:pt x="59408" y="83171"/>
                    </a:cubicBezTo>
                    <a:cubicBezTo>
                      <a:pt x="57427" y="86141"/>
                      <a:pt x="53467" y="87131"/>
                      <a:pt x="47526" y="87131"/>
                    </a:cubicBezTo>
                    <a:lnTo>
                      <a:pt x="42575" y="87131"/>
                    </a:lnTo>
                    <a:cubicBezTo>
                      <a:pt x="36635" y="87131"/>
                      <a:pt x="32674" y="86141"/>
                      <a:pt x="30694" y="83171"/>
                    </a:cubicBezTo>
                    <a:cubicBezTo>
                      <a:pt x="28714" y="81190"/>
                      <a:pt x="27723" y="75250"/>
                      <a:pt x="27723" y="65349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7" name="Полилиния: фигура 56">
                <a:extLst>
                  <a:ext uri="{FF2B5EF4-FFF2-40B4-BE49-F238E27FC236}">
                    <a16:creationId xmlns:a16="http://schemas.microsoft.com/office/drawing/2014/main" id="{14E17368-CF4C-09A8-F7D2-1E574ADFFAD9}"/>
                  </a:ext>
                </a:extLst>
              </p:cNvPr>
              <p:cNvSpPr/>
              <p:nvPr/>
            </p:nvSpPr>
            <p:spPr>
              <a:xfrm>
                <a:off x="5396092" y="9258658"/>
                <a:ext cx="82180" cy="111884"/>
              </a:xfrm>
              <a:custGeom>
                <a:avLst/>
                <a:gdLst>
                  <a:gd name="connsiteX0" fmla="*/ 82180 w 82180"/>
                  <a:gd name="connsiteY0" fmla="*/ 111885 h 111884"/>
                  <a:gd name="connsiteX1" fmla="*/ 82180 w 82180"/>
                  <a:gd name="connsiteY1" fmla="*/ 89111 h 111884"/>
                  <a:gd name="connsiteX2" fmla="*/ 77230 w 82180"/>
                  <a:gd name="connsiteY2" fmla="*/ 73270 h 111884"/>
                  <a:gd name="connsiteX3" fmla="*/ 62378 w 82180"/>
                  <a:gd name="connsiteY3" fmla="*/ 65349 h 111884"/>
                  <a:gd name="connsiteX4" fmla="*/ 77230 w 82180"/>
                  <a:gd name="connsiteY4" fmla="*/ 57428 h 111884"/>
                  <a:gd name="connsiteX5" fmla="*/ 82180 w 82180"/>
                  <a:gd name="connsiteY5" fmla="*/ 39605 h 111884"/>
                  <a:gd name="connsiteX6" fmla="*/ 82180 w 82180"/>
                  <a:gd name="connsiteY6" fmla="*/ 30694 h 111884"/>
                  <a:gd name="connsiteX7" fmla="*/ 73269 w 82180"/>
                  <a:gd name="connsiteY7" fmla="*/ 6931 h 111884"/>
                  <a:gd name="connsiteX8" fmla="*/ 40595 w 82180"/>
                  <a:gd name="connsiteY8" fmla="*/ 0 h 111884"/>
                  <a:gd name="connsiteX9" fmla="*/ 0 w 82180"/>
                  <a:gd name="connsiteY9" fmla="*/ 0 h 111884"/>
                  <a:gd name="connsiteX10" fmla="*/ 0 w 82180"/>
                  <a:gd name="connsiteY10" fmla="*/ 0 h 111884"/>
                  <a:gd name="connsiteX11" fmla="*/ 0 w 82180"/>
                  <a:gd name="connsiteY11" fmla="*/ 111885 h 111884"/>
                  <a:gd name="connsiteX12" fmla="*/ 27723 w 82180"/>
                  <a:gd name="connsiteY12" fmla="*/ 111885 h 111884"/>
                  <a:gd name="connsiteX13" fmla="*/ 27723 w 82180"/>
                  <a:gd name="connsiteY13" fmla="*/ 79210 h 111884"/>
                  <a:gd name="connsiteX14" fmla="*/ 42575 w 82180"/>
                  <a:gd name="connsiteY14" fmla="*/ 79210 h 111884"/>
                  <a:gd name="connsiteX15" fmla="*/ 51487 w 82180"/>
                  <a:gd name="connsiteY15" fmla="*/ 82181 h 111884"/>
                  <a:gd name="connsiteX16" fmla="*/ 54457 w 82180"/>
                  <a:gd name="connsiteY16" fmla="*/ 92082 h 111884"/>
                  <a:gd name="connsiteX17" fmla="*/ 54457 w 82180"/>
                  <a:gd name="connsiteY17" fmla="*/ 111885 h 111884"/>
                  <a:gd name="connsiteX18" fmla="*/ 82180 w 82180"/>
                  <a:gd name="connsiteY18" fmla="*/ 111885 h 111884"/>
                  <a:gd name="connsiteX19" fmla="*/ 52477 w 82180"/>
                  <a:gd name="connsiteY19" fmla="*/ 51487 h 111884"/>
                  <a:gd name="connsiteX20" fmla="*/ 43566 w 82180"/>
                  <a:gd name="connsiteY20" fmla="*/ 54457 h 111884"/>
                  <a:gd name="connsiteX21" fmla="*/ 28714 w 82180"/>
                  <a:gd name="connsiteY21" fmla="*/ 54457 h 111884"/>
                  <a:gd name="connsiteX22" fmla="*/ 28714 w 82180"/>
                  <a:gd name="connsiteY22" fmla="*/ 25744 h 111884"/>
                  <a:gd name="connsiteX23" fmla="*/ 43566 w 82180"/>
                  <a:gd name="connsiteY23" fmla="*/ 25744 h 111884"/>
                  <a:gd name="connsiteX24" fmla="*/ 52477 w 82180"/>
                  <a:gd name="connsiteY24" fmla="*/ 28714 h 111884"/>
                  <a:gd name="connsiteX25" fmla="*/ 55447 w 82180"/>
                  <a:gd name="connsiteY25" fmla="*/ 38615 h 111884"/>
                  <a:gd name="connsiteX26" fmla="*/ 55447 w 82180"/>
                  <a:gd name="connsiteY26" fmla="*/ 42576 h 111884"/>
                  <a:gd name="connsiteX27" fmla="*/ 52477 w 82180"/>
                  <a:gd name="connsiteY27" fmla="*/ 51487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2180" h="111884">
                    <a:moveTo>
                      <a:pt x="82180" y="111885"/>
                    </a:moveTo>
                    <a:lnTo>
                      <a:pt x="82180" y="89111"/>
                    </a:lnTo>
                    <a:cubicBezTo>
                      <a:pt x="82180" y="82181"/>
                      <a:pt x="80200" y="77230"/>
                      <a:pt x="77230" y="73270"/>
                    </a:cubicBezTo>
                    <a:cubicBezTo>
                      <a:pt x="74259" y="69309"/>
                      <a:pt x="69309" y="67329"/>
                      <a:pt x="62378" y="65349"/>
                    </a:cubicBezTo>
                    <a:cubicBezTo>
                      <a:pt x="69309" y="64358"/>
                      <a:pt x="74259" y="61388"/>
                      <a:pt x="77230" y="57428"/>
                    </a:cubicBezTo>
                    <a:cubicBezTo>
                      <a:pt x="80200" y="53467"/>
                      <a:pt x="82180" y="47526"/>
                      <a:pt x="82180" y="39605"/>
                    </a:cubicBezTo>
                    <a:lnTo>
                      <a:pt x="82180" y="30694"/>
                    </a:lnTo>
                    <a:cubicBezTo>
                      <a:pt x="82180" y="19803"/>
                      <a:pt x="79210" y="11882"/>
                      <a:pt x="73269" y="6931"/>
                    </a:cubicBezTo>
                    <a:cubicBezTo>
                      <a:pt x="67328" y="1980"/>
                      <a:pt x="56437" y="0"/>
                      <a:pt x="40595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111885"/>
                    </a:lnTo>
                    <a:lnTo>
                      <a:pt x="27723" y="111885"/>
                    </a:lnTo>
                    <a:lnTo>
                      <a:pt x="27723" y="79210"/>
                    </a:lnTo>
                    <a:lnTo>
                      <a:pt x="42575" y="79210"/>
                    </a:lnTo>
                    <a:cubicBezTo>
                      <a:pt x="47526" y="79210"/>
                      <a:pt x="50496" y="80200"/>
                      <a:pt x="51487" y="82181"/>
                    </a:cubicBezTo>
                    <a:cubicBezTo>
                      <a:pt x="53467" y="84161"/>
                      <a:pt x="54457" y="87131"/>
                      <a:pt x="54457" y="92082"/>
                    </a:cubicBezTo>
                    <a:lnTo>
                      <a:pt x="54457" y="111885"/>
                    </a:lnTo>
                    <a:lnTo>
                      <a:pt x="82180" y="111885"/>
                    </a:lnTo>
                    <a:close/>
                    <a:moveTo>
                      <a:pt x="52477" y="51487"/>
                    </a:moveTo>
                    <a:cubicBezTo>
                      <a:pt x="50496" y="53467"/>
                      <a:pt x="47526" y="54457"/>
                      <a:pt x="43566" y="54457"/>
                    </a:cubicBezTo>
                    <a:lnTo>
                      <a:pt x="28714" y="54457"/>
                    </a:lnTo>
                    <a:lnTo>
                      <a:pt x="28714" y="25744"/>
                    </a:lnTo>
                    <a:lnTo>
                      <a:pt x="43566" y="25744"/>
                    </a:lnTo>
                    <a:cubicBezTo>
                      <a:pt x="48516" y="25744"/>
                      <a:pt x="51487" y="26733"/>
                      <a:pt x="52477" y="28714"/>
                    </a:cubicBezTo>
                    <a:cubicBezTo>
                      <a:pt x="54457" y="30694"/>
                      <a:pt x="55447" y="33664"/>
                      <a:pt x="55447" y="38615"/>
                    </a:cubicBezTo>
                    <a:lnTo>
                      <a:pt x="55447" y="42576"/>
                    </a:lnTo>
                    <a:cubicBezTo>
                      <a:pt x="54457" y="46536"/>
                      <a:pt x="53467" y="50497"/>
                      <a:pt x="52477" y="51487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8" name="Полилиния: фигура 57">
                <a:extLst>
                  <a:ext uri="{FF2B5EF4-FFF2-40B4-BE49-F238E27FC236}">
                    <a16:creationId xmlns:a16="http://schemas.microsoft.com/office/drawing/2014/main" id="{8620BA1B-3AC5-481A-4035-EF45B88B82CB}"/>
                  </a:ext>
                </a:extLst>
              </p:cNvPr>
              <p:cNvSpPr/>
              <p:nvPr/>
            </p:nvSpPr>
            <p:spPr>
              <a:xfrm>
                <a:off x="5494115" y="9256678"/>
                <a:ext cx="91091" cy="115004"/>
              </a:xfrm>
              <a:custGeom>
                <a:avLst/>
                <a:gdLst>
                  <a:gd name="connsiteX0" fmla="*/ 81190 w 91091"/>
                  <a:gd name="connsiteY0" fmla="*/ 104953 h 115004"/>
                  <a:gd name="connsiteX1" fmla="*/ 90101 w 91091"/>
                  <a:gd name="connsiteY1" fmla="*/ 72279 h 115004"/>
                  <a:gd name="connsiteX2" fmla="*/ 90101 w 91091"/>
                  <a:gd name="connsiteY2" fmla="*/ 53466 h 115004"/>
                  <a:gd name="connsiteX3" fmla="*/ 47526 w 91091"/>
                  <a:gd name="connsiteY3" fmla="*/ 53466 h 115004"/>
                  <a:gd name="connsiteX4" fmla="*/ 47526 w 91091"/>
                  <a:gd name="connsiteY4" fmla="*/ 74259 h 115004"/>
                  <a:gd name="connsiteX5" fmla="*/ 63368 w 91091"/>
                  <a:gd name="connsiteY5" fmla="*/ 74259 h 115004"/>
                  <a:gd name="connsiteX6" fmla="*/ 63368 w 91091"/>
                  <a:gd name="connsiteY6" fmla="*/ 78220 h 115004"/>
                  <a:gd name="connsiteX7" fmla="*/ 60397 w 91091"/>
                  <a:gd name="connsiteY7" fmla="*/ 87131 h 115004"/>
                  <a:gd name="connsiteX8" fmla="*/ 49506 w 91091"/>
                  <a:gd name="connsiteY8" fmla="*/ 89111 h 115004"/>
                  <a:gd name="connsiteX9" fmla="*/ 41585 w 91091"/>
                  <a:gd name="connsiteY9" fmla="*/ 89111 h 115004"/>
                  <a:gd name="connsiteX10" fmla="*/ 28713 w 91091"/>
                  <a:gd name="connsiteY10" fmla="*/ 85151 h 115004"/>
                  <a:gd name="connsiteX11" fmla="*/ 25743 w 91091"/>
                  <a:gd name="connsiteY11" fmla="*/ 67328 h 115004"/>
                  <a:gd name="connsiteX12" fmla="*/ 25743 w 91091"/>
                  <a:gd name="connsiteY12" fmla="*/ 48516 h 115004"/>
                  <a:gd name="connsiteX13" fmla="*/ 28713 w 91091"/>
                  <a:gd name="connsiteY13" fmla="*/ 30694 h 115004"/>
                  <a:gd name="connsiteX14" fmla="*/ 41585 w 91091"/>
                  <a:gd name="connsiteY14" fmla="*/ 26733 h 115004"/>
                  <a:gd name="connsiteX15" fmla="*/ 48516 w 91091"/>
                  <a:gd name="connsiteY15" fmla="*/ 26733 h 115004"/>
                  <a:gd name="connsiteX16" fmla="*/ 59408 w 91091"/>
                  <a:gd name="connsiteY16" fmla="*/ 28713 h 115004"/>
                  <a:gd name="connsiteX17" fmla="*/ 63368 w 91091"/>
                  <a:gd name="connsiteY17" fmla="*/ 36634 h 115004"/>
                  <a:gd name="connsiteX18" fmla="*/ 91091 w 91091"/>
                  <a:gd name="connsiteY18" fmla="*/ 36634 h 115004"/>
                  <a:gd name="connsiteX19" fmla="*/ 91091 w 91091"/>
                  <a:gd name="connsiteY19" fmla="*/ 31684 h 115004"/>
                  <a:gd name="connsiteX20" fmla="*/ 80200 w 91091"/>
                  <a:gd name="connsiteY20" fmla="*/ 8911 h 115004"/>
                  <a:gd name="connsiteX21" fmla="*/ 53466 w 91091"/>
                  <a:gd name="connsiteY21" fmla="*/ 0 h 115004"/>
                  <a:gd name="connsiteX22" fmla="*/ 38615 w 91091"/>
                  <a:gd name="connsiteY22" fmla="*/ 0 h 115004"/>
                  <a:gd name="connsiteX23" fmla="*/ 8911 w 91091"/>
                  <a:gd name="connsiteY23" fmla="*/ 11881 h 115004"/>
                  <a:gd name="connsiteX24" fmla="*/ 0 w 91091"/>
                  <a:gd name="connsiteY24" fmla="*/ 50496 h 115004"/>
                  <a:gd name="connsiteX25" fmla="*/ 0 w 91091"/>
                  <a:gd name="connsiteY25" fmla="*/ 67328 h 115004"/>
                  <a:gd name="connsiteX26" fmla="*/ 8911 w 91091"/>
                  <a:gd name="connsiteY26" fmla="*/ 102973 h 115004"/>
                  <a:gd name="connsiteX27" fmla="*/ 34654 w 91091"/>
                  <a:gd name="connsiteY27" fmla="*/ 114854 h 115004"/>
                  <a:gd name="connsiteX28" fmla="*/ 53466 w 91091"/>
                  <a:gd name="connsiteY28" fmla="*/ 114854 h 115004"/>
                  <a:gd name="connsiteX29" fmla="*/ 81190 w 91091"/>
                  <a:gd name="connsiteY29" fmla="*/ 104953 h 115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91091" h="115004">
                    <a:moveTo>
                      <a:pt x="81190" y="104953"/>
                    </a:moveTo>
                    <a:cubicBezTo>
                      <a:pt x="87131" y="98022"/>
                      <a:pt x="90101" y="87131"/>
                      <a:pt x="90101" y="72279"/>
                    </a:cubicBezTo>
                    <a:lnTo>
                      <a:pt x="90101" y="53466"/>
                    </a:lnTo>
                    <a:lnTo>
                      <a:pt x="47526" y="53466"/>
                    </a:lnTo>
                    <a:lnTo>
                      <a:pt x="47526" y="74259"/>
                    </a:lnTo>
                    <a:lnTo>
                      <a:pt x="63368" y="74259"/>
                    </a:lnTo>
                    <a:lnTo>
                      <a:pt x="63368" y="78220"/>
                    </a:lnTo>
                    <a:cubicBezTo>
                      <a:pt x="63368" y="82180"/>
                      <a:pt x="62378" y="85151"/>
                      <a:pt x="60397" y="87131"/>
                    </a:cubicBezTo>
                    <a:cubicBezTo>
                      <a:pt x="58417" y="89111"/>
                      <a:pt x="54457" y="89111"/>
                      <a:pt x="49506" y="89111"/>
                    </a:cubicBezTo>
                    <a:lnTo>
                      <a:pt x="41585" y="89111"/>
                    </a:lnTo>
                    <a:cubicBezTo>
                      <a:pt x="35644" y="89111"/>
                      <a:pt x="31684" y="88121"/>
                      <a:pt x="28713" y="85151"/>
                    </a:cubicBezTo>
                    <a:cubicBezTo>
                      <a:pt x="26733" y="82180"/>
                      <a:pt x="25743" y="76239"/>
                      <a:pt x="25743" y="67328"/>
                    </a:cubicBezTo>
                    <a:lnTo>
                      <a:pt x="25743" y="48516"/>
                    </a:lnTo>
                    <a:cubicBezTo>
                      <a:pt x="25743" y="38615"/>
                      <a:pt x="26733" y="32674"/>
                      <a:pt x="28713" y="30694"/>
                    </a:cubicBezTo>
                    <a:cubicBezTo>
                      <a:pt x="30694" y="27723"/>
                      <a:pt x="34654" y="26733"/>
                      <a:pt x="41585" y="26733"/>
                    </a:cubicBezTo>
                    <a:lnTo>
                      <a:pt x="48516" y="26733"/>
                    </a:lnTo>
                    <a:cubicBezTo>
                      <a:pt x="53466" y="26733"/>
                      <a:pt x="57427" y="27723"/>
                      <a:pt x="59408" y="28713"/>
                    </a:cubicBezTo>
                    <a:cubicBezTo>
                      <a:pt x="61387" y="30694"/>
                      <a:pt x="62378" y="32674"/>
                      <a:pt x="63368" y="36634"/>
                    </a:cubicBezTo>
                    <a:lnTo>
                      <a:pt x="91091" y="36634"/>
                    </a:lnTo>
                    <a:lnTo>
                      <a:pt x="91091" y="31684"/>
                    </a:lnTo>
                    <a:cubicBezTo>
                      <a:pt x="91091" y="22773"/>
                      <a:pt x="87131" y="14852"/>
                      <a:pt x="80200" y="8911"/>
                    </a:cubicBezTo>
                    <a:cubicBezTo>
                      <a:pt x="73269" y="2970"/>
                      <a:pt x="64358" y="0"/>
                      <a:pt x="53466" y="0"/>
                    </a:cubicBezTo>
                    <a:lnTo>
                      <a:pt x="38615" y="0"/>
                    </a:lnTo>
                    <a:cubicBezTo>
                      <a:pt x="24753" y="0"/>
                      <a:pt x="14852" y="3960"/>
                      <a:pt x="8911" y="11881"/>
                    </a:cubicBezTo>
                    <a:cubicBezTo>
                      <a:pt x="2970" y="19803"/>
                      <a:pt x="0" y="32674"/>
                      <a:pt x="0" y="50496"/>
                    </a:cubicBezTo>
                    <a:lnTo>
                      <a:pt x="0" y="67328"/>
                    </a:lnTo>
                    <a:cubicBezTo>
                      <a:pt x="0" y="83170"/>
                      <a:pt x="2970" y="95052"/>
                      <a:pt x="8911" y="102973"/>
                    </a:cubicBezTo>
                    <a:cubicBezTo>
                      <a:pt x="14852" y="110894"/>
                      <a:pt x="23763" y="114854"/>
                      <a:pt x="34654" y="114854"/>
                    </a:cubicBezTo>
                    <a:lnTo>
                      <a:pt x="53466" y="114854"/>
                    </a:lnTo>
                    <a:cubicBezTo>
                      <a:pt x="66338" y="115844"/>
                      <a:pt x="75249" y="111884"/>
                      <a:pt x="81190" y="104953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9" name="Полилиния: фигура 58">
                <a:extLst>
                  <a:ext uri="{FF2B5EF4-FFF2-40B4-BE49-F238E27FC236}">
                    <a16:creationId xmlns:a16="http://schemas.microsoft.com/office/drawing/2014/main" id="{289AFCDE-5A4F-E9EB-E9F8-5AE86E1B907A}"/>
                  </a:ext>
                </a:extLst>
              </p:cNvPr>
              <p:cNvSpPr/>
              <p:nvPr/>
            </p:nvSpPr>
            <p:spPr>
              <a:xfrm>
                <a:off x="5592137" y="9259648"/>
                <a:ext cx="100002" cy="111884"/>
              </a:xfrm>
              <a:custGeom>
                <a:avLst/>
                <a:gdLst>
                  <a:gd name="connsiteX0" fmla="*/ 65349 w 100002"/>
                  <a:gd name="connsiteY0" fmla="*/ 92082 h 111884"/>
                  <a:gd name="connsiteX1" fmla="*/ 70299 w 100002"/>
                  <a:gd name="connsiteY1" fmla="*/ 111884 h 111884"/>
                  <a:gd name="connsiteX2" fmla="*/ 100003 w 100002"/>
                  <a:gd name="connsiteY2" fmla="*/ 111884 h 111884"/>
                  <a:gd name="connsiteX3" fmla="*/ 71289 w 100002"/>
                  <a:gd name="connsiteY3" fmla="*/ 0 h 111884"/>
                  <a:gd name="connsiteX4" fmla="*/ 29704 w 100002"/>
                  <a:gd name="connsiteY4" fmla="*/ 0 h 111884"/>
                  <a:gd name="connsiteX5" fmla="*/ 0 w 100002"/>
                  <a:gd name="connsiteY5" fmla="*/ 111884 h 111884"/>
                  <a:gd name="connsiteX6" fmla="*/ 29704 w 100002"/>
                  <a:gd name="connsiteY6" fmla="*/ 111884 h 111884"/>
                  <a:gd name="connsiteX7" fmla="*/ 34654 w 100002"/>
                  <a:gd name="connsiteY7" fmla="*/ 92082 h 111884"/>
                  <a:gd name="connsiteX8" fmla="*/ 65349 w 100002"/>
                  <a:gd name="connsiteY8" fmla="*/ 92082 h 111884"/>
                  <a:gd name="connsiteX9" fmla="*/ 49506 w 100002"/>
                  <a:gd name="connsiteY9" fmla="*/ 22773 h 111884"/>
                  <a:gd name="connsiteX10" fmla="*/ 51487 w 100002"/>
                  <a:gd name="connsiteY10" fmla="*/ 22773 h 111884"/>
                  <a:gd name="connsiteX11" fmla="*/ 61388 w 100002"/>
                  <a:gd name="connsiteY11" fmla="*/ 69309 h 111884"/>
                  <a:gd name="connsiteX12" fmla="*/ 38615 w 100002"/>
                  <a:gd name="connsiteY12" fmla="*/ 69309 h 111884"/>
                  <a:gd name="connsiteX13" fmla="*/ 49506 w 100002"/>
                  <a:gd name="connsiteY13" fmla="*/ 22773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0002" h="111884">
                    <a:moveTo>
                      <a:pt x="65349" y="92082"/>
                    </a:moveTo>
                    <a:lnTo>
                      <a:pt x="70299" y="111884"/>
                    </a:lnTo>
                    <a:lnTo>
                      <a:pt x="100003" y="111884"/>
                    </a:lnTo>
                    <a:lnTo>
                      <a:pt x="71289" y="0"/>
                    </a:lnTo>
                    <a:lnTo>
                      <a:pt x="29704" y="0"/>
                    </a:lnTo>
                    <a:lnTo>
                      <a:pt x="0" y="111884"/>
                    </a:lnTo>
                    <a:lnTo>
                      <a:pt x="29704" y="111884"/>
                    </a:lnTo>
                    <a:lnTo>
                      <a:pt x="34654" y="92082"/>
                    </a:lnTo>
                    <a:lnTo>
                      <a:pt x="65349" y="92082"/>
                    </a:lnTo>
                    <a:close/>
                    <a:moveTo>
                      <a:pt x="49506" y="22773"/>
                    </a:moveTo>
                    <a:lnTo>
                      <a:pt x="51487" y="22773"/>
                    </a:lnTo>
                    <a:lnTo>
                      <a:pt x="61388" y="69309"/>
                    </a:lnTo>
                    <a:lnTo>
                      <a:pt x="38615" y="69309"/>
                    </a:lnTo>
                    <a:lnTo>
                      <a:pt x="49506" y="22773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" name="Полилиния: фигура 65">
                <a:extLst>
                  <a:ext uri="{FF2B5EF4-FFF2-40B4-BE49-F238E27FC236}">
                    <a16:creationId xmlns:a16="http://schemas.microsoft.com/office/drawing/2014/main" id="{C55B7371-7870-21EA-7C52-56C786273D9C}"/>
                  </a:ext>
                </a:extLst>
              </p:cNvPr>
              <p:cNvSpPr/>
              <p:nvPr/>
            </p:nvSpPr>
            <p:spPr>
              <a:xfrm>
                <a:off x="5705011" y="9258658"/>
                <a:ext cx="98022" cy="111884"/>
              </a:xfrm>
              <a:custGeom>
                <a:avLst/>
                <a:gdLst>
                  <a:gd name="connsiteX0" fmla="*/ 25743 w 98022"/>
                  <a:gd name="connsiteY0" fmla="*/ 28714 h 111884"/>
                  <a:gd name="connsiteX1" fmla="*/ 57427 w 98022"/>
                  <a:gd name="connsiteY1" fmla="*/ 111885 h 111884"/>
                  <a:gd name="connsiteX2" fmla="*/ 98022 w 98022"/>
                  <a:gd name="connsiteY2" fmla="*/ 111885 h 111884"/>
                  <a:gd name="connsiteX3" fmla="*/ 98022 w 98022"/>
                  <a:gd name="connsiteY3" fmla="*/ 111885 h 111884"/>
                  <a:gd name="connsiteX4" fmla="*/ 98022 w 98022"/>
                  <a:gd name="connsiteY4" fmla="*/ 0 h 111884"/>
                  <a:gd name="connsiteX5" fmla="*/ 98022 w 98022"/>
                  <a:gd name="connsiteY5" fmla="*/ 0 h 111884"/>
                  <a:gd name="connsiteX6" fmla="*/ 72279 w 98022"/>
                  <a:gd name="connsiteY6" fmla="*/ 0 h 111884"/>
                  <a:gd name="connsiteX7" fmla="*/ 72279 w 98022"/>
                  <a:gd name="connsiteY7" fmla="*/ 83171 h 111884"/>
                  <a:gd name="connsiteX8" fmla="*/ 40595 w 98022"/>
                  <a:gd name="connsiteY8" fmla="*/ 0 h 111884"/>
                  <a:gd name="connsiteX9" fmla="*/ 0 w 98022"/>
                  <a:gd name="connsiteY9" fmla="*/ 0 h 111884"/>
                  <a:gd name="connsiteX10" fmla="*/ 0 w 98022"/>
                  <a:gd name="connsiteY10" fmla="*/ 111885 h 111884"/>
                  <a:gd name="connsiteX11" fmla="*/ 25743 w 98022"/>
                  <a:gd name="connsiteY11" fmla="*/ 111885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022" h="111884">
                    <a:moveTo>
                      <a:pt x="25743" y="28714"/>
                    </a:moveTo>
                    <a:lnTo>
                      <a:pt x="57427" y="111885"/>
                    </a:lnTo>
                    <a:lnTo>
                      <a:pt x="98022" y="111885"/>
                    </a:lnTo>
                    <a:lnTo>
                      <a:pt x="98022" y="111885"/>
                    </a:lnTo>
                    <a:lnTo>
                      <a:pt x="98022" y="0"/>
                    </a:lnTo>
                    <a:lnTo>
                      <a:pt x="98022" y="0"/>
                    </a:lnTo>
                    <a:lnTo>
                      <a:pt x="72279" y="0"/>
                    </a:lnTo>
                    <a:lnTo>
                      <a:pt x="72279" y="83171"/>
                    </a:lnTo>
                    <a:lnTo>
                      <a:pt x="40595" y="0"/>
                    </a:lnTo>
                    <a:lnTo>
                      <a:pt x="0" y="0"/>
                    </a:lnTo>
                    <a:lnTo>
                      <a:pt x="0" y="111885"/>
                    </a:lnTo>
                    <a:lnTo>
                      <a:pt x="25743" y="111885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" name="Полилиния: фигура 66">
                <a:extLst>
                  <a:ext uri="{FF2B5EF4-FFF2-40B4-BE49-F238E27FC236}">
                    <a16:creationId xmlns:a16="http://schemas.microsoft.com/office/drawing/2014/main" id="{1160D8B3-D410-9AA1-1308-6328B3B06FDD}"/>
                  </a:ext>
                </a:extLst>
              </p:cNvPr>
              <p:cNvSpPr/>
              <p:nvPr/>
            </p:nvSpPr>
            <p:spPr>
              <a:xfrm>
                <a:off x="5824816" y="9258658"/>
                <a:ext cx="27723" cy="111884"/>
              </a:xfrm>
              <a:custGeom>
                <a:avLst/>
                <a:gdLst>
                  <a:gd name="connsiteX0" fmla="*/ 27723 w 27723"/>
                  <a:gd name="connsiteY0" fmla="*/ 111885 h 111884"/>
                  <a:gd name="connsiteX1" fmla="*/ 27723 w 27723"/>
                  <a:gd name="connsiteY1" fmla="*/ 990 h 111884"/>
                  <a:gd name="connsiteX2" fmla="*/ 27723 w 27723"/>
                  <a:gd name="connsiteY2" fmla="*/ 0 h 111884"/>
                  <a:gd name="connsiteX3" fmla="*/ 0 w 27723"/>
                  <a:gd name="connsiteY3" fmla="*/ 0 h 111884"/>
                  <a:gd name="connsiteX4" fmla="*/ 0 w 27723"/>
                  <a:gd name="connsiteY4" fmla="*/ 111885 h 111884"/>
                  <a:gd name="connsiteX5" fmla="*/ 27723 w 27723"/>
                  <a:gd name="connsiteY5" fmla="*/ 111885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23" h="111884">
                    <a:moveTo>
                      <a:pt x="27723" y="111885"/>
                    </a:moveTo>
                    <a:lnTo>
                      <a:pt x="27723" y="990"/>
                    </a:lnTo>
                    <a:lnTo>
                      <a:pt x="27723" y="0"/>
                    </a:lnTo>
                    <a:lnTo>
                      <a:pt x="0" y="0"/>
                    </a:lnTo>
                    <a:lnTo>
                      <a:pt x="0" y="111885"/>
                    </a:lnTo>
                    <a:lnTo>
                      <a:pt x="27723" y="111885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" name="Полилиния: фигура 67">
                <a:extLst>
                  <a:ext uri="{FF2B5EF4-FFF2-40B4-BE49-F238E27FC236}">
                    <a16:creationId xmlns:a16="http://schemas.microsoft.com/office/drawing/2014/main" id="{DB32610F-824C-947E-FA98-467856FB3188}"/>
                  </a:ext>
                </a:extLst>
              </p:cNvPr>
              <p:cNvSpPr/>
              <p:nvPr/>
            </p:nvSpPr>
            <p:spPr>
              <a:xfrm>
                <a:off x="5869372" y="9256678"/>
                <a:ext cx="87130" cy="113864"/>
              </a:xfrm>
              <a:custGeom>
                <a:avLst/>
                <a:gdLst>
                  <a:gd name="connsiteX0" fmla="*/ 87131 w 87130"/>
                  <a:gd name="connsiteY0" fmla="*/ 71289 h 113864"/>
                  <a:gd name="connsiteX1" fmla="*/ 59408 w 87130"/>
                  <a:gd name="connsiteY1" fmla="*/ 71289 h 113864"/>
                  <a:gd name="connsiteX2" fmla="*/ 59408 w 87130"/>
                  <a:gd name="connsiteY2" fmla="*/ 74259 h 113864"/>
                  <a:gd name="connsiteX3" fmla="*/ 56437 w 87130"/>
                  <a:gd name="connsiteY3" fmla="*/ 86140 h 113864"/>
                  <a:gd name="connsiteX4" fmla="*/ 44556 w 87130"/>
                  <a:gd name="connsiteY4" fmla="*/ 89111 h 113864"/>
                  <a:gd name="connsiteX5" fmla="*/ 32674 w 87130"/>
                  <a:gd name="connsiteY5" fmla="*/ 85151 h 113864"/>
                  <a:gd name="connsiteX6" fmla="*/ 29704 w 87130"/>
                  <a:gd name="connsiteY6" fmla="*/ 67328 h 113864"/>
                  <a:gd name="connsiteX7" fmla="*/ 29704 w 87130"/>
                  <a:gd name="connsiteY7" fmla="*/ 48516 h 113864"/>
                  <a:gd name="connsiteX8" fmla="*/ 32674 w 87130"/>
                  <a:gd name="connsiteY8" fmla="*/ 30694 h 113864"/>
                  <a:gd name="connsiteX9" fmla="*/ 44556 w 87130"/>
                  <a:gd name="connsiteY9" fmla="*/ 26733 h 113864"/>
                  <a:gd name="connsiteX10" fmla="*/ 55447 w 87130"/>
                  <a:gd name="connsiteY10" fmla="*/ 29704 h 113864"/>
                  <a:gd name="connsiteX11" fmla="*/ 58418 w 87130"/>
                  <a:gd name="connsiteY11" fmla="*/ 40595 h 113864"/>
                  <a:gd name="connsiteX12" fmla="*/ 58418 w 87130"/>
                  <a:gd name="connsiteY12" fmla="*/ 42575 h 113864"/>
                  <a:gd name="connsiteX13" fmla="*/ 86141 w 87130"/>
                  <a:gd name="connsiteY13" fmla="*/ 42575 h 113864"/>
                  <a:gd name="connsiteX14" fmla="*/ 86141 w 87130"/>
                  <a:gd name="connsiteY14" fmla="*/ 40595 h 113864"/>
                  <a:gd name="connsiteX15" fmla="*/ 77230 w 87130"/>
                  <a:gd name="connsiteY15" fmla="*/ 8911 h 113864"/>
                  <a:gd name="connsiteX16" fmla="*/ 47526 w 87130"/>
                  <a:gd name="connsiteY16" fmla="*/ 0 h 113864"/>
                  <a:gd name="connsiteX17" fmla="*/ 39605 w 87130"/>
                  <a:gd name="connsiteY17" fmla="*/ 0 h 113864"/>
                  <a:gd name="connsiteX18" fmla="*/ 8911 w 87130"/>
                  <a:gd name="connsiteY18" fmla="*/ 9901 h 113864"/>
                  <a:gd name="connsiteX19" fmla="*/ 0 w 87130"/>
                  <a:gd name="connsiteY19" fmla="*/ 45546 h 113864"/>
                  <a:gd name="connsiteX20" fmla="*/ 0 w 87130"/>
                  <a:gd name="connsiteY20" fmla="*/ 68318 h 113864"/>
                  <a:gd name="connsiteX21" fmla="*/ 8911 w 87130"/>
                  <a:gd name="connsiteY21" fmla="*/ 103963 h 113864"/>
                  <a:gd name="connsiteX22" fmla="*/ 39605 w 87130"/>
                  <a:gd name="connsiteY22" fmla="*/ 113864 h 113864"/>
                  <a:gd name="connsiteX23" fmla="*/ 48516 w 87130"/>
                  <a:gd name="connsiteY23" fmla="*/ 113864 h 113864"/>
                  <a:gd name="connsiteX24" fmla="*/ 77230 w 87130"/>
                  <a:gd name="connsiteY24" fmla="*/ 103963 h 113864"/>
                  <a:gd name="connsiteX25" fmla="*/ 86141 w 87130"/>
                  <a:gd name="connsiteY25" fmla="*/ 72279 h 113864"/>
                  <a:gd name="connsiteX26" fmla="*/ 86141 w 87130"/>
                  <a:gd name="connsiteY26" fmla="*/ 71289 h 113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7130" h="113864">
                    <a:moveTo>
                      <a:pt x="87131" y="71289"/>
                    </a:moveTo>
                    <a:lnTo>
                      <a:pt x="59408" y="71289"/>
                    </a:lnTo>
                    <a:lnTo>
                      <a:pt x="59408" y="74259"/>
                    </a:lnTo>
                    <a:cubicBezTo>
                      <a:pt x="59408" y="80200"/>
                      <a:pt x="58418" y="84161"/>
                      <a:pt x="56437" y="86140"/>
                    </a:cubicBezTo>
                    <a:cubicBezTo>
                      <a:pt x="54457" y="88121"/>
                      <a:pt x="50497" y="89111"/>
                      <a:pt x="44556" y="89111"/>
                    </a:cubicBezTo>
                    <a:cubicBezTo>
                      <a:pt x="38615" y="89111"/>
                      <a:pt x="34654" y="88121"/>
                      <a:pt x="32674" y="85151"/>
                    </a:cubicBezTo>
                    <a:cubicBezTo>
                      <a:pt x="30694" y="82180"/>
                      <a:pt x="29704" y="76239"/>
                      <a:pt x="29704" y="67328"/>
                    </a:cubicBezTo>
                    <a:lnTo>
                      <a:pt x="29704" y="48516"/>
                    </a:lnTo>
                    <a:cubicBezTo>
                      <a:pt x="29704" y="38615"/>
                      <a:pt x="30694" y="32674"/>
                      <a:pt x="32674" y="30694"/>
                    </a:cubicBezTo>
                    <a:cubicBezTo>
                      <a:pt x="34654" y="27723"/>
                      <a:pt x="38615" y="26733"/>
                      <a:pt x="44556" y="26733"/>
                    </a:cubicBezTo>
                    <a:cubicBezTo>
                      <a:pt x="49506" y="26733"/>
                      <a:pt x="53467" y="27723"/>
                      <a:pt x="55447" y="29704"/>
                    </a:cubicBezTo>
                    <a:cubicBezTo>
                      <a:pt x="57427" y="31684"/>
                      <a:pt x="58418" y="35644"/>
                      <a:pt x="58418" y="40595"/>
                    </a:cubicBezTo>
                    <a:lnTo>
                      <a:pt x="58418" y="42575"/>
                    </a:lnTo>
                    <a:lnTo>
                      <a:pt x="86141" y="42575"/>
                    </a:lnTo>
                    <a:lnTo>
                      <a:pt x="86141" y="40595"/>
                    </a:lnTo>
                    <a:cubicBezTo>
                      <a:pt x="86141" y="25743"/>
                      <a:pt x="83171" y="14852"/>
                      <a:pt x="77230" y="8911"/>
                    </a:cubicBezTo>
                    <a:cubicBezTo>
                      <a:pt x="71289" y="2970"/>
                      <a:pt x="61388" y="0"/>
                      <a:pt x="47526" y="0"/>
                    </a:cubicBezTo>
                    <a:lnTo>
                      <a:pt x="39605" y="0"/>
                    </a:lnTo>
                    <a:cubicBezTo>
                      <a:pt x="24753" y="0"/>
                      <a:pt x="14852" y="2970"/>
                      <a:pt x="8911" y="9901"/>
                    </a:cubicBezTo>
                    <a:cubicBezTo>
                      <a:pt x="2970" y="16832"/>
                      <a:pt x="0" y="28713"/>
                      <a:pt x="0" y="45546"/>
                    </a:cubicBezTo>
                    <a:lnTo>
                      <a:pt x="0" y="68318"/>
                    </a:lnTo>
                    <a:cubicBezTo>
                      <a:pt x="0" y="85151"/>
                      <a:pt x="2970" y="97032"/>
                      <a:pt x="8911" y="103963"/>
                    </a:cubicBezTo>
                    <a:cubicBezTo>
                      <a:pt x="14852" y="110894"/>
                      <a:pt x="24753" y="113864"/>
                      <a:pt x="39605" y="113864"/>
                    </a:cubicBezTo>
                    <a:lnTo>
                      <a:pt x="48516" y="113864"/>
                    </a:lnTo>
                    <a:cubicBezTo>
                      <a:pt x="61388" y="113864"/>
                      <a:pt x="71289" y="110894"/>
                      <a:pt x="77230" y="103963"/>
                    </a:cubicBezTo>
                    <a:cubicBezTo>
                      <a:pt x="83171" y="98022"/>
                      <a:pt x="86141" y="87131"/>
                      <a:pt x="86141" y="72279"/>
                    </a:cubicBezTo>
                    <a:lnTo>
                      <a:pt x="86141" y="71289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" name="Полилиния: фигура 68">
                <a:extLst>
                  <a:ext uri="{FF2B5EF4-FFF2-40B4-BE49-F238E27FC236}">
                    <a16:creationId xmlns:a16="http://schemas.microsoft.com/office/drawing/2014/main" id="{CF4B1357-F64C-131F-80F3-962DF2A81494}"/>
                  </a:ext>
                </a:extLst>
              </p:cNvPr>
              <p:cNvSpPr/>
              <p:nvPr/>
            </p:nvSpPr>
            <p:spPr>
              <a:xfrm>
                <a:off x="5962444" y="9259648"/>
                <a:ext cx="100002" cy="111884"/>
              </a:xfrm>
              <a:custGeom>
                <a:avLst/>
                <a:gdLst>
                  <a:gd name="connsiteX0" fmla="*/ 33664 w 100002"/>
                  <a:gd name="connsiteY0" fmla="*/ 92082 h 111884"/>
                  <a:gd name="connsiteX1" fmla="*/ 65348 w 100002"/>
                  <a:gd name="connsiteY1" fmla="*/ 92082 h 111884"/>
                  <a:gd name="connsiteX2" fmla="*/ 70299 w 100002"/>
                  <a:gd name="connsiteY2" fmla="*/ 111884 h 111884"/>
                  <a:gd name="connsiteX3" fmla="*/ 100002 w 100002"/>
                  <a:gd name="connsiteY3" fmla="*/ 111884 h 111884"/>
                  <a:gd name="connsiteX4" fmla="*/ 100002 w 100002"/>
                  <a:gd name="connsiteY4" fmla="*/ 111884 h 111884"/>
                  <a:gd name="connsiteX5" fmla="*/ 71289 w 100002"/>
                  <a:gd name="connsiteY5" fmla="*/ 0 h 111884"/>
                  <a:gd name="connsiteX6" fmla="*/ 29704 w 100002"/>
                  <a:gd name="connsiteY6" fmla="*/ 0 h 111884"/>
                  <a:gd name="connsiteX7" fmla="*/ 0 w 100002"/>
                  <a:gd name="connsiteY7" fmla="*/ 111884 h 111884"/>
                  <a:gd name="connsiteX8" fmla="*/ 29704 w 100002"/>
                  <a:gd name="connsiteY8" fmla="*/ 111884 h 111884"/>
                  <a:gd name="connsiteX9" fmla="*/ 33664 w 100002"/>
                  <a:gd name="connsiteY9" fmla="*/ 92082 h 111884"/>
                  <a:gd name="connsiteX10" fmla="*/ 49506 w 100002"/>
                  <a:gd name="connsiteY10" fmla="*/ 22773 h 111884"/>
                  <a:gd name="connsiteX11" fmla="*/ 51487 w 100002"/>
                  <a:gd name="connsiteY11" fmla="*/ 22773 h 111884"/>
                  <a:gd name="connsiteX12" fmla="*/ 61388 w 100002"/>
                  <a:gd name="connsiteY12" fmla="*/ 69309 h 111884"/>
                  <a:gd name="connsiteX13" fmla="*/ 38615 w 100002"/>
                  <a:gd name="connsiteY13" fmla="*/ 69309 h 111884"/>
                  <a:gd name="connsiteX14" fmla="*/ 49506 w 100002"/>
                  <a:gd name="connsiteY14" fmla="*/ 22773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0002" h="111884">
                    <a:moveTo>
                      <a:pt x="33664" y="92082"/>
                    </a:moveTo>
                    <a:lnTo>
                      <a:pt x="65348" y="92082"/>
                    </a:lnTo>
                    <a:lnTo>
                      <a:pt x="70299" y="111884"/>
                    </a:lnTo>
                    <a:lnTo>
                      <a:pt x="100002" y="111884"/>
                    </a:lnTo>
                    <a:lnTo>
                      <a:pt x="100002" y="111884"/>
                    </a:lnTo>
                    <a:lnTo>
                      <a:pt x="71289" y="0"/>
                    </a:lnTo>
                    <a:lnTo>
                      <a:pt x="29704" y="0"/>
                    </a:lnTo>
                    <a:lnTo>
                      <a:pt x="0" y="111884"/>
                    </a:lnTo>
                    <a:lnTo>
                      <a:pt x="29704" y="111884"/>
                    </a:lnTo>
                    <a:lnTo>
                      <a:pt x="33664" y="92082"/>
                    </a:lnTo>
                    <a:close/>
                    <a:moveTo>
                      <a:pt x="49506" y="22773"/>
                    </a:moveTo>
                    <a:lnTo>
                      <a:pt x="51487" y="22773"/>
                    </a:lnTo>
                    <a:lnTo>
                      <a:pt x="61388" y="69309"/>
                    </a:lnTo>
                    <a:lnTo>
                      <a:pt x="38615" y="69309"/>
                    </a:lnTo>
                    <a:lnTo>
                      <a:pt x="49506" y="22773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" name="Полилиния: фигура 69">
                <a:extLst>
                  <a:ext uri="{FF2B5EF4-FFF2-40B4-BE49-F238E27FC236}">
                    <a16:creationId xmlns:a16="http://schemas.microsoft.com/office/drawing/2014/main" id="{111ACB98-D3C5-1A14-8F6B-DC5C6F63BEFA}"/>
                  </a:ext>
                </a:extLst>
              </p:cNvPr>
              <p:cNvSpPr/>
              <p:nvPr/>
            </p:nvSpPr>
            <p:spPr>
              <a:xfrm>
                <a:off x="5291139" y="9403217"/>
                <a:ext cx="27723" cy="110894"/>
              </a:xfrm>
              <a:custGeom>
                <a:avLst/>
                <a:gdLst>
                  <a:gd name="connsiteX0" fmla="*/ 0 w 27723"/>
                  <a:gd name="connsiteY0" fmla="*/ 110894 h 110894"/>
                  <a:gd name="connsiteX1" fmla="*/ 27723 w 27723"/>
                  <a:gd name="connsiteY1" fmla="*/ 110894 h 110894"/>
                  <a:gd name="connsiteX2" fmla="*/ 27723 w 27723"/>
                  <a:gd name="connsiteY2" fmla="*/ 0 h 110894"/>
                  <a:gd name="connsiteX3" fmla="*/ 27723 w 27723"/>
                  <a:gd name="connsiteY3" fmla="*/ 0 h 110894"/>
                  <a:gd name="connsiteX4" fmla="*/ 0 w 27723"/>
                  <a:gd name="connsiteY4" fmla="*/ 0 h 11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3" h="110894">
                    <a:moveTo>
                      <a:pt x="0" y="110894"/>
                    </a:moveTo>
                    <a:lnTo>
                      <a:pt x="27723" y="110894"/>
                    </a:lnTo>
                    <a:lnTo>
                      <a:pt x="27723" y="0"/>
                    </a:lnTo>
                    <a:lnTo>
                      <a:pt x="2772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" name="Полилиния: фигура 70">
                <a:extLst>
                  <a:ext uri="{FF2B5EF4-FFF2-40B4-BE49-F238E27FC236}">
                    <a16:creationId xmlns:a16="http://schemas.microsoft.com/office/drawing/2014/main" id="{1296E5C5-DBA2-B552-9602-9AFA889F4A5F}"/>
                  </a:ext>
                </a:extLst>
              </p:cNvPr>
              <p:cNvSpPr/>
              <p:nvPr/>
            </p:nvSpPr>
            <p:spPr>
              <a:xfrm>
                <a:off x="5340645" y="9403217"/>
                <a:ext cx="98022" cy="110894"/>
              </a:xfrm>
              <a:custGeom>
                <a:avLst/>
                <a:gdLst>
                  <a:gd name="connsiteX0" fmla="*/ 25743 w 98022"/>
                  <a:gd name="connsiteY0" fmla="*/ 27723 h 110894"/>
                  <a:gd name="connsiteX1" fmla="*/ 57427 w 98022"/>
                  <a:gd name="connsiteY1" fmla="*/ 110894 h 110894"/>
                  <a:gd name="connsiteX2" fmla="*/ 98022 w 98022"/>
                  <a:gd name="connsiteY2" fmla="*/ 110894 h 110894"/>
                  <a:gd name="connsiteX3" fmla="*/ 98022 w 98022"/>
                  <a:gd name="connsiteY3" fmla="*/ 0 h 110894"/>
                  <a:gd name="connsiteX4" fmla="*/ 72279 w 98022"/>
                  <a:gd name="connsiteY4" fmla="*/ 0 h 110894"/>
                  <a:gd name="connsiteX5" fmla="*/ 72279 w 98022"/>
                  <a:gd name="connsiteY5" fmla="*/ 82180 h 110894"/>
                  <a:gd name="connsiteX6" fmla="*/ 40595 w 98022"/>
                  <a:gd name="connsiteY6" fmla="*/ 0 h 110894"/>
                  <a:gd name="connsiteX7" fmla="*/ 0 w 98022"/>
                  <a:gd name="connsiteY7" fmla="*/ 0 h 110894"/>
                  <a:gd name="connsiteX8" fmla="*/ 0 w 98022"/>
                  <a:gd name="connsiteY8" fmla="*/ 110894 h 110894"/>
                  <a:gd name="connsiteX9" fmla="*/ 25743 w 98022"/>
                  <a:gd name="connsiteY9" fmla="*/ 110894 h 11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8022" h="110894">
                    <a:moveTo>
                      <a:pt x="25743" y="27723"/>
                    </a:moveTo>
                    <a:lnTo>
                      <a:pt x="57427" y="110894"/>
                    </a:lnTo>
                    <a:lnTo>
                      <a:pt x="98022" y="110894"/>
                    </a:lnTo>
                    <a:lnTo>
                      <a:pt x="98022" y="0"/>
                    </a:lnTo>
                    <a:lnTo>
                      <a:pt x="72279" y="0"/>
                    </a:lnTo>
                    <a:lnTo>
                      <a:pt x="72279" y="82180"/>
                    </a:lnTo>
                    <a:lnTo>
                      <a:pt x="40595" y="0"/>
                    </a:lnTo>
                    <a:lnTo>
                      <a:pt x="0" y="0"/>
                    </a:lnTo>
                    <a:lnTo>
                      <a:pt x="0" y="110894"/>
                    </a:lnTo>
                    <a:lnTo>
                      <a:pt x="25743" y="11089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" name="Полилиния: фигура 71">
                <a:extLst>
                  <a:ext uri="{FF2B5EF4-FFF2-40B4-BE49-F238E27FC236}">
                    <a16:creationId xmlns:a16="http://schemas.microsoft.com/office/drawing/2014/main" id="{04616307-8C6C-8378-EEE7-BD362F36BF22}"/>
                  </a:ext>
                </a:extLst>
              </p:cNvPr>
              <p:cNvSpPr/>
              <p:nvPr/>
            </p:nvSpPr>
            <p:spPr>
              <a:xfrm>
                <a:off x="5453519" y="9403217"/>
                <a:ext cx="79210" cy="110894"/>
              </a:xfrm>
              <a:custGeom>
                <a:avLst/>
                <a:gdLst>
                  <a:gd name="connsiteX0" fmla="*/ 53467 w 79210"/>
                  <a:gd name="connsiteY0" fmla="*/ 110894 h 110894"/>
                  <a:gd name="connsiteX1" fmla="*/ 53467 w 79210"/>
                  <a:gd name="connsiteY1" fmla="*/ 24753 h 110894"/>
                  <a:gd name="connsiteX2" fmla="*/ 79210 w 79210"/>
                  <a:gd name="connsiteY2" fmla="*/ 24753 h 110894"/>
                  <a:gd name="connsiteX3" fmla="*/ 79210 w 79210"/>
                  <a:gd name="connsiteY3" fmla="*/ 0 h 110894"/>
                  <a:gd name="connsiteX4" fmla="*/ 0 w 79210"/>
                  <a:gd name="connsiteY4" fmla="*/ 0 h 110894"/>
                  <a:gd name="connsiteX5" fmla="*/ 0 w 79210"/>
                  <a:gd name="connsiteY5" fmla="*/ 24753 h 110894"/>
                  <a:gd name="connsiteX6" fmla="*/ 25744 w 79210"/>
                  <a:gd name="connsiteY6" fmla="*/ 24753 h 110894"/>
                  <a:gd name="connsiteX7" fmla="*/ 25744 w 79210"/>
                  <a:gd name="connsiteY7" fmla="*/ 110894 h 11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9210" h="110894">
                    <a:moveTo>
                      <a:pt x="53467" y="110894"/>
                    </a:moveTo>
                    <a:lnTo>
                      <a:pt x="53467" y="24753"/>
                    </a:lnTo>
                    <a:lnTo>
                      <a:pt x="79210" y="24753"/>
                    </a:lnTo>
                    <a:lnTo>
                      <a:pt x="79210" y="0"/>
                    </a:lnTo>
                    <a:lnTo>
                      <a:pt x="0" y="0"/>
                    </a:lnTo>
                    <a:lnTo>
                      <a:pt x="0" y="24753"/>
                    </a:lnTo>
                    <a:lnTo>
                      <a:pt x="25744" y="24753"/>
                    </a:lnTo>
                    <a:lnTo>
                      <a:pt x="25744" y="11089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" name="Полилиния: фигура 72">
                <a:extLst>
                  <a:ext uri="{FF2B5EF4-FFF2-40B4-BE49-F238E27FC236}">
                    <a16:creationId xmlns:a16="http://schemas.microsoft.com/office/drawing/2014/main" id="{5F6CE591-5002-1498-CDB5-2B5E1C35F04B}"/>
                  </a:ext>
                </a:extLst>
              </p:cNvPr>
              <p:cNvSpPr/>
              <p:nvPr/>
            </p:nvSpPr>
            <p:spPr>
              <a:xfrm>
                <a:off x="5547581" y="9403217"/>
                <a:ext cx="78220" cy="110894"/>
              </a:xfrm>
              <a:custGeom>
                <a:avLst/>
                <a:gdLst>
                  <a:gd name="connsiteX0" fmla="*/ 78220 w 78220"/>
                  <a:gd name="connsiteY0" fmla="*/ 86141 h 110894"/>
                  <a:gd name="connsiteX1" fmla="*/ 27723 w 78220"/>
                  <a:gd name="connsiteY1" fmla="*/ 86141 h 110894"/>
                  <a:gd name="connsiteX2" fmla="*/ 27723 w 78220"/>
                  <a:gd name="connsiteY2" fmla="*/ 65348 h 110894"/>
                  <a:gd name="connsiteX3" fmla="*/ 75250 w 78220"/>
                  <a:gd name="connsiteY3" fmla="*/ 65348 h 110894"/>
                  <a:gd name="connsiteX4" fmla="*/ 75250 w 78220"/>
                  <a:gd name="connsiteY4" fmla="*/ 43565 h 110894"/>
                  <a:gd name="connsiteX5" fmla="*/ 27723 w 78220"/>
                  <a:gd name="connsiteY5" fmla="*/ 43565 h 110894"/>
                  <a:gd name="connsiteX6" fmla="*/ 27723 w 78220"/>
                  <a:gd name="connsiteY6" fmla="*/ 24753 h 110894"/>
                  <a:gd name="connsiteX7" fmla="*/ 76240 w 78220"/>
                  <a:gd name="connsiteY7" fmla="*/ 24753 h 110894"/>
                  <a:gd name="connsiteX8" fmla="*/ 76240 w 78220"/>
                  <a:gd name="connsiteY8" fmla="*/ 0 h 110894"/>
                  <a:gd name="connsiteX9" fmla="*/ 0 w 78220"/>
                  <a:gd name="connsiteY9" fmla="*/ 0 h 110894"/>
                  <a:gd name="connsiteX10" fmla="*/ 0 w 78220"/>
                  <a:gd name="connsiteY10" fmla="*/ 0 h 110894"/>
                  <a:gd name="connsiteX11" fmla="*/ 0 w 78220"/>
                  <a:gd name="connsiteY11" fmla="*/ 110894 h 110894"/>
                  <a:gd name="connsiteX12" fmla="*/ 78220 w 78220"/>
                  <a:gd name="connsiteY12" fmla="*/ 110894 h 11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8220" h="110894">
                    <a:moveTo>
                      <a:pt x="78220" y="86141"/>
                    </a:moveTo>
                    <a:lnTo>
                      <a:pt x="27723" y="86141"/>
                    </a:lnTo>
                    <a:lnTo>
                      <a:pt x="27723" y="65348"/>
                    </a:lnTo>
                    <a:lnTo>
                      <a:pt x="75250" y="65348"/>
                    </a:lnTo>
                    <a:lnTo>
                      <a:pt x="75250" y="43565"/>
                    </a:lnTo>
                    <a:lnTo>
                      <a:pt x="27723" y="43565"/>
                    </a:lnTo>
                    <a:lnTo>
                      <a:pt x="27723" y="24753"/>
                    </a:lnTo>
                    <a:lnTo>
                      <a:pt x="76240" y="24753"/>
                    </a:lnTo>
                    <a:lnTo>
                      <a:pt x="7624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10894"/>
                    </a:lnTo>
                    <a:lnTo>
                      <a:pt x="78220" y="11089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4" name="Полилиния: фигура 73">
                <a:extLst>
                  <a:ext uri="{FF2B5EF4-FFF2-40B4-BE49-F238E27FC236}">
                    <a16:creationId xmlns:a16="http://schemas.microsoft.com/office/drawing/2014/main" id="{0CB3A4B4-EA43-2C1D-2118-867FC814AD56}"/>
                  </a:ext>
                </a:extLst>
              </p:cNvPr>
              <p:cNvSpPr/>
              <p:nvPr/>
            </p:nvSpPr>
            <p:spPr>
              <a:xfrm>
                <a:off x="5643623" y="9403217"/>
                <a:ext cx="82180" cy="111884"/>
              </a:xfrm>
              <a:custGeom>
                <a:avLst/>
                <a:gdLst>
                  <a:gd name="connsiteX0" fmla="*/ 77230 w 82180"/>
                  <a:gd name="connsiteY0" fmla="*/ 57427 h 111884"/>
                  <a:gd name="connsiteX1" fmla="*/ 82180 w 82180"/>
                  <a:gd name="connsiteY1" fmla="*/ 39605 h 111884"/>
                  <a:gd name="connsiteX2" fmla="*/ 82180 w 82180"/>
                  <a:gd name="connsiteY2" fmla="*/ 30694 h 111884"/>
                  <a:gd name="connsiteX3" fmla="*/ 73269 w 82180"/>
                  <a:gd name="connsiteY3" fmla="*/ 6931 h 111884"/>
                  <a:gd name="connsiteX4" fmla="*/ 40595 w 82180"/>
                  <a:gd name="connsiteY4" fmla="*/ 0 h 111884"/>
                  <a:gd name="connsiteX5" fmla="*/ 0 w 82180"/>
                  <a:gd name="connsiteY5" fmla="*/ 0 h 111884"/>
                  <a:gd name="connsiteX6" fmla="*/ 0 w 82180"/>
                  <a:gd name="connsiteY6" fmla="*/ 111884 h 111884"/>
                  <a:gd name="connsiteX7" fmla="*/ 27723 w 82180"/>
                  <a:gd name="connsiteY7" fmla="*/ 111884 h 111884"/>
                  <a:gd name="connsiteX8" fmla="*/ 27723 w 82180"/>
                  <a:gd name="connsiteY8" fmla="*/ 79210 h 111884"/>
                  <a:gd name="connsiteX9" fmla="*/ 42575 w 82180"/>
                  <a:gd name="connsiteY9" fmla="*/ 79210 h 111884"/>
                  <a:gd name="connsiteX10" fmla="*/ 51487 w 82180"/>
                  <a:gd name="connsiteY10" fmla="*/ 82180 h 111884"/>
                  <a:gd name="connsiteX11" fmla="*/ 54457 w 82180"/>
                  <a:gd name="connsiteY11" fmla="*/ 92082 h 111884"/>
                  <a:gd name="connsiteX12" fmla="*/ 54457 w 82180"/>
                  <a:gd name="connsiteY12" fmla="*/ 111884 h 111884"/>
                  <a:gd name="connsiteX13" fmla="*/ 82180 w 82180"/>
                  <a:gd name="connsiteY13" fmla="*/ 111884 h 111884"/>
                  <a:gd name="connsiteX14" fmla="*/ 82180 w 82180"/>
                  <a:gd name="connsiteY14" fmla="*/ 111884 h 111884"/>
                  <a:gd name="connsiteX15" fmla="*/ 82180 w 82180"/>
                  <a:gd name="connsiteY15" fmla="*/ 89111 h 111884"/>
                  <a:gd name="connsiteX16" fmla="*/ 77230 w 82180"/>
                  <a:gd name="connsiteY16" fmla="*/ 73269 h 111884"/>
                  <a:gd name="connsiteX17" fmla="*/ 62378 w 82180"/>
                  <a:gd name="connsiteY17" fmla="*/ 65348 h 111884"/>
                  <a:gd name="connsiteX18" fmla="*/ 77230 w 82180"/>
                  <a:gd name="connsiteY18" fmla="*/ 57427 h 111884"/>
                  <a:gd name="connsiteX19" fmla="*/ 54457 w 82180"/>
                  <a:gd name="connsiteY19" fmla="*/ 41585 h 111884"/>
                  <a:gd name="connsiteX20" fmla="*/ 52477 w 82180"/>
                  <a:gd name="connsiteY20" fmla="*/ 51487 h 111884"/>
                  <a:gd name="connsiteX21" fmla="*/ 43566 w 82180"/>
                  <a:gd name="connsiteY21" fmla="*/ 54457 h 111884"/>
                  <a:gd name="connsiteX22" fmla="*/ 28714 w 82180"/>
                  <a:gd name="connsiteY22" fmla="*/ 54457 h 111884"/>
                  <a:gd name="connsiteX23" fmla="*/ 28714 w 82180"/>
                  <a:gd name="connsiteY23" fmla="*/ 25743 h 111884"/>
                  <a:gd name="connsiteX24" fmla="*/ 43566 w 82180"/>
                  <a:gd name="connsiteY24" fmla="*/ 25743 h 111884"/>
                  <a:gd name="connsiteX25" fmla="*/ 52477 w 82180"/>
                  <a:gd name="connsiteY25" fmla="*/ 28713 h 111884"/>
                  <a:gd name="connsiteX26" fmla="*/ 55447 w 82180"/>
                  <a:gd name="connsiteY26" fmla="*/ 38615 h 111884"/>
                  <a:gd name="connsiteX27" fmla="*/ 55447 w 82180"/>
                  <a:gd name="connsiteY27" fmla="*/ 41585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2180" h="111884">
                    <a:moveTo>
                      <a:pt x="77230" y="57427"/>
                    </a:moveTo>
                    <a:cubicBezTo>
                      <a:pt x="80200" y="53466"/>
                      <a:pt x="82180" y="47526"/>
                      <a:pt x="82180" y="39605"/>
                    </a:cubicBezTo>
                    <a:lnTo>
                      <a:pt x="82180" y="30694"/>
                    </a:lnTo>
                    <a:cubicBezTo>
                      <a:pt x="82180" y="19803"/>
                      <a:pt x="79210" y="11882"/>
                      <a:pt x="73269" y="6931"/>
                    </a:cubicBezTo>
                    <a:cubicBezTo>
                      <a:pt x="67328" y="1980"/>
                      <a:pt x="56437" y="0"/>
                      <a:pt x="40595" y="0"/>
                    </a:cubicBezTo>
                    <a:lnTo>
                      <a:pt x="0" y="0"/>
                    </a:lnTo>
                    <a:lnTo>
                      <a:pt x="0" y="111884"/>
                    </a:lnTo>
                    <a:lnTo>
                      <a:pt x="27723" y="111884"/>
                    </a:lnTo>
                    <a:lnTo>
                      <a:pt x="27723" y="79210"/>
                    </a:lnTo>
                    <a:lnTo>
                      <a:pt x="42575" y="79210"/>
                    </a:lnTo>
                    <a:cubicBezTo>
                      <a:pt x="47526" y="79210"/>
                      <a:pt x="50496" y="80200"/>
                      <a:pt x="51487" y="82180"/>
                    </a:cubicBezTo>
                    <a:cubicBezTo>
                      <a:pt x="53467" y="84161"/>
                      <a:pt x="54457" y="87131"/>
                      <a:pt x="54457" y="92082"/>
                    </a:cubicBezTo>
                    <a:lnTo>
                      <a:pt x="54457" y="111884"/>
                    </a:lnTo>
                    <a:lnTo>
                      <a:pt x="82180" y="111884"/>
                    </a:lnTo>
                    <a:lnTo>
                      <a:pt x="82180" y="111884"/>
                    </a:lnTo>
                    <a:lnTo>
                      <a:pt x="82180" y="89111"/>
                    </a:lnTo>
                    <a:cubicBezTo>
                      <a:pt x="82180" y="82180"/>
                      <a:pt x="80200" y="77230"/>
                      <a:pt x="77230" y="73269"/>
                    </a:cubicBezTo>
                    <a:cubicBezTo>
                      <a:pt x="74259" y="69309"/>
                      <a:pt x="69309" y="67328"/>
                      <a:pt x="62378" y="65348"/>
                    </a:cubicBezTo>
                    <a:cubicBezTo>
                      <a:pt x="69309" y="63368"/>
                      <a:pt x="74259" y="61388"/>
                      <a:pt x="77230" y="57427"/>
                    </a:cubicBezTo>
                    <a:close/>
                    <a:moveTo>
                      <a:pt x="54457" y="41585"/>
                    </a:moveTo>
                    <a:cubicBezTo>
                      <a:pt x="54457" y="46536"/>
                      <a:pt x="53467" y="49506"/>
                      <a:pt x="52477" y="51487"/>
                    </a:cubicBezTo>
                    <a:cubicBezTo>
                      <a:pt x="50496" y="53466"/>
                      <a:pt x="47526" y="54457"/>
                      <a:pt x="43566" y="54457"/>
                    </a:cubicBezTo>
                    <a:lnTo>
                      <a:pt x="28714" y="54457"/>
                    </a:lnTo>
                    <a:lnTo>
                      <a:pt x="28714" y="25743"/>
                    </a:lnTo>
                    <a:lnTo>
                      <a:pt x="43566" y="25743"/>
                    </a:lnTo>
                    <a:cubicBezTo>
                      <a:pt x="48516" y="25743"/>
                      <a:pt x="51487" y="26733"/>
                      <a:pt x="52477" y="28713"/>
                    </a:cubicBezTo>
                    <a:cubicBezTo>
                      <a:pt x="54457" y="30694"/>
                      <a:pt x="55447" y="33664"/>
                      <a:pt x="55447" y="38615"/>
                    </a:cubicBezTo>
                    <a:lnTo>
                      <a:pt x="55447" y="41585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5" name="Полилиния: фигура 74">
                <a:extLst>
                  <a:ext uri="{FF2B5EF4-FFF2-40B4-BE49-F238E27FC236}">
                    <a16:creationId xmlns:a16="http://schemas.microsoft.com/office/drawing/2014/main" id="{F314C35B-2CC2-0F33-347C-B2E8D2A1F875}"/>
                  </a:ext>
                </a:extLst>
              </p:cNvPr>
              <p:cNvSpPr/>
              <p:nvPr/>
            </p:nvSpPr>
            <p:spPr>
              <a:xfrm>
                <a:off x="5744616" y="9403217"/>
                <a:ext cx="98022" cy="110894"/>
              </a:xfrm>
              <a:custGeom>
                <a:avLst/>
                <a:gdLst>
                  <a:gd name="connsiteX0" fmla="*/ 25743 w 98022"/>
                  <a:gd name="connsiteY0" fmla="*/ 27723 h 110894"/>
                  <a:gd name="connsiteX1" fmla="*/ 57427 w 98022"/>
                  <a:gd name="connsiteY1" fmla="*/ 110894 h 110894"/>
                  <a:gd name="connsiteX2" fmla="*/ 98022 w 98022"/>
                  <a:gd name="connsiteY2" fmla="*/ 110894 h 110894"/>
                  <a:gd name="connsiteX3" fmla="*/ 98022 w 98022"/>
                  <a:gd name="connsiteY3" fmla="*/ 0 h 110894"/>
                  <a:gd name="connsiteX4" fmla="*/ 98022 w 98022"/>
                  <a:gd name="connsiteY4" fmla="*/ 0 h 110894"/>
                  <a:gd name="connsiteX5" fmla="*/ 72279 w 98022"/>
                  <a:gd name="connsiteY5" fmla="*/ 0 h 110894"/>
                  <a:gd name="connsiteX6" fmla="*/ 72279 w 98022"/>
                  <a:gd name="connsiteY6" fmla="*/ 82180 h 110894"/>
                  <a:gd name="connsiteX7" fmla="*/ 40595 w 98022"/>
                  <a:gd name="connsiteY7" fmla="*/ 0 h 110894"/>
                  <a:gd name="connsiteX8" fmla="*/ 0 w 98022"/>
                  <a:gd name="connsiteY8" fmla="*/ 0 h 110894"/>
                  <a:gd name="connsiteX9" fmla="*/ 0 w 98022"/>
                  <a:gd name="connsiteY9" fmla="*/ 110894 h 110894"/>
                  <a:gd name="connsiteX10" fmla="*/ 25743 w 98022"/>
                  <a:gd name="connsiteY10" fmla="*/ 110894 h 110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8022" h="110894">
                    <a:moveTo>
                      <a:pt x="25743" y="27723"/>
                    </a:moveTo>
                    <a:lnTo>
                      <a:pt x="57427" y="110894"/>
                    </a:lnTo>
                    <a:lnTo>
                      <a:pt x="98022" y="110894"/>
                    </a:lnTo>
                    <a:lnTo>
                      <a:pt x="98022" y="0"/>
                    </a:lnTo>
                    <a:lnTo>
                      <a:pt x="98022" y="0"/>
                    </a:lnTo>
                    <a:lnTo>
                      <a:pt x="72279" y="0"/>
                    </a:lnTo>
                    <a:lnTo>
                      <a:pt x="72279" y="82180"/>
                    </a:lnTo>
                    <a:lnTo>
                      <a:pt x="40595" y="0"/>
                    </a:lnTo>
                    <a:lnTo>
                      <a:pt x="0" y="0"/>
                    </a:lnTo>
                    <a:lnTo>
                      <a:pt x="0" y="110894"/>
                    </a:lnTo>
                    <a:lnTo>
                      <a:pt x="25743" y="11089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" name="Полилиния: фигура 75">
                <a:extLst>
                  <a:ext uri="{FF2B5EF4-FFF2-40B4-BE49-F238E27FC236}">
                    <a16:creationId xmlns:a16="http://schemas.microsoft.com/office/drawing/2014/main" id="{453B6B04-5C11-ECC1-8766-A11421F5658F}"/>
                  </a:ext>
                </a:extLst>
              </p:cNvPr>
              <p:cNvSpPr/>
              <p:nvPr/>
            </p:nvSpPr>
            <p:spPr>
              <a:xfrm>
                <a:off x="5856500" y="9403217"/>
                <a:ext cx="100002" cy="111884"/>
              </a:xfrm>
              <a:custGeom>
                <a:avLst/>
                <a:gdLst>
                  <a:gd name="connsiteX0" fmla="*/ 33664 w 100002"/>
                  <a:gd name="connsiteY0" fmla="*/ 92082 h 111884"/>
                  <a:gd name="connsiteX1" fmla="*/ 65348 w 100002"/>
                  <a:gd name="connsiteY1" fmla="*/ 92082 h 111884"/>
                  <a:gd name="connsiteX2" fmla="*/ 70299 w 100002"/>
                  <a:gd name="connsiteY2" fmla="*/ 111884 h 111884"/>
                  <a:gd name="connsiteX3" fmla="*/ 100002 w 100002"/>
                  <a:gd name="connsiteY3" fmla="*/ 111884 h 111884"/>
                  <a:gd name="connsiteX4" fmla="*/ 71289 w 100002"/>
                  <a:gd name="connsiteY4" fmla="*/ 0 h 111884"/>
                  <a:gd name="connsiteX5" fmla="*/ 29704 w 100002"/>
                  <a:gd name="connsiteY5" fmla="*/ 0 h 111884"/>
                  <a:gd name="connsiteX6" fmla="*/ 0 w 100002"/>
                  <a:gd name="connsiteY6" fmla="*/ 111884 h 111884"/>
                  <a:gd name="connsiteX7" fmla="*/ 29704 w 100002"/>
                  <a:gd name="connsiteY7" fmla="*/ 111884 h 111884"/>
                  <a:gd name="connsiteX8" fmla="*/ 33664 w 100002"/>
                  <a:gd name="connsiteY8" fmla="*/ 92082 h 111884"/>
                  <a:gd name="connsiteX9" fmla="*/ 48516 w 100002"/>
                  <a:gd name="connsiteY9" fmla="*/ 22773 h 111884"/>
                  <a:gd name="connsiteX10" fmla="*/ 50496 w 100002"/>
                  <a:gd name="connsiteY10" fmla="*/ 22773 h 111884"/>
                  <a:gd name="connsiteX11" fmla="*/ 60397 w 100002"/>
                  <a:gd name="connsiteY11" fmla="*/ 69309 h 111884"/>
                  <a:gd name="connsiteX12" fmla="*/ 37625 w 100002"/>
                  <a:gd name="connsiteY12" fmla="*/ 69309 h 111884"/>
                  <a:gd name="connsiteX13" fmla="*/ 48516 w 100002"/>
                  <a:gd name="connsiteY13" fmla="*/ 22773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0002" h="111884">
                    <a:moveTo>
                      <a:pt x="33664" y="92082"/>
                    </a:moveTo>
                    <a:lnTo>
                      <a:pt x="65348" y="92082"/>
                    </a:lnTo>
                    <a:lnTo>
                      <a:pt x="70299" y="111884"/>
                    </a:lnTo>
                    <a:lnTo>
                      <a:pt x="100002" y="111884"/>
                    </a:lnTo>
                    <a:lnTo>
                      <a:pt x="71289" y="0"/>
                    </a:lnTo>
                    <a:lnTo>
                      <a:pt x="29704" y="0"/>
                    </a:lnTo>
                    <a:lnTo>
                      <a:pt x="0" y="111884"/>
                    </a:lnTo>
                    <a:lnTo>
                      <a:pt x="29704" y="111884"/>
                    </a:lnTo>
                    <a:lnTo>
                      <a:pt x="33664" y="92082"/>
                    </a:lnTo>
                    <a:close/>
                    <a:moveTo>
                      <a:pt x="48516" y="22773"/>
                    </a:moveTo>
                    <a:lnTo>
                      <a:pt x="50496" y="22773"/>
                    </a:lnTo>
                    <a:lnTo>
                      <a:pt x="60397" y="69309"/>
                    </a:lnTo>
                    <a:lnTo>
                      <a:pt x="37625" y="69309"/>
                    </a:lnTo>
                    <a:lnTo>
                      <a:pt x="48516" y="22773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" name="Полилиния: фигура 76">
                <a:extLst>
                  <a:ext uri="{FF2B5EF4-FFF2-40B4-BE49-F238E27FC236}">
                    <a16:creationId xmlns:a16="http://schemas.microsoft.com/office/drawing/2014/main" id="{2ED90D31-3830-759D-2EA7-50432EF38F1C}"/>
                  </a:ext>
                </a:extLst>
              </p:cNvPr>
              <p:cNvSpPr/>
              <p:nvPr/>
            </p:nvSpPr>
            <p:spPr>
              <a:xfrm>
                <a:off x="4954496" y="8217047"/>
                <a:ext cx="1156590" cy="984183"/>
              </a:xfrm>
              <a:custGeom>
                <a:avLst/>
                <a:gdLst>
                  <a:gd name="connsiteX0" fmla="*/ 445557 w 1156590"/>
                  <a:gd name="connsiteY0" fmla="*/ 797051 h 984183"/>
                  <a:gd name="connsiteX1" fmla="*/ 445557 w 1156590"/>
                  <a:gd name="connsiteY1" fmla="*/ 573282 h 984183"/>
                  <a:gd name="connsiteX2" fmla="*/ 427734 w 1156590"/>
                  <a:gd name="connsiteY2" fmla="*/ 567342 h 984183"/>
                  <a:gd name="connsiteX3" fmla="*/ 427734 w 1156590"/>
                  <a:gd name="connsiteY3" fmla="*/ 620808 h 984183"/>
                  <a:gd name="connsiteX4" fmla="*/ 399021 w 1156590"/>
                  <a:gd name="connsiteY4" fmla="*/ 622788 h 984183"/>
                  <a:gd name="connsiteX5" fmla="*/ 399021 w 1156590"/>
                  <a:gd name="connsiteY5" fmla="*/ 557440 h 984183"/>
                  <a:gd name="connsiteX6" fmla="*/ 393079 w 1156590"/>
                  <a:gd name="connsiteY6" fmla="*/ 555460 h 984183"/>
                  <a:gd name="connsiteX7" fmla="*/ 393079 w 1156590"/>
                  <a:gd name="connsiteY7" fmla="*/ 622788 h 984183"/>
                  <a:gd name="connsiteX8" fmla="*/ 351495 w 1156590"/>
                  <a:gd name="connsiteY8" fmla="*/ 624769 h 984183"/>
                  <a:gd name="connsiteX9" fmla="*/ 351495 w 1156590"/>
                  <a:gd name="connsiteY9" fmla="*/ 540608 h 984183"/>
                  <a:gd name="connsiteX10" fmla="*/ 349514 w 1156590"/>
                  <a:gd name="connsiteY10" fmla="*/ 539618 h 984183"/>
                  <a:gd name="connsiteX11" fmla="*/ 514865 w 1156590"/>
                  <a:gd name="connsiteY11" fmla="*/ 596055 h 984183"/>
                  <a:gd name="connsiteX12" fmla="*/ 683187 w 1156590"/>
                  <a:gd name="connsiteY12" fmla="*/ 748534 h 984183"/>
                  <a:gd name="connsiteX13" fmla="*/ 814873 w 1156590"/>
                  <a:gd name="connsiteY13" fmla="*/ 775268 h 984183"/>
                  <a:gd name="connsiteX14" fmla="*/ 944579 w 1156590"/>
                  <a:gd name="connsiteY14" fmla="*/ 749524 h 984183"/>
                  <a:gd name="connsiteX15" fmla="*/ 1129733 w 1156590"/>
                  <a:gd name="connsiteY15" fmla="*/ 565361 h 984183"/>
                  <a:gd name="connsiteX16" fmla="*/ 1130723 w 1156590"/>
                  <a:gd name="connsiteY16" fmla="*/ 303968 h 984183"/>
                  <a:gd name="connsiteX17" fmla="*/ 946560 w 1156590"/>
                  <a:gd name="connsiteY17" fmla="*/ 118815 h 984183"/>
                  <a:gd name="connsiteX18" fmla="*/ 815863 w 1156590"/>
                  <a:gd name="connsiteY18" fmla="*/ 92082 h 984183"/>
                  <a:gd name="connsiteX19" fmla="*/ 501003 w 1156590"/>
                  <a:gd name="connsiteY19" fmla="*/ 301988 h 984183"/>
                  <a:gd name="connsiteX20" fmla="*/ 474270 w 1156590"/>
                  <a:gd name="connsiteY20" fmla="*/ 427734 h 984183"/>
                  <a:gd name="connsiteX21" fmla="*/ 335652 w 1156590"/>
                  <a:gd name="connsiteY21" fmla="*/ 532687 h 984183"/>
                  <a:gd name="connsiteX22" fmla="*/ 334662 w 1156590"/>
                  <a:gd name="connsiteY22" fmla="*/ 533677 h 984183"/>
                  <a:gd name="connsiteX23" fmla="*/ 345554 w 1156590"/>
                  <a:gd name="connsiteY23" fmla="*/ 537638 h 984183"/>
                  <a:gd name="connsiteX24" fmla="*/ 345554 w 1156590"/>
                  <a:gd name="connsiteY24" fmla="*/ 624769 h 984183"/>
                  <a:gd name="connsiteX25" fmla="*/ 345554 w 1156590"/>
                  <a:gd name="connsiteY25" fmla="*/ 624769 h 984183"/>
                  <a:gd name="connsiteX26" fmla="*/ 294067 w 1156590"/>
                  <a:gd name="connsiteY26" fmla="*/ 627739 h 984183"/>
                  <a:gd name="connsiteX27" fmla="*/ 294067 w 1156590"/>
                  <a:gd name="connsiteY27" fmla="*/ 528726 h 984183"/>
                  <a:gd name="connsiteX28" fmla="*/ 335652 w 1156590"/>
                  <a:gd name="connsiteY28" fmla="*/ 533677 h 984183"/>
                  <a:gd name="connsiteX29" fmla="*/ 352485 w 1156590"/>
                  <a:gd name="connsiteY29" fmla="*/ 520806 h 984183"/>
                  <a:gd name="connsiteX30" fmla="*/ 352485 w 1156590"/>
                  <a:gd name="connsiteY30" fmla="*/ 436645 h 984183"/>
                  <a:gd name="connsiteX31" fmla="*/ 394070 w 1156590"/>
                  <a:gd name="connsiteY31" fmla="*/ 448527 h 984183"/>
                  <a:gd name="connsiteX32" fmla="*/ 394070 w 1156590"/>
                  <a:gd name="connsiteY32" fmla="*/ 489121 h 984183"/>
                  <a:gd name="connsiteX33" fmla="*/ 400010 w 1156590"/>
                  <a:gd name="connsiteY33" fmla="*/ 484171 h 984183"/>
                  <a:gd name="connsiteX34" fmla="*/ 400010 w 1156590"/>
                  <a:gd name="connsiteY34" fmla="*/ 450507 h 984183"/>
                  <a:gd name="connsiteX35" fmla="*/ 428724 w 1156590"/>
                  <a:gd name="connsiteY35" fmla="*/ 458428 h 984183"/>
                  <a:gd name="connsiteX36" fmla="*/ 428724 w 1156590"/>
                  <a:gd name="connsiteY36" fmla="*/ 462388 h 984183"/>
                  <a:gd name="connsiteX37" fmla="*/ 446546 w 1156590"/>
                  <a:gd name="connsiteY37" fmla="*/ 448527 h 984183"/>
                  <a:gd name="connsiteX38" fmla="*/ 446546 w 1156590"/>
                  <a:gd name="connsiteY38" fmla="*/ 291096 h 984183"/>
                  <a:gd name="connsiteX39" fmla="*/ 446546 w 1156590"/>
                  <a:gd name="connsiteY39" fmla="*/ 288126 h 984183"/>
                  <a:gd name="connsiteX40" fmla="*/ 2971 w 1156590"/>
                  <a:gd name="connsiteY40" fmla="*/ 0 h 984183"/>
                  <a:gd name="connsiteX41" fmla="*/ 0 w 1156590"/>
                  <a:gd name="connsiteY41" fmla="*/ 970323 h 984183"/>
                  <a:gd name="connsiteX42" fmla="*/ 0 w 1156590"/>
                  <a:gd name="connsiteY42" fmla="*/ 984184 h 984183"/>
                  <a:gd name="connsiteX43" fmla="*/ 441596 w 1156590"/>
                  <a:gd name="connsiteY43" fmla="*/ 800021 h 984183"/>
                  <a:gd name="connsiteX44" fmla="*/ 445557 w 1156590"/>
                  <a:gd name="connsiteY44" fmla="*/ 797051 h 984183"/>
                  <a:gd name="connsiteX45" fmla="*/ 371297 w 1156590"/>
                  <a:gd name="connsiteY45" fmla="*/ 528726 h 984183"/>
                  <a:gd name="connsiteX46" fmla="*/ 393079 w 1156590"/>
                  <a:gd name="connsiteY46" fmla="*/ 512885 h 984183"/>
                  <a:gd name="connsiteX47" fmla="*/ 399021 w 1156590"/>
                  <a:gd name="connsiteY47" fmla="*/ 507934 h 984183"/>
                  <a:gd name="connsiteX48" fmla="*/ 427734 w 1156590"/>
                  <a:gd name="connsiteY48" fmla="*/ 486151 h 984183"/>
                  <a:gd name="connsiteX49" fmla="*/ 445557 w 1156590"/>
                  <a:gd name="connsiteY49" fmla="*/ 472289 h 984183"/>
                  <a:gd name="connsiteX50" fmla="*/ 491102 w 1156590"/>
                  <a:gd name="connsiteY50" fmla="*/ 437635 h 984183"/>
                  <a:gd name="connsiteX51" fmla="*/ 491102 w 1156590"/>
                  <a:gd name="connsiteY51" fmla="*/ 432684 h 984183"/>
                  <a:gd name="connsiteX52" fmla="*/ 515855 w 1156590"/>
                  <a:gd name="connsiteY52" fmla="*/ 308919 h 984183"/>
                  <a:gd name="connsiteX53" fmla="*/ 938639 w 1156590"/>
                  <a:gd name="connsiteY53" fmla="*/ 135647 h 984183"/>
                  <a:gd name="connsiteX54" fmla="*/ 1111911 w 1156590"/>
                  <a:gd name="connsiteY54" fmla="*/ 558430 h 984183"/>
                  <a:gd name="connsiteX55" fmla="*/ 812893 w 1156590"/>
                  <a:gd name="connsiteY55" fmla="*/ 756455 h 984183"/>
                  <a:gd name="connsiteX56" fmla="*/ 812893 w 1156590"/>
                  <a:gd name="connsiteY56" fmla="*/ 756455 h 984183"/>
                  <a:gd name="connsiteX57" fmla="*/ 689127 w 1156590"/>
                  <a:gd name="connsiteY57" fmla="*/ 731702 h 984183"/>
                  <a:gd name="connsiteX58" fmla="*/ 527737 w 1156590"/>
                  <a:gd name="connsiteY58" fmla="*/ 584174 h 984183"/>
                  <a:gd name="connsiteX59" fmla="*/ 525756 w 1156590"/>
                  <a:gd name="connsiteY59" fmla="*/ 581203 h 984183"/>
                  <a:gd name="connsiteX60" fmla="*/ 444566 w 1156590"/>
                  <a:gd name="connsiteY60" fmla="*/ 553480 h 984183"/>
                  <a:gd name="connsiteX61" fmla="*/ 426744 w 1156590"/>
                  <a:gd name="connsiteY61" fmla="*/ 547539 h 984183"/>
                  <a:gd name="connsiteX62" fmla="*/ 412882 w 1156590"/>
                  <a:gd name="connsiteY62" fmla="*/ 542588 h 984183"/>
                  <a:gd name="connsiteX63" fmla="*/ 371297 w 1156590"/>
                  <a:gd name="connsiteY63" fmla="*/ 528726 h 984183"/>
                  <a:gd name="connsiteX64" fmla="*/ 371297 w 1156590"/>
                  <a:gd name="connsiteY64" fmla="*/ 528726 h 984183"/>
                  <a:gd name="connsiteX65" fmla="*/ 427734 w 1156590"/>
                  <a:gd name="connsiteY65" fmla="*/ 453477 h 984183"/>
                  <a:gd name="connsiteX66" fmla="*/ 399021 w 1156590"/>
                  <a:gd name="connsiteY66" fmla="*/ 445556 h 984183"/>
                  <a:gd name="connsiteX67" fmla="*/ 399021 w 1156590"/>
                  <a:gd name="connsiteY67" fmla="*/ 445556 h 984183"/>
                  <a:gd name="connsiteX68" fmla="*/ 399021 w 1156590"/>
                  <a:gd name="connsiteY68" fmla="*/ 362386 h 984183"/>
                  <a:gd name="connsiteX69" fmla="*/ 427734 w 1156590"/>
                  <a:gd name="connsiteY69" fmla="*/ 376248 h 984183"/>
                  <a:gd name="connsiteX70" fmla="*/ 427734 w 1156590"/>
                  <a:gd name="connsiteY70" fmla="*/ 453477 h 984183"/>
                  <a:gd name="connsiteX71" fmla="*/ 427734 w 1156590"/>
                  <a:gd name="connsiteY71" fmla="*/ 298027 h 984183"/>
                  <a:gd name="connsiteX72" fmla="*/ 427734 w 1156590"/>
                  <a:gd name="connsiteY72" fmla="*/ 368326 h 984183"/>
                  <a:gd name="connsiteX73" fmla="*/ 399021 w 1156590"/>
                  <a:gd name="connsiteY73" fmla="*/ 354465 h 984183"/>
                  <a:gd name="connsiteX74" fmla="*/ 399021 w 1156590"/>
                  <a:gd name="connsiteY74" fmla="*/ 279215 h 984183"/>
                  <a:gd name="connsiteX75" fmla="*/ 427734 w 1156590"/>
                  <a:gd name="connsiteY75" fmla="*/ 298027 h 984183"/>
                  <a:gd name="connsiteX76" fmla="*/ 351495 w 1156590"/>
                  <a:gd name="connsiteY76" fmla="*/ 247531 h 984183"/>
                  <a:gd name="connsiteX77" fmla="*/ 393079 w 1156590"/>
                  <a:gd name="connsiteY77" fmla="*/ 274264 h 984183"/>
                  <a:gd name="connsiteX78" fmla="*/ 393079 w 1156590"/>
                  <a:gd name="connsiteY78" fmla="*/ 350504 h 984183"/>
                  <a:gd name="connsiteX79" fmla="*/ 351495 w 1156590"/>
                  <a:gd name="connsiteY79" fmla="*/ 330701 h 984183"/>
                  <a:gd name="connsiteX80" fmla="*/ 351495 w 1156590"/>
                  <a:gd name="connsiteY80" fmla="*/ 247531 h 984183"/>
                  <a:gd name="connsiteX81" fmla="*/ 351495 w 1156590"/>
                  <a:gd name="connsiteY81" fmla="*/ 339613 h 984183"/>
                  <a:gd name="connsiteX82" fmla="*/ 393079 w 1156590"/>
                  <a:gd name="connsiteY82" fmla="*/ 359415 h 984183"/>
                  <a:gd name="connsiteX83" fmla="*/ 393079 w 1156590"/>
                  <a:gd name="connsiteY83" fmla="*/ 443576 h 984183"/>
                  <a:gd name="connsiteX84" fmla="*/ 351495 w 1156590"/>
                  <a:gd name="connsiteY84" fmla="*/ 431694 h 984183"/>
                  <a:gd name="connsiteX85" fmla="*/ 351495 w 1156590"/>
                  <a:gd name="connsiteY85" fmla="*/ 339613 h 984183"/>
                  <a:gd name="connsiteX86" fmla="*/ 294067 w 1156590"/>
                  <a:gd name="connsiteY86" fmla="*/ 210897 h 984183"/>
                  <a:gd name="connsiteX87" fmla="*/ 345554 w 1156590"/>
                  <a:gd name="connsiteY87" fmla="*/ 244560 h 984183"/>
                  <a:gd name="connsiteX88" fmla="*/ 345554 w 1156590"/>
                  <a:gd name="connsiteY88" fmla="*/ 329712 h 984183"/>
                  <a:gd name="connsiteX89" fmla="*/ 294067 w 1156590"/>
                  <a:gd name="connsiteY89" fmla="*/ 305948 h 984183"/>
                  <a:gd name="connsiteX90" fmla="*/ 294067 w 1156590"/>
                  <a:gd name="connsiteY90" fmla="*/ 210897 h 984183"/>
                  <a:gd name="connsiteX91" fmla="*/ 294067 w 1156590"/>
                  <a:gd name="connsiteY91" fmla="*/ 311889 h 984183"/>
                  <a:gd name="connsiteX92" fmla="*/ 345554 w 1156590"/>
                  <a:gd name="connsiteY92" fmla="*/ 335652 h 984183"/>
                  <a:gd name="connsiteX93" fmla="*/ 345554 w 1156590"/>
                  <a:gd name="connsiteY93" fmla="*/ 427734 h 984183"/>
                  <a:gd name="connsiteX94" fmla="*/ 294067 w 1156590"/>
                  <a:gd name="connsiteY94" fmla="*/ 412882 h 984183"/>
                  <a:gd name="connsiteX95" fmla="*/ 294067 w 1156590"/>
                  <a:gd name="connsiteY95" fmla="*/ 311889 h 984183"/>
                  <a:gd name="connsiteX96" fmla="*/ 293077 w 1156590"/>
                  <a:gd name="connsiteY96" fmla="*/ 420803 h 984183"/>
                  <a:gd name="connsiteX97" fmla="*/ 344564 w 1156590"/>
                  <a:gd name="connsiteY97" fmla="*/ 435655 h 984183"/>
                  <a:gd name="connsiteX98" fmla="*/ 344564 w 1156590"/>
                  <a:gd name="connsiteY98" fmla="*/ 525756 h 984183"/>
                  <a:gd name="connsiteX99" fmla="*/ 293077 w 1156590"/>
                  <a:gd name="connsiteY99" fmla="*/ 519816 h 984183"/>
                  <a:gd name="connsiteX100" fmla="*/ 293077 w 1156590"/>
                  <a:gd name="connsiteY100" fmla="*/ 420803 h 984183"/>
                  <a:gd name="connsiteX101" fmla="*/ 123766 w 1156590"/>
                  <a:gd name="connsiteY101" fmla="*/ 911905 h 984183"/>
                  <a:gd name="connsiteX102" fmla="*/ 16832 w 1156590"/>
                  <a:gd name="connsiteY102" fmla="*/ 956461 h 984183"/>
                  <a:gd name="connsiteX103" fmla="*/ 16832 w 1156590"/>
                  <a:gd name="connsiteY103" fmla="*/ 809922 h 984183"/>
                  <a:gd name="connsiteX104" fmla="*/ 123766 w 1156590"/>
                  <a:gd name="connsiteY104" fmla="*/ 784179 h 984183"/>
                  <a:gd name="connsiteX105" fmla="*/ 123766 w 1156590"/>
                  <a:gd name="connsiteY105" fmla="*/ 911905 h 984183"/>
                  <a:gd name="connsiteX106" fmla="*/ 124756 w 1156590"/>
                  <a:gd name="connsiteY106" fmla="*/ 644571 h 984183"/>
                  <a:gd name="connsiteX107" fmla="*/ 124756 w 1156590"/>
                  <a:gd name="connsiteY107" fmla="*/ 777248 h 984183"/>
                  <a:gd name="connsiteX108" fmla="*/ 17822 w 1156590"/>
                  <a:gd name="connsiteY108" fmla="*/ 802991 h 984183"/>
                  <a:gd name="connsiteX109" fmla="*/ 18812 w 1156590"/>
                  <a:gd name="connsiteY109" fmla="*/ 651502 h 984183"/>
                  <a:gd name="connsiteX110" fmla="*/ 124756 w 1156590"/>
                  <a:gd name="connsiteY110" fmla="*/ 644571 h 984183"/>
                  <a:gd name="connsiteX111" fmla="*/ 124756 w 1156590"/>
                  <a:gd name="connsiteY111" fmla="*/ 644571 h 984183"/>
                  <a:gd name="connsiteX112" fmla="*/ 124756 w 1156590"/>
                  <a:gd name="connsiteY112" fmla="*/ 637640 h 984183"/>
                  <a:gd name="connsiteX113" fmla="*/ 17822 w 1156590"/>
                  <a:gd name="connsiteY113" fmla="*/ 643581 h 984183"/>
                  <a:gd name="connsiteX114" fmla="*/ 17822 w 1156590"/>
                  <a:gd name="connsiteY114" fmla="*/ 497042 h 984183"/>
                  <a:gd name="connsiteX115" fmla="*/ 124756 w 1156590"/>
                  <a:gd name="connsiteY115" fmla="*/ 508924 h 984183"/>
                  <a:gd name="connsiteX116" fmla="*/ 124756 w 1156590"/>
                  <a:gd name="connsiteY116" fmla="*/ 637640 h 984183"/>
                  <a:gd name="connsiteX117" fmla="*/ 124756 w 1156590"/>
                  <a:gd name="connsiteY117" fmla="*/ 499023 h 984183"/>
                  <a:gd name="connsiteX118" fmla="*/ 17822 w 1156590"/>
                  <a:gd name="connsiteY118" fmla="*/ 486151 h 984183"/>
                  <a:gd name="connsiteX119" fmla="*/ 18812 w 1156590"/>
                  <a:gd name="connsiteY119" fmla="*/ 340603 h 984183"/>
                  <a:gd name="connsiteX120" fmla="*/ 124756 w 1156590"/>
                  <a:gd name="connsiteY120" fmla="*/ 371297 h 984183"/>
                  <a:gd name="connsiteX121" fmla="*/ 124756 w 1156590"/>
                  <a:gd name="connsiteY121" fmla="*/ 499023 h 984183"/>
                  <a:gd name="connsiteX122" fmla="*/ 124756 w 1156590"/>
                  <a:gd name="connsiteY122" fmla="*/ 364366 h 984183"/>
                  <a:gd name="connsiteX123" fmla="*/ 18812 w 1156590"/>
                  <a:gd name="connsiteY123" fmla="*/ 332682 h 984183"/>
                  <a:gd name="connsiteX124" fmla="*/ 19803 w 1156590"/>
                  <a:gd name="connsiteY124" fmla="*/ 182183 h 984183"/>
                  <a:gd name="connsiteX125" fmla="*/ 125746 w 1156590"/>
                  <a:gd name="connsiteY125" fmla="*/ 231689 h 984183"/>
                  <a:gd name="connsiteX126" fmla="*/ 124756 w 1156590"/>
                  <a:gd name="connsiteY126" fmla="*/ 364366 h 984183"/>
                  <a:gd name="connsiteX127" fmla="*/ 125746 w 1156590"/>
                  <a:gd name="connsiteY127" fmla="*/ 225748 h 984183"/>
                  <a:gd name="connsiteX128" fmla="*/ 125746 w 1156590"/>
                  <a:gd name="connsiteY128" fmla="*/ 225748 h 984183"/>
                  <a:gd name="connsiteX129" fmla="*/ 19803 w 1156590"/>
                  <a:gd name="connsiteY129" fmla="*/ 176242 h 984183"/>
                  <a:gd name="connsiteX130" fmla="*/ 20793 w 1156590"/>
                  <a:gd name="connsiteY130" fmla="*/ 33664 h 984183"/>
                  <a:gd name="connsiteX131" fmla="*/ 126736 w 1156590"/>
                  <a:gd name="connsiteY131" fmla="*/ 101983 h 984183"/>
                  <a:gd name="connsiteX132" fmla="*/ 125746 w 1156590"/>
                  <a:gd name="connsiteY132" fmla="*/ 225748 h 984183"/>
                  <a:gd name="connsiteX133" fmla="*/ 214857 w 1156590"/>
                  <a:gd name="connsiteY133" fmla="*/ 873290 h 984183"/>
                  <a:gd name="connsiteX134" fmla="*/ 130696 w 1156590"/>
                  <a:gd name="connsiteY134" fmla="*/ 908935 h 984183"/>
                  <a:gd name="connsiteX135" fmla="*/ 130696 w 1156590"/>
                  <a:gd name="connsiteY135" fmla="*/ 783189 h 984183"/>
                  <a:gd name="connsiteX136" fmla="*/ 214857 w 1156590"/>
                  <a:gd name="connsiteY136" fmla="*/ 763386 h 984183"/>
                  <a:gd name="connsiteX137" fmla="*/ 214857 w 1156590"/>
                  <a:gd name="connsiteY137" fmla="*/ 873290 h 984183"/>
                  <a:gd name="connsiteX138" fmla="*/ 214857 w 1156590"/>
                  <a:gd name="connsiteY138" fmla="*/ 756455 h 984183"/>
                  <a:gd name="connsiteX139" fmla="*/ 130696 w 1156590"/>
                  <a:gd name="connsiteY139" fmla="*/ 776258 h 984183"/>
                  <a:gd name="connsiteX140" fmla="*/ 130696 w 1156590"/>
                  <a:gd name="connsiteY140" fmla="*/ 644571 h 984183"/>
                  <a:gd name="connsiteX141" fmla="*/ 214857 w 1156590"/>
                  <a:gd name="connsiteY141" fmla="*/ 639621 h 984183"/>
                  <a:gd name="connsiteX142" fmla="*/ 214857 w 1156590"/>
                  <a:gd name="connsiteY142" fmla="*/ 756455 h 984183"/>
                  <a:gd name="connsiteX143" fmla="*/ 214857 w 1156590"/>
                  <a:gd name="connsiteY143" fmla="*/ 632690 h 984183"/>
                  <a:gd name="connsiteX144" fmla="*/ 130696 w 1156590"/>
                  <a:gd name="connsiteY144" fmla="*/ 637640 h 984183"/>
                  <a:gd name="connsiteX145" fmla="*/ 130696 w 1156590"/>
                  <a:gd name="connsiteY145" fmla="*/ 510904 h 984183"/>
                  <a:gd name="connsiteX146" fmla="*/ 214857 w 1156590"/>
                  <a:gd name="connsiteY146" fmla="*/ 520806 h 984183"/>
                  <a:gd name="connsiteX147" fmla="*/ 214857 w 1156590"/>
                  <a:gd name="connsiteY147" fmla="*/ 632690 h 984183"/>
                  <a:gd name="connsiteX148" fmla="*/ 214857 w 1156590"/>
                  <a:gd name="connsiteY148" fmla="*/ 509914 h 984183"/>
                  <a:gd name="connsiteX149" fmla="*/ 130696 w 1156590"/>
                  <a:gd name="connsiteY149" fmla="*/ 500013 h 984183"/>
                  <a:gd name="connsiteX150" fmla="*/ 130696 w 1156590"/>
                  <a:gd name="connsiteY150" fmla="*/ 373277 h 984183"/>
                  <a:gd name="connsiteX151" fmla="*/ 214857 w 1156590"/>
                  <a:gd name="connsiteY151" fmla="*/ 398030 h 984183"/>
                  <a:gd name="connsiteX152" fmla="*/ 214857 w 1156590"/>
                  <a:gd name="connsiteY152" fmla="*/ 509914 h 984183"/>
                  <a:gd name="connsiteX153" fmla="*/ 215847 w 1156590"/>
                  <a:gd name="connsiteY153" fmla="*/ 391099 h 984183"/>
                  <a:gd name="connsiteX154" fmla="*/ 131687 w 1156590"/>
                  <a:gd name="connsiteY154" fmla="*/ 366346 h 984183"/>
                  <a:gd name="connsiteX155" fmla="*/ 131687 w 1156590"/>
                  <a:gd name="connsiteY155" fmla="*/ 236640 h 984183"/>
                  <a:gd name="connsiteX156" fmla="*/ 215847 w 1156590"/>
                  <a:gd name="connsiteY156" fmla="*/ 276245 h 984183"/>
                  <a:gd name="connsiteX157" fmla="*/ 215847 w 1156590"/>
                  <a:gd name="connsiteY157" fmla="*/ 391099 h 984183"/>
                  <a:gd name="connsiteX158" fmla="*/ 215847 w 1156590"/>
                  <a:gd name="connsiteY158" fmla="*/ 268324 h 984183"/>
                  <a:gd name="connsiteX159" fmla="*/ 131687 w 1156590"/>
                  <a:gd name="connsiteY159" fmla="*/ 228719 h 984183"/>
                  <a:gd name="connsiteX160" fmla="*/ 131687 w 1156590"/>
                  <a:gd name="connsiteY160" fmla="*/ 105943 h 984183"/>
                  <a:gd name="connsiteX161" fmla="*/ 215847 w 1156590"/>
                  <a:gd name="connsiteY161" fmla="*/ 160400 h 984183"/>
                  <a:gd name="connsiteX162" fmla="*/ 215847 w 1156590"/>
                  <a:gd name="connsiteY162" fmla="*/ 268324 h 984183"/>
                  <a:gd name="connsiteX163" fmla="*/ 286146 w 1156590"/>
                  <a:gd name="connsiteY163" fmla="*/ 843586 h 984183"/>
                  <a:gd name="connsiteX164" fmla="*/ 220798 w 1156590"/>
                  <a:gd name="connsiteY164" fmla="*/ 870320 h 984183"/>
                  <a:gd name="connsiteX165" fmla="*/ 220798 w 1156590"/>
                  <a:gd name="connsiteY165" fmla="*/ 760416 h 984183"/>
                  <a:gd name="connsiteX166" fmla="*/ 286146 w 1156590"/>
                  <a:gd name="connsiteY166" fmla="*/ 744574 h 984183"/>
                  <a:gd name="connsiteX167" fmla="*/ 286146 w 1156590"/>
                  <a:gd name="connsiteY167" fmla="*/ 843586 h 984183"/>
                  <a:gd name="connsiteX168" fmla="*/ 286146 w 1156590"/>
                  <a:gd name="connsiteY168" fmla="*/ 738633 h 984183"/>
                  <a:gd name="connsiteX169" fmla="*/ 220798 w 1156590"/>
                  <a:gd name="connsiteY169" fmla="*/ 754475 h 984183"/>
                  <a:gd name="connsiteX170" fmla="*/ 220798 w 1156590"/>
                  <a:gd name="connsiteY170" fmla="*/ 638631 h 984183"/>
                  <a:gd name="connsiteX171" fmla="*/ 286146 w 1156590"/>
                  <a:gd name="connsiteY171" fmla="*/ 634670 h 984183"/>
                  <a:gd name="connsiteX172" fmla="*/ 286146 w 1156590"/>
                  <a:gd name="connsiteY172" fmla="*/ 738633 h 984183"/>
                  <a:gd name="connsiteX173" fmla="*/ 286146 w 1156590"/>
                  <a:gd name="connsiteY173" fmla="*/ 628729 h 984183"/>
                  <a:gd name="connsiteX174" fmla="*/ 220798 w 1156590"/>
                  <a:gd name="connsiteY174" fmla="*/ 632690 h 984183"/>
                  <a:gd name="connsiteX175" fmla="*/ 220798 w 1156590"/>
                  <a:gd name="connsiteY175" fmla="*/ 521795 h 984183"/>
                  <a:gd name="connsiteX176" fmla="*/ 286146 w 1156590"/>
                  <a:gd name="connsiteY176" fmla="*/ 528726 h 984183"/>
                  <a:gd name="connsiteX177" fmla="*/ 286146 w 1156590"/>
                  <a:gd name="connsiteY177" fmla="*/ 628729 h 984183"/>
                  <a:gd name="connsiteX178" fmla="*/ 286146 w 1156590"/>
                  <a:gd name="connsiteY178" fmla="*/ 517835 h 984183"/>
                  <a:gd name="connsiteX179" fmla="*/ 221788 w 1156590"/>
                  <a:gd name="connsiteY179" fmla="*/ 509914 h 984183"/>
                  <a:gd name="connsiteX180" fmla="*/ 221788 w 1156590"/>
                  <a:gd name="connsiteY180" fmla="*/ 399020 h 984183"/>
                  <a:gd name="connsiteX181" fmla="*/ 286146 w 1156590"/>
                  <a:gd name="connsiteY181" fmla="*/ 417832 h 984183"/>
                  <a:gd name="connsiteX182" fmla="*/ 286146 w 1156590"/>
                  <a:gd name="connsiteY182" fmla="*/ 517835 h 984183"/>
                  <a:gd name="connsiteX183" fmla="*/ 287137 w 1156590"/>
                  <a:gd name="connsiteY183" fmla="*/ 411892 h 984183"/>
                  <a:gd name="connsiteX184" fmla="*/ 222778 w 1156590"/>
                  <a:gd name="connsiteY184" fmla="*/ 393079 h 984183"/>
                  <a:gd name="connsiteX185" fmla="*/ 222778 w 1156590"/>
                  <a:gd name="connsiteY185" fmla="*/ 279215 h 984183"/>
                  <a:gd name="connsiteX186" fmla="*/ 287137 w 1156590"/>
                  <a:gd name="connsiteY186" fmla="*/ 309909 h 984183"/>
                  <a:gd name="connsiteX187" fmla="*/ 287137 w 1156590"/>
                  <a:gd name="connsiteY187" fmla="*/ 411892 h 984183"/>
                  <a:gd name="connsiteX188" fmla="*/ 287137 w 1156590"/>
                  <a:gd name="connsiteY188" fmla="*/ 301988 h 984183"/>
                  <a:gd name="connsiteX189" fmla="*/ 222778 w 1156590"/>
                  <a:gd name="connsiteY189" fmla="*/ 271294 h 984183"/>
                  <a:gd name="connsiteX190" fmla="*/ 222778 w 1156590"/>
                  <a:gd name="connsiteY190" fmla="*/ 164361 h 984183"/>
                  <a:gd name="connsiteX191" fmla="*/ 287137 w 1156590"/>
                  <a:gd name="connsiteY191" fmla="*/ 205946 h 984183"/>
                  <a:gd name="connsiteX192" fmla="*/ 287137 w 1156590"/>
                  <a:gd name="connsiteY192" fmla="*/ 301988 h 984183"/>
                  <a:gd name="connsiteX193" fmla="*/ 344564 w 1156590"/>
                  <a:gd name="connsiteY193" fmla="*/ 819823 h 984183"/>
                  <a:gd name="connsiteX194" fmla="*/ 293077 w 1156590"/>
                  <a:gd name="connsiteY194" fmla="*/ 841606 h 984183"/>
                  <a:gd name="connsiteX195" fmla="*/ 293077 w 1156590"/>
                  <a:gd name="connsiteY195" fmla="*/ 744574 h 984183"/>
                  <a:gd name="connsiteX196" fmla="*/ 344564 w 1156590"/>
                  <a:gd name="connsiteY196" fmla="*/ 732693 h 984183"/>
                  <a:gd name="connsiteX197" fmla="*/ 344564 w 1156590"/>
                  <a:gd name="connsiteY197" fmla="*/ 819823 h 984183"/>
                  <a:gd name="connsiteX198" fmla="*/ 344564 w 1156590"/>
                  <a:gd name="connsiteY198" fmla="*/ 725762 h 984183"/>
                  <a:gd name="connsiteX199" fmla="*/ 293077 w 1156590"/>
                  <a:gd name="connsiteY199" fmla="*/ 737643 h 984183"/>
                  <a:gd name="connsiteX200" fmla="*/ 293077 w 1156590"/>
                  <a:gd name="connsiteY200" fmla="*/ 634670 h 984183"/>
                  <a:gd name="connsiteX201" fmla="*/ 293077 w 1156590"/>
                  <a:gd name="connsiteY201" fmla="*/ 634670 h 984183"/>
                  <a:gd name="connsiteX202" fmla="*/ 344564 w 1156590"/>
                  <a:gd name="connsiteY202" fmla="*/ 631700 h 984183"/>
                  <a:gd name="connsiteX203" fmla="*/ 344564 w 1156590"/>
                  <a:gd name="connsiteY203" fmla="*/ 725762 h 984183"/>
                  <a:gd name="connsiteX204" fmla="*/ 351495 w 1156590"/>
                  <a:gd name="connsiteY204" fmla="*/ 631700 h 984183"/>
                  <a:gd name="connsiteX205" fmla="*/ 393079 w 1156590"/>
                  <a:gd name="connsiteY205" fmla="*/ 629719 h 984183"/>
                  <a:gd name="connsiteX206" fmla="*/ 393079 w 1156590"/>
                  <a:gd name="connsiteY206" fmla="*/ 714870 h 984183"/>
                  <a:gd name="connsiteX207" fmla="*/ 351495 w 1156590"/>
                  <a:gd name="connsiteY207" fmla="*/ 724771 h 984183"/>
                  <a:gd name="connsiteX208" fmla="*/ 351495 w 1156590"/>
                  <a:gd name="connsiteY208" fmla="*/ 631700 h 984183"/>
                  <a:gd name="connsiteX209" fmla="*/ 351495 w 1156590"/>
                  <a:gd name="connsiteY209" fmla="*/ 816853 h 984183"/>
                  <a:gd name="connsiteX210" fmla="*/ 351495 w 1156590"/>
                  <a:gd name="connsiteY210" fmla="*/ 730712 h 984183"/>
                  <a:gd name="connsiteX211" fmla="*/ 393079 w 1156590"/>
                  <a:gd name="connsiteY211" fmla="*/ 720811 h 984183"/>
                  <a:gd name="connsiteX212" fmla="*/ 393079 w 1156590"/>
                  <a:gd name="connsiteY212" fmla="*/ 800021 h 984183"/>
                  <a:gd name="connsiteX213" fmla="*/ 351495 w 1156590"/>
                  <a:gd name="connsiteY213" fmla="*/ 816853 h 984183"/>
                  <a:gd name="connsiteX214" fmla="*/ 427734 w 1156590"/>
                  <a:gd name="connsiteY214" fmla="*/ 626749 h 984183"/>
                  <a:gd name="connsiteX215" fmla="*/ 427734 w 1156590"/>
                  <a:gd name="connsiteY215" fmla="*/ 704969 h 984183"/>
                  <a:gd name="connsiteX216" fmla="*/ 399021 w 1156590"/>
                  <a:gd name="connsiteY216" fmla="*/ 711900 h 984183"/>
                  <a:gd name="connsiteX217" fmla="*/ 399021 w 1156590"/>
                  <a:gd name="connsiteY217" fmla="*/ 627739 h 984183"/>
                  <a:gd name="connsiteX218" fmla="*/ 427734 w 1156590"/>
                  <a:gd name="connsiteY218" fmla="*/ 626749 h 984183"/>
                  <a:gd name="connsiteX219" fmla="*/ 399021 w 1156590"/>
                  <a:gd name="connsiteY219" fmla="*/ 797051 h 984183"/>
                  <a:gd name="connsiteX220" fmla="*/ 399021 w 1156590"/>
                  <a:gd name="connsiteY220" fmla="*/ 719820 h 984183"/>
                  <a:gd name="connsiteX221" fmla="*/ 427734 w 1156590"/>
                  <a:gd name="connsiteY221" fmla="*/ 712890 h 984183"/>
                  <a:gd name="connsiteX222" fmla="*/ 427734 w 1156590"/>
                  <a:gd name="connsiteY222" fmla="*/ 785169 h 984183"/>
                  <a:gd name="connsiteX223" fmla="*/ 399021 w 1156590"/>
                  <a:gd name="connsiteY223" fmla="*/ 797051 h 984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</a:cxnLst>
                <a:rect l="l" t="t" r="r" b="b"/>
                <a:pathLst>
                  <a:path w="1156590" h="984183">
                    <a:moveTo>
                      <a:pt x="445557" y="797051"/>
                    </a:moveTo>
                    <a:lnTo>
                      <a:pt x="445557" y="573282"/>
                    </a:lnTo>
                    <a:lnTo>
                      <a:pt x="427734" y="567342"/>
                    </a:lnTo>
                    <a:lnTo>
                      <a:pt x="427734" y="620808"/>
                    </a:lnTo>
                    <a:lnTo>
                      <a:pt x="399021" y="622788"/>
                    </a:lnTo>
                    <a:lnTo>
                      <a:pt x="399021" y="557440"/>
                    </a:lnTo>
                    <a:lnTo>
                      <a:pt x="393079" y="555460"/>
                    </a:lnTo>
                    <a:lnTo>
                      <a:pt x="393079" y="622788"/>
                    </a:lnTo>
                    <a:lnTo>
                      <a:pt x="351495" y="624769"/>
                    </a:lnTo>
                    <a:lnTo>
                      <a:pt x="351495" y="540608"/>
                    </a:lnTo>
                    <a:lnTo>
                      <a:pt x="349514" y="539618"/>
                    </a:lnTo>
                    <a:lnTo>
                      <a:pt x="514865" y="596055"/>
                    </a:lnTo>
                    <a:cubicBezTo>
                      <a:pt x="551500" y="664374"/>
                      <a:pt x="611897" y="718831"/>
                      <a:pt x="683187" y="748534"/>
                    </a:cubicBezTo>
                    <a:cubicBezTo>
                      <a:pt x="725762" y="766356"/>
                      <a:pt x="770318" y="775268"/>
                      <a:pt x="814873" y="775268"/>
                    </a:cubicBezTo>
                    <a:cubicBezTo>
                      <a:pt x="858438" y="775268"/>
                      <a:pt x="902994" y="766356"/>
                      <a:pt x="944579" y="749524"/>
                    </a:cubicBezTo>
                    <a:cubicBezTo>
                      <a:pt x="1028740" y="714870"/>
                      <a:pt x="1095078" y="649522"/>
                      <a:pt x="1129733" y="565361"/>
                    </a:cubicBezTo>
                    <a:cubicBezTo>
                      <a:pt x="1165377" y="481201"/>
                      <a:pt x="1165377" y="388129"/>
                      <a:pt x="1130723" y="303968"/>
                    </a:cubicBezTo>
                    <a:cubicBezTo>
                      <a:pt x="1096068" y="219807"/>
                      <a:pt x="1030720" y="153469"/>
                      <a:pt x="946560" y="118815"/>
                    </a:cubicBezTo>
                    <a:cubicBezTo>
                      <a:pt x="903984" y="100992"/>
                      <a:pt x="859429" y="92082"/>
                      <a:pt x="815863" y="92082"/>
                    </a:cubicBezTo>
                    <a:cubicBezTo>
                      <a:pt x="682196" y="92082"/>
                      <a:pt x="555460" y="171292"/>
                      <a:pt x="501003" y="301988"/>
                    </a:cubicBezTo>
                    <a:cubicBezTo>
                      <a:pt x="484171" y="342583"/>
                      <a:pt x="475260" y="384168"/>
                      <a:pt x="474270" y="427734"/>
                    </a:cubicBezTo>
                    <a:lnTo>
                      <a:pt x="335652" y="532687"/>
                    </a:lnTo>
                    <a:lnTo>
                      <a:pt x="334662" y="533677"/>
                    </a:lnTo>
                    <a:lnTo>
                      <a:pt x="345554" y="537638"/>
                    </a:lnTo>
                    <a:lnTo>
                      <a:pt x="345554" y="624769"/>
                    </a:lnTo>
                    <a:lnTo>
                      <a:pt x="345554" y="624769"/>
                    </a:lnTo>
                    <a:lnTo>
                      <a:pt x="294067" y="627739"/>
                    </a:lnTo>
                    <a:lnTo>
                      <a:pt x="294067" y="528726"/>
                    </a:lnTo>
                    <a:lnTo>
                      <a:pt x="335652" y="533677"/>
                    </a:lnTo>
                    <a:lnTo>
                      <a:pt x="352485" y="520806"/>
                    </a:lnTo>
                    <a:lnTo>
                      <a:pt x="352485" y="436645"/>
                    </a:lnTo>
                    <a:lnTo>
                      <a:pt x="394070" y="448527"/>
                    </a:lnTo>
                    <a:lnTo>
                      <a:pt x="394070" y="489121"/>
                    </a:lnTo>
                    <a:lnTo>
                      <a:pt x="400010" y="484171"/>
                    </a:lnTo>
                    <a:lnTo>
                      <a:pt x="400010" y="450507"/>
                    </a:lnTo>
                    <a:lnTo>
                      <a:pt x="428724" y="458428"/>
                    </a:lnTo>
                    <a:lnTo>
                      <a:pt x="428724" y="462388"/>
                    </a:lnTo>
                    <a:lnTo>
                      <a:pt x="446546" y="448527"/>
                    </a:lnTo>
                    <a:lnTo>
                      <a:pt x="446546" y="291096"/>
                    </a:lnTo>
                    <a:lnTo>
                      <a:pt x="446546" y="288126"/>
                    </a:lnTo>
                    <a:lnTo>
                      <a:pt x="2971" y="0"/>
                    </a:lnTo>
                    <a:lnTo>
                      <a:pt x="0" y="970323"/>
                    </a:lnTo>
                    <a:lnTo>
                      <a:pt x="0" y="984184"/>
                    </a:lnTo>
                    <a:lnTo>
                      <a:pt x="441596" y="800021"/>
                    </a:lnTo>
                    <a:lnTo>
                      <a:pt x="445557" y="797051"/>
                    </a:lnTo>
                    <a:close/>
                    <a:moveTo>
                      <a:pt x="371297" y="528726"/>
                    </a:moveTo>
                    <a:lnTo>
                      <a:pt x="393079" y="512885"/>
                    </a:lnTo>
                    <a:lnTo>
                      <a:pt x="399021" y="507934"/>
                    </a:lnTo>
                    <a:lnTo>
                      <a:pt x="427734" y="486151"/>
                    </a:lnTo>
                    <a:lnTo>
                      <a:pt x="445557" y="472289"/>
                    </a:lnTo>
                    <a:lnTo>
                      <a:pt x="491102" y="437635"/>
                    </a:lnTo>
                    <a:lnTo>
                      <a:pt x="491102" y="432684"/>
                    </a:lnTo>
                    <a:cubicBezTo>
                      <a:pt x="491102" y="390109"/>
                      <a:pt x="500013" y="348524"/>
                      <a:pt x="515855" y="308919"/>
                    </a:cubicBezTo>
                    <a:cubicBezTo>
                      <a:pt x="584174" y="144558"/>
                      <a:pt x="774278" y="66338"/>
                      <a:pt x="938639" y="135647"/>
                    </a:cubicBezTo>
                    <a:cubicBezTo>
                      <a:pt x="1102999" y="203966"/>
                      <a:pt x="1181219" y="394070"/>
                      <a:pt x="1111911" y="558430"/>
                    </a:cubicBezTo>
                    <a:cubicBezTo>
                      <a:pt x="1060424" y="682196"/>
                      <a:pt x="939629" y="756455"/>
                      <a:pt x="812893" y="756455"/>
                    </a:cubicBezTo>
                    <a:cubicBezTo>
                      <a:pt x="812893" y="756455"/>
                      <a:pt x="812893" y="756455"/>
                      <a:pt x="812893" y="756455"/>
                    </a:cubicBezTo>
                    <a:cubicBezTo>
                      <a:pt x="771307" y="756455"/>
                      <a:pt x="729722" y="748534"/>
                      <a:pt x="689127" y="731702"/>
                    </a:cubicBezTo>
                    <a:cubicBezTo>
                      <a:pt x="619818" y="702989"/>
                      <a:pt x="562391" y="650512"/>
                      <a:pt x="527737" y="584174"/>
                    </a:cubicBezTo>
                    <a:lnTo>
                      <a:pt x="525756" y="581203"/>
                    </a:lnTo>
                    <a:lnTo>
                      <a:pt x="444566" y="553480"/>
                    </a:lnTo>
                    <a:lnTo>
                      <a:pt x="426744" y="547539"/>
                    </a:lnTo>
                    <a:lnTo>
                      <a:pt x="412882" y="542588"/>
                    </a:lnTo>
                    <a:lnTo>
                      <a:pt x="371297" y="528726"/>
                    </a:lnTo>
                    <a:lnTo>
                      <a:pt x="371297" y="528726"/>
                    </a:lnTo>
                    <a:close/>
                    <a:moveTo>
                      <a:pt x="427734" y="453477"/>
                    </a:moveTo>
                    <a:lnTo>
                      <a:pt x="399021" y="445556"/>
                    </a:lnTo>
                    <a:lnTo>
                      <a:pt x="399021" y="445556"/>
                    </a:lnTo>
                    <a:lnTo>
                      <a:pt x="399021" y="362386"/>
                    </a:lnTo>
                    <a:lnTo>
                      <a:pt x="427734" y="376248"/>
                    </a:lnTo>
                    <a:lnTo>
                      <a:pt x="427734" y="453477"/>
                    </a:lnTo>
                    <a:close/>
                    <a:moveTo>
                      <a:pt x="427734" y="298027"/>
                    </a:moveTo>
                    <a:lnTo>
                      <a:pt x="427734" y="368326"/>
                    </a:lnTo>
                    <a:lnTo>
                      <a:pt x="399021" y="354465"/>
                    </a:lnTo>
                    <a:lnTo>
                      <a:pt x="399021" y="279215"/>
                    </a:lnTo>
                    <a:lnTo>
                      <a:pt x="427734" y="298027"/>
                    </a:lnTo>
                    <a:close/>
                    <a:moveTo>
                      <a:pt x="351495" y="247531"/>
                    </a:moveTo>
                    <a:lnTo>
                      <a:pt x="393079" y="274264"/>
                    </a:lnTo>
                    <a:lnTo>
                      <a:pt x="393079" y="350504"/>
                    </a:lnTo>
                    <a:lnTo>
                      <a:pt x="351495" y="330701"/>
                    </a:lnTo>
                    <a:lnTo>
                      <a:pt x="351495" y="247531"/>
                    </a:lnTo>
                    <a:close/>
                    <a:moveTo>
                      <a:pt x="351495" y="339613"/>
                    </a:moveTo>
                    <a:lnTo>
                      <a:pt x="393079" y="359415"/>
                    </a:lnTo>
                    <a:lnTo>
                      <a:pt x="393079" y="443576"/>
                    </a:lnTo>
                    <a:lnTo>
                      <a:pt x="351495" y="431694"/>
                    </a:lnTo>
                    <a:lnTo>
                      <a:pt x="351495" y="339613"/>
                    </a:lnTo>
                    <a:close/>
                    <a:moveTo>
                      <a:pt x="294067" y="210897"/>
                    </a:moveTo>
                    <a:lnTo>
                      <a:pt x="345554" y="244560"/>
                    </a:lnTo>
                    <a:lnTo>
                      <a:pt x="345554" y="329712"/>
                    </a:lnTo>
                    <a:lnTo>
                      <a:pt x="294067" y="305948"/>
                    </a:lnTo>
                    <a:lnTo>
                      <a:pt x="294067" y="210897"/>
                    </a:lnTo>
                    <a:close/>
                    <a:moveTo>
                      <a:pt x="294067" y="311889"/>
                    </a:moveTo>
                    <a:lnTo>
                      <a:pt x="345554" y="335652"/>
                    </a:lnTo>
                    <a:lnTo>
                      <a:pt x="345554" y="427734"/>
                    </a:lnTo>
                    <a:lnTo>
                      <a:pt x="294067" y="412882"/>
                    </a:lnTo>
                    <a:lnTo>
                      <a:pt x="294067" y="311889"/>
                    </a:lnTo>
                    <a:close/>
                    <a:moveTo>
                      <a:pt x="293077" y="420803"/>
                    </a:moveTo>
                    <a:lnTo>
                      <a:pt x="344564" y="435655"/>
                    </a:lnTo>
                    <a:lnTo>
                      <a:pt x="344564" y="525756"/>
                    </a:lnTo>
                    <a:lnTo>
                      <a:pt x="293077" y="519816"/>
                    </a:lnTo>
                    <a:lnTo>
                      <a:pt x="293077" y="420803"/>
                    </a:lnTo>
                    <a:close/>
                    <a:moveTo>
                      <a:pt x="123766" y="911905"/>
                    </a:moveTo>
                    <a:lnTo>
                      <a:pt x="16832" y="956461"/>
                    </a:lnTo>
                    <a:lnTo>
                      <a:pt x="16832" y="809922"/>
                    </a:lnTo>
                    <a:lnTo>
                      <a:pt x="123766" y="784179"/>
                    </a:lnTo>
                    <a:lnTo>
                      <a:pt x="123766" y="911905"/>
                    </a:lnTo>
                    <a:close/>
                    <a:moveTo>
                      <a:pt x="124756" y="644571"/>
                    </a:moveTo>
                    <a:lnTo>
                      <a:pt x="124756" y="777248"/>
                    </a:lnTo>
                    <a:lnTo>
                      <a:pt x="17822" y="802991"/>
                    </a:lnTo>
                    <a:lnTo>
                      <a:pt x="18812" y="651502"/>
                    </a:lnTo>
                    <a:lnTo>
                      <a:pt x="124756" y="644571"/>
                    </a:lnTo>
                    <a:lnTo>
                      <a:pt x="124756" y="644571"/>
                    </a:lnTo>
                    <a:close/>
                    <a:moveTo>
                      <a:pt x="124756" y="637640"/>
                    </a:moveTo>
                    <a:lnTo>
                      <a:pt x="17822" y="643581"/>
                    </a:lnTo>
                    <a:lnTo>
                      <a:pt x="17822" y="497042"/>
                    </a:lnTo>
                    <a:lnTo>
                      <a:pt x="124756" y="508924"/>
                    </a:lnTo>
                    <a:lnTo>
                      <a:pt x="124756" y="637640"/>
                    </a:lnTo>
                    <a:close/>
                    <a:moveTo>
                      <a:pt x="124756" y="499023"/>
                    </a:moveTo>
                    <a:lnTo>
                      <a:pt x="17822" y="486151"/>
                    </a:lnTo>
                    <a:lnTo>
                      <a:pt x="18812" y="340603"/>
                    </a:lnTo>
                    <a:lnTo>
                      <a:pt x="124756" y="371297"/>
                    </a:lnTo>
                    <a:lnTo>
                      <a:pt x="124756" y="499023"/>
                    </a:lnTo>
                    <a:close/>
                    <a:moveTo>
                      <a:pt x="124756" y="364366"/>
                    </a:moveTo>
                    <a:lnTo>
                      <a:pt x="18812" y="332682"/>
                    </a:lnTo>
                    <a:lnTo>
                      <a:pt x="19803" y="182183"/>
                    </a:lnTo>
                    <a:lnTo>
                      <a:pt x="125746" y="231689"/>
                    </a:lnTo>
                    <a:lnTo>
                      <a:pt x="124756" y="364366"/>
                    </a:lnTo>
                    <a:close/>
                    <a:moveTo>
                      <a:pt x="125746" y="225748"/>
                    </a:moveTo>
                    <a:lnTo>
                      <a:pt x="125746" y="225748"/>
                    </a:lnTo>
                    <a:lnTo>
                      <a:pt x="19803" y="176242"/>
                    </a:lnTo>
                    <a:lnTo>
                      <a:pt x="20793" y="33664"/>
                    </a:lnTo>
                    <a:lnTo>
                      <a:pt x="126736" y="101983"/>
                    </a:lnTo>
                    <a:lnTo>
                      <a:pt x="125746" y="225748"/>
                    </a:lnTo>
                    <a:close/>
                    <a:moveTo>
                      <a:pt x="214857" y="873290"/>
                    </a:moveTo>
                    <a:lnTo>
                      <a:pt x="130696" y="908935"/>
                    </a:lnTo>
                    <a:lnTo>
                      <a:pt x="130696" y="783189"/>
                    </a:lnTo>
                    <a:lnTo>
                      <a:pt x="214857" y="763386"/>
                    </a:lnTo>
                    <a:lnTo>
                      <a:pt x="214857" y="873290"/>
                    </a:lnTo>
                    <a:close/>
                    <a:moveTo>
                      <a:pt x="214857" y="756455"/>
                    </a:moveTo>
                    <a:lnTo>
                      <a:pt x="130696" y="776258"/>
                    </a:lnTo>
                    <a:lnTo>
                      <a:pt x="130696" y="644571"/>
                    </a:lnTo>
                    <a:lnTo>
                      <a:pt x="214857" y="639621"/>
                    </a:lnTo>
                    <a:lnTo>
                      <a:pt x="214857" y="756455"/>
                    </a:lnTo>
                    <a:close/>
                    <a:moveTo>
                      <a:pt x="214857" y="632690"/>
                    </a:moveTo>
                    <a:lnTo>
                      <a:pt x="130696" y="637640"/>
                    </a:lnTo>
                    <a:lnTo>
                      <a:pt x="130696" y="510904"/>
                    </a:lnTo>
                    <a:lnTo>
                      <a:pt x="214857" y="520806"/>
                    </a:lnTo>
                    <a:lnTo>
                      <a:pt x="214857" y="632690"/>
                    </a:lnTo>
                    <a:close/>
                    <a:moveTo>
                      <a:pt x="214857" y="509914"/>
                    </a:moveTo>
                    <a:lnTo>
                      <a:pt x="130696" y="500013"/>
                    </a:lnTo>
                    <a:lnTo>
                      <a:pt x="130696" y="373277"/>
                    </a:lnTo>
                    <a:lnTo>
                      <a:pt x="214857" y="398030"/>
                    </a:lnTo>
                    <a:lnTo>
                      <a:pt x="214857" y="509914"/>
                    </a:lnTo>
                    <a:close/>
                    <a:moveTo>
                      <a:pt x="215847" y="391099"/>
                    </a:moveTo>
                    <a:lnTo>
                      <a:pt x="131687" y="366346"/>
                    </a:lnTo>
                    <a:lnTo>
                      <a:pt x="131687" y="236640"/>
                    </a:lnTo>
                    <a:lnTo>
                      <a:pt x="215847" y="276245"/>
                    </a:lnTo>
                    <a:lnTo>
                      <a:pt x="215847" y="391099"/>
                    </a:lnTo>
                    <a:close/>
                    <a:moveTo>
                      <a:pt x="215847" y="268324"/>
                    </a:moveTo>
                    <a:lnTo>
                      <a:pt x="131687" y="228719"/>
                    </a:lnTo>
                    <a:lnTo>
                      <a:pt x="131687" y="105943"/>
                    </a:lnTo>
                    <a:lnTo>
                      <a:pt x="215847" y="160400"/>
                    </a:lnTo>
                    <a:lnTo>
                      <a:pt x="215847" y="268324"/>
                    </a:lnTo>
                    <a:close/>
                    <a:moveTo>
                      <a:pt x="286146" y="843586"/>
                    </a:moveTo>
                    <a:lnTo>
                      <a:pt x="220798" y="870320"/>
                    </a:lnTo>
                    <a:lnTo>
                      <a:pt x="220798" y="760416"/>
                    </a:lnTo>
                    <a:lnTo>
                      <a:pt x="286146" y="744574"/>
                    </a:lnTo>
                    <a:lnTo>
                      <a:pt x="286146" y="843586"/>
                    </a:lnTo>
                    <a:close/>
                    <a:moveTo>
                      <a:pt x="286146" y="738633"/>
                    </a:moveTo>
                    <a:lnTo>
                      <a:pt x="220798" y="754475"/>
                    </a:lnTo>
                    <a:lnTo>
                      <a:pt x="220798" y="638631"/>
                    </a:lnTo>
                    <a:lnTo>
                      <a:pt x="286146" y="634670"/>
                    </a:lnTo>
                    <a:lnTo>
                      <a:pt x="286146" y="738633"/>
                    </a:lnTo>
                    <a:close/>
                    <a:moveTo>
                      <a:pt x="286146" y="628729"/>
                    </a:moveTo>
                    <a:lnTo>
                      <a:pt x="220798" y="632690"/>
                    </a:lnTo>
                    <a:lnTo>
                      <a:pt x="220798" y="521795"/>
                    </a:lnTo>
                    <a:lnTo>
                      <a:pt x="286146" y="528726"/>
                    </a:lnTo>
                    <a:lnTo>
                      <a:pt x="286146" y="628729"/>
                    </a:lnTo>
                    <a:close/>
                    <a:moveTo>
                      <a:pt x="286146" y="517835"/>
                    </a:moveTo>
                    <a:lnTo>
                      <a:pt x="221788" y="509914"/>
                    </a:lnTo>
                    <a:lnTo>
                      <a:pt x="221788" y="399020"/>
                    </a:lnTo>
                    <a:lnTo>
                      <a:pt x="286146" y="417832"/>
                    </a:lnTo>
                    <a:lnTo>
                      <a:pt x="286146" y="517835"/>
                    </a:lnTo>
                    <a:close/>
                    <a:moveTo>
                      <a:pt x="287137" y="411892"/>
                    </a:moveTo>
                    <a:lnTo>
                      <a:pt x="222778" y="393079"/>
                    </a:lnTo>
                    <a:lnTo>
                      <a:pt x="222778" y="279215"/>
                    </a:lnTo>
                    <a:lnTo>
                      <a:pt x="287137" y="309909"/>
                    </a:lnTo>
                    <a:lnTo>
                      <a:pt x="287137" y="411892"/>
                    </a:lnTo>
                    <a:close/>
                    <a:moveTo>
                      <a:pt x="287137" y="301988"/>
                    </a:moveTo>
                    <a:lnTo>
                      <a:pt x="222778" y="271294"/>
                    </a:lnTo>
                    <a:lnTo>
                      <a:pt x="222778" y="164361"/>
                    </a:lnTo>
                    <a:lnTo>
                      <a:pt x="287137" y="205946"/>
                    </a:lnTo>
                    <a:lnTo>
                      <a:pt x="287137" y="301988"/>
                    </a:lnTo>
                    <a:close/>
                    <a:moveTo>
                      <a:pt x="344564" y="819823"/>
                    </a:moveTo>
                    <a:lnTo>
                      <a:pt x="293077" y="841606"/>
                    </a:lnTo>
                    <a:lnTo>
                      <a:pt x="293077" y="744574"/>
                    </a:lnTo>
                    <a:lnTo>
                      <a:pt x="344564" y="732693"/>
                    </a:lnTo>
                    <a:lnTo>
                      <a:pt x="344564" y="819823"/>
                    </a:lnTo>
                    <a:close/>
                    <a:moveTo>
                      <a:pt x="344564" y="725762"/>
                    </a:moveTo>
                    <a:lnTo>
                      <a:pt x="293077" y="737643"/>
                    </a:lnTo>
                    <a:lnTo>
                      <a:pt x="293077" y="634670"/>
                    </a:lnTo>
                    <a:lnTo>
                      <a:pt x="293077" y="634670"/>
                    </a:lnTo>
                    <a:lnTo>
                      <a:pt x="344564" y="631700"/>
                    </a:lnTo>
                    <a:lnTo>
                      <a:pt x="344564" y="725762"/>
                    </a:lnTo>
                    <a:close/>
                    <a:moveTo>
                      <a:pt x="351495" y="631700"/>
                    </a:moveTo>
                    <a:lnTo>
                      <a:pt x="393079" y="629719"/>
                    </a:lnTo>
                    <a:lnTo>
                      <a:pt x="393079" y="714870"/>
                    </a:lnTo>
                    <a:lnTo>
                      <a:pt x="351495" y="724771"/>
                    </a:lnTo>
                    <a:lnTo>
                      <a:pt x="351495" y="631700"/>
                    </a:lnTo>
                    <a:close/>
                    <a:moveTo>
                      <a:pt x="351495" y="816853"/>
                    </a:moveTo>
                    <a:lnTo>
                      <a:pt x="351495" y="730712"/>
                    </a:lnTo>
                    <a:lnTo>
                      <a:pt x="393079" y="720811"/>
                    </a:lnTo>
                    <a:lnTo>
                      <a:pt x="393079" y="800021"/>
                    </a:lnTo>
                    <a:lnTo>
                      <a:pt x="351495" y="816853"/>
                    </a:lnTo>
                    <a:close/>
                    <a:moveTo>
                      <a:pt x="427734" y="626749"/>
                    </a:moveTo>
                    <a:lnTo>
                      <a:pt x="427734" y="704969"/>
                    </a:lnTo>
                    <a:lnTo>
                      <a:pt x="399021" y="711900"/>
                    </a:lnTo>
                    <a:lnTo>
                      <a:pt x="399021" y="627739"/>
                    </a:lnTo>
                    <a:lnTo>
                      <a:pt x="427734" y="626749"/>
                    </a:lnTo>
                    <a:close/>
                    <a:moveTo>
                      <a:pt x="399021" y="797051"/>
                    </a:moveTo>
                    <a:lnTo>
                      <a:pt x="399021" y="719820"/>
                    </a:lnTo>
                    <a:lnTo>
                      <a:pt x="427734" y="712890"/>
                    </a:lnTo>
                    <a:lnTo>
                      <a:pt x="427734" y="785169"/>
                    </a:lnTo>
                    <a:lnTo>
                      <a:pt x="399021" y="797051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" name="Полилиния: фигура 77">
                <a:extLst>
                  <a:ext uri="{FF2B5EF4-FFF2-40B4-BE49-F238E27FC236}">
                    <a16:creationId xmlns:a16="http://schemas.microsoft.com/office/drawing/2014/main" id="{F1EC3D0A-A252-3749-985C-360A73D5A0E8}"/>
                  </a:ext>
                </a:extLst>
              </p:cNvPr>
              <p:cNvSpPr/>
              <p:nvPr/>
            </p:nvSpPr>
            <p:spPr>
              <a:xfrm>
                <a:off x="5570354" y="8449726"/>
                <a:ext cx="269314" cy="149285"/>
              </a:xfrm>
              <a:custGeom>
                <a:avLst/>
                <a:gdLst>
                  <a:gd name="connsiteX0" fmla="*/ 9901 w 269314"/>
                  <a:gd name="connsiteY0" fmla="*/ 36634 h 149285"/>
                  <a:gd name="connsiteX1" fmla="*/ 257433 w 269314"/>
                  <a:gd name="connsiteY1" fmla="*/ 148519 h 149285"/>
                  <a:gd name="connsiteX2" fmla="*/ 269314 w 269314"/>
                  <a:gd name="connsiteY2" fmla="*/ 135647 h 149285"/>
                  <a:gd name="connsiteX3" fmla="*/ 259413 w 269314"/>
                  <a:gd name="connsiteY3" fmla="*/ 112874 h 149285"/>
                  <a:gd name="connsiteX4" fmla="*/ 11882 w 269314"/>
                  <a:gd name="connsiteY4" fmla="*/ 990 h 149285"/>
                  <a:gd name="connsiteX5" fmla="*/ 8911 w 269314"/>
                  <a:gd name="connsiteY5" fmla="*/ 0 h 149285"/>
                  <a:gd name="connsiteX6" fmla="*/ 0 w 269314"/>
                  <a:gd name="connsiteY6" fmla="*/ 12872 h 149285"/>
                  <a:gd name="connsiteX7" fmla="*/ 9901 w 269314"/>
                  <a:gd name="connsiteY7" fmla="*/ 36634 h 149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314" h="149285">
                    <a:moveTo>
                      <a:pt x="9901" y="36634"/>
                    </a:moveTo>
                    <a:lnTo>
                      <a:pt x="257433" y="148519"/>
                    </a:lnTo>
                    <a:cubicBezTo>
                      <a:pt x="263374" y="151489"/>
                      <a:pt x="268324" y="145548"/>
                      <a:pt x="269314" y="135647"/>
                    </a:cubicBezTo>
                    <a:cubicBezTo>
                      <a:pt x="269314" y="125745"/>
                      <a:pt x="265354" y="115844"/>
                      <a:pt x="259413" y="112874"/>
                    </a:cubicBezTo>
                    <a:lnTo>
                      <a:pt x="11882" y="990"/>
                    </a:lnTo>
                    <a:cubicBezTo>
                      <a:pt x="10892" y="990"/>
                      <a:pt x="9901" y="0"/>
                      <a:pt x="8911" y="0"/>
                    </a:cubicBezTo>
                    <a:cubicBezTo>
                      <a:pt x="3961" y="0"/>
                      <a:pt x="990" y="4951"/>
                      <a:pt x="0" y="12872"/>
                    </a:cubicBezTo>
                    <a:cubicBezTo>
                      <a:pt x="0" y="23763"/>
                      <a:pt x="3961" y="33664"/>
                      <a:pt x="9901" y="3663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7674751D-EE08-CFBF-434D-281493A6FD14}"/>
                  </a:ext>
                </a:extLst>
              </p:cNvPr>
              <p:cNvSpPr/>
              <p:nvPr/>
            </p:nvSpPr>
            <p:spPr>
              <a:xfrm>
                <a:off x="5684218" y="8712109"/>
                <a:ext cx="269314" cy="148295"/>
              </a:xfrm>
              <a:custGeom>
                <a:avLst/>
                <a:gdLst>
                  <a:gd name="connsiteX0" fmla="*/ 259413 w 269314"/>
                  <a:gd name="connsiteY0" fmla="*/ 112874 h 148295"/>
                  <a:gd name="connsiteX1" fmla="*/ 11882 w 269314"/>
                  <a:gd name="connsiteY1" fmla="*/ 990 h 148295"/>
                  <a:gd name="connsiteX2" fmla="*/ 8911 w 269314"/>
                  <a:gd name="connsiteY2" fmla="*/ 0 h 148295"/>
                  <a:gd name="connsiteX3" fmla="*/ 0 w 269314"/>
                  <a:gd name="connsiteY3" fmla="*/ 12872 h 148295"/>
                  <a:gd name="connsiteX4" fmla="*/ 9901 w 269314"/>
                  <a:gd name="connsiteY4" fmla="*/ 35644 h 148295"/>
                  <a:gd name="connsiteX5" fmla="*/ 257433 w 269314"/>
                  <a:gd name="connsiteY5" fmla="*/ 147528 h 148295"/>
                  <a:gd name="connsiteX6" fmla="*/ 269314 w 269314"/>
                  <a:gd name="connsiteY6" fmla="*/ 134657 h 148295"/>
                  <a:gd name="connsiteX7" fmla="*/ 259413 w 269314"/>
                  <a:gd name="connsiteY7" fmla="*/ 112874 h 148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9314" h="148295">
                    <a:moveTo>
                      <a:pt x="259413" y="112874"/>
                    </a:moveTo>
                    <a:lnTo>
                      <a:pt x="11882" y="990"/>
                    </a:lnTo>
                    <a:cubicBezTo>
                      <a:pt x="10892" y="990"/>
                      <a:pt x="9901" y="0"/>
                      <a:pt x="8911" y="0"/>
                    </a:cubicBezTo>
                    <a:cubicBezTo>
                      <a:pt x="3961" y="0"/>
                      <a:pt x="990" y="4951"/>
                      <a:pt x="0" y="12872"/>
                    </a:cubicBezTo>
                    <a:cubicBezTo>
                      <a:pt x="0" y="22773"/>
                      <a:pt x="3961" y="32674"/>
                      <a:pt x="9901" y="35644"/>
                    </a:cubicBezTo>
                    <a:lnTo>
                      <a:pt x="257433" y="147528"/>
                    </a:lnTo>
                    <a:cubicBezTo>
                      <a:pt x="263374" y="150499"/>
                      <a:pt x="268324" y="144558"/>
                      <a:pt x="269314" y="134657"/>
                    </a:cubicBezTo>
                    <a:cubicBezTo>
                      <a:pt x="269314" y="125745"/>
                      <a:pt x="265354" y="115844"/>
                      <a:pt x="259413" y="11287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" name="Полилиния: фигура 79">
                <a:extLst>
                  <a:ext uri="{FF2B5EF4-FFF2-40B4-BE49-F238E27FC236}">
                    <a16:creationId xmlns:a16="http://schemas.microsoft.com/office/drawing/2014/main" id="{B781B7E3-60F8-44BA-9A34-1A1F3D71EE9C}"/>
                  </a:ext>
                </a:extLst>
              </p:cNvPr>
              <p:cNvSpPr/>
              <p:nvPr/>
            </p:nvSpPr>
            <p:spPr>
              <a:xfrm>
                <a:off x="5548193" y="8768546"/>
                <a:ext cx="202363" cy="84670"/>
              </a:xfrm>
              <a:custGeom>
                <a:avLst/>
                <a:gdLst>
                  <a:gd name="connsiteX0" fmla="*/ 27111 w 202363"/>
                  <a:gd name="connsiteY0" fmla="*/ 84161 h 84670"/>
                  <a:gd name="connsiteX1" fmla="*/ 202364 w 202363"/>
                  <a:gd name="connsiteY1" fmla="*/ 17823 h 84670"/>
                  <a:gd name="connsiteX2" fmla="*/ 159788 w 202363"/>
                  <a:gd name="connsiteY2" fmla="*/ 0 h 84670"/>
                  <a:gd name="connsiteX3" fmla="*/ 4339 w 202363"/>
                  <a:gd name="connsiteY3" fmla="*/ 58418 h 84670"/>
                  <a:gd name="connsiteX4" fmla="*/ 5329 w 202363"/>
                  <a:gd name="connsiteY4" fmla="*/ 75250 h 84670"/>
                  <a:gd name="connsiteX5" fmla="*/ 27111 w 202363"/>
                  <a:gd name="connsiteY5" fmla="*/ 84161 h 8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363" h="84670">
                    <a:moveTo>
                      <a:pt x="27111" y="84161"/>
                    </a:moveTo>
                    <a:lnTo>
                      <a:pt x="202364" y="17823"/>
                    </a:lnTo>
                    <a:lnTo>
                      <a:pt x="159788" y="0"/>
                    </a:lnTo>
                    <a:lnTo>
                      <a:pt x="4339" y="58418"/>
                    </a:lnTo>
                    <a:cubicBezTo>
                      <a:pt x="-1602" y="60398"/>
                      <a:pt x="-1602" y="68319"/>
                      <a:pt x="5329" y="75250"/>
                    </a:cubicBezTo>
                    <a:cubicBezTo>
                      <a:pt x="11270" y="82181"/>
                      <a:pt x="21171" y="86141"/>
                      <a:pt x="27111" y="84161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" name="Полилиния: фигура 80">
                <a:extLst>
                  <a:ext uri="{FF2B5EF4-FFF2-40B4-BE49-F238E27FC236}">
                    <a16:creationId xmlns:a16="http://schemas.microsoft.com/office/drawing/2014/main" id="{A2F16A6E-5B10-1125-5F65-806BB7675702}"/>
                  </a:ext>
                </a:extLst>
              </p:cNvPr>
              <p:cNvSpPr/>
              <p:nvPr/>
            </p:nvSpPr>
            <p:spPr>
              <a:xfrm>
                <a:off x="5770359" y="8453686"/>
                <a:ext cx="203354" cy="85151"/>
              </a:xfrm>
              <a:custGeom>
                <a:avLst/>
                <a:gdLst>
                  <a:gd name="connsiteX0" fmla="*/ 199016 w 203354"/>
                  <a:gd name="connsiteY0" fmla="*/ 26733 h 85151"/>
                  <a:gd name="connsiteX1" fmla="*/ 198025 w 203354"/>
                  <a:gd name="connsiteY1" fmla="*/ 9901 h 85151"/>
                  <a:gd name="connsiteX2" fmla="*/ 179213 w 203354"/>
                  <a:gd name="connsiteY2" fmla="*/ 0 h 85151"/>
                  <a:gd name="connsiteX3" fmla="*/ 175252 w 203354"/>
                  <a:gd name="connsiteY3" fmla="*/ 990 h 85151"/>
                  <a:gd name="connsiteX4" fmla="*/ 0 w 203354"/>
                  <a:gd name="connsiteY4" fmla="*/ 67328 h 85151"/>
                  <a:gd name="connsiteX5" fmla="*/ 42575 w 203354"/>
                  <a:gd name="connsiteY5" fmla="*/ 85151 h 85151"/>
                  <a:gd name="connsiteX6" fmla="*/ 199016 w 203354"/>
                  <a:gd name="connsiteY6" fmla="*/ 26733 h 85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354" h="85151">
                    <a:moveTo>
                      <a:pt x="199016" y="26733"/>
                    </a:moveTo>
                    <a:cubicBezTo>
                      <a:pt x="204956" y="24753"/>
                      <a:pt x="204956" y="16832"/>
                      <a:pt x="198025" y="9901"/>
                    </a:cubicBezTo>
                    <a:cubicBezTo>
                      <a:pt x="193074" y="3961"/>
                      <a:pt x="185154" y="0"/>
                      <a:pt x="179213" y="0"/>
                    </a:cubicBezTo>
                    <a:cubicBezTo>
                      <a:pt x="178223" y="0"/>
                      <a:pt x="176242" y="0"/>
                      <a:pt x="175252" y="990"/>
                    </a:cubicBezTo>
                    <a:lnTo>
                      <a:pt x="0" y="67328"/>
                    </a:lnTo>
                    <a:lnTo>
                      <a:pt x="42575" y="85151"/>
                    </a:lnTo>
                    <a:lnTo>
                      <a:pt x="199016" y="26733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" name="Полилиния: фигура 81">
                <a:extLst>
                  <a:ext uri="{FF2B5EF4-FFF2-40B4-BE49-F238E27FC236}">
                    <a16:creationId xmlns:a16="http://schemas.microsoft.com/office/drawing/2014/main" id="{E15F2684-EFDA-D9CB-C5B7-F239D3D3ED9A}"/>
                  </a:ext>
                </a:extLst>
              </p:cNvPr>
              <p:cNvSpPr/>
              <p:nvPr/>
            </p:nvSpPr>
            <p:spPr>
              <a:xfrm>
                <a:off x="5691149" y="8559630"/>
                <a:ext cx="146538" cy="92848"/>
              </a:xfrm>
              <a:custGeom>
                <a:avLst/>
                <a:gdLst>
                  <a:gd name="connsiteX0" fmla="*/ 9901 w 146538"/>
                  <a:gd name="connsiteY0" fmla="*/ 35644 h 92848"/>
                  <a:gd name="connsiteX1" fmla="*/ 134657 w 146538"/>
                  <a:gd name="connsiteY1" fmla="*/ 92082 h 92848"/>
                  <a:gd name="connsiteX2" fmla="*/ 146538 w 146538"/>
                  <a:gd name="connsiteY2" fmla="*/ 79210 h 92848"/>
                  <a:gd name="connsiteX3" fmla="*/ 136637 w 146538"/>
                  <a:gd name="connsiteY3" fmla="*/ 57427 h 92848"/>
                  <a:gd name="connsiteX4" fmla="*/ 11882 w 146538"/>
                  <a:gd name="connsiteY4" fmla="*/ 990 h 92848"/>
                  <a:gd name="connsiteX5" fmla="*/ 8911 w 146538"/>
                  <a:gd name="connsiteY5" fmla="*/ 0 h 92848"/>
                  <a:gd name="connsiteX6" fmla="*/ 0 w 146538"/>
                  <a:gd name="connsiteY6" fmla="*/ 12872 h 92848"/>
                  <a:gd name="connsiteX7" fmla="*/ 9901 w 146538"/>
                  <a:gd name="connsiteY7" fmla="*/ 35644 h 92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6538" h="92848">
                    <a:moveTo>
                      <a:pt x="9901" y="35644"/>
                    </a:moveTo>
                    <a:lnTo>
                      <a:pt x="134657" y="92082"/>
                    </a:lnTo>
                    <a:cubicBezTo>
                      <a:pt x="140598" y="95052"/>
                      <a:pt x="145549" y="89111"/>
                      <a:pt x="146538" y="79210"/>
                    </a:cubicBezTo>
                    <a:cubicBezTo>
                      <a:pt x="146538" y="69309"/>
                      <a:pt x="142578" y="59408"/>
                      <a:pt x="136637" y="57427"/>
                    </a:cubicBezTo>
                    <a:lnTo>
                      <a:pt x="11882" y="990"/>
                    </a:lnTo>
                    <a:cubicBezTo>
                      <a:pt x="10892" y="990"/>
                      <a:pt x="9901" y="0"/>
                      <a:pt x="8911" y="0"/>
                    </a:cubicBezTo>
                    <a:cubicBezTo>
                      <a:pt x="3961" y="0"/>
                      <a:pt x="990" y="4951"/>
                      <a:pt x="0" y="12872"/>
                    </a:cubicBezTo>
                    <a:cubicBezTo>
                      <a:pt x="0" y="22773"/>
                      <a:pt x="3961" y="32674"/>
                      <a:pt x="9901" y="3564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" name="Полилиния: фигура 85">
                <a:extLst>
                  <a:ext uri="{FF2B5EF4-FFF2-40B4-BE49-F238E27FC236}">
                    <a16:creationId xmlns:a16="http://schemas.microsoft.com/office/drawing/2014/main" id="{FC4AE1CF-EA88-9A93-6BC7-DE180A1C5283}"/>
                  </a:ext>
                </a:extLst>
              </p:cNvPr>
              <p:cNvSpPr/>
              <p:nvPr/>
            </p:nvSpPr>
            <p:spPr>
              <a:xfrm>
                <a:off x="5689042" y="8608146"/>
                <a:ext cx="146665" cy="93838"/>
              </a:xfrm>
              <a:custGeom>
                <a:avLst/>
                <a:gdLst>
                  <a:gd name="connsiteX0" fmla="*/ 10028 w 146665"/>
                  <a:gd name="connsiteY0" fmla="*/ 36634 h 93838"/>
                  <a:gd name="connsiteX1" fmla="*/ 134784 w 146665"/>
                  <a:gd name="connsiteY1" fmla="*/ 93071 h 93838"/>
                  <a:gd name="connsiteX2" fmla="*/ 146666 w 146665"/>
                  <a:gd name="connsiteY2" fmla="*/ 80200 h 93838"/>
                  <a:gd name="connsiteX3" fmla="*/ 136764 w 146665"/>
                  <a:gd name="connsiteY3" fmla="*/ 57427 h 93838"/>
                  <a:gd name="connsiteX4" fmla="*/ 12008 w 146665"/>
                  <a:gd name="connsiteY4" fmla="*/ 990 h 93838"/>
                  <a:gd name="connsiteX5" fmla="*/ 9038 w 146665"/>
                  <a:gd name="connsiteY5" fmla="*/ 0 h 93838"/>
                  <a:gd name="connsiteX6" fmla="*/ 127 w 146665"/>
                  <a:gd name="connsiteY6" fmla="*/ 12872 h 93838"/>
                  <a:gd name="connsiteX7" fmla="*/ 10028 w 146665"/>
                  <a:gd name="connsiteY7" fmla="*/ 36634 h 93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6665" h="93838">
                    <a:moveTo>
                      <a:pt x="10028" y="36634"/>
                    </a:moveTo>
                    <a:lnTo>
                      <a:pt x="134784" y="93071"/>
                    </a:lnTo>
                    <a:cubicBezTo>
                      <a:pt x="140725" y="96042"/>
                      <a:pt x="145675" y="90101"/>
                      <a:pt x="146666" y="80200"/>
                    </a:cubicBezTo>
                    <a:cubicBezTo>
                      <a:pt x="146666" y="70299"/>
                      <a:pt x="142705" y="60397"/>
                      <a:pt x="136764" y="57427"/>
                    </a:cubicBezTo>
                    <a:lnTo>
                      <a:pt x="12008" y="990"/>
                    </a:lnTo>
                    <a:cubicBezTo>
                      <a:pt x="11018" y="990"/>
                      <a:pt x="10028" y="0"/>
                      <a:pt x="9038" y="0"/>
                    </a:cubicBezTo>
                    <a:cubicBezTo>
                      <a:pt x="4087" y="0"/>
                      <a:pt x="1117" y="4951"/>
                      <a:pt x="127" y="12872"/>
                    </a:cubicBezTo>
                    <a:cubicBezTo>
                      <a:pt x="-863" y="23763"/>
                      <a:pt x="4087" y="33664"/>
                      <a:pt x="10028" y="3663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DD5406D6-7CF1-5B8E-7CE9-96E48E8F7C34}"/>
                  </a:ext>
                </a:extLst>
              </p:cNvPr>
              <p:cNvSpPr/>
              <p:nvPr/>
            </p:nvSpPr>
            <p:spPr>
              <a:xfrm>
                <a:off x="5686199" y="8657653"/>
                <a:ext cx="146665" cy="93838"/>
              </a:xfrm>
              <a:custGeom>
                <a:avLst/>
                <a:gdLst>
                  <a:gd name="connsiteX0" fmla="*/ 9901 w 146665"/>
                  <a:gd name="connsiteY0" fmla="*/ 36634 h 93838"/>
                  <a:gd name="connsiteX1" fmla="*/ 134657 w 146665"/>
                  <a:gd name="connsiteY1" fmla="*/ 93071 h 93838"/>
                  <a:gd name="connsiteX2" fmla="*/ 146538 w 146665"/>
                  <a:gd name="connsiteY2" fmla="*/ 80200 h 93838"/>
                  <a:gd name="connsiteX3" fmla="*/ 136637 w 146665"/>
                  <a:gd name="connsiteY3" fmla="*/ 57427 h 93838"/>
                  <a:gd name="connsiteX4" fmla="*/ 11882 w 146665"/>
                  <a:gd name="connsiteY4" fmla="*/ 990 h 93838"/>
                  <a:gd name="connsiteX5" fmla="*/ 8911 w 146665"/>
                  <a:gd name="connsiteY5" fmla="*/ 0 h 93838"/>
                  <a:gd name="connsiteX6" fmla="*/ 0 w 146665"/>
                  <a:gd name="connsiteY6" fmla="*/ 12872 h 93838"/>
                  <a:gd name="connsiteX7" fmla="*/ 9901 w 146665"/>
                  <a:gd name="connsiteY7" fmla="*/ 36634 h 93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6665" h="93838">
                    <a:moveTo>
                      <a:pt x="9901" y="36634"/>
                    </a:moveTo>
                    <a:lnTo>
                      <a:pt x="134657" y="93071"/>
                    </a:lnTo>
                    <a:cubicBezTo>
                      <a:pt x="140598" y="96042"/>
                      <a:pt x="145549" y="90101"/>
                      <a:pt x="146538" y="80200"/>
                    </a:cubicBezTo>
                    <a:cubicBezTo>
                      <a:pt x="147529" y="70299"/>
                      <a:pt x="142578" y="60397"/>
                      <a:pt x="136637" y="57427"/>
                    </a:cubicBezTo>
                    <a:lnTo>
                      <a:pt x="11882" y="990"/>
                    </a:lnTo>
                    <a:cubicBezTo>
                      <a:pt x="10892" y="990"/>
                      <a:pt x="9901" y="0"/>
                      <a:pt x="8911" y="0"/>
                    </a:cubicBezTo>
                    <a:cubicBezTo>
                      <a:pt x="3961" y="0"/>
                      <a:pt x="990" y="4951"/>
                      <a:pt x="0" y="12872"/>
                    </a:cubicBezTo>
                    <a:cubicBezTo>
                      <a:pt x="0" y="23763"/>
                      <a:pt x="3961" y="34654"/>
                      <a:pt x="9901" y="3663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" name="Полилиния: фигура 87">
                <a:extLst>
                  <a:ext uri="{FF2B5EF4-FFF2-40B4-BE49-F238E27FC236}">
                    <a16:creationId xmlns:a16="http://schemas.microsoft.com/office/drawing/2014/main" id="{ABCA3BAA-CCC9-655D-914D-34569B636414}"/>
                  </a:ext>
                </a:extLst>
              </p:cNvPr>
              <p:cNvSpPr/>
              <p:nvPr/>
            </p:nvSpPr>
            <p:spPr>
              <a:xfrm>
                <a:off x="5257475" y="7907137"/>
                <a:ext cx="151489" cy="160400"/>
              </a:xfrm>
              <a:custGeom>
                <a:avLst/>
                <a:gdLst>
                  <a:gd name="connsiteX0" fmla="*/ 62378 w 151489"/>
                  <a:gd name="connsiteY0" fmla="*/ 160400 h 160400"/>
                  <a:gd name="connsiteX1" fmla="*/ 88121 w 151489"/>
                  <a:gd name="connsiteY1" fmla="*/ 160400 h 160400"/>
                  <a:gd name="connsiteX2" fmla="*/ 88121 w 151489"/>
                  <a:gd name="connsiteY2" fmla="*/ 93072 h 160400"/>
                  <a:gd name="connsiteX3" fmla="*/ 151489 w 151489"/>
                  <a:gd name="connsiteY3" fmla="*/ 93072 h 160400"/>
                  <a:gd name="connsiteX4" fmla="*/ 151489 w 151489"/>
                  <a:gd name="connsiteY4" fmla="*/ 66339 h 160400"/>
                  <a:gd name="connsiteX5" fmla="*/ 88121 w 151489"/>
                  <a:gd name="connsiteY5" fmla="*/ 66339 h 160400"/>
                  <a:gd name="connsiteX6" fmla="*/ 88121 w 151489"/>
                  <a:gd name="connsiteY6" fmla="*/ 0 h 160400"/>
                  <a:gd name="connsiteX7" fmla="*/ 62378 w 151489"/>
                  <a:gd name="connsiteY7" fmla="*/ 0 h 160400"/>
                  <a:gd name="connsiteX8" fmla="*/ 62378 w 151489"/>
                  <a:gd name="connsiteY8" fmla="*/ 66339 h 160400"/>
                  <a:gd name="connsiteX9" fmla="*/ 0 w 151489"/>
                  <a:gd name="connsiteY9" fmla="*/ 66339 h 160400"/>
                  <a:gd name="connsiteX10" fmla="*/ 0 w 151489"/>
                  <a:gd name="connsiteY10" fmla="*/ 93072 h 160400"/>
                  <a:gd name="connsiteX11" fmla="*/ 62378 w 151489"/>
                  <a:gd name="connsiteY11" fmla="*/ 93072 h 16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89" h="160400">
                    <a:moveTo>
                      <a:pt x="62378" y="160400"/>
                    </a:moveTo>
                    <a:lnTo>
                      <a:pt x="88121" y="160400"/>
                    </a:lnTo>
                    <a:lnTo>
                      <a:pt x="88121" y="93072"/>
                    </a:lnTo>
                    <a:lnTo>
                      <a:pt x="151489" y="93072"/>
                    </a:lnTo>
                    <a:lnTo>
                      <a:pt x="151489" y="66339"/>
                    </a:lnTo>
                    <a:lnTo>
                      <a:pt x="88121" y="66339"/>
                    </a:lnTo>
                    <a:lnTo>
                      <a:pt x="88121" y="0"/>
                    </a:lnTo>
                    <a:lnTo>
                      <a:pt x="62378" y="0"/>
                    </a:lnTo>
                    <a:lnTo>
                      <a:pt x="62378" y="66339"/>
                    </a:lnTo>
                    <a:lnTo>
                      <a:pt x="0" y="66339"/>
                    </a:lnTo>
                    <a:lnTo>
                      <a:pt x="0" y="93072"/>
                    </a:lnTo>
                    <a:lnTo>
                      <a:pt x="62378" y="93072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74796639-C2E5-FF4F-4448-8A2256AD3AF6}"/>
                  </a:ext>
                </a:extLst>
              </p:cNvPr>
              <p:cNvSpPr/>
              <p:nvPr/>
            </p:nvSpPr>
            <p:spPr>
              <a:xfrm>
                <a:off x="5456489" y="7811096"/>
                <a:ext cx="169311" cy="252481"/>
              </a:xfrm>
              <a:custGeom>
                <a:avLst/>
                <a:gdLst>
                  <a:gd name="connsiteX0" fmla="*/ 167331 w 169311"/>
                  <a:gd name="connsiteY0" fmla="*/ 198025 h 252481"/>
                  <a:gd name="connsiteX1" fmla="*/ 54457 w 169311"/>
                  <a:gd name="connsiteY1" fmla="*/ 198025 h 252481"/>
                  <a:gd name="connsiteX2" fmla="*/ 54457 w 169311"/>
                  <a:gd name="connsiteY2" fmla="*/ 188124 h 252481"/>
                  <a:gd name="connsiteX3" fmla="*/ 57428 w 169311"/>
                  <a:gd name="connsiteY3" fmla="*/ 178223 h 252481"/>
                  <a:gd name="connsiteX4" fmla="*/ 67329 w 169311"/>
                  <a:gd name="connsiteY4" fmla="*/ 172281 h 252481"/>
                  <a:gd name="connsiteX5" fmla="*/ 129707 w 169311"/>
                  <a:gd name="connsiteY5" fmla="*/ 153469 h 252481"/>
                  <a:gd name="connsiteX6" fmla="*/ 159411 w 169311"/>
                  <a:gd name="connsiteY6" fmla="*/ 130696 h 252481"/>
                  <a:gd name="connsiteX7" fmla="*/ 169312 w 169311"/>
                  <a:gd name="connsiteY7" fmla="*/ 86140 h 252481"/>
                  <a:gd name="connsiteX8" fmla="*/ 169312 w 169311"/>
                  <a:gd name="connsiteY8" fmla="*/ 65348 h 252481"/>
                  <a:gd name="connsiteX9" fmla="*/ 150499 w 169311"/>
                  <a:gd name="connsiteY9" fmla="*/ 17822 h 252481"/>
                  <a:gd name="connsiteX10" fmla="*/ 100003 w 169311"/>
                  <a:gd name="connsiteY10" fmla="*/ 0 h 252481"/>
                  <a:gd name="connsiteX11" fmla="*/ 68319 w 169311"/>
                  <a:gd name="connsiteY11" fmla="*/ 0 h 252481"/>
                  <a:gd name="connsiteX12" fmla="*/ 17823 w 169311"/>
                  <a:gd name="connsiteY12" fmla="*/ 16832 h 252481"/>
                  <a:gd name="connsiteX13" fmla="*/ 0 w 169311"/>
                  <a:gd name="connsiteY13" fmla="*/ 66338 h 252481"/>
                  <a:gd name="connsiteX14" fmla="*/ 0 w 169311"/>
                  <a:gd name="connsiteY14" fmla="*/ 89111 h 252481"/>
                  <a:gd name="connsiteX15" fmla="*/ 54457 w 169311"/>
                  <a:gd name="connsiteY15" fmla="*/ 89111 h 252481"/>
                  <a:gd name="connsiteX16" fmla="*/ 54457 w 169311"/>
                  <a:gd name="connsiteY16" fmla="*/ 75249 h 252481"/>
                  <a:gd name="connsiteX17" fmla="*/ 60398 w 169311"/>
                  <a:gd name="connsiteY17" fmla="*/ 56437 h 252481"/>
                  <a:gd name="connsiteX18" fmla="*/ 80200 w 169311"/>
                  <a:gd name="connsiteY18" fmla="*/ 50496 h 252481"/>
                  <a:gd name="connsiteX19" fmla="*/ 90102 w 169311"/>
                  <a:gd name="connsiteY19" fmla="*/ 50496 h 252481"/>
                  <a:gd name="connsiteX20" fmla="*/ 109904 w 169311"/>
                  <a:gd name="connsiteY20" fmla="*/ 55447 h 252481"/>
                  <a:gd name="connsiteX21" fmla="*/ 115845 w 169311"/>
                  <a:gd name="connsiteY21" fmla="*/ 74259 h 252481"/>
                  <a:gd name="connsiteX22" fmla="*/ 115845 w 169311"/>
                  <a:gd name="connsiteY22" fmla="*/ 84161 h 252481"/>
                  <a:gd name="connsiteX23" fmla="*/ 112875 w 169311"/>
                  <a:gd name="connsiteY23" fmla="*/ 98022 h 252481"/>
                  <a:gd name="connsiteX24" fmla="*/ 99013 w 169311"/>
                  <a:gd name="connsiteY24" fmla="*/ 105943 h 252481"/>
                  <a:gd name="connsiteX25" fmla="*/ 35645 w 169311"/>
                  <a:gd name="connsiteY25" fmla="*/ 127726 h 252481"/>
                  <a:gd name="connsiteX26" fmla="*/ 8911 w 169311"/>
                  <a:gd name="connsiteY26" fmla="*/ 149509 h 252481"/>
                  <a:gd name="connsiteX27" fmla="*/ 0 w 169311"/>
                  <a:gd name="connsiteY27" fmla="*/ 193074 h 252481"/>
                  <a:gd name="connsiteX28" fmla="*/ 0 w 169311"/>
                  <a:gd name="connsiteY28" fmla="*/ 252482 h 252481"/>
                  <a:gd name="connsiteX29" fmla="*/ 0 w 169311"/>
                  <a:gd name="connsiteY29" fmla="*/ 252482 h 252481"/>
                  <a:gd name="connsiteX30" fmla="*/ 167331 w 169311"/>
                  <a:gd name="connsiteY30" fmla="*/ 252482 h 252481"/>
                  <a:gd name="connsiteX31" fmla="*/ 167331 w 169311"/>
                  <a:gd name="connsiteY31" fmla="*/ 198025 h 252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9311" h="252481">
                    <a:moveTo>
                      <a:pt x="167331" y="198025"/>
                    </a:moveTo>
                    <a:lnTo>
                      <a:pt x="54457" y="198025"/>
                    </a:lnTo>
                    <a:lnTo>
                      <a:pt x="54457" y="188124"/>
                    </a:lnTo>
                    <a:cubicBezTo>
                      <a:pt x="54457" y="183173"/>
                      <a:pt x="55447" y="180202"/>
                      <a:pt x="57428" y="178223"/>
                    </a:cubicBezTo>
                    <a:cubicBezTo>
                      <a:pt x="59408" y="176242"/>
                      <a:pt x="62378" y="174262"/>
                      <a:pt x="67329" y="172281"/>
                    </a:cubicBezTo>
                    <a:lnTo>
                      <a:pt x="129707" y="153469"/>
                    </a:lnTo>
                    <a:cubicBezTo>
                      <a:pt x="143568" y="149509"/>
                      <a:pt x="153469" y="141588"/>
                      <a:pt x="159411" y="130696"/>
                    </a:cubicBezTo>
                    <a:cubicBezTo>
                      <a:pt x="166342" y="119805"/>
                      <a:pt x="169312" y="104953"/>
                      <a:pt x="169312" y="86140"/>
                    </a:cubicBezTo>
                    <a:lnTo>
                      <a:pt x="169312" y="65348"/>
                    </a:lnTo>
                    <a:cubicBezTo>
                      <a:pt x="169312" y="45546"/>
                      <a:pt x="163371" y="29704"/>
                      <a:pt x="150499" y="17822"/>
                    </a:cubicBezTo>
                    <a:cubicBezTo>
                      <a:pt x="137628" y="5941"/>
                      <a:pt x="120795" y="0"/>
                      <a:pt x="100003" y="0"/>
                    </a:cubicBezTo>
                    <a:lnTo>
                      <a:pt x="68319" y="0"/>
                    </a:lnTo>
                    <a:cubicBezTo>
                      <a:pt x="46536" y="0"/>
                      <a:pt x="29704" y="5941"/>
                      <a:pt x="17823" y="16832"/>
                    </a:cubicBezTo>
                    <a:cubicBezTo>
                      <a:pt x="5941" y="28713"/>
                      <a:pt x="0" y="44556"/>
                      <a:pt x="0" y="66338"/>
                    </a:cubicBezTo>
                    <a:lnTo>
                      <a:pt x="0" y="89111"/>
                    </a:lnTo>
                    <a:lnTo>
                      <a:pt x="54457" y="89111"/>
                    </a:lnTo>
                    <a:lnTo>
                      <a:pt x="54457" y="75249"/>
                    </a:lnTo>
                    <a:cubicBezTo>
                      <a:pt x="54457" y="66338"/>
                      <a:pt x="56437" y="60397"/>
                      <a:pt x="60398" y="56437"/>
                    </a:cubicBezTo>
                    <a:cubicBezTo>
                      <a:pt x="64358" y="52477"/>
                      <a:pt x="70299" y="50496"/>
                      <a:pt x="80200" y="50496"/>
                    </a:cubicBezTo>
                    <a:lnTo>
                      <a:pt x="90102" y="50496"/>
                    </a:lnTo>
                    <a:cubicBezTo>
                      <a:pt x="99013" y="50496"/>
                      <a:pt x="105944" y="52477"/>
                      <a:pt x="109904" y="55447"/>
                    </a:cubicBezTo>
                    <a:cubicBezTo>
                      <a:pt x="113864" y="59408"/>
                      <a:pt x="115845" y="65348"/>
                      <a:pt x="115845" y="74259"/>
                    </a:cubicBezTo>
                    <a:lnTo>
                      <a:pt x="115845" y="84161"/>
                    </a:lnTo>
                    <a:cubicBezTo>
                      <a:pt x="115845" y="90101"/>
                      <a:pt x="114855" y="95052"/>
                      <a:pt x="112875" y="98022"/>
                    </a:cubicBezTo>
                    <a:cubicBezTo>
                      <a:pt x="110894" y="100992"/>
                      <a:pt x="105944" y="103963"/>
                      <a:pt x="99013" y="105943"/>
                    </a:cubicBezTo>
                    <a:lnTo>
                      <a:pt x="35645" y="127726"/>
                    </a:lnTo>
                    <a:cubicBezTo>
                      <a:pt x="23763" y="131687"/>
                      <a:pt x="14852" y="138618"/>
                      <a:pt x="8911" y="149509"/>
                    </a:cubicBezTo>
                    <a:cubicBezTo>
                      <a:pt x="2971" y="160400"/>
                      <a:pt x="0" y="175252"/>
                      <a:pt x="0" y="193074"/>
                    </a:cubicBezTo>
                    <a:lnTo>
                      <a:pt x="0" y="252482"/>
                    </a:lnTo>
                    <a:lnTo>
                      <a:pt x="0" y="252482"/>
                    </a:lnTo>
                    <a:lnTo>
                      <a:pt x="167331" y="252482"/>
                    </a:lnTo>
                    <a:lnTo>
                      <a:pt x="167331" y="198025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F855E20A-2F6E-533F-D2FA-52F978969D44}"/>
                  </a:ext>
                </a:extLst>
              </p:cNvPr>
              <p:cNvSpPr/>
              <p:nvPr/>
            </p:nvSpPr>
            <p:spPr>
              <a:xfrm>
                <a:off x="5642633" y="7812085"/>
                <a:ext cx="178222" cy="255452"/>
              </a:xfrm>
              <a:custGeom>
                <a:avLst/>
                <a:gdLst>
                  <a:gd name="connsiteX0" fmla="*/ 76239 w 178222"/>
                  <a:gd name="connsiteY0" fmla="*/ 255452 h 255452"/>
                  <a:gd name="connsiteX1" fmla="*/ 101983 w 178222"/>
                  <a:gd name="connsiteY1" fmla="*/ 255452 h 255452"/>
                  <a:gd name="connsiteX2" fmla="*/ 161390 w 178222"/>
                  <a:gd name="connsiteY2" fmla="*/ 232679 h 255452"/>
                  <a:gd name="connsiteX3" fmla="*/ 178223 w 178222"/>
                  <a:gd name="connsiteY3" fmla="*/ 153469 h 255452"/>
                  <a:gd name="connsiteX4" fmla="*/ 178223 w 178222"/>
                  <a:gd name="connsiteY4" fmla="*/ 101983 h 255452"/>
                  <a:gd name="connsiteX5" fmla="*/ 161390 w 178222"/>
                  <a:gd name="connsiteY5" fmla="*/ 22773 h 255452"/>
                  <a:gd name="connsiteX6" fmla="*/ 101983 w 178222"/>
                  <a:gd name="connsiteY6" fmla="*/ 0 h 255452"/>
                  <a:gd name="connsiteX7" fmla="*/ 76239 w 178222"/>
                  <a:gd name="connsiteY7" fmla="*/ 0 h 255452"/>
                  <a:gd name="connsiteX8" fmla="*/ 16832 w 178222"/>
                  <a:gd name="connsiteY8" fmla="*/ 22773 h 255452"/>
                  <a:gd name="connsiteX9" fmla="*/ 0 w 178222"/>
                  <a:gd name="connsiteY9" fmla="*/ 102973 h 255452"/>
                  <a:gd name="connsiteX10" fmla="*/ 0 w 178222"/>
                  <a:gd name="connsiteY10" fmla="*/ 154459 h 255452"/>
                  <a:gd name="connsiteX11" fmla="*/ 16832 w 178222"/>
                  <a:gd name="connsiteY11" fmla="*/ 234660 h 255452"/>
                  <a:gd name="connsiteX12" fmla="*/ 76239 w 178222"/>
                  <a:gd name="connsiteY12" fmla="*/ 255452 h 255452"/>
                  <a:gd name="connsiteX13" fmla="*/ 55447 w 178222"/>
                  <a:gd name="connsiteY13" fmla="*/ 102973 h 255452"/>
                  <a:gd name="connsiteX14" fmla="*/ 61387 w 178222"/>
                  <a:gd name="connsiteY14" fmla="*/ 62378 h 255452"/>
                  <a:gd name="connsiteX15" fmla="*/ 84161 w 178222"/>
                  <a:gd name="connsiteY15" fmla="*/ 53467 h 255452"/>
                  <a:gd name="connsiteX16" fmla="*/ 93071 w 178222"/>
                  <a:gd name="connsiteY16" fmla="*/ 53467 h 255452"/>
                  <a:gd name="connsiteX17" fmla="*/ 115844 w 178222"/>
                  <a:gd name="connsiteY17" fmla="*/ 61388 h 255452"/>
                  <a:gd name="connsiteX18" fmla="*/ 121785 w 178222"/>
                  <a:gd name="connsiteY18" fmla="*/ 101983 h 255452"/>
                  <a:gd name="connsiteX19" fmla="*/ 121785 w 178222"/>
                  <a:gd name="connsiteY19" fmla="*/ 149509 h 255452"/>
                  <a:gd name="connsiteX20" fmla="*/ 115844 w 178222"/>
                  <a:gd name="connsiteY20" fmla="*/ 190104 h 255452"/>
                  <a:gd name="connsiteX21" fmla="*/ 93071 w 178222"/>
                  <a:gd name="connsiteY21" fmla="*/ 198025 h 255452"/>
                  <a:gd name="connsiteX22" fmla="*/ 84161 w 178222"/>
                  <a:gd name="connsiteY22" fmla="*/ 198025 h 255452"/>
                  <a:gd name="connsiteX23" fmla="*/ 61387 w 178222"/>
                  <a:gd name="connsiteY23" fmla="*/ 190104 h 255452"/>
                  <a:gd name="connsiteX24" fmla="*/ 55447 w 178222"/>
                  <a:gd name="connsiteY24" fmla="*/ 149509 h 255452"/>
                  <a:gd name="connsiteX25" fmla="*/ 55447 w 178222"/>
                  <a:gd name="connsiteY25" fmla="*/ 102973 h 255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78222" h="255452">
                    <a:moveTo>
                      <a:pt x="76239" y="255452"/>
                    </a:moveTo>
                    <a:lnTo>
                      <a:pt x="101983" y="255452"/>
                    </a:lnTo>
                    <a:cubicBezTo>
                      <a:pt x="130696" y="255452"/>
                      <a:pt x="150499" y="247531"/>
                      <a:pt x="161390" y="232679"/>
                    </a:cubicBezTo>
                    <a:cubicBezTo>
                      <a:pt x="172281" y="217828"/>
                      <a:pt x="178223" y="191094"/>
                      <a:pt x="178223" y="153469"/>
                    </a:cubicBezTo>
                    <a:lnTo>
                      <a:pt x="178223" y="101983"/>
                    </a:lnTo>
                    <a:cubicBezTo>
                      <a:pt x="178223" y="64358"/>
                      <a:pt x="172281" y="37625"/>
                      <a:pt x="161390" y="22773"/>
                    </a:cubicBezTo>
                    <a:cubicBezTo>
                      <a:pt x="149509" y="7921"/>
                      <a:pt x="129706" y="0"/>
                      <a:pt x="101983" y="0"/>
                    </a:cubicBezTo>
                    <a:lnTo>
                      <a:pt x="76239" y="0"/>
                    </a:lnTo>
                    <a:cubicBezTo>
                      <a:pt x="47526" y="0"/>
                      <a:pt x="27723" y="7921"/>
                      <a:pt x="16832" y="22773"/>
                    </a:cubicBezTo>
                    <a:cubicBezTo>
                      <a:pt x="5941" y="37625"/>
                      <a:pt x="0" y="64358"/>
                      <a:pt x="0" y="102973"/>
                    </a:cubicBezTo>
                    <a:lnTo>
                      <a:pt x="0" y="154459"/>
                    </a:lnTo>
                    <a:cubicBezTo>
                      <a:pt x="0" y="193074"/>
                      <a:pt x="5941" y="218817"/>
                      <a:pt x="16832" y="234660"/>
                    </a:cubicBezTo>
                    <a:cubicBezTo>
                      <a:pt x="27723" y="248521"/>
                      <a:pt x="48516" y="255452"/>
                      <a:pt x="76239" y="255452"/>
                    </a:cubicBezTo>
                    <a:close/>
                    <a:moveTo>
                      <a:pt x="55447" y="102973"/>
                    </a:moveTo>
                    <a:cubicBezTo>
                      <a:pt x="55447" y="82180"/>
                      <a:pt x="57427" y="68319"/>
                      <a:pt x="61387" y="62378"/>
                    </a:cubicBezTo>
                    <a:cubicBezTo>
                      <a:pt x="65348" y="56437"/>
                      <a:pt x="73269" y="53467"/>
                      <a:pt x="84161" y="53467"/>
                    </a:cubicBezTo>
                    <a:lnTo>
                      <a:pt x="93071" y="53467"/>
                    </a:lnTo>
                    <a:cubicBezTo>
                      <a:pt x="104953" y="53467"/>
                      <a:pt x="111884" y="56437"/>
                      <a:pt x="115844" y="61388"/>
                    </a:cubicBezTo>
                    <a:cubicBezTo>
                      <a:pt x="119805" y="66339"/>
                      <a:pt x="121785" y="80200"/>
                      <a:pt x="121785" y="101983"/>
                    </a:cubicBezTo>
                    <a:lnTo>
                      <a:pt x="121785" y="149509"/>
                    </a:lnTo>
                    <a:cubicBezTo>
                      <a:pt x="121785" y="171292"/>
                      <a:pt x="119805" y="185154"/>
                      <a:pt x="115844" y="190104"/>
                    </a:cubicBezTo>
                    <a:cubicBezTo>
                      <a:pt x="111884" y="195055"/>
                      <a:pt x="104953" y="198025"/>
                      <a:pt x="93071" y="198025"/>
                    </a:cubicBezTo>
                    <a:lnTo>
                      <a:pt x="84161" y="198025"/>
                    </a:lnTo>
                    <a:cubicBezTo>
                      <a:pt x="72279" y="198025"/>
                      <a:pt x="64358" y="195055"/>
                      <a:pt x="61387" y="190104"/>
                    </a:cubicBezTo>
                    <a:cubicBezTo>
                      <a:pt x="57427" y="184163"/>
                      <a:pt x="55447" y="171292"/>
                      <a:pt x="55447" y="149509"/>
                    </a:cubicBezTo>
                    <a:lnTo>
                      <a:pt x="55447" y="102973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AD22D28F-5E13-BBBF-8403-F33331150F41}"/>
                  </a:ext>
                </a:extLst>
              </p:cNvPr>
              <p:cNvSpPr/>
              <p:nvPr/>
            </p:nvSpPr>
            <p:spPr>
              <a:xfrm>
                <a:off x="5847589" y="7935851"/>
                <a:ext cx="58417" cy="86141"/>
              </a:xfrm>
              <a:custGeom>
                <a:avLst/>
                <a:gdLst>
                  <a:gd name="connsiteX0" fmla="*/ 25744 w 58417"/>
                  <a:gd name="connsiteY0" fmla="*/ 86141 h 86141"/>
                  <a:gd name="connsiteX1" fmla="*/ 32675 w 58417"/>
                  <a:gd name="connsiteY1" fmla="*/ 86141 h 86141"/>
                  <a:gd name="connsiteX2" fmla="*/ 52477 w 58417"/>
                  <a:gd name="connsiteY2" fmla="*/ 80200 h 86141"/>
                  <a:gd name="connsiteX3" fmla="*/ 58418 w 58417"/>
                  <a:gd name="connsiteY3" fmla="*/ 57427 h 86141"/>
                  <a:gd name="connsiteX4" fmla="*/ 58418 w 58417"/>
                  <a:gd name="connsiteY4" fmla="*/ 28714 h 86141"/>
                  <a:gd name="connsiteX5" fmla="*/ 52477 w 58417"/>
                  <a:gd name="connsiteY5" fmla="*/ 5941 h 86141"/>
                  <a:gd name="connsiteX6" fmla="*/ 32675 w 58417"/>
                  <a:gd name="connsiteY6" fmla="*/ 0 h 86141"/>
                  <a:gd name="connsiteX7" fmla="*/ 25744 w 58417"/>
                  <a:gd name="connsiteY7" fmla="*/ 0 h 86141"/>
                  <a:gd name="connsiteX8" fmla="*/ 5941 w 58417"/>
                  <a:gd name="connsiteY8" fmla="*/ 5941 h 86141"/>
                  <a:gd name="connsiteX9" fmla="*/ 0 w 58417"/>
                  <a:gd name="connsiteY9" fmla="*/ 28714 h 86141"/>
                  <a:gd name="connsiteX10" fmla="*/ 0 w 58417"/>
                  <a:gd name="connsiteY10" fmla="*/ 57427 h 86141"/>
                  <a:gd name="connsiteX11" fmla="*/ 5941 w 58417"/>
                  <a:gd name="connsiteY11" fmla="*/ 80200 h 86141"/>
                  <a:gd name="connsiteX12" fmla="*/ 25744 w 58417"/>
                  <a:gd name="connsiteY12" fmla="*/ 86141 h 86141"/>
                  <a:gd name="connsiteX13" fmla="*/ 20793 w 58417"/>
                  <a:gd name="connsiteY13" fmla="*/ 33664 h 86141"/>
                  <a:gd name="connsiteX14" fmla="*/ 21783 w 58417"/>
                  <a:gd name="connsiteY14" fmla="*/ 20792 h 86141"/>
                  <a:gd name="connsiteX15" fmla="*/ 27724 w 58417"/>
                  <a:gd name="connsiteY15" fmla="*/ 17822 h 86141"/>
                  <a:gd name="connsiteX16" fmla="*/ 29704 w 58417"/>
                  <a:gd name="connsiteY16" fmla="*/ 17822 h 86141"/>
                  <a:gd name="connsiteX17" fmla="*/ 35645 w 58417"/>
                  <a:gd name="connsiteY17" fmla="*/ 20792 h 86141"/>
                  <a:gd name="connsiteX18" fmla="*/ 36635 w 58417"/>
                  <a:gd name="connsiteY18" fmla="*/ 33664 h 86141"/>
                  <a:gd name="connsiteX19" fmla="*/ 36635 w 58417"/>
                  <a:gd name="connsiteY19" fmla="*/ 50496 h 86141"/>
                  <a:gd name="connsiteX20" fmla="*/ 35645 w 58417"/>
                  <a:gd name="connsiteY20" fmla="*/ 63368 h 86141"/>
                  <a:gd name="connsiteX21" fmla="*/ 29704 w 58417"/>
                  <a:gd name="connsiteY21" fmla="*/ 66339 h 86141"/>
                  <a:gd name="connsiteX22" fmla="*/ 27724 w 58417"/>
                  <a:gd name="connsiteY22" fmla="*/ 66339 h 86141"/>
                  <a:gd name="connsiteX23" fmla="*/ 21783 w 58417"/>
                  <a:gd name="connsiteY23" fmla="*/ 63368 h 86141"/>
                  <a:gd name="connsiteX24" fmla="*/ 20793 w 58417"/>
                  <a:gd name="connsiteY24" fmla="*/ 50496 h 86141"/>
                  <a:gd name="connsiteX25" fmla="*/ 20793 w 58417"/>
                  <a:gd name="connsiteY25" fmla="*/ 33664 h 86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8417" h="86141">
                    <a:moveTo>
                      <a:pt x="25744" y="86141"/>
                    </a:moveTo>
                    <a:lnTo>
                      <a:pt x="32675" y="86141"/>
                    </a:lnTo>
                    <a:cubicBezTo>
                      <a:pt x="41585" y="86141"/>
                      <a:pt x="48516" y="84161"/>
                      <a:pt x="52477" y="80200"/>
                    </a:cubicBezTo>
                    <a:cubicBezTo>
                      <a:pt x="56437" y="76240"/>
                      <a:pt x="58418" y="68319"/>
                      <a:pt x="58418" y="57427"/>
                    </a:cubicBezTo>
                    <a:lnTo>
                      <a:pt x="58418" y="28714"/>
                    </a:lnTo>
                    <a:cubicBezTo>
                      <a:pt x="58418" y="17822"/>
                      <a:pt x="56437" y="9901"/>
                      <a:pt x="52477" y="5941"/>
                    </a:cubicBezTo>
                    <a:cubicBezTo>
                      <a:pt x="48516" y="1980"/>
                      <a:pt x="42576" y="0"/>
                      <a:pt x="32675" y="0"/>
                    </a:cubicBezTo>
                    <a:lnTo>
                      <a:pt x="25744" y="0"/>
                    </a:lnTo>
                    <a:cubicBezTo>
                      <a:pt x="16832" y="0"/>
                      <a:pt x="9901" y="1980"/>
                      <a:pt x="5941" y="5941"/>
                    </a:cubicBezTo>
                    <a:cubicBezTo>
                      <a:pt x="1980" y="9901"/>
                      <a:pt x="0" y="17822"/>
                      <a:pt x="0" y="28714"/>
                    </a:cubicBezTo>
                    <a:lnTo>
                      <a:pt x="0" y="57427"/>
                    </a:lnTo>
                    <a:cubicBezTo>
                      <a:pt x="0" y="68319"/>
                      <a:pt x="1980" y="76240"/>
                      <a:pt x="5941" y="80200"/>
                    </a:cubicBezTo>
                    <a:cubicBezTo>
                      <a:pt x="9901" y="84161"/>
                      <a:pt x="15842" y="86141"/>
                      <a:pt x="25744" y="86141"/>
                    </a:cubicBezTo>
                    <a:close/>
                    <a:moveTo>
                      <a:pt x="20793" y="33664"/>
                    </a:moveTo>
                    <a:cubicBezTo>
                      <a:pt x="20793" y="26733"/>
                      <a:pt x="20793" y="22773"/>
                      <a:pt x="21783" y="20792"/>
                    </a:cubicBezTo>
                    <a:cubicBezTo>
                      <a:pt x="22773" y="18813"/>
                      <a:pt x="24753" y="17822"/>
                      <a:pt x="27724" y="17822"/>
                    </a:cubicBezTo>
                    <a:lnTo>
                      <a:pt x="29704" y="17822"/>
                    </a:lnTo>
                    <a:cubicBezTo>
                      <a:pt x="32675" y="17822"/>
                      <a:pt x="34654" y="18813"/>
                      <a:pt x="35645" y="20792"/>
                    </a:cubicBezTo>
                    <a:cubicBezTo>
                      <a:pt x="36635" y="22773"/>
                      <a:pt x="36635" y="26733"/>
                      <a:pt x="36635" y="33664"/>
                    </a:cubicBezTo>
                    <a:lnTo>
                      <a:pt x="36635" y="50496"/>
                    </a:lnTo>
                    <a:cubicBezTo>
                      <a:pt x="36635" y="57427"/>
                      <a:pt x="36635" y="61388"/>
                      <a:pt x="35645" y="63368"/>
                    </a:cubicBezTo>
                    <a:cubicBezTo>
                      <a:pt x="34654" y="65348"/>
                      <a:pt x="32675" y="66339"/>
                      <a:pt x="29704" y="66339"/>
                    </a:cubicBezTo>
                    <a:lnTo>
                      <a:pt x="27724" y="66339"/>
                    </a:lnTo>
                    <a:cubicBezTo>
                      <a:pt x="24753" y="66339"/>
                      <a:pt x="22773" y="65348"/>
                      <a:pt x="21783" y="63368"/>
                    </a:cubicBezTo>
                    <a:cubicBezTo>
                      <a:pt x="20793" y="61388"/>
                      <a:pt x="20793" y="57427"/>
                      <a:pt x="20793" y="50496"/>
                    </a:cubicBezTo>
                    <a:lnTo>
                      <a:pt x="20793" y="3366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BA7C6389-1C92-FFB2-64D2-9319A322CAF7}"/>
                  </a:ext>
                </a:extLst>
              </p:cNvPr>
              <p:cNvSpPr/>
              <p:nvPr/>
            </p:nvSpPr>
            <p:spPr>
              <a:xfrm>
                <a:off x="5945611" y="7979417"/>
                <a:ext cx="58417" cy="87130"/>
              </a:xfrm>
              <a:custGeom>
                <a:avLst/>
                <a:gdLst>
                  <a:gd name="connsiteX0" fmla="*/ 0 w 58417"/>
                  <a:gd name="connsiteY0" fmla="*/ 29704 h 87130"/>
                  <a:gd name="connsiteX1" fmla="*/ 0 w 58417"/>
                  <a:gd name="connsiteY1" fmla="*/ 58417 h 87130"/>
                  <a:gd name="connsiteX2" fmla="*/ 5941 w 58417"/>
                  <a:gd name="connsiteY2" fmla="*/ 81190 h 87130"/>
                  <a:gd name="connsiteX3" fmla="*/ 25743 w 58417"/>
                  <a:gd name="connsiteY3" fmla="*/ 87131 h 87130"/>
                  <a:gd name="connsiteX4" fmla="*/ 32674 w 58417"/>
                  <a:gd name="connsiteY4" fmla="*/ 87131 h 87130"/>
                  <a:gd name="connsiteX5" fmla="*/ 52477 w 58417"/>
                  <a:gd name="connsiteY5" fmla="*/ 81190 h 87130"/>
                  <a:gd name="connsiteX6" fmla="*/ 58418 w 58417"/>
                  <a:gd name="connsiteY6" fmla="*/ 58417 h 87130"/>
                  <a:gd name="connsiteX7" fmla="*/ 58418 w 58417"/>
                  <a:gd name="connsiteY7" fmla="*/ 29704 h 87130"/>
                  <a:gd name="connsiteX8" fmla="*/ 52477 w 58417"/>
                  <a:gd name="connsiteY8" fmla="*/ 6930 h 87130"/>
                  <a:gd name="connsiteX9" fmla="*/ 32674 w 58417"/>
                  <a:gd name="connsiteY9" fmla="*/ 0 h 87130"/>
                  <a:gd name="connsiteX10" fmla="*/ 24753 w 58417"/>
                  <a:gd name="connsiteY10" fmla="*/ 0 h 87130"/>
                  <a:gd name="connsiteX11" fmla="*/ 4951 w 58417"/>
                  <a:gd name="connsiteY11" fmla="*/ 6930 h 87130"/>
                  <a:gd name="connsiteX12" fmla="*/ 0 w 58417"/>
                  <a:gd name="connsiteY12" fmla="*/ 29704 h 87130"/>
                  <a:gd name="connsiteX13" fmla="*/ 20792 w 58417"/>
                  <a:gd name="connsiteY13" fmla="*/ 34654 h 87130"/>
                  <a:gd name="connsiteX14" fmla="*/ 21783 w 58417"/>
                  <a:gd name="connsiteY14" fmla="*/ 21782 h 87130"/>
                  <a:gd name="connsiteX15" fmla="*/ 27723 w 58417"/>
                  <a:gd name="connsiteY15" fmla="*/ 18812 h 87130"/>
                  <a:gd name="connsiteX16" fmla="*/ 29704 w 58417"/>
                  <a:gd name="connsiteY16" fmla="*/ 18812 h 87130"/>
                  <a:gd name="connsiteX17" fmla="*/ 35644 w 58417"/>
                  <a:gd name="connsiteY17" fmla="*/ 21782 h 87130"/>
                  <a:gd name="connsiteX18" fmla="*/ 36635 w 58417"/>
                  <a:gd name="connsiteY18" fmla="*/ 34654 h 87130"/>
                  <a:gd name="connsiteX19" fmla="*/ 36635 w 58417"/>
                  <a:gd name="connsiteY19" fmla="*/ 52477 h 87130"/>
                  <a:gd name="connsiteX20" fmla="*/ 35644 w 58417"/>
                  <a:gd name="connsiteY20" fmla="*/ 65348 h 87130"/>
                  <a:gd name="connsiteX21" fmla="*/ 29704 w 58417"/>
                  <a:gd name="connsiteY21" fmla="*/ 67328 h 87130"/>
                  <a:gd name="connsiteX22" fmla="*/ 27723 w 58417"/>
                  <a:gd name="connsiteY22" fmla="*/ 67328 h 87130"/>
                  <a:gd name="connsiteX23" fmla="*/ 21783 w 58417"/>
                  <a:gd name="connsiteY23" fmla="*/ 64358 h 87130"/>
                  <a:gd name="connsiteX24" fmla="*/ 20792 w 58417"/>
                  <a:gd name="connsiteY24" fmla="*/ 51486 h 87130"/>
                  <a:gd name="connsiteX25" fmla="*/ 20792 w 58417"/>
                  <a:gd name="connsiteY25" fmla="*/ 34654 h 87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8417" h="87130">
                    <a:moveTo>
                      <a:pt x="0" y="29704"/>
                    </a:moveTo>
                    <a:lnTo>
                      <a:pt x="0" y="58417"/>
                    </a:lnTo>
                    <a:cubicBezTo>
                      <a:pt x="0" y="69309"/>
                      <a:pt x="1980" y="76239"/>
                      <a:pt x="5941" y="81190"/>
                    </a:cubicBezTo>
                    <a:cubicBezTo>
                      <a:pt x="9901" y="86140"/>
                      <a:pt x="15842" y="87131"/>
                      <a:pt x="25743" y="87131"/>
                    </a:cubicBezTo>
                    <a:lnTo>
                      <a:pt x="32674" y="87131"/>
                    </a:lnTo>
                    <a:cubicBezTo>
                      <a:pt x="41585" y="87131"/>
                      <a:pt x="48516" y="85151"/>
                      <a:pt x="52477" y="81190"/>
                    </a:cubicBezTo>
                    <a:cubicBezTo>
                      <a:pt x="56437" y="77230"/>
                      <a:pt x="58418" y="69309"/>
                      <a:pt x="58418" y="58417"/>
                    </a:cubicBezTo>
                    <a:lnTo>
                      <a:pt x="58418" y="29704"/>
                    </a:lnTo>
                    <a:cubicBezTo>
                      <a:pt x="58418" y="18812"/>
                      <a:pt x="56437" y="10891"/>
                      <a:pt x="52477" y="6930"/>
                    </a:cubicBezTo>
                    <a:cubicBezTo>
                      <a:pt x="48516" y="2970"/>
                      <a:pt x="42575" y="0"/>
                      <a:pt x="32674" y="0"/>
                    </a:cubicBezTo>
                    <a:lnTo>
                      <a:pt x="24753" y="0"/>
                    </a:lnTo>
                    <a:cubicBezTo>
                      <a:pt x="15842" y="0"/>
                      <a:pt x="8911" y="1980"/>
                      <a:pt x="4951" y="6930"/>
                    </a:cubicBezTo>
                    <a:cubicBezTo>
                      <a:pt x="1980" y="10891"/>
                      <a:pt x="0" y="18812"/>
                      <a:pt x="0" y="29704"/>
                    </a:cubicBezTo>
                    <a:close/>
                    <a:moveTo>
                      <a:pt x="20792" y="34654"/>
                    </a:moveTo>
                    <a:cubicBezTo>
                      <a:pt x="20792" y="27723"/>
                      <a:pt x="20792" y="23763"/>
                      <a:pt x="21783" y="21782"/>
                    </a:cubicBezTo>
                    <a:cubicBezTo>
                      <a:pt x="22773" y="19803"/>
                      <a:pt x="24753" y="18812"/>
                      <a:pt x="27723" y="18812"/>
                    </a:cubicBezTo>
                    <a:lnTo>
                      <a:pt x="29704" y="18812"/>
                    </a:lnTo>
                    <a:cubicBezTo>
                      <a:pt x="32674" y="18812"/>
                      <a:pt x="34654" y="19803"/>
                      <a:pt x="35644" y="21782"/>
                    </a:cubicBezTo>
                    <a:cubicBezTo>
                      <a:pt x="36635" y="23763"/>
                      <a:pt x="36635" y="27723"/>
                      <a:pt x="36635" y="34654"/>
                    </a:cubicBezTo>
                    <a:lnTo>
                      <a:pt x="36635" y="52477"/>
                    </a:lnTo>
                    <a:cubicBezTo>
                      <a:pt x="36635" y="59408"/>
                      <a:pt x="36635" y="63368"/>
                      <a:pt x="35644" y="65348"/>
                    </a:cubicBezTo>
                    <a:cubicBezTo>
                      <a:pt x="34654" y="67328"/>
                      <a:pt x="32674" y="67328"/>
                      <a:pt x="29704" y="67328"/>
                    </a:cubicBezTo>
                    <a:lnTo>
                      <a:pt x="27723" y="67328"/>
                    </a:lnTo>
                    <a:cubicBezTo>
                      <a:pt x="24753" y="67328"/>
                      <a:pt x="22773" y="66338"/>
                      <a:pt x="21783" y="64358"/>
                    </a:cubicBezTo>
                    <a:cubicBezTo>
                      <a:pt x="20792" y="62378"/>
                      <a:pt x="20792" y="58417"/>
                      <a:pt x="20792" y="51486"/>
                    </a:cubicBezTo>
                    <a:lnTo>
                      <a:pt x="20792" y="3465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116FEBEA-7E15-8FF6-3F88-9D4129D6A408}"/>
                  </a:ext>
                </a:extLst>
              </p:cNvPr>
              <p:cNvSpPr/>
              <p:nvPr/>
            </p:nvSpPr>
            <p:spPr>
              <a:xfrm>
                <a:off x="5887194" y="7934861"/>
                <a:ext cx="76239" cy="131686"/>
              </a:xfrm>
              <a:custGeom>
                <a:avLst/>
                <a:gdLst>
                  <a:gd name="connsiteX0" fmla="*/ 12872 w 76239"/>
                  <a:gd name="connsiteY0" fmla="*/ 131687 h 131686"/>
                  <a:gd name="connsiteX1" fmla="*/ 76240 w 76239"/>
                  <a:gd name="connsiteY1" fmla="*/ 0 h 131686"/>
                  <a:gd name="connsiteX2" fmla="*/ 64358 w 76239"/>
                  <a:gd name="connsiteY2" fmla="*/ 0 h 131686"/>
                  <a:gd name="connsiteX3" fmla="*/ 0 w 76239"/>
                  <a:gd name="connsiteY3" fmla="*/ 131687 h 131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239" h="131686">
                    <a:moveTo>
                      <a:pt x="12872" y="131687"/>
                    </a:moveTo>
                    <a:lnTo>
                      <a:pt x="76240" y="0"/>
                    </a:lnTo>
                    <a:lnTo>
                      <a:pt x="64358" y="0"/>
                    </a:lnTo>
                    <a:lnTo>
                      <a:pt x="0" y="131687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8" name="Полилиния: фигура 117">
                <a:extLst>
                  <a:ext uri="{FF2B5EF4-FFF2-40B4-BE49-F238E27FC236}">
                    <a16:creationId xmlns:a16="http://schemas.microsoft.com/office/drawing/2014/main" id="{ECE79332-D54B-B021-8539-BFA8B85B7A97}"/>
                  </a:ext>
                </a:extLst>
              </p:cNvPr>
              <p:cNvSpPr/>
              <p:nvPr/>
            </p:nvSpPr>
            <p:spPr>
              <a:xfrm>
                <a:off x="5443618" y="8096252"/>
                <a:ext cx="83913" cy="143568"/>
              </a:xfrm>
              <a:custGeom>
                <a:avLst/>
                <a:gdLst>
                  <a:gd name="connsiteX0" fmla="*/ 8911 w 83913"/>
                  <a:gd name="connsiteY0" fmla="*/ 143568 h 143568"/>
                  <a:gd name="connsiteX1" fmla="*/ 15842 w 83913"/>
                  <a:gd name="connsiteY1" fmla="*/ 140598 h 143568"/>
                  <a:gd name="connsiteX2" fmla="*/ 18813 w 83913"/>
                  <a:gd name="connsiteY2" fmla="*/ 132676 h 143568"/>
                  <a:gd name="connsiteX3" fmla="*/ 23763 w 83913"/>
                  <a:gd name="connsiteY3" fmla="*/ 91092 h 143568"/>
                  <a:gd name="connsiteX4" fmla="*/ 39605 w 83913"/>
                  <a:gd name="connsiteY4" fmla="*/ 91092 h 143568"/>
                  <a:gd name="connsiteX5" fmla="*/ 69309 w 83913"/>
                  <a:gd name="connsiteY5" fmla="*/ 79210 h 143568"/>
                  <a:gd name="connsiteX6" fmla="*/ 83171 w 83913"/>
                  <a:gd name="connsiteY6" fmla="*/ 45546 h 143568"/>
                  <a:gd name="connsiteX7" fmla="*/ 83171 w 83913"/>
                  <a:gd name="connsiteY7" fmla="*/ 28713 h 143568"/>
                  <a:gd name="connsiteX8" fmla="*/ 78220 w 83913"/>
                  <a:gd name="connsiteY8" fmla="*/ 13861 h 143568"/>
                  <a:gd name="connsiteX9" fmla="*/ 67328 w 83913"/>
                  <a:gd name="connsiteY9" fmla="*/ 3960 h 143568"/>
                  <a:gd name="connsiteX10" fmla="*/ 49506 w 83913"/>
                  <a:gd name="connsiteY10" fmla="*/ 0 h 143568"/>
                  <a:gd name="connsiteX11" fmla="*/ 25744 w 83913"/>
                  <a:gd name="connsiteY11" fmla="*/ 0 h 143568"/>
                  <a:gd name="connsiteX12" fmla="*/ 17822 w 83913"/>
                  <a:gd name="connsiteY12" fmla="*/ 3960 h 143568"/>
                  <a:gd name="connsiteX13" fmla="*/ 13862 w 83913"/>
                  <a:gd name="connsiteY13" fmla="*/ 12872 h 143568"/>
                  <a:gd name="connsiteX14" fmla="*/ 0 w 83913"/>
                  <a:gd name="connsiteY14" fmla="*/ 133667 h 143568"/>
                  <a:gd name="connsiteX15" fmla="*/ 1980 w 83913"/>
                  <a:gd name="connsiteY15" fmla="*/ 141588 h 143568"/>
                  <a:gd name="connsiteX16" fmla="*/ 8911 w 83913"/>
                  <a:gd name="connsiteY16" fmla="*/ 143568 h 143568"/>
                  <a:gd name="connsiteX17" fmla="*/ 31684 w 83913"/>
                  <a:gd name="connsiteY17" fmla="*/ 20792 h 143568"/>
                  <a:gd name="connsiteX18" fmla="*/ 47526 w 83913"/>
                  <a:gd name="connsiteY18" fmla="*/ 20792 h 143568"/>
                  <a:gd name="connsiteX19" fmla="*/ 57427 w 83913"/>
                  <a:gd name="connsiteY19" fmla="*/ 22773 h 143568"/>
                  <a:gd name="connsiteX20" fmla="*/ 63368 w 83913"/>
                  <a:gd name="connsiteY20" fmla="*/ 28713 h 143568"/>
                  <a:gd name="connsiteX21" fmla="*/ 65349 w 83913"/>
                  <a:gd name="connsiteY21" fmla="*/ 36635 h 143568"/>
                  <a:gd name="connsiteX22" fmla="*/ 65349 w 83913"/>
                  <a:gd name="connsiteY22" fmla="*/ 45546 h 143568"/>
                  <a:gd name="connsiteX23" fmla="*/ 41585 w 83913"/>
                  <a:gd name="connsiteY23" fmla="*/ 70299 h 143568"/>
                  <a:gd name="connsiteX24" fmla="*/ 25744 w 83913"/>
                  <a:gd name="connsiteY24" fmla="*/ 70299 h 143568"/>
                  <a:gd name="connsiteX25" fmla="*/ 31684 w 83913"/>
                  <a:gd name="connsiteY25" fmla="*/ 20792 h 143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83913" h="143568">
                    <a:moveTo>
                      <a:pt x="8911" y="143568"/>
                    </a:moveTo>
                    <a:cubicBezTo>
                      <a:pt x="10892" y="143568"/>
                      <a:pt x="13862" y="142578"/>
                      <a:pt x="15842" y="140598"/>
                    </a:cubicBezTo>
                    <a:cubicBezTo>
                      <a:pt x="17822" y="138618"/>
                      <a:pt x="18813" y="135647"/>
                      <a:pt x="18813" y="132676"/>
                    </a:cubicBezTo>
                    <a:lnTo>
                      <a:pt x="23763" y="91092"/>
                    </a:lnTo>
                    <a:lnTo>
                      <a:pt x="39605" y="91092"/>
                    </a:lnTo>
                    <a:cubicBezTo>
                      <a:pt x="51487" y="91092"/>
                      <a:pt x="61388" y="87131"/>
                      <a:pt x="69309" y="79210"/>
                    </a:cubicBezTo>
                    <a:cubicBezTo>
                      <a:pt x="77230" y="71289"/>
                      <a:pt x="82180" y="60397"/>
                      <a:pt x="83171" y="45546"/>
                    </a:cubicBezTo>
                    <a:cubicBezTo>
                      <a:pt x="84161" y="39605"/>
                      <a:pt x="84161" y="33664"/>
                      <a:pt x="83171" y="28713"/>
                    </a:cubicBezTo>
                    <a:cubicBezTo>
                      <a:pt x="82180" y="22773"/>
                      <a:pt x="81190" y="18812"/>
                      <a:pt x="78220" y="13861"/>
                    </a:cubicBezTo>
                    <a:cubicBezTo>
                      <a:pt x="75250" y="9901"/>
                      <a:pt x="72279" y="5941"/>
                      <a:pt x="67328" y="3960"/>
                    </a:cubicBezTo>
                    <a:cubicBezTo>
                      <a:pt x="62378" y="990"/>
                      <a:pt x="56437" y="0"/>
                      <a:pt x="49506" y="0"/>
                    </a:cubicBezTo>
                    <a:lnTo>
                      <a:pt x="25744" y="0"/>
                    </a:lnTo>
                    <a:cubicBezTo>
                      <a:pt x="22773" y="0"/>
                      <a:pt x="20793" y="990"/>
                      <a:pt x="17822" y="3960"/>
                    </a:cubicBezTo>
                    <a:cubicBezTo>
                      <a:pt x="15842" y="5941"/>
                      <a:pt x="13862" y="8911"/>
                      <a:pt x="13862" y="12872"/>
                    </a:cubicBezTo>
                    <a:lnTo>
                      <a:pt x="0" y="133667"/>
                    </a:lnTo>
                    <a:cubicBezTo>
                      <a:pt x="0" y="136637"/>
                      <a:pt x="0" y="139607"/>
                      <a:pt x="1980" y="141588"/>
                    </a:cubicBezTo>
                    <a:cubicBezTo>
                      <a:pt x="4951" y="142578"/>
                      <a:pt x="6931" y="143568"/>
                      <a:pt x="8911" y="143568"/>
                    </a:cubicBezTo>
                    <a:close/>
                    <a:moveTo>
                      <a:pt x="31684" y="20792"/>
                    </a:moveTo>
                    <a:lnTo>
                      <a:pt x="47526" y="20792"/>
                    </a:lnTo>
                    <a:cubicBezTo>
                      <a:pt x="51487" y="20792"/>
                      <a:pt x="55447" y="21783"/>
                      <a:pt x="57427" y="22773"/>
                    </a:cubicBezTo>
                    <a:cubicBezTo>
                      <a:pt x="60398" y="23763"/>
                      <a:pt x="62378" y="25743"/>
                      <a:pt x="63368" y="28713"/>
                    </a:cubicBezTo>
                    <a:cubicBezTo>
                      <a:pt x="64358" y="30694"/>
                      <a:pt x="65349" y="33664"/>
                      <a:pt x="65349" y="36635"/>
                    </a:cubicBezTo>
                    <a:cubicBezTo>
                      <a:pt x="65349" y="39605"/>
                      <a:pt x="65349" y="42575"/>
                      <a:pt x="65349" y="45546"/>
                    </a:cubicBezTo>
                    <a:cubicBezTo>
                      <a:pt x="63368" y="62378"/>
                      <a:pt x="55447" y="70299"/>
                      <a:pt x="41585" y="70299"/>
                    </a:cubicBezTo>
                    <a:lnTo>
                      <a:pt x="25744" y="70299"/>
                    </a:lnTo>
                    <a:lnTo>
                      <a:pt x="31684" y="20792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9" name="Полилиния: фигура 118">
                <a:extLst>
                  <a:ext uri="{FF2B5EF4-FFF2-40B4-BE49-F238E27FC236}">
                    <a16:creationId xmlns:a16="http://schemas.microsoft.com/office/drawing/2014/main" id="{4D1BE730-4457-45F3-18AE-07293332197D}"/>
                  </a:ext>
                </a:extLst>
              </p:cNvPr>
              <p:cNvSpPr/>
              <p:nvPr/>
            </p:nvSpPr>
            <p:spPr>
              <a:xfrm>
                <a:off x="5537927" y="8135857"/>
                <a:ext cx="67080" cy="103963"/>
              </a:xfrm>
              <a:custGeom>
                <a:avLst/>
                <a:gdLst>
                  <a:gd name="connsiteX0" fmla="*/ 67081 w 67080"/>
                  <a:gd name="connsiteY0" fmla="*/ 9901 h 103963"/>
                  <a:gd name="connsiteX1" fmla="*/ 66091 w 67080"/>
                  <a:gd name="connsiteY1" fmla="*/ 2970 h 103963"/>
                  <a:gd name="connsiteX2" fmla="*/ 60150 w 67080"/>
                  <a:gd name="connsiteY2" fmla="*/ 0 h 103963"/>
                  <a:gd name="connsiteX3" fmla="*/ 53219 w 67080"/>
                  <a:gd name="connsiteY3" fmla="*/ 2970 h 103963"/>
                  <a:gd name="connsiteX4" fmla="*/ 50249 w 67080"/>
                  <a:gd name="connsiteY4" fmla="*/ 9901 h 103963"/>
                  <a:gd name="connsiteX5" fmla="*/ 43318 w 67080"/>
                  <a:gd name="connsiteY5" fmla="*/ 75249 h 103963"/>
                  <a:gd name="connsiteX6" fmla="*/ 43318 w 67080"/>
                  <a:gd name="connsiteY6" fmla="*/ 77230 h 103963"/>
                  <a:gd name="connsiteX7" fmla="*/ 43318 w 67080"/>
                  <a:gd name="connsiteY7" fmla="*/ 80200 h 103963"/>
                  <a:gd name="connsiteX8" fmla="*/ 35397 w 67080"/>
                  <a:gd name="connsiteY8" fmla="*/ 84161 h 103963"/>
                  <a:gd name="connsiteX9" fmla="*/ 27476 w 67080"/>
                  <a:gd name="connsiteY9" fmla="*/ 85151 h 103963"/>
                  <a:gd name="connsiteX10" fmla="*/ 18565 w 67080"/>
                  <a:gd name="connsiteY10" fmla="*/ 80200 h 103963"/>
                  <a:gd name="connsiteX11" fmla="*/ 17575 w 67080"/>
                  <a:gd name="connsiteY11" fmla="*/ 65348 h 103963"/>
                  <a:gd name="connsiteX12" fmla="*/ 23516 w 67080"/>
                  <a:gd name="connsiteY12" fmla="*/ 9901 h 103963"/>
                  <a:gd name="connsiteX13" fmla="*/ 22525 w 67080"/>
                  <a:gd name="connsiteY13" fmla="*/ 2970 h 103963"/>
                  <a:gd name="connsiteX14" fmla="*/ 16585 w 67080"/>
                  <a:gd name="connsiteY14" fmla="*/ 0 h 103963"/>
                  <a:gd name="connsiteX15" fmla="*/ 9654 w 67080"/>
                  <a:gd name="connsiteY15" fmla="*/ 2970 h 103963"/>
                  <a:gd name="connsiteX16" fmla="*/ 6683 w 67080"/>
                  <a:gd name="connsiteY16" fmla="*/ 9901 h 103963"/>
                  <a:gd name="connsiteX17" fmla="*/ 743 w 67080"/>
                  <a:gd name="connsiteY17" fmla="*/ 65348 h 103963"/>
                  <a:gd name="connsiteX18" fmla="*/ 743 w 67080"/>
                  <a:gd name="connsiteY18" fmla="*/ 81190 h 103963"/>
                  <a:gd name="connsiteX19" fmla="*/ 4703 w 67080"/>
                  <a:gd name="connsiteY19" fmla="*/ 93071 h 103963"/>
                  <a:gd name="connsiteX20" fmla="*/ 12624 w 67080"/>
                  <a:gd name="connsiteY20" fmla="*/ 100993 h 103963"/>
                  <a:gd name="connsiteX21" fmla="*/ 24506 w 67080"/>
                  <a:gd name="connsiteY21" fmla="*/ 103963 h 103963"/>
                  <a:gd name="connsiteX22" fmla="*/ 36387 w 67080"/>
                  <a:gd name="connsiteY22" fmla="*/ 101983 h 103963"/>
                  <a:gd name="connsiteX23" fmla="*/ 48269 w 67080"/>
                  <a:gd name="connsiteY23" fmla="*/ 96042 h 103963"/>
                  <a:gd name="connsiteX24" fmla="*/ 51239 w 67080"/>
                  <a:gd name="connsiteY24" fmla="*/ 100993 h 103963"/>
                  <a:gd name="connsiteX25" fmla="*/ 56190 w 67080"/>
                  <a:gd name="connsiteY25" fmla="*/ 102973 h 103963"/>
                  <a:gd name="connsiteX26" fmla="*/ 62130 w 67080"/>
                  <a:gd name="connsiteY26" fmla="*/ 100002 h 103963"/>
                  <a:gd name="connsiteX27" fmla="*/ 65101 w 67080"/>
                  <a:gd name="connsiteY27" fmla="*/ 93071 h 103963"/>
                  <a:gd name="connsiteX28" fmla="*/ 65101 w 67080"/>
                  <a:gd name="connsiteY28" fmla="*/ 90101 h 103963"/>
                  <a:gd name="connsiteX29" fmla="*/ 64111 w 67080"/>
                  <a:gd name="connsiteY29" fmla="*/ 88121 h 103963"/>
                  <a:gd name="connsiteX30" fmla="*/ 62130 w 67080"/>
                  <a:gd name="connsiteY30" fmla="*/ 84161 h 103963"/>
                  <a:gd name="connsiteX31" fmla="*/ 62130 w 67080"/>
                  <a:gd name="connsiteY31" fmla="*/ 77230 h 103963"/>
                  <a:gd name="connsiteX32" fmla="*/ 67081 w 67080"/>
                  <a:gd name="connsiteY32" fmla="*/ 9901 h 103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7080" h="103963">
                    <a:moveTo>
                      <a:pt x="67081" y="9901"/>
                    </a:moveTo>
                    <a:cubicBezTo>
                      <a:pt x="67081" y="6931"/>
                      <a:pt x="67081" y="4951"/>
                      <a:pt x="66091" y="2970"/>
                    </a:cubicBezTo>
                    <a:cubicBezTo>
                      <a:pt x="65101" y="990"/>
                      <a:pt x="63121" y="0"/>
                      <a:pt x="60150" y="0"/>
                    </a:cubicBezTo>
                    <a:cubicBezTo>
                      <a:pt x="57180" y="0"/>
                      <a:pt x="55200" y="990"/>
                      <a:pt x="53219" y="2970"/>
                    </a:cubicBezTo>
                    <a:cubicBezTo>
                      <a:pt x="51239" y="4951"/>
                      <a:pt x="50249" y="6931"/>
                      <a:pt x="50249" y="9901"/>
                    </a:cubicBezTo>
                    <a:lnTo>
                      <a:pt x="43318" y="75249"/>
                    </a:lnTo>
                    <a:cubicBezTo>
                      <a:pt x="43318" y="76240"/>
                      <a:pt x="43318" y="76240"/>
                      <a:pt x="43318" y="77230"/>
                    </a:cubicBezTo>
                    <a:lnTo>
                      <a:pt x="43318" y="80200"/>
                    </a:lnTo>
                    <a:cubicBezTo>
                      <a:pt x="40348" y="82180"/>
                      <a:pt x="37377" y="83170"/>
                      <a:pt x="35397" y="84161"/>
                    </a:cubicBezTo>
                    <a:cubicBezTo>
                      <a:pt x="32426" y="85151"/>
                      <a:pt x="30447" y="85151"/>
                      <a:pt x="27476" y="85151"/>
                    </a:cubicBezTo>
                    <a:cubicBezTo>
                      <a:pt x="23516" y="85151"/>
                      <a:pt x="20545" y="83170"/>
                      <a:pt x="18565" y="80200"/>
                    </a:cubicBezTo>
                    <a:cubicBezTo>
                      <a:pt x="16585" y="76240"/>
                      <a:pt x="16585" y="71289"/>
                      <a:pt x="17575" y="65348"/>
                    </a:cubicBezTo>
                    <a:lnTo>
                      <a:pt x="23516" y="9901"/>
                    </a:lnTo>
                    <a:cubicBezTo>
                      <a:pt x="23516" y="6931"/>
                      <a:pt x="23516" y="4951"/>
                      <a:pt x="22525" y="2970"/>
                    </a:cubicBezTo>
                    <a:cubicBezTo>
                      <a:pt x="21535" y="990"/>
                      <a:pt x="19555" y="0"/>
                      <a:pt x="16585" y="0"/>
                    </a:cubicBezTo>
                    <a:cubicBezTo>
                      <a:pt x="13614" y="0"/>
                      <a:pt x="11634" y="990"/>
                      <a:pt x="9654" y="2970"/>
                    </a:cubicBezTo>
                    <a:cubicBezTo>
                      <a:pt x="7673" y="4951"/>
                      <a:pt x="6683" y="6931"/>
                      <a:pt x="6683" y="9901"/>
                    </a:cubicBezTo>
                    <a:lnTo>
                      <a:pt x="743" y="65348"/>
                    </a:lnTo>
                    <a:cubicBezTo>
                      <a:pt x="-248" y="71289"/>
                      <a:pt x="-248" y="76240"/>
                      <a:pt x="743" y="81190"/>
                    </a:cubicBezTo>
                    <a:cubicBezTo>
                      <a:pt x="1733" y="86141"/>
                      <a:pt x="2723" y="90101"/>
                      <a:pt x="4703" y="93071"/>
                    </a:cubicBezTo>
                    <a:cubicBezTo>
                      <a:pt x="6683" y="96042"/>
                      <a:pt x="9654" y="99013"/>
                      <a:pt x="12624" y="100993"/>
                    </a:cubicBezTo>
                    <a:cubicBezTo>
                      <a:pt x="15595" y="102973"/>
                      <a:pt x="19555" y="103963"/>
                      <a:pt x="24506" y="103963"/>
                    </a:cubicBezTo>
                    <a:cubicBezTo>
                      <a:pt x="28466" y="103963"/>
                      <a:pt x="32426" y="102973"/>
                      <a:pt x="36387" y="101983"/>
                    </a:cubicBezTo>
                    <a:cubicBezTo>
                      <a:pt x="40348" y="100993"/>
                      <a:pt x="44308" y="99013"/>
                      <a:pt x="48269" y="96042"/>
                    </a:cubicBezTo>
                    <a:cubicBezTo>
                      <a:pt x="49259" y="98022"/>
                      <a:pt x="50249" y="100002"/>
                      <a:pt x="51239" y="100993"/>
                    </a:cubicBezTo>
                    <a:cubicBezTo>
                      <a:pt x="52229" y="101983"/>
                      <a:pt x="54209" y="102973"/>
                      <a:pt x="56190" y="102973"/>
                    </a:cubicBezTo>
                    <a:cubicBezTo>
                      <a:pt x="58170" y="102973"/>
                      <a:pt x="60150" y="101983"/>
                      <a:pt x="62130" y="100002"/>
                    </a:cubicBezTo>
                    <a:cubicBezTo>
                      <a:pt x="64111" y="98022"/>
                      <a:pt x="65101" y="96042"/>
                      <a:pt x="65101" y="93071"/>
                    </a:cubicBezTo>
                    <a:cubicBezTo>
                      <a:pt x="65101" y="92082"/>
                      <a:pt x="65101" y="91092"/>
                      <a:pt x="65101" y="90101"/>
                    </a:cubicBezTo>
                    <a:cubicBezTo>
                      <a:pt x="65101" y="89111"/>
                      <a:pt x="64111" y="88121"/>
                      <a:pt x="64111" y="88121"/>
                    </a:cubicBezTo>
                    <a:cubicBezTo>
                      <a:pt x="63121" y="87131"/>
                      <a:pt x="63121" y="85151"/>
                      <a:pt x="62130" y="84161"/>
                    </a:cubicBezTo>
                    <a:cubicBezTo>
                      <a:pt x="62130" y="83170"/>
                      <a:pt x="62130" y="81190"/>
                      <a:pt x="62130" y="77230"/>
                    </a:cubicBezTo>
                    <a:lnTo>
                      <a:pt x="67081" y="9901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0" name="Полилиния: фигура 119">
                <a:extLst>
                  <a:ext uri="{FF2B5EF4-FFF2-40B4-BE49-F238E27FC236}">
                    <a16:creationId xmlns:a16="http://schemas.microsoft.com/office/drawing/2014/main" id="{8BDA7D75-C2D3-844C-B4A2-B936D570931C}"/>
                  </a:ext>
                </a:extLst>
              </p:cNvPr>
              <p:cNvSpPr/>
              <p:nvPr/>
            </p:nvSpPr>
            <p:spPr>
              <a:xfrm>
                <a:off x="5618870" y="8135857"/>
                <a:ext cx="53466" cy="102972"/>
              </a:xfrm>
              <a:custGeom>
                <a:avLst/>
                <a:gdLst>
                  <a:gd name="connsiteX0" fmla="*/ 4951 w 53466"/>
                  <a:gd name="connsiteY0" fmla="*/ 14852 h 102972"/>
                  <a:gd name="connsiteX1" fmla="*/ 5941 w 53466"/>
                  <a:gd name="connsiteY1" fmla="*/ 16832 h 102972"/>
                  <a:gd name="connsiteX2" fmla="*/ 6931 w 53466"/>
                  <a:gd name="connsiteY2" fmla="*/ 21783 h 102972"/>
                  <a:gd name="connsiteX3" fmla="*/ 6931 w 53466"/>
                  <a:gd name="connsiteY3" fmla="*/ 28713 h 102972"/>
                  <a:gd name="connsiteX4" fmla="*/ 0 w 53466"/>
                  <a:gd name="connsiteY4" fmla="*/ 93071 h 102972"/>
                  <a:gd name="connsiteX5" fmla="*/ 1980 w 53466"/>
                  <a:gd name="connsiteY5" fmla="*/ 100002 h 102972"/>
                  <a:gd name="connsiteX6" fmla="*/ 7921 w 53466"/>
                  <a:gd name="connsiteY6" fmla="*/ 102973 h 102972"/>
                  <a:gd name="connsiteX7" fmla="*/ 14852 w 53466"/>
                  <a:gd name="connsiteY7" fmla="*/ 100002 h 102972"/>
                  <a:gd name="connsiteX8" fmla="*/ 17822 w 53466"/>
                  <a:gd name="connsiteY8" fmla="*/ 93071 h 102972"/>
                  <a:gd name="connsiteX9" fmla="*/ 24753 w 53466"/>
                  <a:gd name="connsiteY9" fmla="*/ 28713 h 102972"/>
                  <a:gd name="connsiteX10" fmla="*/ 24753 w 53466"/>
                  <a:gd name="connsiteY10" fmla="*/ 26733 h 102972"/>
                  <a:gd name="connsiteX11" fmla="*/ 24753 w 53466"/>
                  <a:gd name="connsiteY11" fmla="*/ 23763 h 102972"/>
                  <a:gd name="connsiteX12" fmla="*/ 29704 w 53466"/>
                  <a:gd name="connsiteY12" fmla="*/ 20792 h 102972"/>
                  <a:gd name="connsiteX13" fmla="*/ 33664 w 53466"/>
                  <a:gd name="connsiteY13" fmla="*/ 19803 h 102972"/>
                  <a:gd name="connsiteX14" fmla="*/ 37625 w 53466"/>
                  <a:gd name="connsiteY14" fmla="*/ 19803 h 102972"/>
                  <a:gd name="connsiteX15" fmla="*/ 42575 w 53466"/>
                  <a:gd name="connsiteY15" fmla="*/ 19803 h 102972"/>
                  <a:gd name="connsiteX16" fmla="*/ 49506 w 53466"/>
                  <a:gd name="connsiteY16" fmla="*/ 17822 h 102972"/>
                  <a:gd name="connsiteX17" fmla="*/ 53467 w 53466"/>
                  <a:gd name="connsiteY17" fmla="*/ 9901 h 102972"/>
                  <a:gd name="connsiteX18" fmla="*/ 51487 w 53466"/>
                  <a:gd name="connsiteY18" fmla="*/ 2970 h 102972"/>
                  <a:gd name="connsiteX19" fmla="*/ 43566 w 53466"/>
                  <a:gd name="connsiteY19" fmla="*/ 0 h 102972"/>
                  <a:gd name="connsiteX20" fmla="*/ 33664 w 53466"/>
                  <a:gd name="connsiteY20" fmla="*/ 1980 h 102972"/>
                  <a:gd name="connsiteX21" fmla="*/ 21783 w 53466"/>
                  <a:gd name="connsiteY21" fmla="*/ 7921 h 102972"/>
                  <a:gd name="connsiteX22" fmla="*/ 18813 w 53466"/>
                  <a:gd name="connsiteY22" fmla="*/ 3960 h 102972"/>
                  <a:gd name="connsiteX23" fmla="*/ 14852 w 53466"/>
                  <a:gd name="connsiteY23" fmla="*/ 1980 h 102972"/>
                  <a:gd name="connsiteX24" fmla="*/ 8911 w 53466"/>
                  <a:gd name="connsiteY24" fmla="*/ 4951 h 102972"/>
                  <a:gd name="connsiteX25" fmla="*/ 5941 w 53466"/>
                  <a:gd name="connsiteY25" fmla="*/ 11882 h 102972"/>
                  <a:gd name="connsiteX26" fmla="*/ 4951 w 53466"/>
                  <a:gd name="connsiteY26" fmla="*/ 14852 h 102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3466" h="102972">
                    <a:moveTo>
                      <a:pt x="4951" y="14852"/>
                    </a:moveTo>
                    <a:cubicBezTo>
                      <a:pt x="4951" y="15842"/>
                      <a:pt x="5941" y="16832"/>
                      <a:pt x="5941" y="16832"/>
                    </a:cubicBezTo>
                    <a:cubicBezTo>
                      <a:pt x="6931" y="17822"/>
                      <a:pt x="6931" y="19803"/>
                      <a:pt x="6931" y="21783"/>
                    </a:cubicBezTo>
                    <a:cubicBezTo>
                      <a:pt x="6931" y="23763"/>
                      <a:pt x="6931" y="25743"/>
                      <a:pt x="6931" y="28713"/>
                    </a:cubicBezTo>
                    <a:lnTo>
                      <a:pt x="0" y="93071"/>
                    </a:lnTo>
                    <a:cubicBezTo>
                      <a:pt x="0" y="96042"/>
                      <a:pt x="0" y="98022"/>
                      <a:pt x="1980" y="100002"/>
                    </a:cubicBezTo>
                    <a:cubicBezTo>
                      <a:pt x="2970" y="101983"/>
                      <a:pt x="4951" y="102973"/>
                      <a:pt x="7921" y="102973"/>
                    </a:cubicBezTo>
                    <a:cubicBezTo>
                      <a:pt x="10891" y="102973"/>
                      <a:pt x="12872" y="101983"/>
                      <a:pt x="14852" y="100002"/>
                    </a:cubicBezTo>
                    <a:cubicBezTo>
                      <a:pt x="16832" y="98022"/>
                      <a:pt x="17822" y="96042"/>
                      <a:pt x="17822" y="93071"/>
                    </a:cubicBezTo>
                    <a:lnTo>
                      <a:pt x="24753" y="28713"/>
                    </a:lnTo>
                    <a:cubicBezTo>
                      <a:pt x="24753" y="27723"/>
                      <a:pt x="24753" y="27723"/>
                      <a:pt x="24753" y="26733"/>
                    </a:cubicBezTo>
                    <a:lnTo>
                      <a:pt x="24753" y="23763"/>
                    </a:lnTo>
                    <a:cubicBezTo>
                      <a:pt x="26733" y="22773"/>
                      <a:pt x="28714" y="21783"/>
                      <a:pt x="29704" y="20792"/>
                    </a:cubicBezTo>
                    <a:cubicBezTo>
                      <a:pt x="31684" y="19803"/>
                      <a:pt x="32674" y="19803"/>
                      <a:pt x="33664" y="19803"/>
                    </a:cubicBezTo>
                    <a:cubicBezTo>
                      <a:pt x="34654" y="19803"/>
                      <a:pt x="36635" y="19803"/>
                      <a:pt x="37625" y="19803"/>
                    </a:cubicBezTo>
                    <a:lnTo>
                      <a:pt x="42575" y="19803"/>
                    </a:lnTo>
                    <a:cubicBezTo>
                      <a:pt x="44556" y="19803"/>
                      <a:pt x="47526" y="18812"/>
                      <a:pt x="49506" y="17822"/>
                    </a:cubicBezTo>
                    <a:cubicBezTo>
                      <a:pt x="51487" y="15842"/>
                      <a:pt x="52477" y="12872"/>
                      <a:pt x="53467" y="9901"/>
                    </a:cubicBezTo>
                    <a:cubicBezTo>
                      <a:pt x="53467" y="6931"/>
                      <a:pt x="53467" y="4951"/>
                      <a:pt x="51487" y="2970"/>
                    </a:cubicBezTo>
                    <a:cubicBezTo>
                      <a:pt x="50496" y="990"/>
                      <a:pt x="47526" y="0"/>
                      <a:pt x="43566" y="0"/>
                    </a:cubicBezTo>
                    <a:cubicBezTo>
                      <a:pt x="40595" y="0"/>
                      <a:pt x="37625" y="990"/>
                      <a:pt x="33664" y="1980"/>
                    </a:cubicBezTo>
                    <a:cubicBezTo>
                      <a:pt x="29704" y="3960"/>
                      <a:pt x="25743" y="5941"/>
                      <a:pt x="21783" y="7921"/>
                    </a:cubicBezTo>
                    <a:cubicBezTo>
                      <a:pt x="20792" y="5941"/>
                      <a:pt x="19803" y="4951"/>
                      <a:pt x="18813" y="3960"/>
                    </a:cubicBezTo>
                    <a:cubicBezTo>
                      <a:pt x="17822" y="2970"/>
                      <a:pt x="16832" y="1980"/>
                      <a:pt x="14852" y="1980"/>
                    </a:cubicBezTo>
                    <a:cubicBezTo>
                      <a:pt x="12872" y="1980"/>
                      <a:pt x="10891" y="2970"/>
                      <a:pt x="8911" y="4951"/>
                    </a:cubicBezTo>
                    <a:cubicBezTo>
                      <a:pt x="6931" y="6931"/>
                      <a:pt x="5941" y="8911"/>
                      <a:pt x="5941" y="11882"/>
                    </a:cubicBezTo>
                    <a:cubicBezTo>
                      <a:pt x="4951" y="12872"/>
                      <a:pt x="4951" y="13861"/>
                      <a:pt x="4951" y="14852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1" name="Полилиния: фигура 120">
                <a:extLst>
                  <a:ext uri="{FF2B5EF4-FFF2-40B4-BE49-F238E27FC236}">
                    <a16:creationId xmlns:a16="http://schemas.microsoft.com/office/drawing/2014/main" id="{B0680CFD-8849-C46E-49C2-D8945CA6B446}"/>
                  </a:ext>
                </a:extLst>
              </p:cNvPr>
              <p:cNvSpPr/>
              <p:nvPr/>
            </p:nvSpPr>
            <p:spPr>
              <a:xfrm>
                <a:off x="5675887" y="8135857"/>
                <a:ext cx="66115" cy="104953"/>
              </a:xfrm>
              <a:custGeom>
                <a:avLst/>
                <a:gdLst>
                  <a:gd name="connsiteX0" fmla="*/ 25163 w 66115"/>
                  <a:gd name="connsiteY0" fmla="*/ 62378 h 104953"/>
                  <a:gd name="connsiteX1" fmla="*/ 32094 w 66115"/>
                  <a:gd name="connsiteY1" fmla="*/ 62378 h 104953"/>
                  <a:gd name="connsiteX2" fmla="*/ 55857 w 66115"/>
                  <a:gd name="connsiteY2" fmla="*/ 54457 h 104953"/>
                  <a:gd name="connsiteX3" fmla="*/ 65759 w 66115"/>
                  <a:gd name="connsiteY3" fmla="*/ 32674 h 104953"/>
                  <a:gd name="connsiteX4" fmla="*/ 61798 w 66115"/>
                  <a:gd name="connsiteY4" fmla="*/ 8911 h 104953"/>
                  <a:gd name="connsiteX5" fmla="*/ 41005 w 66115"/>
                  <a:gd name="connsiteY5" fmla="*/ 0 h 104953"/>
                  <a:gd name="connsiteX6" fmla="*/ 27144 w 66115"/>
                  <a:gd name="connsiteY6" fmla="*/ 2970 h 104953"/>
                  <a:gd name="connsiteX7" fmla="*/ 16252 w 66115"/>
                  <a:gd name="connsiteY7" fmla="*/ 9901 h 104953"/>
                  <a:gd name="connsiteX8" fmla="*/ 8331 w 66115"/>
                  <a:gd name="connsiteY8" fmla="*/ 20792 h 104953"/>
                  <a:gd name="connsiteX9" fmla="*/ 4371 w 66115"/>
                  <a:gd name="connsiteY9" fmla="*/ 34654 h 104953"/>
                  <a:gd name="connsiteX10" fmla="*/ 410 w 66115"/>
                  <a:gd name="connsiteY10" fmla="*/ 70299 h 104953"/>
                  <a:gd name="connsiteX11" fmla="*/ 1400 w 66115"/>
                  <a:gd name="connsiteY11" fmla="*/ 84161 h 104953"/>
                  <a:gd name="connsiteX12" fmla="*/ 6351 w 66115"/>
                  <a:gd name="connsiteY12" fmla="*/ 95052 h 104953"/>
                  <a:gd name="connsiteX13" fmla="*/ 15262 w 66115"/>
                  <a:gd name="connsiteY13" fmla="*/ 101983 h 104953"/>
                  <a:gd name="connsiteX14" fmla="*/ 28133 w 66115"/>
                  <a:gd name="connsiteY14" fmla="*/ 104953 h 104953"/>
                  <a:gd name="connsiteX15" fmla="*/ 37045 w 66115"/>
                  <a:gd name="connsiteY15" fmla="*/ 103963 h 104953"/>
                  <a:gd name="connsiteX16" fmla="*/ 46946 w 66115"/>
                  <a:gd name="connsiteY16" fmla="*/ 100993 h 104953"/>
                  <a:gd name="connsiteX17" fmla="*/ 54867 w 66115"/>
                  <a:gd name="connsiteY17" fmla="*/ 96042 h 104953"/>
                  <a:gd name="connsiteX18" fmla="*/ 58828 w 66115"/>
                  <a:gd name="connsiteY18" fmla="*/ 88121 h 104953"/>
                  <a:gd name="connsiteX19" fmla="*/ 57837 w 66115"/>
                  <a:gd name="connsiteY19" fmla="*/ 82180 h 104953"/>
                  <a:gd name="connsiteX20" fmla="*/ 51897 w 66115"/>
                  <a:gd name="connsiteY20" fmla="*/ 79210 h 104953"/>
                  <a:gd name="connsiteX21" fmla="*/ 49916 w 66115"/>
                  <a:gd name="connsiteY21" fmla="*/ 79210 h 104953"/>
                  <a:gd name="connsiteX22" fmla="*/ 48926 w 66115"/>
                  <a:gd name="connsiteY22" fmla="*/ 80200 h 104953"/>
                  <a:gd name="connsiteX23" fmla="*/ 41005 w 66115"/>
                  <a:gd name="connsiteY23" fmla="*/ 84161 h 104953"/>
                  <a:gd name="connsiteX24" fmla="*/ 33084 w 66115"/>
                  <a:gd name="connsiteY24" fmla="*/ 85151 h 104953"/>
                  <a:gd name="connsiteX25" fmla="*/ 22193 w 66115"/>
                  <a:gd name="connsiteY25" fmla="*/ 81190 h 104953"/>
                  <a:gd name="connsiteX26" fmla="*/ 20213 w 66115"/>
                  <a:gd name="connsiteY26" fmla="*/ 70299 h 104953"/>
                  <a:gd name="connsiteX27" fmla="*/ 21203 w 66115"/>
                  <a:gd name="connsiteY27" fmla="*/ 61388 h 104953"/>
                  <a:gd name="connsiteX28" fmla="*/ 25163 w 66115"/>
                  <a:gd name="connsiteY28" fmla="*/ 62378 h 104953"/>
                  <a:gd name="connsiteX29" fmla="*/ 20213 w 66115"/>
                  <a:gd name="connsiteY29" fmla="*/ 32674 h 104953"/>
                  <a:gd name="connsiteX30" fmla="*/ 25163 w 66115"/>
                  <a:gd name="connsiteY30" fmla="*/ 20792 h 104953"/>
                  <a:gd name="connsiteX31" fmla="*/ 36055 w 66115"/>
                  <a:gd name="connsiteY31" fmla="*/ 16832 h 104953"/>
                  <a:gd name="connsiteX32" fmla="*/ 44966 w 66115"/>
                  <a:gd name="connsiteY32" fmla="*/ 19803 h 104953"/>
                  <a:gd name="connsiteX33" fmla="*/ 46946 w 66115"/>
                  <a:gd name="connsiteY33" fmla="*/ 31684 h 104953"/>
                  <a:gd name="connsiteX34" fmla="*/ 42985 w 66115"/>
                  <a:gd name="connsiteY34" fmla="*/ 41585 h 104953"/>
                  <a:gd name="connsiteX35" fmla="*/ 33084 w 66115"/>
                  <a:gd name="connsiteY35" fmla="*/ 45546 h 104953"/>
                  <a:gd name="connsiteX36" fmla="*/ 27144 w 66115"/>
                  <a:gd name="connsiteY36" fmla="*/ 45546 h 104953"/>
                  <a:gd name="connsiteX37" fmla="*/ 19223 w 66115"/>
                  <a:gd name="connsiteY37" fmla="*/ 44556 h 104953"/>
                  <a:gd name="connsiteX38" fmla="*/ 20213 w 66115"/>
                  <a:gd name="connsiteY38" fmla="*/ 32674 h 104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66115" h="104953">
                    <a:moveTo>
                      <a:pt x="25163" y="62378"/>
                    </a:moveTo>
                    <a:cubicBezTo>
                      <a:pt x="27144" y="62378"/>
                      <a:pt x="30114" y="62378"/>
                      <a:pt x="32094" y="62378"/>
                    </a:cubicBezTo>
                    <a:cubicBezTo>
                      <a:pt x="41995" y="62378"/>
                      <a:pt x="49916" y="59408"/>
                      <a:pt x="55857" y="54457"/>
                    </a:cubicBezTo>
                    <a:cubicBezTo>
                      <a:pt x="60808" y="49506"/>
                      <a:pt x="63778" y="41585"/>
                      <a:pt x="65759" y="32674"/>
                    </a:cubicBezTo>
                    <a:cubicBezTo>
                      <a:pt x="66749" y="22773"/>
                      <a:pt x="65759" y="14852"/>
                      <a:pt x="61798" y="8911"/>
                    </a:cubicBezTo>
                    <a:cubicBezTo>
                      <a:pt x="57837" y="2970"/>
                      <a:pt x="50907" y="0"/>
                      <a:pt x="41005" y="0"/>
                    </a:cubicBezTo>
                    <a:cubicBezTo>
                      <a:pt x="36055" y="0"/>
                      <a:pt x="31104" y="990"/>
                      <a:pt x="27144" y="2970"/>
                    </a:cubicBezTo>
                    <a:cubicBezTo>
                      <a:pt x="23183" y="4951"/>
                      <a:pt x="19223" y="6931"/>
                      <a:pt x="16252" y="9901"/>
                    </a:cubicBezTo>
                    <a:cubicBezTo>
                      <a:pt x="13282" y="12872"/>
                      <a:pt x="10311" y="16832"/>
                      <a:pt x="8331" y="20792"/>
                    </a:cubicBezTo>
                    <a:cubicBezTo>
                      <a:pt x="6351" y="24753"/>
                      <a:pt x="5361" y="29704"/>
                      <a:pt x="4371" y="34654"/>
                    </a:cubicBezTo>
                    <a:lnTo>
                      <a:pt x="410" y="70299"/>
                    </a:lnTo>
                    <a:cubicBezTo>
                      <a:pt x="-580" y="75249"/>
                      <a:pt x="410" y="79210"/>
                      <a:pt x="1400" y="84161"/>
                    </a:cubicBezTo>
                    <a:cubicBezTo>
                      <a:pt x="2390" y="88121"/>
                      <a:pt x="4371" y="92082"/>
                      <a:pt x="6351" y="95052"/>
                    </a:cubicBezTo>
                    <a:cubicBezTo>
                      <a:pt x="8331" y="98022"/>
                      <a:pt x="11302" y="100993"/>
                      <a:pt x="15262" y="101983"/>
                    </a:cubicBezTo>
                    <a:cubicBezTo>
                      <a:pt x="19223" y="103963"/>
                      <a:pt x="23183" y="104953"/>
                      <a:pt x="28133" y="104953"/>
                    </a:cubicBezTo>
                    <a:cubicBezTo>
                      <a:pt x="30114" y="104953"/>
                      <a:pt x="33084" y="104953"/>
                      <a:pt x="37045" y="103963"/>
                    </a:cubicBezTo>
                    <a:cubicBezTo>
                      <a:pt x="40015" y="102973"/>
                      <a:pt x="43976" y="102973"/>
                      <a:pt x="46946" y="100993"/>
                    </a:cubicBezTo>
                    <a:cubicBezTo>
                      <a:pt x="49916" y="100002"/>
                      <a:pt x="52887" y="98022"/>
                      <a:pt x="54867" y="96042"/>
                    </a:cubicBezTo>
                    <a:cubicBezTo>
                      <a:pt x="56847" y="94062"/>
                      <a:pt x="58828" y="92082"/>
                      <a:pt x="58828" y="88121"/>
                    </a:cubicBezTo>
                    <a:cubicBezTo>
                      <a:pt x="58828" y="86141"/>
                      <a:pt x="58828" y="84161"/>
                      <a:pt x="57837" y="82180"/>
                    </a:cubicBezTo>
                    <a:cubicBezTo>
                      <a:pt x="56847" y="80200"/>
                      <a:pt x="54867" y="79210"/>
                      <a:pt x="51897" y="79210"/>
                    </a:cubicBezTo>
                    <a:cubicBezTo>
                      <a:pt x="50907" y="79210"/>
                      <a:pt x="49916" y="79210"/>
                      <a:pt x="49916" y="79210"/>
                    </a:cubicBezTo>
                    <a:cubicBezTo>
                      <a:pt x="48926" y="79210"/>
                      <a:pt x="48926" y="79210"/>
                      <a:pt x="48926" y="80200"/>
                    </a:cubicBezTo>
                    <a:cubicBezTo>
                      <a:pt x="45956" y="82180"/>
                      <a:pt x="43976" y="83170"/>
                      <a:pt x="41005" y="84161"/>
                    </a:cubicBezTo>
                    <a:cubicBezTo>
                      <a:pt x="39025" y="85151"/>
                      <a:pt x="36055" y="85151"/>
                      <a:pt x="33084" y="85151"/>
                    </a:cubicBezTo>
                    <a:cubicBezTo>
                      <a:pt x="28133" y="85151"/>
                      <a:pt x="24173" y="84161"/>
                      <a:pt x="22193" y="81190"/>
                    </a:cubicBezTo>
                    <a:cubicBezTo>
                      <a:pt x="20213" y="78220"/>
                      <a:pt x="19223" y="75249"/>
                      <a:pt x="20213" y="70299"/>
                    </a:cubicBezTo>
                    <a:lnTo>
                      <a:pt x="21203" y="61388"/>
                    </a:lnTo>
                    <a:cubicBezTo>
                      <a:pt x="20213" y="61388"/>
                      <a:pt x="22193" y="62378"/>
                      <a:pt x="25163" y="62378"/>
                    </a:cubicBezTo>
                    <a:close/>
                    <a:moveTo>
                      <a:pt x="20213" y="32674"/>
                    </a:moveTo>
                    <a:cubicBezTo>
                      <a:pt x="21203" y="27723"/>
                      <a:pt x="22193" y="23763"/>
                      <a:pt x="25163" y="20792"/>
                    </a:cubicBezTo>
                    <a:cubicBezTo>
                      <a:pt x="28133" y="17822"/>
                      <a:pt x="32094" y="16832"/>
                      <a:pt x="36055" y="16832"/>
                    </a:cubicBezTo>
                    <a:cubicBezTo>
                      <a:pt x="40015" y="16832"/>
                      <a:pt x="42985" y="17822"/>
                      <a:pt x="44966" y="19803"/>
                    </a:cubicBezTo>
                    <a:cubicBezTo>
                      <a:pt x="46946" y="21783"/>
                      <a:pt x="46946" y="25743"/>
                      <a:pt x="46946" y="31684"/>
                    </a:cubicBezTo>
                    <a:cubicBezTo>
                      <a:pt x="45956" y="35644"/>
                      <a:pt x="44966" y="39605"/>
                      <a:pt x="42985" y="41585"/>
                    </a:cubicBezTo>
                    <a:cubicBezTo>
                      <a:pt x="41005" y="44556"/>
                      <a:pt x="38035" y="45546"/>
                      <a:pt x="33084" y="45546"/>
                    </a:cubicBezTo>
                    <a:cubicBezTo>
                      <a:pt x="32094" y="45546"/>
                      <a:pt x="30114" y="45546"/>
                      <a:pt x="27144" y="45546"/>
                    </a:cubicBezTo>
                    <a:cubicBezTo>
                      <a:pt x="24173" y="45546"/>
                      <a:pt x="21203" y="45546"/>
                      <a:pt x="19223" y="44556"/>
                    </a:cubicBezTo>
                    <a:lnTo>
                      <a:pt x="20213" y="3267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2" name="Полилиния: фигура 121">
                <a:extLst>
                  <a:ext uri="{FF2B5EF4-FFF2-40B4-BE49-F238E27FC236}">
                    <a16:creationId xmlns:a16="http://schemas.microsoft.com/office/drawing/2014/main" id="{430D4F72-7951-0FF5-EC73-1B094041FE61}"/>
                  </a:ext>
                </a:extLst>
              </p:cNvPr>
              <p:cNvSpPr/>
              <p:nvPr/>
            </p:nvSpPr>
            <p:spPr>
              <a:xfrm>
                <a:off x="5799321" y="8093281"/>
                <a:ext cx="31436" cy="147528"/>
              </a:xfrm>
              <a:custGeom>
                <a:avLst/>
                <a:gdLst>
                  <a:gd name="connsiteX0" fmla="*/ 13614 w 31436"/>
                  <a:gd name="connsiteY0" fmla="*/ 9901 h 147528"/>
                  <a:gd name="connsiteX1" fmla="*/ 742 w 31436"/>
                  <a:gd name="connsiteY1" fmla="*/ 124756 h 147528"/>
                  <a:gd name="connsiteX2" fmla="*/ 742 w 31436"/>
                  <a:gd name="connsiteY2" fmla="*/ 136637 h 147528"/>
                  <a:gd name="connsiteX3" fmla="*/ 2723 w 31436"/>
                  <a:gd name="connsiteY3" fmla="*/ 143568 h 147528"/>
                  <a:gd name="connsiteX4" fmla="*/ 6684 w 31436"/>
                  <a:gd name="connsiteY4" fmla="*/ 146538 h 147528"/>
                  <a:gd name="connsiteX5" fmla="*/ 10644 w 31436"/>
                  <a:gd name="connsiteY5" fmla="*/ 147528 h 147528"/>
                  <a:gd name="connsiteX6" fmla="*/ 17575 w 31436"/>
                  <a:gd name="connsiteY6" fmla="*/ 144558 h 147528"/>
                  <a:gd name="connsiteX7" fmla="*/ 20545 w 31436"/>
                  <a:gd name="connsiteY7" fmla="*/ 137627 h 147528"/>
                  <a:gd name="connsiteX8" fmla="*/ 20545 w 31436"/>
                  <a:gd name="connsiteY8" fmla="*/ 134657 h 147528"/>
                  <a:gd name="connsiteX9" fmla="*/ 19555 w 31436"/>
                  <a:gd name="connsiteY9" fmla="*/ 132676 h 147528"/>
                  <a:gd name="connsiteX10" fmla="*/ 18565 w 31436"/>
                  <a:gd name="connsiteY10" fmla="*/ 128716 h 147528"/>
                  <a:gd name="connsiteX11" fmla="*/ 18565 w 31436"/>
                  <a:gd name="connsiteY11" fmla="*/ 123766 h 147528"/>
                  <a:gd name="connsiteX12" fmla="*/ 31437 w 31436"/>
                  <a:gd name="connsiteY12" fmla="*/ 9901 h 147528"/>
                  <a:gd name="connsiteX13" fmla="*/ 29456 w 31436"/>
                  <a:gd name="connsiteY13" fmla="*/ 2970 h 147528"/>
                  <a:gd name="connsiteX14" fmla="*/ 23515 w 31436"/>
                  <a:gd name="connsiteY14" fmla="*/ 0 h 147528"/>
                  <a:gd name="connsiteX15" fmla="*/ 16585 w 31436"/>
                  <a:gd name="connsiteY15" fmla="*/ 2970 h 147528"/>
                  <a:gd name="connsiteX16" fmla="*/ 13614 w 31436"/>
                  <a:gd name="connsiteY16" fmla="*/ 9901 h 147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436" h="147528">
                    <a:moveTo>
                      <a:pt x="13614" y="9901"/>
                    </a:moveTo>
                    <a:lnTo>
                      <a:pt x="742" y="124756"/>
                    </a:lnTo>
                    <a:cubicBezTo>
                      <a:pt x="-247" y="129706"/>
                      <a:pt x="-247" y="133667"/>
                      <a:pt x="742" y="136637"/>
                    </a:cubicBezTo>
                    <a:cubicBezTo>
                      <a:pt x="742" y="139607"/>
                      <a:pt x="1733" y="141588"/>
                      <a:pt x="2723" y="143568"/>
                    </a:cubicBezTo>
                    <a:cubicBezTo>
                      <a:pt x="3713" y="145548"/>
                      <a:pt x="4703" y="146538"/>
                      <a:pt x="6684" y="146538"/>
                    </a:cubicBezTo>
                    <a:cubicBezTo>
                      <a:pt x="7673" y="146538"/>
                      <a:pt x="9654" y="147528"/>
                      <a:pt x="10644" y="147528"/>
                    </a:cubicBezTo>
                    <a:cubicBezTo>
                      <a:pt x="13614" y="147528"/>
                      <a:pt x="15594" y="146538"/>
                      <a:pt x="17575" y="144558"/>
                    </a:cubicBezTo>
                    <a:cubicBezTo>
                      <a:pt x="19555" y="142578"/>
                      <a:pt x="20545" y="140597"/>
                      <a:pt x="20545" y="137627"/>
                    </a:cubicBezTo>
                    <a:cubicBezTo>
                      <a:pt x="20545" y="136637"/>
                      <a:pt x="20545" y="135647"/>
                      <a:pt x="20545" y="134657"/>
                    </a:cubicBezTo>
                    <a:cubicBezTo>
                      <a:pt x="20545" y="133667"/>
                      <a:pt x="19555" y="133667"/>
                      <a:pt x="19555" y="132676"/>
                    </a:cubicBezTo>
                    <a:cubicBezTo>
                      <a:pt x="18565" y="131687"/>
                      <a:pt x="18565" y="129706"/>
                      <a:pt x="18565" y="128716"/>
                    </a:cubicBezTo>
                    <a:cubicBezTo>
                      <a:pt x="18565" y="127726"/>
                      <a:pt x="18565" y="125745"/>
                      <a:pt x="18565" y="123766"/>
                    </a:cubicBezTo>
                    <a:lnTo>
                      <a:pt x="31437" y="9901"/>
                    </a:lnTo>
                    <a:cubicBezTo>
                      <a:pt x="31437" y="6930"/>
                      <a:pt x="31437" y="4951"/>
                      <a:pt x="29456" y="2970"/>
                    </a:cubicBezTo>
                    <a:cubicBezTo>
                      <a:pt x="28466" y="990"/>
                      <a:pt x="26486" y="0"/>
                      <a:pt x="23515" y="0"/>
                    </a:cubicBezTo>
                    <a:cubicBezTo>
                      <a:pt x="20545" y="0"/>
                      <a:pt x="18565" y="990"/>
                      <a:pt x="16585" y="2970"/>
                    </a:cubicBezTo>
                    <a:cubicBezTo>
                      <a:pt x="15594" y="4951"/>
                      <a:pt x="14604" y="6930"/>
                      <a:pt x="13614" y="9901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3" name="Полилиния: фигура 122">
                <a:extLst>
                  <a:ext uri="{FF2B5EF4-FFF2-40B4-BE49-F238E27FC236}">
                    <a16:creationId xmlns:a16="http://schemas.microsoft.com/office/drawing/2014/main" id="{5E4A67E7-53C0-8587-AFDE-4928249651E3}"/>
                  </a:ext>
                </a:extLst>
              </p:cNvPr>
              <p:cNvSpPr/>
              <p:nvPr/>
            </p:nvSpPr>
            <p:spPr>
              <a:xfrm>
                <a:off x="5852539" y="8094271"/>
                <a:ext cx="20792" cy="23763"/>
              </a:xfrm>
              <a:custGeom>
                <a:avLst/>
                <a:gdLst>
                  <a:gd name="connsiteX0" fmla="*/ 11882 w 20792"/>
                  <a:gd name="connsiteY0" fmla="*/ 0 h 23763"/>
                  <a:gd name="connsiteX1" fmla="*/ 3961 w 20792"/>
                  <a:gd name="connsiteY1" fmla="*/ 3961 h 23763"/>
                  <a:gd name="connsiteX2" fmla="*/ 0 w 20792"/>
                  <a:gd name="connsiteY2" fmla="*/ 12872 h 23763"/>
                  <a:gd name="connsiteX3" fmla="*/ 1980 w 20792"/>
                  <a:gd name="connsiteY3" fmla="*/ 20792 h 23763"/>
                  <a:gd name="connsiteX4" fmla="*/ 8911 w 20792"/>
                  <a:gd name="connsiteY4" fmla="*/ 23763 h 23763"/>
                  <a:gd name="connsiteX5" fmla="*/ 16832 w 20792"/>
                  <a:gd name="connsiteY5" fmla="*/ 20792 h 23763"/>
                  <a:gd name="connsiteX6" fmla="*/ 20793 w 20792"/>
                  <a:gd name="connsiteY6" fmla="*/ 11882 h 23763"/>
                  <a:gd name="connsiteX7" fmla="*/ 18813 w 20792"/>
                  <a:gd name="connsiteY7" fmla="*/ 3961 h 23763"/>
                  <a:gd name="connsiteX8" fmla="*/ 11882 w 20792"/>
                  <a:gd name="connsiteY8" fmla="*/ 0 h 2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92" h="23763">
                    <a:moveTo>
                      <a:pt x="11882" y="0"/>
                    </a:moveTo>
                    <a:cubicBezTo>
                      <a:pt x="8911" y="0"/>
                      <a:pt x="5941" y="990"/>
                      <a:pt x="3961" y="3961"/>
                    </a:cubicBezTo>
                    <a:cubicBezTo>
                      <a:pt x="1980" y="6931"/>
                      <a:pt x="0" y="9901"/>
                      <a:pt x="0" y="12872"/>
                    </a:cubicBezTo>
                    <a:cubicBezTo>
                      <a:pt x="0" y="15842"/>
                      <a:pt x="990" y="17822"/>
                      <a:pt x="1980" y="20792"/>
                    </a:cubicBezTo>
                    <a:cubicBezTo>
                      <a:pt x="3961" y="22773"/>
                      <a:pt x="5941" y="23763"/>
                      <a:pt x="8911" y="23763"/>
                    </a:cubicBezTo>
                    <a:cubicBezTo>
                      <a:pt x="11882" y="23763"/>
                      <a:pt x="13862" y="22773"/>
                      <a:pt x="16832" y="20792"/>
                    </a:cubicBezTo>
                    <a:cubicBezTo>
                      <a:pt x="18813" y="18813"/>
                      <a:pt x="20793" y="15842"/>
                      <a:pt x="20793" y="11882"/>
                    </a:cubicBezTo>
                    <a:cubicBezTo>
                      <a:pt x="20793" y="8911"/>
                      <a:pt x="20793" y="5941"/>
                      <a:pt x="18813" y="3961"/>
                    </a:cubicBezTo>
                    <a:cubicBezTo>
                      <a:pt x="16832" y="990"/>
                      <a:pt x="14852" y="0"/>
                      <a:pt x="11882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4" name="Полилиния: фигура 123">
                <a:extLst>
                  <a:ext uri="{FF2B5EF4-FFF2-40B4-BE49-F238E27FC236}">
                    <a16:creationId xmlns:a16="http://schemas.microsoft.com/office/drawing/2014/main" id="{1C5B6D2C-073C-7093-42AA-374DCA34937B}"/>
                  </a:ext>
                </a:extLst>
              </p:cNvPr>
              <p:cNvSpPr/>
              <p:nvPr/>
            </p:nvSpPr>
            <p:spPr>
              <a:xfrm>
                <a:off x="5839916" y="8135857"/>
                <a:ext cx="26485" cy="103963"/>
              </a:xfrm>
              <a:custGeom>
                <a:avLst/>
                <a:gdLst>
                  <a:gd name="connsiteX0" fmla="*/ 3713 w 26485"/>
                  <a:gd name="connsiteY0" fmla="*/ 100002 h 103963"/>
                  <a:gd name="connsiteX1" fmla="*/ 7673 w 26485"/>
                  <a:gd name="connsiteY1" fmla="*/ 102973 h 103963"/>
                  <a:gd name="connsiteX2" fmla="*/ 11634 w 26485"/>
                  <a:gd name="connsiteY2" fmla="*/ 103963 h 103963"/>
                  <a:gd name="connsiteX3" fmla="*/ 18565 w 26485"/>
                  <a:gd name="connsiteY3" fmla="*/ 100993 h 103963"/>
                  <a:gd name="connsiteX4" fmla="*/ 21535 w 26485"/>
                  <a:gd name="connsiteY4" fmla="*/ 94062 h 103963"/>
                  <a:gd name="connsiteX5" fmla="*/ 20545 w 26485"/>
                  <a:gd name="connsiteY5" fmla="*/ 91092 h 103963"/>
                  <a:gd name="connsiteX6" fmla="*/ 19555 w 26485"/>
                  <a:gd name="connsiteY6" fmla="*/ 89111 h 103963"/>
                  <a:gd name="connsiteX7" fmla="*/ 18565 w 26485"/>
                  <a:gd name="connsiteY7" fmla="*/ 85151 h 103963"/>
                  <a:gd name="connsiteX8" fmla="*/ 18565 w 26485"/>
                  <a:gd name="connsiteY8" fmla="*/ 80200 h 103963"/>
                  <a:gd name="connsiteX9" fmla="*/ 26486 w 26485"/>
                  <a:gd name="connsiteY9" fmla="*/ 9901 h 103963"/>
                  <a:gd name="connsiteX10" fmla="*/ 24506 w 26485"/>
                  <a:gd name="connsiteY10" fmla="*/ 2970 h 103963"/>
                  <a:gd name="connsiteX11" fmla="*/ 18565 w 26485"/>
                  <a:gd name="connsiteY11" fmla="*/ 0 h 103963"/>
                  <a:gd name="connsiteX12" fmla="*/ 11634 w 26485"/>
                  <a:gd name="connsiteY12" fmla="*/ 2970 h 103963"/>
                  <a:gd name="connsiteX13" fmla="*/ 8664 w 26485"/>
                  <a:gd name="connsiteY13" fmla="*/ 9901 h 103963"/>
                  <a:gd name="connsiteX14" fmla="*/ 743 w 26485"/>
                  <a:gd name="connsiteY14" fmla="*/ 82180 h 103963"/>
                  <a:gd name="connsiteX15" fmla="*/ 743 w 26485"/>
                  <a:gd name="connsiteY15" fmla="*/ 94062 h 103963"/>
                  <a:gd name="connsiteX16" fmla="*/ 3713 w 26485"/>
                  <a:gd name="connsiteY16" fmla="*/ 100002 h 103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6485" h="103963">
                    <a:moveTo>
                      <a:pt x="3713" y="100002"/>
                    </a:moveTo>
                    <a:cubicBezTo>
                      <a:pt x="4703" y="101983"/>
                      <a:pt x="5693" y="102973"/>
                      <a:pt x="7673" y="102973"/>
                    </a:cubicBezTo>
                    <a:cubicBezTo>
                      <a:pt x="8664" y="102973"/>
                      <a:pt x="10644" y="103963"/>
                      <a:pt x="11634" y="103963"/>
                    </a:cubicBezTo>
                    <a:cubicBezTo>
                      <a:pt x="14604" y="103963"/>
                      <a:pt x="16585" y="102973"/>
                      <a:pt x="18565" y="100993"/>
                    </a:cubicBezTo>
                    <a:cubicBezTo>
                      <a:pt x="20545" y="99013"/>
                      <a:pt x="21535" y="97032"/>
                      <a:pt x="21535" y="94062"/>
                    </a:cubicBezTo>
                    <a:cubicBezTo>
                      <a:pt x="21535" y="93071"/>
                      <a:pt x="21535" y="92082"/>
                      <a:pt x="20545" y="91092"/>
                    </a:cubicBezTo>
                    <a:cubicBezTo>
                      <a:pt x="20545" y="90101"/>
                      <a:pt x="19555" y="90101"/>
                      <a:pt x="19555" y="89111"/>
                    </a:cubicBezTo>
                    <a:cubicBezTo>
                      <a:pt x="18565" y="88121"/>
                      <a:pt x="18565" y="86141"/>
                      <a:pt x="18565" y="85151"/>
                    </a:cubicBezTo>
                    <a:cubicBezTo>
                      <a:pt x="18565" y="84161"/>
                      <a:pt x="18565" y="82180"/>
                      <a:pt x="18565" y="80200"/>
                    </a:cubicBezTo>
                    <a:lnTo>
                      <a:pt x="26486" y="9901"/>
                    </a:lnTo>
                    <a:cubicBezTo>
                      <a:pt x="26486" y="6931"/>
                      <a:pt x="26486" y="4951"/>
                      <a:pt x="24506" y="2970"/>
                    </a:cubicBezTo>
                    <a:cubicBezTo>
                      <a:pt x="23516" y="990"/>
                      <a:pt x="21535" y="0"/>
                      <a:pt x="18565" y="0"/>
                    </a:cubicBezTo>
                    <a:cubicBezTo>
                      <a:pt x="16585" y="0"/>
                      <a:pt x="13614" y="990"/>
                      <a:pt x="11634" y="2970"/>
                    </a:cubicBezTo>
                    <a:cubicBezTo>
                      <a:pt x="9654" y="4951"/>
                      <a:pt x="8664" y="6931"/>
                      <a:pt x="8664" y="9901"/>
                    </a:cubicBezTo>
                    <a:lnTo>
                      <a:pt x="743" y="82180"/>
                    </a:lnTo>
                    <a:cubicBezTo>
                      <a:pt x="-248" y="87131"/>
                      <a:pt x="-248" y="91092"/>
                      <a:pt x="743" y="94062"/>
                    </a:cubicBezTo>
                    <a:cubicBezTo>
                      <a:pt x="2723" y="96042"/>
                      <a:pt x="2723" y="98022"/>
                      <a:pt x="3713" y="100002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5" name="Полилиния: фигура 124">
                <a:extLst>
                  <a:ext uri="{FF2B5EF4-FFF2-40B4-BE49-F238E27FC236}">
                    <a16:creationId xmlns:a16="http://schemas.microsoft.com/office/drawing/2014/main" id="{1C26788D-5CC2-AEF2-6C33-91C6D3C66CDB}"/>
                  </a:ext>
                </a:extLst>
              </p:cNvPr>
              <p:cNvSpPr/>
              <p:nvPr/>
            </p:nvSpPr>
            <p:spPr>
              <a:xfrm>
                <a:off x="5876303" y="8093281"/>
                <a:ext cx="67328" cy="188123"/>
              </a:xfrm>
              <a:custGeom>
                <a:avLst/>
                <a:gdLst>
                  <a:gd name="connsiteX0" fmla="*/ 38615 w 67328"/>
                  <a:gd name="connsiteY0" fmla="*/ 23763 h 188123"/>
                  <a:gd name="connsiteX1" fmla="*/ 48516 w 67328"/>
                  <a:gd name="connsiteY1" fmla="*/ 18812 h 188123"/>
                  <a:gd name="connsiteX2" fmla="*/ 53467 w 67328"/>
                  <a:gd name="connsiteY2" fmla="*/ 19803 h 188123"/>
                  <a:gd name="connsiteX3" fmla="*/ 58418 w 67328"/>
                  <a:gd name="connsiteY3" fmla="*/ 20792 h 188123"/>
                  <a:gd name="connsiteX4" fmla="*/ 64358 w 67328"/>
                  <a:gd name="connsiteY4" fmla="*/ 17822 h 188123"/>
                  <a:gd name="connsiteX5" fmla="*/ 67328 w 67328"/>
                  <a:gd name="connsiteY5" fmla="*/ 10891 h 188123"/>
                  <a:gd name="connsiteX6" fmla="*/ 65348 w 67328"/>
                  <a:gd name="connsiteY6" fmla="*/ 3960 h 188123"/>
                  <a:gd name="connsiteX7" fmla="*/ 60397 w 67328"/>
                  <a:gd name="connsiteY7" fmla="*/ 990 h 188123"/>
                  <a:gd name="connsiteX8" fmla="*/ 54457 w 67328"/>
                  <a:gd name="connsiteY8" fmla="*/ 0 h 188123"/>
                  <a:gd name="connsiteX9" fmla="*/ 50496 w 67328"/>
                  <a:gd name="connsiteY9" fmla="*/ 0 h 188123"/>
                  <a:gd name="connsiteX10" fmla="*/ 38615 w 67328"/>
                  <a:gd name="connsiteY10" fmla="*/ 2970 h 188123"/>
                  <a:gd name="connsiteX11" fmla="*/ 27723 w 67328"/>
                  <a:gd name="connsiteY11" fmla="*/ 9901 h 188123"/>
                  <a:gd name="connsiteX12" fmla="*/ 19803 w 67328"/>
                  <a:gd name="connsiteY12" fmla="*/ 21782 h 188123"/>
                  <a:gd name="connsiteX13" fmla="*/ 15842 w 67328"/>
                  <a:gd name="connsiteY13" fmla="*/ 38615 h 188123"/>
                  <a:gd name="connsiteX14" fmla="*/ 0 w 67328"/>
                  <a:gd name="connsiteY14" fmla="*/ 178223 h 188123"/>
                  <a:gd name="connsiteX15" fmla="*/ 990 w 67328"/>
                  <a:gd name="connsiteY15" fmla="*/ 185153 h 188123"/>
                  <a:gd name="connsiteX16" fmla="*/ 6931 w 67328"/>
                  <a:gd name="connsiteY16" fmla="*/ 188124 h 188123"/>
                  <a:gd name="connsiteX17" fmla="*/ 13862 w 67328"/>
                  <a:gd name="connsiteY17" fmla="*/ 185153 h 188123"/>
                  <a:gd name="connsiteX18" fmla="*/ 16832 w 67328"/>
                  <a:gd name="connsiteY18" fmla="*/ 178223 h 188123"/>
                  <a:gd name="connsiteX19" fmla="*/ 29704 w 67328"/>
                  <a:gd name="connsiteY19" fmla="*/ 67328 h 188123"/>
                  <a:gd name="connsiteX20" fmla="*/ 44556 w 67328"/>
                  <a:gd name="connsiteY20" fmla="*/ 67328 h 188123"/>
                  <a:gd name="connsiteX21" fmla="*/ 50496 w 67328"/>
                  <a:gd name="connsiteY21" fmla="*/ 64358 h 188123"/>
                  <a:gd name="connsiteX22" fmla="*/ 53467 w 67328"/>
                  <a:gd name="connsiteY22" fmla="*/ 57427 h 188123"/>
                  <a:gd name="connsiteX23" fmla="*/ 51487 w 67328"/>
                  <a:gd name="connsiteY23" fmla="*/ 50496 h 188123"/>
                  <a:gd name="connsiteX24" fmla="*/ 45546 w 67328"/>
                  <a:gd name="connsiteY24" fmla="*/ 47526 h 188123"/>
                  <a:gd name="connsiteX25" fmla="*/ 31684 w 67328"/>
                  <a:gd name="connsiteY25" fmla="*/ 47526 h 188123"/>
                  <a:gd name="connsiteX26" fmla="*/ 32674 w 67328"/>
                  <a:gd name="connsiteY26" fmla="*/ 36634 h 188123"/>
                  <a:gd name="connsiteX27" fmla="*/ 38615 w 67328"/>
                  <a:gd name="connsiteY27" fmla="*/ 23763 h 188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7328" h="188123">
                    <a:moveTo>
                      <a:pt x="38615" y="23763"/>
                    </a:moveTo>
                    <a:cubicBezTo>
                      <a:pt x="40595" y="20792"/>
                      <a:pt x="44556" y="18812"/>
                      <a:pt x="48516" y="18812"/>
                    </a:cubicBezTo>
                    <a:cubicBezTo>
                      <a:pt x="50496" y="18812"/>
                      <a:pt x="52477" y="18812"/>
                      <a:pt x="53467" y="19803"/>
                    </a:cubicBezTo>
                    <a:cubicBezTo>
                      <a:pt x="54457" y="19803"/>
                      <a:pt x="56437" y="20792"/>
                      <a:pt x="58418" y="20792"/>
                    </a:cubicBezTo>
                    <a:cubicBezTo>
                      <a:pt x="60397" y="20792"/>
                      <a:pt x="62378" y="19803"/>
                      <a:pt x="64358" y="17822"/>
                    </a:cubicBezTo>
                    <a:cubicBezTo>
                      <a:pt x="66339" y="15842"/>
                      <a:pt x="67328" y="13861"/>
                      <a:pt x="67328" y="10891"/>
                    </a:cubicBezTo>
                    <a:cubicBezTo>
                      <a:pt x="67328" y="7921"/>
                      <a:pt x="67328" y="5941"/>
                      <a:pt x="65348" y="3960"/>
                    </a:cubicBezTo>
                    <a:cubicBezTo>
                      <a:pt x="64358" y="1980"/>
                      <a:pt x="62378" y="990"/>
                      <a:pt x="60397" y="990"/>
                    </a:cubicBezTo>
                    <a:cubicBezTo>
                      <a:pt x="58418" y="0"/>
                      <a:pt x="56437" y="0"/>
                      <a:pt x="54457" y="0"/>
                    </a:cubicBezTo>
                    <a:cubicBezTo>
                      <a:pt x="52477" y="0"/>
                      <a:pt x="51487" y="0"/>
                      <a:pt x="50496" y="0"/>
                    </a:cubicBezTo>
                    <a:cubicBezTo>
                      <a:pt x="46536" y="0"/>
                      <a:pt x="42575" y="990"/>
                      <a:pt x="38615" y="2970"/>
                    </a:cubicBezTo>
                    <a:cubicBezTo>
                      <a:pt x="34654" y="4951"/>
                      <a:pt x="31684" y="6930"/>
                      <a:pt x="27723" y="9901"/>
                    </a:cubicBezTo>
                    <a:cubicBezTo>
                      <a:pt x="24753" y="12872"/>
                      <a:pt x="21783" y="16832"/>
                      <a:pt x="19803" y="21782"/>
                    </a:cubicBezTo>
                    <a:cubicBezTo>
                      <a:pt x="17822" y="26733"/>
                      <a:pt x="15842" y="31684"/>
                      <a:pt x="15842" y="38615"/>
                    </a:cubicBezTo>
                    <a:lnTo>
                      <a:pt x="0" y="178223"/>
                    </a:lnTo>
                    <a:cubicBezTo>
                      <a:pt x="0" y="181193"/>
                      <a:pt x="0" y="183173"/>
                      <a:pt x="990" y="185153"/>
                    </a:cubicBezTo>
                    <a:cubicBezTo>
                      <a:pt x="1980" y="187133"/>
                      <a:pt x="3961" y="188124"/>
                      <a:pt x="6931" y="188124"/>
                    </a:cubicBezTo>
                    <a:cubicBezTo>
                      <a:pt x="9901" y="188124"/>
                      <a:pt x="11882" y="187133"/>
                      <a:pt x="13862" y="185153"/>
                    </a:cubicBezTo>
                    <a:cubicBezTo>
                      <a:pt x="15842" y="183173"/>
                      <a:pt x="16832" y="181193"/>
                      <a:pt x="16832" y="178223"/>
                    </a:cubicBezTo>
                    <a:lnTo>
                      <a:pt x="29704" y="67328"/>
                    </a:lnTo>
                    <a:lnTo>
                      <a:pt x="44556" y="67328"/>
                    </a:lnTo>
                    <a:cubicBezTo>
                      <a:pt x="46536" y="67328"/>
                      <a:pt x="48516" y="66338"/>
                      <a:pt x="50496" y="64358"/>
                    </a:cubicBezTo>
                    <a:cubicBezTo>
                      <a:pt x="52477" y="62378"/>
                      <a:pt x="53467" y="60397"/>
                      <a:pt x="53467" y="57427"/>
                    </a:cubicBezTo>
                    <a:cubicBezTo>
                      <a:pt x="53467" y="54457"/>
                      <a:pt x="53467" y="52477"/>
                      <a:pt x="51487" y="50496"/>
                    </a:cubicBezTo>
                    <a:cubicBezTo>
                      <a:pt x="50496" y="48516"/>
                      <a:pt x="48516" y="47526"/>
                      <a:pt x="45546" y="47526"/>
                    </a:cubicBezTo>
                    <a:lnTo>
                      <a:pt x="31684" y="47526"/>
                    </a:lnTo>
                    <a:lnTo>
                      <a:pt x="32674" y="36634"/>
                    </a:lnTo>
                    <a:cubicBezTo>
                      <a:pt x="34654" y="31684"/>
                      <a:pt x="35644" y="27723"/>
                      <a:pt x="38615" y="23763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6" name="Полилиния: фигура 125">
                <a:extLst>
                  <a:ext uri="{FF2B5EF4-FFF2-40B4-BE49-F238E27FC236}">
                    <a16:creationId xmlns:a16="http://schemas.microsoft.com/office/drawing/2014/main" id="{FEDD1DC2-2868-9F3F-FCEF-F3C7BC3D55F8}"/>
                  </a:ext>
                </a:extLst>
              </p:cNvPr>
              <p:cNvSpPr/>
              <p:nvPr/>
            </p:nvSpPr>
            <p:spPr>
              <a:xfrm>
                <a:off x="5938270" y="8135857"/>
                <a:ext cx="65125" cy="104953"/>
              </a:xfrm>
              <a:custGeom>
                <a:avLst/>
                <a:gdLst>
                  <a:gd name="connsiteX0" fmla="*/ 24173 w 65125"/>
                  <a:gd name="connsiteY0" fmla="*/ 62378 h 104953"/>
                  <a:gd name="connsiteX1" fmla="*/ 31104 w 65125"/>
                  <a:gd name="connsiteY1" fmla="*/ 62378 h 104953"/>
                  <a:gd name="connsiteX2" fmla="*/ 54867 w 65125"/>
                  <a:gd name="connsiteY2" fmla="*/ 54457 h 104953"/>
                  <a:gd name="connsiteX3" fmla="*/ 64768 w 65125"/>
                  <a:gd name="connsiteY3" fmla="*/ 32674 h 104953"/>
                  <a:gd name="connsiteX4" fmla="*/ 60808 w 65125"/>
                  <a:gd name="connsiteY4" fmla="*/ 8911 h 104953"/>
                  <a:gd name="connsiteX5" fmla="*/ 40015 w 65125"/>
                  <a:gd name="connsiteY5" fmla="*/ 0 h 104953"/>
                  <a:gd name="connsiteX6" fmla="*/ 26154 w 65125"/>
                  <a:gd name="connsiteY6" fmla="*/ 2970 h 104953"/>
                  <a:gd name="connsiteX7" fmla="*/ 15262 w 65125"/>
                  <a:gd name="connsiteY7" fmla="*/ 9901 h 104953"/>
                  <a:gd name="connsiteX8" fmla="*/ 8331 w 65125"/>
                  <a:gd name="connsiteY8" fmla="*/ 20792 h 104953"/>
                  <a:gd name="connsiteX9" fmla="*/ 4371 w 65125"/>
                  <a:gd name="connsiteY9" fmla="*/ 34654 h 104953"/>
                  <a:gd name="connsiteX10" fmla="*/ 410 w 65125"/>
                  <a:gd name="connsiteY10" fmla="*/ 70299 h 104953"/>
                  <a:gd name="connsiteX11" fmla="*/ 1400 w 65125"/>
                  <a:gd name="connsiteY11" fmla="*/ 84161 h 104953"/>
                  <a:gd name="connsiteX12" fmla="*/ 6351 w 65125"/>
                  <a:gd name="connsiteY12" fmla="*/ 95052 h 104953"/>
                  <a:gd name="connsiteX13" fmla="*/ 15262 w 65125"/>
                  <a:gd name="connsiteY13" fmla="*/ 101983 h 104953"/>
                  <a:gd name="connsiteX14" fmla="*/ 28133 w 65125"/>
                  <a:gd name="connsiteY14" fmla="*/ 104953 h 104953"/>
                  <a:gd name="connsiteX15" fmla="*/ 37045 w 65125"/>
                  <a:gd name="connsiteY15" fmla="*/ 103963 h 104953"/>
                  <a:gd name="connsiteX16" fmla="*/ 46946 w 65125"/>
                  <a:gd name="connsiteY16" fmla="*/ 100993 h 104953"/>
                  <a:gd name="connsiteX17" fmla="*/ 54867 w 65125"/>
                  <a:gd name="connsiteY17" fmla="*/ 96042 h 104953"/>
                  <a:gd name="connsiteX18" fmla="*/ 58828 w 65125"/>
                  <a:gd name="connsiteY18" fmla="*/ 88121 h 104953"/>
                  <a:gd name="connsiteX19" fmla="*/ 57837 w 65125"/>
                  <a:gd name="connsiteY19" fmla="*/ 82180 h 104953"/>
                  <a:gd name="connsiteX20" fmla="*/ 51897 w 65125"/>
                  <a:gd name="connsiteY20" fmla="*/ 79210 h 104953"/>
                  <a:gd name="connsiteX21" fmla="*/ 49916 w 65125"/>
                  <a:gd name="connsiteY21" fmla="*/ 79210 h 104953"/>
                  <a:gd name="connsiteX22" fmla="*/ 48926 w 65125"/>
                  <a:gd name="connsiteY22" fmla="*/ 80200 h 104953"/>
                  <a:gd name="connsiteX23" fmla="*/ 41005 w 65125"/>
                  <a:gd name="connsiteY23" fmla="*/ 84161 h 104953"/>
                  <a:gd name="connsiteX24" fmla="*/ 33084 w 65125"/>
                  <a:gd name="connsiteY24" fmla="*/ 85151 h 104953"/>
                  <a:gd name="connsiteX25" fmla="*/ 22193 w 65125"/>
                  <a:gd name="connsiteY25" fmla="*/ 81190 h 104953"/>
                  <a:gd name="connsiteX26" fmla="*/ 19223 w 65125"/>
                  <a:gd name="connsiteY26" fmla="*/ 70299 h 104953"/>
                  <a:gd name="connsiteX27" fmla="*/ 20213 w 65125"/>
                  <a:gd name="connsiteY27" fmla="*/ 61388 h 104953"/>
                  <a:gd name="connsiteX28" fmla="*/ 24173 w 65125"/>
                  <a:gd name="connsiteY28" fmla="*/ 62378 h 104953"/>
                  <a:gd name="connsiteX29" fmla="*/ 20213 w 65125"/>
                  <a:gd name="connsiteY29" fmla="*/ 32674 h 104953"/>
                  <a:gd name="connsiteX30" fmla="*/ 25163 w 65125"/>
                  <a:gd name="connsiteY30" fmla="*/ 20792 h 104953"/>
                  <a:gd name="connsiteX31" fmla="*/ 36055 w 65125"/>
                  <a:gd name="connsiteY31" fmla="*/ 16832 h 104953"/>
                  <a:gd name="connsiteX32" fmla="*/ 44966 w 65125"/>
                  <a:gd name="connsiteY32" fmla="*/ 19803 h 104953"/>
                  <a:gd name="connsiteX33" fmla="*/ 46946 w 65125"/>
                  <a:gd name="connsiteY33" fmla="*/ 31684 h 104953"/>
                  <a:gd name="connsiteX34" fmla="*/ 42985 w 65125"/>
                  <a:gd name="connsiteY34" fmla="*/ 41585 h 104953"/>
                  <a:gd name="connsiteX35" fmla="*/ 33084 w 65125"/>
                  <a:gd name="connsiteY35" fmla="*/ 45546 h 104953"/>
                  <a:gd name="connsiteX36" fmla="*/ 27144 w 65125"/>
                  <a:gd name="connsiteY36" fmla="*/ 45546 h 104953"/>
                  <a:gd name="connsiteX37" fmla="*/ 19223 w 65125"/>
                  <a:gd name="connsiteY37" fmla="*/ 44556 h 104953"/>
                  <a:gd name="connsiteX38" fmla="*/ 20213 w 65125"/>
                  <a:gd name="connsiteY38" fmla="*/ 32674 h 104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65125" h="104953">
                    <a:moveTo>
                      <a:pt x="24173" y="62378"/>
                    </a:moveTo>
                    <a:cubicBezTo>
                      <a:pt x="26154" y="62378"/>
                      <a:pt x="29124" y="62378"/>
                      <a:pt x="31104" y="62378"/>
                    </a:cubicBezTo>
                    <a:cubicBezTo>
                      <a:pt x="41005" y="62378"/>
                      <a:pt x="48926" y="59408"/>
                      <a:pt x="54867" y="54457"/>
                    </a:cubicBezTo>
                    <a:cubicBezTo>
                      <a:pt x="59818" y="49506"/>
                      <a:pt x="62788" y="41585"/>
                      <a:pt x="64768" y="32674"/>
                    </a:cubicBezTo>
                    <a:cubicBezTo>
                      <a:pt x="65759" y="22773"/>
                      <a:pt x="64768" y="14852"/>
                      <a:pt x="60808" y="8911"/>
                    </a:cubicBezTo>
                    <a:cubicBezTo>
                      <a:pt x="56847" y="2970"/>
                      <a:pt x="49916" y="0"/>
                      <a:pt x="40015" y="0"/>
                    </a:cubicBezTo>
                    <a:cubicBezTo>
                      <a:pt x="35064" y="0"/>
                      <a:pt x="30114" y="990"/>
                      <a:pt x="26154" y="2970"/>
                    </a:cubicBezTo>
                    <a:cubicBezTo>
                      <a:pt x="22193" y="4951"/>
                      <a:pt x="18232" y="6931"/>
                      <a:pt x="15262" y="9901"/>
                    </a:cubicBezTo>
                    <a:cubicBezTo>
                      <a:pt x="12292" y="12872"/>
                      <a:pt x="9321" y="16832"/>
                      <a:pt x="8331" y="20792"/>
                    </a:cubicBezTo>
                    <a:cubicBezTo>
                      <a:pt x="6351" y="24753"/>
                      <a:pt x="5361" y="29704"/>
                      <a:pt x="4371" y="34654"/>
                    </a:cubicBezTo>
                    <a:lnTo>
                      <a:pt x="410" y="70299"/>
                    </a:lnTo>
                    <a:cubicBezTo>
                      <a:pt x="-580" y="75249"/>
                      <a:pt x="410" y="79210"/>
                      <a:pt x="1400" y="84161"/>
                    </a:cubicBezTo>
                    <a:cubicBezTo>
                      <a:pt x="2390" y="88121"/>
                      <a:pt x="4371" y="92082"/>
                      <a:pt x="6351" y="95052"/>
                    </a:cubicBezTo>
                    <a:cubicBezTo>
                      <a:pt x="8331" y="98022"/>
                      <a:pt x="11302" y="100993"/>
                      <a:pt x="15262" y="101983"/>
                    </a:cubicBezTo>
                    <a:cubicBezTo>
                      <a:pt x="19223" y="103963"/>
                      <a:pt x="23183" y="104953"/>
                      <a:pt x="28133" y="104953"/>
                    </a:cubicBezTo>
                    <a:cubicBezTo>
                      <a:pt x="30114" y="104953"/>
                      <a:pt x="33084" y="104953"/>
                      <a:pt x="37045" y="103963"/>
                    </a:cubicBezTo>
                    <a:cubicBezTo>
                      <a:pt x="40015" y="102973"/>
                      <a:pt x="43976" y="102973"/>
                      <a:pt x="46946" y="100993"/>
                    </a:cubicBezTo>
                    <a:cubicBezTo>
                      <a:pt x="49916" y="100002"/>
                      <a:pt x="52887" y="98022"/>
                      <a:pt x="54867" y="96042"/>
                    </a:cubicBezTo>
                    <a:cubicBezTo>
                      <a:pt x="56847" y="94062"/>
                      <a:pt x="58828" y="92082"/>
                      <a:pt x="58828" y="88121"/>
                    </a:cubicBezTo>
                    <a:cubicBezTo>
                      <a:pt x="58828" y="86141"/>
                      <a:pt x="58828" y="84161"/>
                      <a:pt x="57837" y="82180"/>
                    </a:cubicBezTo>
                    <a:cubicBezTo>
                      <a:pt x="56847" y="80200"/>
                      <a:pt x="54867" y="79210"/>
                      <a:pt x="51897" y="79210"/>
                    </a:cubicBezTo>
                    <a:cubicBezTo>
                      <a:pt x="50907" y="79210"/>
                      <a:pt x="49916" y="79210"/>
                      <a:pt x="49916" y="79210"/>
                    </a:cubicBezTo>
                    <a:cubicBezTo>
                      <a:pt x="48926" y="79210"/>
                      <a:pt x="48926" y="79210"/>
                      <a:pt x="48926" y="80200"/>
                    </a:cubicBezTo>
                    <a:cubicBezTo>
                      <a:pt x="45956" y="82180"/>
                      <a:pt x="43976" y="83170"/>
                      <a:pt x="41005" y="84161"/>
                    </a:cubicBezTo>
                    <a:cubicBezTo>
                      <a:pt x="39025" y="85151"/>
                      <a:pt x="36055" y="85151"/>
                      <a:pt x="33084" y="85151"/>
                    </a:cubicBezTo>
                    <a:cubicBezTo>
                      <a:pt x="28133" y="85151"/>
                      <a:pt x="24173" y="84161"/>
                      <a:pt x="22193" y="81190"/>
                    </a:cubicBezTo>
                    <a:cubicBezTo>
                      <a:pt x="20213" y="78220"/>
                      <a:pt x="19223" y="75249"/>
                      <a:pt x="19223" y="70299"/>
                    </a:cubicBezTo>
                    <a:lnTo>
                      <a:pt x="20213" y="61388"/>
                    </a:lnTo>
                    <a:cubicBezTo>
                      <a:pt x="19223" y="61388"/>
                      <a:pt x="21203" y="62378"/>
                      <a:pt x="24173" y="62378"/>
                    </a:cubicBezTo>
                    <a:close/>
                    <a:moveTo>
                      <a:pt x="20213" y="32674"/>
                    </a:moveTo>
                    <a:cubicBezTo>
                      <a:pt x="21203" y="27723"/>
                      <a:pt x="22193" y="23763"/>
                      <a:pt x="25163" y="20792"/>
                    </a:cubicBezTo>
                    <a:cubicBezTo>
                      <a:pt x="28133" y="17822"/>
                      <a:pt x="32094" y="16832"/>
                      <a:pt x="36055" y="16832"/>
                    </a:cubicBezTo>
                    <a:cubicBezTo>
                      <a:pt x="40015" y="16832"/>
                      <a:pt x="42985" y="17822"/>
                      <a:pt x="44966" y="19803"/>
                    </a:cubicBezTo>
                    <a:cubicBezTo>
                      <a:pt x="46946" y="21783"/>
                      <a:pt x="47936" y="25743"/>
                      <a:pt x="46946" y="31684"/>
                    </a:cubicBezTo>
                    <a:cubicBezTo>
                      <a:pt x="45956" y="35644"/>
                      <a:pt x="44966" y="39605"/>
                      <a:pt x="42985" y="41585"/>
                    </a:cubicBezTo>
                    <a:cubicBezTo>
                      <a:pt x="41005" y="44556"/>
                      <a:pt x="38035" y="45546"/>
                      <a:pt x="33084" y="45546"/>
                    </a:cubicBezTo>
                    <a:cubicBezTo>
                      <a:pt x="32094" y="45546"/>
                      <a:pt x="30114" y="45546"/>
                      <a:pt x="27144" y="45546"/>
                    </a:cubicBezTo>
                    <a:cubicBezTo>
                      <a:pt x="24173" y="45546"/>
                      <a:pt x="21203" y="45546"/>
                      <a:pt x="19223" y="44556"/>
                    </a:cubicBezTo>
                    <a:lnTo>
                      <a:pt x="20213" y="3267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161" name="Группа 160">
            <a:extLst>
              <a:ext uri="{FF2B5EF4-FFF2-40B4-BE49-F238E27FC236}">
                <a16:creationId xmlns:a16="http://schemas.microsoft.com/office/drawing/2014/main" id="{DE15F201-160A-680D-A99C-0BDB85CCDB24}"/>
              </a:ext>
            </a:extLst>
          </p:cNvPr>
          <p:cNvGrpSpPr/>
          <p:nvPr/>
        </p:nvGrpSpPr>
        <p:grpSpPr>
          <a:xfrm>
            <a:off x="4979249" y="4584700"/>
            <a:ext cx="10687778" cy="2308324"/>
            <a:chOff x="4979249" y="4690577"/>
            <a:chExt cx="10687778" cy="2308324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36A2AEF-7912-C8EA-A996-5859C1E04386}"/>
                </a:ext>
              </a:extLst>
            </p:cNvPr>
            <p:cNvSpPr txBox="1"/>
            <p:nvPr/>
          </p:nvSpPr>
          <p:spPr>
            <a:xfrm>
              <a:off x="7023314" y="4690577"/>
              <a:ext cx="8643713" cy="230832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La </a:t>
              </a:r>
              <a:r>
                <a:rPr lang="ru-RU" sz="2400" b="1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Unica</a:t>
              </a:r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</a:t>
              </a:r>
              <a:r>
                <a:rPr lang="ru-RU" sz="2400" b="1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Forza</a:t>
              </a:r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</a:t>
              </a:r>
              <a:r>
                <a:rPr lang="ru-RU" sz="2400" b="1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di</a:t>
              </a:r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</a:t>
              </a:r>
              <a:r>
                <a:rPr lang="ru-RU" sz="2400" b="1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Carbonio</a:t>
              </a:r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(UFC)</a:t>
              </a: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Превосходная проводимость, прием заряда, устойчивость</a:t>
              </a:r>
              <a:br>
                <a:rPr lang="en-US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к глубоким разрядам и цикличность благодаря уникальной</a:t>
              </a:r>
              <a:br>
                <a:rPr lang="en-US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лучевой конструкции положительных пластин и добавке</a:t>
              </a:r>
              <a:br>
                <a:rPr lang="en-US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углерода в активную массу отрицательных</a:t>
              </a:r>
              <a:br>
                <a:rPr lang="en-US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и положительных пластин</a:t>
              </a:r>
            </a:p>
          </p:txBody>
        </p:sp>
        <p:grpSp>
          <p:nvGrpSpPr>
            <p:cNvPr id="127" name="Рисунок 4">
              <a:extLst>
                <a:ext uri="{FF2B5EF4-FFF2-40B4-BE49-F238E27FC236}">
                  <a16:creationId xmlns:a16="http://schemas.microsoft.com/office/drawing/2014/main" id="{4B324BA1-588C-B734-69CF-BDF49BD0B63A}"/>
                </a:ext>
              </a:extLst>
            </p:cNvPr>
            <p:cNvGrpSpPr/>
            <p:nvPr/>
          </p:nvGrpSpPr>
          <p:grpSpPr>
            <a:xfrm>
              <a:off x="4979249" y="4864483"/>
              <a:ext cx="1788165" cy="1792126"/>
              <a:chOff x="4979249" y="4864483"/>
              <a:chExt cx="1788165" cy="1792126"/>
            </a:xfrm>
            <a:solidFill>
              <a:srgbClr val="C00000"/>
            </a:solidFill>
          </p:grpSpPr>
          <p:sp>
            <p:nvSpPr>
              <p:cNvPr id="128" name="Полилиния: фигура 127">
                <a:extLst>
                  <a:ext uri="{FF2B5EF4-FFF2-40B4-BE49-F238E27FC236}">
                    <a16:creationId xmlns:a16="http://schemas.microsoft.com/office/drawing/2014/main" id="{7BEDEA1C-A685-B70A-8C7F-F0258539B35A}"/>
                  </a:ext>
                </a:extLst>
              </p:cNvPr>
              <p:cNvSpPr/>
              <p:nvPr/>
            </p:nvSpPr>
            <p:spPr>
              <a:xfrm>
                <a:off x="5108956" y="4864483"/>
                <a:ext cx="1082206" cy="960421"/>
              </a:xfrm>
              <a:custGeom>
                <a:avLst/>
                <a:gdLst>
                  <a:gd name="connsiteX0" fmla="*/ 24753 w 1082206"/>
                  <a:gd name="connsiteY0" fmla="*/ 240600 h 960421"/>
                  <a:gd name="connsiteX1" fmla="*/ 146538 w 1082206"/>
                  <a:gd name="connsiteY1" fmla="*/ 95052 h 960421"/>
                  <a:gd name="connsiteX2" fmla="*/ 909925 w 1082206"/>
                  <a:gd name="connsiteY2" fmla="*/ 24753 h 960421"/>
                  <a:gd name="connsiteX3" fmla="*/ 922797 w 1082206"/>
                  <a:gd name="connsiteY3" fmla="*/ 23763 h 960421"/>
                  <a:gd name="connsiteX4" fmla="*/ 1014878 w 1082206"/>
                  <a:gd name="connsiteY4" fmla="*/ 59408 h 960421"/>
                  <a:gd name="connsiteX5" fmla="*/ 1058444 w 1082206"/>
                  <a:gd name="connsiteY5" fmla="*/ 160400 h 960421"/>
                  <a:gd name="connsiteX6" fmla="*/ 1058444 w 1082206"/>
                  <a:gd name="connsiteY6" fmla="*/ 960421 h 960421"/>
                  <a:gd name="connsiteX7" fmla="*/ 1082207 w 1082206"/>
                  <a:gd name="connsiteY7" fmla="*/ 954481 h 960421"/>
                  <a:gd name="connsiteX8" fmla="*/ 1082207 w 1082206"/>
                  <a:gd name="connsiteY8" fmla="*/ 160400 h 960421"/>
                  <a:gd name="connsiteX9" fmla="*/ 1030720 w 1082206"/>
                  <a:gd name="connsiteY9" fmla="*/ 41585 h 960421"/>
                  <a:gd name="connsiteX10" fmla="*/ 922797 w 1082206"/>
                  <a:gd name="connsiteY10" fmla="*/ 0 h 960421"/>
                  <a:gd name="connsiteX11" fmla="*/ 906954 w 1082206"/>
                  <a:gd name="connsiteY11" fmla="*/ 990 h 960421"/>
                  <a:gd name="connsiteX12" fmla="*/ 143568 w 1082206"/>
                  <a:gd name="connsiteY12" fmla="*/ 71289 h 960421"/>
                  <a:gd name="connsiteX13" fmla="*/ 0 w 1082206"/>
                  <a:gd name="connsiteY13" fmla="*/ 240600 h 960421"/>
                  <a:gd name="connsiteX14" fmla="*/ 0 w 1082206"/>
                  <a:gd name="connsiteY14" fmla="*/ 833685 h 960421"/>
                  <a:gd name="connsiteX15" fmla="*/ 23763 w 1082206"/>
                  <a:gd name="connsiteY15" fmla="*/ 840616 h 960421"/>
                  <a:gd name="connsiteX16" fmla="*/ 23763 w 1082206"/>
                  <a:gd name="connsiteY16" fmla="*/ 240600 h 960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82206" h="960421">
                    <a:moveTo>
                      <a:pt x="24753" y="240600"/>
                    </a:moveTo>
                    <a:cubicBezTo>
                      <a:pt x="24753" y="166341"/>
                      <a:pt x="79210" y="100993"/>
                      <a:pt x="146538" y="95052"/>
                    </a:cubicBezTo>
                    <a:lnTo>
                      <a:pt x="909925" y="24753"/>
                    </a:lnTo>
                    <a:cubicBezTo>
                      <a:pt x="914876" y="24753"/>
                      <a:pt x="918836" y="23763"/>
                      <a:pt x="922797" y="23763"/>
                    </a:cubicBezTo>
                    <a:cubicBezTo>
                      <a:pt x="957451" y="23763"/>
                      <a:pt x="989135" y="35645"/>
                      <a:pt x="1014878" y="59408"/>
                    </a:cubicBezTo>
                    <a:cubicBezTo>
                      <a:pt x="1042602" y="85151"/>
                      <a:pt x="1058444" y="120795"/>
                      <a:pt x="1058444" y="160400"/>
                    </a:cubicBezTo>
                    <a:lnTo>
                      <a:pt x="1058444" y="960421"/>
                    </a:lnTo>
                    <a:cubicBezTo>
                      <a:pt x="1067355" y="956461"/>
                      <a:pt x="1075276" y="958441"/>
                      <a:pt x="1082207" y="954481"/>
                    </a:cubicBezTo>
                    <a:lnTo>
                      <a:pt x="1082207" y="160400"/>
                    </a:lnTo>
                    <a:cubicBezTo>
                      <a:pt x="1082207" y="113864"/>
                      <a:pt x="1064384" y="71289"/>
                      <a:pt x="1030720" y="41585"/>
                    </a:cubicBezTo>
                    <a:cubicBezTo>
                      <a:pt x="1001016" y="14852"/>
                      <a:pt x="963392" y="0"/>
                      <a:pt x="922797" y="0"/>
                    </a:cubicBezTo>
                    <a:cubicBezTo>
                      <a:pt x="917846" y="0"/>
                      <a:pt x="912895" y="0"/>
                      <a:pt x="906954" y="990"/>
                    </a:cubicBezTo>
                    <a:lnTo>
                      <a:pt x="143568" y="71289"/>
                    </a:lnTo>
                    <a:cubicBezTo>
                      <a:pt x="64358" y="78220"/>
                      <a:pt x="0" y="154460"/>
                      <a:pt x="0" y="240600"/>
                    </a:cubicBezTo>
                    <a:lnTo>
                      <a:pt x="0" y="833685"/>
                    </a:lnTo>
                    <a:cubicBezTo>
                      <a:pt x="7921" y="835666"/>
                      <a:pt x="15842" y="838636"/>
                      <a:pt x="23763" y="840616"/>
                    </a:cubicBezTo>
                    <a:lnTo>
                      <a:pt x="23763" y="24060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9" name="Полилиния: фигура 128">
                <a:extLst>
                  <a:ext uri="{FF2B5EF4-FFF2-40B4-BE49-F238E27FC236}">
                    <a16:creationId xmlns:a16="http://schemas.microsoft.com/office/drawing/2014/main" id="{B1C57E9C-4007-91E9-2883-88664A8E94D1}"/>
                  </a:ext>
                </a:extLst>
              </p:cNvPr>
              <p:cNvSpPr/>
              <p:nvPr/>
            </p:nvSpPr>
            <p:spPr>
              <a:xfrm>
                <a:off x="5253514" y="6496209"/>
                <a:ext cx="939628" cy="160400"/>
              </a:xfrm>
              <a:custGeom>
                <a:avLst/>
                <a:gdLst>
                  <a:gd name="connsiteX0" fmla="*/ 872301 w 939628"/>
                  <a:gd name="connsiteY0" fmla="*/ 100993 h 160400"/>
                  <a:gd name="connsiteX1" fmla="*/ 767347 w 939628"/>
                  <a:gd name="connsiteY1" fmla="*/ 135647 h 160400"/>
                  <a:gd name="connsiteX2" fmla="*/ 64358 w 939628"/>
                  <a:gd name="connsiteY2" fmla="*/ 71289 h 160400"/>
                  <a:gd name="connsiteX3" fmla="*/ 0 w 939628"/>
                  <a:gd name="connsiteY3" fmla="*/ 89111 h 160400"/>
                  <a:gd name="connsiteX4" fmla="*/ 764377 w 939628"/>
                  <a:gd name="connsiteY4" fmla="*/ 159411 h 160400"/>
                  <a:gd name="connsiteX5" fmla="*/ 780219 w 939628"/>
                  <a:gd name="connsiteY5" fmla="*/ 160400 h 160400"/>
                  <a:gd name="connsiteX6" fmla="*/ 888142 w 939628"/>
                  <a:gd name="connsiteY6" fmla="*/ 118815 h 160400"/>
                  <a:gd name="connsiteX7" fmla="*/ 939629 w 939628"/>
                  <a:gd name="connsiteY7" fmla="*/ 0 h 160400"/>
                  <a:gd name="connsiteX8" fmla="*/ 939629 w 939628"/>
                  <a:gd name="connsiteY8" fmla="*/ 0 h 160400"/>
                  <a:gd name="connsiteX9" fmla="*/ 915866 w 939628"/>
                  <a:gd name="connsiteY9" fmla="*/ 0 h 160400"/>
                  <a:gd name="connsiteX10" fmla="*/ 872301 w 939628"/>
                  <a:gd name="connsiteY10" fmla="*/ 100993 h 16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39628" h="160400">
                    <a:moveTo>
                      <a:pt x="872301" y="100993"/>
                    </a:moveTo>
                    <a:cubicBezTo>
                      <a:pt x="843587" y="126736"/>
                      <a:pt x="806952" y="139608"/>
                      <a:pt x="767347" y="135647"/>
                    </a:cubicBezTo>
                    <a:lnTo>
                      <a:pt x="64358" y="71289"/>
                    </a:lnTo>
                    <a:lnTo>
                      <a:pt x="0" y="89111"/>
                    </a:lnTo>
                    <a:lnTo>
                      <a:pt x="764377" y="159411"/>
                    </a:lnTo>
                    <a:cubicBezTo>
                      <a:pt x="769327" y="159411"/>
                      <a:pt x="774278" y="160400"/>
                      <a:pt x="780219" y="160400"/>
                    </a:cubicBezTo>
                    <a:cubicBezTo>
                      <a:pt x="820814" y="160400"/>
                      <a:pt x="858439" y="145549"/>
                      <a:pt x="888142" y="118815"/>
                    </a:cubicBezTo>
                    <a:cubicBezTo>
                      <a:pt x="920816" y="88121"/>
                      <a:pt x="939629" y="46536"/>
                      <a:pt x="939629" y="0"/>
                    </a:cubicBezTo>
                    <a:lnTo>
                      <a:pt x="939629" y="0"/>
                    </a:lnTo>
                    <a:lnTo>
                      <a:pt x="915866" y="0"/>
                    </a:lnTo>
                    <a:cubicBezTo>
                      <a:pt x="915866" y="39605"/>
                      <a:pt x="901014" y="75250"/>
                      <a:pt x="872301" y="100993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0" name="Полилиния: фигура 129">
                <a:extLst>
                  <a:ext uri="{FF2B5EF4-FFF2-40B4-BE49-F238E27FC236}">
                    <a16:creationId xmlns:a16="http://schemas.microsoft.com/office/drawing/2014/main" id="{69A4EDE9-1CCF-37EB-A823-8FAEDBFB9E81}"/>
                  </a:ext>
                </a:extLst>
              </p:cNvPr>
              <p:cNvSpPr/>
              <p:nvPr/>
            </p:nvSpPr>
            <p:spPr>
              <a:xfrm>
                <a:off x="4979249" y="5721932"/>
                <a:ext cx="132336" cy="823824"/>
              </a:xfrm>
              <a:custGeom>
                <a:avLst/>
                <a:gdLst>
                  <a:gd name="connsiteX0" fmla="*/ 131687 w 132336"/>
                  <a:gd name="connsiteY0" fmla="*/ 513875 h 823824"/>
                  <a:gd name="connsiteX1" fmla="*/ 91091 w 132336"/>
                  <a:gd name="connsiteY1" fmla="*/ 513875 h 823824"/>
                  <a:gd name="connsiteX2" fmla="*/ 92082 w 132336"/>
                  <a:gd name="connsiteY2" fmla="*/ 627739 h 823824"/>
                  <a:gd name="connsiteX3" fmla="*/ 70299 w 132336"/>
                  <a:gd name="connsiteY3" fmla="*/ 705959 h 823824"/>
                  <a:gd name="connsiteX4" fmla="*/ 47526 w 132336"/>
                  <a:gd name="connsiteY4" fmla="*/ 628729 h 823824"/>
                  <a:gd name="connsiteX5" fmla="*/ 45546 w 132336"/>
                  <a:gd name="connsiteY5" fmla="*/ 410902 h 823824"/>
                  <a:gd name="connsiteX6" fmla="*/ 42576 w 132336"/>
                  <a:gd name="connsiteY6" fmla="*/ 193074 h 823824"/>
                  <a:gd name="connsiteX7" fmla="*/ 63368 w 132336"/>
                  <a:gd name="connsiteY7" fmla="*/ 114854 h 823824"/>
                  <a:gd name="connsiteX8" fmla="*/ 86141 w 132336"/>
                  <a:gd name="connsiteY8" fmla="*/ 196045 h 823824"/>
                  <a:gd name="connsiteX9" fmla="*/ 87131 w 132336"/>
                  <a:gd name="connsiteY9" fmla="*/ 282186 h 823824"/>
                  <a:gd name="connsiteX10" fmla="*/ 127726 w 132336"/>
                  <a:gd name="connsiteY10" fmla="*/ 285156 h 823824"/>
                  <a:gd name="connsiteX11" fmla="*/ 126736 w 132336"/>
                  <a:gd name="connsiteY11" fmla="*/ 208916 h 823824"/>
                  <a:gd name="connsiteX12" fmla="*/ 108914 w 132336"/>
                  <a:gd name="connsiteY12" fmla="*/ 58417 h 823824"/>
                  <a:gd name="connsiteX13" fmla="*/ 61388 w 132336"/>
                  <a:gd name="connsiteY13" fmla="*/ 0 h 823824"/>
                  <a:gd name="connsiteX14" fmla="*/ 58417 w 132336"/>
                  <a:gd name="connsiteY14" fmla="*/ 0 h 823824"/>
                  <a:gd name="connsiteX15" fmla="*/ 14852 w 132336"/>
                  <a:gd name="connsiteY15" fmla="*/ 50496 h 823824"/>
                  <a:gd name="connsiteX16" fmla="*/ 0 w 132336"/>
                  <a:gd name="connsiteY16" fmla="*/ 200995 h 823824"/>
                  <a:gd name="connsiteX17" fmla="*/ 1980 w 132336"/>
                  <a:gd name="connsiteY17" fmla="*/ 411892 h 823824"/>
                  <a:gd name="connsiteX18" fmla="*/ 3960 w 132336"/>
                  <a:gd name="connsiteY18" fmla="*/ 622788 h 823824"/>
                  <a:gd name="connsiteX19" fmla="*/ 21783 w 132336"/>
                  <a:gd name="connsiteY19" fmla="*/ 773287 h 823824"/>
                  <a:gd name="connsiteX20" fmla="*/ 68319 w 132336"/>
                  <a:gd name="connsiteY20" fmla="*/ 823784 h 823824"/>
                  <a:gd name="connsiteX21" fmla="*/ 115844 w 132336"/>
                  <a:gd name="connsiteY21" fmla="*/ 768337 h 823824"/>
                  <a:gd name="connsiteX22" fmla="*/ 130696 w 132336"/>
                  <a:gd name="connsiteY22" fmla="*/ 619818 h 823824"/>
                  <a:gd name="connsiteX23" fmla="*/ 131687 w 132336"/>
                  <a:gd name="connsiteY23" fmla="*/ 513875 h 823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2336" h="823824">
                    <a:moveTo>
                      <a:pt x="131687" y="513875"/>
                    </a:moveTo>
                    <a:cubicBezTo>
                      <a:pt x="117825" y="513875"/>
                      <a:pt x="104953" y="513875"/>
                      <a:pt x="91091" y="513875"/>
                    </a:cubicBezTo>
                    <a:cubicBezTo>
                      <a:pt x="91091" y="552490"/>
                      <a:pt x="92082" y="590114"/>
                      <a:pt x="92082" y="627739"/>
                    </a:cubicBezTo>
                    <a:cubicBezTo>
                      <a:pt x="93072" y="679226"/>
                      <a:pt x="85151" y="705959"/>
                      <a:pt x="70299" y="705959"/>
                    </a:cubicBezTo>
                    <a:cubicBezTo>
                      <a:pt x="55447" y="706949"/>
                      <a:pt x="47526" y="681206"/>
                      <a:pt x="47526" y="628729"/>
                    </a:cubicBezTo>
                    <a:cubicBezTo>
                      <a:pt x="46536" y="556450"/>
                      <a:pt x="45546" y="483181"/>
                      <a:pt x="45546" y="410902"/>
                    </a:cubicBezTo>
                    <a:cubicBezTo>
                      <a:pt x="44556" y="338622"/>
                      <a:pt x="43565" y="265353"/>
                      <a:pt x="42576" y="193074"/>
                    </a:cubicBezTo>
                    <a:cubicBezTo>
                      <a:pt x="41585" y="139607"/>
                      <a:pt x="49506" y="113864"/>
                      <a:pt x="63368" y="114854"/>
                    </a:cubicBezTo>
                    <a:cubicBezTo>
                      <a:pt x="78220" y="115844"/>
                      <a:pt x="86141" y="143568"/>
                      <a:pt x="86141" y="196045"/>
                    </a:cubicBezTo>
                    <a:cubicBezTo>
                      <a:pt x="86141" y="224758"/>
                      <a:pt x="87131" y="253472"/>
                      <a:pt x="87131" y="282186"/>
                    </a:cubicBezTo>
                    <a:cubicBezTo>
                      <a:pt x="100003" y="283176"/>
                      <a:pt x="113865" y="284165"/>
                      <a:pt x="127726" y="285156"/>
                    </a:cubicBezTo>
                    <a:cubicBezTo>
                      <a:pt x="127726" y="259412"/>
                      <a:pt x="126736" y="233669"/>
                      <a:pt x="126736" y="208916"/>
                    </a:cubicBezTo>
                    <a:cubicBezTo>
                      <a:pt x="125746" y="144558"/>
                      <a:pt x="119805" y="95052"/>
                      <a:pt x="108914" y="58417"/>
                    </a:cubicBezTo>
                    <a:cubicBezTo>
                      <a:pt x="98022" y="21782"/>
                      <a:pt x="82181" y="1980"/>
                      <a:pt x="61388" y="0"/>
                    </a:cubicBezTo>
                    <a:cubicBezTo>
                      <a:pt x="60398" y="0"/>
                      <a:pt x="59408" y="0"/>
                      <a:pt x="58417" y="0"/>
                    </a:cubicBezTo>
                    <a:cubicBezTo>
                      <a:pt x="39605" y="0"/>
                      <a:pt x="24753" y="16832"/>
                      <a:pt x="14852" y="50496"/>
                    </a:cubicBezTo>
                    <a:cubicBezTo>
                      <a:pt x="3960" y="85151"/>
                      <a:pt x="0" y="135647"/>
                      <a:pt x="0" y="200995"/>
                    </a:cubicBezTo>
                    <a:cubicBezTo>
                      <a:pt x="990" y="271294"/>
                      <a:pt x="1980" y="341593"/>
                      <a:pt x="1980" y="411892"/>
                    </a:cubicBezTo>
                    <a:cubicBezTo>
                      <a:pt x="2971" y="482190"/>
                      <a:pt x="3960" y="552490"/>
                      <a:pt x="3960" y="622788"/>
                    </a:cubicBezTo>
                    <a:cubicBezTo>
                      <a:pt x="4951" y="688137"/>
                      <a:pt x="10891" y="738633"/>
                      <a:pt x="21783" y="773287"/>
                    </a:cubicBezTo>
                    <a:cubicBezTo>
                      <a:pt x="32674" y="807942"/>
                      <a:pt x="48516" y="824774"/>
                      <a:pt x="68319" y="823784"/>
                    </a:cubicBezTo>
                    <a:cubicBezTo>
                      <a:pt x="89111" y="822794"/>
                      <a:pt x="104953" y="803981"/>
                      <a:pt x="115844" y="768337"/>
                    </a:cubicBezTo>
                    <a:cubicBezTo>
                      <a:pt x="126736" y="733682"/>
                      <a:pt x="131687" y="684176"/>
                      <a:pt x="130696" y="619818"/>
                    </a:cubicBezTo>
                    <a:cubicBezTo>
                      <a:pt x="132677" y="584174"/>
                      <a:pt x="132677" y="549519"/>
                      <a:pt x="131687" y="513875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1" name="Полилиния: фигура 130">
                <a:extLst>
                  <a:ext uri="{FF2B5EF4-FFF2-40B4-BE49-F238E27FC236}">
                    <a16:creationId xmlns:a16="http://schemas.microsoft.com/office/drawing/2014/main" id="{D9EC71C4-3E90-103A-A1F1-BD1E692B5CC9}"/>
                  </a:ext>
                </a:extLst>
              </p:cNvPr>
              <p:cNvSpPr/>
              <p:nvPr/>
            </p:nvSpPr>
            <p:spPr>
              <a:xfrm>
                <a:off x="5127768" y="5753615"/>
                <a:ext cx="147528" cy="775268"/>
              </a:xfrm>
              <a:custGeom>
                <a:avLst/>
                <a:gdLst>
                  <a:gd name="connsiteX0" fmla="*/ 124756 w 147528"/>
                  <a:gd name="connsiteY0" fmla="*/ 392090 h 775268"/>
                  <a:gd name="connsiteX1" fmla="*/ 98022 w 147528"/>
                  <a:gd name="connsiteY1" fmla="*/ 16832 h 775268"/>
                  <a:gd name="connsiteX2" fmla="*/ 35644 w 147528"/>
                  <a:gd name="connsiteY2" fmla="*/ 0 h 775268"/>
                  <a:gd name="connsiteX3" fmla="*/ 18812 w 147528"/>
                  <a:gd name="connsiteY3" fmla="*/ 384169 h 775268"/>
                  <a:gd name="connsiteX4" fmla="*/ 0 w 147528"/>
                  <a:gd name="connsiteY4" fmla="*/ 775268 h 775268"/>
                  <a:gd name="connsiteX5" fmla="*/ 38615 w 147528"/>
                  <a:gd name="connsiteY5" fmla="*/ 771308 h 775268"/>
                  <a:gd name="connsiteX6" fmla="*/ 46535 w 147528"/>
                  <a:gd name="connsiteY6" fmla="*/ 630710 h 775268"/>
                  <a:gd name="connsiteX7" fmla="*/ 99013 w 147528"/>
                  <a:gd name="connsiteY7" fmla="*/ 627740 h 775268"/>
                  <a:gd name="connsiteX8" fmla="*/ 104953 w 147528"/>
                  <a:gd name="connsiteY8" fmla="*/ 762396 h 775268"/>
                  <a:gd name="connsiteX9" fmla="*/ 147528 w 147528"/>
                  <a:gd name="connsiteY9" fmla="*/ 756456 h 775268"/>
                  <a:gd name="connsiteX10" fmla="*/ 124756 w 147528"/>
                  <a:gd name="connsiteY10" fmla="*/ 392090 h 775268"/>
                  <a:gd name="connsiteX11" fmla="*/ 50496 w 147528"/>
                  <a:gd name="connsiteY11" fmla="*/ 526747 h 775268"/>
                  <a:gd name="connsiteX12" fmla="*/ 58417 w 147528"/>
                  <a:gd name="connsiteY12" fmla="*/ 333672 h 775268"/>
                  <a:gd name="connsiteX13" fmla="*/ 66338 w 147528"/>
                  <a:gd name="connsiteY13" fmla="*/ 142578 h 775268"/>
                  <a:gd name="connsiteX14" fmla="*/ 79210 w 147528"/>
                  <a:gd name="connsiteY14" fmla="*/ 335653 h 775268"/>
                  <a:gd name="connsiteX15" fmla="*/ 92082 w 147528"/>
                  <a:gd name="connsiteY15" fmla="*/ 526747 h 775268"/>
                  <a:gd name="connsiteX16" fmla="*/ 50496 w 147528"/>
                  <a:gd name="connsiteY16" fmla="*/ 526747 h 775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7528" h="775268">
                    <a:moveTo>
                      <a:pt x="124756" y="392090"/>
                    </a:moveTo>
                    <a:cubicBezTo>
                      <a:pt x="115844" y="268324"/>
                      <a:pt x="106933" y="143568"/>
                      <a:pt x="98022" y="16832"/>
                    </a:cubicBezTo>
                    <a:cubicBezTo>
                      <a:pt x="77230" y="10892"/>
                      <a:pt x="56437" y="5941"/>
                      <a:pt x="35644" y="0"/>
                    </a:cubicBezTo>
                    <a:cubicBezTo>
                      <a:pt x="29704" y="126736"/>
                      <a:pt x="23763" y="255453"/>
                      <a:pt x="18812" y="384169"/>
                    </a:cubicBezTo>
                    <a:cubicBezTo>
                      <a:pt x="12872" y="513875"/>
                      <a:pt x="7921" y="643581"/>
                      <a:pt x="0" y="775268"/>
                    </a:cubicBezTo>
                    <a:cubicBezTo>
                      <a:pt x="12872" y="774278"/>
                      <a:pt x="25743" y="772298"/>
                      <a:pt x="38615" y="771308"/>
                    </a:cubicBezTo>
                    <a:cubicBezTo>
                      <a:pt x="41585" y="724772"/>
                      <a:pt x="44556" y="677246"/>
                      <a:pt x="46535" y="630710"/>
                    </a:cubicBezTo>
                    <a:cubicBezTo>
                      <a:pt x="64358" y="629720"/>
                      <a:pt x="81190" y="628729"/>
                      <a:pt x="99013" y="627740"/>
                    </a:cubicBezTo>
                    <a:cubicBezTo>
                      <a:pt x="101983" y="673285"/>
                      <a:pt x="104953" y="717841"/>
                      <a:pt x="104953" y="762396"/>
                    </a:cubicBezTo>
                    <a:cubicBezTo>
                      <a:pt x="118815" y="760417"/>
                      <a:pt x="133667" y="758436"/>
                      <a:pt x="147528" y="756456"/>
                    </a:cubicBezTo>
                    <a:cubicBezTo>
                      <a:pt x="142578" y="636651"/>
                      <a:pt x="133667" y="514865"/>
                      <a:pt x="124756" y="392090"/>
                    </a:cubicBezTo>
                    <a:close/>
                    <a:moveTo>
                      <a:pt x="50496" y="526747"/>
                    </a:moveTo>
                    <a:cubicBezTo>
                      <a:pt x="53466" y="462389"/>
                      <a:pt x="55447" y="398030"/>
                      <a:pt x="58417" y="333672"/>
                    </a:cubicBezTo>
                    <a:cubicBezTo>
                      <a:pt x="61387" y="269314"/>
                      <a:pt x="63368" y="205947"/>
                      <a:pt x="66338" y="142578"/>
                    </a:cubicBezTo>
                    <a:cubicBezTo>
                      <a:pt x="70299" y="206936"/>
                      <a:pt x="75249" y="271295"/>
                      <a:pt x="79210" y="335653"/>
                    </a:cubicBezTo>
                    <a:cubicBezTo>
                      <a:pt x="83170" y="400011"/>
                      <a:pt x="88121" y="463379"/>
                      <a:pt x="92082" y="526747"/>
                    </a:cubicBezTo>
                    <a:cubicBezTo>
                      <a:pt x="78220" y="526747"/>
                      <a:pt x="64358" y="526747"/>
                      <a:pt x="50496" y="526747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2" name="Полилиния: фигура 131">
                <a:extLst>
                  <a:ext uri="{FF2B5EF4-FFF2-40B4-BE49-F238E27FC236}">
                    <a16:creationId xmlns:a16="http://schemas.microsoft.com/office/drawing/2014/main" id="{DD5E40F2-0B99-37D0-43D9-01AEA37A1F26}"/>
                  </a:ext>
                </a:extLst>
              </p:cNvPr>
              <p:cNvSpPr/>
              <p:nvPr/>
            </p:nvSpPr>
            <p:spPr>
              <a:xfrm>
                <a:off x="5290149" y="5790250"/>
                <a:ext cx="136637" cy="719821"/>
              </a:xfrm>
              <a:custGeom>
                <a:avLst/>
                <a:gdLst>
                  <a:gd name="connsiteX0" fmla="*/ 84161 w 136637"/>
                  <a:gd name="connsiteY0" fmla="*/ 448527 h 719821"/>
                  <a:gd name="connsiteX1" fmla="*/ 91092 w 136637"/>
                  <a:gd name="connsiteY1" fmla="*/ 515856 h 719821"/>
                  <a:gd name="connsiteX2" fmla="*/ 92082 w 136637"/>
                  <a:gd name="connsiteY2" fmla="*/ 622789 h 719821"/>
                  <a:gd name="connsiteX3" fmla="*/ 93072 w 136637"/>
                  <a:gd name="connsiteY3" fmla="*/ 706950 h 719821"/>
                  <a:gd name="connsiteX4" fmla="*/ 136637 w 136637"/>
                  <a:gd name="connsiteY4" fmla="*/ 701999 h 719821"/>
                  <a:gd name="connsiteX5" fmla="*/ 135647 w 136637"/>
                  <a:gd name="connsiteY5" fmla="*/ 620809 h 719821"/>
                  <a:gd name="connsiteX6" fmla="*/ 134657 w 136637"/>
                  <a:gd name="connsiteY6" fmla="*/ 517835 h 719821"/>
                  <a:gd name="connsiteX7" fmla="*/ 104954 w 136637"/>
                  <a:gd name="connsiteY7" fmla="*/ 374267 h 719821"/>
                  <a:gd name="connsiteX8" fmla="*/ 130697 w 136637"/>
                  <a:gd name="connsiteY8" fmla="*/ 239610 h 719821"/>
                  <a:gd name="connsiteX9" fmla="*/ 129707 w 136637"/>
                  <a:gd name="connsiteY9" fmla="*/ 187134 h 719821"/>
                  <a:gd name="connsiteX10" fmla="*/ 112875 w 136637"/>
                  <a:gd name="connsiteY10" fmla="*/ 67328 h 719821"/>
                  <a:gd name="connsiteX11" fmla="*/ 64358 w 136637"/>
                  <a:gd name="connsiteY11" fmla="*/ 17822 h 719821"/>
                  <a:gd name="connsiteX12" fmla="*/ 0 w 136637"/>
                  <a:gd name="connsiteY12" fmla="*/ 0 h 719821"/>
                  <a:gd name="connsiteX13" fmla="*/ 4951 w 136637"/>
                  <a:gd name="connsiteY13" fmla="*/ 360406 h 719821"/>
                  <a:gd name="connsiteX14" fmla="*/ 5941 w 136637"/>
                  <a:gd name="connsiteY14" fmla="*/ 719821 h 719821"/>
                  <a:gd name="connsiteX15" fmla="*/ 48516 w 136637"/>
                  <a:gd name="connsiteY15" fmla="*/ 713881 h 719821"/>
                  <a:gd name="connsiteX16" fmla="*/ 50497 w 136637"/>
                  <a:gd name="connsiteY16" fmla="*/ 571302 h 719821"/>
                  <a:gd name="connsiteX17" fmla="*/ 48516 w 136637"/>
                  <a:gd name="connsiteY17" fmla="*/ 428724 h 719821"/>
                  <a:gd name="connsiteX18" fmla="*/ 63368 w 136637"/>
                  <a:gd name="connsiteY18" fmla="*/ 429715 h 719821"/>
                  <a:gd name="connsiteX19" fmla="*/ 84161 w 136637"/>
                  <a:gd name="connsiteY19" fmla="*/ 448527 h 719821"/>
                  <a:gd name="connsiteX20" fmla="*/ 46536 w 136637"/>
                  <a:gd name="connsiteY20" fmla="*/ 327732 h 719821"/>
                  <a:gd name="connsiteX21" fmla="*/ 44556 w 136637"/>
                  <a:gd name="connsiteY21" fmla="*/ 219808 h 719821"/>
                  <a:gd name="connsiteX22" fmla="*/ 42575 w 136637"/>
                  <a:gd name="connsiteY22" fmla="*/ 111884 h 719821"/>
                  <a:gd name="connsiteX23" fmla="*/ 63368 w 136637"/>
                  <a:gd name="connsiteY23" fmla="*/ 115845 h 719821"/>
                  <a:gd name="connsiteX24" fmla="*/ 86141 w 136637"/>
                  <a:gd name="connsiteY24" fmla="*/ 191094 h 719821"/>
                  <a:gd name="connsiteX25" fmla="*/ 87131 w 136637"/>
                  <a:gd name="connsiteY25" fmla="*/ 258423 h 719821"/>
                  <a:gd name="connsiteX26" fmla="*/ 81190 w 136637"/>
                  <a:gd name="connsiteY26" fmla="*/ 313870 h 719821"/>
                  <a:gd name="connsiteX27" fmla="*/ 63368 w 136637"/>
                  <a:gd name="connsiteY27" fmla="*/ 328722 h 719821"/>
                  <a:gd name="connsiteX28" fmla="*/ 61388 w 136637"/>
                  <a:gd name="connsiteY28" fmla="*/ 328722 h 719821"/>
                  <a:gd name="connsiteX29" fmla="*/ 46536 w 136637"/>
                  <a:gd name="connsiteY29" fmla="*/ 327732 h 719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36637" h="719821">
                    <a:moveTo>
                      <a:pt x="84161" y="448527"/>
                    </a:moveTo>
                    <a:cubicBezTo>
                      <a:pt x="89111" y="462389"/>
                      <a:pt x="91092" y="484171"/>
                      <a:pt x="91092" y="515856"/>
                    </a:cubicBezTo>
                    <a:cubicBezTo>
                      <a:pt x="92082" y="551500"/>
                      <a:pt x="92082" y="587144"/>
                      <a:pt x="92082" y="622789"/>
                    </a:cubicBezTo>
                    <a:cubicBezTo>
                      <a:pt x="92082" y="659424"/>
                      <a:pt x="93072" y="687147"/>
                      <a:pt x="93072" y="706950"/>
                    </a:cubicBezTo>
                    <a:cubicBezTo>
                      <a:pt x="106933" y="704969"/>
                      <a:pt x="121785" y="703979"/>
                      <a:pt x="136637" y="701999"/>
                    </a:cubicBezTo>
                    <a:cubicBezTo>
                      <a:pt x="135647" y="684177"/>
                      <a:pt x="135647" y="657443"/>
                      <a:pt x="135647" y="620809"/>
                    </a:cubicBezTo>
                    <a:cubicBezTo>
                      <a:pt x="135647" y="586154"/>
                      <a:pt x="134657" y="552490"/>
                      <a:pt x="134657" y="517835"/>
                    </a:cubicBezTo>
                    <a:cubicBezTo>
                      <a:pt x="133667" y="442586"/>
                      <a:pt x="123766" y="395060"/>
                      <a:pt x="104954" y="374267"/>
                    </a:cubicBezTo>
                    <a:cubicBezTo>
                      <a:pt x="122776" y="353475"/>
                      <a:pt x="131687" y="308919"/>
                      <a:pt x="130697" y="239610"/>
                    </a:cubicBezTo>
                    <a:cubicBezTo>
                      <a:pt x="130697" y="221788"/>
                      <a:pt x="129707" y="203966"/>
                      <a:pt x="129707" y="187134"/>
                    </a:cubicBezTo>
                    <a:cubicBezTo>
                      <a:pt x="128716" y="134657"/>
                      <a:pt x="122776" y="95052"/>
                      <a:pt x="112875" y="67328"/>
                    </a:cubicBezTo>
                    <a:cubicBezTo>
                      <a:pt x="101983" y="39605"/>
                      <a:pt x="86141" y="22773"/>
                      <a:pt x="64358" y="17822"/>
                    </a:cubicBezTo>
                    <a:cubicBezTo>
                      <a:pt x="42575" y="11882"/>
                      <a:pt x="21783" y="5941"/>
                      <a:pt x="0" y="0"/>
                    </a:cubicBezTo>
                    <a:cubicBezTo>
                      <a:pt x="1980" y="119806"/>
                      <a:pt x="2970" y="240600"/>
                      <a:pt x="4951" y="360406"/>
                    </a:cubicBezTo>
                    <a:cubicBezTo>
                      <a:pt x="6931" y="480211"/>
                      <a:pt x="7921" y="600016"/>
                      <a:pt x="5941" y="719821"/>
                    </a:cubicBezTo>
                    <a:cubicBezTo>
                      <a:pt x="19803" y="717841"/>
                      <a:pt x="33664" y="715860"/>
                      <a:pt x="48516" y="713881"/>
                    </a:cubicBezTo>
                    <a:cubicBezTo>
                      <a:pt x="50497" y="666354"/>
                      <a:pt x="50497" y="618828"/>
                      <a:pt x="50497" y="571302"/>
                    </a:cubicBezTo>
                    <a:cubicBezTo>
                      <a:pt x="49506" y="523776"/>
                      <a:pt x="49506" y="476251"/>
                      <a:pt x="48516" y="428724"/>
                    </a:cubicBezTo>
                    <a:cubicBezTo>
                      <a:pt x="53467" y="428724"/>
                      <a:pt x="58418" y="428724"/>
                      <a:pt x="63368" y="429715"/>
                    </a:cubicBezTo>
                    <a:cubicBezTo>
                      <a:pt x="73269" y="427734"/>
                      <a:pt x="80200" y="434665"/>
                      <a:pt x="84161" y="448527"/>
                    </a:cubicBezTo>
                    <a:close/>
                    <a:moveTo>
                      <a:pt x="46536" y="327732"/>
                    </a:moveTo>
                    <a:cubicBezTo>
                      <a:pt x="46536" y="292087"/>
                      <a:pt x="45546" y="255452"/>
                      <a:pt x="44556" y="219808"/>
                    </a:cubicBezTo>
                    <a:cubicBezTo>
                      <a:pt x="43566" y="184164"/>
                      <a:pt x="43566" y="147529"/>
                      <a:pt x="42575" y="111884"/>
                    </a:cubicBezTo>
                    <a:cubicBezTo>
                      <a:pt x="49506" y="112875"/>
                      <a:pt x="56437" y="114855"/>
                      <a:pt x="63368" y="115845"/>
                    </a:cubicBezTo>
                    <a:cubicBezTo>
                      <a:pt x="78220" y="118815"/>
                      <a:pt x="85151" y="143568"/>
                      <a:pt x="86141" y="191094"/>
                    </a:cubicBezTo>
                    <a:cubicBezTo>
                      <a:pt x="86141" y="213867"/>
                      <a:pt x="87131" y="236640"/>
                      <a:pt x="87131" y="258423"/>
                    </a:cubicBezTo>
                    <a:cubicBezTo>
                      <a:pt x="87131" y="284166"/>
                      <a:pt x="86141" y="302979"/>
                      <a:pt x="81190" y="313870"/>
                    </a:cubicBezTo>
                    <a:cubicBezTo>
                      <a:pt x="77230" y="323771"/>
                      <a:pt x="71289" y="328722"/>
                      <a:pt x="63368" y="328722"/>
                    </a:cubicBezTo>
                    <a:cubicBezTo>
                      <a:pt x="62378" y="328722"/>
                      <a:pt x="62378" y="328722"/>
                      <a:pt x="61388" y="328722"/>
                    </a:cubicBezTo>
                    <a:cubicBezTo>
                      <a:pt x="57427" y="328722"/>
                      <a:pt x="52477" y="327732"/>
                      <a:pt x="46536" y="327732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6" name="Полилиния: фигура 135">
                <a:extLst>
                  <a:ext uri="{FF2B5EF4-FFF2-40B4-BE49-F238E27FC236}">
                    <a16:creationId xmlns:a16="http://schemas.microsoft.com/office/drawing/2014/main" id="{B78216C8-D4E4-F8A2-66A7-7848B00B4BE5}"/>
                  </a:ext>
                </a:extLst>
              </p:cNvPr>
              <p:cNvSpPr/>
              <p:nvPr/>
            </p:nvSpPr>
            <p:spPr>
              <a:xfrm>
                <a:off x="5447579" y="5826885"/>
                <a:ext cx="138740" cy="663383"/>
              </a:xfrm>
              <a:custGeom>
                <a:avLst/>
                <a:gdLst>
                  <a:gd name="connsiteX0" fmla="*/ 70299 w 138740"/>
                  <a:gd name="connsiteY0" fmla="*/ 657443 h 663383"/>
                  <a:gd name="connsiteX1" fmla="*/ 122775 w 138740"/>
                  <a:gd name="connsiteY1" fmla="*/ 614867 h 663383"/>
                  <a:gd name="connsiteX2" fmla="*/ 138618 w 138740"/>
                  <a:gd name="connsiteY2" fmla="*/ 501003 h 663383"/>
                  <a:gd name="connsiteX3" fmla="*/ 137627 w 138740"/>
                  <a:gd name="connsiteY3" fmla="*/ 448527 h 663383"/>
                  <a:gd name="connsiteX4" fmla="*/ 103963 w 138740"/>
                  <a:gd name="connsiteY4" fmla="*/ 310900 h 663383"/>
                  <a:gd name="connsiteX5" fmla="*/ 129706 w 138740"/>
                  <a:gd name="connsiteY5" fmla="*/ 180203 h 663383"/>
                  <a:gd name="connsiteX6" fmla="*/ 129706 w 138740"/>
                  <a:gd name="connsiteY6" fmla="*/ 157430 h 663383"/>
                  <a:gd name="connsiteX7" fmla="*/ 112874 w 138740"/>
                  <a:gd name="connsiteY7" fmla="*/ 44556 h 663383"/>
                  <a:gd name="connsiteX8" fmla="*/ 64358 w 138740"/>
                  <a:gd name="connsiteY8" fmla="*/ 6931 h 663383"/>
                  <a:gd name="connsiteX9" fmla="*/ 0 w 138740"/>
                  <a:gd name="connsiteY9" fmla="*/ 0 h 663383"/>
                  <a:gd name="connsiteX10" fmla="*/ 5941 w 138740"/>
                  <a:gd name="connsiteY10" fmla="*/ 332682 h 663383"/>
                  <a:gd name="connsiteX11" fmla="*/ 5941 w 138740"/>
                  <a:gd name="connsiteY11" fmla="*/ 663384 h 663383"/>
                  <a:gd name="connsiteX12" fmla="*/ 70299 w 138740"/>
                  <a:gd name="connsiteY12" fmla="*/ 657443 h 663383"/>
                  <a:gd name="connsiteX13" fmla="*/ 95052 w 138740"/>
                  <a:gd name="connsiteY13" fmla="*/ 443576 h 663383"/>
                  <a:gd name="connsiteX14" fmla="*/ 96042 w 138740"/>
                  <a:gd name="connsiteY14" fmla="*/ 500013 h 663383"/>
                  <a:gd name="connsiteX15" fmla="*/ 91092 w 138740"/>
                  <a:gd name="connsiteY15" fmla="*/ 549519 h 663383"/>
                  <a:gd name="connsiteX16" fmla="*/ 74259 w 138740"/>
                  <a:gd name="connsiteY16" fmla="*/ 564371 h 663383"/>
                  <a:gd name="connsiteX17" fmla="*/ 49506 w 138740"/>
                  <a:gd name="connsiteY17" fmla="*/ 565361 h 663383"/>
                  <a:gd name="connsiteX18" fmla="*/ 48516 w 138740"/>
                  <a:gd name="connsiteY18" fmla="*/ 465359 h 663383"/>
                  <a:gd name="connsiteX19" fmla="*/ 47526 w 138740"/>
                  <a:gd name="connsiteY19" fmla="*/ 365356 h 663383"/>
                  <a:gd name="connsiteX20" fmla="*/ 66339 w 138740"/>
                  <a:gd name="connsiteY20" fmla="*/ 365356 h 663383"/>
                  <a:gd name="connsiteX21" fmla="*/ 88121 w 138740"/>
                  <a:gd name="connsiteY21" fmla="*/ 382188 h 663383"/>
                  <a:gd name="connsiteX22" fmla="*/ 95052 w 138740"/>
                  <a:gd name="connsiteY22" fmla="*/ 443576 h 663383"/>
                  <a:gd name="connsiteX23" fmla="*/ 62378 w 138740"/>
                  <a:gd name="connsiteY23" fmla="*/ 100002 h 663383"/>
                  <a:gd name="connsiteX24" fmla="*/ 85151 w 138740"/>
                  <a:gd name="connsiteY24" fmla="*/ 167331 h 663383"/>
                  <a:gd name="connsiteX25" fmla="*/ 86141 w 138740"/>
                  <a:gd name="connsiteY25" fmla="*/ 203966 h 663383"/>
                  <a:gd name="connsiteX26" fmla="*/ 81190 w 138740"/>
                  <a:gd name="connsiteY26" fmla="*/ 256443 h 663383"/>
                  <a:gd name="connsiteX27" fmla="*/ 62378 w 138740"/>
                  <a:gd name="connsiteY27" fmla="*/ 272284 h 663383"/>
                  <a:gd name="connsiteX28" fmla="*/ 62378 w 138740"/>
                  <a:gd name="connsiteY28" fmla="*/ 272284 h 663383"/>
                  <a:gd name="connsiteX29" fmla="*/ 45546 w 138740"/>
                  <a:gd name="connsiteY29" fmla="*/ 272284 h 663383"/>
                  <a:gd name="connsiteX30" fmla="*/ 44556 w 138740"/>
                  <a:gd name="connsiteY30" fmla="*/ 186143 h 663383"/>
                  <a:gd name="connsiteX31" fmla="*/ 42575 w 138740"/>
                  <a:gd name="connsiteY31" fmla="*/ 99013 h 663383"/>
                  <a:gd name="connsiteX32" fmla="*/ 62378 w 138740"/>
                  <a:gd name="connsiteY32" fmla="*/ 100002 h 663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38740" h="663383">
                    <a:moveTo>
                      <a:pt x="70299" y="657443"/>
                    </a:moveTo>
                    <a:cubicBezTo>
                      <a:pt x="91092" y="655463"/>
                      <a:pt x="109904" y="642591"/>
                      <a:pt x="122775" y="614867"/>
                    </a:cubicBezTo>
                    <a:cubicBezTo>
                      <a:pt x="134657" y="588135"/>
                      <a:pt x="139607" y="550509"/>
                      <a:pt x="138618" y="501003"/>
                    </a:cubicBezTo>
                    <a:cubicBezTo>
                      <a:pt x="138618" y="483181"/>
                      <a:pt x="138618" y="466349"/>
                      <a:pt x="137627" y="448527"/>
                    </a:cubicBezTo>
                    <a:cubicBezTo>
                      <a:pt x="136637" y="376248"/>
                      <a:pt x="124756" y="330702"/>
                      <a:pt x="103963" y="310900"/>
                    </a:cubicBezTo>
                    <a:cubicBezTo>
                      <a:pt x="121785" y="290107"/>
                      <a:pt x="130697" y="246541"/>
                      <a:pt x="129706" y="180203"/>
                    </a:cubicBezTo>
                    <a:cubicBezTo>
                      <a:pt x="129706" y="172282"/>
                      <a:pt x="129706" y="165351"/>
                      <a:pt x="129706" y="157430"/>
                    </a:cubicBezTo>
                    <a:cubicBezTo>
                      <a:pt x="128716" y="106933"/>
                      <a:pt x="122775" y="69309"/>
                      <a:pt x="112874" y="44556"/>
                    </a:cubicBezTo>
                    <a:cubicBezTo>
                      <a:pt x="101983" y="20792"/>
                      <a:pt x="86141" y="7921"/>
                      <a:pt x="64358" y="6931"/>
                    </a:cubicBezTo>
                    <a:cubicBezTo>
                      <a:pt x="42575" y="5941"/>
                      <a:pt x="21783" y="2970"/>
                      <a:pt x="0" y="0"/>
                    </a:cubicBezTo>
                    <a:cubicBezTo>
                      <a:pt x="1980" y="110894"/>
                      <a:pt x="3960" y="221788"/>
                      <a:pt x="5941" y="332682"/>
                    </a:cubicBezTo>
                    <a:cubicBezTo>
                      <a:pt x="7921" y="442586"/>
                      <a:pt x="8911" y="552490"/>
                      <a:pt x="5941" y="663384"/>
                    </a:cubicBezTo>
                    <a:cubicBezTo>
                      <a:pt x="25743" y="660414"/>
                      <a:pt x="47526" y="658433"/>
                      <a:pt x="70299" y="657443"/>
                    </a:cubicBezTo>
                    <a:close/>
                    <a:moveTo>
                      <a:pt x="95052" y="443576"/>
                    </a:moveTo>
                    <a:cubicBezTo>
                      <a:pt x="95052" y="462389"/>
                      <a:pt x="95052" y="481201"/>
                      <a:pt x="96042" y="500013"/>
                    </a:cubicBezTo>
                    <a:cubicBezTo>
                      <a:pt x="96042" y="522786"/>
                      <a:pt x="95052" y="539618"/>
                      <a:pt x="91092" y="549519"/>
                    </a:cubicBezTo>
                    <a:cubicBezTo>
                      <a:pt x="87131" y="559421"/>
                      <a:pt x="82180" y="564371"/>
                      <a:pt x="74259" y="564371"/>
                    </a:cubicBezTo>
                    <a:cubicBezTo>
                      <a:pt x="66339" y="564371"/>
                      <a:pt x="58417" y="565361"/>
                      <a:pt x="49506" y="565361"/>
                    </a:cubicBezTo>
                    <a:cubicBezTo>
                      <a:pt x="49506" y="532687"/>
                      <a:pt x="48516" y="499023"/>
                      <a:pt x="48516" y="465359"/>
                    </a:cubicBezTo>
                    <a:cubicBezTo>
                      <a:pt x="48516" y="431694"/>
                      <a:pt x="47526" y="399020"/>
                      <a:pt x="47526" y="365356"/>
                    </a:cubicBezTo>
                    <a:cubicBezTo>
                      <a:pt x="53466" y="365356"/>
                      <a:pt x="60397" y="365356"/>
                      <a:pt x="66339" y="365356"/>
                    </a:cubicBezTo>
                    <a:cubicBezTo>
                      <a:pt x="76240" y="365356"/>
                      <a:pt x="83170" y="371297"/>
                      <a:pt x="88121" y="382188"/>
                    </a:cubicBezTo>
                    <a:cubicBezTo>
                      <a:pt x="92082" y="394070"/>
                      <a:pt x="94062" y="413872"/>
                      <a:pt x="95052" y="443576"/>
                    </a:cubicBezTo>
                    <a:close/>
                    <a:moveTo>
                      <a:pt x="62378" y="100002"/>
                    </a:moveTo>
                    <a:cubicBezTo>
                      <a:pt x="77230" y="100993"/>
                      <a:pt x="84161" y="122776"/>
                      <a:pt x="85151" y="167331"/>
                    </a:cubicBezTo>
                    <a:cubicBezTo>
                      <a:pt x="85151" y="179212"/>
                      <a:pt x="86141" y="191094"/>
                      <a:pt x="86141" y="203966"/>
                    </a:cubicBezTo>
                    <a:cubicBezTo>
                      <a:pt x="86141" y="228719"/>
                      <a:pt x="85151" y="246541"/>
                      <a:pt x="81190" y="256443"/>
                    </a:cubicBezTo>
                    <a:cubicBezTo>
                      <a:pt x="77230" y="267334"/>
                      <a:pt x="71289" y="272284"/>
                      <a:pt x="62378" y="272284"/>
                    </a:cubicBezTo>
                    <a:lnTo>
                      <a:pt x="62378" y="272284"/>
                    </a:lnTo>
                    <a:cubicBezTo>
                      <a:pt x="56437" y="272284"/>
                      <a:pt x="51487" y="272284"/>
                      <a:pt x="45546" y="272284"/>
                    </a:cubicBezTo>
                    <a:cubicBezTo>
                      <a:pt x="45546" y="243571"/>
                      <a:pt x="44556" y="214857"/>
                      <a:pt x="44556" y="186143"/>
                    </a:cubicBezTo>
                    <a:cubicBezTo>
                      <a:pt x="43565" y="157430"/>
                      <a:pt x="43565" y="128716"/>
                      <a:pt x="42575" y="99013"/>
                    </a:cubicBezTo>
                    <a:cubicBezTo>
                      <a:pt x="48516" y="100002"/>
                      <a:pt x="55447" y="100002"/>
                      <a:pt x="62378" y="100002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8" name="Полилиния: фигура 137">
                <a:extLst>
                  <a:ext uri="{FF2B5EF4-FFF2-40B4-BE49-F238E27FC236}">
                    <a16:creationId xmlns:a16="http://schemas.microsoft.com/office/drawing/2014/main" id="{38220792-FC1E-09EF-17E3-775B9BBDD0A1}"/>
                  </a:ext>
                </a:extLst>
              </p:cNvPr>
              <p:cNvSpPr/>
              <p:nvPr/>
            </p:nvSpPr>
            <p:spPr>
              <a:xfrm>
                <a:off x="5601914" y="5831835"/>
                <a:ext cx="134803" cy="649851"/>
              </a:xfrm>
              <a:custGeom>
                <a:avLst/>
                <a:gdLst>
                  <a:gd name="connsiteX0" fmla="*/ 3094 w 134803"/>
                  <a:gd name="connsiteY0" fmla="*/ 326741 h 649851"/>
                  <a:gd name="connsiteX1" fmla="*/ 5074 w 134803"/>
                  <a:gd name="connsiteY1" fmla="*/ 494073 h 649851"/>
                  <a:gd name="connsiteX2" fmla="*/ 79334 w 134803"/>
                  <a:gd name="connsiteY2" fmla="*/ 649522 h 649851"/>
                  <a:gd name="connsiteX3" fmla="*/ 134781 w 134803"/>
                  <a:gd name="connsiteY3" fmla="*/ 491102 h 649851"/>
                  <a:gd name="connsiteX4" fmla="*/ 132801 w 134803"/>
                  <a:gd name="connsiteY4" fmla="*/ 328722 h 649851"/>
                  <a:gd name="connsiteX5" fmla="*/ 129830 w 134803"/>
                  <a:gd name="connsiteY5" fmla="*/ 165351 h 649851"/>
                  <a:gd name="connsiteX6" fmla="*/ 111018 w 134803"/>
                  <a:gd name="connsiteY6" fmla="*/ 46536 h 649851"/>
                  <a:gd name="connsiteX7" fmla="*/ 62501 w 134803"/>
                  <a:gd name="connsiteY7" fmla="*/ 0 h 649851"/>
                  <a:gd name="connsiteX8" fmla="*/ 59531 w 134803"/>
                  <a:gd name="connsiteY8" fmla="*/ 0 h 649851"/>
                  <a:gd name="connsiteX9" fmla="*/ 14976 w 134803"/>
                  <a:gd name="connsiteY9" fmla="*/ 39605 h 649851"/>
                  <a:gd name="connsiteX10" fmla="*/ 124 w 134803"/>
                  <a:gd name="connsiteY10" fmla="*/ 159410 h 649851"/>
                  <a:gd name="connsiteX11" fmla="*/ 3094 w 134803"/>
                  <a:gd name="connsiteY11" fmla="*/ 326741 h 649851"/>
                  <a:gd name="connsiteX12" fmla="*/ 64482 w 134803"/>
                  <a:gd name="connsiteY12" fmla="*/ 91092 h 649851"/>
                  <a:gd name="connsiteX13" fmla="*/ 88245 w 134803"/>
                  <a:gd name="connsiteY13" fmla="*/ 155450 h 649851"/>
                  <a:gd name="connsiteX14" fmla="*/ 91215 w 134803"/>
                  <a:gd name="connsiteY14" fmla="*/ 326741 h 649851"/>
                  <a:gd name="connsiteX15" fmla="*/ 93196 w 134803"/>
                  <a:gd name="connsiteY15" fmla="*/ 497043 h 649851"/>
                  <a:gd name="connsiteX16" fmla="*/ 71413 w 134803"/>
                  <a:gd name="connsiteY16" fmla="*/ 560411 h 649851"/>
                  <a:gd name="connsiteX17" fmla="*/ 71413 w 134803"/>
                  <a:gd name="connsiteY17" fmla="*/ 560411 h 649851"/>
                  <a:gd name="connsiteX18" fmla="*/ 48640 w 134803"/>
                  <a:gd name="connsiteY18" fmla="*/ 499023 h 649851"/>
                  <a:gd name="connsiteX19" fmla="*/ 46660 w 134803"/>
                  <a:gd name="connsiteY19" fmla="*/ 326741 h 649851"/>
                  <a:gd name="connsiteX20" fmla="*/ 43689 w 134803"/>
                  <a:gd name="connsiteY20" fmla="*/ 153469 h 649851"/>
                  <a:gd name="connsiteX21" fmla="*/ 64482 w 134803"/>
                  <a:gd name="connsiteY21" fmla="*/ 91092 h 64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34803" h="649851">
                    <a:moveTo>
                      <a:pt x="3094" y="326741"/>
                    </a:moveTo>
                    <a:cubicBezTo>
                      <a:pt x="4084" y="382188"/>
                      <a:pt x="4084" y="437635"/>
                      <a:pt x="5074" y="494073"/>
                    </a:cubicBezTo>
                    <a:cubicBezTo>
                      <a:pt x="9035" y="649522"/>
                      <a:pt x="58541" y="651502"/>
                      <a:pt x="79334" y="649522"/>
                    </a:cubicBezTo>
                    <a:cubicBezTo>
                      <a:pt x="103097" y="646552"/>
                      <a:pt x="135771" y="610907"/>
                      <a:pt x="134781" y="491102"/>
                    </a:cubicBezTo>
                    <a:cubicBezTo>
                      <a:pt x="134781" y="436645"/>
                      <a:pt x="133791" y="383179"/>
                      <a:pt x="132801" y="328722"/>
                    </a:cubicBezTo>
                    <a:cubicBezTo>
                      <a:pt x="131810" y="274265"/>
                      <a:pt x="130820" y="219808"/>
                      <a:pt x="129830" y="165351"/>
                    </a:cubicBezTo>
                    <a:cubicBezTo>
                      <a:pt x="128840" y="114854"/>
                      <a:pt x="122899" y="75249"/>
                      <a:pt x="111018" y="46536"/>
                    </a:cubicBezTo>
                    <a:cubicBezTo>
                      <a:pt x="99136" y="17822"/>
                      <a:pt x="83294" y="1980"/>
                      <a:pt x="62501" y="0"/>
                    </a:cubicBezTo>
                    <a:cubicBezTo>
                      <a:pt x="61512" y="0"/>
                      <a:pt x="60522" y="0"/>
                      <a:pt x="59531" y="0"/>
                    </a:cubicBezTo>
                    <a:cubicBezTo>
                      <a:pt x="39729" y="0"/>
                      <a:pt x="24877" y="12872"/>
                      <a:pt x="14976" y="39605"/>
                    </a:cubicBezTo>
                    <a:cubicBezTo>
                      <a:pt x="4084" y="67328"/>
                      <a:pt x="-866" y="107924"/>
                      <a:pt x="124" y="159410"/>
                    </a:cubicBezTo>
                    <a:cubicBezTo>
                      <a:pt x="1114" y="214857"/>
                      <a:pt x="2104" y="270304"/>
                      <a:pt x="3094" y="326741"/>
                    </a:cubicBezTo>
                    <a:close/>
                    <a:moveTo>
                      <a:pt x="64482" y="91092"/>
                    </a:moveTo>
                    <a:cubicBezTo>
                      <a:pt x="79334" y="92082"/>
                      <a:pt x="87255" y="113864"/>
                      <a:pt x="88245" y="155450"/>
                    </a:cubicBezTo>
                    <a:cubicBezTo>
                      <a:pt x="89235" y="212877"/>
                      <a:pt x="90225" y="270304"/>
                      <a:pt x="91215" y="326741"/>
                    </a:cubicBezTo>
                    <a:cubicBezTo>
                      <a:pt x="92205" y="383179"/>
                      <a:pt x="93196" y="440606"/>
                      <a:pt x="93196" y="497043"/>
                    </a:cubicBezTo>
                    <a:cubicBezTo>
                      <a:pt x="94186" y="538628"/>
                      <a:pt x="86265" y="559421"/>
                      <a:pt x="71413" y="560411"/>
                    </a:cubicBezTo>
                    <a:lnTo>
                      <a:pt x="71413" y="560411"/>
                    </a:lnTo>
                    <a:cubicBezTo>
                      <a:pt x="56561" y="560411"/>
                      <a:pt x="49630" y="539618"/>
                      <a:pt x="48640" y="499023"/>
                    </a:cubicBezTo>
                    <a:cubicBezTo>
                      <a:pt x="47650" y="441596"/>
                      <a:pt x="47650" y="384168"/>
                      <a:pt x="46660" y="326741"/>
                    </a:cubicBezTo>
                    <a:cubicBezTo>
                      <a:pt x="45670" y="269314"/>
                      <a:pt x="44679" y="211887"/>
                      <a:pt x="43689" y="153469"/>
                    </a:cubicBezTo>
                    <a:cubicBezTo>
                      <a:pt x="42699" y="110894"/>
                      <a:pt x="49630" y="90101"/>
                      <a:pt x="64482" y="91092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9" name="Полилиния: фигура 138">
                <a:extLst>
                  <a:ext uri="{FF2B5EF4-FFF2-40B4-BE49-F238E27FC236}">
                    <a16:creationId xmlns:a16="http://schemas.microsoft.com/office/drawing/2014/main" id="{DD1FB884-BDFA-A219-9EDD-99BE96ED7647}"/>
                  </a:ext>
                </a:extLst>
              </p:cNvPr>
              <p:cNvSpPr/>
              <p:nvPr/>
            </p:nvSpPr>
            <p:spPr>
              <a:xfrm>
                <a:off x="5756498" y="5846687"/>
                <a:ext cx="142983" cy="622788"/>
              </a:xfrm>
              <a:custGeom>
                <a:avLst/>
                <a:gdLst>
                  <a:gd name="connsiteX0" fmla="*/ 93071 w 142983"/>
                  <a:gd name="connsiteY0" fmla="*/ 617838 h 622788"/>
                  <a:gd name="connsiteX1" fmla="*/ 136637 w 142983"/>
                  <a:gd name="connsiteY1" fmla="*/ 613878 h 622788"/>
                  <a:gd name="connsiteX2" fmla="*/ 141588 w 142983"/>
                  <a:gd name="connsiteY2" fmla="*/ 319810 h 622788"/>
                  <a:gd name="connsiteX3" fmla="*/ 135647 w 142983"/>
                  <a:gd name="connsiteY3" fmla="*/ 22773 h 622788"/>
                  <a:gd name="connsiteX4" fmla="*/ 98022 w 142983"/>
                  <a:gd name="connsiteY4" fmla="*/ 15842 h 622788"/>
                  <a:gd name="connsiteX5" fmla="*/ 100992 w 142983"/>
                  <a:gd name="connsiteY5" fmla="*/ 197035 h 622788"/>
                  <a:gd name="connsiteX6" fmla="*/ 104953 w 142983"/>
                  <a:gd name="connsiteY6" fmla="*/ 376248 h 622788"/>
                  <a:gd name="connsiteX7" fmla="*/ 79210 w 142983"/>
                  <a:gd name="connsiteY7" fmla="*/ 194064 h 622788"/>
                  <a:gd name="connsiteX8" fmla="*/ 53466 w 142983"/>
                  <a:gd name="connsiteY8" fmla="*/ 7921 h 622788"/>
                  <a:gd name="connsiteX9" fmla="*/ 0 w 142983"/>
                  <a:gd name="connsiteY9" fmla="*/ 0 h 622788"/>
                  <a:gd name="connsiteX10" fmla="*/ 5941 w 142983"/>
                  <a:gd name="connsiteY10" fmla="*/ 312879 h 622788"/>
                  <a:gd name="connsiteX11" fmla="*/ 1980 w 142983"/>
                  <a:gd name="connsiteY11" fmla="*/ 622789 h 622788"/>
                  <a:gd name="connsiteX12" fmla="*/ 39605 w 142983"/>
                  <a:gd name="connsiteY12" fmla="*/ 619818 h 622788"/>
                  <a:gd name="connsiteX13" fmla="*/ 45546 w 142983"/>
                  <a:gd name="connsiteY13" fmla="*/ 398030 h 622788"/>
                  <a:gd name="connsiteX14" fmla="*/ 41585 w 142983"/>
                  <a:gd name="connsiteY14" fmla="*/ 175252 h 622788"/>
                  <a:gd name="connsiteX15" fmla="*/ 72279 w 142983"/>
                  <a:gd name="connsiteY15" fmla="*/ 398030 h 622788"/>
                  <a:gd name="connsiteX16" fmla="*/ 93071 w 142983"/>
                  <a:gd name="connsiteY16" fmla="*/ 617838 h 622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2983" h="622788">
                    <a:moveTo>
                      <a:pt x="93071" y="617838"/>
                    </a:moveTo>
                    <a:cubicBezTo>
                      <a:pt x="107923" y="616848"/>
                      <a:pt x="121785" y="615858"/>
                      <a:pt x="136637" y="613878"/>
                    </a:cubicBezTo>
                    <a:cubicBezTo>
                      <a:pt x="144558" y="515855"/>
                      <a:pt x="143568" y="417833"/>
                      <a:pt x="141588" y="319810"/>
                    </a:cubicBezTo>
                    <a:cubicBezTo>
                      <a:pt x="139607" y="221788"/>
                      <a:pt x="137627" y="122776"/>
                      <a:pt x="135647" y="22773"/>
                    </a:cubicBezTo>
                    <a:cubicBezTo>
                      <a:pt x="122775" y="20792"/>
                      <a:pt x="109904" y="17822"/>
                      <a:pt x="98022" y="15842"/>
                    </a:cubicBezTo>
                    <a:cubicBezTo>
                      <a:pt x="99013" y="76240"/>
                      <a:pt x="100002" y="136637"/>
                      <a:pt x="100992" y="197035"/>
                    </a:cubicBezTo>
                    <a:cubicBezTo>
                      <a:pt x="101983" y="257433"/>
                      <a:pt x="102973" y="316840"/>
                      <a:pt x="104953" y="376248"/>
                    </a:cubicBezTo>
                    <a:cubicBezTo>
                      <a:pt x="97032" y="315850"/>
                      <a:pt x="88121" y="255452"/>
                      <a:pt x="79210" y="194064"/>
                    </a:cubicBezTo>
                    <a:cubicBezTo>
                      <a:pt x="70299" y="132677"/>
                      <a:pt x="62378" y="70299"/>
                      <a:pt x="53466" y="7921"/>
                    </a:cubicBezTo>
                    <a:cubicBezTo>
                      <a:pt x="35644" y="4951"/>
                      <a:pt x="17822" y="2970"/>
                      <a:pt x="0" y="0"/>
                    </a:cubicBezTo>
                    <a:cubicBezTo>
                      <a:pt x="1980" y="104953"/>
                      <a:pt x="3960" y="208916"/>
                      <a:pt x="5941" y="312879"/>
                    </a:cubicBezTo>
                    <a:cubicBezTo>
                      <a:pt x="7921" y="415853"/>
                      <a:pt x="8911" y="519816"/>
                      <a:pt x="1980" y="622789"/>
                    </a:cubicBezTo>
                    <a:cubicBezTo>
                      <a:pt x="14852" y="621798"/>
                      <a:pt x="27723" y="620809"/>
                      <a:pt x="39605" y="619818"/>
                    </a:cubicBezTo>
                    <a:cubicBezTo>
                      <a:pt x="46535" y="545559"/>
                      <a:pt x="46535" y="472290"/>
                      <a:pt x="45546" y="398030"/>
                    </a:cubicBezTo>
                    <a:cubicBezTo>
                      <a:pt x="44556" y="323771"/>
                      <a:pt x="42575" y="249512"/>
                      <a:pt x="41585" y="175252"/>
                    </a:cubicBezTo>
                    <a:cubicBezTo>
                      <a:pt x="52477" y="250502"/>
                      <a:pt x="62378" y="324761"/>
                      <a:pt x="72279" y="398030"/>
                    </a:cubicBezTo>
                    <a:cubicBezTo>
                      <a:pt x="82180" y="472290"/>
                      <a:pt x="92082" y="544569"/>
                      <a:pt x="93071" y="617838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0" name="Полилиния: фигура 139">
                <a:extLst>
                  <a:ext uri="{FF2B5EF4-FFF2-40B4-BE49-F238E27FC236}">
                    <a16:creationId xmlns:a16="http://schemas.microsoft.com/office/drawing/2014/main" id="{10E5364D-A118-EA69-BAA8-CE25AF817B10}"/>
                  </a:ext>
                </a:extLst>
              </p:cNvPr>
              <p:cNvSpPr/>
              <p:nvPr/>
            </p:nvSpPr>
            <p:spPr>
              <a:xfrm>
                <a:off x="5922839" y="5874411"/>
                <a:ext cx="49856" cy="582193"/>
              </a:xfrm>
              <a:custGeom>
                <a:avLst/>
                <a:gdLst>
                  <a:gd name="connsiteX0" fmla="*/ 42575 w 49856"/>
                  <a:gd name="connsiteY0" fmla="*/ 578233 h 582193"/>
                  <a:gd name="connsiteX1" fmla="*/ 48516 w 49856"/>
                  <a:gd name="connsiteY1" fmla="*/ 295057 h 582193"/>
                  <a:gd name="connsiteX2" fmla="*/ 42575 w 49856"/>
                  <a:gd name="connsiteY2" fmla="*/ 8911 h 582193"/>
                  <a:gd name="connsiteX3" fmla="*/ 0 w 49856"/>
                  <a:gd name="connsiteY3" fmla="*/ 0 h 582193"/>
                  <a:gd name="connsiteX4" fmla="*/ 5941 w 49856"/>
                  <a:gd name="connsiteY4" fmla="*/ 293077 h 582193"/>
                  <a:gd name="connsiteX5" fmla="*/ 990 w 49856"/>
                  <a:gd name="connsiteY5" fmla="*/ 582193 h 582193"/>
                  <a:gd name="connsiteX6" fmla="*/ 42575 w 49856"/>
                  <a:gd name="connsiteY6" fmla="*/ 578233 h 58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9856" h="582193">
                    <a:moveTo>
                      <a:pt x="42575" y="578233"/>
                    </a:moveTo>
                    <a:cubicBezTo>
                      <a:pt x="51487" y="484171"/>
                      <a:pt x="50496" y="390110"/>
                      <a:pt x="48516" y="295057"/>
                    </a:cubicBezTo>
                    <a:cubicBezTo>
                      <a:pt x="46536" y="200005"/>
                      <a:pt x="44556" y="104954"/>
                      <a:pt x="42575" y="8911"/>
                    </a:cubicBezTo>
                    <a:cubicBezTo>
                      <a:pt x="28713" y="5941"/>
                      <a:pt x="13861" y="2970"/>
                      <a:pt x="0" y="0"/>
                    </a:cubicBezTo>
                    <a:cubicBezTo>
                      <a:pt x="1980" y="98023"/>
                      <a:pt x="3960" y="196045"/>
                      <a:pt x="5941" y="293077"/>
                    </a:cubicBezTo>
                    <a:cubicBezTo>
                      <a:pt x="7921" y="390110"/>
                      <a:pt x="8911" y="486152"/>
                      <a:pt x="990" y="582193"/>
                    </a:cubicBezTo>
                    <a:cubicBezTo>
                      <a:pt x="14852" y="581204"/>
                      <a:pt x="28713" y="580214"/>
                      <a:pt x="42575" y="578233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1" name="Полилиния: фигура 140">
                <a:extLst>
                  <a:ext uri="{FF2B5EF4-FFF2-40B4-BE49-F238E27FC236}">
                    <a16:creationId xmlns:a16="http://schemas.microsoft.com/office/drawing/2014/main" id="{C174D8CF-0B39-80AB-7047-C47AE218AE3F}"/>
                  </a:ext>
                </a:extLst>
              </p:cNvPr>
              <p:cNvSpPr/>
              <p:nvPr/>
            </p:nvSpPr>
            <p:spPr>
              <a:xfrm>
                <a:off x="5997098" y="5893223"/>
                <a:ext cx="134656" cy="541350"/>
              </a:xfrm>
              <a:custGeom>
                <a:avLst/>
                <a:gdLst>
                  <a:gd name="connsiteX0" fmla="*/ 129706 w 134656"/>
                  <a:gd name="connsiteY0" fmla="*/ 125746 h 541350"/>
                  <a:gd name="connsiteX1" fmla="*/ 129706 w 134656"/>
                  <a:gd name="connsiteY1" fmla="*/ 120795 h 541350"/>
                  <a:gd name="connsiteX2" fmla="*/ 127726 w 134656"/>
                  <a:gd name="connsiteY2" fmla="*/ 102973 h 541350"/>
                  <a:gd name="connsiteX3" fmla="*/ 127726 w 134656"/>
                  <a:gd name="connsiteY3" fmla="*/ 102973 h 541350"/>
                  <a:gd name="connsiteX4" fmla="*/ 124756 w 134656"/>
                  <a:gd name="connsiteY4" fmla="*/ 86141 h 541350"/>
                  <a:gd name="connsiteX5" fmla="*/ 123766 w 134656"/>
                  <a:gd name="connsiteY5" fmla="*/ 83170 h 541350"/>
                  <a:gd name="connsiteX6" fmla="*/ 119805 w 134656"/>
                  <a:gd name="connsiteY6" fmla="*/ 68318 h 541350"/>
                  <a:gd name="connsiteX7" fmla="*/ 111884 w 134656"/>
                  <a:gd name="connsiteY7" fmla="*/ 47526 h 541350"/>
                  <a:gd name="connsiteX8" fmla="*/ 94062 w 134656"/>
                  <a:gd name="connsiteY8" fmla="*/ 19803 h 541350"/>
                  <a:gd name="connsiteX9" fmla="*/ 87131 w 134656"/>
                  <a:gd name="connsiteY9" fmla="*/ 13861 h 541350"/>
                  <a:gd name="connsiteX10" fmla="*/ 87131 w 134656"/>
                  <a:gd name="connsiteY10" fmla="*/ 13861 h 541350"/>
                  <a:gd name="connsiteX11" fmla="*/ 80200 w 134656"/>
                  <a:gd name="connsiteY11" fmla="*/ 8911 h 541350"/>
                  <a:gd name="connsiteX12" fmla="*/ 79210 w 134656"/>
                  <a:gd name="connsiteY12" fmla="*/ 7921 h 541350"/>
                  <a:gd name="connsiteX13" fmla="*/ 72279 w 134656"/>
                  <a:gd name="connsiteY13" fmla="*/ 4951 h 541350"/>
                  <a:gd name="connsiteX14" fmla="*/ 71289 w 134656"/>
                  <a:gd name="connsiteY14" fmla="*/ 3960 h 541350"/>
                  <a:gd name="connsiteX15" fmla="*/ 63368 w 134656"/>
                  <a:gd name="connsiteY15" fmla="*/ 990 h 541350"/>
                  <a:gd name="connsiteX16" fmla="*/ 52477 w 134656"/>
                  <a:gd name="connsiteY16" fmla="*/ 0 h 541350"/>
                  <a:gd name="connsiteX17" fmla="*/ 48516 w 134656"/>
                  <a:gd name="connsiteY17" fmla="*/ 0 h 541350"/>
                  <a:gd name="connsiteX18" fmla="*/ 15842 w 134656"/>
                  <a:gd name="connsiteY18" fmla="*/ 26733 h 541350"/>
                  <a:gd name="connsiteX19" fmla="*/ 11882 w 134656"/>
                  <a:gd name="connsiteY19" fmla="*/ 35644 h 541350"/>
                  <a:gd name="connsiteX20" fmla="*/ 8911 w 134656"/>
                  <a:gd name="connsiteY20" fmla="*/ 45546 h 541350"/>
                  <a:gd name="connsiteX21" fmla="*/ 3960 w 134656"/>
                  <a:gd name="connsiteY21" fmla="*/ 66339 h 541350"/>
                  <a:gd name="connsiteX22" fmla="*/ 1980 w 134656"/>
                  <a:gd name="connsiteY22" fmla="*/ 84161 h 541350"/>
                  <a:gd name="connsiteX23" fmla="*/ 0 w 134656"/>
                  <a:gd name="connsiteY23" fmla="*/ 128716 h 541350"/>
                  <a:gd name="connsiteX24" fmla="*/ 1980 w 134656"/>
                  <a:gd name="connsiteY24" fmla="*/ 275255 h 541350"/>
                  <a:gd name="connsiteX25" fmla="*/ 2970 w 134656"/>
                  <a:gd name="connsiteY25" fmla="*/ 419813 h 541350"/>
                  <a:gd name="connsiteX26" fmla="*/ 15842 w 134656"/>
                  <a:gd name="connsiteY26" fmla="*/ 506944 h 541350"/>
                  <a:gd name="connsiteX27" fmla="*/ 47526 w 134656"/>
                  <a:gd name="connsiteY27" fmla="*/ 540608 h 541350"/>
                  <a:gd name="connsiteX28" fmla="*/ 62378 w 134656"/>
                  <a:gd name="connsiteY28" fmla="*/ 540608 h 541350"/>
                  <a:gd name="connsiteX29" fmla="*/ 69309 w 134656"/>
                  <a:gd name="connsiteY29" fmla="*/ 538628 h 541350"/>
                  <a:gd name="connsiteX30" fmla="*/ 72279 w 134656"/>
                  <a:gd name="connsiteY30" fmla="*/ 537638 h 541350"/>
                  <a:gd name="connsiteX31" fmla="*/ 76240 w 134656"/>
                  <a:gd name="connsiteY31" fmla="*/ 536648 h 541350"/>
                  <a:gd name="connsiteX32" fmla="*/ 80200 w 134656"/>
                  <a:gd name="connsiteY32" fmla="*/ 535657 h 541350"/>
                  <a:gd name="connsiteX33" fmla="*/ 83170 w 134656"/>
                  <a:gd name="connsiteY33" fmla="*/ 534668 h 541350"/>
                  <a:gd name="connsiteX34" fmla="*/ 87131 w 134656"/>
                  <a:gd name="connsiteY34" fmla="*/ 532687 h 541350"/>
                  <a:gd name="connsiteX35" fmla="*/ 89111 w 134656"/>
                  <a:gd name="connsiteY35" fmla="*/ 531697 h 541350"/>
                  <a:gd name="connsiteX36" fmla="*/ 93071 w 134656"/>
                  <a:gd name="connsiteY36" fmla="*/ 528726 h 541350"/>
                  <a:gd name="connsiteX37" fmla="*/ 94062 w 134656"/>
                  <a:gd name="connsiteY37" fmla="*/ 527737 h 541350"/>
                  <a:gd name="connsiteX38" fmla="*/ 108914 w 134656"/>
                  <a:gd name="connsiteY38" fmla="*/ 511895 h 541350"/>
                  <a:gd name="connsiteX39" fmla="*/ 115845 w 134656"/>
                  <a:gd name="connsiteY39" fmla="*/ 501003 h 541350"/>
                  <a:gd name="connsiteX40" fmla="*/ 131687 w 134656"/>
                  <a:gd name="connsiteY40" fmla="*/ 447537 h 541350"/>
                  <a:gd name="connsiteX41" fmla="*/ 133667 w 134656"/>
                  <a:gd name="connsiteY41" fmla="*/ 425754 h 541350"/>
                  <a:gd name="connsiteX42" fmla="*/ 133667 w 134656"/>
                  <a:gd name="connsiteY42" fmla="*/ 424763 h 541350"/>
                  <a:gd name="connsiteX43" fmla="*/ 134657 w 134656"/>
                  <a:gd name="connsiteY43" fmla="*/ 401001 h 541350"/>
                  <a:gd name="connsiteX44" fmla="*/ 134657 w 134656"/>
                  <a:gd name="connsiteY44" fmla="*/ 401001 h 541350"/>
                  <a:gd name="connsiteX45" fmla="*/ 133667 w 134656"/>
                  <a:gd name="connsiteY45" fmla="*/ 273274 h 541350"/>
                  <a:gd name="connsiteX46" fmla="*/ 131687 w 134656"/>
                  <a:gd name="connsiteY46" fmla="*/ 182183 h 541350"/>
                  <a:gd name="connsiteX47" fmla="*/ 131687 w 134656"/>
                  <a:gd name="connsiteY47" fmla="*/ 173272 h 541350"/>
                  <a:gd name="connsiteX48" fmla="*/ 130697 w 134656"/>
                  <a:gd name="connsiteY48" fmla="*/ 144558 h 541350"/>
                  <a:gd name="connsiteX49" fmla="*/ 130697 w 134656"/>
                  <a:gd name="connsiteY49" fmla="*/ 144558 h 541350"/>
                  <a:gd name="connsiteX50" fmla="*/ 129706 w 134656"/>
                  <a:gd name="connsiteY50" fmla="*/ 125746 h 541350"/>
                  <a:gd name="connsiteX51" fmla="*/ 90101 w 134656"/>
                  <a:gd name="connsiteY51" fmla="*/ 420803 h 541350"/>
                  <a:gd name="connsiteX52" fmla="*/ 76240 w 134656"/>
                  <a:gd name="connsiteY52" fmla="*/ 460408 h 541350"/>
                  <a:gd name="connsiteX53" fmla="*/ 68318 w 134656"/>
                  <a:gd name="connsiteY53" fmla="*/ 463378 h 541350"/>
                  <a:gd name="connsiteX54" fmla="*/ 65348 w 134656"/>
                  <a:gd name="connsiteY54" fmla="*/ 463378 h 541350"/>
                  <a:gd name="connsiteX55" fmla="*/ 45546 w 134656"/>
                  <a:gd name="connsiteY55" fmla="*/ 412882 h 541350"/>
                  <a:gd name="connsiteX56" fmla="*/ 45546 w 134656"/>
                  <a:gd name="connsiteY56" fmla="*/ 278225 h 541350"/>
                  <a:gd name="connsiteX57" fmla="*/ 43565 w 134656"/>
                  <a:gd name="connsiteY57" fmla="*/ 130697 h 541350"/>
                  <a:gd name="connsiteX58" fmla="*/ 53466 w 134656"/>
                  <a:gd name="connsiteY58" fmla="*/ 83170 h 541350"/>
                  <a:gd name="connsiteX59" fmla="*/ 64358 w 134656"/>
                  <a:gd name="connsiteY59" fmla="*/ 80200 h 541350"/>
                  <a:gd name="connsiteX60" fmla="*/ 87131 w 134656"/>
                  <a:gd name="connsiteY60" fmla="*/ 136637 h 541350"/>
                  <a:gd name="connsiteX61" fmla="*/ 89111 w 134656"/>
                  <a:gd name="connsiteY61" fmla="*/ 278225 h 541350"/>
                  <a:gd name="connsiteX62" fmla="*/ 90101 w 134656"/>
                  <a:gd name="connsiteY62" fmla="*/ 391099 h 541350"/>
                  <a:gd name="connsiteX63" fmla="*/ 90101 w 134656"/>
                  <a:gd name="connsiteY63" fmla="*/ 407932 h 541350"/>
                  <a:gd name="connsiteX64" fmla="*/ 90101 w 134656"/>
                  <a:gd name="connsiteY64" fmla="*/ 420803 h 541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34656" h="541350">
                    <a:moveTo>
                      <a:pt x="129706" y="125746"/>
                    </a:moveTo>
                    <a:cubicBezTo>
                      <a:pt x="129706" y="123766"/>
                      <a:pt x="129706" y="122775"/>
                      <a:pt x="129706" y="120795"/>
                    </a:cubicBezTo>
                    <a:cubicBezTo>
                      <a:pt x="129706" y="114854"/>
                      <a:pt x="128716" y="108914"/>
                      <a:pt x="127726" y="102973"/>
                    </a:cubicBezTo>
                    <a:lnTo>
                      <a:pt x="127726" y="102973"/>
                    </a:lnTo>
                    <a:cubicBezTo>
                      <a:pt x="126736" y="97032"/>
                      <a:pt x="125746" y="92082"/>
                      <a:pt x="124756" y="86141"/>
                    </a:cubicBezTo>
                    <a:cubicBezTo>
                      <a:pt x="124756" y="85151"/>
                      <a:pt x="124756" y="84161"/>
                      <a:pt x="123766" y="83170"/>
                    </a:cubicBezTo>
                    <a:cubicBezTo>
                      <a:pt x="122775" y="78220"/>
                      <a:pt x="121785" y="73269"/>
                      <a:pt x="119805" y="68318"/>
                    </a:cubicBezTo>
                    <a:cubicBezTo>
                      <a:pt x="117825" y="61388"/>
                      <a:pt x="114854" y="54457"/>
                      <a:pt x="111884" y="47526"/>
                    </a:cubicBezTo>
                    <a:cubicBezTo>
                      <a:pt x="106933" y="36635"/>
                      <a:pt x="100993" y="27723"/>
                      <a:pt x="94062" y="19803"/>
                    </a:cubicBezTo>
                    <a:cubicBezTo>
                      <a:pt x="92082" y="17822"/>
                      <a:pt x="90101" y="15842"/>
                      <a:pt x="87131" y="13861"/>
                    </a:cubicBezTo>
                    <a:cubicBezTo>
                      <a:pt x="87131" y="13861"/>
                      <a:pt x="87131" y="13861"/>
                      <a:pt x="87131" y="13861"/>
                    </a:cubicBezTo>
                    <a:cubicBezTo>
                      <a:pt x="85151" y="11882"/>
                      <a:pt x="83170" y="10891"/>
                      <a:pt x="80200" y="8911"/>
                    </a:cubicBezTo>
                    <a:cubicBezTo>
                      <a:pt x="80200" y="8911"/>
                      <a:pt x="79210" y="8911"/>
                      <a:pt x="79210" y="7921"/>
                    </a:cubicBezTo>
                    <a:cubicBezTo>
                      <a:pt x="77230" y="6931"/>
                      <a:pt x="75249" y="5941"/>
                      <a:pt x="72279" y="4951"/>
                    </a:cubicBezTo>
                    <a:cubicBezTo>
                      <a:pt x="72279" y="4951"/>
                      <a:pt x="71289" y="4951"/>
                      <a:pt x="71289" y="3960"/>
                    </a:cubicBezTo>
                    <a:cubicBezTo>
                      <a:pt x="68318" y="2970"/>
                      <a:pt x="66339" y="1980"/>
                      <a:pt x="63368" y="990"/>
                    </a:cubicBezTo>
                    <a:cubicBezTo>
                      <a:pt x="59408" y="0"/>
                      <a:pt x="55447" y="0"/>
                      <a:pt x="52477" y="0"/>
                    </a:cubicBezTo>
                    <a:cubicBezTo>
                      <a:pt x="51487" y="0"/>
                      <a:pt x="50496" y="0"/>
                      <a:pt x="48516" y="0"/>
                    </a:cubicBezTo>
                    <a:cubicBezTo>
                      <a:pt x="34654" y="990"/>
                      <a:pt x="23763" y="9901"/>
                      <a:pt x="15842" y="26733"/>
                    </a:cubicBezTo>
                    <a:cubicBezTo>
                      <a:pt x="14852" y="29704"/>
                      <a:pt x="12872" y="32674"/>
                      <a:pt x="11882" y="35644"/>
                    </a:cubicBezTo>
                    <a:cubicBezTo>
                      <a:pt x="10891" y="38615"/>
                      <a:pt x="9901" y="42575"/>
                      <a:pt x="8911" y="45546"/>
                    </a:cubicBezTo>
                    <a:cubicBezTo>
                      <a:pt x="6931" y="51487"/>
                      <a:pt x="5941" y="58417"/>
                      <a:pt x="3960" y="66339"/>
                    </a:cubicBezTo>
                    <a:cubicBezTo>
                      <a:pt x="2970" y="72279"/>
                      <a:pt x="1980" y="77230"/>
                      <a:pt x="1980" y="84161"/>
                    </a:cubicBezTo>
                    <a:cubicBezTo>
                      <a:pt x="990" y="98022"/>
                      <a:pt x="0" y="111884"/>
                      <a:pt x="0" y="128716"/>
                    </a:cubicBezTo>
                    <a:cubicBezTo>
                      <a:pt x="990" y="177232"/>
                      <a:pt x="990" y="225748"/>
                      <a:pt x="1980" y="275255"/>
                    </a:cubicBezTo>
                    <a:cubicBezTo>
                      <a:pt x="2970" y="323771"/>
                      <a:pt x="1980" y="371297"/>
                      <a:pt x="2970" y="419813"/>
                    </a:cubicBezTo>
                    <a:cubicBezTo>
                      <a:pt x="2970" y="464368"/>
                      <a:pt x="7921" y="483181"/>
                      <a:pt x="15842" y="506944"/>
                    </a:cubicBezTo>
                    <a:cubicBezTo>
                      <a:pt x="21783" y="523776"/>
                      <a:pt x="33664" y="536648"/>
                      <a:pt x="47526" y="540608"/>
                    </a:cubicBezTo>
                    <a:cubicBezTo>
                      <a:pt x="52477" y="541599"/>
                      <a:pt x="57427" y="541599"/>
                      <a:pt x="62378" y="540608"/>
                    </a:cubicBezTo>
                    <a:cubicBezTo>
                      <a:pt x="64358" y="539618"/>
                      <a:pt x="67328" y="539618"/>
                      <a:pt x="69309" y="538628"/>
                    </a:cubicBezTo>
                    <a:cubicBezTo>
                      <a:pt x="70299" y="538628"/>
                      <a:pt x="71289" y="537638"/>
                      <a:pt x="72279" y="537638"/>
                    </a:cubicBezTo>
                    <a:cubicBezTo>
                      <a:pt x="73269" y="537638"/>
                      <a:pt x="75249" y="536648"/>
                      <a:pt x="76240" y="536648"/>
                    </a:cubicBezTo>
                    <a:cubicBezTo>
                      <a:pt x="77230" y="536648"/>
                      <a:pt x="78220" y="535657"/>
                      <a:pt x="80200" y="535657"/>
                    </a:cubicBezTo>
                    <a:cubicBezTo>
                      <a:pt x="81190" y="535657"/>
                      <a:pt x="82180" y="534668"/>
                      <a:pt x="83170" y="534668"/>
                    </a:cubicBezTo>
                    <a:cubicBezTo>
                      <a:pt x="84161" y="533677"/>
                      <a:pt x="86141" y="533677"/>
                      <a:pt x="87131" y="532687"/>
                    </a:cubicBezTo>
                    <a:cubicBezTo>
                      <a:pt x="88121" y="532687"/>
                      <a:pt x="88121" y="531697"/>
                      <a:pt x="89111" y="531697"/>
                    </a:cubicBezTo>
                    <a:cubicBezTo>
                      <a:pt x="90101" y="530707"/>
                      <a:pt x="92082" y="529717"/>
                      <a:pt x="93071" y="528726"/>
                    </a:cubicBezTo>
                    <a:cubicBezTo>
                      <a:pt x="93071" y="528726"/>
                      <a:pt x="94062" y="527737"/>
                      <a:pt x="94062" y="527737"/>
                    </a:cubicBezTo>
                    <a:cubicBezTo>
                      <a:pt x="99013" y="523776"/>
                      <a:pt x="103963" y="518825"/>
                      <a:pt x="108914" y="511895"/>
                    </a:cubicBezTo>
                    <a:cubicBezTo>
                      <a:pt x="110894" y="508924"/>
                      <a:pt x="113864" y="504964"/>
                      <a:pt x="115845" y="501003"/>
                    </a:cubicBezTo>
                    <a:cubicBezTo>
                      <a:pt x="123766" y="486151"/>
                      <a:pt x="129706" y="468329"/>
                      <a:pt x="131687" y="447537"/>
                    </a:cubicBezTo>
                    <a:cubicBezTo>
                      <a:pt x="132676" y="440606"/>
                      <a:pt x="133667" y="432685"/>
                      <a:pt x="133667" y="425754"/>
                    </a:cubicBezTo>
                    <a:cubicBezTo>
                      <a:pt x="133667" y="425754"/>
                      <a:pt x="133667" y="424763"/>
                      <a:pt x="133667" y="424763"/>
                    </a:cubicBezTo>
                    <a:cubicBezTo>
                      <a:pt x="133667" y="416842"/>
                      <a:pt x="134657" y="408922"/>
                      <a:pt x="134657" y="401001"/>
                    </a:cubicBezTo>
                    <a:lnTo>
                      <a:pt x="134657" y="401001"/>
                    </a:lnTo>
                    <a:cubicBezTo>
                      <a:pt x="134657" y="358425"/>
                      <a:pt x="134657" y="315850"/>
                      <a:pt x="133667" y="273274"/>
                    </a:cubicBezTo>
                    <a:cubicBezTo>
                      <a:pt x="133667" y="242581"/>
                      <a:pt x="132676" y="212877"/>
                      <a:pt x="131687" y="182183"/>
                    </a:cubicBezTo>
                    <a:lnTo>
                      <a:pt x="131687" y="173272"/>
                    </a:lnTo>
                    <a:cubicBezTo>
                      <a:pt x="131687" y="163371"/>
                      <a:pt x="131687" y="153469"/>
                      <a:pt x="130697" y="144558"/>
                    </a:cubicBezTo>
                    <a:lnTo>
                      <a:pt x="130697" y="144558"/>
                    </a:lnTo>
                    <a:cubicBezTo>
                      <a:pt x="129706" y="138618"/>
                      <a:pt x="129706" y="131687"/>
                      <a:pt x="129706" y="125746"/>
                    </a:cubicBezTo>
                    <a:close/>
                    <a:moveTo>
                      <a:pt x="90101" y="420803"/>
                    </a:moveTo>
                    <a:cubicBezTo>
                      <a:pt x="89111" y="441596"/>
                      <a:pt x="84161" y="454467"/>
                      <a:pt x="76240" y="460408"/>
                    </a:cubicBezTo>
                    <a:cubicBezTo>
                      <a:pt x="74259" y="462389"/>
                      <a:pt x="71289" y="463378"/>
                      <a:pt x="68318" y="463378"/>
                    </a:cubicBezTo>
                    <a:cubicBezTo>
                      <a:pt x="67328" y="463378"/>
                      <a:pt x="66339" y="463378"/>
                      <a:pt x="65348" y="463378"/>
                    </a:cubicBezTo>
                    <a:cubicBezTo>
                      <a:pt x="52477" y="463378"/>
                      <a:pt x="45546" y="446546"/>
                      <a:pt x="45546" y="412882"/>
                    </a:cubicBezTo>
                    <a:cubicBezTo>
                      <a:pt x="45546" y="364366"/>
                      <a:pt x="45546" y="326741"/>
                      <a:pt x="45546" y="278225"/>
                    </a:cubicBezTo>
                    <a:cubicBezTo>
                      <a:pt x="45546" y="229709"/>
                      <a:pt x="44556" y="180203"/>
                      <a:pt x="43565" y="130697"/>
                    </a:cubicBezTo>
                    <a:cubicBezTo>
                      <a:pt x="43565" y="104953"/>
                      <a:pt x="46536" y="90101"/>
                      <a:pt x="53466" y="83170"/>
                    </a:cubicBezTo>
                    <a:cubicBezTo>
                      <a:pt x="56437" y="80200"/>
                      <a:pt x="60397" y="79210"/>
                      <a:pt x="64358" y="80200"/>
                    </a:cubicBezTo>
                    <a:cubicBezTo>
                      <a:pt x="79210" y="83170"/>
                      <a:pt x="86141" y="100993"/>
                      <a:pt x="87131" y="136637"/>
                    </a:cubicBezTo>
                    <a:cubicBezTo>
                      <a:pt x="88121" y="184163"/>
                      <a:pt x="89111" y="231689"/>
                      <a:pt x="89111" y="278225"/>
                    </a:cubicBezTo>
                    <a:cubicBezTo>
                      <a:pt x="90101" y="319810"/>
                      <a:pt x="90101" y="352484"/>
                      <a:pt x="90101" y="391099"/>
                    </a:cubicBezTo>
                    <a:cubicBezTo>
                      <a:pt x="90101" y="397040"/>
                      <a:pt x="90101" y="401991"/>
                      <a:pt x="90101" y="407932"/>
                    </a:cubicBezTo>
                    <a:cubicBezTo>
                      <a:pt x="90101" y="412882"/>
                      <a:pt x="90101" y="416842"/>
                      <a:pt x="90101" y="420803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" name="Полилиния: фигура 141">
                <a:extLst>
                  <a:ext uri="{FF2B5EF4-FFF2-40B4-BE49-F238E27FC236}">
                    <a16:creationId xmlns:a16="http://schemas.microsoft.com/office/drawing/2014/main" id="{E74ABD3E-1C0F-E060-B0DB-F43D30328D66}"/>
                  </a:ext>
                </a:extLst>
              </p:cNvPr>
              <p:cNvSpPr/>
              <p:nvPr/>
            </p:nvSpPr>
            <p:spPr>
              <a:xfrm>
                <a:off x="5396092" y="5072409"/>
                <a:ext cx="85150" cy="265353"/>
              </a:xfrm>
              <a:custGeom>
                <a:avLst/>
                <a:gdLst>
                  <a:gd name="connsiteX0" fmla="*/ 0 w 85150"/>
                  <a:gd name="connsiteY0" fmla="*/ 2970 h 265353"/>
                  <a:gd name="connsiteX1" fmla="*/ 0 w 85150"/>
                  <a:gd name="connsiteY1" fmla="*/ 200005 h 265353"/>
                  <a:gd name="connsiteX2" fmla="*/ 10891 w 85150"/>
                  <a:gd name="connsiteY2" fmla="*/ 248522 h 265353"/>
                  <a:gd name="connsiteX3" fmla="*/ 42575 w 85150"/>
                  <a:gd name="connsiteY3" fmla="*/ 265353 h 265353"/>
                  <a:gd name="connsiteX4" fmla="*/ 74259 w 85150"/>
                  <a:gd name="connsiteY4" fmla="*/ 248522 h 265353"/>
                  <a:gd name="connsiteX5" fmla="*/ 85151 w 85150"/>
                  <a:gd name="connsiteY5" fmla="*/ 200005 h 265353"/>
                  <a:gd name="connsiteX6" fmla="*/ 85151 w 85150"/>
                  <a:gd name="connsiteY6" fmla="*/ 0 h 265353"/>
                  <a:gd name="connsiteX7" fmla="*/ 58418 w 85150"/>
                  <a:gd name="connsiteY7" fmla="*/ 990 h 265353"/>
                  <a:gd name="connsiteX8" fmla="*/ 58418 w 85150"/>
                  <a:gd name="connsiteY8" fmla="*/ 201986 h 265353"/>
                  <a:gd name="connsiteX9" fmla="*/ 43566 w 85150"/>
                  <a:gd name="connsiteY9" fmla="*/ 227729 h 265353"/>
                  <a:gd name="connsiteX10" fmla="*/ 28714 w 85150"/>
                  <a:gd name="connsiteY10" fmla="*/ 202976 h 265353"/>
                  <a:gd name="connsiteX11" fmla="*/ 28714 w 85150"/>
                  <a:gd name="connsiteY11" fmla="*/ 1980 h 265353"/>
                  <a:gd name="connsiteX12" fmla="*/ 0 w 85150"/>
                  <a:gd name="connsiteY12" fmla="*/ 2970 h 265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5150" h="265353">
                    <a:moveTo>
                      <a:pt x="0" y="2970"/>
                    </a:moveTo>
                    <a:lnTo>
                      <a:pt x="0" y="200005"/>
                    </a:lnTo>
                    <a:cubicBezTo>
                      <a:pt x="0" y="220798"/>
                      <a:pt x="3961" y="236640"/>
                      <a:pt x="10891" y="248522"/>
                    </a:cubicBezTo>
                    <a:cubicBezTo>
                      <a:pt x="17822" y="259413"/>
                      <a:pt x="28714" y="265353"/>
                      <a:pt x="42575" y="265353"/>
                    </a:cubicBezTo>
                    <a:cubicBezTo>
                      <a:pt x="56437" y="265353"/>
                      <a:pt x="66339" y="259413"/>
                      <a:pt x="74259" y="248522"/>
                    </a:cubicBezTo>
                    <a:cubicBezTo>
                      <a:pt x="81190" y="237630"/>
                      <a:pt x="85151" y="220798"/>
                      <a:pt x="85151" y="200005"/>
                    </a:cubicBezTo>
                    <a:lnTo>
                      <a:pt x="85151" y="0"/>
                    </a:lnTo>
                    <a:lnTo>
                      <a:pt x="58418" y="990"/>
                    </a:lnTo>
                    <a:lnTo>
                      <a:pt x="58418" y="201986"/>
                    </a:lnTo>
                    <a:cubicBezTo>
                      <a:pt x="58418" y="218818"/>
                      <a:pt x="53467" y="227729"/>
                      <a:pt x="43566" y="227729"/>
                    </a:cubicBezTo>
                    <a:cubicBezTo>
                      <a:pt x="33664" y="227729"/>
                      <a:pt x="28714" y="219808"/>
                      <a:pt x="28714" y="202976"/>
                    </a:cubicBezTo>
                    <a:lnTo>
                      <a:pt x="28714" y="1980"/>
                    </a:lnTo>
                    <a:lnTo>
                      <a:pt x="0" y="297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" name="Полилиния: фигура 142">
                <a:extLst>
                  <a:ext uri="{FF2B5EF4-FFF2-40B4-BE49-F238E27FC236}">
                    <a16:creationId xmlns:a16="http://schemas.microsoft.com/office/drawing/2014/main" id="{F07BB064-D753-DA9F-9A2D-C908F892E583}"/>
                  </a:ext>
                </a:extLst>
              </p:cNvPr>
              <p:cNvSpPr/>
              <p:nvPr/>
            </p:nvSpPr>
            <p:spPr>
              <a:xfrm>
                <a:off x="5499065" y="5068449"/>
                <a:ext cx="90101" cy="266343"/>
              </a:xfrm>
              <a:custGeom>
                <a:avLst/>
                <a:gdLst>
                  <a:gd name="connsiteX0" fmla="*/ 25743 w 90101"/>
                  <a:gd name="connsiteY0" fmla="*/ 75250 h 266343"/>
                  <a:gd name="connsiteX1" fmla="*/ 60397 w 90101"/>
                  <a:gd name="connsiteY1" fmla="*/ 266344 h 266343"/>
                  <a:gd name="connsiteX2" fmla="*/ 90101 w 90101"/>
                  <a:gd name="connsiteY2" fmla="*/ 266344 h 266343"/>
                  <a:gd name="connsiteX3" fmla="*/ 90101 w 90101"/>
                  <a:gd name="connsiteY3" fmla="*/ 0 h 266343"/>
                  <a:gd name="connsiteX4" fmla="*/ 90101 w 90101"/>
                  <a:gd name="connsiteY4" fmla="*/ 0 h 266343"/>
                  <a:gd name="connsiteX5" fmla="*/ 64358 w 90101"/>
                  <a:gd name="connsiteY5" fmla="*/ 990 h 266343"/>
                  <a:gd name="connsiteX6" fmla="*/ 64358 w 90101"/>
                  <a:gd name="connsiteY6" fmla="*/ 159410 h 266343"/>
                  <a:gd name="connsiteX7" fmla="*/ 35644 w 90101"/>
                  <a:gd name="connsiteY7" fmla="*/ 1980 h 266343"/>
                  <a:gd name="connsiteX8" fmla="*/ 0 w 90101"/>
                  <a:gd name="connsiteY8" fmla="*/ 2971 h 266343"/>
                  <a:gd name="connsiteX9" fmla="*/ 0 w 90101"/>
                  <a:gd name="connsiteY9" fmla="*/ 266344 h 266343"/>
                  <a:gd name="connsiteX10" fmla="*/ 25743 w 90101"/>
                  <a:gd name="connsiteY10" fmla="*/ 266344 h 266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0101" h="266343">
                    <a:moveTo>
                      <a:pt x="25743" y="75250"/>
                    </a:moveTo>
                    <a:lnTo>
                      <a:pt x="60397" y="266344"/>
                    </a:lnTo>
                    <a:lnTo>
                      <a:pt x="90101" y="266344"/>
                    </a:lnTo>
                    <a:lnTo>
                      <a:pt x="90101" y="0"/>
                    </a:lnTo>
                    <a:lnTo>
                      <a:pt x="90101" y="0"/>
                    </a:lnTo>
                    <a:lnTo>
                      <a:pt x="64358" y="990"/>
                    </a:lnTo>
                    <a:lnTo>
                      <a:pt x="64358" y="159410"/>
                    </a:lnTo>
                    <a:lnTo>
                      <a:pt x="35644" y="1980"/>
                    </a:lnTo>
                    <a:lnTo>
                      <a:pt x="0" y="2971"/>
                    </a:lnTo>
                    <a:lnTo>
                      <a:pt x="0" y="266344"/>
                    </a:lnTo>
                    <a:lnTo>
                      <a:pt x="25743" y="26634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" name="Полилиния: фигура 143">
                <a:extLst>
                  <a:ext uri="{FF2B5EF4-FFF2-40B4-BE49-F238E27FC236}">
                    <a16:creationId xmlns:a16="http://schemas.microsoft.com/office/drawing/2014/main" id="{35BCE475-C1DC-8833-58B9-DF5815976373}"/>
                  </a:ext>
                </a:extLst>
              </p:cNvPr>
              <p:cNvSpPr/>
              <p:nvPr/>
            </p:nvSpPr>
            <p:spPr>
              <a:xfrm>
                <a:off x="5608969" y="5066469"/>
                <a:ext cx="28713" cy="268323"/>
              </a:xfrm>
              <a:custGeom>
                <a:avLst/>
                <a:gdLst>
                  <a:gd name="connsiteX0" fmla="*/ 28714 w 28713"/>
                  <a:gd name="connsiteY0" fmla="*/ 267334 h 268323"/>
                  <a:gd name="connsiteX1" fmla="*/ 28714 w 28713"/>
                  <a:gd name="connsiteY1" fmla="*/ 0 h 268323"/>
                  <a:gd name="connsiteX2" fmla="*/ 0 w 28713"/>
                  <a:gd name="connsiteY2" fmla="*/ 990 h 268323"/>
                  <a:gd name="connsiteX3" fmla="*/ 0 w 28713"/>
                  <a:gd name="connsiteY3" fmla="*/ 267334 h 268323"/>
                  <a:gd name="connsiteX4" fmla="*/ 0 w 28713"/>
                  <a:gd name="connsiteY4" fmla="*/ 268324 h 268323"/>
                  <a:gd name="connsiteX5" fmla="*/ 28714 w 28713"/>
                  <a:gd name="connsiteY5" fmla="*/ 268324 h 268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713" h="268323">
                    <a:moveTo>
                      <a:pt x="28714" y="267334"/>
                    </a:moveTo>
                    <a:lnTo>
                      <a:pt x="28714" y="0"/>
                    </a:lnTo>
                    <a:lnTo>
                      <a:pt x="0" y="990"/>
                    </a:lnTo>
                    <a:lnTo>
                      <a:pt x="0" y="267334"/>
                    </a:lnTo>
                    <a:lnTo>
                      <a:pt x="0" y="268324"/>
                    </a:lnTo>
                    <a:lnTo>
                      <a:pt x="28714" y="26832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5" name="Полилиния: фигура 144">
                <a:extLst>
                  <a:ext uri="{FF2B5EF4-FFF2-40B4-BE49-F238E27FC236}">
                    <a16:creationId xmlns:a16="http://schemas.microsoft.com/office/drawing/2014/main" id="{6A5F23A8-DB9C-37F4-3129-75C7C72DB3D9}"/>
                  </a:ext>
                </a:extLst>
              </p:cNvPr>
              <p:cNvSpPr/>
              <p:nvPr/>
            </p:nvSpPr>
            <p:spPr>
              <a:xfrm>
                <a:off x="5654514" y="5059538"/>
                <a:ext cx="85151" cy="277235"/>
              </a:xfrm>
              <a:custGeom>
                <a:avLst/>
                <a:gdLst>
                  <a:gd name="connsiteX0" fmla="*/ 85151 w 85151"/>
                  <a:gd name="connsiteY0" fmla="*/ 94062 h 277235"/>
                  <a:gd name="connsiteX1" fmla="*/ 85151 w 85151"/>
                  <a:gd name="connsiteY1" fmla="*/ 67328 h 277235"/>
                  <a:gd name="connsiteX2" fmla="*/ 74259 w 85151"/>
                  <a:gd name="connsiteY2" fmla="*/ 16832 h 277235"/>
                  <a:gd name="connsiteX3" fmla="*/ 44556 w 85151"/>
                  <a:gd name="connsiteY3" fmla="*/ 0 h 277235"/>
                  <a:gd name="connsiteX4" fmla="*/ 42576 w 85151"/>
                  <a:gd name="connsiteY4" fmla="*/ 0 h 277235"/>
                  <a:gd name="connsiteX5" fmla="*/ 10892 w 85151"/>
                  <a:gd name="connsiteY5" fmla="*/ 18813 h 277235"/>
                  <a:gd name="connsiteX6" fmla="*/ 0 w 85151"/>
                  <a:gd name="connsiteY6" fmla="*/ 69309 h 277235"/>
                  <a:gd name="connsiteX7" fmla="*/ 0 w 85151"/>
                  <a:gd name="connsiteY7" fmla="*/ 208916 h 277235"/>
                  <a:gd name="connsiteX8" fmla="*/ 10892 w 85151"/>
                  <a:gd name="connsiteY8" fmla="*/ 259413 h 277235"/>
                  <a:gd name="connsiteX9" fmla="*/ 42576 w 85151"/>
                  <a:gd name="connsiteY9" fmla="*/ 277235 h 277235"/>
                  <a:gd name="connsiteX10" fmla="*/ 74259 w 85151"/>
                  <a:gd name="connsiteY10" fmla="*/ 259413 h 277235"/>
                  <a:gd name="connsiteX11" fmla="*/ 85151 w 85151"/>
                  <a:gd name="connsiteY11" fmla="*/ 208916 h 277235"/>
                  <a:gd name="connsiteX12" fmla="*/ 85151 w 85151"/>
                  <a:gd name="connsiteY12" fmla="*/ 173272 h 277235"/>
                  <a:gd name="connsiteX13" fmla="*/ 58418 w 85151"/>
                  <a:gd name="connsiteY13" fmla="*/ 173272 h 277235"/>
                  <a:gd name="connsiteX14" fmla="*/ 58418 w 85151"/>
                  <a:gd name="connsiteY14" fmla="*/ 211887 h 277235"/>
                  <a:gd name="connsiteX15" fmla="*/ 43566 w 85151"/>
                  <a:gd name="connsiteY15" fmla="*/ 238620 h 277235"/>
                  <a:gd name="connsiteX16" fmla="*/ 28714 w 85151"/>
                  <a:gd name="connsiteY16" fmla="*/ 212877 h 277235"/>
                  <a:gd name="connsiteX17" fmla="*/ 28714 w 85151"/>
                  <a:gd name="connsiteY17" fmla="*/ 67328 h 277235"/>
                  <a:gd name="connsiteX18" fmla="*/ 43566 w 85151"/>
                  <a:gd name="connsiteY18" fmla="*/ 40595 h 277235"/>
                  <a:gd name="connsiteX19" fmla="*/ 58418 w 85151"/>
                  <a:gd name="connsiteY19" fmla="*/ 66339 h 277235"/>
                  <a:gd name="connsiteX20" fmla="*/ 58418 w 85151"/>
                  <a:gd name="connsiteY20" fmla="*/ 95052 h 277235"/>
                  <a:gd name="connsiteX21" fmla="*/ 85151 w 85151"/>
                  <a:gd name="connsiteY21" fmla="*/ 94062 h 27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5151" h="277235">
                    <a:moveTo>
                      <a:pt x="85151" y="94062"/>
                    </a:moveTo>
                    <a:lnTo>
                      <a:pt x="85151" y="67328"/>
                    </a:lnTo>
                    <a:cubicBezTo>
                      <a:pt x="85151" y="45546"/>
                      <a:pt x="81190" y="28714"/>
                      <a:pt x="74259" y="16832"/>
                    </a:cubicBezTo>
                    <a:cubicBezTo>
                      <a:pt x="67329" y="5941"/>
                      <a:pt x="57428" y="0"/>
                      <a:pt x="44556" y="0"/>
                    </a:cubicBezTo>
                    <a:cubicBezTo>
                      <a:pt x="43566" y="0"/>
                      <a:pt x="43566" y="0"/>
                      <a:pt x="42576" y="0"/>
                    </a:cubicBezTo>
                    <a:cubicBezTo>
                      <a:pt x="28714" y="990"/>
                      <a:pt x="18813" y="6931"/>
                      <a:pt x="10892" y="18813"/>
                    </a:cubicBezTo>
                    <a:cubicBezTo>
                      <a:pt x="3961" y="30694"/>
                      <a:pt x="0" y="47526"/>
                      <a:pt x="0" y="69309"/>
                    </a:cubicBezTo>
                    <a:lnTo>
                      <a:pt x="0" y="208916"/>
                    </a:lnTo>
                    <a:cubicBezTo>
                      <a:pt x="0" y="230699"/>
                      <a:pt x="3961" y="247531"/>
                      <a:pt x="10892" y="259413"/>
                    </a:cubicBezTo>
                    <a:cubicBezTo>
                      <a:pt x="17823" y="271295"/>
                      <a:pt x="28714" y="277235"/>
                      <a:pt x="42576" y="277235"/>
                    </a:cubicBezTo>
                    <a:cubicBezTo>
                      <a:pt x="56437" y="277235"/>
                      <a:pt x="66339" y="271295"/>
                      <a:pt x="74259" y="259413"/>
                    </a:cubicBezTo>
                    <a:cubicBezTo>
                      <a:pt x="81190" y="247531"/>
                      <a:pt x="85151" y="230699"/>
                      <a:pt x="85151" y="208916"/>
                    </a:cubicBezTo>
                    <a:lnTo>
                      <a:pt x="85151" y="173272"/>
                    </a:lnTo>
                    <a:lnTo>
                      <a:pt x="58418" y="173272"/>
                    </a:lnTo>
                    <a:lnTo>
                      <a:pt x="58418" y="211887"/>
                    </a:lnTo>
                    <a:cubicBezTo>
                      <a:pt x="58418" y="229709"/>
                      <a:pt x="53467" y="238620"/>
                      <a:pt x="43566" y="238620"/>
                    </a:cubicBezTo>
                    <a:cubicBezTo>
                      <a:pt x="33664" y="238620"/>
                      <a:pt x="28714" y="229709"/>
                      <a:pt x="28714" y="212877"/>
                    </a:cubicBezTo>
                    <a:lnTo>
                      <a:pt x="28714" y="67328"/>
                    </a:lnTo>
                    <a:cubicBezTo>
                      <a:pt x="28714" y="49506"/>
                      <a:pt x="33664" y="40595"/>
                      <a:pt x="43566" y="40595"/>
                    </a:cubicBezTo>
                    <a:cubicBezTo>
                      <a:pt x="53467" y="40595"/>
                      <a:pt x="58418" y="48516"/>
                      <a:pt x="58418" y="66339"/>
                    </a:cubicBezTo>
                    <a:lnTo>
                      <a:pt x="58418" y="95052"/>
                    </a:lnTo>
                    <a:lnTo>
                      <a:pt x="85151" y="94062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6" name="Полилиния: фигура 145">
                <a:extLst>
                  <a:ext uri="{FF2B5EF4-FFF2-40B4-BE49-F238E27FC236}">
                    <a16:creationId xmlns:a16="http://schemas.microsoft.com/office/drawing/2014/main" id="{C4183D2B-33C3-BA39-015C-F05E0569CF8E}"/>
                  </a:ext>
                </a:extLst>
              </p:cNvPr>
              <p:cNvSpPr/>
              <p:nvPr/>
            </p:nvSpPr>
            <p:spPr>
              <a:xfrm>
                <a:off x="5749567" y="5058548"/>
                <a:ext cx="99012" cy="275254"/>
              </a:xfrm>
              <a:custGeom>
                <a:avLst/>
                <a:gdLst>
                  <a:gd name="connsiteX0" fmla="*/ 28713 w 99012"/>
                  <a:gd name="connsiteY0" fmla="*/ 1980 h 275254"/>
                  <a:gd name="connsiteX1" fmla="*/ 0 w 99012"/>
                  <a:gd name="connsiteY1" fmla="*/ 275255 h 275254"/>
                  <a:gd name="connsiteX2" fmla="*/ 25743 w 99012"/>
                  <a:gd name="connsiteY2" fmla="*/ 275255 h 275254"/>
                  <a:gd name="connsiteX3" fmla="*/ 30694 w 99012"/>
                  <a:gd name="connsiteY3" fmla="*/ 225749 h 275254"/>
                  <a:gd name="connsiteX4" fmla="*/ 65348 w 99012"/>
                  <a:gd name="connsiteY4" fmla="*/ 225749 h 275254"/>
                  <a:gd name="connsiteX5" fmla="*/ 70299 w 99012"/>
                  <a:gd name="connsiteY5" fmla="*/ 275255 h 275254"/>
                  <a:gd name="connsiteX6" fmla="*/ 99013 w 99012"/>
                  <a:gd name="connsiteY6" fmla="*/ 275255 h 275254"/>
                  <a:gd name="connsiteX7" fmla="*/ 70299 w 99012"/>
                  <a:gd name="connsiteY7" fmla="*/ 0 h 275254"/>
                  <a:gd name="connsiteX8" fmla="*/ 28713 w 99012"/>
                  <a:gd name="connsiteY8" fmla="*/ 1980 h 275254"/>
                  <a:gd name="connsiteX9" fmla="*/ 34654 w 99012"/>
                  <a:gd name="connsiteY9" fmla="*/ 189114 h 275254"/>
                  <a:gd name="connsiteX10" fmla="*/ 48516 w 99012"/>
                  <a:gd name="connsiteY10" fmla="*/ 50496 h 275254"/>
                  <a:gd name="connsiteX11" fmla="*/ 62378 w 99012"/>
                  <a:gd name="connsiteY11" fmla="*/ 189114 h 275254"/>
                  <a:gd name="connsiteX12" fmla="*/ 34654 w 99012"/>
                  <a:gd name="connsiteY12" fmla="*/ 189114 h 27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9012" h="275254">
                    <a:moveTo>
                      <a:pt x="28713" y="1980"/>
                    </a:moveTo>
                    <a:lnTo>
                      <a:pt x="0" y="275255"/>
                    </a:lnTo>
                    <a:lnTo>
                      <a:pt x="25743" y="275255"/>
                    </a:lnTo>
                    <a:lnTo>
                      <a:pt x="30694" y="225749"/>
                    </a:lnTo>
                    <a:lnTo>
                      <a:pt x="65348" y="225749"/>
                    </a:lnTo>
                    <a:lnTo>
                      <a:pt x="70299" y="275255"/>
                    </a:lnTo>
                    <a:lnTo>
                      <a:pt x="99013" y="275255"/>
                    </a:lnTo>
                    <a:lnTo>
                      <a:pt x="70299" y="0"/>
                    </a:lnTo>
                    <a:lnTo>
                      <a:pt x="28713" y="1980"/>
                    </a:lnTo>
                    <a:close/>
                    <a:moveTo>
                      <a:pt x="34654" y="189114"/>
                    </a:moveTo>
                    <a:lnTo>
                      <a:pt x="48516" y="50496"/>
                    </a:lnTo>
                    <a:lnTo>
                      <a:pt x="62378" y="189114"/>
                    </a:lnTo>
                    <a:lnTo>
                      <a:pt x="34654" y="18911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7" name="Полилиния: фигура 146">
                <a:extLst>
                  <a:ext uri="{FF2B5EF4-FFF2-40B4-BE49-F238E27FC236}">
                    <a16:creationId xmlns:a16="http://schemas.microsoft.com/office/drawing/2014/main" id="{8BD034DE-9BC7-7581-D5AC-058D5EE94219}"/>
                  </a:ext>
                </a:extLst>
              </p:cNvPr>
              <p:cNvSpPr/>
              <p:nvPr/>
            </p:nvSpPr>
            <p:spPr>
              <a:xfrm>
                <a:off x="5210939" y="5142708"/>
                <a:ext cx="17822" cy="198025"/>
              </a:xfrm>
              <a:custGeom>
                <a:avLst/>
                <a:gdLst>
                  <a:gd name="connsiteX0" fmla="*/ 9901 w 17822"/>
                  <a:gd name="connsiteY0" fmla="*/ 2970 h 198025"/>
                  <a:gd name="connsiteX1" fmla="*/ 5941 w 17822"/>
                  <a:gd name="connsiteY1" fmla="*/ 0 h 198025"/>
                  <a:gd name="connsiteX2" fmla="*/ 1980 w 17822"/>
                  <a:gd name="connsiteY2" fmla="*/ 2970 h 198025"/>
                  <a:gd name="connsiteX3" fmla="*/ 0 w 17822"/>
                  <a:gd name="connsiteY3" fmla="*/ 8911 h 198025"/>
                  <a:gd name="connsiteX4" fmla="*/ 0 w 17822"/>
                  <a:gd name="connsiteY4" fmla="*/ 171292 h 198025"/>
                  <a:gd name="connsiteX5" fmla="*/ 990 w 17822"/>
                  <a:gd name="connsiteY5" fmla="*/ 185153 h 198025"/>
                  <a:gd name="connsiteX6" fmla="*/ 3961 w 17822"/>
                  <a:gd name="connsiteY6" fmla="*/ 193074 h 198025"/>
                  <a:gd name="connsiteX7" fmla="*/ 7921 w 17822"/>
                  <a:gd name="connsiteY7" fmla="*/ 197035 h 198025"/>
                  <a:gd name="connsiteX8" fmla="*/ 11882 w 17822"/>
                  <a:gd name="connsiteY8" fmla="*/ 198025 h 198025"/>
                  <a:gd name="connsiteX9" fmla="*/ 15842 w 17822"/>
                  <a:gd name="connsiteY9" fmla="*/ 196045 h 198025"/>
                  <a:gd name="connsiteX10" fmla="*/ 17822 w 17822"/>
                  <a:gd name="connsiteY10" fmla="*/ 190104 h 198025"/>
                  <a:gd name="connsiteX11" fmla="*/ 16832 w 17822"/>
                  <a:gd name="connsiteY11" fmla="*/ 186143 h 198025"/>
                  <a:gd name="connsiteX12" fmla="*/ 13862 w 17822"/>
                  <a:gd name="connsiteY12" fmla="*/ 172281 h 198025"/>
                  <a:gd name="connsiteX13" fmla="*/ 13862 w 17822"/>
                  <a:gd name="connsiteY13" fmla="*/ 9901 h 198025"/>
                  <a:gd name="connsiteX14" fmla="*/ 9901 w 17822"/>
                  <a:gd name="connsiteY14" fmla="*/ 2970 h 198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822" h="198025">
                    <a:moveTo>
                      <a:pt x="9901" y="2970"/>
                    </a:moveTo>
                    <a:cubicBezTo>
                      <a:pt x="8911" y="990"/>
                      <a:pt x="6931" y="0"/>
                      <a:pt x="5941" y="0"/>
                    </a:cubicBezTo>
                    <a:cubicBezTo>
                      <a:pt x="3961" y="0"/>
                      <a:pt x="2970" y="990"/>
                      <a:pt x="1980" y="2970"/>
                    </a:cubicBezTo>
                    <a:cubicBezTo>
                      <a:pt x="990" y="4951"/>
                      <a:pt x="0" y="6930"/>
                      <a:pt x="0" y="8911"/>
                    </a:cubicBezTo>
                    <a:lnTo>
                      <a:pt x="0" y="171292"/>
                    </a:lnTo>
                    <a:cubicBezTo>
                      <a:pt x="0" y="177232"/>
                      <a:pt x="0" y="181193"/>
                      <a:pt x="990" y="185153"/>
                    </a:cubicBezTo>
                    <a:cubicBezTo>
                      <a:pt x="1980" y="189114"/>
                      <a:pt x="2970" y="191094"/>
                      <a:pt x="3961" y="193074"/>
                    </a:cubicBezTo>
                    <a:cubicBezTo>
                      <a:pt x="4951" y="195054"/>
                      <a:pt x="5941" y="196045"/>
                      <a:pt x="7921" y="197035"/>
                    </a:cubicBezTo>
                    <a:cubicBezTo>
                      <a:pt x="8911" y="197035"/>
                      <a:pt x="9901" y="198025"/>
                      <a:pt x="11882" y="198025"/>
                    </a:cubicBezTo>
                    <a:cubicBezTo>
                      <a:pt x="13862" y="198025"/>
                      <a:pt x="14852" y="197035"/>
                      <a:pt x="15842" y="196045"/>
                    </a:cubicBezTo>
                    <a:cubicBezTo>
                      <a:pt x="16832" y="195054"/>
                      <a:pt x="17822" y="193074"/>
                      <a:pt x="17822" y="190104"/>
                    </a:cubicBezTo>
                    <a:cubicBezTo>
                      <a:pt x="17822" y="189114"/>
                      <a:pt x="17822" y="187133"/>
                      <a:pt x="16832" y="186143"/>
                    </a:cubicBezTo>
                    <a:cubicBezTo>
                      <a:pt x="14852" y="183173"/>
                      <a:pt x="13862" y="178223"/>
                      <a:pt x="13862" y="172281"/>
                    </a:cubicBezTo>
                    <a:lnTo>
                      <a:pt x="13862" y="9901"/>
                    </a:lnTo>
                    <a:cubicBezTo>
                      <a:pt x="11882" y="6930"/>
                      <a:pt x="10892" y="4951"/>
                      <a:pt x="9901" y="297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8" name="Полилиния: фигура 147">
                <a:extLst>
                  <a:ext uri="{FF2B5EF4-FFF2-40B4-BE49-F238E27FC236}">
                    <a16:creationId xmlns:a16="http://schemas.microsoft.com/office/drawing/2014/main" id="{D226ECA3-CC2A-854A-4CB3-169D5B221F66}"/>
                  </a:ext>
                </a:extLst>
              </p:cNvPr>
              <p:cNvSpPr/>
              <p:nvPr/>
            </p:nvSpPr>
            <p:spPr>
              <a:xfrm>
                <a:off x="5247573" y="5201125"/>
                <a:ext cx="77229" cy="139608"/>
              </a:xfrm>
              <a:custGeom>
                <a:avLst/>
                <a:gdLst>
                  <a:gd name="connsiteX0" fmla="*/ 43566 w 77229"/>
                  <a:gd name="connsiteY0" fmla="*/ 61388 h 139608"/>
                  <a:gd name="connsiteX1" fmla="*/ 33664 w 77229"/>
                  <a:gd name="connsiteY1" fmla="*/ 60398 h 139608"/>
                  <a:gd name="connsiteX2" fmla="*/ 0 w 77229"/>
                  <a:gd name="connsiteY2" fmla="*/ 99013 h 139608"/>
                  <a:gd name="connsiteX3" fmla="*/ 0 w 77229"/>
                  <a:gd name="connsiteY3" fmla="*/ 100003 h 139608"/>
                  <a:gd name="connsiteX4" fmla="*/ 6931 w 77229"/>
                  <a:gd name="connsiteY4" fmla="*/ 128716 h 139608"/>
                  <a:gd name="connsiteX5" fmla="*/ 28714 w 77229"/>
                  <a:gd name="connsiteY5" fmla="*/ 139608 h 139608"/>
                  <a:gd name="connsiteX6" fmla="*/ 56437 w 77229"/>
                  <a:gd name="connsiteY6" fmla="*/ 123766 h 139608"/>
                  <a:gd name="connsiteX7" fmla="*/ 62378 w 77229"/>
                  <a:gd name="connsiteY7" fmla="*/ 134657 h 139608"/>
                  <a:gd name="connsiteX8" fmla="*/ 70299 w 77229"/>
                  <a:gd name="connsiteY8" fmla="*/ 138618 h 139608"/>
                  <a:gd name="connsiteX9" fmla="*/ 75249 w 77229"/>
                  <a:gd name="connsiteY9" fmla="*/ 136637 h 139608"/>
                  <a:gd name="connsiteX10" fmla="*/ 77230 w 77229"/>
                  <a:gd name="connsiteY10" fmla="*/ 130697 h 139608"/>
                  <a:gd name="connsiteX11" fmla="*/ 76240 w 77229"/>
                  <a:gd name="connsiteY11" fmla="*/ 125746 h 139608"/>
                  <a:gd name="connsiteX12" fmla="*/ 73269 w 77229"/>
                  <a:gd name="connsiteY12" fmla="*/ 123766 h 139608"/>
                  <a:gd name="connsiteX13" fmla="*/ 72279 w 77229"/>
                  <a:gd name="connsiteY13" fmla="*/ 123766 h 139608"/>
                  <a:gd name="connsiteX14" fmla="*/ 71289 w 77229"/>
                  <a:gd name="connsiteY14" fmla="*/ 123766 h 139608"/>
                  <a:gd name="connsiteX15" fmla="*/ 66339 w 77229"/>
                  <a:gd name="connsiteY15" fmla="*/ 113864 h 139608"/>
                  <a:gd name="connsiteX16" fmla="*/ 66339 w 77229"/>
                  <a:gd name="connsiteY16" fmla="*/ 53467 h 139608"/>
                  <a:gd name="connsiteX17" fmla="*/ 58418 w 77229"/>
                  <a:gd name="connsiteY17" fmla="*/ 13862 h 139608"/>
                  <a:gd name="connsiteX18" fmla="*/ 32674 w 77229"/>
                  <a:gd name="connsiteY18" fmla="*/ 0 h 139608"/>
                  <a:gd name="connsiteX19" fmla="*/ 22773 w 77229"/>
                  <a:gd name="connsiteY19" fmla="*/ 990 h 139608"/>
                  <a:gd name="connsiteX20" fmla="*/ 13862 w 77229"/>
                  <a:gd name="connsiteY20" fmla="*/ 3961 h 139608"/>
                  <a:gd name="connsiteX21" fmla="*/ 7921 w 77229"/>
                  <a:gd name="connsiteY21" fmla="*/ 8911 h 139608"/>
                  <a:gd name="connsiteX22" fmla="*/ 5941 w 77229"/>
                  <a:gd name="connsiteY22" fmla="*/ 15842 h 139608"/>
                  <a:gd name="connsiteX23" fmla="*/ 6931 w 77229"/>
                  <a:gd name="connsiteY23" fmla="*/ 20793 h 139608"/>
                  <a:gd name="connsiteX24" fmla="*/ 9901 w 77229"/>
                  <a:gd name="connsiteY24" fmla="*/ 22773 h 139608"/>
                  <a:gd name="connsiteX25" fmla="*/ 12872 w 77229"/>
                  <a:gd name="connsiteY25" fmla="*/ 21783 h 139608"/>
                  <a:gd name="connsiteX26" fmla="*/ 14852 w 77229"/>
                  <a:gd name="connsiteY26" fmla="*/ 20793 h 139608"/>
                  <a:gd name="connsiteX27" fmla="*/ 21783 w 77229"/>
                  <a:gd name="connsiteY27" fmla="*/ 16832 h 139608"/>
                  <a:gd name="connsiteX28" fmla="*/ 30694 w 77229"/>
                  <a:gd name="connsiteY28" fmla="*/ 15842 h 139608"/>
                  <a:gd name="connsiteX29" fmla="*/ 53467 w 77229"/>
                  <a:gd name="connsiteY29" fmla="*/ 47526 h 139608"/>
                  <a:gd name="connsiteX30" fmla="*/ 53467 w 77229"/>
                  <a:gd name="connsiteY30" fmla="*/ 66339 h 139608"/>
                  <a:gd name="connsiteX31" fmla="*/ 43566 w 77229"/>
                  <a:gd name="connsiteY31" fmla="*/ 61388 h 139608"/>
                  <a:gd name="connsiteX32" fmla="*/ 55447 w 77229"/>
                  <a:gd name="connsiteY32" fmla="*/ 110894 h 139608"/>
                  <a:gd name="connsiteX33" fmla="*/ 44556 w 77229"/>
                  <a:gd name="connsiteY33" fmla="*/ 120795 h 139608"/>
                  <a:gd name="connsiteX34" fmla="*/ 32674 w 77229"/>
                  <a:gd name="connsiteY34" fmla="*/ 123766 h 139608"/>
                  <a:gd name="connsiteX35" fmla="*/ 17822 w 77229"/>
                  <a:gd name="connsiteY35" fmla="*/ 116835 h 139608"/>
                  <a:gd name="connsiteX36" fmla="*/ 13862 w 77229"/>
                  <a:gd name="connsiteY36" fmla="*/ 100003 h 139608"/>
                  <a:gd name="connsiteX37" fmla="*/ 13862 w 77229"/>
                  <a:gd name="connsiteY37" fmla="*/ 99013 h 139608"/>
                  <a:gd name="connsiteX38" fmla="*/ 14852 w 77229"/>
                  <a:gd name="connsiteY38" fmla="*/ 89111 h 139608"/>
                  <a:gd name="connsiteX39" fmla="*/ 17822 w 77229"/>
                  <a:gd name="connsiteY39" fmla="*/ 81190 h 139608"/>
                  <a:gd name="connsiteX40" fmla="*/ 23763 w 77229"/>
                  <a:gd name="connsiteY40" fmla="*/ 75250 h 139608"/>
                  <a:gd name="connsiteX41" fmla="*/ 34654 w 77229"/>
                  <a:gd name="connsiteY41" fmla="*/ 73270 h 139608"/>
                  <a:gd name="connsiteX42" fmla="*/ 44556 w 77229"/>
                  <a:gd name="connsiteY42" fmla="*/ 74259 h 139608"/>
                  <a:gd name="connsiteX43" fmla="*/ 56437 w 77229"/>
                  <a:gd name="connsiteY43" fmla="*/ 78220 h 139608"/>
                  <a:gd name="connsiteX44" fmla="*/ 56437 w 77229"/>
                  <a:gd name="connsiteY44" fmla="*/ 110894 h 139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7229" h="139608">
                    <a:moveTo>
                      <a:pt x="43566" y="61388"/>
                    </a:moveTo>
                    <a:cubicBezTo>
                      <a:pt x="39605" y="60398"/>
                      <a:pt x="36635" y="60398"/>
                      <a:pt x="33664" y="60398"/>
                    </a:cubicBezTo>
                    <a:cubicBezTo>
                      <a:pt x="11882" y="60398"/>
                      <a:pt x="0" y="73270"/>
                      <a:pt x="0" y="99013"/>
                    </a:cubicBezTo>
                    <a:lnTo>
                      <a:pt x="0" y="100003"/>
                    </a:lnTo>
                    <a:cubicBezTo>
                      <a:pt x="0" y="111884"/>
                      <a:pt x="1980" y="120795"/>
                      <a:pt x="6931" y="128716"/>
                    </a:cubicBezTo>
                    <a:cubicBezTo>
                      <a:pt x="11882" y="135647"/>
                      <a:pt x="18813" y="139608"/>
                      <a:pt x="28714" y="139608"/>
                    </a:cubicBezTo>
                    <a:cubicBezTo>
                      <a:pt x="38615" y="139608"/>
                      <a:pt x="48516" y="134657"/>
                      <a:pt x="56437" y="123766"/>
                    </a:cubicBezTo>
                    <a:cubicBezTo>
                      <a:pt x="58418" y="128716"/>
                      <a:pt x="60397" y="131687"/>
                      <a:pt x="62378" y="134657"/>
                    </a:cubicBezTo>
                    <a:cubicBezTo>
                      <a:pt x="64358" y="137628"/>
                      <a:pt x="67328" y="138618"/>
                      <a:pt x="70299" y="138618"/>
                    </a:cubicBezTo>
                    <a:cubicBezTo>
                      <a:pt x="72279" y="138618"/>
                      <a:pt x="73269" y="137628"/>
                      <a:pt x="75249" y="136637"/>
                    </a:cubicBezTo>
                    <a:cubicBezTo>
                      <a:pt x="77230" y="135647"/>
                      <a:pt x="77230" y="133667"/>
                      <a:pt x="77230" y="130697"/>
                    </a:cubicBezTo>
                    <a:cubicBezTo>
                      <a:pt x="77230" y="128716"/>
                      <a:pt x="77230" y="127726"/>
                      <a:pt x="76240" y="125746"/>
                    </a:cubicBezTo>
                    <a:cubicBezTo>
                      <a:pt x="75249" y="124756"/>
                      <a:pt x="74259" y="123766"/>
                      <a:pt x="73269" y="123766"/>
                    </a:cubicBezTo>
                    <a:cubicBezTo>
                      <a:pt x="73269" y="123766"/>
                      <a:pt x="73269" y="123766"/>
                      <a:pt x="72279" y="123766"/>
                    </a:cubicBezTo>
                    <a:cubicBezTo>
                      <a:pt x="72279" y="123766"/>
                      <a:pt x="72279" y="123766"/>
                      <a:pt x="71289" y="123766"/>
                    </a:cubicBezTo>
                    <a:cubicBezTo>
                      <a:pt x="68319" y="123766"/>
                      <a:pt x="66339" y="119806"/>
                      <a:pt x="66339" y="113864"/>
                    </a:cubicBezTo>
                    <a:lnTo>
                      <a:pt x="66339" y="53467"/>
                    </a:lnTo>
                    <a:cubicBezTo>
                      <a:pt x="66339" y="36635"/>
                      <a:pt x="63368" y="22773"/>
                      <a:pt x="58418" y="13862"/>
                    </a:cubicBezTo>
                    <a:cubicBezTo>
                      <a:pt x="53467" y="4951"/>
                      <a:pt x="44556" y="0"/>
                      <a:pt x="32674" y="0"/>
                    </a:cubicBezTo>
                    <a:cubicBezTo>
                      <a:pt x="29704" y="0"/>
                      <a:pt x="26733" y="0"/>
                      <a:pt x="22773" y="990"/>
                    </a:cubicBezTo>
                    <a:cubicBezTo>
                      <a:pt x="19803" y="1980"/>
                      <a:pt x="16832" y="2970"/>
                      <a:pt x="13862" y="3961"/>
                    </a:cubicBezTo>
                    <a:cubicBezTo>
                      <a:pt x="10891" y="4951"/>
                      <a:pt x="8911" y="6931"/>
                      <a:pt x="7921" y="8911"/>
                    </a:cubicBezTo>
                    <a:cubicBezTo>
                      <a:pt x="6931" y="10892"/>
                      <a:pt x="5941" y="12872"/>
                      <a:pt x="5941" y="15842"/>
                    </a:cubicBezTo>
                    <a:cubicBezTo>
                      <a:pt x="5941" y="17822"/>
                      <a:pt x="5941" y="18813"/>
                      <a:pt x="6931" y="20793"/>
                    </a:cubicBezTo>
                    <a:cubicBezTo>
                      <a:pt x="7921" y="22773"/>
                      <a:pt x="8911" y="22773"/>
                      <a:pt x="9901" y="22773"/>
                    </a:cubicBezTo>
                    <a:cubicBezTo>
                      <a:pt x="10891" y="22773"/>
                      <a:pt x="11882" y="22773"/>
                      <a:pt x="12872" y="21783"/>
                    </a:cubicBezTo>
                    <a:cubicBezTo>
                      <a:pt x="13862" y="21783"/>
                      <a:pt x="13862" y="20793"/>
                      <a:pt x="14852" y="20793"/>
                    </a:cubicBezTo>
                    <a:cubicBezTo>
                      <a:pt x="16832" y="18813"/>
                      <a:pt x="18813" y="17822"/>
                      <a:pt x="21783" y="16832"/>
                    </a:cubicBezTo>
                    <a:cubicBezTo>
                      <a:pt x="23763" y="15842"/>
                      <a:pt x="26733" y="15842"/>
                      <a:pt x="30694" y="15842"/>
                    </a:cubicBezTo>
                    <a:cubicBezTo>
                      <a:pt x="45546" y="15842"/>
                      <a:pt x="53467" y="26733"/>
                      <a:pt x="53467" y="47526"/>
                    </a:cubicBezTo>
                    <a:lnTo>
                      <a:pt x="53467" y="66339"/>
                    </a:lnTo>
                    <a:cubicBezTo>
                      <a:pt x="51487" y="63368"/>
                      <a:pt x="47526" y="62378"/>
                      <a:pt x="43566" y="61388"/>
                    </a:cubicBezTo>
                    <a:close/>
                    <a:moveTo>
                      <a:pt x="55447" y="110894"/>
                    </a:moveTo>
                    <a:cubicBezTo>
                      <a:pt x="51487" y="114855"/>
                      <a:pt x="48516" y="118815"/>
                      <a:pt x="44556" y="120795"/>
                    </a:cubicBezTo>
                    <a:cubicBezTo>
                      <a:pt x="40595" y="122776"/>
                      <a:pt x="36635" y="123766"/>
                      <a:pt x="32674" y="123766"/>
                    </a:cubicBezTo>
                    <a:cubicBezTo>
                      <a:pt x="25743" y="123766"/>
                      <a:pt x="20792" y="121785"/>
                      <a:pt x="17822" y="116835"/>
                    </a:cubicBezTo>
                    <a:cubicBezTo>
                      <a:pt x="14852" y="111884"/>
                      <a:pt x="13862" y="106933"/>
                      <a:pt x="13862" y="100003"/>
                    </a:cubicBezTo>
                    <a:lnTo>
                      <a:pt x="13862" y="99013"/>
                    </a:lnTo>
                    <a:cubicBezTo>
                      <a:pt x="13862" y="96042"/>
                      <a:pt x="13862" y="92082"/>
                      <a:pt x="14852" y="89111"/>
                    </a:cubicBezTo>
                    <a:cubicBezTo>
                      <a:pt x="14852" y="86141"/>
                      <a:pt x="16832" y="83171"/>
                      <a:pt x="17822" y="81190"/>
                    </a:cubicBezTo>
                    <a:cubicBezTo>
                      <a:pt x="19803" y="79210"/>
                      <a:pt x="21783" y="77230"/>
                      <a:pt x="23763" y="75250"/>
                    </a:cubicBezTo>
                    <a:cubicBezTo>
                      <a:pt x="26733" y="74259"/>
                      <a:pt x="29704" y="73270"/>
                      <a:pt x="34654" y="73270"/>
                    </a:cubicBezTo>
                    <a:cubicBezTo>
                      <a:pt x="37625" y="73270"/>
                      <a:pt x="40595" y="73270"/>
                      <a:pt x="44556" y="74259"/>
                    </a:cubicBezTo>
                    <a:cubicBezTo>
                      <a:pt x="48516" y="75250"/>
                      <a:pt x="52477" y="76240"/>
                      <a:pt x="56437" y="78220"/>
                    </a:cubicBezTo>
                    <a:lnTo>
                      <a:pt x="56437" y="11089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9" name="Полилиния: фигура 148">
                <a:extLst>
                  <a:ext uri="{FF2B5EF4-FFF2-40B4-BE49-F238E27FC236}">
                    <a16:creationId xmlns:a16="http://schemas.microsoft.com/office/drawing/2014/main" id="{A70D4959-5A07-1DC9-DD70-2DD86A63EE45}"/>
                  </a:ext>
                </a:extLst>
              </p:cNvPr>
              <p:cNvSpPr/>
              <p:nvPr/>
            </p:nvSpPr>
            <p:spPr>
              <a:xfrm>
                <a:off x="5390152" y="5414002"/>
                <a:ext cx="74259" cy="248521"/>
              </a:xfrm>
              <a:custGeom>
                <a:avLst/>
                <a:gdLst>
                  <a:gd name="connsiteX0" fmla="*/ 64358 w 74259"/>
                  <a:gd name="connsiteY0" fmla="*/ 110894 h 248521"/>
                  <a:gd name="connsiteX1" fmla="*/ 27723 w 74259"/>
                  <a:gd name="connsiteY1" fmla="*/ 109904 h 248521"/>
                  <a:gd name="connsiteX2" fmla="*/ 27723 w 74259"/>
                  <a:gd name="connsiteY2" fmla="*/ 35645 h 248521"/>
                  <a:gd name="connsiteX3" fmla="*/ 74259 w 74259"/>
                  <a:gd name="connsiteY3" fmla="*/ 35645 h 248521"/>
                  <a:gd name="connsiteX4" fmla="*/ 74259 w 74259"/>
                  <a:gd name="connsiteY4" fmla="*/ 0 h 248521"/>
                  <a:gd name="connsiteX5" fmla="*/ 0 w 74259"/>
                  <a:gd name="connsiteY5" fmla="*/ 0 h 248521"/>
                  <a:gd name="connsiteX6" fmla="*/ 0 w 74259"/>
                  <a:gd name="connsiteY6" fmla="*/ 246541 h 248521"/>
                  <a:gd name="connsiteX7" fmla="*/ 27723 w 74259"/>
                  <a:gd name="connsiteY7" fmla="*/ 248522 h 248521"/>
                  <a:gd name="connsiteX8" fmla="*/ 27723 w 74259"/>
                  <a:gd name="connsiteY8" fmla="*/ 145549 h 248521"/>
                  <a:gd name="connsiteX9" fmla="*/ 64358 w 74259"/>
                  <a:gd name="connsiteY9" fmla="*/ 147529 h 248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4259" h="248521">
                    <a:moveTo>
                      <a:pt x="64358" y="110894"/>
                    </a:moveTo>
                    <a:lnTo>
                      <a:pt x="27723" y="109904"/>
                    </a:lnTo>
                    <a:lnTo>
                      <a:pt x="27723" y="35645"/>
                    </a:lnTo>
                    <a:lnTo>
                      <a:pt x="74259" y="35645"/>
                    </a:lnTo>
                    <a:lnTo>
                      <a:pt x="74259" y="0"/>
                    </a:lnTo>
                    <a:lnTo>
                      <a:pt x="0" y="0"/>
                    </a:lnTo>
                    <a:lnTo>
                      <a:pt x="0" y="246541"/>
                    </a:lnTo>
                    <a:lnTo>
                      <a:pt x="27723" y="248522"/>
                    </a:lnTo>
                    <a:lnTo>
                      <a:pt x="27723" y="145549"/>
                    </a:lnTo>
                    <a:lnTo>
                      <a:pt x="64358" y="147529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0" name="Полилиния: фигура 149">
                <a:extLst>
                  <a:ext uri="{FF2B5EF4-FFF2-40B4-BE49-F238E27FC236}">
                    <a16:creationId xmlns:a16="http://schemas.microsoft.com/office/drawing/2014/main" id="{883B5536-6CF6-8E08-7B89-E0FC7B9C0F3F}"/>
                  </a:ext>
                </a:extLst>
              </p:cNvPr>
              <p:cNvSpPr/>
              <p:nvPr/>
            </p:nvSpPr>
            <p:spPr>
              <a:xfrm>
                <a:off x="5476292" y="5411032"/>
                <a:ext cx="85151" cy="260526"/>
              </a:xfrm>
              <a:custGeom>
                <a:avLst/>
                <a:gdLst>
                  <a:gd name="connsiteX0" fmla="*/ 10892 w 85151"/>
                  <a:gd name="connsiteY0" fmla="*/ 16832 h 260526"/>
                  <a:gd name="connsiteX1" fmla="*/ 0 w 85151"/>
                  <a:gd name="connsiteY1" fmla="*/ 63368 h 260526"/>
                  <a:gd name="connsiteX2" fmla="*/ 0 w 85151"/>
                  <a:gd name="connsiteY2" fmla="*/ 194064 h 260526"/>
                  <a:gd name="connsiteX3" fmla="*/ 10892 w 85151"/>
                  <a:gd name="connsiteY3" fmla="*/ 241591 h 260526"/>
                  <a:gd name="connsiteX4" fmla="*/ 42576 w 85151"/>
                  <a:gd name="connsiteY4" fmla="*/ 260403 h 260526"/>
                  <a:gd name="connsiteX5" fmla="*/ 74259 w 85151"/>
                  <a:gd name="connsiteY5" fmla="*/ 245551 h 260526"/>
                  <a:gd name="connsiteX6" fmla="*/ 85151 w 85151"/>
                  <a:gd name="connsiteY6" fmla="*/ 198025 h 260526"/>
                  <a:gd name="connsiteX7" fmla="*/ 85151 w 85151"/>
                  <a:gd name="connsiteY7" fmla="*/ 64358 h 260526"/>
                  <a:gd name="connsiteX8" fmla="*/ 74259 w 85151"/>
                  <a:gd name="connsiteY8" fmla="*/ 16832 h 260526"/>
                  <a:gd name="connsiteX9" fmla="*/ 42576 w 85151"/>
                  <a:gd name="connsiteY9" fmla="*/ 0 h 260526"/>
                  <a:gd name="connsiteX10" fmla="*/ 10892 w 85151"/>
                  <a:gd name="connsiteY10" fmla="*/ 16832 h 260526"/>
                  <a:gd name="connsiteX11" fmla="*/ 27724 w 85151"/>
                  <a:gd name="connsiteY11" fmla="*/ 61388 h 260526"/>
                  <a:gd name="connsiteX12" fmla="*/ 42576 w 85151"/>
                  <a:gd name="connsiteY12" fmla="*/ 36635 h 260526"/>
                  <a:gd name="connsiteX13" fmla="*/ 57428 w 85151"/>
                  <a:gd name="connsiteY13" fmla="*/ 62378 h 260526"/>
                  <a:gd name="connsiteX14" fmla="*/ 57428 w 85151"/>
                  <a:gd name="connsiteY14" fmla="*/ 200005 h 260526"/>
                  <a:gd name="connsiteX15" fmla="*/ 43566 w 85151"/>
                  <a:gd name="connsiteY15" fmla="*/ 224759 h 260526"/>
                  <a:gd name="connsiteX16" fmla="*/ 42576 w 85151"/>
                  <a:gd name="connsiteY16" fmla="*/ 224759 h 260526"/>
                  <a:gd name="connsiteX17" fmla="*/ 27724 w 85151"/>
                  <a:gd name="connsiteY17" fmla="*/ 199015 h 260526"/>
                  <a:gd name="connsiteX18" fmla="*/ 27724 w 85151"/>
                  <a:gd name="connsiteY18" fmla="*/ 61388 h 260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5151" h="260526">
                    <a:moveTo>
                      <a:pt x="10892" y="16832"/>
                    </a:moveTo>
                    <a:cubicBezTo>
                      <a:pt x="3961" y="27723"/>
                      <a:pt x="0" y="43566"/>
                      <a:pt x="0" y="63368"/>
                    </a:cubicBezTo>
                    <a:lnTo>
                      <a:pt x="0" y="194064"/>
                    </a:lnTo>
                    <a:cubicBezTo>
                      <a:pt x="0" y="213867"/>
                      <a:pt x="3961" y="229709"/>
                      <a:pt x="10892" y="241591"/>
                    </a:cubicBezTo>
                    <a:cubicBezTo>
                      <a:pt x="17823" y="253472"/>
                      <a:pt x="28714" y="259413"/>
                      <a:pt x="42576" y="260403"/>
                    </a:cubicBezTo>
                    <a:cubicBezTo>
                      <a:pt x="56437" y="261393"/>
                      <a:pt x="67329" y="256443"/>
                      <a:pt x="74259" y="245551"/>
                    </a:cubicBezTo>
                    <a:cubicBezTo>
                      <a:pt x="81190" y="234660"/>
                      <a:pt x="85151" y="218817"/>
                      <a:pt x="85151" y="198025"/>
                    </a:cubicBezTo>
                    <a:lnTo>
                      <a:pt x="85151" y="64358"/>
                    </a:lnTo>
                    <a:cubicBezTo>
                      <a:pt x="85151" y="43566"/>
                      <a:pt x="81190" y="27723"/>
                      <a:pt x="74259" y="16832"/>
                    </a:cubicBezTo>
                    <a:cubicBezTo>
                      <a:pt x="67329" y="5941"/>
                      <a:pt x="56437" y="0"/>
                      <a:pt x="42576" y="0"/>
                    </a:cubicBezTo>
                    <a:cubicBezTo>
                      <a:pt x="28714" y="0"/>
                      <a:pt x="17823" y="4951"/>
                      <a:pt x="10892" y="16832"/>
                    </a:cubicBezTo>
                    <a:close/>
                    <a:moveTo>
                      <a:pt x="27724" y="61388"/>
                    </a:moveTo>
                    <a:cubicBezTo>
                      <a:pt x="27724" y="44556"/>
                      <a:pt x="32675" y="36635"/>
                      <a:pt x="42576" y="36635"/>
                    </a:cubicBezTo>
                    <a:cubicBezTo>
                      <a:pt x="52477" y="36635"/>
                      <a:pt x="57428" y="45546"/>
                      <a:pt x="57428" y="62378"/>
                    </a:cubicBezTo>
                    <a:lnTo>
                      <a:pt x="57428" y="200005"/>
                    </a:lnTo>
                    <a:cubicBezTo>
                      <a:pt x="57428" y="215847"/>
                      <a:pt x="52477" y="224759"/>
                      <a:pt x="43566" y="224759"/>
                    </a:cubicBezTo>
                    <a:cubicBezTo>
                      <a:pt x="43566" y="224759"/>
                      <a:pt x="42576" y="224759"/>
                      <a:pt x="42576" y="224759"/>
                    </a:cubicBezTo>
                    <a:cubicBezTo>
                      <a:pt x="32675" y="224759"/>
                      <a:pt x="27724" y="215847"/>
                      <a:pt x="27724" y="199015"/>
                    </a:cubicBezTo>
                    <a:lnTo>
                      <a:pt x="27724" y="61388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1" name="Полилиния: фигура 150">
                <a:extLst>
                  <a:ext uri="{FF2B5EF4-FFF2-40B4-BE49-F238E27FC236}">
                    <a16:creationId xmlns:a16="http://schemas.microsoft.com/office/drawing/2014/main" id="{E78AB909-F63C-6944-4EF7-219D5DCEFECE}"/>
                  </a:ext>
                </a:extLst>
              </p:cNvPr>
              <p:cNvSpPr/>
              <p:nvPr/>
            </p:nvSpPr>
            <p:spPr>
              <a:xfrm>
                <a:off x="5580255" y="5414993"/>
                <a:ext cx="87131" cy="263373"/>
              </a:xfrm>
              <a:custGeom>
                <a:avLst/>
                <a:gdLst>
                  <a:gd name="connsiteX0" fmla="*/ 27724 w 87131"/>
                  <a:gd name="connsiteY0" fmla="*/ 153469 h 263373"/>
                  <a:gd name="connsiteX1" fmla="*/ 37625 w 87131"/>
                  <a:gd name="connsiteY1" fmla="*/ 153469 h 263373"/>
                  <a:gd name="connsiteX2" fmla="*/ 51487 w 87131"/>
                  <a:gd name="connsiteY2" fmla="*/ 161390 h 263373"/>
                  <a:gd name="connsiteX3" fmla="*/ 55447 w 87131"/>
                  <a:gd name="connsiteY3" fmla="*/ 187133 h 263373"/>
                  <a:gd name="connsiteX4" fmla="*/ 55447 w 87131"/>
                  <a:gd name="connsiteY4" fmla="*/ 228719 h 263373"/>
                  <a:gd name="connsiteX5" fmla="*/ 58418 w 87131"/>
                  <a:gd name="connsiteY5" fmla="*/ 261393 h 263373"/>
                  <a:gd name="connsiteX6" fmla="*/ 87131 w 87131"/>
                  <a:gd name="connsiteY6" fmla="*/ 263373 h 263373"/>
                  <a:gd name="connsiteX7" fmla="*/ 84161 w 87131"/>
                  <a:gd name="connsiteY7" fmla="*/ 230699 h 263373"/>
                  <a:gd name="connsiteX8" fmla="*/ 84161 w 87131"/>
                  <a:gd name="connsiteY8" fmla="*/ 190104 h 263373"/>
                  <a:gd name="connsiteX9" fmla="*/ 65349 w 87131"/>
                  <a:gd name="connsiteY9" fmla="*/ 133667 h 263373"/>
                  <a:gd name="connsiteX10" fmla="*/ 84161 w 87131"/>
                  <a:gd name="connsiteY10" fmla="*/ 81190 h 263373"/>
                  <a:gd name="connsiteX11" fmla="*/ 84161 w 87131"/>
                  <a:gd name="connsiteY11" fmla="*/ 60397 h 263373"/>
                  <a:gd name="connsiteX12" fmla="*/ 74259 w 87131"/>
                  <a:gd name="connsiteY12" fmla="*/ 14852 h 263373"/>
                  <a:gd name="connsiteX13" fmla="*/ 42576 w 87131"/>
                  <a:gd name="connsiteY13" fmla="*/ 0 h 263373"/>
                  <a:gd name="connsiteX14" fmla="*/ 0 w 87131"/>
                  <a:gd name="connsiteY14" fmla="*/ 0 h 263373"/>
                  <a:gd name="connsiteX15" fmla="*/ 0 w 87131"/>
                  <a:gd name="connsiteY15" fmla="*/ 0 h 263373"/>
                  <a:gd name="connsiteX16" fmla="*/ 0 w 87131"/>
                  <a:gd name="connsiteY16" fmla="*/ 258422 h 263373"/>
                  <a:gd name="connsiteX17" fmla="*/ 28714 w 87131"/>
                  <a:gd name="connsiteY17" fmla="*/ 260403 h 263373"/>
                  <a:gd name="connsiteX18" fmla="*/ 28714 w 87131"/>
                  <a:gd name="connsiteY18" fmla="*/ 153469 h 263373"/>
                  <a:gd name="connsiteX19" fmla="*/ 27724 w 87131"/>
                  <a:gd name="connsiteY19" fmla="*/ 35644 h 263373"/>
                  <a:gd name="connsiteX20" fmla="*/ 41585 w 87131"/>
                  <a:gd name="connsiteY20" fmla="*/ 35644 h 263373"/>
                  <a:gd name="connsiteX21" fmla="*/ 56437 w 87131"/>
                  <a:gd name="connsiteY21" fmla="*/ 62378 h 263373"/>
                  <a:gd name="connsiteX22" fmla="*/ 56437 w 87131"/>
                  <a:gd name="connsiteY22" fmla="*/ 88121 h 263373"/>
                  <a:gd name="connsiteX23" fmla="*/ 52477 w 87131"/>
                  <a:gd name="connsiteY23" fmla="*/ 108914 h 263373"/>
                  <a:gd name="connsiteX24" fmla="*/ 40595 w 87131"/>
                  <a:gd name="connsiteY24" fmla="*/ 114854 h 263373"/>
                  <a:gd name="connsiteX25" fmla="*/ 39605 w 87131"/>
                  <a:gd name="connsiteY25" fmla="*/ 114854 h 263373"/>
                  <a:gd name="connsiteX26" fmla="*/ 28714 w 87131"/>
                  <a:gd name="connsiteY26" fmla="*/ 114854 h 263373"/>
                  <a:gd name="connsiteX27" fmla="*/ 28714 w 87131"/>
                  <a:gd name="connsiteY27" fmla="*/ 35644 h 263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7131" h="263373">
                    <a:moveTo>
                      <a:pt x="27724" y="153469"/>
                    </a:moveTo>
                    <a:lnTo>
                      <a:pt x="37625" y="153469"/>
                    </a:lnTo>
                    <a:cubicBezTo>
                      <a:pt x="44556" y="153469"/>
                      <a:pt x="48516" y="156440"/>
                      <a:pt x="51487" y="161390"/>
                    </a:cubicBezTo>
                    <a:cubicBezTo>
                      <a:pt x="54457" y="166341"/>
                      <a:pt x="55447" y="175252"/>
                      <a:pt x="55447" y="187133"/>
                    </a:cubicBezTo>
                    <a:lnTo>
                      <a:pt x="55447" y="228719"/>
                    </a:lnTo>
                    <a:cubicBezTo>
                      <a:pt x="55447" y="242581"/>
                      <a:pt x="56437" y="253472"/>
                      <a:pt x="58418" y="261393"/>
                    </a:cubicBezTo>
                    <a:lnTo>
                      <a:pt x="87131" y="263373"/>
                    </a:lnTo>
                    <a:cubicBezTo>
                      <a:pt x="85151" y="256442"/>
                      <a:pt x="84161" y="245551"/>
                      <a:pt x="84161" y="230699"/>
                    </a:cubicBezTo>
                    <a:lnTo>
                      <a:pt x="84161" y="190104"/>
                    </a:lnTo>
                    <a:cubicBezTo>
                      <a:pt x="84161" y="160400"/>
                      <a:pt x="78220" y="141588"/>
                      <a:pt x="65349" y="133667"/>
                    </a:cubicBezTo>
                    <a:cubicBezTo>
                      <a:pt x="77230" y="125745"/>
                      <a:pt x="84161" y="107923"/>
                      <a:pt x="84161" y="81190"/>
                    </a:cubicBezTo>
                    <a:lnTo>
                      <a:pt x="84161" y="60397"/>
                    </a:lnTo>
                    <a:cubicBezTo>
                      <a:pt x="84161" y="39605"/>
                      <a:pt x="81190" y="24753"/>
                      <a:pt x="74259" y="14852"/>
                    </a:cubicBezTo>
                    <a:cubicBezTo>
                      <a:pt x="67329" y="4951"/>
                      <a:pt x="57428" y="0"/>
                      <a:pt x="42576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258422"/>
                    </a:lnTo>
                    <a:lnTo>
                      <a:pt x="28714" y="260403"/>
                    </a:lnTo>
                    <a:lnTo>
                      <a:pt x="28714" y="153469"/>
                    </a:lnTo>
                    <a:close/>
                    <a:moveTo>
                      <a:pt x="27724" y="35644"/>
                    </a:moveTo>
                    <a:lnTo>
                      <a:pt x="41585" y="35644"/>
                    </a:lnTo>
                    <a:cubicBezTo>
                      <a:pt x="51487" y="35644"/>
                      <a:pt x="56437" y="44556"/>
                      <a:pt x="56437" y="62378"/>
                    </a:cubicBezTo>
                    <a:lnTo>
                      <a:pt x="56437" y="88121"/>
                    </a:lnTo>
                    <a:cubicBezTo>
                      <a:pt x="56437" y="98022"/>
                      <a:pt x="55447" y="104953"/>
                      <a:pt x="52477" y="108914"/>
                    </a:cubicBezTo>
                    <a:cubicBezTo>
                      <a:pt x="49506" y="112874"/>
                      <a:pt x="45546" y="114854"/>
                      <a:pt x="40595" y="114854"/>
                    </a:cubicBezTo>
                    <a:lnTo>
                      <a:pt x="39605" y="114854"/>
                    </a:lnTo>
                    <a:lnTo>
                      <a:pt x="28714" y="114854"/>
                    </a:lnTo>
                    <a:lnTo>
                      <a:pt x="28714" y="3564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2" name="Полилиния: фигура 151">
                <a:extLst>
                  <a:ext uri="{FF2B5EF4-FFF2-40B4-BE49-F238E27FC236}">
                    <a16:creationId xmlns:a16="http://schemas.microsoft.com/office/drawing/2014/main" id="{8DABC5A7-2FE5-DAF0-6E79-4865DF9A7CDF}"/>
                  </a:ext>
                </a:extLst>
              </p:cNvPr>
              <p:cNvSpPr/>
              <p:nvPr/>
            </p:nvSpPr>
            <p:spPr>
              <a:xfrm>
                <a:off x="5678278" y="5414002"/>
                <a:ext cx="83170" cy="269314"/>
              </a:xfrm>
              <a:custGeom>
                <a:avLst/>
                <a:gdLst>
                  <a:gd name="connsiteX0" fmla="*/ 83171 w 83170"/>
                  <a:gd name="connsiteY0" fmla="*/ 230699 h 269314"/>
                  <a:gd name="connsiteX1" fmla="*/ 29704 w 83170"/>
                  <a:gd name="connsiteY1" fmla="*/ 228719 h 269314"/>
                  <a:gd name="connsiteX2" fmla="*/ 83171 w 83170"/>
                  <a:gd name="connsiteY2" fmla="*/ 37625 h 269314"/>
                  <a:gd name="connsiteX3" fmla="*/ 83171 w 83170"/>
                  <a:gd name="connsiteY3" fmla="*/ 0 h 269314"/>
                  <a:gd name="connsiteX4" fmla="*/ 2970 w 83170"/>
                  <a:gd name="connsiteY4" fmla="*/ 0 h 269314"/>
                  <a:gd name="connsiteX5" fmla="*/ 2970 w 83170"/>
                  <a:gd name="connsiteY5" fmla="*/ 37625 h 269314"/>
                  <a:gd name="connsiteX6" fmla="*/ 54457 w 83170"/>
                  <a:gd name="connsiteY6" fmla="*/ 38615 h 269314"/>
                  <a:gd name="connsiteX7" fmla="*/ 0 w 83170"/>
                  <a:gd name="connsiteY7" fmla="*/ 227729 h 269314"/>
                  <a:gd name="connsiteX8" fmla="*/ 0 w 83170"/>
                  <a:gd name="connsiteY8" fmla="*/ 264364 h 269314"/>
                  <a:gd name="connsiteX9" fmla="*/ 83171 w 83170"/>
                  <a:gd name="connsiteY9" fmla="*/ 269314 h 26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170" h="269314">
                    <a:moveTo>
                      <a:pt x="83171" y="230699"/>
                    </a:moveTo>
                    <a:lnTo>
                      <a:pt x="29704" y="228719"/>
                    </a:lnTo>
                    <a:lnTo>
                      <a:pt x="83171" y="37625"/>
                    </a:lnTo>
                    <a:lnTo>
                      <a:pt x="83171" y="0"/>
                    </a:lnTo>
                    <a:lnTo>
                      <a:pt x="2970" y="0"/>
                    </a:lnTo>
                    <a:lnTo>
                      <a:pt x="2970" y="37625"/>
                    </a:lnTo>
                    <a:lnTo>
                      <a:pt x="54457" y="38615"/>
                    </a:lnTo>
                    <a:lnTo>
                      <a:pt x="0" y="227729"/>
                    </a:lnTo>
                    <a:lnTo>
                      <a:pt x="0" y="264364"/>
                    </a:lnTo>
                    <a:lnTo>
                      <a:pt x="83171" y="26931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3" name="Полилиния: фигура 152">
                <a:extLst>
                  <a:ext uri="{FF2B5EF4-FFF2-40B4-BE49-F238E27FC236}">
                    <a16:creationId xmlns:a16="http://schemas.microsoft.com/office/drawing/2014/main" id="{09987BE2-3A3D-3EB4-C520-E8C6C3265A0D}"/>
                  </a:ext>
                </a:extLst>
              </p:cNvPr>
              <p:cNvSpPr/>
              <p:nvPr/>
            </p:nvSpPr>
            <p:spPr>
              <a:xfrm>
                <a:off x="5770359" y="5414993"/>
                <a:ext cx="99012" cy="276244"/>
              </a:xfrm>
              <a:custGeom>
                <a:avLst/>
                <a:gdLst>
                  <a:gd name="connsiteX0" fmla="*/ 0 w 99012"/>
                  <a:gd name="connsiteY0" fmla="*/ 269314 h 276244"/>
                  <a:gd name="connsiteX1" fmla="*/ 25744 w 99012"/>
                  <a:gd name="connsiteY1" fmla="*/ 271294 h 276244"/>
                  <a:gd name="connsiteX2" fmla="*/ 30694 w 99012"/>
                  <a:gd name="connsiteY2" fmla="*/ 221788 h 276244"/>
                  <a:gd name="connsiteX3" fmla="*/ 65349 w 99012"/>
                  <a:gd name="connsiteY3" fmla="*/ 223768 h 276244"/>
                  <a:gd name="connsiteX4" fmla="*/ 70299 w 99012"/>
                  <a:gd name="connsiteY4" fmla="*/ 274264 h 276244"/>
                  <a:gd name="connsiteX5" fmla="*/ 99013 w 99012"/>
                  <a:gd name="connsiteY5" fmla="*/ 276245 h 276244"/>
                  <a:gd name="connsiteX6" fmla="*/ 70299 w 99012"/>
                  <a:gd name="connsiteY6" fmla="*/ 0 h 276244"/>
                  <a:gd name="connsiteX7" fmla="*/ 28714 w 99012"/>
                  <a:gd name="connsiteY7" fmla="*/ 0 h 276244"/>
                  <a:gd name="connsiteX8" fmla="*/ 0 w 99012"/>
                  <a:gd name="connsiteY8" fmla="*/ 269314 h 276244"/>
                  <a:gd name="connsiteX9" fmla="*/ 48516 w 99012"/>
                  <a:gd name="connsiteY9" fmla="*/ 47526 h 276244"/>
                  <a:gd name="connsiteX10" fmla="*/ 62378 w 99012"/>
                  <a:gd name="connsiteY10" fmla="*/ 186143 h 276244"/>
                  <a:gd name="connsiteX11" fmla="*/ 34654 w 99012"/>
                  <a:gd name="connsiteY11" fmla="*/ 185153 h 276244"/>
                  <a:gd name="connsiteX12" fmla="*/ 48516 w 99012"/>
                  <a:gd name="connsiteY12" fmla="*/ 47526 h 276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9012" h="276244">
                    <a:moveTo>
                      <a:pt x="0" y="269314"/>
                    </a:moveTo>
                    <a:lnTo>
                      <a:pt x="25744" y="271294"/>
                    </a:lnTo>
                    <a:lnTo>
                      <a:pt x="30694" y="221788"/>
                    </a:lnTo>
                    <a:lnTo>
                      <a:pt x="65349" y="223768"/>
                    </a:lnTo>
                    <a:lnTo>
                      <a:pt x="70299" y="274264"/>
                    </a:lnTo>
                    <a:lnTo>
                      <a:pt x="99013" y="276245"/>
                    </a:lnTo>
                    <a:lnTo>
                      <a:pt x="70299" y="0"/>
                    </a:lnTo>
                    <a:lnTo>
                      <a:pt x="28714" y="0"/>
                    </a:lnTo>
                    <a:lnTo>
                      <a:pt x="0" y="269314"/>
                    </a:lnTo>
                    <a:close/>
                    <a:moveTo>
                      <a:pt x="48516" y="47526"/>
                    </a:moveTo>
                    <a:lnTo>
                      <a:pt x="62378" y="186143"/>
                    </a:lnTo>
                    <a:lnTo>
                      <a:pt x="34654" y="185153"/>
                    </a:lnTo>
                    <a:lnTo>
                      <a:pt x="48516" y="47526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4" name="Полилиния: фигура 153">
                <a:extLst>
                  <a:ext uri="{FF2B5EF4-FFF2-40B4-BE49-F238E27FC236}">
                    <a16:creationId xmlns:a16="http://schemas.microsoft.com/office/drawing/2014/main" id="{507B78A8-BAC7-157E-CD8F-957C7D531162}"/>
                  </a:ext>
                </a:extLst>
              </p:cNvPr>
              <p:cNvSpPr/>
              <p:nvPr/>
            </p:nvSpPr>
            <p:spPr>
              <a:xfrm>
                <a:off x="5937691" y="5513015"/>
                <a:ext cx="79210" cy="172282"/>
              </a:xfrm>
              <a:custGeom>
                <a:avLst/>
                <a:gdLst>
                  <a:gd name="connsiteX0" fmla="*/ 62378 w 79210"/>
                  <a:gd name="connsiteY0" fmla="*/ 163371 h 172282"/>
                  <a:gd name="connsiteX1" fmla="*/ 67328 w 79210"/>
                  <a:gd name="connsiteY1" fmla="*/ 169312 h 172282"/>
                  <a:gd name="connsiteX2" fmla="*/ 73269 w 79210"/>
                  <a:gd name="connsiteY2" fmla="*/ 171292 h 172282"/>
                  <a:gd name="connsiteX3" fmla="*/ 77230 w 79210"/>
                  <a:gd name="connsiteY3" fmla="*/ 169312 h 172282"/>
                  <a:gd name="connsiteX4" fmla="*/ 79210 w 79210"/>
                  <a:gd name="connsiteY4" fmla="*/ 164361 h 172282"/>
                  <a:gd name="connsiteX5" fmla="*/ 79210 w 79210"/>
                  <a:gd name="connsiteY5" fmla="*/ 162381 h 172282"/>
                  <a:gd name="connsiteX6" fmla="*/ 78220 w 79210"/>
                  <a:gd name="connsiteY6" fmla="*/ 161390 h 172282"/>
                  <a:gd name="connsiteX7" fmla="*/ 73269 w 79210"/>
                  <a:gd name="connsiteY7" fmla="*/ 154460 h 172282"/>
                  <a:gd name="connsiteX8" fmla="*/ 72279 w 79210"/>
                  <a:gd name="connsiteY8" fmla="*/ 145549 h 172282"/>
                  <a:gd name="connsiteX9" fmla="*/ 72279 w 79210"/>
                  <a:gd name="connsiteY9" fmla="*/ 6931 h 172282"/>
                  <a:gd name="connsiteX10" fmla="*/ 70299 w 79210"/>
                  <a:gd name="connsiteY10" fmla="*/ 1980 h 172282"/>
                  <a:gd name="connsiteX11" fmla="*/ 65348 w 79210"/>
                  <a:gd name="connsiteY11" fmla="*/ 0 h 172282"/>
                  <a:gd name="connsiteX12" fmla="*/ 60397 w 79210"/>
                  <a:gd name="connsiteY12" fmla="*/ 1980 h 172282"/>
                  <a:gd name="connsiteX13" fmla="*/ 58417 w 79210"/>
                  <a:gd name="connsiteY13" fmla="*/ 6931 h 172282"/>
                  <a:gd name="connsiteX14" fmla="*/ 58417 w 79210"/>
                  <a:gd name="connsiteY14" fmla="*/ 56437 h 172282"/>
                  <a:gd name="connsiteX15" fmla="*/ 45546 w 79210"/>
                  <a:gd name="connsiteY15" fmla="*/ 52477 h 172282"/>
                  <a:gd name="connsiteX16" fmla="*/ 33664 w 79210"/>
                  <a:gd name="connsiteY16" fmla="*/ 51487 h 172282"/>
                  <a:gd name="connsiteX17" fmla="*/ 17822 w 79210"/>
                  <a:gd name="connsiteY17" fmla="*/ 54457 h 172282"/>
                  <a:gd name="connsiteX18" fmla="*/ 7921 w 79210"/>
                  <a:gd name="connsiteY18" fmla="*/ 64358 h 172282"/>
                  <a:gd name="connsiteX19" fmla="*/ 1980 w 79210"/>
                  <a:gd name="connsiteY19" fmla="*/ 79210 h 172282"/>
                  <a:gd name="connsiteX20" fmla="*/ 0 w 79210"/>
                  <a:gd name="connsiteY20" fmla="*/ 98023 h 172282"/>
                  <a:gd name="connsiteX21" fmla="*/ 0 w 79210"/>
                  <a:gd name="connsiteY21" fmla="*/ 128716 h 172282"/>
                  <a:gd name="connsiteX22" fmla="*/ 1980 w 79210"/>
                  <a:gd name="connsiteY22" fmla="*/ 146538 h 172282"/>
                  <a:gd name="connsiteX23" fmla="*/ 7921 w 79210"/>
                  <a:gd name="connsiteY23" fmla="*/ 160400 h 172282"/>
                  <a:gd name="connsiteX24" fmla="*/ 17822 w 79210"/>
                  <a:gd name="connsiteY24" fmla="*/ 169312 h 172282"/>
                  <a:gd name="connsiteX25" fmla="*/ 31684 w 79210"/>
                  <a:gd name="connsiteY25" fmla="*/ 172282 h 172282"/>
                  <a:gd name="connsiteX26" fmla="*/ 46536 w 79210"/>
                  <a:gd name="connsiteY26" fmla="*/ 169312 h 172282"/>
                  <a:gd name="connsiteX27" fmla="*/ 62378 w 79210"/>
                  <a:gd name="connsiteY27" fmla="*/ 163371 h 172282"/>
                  <a:gd name="connsiteX28" fmla="*/ 35644 w 79210"/>
                  <a:gd name="connsiteY28" fmla="*/ 160400 h 172282"/>
                  <a:gd name="connsiteX29" fmla="*/ 13861 w 79210"/>
                  <a:gd name="connsiteY29" fmla="*/ 129707 h 172282"/>
                  <a:gd name="connsiteX30" fmla="*/ 13861 w 79210"/>
                  <a:gd name="connsiteY30" fmla="*/ 99013 h 172282"/>
                  <a:gd name="connsiteX31" fmla="*/ 18812 w 79210"/>
                  <a:gd name="connsiteY31" fmla="*/ 72279 h 172282"/>
                  <a:gd name="connsiteX32" fmla="*/ 35644 w 79210"/>
                  <a:gd name="connsiteY32" fmla="*/ 64358 h 172282"/>
                  <a:gd name="connsiteX33" fmla="*/ 45546 w 79210"/>
                  <a:gd name="connsiteY33" fmla="*/ 66339 h 172282"/>
                  <a:gd name="connsiteX34" fmla="*/ 57427 w 79210"/>
                  <a:gd name="connsiteY34" fmla="*/ 70299 h 172282"/>
                  <a:gd name="connsiteX35" fmla="*/ 57427 w 79210"/>
                  <a:gd name="connsiteY35" fmla="*/ 145549 h 172282"/>
                  <a:gd name="connsiteX36" fmla="*/ 57427 w 79210"/>
                  <a:gd name="connsiteY36" fmla="*/ 147529 h 172282"/>
                  <a:gd name="connsiteX37" fmla="*/ 58417 w 79210"/>
                  <a:gd name="connsiteY37" fmla="*/ 151489 h 172282"/>
                  <a:gd name="connsiteX38" fmla="*/ 46536 w 79210"/>
                  <a:gd name="connsiteY38" fmla="*/ 156440 h 172282"/>
                  <a:gd name="connsiteX39" fmla="*/ 35644 w 79210"/>
                  <a:gd name="connsiteY39" fmla="*/ 160400 h 172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79210" h="172282">
                    <a:moveTo>
                      <a:pt x="62378" y="163371"/>
                    </a:moveTo>
                    <a:cubicBezTo>
                      <a:pt x="63368" y="166341"/>
                      <a:pt x="65348" y="168321"/>
                      <a:pt x="67328" y="169312"/>
                    </a:cubicBezTo>
                    <a:cubicBezTo>
                      <a:pt x="69309" y="171292"/>
                      <a:pt x="71289" y="171292"/>
                      <a:pt x="73269" y="171292"/>
                    </a:cubicBezTo>
                    <a:cubicBezTo>
                      <a:pt x="74259" y="171292"/>
                      <a:pt x="76240" y="170302"/>
                      <a:pt x="77230" y="169312"/>
                    </a:cubicBezTo>
                    <a:cubicBezTo>
                      <a:pt x="78220" y="168321"/>
                      <a:pt x="79210" y="166341"/>
                      <a:pt x="79210" y="164361"/>
                    </a:cubicBezTo>
                    <a:cubicBezTo>
                      <a:pt x="79210" y="163371"/>
                      <a:pt x="79210" y="163371"/>
                      <a:pt x="79210" y="162381"/>
                    </a:cubicBezTo>
                    <a:cubicBezTo>
                      <a:pt x="79210" y="162381"/>
                      <a:pt x="79210" y="161390"/>
                      <a:pt x="78220" y="161390"/>
                    </a:cubicBezTo>
                    <a:cubicBezTo>
                      <a:pt x="76240" y="159411"/>
                      <a:pt x="74259" y="156440"/>
                      <a:pt x="73269" y="154460"/>
                    </a:cubicBezTo>
                    <a:cubicBezTo>
                      <a:pt x="72279" y="152480"/>
                      <a:pt x="72279" y="148519"/>
                      <a:pt x="72279" y="145549"/>
                    </a:cubicBezTo>
                    <a:lnTo>
                      <a:pt x="72279" y="6931"/>
                    </a:lnTo>
                    <a:cubicBezTo>
                      <a:pt x="72279" y="4951"/>
                      <a:pt x="71289" y="2970"/>
                      <a:pt x="70299" y="1980"/>
                    </a:cubicBezTo>
                    <a:cubicBezTo>
                      <a:pt x="69309" y="990"/>
                      <a:pt x="67328" y="0"/>
                      <a:pt x="65348" y="0"/>
                    </a:cubicBezTo>
                    <a:cubicBezTo>
                      <a:pt x="63368" y="0"/>
                      <a:pt x="61388" y="990"/>
                      <a:pt x="60397" y="1980"/>
                    </a:cubicBezTo>
                    <a:cubicBezTo>
                      <a:pt x="59408" y="2970"/>
                      <a:pt x="58417" y="4951"/>
                      <a:pt x="58417" y="6931"/>
                    </a:cubicBezTo>
                    <a:lnTo>
                      <a:pt x="58417" y="56437"/>
                    </a:lnTo>
                    <a:cubicBezTo>
                      <a:pt x="54457" y="54457"/>
                      <a:pt x="49506" y="53467"/>
                      <a:pt x="45546" y="52477"/>
                    </a:cubicBezTo>
                    <a:cubicBezTo>
                      <a:pt x="41585" y="51487"/>
                      <a:pt x="37625" y="51487"/>
                      <a:pt x="33664" y="51487"/>
                    </a:cubicBezTo>
                    <a:cubicBezTo>
                      <a:pt x="27723" y="51487"/>
                      <a:pt x="21783" y="52477"/>
                      <a:pt x="17822" y="54457"/>
                    </a:cubicBezTo>
                    <a:cubicBezTo>
                      <a:pt x="13861" y="56437"/>
                      <a:pt x="9901" y="60398"/>
                      <a:pt x="7921" y="64358"/>
                    </a:cubicBezTo>
                    <a:cubicBezTo>
                      <a:pt x="4951" y="68319"/>
                      <a:pt x="3960" y="73270"/>
                      <a:pt x="1980" y="79210"/>
                    </a:cubicBezTo>
                    <a:cubicBezTo>
                      <a:pt x="990" y="85151"/>
                      <a:pt x="0" y="91092"/>
                      <a:pt x="0" y="98023"/>
                    </a:cubicBezTo>
                    <a:lnTo>
                      <a:pt x="0" y="128716"/>
                    </a:lnTo>
                    <a:cubicBezTo>
                      <a:pt x="0" y="135647"/>
                      <a:pt x="990" y="140598"/>
                      <a:pt x="1980" y="146538"/>
                    </a:cubicBezTo>
                    <a:cubicBezTo>
                      <a:pt x="2970" y="151489"/>
                      <a:pt x="4951" y="156440"/>
                      <a:pt x="7921" y="160400"/>
                    </a:cubicBezTo>
                    <a:cubicBezTo>
                      <a:pt x="10891" y="164361"/>
                      <a:pt x="13861" y="167331"/>
                      <a:pt x="17822" y="169312"/>
                    </a:cubicBezTo>
                    <a:cubicBezTo>
                      <a:pt x="21783" y="171292"/>
                      <a:pt x="26733" y="172282"/>
                      <a:pt x="31684" y="172282"/>
                    </a:cubicBezTo>
                    <a:cubicBezTo>
                      <a:pt x="36635" y="172282"/>
                      <a:pt x="41585" y="171292"/>
                      <a:pt x="46536" y="169312"/>
                    </a:cubicBezTo>
                    <a:cubicBezTo>
                      <a:pt x="52477" y="169312"/>
                      <a:pt x="57427" y="166341"/>
                      <a:pt x="62378" y="163371"/>
                    </a:cubicBezTo>
                    <a:close/>
                    <a:moveTo>
                      <a:pt x="35644" y="160400"/>
                    </a:moveTo>
                    <a:cubicBezTo>
                      <a:pt x="20792" y="160400"/>
                      <a:pt x="13861" y="150499"/>
                      <a:pt x="13861" y="129707"/>
                    </a:cubicBezTo>
                    <a:lnTo>
                      <a:pt x="13861" y="99013"/>
                    </a:lnTo>
                    <a:cubicBezTo>
                      <a:pt x="13861" y="87131"/>
                      <a:pt x="15842" y="78220"/>
                      <a:pt x="18812" y="72279"/>
                    </a:cubicBezTo>
                    <a:cubicBezTo>
                      <a:pt x="21783" y="66339"/>
                      <a:pt x="27723" y="64358"/>
                      <a:pt x="35644" y="64358"/>
                    </a:cubicBezTo>
                    <a:cubicBezTo>
                      <a:pt x="38615" y="64358"/>
                      <a:pt x="41585" y="65349"/>
                      <a:pt x="45546" y="66339"/>
                    </a:cubicBezTo>
                    <a:cubicBezTo>
                      <a:pt x="49506" y="67328"/>
                      <a:pt x="53466" y="69309"/>
                      <a:pt x="57427" y="70299"/>
                    </a:cubicBezTo>
                    <a:lnTo>
                      <a:pt x="57427" y="145549"/>
                    </a:lnTo>
                    <a:cubicBezTo>
                      <a:pt x="57427" y="146538"/>
                      <a:pt x="57427" y="147529"/>
                      <a:pt x="57427" y="147529"/>
                    </a:cubicBezTo>
                    <a:cubicBezTo>
                      <a:pt x="57427" y="148519"/>
                      <a:pt x="57427" y="149509"/>
                      <a:pt x="58417" y="151489"/>
                    </a:cubicBezTo>
                    <a:cubicBezTo>
                      <a:pt x="54457" y="153469"/>
                      <a:pt x="50496" y="155450"/>
                      <a:pt x="46536" y="156440"/>
                    </a:cubicBezTo>
                    <a:cubicBezTo>
                      <a:pt x="43565" y="159411"/>
                      <a:pt x="39605" y="160400"/>
                      <a:pt x="35644" y="16040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5" name="Полилиния: фигура 154">
                <a:extLst>
                  <a:ext uri="{FF2B5EF4-FFF2-40B4-BE49-F238E27FC236}">
                    <a16:creationId xmlns:a16="http://schemas.microsoft.com/office/drawing/2014/main" id="{306AD63F-30F7-E65C-0E9D-F835EECA6569}"/>
                  </a:ext>
                </a:extLst>
              </p:cNvPr>
              <p:cNvSpPr/>
              <p:nvPr/>
            </p:nvSpPr>
            <p:spPr>
              <a:xfrm>
                <a:off x="6043634" y="5514995"/>
                <a:ext cx="15841" cy="19802"/>
              </a:xfrm>
              <a:custGeom>
                <a:avLst/>
                <a:gdLst>
                  <a:gd name="connsiteX0" fmla="*/ 13861 w 15841"/>
                  <a:gd name="connsiteY0" fmla="*/ 2970 h 19802"/>
                  <a:gd name="connsiteX1" fmla="*/ 7921 w 15841"/>
                  <a:gd name="connsiteY1" fmla="*/ 0 h 19802"/>
                  <a:gd name="connsiteX2" fmla="*/ 1980 w 15841"/>
                  <a:gd name="connsiteY2" fmla="*/ 2970 h 19802"/>
                  <a:gd name="connsiteX3" fmla="*/ 0 w 15841"/>
                  <a:gd name="connsiteY3" fmla="*/ 9901 h 19802"/>
                  <a:gd name="connsiteX4" fmla="*/ 1980 w 15841"/>
                  <a:gd name="connsiteY4" fmla="*/ 16832 h 19802"/>
                  <a:gd name="connsiteX5" fmla="*/ 7921 w 15841"/>
                  <a:gd name="connsiteY5" fmla="*/ 19803 h 19802"/>
                  <a:gd name="connsiteX6" fmla="*/ 13861 w 15841"/>
                  <a:gd name="connsiteY6" fmla="*/ 16832 h 19802"/>
                  <a:gd name="connsiteX7" fmla="*/ 15842 w 15841"/>
                  <a:gd name="connsiteY7" fmla="*/ 9901 h 19802"/>
                  <a:gd name="connsiteX8" fmla="*/ 13861 w 15841"/>
                  <a:gd name="connsiteY8" fmla="*/ 2970 h 19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841" h="19802">
                    <a:moveTo>
                      <a:pt x="13861" y="2970"/>
                    </a:moveTo>
                    <a:cubicBezTo>
                      <a:pt x="11881" y="990"/>
                      <a:pt x="9901" y="0"/>
                      <a:pt x="7921" y="0"/>
                    </a:cubicBezTo>
                    <a:cubicBezTo>
                      <a:pt x="5941" y="0"/>
                      <a:pt x="3960" y="990"/>
                      <a:pt x="1980" y="2970"/>
                    </a:cubicBezTo>
                    <a:cubicBezTo>
                      <a:pt x="0" y="4951"/>
                      <a:pt x="0" y="6931"/>
                      <a:pt x="0" y="9901"/>
                    </a:cubicBezTo>
                    <a:cubicBezTo>
                      <a:pt x="0" y="12872"/>
                      <a:pt x="990" y="14852"/>
                      <a:pt x="1980" y="16832"/>
                    </a:cubicBezTo>
                    <a:cubicBezTo>
                      <a:pt x="3960" y="18813"/>
                      <a:pt x="5941" y="19803"/>
                      <a:pt x="7921" y="19803"/>
                    </a:cubicBezTo>
                    <a:cubicBezTo>
                      <a:pt x="9901" y="19803"/>
                      <a:pt x="11881" y="18813"/>
                      <a:pt x="13861" y="16832"/>
                    </a:cubicBezTo>
                    <a:cubicBezTo>
                      <a:pt x="15842" y="14852"/>
                      <a:pt x="15842" y="12872"/>
                      <a:pt x="15842" y="9901"/>
                    </a:cubicBezTo>
                    <a:cubicBezTo>
                      <a:pt x="15842" y="6931"/>
                      <a:pt x="14852" y="4951"/>
                      <a:pt x="13861" y="297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6" name="Полилиния: фигура 155">
                <a:extLst>
                  <a:ext uri="{FF2B5EF4-FFF2-40B4-BE49-F238E27FC236}">
                    <a16:creationId xmlns:a16="http://schemas.microsoft.com/office/drawing/2014/main" id="{85FA55AF-ABD6-69B1-D50C-75F5A12429EE}"/>
                  </a:ext>
                </a:extLst>
              </p:cNvPr>
              <p:cNvSpPr/>
              <p:nvPr/>
            </p:nvSpPr>
            <p:spPr>
              <a:xfrm>
                <a:off x="6044624" y="5564502"/>
                <a:ext cx="13861" cy="121785"/>
              </a:xfrm>
              <a:custGeom>
                <a:avLst/>
                <a:gdLst>
                  <a:gd name="connsiteX0" fmla="*/ 6931 w 13861"/>
                  <a:gd name="connsiteY0" fmla="*/ 0 h 121785"/>
                  <a:gd name="connsiteX1" fmla="*/ 1980 w 13861"/>
                  <a:gd name="connsiteY1" fmla="*/ 1980 h 121785"/>
                  <a:gd name="connsiteX2" fmla="*/ 0 w 13861"/>
                  <a:gd name="connsiteY2" fmla="*/ 7921 h 121785"/>
                  <a:gd name="connsiteX3" fmla="*/ 0 w 13861"/>
                  <a:gd name="connsiteY3" fmla="*/ 114854 h 121785"/>
                  <a:gd name="connsiteX4" fmla="*/ 1980 w 13861"/>
                  <a:gd name="connsiteY4" fmla="*/ 119805 h 121785"/>
                  <a:gd name="connsiteX5" fmla="*/ 6931 w 13861"/>
                  <a:gd name="connsiteY5" fmla="*/ 121785 h 121785"/>
                  <a:gd name="connsiteX6" fmla="*/ 11882 w 13861"/>
                  <a:gd name="connsiteY6" fmla="*/ 119805 h 121785"/>
                  <a:gd name="connsiteX7" fmla="*/ 13862 w 13861"/>
                  <a:gd name="connsiteY7" fmla="*/ 114854 h 121785"/>
                  <a:gd name="connsiteX8" fmla="*/ 13862 w 13861"/>
                  <a:gd name="connsiteY8" fmla="*/ 7921 h 121785"/>
                  <a:gd name="connsiteX9" fmla="*/ 11882 w 13861"/>
                  <a:gd name="connsiteY9" fmla="*/ 1980 h 121785"/>
                  <a:gd name="connsiteX10" fmla="*/ 6931 w 13861"/>
                  <a:gd name="connsiteY10" fmla="*/ 0 h 121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861" h="121785">
                    <a:moveTo>
                      <a:pt x="6931" y="0"/>
                    </a:moveTo>
                    <a:cubicBezTo>
                      <a:pt x="4951" y="0"/>
                      <a:pt x="3961" y="990"/>
                      <a:pt x="1980" y="1980"/>
                    </a:cubicBezTo>
                    <a:cubicBezTo>
                      <a:pt x="990" y="2970"/>
                      <a:pt x="0" y="4951"/>
                      <a:pt x="0" y="7921"/>
                    </a:cubicBezTo>
                    <a:lnTo>
                      <a:pt x="0" y="114854"/>
                    </a:lnTo>
                    <a:cubicBezTo>
                      <a:pt x="0" y="116835"/>
                      <a:pt x="990" y="118815"/>
                      <a:pt x="1980" y="119805"/>
                    </a:cubicBezTo>
                    <a:cubicBezTo>
                      <a:pt x="2970" y="120795"/>
                      <a:pt x="4951" y="121785"/>
                      <a:pt x="6931" y="121785"/>
                    </a:cubicBezTo>
                    <a:cubicBezTo>
                      <a:pt x="8911" y="121785"/>
                      <a:pt x="9901" y="120795"/>
                      <a:pt x="11882" y="119805"/>
                    </a:cubicBezTo>
                    <a:cubicBezTo>
                      <a:pt x="12872" y="118815"/>
                      <a:pt x="13862" y="116835"/>
                      <a:pt x="13862" y="114854"/>
                    </a:cubicBezTo>
                    <a:lnTo>
                      <a:pt x="13862" y="7921"/>
                    </a:lnTo>
                    <a:cubicBezTo>
                      <a:pt x="13862" y="5941"/>
                      <a:pt x="12872" y="3961"/>
                      <a:pt x="11882" y="1980"/>
                    </a:cubicBezTo>
                    <a:cubicBezTo>
                      <a:pt x="9901" y="990"/>
                      <a:pt x="8911" y="0"/>
                      <a:pt x="6931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7" name="Полилиния: фигура 156">
                <a:extLst>
                  <a:ext uri="{FF2B5EF4-FFF2-40B4-BE49-F238E27FC236}">
                    <a16:creationId xmlns:a16="http://schemas.microsoft.com/office/drawing/2014/main" id="{D75055A4-A531-6738-9BFB-8FAD19213FF5}"/>
                  </a:ext>
                </a:extLst>
              </p:cNvPr>
              <p:cNvSpPr/>
              <p:nvPr/>
            </p:nvSpPr>
            <p:spPr>
              <a:xfrm>
                <a:off x="6125814" y="5747675"/>
                <a:ext cx="641600" cy="715273"/>
              </a:xfrm>
              <a:custGeom>
                <a:avLst/>
                <a:gdLst>
                  <a:gd name="connsiteX0" fmla="*/ 625759 w 641600"/>
                  <a:gd name="connsiteY0" fmla="*/ 194064 h 715273"/>
                  <a:gd name="connsiteX1" fmla="*/ 641601 w 641600"/>
                  <a:gd name="connsiteY1" fmla="*/ 160400 h 715273"/>
                  <a:gd name="connsiteX2" fmla="*/ 624769 w 641600"/>
                  <a:gd name="connsiteY2" fmla="*/ 112875 h 715273"/>
                  <a:gd name="connsiteX3" fmla="*/ 588134 w 641600"/>
                  <a:gd name="connsiteY3" fmla="*/ 92082 h 715273"/>
                  <a:gd name="connsiteX4" fmla="*/ 576253 w 641600"/>
                  <a:gd name="connsiteY4" fmla="*/ 81190 h 715273"/>
                  <a:gd name="connsiteX5" fmla="*/ 548529 w 641600"/>
                  <a:gd name="connsiteY5" fmla="*/ 53467 h 715273"/>
                  <a:gd name="connsiteX6" fmla="*/ 477240 w 641600"/>
                  <a:gd name="connsiteY6" fmla="*/ 29704 h 715273"/>
                  <a:gd name="connsiteX7" fmla="*/ 417833 w 641600"/>
                  <a:gd name="connsiteY7" fmla="*/ 11882 h 715273"/>
                  <a:gd name="connsiteX8" fmla="*/ 393080 w 641600"/>
                  <a:gd name="connsiteY8" fmla="*/ 2970 h 715273"/>
                  <a:gd name="connsiteX9" fmla="*/ 374267 w 641600"/>
                  <a:gd name="connsiteY9" fmla="*/ 0 h 715273"/>
                  <a:gd name="connsiteX10" fmla="*/ 362386 w 641600"/>
                  <a:gd name="connsiteY10" fmla="*/ 1980 h 715273"/>
                  <a:gd name="connsiteX11" fmla="*/ 335652 w 641600"/>
                  <a:gd name="connsiteY11" fmla="*/ 19803 h 715273"/>
                  <a:gd name="connsiteX12" fmla="*/ 292087 w 641600"/>
                  <a:gd name="connsiteY12" fmla="*/ 70299 h 715273"/>
                  <a:gd name="connsiteX13" fmla="*/ 236640 w 641600"/>
                  <a:gd name="connsiteY13" fmla="*/ 118815 h 715273"/>
                  <a:gd name="connsiteX14" fmla="*/ 184163 w 641600"/>
                  <a:gd name="connsiteY14" fmla="*/ 138618 h 715273"/>
                  <a:gd name="connsiteX15" fmla="*/ 0 w 641600"/>
                  <a:gd name="connsiteY15" fmla="*/ 142578 h 715273"/>
                  <a:gd name="connsiteX16" fmla="*/ 10891 w 641600"/>
                  <a:gd name="connsiteY16" fmla="*/ 156440 h 715273"/>
                  <a:gd name="connsiteX17" fmla="*/ 18812 w 641600"/>
                  <a:gd name="connsiteY17" fmla="*/ 169311 h 715273"/>
                  <a:gd name="connsiteX18" fmla="*/ 202976 w 641600"/>
                  <a:gd name="connsiteY18" fmla="*/ 159410 h 715273"/>
                  <a:gd name="connsiteX19" fmla="*/ 258422 w 641600"/>
                  <a:gd name="connsiteY19" fmla="*/ 139607 h 715273"/>
                  <a:gd name="connsiteX20" fmla="*/ 308919 w 641600"/>
                  <a:gd name="connsiteY20" fmla="*/ 104953 h 715273"/>
                  <a:gd name="connsiteX21" fmla="*/ 361396 w 641600"/>
                  <a:gd name="connsiteY21" fmla="*/ 50496 h 715273"/>
                  <a:gd name="connsiteX22" fmla="*/ 393080 w 641600"/>
                  <a:gd name="connsiteY22" fmla="*/ 34654 h 715273"/>
                  <a:gd name="connsiteX23" fmla="*/ 430704 w 641600"/>
                  <a:gd name="connsiteY23" fmla="*/ 43566 h 715273"/>
                  <a:gd name="connsiteX24" fmla="*/ 482191 w 641600"/>
                  <a:gd name="connsiteY24" fmla="*/ 61388 h 715273"/>
                  <a:gd name="connsiteX25" fmla="*/ 530707 w 641600"/>
                  <a:gd name="connsiteY25" fmla="*/ 75249 h 715273"/>
                  <a:gd name="connsiteX26" fmla="*/ 556450 w 641600"/>
                  <a:gd name="connsiteY26" fmla="*/ 101983 h 715273"/>
                  <a:gd name="connsiteX27" fmla="*/ 560411 w 641600"/>
                  <a:gd name="connsiteY27" fmla="*/ 135647 h 715273"/>
                  <a:gd name="connsiteX28" fmla="*/ 564371 w 641600"/>
                  <a:gd name="connsiteY28" fmla="*/ 176242 h 715273"/>
                  <a:gd name="connsiteX29" fmla="*/ 568331 w 641600"/>
                  <a:gd name="connsiteY29" fmla="*/ 211887 h 715273"/>
                  <a:gd name="connsiteX30" fmla="*/ 554470 w 641600"/>
                  <a:gd name="connsiteY30" fmla="*/ 220798 h 715273"/>
                  <a:gd name="connsiteX31" fmla="*/ 545559 w 641600"/>
                  <a:gd name="connsiteY31" fmla="*/ 214857 h 715273"/>
                  <a:gd name="connsiteX32" fmla="*/ 521796 w 641600"/>
                  <a:gd name="connsiteY32" fmla="*/ 188124 h 715273"/>
                  <a:gd name="connsiteX33" fmla="*/ 499023 w 641600"/>
                  <a:gd name="connsiteY33" fmla="*/ 137628 h 715273"/>
                  <a:gd name="connsiteX34" fmla="*/ 501003 w 641600"/>
                  <a:gd name="connsiteY34" fmla="*/ 106933 h 715273"/>
                  <a:gd name="connsiteX35" fmla="*/ 476250 w 641600"/>
                  <a:gd name="connsiteY35" fmla="*/ 117825 h 715273"/>
                  <a:gd name="connsiteX36" fmla="*/ 445556 w 641600"/>
                  <a:gd name="connsiteY36" fmla="*/ 111884 h 715273"/>
                  <a:gd name="connsiteX37" fmla="*/ 426744 w 641600"/>
                  <a:gd name="connsiteY37" fmla="*/ 87131 h 715273"/>
                  <a:gd name="connsiteX38" fmla="*/ 412882 w 641600"/>
                  <a:gd name="connsiteY38" fmla="*/ 64358 h 715273"/>
                  <a:gd name="connsiteX39" fmla="*/ 417833 w 641600"/>
                  <a:gd name="connsiteY39" fmla="*/ 88121 h 715273"/>
                  <a:gd name="connsiteX40" fmla="*/ 415853 w 641600"/>
                  <a:gd name="connsiteY40" fmla="*/ 146538 h 715273"/>
                  <a:gd name="connsiteX41" fmla="*/ 386149 w 641600"/>
                  <a:gd name="connsiteY41" fmla="*/ 189114 h 715273"/>
                  <a:gd name="connsiteX42" fmla="*/ 308919 w 641600"/>
                  <a:gd name="connsiteY42" fmla="*/ 254462 h 715273"/>
                  <a:gd name="connsiteX43" fmla="*/ 281195 w 641600"/>
                  <a:gd name="connsiteY43" fmla="*/ 272284 h 715273"/>
                  <a:gd name="connsiteX44" fmla="*/ 269314 w 641600"/>
                  <a:gd name="connsiteY44" fmla="*/ 270304 h 715273"/>
                  <a:gd name="connsiteX45" fmla="*/ 257433 w 641600"/>
                  <a:gd name="connsiteY45" fmla="*/ 272284 h 715273"/>
                  <a:gd name="connsiteX46" fmla="*/ 232679 w 641600"/>
                  <a:gd name="connsiteY46" fmla="*/ 289117 h 715273"/>
                  <a:gd name="connsiteX47" fmla="*/ 270304 w 641600"/>
                  <a:gd name="connsiteY47" fmla="*/ 194064 h 715273"/>
                  <a:gd name="connsiteX48" fmla="*/ 145549 w 641600"/>
                  <a:gd name="connsiteY48" fmla="*/ 231690 h 715273"/>
                  <a:gd name="connsiteX49" fmla="*/ 231689 w 641600"/>
                  <a:gd name="connsiteY49" fmla="*/ 226739 h 715273"/>
                  <a:gd name="connsiteX50" fmla="*/ 209907 w 641600"/>
                  <a:gd name="connsiteY50" fmla="*/ 315850 h 715273"/>
                  <a:gd name="connsiteX51" fmla="*/ 188124 w 641600"/>
                  <a:gd name="connsiteY51" fmla="*/ 341593 h 715273"/>
                  <a:gd name="connsiteX52" fmla="*/ 132676 w 641600"/>
                  <a:gd name="connsiteY52" fmla="*/ 393080 h 715273"/>
                  <a:gd name="connsiteX53" fmla="*/ 49506 w 641600"/>
                  <a:gd name="connsiteY53" fmla="*/ 413872 h 715273"/>
                  <a:gd name="connsiteX54" fmla="*/ 49506 w 641600"/>
                  <a:gd name="connsiteY54" fmla="*/ 426744 h 715273"/>
                  <a:gd name="connsiteX55" fmla="*/ 49506 w 641600"/>
                  <a:gd name="connsiteY55" fmla="*/ 443576 h 715273"/>
                  <a:gd name="connsiteX56" fmla="*/ 97032 w 641600"/>
                  <a:gd name="connsiteY56" fmla="*/ 429715 h 715273"/>
                  <a:gd name="connsiteX57" fmla="*/ 151489 w 641600"/>
                  <a:gd name="connsiteY57" fmla="*/ 409912 h 715273"/>
                  <a:gd name="connsiteX58" fmla="*/ 201985 w 641600"/>
                  <a:gd name="connsiteY58" fmla="*/ 375258 h 715273"/>
                  <a:gd name="connsiteX59" fmla="*/ 254462 w 641600"/>
                  <a:gd name="connsiteY59" fmla="*/ 320801 h 715273"/>
                  <a:gd name="connsiteX60" fmla="*/ 286146 w 641600"/>
                  <a:gd name="connsiteY60" fmla="*/ 304958 h 715273"/>
                  <a:gd name="connsiteX61" fmla="*/ 323771 w 641600"/>
                  <a:gd name="connsiteY61" fmla="*/ 313870 h 715273"/>
                  <a:gd name="connsiteX62" fmla="*/ 375257 w 641600"/>
                  <a:gd name="connsiteY62" fmla="*/ 331692 h 715273"/>
                  <a:gd name="connsiteX63" fmla="*/ 423773 w 641600"/>
                  <a:gd name="connsiteY63" fmla="*/ 345554 h 715273"/>
                  <a:gd name="connsiteX64" fmla="*/ 449516 w 641600"/>
                  <a:gd name="connsiteY64" fmla="*/ 372287 h 715273"/>
                  <a:gd name="connsiteX65" fmla="*/ 453477 w 641600"/>
                  <a:gd name="connsiteY65" fmla="*/ 405951 h 715273"/>
                  <a:gd name="connsiteX66" fmla="*/ 457438 w 641600"/>
                  <a:gd name="connsiteY66" fmla="*/ 446546 h 715273"/>
                  <a:gd name="connsiteX67" fmla="*/ 461398 w 641600"/>
                  <a:gd name="connsiteY67" fmla="*/ 482191 h 715273"/>
                  <a:gd name="connsiteX68" fmla="*/ 447537 w 641600"/>
                  <a:gd name="connsiteY68" fmla="*/ 491102 h 715273"/>
                  <a:gd name="connsiteX69" fmla="*/ 438625 w 641600"/>
                  <a:gd name="connsiteY69" fmla="*/ 485161 h 715273"/>
                  <a:gd name="connsiteX70" fmla="*/ 414862 w 641600"/>
                  <a:gd name="connsiteY70" fmla="*/ 458428 h 715273"/>
                  <a:gd name="connsiteX71" fmla="*/ 392089 w 641600"/>
                  <a:gd name="connsiteY71" fmla="*/ 407932 h 715273"/>
                  <a:gd name="connsiteX72" fmla="*/ 394070 w 641600"/>
                  <a:gd name="connsiteY72" fmla="*/ 377237 h 715273"/>
                  <a:gd name="connsiteX73" fmla="*/ 369317 w 641600"/>
                  <a:gd name="connsiteY73" fmla="*/ 388129 h 715273"/>
                  <a:gd name="connsiteX74" fmla="*/ 338623 w 641600"/>
                  <a:gd name="connsiteY74" fmla="*/ 382188 h 715273"/>
                  <a:gd name="connsiteX75" fmla="*/ 319810 w 641600"/>
                  <a:gd name="connsiteY75" fmla="*/ 357435 h 715273"/>
                  <a:gd name="connsiteX76" fmla="*/ 305948 w 641600"/>
                  <a:gd name="connsiteY76" fmla="*/ 334662 h 715273"/>
                  <a:gd name="connsiteX77" fmla="*/ 310899 w 641600"/>
                  <a:gd name="connsiteY77" fmla="*/ 358425 h 715273"/>
                  <a:gd name="connsiteX78" fmla="*/ 308919 w 641600"/>
                  <a:gd name="connsiteY78" fmla="*/ 416842 h 715273"/>
                  <a:gd name="connsiteX79" fmla="*/ 279215 w 641600"/>
                  <a:gd name="connsiteY79" fmla="*/ 459418 h 715273"/>
                  <a:gd name="connsiteX80" fmla="*/ 201985 w 641600"/>
                  <a:gd name="connsiteY80" fmla="*/ 524766 h 715273"/>
                  <a:gd name="connsiteX81" fmla="*/ 122775 w 641600"/>
                  <a:gd name="connsiteY81" fmla="*/ 574273 h 715273"/>
                  <a:gd name="connsiteX82" fmla="*/ 163371 w 641600"/>
                  <a:gd name="connsiteY82" fmla="*/ 464369 h 715273"/>
                  <a:gd name="connsiteX83" fmla="*/ 100002 w 641600"/>
                  <a:gd name="connsiteY83" fmla="*/ 486151 h 715273"/>
                  <a:gd name="connsiteX84" fmla="*/ 56437 w 641600"/>
                  <a:gd name="connsiteY84" fmla="*/ 501003 h 715273"/>
                  <a:gd name="connsiteX85" fmla="*/ 78220 w 641600"/>
                  <a:gd name="connsiteY85" fmla="*/ 500013 h 715273"/>
                  <a:gd name="connsiteX86" fmla="*/ 124756 w 641600"/>
                  <a:gd name="connsiteY86" fmla="*/ 496052 h 715273"/>
                  <a:gd name="connsiteX87" fmla="*/ 100993 w 641600"/>
                  <a:gd name="connsiteY87" fmla="*/ 609917 h 715273"/>
                  <a:gd name="connsiteX88" fmla="*/ 192084 w 641600"/>
                  <a:gd name="connsiteY88" fmla="*/ 563381 h 715273"/>
                  <a:gd name="connsiteX89" fmla="*/ 293077 w 641600"/>
                  <a:gd name="connsiteY89" fmla="*/ 481201 h 715273"/>
                  <a:gd name="connsiteX90" fmla="*/ 217828 w 641600"/>
                  <a:gd name="connsiteY90" fmla="*/ 624769 h 715273"/>
                  <a:gd name="connsiteX91" fmla="*/ 219808 w 641600"/>
                  <a:gd name="connsiteY91" fmla="*/ 626749 h 715273"/>
                  <a:gd name="connsiteX92" fmla="*/ 276245 w 641600"/>
                  <a:gd name="connsiteY92" fmla="*/ 585164 h 715273"/>
                  <a:gd name="connsiteX93" fmla="*/ 324761 w 641600"/>
                  <a:gd name="connsiteY93" fmla="*/ 682196 h 715273"/>
                  <a:gd name="connsiteX94" fmla="*/ 300008 w 641600"/>
                  <a:gd name="connsiteY94" fmla="*/ 686157 h 715273"/>
                  <a:gd name="connsiteX95" fmla="*/ 228719 w 641600"/>
                  <a:gd name="connsiteY95" fmla="*/ 685167 h 715273"/>
                  <a:gd name="connsiteX96" fmla="*/ 126736 w 641600"/>
                  <a:gd name="connsiteY96" fmla="*/ 651502 h 715273"/>
                  <a:gd name="connsiteX97" fmla="*/ 96042 w 641600"/>
                  <a:gd name="connsiteY97" fmla="*/ 643581 h 715273"/>
                  <a:gd name="connsiteX98" fmla="*/ 79210 w 641600"/>
                  <a:gd name="connsiteY98" fmla="*/ 644571 h 715273"/>
                  <a:gd name="connsiteX99" fmla="*/ 62378 w 641600"/>
                  <a:gd name="connsiteY99" fmla="*/ 648532 h 715273"/>
                  <a:gd name="connsiteX100" fmla="*/ 46536 w 641600"/>
                  <a:gd name="connsiteY100" fmla="*/ 653483 h 715273"/>
                  <a:gd name="connsiteX101" fmla="*/ 41585 w 641600"/>
                  <a:gd name="connsiteY101" fmla="*/ 677246 h 715273"/>
                  <a:gd name="connsiteX102" fmla="*/ 36635 w 641600"/>
                  <a:gd name="connsiteY102" fmla="*/ 689127 h 715273"/>
                  <a:gd name="connsiteX103" fmla="*/ 49506 w 641600"/>
                  <a:gd name="connsiteY103" fmla="*/ 680216 h 715273"/>
                  <a:gd name="connsiteX104" fmla="*/ 78220 w 641600"/>
                  <a:gd name="connsiteY104" fmla="*/ 672295 h 715273"/>
                  <a:gd name="connsiteX105" fmla="*/ 126736 w 641600"/>
                  <a:gd name="connsiteY105" fmla="*/ 679226 h 715273"/>
                  <a:gd name="connsiteX106" fmla="*/ 201985 w 641600"/>
                  <a:gd name="connsiteY106" fmla="*/ 704969 h 715273"/>
                  <a:gd name="connsiteX107" fmla="*/ 285156 w 641600"/>
                  <a:gd name="connsiteY107" fmla="*/ 713880 h 715273"/>
                  <a:gd name="connsiteX108" fmla="*/ 386149 w 641600"/>
                  <a:gd name="connsiteY108" fmla="*/ 701999 h 715273"/>
                  <a:gd name="connsiteX109" fmla="*/ 435655 w 641600"/>
                  <a:gd name="connsiteY109" fmla="*/ 682196 h 715273"/>
                  <a:gd name="connsiteX110" fmla="*/ 453477 w 641600"/>
                  <a:gd name="connsiteY110" fmla="*/ 645562 h 715273"/>
                  <a:gd name="connsiteX111" fmla="*/ 454467 w 641600"/>
                  <a:gd name="connsiteY111" fmla="*/ 634670 h 715273"/>
                  <a:gd name="connsiteX112" fmla="*/ 497043 w 641600"/>
                  <a:gd name="connsiteY112" fmla="*/ 560411 h 715273"/>
                  <a:gd name="connsiteX113" fmla="*/ 518825 w 641600"/>
                  <a:gd name="connsiteY113" fmla="*/ 544569 h 715273"/>
                  <a:gd name="connsiteX114" fmla="*/ 530707 w 641600"/>
                  <a:gd name="connsiteY114" fmla="*/ 522786 h 715273"/>
                  <a:gd name="connsiteX115" fmla="*/ 532687 w 641600"/>
                  <a:gd name="connsiteY115" fmla="*/ 518826 h 715273"/>
                  <a:gd name="connsiteX116" fmla="*/ 533677 w 641600"/>
                  <a:gd name="connsiteY116" fmla="*/ 513875 h 715273"/>
                  <a:gd name="connsiteX117" fmla="*/ 531697 w 641600"/>
                  <a:gd name="connsiteY117" fmla="*/ 491102 h 715273"/>
                  <a:gd name="connsiteX118" fmla="*/ 519816 w 641600"/>
                  <a:gd name="connsiteY118" fmla="*/ 465359 h 715273"/>
                  <a:gd name="connsiteX119" fmla="*/ 535657 w 641600"/>
                  <a:gd name="connsiteY119" fmla="*/ 431694 h 715273"/>
                  <a:gd name="connsiteX120" fmla="*/ 534668 w 641600"/>
                  <a:gd name="connsiteY120" fmla="*/ 418823 h 715273"/>
                  <a:gd name="connsiteX121" fmla="*/ 543578 w 641600"/>
                  <a:gd name="connsiteY121" fmla="*/ 410902 h 715273"/>
                  <a:gd name="connsiteX122" fmla="*/ 553480 w 641600"/>
                  <a:gd name="connsiteY122" fmla="*/ 400011 h 715273"/>
                  <a:gd name="connsiteX123" fmla="*/ 561401 w 641600"/>
                  <a:gd name="connsiteY123" fmla="*/ 374267 h 715273"/>
                  <a:gd name="connsiteX124" fmla="*/ 562391 w 641600"/>
                  <a:gd name="connsiteY124" fmla="*/ 363376 h 715273"/>
                  <a:gd name="connsiteX125" fmla="*/ 604966 w 641600"/>
                  <a:gd name="connsiteY125" fmla="*/ 289117 h 715273"/>
                  <a:gd name="connsiteX126" fmla="*/ 626749 w 641600"/>
                  <a:gd name="connsiteY126" fmla="*/ 273274 h 715273"/>
                  <a:gd name="connsiteX127" fmla="*/ 638631 w 641600"/>
                  <a:gd name="connsiteY127" fmla="*/ 251492 h 715273"/>
                  <a:gd name="connsiteX128" fmla="*/ 640611 w 641600"/>
                  <a:gd name="connsiteY128" fmla="*/ 247531 h 715273"/>
                  <a:gd name="connsiteX129" fmla="*/ 641601 w 641600"/>
                  <a:gd name="connsiteY129" fmla="*/ 242581 h 715273"/>
                  <a:gd name="connsiteX130" fmla="*/ 639621 w 641600"/>
                  <a:gd name="connsiteY130" fmla="*/ 219808 h 715273"/>
                  <a:gd name="connsiteX131" fmla="*/ 625759 w 641600"/>
                  <a:gd name="connsiteY131" fmla="*/ 194064 h 715273"/>
                  <a:gd name="connsiteX132" fmla="*/ 359415 w 641600"/>
                  <a:gd name="connsiteY132" fmla="*/ 295057 h 715273"/>
                  <a:gd name="connsiteX133" fmla="*/ 311889 w 641600"/>
                  <a:gd name="connsiteY133" fmla="*/ 280205 h 715273"/>
                  <a:gd name="connsiteX134" fmla="*/ 311889 w 641600"/>
                  <a:gd name="connsiteY134" fmla="*/ 280205 h 715273"/>
                  <a:gd name="connsiteX135" fmla="*/ 399020 w 641600"/>
                  <a:gd name="connsiteY135" fmla="*/ 207926 h 715273"/>
                  <a:gd name="connsiteX136" fmla="*/ 359415 w 641600"/>
                  <a:gd name="connsiteY136" fmla="*/ 295057 h 715273"/>
                  <a:gd name="connsiteX137" fmla="*/ 451497 w 641600"/>
                  <a:gd name="connsiteY137" fmla="*/ 137628 h 715273"/>
                  <a:gd name="connsiteX138" fmla="*/ 464368 w 641600"/>
                  <a:gd name="connsiteY138" fmla="*/ 133667 h 715273"/>
                  <a:gd name="connsiteX139" fmla="*/ 480211 w 641600"/>
                  <a:gd name="connsiteY139" fmla="*/ 135647 h 715273"/>
                  <a:gd name="connsiteX140" fmla="*/ 491102 w 641600"/>
                  <a:gd name="connsiteY140" fmla="*/ 185154 h 715273"/>
                  <a:gd name="connsiteX141" fmla="*/ 464368 w 641600"/>
                  <a:gd name="connsiteY141" fmla="*/ 183173 h 715273"/>
                  <a:gd name="connsiteX142" fmla="*/ 444566 w 641600"/>
                  <a:gd name="connsiteY142" fmla="*/ 168321 h 715273"/>
                  <a:gd name="connsiteX143" fmla="*/ 451497 w 641600"/>
                  <a:gd name="connsiteY143" fmla="*/ 137628 h 715273"/>
                  <a:gd name="connsiteX144" fmla="*/ 343574 w 641600"/>
                  <a:gd name="connsiteY144" fmla="*/ 407932 h 715273"/>
                  <a:gd name="connsiteX145" fmla="*/ 356445 w 641600"/>
                  <a:gd name="connsiteY145" fmla="*/ 403971 h 715273"/>
                  <a:gd name="connsiteX146" fmla="*/ 372287 w 641600"/>
                  <a:gd name="connsiteY146" fmla="*/ 405951 h 715273"/>
                  <a:gd name="connsiteX147" fmla="*/ 383179 w 641600"/>
                  <a:gd name="connsiteY147" fmla="*/ 455458 h 715273"/>
                  <a:gd name="connsiteX148" fmla="*/ 356445 w 641600"/>
                  <a:gd name="connsiteY148" fmla="*/ 453477 h 715273"/>
                  <a:gd name="connsiteX149" fmla="*/ 336643 w 641600"/>
                  <a:gd name="connsiteY149" fmla="*/ 438625 h 715273"/>
                  <a:gd name="connsiteX150" fmla="*/ 343574 w 641600"/>
                  <a:gd name="connsiteY150" fmla="*/ 407932 h 715273"/>
                  <a:gd name="connsiteX151" fmla="*/ 427734 w 641600"/>
                  <a:gd name="connsiteY151" fmla="*/ 642591 h 715273"/>
                  <a:gd name="connsiteX152" fmla="*/ 396050 w 641600"/>
                  <a:gd name="connsiteY152" fmla="*/ 674275 h 715273"/>
                  <a:gd name="connsiteX153" fmla="*/ 392089 w 641600"/>
                  <a:gd name="connsiteY153" fmla="*/ 673285 h 715273"/>
                  <a:gd name="connsiteX154" fmla="*/ 332682 w 641600"/>
                  <a:gd name="connsiteY154" fmla="*/ 645562 h 715273"/>
                  <a:gd name="connsiteX155" fmla="*/ 323771 w 641600"/>
                  <a:gd name="connsiteY155" fmla="*/ 616848 h 715273"/>
                  <a:gd name="connsiteX156" fmla="*/ 340603 w 641600"/>
                  <a:gd name="connsiteY156" fmla="*/ 605957 h 715273"/>
                  <a:gd name="connsiteX157" fmla="*/ 386149 w 641600"/>
                  <a:gd name="connsiteY157" fmla="*/ 615858 h 715273"/>
                  <a:gd name="connsiteX158" fmla="*/ 420803 w 641600"/>
                  <a:gd name="connsiteY158" fmla="*/ 625759 h 715273"/>
                  <a:gd name="connsiteX159" fmla="*/ 427734 w 641600"/>
                  <a:gd name="connsiteY159" fmla="*/ 642591 h 715273"/>
                  <a:gd name="connsiteX160" fmla="*/ 470309 w 641600"/>
                  <a:gd name="connsiteY160" fmla="*/ 575262 h 715273"/>
                  <a:gd name="connsiteX161" fmla="*/ 454467 w 641600"/>
                  <a:gd name="connsiteY161" fmla="*/ 604966 h 715273"/>
                  <a:gd name="connsiteX162" fmla="*/ 442586 w 641600"/>
                  <a:gd name="connsiteY162" fmla="*/ 609917 h 715273"/>
                  <a:gd name="connsiteX163" fmla="*/ 437635 w 641600"/>
                  <a:gd name="connsiteY163" fmla="*/ 608927 h 715273"/>
                  <a:gd name="connsiteX164" fmla="*/ 377237 w 641600"/>
                  <a:gd name="connsiteY164" fmla="*/ 592095 h 715273"/>
                  <a:gd name="connsiteX165" fmla="*/ 345553 w 641600"/>
                  <a:gd name="connsiteY165" fmla="*/ 580213 h 715273"/>
                  <a:gd name="connsiteX166" fmla="*/ 335652 w 641600"/>
                  <a:gd name="connsiteY166" fmla="*/ 562391 h 715273"/>
                  <a:gd name="connsiteX167" fmla="*/ 359415 w 641600"/>
                  <a:gd name="connsiteY167" fmla="*/ 539618 h 715273"/>
                  <a:gd name="connsiteX168" fmla="*/ 381198 w 641600"/>
                  <a:gd name="connsiteY168" fmla="*/ 542588 h 715273"/>
                  <a:gd name="connsiteX169" fmla="*/ 450507 w 641600"/>
                  <a:gd name="connsiteY169" fmla="*/ 554470 h 715273"/>
                  <a:gd name="connsiteX170" fmla="*/ 461398 w 641600"/>
                  <a:gd name="connsiteY170" fmla="*/ 557440 h 715273"/>
                  <a:gd name="connsiteX171" fmla="*/ 470309 w 641600"/>
                  <a:gd name="connsiteY171" fmla="*/ 575262 h 715273"/>
                  <a:gd name="connsiteX172" fmla="*/ 476250 w 641600"/>
                  <a:gd name="connsiteY172" fmla="*/ 533678 h 715273"/>
                  <a:gd name="connsiteX173" fmla="*/ 476250 w 641600"/>
                  <a:gd name="connsiteY173" fmla="*/ 533678 h 715273"/>
                  <a:gd name="connsiteX174" fmla="*/ 392089 w 641600"/>
                  <a:gd name="connsiteY174" fmla="*/ 521796 h 715273"/>
                  <a:gd name="connsiteX175" fmla="*/ 362386 w 641600"/>
                  <a:gd name="connsiteY175" fmla="*/ 516845 h 715273"/>
                  <a:gd name="connsiteX176" fmla="*/ 343574 w 641600"/>
                  <a:gd name="connsiteY176" fmla="*/ 500013 h 715273"/>
                  <a:gd name="connsiteX177" fmla="*/ 353475 w 641600"/>
                  <a:gd name="connsiteY177" fmla="*/ 470309 h 715273"/>
                  <a:gd name="connsiteX178" fmla="*/ 366346 w 641600"/>
                  <a:gd name="connsiteY178" fmla="*/ 467339 h 715273"/>
                  <a:gd name="connsiteX179" fmla="*/ 413872 w 641600"/>
                  <a:gd name="connsiteY179" fmla="*/ 494073 h 715273"/>
                  <a:gd name="connsiteX180" fmla="*/ 441596 w 641600"/>
                  <a:gd name="connsiteY180" fmla="*/ 512885 h 715273"/>
                  <a:gd name="connsiteX181" fmla="*/ 483181 w 641600"/>
                  <a:gd name="connsiteY181" fmla="*/ 486151 h 715273"/>
                  <a:gd name="connsiteX182" fmla="*/ 484171 w 641600"/>
                  <a:gd name="connsiteY182" fmla="*/ 474270 h 715273"/>
                  <a:gd name="connsiteX183" fmla="*/ 506944 w 641600"/>
                  <a:gd name="connsiteY183" fmla="*/ 500013 h 715273"/>
                  <a:gd name="connsiteX184" fmla="*/ 476250 w 641600"/>
                  <a:gd name="connsiteY184" fmla="*/ 533678 h 715273"/>
                  <a:gd name="connsiteX185" fmla="*/ 505954 w 641600"/>
                  <a:gd name="connsiteY185" fmla="*/ 438625 h 715273"/>
                  <a:gd name="connsiteX186" fmla="*/ 486151 w 641600"/>
                  <a:gd name="connsiteY186" fmla="*/ 454468 h 715273"/>
                  <a:gd name="connsiteX187" fmla="*/ 479220 w 641600"/>
                  <a:gd name="connsiteY187" fmla="*/ 453477 h 715273"/>
                  <a:gd name="connsiteX188" fmla="*/ 476250 w 641600"/>
                  <a:gd name="connsiteY188" fmla="*/ 413872 h 715273"/>
                  <a:gd name="connsiteX189" fmla="*/ 478230 w 641600"/>
                  <a:gd name="connsiteY189" fmla="*/ 403971 h 715273"/>
                  <a:gd name="connsiteX190" fmla="*/ 494072 w 641600"/>
                  <a:gd name="connsiteY190" fmla="*/ 402981 h 715273"/>
                  <a:gd name="connsiteX191" fmla="*/ 504964 w 641600"/>
                  <a:gd name="connsiteY191" fmla="*/ 414863 h 715273"/>
                  <a:gd name="connsiteX192" fmla="*/ 505954 w 641600"/>
                  <a:gd name="connsiteY192" fmla="*/ 438625 h 715273"/>
                  <a:gd name="connsiteX193" fmla="*/ 535657 w 641600"/>
                  <a:gd name="connsiteY193" fmla="*/ 373277 h 715273"/>
                  <a:gd name="connsiteX194" fmla="*/ 521796 w 641600"/>
                  <a:gd name="connsiteY194" fmla="*/ 390110 h 715273"/>
                  <a:gd name="connsiteX195" fmla="*/ 516845 w 641600"/>
                  <a:gd name="connsiteY195" fmla="*/ 383179 h 715273"/>
                  <a:gd name="connsiteX196" fmla="*/ 480211 w 641600"/>
                  <a:gd name="connsiteY196" fmla="*/ 362386 h 715273"/>
                  <a:gd name="connsiteX197" fmla="*/ 468329 w 641600"/>
                  <a:gd name="connsiteY197" fmla="*/ 351494 h 715273"/>
                  <a:gd name="connsiteX198" fmla="*/ 464368 w 641600"/>
                  <a:gd name="connsiteY198" fmla="*/ 341593 h 715273"/>
                  <a:gd name="connsiteX199" fmla="*/ 492092 w 641600"/>
                  <a:gd name="connsiteY199" fmla="*/ 347534 h 715273"/>
                  <a:gd name="connsiteX200" fmla="*/ 534668 w 641600"/>
                  <a:gd name="connsiteY200" fmla="*/ 362386 h 715273"/>
                  <a:gd name="connsiteX201" fmla="*/ 535657 w 641600"/>
                  <a:gd name="connsiteY201" fmla="*/ 373277 h 715273"/>
                  <a:gd name="connsiteX202" fmla="*/ 578233 w 641600"/>
                  <a:gd name="connsiteY202" fmla="*/ 305949 h 715273"/>
                  <a:gd name="connsiteX203" fmla="*/ 562391 w 641600"/>
                  <a:gd name="connsiteY203" fmla="*/ 335653 h 715273"/>
                  <a:gd name="connsiteX204" fmla="*/ 550509 w 641600"/>
                  <a:gd name="connsiteY204" fmla="*/ 340603 h 715273"/>
                  <a:gd name="connsiteX205" fmla="*/ 545559 w 641600"/>
                  <a:gd name="connsiteY205" fmla="*/ 339613 h 715273"/>
                  <a:gd name="connsiteX206" fmla="*/ 485161 w 641600"/>
                  <a:gd name="connsiteY206" fmla="*/ 322781 h 715273"/>
                  <a:gd name="connsiteX207" fmla="*/ 453477 w 641600"/>
                  <a:gd name="connsiteY207" fmla="*/ 310900 h 715273"/>
                  <a:gd name="connsiteX208" fmla="*/ 443576 w 641600"/>
                  <a:gd name="connsiteY208" fmla="*/ 293077 h 715273"/>
                  <a:gd name="connsiteX209" fmla="*/ 467339 w 641600"/>
                  <a:gd name="connsiteY209" fmla="*/ 270304 h 715273"/>
                  <a:gd name="connsiteX210" fmla="*/ 489121 w 641600"/>
                  <a:gd name="connsiteY210" fmla="*/ 273274 h 715273"/>
                  <a:gd name="connsiteX211" fmla="*/ 558430 w 641600"/>
                  <a:gd name="connsiteY211" fmla="*/ 285156 h 715273"/>
                  <a:gd name="connsiteX212" fmla="*/ 569322 w 641600"/>
                  <a:gd name="connsiteY212" fmla="*/ 288126 h 715273"/>
                  <a:gd name="connsiteX213" fmla="*/ 578233 w 641600"/>
                  <a:gd name="connsiteY213" fmla="*/ 305949 h 715273"/>
                  <a:gd name="connsiteX214" fmla="*/ 584174 w 641600"/>
                  <a:gd name="connsiteY214" fmla="*/ 263373 h 715273"/>
                  <a:gd name="connsiteX215" fmla="*/ 584174 w 641600"/>
                  <a:gd name="connsiteY215" fmla="*/ 263373 h 715273"/>
                  <a:gd name="connsiteX216" fmla="*/ 500013 w 641600"/>
                  <a:gd name="connsiteY216" fmla="*/ 251492 h 715273"/>
                  <a:gd name="connsiteX217" fmla="*/ 470309 w 641600"/>
                  <a:gd name="connsiteY217" fmla="*/ 246541 h 715273"/>
                  <a:gd name="connsiteX218" fmla="*/ 451497 w 641600"/>
                  <a:gd name="connsiteY218" fmla="*/ 229709 h 715273"/>
                  <a:gd name="connsiteX219" fmla="*/ 461398 w 641600"/>
                  <a:gd name="connsiteY219" fmla="*/ 200005 h 715273"/>
                  <a:gd name="connsiteX220" fmla="*/ 474270 w 641600"/>
                  <a:gd name="connsiteY220" fmla="*/ 197035 h 715273"/>
                  <a:gd name="connsiteX221" fmla="*/ 521796 w 641600"/>
                  <a:gd name="connsiteY221" fmla="*/ 223768 h 715273"/>
                  <a:gd name="connsiteX222" fmla="*/ 549519 w 641600"/>
                  <a:gd name="connsiteY222" fmla="*/ 242581 h 715273"/>
                  <a:gd name="connsiteX223" fmla="*/ 591105 w 641600"/>
                  <a:gd name="connsiteY223" fmla="*/ 215847 h 715273"/>
                  <a:gd name="connsiteX224" fmla="*/ 592095 w 641600"/>
                  <a:gd name="connsiteY224" fmla="*/ 203966 h 715273"/>
                  <a:gd name="connsiteX225" fmla="*/ 614867 w 641600"/>
                  <a:gd name="connsiteY225" fmla="*/ 229709 h 715273"/>
                  <a:gd name="connsiteX226" fmla="*/ 584174 w 641600"/>
                  <a:gd name="connsiteY226" fmla="*/ 263373 h 715273"/>
                  <a:gd name="connsiteX227" fmla="*/ 613878 w 641600"/>
                  <a:gd name="connsiteY227" fmla="*/ 168321 h 715273"/>
                  <a:gd name="connsiteX228" fmla="*/ 594075 w 641600"/>
                  <a:gd name="connsiteY228" fmla="*/ 184163 h 715273"/>
                  <a:gd name="connsiteX229" fmla="*/ 587144 w 641600"/>
                  <a:gd name="connsiteY229" fmla="*/ 183173 h 715273"/>
                  <a:gd name="connsiteX230" fmla="*/ 584174 w 641600"/>
                  <a:gd name="connsiteY230" fmla="*/ 143568 h 715273"/>
                  <a:gd name="connsiteX231" fmla="*/ 586154 w 641600"/>
                  <a:gd name="connsiteY231" fmla="*/ 132677 h 715273"/>
                  <a:gd name="connsiteX232" fmla="*/ 601996 w 641600"/>
                  <a:gd name="connsiteY232" fmla="*/ 131687 h 715273"/>
                  <a:gd name="connsiteX233" fmla="*/ 612887 w 641600"/>
                  <a:gd name="connsiteY233" fmla="*/ 143568 h 715273"/>
                  <a:gd name="connsiteX234" fmla="*/ 613878 w 641600"/>
                  <a:gd name="connsiteY234" fmla="*/ 168321 h 715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641600" h="715273">
                    <a:moveTo>
                      <a:pt x="625759" y="194064"/>
                    </a:moveTo>
                    <a:cubicBezTo>
                      <a:pt x="637640" y="186143"/>
                      <a:pt x="641601" y="173272"/>
                      <a:pt x="641601" y="160400"/>
                    </a:cubicBezTo>
                    <a:cubicBezTo>
                      <a:pt x="641601" y="142578"/>
                      <a:pt x="636650" y="126736"/>
                      <a:pt x="624769" y="112875"/>
                    </a:cubicBezTo>
                    <a:cubicBezTo>
                      <a:pt x="614867" y="100993"/>
                      <a:pt x="603976" y="92082"/>
                      <a:pt x="588134" y="92082"/>
                    </a:cubicBezTo>
                    <a:cubicBezTo>
                      <a:pt x="579223" y="92082"/>
                      <a:pt x="578233" y="88121"/>
                      <a:pt x="576253" y="81190"/>
                    </a:cubicBezTo>
                    <a:cubicBezTo>
                      <a:pt x="573282" y="66339"/>
                      <a:pt x="562391" y="58418"/>
                      <a:pt x="548529" y="53467"/>
                    </a:cubicBezTo>
                    <a:cubicBezTo>
                      <a:pt x="524766" y="45546"/>
                      <a:pt x="501003" y="37625"/>
                      <a:pt x="477240" y="29704"/>
                    </a:cubicBezTo>
                    <a:cubicBezTo>
                      <a:pt x="457438" y="23763"/>
                      <a:pt x="437635" y="17822"/>
                      <a:pt x="417833" y="11882"/>
                    </a:cubicBezTo>
                    <a:cubicBezTo>
                      <a:pt x="409911" y="8911"/>
                      <a:pt x="401001" y="5941"/>
                      <a:pt x="393080" y="2970"/>
                    </a:cubicBezTo>
                    <a:cubicBezTo>
                      <a:pt x="387139" y="1980"/>
                      <a:pt x="381198" y="990"/>
                      <a:pt x="374267" y="0"/>
                    </a:cubicBezTo>
                    <a:cubicBezTo>
                      <a:pt x="370306" y="990"/>
                      <a:pt x="366346" y="990"/>
                      <a:pt x="362386" y="1980"/>
                    </a:cubicBezTo>
                    <a:cubicBezTo>
                      <a:pt x="351494" y="4951"/>
                      <a:pt x="342583" y="11882"/>
                      <a:pt x="335652" y="19803"/>
                    </a:cubicBezTo>
                    <a:cubicBezTo>
                      <a:pt x="309909" y="48516"/>
                      <a:pt x="298027" y="63368"/>
                      <a:pt x="292087" y="70299"/>
                    </a:cubicBezTo>
                    <a:cubicBezTo>
                      <a:pt x="282186" y="83171"/>
                      <a:pt x="264364" y="102973"/>
                      <a:pt x="236640" y="118815"/>
                    </a:cubicBezTo>
                    <a:cubicBezTo>
                      <a:pt x="227729" y="123766"/>
                      <a:pt x="210897" y="131687"/>
                      <a:pt x="184163" y="138618"/>
                    </a:cubicBezTo>
                    <a:cubicBezTo>
                      <a:pt x="113864" y="154459"/>
                      <a:pt x="26733" y="145549"/>
                      <a:pt x="0" y="142578"/>
                    </a:cubicBezTo>
                    <a:cubicBezTo>
                      <a:pt x="2970" y="145549"/>
                      <a:pt x="6931" y="150499"/>
                      <a:pt x="10891" y="156440"/>
                    </a:cubicBezTo>
                    <a:cubicBezTo>
                      <a:pt x="15842" y="163371"/>
                      <a:pt x="17822" y="168321"/>
                      <a:pt x="18812" y="169311"/>
                    </a:cubicBezTo>
                    <a:cubicBezTo>
                      <a:pt x="25743" y="183173"/>
                      <a:pt x="85151" y="188124"/>
                      <a:pt x="202976" y="159410"/>
                    </a:cubicBezTo>
                    <a:cubicBezTo>
                      <a:pt x="217828" y="155450"/>
                      <a:pt x="236640" y="151489"/>
                      <a:pt x="258422" y="139607"/>
                    </a:cubicBezTo>
                    <a:cubicBezTo>
                      <a:pt x="268324" y="134657"/>
                      <a:pt x="288126" y="123766"/>
                      <a:pt x="308919" y="104953"/>
                    </a:cubicBezTo>
                    <a:cubicBezTo>
                      <a:pt x="327731" y="88121"/>
                      <a:pt x="343574" y="68319"/>
                      <a:pt x="361396" y="50496"/>
                    </a:cubicBezTo>
                    <a:cubicBezTo>
                      <a:pt x="370306" y="40595"/>
                      <a:pt x="379218" y="36635"/>
                      <a:pt x="393080" y="34654"/>
                    </a:cubicBezTo>
                    <a:cubicBezTo>
                      <a:pt x="403971" y="32674"/>
                      <a:pt x="419813" y="41585"/>
                      <a:pt x="430704" y="43566"/>
                    </a:cubicBezTo>
                    <a:cubicBezTo>
                      <a:pt x="449516" y="47526"/>
                      <a:pt x="464368" y="56437"/>
                      <a:pt x="482191" y="61388"/>
                    </a:cubicBezTo>
                    <a:cubicBezTo>
                      <a:pt x="498033" y="65348"/>
                      <a:pt x="514865" y="70299"/>
                      <a:pt x="530707" y="75249"/>
                    </a:cubicBezTo>
                    <a:cubicBezTo>
                      <a:pt x="544569" y="79210"/>
                      <a:pt x="553480" y="88121"/>
                      <a:pt x="556450" y="101983"/>
                    </a:cubicBezTo>
                    <a:cubicBezTo>
                      <a:pt x="558430" y="112875"/>
                      <a:pt x="559421" y="124756"/>
                      <a:pt x="560411" y="135647"/>
                    </a:cubicBezTo>
                    <a:cubicBezTo>
                      <a:pt x="561401" y="149509"/>
                      <a:pt x="563381" y="162381"/>
                      <a:pt x="564371" y="176242"/>
                    </a:cubicBezTo>
                    <a:cubicBezTo>
                      <a:pt x="565361" y="188124"/>
                      <a:pt x="567342" y="200005"/>
                      <a:pt x="568331" y="211887"/>
                    </a:cubicBezTo>
                    <a:cubicBezTo>
                      <a:pt x="568331" y="220798"/>
                      <a:pt x="562391" y="224759"/>
                      <a:pt x="554470" y="220798"/>
                    </a:cubicBezTo>
                    <a:cubicBezTo>
                      <a:pt x="551500" y="218817"/>
                      <a:pt x="547539" y="217828"/>
                      <a:pt x="545559" y="214857"/>
                    </a:cubicBezTo>
                    <a:cubicBezTo>
                      <a:pt x="537638" y="205946"/>
                      <a:pt x="529717" y="198025"/>
                      <a:pt x="521796" y="188124"/>
                    </a:cubicBezTo>
                    <a:cubicBezTo>
                      <a:pt x="509914" y="173272"/>
                      <a:pt x="500013" y="157430"/>
                      <a:pt x="499023" y="137628"/>
                    </a:cubicBezTo>
                    <a:cubicBezTo>
                      <a:pt x="498033" y="127726"/>
                      <a:pt x="501003" y="116835"/>
                      <a:pt x="501003" y="106933"/>
                    </a:cubicBezTo>
                    <a:cubicBezTo>
                      <a:pt x="493082" y="109904"/>
                      <a:pt x="485161" y="113864"/>
                      <a:pt x="476250" y="117825"/>
                    </a:cubicBezTo>
                    <a:cubicBezTo>
                      <a:pt x="463378" y="122776"/>
                      <a:pt x="453477" y="121785"/>
                      <a:pt x="445556" y="111884"/>
                    </a:cubicBezTo>
                    <a:cubicBezTo>
                      <a:pt x="438625" y="103963"/>
                      <a:pt x="432685" y="95052"/>
                      <a:pt x="426744" y="87131"/>
                    </a:cubicBezTo>
                    <a:cubicBezTo>
                      <a:pt x="421793" y="80200"/>
                      <a:pt x="416842" y="72279"/>
                      <a:pt x="412882" y="64358"/>
                    </a:cubicBezTo>
                    <a:cubicBezTo>
                      <a:pt x="413872" y="72279"/>
                      <a:pt x="414862" y="80200"/>
                      <a:pt x="417833" y="88121"/>
                    </a:cubicBezTo>
                    <a:cubicBezTo>
                      <a:pt x="423773" y="107924"/>
                      <a:pt x="423773" y="127726"/>
                      <a:pt x="415853" y="146538"/>
                    </a:cubicBezTo>
                    <a:cubicBezTo>
                      <a:pt x="408922" y="162381"/>
                      <a:pt x="399020" y="177233"/>
                      <a:pt x="386149" y="189114"/>
                    </a:cubicBezTo>
                    <a:cubicBezTo>
                      <a:pt x="360405" y="211887"/>
                      <a:pt x="335652" y="233669"/>
                      <a:pt x="308919" y="254462"/>
                    </a:cubicBezTo>
                    <a:cubicBezTo>
                      <a:pt x="301988" y="260403"/>
                      <a:pt x="292087" y="266344"/>
                      <a:pt x="281195" y="272284"/>
                    </a:cubicBezTo>
                    <a:lnTo>
                      <a:pt x="269314" y="270304"/>
                    </a:lnTo>
                    <a:cubicBezTo>
                      <a:pt x="265353" y="271295"/>
                      <a:pt x="261393" y="271295"/>
                      <a:pt x="257433" y="272284"/>
                    </a:cubicBezTo>
                    <a:cubicBezTo>
                      <a:pt x="246541" y="274265"/>
                      <a:pt x="239610" y="281196"/>
                      <a:pt x="232679" y="289117"/>
                    </a:cubicBezTo>
                    <a:cubicBezTo>
                      <a:pt x="239610" y="253472"/>
                      <a:pt x="253472" y="225748"/>
                      <a:pt x="270304" y="194064"/>
                    </a:cubicBezTo>
                    <a:cubicBezTo>
                      <a:pt x="236640" y="210897"/>
                      <a:pt x="178223" y="224759"/>
                      <a:pt x="145549" y="231690"/>
                    </a:cubicBezTo>
                    <a:cubicBezTo>
                      <a:pt x="145549" y="233669"/>
                      <a:pt x="222778" y="227729"/>
                      <a:pt x="231689" y="226739"/>
                    </a:cubicBezTo>
                    <a:cubicBezTo>
                      <a:pt x="218817" y="265353"/>
                      <a:pt x="212877" y="289117"/>
                      <a:pt x="209907" y="315850"/>
                    </a:cubicBezTo>
                    <a:cubicBezTo>
                      <a:pt x="202976" y="324761"/>
                      <a:pt x="195055" y="333672"/>
                      <a:pt x="188124" y="341593"/>
                    </a:cubicBezTo>
                    <a:cubicBezTo>
                      <a:pt x="180203" y="350505"/>
                      <a:pt x="159410" y="377237"/>
                      <a:pt x="132676" y="393080"/>
                    </a:cubicBezTo>
                    <a:cubicBezTo>
                      <a:pt x="118815" y="401001"/>
                      <a:pt x="92082" y="413872"/>
                      <a:pt x="49506" y="413872"/>
                    </a:cubicBezTo>
                    <a:cubicBezTo>
                      <a:pt x="49506" y="417833"/>
                      <a:pt x="49506" y="421793"/>
                      <a:pt x="49506" y="426744"/>
                    </a:cubicBezTo>
                    <a:cubicBezTo>
                      <a:pt x="49506" y="432685"/>
                      <a:pt x="49506" y="437635"/>
                      <a:pt x="49506" y="443576"/>
                    </a:cubicBezTo>
                    <a:cubicBezTo>
                      <a:pt x="61388" y="440606"/>
                      <a:pt x="77230" y="435655"/>
                      <a:pt x="97032" y="429715"/>
                    </a:cubicBezTo>
                    <a:cubicBezTo>
                      <a:pt x="124756" y="420803"/>
                      <a:pt x="138618" y="416842"/>
                      <a:pt x="151489" y="409912"/>
                    </a:cubicBezTo>
                    <a:cubicBezTo>
                      <a:pt x="169311" y="401001"/>
                      <a:pt x="186143" y="389119"/>
                      <a:pt x="201985" y="375258"/>
                    </a:cubicBezTo>
                    <a:cubicBezTo>
                      <a:pt x="220798" y="358425"/>
                      <a:pt x="236640" y="338623"/>
                      <a:pt x="254462" y="320801"/>
                    </a:cubicBezTo>
                    <a:cubicBezTo>
                      <a:pt x="263373" y="310900"/>
                      <a:pt x="272284" y="306939"/>
                      <a:pt x="286146" y="304958"/>
                    </a:cubicBezTo>
                    <a:cubicBezTo>
                      <a:pt x="297038" y="302978"/>
                      <a:pt x="312879" y="311889"/>
                      <a:pt x="323771" y="313870"/>
                    </a:cubicBezTo>
                    <a:cubicBezTo>
                      <a:pt x="342583" y="317830"/>
                      <a:pt x="357435" y="326741"/>
                      <a:pt x="375257" y="331692"/>
                    </a:cubicBezTo>
                    <a:cubicBezTo>
                      <a:pt x="391099" y="335653"/>
                      <a:pt x="407932" y="340603"/>
                      <a:pt x="423773" y="345554"/>
                    </a:cubicBezTo>
                    <a:cubicBezTo>
                      <a:pt x="437635" y="349514"/>
                      <a:pt x="446546" y="358425"/>
                      <a:pt x="449516" y="372287"/>
                    </a:cubicBezTo>
                    <a:cubicBezTo>
                      <a:pt x="451497" y="383179"/>
                      <a:pt x="452487" y="395060"/>
                      <a:pt x="453477" y="405951"/>
                    </a:cubicBezTo>
                    <a:cubicBezTo>
                      <a:pt x="454467" y="419813"/>
                      <a:pt x="456447" y="432685"/>
                      <a:pt x="457438" y="446546"/>
                    </a:cubicBezTo>
                    <a:cubicBezTo>
                      <a:pt x="458428" y="458428"/>
                      <a:pt x="460408" y="470309"/>
                      <a:pt x="461398" y="482191"/>
                    </a:cubicBezTo>
                    <a:cubicBezTo>
                      <a:pt x="461398" y="491102"/>
                      <a:pt x="455458" y="495063"/>
                      <a:pt x="447537" y="491102"/>
                    </a:cubicBezTo>
                    <a:cubicBezTo>
                      <a:pt x="444566" y="489122"/>
                      <a:pt x="440606" y="488132"/>
                      <a:pt x="438625" y="485161"/>
                    </a:cubicBezTo>
                    <a:cubicBezTo>
                      <a:pt x="430704" y="476250"/>
                      <a:pt x="422784" y="468329"/>
                      <a:pt x="414862" y="458428"/>
                    </a:cubicBezTo>
                    <a:cubicBezTo>
                      <a:pt x="402981" y="443576"/>
                      <a:pt x="393080" y="427734"/>
                      <a:pt x="392089" y="407932"/>
                    </a:cubicBezTo>
                    <a:cubicBezTo>
                      <a:pt x="391099" y="398030"/>
                      <a:pt x="394070" y="387139"/>
                      <a:pt x="394070" y="377237"/>
                    </a:cubicBezTo>
                    <a:cubicBezTo>
                      <a:pt x="386149" y="380208"/>
                      <a:pt x="378228" y="384168"/>
                      <a:pt x="369317" y="388129"/>
                    </a:cubicBezTo>
                    <a:cubicBezTo>
                      <a:pt x="356445" y="393080"/>
                      <a:pt x="346544" y="392089"/>
                      <a:pt x="338623" y="382188"/>
                    </a:cubicBezTo>
                    <a:cubicBezTo>
                      <a:pt x="331692" y="374267"/>
                      <a:pt x="325751" y="365356"/>
                      <a:pt x="319810" y="357435"/>
                    </a:cubicBezTo>
                    <a:cubicBezTo>
                      <a:pt x="314860" y="350505"/>
                      <a:pt x="309909" y="342583"/>
                      <a:pt x="305948" y="334662"/>
                    </a:cubicBezTo>
                    <a:cubicBezTo>
                      <a:pt x="306939" y="342583"/>
                      <a:pt x="307929" y="350505"/>
                      <a:pt x="310899" y="358425"/>
                    </a:cubicBezTo>
                    <a:cubicBezTo>
                      <a:pt x="316840" y="378228"/>
                      <a:pt x="316840" y="398030"/>
                      <a:pt x="308919" y="416842"/>
                    </a:cubicBezTo>
                    <a:cubicBezTo>
                      <a:pt x="301988" y="432685"/>
                      <a:pt x="292087" y="447537"/>
                      <a:pt x="279215" y="459418"/>
                    </a:cubicBezTo>
                    <a:cubicBezTo>
                      <a:pt x="253472" y="482191"/>
                      <a:pt x="228719" y="503974"/>
                      <a:pt x="201985" y="524766"/>
                    </a:cubicBezTo>
                    <a:cubicBezTo>
                      <a:pt x="183173" y="539618"/>
                      <a:pt x="142578" y="559421"/>
                      <a:pt x="122775" y="574273"/>
                    </a:cubicBezTo>
                    <a:cubicBezTo>
                      <a:pt x="128716" y="530707"/>
                      <a:pt x="144558" y="500013"/>
                      <a:pt x="163371" y="464369"/>
                    </a:cubicBezTo>
                    <a:cubicBezTo>
                      <a:pt x="142578" y="472290"/>
                      <a:pt x="121785" y="479221"/>
                      <a:pt x="100002" y="486151"/>
                    </a:cubicBezTo>
                    <a:cubicBezTo>
                      <a:pt x="85151" y="491102"/>
                      <a:pt x="70299" y="496052"/>
                      <a:pt x="56437" y="501003"/>
                    </a:cubicBezTo>
                    <a:cubicBezTo>
                      <a:pt x="63368" y="501003"/>
                      <a:pt x="71289" y="500013"/>
                      <a:pt x="78220" y="500013"/>
                    </a:cubicBezTo>
                    <a:cubicBezTo>
                      <a:pt x="94062" y="499023"/>
                      <a:pt x="109904" y="498033"/>
                      <a:pt x="124756" y="496052"/>
                    </a:cubicBezTo>
                    <a:cubicBezTo>
                      <a:pt x="108914" y="545559"/>
                      <a:pt x="102973" y="570312"/>
                      <a:pt x="100993" y="609917"/>
                    </a:cubicBezTo>
                    <a:cubicBezTo>
                      <a:pt x="127726" y="599026"/>
                      <a:pt x="159410" y="584174"/>
                      <a:pt x="192084" y="563381"/>
                    </a:cubicBezTo>
                    <a:cubicBezTo>
                      <a:pt x="235650" y="535657"/>
                      <a:pt x="268324" y="506944"/>
                      <a:pt x="293077" y="481201"/>
                    </a:cubicBezTo>
                    <a:cubicBezTo>
                      <a:pt x="278225" y="534668"/>
                      <a:pt x="250502" y="581204"/>
                      <a:pt x="217828" y="624769"/>
                    </a:cubicBezTo>
                    <a:cubicBezTo>
                      <a:pt x="218817" y="625759"/>
                      <a:pt x="218817" y="625759"/>
                      <a:pt x="219808" y="626749"/>
                    </a:cubicBezTo>
                    <a:cubicBezTo>
                      <a:pt x="238620" y="612888"/>
                      <a:pt x="257433" y="599026"/>
                      <a:pt x="276245" y="585164"/>
                    </a:cubicBezTo>
                    <a:cubicBezTo>
                      <a:pt x="282186" y="621798"/>
                      <a:pt x="292087" y="656453"/>
                      <a:pt x="324761" y="682196"/>
                    </a:cubicBezTo>
                    <a:cubicBezTo>
                      <a:pt x="315850" y="684176"/>
                      <a:pt x="307929" y="685167"/>
                      <a:pt x="300008" y="686157"/>
                    </a:cubicBezTo>
                    <a:cubicBezTo>
                      <a:pt x="276245" y="689127"/>
                      <a:pt x="251491" y="690117"/>
                      <a:pt x="228719" y="685167"/>
                    </a:cubicBezTo>
                    <a:cubicBezTo>
                      <a:pt x="193074" y="677246"/>
                      <a:pt x="160400" y="663384"/>
                      <a:pt x="126736" y="651502"/>
                    </a:cubicBezTo>
                    <a:cubicBezTo>
                      <a:pt x="114854" y="647542"/>
                      <a:pt x="108914" y="643581"/>
                      <a:pt x="96042" y="643581"/>
                    </a:cubicBezTo>
                    <a:lnTo>
                      <a:pt x="79210" y="644571"/>
                    </a:lnTo>
                    <a:cubicBezTo>
                      <a:pt x="74259" y="645562"/>
                      <a:pt x="68318" y="646552"/>
                      <a:pt x="62378" y="648532"/>
                    </a:cubicBezTo>
                    <a:cubicBezTo>
                      <a:pt x="56437" y="650512"/>
                      <a:pt x="51487" y="652493"/>
                      <a:pt x="46536" y="653483"/>
                    </a:cubicBezTo>
                    <a:cubicBezTo>
                      <a:pt x="45546" y="660414"/>
                      <a:pt x="44556" y="668334"/>
                      <a:pt x="41585" y="677246"/>
                    </a:cubicBezTo>
                    <a:cubicBezTo>
                      <a:pt x="40595" y="682196"/>
                      <a:pt x="38615" y="686157"/>
                      <a:pt x="36635" y="689127"/>
                    </a:cubicBezTo>
                    <a:cubicBezTo>
                      <a:pt x="39605" y="686157"/>
                      <a:pt x="43565" y="683186"/>
                      <a:pt x="49506" y="680216"/>
                    </a:cubicBezTo>
                    <a:cubicBezTo>
                      <a:pt x="53466" y="678236"/>
                      <a:pt x="63368" y="673285"/>
                      <a:pt x="78220" y="672295"/>
                    </a:cubicBezTo>
                    <a:cubicBezTo>
                      <a:pt x="100002" y="670315"/>
                      <a:pt x="118815" y="676255"/>
                      <a:pt x="126736" y="679226"/>
                    </a:cubicBezTo>
                    <a:cubicBezTo>
                      <a:pt x="152479" y="687147"/>
                      <a:pt x="176242" y="697048"/>
                      <a:pt x="201985" y="704969"/>
                    </a:cubicBezTo>
                    <a:cubicBezTo>
                      <a:pt x="228719" y="712890"/>
                      <a:pt x="256442" y="717841"/>
                      <a:pt x="285156" y="713880"/>
                    </a:cubicBezTo>
                    <a:cubicBezTo>
                      <a:pt x="318820" y="709920"/>
                      <a:pt x="352484" y="705959"/>
                      <a:pt x="386149" y="701999"/>
                    </a:cubicBezTo>
                    <a:cubicBezTo>
                      <a:pt x="403971" y="700019"/>
                      <a:pt x="421793" y="694077"/>
                      <a:pt x="435655" y="682196"/>
                    </a:cubicBezTo>
                    <a:cubicBezTo>
                      <a:pt x="446546" y="672295"/>
                      <a:pt x="452487" y="660414"/>
                      <a:pt x="453477" y="645562"/>
                    </a:cubicBezTo>
                    <a:cubicBezTo>
                      <a:pt x="453477" y="641601"/>
                      <a:pt x="454467" y="638631"/>
                      <a:pt x="454467" y="634670"/>
                    </a:cubicBezTo>
                    <a:cubicBezTo>
                      <a:pt x="485161" y="629719"/>
                      <a:pt x="501994" y="586154"/>
                      <a:pt x="497043" y="560411"/>
                    </a:cubicBezTo>
                    <a:cubicBezTo>
                      <a:pt x="504964" y="555460"/>
                      <a:pt x="513875" y="551500"/>
                      <a:pt x="518825" y="544569"/>
                    </a:cubicBezTo>
                    <a:cubicBezTo>
                      <a:pt x="523776" y="538628"/>
                      <a:pt x="526747" y="530707"/>
                      <a:pt x="530707" y="522786"/>
                    </a:cubicBezTo>
                    <a:cubicBezTo>
                      <a:pt x="531697" y="521796"/>
                      <a:pt x="531697" y="519816"/>
                      <a:pt x="532687" y="518826"/>
                    </a:cubicBezTo>
                    <a:cubicBezTo>
                      <a:pt x="532687" y="516845"/>
                      <a:pt x="533677" y="515855"/>
                      <a:pt x="533677" y="513875"/>
                    </a:cubicBezTo>
                    <a:cubicBezTo>
                      <a:pt x="532687" y="505954"/>
                      <a:pt x="532687" y="498033"/>
                      <a:pt x="531697" y="491102"/>
                    </a:cubicBezTo>
                    <a:cubicBezTo>
                      <a:pt x="530707" y="481201"/>
                      <a:pt x="526747" y="473280"/>
                      <a:pt x="519816" y="465359"/>
                    </a:cubicBezTo>
                    <a:cubicBezTo>
                      <a:pt x="531697" y="457438"/>
                      <a:pt x="535657" y="444566"/>
                      <a:pt x="535657" y="431694"/>
                    </a:cubicBezTo>
                    <a:cubicBezTo>
                      <a:pt x="535657" y="427734"/>
                      <a:pt x="535657" y="422784"/>
                      <a:pt x="534668" y="418823"/>
                    </a:cubicBezTo>
                    <a:cubicBezTo>
                      <a:pt x="537638" y="416842"/>
                      <a:pt x="541599" y="413872"/>
                      <a:pt x="543578" y="410902"/>
                    </a:cubicBezTo>
                    <a:cubicBezTo>
                      <a:pt x="546549" y="408922"/>
                      <a:pt x="549519" y="404961"/>
                      <a:pt x="553480" y="400011"/>
                    </a:cubicBezTo>
                    <a:cubicBezTo>
                      <a:pt x="558430" y="392089"/>
                      <a:pt x="561401" y="384168"/>
                      <a:pt x="561401" y="374267"/>
                    </a:cubicBezTo>
                    <a:cubicBezTo>
                      <a:pt x="561401" y="369317"/>
                      <a:pt x="562391" y="366346"/>
                      <a:pt x="562391" y="363376"/>
                    </a:cubicBezTo>
                    <a:cubicBezTo>
                      <a:pt x="593085" y="359415"/>
                      <a:pt x="609917" y="314860"/>
                      <a:pt x="604966" y="289117"/>
                    </a:cubicBezTo>
                    <a:cubicBezTo>
                      <a:pt x="612887" y="284166"/>
                      <a:pt x="621798" y="280205"/>
                      <a:pt x="626749" y="273274"/>
                    </a:cubicBezTo>
                    <a:cubicBezTo>
                      <a:pt x="631700" y="267334"/>
                      <a:pt x="634670" y="259413"/>
                      <a:pt x="638631" y="251492"/>
                    </a:cubicBezTo>
                    <a:cubicBezTo>
                      <a:pt x="639621" y="250502"/>
                      <a:pt x="639621" y="248521"/>
                      <a:pt x="640611" y="247531"/>
                    </a:cubicBezTo>
                    <a:cubicBezTo>
                      <a:pt x="640611" y="245551"/>
                      <a:pt x="641601" y="244561"/>
                      <a:pt x="641601" y="242581"/>
                    </a:cubicBezTo>
                    <a:cubicBezTo>
                      <a:pt x="640611" y="234660"/>
                      <a:pt x="640611" y="226739"/>
                      <a:pt x="639621" y="219808"/>
                    </a:cubicBezTo>
                    <a:cubicBezTo>
                      <a:pt x="636650" y="209907"/>
                      <a:pt x="632690" y="201986"/>
                      <a:pt x="625759" y="194064"/>
                    </a:cubicBezTo>
                    <a:close/>
                    <a:moveTo>
                      <a:pt x="359415" y="295057"/>
                    </a:moveTo>
                    <a:cubicBezTo>
                      <a:pt x="343574" y="290107"/>
                      <a:pt x="327731" y="285156"/>
                      <a:pt x="311889" y="280205"/>
                    </a:cubicBezTo>
                    <a:cubicBezTo>
                      <a:pt x="311889" y="280205"/>
                      <a:pt x="311889" y="280205"/>
                      <a:pt x="311889" y="280205"/>
                    </a:cubicBezTo>
                    <a:cubicBezTo>
                      <a:pt x="348524" y="255452"/>
                      <a:pt x="377237" y="229709"/>
                      <a:pt x="399020" y="207926"/>
                    </a:cubicBezTo>
                    <a:cubicBezTo>
                      <a:pt x="385158" y="237630"/>
                      <a:pt x="372287" y="266344"/>
                      <a:pt x="359415" y="295057"/>
                    </a:cubicBezTo>
                    <a:close/>
                    <a:moveTo>
                      <a:pt x="451497" y="137628"/>
                    </a:moveTo>
                    <a:cubicBezTo>
                      <a:pt x="454467" y="134657"/>
                      <a:pt x="459418" y="133667"/>
                      <a:pt x="464368" y="133667"/>
                    </a:cubicBezTo>
                    <a:cubicBezTo>
                      <a:pt x="470309" y="133667"/>
                      <a:pt x="472290" y="134657"/>
                      <a:pt x="480211" y="135647"/>
                    </a:cubicBezTo>
                    <a:cubicBezTo>
                      <a:pt x="480211" y="135647"/>
                      <a:pt x="478230" y="160400"/>
                      <a:pt x="491102" y="185154"/>
                    </a:cubicBezTo>
                    <a:cubicBezTo>
                      <a:pt x="482191" y="184163"/>
                      <a:pt x="473280" y="184163"/>
                      <a:pt x="464368" y="183173"/>
                    </a:cubicBezTo>
                    <a:cubicBezTo>
                      <a:pt x="453477" y="182183"/>
                      <a:pt x="445556" y="177233"/>
                      <a:pt x="444566" y="168321"/>
                    </a:cubicBezTo>
                    <a:cubicBezTo>
                      <a:pt x="442586" y="157430"/>
                      <a:pt x="441596" y="145549"/>
                      <a:pt x="451497" y="137628"/>
                    </a:cubicBezTo>
                    <a:close/>
                    <a:moveTo>
                      <a:pt x="343574" y="407932"/>
                    </a:moveTo>
                    <a:cubicBezTo>
                      <a:pt x="346544" y="404961"/>
                      <a:pt x="351494" y="403971"/>
                      <a:pt x="356445" y="403971"/>
                    </a:cubicBezTo>
                    <a:cubicBezTo>
                      <a:pt x="362386" y="403971"/>
                      <a:pt x="364366" y="404961"/>
                      <a:pt x="372287" y="405951"/>
                    </a:cubicBezTo>
                    <a:cubicBezTo>
                      <a:pt x="372287" y="405951"/>
                      <a:pt x="370306" y="430704"/>
                      <a:pt x="383179" y="455458"/>
                    </a:cubicBezTo>
                    <a:cubicBezTo>
                      <a:pt x="374267" y="454468"/>
                      <a:pt x="365356" y="454468"/>
                      <a:pt x="356445" y="453477"/>
                    </a:cubicBezTo>
                    <a:cubicBezTo>
                      <a:pt x="345553" y="452487"/>
                      <a:pt x="337632" y="447537"/>
                      <a:pt x="336643" y="438625"/>
                    </a:cubicBezTo>
                    <a:cubicBezTo>
                      <a:pt x="334662" y="427734"/>
                      <a:pt x="334662" y="415853"/>
                      <a:pt x="343574" y="407932"/>
                    </a:cubicBezTo>
                    <a:close/>
                    <a:moveTo>
                      <a:pt x="427734" y="642591"/>
                    </a:moveTo>
                    <a:cubicBezTo>
                      <a:pt x="422784" y="660414"/>
                      <a:pt x="407932" y="674275"/>
                      <a:pt x="396050" y="674275"/>
                    </a:cubicBezTo>
                    <a:cubicBezTo>
                      <a:pt x="395060" y="674275"/>
                      <a:pt x="393080" y="674275"/>
                      <a:pt x="392089" y="673285"/>
                    </a:cubicBezTo>
                    <a:cubicBezTo>
                      <a:pt x="364366" y="666354"/>
                      <a:pt x="346544" y="660414"/>
                      <a:pt x="332682" y="645562"/>
                    </a:cubicBezTo>
                    <a:cubicBezTo>
                      <a:pt x="324761" y="637641"/>
                      <a:pt x="321791" y="627740"/>
                      <a:pt x="323771" y="616848"/>
                    </a:cubicBezTo>
                    <a:cubicBezTo>
                      <a:pt x="326741" y="605957"/>
                      <a:pt x="329712" y="603976"/>
                      <a:pt x="340603" y="605957"/>
                    </a:cubicBezTo>
                    <a:cubicBezTo>
                      <a:pt x="355455" y="609917"/>
                      <a:pt x="370306" y="612888"/>
                      <a:pt x="386149" y="615858"/>
                    </a:cubicBezTo>
                    <a:cubicBezTo>
                      <a:pt x="398030" y="618828"/>
                      <a:pt x="408922" y="621798"/>
                      <a:pt x="420803" y="625759"/>
                    </a:cubicBezTo>
                    <a:cubicBezTo>
                      <a:pt x="428724" y="629719"/>
                      <a:pt x="430704" y="634670"/>
                      <a:pt x="427734" y="642591"/>
                    </a:cubicBezTo>
                    <a:close/>
                    <a:moveTo>
                      <a:pt x="470309" y="575262"/>
                    </a:moveTo>
                    <a:cubicBezTo>
                      <a:pt x="469319" y="587144"/>
                      <a:pt x="463378" y="597045"/>
                      <a:pt x="454467" y="604966"/>
                    </a:cubicBezTo>
                    <a:cubicBezTo>
                      <a:pt x="450507" y="607937"/>
                      <a:pt x="446546" y="609917"/>
                      <a:pt x="442586" y="609917"/>
                    </a:cubicBezTo>
                    <a:cubicBezTo>
                      <a:pt x="440606" y="609917"/>
                      <a:pt x="439615" y="609917"/>
                      <a:pt x="437635" y="608927"/>
                    </a:cubicBezTo>
                    <a:cubicBezTo>
                      <a:pt x="417833" y="603976"/>
                      <a:pt x="397040" y="598036"/>
                      <a:pt x="377237" y="592095"/>
                    </a:cubicBezTo>
                    <a:cubicBezTo>
                      <a:pt x="366346" y="589124"/>
                      <a:pt x="356445" y="584174"/>
                      <a:pt x="345553" y="580213"/>
                    </a:cubicBezTo>
                    <a:cubicBezTo>
                      <a:pt x="334662" y="576253"/>
                      <a:pt x="333672" y="574273"/>
                      <a:pt x="335652" y="562391"/>
                    </a:cubicBezTo>
                    <a:cubicBezTo>
                      <a:pt x="337632" y="547539"/>
                      <a:pt x="346544" y="537638"/>
                      <a:pt x="359415" y="539618"/>
                    </a:cubicBezTo>
                    <a:cubicBezTo>
                      <a:pt x="367336" y="540608"/>
                      <a:pt x="376248" y="541599"/>
                      <a:pt x="381198" y="542588"/>
                    </a:cubicBezTo>
                    <a:cubicBezTo>
                      <a:pt x="406941" y="547539"/>
                      <a:pt x="428724" y="550509"/>
                      <a:pt x="450507" y="554470"/>
                    </a:cubicBezTo>
                    <a:cubicBezTo>
                      <a:pt x="454467" y="555460"/>
                      <a:pt x="457438" y="556450"/>
                      <a:pt x="461398" y="557440"/>
                    </a:cubicBezTo>
                    <a:cubicBezTo>
                      <a:pt x="468329" y="561401"/>
                      <a:pt x="471299" y="566352"/>
                      <a:pt x="470309" y="575262"/>
                    </a:cubicBezTo>
                    <a:close/>
                    <a:moveTo>
                      <a:pt x="476250" y="533678"/>
                    </a:moveTo>
                    <a:lnTo>
                      <a:pt x="476250" y="533678"/>
                    </a:lnTo>
                    <a:cubicBezTo>
                      <a:pt x="446546" y="532687"/>
                      <a:pt x="419813" y="527737"/>
                      <a:pt x="392089" y="521796"/>
                    </a:cubicBezTo>
                    <a:cubicBezTo>
                      <a:pt x="382188" y="519816"/>
                      <a:pt x="372287" y="517835"/>
                      <a:pt x="362386" y="516845"/>
                    </a:cubicBezTo>
                    <a:cubicBezTo>
                      <a:pt x="352484" y="514865"/>
                      <a:pt x="344563" y="508925"/>
                      <a:pt x="343574" y="500013"/>
                    </a:cubicBezTo>
                    <a:cubicBezTo>
                      <a:pt x="342583" y="489122"/>
                      <a:pt x="342583" y="477240"/>
                      <a:pt x="353475" y="470309"/>
                    </a:cubicBezTo>
                    <a:cubicBezTo>
                      <a:pt x="356445" y="468329"/>
                      <a:pt x="362386" y="467339"/>
                      <a:pt x="366346" y="467339"/>
                    </a:cubicBezTo>
                    <a:cubicBezTo>
                      <a:pt x="386149" y="469320"/>
                      <a:pt x="401991" y="479221"/>
                      <a:pt x="413872" y="494073"/>
                    </a:cubicBezTo>
                    <a:cubicBezTo>
                      <a:pt x="420803" y="502983"/>
                      <a:pt x="430704" y="509914"/>
                      <a:pt x="441596" y="512885"/>
                    </a:cubicBezTo>
                    <a:cubicBezTo>
                      <a:pt x="460408" y="517835"/>
                      <a:pt x="481201" y="511895"/>
                      <a:pt x="483181" y="486151"/>
                    </a:cubicBezTo>
                    <a:cubicBezTo>
                      <a:pt x="483181" y="482191"/>
                      <a:pt x="484171" y="478230"/>
                      <a:pt x="484171" y="474270"/>
                    </a:cubicBezTo>
                    <a:cubicBezTo>
                      <a:pt x="497043" y="474270"/>
                      <a:pt x="505954" y="487142"/>
                      <a:pt x="506944" y="500013"/>
                    </a:cubicBezTo>
                    <a:cubicBezTo>
                      <a:pt x="508924" y="519816"/>
                      <a:pt x="495063" y="533678"/>
                      <a:pt x="476250" y="533678"/>
                    </a:cubicBezTo>
                    <a:close/>
                    <a:moveTo>
                      <a:pt x="505954" y="438625"/>
                    </a:moveTo>
                    <a:cubicBezTo>
                      <a:pt x="503973" y="448527"/>
                      <a:pt x="497043" y="454468"/>
                      <a:pt x="486151" y="454468"/>
                    </a:cubicBezTo>
                    <a:cubicBezTo>
                      <a:pt x="484171" y="454468"/>
                      <a:pt x="481201" y="454468"/>
                      <a:pt x="479220" y="453477"/>
                    </a:cubicBezTo>
                    <a:cubicBezTo>
                      <a:pt x="478230" y="440606"/>
                      <a:pt x="477240" y="427734"/>
                      <a:pt x="476250" y="413872"/>
                    </a:cubicBezTo>
                    <a:cubicBezTo>
                      <a:pt x="476250" y="409912"/>
                      <a:pt x="476250" y="403971"/>
                      <a:pt x="478230" y="403971"/>
                    </a:cubicBezTo>
                    <a:cubicBezTo>
                      <a:pt x="483181" y="401991"/>
                      <a:pt x="489121" y="401001"/>
                      <a:pt x="494072" y="402981"/>
                    </a:cubicBezTo>
                    <a:cubicBezTo>
                      <a:pt x="499023" y="404961"/>
                      <a:pt x="503973" y="409912"/>
                      <a:pt x="504964" y="414863"/>
                    </a:cubicBezTo>
                    <a:cubicBezTo>
                      <a:pt x="506944" y="421793"/>
                      <a:pt x="506944" y="430704"/>
                      <a:pt x="505954" y="438625"/>
                    </a:cubicBezTo>
                    <a:close/>
                    <a:moveTo>
                      <a:pt x="535657" y="373277"/>
                    </a:moveTo>
                    <a:cubicBezTo>
                      <a:pt x="533677" y="378228"/>
                      <a:pt x="528726" y="385159"/>
                      <a:pt x="521796" y="390110"/>
                    </a:cubicBezTo>
                    <a:cubicBezTo>
                      <a:pt x="519816" y="388129"/>
                      <a:pt x="518825" y="385159"/>
                      <a:pt x="516845" y="383179"/>
                    </a:cubicBezTo>
                    <a:cubicBezTo>
                      <a:pt x="506944" y="371297"/>
                      <a:pt x="496052" y="362386"/>
                      <a:pt x="480211" y="362386"/>
                    </a:cubicBezTo>
                    <a:cubicBezTo>
                      <a:pt x="471299" y="362386"/>
                      <a:pt x="470309" y="358425"/>
                      <a:pt x="468329" y="351494"/>
                    </a:cubicBezTo>
                    <a:cubicBezTo>
                      <a:pt x="467339" y="347534"/>
                      <a:pt x="466349" y="344563"/>
                      <a:pt x="464368" y="341593"/>
                    </a:cubicBezTo>
                    <a:cubicBezTo>
                      <a:pt x="473280" y="343574"/>
                      <a:pt x="483181" y="345554"/>
                      <a:pt x="492092" y="347534"/>
                    </a:cubicBezTo>
                    <a:cubicBezTo>
                      <a:pt x="503973" y="350505"/>
                      <a:pt x="514865" y="353475"/>
                      <a:pt x="534668" y="362386"/>
                    </a:cubicBezTo>
                    <a:cubicBezTo>
                      <a:pt x="539618" y="364366"/>
                      <a:pt x="536648" y="371297"/>
                      <a:pt x="535657" y="373277"/>
                    </a:cubicBezTo>
                    <a:close/>
                    <a:moveTo>
                      <a:pt x="578233" y="305949"/>
                    </a:moveTo>
                    <a:cubicBezTo>
                      <a:pt x="577243" y="317830"/>
                      <a:pt x="571302" y="327731"/>
                      <a:pt x="562391" y="335653"/>
                    </a:cubicBezTo>
                    <a:cubicBezTo>
                      <a:pt x="558430" y="338623"/>
                      <a:pt x="554470" y="340603"/>
                      <a:pt x="550509" y="340603"/>
                    </a:cubicBezTo>
                    <a:cubicBezTo>
                      <a:pt x="548529" y="340603"/>
                      <a:pt x="547539" y="340603"/>
                      <a:pt x="545559" y="339613"/>
                    </a:cubicBezTo>
                    <a:cubicBezTo>
                      <a:pt x="525756" y="334662"/>
                      <a:pt x="504964" y="328722"/>
                      <a:pt x="485161" y="322781"/>
                    </a:cubicBezTo>
                    <a:cubicBezTo>
                      <a:pt x="474270" y="319810"/>
                      <a:pt x="464368" y="314860"/>
                      <a:pt x="453477" y="310900"/>
                    </a:cubicBezTo>
                    <a:cubicBezTo>
                      <a:pt x="442586" y="306939"/>
                      <a:pt x="441596" y="304958"/>
                      <a:pt x="443576" y="293077"/>
                    </a:cubicBezTo>
                    <a:cubicBezTo>
                      <a:pt x="445556" y="278225"/>
                      <a:pt x="454467" y="269314"/>
                      <a:pt x="467339" y="270304"/>
                    </a:cubicBezTo>
                    <a:cubicBezTo>
                      <a:pt x="475260" y="271295"/>
                      <a:pt x="484171" y="272284"/>
                      <a:pt x="489121" y="273274"/>
                    </a:cubicBezTo>
                    <a:cubicBezTo>
                      <a:pt x="514865" y="277235"/>
                      <a:pt x="536648" y="281196"/>
                      <a:pt x="558430" y="285156"/>
                    </a:cubicBezTo>
                    <a:cubicBezTo>
                      <a:pt x="562391" y="286146"/>
                      <a:pt x="565361" y="287136"/>
                      <a:pt x="569322" y="288126"/>
                    </a:cubicBezTo>
                    <a:cubicBezTo>
                      <a:pt x="576253" y="291097"/>
                      <a:pt x="579223" y="296048"/>
                      <a:pt x="578233" y="305949"/>
                    </a:cubicBezTo>
                    <a:close/>
                    <a:moveTo>
                      <a:pt x="584174" y="263373"/>
                    </a:moveTo>
                    <a:cubicBezTo>
                      <a:pt x="583183" y="263373"/>
                      <a:pt x="583183" y="263373"/>
                      <a:pt x="584174" y="263373"/>
                    </a:cubicBezTo>
                    <a:cubicBezTo>
                      <a:pt x="554470" y="262383"/>
                      <a:pt x="527737" y="257433"/>
                      <a:pt x="500013" y="251492"/>
                    </a:cubicBezTo>
                    <a:cubicBezTo>
                      <a:pt x="490112" y="249512"/>
                      <a:pt x="480211" y="247531"/>
                      <a:pt x="470309" y="246541"/>
                    </a:cubicBezTo>
                    <a:cubicBezTo>
                      <a:pt x="460408" y="244561"/>
                      <a:pt x="452487" y="238620"/>
                      <a:pt x="451497" y="229709"/>
                    </a:cubicBezTo>
                    <a:cubicBezTo>
                      <a:pt x="450507" y="218817"/>
                      <a:pt x="450507" y="206936"/>
                      <a:pt x="461398" y="200005"/>
                    </a:cubicBezTo>
                    <a:cubicBezTo>
                      <a:pt x="464368" y="198025"/>
                      <a:pt x="470309" y="197035"/>
                      <a:pt x="474270" y="197035"/>
                    </a:cubicBezTo>
                    <a:cubicBezTo>
                      <a:pt x="494072" y="199015"/>
                      <a:pt x="509914" y="208916"/>
                      <a:pt x="521796" y="223768"/>
                    </a:cubicBezTo>
                    <a:cubicBezTo>
                      <a:pt x="528726" y="232679"/>
                      <a:pt x="538628" y="239610"/>
                      <a:pt x="549519" y="242581"/>
                    </a:cubicBezTo>
                    <a:cubicBezTo>
                      <a:pt x="568331" y="247531"/>
                      <a:pt x="589124" y="241591"/>
                      <a:pt x="591105" y="215847"/>
                    </a:cubicBezTo>
                    <a:cubicBezTo>
                      <a:pt x="591105" y="211887"/>
                      <a:pt x="592095" y="207926"/>
                      <a:pt x="592095" y="203966"/>
                    </a:cubicBezTo>
                    <a:cubicBezTo>
                      <a:pt x="604966" y="203966"/>
                      <a:pt x="613878" y="216838"/>
                      <a:pt x="614867" y="229709"/>
                    </a:cubicBezTo>
                    <a:cubicBezTo>
                      <a:pt x="615858" y="249512"/>
                      <a:pt x="602986" y="263373"/>
                      <a:pt x="584174" y="263373"/>
                    </a:cubicBezTo>
                    <a:close/>
                    <a:moveTo>
                      <a:pt x="613878" y="168321"/>
                    </a:moveTo>
                    <a:cubicBezTo>
                      <a:pt x="611897" y="179212"/>
                      <a:pt x="604966" y="184163"/>
                      <a:pt x="594075" y="184163"/>
                    </a:cubicBezTo>
                    <a:cubicBezTo>
                      <a:pt x="592095" y="184163"/>
                      <a:pt x="589124" y="184163"/>
                      <a:pt x="587144" y="183173"/>
                    </a:cubicBezTo>
                    <a:cubicBezTo>
                      <a:pt x="586154" y="170302"/>
                      <a:pt x="584174" y="156440"/>
                      <a:pt x="584174" y="143568"/>
                    </a:cubicBezTo>
                    <a:cubicBezTo>
                      <a:pt x="584174" y="139607"/>
                      <a:pt x="584174" y="133667"/>
                      <a:pt x="586154" y="132677"/>
                    </a:cubicBezTo>
                    <a:cubicBezTo>
                      <a:pt x="591105" y="130697"/>
                      <a:pt x="597045" y="129706"/>
                      <a:pt x="601996" y="131687"/>
                    </a:cubicBezTo>
                    <a:cubicBezTo>
                      <a:pt x="606947" y="133667"/>
                      <a:pt x="611897" y="138618"/>
                      <a:pt x="612887" y="143568"/>
                    </a:cubicBezTo>
                    <a:cubicBezTo>
                      <a:pt x="613878" y="151489"/>
                      <a:pt x="614867" y="160400"/>
                      <a:pt x="613878" y="168321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pic>
        <p:nvPicPr>
          <p:cNvPr id="62" name="Рисунок 61">
            <a:extLst>
              <a:ext uri="{FF2B5EF4-FFF2-40B4-BE49-F238E27FC236}">
                <a16:creationId xmlns:a16="http://schemas.microsoft.com/office/drawing/2014/main" id="{29CBE686-81C9-EB5E-59ED-1F6B28FD46D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58244" y="1155700"/>
            <a:ext cx="11061322" cy="89045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03932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7B746B65-8BCE-590C-896B-1ACEFDF4960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58244" y="1155700"/>
            <a:ext cx="11061322" cy="8904554"/>
          </a:xfrm>
          <a:prstGeom prst="rect">
            <a:avLst/>
          </a:prstGeom>
        </p:spPr>
      </p:pic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0093E0A6-CA79-7E71-3F19-B6C47D7CC321}"/>
              </a:ext>
            </a:extLst>
          </p:cNvPr>
          <p:cNvSpPr/>
          <p:nvPr/>
        </p:nvSpPr>
        <p:spPr>
          <a:xfrm>
            <a:off x="7114949" y="2457489"/>
            <a:ext cx="9005187" cy="2105005"/>
          </a:xfrm>
          <a:custGeom>
            <a:avLst/>
            <a:gdLst>
              <a:gd name="connsiteX0" fmla="*/ 0 w 9005187"/>
              <a:gd name="connsiteY0" fmla="*/ 0 h 2105005"/>
              <a:gd name="connsiteX1" fmla="*/ 9005187 w 9005187"/>
              <a:gd name="connsiteY1" fmla="*/ 0 h 2105005"/>
              <a:gd name="connsiteX2" fmla="*/ 9005187 w 9005187"/>
              <a:gd name="connsiteY2" fmla="*/ 2105006 h 2105005"/>
              <a:gd name="connsiteX3" fmla="*/ 0 w 9005187"/>
              <a:gd name="connsiteY3" fmla="*/ 2105006 h 21050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05187" h="2105005">
                <a:moveTo>
                  <a:pt x="0" y="0"/>
                </a:moveTo>
                <a:lnTo>
                  <a:pt x="9005187" y="0"/>
                </a:lnTo>
                <a:lnTo>
                  <a:pt x="9005187" y="2105006"/>
                </a:lnTo>
                <a:lnTo>
                  <a:pt x="0" y="2105006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" name="Полилиния: фигура 9">
            <a:extLst>
              <a:ext uri="{FF2B5EF4-FFF2-40B4-BE49-F238E27FC236}">
                <a16:creationId xmlns:a16="http://schemas.microsoft.com/office/drawing/2014/main" id="{54FA7273-6A8F-491D-1022-2C3732EF5F74}"/>
              </a:ext>
            </a:extLst>
          </p:cNvPr>
          <p:cNvSpPr/>
          <p:nvPr/>
        </p:nvSpPr>
        <p:spPr>
          <a:xfrm>
            <a:off x="7114949" y="7811095"/>
            <a:ext cx="9005187" cy="2962454"/>
          </a:xfrm>
          <a:custGeom>
            <a:avLst/>
            <a:gdLst>
              <a:gd name="connsiteX0" fmla="*/ 0 w 9005187"/>
              <a:gd name="connsiteY0" fmla="*/ 0 h 2962454"/>
              <a:gd name="connsiteX1" fmla="*/ 9005187 w 9005187"/>
              <a:gd name="connsiteY1" fmla="*/ 0 h 2962454"/>
              <a:gd name="connsiteX2" fmla="*/ 9005187 w 9005187"/>
              <a:gd name="connsiteY2" fmla="*/ 2962454 h 2962454"/>
              <a:gd name="connsiteX3" fmla="*/ 0 w 9005187"/>
              <a:gd name="connsiteY3" fmla="*/ 2962454 h 29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05187" h="2962454">
                <a:moveTo>
                  <a:pt x="0" y="0"/>
                </a:moveTo>
                <a:lnTo>
                  <a:pt x="9005187" y="0"/>
                </a:lnTo>
                <a:lnTo>
                  <a:pt x="9005187" y="2962454"/>
                </a:lnTo>
                <a:lnTo>
                  <a:pt x="0" y="2962454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" name="Полилиния: фигура 11">
            <a:extLst>
              <a:ext uri="{FF2B5EF4-FFF2-40B4-BE49-F238E27FC236}">
                <a16:creationId xmlns:a16="http://schemas.microsoft.com/office/drawing/2014/main" id="{96442557-46CE-4056-948B-02DCA1AD8AE6}"/>
              </a:ext>
            </a:extLst>
          </p:cNvPr>
          <p:cNvSpPr/>
          <p:nvPr/>
        </p:nvSpPr>
        <p:spPr>
          <a:xfrm>
            <a:off x="7114949" y="4866463"/>
            <a:ext cx="10448789" cy="2962454"/>
          </a:xfrm>
          <a:custGeom>
            <a:avLst/>
            <a:gdLst>
              <a:gd name="connsiteX0" fmla="*/ 0 w 10448789"/>
              <a:gd name="connsiteY0" fmla="*/ 0 h 2962454"/>
              <a:gd name="connsiteX1" fmla="*/ 10448790 w 10448789"/>
              <a:gd name="connsiteY1" fmla="*/ 0 h 2962454"/>
              <a:gd name="connsiteX2" fmla="*/ 10448790 w 10448789"/>
              <a:gd name="connsiteY2" fmla="*/ 2962455 h 2962454"/>
              <a:gd name="connsiteX3" fmla="*/ 0 w 10448789"/>
              <a:gd name="connsiteY3" fmla="*/ 2962455 h 29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448789" h="2962454">
                <a:moveTo>
                  <a:pt x="0" y="0"/>
                </a:moveTo>
                <a:lnTo>
                  <a:pt x="10448790" y="0"/>
                </a:lnTo>
                <a:lnTo>
                  <a:pt x="10448790" y="2962455"/>
                </a:lnTo>
                <a:lnTo>
                  <a:pt x="0" y="2962455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" name="Полилиния: фигура 15">
            <a:extLst>
              <a:ext uri="{FF2B5EF4-FFF2-40B4-BE49-F238E27FC236}">
                <a16:creationId xmlns:a16="http://schemas.microsoft.com/office/drawing/2014/main" id="{252809DD-7BDF-0947-1B76-2E055AB17978}"/>
              </a:ext>
            </a:extLst>
          </p:cNvPr>
          <p:cNvSpPr/>
          <p:nvPr/>
        </p:nvSpPr>
        <p:spPr>
          <a:xfrm>
            <a:off x="-9990" y="5939"/>
            <a:ext cx="19030203" cy="10722064"/>
          </a:xfrm>
          <a:custGeom>
            <a:avLst/>
            <a:gdLst>
              <a:gd name="connsiteX0" fmla="*/ 0 w 19030203"/>
              <a:gd name="connsiteY0" fmla="*/ 0 h 10722064"/>
              <a:gd name="connsiteX1" fmla="*/ 19030204 w 19030203"/>
              <a:gd name="connsiteY1" fmla="*/ 0 h 10722064"/>
              <a:gd name="connsiteX2" fmla="*/ 19030204 w 19030203"/>
              <a:gd name="connsiteY2" fmla="*/ 10722065 h 10722064"/>
              <a:gd name="connsiteX3" fmla="*/ 0 w 19030203"/>
              <a:gd name="connsiteY3" fmla="*/ 10722065 h 10722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30203" h="10722064">
                <a:moveTo>
                  <a:pt x="0" y="0"/>
                </a:moveTo>
                <a:lnTo>
                  <a:pt x="19030204" y="0"/>
                </a:lnTo>
                <a:lnTo>
                  <a:pt x="19030204" y="10722065"/>
                </a:lnTo>
                <a:lnTo>
                  <a:pt x="0" y="10722065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3" name="Полилиния: фигура 62">
            <a:extLst>
              <a:ext uri="{FF2B5EF4-FFF2-40B4-BE49-F238E27FC236}">
                <a16:creationId xmlns:a16="http://schemas.microsoft.com/office/drawing/2014/main" id="{1BA2E2BA-37CE-E46B-A7EB-C0FFFAF46D80}"/>
              </a:ext>
            </a:extLst>
          </p:cNvPr>
          <p:cNvSpPr/>
          <p:nvPr/>
        </p:nvSpPr>
        <p:spPr>
          <a:xfrm>
            <a:off x="-9989" y="5940"/>
            <a:ext cx="19030290" cy="10722113"/>
          </a:xfrm>
          <a:custGeom>
            <a:avLst/>
            <a:gdLst>
              <a:gd name="connsiteX0" fmla="*/ 0 w 19030290"/>
              <a:gd name="connsiteY0" fmla="*/ 0 h 10722113"/>
              <a:gd name="connsiteX1" fmla="*/ 19030290 w 19030290"/>
              <a:gd name="connsiteY1" fmla="*/ 0 h 10722113"/>
              <a:gd name="connsiteX2" fmla="*/ 19030290 w 19030290"/>
              <a:gd name="connsiteY2" fmla="*/ 10722114 h 10722113"/>
              <a:gd name="connsiteX3" fmla="*/ 0 w 19030290"/>
              <a:gd name="connsiteY3" fmla="*/ 10722114 h 10722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30290" h="10722113">
                <a:moveTo>
                  <a:pt x="0" y="0"/>
                </a:moveTo>
                <a:lnTo>
                  <a:pt x="19030290" y="0"/>
                </a:lnTo>
                <a:lnTo>
                  <a:pt x="19030290" y="10722114"/>
                </a:lnTo>
                <a:lnTo>
                  <a:pt x="0" y="10722114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4" name="Полилиния: фигура 63">
            <a:extLst>
              <a:ext uri="{FF2B5EF4-FFF2-40B4-BE49-F238E27FC236}">
                <a16:creationId xmlns:a16="http://schemas.microsoft.com/office/drawing/2014/main" id="{715695A2-B475-5F55-B632-CECE8924E237}"/>
              </a:ext>
            </a:extLst>
          </p:cNvPr>
          <p:cNvSpPr/>
          <p:nvPr/>
        </p:nvSpPr>
        <p:spPr>
          <a:xfrm>
            <a:off x="6645661" y="2433738"/>
            <a:ext cx="4123889" cy="2770382"/>
          </a:xfrm>
          <a:custGeom>
            <a:avLst/>
            <a:gdLst>
              <a:gd name="connsiteX0" fmla="*/ 0 w 4123889"/>
              <a:gd name="connsiteY0" fmla="*/ 0 h 2770382"/>
              <a:gd name="connsiteX1" fmla="*/ 4123889 w 4123889"/>
              <a:gd name="connsiteY1" fmla="*/ 0 h 2770382"/>
              <a:gd name="connsiteX2" fmla="*/ 4123889 w 4123889"/>
              <a:gd name="connsiteY2" fmla="*/ 2770383 h 2770382"/>
              <a:gd name="connsiteX3" fmla="*/ 0 w 4123889"/>
              <a:gd name="connsiteY3" fmla="*/ 2770383 h 2770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23889" h="2770382">
                <a:moveTo>
                  <a:pt x="0" y="0"/>
                </a:moveTo>
                <a:lnTo>
                  <a:pt x="4123889" y="0"/>
                </a:lnTo>
                <a:lnTo>
                  <a:pt x="4123889" y="2770383"/>
                </a:lnTo>
                <a:lnTo>
                  <a:pt x="0" y="2770383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" name="Полилиния: фигура 82">
            <a:extLst>
              <a:ext uri="{FF2B5EF4-FFF2-40B4-BE49-F238E27FC236}">
                <a16:creationId xmlns:a16="http://schemas.microsoft.com/office/drawing/2014/main" id="{2877970E-7DC5-2FB5-8F88-5AF813AC7279}"/>
              </a:ext>
            </a:extLst>
          </p:cNvPr>
          <p:cNvSpPr/>
          <p:nvPr/>
        </p:nvSpPr>
        <p:spPr>
          <a:xfrm>
            <a:off x="12680501" y="2433738"/>
            <a:ext cx="5357591" cy="2770382"/>
          </a:xfrm>
          <a:custGeom>
            <a:avLst/>
            <a:gdLst>
              <a:gd name="connsiteX0" fmla="*/ 0 w 5357591"/>
              <a:gd name="connsiteY0" fmla="*/ 0 h 2770382"/>
              <a:gd name="connsiteX1" fmla="*/ 5357591 w 5357591"/>
              <a:gd name="connsiteY1" fmla="*/ 0 h 2770382"/>
              <a:gd name="connsiteX2" fmla="*/ 5357591 w 5357591"/>
              <a:gd name="connsiteY2" fmla="*/ 2770383 h 2770382"/>
              <a:gd name="connsiteX3" fmla="*/ 0 w 5357591"/>
              <a:gd name="connsiteY3" fmla="*/ 2770383 h 2770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57591" h="2770382">
                <a:moveTo>
                  <a:pt x="0" y="0"/>
                </a:moveTo>
                <a:lnTo>
                  <a:pt x="5357591" y="0"/>
                </a:lnTo>
                <a:lnTo>
                  <a:pt x="5357591" y="2770383"/>
                </a:lnTo>
                <a:lnTo>
                  <a:pt x="0" y="2770383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8" name="Полилиния: фигура 157">
            <a:extLst>
              <a:ext uri="{FF2B5EF4-FFF2-40B4-BE49-F238E27FC236}">
                <a16:creationId xmlns:a16="http://schemas.microsoft.com/office/drawing/2014/main" id="{0A334D16-2B97-7BB5-00CE-388DF7C6D690}"/>
              </a:ext>
            </a:extLst>
          </p:cNvPr>
          <p:cNvSpPr/>
          <p:nvPr/>
        </p:nvSpPr>
        <p:spPr>
          <a:xfrm>
            <a:off x="6645661" y="5711067"/>
            <a:ext cx="4386274" cy="4354590"/>
          </a:xfrm>
          <a:custGeom>
            <a:avLst/>
            <a:gdLst>
              <a:gd name="connsiteX0" fmla="*/ 0 w 4386274"/>
              <a:gd name="connsiteY0" fmla="*/ 0 h 4354590"/>
              <a:gd name="connsiteX1" fmla="*/ 4386274 w 4386274"/>
              <a:gd name="connsiteY1" fmla="*/ 0 h 4354590"/>
              <a:gd name="connsiteX2" fmla="*/ 4386274 w 4386274"/>
              <a:gd name="connsiteY2" fmla="*/ 4354590 h 4354590"/>
              <a:gd name="connsiteX3" fmla="*/ 0 w 4386274"/>
              <a:gd name="connsiteY3" fmla="*/ 4354590 h 4354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86274" h="4354590">
                <a:moveTo>
                  <a:pt x="0" y="0"/>
                </a:moveTo>
                <a:lnTo>
                  <a:pt x="4386274" y="0"/>
                </a:lnTo>
                <a:lnTo>
                  <a:pt x="4386274" y="4354590"/>
                </a:lnTo>
                <a:lnTo>
                  <a:pt x="0" y="435459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3" name="Полилиния: фигура 162">
            <a:extLst>
              <a:ext uri="{FF2B5EF4-FFF2-40B4-BE49-F238E27FC236}">
                <a16:creationId xmlns:a16="http://schemas.microsoft.com/office/drawing/2014/main" id="{4F83FE2A-BA82-AC9D-D229-E73DC795EDB2}"/>
              </a:ext>
            </a:extLst>
          </p:cNvPr>
          <p:cNvSpPr/>
          <p:nvPr/>
        </p:nvSpPr>
        <p:spPr>
          <a:xfrm>
            <a:off x="12667629" y="5711067"/>
            <a:ext cx="4123889" cy="4354590"/>
          </a:xfrm>
          <a:custGeom>
            <a:avLst/>
            <a:gdLst>
              <a:gd name="connsiteX0" fmla="*/ 0 w 4123889"/>
              <a:gd name="connsiteY0" fmla="*/ 0 h 4354590"/>
              <a:gd name="connsiteX1" fmla="*/ 4123890 w 4123889"/>
              <a:gd name="connsiteY1" fmla="*/ 0 h 4354590"/>
              <a:gd name="connsiteX2" fmla="*/ 4123890 w 4123889"/>
              <a:gd name="connsiteY2" fmla="*/ 4354590 h 4354590"/>
              <a:gd name="connsiteX3" fmla="*/ 0 w 4123889"/>
              <a:gd name="connsiteY3" fmla="*/ 4354590 h 4354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23889" h="4354590">
                <a:moveTo>
                  <a:pt x="0" y="0"/>
                </a:moveTo>
                <a:lnTo>
                  <a:pt x="4123890" y="0"/>
                </a:lnTo>
                <a:lnTo>
                  <a:pt x="4123890" y="4354590"/>
                </a:lnTo>
                <a:lnTo>
                  <a:pt x="0" y="435459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244" name="Группа 243">
            <a:extLst>
              <a:ext uri="{FF2B5EF4-FFF2-40B4-BE49-F238E27FC236}">
                <a16:creationId xmlns:a16="http://schemas.microsoft.com/office/drawing/2014/main" id="{588FFB43-3E39-DFF1-1F94-8DC69C53763C}"/>
              </a:ext>
            </a:extLst>
          </p:cNvPr>
          <p:cNvGrpSpPr/>
          <p:nvPr/>
        </p:nvGrpSpPr>
        <p:grpSpPr>
          <a:xfrm>
            <a:off x="10865594" y="2252544"/>
            <a:ext cx="6725563" cy="2368161"/>
            <a:chOff x="10865594" y="2252544"/>
            <a:chExt cx="6725563" cy="2368161"/>
          </a:xfrm>
        </p:grpSpPr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0A72F74D-142F-6969-AA0D-65C53F75B8F8}"/>
                </a:ext>
              </a:extLst>
            </p:cNvPr>
            <p:cNvSpPr txBox="1"/>
            <p:nvPr/>
          </p:nvSpPr>
          <p:spPr>
            <a:xfrm>
              <a:off x="12589467" y="2312381"/>
              <a:ext cx="5001690" cy="230832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UPS Extreme Power</a:t>
              </a: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Батареи с высокими разрядными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характеристиками на коротких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режимах. Применяются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в источниках бесперебойного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питания</a:t>
              </a:r>
            </a:p>
          </p:txBody>
        </p:sp>
        <p:grpSp>
          <p:nvGrpSpPr>
            <p:cNvPr id="165" name="Рисунок 60">
              <a:extLst>
                <a:ext uri="{FF2B5EF4-FFF2-40B4-BE49-F238E27FC236}">
                  <a16:creationId xmlns:a16="http://schemas.microsoft.com/office/drawing/2014/main" id="{BAAD8210-AAB3-0EA7-AB84-F11E15D90B7B}"/>
                </a:ext>
              </a:extLst>
            </p:cNvPr>
            <p:cNvGrpSpPr/>
            <p:nvPr/>
          </p:nvGrpSpPr>
          <p:grpSpPr>
            <a:xfrm>
              <a:off x="10865594" y="2252544"/>
              <a:ext cx="1510677" cy="2046598"/>
              <a:chOff x="10865594" y="2252544"/>
              <a:chExt cx="1510677" cy="2046598"/>
            </a:xfrm>
            <a:solidFill>
              <a:srgbClr val="C00000"/>
            </a:solidFill>
          </p:grpSpPr>
          <p:sp>
            <p:nvSpPr>
              <p:cNvPr id="166" name="Полилиния: фигура 165">
                <a:extLst>
                  <a:ext uri="{FF2B5EF4-FFF2-40B4-BE49-F238E27FC236}">
                    <a16:creationId xmlns:a16="http://schemas.microsoft.com/office/drawing/2014/main" id="{0E109D53-BC80-C4BF-B8EC-8E25EB7ABC9F}"/>
                  </a:ext>
                </a:extLst>
              </p:cNvPr>
              <p:cNvSpPr/>
              <p:nvPr/>
            </p:nvSpPr>
            <p:spPr>
              <a:xfrm>
                <a:off x="11068570" y="3795166"/>
                <a:ext cx="232680" cy="219808"/>
              </a:xfrm>
              <a:custGeom>
                <a:avLst/>
                <a:gdLst>
                  <a:gd name="connsiteX0" fmla="*/ 30694 w 232680"/>
                  <a:gd name="connsiteY0" fmla="*/ 209908 h 219808"/>
                  <a:gd name="connsiteX1" fmla="*/ 52476 w 232680"/>
                  <a:gd name="connsiteY1" fmla="*/ 216839 h 219808"/>
                  <a:gd name="connsiteX2" fmla="*/ 54457 w 232680"/>
                  <a:gd name="connsiteY2" fmla="*/ 216839 h 219808"/>
                  <a:gd name="connsiteX3" fmla="*/ 79210 w 232680"/>
                  <a:gd name="connsiteY3" fmla="*/ 218819 h 219808"/>
                  <a:gd name="connsiteX4" fmla="*/ 195055 w 232680"/>
                  <a:gd name="connsiteY4" fmla="*/ 219809 h 219808"/>
                  <a:gd name="connsiteX5" fmla="*/ 230699 w 232680"/>
                  <a:gd name="connsiteY5" fmla="*/ 172283 h 219808"/>
                  <a:gd name="connsiteX6" fmla="*/ 231691 w 232680"/>
                  <a:gd name="connsiteY6" fmla="*/ 100003 h 219808"/>
                  <a:gd name="connsiteX7" fmla="*/ 222779 w 232680"/>
                  <a:gd name="connsiteY7" fmla="*/ 90102 h 219808"/>
                  <a:gd name="connsiteX8" fmla="*/ 102974 w 232680"/>
                  <a:gd name="connsiteY8" fmla="*/ 89112 h 219808"/>
                  <a:gd name="connsiteX9" fmla="*/ 97032 w 232680"/>
                  <a:gd name="connsiteY9" fmla="*/ 96043 h 219808"/>
                  <a:gd name="connsiteX10" fmla="*/ 97032 w 232680"/>
                  <a:gd name="connsiteY10" fmla="*/ 119806 h 219808"/>
                  <a:gd name="connsiteX11" fmla="*/ 102974 w 232680"/>
                  <a:gd name="connsiteY11" fmla="*/ 126737 h 219808"/>
                  <a:gd name="connsiteX12" fmla="*/ 187135 w 232680"/>
                  <a:gd name="connsiteY12" fmla="*/ 127727 h 219808"/>
                  <a:gd name="connsiteX13" fmla="*/ 190104 w 232680"/>
                  <a:gd name="connsiteY13" fmla="*/ 131687 h 219808"/>
                  <a:gd name="connsiteX14" fmla="*/ 190104 w 232680"/>
                  <a:gd name="connsiteY14" fmla="*/ 156441 h 219808"/>
                  <a:gd name="connsiteX15" fmla="*/ 175252 w 232680"/>
                  <a:gd name="connsiteY15" fmla="*/ 175253 h 219808"/>
                  <a:gd name="connsiteX16" fmla="*/ 81190 w 232680"/>
                  <a:gd name="connsiteY16" fmla="*/ 174263 h 219808"/>
                  <a:gd name="connsiteX17" fmla="*/ 54457 w 232680"/>
                  <a:gd name="connsiteY17" fmla="*/ 167332 h 219808"/>
                  <a:gd name="connsiteX18" fmla="*/ 52476 w 232680"/>
                  <a:gd name="connsiteY18" fmla="*/ 165352 h 219808"/>
                  <a:gd name="connsiteX19" fmla="*/ 44556 w 232680"/>
                  <a:gd name="connsiteY19" fmla="*/ 130697 h 219808"/>
                  <a:gd name="connsiteX20" fmla="*/ 44556 w 232680"/>
                  <a:gd name="connsiteY20" fmla="*/ 86141 h 219808"/>
                  <a:gd name="connsiteX21" fmla="*/ 52476 w 232680"/>
                  <a:gd name="connsiteY21" fmla="*/ 53467 h 219808"/>
                  <a:gd name="connsiteX22" fmla="*/ 54457 w 232680"/>
                  <a:gd name="connsiteY22" fmla="*/ 51487 h 219808"/>
                  <a:gd name="connsiteX23" fmla="*/ 83171 w 232680"/>
                  <a:gd name="connsiteY23" fmla="*/ 44556 h 219808"/>
                  <a:gd name="connsiteX24" fmla="*/ 226740 w 232680"/>
                  <a:gd name="connsiteY24" fmla="*/ 45546 h 219808"/>
                  <a:gd name="connsiteX25" fmla="*/ 232680 w 232680"/>
                  <a:gd name="connsiteY25" fmla="*/ 38615 h 219808"/>
                  <a:gd name="connsiteX26" fmla="*/ 232680 w 232680"/>
                  <a:gd name="connsiteY26" fmla="*/ 7921 h 219808"/>
                  <a:gd name="connsiteX27" fmla="*/ 226740 w 232680"/>
                  <a:gd name="connsiteY27" fmla="*/ 990 h 219808"/>
                  <a:gd name="connsiteX28" fmla="*/ 81190 w 232680"/>
                  <a:gd name="connsiteY28" fmla="*/ 0 h 219808"/>
                  <a:gd name="connsiteX29" fmla="*/ 79210 w 232680"/>
                  <a:gd name="connsiteY29" fmla="*/ 0 h 219808"/>
                  <a:gd name="connsiteX30" fmla="*/ 53467 w 232680"/>
                  <a:gd name="connsiteY30" fmla="*/ 1980 h 219808"/>
                  <a:gd name="connsiteX31" fmla="*/ 51486 w 232680"/>
                  <a:gd name="connsiteY31" fmla="*/ 1980 h 219808"/>
                  <a:gd name="connsiteX32" fmla="*/ 29704 w 232680"/>
                  <a:gd name="connsiteY32" fmla="*/ 9901 h 219808"/>
                  <a:gd name="connsiteX33" fmla="*/ 27723 w 232680"/>
                  <a:gd name="connsiteY33" fmla="*/ 11882 h 219808"/>
                  <a:gd name="connsiteX34" fmla="*/ 0 w 232680"/>
                  <a:gd name="connsiteY34" fmla="*/ 81191 h 219808"/>
                  <a:gd name="connsiteX35" fmla="*/ 0 w 232680"/>
                  <a:gd name="connsiteY35" fmla="*/ 134658 h 219808"/>
                  <a:gd name="connsiteX36" fmla="*/ 27723 w 232680"/>
                  <a:gd name="connsiteY36" fmla="*/ 205947 h 219808"/>
                  <a:gd name="connsiteX37" fmla="*/ 30694 w 232680"/>
                  <a:gd name="connsiteY37" fmla="*/ 209908 h 219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32680" h="219808">
                    <a:moveTo>
                      <a:pt x="30694" y="209908"/>
                    </a:moveTo>
                    <a:cubicBezTo>
                      <a:pt x="36634" y="212878"/>
                      <a:pt x="44556" y="215848"/>
                      <a:pt x="52476" y="216839"/>
                    </a:cubicBezTo>
                    <a:cubicBezTo>
                      <a:pt x="53467" y="216839"/>
                      <a:pt x="53467" y="216839"/>
                      <a:pt x="54457" y="216839"/>
                    </a:cubicBezTo>
                    <a:cubicBezTo>
                      <a:pt x="62377" y="217829"/>
                      <a:pt x="70299" y="218819"/>
                      <a:pt x="79210" y="218819"/>
                    </a:cubicBezTo>
                    <a:lnTo>
                      <a:pt x="195055" y="219809"/>
                    </a:lnTo>
                    <a:cubicBezTo>
                      <a:pt x="217829" y="219809"/>
                      <a:pt x="230699" y="206937"/>
                      <a:pt x="230699" y="172283"/>
                    </a:cubicBezTo>
                    <a:lnTo>
                      <a:pt x="231691" y="100003"/>
                    </a:lnTo>
                    <a:cubicBezTo>
                      <a:pt x="231691" y="94062"/>
                      <a:pt x="228720" y="91092"/>
                      <a:pt x="222779" y="90102"/>
                    </a:cubicBezTo>
                    <a:lnTo>
                      <a:pt x="102974" y="89112"/>
                    </a:lnTo>
                    <a:cubicBezTo>
                      <a:pt x="99013" y="89112"/>
                      <a:pt x="97032" y="91092"/>
                      <a:pt x="97032" y="96043"/>
                    </a:cubicBezTo>
                    <a:lnTo>
                      <a:pt x="97032" y="119806"/>
                    </a:lnTo>
                    <a:cubicBezTo>
                      <a:pt x="97032" y="124756"/>
                      <a:pt x="99013" y="126737"/>
                      <a:pt x="102974" y="126737"/>
                    </a:cubicBezTo>
                    <a:lnTo>
                      <a:pt x="187135" y="127727"/>
                    </a:lnTo>
                    <a:cubicBezTo>
                      <a:pt x="190104" y="127727"/>
                      <a:pt x="190104" y="128717"/>
                      <a:pt x="190104" y="131687"/>
                    </a:cubicBezTo>
                    <a:lnTo>
                      <a:pt x="190104" y="156441"/>
                    </a:lnTo>
                    <a:cubicBezTo>
                      <a:pt x="190104" y="170302"/>
                      <a:pt x="185154" y="175253"/>
                      <a:pt x="175252" y="175253"/>
                    </a:cubicBezTo>
                    <a:lnTo>
                      <a:pt x="81190" y="174263"/>
                    </a:lnTo>
                    <a:cubicBezTo>
                      <a:pt x="68319" y="174263"/>
                      <a:pt x="60398" y="172283"/>
                      <a:pt x="54457" y="167332"/>
                    </a:cubicBezTo>
                    <a:cubicBezTo>
                      <a:pt x="53467" y="166342"/>
                      <a:pt x="52476" y="166342"/>
                      <a:pt x="52476" y="165352"/>
                    </a:cubicBezTo>
                    <a:cubicBezTo>
                      <a:pt x="46536" y="158421"/>
                      <a:pt x="43566" y="148519"/>
                      <a:pt x="44556" y="130697"/>
                    </a:cubicBezTo>
                    <a:lnTo>
                      <a:pt x="44556" y="86141"/>
                    </a:lnTo>
                    <a:cubicBezTo>
                      <a:pt x="44556" y="70299"/>
                      <a:pt x="46536" y="59408"/>
                      <a:pt x="52476" y="53467"/>
                    </a:cubicBezTo>
                    <a:cubicBezTo>
                      <a:pt x="53467" y="52477"/>
                      <a:pt x="53467" y="52477"/>
                      <a:pt x="54457" y="51487"/>
                    </a:cubicBezTo>
                    <a:cubicBezTo>
                      <a:pt x="60398" y="46536"/>
                      <a:pt x="69309" y="44556"/>
                      <a:pt x="83171" y="44556"/>
                    </a:cubicBezTo>
                    <a:lnTo>
                      <a:pt x="226740" y="45546"/>
                    </a:lnTo>
                    <a:cubicBezTo>
                      <a:pt x="230699" y="45546"/>
                      <a:pt x="232680" y="43566"/>
                      <a:pt x="232680" y="38615"/>
                    </a:cubicBezTo>
                    <a:lnTo>
                      <a:pt x="232680" y="7921"/>
                    </a:lnTo>
                    <a:cubicBezTo>
                      <a:pt x="232680" y="2971"/>
                      <a:pt x="230699" y="990"/>
                      <a:pt x="226740" y="990"/>
                    </a:cubicBezTo>
                    <a:lnTo>
                      <a:pt x="81190" y="0"/>
                    </a:lnTo>
                    <a:lnTo>
                      <a:pt x="79210" y="0"/>
                    </a:lnTo>
                    <a:cubicBezTo>
                      <a:pt x="69309" y="0"/>
                      <a:pt x="61388" y="990"/>
                      <a:pt x="53467" y="1980"/>
                    </a:cubicBezTo>
                    <a:cubicBezTo>
                      <a:pt x="52476" y="1980"/>
                      <a:pt x="52476" y="1980"/>
                      <a:pt x="51486" y="1980"/>
                    </a:cubicBezTo>
                    <a:cubicBezTo>
                      <a:pt x="43566" y="3961"/>
                      <a:pt x="35644" y="5941"/>
                      <a:pt x="29704" y="9901"/>
                    </a:cubicBezTo>
                    <a:cubicBezTo>
                      <a:pt x="28714" y="9901"/>
                      <a:pt x="28714" y="10891"/>
                      <a:pt x="27723" y="11882"/>
                    </a:cubicBezTo>
                    <a:cubicBezTo>
                      <a:pt x="8911" y="23763"/>
                      <a:pt x="990" y="45546"/>
                      <a:pt x="0" y="81191"/>
                    </a:cubicBezTo>
                    <a:lnTo>
                      <a:pt x="0" y="134658"/>
                    </a:lnTo>
                    <a:cubicBezTo>
                      <a:pt x="0" y="171293"/>
                      <a:pt x="7920" y="194065"/>
                      <a:pt x="27723" y="205947"/>
                    </a:cubicBezTo>
                    <a:cubicBezTo>
                      <a:pt x="28714" y="208917"/>
                      <a:pt x="29704" y="209908"/>
                      <a:pt x="30694" y="209908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7" name="Полилиния: фигура 166">
                <a:extLst>
                  <a:ext uri="{FF2B5EF4-FFF2-40B4-BE49-F238E27FC236}">
                    <a16:creationId xmlns:a16="http://schemas.microsoft.com/office/drawing/2014/main" id="{1F2A1E49-9A39-52EE-5CDD-C455D20F47C1}"/>
                  </a:ext>
                </a:extLst>
              </p:cNvPr>
              <p:cNvSpPr/>
              <p:nvPr/>
            </p:nvSpPr>
            <p:spPr>
              <a:xfrm>
                <a:off x="11335905" y="3799127"/>
                <a:ext cx="230666" cy="218818"/>
              </a:xfrm>
              <a:custGeom>
                <a:avLst/>
                <a:gdLst>
                  <a:gd name="connsiteX0" fmla="*/ 225749 w 230666"/>
                  <a:gd name="connsiteY0" fmla="*/ 83171 h 218818"/>
                  <a:gd name="connsiteX1" fmla="*/ 225749 w 230666"/>
                  <a:gd name="connsiteY1" fmla="*/ 65348 h 218818"/>
                  <a:gd name="connsiteX2" fmla="*/ 164361 w 230666"/>
                  <a:gd name="connsiteY2" fmla="*/ 990 h 218818"/>
                  <a:gd name="connsiteX3" fmla="*/ 10891 w 230666"/>
                  <a:gd name="connsiteY3" fmla="*/ 0 h 218818"/>
                  <a:gd name="connsiteX4" fmla="*/ 10891 w 230666"/>
                  <a:gd name="connsiteY4" fmla="*/ 0 h 218818"/>
                  <a:gd name="connsiteX5" fmla="*/ 1980 w 230666"/>
                  <a:gd name="connsiteY5" fmla="*/ 8911 h 218818"/>
                  <a:gd name="connsiteX6" fmla="*/ 0 w 230666"/>
                  <a:gd name="connsiteY6" fmla="*/ 210897 h 218818"/>
                  <a:gd name="connsiteX7" fmla="*/ 6930 w 230666"/>
                  <a:gd name="connsiteY7" fmla="*/ 217829 h 218818"/>
                  <a:gd name="connsiteX8" fmla="*/ 37624 w 230666"/>
                  <a:gd name="connsiteY8" fmla="*/ 217829 h 218818"/>
                  <a:gd name="connsiteX9" fmla="*/ 43566 w 230666"/>
                  <a:gd name="connsiteY9" fmla="*/ 210897 h 218818"/>
                  <a:gd name="connsiteX10" fmla="*/ 44556 w 230666"/>
                  <a:gd name="connsiteY10" fmla="*/ 148519 h 218818"/>
                  <a:gd name="connsiteX11" fmla="*/ 136637 w 230666"/>
                  <a:gd name="connsiteY11" fmla="*/ 149509 h 218818"/>
                  <a:gd name="connsiteX12" fmla="*/ 181193 w 230666"/>
                  <a:gd name="connsiteY12" fmla="*/ 214858 h 218818"/>
                  <a:gd name="connsiteX13" fmla="*/ 189115 w 230666"/>
                  <a:gd name="connsiteY13" fmla="*/ 218818 h 218818"/>
                  <a:gd name="connsiteX14" fmla="*/ 225749 w 230666"/>
                  <a:gd name="connsiteY14" fmla="*/ 218818 h 218818"/>
                  <a:gd name="connsiteX15" fmla="*/ 229710 w 230666"/>
                  <a:gd name="connsiteY15" fmla="*/ 210897 h 218818"/>
                  <a:gd name="connsiteX16" fmla="*/ 181193 w 230666"/>
                  <a:gd name="connsiteY16" fmla="*/ 144559 h 218818"/>
                  <a:gd name="connsiteX17" fmla="*/ 225749 w 230666"/>
                  <a:gd name="connsiteY17" fmla="*/ 83171 h 218818"/>
                  <a:gd name="connsiteX18" fmla="*/ 181193 w 230666"/>
                  <a:gd name="connsiteY18" fmla="*/ 85151 h 218818"/>
                  <a:gd name="connsiteX19" fmla="*/ 154460 w 230666"/>
                  <a:gd name="connsiteY19" fmla="*/ 112875 h 218818"/>
                  <a:gd name="connsiteX20" fmla="*/ 153470 w 230666"/>
                  <a:gd name="connsiteY20" fmla="*/ 112875 h 218818"/>
                  <a:gd name="connsiteX21" fmla="*/ 43566 w 230666"/>
                  <a:gd name="connsiteY21" fmla="*/ 111885 h 218818"/>
                  <a:gd name="connsiteX22" fmla="*/ 44556 w 230666"/>
                  <a:gd name="connsiteY22" fmla="*/ 47526 h 218818"/>
                  <a:gd name="connsiteX23" fmla="*/ 48517 w 230666"/>
                  <a:gd name="connsiteY23" fmla="*/ 43566 h 218818"/>
                  <a:gd name="connsiteX24" fmla="*/ 154460 w 230666"/>
                  <a:gd name="connsiteY24" fmla="*/ 44556 h 218818"/>
                  <a:gd name="connsiteX25" fmla="*/ 181193 w 230666"/>
                  <a:gd name="connsiteY25" fmla="*/ 72279 h 218818"/>
                  <a:gd name="connsiteX26" fmla="*/ 181193 w 230666"/>
                  <a:gd name="connsiteY26" fmla="*/ 85151 h 21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30666" h="218818">
                    <a:moveTo>
                      <a:pt x="225749" y="83171"/>
                    </a:moveTo>
                    <a:lnTo>
                      <a:pt x="225749" y="65348"/>
                    </a:lnTo>
                    <a:cubicBezTo>
                      <a:pt x="225749" y="23763"/>
                      <a:pt x="208917" y="990"/>
                      <a:pt x="164361" y="990"/>
                    </a:cubicBezTo>
                    <a:lnTo>
                      <a:pt x="10891" y="0"/>
                    </a:lnTo>
                    <a:lnTo>
                      <a:pt x="10891" y="0"/>
                    </a:lnTo>
                    <a:cubicBezTo>
                      <a:pt x="4951" y="0"/>
                      <a:pt x="1980" y="2970"/>
                      <a:pt x="1980" y="8911"/>
                    </a:cubicBezTo>
                    <a:lnTo>
                      <a:pt x="0" y="210897"/>
                    </a:lnTo>
                    <a:cubicBezTo>
                      <a:pt x="0" y="215848"/>
                      <a:pt x="1980" y="217829"/>
                      <a:pt x="6930" y="217829"/>
                    </a:cubicBezTo>
                    <a:lnTo>
                      <a:pt x="37624" y="217829"/>
                    </a:lnTo>
                    <a:cubicBezTo>
                      <a:pt x="41585" y="217829"/>
                      <a:pt x="43566" y="215848"/>
                      <a:pt x="43566" y="210897"/>
                    </a:cubicBezTo>
                    <a:lnTo>
                      <a:pt x="44556" y="148519"/>
                    </a:lnTo>
                    <a:lnTo>
                      <a:pt x="136637" y="149509"/>
                    </a:lnTo>
                    <a:lnTo>
                      <a:pt x="181193" y="214858"/>
                    </a:lnTo>
                    <a:cubicBezTo>
                      <a:pt x="183174" y="217829"/>
                      <a:pt x="184164" y="218818"/>
                      <a:pt x="189115" y="218818"/>
                    </a:cubicBezTo>
                    <a:lnTo>
                      <a:pt x="225749" y="218818"/>
                    </a:lnTo>
                    <a:cubicBezTo>
                      <a:pt x="230699" y="218818"/>
                      <a:pt x="231691" y="212878"/>
                      <a:pt x="229710" y="210897"/>
                    </a:cubicBezTo>
                    <a:lnTo>
                      <a:pt x="181193" y="144559"/>
                    </a:lnTo>
                    <a:cubicBezTo>
                      <a:pt x="211888" y="139608"/>
                      <a:pt x="224759" y="118816"/>
                      <a:pt x="225749" y="83171"/>
                    </a:cubicBezTo>
                    <a:close/>
                    <a:moveTo>
                      <a:pt x="181193" y="85151"/>
                    </a:moveTo>
                    <a:cubicBezTo>
                      <a:pt x="181193" y="103964"/>
                      <a:pt x="174263" y="112875"/>
                      <a:pt x="154460" y="112875"/>
                    </a:cubicBezTo>
                    <a:lnTo>
                      <a:pt x="153470" y="112875"/>
                    </a:lnTo>
                    <a:lnTo>
                      <a:pt x="43566" y="111885"/>
                    </a:lnTo>
                    <a:lnTo>
                      <a:pt x="44556" y="47526"/>
                    </a:lnTo>
                    <a:cubicBezTo>
                      <a:pt x="44556" y="44556"/>
                      <a:pt x="45546" y="43566"/>
                      <a:pt x="48517" y="43566"/>
                    </a:cubicBezTo>
                    <a:lnTo>
                      <a:pt x="154460" y="44556"/>
                    </a:lnTo>
                    <a:cubicBezTo>
                      <a:pt x="174263" y="44556"/>
                      <a:pt x="181193" y="53467"/>
                      <a:pt x="181193" y="72279"/>
                    </a:cubicBezTo>
                    <a:lnTo>
                      <a:pt x="181193" y="85151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8" name="Полилиния: фигура 167">
                <a:extLst>
                  <a:ext uri="{FF2B5EF4-FFF2-40B4-BE49-F238E27FC236}">
                    <a16:creationId xmlns:a16="http://schemas.microsoft.com/office/drawing/2014/main" id="{E82E815D-AB62-E127-14A8-B03E5605CC58}"/>
                  </a:ext>
                </a:extLst>
              </p:cNvPr>
              <p:cNvSpPr/>
              <p:nvPr/>
            </p:nvSpPr>
            <p:spPr>
              <a:xfrm>
                <a:off x="11588358" y="3802097"/>
                <a:ext cx="213160" cy="218818"/>
              </a:xfrm>
              <a:custGeom>
                <a:avLst/>
                <a:gdLst>
                  <a:gd name="connsiteX0" fmla="*/ 207958 w 213160"/>
                  <a:gd name="connsiteY0" fmla="*/ 990 h 218818"/>
                  <a:gd name="connsiteX1" fmla="*/ 82211 w 213160"/>
                  <a:gd name="connsiteY1" fmla="*/ 0 h 218818"/>
                  <a:gd name="connsiteX2" fmla="*/ 80231 w 213160"/>
                  <a:gd name="connsiteY2" fmla="*/ 0 h 218818"/>
                  <a:gd name="connsiteX3" fmla="*/ 1021 w 213160"/>
                  <a:gd name="connsiteY3" fmla="*/ 81191 h 218818"/>
                  <a:gd name="connsiteX4" fmla="*/ 31 w 213160"/>
                  <a:gd name="connsiteY4" fmla="*/ 134658 h 218818"/>
                  <a:gd name="connsiteX5" fmla="*/ 79241 w 213160"/>
                  <a:gd name="connsiteY5" fmla="*/ 217829 h 218818"/>
                  <a:gd name="connsiteX6" fmla="*/ 204987 w 213160"/>
                  <a:gd name="connsiteY6" fmla="*/ 218819 h 218818"/>
                  <a:gd name="connsiteX7" fmla="*/ 211919 w 213160"/>
                  <a:gd name="connsiteY7" fmla="*/ 211888 h 218818"/>
                  <a:gd name="connsiteX8" fmla="*/ 211919 w 213160"/>
                  <a:gd name="connsiteY8" fmla="*/ 182184 h 218818"/>
                  <a:gd name="connsiteX9" fmla="*/ 204987 w 213160"/>
                  <a:gd name="connsiteY9" fmla="*/ 175253 h 218818"/>
                  <a:gd name="connsiteX10" fmla="*/ 80231 w 213160"/>
                  <a:gd name="connsiteY10" fmla="*/ 174263 h 218818"/>
                  <a:gd name="connsiteX11" fmla="*/ 42606 w 213160"/>
                  <a:gd name="connsiteY11" fmla="*/ 131687 h 218818"/>
                  <a:gd name="connsiteX12" fmla="*/ 42606 w 213160"/>
                  <a:gd name="connsiteY12" fmla="*/ 126736 h 218818"/>
                  <a:gd name="connsiteX13" fmla="*/ 204987 w 213160"/>
                  <a:gd name="connsiteY13" fmla="*/ 127727 h 218818"/>
                  <a:gd name="connsiteX14" fmla="*/ 210928 w 213160"/>
                  <a:gd name="connsiteY14" fmla="*/ 120796 h 218818"/>
                  <a:gd name="connsiteX15" fmla="*/ 210928 w 213160"/>
                  <a:gd name="connsiteY15" fmla="*/ 96043 h 218818"/>
                  <a:gd name="connsiteX16" fmla="*/ 204987 w 213160"/>
                  <a:gd name="connsiteY16" fmla="*/ 89112 h 218818"/>
                  <a:gd name="connsiteX17" fmla="*/ 42606 w 213160"/>
                  <a:gd name="connsiteY17" fmla="*/ 88121 h 218818"/>
                  <a:gd name="connsiteX18" fmla="*/ 42606 w 213160"/>
                  <a:gd name="connsiteY18" fmla="*/ 85151 h 218818"/>
                  <a:gd name="connsiteX19" fmla="*/ 81221 w 213160"/>
                  <a:gd name="connsiteY19" fmla="*/ 43566 h 218818"/>
                  <a:gd name="connsiteX20" fmla="*/ 205977 w 213160"/>
                  <a:gd name="connsiteY20" fmla="*/ 44556 h 218818"/>
                  <a:gd name="connsiteX21" fmla="*/ 212909 w 213160"/>
                  <a:gd name="connsiteY21" fmla="*/ 37625 h 218818"/>
                  <a:gd name="connsiteX22" fmla="*/ 212909 w 213160"/>
                  <a:gd name="connsiteY22" fmla="*/ 7921 h 218818"/>
                  <a:gd name="connsiteX23" fmla="*/ 207958 w 213160"/>
                  <a:gd name="connsiteY23" fmla="*/ 990 h 21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13160" h="218818">
                    <a:moveTo>
                      <a:pt x="207958" y="990"/>
                    </a:moveTo>
                    <a:lnTo>
                      <a:pt x="82211" y="0"/>
                    </a:lnTo>
                    <a:lnTo>
                      <a:pt x="80231" y="0"/>
                    </a:lnTo>
                    <a:cubicBezTo>
                      <a:pt x="23794" y="0"/>
                      <a:pt x="2011" y="22773"/>
                      <a:pt x="1021" y="81191"/>
                    </a:cubicBezTo>
                    <a:lnTo>
                      <a:pt x="31" y="134658"/>
                    </a:lnTo>
                    <a:cubicBezTo>
                      <a:pt x="-959" y="194065"/>
                      <a:pt x="21813" y="216838"/>
                      <a:pt x="79241" y="217829"/>
                    </a:cubicBezTo>
                    <a:lnTo>
                      <a:pt x="204987" y="218819"/>
                    </a:lnTo>
                    <a:cubicBezTo>
                      <a:pt x="208948" y="218819"/>
                      <a:pt x="211919" y="216838"/>
                      <a:pt x="211919" y="211888"/>
                    </a:cubicBezTo>
                    <a:lnTo>
                      <a:pt x="211919" y="182184"/>
                    </a:lnTo>
                    <a:cubicBezTo>
                      <a:pt x="211919" y="177233"/>
                      <a:pt x="209938" y="175253"/>
                      <a:pt x="204987" y="175253"/>
                    </a:cubicBezTo>
                    <a:lnTo>
                      <a:pt x="80231" y="174263"/>
                    </a:lnTo>
                    <a:cubicBezTo>
                      <a:pt x="50527" y="174263"/>
                      <a:pt x="42606" y="164362"/>
                      <a:pt x="42606" y="131687"/>
                    </a:cubicBezTo>
                    <a:lnTo>
                      <a:pt x="42606" y="126736"/>
                    </a:lnTo>
                    <a:lnTo>
                      <a:pt x="204987" y="127727"/>
                    </a:lnTo>
                    <a:cubicBezTo>
                      <a:pt x="208948" y="127727"/>
                      <a:pt x="210928" y="125747"/>
                      <a:pt x="210928" y="120796"/>
                    </a:cubicBezTo>
                    <a:lnTo>
                      <a:pt x="210928" y="96043"/>
                    </a:lnTo>
                    <a:cubicBezTo>
                      <a:pt x="210928" y="91092"/>
                      <a:pt x="208948" y="89112"/>
                      <a:pt x="204987" y="89112"/>
                    </a:cubicBezTo>
                    <a:lnTo>
                      <a:pt x="42606" y="88121"/>
                    </a:lnTo>
                    <a:lnTo>
                      <a:pt x="42606" y="85151"/>
                    </a:lnTo>
                    <a:cubicBezTo>
                      <a:pt x="42606" y="52477"/>
                      <a:pt x="51517" y="42575"/>
                      <a:pt x="81221" y="43566"/>
                    </a:cubicBezTo>
                    <a:lnTo>
                      <a:pt x="205977" y="44556"/>
                    </a:lnTo>
                    <a:cubicBezTo>
                      <a:pt x="209938" y="44556"/>
                      <a:pt x="212909" y="42575"/>
                      <a:pt x="212909" y="37625"/>
                    </a:cubicBezTo>
                    <a:lnTo>
                      <a:pt x="212909" y="7921"/>
                    </a:lnTo>
                    <a:cubicBezTo>
                      <a:pt x="213899" y="2970"/>
                      <a:pt x="211919" y="990"/>
                      <a:pt x="207958" y="99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9" name="Полилиния: фигура 168">
                <a:extLst>
                  <a:ext uri="{FF2B5EF4-FFF2-40B4-BE49-F238E27FC236}">
                    <a16:creationId xmlns:a16="http://schemas.microsoft.com/office/drawing/2014/main" id="{4808968E-C692-5E7E-8F1F-55E84C810BF8}"/>
                  </a:ext>
                </a:extLst>
              </p:cNvPr>
              <p:cNvSpPr/>
              <p:nvPr/>
            </p:nvSpPr>
            <p:spPr>
              <a:xfrm>
                <a:off x="11831929" y="3804078"/>
                <a:ext cx="213160" cy="218818"/>
              </a:xfrm>
              <a:custGeom>
                <a:avLst/>
                <a:gdLst>
                  <a:gd name="connsiteX0" fmla="*/ 207958 w 213160"/>
                  <a:gd name="connsiteY0" fmla="*/ 990 h 218818"/>
                  <a:gd name="connsiteX1" fmla="*/ 82212 w 213160"/>
                  <a:gd name="connsiteY1" fmla="*/ 0 h 218818"/>
                  <a:gd name="connsiteX2" fmla="*/ 80231 w 213160"/>
                  <a:gd name="connsiteY2" fmla="*/ 0 h 218818"/>
                  <a:gd name="connsiteX3" fmla="*/ 1021 w 213160"/>
                  <a:gd name="connsiteY3" fmla="*/ 81190 h 218818"/>
                  <a:gd name="connsiteX4" fmla="*/ 31 w 213160"/>
                  <a:gd name="connsiteY4" fmla="*/ 134657 h 218818"/>
                  <a:gd name="connsiteX5" fmla="*/ 79241 w 213160"/>
                  <a:gd name="connsiteY5" fmla="*/ 217829 h 218818"/>
                  <a:gd name="connsiteX6" fmla="*/ 204987 w 213160"/>
                  <a:gd name="connsiteY6" fmla="*/ 218818 h 218818"/>
                  <a:gd name="connsiteX7" fmla="*/ 211919 w 213160"/>
                  <a:gd name="connsiteY7" fmla="*/ 211888 h 218818"/>
                  <a:gd name="connsiteX8" fmla="*/ 211919 w 213160"/>
                  <a:gd name="connsiteY8" fmla="*/ 182184 h 218818"/>
                  <a:gd name="connsiteX9" fmla="*/ 204987 w 213160"/>
                  <a:gd name="connsiteY9" fmla="*/ 175253 h 218818"/>
                  <a:gd name="connsiteX10" fmla="*/ 80231 w 213160"/>
                  <a:gd name="connsiteY10" fmla="*/ 174263 h 218818"/>
                  <a:gd name="connsiteX11" fmla="*/ 42607 w 213160"/>
                  <a:gd name="connsiteY11" fmla="*/ 131687 h 218818"/>
                  <a:gd name="connsiteX12" fmla="*/ 42607 w 213160"/>
                  <a:gd name="connsiteY12" fmla="*/ 126736 h 218818"/>
                  <a:gd name="connsiteX13" fmla="*/ 204987 w 213160"/>
                  <a:gd name="connsiteY13" fmla="*/ 127727 h 218818"/>
                  <a:gd name="connsiteX14" fmla="*/ 210929 w 213160"/>
                  <a:gd name="connsiteY14" fmla="*/ 120796 h 218818"/>
                  <a:gd name="connsiteX15" fmla="*/ 210929 w 213160"/>
                  <a:gd name="connsiteY15" fmla="*/ 96042 h 218818"/>
                  <a:gd name="connsiteX16" fmla="*/ 204987 w 213160"/>
                  <a:gd name="connsiteY16" fmla="*/ 89112 h 218818"/>
                  <a:gd name="connsiteX17" fmla="*/ 42607 w 213160"/>
                  <a:gd name="connsiteY17" fmla="*/ 88121 h 218818"/>
                  <a:gd name="connsiteX18" fmla="*/ 42607 w 213160"/>
                  <a:gd name="connsiteY18" fmla="*/ 85151 h 218818"/>
                  <a:gd name="connsiteX19" fmla="*/ 81221 w 213160"/>
                  <a:gd name="connsiteY19" fmla="*/ 43566 h 218818"/>
                  <a:gd name="connsiteX20" fmla="*/ 205978 w 213160"/>
                  <a:gd name="connsiteY20" fmla="*/ 44556 h 218818"/>
                  <a:gd name="connsiteX21" fmla="*/ 212909 w 213160"/>
                  <a:gd name="connsiteY21" fmla="*/ 37625 h 218818"/>
                  <a:gd name="connsiteX22" fmla="*/ 212909 w 213160"/>
                  <a:gd name="connsiteY22" fmla="*/ 7921 h 218818"/>
                  <a:gd name="connsiteX23" fmla="*/ 207958 w 213160"/>
                  <a:gd name="connsiteY23" fmla="*/ 990 h 21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13160" h="218818">
                    <a:moveTo>
                      <a:pt x="207958" y="990"/>
                    </a:moveTo>
                    <a:lnTo>
                      <a:pt x="82212" y="0"/>
                    </a:lnTo>
                    <a:cubicBezTo>
                      <a:pt x="81221" y="0"/>
                      <a:pt x="81221" y="0"/>
                      <a:pt x="80231" y="0"/>
                    </a:cubicBezTo>
                    <a:cubicBezTo>
                      <a:pt x="23794" y="0"/>
                      <a:pt x="2011" y="22773"/>
                      <a:pt x="1021" y="81190"/>
                    </a:cubicBezTo>
                    <a:lnTo>
                      <a:pt x="31" y="134657"/>
                    </a:lnTo>
                    <a:cubicBezTo>
                      <a:pt x="-959" y="194065"/>
                      <a:pt x="21813" y="216838"/>
                      <a:pt x="79241" y="217829"/>
                    </a:cubicBezTo>
                    <a:lnTo>
                      <a:pt x="204987" y="218818"/>
                    </a:lnTo>
                    <a:cubicBezTo>
                      <a:pt x="208948" y="218818"/>
                      <a:pt x="211919" y="216838"/>
                      <a:pt x="211919" y="211888"/>
                    </a:cubicBezTo>
                    <a:lnTo>
                      <a:pt x="211919" y="182184"/>
                    </a:lnTo>
                    <a:cubicBezTo>
                      <a:pt x="211919" y="177233"/>
                      <a:pt x="209938" y="175253"/>
                      <a:pt x="204987" y="175253"/>
                    </a:cubicBezTo>
                    <a:lnTo>
                      <a:pt x="80231" y="174263"/>
                    </a:lnTo>
                    <a:cubicBezTo>
                      <a:pt x="50527" y="174263"/>
                      <a:pt x="42607" y="164361"/>
                      <a:pt x="42607" y="131687"/>
                    </a:cubicBezTo>
                    <a:lnTo>
                      <a:pt x="42607" y="126736"/>
                    </a:lnTo>
                    <a:lnTo>
                      <a:pt x="204987" y="127727"/>
                    </a:lnTo>
                    <a:cubicBezTo>
                      <a:pt x="208948" y="127727"/>
                      <a:pt x="210929" y="125746"/>
                      <a:pt x="210929" y="120796"/>
                    </a:cubicBezTo>
                    <a:lnTo>
                      <a:pt x="210929" y="96042"/>
                    </a:lnTo>
                    <a:cubicBezTo>
                      <a:pt x="210929" y="91092"/>
                      <a:pt x="208948" y="89112"/>
                      <a:pt x="204987" y="89112"/>
                    </a:cubicBezTo>
                    <a:lnTo>
                      <a:pt x="42607" y="88121"/>
                    </a:lnTo>
                    <a:lnTo>
                      <a:pt x="42607" y="85151"/>
                    </a:lnTo>
                    <a:cubicBezTo>
                      <a:pt x="42607" y="52477"/>
                      <a:pt x="51517" y="42575"/>
                      <a:pt x="81221" y="43566"/>
                    </a:cubicBezTo>
                    <a:lnTo>
                      <a:pt x="205978" y="44556"/>
                    </a:lnTo>
                    <a:cubicBezTo>
                      <a:pt x="209938" y="44556"/>
                      <a:pt x="212909" y="42575"/>
                      <a:pt x="212909" y="37625"/>
                    </a:cubicBezTo>
                    <a:lnTo>
                      <a:pt x="212909" y="7921"/>
                    </a:lnTo>
                    <a:cubicBezTo>
                      <a:pt x="213899" y="2970"/>
                      <a:pt x="211919" y="990"/>
                      <a:pt x="207958" y="99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0" name="Полилиния: фигура 169">
                <a:extLst>
                  <a:ext uri="{FF2B5EF4-FFF2-40B4-BE49-F238E27FC236}">
                    <a16:creationId xmlns:a16="http://schemas.microsoft.com/office/drawing/2014/main" id="{2C94E31C-42BC-CEFB-17C1-B892816EFA05}"/>
                  </a:ext>
                </a:extLst>
              </p:cNvPr>
              <p:cNvSpPr/>
              <p:nvPr/>
            </p:nvSpPr>
            <p:spPr>
              <a:xfrm>
                <a:off x="12078503" y="3806058"/>
                <a:ext cx="243571" cy="218818"/>
              </a:xfrm>
              <a:custGeom>
                <a:avLst/>
                <a:gdLst>
                  <a:gd name="connsiteX0" fmla="*/ 236641 w 243571"/>
                  <a:gd name="connsiteY0" fmla="*/ 990 h 218818"/>
                  <a:gd name="connsiteX1" fmla="*/ 219808 w 243571"/>
                  <a:gd name="connsiteY1" fmla="*/ 990 h 218818"/>
                  <a:gd name="connsiteX2" fmla="*/ 217829 w 243571"/>
                  <a:gd name="connsiteY2" fmla="*/ 990 h 218818"/>
                  <a:gd name="connsiteX3" fmla="*/ 206937 w 243571"/>
                  <a:gd name="connsiteY3" fmla="*/ 990 h 218818"/>
                  <a:gd name="connsiteX4" fmla="*/ 200996 w 243571"/>
                  <a:gd name="connsiteY4" fmla="*/ 7921 h 218818"/>
                  <a:gd name="connsiteX5" fmla="*/ 199016 w 243571"/>
                  <a:gd name="connsiteY5" fmla="*/ 170302 h 218818"/>
                  <a:gd name="connsiteX6" fmla="*/ 197036 w 243571"/>
                  <a:gd name="connsiteY6" fmla="*/ 173273 h 218818"/>
                  <a:gd name="connsiteX7" fmla="*/ 196045 w 243571"/>
                  <a:gd name="connsiteY7" fmla="*/ 173273 h 218818"/>
                  <a:gd name="connsiteX8" fmla="*/ 195055 w 243571"/>
                  <a:gd name="connsiteY8" fmla="*/ 173273 h 218818"/>
                  <a:gd name="connsiteX9" fmla="*/ 194065 w 243571"/>
                  <a:gd name="connsiteY9" fmla="*/ 173273 h 218818"/>
                  <a:gd name="connsiteX10" fmla="*/ 191094 w 243571"/>
                  <a:gd name="connsiteY10" fmla="*/ 171293 h 218818"/>
                  <a:gd name="connsiteX11" fmla="*/ 86141 w 243571"/>
                  <a:gd name="connsiteY11" fmla="*/ 18812 h 218818"/>
                  <a:gd name="connsiteX12" fmla="*/ 53467 w 243571"/>
                  <a:gd name="connsiteY12" fmla="*/ 0 h 218818"/>
                  <a:gd name="connsiteX13" fmla="*/ 28714 w 243571"/>
                  <a:gd name="connsiteY13" fmla="*/ 0 h 218818"/>
                  <a:gd name="connsiteX14" fmla="*/ 27723 w 243571"/>
                  <a:gd name="connsiteY14" fmla="*/ 0 h 218818"/>
                  <a:gd name="connsiteX15" fmla="*/ 1980 w 243571"/>
                  <a:gd name="connsiteY15" fmla="*/ 31684 h 218818"/>
                  <a:gd name="connsiteX16" fmla="*/ 0 w 243571"/>
                  <a:gd name="connsiteY16" fmla="*/ 210898 h 218818"/>
                  <a:gd name="connsiteX17" fmla="*/ 6930 w 243571"/>
                  <a:gd name="connsiteY17" fmla="*/ 217829 h 218818"/>
                  <a:gd name="connsiteX18" fmla="*/ 36634 w 243571"/>
                  <a:gd name="connsiteY18" fmla="*/ 217829 h 218818"/>
                  <a:gd name="connsiteX19" fmla="*/ 42575 w 243571"/>
                  <a:gd name="connsiteY19" fmla="*/ 210898 h 218818"/>
                  <a:gd name="connsiteX20" fmla="*/ 44556 w 243571"/>
                  <a:gd name="connsiteY20" fmla="*/ 48516 h 218818"/>
                  <a:gd name="connsiteX21" fmla="*/ 46536 w 243571"/>
                  <a:gd name="connsiteY21" fmla="*/ 45546 h 218818"/>
                  <a:gd name="connsiteX22" fmla="*/ 49506 w 243571"/>
                  <a:gd name="connsiteY22" fmla="*/ 45546 h 218818"/>
                  <a:gd name="connsiteX23" fmla="*/ 53467 w 243571"/>
                  <a:gd name="connsiteY23" fmla="*/ 47526 h 218818"/>
                  <a:gd name="connsiteX24" fmla="*/ 158421 w 243571"/>
                  <a:gd name="connsiteY24" fmla="*/ 200006 h 218818"/>
                  <a:gd name="connsiteX25" fmla="*/ 191094 w 243571"/>
                  <a:gd name="connsiteY25" fmla="*/ 218819 h 218818"/>
                  <a:gd name="connsiteX26" fmla="*/ 194065 w 243571"/>
                  <a:gd name="connsiteY26" fmla="*/ 218819 h 218818"/>
                  <a:gd name="connsiteX27" fmla="*/ 196045 w 243571"/>
                  <a:gd name="connsiteY27" fmla="*/ 218819 h 218818"/>
                  <a:gd name="connsiteX28" fmla="*/ 215848 w 243571"/>
                  <a:gd name="connsiteY28" fmla="*/ 218819 h 218818"/>
                  <a:gd name="connsiteX29" fmla="*/ 217829 w 243571"/>
                  <a:gd name="connsiteY29" fmla="*/ 218819 h 218818"/>
                  <a:gd name="connsiteX30" fmla="*/ 219808 w 243571"/>
                  <a:gd name="connsiteY30" fmla="*/ 218819 h 218818"/>
                  <a:gd name="connsiteX31" fmla="*/ 241592 w 243571"/>
                  <a:gd name="connsiteY31" fmla="*/ 187134 h 218818"/>
                  <a:gd name="connsiteX32" fmla="*/ 243572 w 243571"/>
                  <a:gd name="connsiteY32" fmla="*/ 7921 h 218818"/>
                  <a:gd name="connsiteX33" fmla="*/ 236641 w 243571"/>
                  <a:gd name="connsiteY33" fmla="*/ 990 h 21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3571" h="218818">
                    <a:moveTo>
                      <a:pt x="236641" y="990"/>
                    </a:moveTo>
                    <a:lnTo>
                      <a:pt x="219808" y="990"/>
                    </a:lnTo>
                    <a:lnTo>
                      <a:pt x="217829" y="990"/>
                    </a:lnTo>
                    <a:lnTo>
                      <a:pt x="206937" y="990"/>
                    </a:lnTo>
                    <a:cubicBezTo>
                      <a:pt x="202977" y="990"/>
                      <a:pt x="200996" y="2971"/>
                      <a:pt x="200996" y="7921"/>
                    </a:cubicBezTo>
                    <a:lnTo>
                      <a:pt x="199016" y="170302"/>
                    </a:lnTo>
                    <a:cubicBezTo>
                      <a:pt x="199016" y="172283"/>
                      <a:pt x="198026" y="173273"/>
                      <a:pt x="197036" y="173273"/>
                    </a:cubicBezTo>
                    <a:lnTo>
                      <a:pt x="196045" y="173273"/>
                    </a:lnTo>
                    <a:lnTo>
                      <a:pt x="195055" y="173273"/>
                    </a:lnTo>
                    <a:cubicBezTo>
                      <a:pt x="195055" y="173273"/>
                      <a:pt x="195055" y="173273"/>
                      <a:pt x="194065" y="173273"/>
                    </a:cubicBezTo>
                    <a:cubicBezTo>
                      <a:pt x="193075" y="173273"/>
                      <a:pt x="192085" y="172283"/>
                      <a:pt x="191094" y="171293"/>
                    </a:cubicBezTo>
                    <a:lnTo>
                      <a:pt x="86141" y="18812"/>
                    </a:lnTo>
                    <a:cubicBezTo>
                      <a:pt x="75250" y="2971"/>
                      <a:pt x="71289" y="0"/>
                      <a:pt x="53467" y="0"/>
                    </a:cubicBezTo>
                    <a:lnTo>
                      <a:pt x="28714" y="0"/>
                    </a:lnTo>
                    <a:lnTo>
                      <a:pt x="27723" y="0"/>
                    </a:lnTo>
                    <a:cubicBezTo>
                      <a:pt x="10891" y="0"/>
                      <a:pt x="1980" y="6931"/>
                      <a:pt x="1980" y="31684"/>
                    </a:cubicBezTo>
                    <a:lnTo>
                      <a:pt x="0" y="210898"/>
                    </a:lnTo>
                    <a:cubicBezTo>
                      <a:pt x="0" y="215848"/>
                      <a:pt x="1980" y="217829"/>
                      <a:pt x="6930" y="217829"/>
                    </a:cubicBezTo>
                    <a:lnTo>
                      <a:pt x="36634" y="217829"/>
                    </a:lnTo>
                    <a:cubicBezTo>
                      <a:pt x="40595" y="217829"/>
                      <a:pt x="42575" y="215848"/>
                      <a:pt x="42575" y="210898"/>
                    </a:cubicBezTo>
                    <a:lnTo>
                      <a:pt x="44556" y="48516"/>
                    </a:lnTo>
                    <a:cubicBezTo>
                      <a:pt x="44556" y="46536"/>
                      <a:pt x="45546" y="45546"/>
                      <a:pt x="46536" y="45546"/>
                    </a:cubicBezTo>
                    <a:lnTo>
                      <a:pt x="49506" y="45546"/>
                    </a:lnTo>
                    <a:cubicBezTo>
                      <a:pt x="51486" y="45546"/>
                      <a:pt x="52476" y="46536"/>
                      <a:pt x="53467" y="47526"/>
                    </a:cubicBezTo>
                    <a:lnTo>
                      <a:pt x="158421" y="200006"/>
                    </a:lnTo>
                    <a:cubicBezTo>
                      <a:pt x="169312" y="216838"/>
                      <a:pt x="174263" y="218819"/>
                      <a:pt x="191094" y="218819"/>
                    </a:cubicBezTo>
                    <a:lnTo>
                      <a:pt x="194065" y="218819"/>
                    </a:lnTo>
                    <a:lnTo>
                      <a:pt x="196045" y="218819"/>
                    </a:lnTo>
                    <a:lnTo>
                      <a:pt x="215848" y="218819"/>
                    </a:lnTo>
                    <a:cubicBezTo>
                      <a:pt x="216839" y="218819"/>
                      <a:pt x="216839" y="218819"/>
                      <a:pt x="217829" y="218819"/>
                    </a:cubicBezTo>
                    <a:cubicBezTo>
                      <a:pt x="218818" y="218819"/>
                      <a:pt x="219808" y="218819"/>
                      <a:pt x="219808" y="218819"/>
                    </a:cubicBezTo>
                    <a:cubicBezTo>
                      <a:pt x="234660" y="217829"/>
                      <a:pt x="241592" y="209908"/>
                      <a:pt x="241592" y="187134"/>
                    </a:cubicBezTo>
                    <a:lnTo>
                      <a:pt x="243572" y="7921"/>
                    </a:lnTo>
                    <a:cubicBezTo>
                      <a:pt x="242582" y="3960"/>
                      <a:pt x="240601" y="990"/>
                      <a:pt x="236641" y="99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1" name="Полилиния: фигура 170">
                <a:extLst>
                  <a:ext uri="{FF2B5EF4-FFF2-40B4-BE49-F238E27FC236}">
                    <a16:creationId xmlns:a16="http://schemas.microsoft.com/office/drawing/2014/main" id="{A659B0BB-EF45-E0AD-0222-104AD064D383}"/>
                  </a:ext>
                </a:extLst>
              </p:cNvPr>
              <p:cNvSpPr/>
              <p:nvPr/>
            </p:nvSpPr>
            <p:spPr>
              <a:xfrm>
                <a:off x="11284418" y="4051358"/>
                <a:ext cx="135648" cy="133919"/>
              </a:xfrm>
              <a:custGeom>
                <a:avLst/>
                <a:gdLst>
                  <a:gd name="connsiteX0" fmla="*/ 0 w 135648"/>
                  <a:gd name="connsiteY0" fmla="*/ 5203 h 133919"/>
                  <a:gd name="connsiteX1" fmla="*/ 0 w 135648"/>
                  <a:gd name="connsiteY1" fmla="*/ 129959 h 133919"/>
                  <a:gd name="connsiteX2" fmla="*/ 3961 w 135648"/>
                  <a:gd name="connsiteY2" fmla="*/ 133920 h 133919"/>
                  <a:gd name="connsiteX3" fmla="*/ 22773 w 135648"/>
                  <a:gd name="connsiteY3" fmla="*/ 133920 h 133919"/>
                  <a:gd name="connsiteX4" fmla="*/ 26734 w 135648"/>
                  <a:gd name="connsiteY4" fmla="*/ 129959 h 133919"/>
                  <a:gd name="connsiteX5" fmla="*/ 26734 w 135648"/>
                  <a:gd name="connsiteY5" fmla="*/ 93324 h 133919"/>
                  <a:gd name="connsiteX6" fmla="*/ 98023 w 135648"/>
                  <a:gd name="connsiteY6" fmla="*/ 93324 h 133919"/>
                  <a:gd name="connsiteX7" fmla="*/ 135648 w 135648"/>
                  <a:gd name="connsiteY7" fmla="*/ 53719 h 133919"/>
                  <a:gd name="connsiteX8" fmla="*/ 135648 w 135648"/>
                  <a:gd name="connsiteY8" fmla="*/ 39858 h 133919"/>
                  <a:gd name="connsiteX9" fmla="*/ 98023 w 135648"/>
                  <a:gd name="connsiteY9" fmla="*/ 252 h 133919"/>
                  <a:gd name="connsiteX10" fmla="*/ 4951 w 135648"/>
                  <a:gd name="connsiteY10" fmla="*/ 252 h 133919"/>
                  <a:gd name="connsiteX11" fmla="*/ 0 w 135648"/>
                  <a:gd name="connsiteY11" fmla="*/ 5203 h 133919"/>
                  <a:gd name="connsiteX12" fmla="*/ 26734 w 135648"/>
                  <a:gd name="connsiteY12" fmla="*/ 27976 h 133919"/>
                  <a:gd name="connsiteX13" fmla="*/ 28714 w 135648"/>
                  <a:gd name="connsiteY13" fmla="*/ 25995 h 133919"/>
                  <a:gd name="connsiteX14" fmla="*/ 93072 w 135648"/>
                  <a:gd name="connsiteY14" fmla="*/ 25995 h 133919"/>
                  <a:gd name="connsiteX15" fmla="*/ 108914 w 135648"/>
                  <a:gd name="connsiteY15" fmla="*/ 42828 h 133919"/>
                  <a:gd name="connsiteX16" fmla="*/ 108914 w 135648"/>
                  <a:gd name="connsiteY16" fmla="*/ 49759 h 133919"/>
                  <a:gd name="connsiteX17" fmla="*/ 93072 w 135648"/>
                  <a:gd name="connsiteY17" fmla="*/ 66591 h 133919"/>
                  <a:gd name="connsiteX18" fmla="*/ 26734 w 135648"/>
                  <a:gd name="connsiteY18" fmla="*/ 66591 h 133919"/>
                  <a:gd name="connsiteX19" fmla="*/ 26734 w 135648"/>
                  <a:gd name="connsiteY19" fmla="*/ 27976 h 133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35648" h="133919">
                    <a:moveTo>
                      <a:pt x="0" y="5203"/>
                    </a:moveTo>
                    <a:lnTo>
                      <a:pt x="0" y="129959"/>
                    </a:lnTo>
                    <a:cubicBezTo>
                      <a:pt x="0" y="132930"/>
                      <a:pt x="991" y="133920"/>
                      <a:pt x="3961" y="133920"/>
                    </a:cubicBezTo>
                    <a:lnTo>
                      <a:pt x="22773" y="133920"/>
                    </a:lnTo>
                    <a:cubicBezTo>
                      <a:pt x="25744" y="133920"/>
                      <a:pt x="26734" y="132930"/>
                      <a:pt x="26734" y="129959"/>
                    </a:cubicBezTo>
                    <a:lnTo>
                      <a:pt x="26734" y="93324"/>
                    </a:lnTo>
                    <a:lnTo>
                      <a:pt x="98023" y="93324"/>
                    </a:lnTo>
                    <a:cubicBezTo>
                      <a:pt x="124757" y="93324"/>
                      <a:pt x="135648" y="79463"/>
                      <a:pt x="135648" y="53719"/>
                    </a:cubicBezTo>
                    <a:lnTo>
                      <a:pt x="135648" y="39858"/>
                    </a:lnTo>
                    <a:cubicBezTo>
                      <a:pt x="135648" y="14114"/>
                      <a:pt x="124757" y="252"/>
                      <a:pt x="98023" y="252"/>
                    </a:cubicBezTo>
                    <a:lnTo>
                      <a:pt x="4951" y="252"/>
                    </a:lnTo>
                    <a:cubicBezTo>
                      <a:pt x="1981" y="-738"/>
                      <a:pt x="0" y="1242"/>
                      <a:pt x="0" y="5203"/>
                    </a:cubicBezTo>
                    <a:close/>
                    <a:moveTo>
                      <a:pt x="26734" y="27976"/>
                    </a:moveTo>
                    <a:cubicBezTo>
                      <a:pt x="26734" y="25995"/>
                      <a:pt x="27724" y="25995"/>
                      <a:pt x="28714" y="25995"/>
                    </a:cubicBezTo>
                    <a:lnTo>
                      <a:pt x="93072" y="25995"/>
                    </a:lnTo>
                    <a:cubicBezTo>
                      <a:pt x="104955" y="25995"/>
                      <a:pt x="108914" y="31936"/>
                      <a:pt x="108914" y="42828"/>
                    </a:cubicBezTo>
                    <a:lnTo>
                      <a:pt x="108914" y="49759"/>
                    </a:lnTo>
                    <a:cubicBezTo>
                      <a:pt x="108914" y="61640"/>
                      <a:pt x="104955" y="66591"/>
                      <a:pt x="93072" y="66591"/>
                    </a:cubicBezTo>
                    <a:lnTo>
                      <a:pt x="26734" y="66591"/>
                    </a:lnTo>
                    <a:lnTo>
                      <a:pt x="26734" y="27976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2" name="Полилиния: фигура 171">
                <a:extLst>
                  <a:ext uri="{FF2B5EF4-FFF2-40B4-BE49-F238E27FC236}">
                    <a16:creationId xmlns:a16="http://schemas.microsoft.com/office/drawing/2014/main" id="{80CB4371-B7BF-D43B-0503-761D28CEA064}"/>
                  </a:ext>
                </a:extLst>
              </p:cNvPr>
              <p:cNvSpPr/>
              <p:nvPr/>
            </p:nvSpPr>
            <p:spPr>
              <a:xfrm>
                <a:off x="11435908" y="4050620"/>
                <a:ext cx="150499" cy="133667"/>
              </a:xfrm>
              <a:custGeom>
                <a:avLst/>
                <a:gdLst>
                  <a:gd name="connsiteX0" fmla="*/ 48517 w 150499"/>
                  <a:gd name="connsiteY0" fmla="*/ 0 h 133667"/>
                  <a:gd name="connsiteX1" fmla="*/ 0 w 150499"/>
                  <a:gd name="connsiteY1" fmla="*/ 50497 h 133667"/>
                  <a:gd name="connsiteX2" fmla="*/ 0 w 150499"/>
                  <a:gd name="connsiteY2" fmla="*/ 83171 h 133667"/>
                  <a:gd name="connsiteX3" fmla="*/ 48517 w 150499"/>
                  <a:gd name="connsiteY3" fmla="*/ 133668 h 133667"/>
                  <a:gd name="connsiteX4" fmla="*/ 101984 w 150499"/>
                  <a:gd name="connsiteY4" fmla="*/ 133668 h 133667"/>
                  <a:gd name="connsiteX5" fmla="*/ 150499 w 150499"/>
                  <a:gd name="connsiteY5" fmla="*/ 83171 h 133667"/>
                  <a:gd name="connsiteX6" fmla="*/ 150499 w 150499"/>
                  <a:gd name="connsiteY6" fmla="*/ 50497 h 133667"/>
                  <a:gd name="connsiteX7" fmla="*/ 101984 w 150499"/>
                  <a:gd name="connsiteY7" fmla="*/ 0 h 133667"/>
                  <a:gd name="connsiteX8" fmla="*/ 48517 w 150499"/>
                  <a:gd name="connsiteY8" fmla="*/ 0 h 133667"/>
                  <a:gd name="connsiteX9" fmla="*/ 123766 w 150499"/>
                  <a:gd name="connsiteY9" fmla="*/ 53467 h 133667"/>
                  <a:gd name="connsiteX10" fmla="*/ 123766 w 150499"/>
                  <a:gd name="connsiteY10" fmla="*/ 82181 h 133667"/>
                  <a:gd name="connsiteX11" fmla="*/ 100993 w 150499"/>
                  <a:gd name="connsiteY11" fmla="*/ 107924 h 133667"/>
                  <a:gd name="connsiteX12" fmla="*/ 49506 w 150499"/>
                  <a:gd name="connsiteY12" fmla="*/ 107924 h 133667"/>
                  <a:gd name="connsiteX13" fmla="*/ 26733 w 150499"/>
                  <a:gd name="connsiteY13" fmla="*/ 82181 h 133667"/>
                  <a:gd name="connsiteX14" fmla="*/ 26733 w 150499"/>
                  <a:gd name="connsiteY14" fmla="*/ 53467 h 133667"/>
                  <a:gd name="connsiteX15" fmla="*/ 49506 w 150499"/>
                  <a:gd name="connsiteY15" fmla="*/ 27724 h 133667"/>
                  <a:gd name="connsiteX16" fmla="*/ 100993 w 150499"/>
                  <a:gd name="connsiteY16" fmla="*/ 27724 h 133667"/>
                  <a:gd name="connsiteX17" fmla="*/ 123766 w 150499"/>
                  <a:gd name="connsiteY17" fmla="*/ 53467 h 133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0499" h="133667">
                    <a:moveTo>
                      <a:pt x="48517" y="0"/>
                    </a:moveTo>
                    <a:cubicBezTo>
                      <a:pt x="13862" y="0"/>
                      <a:pt x="0" y="13862"/>
                      <a:pt x="0" y="50497"/>
                    </a:cubicBezTo>
                    <a:lnTo>
                      <a:pt x="0" y="83171"/>
                    </a:lnTo>
                    <a:cubicBezTo>
                      <a:pt x="0" y="119806"/>
                      <a:pt x="13862" y="133668"/>
                      <a:pt x="48517" y="133668"/>
                    </a:cubicBezTo>
                    <a:lnTo>
                      <a:pt x="101984" y="133668"/>
                    </a:lnTo>
                    <a:cubicBezTo>
                      <a:pt x="136638" y="133668"/>
                      <a:pt x="150499" y="119806"/>
                      <a:pt x="150499" y="83171"/>
                    </a:cubicBezTo>
                    <a:lnTo>
                      <a:pt x="150499" y="50497"/>
                    </a:lnTo>
                    <a:cubicBezTo>
                      <a:pt x="150499" y="13862"/>
                      <a:pt x="137628" y="0"/>
                      <a:pt x="101984" y="0"/>
                    </a:cubicBezTo>
                    <a:lnTo>
                      <a:pt x="48517" y="0"/>
                    </a:lnTo>
                    <a:close/>
                    <a:moveTo>
                      <a:pt x="123766" y="53467"/>
                    </a:moveTo>
                    <a:lnTo>
                      <a:pt x="123766" y="82181"/>
                    </a:lnTo>
                    <a:cubicBezTo>
                      <a:pt x="123766" y="101983"/>
                      <a:pt x="118816" y="107924"/>
                      <a:pt x="100993" y="107924"/>
                    </a:cubicBezTo>
                    <a:lnTo>
                      <a:pt x="49506" y="107924"/>
                    </a:lnTo>
                    <a:cubicBezTo>
                      <a:pt x="31684" y="107924"/>
                      <a:pt x="26733" y="101983"/>
                      <a:pt x="26733" y="82181"/>
                    </a:cubicBezTo>
                    <a:lnTo>
                      <a:pt x="26733" y="53467"/>
                    </a:lnTo>
                    <a:cubicBezTo>
                      <a:pt x="26733" y="33664"/>
                      <a:pt x="31684" y="27724"/>
                      <a:pt x="49506" y="27724"/>
                    </a:cubicBezTo>
                    <a:lnTo>
                      <a:pt x="100993" y="27724"/>
                    </a:lnTo>
                    <a:cubicBezTo>
                      <a:pt x="118816" y="26733"/>
                      <a:pt x="123766" y="32674"/>
                      <a:pt x="123766" y="53467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3" name="Полилиния: фигура 172">
                <a:extLst>
                  <a:ext uri="{FF2B5EF4-FFF2-40B4-BE49-F238E27FC236}">
                    <a16:creationId xmlns:a16="http://schemas.microsoft.com/office/drawing/2014/main" id="{ACD186BA-05E7-0991-A5D9-08D22866ADBA}"/>
                  </a:ext>
                </a:extLst>
              </p:cNvPr>
              <p:cNvSpPr/>
              <p:nvPr/>
            </p:nvSpPr>
            <p:spPr>
              <a:xfrm>
                <a:off x="11598629" y="4050620"/>
                <a:ext cx="217149" cy="135647"/>
              </a:xfrm>
              <a:custGeom>
                <a:avLst/>
                <a:gdLst>
                  <a:gd name="connsiteX0" fmla="*/ 187785 w 217149"/>
                  <a:gd name="connsiteY0" fmla="*/ 2970 h 135647"/>
                  <a:gd name="connsiteX1" fmla="*/ 160061 w 217149"/>
                  <a:gd name="connsiteY1" fmla="*/ 105944 h 135647"/>
                  <a:gd name="connsiteX2" fmla="*/ 159071 w 217149"/>
                  <a:gd name="connsiteY2" fmla="*/ 106934 h 135647"/>
                  <a:gd name="connsiteX3" fmla="*/ 158081 w 217149"/>
                  <a:gd name="connsiteY3" fmla="*/ 106934 h 135647"/>
                  <a:gd name="connsiteX4" fmla="*/ 157091 w 217149"/>
                  <a:gd name="connsiteY4" fmla="*/ 105944 h 135647"/>
                  <a:gd name="connsiteX5" fmla="*/ 128377 w 217149"/>
                  <a:gd name="connsiteY5" fmla="*/ 10891 h 135647"/>
                  <a:gd name="connsiteX6" fmla="*/ 114515 w 217149"/>
                  <a:gd name="connsiteY6" fmla="*/ 0 h 135647"/>
                  <a:gd name="connsiteX7" fmla="*/ 97683 w 217149"/>
                  <a:gd name="connsiteY7" fmla="*/ 0 h 135647"/>
                  <a:gd name="connsiteX8" fmla="*/ 84811 w 217149"/>
                  <a:gd name="connsiteY8" fmla="*/ 10891 h 135647"/>
                  <a:gd name="connsiteX9" fmla="*/ 57087 w 217149"/>
                  <a:gd name="connsiteY9" fmla="*/ 105944 h 135647"/>
                  <a:gd name="connsiteX10" fmla="*/ 56097 w 217149"/>
                  <a:gd name="connsiteY10" fmla="*/ 106934 h 135647"/>
                  <a:gd name="connsiteX11" fmla="*/ 55107 w 217149"/>
                  <a:gd name="connsiteY11" fmla="*/ 106934 h 135647"/>
                  <a:gd name="connsiteX12" fmla="*/ 54117 w 217149"/>
                  <a:gd name="connsiteY12" fmla="*/ 105944 h 135647"/>
                  <a:gd name="connsiteX13" fmla="*/ 26393 w 217149"/>
                  <a:gd name="connsiteY13" fmla="*/ 2970 h 135647"/>
                  <a:gd name="connsiteX14" fmla="*/ 24414 w 217149"/>
                  <a:gd name="connsiteY14" fmla="*/ 990 h 135647"/>
                  <a:gd name="connsiteX15" fmla="*/ 1640 w 217149"/>
                  <a:gd name="connsiteY15" fmla="*/ 990 h 135647"/>
                  <a:gd name="connsiteX16" fmla="*/ 650 w 217149"/>
                  <a:gd name="connsiteY16" fmla="*/ 4951 h 135647"/>
                  <a:gd name="connsiteX17" fmla="*/ 32334 w 217149"/>
                  <a:gd name="connsiteY17" fmla="*/ 120796 h 135647"/>
                  <a:gd name="connsiteX18" fmla="*/ 47186 w 217149"/>
                  <a:gd name="connsiteY18" fmla="*/ 135648 h 135647"/>
                  <a:gd name="connsiteX19" fmla="*/ 66988 w 217149"/>
                  <a:gd name="connsiteY19" fmla="*/ 135648 h 135647"/>
                  <a:gd name="connsiteX20" fmla="*/ 79861 w 217149"/>
                  <a:gd name="connsiteY20" fmla="*/ 120796 h 135647"/>
                  <a:gd name="connsiteX21" fmla="*/ 107585 w 217149"/>
                  <a:gd name="connsiteY21" fmla="*/ 29704 h 135647"/>
                  <a:gd name="connsiteX22" fmla="*/ 108575 w 217149"/>
                  <a:gd name="connsiteY22" fmla="*/ 28714 h 135647"/>
                  <a:gd name="connsiteX23" fmla="*/ 109564 w 217149"/>
                  <a:gd name="connsiteY23" fmla="*/ 28714 h 135647"/>
                  <a:gd name="connsiteX24" fmla="*/ 110554 w 217149"/>
                  <a:gd name="connsiteY24" fmla="*/ 29704 h 135647"/>
                  <a:gd name="connsiteX25" fmla="*/ 137289 w 217149"/>
                  <a:gd name="connsiteY25" fmla="*/ 120796 h 135647"/>
                  <a:gd name="connsiteX26" fmla="*/ 150160 w 217149"/>
                  <a:gd name="connsiteY26" fmla="*/ 135648 h 135647"/>
                  <a:gd name="connsiteX27" fmla="*/ 169962 w 217149"/>
                  <a:gd name="connsiteY27" fmla="*/ 135648 h 135647"/>
                  <a:gd name="connsiteX28" fmla="*/ 182834 w 217149"/>
                  <a:gd name="connsiteY28" fmla="*/ 120796 h 135647"/>
                  <a:gd name="connsiteX29" fmla="*/ 216499 w 217149"/>
                  <a:gd name="connsiteY29" fmla="*/ 4951 h 135647"/>
                  <a:gd name="connsiteX30" fmla="*/ 215508 w 217149"/>
                  <a:gd name="connsiteY30" fmla="*/ 990 h 135647"/>
                  <a:gd name="connsiteX31" fmla="*/ 191746 w 217149"/>
                  <a:gd name="connsiteY31" fmla="*/ 990 h 135647"/>
                  <a:gd name="connsiteX32" fmla="*/ 187785 w 217149"/>
                  <a:gd name="connsiteY32" fmla="*/ 2970 h 135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17149" h="135647">
                    <a:moveTo>
                      <a:pt x="187785" y="2970"/>
                    </a:moveTo>
                    <a:lnTo>
                      <a:pt x="160061" y="105944"/>
                    </a:lnTo>
                    <a:cubicBezTo>
                      <a:pt x="160061" y="106934"/>
                      <a:pt x="159071" y="106934"/>
                      <a:pt x="159071" y="106934"/>
                    </a:cubicBezTo>
                    <a:lnTo>
                      <a:pt x="158081" y="106934"/>
                    </a:lnTo>
                    <a:cubicBezTo>
                      <a:pt x="157091" y="106934"/>
                      <a:pt x="157091" y="106934"/>
                      <a:pt x="157091" y="105944"/>
                    </a:cubicBezTo>
                    <a:lnTo>
                      <a:pt x="128377" y="10891"/>
                    </a:lnTo>
                    <a:cubicBezTo>
                      <a:pt x="126396" y="2970"/>
                      <a:pt x="122437" y="0"/>
                      <a:pt x="114515" y="0"/>
                    </a:cubicBezTo>
                    <a:lnTo>
                      <a:pt x="97683" y="0"/>
                    </a:lnTo>
                    <a:cubicBezTo>
                      <a:pt x="91742" y="0"/>
                      <a:pt x="87782" y="1980"/>
                      <a:pt x="84811" y="10891"/>
                    </a:cubicBezTo>
                    <a:lnTo>
                      <a:pt x="57087" y="105944"/>
                    </a:lnTo>
                    <a:cubicBezTo>
                      <a:pt x="57087" y="106934"/>
                      <a:pt x="56097" y="106934"/>
                      <a:pt x="56097" y="106934"/>
                    </a:cubicBezTo>
                    <a:lnTo>
                      <a:pt x="55107" y="106934"/>
                    </a:lnTo>
                    <a:cubicBezTo>
                      <a:pt x="54117" y="106934"/>
                      <a:pt x="54117" y="106934"/>
                      <a:pt x="54117" y="105944"/>
                    </a:cubicBezTo>
                    <a:lnTo>
                      <a:pt x="26393" y="2970"/>
                    </a:lnTo>
                    <a:cubicBezTo>
                      <a:pt x="25403" y="990"/>
                      <a:pt x="25403" y="990"/>
                      <a:pt x="24414" y="990"/>
                    </a:cubicBezTo>
                    <a:lnTo>
                      <a:pt x="1640" y="990"/>
                    </a:lnTo>
                    <a:cubicBezTo>
                      <a:pt x="-340" y="990"/>
                      <a:pt x="-340" y="2970"/>
                      <a:pt x="650" y="4951"/>
                    </a:cubicBezTo>
                    <a:lnTo>
                      <a:pt x="32334" y="120796"/>
                    </a:lnTo>
                    <a:cubicBezTo>
                      <a:pt x="35305" y="132677"/>
                      <a:pt x="39266" y="135648"/>
                      <a:pt x="47186" y="135648"/>
                    </a:cubicBezTo>
                    <a:lnTo>
                      <a:pt x="66988" y="135648"/>
                    </a:lnTo>
                    <a:cubicBezTo>
                      <a:pt x="73920" y="135648"/>
                      <a:pt x="76890" y="132677"/>
                      <a:pt x="79861" y="120796"/>
                    </a:cubicBezTo>
                    <a:lnTo>
                      <a:pt x="107585" y="29704"/>
                    </a:lnTo>
                    <a:cubicBezTo>
                      <a:pt x="107585" y="28714"/>
                      <a:pt x="108575" y="28714"/>
                      <a:pt x="108575" y="28714"/>
                    </a:cubicBezTo>
                    <a:lnTo>
                      <a:pt x="109564" y="28714"/>
                    </a:lnTo>
                    <a:cubicBezTo>
                      <a:pt x="110554" y="28714"/>
                      <a:pt x="110554" y="28714"/>
                      <a:pt x="110554" y="29704"/>
                    </a:cubicBezTo>
                    <a:lnTo>
                      <a:pt x="137289" y="120796"/>
                    </a:lnTo>
                    <a:cubicBezTo>
                      <a:pt x="140258" y="131687"/>
                      <a:pt x="144219" y="135648"/>
                      <a:pt x="150160" y="135648"/>
                    </a:cubicBezTo>
                    <a:lnTo>
                      <a:pt x="169962" y="135648"/>
                    </a:lnTo>
                    <a:cubicBezTo>
                      <a:pt x="176894" y="135648"/>
                      <a:pt x="179863" y="132677"/>
                      <a:pt x="182834" y="120796"/>
                    </a:cubicBezTo>
                    <a:lnTo>
                      <a:pt x="216499" y="4951"/>
                    </a:lnTo>
                    <a:cubicBezTo>
                      <a:pt x="217489" y="2970"/>
                      <a:pt x="217489" y="990"/>
                      <a:pt x="215508" y="990"/>
                    </a:cubicBezTo>
                    <a:lnTo>
                      <a:pt x="191746" y="990"/>
                    </a:lnTo>
                    <a:cubicBezTo>
                      <a:pt x="189765" y="0"/>
                      <a:pt x="188775" y="990"/>
                      <a:pt x="187785" y="297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4" name="Полилиния: фигура 173">
                <a:extLst>
                  <a:ext uri="{FF2B5EF4-FFF2-40B4-BE49-F238E27FC236}">
                    <a16:creationId xmlns:a16="http://schemas.microsoft.com/office/drawing/2014/main" id="{42913E39-153E-307A-2B0B-DD7231631C53}"/>
                  </a:ext>
                </a:extLst>
              </p:cNvPr>
              <p:cNvSpPr/>
              <p:nvPr/>
            </p:nvSpPr>
            <p:spPr>
              <a:xfrm>
                <a:off x="11825030" y="4052600"/>
                <a:ext cx="128716" cy="132677"/>
              </a:xfrm>
              <a:custGeom>
                <a:avLst/>
                <a:gdLst>
                  <a:gd name="connsiteX0" fmla="*/ 0 w 128716"/>
                  <a:gd name="connsiteY0" fmla="*/ 82181 h 132677"/>
                  <a:gd name="connsiteX1" fmla="*/ 48515 w 128716"/>
                  <a:gd name="connsiteY1" fmla="*/ 132678 h 132677"/>
                  <a:gd name="connsiteX2" fmla="*/ 124756 w 128716"/>
                  <a:gd name="connsiteY2" fmla="*/ 132678 h 132677"/>
                  <a:gd name="connsiteX3" fmla="*/ 128717 w 128716"/>
                  <a:gd name="connsiteY3" fmla="*/ 128717 h 132677"/>
                  <a:gd name="connsiteX4" fmla="*/ 128717 w 128716"/>
                  <a:gd name="connsiteY4" fmla="*/ 110895 h 132677"/>
                  <a:gd name="connsiteX5" fmla="*/ 124756 w 128716"/>
                  <a:gd name="connsiteY5" fmla="*/ 106934 h 132677"/>
                  <a:gd name="connsiteX6" fmla="*/ 49506 w 128716"/>
                  <a:gd name="connsiteY6" fmla="*/ 106934 h 132677"/>
                  <a:gd name="connsiteX7" fmla="*/ 26733 w 128716"/>
                  <a:gd name="connsiteY7" fmla="*/ 81191 h 132677"/>
                  <a:gd name="connsiteX8" fmla="*/ 26733 w 128716"/>
                  <a:gd name="connsiteY8" fmla="*/ 76240 h 132677"/>
                  <a:gd name="connsiteX9" fmla="*/ 124756 w 128716"/>
                  <a:gd name="connsiteY9" fmla="*/ 76240 h 132677"/>
                  <a:gd name="connsiteX10" fmla="*/ 128717 w 128716"/>
                  <a:gd name="connsiteY10" fmla="*/ 72280 h 132677"/>
                  <a:gd name="connsiteX11" fmla="*/ 128717 w 128716"/>
                  <a:gd name="connsiteY11" fmla="*/ 57428 h 132677"/>
                  <a:gd name="connsiteX12" fmla="*/ 124756 w 128716"/>
                  <a:gd name="connsiteY12" fmla="*/ 53467 h 132677"/>
                  <a:gd name="connsiteX13" fmla="*/ 26733 w 128716"/>
                  <a:gd name="connsiteY13" fmla="*/ 53467 h 132677"/>
                  <a:gd name="connsiteX14" fmla="*/ 26733 w 128716"/>
                  <a:gd name="connsiteY14" fmla="*/ 51487 h 132677"/>
                  <a:gd name="connsiteX15" fmla="*/ 49506 w 128716"/>
                  <a:gd name="connsiteY15" fmla="*/ 25743 h 132677"/>
                  <a:gd name="connsiteX16" fmla="*/ 124756 w 128716"/>
                  <a:gd name="connsiteY16" fmla="*/ 25743 h 132677"/>
                  <a:gd name="connsiteX17" fmla="*/ 128717 w 128716"/>
                  <a:gd name="connsiteY17" fmla="*/ 21783 h 132677"/>
                  <a:gd name="connsiteX18" fmla="*/ 128717 w 128716"/>
                  <a:gd name="connsiteY18" fmla="*/ 3961 h 132677"/>
                  <a:gd name="connsiteX19" fmla="*/ 124756 w 128716"/>
                  <a:gd name="connsiteY19" fmla="*/ 0 h 132677"/>
                  <a:gd name="connsiteX20" fmla="*/ 48515 w 128716"/>
                  <a:gd name="connsiteY20" fmla="*/ 0 h 132677"/>
                  <a:gd name="connsiteX21" fmla="*/ 0 w 128716"/>
                  <a:gd name="connsiteY21" fmla="*/ 50497 h 132677"/>
                  <a:gd name="connsiteX22" fmla="*/ 0 w 128716"/>
                  <a:gd name="connsiteY22" fmla="*/ 82181 h 132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8716" h="132677">
                    <a:moveTo>
                      <a:pt x="0" y="82181"/>
                    </a:moveTo>
                    <a:cubicBezTo>
                      <a:pt x="0" y="118816"/>
                      <a:pt x="13861" y="132678"/>
                      <a:pt x="48515" y="132678"/>
                    </a:cubicBezTo>
                    <a:lnTo>
                      <a:pt x="124756" y="132678"/>
                    </a:lnTo>
                    <a:cubicBezTo>
                      <a:pt x="127726" y="132678"/>
                      <a:pt x="128717" y="131687"/>
                      <a:pt x="128717" y="128717"/>
                    </a:cubicBezTo>
                    <a:lnTo>
                      <a:pt x="128717" y="110895"/>
                    </a:lnTo>
                    <a:cubicBezTo>
                      <a:pt x="128717" y="107924"/>
                      <a:pt x="127726" y="106934"/>
                      <a:pt x="124756" y="106934"/>
                    </a:cubicBezTo>
                    <a:lnTo>
                      <a:pt x="49506" y="106934"/>
                    </a:lnTo>
                    <a:cubicBezTo>
                      <a:pt x="31684" y="106934"/>
                      <a:pt x="26733" y="100993"/>
                      <a:pt x="26733" y="81191"/>
                    </a:cubicBezTo>
                    <a:lnTo>
                      <a:pt x="26733" y="76240"/>
                    </a:lnTo>
                    <a:lnTo>
                      <a:pt x="124756" y="76240"/>
                    </a:lnTo>
                    <a:cubicBezTo>
                      <a:pt x="127726" y="76240"/>
                      <a:pt x="128717" y="75250"/>
                      <a:pt x="128717" y="72280"/>
                    </a:cubicBezTo>
                    <a:lnTo>
                      <a:pt x="128717" y="57428"/>
                    </a:lnTo>
                    <a:cubicBezTo>
                      <a:pt x="128717" y="54457"/>
                      <a:pt x="127726" y="53467"/>
                      <a:pt x="124756" y="53467"/>
                    </a:cubicBezTo>
                    <a:lnTo>
                      <a:pt x="26733" y="53467"/>
                    </a:lnTo>
                    <a:lnTo>
                      <a:pt x="26733" y="51487"/>
                    </a:lnTo>
                    <a:cubicBezTo>
                      <a:pt x="26733" y="31684"/>
                      <a:pt x="31684" y="25743"/>
                      <a:pt x="49506" y="25743"/>
                    </a:cubicBezTo>
                    <a:lnTo>
                      <a:pt x="124756" y="25743"/>
                    </a:lnTo>
                    <a:cubicBezTo>
                      <a:pt x="127726" y="25743"/>
                      <a:pt x="128717" y="24753"/>
                      <a:pt x="128717" y="21783"/>
                    </a:cubicBezTo>
                    <a:lnTo>
                      <a:pt x="128717" y="3961"/>
                    </a:lnTo>
                    <a:cubicBezTo>
                      <a:pt x="128717" y="990"/>
                      <a:pt x="127726" y="0"/>
                      <a:pt x="124756" y="0"/>
                    </a:cubicBezTo>
                    <a:lnTo>
                      <a:pt x="48515" y="0"/>
                    </a:lnTo>
                    <a:cubicBezTo>
                      <a:pt x="13861" y="0"/>
                      <a:pt x="0" y="13862"/>
                      <a:pt x="0" y="50497"/>
                    </a:cubicBezTo>
                    <a:lnTo>
                      <a:pt x="0" y="82181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5" name="Полилиния: фигура 174">
                <a:extLst>
                  <a:ext uri="{FF2B5EF4-FFF2-40B4-BE49-F238E27FC236}">
                    <a16:creationId xmlns:a16="http://schemas.microsoft.com/office/drawing/2014/main" id="{EE98F78E-88B1-2E0B-DF19-050FFE96E00C}"/>
                  </a:ext>
                </a:extLst>
              </p:cNvPr>
              <p:cNvSpPr/>
              <p:nvPr/>
            </p:nvSpPr>
            <p:spPr>
              <a:xfrm>
                <a:off x="11972558" y="4050620"/>
                <a:ext cx="140201" cy="134657"/>
              </a:xfrm>
              <a:custGeom>
                <a:avLst/>
                <a:gdLst>
                  <a:gd name="connsiteX0" fmla="*/ 135648 w 140201"/>
                  <a:gd name="connsiteY0" fmla="*/ 50497 h 134657"/>
                  <a:gd name="connsiteX1" fmla="*/ 135648 w 140201"/>
                  <a:gd name="connsiteY1" fmla="*/ 39605 h 134657"/>
                  <a:gd name="connsiteX2" fmla="*/ 98023 w 140201"/>
                  <a:gd name="connsiteY2" fmla="*/ 0 h 134657"/>
                  <a:gd name="connsiteX3" fmla="*/ 4951 w 140201"/>
                  <a:gd name="connsiteY3" fmla="*/ 0 h 134657"/>
                  <a:gd name="connsiteX4" fmla="*/ 0 w 140201"/>
                  <a:gd name="connsiteY4" fmla="*/ 5941 h 134657"/>
                  <a:gd name="connsiteX5" fmla="*/ 0 w 140201"/>
                  <a:gd name="connsiteY5" fmla="*/ 130697 h 134657"/>
                  <a:gd name="connsiteX6" fmla="*/ 3961 w 140201"/>
                  <a:gd name="connsiteY6" fmla="*/ 134658 h 134657"/>
                  <a:gd name="connsiteX7" fmla="*/ 22773 w 140201"/>
                  <a:gd name="connsiteY7" fmla="*/ 134658 h 134657"/>
                  <a:gd name="connsiteX8" fmla="*/ 26734 w 140201"/>
                  <a:gd name="connsiteY8" fmla="*/ 130697 h 134657"/>
                  <a:gd name="connsiteX9" fmla="*/ 26734 w 140201"/>
                  <a:gd name="connsiteY9" fmla="*/ 92082 h 134657"/>
                  <a:gd name="connsiteX10" fmla="*/ 82181 w 140201"/>
                  <a:gd name="connsiteY10" fmla="*/ 92082 h 134657"/>
                  <a:gd name="connsiteX11" fmla="*/ 109905 w 140201"/>
                  <a:gd name="connsiteY11" fmla="*/ 131687 h 134657"/>
                  <a:gd name="connsiteX12" fmla="*/ 114856 w 140201"/>
                  <a:gd name="connsiteY12" fmla="*/ 133668 h 134657"/>
                  <a:gd name="connsiteX13" fmla="*/ 137628 w 140201"/>
                  <a:gd name="connsiteY13" fmla="*/ 133668 h 134657"/>
                  <a:gd name="connsiteX14" fmla="*/ 139609 w 140201"/>
                  <a:gd name="connsiteY14" fmla="*/ 128717 h 134657"/>
                  <a:gd name="connsiteX15" fmla="*/ 109905 w 140201"/>
                  <a:gd name="connsiteY15" fmla="*/ 88121 h 134657"/>
                  <a:gd name="connsiteX16" fmla="*/ 135648 w 140201"/>
                  <a:gd name="connsiteY16" fmla="*/ 50497 h 134657"/>
                  <a:gd name="connsiteX17" fmla="*/ 108914 w 140201"/>
                  <a:gd name="connsiteY17" fmla="*/ 51487 h 134657"/>
                  <a:gd name="connsiteX18" fmla="*/ 93072 w 140201"/>
                  <a:gd name="connsiteY18" fmla="*/ 68319 h 134657"/>
                  <a:gd name="connsiteX19" fmla="*/ 26734 w 140201"/>
                  <a:gd name="connsiteY19" fmla="*/ 68319 h 134657"/>
                  <a:gd name="connsiteX20" fmla="*/ 26734 w 140201"/>
                  <a:gd name="connsiteY20" fmla="*/ 28714 h 134657"/>
                  <a:gd name="connsiteX21" fmla="*/ 28714 w 140201"/>
                  <a:gd name="connsiteY21" fmla="*/ 26733 h 134657"/>
                  <a:gd name="connsiteX22" fmla="*/ 93072 w 140201"/>
                  <a:gd name="connsiteY22" fmla="*/ 26733 h 134657"/>
                  <a:gd name="connsiteX23" fmla="*/ 108914 w 140201"/>
                  <a:gd name="connsiteY23" fmla="*/ 43566 h 134657"/>
                  <a:gd name="connsiteX24" fmla="*/ 108914 w 140201"/>
                  <a:gd name="connsiteY24" fmla="*/ 51487 h 134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0201" h="134657">
                    <a:moveTo>
                      <a:pt x="135648" y="50497"/>
                    </a:moveTo>
                    <a:lnTo>
                      <a:pt x="135648" y="39605"/>
                    </a:lnTo>
                    <a:cubicBezTo>
                      <a:pt x="135648" y="13862"/>
                      <a:pt x="124757" y="0"/>
                      <a:pt x="98023" y="0"/>
                    </a:cubicBezTo>
                    <a:lnTo>
                      <a:pt x="4951" y="0"/>
                    </a:lnTo>
                    <a:cubicBezTo>
                      <a:pt x="991" y="0"/>
                      <a:pt x="0" y="1980"/>
                      <a:pt x="0" y="5941"/>
                    </a:cubicBezTo>
                    <a:lnTo>
                      <a:pt x="0" y="130697"/>
                    </a:lnTo>
                    <a:cubicBezTo>
                      <a:pt x="0" y="133668"/>
                      <a:pt x="991" y="134658"/>
                      <a:pt x="3961" y="134658"/>
                    </a:cubicBezTo>
                    <a:lnTo>
                      <a:pt x="22773" y="134658"/>
                    </a:lnTo>
                    <a:cubicBezTo>
                      <a:pt x="25744" y="134658"/>
                      <a:pt x="26734" y="133668"/>
                      <a:pt x="26734" y="130697"/>
                    </a:cubicBezTo>
                    <a:lnTo>
                      <a:pt x="26734" y="92082"/>
                    </a:lnTo>
                    <a:lnTo>
                      <a:pt x="82181" y="92082"/>
                    </a:lnTo>
                    <a:lnTo>
                      <a:pt x="109905" y="131687"/>
                    </a:lnTo>
                    <a:cubicBezTo>
                      <a:pt x="110895" y="133668"/>
                      <a:pt x="111885" y="133668"/>
                      <a:pt x="114856" y="133668"/>
                    </a:cubicBezTo>
                    <a:lnTo>
                      <a:pt x="137628" y="133668"/>
                    </a:lnTo>
                    <a:cubicBezTo>
                      <a:pt x="140599" y="133668"/>
                      <a:pt x="140599" y="130697"/>
                      <a:pt x="139609" y="128717"/>
                    </a:cubicBezTo>
                    <a:lnTo>
                      <a:pt x="109905" y="88121"/>
                    </a:lnTo>
                    <a:cubicBezTo>
                      <a:pt x="128717" y="85151"/>
                      <a:pt x="135648" y="72279"/>
                      <a:pt x="135648" y="50497"/>
                    </a:cubicBezTo>
                    <a:close/>
                    <a:moveTo>
                      <a:pt x="108914" y="51487"/>
                    </a:moveTo>
                    <a:cubicBezTo>
                      <a:pt x="108914" y="63368"/>
                      <a:pt x="104955" y="68319"/>
                      <a:pt x="93072" y="68319"/>
                    </a:cubicBezTo>
                    <a:lnTo>
                      <a:pt x="26734" y="68319"/>
                    </a:lnTo>
                    <a:lnTo>
                      <a:pt x="26734" y="28714"/>
                    </a:lnTo>
                    <a:cubicBezTo>
                      <a:pt x="26734" y="26733"/>
                      <a:pt x="27724" y="26733"/>
                      <a:pt x="28714" y="26733"/>
                    </a:cubicBezTo>
                    <a:lnTo>
                      <a:pt x="93072" y="26733"/>
                    </a:lnTo>
                    <a:cubicBezTo>
                      <a:pt x="104955" y="26733"/>
                      <a:pt x="108914" y="32674"/>
                      <a:pt x="108914" y="43566"/>
                    </a:cubicBezTo>
                    <a:lnTo>
                      <a:pt x="108914" y="51487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6" name="Полилиния: фигура 175">
                <a:extLst>
                  <a:ext uri="{FF2B5EF4-FFF2-40B4-BE49-F238E27FC236}">
                    <a16:creationId xmlns:a16="http://schemas.microsoft.com/office/drawing/2014/main" id="{810B7D72-E3F0-B45E-15B4-4A1D554B10E9}"/>
                  </a:ext>
                </a:extLst>
              </p:cNvPr>
              <p:cNvSpPr/>
              <p:nvPr/>
            </p:nvSpPr>
            <p:spPr>
              <a:xfrm>
                <a:off x="11097284" y="4047649"/>
                <a:ext cx="1199046" cy="251493"/>
              </a:xfrm>
              <a:custGeom>
                <a:avLst/>
                <a:gdLst>
                  <a:gd name="connsiteX0" fmla="*/ 1176273 w 1199046"/>
                  <a:gd name="connsiteY0" fmla="*/ 990 h 251493"/>
                  <a:gd name="connsiteX1" fmla="*/ 1174294 w 1199046"/>
                  <a:gd name="connsiteY1" fmla="*/ 990 h 251493"/>
                  <a:gd name="connsiteX2" fmla="*/ 1174294 w 1199046"/>
                  <a:gd name="connsiteY2" fmla="*/ 61388 h 251493"/>
                  <a:gd name="connsiteX3" fmla="*/ 1121816 w 1199046"/>
                  <a:gd name="connsiteY3" fmla="*/ 192085 h 251493"/>
                  <a:gd name="connsiteX4" fmla="*/ 982208 w 1199046"/>
                  <a:gd name="connsiteY4" fmla="*/ 224760 h 251493"/>
                  <a:gd name="connsiteX5" fmla="*/ 151489 w 1199046"/>
                  <a:gd name="connsiteY5" fmla="*/ 155450 h 251493"/>
                  <a:gd name="connsiteX6" fmla="*/ 148519 w 1199046"/>
                  <a:gd name="connsiteY6" fmla="*/ 155450 h 251493"/>
                  <a:gd name="connsiteX7" fmla="*/ 25743 w 1199046"/>
                  <a:gd name="connsiteY7" fmla="*/ 48517 h 251493"/>
                  <a:gd name="connsiteX8" fmla="*/ 25743 w 1199046"/>
                  <a:gd name="connsiteY8" fmla="*/ 990 h 251493"/>
                  <a:gd name="connsiteX9" fmla="*/ 23762 w 1199046"/>
                  <a:gd name="connsiteY9" fmla="*/ 990 h 251493"/>
                  <a:gd name="connsiteX10" fmla="*/ 1980 w 1199046"/>
                  <a:gd name="connsiteY10" fmla="*/ 990 h 251493"/>
                  <a:gd name="connsiteX11" fmla="*/ 0 w 1199046"/>
                  <a:gd name="connsiteY11" fmla="*/ 990 h 251493"/>
                  <a:gd name="connsiteX12" fmla="*/ 0 w 1199046"/>
                  <a:gd name="connsiteY12" fmla="*/ 48517 h 251493"/>
                  <a:gd name="connsiteX13" fmla="*/ 149509 w 1199046"/>
                  <a:gd name="connsiteY13" fmla="*/ 181194 h 251493"/>
                  <a:gd name="connsiteX14" fmla="*/ 980228 w 1199046"/>
                  <a:gd name="connsiteY14" fmla="*/ 250503 h 251493"/>
                  <a:gd name="connsiteX15" fmla="*/ 1006961 w 1199046"/>
                  <a:gd name="connsiteY15" fmla="*/ 251493 h 251493"/>
                  <a:gd name="connsiteX16" fmla="*/ 1137658 w 1199046"/>
                  <a:gd name="connsiteY16" fmla="*/ 211888 h 251493"/>
                  <a:gd name="connsiteX17" fmla="*/ 1199047 w 1199046"/>
                  <a:gd name="connsiteY17" fmla="*/ 60398 h 251493"/>
                  <a:gd name="connsiteX18" fmla="*/ 1199047 w 1199046"/>
                  <a:gd name="connsiteY18" fmla="*/ 0 h 251493"/>
                  <a:gd name="connsiteX19" fmla="*/ 1197066 w 1199046"/>
                  <a:gd name="connsiteY19" fmla="*/ 0 h 251493"/>
                  <a:gd name="connsiteX20" fmla="*/ 1176273 w 1199046"/>
                  <a:gd name="connsiteY20" fmla="*/ 0 h 251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99046" h="251493">
                    <a:moveTo>
                      <a:pt x="1176273" y="990"/>
                    </a:moveTo>
                    <a:lnTo>
                      <a:pt x="1174294" y="990"/>
                    </a:lnTo>
                    <a:lnTo>
                      <a:pt x="1174294" y="61388"/>
                    </a:lnTo>
                    <a:cubicBezTo>
                      <a:pt x="1174294" y="119806"/>
                      <a:pt x="1156471" y="164362"/>
                      <a:pt x="1121816" y="192085"/>
                    </a:cubicBezTo>
                    <a:cubicBezTo>
                      <a:pt x="1089143" y="218819"/>
                      <a:pt x="1040626" y="229710"/>
                      <a:pt x="982208" y="224760"/>
                    </a:cubicBezTo>
                    <a:lnTo>
                      <a:pt x="151489" y="155450"/>
                    </a:lnTo>
                    <a:lnTo>
                      <a:pt x="148519" y="155450"/>
                    </a:lnTo>
                    <a:cubicBezTo>
                      <a:pt x="80200" y="155450"/>
                      <a:pt x="25743" y="107924"/>
                      <a:pt x="25743" y="48517"/>
                    </a:cubicBezTo>
                    <a:lnTo>
                      <a:pt x="25743" y="990"/>
                    </a:lnTo>
                    <a:lnTo>
                      <a:pt x="23762" y="990"/>
                    </a:lnTo>
                    <a:lnTo>
                      <a:pt x="1980" y="990"/>
                    </a:lnTo>
                    <a:lnTo>
                      <a:pt x="0" y="990"/>
                    </a:lnTo>
                    <a:lnTo>
                      <a:pt x="0" y="48517"/>
                    </a:lnTo>
                    <a:cubicBezTo>
                      <a:pt x="0" y="121786"/>
                      <a:pt x="67328" y="181194"/>
                      <a:pt x="149509" y="181194"/>
                    </a:cubicBezTo>
                    <a:lnTo>
                      <a:pt x="980228" y="250503"/>
                    </a:lnTo>
                    <a:cubicBezTo>
                      <a:pt x="989139" y="251493"/>
                      <a:pt x="999040" y="251493"/>
                      <a:pt x="1006961" y="251493"/>
                    </a:cubicBezTo>
                    <a:cubicBezTo>
                      <a:pt x="1060429" y="251493"/>
                      <a:pt x="1104984" y="237631"/>
                      <a:pt x="1137658" y="211888"/>
                    </a:cubicBezTo>
                    <a:cubicBezTo>
                      <a:pt x="1178254" y="179214"/>
                      <a:pt x="1199047" y="127727"/>
                      <a:pt x="1199047" y="60398"/>
                    </a:cubicBezTo>
                    <a:lnTo>
                      <a:pt x="1199047" y="0"/>
                    </a:lnTo>
                    <a:lnTo>
                      <a:pt x="1197066" y="0"/>
                    </a:lnTo>
                    <a:lnTo>
                      <a:pt x="1176273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7" name="Полилиния: фигура 176">
                <a:extLst>
                  <a:ext uri="{FF2B5EF4-FFF2-40B4-BE49-F238E27FC236}">
                    <a16:creationId xmlns:a16="http://schemas.microsoft.com/office/drawing/2014/main" id="{F3E32D69-56AB-83DB-5055-20A954EE85F8}"/>
                  </a:ext>
                </a:extLst>
              </p:cNvPr>
              <p:cNvSpPr/>
              <p:nvPr/>
            </p:nvSpPr>
            <p:spPr>
              <a:xfrm>
                <a:off x="10865594" y="2252544"/>
                <a:ext cx="1510677" cy="1522819"/>
              </a:xfrm>
              <a:custGeom>
                <a:avLst/>
                <a:gdLst>
                  <a:gd name="connsiteX0" fmla="*/ 1491135 w 1510677"/>
                  <a:gd name="connsiteY0" fmla="*/ 926761 h 1522819"/>
                  <a:gd name="connsiteX1" fmla="*/ 1432717 w 1510677"/>
                  <a:gd name="connsiteY1" fmla="*/ 904978 h 1522819"/>
                  <a:gd name="connsiteX2" fmla="*/ 1432717 w 1510677"/>
                  <a:gd name="connsiteY2" fmla="*/ 432687 h 1522819"/>
                  <a:gd name="connsiteX3" fmla="*/ 1378260 w 1510677"/>
                  <a:gd name="connsiteY3" fmla="*/ 295059 h 1522819"/>
                  <a:gd name="connsiteX4" fmla="*/ 1215878 w 1510677"/>
                  <a:gd name="connsiteY4" fmla="*/ 257434 h 1522819"/>
                  <a:gd name="connsiteX5" fmla="*/ 853491 w 1510677"/>
                  <a:gd name="connsiteY5" fmla="*/ 291098 h 1522819"/>
                  <a:gd name="connsiteX6" fmla="*/ 862403 w 1510677"/>
                  <a:gd name="connsiteY6" fmla="*/ 181194 h 1522819"/>
                  <a:gd name="connsiteX7" fmla="*/ 808935 w 1510677"/>
                  <a:gd name="connsiteY7" fmla="*/ 12872 h 1522819"/>
                  <a:gd name="connsiteX8" fmla="*/ 800024 w 1510677"/>
                  <a:gd name="connsiteY8" fmla="*/ 0 h 1522819"/>
                  <a:gd name="connsiteX9" fmla="*/ 791114 w 1510677"/>
                  <a:gd name="connsiteY9" fmla="*/ 13862 h 1522819"/>
                  <a:gd name="connsiteX10" fmla="*/ 715863 w 1510677"/>
                  <a:gd name="connsiteY10" fmla="*/ 153470 h 1522819"/>
                  <a:gd name="connsiteX11" fmla="*/ 713883 w 1510677"/>
                  <a:gd name="connsiteY11" fmla="*/ 157431 h 1522819"/>
                  <a:gd name="connsiteX12" fmla="*/ 661406 w 1510677"/>
                  <a:gd name="connsiteY12" fmla="*/ 288128 h 1522819"/>
                  <a:gd name="connsiteX13" fmla="*/ 654475 w 1510677"/>
                  <a:gd name="connsiteY13" fmla="*/ 309910 h 1522819"/>
                  <a:gd name="connsiteX14" fmla="*/ 383180 w 1510677"/>
                  <a:gd name="connsiteY14" fmla="*/ 326743 h 1522819"/>
                  <a:gd name="connsiteX15" fmla="*/ 232680 w 1510677"/>
                  <a:gd name="connsiteY15" fmla="*/ 480213 h 1522819"/>
                  <a:gd name="connsiteX16" fmla="*/ 232680 w 1510677"/>
                  <a:gd name="connsiteY16" fmla="*/ 521798 h 1522819"/>
                  <a:gd name="connsiteX17" fmla="*/ 120795 w 1510677"/>
                  <a:gd name="connsiteY17" fmla="*/ 577245 h 1522819"/>
                  <a:gd name="connsiteX18" fmla="*/ 6930 w 1510677"/>
                  <a:gd name="connsiteY18" fmla="*/ 712893 h 1522819"/>
                  <a:gd name="connsiteX19" fmla="*/ 0 w 1510677"/>
                  <a:gd name="connsiteY19" fmla="*/ 727745 h 1522819"/>
                  <a:gd name="connsiteX20" fmla="*/ 15842 w 1510677"/>
                  <a:gd name="connsiteY20" fmla="*/ 727745 h 1522819"/>
                  <a:gd name="connsiteX21" fmla="*/ 33665 w 1510677"/>
                  <a:gd name="connsiteY21" fmla="*/ 727745 h 1522819"/>
                  <a:gd name="connsiteX22" fmla="*/ 174263 w 1510677"/>
                  <a:gd name="connsiteY22" fmla="*/ 716854 h 1522819"/>
                  <a:gd name="connsiteX23" fmla="*/ 178223 w 1510677"/>
                  <a:gd name="connsiteY23" fmla="*/ 715864 h 1522819"/>
                  <a:gd name="connsiteX24" fmla="*/ 231691 w 1510677"/>
                  <a:gd name="connsiteY24" fmla="*/ 706953 h 1522819"/>
                  <a:gd name="connsiteX25" fmla="*/ 231691 w 1510677"/>
                  <a:gd name="connsiteY25" fmla="*/ 1522819 h 1522819"/>
                  <a:gd name="connsiteX26" fmla="*/ 233670 w 1510677"/>
                  <a:gd name="connsiteY26" fmla="*/ 1522819 h 1522819"/>
                  <a:gd name="connsiteX27" fmla="*/ 255453 w 1510677"/>
                  <a:gd name="connsiteY27" fmla="*/ 1522819 h 1522819"/>
                  <a:gd name="connsiteX28" fmla="*/ 257434 w 1510677"/>
                  <a:gd name="connsiteY28" fmla="*/ 1522819 h 1522819"/>
                  <a:gd name="connsiteX29" fmla="*/ 257434 w 1510677"/>
                  <a:gd name="connsiteY29" fmla="*/ 702002 h 1522819"/>
                  <a:gd name="connsiteX30" fmla="*/ 316841 w 1510677"/>
                  <a:gd name="connsiteY30" fmla="*/ 690121 h 1522819"/>
                  <a:gd name="connsiteX31" fmla="*/ 455460 w 1510677"/>
                  <a:gd name="connsiteY31" fmla="*/ 653486 h 1522819"/>
                  <a:gd name="connsiteX32" fmla="*/ 580216 w 1510677"/>
                  <a:gd name="connsiteY32" fmla="*/ 604969 h 1522819"/>
                  <a:gd name="connsiteX33" fmla="*/ 593088 w 1510677"/>
                  <a:gd name="connsiteY33" fmla="*/ 1076271 h 1522819"/>
                  <a:gd name="connsiteX34" fmla="*/ 590117 w 1510677"/>
                  <a:gd name="connsiteY34" fmla="*/ 1075281 h 1522819"/>
                  <a:gd name="connsiteX35" fmla="*/ 530709 w 1510677"/>
                  <a:gd name="connsiteY35" fmla="*/ 1063399 h 1522819"/>
                  <a:gd name="connsiteX36" fmla="*/ 480213 w 1510677"/>
                  <a:gd name="connsiteY36" fmla="*/ 1058449 h 1522819"/>
                  <a:gd name="connsiteX37" fmla="*/ 494075 w 1510677"/>
                  <a:gd name="connsiteY37" fmla="*/ 1003001 h 1522819"/>
                  <a:gd name="connsiteX38" fmla="*/ 484174 w 1510677"/>
                  <a:gd name="connsiteY38" fmla="*/ 929732 h 1522819"/>
                  <a:gd name="connsiteX39" fmla="*/ 447538 w 1510677"/>
                  <a:gd name="connsiteY39" fmla="*/ 865373 h 1522819"/>
                  <a:gd name="connsiteX40" fmla="*/ 383180 w 1510677"/>
                  <a:gd name="connsiteY40" fmla="*/ 821808 h 1522819"/>
                  <a:gd name="connsiteX41" fmla="*/ 367338 w 1510677"/>
                  <a:gd name="connsiteY41" fmla="*/ 816857 h 1522819"/>
                  <a:gd name="connsiteX42" fmla="*/ 368328 w 1510677"/>
                  <a:gd name="connsiteY42" fmla="*/ 832699 h 1522819"/>
                  <a:gd name="connsiteX43" fmla="*/ 380210 w 1510677"/>
                  <a:gd name="connsiteY43" fmla="*/ 901018 h 1522819"/>
                  <a:gd name="connsiteX44" fmla="*/ 397042 w 1510677"/>
                  <a:gd name="connsiteY44" fmla="*/ 958445 h 1522819"/>
                  <a:gd name="connsiteX45" fmla="*/ 418824 w 1510677"/>
                  <a:gd name="connsiteY45" fmla="*/ 1014883 h 1522819"/>
                  <a:gd name="connsiteX46" fmla="*/ 441598 w 1510677"/>
                  <a:gd name="connsiteY46" fmla="*/ 1059439 h 1522819"/>
                  <a:gd name="connsiteX47" fmla="*/ 386151 w 1510677"/>
                  <a:gd name="connsiteY47" fmla="*/ 1077261 h 1522819"/>
                  <a:gd name="connsiteX48" fmla="*/ 328723 w 1510677"/>
                  <a:gd name="connsiteY48" fmla="*/ 1124787 h 1522819"/>
                  <a:gd name="connsiteX49" fmla="*/ 293078 w 1510677"/>
                  <a:gd name="connsiteY49" fmla="*/ 1190136 h 1522819"/>
                  <a:gd name="connsiteX50" fmla="*/ 290107 w 1510677"/>
                  <a:gd name="connsiteY50" fmla="*/ 1268356 h 1522819"/>
                  <a:gd name="connsiteX51" fmla="*/ 294068 w 1510677"/>
                  <a:gd name="connsiteY51" fmla="*/ 1284198 h 1522819"/>
                  <a:gd name="connsiteX52" fmla="*/ 306940 w 1510677"/>
                  <a:gd name="connsiteY52" fmla="*/ 1274297 h 1522819"/>
                  <a:gd name="connsiteX53" fmla="*/ 358426 w 1510677"/>
                  <a:gd name="connsiteY53" fmla="*/ 1227761 h 1522819"/>
                  <a:gd name="connsiteX54" fmla="*/ 398032 w 1510677"/>
                  <a:gd name="connsiteY54" fmla="*/ 1183205 h 1522819"/>
                  <a:gd name="connsiteX55" fmla="*/ 429716 w 1510677"/>
                  <a:gd name="connsiteY55" fmla="*/ 1141619 h 1522819"/>
                  <a:gd name="connsiteX56" fmla="*/ 447538 w 1510677"/>
                  <a:gd name="connsiteY56" fmla="*/ 1386182 h 1522819"/>
                  <a:gd name="connsiteX57" fmla="*/ 468331 w 1510677"/>
                  <a:gd name="connsiteY57" fmla="*/ 1104985 h 1522819"/>
                  <a:gd name="connsiteX58" fmla="*/ 499026 w 1510677"/>
                  <a:gd name="connsiteY58" fmla="*/ 1132708 h 1522819"/>
                  <a:gd name="connsiteX59" fmla="*/ 566354 w 1510677"/>
                  <a:gd name="connsiteY59" fmla="*/ 1163402 h 1522819"/>
                  <a:gd name="connsiteX60" fmla="*/ 593088 w 1510677"/>
                  <a:gd name="connsiteY60" fmla="*/ 1167363 h 1522819"/>
                  <a:gd name="connsiteX61" fmla="*/ 599028 w 1510677"/>
                  <a:gd name="connsiteY61" fmla="*/ 1386182 h 1522819"/>
                  <a:gd name="connsiteX62" fmla="*/ 604969 w 1510677"/>
                  <a:gd name="connsiteY62" fmla="*/ 1168353 h 1522819"/>
                  <a:gd name="connsiteX63" fmla="*/ 609920 w 1510677"/>
                  <a:gd name="connsiteY63" fmla="*/ 1168353 h 1522819"/>
                  <a:gd name="connsiteX64" fmla="*/ 640613 w 1510677"/>
                  <a:gd name="connsiteY64" fmla="*/ 1166373 h 1522819"/>
                  <a:gd name="connsiteX65" fmla="*/ 710912 w 1510677"/>
                  <a:gd name="connsiteY65" fmla="*/ 1134689 h 1522819"/>
                  <a:gd name="connsiteX66" fmla="*/ 722795 w 1510677"/>
                  <a:gd name="connsiteY66" fmla="*/ 1123797 h 1522819"/>
                  <a:gd name="connsiteX67" fmla="*/ 707943 w 1510677"/>
                  <a:gd name="connsiteY67" fmla="*/ 1115876 h 1522819"/>
                  <a:gd name="connsiteX68" fmla="*/ 643584 w 1510677"/>
                  <a:gd name="connsiteY68" fmla="*/ 1090133 h 1522819"/>
                  <a:gd name="connsiteX69" fmla="*/ 605959 w 1510677"/>
                  <a:gd name="connsiteY69" fmla="*/ 1079241 h 1522819"/>
                  <a:gd name="connsiteX70" fmla="*/ 613880 w 1510677"/>
                  <a:gd name="connsiteY70" fmla="*/ 807946 h 1522819"/>
                  <a:gd name="connsiteX71" fmla="*/ 672298 w 1510677"/>
                  <a:gd name="connsiteY71" fmla="*/ 904978 h 1522819"/>
                  <a:gd name="connsiteX72" fmla="*/ 778242 w 1510677"/>
                  <a:gd name="connsiteY72" fmla="*/ 1000031 h 1522819"/>
                  <a:gd name="connsiteX73" fmla="*/ 750518 w 1510677"/>
                  <a:gd name="connsiteY73" fmla="*/ 1047557 h 1522819"/>
                  <a:gd name="connsiteX74" fmla="*/ 710912 w 1510677"/>
                  <a:gd name="connsiteY74" fmla="*/ 1285188 h 1522819"/>
                  <a:gd name="connsiteX75" fmla="*/ 728735 w 1510677"/>
                  <a:gd name="connsiteY75" fmla="*/ 1347567 h 1522819"/>
                  <a:gd name="connsiteX76" fmla="*/ 786163 w 1510677"/>
                  <a:gd name="connsiteY76" fmla="*/ 1374300 h 1522819"/>
                  <a:gd name="connsiteX77" fmla="*/ 788143 w 1510677"/>
                  <a:gd name="connsiteY77" fmla="*/ 1374300 h 1522819"/>
                  <a:gd name="connsiteX78" fmla="*/ 1263405 w 1510677"/>
                  <a:gd name="connsiteY78" fmla="*/ 1361428 h 1522819"/>
                  <a:gd name="connsiteX79" fmla="*/ 1264395 w 1510677"/>
                  <a:gd name="connsiteY79" fmla="*/ 1361428 h 1522819"/>
                  <a:gd name="connsiteX80" fmla="*/ 1264395 w 1510677"/>
                  <a:gd name="connsiteY80" fmla="*/ 1361428 h 1522819"/>
                  <a:gd name="connsiteX81" fmla="*/ 1392122 w 1510677"/>
                  <a:gd name="connsiteY81" fmla="*/ 1357468 h 1522819"/>
                  <a:gd name="connsiteX82" fmla="*/ 1401033 w 1510677"/>
                  <a:gd name="connsiteY82" fmla="*/ 1356478 h 1522819"/>
                  <a:gd name="connsiteX83" fmla="*/ 1401033 w 1510677"/>
                  <a:gd name="connsiteY83" fmla="*/ 1520839 h 1522819"/>
                  <a:gd name="connsiteX84" fmla="*/ 1403013 w 1510677"/>
                  <a:gd name="connsiteY84" fmla="*/ 1520839 h 1522819"/>
                  <a:gd name="connsiteX85" fmla="*/ 1424797 w 1510677"/>
                  <a:gd name="connsiteY85" fmla="*/ 1520839 h 1522819"/>
                  <a:gd name="connsiteX86" fmla="*/ 1426777 w 1510677"/>
                  <a:gd name="connsiteY86" fmla="*/ 1520839 h 1522819"/>
                  <a:gd name="connsiteX87" fmla="*/ 1426777 w 1510677"/>
                  <a:gd name="connsiteY87" fmla="*/ 1347567 h 1522819"/>
                  <a:gd name="connsiteX88" fmla="*/ 1465392 w 1510677"/>
                  <a:gd name="connsiteY88" fmla="*/ 1291129 h 1522819"/>
                  <a:gd name="connsiteX89" fmla="*/ 1506977 w 1510677"/>
                  <a:gd name="connsiteY89" fmla="*/ 986169 h 1522819"/>
                  <a:gd name="connsiteX90" fmla="*/ 1491135 w 1510677"/>
                  <a:gd name="connsiteY90" fmla="*/ 926761 h 1522819"/>
                  <a:gd name="connsiteX91" fmla="*/ 430706 w 1510677"/>
                  <a:gd name="connsiteY91" fmla="*/ 1109935 h 1522819"/>
                  <a:gd name="connsiteX92" fmla="*/ 419815 w 1510677"/>
                  <a:gd name="connsiteY92" fmla="*/ 1126767 h 1522819"/>
                  <a:gd name="connsiteX93" fmla="*/ 384170 w 1510677"/>
                  <a:gd name="connsiteY93" fmla="*/ 1173304 h 1522819"/>
                  <a:gd name="connsiteX94" fmla="*/ 344564 w 1510677"/>
                  <a:gd name="connsiteY94" fmla="*/ 1217860 h 1522819"/>
                  <a:gd name="connsiteX95" fmla="*/ 310901 w 1510677"/>
                  <a:gd name="connsiteY95" fmla="*/ 1249544 h 1522819"/>
                  <a:gd name="connsiteX96" fmla="*/ 316841 w 1510677"/>
                  <a:gd name="connsiteY96" fmla="*/ 1201027 h 1522819"/>
                  <a:gd name="connsiteX97" fmla="*/ 347535 w 1510677"/>
                  <a:gd name="connsiteY97" fmla="*/ 1142610 h 1522819"/>
                  <a:gd name="connsiteX98" fmla="*/ 398032 w 1510677"/>
                  <a:gd name="connsiteY98" fmla="*/ 1101024 h 1522819"/>
                  <a:gd name="connsiteX99" fmla="*/ 403972 w 1510677"/>
                  <a:gd name="connsiteY99" fmla="*/ 1099044 h 1522819"/>
                  <a:gd name="connsiteX100" fmla="*/ 392091 w 1510677"/>
                  <a:gd name="connsiteY100" fmla="*/ 1107955 h 1522819"/>
                  <a:gd name="connsiteX101" fmla="*/ 367338 w 1510677"/>
                  <a:gd name="connsiteY101" fmla="*/ 1138649 h 1522819"/>
                  <a:gd name="connsiteX102" fmla="*/ 354466 w 1510677"/>
                  <a:gd name="connsiteY102" fmla="*/ 1176274 h 1522819"/>
                  <a:gd name="connsiteX103" fmla="*/ 381200 w 1510677"/>
                  <a:gd name="connsiteY103" fmla="*/ 1149541 h 1522819"/>
                  <a:gd name="connsiteX104" fmla="*/ 406943 w 1510677"/>
                  <a:gd name="connsiteY104" fmla="*/ 1124787 h 1522819"/>
                  <a:gd name="connsiteX105" fmla="*/ 429716 w 1510677"/>
                  <a:gd name="connsiteY105" fmla="*/ 1103995 h 1522819"/>
                  <a:gd name="connsiteX106" fmla="*/ 433676 w 1510677"/>
                  <a:gd name="connsiteY106" fmla="*/ 1100034 h 1522819"/>
                  <a:gd name="connsiteX107" fmla="*/ 438627 w 1510677"/>
                  <a:gd name="connsiteY107" fmla="*/ 1096074 h 1522819"/>
                  <a:gd name="connsiteX108" fmla="*/ 430706 w 1510677"/>
                  <a:gd name="connsiteY108" fmla="*/ 1109935 h 1522819"/>
                  <a:gd name="connsiteX109" fmla="*/ 473281 w 1510677"/>
                  <a:gd name="connsiteY109" fmla="*/ 1004982 h 1522819"/>
                  <a:gd name="connsiteX110" fmla="*/ 472291 w 1510677"/>
                  <a:gd name="connsiteY110" fmla="*/ 1012903 h 1522819"/>
                  <a:gd name="connsiteX111" fmla="*/ 469322 w 1510677"/>
                  <a:gd name="connsiteY111" fmla="*/ 991120 h 1522819"/>
                  <a:gd name="connsiteX112" fmla="*/ 455460 w 1510677"/>
                  <a:gd name="connsiteY112" fmla="*/ 954485 h 1522819"/>
                  <a:gd name="connsiteX113" fmla="*/ 429716 w 1510677"/>
                  <a:gd name="connsiteY113" fmla="*/ 924781 h 1522819"/>
                  <a:gd name="connsiteX114" fmla="*/ 439618 w 1510677"/>
                  <a:gd name="connsiteY114" fmla="*/ 961416 h 1522819"/>
                  <a:gd name="connsiteX115" fmla="*/ 448528 w 1510677"/>
                  <a:gd name="connsiteY115" fmla="*/ 997061 h 1522819"/>
                  <a:gd name="connsiteX116" fmla="*/ 456450 w 1510677"/>
                  <a:gd name="connsiteY116" fmla="*/ 1032705 h 1522819"/>
                  <a:gd name="connsiteX117" fmla="*/ 459420 w 1510677"/>
                  <a:gd name="connsiteY117" fmla="*/ 1046567 h 1522819"/>
                  <a:gd name="connsiteX118" fmla="*/ 441598 w 1510677"/>
                  <a:gd name="connsiteY118" fmla="*/ 1010922 h 1522819"/>
                  <a:gd name="connsiteX119" fmla="*/ 420805 w 1510677"/>
                  <a:gd name="connsiteY119" fmla="*/ 956465 h 1522819"/>
                  <a:gd name="connsiteX120" fmla="*/ 403972 w 1510677"/>
                  <a:gd name="connsiteY120" fmla="*/ 899038 h 1522819"/>
                  <a:gd name="connsiteX121" fmla="*/ 395062 w 1510677"/>
                  <a:gd name="connsiteY121" fmla="*/ 854482 h 1522819"/>
                  <a:gd name="connsiteX122" fmla="*/ 432686 w 1510677"/>
                  <a:gd name="connsiteY122" fmla="*/ 885176 h 1522819"/>
                  <a:gd name="connsiteX123" fmla="*/ 465361 w 1510677"/>
                  <a:gd name="connsiteY123" fmla="*/ 941613 h 1522819"/>
                  <a:gd name="connsiteX124" fmla="*/ 473281 w 1510677"/>
                  <a:gd name="connsiteY124" fmla="*/ 1004982 h 1522819"/>
                  <a:gd name="connsiteX125" fmla="*/ 1178254 w 1510677"/>
                  <a:gd name="connsiteY125" fmla="*/ 289118 h 1522819"/>
                  <a:gd name="connsiteX126" fmla="*/ 1217859 w 1510677"/>
                  <a:gd name="connsiteY126" fmla="*/ 284167 h 1522819"/>
                  <a:gd name="connsiteX127" fmla="*/ 1244592 w 1510677"/>
                  <a:gd name="connsiteY127" fmla="*/ 283177 h 1522819"/>
                  <a:gd name="connsiteX128" fmla="*/ 1361428 w 1510677"/>
                  <a:gd name="connsiteY128" fmla="*/ 315851 h 1522819"/>
                  <a:gd name="connsiteX129" fmla="*/ 1405984 w 1510677"/>
                  <a:gd name="connsiteY129" fmla="*/ 432687 h 1522819"/>
                  <a:gd name="connsiteX130" fmla="*/ 1405984 w 1510677"/>
                  <a:gd name="connsiteY130" fmla="*/ 907949 h 1522819"/>
                  <a:gd name="connsiteX131" fmla="*/ 1233701 w 1510677"/>
                  <a:gd name="connsiteY131" fmla="*/ 931712 h 1522819"/>
                  <a:gd name="connsiteX132" fmla="*/ 1222810 w 1510677"/>
                  <a:gd name="connsiteY132" fmla="*/ 914880 h 1522819"/>
                  <a:gd name="connsiteX133" fmla="*/ 1221820 w 1510677"/>
                  <a:gd name="connsiteY133" fmla="*/ 912900 h 1522819"/>
                  <a:gd name="connsiteX134" fmla="*/ 1170333 w 1510677"/>
                  <a:gd name="connsiteY134" fmla="*/ 843591 h 1522819"/>
                  <a:gd name="connsiteX135" fmla="*/ 1113896 w 1510677"/>
                  <a:gd name="connsiteY135" fmla="*/ 778242 h 1522819"/>
                  <a:gd name="connsiteX136" fmla="*/ 1055478 w 1510677"/>
                  <a:gd name="connsiteY136" fmla="*/ 723785 h 1522819"/>
                  <a:gd name="connsiteX137" fmla="*/ 1055478 w 1510677"/>
                  <a:gd name="connsiteY137" fmla="*/ 723785 h 1522819"/>
                  <a:gd name="connsiteX138" fmla="*/ 1054488 w 1510677"/>
                  <a:gd name="connsiteY138" fmla="*/ 723785 h 1522819"/>
                  <a:gd name="connsiteX139" fmla="*/ 1054488 w 1510677"/>
                  <a:gd name="connsiteY139" fmla="*/ 723785 h 1522819"/>
                  <a:gd name="connsiteX140" fmla="*/ 1126767 w 1510677"/>
                  <a:gd name="connsiteY140" fmla="*/ 670318 h 1522819"/>
                  <a:gd name="connsiteX141" fmla="*/ 1180234 w 1510677"/>
                  <a:gd name="connsiteY141" fmla="*/ 580216 h 1522819"/>
                  <a:gd name="connsiteX142" fmla="*/ 1196076 w 1510677"/>
                  <a:gd name="connsiteY142" fmla="*/ 476252 h 1522819"/>
                  <a:gd name="connsiteX143" fmla="*/ 1162412 w 1510677"/>
                  <a:gd name="connsiteY143" fmla="*/ 372289 h 1522819"/>
                  <a:gd name="connsiteX144" fmla="*/ 1153501 w 1510677"/>
                  <a:gd name="connsiteY144" fmla="*/ 359417 h 1522819"/>
                  <a:gd name="connsiteX145" fmla="*/ 1144590 w 1510677"/>
                  <a:gd name="connsiteY145" fmla="*/ 373279 h 1522819"/>
                  <a:gd name="connsiteX146" fmla="*/ 1099044 w 1510677"/>
                  <a:gd name="connsiteY146" fmla="*/ 458430 h 1522819"/>
                  <a:gd name="connsiteX147" fmla="*/ 1098054 w 1510677"/>
                  <a:gd name="connsiteY147" fmla="*/ 460410 h 1522819"/>
                  <a:gd name="connsiteX148" fmla="*/ 1066369 w 1510677"/>
                  <a:gd name="connsiteY148" fmla="*/ 540611 h 1522819"/>
                  <a:gd name="connsiteX149" fmla="*/ 1040626 w 1510677"/>
                  <a:gd name="connsiteY149" fmla="*/ 623782 h 1522819"/>
                  <a:gd name="connsiteX150" fmla="*/ 1025774 w 1510677"/>
                  <a:gd name="connsiteY150" fmla="*/ 702002 h 1522819"/>
                  <a:gd name="connsiteX151" fmla="*/ 942603 w 1510677"/>
                  <a:gd name="connsiteY151" fmla="*/ 669328 h 1522819"/>
                  <a:gd name="connsiteX152" fmla="*/ 837649 w 1510677"/>
                  <a:gd name="connsiteY152" fmla="*/ 672298 h 1522819"/>
                  <a:gd name="connsiteX153" fmla="*/ 752499 w 1510677"/>
                  <a:gd name="connsiteY153" fmla="*/ 706953 h 1522819"/>
                  <a:gd name="connsiteX154" fmla="*/ 734676 w 1510677"/>
                  <a:gd name="connsiteY154" fmla="*/ 687150 h 1522819"/>
                  <a:gd name="connsiteX155" fmla="*/ 628732 w 1510677"/>
                  <a:gd name="connsiteY155" fmla="*/ 590117 h 1522819"/>
                  <a:gd name="connsiteX156" fmla="*/ 755468 w 1510677"/>
                  <a:gd name="connsiteY156" fmla="*/ 499025 h 1522819"/>
                  <a:gd name="connsiteX157" fmla="*/ 841610 w 1510677"/>
                  <a:gd name="connsiteY157" fmla="*/ 352486 h 1522819"/>
                  <a:gd name="connsiteX158" fmla="*/ 851511 w 1510677"/>
                  <a:gd name="connsiteY158" fmla="*/ 320802 h 1522819"/>
                  <a:gd name="connsiteX159" fmla="*/ 1178254 w 1510677"/>
                  <a:gd name="connsiteY159" fmla="*/ 289118 h 1522819"/>
                  <a:gd name="connsiteX160" fmla="*/ 1038646 w 1510677"/>
                  <a:gd name="connsiteY160" fmla="*/ 1079241 h 1522819"/>
                  <a:gd name="connsiteX161" fmla="*/ 1026764 w 1510677"/>
                  <a:gd name="connsiteY161" fmla="*/ 1080232 h 1522819"/>
                  <a:gd name="connsiteX162" fmla="*/ 953494 w 1510677"/>
                  <a:gd name="connsiteY162" fmla="*/ 1088152 h 1522819"/>
                  <a:gd name="connsiteX163" fmla="*/ 957455 w 1510677"/>
                  <a:gd name="connsiteY163" fmla="*/ 1062409 h 1522819"/>
                  <a:gd name="connsiteX164" fmla="*/ 963395 w 1510677"/>
                  <a:gd name="connsiteY164" fmla="*/ 1062409 h 1522819"/>
                  <a:gd name="connsiteX165" fmla="*/ 978247 w 1510677"/>
                  <a:gd name="connsiteY165" fmla="*/ 1062409 h 1522819"/>
                  <a:gd name="connsiteX166" fmla="*/ 994090 w 1510677"/>
                  <a:gd name="connsiteY166" fmla="*/ 1061419 h 1522819"/>
                  <a:gd name="connsiteX167" fmla="*/ 987159 w 1510677"/>
                  <a:gd name="connsiteY167" fmla="*/ 1046567 h 1522819"/>
                  <a:gd name="connsiteX168" fmla="*/ 966366 w 1510677"/>
                  <a:gd name="connsiteY168" fmla="*/ 1004982 h 1522819"/>
                  <a:gd name="connsiteX169" fmla="*/ 968346 w 1510677"/>
                  <a:gd name="connsiteY169" fmla="*/ 990130 h 1522819"/>
                  <a:gd name="connsiteX170" fmla="*/ 1020823 w 1510677"/>
                  <a:gd name="connsiteY170" fmla="*/ 983199 h 1522819"/>
                  <a:gd name="connsiteX171" fmla="*/ 1041616 w 1510677"/>
                  <a:gd name="connsiteY171" fmla="*/ 980228 h 1522819"/>
                  <a:gd name="connsiteX172" fmla="*/ 1124787 w 1510677"/>
                  <a:gd name="connsiteY172" fmla="*/ 969337 h 1522819"/>
                  <a:gd name="connsiteX173" fmla="*/ 1133698 w 1510677"/>
                  <a:gd name="connsiteY173" fmla="*/ 968347 h 1522819"/>
                  <a:gd name="connsiteX174" fmla="*/ 1132709 w 1510677"/>
                  <a:gd name="connsiteY174" fmla="*/ 975278 h 1522819"/>
                  <a:gd name="connsiteX175" fmla="*/ 1116866 w 1510677"/>
                  <a:gd name="connsiteY175" fmla="*/ 1071320 h 1522819"/>
                  <a:gd name="connsiteX176" fmla="*/ 1038646 w 1510677"/>
                  <a:gd name="connsiteY176" fmla="*/ 1079241 h 1522819"/>
                  <a:gd name="connsiteX177" fmla="*/ 1113896 w 1510677"/>
                  <a:gd name="connsiteY177" fmla="*/ 1094093 h 1522819"/>
                  <a:gd name="connsiteX178" fmla="*/ 1094093 w 1510677"/>
                  <a:gd name="connsiteY178" fmla="*/ 1214889 h 1522819"/>
                  <a:gd name="connsiteX179" fmla="*/ 932702 w 1510677"/>
                  <a:gd name="connsiteY179" fmla="*/ 1224791 h 1522819"/>
                  <a:gd name="connsiteX180" fmla="*/ 951514 w 1510677"/>
                  <a:gd name="connsiteY180" fmla="*/ 1112906 h 1522819"/>
                  <a:gd name="connsiteX181" fmla="*/ 1028745 w 1510677"/>
                  <a:gd name="connsiteY181" fmla="*/ 1104985 h 1522819"/>
                  <a:gd name="connsiteX182" fmla="*/ 1038646 w 1510677"/>
                  <a:gd name="connsiteY182" fmla="*/ 1103995 h 1522819"/>
                  <a:gd name="connsiteX183" fmla="*/ 1113896 w 1510677"/>
                  <a:gd name="connsiteY183" fmla="*/ 1094093 h 1522819"/>
                  <a:gd name="connsiteX184" fmla="*/ 871314 w 1510677"/>
                  <a:gd name="connsiteY184" fmla="*/ 729726 h 1522819"/>
                  <a:gd name="connsiteX185" fmla="*/ 923790 w 1510677"/>
                  <a:gd name="connsiteY185" fmla="*/ 722795 h 1522819"/>
                  <a:gd name="connsiteX186" fmla="*/ 977257 w 1510677"/>
                  <a:gd name="connsiteY186" fmla="*/ 719824 h 1522819"/>
                  <a:gd name="connsiteX187" fmla="*/ 1006961 w 1510677"/>
                  <a:gd name="connsiteY187" fmla="*/ 719824 h 1522819"/>
                  <a:gd name="connsiteX188" fmla="*/ 938642 w 1510677"/>
                  <a:gd name="connsiteY188" fmla="*/ 745568 h 1522819"/>
                  <a:gd name="connsiteX189" fmla="*/ 856462 w 1510677"/>
                  <a:gd name="connsiteY189" fmla="*/ 767350 h 1522819"/>
                  <a:gd name="connsiteX190" fmla="*/ 811906 w 1510677"/>
                  <a:gd name="connsiteY190" fmla="*/ 776262 h 1522819"/>
                  <a:gd name="connsiteX191" fmla="*/ 765369 w 1510677"/>
                  <a:gd name="connsiteY191" fmla="*/ 720814 h 1522819"/>
                  <a:gd name="connsiteX192" fmla="*/ 840620 w 1510677"/>
                  <a:gd name="connsiteY192" fmla="*/ 691110 h 1522819"/>
                  <a:gd name="connsiteX193" fmla="*/ 896067 w 1510677"/>
                  <a:gd name="connsiteY193" fmla="*/ 685170 h 1522819"/>
                  <a:gd name="connsiteX194" fmla="*/ 937652 w 1510677"/>
                  <a:gd name="connsiteY194" fmla="*/ 689130 h 1522819"/>
                  <a:gd name="connsiteX195" fmla="*/ 992109 w 1510677"/>
                  <a:gd name="connsiteY195" fmla="*/ 705962 h 1522819"/>
                  <a:gd name="connsiteX196" fmla="*/ 924781 w 1510677"/>
                  <a:gd name="connsiteY196" fmla="*/ 701012 h 1522819"/>
                  <a:gd name="connsiteX197" fmla="*/ 869333 w 1510677"/>
                  <a:gd name="connsiteY197" fmla="*/ 712893 h 1522819"/>
                  <a:gd name="connsiteX198" fmla="*/ 819827 w 1510677"/>
                  <a:gd name="connsiteY198" fmla="*/ 739627 h 1522819"/>
                  <a:gd name="connsiteX199" fmla="*/ 871314 w 1510677"/>
                  <a:gd name="connsiteY199" fmla="*/ 729726 h 1522819"/>
                  <a:gd name="connsiteX200" fmla="*/ 860423 w 1510677"/>
                  <a:gd name="connsiteY200" fmla="*/ 790123 h 1522819"/>
                  <a:gd name="connsiteX201" fmla="*/ 944584 w 1510677"/>
                  <a:gd name="connsiteY201" fmla="*/ 767350 h 1522819"/>
                  <a:gd name="connsiteX202" fmla="*/ 1010922 w 1510677"/>
                  <a:gd name="connsiteY202" fmla="*/ 742597 h 1522819"/>
                  <a:gd name="connsiteX203" fmla="*/ 1020823 w 1510677"/>
                  <a:gd name="connsiteY203" fmla="*/ 961416 h 1522819"/>
                  <a:gd name="connsiteX204" fmla="*/ 947554 w 1510677"/>
                  <a:gd name="connsiteY204" fmla="*/ 971317 h 1522819"/>
                  <a:gd name="connsiteX205" fmla="*/ 908938 w 1510677"/>
                  <a:gd name="connsiteY205" fmla="*/ 909929 h 1522819"/>
                  <a:gd name="connsiteX206" fmla="*/ 906958 w 1510677"/>
                  <a:gd name="connsiteY206" fmla="*/ 906959 h 1522819"/>
                  <a:gd name="connsiteX207" fmla="*/ 825768 w 1510677"/>
                  <a:gd name="connsiteY207" fmla="*/ 797054 h 1522819"/>
                  <a:gd name="connsiteX208" fmla="*/ 860423 w 1510677"/>
                  <a:gd name="connsiteY208" fmla="*/ 790123 h 1522819"/>
                  <a:gd name="connsiteX209" fmla="*/ 1127758 w 1510677"/>
                  <a:gd name="connsiteY209" fmla="*/ 519818 h 1522819"/>
                  <a:gd name="connsiteX210" fmla="*/ 1109935 w 1510677"/>
                  <a:gd name="connsiteY210" fmla="*/ 571305 h 1522819"/>
                  <a:gd name="connsiteX211" fmla="*/ 1089143 w 1510677"/>
                  <a:gd name="connsiteY211" fmla="*/ 619821 h 1522819"/>
                  <a:gd name="connsiteX212" fmla="*/ 1064389 w 1510677"/>
                  <a:gd name="connsiteY212" fmla="*/ 667347 h 1522819"/>
                  <a:gd name="connsiteX213" fmla="*/ 1043597 w 1510677"/>
                  <a:gd name="connsiteY213" fmla="*/ 702992 h 1522819"/>
                  <a:gd name="connsiteX214" fmla="*/ 1058449 w 1510677"/>
                  <a:gd name="connsiteY214" fmla="*/ 626752 h 1522819"/>
                  <a:gd name="connsiteX215" fmla="*/ 1083202 w 1510677"/>
                  <a:gd name="connsiteY215" fmla="*/ 545562 h 1522819"/>
                  <a:gd name="connsiteX216" fmla="*/ 1115876 w 1510677"/>
                  <a:gd name="connsiteY216" fmla="*/ 465361 h 1522819"/>
                  <a:gd name="connsiteX217" fmla="*/ 1150530 w 1510677"/>
                  <a:gd name="connsiteY217" fmla="*/ 398032 h 1522819"/>
                  <a:gd name="connsiteX218" fmla="*/ 1171323 w 1510677"/>
                  <a:gd name="connsiteY218" fmla="*/ 476252 h 1522819"/>
                  <a:gd name="connsiteX219" fmla="*/ 1157462 w 1510677"/>
                  <a:gd name="connsiteY219" fmla="*/ 572295 h 1522819"/>
                  <a:gd name="connsiteX220" fmla="*/ 1108945 w 1510677"/>
                  <a:gd name="connsiteY220" fmla="*/ 655466 h 1522819"/>
                  <a:gd name="connsiteX221" fmla="*/ 1064389 w 1510677"/>
                  <a:gd name="connsiteY221" fmla="*/ 693091 h 1522819"/>
                  <a:gd name="connsiteX222" fmla="*/ 1108945 w 1510677"/>
                  <a:gd name="connsiteY222" fmla="*/ 629723 h 1522819"/>
                  <a:gd name="connsiteX223" fmla="*/ 1126767 w 1510677"/>
                  <a:gd name="connsiteY223" fmla="*/ 576256 h 1522819"/>
                  <a:gd name="connsiteX224" fmla="*/ 1127758 w 1510677"/>
                  <a:gd name="connsiteY224" fmla="*/ 519818 h 1522819"/>
                  <a:gd name="connsiteX225" fmla="*/ 1124787 w 1510677"/>
                  <a:gd name="connsiteY225" fmla="*/ 855472 h 1522819"/>
                  <a:gd name="connsiteX226" fmla="*/ 1091122 w 1510677"/>
                  <a:gd name="connsiteY226" fmla="*/ 813887 h 1522819"/>
                  <a:gd name="connsiteX227" fmla="*/ 1061418 w 1510677"/>
                  <a:gd name="connsiteY227" fmla="*/ 770321 h 1522819"/>
                  <a:gd name="connsiteX228" fmla="*/ 1052507 w 1510677"/>
                  <a:gd name="connsiteY228" fmla="*/ 756459 h 1522819"/>
                  <a:gd name="connsiteX229" fmla="*/ 1045577 w 1510677"/>
                  <a:gd name="connsiteY229" fmla="*/ 745568 h 1522819"/>
                  <a:gd name="connsiteX230" fmla="*/ 1052507 w 1510677"/>
                  <a:gd name="connsiteY230" fmla="*/ 751508 h 1522819"/>
                  <a:gd name="connsiteX231" fmla="*/ 1097063 w 1510677"/>
                  <a:gd name="connsiteY231" fmla="*/ 794084 h 1522819"/>
                  <a:gd name="connsiteX232" fmla="*/ 1152511 w 1510677"/>
                  <a:gd name="connsiteY232" fmla="*/ 858443 h 1522819"/>
                  <a:gd name="connsiteX233" fmla="*/ 1202018 w 1510677"/>
                  <a:gd name="connsiteY233" fmla="*/ 926761 h 1522819"/>
                  <a:gd name="connsiteX234" fmla="*/ 1203008 w 1510677"/>
                  <a:gd name="connsiteY234" fmla="*/ 928742 h 1522819"/>
                  <a:gd name="connsiteX235" fmla="*/ 1207958 w 1510677"/>
                  <a:gd name="connsiteY235" fmla="*/ 936663 h 1522819"/>
                  <a:gd name="connsiteX236" fmla="*/ 1130728 w 1510677"/>
                  <a:gd name="connsiteY236" fmla="*/ 947554 h 1522819"/>
                  <a:gd name="connsiteX237" fmla="*/ 1091122 w 1510677"/>
                  <a:gd name="connsiteY237" fmla="*/ 907949 h 1522819"/>
                  <a:gd name="connsiteX238" fmla="*/ 1049537 w 1510677"/>
                  <a:gd name="connsiteY238" fmla="*/ 830719 h 1522819"/>
                  <a:gd name="connsiteX239" fmla="*/ 1046567 w 1510677"/>
                  <a:gd name="connsiteY239" fmla="*/ 822798 h 1522819"/>
                  <a:gd name="connsiteX240" fmla="*/ 1038646 w 1510677"/>
                  <a:gd name="connsiteY240" fmla="*/ 756459 h 1522819"/>
                  <a:gd name="connsiteX241" fmla="*/ 1051517 w 1510677"/>
                  <a:gd name="connsiteY241" fmla="*/ 790123 h 1522819"/>
                  <a:gd name="connsiteX242" fmla="*/ 1074291 w 1510677"/>
                  <a:gd name="connsiteY242" fmla="*/ 828739 h 1522819"/>
                  <a:gd name="connsiteX243" fmla="*/ 1112906 w 1510677"/>
                  <a:gd name="connsiteY243" fmla="*/ 869334 h 1522819"/>
                  <a:gd name="connsiteX244" fmla="*/ 1161421 w 1510677"/>
                  <a:gd name="connsiteY244" fmla="*/ 897058 h 1522819"/>
                  <a:gd name="connsiteX245" fmla="*/ 1124787 w 1510677"/>
                  <a:gd name="connsiteY245" fmla="*/ 855472 h 1522819"/>
                  <a:gd name="connsiteX246" fmla="*/ 1103005 w 1510677"/>
                  <a:gd name="connsiteY246" fmla="*/ 949534 h 1522819"/>
                  <a:gd name="connsiteX247" fmla="*/ 1044587 w 1510677"/>
                  <a:gd name="connsiteY247" fmla="*/ 957456 h 1522819"/>
                  <a:gd name="connsiteX248" fmla="*/ 1048548 w 1510677"/>
                  <a:gd name="connsiteY248" fmla="*/ 879235 h 1522819"/>
                  <a:gd name="connsiteX249" fmla="*/ 1075281 w 1510677"/>
                  <a:gd name="connsiteY249" fmla="*/ 919830 h 1522819"/>
                  <a:gd name="connsiteX250" fmla="*/ 1103005 w 1510677"/>
                  <a:gd name="connsiteY250" fmla="*/ 949534 h 1522819"/>
                  <a:gd name="connsiteX251" fmla="*/ 1136668 w 1510677"/>
                  <a:gd name="connsiteY251" fmla="*/ 1091123 h 1522819"/>
                  <a:gd name="connsiteX252" fmla="*/ 1300039 w 1510677"/>
                  <a:gd name="connsiteY252" fmla="*/ 1073301 h 1522819"/>
                  <a:gd name="connsiteX253" fmla="*/ 1276277 w 1510677"/>
                  <a:gd name="connsiteY253" fmla="*/ 1203008 h 1522819"/>
                  <a:gd name="connsiteX254" fmla="*/ 1115876 w 1510677"/>
                  <a:gd name="connsiteY254" fmla="*/ 1211919 h 1522819"/>
                  <a:gd name="connsiteX255" fmla="*/ 1136668 w 1510677"/>
                  <a:gd name="connsiteY255" fmla="*/ 1091123 h 1522819"/>
                  <a:gd name="connsiteX256" fmla="*/ 1139639 w 1510677"/>
                  <a:gd name="connsiteY256" fmla="*/ 1068350 h 1522819"/>
                  <a:gd name="connsiteX257" fmla="*/ 1153501 w 1510677"/>
                  <a:gd name="connsiteY257" fmla="*/ 987159 h 1522819"/>
                  <a:gd name="connsiteX258" fmla="*/ 1155481 w 1510677"/>
                  <a:gd name="connsiteY258" fmla="*/ 975278 h 1522819"/>
                  <a:gd name="connsiteX259" fmla="*/ 1157462 w 1510677"/>
                  <a:gd name="connsiteY259" fmla="*/ 964386 h 1522819"/>
                  <a:gd name="connsiteX260" fmla="*/ 1158452 w 1510677"/>
                  <a:gd name="connsiteY260" fmla="*/ 964386 h 1522819"/>
                  <a:gd name="connsiteX261" fmla="*/ 1221820 w 1510677"/>
                  <a:gd name="connsiteY261" fmla="*/ 955475 h 1522819"/>
                  <a:gd name="connsiteX262" fmla="*/ 1233701 w 1510677"/>
                  <a:gd name="connsiteY262" fmla="*/ 953495 h 1522819"/>
                  <a:gd name="connsiteX263" fmla="*/ 1245582 w 1510677"/>
                  <a:gd name="connsiteY263" fmla="*/ 951515 h 1522819"/>
                  <a:gd name="connsiteX264" fmla="*/ 1322813 w 1510677"/>
                  <a:gd name="connsiteY264" fmla="*/ 940623 h 1522819"/>
                  <a:gd name="connsiteX265" fmla="*/ 1303010 w 1510677"/>
                  <a:gd name="connsiteY265" fmla="*/ 1049537 h 1522819"/>
                  <a:gd name="connsiteX266" fmla="*/ 1139639 w 1510677"/>
                  <a:gd name="connsiteY266" fmla="*/ 1068350 h 1522819"/>
                  <a:gd name="connsiteX267" fmla="*/ 668338 w 1510677"/>
                  <a:gd name="connsiteY267" fmla="*/ 335654 h 1522819"/>
                  <a:gd name="connsiteX268" fmla="*/ 669327 w 1510677"/>
                  <a:gd name="connsiteY268" fmla="*/ 333674 h 1522819"/>
                  <a:gd name="connsiteX269" fmla="*/ 670317 w 1510677"/>
                  <a:gd name="connsiteY269" fmla="*/ 333674 h 1522819"/>
                  <a:gd name="connsiteX270" fmla="*/ 670317 w 1510677"/>
                  <a:gd name="connsiteY270" fmla="*/ 332684 h 1522819"/>
                  <a:gd name="connsiteX271" fmla="*/ 678239 w 1510677"/>
                  <a:gd name="connsiteY271" fmla="*/ 308921 h 1522819"/>
                  <a:gd name="connsiteX272" fmla="*/ 682200 w 1510677"/>
                  <a:gd name="connsiteY272" fmla="*/ 296049 h 1522819"/>
                  <a:gd name="connsiteX273" fmla="*/ 734676 w 1510677"/>
                  <a:gd name="connsiteY273" fmla="*/ 166342 h 1522819"/>
                  <a:gd name="connsiteX274" fmla="*/ 736657 w 1510677"/>
                  <a:gd name="connsiteY274" fmla="*/ 163371 h 1522819"/>
                  <a:gd name="connsiteX275" fmla="*/ 801015 w 1510677"/>
                  <a:gd name="connsiteY275" fmla="*/ 41585 h 1522819"/>
                  <a:gd name="connsiteX276" fmla="*/ 841610 w 1510677"/>
                  <a:gd name="connsiteY276" fmla="*/ 184164 h 1522819"/>
                  <a:gd name="connsiteX277" fmla="*/ 831709 w 1510677"/>
                  <a:gd name="connsiteY277" fmla="*/ 295059 h 1522819"/>
                  <a:gd name="connsiteX278" fmla="*/ 824777 w 1510677"/>
                  <a:gd name="connsiteY278" fmla="*/ 322782 h 1522819"/>
                  <a:gd name="connsiteX279" fmla="*/ 817847 w 1510677"/>
                  <a:gd name="connsiteY279" fmla="*/ 344565 h 1522819"/>
                  <a:gd name="connsiteX280" fmla="*/ 735666 w 1510677"/>
                  <a:gd name="connsiteY280" fmla="*/ 483183 h 1522819"/>
                  <a:gd name="connsiteX281" fmla="*/ 628732 w 1510677"/>
                  <a:gd name="connsiteY281" fmla="*/ 563384 h 1522819"/>
                  <a:gd name="connsiteX282" fmla="*/ 676258 w 1510677"/>
                  <a:gd name="connsiteY282" fmla="*/ 511897 h 1522819"/>
                  <a:gd name="connsiteX283" fmla="*/ 724774 w 1510677"/>
                  <a:gd name="connsiteY283" fmla="*/ 433677 h 1522819"/>
                  <a:gd name="connsiteX284" fmla="*/ 754478 w 1510677"/>
                  <a:gd name="connsiteY284" fmla="*/ 346545 h 1522819"/>
                  <a:gd name="connsiteX285" fmla="*/ 758439 w 1510677"/>
                  <a:gd name="connsiteY285" fmla="*/ 327733 h 1522819"/>
                  <a:gd name="connsiteX286" fmla="*/ 762400 w 1510677"/>
                  <a:gd name="connsiteY286" fmla="*/ 300999 h 1522819"/>
                  <a:gd name="connsiteX287" fmla="*/ 762400 w 1510677"/>
                  <a:gd name="connsiteY287" fmla="*/ 255453 h 1522819"/>
                  <a:gd name="connsiteX288" fmla="*/ 750518 w 1510677"/>
                  <a:gd name="connsiteY288" fmla="*/ 301990 h 1522819"/>
                  <a:gd name="connsiteX289" fmla="*/ 741607 w 1510677"/>
                  <a:gd name="connsiteY289" fmla="*/ 329713 h 1522819"/>
                  <a:gd name="connsiteX290" fmla="*/ 737647 w 1510677"/>
                  <a:gd name="connsiteY290" fmla="*/ 342585 h 1522819"/>
                  <a:gd name="connsiteX291" fmla="*/ 703982 w 1510677"/>
                  <a:gd name="connsiteY291" fmla="*/ 424766 h 1522819"/>
                  <a:gd name="connsiteX292" fmla="*/ 661406 w 1510677"/>
                  <a:gd name="connsiteY292" fmla="*/ 502986 h 1522819"/>
                  <a:gd name="connsiteX293" fmla="*/ 618831 w 1510677"/>
                  <a:gd name="connsiteY293" fmla="*/ 568334 h 1522819"/>
                  <a:gd name="connsiteX294" fmla="*/ 614870 w 1510677"/>
                  <a:gd name="connsiteY294" fmla="*/ 570315 h 1522819"/>
                  <a:gd name="connsiteX295" fmla="*/ 641603 w 1510677"/>
                  <a:gd name="connsiteY295" fmla="*/ 430706 h 1522819"/>
                  <a:gd name="connsiteX296" fmla="*/ 668338 w 1510677"/>
                  <a:gd name="connsiteY296" fmla="*/ 335654 h 1522819"/>
                  <a:gd name="connsiteX297" fmla="*/ 448528 w 1510677"/>
                  <a:gd name="connsiteY297" fmla="*/ 634673 h 1522819"/>
                  <a:gd name="connsiteX298" fmla="*/ 311891 w 1510677"/>
                  <a:gd name="connsiteY298" fmla="*/ 670318 h 1522819"/>
                  <a:gd name="connsiteX299" fmla="*/ 257434 w 1510677"/>
                  <a:gd name="connsiteY299" fmla="*/ 681209 h 1522819"/>
                  <a:gd name="connsiteX300" fmla="*/ 255453 w 1510677"/>
                  <a:gd name="connsiteY300" fmla="*/ 681209 h 1522819"/>
                  <a:gd name="connsiteX301" fmla="*/ 233670 w 1510677"/>
                  <a:gd name="connsiteY301" fmla="*/ 685170 h 1522819"/>
                  <a:gd name="connsiteX302" fmla="*/ 231691 w 1510677"/>
                  <a:gd name="connsiteY302" fmla="*/ 685170 h 1522819"/>
                  <a:gd name="connsiteX303" fmla="*/ 175252 w 1510677"/>
                  <a:gd name="connsiteY303" fmla="*/ 694081 h 1522819"/>
                  <a:gd name="connsiteX304" fmla="*/ 171292 w 1510677"/>
                  <a:gd name="connsiteY304" fmla="*/ 694081 h 1522819"/>
                  <a:gd name="connsiteX305" fmla="*/ 33665 w 1510677"/>
                  <a:gd name="connsiteY305" fmla="*/ 704972 h 1522819"/>
                  <a:gd name="connsiteX306" fmla="*/ 33665 w 1510677"/>
                  <a:gd name="connsiteY306" fmla="*/ 704972 h 1522819"/>
                  <a:gd name="connsiteX307" fmla="*/ 133668 w 1510677"/>
                  <a:gd name="connsiteY307" fmla="*/ 594078 h 1522819"/>
                  <a:gd name="connsiteX308" fmla="*/ 232680 w 1510677"/>
                  <a:gd name="connsiteY308" fmla="*/ 543581 h 1522819"/>
                  <a:gd name="connsiteX309" fmla="*/ 234660 w 1510677"/>
                  <a:gd name="connsiteY309" fmla="*/ 542591 h 1522819"/>
                  <a:gd name="connsiteX310" fmla="*/ 256444 w 1510677"/>
                  <a:gd name="connsiteY310" fmla="*/ 535660 h 1522819"/>
                  <a:gd name="connsiteX311" fmla="*/ 258424 w 1510677"/>
                  <a:gd name="connsiteY311" fmla="*/ 534670 h 1522819"/>
                  <a:gd name="connsiteX312" fmla="*/ 282187 w 1510677"/>
                  <a:gd name="connsiteY312" fmla="*/ 527739 h 1522819"/>
                  <a:gd name="connsiteX313" fmla="*/ 444568 w 1510677"/>
                  <a:gd name="connsiteY313" fmla="*/ 522788 h 1522819"/>
                  <a:gd name="connsiteX314" fmla="*/ 570314 w 1510677"/>
                  <a:gd name="connsiteY314" fmla="*/ 571305 h 1522819"/>
                  <a:gd name="connsiteX315" fmla="*/ 513878 w 1510677"/>
                  <a:gd name="connsiteY315" fmla="*/ 559423 h 1522819"/>
                  <a:gd name="connsiteX316" fmla="*/ 421795 w 1510677"/>
                  <a:gd name="connsiteY316" fmla="*/ 557443 h 1522819"/>
                  <a:gd name="connsiteX317" fmla="*/ 331693 w 1510677"/>
                  <a:gd name="connsiteY317" fmla="*/ 575265 h 1522819"/>
                  <a:gd name="connsiteX318" fmla="*/ 258424 w 1510677"/>
                  <a:gd name="connsiteY318" fmla="*/ 607940 h 1522819"/>
                  <a:gd name="connsiteX319" fmla="*/ 256444 w 1510677"/>
                  <a:gd name="connsiteY319" fmla="*/ 608930 h 1522819"/>
                  <a:gd name="connsiteX320" fmla="*/ 249512 w 1510677"/>
                  <a:gd name="connsiteY320" fmla="*/ 613880 h 1522819"/>
                  <a:gd name="connsiteX321" fmla="*/ 256444 w 1510677"/>
                  <a:gd name="connsiteY321" fmla="*/ 611900 h 1522819"/>
                  <a:gd name="connsiteX322" fmla="*/ 258424 w 1510677"/>
                  <a:gd name="connsiteY322" fmla="*/ 610910 h 1522819"/>
                  <a:gd name="connsiteX323" fmla="*/ 335654 w 1510677"/>
                  <a:gd name="connsiteY323" fmla="*/ 591108 h 1522819"/>
                  <a:gd name="connsiteX324" fmla="*/ 423775 w 1510677"/>
                  <a:gd name="connsiteY324" fmla="*/ 578236 h 1522819"/>
                  <a:gd name="connsiteX325" fmla="*/ 511897 w 1510677"/>
                  <a:gd name="connsiteY325" fmla="*/ 575265 h 1522819"/>
                  <a:gd name="connsiteX326" fmla="*/ 581206 w 1510677"/>
                  <a:gd name="connsiteY326" fmla="*/ 579226 h 1522819"/>
                  <a:gd name="connsiteX327" fmla="*/ 448528 w 1510677"/>
                  <a:gd name="connsiteY327" fmla="*/ 634673 h 1522819"/>
                  <a:gd name="connsiteX328" fmla="*/ 528729 w 1510677"/>
                  <a:gd name="connsiteY328" fmla="*/ 1089143 h 1522819"/>
                  <a:gd name="connsiteX329" fmla="*/ 586156 w 1510677"/>
                  <a:gd name="connsiteY329" fmla="*/ 1100034 h 1522819"/>
                  <a:gd name="connsiteX330" fmla="*/ 595068 w 1510677"/>
                  <a:gd name="connsiteY330" fmla="*/ 1102014 h 1522819"/>
                  <a:gd name="connsiteX331" fmla="*/ 595068 w 1510677"/>
                  <a:gd name="connsiteY331" fmla="*/ 1109935 h 1522819"/>
                  <a:gd name="connsiteX332" fmla="*/ 571304 w 1510677"/>
                  <a:gd name="connsiteY332" fmla="*/ 1103995 h 1522819"/>
                  <a:gd name="connsiteX333" fmla="*/ 535660 w 1510677"/>
                  <a:gd name="connsiteY333" fmla="*/ 1095083 h 1522819"/>
                  <a:gd name="connsiteX334" fmla="*/ 501995 w 1510677"/>
                  <a:gd name="connsiteY334" fmla="*/ 1085182 h 1522819"/>
                  <a:gd name="connsiteX335" fmla="*/ 528729 w 1510677"/>
                  <a:gd name="connsiteY335" fmla="*/ 1089143 h 1522819"/>
                  <a:gd name="connsiteX336" fmla="*/ 575265 w 1510677"/>
                  <a:gd name="connsiteY336" fmla="*/ 1145580 h 1522819"/>
                  <a:gd name="connsiteX337" fmla="*/ 515857 w 1510677"/>
                  <a:gd name="connsiteY337" fmla="*/ 1118847 h 1522819"/>
                  <a:gd name="connsiteX338" fmla="*/ 496055 w 1510677"/>
                  <a:gd name="connsiteY338" fmla="*/ 1102014 h 1522819"/>
                  <a:gd name="connsiteX339" fmla="*/ 529719 w 1510677"/>
                  <a:gd name="connsiteY339" fmla="*/ 1116866 h 1522819"/>
                  <a:gd name="connsiteX340" fmla="*/ 569325 w 1510677"/>
                  <a:gd name="connsiteY340" fmla="*/ 1121817 h 1522819"/>
                  <a:gd name="connsiteX341" fmla="*/ 595068 w 1510677"/>
                  <a:gd name="connsiteY341" fmla="*/ 1117856 h 1522819"/>
                  <a:gd name="connsiteX342" fmla="*/ 596058 w 1510677"/>
                  <a:gd name="connsiteY342" fmla="*/ 1149541 h 1522819"/>
                  <a:gd name="connsiteX343" fmla="*/ 575265 w 1510677"/>
                  <a:gd name="connsiteY343" fmla="*/ 1145580 h 1522819"/>
                  <a:gd name="connsiteX344" fmla="*/ 592097 w 1510677"/>
                  <a:gd name="connsiteY344" fmla="*/ 564374 h 1522819"/>
                  <a:gd name="connsiteX345" fmla="*/ 447538 w 1510677"/>
                  <a:gd name="connsiteY345" fmla="*/ 504966 h 1522819"/>
                  <a:gd name="connsiteX346" fmla="*/ 277236 w 1510677"/>
                  <a:gd name="connsiteY346" fmla="*/ 509917 h 1522819"/>
                  <a:gd name="connsiteX347" fmla="*/ 258424 w 1510677"/>
                  <a:gd name="connsiteY347" fmla="*/ 514867 h 1522819"/>
                  <a:gd name="connsiteX348" fmla="*/ 258424 w 1510677"/>
                  <a:gd name="connsiteY348" fmla="*/ 481203 h 1522819"/>
                  <a:gd name="connsiteX349" fmla="*/ 385161 w 1510677"/>
                  <a:gd name="connsiteY349" fmla="*/ 354466 h 1522819"/>
                  <a:gd name="connsiteX350" fmla="*/ 644574 w 1510677"/>
                  <a:gd name="connsiteY350" fmla="*/ 337634 h 1522819"/>
                  <a:gd name="connsiteX351" fmla="*/ 618831 w 1510677"/>
                  <a:gd name="connsiteY351" fmla="*/ 424766 h 1522819"/>
                  <a:gd name="connsiteX352" fmla="*/ 592097 w 1510677"/>
                  <a:gd name="connsiteY352" fmla="*/ 564374 h 1522819"/>
                  <a:gd name="connsiteX353" fmla="*/ 643584 w 1510677"/>
                  <a:gd name="connsiteY353" fmla="*/ 1115876 h 1522819"/>
                  <a:gd name="connsiteX354" fmla="*/ 686159 w 1510677"/>
                  <a:gd name="connsiteY354" fmla="*/ 1131718 h 1522819"/>
                  <a:gd name="connsiteX355" fmla="*/ 640613 w 1510677"/>
                  <a:gd name="connsiteY355" fmla="*/ 1148550 h 1522819"/>
                  <a:gd name="connsiteX356" fmla="*/ 614870 w 1510677"/>
                  <a:gd name="connsiteY356" fmla="*/ 1150531 h 1522819"/>
                  <a:gd name="connsiteX357" fmla="*/ 609920 w 1510677"/>
                  <a:gd name="connsiteY357" fmla="*/ 1150531 h 1522819"/>
                  <a:gd name="connsiteX358" fmla="*/ 610910 w 1510677"/>
                  <a:gd name="connsiteY358" fmla="*/ 1105975 h 1522819"/>
                  <a:gd name="connsiteX359" fmla="*/ 643584 w 1510677"/>
                  <a:gd name="connsiteY359" fmla="*/ 1115876 h 1522819"/>
                  <a:gd name="connsiteX360" fmla="*/ 694081 w 1510677"/>
                  <a:gd name="connsiteY360" fmla="*/ 896067 h 1522819"/>
                  <a:gd name="connsiteX361" fmla="*/ 619821 w 1510677"/>
                  <a:gd name="connsiteY361" fmla="*/ 754479 h 1522819"/>
                  <a:gd name="connsiteX362" fmla="*/ 619821 w 1510677"/>
                  <a:gd name="connsiteY362" fmla="*/ 753489 h 1522819"/>
                  <a:gd name="connsiteX363" fmla="*/ 608930 w 1510677"/>
                  <a:gd name="connsiteY363" fmla="*/ 615861 h 1522819"/>
                  <a:gd name="connsiteX364" fmla="*/ 622792 w 1510677"/>
                  <a:gd name="connsiteY364" fmla="*/ 660417 h 1522819"/>
                  <a:gd name="connsiteX365" fmla="*/ 630712 w 1510677"/>
                  <a:gd name="connsiteY365" fmla="*/ 678239 h 1522819"/>
                  <a:gd name="connsiteX366" fmla="*/ 677249 w 1510677"/>
                  <a:gd name="connsiteY366" fmla="*/ 757449 h 1522819"/>
                  <a:gd name="connsiteX367" fmla="*/ 684179 w 1510677"/>
                  <a:gd name="connsiteY367" fmla="*/ 766360 h 1522819"/>
                  <a:gd name="connsiteX368" fmla="*/ 691110 w 1510677"/>
                  <a:gd name="connsiteY368" fmla="*/ 775271 h 1522819"/>
                  <a:gd name="connsiteX369" fmla="*/ 698041 w 1510677"/>
                  <a:gd name="connsiteY369" fmla="*/ 784183 h 1522819"/>
                  <a:gd name="connsiteX370" fmla="*/ 703982 w 1510677"/>
                  <a:gd name="connsiteY370" fmla="*/ 791114 h 1522819"/>
                  <a:gd name="connsiteX371" fmla="*/ 714873 w 1510677"/>
                  <a:gd name="connsiteY371" fmla="*/ 802005 h 1522819"/>
                  <a:gd name="connsiteX372" fmla="*/ 725764 w 1510677"/>
                  <a:gd name="connsiteY372" fmla="*/ 811906 h 1522819"/>
                  <a:gd name="connsiteX373" fmla="*/ 739626 w 1510677"/>
                  <a:gd name="connsiteY373" fmla="*/ 824778 h 1522819"/>
                  <a:gd name="connsiteX374" fmla="*/ 816857 w 1510677"/>
                  <a:gd name="connsiteY374" fmla="*/ 874284 h 1522819"/>
                  <a:gd name="connsiteX375" fmla="*/ 751509 w 1510677"/>
                  <a:gd name="connsiteY375" fmla="*/ 811906 h 1522819"/>
                  <a:gd name="connsiteX376" fmla="*/ 748538 w 1510677"/>
                  <a:gd name="connsiteY376" fmla="*/ 808936 h 1522819"/>
                  <a:gd name="connsiteX377" fmla="*/ 739626 w 1510677"/>
                  <a:gd name="connsiteY377" fmla="*/ 799035 h 1522819"/>
                  <a:gd name="connsiteX378" fmla="*/ 730715 w 1510677"/>
                  <a:gd name="connsiteY378" fmla="*/ 789133 h 1522819"/>
                  <a:gd name="connsiteX379" fmla="*/ 711903 w 1510677"/>
                  <a:gd name="connsiteY379" fmla="*/ 766360 h 1522819"/>
                  <a:gd name="connsiteX380" fmla="*/ 704972 w 1510677"/>
                  <a:gd name="connsiteY380" fmla="*/ 757449 h 1522819"/>
                  <a:gd name="connsiteX381" fmla="*/ 698041 w 1510677"/>
                  <a:gd name="connsiteY381" fmla="*/ 748538 h 1522819"/>
                  <a:gd name="connsiteX382" fmla="*/ 694081 w 1510677"/>
                  <a:gd name="connsiteY382" fmla="*/ 744578 h 1522819"/>
                  <a:gd name="connsiteX383" fmla="*/ 645564 w 1510677"/>
                  <a:gd name="connsiteY383" fmla="*/ 670318 h 1522819"/>
                  <a:gd name="connsiteX384" fmla="*/ 623782 w 1510677"/>
                  <a:gd name="connsiteY384" fmla="*/ 630713 h 1522819"/>
                  <a:gd name="connsiteX385" fmla="*/ 610910 w 1510677"/>
                  <a:gd name="connsiteY385" fmla="*/ 606949 h 1522819"/>
                  <a:gd name="connsiteX386" fmla="*/ 623782 w 1510677"/>
                  <a:gd name="connsiteY386" fmla="*/ 617841 h 1522819"/>
                  <a:gd name="connsiteX387" fmla="*/ 714873 w 1510677"/>
                  <a:gd name="connsiteY387" fmla="*/ 702002 h 1522819"/>
                  <a:gd name="connsiteX388" fmla="*/ 730715 w 1510677"/>
                  <a:gd name="connsiteY388" fmla="*/ 719824 h 1522819"/>
                  <a:gd name="connsiteX389" fmla="*/ 737647 w 1510677"/>
                  <a:gd name="connsiteY389" fmla="*/ 727745 h 1522819"/>
                  <a:gd name="connsiteX390" fmla="*/ 744577 w 1510677"/>
                  <a:gd name="connsiteY390" fmla="*/ 735666 h 1522819"/>
                  <a:gd name="connsiteX391" fmla="*/ 785172 w 1510677"/>
                  <a:gd name="connsiteY391" fmla="*/ 782202 h 1522819"/>
                  <a:gd name="connsiteX392" fmla="*/ 793094 w 1510677"/>
                  <a:gd name="connsiteY392" fmla="*/ 792104 h 1522819"/>
                  <a:gd name="connsiteX393" fmla="*/ 801015 w 1510677"/>
                  <a:gd name="connsiteY393" fmla="*/ 802005 h 1522819"/>
                  <a:gd name="connsiteX394" fmla="*/ 805966 w 1510677"/>
                  <a:gd name="connsiteY394" fmla="*/ 807946 h 1522819"/>
                  <a:gd name="connsiteX395" fmla="*/ 888146 w 1510677"/>
                  <a:gd name="connsiteY395" fmla="*/ 919830 h 1522819"/>
                  <a:gd name="connsiteX396" fmla="*/ 890127 w 1510677"/>
                  <a:gd name="connsiteY396" fmla="*/ 922801 h 1522819"/>
                  <a:gd name="connsiteX397" fmla="*/ 923790 w 1510677"/>
                  <a:gd name="connsiteY397" fmla="*/ 975278 h 1522819"/>
                  <a:gd name="connsiteX398" fmla="*/ 929732 w 1510677"/>
                  <a:gd name="connsiteY398" fmla="*/ 985179 h 1522819"/>
                  <a:gd name="connsiteX399" fmla="*/ 935672 w 1510677"/>
                  <a:gd name="connsiteY399" fmla="*/ 995080 h 1522819"/>
                  <a:gd name="connsiteX400" fmla="*/ 943593 w 1510677"/>
                  <a:gd name="connsiteY400" fmla="*/ 1008942 h 1522819"/>
                  <a:gd name="connsiteX401" fmla="*/ 952504 w 1510677"/>
                  <a:gd name="connsiteY401" fmla="*/ 1024784 h 1522819"/>
                  <a:gd name="connsiteX402" fmla="*/ 960426 w 1510677"/>
                  <a:gd name="connsiteY402" fmla="*/ 1040626 h 1522819"/>
                  <a:gd name="connsiteX403" fmla="*/ 949535 w 1510677"/>
                  <a:gd name="connsiteY403" fmla="*/ 1039636 h 1522819"/>
                  <a:gd name="connsiteX404" fmla="*/ 938642 w 1510677"/>
                  <a:gd name="connsiteY404" fmla="*/ 1038646 h 1522819"/>
                  <a:gd name="connsiteX405" fmla="*/ 834679 w 1510677"/>
                  <a:gd name="connsiteY405" fmla="*/ 1008942 h 1522819"/>
                  <a:gd name="connsiteX406" fmla="*/ 816857 w 1510677"/>
                  <a:gd name="connsiteY406" fmla="*/ 1001021 h 1522819"/>
                  <a:gd name="connsiteX407" fmla="*/ 816857 w 1510677"/>
                  <a:gd name="connsiteY407" fmla="*/ 1001021 h 1522819"/>
                  <a:gd name="connsiteX408" fmla="*/ 803985 w 1510677"/>
                  <a:gd name="connsiteY408" fmla="*/ 993100 h 1522819"/>
                  <a:gd name="connsiteX409" fmla="*/ 694081 w 1510677"/>
                  <a:gd name="connsiteY409" fmla="*/ 896067 h 1522819"/>
                  <a:gd name="connsiteX410" fmla="*/ 777252 w 1510677"/>
                  <a:gd name="connsiteY410" fmla="*/ 1055478 h 1522819"/>
                  <a:gd name="connsiteX411" fmla="*/ 803985 w 1510677"/>
                  <a:gd name="connsiteY411" fmla="*/ 1017853 h 1522819"/>
                  <a:gd name="connsiteX412" fmla="*/ 807946 w 1510677"/>
                  <a:gd name="connsiteY412" fmla="*/ 1020824 h 1522819"/>
                  <a:gd name="connsiteX413" fmla="*/ 936662 w 1510677"/>
                  <a:gd name="connsiteY413" fmla="*/ 1062409 h 1522819"/>
                  <a:gd name="connsiteX414" fmla="*/ 931712 w 1510677"/>
                  <a:gd name="connsiteY414" fmla="*/ 1092113 h 1522819"/>
                  <a:gd name="connsiteX415" fmla="*/ 768340 w 1510677"/>
                  <a:gd name="connsiteY415" fmla="*/ 1109935 h 1522819"/>
                  <a:gd name="connsiteX416" fmla="*/ 777252 w 1510677"/>
                  <a:gd name="connsiteY416" fmla="*/ 1055478 h 1522819"/>
                  <a:gd name="connsiteX417" fmla="*/ 887156 w 1510677"/>
                  <a:gd name="connsiteY417" fmla="*/ 1354497 h 1522819"/>
                  <a:gd name="connsiteX418" fmla="*/ 792104 w 1510677"/>
                  <a:gd name="connsiteY418" fmla="*/ 1357468 h 1522819"/>
                  <a:gd name="connsiteX419" fmla="*/ 789133 w 1510677"/>
                  <a:gd name="connsiteY419" fmla="*/ 1357468 h 1522819"/>
                  <a:gd name="connsiteX420" fmla="*/ 749528 w 1510677"/>
                  <a:gd name="connsiteY420" fmla="*/ 1338655 h 1522819"/>
                  <a:gd name="connsiteX421" fmla="*/ 736657 w 1510677"/>
                  <a:gd name="connsiteY421" fmla="*/ 1294100 h 1522819"/>
                  <a:gd name="connsiteX422" fmla="*/ 742597 w 1510677"/>
                  <a:gd name="connsiteY422" fmla="*/ 1257465 h 1522819"/>
                  <a:gd name="connsiteX423" fmla="*/ 903988 w 1510677"/>
                  <a:gd name="connsiteY423" fmla="*/ 1247563 h 1522819"/>
                  <a:gd name="connsiteX424" fmla="*/ 887156 w 1510677"/>
                  <a:gd name="connsiteY424" fmla="*/ 1354497 h 1522819"/>
                  <a:gd name="connsiteX425" fmla="*/ 746558 w 1510677"/>
                  <a:gd name="connsiteY425" fmla="*/ 1234692 h 1522819"/>
                  <a:gd name="connsiteX426" fmla="*/ 763390 w 1510677"/>
                  <a:gd name="connsiteY426" fmla="*/ 1131718 h 1522819"/>
                  <a:gd name="connsiteX427" fmla="*/ 926761 w 1510677"/>
                  <a:gd name="connsiteY427" fmla="*/ 1113896 h 1522819"/>
                  <a:gd name="connsiteX428" fmla="*/ 907948 w 1510677"/>
                  <a:gd name="connsiteY428" fmla="*/ 1224791 h 1522819"/>
                  <a:gd name="connsiteX429" fmla="*/ 746558 w 1510677"/>
                  <a:gd name="connsiteY429" fmla="*/ 1234692 h 1522819"/>
                  <a:gd name="connsiteX430" fmla="*/ 1070330 w 1510677"/>
                  <a:gd name="connsiteY430" fmla="*/ 1349547 h 1522819"/>
                  <a:gd name="connsiteX431" fmla="*/ 909929 w 1510677"/>
                  <a:gd name="connsiteY431" fmla="*/ 1353507 h 1522819"/>
                  <a:gd name="connsiteX432" fmla="*/ 927751 w 1510677"/>
                  <a:gd name="connsiteY432" fmla="*/ 1245583 h 1522819"/>
                  <a:gd name="connsiteX433" fmla="*/ 1089143 w 1510677"/>
                  <a:gd name="connsiteY433" fmla="*/ 1235682 h 1522819"/>
                  <a:gd name="connsiteX434" fmla="*/ 1070330 w 1510677"/>
                  <a:gd name="connsiteY434" fmla="*/ 1349547 h 1522819"/>
                  <a:gd name="connsiteX435" fmla="*/ 1250533 w 1510677"/>
                  <a:gd name="connsiteY435" fmla="*/ 1344596 h 1522819"/>
                  <a:gd name="connsiteX436" fmla="*/ 1093103 w 1510677"/>
                  <a:gd name="connsiteY436" fmla="*/ 1348557 h 1522819"/>
                  <a:gd name="connsiteX437" fmla="*/ 1111915 w 1510677"/>
                  <a:gd name="connsiteY437" fmla="*/ 1234692 h 1522819"/>
                  <a:gd name="connsiteX438" fmla="*/ 1272317 w 1510677"/>
                  <a:gd name="connsiteY438" fmla="*/ 1225780 h 1522819"/>
                  <a:gd name="connsiteX439" fmla="*/ 1250533 w 1510677"/>
                  <a:gd name="connsiteY439" fmla="*/ 1344596 h 1522819"/>
                  <a:gd name="connsiteX440" fmla="*/ 1449550 w 1510677"/>
                  <a:gd name="connsiteY440" fmla="*/ 1293109 h 1522819"/>
                  <a:gd name="connsiteX441" fmla="*/ 1432717 w 1510677"/>
                  <a:gd name="connsiteY441" fmla="*/ 1325784 h 1522819"/>
                  <a:gd name="connsiteX442" fmla="*/ 1430737 w 1510677"/>
                  <a:gd name="connsiteY442" fmla="*/ 1327764 h 1522819"/>
                  <a:gd name="connsiteX443" fmla="*/ 1408954 w 1510677"/>
                  <a:gd name="connsiteY443" fmla="*/ 1338655 h 1522819"/>
                  <a:gd name="connsiteX444" fmla="*/ 1406974 w 1510677"/>
                  <a:gd name="connsiteY444" fmla="*/ 1339645 h 1522819"/>
                  <a:gd name="connsiteX445" fmla="*/ 1398063 w 1510677"/>
                  <a:gd name="connsiteY445" fmla="*/ 1340636 h 1522819"/>
                  <a:gd name="connsiteX446" fmla="*/ 1274296 w 1510677"/>
                  <a:gd name="connsiteY446" fmla="*/ 1343606 h 1522819"/>
                  <a:gd name="connsiteX447" fmla="*/ 1296080 w 1510677"/>
                  <a:gd name="connsiteY447" fmla="*/ 1224791 h 1522819"/>
                  <a:gd name="connsiteX448" fmla="*/ 1406974 w 1510677"/>
                  <a:gd name="connsiteY448" fmla="*/ 1217860 h 1522819"/>
                  <a:gd name="connsiteX449" fmla="*/ 1408954 w 1510677"/>
                  <a:gd name="connsiteY449" fmla="*/ 1217860 h 1522819"/>
                  <a:gd name="connsiteX450" fmla="*/ 1430737 w 1510677"/>
                  <a:gd name="connsiteY450" fmla="*/ 1216869 h 1522819"/>
                  <a:gd name="connsiteX451" fmla="*/ 1432717 w 1510677"/>
                  <a:gd name="connsiteY451" fmla="*/ 1216869 h 1522819"/>
                  <a:gd name="connsiteX452" fmla="*/ 1460441 w 1510677"/>
                  <a:gd name="connsiteY452" fmla="*/ 1214889 h 1522819"/>
                  <a:gd name="connsiteX453" fmla="*/ 1449550 w 1510677"/>
                  <a:gd name="connsiteY453" fmla="*/ 1293109 h 1522819"/>
                  <a:gd name="connsiteX454" fmla="*/ 1463411 w 1510677"/>
                  <a:gd name="connsiteY454" fmla="*/ 1192116 h 1522819"/>
                  <a:gd name="connsiteX455" fmla="*/ 1432717 w 1510677"/>
                  <a:gd name="connsiteY455" fmla="*/ 1194096 h 1522819"/>
                  <a:gd name="connsiteX456" fmla="*/ 1430737 w 1510677"/>
                  <a:gd name="connsiteY456" fmla="*/ 1194096 h 1522819"/>
                  <a:gd name="connsiteX457" fmla="*/ 1408954 w 1510677"/>
                  <a:gd name="connsiteY457" fmla="*/ 1195087 h 1522819"/>
                  <a:gd name="connsiteX458" fmla="*/ 1406974 w 1510677"/>
                  <a:gd name="connsiteY458" fmla="*/ 1195087 h 1522819"/>
                  <a:gd name="connsiteX459" fmla="*/ 1300039 w 1510677"/>
                  <a:gd name="connsiteY459" fmla="*/ 1201027 h 1522819"/>
                  <a:gd name="connsiteX460" fmla="*/ 1323803 w 1510677"/>
                  <a:gd name="connsiteY460" fmla="*/ 1070330 h 1522819"/>
                  <a:gd name="connsiteX461" fmla="*/ 1406974 w 1510677"/>
                  <a:gd name="connsiteY461" fmla="*/ 1061419 h 1522819"/>
                  <a:gd name="connsiteX462" fmla="*/ 1408954 w 1510677"/>
                  <a:gd name="connsiteY462" fmla="*/ 1061419 h 1522819"/>
                  <a:gd name="connsiteX463" fmla="*/ 1430737 w 1510677"/>
                  <a:gd name="connsiteY463" fmla="*/ 1059439 h 1522819"/>
                  <a:gd name="connsiteX464" fmla="*/ 1432717 w 1510677"/>
                  <a:gd name="connsiteY464" fmla="*/ 1059439 h 1522819"/>
                  <a:gd name="connsiteX465" fmla="*/ 1482224 w 1510677"/>
                  <a:gd name="connsiteY465" fmla="*/ 1054488 h 1522819"/>
                  <a:gd name="connsiteX466" fmla="*/ 1463411 w 1510677"/>
                  <a:gd name="connsiteY466" fmla="*/ 1192116 h 1522819"/>
                  <a:gd name="connsiteX467" fmla="*/ 1491135 w 1510677"/>
                  <a:gd name="connsiteY467" fmla="*/ 989139 h 1522819"/>
                  <a:gd name="connsiteX468" fmla="*/ 1485194 w 1510677"/>
                  <a:gd name="connsiteY468" fmla="*/ 1032705 h 1522819"/>
                  <a:gd name="connsiteX469" fmla="*/ 1432717 w 1510677"/>
                  <a:gd name="connsiteY469" fmla="*/ 1038646 h 1522819"/>
                  <a:gd name="connsiteX470" fmla="*/ 1430737 w 1510677"/>
                  <a:gd name="connsiteY470" fmla="*/ 1038646 h 1522819"/>
                  <a:gd name="connsiteX471" fmla="*/ 1408954 w 1510677"/>
                  <a:gd name="connsiteY471" fmla="*/ 1040626 h 1522819"/>
                  <a:gd name="connsiteX472" fmla="*/ 1406974 w 1510677"/>
                  <a:gd name="connsiteY472" fmla="*/ 1040626 h 1522819"/>
                  <a:gd name="connsiteX473" fmla="*/ 1327764 w 1510677"/>
                  <a:gd name="connsiteY473" fmla="*/ 1049537 h 1522819"/>
                  <a:gd name="connsiteX474" fmla="*/ 1347566 w 1510677"/>
                  <a:gd name="connsiteY474" fmla="*/ 939633 h 1522819"/>
                  <a:gd name="connsiteX475" fmla="*/ 1406974 w 1510677"/>
                  <a:gd name="connsiteY475" fmla="*/ 931712 h 1522819"/>
                  <a:gd name="connsiteX476" fmla="*/ 1408954 w 1510677"/>
                  <a:gd name="connsiteY476" fmla="*/ 931712 h 1522819"/>
                  <a:gd name="connsiteX477" fmla="*/ 1430737 w 1510677"/>
                  <a:gd name="connsiteY477" fmla="*/ 928742 h 1522819"/>
                  <a:gd name="connsiteX478" fmla="*/ 1431727 w 1510677"/>
                  <a:gd name="connsiteY478" fmla="*/ 928742 h 1522819"/>
                  <a:gd name="connsiteX479" fmla="*/ 1433707 w 1510677"/>
                  <a:gd name="connsiteY479" fmla="*/ 928742 h 1522819"/>
                  <a:gd name="connsiteX480" fmla="*/ 1438658 w 1510677"/>
                  <a:gd name="connsiteY480" fmla="*/ 928742 h 1522819"/>
                  <a:gd name="connsiteX481" fmla="*/ 1477273 w 1510677"/>
                  <a:gd name="connsiteY481" fmla="*/ 944584 h 1522819"/>
                  <a:gd name="connsiteX482" fmla="*/ 1491135 w 1510677"/>
                  <a:gd name="connsiteY482" fmla="*/ 989139 h 1522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</a:cxnLst>
                <a:rect l="l" t="t" r="r" b="b"/>
                <a:pathLst>
                  <a:path w="1510677" h="1522819">
                    <a:moveTo>
                      <a:pt x="1491135" y="926761"/>
                    </a:moveTo>
                    <a:cubicBezTo>
                      <a:pt x="1475293" y="910919"/>
                      <a:pt x="1454501" y="903988"/>
                      <a:pt x="1432717" y="904978"/>
                    </a:cubicBezTo>
                    <a:lnTo>
                      <a:pt x="1432717" y="432687"/>
                    </a:lnTo>
                    <a:cubicBezTo>
                      <a:pt x="1432717" y="371299"/>
                      <a:pt x="1414895" y="324762"/>
                      <a:pt x="1378260" y="295059"/>
                    </a:cubicBezTo>
                    <a:cubicBezTo>
                      <a:pt x="1342616" y="265355"/>
                      <a:pt x="1287169" y="253473"/>
                      <a:pt x="1215878" y="257434"/>
                    </a:cubicBezTo>
                    <a:lnTo>
                      <a:pt x="853491" y="291098"/>
                    </a:lnTo>
                    <a:cubicBezTo>
                      <a:pt x="861413" y="254463"/>
                      <a:pt x="864382" y="217829"/>
                      <a:pt x="862403" y="181194"/>
                    </a:cubicBezTo>
                    <a:cubicBezTo>
                      <a:pt x="858442" y="113865"/>
                      <a:pt x="840620" y="59408"/>
                      <a:pt x="808935" y="12872"/>
                    </a:cubicBezTo>
                    <a:lnTo>
                      <a:pt x="800024" y="0"/>
                    </a:lnTo>
                    <a:lnTo>
                      <a:pt x="791114" y="13862"/>
                    </a:lnTo>
                    <a:cubicBezTo>
                      <a:pt x="757449" y="64358"/>
                      <a:pt x="736657" y="108914"/>
                      <a:pt x="715863" y="153470"/>
                    </a:cubicBezTo>
                    <a:lnTo>
                      <a:pt x="713883" y="157431"/>
                    </a:lnTo>
                    <a:cubicBezTo>
                      <a:pt x="694081" y="202977"/>
                      <a:pt x="676258" y="245552"/>
                      <a:pt x="661406" y="288128"/>
                    </a:cubicBezTo>
                    <a:cubicBezTo>
                      <a:pt x="658436" y="295059"/>
                      <a:pt x="656455" y="302980"/>
                      <a:pt x="654475" y="309910"/>
                    </a:cubicBezTo>
                    <a:lnTo>
                      <a:pt x="383180" y="326743"/>
                    </a:lnTo>
                    <a:cubicBezTo>
                      <a:pt x="311891" y="334664"/>
                      <a:pt x="232680" y="399022"/>
                      <a:pt x="232680" y="480213"/>
                    </a:cubicBezTo>
                    <a:lnTo>
                      <a:pt x="232680" y="521798"/>
                    </a:lnTo>
                    <a:cubicBezTo>
                      <a:pt x="193075" y="535660"/>
                      <a:pt x="154460" y="554473"/>
                      <a:pt x="120795" y="577245"/>
                    </a:cubicBezTo>
                    <a:cubicBezTo>
                      <a:pt x="66338" y="616851"/>
                      <a:pt x="28714" y="661407"/>
                      <a:pt x="6930" y="712893"/>
                    </a:cubicBezTo>
                    <a:lnTo>
                      <a:pt x="0" y="727745"/>
                    </a:lnTo>
                    <a:lnTo>
                      <a:pt x="15842" y="727745"/>
                    </a:lnTo>
                    <a:cubicBezTo>
                      <a:pt x="21782" y="727745"/>
                      <a:pt x="27723" y="727745"/>
                      <a:pt x="33665" y="727745"/>
                    </a:cubicBezTo>
                    <a:cubicBezTo>
                      <a:pt x="86141" y="727745"/>
                      <a:pt x="130697" y="721804"/>
                      <a:pt x="174263" y="716854"/>
                    </a:cubicBezTo>
                    <a:lnTo>
                      <a:pt x="178223" y="715864"/>
                    </a:lnTo>
                    <a:cubicBezTo>
                      <a:pt x="197036" y="712893"/>
                      <a:pt x="214858" y="709923"/>
                      <a:pt x="231691" y="706953"/>
                    </a:cubicBezTo>
                    <a:lnTo>
                      <a:pt x="231691" y="1522819"/>
                    </a:lnTo>
                    <a:lnTo>
                      <a:pt x="233670" y="1522819"/>
                    </a:lnTo>
                    <a:lnTo>
                      <a:pt x="255453" y="1522819"/>
                    </a:lnTo>
                    <a:lnTo>
                      <a:pt x="257434" y="1522819"/>
                    </a:lnTo>
                    <a:lnTo>
                      <a:pt x="257434" y="702002"/>
                    </a:lnTo>
                    <a:cubicBezTo>
                      <a:pt x="277236" y="698041"/>
                      <a:pt x="298029" y="694081"/>
                      <a:pt x="316841" y="690121"/>
                    </a:cubicBezTo>
                    <a:cubicBezTo>
                      <a:pt x="363377" y="680219"/>
                      <a:pt x="408923" y="667347"/>
                      <a:pt x="455460" y="653486"/>
                    </a:cubicBezTo>
                    <a:cubicBezTo>
                      <a:pt x="495065" y="640614"/>
                      <a:pt x="535660" y="626752"/>
                      <a:pt x="580216" y="604969"/>
                    </a:cubicBezTo>
                    <a:lnTo>
                      <a:pt x="593088" y="1076271"/>
                    </a:lnTo>
                    <a:cubicBezTo>
                      <a:pt x="592097" y="1076271"/>
                      <a:pt x="591107" y="1075281"/>
                      <a:pt x="590117" y="1075281"/>
                    </a:cubicBezTo>
                    <a:cubicBezTo>
                      <a:pt x="570314" y="1070330"/>
                      <a:pt x="551502" y="1067360"/>
                      <a:pt x="530709" y="1063399"/>
                    </a:cubicBezTo>
                    <a:cubicBezTo>
                      <a:pt x="514867" y="1061419"/>
                      <a:pt x="499026" y="1059439"/>
                      <a:pt x="480213" y="1058449"/>
                    </a:cubicBezTo>
                    <a:cubicBezTo>
                      <a:pt x="488133" y="1041617"/>
                      <a:pt x="493084" y="1023794"/>
                      <a:pt x="494075" y="1003001"/>
                    </a:cubicBezTo>
                    <a:cubicBezTo>
                      <a:pt x="496055" y="978248"/>
                      <a:pt x="492094" y="953495"/>
                      <a:pt x="484174" y="929732"/>
                    </a:cubicBezTo>
                    <a:cubicBezTo>
                      <a:pt x="476252" y="905969"/>
                      <a:pt x="463380" y="884186"/>
                      <a:pt x="447538" y="865373"/>
                    </a:cubicBezTo>
                    <a:cubicBezTo>
                      <a:pt x="427736" y="843591"/>
                      <a:pt x="406943" y="829729"/>
                      <a:pt x="383180" y="821808"/>
                    </a:cubicBezTo>
                    <a:lnTo>
                      <a:pt x="367338" y="816857"/>
                    </a:lnTo>
                    <a:lnTo>
                      <a:pt x="368328" y="832699"/>
                    </a:lnTo>
                    <a:cubicBezTo>
                      <a:pt x="370309" y="858443"/>
                      <a:pt x="375259" y="879235"/>
                      <a:pt x="380210" y="901018"/>
                    </a:cubicBezTo>
                    <a:cubicBezTo>
                      <a:pt x="385161" y="921811"/>
                      <a:pt x="391101" y="940623"/>
                      <a:pt x="397042" y="958445"/>
                    </a:cubicBezTo>
                    <a:cubicBezTo>
                      <a:pt x="402982" y="977258"/>
                      <a:pt x="410904" y="996070"/>
                      <a:pt x="418824" y="1014883"/>
                    </a:cubicBezTo>
                    <a:cubicBezTo>
                      <a:pt x="424766" y="1029735"/>
                      <a:pt x="431696" y="1043597"/>
                      <a:pt x="441598" y="1059439"/>
                    </a:cubicBezTo>
                    <a:cubicBezTo>
                      <a:pt x="423775" y="1061419"/>
                      <a:pt x="404963" y="1067360"/>
                      <a:pt x="386151" y="1077261"/>
                    </a:cubicBezTo>
                    <a:cubicBezTo>
                      <a:pt x="364367" y="1089143"/>
                      <a:pt x="344564" y="1104985"/>
                      <a:pt x="328723" y="1124787"/>
                    </a:cubicBezTo>
                    <a:cubicBezTo>
                      <a:pt x="312881" y="1144590"/>
                      <a:pt x="301000" y="1166373"/>
                      <a:pt x="293078" y="1190136"/>
                    </a:cubicBezTo>
                    <a:cubicBezTo>
                      <a:pt x="285157" y="1218850"/>
                      <a:pt x="284167" y="1243603"/>
                      <a:pt x="290107" y="1268356"/>
                    </a:cubicBezTo>
                    <a:lnTo>
                      <a:pt x="294068" y="1284198"/>
                    </a:lnTo>
                    <a:lnTo>
                      <a:pt x="306940" y="1274297"/>
                    </a:lnTo>
                    <a:cubicBezTo>
                      <a:pt x="327733" y="1258455"/>
                      <a:pt x="342585" y="1243603"/>
                      <a:pt x="358426" y="1227761"/>
                    </a:cubicBezTo>
                    <a:cubicBezTo>
                      <a:pt x="373278" y="1211919"/>
                      <a:pt x="386151" y="1198057"/>
                      <a:pt x="398032" y="1183205"/>
                    </a:cubicBezTo>
                    <a:cubicBezTo>
                      <a:pt x="408923" y="1169343"/>
                      <a:pt x="419815" y="1155481"/>
                      <a:pt x="429716" y="1141619"/>
                    </a:cubicBezTo>
                    <a:lnTo>
                      <a:pt x="447538" y="1386182"/>
                    </a:lnTo>
                    <a:lnTo>
                      <a:pt x="468331" y="1104985"/>
                    </a:lnTo>
                    <a:cubicBezTo>
                      <a:pt x="476252" y="1114886"/>
                      <a:pt x="487143" y="1124787"/>
                      <a:pt x="499026" y="1132708"/>
                    </a:cubicBezTo>
                    <a:cubicBezTo>
                      <a:pt x="518828" y="1147560"/>
                      <a:pt x="541600" y="1157462"/>
                      <a:pt x="566354" y="1163402"/>
                    </a:cubicBezTo>
                    <a:cubicBezTo>
                      <a:pt x="575265" y="1165383"/>
                      <a:pt x="584176" y="1166373"/>
                      <a:pt x="593088" y="1167363"/>
                    </a:cubicBezTo>
                    <a:lnTo>
                      <a:pt x="599028" y="1386182"/>
                    </a:lnTo>
                    <a:lnTo>
                      <a:pt x="604969" y="1168353"/>
                    </a:lnTo>
                    <a:cubicBezTo>
                      <a:pt x="606949" y="1168353"/>
                      <a:pt x="608930" y="1168353"/>
                      <a:pt x="609920" y="1168353"/>
                    </a:cubicBezTo>
                    <a:cubicBezTo>
                      <a:pt x="619821" y="1168353"/>
                      <a:pt x="630712" y="1167363"/>
                      <a:pt x="640613" y="1166373"/>
                    </a:cubicBezTo>
                    <a:cubicBezTo>
                      <a:pt x="669327" y="1161422"/>
                      <a:pt x="693091" y="1150531"/>
                      <a:pt x="710912" y="1134689"/>
                    </a:cubicBezTo>
                    <a:lnTo>
                      <a:pt x="722795" y="1123797"/>
                    </a:lnTo>
                    <a:lnTo>
                      <a:pt x="707943" y="1115876"/>
                    </a:lnTo>
                    <a:cubicBezTo>
                      <a:pt x="685169" y="1103995"/>
                      <a:pt x="665367" y="1097064"/>
                      <a:pt x="643584" y="1090133"/>
                    </a:cubicBezTo>
                    <a:cubicBezTo>
                      <a:pt x="630712" y="1086172"/>
                      <a:pt x="617841" y="1082212"/>
                      <a:pt x="605959" y="1079241"/>
                    </a:cubicBezTo>
                    <a:lnTo>
                      <a:pt x="613880" y="807946"/>
                    </a:lnTo>
                    <a:cubicBezTo>
                      <a:pt x="628732" y="842600"/>
                      <a:pt x="648535" y="875275"/>
                      <a:pt x="672298" y="904978"/>
                    </a:cubicBezTo>
                    <a:cubicBezTo>
                      <a:pt x="702002" y="942604"/>
                      <a:pt x="738636" y="974288"/>
                      <a:pt x="778242" y="1000031"/>
                    </a:cubicBezTo>
                    <a:cubicBezTo>
                      <a:pt x="763390" y="1011913"/>
                      <a:pt x="753488" y="1027754"/>
                      <a:pt x="750518" y="1047557"/>
                    </a:cubicBezTo>
                    <a:lnTo>
                      <a:pt x="710912" y="1285188"/>
                    </a:lnTo>
                    <a:cubicBezTo>
                      <a:pt x="706953" y="1307961"/>
                      <a:pt x="713883" y="1330734"/>
                      <a:pt x="728735" y="1347567"/>
                    </a:cubicBezTo>
                    <a:cubicBezTo>
                      <a:pt x="743587" y="1364399"/>
                      <a:pt x="764380" y="1374300"/>
                      <a:pt x="786163" y="1374300"/>
                    </a:cubicBezTo>
                    <a:cubicBezTo>
                      <a:pt x="787153" y="1374300"/>
                      <a:pt x="787153" y="1374300"/>
                      <a:pt x="788143" y="1374300"/>
                    </a:cubicBezTo>
                    <a:lnTo>
                      <a:pt x="1263405" y="1361428"/>
                    </a:lnTo>
                    <a:lnTo>
                      <a:pt x="1264395" y="1361428"/>
                    </a:lnTo>
                    <a:lnTo>
                      <a:pt x="1264395" y="1361428"/>
                    </a:lnTo>
                    <a:lnTo>
                      <a:pt x="1392122" y="1357468"/>
                    </a:lnTo>
                    <a:cubicBezTo>
                      <a:pt x="1395093" y="1357468"/>
                      <a:pt x="1398063" y="1356478"/>
                      <a:pt x="1401033" y="1356478"/>
                    </a:cubicBezTo>
                    <a:lnTo>
                      <a:pt x="1401033" y="1520839"/>
                    </a:lnTo>
                    <a:lnTo>
                      <a:pt x="1403013" y="1520839"/>
                    </a:lnTo>
                    <a:lnTo>
                      <a:pt x="1424797" y="1520839"/>
                    </a:lnTo>
                    <a:lnTo>
                      <a:pt x="1426777" y="1520839"/>
                    </a:lnTo>
                    <a:lnTo>
                      <a:pt x="1426777" y="1347567"/>
                    </a:lnTo>
                    <a:cubicBezTo>
                      <a:pt x="1447569" y="1336675"/>
                      <a:pt x="1462421" y="1315882"/>
                      <a:pt x="1465392" y="1291129"/>
                    </a:cubicBezTo>
                    <a:lnTo>
                      <a:pt x="1506977" y="986169"/>
                    </a:lnTo>
                    <a:cubicBezTo>
                      <a:pt x="1515888" y="967357"/>
                      <a:pt x="1507967" y="944584"/>
                      <a:pt x="1491135" y="926761"/>
                    </a:cubicBezTo>
                    <a:close/>
                    <a:moveTo>
                      <a:pt x="430706" y="1109935"/>
                    </a:moveTo>
                    <a:cubicBezTo>
                      <a:pt x="426746" y="1115876"/>
                      <a:pt x="423775" y="1120827"/>
                      <a:pt x="419815" y="1126767"/>
                    </a:cubicBezTo>
                    <a:cubicBezTo>
                      <a:pt x="408923" y="1142610"/>
                      <a:pt x="397042" y="1158452"/>
                      <a:pt x="384170" y="1173304"/>
                    </a:cubicBezTo>
                    <a:cubicBezTo>
                      <a:pt x="372288" y="1188156"/>
                      <a:pt x="359416" y="1202017"/>
                      <a:pt x="344564" y="1217860"/>
                    </a:cubicBezTo>
                    <a:cubicBezTo>
                      <a:pt x="334663" y="1227761"/>
                      <a:pt x="323772" y="1238652"/>
                      <a:pt x="310901" y="1249544"/>
                    </a:cubicBezTo>
                    <a:cubicBezTo>
                      <a:pt x="309910" y="1234692"/>
                      <a:pt x="310901" y="1218850"/>
                      <a:pt x="316841" y="1201027"/>
                    </a:cubicBezTo>
                    <a:cubicBezTo>
                      <a:pt x="322782" y="1180235"/>
                      <a:pt x="333673" y="1160432"/>
                      <a:pt x="347535" y="1142610"/>
                    </a:cubicBezTo>
                    <a:cubicBezTo>
                      <a:pt x="361397" y="1125778"/>
                      <a:pt x="378229" y="1110926"/>
                      <a:pt x="398032" y="1101024"/>
                    </a:cubicBezTo>
                    <a:cubicBezTo>
                      <a:pt x="400013" y="1100034"/>
                      <a:pt x="401992" y="1099044"/>
                      <a:pt x="403972" y="1099044"/>
                    </a:cubicBezTo>
                    <a:cubicBezTo>
                      <a:pt x="400013" y="1102014"/>
                      <a:pt x="396052" y="1104985"/>
                      <a:pt x="392091" y="1107955"/>
                    </a:cubicBezTo>
                    <a:cubicBezTo>
                      <a:pt x="382190" y="1116866"/>
                      <a:pt x="374268" y="1127758"/>
                      <a:pt x="367338" y="1138649"/>
                    </a:cubicBezTo>
                    <a:cubicBezTo>
                      <a:pt x="360407" y="1149541"/>
                      <a:pt x="355457" y="1162412"/>
                      <a:pt x="354466" y="1176274"/>
                    </a:cubicBezTo>
                    <a:lnTo>
                      <a:pt x="381200" y="1149541"/>
                    </a:lnTo>
                    <a:cubicBezTo>
                      <a:pt x="390111" y="1140630"/>
                      <a:pt x="398032" y="1132708"/>
                      <a:pt x="406943" y="1124787"/>
                    </a:cubicBezTo>
                    <a:cubicBezTo>
                      <a:pt x="413873" y="1117856"/>
                      <a:pt x="421795" y="1110926"/>
                      <a:pt x="429716" y="1103995"/>
                    </a:cubicBezTo>
                    <a:cubicBezTo>
                      <a:pt x="430706" y="1103004"/>
                      <a:pt x="432686" y="1102014"/>
                      <a:pt x="433676" y="1100034"/>
                    </a:cubicBezTo>
                    <a:cubicBezTo>
                      <a:pt x="435657" y="1099044"/>
                      <a:pt x="436647" y="1097064"/>
                      <a:pt x="438627" y="1096074"/>
                    </a:cubicBezTo>
                    <a:cubicBezTo>
                      <a:pt x="435657" y="1100034"/>
                      <a:pt x="432686" y="1104985"/>
                      <a:pt x="430706" y="1109935"/>
                    </a:cubicBezTo>
                    <a:close/>
                    <a:moveTo>
                      <a:pt x="473281" y="1004982"/>
                    </a:moveTo>
                    <a:cubicBezTo>
                      <a:pt x="473281" y="1007952"/>
                      <a:pt x="472291" y="1009932"/>
                      <a:pt x="472291" y="1012903"/>
                    </a:cubicBezTo>
                    <a:cubicBezTo>
                      <a:pt x="471301" y="1005972"/>
                      <a:pt x="470312" y="998051"/>
                      <a:pt x="469322" y="991120"/>
                    </a:cubicBezTo>
                    <a:cubicBezTo>
                      <a:pt x="466351" y="978248"/>
                      <a:pt x="461400" y="965376"/>
                      <a:pt x="455460" y="954485"/>
                    </a:cubicBezTo>
                    <a:cubicBezTo>
                      <a:pt x="448528" y="942604"/>
                      <a:pt x="440608" y="931712"/>
                      <a:pt x="429716" y="924781"/>
                    </a:cubicBezTo>
                    <a:lnTo>
                      <a:pt x="439618" y="961416"/>
                    </a:lnTo>
                    <a:cubicBezTo>
                      <a:pt x="442587" y="973297"/>
                      <a:pt x="445558" y="985179"/>
                      <a:pt x="448528" y="997061"/>
                    </a:cubicBezTo>
                    <a:cubicBezTo>
                      <a:pt x="451499" y="1008942"/>
                      <a:pt x="453479" y="1020824"/>
                      <a:pt x="456450" y="1032705"/>
                    </a:cubicBezTo>
                    <a:cubicBezTo>
                      <a:pt x="457439" y="1037656"/>
                      <a:pt x="458429" y="1041617"/>
                      <a:pt x="459420" y="1046567"/>
                    </a:cubicBezTo>
                    <a:cubicBezTo>
                      <a:pt x="452489" y="1034685"/>
                      <a:pt x="447538" y="1022804"/>
                      <a:pt x="441598" y="1010922"/>
                    </a:cubicBezTo>
                    <a:cubicBezTo>
                      <a:pt x="433676" y="993100"/>
                      <a:pt x="426746" y="975278"/>
                      <a:pt x="420805" y="956465"/>
                    </a:cubicBezTo>
                    <a:cubicBezTo>
                      <a:pt x="414865" y="938643"/>
                      <a:pt x="409914" y="920821"/>
                      <a:pt x="403972" y="899038"/>
                    </a:cubicBezTo>
                    <a:cubicBezTo>
                      <a:pt x="401002" y="885176"/>
                      <a:pt x="397042" y="870324"/>
                      <a:pt x="395062" y="854482"/>
                    </a:cubicBezTo>
                    <a:cubicBezTo>
                      <a:pt x="408923" y="861413"/>
                      <a:pt x="420805" y="871314"/>
                      <a:pt x="432686" y="885176"/>
                    </a:cubicBezTo>
                    <a:cubicBezTo>
                      <a:pt x="446548" y="901018"/>
                      <a:pt x="458429" y="920821"/>
                      <a:pt x="465361" y="941613"/>
                    </a:cubicBezTo>
                    <a:cubicBezTo>
                      <a:pt x="471301" y="961416"/>
                      <a:pt x="474272" y="983199"/>
                      <a:pt x="473281" y="1004982"/>
                    </a:cubicBezTo>
                    <a:close/>
                    <a:moveTo>
                      <a:pt x="1178254" y="289118"/>
                    </a:moveTo>
                    <a:lnTo>
                      <a:pt x="1217859" y="284167"/>
                    </a:lnTo>
                    <a:cubicBezTo>
                      <a:pt x="1226771" y="283177"/>
                      <a:pt x="1235681" y="283177"/>
                      <a:pt x="1244592" y="283177"/>
                    </a:cubicBezTo>
                    <a:cubicBezTo>
                      <a:pt x="1296080" y="283177"/>
                      <a:pt x="1334694" y="294069"/>
                      <a:pt x="1361428" y="315851"/>
                    </a:cubicBezTo>
                    <a:cubicBezTo>
                      <a:pt x="1391132" y="339614"/>
                      <a:pt x="1405984" y="379220"/>
                      <a:pt x="1405984" y="432687"/>
                    </a:cubicBezTo>
                    <a:lnTo>
                      <a:pt x="1405984" y="907949"/>
                    </a:lnTo>
                    <a:lnTo>
                      <a:pt x="1233701" y="931712"/>
                    </a:lnTo>
                    <a:cubicBezTo>
                      <a:pt x="1229741" y="925771"/>
                      <a:pt x="1226771" y="920821"/>
                      <a:pt x="1222810" y="914880"/>
                    </a:cubicBezTo>
                    <a:lnTo>
                      <a:pt x="1221820" y="912900"/>
                    </a:lnTo>
                    <a:cubicBezTo>
                      <a:pt x="1204987" y="888146"/>
                      <a:pt x="1188156" y="865373"/>
                      <a:pt x="1170333" y="843591"/>
                    </a:cubicBezTo>
                    <a:cubicBezTo>
                      <a:pt x="1152511" y="820817"/>
                      <a:pt x="1133698" y="799035"/>
                      <a:pt x="1113896" y="778242"/>
                    </a:cubicBezTo>
                    <a:cubicBezTo>
                      <a:pt x="1096073" y="760419"/>
                      <a:pt x="1078251" y="742597"/>
                      <a:pt x="1055478" y="723785"/>
                    </a:cubicBezTo>
                    <a:lnTo>
                      <a:pt x="1055478" y="723785"/>
                    </a:lnTo>
                    <a:lnTo>
                      <a:pt x="1054488" y="723785"/>
                    </a:lnTo>
                    <a:cubicBezTo>
                      <a:pt x="1054488" y="723785"/>
                      <a:pt x="1054488" y="723785"/>
                      <a:pt x="1054488" y="723785"/>
                    </a:cubicBezTo>
                    <a:cubicBezTo>
                      <a:pt x="1080231" y="711903"/>
                      <a:pt x="1103995" y="695071"/>
                      <a:pt x="1126767" y="670318"/>
                    </a:cubicBezTo>
                    <a:cubicBezTo>
                      <a:pt x="1150530" y="643584"/>
                      <a:pt x="1168353" y="613880"/>
                      <a:pt x="1180234" y="580216"/>
                    </a:cubicBezTo>
                    <a:cubicBezTo>
                      <a:pt x="1192116" y="546552"/>
                      <a:pt x="1198057" y="510907"/>
                      <a:pt x="1196076" y="476252"/>
                    </a:cubicBezTo>
                    <a:cubicBezTo>
                      <a:pt x="1193106" y="434667"/>
                      <a:pt x="1182215" y="401003"/>
                      <a:pt x="1162412" y="372289"/>
                    </a:cubicBezTo>
                    <a:lnTo>
                      <a:pt x="1153501" y="359417"/>
                    </a:lnTo>
                    <a:lnTo>
                      <a:pt x="1144590" y="373279"/>
                    </a:lnTo>
                    <a:cubicBezTo>
                      <a:pt x="1123797" y="403973"/>
                      <a:pt x="1110925" y="431697"/>
                      <a:pt x="1099044" y="458430"/>
                    </a:cubicBezTo>
                    <a:lnTo>
                      <a:pt x="1098054" y="460410"/>
                    </a:lnTo>
                    <a:cubicBezTo>
                      <a:pt x="1085182" y="488134"/>
                      <a:pt x="1075281" y="513877"/>
                      <a:pt x="1066369" y="540611"/>
                    </a:cubicBezTo>
                    <a:cubicBezTo>
                      <a:pt x="1056468" y="568334"/>
                      <a:pt x="1048548" y="595068"/>
                      <a:pt x="1040626" y="623782"/>
                    </a:cubicBezTo>
                    <a:cubicBezTo>
                      <a:pt x="1034685" y="647545"/>
                      <a:pt x="1028745" y="673288"/>
                      <a:pt x="1025774" y="702002"/>
                    </a:cubicBezTo>
                    <a:cubicBezTo>
                      <a:pt x="1002011" y="686160"/>
                      <a:pt x="975278" y="675269"/>
                      <a:pt x="942603" y="669328"/>
                    </a:cubicBezTo>
                    <a:cubicBezTo>
                      <a:pt x="907948" y="663387"/>
                      <a:pt x="872304" y="664377"/>
                      <a:pt x="837649" y="672298"/>
                    </a:cubicBezTo>
                    <a:cubicBezTo>
                      <a:pt x="806956" y="679229"/>
                      <a:pt x="778242" y="691110"/>
                      <a:pt x="752499" y="706953"/>
                    </a:cubicBezTo>
                    <a:cubicBezTo>
                      <a:pt x="746558" y="700022"/>
                      <a:pt x="740616" y="693091"/>
                      <a:pt x="734676" y="687150"/>
                    </a:cubicBezTo>
                    <a:cubicBezTo>
                      <a:pt x="703982" y="655466"/>
                      <a:pt x="671307" y="622792"/>
                      <a:pt x="628732" y="590117"/>
                    </a:cubicBezTo>
                    <a:cubicBezTo>
                      <a:pt x="674278" y="572295"/>
                      <a:pt x="715863" y="541601"/>
                      <a:pt x="755468" y="499025"/>
                    </a:cubicBezTo>
                    <a:cubicBezTo>
                      <a:pt x="794083" y="456450"/>
                      <a:pt x="822797" y="406943"/>
                      <a:pt x="841610" y="352486"/>
                    </a:cubicBezTo>
                    <a:cubicBezTo>
                      <a:pt x="845571" y="341595"/>
                      <a:pt x="848541" y="331693"/>
                      <a:pt x="851511" y="320802"/>
                    </a:cubicBezTo>
                    <a:lnTo>
                      <a:pt x="1178254" y="289118"/>
                    </a:lnTo>
                    <a:close/>
                    <a:moveTo>
                      <a:pt x="1038646" y="1079241"/>
                    </a:moveTo>
                    <a:lnTo>
                      <a:pt x="1026764" y="1080232"/>
                    </a:lnTo>
                    <a:lnTo>
                      <a:pt x="953494" y="1088152"/>
                    </a:lnTo>
                    <a:lnTo>
                      <a:pt x="957455" y="1062409"/>
                    </a:lnTo>
                    <a:cubicBezTo>
                      <a:pt x="959436" y="1062409"/>
                      <a:pt x="961416" y="1062409"/>
                      <a:pt x="963395" y="1062409"/>
                    </a:cubicBezTo>
                    <a:cubicBezTo>
                      <a:pt x="968346" y="1062409"/>
                      <a:pt x="973297" y="1062409"/>
                      <a:pt x="978247" y="1062409"/>
                    </a:cubicBezTo>
                    <a:lnTo>
                      <a:pt x="994090" y="1061419"/>
                    </a:lnTo>
                    <a:lnTo>
                      <a:pt x="987159" y="1046567"/>
                    </a:lnTo>
                    <a:cubicBezTo>
                      <a:pt x="980228" y="1031715"/>
                      <a:pt x="973297" y="1017853"/>
                      <a:pt x="966366" y="1004982"/>
                    </a:cubicBezTo>
                    <a:lnTo>
                      <a:pt x="968346" y="990130"/>
                    </a:lnTo>
                    <a:lnTo>
                      <a:pt x="1020823" y="983199"/>
                    </a:lnTo>
                    <a:lnTo>
                      <a:pt x="1041616" y="980228"/>
                    </a:lnTo>
                    <a:lnTo>
                      <a:pt x="1124787" y="969337"/>
                    </a:lnTo>
                    <a:lnTo>
                      <a:pt x="1133698" y="968347"/>
                    </a:lnTo>
                    <a:lnTo>
                      <a:pt x="1132709" y="975278"/>
                    </a:lnTo>
                    <a:lnTo>
                      <a:pt x="1116866" y="1071320"/>
                    </a:lnTo>
                    <a:lnTo>
                      <a:pt x="1038646" y="1079241"/>
                    </a:lnTo>
                    <a:close/>
                    <a:moveTo>
                      <a:pt x="1113896" y="1094093"/>
                    </a:moveTo>
                    <a:lnTo>
                      <a:pt x="1094093" y="1214889"/>
                    </a:lnTo>
                    <a:lnTo>
                      <a:pt x="932702" y="1224791"/>
                    </a:lnTo>
                    <a:lnTo>
                      <a:pt x="951514" y="1112906"/>
                    </a:lnTo>
                    <a:lnTo>
                      <a:pt x="1028745" y="1104985"/>
                    </a:lnTo>
                    <a:lnTo>
                      <a:pt x="1038646" y="1103995"/>
                    </a:lnTo>
                    <a:lnTo>
                      <a:pt x="1113896" y="1094093"/>
                    </a:lnTo>
                    <a:close/>
                    <a:moveTo>
                      <a:pt x="871314" y="729726"/>
                    </a:moveTo>
                    <a:cubicBezTo>
                      <a:pt x="889136" y="726755"/>
                      <a:pt x="906958" y="724775"/>
                      <a:pt x="923790" y="722795"/>
                    </a:cubicBezTo>
                    <a:cubicBezTo>
                      <a:pt x="941613" y="721804"/>
                      <a:pt x="959436" y="720814"/>
                      <a:pt x="977257" y="719824"/>
                    </a:cubicBezTo>
                    <a:cubicBezTo>
                      <a:pt x="987159" y="719824"/>
                      <a:pt x="997060" y="719824"/>
                      <a:pt x="1006961" y="719824"/>
                    </a:cubicBezTo>
                    <a:cubicBezTo>
                      <a:pt x="983198" y="730716"/>
                      <a:pt x="960426" y="738637"/>
                      <a:pt x="938642" y="745568"/>
                    </a:cubicBezTo>
                    <a:cubicBezTo>
                      <a:pt x="910919" y="754479"/>
                      <a:pt x="884185" y="761410"/>
                      <a:pt x="856462" y="767350"/>
                    </a:cubicBezTo>
                    <a:cubicBezTo>
                      <a:pt x="841610" y="770321"/>
                      <a:pt x="826758" y="773291"/>
                      <a:pt x="811906" y="776262"/>
                    </a:cubicBezTo>
                    <a:cubicBezTo>
                      <a:pt x="797054" y="757449"/>
                      <a:pt x="781213" y="739627"/>
                      <a:pt x="765369" y="720814"/>
                    </a:cubicBezTo>
                    <a:cubicBezTo>
                      <a:pt x="788143" y="706953"/>
                      <a:pt x="813886" y="697051"/>
                      <a:pt x="840620" y="691110"/>
                    </a:cubicBezTo>
                    <a:cubicBezTo>
                      <a:pt x="859432" y="687150"/>
                      <a:pt x="877255" y="685170"/>
                      <a:pt x="896067" y="685170"/>
                    </a:cubicBezTo>
                    <a:cubicBezTo>
                      <a:pt x="909929" y="685170"/>
                      <a:pt x="923790" y="686160"/>
                      <a:pt x="937652" y="689130"/>
                    </a:cubicBezTo>
                    <a:cubicBezTo>
                      <a:pt x="957455" y="693091"/>
                      <a:pt x="976268" y="698041"/>
                      <a:pt x="992109" y="705962"/>
                    </a:cubicBezTo>
                    <a:cubicBezTo>
                      <a:pt x="970327" y="701012"/>
                      <a:pt x="947554" y="699032"/>
                      <a:pt x="924781" y="701012"/>
                    </a:cubicBezTo>
                    <a:cubicBezTo>
                      <a:pt x="905969" y="702992"/>
                      <a:pt x="887156" y="706953"/>
                      <a:pt x="869333" y="712893"/>
                    </a:cubicBezTo>
                    <a:cubicBezTo>
                      <a:pt x="851511" y="718834"/>
                      <a:pt x="834679" y="727745"/>
                      <a:pt x="819827" y="739627"/>
                    </a:cubicBezTo>
                    <a:cubicBezTo>
                      <a:pt x="835670" y="735666"/>
                      <a:pt x="853491" y="732696"/>
                      <a:pt x="871314" y="729726"/>
                    </a:cubicBezTo>
                    <a:close/>
                    <a:moveTo>
                      <a:pt x="860423" y="790123"/>
                    </a:moveTo>
                    <a:cubicBezTo>
                      <a:pt x="889136" y="784183"/>
                      <a:pt x="916860" y="776262"/>
                      <a:pt x="944584" y="767350"/>
                    </a:cubicBezTo>
                    <a:cubicBezTo>
                      <a:pt x="965376" y="760419"/>
                      <a:pt x="988149" y="753489"/>
                      <a:pt x="1010922" y="742597"/>
                    </a:cubicBezTo>
                    <a:lnTo>
                      <a:pt x="1020823" y="961416"/>
                    </a:lnTo>
                    <a:lnTo>
                      <a:pt x="947554" y="971317"/>
                    </a:lnTo>
                    <a:cubicBezTo>
                      <a:pt x="934683" y="949534"/>
                      <a:pt x="921810" y="929732"/>
                      <a:pt x="908938" y="909929"/>
                    </a:cubicBezTo>
                    <a:lnTo>
                      <a:pt x="906958" y="906959"/>
                    </a:lnTo>
                    <a:cubicBezTo>
                      <a:pt x="880225" y="867354"/>
                      <a:pt x="853491" y="830719"/>
                      <a:pt x="825768" y="797054"/>
                    </a:cubicBezTo>
                    <a:cubicBezTo>
                      <a:pt x="837649" y="794084"/>
                      <a:pt x="849530" y="792104"/>
                      <a:pt x="860423" y="790123"/>
                    </a:cubicBezTo>
                    <a:close/>
                    <a:moveTo>
                      <a:pt x="1127758" y="519818"/>
                    </a:moveTo>
                    <a:cubicBezTo>
                      <a:pt x="1121816" y="537640"/>
                      <a:pt x="1115876" y="554473"/>
                      <a:pt x="1109935" y="571305"/>
                    </a:cubicBezTo>
                    <a:cubicBezTo>
                      <a:pt x="1103005" y="588137"/>
                      <a:pt x="1097063" y="603979"/>
                      <a:pt x="1089143" y="619821"/>
                    </a:cubicBezTo>
                    <a:cubicBezTo>
                      <a:pt x="1081221" y="635663"/>
                      <a:pt x="1073301" y="651505"/>
                      <a:pt x="1064389" y="667347"/>
                    </a:cubicBezTo>
                    <a:cubicBezTo>
                      <a:pt x="1057458" y="679229"/>
                      <a:pt x="1050527" y="691110"/>
                      <a:pt x="1043597" y="702992"/>
                    </a:cubicBezTo>
                    <a:cubicBezTo>
                      <a:pt x="1046567" y="674278"/>
                      <a:pt x="1052507" y="650515"/>
                      <a:pt x="1058449" y="626752"/>
                    </a:cubicBezTo>
                    <a:cubicBezTo>
                      <a:pt x="1065379" y="599028"/>
                      <a:pt x="1074291" y="572295"/>
                      <a:pt x="1083202" y="545562"/>
                    </a:cubicBezTo>
                    <a:cubicBezTo>
                      <a:pt x="1092112" y="519818"/>
                      <a:pt x="1103005" y="494075"/>
                      <a:pt x="1115876" y="465361"/>
                    </a:cubicBezTo>
                    <a:cubicBezTo>
                      <a:pt x="1125777" y="443578"/>
                      <a:pt x="1136668" y="421795"/>
                      <a:pt x="1150530" y="398032"/>
                    </a:cubicBezTo>
                    <a:cubicBezTo>
                      <a:pt x="1162412" y="419815"/>
                      <a:pt x="1169343" y="446549"/>
                      <a:pt x="1171323" y="476252"/>
                    </a:cubicBezTo>
                    <a:cubicBezTo>
                      <a:pt x="1173304" y="507936"/>
                      <a:pt x="1168353" y="540611"/>
                      <a:pt x="1157462" y="572295"/>
                    </a:cubicBezTo>
                    <a:cubicBezTo>
                      <a:pt x="1146569" y="602989"/>
                      <a:pt x="1129738" y="630713"/>
                      <a:pt x="1108945" y="655466"/>
                    </a:cubicBezTo>
                    <a:cubicBezTo>
                      <a:pt x="1094093" y="671308"/>
                      <a:pt x="1079241" y="683189"/>
                      <a:pt x="1064389" y="693091"/>
                    </a:cubicBezTo>
                    <a:cubicBezTo>
                      <a:pt x="1083202" y="675269"/>
                      <a:pt x="1098054" y="653486"/>
                      <a:pt x="1108945" y="629723"/>
                    </a:cubicBezTo>
                    <a:cubicBezTo>
                      <a:pt x="1116866" y="612890"/>
                      <a:pt x="1122807" y="595068"/>
                      <a:pt x="1126767" y="576256"/>
                    </a:cubicBezTo>
                    <a:cubicBezTo>
                      <a:pt x="1130728" y="558433"/>
                      <a:pt x="1131717" y="538630"/>
                      <a:pt x="1127758" y="519818"/>
                    </a:cubicBezTo>
                    <a:close/>
                    <a:moveTo>
                      <a:pt x="1124787" y="855472"/>
                    </a:moveTo>
                    <a:cubicBezTo>
                      <a:pt x="1112906" y="841610"/>
                      <a:pt x="1102014" y="828739"/>
                      <a:pt x="1091122" y="813887"/>
                    </a:cubicBezTo>
                    <a:cubicBezTo>
                      <a:pt x="1080231" y="800025"/>
                      <a:pt x="1070330" y="785173"/>
                      <a:pt x="1061418" y="770321"/>
                    </a:cubicBezTo>
                    <a:cubicBezTo>
                      <a:pt x="1058449" y="766360"/>
                      <a:pt x="1055478" y="761410"/>
                      <a:pt x="1052507" y="756459"/>
                    </a:cubicBezTo>
                    <a:cubicBezTo>
                      <a:pt x="1050527" y="752499"/>
                      <a:pt x="1048548" y="749528"/>
                      <a:pt x="1045577" y="745568"/>
                    </a:cubicBezTo>
                    <a:cubicBezTo>
                      <a:pt x="1047556" y="747548"/>
                      <a:pt x="1050527" y="749528"/>
                      <a:pt x="1052507" y="751508"/>
                    </a:cubicBezTo>
                    <a:cubicBezTo>
                      <a:pt x="1069340" y="765370"/>
                      <a:pt x="1083202" y="780222"/>
                      <a:pt x="1097063" y="794084"/>
                    </a:cubicBezTo>
                    <a:cubicBezTo>
                      <a:pt x="1116866" y="814877"/>
                      <a:pt x="1134688" y="835669"/>
                      <a:pt x="1152511" y="858443"/>
                    </a:cubicBezTo>
                    <a:cubicBezTo>
                      <a:pt x="1169343" y="879235"/>
                      <a:pt x="1186175" y="902008"/>
                      <a:pt x="1202018" y="926761"/>
                    </a:cubicBezTo>
                    <a:lnTo>
                      <a:pt x="1203008" y="928742"/>
                    </a:lnTo>
                    <a:cubicBezTo>
                      <a:pt x="1204987" y="931712"/>
                      <a:pt x="1205977" y="933692"/>
                      <a:pt x="1207958" y="936663"/>
                    </a:cubicBezTo>
                    <a:lnTo>
                      <a:pt x="1130728" y="947554"/>
                    </a:lnTo>
                    <a:cubicBezTo>
                      <a:pt x="1115876" y="935673"/>
                      <a:pt x="1102014" y="922801"/>
                      <a:pt x="1091122" y="907949"/>
                    </a:cubicBezTo>
                    <a:cubicBezTo>
                      <a:pt x="1072310" y="885176"/>
                      <a:pt x="1058449" y="858443"/>
                      <a:pt x="1049537" y="830719"/>
                    </a:cubicBezTo>
                    <a:cubicBezTo>
                      <a:pt x="1048548" y="827748"/>
                      <a:pt x="1047556" y="825768"/>
                      <a:pt x="1046567" y="822798"/>
                    </a:cubicBezTo>
                    <a:cubicBezTo>
                      <a:pt x="1039636" y="799035"/>
                      <a:pt x="1037655" y="777252"/>
                      <a:pt x="1038646" y="756459"/>
                    </a:cubicBezTo>
                    <a:cubicBezTo>
                      <a:pt x="1041616" y="768341"/>
                      <a:pt x="1046567" y="779232"/>
                      <a:pt x="1051517" y="790123"/>
                    </a:cubicBezTo>
                    <a:cubicBezTo>
                      <a:pt x="1057458" y="802995"/>
                      <a:pt x="1065379" y="816857"/>
                      <a:pt x="1074291" y="828739"/>
                    </a:cubicBezTo>
                    <a:cubicBezTo>
                      <a:pt x="1085182" y="843591"/>
                      <a:pt x="1099044" y="857452"/>
                      <a:pt x="1112906" y="869334"/>
                    </a:cubicBezTo>
                    <a:cubicBezTo>
                      <a:pt x="1127758" y="881215"/>
                      <a:pt x="1143600" y="891117"/>
                      <a:pt x="1161421" y="897058"/>
                    </a:cubicBezTo>
                    <a:cubicBezTo>
                      <a:pt x="1148550" y="882206"/>
                      <a:pt x="1136668" y="869334"/>
                      <a:pt x="1124787" y="855472"/>
                    </a:cubicBezTo>
                    <a:close/>
                    <a:moveTo>
                      <a:pt x="1103005" y="949534"/>
                    </a:moveTo>
                    <a:lnTo>
                      <a:pt x="1044587" y="957456"/>
                    </a:lnTo>
                    <a:lnTo>
                      <a:pt x="1048548" y="879235"/>
                    </a:lnTo>
                    <a:cubicBezTo>
                      <a:pt x="1056468" y="893097"/>
                      <a:pt x="1065379" y="906959"/>
                      <a:pt x="1075281" y="919830"/>
                    </a:cubicBezTo>
                    <a:cubicBezTo>
                      <a:pt x="1083202" y="930722"/>
                      <a:pt x="1093103" y="940623"/>
                      <a:pt x="1103005" y="949534"/>
                    </a:cubicBezTo>
                    <a:close/>
                    <a:moveTo>
                      <a:pt x="1136668" y="1091123"/>
                    </a:moveTo>
                    <a:lnTo>
                      <a:pt x="1300039" y="1073301"/>
                    </a:lnTo>
                    <a:lnTo>
                      <a:pt x="1276277" y="1203008"/>
                    </a:lnTo>
                    <a:lnTo>
                      <a:pt x="1115876" y="1211919"/>
                    </a:lnTo>
                    <a:lnTo>
                      <a:pt x="1136668" y="1091123"/>
                    </a:lnTo>
                    <a:close/>
                    <a:moveTo>
                      <a:pt x="1139639" y="1068350"/>
                    </a:moveTo>
                    <a:lnTo>
                      <a:pt x="1153501" y="987159"/>
                    </a:lnTo>
                    <a:lnTo>
                      <a:pt x="1155481" y="975278"/>
                    </a:lnTo>
                    <a:lnTo>
                      <a:pt x="1157462" y="964386"/>
                    </a:lnTo>
                    <a:lnTo>
                      <a:pt x="1158452" y="964386"/>
                    </a:lnTo>
                    <a:lnTo>
                      <a:pt x="1221820" y="955475"/>
                    </a:lnTo>
                    <a:lnTo>
                      <a:pt x="1233701" y="953495"/>
                    </a:lnTo>
                    <a:lnTo>
                      <a:pt x="1245582" y="951515"/>
                    </a:lnTo>
                    <a:lnTo>
                      <a:pt x="1322813" y="940623"/>
                    </a:lnTo>
                    <a:lnTo>
                      <a:pt x="1303010" y="1049537"/>
                    </a:lnTo>
                    <a:lnTo>
                      <a:pt x="1139639" y="1068350"/>
                    </a:lnTo>
                    <a:close/>
                    <a:moveTo>
                      <a:pt x="668338" y="335654"/>
                    </a:moveTo>
                    <a:cubicBezTo>
                      <a:pt x="668338" y="334664"/>
                      <a:pt x="669327" y="333674"/>
                      <a:pt x="669327" y="333674"/>
                    </a:cubicBezTo>
                    <a:lnTo>
                      <a:pt x="670317" y="333674"/>
                    </a:lnTo>
                    <a:lnTo>
                      <a:pt x="670317" y="332684"/>
                    </a:lnTo>
                    <a:cubicBezTo>
                      <a:pt x="673288" y="324762"/>
                      <a:pt x="675268" y="316841"/>
                      <a:pt x="678239" y="308921"/>
                    </a:cubicBezTo>
                    <a:cubicBezTo>
                      <a:pt x="680219" y="304960"/>
                      <a:pt x="681208" y="300009"/>
                      <a:pt x="682200" y="296049"/>
                    </a:cubicBezTo>
                    <a:cubicBezTo>
                      <a:pt x="697051" y="253473"/>
                      <a:pt x="713883" y="211888"/>
                      <a:pt x="734676" y="166342"/>
                    </a:cubicBezTo>
                    <a:lnTo>
                      <a:pt x="736657" y="163371"/>
                    </a:lnTo>
                    <a:cubicBezTo>
                      <a:pt x="754478" y="124756"/>
                      <a:pt x="773291" y="85151"/>
                      <a:pt x="801015" y="41585"/>
                    </a:cubicBezTo>
                    <a:cubicBezTo>
                      <a:pt x="824777" y="81191"/>
                      <a:pt x="838639" y="128717"/>
                      <a:pt x="841610" y="184164"/>
                    </a:cubicBezTo>
                    <a:cubicBezTo>
                      <a:pt x="843590" y="220799"/>
                      <a:pt x="839629" y="258424"/>
                      <a:pt x="831709" y="295059"/>
                    </a:cubicBezTo>
                    <a:cubicBezTo>
                      <a:pt x="829728" y="303970"/>
                      <a:pt x="826758" y="313871"/>
                      <a:pt x="824777" y="322782"/>
                    </a:cubicBezTo>
                    <a:cubicBezTo>
                      <a:pt x="822797" y="329713"/>
                      <a:pt x="820818" y="337634"/>
                      <a:pt x="817847" y="344565"/>
                    </a:cubicBezTo>
                    <a:cubicBezTo>
                      <a:pt x="800024" y="396052"/>
                      <a:pt x="772301" y="442588"/>
                      <a:pt x="735666" y="483183"/>
                    </a:cubicBezTo>
                    <a:cubicBezTo>
                      <a:pt x="702002" y="519818"/>
                      <a:pt x="666357" y="545562"/>
                      <a:pt x="628732" y="563384"/>
                    </a:cubicBezTo>
                    <a:cubicBezTo>
                      <a:pt x="645564" y="547542"/>
                      <a:pt x="662397" y="530710"/>
                      <a:pt x="676258" y="511897"/>
                    </a:cubicBezTo>
                    <a:cubicBezTo>
                      <a:pt x="695071" y="488134"/>
                      <a:pt x="710912" y="461400"/>
                      <a:pt x="724774" y="433677"/>
                    </a:cubicBezTo>
                    <a:cubicBezTo>
                      <a:pt x="737647" y="405953"/>
                      <a:pt x="747548" y="376249"/>
                      <a:pt x="754478" y="346545"/>
                    </a:cubicBezTo>
                    <a:cubicBezTo>
                      <a:pt x="755468" y="340605"/>
                      <a:pt x="757449" y="333674"/>
                      <a:pt x="758439" y="327733"/>
                    </a:cubicBezTo>
                    <a:cubicBezTo>
                      <a:pt x="760419" y="318822"/>
                      <a:pt x="761410" y="309910"/>
                      <a:pt x="762400" y="300999"/>
                    </a:cubicBezTo>
                    <a:cubicBezTo>
                      <a:pt x="763390" y="286147"/>
                      <a:pt x="764380" y="270305"/>
                      <a:pt x="762400" y="255453"/>
                    </a:cubicBezTo>
                    <a:cubicBezTo>
                      <a:pt x="759429" y="271295"/>
                      <a:pt x="755468" y="287138"/>
                      <a:pt x="750518" y="301990"/>
                    </a:cubicBezTo>
                    <a:cubicBezTo>
                      <a:pt x="747548" y="310901"/>
                      <a:pt x="744577" y="320802"/>
                      <a:pt x="741607" y="329713"/>
                    </a:cubicBezTo>
                    <a:cubicBezTo>
                      <a:pt x="740616" y="333674"/>
                      <a:pt x="738636" y="337634"/>
                      <a:pt x="737647" y="342585"/>
                    </a:cubicBezTo>
                    <a:cubicBezTo>
                      <a:pt x="727745" y="370308"/>
                      <a:pt x="716854" y="398032"/>
                      <a:pt x="703982" y="424766"/>
                    </a:cubicBezTo>
                    <a:cubicBezTo>
                      <a:pt x="691110" y="451499"/>
                      <a:pt x="677249" y="477243"/>
                      <a:pt x="661406" y="502986"/>
                    </a:cubicBezTo>
                    <a:cubicBezTo>
                      <a:pt x="648535" y="524769"/>
                      <a:pt x="633683" y="546552"/>
                      <a:pt x="618831" y="568334"/>
                    </a:cubicBezTo>
                    <a:cubicBezTo>
                      <a:pt x="617841" y="569325"/>
                      <a:pt x="616850" y="569325"/>
                      <a:pt x="614870" y="570315"/>
                    </a:cubicBezTo>
                    <a:cubicBezTo>
                      <a:pt x="619821" y="517838"/>
                      <a:pt x="630712" y="473282"/>
                      <a:pt x="641603" y="430706"/>
                    </a:cubicBezTo>
                    <a:cubicBezTo>
                      <a:pt x="648535" y="398032"/>
                      <a:pt x="657446" y="366348"/>
                      <a:pt x="668338" y="335654"/>
                    </a:cubicBezTo>
                    <a:close/>
                    <a:moveTo>
                      <a:pt x="448528" y="634673"/>
                    </a:moveTo>
                    <a:cubicBezTo>
                      <a:pt x="402982" y="648535"/>
                      <a:pt x="358426" y="660417"/>
                      <a:pt x="311891" y="670318"/>
                    </a:cubicBezTo>
                    <a:cubicBezTo>
                      <a:pt x="294068" y="674278"/>
                      <a:pt x="275255" y="678239"/>
                      <a:pt x="257434" y="681209"/>
                    </a:cubicBezTo>
                    <a:cubicBezTo>
                      <a:pt x="256444" y="681209"/>
                      <a:pt x="256444" y="681209"/>
                      <a:pt x="255453" y="681209"/>
                    </a:cubicBezTo>
                    <a:cubicBezTo>
                      <a:pt x="248522" y="682199"/>
                      <a:pt x="240601" y="684180"/>
                      <a:pt x="233670" y="685170"/>
                    </a:cubicBezTo>
                    <a:cubicBezTo>
                      <a:pt x="232680" y="685170"/>
                      <a:pt x="231691" y="685170"/>
                      <a:pt x="231691" y="685170"/>
                    </a:cubicBezTo>
                    <a:cubicBezTo>
                      <a:pt x="212878" y="688140"/>
                      <a:pt x="194065" y="691110"/>
                      <a:pt x="175252" y="694081"/>
                    </a:cubicBezTo>
                    <a:lnTo>
                      <a:pt x="171292" y="694081"/>
                    </a:lnTo>
                    <a:cubicBezTo>
                      <a:pt x="128717" y="699032"/>
                      <a:pt x="85151" y="704972"/>
                      <a:pt x="33665" y="704972"/>
                    </a:cubicBezTo>
                    <a:lnTo>
                      <a:pt x="33665" y="704972"/>
                    </a:lnTo>
                    <a:cubicBezTo>
                      <a:pt x="54457" y="663387"/>
                      <a:pt x="88122" y="626752"/>
                      <a:pt x="133668" y="594078"/>
                    </a:cubicBezTo>
                    <a:cubicBezTo>
                      <a:pt x="163371" y="573285"/>
                      <a:pt x="197036" y="556453"/>
                      <a:pt x="232680" y="543581"/>
                    </a:cubicBezTo>
                    <a:cubicBezTo>
                      <a:pt x="233670" y="543581"/>
                      <a:pt x="233670" y="542591"/>
                      <a:pt x="234660" y="542591"/>
                    </a:cubicBezTo>
                    <a:cubicBezTo>
                      <a:pt x="241592" y="539621"/>
                      <a:pt x="249512" y="537640"/>
                      <a:pt x="256444" y="535660"/>
                    </a:cubicBezTo>
                    <a:cubicBezTo>
                      <a:pt x="257434" y="535660"/>
                      <a:pt x="257434" y="535660"/>
                      <a:pt x="258424" y="534670"/>
                    </a:cubicBezTo>
                    <a:cubicBezTo>
                      <a:pt x="266345" y="532690"/>
                      <a:pt x="274265" y="529719"/>
                      <a:pt x="282187" y="527739"/>
                    </a:cubicBezTo>
                    <a:cubicBezTo>
                      <a:pt x="335654" y="515858"/>
                      <a:pt x="390111" y="513877"/>
                      <a:pt x="444568" y="522788"/>
                    </a:cubicBezTo>
                    <a:cubicBezTo>
                      <a:pt x="494075" y="531700"/>
                      <a:pt x="534670" y="547542"/>
                      <a:pt x="570314" y="571305"/>
                    </a:cubicBezTo>
                    <a:cubicBezTo>
                      <a:pt x="551502" y="566354"/>
                      <a:pt x="532689" y="561404"/>
                      <a:pt x="513878" y="559423"/>
                    </a:cubicBezTo>
                    <a:cubicBezTo>
                      <a:pt x="483183" y="554473"/>
                      <a:pt x="452489" y="555463"/>
                      <a:pt x="421795" y="557443"/>
                    </a:cubicBezTo>
                    <a:cubicBezTo>
                      <a:pt x="391101" y="560413"/>
                      <a:pt x="360407" y="566354"/>
                      <a:pt x="331693" y="575265"/>
                    </a:cubicBezTo>
                    <a:cubicBezTo>
                      <a:pt x="305950" y="583186"/>
                      <a:pt x="281197" y="594078"/>
                      <a:pt x="258424" y="607940"/>
                    </a:cubicBezTo>
                    <a:cubicBezTo>
                      <a:pt x="257434" y="607940"/>
                      <a:pt x="257434" y="608930"/>
                      <a:pt x="256444" y="608930"/>
                    </a:cubicBezTo>
                    <a:cubicBezTo>
                      <a:pt x="254463" y="610910"/>
                      <a:pt x="251493" y="611900"/>
                      <a:pt x="249512" y="613880"/>
                    </a:cubicBezTo>
                    <a:cubicBezTo>
                      <a:pt x="251493" y="612890"/>
                      <a:pt x="254463" y="612890"/>
                      <a:pt x="256444" y="611900"/>
                    </a:cubicBezTo>
                    <a:cubicBezTo>
                      <a:pt x="257434" y="611900"/>
                      <a:pt x="257434" y="611900"/>
                      <a:pt x="258424" y="610910"/>
                    </a:cubicBezTo>
                    <a:cubicBezTo>
                      <a:pt x="284167" y="602989"/>
                      <a:pt x="309910" y="596058"/>
                      <a:pt x="335654" y="591108"/>
                    </a:cubicBezTo>
                    <a:cubicBezTo>
                      <a:pt x="364367" y="585167"/>
                      <a:pt x="394071" y="580216"/>
                      <a:pt x="423775" y="578236"/>
                    </a:cubicBezTo>
                    <a:cubicBezTo>
                      <a:pt x="453479" y="576256"/>
                      <a:pt x="483183" y="574275"/>
                      <a:pt x="511897" y="575265"/>
                    </a:cubicBezTo>
                    <a:cubicBezTo>
                      <a:pt x="534670" y="575265"/>
                      <a:pt x="557442" y="577245"/>
                      <a:pt x="581206" y="579226"/>
                    </a:cubicBezTo>
                    <a:cubicBezTo>
                      <a:pt x="533680" y="606949"/>
                      <a:pt x="490114" y="621801"/>
                      <a:pt x="448528" y="634673"/>
                    </a:cubicBezTo>
                    <a:close/>
                    <a:moveTo>
                      <a:pt x="528729" y="1089143"/>
                    </a:moveTo>
                    <a:cubicBezTo>
                      <a:pt x="548532" y="1092113"/>
                      <a:pt x="567344" y="1096074"/>
                      <a:pt x="586156" y="1100034"/>
                    </a:cubicBezTo>
                    <a:cubicBezTo>
                      <a:pt x="589127" y="1101024"/>
                      <a:pt x="592097" y="1102014"/>
                      <a:pt x="595068" y="1102014"/>
                    </a:cubicBezTo>
                    <a:lnTo>
                      <a:pt x="595068" y="1109935"/>
                    </a:lnTo>
                    <a:lnTo>
                      <a:pt x="571304" y="1103995"/>
                    </a:lnTo>
                    <a:cubicBezTo>
                      <a:pt x="559423" y="1101024"/>
                      <a:pt x="547541" y="1098054"/>
                      <a:pt x="535660" y="1095083"/>
                    </a:cubicBezTo>
                    <a:cubicBezTo>
                      <a:pt x="524769" y="1092113"/>
                      <a:pt x="512886" y="1089143"/>
                      <a:pt x="501995" y="1085182"/>
                    </a:cubicBezTo>
                    <a:cubicBezTo>
                      <a:pt x="510907" y="1087162"/>
                      <a:pt x="519818" y="1088152"/>
                      <a:pt x="528729" y="1089143"/>
                    </a:cubicBezTo>
                    <a:close/>
                    <a:moveTo>
                      <a:pt x="575265" y="1145580"/>
                    </a:moveTo>
                    <a:cubicBezTo>
                      <a:pt x="553483" y="1140630"/>
                      <a:pt x="533680" y="1131718"/>
                      <a:pt x="515857" y="1118847"/>
                    </a:cubicBezTo>
                    <a:cubicBezTo>
                      <a:pt x="507936" y="1112906"/>
                      <a:pt x="501995" y="1107955"/>
                      <a:pt x="496055" y="1102014"/>
                    </a:cubicBezTo>
                    <a:cubicBezTo>
                      <a:pt x="506946" y="1107955"/>
                      <a:pt x="517837" y="1112906"/>
                      <a:pt x="529719" y="1116866"/>
                    </a:cubicBezTo>
                    <a:cubicBezTo>
                      <a:pt x="542590" y="1119837"/>
                      <a:pt x="555462" y="1121817"/>
                      <a:pt x="569325" y="1121817"/>
                    </a:cubicBezTo>
                    <a:cubicBezTo>
                      <a:pt x="578236" y="1121817"/>
                      <a:pt x="587146" y="1120827"/>
                      <a:pt x="595068" y="1117856"/>
                    </a:cubicBezTo>
                    <a:lnTo>
                      <a:pt x="596058" y="1149541"/>
                    </a:lnTo>
                    <a:cubicBezTo>
                      <a:pt x="589127" y="1148550"/>
                      <a:pt x="582196" y="1147560"/>
                      <a:pt x="575265" y="1145580"/>
                    </a:cubicBezTo>
                    <a:close/>
                    <a:moveTo>
                      <a:pt x="592097" y="564374"/>
                    </a:moveTo>
                    <a:cubicBezTo>
                      <a:pt x="552492" y="535660"/>
                      <a:pt x="504966" y="515858"/>
                      <a:pt x="447538" y="504966"/>
                    </a:cubicBezTo>
                    <a:cubicBezTo>
                      <a:pt x="391101" y="495065"/>
                      <a:pt x="333673" y="497045"/>
                      <a:pt x="277236" y="509917"/>
                    </a:cubicBezTo>
                    <a:cubicBezTo>
                      <a:pt x="271296" y="510907"/>
                      <a:pt x="264364" y="513877"/>
                      <a:pt x="258424" y="514867"/>
                    </a:cubicBezTo>
                    <a:lnTo>
                      <a:pt x="258424" y="481203"/>
                    </a:lnTo>
                    <a:cubicBezTo>
                      <a:pt x="258424" y="416845"/>
                      <a:pt x="325753" y="360407"/>
                      <a:pt x="385161" y="354466"/>
                    </a:cubicBezTo>
                    <a:lnTo>
                      <a:pt x="644574" y="337634"/>
                    </a:lnTo>
                    <a:cubicBezTo>
                      <a:pt x="635663" y="366348"/>
                      <a:pt x="626751" y="395062"/>
                      <a:pt x="618831" y="424766"/>
                    </a:cubicBezTo>
                    <a:cubicBezTo>
                      <a:pt x="607940" y="466351"/>
                      <a:pt x="597047" y="510907"/>
                      <a:pt x="592097" y="564374"/>
                    </a:cubicBezTo>
                    <a:close/>
                    <a:moveTo>
                      <a:pt x="643584" y="1115876"/>
                    </a:moveTo>
                    <a:cubicBezTo>
                      <a:pt x="657446" y="1120827"/>
                      <a:pt x="671307" y="1124787"/>
                      <a:pt x="686159" y="1131718"/>
                    </a:cubicBezTo>
                    <a:cubicBezTo>
                      <a:pt x="673288" y="1139639"/>
                      <a:pt x="658436" y="1144590"/>
                      <a:pt x="640613" y="1148550"/>
                    </a:cubicBezTo>
                    <a:cubicBezTo>
                      <a:pt x="631702" y="1149541"/>
                      <a:pt x="622792" y="1150531"/>
                      <a:pt x="614870" y="1150531"/>
                    </a:cubicBezTo>
                    <a:cubicBezTo>
                      <a:pt x="612890" y="1150531"/>
                      <a:pt x="611899" y="1150531"/>
                      <a:pt x="609920" y="1150531"/>
                    </a:cubicBezTo>
                    <a:lnTo>
                      <a:pt x="610910" y="1105975"/>
                    </a:lnTo>
                    <a:cubicBezTo>
                      <a:pt x="620811" y="1108945"/>
                      <a:pt x="631702" y="1111916"/>
                      <a:pt x="643584" y="1115876"/>
                    </a:cubicBezTo>
                    <a:close/>
                    <a:moveTo>
                      <a:pt x="694081" y="896067"/>
                    </a:moveTo>
                    <a:cubicBezTo>
                      <a:pt x="660416" y="853492"/>
                      <a:pt x="634673" y="805965"/>
                      <a:pt x="619821" y="754479"/>
                    </a:cubicBezTo>
                    <a:cubicBezTo>
                      <a:pt x="619821" y="754479"/>
                      <a:pt x="619821" y="753489"/>
                      <a:pt x="619821" y="753489"/>
                    </a:cubicBezTo>
                    <a:cubicBezTo>
                      <a:pt x="605959" y="703982"/>
                      <a:pt x="601998" y="658436"/>
                      <a:pt x="608930" y="615861"/>
                    </a:cubicBezTo>
                    <a:cubicBezTo>
                      <a:pt x="612890" y="630713"/>
                      <a:pt x="617841" y="645565"/>
                      <a:pt x="622792" y="660417"/>
                    </a:cubicBezTo>
                    <a:cubicBezTo>
                      <a:pt x="624772" y="666357"/>
                      <a:pt x="627742" y="672298"/>
                      <a:pt x="630712" y="678239"/>
                    </a:cubicBezTo>
                    <a:cubicBezTo>
                      <a:pt x="642594" y="705962"/>
                      <a:pt x="659426" y="732696"/>
                      <a:pt x="677249" y="757449"/>
                    </a:cubicBezTo>
                    <a:cubicBezTo>
                      <a:pt x="679229" y="760419"/>
                      <a:pt x="682200" y="763390"/>
                      <a:pt x="684179" y="766360"/>
                    </a:cubicBezTo>
                    <a:cubicBezTo>
                      <a:pt x="686159" y="769331"/>
                      <a:pt x="689130" y="772301"/>
                      <a:pt x="691110" y="775271"/>
                    </a:cubicBezTo>
                    <a:cubicBezTo>
                      <a:pt x="693091" y="778242"/>
                      <a:pt x="696060" y="781212"/>
                      <a:pt x="698041" y="784183"/>
                    </a:cubicBezTo>
                    <a:cubicBezTo>
                      <a:pt x="700021" y="786163"/>
                      <a:pt x="702002" y="789133"/>
                      <a:pt x="703982" y="791114"/>
                    </a:cubicBezTo>
                    <a:cubicBezTo>
                      <a:pt x="706953" y="795074"/>
                      <a:pt x="710912" y="798045"/>
                      <a:pt x="714873" y="802005"/>
                    </a:cubicBezTo>
                    <a:cubicBezTo>
                      <a:pt x="718834" y="805965"/>
                      <a:pt x="721805" y="808936"/>
                      <a:pt x="725764" y="811906"/>
                    </a:cubicBezTo>
                    <a:cubicBezTo>
                      <a:pt x="730715" y="815867"/>
                      <a:pt x="734676" y="820817"/>
                      <a:pt x="739626" y="824778"/>
                    </a:cubicBezTo>
                    <a:cubicBezTo>
                      <a:pt x="762400" y="844580"/>
                      <a:pt x="788143" y="862403"/>
                      <a:pt x="816857" y="874284"/>
                    </a:cubicBezTo>
                    <a:cubicBezTo>
                      <a:pt x="793094" y="855472"/>
                      <a:pt x="772301" y="833689"/>
                      <a:pt x="751509" y="811906"/>
                    </a:cubicBezTo>
                    <a:cubicBezTo>
                      <a:pt x="750518" y="810916"/>
                      <a:pt x="749528" y="809926"/>
                      <a:pt x="748538" y="808936"/>
                    </a:cubicBezTo>
                    <a:cubicBezTo>
                      <a:pt x="745567" y="805965"/>
                      <a:pt x="742597" y="802005"/>
                      <a:pt x="739626" y="799035"/>
                    </a:cubicBezTo>
                    <a:cubicBezTo>
                      <a:pt x="736657" y="796064"/>
                      <a:pt x="733686" y="792104"/>
                      <a:pt x="730715" y="789133"/>
                    </a:cubicBezTo>
                    <a:cubicBezTo>
                      <a:pt x="723785" y="782202"/>
                      <a:pt x="717844" y="774282"/>
                      <a:pt x="711903" y="766360"/>
                    </a:cubicBezTo>
                    <a:cubicBezTo>
                      <a:pt x="709922" y="763390"/>
                      <a:pt x="706953" y="760419"/>
                      <a:pt x="704972" y="757449"/>
                    </a:cubicBezTo>
                    <a:cubicBezTo>
                      <a:pt x="702992" y="754479"/>
                      <a:pt x="700021" y="751508"/>
                      <a:pt x="698041" y="748538"/>
                    </a:cubicBezTo>
                    <a:cubicBezTo>
                      <a:pt x="697051" y="746558"/>
                      <a:pt x="696060" y="745568"/>
                      <a:pt x="694081" y="744578"/>
                    </a:cubicBezTo>
                    <a:cubicBezTo>
                      <a:pt x="676258" y="720814"/>
                      <a:pt x="660416" y="696061"/>
                      <a:pt x="645564" y="670318"/>
                    </a:cubicBezTo>
                    <a:cubicBezTo>
                      <a:pt x="637644" y="657446"/>
                      <a:pt x="630712" y="644574"/>
                      <a:pt x="623782" y="630713"/>
                    </a:cubicBezTo>
                    <a:cubicBezTo>
                      <a:pt x="619821" y="622792"/>
                      <a:pt x="614870" y="614871"/>
                      <a:pt x="610910" y="606949"/>
                    </a:cubicBezTo>
                    <a:cubicBezTo>
                      <a:pt x="615860" y="610910"/>
                      <a:pt x="619821" y="613880"/>
                      <a:pt x="623782" y="617841"/>
                    </a:cubicBezTo>
                    <a:cubicBezTo>
                      <a:pt x="659426" y="645565"/>
                      <a:pt x="687150" y="674278"/>
                      <a:pt x="714873" y="702002"/>
                    </a:cubicBezTo>
                    <a:cubicBezTo>
                      <a:pt x="719824" y="707943"/>
                      <a:pt x="724774" y="713884"/>
                      <a:pt x="730715" y="719824"/>
                    </a:cubicBezTo>
                    <a:cubicBezTo>
                      <a:pt x="732696" y="722795"/>
                      <a:pt x="735666" y="724775"/>
                      <a:pt x="737647" y="727745"/>
                    </a:cubicBezTo>
                    <a:cubicBezTo>
                      <a:pt x="739626" y="730716"/>
                      <a:pt x="742597" y="733686"/>
                      <a:pt x="744577" y="735666"/>
                    </a:cubicBezTo>
                    <a:cubicBezTo>
                      <a:pt x="758439" y="751508"/>
                      <a:pt x="771311" y="766360"/>
                      <a:pt x="785172" y="782202"/>
                    </a:cubicBezTo>
                    <a:cubicBezTo>
                      <a:pt x="788143" y="785173"/>
                      <a:pt x="791114" y="789133"/>
                      <a:pt x="793094" y="792104"/>
                    </a:cubicBezTo>
                    <a:cubicBezTo>
                      <a:pt x="796064" y="795074"/>
                      <a:pt x="799034" y="799035"/>
                      <a:pt x="801015" y="802005"/>
                    </a:cubicBezTo>
                    <a:cubicBezTo>
                      <a:pt x="802995" y="803985"/>
                      <a:pt x="803985" y="805965"/>
                      <a:pt x="805966" y="807946"/>
                    </a:cubicBezTo>
                    <a:cubicBezTo>
                      <a:pt x="833689" y="842600"/>
                      <a:pt x="861413" y="879235"/>
                      <a:pt x="888146" y="919830"/>
                    </a:cubicBezTo>
                    <a:lnTo>
                      <a:pt x="890127" y="922801"/>
                    </a:lnTo>
                    <a:cubicBezTo>
                      <a:pt x="901018" y="939633"/>
                      <a:pt x="912899" y="956465"/>
                      <a:pt x="923790" y="975278"/>
                    </a:cubicBezTo>
                    <a:cubicBezTo>
                      <a:pt x="925771" y="978248"/>
                      <a:pt x="927751" y="982209"/>
                      <a:pt x="929732" y="985179"/>
                    </a:cubicBezTo>
                    <a:cubicBezTo>
                      <a:pt x="931712" y="988149"/>
                      <a:pt x="933692" y="992110"/>
                      <a:pt x="935672" y="995080"/>
                    </a:cubicBezTo>
                    <a:cubicBezTo>
                      <a:pt x="938642" y="1000031"/>
                      <a:pt x="940623" y="1003991"/>
                      <a:pt x="943593" y="1008942"/>
                    </a:cubicBezTo>
                    <a:cubicBezTo>
                      <a:pt x="946564" y="1013893"/>
                      <a:pt x="949535" y="1019834"/>
                      <a:pt x="952504" y="1024784"/>
                    </a:cubicBezTo>
                    <a:cubicBezTo>
                      <a:pt x="955475" y="1029735"/>
                      <a:pt x="957455" y="1034685"/>
                      <a:pt x="960426" y="1040626"/>
                    </a:cubicBezTo>
                    <a:cubicBezTo>
                      <a:pt x="956465" y="1040626"/>
                      <a:pt x="953494" y="1039636"/>
                      <a:pt x="949535" y="1039636"/>
                    </a:cubicBezTo>
                    <a:cubicBezTo>
                      <a:pt x="945574" y="1039636"/>
                      <a:pt x="942603" y="1038646"/>
                      <a:pt x="938642" y="1038646"/>
                    </a:cubicBezTo>
                    <a:cubicBezTo>
                      <a:pt x="904979" y="1035676"/>
                      <a:pt x="870324" y="1025774"/>
                      <a:pt x="834679" y="1008942"/>
                    </a:cubicBezTo>
                    <a:cubicBezTo>
                      <a:pt x="828738" y="1005972"/>
                      <a:pt x="822797" y="1003991"/>
                      <a:pt x="816857" y="1001021"/>
                    </a:cubicBezTo>
                    <a:lnTo>
                      <a:pt x="816857" y="1001021"/>
                    </a:lnTo>
                    <a:cubicBezTo>
                      <a:pt x="812896" y="999041"/>
                      <a:pt x="807946" y="996070"/>
                      <a:pt x="803985" y="993100"/>
                    </a:cubicBezTo>
                    <a:cubicBezTo>
                      <a:pt x="763390" y="967357"/>
                      <a:pt x="725764" y="934682"/>
                      <a:pt x="694081" y="896067"/>
                    </a:cubicBezTo>
                    <a:close/>
                    <a:moveTo>
                      <a:pt x="777252" y="1055478"/>
                    </a:moveTo>
                    <a:cubicBezTo>
                      <a:pt x="780221" y="1038646"/>
                      <a:pt x="790123" y="1024784"/>
                      <a:pt x="803985" y="1017853"/>
                    </a:cubicBezTo>
                    <a:cubicBezTo>
                      <a:pt x="804975" y="1018843"/>
                      <a:pt x="806956" y="1019834"/>
                      <a:pt x="807946" y="1020824"/>
                    </a:cubicBezTo>
                    <a:cubicBezTo>
                      <a:pt x="852501" y="1044587"/>
                      <a:pt x="894086" y="1057458"/>
                      <a:pt x="936662" y="1062409"/>
                    </a:cubicBezTo>
                    <a:lnTo>
                      <a:pt x="931712" y="1092113"/>
                    </a:lnTo>
                    <a:lnTo>
                      <a:pt x="768340" y="1109935"/>
                    </a:lnTo>
                    <a:lnTo>
                      <a:pt x="777252" y="1055478"/>
                    </a:lnTo>
                    <a:close/>
                    <a:moveTo>
                      <a:pt x="887156" y="1354497"/>
                    </a:moveTo>
                    <a:lnTo>
                      <a:pt x="792104" y="1357468"/>
                    </a:lnTo>
                    <a:cubicBezTo>
                      <a:pt x="791114" y="1357468"/>
                      <a:pt x="790123" y="1357468"/>
                      <a:pt x="789133" y="1357468"/>
                    </a:cubicBezTo>
                    <a:cubicBezTo>
                      <a:pt x="774281" y="1357468"/>
                      <a:pt x="759429" y="1350537"/>
                      <a:pt x="749528" y="1338655"/>
                    </a:cubicBezTo>
                    <a:cubicBezTo>
                      <a:pt x="738636" y="1326774"/>
                      <a:pt x="734676" y="1309941"/>
                      <a:pt x="736657" y="1294100"/>
                    </a:cubicBezTo>
                    <a:lnTo>
                      <a:pt x="742597" y="1257465"/>
                    </a:lnTo>
                    <a:lnTo>
                      <a:pt x="903988" y="1247563"/>
                    </a:lnTo>
                    <a:lnTo>
                      <a:pt x="887156" y="1354497"/>
                    </a:lnTo>
                    <a:close/>
                    <a:moveTo>
                      <a:pt x="746558" y="1234692"/>
                    </a:moveTo>
                    <a:lnTo>
                      <a:pt x="763390" y="1131718"/>
                    </a:lnTo>
                    <a:lnTo>
                      <a:pt x="926761" y="1113896"/>
                    </a:lnTo>
                    <a:lnTo>
                      <a:pt x="907948" y="1224791"/>
                    </a:lnTo>
                    <a:lnTo>
                      <a:pt x="746558" y="1234692"/>
                    </a:lnTo>
                    <a:close/>
                    <a:moveTo>
                      <a:pt x="1070330" y="1349547"/>
                    </a:moveTo>
                    <a:lnTo>
                      <a:pt x="909929" y="1353507"/>
                    </a:lnTo>
                    <a:lnTo>
                      <a:pt x="927751" y="1245583"/>
                    </a:lnTo>
                    <a:lnTo>
                      <a:pt x="1089143" y="1235682"/>
                    </a:lnTo>
                    <a:lnTo>
                      <a:pt x="1070330" y="1349547"/>
                    </a:lnTo>
                    <a:close/>
                    <a:moveTo>
                      <a:pt x="1250533" y="1344596"/>
                    </a:moveTo>
                    <a:lnTo>
                      <a:pt x="1093103" y="1348557"/>
                    </a:lnTo>
                    <a:lnTo>
                      <a:pt x="1111915" y="1234692"/>
                    </a:lnTo>
                    <a:lnTo>
                      <a:pt x="1272317" y="1225780"/>
                    </a:lnTo>
                    <a:lnTo>
                      <a:pt x="1250533" y="1344596"/>
                    </a:lnTo>
                    <a:close/>
                    <a:moveTo>
                      <a:pt x="1449550" y="1293109"/>
                    </a:moveTo>
                    <a:cubicBezTo>
                      <a:pt x="1447569" y="1305981"/>
                      <a:pt x="1441628" y="1316872"/>
                      <a:pt x="1432717" y="1325784"/>
                    </a:cubicBezTo>
                    <a:cubicBezTo>
                      <a:pt x="1431727" y="1326774"/>
                      <a:pt x="1431727" y="1326774"/>
                      <a:pt x="1430737" y="1327764"/>
                    </a:cubicBezTo>
                    <a:cubicBezTo>
                      <a:pt x="1424797" y="1332715"/>
                      <a:pt x="1416875" y="1336675"/>
                      <a:pt x="1408954" y="1338655"/>
                    </a:cubicBezTo>
                    <a:cubicBezTo>
                      <a:pt x="1407964" y="1338655"/>
                      <a:pt x="1407964" y="1338655"/>
                      <a:pt x="1406974" y="1339645"/>
                    </a:cubicBezTo>
                    <a:cubicBezTo>
                      <a:pt x="1404003" y="1340636"/>
                      <a:pt x="1401033" y="1340636"/>
                      <a:pt x="1398063" y="1340636"/>
                    </a:cubicBezTo>
                    <a:lnTo>
                      <a:pt x="1274296" y="1343606"/>
                    </a:lnTo>
                    <a:lnTo>
                      <a:pt x="1296080" y="1224791"/>
                    </a:lnTo>
                    <a:lnTo>
                      <a:pt x="1406974" y="1217860"/>
                    </a:lnTo>
                    <a:lnTo>
                      <a:pt x="1408954" y="1217860"/>
                    </a:lnTo>
                    <a:lnTo>
                      <a:pt x="1430737" y="1216869"/>
                    </a:lnTo>
                    <a:lnTo>
                      <a:pt x="1432717" y="1216869"/>
                    </a:lnTo>
                    <a:lnTo>
                      <a:pt x="1460441" y="1214889"/>
                    </a:lnTo>
                    <a:lnTo>
                      <a:pt x="1449550" y="1293109"/>
                    </a:lnTo>
                    <a:close/>
                    <a:moveTo>
                      <a:pt x="1463411" y="1192116"/>
                    </a:moveTo>
                    <a:lnTo>
                      <a:pt x="1432717" y="1194096"/>
                    </a:lnTo>
                    <a:lnTo>
                      <a:pt x="1430737" y="1194096"/>
                    </a:lnTo>
                    <a:lnTo>
                      <a:pt x="1408954" y="1195087"/>
                    </a:lnTo>
                    <a:lnTo>
                      <a:pt x="1406974" y="1195087"/>
                    </a:lnTo>
                    <a:lnTo>
                      <a:pt x="1300039" y="1201027"/>
                    </a:lnTo>
                    <a:lnTo>
                      <a:pt x="1323803" y="1070330"/>
                    </a:lnTo>
                    <a:lnTo>
                      <a:pt x="1406974" y="1061419"/>
                    </a:lnTo>
                    <a:lnTo>
                      <a:pt x="1408954" y="1061419"/>
                    </a:lnTo>
                    <a:lnTo>
                      <a:pt x="1430737" y="1059439"/>
                    </a:lnTo>
                    <a:lnTo>
                      <a:pt x="1432717" y="1059439"/>
                    </a:lnTo>
                    <a:lnTo>
                      <a:pt x="1482224" y="1054488"/>
                    </a:lnTo>
                    <a:lnTo>
                      <a:pt x="1463411" y="1192116"/>
                    </a:lnTo>
                    <a:close/>
                    <a:moveTo>
                      <a:pt x="1491135" y="989139"/>
                    </a:moveTo>
                    <a:lnTo>
                      <a:pt x="1485194" y="1032705"/>
                    </a:lnTo>
                    <a:lnTo>
                      <a:pt x="1432717" y="1038646"/>
                    </a:lnTo>
                    <a:lnTo>
                      <a:pt x="1430737" y="1038646"/>
                    </a:lnTo>
                    <a:lnTo>
                      <a:pt x="1408954" y="1040626"/>
                    </a:lnTo>
                    <a:lnTo>
                      <a:pt x="1406974" y="1040626"/>
                    </a:lnTo>
                    <a:lnTo>
                      <a:pt x="1327764" y="1049537"/>
                    </a:lnTo>
                    <a:lnTo>
                      <a:pt x="1347566" y="939633"/>
                    </a:lnTo>
                    <a:lnTo>
                      <a:pt x="1406974" y="931712"/>
                    </a:lnTo>
                    <a:lnTo>
                      <a:pt x="1408954" y="931712"/>
                    </a:lnTo>
                    <a:lnTo>
                      <a:pt x="1430737" y="928742"/>
                    </a:lnTo>
                    <a:cubicBezTo>
                      <a:pt x="1430737" y="928742"/>
                      <a:pt x="1430737" y="928742"/>
                      <a:pt x="1431727" y="928742"/>
                    </a:cubicBezTo>
                    <a:cubicBezTo>
                      <a:pt x="1432717" y="928742"/>
                      <a:pt x="1432717" y="928742"/>
                      <a:pt x="1433707" y="928742"/>
                    </a:cubicBezTo>
                    <a:cubicBezTo>
                      <a:pt x="1435688" y="928742"/>
                      <a:pt x="1436678" y="928742"/>
                      <a:pt x="1438658" y="928742"/>
                    </a:cubicBezTo>
                    <a:cubicBezTo>
                      <a:pt x="1452520" y="928742"/>
                      <a:pt x="1466382" y="934682"/>
                      <a:pt x="1477273" y="944584"/>
                    </a:cubicBezTo>
                    <a:cubicBezTo>
                      <a:pt x="1487174" y="954485"/>
                      <a:pt x="1493115" y="971317"/>
                      <a:pt x="1491135" y="989139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243" name="Группа 242">
            <a:extLst>
              <a:ext uri="{FF2B5EF4-FFF2-40B4-BE49-F238E27FC236}">
                <a16:creationId xmlns:a16="http://schemas.microsoft.com/office/drawing/2014/main" id="{4E2288B5-1CF1-EB8E-EB79-DA12B87D892F}"/>
              </a:ext>
            </a:extLst>
          </p:cNvPr>
          <p:cNvGrpSpPr/>
          <p:nvPr/>
        </p:nvGrpSpPr>
        <p:grpSpPr>
          <a:xfrm>
            <a:off x="11085402" y="5588874"/>
            <a:ext cx="5150920" cy="2677656"/>
            <a:chOff x="11085402" y="5588874"/>
            <a:chExt cx="5150920" cy="2677656"/>
          </a:xfrm>
        </p:grpSpPr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08903F2E-3FCC-4EDE-3180-6AB7D1AB6CB9}"/>
                </a:ext>
              </a:extLst>
            </p:cNvPr>
            <p:cNvSpPr txBox="1"/>
            <p:nvPr/>
          </p:nvSpPr>
          <p:spPr>
            <a:xfrm>
              <a:off x="12576346" y="5588874"/>
              <a:ext cx="3659976" cy="26776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More </a:t>
              </a:r>
              <a:r>
                <a:rPr lang="ru-RU" sz="2400" b="1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Cycles</a:t>
              </a:r>
              <a:endParaRPr lang="ru-RU" sz="2400" b="1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Батареи с увеличенным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количеством циклов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заряда-разряда.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Применяются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в технике </a:t>
              </a: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на электротяге</a:t>
              </a:r>
            </a:p>
          </p:txBody>
        </p:sp>
        <p:grpSp>
          <p:nvGrpSpPr>
            <p:cNvPr id="178" name="Рисунок 60">
              <a:extLst>
                <a:ext uri="{FF2B5EF4-FFF2-40B4-BE49-F238E27FC236}">
                  <a16:creationId xmlns:a16="http://schemas.microsoft.com/office/drawing/2014/main" id="{018CE05A-80ED-6EF8-3155-D428290760FC}"/>
                </a:ext>
              </a:extLst>
            </p:cNvPr>
            <p:cNvGrpSpPr/>
            <p:nvPr/>
          </p:nvGrpSpPr>
          <p:grpSpPr>
            <a:xfrm>
              <a:off x="11085402" y="5721972"/>
              <a:ext cx="1073300" cy="1791131"/>
              <a:chOff x="11085402" y="5721972"/>
              <a:chExt cx="1073300" cy="1791131"/>
            </a:xfrm>
            <a:solidFill>
              <a:srgbClr val="2E2C7F"/>
            </a:solidFill>
          </p:grpSpPr>
          <p:sp>
            <p:nvSpPr>
              <p:cNvPr id="179" name="Полилиния: фигура 178">
                <a:extLst>
                  <a:ext uri="{FF2B5EF4-FFF2-40B4-BE49-F238E27FC236}">
                    <a16:creationId xmlns:a16="http://schemas.microsoft.com/office/drawing/2014/main" id="{21909578-7ABF-E8C1-B457-AD831C0DD98E}"/>
                  </a:ext>
                </a:extLst>
              </p:cNvPr>
              <p:cNvSpPr/>
              <p:nvPr/>
            </p:nvSpPr>
            <p:spPr>
              <a:xfrm>
                <a:off x="11179464" y="7099229"/>
                <a:ext cx="134657" cy="228719"/>
              </a:xfrm>
              <a:custGeom>
                <a:avLst/>
                <a:gdLst>
                  <a:gd name="connsiteX0" fmla="*/ 132678 w 134657"/>
                  <a:gd name="connsiteY0" fmla="*/ 84161 h 228719"/>
                  <a:gd name="connsiteX1" fmla="*/ 132678 w 134657"/>
                  <a:gd name="connsiteY1" fmla="*/ 80200 h 228719"/>
                  <a:gd name="connsiteX2" fmla="*/ 119805 w 134657"/>
                  <a:gd name="connsiteY2" fmla="*/ 17822 h 228719"/>
                  <a:gd name="connsiteX3" fmla="*/ 73270 w 134657"/>
                  <a:gd name="connsiteY3" fmla="*/ 0 h 228719"/>
                  <a:gd name="connsiteX4" fmla="*/ 61389 w 134657"/>
                  <a:gd name="connsiteY4" fmla="*/ 0 h 228719"/>
                  <a:gd name="connsiteX5" fmla="*/ 13862 w 134657"/>
                  <a:gd name="connsiteY5" fmla="*/ 19803 h 228719"/>
                  <a:gd name="connsiteX6" fmla="*/ 0 w 134657"/>
                  <a:gd name="connsiteY6" fmla="*/ 91092 h 228719"/>
                  <a:gd name="connsiteX7" fmla="*/ 0 w 134657"/>
                  <a:gd name="connsiteY7" fmla="*/ 137628 h 228719"/>
                  <a:gd name="connsiteX8" fmla="*/ 13862 w 134657"/>
                  <a:gd name="connsiteY8" fmla="*/ 208917 h 228719"/>
                  <a:gd name="connsiteX9" fmla="*/ 61389 w 134657"/>
                  <a:gd name="connsiteY9" fmla="*/ 228720 h 228719"/>
                  <a:gd name="connsiteX10" fmla="*/ 76241 w 134657"/>
                  <a:gd name="connsiteY10" fmla="*/ 228720 h 228719"/>
                  <a:gd name="connsiteX11" fmla="*/ 120797 w 134657"/>
                  <a:gd name="connsiteY11" fmla="*/ 209908 h 228719"/>
                  <a:gd name="connsiteX12" fmla="*/ 134657 w 134657"/>
                  <a:gd name="connsiteY12" fmla="*/ 147530 h 228719"/>
                  <a:gd name="connsiteX13" fmla="*/ 134657 w 134657"/>
                  <a:gd name="connsiteY13" fmla="*/ 141588 h 228719"/>
                  <a:gd name="connsiteX14" fmla="*/ 91093 w 134657"/>
                  <a:gd name="connsiteY14" fmla="*/ 141588 h 228719"/>
                  <a:gd name="connsiteX15" fmla="*/ 91093 w 134657"/>
                  <a:gd name="connsiteY15" fmla="*/ 146539 h 228719"/>
                  <a:gd name="connsiteX16" fmla="*/ 86142 w 134657"/>
                  <a:gd name="connsiteY16" fmla="*/ 170302 h 228719"/>
                  <a:gd name="connsiteX17" fmla="*/ 68319 w 134657"/>
                  <a:gd name="connsiteY17" fmla="*/ 177233 h 228719"/>
                  <a:gd name="connsiteX18" fmla="*/ 49506 w 134657"/>
                  <a:gd name="connsiteY18" fmla="*/ 170302 h 228719"/>
                  <a:gd name="connsiteX19" fmla="*/ 44556 w 134657"/>
                  <a:gd name="connsiteY19" fmla="*/ 134657 h 228719"/>
                  <a:gd name="connsiteX20" fmla="*/ 44556 w 134657"/>
                  <a:gd name="connsiteY20" fmla="*/ 98023 h 228719"/>
                  <a:gd name="connsiteX21" fmla="*/ 49506 w 134657"/>
                  <a:gd name="connsiteY21" fmla="*/ 62378 h 228719"/>
                  <a:gd name="connsiteX22" fmla="*/ 68319 w 134657"/>
                  <a:gd name="connsiteY22" fmla="*/ 54457 h 228719"/>
                  <a:gd name="connsiteX23" fmla="*/ 86142 w 134657"/>
                  <a:gd name="connsiteY23" fmla="*/ 60398 h 228719"/>
                  <a:gd name="connsiteX24" fmla="*/ 91093 w 134657"/>
                  <a:gd name="connsiteY24" fmla="*/ 82181 h 228719"/>
                  <a:gd name="connsiteX25" fmla="*/ 91093 w 134657"/>
                  <a:gd name="connsiteY25" fmla="*/ 86141 h 228719"/>
                  <a:gd name="connsiteX26" fmla="*/ 132678 w 134657"/>
                  <a:gd name="connsiteY26" fmla="*/ 86141 h 22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4657" h="228719">
                    <a:moveTo>
                      <a:pt x="132678" y="84161"/>
                    </a:moveTo>
                    <a:lnTo>
                      <a:pt x="132678" y="80200"/>
                    </a:lnTo>
                    <a:cubicBezTo>
                      <a:pt x="132678" y="50496"/>
                      <a:pt x="128717" y="29704"/>
                      <a:pt x="119805" y="17822"/>
                    </a:cubicBezTo>
                    <a:cubicBezTo>
                      <a:pt x="110895" y="5941"/>
                      <a:pt x="95052" y="0"/>
                      <a:pt x="73270" y="0"/>
                    </a:cubicBezTo>
                    <a:lnTo>
                      <a:pt x="61389" y="0"/>
                    </a:lnTo>
                    <a:cubicBezTo>
                      <a:pt x="38615" y="0"/>
                      <a:pt x="22773" y="6931"/>
                      <a:pt x="13862" y="19803"/>
                    </a:cubicBezTo>
                    <a:cubicBezTo>
                      <a:pt x="4951" y="33665"/>
                      <a:pt x="0" y="56438"/>
                      <a:pt x="0" y="91092"/>
                    </a:cubicBezTo>
                    <a:lnTo>
                      <a:pt x="0" y="137628"/>
                    </a:lnTo>
                    <a:cubicBezTo>
                      <a:pt x="0" y="171292"/>
                      <a:pt x="4951" y="195056"/>
                      <a:pt x="13862" y="208917"/>
                    </a:cubicBezTo>
                    <a:cubicBezTo>
                      <a:pt x="22773" y="222779"/>
                      <a:pt x="38615" y="228720"/>
                      <a:pt x="61389" y="228720"/>
                    </a:cubicBezTo>
                    <a:lnTo>
                      <a:pt x="76241" y="228720"/>
                    </a:lnTo>
                    <a:cubicBezTo>
                      <a:pt x="97033" y="228720"/>
                      <a:pt x="111885" y="222779"/>
                      <a:pt x="120797" y="209908"/>
                    </a:cubicBezTo>
                    <a:cubicBezTo>
                      <a:pt x="129707" y="197036"/>
                      <a:pt x="134657" y="176243"/>
                      <a:pt x="134657" y="147530"/>
                    </a:cubicBezTo>
                    <a:lnTo>
                      <a:pt x="134657" y="141588"/>
                    </a:lnTo>
                    <a:lnTo>
                      <a:pt x="91093" y="141588"/>
                    </a:lnTo>
                    <a:lnTo>
                      <a:pt x="91093" y="146539"/>
                    </a:lnTo>
                    <a:cubicBezTo>
                      <a:pt x="91093" y="158421"/>
                      <a:pt x="89112" y="166342"/>
                      <a:pt x="86142" y="170302"/>
                    </a:cubicBezTo>
                    <a:cubicBezTo>
                      <a:pt x="83171" y="175253"/>
                      <a:pt x="77231" y="177233"/>
                      <a:pt x="68319" y="177233"/>
                    </a:cubicBezTo>
                    <a:cubicBezTo>
                      <a:pt x="59408" y="177233"/>
                      <a:pt x="53467" y="175253"/>
                      <a:pt x="49506" y="170302"/>
                    </a:cubicBezTo>
                    <a:cubicBezTo>
                      <a:pt x="46537" y="165352"/>
                      <a:pt x="44556" y="153470"/>
                      <a:pt x="44556" y="134657"/>
                    </a:cubicBezTo>
                    <a:lnTo>
                      <a:pt x="44556" y="98023"/>
                    </a:lnTo>
                    <a:cubicBezTo>
                      <a:pt x="44556" y="79210"/>
                      <a:pt x="46537" y="67329"/>
                      <a:pt x="49506" y="62378"/>
                    </a:cubicBezTo>
                    <a:cubicBezTo>
                      <a:pt x="52477" y="57427"/>
                      <a:pt x="58418" y="54457"/>
                      <a:pt x="68319" y="54457"/>
                    </a:cubicBezTo>
                    <a:cubicBezTo>
                      <a:pt x="76241" y="54457"/>
                      <a:pt x="82181" y="56438"/>
                      <a:pt x="86142" y="60398"/>
                    </a:cubicBezTo>
                    <a:cubicBezTo>
                      <a:pt x="89112" y="64358"/>
                      <a:pt x="91093" y="72279"/>
                      <a:pt x="91093" y="82181"/>
                    </a:cubicBezTo>
                    <a:lnTo>
                      <a:pt x="91093" y="86141"/>
                    </a:lnTo>
                    <a:lnTo>
                      <a:pt x="132678" y="86141"/>
                    </a:lnTo>
                    <a:close/>
                  </a:path>
                </a:pathLst>
              </a:custGeom>
              <a:solidFill>
                <a:srgbClr val="2E2C7F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0" name="Полилиния: фигура 179">
                <a:extLst>
                  <a:ext uri="{FF2B5EF4-FFF2-40B4-BE49-F238E27FC236}">
                    <a16:creationId xmlns:a16="http://schemas.microsoft.com/office/drawing/2014/main" id="{DF50623B-E3C0-0690-DAA4-4C011C414147}"/>
                  </a:ext>
                </a:extLst>
              </p:cNvPr>
              <p:cNvSpPr/>
              <p:nvPr/>
            </p:nvSpPr>
            <p:spPr>
              <a:xfrm>
                <a:off x="11319072" y="7102199"/>
                <a:ext cx="151490" cy="222779"/>
              </a:xfrm>
              <a:custGeom>
                <a:avLst/>
                <a:gdLst>
                  <a:gd name="connsiteX0" fmla="*/ 97033 w 151490"/>
                  <a:gd name="connsiteY0" fmla="*/ 222779 h 222779"/>
                  <a:gd name="connsiteX1" fmla="*/ 97033 w 151490"/>
                  <a:gd name="connsiteY1" fmla="*/ 144559 h 222779"/>
                  <a:gd name="connsiteX2" fmla="*/ 151490 w 151490"/>
                  <a:gd name="connsiteY2" fmla="*/ 0 h 222779"/>
                  <a:gd name="connsiteX3" fmla="*/ 103964 w 151490"/>
                  <a:gd name="connsiteY3" fmla="*/ 0 h 222779"/>
                  <a:gd name="connsiteX4" fmla="*/ 76241 w 151490"/>
                  <a:gd name="connsiteY4" fmla="*/ 86141 h 222779"/>
                  <a:gd name="connsiteX5" fmla="*/ 47527 w 151490"/>
                  <a:gd name="connsiteY5" fmla="*/ 0 h 222779"/>
                  <a:gd name="connsiteX6" fmla="*/ 0 w 151490"/>
                  <a:gd name="connsiteY6" fmla="*/ 0 h 222779"/>
                  <a:gd name="connsiteX7" fmla="*/ 54457 w 151490"/>
                  <a:gd name="connsiteY7" fmla="*/ 144559 h 222779"/>
                  <a:gd name="connsiteX8" fmla="*/ 54457 w 151490"/>
                  <a:gd name="connsiteY8" fmla="*/ 222779 h 222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490" h="222779">
                    <a:moveTo>
                      <a:pt x="97033" y="222779"/>
                    </a:moveTo>
                    <a:lnTo>
                      <a:pt x="97033" y="144559"/>
                    </a:lnTo>
                    <a:lnTo>
                      <a:pt x="151490" y="0"/>
                    </a:lnTo>
                    <a:lnTo>
                      <a:pt x="103964" y="0"/>
                    </a:lnTo>
                    <a:lnTo>
                      <a:pt x="76241" y="86141"/>
                    </a:lnTo>
                    <a:lnTo>
                      <a:pt x="47527" y="0"/>
                    </a:lnTo>
                    <a:lnTo>
                      <a:pt x="0" y="0"/>
                    </a:lnTo>
                    <a:lnTo>
                      <a:pt x="54457" y="144559"/>
                    </a:lnTo>
                    <a:lnTo>
                      <a:pt x="54457" y="222779"/>
                    </a:lnTo>
                    <a:close/>
                  </a:path>
                </a:pathLst>
              </a:custGeom>
              <a:solidFill>
                <a:srgbClr val="2E2C7F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1" name="Полилиния: фигура 180">
                <a:extLst>
                  <a:ext uri="{FF2B5EF4-FFF2-40B4-BE49-F238E27FC236}">
                    <a16:creationId xmlns:a16="http://schemas.microsoft.com/office/drawing/2014/main" id="{836AE175-AD67-D02D-C221-9ACB9018CD3C}"/>
                  </a:ext>
                </a:extLst>
              </p:cNvPr>
              <p:cNvSpPr/>
              <p:nvPr/>
            </p:nvSpPr>
            <p:spPr>
              <a:xfrm>
                <a:off x="11477493" y="7099229"/>
                <a:ext cx="134658" cy="228719"/>
              </a:xfrm>
              <a:custGeom>
                <a:avLst/>
                <a:gdLst>
                  <a:gd name="connsiteX0" fmla="*/ 132678 w 134658"/>
                  <a:gd name="connsiteY0" fmla="*/ 84161 h 228719"/>
                  <a:gd name="connsiteX1" fmla="*/ 132678 w 134658"/>
                  <a:gd name="connsiteY1" fmla="*/ 80200 h 228719"/>
                  <a:gd name="connsiteX2" fmla="*/ 119807 w 134658"/>
                  <a:gd name="connsiteY2" fmla="*/ 17822 h 228719"/>
                  <a:gd name="connsiteX3" fmla="*/ 73270 w 134658"/>
                  <a:gd name="connsiteY3" fmla="*/ 0 h 228719"/>
                  <a:gd name="connsiteX4" fmla="*/ 61389 w 134658"/>
                  <a:gd name="connsiteY4" fmla="*/ 0 h 228719"/>
                  <a:gd name="connsiteX5" fmla="*/ 13862 w 134658"/>
                  <a:gd name="connsiteY5" fmla="*/ 19803 h 228719"/>
                  <a:gd name="connsiteX6" fmla="*/ 0 w 134658"/>
                  <a:gd name="connsiteY6" fmla="*/ 91092 h 228719"/>
                  <a:gd name="connsiteX7" fmla="*/ 0 w 134658"/>
                  <a:gd name="connsiteY7" fmla="*/ 137628 h 228719"/>
                  <a:gd name="connsiteX8" fmla="*/ 13862 w 134658"/>
                  <a:gd name="connsiteY8" fmla="*/ 208917 h 228719"/>
                  <a:gd name="connsiteX9" fmla="*/ 61389 w 134658"/>
                  <a:gd name="connsiteY9" fmla="*/ 228720 h 228719"/>
                  <a:gd name="connsiteX10" fmla="*/ 76241 w 134658"/>
                  <a:gd name="connsiteY10" fmla="*/ 228720 h 228719"/>
                  <a:gd name="connsiteX11" fmla="*/ 120797 w 134658"/>
                  <a:gd name="connsiteY11" fmla="*/ 209908 h 228719"/>
                  <a:gd name="connsiteX12" fmla="*/ 134659 w 134658"/>
                  <a:gd name="connsiteY12" fmla="*/ 147530 h 228719"/>
                  <a:gd name="connsiteX13" fmla="*/ 134659 w 134658"/>
                  <a:gd name="connsiteY13" fmla="*/ 141588 h 228719"/>
                  <a:gd name="connsiteX14" fmla="*/ 91093 w 134658"/>
                  <a:gd name="connsiteY14" fmla="*/ 141588 h 228719"/>
                  <a:gd name="connsiteX15" fmla="*/ 91093 w 134658"/>
                  <a:gd name="connsiteY15" fmla="*/ 146539 h 228719"/>
                  <a:gd name="connsiteX16" fmla="*/ 86142 w 134658"/>
                  <a:gd name="connsiteY16" fmla="*/ 170302 h 228719"/>
                  <a:gd name="connsiteX17" fmla="*/ 68319 w 134658"/>
                  <a:gd name="connsiteY17" fmla="*/ 177233 h 228719"/>
                  <a:gd name="connsiteX18" fmla="*/ 49506 w 134658"/>
                  <a:gd name="connsiteY18" fmla="*/ 170302 h 228719"/>
                  <a:gd name="connsiteX19" fmla="*/ 44556 w 134658"/>
                  <a:gd name="connsiteY19" fmla="*/ 134657 h 228719"/>
                  <a:gd name="connsiteX20" fmla="*/ 44556 w 134658"/>
                  <a:gd name="connsiteY20" fmla="*/ 98023 h 228719"/>
                  <a:gd name="connsiteX21" fmla="*/ 49506 w 134658"/>
                  <a:gd name="connsiteY21" fmla="*/ 62378 h 228719"/>
                  <a:gd name="connsiteX22" fmla="*/ 68319 w 134658"/>
                  <a:gd name="connsiteY22" fmla="*/ 54457 h 228719"/>
                  <a:gd name="connsiteX23" fmla="*/ 86142 w 134658"/>
                  <a:gd name="connsiteY23" fmla="*/ 60398 h 228719"/>
                  <a:gd name="connsiteX24" fmla="*/ 91093 w 134658"/>
                  <a:gd name="connsiteY24" fmla="*/ 82181 h 228719"/>
                  <a:gd name="connsiteX25" fmla="*/ 91093 w 134658"/>
                  <a:gd name="connsiteY25" fmla="*/ 86141 h 228719"/>
                  <a:gd name="connsiteX26" fmla="*/ 132678 w 134658"/>
                  <a:gd name="connsiteY26" fmla="*/ 86141 h 22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34658" h="228719">
                    <a:moveTo>
                      <a:pt x="132678" y="84161"/>
                    </a:moveTo>
                    <a:lnTo>
                      <a:pt x="132678" y="80200"/>
                    </a:lnTo>
                    <a:cubicBezTo>
                      <a:pt x="132678" y="50496"/>
                      <a:pt x="128717" y="29704"/>
                      <a:pt x="119807" y="17822"/>
                    </a:cubicBezTo>
                    <a:cubicBezTo>
                      <a:pt x="110895" y="5941"/>
                      <a:pt x="95053" y="0"/>
                      <a:pt x="73270" y="0"/>
                    </a:cubicBezTo>
                    <a:lnTo>
                      <a:pt x="61389" y="0"/>
                    </a:lnTo>
                    <a:cubicBezTo>
                      <a:pt x="38615" y="0"/>
                      <a:pt x="22773" y="6931"/>
                      <a:pt x="13862" y="19803"/>
                    </a:cubicBezTo>
                    <a:cubicBezTo>
                      <a:pt x="4951" y="33665"/>
                      <a:pt x="0" y="56438"/>
                      <a:pt x="0" y="91092"/>
                    </a:cubicBezTo>
                    <a:lnTo>
                      <a:pt x="0" y="137628"/>
                    </a:lnTo>
                    <a:cubicBezTo>
                      <a:pt x="0" y="171292"/>
                      <a:pt x="4951" y="195056"/>
                      <a:pt x="13862" y="208917"/>
                    </a:cubicBezTo>
                    <a:cubicBezTo>
                      <a:pt x="22773" y="222779"/>
                      <a:pt x="38615" y="228720"/>
                      <a:pt x="61389" y="228720"/>
                    </a:cubicBezTo>
                    <a:lnTo>
                      <a:pt x="76241" y="228720"/>
                    </a:lnTo>
                    <a:cubicBezTo>
                      <a:pt x="97033" y="228720"/>
                      <a:pt x="111885" y="222779"/>
                      <a:pt x="120797" y="209908"/>
                    </a:cubicBezTo>
                    <a:cubicBezTo>
                      <a:pt x="129708" y="197036"/>
                      <a:pt x="134659" y="176243"/>
                      <a:pt x="134659" y="147530"/>
                    </a:cubicBezTo>
                    <a:lnTo>
                      <a:pt x="134659" y="141588"/>
                    </a:lnTo>
                    <a:lnTo>
                      <a:pt x="91093" y="141588"/>
                    </a:lnTo>
                    <a:lnTo>
                      <a:pt x="91093" y="146539"/>
                    </a:lnTo>
                    <a:cubicBezTo>
                      <a:pt x="91093" y="158421"/>
                      <a:pt x="89112" y="166342"/>
                      <a:pt x="86142" y="170302"/>
                    </a:cubicBezTo>
                    <a:cubicBezTo>
                      <a:pt x="83171" y="175253"/>
                      <a:pt x="77231" y="177233"/>
                      <a:pt x="68319" y="177233"/>
                    </a:cubicBezTo>
                    <a:cubicBezTo>
                      <a:pt x="59408" y="177233"/>
                      <a:pt x="53467" y="175253"/>
                      <a:pt x="49506" y="170302"/>
                    </a:cubicBezTo>
                    <a:cubicBezTo>
                      <a:pt x="46537" y="165352"/>
                      <a:pt x="44556" y="153470"/>
                      <a:pt x="44556" y="134657"/>
                    </a:cubicBezTo>
                    <a:lnTo>
                      <a:pt x="44556" y="98023"/>
                    </a:lnTo>
                    <a:cubicBezTo>
                      <a:pt x="44556" y="79210"/>
                      <a:pt x="46537" y="67329"/>
                      <a:pt x="49506" y="62378"/>
                    </a:cubicBezTo>
                    <a:cubicBezTo>
                      <a:pt x="52477" y="57427"/>
                      <a:pt x="58418" y="54457"/>
                      <a:pt x="68319" y="54457"/>
                    </a:cubicBezTo>
                    <a:cubicBezTo>
                      <a:pt x="76241" y="54457"/>
                      <a:pt x="82181" y="56438"/>
                      <a:pt x="86142" y="60398"/>
                    </a:cubicBezTo>
                    <a:cubicBezTo>
                      <a:pt x="89112" y="64358"/>
                      <a:pt x="91093" y="72279"/>
                      <a:pt x="91093" y="82181"/>
                    </a:cubicBezTo>
                    <a:lnTo>
                      <a:pt x="91093" y="86141"/>
                    </a:lnTo>
                    <a:lnTo>
                      <a:pt x="132678" y="86141"/>
                    </a:lnTo>
                    <a:close/>
                  </a:path>
                </a:pathLst>
              </a:custGeom>
              <a:solidFill>
                <a:srgbClr val="2E2C7F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2" name="Полилиния: фигура 181">
                <a:extLst>
                  <a:ext uri="{FF2B5EF4-FFF2-40B4-BE49-F238E27FC236}">
                    <a16:creationId xmlns:a16="http://schemas.microsoft.com/office/drawing/2014/main" id="{98B1ACCE-86F5-ED9D-1280-766C0F53D517}"/>
                  </a:ext>
                </a:extLst>
              </p:cNvPr>
              <p:cNvSpPr/>
              <p:nvPr/>
            </p:nvSpPr>
            <p:spPr>
              <a:xfrm>
                <a:off x="11637895" y="7102199"/>
                <a:ext cx="113864" cy="222779"/>
              </a:xfrm>
              <a:custGeom>
                <a:avLst/>
                <a:gdLst>
                  <a:gd name="connsiteX0" fmla="*/ 0 w 113864"/>
                  <a:gd name="connsiteY0" fmla="*/ 0 h 222779"/>
                  <a:gd name="connsiteX1" fmla="*/ 0 w 113864"/>
                  <a:gd name="connsiteY1" fmla="*/ 222779 h 222779"/>
                  <a:gd name="connsiteX2" fmla="*/ 113865 w 113864"/>
                  <a:gd name="connsiteY2" fmla="*/ 222779 h 222779"/>
                  <a:gd name="connsiteX3" fmla="*/ 113865 w 113864"/>
                  <a:gd name="connsiteY3" fmla="*/ 171292 h 222779"/>
                  <a:gd name="connsiteX4" fmla="*/ 42575 w 113864"/>
                  <a:gd name="connsiteY4" fmla="*/ 171292 h 222779"/>
                  <a:gd name="connsiteX5" fmla="*/ 42575 w 113864"/>
                  <a:gd name="connsiteY5" fmla="*/ 0 h 222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3864" h="222779">
                    <a:moveTo>
                      <a:pt x="0" y="0"/>
                    </a:moveTo>
                    <a:lnTo>
                      <a:pt x="0" y="222779"/>
                    </a:lnTo>
                    <a:lnTo>
                      <a:pt x="113865" y="222779"/>
                    </a:lnTo>
                    <a:lnTo>
                      <a:pt x="113865" y="171292"/>
                    </a:lnTo>
                    <a:lnTo>
                      <a:pt x="42575" y="171292"/>
                    </a:lnTo>
                    <a:lnTo>
                      <a:pt x="42575" y="0"/>
                    </a:lnTo>
                    <a:close/>
                  </a:path>
                </a:pathLst>
              </a:custGeom>
              <a:solidFill>
                <a:srgbClr val="2E2C7F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3" name="Полилиния: фигура 182">
                <a:extLst>
                  <a:ext uri="{FF2B5EF4-FFF2-40B4-BE49-F238E27FC236}">
                    <a16:creationId xmlns:a16="http://schemas.microsoft.com/office/drawing/2014/main" id="{292D40BF-8958-EF85-FED6-F07C2855D4D0}"/>
                  </a:ext>
                </a:extLst>
              </p:cNvPr>
              <p:cNvSpPr/>
              <p:nvPr/>
            </p:nvSpPr>
            <p:spPr>
              <a:xfrm>
                <a:off x="11770572" y="7102199"/>
                <a:ext cx="121785" cy="222779"/>
              </a:xfrm>
              <a:custGeom>
                <a:avLst/>
                <a:gdLst>
                  <a:gd name="connsiteX0" fmla="*/ 119805 w 121785"/>
                  <a:gd name="connsiteY0" fmla="*/ 49506 h 222779"/>
                  <a:gd name="connsiteX1" fmla="*/ 119805 w 121785"/>
                  <a:gd name="connsiteY1" fmla="*/ 0 h 222779"/>
                  <a:gd name="connsiteX2" fmla="*/ 0 w 121785"/>
                  <a:gd name="connsiteY2" fmla="*/ 0 h 222779"/>
                  <a:gd name="connsiteX3" fmla="*/ 0 w 121785"/>
                  <a:gd name="connsiteY3" fmla="*/ 222779 h 222779"/>
                  <a:gd name="connsiteX4" fmla="*/ 121785 w 121785"/>
                  <a:gd name="connsiteY4" fmla="*/ 222779 h 222779"/>
                  <a:gd name="connsiteX5" fmla="*/ 121785 w 121785"/>
                  <a:gd name="connsiteY5" fmla="*/ 173273 h 222779"/>
                  <a:gd name="connsiteX6" fmla="*/ 42575 w 121785"/>
                  <a:gd name="connsiteY6" fmla="*/ 173273 h 222779"/>
                  <a:gd name="connsiteX7" fmla="*/ 42575 w 121785"/>
                  <a:gd name="connsiteY7" fmla="*/ 131687 h 222779"/>
                  <a:gd name="connsiteX8" fmla="*/ 117824 w 121785"/>
                  <a:gd name="connsiteY8" fmla="*/ 131687 h 222779"/>
                  <a:gd name="connsiteX9" fmla="*/ 117824 w 121785"/>
                  <a:gd name="connsiteY9" fmla="*/ 88122 h 222779"/>
                  <a:gd name="connsiteX10" fmla="*/ 42575 w 121785"/>
                  <a:gd name="connsiteY10" fmla="*/ 88122 h 222779"/>
                  <a:gd name="connsiteX11" fmla="*/ 42575 w 121785"/>
                  <a:gd name="connsiteY11" fmla="*/ 49506 h 222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1785" h="222779">
                    <a:moveTo>
                      <a:pt x="119805" y="49506"/>
                    </a:moveTo>
                    <a:lnTo>
                      <a:pt x="119805" y="0"/>
                    </a:lnTo>
                    <a:lnTo>
                      <a:pt x="0" y="0"/>
                    </a:lnTo>
                    <a:lnTo>
                      <a:pt x="0" y="222779"/>
                    </a:lnTo>
                    <a:lnTo>
                      <a:pt x="121785" y="222779"/>
                    </a:lnTo>
                    <a:lnTo>
                      <a:pt x="121785" y="173273"/>
                    </a:lnTo>
                    <a:lnTo>
                      <a:pt x="42575" y="173273"/>
                    </a:lnTo>
                    <a:lnTo>
                      <a:pt x="42575" y="131687"/>
                    </a:lnTo>
                    <a:lnTo>
                      <a:pt x="117824" y="131687"/>
                    </a:lnTo>
                    <a:lnTo>
                      <a:pt x="117824" y="88122"/>
                    </a:lnTo>
                    <a:lnTo>
                      <a:pt x="42575" y="88122"/>
                    </a:lnTo>
                    <a:lnTo>
                      <a:pt x="42575" y="49506"/>
                    </a:lnTo>
                    <a:close/>
                  </a:path>
                </a:pathLst>
              </a:custGeom>
              <a:solidFill>
                <a:srgbClr val="2E2C7F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4" name="Полилиния: фигура 183">
                <a:extLst>
                  <a:ext uri="{FF2B5EF4-FFF2-40B4-BE49-F238E27FC236}">
                    <a16:creationId xmlns:a16="http://schemas.microsoft.com/office/drawing/2014/main" id="{887D4340-E3F5-E8AF-8641-90CD59A6814B}"/>
                  </a:ext>
                </a:extLst>
              </p:cNvPr>
              <p:cNvSpPr/>
              <p:nvPr/>
            </p:nvSpPr>
            <p:spPr>
              <a:xfrm>
                <a:off x="11913150" y="7099229"/>
                <a:ext cx="133667" cy="228719"/>
              </a:xfrm>
              <a:custGeom>
                <a:avLst/>
                <a:gdLst>
                  <a:gd name="connsiteX0" fmla="*/ 991 w 133667"/>
                  <a:gd name="connsiteY0" fmla="*/ 156440 h 228719"/>
                  <a:gd name="connsiteX1" fmla="*/ 991 w 133667"/>
                  <a:gd name="connsiteY1" fmla="*/ 172283 h 228719"/>
                  <a:gd name="connsiteX2" fmla="*/ 13862 w 133667"/>
                  <a:gd name="connsiteY2" fmla="*/ 214858 h 228719"/>
                  <a:gd name="connsiteX3" fmla="*/ 54457 w 133667"/>
                  <a:gd name="connsiteY3" fmla="*/ 228720 h 228719"/>
                  <a:gd name="connsiteX4" fmla="*/ 89112 w 133667"/>
                  <a:gd name="connsiteY4" fmla="*/ 228720 h 228719"/>
                  <a:gd name="connsiteX5" fmla="*/ 121786 w 133667"/>
                  <a:gd name="connsiteY5" fmla="*/ 211888 h 228719"/>
                  <a:gd name="connsiteX6" fmla="*/ 133668 w 133667"/>
                  <a:gd name="connsiteY6" fmla="*/ 167332 h 228719"/>
                  <a:gd name="connsiteX7" fmla="*/ 133668 w 133667"/>
                  <a:gd name="connsiteY7" fmla="*/ 145549 h 228719"/>
                  <a:gd name="connsiteX8" fmla="*/ 123766 w 133667"/>
                  <a:gd name="connsiteY8" fmla="*/ 107924 h 228719"/>
                  <a:gd name="connsiteX9" fmla="*/ 93072 w 133667"/>
                  <a:gd name="connsiteY9" fmla="*/ 91092 h 228719"/>
                  <a:gd name="connsiteX10" fmla="*/ 61389 w 133667"/>
                  <a:gd name="connsiteY10" fmla="*/ 86141 h 228719"/>
                  <a:gd name="connsiteX11" fmla="*/ 44556 w 133667"/>
                  <a:gd name="connsiteY11" fmla="*/ 71289 h 228719"/>
                  <a:gd name="connsiteX12" fmla="*/ 44556 w 133667"/>
                  <a:gd name="connsiteY12" fmla="*/ 62378 h 228719"/>
                  <a:gd name="connsiteX13" fmla="*/ 48517 w 133667"/>
                  <a:gd name="connsiteY13" fmla="*/ 50496 h 228719"/>
                  <a:gd name="connsiteX14" fmla="*/ 62379 w 133667"/>
                  <a:gd name="connsiteY14" fmla="*/ 47526 h 228719"/>
                  <a:gd name="connsiteX15" fmla="*/ 72280 w 133667"/>
                  <a:gd name="connsiteY15" fmla="*/ 47526 h 228719"/>
                  <a:gd name="connsiteX16" fmla="*/ 84161 w 133667"/>
                  <a:gd name="connsiteY16" fmla="*/ 51487 h 228719"/>
                  <a:gd name="connsiteX17" fmla="*/ 87132 w 133667"/>
                  <a:gd name="connsiteY17" fmla="*/ 65348 h 228719"/>
                  <a:gd name="connsiteX18" fmla="*/ 87132 w 133667"/>
                  <a:gd name="connsiteY18" fmla="*/ 67329 h 228719"/>
                  <a:gd name="connsiteX19" fmla="*/ 127727 w 133667"/>
                  <a:gd name="connsiteY19" fmla="*/ 67329 h 228719"/>
                  <a:gd name="connsiteX20" fmla="*/ 127727 w 133667"/>
                  <a:gd name="connsiteY20" fmla="*/ 52477 h 228719"/>
                  <a:gd name="connsiteX21" fmla="*/ 114856 w 133667"/>
                  <a:gd name="connsiteY21" fmla="*/ 13862 h 228719"/>
                  <a:gd name="connsiteX22" fmla="*/ 78220 w 133667"/>
                  <a:gd name="connsiteY22" fmla="*/ 0 h 228719"/>
                  <a:gd name="connsiteX23" fmla="*/ 52477 w 133667"/>
                  <a:gd name="connsiteY23" fmla="*/ 0 h 228719"/>
                  <a:gd name="connsiteX24" fmla="*/ 27724 w 133667"/>
                  <a:gd name="connsiteY24" fmla="*/ 2970 h 228719"/>
                  <a:gd name="connsiteX25" fmla="*/ 13862 w 133667"/>
                  <a:gd name="connsiteY25" fmla="*/ 12872 h 228719"/>
                  <a:gd name="connsiteX26" fmla="*/ 3961 w 133667"/>
                  <a:gd name="connsiteY26" fmla="*/ 32674 h 228719"/>
                  <a:gd name="connsiteX27" fmla="*/ 0 w 133667"/>
                  <a:gd name="connsiteY27" fmla="*/ 60398 h 228719"/>
                  <a:gd name="connsiteX28" fmla="*/ 0 w 133667"/>
                  <a:gd name="connsiteY28" fmla="*/ 74260 h 228719"/>
                  <a:gd name="connsiteX29" fmla="*/ 8911 w 133667"/>
                  <a:gd name="connsiteY29" fmla="*/ 115845 h 228719"/>
                  <a:gd name="connsiteX30" fmla="*/ 37625 w 133667"/>
                  <a:gd name="connsiteY30" fmla="*/ 132678 h 228719"/>
                  <a:gd name="connsiteX31" fmla="*/ 72280 w 133667"/>
                  <a:gd name="connsiteY31" fmla="*/ 137628 h 228719"/>
                  <a:gd name="connsiteX32" fmla="*/ 86142 w 133667"/>
                  <a:gd name="connsiteY32" fmla="*/ 142579 h 228719"/>
                  <a:gd name="connsiteX33" fmla="*/ 89112 w 133667"/>
                  <a:gd name="connsiteY33" fmla="*/ 153470 h 228719"/>
                  <a:gd name="connsiteX34" fmla="*/ 89112 w 133667"/>
                  <a:gd name="connsiteY34" fmla="*/ 163371 h 228719"/>
                  <a:gd name="connsiteX35" fmla="*/ 85152 w 133667"/>
                  <a:gd name="connsiteY35" fmla="*/ 176243 h 228719"/>
                  <a:gd name="connsiteX36" fmla="*/ 71290 w 133667"/>
                  <a:gd name="connsiteY36" fmla="*/ 180204 h 228719"/>
                  <a:gd name="connsiteX37" fmla="*/ 60399 w 133667"/>
                  <a:gd name="connsiteY37" fmla="*/ 180204 h 228719"/>
                  <a:gd name="connsiteX38" fmla="*/ 44556 w 133667"/>
                  <a:gd name="connsiteY38" fmla="*/ 175253 h 228719"/>
                  <a:gd name="connsiteX39" fmla="*/ 39605 w 133667"/>
                  <a:gd name="connsiteY39" fmla="*/ 158421 h 228719"/>
                  <a:gd name="connsiteX40" fmla="*/ 39605 w 133667"/>
                  <a:gd name="connsiteY40" fmla="*/ 156440 h 228719"/>
                  <a:gd name="connsiteX41" fmla="*/ 991 w 133667"/>
                  <a:gd name="connsiteY41" fmla="*/ 156440 h 22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33667" h="228719">
                    <a:moveTo>
                      <a:pt x="991" y="156440"/>
                    </a:moveTo>
                    <a:lnTo>
                      <a:pt x="991" y="172283"/>
                    </a:lnTo>
                    <a:cubicBezTo>
                      <a:pt x="991" y="192085"/>
                      <a:pt x="4951" y="205947"/>
                      <a:pt x="13862" y="214858"/>
                    </a:cubicBezTo>
                    <a:cubicBezTo>
                      <a:pt x="22773" y="223769"/>
                      <a:pt x="35646" y="228720"/>
                      <a:pt x="54457" y="228720"/>
                    </a:cubicBezTo>
                    <a:lnTo>
                      <a:pt x="89112" y="228720"/>
                    </a:lnTo>
                    <a:cubicBezTo>
                      <a:pt x="102974" y="228720"/>
                      <a:pt x="113865" y="222779"/>
                      <a:pt x="121786" y="211888"/>
                    </a:cubicBezTo>
                    <a:cubicBezTo>
                      <a:pt x="129708" y="200996"/>
                      <a:pt x="133668" y="186144"/>
                      <a:pt x="133668" y="167332"/>
                    </a:cubicBezTo>
                    <a:lnTo>
                      <a:pt x="133668" y="145549"/>
                    </a:lnTo>
                    <a:cubicBezTo>
                      <a:pt x="133668" y="129707"/>
                      <a:pt x="130698" y="116835"/>
                      <a:pt x="123766" y="107924"/>
                    </a:cubicBezTo>
                    <a:cubicBezTo>
                      <a:pt x="116836" y="99013"/>
                      <a:pt x="106934" y="93072"/>
                      <a:pt x="93072" y="91092"/>
                    </a:cubicBezTo>
                    <a:lnTo>
                      <a:pt x="61389" y="86141"/>
                    </a:lnTo>
                    <a:cubicBezTo>
                      <a:pt x="49506" y="84161"/>
                      <a:pt x="44556" y="79210"/>
                      <a:pt x="44556" y="71289"/>
                    </a:cubicBezTo>
                    <a:lnTo>
                      <a:pt x="44556" y="62378"/>
                    </a:lnTo>
                    <a:cubicBezTo>
                      <a:pt x="44556" y="56438"/>
                      <a:pt x="45547" y="53467"/>
                      <a:pt x="48517" y="50496"/>
                    </a:cubicBezTo>
                    <a:cubicBezTo>
                      <a:pt x="51487" y="48517"/>
                      <a:pt x="55448" y="47526"/>
                      <a:pt x="62379" y="47526"/>
                    </a:cubicBezTo>
                    <a:lnTo>
                      <a:pt x="72280" y="47526"/>
                    </a:lnTo>
                    <a:cubicBezTo>
                      <a:pt x="78220" y="47526"/>
                      <a:pt x="82181" y="48517"/>
                      <a:pt x="84161" y="51487"/>
                    </a:cubicBezTo>
                    <a:cubicBezTo>
                      <a:pt x="86142" y="54457"/>
                      <a:pt x="87132" y="58418"/>
                      <a:pt x="87132" y="65348"/>
                    </a:cubicBezTo>
                    <a:lnTo>
                      <a:pt x="87132" y="67329"/>
                    </a:lnTo>
                    <a:lnTo>
                      <a:pt x="127727" y="67329"/>
                    </a:lnTo>
                    <a:lnTo>
                      <a:pt x="127727" y="52477"/>
                    </a:lnTo>
                    <a:cubicBezTo>
                      <a:pt x="127727" y="35644"/>
                      <a:pt x="123766" y="22773"/>
                      <a:pt x="114856" y="13862"/>
                    </a:cubicBezTo>
                    <a:cubicBezTo>
                      <a:pt x="106934" y="4951"/>
                      <a:pt x="94062" y="0"/>
                      <a:pt x="78220" y="0"/>
                    </a:cubicBezTo>
                    <a:lnTo>
                      <a:pt x="52477" y="0"/>
                    </a:lnTo>
                    <a:cubicBezTo>
                      <a:pt x="41586" y="0"/>
                      <a:pt x="33665" y="990"/>
                      <a:pt x="27724" y="2970"/>
                    </a:cubicBezTo>
                    <a:cubicBezTo>
                      <a:pt x="21784" y="4951"/>
                      <a:pt x="17823" y="7921"/>
                      <a:pt x="13862" y="12872"/>
                    </a:cubicBezTo>
                    <a:cubicBezTo>
                      <a:pt x="8911" y="17822"/>
                      <a:pt x="5942" y="24753"/>
                      <a:pt x="3961" y="32674"/>
                    </a:cubicBezTo>
                    <a:cubicBezTo>
                      <a:pt x="1981" y="40595"/>
                      <a:pt x="0" y="50496"/>
                      <a:pt x="0" y="60398"/>
                    </a:cubicBezTo>
                    <a:lnTo>
                      <a:pt x="0" y="74260"/>
                    </a:lnTo>
                    <a:cubicBezTo>
                      <a:pt x="0" y="93072"/>
                      <a:pt x="2971" y="106934"/>
                      <a:pt x="8911" y="115845"/>
                    </a:cubicBezTo>
                    <a:cubicBezTo>
                      <a:pt x="14852" y="124756"/>
                      <a:pt x="24753" y="130697"/>
                      <a:pt x="37625" y="132678"/>
                    </a:cubicBezTo>
                    <a:lnTo>
                      <a:pt x="72280" y="137628"/>
                    </a:lnTo>
                    <a:cubicBezTo>
                      <a:pt x="79210" y="138618"/>
                      <a:pt x="84161" y="140599"/>
                      <a:pt x="86142" y="142579"/>
                    </a:cubicBezTo>
                    <a:cubicBezTo>
                      <a:pt x="88122" y="144559"/>
                      <a:pt x="89112" y="148519"/>
                      <a:pt x="89112" y="153470"/>
                    </a:cubicBezTo>
                    <a:lnTo>
                      <a:pt x="89112" y="163371"/>
                    </a:lnTo>
                    <a:cubicBezTo>
                      <a:pt x="89112" y="169312"/>
                      <a:pt x="88122" y="174263"/>
                      <a:pt x="85152" y="176243"/>
                    </a:cubicBezTo>
                    <a:cubicBezTo>
                      <a:pt x="82181" y="178223"/>
                      <a:pt x="78220" y="180204"/>
                      <a:pt x="71290" y="180204"/>
                    </a:cubicBezTo>
                    <a:lnTo>
                      <a:pt x="60399" y="180204"/>
                    </a:lnTo>
                    <a:cubicBezTo>
                      <a:pt x="52477" y="180204"/>
                      <a:pt x="47527" y="178223"/>
                      <a:pt x="44556" y="175253"/>
                    </a:cubicBezTo>
                    <a:cubicBezTo>
                      <a:pt x="41586" y="172283"/>
                      <a:pt x="39605" y="166342"/>
                      <a:pt x="39605" y="158421"/>
                    </a:cubicBezTo>
                    <a:lnTo>
                      <a:pt x="39605" y="156440"/>
                    </a:lnTo>
                    <a:lnTo>
                      <a:pt x="991" y="156440"/>
                    </a:lnTo>
                    <a:close/>
                  </a:path>
                </a:pathLst>
              </a:custGeom>
              <a:solidFill>
                <a:srgbClr val="2E2C7F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5" name="Полилиния: фигура 184">
                <a:extLst>
                  <a:ext uri="{FF2B5EF4-FFF2-40B4-BE49-F238E27FC236}">
                    <a16:creationId xmlns:a16="http://schemas.microsoft.com/office/drawing/2014/main" id="{52E503D3-7A14-8D73-1D43-B7C43430C56E}"/>
                  </a:ext>
                </a:extLst>
              </p:cNvPr>
              <p:cNvSpPr/>
              <p:nvPr/>
            </p:nvSpPr>
            <p:spPr>
              <a:xfrm>
                <a:off x="11226001" y="5854636"/>
                <a:ext cx="200995" cy="201986"/>
              </a:xfrm>
              <a:custGeom>
                <a:avLst/>
                <a:gdLst>
                  <a:gd name="connsiteX0" fmla="*/ 200996 w 200995"/>
                  <a:gd name="connsiteY0" fmla="*/ 185154 h 201986"/>
                  <a:gd name="connsiteX1" fmla="*/ 200996 w 200995"/>
                  <a:gd name="connsiteY1" fmla="*/ 0 h 201986"/>
                  <a:gd name="connsiteX2" fmla="*/ 166341 w 200995"/>
                  <a:gd name="connsiteY2" fmla="*/ 2970 h 201986"/>
                  <a:gd name="connsiteX3" fmla="*/ 100993 w 200995"/>
                  <a:gd name="connsiteY3" fmla="*/ 173273 h 201986"/>
                  <a:gd name="connsiteX4" fmla="*/ 34655 w 200995"/>
                  <a:gd name="connsiteY4" fmla="*/ 13862 h 201986"/>
                  <a:gd name="connsiteX5" fmla="*/ 0 w 200995"/>
                  <a:gd name="connsiteY5" fmla="*/ 16832 h 201986"/>
                  <a:gd name="connsiteX6" fmla="*/ 0 w 200995"/>
                  <a:gd name="connsiteY6" fmla="*/ 201987 h 201986"/>
                  <a:gd name="connsiteX7" fmla="*/ 20792 w 200995"/>
                  <a:gd name="connsiteY7" fmla="*/ 200006 h 201986"/>
                  <a:gd name="connsiteX8" fmla="*/ 20792 w 200995"/>
                  <a:gd name="connsiteY8" fmla="*/ 31684 h 201986"/>
                  <a:gd name="connsiteX9" fmla="*/ 87131 w 200995"/>
                  <a:gd name="connsiteY9" fmla="*/ 195056 h 201986"/>
                  <a:gd name="connsiteX10" fmla="*/ 113865 w 200995"/>
                  <a:gd name="connsiteY10" fmla="*/ 193075 h 201986"/>
                  <a:gd name="connsiteX11" fmla="*/ 180203 w 200995"/>
                  <a:gd name="connsiteY11" fmla="*/ 18813 h 201986"/>
                  <a:gd name="connsiteX12" fmla="*/ 180203 w 200995"/>
                  <a:gd name="connsiteY12" fmla="*/ 187135 h 2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0995" h="201986">
                    <a:moveTo>
                      <a:pt x="200996" y="185154"/>
                    </a:moveTo>
                    <a:lnTo>
                      <a:pt x="200996" y="0"/>
                    </a:lnTo>
                    <a:lnTo>
                      <a:pt x="166341" y="2970"/>
                    </a:lnTo>
                    <a:lnTo>
                      <a:pt x="100993" y="173273"/>
                    </a:lnTo>
                    <a:lnTo>
                      <a:pt x="34655" y="13862"/>
                    </a:lnTo>
                    <a:lnTo>
                      <a:pt x="0" y="16832"/>
                    </a:lnTo>
                    <a:lnTo>
                      <a:pt x="0" y="201987"/>
                    </a:lnTo>
                    <a:lnTo>
                      <a:pt x="20792" y="200006"/>
                    </a:lnTo>
                    <a:lnTo>
                      <a:pt x="20792" y="31684"/>
                    </a:lnTo>
                    <a:lnTo>
                      <a:pt x="87131" y="195056"/>
                    </a:lnTo>
                    <a:lnTo>
                      <a:pt x="113865" y="193075"/>
                    </a:lnTo>
                    <a:lnTo>
                      <a:pt x="180203" y="18813"/>
                    </a:lnTo>
                    <a:lnTo>
                      <a:pt x="180203" y="187135"/>
                    </a:lnTo>
                    <a:close/>
                  </a:path>
                </a:pathLst>
              </a:custGeom>
              <a:solidFill>
                <a:srgbClr val="2E2C7F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6" name="Полилиния: фигура 185">
                <a:extLst>
                  <a:ext uri="{FF2B5EF4-FFF2-40B4-BE49-F238E27FC236}">
                    <a16:creationId xmlns:a16="http://schemas.microsoft.com/office/drawing/2014/main" id="{4C697827-9E88-E737-9648-C04DD04430FF}"/>
                  </a:ext>
                </a:extLst>
              </p:cNvPr>
              <p:cNvSpPr/>
              <p:nvPr/>
            </p:nvSpPr>
            <p:spPr>
              <a:xfrm>
                <a:off x="11468583" y="5839788"/>
                <a:ext cx="163371" cy="193665"/>
              </a:xfrm>
              <a:custGeom>
                <a:avLst/>
                <a:gdLst>
                  <a:gd name="connsiteX0" fmla="*/ 68318 w 163371"/>
                  <a:gd name="connsiteY0" fmla="*/ 193071 h 193665"/>
                  <a:gd name="connsiteX1" fmla="*/ 93071 w 163371"/>
                  <a:gd name="connsiteY1" fmla="*/ 191091 h 193665"/>
                  <a:gd name="connsiteX2" fmla="*/ 147528 w 163371"/>
                  <a:gd name="connsiteY2" fmla="*/ 172279 h 193665"/>
                  <a:gd name="connsiteX3" fmla="*/ 163371 w 163371"/>
                  <a:gd name="connsiteY3" fmla="*/ 121782 h 193665"/>
                  <a:gd name="connsiteX4" fmla="*/ 163371 w 163371"/>
                  <a:gd name="connsiteY4" fmla="*/ 58414 h 193665"/>
                  <a:gd name="connsiteX5" fmla="*/ 148519 w 163371"/>
                  <a:gd name="connsiteY5" fmla="*/ 9897 h 193665"/>
                  <a:gd name="connsiteX6" fmla="*/ 94062 w 163371"/>
                  <a:gd name="connsiteY6" fmla="*/ 986 h 193665"/>
                  <a:gd name="connsiteX7" fmla="*/ 69309 w 163371"/>
                  <a:gd name="connsiteY7" fmla="*/ 2966 h 193665"/>
                  <a:gd name="connsiteX8" fmla="*/ 14852 w 163371"/>
                  <a:gd name="connsiteY8" fmla="*/ 21779 h 193665"/>
                  <a:gd name="connsiteX9" fmla="*/ 0 w 163371"/>
                  <a:gd name="connsiteY9" fmla="*/ 72275 h 193665"/>
                  <a:gd name="connsiteX10" fmla="*/ 0 w 163371"/>
                  <a:gd name="connsiteY10" fmla="*/ 135644 h 193665"/>
                  <a:gd name="connsiteX11" fmla="*/ 14852 w 163371"/>
                  <a:gd name="connsiteY11" fmla="*/ 184160 h 193665"/>
                  <a:gd name="connsiteX12" fmla="*/ 68318 w 163371"/>
                  <a:gd name="connsiteY12" fmla="*/ 193071 h 193665"/>
                  <a:gd name="connsiteX13" fmla="*/ 20792 w 163371"/>
                  <a:gd name="connsiteY13" fmla="*/ 76236 h 193665"/>
                  <a:gd name="connsiteX14" fmla="*/ 22772 w 163371"/>
                  <a:gd name="connsiteY14" fmla="*/ 48513 h 193665"/>
                  <a:gd name="connsiteX15" fmla="*/ 30694 w 163371"/>
                  <a:gd name="connsiteY15" fmla="*/ 34650 h 193665"/>
                  <a:gd name="connsiteX16" fmla="*/ 45546 w 163371"/>
                  <a:gd name="connsiteY16" fmla="*/ 26730 h 193665"/>
                  <a:gd name="connsiteX17" fmla="*/ 74260 w 163371"/>
                  <a:gd name="connsiteY17" fmla="*/ 21779 h 193665"/>
                  <a:gd name="connsiteX18" fmla="*/ 86141 w 163371"/>
                  <a:gd name="connsiteY18" fmla="*/ 20789 h 193665"/>
                  <a:gd name="connsiteX19" fmla="*/ 114855 w 163371"/>
                  <a:gd name="connsiteY19" fmla="*/ 20789 h 193665"/>
                  <a:gd name="connsiteX20" fmla="*/ 129707 w 163371"/>
                  <a:gd name="connsiteY20" fmla="*/ 26730 h 193665"/>
                  <a:gd name="connsiteX21" fmla="*/ 137627 w 163371"/>
                  <a:gd name="connsiteY21" fmla="*/ 38611 h 193665"/>
                  <a:gd name="connsiteX22" fmla="*/ 139608 w 163371"/>
                  <a:gd name="connsiteY22" fmla="*/ 66335 h 193665"/>
                  <a:gd name="connsiteX23" fmla="*/ 139608 w 163371"/>
                  <a:gd name="connsiteY23" fmla="*/ 118812 h 193665"/>
                  <a:gd name="connsiteX24" fmla="*/ 137627 w 163371"/>
                  <a:gd name="connsiteY24" fmla="*/ 146535 h 193665"/>
                  <a:gd name="connsiteX25" fmla="*/ 129707 w 163371"/>
                  <a:gd name="connsiteY25" fmla="*/ 159407 h 193665"/>
                  <a:gd name="connsiteX26" fmla="*/ 114855 w 163371"/>
                  <a:gd name="connsiteY26" fmla="*/ 167328 h 193665"/>
                  <a:gd name="connsiteX27" fmla="*/ 86141 w 163371"/>
                  <a:gd name="connsiteY27" fmla="*/ 172279 h 193665"/>
                  <a:gd name="connsiteX28" fmla="*/ 74260 w 163371"/>
                  <a:gd name="connsiteY28" fmla="*/ 173269 h 193665"/>
                  <a:gd name="connsiteX29" fmla="*/ 45546 w 163371"/>
                  <a:gd name="connsiteY29" fmla="*/ 173269 h 193665"/>
                  <a:gd name="connsiteX30" fmla="*/ 30694 w 163371"/>
                  <a:gd name="connsiteY30" fmla="*/ 167328 h 193665"/>
                  <a:gd name="connsiteX31" fmla="*/ 22772 w 163371"/>
                  <a:gd name="connsiteY31" fmla="*/ 155446 h 193665"/>
                  <a:gd name="connsiteX32" fmla="*/ 20792 w 163371"/>
                  <a:gd name="connsiteY32" fmla="*/ 128713 h 193665"/>
                  <a:gd name="connsiteX33" fmla="*/ 20792 w 163371"/>
                  <a:gd name="connsiteY33" fmla="*/ 76236 h 193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63371" h="193665">
                    <a:moveTo>
                      <a:pt x="68318" y="193071"/>
                    </a:moveTo>
                    <a:lnTo>
                      <a:pt x="93071" y="191091"/>
                    </a:lnTo>
                    <a:cubicBezTo>
                      <a:pt x="118816" y="189111"/>
                      <a:pt x="136637" y="183170"/>
                      <a:pt x="147528" y="172279"/>
                    </a:cubicBezTo>
                    <a:cubicBezTo>
                      <a:pt x="157430" y="162377"/>
                      <a:pt x="163371" y="145545"/>
                      <a:pt x="163371" y="121782"/>
                    </a:cubicBezTo>
                    <a:lnTo>
                      <a:pt x="163371" y="58414"/>
                    </a:lnTo>
                    <a:cubicBezTo>
                      <a:pt x="163371" y="34650"/>
                      <a:pt x="158421" y="17818"/>
                      <a:pt x="148519" y="9897"/>
                    </a:cubicBezTo>
                    <a:cubicBezTo>
                      <a:pt x="138618" y="1976"/>
                      <a:pt x="120795" y="-1984"/>
                      <a:pt x="94062" y="986"/>
                    </a:cubicBezTo>
                    <a:lnTo>
                      <a:pt x="69309" y="2966"/>
                    </a:lnTo>
                    <a:cubicBezTo>
                      <a:pt x="43565" y="4947"/>
                      <a:pt x="25743" y="10888"/>
                      <a:pt x="14852" y="21779"/>
                    </a:cubicBezTo>
                    <a:cubicBezTo>
                      <a:pt x="4951" y="31680"/>
                      <a:pt x="0" y="48513"/>
                      <a:pt x="0" y="72275"/>
                    </a:cubicBezTo>
                    <a:lnTo>
                      <a:pt x="0" y="135644"/>
                    </a:lnTo>
                    <a:cubicBezTo>
                      <a:pt x="0" y="159407"/>
                      <a:pt x="4951" y="175249"/>
                      <a:pt x="14852" y="184160"/>
                    </a:cubicBezTo>
                    <a:cubicBezTo>
                      <a:pt x="24753" y="192081"/>
                      <a:pt x="42575" y="195052"/>
                      <a:pt x="68318" y="193071"/>
                    </a:cubicBezTo>
                    <a:close/>
                    <a:moveTo>
                      <a:pt x="20792" y="76236"/>
                    </a:moveTo>
                    <a:cubicBezTo>
                      <a:pt x="20792" y="63364"/>
                      <a:pt x="21782" y="53463"/>
                      <a:pt x="22772" y="48513"/>
                    </a:cubicBezTo>
                    <a:cubicBezTo>
                      <a:pt x="24753" y="42571"/>
                      <a:pt x="26733" y="38611"/>
                      <a:pt x="30694" y="34650"/>
                    </a:cubicBezTo>
                    <a:cubicBezTo>
                      <a:pt x="34655" y="30690"/>
                      <a:pt x="39605" y="27719"/>
                      <a:pt x="45546" y="26730"/>
                    </a:cubicBezTo>
                    <a:cubicBezTo>
                      <a:pt x="51486" y="24749"/>
                      <a:pt x="60398" y="23759"/>
                      <a:pt x="74260" y="21779"/>
                    </a:cubicBezTo>
                    <a:lnTo>
                      <a:pt x="86141" y="20789"/>
                    </a:lnTo>
                    <a:cubicBezTo>
                      <a:pt x="100003" y="19799"/>
                      <a:pt x="108914" y="19799"/>
                      <a:pt x="114855" y="20789"/>
                    </a:cubicBezTo>
                    <a:cubicBezTo>
                      <a:pt x="120795" y="21779"/>
                      <a:pt x="125746" y="23759"/>
                      <a:pt x="129707" y="26730"/>
                    </a:cubicBezTo>
                    <a:cubicBezTo>
                      <a:pt x="133668" y="29700"/>
                      <a:pt x="136637" y="33661"/>
                      <a:pt x="137627" y="38611"/>
                    </a:cubicBezTo>
                    <a:cubicBezTo>
                      <a:pt x="139608" y="43562"/>
                      <a:pt x="139608" y="53463"/>
                      <a:pt x="139608" y="66335"/>
                    </a:cubicBezTo>
                    <a:lnTo>
                      <a:pt x="139608" y="118812"/>
                    </a:lnTo>
                    <a:cubicBezTo>
                      <a:pt x="139608" y="131683"/>
                      <a:pt x="138618" y="141584"/>
                      <a:pt x="137627" y="146535"/>
                    </a:cubicBezTo>
                    <a:cubicBezTo>
                      <a:pt x="135647" y="151486"/>
                      <a:pt x="133668" y="156436"/>
                      <a:pt x="129707" y="159407"/>
                    </a:cubicBezTo>
                    <a:cubicBezTo>
                      <a:pt x="125746" y="163367"/>
                      <a:pt x="120795" y="166338"/>
                      <a:pt x="114855" y="167328"/>
                    </a:cubicBezTo>
                    <a:cubicBezTo>
                      <a:pt x="108914" y="169308"/>
                      <a:pt x="100003" y="170298"/>
                      <a:pt x="86141" y="172279"/>
                    </a:cubicBezTo>
                    <a:lnTo>
                      <a:pt x="74260" y="173269"/>
                    </a:lnTo>
                    <a:cubicBezTo>
                      <a:pt x="60398" y="174259"/>
                      <a:pt x="51486" y="174259"/>
                      <a:pt x="45546" y="173269"/>
                    </a:cubicBezTo>
                    <a:cubicBezTo>
                      <a:pt x="39605" y="172279"/>
                      <a:pt x="34655" y="170298"/>
                      <a:pt x="30694" y="167328"/>
                    </a:cubicBezTo>
                    <a:cubicBezTo>
                      <a:pt x="26733" y="164358"/>
                      <a:pt x="23762" y="160397"/>
                      <a:pt x="22772" y="155446"/>
                    </a:cubicBezTo>
                    <a:cubicBezTo>
                      <a:pt x="20792" y="150496"/>
                      <a:pt x="20792" y="141584"/>
                      <a:pt x="20792" y="128713"/>
                    </a:cubicBezTo>
                    <a:lnTo>
                      <a:pt x="20792" y="76236"/>
                    </a:lnTo>
                    <a:close/>
                  </a:path>
                </a:pathLst>
              </a:custGeom>
              <a:solidFill>
                <a:srgbClr val="2E2C7F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7" name="Полилиния: фигура 186">
                <a:extLst>
                  <a:ext uri="{FF2B5EF4-FFF2-40B4-BE49-F238E27FC236}">
                    <a16:creationId xmlns:a16="http://schemas.microsoft.com/office/drawing/2014/main" id="{1CFF6670-E290-5074-F7EE-9FA363D59588}"/>
                  </a:ext>
                </a:extLst>
              </p:cNvPr>
              <p:cNvSpPr/>
              <p:nvPr/>
            </p:nvSpPr>
            <p:spPr>
              <a:xfrm>
                <a:off x="11671560" y="5826578"/>
                <a:ext cx="143568" cy="193409"/>
              </a:xfrm>
              <a:custGeom>
                <a:avLst/>
                <a:gdLst>
                  <a:gd name="connsiteX0" fmla="*/ 137627 w 143568"/>
                  <a:gd name="connsiteY0" fmla="*/ 89446 h 193409"/>
                  <a:gd name="connsiteX1" fmla="*/ 143569 w 143568"/>
                  <a:gd name="connsiteY1" fmla="*/ 65683 h 193409"/>
                  <a:gd name="connsiteX2" fmla="*/ 143569 w 143568"/>
                  <a:gd name="connsiteY2" fmla="*/ 37959 h 193409"/>
                  <a:gd name="connsiteX3" fmla="*/ 131687 w 143568"/>
                  <a:gd name="connsiteY3" fmla="*/ 6275 h 193409"/>
                  <a:gd name="connsiteX4" fmla="*/ 87131 w 143568"/>
                  <a:gd name="connsiteY4" fmla="*/ 334 h 193409"/>
                  <a:gd name="connsiteX5" fmla="*/ 0 w 143568"/>
                  <a:gd name="connsiteY5" fmla="*/ 7265 h 193409"/>
                  <a:gd name="connsiteX6" fmla="*/ 0 w 143568"/>
                  <a:gd name="connsiteY6" fmla="*/ 193410 h 193409"/>
                  <a:gd name="connsiteX7" fmla="*/ 20792 w 143568"/>
                  <a:gd name="connsiteY7" fmla="*/ 191429 h 193409"/>
                  <a:gd name="connsiteX8" fmla="*/ 20792 w 143568"/>
                  <a:gd name="connsiteY8" fmla="*/ 119150 h 193409"/>
                  <a:gd name="connsiteX9" fmla="*/ 89112 w 143568"/>
                  <a:gd name="connsiteY9" fmla="*/ 113209 h 193409"/>
                  <a:gd name="connsiteX10" fmla="*/ 114855 w 143568"/>
                  <a:gd name="connsiteY10" fmla="*/ 118160 h 193409"/>
                  <a:gd name="connsiteX11" fmla="*/ 121785 w 143568"/>
                  <a:gd name="connsiteY11" fmla="*/ 144893 h 193409"/>
                  <a:gd name="connsiteX12" fmla="*/ 121785 w 143568"/>
                  <a:gd name="connsiteY12" fmla="*/ 183508 h 193409"/>
                  <a:gd name="connsiteX13" fmla="*/ 143569 w 143568"/>
                  <a:gd name="connsiteY13" fmla="*/ 181528 h 193409"/>
                  <a:gd name="connsiteX14" fmla="*/ 143569 w 143568"/>
                  <a:gd name="connsiteY14" fmla="*/ 136972 h 193409"/>
                  <a:gd name="connsiteX15" fmla="*/ 137627 w 143568"/>
                  <a:gd name="connsiteY15" fmla="*/ 111229 h 193409"/>
                  <a:gd name="connsiteX16" fmla="*/ 118816 w 143568"/>
                  <a:gd name="connsiteY16" fmla="*/ 101328 h 193409"/>
                  <a:gd name="connsiteX17" fmla="*/ 137627 w 143568"/>
                  <a:gd name="connsiteY17" fmla="*/ 89446 h 193409"/>
                  <a:gd name="connsiteX18" fmla="*/ 120795 w 143568"/>
                  <a:gd name="connsiteY18" fmla="*/ 64693 h 193409"/>
                  <a:gd name="connsiteX19" fmla="*/ 112874 w 143568"/>
                  <a:gd name="connsiteY19" fmla="*/ 85485 h 193409"/>
                  <a:gd name="connsiteX20" fmla="*/ 81190 w 143568"/>
                  <a:gd name="connsiteY20" fmla="*/ 93407 h 193409"/>
                  <a:gd name="connsiteX21" fmla="*/ 19803 w 143568"/>
                  <a:gd name="connsiteY21" fmla="*/ 98357 h 193409"/>
                  <a:gd name="connsiteX22" fmla="*/ 19803 w 143568"/>
                  <a:gd name="connsiteY22" fmla="*/ 24098 h 193409"/>
                  <a:gd name="connsiteX23" fmla="*/ 81190 w 143568"/>
                  <a:gd name="connsiteY23" fmla="*/ 19147 h 193409"/>
                  <a:gd name="connsiteX24" fmla="*/ 112874 w 143568"/>
                  <a:gd name="connsiteY24" fmla="*/ 22117 h 193409"/>
                  <a:gd name="connsiteX25" fmla="*/ 119805 w 143568"/>
                  <a:gd name="connsiteY25" fmla="*/ 41920 h 193409"/>
                  <a:gd name="connsiteX26" fmla="*/ 119805 w 143568"/>
                  <a:gd name="connsiteY26" fmla="*/ 64693 h 19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3568" h="193409">
                    <a:moveTo>
                      <a:pt x="137627" y="89446"/>
                    </a:moveTo>
                    <a:cubicBezTo>
                      <a:pt x="141588" y="83506"/>
                      <a:pt x="143569" y="75584"/>
                      <a:pt x="143569" y="65683"/>
                    </a:cubicBezTo>
                    <a:lnTo>
                      <a:pt x="143569" y="37959"/>
                    </a:lnTo>
                    <a:cubicBezTo>
                      <a:pt x="143569" y="22117"/>
                      <a:pt x="139608" y="11226"/>
                      <a:pt x="131687" y="6275"/>
                    </a:cubicBezTo>
                    <a:cubicBezTo>
                      <a:pt x="123766" y="334"/>
                      <a:pt x="108914" y="-655"/>
                      <a:pt x="87131" y="334"/>
                    </a:cubicBezTo>
                    <a:lnTo>
                      <a:pt x="0" y="7265"/>
                    </a:lnTo>
                    <a:lnTo>
                      <a:pt x="0" y="193410"/>
                    </a:lnTo>
                    <a:lnTo>
                      <a:pt x="20792" y="191429"/>
                    </a:lnTo>
                    <a:lnTo>
                      <a:pt x="20792" y="119150"/>
                    </a:lnTo>
                    <a:lnTo>
                      <a:pt x="89112" y="113209"/>
                    </a:lnTo>
                    <a:cubicBezTo>
                      <a:pt x="101983" y="112219"/>
                      <a:pt x="109904" y="114199"/>
                      <a:pt x="114855" y="118160"/>
                    </a:cubicBezTo>
                    <a:cubicBezTo>
                      <a:pt x="118816" y="122120"/>
                      <a:pt x="121785" y="131032"/>
                      <a:pt x="121785" y="144893"/>
                    </a:cubicBezTo>
                    <a:lnTo>
                      <a:pt x="121785" y="183508"/>
                    </a:lnTo>
                    <a:lnTo>
                      <a:pt x="143569" y="181528"/>
                    </a:lnTo>
                    <a:lnTo>
                      <a:pt x="143569" y="136972"/>
                    </a:lnTo>
                    <a:cubicBezTo>
                      <a:pt x="143569" y="125091"/>
                      <a:pt x="141588" y="116180"/>
                      <a:pt x="137627" y="111229"/>
                    </a:cubicBezTo>
                    <a:cubicBezTo>
                      <a:pt x="133668" y="106278"/>
                      <a:pt x="127726" y="102318"/>
                      <a:pt x="118816" y="101328"/>
                    </a:cubicBezTo>
                    <a:cubicBezTo>
                      <a:pt x="126736" y="99347"/>
                      <a:pt x="133668" y="95387"/>
                      <a:pt x="137627" y="89446"/>
                    </a:cubicBezTo>
                    <a:close/>
                    <a:moveTo>
                      <a:pt x="120795" y="64693"/>
                    </a:moveTo>
                    <a:cubicBezTo>
                      <a:pt x="120795" y="74594"/>
                      <a:pt x="117824" y="81525"/>
                      <a:pt x="112874" y="85485"/>
                    </a:cubicBezTo>
                    <a:cubicBezTo>
                      <a:pt x="107923" y="89446"/>
                      <a:pt x="97032" y="92416"/>
                      <a:pt x="81190" y="93407"/>
                    </a:cubicBezTo>
                    <a:lnTo>
                      <a:pt x="19803" y="98357"/>
                    </a:lnTo>
                    <a:lnTo>
                      <a:pt x="19803" y="24098"/>
                    </a:lnTo>
                    <a:lnTo>
                      <a:pt x="81190" y="19147"/>
                    </a:lnTo>
                    <a:cubicBezTo>
                      <a:pt x="98022" y="18157"/>
                      <a:pt x="107923" y="19147"/>
                      <a:pt x="112874" y="22117"/>
                    </a:cubicBezTo>
                    <a:cubicBezTo>
                      <a:pt x="117824" y="25088"/>
                      <a:pt x="119805" y="32019"/>
                      <a:pt x="119805" y="41920"/>
                    </a:cubicBezTo>
                    <a:lnTo>
                      <a:pt x="119805" y="64693"/>
                    </a:lnTo>
                    <a:close/>
                  </a:path>
                </a:pathLst>
              </a:custGeom>
              <a:solidFill>
                <a:srgbClr val="2E2C7F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8" name="Полилиния: фигура 187">
                <a:extLst>
                  <a:ext uri="{FF2B5EF4-FFF2-40B4-BE49-F238E27FC236}">
                    <a16:creationId xmlns:a16="http://schemas.microsoft.com/office/drawing/2014/main" id="{3F523DB5-5DE3-2EE3-F356-69229778F5DA}"/>
                  </a:ext>
                </a:extLst>
              </p:cNvPr>
              <p:cNvSpPr/>
              <p:nvPr/>
            </p:nvSpPr>
            <p:spPr>
              <a:xfrm>
                <a:off x="11856713" y="5807110"/>
                <a:ext cx="134657" cy="197036"/>
              </a:xfrm>
              <a:custGeom>
                <a:avLst/>
                <a:gdLst>
                  <a:gd name="connsiteX0" fmla="*/ 134657 w 134657"/>
                  <a:gd name="connsiteY0" fmla="*/ 19803 h 197036"/>
                  <a:gd name="connsiteX1" fmla="*/ 134657 w 134657"/>
                  <a:gd name="connsiteY1" fmla="*/ 0 h 197036"/>
                  <a:gd name="connsiteX2" fmla="*/ 0 w 134657"/>
                  <a:gd name="connsiteY2" fmla="*/ 10891 h 197036"/>
                  <a:gd name="connsiteX3" fmla="*/ 0 w 134657"/>
                  <a:gd name="connsiteY3" fmla="*/ 197036 h 197036"/>
                  <a:gd name="connsiteX4" fmla="*/ 134657 w 134657"/>
                  <a:gd name="connsiteY4" fmla="*/ 186144 h 197036"/>
                  <a:gd name="connsiteX5" fmla="*/ 134657 w 134657"/>
                  <a:gd name="connsiteY5" fmla="*/ 166342 h 197036"/>
                  <a:gd name="connsiteX6" fmla="*/ 20792 w 134657"/>
                  <a:gd name="connsiteY6" fmla="*/ 176243 h 197036"/>
                  <a:gd name="connsiteX7" fmla="*/ 20792 w 134657"/>
                  <a:gd name="connsiteY7" fmla="*/ 108914 h 197036"/>
                  <a:gd name="connsiteX8" fmla="*/ 131688 w 134657"/>
                  <a:gd name="connsiteY8" fmla="*/ 100003 h 197036"/>
                  <a:gd name="connsiteX9" fmla="*/ 131688 w 134657"/>
                  <a:gd name="connsiteY9" fmla="*/ 81191 h 197036"/>
                  <a:gd name="connsiteX10" fmla="*/ 20792 w 134657"/>
                  <a:gd name="connsiteY10" fmla="*/ 90102 h 197036"/>
                  <a:gd name="connsiteX11" fmla="*/ 20792 w 134657"/>
                  <a:gd name="connsiteY11" fmla="*/ 29704 h 197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4657" h="197036">
                    <a:moveTo>
                      <a:pt x="134657" y="19803"/>
                    </a:moveTo>
                    <a:lnTo>
                      <a:pt x="134657" y="0"/>
                    </a:lnTo>
                    <a:lnTo>
                      <a:pt x="0" y="10891"/>
                    </a:lnTo>
                    <a:lnTo>
                      <a:pt x="0" y="197036"/>
                    </a:lnTo>
                    <a:lnTo>
                      <a:pt x="134657" y="186144"/>
                    </a:lnTo>
                    <a:lnTo>
                      <a:pt x="134657" y="166342"/>
                    </a:lnTo>
                    <a:lnTo>
                      <a:pt x="20792" y="176243"/>
                    </a:lnTo>
                    <a:lnTo>
                      <a:pt x="20792" y="108914"/>
                    </a:lnTo>
                    <a:lnTo>
                      <a:pt x="131688" y="100003"/>
                    </a:lnTo>
                    <a:lnTo>
                      <a:pt x="131688" y="81191"/>
                    </a:lnTo>
                    <a:lnTo>
                      <a:pt x="20792" y="90102"/>
                    </a:lnTo>
                    <a:lnTo>
                      <a:pt x="20792" y="29704"/>
                    </a:lnTo>
                    <a:close/>
                  </a:path>
                </a:pathLst>
              </a:custGeom>
              <a:solidFill>
                <a:srgbClr val="2E2C7F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9" name="Полилиния: фигура 188">
                <a:extLst>
                  <a:ext uri="{FF2B5EF4-FFF2-40B4-BE49-F238E27FC236}">
                    <a16:creationId xmlns:a16="http://schemas.microsoft.com/office/drawing/2014/main" id="{BBEFDD99-3C9A-C083-8EE2-A7E52DD6E3B2}"/>
                  </a:ext>
                </a:extLst>
              </p:cNvPr>
              <p:cNvSpPr/>
              <p:nvPr/>
            </p:nvSpPr>
            <p:spPr>
              <a:xfrm>
                <a:off x="11085402" y="5721972"/>
                <a:ext cx="1073300" cy="1791131"/>
              </a:xfrm>
              <a:custGeom>
                <a:avLst/>
                <a:gdLst>
                  <a:gd name="connsiteX0" fmla="*/ 1058449 w 1073300"/>
                  <a:gd name="connsiteY0" fmla="*/ 1163390 h 1791131"/>
                  <a:gd name="connsiteX1" fmla="*/ 1044587 w 1073300"/>
                  <a:gd name="connsiteY1" fmla="*/ 1177251 h 1791131"/>
                  <a:gd name="connsiteX2" fmla="*/ 1044587 w 1073300"/>
                  <a:gd name="connsiteY2" fmla="*/ 1586174 h 1791131"/>
                  <a:gd name="connsiteX3" fmla="*/ 995080 w 1073300"/>
                  <a:gd name="connsiteY3" fmla="*/ 1724793 h 1791131"/>
                  <a:gd name="connsiteX4" fmla="*/ 866363 w 1073300"/>
                  <a:gd name="connsiteY4" fmla="*/ 1760438 h 1791131"/>
                  <a:gd name="connsiteX5" fmla="*/ 147530 w 1073300"/>
                  <a:gd name="connsiteY5" fmla="*/ 1692118 h 1791131"/>
                  <a:gd name="connsiteX6" fmla="*/ 146540 w 1073300"/>
                  <a:gd name="connsiteY6" fmla="*/ 1692118 h 1791131"/>
                  <a:gd name="connsiteX7" fmla="*/ 28714 w 1073300"/>
                  <a:gd name="connsiteY7" fmla="*/ 1574293 h 1791131"/>
                  <a:gd name="connsiteX8" fmla="*/ 28714 w 1073300"/>
                  <a:gd name="connsiteY8" fmla="*/ 233658 h 1791131"/>
                  <a:gd name="connsiteX9" fmla="*/ 148519 w 1073300"/>
                  <a:gd name="connsiteY9" fmla="*/ 96029 h 1791131"/>
                  <a:gd name="connsiteX10" fmla="*/ 869334 w 1073300"/>
                  <a:gd name="connsiteY10" fmla="*/ 28701 h 1791131"/>
                  <a:gd name="connsiteX11" fmla="*/ 1002012 w 1073300"/>
                  <a:gd name="connsiteY11" fmla="*/ 62365 h 1791131"/>
                  <a:gd name="connsiteX12" fmla="*/ 1044587 w 1073300"/>
                  <a:gd name="connsiteY12" fmla="*/ 187121 h 1791131"/>
                  <a:gd name="connsiteX13" fmla="*/ 1044587 w 1073300"/>
                  <a:gd name="connsiteY13" fmla="*/ 831696 h 1791131"/>
                  <a:gd name="connsiteX14" fmla="*/ 536651 w 1073300"/>
                  <a:gd name="connsiteY14" fmla="*/ 1285175 h 1791131"/>
                  <a:gd name="connsiteX15" fmla="*/ 221789 w 1073300"/>
                  <a:gd name="connsiteY15" fmla="*/ 1133686 h 1791131"/>
                  <a:gd name="connsiteX16" fmla="*/ 106934 w 1073300"/>
                  <a:gd name="connsiteY16" fmla="*/ 803972 h 1791131"/>
                  <a:gd name="connsiteX17" fmla="*/ 563384 w 1073300"/>
                  <a:gd name="connsiteY17" fmla="*/ 396039 h 1791131"/>
                  <a:gd name="connsiteX18" fmla="*/ 950524 w 1073300"/>
                  <a:gd name="connsiteY18" fmla="*/ 829716 h 1791131"/>
                  <a:gd name="connsiteX19" fmla="*/ 539621 w 1073300"/>
                  <a:gd name="connsiteY19" fmla="*/ 1196064 h 1791131"/>
                  <a:gd name="connsiteX20" fmla="*/ 192085 w 1073300"/>
                  <a:gd name="connsiteY20" fmla="*/ 806943 h 1791131"/>
                  <a:gd name="connsiteX21" fmla="*/ 561404 w 1073300"/>
                  <a:gd name="connsiteY21" fmla="*/ 477229 h 1791131"/>
                  <a:gd name="connsiteX22" fmla="*/ 874285 w 1073300"/>
                  <a:gd name="connsiteY22" fmla="*/ 827735 h 1791131"/>
                  <a:gd name="connsiteX23" fmla="*/ 542592 w 1073300"/>
                  <a:gd name="connsiteY23" fmla="*/ 1123784 h 1791131"/>
                  <a:gd name="connsiteX24" fmla="*/ 336644 w 1073300"/>
                  <a:gd name="connsiteY24" fmla="*/ 1024771 h 1791131"/>
                  <a:gd name="connsiteX25" fmla="*/ 261394 w 1073300"/>
                  <a:gd name="connsiteY25" fmla="*/ 808923 h 1791131"/>
                  <a:gd name="connsiteX26" fmla="*/ 355457 w 1073300"/>
                  <a:gd name="connsiteY26" fmla="*/ 613868 h 1791131"/>
                  <a:gd name="connsiteX27" fmla="*/ 559423 w 1073300"/>
                  <a:gd name="connsiteY27" fmla="*/ 542578 h 1791131"/>
                  <a:gd name="connsiteX28" fmla="*/ 811906 w 1073300"/>
                  <a:gd name="connsiteY28" fmla="*/ 824765 h 1791131"/>
                  <a:gd name="connsiteX29" fmla="*/ 727745 w 1073300"/>
                  <a:gd name="connsiteY29" fmla="*/ 1000018 h 1791131"/>
                  <a:gd name="connsiteX30" fmla="*/ 544571 w 1073300"/>
                  <a:gd name="connsiteY30" fmla="*/ 1064377 h 1791131"/>
                  <a:gd name="connsiteX31" fmla="*/ 317831 w 1073300"/>
                  <a:gd name="connsiteY31" fmla="*/ 810903 h 1791131"/>
                  <a:gd name="connsiteX32" fmla="*/ 557443 w 1073300"/>
                  <a:gd name="connsiteY32" fmla="*/ 597035 h 1791131"/>
                  <a:gd name="connsiteX33" fmla="*/ 760420 w 1073300"/>
                  <a:gd name="connsiteY33" fmla="*/ 823775 h 1791131"/>
                  <a:gd name="connsiteX34" fmla="*/ 693091 w 1073300"/>
                  <a:gd name="connsiteY34" fmla="*/ 964373 h 1791131"/>
                  <a:gd name="connsiteX35" fmla="*/ 545561 w 1073300"/>
                  <a:gd name="connsiteY35" fmla="*/ 1015860 h 1791131"/>
                  <a:gd name="connsiteX36" fmla="*/ 363378 w 1073300"/>
                  <a:gd name="connsiteY36" fmla="*/ 811894 h 1791131"/>
                  <a:gd name="connsiteX37" fmla="*/ 423776 w 1073300"/>
                  <a:gd name="connsiteY37" fmla="*/ 686147 h 1791131"/>
                  <a:gd name="connsiteX38" fmla="*/ 555462 w 1073300"/>
                  <a:gd name="connsiteY38" fmla="*/ 639611 h 1791131"/>
                  <a:gd name="connsiteX39" fmla="*/ 717844 w 1073300"/>
                  <a:gd name="connsiteY39" fmla="*/ 821795 h 1791131"/>
                  <a:gd name="connsiteX40" fmla="*/ 663387 w 1073300"/>
                  <a:gd name="connsiteY40" fmla="*/ 934669 h 1791131"/>
                  <a:gd name="connsiteX41" fmla="*/ 545561 w 1073300"/>
                  <a:gd name="connsiteY41" fmla="*/ 976255 h 1791131"/>
                  <a:gd name="connsiteX42" fmla="*/ 438628 w 1073300"/>
                  <a:gd name="connsiteY42" fmla="*/ 924768 h 1791131"/>
                  <a:gd name="connsiteX43" fmla="*/ 400013 w 1073300"/>
                  <a:gd name="connsiteY43" fmla="*/ 812883 h 1791131"/>
                  <a:gd name="connsiteX44" fmla="*/ 554473 w 1073300"/>
                  <a:gd name="connsiteY44" fmla="*/ 675255 h 1791131"/>
                  <a:gd name="connsiteX45" fmla="*/ 626753 w 1073300"/>
                  <a:gd name="connsiteY45" fmla="*/ 700008 h 1791131"/>
                  <a:gd name="connsiteX46" fmla="*/ 555462 w 1073300"/>
                  <a:gd name="connsiteY46" fmla="*/ 675255 h 1791131"/>
                  <a:gd name="connsiteX47" fmla="*/ 402983 w 1073300"/>
                  <a:gd name="connsiteY47" fmla="*/ 811894 h 1791131"/>
                  <a:gd name="connsiteX48" fmla="*/ 441598 w 1073300"/>
                  <a:gd name="connsiteY48" fmla="*/ 921798 h 1791131"/>
                  <a:gd name="connsiteX49" fmla="*/ 546552 w 1073300"/>
                  <a:gd name="connsiteY49" fmla="*/ 972294 h 1791131"/>
                  <a:gd name="connsiteX50" fmla="*/ 555462 w 1073300"/>
                  <a:gd name="connsiteY50" fmla="*/ 972294 h 1791131"/>
                  <a:gd name="connsiteX51" fmla="*/ 713883 w 1073300"/>
                  <a:gd name="connsiteY51" fmla="*/ 822785 h 1791131"/>
                  <a:gd name="connsiteX52" fmla="*/ 557443 w 1073300"/>
                  <a:gd name="connsiteY52" fmla="*/ 647532 h 1791131"/>
                  <a:gd name="connsiteX53" fmla="*/ 373280 w 1073300"/>
                  <a:gd name="connsiteY53" fmla="*/ 811894 h 1791131"/>
                  <a:gd name="connsiteX54" fmla="*/ 419815 w 1073300"/>
                  <a:gd name="connsiteY54" fmla="*/ 944571 h 1791131"/>
                  <a:gd name="connsiteX55" fmla="*/ 545561 w 1073300"/>
                  <a:gd name="connsiteY55" fmla="*/ 1004969 h 1791131"/>
                  <a:gd name="connsiteX56" fmla="*/ 684179 w 1073300"/>
                  <a:gd name="connsiteY56" fmla="*/ 956452 h 1791131"/>
                  <a:gd name="connsiteX57" fmla="*/ 747548 w 1073300"/>
                  <a:gd name="connsiteY57" fmla="*/ 823775 h 1791131"/>
                  <a:gd name="connsiteX58" fmla="*/ 558433 w 1073300"/>
                  <a:gd name="connsiteY58" fmla="*/ 611887 h 1791131"/>
                  <a:gd name="connsiteX59" fmla="*/ 405953 w 1073300"/>
                  <a:gd name="connsiteY59" fmla="*/ 665354 h 1791131"/>
                  <a:gd name="connsiteX60" fmla="*/ 335654 w 1073300"/>
                  <a:gd name="connsiteY60" fmla="*/ 810903 h 1791131"/>
                  <a:gd name="connsiteX61" fmla="*/ 544571 w 1073300"/>
                  <a:gd name="connsiteY61" fmla="*/ 1044574 h 1791131"/>
                  <a:gd name="connsiteX62" fmla="*/ 712893 w 1073300"/>
                  <a:gd name="connsiteY62" fmla="*/ 986156 h 1791131"/>
                  <a:gd name="connsiteX63" fmla="*/ 790124 w 1073300"/>
                  <a:gd name="connsiteY63" fmla="*/ 825755 h 1791131"/>
                  <a:gd name="connsiteX64" fmla="*/ 728735 w 1073300"/>
                  <a:gd name="connsiteY64" fmla="*/ 649512 h 1791131"/>
                  <a:gd name="connsiteX65" fmla="*/ 560413 w 1073300"/>
                  <a:gd name="connsiteY65" fmla="*/ 568321 h 1791131"/>
                  <a:gd name="connsiteX66" fmla="*/ 290108 w 1073300"/>
                  <a:gd name="connsiteY66" fmla="*/ 808923 h 1791131"/>
                  <a:gd name="connsiteX67" fmla="*/ 543581 w 1073300"/>
                  <a:gd name="connsiteY67" fmla="*/ 1092100 h 1791131"/>
                  <a:gd name="connsiteX68" fmla="*/ 840620 w 1073300"/>
                  <a:gd name="connsiteY68" fmla="*/ 826745 h 1791131"/>
                  <a:gd name="connsiteX69" fmla="*/ 561404 w 1073300"/>
                  <a:gd name="connsiteY69" fmla="*/ 514855 h 1791131"/>
                  <a:gd name="connsiteX70" fmla="*/ 336644 w 1073300"/>
                  <a:gd name="connsiteY70" fmla="*/ 593075 h 1791131"/>
                  <a:gd name="connsiteX71" fmla="*/ 233670 w 1073300"/>
                  <a:gd name="connsiteY71" fmla="*/ 806943 h 1791131"/>
                  <a:gd name="connsiteX72" fmla="*/ 315852 w 1073300"/>
                  <a:gd name="connsiteY72" fmla="*/ 1042594 h 1791131"/>
                  <a:gd name="connsiteX73" fmla="*/ 540611 w 1073300"/>
                  <a:gd name="connsiteY73" fmla="*/ 1151508 h 1791131"/>
                  <a:gd name="connsiteX74" fmla="*/ 902008 w 1073300"/>
                  <a:gd name="connsiteY74" fmla="*/ 828725 h 1791131"/>
                  <a:gd name="connsiteX75" fmla="*/ 562394 w 1073300"/>
                  <a:gd name="connsiteY75" fmla="*/ 448516 h 1791131"/>
                  <a:gd name="connsiteX76" fmla="*/ 163371 w 1073300"/>
                  <a:gd name="connsiteY76" fmla="*/ 804963 h 1791131"/>
                  <a:gd name="connsiteX77" fmla="*/ 537641 w 1073300"/>
                  <a:gd name="connsiteY77" fmla="*/ 1224777 h 1791131"/>
                  <a:gd name="connsiteX78" fmla="*/ 978249 w 1073300"/>
                  <a:gd name="connsiteY78" fmla="*/ 831696 h 1791131"/>
                  <a:gd name="connsiteX79" fmla="*/ 564374 w 1073300"/>
                  <a:gd name="connsiteY79" fmla="*/ 368315 h 1791131"/>
                  <a:gd name="connsiteX80" fmla="*/ 77231 w 1073300"/>
                  <a:gd name="connsiteY80" fmla="*/ 802982 h 1791131"/>
                  <a:gd name="connsiteX81" fmla="*/ 200007 w 1073300"/>
                  <a:gd name="connsiteY81" fmla="*/ 1153488 h 1791131"/>
                  <a:gd name="connsiteX82" fmla="*/ 534670 w 1073300"/>
                  <a:gd name="connsiteY82" fmla="*/ 1314879 h 1791131"/>
                  <a:gd name="connsiteX83" fmla="*/ 1072311 w 1073300"/>
                  <a:gd name="connsiteY83" fmla="*/ 834666 h 1791131"/>
                  <a:gd name="connsiteX84" fmla="*/ 1072311 w 1073300"/>
                  <a:gd name="connsiteY84" fmla="*/ 188112 h 1791131"/>
                  <a:gd name="connsiteX85" fmla="*/ 1020823 w 1073300"/>
                  <a:gd name="connsiteY85" fmla="*/ 42563 h 1791131"/>
                  <a:gd name="connsiteX86" fmla="*/ 867353 w 1073300"/>
                  <a:gd name="connsiteY86" fmla="*/ 977 h 1791131"/>
                  <a:gd name="connsiteX87" fmla="*/ 145550 w 1073300"/>
                  <a:gd name="connsiteY87" fmla="*/ 68306 h 1791131"/>
                  <a:gd name="connsiteX88" fmla="*/ 0 w 1073300"/>
                  <a:gd name="connsiteY88" fmla="*/ 234647 h 1791131"/>
                  <a:gd name="connsiteX89" fmla="*/ 0 w 1073300"/>
                  <a:gd name="connsiteY89" fmla="*/ 1575283 h 1791131"/>
                  <a:gd name="connsiteX90" fmla="*/ 145550 w 1073300"/>
                  <a:gd name="connsiteY90" fmla="*/ 1721822 h 1791131"/>
                  <a:gd name="connsiteX91" fmla="*/ 864384 w 1073300"/>
                  <a:gd name="connsiteY91" fmla="*/ 1790142 h 1791131"/>
                  <a:gd name="connsiteX92" fmla="*/ 889137 w 1073300"/>
                  <a:gd name="connsiteY92" fmla="*/ 1791131 h 1791131"/>
                  <a:gd name="connsiteX93" fmla="*/ 1014883 w 1073300"/>
                  <a:gd name="connsiteY93" fmla="*/ 1747566 h 1791131"/>
                  <a:gd name="connsiteX94" fmla="*/ 1073301 w 1073300"/>
                  <a:gd name="connsiteY94" fmla="*/ 1588155 h 1791131"/>
                  <a:gd name="connsiteX95" fmla="*/ 1073301 w 1073300"/>
                  <a:gd name="connsiteY95" fmla="*/ 1179231 h 1791131"/>
                  <a:gd name="connsiteX96" fmla="*/ 1058449 w 1073300"/>
                  <a:gd name="connsiteY96" fmla="*/ 1163390 h 1791131"/>
                  <a:gd name="connsiteX97" fmla="*/ 550512 w 1073300"/>
                  <a:gd name="connsiteY97" fmla="*/ 883182 h 1791131"/>
                  <a:gd name="connsiteX98" fmla="*/ 483184 w 1073300"/>
                  <a:gd name="connsiteY98" fmla="*/ 815854 h 1791131"/>
                  <a:gd name="connsiteX99" fmla="*/ 550512 w 1073300"/>
                  <a:gd name="connsiteY99" fmla="*/ 748525 h 1791131"/>
                  <a:gd name="connsiteX100" fmla="*/ 617841 w 1073300"/>
                  <a:gd name="connsiteY100" fmla="*/ 815854 h 1791131"/>
                  <a:gd name="connsiteX101" fmla="*/ 550512 w 1073300"/>
                  <a:gd name="connsiteY101" fmla="*/ 883182 h 1791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1073300" h="1791131">
                    <a:moveTo>
                      <a:pt x="1058449" y="1163390"/>
                    </a:moveTo>
                    <a:cubicBezTo>
                      <a:pt x="1050527" y="1163390"/>
                      <a:pt x="1044587" y="1169330"/>
                      <a:pt x="1044587" y="1177251"/>
                    </a:cubicBezTo>
                    <a:lnTo>
                      <a:pt x="1044587" y="1586174"/>
                    </a:lnTo>
                    <a:cubicBezTo>
                      <a:pt x="1044587" y="1648553"/>
                      <a:pt x="1027755" y="1695089"/>
                      <a:pt x="995080" y="1724793"/>
                    </a:cubicBezTo>
                    <a:cubicBezTo>
                      <a:pt x="964386" y="1752517"/>
                      <a:pt x="919831" y="1765388"/>
                      <a:pt x="866363" y="1760438"/>
                    </a:cubicBezTo>
                    <a:lnTo>
                      <a:pt x="147530" y="1692118"/>
                    </a:lnTo>
                    <a:lnTo>
                      <a:pt x="146540" y="1692118"/>
                    </a:lnTo>
                    <a:cubicBezTo>
                      <a:pt x="81191" y="1692118"/>
                      <a:pt x="28714" y="1639642"/>
                      <a:pt x="28714" y="1574293"/>
                    </a:cubicBezTo>
                    <a:lnTo>
                      <a:pt x="28714" y="233658"/>
                    </a:lnTo>
                    <a:cubicBezTo>
                      <a:pt x="28714" y="161378"/>
                      <a:pt x="92083" y="102960"/>
                      <a:pt x="148519" y="96029"/>
                    </a:cubicBezTo>
                    <a:lnTo>
                      <a:pt x="869334" y="28701"/>
                    </a:lnTo>
                    <a:cubicBezTo>
                      <a:pt x="927752" y="24740"/>
                      <a:pt x="972308" y="35632"/>
                      <a:pt x="1002012" y="62365"/>
                    </a:cubicBezTo>
                    <a:cubicBezTo>
                      <a:pt x="1030725" y="89099"/>
                      <a:pt x="1044587" y="130684"/>
                      <a:pt x="1044587" y="187121"/>
                    </a:cubicBezTo>
                    <a:lnTo>
                      <a:pt x="1044587" y="831696"/>
                    </a:lnTo>
                    <a:cubicBezTo>
                      <a:pt x="1029735" y="1096060"/>
                      <a:pt x="802005" y="1300027"/>
                      <a:pt x="536651" y="1285175"/>
                    </a:cubicBezTo>
                    <a:cubicBezTo>
                      <a:pt x="414865" y="1278244"/>
                      <a:pt x="302979" y="1224777"/>
                      <a:pt x="221789" y="1133686"/>
                    </a:cubicBezTo>
                    <a:cubicBezTo>
                      <a:pt x="140599" y="1042594"/>
                      <a:pt x="100003" y="925758"/>
                      <a:pt x="106934" y="803972"/>
                    </a:cubicBezTo>
                    <a:cubicBezTo>
                      <a:pt x="120797" y="565351"/>
                      <a:pt x="325753" y="382177"/>
                      <a:pt x="563384" y="396039"/>
                    </a:cubicBezTo>
                    <a:cubicBezTo>
                      <a:pt x="789134" y="408911"/>
                      <a:pt x="963397" y="602976"/>
                      <a:pt x="950524" y="829716"/>
                    </a:cubicBezTo>
                    <a:cubicBezTo>
                      <a:pt x="938643" y="1044574"/>
                      <a:pt x="754479" y="1208935"/>
                      <a:pt x="539621" y="1196064"/>
                    </a:cubicBezTo>
                    <a:cubicBezTo>
                      <a:pt x="336644" y="1184182"/>
                      <a:pt x="180204" y="1009919"/>
                      <a:pt x="192085" y="806943"/>
                    </a:cubicBezTo>
                    <a:cubicBezTo>
                      <a:pt x="202977" y="613868"/>
                      <a:pt x="368329" y="466338"/>
                      <a:pt x="561404" y="477229"/>
                    </a:cubicBezTo>
                    <a:cubicBezTo>
                      <a:pt x="743587" y="487131"/>
                      <a:pt x="884186" y="644561"/>
                      <a:pt x="874285" y="827735"/>
                    </a:cubicBezTo>
                    <a:cubicBezTo>
                      <a:pt x="864384" y="1001008"/>
                      <a:pt x="715864" y="1133686"/>
                      <a:pt x="542592" y="1123784"/>
                    </a:cubicBezTo>
                    <a:cubicBezTo>
                      <a:pt x="463381" y="1118834"/>
                      <a:pt x="390111" y="1084179"/>
                      <a:pt x="336644" y="1024771"/>
                    </a:cubicBezTo>
                    <a:cubicBezTo>
                      <a:pt x="283177" y="965364"/>
                      <a:pt x="256444" y="889124"/>
                      <a:pt x="261394" y="808923"/>
                    </a:cubicBezTo>
                    <a:cubicBezTo>
                      <a:pt x="265355" y="733673"/>
                      <a:pt x="299020" y="664364"/>
                      <a:pt x="355457" y="613868"/>
                    </a:cubicBezTo>
                    <a:cubicBezTo>
                      <a:pt x="411894" y="563371"/>
                      <a:pt x="484174" y="538617"/>
                      <a:pt x="559423" y="542578"/>
                    </a:cubicBezTo>
                    <a:cubicBezTo>
                      <a:pt x="706953" y="550499"/>
                      <a:pt x="819828" y="677236"/>
                      <a:pt x="811906" y="824765"/>
                    </a:cubicBezTo>
                    <a:cubicBezTo>
                      <a:pt x="807946" y="892094"/>
                      <a:pt x="778242" y="954472"/>
                      <a:pt x="727745" y="1000018"/>
                    </a:cubicBezTo>
                    <a:cubicBezTo>
                      <a:pt x="677249" y="1045564"/>
                      <a:pt x="611901" y="1068337"/>
                      <a:pt x="544571" y="1064377"/>
                    </a:cubicBezTo>
                    <a:cubicBezTo>
                      <a:pt x="411894" y="1056455"/>
                      <a:pt x="310901" y="943581"/>
                      <a:pt x="317831" y="810903"/>
                    </a:cubicBezTo>
                    <a:cubicBezTo>
                      <a:pt x="324763" y="686147"/>
                      <a:pt x="432687" y="589114"/>
                      <a:pt x="557443" y="597035"/>
                    </a:cubicBezTo>
                    <a:cubicBezTo>
                      <a:pt x="676259" y="603966"/>
                      <a:pt x="767350" y="705950"/>
                      <a:pt x="760420" y="823775"/>
                    </a:cubicBezTo>
                    <a:cubicBezTo>
                      <a:pt x="757449" y="878232"/>
                      <a:pt x="733686" y="927738"/>
                      <a:pt x="693091" y="964373"/>
                    </a:cubicBezTo>
                    <a:cubicBezTo>
                      <a:pt x="652496" y="1001008"/>
                      <a:pt x="600018" y="1018830"/>
                      <a:pt x="545561" y="1015860"/>
                    </a:cubicBezTo>
                    <a:cubicBezTo>
                      <a:pt x="439618" y="1009919"/>
                      <a:pt x="357437" y="918827"/>
                      <a:pt x="363378" y="811894"/>
                    </a:cubicBezTo>
                    <a:cubicBezTo>
                      <a:pt x="366348" y="763377"/>
                      <a:pt x="388132" y="718821"/>
                      <a:pt x="423776" y="686147"/>
                    </a:cubicBezTo>
                    <a:cubicBezTo>
                      <a:pt x="460410" y="653473"/>
                      <a:pt x="506947" y="637630"/>
                      <a:pt x="555462" y="639611"/>
                    </a:cubicBezTo>
                    <a:cubicBezTo>
                      <a:pt x="650516" y="644561"/>
                      <a:pt x="723785" y="726742"/>
                      <a:pt x="717844" y="821795"/>
                    </a:cubicBezTo>
                    <a:cubicBezTo>
                      <a:pt x="715864" y="865360"/>
                      <a:pt x="696062" y="904965"/>
                      <a:pt x="663387" y="934669"/>
                    </a:cubicBezTo>
                    <a:cubicBezTo>
                      <a:pt x="630713" y="963383"/>
                      <a:pt x="589127" y="978235"/>
                      <a:pt x="545561" y="976255"/>
                    </a:cubicBezTo>
                    <a:cubicBezTo>
                      <a:pt x="503976" y="974274"/>
                      <a:pt x="466351" y="955462"/>
                      <a:pt x="438628" y="924768"/>
                    </a:cubicBezTo>
                    <a:cubicBezTo>
                      <a:pt x="410904" y="894074"/>
                      <a:pt x="397042" y="854469"/>
                      <a:pt x="400013" y="812883"/>
                    </a:cubicBezTo>
                    <a:cubicBezTo>
                      <a:pt x="404963" y="732683"/>
                      <a:pt x="473282" y="670305"/>
                      <a:pt x="554473" y="675255"/>
                    </a:cubicBezTo>
                    <a:cubicBezTo>
                      <a:pt x="581207" y="677236"/>
                      <a:pt x="605960" y="686147"/>
                      <a:pt x="626753" y="700008"/>
                    </a:cubicBezTo>
                    <a:cubicBezTo>
                      <a:pt x="605960" y="685156"/>
                      <a:pt x="581207" y="677236"/>
                      <a:pt x="555462" y="675255"/>
                    </a:cubicBezTo>
                    <a:cubicBezTo>
                      <a:pt x="475262" y="670305"/>
                      <a:pt x="406943" y="731693"/>
                      <a:pt x="402983" y="811894"/>
                    </a:cubicBezTo>
                    <a:cubicBezTo>
                      <a:pt x="401002" y="852489"/>
                      <a:pt x="413875" y="891104"/>
                      <a:pt x="441598" y="921798"/>
                    </a:cubicBezTo>
                    <a:cubicBezTo>
                      <a:pt x="468332" y="952491"/>
                      <a:pt x="505956" y="970314"/>
                      <a:pt x="546552" y="972294"/>
                    </a:cubicBezTo>
                    <a:cubicBezTo>
                      <a:pt x="549522" y="972294"/>
                      <a:pt x="552493" y="972294"/>
                      <a:pt x="555462" y="972294"/>
                    </a:cubicBezTo>
                    <a:cubicBezTo>
                      <a:pt x="638634" y="972294"/>
                      <a:pt x="708933" y="906946"/>
                      <a:pt x="713883" y="822785"/>
                    </a:cubicBezTo>
                    <a:cubicBezTo>
                      <a:pt x="718834" y="730703"/>
                      <a:pt x="648535" y="652482"/>
                      <a:pt x="557443" y="647532"/>
                    </a:cubicBezTo>
                    <a:cubicBezTo>
                      <a:pt x="461400" y="642581"/>
                      <a:pt x="379220" y="715851"/>
                      <a:pt x="373280" y="811894"/>
                    </a:cubicBezTo>
                    <a:cubicBezTo>
                      <a:pt x="370309" y="860410"/>
                      <a:pt x="387140" y="907936"/>
                      <a:pt x="419815" y="944571"/>
                    </a:cubicBezTo>
                    <a:cubicBezTo>
                      <a:pt x="452490" y="981205"/>
                      <a:pt x="497046" y="1002988"/>
                      <a:pt x="545561" y="1004969"/>
                    </a:cubicBezTo>
                    <a:cubicBezTo>
                      <a:pt x="597049" y="1007939"/>
                      <a:pt x="645565" y="991107"/>
                      <a:pt x="684179" y="956452"/>
                    </a:cubicBezTo>
                    <a:cubicBezTo>
                      <a:pt x="722795" y="922788"/>
                      <a:pt x="744578" y="875261"/>
                      <a:pt x="747548" y="823775"/>
                    </a:cubicBezTo>
                    <a:cubicBezTo>
                      <a:pt x="753488" y="712881"/>
                      <a:pt x="668338" y="617828"/>
                      <a:pt x="558433" y="611887"/>
                    </a:cubicBezTo>
                    <a:cubicBezTo>
                      <a:pt x="501996" y="608917"/>
                      <a:pt x="447539" y="627729"/>
                      <a:pt x="405953" y="665354"/>
                    </a:cubicBezTo>
                    <a:cubicBezTo>
                      <a:pt x="364368" y="702979"/>
                      <a:pt x="338625" y="754466"/>
                      <a:pt x="335654" y="810903"/>
                    </a:cubicBezTo>
                    <a:cubicBezTo>
                      <a:pt x="328724" y="932689"/>
                      <a:pt x="422786" y="1037643"/>
                      <a:pt x="544571" y="1044574"/>
                    </a:cubicBezTo>
                    <a:cubicBezTo>
                      <a:pt x="606950" y="1048534"/>
                      <a:pt x="666358" y="1026751"/>
                      <a:pt x="712893" y="986156"/>
                    </a:cubicBezTo>
                    <a:cubicBezTo>
                      <a:pt x="759430" y="944571"/>
                      <a:pt x="786163" y="888133"/>
                      <a:pt x="790124" y="825755"/>
                    </a:cubicBezTo>
                    <a:cubicBezTo>
                      <a:pt x="794085" y="760407"/>
                      <a:pt x="772301" y="698029"/>
                      <a:pt x="728735" y="649512"/>
                    </a:cubicBezTo>
                    <a:cubicBezTo>
                      <a:pt x="685170" y="600995"/>
                      <a:pt x="625763" y="572282"/>
                      <a:pt x="560413" y="568321"/>
                    </a:cubicBezTo>
                    <a:cubicBezTo>
                      <a:pt x="419815" y="560400"/>
                      <a:pt x="298029" y="668325"/>
                      <a:pt x="290108" y="808923"/>
                    </a:cubicBezTo>
                    <a:cubicBezTo>
                      <a:pt x="282187" y="956452"/>
                      <a:pt x="395062" y="1084179"/>
                      <a:pt x="543581" y="1092100"/>
                    </a:cubicBezTo>
                    <a:cubicBezTo>
                      <a:pt x="699031" y="1101011"/>
                      <a:pt x="832699" y="982195"/>
                      <a:pt x="840620" y="826745"/>
                    </a:cubicBezTo>
                    <a:cubicBezTo>
                      <a:pt x="849532" y="663374"/>
                      <a:pt x="724776" y="523765"/>
                      <a:pt x="561404" y="514855"/>
                    </a:cubicBezTo>
                    <a:cubicBezTo>
                      <a:pt x="478233" y="509904"/>
                      <a:pt x="399023" y="537628"/>
                      <a:pt x="336644" y="593075"/>
                    </a:cubicBezTo>
                    <a:cubicBezTo>
                      <a:pt x="274267" y="648522"/>
                      <a:pt x="237631" y="724762"/>
                      <a:pt x="233670" y="806943"/>
                    </a:cubicBezTo>
                    <a:cubicBezTo>
                      <a:pt x="228720" y="894074"/>
                      <a:pt x="258424" y="978235"/>
                      <a:pt x="315852" y="1042594"/>
                    </a:cubicBezTo>
                    <a:cubicBezTo>
                      <a:pt x="374269" y="1107942"/>
                      <a:pt x="453480" y="1146557"/>
                      <a:pt x="540611" y="1151508"/>
                    </a:cubicBezTo>
                    <a:cubicBezTo>
                      <a:pt x="729726" y="1162399"/>
                      <a:pt x="892107" y="1016850"/>
                      <a:pt x="902008" y="828725"/>
                    </a:cubicBezTo>
                    <a:cubicBezTo>
                      <a:pt x="912900" y="630699"/>
                      <a:pt x="761410" y="460397"/>
                      <a:pt x="562394" y="448516"/>
                    </a:cubicBezTo>
                    <a:cubicBezTo>
                      <a:pt x="354467" y="436634"/>
                      <a:pt x="175254" y="597035"/>
                      <a:pt x="163371" y="804963"/>
                    </a:cubicBezTo>
                    <a:cubicBezTo>
                      <a:pt x="150500" y="1023781"/>
                      <a:pt x="318822" y="1211906"/>
                      <a:pt x="537641" y="1224777"/>
                    </a:cubicBezTo>
                    <a:cubicBezTo>
                      <a:pt x="767350" y="1237649"/>
                      <a:pt x="965376" y="1061406"/>
                      <a:pt x="978249" y="831696"/>
                    </a:cubicBezTo>
                    <a:cubicBezTo>
                      <a:pt x="992111" y="590104"/>
                      <a:pt x="805966" y="382177"/>
                      <a:pt x="564374" y="368315"/>
                    </a:cubicBezTo>
                    <a:cubicBezTo>
                      <a:pt x="309911" y="353463"/>
                      <a:pt x="92083" y="548519"/>
                      <a:pt x="77231" y="802982"/>
                    </a:cubicBezTo>
                    <a:cubicBezTo>
                      <a:pt x="70299" y="932689"/>
                      <a:pt x="113865" y="1056455"/>
                      <a:pt x="200007" y="1153488"/>
                    </a:cubicBezTo>
                    <a:cubicBezTo>
                      <a:pt x="286148" y="1250521"/>
                      <a:pt x="404963" y="1306958"/>
                      <a:pt x="534670" y="1314879"/>
                    </a:cubicBezTo>
                    <a:cubicBezTo>
                      <a:pt x="814877" y="1330721"/>
                      <a:pt x="1056469" y="1114873"/>
                      <a:pt x="1072311" y="834666"/>
                    </a:cubicBezTo>
                    <a:lnTo>
                      <a:pt x="1072311" y="188112"/>
                    </a:lnTo>
                    <a:cubicBezTo>
                      <a:pt x="1072311" y="123753"/>
                      <a:pt x="1054488" y="74247"/>
                      <a:pt x="1020823" y="42563"/>
                    </a:cubicBezTo>
                    <a:cubicBezTo>
                      <a:pt x="986169" y="9888"/>
                      <a:pt x="933693" y="-3974"/>
                      <a:pt x="867353" y="977"/>
                    </a:cubicBezTo>
                    <a:lnTo>
                      <a:pt x="145550" y="68306"/>
                    </a:lnTo>
                    <a:cubicBezTo>
                      <a:pt x="75250" y="77217"/>
                      <a:pt x="0" y="145536"/>
                      <a:pt x="0" y="234647"/>
                    </a:cubicBezTo>
                    <a:lnTo>
                      <a:pt x="0" y="1575283"/>
                    </a:lnTo>
                    <a:cubicBezTo>
                      <a:pt x="0" y="1655484"/>
                      <a:pt x="65348" y="1720832"/>
                      <a:pt x="145550" y="1721822"/>
                    </a:cubicBezTo>
                    <a:lnTo>
                      <a:pt x="864384" y="1790142"/>
                    </a:lnTo>
                    <a:cubicBezTo>
                      <a:pt x="873295" y="1791131"/>
                      <a:pt x="881215" y="1791131"/>
                      <a:pt x="889137" y="1791131"/>
                    </a:cubicBezTo>
                    <a:cubicBezTo>
                      <a:pt x="939633" y="1791131"/>
                      <a:pt x="983199" y="1776279"/>
                      <a:pt x="1014883" y="1747566"/>
                    </a:cubicBezTo>
                    <a:cubicBezTo>
                      <a:pt x="1053498" y="1711921"/>
                      <a:pt x="1073301" y="1658454"/>
                      <a:pt x="1073301" y="1588155"/>
                    </a:cubicBezTo>
                    <a:lnTo>
                      <a:pt x="1073301" y="1179231"/>
                    </a:lnTo>
                    <a:cubicBezTo>
                      <a:pt x="1073301" y="1170320"/>
                      <a:pt x="1066370" y="1163390"/>
                      <a:pt x="1058449" y="1163390"/>
                    </a:cubicBezTo>
                    <a:close/>
                    <a:moveTo>
                      <a:pt x="550512" y="883182"/>
                    </a:moveTo>
                    <a:cubicBezTo>
                      <a:pt x="513878" y="883182"/>
                      <a:pt x="483184" y="853478"/>
                      <a:pt x="483184" y="815854"/>
                    </a:cubicBezTo>
                    <a:cubicBezTo>
                      <a:pt x="483184" y="779219"/>
                      <a:pt x="512888" y="748525"/>
                      <a:pt x="550512" y="748525"/>
                    </a:cubicBezTo>
                    <a:cubicBezTo>
                      <a:pt x="587147" y="748525"/>
                      <a:pt x="617841" y="778229"/>
                      <a:pt x="617841" y="815854"/>
                    </a:cubicBezTo>
                    <a:cubicBezTo>
                      <a:pt x="616851" y="853478"/>
                      <a:pt x="587147" y="883182"/>
                      <a:pt x="550512" y="883182"/>
                    </a:cubicBezTo>
                    <a:close/>
                  </a:path>
                </a:pathLst>
              </a:custGeom>
              <a:solidFill>
                <a:srgbClr val="2E2C7F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242" name="Группа 241">
            <a:extLst>
              <a:ext uri="{FF2B5EF4-FFF2-40B4-BE49-F238E27FC236}">
                <a16:creationId xmlns:a16="http://schemas.microsoft.com/office/drawing/2014/main" id="{CBE80392-8297-FE47-586A-058ACAE8F073}"/>
              </a:ext>
            </a:extLst>
          </p:cNvPr>
          <p:cNvGrpSpPr/>
          <p:nvPr/>
        </p:nvGrpSpPr>
        <p:grpSpPr>
          <a:xfrm>
            <a:off x="4802040" y="5588874"/>
            <a:ext cx="5836654" cy="3416320"/>
            <a:chOff x="4802040" y="5588874"/>
            <a:chExt cx="5836654" cy="3416320"/>
          </a:xfrm>
        </p:grpSpPr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7F4B71EC-CF9C-204A-7357-A1A47B69D694}"/>
                </a:ext>
              </a:extLst>
            </p:cNvPr>
            <p:cNvSpPr txBox="1"/>
            <p:nvPr/>
          </p:nvSpPr>
          <p:spPr>
            <a:xfrm>
              <a:off x="6553921" y="5588874"/>
              <a:ext cx="4084773" cy="34163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Green Power</a:t>
              </a: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Идеальны для применения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в альтернативной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энергетике. Высокий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циклический ресурс,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стойкость к глубоким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разрядам и возможность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работы в частично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разряженном состоянии</a:t>
              </a:r>
            </a:p>
          </p:txBody>
        </p:sp>
        <p:grpSp>
          <p:nvGrpSpPr>
            <p:cNvPr id="190" name="Рисунок 60">
              <a:extLst>
                <a:ext uri="{FF2B5EF4-FFF2-40B4-BE49-F238E27FC236}">
                  <a16:creationId xmlns:a16="http://schemas.microsoft.com/office/drawing/2014/main" id="{FA91B807-7202-AEA9-3B8A-9467D0815260}"/>
                </a:ext>
              </a:extLst>
            </p:cNvPr>
            <p:cNvGrpSpPr/>
            <p:nvPr/>
          </p:nvGrpSpPr>
          <p:grpSpPr>
            <a:xfrm>
              <a:off x="4802040" y="5719978"/>
              <a:ext cx="1442748" cy="1792134"/>
              <a:chOff x="4802040" y="5719978"/>
              <a:chExt cx="1442748" cy="1792134"/>
            </a:xfrm>
            <a:solidFill>
              <a:srgbClr val="C00000"/>
            </a:solidFill>
          </p:grpSpPr>
          <p:sp>
            <p:nvSpPr>
              <p:cNvPr id="191" name="Полилиния: фигура 190">
                <a:extLst>
                  <a:ext uri="{FF2B5EF4-FFF2-40B4-BE49-F238E27FC236}">
                    <a16:creationId xmlns:a16="http://schemas.microsoft.com/office/drawing/2014/main" id="{57996A3E-3810-BA71-4EA1-9940F2351ED6}"/>
                  </a:ext>
                </a:extLst>
              </p:cNvPr>
              <p:cNvSpPr/>
              <p:nvPr/>
            </p:nvSpPr>
            <p:spPr>
              <a:xfrm>
                <a:off x="5164070" y="5873449"/>
                <a:ext cx="297395" cy="305949"/>
              </a:xfrm>
              <a:custGeom>
                <a:avLst/>
                <a:gdLst>
                  <a:gd name="connsiteX0" fmla="*/ 137985 w 297395"/>
                  <a:gd name="connsiteY0" fmla="*/ 0 h 305949"/>
                  <a:gd name="connsiteX1" fmla="*/ 70657 w 297395"/>
                  <a:gd name="connsiteY1" fmla="*/ 0 h 305949"/>
                  <a:gd name="connsiteX2" fmla="*/ 14219 w 297395"/>
                  <a:gd name="connsiteY2" fmla="*/ 182183 h 305949"/>
                  <a:gd name="connsiteX3" fmla="*/ 357 w 297395"/>
                  <a:gd name="connsiteY3" fmla="*/ 241591 h 305949"/>
                  <a:gd name="connsiteX4" fmla="*/ 4318 w 297395"/>
                  <a:gd name="connsiteY4" fmla="*/ 275256 h 305949"/>
                  <a:gd name="connsiteX5" fmla="*/ 27091 w 297395"/>
                  <a:gd name="connsiteY5" fmla="*/ 299019 h 305949"/>
                  <a:gd name="connsiteX6" fmla="*/ 72637 w 297395"/>
                  <a:gd name="connsiteY6" fmla="*/ 305950 h 305949"/>
                  <a:gd name="connsiteX7" fmla="*/ 106301 w 297395"/>
                  <a:gd name="connsiteY7" fmla="*/ 305950 h 305949"/>
                  <a:gd name="connsiteX8" fmla="*/ 156798 w 297395"/>
                  <a:gd name="connsiteY8" fmla="*/ 299019 h 305949"/>
                  <a:gd name="connsiteX9" fmla="*/ 193432 w 297395"/>
                  <a:gd name="connsiteY9" fmla="*/ 275256 h 305949"/>
                  <a:gd name="connsiteX10" fmla="*/ 218186 w 297395"/>
                  <a:gd name="connsiteY10" fmla="*/ 242582 h 305949"/>
                  <a:gd name="connsiteX11" fmla="*/ 240959 w 297395"/>
                  <a:gd name="connsiteY11" fmla="*/ 183174 h 305949"/>
                  <a:gd name="connsiteX12" fmla="*/ 297396 w 297395"/>
                  <a:gd name="connsiteY12" fmla="*/ 990 h 305949"/>
                  <a:gd name="connsiteX13" fmla="*/ 297396 w 297395"/>
                  <a:gd name="connsiteY13" fmla="*/ 990 h 305949"/>
                  <a:gd name="connsiteX14" fmla="*/ 230067 w 297395"/>
                  <a:gd name="connsiteY14" fmla="*/ 990 h 305949"/>
                  <a:gd name="connsiteX15" fmla="*/ 175610 w 297395"/>
                  <a:gd name="connsiteY15" fmla="*/ 176243 h 305949"/>
                  <a:gd name="connsiteX16" fmla="*/ 152837 w 297395"/>
                  <a:gd name="connsiteY16" fmla="*/ 223769 h 305949"/>
                  <a:gd name="connsiteX17" fmla="*/ 118183 w 297395"/>
                  <a:gd name="connsiteY17" fmla="*/ 234661 h 305949"/>
                  <a:gd name="connsiteX18" fmla="*/ 105311 w 297395"/>
                  <a:gd name="connsiteY18" fmla="*/ 234661 h 305949"/>
                  <a:gd name="connsiteX19" fmla="*/ 76597 w 297395"/>
                  <a:gd name="connsiteY19" fmla="*/ 223769 h 305949"/>
                  <a:gd name="connsiteX20" fmla="*/ 83528 w 297395"/>
                  <a:gd name="connsiteY20" fmla="*/ 176243 h 305949"/>
                  <a:gd name="connsiteX21" fmla="*/ 137985 w 297395"/>
                  <a:gd name="connsiteY21" fmla="*/ 0 h 305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7395" h="305949">
                    <a:moveTo>
                      <a:pt x="137985" y="0"/>
                    </a:moveTo>
                    <a:lnTo>
                      <a:pt x="70657" y="0"/>
                    </a:lnTo>
                    <a:lnTo>
                      <a:pt x="14219" y="182183"/>
                    </a:lnTo>
                    <a:cubicBezTo>
                      <a:pt x="6298" y="208917"/>
                      <a:pt x="1348" y="228720"/>
                      <a:pt x="357" y="241591"/>
                    </a:cubicBezTo>
                    <a:cubicBezTo>
                      <a:pt x="-633" y="254463"/>
                      <a:pt x="357" y="265355"/>
                      <a:pt x="4318" y="275256"/>
                    </a:cubicBezTo>
                    <a:cubicBezTo>
                      <a:pt x="8279" y="286147"/>
                      <a:pt x="16199" y="294069"/>
                      <a:pt x="27091" y="299019"/>
                    </a:cubicBezTo>
                    <a:cubicBezTo>
                      <a:pt x="37982" y="303970"/>
                      <a:pt x="52834" y="305950"/>
                      <a:pt x="72637" y="305950"/>
                    </a:cubicBezTo>
                    <a:lnTo>
                      <a:pt x="106301" y="305950"/>
                    </a:lnTo>
                    <a:cubicBezTo>
                      <a:pt x="126104" y="305950"/>
                      <a:pt x="142936" y="303970"/>
                      <a:pt x="156798" y="299019"/>
                    </a:cubicBezTo>
                    <a:cubicBezTo>
                      <a:pt x="170659" y="294069"/>
                      <a:pt x="182541" y="286147"/>
                      <a:pt x="193432" y="275256"/>
                    </a:cubicBezTo>
                    <a:cubicBezTo>
                      <a:pt x="203334" y="266345"/>
                      <a:pt x="211255" y="254463"/>
                      <a:pt x="218186" y="242582"/>
                    </a:cubicBezTo>
                    <a:cubicBezTo>
                      <a:pt x="225117" y="229710"/>
                      <a:pt x="232048" y="209908"/>
                      <a:pt x="240959" y="183174"/>
                    </a:cubicBezTo>
                    <a:lnTo>
                      <a:pt x="297396" y="990"/>
                    </a:lnTo>
                    <a:lnTo>
                      <a:pt x="297396" y="990"/>
                    </a:lnTo>
                    <a:lnTo>
                      <a:pt x="230067" y="990"/>
                    </a:lnTo>
                    <a:lnTo>
                      <a:pt x="175610" y="176243"/>
                    </a:lnTo>
                    <a:cubicBezTo>
                      <a:pt x="167689" y="200996"/>
                      <a:pt x="160758" y="216838"/>
                      <a:pt x="152837" y="223769"/>
                    </a:cubicBezTo>
                    <a:cubicBezTo>
                      <a:pt x="145906" y="230700"/>
                      <a:pt x="134025" y="234661"/>
                      <a:pt x="118183" y="234661"/>
                    </a:cubicBezTo>
                    <a:lnTo>
                      <a:pt x="105311" y="234661"/>
                    </a:lnTo>
                    <a:cubicBezTo>
                      <a:pt x="89469" y="234661"/>
                      <a:pt x="79567" y="230700"/>
                      <a:pt x="76597" y="223769"/>
                    </a:cubicBezTo>
                    <a:cubicBezTo>
                      <a:pt x="73627" y="216838"/>
                      <a:pt x="75607" y="200996"/>
                      <a:pt x="83528" y="176243"/>
                    </a:cubicBezTo>
                    <a:lnTo>
                      <a:pt x="137985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2" name="Полилиния: фигура 191">
                <a:extLst>
                  <a:ext uri="{FF2B5EF4-FFF2-40B4-BE49-F238E27FC236}">
                    <a16:creationId xmlns:a16="http://schemas.microsoft.com/office/drawing/2014/main" id="{97F75C6D-6382-9EAB-0DDC-52F7111FCF69}"/>
                  </a:ext>
                </a:extLst>
              </p:cNvPr>
              <p:cNvSpPr/>
              <p:nvPr/>
            </p:nvSpPr>
            <p:spPr>
              <a:xfrm>
                <a:off x="5407999" y="5873449"/>
                <a:ext cx="283092" cy="301989"/>
              </a:xfrm>
              <a:custGeom>
                <a:avLst/>
                <a:gdLst>
                  <a:gd name="connsiteX0" fmla="*/ 67329 w 283092"/>
                  <a:gd name="connsiteY0" fmla="*/ 301990 h 301989"/>
                  <a:gd name="connsiteX1" fmla="*/ 92082 w 283092"/>
                  <a:gd name="connsiteY1" fmla="*/ 221789 h 301989"/>
                  <a:gd name="connsiteX2" fmla="*/ 143569 w 283092"/>
                  <a:gd name="connsiteY2" fmla="*/ 221789 h 301989"/>
                  <a:gd name="connsiteX3" fmla="*/ 222779 w 283092"/>
                  <a:gd name="connsiteY3" fmla="*/ 198026 h 301989"/>
                  <a:gd name="connsiteX4" fmla="*/ 268325 w 283092"/>
                  <a:gd name="connsiteY4" fmla="*/ 120796 h 301989"/>
                  <a:gd name="connsiteX5" fmla="*/ 274266 w 283092"/>
                  <a:gd name="connsiteY5" fmla="*/ 100993 h 301989"/>
                  <a:gd name="connsiteX6" fmla="*/ 276246 w 283092"/>
                  <a:gd name="connsiteY6" fmla="*/ 23763 h 301989"/>
                  <a:gd name="connsiteX7" fmla="*/ 211887 w 283092"/>
                  <a:gd name="connsiteY7" fmla="*/ 0 h 301989"/>
                  <a:gd name="connsiteX8" fmla="*/ 93072 w 283092"/>
                  <a:gd name="connsiteY8" fmla="*/ 0 h 301989"/>
                  <a:gd name="connsiteX9" fmla="*/ 0 w 283092"/>
                  <a:gd name="connsiteY9" fmla="*/ 300999 h 301989"/>
                  <a:gd name="connsiteX10" fmla="*/ 0 w 283092"/>
                  <a:gd name="connsiteY10" fmla="*/ 300999 h 301989"/>
                  <a:gd name="connsiteX11" fmla="*/ 67329 w 283092"/>
                  <a:gd name="connsiteY11" fmla="*/ 300999 h 301989"/>
                  <a:gd name="connsiteX12" fmla="*/ 139608 w 283092"/>
                  <a:gd name="connsiteY12" fmla="*/ 68319 h 301989"/>
                  <a:gd name="connsiteX13" fmla="*/ 184164 w 283092"/>
                  <a:gd name="connsiteY13" fmla="*/ 68319 h 301989"/>
                  <a:gd name="connsiteX14" fmla="*/ 204957 w 283092"/>
                  <a:gd name="connsiteY14" fmla="*/ 76240 h 301989"/>
                  <a:gd name="connsiteX15" fmla="*/ 203966 w 283092"/>
                  <a:gd name="connsiteY15" fmla="*/ 101983 h 301989"/>
                  <a:gd name="connsiteX16" fmla="*/ 199016 w 283092"/>
                  <a:gd name="connsiteY16" fmla="*/ 119805 h 301989"/>
                  <a:gd name="connsiteX17" fmla="*/ 184164 w 283092"/>
                  <a:gd name="connsiteY17" fmla="*/ 148519 h 301989"/>
                  <a:gd name="connsiteX18" fmla="*/ 159411 w 283092"/>
                  <a:gd name="connsiteY18" fmla="*/ 155450 h 301989"/>
                  <a:gd name="connsiteX19" fmla="*/ 111885 w 283092"/>
                  <a:gd name="connsiteY19" fmla="*/ 155450 h 301989"/>
                  <a:gd name="connsiteX20" fmla="*/ 139608 w 283092"/>
                  <a:gd name="connsiteY20" fmla="*/ 68319 h 301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83092" h="301989">
                    <a:moveTo>
                      <a:pt x="67329" y="301990"/>
                    </a:moveTo>
                    <a:lnTo>
                      <a:pt x="92082" y="221789"/>
                    </a:lnTo>
                    <a:lnTo>
                      <a:pt x="143569" y="221789"/>
                    </a:lnTo>
                    <a:cubicBezTo>
                      <a:pt x="177233" y="221789"/>
                      <a:pt x="202977" y="213868"/>
                      <a:pt x="222779" y="198026"/>
                    </a:cubicBezTo>
                    <a:cubicBezTo>
                      <a:pt x="242582" y="182183"/>
                      <a:pt x="257434" y="156440"/>
                      <a:pt x="268325" y="120796"/>
                    </a:cubicBezTo>
                    <a:lnTo>
                      <a:pt x="274266" y="100993"/>
                    </a:lnTo>
                    <a:cubicBezTo>
                      <a:pt x="285157" y="65348"/>
                      <a:pt x="286147" y="39605"/>
                      <a:pt x="276246" y="23763"/>
                    </a:cubicBezTo>
                    <a:cubicBezTo>
                      <a:pt x="266345" y="7921"/>
                      <a:pt x="244562" y="0"/>
                      <a:pt x="211887" y="0"/>
                    </a:cubicBezTo>
                    <a:lnTo>
                      <a:pt x="93072" y="0"/>
                    </a:lnTo>
                    <a:lnTo>
                      <a:pt x="0" y="300999"/>
                    </a:lnTo>
                    <a:lnTo>
                      <a:pt x="0" y="300999"/>
                    </a:lnTo>
                    <a:lnTo>
                      <a:pt x="67329" y="300999"/>
                    </a:lnTo>
                    <a:close/>
                    <a:moveTo>
                      <a:pt x="139608" y="68319"/>
                    </a:moveTo>
                    <a:lnTo>
                      <a:pt x="184164" y="68319"/>
                    </a:lnTo>
                    <a:cubicBezTo>
                      <a:pt x="195056" y="68319"/>
                      <a:pt x="201986" y="71289"/>
                      <a:pt x="204957" y="76240"/>
                    </a:cubicBezTo>
                    <a:cubicBezTo>
                      <a:pt x="207927" y="81191"/>
                      <a:pt x="207927" y="90102"/>
                      <a:pt x="203966" y="101983"/>
                    </a:cubicBezTo>
                    <a:lnTo>
                      <a:pt x="199016" y="119805"/>
                    </a:lnTo>
                    <a:cubicBezTo>
                      <a:pt x="194065" y="133668"/>
                      <a:pt x="190105" y="143569"/>
                      <a:pt x="184164" y="148519"/>
                    </a:cubicBezTo>
                    <a:cubicBezTo>
                      <a:pt x="179213" y="153470"/>
                      <a:pt x="171292" y="155450"/>
                      <a:pt x="159411" y="155450"/>
                    </a:cubicBezTo>
                    <a:lnTo>
                      <a:pt x="111885" y="155450"/>
                    </a:lnTo>
                    <a:lnTo>
                      <a:pt x="139608" y="68319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3" name="Полилиния: фигура 192">
                <a:extLst>
                  <a:ext uri="{FF2B5EF4-FFF2-40B4-BE49-F238E27FC236}">
                    <a16:creationId xmlns:a16="http://schemas.microsoft.com/office/drawing/2014/main" id="{CB876594-86D2-51E5-0703-3552C030A101}"/>
                  </a:ext>
                </a:extLst>
              </p:cNvPr>
              <p:cNvSpPr/>
              <p:nvPr/>
            </p:nvSpPr>
            <p:spPr>
              <a:xfrm>
                <a:off x="5653778" y="5870478"/>
                <a:ext cx="265636" cy="307930"/>
              </a:xfrm>
              <a:custGeom>
                <a:avLst/>
                <a:gdLst>
                  <a:gd name="connsiteX0" fmla="*/ 189878 w 265636"/>
                  <a:gd name="connsiteY0" fmla="*/ 91091 h 307930"/>
                  <a:gd name="connsiteX1" fmla="*/ 255227 w 265636"/>
                  <a:gd name="connsiteY1" fmla="*/ 91091 h 307930"/>
                  <a:gd name="connsiteX2" fmla="*/ 261168 w 265636"/>
                  <a:gd name="connsiteY2" fmla="*/ 70299 h 307930"/>
                  <a:gd name="connsiteX3" fmla="*/ 257207 w 265636"/>
                  <a:gd name="connsiteY3" fmla="*/ 17822 h 307930"/>
                  <a:gd name="connsiteX4" fmla="*/ 204730 w 265636"/>
                  <a:gd name="connsiteY4" fmla="*/ 0 h 307930"/>
                  <a:gd name="connsiteX5" fmla="*/ 164135 w 265636"/>
                  <a:gd name="connsiteY5" fmla="*/ 0 h 307930"/>
                  <a:gd name="connsiteX6" fmla="*/ 123539 w 265636"/>
                  <a:gd name="connsiteY6" fmla="*/ 3960 h 307930"/>
                  <a:gd name="connsiteX7" fmla="*/ 96806 w 265636"/>
                  <a:gd name="connsiteY7" fmla="*/ 16832 h 307930"/>
                  <a:gd name="connsiteX8" fmla="*/ 72053 w 265636"/>
                  <a:gd name="connsiteY8" fmla="*/ 43565 h 307930"/>
                  <a:gd name="connsiteX9" fmla="*/ 55220 w 265636"/>
                  <a:gd name="connsiteY9" fmla="*/ 81190 h 307930"/>
                  <a:gd name="connsiteX10" fmla="*/ 49280 w 265636"/>
                  <a:gd name="connsiteY10" fmla="*/ 100003 h 307930"/>
                  <a:gd name="connsiteX11" fmla="*/ 46309 w 265636"/>
                  <a:gd name="connsiteY11" fmla="*/ 156440 h 307930"/>
                  <a:gd name="connsiteX12" fmla="*/ 83934 w 265636"/>
                  <a:gd name="connsiteY12" fmla="*/ 179213 h 307930"/>
                  <a:gd name="connsiteX13" fmla="*/ 137402 w 265636"/>
                  <a:gd name="connsiteY13" fmla="*/ 186144 h 307930"/>
                  <a:gd name="connsiteX14" fmla="*/ 157204 w 265636"/>
                  <a:gd name="connsiteY14" fmla="*/ 193075 h 307930"/>
                  <a:gd name="connsiteX15" fmla="*/ 157204 w 265636"/>
                  <a:gd name="connsiteY15" fmla="*/ 208917 h 307930"/>
                  <a:gd name="connsiteX16" fmla="*/ 153243 w 265636"/>
                  <a:gd name="connsiteY16" fmla="*/ 221789 h 307930"/>
                  <a:gd name="connsiteX17" fmla="*/ 141362 w 265636"/>
                  <a:gd name="connsiteY17" fmla="*/ 239611 h 307930"/>
                  <a:gd name="connsiteX18" fmla="*/ 117599 w 265636"/>
                  <a:gd name="connsiteY18" fmla="*/ 244562 h 307930"/>
                  <a:gd name="connsiteX19" fmla="*/ 100767 w 265636"/>
                  <a:gd name="connsiteY19" fmla="*/ 244562 h 307930"/>
                  <a:gd name="connsiteX20" fmla="*/ 77003 w 265636"/>
                  <a:gd name="connsiteY20" fmla="*/ 237631 h 307930"/>
                  <a:gd name="connsiteX21" fmla="*/ 77003 w 265636"/>
                  <a:gd name="connsiteY21" fmla="*/ 214858 h 307930"/>
                  <a:gd name="connsiteX22" fmla="*/ 77994 w 265636"/>
                  <a:gd name="connsiteY22" fmla="*/ 211887 h 307930"/>
                  <a:gd name="connsiteX23" fmla="*/ 12645 w 265636"/>
                  <a:gd name="connsiteY23" fmla="*/ 211887 h 307930"/>
                  <a:gd name="connsiteX24" fmla="*/ 5714 w 265636"/>
                  <a:gd name="connsiteY24" fmla="*/ 232680 h 307930"/>
                  <a:gd name="connsiteX25" fmla="*/ 7694 w 265636"/>
                  <a:gd name="connsiteY25" fmla="*/ 290108 h 307930"/>
                  <a:gd name="connsiteX26" fmla="*/ 67102 w 265636"/>
                  <a:gd name="connsiteY26" fmla="*/ 307930 h 307930"/>
                  <a:gd name="connsiteX27" fmla="*/ 122550 w 265636"/>
                  <a:gd name="connsiteY27" fmla="*/ 307930 h 307930"/>
                  <a:gd name="connsiteX28" fmla="*/ 181957 w 265636"/>
                  <a:gd name="connsiteY28" fmla="*/ 285157 h 307930"/>
                  <a:gd name="connsiteX29" fmla="*/ 220572 w 265636"/>
                  <a:gd name="connsiteY29" fmla="*/ 224759 h 307930"/>
                  <a:gd name="connsiteX30" fmla="*/ 229483 w 265636"/>
                  <a:gd name="connsiteY30" fmla="*/ 196046 h 307930"/>
                  <a:gd name="connsiteX31" fmla="*/ 229483 w 265636"/>
                  <a:gd name="connsiteY31" fmla="*/ 145549 h 307930"/>
                  <a:gd name="connsiteX32" fmla="*/ 187898 w 265636"/>
                  <a:gd name="connsiteY32" fmla="*/ 122776 h 307930"/>
                  <a:gd name="connsiteX33" fmla="*/ 139381 w 265636"/>
                  <a:gd name="connsiteY33" fmla="*/ 115845 h 307930"/>
                  <a:gd name="connsiteX34" fmla="*/ 118589 w 265636"/>
                  <a:gd name="connsiteY34" fmla="*/ 96042 h 307930"/>
                  <a:gd name="connsiteX35" fmla="*/ 122550 w 265636"/>
                  <a:gd name="connsiteY35" fmla="*/ 83171 h 307930"/>
                  <a:gd name="connsiteX36" fmla="*/ 133441 w 265636"/>
                  <a:gd name="connsiteY36" fmla="*/ 67329 h 307930"/>
                  <a:gd name="connsiteX37" fmla="*/ 157204 w 265636"/>
                  <a:gd name="connsiteY37" fmla="*/ 62378 h 307930"/>
                  <a:gd name="connsiteX38" fmla="*/ 173046 w 265636"/>
                  <a:gd name="connsiteY38" fmla="*/ 62378 h 307930"/>
                  <a:gd name="connsiteX39" fmla="*/ 190868 w 265636"/>
                  <a:gd name="connsiteY39" fmla="*/ 67329 h 307930"/>
                  <a:gd name="connsiteX40" fmla="*/ 190868 w 265636"/>
                  <a:gd name="connsiteY40" fmla="*/ 86141 h 307930"/>
                  <a:gd name="connsiteX41" fmla="*/ 189878 w 265636"/>
                  <a:gd name="connsiteY41" fmla="*/ 91091 h 307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265636" h="307930">
                    <a:moveTo>
                      <a:pt x="189878" y="91091"/>
                    </a:moveTo>
                    <a:lnTo>
                      <a:pt x="255227" y="91091"/>
                    </a:lnTo>
                    <a:lnTo>
                      <a:pt x="261168" y="70299"/>
                    </a:lnTo>
                    <a:cubicBezTo>
                      <a:pt x="268098" y="47526"/>
                      <a:pt x="267108" y="29704"/>
                      <a:pt x="257207" y="17822"/>
                    </a:cubicBezTo>
                    <a:cubicBezTo>
                      <a:pt x="247306" y="5941"/>
                      <a:pt x="230473" y="0"/>
                      <a:pt x="204730" y="0"/>
                    </a:cubicBezTo>
                    <a:lnTo>
                      <a:pt x="164135" y="0"/>
                    </a:lnTo>
                    <a:cubicBezTo>
                      <a:pt x="146312" y="0"/>
                      <a:pt x="133441" y="990"/>
                      <a:pt x="123539" y="3960"/>
                    </a:cubicBezTo>
                    <a:cubicBezTo>
                      <a:pt x="113638" y="6930"/>
                      <a:pt x="104727" y="10891"/>
                      <a:pt x="96806" y="16832"/>
                    </a:cubicBezTo>
                    <a:cubicBezTo>
                      <a:pt x="87895" y="23763"/>
                      <a:pt x="78984" y="32674"/>
                      <a:pt x="72053" y="43565"/>
                    </a:cubicBezTo>
                    <a:cubicBezTo>
                      <a:pt x="65122" y="54457"/>
                      <a:pt x="59181" y="67329"/>
                      <a:pt x="55220" y="81190"/>
                    </a:cubicBezTo>
                    <a:lnTo>
                      <a:pt x="49280" y="100003"/>
                    </a:lnTo>
                    <a:cubicBezTo>
                      <a:pt x="41359" y="124756"/>
                      <a:pt x="40368" y="143569"/>
                      <a:pt x="46309" y="156440"/>
                    </a:cubicBezTo>
                    <a:cubicBezTo>
                      <a:pt x="52250" y="169312"/>
                      <a:pt x="64132" y="176243"/>
                      <a:pt x="83934" y="179213"/>
                    </a:cubicBezTo>
                    <a:lnTo>
                      <a:pt x="137402" y="186144"/>
                    </a:lnTo>
                    <a:cubicBezTo>
                      <a:pt x="148293" y="188125"/>
                      <a:pt x="155224" y="190104"/>
                      <a:pt x="157204" y="193075"/>
                    </a:cubicBezTo>
                    <a:cubicBezTo>
                      <a:pt x="159184" y="196046"/>
                      <a:pt x="159184" y="200996"/>
                      <a:pt x="157204" y="208917"/>
                    </a:cubicBezTo>
                    <a:lnTo>
                      <a:pt x="153243" y="221789"/>
                    </a:lnTo>
                    <a:cubicBezTo>
                      <a:pt x="150273" y="229710"/>
                      <a:pt x="146312" y="235651"/>
                      <a:pt x="141362" y="239611"/>
                    </a:cubicBezTo>
                    <a:cubicBezTo>
                      <a:pt x="136411" y="242582"/>
                      <a:pt x="128490" y="244562"/>
                      <a:pt x="117599" y="244562"/>
                    </a:cubicBezTo>
                    <a:lnTo>
                      <a:pt x="100767" y="244562"/>
                    </a:lnTo>
                    <a:cubicBezTo>
                      <a:pt x="87895" y="244562"/>
                      <a:pt x="79974" y="242582"/>
                      <a:pt x="77003" y="237631"/>
                    </a:cubicBezTo>
                    <a:cubicBezTo>
                      <a:pt x="73043" y="233670"/>
                      <a:pt x="73043" y="225749"/>
                      <a:pt x="77003" y="214858"/>
                    </a:cubicBezTo>
                    <a:lnTo>
                      <a:pt x="77994" y="211887"/>
                    </a:lnTo>
                    <a:lnTo>
                      <a:pt x="12645" y="211887"/>
                    </a:lnTo>
                    <a:lnTo>
                      <a:pt x="5714" y="232680"/>
                    </a:lnTo>
                    <a:cubicBezTo>
                      <a:pt x="-2207" y="259413"/>
                      <a:pt x="-2207" y="278226"/>
                      <a:pt x="7694" y="290108"/>
                    </a:cubicBezTo>
                    <a:cubicBezTo>
                      <a:pt x="17595" y="301990"/>
                      <a:pt x="37398" y="307930"/>
                      <a:pt x="67102" y="307930"/>
                    </a:cubicBezTo>
                    <a:lnTo>
                      <a:pt x="122550" y="307930"/>
                    </a:lnTo>
                    <a:cubicBezTo>
                      <a:pt x="144332" y="307930"/>
                      <a:pt x="164135" y="300009"/>
                      <a:pt x="181957" y="285157"/>
                    </a:cubicBezTo>
                    <a:cubicBezTo>
                      <a:pt x="199780" y="270305"/>
                      <a:pt x="212651" y="250503"/>
                      <a:pt x="220572" y="224759"/>
                    </a:cubicBezTo>
                    <a:lnTo>
                      <a:pt x="229483" y="196046"/>
                    </a:lnTo>
                    <a:cubicBezTo>
                      <a:pt x="236414" y="174263"/>
                      <a:pt x="236414" y="157430"/>
                      <a:pt x="229483" y="145549"/>
                    </a:cubicBezTo>
                    <a:cubicBezTo>
                      <a:pt x="222552" y="133668"/>
                      <a:pt x="208690" y="125746"/>
                      <a:pt x="187898" y="122776"/>
                    </a:cubicBezTo>
                    <a:lnTo>
                      <a:pt x="139381" y="115845"/>
                    </a:lnTo>
                    <a:cubicBezTo>
                      <a:pt x="121559" y="113865"/>
                      <a:pt x="114628" y="106934"/>
                      <a:pt x="118589" y="96042"/>
                    </a:cubicBezTo>
                    <a:lnTo>
                      <a:pt x="122550" y="83171"/>
                    </a:lnTo>
                    <a:cubicBezTo>
                      <a:pt x="124529" y="76240"/>
                      <a:pt x="128490" y="70299"/>
                      <a:pt x="133441" y="67329"/>
                    </a:cubicBezTo>
                    <a:cubicBezTo>
                      <a:pt x="138391" y="64358"/>
                      <a:pt x="146312" y="62378"/>
                      <a:pt x="157204" y="62378"/>
                    </a:cubicBezTo>
                    <a:lnTo>
                      <a:pt x="173046" y="62378"/>
                    </a:lnTo>
                    <a:cubicBezTo>
                      <a:pt x="181957" y="62378"/>
                      <a:pt x="187898" y="64358"/>
                      <a:pt x="190868" y="67329"/>
                    </a:cubicBezTo>
                    <a:cubicBezTo>
                      <a:pt x="193838" y="71289"/>
                      <a:pt x="192849" y="77230"/>
                      <a:pt x="190868" y="86141"/>
                    </a:cubicBezTo>
                    <a:lnTo>
                      <a:pt x="189878" y="91091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4" name="Полилиния: фигура 193">
                <a:extLst>
                  <a:ext uri="{FF2B5EF4-FFF2-40B4-BE49-F238E27FC236}">
                    <a16:creationId xmlns:a16="http://schemas.microsoft.com/office/drawing/2014/main" id="{9FE08ADB-AE69-D299-A3AE-843D1BE73CE0}"/>
                  </a:ext>
                </a:extLst>
              </p:cNvPr>
              <p:cNvSpPr/>
              <p:nvPr/>
            </p:nvSpPr>
            <p:spPr>
              <a:xfrm>
                <a:off x="5331759" y="7130913"/>
                <a:ext cx="106933" cy="117825"/>
              </a:xfrm>
              <a:custGeom>
                <a:avLst/>
                <a:gdLst>
                  <a:gd name="connsiteX0" fmla="*/ 34655 w 106933"/>
                  <a:gd name="connsiteY0" fmla="*/ 0 h 117825"/>
                  <a:gd name="connsiteX1" fmla="*/ 0 w 106933"/>
                  <a:gd name="connsiteY1" fmla="*/ 117825 h 117825"/>
                  <a:gd name="connsiteX2" fmla="*/ 73270 w 106933"/>
                  <a:gd name="connsiteY2" fmla="*/ 117825 h 117825"/>
                  <a:gd name="connsiteX3" fmla="*/ 81191 w 106933"/>
                  <a:gd name="connsiteY3" fmla="*/ 91092 h 117825"/>
                  <a:gd name="connsiteX4" fmla="*/ 33665 w 106933"/>
                  <a:gd name="connsiteY4" fmla="*/ 91092 h 117825"/>
                  <a:gd name="connsiteX5" fmla="*/ 39605 w 106933"/>
                  <a:gd name="connsiteY5" fmla="*/ 69309 h 117825"/>
                  <a:gd name="connsiteX6" fmla="*/ 85151 w 106933"/>
                  <a:gd name="connsiteY6" fmla="*/ 69309 h 117825"/>
                  <a:gd name="connsiteX7" fmla="*/ 92082 w 106933"/>
                  <a:gd name="connsiteY7" fmla="*/ 46536 h 117825"/>
                  <a:gd name="connsiteX8" fmla="*/ 46536 w 106933"/>
                  <a:gd name="connsiteY8" fmla="*/ 46536 h 117825"/>
                  <a:gd name="connsiteX9" fmla="*/ 52477 w 106933"/>
                  <a:gd name="connsiteY9" fmla="*/ 25743 h 117825"/>
                  <a:gd name="connsiteX10" fmla="*/ 99013 w 106933"/>
                  <a:gd name="connsiteY10" fmla="*/ 25743 h 117825"/>
                  <a:gd name="connsiteX11" fmla="*/ 106934 w 106933"/>
                  <a:gd name="connsiteY11" fmla="*/ 0 h 117825"/>
                  <a:gd name="connsiteX12" fmla="*/ 105944 w 106933"/>
                  <a:gd name="connsiteY12" fmla="*/ 0 h 11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6933" h="117825">
                    <a:moveTo>
                      <a:pt x="34655" y="0"/>
                    </a:moveTo>
                    <a:lnTo>
                      <a:pt x="0" y="117825"/>
                    </a:lnTo>
                    <a:lnTo>
                      <a:pt x="73270" y="117825"/>
                    </a:lnTo>
                    <a:lnTo>
                      <a:pt x="81191" y="91092"/>
                    </a:lnTo>
                    <a:lnTo>
                      <a:pt x="33665" y="91092"/>
                    </a:lnTo>
                    <a:lnTo>
                      <a:pt x="39605" y="69309"/>
                    </a:lnTo>
                    <a:lnTo>
                      <a:pt x="85151" y="69309"/>
                    </a:lnTo>
                    <a:lnTo>
                      <a:pt x="92082" y="46536"/>
                    </a:lnTo>
                    <a:lnTo>
                      <a:pt x="46536" y="46536"/>
                    </a:lnTo>
                    <a:lnTo>
                      <a:pt x="52477" y="25743"/>
                    </a:lnTo>
                    <a:lnTo>
                      <a:pt x="99013" y="25743"/>
                    </a:lnTo>
                    <a:lnTo>
                      <a:pt x="106934" y="0"/>
                    </a:lnTo>
                    <a:lnTo>
                      <a:pt x="105944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5" name="Полилиния: фигура 194">
                <a:extLst>
                  <a:ext uri="{FF2B5EF4-FFF2-40B4-BE49-F238E27FC236}">
                    <a16:creationId xmlns:a16="http://schemas.microsoft.com/office/drawing/2014/main" id="{026977B7-4C83-98C2-DF3C-8EDB0DA49276}"/>
                  </a:ext>
                </a:extLst>
              </p:cNvPr>
              <p:cNvSpPr/>
              <p:nvPr/>
            </p:nvSpPr>
            <p:spPr>
              <a:xfrm>
                <a:off x="5412950" y="7130913"/>
                <a:ext cx="122775" cy="117825"/>
              </a:xfrm>
              <a:custGeom>
                <a:avLst/>
                <a:gdLst>
                  <a:gd name="connsiteX0" fmla="*/ 28713 w 122775"/>
                  <a:gd name="connsiteY0" fmla="*/ 117825 h 117825"/>
                  <a:gd name="connsiteX1" fmla="*/ 58417 w 122775"/>
                  <a:gd name="connsiteY1" fmla="*/ 72279 h 117825"/>
                  <a:gd name="connsiteX2" fmla="*/ 61388 w 122775"/>
                  <a:gd name="connsiteY2" fmla="*/ 117825 h 117825"/>
                  <a:gd name="connsiteX3" fmla="*/ 91092 w 122775"/>
                  <a:gd name="connsiteY3" fmla="*/ 117825 h 117825"/>
                  <a:gd name="connsiteX4" fmla="*/ 84161 w 122775"/>
                  <a:gd name="connsiteY4" fmla="*/ 56438 h 117825"/>
                  <a:gd name="connsiteX5" fmla="*/ 122776 w 122775"/>
                  <a:gd name="connsiteY5" fmla="*/ 0 h 117825"/>
                  <a:gd name="connsiteX6" fmla="*/ 122776 w 122775"/>
                  <a:gd name="connsiteY6" fmla="*/ 0 h 117825"/>
                  <a:gd name="connsiteX7" fmla="*/ 94062 w 122775"/>
                  <a:gd name="connsiteY7" fmla="*/ 0 h 117825"/>
                  <a:gd name="connsiteX8" fmla="*/ 68319 w 122775"/>
                  <a:gd name="connsiteY8" fmla="*/ 40595 h 117825"/>
                  <a:gd name="connsiteX9" fmla="*/ 66339 w 122775"/>
                  <a:gd name="connsiteY9" fmla="*/ 0 h 117825"/>
                  <a:gd name="connsiteX10" fmla="*/ 37625 w 122775"/>
                  <a:gd name="connsiteY10" fmla="*/ 0 h 117825"/>
                  <a:gd name="connsiteX11" fmla="*/ 42575 w 122775"/>
                  <a:gd name="connsiteY11" fmla="*/ 56438 h 117825"/>
                  <a:gd name="connsiteX12" fmla="*/ 0 w 122775"/>
                  <a:gd name="connsiteY12" fmla="*/ 117825 h 11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2775" h="117825">
                    <a:moveTo>
                      <a:pt x="28713" y="117825"/>
                    </a:moveTo>
                    <a:lnTo>
                      <a:pt x="58417" y="72279"/>
                    </a:lnTo>
                    <a:lnTo>
                      <a:pt x="61388" y="117825"/>
                    </a:lnTo>
                    <a:lnTo>
                      <a:pt x="91092" y="117825"/>
                    </a:lnTo>
                    <a:lnTo>
                      <a:pt x="84161" y="56438"/>
                    </a:lnTo>
                    <a:lnTo>
                      <a:pt x="122776" y="0"/>
                    </a:lnTo>
                    <a:lnTo>
                      <a:pt x="122776" y="0"/>
                    </a:lnTo>
                    <a:lnTo>
                      <a:pt x="94062" y="0"/>
                    </a:lnTo>
                    <a:lnTo>
                      <a:pt x="68319" y="40595"/>
                    </a:lnTo>
                    <a:lnTo>
                      <a:pt x="66339" y="0"/>
                    </a:lnTo>
                    <a:lnTo>
                      <a:pt x="37625" y="0"/>
                    </a:lnTo>
                    <a:lnTo>
                      <a:pt x="42575" y="56438"/>
                    </a:lnTo>
                    <a:lnTo>
                      <a:pt x="0" y="117825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6" name="Полилиния: фигура 195">
                <a:extLst>
                  <a:ext uri="{FF2B5EF4-FFF2-40B4-BE49-F238E27FC236}">
                    <a16:creationId xmlns:a16="http://schemas.microsoft.com/office/drawing/2014/main" id="{C6FA959A-A3BA-ABA7-94A3-179943A5ADD6}"/>
                  </a:ext>
                </a:extLst>
              </p:cNvPr>
              <p:cNvSpPr/>
              <p:nvPr/>
            </p:nvSpPr>
            <p:spPr>
              <a:xfrm>
                <a:off x="5531766" y="7130913"/>
                <a:ext cx="85150" cy="117825"/>
              </a:xfrm>
              <a:custGeom>
                <a:avLst/>
                <a:gdLst>
                  <a:gd name="connsiteX0" fmla="*/ 9901 w 85150"/>
                  <a:gd name="connsiteY0" fmla="*/ 0 h 117825"/>
                  <a:gd name="connsiteX1" fmla="*/ 1980 w 85150"/>
                  <a:gd name="connsiteY1" fmla="*/ 25743 h 117825"/>
                  <a:gd name="connsiteX2" fmla="*/ 26734 w 85150"/>
                  <a:gd name="connsiteY2" fmla="*/ 25743 h 117825"/>
                  <a:gd name="connsiteX3" fmla="*/ 0 w 85150"/>
                  <a:gd name="connsiteY3" fmla="*/ 117825 h 117825"/>
                  <a:gd name="connsiteX4" fmla="*/ 26734 w 85150"/>
                  <a:gd name="connsiteY4" fmla="*/ 117825 h 117825"/>
                  <a:gd name="connsiteX5" fmla="*/ 53467 w 85150"/>
                  <a:gd name="connsiteY5" fmla="*/ 25743 h 117825"/>
                  <a:gd name="connsiteX6" fmla="*/ 77230 w 85150"/>
                  <a:gd name="connsiteY6" fmla="*/ 25743 h 117825"/>
                  <a:gd name="connsiteX7" fmla="*/ 85151 w 85150"/>
                  <a:gd name="connsiteY7" fmla="*/ 0 h 117825"/>
                  <a:gd name="connsiteX8" fmla="*/ 85151 w 85150"/>
                  <a:gd name="connsiteY8" fmla="*/ 0 h 11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150" h="117825">
                    <a:moveTo>
                      <a:pt x="9901" y="0"/>
                    </a:moveTo>
                    <a:lnTo>
                      <a:pt x="1980" y="25743"/>
                    </a:lnTo>
                    <a:lnTo>
                      <a:pt x="26734" y="25743"/>
                    </a:lnTo>
                    <a:lnTo>
                      <a:pt x="0" y="117825"/>
                    </a:lnTo>
                    <a:lnTo>
                      <a:pt x="26734" y="117825"/>
                    </a:lnTo>
                    <a:lnTo>
                      <a:pt x="53467" y="25743"/>
                    </a:lnTo>
                    <a:lnTo>
                      <a:pt x="77230" y="25743"/>
                    </a:lnTo>
                    <a:lnTo>
                      <a:pt x="85151" y="0"/>
                    </a:lnTo>
                    <a:lnTo>
                      <a:pt x="85151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7" name="Полилиния: фигура 196">
                <a:extLst>
                  <a:ext uri="{FF2B5EF4-FFF2-40B4-BE49-F238E27FC236}">
                    <a16:creationId xmlns:a16="http://schemas.microsoft.com/office/drawing/2014/main" id="{98E476BD-C236-26EF-A19E-2113860EE40F}"/>
                  </a:ext>
                </a:extLst>
              </p:cNvPr>
              <p:cNvSpPr/>
              <p:nvPr/>
            </p:nvSpPr>
            <p:spPr>
              <a:xfrm>
                <a:off x="5594144" y="7130913"/>
                <a:ext cx="103514" cy="117825"/>
              </a:xfrm>
              <a:custGeom>
                <a:avLst/>
                <a:gdLst>
                  <a:gd name="connsiteX0" fmla="*/ 72279 w 103514"/>
                  <a:gd name="connsiteY0" fmla="*/ 0 h 117825"/>
                  <a:gd name="connsiteX1" fmla="*/ 33665 w 103514"/>
                  <a:gd name="connsiteY1" fmla="*/ 0 h 117825"/>
                  <a:gd name="connsiteX2" fmla="*/ 0 w 103514"/>
                  <a:gd name="connsiteY2" fmla="*/ 117825 h 117825"/>
                  <a:gd name="connsiteX3" fmla="*/ 25743 w 103514"/>
                  <a:gd name="connsiteY3" fmla="*/ 117825 h 117825"/>
                  <a:gd name="connsiteX4" fmla="*/ 35644 w 103514"/>
                  <a:gd name="connsiteY4" fmla="*/ 83171 h 117825"/>
                  <a:gd name="connsiteX5" fmla="*/ 49506 w 103514"/>
                  <a:gd name="connsiteY5" fmla="*/ 83171 h 117825"/>
                  <a:gd name="connsiteX6" fmla="*/ 57427 w 103514"/>
                  <a:gd name="connsiteY6" fmla="*/ 86141 h 117825"/>
                  <a:gd name="connsiteX7" fmla="*/ 56438 w 103514"/>
                  <a:gd name="connsiteY7" fmla="*/ 96043 h 117825"/>
                  <a:gd name="connsiteX8" fmla="*/ 50496 w 103514"/>
                  <a:gd name="connsiteY8" fmla="*/ 116835 h 117825"/>
                  <a:gd name="connsiteX9" fmla="*/ 77230 w 103514"/>
                  <a:gd name="connsiteY9" fmla="*/ 116835 h 117825"/>
                  <a:gd name="connsiteX10" fmla="*/ 84161 w 103514"/>
                  <a:gd name="connsiteY10" fmla="*/ 92082 h 117825"/>
                  <a:gd name="connsiteX11" fmla="*/ 84161 w 103514"/>
                  <a:gd name="connsiteY11" fmla="*/ 75250 h 117825"/>
                  <a:gd name="connsiteX12" fmla="*/ 72279 w 103514"/>
                  <a:gd name="connsiteY12" fmla="*/ 67329 h 117825"/>
                  <a:gd name="connsiteX13" fmla="*/ 88122 w 103514"/>
                  <a:gd name="connsiteY13" fmla="*/ 59408 h 117825"/>
                  <a:gd name="connsiteX14" fmla="*/ 98023 w 103514"/>
                  <a:gd name="connsiteY14" fmla="*/ 40595 h 117825"/>
                  <a:gd name="connsiteX15" fmla="*/ 100993 w 103514"/>
                  <a:gd name="connsiteY15" fmla="*/ 30694 h 117825"/>
                  <a:gd name="connsiteX16" fmla="*/ 100003 w 103514"/>
                  <a:gd name="connsiteY16" fmla="*/ 5941 h 117825"/>
                  <a:gd name="connsiteX17" fmla="*/ 72279 w 103514"/>
                  <a:gd name="connsiteY17" fmla="*/ 0 h 117825"/>
                  <a:gd name="connsiteX18" fmla="*/ 73270 w 103514"/>
                  <a:gd name="connsiteY18" fmla="*/ 39605 h 117825"/>
                  <a:gd name="connsiteX19" fmla="*/ 72279 w 103514"/>
                  <a:gd name="connsiteY19" fmla="*/ 44556 h 117825"/>
                  <a:gd name="connsiteX20" fmla="*/ 67329 w 103514"/>
                  <a:gd name="connsiteY20" fmla="*/ 54457 h 117825"/>
                  <a:gd name="connsiteX21" fmla="*/ 57427 w 103514"/>
                  <a:gd name="connsiteY21" fmla="*/ 57427 h 117825"/>
                  <a:gd name="connsiteX22" fmla="*/ 42575 w 103514"/>
                  <a:gd name="connsiteY22" fmla="*/ 57427 h 117825"/>
                  <a:gd name="connsiteX23" fmla="*/ 51487 w 103514"/>
                  <a:gd name="connsiteY23" fmla="*/ 26734 h 117825"/>
                  <a:gd name="connsiteX24" fmla="*/ 66339 w 103514"/>
                  <a:gd name="connsiteY24" fmla="*/ 26734 h 117825"/>
                  <a:gd name="connsiteX25" fmla="*/ 74260 w 103514"/>
                  <a:gd name="connsiteY25" fmla="*/ 29704 h 117825"/>
                  <a:gd name="connsiteX26" fmla="*/ 73270 w 103514"/>
                  <a:gd name="connsiteY26" fmla="*/ 39605 h 11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3514" h="117825">
                    <a:moveTo>
                      <a:pt x="72279" y="0"/>
                    </a:moveTo>
                    <a:lnTo>
                      <a:pt x="33665" y="0"/>
                    </a:lnTo>
                    <a:lnTo>
                      <a:pt x="0" y="117825"/>
                    </a:lnTo>
                    <a:lnTo>
                      <a:pt x="25743" y="117825"/>
                    </a:lnTo>
                    <a:lnTo>
                      <a:pt x="35644" y="83171"/>
                    </a:lnTo>
                    <a:lnTo>
                      <a:pt x="49506" y="83171"/>
                    </a:lnTo>
                    <a:cubicBezTo>
                      <a:pt x="53467" y="83171"/>
                      <a:pt x="56438" y="84161"/>
                      <a:pt x="57427" y="86141"/>
                    </a:cubicBezTo>
                    <a:cubicBezTo>
                      <a:pt x="58418" y="88121"/>
                      <a:pt x="58418" y="91092"/>
                      <a:pt x="56438" y="96043"/>
                    </a:cubicBezTo>
                    <a:lnTo>
                      <a:pt x="50496" y="116835"/>
                    </a:lnTo>
                    <a:lnTo>
                      <a:pt x="77230" y="116835"/>
                    </a:lnTo>
                    <a:lnTo>
                      <a:pt x="84161" y="92082"/>
                    </a:lnTo>
                    <a:cubicBezTo>
                      <a:pt x="86141" y="85151"/>
                      <a:pt x="86141" y="79210"/>
                      <a:pt x="84161" y="75250"/>
                    </a:cubicBezTo>
                    <a:cubicBezTo>
                      <a:pt x="82181" y="71289"/>
                      <a:pt x="78220" y="68319"/>
                      <a:pt x="72279" y="67329"/>
                    </a:cubicBezTo>
                    <a:cubicBezTo>
                      <a:pt x="78220" y="66339"/>
                      <a:pt x="84161" y="63368"/>
                      <a:pt x="88122" y="59408"/>
                    </a:cubicBezTo>
                    <a:cubicBezTo>
                      <a:pt x="92082" y="54457"/>
                      <a:pt x="96043" y="48516"/>
                      <a:pt x="98023" y="40595"/>
                    </a:cubicBezTo>
                    <a:lnTo>
                      <a:pt x="100993" y="30694"/>
                    </a:lnTo>
                    <a:cubicBezTo>
                      <a:pt x="104953" y="18812"/>
                      <a:pt x="103964" y="9901"/>
                      <a:pt x="100003" y="5941"/>
                    </a:cubicBezTo>
                    <a:cubicBezTo>
                      <a:pt x="96043" y="1980"/>
                      <a:pt x="87131" y="0"/>
                      <a:pt x="72279" y="0"/>
                    </a:cubicBezTo>
                    <a:close/>
                    <a:moveTo>
                      <a:pt x="73270" y="39605"/>
                    </a:moveTo>
                    <a:lnTo>
                      <a:pt x="72279" y="44556"/>
                    </a:lnTo>
                    <a:cubicBezTo>
                      <a:pt x="71289" y="49506"/>
                      <a:pt x="69309" y="52477"/>
                      <a:pt x="67329" y="54457"/>
                    </a:cubicBezTo>
                    <a:cubicBezTo>
                      <a:pt x="65348" y="56438"/>
                      <a:pt x="62378" y="57427"/>
                      <a:pt x="57427" y="57427"/>
                    </a:cubicBezTo>
                    <a:lnTo>
                      <a:pt x="42575" y="57427"/>
                    </a:lnTo>
                    <a:lnTo>
                      <a:pt x="51487" y="26734"/>
                    </a:lnTo>
                    <a:lnTo>
                      <a:pt x="66339" y="26734"/>
                    </a:lnTo>
                    <a:cubicBezTo>
                      <a:pt x="70299" y="26734"/>
                      <a:pt x="73270" y="27724"/>
                      <a:pt x="74260" y="29704"/>
                    </a:cubicBezTo>
                    <a:cubicBezTo>
                      <a:pt x="75250" y="30694"/>
                      <a:pt x="74260" y="33664"/>
                      <a:pt x="73270" y="39605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8" name="Полилиния: фигура 197">
                <a:extLst>
                  <a:ext uri="{FF2B5EF4-FFF2-40B4-BE49-F238E27FC236}">
                    <a16:creationId xmlns:a16="http://schemas.microsoft.com/office/drawing/2014/main" id="{3A1571B8-531A-335D-8350-A52FB5D74067}"/>
                  </a:ext>
                </a:extLst>
              </p:cNvPr>
              <p:cNvSpPr/>
              <p:nvPr/>
            </p:nvSpPr>
            <p:spPr>
              <a:xfrm>
                <a:off x="5685236" y="7130913"/>
                <a:ext cx="105943" cy="117825"/>
              </a:xfrm>
              <a:custGeom>
                <a:avLst/>
                <a:gdLst>
                  <a:gd name="connsiteX0" fmla="*/ 33664 w 105943"/>
                  <a:gd name="connsiteY0" fmla="*/ 0 h 117825"/>
                  <a:gd name="connsiteX1" fmla="*/ 0 w 105943"/>
                  <a:gd name="connsiteY1" fmla="*/ 117825 h 117825"/>
                  <a:gd name="connsiteX2" fmla="*/ 73269 w 105943"/>
                  <a:gd name="connsiteY2" fmla="*/ 117825 h 117825"/>
                  <a:gd name="connsiteX3" fmla="*/ 80200 w 105943"/>
                  <a:gd name="connsiteY3" fmla="*/ 91092 h 117825"/>
                  <a:gd name="connsiteX4" fmla="*/ 32674 w 105943"/>
                  <a:gd name="connsiteY4" fmla="*/ 91092 h 117825"/>
                  <a:gd name="connsiteX5" fmla="*/ 39605 w 105943"/>
                  <a:gd name="connsiteY5" fmla="*/ 69309 h 117825"/>
                  <a:gd name="connsiteX6" fmla="*/ 85151 w 105943"/>
                  <a:gd name="connsiteY6" fmla="*/ 69309 h 117825"/>
                  <a:gd name="connsiteX7" fmla="*/ 91092 w 105943"/>
                  <a:gd name="connsiteY7" fmla="*/ 46536 h 117825"/>
                  <a:gd name="connsiteX8" fmla="*/ 46536 w 105943"/>
                  <a:gd name="connsiteY8" fmla="*/ 46536 h 117825"/>
                  <a:gd name="connsiteX9" fmla="*/ 52477 w 105943"/>
                  <a:gd name="connsiteY9" fmla="*/ 25743 h 117825"/>
                  <a:gd name="connsiteX10" fmla="*/ 99013 w 105943"/>
                  <a:gd name="connsiteY10" fmla="*/ 25743 h 117825"/>
                  <a:gd name="connsiteX11" fmla="*/ 105944 w 105943"/>
                  <a:gd name="connsiteY11" fmla="*/ 0 h 117825"/>
                  <a:gd name="connsiteX12" fmla="*/ 105944 w 105943"/>
                  <a:gd name="connsiteY12" fmla="*/ 0 h 11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5943" h="117825">
                    <a:moveTo>
                      <a:pt x="33664" y="0"/>
                    </a:moveTo>
                    <a:lnTo>
                      <a:pt x="0" y="117825"/>
                    </a:lnTo>
                    <a:lnTo>
                      <a:pt x="73269" y="117825"/>
                    </a:lnTo>
                    <a:lnTo>
                      <a:pt x="80200" y="91092"/>
                    </a:lnTo>
                    <a:lnTo>
                      <a:pt x="32674" y="91092"/>
                    </a:lnTo>
                    <a:lnTo>
                      <a:pt x="39605" y="69309"/>
                    </a:lnTo>
                    <a:lnTo>
                      <a:pt x="85151" y="69309"/>
                    </a:lnTo>
                    <a:lnTo>
                      <a:pt x="91092" y="46536"/>
                    </a:lnTo>
                    <a:lnTo>
                      <a:pt x="46536" y="46536"/>
                    </a:lnTo>
                    <a:lnTo>
                      <a:pt x="52477" y="25743"/>
                    </a:lnTo>
                    <a:lnTo>
                      <a:pt x="99013" y="25743"/>
                    </a:lnTo>
                    <a:lnTo>
                      <a:pt x="105944" y="0"/>
                    </a:lnTo>
                    <a:lnTo>
                      <a:pt x="105944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9" name="Полилиния: фигура 198">
                <a:extLst>
                  <a:ext uri="{FF2B5EF4-FFF2-40B4-BE49-F238E27FC236}">
                    <a16:creationId xmlns:a16="http://schemas.microsoft.com/office/drawing/2014/main" id="{CB80580B-2FF5-AF77-FE40-9565D4295B19}"/>
                  </a:ext>
                </a:extLst>
              </p:cNvPr>
              <p:cNvSpPr/>
              <p:nvPr/>
            </p:nvSpPr>
            <p:spPr>
              <a:xfrm>
                <a:off x="5772367" y="7130913"/>
                <a:ext cx="149509" cy="117825"/>
              </a:xfrm>
              <a:custGeom>
                <a:avLst/>
                <a:gdLst>
                  <a:gd name="connsiteX0" fmla="*/ 34655 w 149509"/>
                  <a:gd name="connsiteY0" fmla="*/ 0 h 117825"/>
                  <a:gd name="connsiteX1" fmla="*/ 0 w 149509"/>
                  <a:gd name="connsiteY1" fmla="*/ 117825 h 117825"/>
                  <a:gd name="connsiteX2" fmla="*/ 25743 w 149509"/>
                  <a:gd name="connsiteY2" fmla="*/ 117825 h 117825"/>
                  <a:gd name="connsiteX3" fmla="*/ 50496 w 149509"/>
                  <a:gd name="connsiteY3" fmla="*/ 29704 h 117825"/>
                  <a:gd name="connsiteX4" fmla="*/ 44556 w 149509"/>
                  <a:gd name="connsiteY4" fmla="*/ 117825 h 117825"/>
                  <a:gd name="connsiteX5" fmla="*/ 70299 w 149509"/>
                  <a:gd name="connsiteY5" fmla="*/ 117825 h 117825"/>
                  <a:gd name="connsiteX6" fmla="*/ 114855 w 149509"/>
                  <a:gd name="connsiteY6" fmla="*/ 30694 h 117825"/>
                  <a:gd name="connsiteX7" fmla="*/ 90102 w 149509"/>
                  <a:gd name="connsiteY7" fmla="*/ 117825 h 117825"/>
                  <a:gd name="connsiteX8" fmla="*/ 114855 w 149509"/>
                  <a:gd name="connsiteY8" fmla="*/ 117825 h 117825"/>
                  <a:gd name="connsiteX9" fmla="*/ 149509 w 149509"/>
                  <a:gd name="connsiteY9" fmla="*/ 0 h 117825"/>
                  <a:gd name="connsiteX10" fmla="*/ 148519 w 149509"/>
                  <a:gd name="connsiteY10" fmla="*/ 0 h 117825"/>
                  <a:gd name="connsiteX11" fmla="*/ 111885 w 149509"/>
                  <a:gd name="connsiteY11" fmla="*/ 0 h 117825"/>
                  <a:gd name="connsiteX12" fmla="*/ 67329 w 149509"/>
                  <a:gd name="connsiteY12" fmla="*/ 85151 h 117825"/>
                  <a:gd name="connsiteX13" fmla="*/ 72279 w 149509"/>
                  <a:gd name="connsiteY13" fmla="*/ 0 h 11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9509" h="117825">
                    <a:moveTo>
                      <a:pt x="34655" y="0"/>
                    </a:moveTo>
                    <a:lnTo>
                      <a:pt x="0" y="117825"/>
                    </a:lnTo>
                    <a:lnTo>
                      <a:pt x="25743" y="117825"/>
                    </a:lnTo>
                    <a:lnTo>
                      <a:pt x="50496" y="29704"/>
                    </a:lnTo>
                    <a:lnTo>
                      <a:pt x="44556" y="117825"/>
                    </a:lnTo>
                    <a:lnTo>
                      <a:pt x="70299" y="117825"/>
                    </a:lnTo>
                    <a:lnTo>
                      <a:pt x="114855" y="30694"/>
                    </a:lnTo>
                    <a:lnTo>
                      <a:pt x="90102" y="117825"/>
                    </a:lnTo>
                    <a:lnTo>
                      <a:pt x="114855" y="117825"/>
                    </a:lnTo>
                    <a:lnTo>
                      <a:pt x="149509" y="0"/>
                    </a:lnTo>
                    <a:lnTo>
                      <a:pt x="148519" y="0"/>
                    </a:lnTo>
                    <a:lnTo>
                      <a:pt x="111885" y="0"/>
                    </a:lnTo>
                    <a:lnTo>
                      <a:pt x="67329" y="85151"/>
                    </a:lnTo>
                    <a:lnTo>
                      <a:pt x="72279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" name="Полилиния: фигура 199">
                <a:extLst>
                  <a:ext uri="{FF2B5EF4-FFF2-40B4-BE49-F238E27FC236}">
                    <a16:creationId xmlns:a16="http://schemas.microsoft.com/office/drawing/2014/main" id="{609B627F-3648-290A-86AC-BBAE4CB00540}"/>
                  </a:ext>
                </a:extLst>
              </p:cNvPr>
              <p:cNvSpPr/>
              <p:nvPr/>
            </p:nvSpPr>
            <p:spPr>
              <a:xfrm>
                <a:off x="5904054" y="7130913"/>
                <a:ext cx="105943" cy="117825"/>
              </a:xfrm>
              <a:custGeom>
                <a:avLst/>
                <a:gdLst>
                  <a:gd name="connsiteX0" fmla="*/ 98023 w 105943"/>
                  <a:gd name="connsiteY0" fmla="*/ 25743 h 117825"/>
                  <a:gd name="connsiteX1" fmla="*/ 105944 w 105943"/>
                  <a:gd name="connsiteY1" fmla="*/ 0 h 117825"/>
                  <a:gd name="connsiteX2" fmla="*/ 105944 w 105943"/>
                  <a:gd name="connsiteY2" fmla="*/ 0 h 117825"/>
                  <a:gd name="connsiteX3" fmla="*/ 33665 w 105943"/>
                  <a:gd name="connsiteY3" fmla="*/ 0 h 117825"/>
                  <a:gd name="connsiteX4" fmla="*/ 0 w 105943"/>
                  <a:gd name="connsiteY4" fmla="*/ 117825 h 117825"/>
                  <a:gd name="connsiteX5" fmla="*/ 73270 w 105943"/>
                  <a:gd name="connsiteY5" fmla="*/ 117825 h 117825"/>
                  <a:gd name="connsiteX6" fmla="*/ 80201 w 105943"/>
                  <a:gd name="connsiteY6" fmla="*/ 91092 h 117825"/>
                  <a:gd name="connsiteX7" fmla="*/ 32674 w 105943"/>
                  <a:gd name="connsiteY7" fmla="*/ 91092 h 117825"/>
                  <a:gd name="connsiteX8" fmla="*/ 39605 w 105943"/>
                  <a:gd name="connsiteY8" fmla="*/ 69309 h 117825"/>
                  <a:gd name="connsiteX9" fmla="*/ 84161 w 105943"/>
                  <a:gd name="connsiteY9" fmla="*/ 69309 h 117825"/>
                  <a:gd name="connsiteX10" fmla="*/ 91092 w 105943"/>
                  <a:gd name="connsiteY10" fmla="*/ 46536 h 117825"/>
                  <a:gd name="connsiteX11" fmla="*/ 45546 w 105943"/>
                  <a:gd name="connsiteY11" fmla="*/ 46536 h 117825"/>
                  <a:gd name="connsiteX12" fmla="*/ 51487 w 105943"/>
                  <a:gd name="connsiteY12" fmla="*/ 25743 h 11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5943" h="117825">
                    <a:moveTo>
                      <a:pt x="98023" y="25743"/>
                    </a:moveTo>
                    <a:lnTo>
                      <a:pt x="105944" y="0"/>
                    </a:lnTo>
                    <a:lnTo>
                      <a:pt x="105944" y="0"/>
                    </a:lnTo>
                    <a:lnTo>
                      <a:pt x="33665" y="0"/>
                    </a:lnTo>
                    <a:lnTo>
                      <a:pt x="0" y="117825"/>
                    </a:lnTo>
                    <a:lnTo>
                      <a:pt x="73270" y="117825"/>
                    </a:lnTo>
                    <a:lnTo>
                      <a:pt x="80201" y="91092"/>
                    </a:lnTo>
                    <a:lnTo>
                      <a:pt x="32674" y="91092"/>
                    </a:lnTo>
                    <a:lnTo>
                      <a:pt x="39605" y="69309"/>
                    </a:lnTo>
                    <a:lnTo>
                      <a:pt x="84161" y="69309"/>
                    </a:lnTo>
                    <a:lnTo>
                      <a:pt x="91092" y="46536"/>
                    </a:lnTo>
                    <a:lnTo>
                      <a:pt x="45546" y="46536"/>
                    </a:lnTo>
                    <a:lnTo>
                      <a:pt x="51487" y="25743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1" name="Полилиния: фигура 200">
                <a:extLst>
                  <a:ext uri="{FF2B5EF4-FFF2-40B4-BE49-F238E27FC236}">
                    <a16:creationId xmlns:a16="http://schemas.microsoft.com/office/drawing/2014/main" id="{D306E7E6-996D-4741-2F57-6571B4EA9609}"/>
                  </a:ext>
                </a:extLst>
              </p:cNvPr>
              <p:cNvSpPr/>
              <p:nvPr/>
            </p:nvSpPr>
            <p:spPr>
              <a:xfrm>
                <a:off x="5289184" y="7278442"/>
                <a:ext cx="105090" cy="117825"/>
              </a:xfrm>
              <a:custGeom>
                <a:avLst/>
                <a:gdLst>
                  <a:gd name="connsiteX0" fmla="*/ 0 w 105090"/>
                  <a:gd name="connsiteY0" fmla="*/ 117826 h 117825"/>
                  <a:gd name="connsiteX1" fmla="*/ 0 w 105090"/>
                  <a:gd name="connsiteY1" fmla="*/ 117826 h 117825"/>
                  <a:gd name="connsiteX2" fmla="*/ 25743 w 105090"/>
                  <a:gd name="connsiteY2" fmla="*/ 117826 h 117825"/>
                  <a:gd name="connsiteX3" fmla="*/ 34655 w 105090"/>
                  <a:gd name="connsiteY3" fmla="*/ 86141 h 117825"/>
                  <a:gd name="connsiteX4" fmla="*/ 53467 w 105090"/>
                  <a:gd name="connsiteY4" fmla="*/ 86141 h 117825"/>
                  <a:gd name="connsiteX5" fmla="*/ 83171 w 105090"/>
                  <a:gd name="connsiteY5" fmla="*/ 77231 h 117825"/>
                  <a:gd name="connsiteX6" fmla="*/ 100003 w 105090"/>
                  <a:gd name="connsiteY6" fmla="*/ 46536 h 117825"/>
                  <a:gd name="connsiteX7" fmla="*/ 101983 w 105090"/>
                  <a:gd name="connsiteY7" fmla="*/ 38615 h 117825"/>
                  <a:gd name="connsiteX8" fmla="*/ 102973 w 105090"/>
                  <a:gd name="connsiteY8" fmla="*/ 8911 h 117825"/>
                  <a:gd name="connsiteX9" fmla="*/ 78220 w 105090"/>
                  <a:gd name="connsiteY9" fmla="*/ 0 h 117825"/>
                  <a:gd name="connsiteX10" fmla="*/ 32674 w 105090"/>
                  <a:gd name="connsiteY10" fmla="*/ 0 h 117825"/>
                  <a:gd name="connsiteX11" fmla="*/ 0 w 105090"/>
                  <a:gd name="connsiteY11" fmla="*/ 117826 h 117825"/>
                  <a:gd name="connsiteX12" fmla="*/ 52477 w 105090"/>
                  <a:gd name="connsiteY12" fmla="*/ 26734 h 117825"/>
                  <a:gd name="connsiteX13" fmla="*/ 69309 w 105090"/>
                  <a:gd name="connsiteY13" fmla="*/ 26734 h 117825"/>
                  <a:gd name="connsiteX14" fmla="*/ 77230 w 105090"/>
                  <a:gd name="connsiteY14" fmla="*/ 29704 h 117825"/>
                  <a:gd name="connsiteX15" fmla="*/ 77230 w 105090"/>
                  <a:gd name="connsiteY15" fmla="*/ 39605 h 117825"/>
                  <a:gd name="connsiteX16" fmla="*/ 75250 w 105090"/>
                  <a:gd name="connsiteY16" fmla="*/ 46536 h 117825"/>
                  <a:gd name="connsiteX17" fmla="*/ 70299 w 105090"/>
                  <a:gd name="connsiteY17" fmla="*/ 57428 h 117825"/>
                  <a:gd name="connsiteX18" fmla="*/ 61388 w 105090"/>
                  <a:gd name="connsiteY18" fmla="*/ 60398 h 117825"/>
                  <a:gd name="connsiteX19" fmla="*/ 43565 w 105090"/>
                  <a:gd name="connsiteY19" fmla="*/ 60398 h 117825"/>
                  <a:gd name="connsiteX20" fmla="*/ 52477 w 105090"/>
                  <a:gd name="connsiteY20" fmla="*/ 26734 h 11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05090" h="117825">
                    <a:moveTo>
                      <a:pt x="0" y="117826"/>
                    </a:moveTo>
                    <a:lnTo>
                      <a:pt x="0" y="117826"/>
                    </a:lnTo>
                    <a:lnTo>
                      <a:pt x="25743" y="117826"/>
                    </a:lnTo>
                    <a:lnTo>
                      <a:pt x="34655" y="86141"/>
                    </a:lnTo>
                    <a:lnTo>
                      <a:pt x="53467" y="86141"/>
                    </a:lnTo>
                    <a:cubicBezTo>
                      <a:pt x="66339" y="86141"/>
                      <a:pt x="76240" y="83171"/>
                      <a:pt x="83171" y="77231"/>
                    </a:cubicBezTo>
                    <a:cubicBezTo>
                      <a:pt x="90102" y="71289"/>
                      <a:pt x="96043" y="61388"/>
                      <a:pt x="100003" y="46536"/>
                    </a:cubicBezTo>
                    <a:lnTo>
                      <a:pt x="101983" y="38615"/>
                    </a:lnTo>
                    <a:cubicBezTo>
                      <a:pt x="105944" y="24753"/>
                      <a:pt x="105944" y="14852"/>
                      <a:pt x="102973" y="8911"/>
                    </a:cubicBezTo>
                    <a:cubicBezTo>
                      <a:pt x="99013" y="2971"/>
                      <a:pt x="91092" y="0"/>
                      <a:pt x="78220" y="0"/>
                    </a:cubicBezTo>
                    <a:lnTo>
                      <a:pt x="32674" y="0"/>
                    </a:lnTo>
                    <a:lnTo>
                      <a:pt x="0" y="117826"/>
                    </a:lnTo>
                    <a:close/>
                    <a:moveTo>
                      <a:pt x="52477" y="26734"/>
                    </a:moveTo>
                    <a:lnTo>
                      <a:pt x="69309" y="26734"/>
                    </a:lnTo>
                    <a:cubicBezTo>
                      <a:pt x="73269" y="26734"/>
                      <a:pt x="76240" y="27724"/>
                      <a:pt x="77230" y="29704"/>
                    </a:cubicBezTo>
                    <a:cubicBezTo>
                      <a:pt x="78220" y="31684"/>
                      <a:pt x="78220" y="34655"/>
                      <a:pt x="77230" y="39605"/>
                    </a:cubicBezTo>
                    <a:lnTo>
                      <a:pt x="75250" y="46536"/>
                    </a:lnTo>
                    <a:cubicBezTo>
                      <a:pt x="73269" y="52477"/>
                      <a:pt x="72279" y="55448"/>
                      <a:pt x="70299" y="57428"/>
                    </a:cubicBezTo>
                    <a:cubicBezTo>
                      <a:pt x="68319" y="59408"/>
                      <a:pt x="65348" y="60398"/>
                      <a:pt x="61388" y="60398"/>
                    </a:cubicBezTo>
                    <a:lnTo>
                      <a:pt x="43565" y="60398"/>
                    </a:lnTo>
                    <a:lnTo>
                      <a:pt x="52477" y="2673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2" name="Полилиния: фигура 201">
                <a:extLst>
                  <a:ext uri="{FF2B5EF4-FFF2-40B4-BE49-F238E27FC236}">
                    <a16:creationId xmlns:a16="http://schemas.microsoft.com/office/drawing/2014/main" id="{57E396A9-FF56-224C-5545-FB0EDA1C6FC3}"/>
                  </a:ext>
                </a:extLst>
              </p:cNvPr>
              <p:cNvSpPr/>
              <p:nvPr/>
            </p:nvSpPr>
            <p:spPr>
              <a:xfrm>
                <a:off x="5386526" y="7277452"/>
                <a:ext cx="102354" cy="121785"/>
              </a:xfrm>
              <a:custGeom>
                <a:avLst/>
                <a:gdLst>
                  <a:gd name="connsiteX0" fmla="*/ 74940 w 102354"/>
                  <a:gd name="connsiteY0" fmla="*/ 0 h 121785"/>
                  <a:gd name="connsiteX1" fmla="*/ 62068 w 102354"/>
                  <a:gd name="connsiteY1" fmla="*/ 0 h 121785"/>
                  <a:gd name="connsiteX2" fmla="*/ 30384 w 102354"/>
                  <a:gd name="connsiteY2" fmla="*/ 10891 h 121785"/>
                  <a:gd name="connsiteX3" fmla="*/ 11572 w 102354"/>
                  <a:gd name="connsiteY3" fmla="*/ 48517 h 121785"/>
                  <a:gd name="connsiteX4" fmla="*/ 4641 w 102354"/>
                  <a:gd name="connsiteY4" fmla="*/ 73270 h 121785"/>
                  <a:gd name="connsiteX5" fmla="*/ 1671 w 102354"/>
                  <a:gd name="connsiteY5" fmla="*/ 110895 h 121785"/>
                  <a:gd name="connsiteX6" fmla="*/ 27414 w 102354"/>
                  <a:gd name="connsiteY6" fmla="*/ 121786 h 121785"/>
                  <a:gd name="connsiteX7" fmla="*/ 40286 w 102354"/>
                  <a:gd name="connsiteY7" fmla="*/ 121786 h 121785"/>
                  <a:gd name="connsiteX8" fmla="*/ 71970 w 102354"/>
                  <a:gd name="connsiteY8" fmla="*/ 110895 h 121785"/>
                  <a:gd name="connsiteX9" fmla="*/ 90782 w 102354"/>
                  <a:gd name="connsiteY9" fmla="*/ 73270 h 121785"/>
                  <a:gd name="connsiteX10" fmla="*/ 97714 w 102354"/>
                  <a:gd name="connsiteY10" fmla="*/ 48517 h 121785"/>
                  <a:gd name="connsiteX11" fmla="*/ 100684 w 102354"/>
                  <a:gd name="connsiteY11" fmla="*/ 10891 h 121785"/>
                  <a:gd name="connsiteX12" fmla="*/ 74940 w 102354"/>
                  <a:gd name="connsiteY12" fmla="*/ 0 h 121785"/>
                  <a:gd name="connsiteX13" fmla="*/ 70980 w 102354"/>
                  <a:gd name="connsiteY13" fmla="*/ 50496 h 121785"/>
                  <a:gd name="connsiteX14" fmla="*/ 65039 w 102354"/>
                  <a:gd name="connsiteY14" fmla="*/ 70299 h 121785"/>
                  <a:gd name="connsiteX15" fmla="*/ 57118 w 102354"/>
                  <a:gd name="connsiteY15" fmla="*/ 89112 h 121785"/>
                  <a:gd name="connsiteX16" fmla="*/ 44246 w 102354"/>
                  <a:gd name="connsiteY16" fmla="*/ 93072 h 121785"/>
                  <a:gd name="connsiteX17" fmla="*/ 39296 w 102354"/>
                  <a:gd name="connsiteY17" fmla="*/ 93072 h 121785"/>
                  <a:gd name="connsiteX18" fmla="*/ 28404 w 102354"/>
                  <a:gd name="connsiteY18" fmla="*/ 89112 h 121785"/>
                  <a:gd name="connsiteX19" fmla="*/ 31375 w 102354"/>
                  <a:gd name="connsiteY19" fmla="*/ 70299 h 121785"/>
                  <a:gd name="connsiteX20" fmla="*/ 37315 w 102354"/>
                  <a:gd name="connsiteY20" fmla="*/ 50496 h 121785"/>
                  <a:gd name="connsiteX21" fmla="*/ 45236 w 102354"/>
                  <a:gd name="connsiteY21" fmla="*/ 31684 h 121785"/>
                  <a:gd name="connsiteX22" fmla="*/ 58108 w 102354"/>
                  <a:gd name="connsiteY22" fmla="*/ 27724 h 121785"/>
                  <a:gd name="connsiteX23" fmla="*/ 63059 w 102354"/>
                  <a:gd name="connsiteY23" fmla="*/ 27724 h 121785"/>
                  <a:gd name="connsiteX24" fmla="*/ 73950 w 102354"/>
                  <a:gd name="connsiteY24" fmla="*/ 31684 h 121785"/>
                  <a:gd name="connsiteX25" fmla="*/ 70980 w 102354"/>
                  <a:gd name="connsiteY25" fmla="*/ 50496 h 121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2354" h="121785">
                    <a:moveTo>
                      <a:pt x="74940" y="0"/>
                    </a:moveTo>
                    <a:lnTo>
                      <a:pt x="62068" y="0"/>
                    </a:lnTo>
                    <a:cubicBezTo>
                      <a:pt x="48207" y="0"/>
                      <a:pt x="38306" y="3961"/>
                      <a:pt x="30384" y="10891"/>
                    </a:cubicBezTo>
                    <a:cubicBezTo>
                      <a:pt x="22463" y="17822"/>
                      <a:pt x="16523" y="30694"/>
                      <a:pt x="11572" y="48517"/>
                    </a:cubicBezTo>
                    <a:lnTo>
                      <a:pt x="4641" y="73270"/>
                    </a:lnTo>
                    <a:cubicBezTo>
                      <a:pt x="-310" y="91092"/>
                      <a:pt x="-1299" y="103964"/>
                      <a:pt x="1671" y="110895"/>
                    </a:cubicBezTo>
                    <a:cubicBezTo>
                      <a:pt x="5631" y="117826"/>
                      <a:pt x="13553" y="121786"/>
                      <a:pt x="27414" y="121786"/>
                    </a:cubicBezTo>
                    <a:lnTo>
                      <a:pt x="40286" y="121786"/>
                    </a:lnTo>
                    <a:cubicBezTo>
                      <a:pt x="54148" y="121786"/>
                      <a:pt x="65039" y="117826"/>
                      <a:pt x="71970" y="110895"/>
                    </a:cubicBezTo>
                    <a:cubicBezTo>
                      <a:pt x="79891" y="103964"/>
                      <a:pt x="85832" y="91092"/>
                      <a:pt x="90782" y="73270"/>
                    </a:cubicBezTo>
                    <a:lnTo>
                      <a:pt x="97714" y="48517"/>
                    </a:lnTo>
                    <a:cubicBezTo>
                      <a:pt x="102664" y="30694"/>
                      <a:pt x="103654" y="17822"/>
                      <a:pt x="100684" y="10891"/>
                    </a:cubicBezTo>
                    <a:cubicBezTo>
                      <a:pt x="97714" y="3961"/>
                      <a:pt x="88802" y="0"/>
                      <a:pt x="74940" y="0"/>
                    </a:cubicBezTo>
                    <a:close/>
                    <a:moveTo>
                      <a:pt x="70980" y="50496"/>
                    </a:moveTo>
                    <a:lnTo>
                      <a:pt x="65039" y="70299"/>
                    </a:lnTo>
                    <a:cubicBezTo>
                      <a:pt x="62068" y="80200"/>
                      <a:pt x="59098" y="86141"/>
                      <a:pt x="57118" y="89112"/>
                    </a:cubicBezTo>
                    <a:cubicBezTo>
                      <a:pt x="54148" y="92082"/>
                      <a:pt x="50187" y="93072"/>
                      <a:pt x="44246" y="93072"/>
                    </a:cubicBezTo>
                    <a:lnTo>
                      <a:pt x="39296" y="93072"/>
                    </a:lnTo>
                    <a:cubicBezTo>
                      <a:pt x="33355" y="93072"/>
                      <a:pt x="30384" y="92082"/>
                      <a:pt x="28404" y="89112"/>
                    </a:cubicBezTo>
                    <a:cubicBezTo>
                      <a:pt x="27414" y="86141"/>
                      <a:pt x="28404" y="80200"/>
                      <a:pt x="31375" y="70299"/>
                    </a:cubicBezTo>
                    <a:lnTo>
                      <a:pt x="37315" y="50496"/>
                    </a:lnTo>
                    <a:cubicBezTo>
                      <a:pt x="40286" y="40595"/>
                      <a:pt x="43256" y="33665"/>
                      <a:pt x="45236" y="31684"/>
                    </a:cubicBezTo>
                    <a:cubicBezTo>
                      <a:pt x="48207" y="28714"/>
                      <a:pt x="52167" y="27724"/>
                      <a:pt x="58108" y="27724"/>
                    </a:cubicBezTo>
                    <a:lnTo>
                      <a:pt x="63059" y="27724"/>
                    </a:lnTo>
                    <a:cubicBezTo>
                      <a:pt x="69000" y="27724"/>
                      <a:pt x="71970" y="28714"/>
                      <a:pt x="73950" y="31684"/>
                    </a:cubicBezTo>
                    <a:cubicBezTo>
                      <a:pt x="74940" y="34655"/>
                      <a:pt x="73950" y="40595"/>
                      <a:pt x="70980" y="50496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3" name="Полилиния: фигура 202">
                <a:extLst>
                  <a:ext uri="{FF2B5EF4-FFF2-40B4-BE49-F238E27FC236}">
                    <a16:creationId xmlns:a16="http://schemas.microsoft.com/office/drawing/2014/main" id="{ABEE59F8-6CC2-295D-9AED-14CD17D16173}"/>
                  </a:ext>
                </a:extLst>
              </p:cNvPr>
              <p:cNvSpPr/>
              <p:nvPr/>
            </p:nvSpPr>
            <p:spPr>
              <a:xfrm>
                <a:off x="5486219" y="7278442"/>
                <a:ext cx="148519" cy="117825"/>
              </a:xfrm>
              <a:custGeom>
                <a:avLst/>
                <a:gdLst>
                  <a:gd name="connsiteX0" fmla="*/ 98023 w 148519"/>
                  <a:gd name="connsiteY0" fmla="*/ 117826 h 117825"/>
                  <a:gd name="connsiteX1" fmla="*/ 148519 w 148519"/>
                  <a:gd name="connsiteY1" fmla="*/ 0 h 117825"/>
                  <a:gd name="connsiteX2" fmla="*/ 147530 w 148519"/>
                  <a:gd name="connsiteY2" fmla="*/ 0 h 117825"/>
                  <a:gd name="connsiteX3" fmla="*/ 122776 w 148519"/>
                  <a:gd name="connsiteY3" fmla="*/ 0 h 117825"/>
                  <a:gd name="connsiteX4" fmla="*/ 86141 w 148519"/>
                  <a:gd name="connsiteY4" fmla="*/ 91092 h 117825"/>
                  <a:gd name="connsiteX5" fmla="*/ 99013 w 148519"/>
                  <a:gd name="connsiteY5" fmla="*/ 0 h 117825"/>
                  <a:gd name="connsiteX6" fmla="*/ 70300 w 148519"/>
                  <a:gd name="connsiteY6" fmla="*/ 0 h 117825"/>
                  <a:gd name="connsiteX7" fmla="*/ 28714 w 148519"/>
                  <a:gd name="connsiteY7" fmla="*/ 91092 h 117825"/>
                  <a:gd name="connsiteX8" fmla="*/ 45546 w 148519"/>
                  <a:gd name="connsiteY8" fmla="*/ 0 h 117825"/>
                  <a:gd name="connsiteX9" fmla="*/ 19803 w 148519"/>
                  <a:gd name="connsiteY9" fmla="*/ 0 h 117825"/>
                  <a:gd name="connsiteX10" fmla="*/ 0 w 148519"/>
                  <a:gd name="connsiteY10" fmla="*/ 117826 h 117825"/>
                  <a:gd name="connsiteX11" fmla="*/ 990 w 148519"/>
                  <a:gd name="connsiteY11" fmla="*/ 117826 h 117825"/>
                  <a:gd name="connsiteX12" fmla="*/ 37625 w 148519"/>
                  <a:gd name="connsiteY12" fmla="*/ 117826 h 117825"/>
                  <a:gd name="connsiteX13" fmla="*/ 73270 w 148519"/>
                  <a:gd name="connsiteY13" fmla="*/ 38615 h 117825"/>
                  <a:gd name="connsiteX14" fmla="*/ 61388 w 148519"/>
                  <a:gd name="connsiteY14" fmla="*/ 117826 h 11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8519" h="117825">
                    <a:moveTo>
                      <a:pt x="98023" y="117826"/>
                    </a:moveTo>
                    <a:lnTo>
                      <a:pt x="148519" y="0"/>
                    </a:lnTo>
                    <a:lnTo>
                      <a:pt x="147530" y="0"/>
                    </a:lnTo>
                    <a:lnTo>
                      <a:pt x="122776" y="0"/>
                    </a:lnTo>
                    <a:lnTo>
                      <a:pt x="86141" y="91092"/>
                    </a:lnTo>
                    <a:lnTo>
                      <a:pt x="99013" y="0"/>
                    </a:lnTo>
                    <a:lnTo>
                      <a:pt x="70300" y="0"/>
                    </a:lnTo>
                    <a:lnTo>
                      <a:pt x="28714" y="91092"/>
                    </a:lnTo>
                    <a:lnTo>
                      <a:pt x="45546" y="0"/>
                    </a:lnTo>
                    <a:lnTo>
                      <a:pt x="19803" y="0"/>
                    </a:lnTo>
                    <a:lnTo>
                      <a:pt x="0" y="117826"/>
                    </a:lnTo>
                    <a:lnTo>
                      <a:pt x="990" y="117826"/>
                    </a:lnTo>
                    <a:lnTo>
                      <a:pt x="37625" y="117826"/>
                    </a:lnTo>
                    <a:lnTo>
                      <a:pt x="73270" y="38615"/>
                    </a:lnTo>
                    <a:lnTo>
                      <a:pt x="61388" y="117826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4" name="Полилиния: фигура 203">
                <a:extLst>
                  <a:ext uri="{FF2B5EF4-FFF2-40B4-BE49-F238E27FC236}">
                    <a16:creationId xmlns:a16="http://schemas.microsoft.com/office/drawing/2014/main" id="{870E47F8-7A02-4379-19F4-1EEAA11A3DCD}"/>
                  </a:ext>
                </a:extLst>
              </p:cNvPr>
              <p:cNvSpPr/>
              <p:nvPr/>
            </p:nvSpPr>
            <p:spPr>
              <a:xfrm>
                <a:off x="5611966" y="7278442"/>
                <a:ext cx="105943" cy="117825"/>
              </a:xfrm>
              <a:custGeom>
                <a:avLst/>
                <a:gdLst>
                  <a:gd name="connsiteX0" fmla="*/ 84161 w 105943"/>
                  <a:gd name="connsiteY0" fmla="*/ 70300 h 117825"/>
                  <a:gd name="connsiteX1" fmla="*/ 91092 w 105943"/>
                  <a:gd name="connsiteY1" fmla="*/ 47527 h 117825"/>
                  <a:gd name="connsiteX2" fmla="*/ 45546 w 105943"/>
                  <a:gd name="connsiteY2" fmla="*/ 47527 h 117825"/>
                  <a:gd name="connsiteX3" fmla="*/ 51487 w 105943"/>
                  <a:gd name="connsiteY3" fmla="*/ 26734 h 117825"/>
                  <a:gd name="connsiteX4" fmla="*/ 98023 w 105943"/>
                  <a:gd name="connsiteY4" fmla="*/ 26734 h 117825"/>
                  <a:gd name="connsiteX5" fmla="*/ 105944 w 105943"/>
                  <a:gd name="connsiteY5" fmla="*/ 0 h 117825"/>
                  <a:gd name="connsiteX6" fmla="*/ 105944 w 105943"/>
                  <a:gd name="connsiteY6" fmla="*/ 0 h 117825"/>
                  <a:gd name="connsiteX7" fmla="*/ 33665 w 105943"/>
                  <a:gd name="connsiteY7" fmla="*/ 0 h 117825"/>
                  <a:gd name="connsiteX8" fmla="*/ 0 w 105943"/>
                  <a:gd name="connsiteY8" fmla="*/ 117826 h 117825"/>
                  <a:gd name="connsiteX9" fmla="*/ 0 w 105943"/>
                  <a:gd name="connsiteY9" fmla="*/ 117826 h 117825"/>
                  <a:gd name="connsiteX10" fmla="*/ 72279 w 105943"/>
                  <a:gd name="connsiteY10" fmla="*/ 117826 h 117825"/>
                  <a:gd name="connsiteX11" fmla="*/ 80201 w 105943"/>
                  <a:gd name="connsiteY11" fmla="*/ 92083 h 117825"/>
                  <a:gd name="connsiteX12" fmla="*/ 32674 w 105943"/>
                  <a:gd name="connsiteY12" fmla="*/ 92083 h 117825"/>
                  <a:gd name="connsiteX13" fmla="*/ 39605 w 105943"/>
                  <a:gd name="connsiteY13" fmla="*/ 70300 h 11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5943" h="117825">
                    <a:moveTo>
                      <a:pt x="84161" y="70300"/>
                    </a:moveTo>
                    <a:lnTo>
                      <a:pt x="91092" y="47527"/>
                    </a:lnTo>
                    <a:lnTo>
                      <a:pt x="45546" y="47527"/>
                    </a:lnTo>
                    <a:lnTo>
                      <a:pt x="51487" y="26734"/>
                    </a:lnTo>
                    <a:lnTo>
                      <a:pt x="98023" y="26734"/>
                    </a:lnTo>
                    <a:lnTo>
                      <a:pt x="105944" y="0"/>
                    </a:lnTo>
                    <a:lnTo>
                      <a:pt x="105944" y="0"/>
                    </a:lnTo>
                    <a:lnTo>
                      <a:pt x="33665" y="0"/>
                    </a:lnTo>
                    <a:lnTo>
                      <a:pt x="0" y="117826"/>
                    </a:lnTo>
                    <a:lnTo>
                      <a:pt x="0" y="117826"/>
                    </a:lnTo>
                    <a:lnTo>
                      <a:pt x="72279" y="117826"/>
                    </a:lnTo>
                    <a:lnTo>
                      <a:pt x="80201" y="92083"/>
                    </a:lnTo>
                    <a:lnTo>
                      <a:pt x="32674" y="92083"/>
                    </a:lnTo>
                    <a:lnTo>
                      <a:pt x="39605" y="7030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5" name="Полилиния: фигура 204">
                <a:extLst>
                  <a:ext uri="{FF2B5EF4-FFF2-40B4-BE49-F238E27FC236}">
                    <a16:creationId xmlns:a16="http://schemas.microsoft.com/office/drawing/2014/main" id="{A7DBA78F-73B0-FE77-7553-4F15FAA79871}"/>
                  </a:ext>
                </a:extLst>
              </p:cNvPr>
              <p:cNvSpPr/>
              <p:nvPr/>
            </p:nvSpPr>
            <p:spPr>
              <a:xfrm>
                <a:off x="5699097" y="7279433"/>
                <a:ext cx="104101" cy="117825"/>
              </a:xfrm>
              <a:custGeom>
                <a:avLst/>
                <a:gdLst>
                  <a:gd name="connsiteX0" fmla="*/ 99013 w 104101"/>
                  <a:gd name="connsiteY0" fmla="*/ 41586 h 117825"/>
                  <a:gd name="connsiteX1" fmla="*/ 101984 w 104101"/>
                  <a:gd name="connsiteY1" fmla="*/ 31684 h 117825"/>
                  <a:gd name="connsiteX2" fmla="*/ 100993 w 104101"/>
                  <a:gd name="connsiteY2" fmla="*/ 6931 h 117825"/>
                  <a:gd name="connsiteX3" fmla="*/ 72280 w 104101"/>
                  <a:gd name="connsiteY3" fmla="*/ 0 h 117825"/>
                  <a:gd name="connsiteX4" fmla="*/ 33665 w 104101"/>
                  <a:gd name="connsiteY4" fmla="*/ 0 h 117825"/>
                  <a:gd name="connsiteX5" fmla="*/ 0 w 104101"/>
                  <a:gd name="connsiteY5" fmla="*/ 117825 h 117825"/>
                  <a:gd name="connsiteX6" fmla="*/ 0 w 104101"/>
                  <a:gd name="connsiteY6" fmla="*/ 117825 h 117825"/>
                  <a:gd name="connsiteX7" fmla="*/ 25744 w 104101"/>
                  <a:gd name="connsiteY7" fmla="*/ 117825 h 117825"/>
                  <a:gd name="connsiteX8" fmla="*/ 35645 w 104101"/>
                  <a:gd name="connsiteY8" fmla="*/ 83171 h 117825"/>
                  <a:gd name="connsiteX9" fmla="*/ 49506 w 104101"/>
                  <a:gd name="connsiteY9" fmla="*/ 83171 h 117825"/>
                  <a:gd name="connsiteX10" fmla="*/ 57428 w 104101"/>
                  <a:gd name="connsiteY10" fmla="*/ 86141 h 117825"/>
                  <a:gd name="connsiteX11" fmla="*/ 56438 w 104101"/>
                  <a:gd name="connsiteY11" fmla="*/ 96043 h 117825"/>
                  <a:gd name="connsiteX12" fmla="*/ 50497 w 104101"/>
                  <a:gd name="connsiteY12" fmla="*/ 116835 h 117825"/>
                  <a:gd name="connsiteX13" fmla="*/ 77231 w 104101"/>
                  <a:gd name="connsiteY13" fmla="*/ 116835 h 117825"/>
                  <a:gd name="connsiteX14" fmla="*/ 84161 w 104101"/>
                  <a:gd name="connsiteY14" fmla="*/ 92082 h 117825"/>
                  <a:gd name="connsiteX15" fmla="*/ 84161 w 104101"/>
                  <a:gd name="connsiteY15" fmla="*/ 75250 h 117825"/>
                  <a:gd name="connsiteX16" fmla="*/ 72280 w 104101"/>
                  <a:gd name="connsiteY16" fmla="*/ 67329 h 117825"/>
                  <a:gd name="connsiteX17" fmla="*/ 88122 w 104101"/>
                  <a:gd name="connsiteY17" fmla="*/ 59408 h 117825"/>
                  <a:gd name="connsiteX18" fmla="*/ 99013 w 104101"/>
                  <a:gd name="connsiteY18" fmla="*/ 41586 h 117825"/>
                  <a:gd name="connsiteX19" fmla="*/ 74260 w 104101"/>
                  <a:gd name="connsiteY19" fmla="*/ 38615 h 117825"/>
                  <a:gd name="connsiteX20" fmla="*/ 73270 w 104101"/>
                  <a:gd name="connsiteY20" fmla="*/ 43565 h 117825"/>
                  <a:gd name="connsiteX21" fmla="*/ 68319 w 104101"/>
                  <a:gd name="connsiteY21" fmla="*/ 53467 h 117825"/>
                  <a:gd name="connsiteX22" fmla="*/ 58418 w 104101"/>
                  <a:gd name="connsiteY22" fmla="*/ 56438 h 117825"/>
                  <a:gd name="connsiteX23" fmla="*/ 43566 w 104101"/>
                  <a:gd name="connsiteY23" fmla="*/ 56438 h 117825"/>
                  <a:gd name="connsiteX24" fmla="*/ 52477 w 104101"/>
                  <a:gd name="connsiteY24" fmla="*/ 25743 h 117825"/>
                  <a:gd name="connsiteX25" fmla="*/ 67329 w 104101"/>
                  <a:gd name="connsiteY25" fmla="*/ 25743 h 117825"/>
                  <a:gd name="connsiteX26" fmla="*/ 75250 w 104101"/>
                  <a:gd name="connsiteY26" fmla="*/ 28713 h 117825"/>
                  <a:gd name="connsiteX27" fmla="*/ 74260 w 104101"/>
                  <a:gd name="connsiteY27" fmla="*/ 38615 h 11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4101" h="117825">
                    <a:moveTo>
                      <a:pt x="99013" y="41586"/>
                    </a:moveTo>
                    <a:lnTo>
                      <a:pt x="101984" y="31684"/>
                    </a:lnTo>
                    <a:cubicBezTo>
                      <a:pt x="104954" y="19803"/>
                      <a:pt x="104954" y="10891"/>
                      <a:pt x="100993" y="6931"/>
                    </a:cubicBezTo>
                    <a:cubicBezTo>
                      <a:pt x="97033" y="1980"/>
                      <a:pt x="87132" y="0"/>
                      <a:pt x="72280" y="0"/>
                    </a:cubicBezTo>
                    <a:lnTo>
                      <a:pt x="33665" y="0"/>
                    </a:lnTo>
                    <a:lnTo>
                      <a:pt x="0" y="117825"/>
                    </a:lnTo>
                    <a:lnTo>
                      <a:pt x="0" y="117825"/>
                    </a:lnTo>
                    <a:lnTo>
                      <a:pt x="25744" y="117825"/>
                    </a:lnTo>
                    <a:lnTo>
                      <a:pt x="35645" y="83171"/>
                    </a:lnTo>
                    <a:lnTo>
                      <a:pt x="49506" y="83171"/>
                    </a:lnTo>
                    <a:cubicBezTo>
                      <a:pt x="53467" y="83171"/>
                      <a:pt x="56438" y="84161"/>
                      <a:pt x="57428" y="86141"/>
                    </a:cubicBezTo>
                    <a:cubicBezTo>
                      <a:pt x="58418" y="88121"/>
                      <a:pt x="58418" y="91092"/>
                      <a:pt x="56438" y="96043"/>
                    </a:cubicBezTo>
                    <a:lnTo>
                      <a:pt x="50497" y="116835"/>
                    </a:lnTo>
                    <a:lnTo>
                      <a:pt x="77231" y="116835"/>
                    </a:lnTo>
                    <a:lnTo>
                      <a:pt x="84161" y="92082"/>
                    </a:lnTo>
                    <a:cubicBezTo>
                      <a:pt x="86141" y="85151"/>
                      <a:pt x="86141" y="79210"/>
                      <a:pt x="84161" y="75250"/>
                    </a:cubicBezTo>
                    <a:cubicBezTo>
                      <a:pt x="82181" y="71289"/>
                      <a:pt x="78220" y="68319"/>
                      <a:pt x="72280" y="67329"/>
                    </a:cubicBezTo>
                    <a:cubicBezTo>
                      <a:pt x="78220" y="66339"/>
                      <a:pt x="84161" y="63368"/>
                      <a:pt x="88122" y="59408"/>
                    </a:cubicBezTo>
                    <a:cubicBezTo>
                      <a:pt x="94062" y="55447"/>
                      <a:pt x="97033" y="49506"/>
                      <a:pt x="99013" y="41586"/>
                    </a:cubicBezTo>
                    <a:close/>
                    <a:moveTo>
                      <a:pt x="74260" y="38615"/>
                    </a:moveTo>
                    <a:lnTo>
                      <a:pt x="73270" y="43565"/>
                    </a:lnTo>
                    <a:cubicBezTo>
                      <a:pt x="72280" y="48516"/>
                      <a:pt x="70300" y="51487"/>
                      <a:pt x="68319" y="53467"/>
                    </a:cubicBezTo>
                    <a:cubicBezTo>
                      <a:pt x="66339" y="55447"/>
                      <a:pt x="63369" y="56438"/>
                      <a:pt x="58418" y="56438"/>
                    </a:cubicBezTo>
                    <a:lnTo>
                      <a:pt x="43566" y="56438"/>
                    </a:lnTo>
                    <a:lnTo>
                      <a:pt x="52477" y="25743"/>
                    </a:lnTo>
                    <a:lnTo>
                      <a:pt x="67329" y="25743"/>
                    </a:lnTo>
                    <a:cubicBezTo>
                      <a:pt x="71289" y="25743"/>
                      <a:pt x="74260" y="26734"/>
                      <a:pt x="75250" y="28713"/>
                    </a:cubicBezTo>
                    <a:cubicBezTo>
                      <a:pt x="75250" y="30694"/>
                      <a:pt x="75250" y="33664"/>
                      <a:pt x="74260" y="38615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6" name="Полилиния: фигура 205">
                <a:extLst>
                  <a:ext uri="{FF2B5EF4-FFF2-40B4-BE49-F238E27FC236}">
                    <a16:creationId xmlns:a16="http://schemas.microsoft.com/office/drawing/2014/main" id="{DB2D274B-5042-3206-B33C-2107CD0F96AB}"/>
                  </a:ext>
                </a:extLst>
              </p:cNvPr>
              <p:cNvSpPr/>
              <p:nvPr/>
            </p:nvSpPr>
            <p:spPr>
              <a:xfrm>
                <a:off x="4802040" y="6615055"/>
                <a:ext cx="704972" cy="59407"/>
              </a:xfrm>
              <a:custGeom>
                <a:avLst/>
                <a:gdLst>
                  <a:gd name="connsiteX0" fmla="*/ 675269 w 704972"/>
                  <a:gd name="connsiteY0" fmla="*/ 55448 h 59407"/>
                  <a:gd name="connsiteX1" fmla="*/ 695071 w 704972"/>
                  <a:gd name="connsiteY1" fmla="*/ 27724 h 59407"/>
                  <a:gd name="connsiteX2" fmla="*/ 696061 w 704972"/>
                  <a:gd name="connsiteY2" fmla="*/ 25744 h 59407"/>
                  <a:gd name="connsiteX3" fmla="*/ 700022 w 704972"/>
                  <a:gd name="connsiteY3" fmla="*/ 13862 h 59407"/>
                  <a:gd name="connsiteX4" fmla="*/ 704972 w 704972"/>
                  <a:gd name="connsiteY4" fmla="*/ 0 h 59407"/>
                  <a:gd name="connsiteX5" fmla="*/ 704972 w 704972"/>
                  <a:gd name="connsiteY5" fmla="*/ 0 h 59407"/>
                  <a:gd name="connsiteX6" fmla="*/ 0 w 704972"/>
                  <a:gd name="connsiteY6" fmla="*/ 39605 h 59407"/>
                  <a:gd name="connsiteX7" fmla="*/ 668338 w 704972"/>
                  <a:gd name="connsiteY7" fmla="*/ 59408 h 59407"/>
                  <a:gd name="connsiteX8" fmla="*/ 675269 w 704972"/>
                  <a:gd name="connsiteY8" fmla="*/ 55448 h 59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04972" h="59407">
                    <a:moveTo>
                      <a:pt x="675269" y="55448"/>
                    </a:moveTo>
                    <a:cubicBezTo>
                      <a:pt x="687150" y="50497"/>
                      <a:pt x="691110" y="40596"/>
                      <a:pt x="695071" y="27724"/>
                    </a:cubicBezTo>
                    <a:lnTo>
                      <a:pt x="696061" y="25744"/>
                    </a:lnTo>
                    <a:cubicBezTo>
                      <a:pt x="697051" y="21783"/>
                      <a:pt x="699031" y="17823"/>
                      <a:pt x="700022" y="13862"/>
                    </a:cubicBezTo>
                    <a:cubicBezTo>
                      <a:pt x="702002" y="8911"/>
                      <a:pt x="702992" y="4951"/>
                      <a:pt x="704972" y="0"/>
                    </a:cubicBezTo>
                    <a:lnTo>
                      <a:pt x="704972" y="0"/>
                    </a:lnTo>
                    <a:lnTo>
                      <a:pt x="0" y="39605"/>
                    </a:lnTo>
                    <a:lnTo>
                      <a:pt x="668338" y="59408"/>
                    </a:lnTo>
                    <a:cubicBezTo>
                      <a:pt x="671308" y="57428"/>
                      <a:pt x="673288" y="56438"/>
                      <a:pt x="675269" y="55448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7" name="Полилиния: фигура 206">
                <a:extLst>
                  <a:ext uri="{FF2B5EF4-FFF2-40B4-BE49-F238E27FC236}">
                    <a16:creationId xmlns:a16="http://schemas.microsoft.com/office/drawing/2014/main" id="{8BF0FAEC-E501-61CA-9FD4-85597FEE61F1}"/>
                  </a:ext>
                </a:extLst>
              </p:cNvPr>
              <p:cNvSpPr/>
              <p:nvPr/>
            </p:nvSpPr>
            <p:spPr>
              <a:xfrm>
                <a:off x="4802040" y="6405148"/>
                <a:ext cx="992109" cy="65348"/>
              </a:xfrm>
              <a:custGeom>
                <a:avLst/>
                <a:gdLst>
                  <a:gd name="connsiteX0" fmla="*/ 992110 w 992109"/>
                  <a:gd name="connsiteY0" fmla="*/ 0 h 65348"/>
                  <a:gd name="connsiteX1" fmla="*/ 0 w 992109"/>
                  <a:gd name="connsiteY1" fmla="*/ 43565 h 65348"/>
                  <a:gd name="connsiteX2" fmla="*/ 912900 w 992109"/>
                  <a:gd name="connsiteY2" fmla="*/ 65348 h 65348"/>
                  <a:gd name="connsiteX3" fmla="*/ 992110 w 992109"/>
                  <a:gd name="connsiteY3" fmla="*/ 0 h 6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2109" h="65348">
                    <a:moveTo>
                      <a:pt x="992110" y="0"/>
                    </a:moveTo>
                    <a:lnTo>
                      <a:pt x="0" y="43565"/>
                    </a:lnTo>
                    <a:lnTo>
                      <a:pt x="912900" y="65348"/>
                    </a:lnTo>
                    <a:cubicBezTo>
                      <a:pt x="942604" y="42575"/>
                      <a:pt x="966366" y="22773"/>
                      <a:pt x="992110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8" name="Полилиния: фигура 207">
                <a:extLst>
                  <a:ext uri="{FF2B5EF4-FFF2-40B4-BE49-F238E27FC236}">
                    <a16:creationId xmlns:a16="http://schemas.microsoft.com/office/drawing/2014/main" id="{EE0C7047-B48D-9E96-4252-0FD15AE0DEE9}"/>
                  </a:ext>
                </a:extLst>
              </p:cNvPr>
              <p:cNvSpPr/>
              <p:nvPr/>
            </p:nvSpPr>
            <p:spPr>
              <a:xfrm>
                <a:off x="4803030" y="6692286"/>
                <a:ext cx="634673" cy="56436"/>
              </a:xfrm>
              <a:custGeom>
                <a:avLst/>
                <a:gdLst>
                  <a:gd name="connsiteX0" fmla="*/ 634673 w 634673"/>
                  <a:gd name="connsiteY0" fmla="*/ 0 h 56436"/>
                  <a:gd name="connsiteX1" fmla="*/ 634673 w 634673"/>
                  <a:gd name="connsiteY1" fmla="*/ 0 h 56436"/>
                  <a:gd name="connsiteX2" fmla="*/ 0 w 634673"/>
                  <a:gd name="connsiteY2" fmla="*/ 38615 h 56436"/>
                  <a:gd name="connsiteX3" fmla="*/ 578236 w 634673"/>
                  <a:gd name="connsiteY3" fmla="*/ 56437 h 56436"/>
                  <a:gd name="connsiteX4" fmla="*/ 634673 w 634673"/>
                  <a:gd name="connsiteY4" fmla="*/ 0 h 56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4673" h="56436">
                    <a:moveTo>
                      <a:pt x="634673" y="0"/>
                    </a:moveTo>
                    <a:lnTo>
                      <a:pt x="634673" y="0"/>
                    </a:lnTo>
                    <a:lnTo>
                      <a:pt x="0" y="38615"/>
                    </a:lnTo>
                    <a:lnTo>
                      <a:pt x="578236" y="56437"/>
                    </a:lnTo>
                    <a:cubicBezTo>
                      <a:pt x="593088" y="34655"/>
                      <a:pt x="611900" y="15842"/>
                      <a:pt x="634673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" name="Полилиния: фигура 208">
                <a:extLst>
                  <a:ext uri="{FF2B5EF4-FFF2-40B4-BE49-F238E27FC236}">
                    <a16:creationId xmlns:a16="http://schemas.microsoft.com/office/drawing/2014/main" id="{DF78C754-E77A-0442-958C-6D97B7525C89}"/>
                  </a:ext>
                </a:extLst>
              </p:cNvPr>
              <p:cNvSpPr/>
              <p:nvPr/>
            </p:nvSpPr>
            <p:spPr>
              <a:xfrm>
                <a:off x="4803030" y="6475447"/>
                <a:ext cx="907948" cy="61388"/>
              </a:xfrm>
              <a:custGeom>
                <a:avLst/>
                <a:gdLst>
                  <a:gd name="connsiteX0" fmla="*/ 854482 w 907948"/>
                  <a:gd name="connsiteY0" fmla="*/ 40595 h 61388"/>
                  <a:gd name="connsiteX1" fmla="*/ 907949 w 907948"/>
                  <a:gd name="connsiteY1" fmla="*/ 0 h 61388"/>
                  <a:gd name="connsiteX2" fmla="*/ 0 w 907948"/>
                  <a:gd name="connsiteY2" fmla="*/ 42575 h 61388"/>
                  <a:gd name="connsiteX3" fmla="*/ 818837 w 907948"/>
                  <a:gd name="connsiteY3" fmla="*/ 61388 h 61388"/>
                  <a:gd name="connsiteX4" fmla="*/ 854482 w 907948"/>
                  <a:gd name="connsiteY4" fmla="*/ 40595 h 61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7948" h="61388">
                    <a:moveTo>
                      <a:pt x="854482" y="40595"/>
                    </a:moveTo>
                    <a:cubicBezTo>
                      <a:pt x="873294" y="27724"/>
                      <a:pt x="889137" y="13862"/>
                      <a:pt x="907949" y="0"/>
                    </a:cubicBezTo>
                    <a:lnTo>
                      <a:pt x="0" y="42575"/>
                    </a:lnTo>
                    <a:lnTo>
                      <a:pt x="818837" y="61388"/>
                    </a:lnTo>
                    <a:cubicBezTo>
                      <a:pt x="830719" y="56438"/>
                      <a:pt x="842600" y="48517"/>
                      <a:pt x="854482" y="40595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" name="Полилиния: фигура 209">
                <a:extLst>
                  <a:ext uri="{FF2B5EF4-FFF2-40B4-BE49-F238E27FC236}">
                    <a16:creationId xmlns:a16="http://schemas.microsoft.com/office/drawing/2014/main" id="{1349AAC1-3FD3-E60D-10E1-39A8BB8EA2D4}"/>
                  </a:ext>
                </a:extLst>
              </p:cNvPr>
              <p:cNvSpPr/>
              <p:nvPr/>
            </p:nvSpPr>
            <p:spPr>
              <a:xfrm>
                <a:off x="4803030" y="6543766"/>
                <a:ext cx="793093" cy="59407"/>
              </a:xfrm>
              <a:custGeom>
                <a:avLst/>
                <a:gdLst>
                  <a:gd name="connsiteX0" fmla="*/ 714873 w 793093"/>
                  <a:gd name="connsiteY0" fmla="*/ 45546 h 59407"/>
                  <a:gd name="connsiteX1" fmla="*/ 784182 w 793093"/>
                  <a:gd name="connsiteY1" fmla="*/ 1980 h 59407"/>
                  <a:gd name="connsiteX2" fmla="*/ 793094 w 793093"/>
                  <a:gd name="connsiteY2" fmla="*/ 0 h 59407"/>
                  <a:gd name="connsiteX3" fmla="*/ 793094 w 793093"/>
                  <a:gd name="connsiteY3" fmla="*/ 0 h 59407"/>
                  <a:gd name="connsiteX4" fmla="*/ 0 w 793093"/>
                  <a:gd name="connsiteY4" fmla="*/ 40595 h 59407"/>
                  <a:gd name="connsiteX5" fmla="*/ 708933 w 793093"/>
                  <a:gd name="connsiteY5" fmla="*/ 59408 h 59407"/>
                  <a:gd name="connsiteX6" fmla="*/ 714873 w 793093"/>
                  <a:gd name="connsiteY6" fmla="*/ 45546 h 59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3093" h="59407">
                    <a:moveTo>
                      <a:pt x="714873" y="45546"/>
                    </a:moveTo>
                    <a:cubicBezTo>
                      <a:pt x="728735" y="19803"/>
                      <a:pt x="753489" y="3960"/>
                      <a:pt x="784182" y="1980"/>
                    </a:cubicBezTo>
                    <a:cubicBezTo>
                      <a:pt x="787153" y="1980"/>
                      <a:pt x="790124" y="990"/>
                      <a:pt x="793094" y="0"/>
                    </a:cubicBezTo>
                    <a:lnTo>
                      <a:pt x="793094" y="0"/>
                    </a:lnTo>
                    <a:lnTo>
                      <a:pt x="0" y="40595"/>
                    </a:lnTo>
                    <a:lnTo>
                      <a:pt x="708933" y="59408"/>
                    </a:lnTo>
                    <a:cubicBezTo>
                      <a:pt x="710913" y="55447"/>
                      <a:pt x="712893" y="50496"/>
                      <a:pt x="714873" y="45546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1" name="Полилиния: фигура 210">
                <a:extLst>
                  <a:ext uri="{FF2B5EF4-FFF2-40B4-BE49-F238E27FC236}">
                    <a16:creationId xmlns:a16="http://schemas.microsoft.com/office/drawing/2014/main" id="{D69DA674-E4DD-DF5A-D311-C638E229F0FA}"/>
                  </a:ext>
                </a:extLst>
              </p:cNvPr>
              <p:cNvSpPr/>
              <p:nvPr/>
            </p:nvSpPr>
            <p:spPr>
              <a:xfrm>
                <a:off x="5028742" y="6223954"/>
                <a:ext cx="1216046" cy="957570"/>
              </a:xfrm>
              <a:custGeom>
                <a:avLst/>
                <a:gdLst>
                  <a:gd name="connsiteX0" fmla="*/ 1210966 w 1216046"/>
                  <a:gd name="connsiteY0" fmla="*/ 205947 h 957570"/>
                  <a:gd name="connsiteX1" fmla="*/ 1195124 w 1216046"/>
                  <a:gd name="connsiteY1" fmla="*/ 224760 h 957570"/>
                  <a:gd name="connsiteX2" fmla="*/ 1211956 w 1216046"/>
                  <a:gd name="connsiteY2" fmla="*/ 183174 h 957570"/>
                  <a:gd name="connsiteX3" fmla="*/ 1196114 w 1216046"/>
                  <a:gd name="connsiteY3" fmla="*/ 201987 h 957570"/>
                  <a:gd name="connsiteX4" fmla="*/ 1187203 w 1216046"/>
                  <a:gd name="connsiteY4" fmla="*/ 220799 h 957570"/>
                  <a:gd name="connsiteX5" fmla="*/ 1184233 w 1216046"/>
                  <a:gd name="connsiteY5" fmla="*/ 177233 h 957570"/>
                  <a:gd name="connsiteX6" fmla="*/ 1179282 w 1216046"/>
                  <a:gd name="connsiteY6" fmla="*/ 204957 h 957570"/>
                  <a:gd name="connsiteX7" fmla="*/ 1170371 w 1216046"/>
                  <a:gd name="connsiteY7" fmla="*/ 229710 h 957570"/>
                  <a:gd name="connsiteX8" fmla="*/ 1164430 w 1216046"/>
                  <a:gd name="connsiteY8" fmla="*/ 231691 h 957570"/>
                  <a:gd name="connsiteX9" fmla="*/ 1161460 w 1216046"/>
                  <a:gd name="connsiteY9" fmla="*/ 224760 h 957570"/>
                  <a:gd name="connsiteX10" fmla="*/ 1169381 w 1216046"/>
                  <a:gd name="connsiteY10" fmla="*/ 211888 h 957570"/>
                  <a:gd name="connsiteX11" fmla="*/ 1170371 w 1216046"/>
                  <a:gd name="connsiteY11" fmla="*/ 196046 h 957570"/>
                  <a:gd name="connsiteX12" fmla="*/ 1130766 w 1216046"/>
                  <a:gd name="connsiteY12" fmla="*/ 273276 h 957570"/>
                  <a:gd name="connsiteX13" fmla="*/ 1146608 w 1216046"/>
                  <a:gd name="connsiteY13" fmla="*/ 271296 h 957570"/>
                  <a:gd name="connsiteX14" fmla="*/ 1129776 w 1216046"/>
                  <a:gd name="connsiteY14" fmla="*/ 278227 h 957570"/>
                  <a:gd name="connsiteX15" fmla="*/ 1117894 w 1216046"/>
                  <a:gd name="connsiteY15" fmla="*/ 286148 h 957570"/>
                  <a:gd name="connsiteX16" fmla="*/ 1071358 w 1216046"/>
                  <a:gd name="connsiteY16" fmla="*/ 350506 h 957570"/>
                  <a:gd name="connsiteX17" fmla="*/ 1038684 w 1216046"/>
                  <a:gd name="connsiteY17" fmla="*/ 409914 h 957570"/>
                  <a:gd name="connsiteX18" fmla="*/ 1036703 w 1216046"/>
                  <a:gd name="connsiteY18" fmla="*/ 397042 h 957570"/>
                  <a:gd name="connsiteX19" fmla="*/ 1044625 w 1216046"/>
                  <a:gd name="connsiteY19" fmla="*/ 362388 h 957570"/>
                  <a:gd name="connsiteX20" fmla="*/ 1038684 w 1216046"/>
                  <a:gd name="connsiteY20" fmla="*/ 316841 h 957570"/>
                  <a:gd name="connsiteX21" fmla="*/ 1006009 w 1216046"/>
                  <a:gd name="connsiteY21" fmla="*/ 289118 h 957570"/>
                  <a:gd name="connsiteX22" fmla="*/ 1002049 w 1216046"/>
                  <a:gd name="connsiteY22" fmla="*/ 287138 h 957570"/>
                  <a:gd name="connsiteX23" fmla="*/ 1024822 w 1216046"/>
                  <a:gd name="connsiteY23" fmla="*/ 296049 h 957570"/>
                  <a:gd name="connsiteX24" fmla="*/ 1009970 w 1216046"/>
                  <a:gd name="connsiteY24" fmla="*/ 261394 h 957570"/>
                  <a:gd name="connsiteX25" fmla="*/ 1001059 w 1216046"/>
                  <a:gd name="connsiteY25" fmla="*/ 252483 h 957570"/>
                  <a:gd name="connsiteX26" fmla="*/ 988187 w 1216046"/>
                  <a:gd name="connsiteY26" fmla="*/ 230701 h 957570"/>
                  <a:gd name="connsiteX27" fmla="*/ 1006009 w 1216046"/>
                  <a:gd name="connsiteY27" fmla="*/ 248523 h 957570"/>
                  <a:gd name="connsiteX28" fmla="*/ 1028782 w 1216046"/>
                  <a:gd name="connsiteY28" fmla="*/ 255454 h 957570"/>
                  <a:gd name="connsiteX29" fmla="*/ 1035713 w 1216046"/>
                  <a:gd name="connsiteY29" fmla="*/ 251493 h 957570"/>
                  <a:gd name="connsiteX30" fmla="*/ 1043634 w 1216046"/>
                  <a:gd name="connsiteY30" fmla="*/ 246543 h 957570"/>
                  <a:gd name="connsiteX31" fmla="*/ 1048585 w 1216046"/>
                  <a:gd name="connsiteY31" fmla="*/ 244562 h 957570"/>
                  <a:gd name="connsiteX32" fmla="*/ 1055516 w 1216046"/>
                  <a:gd name="connsiteY32" fmla="*/ 242582 h 957570"/>
                  <a:gd name="connsiteX33" fmla="*/ 1062447 w 1216046"/>
                  <a:gd name="connsiteY33" fmla="*/ 241592 h 957570"/>
                  <a:gd name="connsiteX34" fmla="*/ 1073338 w 1216046"/>
                  <a:gd name="connsiteY34" fmla="*/ 234661 h 957570"/>
                  <a:gd name="connsiteX35" fmla="*/ 1085220 w 1216046"/>
                  <a:gd name="connsiteY35" fmla="*/ 207927 h 957570"/>
                  <a:gd name="connsiteX36" fmla="*/ 1107003 w 1216046"/>
                  <a:gd name="connsiteY36" fmla="*/ 177233 h 957570"/>
                  <a:gd name="connsiteX37" fmla="*/ 1114924 w 1216046"/>
                  <a:gd name="connsiteY37" fmla="*/ 170302 h 957570"/>
                  <a:gd name="connsiteX38" fmla="*/ 1123835 w 1216046"/>
                  <a:gd name="connsiteY38" fmla="*/ 159411 h 957570"/>
                  <a:gd name="connsiteX39" fmla="*/ 1097101 w 1216046"/>
                  <a:gd name="connsiteY39" fmla="*/ 92083 h 957570"/>
                  <a:gd name="connsiteX40" fmla="*/ 1060467 w 1216046"/>
                  <a:gd name="connsiteY40" fmla="*/ 68319 h 957570"/>
                  <a:gd name="connsiteX41" fmla="*/ 1078289 w 1216046"/>
                  <a:gd name="connsiteY41" fmla="*/ 82181 h 957570"/>
                  <a:gd name="connsiteX42" fmla="*/ 1093141 w 1216046"/>
                  <a:gd name="connsiteY42" fmla="*/ 98023 h 957570"/>
                  <a:gd name="connsiteX43" fmla="*/ 1091160 w 1216046"/>
                  <a:gd name="connsiteY43" fmla="*/ 100003 h 957570"/>
                  <a:gd name="connsiteX44" fmla="*/ 1018881 w 1216046"/>
                  <a:gd name="connsiteY44" fmla="*/ 78220 h 957570"/>
                  <a:gd name="connsiteX45" fmla="*/ 964424 w 1216046"/>
                  <a:gd name="connsiteY45" fmla="*/ 128717 h 957570"/>
                  <a:gd name="connsiteX46" fmla="*/ 1024822 w 1216046"/>
                  <a:gd name="connsiteY46" fmla="*/ 67329 h 957570"/>
                  <a:gd name="connsiteX47" fmla="*/ 967394 w 1216046"/>
                  <a:gd name="connsiteY47" fmla="*/ 93072 h 957570"/>
                  <a:gd name="connsiteX48" fmla="*/ 954523 w 1216046"/>
                  <a:gd name="connsiteY48" fmla="*/ 152480 h 957570"/>
                  <a:gd name="connsiteX49" fmla="*/ 912937 w 1216046"/>
                  <a:gd name="connsiteY49" fmla="*/ 230701 h 957570"/>
                  <a:gd name="connsiteX50" fmla="*/ 906007 w 1216046"/>
                  <a:gd name="connsiteY50" fmla="*/ 228720 h 957570"/>
                  <a:gd name="connsiteX51" fmla="*/ 921848 w 1216046"/>
                  <a:gd name="connsiteY51" fmla="*/ 221789 h 957570"/>
                  <a:gd name="connsiteX52" fmla="*/ 950562 w 1216046"/>
                  <a:gd name="connsiteY52" fmla="*/ 175253 h 957570"/>
                  <a:gd name="connsiteX53" fmla="*/ 925809 w 1216046"/>
                  <a:gd name="connsiteY53" fmla="*/ 131688 h 957570"/>
                  <a:gd name="connsiteX54" fmla="*/ 869372 w 1216046"/>
                  <a:gd name="connsiteY54" fmla="*/ 117826 h 957570"/>
                  <a:gd name="connsiteX55" fmla="*/ 916898 w 1216046"/>
                  <a:gd name="connsiteY55" fmla="*/ 115845 h 957570"/>
                  <a:gd name="connsiteX56" fmla="*/ 792142 w 1216046"/>
                  <a:gd name="connsiteY56" fmla="*/ 2971 h 957570"/>
                  <a:gd name="connsiteX57" fmla="*/ 763428 w 1216046"/>
                  <a:gd name="connsiteY57" fmla="*/ 0 h 957570"/>
                  <a:gd name="connsiteX58" fmla="*/ 707981 w 1216046"/>
                  <a:gd name="connsiteY58" fmla="*/ 7922 h 957570"/>
                  <a:gd name="connsiteX59" fmla="*/ 679267 w 1216046"/>
                  <a:gd name="connsiteY59" fmla="*/ 15842 h 957570"/>
                  <a:gd name="connsiteX60" fmla="*/ 660454 w 1216046"/>
                  <a:gd name="connsiteY60" fmla="*/ 24753 h 957570"/>
                  <a:gd name="connsiteX61" fmla="*/ 734714 w 1216046"/>
                  <a:gd name="connsiteY61" fmla="*/ 8911 h 957570"/>
                  <a:gd name="connsiteX62" fmla="*/ 732734 w 1216046"/>
                  <a:gd name="connsiteY62" fmla="*/ 12872 h 957570"/>
                  <a:gd name="connsiteX63" fmla="*/ 727783 w 1216046"/>
                  <a:gd name="connsiteY63" fmla="*/ 13862 h 957570"/>
                  <a:gd name="connsiteX64" fmla="*/ 626790 w 1216046"/>
                  <a:gd name="connsiteY64" fmla="*/ 44556 h 957570"/>
                  <a:gd name="connsiteX65" fmla="*/ 594116 w 1216046"/>
                  <a:gd name="connsiteY65" fmla="*/ 55448 h 957570"/>
                  <a:gd name="connsiteX66" fmla="*/ 585204 w 1216046"/>
                  <a:gd name="connsiteY66" fmla="*/ 54457 h 957570"/>
                  <a:gd name="connsiteX67" fmla="*/ 573323 w 1216046"/>
                  <a:gd name="connsiteY67" fmla="*/ 53467 h 957570"/>
                  <a:gd name="connsiteX68" fmla="*/ 530747 w 1216046"/>
                  <a:gd name="connsiteY68" fmla="*/ 48517 h 957570"/>
                  <a:gd name="connsiteX69" fmla="*/ 510945 w 1216046"/>
                  <a:gd name="connsiteY69" fmla="*/ 46536 h 957570"/>
                  <a:gd name="connsiteX70" fmla="*/ 521836 w 1216046"/>
                  <a:gd name="connsiteY70" fmla="*/ 54457 h 957570"/>
                  <a:gd name="connsiteX71" fmla="*/ 541638 w 1216046"/>
                  <a:gd name="connsiteY71" fmla="*/ 65349 h 957570"/>
                  <a:gd name="connsiteX72" fmla="*/ 533717 w 1216046"/>
                  <a:gd name="connsiteY72" fmla="*/ 66339 h 957570"/>
                  <a:gd name="connsiteX73" fmla="*/ 491142 w 1216046"/>
                  <a:gd name="connsiteY73" fmla="*/ 71289 h 957570"/>
                  <a:gd name="connsiteX74" fmla="*/ 529757 w 1216046"/>
                  <a:gd name="connsiteY74" fmla="*/ 77231 h 957570"/>
                  <a:gd name="connsiteX75" fmla="*/ 533717 w 1216046"/>
                  <a:gd name="connsiteY75" fmla="*/ 85152 h 957570"/>
                  <a:gd name="connsiteX76" fmla="*/ 499063 w 1216046"/>
                  <a:gd name="connsiteY76" fmla="*/ 100003 h 957570"/>
                  <a:gd name="connsiteX77" fmla="*/ 495103 w 1216046"/>
                  <a:gd name="connsiteY77" fmla="*/ 105944 h 957570"/>
                  <a:gd name="connsiteX78" fmla="*/ 498073 w 1216046"/>
                  <a:gd name="connsiteY78" fmla="*/ 108914 h 957570"/>
                  <a:gd name="connsiteX79" fmla="*/ 506984 w 1216046"/>
                  <a:gd name="connsiteY79" fmla="*/ 106934 h 957570"/>
                  <a:gd name="connsiteX80" fmla="*/ 546589 w 1216046"/>
                  <a:gd name="connsiteY80" fmla="*/ 95053 h 957570"/>
                  <a:gd name="connsiteX81" fmla="*/ 516885 w 1216046"/>
                  <a:gd name="connsiteY81" fmla="*/ 124757 h 957570"/>
                  <a:gd name="connsiteX82" fmla="*/ 512925 w 1216046"/>
                  <a:gd name="connsiteY82" fmla="*/ 132678 h 957570"/>
                  <a:gd name="connsiteX83" fmla="*/ 556490 w 1216046"/>
                  <a:gd name="connsiteY83" fmla="*/ 107924 h 957570"/>
                  <a:gd name="connsiteX84" fmla="*/ 553520 w 1216046"/>
                  <a:gd name="connsiteY84" fmla="*/ 133668 h 957570"/>
                  <a:gd name="connsiteX85" fmla="*/ 571342 w 1216046"/>
                  <a:gd name="connsiteY85" fmla="*/ 123766 h 957570"/>
                  <a:gd name="connsiteX86" fmla="*/ 614908 w 1216046"/>
                  <a:gd name="connsiteY86" fmla="*/ 80201 h 957570"/>
                  <a:gd name="connsiteX87" fmla="*/ 685207 w 1216046"/>
                  <a:gd name="connsiteY87" fmla="*/ 66339 h 957570"/>
                  <a:gd name="connsiteX88" fmla="*/ 775309 w 1216046"/>
                  <a:gd name="connsiteY88" fmla="*/ 64358 h 957570"/>
                  <a:gd name="connsiteX89" fmla="*/ 821846 w 1216046"/>
                  <a:gd name="connsiteY89" fmla="*/ 88122 h 957570"/>
                  <a:gd name="connsiteX90" fmla="*/ 824816 w 1216046"/>
                  <a:gd name="connsiteY90" fmla="*/ 95053 h 957570"/>
                  <a:gd name="connsiteX91" fmla="*/ 778280 w 1216046"/>
                  <a:gd name="connsiteY91" fmla="*/ 74260 h 957570"/>
                  <a:gd name="connsiteX92" fmla="*/ 785211 w 1216046"/>
                  <a:gd name="connsiteY92" fmla="*/ 88122 h 957570"/>
                  <a:gd name="connsiteX93" fmla="*/ 825806 w 1216046"/>
                  <a:gd name="connsiteY93" fmla="*/ 135648 h 957570"/>
                  <a:gd name="connsiteX94" fmla="*/ 872342 w 1216046"/>
                  <a:gd name="connsiteY94" fmla="*/ 181194 h 957570"/>
                  <a:gd name="connsiteX95" fmla="*/ 866401 w 1216046"/>
                  <a:gd name="connsiteY95" fmla="*/ 245553 h 957570"/>
                  <a:gd name="connsiteX96" fmla="*/ 867391 w 1216046"/>
                  <a:gd name="connsiteY96" fmla="*/ 240602 h 957570"/>
                  <a:gd name="connsiteX97" fmla="*/ 869372 w 1216046"/>
                  <a:gd name="connsiteY97" fmla="*/ 235651 h 957570"/>
                  <a:gd name="connsiteX98" fmla="*/ 853529 w 1216046"/>
                  <a:gd name="connsiteY98" fmla="*/ 177233 h 957570"/>
                  <a:gd name="connsiteX99" fmla="*/ 810954 w 1216046"/>
                  <a:gd name="connsiteY99" fmla="*/ 142579 h 957570"/>
                  <a:gd name="connsiteX100" fmla="*/ 813924 w 1216046"/>
                  <a:gd name="connsiteY100" fmla="*/ 145549 h 957570"/>
                  <a:gd name="connsiteX101" fmla="*/ 630750 w 1216046"/>
                  <a:gd name="connsiteY101" fmla="*/ 296049 h 957570"/>
                  <a:gd name="connsiteX102" fmla="*/ 556490 w 1216046"/>
                  <a:gd name="connsiteY102" fmla="*/ 326743 h 957570"/>
                  <a:gd name="connsiteX103" fmla="*/ 494112 w 1216046"/>
                  <a:gd name="connsiteY103" fmla="*/ 366348 h 957570"/>
                  <a:gd name="connsiteX104" fmla="*/ 479260 w 1216046"/>
                  <a:gd name="connsiteY104" fmla="*/ 403973 h 957570"/>
                  <a:gd name="connsiteX105" fmla="*/ 475300 w 1216046"/>
                  <a:gd name="connsiteY105" fmla="*/ 416845 h 957570"/>
                  <a:gd name="connsiteX106" fmla="*/ 474310 w 1216046"/>
                  <a:gd name="connsiteY106" fmla="*/ 418825 h 957570"/>
                  <a:gd name="connsiteX107" fmla="*/ 450547 w 1216046"/>
                  <a:gd name="connsiteY107" fmla="*/ 450509 h 957570"/>
                  <a:gd name="connsiteX108" fmla="*/ 345593 w 1216046"/>
                  <a:gd name="connsiteY108" fmla="*/ 544571 h 957570"/>
                  <a:gd name="connsiteX109" fmla="*/ 344603 w 1216046"/>
                  <a:gd name="connsiteY109" fmla="*/ 545562 h 957570"/>
                  <a:gd name="connsiteX110" fmla="*/ 308958 w 1216046"/>
                  <a:gd name="connsiteY110" fmla="*/ 582197 h 957570"/>
                  <a:gd name="connsiteX111" fmla="*/ 289155 w 1216046"/>
                  <a:gd name="connsiteY111" fmla="*/ 587147 h 957570"/>
                  <a:gd name="connsiteX112" fmla="*/ 276284 w 1216046"/>
                  <a:gd name="connsiteY112" fmla="*/ 590118 h 957570"/>
                  <a:gd name="connsiteX113" fmla="*/ 198064 w 1216046"/>
                  <a:gd name="connsiteY113" fmla="*/ 648535 h 957570"/>
                  <a:gd name="connsiteX114" fmla="*/ 180241 w 1216046"/>
                  <a:gd name="connsiteY114" fmla="*/ 702992 h 957570"/>
                  <a:gd name="connsiteX115" fmla="*/ 178261 w 1216046"/>
                  <a:gd name="connsiteY115" fmla="*/ 716854 h 957570"/>
                  <a:gd name="connsiteX116" fmla="*/ 172320 w 1216046"/>
                  <a:gd name="connsiteY116" fmla="*/ 704972 h 957570"/>
                  <a:gd name="connsiteX117" fmla="*/ 172320 w 1216046"/>
                  <a:gd name="connsiteY117" fmla="*/ 670318 h 957570"/>
                  <a:gd name="connsiteX118" fmla="*/ 169350 w 1216046"/>
                  <a:gd name="connsiteY118" fmla="*/ 673288 h 957570"/>
                  <a:gd name="connsiteX119" fmla="*/ 166380 w 1216046"/>
                  <a:gd name="connsiteY119" fmla="*/ 676259 h 957570"/>
                  <a:gd name="connsiteX120" fmla="*/ 67367 w 1216046"/>
                  <a:gd name="connsiteY120" fmla="*/ 779232 h 957570"/>
                  <a:gd name="connsiteX121" fmla="*/ 66376 w 1216046"/>
                  <a:gd name="connsiteY121" fmla="*/ 778242 h 957570"/>
                  <a:gd name="connsiteX122" fmla="*/ 63406 w 1216046"/>
                  <a:gd name="connsiteY122" fmla="*/ 784183 h 957570"/>
                  <a:gd name="connsiteX123" fmla="*/ 57465 w 1216046"/>
                  <a:gd name="connsiteY123" fmla="*/ 808936 h 957570"/>
                  <a:gd name="connsiteX124" fmla="*/ 57465 w 1216046"/>
                  <a:gd name="connsiteY124" fmla="*/ 817847 h 957570"/>
                  <a:gd name="connsiteX125" fmla="*/ 57465 w 1216046"/>
                  <a:gd name="connsiteY125" fmla="*/ 782202 h 957570"/>
                  <a:gd name="connsiteX126" fmla="*/ 60436 w 1216046"/>
                  <a:gd name="connsiteY126" fmla="*/ 773292 h 957570"/>
                  <a:gd name="connsiteX127" fmla="*/ 60436 w 1216046"/>
                  <a:gd name="connsiteY127" fmla="*/ 773292 h 957570"/>
                  <a:gd name="connsiteX128" fmla="*/ 60436 w 1216046"/>
                  <a:gd name="connsiteY128" fmla="*/ 773292 h 957570"/>
                  <a:gd name="connsiteX129" fmla="*/ 56475 w 1216046"/>
                  <a:gd name="connsiteY129" fmla="*/ 763390 h 957570"/>
                  <a:gd name="connsiteX130" fmla="*/ 18850 w 1216046"/>
                  <a:gd name="connsiteY130" fmla="*/ 767350 h 957570"/>
                  <a:gd name="connsiteX131" fmla="*/ 3008 w 1216046"/>
                  <a:gd name="connsiteY131" fmla="*/ 823788 h 957570"/>
                  <a:gd name="connsiteX132" fmla="*/ 7959 w 1216046"/>
                  <a:gd name="connsiteY132" fmla="*/ 855472 h 957570"/>
                  <a:gd name="connsiteX133" fmla="*/ 4988 w 1216046"/>
                  <a:gd name="connsiteY133" fmla="*/ 903989 h 957570"/>
                  <a:gd name="connsiteX134" fmla="*/ 53505 w 1216046"/>
                  <a:gd name="connsiteY134" fmla="*/ 957456 h 957570"/>
                  <a:gd name="connsiteX135" fmla="*/ 65386 w 1216046"/>
                  <a:gd name="connsiteY135" fmla="*/ 953495 h 957570"/>
                  <a:gd name="connsiteX136" fmla="*/ 58455 w 1216046"/>
                  <a:gd name="connsiteY136" fmla="*/ 941614 h 957570"/>
                  <a:gd name="connsiteX137" fmla="*/ 51524 w 1216046"/>
                  <a:gd name="connsiteY137" fmla="*/ 901018 h 957570"/>
                  <a:gd name="connsiteX138" fmla="*/ 90140 w 1216046"/>
                  <a:gd name="connsiteY138" fmla="*/ 804976 h 957570"/>
                  <a:gd name="connsiteX139" fmla="*/ 93110 w 1216046"/>
                  <a:gd name="connsiteY139" fmla="*/ 797054 h 957570"/>
                  <a:gd name="connsiteX140" fmla="*/ 96080 w 1216046"/>
                  <a:gd name="connsiteY140" fmla="*/ 798045 h 957570"/>
                  <a:gd name="connsiteX141" fmla="*/ 95090 w 1216046"/>
                  <a:gd name="connsiteY141" fmla="*/ 824778 h 957570"/>
                  <a:gd name="connsiteX142" fmla="*/ 103011 w 1216046"/>
                  <a:gd name="connsiteY142" fmla="*/ 815867 h 957570"/>
                  <a:gd name="connsiteX143" fmla="*/ 185192 w 1216046"/>
                  <a:gd name="connsiteY143" fmla="*/ 754479 h 957570"/>
                  <a:gd name="connsiteX144" fmla="*/ 306978 w 1216046"/>
                  <a:gd name="connsiteY144" fmla="*/ 677249 h 957570"/>
                  <a:gd name="connsiteX145" fmla="*/ 335692 w 1216046"/>
                  <a:gd name="connsiteY145" fmla="*/ 660417 h 957570"/>
                  <a:gd name="connsiteX146" fmla="*/ 355494 w 1216046"/>
                  <a:gd name="connsiteY146" fmla="*/ 652496 h 957570"/>
                  <a:gd name="connsiteX147" fmla="*/ 382228 w 1216046"/>
                  <a:gd name="connsiteY147" fmla="*/ 634673 h 957570"/>
                  <a:gd name="connsiteX148" fmla="*/ 360445 w 1216046"/>
                  <a:gd name="connsiteY148" fmla="*/ 636654 h 957570"/>
                  <a:gd name="connsiteX149" fmla="*/ 368366 w 1216046"/>
                  <a:gd name="connsiteY149" fmla="*/ 630713 h 957570"/>
                  <a:gd name="connsiteX150" fmla="*/ 447576 w 1216046"/>
                  <a:gd name="connsiteY150" fmla="*/ 610910 h 957570"/>
                  <a:gd name="connsiteX151" fmla="*/ 561441 w 1216046"/>
                  <a:gd name="connsiteY151" fmla="*/ 528729 h 957570"/>
                  <a:gd name="connsiteX152" fmla="*/ 573323 w 1216046"/>
                  <a:gd name="connsiteY152" fmla="*/ 527740 h 957570"/>
                  <a:gd name="connsiteX153" fmla="*/ 678277 w 1216046"/>
                  <a:gd name="connsiteY153" fmla="*/ 599028 h 957570"/>
                  <a:gd name="connsiteX154" fmla="*/ 715902 w 1216046"/>
                  <a:gd name="connsiteY154" fmla="*/ 613880 h 957570"/>
                  <a:gd name="connsiteX155" fmla="*/ 770359 w 1216046"/>
                  <a:gd name="connsiteY155" fmla="*/ 630713 h 957570"/>
                  <a:gd name="connsiteX156" fmla="*/ 786201 w 1216046"/>
                  <a:gd name="connsiteY156" fmla="*/ 642594 h 957570"/>
                  <a:gd name="connsiteX157" fmla="*/ 776299 w 1216046"/>
                  <a:gd name="connsiteY157" fmla="*/ 640614 h 957570"/>
                  <a:gd name="connsiteX158" fmla="*/ 642632 w 1216046"/>
                  <a:gd name="connsiteY158" fmla="*/ 640614 h 957570"/>
                  <a:gd name="connsiteX159" fmla="*/ 614908 w 1216046"/>
                  <a:gd name="connsiteY159" fmla="*/ 658436 h 957570"/>
                  <a:gd name="connsiteX160" fmla="*/ 498073 w 1216046"/>
                  <a:gd name="connsiteY160" fmla="*/ 689131 h 957570"/>
                  <a:gd name="connsiteX161" fmla="*/ 487181 w 1216046"/>
                  <a:gd name="connsiteY161" fmla="*/ 700022 h 957570"/>
                  <a:gd name="connsiteX162" fmla="*/ 495103 w 1216046"/>
                  <a:gd name="connsiteY162" fmla="*/ 728736 h 957570"/>
                  <a:gd name="connsiteX163" fmla="*/ 482231 w 1216046"/>
                  <a:gd name="connsiteY163" fmla="*/ 686160 h 957570"/>
                  <a:gd name="connsiteX164" fmla="*/ 432724 w 1216046"/>
                  <a:gd name="connsiteY164" fmla="*/ 707943 h 957570"/>
                  <a:gd name="connsiteX165" fmla="*/ 427773 w 1216046"/>
                  <a:gd name="connsiteY165" fmla="*/ 721805 h 957570"/>
                  <a:gd name="connsiteX166" fmla="*/ 451537 w 1216046"/>
                  <a:gd name="connsiteY166" fmla="*/ 753489 h 957570"/>
                  <a:gd name="connsiteX167" fmla="*/ 468369 w 1216046"/>
                  <a:gd name="connsiteY167" fmla="*/ 772301 h 957570"/>
                  <a:gd name="connsiteX168" fmla="*/ 481241 w 1216046"/>
                  <a:gd name="connsiteY168" fmla="*/ 816857 h 957570"/>
                  <a:gd name="connsiteX169" fmla="*/ 519856 w 1216046"/>
                  <a:gd name="connsiteY169" fmla="*/ 872305 h 957570"/>
                  <a:gd name="connsiteX170" fmla="*/ 537678 w 1216046"/>
                  <a:gd name="connsiteY170" fmla="*/ 874285 h 957570"/>
                  <a:gd name="connsiteX171" fmla="*/ 546589 w 1216046"/>
                  <a:gd name="connsiteY171" fmla="*/ 855472 h 957570"/>
                  <a:gd name="connsiteX172" fmla="*/ 536688 w 1216046"/>
                  <a:gd name="connsiteY172" fmla="*/ 838640 h 957570"/>
                  <a:gd name="connsiteX173" fmla="*/ 527777 w 1216046"/>
                  <a:gd name="connsiteY173" fmla="*/ 812897 h 957570"/>
                  <a:gd name="connsiteX174" fmla="*/ 534708 w 1216046"/>
                  <a:gd name="connsiteY174" fmla="*/ 762400 h 957570"/>
                  <a:gd name="connsiteX175" fmla="*/ 551540 w 1216046"/>
                  <a:gd name="connsiteY175" fmla="*/ 736657 h 957570"/>
                  <a:gd name="connsiteX176" fmla="*/ 583224 w 1216046"/>
                  <a:gd name="connsiteY176" fmla="*/ 728736 h 957570"/>
                  <a:gd name="connsiteX177" fmla="*/ 693129 w 1216046"/>
                  <a:gd name="connsiteY177" fmla="*/ 718835 h 957570"/>
                  <a:gd name="connsiteX178" fmla="*/ 744615 w 1216046"/>
                  <a:gd name="connsiteY178" fmla="*/ 710914 h 957570"/>
                  <a:gd name="connsiteX179" fmla="*/ 628770 w 1216046"/>
                  <a:gd name="connsiteY179" fmla="*/ 694081 h 957570"/>
                  <a:gd name="connsiteX180" fmla="*/ 639661 w 1216046"/>
                  <a:gd name="connsiteY180" fmla="*/ 693091 h 957570"/>
                  <a:gd name="connsiteX181" fmla="*/ 700059 w 1216046"/>
                  <a:gd name="connsiteY181" fmla="*/ 700022 h 957570"/>
                  <a:gd name="connsiteX182" fmla="*/ 793132 w 1216046"/>
                  <a:gd name="connsiteY182" fmla="*/ 693091 h 957570"/>
                  <a:gd name="connsiteX183" fmla="*/ 832737 w 1216046"/>
                  <a:gd name="connsiteY183" fmla="*/ 633683 h 957570"/>
                  <a:gd name="connsiteX184" fmla="*/ 829766 w 1216046"/>
                  <a:gd name="connsiteY184" fmla="*/ 618831 h 957570"/>
                  <a:gd name="connsiteX185" fmla="*/ 833727 w 1216046"/>
                  <a:gd name="connsiteY185" fmla="*/ 663387 h 957570"/>
                  <a:gd name="connsiteX186" fmla="*/ 833727 w 1216046"/>
                  <a:gd name="connsiteY186" fmla="*/ 601009 h 957570"/>
                  <a:gd name="connsiteX187" fmla="*/ 827786 w 1216046"/>
                  <a:gd name="connsiteY187" fmla="*/ 589127 h 957570"/>
                  <a:gd name="connsiteX188" fmla="*/ 741645 w 1216046"/>
                  <a:gd name="connsiteY188" fmla="*/ 469322 h 957570"/>
                  <a:gd name="connsiteX189" fmla="*/ 710951 w 1216046"/>
                  <a:gd name="connsiteY189" fmla="*/ 445558 h 957570"/>
                  <a:gd name="connsiteX190" fmla="*/ 633721 w 1216046"/>
                  <a:gd name="connsiteY190" fmla="*/ 393082 h 957570"/>
                  <a:gd name="connsiteX191" fmla="*/ 640651 w 1216046"/>
                  <a:gd name="connsiteY191" fmla="*/ 388131 h 957570"/>
                  <a:gd name="connsiteX192" fmla="*/ 688178 w 1216046"/>
                  <a:gd name="connsiteY192" fmla="*/ 410904 h 957570"/>
                  <a:gd name="connsiteX193" fmla="*/ 658474 w 1216046"/>
                  <a:gd name="connsiteY193" fmla="*/ 374269 h 957570"/>
                  <a:gd name="connsiteX194" fmla="*/ 662434 w 1216046"/>
                  <a:gd name="connsiteY194" fmla="*/ 371299 h 957570"/>
                  <a:gd name="connsiteX195" fmla="*/ 666395 w 1216046"/>
                  <a:gd name="connsiteY195" fmla="*/ 373279 h 957570"/>
                  <a:gd name="connsiteX196" fmla="*/ 694119 w 1216046"/>
                  <a:gd name="connsiteY196" fmla="*/ 399023 h 957570"/>
                  <a:gd name="connsiteX197" fmla="*/ 675306 w 1216046"/>
                  <a:gd name="connsiteY197" fmla="*/ 361397 h 957570"/>
                  <a:gd name="connsiteX198" fmla="*/ 680257 w 1216046"/>
                  <a:gd name="connsiteY198" fmla="*/ 357437 h 957570"/>
                  <a:gd name="connsiteX199" fmla="*/ 703030 w 1216046"/>
                  <a:gd name="connsiteY199" fmla="*/ 397042 h 957570"/>
                  <a:gd name="connsiteX200" fmla="*/ 698079 w 1216046"/>
                  <a:gd name="connsiteY200" fmla="*/ 344566 h 957570"/>
                  <a:gd name="connsiteX201" fmla="*/ 701050 w 1216046"/>
                  <a:gd name="connsiteY201" fmla="*/ 342585 h 957570"/>
                  <a:gd name="connsiteX202" fmla="*/ 702039 w 1216046"/>
                  <a:gd name="connsiteY202" fmla="*/ 344566 h 957570"/>
                  <a:gd name="connsiteX203" fmla="*/ 712931 w 1216046"/>
                  <a:gd name="connsiteY203" fmla="*/ 401003 h 957570"/>
                  <a:gd name="connsiteX204" fmla="*/ 737685 w 1216046"/>
                  <a:gd name="connsiteY204" fmla="*/ 315852 h 957570"/>
                  <a:gd name="connsiteX205" fmla="*/ 741645 w 1216046"/>
                  <a:gd name="connsiteY205" fmla="*/ 312881 h 957570"/>
                  <a:gd name="connsiteX206" fmla="*/ 742635 w 1216046"/>
                  <a:gd name="connsiteY206" fmla="*/ 312881 h 957570"/>
                  <a:gd name="connsiteX207" fmla="*/ 741645 w 1216046"/>
                  <a:gd name="connsiteY207" fmla="*/ 350506 h 957570"/>
                  <a:gd name="connsiteX208" fmla="*/ 724812 w 1216046"/>
                  <a:gd name="connsiteY208" fmla="*/ 400013 h 957570"/>
                  <a:gd name="connsiteX209" fmla="*/ 785211 w 1216046"/>
                  <a:gd name="connsiteY209" fmla="*/ 379220 h 957570"/>
                  <a:gd name="connsiteX210" fmla="*/ 811944 w 1216046"/>
                  <a:gd name="connsiteY210" fmla="*/ 369319 h 957570"/>
                  <a:gd name="connsiteX211" fmla="*/ 868381 w 1216046"/>
                  <a:gd name="connsiteY211" fmla="*/ 348526 h 957570"/>
                  <a:gd name="connsiteX212" fmla="*/ 951552 w 1216046"/>
                  <a:gd name="connsiteY212" fmla="*/ 301000 h 957570"/>
                  <a:gd name="connsiteX213" fmla="*/ 958483 w 1216046"/>
                  <a:gd name="connsiteY213" fmla="*/ 287138 h 957570"/>
                  <a:gd name="connsiteX214" fmla="*/ 950562 w 1216046"/>
                  <a:gd name="connsiteY214" fmla="*/ 309911 h 957570"/>
                  <a:gd name="connsiteX215" fmla="*/ 947592 w 1216046"/>
                  <a:gd name="connsiteY215" fmla="*/ 322783 h 957570"/>
                  <a:gd name="connsiteX216" fmla="*/ 985217 w 1216046"/>
                  <a:gd name="connsiteY216" fmla="*/ 381200 h 957570"/>
                  <a:gd name="connsiteX217" fmla="*/ 1011950 w 1216046"/>
                  <a:gd name="connsiteY217" fmla="*/ 423776 h 957570"/>
                  <a:gd name="connsiteX218" fmla="*/ 1029773 w 1216046"/>
                  <a:gd name="connsiteY218" fmla="*/ 443579 h 957570"/>
                  <a:gd name="connsiteX219" fmla="*/ 1041654 w 1216046"/>
                  <a:gd name="connsiteY219" fmla="*/ 446549 h 957570"/>
                  <a:gd name="connsiteX220" fmla="*/ 1064427 w 1216046"/>
                  <a:gd name="connsiteY220" fmla="*/ 442588 h 957570"/>
                  <a:gd name="connsiteX221" fmla="*/ 1124825 w 1216046"/>
                  <a:gd name="connsiteY221" fmla="*/ 322783 h 957570"/>
                  <a:gd name="connsiteX222" fmla="*/ 1129776 w 1216046"/>
                  <a:gd name="connsiteY222" fmla="*/ 294069 h 957570"/>
                  <a:gd name="connsiteX223" fmla="*/ 1131756 w 1216046"/>
                  <a:gd name="connsiteY223" fmla="*/ 294069 h 957570"/>
                  <a:gd name="connsiteX224" fmla="*/ 1127795 w 1216046"/>
                  <a:gd name="connsiteY224" fmla="*/ 319812 h 957570"/>
                  <a:gd name="connsiteX225" fmla="*/ 1157499 w 1216046"/>
                  <a:gd name="connsiteY225" fmla="*/ 282187 h 957570"/>
                  <a:gd name="connsiteX226" fmla="*/ 1196114 w 1216046"/>
                  <a:gd name="connsiteY226" fmla="*/ 233671 h 957570"/>
                  <a:gd name="connsiteX227" fmla="*/ 1207006 w 1216046"/>
                  <a:gd name="connsiteY227" fmla="*/ 223770 h 957570"/>
                  <a:gd name="connsiteX228" fmla="*/ 1198095 w 1216046"/>
                  <a:gd name="connsiteY228" fmla="*/ 224760 h 957570"/>
                  <a:gd name="connsiteX229" fmla="*/ 1192154 w 1216046"/>
                  <a:gd name="connsiteY229" fmla="*/ 227730 h 957570"/>
                  <a:gd name="connsiteX230" fmla="*/ 1209976 w 1216046"/>
                  <a:gd name="connsiteY230" fmla="*/ 203967 h 957570"/>
                  <a:gd name="connsiteX231" fmla="*/ 1210966 w 1216046"/>
                  <a:gd name="connsiteY231" fmla="*/ 205947 h 957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</a:cxnLst>
                <a:rect l="l" t="t" r="r" b="b"/>
                <a:pathLst>
                  <a:path w="1216046" h="957570">
                    <a:moveTo>
                      <a:pt x="1210966" y="205947"/>
                    </a:moveTo>
                    <a:cubicBezTo>
                      <a:pt x="1208986" y="207927"/>
                      <a:pt x="1197104" y="226740"/>
                      <a:pt x="1195124" y="224760"/>
                    </a:cubicBezTo>
                    <a:cubicBezTo>
                      <a:pt x="1198095" y="215849"/>
                      <a:pt x="1216907" y="184164"/>
                      <a:pt x="1211956" y="183174"/>
                    </a:cubicBezTo>
                    <a:cubicBezTo>
                      <a:pt x="1207996" y="181194"/>
                      <a:pt x="1201065" y="191096"/>
                      <a:pt x="1196114" y="201987"/>
                    </a:cubicBezTo>
                    <a:cubicBezTo>
                      <a:pt x="1191164" y="211888"/>
                      <a:pt x="1187203" y="221789"/>
                      <a:pt x="1187203" y="220799"/>
                    </a:cubicBezTo>
                    <a:cubicBezTo>
                      <a:pt x="1191164" y="196046"/>
                      <a:pt x="1186213" y="177233"/>
                      <a:pt x="1184233" y="177233"/>
                    </a:cubicBezTo>
                    <a:cubicBezTo>
                      <a:pt x="1179282" y="178223"/>
                      <a:pt x="1181262" y="197036"/>
                      <a:pt x="1179282" y="204957"/>
                    </a:cubicBezTo>
                    <a:cubicBezTo>
                      <a:pt x="1177302" y="213868"/>
                      <a:pt x="1173342" y="221789"/>
                      <a:pt x="1170371" y="229710"/>
                    </a:cubicBezTo>
                    <a:cubicBezTo>
                      <a:pt x="1169381" y="230701"/>
                      <a:pt x="1164430" y="232680"/>
                      <a:pt x="1164430" y="231691"/>
                    </a:cubicBezTo>
                    <a:cubicBezTo>
                      <a:pt x="1162450" y="229710"/>
                      <a:pt x="1161460" y="226740"/>
                      <a:pt x="1161460" y="224760"/>
                    </a:cubicBezTo>
                    <a:cubicBezTo>
                      <a:pt x="1163440" y="219809"/>
                      <a:pt x="1166411" y="215849"/>
                      <a:pt x="1169381" y="211888"/>
                    </a:cubicBezTo>
                    <a:cubicBezTo>
                      <a:pt x="1173342" y="206937"/>
                      <a:pt x="1174331" y="201987"/>
                      <a:pt x="1170371" y="196046"/>
                    </a:cubicBezTo>
                    <a:cubicBezTo>
                      <a:pt x="1147598" y="206937"/>
                      <a:pt x="1123835" y="254463"/>
                      <a:pt x="1130766" y="273276"/>
                    </a:cubicBezTo>
                    <a:cubicBezTo>
                      <a:pt x="1135716" y="271296"/>
                      <a:pt x="1146608" y="270306"/>
                      <a:pt x="1146608" y="271296"/>
                    </a:cubicBezTo>
                    <a:cubicBezTo>
                      <a:pt x="1140667" y="273276"/>
                      <a:pt x="1134726" y="275257"/>
                      <a:pt x="1129776" y="278227"/>
                    </a:cubicBezTo>
                    <a:cubicBezTo>
                      <a:pt x="1125815" y="280207"/>
                      <a:pt x="1120864" y="283177"/>
                      <a:pt x="1117894" y="286148"/>
                    </a:cubicBezTo>
                    <a:cubicBezTo>
                      <a:pt x="1102052" y="306940"/>
                      <a:pt x="1087200" y="329714"/>
                      <a:pt x="1071358" y="350506"/>
                    </a:cubicBezTo>
                    <a:cubicBezTo>
                      <a:pt x="1057496" y="368328"/>
                      <a:pt x="1037694" y="383180"/>
                      <a:pt x="1038684" y="409914"/>
                    </a:cubicBezTo>
                    <a:cubicBezTo>
                      <a:pt x="1036703" y="404963"/>
                      <a:pt x="1035713" y="401003"/>
                      <a:pt x="1036703" y="397042"/>
                    </a:cubicBezTo>
                    <a:cubicBezTo>
                      <a:pt x="1038684" y="385161"/>
                      <a:pt x="1041654" y="373279"/>
                      <a:pt x="1044625" y="362388"/>
                    </a:cubicBezTo>
                    <a:cubicBezTo>
                      <a:pt x="1048585" y="346545"/>
                      <a:pt x="1048585" y="331693"/>
                      <a:pt x="1038684" y="316841"/>
                    </a:cubicBezTo>
                    <a:cubicBezTo>
                      <a:pt x="1029773" y="302980"/>
                      <a:pt x="1020861" y="295059"/>
                      <a:pt x="1006009" y="289118"/>
                    </a:cubicBezTo>
                    <a:cubicBezTo>
                      <a:pt x="1006009" y="288128"/>
                      <a:pt x="1002049" y="288128"/>
                      <a:pt x="1002049" y="287138"/>
                    </a:cubicBezTo>
                    <a:cubicBezTo>
                      <a:pt x="1007990" y="288128"/>
                      <a:pt x="1017891" y="292088"/>
                      <a:pt x="1024822" y="296049"/>
                    </a:cubicBezTo>
                    <a:cubicBezTo>
                      <a:pt x="1028782" y="281197"/>
                      <a:pt x="1022842" y="269315"/>
                      <a:pt x="1009970" y="261394"/>
                    </a:cubicBezTo>
                    <a:cubicBezTo>
                      <a:pt x="1006009" y="259414"/>
                      <a:pt x="1003039" y="256444"/>
                      <a:pt x="1001059" y="252483"/>
                    </a:cubicBezTo>
                    <a:cubicBezTo>
                      <a:pt x="996108" y="244562"/>
                      <a:pt x="992147" y="237631"/>
                      <a:pt x="988187" y="230701"/>
                    </a:cubicBezTo>
                    <a:cubicBezTo>
                      <a:pt x="997098" y="230701"/>
                      <a:pt x="1001059" y="234661"/>
                      <a:pt x="1006009" y="248523"/>
                    </a:cubicBezTo>
                    <a:cubicBezTo>
                      <a:pt x="1009970" y="260405"/>
                      <a:pt x="1018881" y="263375"/>
                      <a:pt x="1028782" y="255454"/>
                    </a:cubicBezTo>
                    <a:cubicBezTo>
                      <a:pt x="1030763" y="253474"/>
                      <a:pt x="1033733" y="253474"/>
                      <a:pt x="1035713" y="251493"/>
                    </a:cubicBezTo>
                    <a:cubicBezTo>
                      <a:pt x="1038684" y="249513"/>
                      <a:pt x="1040664" y="247532"/>
                      <a:pt x="1043634" y="246543"/>
                    </a:cubicBezTo>
                    <a:cubicBezTo>
                      <a:pt x="1045615" y="245553"/>
                      <a:pt x="1046604" y="245553"/>
                      <a:pt x="1048585" y="244562"/>
                    </a:cubicBezTo>
                    <a:cubicBezTo>
                      <a:pt x="1050565" y="243572"/>
                      <a:pt x="1053536" y="242582"/>
                      <a:pt x="1055516" y="242582"/>
                    </a:cubicBezTo>
                    <a:cubicBezTo>
                      <a:pt x="1057496" y="241592"/>
                      <a:pt x="1060467" y="240602"/>
                      <a:pt x="1062447" y="241592"/>
                    </a:cubicBezTo>
                    <a:cubicBezTo>
                      <a:pt x="1072348" y="247532"/>
                      <a:pt x="1071358" y="240602"/>
                      <a:pt x="1073338" y="234661"/>
                    </a:cubicBezTo>
                    <a:cubicBezTo>
                      <a:pt x="1076308" y="225750"/>
                      <a:pt x="1080269" y="215849"/>
                      <a:pt x="1085220" y="207927"/>
                    </a:cubicBezTo>
                    <a:cubicBezTo>
                      <a:pt x="1092151" y="197036"/>
                      <a:pt x="1099082" y="187135"/>
                      <a:pt x="1107003" y="177233"/>
                    </a:cubicBezTo>
                    <a:cubicBezTo>
                      <a:pt x="1108983" y="174263"/>
                      <a:pt x="1111953" y="171293"/>
                      <a:pt x="1114924" y="170302"/>
                    </a:cubicBezTo>
                    <a:cubicBezTo>
                      <a:pt x="1121855" y="169313"/>
                      <a:pt x="1123835" y="165352"/>
                      <a:pt x="1123835" y="159411"/>
                    </a:cubicBezTo>
                    <a:cubicBezTo>
                      <a:pt x="1123835" y="133668"/>
                      <a:pt x="1114924" y="111885"/>
                      <a:pt x="1097101" y="92083"/>
                    </a:cubicBezTo>
                    <a:cubicBezTo>
                      <a:pt x="1087200" y="81191"/>
                      <a:pt x="1075319" y="72280"/>
                      <a:pt x="1060467" y="68319"/>
                    </a:cubicBezTo>
                    <a:cubicBezTo>
                      <a:pt x="1066407" y="73270"/>
                      <a:pt x="1072348" y="77231"/>
                      <a:pt x="1078289" y="82181"/>
                    </a:cubicBezTo>
                    <a:cubicBezTo>
                      <a:pt x="1084230" y="87132"/>
                      <a:pt x="1088190" y="93072"/>
                      <a:pt x="1093141" y="98023"/>
                    </a:cubicBezTo>
                    <a:lnTo>
                      <a:pt x="1091160" y="100003"/>
                    </a:lnTo>
                    <a:cubicBezTo>
                      <a:pt x="1071358" y="79210"/>
                      <a:pt x="1046604" y="72280"/>
                      <a:pt x="1018881" y="78220"/>
                    </a:cubicBezTo>
                    <a:cubicBezTo>
                      <a:pt x="991157" y="84161"/>
                      <a:pt x="975316" y="103964"/>
                      <a:pt x="964424" y="128717"/>
                    </a:cubicBezTo>
                    <a:cubicBezTo>
                      <a:pt x="971355" y="95053"/>
                      <a:pt x="993138" y="77231"/>
                      <a:pt x="1024822" y="67329"/>
                    </a:cubicBezTo>
                    <a:cubicBezTo>
                      <a:pt x="996108" y="69309"/>
                      <a:pt x="981256" y="75250"/>
                      <a:pt x="967394" y="93072"/>
                    </a:cubicBezTo>
                    <a:cubicBezTo>
                      <a:pt x="953533" y="109905"/>
                      <a:pt x="943631" y="129707"/>
                      <a:pt x="954523" y="152480"/>
                    </a:cubicBezTo>
                    <a:cubicBezTo>
                      <a:pt x="969374" y="185154"/>
                      <a:pt x="948582" y="224760"/>
                      <a:pt x="912937" y="230701"/>
                    </a:cubicBezTo>
                    <a:cubicBezTo>
                      <a:pt x="910957" y="230701"/>
                      <a:pt x="908977" y="229710"/>
                      <a:pt x="906007" y="228720"/>
                    </a:cubicBezTo>
                    <a:cubicBezTo>
                      <a:pt x="912937" y="225750"/>
                      <a:pt x="916898" y="223770"/>
                      <a:pt x="921848" y="221789"/>
                    </a:cubicBezTo>
                    <a:cubicBezTo>
                      <a:pt x="940661" y="211888"/>
                      <a:pt x="949572" y="196046"/>
                      <a:pt x="950562" y="175253"/>
                    </a:cubicBezTo>
                    <a:cubicBezTo>
                      <a:pt x="951552" y="155450"/>
                      <a:pt x="941651" y="141589"/>
                      <a:pt x="925809" y="131688"/>
                    </a:cubicBezTo>
                    <a:cubicBezTo>
                      <a:pt x="907986" y="120796"/>
                      <a:pt x="889174" y="117826"/>
                      <a:pt x="869372" y="117826"/>
                    </a:cubicBezTo>
                    <a:cubicBezTo>
                      <a:pt x="884224" y="110895"/>
                      <a:pt x="899076" y="114855"/>
                      <a:pt x="916898" y="115845"/>
                    </a:cubicBezTo>
                    <a:cubicBezTo>
                      <a:pt x="908977" y="100993"/>
                      <a:pt x="836697" y="11882"/>
                      <a:pt x="792142" y="2971"/>
                    </a:cubicBezTo>
                    <a:cubicBezTo>
                      <a:pt x="782240" y="990"/>
                      <a:pt x="773329" y="0"/>
                      <a:pt x="763428" y="0"/>
                    </a:cubicBezTo>
                    <a:cubicBezTo>
                      <a:pt x="744615" y="0"/>
                      <a:pt x="726793" y="2971"/>
                      <a:pt x="707981" y="7922"/>
                    </a:cubicBezTo>
                    <a:cubicBezTo>
                      <a:pt x="695108" y="10892"/>
                      <a:pt x="695108" y="10892"/>
                      <a:pt x="679267" y="15842"/>
                    </a:cubicBezTo>
                    <a:cubicBezTo>
                      <a:pt x="672336" y="17823"/>
                      <a:pt x="660454" y="24753"/>
                      <a:pt x="660454" y="24753"/>
                    </a:cubicBezTo>
                    <a:cubicBezTo>
                      <a:pt x="681247" y="19803"/>
                      <a:pt x="711941" y="8911"/>
                      <a:pt x="734714" y="8911"/>
                    </a:cubicBezTo>
                    <a:cubicBezTo>
                      <a:pt x="733724" y="11882"/>
                      <a:pt x="733724" y="12872"/>
                      <a:pt x="732734" y="12872"/>
                    </a:cubicBezTo>
                    <a:cubicBezTo>
                      <a:pt x="731743" y="13862"/>
                      <a:pt x="729763" y="13862"/>
                      <a:pt x="727783" y="13862"/>
                    </a:cubicBezTo>
                    <a:cubicBezTo>
                      <a:pt x="689168" y="18813"/>
                      <a:pt x="662434" y="30694"/>
                      <a:pt x="626790" y="44556"/>
                    </a:cubicBezTo>
                    <a:cubicBezTo>
                      <a:pt x="618869" y="47527"/>
                      <a:pt x="602037" y="55448"/>
                      <a:pt x="594116" y="55448"/>
                    </a:cubicBezTo>
                    <a:cubicBezTo>
                      <a:pt x="591145" y="55448"/>
                      <a:pt x="588175" y="54457"/>
                      <a:pt x="585204" y="54457"/>
                    </a:cubicBezTo>
                    <a:cubicBezTo>
                      <a:pt x="581244" y="53467"/>
                      <a:pt x="576293" y="52477"/>
                      <a:pt x="573323" y="53467"/>
                    </a:cubicBezTo>
                    <a:cubicBezTo>
                      <a:pt x="556490" y="58418"/>
                      <a:pt x="546589" y="51487"/>
                      <a:pt x="530747" y="48517"/>
                    </a:cubicBezTo>
                    <a:cubicBezTo>
                      <a:pt x="524807" y="47527"/>
                      <a:pt x="512925" y="42576"/>
                      <a:pt x="510945" y="46536"/>
                    </a:cubicBezTo>
                    <a:cubicBezTo>
                      <a:pt x="508964" y="51487"/>
                      <a:pt x="519856" y="52477"/>
                      <a:pt x="521836" y="54457"/>
                    </a:cubicBezTo>
                    <a:cubicBezTo>
                      <a:pt x="530747" y="58418"/>
                      <a:pt x="541638" y="59408"/>
                      <a:pt x="541638" y="65349"/>
                    </a:cubicBezTo>
                    <a:cubicBezTo>
                      <a:pt x="538668" y="69309"/>
                      <a:pt x="536688" y="67329"/>
                      <a:pt x="533717" y="66339"/>
                    </a:cubicBezTo>
                    <a:cubicBezTo>
                      <a:pt x="522826" y="63369"/>
                      <a:pt x="490152" y="65349"/>
                      <a:pt x="491142" y="71289"/>
                    </a:cubicBezTo>
                    <a:cubicBezTo>
                      <a:pt x="491142" y="78220"/>
                      <a:pt x="516885" y="75250"/>
                      <a:pt x="529757" y="77231"/>
                    </a:cubicBezTo>
                    <a:cubicBezTo>
                      <a:pt x="537678" y="78220"/>
                      <a:pt x="539659" y="80201"/>
                      <a:pt x="533717" y="85152"/>
                    </a:cubicBezTo>
                    <a:cubicBezTo>
                      <a:pt x="531737" y="86141"/>
                      <a:pt x="510945" y="94062"/>
                      <a:pt x="499063" y="100003"/>
                    </a:cubicBezTo>
                    <a:cubicBezTo>
                      <a:pt x="497083" y="100993"/>
                      <a:pt x="495103" y="103964"/>
                      <a:pt x="495103" y="105944"/>
                    </a:cubicBezTo>
                    <a:cubicBezTo>
                      <a:pt x="496093" y="107924"/>
                      <a:pt x="496093" y="108914"/>
                      <a:pt x="498073" y="108914"/>
                    </a:cubicBezTo>
                    <a:cubicBezTo>
                      <a:pt x="501043" y="108914"/>
                      <a:pt x="504014" y="107924"/>
                      <a:pt x="506984" y="106934"/>
                    </a:cubicBezTo>
                    <a:cubicBezTo>
                      <a:pt x="518866" y="101984"/>
                      <a:pt x="543619" y="92083"/>
                      <a:pt x="546589" y="95053"/>
                    </a:cubicBezTo>
                    <a:cubicBezTo>
                      <a:pt x="551540" y="99013"/>
                      <a:pt x="526786" y="117826"/>
                      <a:pt x="516885" y="124757"/>
                    </a:cubicBezTo>
                    <a:cubicBezTo>
                      <a:pt x="512925" y="127727"/>
                      <a:pt x="511934" y="131688"/>
                      <a:pt x="512925" y="132678"/>
                    </a:cubicBezTo>
                    <a:cubicBezTo>
                      <a:pt x="517876" y="136638"/>
                      <a:pt x="544609" y="117826"/>
                      <a:pt x="556490" y="107924"/>
                    </a:cubicBezTo>
                    <a:cubicBezTo>
                      <a:pt x="560451" y="103964"/>
                      <a:pt x="566392" y="107924"/>
                      <a:pt x="553520" y="133668"/>
                    </a:cubicBezTo>
                    <a:cubicBezTo>
                      <a:pt x="549560" y="140599"/>
                      <a:pt x="560451" y="151490"/>
                      <a:pt x="571342" y="123766"/>
                    </a:cubicBezTo>
                    <a:cubicBezTo>
                      <a:pt x="586194" y="89112"/>
                      <a:pt x="606987" y="83171"/>
                      <a:pt x="614908" y="80201"/>
                    </a:cubicBezTo>
                    <a:cubicBezTo>
                      <a:pt x="637681" y="72280"/>
                      <a:pt x="662434" y="71289"/>
                      <a:pt x="685207" y="66339"/>
                    </a:cubicBezTo>
                    <a:cubicBezTo>
                      <a:pt x="715902" y="59408"/>
                      <a:pt x="743625" y="60398"/>
                      <a:pt x="775309" y="64358"/>
                    </a:cubicBezTo>
                    <a:cubicBezTo>
                      <a:pt x="794121" y="66339"/>
                      <a:pt x="808973" y="75250"/>
                      <a:pt x="821846" y="88122"/>
                    </a:cubicBezTo>
                    <a:cubicBezTo>
                      <a:pt x="822835" y="89112"/>
                      <a:pt x="822835" y="91092"/>
                      <a:pt x="824816" y="95053"/>
                    </a:cubicBezTo>
                    <a:cubicBezTo>
                      <a:pt x="809964" y="84161"/>
                      <a:pt x="797092" y="75250"/>
                      <a:pt x="778280" y="74260"/>
                    </a:cubicBezTo>
                    <a:cubicBezTo>
                      <a:pt x="781250" y="80201"/>
                      <a:pt x="782240" y="84161"/>
                      <a:pt x="785211" y="88122"/>
                    </a:cubicBezTo>
                    <a:cubicBezTo>
                      <a:pt x="795112" y="106934"/>
                      <a:pt x="810954" y="120796"/>
                      <a:pt x="825806" y="135648"/>
                    </a:cubicBezTo>
                    <a:cubicBezTo>
                      <a:pt x="841648" y="150500"/>
                      <a:pt x="857490" y="165352"/>
                      <a:pt x="872342" y="181194"/>
                    </a:cubicBezTo>
                    <a:cubicBezTo>
                      <a:pt x="890164" y="200006"/>
                      <a:pt x="883233" y="233671"/>
                      <a:pt x="866401" y="245553"/>
                    </a:cubicBezTo>
                    <a:cubicBezTo>
                      <a:pt x="867391" y="243572"/>
                      <a:pt x="867391" y="241592"/>
                      <a:pt x="867391" y="240602"/>
                    </a:cubicBezTo>
                    <a:cubicBezTo>
                      <a:pt x="868381" y="238622"/>
                      <a:pt x="868381" y="236641"/>
                      <a:pt x="869372" y="235651"/>
                    </a:cubicBezTo>
                    <a:cubicBezTo>
                      <a:pt x="880263" y="211888"/>
                      <a:pt x="872342" y="193075"/>
                      <a:pt x="853529" y="177233"/>
                    </a:cubicBezTo>
                    <a:cubicBezTo>
                      <a:pt x="839668" y="165352"/>
                      <a:pt x="825806" y="154461"/>
                      <a:pt x="810954" y="142579"/>
                    </a:cubicBezTo>
                    <a:lnTo>
                      <a:pt x="813924" y="145549"/>
                    </a:lnTo>
                    <a:cubicBezTo>
                      <a:pt x="759467" y="199016"/>
                      <a:pt x="696099" y="250503"/>
                      <a:pt x="630750" y="296049"/>
                    </a:cubicBezTo>
                    <a:cubicBezTo>
                      <a:pt x="609958" y="310901"/>
                      <a:pt x="586194" y="325753"/>
                      <a:pt x="556490" y="326743"/>
                    </a:cubicBezTo>
                    <a:cubicBezTo>
                      <a:pt x="528767" y="328723"/>
                      <a:pt x="505994" y="342585"/>
                      <a:pt x="494112" y="366348"/>
                    </a:cubicBezTo>
                    <a:cubicBezTo>
                      <a:pt x="488172" y="378230"/>
                      <a:pt x="483221" y="391101"/>
                      <a:pt x="479260" y="403973"/>
                    </a:cubicBezTo>
                    <a:cubicBezTo>
                      <a:pt x="478270" y="407934"/>
                      <a:pt x="476290" y="411894"/>
                      <a:pt x="475300" y="416845"/>
                    </a:cubicBezTo>
                    <a:lnTo>
                      <a:pt x="474310" y="418825"/>
                    </a:lnTo>
                    <a:cubicBezTo>
                      <a:pt x="470350" y="431697"/>
                      <a:pt x="465399" y="444568"/>
                      <a:pt x="450547" y="450509"/>
                    </a:cubicBezTo>
                    <a:cubicBezTo>
                      <a:pt x="404011" y="470312"/>
                      <a:pt x="369356" y="501996"/>
                      <a:pt x="345593" y="544571"/>
                    </a:cubicBezTo>
                    <a:lnTo>
                      <a:pt x="344603" y="545562"/>
                    </a:lnTo>
                    <a:cubicBezTo>
                      <a:pt x="336682" y="560414"/>
                      <a:pt x="327771" y="576256"/>
                      <a:pt x="308958" y="582197"/>
                    </a:cubicBezTo>
                    <a:cubicBezTo>
                      <a:pt x="302027" y="584177"/>
                      <a:pt x="296086" y="585167"/>
                      <a:pt x="289155" y="587147"/>
                    </a:cubicBezTo>
                    <a:cubicBezTo>
                      <a:pt x="285195" y="588137"/>
                      <a:pt x="281234" y="589127"/>
                      <a:pt x="276284" y="590118"/>
                    </a:cubicBezTo>
                    <a:cubicBezTo>
                      <a:pt x="242620" y="598039"/>
                      <a:pt x="216876" y="617841"/>
                      <a:pt x="198064" y="648535"/>
                    </a:cubicBezTo>
                    <a:cubicBezTo>
                      <a:pt x="189152" y="663387"/>
                      <a:pt x="184202" y="680219"/>
                      <a:pt x="180241" y="702992"/>
                    </a:cubicBezTo>
                    <a:lnTo>
                      <a:pt x="178261" y="716854"/>
                    </a:lnTo>
                    <a:lnTo>
                      <a:pt x="172320" y="704972"/>
                    </a:lnTo>
                    <a:cubicBezTo>
                      <a:pt x="166380" y="693091"/>
                      <a:pt x="169350" y="682200"/>
                      <a:pt x="172320" y="670318"/>
                    </a:cubicBezTo>
                    <a:cubicBezTo>
                      <a:pt x="171330" y="671308"/>
                      <a:pt x="170340" y="672298"/>
                      <a:pt x="169350" y="673288"/>
                    </a:cubicBezTo>
                    <a:lnTo>
                      <a:pt x="166380" y="676259"/>
                    </a:lnTo>
                    <a:cubicBezTo>
                      <a:pt x="145587" y="695071"/>
                      <a:pt x="105981" y="730716"/>
                      <a:pt x="67367" y="779232"/>
                    </a:cubicBezTo>
                    <a:lnTo>
                      <a:pt x="66376" y="778242"/>
                    </a:lnTo>
                    <a:cubicBezTo>
                      <a:pt x="66376" y="780223"/>
                      <a:pt x="64396" y="782202"/>
                      <a:pt x="63406" y="784183"/>
                    </a:cubicBezTo>
                    <a:cubicBezTo>
                      <a:pt x="61426" y="792104"/>
                      <a:pt x="59446" y="801015"/>
                      <a:pt x="57465" y="808936"/>
                    </a:cubicBezTo>
                    <a:cubicBezTo>
                      <a:pt x="57465" y="810916"/>
                      <a:pt x="57465" y="813887"/>
                      <a:pt x="57465" y="817847"/>
                    </a:cubicBezTo>
                    <a:cubicBezTo>
                      <a:pt x="47564" y="803985"/>
                      <a:pt x="51524" y="793094"/>
                      <a:pt x="57465" y="782202"/>
                    </a:cubicBezTo>
                    <a:cubicBezTo>
                      <a:pt x="59446" y="779232"/>
                      <a:pt x="59446" y="776262"/>
                      <a:pt x="60436" y="773292"/>
                    </a:cubicBezTo>
                    <a:lnTo>
                      <a:pt x="60436" y="773292"/>
                    </a:lnTo>
                    <a:lnTo>
                      <a:pt x="60436" y="773292"/>
                    </a:lnTo>
                    <a:cubicBezTo>
                      <a:pt x="61426" y="768341"/>
                      <a:pt x="59446" y="764380"/>
                      <a:pt x="56475" y="763390"/>
                    </a:cubicBezTo>
                    <a:cubicBezTo>
                      <a:pt x="43603" y="760420"/>
                      <a:pt x="30732" y="759430"/>
                      <a:pt x="18850" y="767350"/>
                    </a:cubicBezTo>
                    <a:cubicBezTo>
                      <a:pt x="1028" y="779232"/>
                      <a:pt x="-3923" y="801015"/>
                      <a:pt x="3008" y="823788"/>
                    </a:cubicBezTo>
                    <a:cubicBezTo>
                      <a:pt x="5978" y="833689"/>
                      <a:pt x="7959" y="844581"/>
                      <a:pt x="7959" y="855472"/>
                    </a:cubicBezTo>
                    <a:cubicBezTo>
                      <a:pt x="7959" y="871314"/>
                      <a:pt x="7959" y="888146"/>
                      <a:pt x="4988" y="903989"/>
                    </a:cubicBezTo>
                    <a:cubicBezTo>
                      <a:pt x="38" y="935673"/>
                      <a:pt x="23801" y="959436"/>
                      <a:pt x="53505" y="957456"/>
                    </a:cubicBezTo>
                    <a:cubicBezTo>
                      <a:pt x="57465" y="957456"/>
                      <a:pt x="61426" y="954485"/>
                      <a:pt x="65386" y="953495"/>
                    </a:cubicBezTo>
                    <a:cubicBezTo>
                      <a:pt x="63406" y="949535"/>
                      <a:pt x="61426" y="944584"/>
                      <a:pt x="58455" y="941614"/>
                    </a:cubicBezTo>
                    <a:cubicBezTo>
                      <a:pt x="42613" y="929732"/>
                      <a:pt x="39643" y="916860"/>
                      <a:pt x="51524" y="901018"/>
                    </a:cubicBezTo>
                    <a:cubicBezTo>
                      <a:pt x="72317" y="872305"/>
                      <a:pt x="85189" y="840620"/>
                      <a:pt x="90140" y="804976"/>
                    </a:cubicBezTo>
                    <a:cubicBezTo>
                      <a:pt x="90140" y="802005"/>
                      <a:pt x="92120" y="800025"/>
                      <a:pt x="93110" y="797054"/>
                    </a:cubicBezTo>
                    <a:cubicBezTo>
                      <a:pt x="94100" y="797054"/>
                      <a:pt x="95090" y="797054"/>
                      <a:pt x="96080" y="798045"/>
                    </a:cubicBezTo>
                    <a:cubicBezTo>
                      <a:pt x="96080" y="806956"/>
                      <a:pt x="95090" y="815867"/>
                      <a:pt x="95090" y="824778"/>
                    </a:cubicBezTo>
                    <a:cubicBezTo>
                      <a:pt x="98060" y="821808"/>
                      <a:pt x="100041" y="818837"/>
                      <a:pt x="103011" y="815867"/>
                    </a:cubicBezTo>
                    <a:cubicBezTo>
                      <a:pt x="126774" y="790124"/>
                      <a:pt x="152518" y="767350"/>
                      <a:pt x="185192" y="754479"/>
                    </a:cubicBezTo>
                    <a:cubicBezTo>
                      <a:pt x="230738" y="736657"/>
                      <a:pt x="272324" y="712893"/>
                      <a:pt x="306978" y="677249"/>
                    </a:cubicBezTo>
                    <a:cubicBezTo>
                      <a:pt x="315889" y="668338"/>
                      <a:pt x="324800" y="663387"/>
                      <a:pt x="335692" y="660417"/>
                    </a:cubicBezTo>
                    <a:cubicBezTo>
                      <a:pt x="342623" y="658436"/>
                      <a:pt x="349554" y="655466"/>
                      <a:pt x="355494" y="652496"/>
                    </a:cubicBezTo>
                    <a:cubicBezTo>
                      <a:pt x="363415" y="648535"/>
                      <a:pt x="375297" y="639624"/>
                      <a:pt x="382228" y="634673"/>
                    </a:cubicBezTo>
                    <a:cubicBezTo>
                      <a:pt x="376287" y="635663"/>
                      <a:pt x="367376" y="636654"/>
                      <a:pt x="360445" y="636654"/>
                    </a:cubicBezTo>
                    <a:lnTo>
                      <a:pt x="368366" y="630713"/>
                    </a:lnTo>
                    <a:cubicBezTo>
                      <a:pt x="393119" y="629723"/>
                      <a:pt x="423813" y="619822"/>
                      <a:pt x="447576" y="610910"/>
                    </a:cubicBezTo>
                    <a:cubicBezTo>
                      <a:pt x="493122" y="594078"/>
                      <a:pt x="530747" y="566354"/>
                      <a:pt x="561441" y="528729"/>
                    </a:cubicBezTo>
                    <a:cubicBezTo>
                      <a:pt x="565402" y="523779"/>
                      <a:pt x="568372" y="522789"/>
                      <a:pt x="573323" y="527740"/>
                    </a:cubicBezTo>
                    <a:cubicBezTo>
                      <a:pt x="605007" y="556453"/>
                      <a:pt x="640651" y="580216"/>
                      <a:pt x="678277" y="599028"/>
                    </a:cubicBezTo>
                    <a:cubicBezTo>
                      <a:pt x="690158" y="604970"/>
                      <a:pt x="703030" y="611901"/>
                      <a:pt x="715902" y="613880"/>
                    </a:cubicBezTo>
                    <a:cubicBezTo>
                      <a:pt x="734714" y="617841"/>
                      <a:pt x="753526" y="620811"/>
                      <a:pt x="770359" y="630713"/>
                    </a:cubicBezTo>
                    <a:cubicBezTo>
                      <a:pt x="776299" y="633683"/>
                      <a:pt x="780260" y="638634"/>
                      <a:pt x="786201" y="642594"/>
                    </a:cubicBezTo>
                    <a:cubicBezTo>
                      <a:pt x="782240" y="642594"/>
                      <a:pt x="779269" y="641605"/>
                      <a:pt x="776299" y="640614"/>
                    </a:cubicBezTo>
                    <a:cubicBezTo>
                      <a:pt x="731743" y="616851"/>
                      <a:pt x="687188" y="616851"/>
                      <a:pt x="642632" y="640614"/>
                    </a:cubicBezTo>
                    <a:cubicBezTo>
                      <a:pt x="632730" y="645565"/>
                      <a:pt x="624810" y="654476"/>
                      <a:pt x="614908" y="658436"/>
                    </a:cubicBezTo>
                    <a:cubicBezTo>
                      <a:pt x="577283" y="674279"/>
                      <a:pt x="538668" y="685170"/>
                      <a:pt x="498073" y="689131"/>
                    </a:cubicBezTo>
                    <a:cubicBezTo>
                      <a:pt x="490152" y="690121"/>
                      <a:pt x="486191" y="693091"/>
                      <a:pt x="487181" y="700022"/>
                    </a:cubicBezTo>
                    <a:cubicBezTo>
                      <a:pt x="489162" y="709923"/>
                      <a:pt x="492132" y="719824"/>
                      <a:pt x="495103" y="728736"/>
                    </a:cubicBezTo>
                    <a:cubicBezTo>
                      <a:pt x="481241" y="718835"/>
                      <a:pt x="478270" y="703983"/>
                      <a:pt x="482231" y="686160"/>
                    </a:cubicBezTo>
                    <a:cubicBezTo>
                      <a:pt x="461438" y="685170"/>
                      <a:pt x="445596" y="693091"/>
                      <a:pt x="432724" y="707943"/>
                    </a:cubicBezTo>
                    <a:cubicBezTo>
                      <a:pt x="429754" y="711903"/>
                      <a:pt x="427773" y="717844"/>
                      <a:pt x="427773" y="721805"/>
                    </a:cubicBezTo>
                    <a:cubicBezTo>
                      <a:pt x="428764" y="736657"/>
                      <a:pt x="440646" y="744578"/>
                      <a:pt x="451537" y="753489"/>
                    </a:cubicBezTo>
                    <a:cubicBezTo>
                      <a:pt x="458468" y="758440"/>
                      <a:pt x="465399" y="765371"/>
                      <a:pt x="468369" y="772301"/>
                    </a:cubicBezTo>
                    <a:cubicBezTo>
                      <a:pt x="474310" y="787153"/>
                      <a:pt x="476290" y="802005"/>
                      <a:pt x="481241" y="816857"/>
                    </a:cubicBezTo>
                    <a:cubicBezTo>
                      <a:pt x="489162" y="838640"/>
                      <a:pt x="500053" y="858443"/>
                      <a:pt x="519856" y="872305"/>
                    </a:cubicBezTo>
                    <a:cubicBezTo>
                      <a:pt x="525797" y="876265"/>
                      <a:pt x="531737" y="878245"/>
                      <a:pt x="537678" y="874285"/>
                    </a:cubicBezTo>
                    <a:cubicBezTo>
                      <a:pt x="543619" y="869334"/>
                      <a:pt x="549560" y="863393"/>
                      <a:pt x="546589" y="855472"/>
                    </a:cubicBezTo>
                    <a:cubicBezTo>
                      <a:pt x="544609" y="849532"/>
                      <a:pt x="540648" y="843591"/>
                      <a:pt x="536688" y="838640"/>
                    </a:cubicBezTo>
                    <a:cubicBezTo>
                      <a:pt x="530747" y="830719"/>
                      <a:pt x="525797" y="823788"/>
                      <a:pt x="527777" y="812897"/>
                    </a:cubicBezTo>
                    <a:cubicBezTo>
                      <a:pt x="530747" y="796064"/>
                      <a:pt x="531737" y="779232"/>
                      <a:pt x="534708" y="762400"/>
                    </a:cubicBezTo>
                    <a:cubicBezTo>
                      <a:pt x="536688" y="751509"/>
                      <a:pt x="539659" y="740617"/>
                      <a:pt x="551540" y="736657"/>
                    </a:cubicBezTo>
                    <a:cubicBezTo>
                      <a:pt x="562431" y="733686"/>
                      <a:pt x="572333" y="729726"/>
                      <a:pt x="583224" y="728736"/>
                    </a:cubicBezTo>
                    <a:cubicBezTo>
                      <a:pt x="619859" y="724775"/>
                      <a:pt x="656494" y="722795"/>
                      <a:pt x="693129" y="718835"/>
                    </a:cubicBezTo>
                    <a:cubicBezTo>
                      <a:pt x="709960" y="716854"/>
                      <a:pt x="727783" y="713884"/>
                      <a:pt x="744615" y="710914"/>
                    </a:cubicBezTo>
                    <a:cubicBezTo>
                      <a:pt x="705010" y="707943"/>
                      <a:pt x="666395" y="704972"/>
                      <a:pt x="628770" y="694081"/>
                    </a:cubicBezTo>
                    <a:cubicBezTo>
                      <a:pt x="632730" y="693091"/>
                      <a:pt x="635701" y="693091"/>
                      <a:pt x="639661" y="693091"/>
                    </a:cubicBezTo>
                    <a:cubicBezTo>
                      <a:pt x="659464" y="695071"/>
                      <a:pt x="679267" y="698041"/>
                      <a:pt x="700059" y="700022"/>
                    </a:cubicBezTo>
                    <a:cubicBezTo>
                      <a:pt x="730753" y="702002"/>
                      <a:pt x="762438" y="702992"/>
                      <a:pt x="793132" y="693091"/>
                    </a:cubicBezTo>
                    <a:cubicBezTo>
                      <a:pt x="821846" y="684180"/>
                      <a:pt x="835707" y="665367"/>
                      <a:pt x="832737" y="633683"/>
                    </a:cubicBezTo>
                    <a:cubicBezTo>
                      <a:pt x="832737" y="628732"/>
                      <a:pt x="830756" y="623782"/>
                      <a:pt x="829766" y="618831"/>
                    </a:cubicBezTo>
                    <a:cubicBezTo>
                      <a:pt x="835707" y="623782"/>
                      <a:pt x="838677" y="646555"/>
                      <a:pt x="833727" y="663387"/>
                    </a:cubicBezTo>
                    <a:cubicBezTo>
                      <a:pt x="839668" y="642594"/>
                      <a:pt x="847589" y="629723"/>
                      <a:pt x="833727" y="601009"/>
                    </a:cubicBezTo>
                    <a:cubicBezTo>
                      <a:pt x="831747" y="597049"/>
                      <a:pt x="827786" y="589127"/>
                      <a:pt x="827786" y="589127"/>
                    </a:cubicBezTo>
                    <a:cubicBezTo>
                      <a:pt x="811944" y="539621"/>
                      <a:pt x="784220" y="500015"/>
                      <a:pt x="741645" y="469322"/>
                    </a:cubicBezTo>
                    <a:cubicBezTo>
                      <a:pt x="731743" y="461401"/>
                      <a:pt x="719862" y="455460"/>
                      <a:pt x="710951" y="445558"/>
                    </a:cubicBezTo>
                    <a:cubicBezTo>
                      <a:pt x="689168" y="420805"/>
                      <a:pt x="664415" y="401993"/>
                      <a:pt x="633721" y="393082"/>
                    </a:cubicBezTo>
                    <a:lnTo>
                      <a:pt x="640651" y="388131"/>
                    </a:lnTo>
                    <a:cubicBezTo>
                      <a:pt x="657484" y="393082"/>
                      <a:pt x="673326" y="401003"/>
                      <a:pt x="688178" y="410904"/>
                    </a:cubicBezTo>
                    <a:cubicBezTo>
                      <a:pt x="681247" y="396052"/>
                      <a:pt x="670355" y="384171"/>
                      <a:pt x="658474" y="374269"/>
                    </a:cubicBezTo>
                    <a:lnTo>
                      <a:pt x="662434" y="371299"/>
                    </a:lnTo>
                    <a:cubicBezTo>
                      <a:pt x="663425" y="372289"/>
                      <a:pt x="664415" y="372289"/>
                      <a:pt x="666395" y="373279"/>
                    </a:cubicBezTo>
                    <a:cubicBezTo>
                      <a:pt x="676296" y="381200"/>
                      <a:pt x="685207" y="390111"/>
                      <a:pt x="694119" y="399023"/>
                    </a:cubicBezTo>
                    <a:cubicBezTo>
                      <a:pt x="691148" y="384171"/>
                      <a:pt x="684217" y="372289"/>
                      <a:pt x="675306" y="361397"/>
                    </a:cubicBezTo>
                    <a:lnTo>
                      <a:pt x="680257" y="357437"/>
                    </a:lnTo>
                    <a:cubicBezTo>
                      <a:pt x="690158" y="368328"/>
                      <a:pt x="698079" y="381200"/>
                      <a:pt x="703030" y="397042"/>
                    </a:cubicBezTo>
                    <a:cubicBezTo>
                      <a:pt x="706990" y="378230"/>
                      <a:pt x="704020" y="361397"/>
                      <a:pt x="698079" y="344566"/>
                    </a:cubicBezTo>
                    <a:lnTo>
                      <a:pt x="701050" y="342585"/>
                    </a:lnTo>
                    <a:cubicBezTo>
                      <a:pt x="701050" y="343575"/>
                      <a:pt x="702039" y="343575"/>
                      <a:pt x="702039" y="344566"/>
                    </a:cubicBezTo>
                    <a:cubicBezTo>
                      <a:pt x="709960" y="362388"/>
                      <a:pt x="712931" y="381200"/>
                      <a:pt x="712931" y="401003"/>
                    </a:cubicBezTo>
                    <a:cubicBezTo>
                      <a:pt x="730753" y="374269"/>
                      <a:pt x="738674" y="346545"/>
                      <a:pt x="737685" y="315852"/>
                    </a:cubicBezTo>
                    <a:lnTo>
                      <a:pt x="741645" y="312881"/>
                    </a:lnTo>
                    <a:lnTo>
                      <a:pt x="742635" y="312881"/>
                    </a:lnTo>
                    <a:cubicBezTo>
                      <a:pt x="745605" y="325753"/>
                      <a:pt x="744615" y="338624"/>
                      <a:pt x="741645" y="350506"/>
                    </a:cubicBezTo>
                    <a:cubicBezTo>
                      <a:pt x="737685" y="367338"/>
                      <a:pt x="730753" y="384171"/>
                      <a:pt x="724812" y="400013"/>
                    </a:cubicBezTo>
                    <a:cubicBezTo>
                      <a:pt x="743625" y="393082"/>
                      <a:pt x="764418" y="387141"/>
                      <a:pt x="785211" y="379220"/>
                    </a:cubicBezTo>
                    <a:cubicBezTo>
                      <a:pt x="794121" y="376249"/>
                      <a:pt x="804023" y="374269"/>
                      <a:pt x="811944" y="369319"/>
                    </a:cubicBezTo>
                    <a:cubicBezTo>
                      <a:pt x="829766" y="358427"/>
                      <a:pt x="848579" y="352487"/>
                      <a:pt x="868381" y="348526"/>
                    </a:cubicBezTo>
                    <a:cubicBezTo>
                      <a:pt x="910957" y="340605"/>
                      <a:pt x="931750" y="338624"/>
                      <a:pt x="951552" y="301000"/>
                    </a:cubicBezTo>
                    <a:cubicBezTo>
                      <a:pt x="953533" y="296049"/>
                      <a:pt x="956503" y="292088"/>
                      <a:pt x="958483" y="287138"/>
                    </a:cubicBezTo>
                    <a:cubicBezTo>
                      <a:pt x="959473" y="287138"/>
                      <a:pt x="959473" y="296049"/>
                      <a:pt x="950562" y="309911"/>
                    </a:cubicBezTo>
                    <a:cubicBezTo>
                      <a:pt x="948582" y="313871"/>
                      <a:pt x="946602" y="318822"/>
                      <a:pt x="947592" y="322783"/>
                    </a:cubicBezTo>
                    <a:cubicBezTo>
                      <a:pt x="954523" y="345555"/>
                      <a:pt x="967394" y="365358"/>
                      <a:pt x="985217" y="381200"/>
                    </a:cubicBezTo>
                    <a:cubicBezTo>
                      <a:pt x="998088" y="393082"/>
                      <a:pt x="1006999" y="407934"/>
                      <a:pt x="1011950" y="423776"/>
                    </a:cubicBezTo>
                    <a:cubicBezTo>
                      <a:pt x="1014921" y="432687"/>
                      <a:pt x="1020861" y="439618"/>
                      <a:pt x="1029773" y="443579"/>
                    </a:cubicBezTo>
                    <a:cubicBezTo>
                      <a:pt x="1033733" y="445558"/>
                      <a:pt x="1037694" y="444568"/>
                      <a:pt x="1041654" y="446549"/>
                    </a:cubicBezTo>
                    <a:cubicBezTo>
                      <a:pt x="1052546" y="452489"/>
                      <a:pt x="1056506" y="451499"/>
                      <a:pt x="1064427" y="442588"/>
                    </a:cubicBezTo>
                    <a:cubicBezTo>
                      <a:pt x="1095121" y="407934"/>
                      <a:pt x="1116904" y="369319"/>
                      <a:pt x="1124825" y="322783"/>
                    </a:cubicBezTo>
                    <a:cubicBezTo>
                      <a:pt x="1126805" y="312881"/>
                      <a:pt x="1128786" y="303970"/>
                      <a:pt x="1129776" y="294069"/>
                    </a:cubicBezTo>
                    <a:cubicBezTo>
                      <a:pt x="1130766" y="294069"/>
                      <a:pt x="1130766" y="294069"/>
                      <a:pt x="1131756" y="294069"/>
                    </a:cubicBezTo>
                    <a:cubicBezTo>
                      <a:pt x="1131756" y="299019"/>
                      <a:pt x="1127795" y="313871"/>
                      <a:pt x="1127795" y="319812"/>
                    </a:cubicBezTo>
                    <a:cubicBezTo>
                      <a:pt x="1133736" y="306940"/>
                      <a:pt x="1145617" y="289118"/>
                      <a:pt x="1157499" y="282187"/>
                    </a:cubicBezTo>
                    <a:cubicBezTo>
                      <a:pt x="1178292" y="270306"/>
                      <a:pt x="1180272" y="249513"/>
                      <a:pt x="1196114" y="233671"/>
                    </a:cubicBezTo>
                    <a:cubicBezTo>
                      <a:pt x="1205025" y="227730"/>
                      <a:pt x="1207006" y="224760"/>
                      <a:pt x="1207006" y="223770"/>
                    </a:cubicBezTo>
                    <a:cubicBezTo>
                      <a:pt x="1207006" y="218819"/>
                      <a:pt x="1202055" y="221789"/>
                      <a:pt x="1198095" y="224760"/>
                    </a:cubicBezTo>
                    <a:cubicBezTo>
                      <a:pt x="1195124" y="226740"/>
                      <a:pt x="1192154" y="228720"/>
                      <a:pt x="1192154" y="227730"/>
                    </a:cubicBezTo>
                    <a:cubicBezTo>
                      <a:pt x="1201065" y="218819"/>
                      <a:pt x="1202055" y="214858"/>
                      <a:pt x="1209976" y="203967"/>
                    </a:cubicBezTo>
                    <a:cubicBezTo>
                      <a:pt x="1218887" y="206937"/>
                      <a:pt x="1216907" y="200997"/>
                      <a:pt x="1210966" y="205947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2" name="Полилиния: фигура 211">
                <a:extLst>
                  <a:ext uri="{FF2B5EF4-FFF2-40B4-BE49-F238E27FC236}">
                    <a16:creationId xmlns:a16="http://schemas.microsoft.com/office/drawing/2014/main" id="{68359E43-499A-C759-AA91-2BC2DB991E7E}"/>
                  </a:ext>
                </a:extLst>
              </p:cNvPr>
              <p:cNvSpPr/>
              <p:nvPr/>
            </p:nvSpPr>
            <p:spPr>
              <a:xfrm>
                <a:off x="4803030" y="6901203"/>
                <a:ext cx="383179" cy="52476"/>
              </a:xfrm>
              <a:custGeom>
                <a:avLst/>
                <a:gdLst>
                  <a:gd name="connsiteX0" fmla="*/ 383180 w 383179"/>
                  <a:gd name="connsiteY0" fmla="*/ 0 h 52476"/>
                  <a:gd name="connsiteX1" fmla="*/ 0 w 383179"/>
                  <a:gd name="connsiteY1" fmla="*/ 35644 h 52476"/>
                  <a:gd name="connsiteX2" fmla="*/ 329713 w 383179"/>
                  <a:gd name="connsiteY2" fmla="*/ 52477 h 52476"/>
                  <a:gd name="connsiteX3" fmla="*/ 383180 w 383179"/>
                  <a:gd name="connsiteY3" fmla="*/ 0 h 5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3179" h="52476">
                    <a:moveTo>
                      <a:pt x="383180" y="0"/>
                    </a:moveTo>
                    <a:lnTo>
                      <a:pt x="0" y="35644"/>
                    </a:lnTo>
                    <a:lnTo>
                      <a:pt x="329713" y="52477"/>
                    </a:lnTo>
                    <a:cubicBezTo>
                      <a:pt x="350506" y="29704"/>
                      <a:pt x="369319" y="12872"/>
                      <a:pt x="383180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3" name="Полилиния: фигура 212">
                <a:extLst>
                  <a:ext uri="{FF2B5EF4-FFF2-40B4-BE49-F238E27FC236}">
                    <a16:creationId xmlns:a16="http://schemas.microsoft.com/office/drawing/2014/main" id="{941B3081-E664-6DB6-152F-EF052FEEB3D4}"/>
                  </a:ext>
                </a:extLst>
              </p:cNvPr>
              <p:cNvSpPr/>
              <p:nvPr/>
            </p:nvSpPr>
            <p:spPr>
              <a:xfrm>
                <a:off x="4802040" y="6761595"/>
                <a:ext cx="570314" cy="56436"/>
              </a:xfrm>
              <a:custGeom>
                <a:avLst/>
                <a:gdLst>
                  <a:gd name="connsiteX0" fmla="*/ 502986 w 570314"/>
                  <a:gd name="connsiteY0" fmla="*/ 47526 h 56436"/>
                  <a:gd name="connsiteX1" fmla="*/ 515857 w 570314"/>
                  <a:gd name="connsiteY1" fmla="*/ 44556 h 56436"/>
                  <a:gd name="connsiteX2" fmla="*/ 534670 w 570314"/>
                  <a:gd name="connsiteY2" fmla="*/ 40595 h 56436"/>
                  <a:gd name="connsiteX3" fmla="*/ 565364 w 570314"/>
                  <a:gd name="connsiteY3" fmla="*/ 6930 h 56436"/>
                  <a:gd name="connsiteX4" fmla="*/ 566354 w 570314"/>
                  <a:gd name="connsiteY4" fmla="*/ 5941 h 56436"/>
                  <a:gd name="connsiteX5" fmla="*/ 570314 w 570314"/>
                  <a:gd name="connsiteY5" fmla="*/ 0 h 56436"/>
                  <a:gd name="connsiteX6" fmla="*/ 0 w 570314"/>
                  <a:gd name="connsiteY6" fmla="*/ 39605 h 56436"/>
                  <a:gd name="connsiteX7" fmla="*/ 477243 w 570314"/>
                  <a:gd name="connsiteY7" fmla="*/ 56437 h 56436"/>
                  <a:gd name="connsiteX8" fmla="*/ 502986 w 570314"/>
                  <a:gd name="connsiteY8" fmla="*/ 47526 h 56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314" h="56436">
                    <a:moveTo>
                      <a:pt x="502986" y="47526"/>
                    </a:moveTo>
                    <a:cubicBezTo>
                      <a:pt x="506946" y="46536"/>
                      <a:pt x="511897" y="45546"/>
                      <a:pt x="515857" y="44556"/>
                    </a:cubicBezTo>
                    <a:cubicBezTo>
                      <a:pt x="522788" y="43565"/>
                      <a:pt x="528729" y="42575"/>
                      <a:pt x="534670" y="40595"/>
                    </a:cubicBezTo>
                    <a:cubicBezTo>
                      <a:pt x="550512" y="35644"/>
                      <a:pt x="557443" y="21782"/>
                      <a:pt x="565364" y="6930"/>
                    </a:cubicBezTo>
                    <a:lnTo>
                      <a:pt x="566354" y="5941"/>
                    </a:lnTo>
                    <a:cubicBezTo>
                      <a:pt x="567344" y="3960"/>
                      <a:pt x="569325" y="1980"/>
                      <a:pt x="570314" y="0"/>
                    </a:cubicBezTo>
                    <a:lnTo>
                      <a:pt x="0" y="39605"/>
                    </a:lnTo>
                    <a:lnTo>
                      <a:pt x="477243" y="56437"/>
                    </a:lnTo>
                    <a:cubicBezTo>
                      <a:pt x="486153" y="52477"/>
                      <a:pt x="494075" y="49506"/>
                      <a:pt x="502986" y="47526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4" name="Полилиния: фигура 213">
                <a:extLst>
                  <a:ext uri="{FF2B5EF4-FFF2-40B4-BE49-F238E27FC236}">
                    <a16:creationId xmlns:a16="http://schemas.microsoft.com/office/drawing/2014/main" id="{18F4B6A5-CF5E-EFD0-767B-B333404DFA63}"/>
                  </a:ext>
                </a:extLst>
              </p:cNvPr>
              <p:cNvSpPr/>
              <p:nvPr/>
            </p:nvSpPr>
            <p:spPr>
              <a:xfrm>
                <a:off x="4802040" y="6826943"/>
                <a:ext cx="462390" cy="51486"/>
              </a:xfrm>
              <a:custGeom>
                <a:avLst/>
                <a:gdLst>
                  <a:gd name="connsiteX0" fmla="*/ 419815 w 462390"/>
                  <a:gd name="connsiteY0" fmla="*/ 44556 h 51486"/>
                  <a:gd name="connsiteX1" fmla="*/ 462391 w 462390"/>
                  <a:gd name="connsiteY1" fmla="*/ 0 h 51486"/>
                  <a:gd name="connsiteX2" fmla="*/ 462391 w 462390"/>
                  <a:gd name="connsiteY2" fmla="*/ 0 h 51486"/>
                  <a:gd name="connsiteX3" fmla="*/ 0 w 462390"/>
                  <a:gd name="connsiteY3" fmla="*/ 40595 h 51486"/>
                  <a:gd name="connsiteX4" fmla="*/ 415854 w 462390"/>
                  <a:gd name="connsiteY4" fmla="*/ 51487 h 51486"/>
                  <a:gd name="connsiteX5" fmla="*/ 419815 w 462390"/>
                  <a:gd name="connsiteY5" fmla="*/ 44556 h 51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2390" h="51486">
                    <a:moveTo>
                      <a:pt x="419815" y="44556"/>
                    </a:moveTo>
                    <a:cubicBezTo>
                      <a:pt x="430706" y="25743"/>
                      <a:pt x="445558" y="10891"/>
                      <a:pt x="462391" y="0"/>
                    </a:cubicBezTo>
                    <a:lnTo>
                      <a:pt x="462391" y="0"/>
                    </a:lnTo>
                    <a:lnTo>
                      <a:pt x="0" y="40595"/>
                    </a:lnTo>
                    <a:lnTo>
                      <a:pt x="415854" y="51487"/>
                    </a:lnTo>
                    <a:cubicBezTo>
                      <a:pt x="417835" y="48517"/>
                      <a:pt x="418825" y="46536"/>
                      <a:pt x="419815" y="44556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5" name="Полилиния: фигура 214">
                <a:extLst>
                  <a:ext uri="{FF2B5EF4-FFF2-40B4-BE49-F238E27FC236}">
                    <a16:creationId xmlns:a16="http://schemas.microsoft.com/office/drawing/2014/main" id="{37157D4B-D582-2731-CAE0-1DA8C0160EFF}"/>
                  </a:ext>
                </a:extLst>
              </p:cNvPr>
              <p:cNvSpPr/>
              <p:nvPr/>
            </p:nvSpPr>
            <p:spPr>
              <a:xfrm>
                <a:off x="5002046" y="5719978"/>
                <a:ext cx="1094093" cy="653145"/>
              </a:xfrm>
              <a:custGeom>
                <a:avLst/>
                <a:gdLst>
                  <a:gd name="connsiteX0" fmla="*/ 12872 w 1094093"/>
                  <a:gd name="connsiteY0" fmla="*/ 652495 h 653145"/>
                  <a:gd name="connsiteX1" fmla="*/ 24753 w 1094093"/>
                  <a:gd name="connsiteY1" fmla="*/ 652495 h 653145"/>
                  <a:gd name="connsiteX2" fmla="*/ 24753 w 1094093"/>
                  <a:gd name="connsiteY2" fmla="*/ 232680 h 653145"/>
                  <a:gd name="connsiteX3" fmla="*/ 146539 w 1094093"/>
                  <a:gd name="connsiteY3" fmla="*/ 92082 h 653145"/>
                  <a:gd name="connsiteX4" fmla="*/ 921810 w 1094093"/>
                  <a:gd name="connsiteY4" fmla="*/ 24753 h 653145"/>
                  <a:gd name="connsiteX5" fmla="*/ 934682 w 1094093"/>
                  <a:gd name="connsiteY5" fmla="*/ 23763 h 653145"/>
                  <a:gd name="connsiteX6" fmla="*/ 1026765 w 1094093"/>
                  <a:gd name="connsiteY6" fmla="*/ 57427 h 653145"/>
                  <a:gd name="connsiteX7" fmla="*/ 1070330 w 1094093"/>
                  <a:gd name="connsiteY7" fmla="*/ 155450 h 653145"/>
                  <a:gd name="connsiteX8" fmla="*/ 1070330 w 1094093"/>
                  <a:gd name="connsiteY8" fmla="*/ 510907 h 653145"/>
                  <a:gd name="connsiteX9" fmla="*/ 1094093 w 1094093"/>
                  <a:gd name="connsiteY9" fmla="*/ 500015 h 653145"/>
                  <a:gd name="connsiteX10" fmla="*/ 1094093 w 1094093"/>
                  <a:gd name="connsiteY10" fmla="*/ 155450 h 653145"/>
                  <a:gd name="connsiteX11" fmla="*/ 1042606 w 1094093"/>
                  <a:gd name="connsiteY11" fmla="*/ 40595 h 653145"/>
                  <a:gd name="connsiteX12" fmla="*/ 934682 w 1094093"/>
                  <a:gd name="connsiteY12" fmla="*/ 0 h 653145"/>
                  <a:gd name="connsiteX13" fmla="*/ 918840 w 1094093"/>
                  <a:gd name="connsiteY13" fmla="*/ 990 h 653145"/>
                  <a:gd name="connsiteX14" fmla="*/ 143569 w 1094093"/>
                  <a:gd name="connsiteY14" fmla="*/ 68319 h 653145"/>
                  <a:gd name="connsiteX15" fmla="*/ 0 w 1094093"/>
                  <a:gd name="connsiteY15" fmla="*/ 231690 h 653145"/>
                  <a:gd name="connsiteX16" fmla="*/ 0 w 1094093"/>
                  <a:gd name="connsiteY16" fmla="*/ 651505 h 653145"/>
                  <a:gd name="connsiteX17" fmla="*/ 12872 w 1094093"/>
                  <a:gd name="connsiteY17" fmla="*/ 652495 h 653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94093" h="653145">
                    <a:moveTo>
                      <a:pt x="12872" y="652495"/>
                    </a:moveTo>
                    <a:cubicBezTo>
                      <a:pt x="16832" y="651505"/>
                      <a:pt x="20792" y="651505"/>
                      <a:pt x="24753" y="652495"/>
                    </a:cubicBezTo>
                    <a:lnTo>
                      <a:pt x="24753" y="232680"/>
                    </a:lnTo>
                    <a:cubicBezTo>
                      <a:pt x="24753" y="161391"/>
                      <a:pt x="79210" y="98022"/>
                      <a:pt x="146539" y="92082"/>
                    </a:cubicBezTo>
                    <a:lnTo>
                      <a:pt x="921810" y="24753"/>
                    </a:lnTo>
                    <a:cubicBezTo>
                      <a:pt x="926761" y="24753"/>
                      <a:pt x="930722" y="23763"/>
                      <a:pt x="934682" y="23763"/>
                    </a:cubicBezTo>
                    <a:cubicBezTo>
                      <a:pt x="969337" y="23763"/>
                      <a:pt x="1001021" y="35644"/>
                      <a:pt x="1026765" y="57427"/>
                    </a:cubicBezTo>
                    <a:cubicBezTo>
                      <a:pt x="1054488" y="82181"/>
                      <a:pt x="1070330" y="116835"/>
                      <a:pt x="1070330" y="155450"/>
                    </a:cubicBezTo>
                    <a:lnTo>
                      <a:pt x="1070330" y="510907"/>
                    </a:lnTo>
                    <a:cubicBezTo>
                      <a:pt x="1079241" y="507936"/>
                      <a:pt x="1087162" y="503976"/>
                      <a:pt x="1094093" y="500015"/>
                    </a:cubicBezTo>
                    <a:lnTo>
                      <a:pt x="1094093" y="155450"/>
                    </a:lnTo>
                    <a:cubicBezTo>
                      <a:pt x="1094093" y="110895"/>
                      <a:pt x="1076271" y="69309"/>
                      <a:pt x="1042606" y="40595"/>
                    </a:cubicBezTo>
                    <a:cubicBezTo>
                      <a:pt x="1012902" y="14852"/>
                      <a:pt x="975278" y="0"/>
                      <a:pt x="934682" y="0"/>
                    </a:cubicBezTo>
                    <a:cubicBezTo>
                      <a:pt x="929731" y="0"/>
                      <a:pt x="924781" y="0"/>
                      <a:pt x="918840" y="990"/>
                    </a:cubicBezTo>
                    <a:lnTo>
                      <a:pt x="143569" y="68319"/>
                    </a:lnTo>
                    <a:cubicBezTo>
                      <a:pt x="64358" y="75250"/>
                      <a:pt x="0" y="148519"/>
                      <a:pt x="0" y="231690"/>
                    </a:cubicBezTo>
                    <a:lnTo>
                      <a:pt x="0" y="651505"/>
                    </a:lnTo>
                    <a:cubicBezTo>
                      <a:pt x="4951" y="653486"/>
                      <a:pt x="8911" y="653486"/>
                      <a:pt x="12872" y="652495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6" name="Полилиния: фигура 215">
                <a:extLst>
                  <a:ext uri="{FF2B5EF4-FFF2-40B4-BE49-F238E27FC236}">
                    <a16:creationId xmlns:a16="http://schemas.microsoft.com/office/drawing/2014/main" id="{DD270E4F-4465-8BCF-B981-DDB0669101A6}"/>
                  </a:ext>
                </a:extLst>
              </p:cNvPr>
              <p:cNvSpPr/>
              <p:nvPr/>
            </p:nvSpPr>
            <p:spPr>
              <a:xfrm>
                <a:off x="5005017" y="6737832"/>
                <a:ext cx="1094093" cy="774281"/>
              </a:xfrm>
              <a:custGeom>
                <a:avLst/>
                <a:gdLst>
                  <a:gd name="connsiteX0" fmla="*/ 1069340 w 1094093"/>
                  <a:gd name="connsiteY0" fmla="*/ 618831 h 774281"/>
                  <a:gd name="connsiteX1" fmla="*/ 1025774 w 1094093"/>
                  <a:gd name="connsiteY1" fmla="*/ 716854 h 774281"/>
                  <a:gd name="connsiteX2" fmla="*/ 920821 w 1094093"/>
                  <a:gd name="connsiteY2" fmla="*/ 750518 h 774281"/>
                  <a:gd name="connsiteX3" fmla="*/ 145549 w 1094093"/>
                  <a:gd name="connsiteY3" fmla="*/ 683189 h 774281"/>
                  <a:gd name="connsiteX4" fmla="*/ 23763 w 1094093"/>
                  <a:gd name="connsiteY4" fmla="*/ 542591 h 774281"/>
                  <a:gd name="connsiteX5" fmla="*/ 23763 w 1094093"/>
                  <a:gd name="connsiteY5" fmla="*/ 467341 h 774281"/>
                  <a:gd name="connsiteX6" fmla="*/ 11882 w 1094093"/>
                  <a:gd name="connsiteY6" fmla="*/ 467341 h 774281"/>
                  <a:gd name="connsiteX7" fmla="*/ 0 w 1094093"/>
                  <a:gd name="connsiteY7" fmla="*/ 467341 h 774281"/>
                  <a:gd name="connsiteX8" fmla="*/ 0 w 1094093"/>
                  <a:gd name="connsiteY8" fmla="*/ 542591 h 774281"/>
                  <a:gd name="connsiteX9" fmla="*/ 143569 w 1094093"/>
                  <a:gd name="connsiteY9" fmla="*/ 705962 h 774281"/>
                  <a:gd name="connsiteX10" fmla="*/ 918840 w 1094093"/>
                  <a:gd name="connsiteY10" fmla="*/ 773291 h 774281"/>
                  <a:gd name="connsiteX11" fmla="*/ 934683 w 1094093"/>
                  <a:gd name="connsiteY11" fmla="*/ 774282 h 774281"/>
                  <a:gd name="connsiteX12" fmla="*/ 1042606 w 1094093"/>
                  <a:gd name="connsiteY12" fmla="*/ 733686 h 774281"/>
                  <a:gd name="connsiteX13" fmla="*/ 1094093 w 1094093"/>
                  <a:gd name="connsiteY13" fmla="*/ 618831 h 774281"/>
                  <a:gd name="connsiteX14" fmla="*/ 1094093 w 1094093"/>
                  <a:gd name="connsiteY14" fmla="*/ 0 h 774281"/>
                  <a:gd name="connsiteX15" fmla="*/ 1070330 w 1094093"/>
                  <a:gd name="connsiteY15" fmla="*/ 10891 h 774281"/>
                  <a:gd name="connsiteX16" fmla="*/ 1070330 w 1094093"/>
                  <a:gd name="connsiteY16" fmla="*/ 618831 h 774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94093" h="774281">
                    <a:moveTo>
                      <a:pt x="1069340" y="618831"/>
                    </a:moveTo>
                    <a:cubicBezTo>
                      <a:pt x="1069340" y="657446"/>
                      <a:pt x="1053498" y="692101"/>
                      <a:pt x="1025774" y="716854"/>
                    </a:cubicBezTo>
                    <a:cubicBezTo>
                      <a:pt x="997061" y="741607"/>
                      <a:pt x="960426" y="753488"/>
                      <a:pt x="920821" y="750518"/>
                    </a:cubicBezTo>
                    <a:lnTo>
                      <a:pt x="145549" y="683189"/>
                    </a:lnTo>
                    <a:cubicBezTo>
                      <a:pt x="78220" y="677249"/>
                      <a:pt x="23763" y="613880"/>
                      <a:pt x="23763" y="542591"/>
                    </a:cubicBezTo>
                    <a:lnTo>
                      <a:pt x="23763" y="467341"/>
                    </a:lnTo>
                    <a:cubicBezTo>
                      <a:pt x="19803" y="468331"/>
                      <a:pt x="15842" y="467341"/>
                      <a:pt x="11882" y="467341"/>
                    </a:cubicBezTo>
                    <a:cubicBezTo>
                      <a:pt x="7921" y="467341"/>
                      <a:pt x="3960" y="466351"/>
                      <a:pt x="0" y="467341"/>
                    </a:cubicBezTo>
                    <a:lnTo>
                      <a:pt x="0" y="542591"/>
                    </a:lnTo>
                    <a:cubicBezTo>
                      <a:pt x="0" y="625762"/>
                      <a:pt x="64358" y="699031"/>
                      <a:pt x="143569" y="705962"/>
                    </a:cubicBezTo>
                    <a:lnTo>
                      <a:pt x="918840" y="773291"/>
                    </a:lnTo>
                    <a:cubicBezTo>
                      <a:pt x="923791" y="773291"/>
                      <a:pt x="929732" y="774282"/>
                      <a:pt x="934683" y="774282"/>
                    </a:cubicBezTo>
                    <a:cubicBezTo>
                      <a:pt x="975278" y="774282"/>
                      <a:pt x="1012902" y="760419"/>
                      <a:pt x="1042606" y="733686"/>
                    </a:cubicBezTo>
                    <a:cubicBezTo>
                      <a:pt x="1075281" y="703982"/>
                      <a:pt x="1094093" y="663387"/>
                      <a:pt x="1094093" y="618831"/>
                    </a:cubicBezTo>
                    <a:lnTo>
                      <a:pt x="1094093" y="0"/>
                    </a:lnTo>
                    <a:lnTo>
                      <a:pt x="1070330" y="10891"/>
                    </a:lnTo>
                    <a:lnTo>
                      <a:pt x="1070330" y="618831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240" name="Группа 239">
            <a:extLst>
              <a:ext uri="{FF2B5EF4-FFF2-40B4-BE49-F238E27FC236}">
                <a16:creationId xmlns:a16="http://schemas.microsoft.com/office/drawing/2014/main" id="{5B42E8D3-9EC4-03A1-5E6D-533893223294}"/>
              </a:ext>
            </a:extLst>
          </p:cNvPr>
          <p:cNvGrpSpPr/>
          <p:nvPr/>
        </p:nvGrpSpPr>
        <p:grpSpPr>
          <a:xfrm>
            <a:off x="4942852" y="2312381"/>
            <a:ext cx="5347989" cy="2677656"/>
            <a:chOff x="4942852" y="2312381"/>
            <a:chExt cx="5347989" cy="2677656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DB840282-F12C-7A7B-DE03-9B476D4AFD7A}"/>
                </a:ext>
              </a:extLst>
            </p:cNvPr>
            <p:cNvSpPr txBox="1"/>
            <p:nvPr/>
          </p:nvSpPr>
          <p:spPr>
            <a:xfrm>
              <a:off x="6553921" y="2312381"/>
              <a:ext cx="3736920" cy="26776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2400" b="1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General </a:t>
              </a:r>
              <a:r>
                <a:rPr lang="ru-RU" sz="2400" b="1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Traction</a:t>
              </a:r>
              <a:endParaRPr lang="ru-RU" sz="2400" b="1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Высокое количество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циклов и </a:t>
              </a:r>
              <a:r>
                <a:rPr lang="ru-RU" sz="2400" spc="0" baseline="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надeжность</a:t>
              </a:r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при разумном бюджете. </a:t>
              </a:r>
              <a:endParaRPr lang="en-US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Созданы специально </a:t>
              </a: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для гольф-каров </a:t>
              </a:r>
            </a:p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и электромобилей</a:t>
              </a:r>
            </a:p>
          </p:txBody>
        </p:sp>
        <p:grpSp>
          <p:nvGrpSpPr>
            <p:cNvPr id="217" name="Рисунок 60">
              <a:extLst>
                <a:ext uri="{FF2B5EF4-FFF2-40B4-BE49-F238E27FC236}">
                  <a16:creationId xmlns:a16="http://schemas.microsoft.com/office/drawing/2014/main" id="{38E26E9F-A757-A83D-567B-C3AF16A901AE}"/>
                </a:ext>
              </a:extLst>
            </p:cNvPr>
            <p:cNvGrpSpPr/>
            <p:nvPr/>
          </p:nvGrpSpPr>
          <p:grpSpPr>
            <a:xfrm>
              <a:off x="4942852" y="2516963"/>
              <a:ext cx="1292895" cy="1793070"/>
              <a:chOff x="4942852" y="2516963"/>
              <a:chExt cx="1292895" cy="1793070"/>
            </a:xfrm>
            <a:solidFill>
              <a:srgbClr val="16602C"/>
            </a:solidFill>
          </p:grpSpPr>
          <p:sp>
            <p:nvSpPr>
              <p:cNvPr id="218" name="Полилиния: фигура 217">
                <a:extLst>
                  <a:ext uri="{FF2B5EF4-FFF2-40B4-BE49-F238E27FC236}">
                    <a16:creationId xmlns:a16="http://schemas.microsoft.com/office/drawing/2014/main" id="{257A2B76-9C9B-31E0-D24B-4B300A2A507E}"/>
                  </a:ext>
                </a:extLst>
              </p:cNvPr>
              <p:cNvSpPr/>
              <p:nvPr/>
            </p:nvSpPr>
            <p:spPr>
              <a:xfrm>
                <a:off x="5338690" y="3549614"/>
                <a:ext cx="277828" cy="223769"/>
              </a:xfrm>
              <a:custGeom>
                <a:avLst/>
                <a:gdLst>
                  <a:gd name="connsiteX0" fmla="*/ 1980 w 277828"/>
                  <a:gd name="connsiteY0" fmla="*/ 27724 h 223769"/>
                  <a:gd name="connsiteX1" fmla="*/ 2970 w 277828"/>
                  <a:gd name="connsiteY1" fmla="*/ 29704 h 223769"/>
                  <a:gd name="connsiteX2" fmla="*/ 7921 w 277828"/>
                  <a:gd name="connsiteY2" fmla="*/ 42575 h 223769"/>
                  <a:gd name="connsiteX3" fmla="*/ 18812 w 277828"/>
                  <a:gd name="connsiteY3" fmla="*/ 68319 h 223769"/>
                  <a:gd name="connsiteX4" fmla="*/ 40595 w 277828"/>
                  <a:gd name="connsiteY4" fmla="*/ 119806 h 223769"/>
                  <a:gd name="connsiteX5" fmla="*/ 86141 w 277828"/>
                  <a:gd name="connsiteY5" fmla="*/ 221789 h 223769"/>
                  <a:gd name="connsiteX6" fmla="*/ 87131 w 277828"/>
                  <a:gd name="connsiteY6" fmla="*/ 223769 h 223769"/>
                  <a:gd name="connsiteX7" fmla="*/ 89112 w 277828"/>
                  <a:gd name="connsiteY7" fmla="*/ 223769 h 223769"/>
                  <a:gd name="connsiteX8" fmla="*/ 132677 w 277828"/>
                  <a:gd name="connsiteY8" fmla="*/ 222779 h 223769"/>
                  <a:gd name="connsiteX9" fmla="*/ 176243 w 277828"/>
                  <a:gd name="connsiteY9" fmla="*/ 221789 h 223769"/>
                  <a:gd name="connsiteX10" fmla="*/ 219809 w 277828"/>
                  <a:gd name="connsiteY10" fmla="*/ 220799 h 223769"/>
                  <a:gd name="connsiteX11" fmla="*/ 263374 w 277828"/>
                  <a:gd name="connsiteY11" fmla="*/ 220799 h 223769"/>
                  <a:gd name="connsiteX12" fmla="*/ 266345 w 277828"/>
                  <a:gd name="connsiteY12" fmla="*/ 220799 h 223769"/>
                  <a:gd name="connsiteX13" fmla="*/ 267335 w 277828"/>
                  <a:gd name="connsiteY13" fmla="*/ 220799 h 223769"/>
                  <a:gd name="connsiteX14" fmla="*/ 269315 w 277828"/>
                  <a:gd name="connsiteY14" fmla="*/ 219809 h 223769"/>
                  <a:gd name="connsiteX15" fmla="*/ 271295 w 277828"/>
                  <a:gd name="connsiteY15" fmla="*/ 218819 h 223769"/>
                  <a:gd name="connsiteX16" fmla="*/ 272286 w 277828"/>
                  <a:gd name="connsiteY16" fmla="*/ 217829 h 223769"/>
                  <a:gd name="connsiteX17" fmla="*/ 274266 w 277828"/>
                  <a:gd name="connsiteY17" fmla="*/ 216838 h 223769"/>
                  <a:gd name="connsiteX18" fmla="*/ 274266 w 277828"/>
                  <a:gd name="connsiteY18" fmla="*/ 216838 h 223769"/>
                  <a:gd name="connsiteX19" fmla="*/ 275256 w 277828"/>
                  <a:gd name="connsiteY19" fmla="*/ 215848 h 223769"/>
                  <a:gd name="connsiteX20" fmla="*/ 277236 w 277828"/>
                  <a:gd name="connsiteY20" fmla="*/ 203967 h 223769"/>
                  <a:gd name="connsiteX21" fmla="*/ 269315 w 277828"/>
                  <a:gd name="connsiteY21" fmla="*/ 195056 h 223769"/>
                  <a:gd name="connsiteX22" fmla="*/ 263374 w 277828"/>
                  <a:gd name="connsiteY22" fmla="*/ 194065 h 223769"/>
                  <a:gd name="connsiteX23" fmla="*/ 257434 w 277828"/>
                  <a:gd name="connsiteY23" fmla="*/ 194065 h 223769"/>
                  <a:gd name="connsiteX24" fmla="*/ 206937 w 277828"/>
                  <a:gd name="connsiteY24" fmla="*/ 193075 h 223769"/>
                  <a:gd name="connsiteX25" fmla="*/ 157430 w 277828"/>
                  <a:gd name="connsiteY25" fmla="*/ 192085 h 223769"/>
                  <a:gd name="connsiteX26" fmla="*/ 109904 w 277828"/>
                  <a:gd name="connsiteY26" fmla="*/ 190105 h 223769"/>
                  <a:gd name="connsiteX27" fmla="*/ 71289 w 277828"/>
                  <a:gd name="connsiteY27" fmla="*/ 88121 h 223769"/>
                  <a:gd name="connsiteX28" fmla="*/ 51487 w 277828"/>
                  <a:gd name="connsiteY28" fmla="*/ 36635 h 223769"/>
                  <a:gd name="connsiteX29" fmla="*/ 46536 w 277828"/>
                  <a:gd name="connsiteY29" fmla="*/ 23763 h 223769"/>
                  <a:gd name="connsiteX30" fmla="*/ 43565 w 277828"/>
                  <a:gd name="connsiteY30" fmla="*/ 16832 h 223769"/>
                  <a:gd name="connsiteX31" fmla="*/ 42575 w 277828"/>
                  <a:gd name="connsiteY31" fmla="*/ 13862 h 223769"/>
                  <a:gd name="connsiteX32" fmla="*/ 42575 w 277828"/>
                  <a:gd name="connsiteY32" fmla="*/ 12872 h 223769"/>
                  <a:gd name="connsiteX33" fmla="*/ 41586 w 277828"/>
                  <a:gd name="connsiteY33" fmla="*/ 11882 h 223769"/>
                  <a:gd name="connsiteX34" fmla="*/ 40595 w 277828"/>
                  <a:gd name="connsiteY34" fmla="*/ 9901 h 223769"/>
                  <a:gd name="connsiteX35" fmla="*/ 21783 w 277828"/>
                  <a:gd name="connsiteY35" fmla="*/ 0 h 223769"/>
                  <a:gd name="connsiteX36" fmla="*/ 2970 w 277828"/>
                  <a:gd name="connsiteY36" fmla="*/ 10891 h 223769"/>
                  <a:gd name="connsiteX37" fmla="*/ 0 w 277828"/>
                  <a:gd name="connsiteY37" fmla="*/ 21783 h 223769"/>
                  <a:gd name="connsiteX38" fmla="*/ 990 w 277828"/>
                  <a:gd name="connsiteY38" fmla="*/ 27724 h 223769"/>
                  <a:gd name="connsiteX39" fmla="*/ 1980 w 277828"/>
                  <a:gd name="connsiteY39" fmla="*/ 27724 h 223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77828" h="223769">
                    <a:moveTo>
                      <a:pt x="1980" y="27724"/>
                    </a:moveTo>
                    <a:lnTo>
                      <a:pt x="2970" y="29704"/>
                    </a:lnTo>
                    <a:lnTo>
                      <a:pt x="7921" y="42575"/>
                    </a:lnTo>
                    <a:cubicBezTo>
                      <a:pt x="11882" y="51487"/>
                      <a:pt x="14852" y="59408"/>
                      <a:pt x="18812" y="68319"/>
                    </a:cubicBezTo>
                    <a:cubicBezTo>
                      <a:pt x="25743" y="85151"/>
                      <a:pt x="33664" y="101983"/>
                      <a:pt x="40595" y="119806"/>
                    </a:cubicBezTo>
                    <a:cubicBezTo>
                      <a:pt x="55447" y="153470"/>
                      <a:pt x="71289" y="188125"/>
                      <a:pt x="86141" y="221789"/>
                    </a:cubicBezTo>
                    <a:lnTo>
                      <a:pt x="87131" y="223769"/>
                    </a:lnTo>
                    <a:lnTo>
                      <a:pt x="89112" y="223769"/>
                    </a:lnTo>
                    <a:lnTo>
                      <a:pt x="132677" y="222779"/>
                    </a:lnTo>
                    <a:cubicBezTo>
                      <a:pt x="147529" y="222779"/>
                      <a:pt x="162381" y="221789"/>
                      <a:pt x="176243" y="221789"/>
                    </a:cubicBezTo>
                    <a:cubicBezTo>
                      <a:pt x="191095" y="221789"/>
                      <a:pt x="205947" y="220799"/>
                      <a:pt x="219809" y="220799"/>
                    </a:cubicBezTo>
                    <a:lnTo>
                      <a:pt x="263374" y="220799"/>
                    </a:lnTo>
                    <a:cubicBezTo>
                      <a:pt x="264365" y="220799"/>
                      <a:pt x="265355" y="220799"/>
                      <a:pt x="266345" y="220799"/>
                    </a:cubicBezTo>
                    <a:cubicBezTo>
                      <a:pt x="266345" y="220799"/>
                      <a:pt x="267335" y="220799"/>
                      <a:pt x="267335" y="220799"/>
                    </a:cubicBezTo>
                    <a:cubicBezTo>
                      <a:pt x="268325" y="220799"/>
                      <a:pt x="268325" y="220799"/>
                      <a:pt x="269315" y="219809"/>
                    </a:cubicBezTo>
                    <a:cubicBezTo>
                      <a:pt x="270305" y="219809"/>
                      <a:pt x="270305" y="218819"/>
                      <a:pt x="271295" y="218819"/>
                    </a:cubicBezTo>
                    <a:cubicBezTo>
                      <a:pt x="271295" y="218819"/>
                      <a:pt x="272286" y="218819"/>
                      <a:pt x="272286" y="217829"/>
                    </a:cubicBezTo>
                    <a:cubicBezTo>
                      <a:pt x="273276" y="217829"/>
                      <a:pt x="273276" y="216838"/>
                      <a:pt x="274266" y="216838"/>
                    </a:cubicBezTo>
                    <a:cubicBezTo>
                      <a:pt x="274266" y="216838"/>
                      <a:pt x="274266" y="216838"/>
                      <a:pt x="274266" y="216838"/>
                    </a:cubicBezTo>
                    <a:cubicBezTo>
                      <a:pt x="274266" y="216838"/>
                      <a:pt x="275256" y="215848"/>
                      <a:pt x="275256" y="215848"/>
                    </a:cubicBezTo>
                    <a:cubicBezTo>
                      <a:pt x="278226" y="212878"/>
                      <a:pt x="278226" y="207927"/>
                      <a:pt x="277236" y="203967"/>
                    </a:cubicBezTo>
                    <a:cubicBezTo>
                      <a:pt x="276246" y="200006"/>
                      <a:pt x="273276" y="196046"/>
                      <a:pt x="269315" y="195056"/>
                    </a:cubicBezTo>
                    <a:cubicBezTo>
                      <a:pt x="267335" y="194065"/>
                      <a:pt x="265355" y="194065"/>
                      <a:pt x="263374" y="194065"/>
                    </a:cubicBezTo>
                    <a:lnTo>
                      <a:pt x="257434" y="194065"/>
                    </a:lnTo>
                    <a:cubicBezTo>
                      <a:pt x="240601" y="194065"/>
                      <a:pt x="223769" y="193075"/>
                      <a:pt x="206937" y="193075"/>
                    </a:cubicBezTo>
                    <a:cubicBezTo>
                      <a:pt x="190105" y="193075"/>
                      <a:pt x="173273" y="192085"/>
                      <a:pt x="157430" y="192085"/>
                    </a:cubicBezTo>
                    <a:lnTo>
                      <a:pt x="109904" y="190105"/>
                    </a:lnTo>
                    <a:cubicBezTo>
                      <a:pt x="97033" y="156440"/>
                      <a:pt x="85151" y="121786"/>
                      <a:pt x="71289" y="88121"/>
                    </a:cubicBezTo>
                    <a:cubicBezTo>
                      <a:pt x="64358" y="71289"/>
                      <a:pt x="58417" y="53467"/>
                      <a:pt x="51487" y="36635"/>
                    </a:cubicBezTo>
                    <a:lnTo>
                      <a:pt x="46536" y="23763"/>
                    </a:lnTo>
                    <a:lnTo>
                      <a:pt x="43565" y="16832"/>
                    </a:lnTo>
                    <a:lnTo>
                      <a:pt x="42575" y="13862"/>
                    </a:lnTo>
                    <a:lnTo>
                      <a:pt x="42575" y="12872"/>
                    </a:lnTo>
                    <a:lnTo>
                      <a:pt x="41586" y="11882"/>
                    </a:lnTo>
                    <a:cubicBezTo>
                      <a:pt x="41586" y="10891"/>
                      <a:pt x="40595" y="9901"/>
                      <a:pt x="40595" y="9901"/>
                    </a:cubicBezTo>
                    <a:cubicBezTo>
                      <a:pt x="36635" y="2970"/>
                      <a:pt x="28713" y="0"/>
                      <a:pt x="21783" y="0"/>
                    </a:cubicBezTo>
                    <a:cubicBezTo>
                      <a:pt x="13861" y="0"/>
                      <a:pt x="6931" y="4951"/>
                      <a:pt x="2970" y="10891"/>
                    </a:cubicBezTo>
                    <a:cubicBezTo>
                      <a:pt x="990" y="13862"/>
                      <a:pt x="0" y="17822"/>
                      <a:pt x="0" y="21783"/>
                    </a:cubicBezTo>
                    <a:cubicBezTo>
                      <a:pt x="0" y="23763"/>
                      <a:pt x="0" y="25743"/>
                      <a:pt x="990" y="27724"/>
                    </a:cubicBezTo>
                    <a:cubicBezTo>
                      <a:pt x="990" y="25743"/>
                      <a:pt x="1980" y="26734"/>
                      <a:pt x="1980" y="27724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9" name="Полилиния: фигура 218">
                <a:extLst>
                  <a:ext uri="{FF2B5EF4-FFF2-40B4-BE49-F238E27FC236}">
                    <a16:creationId xmlns:a16="http://schemas.microsoft.com/office/drawing/2014/main" id="{B0328C09-4565-ED7C-C10A-02E9B30985ED}"/>
                  </a:ext>
                </a:extLst>
              </p:cNvPr>
              <p:cNvSpPr/>
              <p:nvPr/>
            </p:nvSpPr>
            <p:spPr>
              <a:xfrm>
                <a:off x="5975156" y="3845663"/>
                <a:ext cx="249887" cy="250502"/>
              </a:xfrm>
              <a:custGeom>
                <a:avLst/>
                <a:gdLst>
                  <a:gd name="connsiteX0" fmla="*/ 217026 w 249887"/>
                  <a:gd name="connsiteY0" fmla="*/ 38615 h 250502"/>
                  <a:gd name="connsiteX1" fmla="*/ 175441 w 249887"/>
                  <a:gd name="connsiteY1" fmla="*/ 9901 h 250502"/>
                  <a:gd name="connsiteX2" fmla="*/ 125934 w 249887"/>
                  <a:gd name="connsiteY2" fmla="*/ 0 h 250502"/>
                  <a:gd name="connsiteX3" fmla="*/ 76428 w 249887"/>
                  <a:gd name="connsiteY3" fmla="*/ 9901 h 250502"/>
                  <a:gd name="connsiteX4" fmla="*/ 34842 w 249887"/>
                  <a:gd name="connsiteY4" fmla="*/ 38615 h 250502"/>
                  <a:gd name="connsiteX5" fmla="*/ 8108 w 249887"/>
                  <a:gd name="connsiteY5" fmla="*/ 81191 h 250502"/>
                  <a:gd name="connsiteX6" fmla="*/ 188 w 249887"/>
                  <a:gd name="connsiteY6" fmla="*/ 129707 h 250502"/>
                  <a:gd name="connsiteX7" fmla="*/ 38803 w 249887"/>
                  <a:gd name="connsiteY7" fmla="*/ 215848 h 250502"/>
                  <a:gd name="connsiteX8" fmla="*/ 124944 w 249887"/>
                  <a:gd name="connsiteY8" fmla="*/ 250503 h 250502"/>
                  <a:gd name="connsiteX9" fmla="*/ 211085 w 249887"/>
                  <a:gd name="connsiteY9" fmla="*/ 215848 h 250502"/>
                  <a:gd name="connsiteX10" fmla="*/ 249700 w 249887"/>
                  <a:gd name="connsiteY10" fmla="*/ 129707 h 250502"/>
                  <a:gd name="connsiteX11" fmla="*/ 241779 w 249887"/>
                  <a:gd name="connsiteY11" fmla="*/ 81191 h 250502"/>
                  <a:gd name="connsiteX12" fmla="*/ 217026 w 249887"/>
                  <a:gd name="connsiteY12" fmla="*/ 38615 h 250502"/>
                  <a:gd name="connsiteX13" fmla="*/ 187322 w 249887"/>
                  <a:gd name="connsiteY13" fmla="*/ 190105 h 250502"/>
                  <a:gd name="connsiteX14" fmla="*/ 125934 w 249887"/>
                  <a:gd name="connsiteY14" fmla="*/ 214858 h 250502"/>
                  <a:gd name="connsiteX15" fmla="*/ 64546 w 249887"/>
                  <a:gd name="connsiteY15" fmla="*/ 190105 h 250502"/>
                  <a:gd name="connsiteX16" fmla="*/ 35832 w 249887"/>
                  <a:gd name="connsiteY16" fmla="*/ 128717 h 250502"/>
                  <a:gd name="connsiteX17" fmla="*/ 40783 w 249887"/>
                  <a:gd name="connsiteY17" fmla="*/ 94062 h 250502"/>
                  <a:gd name="connsiteX18" fmla="*/ 59595 w 249887"/>
                  <a:gd name="connsiteY18" fmla="*/ 63368 h 250502"/>
                  <a:gd name="connsiteX19" fmla="*/ 89299 w 249887"/>
                  <a:gd name="connsiteY19" fmla="*/ 42576 h 250502"/>
                  <a:gd name="connsiteX20" fmla="*/ 124944 w 249887"/>
                  <a:gd name="connsiteY20" fmla="*/ 34655 h 250502"/>
                  <a:gd name="connsiteX21" fmla="*/ 160589 w 249887"/>
                  <a:gd name="connsiteY21" fmla="*/ 42576 h 250502"/>
                  <a:gd name="connsiteX22" fmla="*/ 190293 w 249887"/>
                  <a:gd name="connsiteY22" fmla="*/ 63368 h 250502"/>
                  <a:gd name="connsiteX23" fmla="*/ 209105 w 249887"/>
                  <a:gd name="connsiteY23" fmla="*/ 94062 h 250502"/>
                  <a:gd name="connsiteX24" fmla="*/ 214055 w 249887"/>
                  <a:gd name="connsiteY24" fmla="*/ 128717 h 250502"/>
                  <a:gd name="connsiteX25" fmla="*/ 187322 w 249887"/>
                  <a:gd name="connsiteY25" fmla="*/ 190105 h 250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49887" h="250502">
                    <a:moveTo>
                      <a:pt x="217026" y="38615"/>
                    </a:moveTo>
                    <a:cubicBezTo>
                      <a:pt x="205145" y="26734"/>
                      <a:pt x="191282" y="16832"/>
                      <a:pt x="175441" y="9901"/>
                    </a:cubicBezTo>
                    <a:cubicBezTo>
                      <a:pt x="159598" y="2971"/>
                      <a:pt x="142766" y="0"/>
                      <a:pt x="125934" y="0"/>
                    </a:cubicBezTo>
                    <a:cubicBezTo>
                      <a:pt x="109102" y="0"/>
                      <a:pt x="92269" y="3960"/>
                      <a:pt x="76428" y="9901"/>
                    </a:cubicBezTo>
                    <a:cubicBezTo>
                      <a:pt x="60585" y="16832"/>
                      <a:pt x="46724" y="26734"/>
                      <a:pt x="34842" y="38615"/>
                    </a:cubicBezTo>
                    <a:cubicBezTo>
                      <a:pt x="22960" y="50497"/>
                      <a:pt x="14050" y="65349"/>
                      <a:pt x="8108" y="81191"/>
                    </a:cubicBezTo>
                    <a:cubicBezTo>
                      <a:pt x="2168" y="97033"/>
                      <a:pt x="-802" y="113865"/>
                      <a:pt x="188" y="129707"/>
                    </a:cubicBezTo>
                    <a:cubicBezTo>
                      <a:pt x="1177" y="162381"/>
                      <a:pt x="16029" y="194065"/>
                      <a:pt x="38803" y="215848"/>
                    </a:cubicBezTo>
                    <a:cubicBezTo>
                      <a:pt x="61576" y="237631"/>
                      <a:pt x="93260" y="250503"/>
                      <a:pt x="124944" y="250503"/>
                    </a:cubicBezTo>
                    <a:cubicBezTo>
                      <a:pt x="156628" y="250503"/>
                      <a:pt x="188312" y="237631"/>
                      <a:pt x="211085" y="215848"/>
                    </a:cubicBezTo>
                    <a:cubicBezTo>
                      <a:pt x="234848" y="194065"/>
                      <a:pt x="248710" y="162381"/>
                      <a:pt x="249700" y="129707"/>
                    </a:cubicBezTo>
                    <a:cubicBezTo>
                      <a:pt x="250690" y="112875"/>
                      <a:pt x="247720" y="97033"/>
                      <a:pt x="241779" y="81191"/>
                    </a:cubicBezTo>
                    <a:cubicBezTo>
                      <a:pt x="236829" y="64358"/>
                      <a:pt x="227917" y="50497"/>
                      <a:pt x="217026" y="38615"/>
                    </a:cubicBezTo>
                    <a:close/>
                    <a:moveTo>
                      <a:pt x="187322" y="190105"/>
                    </a:moveTo>
                    <a:cubicBezTo>
                      <a:pt x="170490" y="205947"/>
                      <a:pt x="148707" y="214858"/>
                      <a:pt x="125934" y="214858"/>
                    </a:cubicBezTo>
                    <a:cubicBezTo>
                      <a:pt x="103161" y="214858"/>
                      <a:pt x="81378" y="205947"/>
                      <a:pt x="64546" y="190105"/>
                    </a:cubicBezTo>
                    <a:cubicBezTo>
                      <a:pt x="47714" y="174263"/>
                      <a:pt x="36822" y="152480"/>
                      <a:pt x="35832" y="128717"/>
                    </a:cubicBezTo>
                    <a:cubicBezTo>
                      <a:pt x="34842" y="116835"/>
                      <a:pt x="36822" y="104954"/>
                      <a:pt x="40783" y="94062"/>
                    </a:cubicBezTo>
                    <a:cubicBezTo>
                      <a:pt x="44743" y="83171"/>
                      <a:pt x="51674" y="72280"/>
                      <a:pt x="59595" y="63368"/>
                    </a:cubicBezTo>
                    <a:cubicBezTo>
                      <a:pt x="67516" y="54457"/>
                      <a:pt x="78408" y="47526"/>
                      <a:pt x="89299" y="42576"/>
                    </a:cubicBezTo>
                    <a:cubicBezTo>
                      <a:pt x="100190" y="37625"/>
                      <a:pt x="113063" y="35645"/>
                      <a:pt x="124944" y="34655"/>
                    </a:cubicBezTo>
                    <a:cubicBezTo>
                      <a:pt x="136825" y="34655"/>
                      <a:pt x="149697" y="37625"/>
                      <a:pt x="160589" y="42576"/>
                    </a:cubicBezTo>
                    <a:cubicBezTo>
                      <a:pt x="171480" y="47526"/>
                      <a:pt x="182372" y="54457"/>
                      <a:pt x="190293" y="63368"/>
                    </a:cubicBezTo>
                    <a:cubicBezTo>
                      <a:pt x="198213" y="72280"/>
                      <a:pt x="205145" y="83171"/>
                      <a:pt x="209105" y="94062"/>
                    </a:cubicBezTo>
                    <a:cubicBezTo>
                      <a:pt x="213065" y="104954"/>
                      <a:pt x="215046" y="116835"/>
                      <a:pt x="214055" y="128717"/>
                    </a:cubicBezTo>
                    <a:cubicBezTo>
                      <a:pt x="214055" y="152480"/>
                      <a:pt x="204154" y="175253"/>
                      <a:pt x="187322" y="190105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0" name="Полилиния: фигура 219">
                <a:extLst>
                  <a:ext uri="{FF2B5EF4-FFF2-40B4-BE49-F238E27FC236}">
                    <a16:creationId xmlns:a16="http://schemas.microsoft.com/office/drawing/2014/main" id="{3869E7A7-BA6C-2DA2-BFEB-EA728A1D7F42}"/>
                  </a:ext>
                </a:extLst>
              </p:cNvPr>
              <p:cNvSpPr/>
              <p:nvPr/>
            </p:nvSpPr>
            <p:spPr>
              <a:xfrm>
                <a:off x="5054335" y="3841702"/>
                <a:ext cx="249887" cy="250502"/>
              </a:xfrm>
              <a:custGeom>
                <a:avLst/>
                <a:gdLst>
                  <a:gd name="connsiteX0" fmla="*/ 217026 w 249887"/>
                  <a:gd name="connsiteY0" fmla="*/ 38615 h 250502"/>
                  <a:gd name="connsiteX1" fmla="*/ 175441 w 249887"/>
                  <a:gd name="connsiteY1" fmla="*/ 9901 h 250502"/>
                  <a:gd name="connsiteX2" fmla="*/ 125934 w 249887"/>
                  <a:gd name="connsiteY2" fmla="*/ 0 h 250502"/>
                  <a:gd name="connsiteX3" fmla="*/ 76428 w 249887"/>
                  <a:gd name="connsiteY3" fmla="*/ 9901 h 250502"/>
                  <a:gd name="connsiteX4" fmla="*/ 34842 w 249887"/>
                  <a:gd name="connsiteY4" fmla="*/ 38615 h 250502"/>
                  <a:gd name="connsiteX5" fmla="*/ 8109 w 249887"/>
                  <a:gd name="connsiteY5" fmla="*/ 81191 h 250502"/>
                  <a:gd name="connsiteX6" fmla="*/ 188 w 249887"/>
                  <a:gd name="connsiteY6" fmla="*/ 129707 h 250502"/>
                  <a:gd name="connsiteX7" fmla="*/ 38803 w 249887"/>
                  <a:gd name="connsiteY7" fmla="*/ 215848 h 250502"/>
                  <a:gd name="connsiteX8" fmla="*/ 124944 w 249887"/>
                  <a:gd name="connsiteY8" fmla="*/ 250503 h 250502"/>
                  <a:gd name="connsiteX9" fmla="*/ 124944 w 249887"/>
                  <a:gd name="connsiteY9" fmla="*/ 250503 h 250502"/>
                  <a:gd name="connsiteX10" fmla="*/ 124944 w 249887"/>
                  <a:gd name="connsiteY10" fmla="*/ 250503 h 250502"/>
                  <a:gd name="connsiteX11" fmla="*/ 211085 w 249887"/>
                  <a:gd name="connsiteY11" fmla="*/ 215848 h 250502"/>
                  <a:gd name="connsiteX12" fmla="*/ 249700 w 249887"/>
                  <a:gd name="connsiteY12" fmla="*/ 129707 h 250502"/>
                  <a:gd name="connsiteX13" fmla="*/ 241780 w 249887"/>
                  <a:gd name="connsiteY13" fmla="*/ 81191 h 250502"/>
                  <a:gd name="connsiteX14" fmla="*/ 217026 w 249887"/>
                  <a:gd name="connsiteY14" fmla="*/ 38615 h 250502"/>
                  <a:gd name="connsiteX15" fmla="*/ 187322 w 249887"/>
                  <a:gd name="connsiteY15" fmla="*/ 190105 h 250502"/>
                  <a:gd name="connsiteX16" fmla="*/ 125934 w 249887"/>
                  <a:gd name="connsiteY16" fmla="*/ 214858 h 250502"/>
                  <a:gd name="connsiteX17" fmla="*/ 64546 w 249887"/>
                  <a:gd name="connsiteY17" fmla="*/ 191095 h 250502"/>
                  <a:gd name="connsiteX18" fmla="*/ 35832 w 249887"/>
                  <a:gd name="connsiteY18" fmla="*/ 129707 h 250502"/>
                  <a:gd name="connsiteX19" fmla="*/ 40783 w 249887"/>
                  <a:gd name="connsiteY19" fmla="*/ 95053 h 250502"/>
                  <a:gd name="connsiteX20" fmla="*/ 59595 w 249887"/>
                  <a:gd name="connsiteY20" fmla="*/ 64358 h 250502"/>
                  <a:gd name="connsiteX21" fmla="*/ 89299 w 249887"/>
                  <a:gd name="connsiteY21" fmla="*/ 43566 h 250502"/>
                  <a:gd name="connsiteX22" fmla="*/ 124944 w 249887"/>
                  <a:gd name="connsiteY22" fmla="*/ 35645 h 250502"/>
                  <a:gd name="connsiteX23" fmla="*/ 124944 w 249887"/>
                  <a:gd name="connsiteY23" fmla="*/ 35645 h 250502"/>
                  <a:gd name="connsiteX24" fmla="*/ 160589 w 249887"/>
                  <a:gd name="connsiteY24" fmla="*/ 43566 h 250502"/>
                  <a:gd name="connsiteX25" fmla="*/ 190293 w 249887"/>
                  <a:gd name="connsiteY25" fmla="*/ 64358 h 250502"/>
                  <a:gd name="connsiteX26" fmla="*/ 209105 w 249887"/>
                  <a:gd name="connsiteY26" fmla="*/ 95053 h 250502"/>
                  <a:gd name="connsiteX27" fmla="*/ 214055 w 249887"/>
                  <a:gd name="connsiteY27" fmla="*/ 129707 h 250502"/>
                  <a:gd name="connsiteX28" fmla="*/ 187322 w 249887"/>
                  <a:gd name="connsiteY28" fmla="*/ 190105 h 250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49887" h="250502">
                    <a:moveTo>
                      <a:pt x="217026" y="38615"/>
                    </a:moveTo>
                    <a:cubicBezTo>
                      <a:pt x="205145" y="26734"/>
                      <a:pt x="191283" y="16832"/>
                      <a:pt x="175441" y="9901"/>
                    </a:cubicBezTo>
                    <a:cubicBezTo>
                      <a:pt x="159598" y="2970"/>
                      <a:pt x="142767" y="0"/>
                      <a:pt x="125934" y="0"/>
                    </a:cubicBezTo>
                    <a:cubicBezTo>
                      <a:pt x="109102" y="0"/>
                      <a:pt x="92270" y="3960"/>
                      <a:pt x="76428" y="9901"/>
                    </a:cubicBezTo>
                    <a:cubicBezTo>
                      <a:pt x="60585" y="16832"/>
                      <a:pt x="46724" y="26734"/>
                      <a:pt x="34842" y="38615"/>
                    </a:cubicBezTo>
                    <a:cubicBezTo>
                      <a:pt x="22961" y="50497"/>
                      <a:pt x="14049" y="65349"/>
                      <a:pt x="8109" y="81191"/>
                    </a:cubicBezTo>
                    <a:cubicBezTo>
                      <a:pt x="2168" y="97033"/>
                      <a:pt x="-803" y="113865"/>
                      <a:pt x="188" y="129707"/>
                    </a:cubicBezTo>
                    <a:cubicBezTo>
                      <a:pt x="1178" y="162381"/>
                      <a:pt x="16029" y="194065"/>
                      <a:pt x="38803" y="215848"/>
                    </a:cubicBezTo>
                    <a:cubicBezTo>
                      <a:pt x="61576" y="237631"/>
                      <a:pt x="93260" y="250503"/>
                      <a:pt x="124944" y="250503"/>
                    </a:cubicBezTo>
                    <a:lnTo>
                      <a:pt x="124944" y="250503"/>
                    </a:lnTo>
                    <a:lnTo>
                      <a:pt x="124944" y="250503"/>
                    </a:lnTo>
                    <a:cubicBezTo>
                      <a:pt x="156628" y="250503"/>
                      <a:pt x="188312" y="237631"/>
                      <a:pt x="211085" y="215848"/>
                    </a:cubicBezTo>
                    <a:cubicBezTo>
                      <a:pt x="234848" y="194065"/>
                      <a:pt x="248710" y="162381"/>
                      <a:pt x="249700" y="129707"/>
                    </a:cubicBezTo>
                    <a:cubicBezTo>
                      <a:pt x="250690" y="112875"/>
                      <a:pt x="247720" y="97033"/>
                      <a:pt x="241780" y="81191"/>
                    </a:cubicBezTo>
                    <a:cubicBezTo>
                      <a:pt x="237819" y="65349"/>
                      <a:pt x="228907" y="50497"/>
                      <a:pt x="217026" y="38615"/>
                    </a:cubicBezTo>
                    <a:close/>
                    <a:moveTo>
                      <a:pt x="187322" y="190105"/>
                    </a:moveTo>
                    <a:cubicBezTo>
                      <a:pt x="170490" y="205947"/>
                      <a:pt x="148707" y="214858"/>
                      <a:pt x="125934" y="214858"/>
                    </a:cubicBezTo>
                    <a:cubicBezTo>
                      <a:pt x="103161" y="214858"/>
                      <a:pt x="81378" y="205947"/>
                      <a:pt x="64546" y="191095"/>
                    </a:cubicBezTo>
                    <a:cubicBezTo>
                      <a:pt x="47714" y="175253"/>
                      <a:pt x="36823" y="153470"/>
                      <a:pt x="35832" y="129707"/>
                    </a:cubicBezTo>
                    <a:cubicBezTo>
                      <a:pt x="34842" y="117825"/>
                      <a:pt x="36823" y="105944"/>
                      <a:pt x="40783" y="95053"/>
                    </a:cubicBezTo>
                    <a:cubicBezTo>
                      <a:pt x="44743" y="84161"/>
                      <a:pt x="51675" y="73270"/>
                      <a:pt x="59595" y="64358"/>
                    </a:cubicBezTo>
                    <a:cubicBezTo>
                      <a:pt x="67516" y="55447"/>
                      <a:pt x="78408" y="48516"/>
                      <a:pt x="89299" y="43566"/>
                    </a:cubicBezTo>
                    <a:cubicBezTo>
                      <a:pt x="100190" y="38615"/>
                      <a:pt x="113063" y="36635"/>
                      <a:pt x="124944" y="35645"/>
                    </a:cubicBezTo>
                    <a:lnTo>
                      <a:pt x="124944" y="35645"/>
                    </a:lnTo>
                    <a:cubicBezTo>
                      <a:pt x="136825" y="35645"/>
                      <a:pt x="149697" y="38615"/>
                      <a:pt x="160589" y="43566"/>
                    </a:cubicBezTo>
                    <a:cubicBezTo>
                      <a:pt x="171480" y="48516"/>
                      <a:pt x="182372" y="55447"/>
                      <a:pt x="190293" y="64358"/>
                    </a:cubicBezTo>
                    <a:cubicBezTo>
                      <a:pt x="198214" y="73270"/>
                      <a:pt x="205145" y="84161"/>
                      <a:pt x="209105" y="95053"/>
                    </a:cubicBezTo>
                    <a:cubicBezTo>
                      <a:pt x="213066" y="105944"/>
                      <a:pt x="215046" y="117825"/>
                      <a:pt x="214055" y="129707"/>
                    </a:cubicBezTo>
                    <a:cubicBezTo>
                      <a:pt x="215046" y="152480"/>
                      <a:pt x="204154" y="175253"/>
                      <a:pt x="187322" y="190105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1" name="Полилиния: фигура 220">
                <a:extLst>
                  <a:ext uri="{FF2B5EF4-FFF2-40B4-BE49-F238E27FC236}">
                    <a16:creationId xmlns:a16="http://schemas.microsoft.com/office/drawing/2014/main" id="{0ECB4160-9C41-A387-EF48-F7E52239E6C1}"/>
                  </a:ext>
                </a:extLst>
              </p:cNvPr>
              <p:cNvSpPr/>
              <p:nvPr/>
            </p:nvSpPr>
            <p:spPr>
              <a:xfrm>
                <a:off x="5154526" y="4079334"/>
                <a:ext cx="813926" cy="111884"/>
              </a:xfrm>
              <a:custGeom>
                <a:avLst/>
                <a:gdLst>
                  <a:gd name="connsiteX0" fmla="*/ 92083 w 813926"/>
                  <a:gd name="connsiteY0" fmla="*/ 111885 h 111884"/>
                  <a:gd name="connsiteX1" fmla="*/ 486154 w 813926"/>
                  <a:gd name="connsiteY1" fmla="*/ 102973 h 111884"/>
                  <a:gd name="connsiteX2" fmla="*/ 793094 w 813926"/>
                  <a:gd name="connsiteY2" fmla="*/ 111885 h 111884"/>
                  <a:gd name="connsiteX3" fmla="*/ 813887 w 813926"/>
                  <a:gd name="connsiteY3" fmla="*/ 57427 h 111884"/>
                  <a:gd name="connsiteX4" fmla="*/ 793094 w 813926"/>
                  <a:gd name="connsiteY4" fmla="*/ 0 h 111884"/>
                  <a:gd name="connsiteX5" fmla="*/ 775272 w 813926"/>
                  <a:gd name="connsiteY5" fmla="*/ 0 h 111884"/>
                  <a:gd name="connsiteX6" fmla="*/ 487144 w 813926"/>
                  <a:gd name="connsiteY6" fmla="*/ 3960 h 111884"/>
                  <a:gd name="connsiteX7" fmla="*/ 0 w 813926"/>
                  <a:gd name="connsiteY7" fmla="*/ 34655 h 111884"/>
                  <a:gd name="connsiteX8" fmla="*/ 488134 w 813926"/>
                  <a:gd name="connsiteY8" fmla="*/ 25743 h 111884"/>
                  <a:gd name="connsiteX9" fmla="*/ 775272 w 813926"/>
                  <a:gd name="connsiteY9" fmla="*/ 34655 h 111884"/>
                  <a:gd name="connsiteX10" fmla="*/ 487144 w 813926"/>
                  <a:gd name="connsiteY10" fmla="*/ 40595 h 111884"/>
                  <a:gd name="connsiteX11" fmla="*/ 26734 w 813926"/>
                  <a:gd name="connsiteY11" fmla="*/ 72279 h 111884"/>
                  <a:gd name="connsiteX12" fmla="*/ 487144 w 813926"/>
                  <a:gd name="connsiteY12" fmla="*/ 63368 h 111884"/>
                  <a:gd name="connsiteX13" fmla="*/ 775272 w 813926"/>
                  <a:gd name="connsiteY13" fmla="*/ 72279 h 111884"/>
                  <a:gd name="connsiteX14" fmla="*/ 488134 w 813926"/>
                  <a:gd name="connsiteY14" fmla="*/ 80201 h 111884"/>
                  <a:gd name="connsiteX15" fmla="*/ 92083 w 813926"/>
                  <a:gd name="connsiteY15" fmla="*/ 111885 h 111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13926" h="111884">
                    <a:moveTo>
                      <a:pt x="92083" y="111885"/>
                    </a:moveTo>
                    <a:lnTo>
                      <a:pt x="486154" y="102973"/>
                    </a:lnTo>
                    <a:lnTo>
                      <a:pt x="793094" y="111885"/>
                    </a:lnTo>
                    <a:cubicBezTo>
                      <a:pt x="798045" y="106934"/>
                      <a:pt x="813887" y="87131"/>
                      <a:pt x="813887" y="57427"/>
                    </a:cubicBezTo>
                    <a:cubicBezTo>
                      <a:pt x="814877" y="25743"/>
                      <a:pt x="797054" y="4951"/>
                      <a:pt x="793094" y="0"/>
                    </a:cubicBezTo>
                    <a:lnTo>
                      <a:pt x="775272" y="0"/>
                    </a:lnTo>
                    <a:lnTo>
                      <a:pt x="487144" y="3960"/>
                    </a:lnTo>
                    <a:lnTo>
                      <a:pt x="0" y="34655"/>
                    </a:lnTo>
                    <a:lnTo>
                      <a:pt x="488134" y="25743"/>
                    </a:lnTo>
                    <a:lnTo>
                      <a:pt x="775272" y="34655"/>
                    </a:lnTo>
                    <a:lnTo>
                      <a:pt x="487144" y="40595"/>
                    </a:lnTo>
                    <a:lnTo>
                      <a:pt x="26734" y="72279"/>
                    </a:lnTo>
                    <a:lnTo>
                      <a:pt x="487144" y="63368"/>
                    </a:lnTo>
                    <a:lnTo>
                      <a:pt x="775272" y="72279"/>
                    </a:lnTo>
                    <a:lnTo>
                      <a:pt x="488134" y="80201"/>
                    </a:lnTo>
                    <a:lnTo>
                      <a:pt x="92083" y="111885"/>
                    </a:ln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2" name="Полилиния: фигура 221">
                <a:extLst>
                  <a:ext uri="{FF2B5EF4-FFF2-40B4-BE49-F238E27FC236}">
                    <a16:creationId xmlns:a16="http://schemas.microsoft.com/office/drawing/2014/main" id="{5E0235B0-EF80-8A22-5CFF-E75EFC2FA4BA}"/>
                  </a:ext>
                </a:extLst>
              </p:cNvPr>
              <p:cNvSpPr/>
              <p:nvPr/>
            </p:nvSpPr>
            <p:spPr>
              <a:xfrm>
                <a:off x="5218884" y="2788205"/>
                <a:ext cx="443578" cy="215848"/>
              </a:xfrm>
              <a:custGeom>
                <a:avLst/>
                <a:gdLst>
                  <a:gd name="connsiteX0" fmla="*/ 437637 w 443578"/>
                  <a:gd name="connsiteY0" fmla="*/ 36635 h 215848"/>
                  <a:gd name="connsiteX1" fmla="*/ 443579 w 443578"/>
                  <a:gd name="connsiteY1" fmla="*/ 2970 h 215848"/>
                  <a:gd name="connsiteX2" fmla="*/ 443579 w 443578"/>
                  <a:gd name="connsiteY2" fmla="*/ 990 h 215848"/>
                  <a:gd name="connsiteX3" fmla="*/ 441598 w 443578"/>
                  <a:gd name="connsiteY3" fmla="*/ 0 h 215848"/>
                  <a:gd name="connsiteX4" fmla="*/ 7922 w 443578"/>
                  <a:gd name="connsiteY4" fmla="*/ 0 h 215848"/>
                  <a:gd name="connsiteX5" fmla="*/ 5941 w 443578"/>
                  <a:gd name="connsiteY5" fmla="*/ 1980 h 215848"/>
                  <a:gd name="connsiteX6" fmla="*/ 0 w 443578"/>
                  <a:gd name="connsiteY6" fmla="*/ 35645 h 215848"/>
                  <a:gd name="connsiteX7" fmla="*/ 0 w 443578"/>
                  <a:gd name="connsiteY7" fmla="*/ 37625 h 215848"/>
                  <a:gd name="connsiteX8" fmla="*/ 1980 w 443578"/>
                  <a:gd name="connsiteY8" fmla="*/ 38615 h 215848"/>
                  <a:gd name="connsiteX9" fmla="*/ 233671 w 443578"/>
                  <a:gd name="connsiteY9" fmla="*/ 38615 h 215848"/>
                  <a:gd name="connsiteX10" fmla="*/ 194066 w 443578"/>
                  <a:gd name="connsiteY10" fmla="*/ 212878 h 215848"/>
                  <a:gd name="connsiteX11" fmla="*/ 194066 w 443578"/>
                  <a:gd name="connsiteY11" fmla="*/ 214858 h 215848"/>
                  <a:gd name="connsiteX12" fmla="*/ 196046 w 443578"/>
                  <a:gd name="connsiteY12" fmla="*/ 215848 h 215848"/>
                  <a:gd name="connsiteX13" fmla="*/ 232680 w 443578"/>
                  <a:gd name="connsiteY13" fmla="*/ 215848 h 215848"/>
                  <a:gd name="connsiteX14" fmla="*/ 234661 w 443578"/>
                  <a:gd name="connsiteY14" fmla="*/ 213868 h 215848"/>
                  <a:gd name="connsiteX15" fmla="*/ 272286 w 443578"/>
                  <a:gd name="connsiteY15" fmla="*/ 38615 h 215848"/>
                  <a:gd name="connsiteX16" fmla="*/ 435657 w 443578"/>
                  <a:gd name="connsiteY16" fmla="*/ 38615 h 215848"/>
                  <a:gd name="connsiteX17" fmla="*/ 437637 w 443578"/>
                  <a:gd name="connsiteY17" fmla="*/ 36635 h 215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43578" h="215848">
                    <a:moveTo>
                      <a:pt x="437637" y="36635"/>
                    </a:moveTo>
                    <a:lnTo>
                      <a:pt x="443579" y="2970"/>
                    </a:lnTo>
                    <a:cubicBezTo>
                      <a:pt x="443579" y="1980"/>
                      <a:pt x="443579" y="1980"/>
                      <a:pt x="443579" y="990"/>
                    </a:cubicBezTo>
                    <a:cubicBezTo>
                      <a:pt x="443579" y="990"/>
                      <a:pt x="442588" y="0"/>
                      <a:pt x="441598" y="0"/>
                    </a:cubicBezTo>
                    <a:lnTo>
                      <a:pt x="7922" y="0"/>
                    </a:lnTo>
                    <a:cubicBezTo>
                      <a:pt x="6931" y="0"/>
                      <a:pt x="5941" y="990"/>
                      <a:pt x="5941" y="1980"/>
                    </a:cubicBezTo>
                    <a:lnTo>
                      <a:pt x="0" y="35645"/>
                    </a:lnTo>
                    <a:cubicBezTo>
                      <a:pt x="0" y="36635"/>
                      <a:pt x="0" y="36635"/>
                      <a:pt x="0" y="37625"/>
                    </a:cubicBezTo>
                    <a:cubicBezTo>
                      <a:pt x="0" y="37625"/>
                      <a:pt x="990" y="38615"/>
                      <a:pt x="1980" y="38615"/>
                    </a:cubicBezTo>
                    <a:lnTo>
                      <a:pt x="233671" y="38615"/>
                    </a:lnTo>
                    <a:lnTo>
                      <a:pt x="194066" y="212878"/>
                    </a:lnTo>
                    <a:cubicBezTo>
                      <a:pt x="194066" y="213868"/>
                      <a:pt x="194066" y="213868"/>
                      <a:pt x="194066" y="214858"/>
                    </a:cubicBezTo>
                    <a:cubicBezTo>
                      <a:pt x="194066" y="214858"/>
                      <a:pt x="195056" y="215848"/>
                      <a:pt x="196046" y="215848"/>
                    </a:cubicBezTo>
                    <a:lnTo>
                      <a:pt x="232680" y="215848"/>
                    </a:lnTo>
                    <a:cubicBezTo>
                      <a:pt x="233671" y="215848"/>
                      <a:pt x="234661" y="214858"/>
                      <a:pt x="234661" y="213868"/>
                    </a:cubicBezTo>
                    <a:lnTo>
                      <a:pt x="272286" y="38615"/>
                    </a:lnTo>
                    <a:lnTo>
                      <a:pt x="435657" y="38615"/>
                    </a:lnTo>
                    <a:cubicBezTo>
                      <a:pt x="436648" y="38615"/>
                      <a:pt x="437637" y="37625"/>
                      <a:pt x="437637" y="36635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3" name="Полилиния: фигура 222">
                <a:extLst>
                  <a:ext uri="{FF2B5EF4-FFF2-40B4-BE49-F238E27FC236}">
                    <a16:creationId xmlns:a16="http://schemas.microsoft.com/office/drawing/2014/main" id="{C7CEFAF8-8F5E-575B-8D09-3F6AEC67EB35}"/>
                  </a:ext>
                </a:extLst>
              </p:cNvPr>
              <p:cNvSpPr/>
              <p:nvPr/>
            </p:nvSpPr>
            <p:spPr>
              <a:xfrm>
                <a:off x="5010957" y="2657507"/>
                <a:ext cx="427735" cy="344565"/>
              </a:xfrm>
              <a:custGeom>
                <a:avLst/>
                <a:gdLst>
                  <a:gd name="connsiteX0" fmla="*/ 382190 w 427735"/>
                  <a:gd name="connsiteY0" fmla="*/ 113865 h 344565"/>
                  <a:gd name="connsiteX1" fmla="*/ 384170 w 427735"/>
                  <a:gd name="connsiteY1" fmla="*/ 114855 h 344565"/>
                  <a:gd name="connsiteX2" fmla="*/ 420805 w 427735"/>
                  <a:gd name="connsiteY2" fmla="*/ 114855 h 344565"/>
                  <a:gd name="connsiteX3" fmla="*/ 422785 w 427735"/>
                  <a:gd name="connsiteY3" fmla="*/ 112875 h 344565"/>
                  <a:gd name="connsiteX4" fmla="*/ 427736 w 427735"/>
                  <a:gd name="connsiteY4" fmla="*/ 77230 h 344565"/>
                  <a:gd name="connsiteX5" fmla="*/ 318822 w 427735"/>
                  <a:gd name="connsiteY5" fmla="*/ 0 h 344565"/>
                  <a:gd name="connsiteX6" fmla="*/ 170302 w 427735"/>
                  <a:gd name="connsiteY6" fmla="*/ 0 h 344565"/>
                  <a:gd name="connsiteX7" fmla="*/ 21783 w 427735"/>
                  <a:gd name="connsiteY7" fmla="*/ 124756 h 344565"/>
                  <a:gd name="connsiteX8" fmla="*/ 3960 w 427735"/>
                  <a:gd name="connsiteY8" fmla="*/ 226740 h 344565"/>
                  <a:gd name="connsiteX9" fmla="*/ 0 w 427735"/>
                  <a:gd name="connsiteY9" fmla="*/ 265355 h 344565"/>
                  <a:gd name="connsiteX10" fmla="*/ 109904 w 427735"/>
                  <a:gd name="connsiteY10" fmla="*/ 344565 h 344565"/>
                  <a:gd name="connsiteX11" fmla="*/ 258424 w 427735"/>
                  <a:gd name="connsiteY11" fmla="*/ 344565 h 344565"/>
                  <a:gd name="connsiteX12" fmla="*/ 405953 w 427735"/>
                  <a:gd name="connsiteY12" fmla="*/ 208917 h 344565"/>
                  <a:gd name="connsiteX13" fmla="*/ 409914 w 427735"/>
                  <a:gd name="connsiteY13" fmla="*/ 182184 h 344565"/>
                  <a:gd name="connsiteX14" fmla="*/ 409914 w 427735"/>
                  <a:gd name="connsiteY14" fmla="*/ 180204 h 344565"/>
                  <a:gd name="connsiteX15" fmla="*/ 407933 w 427735"/>
                  <a:gd name="connsiteY15" fmla="*/ 179214 h 344565"/>
                  <a:gd name="connsiteX16" fmla="*/ 206937 w 427735"/>
                  <a:gd name="connsiteY16" fmla="*/ 179214 h 344565"/>
                  <a:gd name="connsiteX17" fmla="*/ 206937 w 427735"/>
                  <a:gd name="connsiteY17" fmla="*/ 179214 h 344565"/>
                  <a:gd name="connsiteX18" fmla="*/ 206937 w 427735"/>
                  <a:gd name="connsiteY18" fmla="*/ 179214 h 344565"/>
                  <a:gd name="connsiteX19" fmla="*/ 204957 w 427735"/>
                  <a:gd name="connsiteY19" fmla="*/ 181194 h 344565"/>
                  <a:gd name="connsiteX20" fmla="*/ 194065 w 427735"/>
                  <a:gd name="connsiteY20" fmla="*/ 244562 h 344565"/>
                  <a:gd name="connsiteX21" fmla="*/ 194065 w 427735"/>
                  <a:gd name="connsiteY21" fmla="*/ 246542 h 344565"/>
                  <a:gd name="connsiteX22" fmla="*/ 196046 w 427735"/>
                  <a:gd name="connsiteY22" fmla="*/ 247532 h 344565"/>
                  <a:gd name="connsiteX23" fmla="*/ 224759 w 427735"/>
                  <a:gd name="connsiteY23" fmla="*/ 247532 h 344565"/>
                  <a:gd name="connsiteX24" fmla="*/ 226740 w 427735"/>
                  <a:gd name="connsiteY24" fmla="*/ 245552 h 344565"/>
                  <a:gd name="connsiteX25" fmla="*/ 231690 w 427735"/>
                  <a:gd name="connsiteY25" fmla="*/ 217829 h 344565"/>
                  <a:gd name="connsiteX26" fmla="*/ 365358 w 427735"/>
                  <a:gd name="connsiteY26" fmla="*/ 217829 h 344565"/>
                  <a:gd name="connsiteX27" fmla="*/ 363377 w 427735"/>
                  <a:gd name="connsiteY27" fmla="*/ 226740 h 344565"/>
                  <a:gd name="connsiteX28" fmla="*/ 264364 w 427735"/>
                  <a:gd name="connsiteY28" fmla="*/ 305950 h 344565"/>
                  <a:gd name="connsiteX29" fmla="*/ 115845 w 427735"/>
                  <a:gd name="connsiteY29" fmla="*/ 305950 h 344565"/>
                  <a:gd name="connsiteX30" fmla="*/ 40595 w 427735"/>
                  <a:gd name="connsiteY30" fmla="*/ 255454 h 344565"/>
                  <a:gd name="connsiteX31" fmla="*/ 43566 w 427735"/>
                  <a:gd name="connsiteY31" fmla="*/ 226740 h 344565"/>
                  <a:gd name="connsiteX32" fmla="*/ 61388 w 427735"/>
                  <a:gd name="connsiteY32" fmla="*/ 124756 h 344565"/>
                  <a:gd name="connsiteX33" fmla="*/ 164362 w 427735"/>
                  <a:gd name="connsiteY33" fmla="*/ 36635 h 344565"/>
                  <a:gd name="connsiteX34" fmla="*/ 312881 w 427735"/>
                  <a:gd name="connsiteY34" fmla="*/ 36635 h 344565"/>
                  <a:gd name="connsiteX35" fmla="*/ 387141 w 427735"/>
                  <a:gd name="connsiteY35" fmla="*/ 82181 h 344565"/>
                  <a:gd name="connsiteX36" fmla="*/ 382190 w 427735"/>
                  <a:gd name="connsiteY36" fmla="*/ 109904 h 344565"/>
                  <a:gd name="connsiteX37" fmla="*/ 382190 w 427735"/>
                  <a:gd name="connsiteY37" fmla="*/ 113865 h 344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427735" h="344565">
                    <a:moveTo>
                      <a:pt x="382190" y="113865"/>
                    </a:moveTo>
                    <a:cubicBezTo>
                      <a:pt x="382190" y="113865"/>
                      <a:pt x="383180" y="114855"/>
                      <a:pt x="384170" y="114855"/>
                    </a:cubicBezTo>
                    <a:lnTo>
                      <a:pt x="420805" y="114855"/>
                    </a:lnTo>
                    <a:cubicBezTo>
                      <a:pt x="421795" y="114855"/>
                      <a:pt x="422785" y="113865"/>
                      <a:pt x="422785" y="112875"/>
                    </a:cubicBezTo>
                    <a:cubicBezTo>
                      <a:pt x="427736" y="91092"/>
                      <a:pt x="427736" y="84161"/>
                      <a:pt x="427736" y="77230"/>
                    </a:cubicBezTo>
                    <a:cubicBezTo>
                      <a:pt x="427736" y="26734"/>
                      <a:pt x="390111" y="0"/>
                      <a:pt x="318822" y="0"/>
                    </a:cubicBezTo>
                    <a:lnTo>
                      <a:pt x="170302" y="0"/>
                    </a:lnTo>
                    <a:cubicBezTo>
                      <a:pt x="78220" y="0"/>
                      <a:pt x="38615" y="33664"/>
                      <a:pt x="21783" y="124756"/>
                    </a:cubicBezTo>
                    <a:lnTo>
                      <a:pt x="3960" y="226740"/>
                    </a:lnTo>
                    <a:cubicBezTo>
                      <a:pt x="990" y="242582"/>
                      <a:pt x="0" y="254463"/>
                      <a:pt x="0" y="265355"/>
                    </a:cubicBezTo>
                    <a:cubicBezTo>
                      <a:pt x="0" y="321792"/>
                      <a:pt x="31684" y="344565"/>
                      <a:pt x="109904" y="344565"/>
                    </a:cubicBezTo>
                    <a:lnTo>
                      <a:pt x="258424" y="344565"/>
                    </a:lnTo>
                    <a:cubicBezTo>
                      <a:pt x="355456" y="344565"/>
                      <a:pt x="387141" y="315851"/>
                      <a:pt x="405953" y="208917"/>
                    </a:cubicBezTo>
                    <a:lnTo>
                      <a:pt x="409914" y="182184"/>
                    </a:lnTo>
                    <a:cubicBezTo>
                      <a:pt x="409914" y="181194"/>
                      <a:pt x="409914" y="181194"/>
                      <a:pt x="409914" y="180204"/>
                    </a:cubicBezTo>
                    <a:cubicBezTo>
                      <a:pt x="409914" y="180204"/>
                      <a:pt x="408924" y="179214"/>
                      <a:pt x="407933" y="179214"/>
                    </a:cubicBezTo>
                    <a:lnTo>
                      <a:pt x="206937" y="179214"/>
                    </a:lnTo>
                    <a:cubicBezTo>
                      <a:pt x="206937" y="179214"/>
                      <a:pt x="206937" y="179214"/>
                      <a:pt x="206937" y="179214"/>
                    </a:cubicBezTo>
                    <a:lnTo>
                      <a:pt x="206937" y="179214"/>
                    </a:lnTo>
                    <a:cubicBezTo>
                      <a:pt x="205947" y="179214"/>
                      <a:pt x="204957" y="180204"/>
                      <a:pt x="204957" y="181194"/>
                    </a:cubicBezTo>
                    <a:lnTo>
                      <a:pt x="194065" y="244562"/>
                    </a:lnTo>
                    <a:cubicBezTo>
                      <a:pt x="194065" y="245552"/>
                      <a:pt x="194065" y="245552"/>
                      <a:pt x="194065" y="246542"/>
                    </a:cubicBezTo>
                    <a:cubicBezTo>
                      <a:pt x="194065" y="246542"/>
                      <a:pt x="195055" y="247532"/>
                      <a:pt x="196046" y="247532"/>
                    </a:cubicBezTo>
                    <a:lnTo>
                      <a:pt x="224759" y="247532"/>
                    </a:lnTo>
                    <a:cubicBezTo>
                      <a:pt x="225750" y="247532"/>
                      <a:pt x="226740" y="246542"/>
                      <a:pt x="226740" y="245552"/>
                    </a:cubicBezTo>
                    <a:lnTo>
                      <a:pt x="231690" y="217829"/>
                    </a:lnTo>
                    <a:lnTo>
                      <a:pt x="365358" y="217829"/>
                    </a:lnTo>
                    <a:lnTo>
                      <a:pt x="363377" y="226740"/>
                    </a:lnTo>
                    <a:cubicBezTo>
                      <a:pt x="351496" y="295059"/>
                      <a:pt x="328723" y="305950"/>
                      <a:pt x="264364" y="305950"/>
                    </a:cubicBezTo>
                    <a:lnTo>
                      <a:pt x="115845" y="305950"/>
                    </a:lnTo>
                    <a:cubicBezTo>
                      <a:pt x="60398" y="305950"/>
                      <a:pt x="40595" y="293078"/>
                      <a:pt x="40595" y="255454"/>
                    </a:cubicBezTo>
                    <a:cubicBezTo>
                      <a:pt x="40595" y="247532"/>
                      <a:pt x="41585" y="237631"/>
                      <a:pt x="43566" y="226740"/>
                    </a:cubicBezTo>
                    <a:lnTo>
                      <a:pt x="61388" y="124756"/>
                    </a:lnTo>
                    <a:cubicBezTo>
                      <a:pt x="73270" y="56438"/>
                      <a:pt x="97033" y="36635"/>
                      <a:pt x="164362" y="36635"/>
                    </a:cubicBezTo>
                    <a:lnTo>
                      <a:pt x="312881" y="36635"/>
                    </a:lnTo>
                    <a:cubicBezTo>
                      <a:pt x="379220" y="36635"/>
                      <a:pt x="387141" y="62378"/>
                      <a:pt x="387141" y="82181"/>
                    </a:cubicBezTo>
                    <a:cubicBezTo>
                      <a:pt x="387141" y="87132"/>
                      <a:pt x="387141" y="91092"/>
                      <a:pt x="382190" y="109904"/>
                    </a:cubicBezTo>
                    <a:cubicBezTo>
                      <a:pt x="382190" y="112875"/>
                      <a:pt x="382190" y="113865"/>
                      <a:pt x="382190" y="113865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4" name="Полилиния: фигура 223">
                <a:extLst>
                  <a:ext uri="{FF2B5EF4-FFF2-40B4-BE49-F238E27FC236}">
                    <a16:creationId xmlns:a16="http://schemas.microsoft.com/office/drawing/2014/main" id="{DDCA53F6-644A-981D-587F-CFD9C15EC1F1}"/>
                  </a:ext>
                </a:extLst>
              </p:cNvPr>
              <p:cNvSpPr/>
              <p:nvPr/>
            </p:nvSpPr>
            <p:spPr>
              <a:xfrm>
                <a:off x="5491170" y="2841672"/>
                <a:ext cx="144559" cy="102973"/>
              </a:xfrm>
              <a:custGeom>
                <a:avLst/>
                <a:gdLst>
                  <a:gd name="connsiteX0" fmla="*/ 118816 w 144559"/>
                  <a:gd name="connsiteY0" fmla="*/ 100993 h 102973"/>
                  <a:gd name="connsiteX1" fmla="*/ 119806 w 144559"/>
                  <a:gd name="connsiteY1" fmla="*/ 101983 h 102973"/>
                  <a:gd name="connsiteX2" fmla="*/ 142579 w 144559"/>
                  <a:gd name="connsiteY2" fmla="*/ 101983 h 102973"/>
                  <a:gd name="connsiteX3" fmla="*/ 143569 w 144559"/>
                  <a:gd name="connsiteY3" fmla="*/ 100993 h 102973"/>
                  <a:gd name="connsiteX4" fmla="*/ 144559 w 144559"/>
                  <a:gd name="connsiteY4" fmla="*/ 100003 h 102973"/>
                  <a:gd name="connsiteX5" fmla="*/ 143569 w 144559"/>
                  <a:gd name="connsiteY5" fmla="*/ 1980 h 102973"/>
                  <a:gd name="connsiteX6" fmla="*/ 141589 w 144559"/>
                  <a:gd name="connsiteY6" fmla="*/ 0 h 102973"/>
                  <a:gd name="connsiteX7" fmla="*/ 114855 w 144559"/>
                  <a:gd name="connsiteY7" fmla="*/ 0 h 102973"/>
                  <a:gd name="connsiteX8" fmla="*/ 112875 w 144559"/>
                  <a:gd name="connsiteY8" fmla="*/ 990 h 102973"/>
                  <a:gd name="connsiteX9" fmla="*/ 70300 w 144559"/>
                  <a:gd name="connsiteY9" fmla="*/ 92082 h 102973"/>
                  <a:gd name="connsiteX10" fmla="*/ 69309 w 144559"/>
                  <a:gd name="connsiteY10" fmla="*/ 92082 h 102973"/>
                  <a:gd name="connsiteX11" fmla="*/ 69309 w 144559"/>
                  <a:gd name="connsiteY11" fmla="*/ 91092 h 102973"/>
                  <a:gd name="connsiteX12" fmla="*/ 71289 w 144559"/>
                  <a:gd name="connsiteY12" fmla="*/ 77230 h 102973"/>
                  <a:gd name="connsiteX13" fmla="*/ 74260 w 144559"/>
                  <a:gd name="connsiteY13" fmla="*/ 62378 h 102973"/>
                  <a:gd name="connsiteX14" fmla="*/ 70300 w 144559"/>
                  <a:gd name="connsiteY14" fmla="*/ 50497 h 102973"/>
                  <a:gd name="connsiteX15" fmla="*/ 77231 w 144559"/>
                  <a:gd name="connsiteY15" fmla="*/ 43566 h 102973"/>
                  <a:gd name="connsiteX16" fmla="*/ 84161 w 144559"/>
                  <a:gd name="connsiteY16" fmla="*/ 21783 h 102973"/>
                  <a:gd name="connsiteX17" fmla="*/ 78220 w 144559"/>
                  <a:gd name="connsiteY17" fmla="*/ 5941 h 102973"/>
                  <a:gd name="connsiteX18" fmla="*/ 61388 w 144559"/>
                  <a:gd name="connsiteY18" fmla="*/ 0 h 102973"/>
                  <a:gd name="connsiteX19" fmla="*/ 22773 w 144559"/>
                  <a:gd name="connsiteY19" fmla="*/ 0 h 102973"/>
                  <a:gd name="connsiteX20" fmla="*/ 20793 w 144559"/>
                  <a:gd name="connsiteY20" fmla="*/ 1980 h 102973"/>
                  <a:gd name="connsiteX21" fmla="*/ 0 w 144559"/>
                  <a:gd name="connsiteY21" fmla="*/ 100003 h 102973"/>
                  <a:gd name="connsiteX22" fmla="*/ 0 w 144559"/>
                  <a:gd name="connsiteY22" fmla="*/ 101983 h 102973"/>
                  <a:gd name="connsiteX23" fmla="*/ 1980 w 144559"/>
                  <a:gd name="connsiteY23" fmla="*/ 102973 h 102973"/>
                  <a:gd name="connsiteX24" fmla="*/ 23763 w 144559"/>
                  <a:gd name="connsiteY24" fmla="*/ 102973 h 102973"/>
                  <a:gd name="connsiteX25" fmla="*/ 25744 w 144559"/>
                  <a:gd name="connsiteY25" fmla="*/ 100993 h 102973"/>
                  <a:gd name="connsiteX26" fmla="*/ 33665 w 144559"/>
                  <a:gd name="connsiteY26" fmla="*/ 62378 h 102973"/>
                  <a:gd name="connsiteX27" fmla="*/ 43566 w 144559"/>
                  <a:gd name="connsiteY27" fmla="*/ 62378 h 102973"/>
                  <a:gd name="connsiteX28" fmla="*/ 48517 w 144559"/>
                  <a:gd name="connsiteY28" fmla="*/ 67329 h 102973"/>
                  <a:gd name="connsiteX29" fmla="*/ 46536 w 144559"/>
                  <a:gd name="connsiteY29" fmla="*/ 78220 h 102973"/>
                  <a:gd name="connsiteX30" fmla="*/ 44556 w 144559"/>
                  <a:gd name="connsiteY30" fmla="*/ 92082 h 102973"/>
                  <a:gd name="connsiteX31" fmla="*/ 47527 w 144559"/>
                  <a:gd name="connsiteY31" fmla="*/ 101983 h 102973"/>
                  <a:gd name="connsiteX32" fmla="*/ 47527 w 144559"/>
                  <a:gd name="connsiteY32" fmla="*/ 101983 h 102973"/>
                  <a:gd name="connsiteX33" fmla="*/ 48517 w 144559"/>
                  <a:gd name="connsiteY33" fmla="*/ 102973 h 102973"/>
                  <a:gd name="connsiteX34" fmla="*/ 91092 w 144559"/>
                  <a:gd name="connsiteY34" fmla="*/ 102973 h 102973"/>
                  <a:gd name="connsiteX35" fmla="*/ 93072 w 144559"/>
                  <a:gd name="connsiteY35" fmla="*/ 101983 h 102973"/>
                  <a:gd name="connsiteX36" fmla="*/ 103964 w 144559"/>
                  <a:gd name="connsiteY36" fmla="*/ 78220 h 102973"/>
                  <a:gd name="connsiteX37" fmla="*/ 117826 w 144559"/>
                  <a:gd name="connsiteY37" fmla="*/ 78220 h 102973"/>
                  <a:gd name="connsiteX38" fmla="*/ 116836 w 144559"/>
                  <a:gd name="connsiteY38" fmla="*/ 100993 h 102973"/>
                  <a:gd name="connsiteX39" fmla="*/ 118816 w 144559"/>
                  <a:gd name="connsiteY39" fmla="*/ 100993 h 102973"/>
                  <a:gd name="connsiteX40" fmla="*/ 54457 w 144559"/>
                  <a:gd name="connsiteY40" fmla="*/ 36635 h 102973"/>
                  <a:gd name="connsiteX41" fmla="*/ 45546 w 144559"/>
                  <a:gd name="connsiteY41" fmla="*/ 40595 h 102973"/>
                  <a:gd name="connsiteX42" fmla="*/ 37625 w 144559"/>
                  <a:gd name="connsiteY42" fmla="*/ 40595 h 102973"/>
                  <a:gd name="connsiteX43" fmla="*/ 41586 w 144559"/>
                  <a:gd name="connsiteY43" fmla="*/ 20793 h 102973"/>
                  <a:gd name="connsiteX44" fmla="*/ 50497 w 144559"/>
                  <a:gd name="connsiteY44" fmla="*/ 20793 h 102973"/>
                  <a:gd name="connsiteX45" fmla="*/ 56438 w 144559"/>
                  <a:gd name="connsiteY45" fmla="*/ 21783 h 102973"/>
                  <a:gd name="connsiteX46" fmla="*/ 57428 w 144559"/>
                  <a:gd name="connsiteY46" fmla="*/ 25743 h 102973"/>
                  <a:gd name="connsiteX47" fmla="*/ 54457 w 144559"/>
                  <a:gd name="connsiteY47" fmla="*/ 36635 h 102973"/>
                  <a:gd name="connsiteX48" fmla="*/ 112875 w 144559"/>
                  <a:gd name="connsiteY48" fmla="*/ 55447 h 102973"/>
                  <a:gd name="connsiteX49" fmla="*/ 120796 w 144559"/>
                  <a:gd name="connsiteY49" fmla="*/ 34655 h 102973"/>
                  <a:gd name="connsiteX50" fmla="*/ 119806 w 144559"/>
                  <a:gd name="connsiteY50" fmla="*/ 55447 h 102973"/>
                  <a:gd name="connsiteX51" fmla="*/ 112875 w 144559"/>
                  <a:gd name="connsiteY51" fmla="*/ 55447 h 10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44559" h="102973">
                    <a:moveTo>
                      <a:pt x="118816" y="100993"/>
                    </a:moveTo>
                    <a:cubicBezTo>
                      <a:pt x="118816" y="100993"/>
                      <a:pt x="119806" y="101983"/>
                      <a:pt x="119806" y="101983"/>
                    </a:cubicBezTo>
                    <a:lnTo>
                      <a:pt x="142579" y="101983"/>
                    </a:lnTo>
                    <a:cubicBezTo>
                      <a:pt x="143569" y="101983"/>
                      <a:pt x="143569" y="101983"/>
                      <a:pt x="143569" y="100993"/>
                    </a:cubicBezTo>
                    <a:cubicBezTo>
                      <a:pt x="143569" y="100993"/>
                      <a:pt x="144559" y="100003"/>
                      <a:pt x="144559" y="100003"/>
                    </a:cubicBezTo>
                    <a:lnTo>
                      <a:pt x="143569" y="1980"/>
                    </a:lnTo>
                    <a:cubicBezTo>
                      <a:pt x="143569" y="990"/>
                      <a:pt x="142579" y="0"/>
                      <a:pt x="141589" y="0"/>
                    </a:cubicBezTo>
                    <a:lnTo>
                      <a:pt x="114855" y="0"/>
                    </a:lnTo>
                    <a:cubicBezTo>
                      <a:pt x="113865" y="0"/>
                      <a:pt x="112875" y="0"/>
                      <a:pt x="112875" y="990"/>
                    </a:cubicBezTo>
                    <a:lnTo>
                      <a:pt x="70300" y="92082"/>
                    </a:lnTo>
                    <a:lnTo>
                      <a:pt x="69309" y="92082"/>
                    </a:lnTo>
                    <a:cubicBezTo>
                      <a:pt x="69309" y="92082"/>
                      <a:pt x="69309" y="91092"/>
                      <a:pt x="69309" y="91092"/>
                    </a:cubicBezTo>
                    <a:cubicBezTo>
                      <a:pt x="69309" y="90102"/>
                      <a:pt x="69309" y="88121"/>
                      <a:pt x="71289" y="77230"/>
                    </a:cubicBezTo>
                    <a:cubicBezTo>
                      <a:pt x="73270" y="66339"/>
                      <a:pt x="74260" y="63368"/>
                      <a:pt x="74260" y="62378"/>
                    </a:cubicBezTo>
                    <a:cubicBezTo>
                      <a:pt x="74260" y="57427"/>
                      <a:pt x="72280" y="53467"/>
                      <a:pt x="70300" y="50497"/>
                    </a:cubicBezTo>
                    <a:cubicBezTo>
                      <a:pt x="73270" y="48516"/>
                      <a:pt x="75250" y="46536"/>
                      <a:pt x="77231" y="43566"/>
                    </a:cubicBezTo>
                    <a:cubicBezTo>
                      <a:pt x="82181" y="37625"/>
                      <a:pt x="84161" y="29704"/>
                      <a:pt x="84161" y="21783"/>
                    </a:cubicBezTo>
                    <a:cubicBezTo>
                      <a:pt x="84161" y="14852"/>
                      <a:pt x="82181" y="9901"/>
                      <a:pt x="78220" y="5941"/>
                    </a:cubicBezTo>
                    <a:cubicBezTo>
                      <a:pt x="74260" y="1980"/>
                      <a:pt x="68319" y="0"/>
                      <a:pt x="61388" y="0"/>
                    </a:cubicBezTo>
                    <a:lnTo>
                      <a:pt x="22773" y="0"/>
                    </a:lnTo>
                    <a:cubicBezTo>
                      <a:pt x="21783" y="0"/>
                      <a:pt x="20793" y="990"/>
                      <a:pt x="20793" y="1980"/>
                    </a:cubicBezTo>
                    <a:lnTo>
                      <a:pt x="0" y="100003"/>
                    </a:lnTo>
                    <a:cubicBezTo>
                      <a:pt x="0" y="100993"/>
                      <a:pt x="0" y="100993"/>
                      <a:pt x="0" y="101983"/>
                    </a:cubicBezTo>
                    <a:cubicBezTo>
                      <a:pt x="0" y="101983"/>
                      <a:pt x="990" y="102973"/>
                      <a:pt x="1980" y="102973"/>
                    </a:cubicBezTo>
                    <a:lnTo>
                      <a:pt x="23763" y="102973"/>
                    </a:lnTo>
                    <a:cubicBezTo>
                      <a:pt x="24753" y="102973"/>
                      <a:pt x="25744" y="101983"/>
                      <a:pt x="25744" y="100993"/>
                    </a:cubicBezTo>
                    <a:lnTo>
                      <a:pt x="33665" y="62378"/>
                    </a:lnTo>
                    <a:lnTo>
                      <a:pt x="43566" y="62378"/>
                    </a:lnTo>
                    <a:cubicBezTo>
                      <a:pt x="47527" y="62378"/>
                      <a:pt x="48517" y="63368"/>
                      <a:pt x="48517" y="67329"/>
                    </a:cubicBezTo>
                    <a:cubicBezTo>
                      <a:pt x="48517" y="67329"/>
                      <a:pt x="48517" y="69309"/>
                      <a:pt x="46536" y="78220"/>
                    </a:cubicBezTo>
                    <a:cubicBezTo>
                      <a:pt x="45546" y="85151"/>
                      <a:pt x="44556" y="89112"/>
                      <a:pt x="44556" y="92082"/>
                    </a:cubicBezTo>
                    <a:cubicBezTo>
                      <a:pt x="44556" y="96043"/>
                      <a:pt x="45546" y="99013"/>
                      <a:pt x="47527" y="101983"/>
                    </a:cubicBezTo>
                    <a:lnTo>
                      <a:pt x="47527" y="101983"/>
                    </a:lnTo>
                    <a:cubicBezTo>
                      <a:pt x="47527" y="101983"/>
                      <a:pt x="48517" y="102973"/>
                      <a:pt x="48517" y="102973"/>
                    </a:cubicBezTo>
                    <a:lnTo>
                      <a:pt x="91092" y="102973"/>
                    </a:lnTo>
                    <a:cubicBezTo>
                      <a:pt x="92083" y="102973"/>
                      <a:pt x="93072" y="102973"/>
                      <a:pt x="93072" y="101983"/>
                    </a:cubicBezTo>
                    <a:lnTo>
                      <a:pt x="103964" y="78220"/>
                    </a:lnTo>
                    <a:lnTo>
                      <a:pt x="117826" y="78220"/>
                    </a:lnTo>
                    <a:lnTo>
                      <a:pt x="116836" y="100993"/>
                    </a:lnTo>
                    <a:cubicBezTo>
                      <a:pt x="118816" y="100003"/>
                      <a:pt x="118816" y="100003"/>
                      <a:pt x="118816" y="100993"/>
                    </a:cubicBezTo>
                    <a:close/>
                    <a:moveTo>
                      <a:pt x="54457" y="36635"/>
                    </a:moveTo>
                    <a:cubicBezTo>
                      <a:pt x="51487" y="39605"/>
                      <a:pt x="48517" y="40595"/>
                      <a:pt x="45546" y="40595"/>
                    </a:cubicBezTo>
                    <a:lnTo>
                      <a:pt x="37625" y="40595"/>
                    </a:lnTo>
                    <a:lnTo>
                      <a:pt x="41586" y="20793"/>
                    </a:lnTo>
                    <a:lnTo>
                      <a:pt x="50497" y="20793"/>
                    </a:lnTo>
                    <a:cubicBezTo>
                      <a:pt x="54457" y="20793"/>
                      <a:pt x="55448" y="21783"/>
                      <a:pt x="56438" y="21783"/>
                    </a:cubicBezTo>
                    <a:cubicBezTo>
                      <a:pt x="56438" y="21783"/>
                      <a:pt x="57428" y="22773"/>
                      <a:pt x="57428" y="25743"/>
                    </a:cubicBezTo>
                    <a:cubicBezTo>
                      <a:pt x="58418" y="30694"/>
                      <a:pt x="57428" y="34655"/>
                      <a:pt x="54457" y="36635"/>
                    </a:cubicBezTo>
                    <a:close/>
                    <a:moveTo>
                      <a:pt x="112875" y="55447"/>
                    </a:moveTo>
                    <a:lnTo>
                      <a:pt x="120796" y="34655"/>
                    </a:lnTo>
                    <a:lnTo>
                      <a:pt x="119806" y="55447"/>
                    </a:lnTo>
                    <a:lnTo>
                      <a:pt x="112875" y="55447"/>
                    </a:ln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5" name="Полилиния: фигура 224">
                <a:extLst>
                  <a:ext uri="{FF2B5EF4-FFF2-40B4-BE49-F238E27FC236}">
                    <a16:creationId xmlns:a16="http://schemas.microsoft.com/office/drawing/2014/main" id="{A588F3F3-B9FB-FE67-5A0A-77EC50A12F1E}"/>
                  </a:ext>
                </a:extLst>
              </p:cNvPr>
              <p:cNvSpPr/>
              <p:nvPr/>
            </p:nvSpPr>
            <p:spPr>
              <a:xfrm>
                <a:off x="5640680" y="2838701"/>
                <a:ext cx="76240" cy="106933"/>
              </a:xfrm>
              <a:custGeom>
                <a:avLst/>
                <a:gdLst>
                  <a:gd name="connsiteX0" fmla="*/ 48516 w 76240"/>
                  <a:gd name="connsiteY0" fmla="*/ 37625 h 106933"/>
                  <a:gd name="connsiteX1" fmla="*/ 48516 w 76240"/>
                  <a:gd name="connsiteY1" fmla="*/ 39605 h 106933"/>
                  <a:gd name="connsiteX2" fmla="*/ 50496 w 76240"/>
                  <a:gd name="connsiteY2" fmla="*/ 40595 h 106933"/>
                  <a:gd name="connsiteX3" fmla="*/ 72279 w 76240"/>
                  <a:gd name="connsiteY3" fmla="*/ 40595 h 106933"/>
                  <a:gd name="connsiteX4" fmla="*/ 74260 w 76240"/>
                  <a:gd name="connsiteY4" fmla="*/ 38615 h 106933"/>
                  <a:gd name="connsiteX5" fmla="*/ 74260 w 76240"/>
                  <a:gd name="connsiteY5" fmla="*/ 37625 h 106933"/>
                  <a:gd name="connsiteX6" fmla="*/ 76240 w 76240"/>
                  <a:gd name="connsiteY6" fmla="*/ 23763 h 106933"/>
                  <a:gd name="connsiteX7" fmla="*/ 69309 w 76240"/>
                  <a:gd name="connsiteY7" fmla="*/ 5941 h 106933"/>
                  <a:gd name="connsiteX8" fmla="*/ 49506 w 76240"/>
                  <a:gd name="connsiteY8" fmla="*/ 0 h 106933"/>
                  <a:gd name="connsiteX9" fmla="*/ 8911 w 76240"/>
                  <a:gd name="connsiteY9" fmla="*/ 35644 h 106933"/>
                  <a:gd name="connsiteX10" fmla="*/ 990 w 76240"/>
                  <a:gd name="connsiteY10" fmla="*/ 71289 h 106933"/>
                  <a:gd name="connsiteX11" fmla="*/ 0 w 76240"/>
                  <a:gd name="connsiteY11" fmla="*/ 82181 h 106933"/>
                  <a:gd name="connsiteX12" fmla="*/ 27724 w 76240"/>
                  <a:gd name="connsiteY12" fmla="*/ 106934 h 106933"/>
                  <a:gd name="connsiteX13" fmla="*/ 55447 w 76240"/>
                  <a:gd name="connsiteY13" fmla="*/ 96042 h 106933"/>
                  <a:gd name="connsiteX14" fmla="*/ 68319 w 76240"/>
                  <a:gd name="connsiteY14" fmla="*/ 67329 h 106933"/>
                  <a:gd name="connsiteX15" fmla="*/ 68319 w 76240"/>
                  <a:gd name="connsiteY15" fmla="*/ 65348 h 106933"/>
                  <a:gd name="connsiteX16" fmla="*/ 68319 w 76240"/>
                  <a:gd name="connsiteY16" fmla="*/ 63368 h 106933"/>
                  <a:gd name="connsiteX17" fmla="*/ 66339 w 76240"/>
                  <a:gd name="connsiteY17" fmla="*/ 62378 h 106933"/>
                  <a:gd name="connsiteX18" fmla="*/ 44556 w 76240"/>
                  <a:gd name="connsiteY18" fmla="*/ 62378 h 106933"/>
                  <a:gd name="connsiteX19" fmla="*/ 42575 w 76240"/>
                  <a:gd name="connsiteY19" fmla="*/ 64358 h 106933"/>
                  <a:gd name="connsiteX20" fmla="*/ 42575 w 76240"/>
                  <a:gd name="connsiteY20" fmla="*/ 65348 h 106933"/>
                  <a:gd name="connsiteX21" fmla="*/ 37625 w 76240"/>
                  <a:gd name="connsiteY21" fmla="*/ 80200 h 106933"/>
                  <a:gd name="connsiteX22" fmla="*/ 30694 w 76240"/>
                  <a:gd name="connsiteY22" fmla="*/ 83171 h 106933"/>
                  <a:gd name="connsiteX23" fmla="*/ 26734 w 76240"/>
                  <a:gd name="connsiteY23" fmla="*/ 82181 h 106933"/>
                  <a:gd name="connsiteX24" fmla="*/ 25743 w 76240"/>
                  <a:gd name="connsiteY24" fmla="*/ 78220 h 106933"/>
                  <a:gd name="connsiteX25" fmla="*/ 34655 w 76240"/>
                  <a:gd name="connsiteY25" fmla="*/ 33664 h 106933"/>
                  <a:gd name="connsiteX26" fmla="*/ 38615 w 76240"/>
                  <a:gd name="connsiteY26" fmla="*/ 22773 h 106933"/>
                  <a:gd name="connsiteX27" fmla="*/ 45546 w 76240"/>
                  <a:gd name="connsiteY27" fmla="*/ 20792 h 106933"/>
                  <a:gd name="connsiteX28" fmla="*/ 49506 w 76240"/>
                  <a:gd name="connsiteY28" fmla="*/ 21783 h 106933"/>
                  <a:gd name="connsiteX29" fmla="*/ 50496 w 76240"/>
                  <a:gd name="connsiteY29" fmla="*/ 25743 h 106933"/>
                  <a:gd name="connsiteX30" fmla="*/ 48516 w 76240"/>
                  <a:gd name="connsiteY30" fmla="*/ 34655 h 106933"/>
                  <a:gd name="connsiteX31" fmla="*/ 48516 w 76240"/>
                  <a:gd name="connsiteY31" fmla="*/ 37625 h 10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76240" h="106933">
                    <a:moveTo>
                      <a:pt x="48516" y="37625"/>
                    </a:moveTo>
                    <a:cubicBezTo>
                      <a:pt x="48516" y="38615"/>
                      <a:pt x="48516" y="38615"/>
                      <a:pt x="48516" y="39605"/>
                    </a:cubicBezTo>
                    <a:cubicBezTo>
                      <a:pt x="48516" y="39605"/>
                      <a:pt x="49506" y="40595"/>
                      <a:pt x="50496" y="40595"/>
                    </a:cubicBezTo>
                    <a:lnTo>
                      <a:pt x="72279" y="40595"/>
                    </a:lnTo>
                    <a:cubicBezTo>
                      <a:pt x="73269" y="40595"/>
                      <a:pt x="74260" y="39605"/>
                      <a:pt x="74260" y="38615"/>
                    </a:cubicBezTo>
                    <a:lnTo>
                      <a:pt x="74260" y="37625"/>
                    </a:lnTo>
                    <a:cubicBezTo>
                      <a:pt x="75250" y="31684"/>
                      <a:pt x="76240" y="26733"/>
                      <a:pt x="76240" y="23763"/>
                    </a:cubicBezTo>
                    <a:cubicBezTo>
                      <a:pt x="76240" y="15842"/>
                      <a:pt x="74260" y="9901"/>
                      <a:pt x="69309" y="5941"/>
                    </a:cubicBezTo>
                    <a:cubicBezTo>
                      <a:pt x="64358" y="1980"/>
                      <a:pt x="58417" y="0"/>
                      <a:pt x="49506" y="0"/>
                    </a:cubicBezTo>
                    <a:cubicBezTo>
                      <a:pt x="27724" y="0"/>
                      <a:pt x="14852" y="11881"/>
                      <a:pt x="8911" y="35644"/>
                    </a:cubicBezTo>
                    <a:cubicBezTo>
                      <a:pt x="4951" y="54457"/>
                      <a:pt x="1980" y="67329"/>
                      <a:pt x="990" y="71289"/>
                    </a:cubicBezTo>
                    <a:cubicBezTo>
                      <a:pt x="0" y="76240"/>
                      <a:pt x="0" y="79210"/>
                      <a:pt x="0" y="82181"/>
                    </a:cubicBezTo>
                    <a:cubicBezTo>
                      <a:pt x="0" y="93072"/>
                      <a:pt x="4951" y="106934"/>
                      <a:pt x="27724" y="106934"/>
                    </a:cubicBezTo>
                    <a:cubicBezTo>
                      <a:pt x="39605" y="106934"/>
                      <a:pt x="48516" y="102973"/>
                      <a:pt x="55447" y="96042"/>
                    </a:cubicBezTo>
                    <a:cubicBezTo>
                      <a:pt x="61388" y="89112"/>
                      <a:pt x="66339" y="79210"/>
                      <a:pt x="68319" y="67329"/>
                    </a:cubicBezTo>
                    <a:lnTo>
                      <a:pt x="68319" y="65348"/>
                    </a:lnTo>
                    <a:cubicBezTo>
                      <a:pt x="68319" y="64358"/>
                      <a:pt x="68319" y="64358"/>
                      <a:pt x="68319" y="63368"/>
                    </a:cubicBezTo>
                    <a:cubicBezTo>
                      <a:pt x="68319" y="63368"/>
                      <a:pt x="67329" y="62378"/>
                      <a:pt x="66339" y="62378"/>
                    </a:cubicBezTo>
                    <a:lnTo>
                      <a:pt x="44556" y="62378"/>
                    </a:lnTo>
                    <a:cubicBezTo>
                      <a:pt x="43565" y="62378"/>
                      <a:pt x="42575" y="63368"/>
                      <a:pt x="42575" y="64358"/>
                    </a:cubicBezTo>
                    <a:lnTo>
                      <a:pt x="42575" y="65348"/>
                    </a:lnTo>
                    <a:cubicBezTo>
                      <a:pt x="40595" y="75250"/>
                      <a:pt x="38615" y="79210"/>
                      <a:pt x="37625" y="80200"/>
                    </a:cubicBezTo>
                    <a:cubicBezTo>
                      <a:pt x="35644" y="82181"/>
                      <a:pt x="33664" y="83171"/>
                      <a:pt x="30694" y="83171"/>
                    </a:cubicBezTo>
                    <a:cubicBezTo>
                      <a:pt x="27724" y="83171"/>
                      <a:pt x="26734" y="82181"/>
                      <a:pt x="26734" y="82181"/>
                    </a:cubicBezTo>
                    <a:cubicBezTo>
                      <a:pt x="26734" y="82181"/>
                      <a:pt x="25743" y="81190"/>
                      <a:pt x="25743" y="78220"/>
                    </a:cubicBezTo>
                    <a:cubicBezTo>
                      <a:pt x="25743" y="77230"/>
                      <a:pt x="26734" y="69309"/>
                      <a:pt x="34655" y="33664"/>
                    </a:cubicBezTo>
                    <a:cubicBezTo>
                      <a:pt x="35644" y="28714"/>
                      <a:pt x="37625" y="24753"/>
                      <a:pt x="38615" y="22773"/>
                    </a:cubicBezTo>
                    <a:cubicBezTo>
                      <a:pt x="40595" y="20792"/>
                      <a:pt x="42575" y="20792"/>
                      <a:pt x="45546" y="20792"/>
                    </a:cubicBezTo>
                    <a:cubicBezTo>
                      <a:pt x="48516" y="20792"/>
                      <a:pt x="48516" y="21783"/>
                      <a:pt x="49506" y="21783"/>
                    </a:cubicBezTo>
                    <a:cubicBezTo>
                      <a:pt x="49506" y="21783"/>
                      <a:pt x="50496" y="22773"/>
                      <a:pt x="50496" y="25743"/>
                    </a:cubicBezTo>
                    <a:cubicBezTo>
                      <a:pt x="50496" y="26733"/>
                      <a:pt x="50496" y="29704"/>
                      <a:pt x="48516" y="34655"/>
                    </a:cubicBezTo>
                    <a:lnTo>
                      <a:pt x="48516" y="37625"/>
                    </a:ln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6" name="Полилиния: фигура 225">
                <a:extLst>
                  <a:ext uri="{FF2B5EF4-FFF2-40B4-BE49-F238E27FC236}">
                    <a16:creationId xmlns:a16="http://schemas.microsoft.com/office/drawing/2014/main" id="{A548CB98-2CE1-636A-5BEC-5180E793D0D3}"/>
                  </a:ext>
                </a:extLst>
              </p:cNvPr>
              <p:cNvSpPr/>
              <p:nvPr/>
            </p:nvSpPr>
            <p:spPr>
              <a:xfrm>
                <a:off x="5719890" y="2839691"/>
                <a:ext cx="74259" cy="103963"/>
              </a:xfrm>
              <a:custGeom>
                <a:avLst/>
                <a:gdLst>
                  <a:gd name="connsiteX0" fmla="*/ 4951 w 74259"/>
                  <a:gd name="connsiteY0" fmla="*/ 102974 h 103963"/>
                  <a:gd name="connsiteX1" fmla="*/ 6931 w 74259"/>
                  <a:gd name="connsiteY1" fmla="*/ 103964 h 103963"/>
                  <a:gd name="connsiteX2" fmla="*/ 28713 w 74259"/>
                  <a:gd name="connsiteY2" fmla="*/ 103964 h 103963"/>
                  <a:gd name="connsiteX3" fmla="*/ 30694 w 74259"/>
                  <a:gd name="connsiteY3" fmla="*/ 101984 h 103963"/>
                  <a:gd name="connsiteX4" fmla="*/ 47526 w 74259"/>
                  <a:gd name="connsiteY4" fmla="*/ 22773 h 103963"/>
                  <a:gd name="connsiteX5" fmla="*/ 68319 w 74259"/>
                  <a:gd name="connsiteY5" fmla="*/ 22773 h 103963"/>
                  <a:gd name="connsiteX6" fmla="*/ 70299 w 74259"/>
                  <a:gd name="connsiteY6" fmla="*/ 20793 h 103963"/>
                  <a:gd name="connsiteX7" fmla="*/ 74260 w 74259"/>
                  <a:gd name="connsiteY7" fmla="*/ 2971 h 103963"/>
                  <a:gd name="connsiteX8" fmla="*/ 74260 w 74259"/>
                  <a:gd name="connsiteY8" fmla="*/ 990 h 103963"/>
                  <a:gd name="connsiteX9" fmla="*/ 72279 w 74259"/>
                  <a:gd name="connsiteY9" fmla="*/ 0 h 103963"/>
                  <a:gd name="connsiteX10" fmla="*/ 5941 w 74259"/>
                  <a:gd name="connsiteY10" fmla="*/ 0 h 103963"/>
                  <a:gd name="connsiteX11" fmla="*/ 3960 w 74259"/>
                  <a:gd name="connsiteY11" fmla="*/ 1980 h 103963"/>
                  <a:gd name="connsiteX12" fmla="*/ 0 w 74259"/>
                  <a:gd name="connsiteY12" fmla="*/ 19803 h 103963"/>
                  <a:gd name="connsiteX13" fmla="*/ 0 w 74259"/>
                  <a:gd name="connsiteY13" fmla="*/ 21783 h 103963"/>
                  <a:gd name="connsiteX14" fmla="*/ 1980 w 74259"/>
                  <a:gd name="connsiteY14" fmla="*/ 22773 h 103963"/>
                  <a:gd name="connsiteX15" fmla="*/ 21783 w 74259"/>
                  <a:gd name="connsiteY15" fmla="*/ 22773 h 103963"/>
                  <a:gd name="connsiteX16" fmla="*/ 4951 w 74259"/>
                  <a:gd name="connsiteY16" fmla="*/ 100993 h 103963"/>
                  <a:gd name="connsiteX17" fmla="*/ 4951 w 74259"/>
                  <a:gd name="connsiteY17" fmla="*/ 102974 h 103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4259" h="103963">
                    <a:moveTo>
                      <a:pt x="4951" y="102974"/>
                    </a:moveTo>
                    <a:cubicBezTo>
                      <a:pt x="4951" y="102974"/>
                      <a:pt x="5941" y="103964"/>
                      <a:pt x="6931" y="103964"/>
                    </a:cubicBezTo>
                    <a:lnTo>
                      <a:pt x="28713" y="103964"/>
                    </a:lnTo>
                    <a:cubicBezTo>
                      <a:pt x="29704" y="103964"/>
                      <a:pt x="30694" y="102974"/>
                      <a:pt x="30694" y="101984"/>
                    </a:cubicBezTo>
                    <a:lnTo>
                      <a:pt x="47526" y="22773"/>
                    </a:lnTo>
                    <a:lnTo>
                      <a:pt x="68319" y="22773"/>
                    </a:lnTo>
                    <a:cubicBezTo>
                      <a:pt x="69309" y="22773"/>
                      <a:pt x="70299" y="21783"/>
                      <a:pt x="70299" y="20793"/>
                    </a:cubicBezTo>
                    <a:lnTo>
                      <a:pt x="74260" y="2971"/>
                    </a:lnTo>
                    <a:cubicBezTo>
                      <a:pt x="74260" y="1980"/>
                      <a:pt x="74260" y="1980"/>
                      <a:pt x="74260" y="990"/>
                    </a:cubicBezTo>
                    <a:cubicBezTo>
                      <a:pt x="74260" y="990"/>
                      <a:pt x="73269" y="0"/>
                      <a:pt x="72279" y="0"/>
                    </a:cubicBezTo>
                    <a:lnTo>
                      <a:pt x="5941" y="0"/>
                    </a:lnTo>
                    <a:cubicBezTo>
                      <a:pt x="4951" y="0"/>
                      <a:pt x="3960" y="990"/>
                      <a:pt x="3960" y="1980"/>
                    </a:cubicBezTo>
                    <a:lnTo>
                      <a:pt x="0" y="19803"/>
                    </a:lnTo>
                    <a:cubicBezTo>
                      <a:pt x="0" y="20793"/>
                      <a:pt x="0" y="20793"/>
                      <a:pt x="0" y="21783"/>
                    </a:cubicBezTo>
                    <a:cubicBezTo>
                      <a:pt x="0" y="21783"/>
                      <a:pt x="990" y="22773"/>
                      <a:pt x="1980" y="22773"/>
                    </a:cubicBezTo>
                    <a:lnTo>
                      <a:pt x="21783" y="22773"/>
                    </a:lnTo>
                    <a:lnTo>
                      <a:pt x="4951" y="100993"/>
                    </a:lnTo>
                    <a:cubicBezTo>
                      <a:pt x="4951" y="100993"/>
                      <a:pt x="4951" y="101984"/>
                      <a:pt x="4951" y="102974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" name="Полилиния: фигура 226">
                <a:extLst>
                  <a:ext uri="{FF2B5EF4-FFF2-40B4-BE49-F238E27FC236}">
                    <a16:creationId xmlns:a16="http://schemas.microsoft.com/office/drawing/2014/main" id="{C9DF586F-58DD-DBD8-B980-8EBE145431D6}"/>
                  </a:ext>
                </a:extLst>
              </p:cNvPr>
              <p:cNvSpPr/>
              <p:nvPr/>
            </p:nvSpPr>
            <p:spPr>
              <a:xfrm>
                <a:off x="5773357" y="2839691"/>
                <a:ext cx="46536" cy="102973"/>
              </a:xfrm>
              <a:custGeom>
                <a:avLst/>
                <a:gdLst>
                  <a:gd name="connsiteX0" fmla="*/ 1980 w 46536"/>
                  <a:gd name="connsiteY0" fmla="*/ 102974 h 102973"/>
                  <a:gd name="connsiteX1" fmla="*/ 23763 w 46536"/>
                  <a:gd name="connsiteY1" fmla="*/ 102974 h 102973"/>
                  <a:gd name="connsiteX2" fmla="*/ 25744 w 46536"/>
                  <a:gd name="connsiteY2" fmla="*/ 100993 h 102973"/>
                  <a:gd name="connsiteX3" fmla="*/ 46536 w 46536"/>
                  <a:gd name="connsiteY3" fmla="*/ 2971 h 102973"/>
                  <a:gd name="connsiteX4" fmla="*/ 46536 w 46536"/>
                  <a:gd name="connsiteY4" fmla="*/ 990 h 102973"/>
                  <a:gd name="connsiteX5" fmla="*/ 44556 w 46536"/>
                  <a:gd name="connsiteY5" fmla="*/ 0 h 102973"/>
                  <a:gd name="connsiteX6" fmla="*/ 22773 w 46536"/>
                  <a:gd name="connsiteY6" fmla="*/ 0 h 102973"/>
                  <a:gd name="connsiteX7" fmla="*/ 20793 w 46536"/>
                  <a:gd name="connsiteY7" fmla="*/ 1980 h 102973"/>
                  <a:gd name="connsiteX8" fmla="*/ 0 w 46536"/>
                  <a:gd name="connsiteY8" fmla="*/ 100003 h 102973"/>
                  <a:gd name="connsiteX9" fmla="*/ 0 w 46536"/>
                  <a:gd name="connsiteY9" fmla="*/ 101984 h 102973"/>
                  <a:gd name="connsiteX10" fmla="*/ 1980 w 46536"/>
                  <a:gd name="connsiteY10" fmla="*/ 102974 h 10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536" h="102973">
                    <a:moveTo>
                      <a:pt x="1980" y="102974"/>
                    </a:moveTo>
                    <a:lnTo>
                      <a:pt x="23763" y="102974"/>
                    </a:lnTo>
                    <a:cubicBezTo>
                      <a:pt x="24753" y="102974"/>
                      <a:pt x="25744" y="101984"/>
                      <a:pt x="25744" y="100993"/>
                    </a:cubicBezTo>
                    <a:lnTo>
                      <a:pt x="46536" y="2971"/>
                    </a:lnTo>
                    <a:cubicBezTo>
                      <a:pt x="46536" y="1980"/>
                      <a:pt x="46536" y="1980"/>
                      <a:pt x="46536" y="990"/>
                    </a:cubicBezTo>
                    <a:cubicBezTo>
                      <a:pt x="46536" y="990"/>
                      <a:pt x="45546" y="0"/>
                      <a:pt x="44556" y="0"/>
                    </a:cubicBezTo>
                    <a:lnTo>
                      <a:pt x="22773" y="0"/>
                    </a:lnTo>
                    <a:cubicBezTo>
                      <a:pt x="21783" y="0"/>
                      <a:pt x="20793" y="990"/>
                      <a:pt x="20793" y="1980"/>
                    </a:cubicBezTo>
                    <a:lnTo>
                      <a:pt x="0" y="100003"/>
                    </a:lnTo>
                    <a:cubicBezTo>
                      <a:pt x="0" y="100993"/>
                      <a:pt x="0" y="100993"/>
                      <a:pt x="0" y="101984"/>
                    </a:cubicBezTo>
                    <a:cubicBezTo>
                      <a:pt x="990" y="102974"/>
                      <a:pt x="1980" y="102974"/>
                      <a:pt x="1980" y="102974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" name="Полилиния: фигура 227">
                <a:extLst>
                  <a:ext uri="{FF2B5EF4-FFF2-40B4-BE49-F238E27FC236}">
                    <a16:creationId xmlns:a16="http://schemas.microsoft.com/office/drawing/2014/main" id="{238A335E-BCD3-7499-2C6D-CD373DE0CCD1}"/>
                  </a:ext>
                </a:extLst>
              </p:cNvPr>
              <p:cNvSpPr/>
              <p:nvPr/>
            </p:nvSpPr>
            <p:spPr>
              <a:xfrm>
                <a:off x="5809002" y="2839691"/>
                <a:ext cx="79210" cy="105943"/>
              </a:xfrm>
              <a:custGeom>
                <a:avLst/>
                <a:gdLst>
                  <a:gd name="connsiteX0" fmla="*/ 29704 w 79210"/>
                  <a:gd name="connsiteY0" fmla="*/ 105944 h 105943"/>
                  <a:gd name="connsiteX1" fmla="*/ 56438 w 79210"/>
                  <a:gd name="connsiteY1" fmla="*/ 98023 h 105943"/>
                  <a:gd name="connsiteX2" fmla="*/ 71289 w 79210"/>
                  <a:gd name="connsiteY2" fmla="*/ 71289 h 105943"/>
                  <a:gd name="connsiteX3" fmla="*/ 78220 w 79210"/>
                  <a:gd name="connsiteY3" fmla="*/ 35645 h 105943"/>
                  <a:gd name="connsiteX4" fmla="*/ 79210 w 79210"/>
                  <a:gd name="connsiteY4" fmla="*/ 24753 h 105943"/>
                  <a:gd name="connsiteX5" fmla="*/ 50496 w 79210"/>
                  <a:gd name="connsiteY5" fmla="*/ 0 h 105943"/>
                  <a:gd name="connsiteX6" fmla="*/ 8911 w 79210"/>
                  <a:gd name="connsiteY6" fmla="*/ 35645 h 105943"/>
                  <a:gd name="connsiteX7" fmla="*/ 990 w 79210"/>
                  <a:gd name="connsiteY7" fmla="*/ 72280 h 105943"/>
                  <a:gd name="connsiteX8" fmla="*/ 0 w 79210"/>
                  <a:gd name="connsiteY8" fmla="*/ 82181 h 105943"/>
                  <a:gd name="connsiteX9" fmla="*/ 29704 w 79210"/>
                  <a:gd name="connsiteY9" fmla="*/ 105944 h 105943"/>
                  <a:gd name="connsiteX10" fmla="*/ 35644 w 79210"/>
                  <a:gd name="connsiteY10" fmla="*/ 33665 h 105943"/>
                  <a:gd name="connsiteX11" fmla="*/ 48516 w 79210"/>
                  <a:gd name="connsiteY11" fmla="*/ 20793 h 105943"/>
                  <a:gd name="connsiteX12" fmla="*/ 54457 w 79210"/>
                  <a:gd name="connsiteY12" fmla="*/ 27724 h 105943"/>
                  <a:gd name="connsiteX13" fmla="*/ 45546 w 79210"/>
                  <a:gd name="connsiteY13" fmla="*/ 71289 h 105943"/>
                  <a:gd name="connsiteX14" fmla="*/ 40595 w 79210"/>
                  <a:gd name="connsiteY14" fmla="*/ 81191 h 105943"/>
                  <a:gd name="connsiteX15" fmla="*/ 33664 w 79210"/>
                  <a:gd name="connsiteY15" fmla="*/ 84161 h 105943"/>
                  <a:gd name="connsiteX16" fmla="*/ 27724 w 79210"/>
                  <a:gd name="connsiteY16" fmla="*/ 78220 h 105943"/>
                  <a:gd name="connsiteX17" fmla="*/ 35644 w 79210"/>
                  <a:gd name="connsiteY17" fmla="*/ 33665 h 105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9210" h="105943">
                    <a:moveTo>
                      <a:pt x="29704" y="105944"/>
                    </a:moveTo>
                    <a:cubicBezTo>
                      <a:pt x="40595" y="105944"/>
                      <a:pt x="49506" y="102974"/>
                      <a:pt x="56438" y="98023"/>
                    </a:cubicBezTo>
                    <a:cubicBezTo>
                      <a:pt x="63368" y="93072"/>
                      <a:pt x="68319" y="83171"/>
                      <a:pt x="71289" y="71289"/>
                    </a:cubicBezTo>
                    <a:cubicBezTo>
                      <a:pt x="75250" y="53467"/>
                      <a:pt x="78220" y="40595"/>
                      <a:pt x="78220" y="35645"/>
                    </a:cubicBezTo>
                    <a:cubicBezTo>
                      <a:pt x="79210" y="30694"/>
                      <a:pt x="79210" y="27724"/>
                      <a:pt x="79210" y="24753"/>
                    </a:cubicBezTo>
                    <a:cubicBezTo>
                      <a:pt x="79210" y="13862"/>
                      <a:pt x="74260" y="0"/>
                      <a:pt x="50496" y="0"/>
                    </a:cubicBezTo>
                    <a:cubicBezTo>
                      <a:pt x="27724" y="0"/>
                      <a:pt x="13861" y="11882"/>
                      <a:pt x="8911" y="35645"/>
                    </a:cubicBezTo>
                    <a:cubicBezTo>
                      <a:pt x="4951" y="56438"/>
                      <a:pt x="1980" y="68319"/>
                      <a:pt x="990" y="72280"/>
                    </a:cubicBezTo>
                    <a:cubicBezTo>
                      <a:pt x="0" y="76240"/>
                      <a:pt x="0" y="79210"/>
                      <a:pt x="0" y="82181"/>
                    </a:cubicBezTo>
                    <a:cubicBezTo>
                      <a:pt x="990" y="92082"/>
                      <a:pt x="5941" y="105944"/>
                      <a:pt x="29704" y="105944"/>
                    </a:cubicBezTo>
                    <a:close/>
                    <a:moveTo>
                      <a:pt x="35644" y="33665"/>
                    </a:moveTo>
                    <a:cubicBezTo>
                      <a:pt x="37625" y="21783"/>
                      <a:pt x="43565" y="20793"/>
                      <a:pt x="48516" y="20793"/>
                    </a:cubicBezTo>
                    <a:cubicBezTo>
                      <a:pt x="52477" y="20793"/>
                      <a:pt x="54457" y="21783"/>
                      <a:pt x="54457" y="27724"/>
                    </a:cubicBezTo>
                    <a:cubicBezTo>
                      <a:pt x="54457" y="28714"/>
                      <a:pt x="53467" y="34655"/>
                      <a:pt x="45546" y="71289"/>
                    </a:cubicBezTo>
                    <a:cubicBezTo>
                      <a:pt x="44556" y="75250"/>
                      <a:pt x="43565" y="79210"/>
                      <a:pt x="40595" y="81191"/>
                    </a:cubicBezTo>
                    <a:cubicBezTo>
                      <a:pt x="38615" y="83171"/>
                      <a:pt x="36635" y="84161"/>
                      <a:pt x="33664" y="84161"/>
                    </a:cubicBezTo>
                    <a:cubicBezTo>
                      <a:pt x="28713" y="84161"/>
                      <a:pt x="27724" y="82181"/>
                      <a:pt x="27724" y="78220"/>
                    </a:cubicBezTo>
                    <a:cubicBezTo>
                      <a:pt x="26734" y="77230"/>
                      <a:pt x="27724" y="71289"/>
                      <a:pt x="35644" y="33665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" name="Полилиния: фигура 228">
                <a:extLst>
                  <a:ext uri="{FF2B5EF4-FFF2-40B4-BE49-F238E27FC236}">
                    <a16:creationId xmlns:a16="http://schemas.microsoft.com/office/drawing/2014/main" id="{408A8F8A-5113-F0D5-E438-5687CD907A07}"/>
                  </a:ext>
                </a:extLst>
              </p:cNvPr>
              <p:cNvSpPr/>
              <p:nvPr/>
            </p:nvSpPr>
            <p:spPr>
              <a:xfrm>
                <a:off x="5878311" y="2839691"/>
                <a:ext cx="88121" cy="102973"/>
              </a:xfrm>
              <a:custGeom>
                <a:avLst/>
                <a:gdLst>
                  <a:gd name="connsiteX0" fmla="*/ 1980 w 88121"/>
                  <a:gd name="connsiteY0" fmla="*/ 102974 h 102973"/>
                  <a:gd name="connsiteX1" fmla="*/ 21783 w 88121"/>
                  <a:gd name="connsiteY1" fmla="*/ 102974 h 102973"/>
                  <a:gd name="connsiteX2" fmla="*/ 23763 w 88121"/>
                  <a:gd name="connsiteY2" fmla="*/ 100993 h 102973"/>
                  <a:gd name="connsiteX3" fmla="*/ 31684 w 88121"/>
                  <a:gd name="connsiteY3" fmla="*/ 66339 h 102973"/>
                  <a:gd name="connsiteX4" fmla="*/ 31684 w 88121"/>
                  <a:gd name="connsiteY4" fmla="*/ 66339 h 102973"/>
                  <a:gd name="connsiteX5" fmla="*/ 33664 w 88121"/>
                  <a:gd name="connsiteY5" fmla="*/ 54457 h 102973"/>
                  <a:gd name="connsiteX6" fmla="*/ 41586 w 88121"/>
                  <a:gd name="connsiteY6" fmla="*/ 100993 h 102973"/>
                  <a:gd name="connsiteX7" fmla="*/ 43565 w 88121"/>
                  <a:gd name="connsiteY7" fmla="*/ 102974 h 102973"/>
                  <a:gd name="connsiteX8" fmla="*/ 65348 w 88121"/>
                  <a:gd name="connsiteY8" fmla="*/ 102974 h 102973"/>
                  <a:gd name="connsiteX9" fmla="*/ 67329 w 88121"/>
                  <a:gd name="connsiteY9" fmla="*/ 100993 h 102973"/>
                  <a:gd name="connsiteX10" fmla="*/ 88121 w 88121"/>
                  <a:gd name="connsiteY10" fmla="*/ 2971 h 102973"/>
                  <a:gd name="connsiteX11" fmla="*/ 88121 w 88121"/>
                  <a:gd name="connsiteY11" fmla="*/ 990 h 102973"/>
                  <a:gd name="connsiteX12" fmla="*/ 86141 w 88121"/>
                  <a:gd name="connsiteY12" fmla="*/ 0 h 102973"/>
                  <a:gd name="connsiteX13" fmla="*/ 66339 w 88121"/>
                  <a:gd name="connsiteY13" fmla="*/ 0 h 102973"/>
                  <a:gd name="connsiteX14" fmla="*/ 64358 w 88121"/>
                  <a:gd name="connsiteY14" fmla="*/ 1980 h 102973"/>
                  <a:gd name="connsiteX15" fmla="*/ 56438 w 88121"/>
                  <a:gd name="connsiteY15" fmla="*/ 36635 h 102973"/>
                  <a:gd name="connsiteX16" fmla="*/ 54457 w 88121"/>
                  <a:gd name="connsiteY16" fmla="*/ 48517 h 102973"/>
                  <a:gd name="connsiteX17" fmla="*/ 46536 w 88121"/>
                  <a:gd name="connsiteY17" fmla="*/ 1980 h 102973"/>
                  <a:gd name="connsiteX18" fmla="*/ 44556 w 88121"/>
                  <a:gd name="connsiteY18" fmla="*/ 0 h 102973"/>
                  <a:gd name="connsiteX19" fmla="*/ 22773 w 88121"/>
                  <a:gd name="connsiteY19" fmla="*/ 0 h 102973"/>
                  <a:gd name="connsiteX20" fmla="*/ 20792 w 88121"/>
                  <a:gd name="connsiteY20" fmla="*/ 1980 h 102973"/>
                  <a:gd name="connsiteX21" fmla="*/ 0 w 88121"/>
                  <a:gd name="connsiteY21" fmla="*/ 100003 h 102973"/>
                  <a:gd name="connsiteX22" fmla="*/ 0 w 88121"/>
                  <a:gd name="connsiteY22" fmla="*/ 101984 h 102973"/>
                  <a:gd name="connsiteX23" fmla="*/ 1980 w 88121"/>
                  <a:gd name="connsiteY23" fmla="*/ 102974 h 10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8121" h="102973">
                    <a:moveTo>
                      <a:pt x="1980" y="102974"/>
                    </a:moveTo>
                    <a:lnTo>
                      <a:pt x="21783" y="102974"/>
                    </a:lnTo>
                    <a:cubicBezTo>
                      <a:pt x="22773" y="102974"/>
                      <a:pt x="23763" y="101984"/>
                      <a:pt x="23763" y="100993"/>
                    </a:cubicBezTo>
                    <a:lnTo>
                      <a:pt x="31684" y="66339"/>
                    </a:lnTo>
                    <a:lnTo>
                      <a:pt x="31684" y="66339"/>
                    </a:lnTo>
                    <a:cubicBezTo>
                      <a:pt x="32674" y="62378"/>
                      <a:pt x="33664" y="58418"/>
                      <a:pt x="33664" y="54457"/>
                    </a:cubicBezTo>
                    <a:lnTo>
                      <a:pt x="41586" y="100993"/>
                    </a:lnTo>
                    <a:cubicBezTo>
                      <a:pt x="41586" y="101984"/>
                      <a:pt x="42575" y="102974"/>
                      <a:pt x="43565" y="102974"/>
                    </a:cubicBezTo>
                    <a:lnTo>
                      <a:pt x="65348" y="102974"/>
                    </a:lnTo>
                    <a:cubicBezTo>
                      <a:pt x="66339" y="102974"/>
                      <a:pt x="67329" y="101984"/>
                      <a:pt x="67329" y="100993"/>
                    </a:cubicBezTo>
                    <a:lnTo>
                      <a:pt x="88121" y="2971"/>
                    </a:lnTo>
                    <a:cubicBezTo>
                      <a:pt x="88121" y="1980"/>
                      <a:pt x="88121" y="1980"/>
                      <a:pt x="88121" y="990"/>
                    </a:cubicBezTo>
                    <a:cubicBezTo>
                      <a:pt x="88121" y="990"/>
                      <a:pt x="87131" y="0"/>
                      <a:pt x="86141" y="0"/>
                    </a:cubicBezTo>
                    <a:lnTo>
                      <a:pt x="66339" y="0"/>
                    </a:lnTo>
                    <a:cubicBezTo>
                      <a:pt x="65348" y="0"/>
                      <a:pt x="64358" y="990"/>
                      <a:pt x="64358" y="1980"/>
                    </a:cubicBezTo>
                    <a:lnTo>
                      <a:pt x="56438" y="36635"/>
                    </a:lnTo>
                    <a:cubicBezTo>
                      <a:pt x="55447" y="40595"/>
                      <a:pt x="54457" y="44556"/>
                      <a:pt x="54457" y="48517"/>
                    </a:cubicBezTo>
                    <a:lnTo>
                      <a:pt x="46536" y="1980"/>
                    </a:lnTo>
                    <a:cubicBezTo>
                      <a:pt x="46536" y="990"/>
                      <a:pt x="45546" y="0"/>
                      <a:pt x="44556" y="0"/>
                    </a:cubicBezTo>
                    <a:lnTo>
                      <a:pt x="22773" y="0"/>
                    </a:lnTo>
                    <a:cubicBezTo>
                      <a:pt x="21783" y="0"/>
                      <a:pt x="20792" y="990"/>
                      <a:pt x="20792" y="1980"/>
                    </a:cubicBezTo>
                    <a:lnTo>
                      <a:pt x="0" y="100003"/>
                    </a:lnTo>
                    <a:cubicBezTo>
                      <a:pt x="0" y="100993"/>
                      <a:pt x="0" y="100993"/>
                      <a:pt x="0" y="101984"/>
                    </a:cubicBezTo>
                    <a:cubicBezTo>
                      <a:pt x="990" y="102974"/>
                      <a:pt x="1980" y="102974"/>
                      <a:pt x="1980" y="102974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0" name="Полилиния: фигура 229">
                <a:extLst>
                  <a:ext uri="{FF2B5EF4-FFF2-40B4-BE49-F238E27FC236}">
                    <a16:creationId xmlns:a16="http://schemas.microsoft.com/office/drawing/2014/main" id="{1B5C849A-B7A3-126A-B8A3-40BA7CF456CC}"/>
                  </a:ext>
                </a:extLst>
              </p:cNvPr>
              <p:cNvSpPr/>
              <p:nvPr/>
            </p:nvSpPr>
            <p:spPr>
              <a:xfrm>
                <a:off x="5452555" y="2668399"/>
                <a:ext cx="79210" cy="104953"/>
              </a:xfrm>
              <a:custGeom>
                <a:avLst/>
                <a:gdLst>
                  <a:gd name="connsiteX0" fmla="*/ 76240 w 79210"/>
                  <a:gd name="connsiteY0" fmla="*/ 1980 h 104953"/>
                  <a:gd name="connsiteX1" fmla="*/ 22773 w 79210"/>
                  <a:gd name="connsiteY1" fmla="*/ 1980 h 104953"/>
                  <a:gd name="connsiteX2" fmla="*/ 20792 w 79210"/>
                  <a:gd name="connsiteY2" fmla="*/ 3960 h 104953"/>
                  <a:gd name="connsiteX3" fmla="*/ 0 w 79210"/>
                  <a:gd name="connsiteY3" fmla="*/ 101983 h 104953"/>
                  <a:gd name="connsiteX4" fmla="*/ 0 w 79210"/>
                  <a:gd name="connsiteY4" fmla="*/ 103964 h 104953"/>
                  <a:gd name="connsiteX5" fmla="*/ 1980 w 79210"/>
                  <a:gd name="connsiteY5" fmla="*/ 104954 h 104953"/>
                  <a:gd name="connsiteX6" fmla="*/ 56438 w 79210"/>
                  <a:gd name="connsiteY6" fmla="*/ 104954 h 104953"/>
                  <a:gd name="connsiteX7" fmla="*/ 58417 w 79210"/>
                  <a:gd name="connsiteY7" fmla="*/ 102973 h 104953"/>
                  <a:gd name="connsiteX8" fmla="*/ 62378 w 79210"/>
                  <a:gd name="connsiteY8" fmla="*/ 85151 h 104953"/>
                  <a:gd name="connsiteX9" fmla="*/ 62378 w 79210"/>
                  <a:gd name="connsiteY9" fmla="*/ 83171 h 104953"/>
                  <a:gd name="connsiteX10" fmla="*/ 60398 w 79210"/>
                  <a:gd name="connsiteY10" fmla="*/ 82181 h 104953"/>
                  <a:gd name="connsiteX11" fmla="*/ 29704 w 79210"/>
                  <a:gd name="connsiteY11" fmla="*/ 82181 h 104953"/>
                  <a:gd name="connsiteX12" fmla="*/ 34655 w 79210"/>
                  <a:gd name="connsiteY12" fmla="*/ 59408 h 104953"/>
                  <a:gd name="connsiteX13" fmla="*/ 63368 w 79210"/>
                  <a:gd name="connsiteY13" fmla="*/ 59408 h 104953"/>
                  <a:gd name="connsiteX14" fmla="*/ 65348 w 79210"/>
                  <a:gd name="connsiteY14" fmla="*/ 57427 h 104953"/>
                  <a:gd name="connsiteX15" fmla="*/ 69309 w 79210"/>
                  <a:gd name="connsiteY15" fmla="*/ 39605 h 104953"/>
                  <a:gd name="connsiteX16" fmla="*/ 69309 w 79210"/>
                  <a:gd name="connsiteY16" fmla="*/ 37625 h 104953"/>
                  <a:gd name="connsiteX17" fmla="*/ 67329 w 79210"/>
                  <a:gd name="connsiteY17" fmla="*/ 36635 h 104953"/>
                  <a:gd name="connsiteX18" fmla="*/ 39605 w 79210"/>
                  <a:gd name="connsiteY18" fmla="*/ 36635 h 104953"/>
                  <a:gd name="connsiteX19" fmla="*/ 42575 w 79210"/>
                  <a:gd name="connsiteY19" fmla="*/ 21783 h 104953"/>
                  <a:gd name="connsiteX20" fmla="*/ 73269 w 79210"/>
                  <a:gd name="connsiteY20" fmla="*/ 21783 h 104953"/>
                  <a:gd name="connsiteX21" fmla="*/ 75250 w 79210"/>
                  <a:gd name="connsiteY21" fmla="*/ 19803 h 104953"/>
                  <a:gd name="connsiteX22" fmla="*/ 79210 w 79210"/>
                  <a:gd name="connsiteY22" fmla="*/ 1980 h 104953"/>
                  <a:gd name="connsiteX23" fmla="*/ 79210 w 79210"/>
                  <a:gd name="connsiteY23" fmla="*/ 0 h 104953"/>
                  <a:gd name="connsiteX24" fmla="*/ 76240 w 79210"/>
                  <a:gd name="connsiteY24" fmla="*/ 1980 h 104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9210" h="104953">
                    <a:moveTo>
                      <a:pt x="76240" y="1980"/>
                    </a:moveTo>
                    <a:lnTo>
                      <a:pt x="22773" y="1980"/>
                    </a:lnTo>
                    <a:cubicBezTo>
                      <a:pt x="21783" y="1980"/>
                      <a:pt x="20792" y="2970"/>
                      <a:pt x="20792" y="3960"/>
                    </a:cubicBezTo>
                    <a:lnTo>
                      <a:pt x="0" y="101983"/>
                    </a:lnTo>
                    <a:cubicBezTo>
                      <a:pt x="0" y="102973"/>
                      <a:pt x="0" y="102973"/>
                      <a:pt x="0" y="103964"/>
                    </a:cubicBezTo>
                    <a:cubicBezTo>
                      <a:pt x="0" y="103964"/>
                      <a:pt x="990" y="104954"/>
                      <a:pt x="1980" y="104954"/>
                    </a:cubicBezTo>
                    <a:lnTo>
                      <a:pt x="56438" y="104954"/>
                    </a:lnTo>
                    <a:cubicBezTo>
                      <a:pt x="57427" y="104954"/>
                      <a:pt x="58417" y="103964"/>
                      <a:pt x="58417" y="102973"/>
                    </a:cubicBezTo>
                    <a:lnTo>
                      <a:pt x="62378" y="85151"/>
                    </a:lnTo>
                    <a:cubicBezTo>
                      <a:pt x="62378" y="84161"/>
                      <a:pt x="62378" y="84161"/>
                      <a:pt x="62378" y="83171"/>
                    </a:cubicBezTo>
                    <a:cubicBezTo>
                      <a:pt x="62378" y="83171"/>
                      <a:pt x="61388" y="82181"/>
                      <a:pt x="60398" y="82181"/>
                    </a:cubicBezTo>
                    <a:lnTo>
                      <a:pt x="29704" y="82181"/>
                    </a:lnTo>
                    <a:lnTo>
                      <a:pt x="34655" y="59408"/>
                    </a:lnTo>
                    <a:lnTo>
                      <a:pt x="63368" y="59408"/>
                    </a:lnTo>
                    <a:cubicBezTo>
                      <a:pt x="64358" y="59408"/>
                      <a:pt x="65348" y="58418"/>
                      <a:pt x="65348" y="57427"/>
                    </a:cubicBezTo>
                    <a:lnTo>
                      <a:pt x="69309" y="39605"/>
                    </a:lnTo>
                    <a:cubicBezTo>
                      <a:pt x="69309" y="38615"/>
                      <a:pt x="69309" y="38615"/>
                      <a:pt x="69309" y="37625"/>
                    </a:cubicBezTo>
                    <a:cubicBezTo>
                      <a:pt x="69309" y="37625"/>
                      <a:pt x="68319" y="36635"/>
                      <a:pt x="67329" y="36635"/>
                    </a:cubicBezTo>
                    <a:lnTo>
                      <a:pt x="39605" y="36635"/>
                    </a:lnTo>
                    <a:lnTo>
                      <a:pt x="42575" y="21783"/>
                    </a:lnTo>
                    <a:lnTo>
                      <a:pt x="73269" y="21783"/>
                    </a:lnTo>
                    <a:cubicBezTo>
                      <a:pt x="74260" y="21783"/>
                      <a:pt x="75250" y="20793"/>
                      <a:pt x="75250" y="19803"/>
                    </a:cubicBezTo>
                    <a:lnTo>
                      <a:pt x="79210" y="1980"/>
                    </a:lnTo>
                    <a:cubicBezTo>
                      <a:pt x="79210" y="990"/>
                      <a:pt x="79210" y="990"/>
                      <a:pt x="79210" y="0"/>
                    </a:cubicBezTo>
                    <a:cubicBezTo>
                      <a:pt x="77230" y="1980"/>
                      <a:pt x="77230" y="1980"/>
                      <a:pt x="76240" y="1980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1" name="Полилиния: фигура 230">
                <a:extLst>
                  <a:ext uri="{FF2B5EF4-FFF2-40B4-BE49-F238E27FC236}">
                    <a16:creationId xmlns:a16="http://schemas.microsoft.com/office/drawing/2014/main" id="{FEFD43FF-EBE8-80CE-B410-21AF6F94B188}"/>
                  </a:ext>
                </a:extLst>
              </p:cNvPr>
              <p:cNvSpPr/>
              <p:nvPr/>
            </p:nvSpPr>
            <p:spPr>
              <a:xfrm>
                <a:off x="5514933" y="2670379"/>
                <a:ext cx="88121" cy="102973"/>
              </a:xfrm>
              <a:custGeom>
                <a:avLst/>
                <a:gdLst>
                  <a:gd name="connsiteX0" fmla="*/ 86141 w 88121"/>
                  <a:gd name="connsiteY0" fmla="*/ 0 h 102973"/>
                  <a:gd name="connsiteX1" fmla="*/ 66339 w 88121"/>
                  <a:gd name="connsiteY1" fmla="*/ 0 h 102973"/>
                  <a:gd name="connsiteX2" fmla="*/ 64358 w 88121"/>
                  <a:gd name="connsiteY2" fmla="*/ 1980 h 102973"/>
                  <a:gd name="connsiteX3" fmla="*/ 56438 w 88121"/>
                  <a:gd name="connsiteY3" fmla="*/ 36635 h 102973"/>
                  <a:gd name="connsiteX4" fmla="*/ 54457 w 88121"/>
                  <a:gd name="connsiteY4" fmla="*/ 48516 h 102973"/>
                  <a:gd name="connsiteX5" fmla="*/ 46536 w 88121"/>
                  <a:gd name="connsiteY5" fmla="*/ 1980 h 102973"/>
                  <a:gd name="connsiteX6" fmla="*/ 44556 w 88121"/>
                  <a:gd name="connsiteY6" fmla="*/ 0 h 102973"/>
                  <a:gd name="connsiteX7" fmla="*/ 22773 w 88121"/>
                  <a:gd name="connsiteY7" fmla="*/ 0 h 102973"/>
                  <a:gd name="connsiteX8" fmla="*/ 20792 w 88121"/>
                  <a:gd name="connsiteY8" fmla="*/ 1980 h 102973"/>
                  <a:gd name="connsiteX9" fmla="*/ 0 w 88121"/>
                  <a:gd name="connsiteY9" fmla="*/ 100003 h 102973"/>
                  <a:gd name="connsiteX10" fmla="*/ 0 w 88121"/>
                  <a:gd name="connsiteY10" fmla="*/ 101983 h 102973"/>
                  <a:gd name="connsiteX11" fmla="*/ 1980 w 88121"/>
                  <a:gd name="connsiteY11" fmla="*/ 102973 h 102973"/>
                  <a:gd name="connsiteX12" fmla="*/ 21783 w 88121"/>
                  <a:gd name="connsiteY12" fmla="*/ 102973 h 102973"/>
                  <a:gd name="connsiteX13" fmla="*/ 23763 w 88121"/>
                  <a:gd name="connsiteY13" fmla="*/ 100993 h 102973"/>
                  <a:gd name="connsiteX14" fmla="*/ 31684 w 88121"/>
                  <a:gd name="connsiteY14" fmla="*/ 66339 h 102973"/>
                  <a:gd name="connsiteX15" fmla="*/ 31684 w 88121"/>
                  <a:gd name="connsiteY15" fmla="*/ 66339 h 102973"/>
                  <a:gd name="connsiteX16" fmla="*/ 33665 w 88121"/>
                  <a:gd name="connsiteY16" fmla="*/ 54457 h 102973"/>
                  <a:gd name="connsiteX17" fmla="*/ 41586 w 88121"/>
                  <a:gd name="connsiteY17" fmla="*/ 100993 h 102973"/>
                  <a:gd name="connsiteX18" fmla="*/ 43566 w 88121"/>
                  <a:gd name="connsiteY18" fmla="*/ 102973 h 102973"/>
                  <a:gd name="connsiteX19" fmla="*/ 65348 w 88121"/>
                  <a:gd name="connsiteY19" fmla="*/ 102973 h 102973"/>
                  <a:gd name="connsiteX20" fmla="*/ 67329 w 88121"/>
                  <a:gd name="connsiteY20" fmla="*/ 100993 h 102973"/>
                  <a:gd name="connsiteX21" fmla="*/ 88122 w 88121"/>
                  <a:gd name="connsiteY21" fmla="*/ 2970 h 102973"/>
                  <a:gd name="connsiteX22" fmla="*/ 88122 w 88121"/>
                  <a:gd name="connsiteY22" fmla="*/ 990 h 102973"/>
                  <a:gd name="connsiteX23" fmla="*/ 86141 w 88121"/>
                  <a:gd name="connsiteY23" fmla="*/ 0 h 10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88121" h="102973">
                    <a:moveTo>
                      <a:pt x="86141" y="0"/>
                    </a:moveTo>
                    <a:lnTo>
                      <a:pt x="66339" y="0"/>
                    </a:lnTo>
                    <a:cubicBezTo>
                      <a:pt x="65348" y="0"/>
                      <a:pt x="64358" y="990"/>
                      <a:pt x="64358" y="1980"/>
                    </a:cubicBezTo>
                    <a:lnTo>
                      <a:pt x="56438" y="36635"/>
                    </a:lnTo>
                    <a:cubicBezTo>
                      <a:pt x="55447" y="40595"/>
                      <a:pt x="54457" y="44556"/>
                      <a:pt x="54457" y="48516"/>
                    </a:cubicBezTo>
                    <a:lnTo>
                      <a:pt x="46536" y="1980"/>
                    </a:lnTo>
                    <a:cubicBezTo>
                      <a:pt x="46536" y="990"/>
                      <a:pt x="45546" y="0"/>
                      <a:pt x="44556" y="0"/>
                    </a:cubicBezTo>
                    <a:lnTo>
                      <a:pt x="22773" y="0"/>
                    </a:lnTo>
                    <a:cubicBezTo>
                      <a:pt x="21783" y="0"/>
                      <a:pt x="20792" y="990"/>
                      <a:pt x="20792" y="1980"/>
                    </a:cubicBezTo>
                    <a:lnTo>
                      <a:pt x="0" y="100003"/>
                    </a:lnTo>
                    <a:cubicBezTo>
                      <a:pt x="0" y="100993"/>
                      <a:pt x="0" y="100993"/>
                      <a:pt x="0" y="101983"/>
                    </a:cubicBezTo>
                    <a:cubicBezTo>
                      <a:pt x="0" y="101983"/>
                      <a:pt x="990" y="102973"/>
                      <a:pt x="1980" y="102973"/>
                    </a:cubicBezTo>
                    <a:lnTo>
                      <a:pt x="21783" y="102973"/>
                    </a:lnTo>
                    <a:cubicBezTo>
                      <a:pt x="22773" y="102973"/>
                      <a:pt x="23763" y="101983"/>
                      <a:pt x="23763" y="100993"/>
                    </a:cubicBezTo>
                    <a:lnTo>
                      <a:pt x="31684" y="66339"/>
                    </a:lnTo>
                    <a:lnTo>
                      <a:pt x="31684" y="66339"/>
                    </a:lnTo>
                    <a:cubicBezTo>
                      <a:pt x="32674" y="62378"/>
                      <a:pt x="33665" y="58418"/>
                      <a:pt x="33665" y="54457"/>
                    </a:cubicBezTo>
                    <a:lnTo>
                      <a:pt x="41586" y="100993"/>
                    </a:lnTo>
                    <a:cubicBezTo>
                      <a:pt x="41586" y="101983"/>
                      <a:pt x="42575" y="102973"/>
                      <a:pt x="43566" y="102973"/>
                    </a:cubicBezTo>
                    <a:lnTo>
                      <a:pt x="65348" y="102973"/>
                    </a:lnTo>
                    <a:cubicBezTo>
                      <a:pt x="66339" y="102973"/>
                      <a:pt x="67329" y="101983"/>
                      <a:pt x="67329" y="100993"/>
                    </a:cubicBezTo>
                    <a:lnTo>
                      <a:pt x="88122" y="2970"/>
                    </a:lnTo>
                    <a:cubicBezTo>
                      <a:pt x="88122" y="1980"/>
                      <a:pt x="88122" y="1980"/>
                      <a:pt x="88122" y="990"/>
                    </a:cubicBezTo>
                    <a:cubicBezTo>
                      <a:pt x="87131" y="0"/>
                      <a:pt x="87131" y="0"/>
                      <a:pt x="86141" y="0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2" name="Полилиния: фигура 231">
                <a:extLst>
                  <a:ext uri="{FF2B5EF4-FFF2-40B4-BE49-F238E27FC236}">
                    <a16:creationId xmlns:a16="http://schemas.microsoft.com/office/drawing/2014/main" id="{9CCC72B4-E2AD-B6FC-71FE-F7228EFA41C6}"/>
                  </a:ext>
                </a:extLst>
              </p:cNvPr>
              <p:cNvSpPr/>
              <p:nvPr/>
            </p:nvSpPr>
            <p:spPr>
              <a:xfrm>
                <a:off x="5588203" y="2669389"/>
                <a:ext cx="79210" cy="102973"/>
              </a:xfrm>
              <a:custGeom>
                <a:avLst/>
                <a:gdLst>
                  <a:gd name="connsiteX0" fmla="*/ 73269 w 79210"/>
                  <a:gd name="connsiteY0" fmla="*/ 22773 h 102973"/>
                  <a:gd name="connsiteX1" fmla="*/ 75250 w 79210"/>
                  <a:gd name="connsiteY1" fmla="*/ 20793 h 102973"/>
                  <a:gd name="connsiteX2" fmla="*/ 79210 w 79210"/>
                  <a:gd name="connsiteY2" fmla="*/ 2970 h 102973"/>
                  <a:gd name="connsiteX3" fmla="*/ 79210 w 79210"/>
                  <a:gd name="connsiteY3" fmla="*/ 990 h 102973"/>
                  <a:gd name="connsiteX4" fmla="*/ 77230 w 79210"/>
                  <a:gd name="connsiteY4" fmla="*/ 0 h 102973"/>
                  <a:gd name="connsiteX5" fmla="*/ 22773 w 79210"/>
                  <a:gd name="connsiteY5" fmla="*/ 0 h 102973"/>
                  <a:gd name="connsiteX6" fmla="*/ 20792 w 79210"/>
                  <a:gd name="connsiteY6" fmla="*/ 1980 h 102973"/>
                  <a:gd name="connsiteX7" fmla="*/ 0 w 79210"/>
                  <a:gd name="connsiteY7" fmla="*/ 100003 h 102973"/>
                  <a:gd name="connsiteX8" fmla="*/ 0 w 79210"/>
                  <a:gd name="connsiteY8" fmla="*/ 101983 h 102973"/>
                  <a:gd name="connsiteX9" fmla="*/ 1980 w 79210"/>
                  <a:gd name="connsiteY9" fmla="*/ 102973 h 102973"/>
                  <a:gd name="connsiteX10" fmla="*/ 56437 w 79210"/>
                  <a:gd name="connsiteY10" fmla="*/ 102973 h 102973"/>
                  <a:gd name="connsiteX11" fmla="*/ 58417 w 79210"/>
                  <a:gd name="connsiteY11" fmla="*/ 100993 h 102973"/>
                  <a:gd name="connsiteX12" fmla="*/ 62378 w 79210"/>
                  <a:gd name="connsiteY12" fmla="*/ 83171 h 102973"/>
                  <a:gd name="connsiteX13" fmla="*/ 62378 w 79210"/>
                  <a:gd name="connsiteY13" fmla="*/ 81190 h 102973"/>
                  <a:gd name="connsiteX14" fmla="*/ 60398 w 79210"/>
                  <a:gd name="connsiteY14" fmla="*/ 80201 h 102973"/>
                  <a:gd name="connsiteX15" fmla="*/ 29704 w 79210"/>
                  <a:gd name="connsiteY15" fmla="*/ 80201 h 102973"/>
                  <a:gd name="connsiteX16" fmla="*/ 34655 w 79210"/>
                  <a:gd name="connsiteY16" fmla="*/ 57427 h 102973"/>
                  <a:gd name="connsiteX17" fmla="*/ 63368 w 79210"/>
                  <a:gd name="connsiteY17" fmla="*/ 57427 h 102973"/>
                  <a:gd name="connsiteX18" fmla="*/ 65348 w 79210"/>
                  <a:gd name="connsiteY18" fmla="*/ 55447 h 102973"/>
                  <a:gd name="connsiteX19" fmla="*/ 69309 w 79210"/>
                  <a:gd name="connsiteY19" fmla="*/ 37625 h 102973"/>
                  <a:gd name="connsiteX20" fmla="*/ 69309 w 79210"/>
                  <a:gd name="connsiteY20" fmla="*/ 35645 h 102973"/>
                  <a:gd name="connsiteX21" fmla="*/ 67329 w 79210"/>
                  <a:gd name="connsiteY21" fmla="*/ 34655 h 102973"/>
                  <a:gd name="connsiteX22" fmla="*/ 39605 w 79210"/>
                  <a:gd name="connsiteY22" fmla="*/ 34655 h 102973"/>
                  <a:gd name="connsiteX23" fmla="*/ 42575 w 79210"/>
                  <a:gd name="connsiteY23" fmla="*/ 19803 h 102973"/>
                  <a:gd name="connsiteX24" fmla="*/ 73269 w 79210"/>
                  <a:gd name="connsiteY24" fmla="*/ 19803 h 10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9210" h="102973">
                    <a:moveTo>
                      <a:pt x="73269" y="22773"/>
                    </a:moveTo>
                    <a:cubicBezTo>
                      <a:pt x="74260" y="22773"/>
                      <a:pt x="75250" y="21783"/>
                      <a:pt x="75250" y="20793"/>
                    </a:cubicBezTo>
                    <a:lnTo>
                      <a:pt x="79210" y="2970"/>
                    </a:lnTo>
                    <a:cubicBezTo>
                      <a:pt x="79210" y="1980"/>
                      <a:pt x="79210" y="1980"/>
                      <a:pt x="79210" y="990"/>
                    </a:cubicBezTo>
                    <a:cubicBezTo>
                      <a:pt x="79210" y="990"/>
                      <a:pt x="78220" y="0"/>
                      <a:pt x="77230" y="0"/>
                    </a:cubicBezTo>
                    <a:lnTo>
                      <a:pt x="22773" y="0"/>
                    </a:lnTo>
                    <a:cubicBezTo>
                      <a:pt x="21782" y="0"/>
                      <a:pt x="20792" y="990"/>
                      <a:pt x="20792" y="1980"/>
                    </a:cubicBezTo>
                    <a:lnTo>
                      <a:pt x="0" y="100003"/>
                    </a:lnTo>
                    <a:cubicBezTo>
                      <a:pt x="0" y="100993"/>
                      <a:pt x="0" y="100993"/>
                      <a:pt x="0" y="101983"/>
                    </a:cubicBezTo>
                    <a:cubicBezTo>
                      <a:pt x="0" y="101983"/>
                      <a:pt x="990" y="102973"/>
                      <a:pt x="1980" y="102973"/>
                    </a:cubicBezTo>
                    <a:lnTo>
                      <a:pt x="56437" y="102973"/>
                    </a:lnTo>
                    <a:cubicBezTo>
                      <a:pt x="57427" y="102973"/>
                      <a:pt x="58417" y="101983"/>
                      <a:pt x="58417" y="100993"/>
                    </a:cubicBezTo>
                    <a:lnTo>
                      <a:pt x="62378" y="83171"/>
                    </a:lnTo>
                    <a:cubicBezTo>
                      <a:pt x="62378" y="82181"/>
                      <a:pt x="62378" y="82181"/>
                      <a:pt x="62378" y="81190"/>
                    </a:cubicBezTo>
                    <a:cubicBezTo>
                      <a:pt x="62378" y="81190"/>
                      <a:pt x="61388" y="80201"/>
                      <a:pt x="60398" y="80201"/>
                    </a:cubicBezTo>
                    <a:lnTo>
                      <a:pt x="29704" y="80201"/>
                    </a:lnTo>
                    <a:lnTo>
                      <a:pt x="34655" y="57427"/>
                    </a:lnTo>
                    <a:lnTo>
                      <a:pt x="63368" y="57427"/>
                    </a:lnTo>
                    <a:cubicBezTo>
                      <a:pt x="64358" y="57427"/>
                      <a:pt x="65348" y="56437"/>
                      <a:pt x="65348" y="55447"/>
                    </a:cubicBezTo>
                    <a:lnTo>
                      <a:pt x="69309" y="37625"/>
                    </a:lnTo>
                    <a:cubicBezTo>
                      <a:pt x="69309" y="36635"/>
                      <a:pt x="69309" y="36635"/>
                      <a:pt x="69309" y="35645"/>
                    </a:cubicBezTo>
                    <a:cubicBezTo>
                      <a:pt x="69309" y="35645"/>
                      <a:pt x="68319" y="34655"/>
                      <a:pt x="67329" y="34655"/>
                    </a:cubicBezTo>
                    <a:lnTo>
                      <a:pt x="39605" y="34655"/>
                    </a:lnTo>
                    <a:lnTo>
                      <a:pt x="42575" y="19803"/>
                    </a:lnTo>
                    <a:lnTo>
                      <a:pt x="73269" y="19803"/>
                    </a:ln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" name="Полилиния: фигура 232">
                <a:extLst>
                  <a:ext uri="{FF2B5EF4-FFF2-40B4-BE49-F238E27FC236}">
                    <a16:creationId xmlns:a16="http://schemas.microsoft.com/office/drawing/2014/main" id="{2BC7CC73-3A5A-2BAE-C2CD-FA23551E66E5}"/>
                  </a:ext>
                </a:extLst>
              </p:cNvPr>
              <p:cNvSpPr/>
              <p:nvPr/>
            </p:nvSpPr>
            <p:spPr>
              <a:xfrm>
                <a:off x="5650581" y="2670379"/>
                <a:ext cx="145549" cy="102973"/>
              </a:xfrm>
              <a:custGeom>
                <a:avLst/>
                <a:gdLst>
                  <a:gd name="connsiteX0" fmla="*/ 94062 w 145549"/>
                  <a:gd name="connsiteY0" fmla="*/ 100993 h 102973"/>
                  <a:gd name="connsiteX1" fmla="*/ 104953 w 145549"/>
                  <a:gd name="connsiteY1" fmla="*/ 77230 h 102973"/>
                  <a:gd name="connsiteX2" fmla="*/ 119805 w 145549"/>
                  <a:gd name="connsiteY2" fmla="*/ 77230 h 102973"/>
                  <a:gd name="connsiteX3" fmla="*/ 118816 w 145549"/>
                  <a:gd name="connsiteY3" fmla="*/ 100003 h 102973"/>
                  <a:gd name="connsiteX4" fmla="*/ 119805 w 145549"/>
                  <a:gd name="connsiteY4" fmla="*/ 100993 h 102973"/>
                  <a:gd name="connsiteX5" fmla="*/ 120796 w 145549"/>
                  <a:gd name="connsiteY5" fmla="*/ 101983 h 102973"/>
                  <a:gd name="connsiteX6" fmla="*/ 143569 w 145549"/>
                  <a:gd name="connsiteY6" fmla="*/ 101983 h 102973"/>
                  <a:gd name="connsiteX7" fmla="*/ 144559 w 145549"/>
                  <a:gd name="connsiteY7" fmla="*/ 100993 h 102973"/>
                  <a:gd name="connsiteX8" fmla="*/ 145549 w 145549"/>
                  <a:gd name="connsiteY8" fmla="*/ 100003 h 102973"/>
                  <a:gd name="connsiteX9" fmla="*/ 144559 w 145549"/>
                  <a:gd name="connsiteY9" fmla="*/ 1980 h 102973"/>
                  <a:gd name="connsiteX10" fmla="*/ 142578 w 145549"/>
                  <a:gd name="connsiteY10" fmla="*/ 0 h 102973"/>
                  <a:gd name="connsiteX11" fmla="*/ 115845 w 145549"/>
                  <a:gd name="connsiteY11" fmla="*/ 0 h 102973"/>
                  <a:gd name="connsiteX12" fmla="*/ 113865 w 145549"/>
                  <a:gd name="connsiteY12" fmla="*/ 990 h 102973"/>
                  <a:gd name="connsiteX13" fmla="*/ 71289 w 145549"/>
                  <a:gd name="connsiteY13" fmla="*/ 92082 h 102973"/>
                  <a:gd name="connsiteX14" fmla="*/ 70299 w 145549"/>
                  <a:gd name="connsiteY14" fmla="*/ 92082 h 102973"/>
                  <a:gd name="connsiteX15" fmla="*/ 70299 w 145549"/>
                  <a:gd name="connsiteY15" fmla="*/ 91092 h 102973"/>
                  <a:gd name="connsiteX16" fmla="*/ 72279 w 145549"/>
                  <a:gd name="connsiteY16" fmla="*/ 77230 h 102973"/>
                  <a:gd name="connsiteX17" fmla="*/ 75250 w 145549"/>
                  <a:gd name="connsiteY17" fmla="*/ 62378 h 102973"/>
                  <a:gd name="connsiteX18" fmla="*/ 71289 w 145549"/>
                  <a:gd name="connsiteY18" fmla="*/ 50496 h 102973"/>
                  <a:gd name="connsiteX19" fmla="*/ 78220 w 145549"/>
                  <a:gd name="connsiteY19" fmla="*/ 43566 h 102973"/>
                  <a:gd name="connsiteX20" fmla="*/ 85151 w 145549"/>
                  <a:gd name="connsiteY20" fmla="*/ 21783 h 102973"/>
                  <a:gd name="connsiteX21" fmla="*/ 79210 w 145549"/>
                  <a:gd name="connsiteY21" fmla="*/ 5941 h 102973"/>
                  <a:gd name="connsiteX22" fmla="*/ 62378 w 145549"/>
                  <a:gd name="connsiteY22" fmla="*/ 0 h 102973"/>
                  <a:gd name="connsiteX23" fmla="*/ 22773 w 145549"/>
                  <a:gd name="connsiteY23" fmla="*/ 0 h 102973"/>
                  <a:gd name="connsiteX24" fmla="*/ 20792 w 145549"/>
                  <a:gd name="connsiteY24" fmla="*/ 1980 h 102973"/>
                  <a:gd name="connsiteX25" fmla="*/ 0 w 145549"/>
                  <a:gd name="connsiteY25" fmla="*/ 100003 h 102973"/>
                  <a:gd name="connsiteX26" fmla="*/ 0 w 145549"/>
                  <a:gd name="connsiteY26" fmla="*/ 101983 h 102973"/>
                  <a:gd name="connsiteX27" fmla="*/ 1980 w 145549"/>
                  <a:gd name="connsiteY27" fmla="*/ 102973 h 102973"/>
                  <a:gd name="connsiteX28" fmla="*/ 23763 w 145549"/>
                  <a:gd name="connsiteY28" fmla="*/ 102973 h 102973"/>
                  <a:gd name="connsiteX29" fmla="*/ 25743 w 145549"/>
                  <a:gd name="connsiteY29" fmla="*/ 100993 h 102973"/>
                  <a:gd name="connsiteX30" fmla="*/ 33664 w 145549"/>
                  <a:gd name="connsiteY30" fmla="*/ 62378 h 102973"/>
                  <a:gd name="connsiteX31" fmla="*/ 43565 w 145549"/>
                  <a:gd name="connsiteY31" fmla="*/ 62378 h 102973"/>
                  <a:gd name="connsiteX32" fmla="*/ 48516 w 145549"/>
                  <a:gd name="connsiteY32" fmla="*/ 67329 h 102973"/>
                  <a:gd name="connsiteX33" fmla="*/ 46536 w 145549"/>
                  <a:gd name="connsiteY33" fmla="*/ 78220 h 102973"/>
                  <a:gd name="connsiteX34" fmla="*/ 44556 w 145549"/>
                  <a:gd name="connsiteY34" fmla="*/ 92082 h 102973"/>
                  <a:gd name="connsiteX35" fmla="*/ 47526 w 145549"/>
                  <a:gd name="connsiteY35" fmla="*/ 101983 h 102973"/>
                  <a:gd name="connsiteX36" fmla="*/ 47526 w 145549"/>
                  <a:gd name="connsiteY36" fmla="*/ 101983 h 102973"/>
                  <a:gd name="connsiteX37" fmla="*/ 48516 w 145549"/>
                  <a:gd name="connsiteY37" fmla="*/ 102973 h 102973"/>
                  <a:gd name="connsiteX38" fmla="*/ 91092 w 145549"/>
                  <a:gd name="connsiteY38" fmla="*/ 102973 h 102973"/>
                  <a:gd name="connsiteX39" fmla="*/ 94062 w 145549"/>
                  <a:gd name="connsiteY39" fmla="*/ 100993 h 102973"/>
                  <a:gd name="connsiteX40" fmla="*/ 120796 w 145549"/>
                  <a:gd name="connsiteY40" fmla="*/ 34655 h 102973"/>
                  <a:gd name="connsiteX41" fmla="*/ 119805 w 145549"/>
                  <a:gd name="connsiteY41" fmla="*/ 55447 h 102973"/>
                  <a:gd name="connsiteX42" fmla="*/ 112874 w 145549"/>
                  <a:gd name="connsiteY42" fmla="*/ 55447 h 102973"/>
                  <a:gd name="connsiteX43" fmla="*/ 120796 w 145549"/>
                  <a:gd name="connsiteY43" fmla="*/ 34655 h 102973"/>
                  <a:gd name="connsiteX44" fmla="*/ 54457 w 145549"/>
                  <a:gd name="connsiteY44" fmla="*/ 37625 h 102973"/>
                  <a:gd name="connsiteX45" fmla="*/ 45546 w 145549"/>
                  <a:gd name="connsiteY45" fmla="*/ 41585 h 102973"/>
                  <a:gd name="connsiteX46" fmla="*/ 37625 w 145549"/>
                  <a:gd name="connsiteY46" fmla="*/ 41585 h 102973"/>
                  <a:gd name="connsiteX47" fmla="*/ 41586 w 145549"/>
                  <a:gd name="connsiteY47" fmla="*/ 21783 h 102973"/>
                  <a:gd name="connsiteX48" fmla="*/ 50496 w 145549"/>
                  <a:gd name="connsiteY48" fmla="*/ 21783 h 102973"/>
                  <a:gd name="connsiteX49" fmla="*/ 56438 w 145549"/>
                  <a:gd name="connsiteY49" fmla="*/ 22773 h 102973"/>
                  <a:gd name="connsiteX50" fmla="*/ 57427 w 145549"/>
                  <a:gd name="connsiteY50" fmla="*/ 26733 h 102973"/>
                  <a:gd name="connsiteX51" fmla="*/ 54457 w 145549"/>
                  <a:gd name="connsiteY51" fmla="*/ 37625 h 10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45549" h="102973">
                    <a:moveTo>
                      <a:pt x="94062" y="100993"/>
                    </a:moveTo>
                    <a:lnTo>
                      <a:pt x="104953" y="77230"/>
                    </a:lnTo>
                    <a:lnTo>
                      <a:pt x="119805" y="77230"/>
                    </a:lnTo>
                    <a:lnTo>
                      <a:pt x="118816" y="100003"/>
                    </a:lnTo>
                    <a:cubicBezTo>
                      <a:pt x="118816" y="100993"/>
                      <a:pt x="118816" y="100993"/>
                      <a:pt x="119805" y="100993"/>
                    </a:cubicBezTo>
                    <a:cubicBezTo>
                      <a:pt x="119805" y="100993"/>
                      <a:pt x="120796" y="101983"/>
                      <a:pt x="120796" y="101983"/>
                    </a:cubicBezTo>
                    <a:lnTo>
                      <a:pt x="143569" y="101983"/>
                    </a:lnTo>
                    <a:cubicBezTo>
                      <a:pt x="144559" y="101983"/>
                      <a:pt x="144559" y="101983"/>
                      <a:pt x="144559" y="100993"/>
                    </a:cubicBezTo>
                    <a:cubicBezTo>
                      <a:pt x="144559" y="100993"/>
                      <a:pt x="145549" y="100003"/>
                      <a:pt x="145549" y="100003"/>
                    </a:cubicBezTo>
                    <a:lnTo>
                      <a:pt x="144559" y="1980"/>
                    </a:lnTo>
                    <a:cubicBezTo>
                      <a:pt x="144559" y="990"/>
                      <a:pt x="143569" y="0"/>
                      <a:pt x="142578" y="0"/>
                    </a:cubicBezTo>
                    <a:lnTo>
                      <a:pt x="115845" y="0"/>
                    </a:lnTo>
                    <a:cubicBezTo>
                      <a:pt x="114855" y="0"/>
                      <a:pt x="113865" y="0"/>
                      <a:pt x="113865" y="990"/>
                    </a:cubicBezTo>
                    <a:lnTo>
                      <a:pt x="71289" y="92082"/>
                    </a:lnTo>
                    <a:lnTo>
                      <a:pt x="70299" y="92082"/>
                    </a:lnTo>
                    <a:cubicBezTo>
                      <a:pt x="70299" y="92082"/>
                      <a:pt x="70299" y="91092"/>
                      <a:pt x="70299" y="91092"/>
                    </a:cubicBezTo>
                    <a:cubicBezTo>
                      <a:pt x="70299" y="90102"/>
                      <a:pt x="70299" y="88121"/>
                      <a:pt x="72279" y="77230"/>
                    </a:cubicBezTo>
                    <a:cubicBezTo>
                      <a:pt x="74260" y="66339"/>
                      <a:pt x="75250" y="63368"/>
                      <a:pt x="75250" y="62378"/>
                    </a:cubicBezTo>
                    <a:cubicBezTo>
                      <a:pt x="75250" y="57427"/>
                      <a:pt x="73269" y="53467"/>
                      <a:pt x="71289" y="50496"/>
                    </a:cubicBezTo>
                    <a:cubicBezTo>
                      <a:pt x="74260" y="48516"/>
                      <a:pt x="76240" y="46536"/>
                      <a:pt x="78220" y="43566"/>
                    </a:cubicBezTo>
                    <a:cubicBezTo>
                      <a:pt x="83171" y="37625"/>
                      <a:pt x="85151" y="29704"/>
                      <a:pt x="85151" y="21783"/>
                    </a:cubicBezTo>
                    <a:cubicBezTo>
                      <a:pt x="85151" y="14852"/>
                      <a:pt x="83171" y="9901"/>
                      <a:pt x="79210" y="5941"/>
                    </a:cubicBezTo>
                    <a:cubicBezTo>
                      <a:pt x="75250" y="1980"/>
                      <a:pt x="69309" y="0"/>
                      <a:pt x="62378" y="0"/>
                    </a:cubicBezTo>
                    <a:lnTo>
                      <a:pt x="22773" y="0"/>
                    </a:lnTo>
                    <a:cubicBezTo>
                      <a:pt x="21783" y="0"/>
                      <a:pt x="20792" y="990"/>
                      <a:pt x="20792" y="1980"/>
                    </a:cubicBezTo>
                    <a:lnTo>
                      <a:pt x="0" y="100003"/>
                    </a:lnTo>
                    <a:cubicBezTo>
                      <a:pt x="0" y="100993"/>
                      <a:pt x="0" y="100993"/>
                      <a:pt x="0" y="101983"/>
                    </a:cubicBezTo>
                    <a:cubicBezTo>
                      <a:pt x="0" y="101983"/>
                      <a:pt x="990" y="102973"/>
                      <a:pt x="1980" y="102973"/>
                    </a:cubicBezTo>
                    <a:lnTo>
                      <a:pt x="23763" y="102973"/>
                    </a:lnTo>
                    <a:cubicBezTo>
                      <a:pt x="24753" y="102973"/>
                      <a:pt x="25743" y="101983"/>
                      <a:pt x="25743" y="100993"/>
                    </a:cubicBezTo>
                    <a:lnTo>
                      <a:pt x="33664" y="62378"/>
                    </a:lnTo>
                    <a:lnTo>
                      <a:pt x="43565" y="62378"/>
                    </a:lnTo>
                    <a:cubicBezTo>
                      <a:pt x="47526" y="62378"/>
                      <a:pt x="48516" y="63368"/>
                      <a:pt x="48516" y="67329"/>
                    </a:cubicBezTo>
                    <a:cubicBezTo>
                      <a:pt x="48516" y="67329"/>
                      <a:pt x="48516" y="69309"/>
                      <a:pt x="46536" y="78220"/>
                    </a:cubicBezTo>
                    <a:cubicBezTo>
                      <a:pt x="45546" y="85151"/>
                      <a:pt x="44556" y="89112"/>
                      <a:pt x="44556" y="92082"/>
                    </a:cubicBezTo>
                    <a:cubicBezTo>
                      <a:pt x="44556" y="96042"/>
                      <a:pt x="45546" y="100003"/>
                      <a:pt x="47526" y="101983"/>
                    </a:cubicBezTo>
                    <a:lnTo>
                      <a:pt x="47526" y="101983"/>
                    </a:lnTo>
                    <a:cubicBezTo>
                      <a:pt x="47526" y="101983"/>
                      <a:pt x="48516" y="102973"/>
                      <a:pt x="48516" y="102973"/>
                    </a:cubicBezTo>
                    <a:lnTo>
                      <a:pt x="91092" y="102973"/>
                    </a:lnTo>
                    <a:cubicBezTo>
                      <a:pt x="93072" y="101983"/>
                      <a:pt x="93072" y="101983"/>
                      <a:pt x="94062" y="100993"/>
                    </a:cubicBezTo>
                    <a:close/>
                    <a:moveTo>
                      <a:pt x="120796" y="34655"/>
                    </a:moveTo>
                    <a:lnTo>
                      <a:pt x="119805" y="55447"/>
                    </a:lnTo>
                    <a:lnTo>
                      <a:pt x="112874" y="55447"/>
                    </a:lnTo>
                    <a:lnTo>
                      <a:pt x="120796" y="34655"/>
                    </a:lnTo>
                    <a:close/>
                    <a:moveTo>
                      <a:pt x="54457" y="37625"/>
                    </a:moveTo>
                    <a:cubicBezTo>
                      <a:pt x="51487" y="40595"/>
                      <a:pt x="48516" y="41585"/>
                      <a:pt x="45546" y="41585"/>
                    </a:cubicBezTo>
                    <a:lnTo>
                      <a:pt x="37625" y="41585"/>
                    </a:lnTo>
                    <a:lnTo>
                      <a:pt x="41586" y="21783"/>
                    </a:lnTo>
                    <a:lnTo>
                      <a:pt x="50496" y="21783"/>
                    </a:lnTo>
                    <a:cubicBezTo>
                      <a:pt x="54457" y="21783"/>
                      <a:pt x="55447" y="22773"/>
                      <a:pt x="56438" y="22773"/>
                    </a:cubicBezTo>
                    <a:cubicBezTo>
                      <a:pt x="57427" y="23763"/>
                      <a:pt x="57427" y="24753"/>
                      <a:pt x="57427" y="26733"/>
                    </a:cubicBezTo>
                    <a:cubicBezTo>
                      <a:pt x="58417" y="30694"/>
                      <a:pt x="56438" y="34655"/>
                      <a:pt x="54457" y="37625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" name="Полилиния: фигура 233">
                <a:extLst>
                  <a:ext uri="{FF2B5EF4-FFF2-40B4-BE49-F238E27FC236}">
                    <a16:creationId xmlns:a16="http://schemas.microsoft.com/office/drawing/2014/main" id="{0EA3740D-2C14-67B0-331A-83CDC1CBDBB2}"/>
                  </a:ext>
                </a:extLst>
              </p:cNvPr>
              <p:cNvSpPr/>
              <p:nvPr/>
            </p:nvSpPr>
            <p:spPr>
              <a:xfrm>
                <a:off x="5800090" y="2668399"/>
                <a:ext cx="73269" cy="104953"/>
              </a:xfrm>
              <a:custGeom>
                <a:avLst/>
                <a:gdLst>
                  <a:gd name="connsiteX0" fmla="*/ 46536 w 73269"/>
                  <a:gd name="connsiteY0" fmla="*/ 990 h 104953"/>
                  <a:gd name="connsiteX1" fmla="*/ 44556 w 73269"/>
                  <a:gd name="connsiteY1" fmla="*/ 0 h 104953"/>
                  <a:gd name="connsiteX2" fmla="*/ 22773 w 73269"/>
                  <a:gd name="connsiteY2" fmla="*/ 0 h 104953"/>
                  <a:gd name="connsiteX3" fmla="*/ 20793 w 73269"/>
                  <a:gd name="connsiteY3" fmla="*/ 1980 h 104953"/>
                  <a:gd name="connsiteX4" fmla="*/ 0 w 73269"/>
                  <a:gd name="connsiteY4" fmla="*/ 101983 h 104953"/>
                  <a:gd name="connsiteX5" fmla="*/ 0 w 73269"/>
                  <a:gd name="connsiteY5" fmla="*/ 103964 h 104953"/>
                  <a:gd name="connsiteX6" fmla="*/ 1980 w 73269"/>
                  <a:gd name="connsiteY6" fmla="*/ 104954 h 104953"/>
                  <a:gd name="connsiteX7" fmla="*/ 67329 w 73269"/>
                  <a:gd name="connsiteY7" fmla="*/ 104954 h 104953"/>
                  <a:gd name="connsiteX8" fmla="*/ 69309 w 73269"/>
                  <a:gd name="connsiteY8" fmla="*/ 102973 h 104953"/>
                  <a:gd name="connsiteX9" fmla="*/ 73270 w 73269"/>
                  <a:gd name="connsiteY9" fmla="*/ 82181 h 104953"/>
                  <a:gd name="connsiteX10" fmla="*/ 73270 w 73269"/>
                  <a:gd name="connsiteY10" fmla="*/ 80201 h 104953"/>
                  <a:gd name="connsiteX11" fmla="*/ 71289 w 73269"/>
                  <a:gd name="connsiteY11" fmla="*/ 79210 h 104953"/>
                  <a:gd name="connsiteX12" fmla="*/ 30694 w 73269"/>
                  <a:gd name="connsiteY12" fmla="*/ 79210 h 104953"/>
                  <a:gd name="connsiteX13" fmla="*/ 47526 w 73269"/>
                  <a:gd name="connsiteY13" fmla="*/ 1980 h 104953"/>
                  <a:gd name="connsiteX14" fmla="*/ 46536 w 73269"/>
                  <a:gd name="connsiteY14" fmla="*/ 990 h 104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3269" h="104953">
                    <a:moveTo>
                      <a:pt x="46536" y="990"/>
                    </a:moveTo>
                    <a:cubicBezTo>
                      <a:pt x="46536" y="990"/>
                      <a:pt x="45546" y="0"/>
                      <a:pt x="44556" y="0"/>
                    </a:cubicBezTo>
                    <a:lnTo>
                      <a:pt x="22773" y="0"/>
                    </a:lnTo>
                    <a:cubicBezTo>
                      <a:pt x="21783" y="0"/>
                      <a:pt x="20793" y="990"/>
                      <a:pt x="20793" y="1980"/>
                    </a:cubicBezTo>
                    <a:lnTo>
                      <a:pt x="0" y="101983"/>
                    </a:lnTo>
                    <a:cubicBezTo>
                      <a:pt x="0" y="102973"/>
                      <a:pt x="0" y="102973"/>
                      <a:pt x="0" y="103964"/>
                    </a:cubicBezTo>
                    <a:cubicBezTo>
                      <a:pt x="0" y="103964"/>
                      <a:pt x="990" y="104954"/>
                      <a:pt x="1980" y="104954"/>
                    </a:cubicBezTo>
                    <a:lnTo>
                      <a:pt x="67329" y="104954"/>
                    </a:lnTo>
                    <a:cubicBezTo>
                      <a:pt x="68319" y="104954"/>
                      <a:pt x="69309" y="103964"/>
                      <a:pt x="69309" y="102973"/>
                    </a:cubicBezTo>
                    <a:lnTo>
                      <a:pt x="73270" y="82181"/>
                    </a:lnTo>
                    <a:cubicBezTo>
                      <a:pt x="73270" y="81191"/>
                      <a:pt x="73270" y="81191"/>
                      <a:pt x="73270" y="80201"/>
                    </a:cubicBezTo>
                    <a:cubicBezTo>
                      <a:pt x="73270" y="80201"/>
                      <a:pt x="72279" y="79210"/>
                      <a:pt x="71289" y="79210"/>
                    </a:cubicBezTo>
                    <a:lnTo>
                      <a:pt x="30694" y="79210"/>
                    </a:lnTo>
                    <a:lnTo>
                      <a:pt x="47526" y="1980"/>
                    </a:lnTo>
                    <a:cubicBezTo>
                      <a:pt x="46536" y="1980"/>
                      <a:pt x="46536" y="990"/>
                      <a:pt x="46536" y="990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5" name="Полилиния: фигура 234">
                <a:extLst>
                  <a:ext uri="{FF2B5EF4-FFF2-40B4-BE49-F238E27FC236}">
                    <a16:creationId xmlns:a16="http://schemas.microsoft.com/office/drawing/2014/main" id="{64931668-D6B6-4B15-417D-EDB637E70BE3}"/>
                  </a:ext>
                </a:extLst>
              </p:cNvPr>
              <p:cNvSpPr/>
              <p:nvPr/>
            </p:nvSpPr>
            <p:spPr>
              <a:xfrm>
                <a:off x="4946599" y="4054580"/>
                <a:ext cx="1114885" cy="255453"/>
              </a:xfrm>
              <a:custGeom>
                <a:avLst/>
                <a:gdLst>
                  <a:gd name="connsiteX0" fmla="*/ 1093103 w 1114885"/>
                  <a:gd name="connsiteY0" fmla="*/ 52477 h 255453"/>
                  <a:gd name="connsiteX1" fmla="*/ 1077261 w 1114885"/>
                  <a:gd name="connsiteY1" fmla="*/ 39605 h 255453"/>
                  <a:gd name="connsiteX2" fmla="*/ 1077261 w 1114885"/>
                  <a:gd name="connsiteY2" fmla="*/ 86141 h 255453"/>
                  <a:gd name="connsiteX3" fmla="*/ 1035676 w 1114885"/>
                  <a:gd name="connsiteY3" fmla="*/ 183174 h 255453"/>
                  <a:gd name="connsiteX4" fmla="*/ 935672 w 1114885"/>
                  <a:gd name="connsiteY4" fmla="*/ 215848 h 255453"/>
                  <a:gd name="connsiteX5" fmla="*/ 155450 w 1114885"/>
                  <a:gd name="connsiteY5" fmla="*/ 145549 h 255453"/>
                  <a:gd name="connsiteX6" fmla="*/ 38615 w 1114885"/>
                  <a:gd name="connsiteY6" fmla="*/ 6931 h 255453"/>
                  <a:gd name="connsiteX7" fmla="*/ 38615 w 1114885"/>
                  <a:gd name="connsiteY7" fmla="*/ 0 h 255453"/>
                  <a:gd name="connsiteX8" fmla="*/ 18812 w 1114885"/>
                  <a:gd name="connsiteY8" fmla="*/ 4951 h 255453"/>
                  <a:gd name="connsiteX9" fmla="*/ 0 w 1114885"/>
                  <a:gd name="connsiteY9" fmla="*/ 990 h 255453"/>
                  <a:gd name="connsiteX10" fmla="*/ 0 w 1114885"/>
                  <a:gd name="connsiteY10" fmla="*/ 7921 h 255453"/>
                  <a:gd name="connsiteX11" fmla="*/ 151490 w 1114885"/>
                  <a:gd name="connsiteY11" fmla="*/ 184164 h 255453"/>
                  <a:gd name="connsiteX12" fmla="*/ 931712 w 1114885"/>
                  <a:gd name="connsiteY12" fmla="*/ 254463 h 255453"/>
                  <a:gd name="connsiteX13" fmla="*/ 947554 w 1114885"/>
                  <a:gd name="connsiteY13" fmla="*/ 255453 h 255453"/>
                  <a:gd name="connsiteX14" fmla="*/ 1060429 w 1114885"/>
                  <a:gd name="connsiteY14" fmla="*/ 211888 h 255453"/>
                  <a:gd name="connsiteX15" fmla="*/ 1114886 w 1114885"/>
                  <a:gd name="connsiteY15" fmla="*/ 87131 h 255453"/>
                  <a:gd name="connsiteX16" fmla="*/ 1114886 w 1114885"/>
                  <a:gd name="connsiteY16" fmla="*/ 61388 h 255453"/>
                  <a:gd name="connsiteX17" fmla="*/ 1093103 w 1114885"/>
                  <a:gd name="connsiteY17" fmla="*/ 52477 h 255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14885" h="255453">
                    <a:moveTo>
                      <a:pt x="1093103" y="52477"/>
                    </a:moveTo>
                    <a:cubicBezTo>
                      <a:pt x="1084192" y="47526"/>
                      <a:pt x="1077261" y="39605"/>
                      <a:pt x="1077261" y="39605"/>
                    </a:cubicBezTo>
                    <a:lnTo>
                      <a:pt x="1077261" y="86141"/>
                    </a:lnTo>
                    <a:cubicBezTo>
                      <a:pt x="1077261" y="123766"/>
                      <a:pt x="1062409" y="158421"/>
                      <a:pt x="1035676" y="183174"/>
                    </a:cubicBezTo>
                    <a:cubicBezTo>
                      <a:pt x="1008942" y="207927"/>
                      <a:pt x="973298" y="219809"/>
                      <a:pt x="935672" y="215848"/>
                    </a:cubicBezTo>
                    <a:lnTo>
                      <a:pt x="155450" y="145549"/>
                    </a:lnTo>
                    <a:cubicBezTo>
                      <a:pt x="91092" y="139608"/>
                      <a:pt x="38615" y="77230"/>
                      <a:pt x="38615" y="6931"/>
                    </a:cubicBezTo>
                    <a:lnTo>
                      <a:pt x="38615" y="0"/>
                    </a:lnTo>
                    <a:cubicBezTo>
                      <a:pt x="32674" y="2970"/>
                      <a:pt x="25743" y="4951"/>
                      <a:pt x="18812" y="4951"/>
                    </a:cubicBezTo>
                    <a:cubicBezTo>
                      <a:pt x="11881" y="4951"/>
                      <a:pt x="5941" y="2970"/>
                      <a:pt x="0" y="990"/>
                    </a:cubicBezTo>
                    <a:lnTo>
                      <a:pt x="0" y="7921"/>
                    </a:lnTo>
                    <a:cubicBezTo>
                      <a:pt x="0" y="98023"/>
                      <a:pt x="67329" y="177233"/>
                      <a:pt x="151490" y="184164"/>
                    </a:cubicBezTo>
                    <a:lnTo>
                      <a:pt x="931712" y="254463"/>
                    </a:lnTo>
                    <a:cubicBezTo>
                      <a:pt x="937653" y="255453"/>
                      <a:pt x="942603" y="255453"/>
                      <a:pt x="947554" y="255453"/>
                    </a:cubicBezTo>
                    <a:cubicBezTo>
                      <a:pt x="990129" y="255453"/>
                      <a:pt x="1029734" y="239611"/>
                      <a:pt x="1060429" y="211888"/>
                    </a:cubicBezTo>
                    <a:cubicBezTo>
                      <a:pt x="1095083" y="180204"/>
                      <a:pt x="1114886" y="135648"/>
                      <a:pt x="1114886" y="87131"/>
                    </a:cubicBezTo>
                    <a:lnTo>
                      <a:pt x="1114886" y="61388"/>
                    </a:lnTo>
                    <a:cubicBezTo>
                      <a:pt x="1114886" y="59408"/>
                      <a:pt x="1106965" y="60398"/>
                      <a:pt x="1093103" y="52477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6" name="Полилиния: фигура 235">
                <a:extLst>
                  <a:ext uri="{FF2B5EF4-FFF2-40B4-BE49-F238E27FC236}">
                    <a16:creationId xmlns:a16="http://schemas.microsoft.com/office/drawing/2014/main" id="{C6CDCF41-A06C-0E95-C1D7-0909913310B2}"/>
                  </a:ext>
                </a:extLst>
              </p:cNvPr>
              <p:cNvSpPr/>
              <p:nvPr/>
            </p:nvSpPr>
            <p:spPr>
              <a:xfrm>
                <a:off x="4947589" y="2516963"/>
                <a:ext cx="1100033" cy="1349492"/>
              </a:xfrm>
              <a:custGeom>
                <a:avLst/>
                <a:gdLst>
                  <a:gd name="connsiteX0" fmla="*/ 23763 w 1100033"/>
                  <a:gd name="connsiteY0" fmla="*/ 1309888 h 1349492"/>
                  <a:gd name="connsiteX1" fmla="*/ 23763 w 1100033"/>
                  <a:gd name="connsiteY1" fmla="*/ 240547 h 1349492"/>
                  <a:gd name="connsiteX2" fmla="*/ 146539 w 1100033"/>
                  <a:gd name="connsiteY2" fmla="*/ 94998 h 1349492"/>
                  <a:gd name="connsiteX3" fmla="*/ 926761 w 1100033"/>
                  <a:gd name="connsiteY3" fmla="*/ 24699 h 1349492"/>
                  <a:gd name="connsiteX4" fmla="*/ 940623 w 1100033"/>
                  <a:gd name="connsiteY4" fmla="*/ 23709 h 1349492"/>
                  <a:gd name="connsiteX5" fmla="*/ 1032705 w 1100033"/>
                  <a:gd name="connsiteY5" fmla="*/ 59354 h 1349492"/>
                  <a:gd name="connsiteX6" fmla="*/ 1076271 w 1100033"/>
                  <a:gd name="connsiteY6" fmla="*/ 161337 h 1349492"/>
                  <a:gd name="connsiteX7" fmla="*/ 1076271 w 1100033"/>
                  <a:gd name="connsiteY7" fmla="*/ 428672 h 1349492"/>
                  <a:gd name="connsiteX8" fmla="*/ 1076271 w 1100033"/>
                  <a:gd name="connsiteY8" fmla="*/ 428672 h 1349492"/>
                  <a:gd name="connsiteX9" fmla="*/ 1088152 w 1100033"/>
                  <a:gd name="connsiteY9" fmla="*/ 439564 h 1349492"/>
                  <a:gd name="connsiteX10" fmla="*/ 1100034 w 1100033"/>
                  <a:gd name="connsiteY10" fmla="*/ 428672 h 1349492"/>
                  <a:gd name="connsiteX11" fmla="*/ 1100034 w 1100033"/>
                  <a:gd name="connsiteY11" fmla="*/ 428672 h 1349492"/>
                  <a:gd name="connsiteX12" fmla="*/ 1100034 w 1100033"/>
                  <a:gd name="connsiteY12" fmla="*/ 161337 h 1349492"/>
                  <a:gd name="connsiteX13" fmla="*/ 1048547 w 1100033"/>
                  <a:gd name="connsiteY13" fmla="*/ 41531 h 1349492"/>
                  <a:gd name="connsiteX14" fmla="*/ 924781 w 1100033"/>
                  <a:gd name="connsiteY14" fmla="*/ 936 h 1349492"/>
                  <a:gd name="connsiteX15" fmla="*/ 144559 w 1100033"/>
                  <a:gd name="connsiteY15" fmla="*/ 71235 h 1349492"/>
                  <a:gd name="connsiteX16" fmla="*/ 0 w 1100033"/>
                  <a:gd name="connsiteY16" fmla="*/ 240547 h 1349492"/>
                  <a:gd name="connsiteX17" fmla="*/ 0 w 1100033"/>
                  <a:gd name="connsiteY17" fmla="*/ 1349493 h 1349492"/>
                  <a:gd name="connsiteX18" fmla="*/ 23763 w 1100033"/>
                  <a:gd name="connsiteY18" fmla="*/ 1309888 h 1349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00033" h="1349492">
                    <a:moveTo>
                      <a:pt x="23763" y="1309888"/>
                    </a:moveTo>
                    <a:lnTo>
                      <a:pt x="23763" y="240547"/>
                    </a:lnTo>
                    <a:cubicBezTo>
                      <a:pt x="23763" y="166288"/>
                      <a:pt x="79210" y="100939"/>
                      <a:pt x="146539" y="94998"/>
                    </a:cubicBezTo>
                    <a:lnTo>
                      <a:pt x="926761" y="24699"/>
                    </a:lnTo>
                    <a:cubicBezTo>
                      <a:pt x="931712" y="24699"/>
                      <a:pt x="935672" y="23709"/>
                      <a:pt x="940623" y="23709"/>
                    </a:cubicBezTo>
                    <a:cubicBezTo>
                      <a:pt x="975278" y="23709"/>
                      <a:pt x="1007952" y="35591"/>
                      <a:pt x="1032705" y="59354"/>
                    </a:cubicBezTo>
                    <a:cubicBezTo>
                      <a:pt x="1061419" y="85097"/>
                      <a:pt x="1076271" y="121732"/>
                      <a:pt x="1076271" y="161337"/>
                    </a:cubicBezTo>
                    <a:lnTo>
                      <a:pt x="1076271" y="428672"/>
                    </a:lnTo>
                    <a:lnTo>
                      <a:pt x="1076271" y="428672"/>
                    </a:lnTo>
                    <a:cubicBezTo>
                      <a:pt x="1076271" y="434613"/>
                      <a:pt x="1082212" y="439564"/>
                      <a:pt x="1088152" y="439564"/>
                    </a:cubicBezTo>
                    <a:cubicBezTo>
                      <a:pt x="1094093" y="439564"/>
                      <a:pt x="1100034" y="434613"/>
                      <a:pt x="1100034" y="428672"/>
                    </a:cubicBezTo>
                    <a:lnTo>
                      <a:pt x="1100034" y="428672"/>
                    </a:lnTo>
                    <a:lnTo>
                      <a:pt x="1100034" y="161337"/>
                    </a:lnTo>
                    <a:cubicBezTo>
                      <a:pt x="1100034" y="114801"/>
                      <a:pt x="1081222" y="72225"/>
                      <a:pt x="1048547" y="41531"/>
                    </a:cubicBezTo>
                    <a:cubicBezTo>
                      <a:pt x="1014883" y="10837"/>
                      <a:pt x="971317" y="-4015"/>
                      <a:pt x="924781" y="936"/>
                    </a:cubicBezTo>
                    <a:lnTo>
                      <a:pt x="144559" y="71235"/>
                    </a:lnTo>
                    <a:cubicBezTo>
                      <a:pt x="64358" y="78166"/>
                      <a:pt x="0" y="154406"/>
                      <a:pt x="0" y="240547"/>
                    </a:cubicBezTo>
                    <a:lnTo>
                      <a:pt x="0" y="1349493"/>
                    </a:lnTo>
                    <a:cubicBezTo>
                      <a:pt x="7921" y="1331671"/>
                      <a:pt x="16832" y="1313848"/>
                      <a:pt x="23763" y="1309888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7" name="Полилиния: фигура 236">
                <a:extLst>
                  <a:ext uri="{FF2B5EF4-FFF2-40B4-BE49-F238E27FC236}">
                    <a16:creationId xmlns:a16="http://schemas.microsoft.com/office/drawing/2014/main" id="{92DAC1FC-4403-19ED-FABE-23036E22107E}"/>
                  </a:ext>
                </a:extLst>
              </p:cNvPr>
              <p:cNvSpPr/>
              <p:nvPr/>
            </p:nvSpPr>
            <p:spPr>
              <a:xfrm>
                <a:off x="4942852" y="3052569"/>
                <a:ext cx="1292895" cy="985178"/>
              </a:xfrm>
              <a:custGeom>
                <a:avLst/>
                <a:gdLst>
                  <a:gd name="connsiteX0" fmla="*/ 1292896 w 1292895"/>
                  <a:gd name="connsiteY0" fmla="*/ 762400 h 985178"/>
                  <a:gd name="connsiteX1" fmla="*/ 1287945 w 1292895"/>
                  <a:gd name="connsiteY1" fmla="*/ 750518 h 985178"/>
                  <a:gd name="connsiteX2" fmla="*/ 1280024 w 1292895"/>
                  <a:gd name="connsiteY2" fmla="*/ 742597 h 985178"/>
                  <a:gd name="connsiteX3" fmla="*/ 1277054 w 1292895"/>
                  <a:gd name="connsiteY3" fmla="*/ 739627 h 985178"/>
                  <a:gd name="connsiteX4" fmla="*/ 1274084 w 1292895"/>
                  <a:gd name="connsiteY4" fmla="*/ 735667 h 985178"/>
                  <a:gd name="connsiteX5" fmla="*/ 1264183 w 1292895"/>
                  <a:gd name="connsiteY5" fmla="*/ 716854 h 985178"/>
                  <a:gd name="connsiteX6" fmla="*/ 1254281 w 1292895"/>
                  <a:gd name="connsiteY6" fmla="*/ 698041 h 985178"/>
                  <a:gd name="connsiteX7" fmla="*/ 1205765 w 1292895"/>
                  <a:gd name="connsiteY7" fmla="*/ 628732 h 985178"/>
                  <a:gd name="connsiteX8" fmla="*/ 1142396 w 1292895"/>
                  <a:gd name="connsiteY8" fmla="*/ 571305 h 985178"/>
                  <a:gd name="connsiteX9" fmla="*/ 1124574 w 1292895"/>
                  <a:gd name="connsiteY9" fmla="*/ 560413 h 985178"/>
                  <a:gd name="connsiteX10" fmla="*/ 1124574 w 1292895"/>
                  <a:gd name="connsiteY10" fmla="*/ 559423 h 985178"/>
                  <a:gd name="connsiteX11" fmla="*/ 1123584 w 1292895"/>
                  <a:gd name="connsiteY11" fmla="*/ 550512 h 985178"/>
                  <a:gd name="connsiteX12" fmla="*/ 1121604 w 1292895"/>
                  <a:gd name="connsiteY12" fmla="*/ 541601 h 985178"/>
                  <a:gd name="connsiteX13" fmla="*/ 1114673 w 1292895"/>
                  <a:gd name="connsiteY13" fmla="*/ 504966 h 985178"/>
                  <a:gd name="connsiteX14" fmla="*/ 1100811 w 1292895"/>
                  <a:gd name="connsiteY14" fmla="*/ 431697 h 985178"/>
                  <a:gd name="connsiteX15" fmla="*/ 1074078 w 1292895"/>
                  <a:gd name="connsiteY15" fmla="*/ 284167 h 985178"/>
                  <a:gd name="connsiteX16" fmla="*/ 1021601 w 1292895"/>
                  <a:gd name="connsiteY16" fmla="*/ 40595 h 985178"/>
                  <a:gd name="connsiteX17" fmla="*/ 1182992 w 1292895"/>
                  <a:gd name="connsiteY17" fmla="*/ 40595 h 985178"/>
                  <a:gd name="connsiteX18" fmla="*/ 1192893 w 1292895"/>
                  <a:gd name="connsiteY18" fmla="*/ 30694 h 985178"/>
                  <a:gd name="connsiteX19" fmla="*/ 1192893 w 1292895"/>
                  <a:gd name="connsiteY19" fmla="*/ 9901 h 985178"/>
                  <a:gd name="connsiteX20" fmla="*/ 1182992 w 1292895"/>
                  <a:gd name="connsiteY20" fmla="*/ 0 h 985178"/>
                  <a:gd name="connsiteX21" fmla="*/ 243359 w 1292895"/>
                  <a:gd name="connsiteY21" fmla="*/ 0 h 985178"/>
                  <a:gd name="connsiteX22" fmla="*/ 233457 w 1292895"/>
                  <a:gd name="connsiteY22" fmla="*/ 9901 h 985178"/>
                  <a:gd name="connsiteX23" fmla="*/ 233457 w 1292895"/>
                  <a:gd name="connsiteY23" fmla="*/ 30694 h 985178"/>
                  <a:gd name="connsiteX24" fmla="*/ 243359 w 1292895"/>
                  <a:gd name="connsiteY24" fmla="*/ 40595 h 985178"/>
                  <a:gd name="connsiteX25" fmla="*/ 294845 w 1292895"/>
                  <a:gd name="connsiteY25" fmla="*/ 40595 h 985178"/>
                  <a:gd name="connsiteX26" fmla="*/ 295835 w 1292895"/>
                  <a:gd name="connsiteY26" fmla="*/ 261394 h 985178"/>
                  <a:gd name="connsiteX27" fmla="*/ 298806 w 1292895"/>
                  <a:gd name="connsiteY27" fmla="*/ 397042 h 985178"/>
                  <a:gd name="connsiteX28" fmla="*/ 301776 w 1292895"/>
                  <a:gd name="connsiteY28" fmla="*/ 532690 h 985178"/>
                  <a:gd name="connsiteX29" fmla="*/ 302766 w 1292895"/>
                  <a:gd name="connsiteY29" fmla="*/ 601009 h 985178"/>
                  <a:gd name="connsiteX30" fmla="*/ 302766 w 1292895"/>
                  <a:gd name="connsiteY30" fmla="*/ 634673 h 985178"/>
                  <a:gd name="connsiteX31" fmla="*/ 302766 w 1292895"/>
                  <a:gd name="connsiteY31" fmla="*/ 643584 h 985178"/>
                  <a:gd name="connsiteX32" fmla="*/ 303757 w 1292895"/>
                  <a:gd name="connsiteY32" fmla="*/ 652496 h 985178"/>
                  <a:gd name="connsiteX33" fmla="*/ 306727 w 1292895"/>
                  <a:gd name="connsiteY33" fmla="*/ 657446 h 985178"/>
                  <a:gd name="connsiteX34" fmla="*/ 258210 w 1292895"/>
                  <a:gd name="connsiteY34" fmla="*/ 662397 h 985178"/>
                  <a:gd name="connsiteX35" fmla="*/ 258210 w 1292895"/>
                  <a:gd name="connsiteY35" fmla="*/ 662397 h 985178"/>
                  <a:gd name="connsiteX36" fmla="*/ 258210 w 1292895"/>
                  <a:gd name="connsiteY36" fmla="*/ 637644 h 985178"/>
                  <a:gd name="connsiteX37" fmla="*/ 258210 w 1292895"/>
                  <a:gd name="connsiteY37" fmla="*/ 587147 h 985178"/>
                  <a:gd name="connsiteX38" fmla="*/ 257221 w 1292895"/>
                  <a:gd name="connsiteY38" fmla="*/ 536650 h 985178"/>
                  <a:gd name="connsiteX39" fmla="*/ 256230 w 1292895"/>
                  <a:gd name="connsiteY39" fmla="*/ 486154 h 985178"/>
                  <a:gd name="connsiteX40" fmla="*/ 256230 w 1292895"/>
                  <a:gd name="connsiteY40" fmla="*/ 479223 h 985178"/>
                  <a:gd name="connsiteX41" fmla="*/ 249300 w 1292895"/>
                  <a:gd name="connsiteY41" fmla="*/ 479223 h 985178"/>
                  <a:gd name="connsiteX42" fmla="*/ 234448 w 1292895"/>
                  <a:gd name="connsiteY42" fmla="*/ 479223 h 985178"/>
                  <a:gd name="connsiteX43" fmla="*/ 231477 w 1292895"/>
                  <a:gd name="connsiteY43" fmla="*/ 446549 h 985178"/>
                  <a:gd name="connsiteX44" fmla="*/ 225536 w 1292895"/>
                  <a:gd name="connsiteY44" fmla="*/ 374269 h 985178"/>
                  <a:gd name="connsiteX45" fmla="*/ 244349 w 1292895"/>
                  <a:gd name="connsiteY45" fmla="*/ 332684 h 985178"/>
                  <a:gd name="connsiteX46" fmla="*/ 249300 w 1292895"/>
                  <a:gd name="connsiteY46" fmla="*/ 321792 h 985178"/>
                  <a:gd name="connsiteX47" fmla="*/ 251279 w 1292895"/>
                  <a:gd name="connsiteY47" fmla="*/ 316841 h 985178"/>
                  <a:gd name="connsiteX48" fmla="*/ 252270 w 1292895"/>
                  <a:gd name="connsiteY48" fmla="*/ 313871 h 985178"/>
                  <a:gd name="connsiteX49" fmla="*/ 253260 w 1292895"/>
                  <a:gd name="connsiteY49" fmla="*/ 312881 h 985178"/>
                  <a:gd name="connsiteX50" fmla="*/ 254250 w 1292895"/>
                  <a:gd name="connsiteY50" fmla="*/ 310901 h 985178"/>
                  <a:gd name="connsiteX51" fmla="*/ 251279 w 1292895"/>
                  <a:gd name="connsiteY51" fmla="*/ 293078 h 985178"/>
                  <a:gd name="connsiteX52" fmla="*/ 235438 w 1292895"/>
                  <a:gd name="connsiteY52" fmla="*/ 283177 h 985178"/>
                  <a:gd name="connsiteX53" fmla="*/ 217615 w 1292895"/>
                  <a:gd name="connsiteY53" fmla="*/ 289118 h 985178"/>
                  <a:gd name="connsiteX54" fmla="*/ 211674 w 1292895"/>
                  <a:gd name="connsiteY54" fmla="*/ 297039 h 985178"/>
                  <a:gd name="connsiteX55" fmla="*/ 209694 w 1292895"/>
                  <a:gd name="connsiteY55" fmla="*/ 302980 h 985178"/>
                  <a:gd name="connsiteX56" fmla="*/ 201773 w 1292895"/>
                  <a:gd name="connsiteY56" fmla="*/ 324763 h 985178"/>
                  <a:gd name="connsiteX57" fmla="*/ 185931 w 1292895"/>
                  <a:gd name="connsiteY57" fmla="*/ 368328 h 985178"/>
                  <a:gd name="connsiteX58" fmla="*/ 184941 w 1292895"/>
                  <a:gd name="connsiteY58" fmla="*/ 370309 h 985178"/>
                  <a:gd name="connsiteX59" fmla="*/ 184941 w 1292895"/>
                  <a:gd name="connsiteY59" fmla="*/ 371299 h 985178"/>
                  <a:gd name="connsiteX60" fmla="*/ 198803 w 1292895"/>
                  <a:gd name="connsiteY60" fmla="*/ 446549 h 985178"/>
                  <a:gd name="connsiteX61" fmla="*/ 204744 w 1292895"/>
                  <a:gd name="connsiteY61" fmla="*/ 481203 h 985178"/>
                  <a:gd name="connsiteX62" fmla="*/ 181970 w 1292895"/>
                  <a:gd name="connsiteY62" fmla="*/ 482193 h 985178"/>
                  <a:gd name="connsiteX63" fmla="*/ 179991 w 1292895"/>
                  <a:gd name="connsiteY63" fmla="*/ 466351 h 985178"/>
                  <a:gd name="connsiteX64" fmla="*/ 176030 w 1292895"/>
                  <a:gd name="connsiteY64" fmla="*/ 410904 h 985178"/>
                  <a:gd name="connsiteX65" fmla="*/ 176030 w 1292895"/>
                  <a:gd name="connsiteY65" fmla="*/ 408924 h 985178"/>
                  <a:gd name="connsiteX66" fmla="*/ 174049 w 1292895"/>
                  <a:gd name="connsiteY66" fmla="*/ 406943 h 985178"/>
                  <a:gd name="connsiteX67" fmla="*/ 146326 w 1292895"/>
                  <a:gd name="connsiteY67" fmla="*/ 383180 h 985178"/>
                  <a:gd name="connsiteX68" fmla="*/ 132464 w 1292895"/>
                  <a:gd name="connsiteY68" fmla="*/ 371299 h 985178"/>
                  <a:gd name="connsiteX69" fmla="*/ 130484 w 1292895"/>
                  <a:gd name="connsiteY69" fmla="*/ 370309 h 985178"/>
                  <a:gd name="connsiteX70" fmla="*/ 127513 w 1292895"/>
                  <a:gd name="connsiteY70" fmla="*/ 368328 h 985178"/>
                  <a:gd name="connsiteX71" fmla="*/ 120583 w 1292895"/>
                  <a:gd name="connsiteY71" fmla="*/ 366348 h 985178"/>
                  <a:gd name="connsiteX72" fmla="*/ 106721 w 1292895"/>
                  <a:gd name="connsiteY72" fmla="*/ 369319 h 985178"/>
                  <a:gd name="connsiteX73" fmla="*/ 96819 w 1292895"/>
                  <a:gd name="connsiteY73" fmla="*/ 394072 h 985178"/>
                  <a:gd name="connsiteX74" fmla="*/ 99790 w 1292895"/>
                  <a:gd name="connsiteY74" fmla="*/ 401003 h 985178"/>
                  <a:gd name="connsiteX75" fmla="*/ 101770 w 1292895"/>
                  <a:gd name="connsiteY75" fmla="*/ 403973 h 985178"/>
                  <a:gd name="connsiteX76" fmla="*/ 102760 w 1292895"/>
                  <a:gd name="connsiteY76" fmla="*/ 404963 h 985178"/>
                  <a:gd name="connsiteX77" fmla="*/ 103751 w 1292895"/>
                  <a:gd name="connsiteY77" fmla="*/ 405953 h 985178"/>
                  <a:gd name="connsiteX78" fmla="*/ 110681 w 1292895"/>
                  <a:gd name="connsiteY78" fmla="*/ 410904 h 985178"/>
                  <a:gd name="connsiteX79" fmla="*/ 139395 w 1292895"/>
                  <a:gd name="connsiteY79" fmla="*/ 430706 h 985178"/>
                  <a:gd name="connsiteX80" fmla="*/ 149296 w 1292895"/>
                  <a:gd name="connsiteY80" fmla="*/ 475262 h 985178"/>
                  <a:gd name="connsiteX81" fmla="*/ 151277 w 1292895"/>
                  <a:gd name="connsiteY81" fmla="*/ 484174 h 985178"/>
                  <a:gd name="connsiteX82" fmla="*/ 142365 w 1292895"/>
                  <a:gd name="connsiteY82" fmla="*/ 484174 h 985178"/>
                  <a:gd name="connsiteX83" fmla="*/ 138405 w 1292895"/>
                  <a:gd name="connsiteY83" fmla="*/ 484174 h 985178"/>
                  <a:gd name="connsiteX84" fmla="*/ 138405 w 1292895"/>
                  <a:gd name="connsiteY84" fmla="*/ 488134 h 985178"/>
                  <a:gd name="connsiteX85" fmla="*/ 140385 w 1292895"/>
                  <a:gd name="connsiteY85" fmla="*/ 548532 h 985178"/>
                  <a:gd name="connsiteX86" fmla="*/ 141375 w 1292895"/>
                  <a:gd name="connsiteY86" fmla="*/ 608930 h 985178"/>
                  <a:gd name="connsiteX87" fmla="*/ 142365 w 1292895"/>
                  <a:gd name="connsiteY87" fmla="*/ 669328 h 985178"/>
                  <a:gd name="connsiteX88" fmla="*/ 142365 w 1292895"/>
                  <a:gd name="connsiteY88" fmla="*/ 699032 h 985178"/>
                  <a:gd name="connsiteX89" fmla="*/ 142365 w 1292895"/>
                  <a:gd name="connsiteY89" fmla="*/ 699032 h 985178"/>
                  <a:gd name="connsiteX90" fmla="*/ 117612 w 1292895"/>
                  <a:gd name="connsiteY90" fmla="*/ 713884 h 985178"/>
                  <a:gd name="connsiteX91" fmla="*/ 25530 w 1292895"/>
                  <a:gd name="connsiteY91" fmla="*/ 823788 h 985178"/>
                  <a:gd name="connsiteX92" fmla="*/ 4738 w 1292895"/>
                  <a:gd name="connsiteY92" fmla="*/ 893097 h 985178"/>
                  <a:gd name="connsiteX93" fmla="*/ 777 w 1292895"/>
                  <a:gd name="connsiteY93" fmla="*/ 965376 h 985178"/>
                  <a:gd name="connsiteX94" fmla="*/ 777 w 1292895"/>
                  <a:gd name="connsiteY94" fmla="*/ 968347 h 985178"/>
                  <a:gd name="connsiteX95" fmla="*/ 2757 w 1292895"/>
                  <a:gd name="connsiteY95" fmla="*/ 970327 h 985178"/>
                  <a:gd name="connsiteX96" fmla="*/ 11668 w 1292895"/>
                  <a:gd name="connsiteY96" fmla="*/ 975278 h 985178"/>
                  <a:gd name="connsiteX97" fmla="*/ 21570 w 1292895"/>
                  <a:gd name="connsiteY97" fmla="*/ 977258 h 985178"/>
                  <a:gd name="connsiteX98" fmla="*/ 31471 w 1292895"/>
                  <a:gd name="connsiteY98" fmla="*/ 975278 h 985178"/>
                  <a:gd name="connsiteX99" fmla="*/ 40382 w 1292895"/>
                  <a:gd name="connsiteY99" fmla="*/ 970327 h 985178"/>
                  <a:gd name="connsiteX100" fmla="*/ 42362 w 1292895"/>
                  <a:gd name="connsiteY100" fmla="*/ 968347 h 985178"/>
                  <a:gd name="connsiteX101" fmla="*/ 42362 w 1292895"/>
                  <a:gd name="connsiteY101" fmla="*/ 965376 h 985178"/>
                  <a:gd name="connsiteX102" fmla="*/ 49293 w 1292895"/>
                  <a:gd name="connsiteY102" fmla="*/ 928742 h 985178"/>
                  <a:gd name="connsiteX103" fmla="*/ 62165 w 1292895"/>
                  <a:gd name="connsiteY103" fmla="*/ 893097 h 985178"/>
                  <a:gd name="connsiteX104" fmla="*/ 79987 w 1292895"/>
                  <a:gd name="connsiteY104" fmla="*/ 859433 h 985178"/>
                  <a:gd name="connsiteX105" fmla="*/ 102760 w 1292895"/>
                  <a:gd name="connsiteY105" fmla="*/ 829729 h 985178"/>
                  <a:gd name="connsiteX106" fmla="*/ 165139 w 1292895"/>
                  <a:gd name="connsiteY106" fmla="*/ 788143 h 985178"/>
                  <a:gd name="connsiteX107" fmla="*/ 182961 w 1292895"/>
                  <a:gd name="connsiteY107" fmla="*/ 782202 h 985178"/>
                  <a:gd name="connsiteX108" fmla="*/ 201773 w 1292895"/>
                  <a:gd name="connsiteY108" fmla="*/ 778242 h 985178"/>
                  <a:gd name="connsiteX109" fmla="*/ 220586 w 1292895"/>
                  <a:gd name="connsiteY109" fmla="*/ 775272 h 985178"/>
                  <a:gd name="connsiteX110" fmla="*/ 239398 w 1292895"/>
                  <a:gd name="connsiteY110" fmla="*/ 774282 h 985178"/>
                  <a:gd name="connsiteX111" fmla="*/ 313658 w 1292895"/>
                  <a:gd name="connsiteY111" fmla="*/ 788143 h 985178"/>
                  <a:gd name="connsiteX112" fmla="*/ 345342 w 1292895"/>
                  <a:gd name="connsiteY112" fmla="*/ 807946 h 985178"/>
                  <a:gd name="connsiteX113" fmla="*/ 352273 w 1292895"/>
                  <a:gd name="connsiteY113" fmla="*/ 813887 h 985178"/>
                  <a:gd name="connsiteX114" fmla="*/ 359204 w 1292895"/>
                  <a:gd name="connsiteY114" fmla="*/ 820818 h 985178"/>
                  <a:gd name="connsiteX115" fmla="*/ 371086 w 1292895"/>
                  <a:gd name="connsiteY115" fmla="*/ 835670 h 985178"/>
                  <a:gd name="connsiteX116" fmla="*/ 389898 w 1292895"/>
                  <a:gd name="connsiteY116" fmla="*/ 868344 h 985178"/>
                  <a:gd name="connsiteX117" fmla="*/ 396829 w 1292895"/>
                  <a:gd name="connsiteY117" fmla="*/ 886166 h 985178"/>
                  <a:gd name="connsiteX118" fmla="*/ 402770 w 1292895"/>
                  <a:gd name="connsiteY118" fmla="*/ 903989 h 985178"/>
                  <a:gd name="connsiteX119" fmla="*/ 410691 w 1292895"/>
                  <a:gd name="connsiteY119" fmla="*/ 941613 h 985178"/>
                  <a:gd name="connsiteX120" fmla="*/ 412671 w 1292895"/>
                  <a:gd name="connsiteY120" fmla="*/ 960426 h 985178"/>
                  <a:gd name="connsiteX121" fmla="*/ 412671 w 1292895"/>
                  <a:gd name="connsiteY121" fmla="*/ 965376 h 985178"/>
                  <a:gd name="connsiteX122" fmla="*/ 412671 w 1292895"/>
                  <a:gd name="connsiteY122" fmla="*/ 970327 h 985178"/>
                  <a:gd name="connsiteX123" fmla="*/ 412671 w 1292895"/>
                  <a:gd name="connsiteY123" fmla="*/ 980228 h 985178"/>
                  <a:gd name="connsiteX124" fmla="*/ 412671 w 1292895"/>
                  <a:gd name="connsiteY124" fmla="*/ 985179 h 985178"/>
                  <a:gd name="connsiteX125" fmla="*/ 417622 w 1292895"/>
                  <a:gd name="connsiteY125" fmla="*/ 985179 h 985178"/>
                  <a:gd name="connsiteX126" fmla="*/ 566141 w 1292895"/>
                  <a:gd name="connsiteY126" fmla="*/ 976268 h 985178"/>
                  <a:gd name="connsiteX127" fmla="*/ 714661 w 1292895"/>
                  <a:gd name="connsiteY127" fmla="*/ 967357 h 985178"/>
                  <a:gd name="connsiteX128" fmla="*/ 788920 w 1292895"/>
                  <a:gd name="connsiteY128" fmla="*/ 966367 h 985178"/>
                  <a:gd name="connsiteX129" fmla="*/ 826545 w 1292895"/>
                  <a:gd name="connsiteY129" fmla="*/ 968347 h 985178"/>
                  <a:gd name="connsiteX130" fmla="*/ 864170 w 1292895"/>
                  <a:gd name="connsiteY130" fmla="*/ 971317 h 985178"/>
                  <a:gd name="connsiteX131" fmla="*/ 1012689 w 1292895"/>
                  <a:gd name="connsiteY131" fmla="*/ 981219 h 985178"/>
                  <a:gd name="connsiteX132" fmla="*/ 1012689 w 1292895"/>
                  <a:gd name="connsiteY132" fmla="*/ 981219 h 985178"/>
                  <a:gd name="connsiteX133" fmla="*/ 1007739 w 1292895"/>
                  <a:gd name="connsiteY133" fmla="*/ 898048 h 985178"/>
                  <a:gd name="connsiteX134" fmla="*/ 1011699 w 1292895"/>
                  <a:gd name="connsiteY134" fmla="*/ 877255 h 985178"/>
                  <a:gd name="connsiteX135" fmla="*/ 1015660 w 1292895"/>
                  <a:gd name="connsiteY135" fmla="*/ 867354 h 985178"/>
                  <a:gd name="connsiteX136" fmla="*/ 1020610 w 1292895"/>
                  <a:gd name="connsiteY136" fmla="*/ 858443 h 985178"/>
                  <a:gd name="connsiteX137" fmla="*/ 1046354 w 1292895"/>
                  <a:gd name="connsiteY137" fmla="*/ 825768 h 985178"/>
                  <a:gd name="connsiteX138" fmla="*/ 1117643 w 1292895"/>
                  <a:gd name="connsiteY138" fmla="*/ 786163 h 985178"/>
                  <a:gd name="connsiteX139" fmla="*/ 1158239 w 1292895"/>
                  <a:gd name="connsiteY139" fmla="*/ 781213 h 985178"/>
                  <a:gd name="connsiteX140" fmla="*/ 1168140 w 1292895"/>
                  <a:gd name="connsiteY140" fmla="*/ 781213 h 985178"/>
                  <a:gd name="connsiteX141" fmla="*/ 1179031 w 1292895"/>
                  <a:gd name="connsiteY141" fmla="*/ 782202 h 985178"/>
                  <a:gd name="connsiteX142" fmla="*/ 1199824 w 1292895"/>
                  <a:gd name="connsiteY142" fmla="*/ 784183 h 985178"/>
                  <a:gd name="connsiteX143" fmla="*/ 1241409 w 1292895"/>
                  <a:gd name="connsiteY143" fmla="*/ 788143 h 985178"/>
                  <a:gd name="connsiteX144" fmla="*/ 1263192 w 1292895"/>
                  <a:gd name="connsiteY144" fmla="*/ 790124 h 985178"/>
                  <a:gd name="connsiteX145" fmla="*/ 1275074 w 1292895"/>
                  <a:gd name="connsiteY145" fmla="*/ 788143 h 985178"/>
                  <a:gd name="connsiteX146" fmla="*/ 1284975 w 1292895"/>
                  <a:gd name="connsiteY146" fmla="*/ 780222 h 985178"/>
                  <a:gd name="connsiteX147" fmla="*/ 1292896 w 1292895"/>
                  <a:gd name="connsiteY147" fmla="*/ 762400 h 985178"/>
                  <a:gd name="connsiteX148" fmla="*/ 982985 w 1292895"/>
                  <a:gd name="connsiteY148" fmla="*/ 39605 h 985178"/>
                  <a:gd name="connsiteX149" fmla="*/ 1039423 w 1292895"/>
                  <a:gd name="connsiteY149" fmla="*/ 284167 h 985178"/>
                  <a:gd name="connsiteX150" fmla="*/ 1072097 w 1292895"/>
                  <a:gd name="connsiteY150" fmla="*/ 430706 h 985178"/>
                  <a:gd name="connsiteX151" fmla="*/ 1087939 w 1292895"/>
                  <a:gd name="connsiteY151" fmla="*/ 503976 h 985178"/>
                  <a:gd name="connsiteX152" fmla="*/ 1095861 w 1292895"/>
                  <a:gd name="connsiteY152" fmla="*/ 540611 h 985178"/>
                  <a:gd name="connsiteX153" fmla="*/ 1096850 w 1292895"/>
                  <a:gd name="connsiteY153" fmla="*/ 544571 h 985178"/>
                  <a:gd name="connsiteX154" fmla="*/ 1067147 w 1292895"/>
                  <a:gd name="connsiteY154" fmla="*/ 533680 h 985178"/>
                  <a:gd name="connsiteX155" fmla="*/ 982985 w 1292895"/>
                  <a:gd name="connsiteY155" fmla="*/ 519818 h 985178"/>
                  <a:gd name="connsiteX156" fmla="*/ 940410 w 1292895"/>
                  <a:gd name="connsiteY156" fmla="*/ 519818 h 985178"/>
                  <a:gd name="connsiteX157" fmla="*/ 929518 w 1292895"/>
                  <a:gd name="connsiteY157" fmla="*/ 519818 h 985178"/>
                  <a:gd name="connsiteX158" fmla="*/ 918627 w 1292895"/>
                  <a:gd name="connsiteY158" fmla="*/ 520808 h 985178"/>
                  <a:gd name="connsiteX159" fmla="*/ 896844 w 1292895"/>
                  <a:gd name="connsiteY159" fmla="*/ 524769 h 985178"/>
                  <a:gd name="connsiteX160" fmla="*/ 869121 w 1292895"/>
                  <a:gd name="connsiteY160" fmla="*/ 533680 h 985178"/>
                  <a:gd name="connsiteX161" fmla="*/ 836446 w 1292895"/>
                  <a:gd name="connsiteY161" fmla="*/ 508927 h 985178"/>
                  <a:gd name="connsiteX162" fmla="*/ 800801 w 1292895"/>
                  <a:gd name="connsiteY162" fmla="*/ 481203 h 985178"/>
                  <a:gd name="connsiteX163" fmla="*/ 782979 w 1292895"/>
                  <a:gd name="connsiteY163" fmla="*/ 468332 h 985178"/>
                  <a:gd name="connsiteX164" fmla="*/ 776048 w 1292895"/>
                  <a:gd name="connsiteY164" fmla="*/ 463381 h 985178"/>
                  <a:gd name="connsiteX165" fmla="*/ 806743 w 1292895"/>
                  <a:gd name="connsiteY165" fmla="*/ 429717 h 985178"/>
                  <a:gd name="connsiteX166" fmla="*/ 816644 w 1292895"/>
                  <a:gd name="connsiteY166" fmla="*/ 418825 h 985178"/>
                  <a:gd name="connsiteX167" fmla="*/ 821594 w 1292895"/>
                  <a:gd name="connsiteY167" fmla="*/ 413874 h 985178"/>
                  <a:gd name="connsiteX168" fmla="*/ 823575 w 1292895"/>
                  <a:gd name="connsiteY168" fmla="*/ 410904 h 985178"/>
                  <a:gd name="connsiteX169" fmla="*/ 824565 w 1292895"/>
                  <a:gd name="connsiteY169" fmla="*/ 409914 h 985178"/>
                  <a:gd name="connsiteX170" fmla="*/ 826545 w 1292895"/>
                  <a:gd name="connsiteY170" fmla="*/ 407934 h 985178"/>
                  <a:gd name="connsiteX171" fmla="*/ 827535 w 1292895"/>
                  <a:gd name="connsiteY171" fmla="*/ 386151 h 985178"/>
                  <a:gd name="connsiteX172" fmla="*/ 808723 w 1292895"/>
                  <a:gd name="connsiteY172" fmla="*/ 374269 h 985178"/>
                  <a:gd name="connsiteX173" fmla="*/ 797831 w 1292895"/>
                  <a:gd name="connsiteY173" fmla="*/ 377239 h 985178"/>
                  <a:gd name="connsiteX174" fmla="*/ 792880 w 1292895"/>
                  <a:gd name="connsiteY174" fmla="*/ 381200 h 985178"/>
                  <a:gd name="connsiteX175" fmla="*/ 789910 w 1292895"/>
                  <a:gd name="connsiteY175" fmla="*/ 384170 h 985178"/>
                  <a:gd name="connsiteX176" fmla="*/ 780999 w 1292895"/>
                  <a:gd name="connsiteY176" fmla="*/ 395062 h 985178"/>
                  <a:gd name="connsiteX177" fmla="*/ 763177 w 1292895"/>
                  <a:gd name="connsiteY177" fmla="*/ 417835 h 985178"/>
                  <a:gd name="connsiteX178" fmla="*/ 728522 w 1292895"/>
                  <a:gd name="connsiteY178" fmla="*/ 464371 h 985178"/>
                  <a:gd name="connsiteX179" fmla="*/ 693868 w 1292895"/>
                  <a:gd name="connsiteY179" fmla="*/ 510907 h 985178"/>
                  <a:gd name="connsiteX180" fmla="*/ 676045 w 1292895"/>
                  <a:gd name="connsiteY180" fmla="*/ 533680 h 985178"/>
                  <a:gd name="connsiteX181" fmla="*/ 676045 w 1292895"/>
                  <a:gd name="connsiteY181" fmla="*/ 547542 h 985178"/>
                  <a:gd name="connsiteX182" fmla="*/ 682976 w 1292895"/>
                  <a:gd name="connsiteY182" fmla="*/ 553483 h 985178"/>
                  <a:gd name="connsiteX183" fmla="*/ 682976 w 1292895"/>
                  <a:gd name="connsiteY183" fmla="*/ 553483 h 985178"/>
                  <a:gd name="connsiteX184" fmla="*/ 684957 w 1292895"/>
                  <a:gd name="connsiteY184" fmla="*/ 554473 h 985178"/>
                  <a:gd name="connsiteX185" fmla="*/ 684957 w 1292895"/>
                  <a:gd name="connsiteY185" fmla="*/ 554473 h 985178"/>
                  <a:gd name="connsiteX186" fmla="*/ 686936 w 1292895"/>
                  <a:gd name="connsiteY186" fmla="*/ 554473 h 985178"/>
                  <a:gd name="connsiteX187" fmla="*/ 689907 w 1292895"/>
                  <a:gd name="connsiteY187" fmla="*/ 554473 h 985178"/>
                  <a:gd name="connsiteX188" fmla="*/ 690897 w 1292895"/>
                  <a:gd name="connsiteY188" fmla="*/ 554473 h 985178"/>
                  <a:gd name="connsiteX189" fmla="*/ 692878 w 1292895"/>
                  <a:gd name="connsiteY189" fmla="*/ 553483 h 985178"/>
                  <a:gd name="connsiteX190" fmla="*/ 693868 w 1292895"/>
                  <a:gd name="connsiteY190" fmla="*/ 553483 h 985178"/>
                  <a:gd name="connsiteX191" fmla="*/ 698818 w 1292895"/>
                  <a:gd name="connsiteY191" fmla="*/ 548532 h 985178"/>
                  <a:gd name="connsiteX192" fmla="*/ 707730 w 1292895"/>
                  <a:gd name="connsiteY192" fmla="*/ 537641 h 985178"/>
                  <a:gd name="connsiteX193" fmla="*/ 726542 w 1292895"/>
                  <a:gd name="connsiteY193" fmla="*/ 515858 h 985178"/>
                  <a:gd name="connsiteX194" fmla="*/ 744364 w 1292895"/>
                  <a:gd name="connsiteY194" fmla="*/ 496055 h 985178"/>
                  <a:gd name="connsiteX195" fmla="*/ 747335 w 1292895"/>
                  <a:gd name="connsiteY195" fmla="*/ 498035 h 985178"/>
                  <a:gd name="connsiteX196" fmla="*/ 749315 w 1292895"/>
                  <a:gd name="connsiteY196" fmla="*/ 499026 h 985178"/>
                  <a:gd name="connsiteX197" fmla="*/ 754266 w 1292895"/>
                  <a:gd name="connsiteY197" fmla="*/ 501996 h 985178"/>
                  <a:gd name="connsiteX198" fmla="*/ 792880 w 1292895"/>
                  <a:gd name="connsiteY198" fmla="*/ 524769 h 985178"/>
                  <a:gd name="connsiteX199" fmla="*/ 831496 w 1292895"/>
                  <a:gd name="connsiteY199" fmla="*/ 547542 h 985178"/>
                  <a:gd name="connsiteX200" fmla="*/ 835456 w 1292895"/>
                  <a:gd name="connsiteY200" fmla="*/ 550512 h 985178"/>
                  <a:gd name="connsiteX201" fmla="*/ 815653 w 1292895"/>
                  <a:gd name="connsiteY201" fmla="*/ 563384 h 985178"/>
                  <a:gd name="connsiteX202" fmla="*/ 799812 w 1292895"/>
                  <a:gd name="connsiteY202" fmla="*/ 579226 h 985178"/>
                  <a:gd name="connsiteX203" fmla="*/ 787930 w 1292895"/>
                  <a:gd name="connsiteY203" fmla="*/ 600019 h 985178"/>
                  <a:gd name="connsiteX204" fmla="*/ 787930 w 1292895"/>
                  <a:gd name="connsiteY204" fmla="*/ 624772 h 985178"/>
                  <a:gd name="connsiteX205" fmla="*/ 801792 w 1292895"/>
                  <a:gd name="connsiteY205" fmla="*/ 645565 h 985178"/>
                  <a:gd name="connsiteX206" fmla="*/ 842387 w 1292895"/>
                  <a:gd name="connsiteY206" fmla="*/ 665367 h 985178"/>
                  <a:gd name="connsiteX207" fmla="*/ 863180 w 1292895"/>
                  <a:gd name="connsiteY207" fmla="*/ 670318 h 985178"/>
                  <a:gd name="connsiteX208" fmla="*/ 881992 w 1292895"/>
                  <a:gd name="connsiteY208" fmla="*/ 676259 h 985178"/>
                  <a:gd name="connsiteX209" fmla="*/ 896844 w 1292895"/>
                  <a:gd name="connsiteY209" fmla="*/ 686160 h 985178"/>
                  <a:gd name="connsiteX210" fmla="*/ 903775 w 1292895"/>
                  <a:gd name="connsiteY210" fmla="*/ 700022 h 985178"/>
                  <a:gd name="connsiteX211" fmla="*/ 902785 w 1292895"/>
                  <a:gd name="connsiteY211" fmla="*/ 717844 h 985178"/>
                  <a:gd name="connsiteX212" fmla="*/ 896844 w 1292895"/>
                  <a:gd name="connsiteY212" fmla="*/ 736657 h 985178"/>
                  <a:gd name="connsiteX213" fmla="*/ 877041 w 1292895"/>
                  <a:gd name="connsiteY213" fmla="*/ 772301 h 985178"/>
                  <a:gd name="connsiteX214" fmla="*/ 853279 w 1292895"/>
                  <a:gd name="connsiteY214" fmla="*/ 802995 h 985178"/>
                  <a:gd name="connsiteX215" fmla="*/ 800801 w 1292895"/>
                  <a:gd name="connsiteY215" fmla="*/ 816857 h 985178"/>
                  <a:gd name="connsiteX216" fmla="*/ 786940 w 1292895"/>
                  <a:gd name="connsiteY216" fmla="*/ 818837 h 985178"/>
                  <a:gd name="connsiteX217" fmla="*/ 773078 w 1292895"/>
                  <a:gd name="connsiteY217" fmla="*/ 819828 h 985178"/>
                  <a:gd name="connsiteX218" fmla="*/ 746344 w 1292895"/>
                  <a:gd name="connsiteY218" fmla="*/ 818837 h 985178"/>
                  <a:gd name="connsiteX219" fmla="*/ 722582 w 1292895"/>
                  <a:gd name="connsiteY219" fmla="*/ 810916 h 985178"/>
                  <a:gd name="connsiteX220" fmla="*/ 707730 w 1292895"/>
                  <a:gd name="connsiteY220" fmla="*/ 793094 h 985178"/>
                  <a:gd name="connsiteX221" fmla="*/ 703769 w 1292895"/>
                  <a:gd name="connsiteY221" fmla="*/ 768341 h 985178"/>
                  <a:gd name="connsiteX222" fmla="*/ 704759 w 1292895"/>
                  <a:gd name="connsiteY222" fmla="*/ 762400 h 985178"/>
                  <a:gd name="connsiteX223" fmla="*/ 704759 w 1292895"/>
                  <a:gd name="connsiteY223" fmla="*/ 761410 h 985178"/>
                  <a:gd name="connsiteX224" fmla="*/ 704759 w 1292895"/>
                  <a:gd name="connsiteY224" fmla="*/ 759430 h 985178"/>
                  <a:gd name="connsiteX225" fmla="*/ 705749 w 1292895"/>
                  <a:gd name="connsiteY225" fmla="*/ 755469 h 985178"/>
                  <a:gd name="connsiteX226" fmla="*/ 708719 w 1292895"/>
                  <a:gd name="connsiteY226" fmla="*/ 741607 h 985178"/>
                  <a:gd name="connsiteX227" fmla="*/ 710700 w 1292895"/>
                  <a:gd name="connsiteY227" fmla="*/ 729726 h 985178"/>
                  <a:gd name="connsiteX228" fmla="*/ 698818 w 1292895"/>
                  <a:gd name="connsiteY228" fmla="*/ 731706 h 985178"/>
                  <a:gd name="connsiteX229" fmla="*/ 611687 w 1292895"/>
                  <a:gd name="connsiteY229" fmla="*/ 742597 h 985178"/>
                  <a:gd name="connsiteX230" fmla="*/ 524556 w 1292895"/>
                  <a:gd name="connsiteY230" fmla="*/ 744578 h 985178"/>
                  <a:gd name="connsiteX231" fmla="*/ 502773 w 1292895"/>
                  <a:gd name="connsiteY231" fmla="*/ 742597 h 985178"/>
                  <a:gd name="connsiteX232" fmla="*/ 481980 w 1292895"/>
                  <a:gd name="connsiteY232" fmla="*/ 739627 h 985178"/>
                  <a:gd name="connsiteX233" fmla="*/ 441384 w 1292895"/>
                  <a:gd name="connsiteY233" fmla="*/ 727745 h 985178"/>
                  <a:gd name="connsiteX234" fmla="*/ 408710 w 1292895"/>
                  <a:gd name="connsiteY234" fmla="*/ 704972 h 985178"/>
                  <a:gd name="connsiteX235" fmla="*/ 399799 w 1292895"/>
                  <a:gd name="connsiteY235" fmla="*/ 689130 h 985178"/>
                  <a:gd name="connsiteX236" fmla="*/ 398809 w 1292895"/>
                  <a:gd name="connsiteY236" fmla="*/ 685170 h 985178"/>
                  <a:gd name="connsiteX237" fmla="*/ 398809 w 1292895"/>
                  <a:gd name="connsiteY237" fmla="*/ 683189 h 985178"/>
                  <a:gd name="connsiteX238" fmla="*/ 398809 w 1292895"/>
                  <a:gd name="connsiteY238" fmla="*/ 681209 h 985178"/>
                  <a:gd name="connsiteX239" fmla="*/ 399799 w 1292895"/>
                  <a:gd name="connsiteY239" fmla="*/ 670318 h 985178"/>
                  <a:gd name="connsiteX240" fmla="*/ 399799 w 1292895"/>
                  <a:gd name="connsiteY240" fmla="*/ 662397 h 985178"/>
                  <a:gd name="connsiteX241" fmla="*/ 391878 w 1292895"/>
                  <a:gd name="connsiteY241" fmla="*/ 661407 h 985178"/>
                  <a:gd name="connsiteX242" fmla="*/ 356234 w 1292895"/>
                  <a:gd name="connsiteY242" fmla="*/ 659426 h 985178"/>
                  <a:gd name="connsiteX243" fmla="*/ 338411 w 1292895"/>
                  <a:gd name="connsiteY243" fmla="*/ 659426 h 985178"/>
                  <a:gd name="connsiteX244" fmla="*/ 321579 w 1292895"/>
                  <a:gd name="connsiteY244" fmla="*/ 659426 h 985178"/>
                  <a:gd name="connsiteX245" fmla="*/ 323559 w 1292895"/>
                  <a:gd name="connsiteY245" fmla="*/ 655466 h 985178"/>
                  <a:gd name="connsiteX246" fmla="*/ 324549 w 1292895"/>
                  <a:gd name="connsiteY246" fmla="*/ 646555 h 985178"/>
                  <a:gd name="connsiteX247" fmla="*/ 324549 w 1292895"/>
                  <a:gd name="connsiteY247" fmla="*/ 637644 h 985178"/>
                  <a:gd name="connsiteX248" fmla="*/ 324549 w 1292895"/>
                  <a:gd name="connsiteY248" fmla="*/ 603979 h 985178"/>
                  <a:gd name="connsiteX249" fmla="*/ 325539 w 1292895"/>
                  <a:gd name="connsiteY249" fmla="*/ 535660 h 985178"/>
                  <a:gd name="connsiteX250" fmla="*/ 328510 w 1292895"/>
                  <a:gd name="connsiteY250" fmla="*/ 400013 h 985178"/>
                  <a:gd name="connsiteX251" fmla="*/ 331480 w 1292895"/>
                  <a:gd name="connsiteY251" fmla="*/ 264365 h 985178"/>
                  <a:gd name="connsiteX252" fmla="*/ 332470 w 1292895"/>
                  <a:gd name="connsiteY252" fmla="*/ 43566 h 985178"/>
                  <a:gd name="connsiteX253" fmla="*/ 982985 w 1292895"/>
                  <a:gd name="connsiteY253" fmla="*/ 43566 h 985178"/>
                  <a:gd name="connsiteX254" fmla="*/ 694858 w 1292895"/>
                  <a:gd name="connsiteY254" fmla="*/ 550512 h 985178"/>
                  <a:gd name="connsiteX255" fmla="*/ 694858 w 1292895"/>
                  <a:gd name="connsiteY255" fmla="*/ 550512 h 985178"/>
                  <a:gd name="connsiteX256" fmla="*/ 694858 w 1292895"/>
                  <a:gd name="connsiteY256" fmla="*/ 550512 h 985178"/>
                  <a:gd name="connsiteX257" fmla="*/ 694858 w 1292895"/>
                  <a:gd name="connsiteY257" fmla="*/ 550512 h 985178"/>
                  <a:gd name="connsiteX258" fmla="*/ 173060 w 1292895"/>
                  <a:gd name="connsiteY258" fmla="*/ 671308 h 985178"/>
                  <a:gd name="connsiteX259" fmla="*/ 174049 w 1292895"/>
                  <a:gd name="connsiteY259" fmla="*/ 617841 h 985178"/>
                  <a:gd name="connsiteX260" fmla="*/ 175040 w 1292895"/>
                  <a:gd name="connsiteY260" fmla="*/ 564374 h 985178"/>
                  <a:gd name="connsiteX261" fmla="*/ 176030 w 1292895"/>
                  <a:gd name="connsiteY261" fmla="*/ 513878 h 985178"/>
                  <a:gd name="connsiteX262" fmla="*/ 227517 w 1292895"/>
                  <a:gd name="connsiteY262" fmla="*/ 508927 h 985178"/>
                  <a:gd name="connsiteX263" fmla="*/ 229497 w 1292895"/>
                  <a:gd name="connsiteY263" fmla="*/ 664377 h 985178"/>
                  <a:gd name="connsiteX264" fmla="*/ 184941 w 1292895"/>
                  <a:gd name="connsiteY264" fmla="*/ 677249 h 985178"/>
                  <a:gd name="connsiteX265" fmla="*/ 172069 w 1292895"/>
                  <a:gd name="connsiteY265" fmla="*/ 682200 h 985178"/>
                  <a:gd name="connsiteX266" fmla="*/ 173060 w 1292895"/>
                  <a:gd name="connsiteY266" fmla="*/ 671308 h 985178"/>
                  <a:gd name="connsiteX267" fmla="*/ 1200814 w 1292895"/>
                  <a:gd name="connsiteY267" fmla="*/ 739627 h 985178"/>
                  <a:gd name="connsiteX268" fmla="*/ 1176061 w 1292895"/>
                  <a:gd name="connsiteY268" fmla="*/ 737647 h 985178"/>
                  <a:gd name="connsiteX269" fmla="*/ 1163189 w 1292895"/>
                  <a:gd name="connsiteY269" fmla="*/ 737647 h 985178"/>
                  <a:gd name="connsiteX270" fmla="*/ 1150318 w 1292895"/>
                  <a:gd name="connsiteY270" fmla="*/ 738637 h 985178"/>
                  <a:gd name="connsiteX271" fmla="*/ 1100811 w 1292895"/>
                  <a:gd name="connsiteY271" fmla="*/ 748538 h 985178"/>
                  <a:gd name="connsiteX272" fmla="*/ 1055265 w 1292895"/>
                  <a:gd name="connsiteY272" fmla="*/ 770321 h 985178"/>
                  <a:gd name="connsiteX273" fmla="*/ 1017640 w 1292895"/>
                  <a:gd name="connsiteY273" fmla="*/ 802995 h 985178"/>
                  <a:gd name="connsiteX274" fmla="*/ 989917 w 1292895"/>
                  <a:gd name="connsiteY274" fmla="*/ 844581 h 985178"/>
                  <a:gd name="connsiteX275" fmla="*/ 981005 w 1292895"/>
                  <a:gd name="connsiteY275" fmla="*/ 868344 h 985178"/>
                  <a:gd name="connsiteX276" fmla="*/ 977045 w 1292895"/>
                  <a:gd name="connsiteY276" fmla="*/ 893097 h 985178"/>
                  <a:gd name="connsiteX277" fmla="*/ 978035 w 1292895"/>
                  <a:gd name="connsiteY277" fmla="*/ 936663 h 985178"/>
                  <a:gd name="connsiteX278" fmla="*/ 849318 w 1292895"/>
                  <a:gd name="connsiteY278" fmla="*/ 929732 h 985178"/>
                  <a:gd name="connsiteX279" fmla="*/ 781989 w 1292895"/>
                  <a:gd name="connsiteY279" fmla="*/ 926761 h 985178"/>
                  <a:gd name="connsiteX280" fmla="*/ 714661 w 1292895"/>
                  <a:gd name="connsiteY280" fmla="*/ 928742 h 985178"/>
                  <a:gd name="connsiteX281" fmla="*/ 580003 w 1292895"/>
                  <a:gd name="connsiteY281" fmla="*/ 936663 h 985178"/>
                  <a:gd name="connsiteX282" fmla="*/ 446335 w 1292895"/>
                  <a:gd name="connsiteY282" fmla="*/ 943594 h 985178"/>
                  <a:gd name="connsiteX283" fmla="*/ 427523 w 1292895"/>
                  <a:gd name="connsiteY283" fmla="*/ 865374 h 985178"/>
                  <a:gd name="connsiteX284" fmla="*/ 409700 w 1292895"/>
                  <a:gd name="connsiteY284" fmla="*/ 828739 h 985178"/>
                  <a:gd name="connsiteX285" fmla="*/ 385937 w 1292895"/>
                  <a:gd name="connsiteY285" fmla="*/ 796064 h 985178"/>
                  <a:gd name="connsiteX286" fmla="*/ 320589 w 1292895"/>
                  <a:gd name="connsiteY286" fmla="*/ 749528 h 985178"/>
                  <a:gd name="connsiteX287" fmla="*/ 315638 w 1292895"/>
                  <a:gd name="connsiteY287" fmla="*/ 747548 h 985178"/>
                  <a:gd name="connsiteX288" fmla="*/ 315638 w 1292895"/>
                  <a:gd name="connsiteY288" fmla="*/ 747548 h 985178"/>
                  <a:gd name="connsiteX289" fmla="*/ 307717 w 1292895"/>
                  <a:gd name="connsiteY289" fmla="*/ 744578 h 985178"/>
                  <a:gd name="connsiteX290" fmla="*/ 306727 w 1292895"/>
                  <a:gd name="connsiteY290" fmla="*/ 744578 h 985178"/>
                  <a:gd name="connsiteX291" fmla="*/ 298806 w 1292895"/>
                  <a:gd name="connsiteY291" fmla="*/ 742597 h 985178"/>
                  <a:gd name="connsiteX292" fmla="*/ 297816 w 1292895"/>
                  <a:gd name="connsiteY292" fmla="*/ 742597 h 985178"/>
                  <a:gd name="connsiteX293" fmla="*/ 241378 w 1292895"/>
                  <a:gd name="connsiteY293" fmla="*/ 735667 h 985178"/>
                  <a:gd name="connsiteX294" fmla="*/ 241378 w 1292895"/>
                  <a:gd name="connsiteY294" fmla="*/ 735667 h 985178"/>
                  <a:gd name="connsiteX295" fmla="*/ 233457 w 1292895"/>
                  <a:gd name="connsiteY295" fmla="*/ 735667 h 985178"/>
                  <a:gd name="connsiteX296" fmla="*/ 230487 w 1292895"/>
                  <a:gd name="connsiteY296" fmla="*/ 735667 h 985178"/>
                  <a:gd name="connsiteX297" fmla="*/ 225536 w 1292895"/>
                  <a:gd name="connsiteY297" fmla="*/ 735667 h 985178"/>
                  <a:gd name="connsiteX298" fmla="*/ 217615 w 1292895"/>
                  <a:gd name="connsiteY298" fmla="*/ 735667 h 985178"/>
                  <a:gd name="connsiteX299" fmla="*/ 191872 w 1292895"/>
                  <a:gd name="connsiteY299" fmla="*/ 738637 h 985178"/>
                  <a:gd name="connsiteX300" fmla="*/ 178010 w 1292895"/>
                  <a:gd name="connsiteY300" fmla="*/ 741607 h 985178"/>
                  <a:gd name="connsiteX301" fmla="*/ 178010 w 1292895"/>
                  <a:gd name="connsiteY301" fmla="*/ 741607 h 985178"/>
                  <a:gd name="connsiteX302" fmla="*/ 145336 w 1292895"/>
                  <a:gd name="connsiteY302" fmla="*/ 752499 h 985178"/>
                  <a:gd name="connsiteX303" fmla="*/ 102760 w 1292895"/>
                  <a:gd name="connsiteY303" fmla="*/ 777252 h 985178"/>
                  <a:gd name="connsiteX304" fmla="*/ 70086 w 1292895"/>
                  <a:gd name="connsiteY304" fmla="*/ 808936 h 985178"/>
                  <a:gd name="connsiteX305" fmla="*/ 92859 w 1292895"/>
                  <a:gd name="connsiteY305" fmla="*/ 777252 h 985178"/>
                  <a:gd name="connsiteX306" fmla="*/ 107711 w 1292895"/>
                  <a:gd name="connsiteY306" fmla="*/ 761410 h 985178"/>
                  <a:gd name="connsiteX307" fmla="*/ 123553 w 1292895"/>
                  <a:gd name="connsiteY307" fmla="*/ 747548 h 985178"/>
                  <a:gd name="connsiteX308" fmla="*/ 198803 w 1292895"/>
                  <a:gd name="connsiteY308" fmla="*/ 707943 h 985178"/>
                  <a:gd name="connsiteX309" fmla="*/ 282964 w 1292895"/>
                  <a:gd name="connsiteY309" fmla="*/ 691111 h 985178"/>
                  <a:gd name="connsiteX310" fmla="*/ 367125 w 1292895"/>
                  <a:gd name="connsiteY310" fmla="*/ 690121 h 985178"/>
                  <a:gd name="connsiteX311" fmla="*/ 386927 w 1292895"/>
                  <a:gd name="connsiteY311" fmla="*/ 725765 h 985178"/>
                  <a:gd name="connsiteX312" fmla="*/ 420592 w 1292895"/>
                  <a:gd name="connsiteY312" fmla="*/ 751509 h 985178"/>
                  <a:gd name="connsiteX313" fmla="*/ 460197 w 1292895"/>
                  <a:gd name="connsiteY313" fmla="*/ 766361 h 985178"/>
                  <a:gd name="connsiteX314" fmla="*/ 480990 w 1292895"/>
                  <a:gd name="connsiteY314" fmla="*/ 771311 h 985178"/>
                  <a:gd name="connsiteX315" fmla="*/ 501783 w 1292895"/>
                  <a:gd name="connsiteY315" fmla="*/ 774282 h 985178"/>
                  <a:gd name="connsiteX316" fmla="*/ 585944 w 1292895"/>
                  <a:gd name="connsiteY316" fmla="*/ 777252 h 985178"/>
                  <a:gd name="connsiteX317" fmla="*/ 664164 w 1292895"/>
                  <a:gd name="connsiteY317" fmla="*/ 770321 h 985178"/>
                  <a:gd name="connsiteX318" fmla="*/ 669114 w 1292895"/>
                  <a:gd name="connsiteY318" fmla="*/ 798045 h 985178"/>
                  <a:gd name="connsiteX319" fmla="*/ 686936 w 1292895"/>
                  <a:gd name="connsiteY319" fmla="*/ 826758 h 985178"/>
                  <a:gd name="connsiteX320" fmla="*/ 714661 w 1292895"/>
                  <a:gd name="connsiteY320" fmla="*/ 845571 h 985178"/>
                  <a:gd name="connsiteX321" fmla="*/ 747335 w 1292895"/>
                  <a:gd name="connsiteY321" fmla="*/ 853492 h 985178"/>
                  <a:gd name="connsiteX322" fmla="*/ 780009 w 1292895"/>
                  <a:gd name="connsiteY322" fmla="*/ 853492 h 985178"/>
                  <a:gd name="connsiteX323" fmla="*/ 812683 w 1292895"/>
                  <a:gd name="connsiteY323" fmla="*/ 849531 h 985178"/>
                  <a:gd name="connsiteX324" fmla="*/ 875061 w 1292895"/>
                  <a:gd name="connsiteY324" fmla="*/ 832699 h 985178"/>
                  <a:gd name="connsiteX325" fmla="*/ 877041 w 1292895"/>
                  <a:gd name="connsiteY325" fmla="*/ 831709 h 985178"/>
                  <a:gd name="connsiteX326" fmla="*/ 878032 w 1292895"/>
                  <a:gd name="connsiteY326" fmla="*/ 830719 h 985178"/>
                  <a:gd name="connsiteX327" fmla="*/ 911696 w 1292895"/>
                  <a:gd name="connsiteY327" fmla="*/ 789133 h 985178"/>
                  <a:gd name="connsiteX328" fmla="*/ 937440 w 1292895"/>
                  <a:gd name="connsiteY328" fmla="*/ 741607 h 985178"/>
                  <a:gd name="connsiteX329" fmla="*/ 945361 w 1292895"/>
                  <a:gd name="connsiteY329" fmla="*/ 714874 h 985178"/>
                  <a:gd name="connsiteX330" fmla="*/ 946351 w 1292895"/>
                  <a:gd name="connsiteY330" fmla="*/ 686160 h 985178"/>
                  <a:gd name="connsiteX331" fmla="*/ 935459 w 1292895"/>
                  <a:gd name="connsiteY331" fmla="*/ 658436 h 985178"/>
                  <a:gd name="connsiteX332" fmla="*/ 914666 w 1292895"/>
                  <a:gd name="connsiteY332" fmla="*/ 637644 h 985178"/>
                  <a:gd name="connsiteX333" fmla="*/ 888923 w 1292895"/>
                  <a:gd name="connsiteY333" fmla="*/ 625762 h 985178"/>
                  <a:gd name="connsiteX334" fmla="*/ 875061 w 1292895"/>
                  <a:gd name="connsiteY334" fmla="*/ 621802 h 985178"/>
                  <a:gd name="connsiteX335" fmla="*/ 862190 w 1292895"/>
                  <a:gd name="connsiteY335" fmla="*/ 618831 h 985178"/>
                  <a:gd name="connsiteX336" fmla="*/ 838427 w 1292895"/>
                  <a:gd name="connsiteY336" fmla="*/ 611900 h 985178"/>
                  <a:gd name="connsiteX337" fmla="*/ 829515 w 1292895"/>
                  <a:gd name="connsiteY337" fmla="*/ 605959 h 985178"/>
                  <a:gd name="connsiteX338" fmla="*/ 827535 w 1292895"/>
                  <a:gd name="connsiteY338" fmla="*/ 603979 h 985178"/>
                  <a:gd name="connsiteX339" fmla="*/ 827535 w 1292895"/>
                  <a:gd name="connsiteY339" fmla="*/ 603979 h 985178"/>
                  <a:gd name="connsiteX340" fmla="*/ 827535 w 1292895"/>
                  <a:gd name="connsiteY340" fmla="*/ 602989 h 985178"/>
                  <a:gd name="connsiteX341" fmla="*/ 833476 w 1292895"/>
                  <a:gd name="connsiteY341" fmla="*/ 595068 h 985178"/>
                  <a:gd name="connsiteX342" fmla="*/ 842387 w 1292895"/>
                  <a:gd name="connsiteY342" fmla="*/ 587147 h 985178"/>
                  <a:gd name="connsiteX343" fmla="*/ 863180 w 1292895"/>
                  <a:gd name="connsiteY343" fmla="*/ 574275 h 985178"/>
                  <a:gd name="connsiteX344" fmla="*/ 910706 w 1292895"/>
                  <a:gd name="connsiteY344" fmla="*/ 558433 h 985178"/>
                  <a:gd name="connsiteX345" fmla="*/ 922588 w 1292895"/>
                  <a:gd name="connsiteY345" fmla="*/ 557443 h 985178"/>
                  <a:gd name="connsiteX346" fmla="*/ 935459 w 1292895"/>
                  <a:gd name="connsiteY346" fmla="*/ 557443 h 985178"/>
                  <a:gd name="connsiteX347" fmla="*/ 961203 w 1292895"/>
                  <a:gd name="connsiteY347" fmla="*/ 557443 h 985178"/>
                  <a:gd name="connsiteX348" fmla="*/ 1012689 w 1292895"/>
                  <a:gd name="connsiteY348" fmla="*/ 560413 h 985178"/>
                  <a:gd name="connsiteX349" fmla="*/ 1018630 w 1292895"/>
                  <a:gd name="connsiteY349" fmla="*/ 561404 h 985178"/>
                  <a:gd name="connsiteX350" fmla="*/ 1024571 w 1292895"/>
                  <a:gd name="connsiteY350" fmla="*/ 562394 h 985178"/>
                  <a:gd name="connsiteX351" fmla="*/ 1037443 w 1292895"/>
                  <a:gd name="connsiteY351" fmla="*/ 565364 h 985178"/>
                  <a:gd name="connsiteX352" fmla="*/ 1049324 w 1292895"/>
                  <a:gd name="connsiteY352" fmla="*/ 569325 h 985178"/>
                  <a:gd name="connsiteX353" fmla="*/ 1055265 w 1292895"/>
                  <a:gd name="connsiteY353" fmla="*/ 571305 h 985178"/>
                  <a:gd name="connsiteX354" fmla="*/ 1061206 w 1292895"/>
                  <a:gd name="connsiteY354" fmla="*/ 573285 h 985178"/>
                  <a:gd name="connsiteX355" fmla="*/ 1073087 w 1292895"/>
                  <a:gd name="connsiteY355" fmla="*/ 577246 h 985178"/>
                  <a:gd name="connsiteX356" fmla="*/ 1084969 w 1292895"/>
                  <a:gd name="connsiteY356" fmla="*/ 582196 h 985178"/>
                  <a:gd name="connsiteX357" fmla="*/ 1090910 w 1292895"/>
                  <a:gd name="connsiteY357" fmla="*/ 585167 h 985178"/>
                  <a:gd name="connsiteX358" fmla="*/ 1093880 w 1292895"/>
                  <a:gd name="connsiteY358" fmla="*/ 586157 h 985178"/>
                  <a:gd name="connsiteX359" fmla="*/ 1096850 w 1292895"/>
                  <a:gd name="connsiteY359" fmla="*/ 588137 h 985178"/>
                  <a:gd name="connsiteX360" fmla="*/ 1107742 w 1292895"/>
                  <a:gd name="connsiteY360" fmla="*/ 595068 h 985178"/>
                  <a:gd name="connsiteX361" fmla="*/ 1182992 w 1292895"/>
                  <a:gd name="connsiteY361" fmla="*/ 663387 h 985178"/>
                  <a:gd name="connsiteX362" fmla="*/ 1190913 w 1292895"/>
                  <a:gd name="connsiteY362" fmla="*/ 673288 h 985178"/>
                  <a:gd name="connsiteX363" fmla="*/ 1197844 w 1292895"/>
                  <a:gd name="connsiteY363" fmla="*/ 684180 h 985178"/>
                  <a:gd name="connsiteX364" fmla="*/ 1211705 w 1292895"/>
                  <a:gd name="connsiteY364" fmla="*/ 705963 h 985178"/>
                  <a:gd name="connsiteX365" fmla="*/ 1224577 w 1292895"/>
                  <a:gd name="connsiteY365" fmla="*/ 728735 h 985178"/>
                  <a:gd name="connsiteX366" fmla="*/ 1230518 w 1292895"/>
                  <a:gd name="connsiteY366" fmla="*/ 739627 h 985178"/>
                  <a:gd name="connsiteX367" fmla="*/ 1200814 w 1292895"/>
                  <a:gd name="connsiteY367" fmla="*/ 739627 h 98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1292895" h="985178">
                    <a:moveTo>
                      <a:pt x="1292896" y="762400"/>
                    </a:moveTo>
                    <a:cubicBezTo>
                      <a:pt x="1291906" y="758439"/>
                      <a:pt x="1290916" y="754479"/>
                      <a:pt x="1287945" y="750518"/>
                    </a:cubicBezTo>
                    <a:cubicBezTo>
                      <a:pt x="1285965" y="747548"/>
                      <a:pt x="1282995" y="744578"/>
                      <a:pt x="1280024" y="742597"/>
                    </a:cubicBezTo>
                    <a:cubicBezTo>
                      <a:pt x="1279034" y="741607"/>
                      <a:pt x="1278044" y="740617"/>
                      <a:pt x="1277054" y="739627"/>
                    </a:cubicBezTo>
                    <a:cubicBezTo>
                      <a:pt x="1276064" y="738637"/>
                      <a:pt x="1275074" y="736657"/>
                      <a:pt x="1274084" y="735667"/>
                    </a:cubicBezTo>
                    <a:cubicBezTo>
                      <a:pt x="1271113" y="729726"/>
                      <a:pt x="1268143" y="722795"/>
                      <a:pt x="1264183" y="716854"/>
                    </a:cubicBezTo>
                    <a:cubicBezTo>
                      <a:pt x="1261212" y="710913"/>
                      <a:pt x="1257252" y="703982"/>
                      <a:pt x="1254281" y="698041"/>
                    </a:cubicBezTo>
                    <a:cubicBezTo>
                      <a:pt x="1240419" y="673288"/>
                      <a:pt x="1223587" y="650515"/>
                      <a:pt x="1205765" y="628732"/>
                    </a:cubicBezTo>
                    <a:cubicBezTo>
                      <a:pt x="1186952" y="606950"/>
                      <a:pt x="1166159" y="588137"/>
                      <a:pt x="1142396" y="571305"/>
                    </a:cubicBezTo>
                    <a:cubicBezTo>
                      <a:pt x="1136456" y="567344"/>
                      <a:pt x="1130515" y="563384"/>
                      <a:pt x="1124574" y="560413"/>
                    </a:cubicBezTo>
                    <a:cubicBezTo>
                      <a:pt x="1124574" y="560413"/>
                      <a:pt x="1124574" y="559423"/>
                      <a:pt x="1124574" y="559423"/>
                    </a:cubicBezTo>
                    <a:cubicBezTo>
                      <a:pt x="1125564" y="556453"/>
                      <a:pt x="1124574" y="553483"/>
                      <a:pt x="1123584" y="550512"/>
                    </a:cubicBezTo>
                    <a:lnTo>
                      <a:pt x="1121604" y="541601"/>
                    </a:lnTo>
                    <a:lnTo>
                      <a:pt x="1114673" y="504966"/>
                    </a:lnTo>
                    <a:lnTo>
                      <a:pt x="1100811" y="431697"/>
                    </a:lnTo>
                    <a:lnTo>
                      <a:pt x="1074078" y="284167"/>
                    </a:lnTo>
                    <a:lnTo>
                      <a:pt x="1021601" y="40595"/>
                    </a:lnTo>
                    <a:lnTo>
                      <a:pt x="1182992" y="40595"/>
                    </a:lnTo>
                    <a:cubicBezTo>
                      <a:pt x="1187942" y="40595"/>
                      <a:pt x="1192893" y="36635"/>
                      <a:pt x="1192893" y="30694"/>
                    </a:cubicBezTo>
                    <a:lnTo>
                      <a:pt x="1192893" y="9901"/>
                    </a:lnTo>
                    <a:cubicBezTo>
                      <a:pt x="1192893" y="4951"/>
                      <a:pt x="1188932" y="0"/>
                      <a:pt x="1182992" y="0"/>
                    </a:cubicBezTo>
                    <a:lnTo>
                      <a:pt x="243359" y="0"/>
                    </a:lnTo>
                    <a:cubicBezTo>
                      <a:pt x="238408" y="0"/>
                      <a:pt x="233457" y="3961"/>
                      <a:pt x="233457" y="9901"/>
                    </a:cubicBezTo>
                    <a:lnTo>
                      <a:pt x="233457" y="30694"/>
                    </a:lnTo>
                    <a:cubicBezTo>
                      <a:pt x="233457" y="35645"/>
                      <a:pt x="237418" y="40595"/>
                      <a:pt x="243359" y="40595"/>
                    </a:cubicBezTo>
                    <a:lnTo>
                      <a:pt x="294845" y="40595"/>
                    </a:lnTo>
                    <a:lnTo>
                      <a:pt x="295835" y="261394"/>
                    </a:lnTo>
                    <a:lnTo>
                      <a:pt x="298806" y="397042"/>
                    </a:lnTo>
                    <a:lnTo>
                      <a:pt x="301776" y="532690"/>
                    </a:lnTo>
                    <a:lnTo>
                      <a:pt x="302766" y="601009"/>
                    </a:lnTo>
                    <a:lnTo>
                      <a:pt x="302766" y="634673"/>
                    </a:lnTo>
                    <a:lnTo>
                      <a:pt x="302766" y="643584"/>
                    </a:lnTo>
                    <a:cubicBezTo>
                      <a:pt x="302766" y="646555"/>
                      <a:pt x="302766" y="649525"/>
                      <a:pt x="303757" y="652496"/>
                    </a:cubicBezTo>
                    <a:cubicBezTo>
                      <a:pt x="304747" y="654476"/>
                      <a:pt x="305737" y="655466"/>
                      <a:pt x="306727" y="657446"/>
                    </a:cubicBezTo>
                    <a:cubicBezTo>
                      <a:pt x="290885" y="658436"/>
                      <a:pt x="274053" y="660417"/>
                      <a:pt x="258210" y="662397"/>
                    </a:cubicBezTo>
                    <a:lnTo>
                      <a:pt x="258210" y="662397"/>
                    </a:lnTo>
                    <a:cubicBezTo>
                      <a:pt x="258210" y="654476"/>
                      <a:pt x="258210" y="645565"/>
                      <a:pt x="258210" y="637644"/>
                    </a:cubicBezTo>
                    <a:lnTo>
                      <a:pt x="258210" y="587147"/>
                    </a:lnTo>
                    <a:cubicBezTo>
                      <a:pt x="258210" y="570315"/>
                      <a:pt x="258210" y="553483"/>
                      <a:pt x="257221" y="536650"/>
                    </a:cubicBezTo>
                    <a:cubicBezTo>
                      <a:pt x="257221" y="519818"/>
                      <a:pt x="256230" y="502986"/>
                      <a:pt x="256230" y="486154"/>
                    </a:cubicBezTo>
                    <a:lnTo>
                      <a:pt x="256230" y="479223"/>
                    </a:lnTo>
                    <a:lnTo>
                      <a:pt x="249300" y="479223"/>
                    </a:lnTo>
                    <a:lnTo>
                      <a:pt x="234448" y="479223"/>
                    </a:lnTo>
                    <a:cubicBezTo>
                      <a:pt x="233457" y="468332"/>
                      <a:pt x="232467" y="457440"/>
                      <a:pt x="231477" y="446549"/>
                    </a:cubicBezTo>
                    <a:cubicBezTo>
                      <a:pt x="229497" y="422785"/>
                      <a:pt x="227517" y="398032"/>
                      <a:pt x="225536" y="374269"/>
                    </a:cubicBezTo>
                    <a:cubicBezTo>
                      <a:pt x="232467" y="360407"/>
                      <a:pt x="238408" y="346545"/>
                      <a:pt x="244349" y="332684"/>
                    </a:cubicBezTo>
                    <a:lnTo>
                      <a:pt x="249300" y="321792"/>
                    </a:lnTo>
                    <a:lnTo>
                      <a:pt x="251279" y="316841"/>
                    </a:lnTo>
                    <a:lnTo>
                      <a:pt x="252270" y="313871"/>
                    </a:lnTo>
                    <a:lnTo>
                      <a:pt x="253260" y="312881"/>
                    </a:lnTo>
                    <a:cubicBezTo>
                      <a:pt x="253260" y="311891"/>
                      <a:pt x="254250" y="311891"/>
                      <a:pt x="254250" y="310901"/>
                    </a:cubicBezTo>
                    <a:cubicBezTo>
                      <a:pt x="256230" y="304960"/>
                      <a:pt x="255240" y="298029"/>
                      <a:pt x="251279" y="293078"/>
                    </a:cubicBezTo>
                    <a:cubicBezTo>
                      <a:pt x="247319" y="288128"/>
                      <a:pt x="242369" y="284167"/>
                      <a:pt x="235438" y="283177"/>
                    </a:cubicBezTo>
                    <a:cubicBezTo>
                      <a:pt x="229497" y="282187"/>
                      <a:pt x="222566" y="284167"/>
                      <a:pt x="217615" y="289118"/>
                    </a:cubicBezTo>
                    <a:cubicBezTo>
                      <a:pt x="215635" y="291098"/>
                      <a:pt x="213655" y="294069"/>
                      <a:pt x="211674" y="297039"/>
                    </a:cubicBezTo>
                    <a:lnTo>
                      <a:pt x="209694" y="302980"/>
                    </a:lnTo>
                    <a:cubicBezTo>
                      <a:pt x="206724" y="309911"/>
                      <a:pt x="203753" y="317832"/>
                      <a:pt x="201773" y="324763"/>
                    </a:cubicBezTo>
                    <a:cubicBezTo>
                      <a:pt x="195832" y="339615"/>
                      <a:pt x="190882" y="353476"/>
                      <a:pt x="185931" y="368328"/>
                    </a:cubicBezTo>
                    <a:lnTo>
                      <a:pt x="184941" y="370309"/>
                    </a:lnTo>
                    <a:lnTo>
                      <a:pt x="184941" y="371299"/>
                    </a:lnTo>
                    <a:cubicBezTo>
                      <a:pt x="189892" y="396052"/>
                      <a:pt x="194843" y="420805"/>
                      <a:pt x="198803" y="446549"/>
                    </a:cubicBezTo>
                    <a:cubicBezTo>
                      <a:pt x="200783" y="458430"/>
                      <a:pt x="202763" y="470312"/>
                      <a:pt x="204744" y="481203"/>
                    </a:cubicBezTo>
                    <a:lnTo>
                      <a:pt x="181970" y="482193"/>
                    </a:lnTo>
                    <a:cubicBezTo>
                      <a:pt x="180980" y="477243"/>
                      <a:pt x="180980" y="472292"/>
                      <a:pt x="179991" y="466351"/>
                    </a:cubicBezTo>
                    <a:cubicBezTo>
                      <a:pt x="178010" y="447539"/>
                      <a:pt x="177020" y="429717"/>
                      <a:pt x="176030" y="410904"/>
                    </a:cubicBezTo>
                    <a:lnTo>
                      <a:pt x="176030" y="408924"/>
                    </a:lnTo>
                    <a:lnTo>
                      <a:pt x="174049" y="406943"/>
                    </a:lnTo>
                    <a:cubicBezTo>
                      <a:pt x="165139" y="399022"/>
                      <a:pt x="156227" y="391101"/>
                      <a:pt x="146326" y="383180"/>
                    </a:cubicBezTo>
                    <a:cubicBezTo>
                      <a:pt x="141375" y="379220"/>
                      <a:pt x="137415" y="375259"/>
                      <a:pt x="132464" y="371299"/>
                    </a:cubicBezTo>
                    <a:lnTo>
                      <a:pt x="130484" y="370309"/>
                    </a:lnTo>
                    <a:cubicBezTo>
                      <a:pt x="129494" y="369319"/>
                      <a:pt x="128504" y="369319"/>
                      <a:pt x="127513" y="368328"/>
                    </a:cubicBezTo>
                    <a:cubicBezTo>
                      <a:pt x="125533" y="367338"/>
                      <a:pt x="122563" y="366348"/>
                      <a:pt x="120583" y="366348"/>
                    </a:cubicBezTo>
                    <a:cubicBezTo>
                      <a:pt x="115632" y="365358"/>
                      <a:pt x="110681" y="366348"/>
                      <a:pt x="106721" y="369319"/>
                    </a:cubicBezTo>
                    <a:cubicBezTo>
                      <a:pt x="97810" y="374269"/>
                      <a:pt x="93849" y="385161"/>
                      <a:pt x="96819" y="394072"/>
                    </a:cubicBezTo>
                    <a:cubicBezTo>
                      <a:pt x="97810" y="396052"/>
                      <a:pt x="98800" y="399022"/>
                      <a:pt x="99790" y="401003"/>
                    </a:cubicBezTo>
                    <a:cubicBezTo>
                      <a:pt x="100780" y="401993"/>
                      <a:pt x="101770" y="402983"/>
                      <a:pt x="101770" y="403973"/>
                    </a:cubicBezTo>
                    <a:cubicBezTo>
                      <a:pt x="101770" y="403973"/>
                      <a:pt x="102760" y="404963"/>
                      <a:pt x="102760" y="404963"/>
                    </a:cubicBezTo>
                    <a:cubicBezTo>
                      <a:pt x="102760" y="404963"/>
                      <a:pt x="103751" y="405953"/>
                      <a:pt x="103751" y="405953"/>
                    </a:cubicBezTo>
                    <a:lnTo>
                      <a:pt x="110681" y="410904"/>
                    </a:lnTo>
                    <a:cubicBezTo>
                      <a:pt x="120583" y="417835"/>
                      <a:pt x="129494" y="423776"/>
                      <a:pt x="139395" y="430706"/>
                    </a:cubicBezTo>
                    <a:cubicBezTo>
                      <a:pt x="143356" y="445558"/>
                      <a:pt x="146326" y="460410"/>
                      <a:pt x="149296" y="475262"/>
                    </a:cubicBezTo>
                    <a:cubicBezTo>
                      <a:pt x="150287" y="478233"/>
                      <a:pt x="150287" y="481203"/>
                      <a:pt x="151277" y="484174"/>
                    </a:cubicBezTo>
                    <a:lnTo>
                      <a:pt x="142365" y="484174"/>
                    </a:lnTo>
                    <a:lnTo>
                      <a:pt x="138405" y="484174"/>
                    </a:lnTo>
                    <a:lnTo>
                      <a:pt x="138405" y="488134"/>
                    </a:lnTo>
                    <a:lnTo>
                      <a:pt x="140385" y="548532"/>
                    </a:lnTo>
                    <a:cubicBezTo>
                      <a:pt x="140385" y="568335"/>
                      <a:pt x="141375" y="589127"/>
                      <a:pt x="141375" y="608930"/>
                    </a:cubicBezTo>
                    <a:cubicBezTo>
                      <a:pt x="141375" y="628732"/>
                      <a:pt x="142365" y="649525"/>
                      <a:pt x="142365" y="669328"/>
                    </a:cubicBezTo>
                    <a:lnTo>
                      <a:pt x="142365" y="699032"/>
                    </a:lnTo>
                    <a:lnTo>
                      <a:pt x="142365" y="699032"/>
                    </a:lnTo>
                    <a:cubicBezTo>
                      <a:pt x="133454" y="703982"/>
                      <a:pt x="125533" y="707943"/>
                      <a:pt x="117612" y="713884"/>
                    </a:cubicBezTo>
                    <a:cubicBezTo>
                      <a:pt x="77017" y="740617"/>
                      <a:pt x="44343" y="779232"/>
                      <a:pt x="25530" y="823788"/>
                    </a:cubicBezTo>
                    <a:cubicBezTo>
                      <a:pt x="15629" y="845571"/>
                      <a:pt x="8698" y="869334"/>
                      <a:pt x="4738" y="893097"/>
                    </a:cubicBezTo>
                    <a:cubicBezTo>
                      <a:pt x="777" y="916860"/>
                      <a:pt x="-1203" y="940623"/>
                      <a:pt x="777" y="965376"/>
                    </a:cubicBezTo>
                    <a:lnTo>
                      <a:pt x="777" y="968347"/>
                    </a:lnTo>
                    <a:lnTo>
                      <a:pt x="2757" y="970327"/>
                    </a:lnTo>
                    <a:cubicBezTo>
                      <a:pt x="5727" y="972307"/>
                      <a:pt x="8698" y="974288"/>
                      <a:pt x="11668" y="975278"/>
                    </a:cubicBezTo>
                    <a:cubicBezTo>
                      <a:pt x="14639" y="976268"/>
                      <a:pt x="18599" y="977258"/>
                      <a:pt x="21570" y="977258"/>
                    </a:cubicBezTo>
                    <a:cubicBezTo>
                      <a:pt x="24540" y="977258"/>
                      <a:pt x="28501" y="976268"/>
                      <a:pt x="31471" y="975278"/>
                    </a:cubicBezTo>
                    <a:cubicBezTo>
                      <a:pt x="34441" y="974288"/>
                      <a:pt x="37412" y="972307"/>
                      <a:pt x="40382" y="970327"/>
                    </a:cubicBezTo>
                    <a:lnTo>
                      <a:pt x="42362" y="968347"/>
                    </a:lnTo>
                    <a:lnTo>
                      <a:pt x="42362" y="965376"/>
                    </a:lnTo>
                    <a:cubicBezTo>
                      <a:pt x="43353" y="953495"/>
                      <a:pt x="46323" y="940623"/>
                      <a:pt x="49293" y="928742"/>
                    </a:cubicBezTo>
                    <a:cubicBezTo>
                      <a:pt x="52264" y="916860"/>
                      <a:pt x="57214" y="903989"/>
                      <a:pt x="62165" y="893097"/>
                    </a:cubicBezTo>
                    <a:cubicBezTo>
                      <a:pt x="67116" y="881215"/>
                      <a:pt x="73056" y="870324"/>
                      <a:pt x="79987" y="859433"/>
                    </a:cubicBezTo>
                    <a:cubicBezTo>
                      <a:pt x="86918" y="848541"/>
                      <a:pt x="94839" y="838640"/>
                      <a:pt x="102760" y="829729"/>
                    </a:cubicBezTo>
                    <a:cubicBezTo>
                      <a:pt x="119592" y="811906"/>
                      <a:pt x="141375" y="797054"/>
                      <a:pt x="165139" y="788143"/>
                    </a:cubicBezTo>
                    <a:cubicBezTo>
                      <a:pt x="171079" y="786163"/>
                      <a:pt x="177020" y="784183"/>
                      <a:pt x="182961" y="782202"/>
                    </a:cubicBezTo>
                    <a:cubicBezTo>
                      <a:pt x="188901" y="781213"/>
                      <a:pt x="194843" y="779232"/>
                      <a:pt x="201773" y="778242"/>
                    </a:cubicBezTo>
                    <a:cubicBezTo>
                      <a:pt x="207714" y="777252"/>
                      <a:pt x="214645" y="776262"/>
                      <a:pt x="220586" y="775272"/>
                    </a:cubicBezTo>
                    <a:cubicBezTo>
                      <a:pt x="226526" y="775272"/>
                      <a:pt x="233457" y="774282"/>
                      <a:pt x="239398" y="774282"/>
                    </a:cubicBezTo>
                    <a:cubicBezTo>
                      <a:pt x="265142" y="774282"/>
                      <a:pt x="289895" y="777252"/>
                      <a:pt x="313658" y="788143"/>
                    </a:cubicBezTo>
                    <a:cubicBezTo>
                      <a:pt x="325539" y="793094"/>
                      <a:pt x="335440" y="800025"/>
                      <a:pt x="345342" y="807946"/>
                    </a:cubicBezTo>
                    <a:cubicBezTo>
                      <a:pt x="347322" y="809926"/>
                      <a:pt x="350292" y="811906"/>
                      <a:pt x="352273" y="813887"/>
                    </a:cubicBezTo>
                    <a:cubicBezTo>
                      <a:pt x="354253" y="815867"/>
                      <a:pt x="356234" y="818837"/>
                      <a:pt x="359204" y="820818"/>
                    </a:cubicBezTo>
                    <a:cubicBezTo>
                      <a:pt x="364154" y="824778"/>
                      <a:pt x="367125" y="830719"/>
                      <a:pt x="371086" y="835670"/>
                    </a:cubicBezTo>
                    <a:cubicBezTo>
                      <a:pt x="378017" y="845571"/>
                      <a:pt x="384947" y="856462"/>
                      <a:pt x="389898" y="868344"/>
                    </a:cubicBezTo>
                    <a:cubicBezTo>
                      <a:pt x="392868" y="874285"/>
                      <a:pt x="394848" y="880226"/>
                      <a:pt x="396829" y="886166"/>
                    </a:cubicBezTo>
                    <a:cubicBezTo>
                      <a:pt x="398809" y="892107"/>
                      <a:pt x="400789" y="898048"/>
                      <a:pt x="402770" y="903989"/>
                    </a:cubicBezTo>
                    <a:cubicBezTo>
                      <a:pt x="406730" y="915870"/>
                      <a:pt x="408710" y="928742"/>
                      <a:pt x="410691" y="941613"/>
                    </a:cubicBezTo>
                    <a:cubicBezTo>
                      <a:pt x="411681" y="947554"/>
                      <a:pt x="412671" y="954485"/>
                      <a:pt x="412671" y="960426"/>
                    </a:cubicBezTo>
                    <a:lnTo>
                      <a:pt x="412671" y="965376"/>
                    </a:lnTo>
                    <a:lnTo>
                      <a:pt x="412671" y="970327"/>
                    </a:lnTo>
                    <a:lnTo>
                      <a:pt x="412671" y="980228"/>
                    </a:lnTo>
                    <a:lnTo>
                      <a:pt x="412671" y="985179"/>
                    </a:lnTo>
                    <a:lnTo>
                      <a:pt x="417622" y="985179"/>
                    </a:lnTo>
                    <a:lnTo>
                      <a:pt x="566141" y="976268"/>
                    </a:lnTo>
                    <a:lnTo>
                      <a:pt x="714661" y="967357"/>
                    </a:lnTo>
                    <a:cubicBezTo>
                      <a:pt x="739414" y="965376"/>
                      <a:pt x="764167" y="965376"/>
                      <a:pt x="788920" y="966367"/>
                    </a:cubicBezTo>
                    <a:cubicBezTo>
                      <a:pt x="800801" y="966367"/>
                      <a:pt x="813674" y="967357"/>
                      <a:pt x="826545" y="968347"/>
                    </a:cubicBezTo>
                    <a:lnTo>
                      <a:pt x="864170" y="971317"/>
                    </a:lnTo>
                    <a:lnTo>
                      <a:pt x="1012689" y="981219"/>
                    </a:lnTo>
                    <a:lnTo>
                      <a:pt x="1012689" y="981219"/>
                    </a:lnTo>
                    <a:cubicBezTo>
                      <a:pt x="1008729" y="953495"/>
                      <a:pt x="1004768" y="925771"/>
                      <a:pt x="1007739" y="898048"/>
                    </a:cubicBezTo>
                    <a:cubicBezTo>
                      <a:pt x="1008729" y="891117"/>
                      <a:pt x="1009719" y="884186"/>
                      <a:pt x="1011699" y="877255"/>
                    </a:cubicBezTo>
                    <a:cubicBezTo>
                      <a:pt x="1012689" y="874285"/>
                      <a:pt x="1014670" y="871314"/>
                      <a:pt x="1015660" y="867354"/>
                    </a:cubicBezTo>
                    <a:cubicBezTo>
                      <a:pt x="1017640" y="864383"/>
                      <a:pt x="1018630" y="861413"/>
                      <a:pt x="1020610" y="858443"/>
                    </a:cubicBezTo>
                    <a:cubicBezTo>
                      <a:pt x="1027541" y="846561"/>
                      <a:pt x="1036453" y="835670"/>
                      <a:pt x="1046354" y="825768"/>
                    </a:cubicBezTo>
                    <a:cubicBezTo>
                      <a:pt x="1066157" y="806956"/>
                      <a:pt x="1090910" y="792104"/>
                      <a:pt x="1117643" y="786163"/>
                    </a:cubicBezTo>
                    <a:cubicBezTo>
                      <a:pt x="1131505" y="783193"/>
                      <a:pt x="1144377" y="781213"/>
                      <a:pt x="1158239" y="781213"/>
                    </a:cubicBezTo>
                    <a:lnTo>
                      <a:pt x="1168140" y="781213"/>
                    </a:lnTo>
                    <a:cubicBezTo>
                      <a:pt x="1172100" y="781213"/>
                      <a:pt x="1175071" y="782202"/>
                      <a:pt x="1179031" y="782202"/>
                    </a:cubicBezTo>
                    <a:lnTo>
                      <a:pt x="1199824" y="784183"/>
                    </a:lnTo>
                    <a:cubicBezTo>
                      <a:pt x="1213686" y="785173"/>
                      <a:pt x="1227548" y="787153"/>
                      <a:pt x="1241409" y="788143"/>
                    </a:cubicBezTo>
                    <a:cubicBezTo>
                      <a:pt x="1248340" y="789133"/>
                      <a:pt x="1255271" y="790124"/>
                      <a:pt x="1263192" y="790124"/>
                    </a:cubicBezTo>
                    <a:cubicBezTo>
                      <a:pt x="1267153" y="790124"/>
                      <a:pt x="1271113" y="790124"/>
                      <a:pt x="1275074" y="788143"/>
                    </a:cubicBezTo>
                    <a:cubicBezTo>
                      <a:pt x="1279034" y="787153"/>
                      <a:pt x="1282995" y="784183"/>
                      <a:pt x="1284975" y="780222"/>
                    </a:cubicBezTo>
                    <a:cubicBezTo>
                      <a:pt x="1291906" y="771311"/>
                      <a:pt x="1292896" y="766361"/>
                      <a:pt x="1292896" y="762400"/>
                    </a:cubicBezTo>
                    <a:close/>
                    <a:moveTo>
                      <a:pt x="982985" y="39605"/>
                    </a:moveTo>
                    <a:lnTo>
                      <a:pt x="1039423" y="284167"/>
                    </a:lnTo>
                    <a:lnTo>
                      <a:pt x="1072097" y="430706"/>
                    </a:lnTo>
                    <a:lnTo>
                      <a:pt x="1087939" y="503976"/>
                    </a:lnTo>
                    <a:lnTo>
                      <a:pt x="1095861" y="540611"/>
                    </a:lnTo>
                    <a:lnTo>
                      <a:pt x="1096850" y="544571"/>
                    </a:lnTo>
                    <a:cubicBezTo>
                      <a:pt x="1086949" y="540611"/>
                      <a:pt x="1077048" y="536650"/>
                      <a:pt x="1067147" y="533680"/>
                    </a:cubicBezTo>
                    <a:cubicBezTo>
                      <a:pt x="1039423" y="524769"/>
                      <a:pt x="1011699" y="520808"/>
                      <a:pt x="982985" y="519818"/>
                    </a:cubicBezTo>
                    <a:cubicBezTo>
                      <a:pt x="969123" y="518828"/>
                      <a:pt x="954271" y="519818"/>
                      <a:pt x="940410" y="519818"/>
                    </a:cubicBezTo>
                    <a:lnTo>
                      <a:pt x="929518" y="519818"/>
                    </a:lnTo>
                    <a:cubicBezTo>
                      <a:pt x="925558" y="519818"/>
                      <a:pt x="921597" y="519818"/>
                      <a:pt x="918627" y="520808"/>
                    </a:cubicBezTo>
                    <a:cubicBezTo>
                      <a:pt x="911696" y="521798"/>
                      <a:pt x="903775" y="522789"/>
                      <a:pt x="896844" y="524769"/>
                    </a:cubicBezTo>
                    <a:cubicBezTo>
                      <a:pt x="887933" y="526749"/>
                      <a:pt x="878032" y="529719"/>
                      <a:pt x="869121" y="533680"/>
                    </a:cubicBezTo>
                    <a:cubicBezTo>
                      <a:pt x="858229" y="525759"/>
                      <a:pt x="847338" y="516848"/>
                      <a:pt x="836446" y="508927"/>
                    </a:cubicBezTo>
                    <a:cubicBezTo>
                      <a:pt x="824565" y="500015"/>
                      <a:pt x="812683" y="490114"/>
                      <a:pt x="800801" y="481203"/>
                    </a:cubicBezTo>
                    <a:cubicBezTo>
                      <a:pt x="794861" y="476252"/>
                      <a:pt x="788920" y="472292"/>
                      <a:pt x="782979" y="468332"/>
                    </a:cubicBezTo>
                    <a:lnTo>
                      <a:pt x="776048" y="463381"/>
                    </a:lnTo>
                    <a:cubicBezTo>
                      <a:pt x="785949" y="452489"/>
                      <a:pt x="796841" y="441598"/>
                      <a:pt x="806743" y="429717"/>
                    </a:cubicBezTo>
                    <a:lnTo>
                      <a:pt x="816644" y="418825"/>
                    </a:lnTo>
                    <a:lnTo>
                      <a:pt x="821594" y="413874"/>
                    </a:lnTo>
                    <a:lnTo>
                      <a:pt x="823575" y="410904"/>
                    </a:lnTo>
                    <a:lnTo>
                      <a:pt x="824565" y="409914"/>
                    </a:lnTo>
                    <a:cubicBezTo>
                      <a:pt x="824565" y="408924"/>
                      <a:pt x="825555" y="407934"/>
                      <a:pt x="826545" y="407934"/>
                    </a:cubicBezTo>
                    <a:cubicBezTo>
                      <a:pt x="830505" y="401003"/>
                      <a:pt x="831496" y="392091"/>
                      <a:pt x="827535" y="386151"/>
                    </a:cubicBezTo>
                    <a:cubicBezTo>
                      <a:pt x="823575" y="379220"/>
                      <a:pt x="816644" y="374269"/>
                      <a:pt x="808723" y="374269"/>
                    </a:cubicBezTo>
                    <a:cubicBezTo>
                      <a:pt x="804762" y="374269"/>
                      <a:pt x="800801" y="375259"/>
                      <a:pt x="797831" y="377239"/>
                    </a:cubicBezTo>
                    <a:cubicBezTo>
                      <a:pt x="795851" y="378230"/>
                      <a:pt x="794861" y="379220"/>
                      <a:pt x="792880" y="381200"/>
                    </a:cubicBezTo>
                    <a:cubicBezTo>
                      <a:pt x="790900" y="383180"/>
                      <a:pt x="790900" y="383180"/>
                      <a:pt x="789910" y="384170"/>
                    </a:cubicBezTo>
                    <a:lnTo>
                      <a:pt x="780999" y="395062"/>
                    </a:lnTo>
                    <a:lnTo>
                      <a:pt x="763177" y="417835"/>
                    </a:lnTo>
                    <a:cubicBezTo>
                      <a:pt x="751295" y="433677"/>
                      <a:pt x="740404" y="448529"/>
                      <a:pt x="728522" y="464371"/>
                    </a:cubicBezTo>
                    <a:cubicBezTo>
                      <a:pt x="717631" y="480213"/>
                      <a:pt x="705749" y="496055"/>
                      <a:pt x="693868" y="510907"/>
                    </a:cubicBezTo>
                    <a:lnTo>
                      <a:pt x="676045" y="533680"/>
                    </a:lnTo>
                    <a:cubicBezTo>
                      <a:pt x="673075" y="537641"/>
                      <a:pt x="673075" y="543581"/>
                      <a:pt x="676045" y="547542"/>
                    </a:cubicBezTo>
                    <a:cubicBezTo>
                      <a:pt x="678026" y="550512"/>
                      <a:pt x="680006" y="552493"/>
                      <a:pt x="682976" y="553483"/>
                    </a:cubicBezTo>
                    <a:cubicBezTo>
                      <a:pt x="682976" y="553483"/>
                      <a:pt x="682976" y="553483"/>
                      <a:pt x="682976" y="553483"/>
                    </a:cubicBezTo>
                    <a:cubicBezTo>
                      <a:pt x="683966" y="553483"/>
                      <a:pt x="683966" y="553483"/>
                      <a:pt x="684957" y="554473"/>
                    </a:cubicBezTo>
                    <a:cubicBezTo>
                      <a:pt x="684957" y="554473"/>
                      <a:pt x="684957" y="554473"/>
                      <a:pt x="684957" y="554473"/>
                    </a:cubicBezTo>
                    <a:cubicBezTo>
                      <a:pt x="685947" y="554473"/>
                      <a:pt x="686936" y="554473"/>
                      <a:pt x="686936" y="554473"/>
                    </a:cubicBezTo>
                    <a:cubicBezTo>
                      <a:pt x="687927" y="554473"/>
                      <a:pt x="688917" y="554473"/>
                      <a:pt x="689907" y="554473"/>
                    </a:cubicBezTo>
                    <a:cubicBezTo>
                      <a:pt x="689907" y="554473"/>
                      <a:pt x="690897" y="554473"/>
                      <a:pt x="690897" y="554473"/>
                    </a:cubicBezTo>
                    <a:cubicBezTo>
                      <a:pt x="691887" y="554473"/>
                      <a:pt x="691887" y="554473"/>
                      <a:pt x="692878" y="553483"/>
                    </a:cubicBezTo>
                    <a:cubicBezTo>
                      <a:pt x="692878" y="553483"/>
                      <a:pt x="693868" y="553483"/>
                      <a:pt x="693868" y="553483"/>
                    </a:cubicBezTo>
                    <a:cubicBezTo>
                      <a:pt x="695848" y="552493"/>
                      <a:pt x="697828" y="550512"/>
                      <a:pt x="698818" y="548532"/>
                    </a:cubicBezTo>
                    <a:lnTo>
                      <a:pt x="707730" y="537641"/>
                    </a:lnTo>
                    <a:lnTo>
                      <a:pt x="726542" y="515858"/>
                    </a:lnTo>
                    <a:cubicBezTo>
                      <a:pt x="732483" y="508927"/>
                      <a:pt x="738423" y="502986"/>
                      <a:pt x="744364" y="496055"/>
                    </a:cubicBezTo>
                    <a:cubicBezTo>
                      <a:pt x="745354" y="497045"/>
                      <a:pt x="746344" y="497045"/>
                      <a:pt x="747335" y="498035"/>
                    </a:cubicBezTo>
                    <a:lnTo>
                      <a:pt x="749315" y="499026"/>
                    </a:lnTo>
                    <a:lnTo>
                      <a:pt x="754266" y="501996"/>
                    </a:lnTo>
                    <a:cubicBezTo>
                      <a:pt x="767137" y="509917"/>
                      <a:pt x="780009" y="516848"/>
                      <a:pt x="792880" y="524769"/>
                    </a:cubicBezTo>
                    <a:cubicBezTo>
                      <a:pt x="805752" y="531700"/>
                      <a:pt x="818624" y="539621"/>
                      <a:pt x="831496" y="547542"/>
                    </a:cubicBezTo>
                    <a:cubicBezTo>
                      <a:pt x="832486" y="548532"/>
                      <a:pt x="834466" y="549522"/>
                      <a:pt x="835456" y="550512"/>
                    </a:cubicBezTo>
                    <a:cubicBezTo>
                      <a:pt x="828526" y="554473"/>
                      <a:pt x="821594" y="558433"/>
                      <a:pt x="815653" y="563384"/>
                    </a:cubicBezTo>
                    <a:cubicBezTo>
                      <a:pt x="809713" y="568335"/>
                      <a:pt x="804762" y="573285"/>
                      <a:pt x="799812" y="579226"/>
                    </a:cubicBezTo>
                    <a:cubicBezTo>
                      <a:pt x="794861" y="585167"/>
                      <a:pt x="790900" y="592098"/>
                      <a:pt x="787930" y="600019"/>
                    </a:cubicBezTo>
                    <a:cubicBezTo>
                      <a:pt x="785949" y="607940"/>
                      <a:pt x="784960" y="616851"/>
                      <a:pt x="787930" y="624772"/>
                    </a:cubicBezTo>
                    <a:cubicBezTo>
                      <a:pt x="790900" y="632693"/>
                      <a:pt x="795851" y="639624"/>
                      <a:pt x="801792" y="645565"/>
                    </a:cubicBezTo>
                    <a:cubicBezTo>
                      <a:pt x="813674" y="656456"/>
                      <a:pt x="828526" y="661407"/>
                      <a:pt x="842387" y="665367"/>
                    </a:cubicBezTo>
                    <a:cubicBezTo>
                      <a:pt x="849318" y="667348"/>
                      <a:pt x="856249" y="669328"/>
                      <a:pt x="863180" y="670318"/>
                    </a:cubicBezTo>
                    <a:cubicBezTo>
                      <a:pt x="870110" y="671308"/>
                      <a:pt x="876052" y="673288"/>
                      <a:pt x="881992" y="676259"/>
                    </a:cubicBezTo>
                    <a:cubicBezTo>
                      <a:pt x="887933" y="678239"/>
                      <a:pt x="892884" y="682200"/>
                      <a:pt x="896844" y="686160"/>
                    </a:cubicBezTo>
                    <a:cubicBezTo>
                      <a:pt x="900805" y="690121"/>
                      <a:pt x="903775" y="695071"/>
                      <a:pt x="903775" y="700022"/>
                    </a:cubicBezTo>
                    <a:cubicBezTo>
                      <a:pt x="904765" y="705963"/>
                      <a:pt x="904765" y="711903"/>
                      <a:pt x="902785" y="717844"/>
                    </a:cubicBezTo>
                    <a:cubicBezTo>
                      <a:pt x="901795" y="723785"/>
                      <a:pt x="898824" y="730716"/>
                      <a:pt x="896844" y="736657"/>
                    </a:cubicBezTo>
                    <a:cubicBezTo>
                      <a:pt x="891893" y="748538"/>
                      <a:pt x="884962" y="760420"/>
                      <a:pt x="877041" y="772301"/>
                    </a:cubicBezTo>
                    <a:cubicBezTo>
                      <a:pt x="870110" y="783193"/>
                      <a:pt x="862190" y="793094"/>
                      <a:pt x="853279" y="802995"/>
                    </a:cubicBezTo>
                    <a:cubicBezTo>
                      <a:pt x="836446" y="808936"/>
                      <a:pt x="818624" y="813887"/>
                      <a:pt x="800801" y="816857"/>
                    </a:cubicBezTo>
                    <a:cubicBezTo>
                      <a:pt x="795851" y="817847"/>
                      <a:pt x="791891" y="817847"/>
                      <a:pt x="786940" y="818837"/>
                    </a:cubicBezTo>
                    <a:cubicBezTo>
                      <a:pt x="781989" y="818837"/>
                      <a:pt x="778029" y="819828"/>
                      <a:pt x="773078" y="819828"/>
                    </a:cubicBezTo>
                    <a:cubicBezTo>
                      <a:pt x="764167" y="820818"/>
                      <a:pt x="755256" y="819828"/>
                      <a:pt x="746344" y="818837"/>
                    </a:cubicBezTo>
                    <a:cubicBezTo>
                      <a:pt x="737433" y="817847"/>
                      <a:pt x="729513" y="814877"/>
                      <a:pt x="722582" y="810916"/>
                    </a:cubicBezTo>
                    <a:cubicBezTo>
                      <a:pt x="715650" y="806956"/>
                      <a:pt x="710700" y="800025"/>
                      <a:pt x="707730" y="793094"/>
                    </a:cubicBezTo>
                    <a:cubicBezTo>
                      <a:pt x="704759" y="785173"/>
                      <a:pt x="703769" y="777252"/>
                      <a:pt x="703769" y="768341"/>
                    </a:cubicBezTo>
                    <a:cubicBezTo>
                      <a:pt x="703769" y="766361"/>
                      <a:pt x="703769" y="764380"/>
                      <a:pt x="704759" y="762400"/>
                    </a:cubicBezTo>
                    <a:lnTo>
                      <a:pt x="704759" y="761410"/>
                    </a:lnTo>
                    <a:lnTo>
                      <a:pt x="704759" y="759430"/>
                    </a:lnTo>
                    <a:lnTo>
                      <a:pt x="705749" y="755469"/>
                    </a:lnTo>
                    <a:lnTo>
                      <a:pt x="708719" y="741607"/>
                    </a:lnTo>
                    <a:lnTo>
                      <a:pt x="710700" y="729726"/>
                    </a:lnTo>
                    <a:lnTo>
                      <a:pt x="698818" y="731706"/>
                    </a:lnTo>
                    <a:cubicBezTo>
                      <a:pt x="670105" y="736657"/>
                      <a:pt x="641391" y="740617"/>
                      <a:pt x="611687" y="742597"/>
                    </a:cubicBezTo>
                    <a:cubicBezTo>
                      <a:pt x="582973" y="745568"/>
                      <a:pt x="553269" y="746558"/>
                      <a:pt x="524556" y="744578"/>
                    </a:cubicBezTo>
                    <a:cubicBezTo>
                      <a:pt x="517625" y="743587"/>
                      <a:pt x="510694" y="743587"/>
                      <a:pt x="502773" y="742597"/>
                    </a:cubicBezTo>
                    <a:cubicBezTo>
                      <a:pt x="495842" y="741607"/>
                      <a:pt x="488911" y="740617"/>
                      <a:pt x="481980" y="739627"/>
                    </a:cubicBezTo>
                    <a:cubicBezTo>
                      <a:pt x="468118" y="736657"/>
                      <a:pt x="454256" y="732696"/>
                      <a:pt x="441384" y="727745"/>
                    </a:cubicBezTo>
                    <a:cubicBezTo>
                      <a:pt x="428513" y="721805"/>
                      <a:pt x="417622" y="714874"/>
                      <a:pt x="408710" y="704972"/>
                    </a:cubicBezTo>
                    <a:cubicBezTo>
                      <a:pt x="404750" y="700022"/>
                      <a:pt x="401779" y="694081"/>
                      <a:pt x="399799" y="689130"/>
                    </a:cubicBezTo>
                    <a:cubicBezTo>
                      <a:pt x="399799" y="688140"/>
                      <a:pt x="398809" y="686160"/>
                      <a:pt x="398809" y="685170"/>
                    </a:cubicBezTo>
                    <a:cubicBezTo>
                      <a:pt x="398809" y="684180"/>
                      <a:pt x="398809" y="684180"/>
                      <a:pt x="398809" y="683189"/>
                    </a:cubicBezTo>
                    <a:lnTo>
                      <a:pt x="398809" y="681209"/>
                    </a:lnTo>
                    <a:lnTo>
                      <a:pt x="399799" y="670318"/>
                    </a:lnTo>
                    <a:lnTo>
                      <a:pt x="399799" y="662397"/>
                    </a:lnTo>
                    <a:lnTo>
                      <a:pt x="391878" y="661407"/>
                    </a:lnTo>
                    <a:cubicBezTo>
                      <a:pt x="379996" y="660417"/>
                      <a:pt x="368115" y="660417"/>
                      <a:pt x="356234" y="659426"/>
                    </a:cubicBezTo>
                    <a:cubicBezTo>
                      <a:pt x="350292" y="659426"/>
                      <a:pt x="344352" y="659426"/>
                      <a:pt x="338411" y="659426"/>
                    </a:cubicBezTo>
                    <a:cubicBezTo>
                      <a:pt x="332470" y="659426"/>
                      <a:pt x="327520" y="659426"/>
                      <a:pt x="321579" y="659426"/>
                    </a:cubicBezTo>
                    <a:cubicBezTo>
                      <a:pt x="322569" y="658436"/>
                      <a:pt x="323559" y="656456"/>
                      <a:pt x="323559" y="655466"/>
                    </a:cubicBezTo>
                    <a:cubicBezTo>
                      <a:pt x="324549" y="652496"/>
                      <a:pt x="324549" y="649525"/>
                      <a:pt x="324549" y="646555"/>
                    </a:cubicBezTo>
                    <a:lnTo>
                      <a:pt x="324549" y="637644"/>
                    </a:lnTo>
                    <a:lnTo>
                      <a:pt x="324549" y="603979"/>
                    </a:lnTo>
                    <a:lnTo>
                      <a:pt x="325539" y="535660"/>
                    </a:lnTo>
                    <a:lnTo>
                      <a:pt x="328510" y="400013"/>
                    </a:lnTo>
                    <a:lnTo>
                      <a:pt x="331480" y="264365"/>
                    </a:lnTo>
                    <a:lnTo>
                      <a:pt x="332470" y="43566"/>
                    </a:lnTo>
                    <a:lnTo>
                      <a:pt x="982985" y="43566"/>
                    </a:lnTo>
                    <a:close/>
                    <a:moveTo>
                      <a:pt x="694858" y="550512"/>
                    </a:moveTo>
                    <a:cubicBezTo>
                      <a:pt x="694858" y="550512"/>
                      <a:pt x="694858" y="550512"/>
                      <a:pt x="694858" y="550512"/>
                    </a:cubicBezTo>
                    <a:cubicBezTo>
                      <a:pt x="694858" y="550512"/>
                      <a:pt x="694858" y="550512"/>
                      <a:pt x="694858" y="550512"/>
                    </a:cubicBezTo>
                    <a:cubicBezTo>
                      <a:pt x="694858" y="550512"/>
                      <a:pt x="694858" y="550512"/>
                      <a:pt x="694858" y="550512"/>
                    </a:cubicBezTo>
                    <a:close/>
                    <a:moveTo>
                      <a:pt x="173060" y="671308"/>
                    </a:moveTo>
                    <a:cubicBezTo>
                      <a:pt x="173060" y="653486"/>
                      <a:pt x="173060" y="635663"/>
                      <a:pt x="174049" y="617841"/>
                    </a:cubicBezTo>
                    <a:cubicBezTo>
                      <a:pt x="174049" y="600019"/>
                      <a:pt x="175040" y="582196"/>
                      <a:pt x="175040" y="564374"/>
                    </a:cubicBezTo>
                    <a:lnTo>
                      <a:pt x="176030" y="513878"/>
                    </a:lnTo>
                    <a:lnTo>
                      <a:pt x="227517" y="508927"/>
                    </a:lnTo>
                    <a:lnTo>
                      <a:pt x="229497" y="664377"/>
                    </a:lnTo>
                    <a:cubicBezTo>
                      <a:pt x="219596" y="667348"/>
                      <a:pt x="194843" y="673288"/>
                      <a:pt x="184941" y="677249"/>
                    </a:cubicBezTo>
                    <a:cubicBezTo>
                      <a:pt x="180980" y="679229"/>
                      <a:pt x="177020" y="680219"/>
                      <a:pt x="172069" y="682200"/>
                    </a:cubicBezTo>
                    <a:lnTo>
                      <a:pt x="173060" y="671308"/>
                    </a:lnTo>
                    <a:close/>
                    <a:moveTo>
                      <a:pt x="1200814" y="739627"/>
                    </a:moveTo>
                    <a:cubicBezTo>
                      <a:pt x="1192893" y="738637"/>
                      <a:pt x="1184972" y="737647"/>
                      <a:pt x="1176061" y="737647"/>
                    </a:cubicBezTo>
                    <a:lnTo>
                      <a:pt x="1163189" y="737647"/>
                    </a:lnTo>
                    <a:cubicBezTo>
                      <a:pt x="1159228" y="737647"/>
                      <a:pt x="1154278" y="737647"/>
                      <a:pt x="1150318" y="738637"/>
                    </a:cubicBezTo>
                    <a:cubicBezTo>
                      <a:pt x="1133485" y="739627"/>
                      <a:pt x="1116653" y="743587"/>
                      <a:pt x="1100811" y="748538"/>
                    </a:cubicBezTo>
                    <a:cubicBezTo>
                      <a:pt x="1084969" y="753489"/>
                      <a:pt x="1070117" y="761410"/>
                      <a:pt x="1055265" y="770321"/>
                    </a:cubicBezTo>
                    <a:cubicBezTo>
                      <a:pt x="1041403" y="779232"/>
                      <a:pt x="1028531" y="790124"/>
                      <a:pt x="1017640" y="802995"/>
                    </a:cubicBezTo>
                    <a:cubicBezTo>
                      <a:pt x="1006749" y="815867"/>
                      <a:pt x="996848" y="829729"/>
                      <a:pt x="989917" y="844581"/>
                    </a:cubicBezTo>
                    <a:cubicBezTo>
                      <a:pt x="985956" y="851512"/>
                      <a:pt x="982985" y="860423"/>
                      <a:pt x="981005" y="868344"/>
                    </a:cubicBezTo>
                    <a:cubicBezTo>
                      <a:pt x="979025" y="876265"/>
                      <a:pt x="978035" y="885176"/>
                      <a:pt x="977045" y="893097"/>
                    </a:cubicBezTo>
                    <a:cubicBezTo>
                      <a:pt x="976054" y="907949"/>
                      <a:pt x="977045" y="922801"/>
                      <a:pt x="978035" y="936663"/>
                    </a:cubicBezTo>
                    <a:lnTo>
                      <a:pt x="849318" y="929732"/>
                    </a:lnTo>
                    <a:cubicBezTo>
                      <a:pt x="826545" y="928742"/>
                      <a:pt x="804762" y="926761"/>
                      <a:pt x="781989" y="926761"/>
                    </a:cubicBezTo>
                    <a:cubicBezTo>
                      <a:pt x="759216" y="925771"/>
                      <a:pt x="737433" y="926761"/>
                      <a:pt x="714661" y="928742"/>
                    </a:cubicBezTo>
                    <a:lnTo>
                      <a:pt x="580003" y="936663"/>
                    </a:lnTo>
                    <a:lnTo>
                      <a:pt x="446335" y="943594"/>
                    </a:lnTo>
                    <a:cubicBezTo>
                      <a:pt x="443365" y="916860"/>
                      <a:pt x="437424" y="891117"/>
                      <a:pt x="427523" y="865374"/>
                    </a:cubicBezTo>
                    <a:cubicBezTo>
                      <a:pt x="422572" y="852502"/>
                      <a:pt x="416631" y="840620"/>
                      <a:pt x="409700" y="828739"/>
                    </a:cubicBezTo>
                    <a:cubicBezTo>
                      <a:pt x="402770" y="816857"/>
                      <a:pt x="394848" y="805966"/>
                      <a:pt x="385937" y="796064"/>
                    </a:cubicBezTo>
                    <a:cubicBezTo>
                      <a:pt x="368115" y="776262"/>
                      <a:pt x="345342" y="759430"/>
                      <a:pt x="320589" y="749528"/>
                    </a:cubicBezTo>
                    <a:cubicBezTo>
                      <a:pt x="318609" y="748538"/>
                      <a:pt x="317618" y="748538"/>
                      <a:pt x="315638" y="747548"/>
                    </a:cubicBezTo>
                    <a:cubicBezTo>
                      <a:pt x="315638" y="747548"/>
                      <a:pt x="315638" y="747548"/>
                      <a:pt x="315638" y="747548"/>
                    </a:cubicBezTo>
                    <a:cubicBezTo>
                      <a:pt x="312668" y="746558"/>
                      <a:pt x="309697" y="745568"/>
                      <a:pt x="307717" y="744578"/>
                    </a:cubicBezTo>
                    <a:lnTo>
                      <a:pt x="306727" y="744578"/>
                    </a:lnTo>
                    <a:cubicBezTo>
                      <a:pt x="303757" y="743587"/>
                      <a:pt x="300786" y="742597"/>
                      <a:pt x="298806" y="742597"/>
                    </a:cubicBezTo>
                    <a:lnTo>
                      <a:pt x="297816" y="742597"/>
                    </a:lnTo>
                    <a:cubicBezTo>
                      <a:pt x="279004" y="737647"/>
                      <a:pt x="260191" y="735667"/>
                      <a:pt x="241378" y="735667"/>
                    </a:cubicBezTo>
                    <a:lnTo>
                      <a:pt x="241378" y="735667"/>
                    </a:lnTo>
                    <a:cubicBezTo>
                      <a:pt x="238408" y="735667"/>
                      <a:pt x="235438" y="735667"/>
                      <a:pt x="233457" y="735667"/>
                    </a:cubicBezTo>
                    <a:cubicBezTo>
                      <a:pt x="232467" y="735667"/>
                      <a:pt x="231477" y="735667"/>
                      <a:pt x="230487" y="735667"/>
                    </a:cubicBezTo>
                    <a:cubicBezTo>
                      <a:pt x="229497" y="735667"/>
                      <a:pt x="227517" y="735667"/>
                      <a:pt x="225536" y="735667"/>
                    </a:cubicBezTo>
                    <a:cubicBezTo>
                      <a:pt x="222566" y="735667"/>
                      <a:pt x="220586" y="735667"/>
                      <a:pt x="217615" y="735667"/>
                    </a:cubicBezTo>
                    <a:cubicBezTo>
                      <a:pt x="208704" y="736657"/>
                      <a:pt x="200783" y="737647"/>
                      <a:pt x="191872" y="738637"/>
                    </a:cubicBezTo>
                    <a:cubicBezTo>
                      <a:pt x="186921" y="739627"/>
                      <a:pt x="181970" y="740617"/>
                      <a:pt x="178010" y="741607"/>
                    </a:cubicBezTo>
                    <a:cubicBezTo>
                      <a:pt x="178010" y="741607"/>
                      <a:pt x="178010" y="741607"/>
                      <a:pt x="178010" y="741607"/>
                    </a:cubicBezTo>
                    <a:cubicBezTo>
                      <a:pt x="167118" y="744578"/>
                      <a:pt x="155237" y="748538"/>
                      <a:pt x="145336" y="752499"/>
                    </a:cubicBezTo>
                    <a:cubicBezTo>
                      <a:pt x="130484" y="759430"/>
                      <a:pt x="115632" y="767350"/>
                      <a:pt x="102760" y="777252"/>
                    </a:cubicBezTo>
                    <a:cubicBezTo>
                      <a:pt x="90879" y="786163"/>
                      <a:pt x="79987" y="797054"/>
                      <a:pt x="70086" y="808936"/>
                    </a:cubicBezTo>
                    <a:cubicBezTo>
                      <a:pt x="77017" y="798045"/>
                      <a:pt x="83948" y="787153"/>
                      <a:pt x="92859" y="777252"/>
                    </a:cubicBezTo>
                    <a:cubicBezTo>
                      <a:pt x="97810" y="771311"/>
                      <a:pt x="102760" y="766361"/>
                      <a:pt x="107711" y="761410"/>
                    </a:cubicBezTo>
                    <a:cubicBezTo>
                      <a:pt x="112662" y="756459"/>
                      <a:pt x="118602" y="752499"/>
                      <a:pt x="123553" y="747548"/>
                    </a:cubicBezTo>
                    <a:cubicBezTo>
                      <a:pt x="146326" y="730716"/>
                      <a:pt x="172069" y="716854"/>
                      <a:pt x="198803" y="707943"/>
                    </a:cubicBezTo>
                    <a:cubicBezTo>
                      <a:pt x="225536" y="699032"/>
                      <a:pt x="254250" y="694081"/>
                      <a:pt x="282964" y="691111"/>
                    </a:cubicBezTo>
                    <a:cubicBezTo>
                      <a:pt x="310687" y="688140"/>
                      <a:pt x="339401" y="688140"/>
                      <a:pt x="367125" y="690121"/>
                    </a:cubicBezTo>
                    <a:cubicBezTo>
                      <a:pt x="370095" y="703982"/>
                      <a:pt x="377026" y="715864"/>
                      <a:pt x="386927" y="725765"/>
                    </a:cubicBezTo>
                    <a:cubicBezTo>
                      <a:pt x="396829" y="736657"/>
                      <a:pt x="408710" y="744578"/>
                      <a:pt x="420592" y="751509"/>
                    </a:cubicBezTo>
                    <a:cubicBezTo>
                      <a:pt x="433464" y="758439"/>
                      <a:pt x="446335" y="763390"/>
                      <a:pt x="460197" y="766361"/>
                    </a:cubicBezTo>
                    <a:cubicBezTo>
                      <a:pt x="467128" y="768341"/>
                      <a:pt x="474059" y="769331"/>
                      <a:pt x="480990" y="771311"/>
                    </a:cubicBezTo>
                    <a:cubicBezTo>
                      <a:pt x="487921" y="772301"/>
                      <a:pt x="494852" y="773291"/>
                      <a:pt x="501783" y="774282"/>
                    </a:cubicBezTo>
                    <a:cubicBezTo>
                      <a:pt x="529506" y="777252"/>
                      <a:pt x="558220" y="778242"/>
                      <a:pt x="585944" y="777252"/>
                    </a:cubicBezTo>
                    <a:cubicBezTo>
                      <a:pt x="612677" y="776262"/>
                      <a:pt x="638421" y="773291"/>
                      <a:pt x="664164" y="770321"/>
                    </a:cubicBezTo>
                    <a:cubicBezTo>
                      <a:pt x="664164" y="779232"/>
                      <a:pt x="666144" y="789133"/>
                      <a:pt x="669114" y="798045"/>
                    </a:cubicBezTo>
                    <a:cubicBezTo>
                      <a:pt x="673075" y="808936"/>
                      <a:pt x="679016" y="818837"/>
                      <a:pt x="686936" y="826758"/>
                    </a:cubicBezTo>
                    <a:cubicBezTo>
                      <a:pt x="694858" y="834679"/>
                      <a:pt x="704759" y="841610"/>
                      <a:pt x="714661" y="845571"/>
                    </a:cubicBezTo>
                    <a:cubicBezTo>
                      <a:pt x="725552" y="849531"/>
                      <a:pt x="736443" y="852502"/>
                      <a:pt x="747335" y="853492"/>
                    </a:cubicBezTo>
                    <a:cubicBezTo>
                      <a:pt x="758226" y="854482"/>
                      <a:pt x="769118" y="854482"/>
                      <a:pt x="780009" y="853492"/>
                    </a:cubicBezTo>
                    <a:cubicBezTo>
                      <a:pt x="790900" y="852502"/>
                      <a:pt x="801792" y="851512"/>
                      <a:pt x="812683" y="849531"/>
                    </a:cubicBezTo>
                    <a:cubicBezTo>
                      <a:pt x="833476" y="845571"/>
                      <a:pt x="854269" y="839630"/>
                      <a:pt x="875061" y="832699"/>
                    </a:cubicBezTo>
                    <a:lnTo>
                      <a:pt x="877041" y="831709"/>
                    </a:lnTo>
                    <a:lnTo>
                      <a:pt x="878032" y="830719"/>
                    </a:lnTo>
                    <a:cubicBezTo>
                      <a:pt x="889913" y="817847"/>
                      <a:pt x="901795" y="803985"/>
                      <a:pt x="911696" y="789133"/>
                    </a:cubicBezTo>
                    <a:cubicBezTo>
                      <a:pt x="921597" y="774282"/>
                      <a:pt x="930509" y="758439"/>
                      <a:pt x="937440" y="741607"/>
                    </a:cubicBezTo>
                    <a:cubicBezTo>
                      <a:pt x="940410" y="732696"/>
                      <a:pt x="943380" y="723785"/>
                      <a:pt x="945361" y="714874"/>
                    </a:cubicBezTo>
                    <a:cubicBezTo>
                      <a:pt x="947341" y="705963"/>
                      <a:pt x="947341" y="696061"/>
                      <a:pt x="946351" y="686160"/>
                    </a:cubicBezTo>
                    <a:cubicBezTo>
                      <a:pt x="944370" y="676259"/>
                      <a:pt x="941400" y="667348"/>
                      <a:pt x="935459" y="658436"/>
                    </a:cubicBezTo>
                    <a:cubicBezTo>
                      <a:pt x="929518" y="650515"/>
                      <a:pt x="922588" y="643584"/>
                      <a:pt x="914666" y="637644"/>
                    </a:cubicBezTo>
                    <a:cubicBezTo>
                      <a:pt x="906745" y="632693"/>
                      <a:pt x="897835" y="628732"/>
                      <a:pt x="888923" y="625762"/>
                    </a:cubicBezTo>
                    <a:cubicBezTo>
                      <a:pt x="884962" y="624772"/>
                      <a:pt x="880012" y="622792"/>
                      <a:pt x="875061" y="621802"/>
                    </a:cubicBezTo>
                    <a:lnTo>
                      <a:pt x="862190" y="618831"/>
                    </a:lnTo>
                    <a:cubicBezTo>
                      <a:pt x="854269" y="616851"/>
                      <a:pt x="846348" y="614871"/>
                      <a:pt x="838427" y="611900"/>
                    </a:cubicBezTo>
                    <a:cubicBezTo>
                      <a:pt x="834466" y="609920"/>
                      <a:pt x="831496" y="607940"/>
                      <a:pt x="829515" y="605959"/>
                    </a:cubicBezTo>
                    <a:cubicBezTo>
                      <a:pt x="828526" y="604969"/>
                      <a:pt x="828526" y="604969"/>
                      <a:pt x="827535" y="603979"/>
                    </a:cubicBezTo>
                    <a:lnTo>
                      <a:pt x="827535" y="603979"/>
                    </a:lnTo>
                    <a:cubicBezTo>
                      <a:pt x="827535" y="603979"/>
                      <a:pt x="827535" y="603979"/>
                      <a:pt x="827535" y="602989"/>
                    </a:cubicBezTo>
                    <a:cubicBezTo>
                      <a:pt x="828526" y="601009"/>
                      <a:pt x="830505" y="598039"/>
                      <a:pt x="833476" y="595068"/>
                    </a:cubicBezTo>
                    <a:cubicBezTo>
                      <a:pt x="836446" y="592098"/>
                      <a:pt x="839417" y="590117"/>
                      <a:pt x="842387" y="587147"/>
                    </a:cubicBezTo>
                    <a:cubicBezTo>
                      <a:pt x="849318" y="582196"/>
                      <a:pt x="856249" y="578236"/>
                      <a:pt x="863180" y="574275"/>
                    </a:cubicBezTo>
                    <a:cubicBezTo>
                      <a:pt x="878032" y="566354"/>
                      <a:pt x="893874" y="560413"/>
                      <a:pt x="910706" y="558433"/>
                    </a:cubicBezTo>
                    <a:cubicBezTo>
                      <a:pt x="914666" y="557443"/>
                      <a:pt x="918627" y="557443"/>
                      <a:pt x="922588" y="557443"/>
                    </a:cubicBezTo>
                    <a:lnTo>
                      <a:pt x="935459" y="557443"/>
                    </a:lnTo>
                    <a:cubicBezTo>
                      <a:pt x="944370" y="557443"/>
                      <a:pt x="953282" y="557443"/>
                      <a:pt x="961203" y="557443"/>
                    </a:cubicBezTo>
                    <a:cubicBezTo>
                      <a:pt x="978035" y="557443"/>
                      <a:pt x="995857" y="558433"/>
                      <a:pt x="1012689" y="560413"/>
                    </a:cubicBezTo>
                    <a:cubicBezTo>
                      <a:pt x="1014670" y="560413"/>
                      <a:pt x="1016650" y="561404"/>
                      <a:pt x="1018630" y="561404"/>
                    </a:cubicBezTo>
                    <a:lnTo>
                      <a:pt x="1024571" y="562394"/>
                    </a:lnTo>
                    <a:cubicBezTo>
                      <a:pt x="1028531" y="563384"/>
                      <a:pt x="1032492" y="564374"/>
                      <a:pt x="1037443" y="565364"/>
                    </a:cubicBezTo>
                    <a:lnTo>
                      <a:pt x="1049324" y="569325"/>
                    </a:lnTo>
                    <a:cubicBezTo>
                      <a:pt x="1051305" y="570315"/>
                      <a:pt x="1053284" y="570315"/>
                      <a:pt x="1055265" y="571305"/>
                    </a:cubicBezTo>
                    <a:lnTo>
                      <a:pt x="1061206" y="573285"/>
                    </a:lnTo>
                    <a:lnTo>
                      <a:pt x="1073087" y="577246"/>
                    </a:lnTo>
                    <a:cubicBezTo>
                      <a:pt x="1077048" y="579226"/>
                      <a:pt x="1081009" y="581206"/>
                      <a:pt x="1084969" y="582196"/>
                    </a:cubicBezTo>
                    <a:lnTo>
                      <a:pt x="1090910" y="585167"/>
                    </a:lnTo>
                    <a:lnTo>
                      <a:pt x="1093880" y="586157"/>
                    </a:lnTo>
                    <a:lnTo>
                      <a:pt x="1096850" y="588137"/>
                    </a:lnTo>
                    <a:lnTo>
                      <a:pt x="1107742" y="595068"/>
                    </a:lnTo>
                    <a:cubicBezTo>
                      <a:pt x="1136456" y="612891"/>
                      <a:pt x="1161209" y="636654"/>
                      <a:pt x="1182992" y="663387"/>
                    </a:cubicBezTo>
                    <a:lnTo>
                      <a:pt x="1190913" y="673288"/>
                    </a:lnTo>
                    <a:cubicBezTo>
                      <a:pt x="1193883" y="676259"/>
                      <a:pt x="1195863" y="680219"/>
                      <a:pt x="1197844" y="684180"/>
                    </a:cubicBezTo>
                    <a:cubicBezTo>
                      <a:pt x="1202794" y="691111"/>
                      <a:pt x="1207745" y="698041"/>
                      <a:pt x="1211705" y="705963"/>
                    </a:cubicBezTo>
                    <a:lnTo>
                      <a:pt x="1224577" y="728735"/>
                    </a:lnTo>
                    <a:cubicBezTo>
                      <a:pt x="1226557" y="732696"/>
                      <a:pt x="1228538" y="735667"/>
                      <a:pt x="1230518" y="739627"/>
                    </a:cubicBezTo>
                    <a:cubicBezTo>
                      <a:pt x="1223587" y="741607"/>
                      <a:pt x="1211705" y="740617"/>
                      <a:pt x="1200814" y="739627"/>
                    </a:cubicBezTo>
                    <a:close/>
                  </a:path>
                </a:pathLst>
              </a:custGeom>
              <a:solidFill>
                <a:srgbClr val="16602C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239" name="TextBox 238">
            <a:extLst>
              <a:ext uri="{FF2B5EF4-FFF2-40B4-BE49-F238E27FC236}">
                <a16:creationId xmlns:a16="http://schemas.microsoft.com/office/drawing/2014/main" id="{4630CFFB-F1AB-1FB4-BED9-C21AC022C4EE}"/>
              </a:ext>
            </a:extLst>
          </p:cNvPr>
          <p:cNvSpPr txBox="1"/>
          <p:nvPr/>
        </p:nvSpPr>
        <p:spPr>
          <a:xfrm>
            <a:off x="4938511" y="1308100"/>
            <a:ext cx="11348445" cy="568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ru-RU"/>
            </a:defPPr>
            <a:lvl1pPr>
              <a:lnSpc>
                <a:spcPts val="3200"/>
              </a:lnSpc>
              <a:defRPr sz="3200" b="1">
                <a:solidFill>
                  <a:srgbClr val="EF3742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ru-RU" sz="5400" dirty="0">
                <a:solidFill>
                  <a:srgbClr val="D90014"/>
                </a:solidFill>
                <a:latin typeface="+mj-lt"/>
                <a:sym typeface="Arial"/>
              </a:rPr>
              <a:t>Уникальные преимущества</a:t>
            </a:r>
          </a:p>
        </p:txBody>
      </p:sp>
    </p:spTree>
    <p:extLst>
      <p:ext uri="{BB962C8B-B14F-4D97-AF65-F5344CB8AC3E}">
        <p14:creationId xmlns:p14="http://schemas.microsoft.com/office/powerpoint/2010/main" val="5224449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7B2F34-F35D-1A19-BCFD-0EE4E8B456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172992C5-ECE6-3E86-3EDD-709472D6D4E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458244" y="1155700"/>
            <a:ext cx="11061322" cy="8904554"/>
          </a:xfrm>
          <a:prstGeom prst="rect">
            <a:avLst/>
          </a:prstGeom>
        </p:spPr>
      </p:pic>
      <p:sp>
        <p:nvSpPr>
          <p:cNvPr id="84" name="TextBox 83">
            <a:extLst>
              <a:ext uri="{FF2B5EF4-FFF2-40B4-BE49-F238E27FC236}">
                <a16:creationId xmlns:a16="http://schemas.microsoft.com/office/drawing/2014/main" id="{136A57BD-F5B1-80F8-E1F4-95F01CD8C99B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77247FF-C191-5621-ED39-BDCD39C5D95B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10" name="Полилиния: фигура 9">
            <a:extLst>
              <a:ext uri="{FF2B5EF4-FFF2-40B4-BE49-F238E27FC236}">
                <a16:creationId xmlns:a16="http://schemas.microsoft.com/office/drawing/2014/main" id="{BA568B3E-A2D7-DC80-F770-EFB985F59529}"/>
              </a:ext>
            </a:extLst>
          </p:cNvPr>
          <p:cNvSpPr/>
          <p:nvPr/>
        </p:nvSpPr>
        <p:spPr>
          <a:xfrm>
            <a:off x="7114949" y="7811095"/>
            <a:ext cx="9005187" cy="2962454"/>
          </a:xfrm>
          <a:custGeom>
            <a:avLst/>
            <a:gdLst>
              <a:gd name="connsiteX0" fmla="*/ 0 w 9005187"/>
              <a:gd name="connsiteY0" fmla="*/ 0 h 2962454"/>
              <a:gd name="connsiteX1" fmla="*/ 9005187 w 9005187"/>
              <a:gd name="connsiteY1" fmla="*/ 0 h 2962454"/>
              <a:gd name="connsiteX2" fmla="*/ 9005187 w 9005187"/>
              <a:gd name="connsiteY2" fmla="*/ 2962454 h 2962454"/>
              <a:gd name="connsiteX3" fmla="*/ 0 w 9005187"/>
              <a:gd name="connsiteY3" fmla="*/ 2962454 h 29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05187" h="2962454">
                <a:moveTo>
                  <a:pt x="0" y="0"/>
                </a:moveTo>
                <a:lnTo>
                  <a:pt x="9005187" y="0"/>
                </a:lnTo>
                <a:lnTo>
                  <a:pt x="9005187" y="2962454"/>
                </a:lnTo>
                <a:lnTo>
                  <a:pt x="0" y="2962454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" name="Полилиния: фигура 15">
            <a:extLst>
              <a:ext uri="{FF2B5EF4-FFF2-40B4-BE49-F238E27FC236}">
                <a16:creationId xmlns:a16="http://schemas.microsoft.com/office/drawing/2014/main" id="{0AA9F3F1-738B-B58A-B4CC-BF43CED23752}"/>
              </a:ext>
            </a:extLst>
          </p:cNvPr>
          <p:cNvSpPr/>
          <p:nvPr/>
        </p:nvSpPr>
        <p:spPr>
          <a:xfrm>
            <a:off x="-9990" y="5939"/>
            <a:ext cx="19030203" cy="10722064"/>
          </a:xfrm>
          <a:custGeom>
            <a:avLst/>
            <a:gdLst>
              <a:gd name="connsiteX0" fmla="*/ 0 w 19030203"/>
              <a:gd name="connsiteY0" fmla="*/ 0 h 10722064"/>
              <a:gd name="connsiteX1" fmla="*/ 19030204 w 19030203"/>
              <a:gd name="connsiteY1" fmla="*/ 0 h 10722064"/>
              <a:gd name="connsiteX2" fmla="*/ 19030204 w 19030203"/>
              <a:gd name="connsiteY2" fmla="*/ 10722065 h 10722064"/>
              <a:gd name="connsiteX3" fmla="*/ 0 w 19030203"/>
              <a:gd name="connsiteY3" fmla="*/ 10722065 h 10722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30203" h="10722064">
                <a:moveTo>
                  <a:pt x="0" y="0"/>
                </a:moveTo>
                <a:lnTo>
                  <a:pt x="19030204" y="0"/>
                </a:lnTo>
                <a:lnTo>
                  <a:pt x="19030204" y="10722065"/>
                </a:lnTo>
                <a:lnTo>
                  <a:pt x="0" y="10722065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3" name="Полилиния: фигура 62">
            <a:extLst>
              <a:ext uri="{FF2B5EF4-FFF2-40B4-BE49-F238E27FC236}">
                <a16:creationId xmlns:a16="http://schemas.microsoft.com/office/drawing/2014/main" id="{9232CFD3-715E-3514-02DB-F32B1FC99724}"/>
              </a:ext>
            </a:extLst>
          </p:cNvPr>
          <p:cNvSpPr/>
          <p:nvPr/>
        </p:nvSpPr>
        <p:spPr>
          <a:xfrm>
            <a:off x="-9989" y="5940"/>
            <a:ext cx="19030290" cy="10722113"/>
          </a:xfrm>
          <a:custGeom>
            <a:avLst/>
            <a:gdLst>
              <a:gd name="connsiteX0" fmla="*/ 0 w 19030290"/>
              <a:gd name="connsiteY0" fmla="*/ 0 h 10722113"/>
              <a:gd name="connsiteX1" fmla="*/ 19030290 w 19030290"/>
              <a:gd name="connsiteY1" fmla="*/ 0 h 10722113"/>
              <a:gd name="connsiteX2" fmla="*/ 19030290 w 19030290"/>
              <a:gd name="connsiteY2" fmla="*/ 10722114 h 10722113"/>
              <a:gd name="connsiteX3" fmla="*/ 0 w 19030290"/>
              <a:gd name="connsiteY3" fmla="*/ 10722114 h 10722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30290" h="10722113">
                <a:moveTo>
                  <a:pt x="0" y="0"/>
                </a:moveTo>
                <a:lnTo>
                  <a:pt x="19030290" y="0"/>
                </a:lnTo>
                <a:lnTo>
                  <a:pt x="19030290" y="10722114"/>
                </a:lnTo>
                <a:lnTo>
                  <a:pt x="0" y="10722114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D607C9D6-AC77-434C-86F8-E734F786EB56}"/>
              </a:ext>
            </a:extLst>
          </p:cNvPr>
          <p:cNvSpPr txBox="1"/>
          <p:nvPr/>
        </p:nvSpPr>
        <p:spPr>
          <a:xfrm>
            <a:off x="4938511" y="1308100"/>
            <a:ext cx="11348445" cy="568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ru-RU"/>
            </a:defPPr>
            <a:lvl1pPr>
              <a:lnSpc>
                <a:spcPts val="3200"/>
              </a:lnSpc>
              <a:defRPr sz="3200" b="1">
                <a:solidFill>
                  <a:srgbClr val="EF3742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ru-RU" sz="5400" dirty="0">
                <a:solidFill>
                  <a:srgbClr val="D90014"/>
                </a:solidFill>
                <a:latin typeface="+mj-lt"/>
                <a:sym typeface="Arial"/>
              </a:rPr>
              <a:t>Уникальные преимущества</a:t>
            </a:r>
          </a:p>
        </p:txBody>
      </p:sp>
      <p:grpSp>
        <p:nvGrpSpPr>
          <p:cNvPr id="6" name="Группа 5">
            <a:extLst>
              <a:ext uri="{FF2B5EF4-FFF2-40B4-BE49-F238E27FC236}">
                <a16:creationId xmlns:a16="http://schemas.microsoft.com/office/drawing/2014/main" id="{08F0C42E-C2C1-0AE0-5733-1590E22923DF}"/>
              </a:ext>
            </a:extLst>
          </p:cNvPr>
          <p:cNvGrpSpPr/>
          <p:nvPr/>
        </p:nvGrpSpPr>
        <p:grpSpPr>
          <a:xfrm>
            <a:off x="4856956" y="2070100"/>
            <a:ext cx="13181136" cy="7995557"/>
            <a:chOff x="4856956" y="2070100"/>
            <a:chExt cx="13181136" cy="7995557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DF554F3E-DC1A-8807-5489-2B8E31A4205A}"/>
                </a:ext>
              </a:extLst>
            </p:cNvPr>
            <p:cNvSpPr txBox="1"/>
            <p:nvPr/>
          </p:nvSpPr>
          <p:spPr>
            <a:xfrm>
              <a:off x="6457156" y="2312380"/>
              <a:ext cx="3941835" cy="37856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2400" b="1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Flooded</a:t>
              </a:r>
              <a:r>
                <a:rPr lang="ru-RU" sz="2400" b="1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</a:t>
              </a:r>
              <a:r>
                <a:rPr lang="ru-RU" sz="2400" b="1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Flat</a:t>
              </a:r>
              <a:r>
                <a:rPr lang="ru-RU" sz="2400" b="1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</a:t>
              </a:r>
              <a:r>
                <a:rPr lang="ru-RU" sz="2400" b="1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Traction</a:t>
              </a:r>
              <a:endParaRPr lang="ru-RU" sz="2400" b="1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Тяговые моноблоки </a:t>
              </a:r>
              <a:b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с жидким электролитом </a:t>
              </a:r>
              <a:b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и </a:t>
              </a:r>
              <a:r>
                <a:rPr lang="ru-RU" sz="240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плосконамазными</a:t>
              </a: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пластинами. Отличаются</a:t>
              </a:r>
            </a:p>
            <a:p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ускоренным зарядом за счет низкого внутреннего сопротивления, быстрым выходом на номинальную емкость</a:t>
              </a:r>
              <a:endParaRPr lang="ru-RU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</p:txBody>
        </p:sp>
        <p:grpSp>
          <p:nvGrpSpPr>
            <p:cNvPr id="5" name="Группа 4">
              <a:extLst>
                <a:ext uri="{FF2B5EF4-FFF2-40B4-BE49-F238E27FC236}">
                  <a16:creationId xmlns:a16="http://schemas.microsoft.com/office/drawing/2014/main" id="{C8DC44F7-0E26-CF05-19D7-460839361DBD}"/>
                </a:ext>
              </a:extLst>
            </p:cNvPr>
            <p:cNvGrpSpPr/>
            <p:nvPr/>
          </p:nvGrpSpPr>
          <p:grpSpPr>
            <a:xfrm>
              <a:off x="4856956" y="2070100"/>
              <a:ext cx="13181136" cy="7995557"/>
              <a:chOff x="4856956" y="2070100"/>
              <a:chExt cx="13181136" cy="7995557"/>
            </a:xfrm>
          </p:grpSpPr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3DA31743-9779-80E4-0BAA-D5AACA831517}"/>
                  </a:ext>
                </a:extLst>
              </p:cNvPr>
              <p:cNvSpPr txBox="1"/>
              <p:nvPr/>
            </p:nvSpPr>
            <p:spPr>
              <a:xfrm>
                <a:off x="12589467" y="2312381"/>
                <a:ext cx="4916689" cy="230832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2400" b="1" dirty="0" err="1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Flooded</a:t>
                </a:r>
                <a:r>
                  <a:rPr lang="ru-RU" sz="2400" b="1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 </a:t>
                </a:r>
                <a:r>
                  <a:rPr lang="ru-RU" sz="2400" b="1" dirty="0" err="1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Tubular</a:t>
                </a:r>
                <a:r>
                  <a:rPr lang="ru-RU" sz="2400" b="1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 </a:t>
                </a:r>
                <a:r>
                  <a:rPr lang="ru-RU" sz="2400" b="1" dirty="0" err="1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Traction</a:t>
                </a:r>
                <a:endParaRPr lang="ru-RU" sz="2400" b="1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endParaRPr>
              </a:p>
              <a:p>
                <a:r>
                  <a:rPr lang="ru-RU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Для аккумуляторов серии FTT характерны низкий саморазряд при хранении, повышенная прочность и увеличенный циклический ресурс</a:t>
                </a:r>
                <a:endParaRPr lang="ru-RU" sz="2400" spc="0" baseline="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endParaRPr>
              </a:p>
            </p:txBody>
          </p:sp>
          <p:pic>
            <p:nvPicPr>
              <p:cNvPr id="33" name="Рисунок 32">
                <a:extLst>
                  <a:ext uri="{FF2B5EF4-FFF2-40B4-BE49-F238E27FC236}">
                    <a16:creationId xmlns:a16="http://schemas.microsoft.com/office/drawing/2014/main" id="{53AC90C0-D4D8-5A4D-F161-0138AFF393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10343356" y="2070100"/>
                <a:ext cx="2743200" cy="2743200"/>
              </a:xfrm>
              <a:prstGeom prst="rect">
                <a:avLst/>
              </a:prstGeom>
            </p:spPr>
          </p:pic>
          <p:grpSp>
            <p:nvGrpSpPr>
              <p:cNvPr id="4" name="Группа 3">
                <a:extLst>
                  <a:ext uri="{FF2B5EF4-FFF2-40B4-BE49-F238E27FC236}">
                    <a16:creationId xmlns:a16="http://schemas.microsoft.com/office/drawing/2014/main" id="{FDD2F483-EC51-FF8C-944D-9905014EA515}"/>
                  </a:ext>
                </a:extLst>
              </p:cNvPr>
              <p:cNvGrpSpPr/>
              <p:nvPr/>
            </p:nvGrpSpPr>
            <p:grpSpPr>
              <a:xfrm>
                <a:off x="4856956" y="2433738"/>
                <a:ext cx="13181136" cy="7631919"/>
                <a:chOff x="4856956" y="2433738"/>
                <a:chExt cx="13181136" cy="7631919"/>
              </a:xfrm>
            </p:grpSpPr>
            <p:sp>
              <p:nvSpPr>
                <p:cNvPr id="8" name="Полилиния: фигура 7">
                  <a:extLst>
                    <a:ext uri="{FF2B5EF4-FFF2-40B4-BE49-F238E27FC236}">
                      <a16:creationId xmlns:a16="http://schemas.microsoft.com/office/drawing/2014/main" id="{3BE1C735-2897-AD85-F0C3-32369E1F8D14}"/>
                    </a:ext>
                  </a:extLst>
                </p:cNvPr>
                <p:cNvSpPr/>
                <p:nvPr/>
              </p:nvSpPr>
              <p:spPr>
                <a:xfrm>
                  <a:off x="7114949" y="2457489"/>
                  <a:ext cx="9005187" cy="2105005"/>
                </a:xfrm>
                <a:custGeom>
                  <a:avLst/>
                  <a:gdLst>
                    <a:gd name="connsiteX0" fmla="*/ 0 w 9005187"/>
                    <a:gd name="connsiteY0" fmla="*/ 0 h 2105005"/>
                    <a:gd name="connsiteX1" fmla="*/ 9005187 w 9005187"/>
                    <a:gd name="connsiteY1" fmla="*/ 0 h 2105005"/>
                    <a:gd name="connsiteX2" fmla="*/ 9005187 w 9005187"/>
                    <a:gd name="connsiteY2" fmla="*/ 2105006 h 2105005"/>
                    <a:gd name="connsiteX3" fmla="*/ 0 w 9005187"/>
                    <a:gd name="connsiteY3" fmla="*/ 2105006 h 2105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005187" h="2105005">
                      <a:moveTo>
                        <a:pt x="0" y="0"/>
                      </a:moveTo>
                      <a:lnTo>
                        <a:pt x="9005187" y="0"/>
                      </a:lnTo>
                      <a:lnTo>
                        <a:pt x="9005187" y="2105006"/>
                      </a:lnTo>
                      <a:lnTo>
                        <a:pt x="0" y="2105006"/>
                      </a:lnTo>
                      <a:close/>
                    </a:path>
                  </a:pathLst>
                </a:custGeom>
                <a:noFill/>
                <a:ln w="989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" name="Полилиния: фигура 11">
                  <a:extLst>
                    <a:ext uri="{FF2B5EF4-FFF2-40B4-BE49-F238E27FC236}">
                      <a16:creationId xmlns:a16="http://schemas.microsoft.com/office/drawing/2014/main" id="{7EBBFE85-75AB-3445-E348-5B7BBA4C9EDF}"/>
                    </a:ext>
                  </a:extLst>
                </p:cNvPr>
                <p:cNvSpPr/>
                <p:nvPr/>
              </p:nvSpPr>
              <p:spPr>
                <a:xfrm>
                  <a:off x="7114949" y="4866463"/>
                  <a:ext cx="10448789" cy="2962454"/>
                </a:xfrm>
                <a:custGeom>
                  <a:avLst/>
                  <a:gdLst>
                    <a:gd name="connsiteX0" fmla="*/ 0 w 10448789"/>
                    <a:gd name="connsiteY0" fmla="*/ 0 h 2962454"/>
                    <a:gd name="connsiteX1" fmla="*/ 10448790 w 10448789"/>
                    <a:gd name="connsiteY1" fmla="*/ 0 h 2962454"/>
                    <a:gd name="connsiteX2" fmla="*/ 10448790 w 10448789"/>
                    <a:gd name="connsiteY2" fmla="*/ 2962455 h 2962454"/>
                    <a:gd name="connsiteX3" fmla="*/ 0 w 10448789"/>
                    <a:gd name="connsiteY3" fmla="*/ 2962455 h 2962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448789" h="2962454">
                      <a:moveTo>
                        <a:pt x="0" y="0"/>
                      </a:moveTo>
                      <a:lnTo>
                        <a:pt x="10448790" y="0"/>
                      </a:lnTo>
                      <a:lnTo>
                        <a:pt x="10448790" y="2962455"/>
                      </a:lnTo>
                      <a:lnTo>
                        <a:pt x="0" y="2962455"/>
                      </a:lnTo>
                      <a:close/>
                    </a:path>
                  </a:pathLst>
                </a:custGeom>
                <a:noFill/>
                <a:ln w="989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4" name="Полилиния: фигура 63">
                  <a:extLst>
                    <a:ext uri="{FF2B5EF4-FFF2-40B4-BE49-F238E27FC236}">
                      <a16:creationId xmlns:a16="http://schemas.microsoft.com/office/drawing/2014/main" id="{257990E6-646B-161E-9699-E80BC1BA08E9}"/>
                    </a:ext>
                  </a:extLst>
                </p:cNvPr>
                <p:cNvSpPr/>
                <p:nvPr/>
              </p:nvSpPr>
              <p:spPr>
                <a:xfrm>
                  <a:off x="6645661" y="2433738"/>
                  <a:ext cx="4123889" cy="2770382"/>
                </a:xfrm>
                <a:custGeom>
                  <a:avLst/>
                  <a:gdLst>
                    <a:gd name="connsiteX0" fmla="*/ 0 w 4123889"/>
                    <a:gd name="connsiteY0" fmla="*/ 0 h 2770382"/>
                    <a:gd name="connsiteX1" fmla="*/ 4123889 w 4123889"/>
                    <a:gd name="connsiteY1" fmla="*/ 0 h 2770382"/>
                    <a:gd name="connsiteX2" fmla="*/ 4123889 w 4123889"/>
                    <a:gd name="connsiteY2" fmla="*/ 2770383 h 2770382"/>
                    <a:gd name="connsiteX3" fmla="*/ 0 w 4123889"/>
                    <a:gd name="connsiteY3" fmla="*/ 2770383 h 2770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23889" h="2770382">
                      <a:moveTo>
                        <a:pt x="0" y="0"/>
                      </a:moveTo>
                      <a:lnTo>
                        <a:pt x="4123889" y="0"/>
                      </a:lnTo>
                      <a:lnTo>
                        <a:pt x="4123889" y="2770383"/>
                      </a:lnTo>
                      <a:lnTo>
                        <a:pt x="0" y="2770383"/>
                      </a:lnTo>
                      <a:close/>
                    </a:path>
                  </a:pathLst>
                </a:custGeom>
                <a:noFill/>
                <a:ln w="989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3" name="Полилиния: фигура 82">
                  <a:extLst>
                    <a:ext uri="{FF2B5EF4-FFF2-40B4-BE49-F238E27FC236}">
                      <a16:creationId xmlns:a16="http://schemas.microsoft.com/office/drawing/2014/main" id="{F6E7A566-3085-B436-6752-62AEEC334170}"/>
                    </a:ext>
                  </a:extLst>
                </p:cNvPr>
                <p:cNvSpPr/>
                <p:nvPr/>
              </p:nvSpPr>
              <p:spPr>
                <a:xfrm>
                  <a:off x="12680501" y="2433738"/>
                  <a:ext cx="5357591" cy="2770382"/>
                </a:xfrm>
                <a:custGeom>
                  <a:avLst/>
                  <a:gdLst>
                    <a:gd name="connsiteX0" fmla="*/ 0 w 5357591"/>
                    <a:gd name="connsiteY0" fmla="*/ 0 h 2770382"/>
                    <a:gd name="connsiteX1" fmla="*/ 5357591 w 5357591"/>
                    <a:gd name="connsiteY1" fmla="*/ 0 h 2770382"/>
                    <a:gd name="connsiteX2" fmla="*/ 5357591 w 5357591"/>
                    <a:gd name="connsiteY2" fmla="*/ 2770383 h 2770382"/>
                    <a:gd name="connsiteX3" fmla="*/ 0 w 5357591"/>
                    <a:gd name="connsiteY3" fmla="*/ 2770383 h 2770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57591" h="2770382">
                      <a:moveTo>
                        <a:pt x="0" y="0"/>
                      </a:moveTo>
                      <a:lnTo>
                        <a:pt x="5357591" y="0"/>
                      </a:lnTo>
                      <a:lnTo>
                        <a:pt x="5357591" y="2770383"/>
                      </a:lnTo>
                      <a:lnTo>
                        <a:pt x="0" y="2770383"/>
                      </a:lnTo>
                      <a:close/>
                    </a:path>
                  </a:pathLst>
                </a:custGeom>
                <a:noFill/>
                <a:ln w="989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8" name="Полилиния: фигура 157">
                  <a:extLst>
                    <a:ext uri="{FF2B5EF4-FFF2-40B4-BE49-F238E27FC236}">
                      <a16:creationId xmlns:a16="http://schemas.microsoft.com/office/drawing/2014/main" id="{FA502BED-EE41-545A-037A-B63E12684F3E}"/>
                    </a:ext>
                  </a:extLst>
                </p:cNvPr>
                <p:cNvSpPr/>
                <p:nvPr/>
              </p:nvSpPr>
              <p:spPr>
                <a:xfrm>
                  <a:off x="6645661" y="5711067"/>
                  <a:ext cx="4386274" cy="4354590"/>
                </a:xfrm>
                <a:custGeom>
                  <a:avLst/>
                  <a:gdLst>
                    <a:gd name="connsiteX0" fmla="*/ 0 w 4386274"/>
                    <a:gd name="connsiteY0" fmla="*/ 0 h 4354590"/>
                    <a:gd name="connsiteX1" fmla="*/ 4386274 w 4386274"/>
                    <a:gd name="connsiteY1" fmla="*/ 0 h 4354590"/>
                    <a:gd name="connsiteX2" fmla="*/ 4386274 w 4386274"/>
                    <a:gd name="connsiteY2" fmla="*/ 4354590 h 4354590"/>
                    <a:gd name="connsiteX3" fmla="*/ 0 w 4386274"/>
                    <a:gd name="connsiteY3" fmla="*/ 4354590 h 4354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86274" h="4354590">
                      <a:moveTo>
                        <a:pt x="0" y="0"/>
                      </a:moveTo>
                      <a:lnTo>
                        <a:pt x="4386274" y="0"/>
                      </a:lnTo>
                      <a:lnTo>
                        <a:pt x="4386274" y="4354590"/>
                      </a:lnTo>
                      <a:lnTo>
                        <a:pt x="0" y="4354590"/>
                      </a:lnTo>
                      <a:close/>
                    </a:path>
                  </a:pathLst>
                </a:custGeom>
                <a:noFill/>
                <a:ln w="989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3" name="Полилиния: фигура 162">
                  <a:extLst>
                    <a:ext uri="{FF2B5EF4-FFF2-40B4-BE49-F238E27FC236}">
                      <a16:creationId xmlns:a16="http://schemas.microsoft.com/office/drawing/2014/main" id="{1CDAAD0D-58B9-2C2B-8562-612679453086}"/>
                    </a:ext>
                  </a:extLst>
                </p:cNvPr>
                <p:cNvSpPr/>
                <p:nvPr/>
              </p:nvSpPr>
              <p:spPr>
                <a:xfrm>
                  <a:off x="12667629" y="5711067"/>
                  <a:ext cx="4123889" cy="4354590"/>
                </a:xfrm>
                <a:custGeom>
                  <a:avLst/>
                  <a:gdLst>
                    <a:gd name="connsiteX0" fmla="*/ 0 w 4123889"/>
                    <a:gd name="connsiteY0" fmla="*/ 0 h 4354590"/>
                    <a:gd name="connsiteX1" fmla="*/ 4123890 w 4123889"/>
                    <a:gd name="connsiteY1" fmla="*/ 0 h 4354590"/>
                    <a:gd name="connsiteX2" fmla="*/ 4123890 w 4123889"/>
                    <a:gd name="connsiteY2" fmla="*/ 4354590 h 4354590"/>
                    <a:gd name="connsiteX3" fmla="*/ 0 w 4123889"/>
                    <a:gd name="connsiteY3" fmla="*/ 4354590 h 4354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23889" h="4354590">
                      <a:moveTo>
                        <a:pt x="0" y="0"/>
                      </a:moveTo>
                      <a:lnTo>
                        <a:pt x="4123890" y="0"/>
                      </a:lnTo>
                      <a:lnTo>
                        <a:pt x="4123890" y="4354590"/>
                      </a:lnTo>
                      <a:lnTo>
                        <a:pt x="0" y="4354590"/>
                      </a:lnTo>
                      <a:close/>
                    </a:path>
                  </a:pathLst>
                </a:custGeom>
                <a:noFill/>
                <a:ln w="989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4" name="TextBox 163">
                  <a:extLst>
                    <a:ext uri="{FF2B5EF4-FFF2-40B4-BE49-F238E27FC236}">
                      <a16:creationId xmlns:a16="http://schemas.microsoft.com/office/drawing/2014/main" id="{92295C58-0F9A-D8D8-8CBF-5D24BA54CCD8}"/>
                    </a:ext>
                  </a:extLst>
                </p:cNvPr>
                <p:cNvSpPr txBox="1"/>
                <p:nvPr/>
              </p:nvSpPr>
              <p:spPr>
                <a:xfrm>
                  <a:off x="12576347" y="5588874"/>
                  <a:ext cx="5387009" cy="415498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ru-RU" sz="2400" b="1" dirty="0" err="1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Incredible</a:t>
                  </a:r>
                  <a:r>
                    <a:rPr lang="ru-RU" sz="2400" b="1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 </a:t>
                  </a:r>
                  <a:r>
                    <a:rPr lang="ru-RU" sz="2400" b="1" dirty="0" err="1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Vitality</a:t>
                  </a:r>
                  <a:endParaRPr lang="ru-RU" sz="2400" b="1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endParaRPr>
                </a:p>
                <a:p>
                  <a:r>
                    <a:rPr lang="ru-RU" sz="240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Срок службы АКБ выше на 30%, время заряда меньше на 20% благодаря конструкции на основе трубчатых положительных пластин, саморазряд меньше на 2% в месяц по сравнению с </a:t>
                  </a:r>
                  <a:r>
                    <a:rPr lang="ru-RU" sz="2400" dirty="0" err="1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плосконамазными</a:t>
                  </a:r>
                  <a:r>
                    <a:rPr lang="ru-RU" sz="240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 пластинами. Предназначены для работы в экстремальных режимах, где важна повышенная прочность </a:t>
                  </a:r>
                  <a:br>
                    <a:rPr lang="ru-RU" sz="240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</a:br>
                  <a:r>
                    <a:rPr lang="ru-RU" sz="240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и надежность конструкции</a:t>
                  </a:r>
                  <a:endParaRPr lang="ru-RU" sz="24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endParaRPr>
                </a:p>
              </p:txBody>
            </p:sp>
            <p:grpSp>
              <p:nvGrpSpPr>
                <p:cNvPr id="30" name="Группа 29">
                  <a:extLst>
                    <a:ext uri="{FF2B5EF4-FFF2-40B4-BE49-F238E27FC236}">
                      <a16:creationId xmlns:a16="http://schemas.microsoft.com/office/drawing/2014/main" id="{3914D175-67CE-A1D0-5B96-3C899FC52F16}"/>
                    </a:ext>
                  </a:extLst>
                </p:cNvPr>
                <p:cNvGrpSpPr/>
                <p:nvPr/>
              </p:nvGrpSpPr>
              <p:grpSpPr>
                <a:xfrm>
                  <a:off x="4856956" y="2527300"/>
                  <a:ext cx="1232887" cy="1752600"/>
                  <a:chOff x="10419556" y="8578966"/>
                  <a:chExt cx="1119238" cy="1591043"/>
                </a:xfrm>
              </p:grpSpPr>
              <p:sp>
                <p:nvSpPr>
                  <p:cNvPr id="31" name="Полилиния: фигура 30">
                    <a:extLst>
                      <a:ext uri="{FF2B5EF4-FFF2-40B4-BE49-F238E27FC236}">
                        <a16:creationId xmlns:a16="http://schemas.microsoft.com/office/drawing/2014/main" id="{47A9373D-D41B-1326-11D4-9052D0B4117A}"/>
                      </a:ext>
                    </a:extLst>
                  </p:cNvPr>
                  <p:cNvSpPr/>
                  <p:nvPr/>
                </p:nvSpPr>
                <p:spPr>
                  <a:xfrm>
                    <a:off x="10419556" y="8578966"/>
                    <a:ext cx="1060332" cy="1591043"/>
                  </a:xfrm>
                  <a:custGeom>
                    <a:avLst/>
                    <a:gdLst>
                      <a:gd name="connsiteX0" fmla="*/ 408544 w 420216"/>
                      <a:gd name="connsiteY0" fmla="*/ 471663 h 630540"/>
                      <a:gd name="connsiteX1" fmla="*/ 401410 w 420216"/>
                      <a:gd name="connsiteY1" fmla="*/ 464529 h 630540"/>
                      <a:gd name="connsiteX2" fmla="*/ 401410 w 420216"/>
                      <a:gd name="connsiteY2" fmla="*/ 389305 h 630540"/>
                      <a:gd name="connsiteX3" fmla="*/ 281441 w 420216"/>
                      <a:gd name="connsiteY3" fmla="*/ 348451 h 630540"/>
                      <a:gd name="connsiteX4" fmla="*/ 153690 w 420216"/>
                      <a:gd name="connsiteY4" fmla="*/ 392548 h 630540"/>
                      <a:gd name="connsiteX5" fmla="*/ 109593 w 420216"/>
                      <a:gd name="connsiteY5" fmla="*/ 392548 h 630540"/>
                      <a:gd name="connsiteX6" fmla="*/ 258744 w 420216"/>
                      <a:gd name="connsiteY6" fmla="*/ 341318 h 630540"/>
                      <a:gd name="connsiteX7" fmla="*/ 144612 w 420216"/>
                      <a:gd name="connsiteY7" fmla="*/ 302409 h 630540"/>
                      <a:gd name="connsiteX8" fmla="*/ 140072 w 420216"/>
                      <a:gd name="connsiteY8" fmla="*/ 295276 h 630540"/>
                      <a:gd name="connsiteX9" fmla="*/ 145260 w 420216"/>
                      <a:gd name="connsiteY9" fmla="*/ 288791 h 630540"/>
                      <a:gd name="connsiteX10" fmla="*/ 249666 w 420216"/>
                      <a:gd name="connsiteY10" fmla="*/ 258312 h 630540"/>
                      <a:gd name="connsiteX11" fmla="*/ 145260 w 420216"/>
                      <a:gd name="connsiteY11" fmla="*/ 227833 h 630540"/>
                      <a:gd name="connsiteX12" fmla="*/ 140072 w 420216"/>
                      <a:gd name="connsiteY12" fmla="*/ 220700 h 630540"/>
                      <a:gd name="connsiteX13" fmla="*/ 145260 w 420216"/>
                      <a:gd name="connsiteY13" fmla="*/ 213567 h 630540"/>
                      <a:gd name="connsiteX14" fmla="*/ 251611 w 420216"/>
                      <a:gd name="connsiteY14" fmla="*/ 184385 h 630540"/>
                      <a:gd name="connsiteX15" fmla="*/ 141369 w 420216"/>
                      <a:gd name="connsiteY15" fmla="*/ 154555 h 630540"/>
                      <a:gd name="connsiteX16" fmla="*/ 126454 w 420216"/>
                      <a:gd name="connsiteY16" fmla="*/ 154555 h 630540"/>
                      <a:gd name="connsiteX17" fmla="*/ 126454 w 420216"/>
                      <a:gd name="connsiteY17" fmla="*/ 140288 h 630540"/>
                      <a:gd name="connsiteX18" fmla="*/ 142018 w 420216"/>
                      <a:gd name="connsiteY18" fmla="*/ 140288 h 630540"/>
                      <a:gd name="connsiteX19" fmla="*/ 142666 w 420216"/>
                      <a:gd name="connsiteY19" fmla="*/ 140288 h 630540"/>
                      <a:gd name="connsiteX20" fmla="*/ 412435 w 420216"/>
                      <a:gd name="connsiteY20" fmla="*/ 140288 h 630540"/>
                      <a:gd name="connsiteX21" fmla="*/ 412435 w 420216"/>
                      <a:gd name="connsiteY21" fmla="*/ 70252 h 630540"/>
                      <a:gd name="connsiteX22" fmla="*/ 127102 w 420216"/>
                      <a:gd name="connsiteY22" fmla="*/ 70252 h 630540"/>
                      <a:gd name="connsiteX23" fmla="*/ 127102 w 420216"/>
                      <a:gd name="connsiteY23" fmla="*/ 55986 h 630540"/>
                      <a:gd name="connsiteX24" fmla="*/ 412435 w 420216"/>
                      <a:gd name="connsiteY24" fmla="*/ 55986 h 630540"/>
                      <a:gd name="connsiteX25" fmla="*/ 412435 w 420216"/>
                      <a:gd name="connsiteY25" fmla="*/ 54689 h 630540"/>
                      <a:gd name="connsiteX26" fmla="*/ 396871 w 420216"/>
                      <a:gd name="connsiteY26" fmla="*/ 20319 h 630540"/>
                      <a:gd name="connsiteX27" fmla="*/ 364447 w 420216"/>
                      <a:gd name="connsiteY27" fmla="*/ 8646 h 630540"/>
                      <a:gd name="connsiteX28" fmla="*/ 359908 w 420216"/>
                      <a:gd name="connsiteY28" fmla="*/ 8646 h 630540"/>
                      <a:gd name="connsiteX29" fmla="*/ 86248 w 420216"/>
                      <a:gd name="connsiteY29" fmla="*/ 31992 h 630540"/>
                      <a:gd name="connsiteX30" fmla="*/ 53824 w 420216"/>
                      <a:gd name="connsiteY30" fmla="*/ 50149 h 630540"/>
                      <a:gd name="connsiteX31" fmla="*/ 43448 w 420216"/>
                      <a:gd name="connsiteY31" fmla="*/ 50149 h 630540"/>
                      <a:gd name="connsiteX32" fmla="*/ 84951 w 420216"/>
                      <a:gd name="connsiteY32" fmla="*/ 24210 h 630540"/>
                      <a:gd name="connsiteX33" fmla="*/ 358611 w 420216"/>
                      <a:gd name="connsiteY33" fmla="*/ 216 h 630540"/>
                      <a:gd name="connsiteX34" fmla="*/ 402059 w 420216"/>
                      <a:gd name="connsiteY34" fmla="*/ 13834 h 630540"/>
                      <a:gd name="connsiteX35" fmla="*/ 420216 w 420216"/>
                      <a:gd name="connsiteY35" fmla="*/ 54040 h 630540"/>
                      <a:gd name="connsiteX36" fmla="*/ 420216 w 420216"/>
                      <a:gd name="connsiteY36" fmla="*/ 146125 h 630540"/>
                      <a:gd name="connsiteX37" fmla="*/ 420216 w 420216"/>
                      <a:gd name="connsiteY37" fmla="*/ 148719 h 630540"/>
                      <a:gd name="connsiteX38" fmla="*/ 415029 w 420216"/>
                      <a:gd name="connsiteY38" fmla="*/ 154555 h 630540"/>
                      <a:gd name="connsiteX39" fmla="*/ 305435 w 420216"/>
                      <a:gd name="connsiteY39" fmla="*/ 185034 h 630540"/>
                      <a:gd name="connsiteX40" fmla="*/ 410489 w 420216"/>
                      <a:gd name="connsiteY40" fmla="*/ 212918 h 630540"/>
                      <a:gd name="connsiteX41" fmla="*/ 415677 w 420216"/>
                      <a:gd name="connsiteY41" fmla="*/ 220052 h 630540"/>
                      <a:gd name="connsiteX42" fmla="*/ 410489 w 420216"/>
                      <a:gd name="connsiteY42" fmla="*/ 227185 h 630540"/>
                      <a:gd name="connsiteX43" fmla="*/ 300896 w 420216"/>
                      <a:gd name="connsiteY43" fmla="*/ 258961 h 630540"/>
                      <a:gd name="connsiteX44" fmla="*/ 409841 w 420216"/>
                      <a:gd name="connsiteY44" fmla="*/ 291385 h 630540"/>
                      <a:gd name="connsiteX45" fmla="*/ 415029 w 420216"/>
                      <a:gd name="connsiteY45" fmla="*/ 297869 h 630540"/>
                      <a:gd name="connsiteX46" fmla="*/ 410489 w 420216"/>
                      <a:gd name="connsiteY46" fmla="*/ 305003 h 630540"/>
                      <a:gd name="connsiteX47" fmla="*/ 304138 w 420216"/>
                      <a:gd name="connsiteY47" fmla="*/ 341966 h 630540"/>
                      <a:gd name="connsiteX48" fmla="*/ 411138 w 420216"/>
                      <a:gd name="connsiteY48" fmla="*/ 378281 h 630540"/>
                      <a:gd name="connsiteX49" fmla="*/ 415677 w 420216"/>
                      <a:gd name="connsiteY49" fmla="*/ 384766 h 630540"/>
                      <a:gd name="connsiteX50" fmla="*/ 415677 w 420216"/>
                      <a:gd name="connsiteY50" fmla="*/ 465178 h 630540"/>
                      <a:gd name="connsiteX51" fmla="*/ 408544 w 420216"/>
                      <a:gd name="connsiteY51" fmla="*/ 471663 h 630540"/>
                      <a:gd name="connsiteX52" fmla="*/ 408544 w 420216"/>
                      <a:gd name="connsiteY52" fmla="*/ 471663 h 630540"/>
                      <a:gd name="connsiteX53" fmla="*/ 42800 w 420216"/>
                      <a:gd name="connsiteY53" fmla="*/ 522244 h 630540"/>
                      <a:gd name="connsiteX54" fmla="*/ 42800 w 420216"/>
                      <a:gd name="connsiteY54" fmla="*/ 469069 h 630540"/>
                      <a:gd name="connsiteX55" fmla="*/ 34370 w 420216"/>
                      <a:gd name="connsiteY55" fmla="*/ 469069 h 630540"/>
                      <a:gd name="connsiteX56" fmla="*/ 34370 w 420216"/>
                      <a:gd name="connsiteY56" fmla="*/ 522244 h 630540"/>
                      <a:gd name="connsiteX57" fmla="*/ 34370 w 420216"/>
                      <a:gd name="connsiteY57" fmla="*/ 522893 h 630540"/>
                      <a:gd name="connsiteX58" fmla="*/ 34370 w 420216"/>
                      <a:gd name="connsiteY58" fmla="*/ 548832 h 630540"/>
                      <a:gd name="connsiteX59" fmla="*/ 84951 w 420216"/>
                      <a:gd name="connsiteY59" fmla="*/ 606547 h 630540"/>
                      <a:gd name="connsiteX60" fmla="*/ 331374 w 420216"/>
                      <a:gd name="connsiteY60" fmla="*/ 627947 h 630540"/>
                      <a:gd name="connsiteX61" fmla="*/ 357314 w 420216"/>
                      <a:gd name="connsiteY61" fmla="*/ 630541 h 630540"/>
                      <a:gd name="connsiteX62" fmla="*/ 362502 w 420216"/>
                      <a:gd name="connsiteY62" fmla="*/ 630541 h 630540"/>
                      <a:gd name="connsiteX63" fmla="*/ 400114 w 420216"/>
                      <a:gd name="connsiteY63" fmla="*/ 616274 h 630540"/>
                      <a:gd name="connsiteX64" fmla="*/ 412435 w 420216"/>
                      <a:gd name="connsiteY64" fmla="*/ 600711 h 630540"/>
                      <a:gd name="connsiteX65" fmla="*/ 414380 w 420216"/>
                      <a:gd name="connsiteY65" fmla="*/ 596171 h 630540"/>
                      <a:gd name="connsiteX66" fmla="*/ 404653 w 420216"/>
                      <a:gd name="connsiteY66" fmla="*/ 598117 h 630540"/>
                      <a:gd name="connsiteX67" fmla="*/ 394926 w 420216"/>
                      <a:gd name="connsiteY67" fmla="*/ 610438 h 630540"/>
                      <a:gd name="connsiteX68" fmla="*/ 357962 w 420216"/>
                      <a:gd name="connsiteY68" fmla="*/ 622111 h 630540"/>
                      <a:gd name="connsiteX69" fmla="*/ 331374 w 420216"/>
                      <a:gd name="connsiteY69" fmla="*/ 619517 h 630540"/>
                      <a:gd name="connsiteX70" fmla="*/ 86248 w 420216"/>
                      <a:gd name="connsiteY70" fmla="*/ 597468 h 630540"/>
                      <a:gd name="connsiteX71" fmla="*/ 43448 w 420216"/>
                      <a:gd name="connsiteY71" fmla="*/ 548184 h 630540"/>
                      <a:gd name="connsiteX72" fmla="*/ 43448 w 420216"/>
                      <a:gd name="connsiteY72" fmla="*/ 522244 h 630540"/>
                      <a:gd name="connsiteX73" fmla="*/ 42800 w 420216"/>
                      <a:gd name="connsiteY73" fmla="*/ 522244 h 630540"/>
                      <a:gd name="connsiteX74" fmla="*/ 42800 w 420216"/>
                      <a:gd name="connsiteY74" fmla="*/ 522244 h 630540"/>
                      <a:gd name="connsiteX75" fmla="*/ 42800 w 420216"/>
                      <a:gd name="connsiteY75" fmla="*/ 522244 h 630540"/>
                      <a:gd name="connsiteX76" fmla="*/ 275605 w 420216"/>
                      <a:gd name="connsiteY76" fmla="*/ 251179 h 630540"/>
                      <a:gd name="connsiteX77" fmla="*/ 381956 w 420216"/>
                      <a:gd name="connsiteY77" fmla="*/ 220052 h 630540"/>
                      <a:gd name="connsiteX78" fmla="*/ 278847 w 420216"/>
                      <a:gd name="connsiteY78" fmla="*/ 192167 h 630540"/>
                      <a:gd name="connsiteX79" fmla="*/ 173793 w 420216"/>
                      <a:gd name="connsiteY79" fmla="*/ 221349 h 630540"/>
                      <a:gd name="connsiteX80" fmla="*/ 275605 w 420216"/>
                      <a:gd name="connsiteY80" fmla="*/ 251179 h 630540"/>
                      <a:gd name="connsiteX81" fmla="*/ 275605 w 420216"/>
                      <a:gd name="connsiteY81" fmla="*/ 251179 h 630540"/>
                      <a:gd name="connsiteX82" fmla="*/ 360556 w 420216"/>
                      <a:gd name="connsiteY82" fmla="*/ 154555 h 630540"/>
                      <a:gd name="connsiteX83" fmla="*/ 196490 w 420216"/>
                      <a:gd name="connsiteY83" fmla="*/ 154555 h 630540"/>
                      <a:gd name="connsiteX84" fmla="*/ 278847 w 420216"/>
                      <a:gd name="connsiteY84" fmla="*/ 177252 h 630540"/>
                      <a:gd name="connsiteX85" fmla="*/ 360556 w 420216"/>
                      <a:gd name="connsiteY85" fmla="*/ 154555 h 630540"/>
                      <a:gd name="connsiteX86" fmla="*/ 360556 w 420216"/>
                      <a:gd name="connsiteY86" fmla="*/ 154555 h 630540"/>
                      <a:gd name="connsiteX87" fmla="*/ 275605 w 420216"/>
                      <a:gd name="connsiteY87" fmla="*/ 266094 h 630540"/>
                      <a:gd name="connsiteX88" fmla="*/ 171848 w 420216"/>
                      <a:gd name="connsiteY88" fmla="*/ 296573 h 630540"/>
                      <a:gd name="connsiteX89" fmla="*/ 282090 w 420216"/>
                      <a:gd name="connsiteY89" fmla="*/ 334184 h 630540"/>
                      <a:gd name="connsiteX90" fmla="*/ 384550 w 420216"/>
                      <a:gd name="connsiteY90" fmla="*/ 298518 h 630540"/>
                      <a:gd name="connsiteX91" fmla="*/ 275605 w 420216"/>
                      <a:gd name="connsiteY91" fmla="*/ 266094 h 630540"/>
                      <a:gd name="connsiteX92" fmla="*/ 275605 w 420216"/>
                      <a:gd name="connsiteY92" fmla="*/ 266094 h 630540"/>
                      <a:gd name="connsiteX93" fmla="*/ 309974 w 420216"/>
                      <a:gd name="connsiteY93" fmla="*/ 453505 h 630540"/>
                      <a:gd name="connsiteX94" fmla="*/ 319702 w 420216"/>
                      <a:gd name="connsiteY94" fmla="*/ 400978 h 630540"/>
                      <a:gd name="connsiteX95" fmla="*/ 308678 w 420216"/>
                      <a:gd name="connsiteY95" fmla="*/ 400978 h 630540"/>
                      <a:gd name="connsiteX96" fmla="*/ 302841 w 420216"/>
                      <a:gd name="connsiteY96" fmla="*/ 432105 h 630540"/>
                      <a:gd name="connsiteX97" fmla="*/ 289872 w 420216"/>
                      <a:gd name="connsiteY97" fmla="*/ 401627 h 630540"/>
                      <a:gd name="connsiteX98" fmla="*/ 289872 w 420216"/>
                      <a:gd name="connsiteY98" fmla="*/ 400978 h 630540"/>
                      <a:gd name="connsiteX99" fmla="*/ 280793 w 420216"/>
                      <a:gd name="connsiteY99" fmla="*/ 400978 h 630540"/>
                      <a:gd name="connsiteX100" fmla="*/ 271066 w 420216"/>
                      <a:gd name="connsiteY100" fmla="*/ 453505 h 630540"/>
                      <a:gd name="connsiteX101" fmla="*/ 282090 w 420216"/>
                      <a:gd name="connsiteY101" fmla="*/ 453505 h 630540"/>
                      <a:gd name="connsiteX102" fmla="*/ 287926 w 420216"/>
                      <a:gd name="connsiteY102" fmla="*/ 422378 h 630540"/>
                      <a:gd name="connsiteX103" fmla="*/ 300896 w 420216"/>
                      <a:gd name="connsiteY103" fmla="*/ 452857 h 630540"/>
                      <a:gd name="connsiteX104" fmla="*/ 300896 w 420216"/>
                      <a:gd name="connsiteY104" fmla="*/ 453505 h 630540"/>
                      <a:gd name="connsiteX105" fmla="*/ 309974 w 420216"/>
                      <a:gd name="connsiteY105" fmla="*/ 453505 h 630540"/>
                      <a:gd name="connsiteX106" fmla="*/ 309974 w 420216"/>
                      <a:gd name="connsiteY106" fmla="*/ 453505 h 630540"/>
                      <a:gd name="connsiteX107" fmla="*/ 251611 w 420216"/>
                      <a:gd name="connsiteY107" fmla="*/ 411354 h 630540"/>
                      <a:gd name="connsiteX108" fmla="*/ 245126 w 420216"/>
                      <a:gd name="connsiteY108" fmla="*/ 413948 h 630540"/>
                      <a:gd name="connsiteX109" fmla="*/ 240587 w 420216"/>
                      <a:gd name="connsiteY109" fmla="*/ 421081 h 630540"/>
                      <a:gd name="connsiteX110" fmla="*/ 238641 w 420216"/>
                      <a:gd name="connsiteY110" fmla="*/ 431457 h 630540"/>
                      <a:gd name="connsiteX111" fmla="*/ 241235 w 420216"/>
                      <a:gd name="connsiteY111" fmla="*/ 440536 h 630540"/>
                      <a:gd name="connsiteX112" fmla="*/ 247720 w 420216"/>
                      <a:gd name="connsiteY112" fmla="*/ 443778 h 630540"/>
                      <a:gd name="connsiteX113" fmla="*/ 254205 w 420216"/>
                      <a:gd name="connsiteY113" fmla="*/ 441184 h 630540"/>
                      <a:gd name="connsiteX114" fmla="*/ 258744 w 420216"/>
                      <a:gd name="connsiteY114" fmla="*/ 434051 h 630540"/>
                      <a:gd name="connsiteX115" fmla="*/ 260690 w 420216"/>
                      <a:gd name="connsiteY115" fmla="*/ 423675 h 630540"/>
                      <a:gd name="connsiteX116" fmla="*/ 258096 w 420216"/>
                      <a:gd name="connsiteY116" fmla="*/ 414596 h 630540"/>
                      <a:gd name="connsiteX117" fmla="*/ 251611 w 420216"/>
                      <a:gd name="connsiteY117" fmla="*/ 411354 h 630540"/>
                      <a:gd name="connsiteX118" fmla="*/ 251611 w 420216"/>
                      <a:gd name="connsiteY118" fmla="*/ 411354 h 630540"/>
                      <a:gd name="connsiteX119" fmla="*/ 247072 w 420216"/>
                      <a:gd name="connsiteY119" fmla="*/ 454154 h 630540"/>
                      <a:gd name="connsiteX120" fmla="*/ 256799 w 420216"/>
                      <a:gd name="connsiteY120" fmla="*/ 451560 h 630540"/>
                      <a:gd name="connsiteX121" fmla="*/ 264581 w 420216"/>
                      <a:gd name="connsiteY121" fmla="*/ 445075 h 630540"/>
                      <a:gd name="connsiteX122" fmla="*/ 269769 w 420216"/>
                      <a:gd name="connsiteY122" fmla="*/ 435348 h 630540"/>
                      <a:gd name="connsiteX123" fmla="*/ 271714 w 420216"/>
                      <a:gd name="connsiteY123" fmla="*/ 423027 h 630540"/>
                      <a:gd name="connsiteX124" fmla="*/ 266526 w 420216"/>
                      <a:gd name="connsiteY124" fmla="*/ 406814 h 630540"/>
                      <a:gd name="connsiteX125" fmla="*/ 251611 w 420216"/>
                      <a:gd name="connsiteY125" fmla="*/ 400330 h 630540"/>
                      <a:gd name="connsiteX126" fmla="*/ 241884 w 420216"/>
                      <a:gd name="connsiteY126" fmla="*/ 402924 h 630540"/>
                      <a:gd name="connsiteX127" fmla="*/ 234102 w 420216"/>
                      <a:gd name="connsiteY127" fmla="*/ 409408 h 630540"/>
                      <a:gd name="connsiteX128" fmla="*/ 228914 w 420216"/>
                      <a:gd name="connsiteY128" fmla="*/ 419136 h 630540"/>
                      <a:gd name="connsiteX129" fmla="*/ 226969 w 420216"/>
                      <a:gd name="connsiteY129" fmla="*/ 431457 h 630540"/>
                      <a:gd name="connsiteX130" fmla="*/ 232157 w 420216"/>
                      <a:gd name="connsiteY130" fmla="*/ 447669 h 630540"/>
                      <a:gd name="connsiteX131" fmla="*/ 247072 w 420216"/>
                      <a:gd name="connsiteY131" fmla="*/ 454154 h 630540"/>
                      <a:gd name="connsiteX132" fmla="*/ 247072 w 420216"/>
                      <a:gd name="connsiteY132" fmla="*/ 454154 h 630540"/>
                      <a:gd name="connsiteX133" fmla="*/ 218538 w 420216"/>
                      <a:gd name="connsiteY133" fmla="*/ 453505 h 630540"/>
                      <a:gd name="connsiteX134" fmla="*/ 228266 w 420216"/>
                      <a:gd name="connsiteY134" fmla="*/ 400978 h 630540"/>
                      <a:gd name="connsiteX135" fmla="*/ 216593 w 420216"/>
                      <a:gd name="connsiteY135" fmla="*/ 400978 h 630540"/>
                      <a:gd name="connsiteX136" fmla="*/ 206866 w 420216"/>
                      <a:gd name="connsiteY136" fmla="*/ 453505 h 630540"/>
                      <a:gd name="connsiteX137" fmla="*/ 218538 w 420216"/>
                      <a:gd name="connsiteY137" fmla="*/ 453505 h 630540"/>
                      <a:gd name="connsiteX138" fmla="*/ 218538 w 420216"/>
                      <a:gd name="connsiteY138" fmla="*/ 453505 h 630540"/>
                      <a:gd name="connsiteX139" fmla="*/ 190654 w 420216"/>
                      <a:gd name="connsiteY139" fmla="*/ 453505 h 630540"/>
                      <a:gd name="connsiteX140" fmla="*/ 198436 w 420216"/>
                      <a:gd name="connsiteY140" fmla="*/ 412002 h 630540"/>
                      <a:gd name="connsiteX141" fmla="*/ 211405 w 420216"/>
                      <a:gd name="connsiteY141" fmla="*/ 412002 h 630540"/>
                      <a:gd name="connsiteX142" fmla="*/ 213351 w 420216"/>
                      <a:gd name="connsiteY142" fmla="*/ 400978 h 630540"/>
                      <a:gd name="connsiteX143" fmla="*/ 175739 w 420216"/>
                      <a:gd name="connsiteY143" fmla="*/ 400978 h 630540"/>
                      <a:gd name="connsiteX144" fmla="*/ 173793 w 420216"/>
                      <a:gd name="connsiteY144" fmla="*/ 412002 h 630540"/>
                      <a:gd name="connsiteX145" fmla="*/ 186763 w 420216"/>
                      <a:gd name="connsiteY145" fmla="*/ 412002 h 630540"/>
                      <a:gd name="connsiteX146" fmla="*/ 178981 w 420216"/>
                      <a:gd name="connsiteY146" fmla="*/ 453505 h 630540"/>
                      <a:gd name="connsiteX147" fmla="*/ 190654 w 420216"/>
                      <a:gd name="connsiteY147" fmla="*/ 453505 h 630540"/>
                      <a:gd name="connsiteX148" fmla="*/ 190654 w 420216"/>
                      <a:gd name="connsiteY148" fmla="*/ 453505 h 630540"/>
                      <a:gd name="connsiteX149" fmla="*/ 149151 w 420216"/>
                      <a:gd name="connsiteY149" fmla="*/ 454154 h 630540"/>
                      <a:gd name="connsiteX150" fmla="*/ 163418 w 420216"/>
                      <a:gd name="connsiteY150" fmla="*/ 448966 h 630540"/>
                      <a:gd name="connsiteX151" fmla="*/ 170551 w 420216"/>
                      <a:gd name="connsiteY151" fmla="*/ 435348 h 630540"/>
                      <a:gd name="connsiteX152" fmla="*/ 170551 w 420216"/>
                      <a:gd name="connsiteY152" fmla="*/ 434051 h 630540"/>
                      <a:gd name="connsiteX153" fmla="*/ 159527 w 420216"/>
                      <a:gd name="connsiteY153" fmla="*/ 434051 h 630540"/>
                      <a:gd name="connsiteX154" fmla="*/ 159527 w 420216"/>
                      <a:gd name="connsiteY154" fmla="*/ 434699 h 630540"/>
                      <a:gd name="connsiteX155" fmla="*/ 155636 w 420216"/>
                      <a:gd name="connsiteY155" fmla="*/ 440536 h 630540"/>
                      <a:gd name="connsiteX156" fmla="*/ 149799 w 420216"/>
                      <a:gd name="connsiteY156" fmla="*/ 442481 h 630540"/>
                      <a:gd name="connsiteX157" fmla="*/ 143315 w 420216"/>
                      <a:gd name="connsiteY157" fmla="*/ 439239 h 630540"/>
                      <a:gd name="connsiteX158" fmla="*/ 140721 w 420216"/>
                      <a:gd name="connsiteY158" fmla="*/ 430160 h 630540"/>
                      <a:gd name="connsiteX159" fmla="*/ 144612 w 420216"/>
                      <a:gd name="connsiteY159" fmla="*/ 415893 h 630540"/>
                      <a:gd name="connsiteX160" fmla="*/ 153690 w 420216"/>
                      <a:gd name="connsiteY160" fmla="*/ 410705 h 630540"/>
                      <a:gd name="connsiteX161" fmla="*/ 159527 w 420216"/>
                      <a:gd name="connsiteY161" fmla="*/ 412651 h 630540"/>
                      <a:gd name="connsiteX162" fmla="*/ 162121 w 420216"/>
                      <a:gd name="connsiteY162" fmla="*/ 418487 h 630540"/>
                      <a:gd name="connsiteX163" fmla="*/ 162121 w 420216"/>
                      <a:gd name="connsiteY163" fmla="*/ 420433 h 630540"/>
                      <a:gd name="connsiteX164" fmla="*/ 173145 w 420216"/>
                      <a:gd name="connsiteY164" fmla="*/ 420433 h 630540"/>
                      <a:gd name="connsiteX165" fmla="*/ 173145 w 420216"/>
                      <a:gd name="connsiteY165" fmla="*/ 419136 h 630540"/>
                      <a:gd name="connsiteX166" fmla="*/ 173145 w 420216"/>
                      <a:gd name="connsiteY166" fmla="*/ 417190 h 630540"/>
                      <a:gd name="connsiteX167" fmla="*/ 167957 w 420216"/>
                      <a:gd name="connsiteY167" fmla="*/ 403572 h 630540"/>
                      <a:gd name="connsiteX168" fmla="*/ 154987 w 420216"/>
                      <a:gd name="connsiteY168" fmla="*/ 398384 h 630540"/>
                      <a:gd name="connsiteX169" fmla="*/ 144612 w 420216"/>
                      <a:gd name="connsiteY169" fmla="*/ 400978 h 630540"/>
                      <a:gd name="connsiteX170" fmla="*/ 136830 w 420216"/>
                      <a:gd name="connsiteY170" fmla="*/ 407463 h 630540"/>
                      <a:gd name="connsiteX171" fmla="*/ 131642 w 420216"/>
                      <a:gd name="connsiteY171" fmla="*/ 417839 h 630540"/>
                      <a:gd name="connsiteX172" fmla="*/ 129696 w 420216"/>
                      <a:gd name="connsiteY172" fmla="*/ 430808 h 630540"/>
                      <a:gd name="connsiteX173" fmla="*/ 134884 w 420216"/>
                      <a:gd name="connsiteY173" fmla="*/ 447020 h 630540"/>
                      <a:gd name="connsiteX174" fmla="*/ 149151 w 420216"/>
                      <a:gd name="connsiteY174" fmla="*/ 454154 h 630540"/>
                      <a:gd name="connsiteX175" fmla="*/ 149151 w 420216"/>
                      <a:gd name="connsiteY175" fmla="*/ 454154 h 630540"/>
                      <a:gd name="connsiteX176" fmla="*/ 106351 w 420216"/>
                      <a:gd name="connsiteY176" fmla="*/ 430808 h 630540"/>
                      <a:gd name="connsiteX177" fmla="*/ 114781 w 420216"/>
                      <a:gd name="connsiteY177" fmla="*/ 430808 h 630540"/>
                      <a:gd name="connsiteX178" fmla="*/ 113484 w 420216"/>
                      <a:gd name="connsiteY178" fmla="*/ 415245 h 630540"/>
                      <a:gd name="connsiteX179" fmla="*/ 106351 w 420216"/>
                      <a:gd name="connsiteY179" fmla="*/ 430808 h 630540"/>
                      <a:gd name="connsiteX180" fmla="*/ 106351 w 420216"/>
                      <a:gd name="connsiteY180" fmla="*/ 430808 h 630540"/>
                      <a:gd name="connsiteX181" fmla="*/ 128399 w 420216"/>
                      <a:gd name="connsiteY181" fmla="*/ 453505 h 630540"/>
                      <a:gd name="connsiteX182" fmla="*/ 122563 w 420216"/>
                      <a:gd name="connsiteY182" fmla="*/ 400978 h 630540"/>
                      <a:gd name="connsiteX183" fmla="*/ 110242 w 420216"/>
                      <a:gd name="connsiteY183" fmla="*/ 400978 h 630540"/>
                      <a:gd name="connsiteX184" fmla="*/ 84951 w 420216"/>
                      <a:gd name="connsiteY184" fmla="*/ 452208 h 630540"/>
                      <a:gd name="connsiteX185" fmla="*/ 79763 w 420216"/>
                      <a:gd name="connsiteY185" fmla="*/ 433402 h 630540"/>
                      <a:gd name="connsiteX186" fmla="*/ 87545 w 420216"/>
                      <a:gd name="connsiteY186" fmla="*/ 426917 h 630540"/>
                      <a:gd name="connsiteX187" fmla="*/ 90788 w 420216"/>
                      <a:gd name="connsiteY187" fmla="*/ 415893 h 630540"/>
                      <a:gd name="connsiteX188" fmla="*/ 86897 w 420216"/>
                      <a:gd name="connsiteY188" fmla="*/ 404869 h 630540"/>
                      <a:gd name="connsiteX189" fmla="*/ 75872 w 420216"/>
                      <a:gd name="connsiteY189" fmla="*/ 400330 h 630540"/>
                      <a:gd name="connsiteX190" fmla="*/ 57715 w 420216"/>
                      <a:gd name="connsiteY190" fmla="*/ 400330 h 630540"/>
                      <a:gd name="connsiteX191" fmla="*/ 47339 w 420216"/>
                      <a:gd name="connsiteY191" fmla="*/ 453505 h 630540"/>
                      <a:gd name="connsiteX192" fmla="*/ 59012 w 420216"/>
                      <a:gd name="connsiteY192" fmla="*/ 453505 h 630540"/>
                      <a:gd name="connsiteX193" fmla="*/ 62254 w 420216"/>
                      <a:gd name="connsiteY193" fmla="*/ 435348 h 630540"/>
                      <a:gd name="connsiteX194" fmla="*/ 68091 w 420216"/>
                      <a:gd name="connsiteY194" fmla="*/ 435348 h 630540"/>
                      <a:gd name="connsiteX195" fmla="*/ 73278 w 420216"/>
                      <a:gd name="connsiteY195" fmla="*/ 453505 h 630540"/>
                      <a:gd name="connsiteX196" fmla="*/ 84303 w 420216"/>
                      <a:gd name="connsiteY196" fmla="*/ 453505 h 630540"/>
                      <a:gd name="connsiteX197" fmla="*/ 84951 w 420216"/>
                      <a:gd name="connsiteY197" fmla="*/ 453505 h 630540"/>
                      <a:gd name="connsiteX198" fmla="*/ 95975 w 420216"/>
                      <a:gd name="connsiteY198" fmla="*/ 453505 h 630540"/>
                      <a:gd name="connsiteX199" fmla="*/ 101812 w 420216"/>
                      <a:gd name="connsiteY199" fmla="*/ 441184 h 630540"/>
                      <a:gd name="connsiteX200" fmla="*/ 115430 w 420216"/>
                      <a:gd name="connsiteY200" fmla="*/ 441184 h 630540"/>
                      <a:gd name="connsiteX201" fmla="*/ 116727 w 420216"/>
                      <a:gd name="connsiteY201" fmla="*/ 453505 h 630540"/>
                      <a:gd name="connsiteX202" fmla="*/ 128399 w 420216"/>
                      <a:gd name="connsiteY202" fmla="*/ 453505 h 630540"/>
                      <a:gd name="connsiteX203" fmla="*/ 128399 w 420216"/>
                      <a:gd name="connsiteY203" fmla="*/ 453505 h 630540"/>
                      <a:gd name="connsiteX204" fmla="*/ 64200 w 420216"/>
                      <a:gd name="connsiteY204" fmla="*/ 424972 h 630540"/>
                      <a:gd name="connsiteX205" fmla="*/ 70685 w 420216"/>
                      <a:gd name="connsiteY205" fmla="*/ 424972 h 630540"/>
                      <a:gd name="connsiteX206" fmla="*/ 76521 w 420216"/>
                      <a:gd name="connsiteY206" fmla="*/ 423027 h 630540"/>
                      <a:gd name="connsiteX207" fmla="*/ 78466 w 420216"/>
                      <a:gd name="connsiteY207" fmla="*/ 417190 h 630540"/>
                      <a:gd name="connsiteX208" fmla="*/ 77169 w 420216"/>
                      <a:gd name="connsiteY208" fmla="*/ 413299 h 630540"/>
                      <a:gd name="connsiteX209" fmla="*/ 73278 w 420216"/>
                      <a:gd name="connsiteY209" fmla="*/ 412002 h 630540"/>
                      <a:gd name="connsiteX210" fmla="*/ 66794 w 420216"/>
                      <a:gd name="connsiteY210" fmla="*/ 412002 h 630540"/>
                      <a:gd name="connsiteX211" fmla="*/ 64200 w 420216"/>
                      <a:gd name="connsiteY211" fmla="*/ 424972 h 630540"/>
                      <a:gd name="connsiteX212" fmla="*/ 64200 w 420216"/>
                      <a:gd name="connsiteY212" fmla="*/ 424972 h 630540"/>
                      <a:gd name="connsiteX213" fmla="*/ 27236 w 420216"/>
                      <a:gd name="connsiteY213" fmla="*/ 453505 h 630540"/>
                      <a:gd name="connsiteX214" fmla="*/ 36963 w 420216"/>
                      <a:gd name="connsiteY214" fmla="*/ 400978 h 630540"/>
                      <a:gd name="connsiteX215" fmla="*/ 53824 w 420216"/>
                      <a:gd name="connsiteY215" fmla="*/ 400978 h 630540"/>
                      <a:gd name="connsiteX216" fmla="*/ 56418 w 420216"/>
                      <a:gd name="connsiteY216" fmla="*/ 387360 h 630540"/>
                      <a:gd name="connsiteX217" fmla="*/ 8430 w 420216"/>
                      <a:gd name="connsiteY217" fmla="*/ 387360 h 630540"/>
                      <a:gd name="connsiteX218" fmla="*/ 5836 w 420216"/>
                      <a:gd name="connsiteY218" fmla="*/ 400978 h 630540"/>
                      <a:gd name="connsiteX219" fmla="*/ 22697 w 420216"/>
                      <a:gd name="connsiteY219" fmla="*/ 400978 h 630540"/>
                      <a:gd name="connsiteX220" fmla="*/ 12970 w 420216"/>
                      <a:gd name="connsiteY220" fmla="*/ 452208 h 630540"/>
                      <a:gd name="connsiteX221" fmla="*/ 12970 w 420216"/>
                      <a:gd name="connsiteY221" fmla="*/ 453505 h 630540"/>
                      <a:gd name="connsiteX222" fmla="*/ 27236 w 420216"/>
                      <a:gd name="connsiteY222" fmla="*/ 453505 h 630540"/>
                      <a:gd name="connsiteX223" fmla="*/ 27236 w 420216"/>
                      <a:gd name="connsiteY223" fmla="*/ 453505 h 630540"/>
                      <a:gd name="connsiteX224" fmla="*/ 135533 w 420216"/>
                      <a:gd name="connsiteY224" fmla="*/ 290736 h 630540"/>
                      <a:gd name="connsiteX225" fmla="*/ 143315 w 420216"/>
                      <a:gd name="connsiteY225" fmla="*/ 249233 h 630540"/>
                      <a:gd name="connsiteX226" fmla="*/ 156284 w 420216"/>
                      <a:gd name="connsiteY226" fmla="*/ 249233 h 630540"/>
                      <a:gd name="connsiteX227" fmla="*/ 158230 w 420216"/>
                      <a:gd name="connsiteY227" fmla="*/ 238209 h 630540"/>
                      <a:gd name="connsiteX228" fmla="*/ 120618 w 420216"/>
                      <a:gd name="connsiteY228" fmla="*/ 238209 h 630540"/>
                      <a:gd name="connsiteX229" fmla="*/ 118672 w 420216"/>
                      <a:gd name="connsiteY229" fmla="*/ 249233 h 630540"/>
                      <a:gd name="connsiteX230" fmla="*/ 131642 w 420216"/>
                      <a:gd name="connsiteY230" fmla="*/ 249233 h 630540"/>
                      <a:gd name="connsiteX231" fmla="*/ 123860 w 420216"/>
                      <a:gd name="connsiteY231" fmla="*/ 290736 h 630540"/>
                      <a:gd name="connsiteX232" fmla="*/ 135533 w 420216"/>
                      <a:gd name="connsiteY232" fmla="*/ 290736 h 630540"/>
                      <a:gd name="connsiteX233" fmla="*/ 135533 w 420216"/>
                      <a:gd name="connsiteY233" fmla="*/ 290736 h 630540"/>
                      <a:gd name="connsiteX234" fmla="*/ 94678 w 420216"/>
                      <a:gd name="connsiteY234" fmla="*/ 268039 h 630540"/>
                      <a:gd name="connsiteX235" fmla="*/ 103109 w 420216"/>
                      <a:gd name="connsiteY235" fmla="*/ 268039 h 630540"/>
                      <a:gd name="connsiteX236" fmla="*/ 101812 w 420216"/>
                      <a:gd name="connsiteY236" fmla="*/ 253124 h 630540"/>
                      <a:gd name="connsiteX237" fmla="*/ 94678 w 420216"/>
                      <a:gd name="connsiteY237" fmla="*/ 268039 h 630540"/>
                      <a:gd name="connsiteX238" fmla="*/ 94678 w 420216"/>
                      <a:gd name="connsiteY238" fmla="*/ 268039 h 630540"/>
                      <a:gd name="connsiteX239" fmla="*/ 116727 w 420216"/>
                      <a:gd name="connsiteY239" fmla="*/ 290736 h 630540"/>
                      <a:gd name="connsiteX240" fmla="*/ 110890 w 420216"/>
                      <a:gd name="connsiteY240" fmla="*/ 238209 h 630540"/>
                      <a:gd name="connsiteX241" fmla="*/ 98569 w 420216"/>
                      <a:gd name="connsiteY241" fmla="*/ 238209 h 630540"/>
                      <a:gd name="connsiteX242" fmla="*/ 73927 w 420216"/>
                      <a:gd name="connsiteY242" fmla="*/ 288791 h 630540"/>
                      <a:gd name="connsiteX243" fmla="*/ 75224 w 420216"/>
                      <a:gd name="connsiteY243" fmla="*/ 279712 h 630540"/>
                      <a:gd name="connsiteX244" fmla="*/ 55769 w 420216"/>
                      <a:gd name="connsiteY244" fmla="*/ 279712 h 630540"/>
                      <a:gd name="connsiteX245" fmla="*/ 63551 w 420216"/>
                      <a:gd name="connsiteY245" fmla="*/ 238209 h 630540"/>
                      <a:gd name="connsiteX246" fmla="*/ 51879 w 420216"/>
                      <a:gd name="connsiteY246" fmla="*/ 238209 h 630540"/>
                      <a:gd name="connsiteX247" fmla="*/ 42151 w 420216"/>
                      <a:gd name="connsiteY247" fmla="*/ 290736 h 630540"/>
                      <a:gd name="connsiteX248" fmla="*/ 71982 w 420216"/>
                      <a:gd name="connsiteY248" fmla="*/ 290736 h 630540"/>
                      <a:gd name="connsiteX249" fmla="*/ 73278 w 420216"/>
                      <a:gd name="connsiteY249" fmla="*/ 290736 h 630540"/>
                      <a:gd name="connsiteX250" fmla="*/ 84951 w 420216"/>
                      <a:gd name="connsiteY250" fmla="*/ 290736 h 630540"/>
                      <a:gd name="connsiteX251" fmla="*/ 90788 w 420216"/>
                      <a:gd name="connsiteY251" fmla="*/ 278415 h 630540"/>
                      <a:gd name="connsiteX252" fmla="*/ 104406 w 420216"/>
                      <a:gd name="connsiteY252" fmla="*/ 278415 h 630540"/>
                      <a:gd name="connsiteX253" fmla="*/ 105703 w 420216"/>
                      <a:gd name="connsiteY253" fmla="*/ 290736 h 630540"/>
                      <a:gd name="connsiteX254" fmla="*/ 116727 w 420216"/>
                      <a:gd name="connsiteY254" fmla="*/ 290736 h 630540"/>
                      <a:gd name="connsiteX255" fmla="*/ 116727 w 420216"/>
                      <a:gd name="connsiteY255" fmla="*/ 290736 h 630540"/>
                      <a:gd name="connsiteX256" fmla="*/ 13618 w 420216"/>
                      <a:gd name="connsiteY256" fmla="*/ 290736 h 630540"/>
                      <a:gd name="connsiteX257" fmla="*/ 18157 w 420216"/>
                      <a:gd name="connsiteY257" fmla="*/ 266094 h 630540"/>
                      <a:gd name="connsiteX258" fmla="*/ 40206 w 420216"/>
                      <a:gd name="connsiteY258" fmla="*/ 266094 h 630540"/>
                      <a:gd name="connsiteX259" fmla="*/ 42800 w 420216"/>
                      <a:gd name="connsiteY259" fmla="*/ 253124 h 630540"/>
                      <a:gd name="connsiteX260" fmla="*/ 20751 w 420216"/>
                      <a:gd name="connsiteY260" fmla="*/ 253124 h 630540"/>
                      <a:gd name="connsiteX261" fmla="*/ 23345 w 420216"/>
                      <a:gd name="connsiteY261" fmla="*/ 238858 h 630540"/>
                      <a:gd name="connsiteX262" fmla="*/ 47339 w 420216"/>
                      <a:gd name="connsiteY262" fmla="*/ 238858 h 630540"/>
                      <a:gd name="connsiteX263" fmla="*/ 49933 w 420216"/>
                      <a:gd name="connsiteY263" fmla="*/ 225239 h 630540"/>
                      <a:gd name="connsiteX264" fmla="*/ 11673 w 420216"/>
                      <a:gd name="connsiteY264" fmla="*/ 225239 h 630540"/>
                      <a:gd name="connsiteX265" fmla="*/ 0 w 420216"/>
                      <a:gd name="connsiteY265" fmla="*/ 290088 h 630540"/>
                      <a:gd name="connsiteX266" fmla="*/ 0 w 420216"/>
                      <a:gd name="connsiteY266" fmla="*/ 291385 h 630540"/>
                      <a:gd name="connsiteX267" fmla="*/ 13618 w 420216"/>
                      <a:gd name="connsiteY267" fmla="*/ 291385 h 630540"/>
                      <a:gd name="connsiteX268" fmla="*/ 13618 w 420216"/>
                      <a:gd name="connsiteY268" fmla="*/ 290736 h 630540"/>
                      <a:gd name="connsiteX269" fmla="*/ 260041 w 420216"/>
                      <a:gd name="connsiteY269" fmla="*/ 119537 h 630540"/>
                      <a:gd name="connsiteX270" fmla="*/ 265878 w 420216"/>
                      <a:gd name="connsiteY270" fmla="*/ 119537 h 630540"/>
                      <a:gd name="connsiteX271" fmla="*/ 275605 w 420216"/>
                      <a:gd name="connsiteY271" fmla="*/ 114349 h 630540"/>
                      <a:gd name="connsiteX272" fmla="*/ 279496 w 420216"/>
                      <a:gd name="connsiteY272" fmla="*/ 100082 h 630540"/>
                      <a:gd name="connsiteX273" fmla="*/ 276902 w 420216"/>
                      <a:gd name="connsiteY273" fmla="*/ 91652 h 630540"/>
                      <a:gd name="connsiteX274" fmla="*/ 269769 w 420216"/>
                      <a:gd name="connsiteY274" fmla="*/ 89058 h 630540"/>
                      <a:gd name="connsiteX275" fmla="*/ 264581 w 420216"/>
                      <a:gd name="connsiteY275" fmla="*/ 89058 h 630540"/>
                      <a:gd name="connsiteX276" fmla="*/ 260041 w 420216"/>
                      <a:gd name="connsiteY276" fmla="*/ 119537 h 630540"/>
                      <a:gd name="connsiteX277" fmla="*/ 260041 w 420216"/>
                      <a:gd name="connsiteY277" fmla="*/ 119537 h 630540"/>
                      <a:gd name="connsiteX278" fmla="*/ 267175 w 420216"/>
                      <a:gd name="connsiteY278" fmla="*/ 131210 h 630540"/>
                      <a:gd name="connsiteX279" fmla="*/ 280144 w 420216"/>
                      <a:gd name="connsiteY279" fmla="*/ 127319 h 630540"/>
                      <a:gd name="connsiteX280" fmla="*/ 288575 w 420216"/>
                      <a:gd name="connsiteY280" fmla="*/ 116294 h 630540"/>
                      <a:gd name="connsiteX281" fmla="*/ 291817 w 420216"/>
                      <a:gd name="connsiteY281" fmla="*/ 100082 h 630540"/>
                      <a:gd name="connsiteX282" fmla="*/ 286629 w 420216"/>
                      <a:gd name="connsiteY282" fmla="*/ 84519 h 630540"/>
                      <a:gd name="connsiteX283" fmla="*/ 273011 w 420216"/>
                      <a:gd name="connsiteY283" fmla="*/ 78682 h 630540"/>
                      <a:gd name="connsiteX284" fmla="*/ 256799 w 420216"/>
                      <a:gd name="connsiteY284" fmla="*/ 78682 h 630540"/>
                      <a:gd name="connsiteX285" fmla="*/ 247072 w 420216"/>
                      <a:gd name="connsiteY285" fmla="*/ 131210 h 630540"/>
                      <a:gd name="connsiteX286" fmla="*/ 267175 w 420216"/>
                      <a:gd name="connsiteY286" fmla="*/ 131210 h 630540"/>
                      <a:gd name="connsiteX287" fmla="*/ 267175 w 420216"/>
                      <a:gd name="connsiteY287" fmla="*/ 131210 h 630540"/>
                      <a:gd name="connsiteX288" fmla="*/ 242532 w 420216"/>
                      <a:gd name="connsiteY288" fmla="*/ 131210 h 630540"/>
                      <a:gd name="connsiteX289" fmla="*/ 244478 w 420216"/>
                      <a:gd name="connsiteY289" fmla="*/ 120185 h 630540"/>
                      <a:gd name="connsiteX290" fmla="*/ 225023 w 420216"/>
                      <a:gd name="connsiteY290" fmla="*/ 120185 h 630540"/>
                      <a:gd name="connsiteX291" fmla="*/ 226969 w 420216"/>
                      <a:gd name="connsiteY291" fmla="*/ 109810 h 630540"/>
                      <a:gd name="connsiteX292" fmla="*/ 245775 w 420216"/>
                      <a:gd name="connsiteY292" fmla="*/ 109810 h 630540"/>
                      <a:gd name="connsiteX293" fmla="*/ 247720 w 420216"/>
                      <a:gd name="connsiteY293" fmla="*/ 99434 h 630540"/>
                      <a:gd name="connsiteX294" fmla="*/ 228914 w 420216"/>
                      <a:gd name="connsiteY294" fmla="*/ 99434 h 630540"/>
                      <a:gd name="connsiteX295" fmla="*/ 230860 w 420216"/>
                      <a:gd name="connsiteY295" fmla="*/ 89707 h 630540"/>
                      <a:gd name="connsiteX296" fmla="*/ 250314 w 420216"/>
                      <a:gd name="connsiteY296" fmla="*/ 89707 h 630540"/>
                      <a:gd name="connsiteX297" fmla="*/ 252260 w 420216"/>
                      <a:gd name="connsiteY297" fmla="*/ 78682 h 630540"/>
                      <a:gd name="connsiteX298" fmla="*/ 221132 w 420216"/>
                      <a:gd name="connsiteY298" fmla="*/ 78682 h 630540"/>
                      <a:gd name="connsiteX299" fmla="*/ 211405 w 420216"/>
                      <a:gd name="connsiteY299" fmla="*/ 131210 h 630540"/>
                      <a:gd name="connsiteX300" fmla="*/ 242532 w 420216"/>
                      <a:gd name="connsiteY300" fmla="*/ 131210 h 630540"/>
                      <a:gd name="connsiteX301" fmla="*/ 242532 w 420216"/>
                      <a:gd name="connsiteY301" fmla="*/ 131210 h 630540"/>
                      <a:gd name="connsiteX302" fmla="*/ 180927 w 420216"/>
                      <a:gd name="connsiteY302" fmla="*/ 119537 h 630540"/>
                      <a:gd name="connsiteX303" fmla="*/ 186763 w 420216"/>
                      <a:gd name="connsiteY303" fmla="*/ 119537 h 630540"/>
                      <a:gd name="connsiteX304" fmla="*/ 196490 w 420216"/>
                      <a:gd name="connsiteY304" fmla="*/ 114349 h 630540"/>
                      <a:gd name="connsiteX305" fmla="*/ 200381 w 420216"/>
                      <a:gd name="connsiteY305" fmla="*/ 100082 h 630540"/>
                      <a:gd name="connsiteX306" fmla="*/ 197787 w 420216"/>
                      <a:gd name="connsiteY306" fmla="*/ 91652 h 630540"/>
                      <a:gd name="connsiteX307" fmla="*/ 190654 w 420216"/>
                      <a:gd name="connsiteY307" fmla="*/ 89058 h 630540"/>
                      <a:gd name="connsiteX308" fmla="*/ 185466 w 420216"/>
                      <a:gd name="connsiteY308" fmla="*/ 89058 h 630540"/>
                      <a:gd name="connsiteX309" fmla="*/ 180927 w 420216"/>
                      <a:gd name="connsiteY309" fmla="*/ 119537 h 630540"/>
                      <a:gd name="connsiteX310" fmla="*/ 180927 w 420216"/>
                      <a:gd name="connsiteY310" fmla="*/ 119537 h 630540"/>
                      <a:gd name="connsiteX311" fmla="*/ 188060 w 420216"/>
                      <a:gd name="connsiteY311" fmla="*/ 131210 h 630540"/>
                      <a:gd name="connsiteX312" fmla="*/ 201029 w 420216"/>
                      <a:gd name="connsiteY312" fmla="*/ 127319 h 630540"/>
                      <a:gd name="connsiteX313" fmla="*/ 209460 w 420216"/>
                      <a:gd name="connsiteY313" fmla="*/ 116294 h 630540"/>
                      <a:gd name="connsiteX314" fmla="*/ 212702 w 420216"/>
                      <a:gd name="connsiteY314" fmla="*/ 100082 h 630540"/>
                      <a:gd name="connsiteX315" fmla="*/ 207514 w 420216"/>
                      <a:gd name="connsiteY315" fmla="*/ 84519 h 630540"/>
                      <a:gd name="connsiteX316" fmla="*/ 193896 w 420216"/>
                      <a:gd name="connsiteY316" fmla="*/ 78682 h 630540"/>
                      <a:gd name="connsiteX317" fmla="*/ 177036 w 420216"/>
                      <a:gd name="connsiteY317" fmla="*/ 78682 h 630540"/>
                      <a:gd name="connsiteX318" fmla="*/ 167308 w 420216"/>
                      <a:gd name="connsiteY318" fmla="*/ 131210 h 630540"/>
                      <a:gd name="connsiteX319" fmla="*/ 188060 w 420216"/>
                      <a:gd name="connsiteY319" fmla="*/ 131210 h 630540"/>
                      <a:gd name="connsiteX320" fmla="*/ 188060 w 420216"/>
                      <a:gd name="connsiteY320" fmla="*/ 131210 h 630540"/>
                      <a:gd name="connsiteX321" fmla="*/ 147854 w 420216"/>
                      <a:gd name="connsiteY321" fmla="*/ 88410 h 630540"/>
                      <a:gd name="connsiteX322" fmla="*/ 141369 w 420216"/>
                      <a:gd name="connsiteY322" fmla="*/ 91004 h 630540"/>
                      <a:gd name="connsiteX323" fmla="*/ 136830 w 420216"/>
                      <a:gd name="connsiteY323" fmla="*/ 98137 h 630540"/>
                      <a:gd name="connsiteX324" fmla="*/ 134884 w 420216"/>
                      <a:gd name="connsiteY324" fmla="*/ 107864 h 630540"/>
                      <a:gd name="connsiteX325" fmla="*/ 137478 w 420216"/>
                      <a:gd name="connsiteY325" fmla="*/ 116943 h 630540"/>
                      <a:gd name="connsiteX326" fmla="*/ 143963 w 420216"/>
                      <a:gd name="connsiteY326" fmla="*/ 120185 h 630540"/>
                      <a:gd name="connsiteX327" fmla="*/ 150448 w 420216"/>
                      <a:gd name="connsiteY327" fmla="*/ 117591 h 630540"/>
                      <a:gd name="connsiteX328" fmla="*/ 154987 w 420216"/>
                      <a:gd name="connsiteY328" fmla="*/ 110458 h 630540"/>
                      <a:gd name="connsiteX329" fmla="*/ 156933 w 420216"/>
                      <a:gd name="connsiteY329" fmla="*/ 100082 h 630540"/>
                      <a:gd name="connsiteX330" fmla="*/ 154339 w 420216"/>
                      <a:gd name="connsiteY330" fmla="*/ 91004 h 630540"/>
                      <a:gd name="connsiteX331" fmla="*/ 147854 w 420216"/>
                      <a:gd name="connsiteY331" fmla="*/ 88410 h 630540"/>
                      <a:gd name="connsiteX332" fmla="*/ 147854 w 420216"/>
                      <a:gd name="connsiteY332" fmla="*/ 88410 h 630540"/>
                      <a:gd name="connsiteX333" fmla="*/ 143963 w 420216"/>
                      <a:gd name="connsiteY333" fmla="*/ 131858 h 630540"/>
                      <a:gd name="connsiteX334" fmla="*/ 153690 w 420216"/>
                      <a:gd name="connsiteY334" fmla="*/ 129264 h 630540"/>
                      <a:gd name="connsiteX335" fmla="*/ 161472 w 420216"/>
                      <a:gd name="connsiteY335" fmla="*/ 122779 h 630540"/>
                      <a:gd name="connsiteX336" fmla="*/ 166660 w 420216"/>
                      <a:gd name="connsiteY336" fmla="*/ 113052 h 630540"/>
                      <a:gd name="connsiteX337" fmla="*/ 168605 w 420216"/>
                      <a:gd name="connsiteY337" fmla="*/ 100731 h 630540"/>
                      <a:gd name="connsiteX338" fmla="*/ 163418 w 420216"/>
                      <a:gd name="connsiteY338" fmla="*/ 84519 h 630540"/>
                      <a:gd name="connsiteX339" fmla="*/ 148502 w 420216"/>
                      <a:gd name="connsiteY339" fmla="*/ 78034 h 630540"/>
                      <a:gd name="connsiteX340" fmla="*/ 138775 w 420216"/>
                      <a:gd name="connsiteY340" fmla="*/ 80628 h 630540"/>
                      <a:gd name="connsiteX341" fmla="*/ 130993 w 420216"/>
                      <a:gd name="connsiteY341" fmla="*/ 87113 h 630540"/>
                      <a:gd name="connsiteX342" fmla="*/ 125806 w 420216"/>
                      <a:gd name="connsiteY342" fmla="*/ 96840 h 630540"/>
                      <a:gd name="connsiteX343" fmla="*/ 123860 w 420216"/>
                      <a:gd name="connsiteY343" fmla="*/ 109161 h 630540"/>
                      <a:gd name="connsiteX344" fmla="*/ 129048 w 420216"/>
                      <a:gd name="connsiteY344" fmla="*/ 125373 h 630540"/>
                      <a:gd name="connsiteX345" fmla="*/ 143963 w 420216"/>
                      <a:gd name="connsiteY345" fmla="*/ 131858 h 630540"/>
                      <a:gd name="connsiteX346" fmla="*/ 143963 w 420216"/>
                      <a:gd name="connsiteY346" fmla="*/ 131858 h 630540"/>
                      <a:gd name="connsiteX347" fmla="*/ 101163 w 420216"/>
                      <a:gd name="connsiteY347" fmla="*/ 88410 h 630540"/>
                      <a:gd name="connsiteX348" fmla="*/ 94678 w 420216"/>
                      <a:gd name="connsiteY348" fmla="*/ 91004 h 630540"/>
                      <a:gd name="connsiteX349" fmla="*/ 90139 w 420216"/>
                      <a:gd name="connsiteY349" fmla="*/ 98137 h 630540"/>
                      <a:gd name="connsiteX350" fmla="*/ 88194 w 420216"/>
                      <a:gd name="connsiteY350" fmla="*/ 107864 h 630540"/>
                      <a:gd name="connsiteX351" fmla="*/ 90788 w 420216"/>
                      <a:gd name="connsiteY351" fmla="*/ 116943 h 630540"/>
                      <a:gd name="connsiteX352" fmla="*/ 97272 w 420216"/>
                      <a:gd name="connsiteY352" fmla="*/ 120185 h 630540"/>
                      <a:gd name="connsiteX353" fmla="*/ 103757 w 420216"/>
                      <a:gd name="connsiteY353" fmla="*/ 117591 h 630540"/>
                      <a:gd name="connsiteX354" fmla="*/ 108297 w 420216"/>
                      <a:gd name="connsiteY354" fmla="*/ 110458 h 630540"/>
                      <a:gd name="connsiteX355" fmla="*/ 110242 w 420216"/>
                      <a:gd name="connsiteY355" fmla="*/ 100082 h 630540"/>
                      <a:gd name="connsiteX356" fmla="*/ 107648 w 420216"/>
                      <a:gd name="connsiteY356" fmla="*/ 91004 h 630540"/>
                      <a:gd name="connsiteX357" fmla="*/ 101163 w 420216"/>
                      <a:gd name="connsiteY357" fmla="*/ 88410 h 630540"/>
                      <a:gd name="connsiteX358" fmla="*/ 101163 w 420216"/>
                      <a:gd name="connsiteY358" fmla="*/ 88410 h 630540"/>
                      <a:gd name="connsiteX359" fmla="*/ 96624 w 420216"/>
                      <a:gd name="connsiteY359" fmla="*/ 131858 h 630540"/>
                      <a:gd name="connsiteX360" fmla="*/ 106351 w 420216"/>
                      <a:gd name="connsiteY360" fmla="*/ 129264 h 630540"/>
                      <a:gd name="connsiteX361" fmla="*/ 114133 w 420216"/>
                      <a:gd name="connsiteY361" fmla="*/ 122779 h 630540"/>
                      <a:gd name="connsiteX362" fmla="*/ 119321 w 420216"/>
                      <a:gd name="connsiteY362" fmla="*/ 113052 h 630540"/>
                      <a:gd name="connsiteX363" fmla="*/ 121266 w 420216"/>
                      <a:gd name="connsiteY363" fmla="*/ 100731 h 630540"/>
                      <a:gd name="connsiteX364" fmla="*/ 116078 w 420216"/>
                      <a:gd name="connsiteY364" fmla="*/ 84519 h 630540"/>
                      <a:gd name="connsiteX365" fmla="*/ 101163 w 420216"/>
                      <a:gd name="connsiteY365" fmla="*/ 78034 h 630540"/>
                      <a:gd name="connsiteX366" fmla="*/ 91436 w 420216"/>
                      <a:gd name="connsiteY366" fmla="*/ 80628 h 630540"/>
                      <a:gd name="connsiteX367" fmla="*/ 83654 w 420216"/>
                      <a:gd name="connsiteY367" fmla="*/ 87113 h 630540"/>
                      <a:gd name="connsiteX368" fmla="*/ 78466 w 420216"/>
                      <a:gd name="connsiteY368" fmla="*/ 96840 h 630540"/>
                      <a:gd name="connsiteX369" fmla="*/ 76521 w 420216"/>
                      <a:gd name="connsiteY369" fmla="*/ 109161 h 630540"/>
                      <a:gd name="connsiteX370" fmla="*/ 81709 w 420216"/>
                      <a:gd name="connsiteY370" fmla="*/ 125373 h 630540"/>
                      <a:gd name="connsiteX371" fmla="*/ 96624 w 420216"/>
                      <a:gd name="connsiteY371" fmla="*/ 131858 h 630540"/>
                      <a:gd name="connsiteX372" fmla="*/ 96624 w 420216"/>
                      <a:gd name="connsiteY372" fmla="*/ 131858 h 630540"/>
                      <a:gd name="connsiteX373" fmla="*/ 73278 w 420216"/>
                      <a:gd name="connsiteY373" fmla="*/ 131210 h 630540"/>
                      <a:gd name="connsiteX374" fmla="*/ 75224 w 420216"/>
                      <a:gd name="connsiteY374" fmla="*/ 119537 h 630540"/>
                      <a:gd name="connsiteX375" fmla="*/ 55769 w 420216"/>
                      <a:gd name="connsiteY375" fmla="*/ 119537 h 630540"/>
                      <a:gd name="connsiteX376" fmla="*/ 63551 w 420216"/>
                      <a:gd name="connsiteY376" fmla="*/ 78034 h 630540"/>
                      <a:gd name="connsiteX377" fmla="*/ 51879 w 420216"/>
                      <a:gd name="connsiteY377" fmla="*/ 78034 h 630540"/>
                      <a:gd name="connsiteX378" fmla="*/ 42151 w 420216"/>
                      <a:gd name="connsiteY378" fmla="*/ 130561 h 630540"/>
                      <a:gd name="connsiteX379" fmla="*/ 73278 w 420216"/>
                      <a:gd name="connsiteY379" fmla="*/ 130561 h 630540"/>
                      <a:gd name="connsiteX380" fmla="*/ 73278 w 420216"/>
                      <a:gd name="connsiteY380" fmla="*/ 131210 h 630540"/>
                      <a:gd name="connsiteX381" fmla="*/ 13618 w 420216"/>
                      <a:gd name="connsiteY381" fmla="*/ 131210 h 630540"/>
                      <a:gd name="connsiteX382" fmla="*/ 18157 w 420216"/>
                      <a:gd name="connsiteY382" fmla="*/ 106567 h 630540"/>
                      <a:gd name="connsiteX383" fmla="*/ 40854 w 420216"/>
                      <a:gd name="connsiteY383" fmla="*/ 106567 h 630540"/>
                      <a:gd name="connsiteX384" fmla="*/ 43448 w 420216"/>
                      <a:gd name="connsiteY384" fmla="*/ 93598 h 630540"/>
                      <a:gd name="connsiteX385" fmla="*/ 21400 w 420216"/>
                      <a:gd name="connsiteY385" fmla="*/ 93598 h 630540"/>
                      <a:gd name="connsiteX386" fmla="*/ 23994 w 420216"/>
                      <a:gd name="connsiteY386" fmla="*/ 79331 h 630540"/>
                      <a:gd name="connsiteX387" fmla="*/ 47988 w 420216"/>
                      <a:gd name="connsiteY387" fmla="*/ 79331 h 630540"/>
                      <a:gd name="connsiteX388" fmla="*/ 50582 w 420216"/>
                      <a:gd name="connsiteY388" fmla="*/ 65713 h 630540"/>
                      <a:gd name="connsiteX389" fmla="*/ 12321 w 420216"/>
                      <a:gd name="connsiteY389" fmla="*/ 65713 h 630540"/>
                      <a:gd name="connsiteX390" fmla="*/ 0 w 420216"/>
                      <a:gd name="connsiteY390" fmla="*/ 131858 h 630540"/>
                      <a:gd name="connsiteX391" fmla="*/ 13618 w 420216"/>
                      <a:gd name="connsiteY391" fmla="*/ 131858 h 6305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</a:cxnLst>
                    <a:rect l="l" t="t" r="r" b="b"/>
                    <a:pathLst>
                      <a:path w="420216" h="630540">
                        <a:moveTo>
                          <a:pt x="408544" y="471663"/>
                        </a:moveTo>
                        <a:cubicBezTo>
                          <a:pt x="404653" y="471663"/>
                          <a:pt x="401410" y="468420"/>
                          <a:pt x="401410" y="464529"/>
                        </a:cubicBezTo>
                        <a:lnTo>
                          <a:pt x="401410" y="389305"/>
                        </a:lnTo>
                        <a:lnTo>
                          <a:pt x="281441" y="348451"/>
                        </a:lnTo>
                        <a:lnTo>
                          <a:pt x="153690" y="392548"/>
                        </a:lnTo>
                        <a:lnTo>
                          <a:pt x="109593" y="392548"/>
                        </a:lnTo>
                        <a:lnTo>
                          <a:pt x="258744" y="341318"/>
                        </a:lnTo>
                        <a:lnTo>
                          <a:pt x="144612" y="302409"/>
                        </a:lnTo>
                        <a:cubicBezTo>
                          <a:pt x="141369" y="301112"/>
                          <a:pt x="139424" y="298518"/>
                          <a:pt x="140072" y="295276"/>
                        </a:cubicBezTo>
                        <a:cubicBezTo>
                          <a:pt x="140072" y="292033"/>
                          <a:pt x="142018" y="289439"/>
                          <a:pt x="145260" y="288791"/>
                        </a:cubicBezTo>
                        <a:lnTo>
                          <a:pt x="249666" y="258312"/>
                        </a:lnTo>
                        <a:lnTo>
                          <a:pt x="145260" y="227833"/>
                        </a:lnTo>
                        <a:cubicBezTo>
                          <a:pt x="142018" y="227185"/>
                          <a:pt x="140072" y="223943"/>
                          <a:pt x="140072" y="220700"/>
                        </a:cubicBezTo>
                        <a:cubicBezTo>
                          <a:pt x="140072" y="217458"/>
                          <a:pt x="142018" y="214864"/>
                          <a:pt x="145260" y="213567"/>
                        </a:cubicBezTo>
                        <a:lnTo>
                          <a:pt x="251611" y="184385"/>
                        </a:lnTo>
                        <a:lnTo>
                          <a:pt x="141369" y="154555"/>
                        </a:lnTo>
                        <a:lnTo>
                          <a:pt x="126454" y="154555"/>
                        </a:lnTo>
                        <a:lnTo>
                          <a:pt x="126454" y="140288"/>
                        </a:lnTo>
                        <a:lnTo>
                          <a:pt x="142018" y="140288"/>
                        </a:lnTo>
                        <a:cubicBezTo>
                          <a:pt x="142018" y="140288"/>
                          <a:pt x="142666" y="140288"/>
                          <a:pt x="142666" y="140288"/>
                        </a:cubicBezTo>
                        <a:lnTo>
                          <a:pt x="412435" y="140288"/>
                        </a:lnTo>
                        <a:lnTo>
                          <a:pt x="412435" y="70252"/>
                        </a:lnTo>
                        <a:lnTo>
                          <a:pt x="127102" y="70252"/>
                        </a:lnTo>
                        <a:lnTo>
                          <a:pt x="127102" y="55986"/>
                        </a:lnTo>
                        <a:lnTo>
                          <a:pt x="412435" y="55986"/>
                        </a:lnTo>
                        <a:lnTo>
                          <a:pt x="412435" y="54689"/>
                        </a:lnTo>
                        <a:cubicBezTo>
                          <a:pt x="412435" y="41071"/>
                          <a:pt x="407247" y="28749"/>
                          <a:pt x="396871" y="20319"/>
                        </a:cubicBezTo>
                        <a:cubicBezTo>
                          <a:pt x="387792" y="12537"/>
                          <a:pt x="376768" y="8646"/>
                          <a:pt x="364447" y="8646"/>
                        </a:cubicBezTo>
                        <a:cubicBezTo>
                          <a:pt x="363150" y="8646"/>
                          <a:pt x="361205" y="8646"/>
                          <a:pt x="359908" y="8646"/>
                        </a:cubicBezTo>
                        <a:lnTo>
                          <a:pt x="86248" y="31992"/>
                        </a:lnTo>
                        <a:cubicBezTo>
                          <a:pt x="73278" y="33289"/>
                          <a:pt x="61606" y="39774"/>
                          <a:pt x="53824" y="50149"/>
                        </a:cubicBezTo>
                        <a:lnTo>
                          <a:pt x="43448" y="50149"/>
                        </a:lnTo>
                        <a:cubicBezTo>
                          <a:pt x="52527" y="35883"/>
                          <a:pt x="68091" y="25507"/>
                          <a:pt x="84951" y="24210"/>
                        </a:cubicBezTo>
                        <a:lnTo>
                          <a:pt x="358611" y="216"/>
                        </a:lnTo>
                        <a:cubicBezTo>
                          <a:pt x="374823" y="-1081"/>
                          <a:pt x="390386" y="3459"/>
                          <a:pt x="402059" y="13834"/>
                        </a:cubicBezTo>
                        <a:cubicBezTo>
                          <a:pt x="413732" y="24210"/>
                          <a:pt x="420216" y="38477"/>
                          <a:pt x="420216" y="54040"/>
                        </a:cubicBezTo>
                        <a:lnTo>
                          <a:pt x="420216" y="146125"/>
                        </a:lnTo>
                        <a:cubicBezTo>
                          <a:pt x="420216" y="146773"/>
                          <a:pt x="420216" y="147422"/>
                          <a:pt x="420216" y="148719"/>
                        </a:cubicBezTo>
                        <a:cubicBezTo>
                          <a:pt x="419568" y="151313"/>
                          <a:pt x="417623" y="153258"/>
                          <a:pt x="415029" y="154555"/>
                        </a:cubicBezTo>
                        <a:lnTo>
                          <a:pt x="305435" y="185034"/>
                        </a:lnTo>
                        <a:lnTo>
                          <a:pt x="410489" y="212918"/>
                        </a:lnTo>
                        <a:cubicBezTo>
                          <a:pt x="413732" y="213567"/>
                          <a:pt x="415677" y="216809"/>
                          <a:pt x="415677" y="220052"/>
                        </a:cubicBezTo>
                        <a:cubicBezTo>
                          <a:pt x="415677" y="223294"/>
                          <a:pt x="413732" y="225888"/>
                          <a:pt x="410489" y="227185"/>
                        </a:cubicBezTo>
                        <a:lnTo>
                          <a:pt x="300896" y="258961"/>
                        </a:lnTo>
                        <a:lnTo>
                          <a:pt x="409841" y="291385"/>
                        </a:lnTo>
                        <a:cubicBezTo>
                          <a:pt x="413083" y="292033"/>
                          <a:pt x="415029" y="295276"/>
                          <a:pt x="415029" y="297869"/>
                        </a:cubicBezTo>
                        <a:cubicBezTo>
                          <a:pt x="415029" y="301112"/>
                          <a:pt x="413083" y="303706"/>
                          <a:pt x="410489" y="305003"/>
                        </a:cubicBezTo>
                        <a:lnTo>
                          <a:pt x="304138" y="341966"/>
                        </a:lnTo>
                        <a:lnTo>
                          <a:pt x="411138" y="378281"/>
                        </a:lnTo>
                        <a:cubicBezTo>
                          <a:pt x="413732" y="379578"/>
                          <a:pt x="415677" y="382172"/>
                          <a:pt x="415677" y="384766"/>
                        </a:cubicBezTo>
                        <a:lnTo>
                          <a:pt x="415677" y="465178"/>
                        </a:lnTo>
                        <a:cubicBezTo>
                          <a:pt x="415677" y="468420"/>
                          <a:pt x="412435" y="471663"/>
                          <a:pt x="408544" y="471663"/>
                        </a:cubicBezTo>
                        <a:lnTo>
                          <a:pt x="408544" y="471663"/>
                        </a:lnTo>
                        <a:close/>
                        <a:moveTo>
                          <a:pt x="42800" y="522244"/>
                        </a:moveTo>
                        <a:lnTo>
                          <a:pt x="42800" y="469069"/>
                        </a:lnTo>
                        <a:lnTo>
                          <a:pt x="34370" y="469069"/>
                        </a:lnTo>
                        <a:lnTo>
                          <a:pt x="34370" y="522244"/>
                        </a:lnTo>
                        <a:lnTo>
                          <a:pt x="34370" y="522893"/>
                        </a:lnTo>
                        <a:lnTo>
                          <a:pt x="34370" y="548832"/>
                        </a:lnTo>
                        <a:cubicBezTo>
                          <a:pt x="34370" y="578014"/>
                          <a:pt x="57066" y="603953"/>
                          <a:pt x="84951" y="606547"/>
                        </a:cubicBezTo>
                        <a:lnTo>
                          <a:pt x="331374" y="627947"/>
                        </a:lnTo>
                        <a:lnTo>
                          <a:pt x="357314" y="630541"/>
                        </a:lnTo>
                        <a:cubicBezTo>
                          <a:pt x="359259" y="630541"/>
                          <a:pt x="361205" y="630541"/>
                          <a:pt x="362502" y="630541"/>
                        </a:cubicBezTo>
                        <a:cubicBezTo>
                          <a:pt x="376768" y="630541"/>
                          <a:pt x="389738" y="625353"/>
                          <a:pt x="400114" y="616274"/>
                        </a:cubicBezTo>
                        <a:cubicBezTo>
                          <a:pt x="407895" y="609789"/>
                          <a:pt x="411138" y="602656"/>
                          <a:pt x="412435" y="600711"/>
                        </a:cubicBezTo>
                        <a:cubicBezTo>
                          <a:pt x="413083" y="599414"/>
                          <a:pt x="413732" y="597468"/>
                          <a:pt x="414380" y="596171"/>
                        </a:cubicBezTo>
                        <a:lnTo>
                          <a:pt x="404653" y="598117"/>
                        </a:lnTo>
                        <a:cubicBezTo>
                          <a:pt x="404653" y="598117"/>
                          <a:pt x="400762" y="605250"/>
                          <a:pt x="394926" y="610438"/>
                        </a:cubicBezTo>
                        <a:cubicBezTo>
                          <a:pt x="385198" y="619517"/>
                          <a:pt x="371580" y="623408"/>
                          <a:pt x="357962" y="622111"/>
                        </a:cubicBezTo>
                        <a:lnTo>
                          <a:pt x="331374" y="619517"/>
                        </a:lnTo>
                        <a:lnTo>
                          <a:pt x="86248" y="597468"/>
                        </a:lnTo>
                        <a:cubicBezTo>
                          <a:pt x="62254" y="595523"/>
                          <a:pt x="43448" y="573474"/>
                          <a:pt x="43448" y="548184"/>
                        </a:cubicBezTo>
                        <a:lnTo>
                          <a:pt x="43448" y="522244"/>
                        </a:lnTo>
                        <a:lnTo>
                          <a:pt x="42800" y="522244"/>
                        </a:lnTo>
                        <a:lnTo>
                          <a:pt x="42800" y="522244"/>
                        </a:lnTo>
                        <a:lnTo>
                          <a:pt x="42800" y="522244"/>
                        </a:lnTo>
                        <a:close/>
                        <a:moveTo>
                          <a:pt x="275605" y="251179"/>
                        </a:moveTo>
                        <a:lnTo>
                          <a:pt x="381956" y="220052"/>
                        </a:lnTo>
                        <a:lnTo>
                          <a:pt x="278847" y="192167"/>
                        </a:lnTo>
                        <a:lnTo>
                          <a:pt x="173793" y="221349"/>
                        </a:lnTo>
                        <a:lnTo>
                          <a:pt x="275605" y="251179"/>
                        </a:lnTo>
                        <a:lnTo>
                          <a:pt x="275605" y="251179"/>
                        </a:lnTo>
                        <a:close/>
                        <a:moveTo>
                          <a:pt x="360556" y="154555"/>
                        </a:moveTo>
                        <a:lnTo>
                          <a:pt x="196490" y="154555"/>
                        </a:lnTo>
                        <a:lnTo>
                          <a:pt x="278847" y="177252"/>
                        </a:lnTo>
                        <a:lnTo>
                          <a:pt x="360556" y="154555"/>
                        </a:lnTo>
                        <a:lnTo>
                          <a:pt x="360556" y="154555"/>
                        </a:lnTo>
                        <a:close/>
                        <a:moveTo>
                          <a:pt x="275605" y="266094"/>
                        </a:moveTo>
                        <a:lnTo>
                          <a:pt x="171848" y="296573"/>
                        </a:lnTo>
                        <a:lnTo>
                          <a:pt x="282090" y="334184"/>
                        </a:lnTo>
                        <a:lnTo>
                          <a:pt x="384550" y="298518"/>
                        </a:lnTo>
                        <a:lnTo>
                          <a:pt x="275605" y="266094"/>
                        </a:lnTo>
                        <a:lnTo>
                          <a:pt x="275605" y="266094"/>
                        </a:lnTo>
                        <a:close/>
                        <a:moveTo>
                          <a:pt x="309974" y="453505"/>
                        </a:moveTo>
                        <a:lnTo>
                          <a:pt x="319702" y="400978"/>
                        </a:lnTo>
                        <a:lnTo>
                          <a:pt x="308678" y="400978"/>
                        </a:lnTo>
                        <a:lnTo>
                          <a:pt x="302841" y="432105"/>
                        </a:lnTo>
                        <a:lnTo>
                          <a:pt x="289872" y="401627"/>
                        </a:lnTo>
                        <a:lnTo>
                          <a:pt x="289872" y="400978"/>
                        </a:lnTo>
                        <a:lnTo>
                          <a:pt x="280793" y="400978"/>
                        </a:lnTo>
                        <a:lnTo>
                          <a:pt x="271066" y="453505"/>
                        </a:lnTo>
                        <a:lnTo>
                          <a:pt x="282090" y="453505"/>
                        </a:lnTo>
                        <a:lnTo>
                          <a:pt x="287926" y="422378"/>
                        </a:lnTo>
                        <a:lnTo>
                          <a:pt x="300896" y="452857"/>
                        </a:lnTo>
                        <a:lnTo>
                          <a:pt x="300896" y="453505"/>
                        </a:lnTo>
                        <a:lnTo>
                          <a:pt x="309974" y="453505"/>
                        </a:lnTo>
                        <a:lnTo>
                          <a:pt x="309974" y="453505"/>
                        </a:lnTo>
                        <a:close/>
                        <a:moveTo>
                          <a:pt x="251611" y="411354"/>
                        </a:moveTo>
                        <a:cubicBezTo>
                          <a:pt x="249017" y="411354"/>
                          <a:pt x="247072" y="412002"/>
                          <a:pt x="245126" y="413948"/>
                        </a:cubicBezTo>
                        <a:cubicBezTo>
                          <a:pt x="243181" y="415893"/>
                          <a:pt x="241235" y="417839"/>
                          <a:pt x="240587" y="421081"/>
                        </a:cubicBezTo>
                        <a:cubicBezTo>
                          <a:pt x="239290" y="424323"/>
                          <a:pt x="238641" y="427566"/>
                          <a:pt x="238641" y="431457"/>
                        </a:cubicBezTo>
                        <a:cubicBezTo>
                          <a:pt x="238641" y="435348"/>
                          <a:pt x="239290" y="437942"/>
                          <a:pt x="241235" y="440536"/>
                        </a:cubicBezTo>
                        <a:cubicBezTo>
                          <a:pt x="242532" y="442481"/>
                          <a:pt x="245126" y="443778"/>
                          <a:pt x="247720" y="443778"/>
                        </a:cubicBezTo>
                        <a:cubicBezTo>
                          <a:pt x="250314" y="443778"/>
                          <a:pt x="252260" y="443129"/>
                          <a:pt x="254205" y="441184"/>
                        </a:cubicBezTo>
                        <a:cubicBezTo>
                          <a:pt x="256150" y="439239"/>
                          <a:pt x="258096" y="437293"/>
                          <a:pt x="258744" y="434051"/>
                        </a:cubicBezTo>
                        <a:cubicBezTo>
                          <a:pt x="260041" y="430808"/>
                          <a:pt x="260690" y="427566"/>
                          <a:pt x="260690" y="423675"/>
                        </a:cubicBezTo>
                        <a:cubicBezTo>
                          <a:pt x="260690" y="419784"/>
                          <a:pt x="260041" y="417190"/>
                          <a:pt x="258096" y="414596"/>
                        </a:cubicBezTo>
                        <a:cubicBezTo>
                          <a:pt x="256150" y="412002"/>
                          <a:pt x="254205" y="411354"/>
                          <a:pt x="251611" y="411354"/>
                        </a:cubicBezTo>
                        <a:lnTo>
                          <a:pt x="251611" y="411354"/>
                        </a:lnTo>
                        <a:close/>
                        <a:moveTo>
                          <a:pt x="247072" y="454154"/>
                        </a:moveTo>
                        <a:cubicBezTo>
                          <a:pt x="250314" y="454154"/>
                          <a:pt x="253557" y="453505"/>
                          <a:pt x="256799" y="451560"/>
                        </a:cubicBezTo>
                        <a:cubicBezTo>
                          <a:pt x="260041" y="450263"/>
                          <a:pt x="262635" y="447669"/>
                          <a:pt x="264581" y="445075"/>
                        </a:cubicBezTo>
                        <a:cubicBezTo>
                          <a:pt x="266526" y="442481"/>
                          <a:pt x="268472" y="439239"/>
                          <a:pt x="269769" y="435348"/>
                        </a:cubicBezTo>
                        <a:cubicBezTo>
                          <a:pt x="271066" y="431457"/>
                          <a:pt x="271714" y="426917"/>
                          <a:pt x="271714" y="423027"/>
                        </a:cubicBezTo>
                        <a:cubicBezTo>
                          <a:pt x="271714" y="416542"/>
                          <a:pt x="269769" y="410705"/>
                          <a:pt x="266526" y="406814"/>
                        </a:cubicBezTo>
                        <a:cubicBezTo>
                          <a:pt x="262635" y="402275"/>
                          <a:pt x="258096" y="400330"/>
                          <a:pt x="251611" y="400330"/>
                        </a:cubicBezTo>
                        <a:cubicBezTo>
                          <a:pt x="248369" y="400330"/>
                          <a:pt x="245126" y="400978"/>
                          <a:pt x="241884" y="402924"/>
                        </a:cubicBezTo>
                        <a:cubicBezTo>
                          <a:pt x="238641" y="404221"/>
                          <a:pt x="236047" y="406814"/>
                          <a:pt x="234102" y="409408"/>
                        </a:cubicBezTo>
                        <a:cubicBezTo>
                          <a:pt x="232157" y="412002"/>
                          <a:pt x="230211" y="415245"/>
                          <a:pt x="228914" y="419136"/>
                        </a:cubicBezTo>
                        <a:cubicBezTo>
                          <a:pt x="227617" y="423027"/>
                          <a:pt x="226969" y="426917"/>
                          <a:pt x="226969" y="431457"/>
                        </a:cubicBezTo>
                        <a:cubicBezTo>
                          <a:pt x="226969" y="437942"/>
                          <a:pt x="228914" y="443778"/>
                          <a:pt x="232157" y="447669"/>
                        </a:cubicBezTo>
                        <a:cubicBezTo>
                          <a:pt x="236047" y="452208"/>
                          <a:pt x="241235" y="454154"/>
                          <a:pt x="247072" y="454154"/>
                        </a:cubicBezTo>
                        <a:lnTo>
                          <a:pt x="247072" y="454154"/>
                        </a:lnTo>
                        <a:close/>
                        <a:moveTo>
                          <a:pt x="218538" y="453505"/>
                        </a:moveTo>
                        <a:lnTo>
                          <a:pt x="228266" y="400978"/>
                        </a:lnTo>
                        <a:lnTo>
                          <a:pt x="216593" y="400978"/>
                        </a:lnTo>
                        <a:lnTo>
                          <a:pt x="206866" y="453505"/>
                        </a:lnTo>
                        <a:lnTo>
                          <a:pt x="218538" y="453505"/>
                        </a:lnTo>
                        <a:lnTo>
                          <a:pt x="218538" y="453505"/>
                        </a:lnTo>
                        <a:close/>
                        <a:moveTo>
                          <a:pt x="190654" y="453505"/>
                        </a:moveTo>
                        <a:lnTo>
                          <a:pt x="198436" y="412002"/>
                        </a:lnTo>
                        <a:lnTo>
                          <a:pt x="211405" y="412002"/>
                        </a:lnTo>
                        <a:lnTo>
                          <a:pt x="213351" y="400978"/>
                        </a:lnTo>
                        <a:lnTo>
                          <a:pt x="175739" y="400978"/>
                        </a:lnTo>
                        <a:lnTo>
                          <a:pt x="173793" y="412002"/>
                        </a:lnTo>
                        <a:lnTo>
                          <a:pt x="186763" y="412002"/>
                        </a:lnTo>
                        <a:lnTo>
                          <a:pt x="178981" y="453505"/>
                        </a:lnTo>
                        <a:lnTo>
                          <a:pt x="190654" y="453505"/>
                        </a:lnTo>
                        <a:lnTo>
                          <a:pt x="190654" y="453505"/>
                        </a:lnTo>
                        <a:close/>
                        <a:moveTo>
                          <a:pt x="149151" y="454154"/>
                        </a:moveTo>
                        <a:cubicBezTo>
                          <a:pt x="154339" y="454154"/>
                          <a:pt x="159527" y="452208"/>
                          <a:pt x="163418" y="448966"/>
                        </a:cubicBezTo>
                        <a:cubicBezTo>
                          <a:pt x="167308" y="445723"/>
                          <a:pt x="169902" y="441184"/>
                          <a:pt x="170551" y="435348"/>
                        </a:cubicBezTo>
                        <a:lnTo>
                          <a:pt x="170551" y="434051"/>
                        </a:lnTo>
                        <a:lnTo>
                          <a:pt x="159527" y="434051"/>
                        </a:lnTo>
                        <a:lnTo>
                          <a:pt x="159527" y="434699"/>
                        </a:lnTo>
                        <a:cubicBezTo>
                          <a:pt x="158878" y="437293"/>
                          <a:pt x="157581" y="439239"/>
                          <a:pt x="155636" y="440536"/>
                        </a:cubicBezTo>
                        <a:cubicBezTo>
                          <a:pt x="153690" y="441833"/>
                          <a:pt x="151745" y="442481"/>
                          <a:pt x="149799" y="442481"/>
                        </a:cubicBezTo>
                        <a:cubicBezTo>
                          <a:pt x="147205" y="442481"/>
                          <a:pt x="145260" y="441184"/>
                          <a:pt x="143315" y="439239"/>
                        </a:cubicBezTo>
                        <a:cubicBezTo>
                          <a:pt x="142018" y="437293"/>
                          <a:pt x="140721" y="434051"/>
                          <a:pt x="140721" y="430160"/>
                        </a:cubicBezTo>
                        <a:cubicBezTo>
                          <a:pt x="140721" y="424323"/>
                          <a:pt x="142018" y="419136"/>
                          <a:pt x="144612" y="415893"/>
                        </a:cubicBezTo>
                        <a:cubicBezTo>
                          <a:pt x="147205" y="412002"/>
                          <a:pt x="149799" y="410705"/>
                          <a:pt x="153690" y="410705"/>
                        </a:cubicBezTo>
                        <a:cubicBezTo>
                          <a:pt x="155636" y="410705"/>
                          <a:pt x="157581" y="411354"/>
                          <a:pt x="159527" y="412651"/>
                        </a:cubicBezTo>
                        <a:cubicBezTo>
                          <a:pt x="160824" y="413948"/>
                          <a:pt x="162121" y="415893"/>
                          <a:pt x="162121" y="418487"/>
                        </a:cubicBezTo>
                        <a:lnTo>
                          <a:pt x="162121" y="420433"/>
                        </a:lnTo>
                        <a:lnTo>
                          <a:pt x="173145" y="420433"/>
                        </a:lnTo>
                        <a:lnTo>
                          <a:pt x="173145" y="419136"/>
                        </a:lnTo>
                        <a:cubicBezTo>
                          <a:pt x="173145" y="418487"/>
                          <a:pt x="173145" y="417839"/>
                          <a:pt x="173145" y="417190"/>
                        </a:cubicBezTo>
                        <a:cubicBezTo>
                          <a:pt x="173145" y="412002"/>
                          <a:pt x="171199" y="406814"/>
                          <a:pt x="167957" y="403572"/>
                        </a:cubicBezTo>
                        <a:cubicBezTo>
                          <a:pt x="164714" y="400330"/>
                          <a:pt x="160175" y="398384"/>
                          <a:pt x="154987" y="398384"/>
                        </a:cubicBezTo>
                        <a:cubicBezTo>
                          <a:pt x="151096" y="398384"/>
                          <a:pt x="147854" y="399033"/>
                          <a:pt x="144612" y="400978"/>
                        </a:cubicBezTo>
                        <a:cubicBezTo>
                          <a:pt x="141369" y="402275"/>
                          <a:pt x="138775" y="404869"/>
                          <a:pt x="136830" y="407463"/>
                        </a:cubicBezTo>
                        <a:cubicBezTo>
                          <a:pt x="134884" y="410057"/>
                          <a:pt x="132939" y="413948"/>
                          <a:pt x="131642" y="417839"/>
                        </a:cubicBezTo>
                        <a:cubicBezTo>
                          <a:pt x="130345" y="421730"/>
                          <a:pt x="129696" y="426269"/>
                          <a:pt x="129696" y="430808"/>
                        </a:cubicBezTo>
                        <a:cubicBezTo>
                          <a:pt x="129696" y="437942"/>
                          <a:pt x="131642" y="443129"/>
                          <a:pt x="134884" y="447020"/>
                        </a:cubicBezTo>
                        <a:cubicBezTo>
                          <a:pt x="138775" y="452208"/>
                          <a:pt x="143315" y="454154"/>
                          <a:pt x="149151" y="454154"/>
                        </a:cubicBezTo>
                        <a:lnTo>
                          <a:pt x="149151" y="454154"/>
                        </a:lnTo>
                        <a:close/>
                        <a:moveTo>
                          <a:pt x="106351" y="430808"/>
                        </a:moveTo>
                        <a:lnTo>
                          <a:pt x="114781" y="430808"/>
                        </a:lnTo>
                        <a:lnTo>
                          <a:pt x="113484" y="415245"/>
                        </a:lnTo>
                        <a:lnTo>
                          <a:pt x="106351" y="430808"/>
                        </a:lnTo>
                        <a:lnTo>
                          <a:pt x="106351" y="430808"/>
                        </a:lnTo>
                        <a:close/>
                        <a:moveTo>
                          <a:pt x="128399" y="453505"/>
                        </a:moveTo>
                        <a:lnTo>
                          <a:pt x="122563" y="400978"/>
                        </a:lnTo>
                        <a:lnTo>
                          <a:pt x="110242" y="400978"/>
                        </a:lnTo>
                        <a:lnTo>
                          <a:pt x="84951" y="452208"/>
                        </a:lnTo>
                        <a:lnTo>
                          <a:pt x="79763" y="433402"/>
                        </a:lnTo>
                        <a:cubicBezTo>
                          <a:pt x="83006" y="432105"/>
                          <a:pt x="85600" y="430160"/>
                          <a:pt x="87545" y="426917"/>
                        </a:cubicBezTo>
                        <a:cubicBezTo>
                          <a:pt x="89491" y="423675"/>
                          <a:pt x="90788" y="419784"/>
                          <a:pt x="90788" y="415893"/>
                        </a:cubicBezTo>
                        <a:cubicBezTo>
                          <a:pt x="90788" y="411354"/>
                          <a:pt x="89491" y="407463"/>
                          <a:pt x="86897" y="404869"/>
                        </a:cubicBezTo>
                        <a:cubicBezTo>
                          <a:pt x="84303" y="402275"/>
                          <a:pt x="80412" y="400330"/>
                          <a:pt x="75872" y="400330"/>
                        </a:cubicBezTo>
                        <a:lnTo>
                          <a:pt x="57715" y="400330"/>
                        </a:lnTo>
                        <a:lnTo>
                          <a:pt x="47339" y="453505"/>
                        </a:lnTo>
                        <a:lnTo>
                          <a:pt x="59012" y="453505"/>
                        </a:lnTo>
                        <a:lnTo>
                          <a:pt x="62254" y="435348"/>
                        </a:lnTo>
                        <a:lnTo>
                          <a:pt x="68091" y="435348"/>
                        </a:lnTo>
                        <a:lnTo>
                          <a:pt x="73278" y="453505"/>
                        </a:lnTo>
                        <a:lnTo>
                          <a:pt x="84303" y="453505"/>
                        </a:lnTo>
                        <a:lnTo>
                          <a:pt x="84951" y="453505"/>
                        </a:lnTo>
                        <a:lnTo>
                          <a:pt x="95975" y="453505"/>
                        </a:lnTo>
                        <a:lnTo>
                          <a:pt x="101812" y="441184"/>
                        </a:lnTo>
                        <a:lnTo>
                          <a:pt x="115430" y="441184"/>
                        </a:lnTo>
                        <a:lnTo>
                          <a:pt x="116727" y="453505"/>
                        </a:lnTo>
                        <a:lnTo>
                          <a:pt x="128399" y="453505"/>
                        </a:lnTo>
                        <a:lnTo>
                          <a:pt x="128399" y="453505"/>
                        </a:lnTo>
                        <a:close/>
                        <a:moveTo>
                          <a:pt x="64200" y="424972"/>
                        </a:moveTo>
                        <a:lnTo>
                          <a:pt x="70685" y="424972"/>
                        </a:lnTo>
                        <a:cubicBezTo>
                          <a:pt x="73278" y="424972"/>
                          <a:pt x="75224" y="424323"/>
                          <a:pt x="76521" y="423027"/>
                        </a:cubicBezTo>
                        <a:cubicBezTo>
                          <a:pt x="77818" y="421730"/>
                          <a:pt x="78466" y="419784"/>
                          <a:pt x="78466" y="417190"/>
                        </a:cubicBezTo>
                        <a:cubicBezTo>
                          <a:pt x="78466" y="415245"/>
                          <a:pt x="77818" y="413948"/>
                          <a:pt x="77169" y="413299"/>
                        </a:cubicBezTo>
                        <a:cubicBezTo>
                          <a:pt x="76521" y="412002"/>
                          <a:pt x="75224" y="412002"/>
                          <a:pt x="73278" y="412002"/>
                        </a:cubicBezTo>
                        <a:lnTo>
                          <a:pt x="66794" y="412002"/>
                        </a:lnTo>
                        <a:lnTo>
                          <a:pt x="64200" y="424972"/>
                        </a:lnTo>
                        <a:lnTo>
                          <a:pt x="64200" y="424972"/>
                        </a:lnTo>
                        <a:close/>
                        <a:moveTo>
                          <a:pt x="27236" y="453505"/>
                        </a:moveTo>
                        <a:lnTo>
                          <a:pt x="36963" y="400978"/>
                        </a:lnTo>
                        <a:lnTo>
                          <a:pt x="53824" y="400978"/>
                        </a:lnTo>
                        <a:lnTo>
                          <a:pt x="56418" y="387360"/>
                        </a:lnTo>
                        <a:lnTo>
                          <a:pt x="8430" y="387360"/>
                        </a:lnTo>
                        <a:lnTo>
                          <a:pt x="5836" y="400978"/>
                        </a:lnTo>
                        <a:lnTo>
                          <a:pt x="22697" y="400978"/>
                        </a:lnTo>
                        <a:lnTo>
                          <a:pt x="12970" y="452208"/>
                        </a:lnTo>
                        <a:lnTo>
                          <a:pt x="12970" y="453505"/>
                        </a:lnTo>
                        <a:lnTo>
                          <a:pt x="27236" y="453505"/>
                        </a:lnTo>
                        <a:lnTo>
                          <a:pt x="27236" y="453505"/>
                        </a:lnTo>
                        <a:close/>
                        <a:moveTo>
                          <a:pt x="135533" y="290736"/>
                        </a:moveTo>
                        <a:lnTo>
                          <a:pt x="143315" y="249233"/>
                        </a:lnTo>
                        <a:lnTo>
                          <a:pt x="156284" y="249233"/>
                        </a:lnTo>
                        <a:lnTo>
                          <a:pt x="158230" y="238209"/>
                        </a:lnTo>
                        <a:lnTo>
                          <a:pt x="120618" y="238209"/>
                        </a:lnTo>
                        <a:lnTo>
                          <a:pt x="118672" y="249233"/>
                        </a:lnTo>
                        <a:lnTo>
                          <a:pt x="131642" y="249233"/>
                        </a:lnTo>
                        <a:lnTo>
                          <a:pt x="123860" y="290736"/>
                        </a:lnTo>
                        <a:lnTo>
                          <a:pt x="135533" y="290736"/>
                        </a:lnTo>
                        <a:lnTo>
                          <a:pt x="135533" y="290736"/>
                        </a:lnTo>
                        <a:close/>
                        <a:moveTo>
                          <a:pt x="94678" y="268039"/>
                        </a:moveTo>
                        <a:lnTo>
                          <a:pt x="103109" y="268039"/>
                        </a:lnTo>
                        <a:lnTo>
                          <a:pt x="101812" y="253124"/>
                        </a:lnTo>
                        <a:lnTo>
                          <a:pt x="94678" y="268039"/>
                        </a:lnTo>
                        <a:lnTo>
                          <a:pt x="94678" y="268039"/>
                        </a:lnTo>
                        <a:close/>
                        <a:moveTo>
                          <a:pt x="116727" y="290736"/>
                        </a:moveTo>
                        <a:lnTo>
                          <a:pt x="110890" y="238209"/>
                        </a:lnTo>
                        <a:lnTo>
                          <a:pt x="98569" y="238209"/>
                        </a:lnTo>
                        <a:lnTo>
                          <a:pt x="73927" y="288791"/>
                        </a:lnTo>
                        <a:lnTo>
                          <a:pt x="75224" y="279712"/>
                        </a:lnTo>
                        <a:lnTo>
                          <a:pt x="55769" y="279712"/>
                        </a:lnTo>
                        <a:lnTo>
                          <a:pt x="63551" y="238209"/>
                        </a:lnTo>
                        <a:lnTo>
                          <a:pt x="51879" y="238209"/>
                        </a:lnTo>
                        <a:lnTo>
                          <a:pt x="42151" y="290736"/>
                        </a:lnTo>
                        <a:lnTo>
                          <a:pt x="71982" y="290736"/>
                        </a:lnTo>
                        <a:lnTo>
                          <a:pt x="73278" y="290736"/>
                        </a:lnTo>
                        <a:lnTo>
                          <a:pt x="84951" y="290736"/>
                        </a:lnTo>
                        <a:lnTo>
                          <a:pt x="90788" y="278415"/>
                        </a:lnTo>
                        <a:lnTo>
                          <a:pt x="104406" y="278415"/>
                        </a:lnTo>
                        <a:lnTo>
                          <a:pt x="105703" y="290736"/>
                        </a:lnTo>
                        <a:lnTo>
                          <a:pt x="116727" y="290736"/>
                        </a:lnTo>
                        <a:lnTo>
                          <a:pt x="116727" y="290736"/>
                        </a:lnTo>
                        <a:close/>
                        <a:moveTo>
                          <a:pt x="13618" y="290736"/>
                        </a:moveTo>
                        <a:lnTo>
                          <a:pt x="18157" y="266094"/>
                        </a:lnTo>
                        <a:lnTo>
                          <a:pt x="40206" y="266094"/>
                        </a:lnTo>
                        <a:lnTo>
                          <a:pt x="42800" y="253124"/>
                        </a:lnTo>
                        <a:lnTo>
                          <a:pt x="20751" y="253124"/>
                        </a:lnTo>
                        <a:lnTo>
                          <a:pt x="23345" y="238858"/>
                        </a:lnTo>
                        <a:lnTo>
                          <a:pt x="47339" y="238858"/>
                        </a:lnTo>
                        <a:lnTo>
                          <a:pt x="49933" y="225239"/>
                        </a:lnTo>
                        <a:lnTo>
                          <a:pt x="11673" y="225239"/>
                        </a:lnTo>
                        <a:lnTo>
                          <a:pt x="0" y="290088"/>
                        </a:lnTo>
                        <a:lnTo>
                          <a:pt x="0" y="291385"/>
                        </a:lnTo>
                        <a:lnTo>
                          <a:pt x="13618" y="291385"/>
                        </a:lnTo>
                        <a:lnTo>
                          <a:pt x="13618" y="290736"/>
                        </a:lnTo>
                        <a:close/>
                        <a:moveTo>
                          <a:pt x="260041" y="119537"/>
                        </a:moveTo>
                        <a:lnTo>
                          <a:pt x="265878" y="119537"/>
                        </a:lnTo>
                        <a:cubicBezTo>
                          <a:pt x="269769" y="119537"/>
                          <a:pt x="273011" y="117591"/>
                          <a:pt x="275605" y="114349"/>
                        </a:cubicBezTo>
                        <a:cubicBezTo>
                          <a:pt x="278199" y="111107"/>
                          <a:pt x="279496" y="105919"/>
                          <a:pt x="279496" y="100082"/>
                        </a:cubicBezTo>
                        <a:cubicBezTo>
                          <a:pt x="279496" y="96192"/>
                          <a:pt x="278847" y="93598"/>
                          <a:pt x="276902" y="91652"/>
                        </a:cubicBezTo>
                        <a:cubicBezTo>
                          <a:pt x="275605" y="89707"/>
                          <a:pt x="273011" y="89058"/>
                          <a:pt x="269769" y="89058"/>
                        </a:cubicBezTo>
                        <a:lnTo>
                          <a:pt x="264581" y="89058"/>
                        </a:lnTo>
                        <a:lnTo>
                          <a:pt x="260041" y="119537"/>
                        </a:lnTo>
                        <a:lnTo>
                          <a:pt x="260041" y="119537"/>
                        </a:lnTo>
                        <a:close/>
                        <a:moveTo>
                          <a:pt x="267175" y="131210"/>
                        </a:moveTo>
                        <a:cubicBezTo>
                          <a:pt x="271714" y="131210"/>
                          <a:pt x="276253" y="129913"/>
                          <a:pt x="280144" y="127319"/>
                        </a:cubicBezTo>
                        <a:cubicBezTo>
                          <a:pt x="284035" y="124725"/>
                          <a:pt x="286629" y="120834"/>
                          <a:pt x="288575" y="116294"/>
                        </a:cubicBezTo>
                        <a:cubicBezTo>
                          <a:pt x="290520" y="111755"/>
                          <a:pt x="291817" y="105919"/>
                          <a:pt x="291817" y="100082"/>
                        </a:cubicBezTo>
                        <a:cubicBezTo>
                          <a:pt x="291817" y="93598"/>
                          <a:pt x="289872" y="88410"/>
                          <a:pt x="286629" y="84519"/>
                        </a:cubicBezTo>
                        <a:cubicBezTo>
                          <a:pt x="283387" y="80628"/>
                          <a:pt x="278199" y="78682"/>
                          <a:pt x="273011" y="78682"/>
                        </a:cubicBezTo>
                        <a:lnTo>
                          <a:pt x="256799" y="78682"/>
                        </a:lnTo>
                        <a:lnTo>
                          <a:pt x="247072" y="131210"/>
                        </a:lnTo>
                        <a:lnTo>
                          <a:pt x="267175" y="131210"/>
                        </a:lnTo>
                        <a:lnTo>
                          <a:pt x="267175" y="131210"/>
                        </a:lnTo>
                        <a:close/>
                        <a:moveTo>
                          <a:pt x="242532" y="131210"/>
                        </a:moveTo>
                        <a:lnTo>
                          <a:pt x="244478" y="120185"/>
                        </a:lnTo>
                        <a:lnTo>
                          <a:pt x="225023" y="120185"/>
                        </a:lnTo>
                        <a:lnTo>
                          <a:pt x="226969" y="109810"/>
                        </a:lnTo>
                        <a:lnTo>
                          <a:pt x="245775" y="109810"/>
                        </a:lnTo>
                        <a:lnTo>
                          <a:pt x="247720" y="99434"/>
                        </a:lnTo>
                        <a:lnTo>
                          <a:pt x="228914" y="99434"/>
                        </a:lnTo>
                        <a:lnTo>
                          <a:pt x="230860" y="89707"/>
                        </a:lnTo>
                        <a:lnTo>
                          <a:pt x="250314" y="89707"/>
                        </a:lnTo>
                        <a:lnTo>
                          <a:pt x="252260" y="78682"/>
                        </a:lnTo>
                        <a:lnTo>
                          <a:pt x="221132" y="78682"/>
                        </a:lnTo>
                        <a:lnTo>
                          <a:pt x="211405" y="131210"/>
                        </a:lnTo>
                        <a:lnTo>
                          <a:pt x="242532" y="131210"/>
                        </a:lnTo>
                        <a:lnTo>
                          <a:pt x="242532" y="131210"/>
                        </a:lnTo>
                        <a:close/>
                        <a:moveTo>
                          <a:pt x="180927" y="119537"/>
                        </a:moveTo>
                        <a:lnTo>
                          <a:pt x="186763" y="119537"/>
                        </a:lnTo>
                        <a:cubicBezTo>
                          <a:pt x="190654" y="119537"/>
                          <a:pt x="193896" y="117591"/>
                          <a:pt x="196490" y="114349"/>
                        </a:cubicBezTo>
                        <a:cubicBezTo>
                          <a:pt x="199084" y="111107"/>
                          <a:pt x="200381" y="105919"/>
                          <a:pt x="200381" y="100082"/>
                        </a:cubicBezTo>
                        <a:cubicBezTo>
                          <a:pt x="200381" y="96192"/>
                          <a:pt x="199733" y="93598"/>
                          <a:pt x="197787" y="91652"/>
                        </a:cubicBezTo>
                        <a:cubicBezTo>
                          <a:pt x="196490" y="89707"/>
                          <a:pt x="193896" y="89058"/>
                          <a:pt x="190654" y="89058"/>
                        </a:cubicBezTo>
                        <a:lnTo>
                          <a:pt x="185466" y="89058"/>
                        </a:lnTo>
                        <a:lnTo>
                          <a:pt x="180927" y="119537"/>
                        </a:lnTo>
                        <a:lnTo>
                          <a:pt x="180927" y="119537"/>
                        </a:lnTo>
                        <a:close/>
                        <a:moveTo>
                          <a:pt x="188060" y="131210"/>
                        </a:moveTo>
                        <a:cubicBezTo>
                          <a:pt x="192599" y="131210"/>
                          <a:pt x="197139" y="129913"/>
                          <a:pt x="201029" y="127319"/>
                        </a:cubicBezTo>
                        <a:cubicBezTo>
                          <a:pt x="204920" y="124725"/>
                          <a:pt x="207514" y="120834"/>
                          <a:pt x="209460" y="116294"/>
                        </a:cubicBezTo>
                        <a:cubicBezTo>
                          <a:pt x="211405" y="111755"/>
                          <a:pt x="212702" y="105919"/>
                          <a:pt x="212702" y="100082"/>
                        </a:cubicBezTo>
                        <a:cubicBezTo>
                          <a:pt x="212702" y="93598"/>
                          <a:pt x="210757" y="88410"/>
                          <a:pt x="207514" y="84519"/>
                        </a:cubicBezTo>
                        <a:cubicBezTo>
                          <a:pt x="204272" y="80628"/>
                          <a:pt x="199084" y="78682"/>
                          <a:pt x="193896" y="78682"/>
                        </a:cubicBezTo>
                        <a:lnTo>
                          <a:pt x="177036" y="78682"/>
                        </a:lnTo>
                        <a:lnTo>
                          <a:pt x="167308" y="131210"/>
                        </a:lnTo>
                        <a:lnTo>
                          <a:pt x="188060" y="131210"/>
                        </a:lnTo>
                        <a:lnTo>
                          <a:pt x="188060" y="131210"/>
                        </a:lnTo>
                        <a:close/>
                        <a:moveTo>
                          <a:pt x="147854" y="88410"/>
                        </a:moveTo>
                        <a:cubicBezTo>
                          <a:pt x="145260" y="88410"/>
                          <a:pt x="143315" y="89058"/>
                          <a:pt x="141369" y="91004"/>
                        </a:cubicBezTo>
                        <a:cubicBezTo>
                          <a:pt x="139424" y="92949"/>
                          <a:pt x="137478" y="94895"/>
                          <a:pt x="136830" y="98137"/>
                        </a:cubicBezTo>
                        <a:cubicBezTo>
                          <a:pt x="135533" y="101379"/>
                          <a:pt x="134884" y="104622"/>
                          <a:pt x="134884" y="107864"/>
                        </a:cubicBezTo>
                        <a:cubicBezTo>
                          <a:pt x="134884" y="111755"/>
                          <a:pt x="135533" y="114349"/>
                          <a:pt x="137478" y="116943"/>
                        </a:cubicBezTo>
                        <a:cubicBezTo>
                          <a:pt x="138775" y="118888"/>
                          <a:pt x="141369" y="120185"/>
                          <a:pt x="143963" y="120185"/>
                        </a:cubicBezTo>
                        <a:cubicBezTo>
                          <a:pt x="146557" y="120185"/>
                          <a:pt x="148502" y="119537"/>
                          <a:pt x="150448" y="117591"/>
                        </a:cubicBezTo>
                        <a:cubicBezTo>
                          <a:pt x="152393" y="115646"/>
                          <a:pt x="154339" y="113701"/>
                          <a:pt x="154987" y="110458"/>
                        </a:cubicBezTo>
                        <a:cubicBezTo>
                          <a:pt x="156284" y="107216"/>
                          <a:pt x="156933" y="103973"/>
                          <a:pt x="156933" y="100082"/>
                        </a:cubicBezTo>
                        <a:cubicBezTo>
                          <a:pt x="156933" y="96192"/>
                          <a:pt x="156284" y="93598"/>
                          <a:pt x="154339" y="91004"/>
                        </a:cubicBezTo>
                        <a:cubicBezTo>
                          <a:pt x="153042" y="89707"/>
                          <a:pt x="150448" y="88410"/>
                          <a:pt x="147854" y="88410"/>
                        </a:cubicBezTo>
                        <a:lnTo>
                          <a:pt x="147854" y="88410"/>
                        </a:lnTo>
                        <a:close/>
                        <a:moveTo>
                          <a:pt x="143963" y="131858"/>
                        </a:moveTo>
                        <a:cubicBezTo>
                          <a:pt x="147205" y="131858"/>
                          <a:pt x="150448" y="131210"/>
                          <a:pt x="153690" y="129264"/>
                        </a:cubicBezTo>
                        <a:cubicBezTo>
                          <a:pt x="156933" y="127967"/>
                          <a:pt x="159527" y="125373"/>
                          <a:pt x="161472" y="122779"/>
                        </a:cubicBezTo>
                        <a:cubicBezTo>
                          <a:pt x="163418" y="120185"/>
                          <a:pt x="165363" y="116943"/>
                          <a:pt x="166660" y="113052"/>
                        </a:cubicBezTo>
                        <a:cubicBezTo>
                          <a:pt x="167957" y="109161"/>
                          <a:pt x="168605" y="105270"/>
                          <a:pt x="168605" y="100731"/>
                        </a:cubicBezTo>
                        <a:cubicBezTo>
                          <a:pt x="168605" y="94246"/>
                          <a:pt x="166660" y="88410"/>
                          <a:pt x="163418" y="84519"/>
                        </a:cubicBezTo>
                        <a:cubicBezTo>
                          <a:pt x="159527" y="79979"/>
                          <a:pt x="154987" y="78034"/>
                          <a:pt x="148502" y="78034"/>
                        </a:cubicBezTo>
                        <a:cubicBezTo>
                          <a:pt x="145260" y="78034"/>
                          <a:pt x="142018" y="78682"/>
                          <a:pt x="138775" y="80628"/>
                        </a:cubicBezTo>
                        <a:cubicBezTo>
                          <a:pt x="135533" y="81925"/>
                          <a:pt x="132939" y="84519"/>
                          <a:pt x="130993" y="87113"/>
                        </a:cubicBezTo>
                        <a:cubicBezTo>
                          <a:pt x="129048" y="89707"/>
                          <a:pt x="127102" y="92949"/>
                          <a:pt x="125806" y="96840"/>
                        </a:cubicBezTo>
                        <a:cubicBezTo>
                          <a:pt x="124509" y="100731"/>
                          <a:pt x="123860" y="104622"/>
                          <a:pt x="123860" y="109161"/>
                        </a:cubicBezTo>
                        <a:cubicBezTo>
                          <a:pt x="123860" y="115646"/>
                          <a:pt x="125806" y="121482"/>
                          <a:pt x="129048" y="125373"/>
                        </a:cubicBezTo>
                        <a:cubicBezTo>
                          <a:pt x="132939" y="129913"/>
                          <a:pt x="137478" y="131858"/>
                          <a:pt x="143963" y="131858"/>
                        </a:cubicBezTo>
                        <a:lnTo>
                          <a:pt x="143963" y="131858"/>
                        </a:lnTo>
                        <a:close/>
                        <a:moveTo>
                          <a:pt x="101163" y="88410"/>
                        </a:moveTo>
                        <a:cubicBezTo>
                          <a:pt x="98569" y="88410"/>
                          <a:pt x="96624" y="89058"/>
                          <a:pt x="94678" y="91004"/>
                        </a:cubicBezTo>
                        <a:cubicBezTo>
                          <a:pt x="92733" y="92949"/>
                          <a:pt x="90788" y="94895"/>
                          <a:pt x="90139" y="98137"/>
                        </a:cubicBezTo>
                        <a:cubicBezTo>
                          <a:pt x="88842" y="101379"/>
                          <a:pt x="88194" y="104622"/>
                          <a:pt x="88194" y="107864"/>
                        </a:cubicBezTo>
                        <a:cubicBezTo>
                          <a:pt x="88194" y="111755"/>
                          <a:pt x="88842" y="114349"/>
                          <a:pt x="90788" y="116943"/>
                        </a:cubicBezTo>
                        <a:cubicBezTo>
                          <a:pt x="92084" y="118888"/>
                          <a:pt x="94678" y="120185"/>
                          <a:pt x="97272" y="120185"/>
                        </a:cubicBezTo>
                        <a:cubicBezTo>
                          <a:pt x="99866" y="120185"/>
                          <a:pt x="101812" y="119537"/>
                          <a:pt x="103757" y="117591"/>
                        </a:cubicBezTo>
                        <a:cubicBezTo>
                          <a:pt x="105703" y="115646"/>
                          <a:pt x="107648" y="113701"/>
                          <a:pt x="108297" y="110458"/>
                        </a:cubicBezTo>
                        <a:cubicBezTo>
                          <a:pt x="109593" y="107216"/>
                          <a:pt x="110242" y="103973"/>
                          <a:pt x="110242" y="100082"/>
                        </a:cubicBezTo>
                        <a:cubicBezTo>
                          <a:pt x="110242" y="96192"/>
                          <a:pt x="109593" y="93598"/>
                          <a:pt x="107648" y="91004"/>
                        </a:cubicBezTo>
                        <a:cubicBezTo>
                          <a:pt x="105703" y="89707"/>
                          <a:pt x="103757" y="88410"/>
                          <a:pt x="101163" y="88410"/>
                        </a:cubicBezTo>
                        <a:lnTo>
                          <a:pt x="101163" y="88410"/>
                        </a:lnTo>
                        <a:close/>
                        <a:moveTo>
                          <a:pt x="96624" y="131858"/>
                        </a:moveTo>
                        <a:cubicBezTo>
                          <a:pt x="99866" y="131858"/>
                          <a:pt x="103109" y="131210"/>
                          <a:pt x="106351" y="129264"/>
                        </a:cubicBezTo>
                        <a:cubicBezTo>
                          <a:pt x="109593" y="127967"/>
                          <a:pt x="112187" y="125373"/>
                          <a:pt x="114133" y="122779"/>
                        </a:cubicBezTo>
                        <a:cubicBezTo>
                          <a:pt x="116078" y="120185"/>
                          <a:pt x="118024" y="116943"/>
                          <a:pt x="119321" y="113052"/>
                        </a:cubicBezTo>
                        <a:cubicBezTo>
                          <a:pt x="120618" y="109161"/>
                          <a:pt x="121266" y="105270"/>
                          <a:pt x="121266" y="100731"/>
                        </a:cubicBezTo>
                        <a:cubicBezTo>
                          <a:pt x="121266" y="94246"/>
                          <a:pt x="119321" y="88410"/>
                          <a:pt x="116078" y="84519"/>
                        </a:cubicBezTo>
                        <a:cubicBezTo>
                          <a:pt x="112187" y="79979"/>
                          <a:pt x="107648" y="78034"/>
                          <a:pt x="101163" y="78034"/>
                        </a:cubicBezTo>
                        <a:cubicBezTo>
                          <a:pt x="97921" y="78034"/>
                          <a:pt x="94678" y="78682"/>
                          <a:pt x="91436" y="80628"/>
                        </a:cubicBezTo>
                        <a:cubicBezTo>
                          <a:pt x="88194" y="81925"/>
                          <a:pt x="85600" y="84519"/>
                          <a:pt x="83654" y="87113"/>
                        </a:cubicBezTo>
                        <a:cubicBezTo>
                          <a:pt x="81709" y="89707"/>
                          <a:pt x="79763" y="92949"/>
                          <a:pt x="78466" y="96840"/>
                        </a:cubicBezTo>
                        <a:cubicBezTo>
                          <a:pt x="77169" y="100731"/>
                          <a:pt x="76521" y="104622"/>
                          <a:pt x="76521" y="109161"/>
                        </a:cubicBezTo>
                        <a:cubicBezTo>
                          <a:pt x="76521" y="115646"/>
                          <a:pt x="78466" y="121482"/>
                          <a:pt x="81709" y="125373"/>
                        </a:cubicBezTo>
                        <a:cubicBezTo>
                          <a:pt x="85600" y="129913"/>
                          <a:pt x="90788" y="131858"/>
                          <a:pt x="96624" y="131858"/>
                        </a:cubicBezTo>
                        <a:lnTo>
                          <a:pt x="96624" y="131858"/>
                        </a:lnTo>
                        <a:close/>
                        <a:moveTo>
                          <a:pt x="73278" y="131210"/>
                        </a:moveTo>
                        <a:lnTo>
                          <a:pt x="75224" y="119537"/>
                        </a:lnTo>
                        <a:lnTo>
                          <a:pt x="55769" y="119537"/>
                        </a:lnTo>
                        <a:lnTo>
                          <a:pt x="63551" y="78034"/>
                        </a:lnTo>
                        <a:lnTo>
                          <a:pt x="51879" y="78034"/>
                        </a:lnTo>
                        <a:lnTo>
                          <a:pt x="42151" y="130561"/>
                        </a:lnTo>
                        <a:lnTo>
                          <a:pt x="73278" y="130561"/>
                        </a:lnTo>
                        <a:lnTo>
                          <a:pt x="73278" y="131210"/>
                        </a:lnTo>
                        <a:close/>
                        <a:moveTo>
                          <a:pt x="13618" y="131210"/>
                        </a:moveTo>
                        <a:lnTo>
                          <a:pt x="18157" y="106567"/>
                        </a:lnTo>
                        <a:lnTo>
                          <a:pt x="40854" y="106567"/>
                        </a:lnTo>
                        <a:lnTo>
                          <a:pt x="43448" y="93598"/>
                        </a:lnTo>
                        <a:lnTo>
                          <a:pt x="21400" y="93598"/>
                        </a:lnTo>
                        <a:lnTo>
                          <a:pt x="23994" y="79331"/>
                        </a:lnTo>
                        <a:lnTo>
                          <a:pt x="47988" y="79331"/>
                        </a:lnTo>
                        <a:lnTo>
                          <a:pt x="50582" y="65713"/>
                        </a:lnTo>
                        <a:lnTo>
                          <a:pt x="12321" y="65713"/>
                        </a:lnTo>
                        <a:lnTo>
                          <a:pt x="0" y="131858"/>
                        </a:lnTo>
                        <a:lnTo>
                          <a:pt x="13618" y="131858"/>
                        </a:lnTo>
                        <a:close/>
                      </a:path>
                    </a:pathLst>
                  </a:custGeom>
                  <a:solidFill>
                    <a:srgbClr val="C50013"/>
                  </a:solidFill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" name="Полилиния: фигура 31">
                    <a:extLst>
                      <a:ext uri="{FF2B5EF4-FFF2-40B4-BE49-F238E27FC236}">
                        <a16:creationId xmlns:a16="http://schemas.microsoft.com/office/drawing/2014/main" id="{CCAEA187-E54C-93F9-F17E-F572B65D806E}"/>
                      </a:ext>
                    </a:extLst>
                  </p:cNvPr>
                  <p:cNvSpPr/>
                  <p:nvPr/>
                </p:nvSpPr>
                <p:spPr>
                  <a:xfrm>
                    <a:off x="10689547" y="9757659"/>
                    <a:ext cx="849247" cy="312536"/>
                  </a:xfrm>
                  <a:custGeom>
                    <a:avLst/>
                    <a:gdLst>
                      <a:gd name="connsiteX0" fmla="*/ 336562 w 336562"/>
                      <a:gd name="connsiteY0" fmla="*/ 0 h 123860"/>
                      <a:gd name="connsiteX1" fmla="*/ 0 w 336562"/>
                      <a:gd name="connsiteY1" fmla="*/ 0 h 123860"/>
                      <a:gd name="connsiteX2" fmla="*/ 0 w 336562"/>
                      <a:gd name="connsiteY2" fmla="*/ 57066 h 123860"/>
                      <a:gd name="connsiteX3" fmla="*/ 25939 w 336562"/>
                      <a:gd name="connsiteY3" fmla="*/ 57066 h 123860"/>
                      <a:gd name="connsiteX4" fmla="*/ 11673 w 336562"/>
                      <a:gd name="connsiteY4" fmla="*/ 86248 h 123860"/>
                      <a:gd name="connsiteX5" fmla="*/ 49285 w 336562"/>
                      <a:gd name="connsiteY5" fmla="*/ 123860 h 123860"/>
                      <a:gd name="connsiteX6" fmla="*/ 86897 w 336562"/>
                      <a:gd name="connsiteY6" fmla="*/ 86248 h 123860"/>
                      <a:gd name="connsiteX7" fmla="*/ 72630 w 336562"/>
                      <a:gd name="connsiteY7" fmla="*/ 57066 h 123860"/>
                      <a:gd name="connsiteX8" fmla="*/ 258096 w 336562"/>
                      <a:gd name="connsiteY8" fmla="*/ 57066 h 123860"/>
                      <a:gd name="connsiteX9" fmla="*/ 243829 w 336562"/>
                      <a:gd name="connsiteY9" fmla="*/ 86248 h 123860"/>
                      <a:gd name="connsiteX10" fmla="*/ 281441 w 336562"/>
                      <a:gd name="connsiteY10" fmla="*/ 123860 h 123860"/>
                      <a:gd name="connsiteX11" fmla="*/ 319053 w 336562"/>
                      <a:gd name="connsiteY11" fmla="*/ 86248 h 123860"/>
                      <a:gd name="connsiteX12" fmla="*/ 305435 w 336562"/>
                      <a:gd name="connsiteY12" fmla="*/ 57066 h 123860"/>
                      <a:gd name="connsiteX13" fmla="*/ 335914 w 336562"/>
                      <a:gd name="connsiteY13" fmla="*/ 57066 h 123860"/>
                      <a:gd name="connsiteX14" fmla="*/ 335914 w 336562"/>
                      <a:gd name="connsiteY14" fmla="*/ 0 h 123860"/>
                      <a:gd name="connsiteX15" fmla="*/ 336562 w 336562"/>
                      <a:gd name="connsiteY15" fmla="*/ 0 h 123860"/>
                      <a:gd name="connsiteX16" fmla="*/ 13618 w 336562"/>
                      <a:gd name="connsiteY16" fmla="*/ 13618 h 123860"/>
                      <a:gd name="connsiteX17" fmla="*/ 322296 w 336562"/>
                      <a:gd name="connsiteY17" fmla="*/ 13618 h 123860"/>
                      <a:gd name="connsiteX18" fmla="*/ 322296 w 336562"/>
                      <a:gd name="connsiteY18" fmla="*/ 42151 h 123860"/>
                      <a:gd name="connsiteX19" fmla="*/ 13618 w 336562"/>
                      <a:gd name="connsiteY19" fmla="*/ 42151 h 123860"/>
                      <a:gd name="connsiteX20" fmla="*/ 13618 w 336562"/>
                      <a:gd name="connsiteY20" fmla="*/ 13618 h 123860"/>
                      <a:gd name="connsiteX21" fmla="*/ 13618 w 336562"/>
                      <a:gd name="connsiteY21" fmla="*/ 13618 h 123860"/>
                      <a:gd name="connsiteX22" fmla="*/ 281441 w 336562"/>
                      <a:gd name="connsiteY22" fmla="*/ 62254 h 123860"/>
                      <a:gd name="connsiteX23" fmla="*/ 305435 w 336562"/>
                      <a:gd name="connsiteY23" fmla="*/ 86248 h 123860"/>
                      <a:gd name="connsiteX24" fmla="*/ 281441 w 336562"/>
                      <a:gd name="connsiteY24" fmla="*/ 110242 h 123860"/>
                      <a:gd name="connsiteX25" fmla="*/ 257447 w 336562"/>
                      <a:gd name="connsiteY25" fmla="*/ 86248 h 123860"/>
                      <a:gd name="connsiteX26" fmla="*/ 281441 w 336562"/>
                      <a:gd name="connsiteY26" fmla="*/ 62254 h 123860"/>
                      <a:gd name="connsiteX27" fmla="*/ 281441 w 336562"/>
                      <a:gd name="connsiteY27" fmla="*/ 62254 h 123860"/>
                      <a:gd name="connsiteX28" fmla="*/ 49933 w 336562"/>
                      <a:gd name="connsiteY28" fmla="*/ 62254 h 123860"/>
                      <a:gd name="connsiteX29" fmla="*/ 73927 w 336562"/>
                      <a:gd name="connsiteY29" fmla="*/ 86248 h 123860"/>
                      <a:gd name="connsiteX30" fmla="*/ 49933 w 336562"/>
                      <a:gd name="connsiteY30" fmla="*/ 110242 h 123860"/>
                      <a:gd name="connsiteX31" fmla="*/ 25939 w 336562"/>
                      <a:gd name="connsiteY31" fmla="*/ 86248 h 123860"/>
                      <a:gd name="connsiteX32" fmla="*/ 49933 w 336562"/>
                      <a:gd name="connsiteY32" fmla="*/ 62254 h 123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36562" h="123860">
                        <a:moveTo>
                          <a:pt x="336562" y="0"/>
                        </a:moveTo>
                        <a:lnTo>
                          <a:pt x="0" y="0"/>
                        </a:lnTo>
                        <a:lnTo>
                          <a:pt x="0" y="57066"/>
                        </a:lnTo>
                        <a:lnTo>
                          <a:pt x="25939" y="57066"/>
                        </a:lnTo>
                        <a:cubicBezTo>
                          <a:pt x="17509" y="64200"/>
                          <a:pt x="11673" y="74575"/>
                          <a:pt x="11673" y="86248"/>
                        </a:cubicBezTo>
                        <a:cubicBezTo>
                          <a:pt x="11673" y="107000"/>
                          <a:pt x="28533" y="123860"/>
                          <a:pt x="49285" y="123860"/>
                        </a:cubicBezTo>
                        <a:cubicBezTo>
                          <a:pt x="70036" y="123860"/>
                          <a:pt x="86897" y="107000"/>
                          <a:pt x="86897" y="86248"/>
                        </a:cubicBezTo>
                        <a:cubicBezTo>
                          <a:pt x="86897" y="74575"/>
                          <a:pt x="81709" y="63551"/>
                          <a:pt x="72630" y="57066"/>
                        </a:cubicBezTo>
                        <a:lnTo>
                          <a:pt x="258096" y="57066"/>
                        </a:lnTo>
                        <a:cubicBezTo>
                          <a:pt x="249666" y="64200"/>
                          <a:pt x="243829" y="74575"/>
                          <a:pt x="243829" y="86248"/>
                        </a:cubicBezTo>
                        <a:cubicBezTo>
                          <a:pt x="243829" y="107000"/>
                          <a:pt x="260690" y="123860"/>
                          <a:pt x="281441" y="123860"/>
                        </a:cubicBezTo>
                        <a:cubicBezTo>
                          <a:pt x="302193" y="123860"/>
                          <a:pt x="319053" y="107000"/>
                          <a:pt x="319053" y="86248"/>
                        </a:cubicBezTo>
                        <a:cubicBezTo>
                          <a:pt x="319053" y="74575"/>
                          <a:pt x="313865" y="63551"/>
                          <a:pt x="305435" y="57066"/>
                        </a:cubicBezTo>
                        <a:lnTo>
                          <a:pt x="335914" y="57066"/>
                        </a:lnTo>
                        <a:lnTo>
                          <a:pt x="335914" y="0"/>
                        </a:lnTo>
                        <a:lnTo>
                          <a:pt x="336562" y="0"/>
                        </a:lnTo>
                        <a:close/>
                        <a:moveTo>
                          <a:pt x="13618" y="13618"/>
                        </a:moveTo>
                        <a:lnTo>
                          <a:pt x="322296" y="13618"/>
                        </a:lnTo>
                        <a:lnTo>
                          <a:pt x="322296" y="42151"/>
                        </a:lnTo>
                        <a:lnTo>
                          <a:pt x="13618" y="42151"/>
                        </a:lnTo>
                        <a:lnTo>
                          <a:pt x="13618" y="13618"/>
                        </a:lnTo>
                        <a:lnTo>
                          <a:pt x="13618" y="13618"/>
                        </a:lnTo>
                        <a:close/>
                        <a:moveTo>
                          <a:pt x="281441" y="62254"/>
                        </a:moveTo>
                        <a:cubicBezTo>
                          <a:pt x="294411" y="62254"/>
                          <a:pt x="305435" y="72630"/>
                          <a:pt x="305435" y="86248"/>
                        </a:cubicBezTo>
                        <a:cubicBezTo>
                          <a:pt x="305435" y="99218"/>
                          <a:pt x="295059" y="110242"/>
                          <a:pt x="281441" y="110242"/>
                        </a:cubicBezTo>
                        <a:cubicBezTo>
                          <a:pt x="268472" y="110242"/>
                          <a:pt x="257447" y="99866"/>
                          <a:pt x="257447" y="86248"/>
                        </a:cubicBezTo>
                        <a:cubicBezTo>
                          <a:pt x="258096" y="72630"/>
                          <a:pt x="268472" y="62254"/>
                          <a:pt x="281441" y="62254"/>
                        </a:cubicBezTo>
                        <a:lnTo>
                          <a:pt x="281441" y="62254"/>
                        </a:lnTo>
                        <a:close/>
                        <a:moveTo>
                          <a:pt x="49933" y="62254"/>
                        </a:moveTo>
                        <a:cubicBezTo>
                          <a:pt x="62903" y="62254"/>
                          <a:pt x="73927" y="72630"/>
                          <a:pt x="73927" y="86248"/>
                        </a:cubicBezTo>
                        <a:cubicBezTo>
                          <a:pt x="73927" y="99218"/>
                          <a:pt x="63551" y="110242"/>
                          <a:pt x="49933" y="110242"/>
                        </a:cubicBezTo>
                        <a:cubicBezTo>
                          <a:pt x="36963" y="110242"/>
                          <a:pt x="25939" y="99866"/>
                          <a:pt x="25939" y="86248"/>
                        </a:cubicBezTo>
                        <a:cubicBezTo>
                          <a:pt x="25939" y="72630"/>
                          <a:pt x="36963" y="62254"/>
                          <a:pt x="49933" y="62254"/>
                        </a:cubicBezTo>
                        <a:close/>
                      </a:path>
                    </a:pathLst>
                  </a:custGeom>
                  <a:solidFill>
                    <a:srgbClr val="C50013"/>
                  </a:solidFill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34" name="Полилиния: фигура 33">
                  <a:extLst>
                    <a:ext uri="{FF2B5EF4-FFF2-40B4-BE49-F238E27FC236}">
                      <a16:creationId xmlns:a16="http://schemas.microsoft.com/office/drawing/2014/main" id="{069E26AA-226B-8394-FF7B-146578C6086A}"/>
                    </a:ext>
                  </a:extLst>
                </p:cNvPr>
                <p:cNvSpPr/>
                <p:nvPr/>
              </p:nvSpPr>
              <p:spPr>
                <a:xfrm>
                  <a:off x="11105356" y="5727700"/>
                  <a:ext cx="1091187" cy="1752600"/>
                </a:xfrm>
                <a:custGeom>
                  <a:avLst/>
                  <a:gdLst>
                    <a:gd name="connsiteX0" fmla="*/ 156284 w 392581"/>
                    <a:gd name="connsiteY0" fmla="*/ 520299 h 630540"/>
                    <a:gd name="connsiteX1" fmla="*/ 156284 w 392581"/>
                    <a:gd name="connsiteY1" fmla="*/ 519002 h 630540"/>
                    <a:gd name="connsiteX2" fmla="*/ 156284 w 392581"/>
                    <a:gd name="connsiteY2" fmla="*/ 520299 h 630540"/>
                    <a:gd name="connsiteX3" fmla="*/ 156284 w 392581"/>
                    <a:gd name="connsiteY3" fmla="*/ 520299 h 630540"/>
                    <a:gd name="connsiteX4" fmla="*/ 285332 w 392581"/>
                    <a:gd name="connsiteY4" fmla="*/ 478148 h 630540"/>
                    <a:gd name="connsiteX5" fmla="*/ 285332 w 392581"/>
                    <a:gd name="connsiteY5" fmla="*/ 478148 h 630540"/>
                    <a:gd name="connsiteX6" fmla="*/ 285332 w 392581"/>
                    <a:gd name="connsiteY6" fmla="*/ 478148 h 630540"/>
                    <a:gd name="connsiteX7" fmla="*/ 285332 w 392581"/>
                    <a:gd name="connsiteY7" fmla="*/ 478148 h 630540"/>
                    <a:gd name="connsiteX8" fmla="*/ 265878 w 392581"/>
                    <a:gd name="connsiteY8" fmla="*/ 484632 h 630540"/>
                    <a:gd name="connsiteX9" fmla="*/ 265878 w 392581"/>
                    <a:gd name="connsiteY9" fmla="*/ 484632 h 630540"/>
                    <a:gd name="connsiteX10" fmla="*/ 265878 w 392581"/>
                    <a:gd name="connsiteY10" fmla="*/ 484632 h 630540"/>
                    <a:gd name="connsiteX11" fmla="*/ 265878 w 392581"/>
                    <a:gd name="connsiteY11" fmla="*/ 484632 h 630540"/>
                    <a:gd name="connsiteX12" fmla="*/ 249017 w 392581"/>
                    <a:gd name="connsiteY12" fmla="*/ 490469 h 630540"/>
                    <a:gd name="connsiteX13" fmla="*/ 249017 w 392581"/>
                    <a:gd name="connsiteY13" fmla="*/ 490469 h 630540"/>
                    <a:gd name="connsiteX14" fmla="*/ 249017 w 392581"/>
                    <a:gd name="connsiteY14" fmla="*/ 490469 h 630540"/>
                    <a:gd name="connsiteX15" fmla="*/ 249017 w 392581"/>
                    <a:gd name="connsiteY15" fmla="*/ 490469 h 630540"/>
                    <a:gd name="connsiteX16" fmla="*/ 212054 w 392581"/>
                    <a:gd name="connsiteY16" fmla="*/ 501493 h 630540"/>
                    <a:gd name="connsiteX17" fmla="*/ 212054 w 392581"/>
                    <a:gd name="connsiteY17" fmla="*/ 501493 h 630540"/>
                    <a:gd name="connsiteX18" fmla="*/ 212054 w 392581"/>
                    <a:gd name="connsiteY18" fmla="*/ 501493 h 630540"/>
                    <a:gd name="connsiteX19" fmla="*/ 212054 w 392581"/>
                    <a:gd name="connsiteY19" fmla="*/ 501493 h 630540"/>
                    <a:gd name="connsiteX20" fmla="*/ 212054 w 392581"/>
                    <a:gd name="connsiteY20" fmla="*/ 500844 h 630540"/>
                    <a:gd name="connsiteX21" fmla="*/ 212054 w 392581"/>
                    <a:gd name="connsiteY21" fmla="*/ 500844 h 630540"/>
                    <a:gd name="connsiteX22" fmla="*/ 212054 w 392581"/>
                    <a:gd name="connsiteY22" fmla="*/ 500844 h 630540"/>
                    <a:gd name="connsiteX23" fmla="*/ 212054 w 392581"/>
                    <a:gd name="connsiteY23" fmla="*/ 500844 h 630540"/>
                    <a:gd name="connsiteX24" fmla="*/ 192599 w 392581"/>
                    <a:gd name="connsiteY24" fmla="*/ 507329 h 630540"/>
                    <a:gd name="connsiteX25" fmla="*/ 192599 w 392581"/>
                    <a:gd name="connsiteY25" fmla="*/ 507329 h 630540"/>
                    <a:gd name="connsiteX26" fmla="*/ 192599 w 392581"/>
                    <a:gd name="connsiteY26" fmla="*/ 507329 h 630540"/>
                    <a:gd name="connsiteX27" fmla="*/ 192599 w 392581"/>
                    <a:gd name="connsiteY27" fmla="*/ 507329 h 630540"/>
                    <a:gd name="connsiteX28" fmla="*/ 173793 w 392581"/>
                    <a:gd name="connsiteY28" fmla="*/ 513166 h 630540"/>
                    <a:gd name="connsiteX29" fmla="*/ 173793 w 392581"/>
                    <a:gd name="connsiteY29" fmla="*/ 513166 h 630540"/>
                    <a:gd name="connsiteX30" fmla="*/ 173793 w 392581"/>
                    <a:gd name="connsiteY30" fmla="*/ 513166 h 630540"/>
                    <a:gd name="connsiteX31" fmla="*/ 173793 w 392581"/>
                    <a:gd name="connsiteY31" fmla="*/ 513166 h 630540"/>
                    <a:gd name="connsiteX32" fmla="*/ 136830 w 392581"/>
                    <a:gd name="connsiteY32" fmla="*/ 524838 h 630540"/>
                    <a:gd name="connsiteX33" fmla="*/ 136830 w 392581"/>
                    <a:gd name="connsiteY33" fmla="*/ 524838 h 630540"/>
                    <a:gd name="connsiteX34" fmla="*/ 136830 w 392581"/>
                    <a:gd name="connsiteY34" fmla="*/ 524838 h 630540"/>
                    <a:gd name="connsiteX35" fmla="*/ 136830 w 392581"/>
                    <a:gd name="connsiteY35" fmla="*/ 524838 h 630540"/>
                    <a:gd name="connsiteX36" fmla="*/ 136830 w 392581"/>
                    <a:gd name="connsiteY36" fmla="*/ 185682 h 630540"/>
                    <a:gd name="connsiteX37" fmla="*/ 136830 w 392581"/>
                    <a:gd name="connsiteY37" fmla="*/ 185682 h 630540"/>
                    <a:gd name="connsiteX38" fmla="*/ 136830 w 392581"/>
                    <a:gd name="connsiteY38" fmla="*/ 185682 h 630540"/>
                    <a:gd name="connsiteX39" fmla="*/ 136830 w 392581"/>
                    <a:gd name="connsiteY39" fmla="*/ 185682 h 630540"/>
                    <a:gd name="connsiteX40" fmla="*/ 9727 w 392581"/>
                    <a:gd name="connsiteY40" fmla="*/ 50149 h 630540"/>
                    <a:gd name="connsiteX41" fmla="*/ 51230 w 392581"/>
                    <a:gd name="connsiteY41" fmla="*/ 24210 h 630540"/>
                    <a:gd name="connsiteX42" fmla="*/ 324890 w 392581"/>
                    <a:gd name="connsiteY42" fmla="*/ 216 h 630540"/>
                    <a:gd name="connsiteX43" fmla="*/ 368338 w 392581"/>
                    <a:gd name="connsiteY43" fmla="*/ 13834 h 630540"/>
                    <a:gd name="connsiteX44" fmla="*/ 386495 w 392581"/>
                    <a:gd name="connsiteY44" fmla="*/ 54040 h 630540"/>
                    <a:gd name="connsiteX45" fmla="*/ 386495 w 392581"/>
                    <a:gd name="connsiteY45" fmla="*/ 146125 h 630540"/>
                    <a:gd name="connsiteX46" fmla="*/ 386495 w 392581"/>
                    <a:gd name="connsiteY46" fmla="*/ 146773 h 630540"/>
                    <a:gd name="connsiteX47" fmla="*/ 386495 w 392581"/>
                    <a:gd name="connsiteY47" fmla="*/ 146773 h 630540"/>
                    <a:gd name="connsiteX48" fmla="*/ 386495 w 392581"/>
                    <a:gd name="connsiteY48" fmla="*/ 146773 h 630540"/>
                    <a:gd name="connsiteX49" fmla="*/ 386495 w 392581"/>
                    <a:gd name="connsiteY49" fmla="*/ 267391 h 630540"/>
                    <a:gd name="connsiteX50" fmla="*/ 378065 w 392581"/>
                    <a:gd name="connsiteY50" fmla="*/ 260258 h 630540"/>
                    <a:gd name="connsiteX51" fmla="*/ 378065 w 392581"/>
                    <a:gd name="connsiteY51" fmla="*/ 153906 h 630540"/>
                    <a:gd name="connsiteX52" fmla="*/ 378065 w 392581"/>
                    <a:gd name="connsiteY52" fmla="*/ 153906 h 630540"/>
                    <a:gd name="connsiteX53" fmla="*/ 378065 w 392581"/>
                    <a:gd name="connsiteY53" fmla="*/ 153906 h 630540"/>
                    <a:gd name="connsiteX54" fmla="*/ 378065 w 392581"/>
                    <a:gd name="connsiteY54" fmla="*/ 54689 h 630540"/>
                    <a:gd name="connsiteX55" fmla="*/ 362502 w 392581"/>
                    <a:gd name="connsiteY55" fmla="*/ 20319 h 630540"/>
                    <a:gd name="connsiteX56" fmla="*/ 330077 w 392581"/>
                    <a:gd name="connsiteY56" fmla="*/ 8646 h 630540"/>
                    <a:gd name="connsiteX57" fmla="*/ 325538 w 392581"/>
                    <a:gd name="connsiteY57" fmla="*/ 8646 h 630540"/>
                    <a:gd name="connsiteX58" fmla="*/ 51879 w 392581"/>
                    <a:gd name="connsiteY58" fmla="*/ 32640 h 630540"/>
                    <a:gd name="connsiteX59" fmla="*/ 19454 w 392581"/>
                    <a:gd name="connsiteY59" fmla="*/ 50798 h 630540"/>
                    <a:gd name="connsiteX60" fmla="*/ 9727 w 392581"/>
                    <a:gd name="connsiteY60" fmla="*/ 50798 h 630540"/>
                    <a:gd name="connsiteX61" fmla="*/ 9727 w 392581"/>
                    <a:gd name="connsiteY61" fmla="*/ 50149 h 630540"/>
                    <a:gd name="connsiteX62" fmla="*/ 90139 w 392581"/>
                    <a:gd name="connsiteY62" fmla="*/ 535862 h 630540"/>
                    <a:gd name="connsiteX63" fmla="*/ 89491 w 392581"/>
                    <a:gd name="connsiteY63" fmla="*/ 482687 h 630540"/>
                    <a:gd name="connsiteX64" fmla="*/ 81709 w 392581"/>
                    <a:gd name="connsiteY64" fmla="*/ 482038 h 630540"/>
                    <a:gd name="connsiteX65" fmla="*/ 34370 w 392581"/>
                    <a:gd name="connsiteY65" fmla="*/ 458693 h 630540"/>
                    <a:gd name="connsiteX66" fmla="*/ 34370 w 392581"/>
                    <a:gd name="connsiteY66" fmla="*/ 458693 h 630540"/>
                    <a:gd name="connsiteX67" fmla="*/ 28533 w 392581"/>
                    <a:gd name="connsiteY67" fmla="*/ 442481 h 630540"/>
                    <a:gd name="connsiteX68" fmla="*/ 20751 w 392581"/>
                    <a:gd name="connsiteY68" fmla="*/ 435996 h 630540"/>
                    <a:gd name="connsiteX69" fmla="*/ 8430 w 392581"/>
                    <a:gd name="connsiteY69" fmla="*/ 412002 h 630540"/>
                    <a:gd name="connsiteX70" fmla="*/ 8430 w 392581"/>
                    <a:gd name="connsiteY70" fmla="*/ 412651 h 630540"/>
                    <a:gd name="connsiteX71" fmla="*/ 12321 w 392581"/>
                    <a:gd name="connsiteY71" fmla="*/ 383469 h 630540"/>
                    <a:gd name="connsiteX72" fmla="*/ 27236 w 392581"/>
                    <a:gd name="connsiteY72" fmla="*/ 360124 h 630540"/>
                    <a:gd name="connsiteX73" fmla="*/ 46691 w 392581"/>
                    <a:gd name="connsiteY73" fmla="*/ 342615 h 630540"/>
                    <a:gd name="connsiteX74" fmla="*/ 67442 w 392581"/>
                    <a:gd name="connsiteY74" fmla="*/ 328348 h 630540"/>
                    <a:gd name="connsiteX75" fmla="*/ 50582 w 392581"/>
                    <a:gd name="connsiteY75" fmla="*/ 350397 h 630540"/>
                    <a:gd name="connsiteX76" fmla="*/ 32424 w 392581"/>
                    <a:gd name="connsiteY76" fmla="*/ 366609 h 630540"/>
                    <a:gd name="connsiteX77" fmla="*/ 18806 w 392581"/>
                    <a:gd name="connsiteY77" fmla="*/ 386712 h 630540"/>
                    <a:gd name="connsiteX78" fmla="*/ 14915 w 392581"/>
                    <a:gd name="connsiteY78" fmla="*/ 409408 h 630540"/>
                    <a:gd name="connsiteX79" fmla="*/ 14915 w 392581"/>
                    <a:gd name="connsiteY79" fmla="*/ 410057 h 630540"/>
                    <a:gd name="connsiteX80" fmla="*/ 27885 w 392581"/>
                    <a:gd name="connsiteY80" fmla="*/ 432105 h 630540"/>
                    <a:gd name="connsiteX81" fmla="*/ 36315 w 392581"/>
                    <a:gd name="connsiteY81" fmla="*/ 408111 h 630540"/>
                    <a:gd name="connsiteX82" fmla="*/ 51879 w 392581"/>
                    <a:gd name="connsiteY82" fmla="*/ 386712 h 630540"/>
                    <a:gd name="connsiteX83" fmla="*/ 70685 w 392581"/>
                    <a:gd name="connsiteY83" fmla="*/ 367906 h 630540"/>
                    <a:gd name="connsiteX84" fmla="*/ 53824 w 392581"/>
                    <a:gd name="connsiteY84" fmla="*/ 388657 h 630540"/>
                    <a:gd name="connsiteX85" fmla="*/ 38909 w 392581"/>
                    <a:gd name="connsiteY85" fmla="*/ 410057 h 630540"/>
                    <a:gd name="connsiteX86" fmla="*/ 30479 w 392581"/>
                    <a:gd name="connsiteY86" fmla="*/ 434051 h 630540"/>
                    <a:gd name="connsiteX87" fmla="*/ 30479 w 392581"/>
                    <a:gd name="connsiteY87" fmla="*/ 435348 h 630540"/>
                    <a:gd name="connsiteX88" fmla="*/ 43448 w 392581"/>
                    <a:gd name="connsiteY88" fmla="*/ 443129 h 630540"/>
                    <a:gd name="connsiteX89" fmla="*/ 86248 w 392581"/>
                    <a:gd name="connsiteY89" fmla="*/ 453505 h 630540"/>
                    <a:gd name="connsiteX90" fmla="*/ 88842 w 392581"/>
                    <a:gd name="connsiteY90" fmla="*/ 453505 h 630540"/>
                    <a:gd name="connsiteX91" fmla="*/ 88194 w 392581"/>
                    <a:gd name="connsiteY91" fmla="*/ 399681 h 630540"/>
                    <a:gd name="connsiteX92" fmla="*/ 79763 w 392581"/>
                    <a:gd name="connsiteY92" fmla="*/ 389305 h 630540"/>
                    <a:gd name="connsiteX93" fmla="*/ 88194 w 392581"/>
                    <a:gd name="connsiteY93" fmla="*/ 378930 h 630540"/>
                    <a:gd name="connsiteX94" fmla="*/ 88194 w 392581"/>
                    <a:gd name="connsiteY94" fmla="*/ 369851 h 630540"/>
                    <a:gd name="connsiteX95" fmla="*/ 86248 w 392581"/>
                    <a:gd name="connsiteY95" fmla="*/ 370499 h 630540"/>
                    <a:gd name="connsiteX96" fmla="*/ 81709 w 392581"/>
                    <a:gd name="connsiteY96" fmla="*/ 365960 h 630540"/>
                    <a:gd name="connsiteX97" fmla="*/ 86248 w 392581"/>
                    <a:gd name="connsiteY97" fmla="*/ 361421 h 630540"/>
                    <a:gd name="connsiteX98" fmla="*/ 88194 w 392581"/>
                    <a:gd name="connsiteY98" fmla="*/ 362069 h 630540"/>
                    <a:gd name="connsiteX99" fmla="*/ 87545 w 392581"/>
                    <a:gd name="connsiteY99" fmla="*/ 306948 h 630540"/>
                    <a:gd name="connsiteX100" fmla="*/ 84951 w 392581"/>
                    <a:gd name="connsiteY100" fmla="*/ 305003 h 630540"/>
                    <a:gd name="connsiteX101" fmla="*/ 80412 w 392581"/>
                    <a:gd name="connsiteY101" fmla="*/ 308894 h 630540"/>
                    <a:gd name="connsiteX102" fmla="*/ 75872 w 392581"/>
                    <a:gd name="connsiteY102" fmla="*/ 304354 h 630540"/>
                    <a:gd name="connsiteX103" fmla="*/ 78466 w 392581"/>
                    <a:gd name="connsiteY103" fmla="*/ 300463 h 630540"/>
                    <a:gd name="connsiteX104" fmla="*/ 66794 w 392581"/>
                    <a:gd name="connsiteY104" fmla="*/ 291385 h 630540"/>
                    <a:gd name="connsiteX105" fmla="*/ 38260 w 392581"/>
                    <a:gd name="connsiteY105" fmla="*/ 260906 h 630540"/>
                    <a:gd name="connsiteX106" fmla="*/ 29182 w 392581"/>
                    <a:gd name="connsiteY106" fmla="*/ 220700 h 630540"/>
                    <a:gd name="connsiteX107" fmla="*/ 29182 w 392581"/>
                    <a:gd name="connsiteY107" fmla="*/ 220700 h 630540"/>
                    <a:gd name="connsiteX108" fmla="*/ 37612 w 392581"/>
                    <a:gd name="connsiteY108" fmla="*/ 207730 h 630540"/>
                    <a:gd name="connsiteX109" fmla="*/ 50582 w 392581"/>
                    <a:gd name="connsiteY109" fmla="*/ 199300 h 630540"/>
                    <a:gd name="connsiteX110" fmla="*/ 64848 w 392581"/>
                    <a:gd name="connsiteY110" fmla="*/ 194761 h 630540"/>
                    <a:gd name="connsiteX111" fmla="*/ 79763 w 392581"/>
                    <a:gd name="connsiteY111" fmla="*/ 192815 h 630540"/>
                    <a:gd name="connsiteX112" fmla="*/ 64848 w 392581"/>
                    <a:gd name="connsiteY112" fmla="*/ 194761 h 630540"/>
                    <a:gd name="connsiteX113" fmla="*/ 50582 w 392581"/>
                    <a:gd name="connsiteY113" fmla="*/ 199300 h 630540"/>
                    <a:gd name="connsiteX114" fmla="*/ 37612 w 392581"/>
                    <a:gd name="connsiteY114" fmla="*/ 207730 h 630540"/>
                    <a:gd name="connsiteX115" fmla="*/ 29182 w 392581"/>
                    <a:gd name="connsiteY115" fmla="*/ 220700 h 630540"/>
                    <a:gd name="connsiteX116" fmla="*/ 29182 w 392581"/>
                    <a:gd name="connsiteY116" fmla="*/ 220700 h 630540"/>
                    <a:gd name="connsiteX117" fmla="*/ 38260 w 392581"/>
                    <a:gd name="connsiteY117" fmla="*/ 260906 h 630540"/>
                    <a:gd name="connsiteX118" fmla="*/ 66794 w 392581"/>
                    <a:gd name="connsiteY118" fmla="*/ 291385 h 630540"/>
                    <a:gd name="connsiteX119" fmla="*/ 79115 w 392581"/>
                    <a:gd name="connsiteY119" fmla="*/ 300463 h 630540"/>
                    <a:gd name="connsiteX120" fmla="*/ 79763 w 392581"/>
                    <a:gd name="connsiteY120" fmla="*/ 300463 h 630540"/>
                    <a:gd name="connsiteX121" fmla="*/ 84303 w 392581"/>
                    <a:gd name="connsiteY121" fmla="*/ 303706 h 630540"/>
                    <a:gd name="connsiteX122" fmla="*/ 86897 w 392581"/>
                    <a:gd name="connsiteY122" fmla="*/ 305651 h 630540"/>
                    <a:gd name="connsiteX123" fmla="*/ 86248 w 392581"/>
                    <a:gd name="connsiteY123" fmla="*/ 190221 h 630540"/>
                    <a:gd name="connsiteX124" fmla="*/ 80412 w 392581"/>
                    <a:gd name="connsiteY124" fmla="*/ 186979 h 630540"/>
                    <a:gd name="connsiteX125" fmla="*/ 80412 w 392581"/>
                    <a:gd name="connsiteY125" fmla="*/ 179197 h 630540"/>
                    <a:gd name="connsiteX126" fmla="*/ 80412 w 392581"/>
                    <a:gd name="connsiteY126" fmla="*/ 175306 h 630540"/>
                    <a:gd name="connsiteX127" fmla="*/ 253557 w 392581"/>
                    <a:gd name="connsiteY127" fmla="*/ 135100 h 630540"/>
                    <a:gd name="connsiteX128" fmla="*/ 267175 w 392581"/>
                    <a:gd name="connsiteY128" fmla="*/ 112404 h 630540"/>
                    <a:gd name="connsiteX129" fmla="*/ 267175 w 392581"/>
                    <a:gd name="connsiteY129" fmla="*/ 83870 h 630540"/>
                    <a:gd name="connsiteX130" fmla="*/ 267823 w 392581"/>
                    <a:gd name="connsiteY130" fmla="*/ 83870 h 630540"/>
                    <a:gd name="connsiteX131" fmla="*/ 267823 w 392581"/>
                    <a:gd name="connsiteY131" fmla="*/ 83870 h 630540"/>
                    <a:gd name="connsiteX132" fmla="*/ 302193 w 392581"/>
                    <a:gd name="connsiteY132" fmla="*/ 76089 h 630540"/>
                    <a:gd name="connsiteX133" fmla="*/ 302193 w 392581"/>
                    <a:gd name="connsiteY133" fmla="*/ 76089 h 630540"/>
                    <a:gd name="connsiteX134" fmla="*/ 313217 w 392581"/>
                    <a:gd name="connsiteY134" fmla="*/ 82573 h 630540"/>
                    <a:gd name="connsiteX135" fmla="*/ 313217 w 392581"/>
                    <a:gd name="connsiteY135" fmla="*/ 83870 h 630540"/>
                    <a:gd name="connsiteX136" fmla="*/ 313217 w 392581"/>
                    <a:gd name="connsiteY136" fmla="*/ 83870 h 630540"/>
                    <a:gd name="connsiteX137" fmla="*/ 313217 w 392581"/>
                    <a:gd name="connsiteY137" fmla="*/ 86464 h 630540"/>
                    <a:gd name="connsiteX138" fmla="*/ 313217 w 392581"/>
                    <a:gd name="connsiteY138" fmla="*/ 87113 h 630540"/>
                    <a:gd name="connsiteX139" fmla="*/ 313217 w 392581"/>
                    <a:gd name="connsiteY139" fmla="*/ 87113 h 630540"/>
                    <a:gd name="connsiteX140" fmla="*/ 313217 w 392581"/>
                    <a:gd name="connsiteY140" fmla="*/ 120185 h 630540"/>
                    <a:gd name="connsiteX141" fmla="*/ 330077 w 392581"/>
                    <a:gd name="connsiteY141" fmla="*/ 116294 h 630540"/>
                    <a:gd name="connsiteX142" fmla="*/ 341750 w 392581"/>
                    <a:gd name="connsiteY142" fmla="*/ 120834 h 630540"/>
                    <a:gd name="connsiteX143" fmla="*/ 341750 w 392581"/>
                    <a:gd name="connsiteY143" fmla="*/ 122131 h 630540"/>
                    <a:gd name="connsiteX144" fmla="*/ 341750 w 392581"/>
                    <a:gd name="connsiteY144" fmla="*/ 122131 h 630540"/>
                    <a:gd name="connsiteX145" fmla="*/ 341750 w 392581"/>
                    <a:gd name="connsiteY145" fmla="*/ 125373 h 630540"/>
                    <a:gd name="connsiteX146" fmla="*/ 341750 w 392581"/>
                    <a:gd name="connsiteY146" fmla="*/ 125373 h 630540"/>
                    <a:gd name="connsiteX147" fmla="*/ 341750 w 392581"/>
                    <a:gd name="connsiteY147" fmla="*/ 125373 h 630540"/>
                    <a:gd name="connsiteX148" fmla="*/ 341750 w 392581"/>
                    <a:gd name="connsiteY148" fmla="*/ 131858 h 630540"/>
                    <a:gd name="connsiteX149" fmla="*/ 344344 w 392581"/>
                    <a:gd name="connsiteY149" fmla="*/ 136397 h 630540"/>
                    <a:gd name="connsiteX150" fmla="*/ 343696 w 392581"/>
                    <a:gd name="connsiteY150" fmla="*/ 138991 h 630540"/>
                    <a:gd name="connsiteX151" fmla="*/ 343696 w 392581"/>
                    <a:gd name="connsiteY151" fmla="*/ 138991 h 630540"/>
                    <a:gd name="connsiteX152" fmla="*/ 343047 w 392581"/>
                    <a:gd name="connsiteY152" fmla="*/ 205785 h 630540"/>
                    <a:gd name="connsiteX153" fmla="*/ 343047 w 392581"/>
                    <a:gd name="connsiteY153" fmla="*/ 209027 h 630540"/>
                    <a:gd name="connsiteX154" fmla="*/ 356017 w 392581"/>
                    <a:gd name="connsiteY154" fmla="*/ 187628 h 630540"/>
                    <a:gd name="connsiteX155" fmla="*/ 363798 w 392581"/>
                    <a:gd name="connsiteY155" fmla="*/ 140937 h 630540"/>
                    <a:gd name="connsiteX156" fmla="*/ 363798 w 392581"/>
                    <a:gd name="connsiteY156" fmla="*/ 140937 h 630540"/>
                    <a:gd name="connsiteX157" fmla="*/ 363798 w 392581"/>
                    <a:gd name="connsiteY157" fmla="*/ 140937 h 630540"/>
                    <a:gd name="connsiteX158" fmla="*/ 356665 w 392581"/>
                    <a:gd name="connsiteY158" fmla="*/ 126022 h 630540"/>
                    <a:gd name="connsiteX159" fmla="*/ 344993 w 392581"/>
                    <a:gd name="connsiteY159" fmla="*/ 116943 h 630540"/>
                    <a:gd name="connsiteX160" fmla="*/ 332023 w 392581"/>
                    <a:gd name="connsiteY160" fmla="*/ 111755 h 630540"/>
                    <a:gd name="connsiteX161" fmla="*/ 318405 w 392581"/>
                    <a:gd name="connsiteY161" fmla="*/ 109810 h 630540"/>
                    <a:gd name="connsiteX162" fmla="*/ 332023 w 392581"/>
                    <a:gd name="connsiteY162" fmla="*/ 111755 h 630540"/>
                    <a:gd name="connsiteX163" fmla="*/ 344993 w 392581"/>
                    <a:gd name="connsiteY163" fmla="*/ 116294 h 630540"/>
                    <a:gd name="connsiteX164" fmla="*/ 356665 w 392581"/>
                    <a:gd name="connsiteY164" fmla="*/ 125373 h 630540"/>
                    <a:gd name="connsiteX165" fmla="*/ 364447 w 392581"/>
                    <a:gd name="connsiteY165" fmla="*/ 140937 h 630540"/>
                    <a:gd name="connsiteX166" fmla="*/ 364447 w 392581"/>
                    <a:gd name="connsiteY166" fmla="*/ 140937 h 630540"/>
                    <a:gd name="connsiteX167" fmla="*/ 365095 w 392581"/>
                    <a:gd name="connsiteY167" fmla="*/ 166876 h 630540"/>
                    <a:gd name="connsiteX168" fmla="*/ 357314 w 392581"/>
                    <a:gd name="connsiteY168" fmla="*/ 190221 h 630540"/>
                    <a:gd name="connsiteX169" fmla="*/ 342399 w 392581"/>
                    <a:gd name="connsiteY169" fmla="*/ 214864 h 630540"/>
                    <a:gd name="connsiteX170" fmla="*/ 342399 w 392581"/>
                    <a:gd name="connsiteY170" fmla="*/ 215512 h 630540"/>
                    <a:gd name="connsiteX171" fmla="*/ 342399 w 392581"/>
                    <a:gd name="connsiteY171" fmla="*/ 264148 h 630540"/>
                    <a:gd name="connsiteX172" fmla="*/ 361205 w 392581"/>
                    <a:gd name="connsiteY172" fmla="*/ 277767 h 630540"/>
                    <a:gd name="connsiteX173" fmla="*/ 378714 w 392581"/>
                    <a:gd name="connsiteY173" fmla="*/ 295924 h 630540"/>
                    <a:gd name="connsiteX174" fmla="*/ 390386 w 392581"/>
                    <a:gd name="connsiteY174" fmla="*/ 317972 h 630540"/>
                    <a:gd name="connsiteX175" fmla="*/ 389738 w 392581"/>
                    <a:gd name="connsiteY175" fmla="*/ 343263 h 630540"/>
                    <a:gd name="connsiteX176" fmla="*/ 389738 w 392581"/>
                    <a:gd name="connsiteY176" fmla="*/ 343263 h 630540"/>
                    <a:gd name="connsiteX177" fmla="*/ 351477 w 392581"/>
                    <a:gd name="connsiteY177" fmla="*/ 373093 h 630540"/>
                    <a:gd name="connsiteX178" fmla="*/ 341102 w 392581"/>
                    <a:gd name="connsiteY178" fmla="*/ 375687 h 630540"/>
                    <a:gd name="connsiteX179" fmla="*/ 340453 w 392581"/>
                    <a:gd name="connsiteY179" fmla="*/ 375687 h 630540"/>
                    <a:gd name="connsiteX180" fmla="*/ 340453 w 392581"/>
                    <a:gd name="connsiteY180" fmla="*/ 425620 h 630540"/>
                    <a:gd name="connsiteX181" fmla="*/ 340453 w 392581"/>
                    <a:gd name="connsiteY181" fmla="*/ 456748 h 630540"/>
                    <a:gd name="connsiteX182" fmla="*/ 340453 w 392581"/>
                    <a:gd name="connsiteY182" fmla="*/ 456748 h 630540"/>
                    <a:gd name="connsiteX183" fmla="*/ 340453 w 392581"/>
                    <a:gd name="connsiteY183" fmla="*/ 456099 h 630540"/>
                    <a:gd name="connsiteX184" fmla="*/ 343047 w 392581"/>
                    <a:gd name="connsiteY184" fmla="*/ 460639 h 630540"/>
                    <a:gd name="connsiteX185" fmla="*/ 341102 w 392581"/>
                    <a:gd name="connsiteY185" fmla="*/ 464529 h 630540"/>
                    <a:gd name="connsiteX186" fmla="*/ 356017 w 392581"/>
                    <a:gd name="connsiteY186" fmla="*/ 449614 h 630540"/>
                    <a:gd name="connsiteX187" fmla="*/ 356017 w 392581"/>
                    <a:gd name="connsiteY187" fmla="*/ 449614 h 630540"/>
                    <a:gd name="connsiteX188" fmla="*/ 356017 w 392581"/>
                    <a:gd name="connsiteY188" fmla="*/ 434699 h 630540"/>
                    <a:gd name="connsiteX189" fmla="*/ 348235 w 392581"/>
                    <a:gd name="connsiteY189" fmla="*/ 421081 h 630540"/>
                    <a:gd name="connsiteX190" fmla="*/ 349532 w 392581"/>
                    <a:gd name="connsiteY190" fmla="*/ 420433 h 630540"/>
                    <a:gd name="connsiteX191" fmla="*/ 357314 w 392581"/>
                    <a:gd name="connsiteY191" fmla="*/ 434699 h 630540"/>
                    <a:gd name="connsiteX192" fmla="*/ 357314 w 392581"/>
                    <a:gd name="connsiteY192" fmla="*/ 450911 h 630540"/>
                    <a:gd name="connsiteX193" fmla="*/ 357314 w 392581"/>
                    <a:gd name="connsiteY193" fmla="*/ 450911 h 630540"/>
                    <a:gd name="connsiteX194" fmla="*/ 332671 w 392581"/>
                    <a:gd name="connsiteY194" fmla="*/ 470366 h 630540"/>
                    <a:gd name="connsiteX195" fmla="*/ 322296 w 392581"/>
                    <a:gd name="connsiteY195" fmla="*/ 472960 h 630540"/>
                    <a:gd name="connsiteX196" fmla="*/ 308678 w 392581"/>
                    <a:gd name="connsiteY196" fmla="*/ 476851 h 630540"/>
                    <a:gd name="connsiteX197" fmla="*/ 305435 w 392581"/>
                    <a:gd name="connsiteY197" fmla="*/ 476851 h 630540"/>
                    <a:gd name="connsiteX198" fmla="*/ 289872 w 392581"/>
                    <a:gd name="connsiteY198" fmla="*/ 482687 h 630540"/>
                    <a:gd name="connsiteX199" fmla="*/ 285981 w 392581"/>
                    <a:gd name="connsiteY199" fmla="*/ 482687 h 630540"/>
                    <a:gd name="connsiteX200" fmla="*/ 270417 w 392581"/>
                    <a:gd name="connsiteY200" fmla="*/ 488523 h 630540"/>
                    <a:gd name="connsiteX201" fmla="*/ 267175 w 392581"/>
                    <a:gd name="connsiteY201" fmla="*/ 488523 h 630540"/>
                    <a:gd name="connsiteX202" fmla="*/ 251611 w 392581"/>
                    <a:gd name="connsiteY202" fmla="*/ 494360 h 630540"/>
                    <a:gd name="connsiteX203" fmla="*/ 249666 w 392581"/>
                    <a:gd name="connsiteY203" fmla="*/ 494360 h 630540"/>
                    <a:gd name="connsiteX204" fmla="*/ 234102 w 392581"/>
                    <a:gd name="connsiteY204" fmla="*/ 499547 h 630540"/>
                    <a:gd name="connsiteX205" fmla="*/ 231508 w 392581"/>
                    <a:gd name="connsiteY205" fmla="*/ 499547 h 630540"/>
                    <a:gd name="connsiteX206" fmla="*/ 220484 w 392581"/>
                    <a:gd name="connsiteY206" fmla="*/ 504735 h 630540"/>
                    <a:gd name="connsiteX207" fmla="*/ 214648 w 392581"/>
                    <a:gd name="connsiteY207" fmla="*/ 505384 h 630540"/>
                    <a:gd name="connsiteX208" fmla="*/ 213999 w 392581"/>
                    <a:gd name="connsiteY208" fmla="*/ 505384 h 630540"/>
                    <a:gd name="connsiteX209" fmla="*/ 213999 w 392581"/>
                    <a:gd name="connsiteY209" fmla="*/ 505384 h 630540"/>
                    <a:gd name="connsiteX210" fmla="*/ 213999 w 392581"/>
                    <a:gd name="connsiteY210" fmla="*/ 505384 h 630540"/>
                    <a:gd name="connsiteX211" fmla="*/ 213999 w 392581"/>
                    <a:gd name="connsiteY211" fmla="*/ 505384 h 630540"/>
                    <a:gd name="connsiteX212" fmla="*/ 213351 w 392581"/>
                    <a:gd name="connsiteY212" fmla="*/ 505384 h 630540"/>
                    <a:gd name="connsiteX213" fmla="*/ 204272 w 392581"/>
                    <a:gd name="connsiteY213" fmla="*/ 509923 h 630540"/>
                    <a:gd name="connsiteX214" fmla="*/ 196490 w 392581"/>
                    <a:gd name="connsiteY214" fmla="*/ 511220 h 630540"/>
                    <a:gd name="connsiteX215" fmla="*/ 193896 w 392581"/>
                    <a:gd name="connsiteY215" fmla="*/ 511220 h 630540"/>
                    <a:gd name="connsiteX216" fmla="*/ 177684 w 392581"/>
                    <a:gd name="connsiteY216" fmla="*/ 517705 h 630540"/>
                    <a:gd name="connsiteX217" fmla="*/ 174442 w 392581"/>
                    <a:gd name="connsiteY217" fmla="*/ 517705 h 630540"/>
                    <a:gd name="connsiteX218" fmla="*/ 158878 w 392581"/>
                    <a:gd name="connsiteY218" fmla="*/ 523541 h 630540"/>
                    <a:gd name="connsiteX219" fmla="*/ 156933 w 392581"/>
                    <a:gd name="connsiteY219" fmla="*/ 523541 h 630540"/>
                    <a:gd name="connsiteX220" fmla="*/ 141369 w 392581"/>
                    <a:gd name="connsiteY220" fmla="*/ 528729 h 630540"/>
                    <a:gd name="connsiteX221" fmla="*/ 137478 w 392581"/>
                    <a:gd name="connsiteY221" fmla="*/ 528729 h 630540"/>
                    <a:gd name="connsiteX222" fmla="*/ 137478 w 392581"/>
                    <a:gd name="connsiteY222" fmla="*/ 528729 h 630540"/>
                    <a:gd name="connsiteX223" fmla="*/ 137478 w 392581"/>
                    <a:gd name="connsiteY223" fmla="*/ 528729 h 630540"/>
                    <a:gd name="connsiteX224" fmla="*/ 121915 w 392581"/>
                    <a:gd name="connsiteY224" fmla="*/ 534565 h 630540"/>
                    <a:gd name="connsiteX225" fmla="*/ 119321 w 392581"/>
                    <a:gd name="connsiteY225" fmla="*/ 534565 h 630540"/>
                    <a:gd name="connsiteX226" fmla="*/ 104406 w 392581"/>
                    <a:gd name="connsiteY226" fmla="*/ 539753 h 630540"/>
                    <a:gd name="connsiteX227" fmla="*/ 92084 w 392581"/>
                    <a:gd name="connsiteY227" fmla="*/ 538456 h 630540"/>
                    <a:gd name="connsiteX228" fmla="*/ 92084 w 392581"/>
                    <a:gd name="connsiteY228" fmla="*/ 538456 h 630540"/>
                    <a:gd name="connsiteX229" fmla="*/ 90139 w 392581"/>
                    <a:gd name="connsiteY229" fmla="*/ 535862 h 630540"/>
                    <a:gd name="connsiteX230" fmla="*/ 90139 w 392581"/>
                    <a:gd name="connsiteY230" fmla="*/ 535862 h 630540"/>
                    <a:gd name="connsiteX231" fmla="*/ 89491 w 392581"/>
                    <a:gd name="connsiteY231" fmla="*/ 480093 h 630540"/>
                    <a:gd name="connsiteX232" fmla="*/ 89491 w 392581"/>
                    <a:gd name="connsiteY232" fmla="*/ 459342 h 630540"/>
                    <a:gd name="connsiteX233" fmla="*/ 86248 w 392581"/>
                    <a:gd name="connsiteY233" fmla="*/ 459342 h 630540"/>
                    <a:gd name="connsiteX234" fmla="*/ 40854 w 392581"/>
                    <a:gd name="connsiteY234" fmla="*/ 448966 h 630540"/>
                    <a:gd name="connsiteX235" fmla="*/ 31127 w 392581"/>
                    <a:gd name="connsiteY235" fmla="*/ 443778 h 630540"/>
                    <a:gd name="connsiteX236" fmla="*/ 36315 w 392581"/>
                    <a:gd name="connsiteY236" fmla="*/ 456748 h 630540"/>
                    <a:gd name="connsiteX237" fmla="*/ 36315 w 392581"/>
                    <a:gd name="connsiteY237" fmla="*/ 456748 h 630540"/>
                    <a:gd name="connsiteX238" fmla="*/ 81709 w 392581"/>
                    <a:gd name="connsiteY238" fmla="*/ 479444 h 630540"/>
                    <a:gd name="connsiteX239" fmla="*/ 89491 w 392581"/>
                    <a:gd name="connsiteY239" fmla="*/ 480093 h 630540"/>
                    <a:gd name="connsiteX240" fmla="*/ 89491 w 392581"/>
                    <a:gd name="connsiteY240" fmla="*/ 480093 h 630540"/>
                    <a:gd name="connsiteX241" fmla="*/ 90788 w 392581"/>
                    <a:gd name="connsiteY241" fmla="*/ 186979 h 630540"/>
                    <a:gd name="connsiteX242" fmla="*/ 90788 w 392581"/>
                    <a:gd name="connsiteY242" fmla="*/ 186979 h 630540"/>
                    <a:gd name="connsiteX243" fmla="*/ 90788 w 392581"/>
                    <a:gd name="connsiteY243" fmla="*/ 181791 h 630540"/>
                    <a:gd name="connsiteX244" fmla="*/ 272363 w 392581"/>
                    <a:gd name="connsiteY244" fmla="*/ 139640 h 630540"/>
                    <a:gd name="connsiteX245" fmla="*/ 278199 w 392581"/>
                    <a:gd name="connsiteY245" fmla="*/ 130561 h 630540"/>
                    <a:gd name="connsiteX246" fmla="*/ 278199 w 392581"/>
                    <a:gd name="connsiteY246" fmla="*/ 92949 h 630540"/>
                    <a:gd name="connsiteX247" fmla="*/ 271714 w 392581"/>
                    <a:gd name="connsiteY247" fmla="*/ 89058 h 630540"/>
                    <a:gd name="connsiteX248" fmla="*/ 271714 w 392581"/>
                    <a:gd name="connsiteY248" fmla="*/ 111107 h 630540"/>
                    <a:gd name="connsiteX249" fmla="*/ 253557 w 392581"/>
                    <a:gd name="connsiteY249" fmla="*/ 138343 h 630540"/>
                    <a:gd name="connsiteX250" fmla="*/ 83006 w 392581"/>
                    <a:gd name="connsiteY250" fmla="*/ 177900 h 630540"/>
                    <a:gd name="connsiteX251" fmla="*/ 90139 w 392581"/>
                    <a:gd name="connsiteY251" fmla="*/ 181791 h 630540"/>
                    <a:gd name="connsiteX252" fmla="*/ 90788 w 392581"/>
                    <a:gd name="connsiteY252" fmla="*/ 186979 h 630540"/>
                    <a:gd name="connsiteX253" fmla="*/ 90788 w 392581"/>
                    <a:gd name="connsiteY253" fmla="*/ 186979 h 630540"/>
                    <a:gd name="connsiteX254" fmla="*/ 93381 w 392581"/>
                    <a:gd name="connsiteY254" fmla="*/ 190870 h 630540"/>
                    <a:gd name="connsiteX255" fmla="*/ 93381 w 392581"/>
                    <a:gd name="connsiteY255" fmla="*/ 190870 h 630540"/>
                    <a:gd name="connsiteX256" fmla="*/ 97921 w 392581"/>
                    <a:gd name="connsiteY256" fmla="*/ 189573 h 630540"/>
                    <a:gd name="connsiteX257" fmla="*/ 107000 w 392581"/>
                    <a:gd name="connsiteY257" fmla="*/ 190870 h 630540"/>
                    <a:gd name="connsiteX258" fmla="*/ 119969 w 392581"/>
                    <a:gd name="connsiteY258" fmla="*/ 184385 h 630540"/>
                    <a:gd name="connsiteX259" fmla="*/ 136181 w 392581"/>
                    <a:gd name="connsiteY259" fmla="*/ 184385 h 630540"/>
                    <a:gd name="connsiteX260" fmla="*/ 139424 w 392581"/>
                    <a:gd name="connsiteY260" fmla="*/ 179846 h 630540"/>
                    <a:gd name="connsiteX261" fmla="*/ 155636 w 392581"/>
                    <a:gd name="connsiteY261" fmla="*/ 179846 h 630540"/>
                    <a:gd name="connsiteX262" fmla="*/ 158230 w 392581"/>
                    <a:gd name="connsiteY262" fmla="*/ 175306 h 630540"/>
                    <a:gd name="connsiteX263" fmla="*/ 172496 w 392581"/>
                    <a:gd name="connsiteY263" fmla="*/ 175306 h 630540"/>
                    <a:gd name="connsiteX264" fmla="*/ 174442 w 392581"/>
                    <a:gd name="connsiteY264" fmla="*/ 171415 h 630540"/>
                    <a:gd name="connsiteX265" fmla="*/ 93381 w 392581"/>
                    <a:gd name="connsiteY265" fmla="*/ 190870 h 630540"/>
                    <a:gd name="connsiteX266" fmla="*/ 93381 w 392581"/>
                    <a:gd name="connsiteY266" fmla="*/ 190870 h 630540"/>
                    <a:gd name="connsiteX267" fmla="*/ 93381 w 392581"/>
                    <a:gd name="connsiteY267" fmla="*/ 192815 h 630540"/>
                    <a:gd name="connsiteX268" fmla="*/ 94678 w 392581"/>
                    <a:gd name="connsiteY268" fmla="*/ 308245 h 630540"/>
                    <a:gd name="connsiteX269" fmla="*/ 116727 w 392581"/>
                    <a:gd name="connsiteY269" fmla="*/ 319918 h 630540"/>
                    <a:gd name="connsiteX270" fmla="*/ 116727 w 392581"/>
                    <a:gd name="connsiteY270" fmla="*/ 194112 h 630540"/>
                    <a:gd name="connsiteX271" fmla="*/ 107000 w 392581"/>
                    <a:gd name="connsiteY271" fmla="*/ 195409 h 630540"/>
                    <a:gd name="connsiteX272" fmla="*/ 93381 w 392581"/>
                    <a:gd name="connsiteY272" fmla="*/ 192815 h 630540"/>
                    <a:gd name="connsiteX273" fmla="*/ 93381 w 392581"/>
                    <a:gd name="connsiteY273" fmla="*/ 192815 h 630540"/>
                    <a:gd name="connsiteX274" fmla="*/ 94030 w 392581"/>
                    <a:gd name="connsiteY274" fmla="*/ 309542 h 630540"/>
                    <a:gd name="connsiteX275" fmla="*/ 94678 w 392581"/>
                    <a:gd name="connsiteY275" fmla="*/ 376984 h 630540"/>
                    <a:gd name="connsiteX276" fmla="*/ 94678 w 392581"/>
                    <a:gd name="connsiteY276" fmla="*/ 379578 h 630540"/>
                    <a:gd name="connsiteX277" fmla="*/ 100515 w 392581"/>
                    <a:gd name="connsiteY277" fmla="*/ 389305 h 630540"/>
                    <a:gd name="connsiteX278" fmla="*/ 94678 w 392581"/>
                    <a:gd name="connsiteY278" fmla="*/ 398384 h 630540"/>
                    <a:gd name="connsiteX279" fmla="*/ 95327 w 392581"/>
                    <a:gd name="connsiteY279" fmla="*/ 453505 h 630540"/>
                    <a:gd name="connsiteX280" fmla="*/ 116078 w 392581"/>
                    <a:gd name="connsiteY280" fmla="*/ 453505 h 630540"/>
                    <a:gd name="connsiteX281" fmla="*/ 116078 w 392581"/>
                    <a:gd name="connsiteY281" fmla="*/ 321863 h 630540"/>
                    <a:gd name="connsiteX282" fmla="*/ 94030 w 392581"/>
                    <a:gd name="connsiteY282" fmla="*/ 309542 h 630540"/>
                    <a:gd name="connsiteX283" fmla="*/ 94030 w 392581"/>
                    <a:gd name="connsiteY283" fmla="*/ 309542 h 630540"/>
                    <a:gd name="connsiteX284" fmla="*/ 95975 w 392581"/>
                    <a:gd name="connsiteY284" fmla="*/ 458693 h 630540"/>
                    <a:gd name="connsiteX285" fmla="*/ 95975 w 392581"/>
                    <a:gd name="connsiteY285" fmla="*/ 480741 h 630540"/>
                    <a:gd name="connsiteX286" fmla="*/ 116078 w 392581"/>
                    <a:gd name="connsiteY286" fmla="*/ 479444 h 630540"/>
                    <a:gd name="connsiteX287" fmla="*/ 116078 w 392581"/>
                    <a:gd name="connsiteY287" fmla="*/ 454154 h 630540"/>
                    <a:gd name="connsiteX288" fmla="*/ 95975 w 392581"/>
                    <a:gd name="connsiteY288" fmla="*/ 458693 h 630540"/>
                    <a:gd name="connsiteX289" fmla="*/ 95975 w 392581"/>
                    <a:gd name="connsiteY289" fmla="*/ 458693 h 630540"/>
                    <a:gd name="connsiteX290" fmla="*/ 95975 w 392581"/>
                    <a:gd name="connsiteY290" fmla="*/ 482038 h 630540"/>
                    <a:gd name="connsiteX291" fmla="*/ 96624 w 392581"/>
                    <a:gd name="connsiteY291" fmla="*/ 527432 h 630540"/>
                    <a:gd name="connsiteX292" fmla="*/ 96624 w 392581"/>
                    <a:gd name="connsiteY292" fmla="*/ 531323 h 630540"/>
                    <a:gd name="connsiteX293" fmla="*/ 98569 w 392581"/>
                    <a:gd name="connsiteY293" fmla="*/ 530675 h 630540"/>
                    <a:gd name="connsiteX294" fmla="*/ 107648 w 392581"/>
                    <a:gd name="connsiteY294" fmla="*/ 531323 h 630540"/>
                    <a:gd name="connsiteX295" fmla="*/ 116727 w 392581"/>
                    <a:gd name="connsiteY295" fmla="*/ 529378 h 630540"/>
                    <a:gd name="connsiteX296" fmla="*/ 116727 w 392581"/>
                    <a:gd name="connsiteY296" fmla="*/ 480741 h 630540"/>
                    <a:gd name="connsiteX297" fmla="*/ 95975 w 392581"/>
                    <a:gd name="connsiteY297" fmla="*/ 482038 h 630540"/>
                    <a:gd name="connsiteX298" fmla="*/ 95975 w 392581"/>
                    <a:gd name="connsiteY298" fmla="*/ 482038 h 630540"/>
                    <a:gd name="connsiteX299" fmla="*/ 344344 w 392581"/>
                    <a:gd name="connsiteY299" fmla="*/ 264148 h 630540"/>
                    <a:gd name="connsiteX300" fmla="*/ 344344 w 392581"/>
                    <a:gd name="connsiteY300" fmla="*/ 273227 h 630540"/>
                    <a:gd name="connsiteX301" fmla="*/ 344344 w 392581"/>
                    <a:gd name="connsiteY301" fmla="*/ 275173 h 630540"/>
                    <a:gd name="connsiteX302" fmla="*/ 354720 w 392581"/>
                    <a:gd name="connsiteY302" fmla="*/ 286197 h 630540"/>
                    <a:gd name="connsiteX303" fmla="*/ 354720 w 392581"/>
                    <a:gd name="connsiteY303" fmla="*/ 286197 h 630540"/>
                    <a:gd name="connsiteX304" fmla="*/ 352774 w 392581"/>
                    <a:gd name="connsiteY304" fmla="*/ 335481 h 630540"/>
                    <a:gd name="connsiteX305" fmla="*/ 344344 w 392581"/>
                    <a:gd name="connsiteY305" fmla="*/ 350397 h 630540"/>
                    <a:gd name="connsiteX306" fmla="*/ 343047 w 392581"/>
                    <a:gd name="connsiteY306" fmla="*/ 351694 h 630540"/>
                    <a:gd name="connsiteX307" fmla="*/ 343047 w 392581"/>
                    <a:gd name="connsiteY307" fmla="*/ 354936 h 630540"/>
                    <a:gd name="connsiteX308" fmla="*/ 343047 w 392581"/>
                    <a:gd name="connsiteY308" fmla="*/ 366609 h 630540"/>
                    <a:gd name="connsiteX309" fmla="*/ 343047 w 392581"/>
                    <a:gd name="connsiteY309" fmla="*/ 371148 h 630540"/>
                    <a:gd name="connsiteX310" fmla="*/ 343696 w 392581"/>
                    <a:gd name="connsiteY310" fmla="*/ 371148 h 630540"/>
                    <a:gd name="connsiteX311" fmla="*/ 353423 w 392581"/>
                    <a:gd name="connsiteY311" fmla="*/ 368554 h 630540"/>
                    <a:gd name="connsiteX312" fmla="*/ 390386 w 392581"/>
                    <a:gd name="connsiteY312" fmla="*/ 339372 h 630540"/>
                    <a:gd name="connsiteX313" fmla="*/ 390386 w 392581"/>
                    <a:gd name="connsiteY313" fmla="*/ 339372 h 630540"/>
                    <a:gd name="connsiteX314" fmla="*/ 390386 w 392581"/>
                    <a:gd name="connsiteY314" fmla="*/ 316027 h 630540"/>
                    <a:gd name="connsiteX315" fmla="*/ 378714 w 392581"/>
                    <a:gd name="connsiteY315" fmla="*/ 294627 h 630540"/>
                    <a:gd name="connsiteX316" fmla="*/ 361205 w 392581"/>
                    <a:gd name="connsiteY316" fmla="*/ 277118 h 630540"/>
                    <a:gd name="connsiteX317" fmla="*/ 344344 w 392581"/>
                    <a:gd name="connsiteY317" fmla="*/ 264148 h 630540"/>
                    <a:gd name="connsiteX318" fmla="*/ 344344 w 392581"/>
                    <a:gd name="connsiteY318" fmla="*/ 264148 h 630540"/>
                    <a:gd name="connsiteX319" fmla="*/ 344344 w 392581"/>
                    <a:gd name="connsiteY319" fmla="*/ 275821 h 630540"/>
                    <a:gd name="connsiteX320" fmla="*/ 343696 w 392581"/>
                    <a:gd name="connsiteY320" fmla="*/ 330942 h 630540"/>
                    <a:gd name="connsiteX321" fmla="*/ 343696 w 392581"/>
                    <a:gd name="connsiteY321" fmla="*/ 349748 h 630540"/>
                    <a:gd name="connsiteX322" fmla="*/ 344993 w 392581"/>
                    <a:gd name="connsiteY322" fmla="*/ 348451 h 630540"/>
                    <a:gd name="connsiteX323" fmla="*/ 352774 w 392581"/>
                    <a:gd name="connsiteY323" fmla="*/ 334833 h 630540"/>
                    <a:gd name="connsiteX324" fmla="*/ 354720 w 392581"/>
                    <a:gd name="connsiteY324" fmla="*/ 286197 h 630540"/>
                    <a:gd name="connsiteX325" fmla="*/ 354720 w 392581"/>
                    <a:gd name="connsiteY325" fmla="*/ 286197 h 630540"/>
                    <a:gd name="connsiteX326" fmla="*/ 344344 w 392581"/>
                    <a:gd name="connsiteY326" fmla="*/ 275821 h 630540"/>
                    <a:gd name="connsiteX327" fmla="*/ 344344 w 392581"/>
                    <a:gd name="connsiteY327" fmla="*/ 275821 h 630540"/>
                    <a:gd name="connsiteX328" fmla="*/ 336562 w 392581"/>
                    <a:gd name="connsiteY328" fmla="*/ 459990 h 630540"/>
                    <a:gd name="connsiteX329" fmla="*/ 337211 w 392581"/>
                    <a:gd name="connsiteY329" fmla="*/ 374390 h 630540"/>
                    <a:gd name="connsiteX330" fmla="*/ 327483 w 392581"/>
                    <a:gd name="connsiteY330" fmla="*/ 375687 h 630540"/>
                    <a:gd name="connsiteX331" fmla="*/ 327483 w 392581"/>
                    <a:gd name="connsiteY331" fmla="*/ 450263 h 630540"/>
                    <a:gd name="connsiteX332" fmla="*/ 327483 w 392581"/>
                    <a:gd name="connsiteY332" fmla="*/ 461935 h 630540"/>
                    <a:gd name="connsiteX333" fmla="*/ 327483 w 392581"/>
                    <a:gd name="connsiteY333" fmla="*/ 461935 h 630540"/>
                    <a:gd name="connsiteX334" fmla="*/ 329429 w 392581"/>
                    <a:gd name="connsiteY334" fmla="*/ 461935 h 630540"/>
                    <a:gd name="connsiteX335" fmla="*/ 336562 w 392581"/>
                    <a:gd name="connsiteY335" fmla="*/ 459990 h 630540"/>
                    <a:gd name="connsiteX336" fmla="*/ 336562 w 392581"/>
                    <a:gd name="connsiteY336" fmla="*/ 459990 h 630540"/>
                    <a:gd name="connsiteX337" fmla="*/ 337211 w 392581"/>
                    <a:gd name="connsiteY337" fmla="*/ 372445 h 630540"/>
                    <a:gd name="connsiteX338" fmla="*/ 337211 w 392581"/>
                    <a:gd name="connsiteY338" fmla="*/ 360772 h 630540"/>
                    <a:gd name="connsiteX339" fmla="*/ 327483 w 392581"/>
                    <a:gd name="connsiteY339" fmla="*/ 371796 h 630540"/>
                    <a:gd name="connsiteX340" fmla="*/ 326835 w 392581"/>
                    <a:gd name="connsiteY340" fmla="*/ 372445 h 630540"/>
                    <a:gd name="connsiteX341" fmla="*/ 326835 w 392581"/>
                    <a:gd name="connsiteY341" fmla="*/ 373742 h 630540"/>
                    <a:gd name="connsiteX342" fmla="*/ 337211 w 392581"/>
                    <a:gd name="connsiteY342" fmla="*/ 372445 h 630540"/>
                    <a:gd name="connsiteX343" fmla="*/ 337211 w 392581"/>
                    <a:gd name="connsiteY343" fmla="*/ 372445 h 630540"/>
                    <a:gd name="connsiteX344" fmla="*/ 337211 w 392581"/>
                    <a:gd name="connsiteY344" fmla="*/ 359475 h 630540"/>
                    <a:gd name="connsiteX345" fmla="*/ 337859 w 392581"/>
                    <a:gd name="connsiteY345" fmla="*/ 220700 h 630540"/>
                    <a:gd name="connsiteX346" fmla="*/ 334617 w 392581"/>
                    <a:gd name="connsiteY346" fmla="*/ 224591 h 630540"/>
                    <a:gd name="connsiteX347" fmla="*/ 328132 w 392581"/>
                    <a:gd name="connsiteY347" fmla="*/ 231724 h 630540"/>
                    <a:gd name="connsiteX348" fmla="*/ 327483 w 392581"/>
                    <a:gd name="connsiteY348" fmla="*/ 360772 h 630540"/>
                    <a:gd name="connsiteX349" fmla="*/ 327483 w 392581"/>
                    <a:gd name="connsiteY349" fmla="*/ 371148 h 630540"/>
                    <a:gd name="connsiteX350" fmla="*/ 328132 w 392581"/>
                    <a:gd name="connsiteY350" fmla="*/ 370499 h 630540"/>
                    <a:gd name="connsiteX351" fmla="*/ 337211 w 392581"/>
                    <a:gd name="connsiteY351" fmla="*/ 359475 h 630540"/>
                    <a:gd name="connsiteX352" fmla="*/ 337211 w 392581"/>
                    <a:gd name="connsiteY352" fmla="*/ 359475 h 630540"/>
                    <a:gd name="connsiteX353" fmla="*/ 337859 w 392581"/>
                    <a:gd name="connsiteY353" fmla="*/ 216161 h 630540"/>
                    <a:gd name="connsiteX354" fmla="*/ 338508 w 392581"/>
                    <a:gd name="connsiteY354" fmla="*/ 141585 h 630540"/>
                    <a:gd name="connsiteX355" fmla="*/ 328780 w 392581"/>
                    <a:gd name="connsiteY355" fmla="*/ 142882 h 630540"/>
                    <a:gd name="connsiteX356" fmla="*/ 328132 w 392581"/>
                    <a:gd name="connsiteY356" fmla="*/ 142882 h 630540"/>
                    <a:gd name="connsiteX357" fmla="*/ 328132 w 392581"/>
                    <a:gd name="connsiteY357" fmla="*/ 227185 h 630540"/>
                    <a:gd name="connsiteX358" fmla="*/ 333320 w 392581"/>
                    <a:gd name="connsiteY358" fmla="*/ 221997 h 630540"/>
                    <a:gd name="connsiteX359" fmla="*/ 337859 w 392581"/>
                    <a:gd name="connsiteY359" fmla="*/ 216161 h 630540"/>
                    <a:gd name="connsiteX360" fmla="*/ 337859 w 392581"/>
                    <a:gd name="connsiteY360" fmla="*/ 216161 h 630540"/>
                    <a:gd name="connsiteX361" fmla="*/ 320350 w 392581"/>
                    <a:gd name="connsiteY361" fmla="*/ 465178 h 630540"/>
                    <a:gd name="connsiteX362" fmla="*/ 320999 w 392581"/>
                    <a:gd name="connsiteY362" fmla="*/ 379578 h 630540"/>
                    <a:gd name="connsiteX363" fmla="*/ 308678 w 392581"/>
                    <a:gd name="connsiteY363" fmla="*/ 391251 h 630540"/>
                    <a:gd name="connsiteX364" fmla="*/ 308678 w 392581"/>
                    <a:gd name="connsiteY364" fmla="*/ 391899 h 630540"/>
                    <a:gd name="connsiteX365" fmla="*/ 308678 w 392581"/>
                    <a:gd name="connsiteY365" fmla="*/ 393196 h 630540"/>
                    <a:gd name="connsiteX366" fmla="*/ 308678 w 392581"/>
                    <a:gd name="connsiteY366" fmla="*/ 457396 h 630540"/>
                    <a:gd name="connsiteX367" fmla="*/ 308678 w 392581"/>
                    <a:gd name="connsiteY367" fmla="*/ 466475 h 630540"/>
                    <a:gd name="connsiteX368" fmla="*/ 309326 w 392581"/>
                    <a:gd name="connsiteY368" fmla="*/ 466475 h 630540"/>
                    <a:gd name="connsiteX369" fmla="*/ 311920 w 392581"/>
                    <a:gd name="connsiteY369" fmla="*/ 466475 h 630540"/>
                    <a:gd name="connsiteX370" fmla="*/ 320350 w 392581"/>
                    <a:gd name="connsiteY370" fmla="*/ 465178 h 630540"/>
                    <a:gd name="connsiteX371" fmla="*/ 320350 w 392581"/>
                    <a:gd name="connsiteY371" fmla="*/ 465178 h 630540"/>
                    <a:gd name="connsiteX372" fmla="*/ 320999 w 392581"/>
                    <a:gd name="connsiteY372" fmla="*/ 378281 h 630540"/>
                    <a:gd name="connsiteX373" fmla="*/ 320999 w 392581"/>
                    <a:gd name="connsiteY373" fmla="*/ 375687 h 630540"/>
                    <a:gd name="connsiteX374" fmla="*/ 308678 w 392581"/>
                    <a:gd name="connsiteY374" fmla="*/ 376336 h 630540"/>
                    <a:gd name="connsiteX375" fmla="*/ 308678 w 392581"/>
                    <a:gd name="connsiteY375" fmla="*/ 389954 h 630540"/>
                    <a:gd name="connsiteX376" fmla="*/ 320999 w 392581"/>
                    <a:gd name="connsiteY376" fmla="*/ 378281 h 630540"/>
                    <a:gd name="connsiteX377" fmla="*/ 320999 w 392581"/>
                    <a:gd name="connsiteY377" fmla="*/ 378281 h 630540"/>
                    <a:gd name="connsiteX378" fmla="*/ 320999 w 392581"/>
                    <a:gd name="connsiteY378" fmla="*/ 374390 h 630540"/>
                    <a:gd name="connsiteX379" fmla="*/ 321647 w 392581"/>
                    <a:gd name="connsiteY379" fmla="*/ 269336 h 630540"/>
                    <a:gd name="connsiteX380" fmla="*/ 315811 w 392581"/>
                    <a:gd name="connsiteY380" fmla="*/ 273227 h 630540"/>
                    <a:gd name="connsiteX381" fmla="*/ 309326 w 392581"/>
                    <a:gd name="connsiteY381" fmla="*/ 266742 h 630540"/>
                    <a:gd name="connsiteX382" fmla="*/ 315811 w 392581"/>
                    <a:gd name="connsiteY382" fmla="*/ 260258 h 630540"/>
                    <a:gd name="connsiteX383" fmla="*/ 321647 w 392581"/>
                    <a:gd name="connsiteY383" fmla="*/ 264148 h 630540"/>
                    <a:gd name="connsiteX384" fmla="*/ 321647 w 392581"/>
                    <a:gd name="connsiteY384" fmla="*/ 238858 h 630540"/>
                    <a:gd name="connsiteX385" fmla="*/ 309326 w 392581"/>
                    <a:gd name="connsiteY385" fmla="*/ 249882 h 630540"/>
                    <a:gd name="connsiteX386" fmla="*/ 308678 w 392581"/>
                    <a:gd name="connsiteY386" fmla="*/ 367257 h 630540"/>
                    <a:gd name="connsiteX387" fmla="*/ 308678 w 392581"/>
                    <a:gd name="connsiteY387" fmla="*/ 375039 h 630540"/>
                    <a:gd name="connsiteX388" fmla="*/ 308678 w 392581"/>
                    <a:gd name="connsiteY388" fmla="*/ 375039 h 630540"/>
                    <a:gd name="connsiteX389" fmla="*/ 320999 w 392581"/>
                    <a:gd name="connsiteY389" fmla="*/ 374390 h 630540"/>
                    <a:gd name="connsiteX390" fmla="*/ 320999 w 392581"/>
                    <a:gd name="connsiteY390" fmla="*/ 374390 h 630540"/>
                    <a:gd name="connsiteX391" fmla="*/ 321647 w 392581"/>
                    <a:gd name="connsiteY391" fmla="*/ 233670 h 630540"/>
                    <a:gd name="connsiteX392" fmla="*/ 322296 w 392581"/>
                    <a:gd name="connsiteY392" fmla="*/ 145476 h 630540"/>
                    <a:gd name="connsiteX393" fmla="*/ 311920 w 392581"/>
                    <a:gd name="connsiteY393" fmla="*/ 146773 h 630540"/>
                    <a:gd name="connsiteX394" fmla="*/ 309974 w 392581"/>
                    <a:gd name="connsiteY394" fmla="*/ 146773 h 630540"/>
                    <a:gd name="connsiteX395" fmla="*/ 309326 w 392581"/>
                    <a:gd name="connsiteY395" fmla="*/ 244045 h 630540"/>
                    <a:gd name="connsiteX396" fmla="*/ 321647 w 392581"/>
                    <a:gd name="connsiteY396" fmla="*/ 233670 h 630540"/>
                    <a:gd name="connsiteX397" fmla="*/ 321647 w 392581"/>
                    <a:gd name="connsiteY397" fmla="*/ 233670 h 630540"/>
                    <a:gd name="connsiteX398" fmla="*/ 301544 w 392581"/>
                    <a:gd name="connsiteY398" fmla="*/ 471014 h 630540"/>
                    <a:gd name="connsiteX399" fmla="*/ 301544 w 392581"/>
                    <a:gd name="connsiteY399" fmla="*/ 469717 h 630540"/>
                    <a:gd name="connsiteX400" fmla="*/ 289223 w 392581"/>
                    <a:gd name="connsiteY400" fmla="*/ 469069 h 630540"/>
                    <a:gd name="connsiteX401" fmla="*/ 289223 w 392581"/>
                    <a:gd name="connsiteY401" fmla="*/ 469069 h 630540"/>
                    <a:gd name="connsiteX402" fmla="*/ 289223 w 392581"/>
                    <a:gd name="connsiteY402" fmla="*/ 472960 h 630540"/>
                    <a:gd name="connsiteX403" fmla="*/ 289872 w 392581"/>
                    <a:gd name="connsiteY403" fmla="*/ 472960 h 630540"/>
                    <a:gd name="connsiteX404" fmla="*/ 293114 w 392581"/>
                    <a:gd name="connsiteY404" fmla="*/ 472960 h 630540"/>
                    <a:gd name="connsiteX405" fmla="*/ 301544 w 392581"/>
                    <a:gd name="connsiteY405" fmla="*/ 471014 h 630540"/>
                    <a:gd name="connsiteX406" fmla="*/ 301544 w 392581"/>
                    <a:gd name="connsiteY406" fmla="*/ 471014 h 630540"/>
                    <a:gd name="connsiteX407" fmla="*/ 301544 w 392581"/>
                    <a:gd name="connsiteY407" fmla="*/ 469069 h 630540"/>
                    <a:gd name="connsiteX408" fmla="*/ 301544 w 392581"/>
                    <a:gd name="connsiteY408" fmla="*/ 397087 h 630540"/>
                    <a:gd name="connsiteX409" fmla="*/ 288575 w 392581"/>
                    <a:gd name="connsiteY409" fmla="*/ 407463 h 630540"/>
                    <a:gd name="connsiteX410" fmla="*/ 288575 w 392581"/>
                    <a:gd name="connsiteY410" fmla="*/ 409408 h 630540"/>
                    <a:gd name="connsiteX411" fmla="*/ 288575 w 392581"/>
                    <a:gd name="connsiteY411" fmla="*/ 459990 h 630540"/>
                    <a:gd name="connsiteX412" fmla="*/ 288575 w 392581"/>
                    <a:gd name="connsiteY412" fmla="*/ 468420 h 630540"/>
                    <a:gd name="connsiteX413" fmla="*/ 288575 w 392581"/>
                    <a:gd name="connsiteY413" fmla="*/ 469069 h 630540"/>
                    <a:gd name="connsiteX414" fmla="*/ 288575 w 392581"/>
                    <a:gd name="connsiteY414" fmla="*/ 469069 h 630540"/>
                    <a:gd name="connsiteX415" fmla="*/ 301544 w 392581"/>
                    <a:gd name="connsiteY415" fmla="*/ 469069 h 630540"/>
                    <a:gd name="connsiteX416" fmla="*/ 301544 w 392581"/>
                    <a:gd name="connsiteY416" fmla="*/ 469069 h 630540"/>
                    <a:gd name="connsiteX417" fmla="*/ 302193 w 392581"/>
                    <a:gd name="connsiteY417" fmla="*/ 395790 h 630540"/>
                    <a:gd name="connsiteX418" fmla="*/ 302193 w 392581"/>
                    <a:gd name="connsiteY418" fmla="*/ 376336 h 630540"/>
                    <a:gd name="connsiteX419" fmla="*/ 289223 w 392581"/>
                    <a:gd name="connsiteY419" fmla="*/ 375687 h 630540"/>
                    <a:gd name="connsiteX420" fmla="*/ 289223 w 392581"/>
                    <a:gd name="connsiteY420" fmla="*/ 405518 h 630540"/>
                    <a:gd name="connsiteX421" fmla="*/ 289223 w 392581"/>
                    <a:gd name="connsiteY421" fmla="*/ 406166 h 630540"/>
                    <a:gd name="connsiteX422" fmla="*/ 302193 w 392581"/>
                    <a:gd name="connsiteY422" fmla="*/ 395790 h 630540"/>
                    <a:gd name="connsiteX423" fmla="*/ 302193 w 392581"/>
                    <a:gd name="connsiteY423" fmla="*/ 395790 h 630540"/>
                    <a:gd name="connsiteX424" fmla="*/ 302193 w 392581"/>
                    <a:gd name="connsiteY424" fmla="*/ 374390 h 630540"/>
                    <a:gd name="connsiteX425" fmla="*/ 302841 w 392581"/>
                    <a:gd name="connsiteY425" fmla="*/ 254421 h 630540"/>
                    <a:gd name="connsiteX426" fmla="*/ 289872 w 392581"/>
                    <a:gd name="connsiteY426" fmla="*/ 263500 h 630540"/>
                    <a:gd name="connsiteX427" fmla="*/ 289872 w 392581"/>
                    <a:gd name="connsiteY427" fmla="*/ 364663 h 630540"/>
                    <a:gd name="connsiteX428" fmla="*/ 289872 w 392581"/>
                    <a:gd name="connsiteY428" fmla="*/ 373093 h 630540"/>
                    <a:gd name="connsiteX429" fmla="*/ 289872 w 392581"/>
                    <a:gd name="connsiteY429" fmla="*/ 373742 h 630540"/>
                    <a:gd name="connsiteX430" fmla="*/ 302193 w 392581"/>
                    <a:gd name="connsiteY430" fmla="*/ 374390 h 630540"/>
                    <a:gd name="connsiteX431" fmla="*/ 302193 w 392581"/>
                    <a:gd name="connsiteY431" fmla="*/ 374390 h 630540"/>
                    <a:gd name="connsiteX432" fmla="*/ 302841 w 392581"/>
                    <a:gd name="connsiteY432" fmla="*/ 249233 h 630540"/>
                    <a:gd name="connsiteX433" fmla="*/ 303490 w 392581"/>
                    <a:gd name="connsiteY433" fmla="*/ 150016 h 630540"/>
                    <a:gd name="connsiteX434" fmla="*/ 293114 w 392581"/>
                    <a:gd name="connsiteY434" fmla="*/ 151313 h 630540"/>
                    <a:gd name="connsiteX435" fmla="*/ 290520 w 392581"/>
                    <a:gd name="connsiteY435" fmla="*/ 151313 h 630540"/>
                    <a:gd name="connsiteX436" fmla="*/ 290520 w 392581"/>
                    <a:gd name="connsiteY436" fmla="*/ 258312 h 630540"/>
                    <a:gd name="connsiteX437" fmla="*/ 302841 w 392581"/>
                    <a:gd name="connsiteY437" fmla="*/ 249233 h 630540"/>
                    <a:gd name="connsiteX438" fmla="*/ 302841 w 392581"/>
                    <a:gd name="connsiteY438" fmla="*/ 249233 h 630540"/>
                    <a:gd name="connsiteX439" fmla="*/ 282738 w 392581"/>
                    <a:gd name="connsiteY439" fmla="*/ 477499 h 630540"/>
                    <a:gd name="connsiteX440" fmla="*/ 282738 w 392581"/>
                    <a:gd name="connsiteY440" fmla="*/ 468420 h 630540"/>
                    <a:gd name="connsiteX441" fmla="*/ 270417 w 392581"/>
                    <a:gd name="connsiteY441" fmla="*/ 466475 h 630540"/>
                    <a:gd name="connsiteX442" fmla="*/ 270417 w 392581"/>
                    <a:gd name="connsiteY442" fmla="*/ 479444 h 630540"/>
                    <a:gd name="connsiteX443" fmla="*/ 271066 w 392581"/>
                    <a:gd name="connsiteY443" fmla="*/ 479444 h 630540"/>
                    <a:gd name="connsiteX444" fmla="*/ 274308 w 392581"/>
                    <a:gd name="connsiteY444" fmla="*/ 479444 h 630540"/>
                    <a:gd name="connsiteX445" fmla="*/ 282738 w 392581"/>
                    <a:gd name="connsiteY445" fmla="*/ 477499 h 630540"/>
                    <a:gd name="connsiteX446" fmla="*/ 282738 w 392581"/>
                    <a:gd name="connsiteY446" fmla="*/ 477499 h 630540"/>
                    <a:gd name="connsiteX447" fmla="*/ 282738 w 392581"/>
                    <a:gd name="connsiteY447" fmla="*/ 467123 h 630540"/>
                    <a:gd name="connsiteX448" fmla="*/ 282738 w 392581"/>
                    <a:gd name="connsiteY448" fmla="*/ 412002 h 630540"/>
                    <a:gd name="connsiteX449" fmla="*/ 270417 w 392581"/>
                    <a:gd name="connsiteY449" fmla="*/ 421081 h 630540"/>
                    <a:gd name="connsiteX450" fmla="*/ 270417 w 392581"/>
                    <a:gd name="connsiteY450" fmla="*/ 422378 h 630540"/>
                    <a:gd name="connsiteX451" fmla="*/ 270417 w 392581"/>
                    <a:gd name="connsiteY451" fmla="*/ 458693 h 630540"/>
                    <a:gd name="connsiteX452" fmla="*/ 270417 w 392581"/>
                    <a:gd name="connsiteY452" fmla="*/ 464529 h 630540"/>
                    <a:gd name="connsiteX453" fmla="*/ 270417 w 392581"/>
                    <a:gd name="connsiteY453" fmla="*/ 465178 h 630540"/>
                    <a:gd name="connsiteX454" fmla="*/ 282738 w 392581"/>
                    <a:gd name="connsiteY454" fmla="*/ 467123 h 630540"/>
                    <a:gd name="connsiteX455" fmla="*/ 282738 w 392581"/>
                    <a:gd name="connsiteY455" fmla="*/ 467123 h 630540"/>
                    <a:gd name="connsiteX456" fmla="*/ 282738 w 392581"/>
                    <a:gd name="connsiteY456" fmla="*/ 410705 h 630540"/>
                    <a:gd name="connsiteX457" fmla="*/ 282738 w 392581"/>
                    <a:gd name="connsiteY457" fmla="*/ 375039 h 630540"/>
                    <a:gd name="connsiteX458" fmla="*/ 270417 w 392581"/>
                    <a:gd name="connsiteY458" fmla="*/ 373742 h 630540"/>
                    <a:gd name="connsiteX459" fmla="*/ 270417 w 392581"/>
                    <a:gd name="connsiteY459" fmla="*/ 417839 h 630540"/>
                    <a:gd name="connsiteX460" fmla="*/ 270417 w 392581"/>
                    <a:gd name="connsiteY460" fmla="*/ 419784 h 630540"/>
                    <a:gd name="connsiteX461" fmla="*/ 282738 w 392581"/>
                    <a:gd name="connsiteY461" fmla="*/ 410705 h 630540"/>
                    <a:gd name="connsiteX462" fmla="*/ 282738 w 392581"/>
                    <a:gd name="connsiteY462" fmla="*/ 410705 h 630540"/>
                    <a:gd name="connsiteX463" fmla="*/ 282738 w 392581"/>
                    <a:gd name="connsiteY463" fmla="*/ 373093 h 630540"/>
                    <a:gd name="connsiteX464" fmla="*/ 282738 w 392581"/>
                    <a:gd name="connsiteY464" fmla="*/ 267391 h 630540"/>
                    <a:gd name="connsiteX465" fmla="*/ 271714 w 392581"/>
                    <a:gd name="connsiteY465" fmla="*/ 273876 h 630540"/>
                    <a:gd name="connsiteX466" fmla="*/ 270417 w 392581"/>
                    <a:gd name="connsiteY466" fmla="*/ 274524 h 630540"/>
                    <a:gd name="connsiteX467" fmla="*/ 269769 w 392581"/>
                    <a:gd name="connsiteY467" fmla="*/ 365312 h 630540"/>
                    <a:gd name="connsiteX468" fmla="*/ 269769 w 392581"/>
                    <a:gd name="connsiteY468" fmla="*/ 370499 h 630540"/>
                    <a:gd name="connsiteX469" fmla="*/ 269769 w 392581"/>
                    <a:gd name="connsiteY469" fmla="*/ 371148 h 630540"/>
                    <a:gd name="connsiteX470" fmla="*/ 282738 w 392581"/>
                    <a:gd name="connsiteY470" fmla="*/ 373093 h 630540"/>
                    <a:gd name="connsiteX471" fmla="*/ 282738 w 392581"/>
                    <a:gd name="connsiteY471" fmla="*/ 373093 h 630540"/>
                    <a:gd name="connsiteX472" fmla="*/ 283387 w 392581"/>
                    <a:gd name="connsiteY472" fmla="*/ 262203 h 630540"/>
                    <a:gd name="connsiteX473" fmla="*/ 284035 w 392581"/>
                    <a:gd name="connsiteY473" fmla="*/ 154555 h 630540"/>
                    <a:gd name="connsiteX474" fmla="*/ 273660 w 392581"/>
                    <a:gd name="connsiteY474" fmla="*/ 155852 h 630540"/>
                    <a:gd name="connsiteX475" fmla="*/ 271714 w 392581"/>
                    <a:gd name="connsiteY475" fmla="*/ 155852 h 630540"/>
                    <a:gd name="connsiteX476" fmla="*/ 271066 w 392581"/>
                    <a:gd name="connsiteY476" fmla="*/ 269336 h 630540"/>
                    <a:gd name="connsiteX477" fmla="*/ 283387 w 392581"/>
                    <a:gd name="connsiteY477" fmla="*/ 262203 h 630540"/>
                    <a:gd name="connsiteX478" fmla="*/ 283387 w 392581"/>
                    <a:gd name="connsiteY478" fmla="*/ 262203 h 630540"/>
                    <a:gd name="connsiteX479" fmla="*/ 263284 w 392581"/>
                    <a:gd name="connsiteY479" fmla="*/ 483335 h 630540"/>
                    <a:gd name="connsiteX480" fmla="*/ 263284 w 392581"/>
                    <a:gd name="connsiteY480" fmla="*/ 464529 h 630540"/>
                    <a:gd name="connsiteX481" fmla="*/ 252260 w 392581"/>
                    <a:gd name="connsiteY481" fmla="*/ 461935 h 630540"/>
                    <a:gd name="connsiteX482" fmla="*/ 252260 w 392581"/>
                    <a:gd name="connsiteY482" fmla="*/ 485281 h 630540"/>
                    <a:gd name="connsiteX483" fmla="*/ 252260 w 392581"/>
                    <a:gd name="connsiteY483" fmla="*/ 485281 h 630540"/>
                    <a:gd name="connsiteX484" fmla="*/ 253557 w 392581"/>
                    <a:gd name="connsiteY484" fmla="*/ 485281 h 630540"/>
                    <a:gd name="connsiteX485" fmla="*/ 263284 w 392581"/>
                    <a:gd name="connsiteY485" fmla="*/ 483335 h 630540"/>
                    <a:gd name="connsiteX486" fmla="*/ 263284 w 392581"/>
                    <a:gd name="connsiteY486" fmla="*/ 483335 h 630540"/>
                    <a:gd name="connsiteX487" fmla="*/ 263284 w 392581"/>
                    <a:gd name="connsiteY487" fmla="*/ 463881 h 630540"/>
                    <a:gd name="connsiteX488" fmla="*/ 263284 w 392581"/>
                    <a:gd name="connsiteY488" fmla="*/ 425620 h 630540"/>
                    <a:gd name="connsiteX489" fmla="*/ 252260 w 392581"/>
                    <a:gd name="connsiteY489" fmla="*/ 432105 h 630540"/>
                    <a:gd name="connsiteX490" fmla="*/ 252260 w 392581"/>
                    <a:gd name="connsiteY490" fmla="*/ 432754 h 630540"/>
                    <a:gd name="connsiteX491" fmla="*/ 252260 w 392581"/>
                    <a:gd name="connsiteY491" fmla="*/ 455451 h 630540"/>
                    <a:gd name="connsiteX492" fmla="*/ 252260 w 392581"/>
                    <a:gd name="connsiteY492" fmla="*/ 459990 h 630540"/>
                    <a:gd name="connsiteX493" fmla="*/ 252260 w 392581"/>
                    <a:gd name="connsiteY493" fmla="*/ 461287 h 630540"/>
                    <a:gd name="connsiteX494" fmla="*/ 263284 w 392581"/>
                    <a:gd name="connsiteY494" fmla="*/ 463881 h 630540"/>
                    <a:gd name="connsiteX495" fmla="*/ 263284 w 392581"/>
                    <a:gd name="connsiteY495" fmla="*/ 463881 h 630540"/>
                    <a:gd name="connsiteX496" fmla="*/ 263284 w 392581"/>
                    <a:gd name="connsiteY496" fmla="*/ 423675 h 630540"/>
                    <a:gd name="connsiteX497" fmla="*/ 263284 w 392581"/>
                    <a:gd name="connsiteY497" fmla="*/ 372445 h 630540"/>
                    <a:gd name="connsiteX498" fmla="*/ 252260 w 392581"/>
                    <a:gd name="connsiteY498" fmla="*/ 370499 h 630540"/>
                    <a:gd name="connsiteX499" fmla="*/ 252260 w 392581"/>
                    <a:gd name="connsiteY499" fmla="*/ 422378 h 630540"/>
                    <a:gd name="connsiteX500" fmla="*/ 252260 w 392581"/>
                    <a:gd name="connsiteY500" fmla="*/ 430808 h 630540"/>
                    <a:gd name="connsiteX501" fmla="*/ 263284 w 392581"/>
                    <a:gd name="connsiteY501" fmla="*/ 423675 h 630540"/>
                    <a:gd name="connsiteX502" fmla="*/ 263284 w 392581"/>
                    <a:gd name="connsiteY502" fmla="*/ 423675 h 630540"/>
                    <a:gd name="connsiteX503" fmla="*/ 263932 w 392581"/>
                    <a:gd name="connsiteY503" fmla="*/ 370499 h 630540"/>
                    <a:gd name="connsiteX504" fmla="*/ 264581 w 392581"/>
                    <a:gd name="connsiteY504" fmla="*/ 278415 h 630540"/>
                    <a:gd name="connsiteX505" fmla="*/ 252908 w 392581"/>
                    <a:gd name="connsiteY505" fmla="*/ 283603 h 630540"/>
                    <a:gd name="connsiteX506" fmla="*/ 252908 w 392581"/>
                    <a:gd name="connsiteY506" fmla="*/ 354287 h 630540"/>
                    <a:gd name="connsiteX507" fmla="*/ 252908 w 392581"/>
                    <a:gd name="connsiteY507" fmla="*/ 367906 h 630540"/>
                    <a:gd name="connsiteX508" fmla="*/ 252908 w 392581"/>
                    <a:gd name="connsiteY508" fmla="*/ 368554 h 630540"/>
                    <a:gd name="connsiteX509" fmla="*/ 263932 w 392581"/>
                    <a:gd name="connsiteY509" fmla="*/ 370499 h 630540"/>
                    <a:gd name="connsiteX510" fmla="*/ 263932 w 392581"/>
                    <a:gd name="connsiteY510" fmla="*/ 370499 h 630540"/>
                    <a:gd name="connsiteX511" fmla="*/ 263932 w 392581"/>
                    <a:gd name="connsiteY511" fmla="*/ 272579 h 630540"/>
                    <a:gd name="connsiteX512" fmla="*/ 264581 w 392581"/>
                    <a:gd name="connsiteY512" fmla="*/ 159094 h 630540"/>
                    <a:gd name="connsiteX513" fmla="*/ 254205 w 392581"/>
                    <a:gd name="connsiteY513" fmla="*/ 160391 h 630540"/>
                    <a:gd name="connsiteX514" fmla="*/ 252908 w 392581"/>
                    <a:gd name="connsiteY514" fmla="*/ 160391 h 630540"/>
                    <a:gd name="connsiteX515" fmla="*/ 252908 w 392581"/>
                    <a:gd name="connsiteY515" fmla="*/ 260906 h 630540"/>
                    <a:gd name="connsiteX516" fmla="*/ 252908 w 392581"/>
                    <a:gd name="connsiteY516" fmla="*/ 277118 h 630540"/>
                    <a:gd name="connsiteX517" fmla="*/ 263932 w 392581"/>
                    <a:gd name="connsiteY517" fmla="*/ 272579 h 630540"/>
                    <a:gd name="connsiteX518" fmla="*/ 263932 w 392581"/>
                    <a:gd name="connsiteY518" fmla="*/ 272579 h 630540"/>
                    <a:gd name="connsiteX519" fmla="*/ 245775 w 392581"/>
                    <a:gd name="connsiteY519" fmla="*/ 488523 h 630540"/>
                    <a:gd name="connsiteX520" fmla="*/ 245775 w 392581"/>
                    <a:gd name="connsiteY520" fmla="*/ 459990 h 630540"/>
                    <a:gd name="connsiteX521" fmla="*/ 240587 w 392581"/>
                    <a:gd name="connsiteY521" fmla="*/ 458045 h 630540"/>
                    <a:gd name="connsiteX522" fmla="*/ 240587 w 392581"/>
                    <a:gd name="connsiteY522" fmla="*/ 457396 h 630540"/>
                    <a:gd name="connsiteX523" fmla="*/ 245126 w 392581"/>
                    <a:gd name="connsiteY523" fmla="*/ 458693 h 630540"/>
                    <a:gd name="connsiteX524" fmla="*/ 245126 w 392581"/>
                    <a:gd name="connsiteY524" fmla="*/ 435348 h 630540"/>
                    <a:gd name="connsiteX525" fmla="*/ 236696 w 392581"/>
                    <a:gd name="connsiteY525" fmla="*/ 439887 h 630540"/>
                    <a:gd name="connsiteX526" fmla="*/ 234102 w 392581"/>
                    <a:gd name="connsiteY526" fmla="*/ 441184 h 630540"/>
                    <a:gd name="connsiteX527" fmla="*/ 234102 w 392581"/>
                    <a:gd name="connsiteY527" fmla="*/ 441833 h 630540"/>
                    <a:gd name="connsiteX528" fmla="*/ 234102 w 392581"/>
                    <a:gd name="connsiteY528" fmla="*/ 486578 h 630540"/>
                    <a:gd name="connsiteX529" fmla="*/ 234102 w 392581"/>
                    <a:gd name="connsiteY529" fmla="*/ 489820 h 630540"/>
                    <a:gd name="connsiteX530" fmla="*/ 234102 w 392581"/>
                    <a:gd name="connsiteY530" fmla="*/ 489820 h 630540"/>
                    <a:gd name="connsiteX531" fmla="*/ 236048 w 392581"/>
                    <a:gd name="connsiteY531" fmla="*/ 489820 h 630540"/>
                    <a:gd name="connsiteX532" fmla="*/ 245775 w 392581"/>
                    <a:gd name="connsiteY532" fmla="*/ 488523 h 630540"/>
                    <a:gd name="connsiteX533" fmla="*/ 245775 w 392581"/>
                    <a:gd name="connsiteY533" fmla="*/ 488523 h 630540"/>
                    <a:gd name="connsiteX534" fmla="*/ 245775 w 392581"/>
                    <a:gd name="connsiteY534" fmla="*/ 434051 h 630540"/>
                    <a:gd name="connsiteX535" fmla="*/ 245775 w 392581"/>
                    <a:gd name="connsiteY535" fmla="*/ 368554 h 630540"/>
                    <a:gd name="connsiteX536" fmla="*/ 234751 w 392581"/>
                    <a:gd name="connsiteY536" fmla="*/ 365960 h 630540"/>
                    <a:gd name="connsiteX537" fmla="*/ 234751 w 392581"/>
                    <a:gd name="connsiteY537" fmla="*/ 432105 h 630540"/>
                    <a:gd name="connsiteX538" fmla="*/ 234751 w 392581"/>
                    <a:gd name="connsiteY538" fmla="*/ 440536 h 630540"/>
                    <a:gd name="connsiteX539" fmla="*/ 236696 w 392581"/>
                    <a:gd name="connsiteY539" fmla="*/ 439887 h 630540"/>
                    <a:gd name="connsiteX540" fmla="*/ 245775 w 392581"/>
                    <a:gd name="connsiteY540" fmla="*/ 434051 h 630540"/>
                    <a:gd name="connsiteX541" fmla="*/ 245775 w 392581"/>
                    <a:gd name="connsiteY541" fmla="*/ 434051 h 630540"/>
                    <a:gd name="connsiteX542" fmla="*/ 246423 w 392581"/>
                    <a:gd name="connsiteY542" fmla="*/ 367257 h 630540"/>
                    <a:gd name="connsiteX543" fmla="*/ 246423 w 392581"/>
                    <a:gd name="connsiteY543" fmla="*/ 286197 h 630540"/>
                    <a:gd name="connsiteX544" fmla="*/ 235399 w 392581"/>
                    <a:gd name="connsiteY544" fmla="*/ 290088 h 630540"/>
                    <a:gd name="connsiteX545" fmla="*/ 235399 w 392581"/>
                    <a:gd name="connsiteY545" fmla="*/ 355584 h 630540"/>
                    <a:gd name="connsiteX546" fmla="*/ 235399 w 392581"/>
                    <a:gd name="connsiteY546" fmla="*/ 363366 h 630540"/>
                    <a:gd name="connsiteX547" fmla="*/ 235399 w 392581"/>
                    <a:gd name="connsiteY547" fmla="*/ 364663 h 630540"/>
                    <a:gd name="connsiteX548" fmla="*/ 246423 w 392581"/>
                    <a:gd name="connsiteY548" fmla="*/ 367257 h 630540"/>
                    <a:gd name="connsiteX549" fmla="*/ 246423 w 392581"/>
                    <a:gd name="connsiteY549" fmla="*/ 367257 h 630540"/>
                    <a:gd name="connsiteX550" fmla="*/ 246423 w 392581"/>
                    <a:gd name="connsiteY550" fmla="*/ 280360 h 630540"/>
                    <a:gd name="connsiteX551" fmla="*/ 246423 w 392581"/>
                    <a:gd name="connsiteY551" fmla="*/ 163634 h 630540"/>
                    <a:gd name="connsiteX552" fmla="*/ 237344 w 392581"/>
                    <a:gd name="connsiteY552" fmla="*/ 164931 h 630540"/>
                    <a:gd name="connsiteX553" fmla="*/ 235399 w 392581"/>
                    <a:gd name="connsiteY553" fmla="*/ 164931 h 630540"/>
                    <a:gd name="connsiteX554" fmla="*/ 235399 w 392581"/>
                    <a:gd name="connsiteY554" fmla="*/ 274524 h 630540"/>
                    <a:gd name="connsiteX555" fmla="*/ 235399 w 392581"/>
                    <a:gd name="connsiteY555" fmla="*/ 284251 h 630540"/>
                    <a:gd name="connsiteX556" fmla="*/ 246423 w 392581"/>
                    <a:gd name="connsiteY556" fmla="*/ 280360 h 630540"/>
                    <a:gd name="connsiteX557" fmla="*/ 246423 w 392581"/>
                    <a:gd name="connsiteY557" fmla="*/ 280360 h 630540"/>
                    <a:gd name="connsiteX558" fmla="*/ 228266 w 392581"/>
                    <a:gd name="connsiteY558" fmla="*/ 494360 h 630540"/>
                    <a:gd name="connsiteX559" fmla="*/ 228266 w 392581"/>
                    <a:gd name="connsiteY559" fmla="*/ 445075 h 630540"/>
                    <a:gd name="connsiteX560" fmla="*/ 215945 w 392581"/>
                    <a:gd name="connsiteY560" fmla="*/ 450911 h 630540"/>
                    <a:gd name="connsiteX561" fmla="*/ 215945 w 392581"/>
                    <a:gd name="connsiteY561" fmla="*/ 450911 h 630540"/>
                    <a:gd name="connsiteX562" fmla="*/ 215945 w 392581"/>
                    <a:gd name="connsiteY562" fmla="*/ 492414 h 630540"/>
                    <a:gd name="connsiteX563" fmla="*/ 215945 w 392581"/>
                    <a:gd name="connsiteY563" fmla="*/ 492414 h 630540"/>
                    <a:gd name="connsiteX564" fmla="*/ 215945 w 392581"/>
                    <a:gd name="connsiteY564" fmla="*/ 495657 h 630540"/>
                    <a:gd name="connsiteX565" fmla="*/ 215945 w 392581"/>
                    <a:gd name="connsiteY565" fmla="*/ 495657 h 630540"/>
                    <a:gd name="connsiteX566" fmla="*/ 218539 w 392581"/>
                    <a:gd name="connsiteY566" fmla="*/ 495657 h 630540"/>
                    <a:gd name="connsiteX567" fmla="*/ 228266 w 392581"/>
                    <a:gd name="connsiteY567" fmla="*/ 494360 h 630540"/>
                    <a:gd name="connsiteX568" fmla="*/ 228266 w 392581"/>
                    <a:gd name="connsiteY568" fmla="*/ 494360 h 630540"/>
                    <a:gd name="connsiteX569" fmla="*/ 228266 w 392581"/>
                    <a:gd name="connsiteY569" fmla="*/ 443778 h 630540"/>
                    <a:gd name="connsiteX570" fmla="*/ 228266 w 392581"/>
                    <a:gd name="connsiteY570" fmla="*/ 364663 h 630540"/>
                    <a:gd name="connsiteX571" fmla="*/ 216593 w 392581"/>
                    <a:gd name="connsiteY571" fmla="*/ 361421 h 630540"/>
                    <a:gd name="connsiteX572" fmla="*/ 216593 w 392581"/>
                    <a:gd name="connsiteY572" fmla="*/ 441184 h 630540"/>
                    <a:gd name="connsiteX573" fmla="*/ 216593 w 392581"/>
                    <a:gd name="connsiteY573" fmla="*/ 450263 h 630540"/>
                    <a:gd name="connsiteX574" fmla="*/ 228266 w 392581"/>
                    <a:gd name="connsiteY574" fmla="*/ 443778 h 630540"/>
                    <a:gd name="connsiteX575" fmla="*/ 228266 w 392581"/>
                    <a:gd name="connsiteY575" fmla="*/ 443778 h 630540"/>
                    <a:gd name="connsiteX576" fmla="*/ 228266 w 392581"/>
                    <a:gd name="connsiteY576" fmla="*/ 363366 h 630540"/>
                    <a:gd name="connsiteX577" fmla="*/ 228266 w 392581"/>
                    <a:gd name="connsiteY577" fmla="*/ 292682 h 630540"/>
                    <a:gd name="connsiteX578" fmla="*/ 216593 w 392581"/>
                    <a:gd name="connsiteY578" fmla="*/ 295276 h 630540"/>
                    <a:gd name="connsiteX579" fmla="*/ 216593 w 392581"/>
                    <a:gd name="connsiteY579" fmla="*/ 354936 h 630540"/>
                    <a:gd name="connsiteX580" fmla="*/ 216593 w 392581"/>
                    <a:gd name="connsiteY580" fmla="*/ 358178 h 630540"/>
                    <a:gd name="connsiteX581" fmla="*/ 216593 w 392581"/>
                    <a:gd name="connsiteY581" fmla="*/ 359475 h 630540"/>
                    <a:gd name="connsiteX582" fmla="*/ 228266 w 392581"/>
                    <a:gd name="connsiteY582" fmla="*/ 363366 h 630540"/>
                    <a:gd name="connsiteX583" fmla="*/ 228266 w 392581"/>
                    <a:gd name="connsiteY583" fmla="*/ 363366 h 630540"/>
                    <a:gd name="connsiteX584" fmla="*/ 228266 w 392581"/>
                    <a:gd name="connsiteY584" fmla="*/ 286197 h 630540"/>
                    <a:gd name="connsiteX585" fmla="*/ 228266 w 392581"/>
                    <a:gd name="connsiteY585" fmla="*/ 168173 h 630540"/>
                    <a:gd name="connsiteX586" fmla="*/ 218539 w 392581"/>
                    <a:gd name="connsiteY586" fmla="*/ 169470 h 630540"/>
                    <a:gd name="connsiteX587" fmla="*/ 216593 w 392581"/>
                    <a:gd name="connsiteY587" fmla="*/ 169470 h 630540"/>
                    <a:gd name="connsiteX588" fmla="*/ 215945 w 392581"/>
                    <a:gd name="connsiteY588" fmla="*/ 292033 h 630540"/>
                    <a:gd name="connsiteX589" fmla="*/ 228266 w 392581"/>
                    <a:gd name="connsiteY589" fmla="*/ 286197 h 630540"/>
                    <a:gd name="connsiteX590" fmla="*/ 228266 w 392581"/>
                    <a:gd name="connsiteY590" fmla="*/ 286197 h 630540"/>
                    <a:gd name="connsiteX591" fmla="*/ 209460 w 392581"/>
                    <a:gd name="connsiteY591" fmla="*/ 500196 h 630540"/>
                    <a:gd name="connsiteX592" fmla="*/ 209460 w 392581"/>
                    <a:gd name="connsiteY592" fmla="*/ 454154 h 630540"/>
                    <a:gd name="connsiteX593" fmla="*/ 195842 w 392581"/>
                    <a:gd name="connsiteY593" fmla="*/ 459990 h 630540"/>
                    <a:gd name="connsiteX594" fmla="*/ 195842 w 392581"/>
                    <a:gd name="connsiteY594" fmla="*/ 500196 h 630540"/>
                    <a:gd name="connsiteX595" fmla="*/ 195842 w 392581"/>
                    <a:gd name="connsiteY595" fmla="*/ 502141 h 630540"/>
                    <a:gd name="connsiteX596" fmla="*/ 196490 w 392581"/>
                    <a:gd name="connsiteY596" fmla="*/ 502141 h 630540"/>
                    <a:gd name="connsiteX597" fmla="*/ 199733 w 392581"/>
                    <a:gd name="connsiteY597" fmla="*/ 502141 h 630540"/>
                    <a:gd name="connsiteX598" fmla="*/ 209460 w 392581"/>
                    <a:gd name="connsiteY598" fmla="*/ 500196 h 630540"/>
                    <a:gd name="connsiteX599" fmla="*/ 209460 w 392581"/>
                    <a:gd name="connsiteY599" fmla="*/ 500196 h 630540"/>
                    <a:gd name="connsiteX600" fmla="*/ 209460 w 392581"/>
                    <a:gd name="connsiteY600" fmla="*/ 452857 h 630540"/>
                    <a:gd name="connsiteX601" fmla="*/ 209460 w 392581"/>
                    <a:gd name="connsiteY601" fmla="*/ 358827 h 630540"/>
                    <a:gd name="connsiteX602" fmla="*/ 206866 w 392581"/>
                    <a:gd name="connsiteY602" fmla="*/ 358178 h 630540"/>
                    <a:gd name="connsiteX603" fmla="*/ 207514 w 392581"/>
                    <a:gd name="connsiteY603" fmla="*/ 356881 h 630540"/>
                    <a:gd name="connsiteX604" fmla="*/ 210108 w 392581"/>
                    <a:gd name="connsiteY604" fmla="*/ 357530 h 630540"/>
                    <a:gd name="connsiteX605" fmla="*/ 210108 w 392581"/>
                    <a:gd name="connsiteY605" fmla="*/ 296573 h 630540"/>
                    <a:gd name="connsiteX606" fmla="*/ 205569 w 392581"/>
                    <a:gd name="connsiteY606" fmla="*/ 297221 h 630540"/>
                    <a:gd name="connsiteX607" fmla="*/ 210108 w 392581"/>
                    <a:gd name="connsiteY607" fmla="*/ 295276 h 630540"/>
                    <a:gd name="connsiteX608" fmla="*/ 210757 w 392581"/>
                    <a:gd name="connsiteY608" fmla="*/ 172712 h 630540"/>
                    <a:gd name="connsiteX609" fmla="*/ 200381 w 392581"/>
                    <a:gd name="connsiteY609" fmla="*/ 173361 h 630540"/>
                    <a:gd name="connsiteX610" fmla="*/ 197787 w 392581"/>
                    <a:gd name="connsiteY610" fmla="*/ 173361 h 630540"/>
                    <a:gd name="connsiteX611" fmla="*/ 196490 w 392581"/>
                    <a:gd name="connsiteY611" fmla="*/ 435348 h 630540"/>
                    <a:gd name="connsiteX612" fmla="*/ 196490 w 392581"/>
                    <a:gd name="connsiteY612" fmla="*/ 458045 h 630540"/>
                    <a:gd name="connsiteX613" fmla="*/ 209460 w 392581"/>
                    <a:gd name="connsiteY613" fmla="*/ 452857 h 630540"/>
                    <a:gd name="connsiteX614" fmla="*/ 209460 w 392581"/>
                    <a:gd name="connsiteY614" fmla="*/ 452857 h 630540"/>
                    <a:gd name="connsiteX615" fmla="*/ 190005 w 392581"/>
                    <a:gd name="connsiteY615" fmla="*/ 506681 h 630540"/>
                    <a:gd name="connsiteX616" fmla="*/ 190005 w 392581"/>
                    <a:gd name="connsiteY616" fmla="*/ 506681 h 630540"/>
                    <a:gd name="connsiteX617" fmla="*/ 190005 w 392581"/>
                    <a:gd name="connsiteY617" fmla="*/ 462584 h 630540"/>
                    <a:gd name="connsiteX618" fmla="*/ 178981 w 392581"/>
                    <a:gd name="connsiteY618" fmla="*/ 466475 h 630540"/>
                    <a:gd name="connsiteX619" fmla="*/ 178981 w 392581"/>
                    <a:gd name="connsiteY619" fmla="*/ 508626 h 630540"/>
                    <a:gd name="connsiteX620" fmla="*/ 180927 w 392581"/>
                    <a:gd name="connsiteY620" fmla="*/ 508626 h 630540"/>
                    <a:gd name="connsiteX621" fmla="*/ 190005 w 392581"/>
                    <a:gd name="connsiteY621" fmla="*/ 506681 h 630540"/>
                    <a:gd name="connsiteX622" fmla="*/ 190005 w 392581"/>
                    <a:gd name="connsiteY622" fmla="*/ 506681 h 630540"/>
                    <a:gd name="connsiteX623" fmla="*/ 190005 w 392581"/>
                    <a:gd name="connsiteY623" fmla="*/ 460639 h 630540"/>
                    <a:gd name="connsiteX624" fmla="*/ 191302 w 392581"/>
                    <a:gd name="connsiteY624" fmla="*/ 176603 h 630540"/>
                    <a:gd name="connsiteX625" fmla="*/ 180278 w 392581"/>
                    <a:gd name="connsiteY625" fmla="*/ 177900 h 630540"/>
                    <a:gd name="connsiteX626" fmla="*/ 178333 w 392581"/>
                    <a:gd name="connsiteY626" fmla="*/ 177900 h 630540"/>
                    <a:gd name="connsiteX627" fmla="*/ 178333 w 392581"/>
                    <a:gd name="connsiteY627" fmla="*/ 464529 h 630540"/>
                    <a:gd name="connsiteX628" fmla="*/ 190005 w 392581"/>
                    <a:gd name="connsiteY628" fmla="*/ 460639 h 630540"/>
                    <a:gd name="connsiteX629" fmla="*/ 190005 w 392581"/>
                    <a:gd name="connsiteY629" fmla="*/ 460639 h 630540"/>
                    <a:gd name="connsiteX630" fmla="*/ 172496 w 392581"/>
                    <a:gd name="connsiteY630" fmla="*/ 511869 h 630540"/>
                    <a:gd name="connsiteX631" fmla="*/ 172496 w 392581"/>
                    <a:gd name="connsiteY631" fmla="*/ 469069 h 630540"/>
                    <a:gd name="connsiteX632" fmla="*/ 162121 w 392581"/>
                    <a:gd name="connsiteY632" fmla="*/ 472311 h 630540"/>
                    <a:gd name="connsiteX633" fmla="*/ 162121 w 392581"/>
                    <a:gd name="connsiteY633" fmla="*/ 514463 h 630540"/>
                    <a:gd name="connsiteX634" fmla="*/ 162121 w 392581"/>
                    <a:gd name="connsiteY634" fmla="*/ 514463 h 630540"/>
                    <a:gd name="connsiteX635" fmla="*/ 172496 w 392581"/>
                    <a:gd name="connsiteY635" fmla="*/ 511869 h 630540"/>
                    <a:gd name="connsiteX636" fmla="*/ 172496 w 392581"/>
                    <a:gd name="connsiteY636" fmla="*/ 511869 h 630540"/>
                    <a:gd name="connsiteX637" fmla="*/ 172496 w 392581"/>
                    <a:gd name="connsiteY637" fmla="*/ 467123 h 630540"/>
                    <a:gd name="connsiteX638" fmla="*/ 172496 w 392581"/>
                    <a:gd name="connsiteY638" fmla="*/ 181791 h 630540"/>
                    <a:gd name="connsiteX639" fmla="*/ 162769 w 392581"/>
                    <a:gd name="connsiteY639" fmla="*/ 183088 h 630540"/>
                    <a:gd name="connsiteX640" fmla="*/ 161472 w 392581"/>
                    <a:gd name="connsiteY640" fmla="*/ 446372 h 630540"/>
                    <a:gd name="connsiteX641" fmla="*/ 162121 w 392581"/>
                    <a:gd name="connsiteY641" fmla="*/ 446372 h 630540"/>
                    <a:gd name="connsiteX642" fmla="*/ 168605 w 392581"/>
                    <a:gd name="connsiteY642" fmla="*/ 452857 h 630540"/>
                    <a:gd name="connsiteX643" fmla="*/ 162121 w 392581"/>
                    <a:gd name="connsiteY643" fmla="*/ 459342 h 630540"/>
                    <a:gd name="connsiteX644" fmla="*/ 161472 w 392581"/>
                    <a:gd name="connsiteY644" fmla="*/ 459342 h 630540"/>
                    <a:gd name="connsiteX645" fmla="*/ 161472 w 392581"/>
                    <a:gd name="connsiteY645" fmla="*/ 469717 h 630540"/>
                    <a:gd name="connsiteX646" fmla="*/ 172496 w 392581"/>
                    <a:gd name="connsiteY646" fmla="*/ 467123 h 630540"/>
                    <a:gd name="connsiteX647" fmla="*/ 172496 w 392581"/>
                    <a:gd name="connsiteY647" fmla="*/ 467123 h 630540"/>
                    <a:gd name="connsiteX648" fmla="*/ 154987 w 392581"/>
                    <a:gd name="connsiteY648" fmla="*/ 517705 h 630540"/>
                    <a:gd name="connsiteX649" fmla="*/ 154987 w 392581"/>
                    <a:gd name="connsiteY649" fmla="*/ 474257 h 630540"/>
                    <a:gd name="connsiteX650" fmla="*/ 142666 w 392581"/>
                    <a:gd name="connsiteY650" fmla="*/ 477499 h 630540"/>
                    <a:gd name="connsiteX651" fmla="*/ 142666 w 392581"/>
                    <a:gd name="connsiteY651" fmla="*/ 520947 h 630540"/>
                    <a:gd name="connsiteX652" fmla="*/ 144612 w 392581"/>
                    <a:gd name="connsiteY652" fmla="*/ 520947 h 630540"/>
                    <a:gd name="connsiteX653" fmla="*/ 154987 w 392581"/>
                    <a:gd name="connsiteY653" fmla="*/ 517705 h 630540"/>
                    <a:gd name="connsiteX654" fmla="*/ 154987 w 392581"/>
                    <a:gd name="connsiteY654" fmla="*/ 517705 h 630540"/>
                    <a:gd name="connsiteX655" fmla="*/ 154987 w 392581"/>
                    <a:gd name="connsiteY655" fmla="*/ 472311 h 630540"/>
                    <a:gd name="connsiteX656" fmla="*/ 155636 w 392581"/>
                    <a:gd name="connsiteY656" fmla="*/ 185682 h 630540"/>
                    <a:gd name="connsiteX657" fmla="*/ 144612 w 392581"/>
                    <a:gd name="connsiteY657" fmla="*/ 186979 h 630540"/>
                    <a:gd name="connsiteX658" fmla="*/ 142666 w 392581"/>
                    <a:gd name="connsiteY658" fmla="*/ 186979 h 630540"/>
                    <a:gd name="connsiteX659" fmla="*/ 142666 w 392581"/>
                    <a:gd name="connsiteY659" fmla="*/ 474905 h 630540"/>
                    <a:gd name="connsiteX660" fmla="*/ 154987 w 392581"/>
                    <a:gd name="connsiteY660" fmla="*/ 472311 h 630540"/>
                    <a:gd name="connsiteX661" fmla="*/ 154987 w 392581"/>
                    <a:gd name="connsiteY661" fmla="*/ 472311 h 630540"/>
                    <a:gd name="connsiteX662" fmla="*/ 136181 w 392581"/>
                    <a:gd name="connsiteY662" fmla="*/ 522893 h 630540"/>
                    <a:gd name="connsiteX663" fmla="*/ 136181 w 392581"/>
                    <a:gd name="connsiteY663" fmla="*/ 478148 h 630540"/>
                    <a:gd name="connsiteX664" fmla="*/ 136181 w 392581"/>
                    <a:gd name="connsiteY664" fmla="*/ 478148 h 630540"/>
                    <a:gd name="connsiteX665" fmla="*/ 123212 w 392581"/>
                    <a:gd name="connsiteY665" fmla="*/ 480093 h 630540"/>
                    <a:gd name="connsiteX666" fmla="*/ 123212 w 392581"/>
                    <a:gd name="connsiteY666" fmla="*/ 526135 h 630540"/>
                    <a:gd name="connsiteX667" fmla="*/ 125157 w 392581"/>
                    <a:gd name="connsiteY667" fmla="*/ 526135 h 630540"/>
                    <a:gd name="connsiteX668" fmla="*/ 125157 w 392581"/>
                    <a:gd name="connsiteY668" fmla="*/ 526135 h 630540"/>
                    <a:gd name="connsiteX669" fmla="*/ 136181 w 392581"/>
                    <a:gd name="connsiteY669" fmla="*/ 522893 h 630540"/>
                    <a:gd name="connsiteX670" fmla="*/ 136181 w 392581"/>
                    <a:gd name="connsiteY670" fmla="*/ 522893 h 630540"/>
                    <a:gd name="connsiteX671" fmla="*/ 136181 w 392581"/>
                    <a:gd name="connsiteY671" fmla="*/ 476202 h 630540"/>
                    <a:gd name="connsiteX672" fmla="*/ 136181 w 392581"/>
                    <a:gd name="connsiteY672" fmla="*/ 329645 h 630540"/>
                    <a:gd name="connsiteX673" fmla="*/ 123212 w 392581"/>
                    <a:gd name="connsiteY673" fmla="*/ 324457 h 630540"/>
                    <a:gd name="connsiteX674" fmla="*/ 123212 w 392581"/>
                    <a:gd name="connsiteY674" fmla="*/ 396439 h 630540"/>
                    <a:gd name="connsiteX675" fmla="*/ 123212 w 392581"/>
                    <a:gd name="connsiteY675" fmla="*/ 452208 h 630540"/>
                    <a:gd name="connsiteX676" fmla="*/ 123860 w 392581"/>
                    <a:gd name="connsiteY676" fmla="*/ 452208 h 630540"/>
                    <a:gd name="connsiteX677" fmla="*/ 122563 w 392581"/>
                    <a:gd name="connsiteY677" fmla="*/ 452208 h 630540"/>
                    <a:gd name="connsiteX678" fmla="*/ 122563 w 392581"/>
                    <a:gd name="connsiteY678" fmla="*/ 478148 h 630540"/>
                    <a:gd name="connsiteX679" fmla="*/ 136181 w 392581"/>
                    <a:gd name="connsiteY679" fmla="*/ 476202 h 630540"/>
                    <a:gd name="connsiteX680" fmla="*/ 136181 w 392581"/>
                    <a:gd name="connsiteY680" fmla="*/ 476202 h 630540"/>
                    <a:gd name="connsiteX681" fmla="*/ 136181 w 392581"/>
                    <a:gd name="connsiteY681" fmla="*/ 476202 h 630540"/>
                    <a:gd name="connsiteX682" fmla="*/ 136181 w 392581"/>
                    <a:gd name="connsiteY682" fmla="*/ 328997 h 630540"/>
                    <a:gd name="connsiteX683" fmla="*/ 136181 w 392581"/>
                    <a:gd name="connsiteY683" fmla="*/ 190221 h 630540"/>
                    <a:gd name="connsiteX684" fmla="*/ 125157 w 392581"/>
                    <a:gd name="connsiteY684" fmla="*/ 191518 h 630540"/>
                    <a:gd name="connsiteX685" fmla="*/ 123860 w 392581"/>
                    <a:gd name="connsiteY685" fmla="*/ 191518 h 630540"/>
                    <a:gd name="connsiteX686" fmla="*/ 123860 w 392581"/>
                    <a:gd name="connsiteY686" fmla="*/ 323160 h 630540"/>
                    <a:gd name="connsiteX687" fmla="*/ 134236 w 392581"/>
                    <a:gd name="connsiteY687" fmla="*/ 327700 h 630540"/>
                    <a:gd name="connsiteX688" fmla="*/ 136181 w 392581"/>
                    <a:gd name="connsiteY688" fmla="*/ 328997 h 630540"/>
                    <a:gd name="connsiteX689" fmla="*/ 136181 w 392581"/>
                    <a:gd name="connsiteY689" fmla="*/ 328997 h 630540"/>
                    <a:gd name="connsiteX690" fmla="*/ 274956 w 392581"/>
                    <a:gd name="connsiteY690" fmla="*/ 85816 h 630540"/>
                    <a:gd name="connsiteX691" fmla="*/ 282090 w 392581"/>
                    <a:gd name="connsiteY691" fmla="*/ 89707 h 630540"/>
                    <a:gd name="connsiteX692" fmla="*/ 310623 w 392581"/>
                    <a:gd name="connsiteY692" fmla="*/ 83222 h 630540"/>
                    <a:gd name="connsiteX693" fmla="*/ 303490 w 392581"/>
                    <a:gd name="connsiteY693" fmla="*/ 79331 h 630540"/>
                    <a:gd name="connsiteX694" fmla="*/ 274956 w 392581"/>
                    <a:gd name="connsiteY694" fmla="*/ 85816 h 630540"/>
                    <a:gd name="connsiteX695" fmla="*/ 274956 w 392581"/>
                    <a:gd name="connsiteY695" fmla="*/ 85816 h 630540"/>
                    <a:gd name="connsiteX696" fmla="*/ 315162 w 392581"/>
                    <a:gd name="connsiteY696" fmla="*/ 122779 h 630540"/>
                    <a:gd name="connsiteX697" fmla="*/ 323593 w 392581"/>
                    <a:gd name="connsiteY697" fmla="*/ 125373 h 630540"/>
                    <a:gd name="connsiteX698" fmla="*/ 337859 w 392581"/>
                    <a:gd name="connsiteY698" fmla="*/ 121482 h 630540"/>
                    <a:gd name="connsiteX699" fmla="*/ 331374 w 392581"/>
                    <a:gd name="connsiteY699" fmla="*/ 118888 h 630540"/>
                    <a:gd name="connsiteX700" fmla="*/ 315162 w 392581"/>
                    <a:gd name="connsiteY700" fmla="*/ 122779 h 630540"/>
                    <a:gd name="connsiteX701" fmla="*/ 315162 w 392581"/>
                    <a:gd name="connsiteY701" fmla="*/ 122779 h 630540"/>
                    <a:gd name="connsiteX702" fmla="*/ 175090 w 392581"/>
                    <a:gd name="connsiteY702" fmla="*/ 170767 h 630540"/>
                    <a:gd name="connsiteX703" fmla="*/ 191951 w 392581"/>
                    <a:gd name="connsiteY703" fmla="*/ 170767 h 630540"/>
                    <a:gd name="connsiteX704" fmla="*/ 194545 w 392581"/>
                    <a:gd name="connsiteY704" fmla="*/ 166228 h 630540"/>
                    <a:gd name="connsiteX705" fmla="*/ 175090 w 392581"/>
                    <a:gd name="connsiteY705" fmla="*/ 170767 h 630540"/>
                    <a:gd name="connsiteX706" fmla="*/ 175090 w 392581"/>
                    <a:gd name="connsiteY706" fmla="*/ 170767 h 630540"/>
                    <a:gd name="connsiteX707" fmla="*/ 194545 w 392581"/>
                    <a:gd name="connsiteY707" fmla="*/ 166228 h 630540"/>
                    <a:gd name="connsiteX708" fmla="*/ 212054 w 392581"/>
                    <a:gd name="connsiteY708" fmla="*/ 165579 h 630540"/>
                    <a:gd name="connsiteX709" fmla="*/ 214648 w 392581"/>
                    <a:gd name="connsiteY709" fmla="*/ 161688 h 630540"/>
                    <a:gd name="connsiteX710" fmla="*/ 230860 w 392581"/>
                    <a:gd name="connsiteY710" fmla="*/ 161688 h 630540"/>
                    <a:gd name="connsiteX711" fmla="*/ 232805 w 392581"/>
                    <a:gd name="connsiteY711" fmla="*/ 157797 h 630540"/>
                    <a:gd name="connsiteX712" fmla="*/ 250963 w 392581"/>
                    <a:gd name="connsiteY712" fmla="*/ 153258 h 630540"/>
                    <a:gd name="connsiteX713" fmla="*/ 265878 w 392581"/>
                    <a:gd name="connsiteY713" fmla="*/ 153258 h 630540"/>
                    <a:gd name="connsiteX714" fmla="*/ 268472 w 392581"/>
                    <a:gd name="connsiteY714" fmla="*/ 149367 h 630540"/>
                    <a:gd name="connsiteX715" fmla="*/ 287278 w 392581"/>
                    <a:gd name="connsiteY715" fmla="*/ 144828 h 630540"/>
                    <a:gd name="connsiteX716" fmla="*/ 284684 w 392581"/>
                    <a:gd name="connsiteY716" fmla="*/ 148719 h 630540"/>
                    <a:gd name="connsiteX717" fmla="*/ 268472 w 392581"/>
                    <a:gd name="connsiteY717" fmla="*/ 149367 h 630540"/>
                    <a:gd name="connsiteX718" fmla="*/ 250963 w 392581"/>
                    <a:gd name="connsiteY718" fmla="*/ 153258 h 630540"/>
                    <a:gd name="connsiteX719" fmla="*/ 249017 w 392581"/>
                    <a:gd name="connsiteY719" fmla="*/ 157149 h 630540"/>
                    <a:gd name="connsiteX720" fmla="*/ 233454 w 392581"/>
                    <a:gd name="connsiteY720" fmla="*/ 157149 h 630540"/>
                    <a:gd name="connsiteX721" fmla="*/ 194545 w 392581"/>
                    <a:gd name="connsiteY721" fmla="*/ 166228 h 630540"/>
                    <a:gd name="connsiteX722" fmla="*/ 194545 w 392581"/>
                    <a:gd name="connsiteY722" fmla="*/ 166228 h 630540"/>
                    <a:gd name="connsiteX723" fmla="*/ 287278 w 392581"/>
                    <a:gd name="connsiteY723" fmla="*/ 144179 h 630540"/>
                    <a:gd name="connsiteX724" fmla="*/ 304138 w 392581"/>
                    <a:gd name="connsiteY724" fmla="*/ 143531 h 630540"/>
                    <a:gd name="connsiteX725" fmla="*/ 306084 w 392581"/>
                    <a:gd name="connsiteY725" fmla="*/ 139640 h 630540"/>
                    <a:gd name="connsiteX726" fmla="*/ 287278 w 392581"/>
                    <a:gd name="connsiteY726" fmla="*/ 144179 h 630540"/>
                    <a:gd name="connsiteX727" fmla="*/ 287278 w 392581"/>
                    <a:gd name="connsiteY727" fmla="*/ 144179 h 630540"/>
                    <a:gd name="connsiteX728" fmla="*/ 306732 w 392581"/>
                    <a:gd name="connsiteY728" fmla="*/ 139640 h 630540"/>
                    <a:gd name="connsiteX729" fmla="*/ 322944 w 392581"/>
                    <a:gd name="connsiteY729" fmla="*/ 139640 h 630540"/>
                    <a:gd name="connsiteX730" fmla="*/ 325538 w 392581"/>
                    <a:gd name="connsiteY730" fmla="*/ 135749 h 630540"/>
                    <a:gd name="connsiteX731" fmla="*/ 337859 w 392581"/>
                    <a:gd name="connsiteY731" fmla="*/ 133155 h 630540"/>
                    <a:gd name="connsiteX732" fmla="*/ 340453 w 392581"/>
                    <a:gd name="connsiteY732" fmla="*/ 135749 h 630540"/>
                    <a:gd name="connsiteX733" fmla="*/ 325538 w 392581"/>
                    <a:gd name="connsiteY733" fmla="*/ 135749 h 630540"/>
                    <a:gd name="connsiteX734" fmla="*/ 306732 w 392581"/>
                    <a:gd name="connsiteY734" fmla="*/ 139640 h 630540"/>
                    <a:gd name="connsiteX735" fmla="*/ 306732 w 392581"/>
                    <a:gd name="connsiteY735" fmla="*/ 139640 h 630540"/>
                    <a:gd name="connsiteX736" fmla="*/ 9079 w 392581"/>
                    <a:gd name="connsiteY736" fmla="*/ 162985 h 630540"/>
                    <a:gd name="connsiteX737" fmla="*/ 15564 w 392581"/>
                    <a:gd name="connsiteY737" fmla="*/ 64416 h 630540"/>
                    <a:gd name="connsiteX738" fmla="*/ 9079 w 392581"/>
                    <a:gd name="connsiteY738" fmla="*/ 65064 h 630540"/>
                    <a:gd name="connsiteX739" fmla="*/ 2594 w 392581"/>
                    <a:gd name="connsiteY739" fmla="*/ 164282 h 630540"/>
                    <a:gd name="connsiteX740" fmla="*/ 9079 w 392581"/>
                    <a:gd name="connsiteY740" fmla="*/ 162985 h 630540"/>
                    <a:gd name="connsiteX741" fmla="*/ 9079 w 392581"/>
                    <a:gd name="connsiteY741" fmla="*/ 162985 h 630540"/>
                    <a:gd name="connsiteX742" fmla="*/ 298302 w 392581"/>
                    <a:gd name="connsiteY742" fmla="*/ 279064 h 630540"/>
                    <a:gd name="connsiteX743" fmla="*/ 300896 w 392581"/>
                    <a:gd name="connsiteY743" fmla="*/ 276470 h 630540"/>
                    <a:gd name="connsiteX744" fmla="*/ 298302 w 392581"/>
                    <a:gd name="connsiteY744" fmla="*/ 273876 h 630540"/>
                    <a:gd name="connsiteX745" fmla="*/ 295708 w 392581"/>
                    <a:gd name="connsiteY745" fmla="*/ 276470 h 630540"/>
                    <a:gd name="connsiteX746" fmla="*/ 298302 w 392581"/>
                    <a:gd name="connsiteY746" fmla="*/ 279064 h 630540"/>
                    <a:gd name="connsiteX747" fmla="*/ 298302 w 392581"/>
                    <a:gd name="connsiteY747" fmla="*/ 279064 h 630540"/>
                    <a:gd name="connsiteX748" fmla="*/ 355368 w 392581"/>
                    <a:gd name="connsiteY748" fmla="*/ 217458 h 630540"/>
                    <a:gd name="connsiteX749" fmla="*/ 360556 w 392581"/>
                    <a:gd name="connsiteY749" fmla="*/ 212270 h 630540"/>
                    <a:gd name="connsiteX750" fmla="*/ 355368 w 392581"/>
                    <a:gd name="connsiteY750" fmla="*/ 207082 h 630540"/>
                    <a:gd name="connsiteX751" fmla="*/ 350180 w 392581"/>
                    <a:gd name="connsiteY751" fmla="*/ 212270 h 630540"/>
                    <a:gd name="connsiteX752" fmla="*/ 355368 w 392581"/>
                    <a:gd name="connsiteY752" fmla="*/ 217458 h 630540"/>
                    <a:gd name="connsiteX753" fmla="*/ 355368 w 392581"/>
                    <a:gd name="connsiteY753" fmla="*/ 217458 h 630540"/>
                    <a:gd name="connsiteX754" fmla="*/ 72630 w 392581"/>
                    <a:gd name="connsiteY754" fmla="*/ 302409 h 630540"/>
                    <a:gd name="connsiteX755" fmla="*/ 75224 w 392581"/>
                    <a:gd name="connsiteY755" fmla="*/ 300463 h 630540"/>
                    <a:gd name="connsiteX756" fmla="*/ 72630 w 392581"/>
                    <a:gd name="connsiteY756" fmla="*/ 298518 h 630540"/>
                    <a:gd name="connsiteX757" fmla="*/ 70036 w 392581"/>
                    <a:gd name="connsiteY757" fmla="*/ 300463 h 630540"/>
                    <a:gd name="connsiteX758" fmla="*/ 72630 w 392581"/>
                    <a:gd name="connsiteY758" fmla="*/ 302409 h 630540"/>
                    <a:gd name="connsiteX759" fmla="*/ 72630 w 392581"/>
                    <a:gd name="connsiteY759" fmla="*/ 302409 h 630540"/>
                    <a:gd name="connsiteX760" fmla="*/ 64200 w 392581"/>
                    <a:gd name="connsiteY760" fmla="*/ 507978 h 630540"/>
                    <a:gd name="connsiteX761" fmla="*/ 70685 w 392581"/>
                    <a:gd name="connsiteY761" fmla="*/ 501493 h 630540"/>
                    <a:gd name="connsiteX762" fmla="*/ 64200 w 392581"/>
                    <a:gd name="connsiteY762" fmla="*/ 495008 h 630540"/>
                    <a:gd name="connsiteX763" fmla="*/ 57715 w 392581"/>
                    <a:gd name="connsiteY763" fmla="*/ 501493 h 630540"/>
                    <a:gd name="connsiteX764" fmla="*/ 64200 w 392581"/>
                    <a:gd name="connsiteY764" fmla="*/ 507978 h 630540"/>
                    <a:gd name="connsiteX765" fmla="*/ 64200 w 392581"/>
                    <a:gd name="connsiteY765" fmla="*/ 507978 h 630540"/>
                    <a:gd name="connsiteX766" fmla="*/ 368338 w 392581"/>
                    <a:gd name="connsiteY766" fmla="*/ 341318 h 630540"/>
                    <a:gd name="connsiteX767" fmla="*/ 377417 w 392581"/>
                    <a:gd name="connsiteY767" fmla="*/ 332239 h 630540"/>
                    <a:gd name="connsiteX768" fmla="*/ 368338 w 392581"/>
                    <a:gd name="connsiteY768" fmla="*/ 323160 h 630540"/>
                    <a:gd name="connsiteX769" fmla="*/ 359259 w 392581"/>
                    <a:gd name="connsiteY769" fmla="*/ 332239 h 630540"/>
                    <a:gd name="connsiteX770" fmla="*/ 368338 w 392581"/>
                    <a:gd name="connsiteY770" fmla="*/ 341318 h 630540"/>
                    <a:gd name="connsiteX771" fmla="*/ 368338 w 392581"/>
                    <a:gd name="connsiteY771" fmla="*/ 341318 h 630540"/>
                    <a:gd name="connsiteX772" fmla="*/ 70036 w 392581"/>
                    <a:gd name="connsiteY772" fmla="*/ 236912 h 630540"/>
                    <a:gd name="connsiteX773" fmla="*/ 71982 w 392581"/>
                    <a:gd name="connsiteY773" fmla="*/ 234967 h 630540"/>
                    <a:gd name="connsiteX774" fmla="*/ 70036 w 392581"/>
                    <a:gd name="connsiteY774" fmla="*/ 233021 h 630540"/>
                    <a:gd name="connsiteX775" fmla="*/ 68091 w 392581"/>
                    <a:gd name="connsiteY775" fmla="*/ 234967 h 630540"/>
                    <a:gd name="connsiteX776" fmla="*/ 70036 w 392581"/>
                    <a:gd name="connsiteY776" fmla="*/ 236912 h 630540"/>
                    <a:gd name="connsiteX777" fmla="*/ 70036 w 392581"/>
                    <a:gd name="connsiteY777" fmla="*/ 236912 h 630540"/>
                    <a:gd name="connsiteX778" fmla="*/ 57066 w 392581"/>
                    <a:gd name="connsiteY778" fmla="*/ 241452 h 630540"/>
                    <a:gd name="connsiteX779" fmla="*/ 60957 w 392581"/>
                    <a:gd name="connsiteY779" fmla="*/ 237561 h 630540"/>
                    <a:gd name="connsiteX780" fmla="*/ 57066 w 392581"/>
                    <a:gd name="connsiteY780" fmla="*/ 233670 h 630540"/>
                    <a:gd name="connsiteX781" fmla="*/ 53176 w 392581"/>
                    <a:gd name="connsiteY781" fmla="*/ 237561 h 630540"/>
                    <a:gd name="connsiteX782" fmla="*/ 57066 w 392581"/>
                    <a:gd name="connsiteY782" fmla="*/ 241452 h 630540"/>
                    <a:gd name="connsiteX783" fmla="*/ 57066 w 392581"/>
                    <a:gd name="connsiteY783" fmla="*/ 241452 h 630540"/>
                    <a:gd name="connsiteX784" fmla="*/ 53824 w 392581"/>
                    <a:gd name="connsiteY784" fmla="*/ 229130 h 630540"/>
                    <a:gd name="connsiteX785" fmla="*/ 59012 w 392581"/>
                    <a:gd name="connsiteY785" fmla="*/ 223943 h 630540"/>
                    <a:gd name="connsiteX786" fmla="*/ 53824 w 392581"/>
                    <a:gd name="connsiteY786" fmla="*/ 218755 h 630540"/>
                    <a:gd name="connsiteX787" fmla="*/ 48636 w 392581"/>
                    <a:gd name="connsiteY787" fmla="*/ 223943 h 630540"/>
                    <a:gd name="connsiteX788" fmla="*/ 53824 w 392581"/>
                    <a:gd name="connsiteY788" fmla="*/ 229130 h 630540"/>
                    <a:gd name="connsiteX789" fmla="*/ 53824 w 392581"/>
                    <a:gd name="connsiteY789" fmla="*/ 229130 h 630540"/>
                    <a:gd name="connsiteX790" fmla="*/ 9727 w 392581"/>
                    <a:gd name="connsiteY790" fmla="*/ 458693 h 630540"/>
                    <a:gd name="connsiteX791" fmla="*/ 8430 w 392581"/>
                    <a:gd name="connsiteY791" fmla="*/ 522244 h 630540"/>
                    <a:gd name="connsiteX792" fmla="*/ 3891 w 392581"/>
                    <a:gd name="connsiteY792" fmla="*/ 522244 h 630540"/>
                    <a:gd name="connsiteX793" fmla="*/ 8430 w 392581"/>
                    <a:gd name="connsiteY793" fmla="*/ 522244 h 630540"/>
                    <a:gd name="connsiteX794" fmla="*/ 8430 w 392581"/>
                    <a:gd name="connsiteY794" fmla="*/ 548832 h 630540"/>
                    <a:gd name="connsiteX795" fmla="*/ 51230 w 392581"/>
                    <a:gd name="connsiteY795" fmla="*/ 598117 h 630540"/>
                    <a:gd name="connsiteX796" fmla="*/ 297005 w 392581"/>
                    <a:gd name="connsiteY796" fmla="*/ 619517 h 630540"/>
                    <a:gd name="connsiteX797" fmla="*/ 323593 w 392581"/>
                    <a:gd name="connsiteY797" fmla="*/ 622111 h 630540"/>
                    <a:gd name="connsiteX798" fmla="*/ 360556 w 392581"/>
                    <a:gd name="connsiteY798" fmla="*/ 610438 h 630540"/>
                    <a:gd name="connsiteX799" fmla="*/ 370283 w 392581"/>
                    <a:gd name="connsiteY799" fmla="*/ 598117 h 630540"/>
                    <a:gd name="connsiteX800" fmla="*/ 370283 w 392581"/>
                    <a:gd name="connsiteY800" fmla="*/ 598117 h 630540"/>
                    <a:gd name="connsiteX801" fmla="*/ 380011 w 392581"/>
                    <a:gd name="connsiteY801" fmla="*/ 596171 h 630540"/>
                    <a:gd name="connsiteX802" fmla="*/ 378065 w 392581"/>
                    <a:gd name="connsiteY802" fmla="*/ 600711 h 630540"/>
                    <a:gd name="connsiteX803" fmla="*/ 365744 w 392581"/>
                    <a:gd name="connsiteY803" fmla="*/ 616274 h 630540"/>
                    <a:gd name="connsiteX804" fmla="*/ 328132 w 392581"/>
                    <a:gd name="connsiteY804" fmla="*/ 630541 h 630540"/>
                    <a:gd name="connsiteX805" fmla="*/ 322944 w 392581"/>
                    <a:gd name="connsiteY805" fmla="*/ 630541 h 630540"/>
                    <a:gd name="connsiteX806" fmla="*/ 297005 w 392581"/>
                    <a:gd name="connsiteY806" fmla="*/ 627947 h 630540"/>
                    <a:gd name="connsiteX807" fmla="*/ 50582 w 392581"/>
                    <a:gd name="connsiteY807" fmla="*/ 606547 h 630540"/>
                    <a:gd name="connsiteX808" fmla="*/ 0 w 392581"/>
                    <a:gd name="connsiteY808" fmla="*/ 548832 h 630540"/>
                    <a:gd name="connsiteX809" fmla="*/ 0 w 392581"/>
                    <a:gd name="connsiteY809" fmla="*/ 522244 h 630540"/>
                    <a:gd name="connsiteX810" fmla="*/ 0 w 392581"/>
                    <a:gd name="connsiteY810" fmla="*/ 522244 h 630540"/>
                    <a:gd name="connsiteX811" fmla="*/ 0 w 392581"/>
                    <a:gd name="connsiteY811" fmla="*/ 522244 h 630540"/>
                    <a:gd name="connsiteX812" fmla="*/ 1297 w 392581"/>
                    <a:gd name="connsiteY812" fmla="*/ 441833 h 630540"/>
                    <a:gd name="connsiteX813" fmla="*/ 9727 w 392581"/>
                    <a:gd name="connsiteY813" fmla="*/ 458693 h 630540"/>
                    <a:gd name="connsiteX814" fmla="*/ 9727 w 392581"/>
                    <a:gd name="connsiteY814" fmla="*/ 458693 h 630540"/>
                    <a:gd name="connsiteX815" fmla="*/ 327483 w 392581"/>
                    <a:gd name="connsiteY815" fmla="*/ 467123 h 630540"/>
                    <a:gd name="connsiteX816" fmla="*/ 326187 w 392581"/>
                    <a:gd name="connsiteY816" fmla="*/ 467123 h 630540"/>
                    <a:gd name="connsiteX817" fmla="*/ 326187 w 392581"/>
                    <a:gd name="connsiteY817" fmla="*/ 467123 h 630540"/>
                    <a:gd name="connsiteX818" fmla="*/ 327483 w 392581"/>
                    <a:gd name="connsiteY818" fmla="*/ 467123 h 630540"/>
                    <a:gd name="connsiteX819" fmla="*/ 327483 w 392581"/>
                    <a:gd name="connsiteY819" fmla="*/ 467123 h 630540"/>
                    <a:gd name="connsiteX820" fmla="*/ 123860 w 392581"/>
                    <a:gd name="connsiteY820" fmla="*/ 575420 h 630540"/>
                    <a:gd name="connsiteX821" fmla="*/ 130993 w 392581"/>
                    <a:gd name="connsiteY821" fmla="*/ 568287 h 630540"/>
                    <a:gd name="connsiteX822" fmla="*/ 123860 w 392581"/>
                    <a:gd name="connsiteY822" fmla="*/ 561153 h 630540"/>
                    <a:gd name="connsiteX823" fmla="*/ 116727 w 392581"/>
                    <a:gd name="connsiteY823" fmla="*/ 568287 h 630540"/>
                    <a:gd name="connsiteX824" fmla="*/ 123860 w 392581"/>
                    <a:gd name="connsiteY824" fmla="*/ 575420 h 630540"/>
                    <a:gd name="connsiteX825" fmla="*/ 123860 w 392581"/>
                    <a:gd name="connsiteY825" fmla="*/ 575420 h 630540"/>
                    <a:gd name="connsiteX826" fmla="*/ 45394 w 392581"/>
                    <a:gd name="connsiteY826" fmla="*/ 526784 h 630540"/>
                    <a:gd name="connsiteX827" fmla="*/ 49933 w 392581"/>
                    <a:gd name="connsiteY827" fmla="*/ 522244 h 630540"/>
                    <a:gd name="connsiteX828" fmla="*/ 45394 w 392581"/>
                    <a:gd name="connsiteY828" fmla="*/ 517705 h 630540"/>
                    <a:gd name="connsiteX829" fmla="*/ 40854 w 392581"/>
                    <a:gd name="connsiteY829" fmla="*/ 522244 h 630540"/>
                    <a:gd name="connsiteX830" fmla="*/ 45394 w 392581"/>
                    <a:gd name="connsiteY830" fmla="*/ 526784 h 630540"/>
                    <a:gd name="connsiteX831" fmla="*/ 45394 w 392581"/>
                    <a:gd name="connsiteY831" fmla="*/ 526784 h 630540"/>
                    <a:gd name="connsiteX832" fmla="*/ 125806 w 392581"/>
                    <a:gd name="connsiteY832" fmla="*/ 543644 h 630540"/>
                    <a:gd name="connsiteX833" fmla="*/ 125806 w 392581"/>
                    <a:gd name="connsiteY833" fmla="*/ 543644 h 630540"/>
                    <a:gd name="connsiteX834" fmla="*/ 71333 w 392581"/>
                    <a:gd name="connsiteY834" fmla="*/ 540402 h 630540"/>
                    <a:gd name="connsiteX835" fmla="*/ 71333 w 392581"/>
                    <a:gd name="connsiteY835" fmla="*/ 515760 h 630540"/>
                    <a:gd name="connsiteX836" fmla="*/ 74575 w 392581"/>
                    <a:gd name="connsiteY836" fmla="*/ 514463 h 630540"/>
                    <a:gd name="connsiteX837" fmla="*/ 74575 w 392581"/>
                    <a:gd name="connsiteY837" fmla="*/ 538456 h 630540"/>
                    <a:gd name="connsiteX838" fmla="*/ 127103 w 392581"/>
                    <a:gd name="connsiteY838" fmla="*/ 541699 h 630540"/>
                    <a:gd name="connsiteX839" fmla="*/ 127103 w 392581"/>
                    <a:gd name="connsiteY839" fmla="*/ 541699 h 630540"/>
                    <a:gd name="connsiteX840" fmla="*/ 125806 w 392581"/>
                    <a:gd name="connsiteY840" fmla="*/ 543644 h 630540"/>
                    <a:gd name="connsiteX841" fmla="*/ 125806 w 392581"/>
                    <a:gd name="connsiteY841" fmla="*/ 543644 h 630540"/>
                    <a:gd name="connsiteX842" fmla="*/ 369635 w 392581"/>
                    <a:gd name="connsiteY842" fmla="*/ 581256 h 630540"/>
                    <a:gd name="connsiteX843" fmla="*/ 372877 w 392581"/>
                    <a:gd name="connsiteY843" fmla="*/ 542996 h 630540"/>
                    <a:gd name="connsiteX844" fmla="*/ 392332 w 392581"/>
                    <a:gd name="connsiteY844" fmla="*/ 469069 h 630540"/>
                    <a:gd name="connsiteX845" fmla="*/ 382604 w 392581"/>
                    <a:gd name="connsiteY845" fmla="*/ 471663 h 630540"/>
                    <a:gd name="connsiteX846" fmla="*/ 370283 w 392581"/>
                    <a:gd name="connsiteY846" fmla="*/ 520947 h 630540"/>
                    <a:gd name="connsiteX847" fmla="*/ 370283 w 392581"/>
                    <a:gd name="connsiteY847" fmla="*/ 520947 h 630540"/>
                    <a:gd name="connsiteX848" fmla="*/ 364447 w 392581"/>
                    <a:gd name="connsiteY848" fmla="*/ 478148 h 630540"/>
                    <a:gd name="connsiteX849" fmla="*/ 356017 w 392581"/>
                    <a:gd name="connsiteY849" fmla="*/ 481390 h 630540"/>
                    <a:gd name="connsiteX850" fmla="*/ 364447 w 392581"/>
                    <a:gd name="connsiteY850" fmla="*/ 543644 h 630540"/>
                    <a:gd name="connsiteX851" fmla="*/ 361205 w 392581"/>
                    <a:gd name="connsiteY851" fmla="*/ 582553 h 630540"/>
                    <a:gd name="connsiteX852" fmla="*/ 369635 w 392581"/>
                    <a:gd name="connsiteY852" fmla="*/ 581256 h 630540"/>
                    <a:gd name="connsiteX853" fmla="*/ 369635 w 392581"/>
                    <a:gd name="connsiteY853" fmla="*/ 581256 h 630540"/>
                    <a:gd name="connsiteX854" fmla="*/ 333320 w 392581"/>
                    <a:gd name="connsiteY854" fmla="*/ 584499 h 630540"/>
                    <a:gd name="connsiteX855" fmla="*/ 340453 w 392581"/>
                    <a:gd name="connsiteY855" fmla="*/ 504087 h 630540"/>
                    <a:gd name="connsiteX856" fmla="*/ 352126 w 392581"/>
                    <a:gd name="connsiteY856" fmla="*/ 500196 h 630540"/>
                    <a:gd name="connsiteX857" fmla="*/ 353423 w 392581"/>
                    <a:gd name="connsiteY857" fmla="*/ 482038 h 630540"/>
                    <a:gd name="connsiteX858" fmla="*/ 320999 w 392581"/>
                    <a:gd name="connsiteY858" fmla="*/ 493063 h 630540"/>
                    <a:gd name="connsiteX859" fmla="*/ 319702 w 392581"/>
                    <a:gd name="connsiteY859" fmla="*/ 509923 h 630540"/>
                    <a:gd name="connsiteX860" fmla="*/ 331374 w 392581"/>
                    <a:gd name="connsiteY860" fmla="*/ 506032 h 630540"/>
                    <a:gd name="connsiteX861" fmla="*/ 324241 w 392581"/>
                    <a:gd name="connsiteY861" fmla="*/ 585147 h 630540"/>
                    <a:gd name="connsiteX862" fmla="*/ 333320 w 392581"/>
                    <a:gd name="connsiteY862" fmla="*/ 584499 h 630540"/>
                    <a:gd name="connsiteX863" fmla="*/ 333320 w 392581"/>
                    <a:gd name="connsiteY863" fmla="*/ 584499 h 630540"/>
                    <a:gd name="connsiteX864" fmla="*/ 308029 w 392581"/>
                    <a:gd name="connsiteY864" fmla="*/ 587093 h 630540"/>
                    <a:gd name="connsiteX865" fmla="*/ 317108 w 392581"/>
                    <a:gd name="connsiteY865" fmla="*/ 495008 h 630540"/>
                    <a:gd name="connsiteX866" fmla="*/ 308678 w 392581"/>
                    <a:gd name="connsiteY866" fmla="*/ 497602 h 630540"/>
                    <a:gd name="connsiteX867" fmla="*/ 300247 w 392581"/>
                    <a:gd name="connsiteY867" fmla="*/ 587741 h 630540"/>
                    <a:gd name="connsiteX868" fmla="*/ 308029 w 392581"/>
                    <a:gd name="connsiteY868" fmla="*/ 587093 h 630540"/>
                    <a:gd name="connsiteX869" fmla="*/ 308029 w 392581"/>
                    <a:gd name="connsiteY869" fmla="*/ 587093 h 630540"/>
                    <a:gd name="connsiteX870" fmla="*/ 297005 w 392581"/>
                    <a:gd name="connsiteY870" fmla="*/ 572177 h 630540"/>
                    <a:gd name="connsiteX871" fmla="*/ 279496 w 392581"/>
                    <a:gd name="connsiteY871" fmla="*/ 574771 h 630540"/>
                    <a:gd name="connsiteX872" fmla="*/ 286629 w 392581"/>
                    <a:gd name="connsiteY872" fmla="*/ 505384 h 630540"/>
                    <a:gd name="connsiteX873" fmla="*/ 278199 w 392581"/>
                    <a:gd name="connsiteY873" fmla="*/ 508626 h 630540"/>
                    <a:gd name="connsiteX874" fmla="*/ 269769 w 392581"/>
                    <a:gd name="connsiteY874" fmla="*/ 590983 h 630540"/>
                    <a:gd name="connsiteX875" fmla="*/ 295708 w 392581"/>
                    <a:gd name="connsiteY875" fmla="*/ 588389 h 630540"/>
                    <a:gd name="connsiteX876" fmla="*/ 297005 w 392581"/>
                    <a:gd name="connsiteY876" fmla="*/ 572177 h 630540"/>
                    <a:gd name="connsiteX877" fmla="*/ 297005 w 392581"/>
                    <a:gd name="connsiteY877" fmla="*/ 572177 h 630540"/>
                    <a:gd name="connsiteX878" fmla="*/ 253557 w 392581"/>
                    <a:gd name="connsiteY878" fmla="*/ 531972 h 630540"/>
                    <a:gd name="connsiteX879" fmla="*/ 245126 w 392581"/>
                    <a:gd name="connsiteY879" fmla="*/ 563747 h 630540"/>
                    <a:gd name="connsiteX880" fmla="*/ 255502 w 392581"/>
                    <a:gd name="connsiteY880" fmla="*/ 561802 h 630540"/>
                    <a:gd name="connsiteX881" fmla="*/ 253557 w 392581"/>
                    <a:gd name="connsiteY881" fmla="*/ 531972 h 630540"/>
                    <a:gd name="connsiteX882" fmla="*/ 253557 w 392581"/>
                    <a:gd name="connsiteY882" fmla="*/ 531972 h 630540"/>
                    <a:gd name="connsiteX883" fmla="*/ 253557 w 392581"/>
                    <a:gd name="connsiteY883" fmla="*/ 531972 h 630540"/>
                    <a:gd name="connsiteX884" fmla="*/ 256799 w 392581"/>
                    <a:gd name="connsiteY884" fmla="*/ 591632 h 630540"/>
                    <a:gd name="connsiteX885" fmla="*/ 265229 w 392581"/>
                    <a:gd name="connsiteY885" fmla="*/ 590983 h 630540"/>
                    <a:gd name="connsiteX886" fmla="*/ 260041 w 392581"/>
                    <a:gd name="connsiteY886" fmla="*/ 514463 h 630540"/>
                    <a:gd name="connsiteX887" fmla="*/ 250314 w 392581"/>
                    <a:gd name="connsiteY887" fmla="*/ 517705 h 630540"/>
                    <a:gd name="connsiteX888" fmla="*/ 227617 w 392581"/>
                    <a:gd name="connsiteY888" fmla="*/ 594874 h 630540"/>
                    <a:gd name="connsiteX889" fmla="*/ 236696 w 392581"/>
                    <a:gd name="connsiteY889" fmla="*/ 594226 h 630540"/>
                    <a:gd name="connsiteX890" fmla="*/ 241884 w 392581"/>
                    <a:gd name="connsiteY890" fmla="*/ 576717 h 630540"/>
                    <a:gd name="connsiteX891" fmla="*/ 256150 w 392581"/>
                    <a:gd name="connsiteY891" fmla="*/ 574771 h 630540"/>
                    <a:gd name="connsiteX892" fmla="*/ 256799 w 392581"/>
                    <a:gd name="connsiteY892" fmla="*/ 591632 h 630540"/>
                    <a:gd name="connsiteX893" fmla="*/ 256799 w 392581"/>
                    <a:gd name="connsiteY893" fmla="*/ 591632 h 630540"/>
                    <a:gd name="connsiteX894" fmla="*/ 217890 w 392581"/>
                    <a:gd name="connsiteY894" fmla="*/ 595523 h 630540"/>
                    <a:gd name="connsiteX895" fmla="*/ 225023 w 392581"/>
                    <a:gd name="connsiteY895" fmla="*/ 539105 h 630540"/>
                    <a:gd name="connsiteX896" fmla="*/ 236696 w 392581"/>
                    <a:gd name="connsiteY896" fmla="*/ 535214 h 630540"/>
                    <a:gd name="connsiteX897" fmla="*/ 237993 w 392581"/>
                    <a:gd name="connsiteY897" fmla="*/ 522244 h 630540"/>
                    <a:gd name="connsiteX898" fmla="*/ 205569 w 392581"/>
                    <a:gd name="connsiteY898" fmla="*/ 533269 h 630540"/>
                    <a:gd name="connsiteX899" fmla="*/ 204272 w 392581"/>
                    <a:gd name="connsiteY899" fmla="*/ 544941 h 630540"/>
                    <a:gd name="connsiteX900" fmla="*/ 215945 w 392581"/>
                    <a:gd name="connsiteY900" fmla="*/ 541050 h 630540"/>
                    <a:gd name="connsiteX901" fmla="*/ 208811 w 392581"/>
                    <a:gd name="connsiteY901" fmla="*/ 595523 h 630540"/>
                    <a:gd name="connsiteX902" fmla="*/ 217890 w 392581"/>
                    <a:gd name="connsiteY902" fmla="*/ 595523 h 630540"/>
                    <a:gd name="connsiteX903" fmla="*/ 217890 w 392581"/>
                    <a:gd name="connsiteY903" fmla="*/ 595523 h 630540"/>
                    <a:gd name="connsiteX904" fmla="*/ 192599 w 392581"/>
                    <a:gd name="connsiteY904" fmla="*/ 598117 h 630540"/>
                    <a:gd name="connsiteX905" fmla="*/ 201029 w 392581"/>
                    <a:gd name="connsiteY905" fmla="*/ 535862 h 630540"/>
                    <a:gd name="connsiteX906" fmla="*/ 192599 w 392581"/>
                    <a:gd name="connsiteY906" fmla="*/ 539105 h 630540"/>
                    <a:gd name="connsiteX907" fmla="*/ 184169 w 392581"/>
                    <a:gd name="connsiteY907" fmla="*/ 599414 h 630540"/>
                    <a:gd name="connsiteX908" fmla="*/ 192599 w 392581"/>
                    <a:gd name="connsiteY908" fmla="*/ 598117 h 630540"/>
                    <a:gd name="connsiteX909" fmla="*/ 192599 w 392581"/>
                    <a:gd name="connsiteY909" fmla="*/ 598117 h 630540"/>
                    <a:gd name="connsiteX910" fmla="*/ 166660 w 392581"/>
                    <a:gd name="connsiteY910" fmla="*/ 600062 h 630540"/>
                    <a:gd name="connsiteX911" fmla="*/ 188708 w 392581"/>
                    <a:gd name="connsiteY911" fmla="*/ 539105 h 630540"/>
                    <a:gd name="connsiteX912" fmla="*/ 178981 w 392581"/>
                    <a:gd name="connsiteY912" fmla="*/ 542347 h 630540"/>
                    <a:gd name="connsiteX913" fmla="*/ 163418 w 392581"/>
                    <a:gd name="connsiteY913" fmla="*/ 587741 h 630540"/>
                    <a:gd name="connsiteX914" fmla="*/ 163418 w 392581"/>
                    <a:gd name="connsiteY914" fmla="*/ 587741 h 630540"/>
                    <a:gd name="connsiteX915" fmla="*/ 160824 w 392581"/>
                    <a:gd name="connsiteY915" fmla="*/ 548832 h 630540"/>
                    <a:gd name="connsiteX916" fmla="*/ 151745 w 392581"/>
                    <a:gd name="connsiteY916" fmla="*/ 552075 h 630540"/>
                    <a:gd name="connsiteX917" fmla="*/ 156933 w 392581"/>
                    <a:gd name="connsiteY917" fmla="*/ 600711 h 630540"/>
                    <a:gd name="connsiteX918" fmla="*/ 166660 w 392581"/>
                    <a:gd name="connsiteY918" fmla="*/ 600062 h 630540"/>
                    <a:gd name="connsiteX919" fmla="*/ 166660 w 392581"/>
                    <a:gd name="connsiteY919" fmla="*/ 600062 h 630540"/>
                    <a:gd name="connsiteX920" fmla="*/ 251611 w 392581"/>
                    <a:gd name="connsiteY920" fmla="*/ 93598 h 630540"/>
                    <a:gd name="connsiteX921" fmla="*/ 237344 w 392581"/>
                    <a:gd name="connsiteY921" fmla="*/ 96840 h 630540"/>
                    <a:gd name="connsiteX922" fmla="*/ 239290 w 392581"/>
                    <a:gd name="connsiteY922" fmla="*/ 78034 h 630540"/>
                    <a:gd name="connsiteX923" fmla="*/ 252908 w 392581"/>
                    <a:gd name="connsiteY923" fmla="*/ 75440 h 630540"/>
                    <a:gd name="connsiteX924" fmla="*/ 254205 w 392581"/>
                    <a:gd name="connsiteY924" fmla="*/ 63119 h 630540"/>
                    <a:gd name="connsiteX925" fmla="*/ 240587 w 392581"/>
                    <a:gd name="connsiteY925" fmla="*/ 65713 h 630540"/>
                    <a:gd name="connsiteX926" fmla="*/ 241884 w 392581"/>
                    <a:gd name="connsiteY926" fmla="*/ 48204 h 630540"/>
                    <a:gd name="connsiteX927" fmla="*/ 256150 w 392581"/>
                    <a:gd name="connsiteY927" fmla="*/ 46258 h 630540"/>
                    <a:gd name="connsiteX928" fmla="*/ 257447 w 392581"/>
                    <a:gd name="connsiteY928" fmla="*/ 33289 h 630540"/>
                    <a:gd name="connsiteX929" fmla="*/ 236696 w 392581"/>
                    <a:gd name="connsiteY929" fmla="*/ 35883 h 630540"/>
                    <a:gd name="connsiteX930" fmla="*/ 230211 w 392581"/>
                    <a:gd name="connsiteY930" fmla="*/ 113052 h 630540"/>
                    <a:gd name="connsiteX931" fmla="*/ 250963 w 392581"/>
                    <a:gd name="connsiteY931" fmla="*/ 108513 h 630540"/>
                    <a:gd name="connsiteX932" fmla="*/ 251611 w 392581"/>
                    <a:gd name="connsiteY932" fmla="*/ 93598 h 630540"/>
                    <a:gd name="connsiteX933" fmla="*/ 251611 w 392581"/>
                    <a:gd name="connsiteY933" fmla="*/ 93598 h 630540"/>
                    <a:gd name="connsiteX934" fmla="*/ 227617 w 392581"/>
                    <a:gd name="connsiteY934" fmla="*/ 98785 h 630540"/>
                    <a:gd name="connsiteX935" fmla="*/ 213351 w 392581"/>
                    <a:gd name="connsiteY935" fmla="*/ 101379 h 630540"/>
                    <a:gd name="connsiteX936" fmla="*/ 218539 w 392581"/>
                    <a:gd name="connsiteY936" fmla="*/ 37180 h 630540"/>
                    <a:gd name="connsiteX937" fmla="*/ 212054 w 392581"/>
                    <a:gd name="connsiteY937" fmla="*/ 37828 h 630540"/>
                    <a:gd name="connsiteX938" fmla="*/ 205569 w 392581"/>
                    <a:gd name="connsiteY938" fmla="*/ 116943 h 630540"/>
                    <a:gd name="connsiteX939" fmla="*/ 226320 w 392581"/>
                    <a:gd name="connsiteY939" fmla="*/ 112404 h 630540"/>
                    <a:gd name="connsiteX940" fmla="*/ 227617 w 392581"/>
                    <a:gd name="connsiteY940" fmla="*/ 98785 h 630540"/>
                    <a:gd name="connsiteX941" fmla="*/ 227617 w 392581"/>
                    <a:gd name="connsiteY941" fmla="*/ 98785 h 630540"/>
                    <a:gd name="connsiteX942" fmla="*/ 188708 w 392581"/>
                    <a:gd name="connsiteY942" fmla="*/ 53392 h 630540"/>
                    <a:gd name="connsiteX943" fmla="*/ 186763 w 392581"/>
                    <a:gd name="connsiteY943" fmla="*/ 74143 h 630540"/>
                    <a:gd name="connsiteX944" fmla="*/ 191951 w 392581"/>
                    <a:gd name="connsiteY944" fmla="*/ 73495 h 630540"/>
                    <a:gd name="connsiteX945" fmla="*/ 196490 w 392581"/>
                    <a:gd name="connsiteY945" fmla="*/ 69604 h 630540"/>
                    <a:gd name="connsiteX946" fmla="*/ 198436 w 392581"/>
                    <a:gd name="connsiteY946" fmla="*/ 61173 h 630540"/>
                    <a:gd name="connsiteX947" fmla="*/ 197139 w 392581"/>
                    <a:gd name="connsiteY947" fmla="*/ 55337 h 630540"/>
                    <a:gd name="connsiteX948" fmla="*/ 193896 w 392581"/>
                    <a:gd name="connsiteY948" fmla="*/ 53392 h 630540"/>
                    <a:gd name="connsiteX949" fmla="*/ 188708 w 392581"/>
                    <a:gd name="connsiteY949" fmla="*/ 53392 h 630540"/>
                    <a:gd name="connsiteX950" fmla="*/ 188708 w 392581"/>
                    <a:gd name="connsiteY950" fmla="*/ 53392 h 630540"/>
                    <a:gd name="connsiteX951" fmla="*/ 184169 w 392581"/>
                    <a:gd name="connsiteY951" fmla="*/ 109810 h 630540"/>
                    <a:gd name="connsiteX952" fmla="*/ 190654 w 392581"/>
                    <a:gd name="connsiteY952" fmla="*/ 108513 h 630540"/>
                    <a:gd name="connsiteX953" fmla="*/ 195193 w 392581"/>
                    <a:gd name="connsiteY953" fmla="*/ 103973 h 630540"/>
                    <a:gd name="connsiteX954" fmla="*/ 197139 w 392581"/>
                    <a:gd name="connsiteY954" fmla="*/ 94246 h 630540"/>
                    <a:gd name="connsiteX955" fmla="*/ 195842 w 392581"/>
                    <a:gd name="connsiteY955" fmla="*/ 87113 h 630540"/>
                    <a:gd name="connsiteX956" fmla="*/ 191951 w 392581"/>
                    <a:gd name="connsiteY956" fmla="*/ 85167 h 630540"/>
                    <a:gd name="connsiteX957" fmla="*/ 186114 w 392581"/>
                    <a:gd name="connsiteY957" fmla="*/ 86464 h 630540"/>
                    <a:gd name="connsiteX958" fmla="*/ 184169 w 392581"/>
                    <a:gd name="connsiteY958" fmla="*/ 109810 h 630540"/>
                    <a:gd name="connsiteX959" fmla="*/ 184169 w 392581"/>
                    <a:gd name="connsiteY959" fmla="*/ 109810 h 630540"/>
                    <a:gd name="connsiteX960" fmla="*/ 191302 w 392581"/>
                    <a:gd name="connsiteY960" fmla="*/ 120834 h 630540"/>
                    <a:gd name="connsiteX961" fmla="*/ 199733 w 392581"/>
                    <a:gd name="connsiteY961" fmla="*/ 111755 h 630540"/>
                    <a:gd name="connsiteX962" fmla="*/ 202975 w 392581"/>
                    <a:gd name="connsiteY962" fmla="*/ 92949 h 630540"/>
                    <a:gd name="connsiteX963" fmla="*/ 201678 w 392581"/>
                    <a:gd name="connsiteY963" fmla="*/ 83222 h 630540"/>
                    <a:gd name="connsiteX964" fmla="*/ 197787 w 392581"/>
                    <a:gd name="connsiteY964" fmla="*/ 78683 h 630540"/>
                    <a:gd name="connsiteX965" fmla="*/ 197787 w 392581"/>
                    <a:gd name="connsiteY965" fmla="*/ 78034 h 630540"/>
                    <a:gd name="connsiteX966" fmla="*/ 202975 w 392581"/>
                    <a:gd name="connsiteY966" fmla="*/ 69604 h 630540"/>
                    <a:gd name="connsiteX967" fmla="*/ 204920 w 392581"/>
                    <a:gd name="connsiteY967" fmla="*/ 55986 h 630540"/>
                    <a:gd name="connsiteX968" fmla="*/ 202326 w 392581"/>
                    <a:gd name="connsiteY968" fmla="*/ 44313 h 630540"/>
                    <a:gd name="connsiteX969" fmla="*/ 195842 w 392581"/>
                    <a:gd name="connsiteY969" fmla="*/ 40422 h 630540"/>
                    <a:gd name="connsiteX970" fmla="*/ 182872 w 392581"/>
                    <a:gd name="connsiteY970" fmla="*/ 42367 h 630540"/>
                    <a:gd name="connsiteX971" fmla="*/ 176387 w 392581"/>
                    <a:gd name="connsiteY971" fmla="*/ 124725 h 630540"/>
                    <a:gd name="connsiteX972" fmla="*/ 191302 w 392581"/>
                    <a:gd name="connsiteY972" fmla="*/ 120834 h 630540"/>
                    <a:gd name="connsiteX973" fmla="*/ 191302 w 392581"/>
                    <a:gd name="connsiteY973" fmla="*/ 120834 h 630540"/>
                    <a:gd name="connsiteX974" fmla="*/ 171199 w 392581"/>
                    <a:gd name="connsiteY974" fmla="*/ 125373 h 630540"/>
                    <a:gd name="connsiteX975" fmla="*/ 177684 w 392581"/>
                    <a:gd name="connsiteY975" fmla="*/ 43016 h 630540"/>
                    <a:gd name="connsiteX976" fmla="*/ 171199 w 392581"/>
                    <a:gd name="connsiteY976" fmla="*/ 43664 h 630540"/>
                    <a:gd name="connsiteX977" fmla="*/ 164714 w 392581"/>
                    <a:gd name="connsiteY977" fmla="*/ 126670 h 630540"/>
                    <a:gd name="connsiteX978" fmla="*/ 171199 w 392581"/>
                    <a:gd name="connsiteY978" fmla="*/ 125373 h 630540"/>
                    <a:gd name="connsiteX979" fmla="*/ 171199 w 392581"/>
                    <a:gd name="connsiteY979" fmla="*/ 125373 h 630540"/>
                    <a:gd name="connsiteX980" fmla="*/ 145260 w 392581"/>
                    <a:gd name="connsiteY980" fmla="*/ 61822 h 630540"/>
                    <a:gd name="connsiteX981" fmla="*/ 140721 w 392581"/>
                    <a:gd name="connsiteY981" fmla="*/ 116943 h 630540"/>
                    <a:gd name="connsiteX982" fmla="*/ 145908 w 392581"/>
                    <a:gd name="connsiteY982" fmla="*/ 115646 h 630540"/>
                    <a:gd name="connsiteX983" fmla="*/ 153690 w 392581"/>
                    <a:gd name="connsiteY983" fmla="*/ 104622 h 630540"/>
                    <a:gd name="connsiteX984" fmla="*/ 156933 w 392581"/>
                    <a:gd name="connsiteY984" fmla="*/ 79979 h 630540"/>
                    <a:gd name="connsiteX985" fmla="*/ 154987 w 392581"/>
                    <a:gd name="connsiteY985" fmla="*/ 65064 h 630540"/>
                    <a:gd name="connsiteX986" fmla="*/ 149151 w 392581"/>
                    <a:gd name="connsiteY986" fmla="*/ 60525 h 630540"/>
                    <a:gd name="connsiteX987" fmla="*/ 145260 w 392581"/>
                    <a:gd name="connsiteY987" fmla="*/ 61822 h 630540"/>
                    <a:gd name="connsiteX988" fmla="*/ 145260 w 392581"/>
                    <a:gd name="connsiteY988" fmla="*/ 61822 h 630540"/>
                    <a:gd name="connsiteX989" fmla="*/ 139424 w 392581"/>
                    <a:gd name="connsiteY989" fmla="*/ 47555 h 630540"/>
                    <a:gd name="connsiteX990" fmla="*/ 132939 w 392581"/>
                    <a:gd name="connsiteY990" fmla="*/ 133804 h 630540"/>
                    <a:gd name="connsiteX991" fmla="*/ 146557 w 392581"/>
                    <a:gd name="connsiteY991" fmla="*/ 130561 h 630540"/>
                    <a:gd name="connsiteX992" fmla="*/ 154987 w 392581"/>
                    <a:gd name="connsiteY992" fmla="*/ 122131 h 630540"/>
                    <a:gd name="connsiteX993" fmla="*/ 160824 w 392581"/>
                    <a:gd name="connsiteY993" fmla="*/ 103325 h 630540"/>
                    <a:gd name="connsiteX994" fmla="*/ 162769 w 392581"/>
                    <a:gd name="connsiteY994" fmla="*/ 76737 h 630540"/>
                    <a:gd name="connsiteX995" fmla="*/ 159527 w 392581"/>
                    <a:gd name="connsiteY995" fmla="*/ 53392 h 630540"/>
                    <a:gd name="connsiteX996" fmla="*/ 150448 w 392581"/>
                    <a:gd name="connsiteY996" fmla="*/ 46258 h 630540"/>
                    <a:gd name="connsiteX997" fmla="*/ 139424 w 392581"/>
                    <a:gd name="connsiteY997" fmla="*/ 47555 h 630540"/>
                    <a:gd name="connsiteX998" fmla="*/ 139424 w 392581"/>
                    <a:gd name="connsiteY998" fmla="*/ 47555 h 630540"/>
                    <a:gd name="connsiteX999" fmla="*/ 129696 w 392581"/>
                    <a:gd name="connsiteY999" fmla="*/ 119537 h 630540"/>
                    <a:gd name="connsiteX1000" fmla="*/ 115430 w 392581"/>
                    <a:gd name="connsiteY1000" fmla="*/ 122779 h 630540"/>
                    <a:gd name="connsiteX1001" fmla="*/ 117375 w 392581"/>
                    <a:gd name="connsiteY1001" fmla="*/ 101379 h 630540"/>
                    <a:gd name="connsiteX1002" fmla="*/ 130993 w 392581"/>
                    <a:gd name="connsiteY1002" fmla="*/ 98785 h 630540"/>
                    <a:gd name="connsiteX1003" fmla="*/ 132290 w 392581"/>
                    <a:gd name="connsiteY1003" fmla="*/ 84519 h 630540"/>
                    <a:gd name="connsiteX1004" fmla="*/ 118672 w 392581"/>
                    <a:gd name="connsiteY1004" fmla="*/ 87113 h 630540"/>
                    <a:gd name="connsiteX1005" fmla="*/ 119969 w 392581"/>
                    <a:gd name="connsiteY1005" fmla="*/ 66361 h 630540"/>
                    <a:gd name="connsiteX1006" fmla="*/ 134236 w 392581"/>
                    <a:gd name="connsiteY1006" fmla="*/ 64416 h 630540"/>
                    <a:gd name="connsiteX1007" fmla="*/ 135533 w 392581"/>
                    <a:gd name="connsiteY1007" fmla="*/ 48852 h 630540"/>
                    <a:gd name="connsiteX1008" fmla="*/ 114781 w 392581"/>
                    <a:gd name="connsiteY1008" fmla="*/ 51446 h 630540"/>
                    <a:gd name="connsiteX1009" fmla="*/ 108297 w 392581"/>
                    <a:gd name="connsiteY1009" fmla="*/ 140288 h 630540"/>
                    <a:gd name="connsiteX1010" fmla="*/ 129048 w 392581"/>
                    <a:gd name="connsiteY1010" fmla="*/ 135749 h 630540"/>
                    <a:gd name="connsiteX1011" fmla="*/ 129696 w 392581"/>
                    <a:gd name="connsiteY1011" fmla="*/ 119537 h 630540"/>
                    <a:gd name="connsiteX1012" fmla="*/ 129696 w 392581"/>
                    <a:gd name="connsiteY1012" fmla="*/ 119537 h 630540"/>
                    <a:gd name="connsiteX1013" fmla="*/ 88842 w 392581"/>
                    <a:gd name="connsiteY1013" fmla="*/ 97488 h 630540"/>
                    <a:gd name="connsiteX1014" fmla="*/ 94678 w 392581"/>
                    <a:gd name="connsiteY1014" fmla="*/ 96192 h 630540"/>
                    <a:gd name="connsiteX1015" fmla="*/ 99218 w 392581"/>
                    <a:gd name="connsiteY1015" fmla="*/ 91004 h 630540"/>
                    <a:gd name="connsiteX1016" fmla="*/ 101163 w 392581"/>
                    <a:gd name="connsiteY1016" fmla="*/ 79331 h 630540"/>
                    <a:gd name="connsiteX1017" fmla="*/ 99866 w 392581"/>
                    <a:gd name="connsiteY1017" fmla="*/ 70901 h 630540"/>
                    <a:gd name="connsiteX1018" fmla="*/ 96624 w 392581"/>
                    <a:gd name="connsiteY1018" fmla="*/ 68307 h 630540"/>
                    <a:gd name="connsiteX1019" fmla="*/ 90788 w 392581"/>
                    <a:gd name="connsiteY1019" fmla="*/ 69604 h 630540"/>
                    <a:gd name="connsiteX1020" fmla="*/ 88842 w 392581"/>
                    <a:gd name="connsiteY1020" fmla="*/ 97488 h 630540"/>
                    <a:gd name="connsiteX1021" fmla="*/ 88842 w 392581"/>
                    <a:gd name="connsiteY1021" fmla="*/ 97488 h 630540"/>
                    <a:gd name="connsiteX1022" fmla="*/ 84951 w 392581"/>
                    <a:gd name="connsiteY1022" fmla="*/ 55337 h 630540"/>
                    <a:gd name="connsiteX1023" fmla="*/ 78466 w 392581"/>
                    <a:gd name="connsiteY1023" fmla="*/ 147422 h 630540"/>
                    <a:gd name="connsiteX1024" fmla="*/ 84951 w 392581"/>
                    <a:gd name="connsiteY1024" fmla="*/ 146125 h 630540"/>
                    <a:gd name="connsiteX1025" fmla="*/ 87545 w 392581"/>
                    <a:gd name="connsiteY1025" fmla="*/ 113052 h 630540"/>
                    <a:gd name="connsiteX1026" fmla="*/ 93381 w 392581"/>
                    <a:gd name="connsiteY1026" fmla="*/ 111755 h 630540"/>
                    <a:gd name="connsiteX1027" fmla="*/ 96624 w 392581"/>
                    <a:gd name="connsiteY1027" fmla="*/ 143531 h 630540"/>
                    <a:gd name="connsiteX1028" fmla="*/ 103757 w 392581"/>
                    <a:gd name="connsiteY1028" fmla="*/ 142234 h 630540"/>
                    <a:gd name="connsiteX1029" fmla="*/ 99866 w 392581"/>
                    <a:gd name="connsiteY1029" fmla="*/ 109161 h 630540"/>
                    <a:gd name="connsiteX1030" fmla="*/ 105703 w 392581"/>
                    <a:gd name="connsiteY1030" fmla="*/ 96840 h 630540"/>
                    <a:gd name="connsiteX1031" fmla="*/ 107648 w 392581"/>
                    <a:gd name="connsiteY1031" fmla="*/ 78683 h 630540"/>
                    <a:gd name="connsiteX1032" fmla="*/ 105054 w 392581"/>
                    <a:gd name="connsiteY1032" fmla="*/ 61173 h 630540"/>
                    <a:gd name="connsiteX1033" fmla="*/ 97921 w 392581"/>
                    <a:gd name="connsiteY1033" fmla="*/ 55337 h 630540"/>
                    <a:gd name="connsiteX1034" fmla="*/ 84951 w 392581"/>
                    <a:gd name="connsiteY1034" fmla="*/ 55337 h 630540"/>
                    <a:gd name="connsiteX1035" fmla="*/ 84951 w 392581"/>
                    <a:gd name="connsiteY1035" fmla="*/ 55337 h 630540"/>
                    <a:gd name="connsiteX1036" fmla="*/ 71982 w 392581"/>
                    <a:gd name="connsiteY1036" fmla="*/ 90355 h 630540"/>
                    <a:gd name="connsiteX1037" fmla="*/ 78466 w 392581"/>
                    <a:gd name="connsiteY1037" fmla="*/ 89058 h 630540"/>
                    <a:gd name="connsiteX1038" fmla="*/ 78466 w 392581"/>
                    <a:gd name="connsiteY1038" fmla="*/ 85816 h 630540"/>
                    <a:gd name="connsiteX1039" fmla="*/ 74575 w 392581"/>
                    <a:gd name="connsiteY1039" fmla="*/ 63119 h 630540"/>
                    <a:gd name="connsiteX1040" fmla="*/ 65497 w 392581"/>
                    <a:gd name="connsiteY1040" fmla="*/ 55337 h 630540"/>
                    <a:gd name="connsiteX1041" fmla="*/ 58363 w 392581"/>
                    <a:gd name="connsiteY1041" fmla="*/ 60525 h 630540"/>
                    <a:gd name="connsiteX1042" fmla="*/ 53176 w 392581"/>
                    <a:gd name="connsiteY1042" fmla="*/ 72846 h 630540"/>
                    <a:gd name="connsiteX1043" fmla="*/ 49933 w 392581"/>
                    <a:gd name="connsiteY1043" fmla="*/ 91652 h 630540"/>
                    <a:gd name="connsiteX1044" fmla="*/ 48636 w 392581"/>
                    <a:gd name="connsiteY1044" fmla="*/ 114998 h 630540"/>
                    <a:gd name="connsiteX1045" fmla="*/ 52527 w 392581"/>
                    <a:gd name="connsiteY1045" fmla="*/ 143531 h 630540"/>
                    <a:gd name="connsiteX1046" fmla="*/ 62254 w 392581"/>
                    <a:gd name="connsiteY1046" fmla="*/ 151961 h 630540"/>
                    <a:gd name="connsiteX1047" fmla="*/ 71982 w 392581"/>
                    <a:gd name="connsiteY1047" fmla="*/ 140937 h 630540"/>
                    <a:gd name="connsiteX1048" fmla="*/ 77169 w 392581"/>
                    <a:gd name="connsiteY1048" fmla="*/ 116294 h 630540"/>
                    <a:gd name="connsiteX1049" fmla="*/ 70685 w 392581"/>
                    <a:gd name="connsiteY1049" fmla="*/ 117591 h 630540"/>
                    <a:gd name="connsiteX1050" fmla="*/ 67442 w 392581"/>
                    <a:gd name="connsiteY1050" fmla="*/ 129913 h 630540"/>
                    <a:gd name="connsiteX1051" fmla="*/ 62903 w 392581"/>
                    <a:gd name="connsiteY1051" fmla="*/ 135100 h 630540"/>
                    <a:gd name="connsiteX1052" fmla="*/ 57715 w 392581"/>
                    <a:gd name="connsiteY1052" fmla="*/ 129913 h 630540"/>
                    <a:gd name="connsiteX1053" fmla="*/ 55769 w 392581"/>
                    <a:gd name="connsiteY1053" fmla="*/ 113052 h 630540"/>
                    <a:gd name="connsiteX1054" fmla="*/ 58363 w 392581"/>
                    <a:gd name="connsiteY1054" fmla="*/ 85167 h 630540"/>
                    <a:gd name="connsiteX1055" fmla="*/ 65497 w 392581"/>
                    <a:gd name="connsiteY1055" fmla="*/ 73495 h 630540"/>
                    <a:gd name="connsiteX1056" fmla="*/ 70036 w 392581"/>
                    <a:gd name="connsiteY1056" fmla="*/ 77386 h 630540"/>
                    <a:gd name="connsiteX1057" fmla="*/ 71982 w 392581"/>
                    <a:gd name="connsiteY1057" fmla="*/ 89058 h 630540"/>
                    <a:gd name="connsiteX1058" fmla="*/ 71982 w 392581"/>
                    <a:gd name="connsiteY1058" fmla="*/ 90355 h 630540"/>
                    <a:gd name="connsiteX1059" fmla="*/ 71982 w 392581"/>
                    <a:gd name="connsiteY1059" fmla="*/ 90355 h 630540"/>
                    <a:gd name="connsiteX1060" fmla="*/ 20751 w 392581"/>
                    <a:gd name="connsiteY1060" fmla="*/ 160391 h 630540"/>
                    <a:gd name="connsiteX1061" fmla="*/ 25291 w 392581"/>
                    <a:gd name="connsiteY1061" fmla="*/ 94895 h 630540"/>
                    <a:gd name="connsiteX1062" fmla="*/ 25291 w 392581"/>
                    <a:gd name="connsiteY1062" fmla="*/ 94895 h 630540"/>
                    <a:gd name="connsiteX1063" fmla="*/ 35667 w 392581"/>
                    <a:gd name="connsiteY1063" fmla="*/ 156500 h 630540"/>
                    <a:gd name="connsiteX1064" fmla="*/ 40854 w 392581"/>
                    <a:gd name="connsiteY1064" fmla="*/ 155203 h 630540"/>
                    <a:gd name="connsiteX1065" fmla="*/ 47339 w 392581"/>
                    <a:gd name="connsiteY1065" fmla="*/ 59877 h 630540"/>
                    <a:gd name="connsiteX1066" fmla="*/ 40854 w 392581"/>
                    <a:gd name="connsiteY1066" fmla="*/ 60525 h 630540"/>
                    <a:gd name="connsiteX1067" fmla="*/ 36315 w 392581"/>
                    <a:gd name="connsiteY1067" fmla="*/ 124725 h 630540"/>
                    <a:gd name="connsiteX1068" fmla="*/ 36315 w 392581"/>
                    <a:gd name="connsiteY1068" fmla="*/ 124725 h 630540"/>
                    <a:gd name="connsiteX1069" fmla="*/ 26588 w 392581"/>
                    <a:gd name="connsiteY1069" fmla="*/ 63119 h 630540"/>
                    <a:gd name="connsiteX1070" fmla="*/ 21400 w 392581"/>
                    <a:gd name="connsiteY1070" fmla="*/ 63767 h 630540"/>
                    <a:gd name="connsiteX1071" fmla="*/ 14915 w 392581"/>
                    <a:gd name="connsiteY1071" fmla="*/ 161688 h 630540"/>
                    <a:gd name="connsiteX1072" fmla="*/ 20751 w 392581"/>
                    <a:gd name="connsiteY1072" fmla="*/ 160391 h 630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</a:cxnLst>
                  <a:rect l="l" t="t" r="r" b="b"/>
                  <a:pathLst>
                    <a:path w="392581" h="630540">
                      <a:moveTo>
                        <a:pt x="156284" y="520299"/>
                      </a:moveTo>
                      <a:lnTo>
                        <a:pt x="156284" y="519002"/>
                      </a:lnTo>
                      <a:lnTo>
                        <a:pt x="156284" y="520299"/>
                      </a:lnTo>
                      <a:lnTo>
                        <a:pt x="156284" y="520299"/>
                      </a:lnTo>
                      <a:close/>
                      <a:moveTo>
                        <a:pt x="285332" y="478148"/>
                      </a:moveTo>
                      <a:lnTo>
                        <a:pt x="285332" y="478148"/>
                      </a:lnTo>
                      <a:lnTo>
                        <a:pt x="285332" y="478148"/>
                      </a:lnTo>
                      <a:lnTo>
                        <a:pt x="285332" y="478148"/>
                      </a:lnTo>
                      <a:close/>
                      <a:moveTo>
                        <a:pt x="265878" y="484632"/>
                      </a:moveTo>
                      <a:lnTo>
                        <a:pt x="265878" y="484632"/>
                      </a:lnTo>
                      <a:lnTo>
                        <a:pt x="265878" y="484632"/>
                      </a:lnTo>
                      <a:lnTo>
                        <a:pt x="265878" y="484632"/>
                      </a:lnTo>
                      <a:close/>
                      <a:moveTo>
                        <a:pt x="249017" y="490469"/>
                      </a:moveTo>
                      <a:lnTo>
                        <a:pt x="249017" y="490469"/>
                      </a:lnTo>
                      <a:lnTo>
                        <a:pt x="249017" y="490469"/>
                      </a:lnTo>
                      <a:lnTo>
                        <a:pt x="249017" y="490469"/>
                      </a:lnTo>
                      <a:close/>
                      <a:moveTo>
                        <a:pt x="212054" y="501493"/>
                      </a:moveTo>
                      <a:lnTo>
                        <a:pt x="212054" y="501493"/>
                      </a:lnTo>
                      <a:lnTo>
                        <a:pt x="212054" y="501493"/>
                      </a:lnTo>
                      <a:lnTo>
                        <a:pt x="212054" y="501493"/>
                      </a:lnTo>
                      <a:close/>
                      <a:moveTo>
                        <a:pt x="212054" y="500844"/>
                      </a:moveTo>
                      <a:lnTo>
                        <a:pt x="212054" y="500844"/>
                      </a:lnTo>
                      <a:lnTo>
                        <a:pt x="212054" y="500844"/>
                      </a:lnTo>
                      <a:lnTo>
                        <a:pt x="212054" y="500844"/>
                      </a:lnTo>
                      <a:close/>
                      <a:moveTo>
                        <a:pt x="192599" y="507329"/>
                      </a:moveTo>
                      <a:lnTo>
                        <a:pt x="192599" y="507329"/>
                      </a:lnTo>
                      <a:lnTo>
                        <a:pt x="192599" y="507329"/>
                      </a:lnTo>
                      <a:lnTo>
                        <a:pt x="192599" y="507329"/>
                      </a:lnTo>
                      <a:close/>
                      <a:moveTo>
                        <a:pt x="173793" y="513166"/>
                      </a:moveTo>
                      <a:lnTo>
                        <a:pt x="173793" y="513166"/>
                      </a:lnTo>
                      <a:lnTo>
                        <a:pt x="173793" y="513166"/>
                      </a:lnTo>
                      <a:lnTo>
                        <a:pt x="173793" y="513166"/>
                      </a:lnTo>
                      <a:close/>
                      <a:moveTo>
                        <a:pt x="136830" y="524838"/>
                      </a:moveTo>
                      <a:lnTo>
                        <a:pt x="136830" y="524838"/>
                      </a:lnTo>
                      <a:lnTo>
                        <a:pt x="136830" y="524838"/>
                      </a:lnTo>
                      <a:lnTo>
                        <a:pt x="136830" y="524838"/>
                      </a:lnTo>
                      <a:close/>
                      <a:moveTo>
                        <a:pt x="136830" y="185682"/>
                      </a:moveTo>
                      <a:lnTo>
                        <a:pt x="136830" y="185682"/>
                      </a:lnTo>
                      <a:lnTo>
                        <a:pt x="136830" y="185682"/>
                      </a:lnTo>
                      <a:lnTo>
                        <a:pt x="136830" y="185682"/>
                      </a:lnTo>
                      <a:close/>
                      <a:moveTo>
                        <a:pt x="9727" y="50149"/>
                      </a:moveTo>
                      <a:cubicBezTo>
                        <a:pt x="18806" y="35883"/>
                        <a:pt x="34370" y="25507"/>
                        <a:pt x="51230" y="24210"/>
                      </a:cubicBezTo>
                      <a:lnTo>
                        <a:pt x="324890" y="216"/>
                      </a:lnTo>
                      <a:cubicBezTo>
                        <a:pt x="341102" y="-1081"/>
                        <a:pt x="356665" y="3459"/>
                        <a:pt x="368338" y="13834"/>
                      </a:cubicBezTo>
                      <a:cubicBezTo>
                        <a:pt x="380011" y="24210"/>
                        <a:pt x="386495" y="38477"/>
                        <a:pt x="386495" y="54040"/>
                      </a:cubicBezTo>
                      <a:lnTo>
                        <a:pt x="386495" y="146125"/>
                      </a:lnTo>
                      <a:lnTo>
                        <a:pt x="386495" y="146773"/>
                      </a:lnTo>
                      <a:lnTo>
                        <a:pt x="386495" y="146773"/>
                      </a:lnTo>
                      <a:lnTo>
                        <a:pt x="386495" y="146773"/>
                      </a:lnTo>
                      <a:lnTo>
                        <a:pt x="386495" y="267391"/>
                      </a:lnTo>
                      <a:lnTo>
                        <a:pt x="378065" y="260258"/>
                      </a:lnTo>
                      <a:lnTo>
                        <a:pt x="378065" y="153906"/>
                      </a:lnTo>
                      <a:lnTo>
                        <a:pt x="378065" y="153906"/>
                      </a:lnTo>
                      <a:lnTo>
                        <a:pt x="378065" y="153906"/>
                      </a:lnTo>
                      <a:cubicBezTo>
                        <a:pt x="378065" y="120834"/>
                        <a:pt x="378065" y="87761"/>
                        <a:pt x="378065" y="54689"/>
                      </a:cubicBezTo>
                      <a:cubicBezTo>
                        <a:pt x="378065" y="41071"/>
                        <a:pt x="372877" y="28749"/>
                        <a:pt x="362502" y="20319"/>
                      </a:cubicBezTo>
                      <a:cubicBezTo>
                        <a:pt x="353423" y="12537"/>
                        <a:pt x="342399" y="8646"/>
                        <a:pt x="330077" y="8646"/>
                      </a:cubicBezTo>
                      <a:cubicBezTo>
                        <a:pt x="328780" y="8646"/>
                        <a:pt x="326835" y="8646"/>
                        <a:pt x="325538" y="8646"/>
                      </a:cubicBezTo>
                      <a:lnTo>
                        <a:pt x="51879" y="32640"/>
                      </a:lnTo>
                      <a:cubicBezTo>
                        <a:pt x="38909" y="33937"/>
                        <a:pt x="27885" y="40422"/>
                        <a:pt x="19454" y="50798"/>
                      </a:cubicBezTo>
                      <a:lnTo>
                        <a:pt x="9727" y="50798"/>
                      </a:lnTo>
                      <a:lnTo>
                        <a:pt x="9727" y="50149"/>
                      </a:lnTo>
                      <a:close/>
                      <a:moveTo>
                        <a:pt x="90139" y="535862"/>
                      </a:moveTo>
                      <a:lnTo>
                        <a:pt x="89491" y="482687"/>
                      </a:lnTo>
                      <a:cubicBezTo>
                        <a:pt x="86897" y="482687"/>
                        <a:pt x="84303" y="482687"/>
                        <a:pt x="81709" y="482038"/>
                      </a:cubicBezTo>
                      <a:cubicBezTo>
                        <a:pt x="63551" y="480093"/>
                        <a:pt x="44097" y="474257"/>
                        <a:pt x="34370" y="458693"/>
                      </a:cubicBezTo>
                      <a:lnTo>
                        <a:pt x="34370" y="458693"/>
                      </a:lnTo>
                      <a:cubicBezTo>
                        <a:pt x="31127" y="453505"/>
                        <a:pt x="29182" y="448317"/>
                        <a:pt x="28533" y="442481"/>
                      </a:cubicBezTo>
                      <a:cubicBezTo>
                        <a:pt x="25939" y="440536"/>
                        <a:pt x="23345" y="438590"/>
                        <a:pt x="20751" y="435996"/>
                      </a:cubicBezTo>
                      <a:cubicBezTo>
                        <a:pt x="14915" y="430160"/>
                        <a:pt x="9727" y="421730"/>
                        <a:pt x="8430" y="412002"/>
                      </a:cubicBezTo>
                      <a:lnTo>
                        <a:pt x="8430" y="412651"/>
                      </a:lnTo>
                      <a:cubicBezTo>
                        <a:pt x="6485" y="402275"/>
                        <a:pt x="8430" y="392548"/>
                        <a:pt x="12321" y="383469"/>
                      </a:cubicBezTo>
                      <a:cubicBezTo>
                        <a:pt x="16212" y="374390"/>
                        <a:pt x="21400" y="366609"/>
                        <a:pt x="27236" y="360124"/>
                      </a:cubicBezTo>
                      <a:cubicBezTo>
                        <a:pt x="33073" y="353639"/>
                        <a:pt x="39557" y="347803"/>
                        <a:pt x="46691" y="342615"/>
                      </a:cubicBezTo>
                      <a:cubicBezTo>
                        <a:pt x="53176" y="337427"/>
                        <a:pt x="60309" y="332888"/>
                        <a:pt x="67442" y="328348"/>
                      </a:cubicBezTo>
                      <a:cubicBezTo>
                        <a:pt x="67442" y="328348"/>
                        <a:pt x="57066" y="345857"/>
                        <a:pt x="50582" y="350397"/>
                      </a:cubicBezTo>
                      <a:cubicBezTo>
                        <a:pt x="44097" y="354936"/>
                        <a:pt x="37612" y="360772"/>
                        <a:pt x="32424" y="366609"/>
                      </a:cubicBezTo>
                      <a:cubicBezTo>
                        <a:pt x="26588" y="372445"/>
                        <a:pt x="22048" y="379578"/>
                        <a:pt x="18806" y="386712"/>
                      </a:cubicBezTo>
                      <a:cubicBezTo>
                        <a:pt x="15564" y="393845"/>
                        <a:pt x="13618" y="402924"/>
                        <a:pt x="14915" y="409408"/>
                      </a:cubicBezTo>
                      <a:lnTo>
                        <a:pt x="14915" y="410057"/>
                      </a:lnTo>
                      <a:cubicBezTo>
                        <a:pt x="16212" y="419136"/>
                        <a:pt x="21400" y="426917"/>
                        <a:pt x="27885" y="432105"/>
                      </a:cubicBezTo>
                      <a:cubicBezTo>
                        <a:pt x="29182" y="423675"/>
                        <a:pt x="31776" y="415245"/>
                        <a:pt x="36315" y="408111"/>
                      </a:cubicBezTo>
                      <a:cubicBezTo>
                        <a:pt x="40206" y="400330"/>
                        <a:pt x="46042" y="393196"/>
                        <a:pt x="51879" y="386712"/>
                      </a:cubicBezTo>
                      <a:cubicBezTo>
                        <a:pt x="57715" y="380227"/>
                        <a:pt x="64200" y="373742"/>
                        <a:pt x="70685" y="367906"/>
                      </a:cubicBezTo>
                      <a:cubicBezTo>
                        <a:pt x="70685" y="367906"/>
                        <a:pt x="59660" y="381524"/>
                        <a:pt x="53824" y="388657"/>
                      </a:cubicBezTo>
                      <a:cubicBezTo>
                        <a:pt x="47988" y="395142"/>
                        <a:pt x="42800" y="402275"/>
                        <a:pt x="38909" y="410057"/>
                      </a:cubicBezTo>
                      <a:cubicBezTo>
                        <a:pt x="34370" y="417839"/>
                        <a:pt x="31776" y="425620"/>
                        <a:pt x="30479" y="434051"/>
                      </a:cubicBezTo>
                      <a:lnTo>
                        <a:pt x="30479" y="435348"/>
                      </a:lnTo>
                      <a:cubicBezTo>
                        <a:pt x="34370" y="438590"/>
                        <a:pt x="38909" y="441184"/>
                        <a:pt x="43448" y="443129"/>
                      </a:cubicBezTo>
                      <a:cubicBezTo>
                        <a:pt x="57066" y="449614"/>
                        <a:pt x="71333" y="452208"/>
                        <a:pt x="86248" y="453505"/>
                      </a:cubicBezTo>
                      <a:lnTo>
                        <a:pt x="88842" y="453505"/>
                      </a:lnTo>
                      <a:lnTo>
                        <a:pt x="88194" y="399681"/>
                      </a:lnTo>
                      <a:cubicBezTo>
                        <a:pt x="83654" y="399033"/>
                        <a:pt x="79763" y="394493"/>
                        <a:pt x="79763" y="389305"/>
                      </a:cubicBezTo>
                      <a:cubicBezTo>
                        <a:pt x="79763" y="384118"/>
                        <a:pt x="83654" y="380227"/>
                        <a:pt x="88194" y="378930"/>
                      </a:cubicBezTo>
                      <a:lnTo>
                        <a:pt x="88194" y="369851"/>
                      </a:lnTo>
                      <a:cubicBezTo>
                        <a:pt x="87545" y="369851"/>
                        <a:pt x="86897" y="370499"/>
                        <a:pt x="86248" y="370499"/>
                      </a:cubicBezTo>
                      <a:cubicBezTo>
                        <a:pt x="83654" y="370499"/>
                        <a:pt x="81709" y="368554"/>
                        <a:pt x="81709" y="365960"/>
                      </a:cubicBezTo>
                      <a:cubicBezTo>
                        <a:pt x="81709" y="363366"/>
                        <a:pt x="83654" y="361421"/>
                        <a:pt x="86248" y="361421"/>
                      </a:cubicBezTo>
                      <a:cubicBezTo>
                        <a:pt x="86897" y="361421"/>
                        <a:pt x="87545" y="361421"/>
                        <a:pt x="88194" y="362069"/>
                      </a:cubicBezTo>
                      <a:lnTo>
                        <a:pt x="87545" y="306948"/>
                      </a:lnTo>
                      <a:lnTo>
                        <a:pt x="84951" y="305003"/>
                      </a:lnTo>
                      <a:cubicBezTo>
                        <a:pt x="84951" y="306948"/>
                        <a:pt x="83006" y="308894"/>
                        <a:pt x="80412" y="308894"/>
                      </a:cubicBezTo>
                      <a:cubicBezTo>
                        <a:pt x="77818" y="308894"/>
                        <a:pt x="75872" y="306948"/>
                        <a:pt x="75872" y="304354"/>
                      </a:cubicBezTo>
                      <a:cubicBezTo>
                        <a:pt x="75872" y="302409"/>
                        <a:pt x="77169" y="301112"/>
                        <a:pt x="78466" y="300463"/>
                      </a:cubicBezTo>
                      <a:cubicBezTo>
                        <a:pt x="74575" y="297869"/>
                        <a:pt x="70685" y="294627"/>
                        <a:pt x="66794" y="291385"/>
                      </a:cubicBezTo>
                      <a:cubicBezTo>
                        <a:pt x="55769" y="282306"/>
                        <a:pt x="46042" y="272579"/>
                        <a:pt x="38260" y="260906"/>
                      </a:cubicBezTo>
                      <a:cubicBezTo>
                        <a:pt x="30479" y="249233"/>
                        <a:pt x="24642" y="234318"/>
                        <a:pt x="29182" y="220700"/>
                      </a:cubicBezTo>
                      <a:lnTo>
                        <a:pt x="29182" y="220700"/>
                      </a:lnTo>
                      <a:cubicBezTo>
                        <a:pt x="30479" y="215512"/>
                        <a:pt x="33721" y="210973"/>
                        <a:pt x="37612" y="207730"/>
                      </a:cubicBezTo>
                      <a:cubicBezTo>
                        <a:pt x="41503" y="204488"/>
                        <a:pt x="46042" y="201246"/>
                        <a:pt x="50582" y="199300"/>
                      </a:cubicBezTo>
                      <a:cubicBezTo>
                        <a:pt x="55121" y="197355"/>
                        <a:pt x="60309" y="196058"/>
                        <a:pt x="64848" y="194761"/>
                      </a:cubicBezTo>
                      <a:cubicBezTo>
                        <a:pt x="70036" y="193464"/>
                        <a:pt x="74575" y="193464"/>
                        <a:pt x="79763" y="192815"/>
                      </a:cubicBezTo>
                      <a:cubicBezTo>
                        <a:pt x="74575" y="193464"/>
                        <a:pt x="69388" y="194112"/>
                        <a:pt x="64848" y="194761"/>
                      </a:cubicBezTo>
                      <a:cubicBezTo>
                        <a:pt x="59660" y="196058"/>
                        <a:pt x="55121" y="197355"/>
                        <a:pt x="50582" y="199300"/>
                      </a:cubicBezTo>
                      <a:cubicBezTo>
                        <a:pt x="46042" y="201246"/>
                        <a:pt x="41503" y="203840"/>
                        <a:pt x="37612" y="207730"/>
                      </a:cubicBezTo>
                      <a:cubicBezTo>
                        <a:pt x="33721" y="210973"/>
                        <a:pt x="30479" y="215512"/>
                        <a:pt x="29182" y="220700"/>
                      </a:cubicBezTo>
                      <a:lnTo>
                        <a:pt x="29182" y="220700"/>
                      </a:lnTo>
                      <a:cubicBezTo>
                        <a:pt x="24642" y="234318"/>
                        <a:pt x="30479" y="249233"/>
                        <a:pt x="38260" y="260906"/>
                      </a:cubicBezTo>
                      <a:cubicBezTo>
                        <a:pt x="46042" y="272579"/>
                        <a:pt x="55769" y="282306"/>
                        <a:pt x="66794" y="291385"/>
                      </a:cubicBezTo>
                      <a:cubicBezTo>
                        <a:pt x="70685" y="294627"/>
                        <a:pt x="75224" y="297869"/>
                        <a:pt x="79115" y="300463"/>
                      </a:cubicBezTo>
                      <a:cubicBezTo>
                        <a:pt x="79115" y="300463"/>
                        <a:pt x="79763" y="300463"/>
                        <a:pt x="79763" y="300463"/>
                      </a:cubicBezTo>
                      <a:cubicBezTo>
                        <a:pt x="81709" y="300463"/>
                        <a:pt x="83654" y="301760"/>
                        <a:pt x="84303" y="303706"/>
                      </a:cubicBezTo>
                      <a:lnTo>
                        <a:pt x="86897" y="305651"/>
                      </a:lnTo>
                      <a:lnTo>
                        <a:pt x="86248" y="190221"/>
                      </a:lnTo>
                      <a:lnTo>
                        <a:pt x="80412" y="186979"/>
                      </a:lnTo>
                      <a:lnTo>
                        <a:pt x="80412" y="179197"/>
                      </a:lnTo>
                      <a:lnTo>
                        <a:pt x="80412" y="175306"/>
                      </a:lnTo>
                      <a:lnTo>
                        <a:pt x="253557" y="135100"/>
                      </a:lnTo>
                      <a:cubicBezTo>
                        <a:pt x="265878" y="132507"/>
                        <a:pt x="267175" y="133155"/>
                        <a:pt x="267175" y="112404"/>
                      </a:cubicBezTo>
                      <a:lnTo>
                        <a:pt x="267175" y="83870"/>
                      </a:lnTo>
                      <a:lnTo>
                        <a:pt x="267823" y="83870"/>
                      </a:lnTo>
                      <a:lnTo>
                        <a:pt x="267823" y="83870"/>
                      </a:lnTo>
                      <a:lnTo>
                        <a:pt x="302193" y="76089"/>
                      </a:lnTo>
                      <a:lnTo>
                        <a:pt x="302193" y="76089"/>
                      </a:lnTo>
                      <a:lnTo>
                        <a:pt x="313217" y="82573"/>
                      </a:lnTo>
                      <a:lnTo>
                        <a:pt x="313217" y="83870"/>
                      </a:lnTo>
                      <a:lnTo>
                        <a:pt x="313217" y="83870"/>
                      </a:lnTo>
                      <a:lnTo>
                        <a:pt x="313217" y="86464"/>
                      </a:lnTo>
                      <a:lnTo>
                        <a:pt x="313217" y="87113"/>
                      </a:lnTo>
                      <a:lnTo>
                        <a:pt x="313217" y="87113"/>
                      </a:lnTo>
                      <a:lnTo>
                        <a:pt x="313217" y="120185"/>
                      </a:lnTo>
                      <a:lnTo>
                        <a:pt x="330077" y="116294"/>
                      </a:lnTo>
                      <a:lnTo>
                        <a:pt x="341750" y="120834"/>
                      </a:lnTo>
                      <a:lnTo>
                        <a:pt x="341750" y="122131"/>
                      </a:lnTo>
                      <a:lnTo>
                        <a:pt x="341750" y="122131"/>
                      </a:lnTo>
                      <a:lnTo>
                        <a:pt x="341750" y="125373"/>
                      </a:lnTo>
                      <a:lnTo>
                        <a:pt x="341750" y="125373"/>
                      </a:lnTo>
                      <a:lnTo>
                        <a:pt x="341750" y="125373"/>
                      </a:lnTo>
                      <a:lnTo>
                        <a:pt x="341750" y="131858"/>
                      </a:lnTo>
                      <a:cubicBezTo>
                        <a:pt x="343047" y="133155"/>
                        <a:pt x="344344" y="134452"/>
                        <a:pt x="344344" y="136397"/>
                      </a:cubicBezTo>
                      <a:cubicBezTo>
                        <a:pt x="344344" y="137046"/>
                        <a:pt x="344344" y="138343"/>
                        <a:pt x="343696" y="138991"/>
                      </a:cubicBezTo>
                      <a:lnTo>
                        <a:pt x="343696" y="138991"/>
                      </a:lnTo>
                      <a:lnTo>
                        <a:pt x="343047" y="205785"/>
                      </a:lnTo>
                      <a:lnTo>
                        <a:pt x="343047" y="209027"/>
                      </a:lnTo>
                      <a:cubicBezTo>
                        <a:pt x="348235" y="202543"/>
                        <a:pt x="352126" y="195409"/>
                        <a:pt x="356017" y="187628"/>
                      </a:cubicBezTo>
                      <a:cubicBezTo>
                        <a:pt x="362502" y="174009"/>
                        <a:pt x="367689" y="157149"/>
                        <a:pt x="363798" y="140937"/>
                      </a:cubicBezTo>
                      <a:lnTo>
                        <a:pt x="363798" y="140937"/>
                      </a:lnTo>
                      <a:lnTo>
                        <a:pt x="363798" y="140937"/>
                      </a:lnTo>
                      <a:cubicBezTo>
                        <a:pt x="362502" y="135100"/>
                        <a:pt x="359908" y="129913"/>
                        <a:pt x="356665" y="126022"/>
                      </a:cubicBezTo>
                      <a:cubicBezTo>
                        <a:pt x="353423" y="122131"/>
                        <a:pt x="349532" y="118888"/>
                        <a:pt x="344993" y="116943"/>
                      </a:cubicBezTo>
                      <a:cubicBezTo>
                        <a:pt x="341102" y="114349"/>
                        <a:pt x="336562" y="113052"/>
                        <a:pt x="332023" y="111755"/>
                      </a:cubicBezTo>
                      <a:cubicBezTo>
                        <a:pt x="327483" y="110458"/>
                        <a:pt x="322944" y="109810"/>
                        <a:pt x="318405" y="109810"/>
                      </a:cubicBezTo>
                      <a:cubicBezTo>
                        <a:pt x="322944" y="109810"/>
                        <a:pt x="327483" y="110458"/>
                        <a:pt x="332023" y="111755"/>
                      </a:cubicBezTo>
                      <a:cubicBezTo>
                        <a:pt x="336562" y="113052"/>
                        <a:pt x="341102" y="114349"/>
                        <a:pt x="344993" y="116294"/>
                      </a:cubicBezTo>
                      <a:cubicBezTo>
                        <a:pt x="349532" y="118240"/>
                        <a:pt x="353423" y="121482"/>
                        <a:pt x="356665" y="125373"/>
                      </a:cubicBezTo>
                      <a:cubicBezTo>
                        <a:pt x="359908" y="129264"/>
                        <a:pt x="363150" y="134452"/>
                        <a:pt x="364447" y="140937"/>
                      </a:cubicBezTo>
                      <a:lnTo>
                        <a:pt x="364447" y="140937"/>
                      </a:lnTo>
                      <a:cubicBezTo>
                        <a:pt x="366392" y="149367"/>
                        <a:pt x="366392" y="158446"/>
                        <a:pt x="365095" y="166876"/>
                      </a:cubicBezTo>
                      <a:cubicBezTo>
                        <a:pt x="363798" y="175306"/>
                        <a:pt x="360556" y="183088"/>
                        <a:pt x="357314" y="190221"/>
                      </a:cubicBezTo>
                      <a:cubicBezTo>
                        <a:pt x="352774" y="199300"/>
                        <a:pt x="348235" y="207082"/>
                        <a:pt x="342399" y="214864"/>
                      </a:cubicBezTo>
                      <a:lnTo>
                        <a:pt x="342399" y="215512"/>
                      </a:lnTo>
                      <a:lnTo>
                        <a:pt x="342399" y="264148"/>
                      </a:lnTo>
                      <a:cubicBezTo>
                        <a:pt x="348883" y="268688"/>
                        <a:pt x="355368" y="273227"/>
                        <a:pt x="361205" y="277767"/>
                      </a:cubicBezTo>
                      <a:cubicBezTo>
                        <a:pt x="367689" y="282954"/>
                        <a:pt x="373526" y="288791"/>
                        <a:pt x="378714" y="295924"/>
                      </a:cubicBezTo>
                      <a:cubicBezTo>
                        <a:pt x="383901" y="302409"/>
                        <a:pt x="388441" y="310191"/>
                        <a:pt x="390386" y="317972"/>
                      </a:cubicBezTo>
                      <a:cubicBezTo>
                        <a:pt x="392980" y="325754"/>
                        <a:pt x="393629" y="334833"/>
                        <a:pt x="389738" y="343263"/>
                      </a:cubicBezTo>
                      <a:lnTo>
                        <a:pt x="389738" y="343263"/>
                      </a:lnTo>
                      <a:cubicBezTo>
                        <a:pt x="383901" y="359475"/>
                        <a:pt x="367041" y="368554"/>
                        <a:pt x="351477" y="373093"/>
                      </a:cubicBezTo>
                      <a:cubicBezTo>
                        <a:pt x="348235" y="374390"/>
                        <a:pt x="344993" y="375039"/>
                        <a:pt x="341102" y="375687"/>
                      </a:cubicBezTo>
                      <a:lnTo>
                        <a:pt x="340453" y="375687"/>
                      </a:lnTo>
                      <a:lnTo>
                        <a:pt x="340453" y="425620"/>
                      </a:lnTo>
                      <a:lnTo>
                        <a:pt x="340453" y="456748"/>
                      </a:lnTo>
                      <a:lnTo>
                        <a:pt x="340453" y="456748"/>
                      </a:lnTo>
                      <a:lnTo>
                        <a:pt x="340453" y="456099"/>
                      </a:lnTo>
                      <a:cubicBezTo>
                        <a:pt x="341750" y="457396"/>
                        <a:pt x="343047" y="458693"/>
                        <a:pt x="343047" y="460639"/>
                      </a:cubicBezTo>
                      <a:cubicBezTo>
                        <a:pt x="343047" y="461935"/>
                        <a:pt x="342399" y="463232"/>
                        <a:pt x="341102" y="464529"/>
                      </a:cubicBezTo>
                      <a:cubicBezTo>
                        <a:pt x="347586" y="461287"/>
                        <a:pt x="353423" y="456099"/>
                        <a:pt x="356017" y="449614"/>
                      </a:cubicBezTo>
                      <a:lnTo>
                        <a:pt x="356017" y="449614"/>
                      </a:lnTo>
                      <a:cubicBezTo>
                        <a:pt x="357962" y="445075"/>
                        <a:pt x="357962" y="439239"/>
                        <a:pt x="356017" y="434699"/>
                      </a:cubicBezTo>
                      <a:cubicBezTo>
                        <a:pt x="354720" y="429511"/>
                        <a:pt x="352126" y="424972"/>
                        <a:pt x="348235" y="421081"/>
                      </a:cubicBezTo>
                      <a:cubicBezTo>
                        <a:pt x="344993" y="417190"/>
                        <a:pt x="346289" y="415893"/>
                        <a:pt x="349532" y="420433"/>
                      </a:cubicBezTo>
                      <a:cubicBezTo>
                        <a:pt x="352774" y="424323"/>
                        <a:pt x="355368" y="429511"/>
                        <a:pt x="357314" y="434699"/>
                      </a:cubicBezTo>
                      <a:cubicBezTo>
                        <a:pt x="358611" y="439887"/>
                        <a:pt x="359259" y="445723"/>
                        <a:pt x="357314" y="450911"/>
                      </a:cubicBezTo>
                      <a:lnTo>
                        <a:pt x="357314" y="450911"/>
                      </a:lnTo>
                      <a:cubicBezTo>
                        <a:pt x="353423" y="461287"/>
                        <a:pt x="343047" y="467123"/>
                        <a:pt x="332671" y="470366"/>
                      </a:cubicBezTo>
                      <a:cubicBezTo>
                        <a:pt x="329429" y="471663"/>
                        <a:pt x="325538" y="472311"/>
                        <a:pt x="322296" y="472960"/>
                      </a:cubicBezTo>
                      <a:cubicBezTo>
                        <a:pt x="318405" y="475554"/>
                        <a:pt x="311920" y="476851"/>
                        <a:pt x="308678" y="476851"/>
                      </a:cubicBezTo>
                      <a:cubicBezTo>
                        <a:pt x="307381" y="476851"/>
                        <a:pt x="306732" y="476851"/>
                        <a:pt x="305435" y="476851"/>
                      </a:cubicBezTo>
                      <a:cubicBezTo>
                        <a:pt x="302193" y="481390"/>
                        <a:pt x="293762" y="482687"/>
                        <a:pt x="289872" y="482687"/>
                      </a:cubicBezTo>
                      <a:cubicBezTo>
                        <a:pt x="288575" y="482687"/>
                        <a:pt x="287278" y="482687"/>
                        <a:pt x="285981" y="482687"/>
                      </a:cubicBezTo>
                      <a:cubicBezTo>
                        <a:pt x="282738" y="487226"/>
                        <a:pt x="274308" y="488523"/>
                        <a:pt x="270417" y="488523"/>
                      </a:cubicBezTo>
                      <a:cubicBezTo>
                        <a:pt x="269120" y="488523"/>
                        <a:pt x="267823" y="488523"/>
                        <a:pt x="267175" y="488523"/>
                      </a:cubicBezTo>
                      <a:cubicBezTo>
                        <a:pt x="263932" y="493063"/>
                        <a:pt x="255502" y="494360"/>
                        <a:pt x="251611" y="494360"/>
                      </a:cubicBezTo>
                      <a:cubicBezTo>
                        <a:pt x="250963" y="494360"/>
                        <a:pt x="250314" y="494360"/>
                        <a:pt x="249666" y="494360"/>
                      </a:cubicBezTo>
                      <a:cubicBezTo>
                        <a:pt x="246423" y="498250"/>
                        <a:pt x="237993" y="499547"/>
                        <a:pt x="234102" y="499547"/>
                      </a:cubicBezTo>
                      <a:cubicBezTo>
                        <a:pt x="233454" y="499547"/>
                        <a:pt x="232805" y="499547"/>
                        <a:pt x="231508" y="499547"/>
                      </a:cubicBezTo>
                      <a:cubicBezTo>
                        <a:pt x="228914" y="502141"/>
                        <a:pt x="224375" y="504087"/>
                        <a:pt x="220484" y="504735"/>
                      </a:cubicBezTo>
                      <a:cubicBezTo>
                        <a:pt x="218539" y="505384"/>
                        <a:pt x="216593" y="505384"/>
                        <a:pt x="214648" y="505384"/>
                      </a:cubicBezTo>
                      <a:lnTo>
                        <a:pt x="213999" y="505384"/>
                      </a:lnTo>
                      <a:lnTo>
                        <a:pt x="213999" y="505384"/>
                      </a:lnTo>
                      <a:lnTo>
                        <a:pt x="213999" y="505384"/>
                      </a:lnTo>
                      <a:lnTo>
                        <a:pt x="213999" y="505384"/>
                      </a:lnTo>
                      <a:lnTo>
                        <a:pt x="213351" y="505384"/>
                      </a:lnTo>
                      <a:cubicBezTo>
                        <a:pt x="211405" y="507978"/>
                        <a:pt x="207514" y="509275"/>
                        <a:pt x="204272" y="509923"/>
                      </a:cubicBezTo>
                      <a:cubicBezTo>
                        <a:pt x="202326" y="510572"/>
                        <a:pt x="199084" y="511220"/>
                        <a:pt x="196490" y="511220"/>
                      </a:cubicBezTo>
                      <a:cubicBezTo>
                        <a:pt x="195842" y="511220"/>
                        <a:pt x="194545" y="511220"/>
                        <a:pt x="193896" y="511220"/>
                      </a:cubicBezTo>
                      <a:cubicBezTo>
                        <a:pt x="191302" y="515760"/>
                        <a:pt x="182223" y="517056"/>
                        <a:pt x="177684" y="517705"/>
                      </a:cubicBezTo>
                      <a:cubicBezTo>
                        <a:pt x="176387" y="517705"/>
                        <a:pt x="175739" y="517705"/>
                        <a:pt x="174442" y="517705"/>
                      </a:cubicBezTo>
                      <a:cubicBezTo>
                        <a:pt x="171199" y="521596"/>
                        <a:pt x="162769" y="522893"/>
                        <a:pt x="158878" y="523541"/>
                      </a:cubicBezTo>
                      <a:cubicBezTo>
                        <a:pt x="158230" y="523541"/>
                        <a:pt x="157581" y="523541"/>
                        <a:pt x="156933" y="523541"/>
                      </a:cubicBezTo>
                      <a:cubicBezTo>
                        <a:pt x="153690" y="527432"/>
                        <a:pt x="145260" y="528729"/>
                        <a:pt x="141369" y="528729"/>
                      </a:cubicBezTo>
                      <a:cubicBezTo>
                        <a:pt x="140072" y="528729"/>
                        <a:pt x="138775" y="528729"/>
                        <a:pt x="137478" y="528729"/>
                      </a:cubicBezTo>
                      <a:lnTo>
                        <a:pt x="137478" y="528729"/>
                      </a:lnTo>
                      <a:lnTo>
                        <a:pt x="137478" y="528729"/>
                      </a:lnTo>
                      <a:cubicBezTo>
                        <a:pt x="134236" y="533269"/>
                        <a:pt x="125806" y="534565"/>
                        <a:pt x="121915" y="534565"/>
                      </a:cubicBezTo>
                      <a:cubicBezTo>
                        <a:pt x="121266" y="534565"/>
                        <a:pt x="119969" y="534565"/>
                        <a:pt x="119321" y="534565"/>
                      </a:cubicBezTo>
                      <a:cubicBezTo>
                        <a:pt x="116078" y="538456"/>
                        <a:pt x="107648" y="539753"/>
                        <a:pt x="104406" y="539753"/>
                      </a:cubicBezTo>
                      <a:cubicBezTo>
                        <a:pt x="101812" y="539753"/>
                        <a:pt x="95975" y="539753"/>
                        <a:pt x="92084" y="538456"/>
                      </a:cubicBezTo>
                      <a:lnTo>
                        <a:pt x="92084" y="538456"/>
                      </a:lnTo>
                      <a:lnTo>
                        <a:pt x="90139" y="535862"/>
                      </a:lnTo>
                      <a:lnTo>
                        <a:pt x="90139" y="535862"/>
                      </a:lnTo>
                      <a:close/>
                      <a:moveTo>
                        <a:pt x="89491" y="480093"/>
                      </a:moveTo>
                      <a:lnTo>
                        <a:pt x="89491" y="459342"/>
                      </a:lnTo>
                      <a:lnTo>
                        <a:pt x="86248" y="459342"/>
                      </a:lnTo>
                      <a:cubicBezTo>
                        <a:pt x="70685" y="458045"/>
                        <a:pt x="55769" y="455451"/>
                        <a:pt x="40854" y="448966"/>
                      </a:cubicBezTo>
                      <a:cubicBezTo>
                        <a:pt x="37612" y="447669"/>
                        <a:pt x="34370" y="445723"/>
                        <a:pt x="31127" y="443778"/>
                      </a:cubicBezTo>
                      <a:cubicBezTo>
                        <a:pt x="31776" y="448317"/>
                        <a:pt x="33073" y="452857"/>
                        <a:pt x="36315" y="456748"/>
                      </a:cubicBezTo>
                      <a:lnTo>
                        <a:pt x="36315" y="456748"/>
                      </a:lnTo>
                      <a:cubicBezTo>
                        <a:pt x="45394" y="471663"/>
                        <a:pt x="64200" y="477499"/>
                        <a:pt x="81709" y="479444"/>
                      </a:cubicBezTo>
                      <a:cubicBezTo>
                        <a:pt x="84303" y="480093"/>
                        <a:pt x="86897" y="480093"/>
                        <a:pt x="89491" y="480093"/>
                      </a:cubicBezTo>
                      <a:lnTo>
                        <a:pt x="89491" y="480093"/>
                      </a:lnTo>
                      <a:close/>
                      <a:moveTo>
                        <a:pt x="90788" y="186979"/>
                      </a:moveTo>
                      <a:lnTo>
                        <a:pt x="90788" y="186979"/>
                      </a:lnTo>
                      <a:lnTo>
                        <a:pt x="90788" y="181791"/>
                      </a:lnTo>
                      <a:lnTo>
                        <a:pt x="272363" y="139640"/>
                      </a:lnTo>
                      <a:cubicBezTo>
                        <a:pt x="277550" y="138991"/>
                        <a:pt x="278199" y="130561"/>
                        <a:pt x="278199" y="130561"/>
                      </a:cubicBezTo>
                      <a:lnTo>
                        <a:pt x="278199" y="92949"/>
                      </a:lnTo>
                      <a:lnTo>
                        <a:pt x="271714" y="89058"/>
                      </a:lnTo>
                      <a:lnTo>
                        <a:pt x="271714" y="111107"/>
                      </a:lnTo>
                      <a:cubicBezTo>
                        <a:pt x="271714" y="135100"/>
                        <a:pt x="271066" y="134452"/>
                        <a:pt x="253557" y="138343"/>
                      </a:cubicBezTo>
                      <a:lnTo>
                        <a:pt x="83006" y="177900"/>
                      </a:lnTo>
                      <a:lnTo>
                        <a:pt x="90139" y="181791"/>
                      </a:lnTo>
                      <a:lnTo>
                        <a:pt x="90788" y="186979"/>
                      </a:lnTo>
                      <a:lnTo>
                        <a:pt x="90788" y="186979"/>
                      </a:lnTo>
                      <a:close/>
                      <a:moveTo>
                        <a:pt x="93381" y="190870"/>
                      </a:moveTo>
                      <a:lnTo>
                        <a:pt x="93381" y="190870"/>
                      </a:lnTo>
                      <a:lnTo>
                        <a:pt x="97921" y="189573"/>
                      </a:lnTo>
                      <a:cubicBezTo>
                        <a:pt x="101163" y="190221"/>
                        <a:pt x="105703" y="190870"/>
                        <a:pt x="107000" y="190870"/>
                      </a:cubicBezTo>
                      <a:cubicBezTo>
                        <a:pt x="114133" y="190870"/>
                        <a:pt x="117375" y="190870"/>
                        <a:pt x="119969" y="184385"/>
                      </a:cubicBezTo>
                      <a:cubicBezTo>
                        <a:pt x="123860" y="187628"/>
                        <a:pt x="132290" y="188276"/>
                        <a:pt x="136181" y="184385"/>
                      </a:cubicBezTo>
                      <a:lnTo>
                        <a:pt x="139424" y="179846"/>
                      </a:lnTo>
                      <a:cubicBezTo>
                        <a:pt x="142666" y="183737"/>
                        <a:pt x="153042" y="183088"/>
                        <a:pt x="155636" y="179846"/>
                      </a:cubicBezTo>
                      <a:lnTo>
                        <a:pt x="158230" y="175306"/>
                      </a:lnTo>
                      <a:cubicBezTo>
                        <a:pt x="161472" y="180494"/>
                        <a:pt x="170551" y="177900"/>
                        <a:pt x="172496" y="175306"/>
                      </a:cubicBezTo>
                      <a:lnTo>
                        <a:pt x="174442" y="171415"/>
                      </a:lnTo>
                      <a:lnTo>
                        <a:pt x="93381" y="190870"/>
                      </a:lnTo>
                      <a:lnTo>
                        <a:pt x="93381" y="190870"/>
                      </a:lnTo>
                      <a:close/>
                      <a:moveTo>
                        <a:pt x="93381" y="192815"/>
                      </a:moveTo>
                      <a:lnTo>
                        <a:pt x="94678" y="308245"/>
                      </a:lnTo>
                      <a:cubicBezTo>
                        <a:pt x="101812" y="312785"/>
                        <a:pt x="109593" y="316675"/>
                        <a:pt x="116727" y="319918"/>
                      </a:cubicBezTo>
                      <a:lnTo>
                        <a:pt x="116727" y="194112"/>
                      </a:lnTo>
                      <a:cubicBezTo>
                        <a:pt x="113484" y="195409"/>
                        <a:pt x="108945" y="195409"/>
                        <a:pt x="107000" y="195409"/>
                      </a:cubicBezTo>
                      <a:cubicBezTo>
                        <a:pt x="103757" y="196058"/>
                        <a:pt x="97272" y="195409"/>
                        <a:pt x="93381" y="192815"/>
                      </a:cubicBezTo>
                      <a:lnTo>
                        <a:pt x="93381" y="192815"/>
                      </a:lnTo>
                      <a:close/>
                      <a:moveTo>
                        <a:pt x="94030" y="309542"/>
                      </a:moveTo>
                      <a:lnTo>
                        <a:pt x="94678" y="376984"/>
                      </a:lnTo>
                      <a:lnTo>
                        <a:pt x="94678" y="379578"/>
                      </a:lnTo>
                      <a:cubicBezTo>
                        <a:pt x="97921" y="381524"/>
                        <a:pt x="100515" y="384766"/>
                        <a:pt x="100515" y="389305"/>
                      </a:cubicBezTo>
                      <a:cubicBezTo>
                        <a:pt x="100515" y="393196"/>
                        <a:pt x="97921" y="397087"/>
                        <a:pt x="94678" y="398384"/>
                      </a:cubicBezTo>
                      <a:lnTo>
                        <a:pt x="95327" y="453505"/>
                      </a:lnTo>
                      <a:cubicBezTo>
                        <a:pt x="102460" y="453505"/>
                        <a:pt x="108945" y="453505"/>
                        <a:pt x="116078" y="453505"/>
                      </a:cubicBezTo>
                      <a:lnTo>
                        <a:pt x="116078" y="321863"/>
                      </a:lnTo>
                      <a:cubicBezTo>
                        <a:pt x="108945" y="317972"/>
                        <a:pt x="101812" y="313433"/>
                        <a:pt x="94030" y="309542"/>
                      </a:cubicBezTo>
                      <a:lnTo>
                        <a:pt x="94030" y="309542"/>
                      </a:lnTo>
                      <a:close/>
                      <a:moveTo>
                        <a:pt x="95975" y="458693"/>
                      </a:moveTo>
                      <a:lnTo>
                        <a:pt x="95975" y="480741"/>
                      </a:lnTo>
                      <a:cubicBezTo>
                        <a:pt x="102460" y="480741"/>
                        <a:pt x="109593" y="480093"/>
                        <a:pt x="116078" y="479444"/>
                      </a:cubicBezTo>
                      <a:lnTo>
                        <a:pt x="116078" y="454154"/>
                      </a:lnTo>
                      <a:lnTo>
                        <a:pt x="95975" y="458693"/>
                      </a:lnTo>
                      <a:lnTo>
                        <a:pt x="95975" y="458693"/>
                      </a:lnTo>
                      <a:close/>
                      <a:moveTo>
                        <a:pt x="95975" y="482038"/>
                      </a:moveTo>
                      <a:lnTo>
                        <a:pt x="96624" y="527432"/>
                      </a:lnTo>
                      <a:lnTo>
                        <a:pt x="96624" y="531323"/>
                      </a:lnTo>
                      <a:lnTo>
                        <a:pt x="98569" y="530675"/>
                      </a:lnTo>
                      <a:cubicBezTo>
                        <a:pt x="101812" y="531323"/>
                        <a:pt x="106351" y="531323"/>
                        <a:pt x="107648" y="531323"/>
                      </a:cubicBezTo>
                      <a:cubicBezTo>
                        <a:pt x="109593" y="531323"/>
                        <a:pt x="114133" y="530675"/>
                        <a:pt x="116727" y="529378"/>
                      </a:cubicBezTo>
                      <a:lnTo>
                        <a:pt x="116727" y="480741"/>
                      </a:lnTo>
                      <a:cubicBezTo>
                        <a:pt x="109593" y="482038"/>
                        <a:pt x="102460" y="482038"/>
                        <a:pt x="95975" y="482038"/>
                      </a:cubicBezTo>
                      <a:lnTo>
                        <a:pt x="95975" y="482038"/>
                      </a:lnTo>
                      <a:close/>
                      <a:moveTo>
                        <a:pt x="344344" y="264148"/>
                      </a:moveTo>
                      <a:lnTo>
                        <a:pt x="344344" y="273227"/>
                      </a:lnTo>
                      <a:lnTo>
                        <a:pt x="344344" y="275173"/>
                      </a:lnTo>
                      <a:cubicBezTo>
                        <a:pt x="348883" y="278415"/>
                        <a:pt x="352126" y="281657"/>
                        <a:pt x="354720" y="286197"/>
                      </a:cubicBezTo>
                      <a:lnTo>
                        <a:pt x="354720" y="286197"/>
                      </a:lnTo>
                      <a:cubicBezTo>
                        <a:pt x="364447" y="301112"/>
                        <a:pt x="360556" y="319918"/>
                        <a:pt x="352774" y="335481"/>
                      </a:cubicBezTo>
                      <a:cubicBezTo>
                        <a:pt x="350180" y="340669"/>
                        <a:pt x="347586" y="345209"/>
                        <a:pt x="344344" y="350397"/>
                      </a:cubicBezTo>
                      <a:lnTo>
                        <a:pt x="343047" y="351694"/>
                      </a:lnTo>
                      <a:lnTo>
                        <a:pt x="343047" y="354936"/>
                      </a:lnTo>
                      <a:lnTo>
                        <a:pt x="343047" y="366609"/>
                      </a:lnTo>
                      <a:lnTo>
                        <a:pt x="343047" y="371148"/>
                      </a:lnTo>
                      <a:lnTo>
                        <a:pt x="343696" y="371148"/>
                      </a:lnTo>
                      <a:cubicBezTo>
                        <a:pt x="346938" y="370499"/>
                        <a:pt x="350180" y="369851"/>
                        <a:pt x="353423" y="368554"/>
                      </a:cubicBezTo>
                      <a:cubicBezTo>
                        <a:pt x="368986" y="364015"/>
                        <a:pt x="384550" y="354936"/>
                        <a:pt x="390386" y="339372"/>
                      </a:cubicBezTo>
                      <a:lnTo>
                        <a:pt x="390386" y="339372"/>
                      </a:lnTo>
                      <a:cubicBezTo>
                        <a:pt x="393629" y="332239"/>
                        <a:pt x="392980" y="323160"/>
                        <a:pt x="390386" y="316027"/>
                      </a:cubicBezTo>
                      <a:cubicBezTo>
                        <a:pt x="387792" y="308245"/>
                        <a:pt x="383901" y="301112"/>
                        <a:pt x="378714" y="294627"/>
                      </a:cubicBezTo>
                      <a:cubicBezTo>
                        <a:pt x="373526" y="288142"/>
                        <a:pt x="367689" y="282306"/>
                        <a:pt x="361205" y="277118"/>
                      </a:cubicBezTo>
                      <a:cubicBezTo>
                        <a:pt x="356017" y="272579"/>
                        <a:pt x="350180" y="268688"/>
                        <a:pt x="344344" y="264148"/>
                      </a:cubicBezTo>
                      <a:lnTo>
                        <a:pt x="344344" y="264148"/>
                      </a:lnTo>
                      <a:close/>
                      <a:moveTo>
                        <a:pt x="344344" y="275821"/>
                      </a:moveTo>
                      <a:lnTo>
                        <a:pt x="343696" y="330942"/>
                      </a:lnTo>
                      <a:lnTo>
                        <a:pt x="343696" y="349748"/>
                      </a:lnTo>
                      <a:lnTo>
                        <a:pt x="344993" y="348451"/>
                      </a:lnTo>
                      <a:cubicBezTo>
                        <a:pt x="347586" y="343912"/>
                        <a:pt x="350180" y="339372"/>
                        <a:pt x="352774" y="334833"/>
                      </a:cubicBezTo>
                      <a:cubicBezTo>
                        <a:pt x="359908" y="319918"/>
                        <a:pt x="363798" y="301112"/>
                        <a:pt x="354720" y="286197"/>
                      </a:cubicBezTo>
                      <a:lnTo>
                        <a:pt x="354720" y="286197"/>
                      </a:lnTo>
                      <a:cubicBezTo>
                        <a:pt x="352126" y="282306"/>
                        <a:pt x="348235" y="279064"/>
                        <a:pt x="344344" y="275821"/>
                      </a:cubicBezTo>
                      <a:lnTo>
                        <a:pt x="344344" y="275821"/>
                      </a:lnTo>
                      <a:close/>
                      <a:moveTo>
                        <a:pt x="336562" y="459990"/>
                      </a:moveTo>
                      <a:lnTo>
                        <a:pt x="337211" y="374390"/>
                      </a:lnTo>
                      <a:cubicBezTo>
                        <a:pt x="333968" y="375039"/>
                        <a:pt x="330726" y="375039"/>
                        <a:pt x="327483" y="375687"/>
                      </a:cubicBezTo>
                      <a:lnTo>
                        <a:pt x="327483" y="450263"/>
                      </a:lnTo>
                      <a:lnTo>
                        <a:pt x="327483" y="461935"/>
                      </a:lnTo>
                      <a:lnTo>
                        <a:pt x="327483" y="461935"/>
                      </a:lnTo>
                      <a:cubicBezTo>
                        <a:pt x="328132" y="461935"/>
                        <a:pt x="328780" y="461935"/>
                        <a:pt x="329429" y="461935"/>
                      </a:cubicBezTo>
                      <a:cubicBezTo>
                        <a:pt x="330077" y="461287"/>
                        <a:pt x="333968" y="461287"/>
                        <a:pt x="336562" y="459990"/>
                      </a:cubicBezTo>
                      <a:lnTo>
                        <a:pt x="336562" y="459990"/>
                      </a:lnTo>
                      <a:close/>
                      <a:moveTo>
                        <a:pt x="337211" y="372445"/>
                      </a:moveTo>
                      <a:lnTo>
                        <a:pt x="337211" y="360772"/>
                      </a:lnTo>
                      <a:cubicBezTo>
                        <a:pt x="333968" y="364663"/>
                        <a:pt x="331374" y="368554"/>
                        <a:pt x="327483" y="371796"/>
                      </a:cubicBezTo>
                      <a:lnTo>
                        <a:pt x="326835" y="372445"/>
                      </a:lnTo>
                      <a:lnTo>
                        <a:pt x="326835" y="373742"/>
                      </a:lnTo>
                      <a:cubicBezTo>
                        <a:pt x="330726" y="373093"/>
                        <a:pt x="333968" y="373093"/>
                        <a:pt x="337211" y="372445"/>
                      </a:cubicBezTo>
                      <a:lnTo>
                        <a:pt x="337211" y="372445"/>
                      </a:lnTo>
                      <a:close/>
                      <a:moveTo>
                        <a:pt x="337211" y="359475"/>
                      </a:moveTo>
                      <a:lnTo>
                        <a:pt x="337859" y="220700"/>
                      </a:lnTo>
                      <a:cubicBezTo>
                        <a:pt x="336562" y="221997"/>
                        <a:pt x="335265" y="223294"/>
                        <a:pt x="334617" y="224591"/>
                      </a:cubicBezTo>
                      <a:cubicBezTo>
                        <a:pt x="332671" y="227185"/>
                        <a:pt x="330077" y="229779"/>
                        <a:pt x="328132" y="231724"/>
                      </a:cubicBezTo>
                      <a:lnTo>
                        <a:pt x="327483" y="360772"/>
                      </a:lnTo>
                      <a:lnTo>
                        <a:pt x="327483" y="371148"/>
                      </a:lnTo>
                      <a:lnTo>
                        <a:pt x="328132" y="370499"/>
                      </a:lnTo>
                      <a:cubicBezTo>
                        <a:pt x="331374" y="367257"/>
                        <a:pt x="333968" y="363366"/>
                        <a:pt x="337211" y="359475"/>
                      </a:cubicBezTo>
                      <a:lnTo>
                        <a:pt x="337211" y="359475"/>
                      </a:lnTo>
                      <a:close/>
                      <a:moveTo>
                        <a:pt x="337859" y="216161"/>
                      </a:moveTo>
                      <a:lnTo>
                        <a:pt x="338508" y="141585"/>
                      </a:lnTo>
                      <a:cubicBezTo>
                        <a:pt x="335265" y="142882"/>
                        <a:pt x="330726" y="142882"/>
                        <a:pt x="328780" y="142882"/>
                      </a:cubicBezTo>
                      <a:lnTo>
                        <a:pt x="328132" y="142882"/>
                      </a:lnTo>
                      <a:lnTo>
                        <a:pt x="328132" y="227185"/>
                      </a:lnTo>
                      <a:cubicBezTo>
                        <a:pt x="330077" y="225239"/>
                        <a:pt x="331374" y="223943"/>
                        <a:pt x="333320" y="221997"/>
                      </a:cubicBezTo>
                      <a:cubicBezTo>
                        <a:pt x="334617" y="220052"/>
                        <a:pt x="336562" y="218106"/>
                        <a:pt x="337859" y="216161"/>
                      </a:cubicBezTo>
                      <a:lnTo>
                        <a:pt x="337859" y="216161"/>
                      </a:lnTo>
                      <a:close/>
                      <a:moveTo>
                        <a:pt x="320350" y="465178"/>
                      </a:moveTo>
                      <a:lnTo>
                        <a:pt x="320999" y="379578"/>
                      </a:lnTo>
                      <a:cubicBezTo>
                        <a:pt x="317108" y="383469"/>
                        <a:pt x="313217" y="387360"/>
                        <a:pt x="308678" y="391251"/>
                      </a:cubicBezTo>
                      <a:lnTo>
                        <a:pt x="308678" y="391899"/>
                      </a:lnTo>
                      <a:lnTo>
                        <a:pt x="308678" y="393196"/>
                      </a:lnTo>
                      <a:lnTo>
                        <a:pt x="308678" y="457396"/>
                      </a:lnTo>
                      <a:lnTo>
                        <a:pt x="308678" y="466475"/>
                      </a:lnTo>
                      <a:lnTo>
                        <a:pt x="309326" y="466475"/>
                      </a:lnTo>
                      <a:cubicBezTo>
                        <a:pt x="309974" y="466475"/>
                        <a:pt x="311271" y="466475"/>
                        <a:pt x="311920" y="466475"/>
                      </a:cubicBezTo>
                      <a:cubicBezTo>
                        <a:pt x="313217" y="467123"/>
                        <a:pt x="317756" y="466475"/>
                        <a:pt x="320350" y="465178"/>
                      </a:cubicBezTo>
                      <a:lnTo>
                        <a:pt x="320350" y="465178"/>
                      </a:lnTo>
                      <a:close/>
                      <a:moveTo>
                        <a:pt x="320999" y="378281"/>
                      </a:moveTo>
                      <a:lnTo>
                        <a:pt x="320999" y="375687"/>
                      </a:lnTo>
                      <a:cubicBezTo>
                        <a:pt x="317108" y="375687"/>
                        <a:pt x="313217" y="376336"/>
                        <a:pt x="308678" y="376336"/>
                      </a:cubicBezTo>
                      <a:lnTo>
                        <a:pt x="308678" y="389954"/>
                      </a:lnTo>
                      <a:cubicBezTo>
                        <a:pt x="312568" y="386063"/>
                        <a:pt x="317108" y="382172"/>
                        <a:pt x="320999" y="378281"/>
                      </a:cubicBezTo>
                      <a:lnTo>
                        <a:pt x="320999" y="378281"/>
                      </a:lnTo>
                      <a:close/>
                      <a:moveTo>
                        <a:pt x="320999" y="374390"/>
                      </a:moveTo>
                      <a:lnTo>
                        <a:pt x="321647" y="269336"/>
                      </a:lnTo>
                      <a:cubicBezTo>
                        <a:pt x="320350" y="271282"/>
                        <a:pt x="318405" y="273227"/>
                        <a:pt x="315811" y="273227"/>
                      </a:cubicBezTo>
                      <a:cubicBezTo>
                        <a:pt x="312568" y="273227"/>
                        <a:pt x="309326" y="270633"/>
                        <a:pt x="309326" y="266742"/>
                      </a:cubicBezTo>
                      <a:cubicBezTo>
                        <a:pt x="309326" y="263500"/>
                        <a:pt x="311920" y="260258"/>
                        <a:pt x="315811" y="260258"/>
                      </a:cubicBezTo>
                      <a:cubicBezTo>
                        <a:pt x="318405" y="260258"/>
                        <a:pt x="320350" y="261554"/>
                        <a:pt x="321647" y="264148"/>
                      </a:cubicBezTo>
                      <a:lnTo>
                        <a:pt x="321647" y="238858"/>
                      </a:lnTo>
                      <a:cubicBezTo>
                        <a:pt x="317756" y="242748"/>
                        <a:pt x="313865" y="245991"/>
                        <a:pt x="309326" y="249882"/>
                      </a:cubicBezTo>
                      <a:lnTo>
                        <a:pt x="308678" y="367257"/>
                      </a:lnTo>
                      <a:lnTo>
                        <a:pt x="308678" y="375039"/>
                      </a:lnTo>
                      <a:lnTo>
                        <a:pt x="308678" y="375039"/>
                      </a:lnTo>
                      <a:cubicBezTo>
                        <a:pt x="312568" y="374390"/>
                        <a:pt x="316459" y="374390"/>
                        <a:pt x="320999" y="374390"/>
                      </a:cubicBezTo>
                      <a:lnTo>
                        <a:pt x="320999" y="374390"/>
                      </a:lnTo>
                      <a:close/>
                      <a:moveTo>
                        <a:pt x="321647" y="233670"/>
                      </a:moveTo>
                      <a:lnTo>
                        <a:pt x="322296" y="145476"/>
                      </a:lnTo>
                      <a:cubicBezTo>
                        <a:pt x="318405" y="146773"/>
                        <a:pt x="314514" y="146773"/>
                        <a:pt x="311920" y="146773"/>
                      </a:cubicBezTo>
                      <a:lnTo>
                        <a:pt x="309974" y="146773"/>
                      </a:lnTo>
                      <a:lnTo>
                        <a:pt x="309326" y="244045"/>
                      </a:lnTo>
                      <a:cubicBezTo>
                        <a:pt x="313217" y="240803"/>
                        <a:pt x="317108" y="237561"/>
                        <a:pt x="321647" y="233670"/>
                      </a:cubicBezTo>
                      <a:lnTo>
                        <a:pt x="321647" y="233670"/>
                      </a:lnTo>
                      <a:close/>
                      <a:moveTo>
                        <a:pt x="301544" y="471014"/>
                      </a:moveTo>
                      <a:lnTo>
                        <a:pt x="301544" y="469717"/>
                      </a:lnTo>
                      <a:cubicBezTo>
                        <a:pt x="297653" y="469717"/>
                        <a:pt x="293114" y="469069"/>
                        <a:pt x="289223" y="469069"/>
                      </a:cubicBezTo>
                      <a:lnTo>
                        <a:pt x="289223" y="469069"/>
                      </a:lnTo>
                      <a:lnTo>
                        <a:pt x="289223" y="472960"/>
                      </a:lnTo>
                      <a:lnTo>
                        <a:pt x="289872" y="472960"/>
                      </a:lnTo>
                      <a:cubicBezTo>
                        <a:pt x="291169" y="472960"/>
                        <a:pt x="291817" y="472960"/>
                        <a:pt x="293114" y="472960"/>
                      </a:cubicBezTo>
                      <a:cubicBezTo>
                        <a:pt x="294411" y="472960"/>
                        <a:pt x="298950" y="472311"/>
                        <a:pt x="301544" y="471014"/>
                      </a:cubicBezTo>
                      <a:lnTo>
                        <a:pt x="301544" y="471014"/>
                      </a:lnTo>
                      <a:close/>
                      <a:moveTo>
                        <a:pt x="301544" y="469069"/>
                      </a:moveTo>
                      <a:lnTo>
                        <a:pt x="301544" y="397087"/>
                      </a:lnTo>
                      <a:cubicBezTo>
                        <a:pt x="297653" y="400978"/>
                        <a:pt x="293114" y="404221"/>
                        <a:pt x="288575" y="407463"/>
                      </a:cubicBezTo>
                      <a:lnTo>
                        <a:pt x="288575" y="409408"/>
                      </a:lnTo>
                      <a:lnTo>
                        <a:pt x="288575" y="459990"/>
                      </a:lnTo>
                      <a:lnTo>
                        <a:pt x="288575" y="468420"/>
                      </a:lnTo>
                      <a:lnTo>
                        <a:pt x="288575" y="469069"/>
                      </a:lnTo>
                      <a:lnTo>
                        <a:pt x="288575" y="469069"/>
                      </a:lnTo>
                      <a:cubicBezTo>
                        <a:pt x="293114" y="468420"/>
                        <a:pt x="297653" y="469069"/>
                        <a:pt x="301544" y="469069"/>
                      </a:cubicBezTo>
                      <a:lnTo>
                        <a:pt x="301544" y="469069"/>
                      </a:lnTo>
                      <a:close/>
                      <a:moveTo>
                        <a:pt x="302193" y="395790"/>
                      </a:moveTo>
                      <a:lnTo>
                        <a:pt x="302193" y="376336"/>
                      </a:lnTo>
                      <a:cubicBezTo>
                        <a:pt x="297653" y="376336"/>
                        <a:pt x="293762" y="375687"/>
                        <a:pt x="289223" y="375687"/>
                      </a:cubicBezTo>
                      <a:lnTo>
                        <a:pt x="289223" y="405518"/>
                      </a:lnTo>
                      <a:lnTo>
                        <a:pt x="289223" y="406166"/>
                      </a:lnTo>
                      <a:cubicBezTo>
                        <a:pt x="293762" y="402275"/>
                        <a:pt x="297653" y="399033"/>
                        <a:pt x="302193" y="395790"/>
                      </a:cubicBezTo>
                      <a:lnTo>
                        <a:pt x="302193" y="395790"/>
                      </a:lnTo>
                      <a:close/>
                      <a:moveTo>
                        <a:pt x="302193" y="374390"/>
                      </a:moveTo>
                      <a:lnTo>
                        <a:pt x="302841" y="254421"/>
                      </a:lnTo>
                      <a:cubicBezTo>
                        <a:pt x="298302" y="257664"/>
                        <a:pt x="294411" y="260906"/>
                        <a:pt x="289872" y="263500"/>
                      </a:cubicBezTo>
                      <a:lnTo>
                        <a:pt x="289872" y="364663"/>
                      </a:lnTo>
                      <a:lnTo>
                        <a:pt x="289872" y="373093"/>
                      </a:lnTo>
                      <a:lnTo>
                        <a:pt x="289872" y="373742"/>
                      </a:lnTo>
                      <a:cubicBezTo>
                        <a:pt x="293762" y="374390"/>
                        <a:pt x="297653" y="374390"/>
                        <a:pt x="302193" y="374390"/>
                      </a:cubicBezTo>
                      <a:lnTo>
                        <a:pt x="302193" y="374390"/>
                      </a:lnTo>
                      <a:close/>
                      <a:moveTo>
                        <a:pt x="302841" y="249233"/>
                      </a:moveTo>
                      <a:lnTo>
                        <a:pt x="303490" y="150016"/>
                      </a:lnTo>
                      <a:cubicBezTo>
                        <a:pt x="299599" y="151313"/>
                        <a:pt x="295708" y="151313"/>
                        <a:pt x="293114" y="151313"/>
                      </a:cubicBezTo>
                      <a:cubicBezTo>
                        <a:pt x="292465" y="151313"/>
                        <a:pt x="291169" y="151313"/>
                        <a:pt x="290520" y="151313"/>
                      </a:cubicBezTo>
                      <a:lnTo>
                        <a:pt x="290520" y="258312"/>
                      </a:lnTo>
                      <a:cubicBezTo>
                        <a:pt x="293762" y="255718"/>
                        <a:pt x="298302" y="252476"/>
                        <a:pt x="302841" y="249233"/>
                      </a:cubicBezTo>
                      <a:lnTo>
                        <a:pt x="302841" y="249233"/>
                      </a:lnTo>
                      <a:close/>
                      <a:moveTo>
                        <a:pt x="282738" y="477499"/>
                      </a:moveTo>
                      <a:lnTo>
                        <a:pt x="282738" y="468420"/>
                      </a:lnTo>
                      <a:cubicBezTo>
                        <a:pt x="278199" y="467772"/>
                        <a:pt x="274308" y="467123"/>
                        <a:pt x="270417" y="466475"/>
                      </a:cubicBezTo>
                      <a:lnTo>
                        <a:pt x="270417" y="479444"/>
                      </a:lnTo>
                      <a:lnTo>
                        <a:pt x="271066" y="479444"/>
                      </a:lnTo>
                      <a:cubicBezTo>
                        <a:pt x="272363" y="479444"/>
                        <a:pt x="273011" y="479444"/>
                        <a:pt x="274308" y="479444"/>
                      </a:cubicBezTo>
                      <a:cubicBezTo>
                        <a:pt x="274956" y="478796"/>
                        <a:pt x="279496" y="478148"/>
                        <a:pt x="282738" y="477499"/>
                      </a:cubicBezTo>
                      <a:lnTo>
                        <a:pt x="282738" y="477499"/>
                      </a:lnTo>
                      <a:close/>
                      <a:moveTo>
                        <a:pt x="282738" y="467123"/>
                      </a:moveTo>
                      <a:lnTo>
                        <a:pt x="282738" y="412002"/>
                      </a:lnTo>
                      <a:cubicBezTo>
                        <a:pt x="278847" y="415245"/>
                        <a:pt x="274308" y="417839"/>
                        <a:pt x="270417" y="421081"/>
                      </a:cubicBezTo>
                      <a:lnTo>
                        <a:pt x="270417" y="422378"/>
                      </a:lnTo>
                      <a:lnTo>
                        <a:pt x="270417" y="458693"/>
                      </a:lnTo>
                      <a:lnTo>
                        <a:pt x="270417" y="464529"/>
                      </a:lnTo>
                      <a:lnTo>
                        <a:pt x="270417" y="465178"/>
                      </a:lnTo>
                      <a:cubicBezTo>
                        <a:pt x="274308" y="465826"/>
                        <a:pt x="278199" y="466475"/>
                        <a:pt x="282738" y="467123"/>
                      </a:cubicBezTo>
                      <a:lnTo>
                        <a:pt x="282738" y="467123"/>
                      </a:lnTo>
                      <a:close/>
                      <a:moveTo>
                        <a:pt x="282738" y="410705"/>
                      </a:moveTo>
                      <a:lnTo>
                        <a:pt x="282738" y="375039"/>
                      </a:lnTo>
                      <a:cubicBezTo>
                        <a:pt x="278847" y="374390"/>
                        <a:pt x="274308" y="374390"/>
                        <a:pt x="270417" y="373742"/>
                      </a:cubicBezTo>
                      <a:lnTo>
                        <a:pt x="270417" y="417839"/>
                      </a:lnTo>
                      <a:lnTo>
                        <a:pt x="270417" y="419784"/>
                      </a:lnTo>
                      <a:cubicBezTo>
                        <a:pt x="274308" y="416542"/>
                        <a:pt x="278199" y="413948"/>
                        <a:pt x="282738" y="410705"/>
                      </a:cubicBezTo>
                      <a:lnTo>
                        <a:pt x="282738" y="410705"/>
                      </a:lnTo>
                      <a:close/>
                      <a:moveTo>
                        <a:pt x="282738" y="373093"/>
                      </a:moveTo>
                      <a:lnTo>
                        <a:pt x="282738" y="267391"/>
                      </a:lnTo>
                      <a:cubicBezTo>
                        <a:pt x="278847" y="269985"/>
                        <a:pt x="274956" y="271930"/>
                        <a:pt x="271714" y="273876"/>
                      </a:cubicBezTo>
                      <a:lnTo>
                        <a:pt x="270417" y="274524"/>
                      </a:lnTo>
                      <a:lnTo>
                        <a:pt x="269769" y="365312"/>
                      </a:lnTo>
                      <a:lnTo>
                        <a:pt x="269769" y="370499"/>
                      </a:lnTo>
                      <a:lnTo>
                        <a:pt x="269769" y="371148"/>
                      </a:lnTo>
                      <a:cubicBezTo>
                        <a:pt x="274308" y="372445"/>
                        <a:pt x="278847" y="373093"/>
                        <a:pt x="282738" y="373093"/>
                      </a:cubicBezTo>
                      <a:lnTo>
                        <a:pt x="282738" y="373093"/>
                      </a:lnTo>
                      <a:close/>
                      <a:moveTo>
                        <a:pt x="283387" y="262203"/>
                      </a:moveTo>
                      <a:lnTo>
                        <a:pt x="284035" y="154555"/>
                      </a:lnTo>
                      <a:cubicBezTo>
                        <a:pt x="280144" y="155852"/>
                        <a:pt x="276253" y="155852"/>
                        <a:pt x="273660" y="155852"/>
                      </a:cubicBezTo>
                      <a:cubicBezTo>
                        <a:pt x="273011" y="155852"/>
                        <a:pt x="272363" y="155852"/>
                        <a:pt x="271714" y="155852"/>
                      </a:cubicBezTo>
                      <a:lnTo>
                        <a:pt x="271066" y="269336"/>
                      </a:lnTo>
                      <a:cubicBezTo>
                        <a:pt x="274956" y="267391"/>
                        <a:pt x="278847" y="264797"/>
                        <a:pt x="283387" y="262203"/>
                      </a:cubicBezTo>
                      <a:lnTo>
                        <a:pt x="283387" y="262203"/>
                      </a:lnTo>
                      <a:close/>
                      <a:moveTo>
                        <a:pt x="263284" y="483335"/>
                      </a:moveTo>
                      <a:lnTo>
                        <a:pt x="263284" y="464529"/>
                      </a:lnTo>
                      <a:cubicBezTo>
                        <a:pt x="259393" y="463881"/>
                        <a:pt x="256150" y="462584"/>
                        <a:pt x="252260" y="461935"/>
                      </a:cubicBezTo>
                      <a:lnTo>
                        <a:pt x="252260" y="485281"/>
                      </a:lnTo>
                      <a:lnTo>
                        <a:pt x="252260" y="485281"/>
                      </a:lnTo>
                      <a:lnTo>
                        <a:pt x="253557" y="485281"/>
                      </a:lnTo>
                      <a:cubicBezTo>
                        <a:pt x="255502" y="485281"/>
                        <a:pt x="260041" y="484632"/>
                        <a:pt x="263284" y="483335"/>
                      </a:cubicBezTo>
                      <a:lnTo>
                        <a:pt x="263284" y="483335"/>
                      </a:lnTo>
                      <a:close/>
                      <a:moveTo>
                        <a:pt x="263284" y="463881"/>
                      </a:moveTo>
                      <a:lnTo>
                        <a:pt x="263284" y="425620"/>
                      </a:lnTo>
                      <a:cubicBezTo>
                        <a:pt x="259393" y="428214"/>
                        <a:pt x="256150" y="430160"/>
                        <a:pt x="252260" y="432105"/>
                      </a:cubicBezTo>
                      <a:lnTo>
                        <a:pt x="252260" y="432754"/>
                      </a:lnTo>
                      <a:lnTo>
                        <a:pt x="252260" y="455451"/>
                      </a:lnTo>
                      <a:lnTo>
                        <a:pt x="252260" y="459990"/>
                      </a:lnTo>
                      <a:lnTo>
                        <a:pt x="252260" y="461287"/>
                      </a:lnTo>
                      <a:cubicBezTo>
                        <a:pt x="256150" y="461935"/>
                        <a:pt x="260041" y="463232"/>
                        <a:pt x="263284" y="463881"/>
                      </a:cubicBezTo>
                      <a:lnTo>
                        <a:pt x="263284" y="463881"/>
                      </a:lnTo>
                      <a:close/>
                      <a:moveTo>
                        <a:pt x="263284" y="423675"/>
                      </a:moveTo>
                      <a:lnTo>
                        <a:pt x="263284" y="372445"/>
                      </a:lnTo>
                      <a:cubicBezTo>
                        <a:pt x="259393" y="371796"/>
                        <a:pt x="256150" y="371148"/>
                        <a:pt x="252260" y="370499"/>
                      </a:cubicBezTo>
                      <a:lnTo>
                        <a:pt x="252260" y="422378"/>
                      </a:lnTo>
                      <a:lnTo>
                        <a:pt x="252260" y="430808"/>
                      </a:lnTo>
                      <a:cubicBezTo>
                        <a:pt x="256150" y="428214"/>
                        <a:pt x="260041" y="426269"/>
                        <a:pt x="263284" y="423675"/>
                      </a:cubicBezTo>
                      <a:lnTo>
                        <a:pt x="263284" y="423675"/>
                      </a:lnTo>
                      <a:close/>
                      <a:moveTo>
                        <a:pt x="263932" y="370499"/>
                      </a:moveTo>
                      <a:lnTo>
                        <a:pt x="264581" y="278415"/>
                      </a:lnTo>
                      <a:cubicBezTo>
                        <a:pt x="260690" y="280360"/>
                        <a:pt x="256799" y="282306"/>
                        <a:pt x="252908" y="283603"/>
                      </a:cubicBezTo>
                      <a:lnTo>
                        <a:pt x="252908" y="354287"/>
                      </a:lnTo>
                      <a:lnTo>
                        <a:pt x="252908" y="367906"/>
                      </a:lnTo>
                      <a:lnTo>
                        <a:pt x="252908" y="368554"/>
                      </a:lnTo>
                      <a:cubicBezTo>
                        <a:pt x="256150" y="369851"/>
                        <a:pt x="260041" y="370499"/>
                        <a:pt x="263932" y="370499"/>
                      </a:cubicBezTo>
                      <a:lnTo>
                        <a:pt x="263932" y="370499"/>
                      </a:lnTo>
                      <a:close/>
                      <a:moveTo>
                        <a:pt x="263932" y="272579"/>
                      </a:moveTo>
                      <a:lnTo>
                        <a:pt x="264581" y="159094"/>
                      </a:lnTo>
                      <a:cubicBezTo>
                        <a:pt x="260690" y="160391"/>
                        <a:pt x="256799" y="160391"/>
                        <a:pt x="254205" y="160391"/>
                      </a:cubicBezTo>
                      <a:lnTo>
                        <a:pt x="252908" y="160391"/>
                      </a:lnTo>
                      <a:lnTo>
                        <a:pt x="252908" y="260906"/>
                      </a:lnTo>
                      <a:lnTo>
                        <a:pt x="252908" y="277118"/>
                      </a:lnTo>
                      <a:cubicBezTo>
                        <a:pt x="256799" y="276470"/>
                        <a:pt x="260041" y="274524"/>
                        <a:pt x="263932" y="272579"/>
                      </a:cubicBezTo>
                      <a:lnTo>
                        <a:pt x="263932" y="272579"/>
                      </a:lnTo>
                      <a:close/>
                      <a:moveTo>
                        <a:pt x="245775" y="488523"/>
                      </a:moveTo>
                      <a:lnTo>
                        <a:pt x="245775" y="459990"/>
                      </a:lnTo>
                      <a:cubicBezTo>
                        <a:pt x="243829" y="459342"/>
                        <a:pt x="242532" y="458693"/>
                        <a:pt x="240587" y="458045"/>
                      </a:cubicBezTo>
                      <a:cubicBezTo>
                        <a:pt x="230860" y="454154"/>
                        <a:pt x="240587" y="457396"/>
                        <a:pt x="240587" y="457396"/>
                      </a:cubicBezTo>
                      <a:cubicBezTo>
                        <a:pt x="241884" y="458045"/>
                        <a:pt x="243829" y="458693"/>
                        <a:pt x="245126" y="458693"/>
                      </a:cubicBezTo>
                      <a:lnTo>
                        <a:pt x="245126" y="435348"/>
                      </a:lnTo>
                      <a:cubicBezTo>
                        <a:pt x="242532" y="437293"/>
                        <a:pt x="239290" y="438590"/>
                        <a:pt x="236696" y="439887"/>
                      </a:cubicBezTo>
                      <a:lnTo>
                        <a:pt x="234102" y="441184"/>
                      </a:lnTo>
                      <a:lnTo>
                        <a:pt x="234102" y="441833"/>
                      </a:lnTo>
                      <a:lnTo>
                        <a:pt x="234102" y="486578"/>
                      </a:lnTo>
                      <a:lnTo>
                        <a:pt x="234102" y="489820"/>
                      </a:lnTo>
                      <a:lnTo>
                        <a:pt x="234102" y="489820"/>
                      </a:lnTo>
                      <a:cubicBezTo>
                        <a:pt x="234751" y="489820"/>
                        <a:pt x="235399" y="489820"/>
                        <a:pt x="236048" y="489820"/>
                      </a:cubicBezTo>
                      <a:cubicBezTo>
                        <a:pt x="238641" y="490469"/>
                        <a:pt x="243181" y="489820"/>
                        <a:pt x="245775" y="488523"/>
                      </a:cubicBezTo>
                      <a:lnTo>
                        <a:pt x="245775" y="488523"/>
                      </a:lnTo>
                      <a:close/>
                      <a:moveTo>
                        <a:pt x="245775" y="434051"/>
                      </a:moveTo>
                      <a:lnTo>
                        <a:pt x="245775" y="368554"/>
                      </a:lnTo>
                      <a:cubicBezTo>
                        <a:pt x="241884" y="367906"/>
                        <a:pt x="237993" y="366609"/>
                        <a:pt x="234751" y="365960"/>
                      </a:cubicBezTo>
                      <a:lnTo>
                        <a:pt x="234751" y="432105"/>
                      </a:lnTo>
                      <a:lnTo>
                        <a:pt x="234751" y="440536"/>
                      </a:lnTo>
                      <a:lnTo>
                        <a:pt x="236696" y="439887"/>
                      </a:lnTo>
                      <a:cubicBezTo>
                        <a:pt x="239938" y="437942"/>
                        <a:pt x="243181" y="435996"/>
                        <a:pt x="245775" y="434051"/>
                      </a:cubicBezTo>
                      <a:lnTo>
                        <a:pt x="245775" y="434051"/>
                      </a:lnTo>
                      <a:close/>
                      <a:moveTo>
                        <a:pt x="246423" y="367257"/>
                      </a:moveTo>
                      <a:lnTo>
                        <a:pt x="246423" y="286197"/>
                      </a:lnTo>
                      <a:cubicBezTo>
                        <a:pt x="242532" y="287494"/>
                        <a:pt x="239290" y="288791"/>
                        <a:pt x="235399" y="290088"/>
                      </a:cubicBezTo>
                      <a:lnTo>
                        <a:pt x="235399" y="355584"/>
                      </a:lnTo>
                      <a:lnTo>
                        <a:pt x="235399" y="363366"/>
                      </a:lnTo>
                      <a:lnTo>
                        <a:pt x="235399" y="364663"/>
                      </a:lnTo>
                      <a:cubicBezTo>
                        <a:pt x="238641" y="365960"/>
                        <a:pt x="242532" y="366609"/>
                        <a:pt x="246423" y="367257"/>
                      </a:cubicBezTo>
                      <a:lnTo>
                        <a:pt x="246423" y="367257"/>
                      </a:lnTo>
                      <a:close/>
                      <a:moveTo>
                        <a:pt x="246423" y="280360"/>
                      </a:moveTo>
                      <a:lnTo>
                        <a:pt x="246423" y="163634"/>
                      </a:lnTo>
                      <a:cubicBezTo>
                        <a:pt x="243181" y="164282"/>
                        <a:pt x="239290" y="164931"/>
                        <a:pt x="237344" y="164931"/>
                      </a:cubicBezTo>
                      <a:lnTo>
                        <a:pt x="235399" y="164931"/>
                      </a:lnTo>
                      <a:lnTo>
                        <a:pt x="235399" y="274524"/>
                      </a:lnTo>
                      <a:lnTo>
                        <a:pt x="235399" y="284251"/>
                      </a:lnTo>
                      <a:cubicBezTo>
                        <a:pt x="238641" y="282954"/>
                        <a:pt x="242532" y="281657"/>
                        <a:pt x="246423" y="280360"/>
                      </a:cubicBezTo>
                      <a:lnTo>
                        <a:pt x="246423" y="280360"/>
                      </a:lnTo>
                      <a:close/>
                      <a:moveTo>
                        <a:pt x="228266" y="494360"/>
                      </a:moveTo>
                      <a:lnTo>
                        <a:pt x="228266" y="445075"/>
                      </a:lnTo>
                      <a:cubicBezTo>
                        <a:pt x="224375" y="447020"/>
                        <a:pt x="220484" y="448966"/>
                        <a:pt x="215945" y="450911"/>
                      </a:cubicBezTo>
                      <a:lnTo>
                        <a:pt x="215945" y="450911"/>
                      </a:lnTo>
                      <a:lnTo>
                        <a:pt x="215945" y="492414"/>
                      </a:lnTo>
                      <a:lnTo>
                        <a:pt x="215945" y="492414"/>
                      </a:lnTo>
                      <a:lnTo>
                        <a:pt x="215945" y="495657"/>
                      </a:lnTo>
                      <a:lnTo>
                        <a:pt x="215945" y="495657"/>
                      </a:lnTo>
                      <a:cubicBezTo>
                        <a:pt x="216593" y="495657"/>
                        <a:pt x="217890" y="495657"/>
                        <a:pt x="218539" y="495657"/>
                      </a:cubicBezTo>
                      <a:cubicBezTo>
                        <a:pt x="221132" y="496305"/>
                        <a:pt x="225672" y="495657"/>
                        <a:pt x="228266" y="494360"/>
                      </a:cubicBezTo>
                      <a:lnTo>
                        <a:pt x="228266" y="494360"/>
                      </a:lnTo>
                      <a:close/>
                      <a:moveTo>
                        <a:pt x="228266" y="443778"/>
                      </a:moveTo>
                      <a:lnTo>
                        <a:pt x="228266" y="364663"/>
                      </a:lnTo>
                      <a:cubicBezTo>
                        <a:pt x="224375" y="363366"/>
                        <a:pt x="220484" y="362718"/>
                        <a:pt x="216593" y="361421"/>
                      </a:cubicBezTo>
                      <a:lnTo>
                        <a:pt x="216593" y="441184"/>
                      </a:lnTo>
                      <a:lnTo>
                        <a:pt x="216593" y="450263"/>
                      </a:lnTo>
                      <a:cubicBezTo>
                        <a:pt x="220484" y="447669"/>
                        <a:pt x="224375" y="445723"/>
                        <a:pt x="228266" y="443778"/>
                      </a:cubicBezTo>
                      <a:lnTo>
                        <a:pt x="228266" y="443778"/>
                      </a:lnTo>
                      <a:close/>
                      <a:moveTo>
                        <a:pt x="228266" y="363366"/>
                      </a:moveTo>
                      <a:lnTo>
                        <a:pt x="228266" y="292682"/>
                      </a:lnTo>
                      <a:cubicBezTo>
                        <a:pt x="224375" y="293979"/>
                        <a:pt x="220484" y="294627"/>
                        <a:pt x="216593" y="295276"/>
                      </a:cubicBezTo>
                      <a:lnTo>
                        <a:pt x="216593" y="354936"/>
                      </a:lnTo>
                      <a:lnTo>
                        <a:pt x="216593" y="358178"/>
                      </a:lnTo>
                      <a:lnTo>
                        <a:pt x="216593" y="359475"/>
                      </a:lnTo>
                      <a:cubicBezTo>
                        <a:pt x="220484" y="360772"/>
                        <a:pt x="224375" y="362069"/>
                        <a:pt x="228266" y="363366"/>
                      </a:cubicBezTo>
                      <a:lnTo>
                        <a:pt x="228266" y="363366"/>
                      </a:lnTo>
                      <a:close/>
                      <a:moveTo>
                        <a:pt x="228266" y="286197"/>
                      </a:moveTo>
                      <a:lnTo>
                        <a:pt x="228266" y="168173"/>
                      </a:lnTo>
                      <a:cubicBezTo>
                        <a:pt x="225023" y="168822"/>
                        <a:pt x="221132" y="169470"/>
                        <a:pt x="218539" y="169470"/>
                      </a:cubicBezTo>
                      <a:cubicBezTo>
                        <a:pt x="217890" y="169470"/>
                        <a:pt x="217242" y="169470"/>
                        <a:pt x="216593" y="169470"/>
                      </a:cubicBezTo>
                      <a:lnTo>
                        <a:pt x="215945" y="292033"/>
                      </a:lnTo>
                      <a:lnTo>
                        <a:pt x="228266" y="286197"/>
                      </a:lnTo>
                      <a:lnTo>
                        <a:pt x="228266" y="286197"/>
                      </a:lnTo>
                      <a:close/>
                      <a:moveTo>
                        <a:pt x="209460" y="500196"/>
                      </a:moveTo>
                      <a:lnTo>
                        <a:pt x="209460" y="454154"/>
                      </a:lnTo>
                      <a:cubicBezTo>
                        <a:pt x="204920" y="456099"/>
                        <a:pt x="200381" y="458045"/>
                        <a:pt x="195842" y="459990"/>
                      </a:cubicBezTo>
                      <a:lnTo>
                        <a:pt x="195842" y="500196"/>
                      </a:lnTo>
                      <a:lnTo>
                        <a:pt x="195842" y="502141"/>
                      </a:lnTo>
                      <a:lnTo>
                        <a:pt x="196490" y="502141"/>
                      </a:lnTo>
                      <a:cubicBezTo>
                        <a:pt x="197787" y="502141"/>
                        <a:pt x="198436" y="502141"/>
                        <a:pt x="199733" y="502141"/>
                      </a:cubicBezTo>
                      <a:cubicBezTo>
                        <a:pt x="202326" y="502141"/>
                        <a:pt x="206866" y="501493"/>
                        <a:pt x="209460" y="500196"/>
                      </a:cubicBezTo>
                      <a:lnTo>
                        <a:pt x="209460" y="500196"/>
                      </a:lnTo>
                      <a:close/>
                      <a:moveTo>
                        <a:pt x="209460" y="452857"/>
                      </a:moveTo>
                      <a:lnTo>
                        <a:pt x="209460" y="358827"/>
                      </a:lnTo>
                      <a:lnTo>
                        <a:pt x="206866" y="358178"/>
                      </a:lnTo>
                      <a:cubicBezTo>
                        <a:pt x="206866" y="358178"/>
                        <a:pt x="192599" y="353639"/>
                        <a:pt x="207514" y="356881"/>
                      </a:cubicBezTo>
                      <a:lnTo>
                        <a:pt x="210108" y="357530"/>
                      </a:lnTo>
                      <a:lnTo>
                        <a:pt x="210108" y="296573"/>
                      </a:lnTo>
                      <a:cubicBezTo>
                        <a:pt x="208811" y="296573"/>
                        <a:pt x="206866" y="297221"/>
                        <a:pt x="205569" y="297221"/>
                      </a:cubicBezTo>
                      <a:lnTo>
                        <a:pt x="210108" y="295276"/>
                      </a:lnTo>
                      <a:lnTo>
                        <a:pt x="210757" y="172712"/>
                      </a:lnTo>
                      <a:cubicBezTo>
                        <a:pt x="206866" y="173361"/>
                        <a:pt x="202975" y="173361"/>
                        <a:pt x="200381" y="173361"/>
                      </a:cubicBezTo>
                      <a:cubicBezTo>
                        <a:pt x="199733" y="173361"/>
                        <a:pt x="198436" y="173361"/>
                        <a:pt x="197787" y="173361"/>
                      </a:cubicBezTo>
                      <a:lnTo>
                        <a:pt x="196490" y="435348"/>
                      </a:lnTo>
                      <a:lnTo>
                        <a:pt x="196490" y="458045"/>
                      </a:lnTo>
                      <a:cubicBezTo>
                        <a:pt x="201029" y="456748"/>
                        <a:pt x="205569" y="454802"/>
                        <a:pt x="209460" y="452857"/>
                      </a:cubicBezTo>
                      <a:lnTo>
                        <a:pt x="209460" y="452857"/>
                      </a:lnTo>
                      <a:close/>
                      <a:moveTo>
                        <a:pt x="190005" y="506681"/>
                      </a:moveTo>
                      <a:lnTo>
                        <a:pt x="190005" y="506681"/>
                      </a:lnTo>
                      <a:lnTo>
                        <a:pt x="190005" y="462584"/>
                      </a:lnTo>
                      <a:cubicBezTo>
                        <a:pt x="186114" y="463881"/>
                        <a:pt x="182872" y="465178"/>
                        <a:pt x="178981" y="466475"/>
                      </a:cubicBezTo>
                      <a:lnTo>
                        <a:pt x="178981" y="508626"/>
                      </a:lnTo>
                      <a:lnTo>
                        <a:pt x="180927" y="508626"/>
                      </a:lnTo>
                      <a:cubicBezTo>
                        <a:pt x="182223" y="508626"/>
                        <a:pt x="186763" y="507978"/>
                        <a:pt x="190005" y="506681"/>
                      </a:cubicBezTo>
                      <a:lnTo>
                        <a:pt x="190005" y="506681"/>
                      </a:lnTo>
                      <a:close/>
                      <a:moveTo>
                        <a:pt x="190005" y="460639"/>
                      </a:moveTo>
                      <a:lnTo>
                        <a:pt x="191302" y="176603"/>
                      </a:lnTo>
                      <a:cubicBezTo>
                        <a:pt x="187411" y="177900"/>
                        <a:pt x="182872" y="177900"/>
                        <a:pt x="180278" y="177900"/>
                      </a:cubicBezTo>
                      <a:cubicBezTo>
                        <a:pt x="179630" y="177900"/>
                        <a:pt x="178981" y="177900"/>
                        <a:pt x="178333" y="177900"/>
                      </a:cubicBezTo>
                      <a:lnTo>
                        <a:pt x="178333" y="464529"/>
                      </a:lnTo>
                      <a:cubicBezTo>
                        <a:pt x="182223" y="463232"/>
                        <a:pt x="186114" y="461935"/>
                        <a:pt x="190005" y="460639"/>
                      </a:cubicBezTo>
                      <a:lnTo>
                        <a:pt x="190005" y="460639"/>
                      </a:lnTo>
                      <a:close/>
                      <a:moveTo>
                        <a:pt x="172496" y="511869"/>
                      </a:moveTo>
                      <a:lnTo>
                        <a:pt x="172496" y="469069"/>
                      </a:lnTo>
                      <a:cubicBezTo>
                        <a:pt x="169254" y="470366"/>
                        <a:pt x="165363" y="471014"/>
                        <a:pt x="162121" y="472311"/>
                      </a:cubicBezTo>
                      <a:lnTo>
                        <a:pt x="162121" y="514463"/>
                      </a:lnTo>
                      <a:lnTo>
                        <a:pt x="162121" y="514463"/>
                      </a:lnTo>
                      <a:cubicBezTo>
                        <a:pt x="164066" y="514463"/>
                        <a:pt x="169902" y="513166"/>
                        <a:pt x="172496" y="511869"/>
                      </a:cubicBezTo>
                      <a:lnTo>
                        <a:pt x="172496" y="511869"/>
                      </a:lnTo>
                      <a:close/>
                      <a:moveTo>
                        <a:pt x="172496" y="467123"/>
                      </a:moveTo>
                      <a:lnTo>
                        <a:pt x="172496" y="181791"/>
                      </a:lnTo>
                      <a:cubicBezTo>
                        <a:pt x="169254" y="183088"/>
                        <a:pt x="164714" y="183088"/>
                        <a:pt x="162769" y="183088"/>
                      </a:cubicBezTo>
                      <a:lnTo>
                        <a:pt x="161472" y="446372"/>
                      </a:lnTo>
                      <a:lnTo>
                        <a:pt x="162121" y="446372"/>
                      </a:lnTo>
                      <a:cubicBezTo>
                        <a:pt x="165363" y="446372"/>
                        <a:pt x="168605" y="448966"/>
                        <a:pt x="168605" y="452857"/>
                      </a:cubicBezTo>
                      <a:cubicBezTo>
                        <a:pt x="168605" y="456099"/>
                        <a:pt x="166011" y="459342"/>
                        <a:pt x="162121" y="459342"/>
                      </a:cubicBezTo>
                      <a:lnTo>
                        <a:pt x="161472" y="459342"/>
                      </a:lnTo>
                      <a:lnTo>
                        <a:pt x="161472" y="469717"/>
                      </a:lnTo>
                      <a:cubicBezTo>
                        <a:pt x="165363" y="469069"/>
                        <a:pt x="168605" y="468420"/>
                        <a:pt x="172496" y="467123"/>
                      </a:cubicBezTo>
                      <a:lnTo>
                        <a:pt x="172496" y="467123"/>
                      </a:lnTo>
                      <a:close/>
                      <a:moveTo>
                        <a:pt x="154987" y="517705"/>
                      </a:moveTo>
                      <a:lnTo>
                        <a:pt x="154987" y="474257"/>
                      </a:lnTo>
                      <a:cubicBezTo>
                        <a:pt x="151096" y="475554"/>
                        <a:pt x="146557" y="476202"/>
                        <a:pt x="142666" y="477499"/>
                      </a:cubicBezTo>
                      <a:lnTo>
                        <a:pt x="142666" y="520947"/>
                      </a:lnTo>
                      <a:cubicBezTo>
                        <a:pt x="143315" y="520947"/>
                        <a:pt x="143963" y="520947"/>
                        <a:pt x="144612" y="520947"/>
                      </a:cubicBezTo>
                      <a:cubicBezTo>
                        <a:pt x="146557" y="519650"/>
                        <a:pt x="152393" y="519002"/>
                        <a:pt x="154987" y="517705"/>
                      </a:cubicBezTo>
                      <a:lnTo>
                        <a:pt x="154987" y="517705"/>
                      </a:lnTo>
                      <a:close/>
                      <a:moveTo>
                        <a:pt x="154987" y="472311"/>
                      </a:moveTo>
                      <a:lnTo>
                        <a:pt x="155636" y="185682"/>
                      </a:lnTo>
                      <a:cubicBezTo>
                        <a:pt x="151745" y="186979"/>
                        <a:pt x="147205" y="186979"/>
                        <a:pt x="144612" y="186979"/>
                      </a:cubicBezTo>
                      <a:cubicBezTo>
                        <a:pt x="143963" y="186979"/>
                        <a:pt x="143315" y="186979"/>
                        <a:pt x="142666" y="186979"/>
                      </a:cubicBezTo>
                      <a:lnTo>
                        <a:pt x="142666" y="474905"/>
                      </a:lnTo>
                      <a:cubicBezTo>
                        <a:pt x="146557" y="474257"/>
                        <a:pt x="151096" y="472960"/>
                        <a:pt x="154987" y="472311"/>
                      </a:cubicBezTo>
                      <a:lnTo>
                        <a:pt x="154987" y="472311"/>
                      </a:lnTo>
                      <a:close/>
                      <a:moveTo>
                        <a:pt x="136181" y="522893"/>
                      </a:moveTo>
                      <a:lnTo>
                        <a:pt x="136181" y="478148"/>
                      </a:lnTo>
                      <a:lnTo>
                        <a:pt x="136181" y="478148"/>
                      </a:lnTo>
                      <a:cubicBezTo>
                        <a:pt x="131642" y="478796"/>
                        <a:pt x="127103" y="479444"/>
                        <a:pt x="123212" y="480093"/>
                      </a:cubicBezTo>
                      <a:lnTo>
                        <a:pt x="123212" y="526135"/>
                      </a:lnTo>
                      <a:cubicBezTo>
                        <a:pt x="123860" y="526135"/>
                        <a:pt x="124509" y="526135"/>
                        <a:pt x="125157" y="526135"/>
                      </a:cubicBezTo>
                      <a:lnTo>
                        <a:pt x="125157" y="526135"/>
                      </a:lnTo>
                      <a:cubicBezTo>
                        <a:pt x="127103" y="526135"/>
                        <a:pt x="134236" y="524838"/>
                        <a:pt x="136181" y="522893"/>
                      </a:cubicBezTo>
                      <a:lnTo>
                        <a:pt x="136181" y="522893"/>
                      </a:lnTo>
                      <a:close/>
                      <a:moveTo>
                        <a:pt x="136181" y="476202"/>
                      </a:moveTo>
                      <a:lnTo>
                        <a:pt x="136181" y="329645"/>
                      </a:lnTo>
                      <a:cubicBezTo>
                        <a:pt x="131642" y="327700"/>
                        <a:pt x="127751" y="326403"/>
                        <a:pt x="123212" y="324457"/>
                      </a:cubicBezTo>
                      <a:lnTo>
                        <a:pt x="123212" y="396439"/>
                      </a:lnTo>
                      <a:lnTo>
                        <a:pt x="123212" y="452208"/>
                      </a:lnTo>
                      <a:lnTo>
                        <a:pt x="123860" y="452208"/>
                      </a:lnTo>
                      <a:lnTo>
                        <a:pt x="122563" y="452208"/>
                      </a:lnTo>
                      <a:lnTo>
                        <a:pt x="122563" y="478148"/>
                      </a:lnTo>
                      <a:cubicBezTo>
                        <a:pt x="127103" y="478148"/>
                        <a:pt x="131642" y="477499"/>
                        <a:pt x="136181" y="476202"/>
                      </a:cubicBezTo>
                      <a:lnTo>
                        <a:pt x="136181" y="476202"/>
                      </a:lnTo>
                      <a:lnTo>
                        <a:pt x="136181" y="476202"/>
                      </a:lnTo>
                      <a:close/>
                      <a:moveTo>
                        <a:pt x="136181" y="328997"/>
                      </a:moveTo>
                      <a:lnTo>
                        <a:pt x="136181" y="190221"/>
                      </a:lnTo>
                      <a:cubicBezTo>
                        <a:pt x="132290" y="191518"/>
                        <a:pt x="127751" y="191518"/>
                        <a:pt x="125157" y="191518"/>
                      </a:cubicBezTo>
                      <a:lnTo>
                        <a:pt x="123860" y="191518"/>
                      </a:lnTo>
                      <a:lnTo>
                        <a:pt x="123860" y="323160"/>
                      </a:lnTo>
                      <a:cubicBezTo>
                        <a:pt x="127103" y="324457"/>
                        <a:pt x="130993" y="326403"/>
                        <a:pt x="134236" y="327700"/>
                      </a:cubicBezTo>
                      <a:lnTo>
                        <a:pt x="136181" y="328997"/>
                      </a:lnTo>
                      <a:lnTo>
                        <a:pt x="136181" y="328997"/>
                      </a:lnTo>
                      <a:close/>
                      <a:moveTo>
                        <a:pt x="274956" y="85816"/>
                      </a:moveTo>
                      <a:lnTo>
                        <a:pt x="282090" y="89707"/>
                      </a:lnTo>
                      <a:lnTo>
                        <a:pt x="310623" y="83222"/>
                      </a:lnTo>
                      <a:lnTo>
                        <a:pt x="303490" y="79331"/>
                      </a:lnTo>
                      <a:lnTo>
                        <a:pt x="274956" y="85816"/>
                      </a:lnTo>
                      <a:lnTo>
                        <a:pt x="274956" y="85816"/>
                      </a:lnTo>
                      <a:close/>
                      <a:moveTo>
                        <a:pt x="315162" y="122779"/>
                      </a:moveTo>
                      <a:cubicBezTo>
                        <a:pt x="317108" y="127319"/>
                        <a:pt x="323593" y="125373"/>
                        <a:pt x="323593" y="125373"/>
                      </a:cubicBezTo>
                      <a:lnTo>
                        <a:pt x="337859" y="121482"/>
                      </a:lnTo>
                      <a:lnTo>
                        <a:pt x="331374" y="118888"/>
                      </a:lnTo>
                      <a:lnTo>
                        <a:pt x="315162" y="122779"/>
                      </a:lnTo>
                      <a:lnTo>
                        <a:pt x="315162" y="122779"/>
                      </a:lnTo>
                      <a:close/>
                      <a:moveTo>
                        <a:pt x="175090" y="170767"/>
                      </a:moveTo>
                      <a:cubicBezTo>
                        <a:pt x="178333" y="175306"/>
                        <a:pt x="190005" y="173361"/>
                        <a:pt x="191951" y="170767"/>
                      </a:cubicBezTo>
                      <a:lnTo>
                        <a:pt x="194545" y="166228"/>
                      </a:lnTo>
                      <a:lnTo>
                        <a:pt x="175090" y="170767"/>
                      </a:lnTo>
                      <a:lnTo>
                        <a:pt x="175090" y="170767"/>
                      </a:lnTo>
                      <a:close/>
                      <a:moveTo>
                        <a:pt x="194545" y="166228"/>
                      </a:moveTo>
                      <a:cubicBezTo>
                        <a:pt x="197139" y="169470"/>
                        <a:pt x="209460" y="168822"/>
                        <a:pt x="212054" y="165579"/>
                      </a:cubicBezTo>
                      <a:lnTo>
                        <a:pt x="214648" y="161688"/>
                      </a:lnTo>
                      <a:cubicBezTo>
                        <a:pt x="216593" y="165579"/>
                        <a:pt x="228266" y="164282"/>
                        <a:pt x="230860" y="161688"/>
                      </a:cubicBezTo>
                      <a:lnTo>
                        <a:pt x="232805" y="157797"/>
                      </a:lnTo>
                      <a:lnTo>
                        <a:pt x="250963" y="153258"/>
                      </a:lnTo>
                      <a:cubicBezTo>
                        <a:pt x="254854" y="158446"/>
                        <a:pt x="264581" y="155203"/>
                        <a:pt x="265878" y="153258"/>
                      </a:cubicBezTo>
                      <a:lnTo>
                        <a:pt x="268472" y="149367"/>
                      </a:lnTo>
                      <a:lnTo>
                        <a:pt x="287278" y="144828"/>
                      </a:lnTo>
                      <a:lnTo>
                        <a:pt x="284684" y="148719"/>
                      </a:lnTo>
                      <a:cubicBezTo>
                        <a:pt x="282738" y="151313"/>
                        <a:pt x="272363" y="153258"/>
                        <a:pt x="268472" y="149367"/>
                      </a:cubicBezTo>
                      <a:lnTo>
                        <a:pt x="250963" y="153258"/>
                      </a:lnTo>
                      <a:lnTo>
                        <a:pt x="249017" y="157149"/>
                      </a:lnTo>
                      <a:cubicBezTo>
                        <a:pt x="246423" y="159743"/>
                        <a:pt x="237344" y="161688"/>
                        <a:pt x="233454" y="157149"/>
                      </a:cubicBezTo>
                      <a:lnTo>
                        <a:pt x="194545" y="166228"/>
                      </a:lnTo>
                      <a:lnTo>
                        <a:pt x="194545" y="166228"/>
                      </a:lnTo>
                      <a:close/>
                      <a:moveTo>
                        <a:pt x="287278" y="144179"/>
                      </a:moveTo>
                      <a:cubicBezTo>
                        <a:pt x="291169" y="148070"/>
                        <a:pt x="302193" y="146125"/>
                        <a:pt x="304138" y="143531"/>
                      </a:cubicBezTo>
                      <a:lnTo>
                        <a:pt x="306084" y="139640"/>
                      </a:lnTo>
                      <a:lnTo>
                        <a:pt x="287278" y="144179"/>
                      </a:lnTo>
                      <a:lnTo>
                        <a:pt x="287278" y="144179"/>
                      </a:lnTo>
                      <a:close/>
                      <a:moveTo>
                        <a:pt x="306732" y="139640"/>
                      </a:moveTo>
                      <a:cubicBezTo>
                        <a:pt x="310623" y="144179"/>
                        <a:pt x="320350" y="142234"/>
                        <a:pt x="322944" y="139640"/>
                      </a:cubicBezTo>
                      <a:lnTo>
                        <a:pt x="325538" y="135749"/>
                      </a:lnTo>
                      <a:lnTo>
                        <a:pt x="337859" y="133155"/>
                      </a:lnTo>
                      <a:cubicBezTo>
                        <a:pt x="340453" y="133804"/>
                        <a:pt x="339805" y="135100"/>
                        <a:pt x="340453" y="135749"/>
                      </a:cubicBezTo>
                      <a:cubicBezTo>
                        <a:pt x="339805" y="137046"/>
                        <a:pt x="329429" y="140937"/>
                        <a:pt x="325538" y="135749"/>
                      </a:cubicBezTo>
                      <a:lnTo>
                        <a:pt x="306732" y="139640"/>
                      </a:lnTo>
                      <a:lnTo>
                        <a:pt x="306732" y="139640"/>
                      </a:lnTo>
                      <a:close/>
                      <a:moveTo>
                        <a:pt x="9079" y="162985"/>
                      </a:moveTo>
                      <a:lnTo>
                        <a:pt x="15564" y="64416"/>
                      </a:lnTo>
                      <a:lnTo>
                        <a:pt x="9079" y="65064"/>
                      </a:lnTo>
                      <a:lnTo>
                        <a:pt x="2594" y="164282"/>
                      </a:lnTo>
                      <a:lnTo>
                        <a:pt x="9079" y="162985"/>
                      </a:lnTo>
                      <a:lnTo>
                        <a:pt x="9079" y="162985"/>
                      </a:lnTo>
                      <a:close/>
                      <a:moveTo>
                        <a:pt x="298302" y="279064"/>
                      </a:moveTo>
                      <a:cubicBezTo>
                        <a:pt x="299599" y="279064"/>
                        <a:pt x="300896" y="277767"/>
                        <a:pt x="300896" y="276470"/>
                      </a:cubicBezTo>
                      <a:cubicBezTo>
                        <a:pt x="300896" y="275173"/>
                        <a:pt x="299599" y="273876"/>
                        <a:pt x="298302" y="273876"/>
                      </a:cubicBezTo>
                      <a:cubicBezTo>
                        <a:pt x="297005" y="273876"/>
                        <a:pt x="295708" y="275173"/>
                        <a:pt x="295708" y="276470"/>
                      </a:cubicBezTo>
                      <a:cubicBezTo>
                        <a:pt x="295708" y="277767"/>
                        <a:pt x="297005" y="279064"/>
                        <a:pt x="298302" y="279064"/>
                      </a:cubicBezTo>
                      <a:lnTo>
                        <a:pt x="298302" y="279064"/>
                      </a:lnTo>
                      <a:close/>
                      <a:moveTo>
                        <a:pt x="355368" y="217458"/>
                      </a:moveTo>
                      <a:cubicBezTo>
                        <a:pt x="358611" y="217458"/>
                        <a:pt x="360556" y="214864"/>
                        <a:pt x="360556" y="212270"/>
                      </a:cubicBezTo>
                      <a:cubicBezTo>
                        <a:pt x="360556" y="209027"/>
                        <a:pt x="357962" y="207082"/>
                        <a:pt x="355368" y="207082"/>
                      </a:cubicBezTo>
                      <a:cubicBezTo>
                        <a:pt x="352126" y="207082"/>
                        <a:pt x="350180" y="209676"/>
                        <a:pt x="350180" y="212270"/>
                      </a:cubicBezTo>
                      <a:cubicBezTo>
                        <a:pt x="350180" y="214864"/>
                        <a:pt x="352774" y="217458"/>
                        <a:pt x="355368" y="217458"/>
                      </a:cubicBezTo>
                      <a:lnTo>
                        <a:pt x="355368" y="217458"/>
                      </a:lnTo>
                      <a:close/>
                      <a:moveTo>
                        <a:pt x="72630" y="302409"/>
                      </a:moveTo>
                      <a:cubicBezTo>
                        <a:pt x="73927" y="302409"/>
                        <a:pt x="75224" y="301112"/>
                        <a:pt x="75224" y="300463"/>
                      </a:cubicBezTo>
                      <a:cubicBezTo>
                        <a:pt x="75224" y="299166"/>
                        <a:pt x="73927" y="298518"/>
                        <a:pt x="72630" y="298518"/>
                      </a:cubicBezTo>
                      <a:cubicBezTo>
                        <a:pt x="71333" y="298518"/>
                        <a:pt x="70036" y="299815"/>
                        <a:pt x="70036" y="300463"/>
                      </a:cubicBezTo>
                      <a:cubicBezTo>
                        <a:pt x="70036" y="301112"/>
                        <a:pt x="71333" y="302409"/>
                        <a:pt x="72630" y="302409"/>
                      </a:cubicBezTo>
                      <a:lnTo>
                        <a:pt x="72630" y="302409"/>
                      </a:lnTo>
                      <a:close/>
                      <a:moveTo>
                        <a:pt x="64200" y="507978"/>
                      </a:moveTo>
                      <a:cubicBezTo>
                        <a:pt x="68091" y="507978"/>
                        <a:pt x="70685" y="504735"/>
                        <a:pt x="70685" y="501493"/>
                      </a:cubicBezTo>
                      <a:cubicBezTo>
                        <a:pt x="70685" y="497602"/>
                        <a:pt x="67442" y="495008"/>
                        <a:pt x="64200" y="495008"/>
                      </a:cubicBezTo>
                      <a:cubicBezTo>
                        <a:pt x="60309" y="495008"/>
                        <a:pt x="57715" y="498250"/>
                        <a:pt x="57715" y="501493"/>
                      </a:cubicBezTo>
                      <a:cubicBezTo>
                        <a:pt x="57715" y="505384"/>
                        <a:pt x="60309" y="507978"/>
                        <a:pt x="64200" y="507978"/>
                      </a:cubicBezTo>
                      <a:lnTo>
                        <a:pt x="64200" y="507978"/>
                      </a:lnTo>
                      <a:close/>
                      <a:moveTo>
                        <a:pt x="368338" y="341318"/>
                      </a:moveTo>
                      <a:cubicBezTo>
                        <a:pt x="373526" y="341318"/>
                        <a:pt x="377417" y="337427"/>
                        <a:pt x="377417" y="332239"/>
                      </a:cubicBezTo>
                      <a:cubicBezTo>
                        <a:pt x="377417" y="327051"/>
                        <a:pt x="373526" y="323160"/>
                        <a:pt x="368338" y="323160"/>
                      </a:cubicBezTo>
                      <a:cubicBezTo>
                        <a:pt x="363150" y="323160"/>
                        <a:pt x="359259" y="327051"/>
                        <a:pt x="359259" y="332239"/>
                      </a:cubicBezTo>
                      <a:cubicBezTo>
                        <a:pt x="359259" y="337427"/>
                        <a:pt x="363798" y="341318"/>
                        <a:pt x="368338" y="341318"/>
                      </a:cubicBezTo>
                      <a:lnTo>
                        <a:pt x="368338" y="341318"/>
                      </a:lnTo>
                      <a:close/>
                      <a:moveTo>
                        <a:pt x="70036" y="236912"/>
                      </a:moveTo>
                      <a:cubicBezTo>
                        <a:pt x="71333" y="236912"/>
                        <a:pt x="71982" y="235615"/>
                        <a:pt x="71982" y="234967"/>
                      </a:cubicBezTo>
                      <a:cubicBezTo>
                        <a:pt x="71982" y="233670"/>
                        <a:pt x="70685" y="233021"/>
                        <a:pt x="70036" y="233021"/>
                      </a:cubicBezTo>
                      <a:cubicBezTo>
                        <a:pt x="68739" y="233021"/>
                        <a:pt x="68091" y="234318"/>
                        <a:pt x="68091" y="234967"/>
                      </a:cubicBezTo>
                      <a:cubicBezTo>
                        <a:pt x="68091" y="236264"/>
                        <a:pt x="69388" y="236912"/>
                        <a:pt x="70036" y="236912"/>
                      </a:cubicBezTo>
                      <a:lnTo>
                        <a:pt x="70036" y="236912"/>
                      </a:lnTo>
                      <a:close/>
                      <a:moveTo>
                        <a:pt x="57066" y="241452"/>
                      </a:moveTo>
                      <a:cubicBezTo>
                        <a:pt x="59012" y="241452"/>
                        <a:pt x="60957" y="239506"/>
                        <a:pt x="60957" y="237561"/>
                      </a:cubicBezTo>
                      <a:cubicBezTo>
                        <a:pt x="60957" y="235615"/>
                        <a:pt x="59012" y="233670"/>
                        <a:pt x="57066" y="233670"/>
                      </a:cubicBezTo>
                      <a:cubicBezTo>
                        <a:pt x="55121" y="233670"/>
                        <a:pt x="53176" y="235615"/>
                        <a:pt x="53176" y="237561"/>
                      </a:cubicBezTo>
                      <a:cubicBezTo>
                        <a:pt x="53176" y="240155"/>
                        <a:pt x="55121" y="241452"/>
                        <a:pt x="57066" y="241452"/>
                      </a:cubicBezTo>
                      <a:lnTo>
                        <a:pt x="57066" y="241452"/>
                      </a:lnTo>
                      <a:close/>
                      <a:moveTo>
                        <a:pt x="53824" y="229130"/>
                      </a:moveTo>
                      <a:cubicBezTo>
                        <a:pt x="57066" y="229130"/>
                        <a:pt x="59012" y="226536"/>
                        <a:pt x="59012" y="223943"/>
                      </a:cubicBezTo>
                      <a:cubicBezTo>
                        <a:pt x="59012" y="220700"/>
                        <a:pt x="56418" y="218755"/>
                        <a:pt x="53824" y="218755"/>
                      </a:cubicBezTo>
                      <a:cubicBezTo>
                        <a:pt x="50582" y="218755"/>
                        <a:pt x="48636" y="221349"/>
                        <a:pt x="48636" y="223943"/>
                      </a:cubicBezTo>
                      <a:cubicBezTo>
                        <a:pt x="48636" y="226536"/>
                        <a:pt x="50582" y="229130"/>
                        <a:pt x="53824" y="229130"/>
                      </a:cubicBezTo>
                      <a:lnTo>
                        <a:pt x="53824" y="229130"/>
                      </a:lnTo>
                      <a:close/>
                      <a:moveTo>
                        <a:pt x="9727" y="458693"/>
                      </a:moveTo>
                      <a:cubicBezTo>
                        <a:pt x="9079" y="480093"/>
                        <a:pt x="9079" y="500844"/>
                        <a:pt x="8430" y="522244"/>
                      </a:cubicBezTo>
                      <a:lnTo>
                        <a:pt x="3891" y="522244"/>
                      </a:lnTo>
                      <a:cubicBezTo>
                        <a:pt x="5188" y="522244"/>
                        <a:pt x="7133" y="522244"/>
                        <a:pt x="8430" y="522244"/>
                      </a:cubicBezTo>
                      <a:lnTo>
                        <a:pt x="8430" y="548832"/>
                      </a:lnTo>
                      <a:cubicBezTo>
                        <a:pt x="8430" y="574123"/>
                        <a:pt x="27885" y="596171"/>
                        <a:pt x="51230" y="598117"/>
                      </a:cubicBezTo>
                      <a:lnTo>
                        <a:pt x="297005" y="619517"/>
                      </a:lnTo>
                      <a:lnTo>
                        <a:pt x="323593" y="622111"/>
                      </a:lnTo>
                      <a:cubicBezTo>
                        <a:pt x="337211" y="623408"/>
                        <a:pt x="350829" y="618868"/>
                        <a:pt x="360556" y="610438"/>
                      </a:cubicBezTo>
                      <a:cubicBezTo>
                        <a:pt x="366392" y="605250"/>
                        <a:pt x="370283" y="598765"/>
                        <a:pt x="370283" y="598117"/>
                      </a:cubicBezTo>
                      <a:lnTo>
                        <a:pt x="370283" y="598117"/>
                      </a:lnTo>
                      <a:lnTo>
                        <a:pt x="380011" y="596171"/>
                      </a:lnTo>
                      <a:cubicBezTo>
                        <a:pt x="379362" y="597468"/>
                        <a:pt x="378714" y="599414"/>
                        <a:pt x="378065" y="600711"/>
                      </a:cubicBezTo>
                      <a:cubicBezTo>
                        <a:pt x="377417" y="602656"/>
                        <a:pt x="373526" y="609141"/>
                        <a:pt x="365744" y="616274"/>
                      </a:cubicBezTo>
                      <a:cubicBezTo>
                        <a:pt x="355368" y="625353"/>
                        <a:pt x="341750" y="630541"/>
                        <a:pt x="328132" y="630541"/>
                      </a:cubicBezTo>
                      <a:cubicBezTo>
                        <a:pt x="326187" y="630541"/>
                        <a:pt x="324241" y="630541"/>
                        <a:pt x="322944" y="630541"/>
                      </a:cubicBezTo>
                      <a:lnTo>
                        <a:pt x="297005" y="627947"/>
                      </a:lnTo>
                      <a:lnTo>
                        <a:pt x="50582" y="606547"/>
                      </a:lnTo>
                      <a:cubicBezTo>
                        <a:pt x="22697" y="603953"/>
                        <a:pt x="0" y="578014"/>
                        <a:pt x="0" y="548832"/>
                      </a:cubicBezTo>
                      <a:lnTo>
                        <a:pt x="0" y="522244"/>
                      </a:lnTo>
                      <a:lnTo>
                        <a:pt x="0" y="522244"/>
                      </a:lnTo>
                      <a:lnTo>
                        <a:pt x="0" y="522244"/>
                      </a:lnTo>
                      <a:lnTo>
                        <a:pt x="1297" y="441833"/>
                      </a:lnTo>
                      <a:lnTo>
                        <a:pt x="9727" y="458693"/>
                      </a:lnTo>
                      <a:lnTo>
                        <a:pt x="9727" y="458693"/>
                      </a:lnTo>
                      <a:close/>
                      <a:moveTo>
                        <a:pt x="327483" y="467123"/>
                      </a:moveTo>
                      <a:lnTo>
                        <a:pt x="326187" y="467123"/>
                      </a:lnTo>
                      <a:lnTo>
                        <a:pt x="326187" y="467123"/>
                      </a:lnTo>
                      <a:lnTo>
                        <a:pt x="327483" y="467123"/>
                      </a:lnTo>
                      <a:lnTo>
                        <a:pt x="327483" y="467123"/>
                      </a:lnTo>
                      <a:close/>
                      <a:moveTo>
                        <a:pt x="123860" y="575420"/>
                      </a:moveTo>
                      <a:cubicBezTo>
                        <a:pt x="127751" y="575420"/>
                        <a:pt x="130993" y="572177"/>
                        <a:pt x="130993" y="568287"/>
                      </a:cubicBezTo>
                      <a:cubicBezTo>
                        <a:pt x="130993" y="564396"/>
                        <a:pt x="127751" y="561153"/>
                        <a:pt x="123860" y="561153"/>
                      </a:cubicBezTo>
                      <a:cubicBezTo>
                        <a:pt x="119969" y="561153"/>
                        <a:pt x="116727" y="564396"/>
                        <a:pt x="116727" y="568287"/>
                      </a:cubicBezTo>
                      <a:cubicBezTo>
                        <a:pt x="116727" y="572177"/>
                        <a:pt x="119969" y="575420"/>
                        <a:pt x="123860" y="575420"/>
                      </a:cubicBezTo>
                      <a:lnTo>
                        <a:pt x="123860" y="575420"/>
                      </a:lnTo>
                      <a:close/>
                      <a:moveTo>
                        <a:pt x="45394" y="526784"/>
                      </a:moveTo>
                      <a:cubicBezTo>
                        <a:pt x="47988" y="526784"/>
                        <a:pt x="49933" y="524838"/>
                        <a:pt x="49933" y="522244"/>
                      </a:cubicBezTo>
                      <a:cubicBezTo>
                        <a:pt x="49933" y="519650"/>
                        <a:pt x="47988" y="517705"/>
                        <a:pt x="45394" y="517705"/>
                      </a:cubicBezTo>
                      <a:cubicBezTo>
                        <a:pt x="42800" y="517705"/>
                        <a:pt x="40854" y="519650"/>
                        <a:pt x="40854" y="522244"/>
                      </a:cubicBezTo>
                      <a:cubicBezTo>
                        <a:pt x="41503" y="524838"/>
                        <a:pt x="43448" y="526784"/>
                        <a:pt x="45394" y="526784"/>
                      </a:cubicBezTo>
                      <a:lnTo>
                        <a:pt x="45394" y="526784"/>
                      </a:lnTo>
                      <a:close/>
                      <a:moveTo>
                        <a:pt x="125806" y="543644"/>
                      </a:moveTo>
                      <a:lnTo>
                        <a:pt x="125806" y="543644"/>
                      </a:lnTo>
                      <a:cubicBezTo>
                        <a:pt x="92733" y="550129"/>
                        <a:pt x="77169" y="546238"/>
                        <a:pt x="71333" y="540402"/>
                      </a:cubicBezTo>
                      <a:cubicBezTo>
                        <a:pt x="65497" y="533917"/>
                        <a:pt x="66794" y="525487"/>
                        <a:pt x="71333" y="515760"/>
                      </a:cubicBezTo>
                      <a:cubicBezTo>
                        <a:pt x="81060" y="496305"/>
                        <a:pt x="84303" y="495657"/>
                        <a:pt x="74575" y="514463"/>
                      </a:cubicBezTo>
                      <a:cubicBezTo>
                        <a:pt x="70036" y="524190"/>
                        <a:pt x="68739" y="532620"/>
                        <a:pt x="74575" y="538456"/>
                      </a:cubicBezTo>
                      <a:cubicBezTo>
                        <a:pt x="80412" y="544293"/>
                        <a:pt x="95327" y="547535"/>
                        <a:pt x="127103" y="541699"/>
                      </a:cubicBezTo>
                      <a:lnTo>
                        <a:pt x="127103" y="541699"/>
                      </a:lnTo>
                      <a:cubicBezTo>
                        <a:pt x="142666" y="539105"/>
                        <a:pt x="142018" y="540402"/>
                        <a:pt x="125806" y="543644"/>
                      </a:cubicBezTo>
                      <a:lnTo>
                        <a:pt x="125806" y="543644"/>
                      </a:lnTo>
                      <a:close/>
                      <a:moveTo>
                        <a:pt x="369635" y="581256"/>
                      </a:moveTo>
                      <a:lnTo>
                        <a:pt x="372877" y="542996"/>
                      </a:lnTo>
                      <a:lnTo>
                        <a:pt x="392332" y="469069"/>
                      </a:lnTo>
                      <a:lnTo>
                        <a:pt x="382604" y="471663"/>
                      </a:lnTo>
                      <a:lnTo>
                        <a:pt x="370283" y="520947"/>
                      </a:lnTo>
                      <a:lnTo>
                        <a:pt x="370283" y="520947"/>
                      </a:lnTo>
                      <a:lnTo>
                        <a:pt x="364447" y="478148"/>
                      </a:lnTo>
                      <a:lnTo>
                        <a:pt x="356017" y="481390"/>
                      </a:lnTo>
                      <a:lnTo>
                        <a:pt x="364447" y="543644"/>
                      </a:lnTo>
                      <a:lnTo>
                        <a:pt x="361205" y="582553"/>
                      </a:lnTo>
                      <a:lnTo>
                        <a:pt x="369635" y="581256"/>
                      </a:lnTo>
                      <a:lnTo>
                        <a:pt x="369635" y="581256"/>
                      </a:lnTo>
                      <a:close/>
                      <a:moveTo>
                        <a:pt x="333320" y="584499"/>
                      </a:moveTo>
                      <a:lnTo>
                        <a:pt x="340453" y="504087"/>
                      </a:lnTo>
                      <a:lnTo>
                        <a:pt x="352126" y="500196"/>
                      </a:lnTo>
                      <a:lnTo>
                        <a:pt x="353423" y="482038"/>
                      </a:lnTo>
                      <a:lnTo>
                        <a:pt x="320999" y="493063"/>
                      </a:lnTo>
                      <a:lnTo>
                        <a:pt x="319702" y="509923"/>
                      </a:lnTo>
                      <a:lnTo>
                        <a:pt x="331374" y="506032"/>
                      </a:lnTo>
                      <a:lnTo>
                        <a:pt x="324241" y="585147"/>
                      </a:lnTo>
                      <a:lnTo>
                        <a:pt x="333320" y="584499"/>
                      </a:lnTo>
                      <a:lnTo>
                        <a:pt x="333320" y="584499"/>
                      </a:lnTo>
                      <a:close/>
                      <a:moveTo>
                        <a:pt x="308029" y="587093"/>
                      </a:moveTo>
                      <a:lnTo>
                        <a:pt x="317108" y="495008"/>
                      </a:lnTo>
                      <a:lnTo>
                        <a:pt x="308678" y="497602"/>
                      </a:lnTo>
                      <a:lnTo>
                        <a:pt x="300247" y="587741"/>
                      </a:lnTo>
                      <a:lnTo>
                        <a:pt x="308029" y="587093"/>
                      </a:lnTo>
                      <a:lnTo>
                        <a:pt x="308029" y="587093"/>
                      </a:lnTo>
                      <a:close/>
                      <a:moveTo>
                        <a:pt x="297005" y="572177"/>
                      </a:moveTo>
                      <a:lnTo>
                        <a:pt x="279496" y="574771"/>
                      </a:lnTo>
                      <a:lnTo>
                        <a:pt x="286629" y="505384"/>
                      </a:lnTo>
                      <a:lnTo>
                        <a:pt x="278199" y="508626"/>
                      </a:lnTo>
                      <a:lnTo>
                        <a:pt x="269769" y="590983"/>
                      </a:lnTo>
                      <a:lnTo>
                        <a:pt x="295708" y="588389"/>
                      </a:lnTo>
                      <a:lnTo>
                        <a:pt x="297005" y="572177"/>
                      </a:lnTo>
                      <a:lnTo>
                        <a:pt x="297005" y="572177"/>
                      </a:lnTo>
                      <a:close/>
                      <a:moveTo>
                        <a:pt x="253557" y="531972"/>
                      </a:moveTo>
                      <a:lnTo>
                        <a:pt x="245126" y="563747"/>
                      </a:lnTo>
                      <a:lnTo>
                        <a:pt x="255502" y="561802"/>
                      </a:lnTo>
                      <a:lnTo>
                        <a:pt x="253557" y="531972"/>
                      </a:lnTo>
                      <a:lnTo>
                        <a:pt x="253557" y="531972"/>
                      </a:lnTo>
                      <a:lnTo>
                        <a:pt x="253557" y="531972"/>
                      </a:lnTo>
                      <a:close/>
                      <a:moveTo>
                        <a:pt x="256799" y="591632"/>
                      </a:moveTo>
                      <a:lnTo>
                        <a:pt x="265229" y="590983"/>
                      </a:lnTo>
                      <a:lnTo>
                        <a:pt x="260041" y="514463"/>
                      </a:lnTo>
                      <a:lnTo>
                        <a:pt x="250314" y="517705"/>
                      </a:lnTo>
                      <a:lnTo>
                        <a:pt x="227617" y="594874"/>
                      </a:lnTo>
                      <a:lnTo>
                        <a:pt x="236696" y="594226"/>
                      </a:lnTo>
                      <a:lnTo>
                        <a:pt x="241884" y="576717"/>
                      </a:lnTo>
                      <a:lnTo>
                        <a:pt x="256150" y="574771"/>
                      </a:lnTo>
                      <a:lnTo>
                        <a:pt x="256799" y="591632"/>
                      </a:lnTo>
                      <a:lnTo>
                        <a:pt x="256799" y="591632"/>
                      </a:lnTo>
                      <a:close/>
                      <a:moveTo>
                        <a:pt x="217890" y="595523"/>
                      </a:moveTo>
                      <a:lnTo>
                        <a:pt x="225023" y="539105"/>
                      </a:lnTo>
                      <a:lnTo>
                        <a:pt x="236696" y="535214"/>
                      </a:lnTo>
                      <a:lnTo>
                        <a:pt x="237993" y="522244"/>
                      </a:lnTo>
                      <a:lnTo>
                        <a:pt x="205569" y="533269"/>
                      </a:lnTo>
                      <a:lnTo>
                        <a:pt x="204272" y="544941"/>
                      </a:lnTo>
                      <a:lnTo>
                        <a:pt x="215945" y="541050"/>
                      </a:lnTo>
                      <a:lnTo>
                        <a:pt x="208811" y="595523"/>
                      </a:lnTo>
                      <a:lnTo>
                        <a:pt x="217890" y="595523"/>
                      </a:lnTo>
                      <a:lnTo>
                        <a:pt x="217890" y="595523"/>
                      </a:lnTo>
                      <a:close/>
                      <a:moveTo>
                        <a:pt x="192599" y="598117"/>
                      </a:moveTo>
                      <a:lnTo>
                        <a:pt x="201029" y="535862"/>
                      </a:lnTo>
                      <a:lnTo>
                        <a:pt x="192599" y="539105"/>
                      </a:lnTo>
                      <a:lnTo>
                        <a:pt x="184169" y="599414"/>
                      </a:lnTo>
                      <a:lnTo>
                        <a:pt x="192599" y="598117"/>
                      </a:lnTo>
                      <a:lnTo>
                        <a:pt x="192599" y="598117"/>
                      </a:lnTo>
                      <a:close/>
                      <a:moveTo>
                        <a:pt x="166660" y="600062"/>
                      </a:moveTo>
                      <a:lnTo>
                        <a:pt x="188708" y="539105"/>
                      </a:lnTo>
                      <a:lnTo>
                        <a:pt x="178981" y="542347"/>
                      </a:lnTo>
                      <a:lnTo>
                        <a:pt x="163418" y="587741"/>
                      </a:lnTo>
                      <a:lnTo>
                        <a:pt x="163418" y="587741"/>
                      </a:lnTo>
                      <a:lnTo>
                        <a:pt x="160824" y="548832"/>
                      </a:lnTo>
                      <a:lnTo>
                        <a:pt x="151745" y="552075"/>
                      </a:lnTo>
                      <a:lnTo>
                        <a:pt x="156933" y="600711"/>
                      </a:lnTo>
                      <a:lnTo>
                        <a:pt x="166660" y="600062"/>
                      </a:lnTo>
                      <a:lnTo>
                        <a:pt x="166660" y="600062"/>
                      </a:lnTo>
                      <a:close/>
                      <a:moveTo>
                        <a:pt x="251611" y="93598"/>
                      </a:moveTo>
                      <a:lnTo>
                        <a:pt x="237344" y="96840"/>
                      </a:lnTo>
                      <a:lnTo>
                        <a:pt x="239290" y="78034"/>
                      </a:lnTo>
                      <a:lnTo>
                        <a:pt x="252908" y="75440"/>
                      </a:lnTo>
                      <a:lnTo>
                        <a:pt x="254205" y="63119"/>
                      </a:lnTo>
                      <a:lnTo>
                        <a:pt x="240587" y="65713"/>
                      </a:lnTo>
                      <a:lnTo>
                        <a:pt x="241884" y="48204"/>
                      </a:lnTo>
                      <a:lnTo>
                        <a:pt x="256150" y="46258"/>
                      </a:lnTo>
                      <a:lnTo>
                        <a:pt x="257447" y="33289"/>
                      </a:lnTo>
                      <a:lnTo>
                        <a:pt x="236696" y="35883"/>
                      </a:lnTo>
                      <a:lnTo>
                        <a:pt x="230211" y="113052"/>
                      </a:lnTo>
                      <a:lnTo>
                        <a:pt x="250963" y="108513"/>
                      </a:lnTo>
                      <a:lnTo>
                        <a:pt x="251611" y="93598"/>
                      </a:lnTo>
                      <a:lnTo>
                        <a:pt x="251611" y="93598"/>
                      </a:lnTo>
                      <a:close/>
                      <a:moveTo>
                        <a:pt x="227617" y="98785"/>
                      </a:moveTo>
                      <a:lnTo>
                        <a:pt x="213351" y="101379"/>
                      </a:lnTo>
                      <a:lnTo>
                        <a:pt x="218539" y="37180"/>
                      </a:lnTo>
                      <a:lnTo>
                        <a:pt x="212054" y="37828"/>
                      </a:lnTo>
                      <a:lnTo>
                        <a:pt x="205569" y="116943"/>
                      </a:lnTo>
                      <a:lnTo>
                        <a:pt x="226320" y="112404"/>
                      </a:lnTo>
                      <a:lnTo>
                        <a:pt x="227617" y="98785"/>
                      </a:lnTo>
                      <a:lnTo>
                        <a:pt x="227617" y="98785"/>
                      </a:lnTo>
                      <a:close/>
                      <a:moveTo>
                        <a:pt x="188708" y="53392"/>
                      </a:moveTo>
                      <a:lnTo>
                        <a:pt x="186763" y="74143"/>
                      </a:lnTo>
                      <a:lnTo>
                        <a:pt x="191951" y="73495"/>
                      </a:lnTo>
                      <a:cubicBezTo>
                        <a:pt x="193896" y="73495"/>
                        <a:pt x="195193" y="71549"/>
                        <a:pt x="196490" y="69604"/>
                      </a:cubicBezTo>
                      <a:cubicBezTo>
                        <a:pt x="197787" y="67010"/>
                        <a:pt x="198436" y="64416"/>
                        <a:pt x="198436" y="61173"/>
                      </a:cubicBezTo>
                      <a:cubicBezTo>
                        <a:pt x="198436" y="58580"/>
                        <a:pt x="197787" y="56634"/>
                        <a:pt x="197139" y="55337"/>
                      </a:cubicBezTo>
                      <a:cubicBezTo>
                        <a:pt x="196490" y="54040"/>
                        <a:pt x="195193" y="53392"/>
                        <a:pt x="193896" y="53392"/>
                      </a:cubicBezTo>
                      <a:lnTo>
                        <a:pt x="188708" y="53392"/>
                      </a:lnTo>
                      <a:lnTo>
                        <a:pt x="188708" y="53392"/>
                      </a:lnTo>
                      <a:close/>
                      <a:moveTo>
                        <a:pt x="184169" y="109810"/>
                      </a:moveTo>
                      <a:lnTo>
                        <a:pt x="190654" y="108513"/>
                      </a:lnTo>
                      <a:cubicBezTo>
                        <a:pt x="192599" y="107864"/>
                        <a:pt x="193896" y="106567"/>
                        <a:pt x="195193" y="103973"/>
                      </a:cubicBezTo>
                      <a:cubicBezTo>
                        <a:pt x="196490" y="101379"/>
                        <a:pt x="197139" y="98137"/>
                        <a:pt x="197139" y="94246"/>
                      </a:cubicBezTo>
                      <a:cubicBezTo>
                        <a:pt x="197139" y="91004"/>
                        <a:pt x="196490" y="89058"/>
                        <a:pt x="195842" y="87113"/>
                      </a:cubicBezTo>
                      <a:cubicBezTo>
                        <a:pt x="195193" y="85816"/>
                        <a:pt x="193896" y="85167"/>
                        <a:pt x="191951" y="85167"/>
                      </a:cubicBezTo>
                      <a:lnTo>
                        <a:pt x="186114" y="86464"/>
                      </a:lnTo>
                      <a:lnTo>
                        <a:pt x="184169" y="109810"/>
                      </a:lnTo>
                      <a:lnTo>
                        <a:pt x="184169" y="109810"/>
                      </a:lnTo>
                      <a:close/>
                      <a:moveTo>
                        <a:pt x="191302" y="120834"/>
                      </a:moveTo>
                      <a:cubicBezTo>
                        <a:pt x="194545" y="120185"/>
                        <a:pt x="197787" y="116943"/>
                        <a:pt x="199733" y="111755"/>
                      </a:cubicBezTo>
                      <a:cubicBezTo>
                        <a:pt x="201678" y="106567"/>
                        <a:pt x="202975" y="100082"/>
                        <a:pt x="202975" y="92949"/>
                      </a:cubicBezTo>
                      <a:cubicBezTo>
                        <a:pt x="202975" y="89058"/>
                        <a:pt x="202326" y="85816"/>
                        <a:pt x="201678" y="83222"/>
                      </a:cubicBezTo>
                      <a:cubicBezTo>
                        <a:pt x="200381" y="80628"/>
                        <a:pt x="199084" y="78683"/>
                        <a:pt x="197787" y="78683"/>
                      </a:cubicBezTo>
                      <a:lnTo>
                        <a:pt x="197787" y="78034"/>
                      </a:lnTo>
                      <a:cubicBezTo>
                        <a:pt x="199733" y="76737"/>
                        <a:pt x="201678" y="73495"/>
                        <a:pt x="202975" y="69604"/>
                      </a:cubicBezTo>
                      <a:cubicBezTo>
                        <a:pt x="204272" y="65713"/>
                        <a:pt x="204920" y="61173"/>
                        <a:pt x="204920" y="55986"/>
                      </a:cubicBezTo>
                      <a:cubicBezTo>
                        <a:pt x="204920" y="50798"/>
                        <a:pt x="204272" y="46907"/>
                        <a:pt x="202326" y="44313"/>
                      </a:cubicBezTo>
                      <a:cubicBezTo>
                        <a:pt x="201029" y="41071"/>
                        <a:pt x="198436" y="40422"/>
                        <a:pt x="195842" y="40422"/>
                      </a:cubicBezTo>
                      <a:lnTo>
                        <a:pt x="182872" y="42367"/>
                      </a:lnTo>
                      <a:lnTo>
                        <a:pt x="176387" y="124725"/>
                      </a:lnTo>
                      <a:lnTo>
                        <a:pt x="191302" y="120834"/>
                      </a:lnTo>
                      <a:lnTo>
                        <a:pt x="191302" y="120834"/>
                      </a:lnTo>
                      <a:close/>
                      <a:moveTo>
                        <a:pt x="171199" y="125373"/>
                      </a:moveTo>
                      <a:lnTo>
                        <a:pt x="177684" y="43016"/>
                      </a:lnTo>
                      <a:lnTo>
                        <a:pt x="171199" y="43664"/>
                      </a:lnTo>
                      <a:lnTo>
                        <a:pt x="164714" y="126670"/>
                      </a:lnTo>
                      <a:lnTo>
                        <a:pt x="171199" y="125373"/>
                      </a:lnTo>
                      <a:lnTo>
                        <a:pt x="171199" y="125373"/>
                      </a:lnTo>
                      <a:close/>
                      <a:moveTo>
                        <a:pt x="145260" y="61822"/>
                      </a:moveTo>
                      <a:lnTo>
                        <a:pt x="140721" y="116943"/>
                      </a:lnTo>
                      <a:lnTo>
                        <a:pt x="145908" y="115646"/>
                      </a:lnTo>
                      <a:cubicBezTo>
                        <a:pt x="149151" y="114998"/>
                        <a:pt x="151745" y="111107"/>
                        <a:pt x="153690" y="104622"/>
                      </a:cubicBezTo>
                      <a:cubicBezTo>
                        <a:pt x="155636" y="98137"/>
                        <a:pt x="156933" y="89707"/>
                        <a:pt x="156933" y="79979"/>
                      </a:cubicBezTo>
                      <a:cubicBezTo>
                        <a:pt x="156933" y="73495"/>
                        <a:pt x="156284" y="68955"/>
                        <a:pt x="154987" y="65064"/>
                      </a:cubicBezTo>
                      <a:cubicBezTo>
                        <a:pt x="153690" y="61822"/>
                        <a:pt x="151745" y="60525"/>
                        <a:pt x="149151" y="60525"/>
                      </a:cubicBezTo>
                      <a:lnTo>
                        <a:pt x="145260" y="61822"/>
                      </a:lnTo>
                      <a:lnTo>
                        <a:pt x="145260" y="61822"/>
                      </a:lnTo>
                      <a:close/>
                      <a:moveTo>
                        <a:pt x="139424" y="47555"/>
                      </a:moveTo>
                      <a:lnTo>
                        <a:pt x="132939" y="133804"/>
                      </a:lnTo>
                      <a:lnTo>
                        <a:pt x="146557" y="130561"/>
                      </a:lnTo>
                      <a:cubicBezTo>
                        <a:pt x="149799" y="129913"/>
                        <a:pt x="153042" y="126670"/>
                        <a:pt x="154987" y="122131"/>
                      </a:cubicBezTo>
                      <a:cubicBezTo>
                        <a:pt x="157581" y="116943"/>
                        <a:pt x="159527" y="111107"/>
                        <a:pt x="160824" y="103325"/>
                      </a:cubicBezTo>
                      <a:cubicBezTo>
                        <a:pt x="162121" y="95543"/>
                        <a:pt x="162769" y="86464"/>
                        <a:pt x="162769" y="76737"/>
                      </a:cubicBezTo>
                      <a:cubicBezTo>
                        <a:pt x="162769" y="66361"/>
                        <a:pt x="161472" y="58580"/>
                        <a:pt x="159527" y="53392"/>
                      </a:cubicBezTo>
                      <a:cubicBezTo>
                        <a:pt x="156933" y="48204"/>
                        <a:pt x="154339" y="45610"/>
                        <a:pt x="150448" y="46258"/>
                      </a:cubicBezTo>
                      <a:lnTo>
                        <a:pt x="139424" y="47555"/>
                      </a:lnTo>
                      <a:lnTo>
                        <a:pt x="139424" y="47555"/>
                      </a:lnTo>
                      <a:close/>
                      <a:moveTo>
                        <a:pt x="129696" y="119537"/>
                      </a:moveTo>
                      <a:lnTo>
                        <a:pt x="115430" y="122779"/>
                      </a:lnTo>
                      <a:lnTo>
                        <a:pt x="117375" y="101379"/>
                      </a:lnTo>
                      <a:lnTo>
                        <a:pt x="130993" y="98785"/>
                      </a:lnTo>
                      <a:lnTo>
                        <a:pt x="132290" y="84519"/>
                      </a:lnTo>
                      <a:lnTo>
                        <a:pt x="118672" y="87113"/>
                      </a:lnTo>
                      <a:lnTo>
                        <a:pt x="119969" y="66361"/>
                      </a:lnTo>
                      <a:lnTo>
                        <a:pt x="134236" y="64416"/>
                      </a:lnTo>
                      <a:lnTo>
                        <a:pt x="135533" y="48852"/>
                      </a:lnTo>
                      <a:lnTo>
                        <a:pt x="114781" y="51446"/>
                      </a:lnTo>
                      <a:lnTo>
                        <a:pt x="108297" y="140288"/>
                      </a:lnTo>
                      <a:lnTo>
                        <a:pt x="129048" y="135749"/>
                      </a:lnTo>
                      <a:lnTo>
                        <a:pt x="129696" y="119537"/>
                      </a:lnTo>
                      <a:lnTo>
                        <a:pt x="129696" y="119537"/>
                      </a:lnTo>
                      <a:close/>
                      <a:moveTo>
                        <a:pt x="88842" y="97488"/>
                      </a:moveTo>
                      <a:lnTo>
                        <a:pt x="94678" y="96192"/>
                      </a:lnTo>
                      <a:cubicBezTo>
                        <a:pt x="96624" y="95543"/>
                        <a:pt x="97921" y="94246"/>
                        <a:pt x="99218" y="91004"/>
                      </a:cubicBezTo>
                      <a:cubicBezTo>
                        <a:pt x="100515" y="87761"/>
                        <a:pt x="101163" y="83870"/>
                        <a:pt x="101163" y="79331"/>
                      </a:cubicBezTo>
                      <a:cubicBezTo>
                        <a:pt x="101163" y="75440"/>
                        <a:pt x="100515" y="72846"/>
                        <a:pt x="99866" y="70901"/>
                      </a:cubicBezTo>
                      <a:cubicBezTo>
                        <a:pt x="99218" y="68955"/>
                        <a:pt x="97921" y="68307"/>
                        <a:pt x="96624" y="68307"/>
                      </a:cubicBezTo>
                      <a:lnTo>
                        <a:pt x="90788" y="69604"/>
                      </a:lnTo>
                      <a:lnTo>
                        <a:pt x="88842" y="97488"/>
                      </a:lnTo>
                      <a:lnTo>
                        <a:pt x="88842" y="97488"/>
                      </a:lnTo>
                      <a:close/>
                      <a:moveTo>
                        <a:pt x="84951" y="55337"/>
                      </a:moveTo>
                      <a:lnTo>
                        <a:pt x="78466" y="147422"/>
                      </a:lnTo>
                      <a:lnTo>
                        <a:pt x="84951" y="146125"/>
                      </a:lnTo>
                      <a:lnTo>
                        <a:pt x="87545" y="113052"/>
                      </a:lnTo>
                      <a:lnTo>
                        <a:pt x="93381" y="111755"/>
                      </a:lnTo>
                      <a:lnTo>
                        <a:pt x="96624" y="143531"/>
                      </a:lnTo>
                      <a:lnTo>
                        <a:pt x="103757" y="142234"/>
                      </a:lnTo>
                      <a:lnTo>
                        <a:pt x="99866" y="109161"/>
                      </a:lnTo>
                      <a:cubicBezTo>
                        <a:pt x="102460" y="106567"/>
                        <a:pt x="104406" y="102676"/>
                        <a:pt x="105703" y="96840"/>
                      </a:cubicBezTo>
                      <a:cubicBezTo>
                        <a:pt x="107000" y="91004"/>
                        <a:pt x="107648" y="85167"/>
                        <a:pt x="107648" y="78683"/>
                      </a:cubicBezTo>
                      <a:cubicBezTo>
                        <a:pt x="107648" y="71549"/>
                        <a:pt x="107000" y="65064"/>
                        <a:pt x="105054" y="61173"/>
                      </a:cubicBezTo>
                      <a:cubicBezTo>
                        <a:pt x="103109" y="56634"/>
                        <a:pt x="101163" y="54689"/>
                        <a:pt x="97921" y="55337"/>
                      </a:cubicBezTo>
                      <a:lnTo>
                        <a:pt x="84951" y="55337"/>
                      </a:lnTo>
                      <a:lnTo>
                        <a:pt x="84951" y="55337"/>
                      </a:lnTo>
                      <a:close/>
                      <a:moveTo>
                        <a:pt x="71982" y="90355"/>
                      </a:moveTo>
                      <a:lnTo>
                        <a:pt x="78466" y="89058"/>
                      </a:lnTo>
                      <a:cubicBezTo>
                        <a:pt x="78466" y="88410"/>
                        <a:pt x="78466" y="87113"/>
                        <a:pt x="78466" y="85816"/>
                      </a:cubicBezTo>
                      <a:cubicBezTo>
                        <a:pt x="78466" y="76089"/>
                        <a:pt x="77169" y="68955"/>
                        <a:pt x="74575" y="63119"/>
                      </a:cubicBezTo>
                      <a:cubicBezTo>
                        <a:pt x="71982" y="57283"/>
                        <a:pt x="69388" y="54689"/>
                        <a:pt x="65497" y="55337"/>
                      </a:cubicBezTo>
                      <a:cubicBezTo>
                        <a:pt x="62903" y="55986"/>
                        <a:pt x="60309" y="57283"/>
                        <a:pt x="58363" y="60525"/>
                      </a:cubicBezTo>
                      <a:cubicBezTo>
                        <a:pt x="56418" y="63767"/>
                        <a:pt x="54473" y="67658"/>
                        <a:pt x="53176" y="72846"/>
                      </a:cubicBezTo>
                      <a:cubicBezTo>
                        <a:pt x="51879" y="78034"/>
                        <a:pt x="50582" y="83870"/>
                        <a:pt x="49933" y="91652"/>
                      </a:cubicBezTo>
                      <a:cubicBezTo>
                        <a:pt x="49285" y="98785"/>
                        <a:pt x="48636" y="106567"/>
                        <a:pt x="48636" y="114998"/>
                      </a:cubicBezTo>
                      <a:cubicBezTo>
                        <a:pt x="48636" y="127319"/>
                        <a:pt x="49933" y="136397"/>
                        <a:pt x="52527" y="143531"/>
                      </a:cubicBezTo>
                      <a:cubicBezTo>
                        <a:pt x="55121" y="150016"/>
                        <a:pt x="58363" y="153258"/>
                        <a:pt x="62254" y="151961"/>
                      </a:cubicBezTo>
                      <a:cubicBezTo>
                        <a:pt x="66145" y="151313"/>
                        <a:pt x="69388" y="147422"/>
                        <a:pt x="71982" y="140937"/>
                      </a:cubicBezTo>
                      <a:cubicBezTo>
                        <a:pt x="74575" y="134452"/>
                        <a:pt x="76521" y="126022"/>
                        <a:pt x="77169" y="116294"/>
                      </a:cubicBezTo>
                      <a:lnTo>
                        <a:pt x="70685" y="117591"/>
                      </a:lnTo>
                      <a:cubicBezTo>
                        <a:pt x="70036" y="122779"/>
                        <a:pt x="69388" y="126670"/>
                        <a:pt x="67442" y="129913"/>
                      </a:cubicBezTo>
                      <a:cubicBezTo>
                        <a:pt x="66145" y="133155"/>
                        <a:pt x="64200" y="135100"/>
                        <a:pt x="62903" y="135100"/>
                      </a:cubicBezTo>
                      <a:cubicBezTo>
                        <a:pt x="60957" y="135749"/>
                        <a:pt x="59012" y="133804"/>
                        <a:pt x="57715" y="129913"/>
                      </a:cubicBezTo>
                      <a:cubicBezTo>
                        <a:pt x="56418" y="126022"/>
                        <a:pt x="55769" y="120185"/>
                        <a:pt x="55769" y="113052"/>
                      </a:cubicBezTo>
                      <a:cubicBezTo>
                        <a:pt x="55769" y="102028"/>
                        <a:pt x="56418" y="92301"/>
                        <a:pt x="58363" y="85167"/>
                      </a:cubicBezTo>
                      <a:cubicBezTo>
                        <a:pt x="60309" y="77386"/>
                        <a:pt x="62903" y="73495"/>
                        <a:pt x="65497" y="73495"/>
                      </a:cubicBezTo>
                      <a:cubicBezTo>
                        <a:pt x="67442" y="73495"/>
                        <a:pt x="68739" y="74792"/>
                        <a:pt x="70036" y="77386"/>
                      </a:cubicBezTo>
                      <a:cubicBezTo>
                        <a:pt x="71333" y="79979"/>
                        <a:pt x="71982" y="83870"/>
                        <a:pt x="71982" y="89058"/>
                      </a:cubicBezTo>
                      <a:cubicBezTo>
                        <a:pt x="71982" y="89058"/>
                        <a:pt x="71982" y="89707"/>
                        <a:pt x="71982" y="90355"/>
                      </a:cubicBezTo>
                      <a:lnTo>
                        <a:pt x="71982" y="90355"/>
                      </a:lnTo>
                      <a:close/>
                      <a:moveTo>
                        <a:pt x="20751" y="160391"/>
                      </a:moveTo>
                      <a:lnTo>
                        <a:pt x="25291" y="94895"/>
                      </a:lnTo>
                      <a:lnTo>
                        <a:pt x="25291" y="94895"/>
                      </a:lnTo>
                      <a:lnTo>
                        <a:pt x="35667" y="156500"/>
                      </a:lnTo>
                      <a:lnTo>
                        <a:pt x="40854" y="155203"/>
                      </a:lnTo>
                      <a:lnTo>
                        <a:pt x="47339" y="59877"/>
                      </a:lnTo>
                      <a:lnTo>
                        <a:pt x="40854" y="60525"/>
                      </a:lnTo>
                      <a:lnTo>
                        <a:pt x="36315" y="124725"/>
                      </a:lnTo>
                      <a:lnTo>
                        <a:pt x="36315" y="124725"/>
                      </a:lnTo>
                      <a:lnTo>
                        <a:pt x="26588" y="63119"/>
                      </a:lnTo>
                      <a:lnTo>
                        <a:pt x="21400" y="63767"/>
                      </a:lnTo>
                      <a:lnTo>
                        <a:pt x="14915" y="161688"/>
                      </a:lnTo>
                      <a:lnTo>
                        <a:pt x="20751" y="16039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A80E07"/>
                    </a:gs>
                    <a:gs pos="50000">
                      <a:srgbClr val="C6230A"/>
                    </a:gs>
                    <a:gs pos="100000">
                      <a:srgbClr val="E4390D"/>
                    </a:gs>
                  </a:gsLst>
                  <a:lin ang="0" scaled="1"/>
                </a:gradFill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336920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: фигура 6">
            <a:extLst>
              <a:ext uri="{FF2B5EF4-FFF2-40B4-BE49-F238E27FC236}">
                <a16:creationId xmlns:a16="http://schemas.microsoft.com/office/drawing/2014/main" id="{3C268BCD-CE03-92E9-622D-A27C8EC53514}"/>
              </a:ext>
            </a:extLst>
          </p:cNvPr>
          <p:cNvSpPr/>
          <p:nvPr/>
        </p:nvSpPr>
        <p:spPr>
          <a:xfrm>
            <a:off x="5852" y="990"/>
            <a:ext cx="19009497" cy="10694390"/>
          </a:xfrm>
          <a:custGeom>
            <a:avLst/>
            <a:gdLst>
              <a:gd name="connsiteX0" fmla="*/ 0 w 19009497"/>
              <a:gd name="connsiteY0" fmla="*/ 0 h 10694390"/>
              <a:gd name="connsiteX1" fmla="*/ 19009498 w 19009497"/>
              <a:gd name="connsiteY1" fmla="*/ 0 h 10694390"/>
              <a:gd name="connsiteX2" fmla="*/ 19009498 w 19009497"/>
              <a:gd name="connsiteY2" fmla="*/ 10694390 h 10694390"/>
              <a:gd name="connsiteX3" fmla="*/ 0 w 19009497"/>
              <a:gd name="connsiteY3" fmla="*/ 10694390 h 1069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9497" h="10694390">
                <a:moveTo>
                  <a:pt x="0" y="0"/>
                </a:moveTo>
                <a:lnTo>
                  <a:pt x="19009498" y="0"/>
                </a:lnTo>
                <a:lnTo>
                  <a:pt x="19009498" y="10694390"/>
                </a:lnTo>
                <a:lnTo>
                  <a:pt x="0" y="1069439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DC1DD46A-E0BA-01C0-C02A-6E0DB796418A}"/>
              </a:ext>
            </a:extLst>
          </p:cNvPr>
          <p:cNvSpPr/>
          <p:nvPr/>
        </p:nvSpPr>
        <p:spPr>
          <a:xfrm>
            <a:off x="18724" y="4950"/>
            <a:ext cx="19008507" cy="10697360"/>
          </a:xfrm>
          <a:custGeom>
            <a:avLst/>
            <a:gdLst>
              <a:gd name="connsiteX0" fmla="*/ 0 w 19008507"/>
              <a:gd name="connsiteY0" fmla="*/ 0 h 10697360"/>
              <a:gd name="connsiteX1" fmla="*/ 19008508 w 19008507"/>
              <a:gd name="connsiteY1" fmla="*/ 0 h 10697360"/>
              <a:gd name="connsiteX2" fmla="*/ 19008508 w 19008507"/>
              <a:gd name="connsiteY2" fmla="*/ 10697361 h 10697360"/>
              <a:gd name="connsiteX3" fmla="*/ 0 w 19008507"/>
              <a:gd name="connsiteY3" fmla="*/ 10697361 h 1069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8507" h="10697360">
                <a:moveTo>
                  <a:pt x="0" y="0"/>
                </a:moveTo>
                <a:lnTo>
                  <a:pt x="19008508" y="0"/>
                </a:lnTo>
                <a:lnTo>
                  <a:pt x="19008508" y="10697361"/>
                </a:lnTo>
                <a:lnTo>
                  <a:pt x="0" y="10697361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" name="Подзаголовок 12">
            <a:extLst>
              <a:ext uri="{FF2B5EF4-FFF2-40B4-BE49-F238E27FC236}">
                <a16:creationId xmlns:a16="http://schemas.microsoft.com/office/drawing/2014/main" id="{E9A1FC00-CFE2-13B0-EDD4-2B1178FA397E}"/>
              </a:ext>
            </a:extLst>
          </p:cNvPr>
          <p:cNvSpPr>
            <a:spLocks noGrp="1"/>
          </p:cNvSpPr>
          <p:nvPr>
            <p:ph type="subTitle" idx="4"/>
          </p:nvPr>
        </p:nvSpPr>
        <p:spPr/>
        <p:txBody>
          <a:bodyPr/>
          <a:lstStyle/>
          <a:p>
            <a:r>
              <a:rPr lang="ru-RU" dirty="0"/>
              <a:t>3</a:t>
            </a:r>
          </a:p>
        </p:txBody>
      </p:sp>
      <p:sp>
        <p:nvSpPr>
          <p:cNvPr id="5" name="Заголовок 4">
            <a:extLst>
              <a:ext uri="{FF2B5EF4-FFF2-40B4-BE49-F238E27FC236}">
                <a16:creationId xmlns:a16="http://schemas.microsoft.com/office/drawing/2014/main" id="{09A739AF-8E74-ACAF-87B9-A1A0DCA8AE8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Применение</a:t>
            </a:r>
          </a:p>
        </p:txBody>
      </p:sp>
    </p:spTree>
    <p:extLst>
      <p:ext uri="{BB962C8B-B14F-4D97-AF65-F5344CB8AC3E}">
        <p14:creationId xmlns:p14="http://schemas.microsoft.com/office/powerpoint/2010/main" val="2411224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Полилиния: фигура 13">
            <a:extLst>
              <a:ext uri="{FF2B5EF4-FFF2-40B4-BE49-F238E27FC236}">
                <a16:creationId xmlns:a16="http://schemas.microsoft.com/office/drawing/2014/main" id="{99DEF579-388A-23C4-FFAE-A399AADF0269}"/>
              </a:ext>
            </a:extLst>
          </p:cNvPr>
          <p:cNvSpPr/>
          <p:nvPr/>
        </p:nvSpPr>
        <p:spPr>
          <a:xfrm>
            <a:off x="3742953" y="4500170"/>
            <a:ext cx="13035359" cy="2998191"/>
          </a:xfrm>
          <a:custGeom>
            <a:avLst/>
            <a:gdLst>
              <a:gd name="connsiteX0" fmla="*/ 0 w 13035359"/>
              <a:gd name="connsiteY0" fmla="*/ 0 h 2998191"/>
              <a:gd name="connsiteX1" fmla="*/ 13035359 w 13035359"/>
              <a:gd name="connsiteY1" fmla="*/ 0 h 2998191"/>
              <a:gd name="connsiteX2" fmla="*/ 13035359 w 13035359"/>
              <a:gd name="connsiteY2" fmla="*/ 2998192 h 2998191"/>
              <a:gd name="connsiteX3" fmla="*/ 0 w 13035359"/>
              <a:gd name="connsiteY3" fmla="*/ 2998192 h 2998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35359" h="2998191">
                <a:moveTo>
                  <a:pt x="0" y="0"/>
                </a:moveTo>
                <a:lnTo>
                  <a:pt x="13035359" y="0"/>
                </a:lnTo>
                <a:lnTo>
                  <a:pt x="13035359" y="2998192"/>
                </a:lnTo>
                <a:lnTo>
                  <a:pt x="0" y="2998192"/>
                </a:lnTo>
                <a:close/>
              </a:path>
            </a:pathLst>
          </a:custGeom>
          <a:noFill/>
          <a:ln w="988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988D9C0-3478-428E-DE6E-AB18B8A78806}"/>
              </a:ext>
            </a:extLst>
          </p:cNvPr>
          <p:cNvSpPr txBox="1"/>
          <p:nvPr/>
        </p:nvSpPr>
        <p:spPr>
          <a:xfrm>
            <a:off x="1199356" y="2451100"/>
            <a:ext cx="7543800" cy="45784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dirty="0">
                <a:latin typeface="SF UI Display" panose="00000500000000000000" pitchFamily="2" charset="0"/>
                <a:ea typeface="Verdana" panose="020B0604030504040204" pitchFamily="34" charset="0"/>
              </a:rPr>
              <a:t>Аккумуляторные батареи </a:t>
            </a:r>
            <a:r>
              <a:rPr lang="ru-RU" sz="2400" dirty="0" err="1">
                <a:latin typeface="SF UI Display" panose="00000500000000000000" pitchFamily="2" charset="0"/>
                <a:ea typeface="Verdana" panose="020B0604030504040204" pitchFamily="34" charset="0"/>
              </a:rPr>
              <a:t>Ventura</a:t>
            </a:r>
            <a:r>
              <a:rPr lang="ru-RU" sz="2400" dirty="0">
                <a:latin typeface="SF UI Display" panose="00000500000000000000" pitchFamily="2" charset="0"/>
                <a:ea typeface="Verdana" panose="020B0604030504040204" pitchFamily="34" charset="0"/>
              </a:rPr>
              <a:t> – </a:t>
            </a:r>
            <a:br>
              <a:rPr lang="ru-RU" sz="2400" dirty="0">
                <a:latin typeface="SF UI Display" panose="00000500000000000000" pitchFamily="2" charset="0"/>
                <a:ea typeface="Verdana" panose="020B0604030504040204" pitchFamily="34" charset="0"/>
              </a:rPr>
            </a:br>
            <a:r>
              <a:rPr lang="ru-RU" sz="2400" dirty="0">
                <a:latin typeface="SF UI Display" panose="00000500000000000000" pitchFamily="2" charset="0"/>
                <a:ea typeface="Verdana" panose="020B0604030504040204" pitchFamily="34" charset="0"/>
              </a:rPr>
              <a:t>это высококачественное оборудование, способное обеспечить бесперебойное электроснабжение </a:t>
            </a:r>
            <a:br>
              <a:rPr lang="ru-RU" sz="2400" dirty="0">
                <a:latin typeface="SF UI Display" panose="00000500000000000000" pitchFamily="2" charset="0"/>
                <a:ea typeface="Verdana" panose="020B0604030504040204" pitchFamily="34" charset="0"/>
              </a:rPr>
            </a:br>
            <a:r>
              <a:rPr lang="ru-RU" sz="2400" dirty="0">
                <a:latin typeface="SF UI Display" panose="00000500000000000000" pitchFamily="2" charset="0"/>
                <a:ea typeface="Verdana" panose="020B0604030504040204" pitchFamily="34" charset="0"/>
              </a:rPr>
              <a:t>в различных областях применения. </a:t>
            </a:r>
          </a:p>
          <a:p>
            <a:pPr>
              <a:lnSpc>
                <a:spcPts val="3200"/>
              </a:lnSpc>
            </a:pPr>
            <a:endParaRPr lang="ru-RU" sz="2400" dirty="0">
              <a:latin typeface="SF UI Display" panose="00000500000000000000" pitchFamily="2" charset="0"/>
              <a:ea typeface="Verdana" panose="020B0604030504040204" pitchFamily="34" charset="0"/>
            </a:endParaRPr>
          </a:p>
          <a:p>
            <a:pPr>
              <a:lnSpc>
                <a:spcPts val="3200"/>
              </a:lnSpc>
            </a:pPr>
            <a:r>
              <a:rPr lang="ru-RU" sz="2400" dirty="0">
                <a:latin typeface="SF UI Display" panose="00000500000000000000" pitchFamily="2" charset="0"/>
                <a:ea typeface="Verdana" panose="020B0604030504040204" pitchFamily="34" charset="0"/>
              </a:rPr>
              <a:t>Подтвержденные в реальных условиях эксплуатации сроки службы до 15–18 лет </a:t>
            </a:r>
            <a:br>
              <a:rPr lang="ru-RU" sz="2400" dirty="0">
                <a:latin typeface="SF UI Display" panose="00000500000000000000" pitchFamily="2" charset="0"/>
                <a:ea typeface="Verdana" panose="020B0604030504040204" pitchFamily="34" charset="0"/>
              </a:rPr>
            </a:br>
            <a:r>
              <a:rPr lang="ru-RU" sz="2400" dirty="0">
                <a:latin typeface="SF UI Display" panose="00000500000000000000" pitchFamily="2" charset="0"/>
                <a:ea typeface="Verdana" panose="020B0604030504040204" pitchFamily="34" charset="0"/>
              </a:rPr>
              <a:t>в режиме постоянного подзаряда и до 2000 циклов в режиме заряд-разряд являются показателем высочайшего уровня производства и надежности батарей </a:t>
            </a:r>
            <a:r>
              <a:rPr lang="ru-RU" sz="2400" dirty="0" err="1">
                <a:latin typeface="SF UI Display" panose="00000500000000000000" pitchFamily="2" charset="0"/>
                <a:ea typeface="Verdana" panose="020B0604030504040204" pitchFamily="34" charset="0"/>
              </a:rPr>
              <a:t>Ventura</a:t>
            </a:r>
            <a:r>
              <a:rPr lang="ru-RU" sz="2400" dirty="0">
                <a:latin typeface="SF UI Display" panose="00000500000000000000" pitchFamily="2" charset="0"/>
                <a:ea typeface="Verdana" panose="020B0604030504040204" pitchFamily="34" charset="0"/>
              </a:rPr>
              <a:t>. </a:t>
            </a:r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CD0E713F-0C16-21F3-3E35-79E8ED18A41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Универсальные, незаменимые</a:t>
            </a: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E22C2BB7-CF7F-A835-D66C-799971C00F01}"/>
              </a:ext>
            </a:extLst>
          </p:cNvPr>
          <p:cNvGrpSpPr/>
          <p:nvPr/>
        </p:nvGrpSpPr>
        <p:grpSpPr>
          <a:xfrm>
            <a:off x="8514556" y="2146300"/>
            <a:ext cx="9448800" cy="8023180"/>
            <a:chOff x="8514556" y="2146300"/>
            <a:chExt cx="9448800" cy="8023180"/>
          </a:xfrm>
        </p:grpSpPr>
        <p:pic>
          <p:nvPicPr>
            <p:cNvPr id="3" name="Рисунок 2">
              <a:extLst>
                <a:ext uri="{FF2B5EF4-FFF2-40B4-BE49-F238E27FC236}">
                  <a16:creationId xmlns:a16="http://schemas.microsoft.com/office/drawing/2014/main" id="{03A39F9D-8FC1-1807-99A7-AAE4B15C2DB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96" r="5096"/>
            <a:stretch/>
          </p:blipFill>
          <p:spPr>
            <a:xfrm>
              <a:off x="9657556" y="2146300"/>
              <a:ext cx="3240049" cy="3828428"/>
            </a:xfrm>
            <a:prstGeom prst="rect">
              <a:avLst/>
            </a:prstGeom>
          </p:spPr>
        </p:pic>
        <p:pic>
          <p:nvPicPr>
            <p:cNvPr id="11" name="Рисунок 10">
              <a:extLst>
                <a:ext uri="{FF2B5EF4-FFF2-40B4-BE49-F238E27FC236}">
                  <a16:creationId xmlns:a16="http://schemas.microsoft.com/office/drawing/2014/main" id="{3DD7401D-F51B-21E1-BBBA-2E9683443C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077156" y="2451100"/>
              <a:ext cx="3886200" cy="3520439"/>
            </a:xfrm>
            <a:prstGeom prst="rect">
              <a:avLst/>
            </a:prstGeom>
          </p:spPr>
        </p:pic>
        <p:pic>
          <p:nvPicPr>
            <p:cNvPr id="12" name="Рисунок 11">
              <a:extLst>
                <a:ext uri="{FF2B5EF4-FFF2-40B4-BE49-F238E27FC236}">
                  <a16:creationId xmlns:a16="http://schemas.microsoft.com/office/drawing/2014/main" id="{5C8B0B7F-227B-392F-9280-005F91E61B7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857956" y="6108700"/>
              <a:ext cx="4324731" cy="4060780"/>
            </a:xfrm>
            <a:prstGeom prst="rect">
              <a:avLst/>
            </a:prstGeom>
          </p:spPr>
        </p:pic>
        <p:pic>
          <p:nvPicPr>
            <p:cNvPr id="15" name="Рисунок 14">
              <a:extLst>
                <a:ext uri="{FF2B5EF4-FFF2-40B4-BE49-F238E27FC236}">
                  <a16:creationId xmlns:a16="http://schemas.microsoft.com/office/drawing/2014/main" id="{B2288B2A-7035-13C3-9769-167CF26489E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14556" y="6261100"/>
              <a:ext cx="3352800" cy="382563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144303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Группа 8">
            <a:extLst>
              <a:ext uri="{FF2B5EF4-FFF2-40B4-BE49-F238E27FC236}">
                <a16:creationId xmlns:a16="http://schemas.microsoft.com/office/drawing/2014/main" id="{89DEF0E3-7142-1F49-4885-B8FC71202369}"/>
              </a:ext>
            </a:extLst>
          </p:cNvPr>
          <p:cNvGrpSpPr/>
          <p:nvPr/>
        </p:nvGrpSpPr>
        <p:grpSpPr>
          <a:xfrm>
            <a:off x="1275556" y="2603500"/>
            <a:ext cx="3119284" cy="2057400"/>
            <a:chOff x="665956" y="2603500"/>
            <a:chExt cx="3581400" cy="2362200"/>
          </a:xfrm>
        </p:grpSpPr>
        <p:sp>
          <p:nvSpPr>
            <p:cNvPr id="5" name="Прямоугольник 4">
              <a:extLst>
                <a:ext uri="{FF2B5EF4-FFF2-40B4-BE49-F238E27FC236}">
                  <a16:creationId xmlns:a16="http://schemas.microsoft.com/office/drawing/2014/main" id="{3FF42A8F-7E2C-F546-B182-C188952FB9CA}"/>
                </a:ext>
              </a:extLst>
            </p:cNvPr>
            <p:cNvSpPr/>
            <p:nvPr/>
          </p:nvSpPr>
          <p:spPr>
            <a:xfrm>
              <a:off x="665956" y="2603500"/>
              <a:ext cx="3581400" cy="23622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4" name="Полилиния: фигура 263">
              <a:extLst>
                <a:ext uri="{FF2B5EF4-FFF2-40B4-BE49-F238E27FC236}">
                  <a16:creationId xmlns:a16="http://schemas.microsoft.com/office/drawing/2014/main" id="{E9024B0A-5A97-7244-4DBF-337A82610B8A}"/>
                </a:ext>
              </a:extLst>
            </p:cNvPr>
            <p:cNvSpPr/>
            <p:nvPr/>
          </p:nvSpPr>
          <p:spPr>
            <a:xfrm>
              <a:off x="860568" y="3235777"/>
              <a:ext cx="2931760" cy="629719"/>
            </a:xfrm>
            <a:custGeom>
              <a:avLst/>
              <a:gdLst>
                <a:gd name="connsiteX0" fmla="*/ 0 w 2931760"/>
                <a:gd name="connsiteY0" fmla="*/ 0 h 629719"/>
                <a:gd name="connsiteX1" fmla="*/ 2931760 w 2931760"/>
                <a:gd name="connsiteY1" fmla="*/ 0 h 629719"/>
                <a:gd name="connsiteX2" fmla="*/ 2931760 w 2931760"/>
                <a:gd name="connsiteY2" fmla="*/ 629720 h 629719"/>
                <a:gd name="connsiteX3" fmla="*/ 0 w 2931760"/>
                <a:gd name="connsiteY3" fmla="*/ 629720 h 62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1760" h="629719">
                  <a:moveTo>
                    <a:pt x="0" y="0"/>
                  </a:moveTo>
                  <a:lnTo>
                    <a:pt x="2931760" y="0"/>
                  </a:lnTo>
                  <a:lnTo>
                    <a:pt x="2931760" y="629720"/>
                  </a:lnTo>
                  <a:lnTo>
                    <a:pt x="0" y="629720"/>
                  </a:lnTo>
                  <a:close/>
                </a:path>
              </a:pathLst>
            </a:custGeom>
            <a:noFill/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" name="TextBox 264">
              <a:extLst>
                <a:ext uri="{FF2B5EF4-FFF2-40B4-BE49-F238E27FC236}">
                  <a16:creationId xmlns:a16="http://schemas.microsoft.com/office/drawing/2014/main" id="{F1631EDB-917A-50A5-2384-9CEB0B8465DC}"/>
                </a:ext>
              </a:extLst>
            </p:cNvPr>
            <p:cNvSpPr txBox="1"/>
            <p:nvPr/>
          </p:nvSpPr>
          <p:spPr>
            <a:xfrm>
              <a:off x="894556" y="2832100"/>
              <a:ext cx="2981954" cy="79508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sz="1950" b="1" spc="0" baseline="0" dirty="0">
                  <a:ln/>
                  <a:latin typeface="+mj-lt"/>
                  <a:ea typeface="Verdana" panose="020B0604030504040204" pitchFamily="34" charset="0"/>
                  <a:cs typeface="Arial"/>
                  <a:sym typeface="Arial"/>
                  <a:rtl val="0"/>
                </a:rPr>
                <a:t>ИНЖЕНЕРНАЯ</a:t>
              </a:r>
            </a:p>
            <a:p>
              <a:r>
                <a:rPr lang="ru-RU" sz="1950" b="1" spc="0" baseline="0" dirty="0">
                  <a:ln/>
                  <a:latin typeface="+mj-lt"/>
                  <a:ea typeface="Verdana" panose="020B0604030504040204" pitchFamily="34" charset="0"/>
                  <a:cs typeface="Arial"/>
                  <a:sym typeface="Arial"/>
                  <a:rtl val="0"/>
                </a:rPr>
                <a:t>ИНФРАСТРУКТУРА</a:t>
              </a:r>
            </a:p>
          </p:txBody>
        </p:sp>
        <p:grpSp>
          <p:nvGrpSpPr>
            <p:cNvPr id="219" name="Рисунок 154">
              <a:extLst>
                <a:ext uri="{FF2B5EF4-FFF2-40B4-BE49-F238E27FC236}">
                  <a16:creationId xmlns:a16="http://schemas.microsoft.com/office/drawing/2014/main" id="{705621A2-9301-ACC7-FFB5-0FC42197B7B5}"/>
                </a:ext>
              </a:extLst>
            </p:cNvPr>
            <p:cNvGrpSpPr/>
            <p:nvPr/>
          </p:nvGrpSpPr>
          <p:grpSpPr>
            <a:xfrm>
              <a:off x="3105420" y="3822700"/>
              <a:ext cx="927185" cy="914400"/>
              <a:chOff x="3654462" y="2508379"/>
              <a:chExt cx="2116887" cy="2087697"/>
            </a:xfrm>
            <a:solidFill>
              <a:srgbClr val="D90014"/>
            </a:solidFill>
          </p:grpSpPr>
          <p:sp>
            <p:nvSpPr>
              <p:cNvPr id="220" name="Полилиния: фигура 219">
                <a:extLst>
                  <a:ext uri="{FF2B5EF4-FFF2-40B4-BE49-F238E27FC236}">
                    <a16:creationId xmlns:a16="http://schemas.microsoft.com/office/drawing/2014/main" id="{6571C988-3BEE-24F2-674D-15B6C06C6624}"/>
                  </a:ext>
                </a:extLst>
              </p:cNvPr>
              <p:cNvSpPr/>
              <p:nvPr/>
            </p:nvSpPr>
            <p:spPr>
              <a:xfrm>
                <a:off x="4298818" y="3532112"/>
                <a:ext cx="805534" cy="786604"/>
              </a:xfrm>
              <a:custGeom>
                <a:avLst/>
                <a:gdLst>
                  <a:gd name="connsiteX0" fmla="*/ 365572 w 805534"/>
                  <a:gd name="connsiteY0" fmla="*/ 1693 h 786604"/>
                  <a:gd name="connsiteX1" fmla="*/ 2196 w 805534"/>
                  <a:gd name="connsiteY1" fmla="*/ 433388 h 786604"/>
                  <a:gd name="connsiteX2" fmla="*/ 426959 w 805534"/>
                  <a:gd name="connsiteY2" fmla="*/ 785873 h 786604"/>
                  <a:gd name="connsiteX3" fmla="*/ 805187 w 805534"/>
                  <a:gd name="connsiteY3" fmla="*/ 379921 h 786604"/>
                  <a:gd name="connsiteX4" fmla="*/ 365572 w 805534"/>
                  <a:gd name="connsiteY4" fmla="*/ 1693 h 786604"/>
                  <a:gd name="connsiteX5" fmla="*/ 404187 w 805534"/>
                  <a:gd name="connsiteY5" fmla="*/ 707653 h 786604"/>
                  <a:gd name="connsiteX6" fmla="*/ 80416 w 805534"/>
                  <a:gd name="connsiteY6" fmla="*/ 395763 h 786604"/>
                  <a:gd name="connsiteX7" fmla="*/ 395275 w 805534"/>
                  <a:gd name="connsiteY7" fmla="*/ 78923 h 786604"/>
                  <a:gd name="connsiteX8" fmla="*/ 723997 w 805534"/>
                  <a:gd name="connsiteY8" fmla="*/ 390813 h 786604"/>
                  <a:gd name="connsiteX9" fmla="*/ 404187 w 805534"/>
                  <a:gd name="connsiteY9" fmla="*/ 707653 h 786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05534" h="786604">
                    <a:moveTo>
                      <a:pt x="365572" y="1693"/>
                    </a:moveTo>
                    <a:cubicBezTo>
                      <a:pt x="150714" y="20506"/>
                      <a:pt x="-21567" y="208629"/>
                      <a:pt x="2196" y="433388"/>
                    </a:cubicBezTo>
                    <a:cubicBezTo>
                      <a:pt x="22988" y="640324"/>
                      <a:pt x="211112" y="798744"/>
                      <a:pt x="426959" y="785873"/>
                    </a:cubicBezTo>
                    <a:cubicBezTo>
                      <a:pt x="650728" y="772011"/>
                      <a:pt x="814099" y="582897"/>
                      <a:pt x="805187" y="379921"/>
                    </a:cubicBezTo>
                    <a:cubicBezTo>
                      <a:pt x="797266" y="154172"/>
                      <a:pt x="596271" y="-19099"/>
                      <a:pt x="365572" y="1693"/>
                    </a:cubicBezTo>
                    <a:close/>
                    <a:moveTo>
                      <a:pt x="404187" y="707653"/>
                    </a:moveTo>
                    <a:cubicBezTo>
                      <a:pt x="223984" y="707653"/>
                      <a:pt x="82396" y="568045"/>
                      <a:pt x="80416" y="395763"/>
                    </a:cubicBezTo>
                    <a:cubicBezTo>
                      <a:pt x="78435" y="225462"/>
                      <a:pt x="219033" y="81893"/>
                      <a:pt x="395275" y="78923"/>
                    </a:cubicBezTo>
                    <a:cubicBezTo>
                      <a:pt x="575478" y="74962"/>
                      <a:pt x="720036" y="211600"/>
                      <a:pt x="723997" y="390813"/>
                    </a:cubicBezTo>
                    <a:cubicBezTo>
                      <a:pt x="727958" y="562104"/>
                      <a:pt x="584389" y="704682"/>
                      <a:pt x="404187" y="707653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 dirty="0"/>
              </a:p>
            </p:txBody>
          </p:sp>
          <p:sp>
            <p:nvSpPr>
              <p:cNvPr id="221" name="Полилиния: фигура 220">
                <a:extLst>
                  <a:ext uri="{FF2B5EF4-FFF2-40B4-BE49-F238E27FC236}">
                    <a16:creationId xmlns:a16="http://schemas.microsoft.com/office/drawing/2014/main" id="{D25C5835-5CD5-2190-8CF5-A5914823357B}"/>
                  </a:ext>
                </a:extLst>
              </p:cNvPr>
              <p:cNvSpPr/>
              <p:nvPr/>
            </p:nvSpPr>
            <p:spPr>
              <a:xfrm>
                <a:off x="4653498" y="4369470"/>
                <a:ext cx="95052" cy="93072"/>
              </a:xfrm>
              <a:custGeom>
                <a:avLst/>
                <a:gdLst>
                  <a:gd name="connsiteX0" fmla="*/ 47526 w 95052"/>
                  <a:gd name="connsiteY0" fmla="*/ 0 h 93072"/>
                  <a:gd name="connsiteX1" fmla="*/ 0 w 95052"/>
                  <a:gd name="connsiteY1" fmla="*/ 46536 h 93072"/>
                  <a:gd name="connsiteX2" fmla="*/ 47526 w 95052"/>
                  <a:gd name="connsiteY2" fmla="*/ 93072 h 93072"/>
                  <a:gd name="connsiteX3" fmla="*/ 95052 w 95052"/>
                  <a:gd name="connsiteY3" fmla="*/ 46536 h 93072"/>
                  <a:gd name="connsiteX4" fmla="*/ 47526 w 95052"/>
                  <a:gd name="connsiteY4" fmla="*/ 0 h 93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52" h="93072">
                    <a:moveTo>
                      <a:pt x="47526" y="0"/>
                    </a:moveTo>
                    <a:cubicBezTo>
                      <a:pt x="21783" y="0"/>
                      <a:pt x="0" y="20793"/>
                      <a:pt x="0" y="46536"/>
                    </a:cubicBezTo>
                    <a:cubicBezTo>
                      <a:pt x="0" y="72279"/>
                      <a:pt x="20793" y="93072"/>
                      <a:pt x="47526" y="93072"/>
                    </a:cubicBezTo>
                    <a:cubicBezTo>
                      <a:pt x="73269" y="93072"/>
                      <a:pt x="95052" y="72279"/>
                      <a:pt x="95052" y="46536"/>
                    </a:cubicBezTo>
                    <a:cubicBezTo>
                      <a:pt x="95052" y="20793"/>
                      <a:pt x="74259" y="0"/>
                      <a:pt x="47526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2" name="Полилиния: фигура 221">
                <a:extLst>
                  <a:ext uri="{FF2B5EF4-FFF2-40B4-BE49-F238E27FC236}">
                    <a16:creationId xmlns:a16="http://schemas.microsoft.com/office/drawing/2014/main" id="{957BA34E-B39A-C066-C60D-BC0B6C92D1AC}"/>
                  </a:ext>
                </a:extLst>
              </p:cNvPr>
              <p:cNvSpPr/>
              <p:nvPr/>
            </p:nvSpPr>
            <p:spPr>
              <a:xfrm>
                <a:off x="4653498" y="3387266"/>
                <a:ext cx="95052" cy="93071"/>
              </a:xfrm>
              <a:custGeom>
                <a:avLst/>
                <a:gdLst>
                  <a:gd name="connsiteX0" fmla="*/ 95052 w 95052"/>
                  <a:gd name="connsiteY0" fmla="*/ 46536 h 93071"/>
                  <a:gd name="connsiteX1" fmla="*/ 47526 w 95052"/>
                  <a:gd name="connsiteY1" fmla="*/ 93072 h 93071"/>
                  <a:gd name="connsiteX2" fmla="*/ 0 w 95052"/>
                  <a:gd name="connsiteY2" fmla="*/ 46536 h 93071"/>
                  <a:gd name="connsiteX3" fmla="*/ 47526 w 95052"/>
                  <a:gd name="connsiteY3" fmla="*/ 0 h 93071"/>
                  <a:gd name="connsiteX4" fmla="*/ 95052 w 95052"/>
                  <a:gd name="connsiteY4" fmla="*/ 46536 h 93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52" h="93071">
                    <a:moveTo>
                      <a:pt x="95052" y="46536"/>
                    </a:moveTo>
                    <a:cubicBezTo>
                      <a:pt x="95052" y="72237"/>
                      <a:pt x="73774" y="93072"/>
                      <a:pt x="47526" y="93072"/>
                    </a:cubicBezTo>
                    <a:cubicBezTo>
                      <a:pt x="21278" y="93072"/>
                      <a:pt x="0" y="72237"/>
                      <a:pt x="0" y="46536"/>
                    </a:cubicBezTo>
                    <a:cubicBezTo>
                      <a:pt x="0" y="20835"/>
                      <a:pt x="21279" y="0"/>
                      <a:pt x="47526" y="0"/>
                    </a:cubicBezTo>
                    <a:cubicBezTo>
                      <a:pt x="73774" y="0"/>
                      <a:pt x="95052" y="20834"/>
                      <a:pt x="95052" y="46536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3" name="Полилиния: фигура 222">
                <a:extLst>
                  <a:ext uri="{FF2B5EF4-FFF2-40B4-BE49-F238E27FC236}">
                    <a16:creationId xmlns:a16="http://schemas.microsoft.com/office/drawing/2014/main" id="{97A5AE75-453B-24A6-6065-E26FE5E97169}"/>
                  </a:ext>
                </a:extLst>
              </p:cNvPr>
              <p:cNvSpPr/>
              <p:nvPr/>
            </p:nvSpPr>
            <p:spPr>
              <a:xfrm>
                <a:off x="5008953" y="4225902"/>
                <a:ext cx="95052" cy="93071"/>
              </a:xfrm>
              <a:custGeom>
                <a:avLst/>
                <a:gdLst>
                  <a:gd name="connsiteX0" fmla="*/ 95052 w 95052"/>
                  <a:gd name="connsiteY0" fmla="*/ 46536 h 93071"/>
                  <a:gd name="connsiteX1" fmla="*/ 47526 w 95052"/>
                  <a:gd name="connsiteY1" fmla="*/ 93072 h 93071"/>
                  <a:gd name="connsiteX2" fmla="*/ 0 w 95052"/>
                  <a:gd name="connsiteY2" fmla="*/ 46536 h 93071"/>
                  <a:gd name="connsiteX3" fmla="*/ 47526 w 95052"/>
                  <a:gd name="connsiteY3" fmla="*/ 0 h 93071"/>
                  <a:gd name="connsiteX4" fmla="*/ 95052 w 95052"/>
                  <a:gd name="connsiteY4" fmla="*/ 46536 h 93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52" h="93071">
                    <a:moveTo>
                      <a:pt x="95052" y="46536"/>
                    </a:moveTo>
                    <a:cubicBezTo>
                      <a:pt x="95052" y="72237"/>
                      <a:pt x="73774" y="93072"/>
                      <a:pt x="47526" y="93072"/>
                    </a:cubicBezTo>
                    <a:cubicBezTo>
                      <a:pt x="21278" y="93072"/>
                      <a:pt x="0" y="72237"/>
                      <a:pt x="0" y="46536"/>
                    </a:cubicBezTo>
                    <a:cubicBezTo>
                      <a:pt x="0" y="20835"/>
                      <a:pt x="21279" y="0"/>
                      <a:pt x="47526" y="0"/>
                    </a:cubicBezTo>
                    <a:cubicBezTo>
                      <a:pt x="73774" y="0"/>
                      <a:pt x="95052" y="20835"/>
                      <a:pt x="95052" y="46536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4" name="Полилиния: фигура 223">
                <a:extLst>
                  <a:ext uri="{FF2B5EF4-FFF2-40B4-BE49-F238E27FC236}">
                    <a16:creationId xmlns:a16="http://schemas.microsoft.com/office/drawing/2014/main" id="{B2F58807-EAAC-556B-83F6-667E0B239836}"/>
                  </a:ext>
                </a:extLst>
              </p:cNvPr>
              <p:cNvSpPr/>
              <p:nvPr/>
            </p:nvSpPr>
            <p:spPr>
              <a:xfrm>
                <a:off x="4297796" y="3532320"/>
                <a:ext cx="95547" cy="92081"/>
              </a:xfrm>
              <a:custGeom>
                <a:avLst/>
                <a:gdLst>
                  <a:gd name="connsiteX0" fmla="*/ 81438 w 95547"/>
                  <a:gd name="connsiteY0" fmla="*/ 78715 h 92081"/>
                  <a:gd name="connsiteX1" fmla="*/ 81438 w 95547"/>
                  <a:gd name="connsiteY1" fmla="*/ 13367 h 92081"/>
                  <a:gd name="connsiteX2" fmla="*/ 14109 w 95547"/>
                  <a:gd name="connsiteY2" fmla="*/ 13367 h 92081"/>
                  <a:gd name="connsiteX3" fmla="*/ 14109 w 95547"/>
                  <a:gd name="connsiteY3" fmla="*/ 78715 h 92081"/>
                  <a:gd name="connsiteX4" fmla="*/ 81438 w 95547"/>
                  <a:gd name="connsiteY4" fmla="*/ 78715 h 9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547" h="92081">
                    <a:moveTo>
                      <a:pt x="81438" y="78715"/>
                    </a:moveTo>
                    <a:cubicBezTo>
                      <a:pt x="100250" y="60893"/>
                      <a:pt x="100250" y="31189"/>
                      <a:pt x="81438" y="13367"/>
                    </a:cubicBezTo>
                    <a:cubicBezTo>
                      <a:pt x="62625" y="-4456"/>
                      <a:pt x="32922" y="-4456"/>
                      <a:pt x="14109" y="13367"/>
                    </a:cubicBezTo>
                    <a:cubicBezTo>
                      <a:pt x="-4703" y="31189"/>
                      <a:pt x="-4703" y="60893"/>
                      <a:pt x="14109" y="78715"/>
                    </a:cubicBezTo>
                    <a:cubicBezTo>
                      <a:pt x="32922" y="96537"/>
                      <a:pt x="63615" y="96537"/>
                      <a:pt x="81438" y="78715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5" name="Полилиния: фигура 224">
                <a:extLst>
                  <a:ext uri="{FF2B5EF4-FFF2-40B4-BE49-F238E27FC236}">
                    <a16:creationId xmlns:a16="http://schemas.microsoft.com/office/drawing/2014/main" id="{EDAE2897-138D-1480-4600-54C46688A19E}"/>
                  </a:ext>
                </a:extLst>
              </p:cNvPr>
              <p:cNvSpPr/>
              <p:nvPr/>
            </p:nvSpPr>
            <p:spPr>
              <a:xfrm>
                <a:off x="5156482" y="3878368"/>
                <a:ext cx="95052" cy="93071"/>
              </a:xfrm>
              <a:custGeom>
                <a:avLst/>
                <a:gdLst>
                  <a:gd name="connsiteX0" fmla="*/ 95052 w 95052"/>
                  <a:gd name="connsiteY0" fmla="*/ 46536 h 93071"/>
                  <a:gd name="connsiteX1" fmla="*/ 47526 w 95052"/>
                  <a:gd name="connsiteY1" fmla="*/ 93072 h 93071"/>
                  <a:gd name="connsiteX2" fmla="*/ 0 w 95052"/>
                  <a:gd name="connsiteY2" fmla="*/ 46536 h 93071"/>
                  <a:gd name="connsiteX3" fmla="*/ 47526 w 95052"/>
                  <a:gd name="connsiteY3" fmla="*/ 0 h 93071"/>
                  <a:gd name="connsiteX4" fmla="*/ 95052 w 95052"/>
                  <a:gd name="connsiteY4" fmla="*/ 46536 h 93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52" h="93071">
                    <a:moveTo>
                      <a:pt x="95052" y="46536"/>
                    </a:moveTo>
                    <a:cubicBezTo>
                      <a:pt x="95052" y="72237"/>
                      <a:pt x="73774" y="93072"/>
                      <a:pt x="47526" y="93072"/>
                    </a:cubicBezTo>
                    <a:cubicBezTo>
                      <a:pt x="21279" y="93072"/>
                      <a:pt x="0" y="72237"/>
                      <a:pt x="0" y="46536"/>
                    </a:cubicBezTo>
                    <a:cubicBezTo>
                      <a:pt x="0" y="20835"/>
                      <a:pt x="21279" y="0"/>
                      <a:pt x="47526" y="0"/>
                    </a:cubicBezTo>
                    <a:cubicBezTo>
                      <a:pt x="73774" y="0"/>
                      <a:pt x="95052" y="20835"/>
                      <a:pt x="95052" y="46536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6" name="Полилиния: фигура 225">
                <a:extLst>
                  <a:ext uri="{FF2B5EF4-FFF2-40B4-BE49-F238E27FC236}">
                    <a16:creationId xmlns:a16="http://schemas.microsoft.com/office/drawing/2014/main" id="{7B85A150-AEEA-074E-43FD-41D2CA242A56}"/>
                  </a:ext>
                </a:extLst>
              </p:cNvPr>
              <p:cNvSpPr/>
              <p:nvPr/>
            </p:nvSpPr>
            <p:spPr>
              <a:xfrm>
                <a:off x="4151505" y="3878369"/>
                <a:ext cx="95052" cy="93071"/>
              </a:xfrm>
              <a:custGeom>
                <a:avLst/>
                <a:gdLst>
                  <a:gd name="connsiteX0" fmla="*/ 47526 w 95052"/>
                  <a:gd name="connsiteY0" fmla="*/ 0 h 93071"/>
                  <a:gd name="connsiteX1" fmla="*/ 0 w 95052"/>
                  <a:gd name="connsiteY1" fmla="*/ 46536 h 93071"/>
                  <a:gd name="connsiteX2" fmla="*/ 47526 w 95052"/>
                  <a:gd name="connsiteY2" fmla="*/ 93072 h 93071"/>
                  <a:gd name="connsiteX3" fmla="*/ 95052 w 95052"/>
                  <a:gd name="connsiteY3" fmla="*/ 46536 h 93071"/>
                  <a:gd name="connsiteX4" fmla="*/ 47526 w 95052"/>
                  <a:gd name="connsiteY4" fmla="*/ 0 h 93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52" h="93071">
                    <a:moveTo>
                      <a:pt x="47526" y="0"/>
                    </a:moveTo>
                    <a:cubicBezTo>
                      <a:pt x="21783" y="0"/>
                      <a:pt x="0" y="20792"/>
                      <a:pt x="0" y="46536"/>
                    </a:cubicBezTo>
                    <a:cubicBezTo>
                      <a:pt x="0" y="72279"/>
                      <a:pt x="20793" y="93072"/>
                      <a:pt x="47526" y="93072"/>
                    </a:cubicBezTo>
                    <a:cubicBezTo>
                      <a:pt x="73269" y="93072"/>
                      <a:pt x="95052" y="72279"/>
                      <a:pt x="95052" y="46536"/>
                    </a:cubicBezTo>
                    <a:cubicBezTo>
                      <a:pt x="95052" y="20792"/>
                      <a:pt x="73269" y="0"/>
                      <a:pt x="47526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" name="Полилиния: фигура 226">
                <a:extLst>
                  <a:ext uri="{FF2B5EF4-FFF2-40B4-BE49-F238E27FC236}">
                    <a16:creationId xmlns:a16="http://schemas.microsoft.com/office/drawing/2014/main" id="{7BBCDECA-8639-5FDE-C20E-65E1BB830C98}"/>
                  </a:ext>
                </a:extLst>
              </p:cNvPr>
              <p:cNvSpPr/>
              <p:nvPr/>
            </p:nvSpPr>
            <p:spPr>
              <a:xfrm>
                <a:off x="5008706" y="3531577"/>
                <a:ext cx="95547" cy="92824"/>
              </a:xfrm>
              <a:custGeom>
                <a:avLst/>
                <a:gdLst>
                  <a:gd name="connsiteX0" fmla="*/ 14109 w 95547"/>
                  <a:gd name="connsiteY0" fmla="*/ 14109 h 92824"/>
                  <a:gd name="connsiteX1" fmla="*/ 14109 w 95547"/>
                  <a:gd name="connsiteY1" fmla="*/ 79458 h 92824"/>
                  <a:gd name="connsiteX2" fmla="*/ 81438 w 95547"/>
                  <a:gd name="connsiteY2" fmla="*/ 79458 h 92824"/>
                  <a:gd name="connsiteX3" fmla="*/ 81438 w 95547"/>
                  <a:gd name="connsiteY3" fmla="*/ 14109 h 92824"/>
                  <a:gd name="connsiteX4" fmla="*/ 14109 w 95547"/>
                  <a:gd name="connsiteY4" fmla="*/ 14109 h 9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547" h="92824">
                    <a:moveTo>
                      <a:pt x="14109" y="14109"/>
                    </a:moveTo>
                    <a:cubicBezTo>
                      <a:pt x="-4703" y="31931"/>
                      <a:pt x="-4703" y="61635"/>
                      <a:pt x="14109" y="79458"/>
                    </a:cubicBezTo>
                    <a:cubicBezTo>
                      <a:pt x="32922" y="97280"/>
                      <a:pt x="62626" y="97280"/>
                      <a:pt x="81438" y="79458"/>
                    </a:cubicBezTo>
                    <a:cubicBezTo>
                      <a:pt x="100250" y="61635"/>
                      <a:pt x="100250" y="31931"/>
                      <a:pt x="81438" y="14109"/>
                    </a:cubicBezTo>
                    <a:cubicBezTo>
                      <a:pt x="62626" y="-4703"/>
                      <a:pt x="32922" y="-4703"/>
                      <a:pt x="14109" y="14109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" name="Полилиния: фигура 227">
                <a:extLst>
                  <a:ext uri="{FF2B5EF4-FFF2-40B4-BE49-F238E27FC236}">
                    <a16:creationId xmlns:a16="http://schemas.microsoft.com/office/drawing/2014/main" id="{01320262-DEC3-C44A-D2DF-1707B8DC5B25}"/>
                  </a:ext>
                </a:extLst>
              </p:cNvPr>
              <p:cNvSpPr/>
              <p:nvPr/>
            </p:nvSpPr>
            <p:spPr>
              <a:xfrm>
                <a:off x="4298786" y="4226397"/>
                <a:ext cx="95546" cy="92081"/>
              </a:xfrm>
              <a:custGeom>
                <a:avLst/>
                <a:gdLst>
                  <a:gd name="connsiteX0" fmla="*/ 14109 w 95546"/>
                  <a:gd name="connsiteY0" fmla="*/ 13367 h 92081"/>
                  <a:gd name="connsiteX1" fmla="*/ 14109 w 95546"/>
                  <a:gd name="connsiteY1" fmla="*/ 78715 h 92081"/>
                  <a:gd name="connsiteX2" fmla="*/ 81438 w 95546"/>
                  <a:gd name="connsiteY2" fmla="*/ 78715 h 92081"/>
                  <a:gd name="connsiteX3" fmla="*/ 81438 w 95546"/>
                  <a:gd name="connsiteY3" fmla="*/ 13367 h 92081"/>
                  <a:gd name="connsiteX4" fmla="*/ 14109 w 95546"/>
                  <a:gd name="connsiteY4" fmla="*/ 13367 h 9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546" h="92081">
                    <a:moveTo>
                      <a:pt x="14109" y="13367"/>
                    </a:moveTo>
                    <a:cubicBezTo>
                      <a:pt x="-4703" y="31189"/>
                      <a:pt x="-4703" y="60893"/>
                      <a:pt x="14109" y="78715"/>
                    </a:cubicBezTo>
                    <a:cubicBezTo>
                      <a:pt x="32922" y="96537"/>
                      <a:pt x="62625" y="96537"/>
                      <a:pt x="81438" y="78715"/>
                    </a:cubicBezTo>
                    <a:cubicBezTo>
                      <a:pt x="100250" y="60893"/>
                      <a:pt x="100250" y="31189"/>
                      <a:pt x="81438" y="13367"/>
                    </a:cubicBezTo>
                    <a:cubicBezTo>
                      <a:pt x="62625" y="-4456"/>
                      <a:pt x="31931" y="-4456"/>
                      <a:pt x="14109" y="13367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" name="Полилиния: фигура 228">
                <a:extLst>
                  <a:ext uri="{FF2B5EF4-FFF2-40B4-BE49-F238E27FC236}">
                    <a16:creationId xmlns:a16="http://schemas.microsoft.com/office/drawing/2014/main" id="{01FE638F-7354-A3D5-E651-6694CB6E9A38}"/>
                  </a:ext>
                </a:extLst>
              </p:cNvPr>
              <p:cNvSpPr/>
              <p:nvPr/>
            </p:nvSpPr>
            <p:spPr>
              <a:xfrm>
                <a:off x="3654462" y="2508379"/>
                <a:ext cx="2116887" cy="2087697"/>
              </a:xfrm>
              <a:custGeom>
                <a:avLst/>
                <a:gdLst>
                  <a:gd name="connsiteX0" fmla="*/ 1995102 w 2116887"/>
                  <a:gd name="connsiteY0" fmla="*/ 983841 h 2087697"/>
                  <a:gd name="connsiteX1" fmla="*/ 1994112 w 2116887"/>
                  <a:gd name="connsiteY1" fmla="*/ 983841 h 2087697"/>
                  <a:gd name="connsiteX2" fmla="*/ 1872327 w 2116887"/>
                  <a:gd name="connsiteY2" fmla="*/ 1103646 h 2087697"/>
                  <a:gd name="connsiteX3" fmla="*/ 1872327 w 2116887"/>
                  <a:gd name="connsiteY3" fmla="*/ 1142261 h 2087697"/>
                  <a:gd name="connsiteX4" fmla="*/ 1684203 w 2116887"/>
                  <a:gd name="connsiteY4" fmla="*/ 1142261 h 2087697"/>
                  <a:gd name="connsiteX5" fmla="*/ 1664400 w 2116887"/>
                  <a:gd name="connsiteY5" fmla="*/ 1129389 h 2087697"/>
                  <a:gd name="connsiteX6" fmla="*/ 1342610 w 2116887"/>
                  <a:gd name="connsiteY6" fmla="*/ 815520 h 2087697"/>
                  <a:gd name="connsiteX7" fmla="*/ 1328748 w 2116887"/>
                  <a:gd name="connsiteY7" fmla="*/ 792747 h 2087697"/>
                  <a:gd name="connsiteX8" fmla="*/ 1328748 w 2116887"/>
                  <a:gd name="connsiteY8" fmla="*/ 523433 h 2087697"/>
                  <a:gd name="connsiteX9" fmla="*/ 1278252 w 2116887"/>
                  <a:gd name="connsiteY9" fmla="*/ 472936 h 2087697"/>
                  <a:gd name="connsiteX10" fmla="*/ 1208943 w 2116887"/>
                  <a:gd name="connsiteY10" fmla="*/ 472936 h 2087697"/>
                  <a:gd name="connsiteX11" fmla="*/ 1208943 w 2116887"/>
                  <a:gd name="connsiteY11" fmla="*/ 236297 h 2087697"/>
                  <a:gd name="connsiteX12" fmla="*/ 1440632 w 2116887"/>
                  <a:gd name="connsiteY12" fmla="*/ 236297 h 2087697"/>
                  <a:gd name="connsiteX13" fmla="*/ 1699055 w 2116887"/>
                  <a:gd name="connsiteY13" fmla="*/ 235306 h 2087697"/>
                  <a:gd name="connsiteX14" fmla="*/ 1804998 w 2116887"/>
                  <a:gd name="connsiteY14" fmla="*/ 157087 h 2087697"/>
                  <a:gd name="connsiteX15" fmla="*/ 1682222 w 2116887"/>
                  <a:gd name="connsiteY15" fmla="*/ 647 h 2087697"/>
                  <a:gd name="connsiteX16" fmla="*/ 574273 w 2116887"/>
                  <a:gd name="connsiteY16" fmla="*/ 647 h 2087697"/>
                  <a:gd name="connsiteX17" fmla="*/ 392090 w 2116887"/>
                  <a:gd name="connsiteY17" fmla="*/ 1637 h 2087697"/>
                  <a:gd name="connsiteX18" fmla="*/ 299018 w 2116887"/>
                  <a:gd name="connsiteY18" fmla="*/ 177879 h 2087697"/>
                  <a:gd name="connsiteX19" fmla="*/ 410902 w 2116887"/>
                  <a:gd name="connsiteY19" fmla="*/ 236297 h 2087697"/>
                  <a:gd name="connsiteX20" fmla="*/ 868340 w 2116887"/>
                  <a:gd name="connsiteY20" fmla="*/ 236297 h 2087697"/>
                  <a:gd name="connsiteX21" fmla="*/ 885172 w 2116887"/>
                  <a:gd name="connsiteY21" fmla="*/ 236297 h 2087697"/>
                  <a:gd name="connsiteX22" fmla="*/ 885172 w 2116887"/>
                  <a:gd name="connsiteY22" fmla="*/ 472936 h 2087697"/>
                  <a:gd name="connsiteX23" fmla="*/ 814873 w 2116887"/>
                  <a:gd name="connsiteY23" fmla="*/ 472936 h 2087697"/>
                  <a:gd name="connsiteX24" fmla="*/ 765367 w 2116887"/>
                  <a:gd name="connsiteY24" fmla="*/ 522443 h 2087697"/>
                  <a:gd name="connsiteX25" fmla="*/ 765367 w 2116887"/>
                  <a:gd name="connsiteY25" fmla="*/ 791757 h 2087697"/>
                  <a:gd name="connsiteX26" fmla="*/ 750515 w 2116887"/>
                  <a:gd name="connsiteY26" fmla="*/ 815520 h 2087697"/>
                  <a:gd name="connsiteX27" fmla="*/ 430704 w 2116887"/>
                  <a:gd name="connsiteY27" fmla="*/ 1129389 h 2087697"/>
                  <a:gd name="connsiteX28" fmla="*/ 409912 w 2116887"/>
                  <a:gd name="connsiteY28" fmla="*/ 1143251 h 2087697"/>
                  <a:gd name="connsiteX29" fmla="*/ 244561 w 2116887"/>
                  <a:gd name="connsiteY29" fmla="*/ 1143251 h 2087697"/>
                  <a:gd name="connsiteX30" fmla="*/ 244561 w 2116887"/>
                  <a:gd name="connsiteY30" fmla="*/ 1104636 h 2087697"/>
                  <a:gd name="connsiteX31" fmla="*/ 122775 w 2116887"/>
                  <a:gd name="connsiteY31" fmla="*/ 984831 h 2087697"/>
                  <a:gd name="connsiteX32" fmla="*/ 121785 w 2116887"/>
                  <a:gd name="connsiteY32" fmla="*/ 984831 h 2087697"/>
                  <a:gd name="connsiteX33" fmla="*/ 0 w 2116887"/>
                  <a:gd name="connsiteY33" fmla="*/ 1104636 h 2087697"/>
                  <a:gd name="connsiteX34" fmla="*/ 0 w 2116887"/>
                  <a:gd name="connsiteY34" fmla="*/ 1732375 h 2087697"/>
                  <a:gd name="connsiteX35" fmla="*/ 121785 w 2116887"/>
                  <a:gd name="connsiteY35" fmla="*/ 1852181 h 2087697"/>
                  <a:gd name="connsiteX36" fmla="*/ 122775 w 2116887"/>
                  <a:gd name="connsiteY36" fmla="*/ 1852181 h 2087697"/>
                  <a:gd name="connsiteX37" fmla="*/ 244561 w 2116887"/>
                  <a:gd name="connsiteY37" fmla="*/ 1732375 h 2087697"/>
                  <a:gd name="connsiteX38" fmla="*/ 244561 w 2116887"/>
                  <a:gd name="connsiteY38" fmla="*/ 1694751 h 2087697"/>
                  <a:gd name="connsiteX39" fmla="*/ 409912 w 2116887"/>
                  <a:gd name="connsiteY39" fmla="*/ 1694751 h 2087697"/>
                  <a:gd name="connsiteX40" fmla="*/ 431695 w 2116887"/>
                  <a:gd name="connsiteY40" fmla="*/ 1707622 h 2087697"/>
                  <a:gd name="connsiteX41" fmla="*/ 807942 w 2116887"/>
                  <a:gd name="connsiteY41" fmla="*/ 2044265 h 2087697"/>
                  <a:gd name="connsiteX42" fmla="*/ 1547566 w 2116887"/>
                  <a:gd name="connsiteY42" fmla="*/ 1875944 h 2087697"/>
                  <a:gd name="connsiteX43" fmla="*/ 1665390 w 2116887"/>
                  <a:gd name="connsiteY43" fmla="*/ 1706632 h 2087697"/>
                  <a:gd name="connsiteX44" fmla="*/ 1683212 w 2116887"/>
                  <a:gd name="connsiteY44" fmla="*/ 1693761 h 2087697"/>
                  <a:gd name="connsiteX45" fmla="*/ 1872327 w 2116887"/>
                  <a:gd name="connsiteY45" fmla="*/ 1693761 h 2087697"/>
                  <a:gd name="connsiteX46" fmla="*/ 1872327 w 2116887"/>
                  <a:gd name="connsiteY46" fmla="*/ 1731385 h 2087697"/>
                  <a:gd name="connsiteX47" fmla="*/ 1994112 w 2116887"/>
                  <a:gd name="connsiteY47" fmla="*/ 1851190 h 2087697"/>
                  <a:gd name="connsiteX48" fmla="*/ 1995102 w 2116887"/>
                  <a:gd name="connsiteY48" fmla="*/ 1851190 h 2087697"/>
                  <a:gd name="connsiteX49" fmla="*/ 2116888 w 2116887"/>
                  <a:gd name="connsiteY49" fmla="*/ 1731385 h 2087697"/>
                  <a:gd name="connsiteX50" fmla="*/ 2116888 w 2116887"/>
                  <a:gd name="connsiteY50" fmla="*/ 1103646 h 2087697"/>
                  <a:gd name="connsiteX51" fmla="*/ 1995102 w 2116887"/>
                  <a:gd name="connsiteY51" fmla="*/ 983841 h 2087697"/>
                  <a:gd name="connsiteX52" fmla="*/ 162380 w 2116887"/>
                  <a:gd name="connsiteY52" fmla="*/ 1730395 h 2087697"/>
                  <a:gd name="connsiteX53" fmla="*/ 121785 w 2116887"/>
                  <a:gd name="connsiteY53" fmla="*/ 1770000 h 2087697"/>
                  <a:gd name="connsiteX54" fmla="*/ 120795 w 2116887"/>
                  <a:gd name="connsiteY54" fmla="*/ 1770000 h 2087697"/>
                  <a:gd name="connsiteX55" fmla="*/ 80200 w 2116887"/>
                  <a:gd name="connsiteY55" fmla="*/ 1730395 h 2087697"/>
                  <a:gd name="connsiteX56" fmla="*/ 80200 w 2116887"/>
                  <a:gd name="connsiteY56" fmla="*/ 1102656 h 2087697"/>
                  <a:gd name="connsiteX57" fmla="*/ 120795 w 2116887"/>
                  <a:gd name="connsiteY57" fmla="*/ 1063051 h 2087697"/>
                  <a:gd name="connsiteX58" fmla="*/ 121785 w 2116887"/>
                  <a:gd name="connsiteY58" fmla="*/ 1063051 h 2087697"/>
                  <a:gd name="connsiteX59" fmla="*/ 162380 w 2116887"/>
                  <a:gd name="connsiteY59" fmla="*/ 1102656 h 2087697"/>
                  <a:gd name="connsiteX60" fmla="*/ 162380 w 2116887"/>
                  <a:gd name="connsiteY60" fmla="*/ 1730395 h 2087697"/>
                  <a:gd name="connsiteX61" fmla="*/ 243571 w 2116887"/>
                  <a:gd name="connsiteY61" fmla="*/ 1612570 h 2087697"/>
                  <a:gd name="connsiteX62" fmla="*/ 243571 w 2116887"/>
                  <a:gd name="connsiteY62" fmla="*/ 1221471 h 2087697"/>
                  <a:gd name="connsiteX63" fmla="*/ 392090 w 2116887"/>
                  <a:gd name="connsiteY63" fmla="*/ 1221471 h 2087697"/>
                  <a:gd name="connsiteX64" fmla="*/ 392090 w 2116887"/>
                  <a:gd name="connsiteY64" fmla="*/ 1612570 h 2087697"/>
                  <a:gd name="connsiteX65" fmla="*/ 243571 w 2116887"/>
                  <a:gd name="connsiteY65" fmla="*/ 1612570 h 2087697"/>
                  <a:gd name="connsiteX66" fmla="*/ 408922 w 2116887"/>
                  <a:gd name="connsiteY66" fmla="*/ 157087 h 2087697"/>
                  <a:gd name="connsiteX67" fmla="*/ 362386 w 2116887"/>
                  <a:gd name="connsiteY67" fmla="*/ 122432 h 2087697"/>
                  <a:gd name="connsiteX68" fmla="*/ 406941 w 2116887"/>
                  <a:gd name="connsiteY68" fmla="*/ 78866 h 2087697"/>
                  <a:gd name="connsiteX69" fmla="*/ 631700 w 2116887"/>
                  <a:gd name="connsiteY69" fmla="*/ 78866 h 2087697"/>
                  <a:gd name="connsiteX70" fmla="*/ 1681233 w 2116887"/>
                  <a:gd name="connsiteY70" fmla="*/ 78866 h 2087697"/>
                  <a:gd name="connsiteX71" fmla="*/ 1730739 w 2116887"/>
                  <a:gd name="connsiteY71" fmla="*/ 112531 h 2087697"/>
                  <a:gd name="connsiteX72" fmla="*/ 1688163 w 2116887"/>
                  <a:gd name="connsiteY72" fmla="*/ 157087 h 2087697"/>
                  <a:gd name="connsiteX73" fmla="*/ 1500039 w 2116887"/>
                  <a:gd name="connsiteY73" fmla="*/ 157087 h 2087697"/>
                  <a:gd name="connsiteX74" fmla="*/ 1046562 w 2116887"/>
                  <a:gd name="connsiteY74" fmla="*/ 157087 h 2087697"/>
                  <a:gd name="connsiteX75" fmla="*/ 1046562 w 2116887"/>
                  <a:gd name="connsiteY75" fmla="*/ 157087 h 2087697"/>
                  <a:gd name="connsiteX76" fmla="*/ 408922 w 2116887"/>
                  <a:gd name="connsiteY76" fmla="*/ 157087 h 2087697"/>
                  <a:gd name="connsiteX77" fmla="*/ 1126762 w 2116887"/>
                  <a:gd name="connsiteY77" fmla="*/ 237286 h 2087697"/>
                  <a:gd name="connsiteX78" fmla="*/ 1126762 w 2116887"/>
                  <a:gd name="connsiteY78" fmla="*/ 471946 h 2087697"/>
                  <a:gd name="connsiteX79" fmla="*/ 967352 w 2116887"/>
                  <a:gd name="connsiteY79" fmla="*/ 471946 h 2087697"/>
                  <a:gd name="connsiteX80" fmla="*/ 967352 w 2116887"/>
                  <a:gd name="connsiteY80" fmla="*/ 237286 h 2087697"/>
                  <a:gd name="connsiteX81" fmla="*/ 1126762 w 2116887"/>
                  <a:gd name="connsiteY81" fmla="*/ 237286 h 2087697"/>
                  <a:gd name="connsiteX82" fmla="*/ 847547 w 2116887"/>
                  <a:gd name="connsiteY82" fmla="*/ 552146 h 2087697"/>
                  <a:gd name="connsiteX83" fmla="*/ 1246567 w 2116887"/>
                  <a:gd name="connsiteY83" fmla="*/ 552146 h 2087697"/>
                  <a:gd name="connsiteX84" fmla="*/ 1246567 w 2116887"/>
                  <a:gd name="connsiteY84" fmla="*/ 776905 h 2087697"/>
                  <a:gd name="connsiteX85" fmla="*/ 847547 w 2116887"/>
                  <a:gd name="connsiteY85" fmla="*/ 776905 h 2087697"/>
                  <a:gd name="connsiteX86" fmla="*/ 847547 w 2116887"/>
                  <a:gd name="connsiteY86" fmla="*/ 552146 h 2087697"/>
                  <a:gd name="connsiteX87" fmla="*/ 1046562 w 2116887"/>
                  <a:gd name="connsiteY87" fmla="*/ 2006640 h 2087697"/>
                  <a:gd name="connsiteX88" fmla="*/ 442586 w 2116887"/>
                  <a:gd name="connsiteY88" fmla="*/ 1415535 h 2087697"/>
                  <a:gd name="connsiteX89" fmla="*/ 1048542 w 2116887"/>
                  <a:gd name="connsiteY89" fmla="*/ 826411 h 2087697"/>
                  <a:gd name="connsiteX90" fmla="*/ 1651529 w 2116887"/>
                  <a:gd name="connsiteY90" fmla="*/ 1418506 h 2087697"/>
                  <a:gd name="connsiteX91" fmla="*/ 1046562 w 2116887"/>
                  <a:gd name="connsiteY91" fmla="*/ 2006640 h 2087697"/>
                  <a:gd name="connsiteX92" fmla="*/ 1871336 w 2116887"/>
                  <a:gd name="connsiteY92" fmla="*/ 1611580 h 2087697"/>
                  <a:gd name="connsiteX93" fmla="*/ 1702025 w 2116887"/>
                  <a:gd name="connsiteY93" fmla="*/ 1611580 h 2087697"/>
                  <a:gd name="connsiteX94" fmla="*/ 1702025 w 2116887"/>
                  <a:gd name="connsiteY94" fmla="*/ 1221471 h 2087697"/>
                  <a:gd name="connsiteX95" fmla="*/ 1872327 w 2116887"/>
                  <a:gd name="connsiteY95" fmla="*/ 1221471 h 2087697"/>
                  <a:gd name="connsiteX96" fmla="*/ 1872327 w 2116887"/>
                  <a:gd name="connsiteY96" fmla="*/ 1611580 h 2087697"/>
                  <a:gd name="connsiteX97" fmla="*/ 2035697 w 2116887"/>
                  <a:gd name="connsiteY97" fmla="*/ 1730395 h 2087697"/>
                  <a:gd name="connsiteX98" fmla="*/ 1995102 w 2116887"/>
                  <a:gd name="connsiteY98" fmla="*/ 1770000 h 2087697"/>
                  <a:gd name="connsiteX99" fmla="*/ 1994112 w 2116887"/>
                  <a:gd name="connsiteY99" fmla="*/ 1770000 h 2087697"/>
                  <a:gd name="connsiteX100" fmla="*/ 1953517 w 2116887"/>
                  <a:gd name="connsiteY100" fmla="*/ 1730395 h 2087697"/>
                  <a:gd name="connsiteX101" fmla="*/ 1953517 w 2116887"/>
                  <a:gd name="connsiteY101" fmla="*/ 1102656 h 2087697"/>
                  <a:gd name="connsiteX102" fmla="*/ 1994112 w 2116887"/>
                  <a:gd name="connsiteY102" fmla="*/ 1063051 h 2087697"/>
                  <a:gd name="connsiteX103" fmla="*/ 1995102 w 2116887"/>
                  <a:gd name="connsiteY103" fmla="*/ 1063051 h 2087697"/>
                  <a:gd name="connsiteX104" fmla="*/ 2035697 w 2116887"/>
                  <a:gd name="connsiteY104" fmla="*/ 1102656 h 2087697"/>
                  <a:gd name="connsiteX105" fmla="*/ 2035697 w 2116887"/>
                  <a:gd name="connsiteY105" fmla="*/ 1730395 h 2087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2116887" h="2087697">
                    <a:moveTo>
                      <a:pt x="1995102" y="983841"/>
                    </a:moveTo>
                    <a:lnTo>
                      <a:pt x="1994112" y="983841"/>
                    </a:lnTo>
                    <a:cubicBezTo>
                      <a:pt x="1926783" y="983841"/>
                      <a:pt x="1872327" y="1037308"/>
                      <a:pt x="1872327" y="1103646"/>
                    </a:cubicBezTo>
                    <a:lnTo>
                      <a:pt x="1872327" y="1142261"/>
                    </a:lnTo>
                    <a:cubicBezTo>
                      <a:pt x="1809949" y="1142261"/>
                      <a:pt x="1763413" y="1142261"/>
                      <a:pt x="1684203" y="1142261"/>
                    </a:cubicBezTo>
                    <a:cubicBezTo>
                      <a:pt x="1673311" y="1142261"/>
                      <a:pt x="1669351" y="1138300"/>
                      <a:pt x="1664400" y="1129389"/>
                    </a:cubicBezTo>
                    <a:cubicBezTo>
                      <a:pt x="1594101" y="988792"/>
                      <a:pt x="1487168" y="883838"/>
                      <a:pt x="1342610" y="815520"/>
                    </a:cubicBezTo>
                    <a:cubicBezTo>
                      <a:pt x="1331718" y="810569"/>
                      <a:pt x="1328748" y="803638"/>
                      <a:pt x="1328748" y="792747"/>
                    </a:cubicBezTo>
                    <a:cubicBezTo>
                      <a:pt x="1328748" y="702645"/>
                      <a:pt x="1328748" y="613534"/>
                      <a:pt x="1328748" y="523433"/>
                    </a:cubicBezTo>
                    <a:cubicBezTo>
                      <a:pt x="1328748" y="485808"/>
                      <a:pt x="1315876" y="473927"/>
                      <a:pt x="1278252" y="472936"/>
                    </a:cubicBezTo>
                    <a:cubicBezTo>
                      <a:pt x="1255479" y="472936"/>
                      <a:pt x="1231716" y="472936"/>
                      <a:pt x="1208943" y="472936"/>
                    </a:cubicBezTo>
                    <a:cubicBezTo>
                      <a:pt x="1208943" y="392736"/>
                      <a:pt x="1208943" y="314516"/>
                      <a:pt x="1208943" y="236297"/>
                    </a:cubicBezTo>
                    <a:cubicBezTo>
                      <a:pt x="1287163" y="236297"/>
                      <a:pt x="1363402" y="236297"/>
                      <a:pt x="1440632" y="236297"/>
                    </a:cubicBezTo>
                    <a:cubicBezTo>
                      <a:pt x="1526773" y="236297"/>
                      <a:pt x="1612914" y="237286"/>
                      <a:pt x="1699055" y="235306"/>
                    </a:cubicBezTo>
                    <a:cubicBezTo>
                      <a:pt x="1747570" y="234316"/>
                      <a:pt x="1792126" y="199662"/>
                      <a:pt x="1804998" y="157087"/>
                    </a:cubicBezTo>
                    <a:cubicBezTo>
                      <a:pt x="1830741" y="73916"/>
                      <a:pt x="1773314" y="647"/>
                      <a:pt x="1682222" y="647"/>
                    </a:cubicBezTo>
                    <a:cubicBezTo>
                      <a:pt x="1312906" y="647"/>
                      <a:pt x="943589" y="647"/>
                      <a:pt x="574273" y="647"/>
                    </a:cubicBezTo>
                    <a:cubicBezTo>
                      <a:pt x="513875" y="647"/>
                      <a:pt x="452487" y="-1334"/>
                      <a:pt x="392090" y="1637"/>
                    </a:cubicBezTo>
                    <a:cubicBezTo>
                      <a:pt x="303968" y="6587"/>
                      <a:pt x="253472" y="104610"/>
                      <a:pt x="299018" y="177879"/>
                    </a:cubicBezTo>
                    <a:cubicBezTo>
                      <a:pt x="324761" y="218474"/>
                      <a:pt x="362386" y="236297"/>
                      <a:pt x="410902" y="236297"/>
                    </a:cubicBezTo>
                    <a:cubicBezTo>
                      <a:pt x="563381" y="236297"/>
                      <a:pt x="715860" y="236297"/>
                      <a:pt x="868340" y="236297"/>
                    </a:cubicBezTo>
                    <a:cubicBezTo>
                      <a:pt x="874280" y="236297"/>
                      <a:pt x="880221" y="236297"/>
                      <a:pt x="885172" y="236297"/>
                    </a:cubicBezTo>
                    <a:cubicBezTo>
                      <a:pt x="885172" y="316496"/>
                      <a:pt x="885172" y="393726"/>
                      <a:pt x="885172" y="472936"/>
                    </a:cubicBezTo>
                    <a:cubicBezTo>
                      <a:pt x="861409" y="472936"/>
                      <a:pt x="837646" y="472936"/>
                      <a:pt x="814873" y="472936"/>
                    </a:cubicBezTo>
                    <a:cubicBezTo>
                      <a:pt x="778238" y="472936"/>
                      <a:pt x="765367" y="485808"/>
                      <a:pt x="765367" y="522443"/>
                    </a:cubicBezTo>
                    <a:cubicBezTo>
                      <a:pt x="765367" y="612544"/>
                      <a:pt x="765367" y="701655"/>
                      <a:pt x="765367" y="791757"/>
                    </a:cubicBezTo>
                    <a:cubicBezTo>
                      <a:pt x="765367" y="803638"/>
                      <a:pt x="762396" y="809579"/>
                      <a:pt x="750515" y="815520"/>
                    </a:cubicBezTo>
                    <a:cubicBezTo>
                      <a:pt x="606947" y="884829"/>
                      <a:pt x="500013" y="988792"/>
                      <a:pt x="430704" y="1129389"/>
                    </a:cubicBezTo>
                    <a:cubicBezTo>
                      <a:pt x="425754" y="1139291"/>
                      <a:pt x="420803" y="1143251"/>
                      <a:pt x="409912" y="1143251"/>
                    </a:cubicBezTo>
                    <a:cubicBezTo>
                      <a:pt x="331692" y="1143251"/>
                      <a:pt x="300008" y="1143251"/>
                      <a:pt x="244561" y="1143251"/>
                    </a:cubicBezTo>
                    <a:lnTo>
                      <a:pt x="244561" y="1104636"/>
                    </a:lnTo>
                    <a:cubicBezTo>
                      <a:pt x="244561" y="1038298"/>
                      <a:pt x="190104" y="984831"/>
                      <a:pt x="122775" y="984831"/>
                    </a:cubicBezTo>
                    <a:lnTo>
                      <a:pt x="121785" y="984831"/>
                    </a:lnTo>
                    <a:cubicBezTo>
                      <a:pt x="54457" y="984831"/>
                      <a:pt x="0" y="1038298"/>
                      <a:pt x="0" y="1104636"/>
                    </a:cubicBezTo>
                    <a:lnTo>
                      <a:pt x="0" y="1732375"/>
                    </a:lnTo>
                    <a:cubicBezTo>
                      <a:pt x="0" y="1798714"/>
                      <a:pt x="54457" y="1852181"/>
                      <a:pt x="121785" y="1852181"/>
                    </a:cubicBezTo>
                    <a:lnTo>
                      <a:pt x="122775" y="1852181"/>
                    </a:lnTo>
                    <a:cubicBezTo>
                      <a:pt x="190104" y="1852181"/>
                      <a:pt x="244561" y="1798714"/>
                      <a:pt x="244561" y="1732375"/>
                    </a:cubicBezTo>
                    <a:lnTo>
                      <a:pt x="244561" y="1694751"/>
                    </a:lnTo>
                    <a:cubicBezTo>
                      <a:pt x="300008" y="1694751"/>
                      <a:pt x="331692" y="1694751"/>
                      <a:pt x="409912" y="1694751"/>
                    </a:cubicBezTo>
                    <a:cubicBezTo>
                      <a:pt x="420803" y="1694751"/>
                      <a:pt x="426744" y="1697721"/>
                      <a:pt x="431695" y="1707622"/>
                    </a:cubicBezTo>
                    <a:cubicBezTo>
                      <a:pt x="511894" y="1868023"/>
                      <a:pt x="637641" y="1981887"/>
                      <a:pt x="807942" y="2044265"/>
                    </a:cubicBezTo>
                    <a:cubicBezTo>
                      <a:pt x="1067355" y="2140307"/>
                      <a:pt x="1357462" y="2073969"/>
                      <a:pt x="1547566" y="1875944"/>
                    </a:cubicBezTo>
                    <a:cubicBezTo>
                      <a:pt x="1596081" y="1825447"/>
                      <a:pt x="1634697" y="1769010"/>
                      <a:pt x="1665390" y="1706632"/>
                    </a:cubicBezTo>
                    <a:cubicBezTo>
                      <a:pt x="1669351" y="1698711"/>
                      <a:pt x="1672321" y="1693761"/>
                      <a:pt x="1683212" y="1693761"/>
                    </a:cubicBezTo>
                    <a:cubicBezTo>
                      <a:pt x="1762422" y="1693761"/>
                      <a:pt x="1809949" y="1693761"/>
                      <a:pt x="1872327" y="1693761"/>
                    </a:cubicBezTo>
                    <a:lnTo>
                      <a:pt x="1872327" y="1731385"/>
                    </a:lnTo>
                    <a:cubicBezTo>
                      <a:pt x="1872327" y="1797724"/>
                      <a:pt x="1926783" y="1851190"/>
                      <a:pt x="1994112" y="1851190"/>
                    </a:cubicBezTo>
                    <a:lnTo>
                      <a:pt x="1995102" y="1851190"/>
                    </a:lnTo>
                    <a:cubicBezTo>
                      <a:pt x="2062431" y="1851190"/>
                      <a:pt x="2116888" y="1797724"/>
                      <a:pt x="2116888" y="1731385"/>
                    </a:cubicBezTo>
                    <a:lnTo>
                      <a:pt x="2116888" y="1103646"/>
                    </a:lnTo>
                    <a:cubicBezTo>
                      <a:pt x="2116888" y="1037308"/>
                      <a:pt x="2062431" y="983841"/>
                      <a:pt x="1995102" y="983841"/>
                    </a:cubicBezTo>
                    <a:close/>
                    <a:moveTo>
                      <a:pt x="162380" y="1730395"/>
                    </a:moveTo>
                    <a:cubicBezTo>
                      <a:pt x="162380" y="1752178"/>
                      <a:pt x="144558" y="1770000"/>
                      <a:pt x="121785" y="1770000"/>
                    </a:cubicBezTo>
                    <a:lnTo>
                      <a:pt x="120795" y="1770000"/>
                    </a:lnTo>
                    <a:cubicBezTo>
                      <a:pt x="98022" y="1770000"/>
                      <a:pt x="80200" y="1752178"/>
                      <a:pt x="80200" y="1730395"/>
                    </a:cubicBezTo>
                    <a:lnTo>
                      <a:pt x="80200" y="1102656"/>
                    </a:lnTo>
                    <a:cubicBezTo>
                      <a:pt x="80200" y="1080873"/>
                      <a:pt x="98022" y="1063051"/>
                      <a:pt x="120795" y="1063051"/>
                    </a:cubicBezTo>
                    <a:lnTo>
                      <a:pt x="121785" y="1063051"/>
                    </a:lnTo>
                    <a:cubicBezTo>
                      <a:pt x="144558" y="1063051"/>
                      <a:pt x="162380" y="1080873"/>
                      <a:pt x="162380" y="1102656"/>
                    </a:cubicBezTo>
                    <a:lnTo>
                      <a:pt x="162380" y="1730395"/>
                    </a:lnTo>
                    <a:close/>
                    <a:moveTo>
                      <a:pt x="243571" y="1612570"/>
                    </a:moveTo>
                    <a:lnTo>
                      <a:pt x="243571" y="1221471"/>
                    </a:lnTo>
                    <a:cubicBezTo>
                      <a:pt x="289116" y="1221471"/>
                      <a:pt x="321791" y="1221471"/>
                      <a:pt x="392090" y="1221471"/>
                    </a:cubicBezTo>
                    <a:cubicBezTo>
                      <a:pt x="352485" y="1351177"/>
                      <a:pt x="352485" y="1480884"/>
                      <a:pt x="392090" y="1612570"/>
                    </a:cubicBezTo>
                    <a:cubicBezTo>
                      <a:pt x="321791" y="1612570"/>
                      <a:pt x="289116" y="1612570"/>
                      <a:pt x="243571" y="1612570"/>
                    </a:cubicBezTo>
                    <a:close/>
                    <a:moveTo>
                      <a:pt x="408922" y="157087"/>
                    </a:moveTo>
                    <a:cubicBezTo>
                      <a:pt x="382188" y="157087"/>
                      <a:pt x="364366" y="143225"/>
                      <a:pt x="362386" y="122432"/>
                    </a:cubicBezTo>
                    <a:cubicBezTo>
                      <a:pt x="360405" y="96689"/>
                      <a:pt x="378228" y="78866"/>
                      <a:pt x="406941" y="78866"/>
                    </a:cubicBezTo>
                    <a:cubicBezTo>
                      <a:pt x="482191" y="78866"/>
                      <a:pt x="557440" y="78866"/>
                      <a:pt x="631700" y="78866"/>
                    </a:cubicBezTo>
                    <a:cubicBezTo>
                      <a:pt x="981214" y="78866"/>
                      <a:pt x="1330728" y="78866"/>
                      <a:pt x="1681233" y="78866"/>
                    </a:cubicBezTo>
                    <a:cubicBezTo>
                      <a:pt x="1708956" y="78866"/>
                      <a:pt x="1727768" y="91738"/>
                      <a:pt x="1730739" y="112531"/>
                    </a:cubicBezTo>
                    <a:cubicBezTo>
                      <a:pt x="1733709" y="137284"/>
                      <a:pt x="1715887" y="157087"/>
                      <a:pt x="1688163" y="157087"/>
                    </a:cubicBezTo>
                    <a:cubicBezTo>
                      <a:pt x="1625785" y="157087"/>
                      <a:pt x="1562418" y="157087"/>
                      <a:pt x="1500039" y="157087"/>
                    </a:cubicBezTo>
                    <a:cubicBezTo>
                      <a:pt x="1348550" y="157087"/>
                      <a:pt x="1198051" y="157087"/>
                      <a:pt x="1046562" y="157087"/>
                    </a:cubicBezTo>
                    <a:lnTo>
                      <a:pt x="1046562" y="157087"/>
                    </a:lnTo>
                    <a:cubicBezTo>
                      <a:pt x="833685" y="157087"/>
                      <a:pt x="621798" y="157087"/>
                      <a:pt x="408922" y="157087"/>
                    </a:cubicBezTo>
                    <a:close/>
                    <a:moveTo>
                      <a:pt x="1126762" y="237286"/>
                    </a:moveTo>
                    <a:cubicBezTo>
                      <a:pt x="1126762" y="315507"/>
                      <a:pt x="1126762" y="392736"/>
                      <a:pt x="1126762" y="471946"/>
                    </a:cubicBezTo>
                    <a:cubicBezTo>
                      <a:pt x="1074286" y="471946"/>
                      <a:pt x="1020819" y="471946"/>
                      <a:pt x="967352" y="471946"/>
                    </a:cubicBezTo>
                    <a:cubicBezTo>
                      <a:pt x="967352" y="393726"/>
                      <a:pt x="967352" y="315507"/>
                      <a:pt x="967352" y="237286"/>
                    </a:cubicBezTo>
                    <a:cubicBezTo>
                      <a:pt x="1020819" y="237286"/>
                      <a:pt x="1073296" y="237286"/>
                      <a:pt x="1126762" y="237286"/>
                    </a:cubicBezTo>
                    <a:close/>
                    <a:moveTo>
                      <a:pt x="847547" y="552146"/>
                    </a:moveTo>
                    <a:cubicBezTo>
                      <a:pt x="981214" y="552146"/>
                      <a:pt x="1112901" y="552146"/>
                      <a:pt x="1246567" y="552146"/>
                    </a:cubicBezTo>
                    <a:cubicBezTo>
                      <a:pt x="1246567" y="626406"/>
                      <a:pt x="1246567" y="701655"/>
                      <a:pt x="1246567" y="776905"/>
                    </a:cubicBezTo>
                    <a:cubicBezTo>
                      <a:pt x="1113891" y="738290"/>
                      <a:pt x="981214" y="738290"/>
                      <a:pt x="847547" y="776905"/>
                    </a:cubicBezTo>
                    <a:cubicBezTo>
                      <a:pt x="847547" y="701655"/>
                      <a:pt x="847547" y="627396"/>
                      <a:pt x="847547" y="552146"/>
                    </a:cubicBezTo>
                    <a:close/>
                    <a:moveTo>
                      <a:pt x="1046562" y="2006640"/>
                    </a:moveTo>
                    <a:cubicBezTo>
                      <a:pt x="710910" y="2005650"/>
                      <a:pt x="441596" y="1741287"/>
                      <a:pt x="442586" y="1415535"/>
                    </a:cubicBezTo>
                    <a:cubicBezTo>
                      <a:pt x="443576" y="1089784"/>
                      <a:pt x="715860" y="825421"/>
                      <a:pt x="1048542" y="826411"/>
                    </a:cubicBezTo>
                    <a:cubicBezTo>
                      <a:pt x="1381225" y="827401"/>
                      <a:pt x="1652519" y="1092755"/>
                      <a:pt x="1651529" y="1418506"/>
                    </a:cubicBezTo>
                    <a:cubicBezTo>
                      <a:pt x="1649548" y="1743267"/>
                      <a:pt x="1378254" y="2007630"/>
                      <a:pt x="1046562" y="2006640"/>
                    </a:cubicBezTo>
                    <a:close/>
                    <a:moveTo>
                      <a:pt x="1871336" y="1611580"/>
                    </a:moveTo>
                    <a:cubicBezTo>
                      <a:pt x="1816879" y="1611580"/>
                      <a:pt x="1774304" y="1611580"/>
                      <a:pt x="1702025" y="1611580"/>
                    </a:cubicBezTo>
                    <a:cubicBezTo>
                      <a:pt x="1741630" y="1480884"/>
                      <a:pt x="1741630" y="1351177"/>
                      <a:pt x="1702025" y="1221471"/>
                    </a:cubicBezTo>
                    <a:cubicBezTo>
                      <a:pt x="1774304" y="1221471"/>
                      <a:pt x="1817870" y="1221471"/>
                      <a:pt x="1872327" y="1221471"/>
                    </a:cubicBezTo>
                    <a:lnTo>
                      <a:pt x="1872327" y="1611580"/>
                    </a:lnTo>
                    <a:close/>
                    <a:moveTo>
                      <a:pt x="2035697" y="1730395"/>
                    </a:moveTo>
                    <a:cubicBezTo>
                      <a:pt x="2035697" y="1752178"/>
                      <a:pt x="2017875" y="1770000"/>
                      <a:pt x="1995102" y="1770000"/>
                    </a:cubicBezTo>
                    <a:lnTo>
                      <a:pt x="1994112" y="1770000"/>
                    </a:lnTo>
                    <a:cubicBezTo>
                      <a:pt x="1971339" y="1770000"/>
                      <a:pt x="1953517" y="1752178"/>
                      <a:pt x="1953517" y="1730395"/>
                    </a:cubicBezTo>
                    <a:lnTo>
                      <a:pt x="1953517" y="1102656"/>
                    </a:lnTo>
                    <a:cubicBezTo>
                      <a:pt x="1953517" y="1080873"/>
                      <a:pt x="1971339" y="1063051"/>
                      <a:pt x="1994112" y="1063051"/>
                    </a:cubicBezTo>
                    <a:lnTo>
                      <a:pt x="1995102" y="1063051"/>
                    </a:lnTo>
                    <a:cubicBezTo>
                      <a:pt x="2017875" y="1063051"/>
                      <a:pt x="2035697" y="1080873"/>
                      <a:pt x="2035697" y="1102656"/>
                    </a:cubicBezTo>
                    <a:lnTo>
                      <a:pt x="2035697" y="1730395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26" name="Группа 25">
            <a:extLst>
              <a:ext uri="{FF2B5EF4-FFF2-40B4-BE49-F238E27FC236}">
                <a16:creationId xmlns:a16="http://schemas.microsoft.com/office/drawing/2014/main" id="{FFDE8E4F-264B-C3C5-B71D-ED29C08F887A}"/>
              </a:ext>
            </a:extLst>
          </p:cNvPr>
          <p:cNvGrpSpPr/>
          <p:nvPr/>
        </p:nvGrpSpPr>
        <p:grpSpPr>
          <a:xfrm>
            <a:off x="4552156" y="2603500"/>
            <a:ext cx="3119284" cy="2057400"/>
            <a:chOff x="4399756" y="2603500"/>
            <a:chExt cx="3581400" cy="2362200"/>
          </a:xfrm>
        </p:grpSpPr>
        <p:sp>
          <p:nvSpPr>
            <p:cNvPr id="11" name="Прямоугольник 10">
              <a:extLst>
                <a:ext uri="{FF2B5EF4-FFF2-40B4-BE49-F238E27FC236}">
                  <a16:creationId xmlns:a16="http://schemas.microsoft.com/office/drawing/2014/main" id="{601EC165-ED66-7E84-FF7C-A3C0BA5DAB1C}"/>
                </a:ext>
              </a:extLst>
            </p:cNvPr>
            <p:cNvSpPr/>
            <p:nvPr/>
          </p:nvSpPr>
          <p:spPr>
            <a:xfrm>
              <a:off x="4399756" y="2603500"/>
              <a:ext cx="3581400" cy="23622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: фигура 11">
              <a:extLst>
                <a:ext uri="{FF2B5EF4-FFF2-40B4-BE49-F238E27FC236}">
                  <a16:creationId xmlns:a16="http://schemas.microsoft.com/office/drawing/2014/main" id="{CFFDC168-A42E-CCAC-09FF-1C32661E94DD}"/>
                </a:ext>
              </a:extLst>
            </p:cNvPr>
            <p:cNvSpPr/>
            <p:nvPr/>
          </p:nvSpPr>
          <p:spPr>
            <a:xfrm>
              <a:off x="4594368" y="3235777"/>
              <a:ext cx="2931760" cy="629719"/>
            </a:xfrm>
            <a:custGeom>
              <a:avLst/>
              <a:gdLst>
                <a:gd name="connsiteX0" fmla="*/ 0 w 2931760"/>
                <a:gd name="connsiteY0" fmla="*/ 0 h 629719"/>
                <a:gd name="connsiteX1" fmla="*/ 2931760 w 2931760"/>
                <a:gd name="connsiteY1" fmla="*/ 0 h 629719"/>
                <a:gd name="connsiteX2" fmla="*/ 2931760 w 2931760"/>
                <a:gd name="connsiteY2" fmla="*/ 629720 h 629719"/>
                <a:gd name="connsiteX3" fmla="*/ 0 w 2931760"/>
                <a:gd name="connsiteY3" fmla="*/ 629720 h 62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1760" h="629719">
                  <a:moveTo>
                    <a:pt x="0" y="0"/>
                  </a:moveTo>
                  <a:lnTo>
                    <a:pt x="2931760" y="0"/>
                  </a:lnTo>
                  <a:lnTo>
                    <a:pt x="2931760" y="629720"/>
                  </a:lnTo>
                  <a:lnTo>
                    <a:pt x="0" y="629720"/>
                  </a:lnTo>
                  <a:close/>
                </a:path>
              </a:pathLst>
            </a:custGeom>
            <a:noFill/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4C9D0B6-968E-3621-7A43-41C8F92E8E8F}"/>
                </a:ext>
              </a:extLst>
            </p:cNvPr>
            <p:cNvSpPr txBox="1"/>
            <p:nvPr/>
          </p:nvSpPr>
          <p:spPr>
            <a:xfrm>
              <a:off x="4628356" y="2832100"/>
              <a:ext cx="2751893" cy="79508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ТЕХНИКА</a:t>
              </a:r>
            </a:p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НА ЭЛЕКТРОТЯГЕ</a:t>
              </a:r>
            </a:p>
          </p:txBody>
        </p:sp>
        <p:grpSp>
          <p:nvGrpSpPr>
            <p:cNvPr id="203" name="Рисунок 154">
              <a:extLst>
                <a:ext uri="{FF2B5EF4-FFF2-40B4-BE49-F238E27FC236}">
                  <a16:creationId xmlns:a16="http://schemas.microsoft.com/office/drawing/2014/main" id="{E11E7B97-E64B-F4FC-908C-7D6FADDDC653}"/>
                </a:ext>
              </a:extLst>
            </p:cNvPr>
            <p:cNvGrpSpPr/>
            <p:nvPr/>
          </p:nvGrpSpPr>
          <p:grpSpPr>
            <a:xfrm>
              <a:off x="6533356" y="3898900"/>
              <a:ext cx="1164224" cy="838200"/>
              <a:chOff x="6980292" y="2754577"/>
              <a:chExt cx="2216890" cy="1596081"/>
            </a:xfrm>
            <a:solidFill>
              <a:srgbClr val="D90014"/>
            </a:solidFill>
          </p:grpSpPr>
          <p:sp>
            <p:nvSpPr>
              <p:cNvPr id="204" name="Полилиния: фигура 203">
                <a:extLst>
                  <a:ext uri="{FF2B5EF4-FFF2-40B4-BE49-F238E27FC236}">
                    <a16:creationId xmlns:a16="http://schemas.microsoft.com/office/drawing/2014/main" id="{3A5B1D63-1819-2F77-1147-8FA9C101A2C5}"/>
                  </a:ext>
                </a:extLst>
              </p:cNvPr>
              <p:cNvSpPr/>
              <p:nvPr/>
            </p:nvSpPr>
            <p:spPr>
              <a:xfrm>
                <a:off x="7543674" y="3720938"/>
                <a:ext cx="81189" cy="79210"/>
              </a:xfrm>
              <a:custGeom>
                <a:avLst/>
                <a:gdLst>
                  <a:gd name="connsiteX0" fmla="*/ 40595 w 81189"/>
                  <a:gd name="connsiteY0" fmla="*/ 0 h 79210"/>
                  <a:gd name="connsiteX1" fmla="*/ 0 w 81189"/>
                  <a:gd name="connsiteY1" fmla="*/ 39605 h 79210"/>
                  <a:gd name="connsiteX2" fmla="*/ 40595 w 81189"/>
                  <a:gd name="connsiteY2" fmla="*/ 79210 h 79210"/>
                  <a:gd name="connsiteX3" fmla="*/ 81190 w 81189"/>
                  <a:gd name="connsiteY3" fmla="*/ 39605 h 79210"/>
                  <a:gd name="connsiteX4" fmla="*/ 40595 w 81189"/>
                  <a:gd name="connsiteY4" fmla="*/ 0 h 79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189" h="79210">
                    <a:moveTo>
                      <a:pt x="40595" y="0"/>
                    </a:moveTo>
                    <a:cubicBezTo>
                      <a:pt x="17822" y="0"/>
                      <a:pt x="0" y="17822"/>
                      <a:pt x="0" y="39605"/>
                    </a:cubicBezTo>
                    <a:cubicBezTo>
                      <a:pt x="0" y="61388"/>
                      <a:pt x="17822" y="79210"/>
                      <a:pt x="40595" y="79210"/>
                    </a:cubicBezTo>
                    <a:cubicBezTo>
                      <a:pt x="62378" y="79210"/>
                      <a:pt x="81190" y="61388"/>
                      <a:pt x="81190" y="39605"/>
                    </a:cubicBezTo>
                    <a:cubicBezTo>
                      <a:pt x="81190" y="17822"/>
                      <a:pt x="62378" y="0"/>
                      <a:pt x="40595" y="0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5" name="Полилиния: фигура 204">
                <a:extLst>
                  <a:ext uri="{FF2B5EF4-FFF2-40B4-BE49-F238E27FC236}">
                    <a16:creationId xmlns:a16="http://schemas.microsoft.com/office/drawing/2014/main" id="{1256DBD6-C736-F44D-B12B-2C0AF4CBD488}"/>
                  </a:ext>
                </a:extLst>
              </p:cNvPr>
              <p:cNvSpPr/>
              <p:nvPr/>
            </p:nvSpPr>
            <p:spPr>
              <a:xfrm>
                <a:off x="7651597" y="3720938"/>
                <a:ext cx="81190" cy="79210"/>
              </a:xfrm>
              <a:custGeom>
                <a:avLst/>
                <a:gdLst>
                  <a:gd name="connsiteX0" fmla="*/ 40595 w 81190"/>
                  <a:gd name="connsiteY0" fmla="*/ 0 h 79210"/>
                  <a:gd name="connsiteX1" fmla="*/ 0 w 81190"/>
                  <a:gd name="connsiteY1" fmla="*/ 39605 h 79210"/>
                  <a:gd name="connsiteX2" fmla="*/ 40595 w 81190"/>
                  <a:gd name="connsiteY2" fmla="*/ 79210 h 79210"/>
                  <a:gd name="connsiteX3" fmla="*/ 81190 w 81190"/>
                  <a:gd name="connsiteY3" fmla="*/ 39605 h 79210"/>
                  <a:gd name="connsiteX4" fmla="*/ 40595 w 81190"/>
                  <a:gd name="connsiteY4" fmla="*/ 0 h 79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190" h="79210">
                    <a:moveTo>
                      <a:pt x="40595" y="0"/>
                    </a:moveTo>
                    <a:cubicBezTo>
                      <a:pt x="18813" y="0"/>
                      <a:pt x="0" y="17822"/>
                      <a:pt x="0" y="39605"/>
                    </a:cubicBezTo>
                    <a:cubicBezTo>
                      <a:pt x="0" y="61388"/>
                      <a:pt x="17822" y="79210"/>
                      <a:pt x="40595" y="79210"/>
                    </a:cubicBezTo>
                    <a:cubicBezTo>
                      <a:pt x="62378" y="79210"/>
                      <a:pt x="81190" y="61388"/>
                      <a:pt x="81190" y="39605"/>
                    </a:cubicBezTo>
                    <a:cubicBezTo>
                      <a:pt x="81190" y="17822"/>
                      <a:pt x="62378" y="0"/>
                      <a:pt x="40595" y="0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6" name="Полилиния: фигура 205">
                <a:extLst>
                  <a:ext uri="{FF2B5EF4-FFF2-40B4-BE49-F238E27FC236}">
                    <a16:creationId xmlns:a16="http://schemas.microsoft.com/office/drawing/2014/main" id="{B9A9D2A1-B40D-C3AA-3347-8D414FA7F143}"/>
                  </a:ext>
                </a:extLst>
              </p:cNvPr>
              <p:cNvSpPr/>
              <p:nvPr/>
            </p:nvSpPr>
            <p:spPr>
              <a:xfrm>
                <a:off x="7759521" y="3720938"/>
                <a:ext cx="81190" cy="79210"/>
              </a:xfrm>
              <a:custGeom>
                <a:avLst/>
                <a:gdLst>
                  <a:gd name="connsiteX0" fmla="*/ 40595 w 81190"/>
                  <a:gd name="connsiteY0" fmla="*/ 0 h 79210"/>
                  <a:gd name="connsiteX1" fmla="*/ 0 w 81190"/>
                  <a:gd name="connsiteY1" fmla="*/ 39605 h 79210"/>
                  <a:gd name="connsiteX2" fmla="*/ 40595 w 81190"/>
                  <a:gd name="connsiteY2" fmla="*/ 79210 h 79210"/>
                  <a:gd name="connsiteX3" fmla="*/ 81190 w 81190"/>
                  <a:gd name="connsiteY3" fmla="*/ 39605 h 79210"/>
                  <a:gd name="connsiteX4" fmla="*/ 40595 w 81190"/>
                  <a:gd name="connsiteY4" fmla="*/ 0 h 79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190" h="79210">
                    <a:moveTo>
                      <a:pt x="40595" y="0"/>
                    </a:moveTo>
                    <a:cubicBezTo>
                      <a:pt x="18812" y="0"/>
                      <a:pt x="0" y="17822"/>
                      <a:pt x="0" y="39605"/>
                    </a:cubicBezTo>
                    <a:cubicBezTo>
                      <a:pt x="0" y="61388"/>
                      <a:pt x="17822" y="79210"/>
                      <a:pt x="40595" y="79210"/>
                    </a:cubicBezTo>
                    <a:cubicBezTo>
                      <a:pt x="62378" y="79210"/>
                      <a:pt x="81190" y="61388"/>
                      <a:pt x="81190" y="39605"/>
                    </a:cubicBezTo>
                    <a:cubicBezTo>
                      <a:pt x="81190" y="17822"/>
                      <a:pt x="62378" y="0"/>
                      <a:pt x="40595" y="0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7" name="Полилиния: фигура 206">
                <a:extLst>
                  <a:ext uri="{FF2B5EF4-FFF2-40B4-BE49-F238E27FC236}">
                    <a16:creationId xmlns:a16="http://schemas.microsoft.com/office/drawing/2014/main" id="{0E552FE8-5F6D-F285-25DA-C73C8C73AFA4}"/>
                  </a:ext>
                </a:extLst>
              </p:cNvPr>
              <p:cNvSpPr/>
              <p:nvPr/>
            </p:nvSpPr>
            <p:spPr>
              <a:xfrm>
                <a:off x="6980292" y="2754577"/>
                <a:ext cx="2216890" cy="1596081"/>
              </a:xfrm>
              <a:custGeom>
                <a:avLst/>
                <a:gdLst>
                  <a:gd name="connsiteX0" fmla="*/ 1549546 w 2216890"/>
                  <a:gd name="connsiteY0" fmla="*/ 1236666 h 1596081"/>
                  <a:gd name="connsiteX1" fmla="*/ 1280232 w 2216890"/>
                  <a:gd name="connsiteY1" fmla="*/ 1499049 h 1596081"/>
                  <a:gd name="connsiteX2" fmla="*/ 1010917 w 2216890"/>
                  <a:gd name="connsiteY2" fmla="*/ 1236666 h 1596081"/>
                  <a:gd name="connsiteX3" fmla="*/ 1280232 w 2216890"/>
                  <a:gd name="connsiteY3" fmla="*/ 974283 h 1596081"/>
                  <a:gd name="connsiteX4" fmla="*/ 1549546 w 2216890"/>
                  <a:gd name="connsiteY4" fmla="*/ 1236666 h 1596081"/>
                  <a:gd name="connsiteX5" fmla="*/ 960421 w 2216890"/>
                  <a:gd name="connsiteY5" fmla="*/ 906954 h 1596081"/>
                  <a:gd name="connsiteX6" fmla="*/ 785169 w 2216890"/>
                  <a:gd name="connsiteY6" fmla="*/ 835666 h 1596081"/>
                  <a:gd name="connsiteX7" fmla="*/ 552490 w 2216890"/>
                  <a:gd name="connsiteY7" fmla="*/ 835666 h 1596081"/>
                  <a:gd name="connsiteX8" fmla="*/ 442586 w 2216890"/>
                  <a:gd name="connsiteY8" fmla="*/ 835666 h 1596081"/>
                  <a:gd name="connsiteX9" fmla="*/ 296048 w 2216890"/>
                  <a:gd name="connsiteY9" fmla="*/ 835666 h 1596081"/>
                  <a:gd name="connsiteX10" fmla="*/ 296048 w 2216890"/>
                  <a:gd name="connsiteY10" fmla="*/ 835666 h 1596081"/>
                  <a:gd name="connsiteX11" fmla="*/ 296048 w 2216890"/>
                  <a:gd name="connsiteY11" fmla="*/ 282186 h 1596081"/>
                  <a:gd name="connsiteX12" fmla="*/ 325751 w 2216890"/>
                  <a:gd name="connsiteY12" fmla="*/ 253472 h 1596081"/>
                  <a:gd name="connsiteX13" fmla="*/ 370307 w 2216890"/>
                  <a:gd name="connsiteY13" fmla="*/ 253472 h 1596081"/>
                  <a:gd name="connsiteX14" fmla="*/ 378228 w 2216890"/>
                  <a:gd name="connsiteY14" fmla="*/ 253472 h 1596081"/>
                  <a:gd name="connsiteX15" fmla="*/ 378228 w 2216890"/>
                  <a:gd name="connsiteY15" fmla="*/ 638631 h 1596081"/>
                  <a:gd name="connsiteX16" fmla="*/ 532687 w 2216890"/>
                  <a:gd name="connsiteY16" fmla="*/ 789130 h 1596081"/>
                  <a:gd name="connsiteX17" fmla="*/ 1005967 w 2216890"/>
                  <a:gd name="connsiteY17" fmla="*/ 789130 h 1596081"/>
                  <a:gd name="connsiteX18" fmla="*/ 1163397 w 2216890"/>
                  <a:gd name="connsiteY18" fmla="*/ 789130 h 1596081"/>
                  <a:gd name="connsiteX19" fmla="*/ 1168348 w 2216890"/>
                  <a:gd name="connsiteY19" fmla="*/ 789130 h 1596081"/>
                  <a:gd name="connsiteX20" fmla="*/ 1168348 w 2216890"/>
                  <a:gd name="connsiteY20" fmla="*/ 794080 h 1596081"/>
                  <a:gd name="connsiteX21" fmla="*/ 1168348 w 2216890"/>
                  <a:gd name="connsiteY21" fmla="*/ 902994 h 1596081"/>
                  <a:gd name="connsiteX22" fmla="*/ 1035671 w 2216890"/>
                  <a:gd name="connsiteY22" fmla="*/ 980224 h 1596081"/>
                  <a:gd name="connsiteX23" fmla="*/ 994086 w 2216890"/>
                  <a:gd name="connsiteY23" fmla="*/ 938638 h 1596081"/>
                  <a:gd name="connsiteX24" fmla="*/ 960421 w 2216890"/>
                  <a:gd name="connsiteY24" fmla="*/ 906954 h 1596081"/>
                  <a:gd name="connsiteX25" fmla="*/ 917846 w 2216890"/>
                  <a:gd name="connsiteY25" fmla="*/ 1239636 h 1596081"/>
                  <a:gd name="connsiteX26" fmla="*/ 931707 w 2216890"/>
                  <a:gd name="connsiteY26" fmla="*/ 1336669 h 1596081"/>
                  <a:gd name="connsiteX27" fmla="*/ 501003 w 2216890"/>
                  <a:gd name="connsiteY27" fmla="*/ 1336669 h 1596081"/>
                  <a:gd name="connsiteX28" fmla="*/ 364366 w 2216890"/>
                  <a:gd name="connsiteY28" fmla="*/ 1130723 h 1596081"/>
                  <a:gd name="connsiteX29" fmla="*/ 122776 w 2216890"/>
                  <a:gd name="connsiteY29" fmla="*/ 1136664 h 1596081"/>
                  <a:gd name="connsiteX30" fmla="*/ 122776 w 2216890"/>
                  <a:gd name="connsiteY30" fmla="*/ 1126762 h 1596081"/>
                  <a:gd name="connsiteX31" fmla="*/ 122776 w 2216890"/>
                  <a:gd name="connsiteY31" fmla="*/ 986164 h 1596081"/>
                  <a:gd name="connsiteX32" fmla="*/ 187134 w 2216890"/>
                  <a:gd name="connsiteY32" fmla="*/ 922796 h 1596081"/>
                  <a:gd name="connsiteX33" fmla="*/ 431694 w 2216890"/>
                  <a:gd name="connsiteY33" fmla="*/ 922796 h 1596081"/>
                  <a:gd name="connsiteX34" fmla="*/ 778238 w 2216890"/>
                  <a:gd name="connsiteY34" fmla="*/ 922796 h 1596081"/>
                  <a:gd name="connsiteX35" fmla="*/ 778238 w 2216890"/>
                  <a:gd name="connsiteY35" fmla="*/ 922796 h 1596081"/>
                  <a:gd name="connsiteX36" fmla="*/ 901014 w 2216890"/>
                  <a:gd name="connsiteY36" fmla="*/ 973293 h 1596081"/>
                  <a:gd name="connsiteX37" fmla="*/ 962402 w 2216890"/>
                  <a:gd name="connsiteY37" fmla="*/ 1032700 h 1596081"/>
                  <a:gd name="connsiteX38" fmla="*/ 976263 w 2216890"/>
                  <a:gd name="connsiteY38" fmla="*/ 1046562 h 1596081"/>
                  <a:gd name="connsiteX39" fmla="*/ 917846 w 2216890"/>
                  <a:gd name="connsiteY39" fmla="*/ 1239636 h 1596081"/>
                  <a:gd name="connsiteX40" fmla="*/ 363376 w 2216890"/>
                  <a:gd name="connsiteY40" fmla="*/ 1459444 h 1596081"/>
                  <a:gd name="connsiteX41" fmla="*/ 247531 w 2216890"/>
                  <a:gd name="connsiteY41" fmla="*/ 1504000 h 1596081"/>
                  <a:gd name="connsiteX42" fmla="*/ 89111 w 2216890"/>
                  <a:gd name="connsiteY42" fmla="*/ 1344590 h 1596081"/>
                  <a:gd name="connsiteX43" fmla="*/ 249512 w 2216890"/>
                  <a:gd name="connsiteY43" fmla="*/ 1190130 h 1596081"/>
                  <a:gd name="connsiteX44" fmla="*/ 251492 w 2216890"/>
                  <a:gd name="connsiteY44" fmla="*/ 1190130 h 1596081"/>
                  <a:gd name="connsiteX45" fmla="*/ 411892 w 2216890"/>
                  <a:gd name="connsiteY45" fmla="*/ 1351521 h 1596081"/>
                  <a:gd name="connsiteX46" fmla="*/ 363376 w 2216890"/>
                  <a:gd name="connsiteY46" fmla="*/ 1459444 h 1596081"/>
                  <a:gd name="connsiteX47" fmla="*/ 467339 w 2216890"/>
                  <a:gd name="connsiteY47" fmla="*/ 253472 h 1596081"/>
                  <a:gd name="connsiteX48" fmla="*/ 469320 w 2216890"/>
                  <a:gd name="connsiteY48" fmla="*/ 253472 h 1596081"/>
                  <a:gd name="connsiteX49" fmla="*/ 512885 w 2216890"/>
                  <a:gd name="connsiteY49" fmla="*/ 253472 h 1596081"/>
                  <a:gd name="connsiteX50" fmla="*/ 799031 w 2216890"/>
                  <a:gd name="connsiteY50" fmla="*/ 253472 h 1596081"/>
                  <a:gd name="connsiteX51" fmla="*/ 903984 w 2216890"/>
                  <a:gd name="connsiteY51" fmla="*/ 312879 h 1596081"/>
                  <a:gd name="connsiteX52" fmla="*/ 1050523 w 2216890"/>
                  <a:gd name="connsiteY52" fmla="*/ 561401 h 1596081"/>
                  <a:gd name="connsiteX53" fmla="*/ 1109930 w 2216890"/>
                  <a:gd name="connsiteY53" fmla="*/ 661403 h 1596081"/>
                  <a:gd name="connsiteX54" fmla="*/ 1133693 w 2216890"/>
                  <a:gd name="connsiteY54" fmla="*/ 701999 h 1596081"/>
                  <a:gd name="connsiteX55" fmla="*/ 1029730 w 2216890"/>
                  <a:gd name="connsiteY55" fmla="*/ 701999 h 1596081"/>
                  <a:gd name="connsiteX56" fmla="*/ 674275 w 2216890"/>
                  <a:gd name="connsiteY56" fmla="*/ 701999 h 1596081"/>
                  <a:gd name="connsiteX57" fmla="*/ 673285 w 2216890"/>
                  <a:gd name="connsiteY57" fmla="*/ 701999 h 1596081"/>
                  <a:gd name="connsiteX58" fmla="*/ 673285 w 2216890"/>
                  <a:gd name="connsiteY58" fmla="*/ 701008 h 1596081"/>
                  <a:gd name="connsiteX59" fmla="*/ 673285 w 2216890"/>
                  <a:gd name="connsiteY59" fmla="*/ 534668 h 1596081"/>
                  <a:gd name="connsiteX60" fmla="*/ 673285 w 2216890"/>
                  <a:gd name="connsiteY60" fmla="*/ 523776 h 1596081"/>
                  <a:gd name="connsiteX61" fmla="*/ 671305 w 2216890"/>
                  <a:gd name="connsiteY61" fmla="*/ 504964 h 1596081"/>
                  <a:gd name="connsiteX62" fmla="*/ 625759 w 2216890"/>
                  <a:gd name="connsiteY62" fmla="*/ 472290 h 1596081"/>
                  <a:gd name="connsiteX63" fmla="*/ 584174 w 2216890"/>
                  <a:gd name="connsiteY63" fmla="*/ 510904 h 1596081"/>
                  <a:gd name="connsiteX64" fmla="*/ 584174 w 2216890"/>
                  <a:gd name="connsiteY64" fmla="*/ 524766 h 1596081"/>
                  <a:gd name="connsiteX65" fmla="*/ 584174 w 2216890"/>
                  <a:gd name="connsiteY65" fmla="*/ 701008 h 1596081"/>
                  <a:gd name="connsiteX66" fmla="*/ 570312 w 2216890"/>
                  <a:gd name="connsiteY66" fmla="*/ 701008 h 1596081"/>
                  <a:gd name="connsiteX67" fmla="*/ 515855 w 2216890"/>
                  <a:gd name="connsiteY67" fmla="*/ 700018 h 1596081"/>
                  <a:gd name="connsiteX68" fmla="*/ 468329 w 2216890"/>
                  <a:gd name="connsiteY68" fmla="*/ 649522 h 1596081"/>
                  <a:gd name="connsiteX69" fmla="*/ 467339 w 2216890"/>
                  <a:gd name="connsiteY69" fmla="*/ 574273 h 1596081"/>
                  <a:gd name="connsiteX70" fmla="*/ 467339 w 2216890"/>
                  <a:gd name="connsiteY70" fmla="*/ 459418 h 1596081"/>
                  <a:gd name="connsiteX71" fmla="*/ 467339 w 2216890"/>
                  <a:gd name="connsiteY71" fmla="*/ 253472 h 1596081"/>
                  <a:gd name="connsiteX72" fmla="*/ 467339 w 2216890"/>
                  <a:gd name="connsiteY72" fmla="*/ 253472 h 1596081"/>
                  <a:gd name="connsiteX73" fmla="*/ 1395087 w 2216890"/>
                  <a:gd name="connsiteY73" fmla="*/ 87131 h 1596081"/>
                  <a:gd name="connsiteX74" fmla="*/ 1402017 w 2216890"/>
                  <a:gd name="connsiteY74" fmla="*/ 87131 h 1596081"/>
                  <a:gd name="connsiteX75" fmla="*/ 1442612 w 2216890"/>
                  <a:gd name="connsiteY75" fmla="*/ 87131 h 1596081"/>
                  <a:gd name="connsiteX76" fmla="*/ 1442612 w 2216890"/>
                  <a:gd name="connsiteY76" fmla="*/ 920816 h 1596081"/>
                  <a:gd name="connsiteX77" fmla="*/ 1396076 w 2216890"/>
                  <a:gd name="connsiteY77" fmla="*/ 902004 h 1596081"/>
                  <a:gd name="connsiteX78" fmla="*/ 1396076 w 2216890"/>
                  <a:gd name="connsiteY78" fmla="*/ 87131 h 1596081"/>
                  <a:gd name="connsiteX79" fmla="*/ 2165404 w 2216890"/>
                  <a:gd name="connsiteY79" fmla="*/ 1371323 h 1596081"/>
                  <a:gd name="connsiteX80" fmla="*/ 2165404 w 2216890"/>
                  <a:gd name="connsiteY80" fmla="*/ 1371323 h 1596081"/>
                  <a:gd name="connsiteX81" fmla="*/ 1873317 w 2216890"/>
                  <a:gd name="connsiteY81" fmla="*/ 1371323 h 1596081"/>
                  <a:gd name="connsiteX82" fmla="*/ 1775294 w 2216890"/>
                  <a:gd name="connsiteY82" fmla="*/ 1371323 h 1596081"/>
                  <a:gd name="connsiteX83" fmla="*/ 1769354 w 2216890"/>
                  <a:gd name="connsiteY83" fmla="*/ 1371323 h 1596081"/>
                  <a:gd name="connsiteX84" fmla="*/ 1769354 w 2216890"/>
                  <a:gd name="connsiteY84" fmla="*/ 1365383 h 1596081"/>
                  <a:gd name="connsiteX85" fmla="*/ 1769354 w 2216890"/>
                  <a:gd name="connsiteY85" fmla="*/ 976263 h 1596081"/>
                  <a:gd name="connsiteX86" fmla="*/ 1769354 w 2216890"/>
                  <a:gd name="connsiteY86" fmla="*/ 933688 h 1596081"/>
                  <a:gd name="connsiteX87" fmla="*/ 1769354 w 2216890"/>
                  <a:gd name="connsiteY87" fmla="*/ 767347 h 1596081"/>
                  <a:gd name="connsiteX88" fmla="*/ 1686183 w 2216890"/>
                  <a:gd name="connsiteY88" fmla="*/ 687147 h 1596081"/>
                  <a:gd name="connsiteX89" fmla="*/ 1531724 w 2216890"/>
                  <a:gd name="connsiteY89" fmla="*/ 687147 h 1596081"/>
                  <a:gd name="connsiteX90" fmla="*/ 1531724 w 2216890"/>
                  <a:gd name="connsiteY90" fmla="*/ 284166 h 1596081"/>
                  <a:gd name="connsiteX91" fmla="*/ 1531724 w 2216890"/>
                  <a:gd name="connsiteY91" fmla="*/ 81190 h 1596081"/>
                  <a:gd name="connsiteX92" fmla="*/ 1487168 w 2216890"/>
                  <a:gd name="connsiteY92" fmla="*/ 8911 h 1596081"/>
                  <a:gd name="connsiteX93" fmla="*/ 1470336 w 2216890"/>
                  <a:gd name="connsiteY93" fmla="*/ 2970 h 1596081"/>
                  <a:gd name="connsiteX94" fmla="*/ 1463405 w 2216890"/>
                  <a:gd name="connsiteY94" fmla="*/ 990 h 1596081"/>
                  <a:gd name="connsiteX95" fmla="*/ 1242607 w 2216890"/>
                  <a:gd name="connsiteY95" fmla="*/ 0 h 1596081"/>
                  <a:gd name="connsiteX96" fmla="*/ 1238646 w 2216890"/>
                  <a:gd name="connsiteY96" fmla="*/ 990 h 1596081"/>
                  <a:gd name="connsiteX97" fmla="*/ 1202012 w 2216890"/>
                  <a:gd name="connsiteY97" fmla="*/ 38615 h 1596081"/>
                  <a:gd name="connsiteX98" fmla="*/ 1210923 w 2216890"/>
                  <a:gd name="connsiteY98" fmla="*/ 72279 h 1596081"/>
                  <a:gd name="connsiteX99" fmla="*/ 1246568 w 2216890"/>
                  <a:gd name="connsiteY99" fmla="*/ 88121 h 1596081"/>
                  <a:gd name="connsiteX100" fmla="*/ 1295084 w 2216890"/>
                  <a:gd name="connsiteY100" fmla="*/ 88121 h 1596081"/>
                  <a:gd name="connsiteX101" fmla="*/ 1303995 w 2216890"/>
                  <a:gd name="connsiteY101" fmla="*/ 88121 h 1596081"/>
                  <a:gd name="connsiteX102" fmla="*/ 1303995 w 2216890"/>
                  <a:gd name="connsiteY102" fmla="*/ 886162 h 1596081"/>
                  <a:gd name="connsiteX103" fmla="*/ 1283202 w 2216890"/>
                  <a:gd name="connsiteY103" fmla="*/ 885172 h 1596081"/>
                  <a:gd name="connsiteX104" fmla="*/ 1257459 w 2216890"/>
                  <a:gd name="connsiteY104" fmla="*/ 886162 h 1596081"/>
                  <a:gd name="connsiteX105" fmla="*/ 1257459 w 2216890"/>
                  <a:gd name="connsiteY105" fmla="*/ 788139 h 1596081"/>
                  <a:gd name="connsiteX106" fmla="*/ 1229735 w 2216890"/>
                  <a:gd name="connsiteY106" fmla="*/ 687147 h 1596081"/>
                  <a:gd name="connsiteX107" fmla="*/ 1122802 w 2216890"/>
                  <a:gd name="connsiteY107" fmla="*/ 505954 h 1596081"/>
                  <a:gd name="connsiteX108" fmla="*/ 975273 w 2216890"/>
                  <a:gd name="connsiteY108" fmla="*/ 257433 h 1596081"/>
                  <a:gd name="connsiteX109" fmla="*/ 818834 w 2216890"/>
                  <a:gd name="connsiteY109" fmla="*/ 168321 h 1596081"/>
                  <a:gd name="connsiteX110" fmla="*/ 320801 w 2216890"/>
                  <a:gd name="connsiteY110" fmla="*/ 168321 h 1596081"/>
                  <a:gd name="connsiteX111" fmla="*/ 206936 w 2216890"/>
                  <a:gd name="connsiteY111" fmla="*/ 280205 h 1596081"/>
                  <a:gd name="connsiteX112" fmla="*/ 206936 w 2216890"/>
                  <a:gd name="connsiteY112" fmla="*/ 421793 h 1596081"/>
                  <a:gd name="connsiteX113" fmla="*/ 206936 w 2216890"/>
                  <a:gd name="connsiteY113" fmla="*/ 487141 h 1596081"/>
                  <a:gd name="connsiteX114" fmla="*/ 206936 w 2216890"/>
                  <a:gd name="connsiteY114" fmla="*/ 837646 h 1596081"/>
                  <a:gd name="connsiteX115" fmla="*/ 187134 w 2216890"/>
                  <a:gd name="connsiteY115" fmla="*/ 837646 h 1596081"/>
                  <a:gd name="connsiteX116" fmla="*/ 35644 w 2216890"/>
                  <a:gd name="connsiteY116" fmla="*/ 985174 h 1596081"/>
                  <a:gd name="connsiteX117" fmla="*/ 35644 w 2216890"/>
                  <a:gd name="connsiteY117" fmla="*/ 1000026 h 1596081"/>
                  <a:gd name="connsiteX118" fmla="*/ 35644 w 2216890"/>
                  <a:gd name="connsiteY118" fmla="*/ 1207953 h 1596081"/>
                  <a:gd name="connsiteX119" fmla="*/ 27723 w 2216890"/>
                  <a:gd name="connsiteY119" fmla="*/ 1240627 h 1596081"/>
                  <a:gd name="connsiteX120" fmla="*/ 9901 w 2216890"/>
                  <a:gd name="connsiteY120" fmla="*/ 1293103 h 1596081"/>
                  <a:gd name="connsiteX121" fmla="*/ 2970 w 2216890"/>
                  <a:gd name="connsiteY121" fmla="*/ 1314886 h 1596081"/>
                  <a:gd name="connsiteX122" fmla="*/ 0 w 2216890"/>
                  <a:gd name="connsiteY122" fmla="*/ 1372313 h 1596081"/>
                  <a:gd name="connsiteX123" fmla="*/ 1980 w 2216890"/>
                  <a:gd name="connsiteY123" fmla="*/ 1384195 h 1596081"/>
                  <a:gd name="connsiteX124" fmla="*/ 6931 w 2216890"/>
                  <a:gd name="connsiteY124" fmla="*/ 1403997 h 1596081"/>
                  <a:gd name="connsiteX125" fmla="*/ 242581 w 2216890"/>
                  <a:gd name="connsiteY125" fmla="*/ 1593111 h 1596081"/>
                  <a:gd name="connsiteX126" fmla="*/ 487142 w 2216890"/>
                  <a:gd name="connsiteY126" fmla="*/ 1428750 h 1596081"/>
                  <a:gd name="connsiteX127" fmla="*/ 488132 w 2216890"/>
                  <a:gd name="connsiteY127" fmla="*/ 1425780 h 1596081"/>
                  <a:gd name="connsiteX128" fmla="*/ 491102 w 2216890"/>
                  <a:gd name="connsiteY128" fmla="*/ 1425780 h 1596081"/>
                  <a:gd name="connsiteX129" fmla="*/ 971312 w 2216890"/>
                  <a:gd name="connsiteY129" fmla="*/ 1425780 h 1596081"/>
                  <a:gd name="connsiteX130" fmla="*/ 1282212 w 2216890"/>
                  <a:gd name="connsiteY130" fmla="*/ 1596082 h 1596081"/>
                  <a:gd name="connsiteX131" fmla="*/ 1646578 w 2216890"/>
                  <a:gd name="connsiteY131" fmla="*/ 1240627 h 1596081"/>
                  <a:gd name="connsiteX132" fmla="*/ 1530733 w 2216890"/>
                  <a:gd name="connsiteY132" fmla="*/ 982204 h 1596081"/>
                  <a:gd name="connsiteX133" fmla="*/ 1530733 w 2216890"/>
                  <a:gd name="connsiteY133" fmla="*/ 897053 h 1596081"/>
                  <a:gd name="connsiteX134" fmla="*/ 1530733 w 2216890"/>
                  <a:gd name="connsiteY134" fmla="*/ 775268 h 1596081"/>
                  <a:gd name="connsiteX135" fmla="*/ 1538655 w 2216890"/>
                  <a:gd name="connsiteY135" fmla="*/ 775268 h 1596081"/>
                  <a:gd name="connsiteX136" fmla="*/ 1679252 w 2216890"/>
                  <a:gd name="connsiteY136" fmla="*/ 775268 h 1596081"/>
                  <a:gd name="connsiteX137" fmla="*/ 1679252 w 2216890"/>
                  <a:gd name="connsiteY137" fmla="*/ 979234 h 1596081"/>
                  <a:gd name="connsiteX138" fmla="*/ 1679252 w 2216890"/>
                  <a:gd name="connsiteY138" fmla="*/ 1120821 h 1596081"/>
                  <a:gd name="connsiteX139" fmla="*/ 1679252 w 2216890"/>
                  <a:gd name="connsiteY139" fmla="*/ 1376274 h 1596081"/>
                  <a:gd name="connsiteX140" fmla="*/ 1763413 w 2216890"/>
                  <a:gd name="connsiteY140" fmla="*/ 1459444 h 1596081"/>
                  <a:gd name="connsiteX141" fmla="*/ 1925793 w 2216890"/>
                  <a:gd name="connsiteY141" fmla="*/ 1459444 h 1596081"/>
                  <a:gd name="connsiteX142" fmla="*/ 2164413 w 2216890"/>
                  <a:gd name="connsiteY142" fmla="*/ 1459444 h 1596081"/>
                  <a:gd name="connsiteX143" fmla="*/ 2164413 w 2216890"/>
                  <a:gd name="connsiteY143" fmla="*/ 1459444 h 1596081"/>
                  <a:gd name="connsiteX144" fmla="*/ 2215900 w 2216890"/>
                  <a:gd name="connsiteY144" fmla="*/ 1426770 h 1596081"/>
                  <a:gd name="connsiteX145" fmla="*/ 2216890 w 2216890"/>
                  <a:gd name="connsiteY145" fmla="*/ 1407958 h 1596081"/>
                  <a:gd name="connsiteX146" fmla="*/ 2215900 w 2216890"/>
                  <a:gd name="connsiteY146" fmla="*/ 1403007 h 1596081"/>
                  <a:gd name="connsiteX147" fmla="*/ 2165404 w 2216890"/>
                  <a:gd name="connsiteY147" fmla="*/ 1371323 h 1596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2216890" h="1596081">
                    <a:moveTo>
                      <a:pt x="1549546" y="1236666"/>
                    </a:moveTo>
                    <a:cubicBezTo>
                      <a:pt x="1549546" y="1381225"/>
                      <a:pt x="1428750" y="1499049"/>
                      <a:pt x="1280232" y="1499049"/>
                    </a:cubicBezTo>
                    <a:cubicBezTo>
                      <a:pt x="1131713" y="1499049"/>
                      <a:pt x="1010917" y="1381225"/>
                      <a:pt x="1010917" y="1236666"/>
                    </a:cubicBezTo>
                    <a:cubicBezTo>
                      <a:pt x="1010917" y="1092108"/>
                      <a:pt x="1131713" y="974283"/>
                      <a:pt x="1280232" y="974283"/>
                    </a:cubicBezTo>
                    <a:cubicBezTo>
                      <a:pt x="1429741" y="974283"/>
                      <a:pt x="1549546" y="1092108"/>
                      <a:pt x="1549546" y="1236666"/>
                    </a:cubicBezTo>
                    <a:moveTo>
                      <a:pt x="960421" y="906954"/>
                    </a:moveTo>
                    <a:cubicBezTo>
                      <a:pt x="910915" y="859428"/>
                      <a:pt x="852497" y="835666"/>
                      <a:pt x="785169" y="835666"/>
                    </a:cubicBezTo>
                    <a:cubicBezTo>
                      <a:pt x="707939" y="835666"/>
                      <a:pt x="629719" y="835666"/>
                      <a:pt x="552490" y="835666"/>
                    </a:cubicBezTo>
                    <a:lnTo>
                      <a:pt x="442586" y="835666"/>
                    </a:lnTo>
                    <a:lnTo>
                      <a:pt x="296048" y="835666"/>
                    </a:lnTo>
                    <a:lnTo>
                      <a:pt x="296048" y="835666"/>
                    </a:lnTo>
                    <a:lnTo>
                      <a:pt x="296048" y="282186"/>
                    </a:lnTo>
                    <a:cubicBezTo>
                      <a:pt x="296048" y="261393"/>
                      <a:pt x="304958" y="253472"/>
                      <a:pt x="325751" y="253472"/>
                    </a:cubicBezTo>
                    <a:cubicBezTo>
                      <a:pt x="340603" y="253472"/>
                      <a:pt x="355455" y="253472"/>
                      <a:pt x="370307" y="253472"/>
                    </a:cubicBezTo>
                    <a:lnTo>
                      <a:pt x="378228" y="253472"/>
                    </a:lnTo>
                    <a:lnTo>
                      <a:pt x="378228" y="638631"/>
                    </a:lnTo>
                    <a:cubicBezTo>
                      <a:pt x="378228" y="726752"/>
                      <a:pt x="441596" y="789130"/>
                      <a:pt x="532687" y="789130"/>
                    </a:cubicBezTo>
                    <a:cubicBezTo>
                      <a:pt x="690117" y="789130"/>
                      <a:pt x="848537" y="789130"/>
                      <a:pt x="1005967" y="789130"/>
                    </a:cubicBezTo>
                    <a:lnTo>
                      <a:pt x="1163397" y="789130"/>
                    </a:lnTo>
                    <a:lnTo>
                      <a:pt x="1168348" y="789130"/>
                    </a:lnTo>
                    <a:lnTo>
                      <a:pt x="1168348" y="794080"/>
                    </a:lnTo>
                    <a:lnTo>
                      <a:pt x="1168348" y="902994"/>
                    </a:lnTo>
                    <a:cubicBezTo>
                      <a:pt x="1117851" y="919826"/>
                      <a:pt x="1073296" y="945569"/>
                      <a:pt x="1035671" y="980224"/>
                    </a:cubicBezTo>
                    <a:lnTo>
                      <a:pt x="994086" y="938638"/>
                    </a:lnTo>
                    <a:cubicBezTo>
                      <a:pt x="982204" y="927747"/>
                      <a:pt x="971312" y="917846"/>
                      <a:pt x="960421" y="906954"/>
                    </a:cubicBezTo>
                    <a:moveTo>
                      <a:pt x="917846" y="1239636"/>
                    </a:moveTo>
                    <a:cubicBezTo>
                      <a:pt x="917846" y="1273301"/>
                      <a:pt x="922797" y="1305975"/>
                      <a:pt x="931707" y="1336669"/>
                    </a:cubicBezTo>
                    <a:lnTo>
                      <a:pt x="501003" y="1336669"/>
                    </a:lnTo>
                    <a:cubicBezTo>
                      <a:pt x="493082" y="1242607"/>
                      <a:pt x="447537" y="1173298"/>
                      <a:pt x="364366" y="1130723"/>
                    </a:cubicBezTo>
                    <a:cubicBezTo>
                      <a:pt x="285156" y="1090128"/>
                      <a:pt x="203966" y="1092108"/>
                      <a:pt x="122776" y="1136664"/>
                    </a:cubicBezTo>
                    <a:lnTo>
                      <a:pt x="122776" y="1126762"/>
                    </a:lnTo>
                    <a:cubicBezTo>
                      <a:pt x="122776" y="1080226"/>
                      <a:pt x="122776" y="1032700"/>
                      <a:pt x="122776" y="986164"/>
                    </a:cubicBezTo>
                    <a:cubicBezTo>
                      <a:pt x="122776" y="945569"/>
                      <a:pt x="145549" y="922796"/>
                      <a:pt x="187134" y="922796"/>
                    </a:cubicBezTo>
                    <a:lnTo>
                      <a:pt x="431694" y="922796"/>
                    </a:lnTo>
                    <a:cubicBezTo>
                      <a:pt x="547539" y="922796"/>
                      <a:pt x="662394" y="922796"/>
                      <a:pt x="778238" y="922796"/>
                    </a:cubicBezTo>
                    <a:lnTo>
                      <a:pt x="778238" y="922796"/>
                    </a:lnTo>
                    <a:cubicBezTo>
                      <a:pt x="826754" y="922796"/>
                      <a:pt x="867349" y="938638"/>
                      <a:pt x="901014" y="973293"/>
                    </a:cubicBezTo>
                    <a:cubicBezTo>
                      <a:pt x="920816" y="993095"/>
                      <a:pt x="941609" y="1012898"/>
                      <a:pt x="962402" y="1032700"/>
                    </a:cubicBezTo>
                    <a:lnTo>
                      <a:pt x="976263" y="1046562"/>
                    </a:lnTo>
                    <a:cubicBezTo>
                      <a:pt x="939629" y="1102009"/>
                      <a:pt x="917846" y="1168348"/>
                      <a:pt x="917846" y="1239636"/>
                    </a:cubicBezTo>
                    <a:moveTo>
                      <a:pt x="363376" y="1459444"/>
                    </a:moveTo>
                    <a:cubicBezTo>
                      <a:pt x="331692" y="1489148"/>
                      <a:pt x="290107" y="1505980"/>
                      <a:pt x="247531" y="1504000"/>
                    </a:cubicBezTo>
                    <a:cubicBezTo>
                      <a:pt x="159410" y="1502020"/>
                      <a:pt x="88121" y="1430731"/>
                      <a:pt x="89111" y="1344590"/>
                    </a:cubicBezTo>
                    <a:cubicBezTo>
                      <a:pt x="90101" y="1258449"/>
                      <a:pt x="162381" y="1190130"/>
                      <a:pt x="249512" y="1190130"/>
                    </a:cubicBezTo>
                    <a:lnTo>
                      <a:pt x="251492" y="1190130"/>
                    </a:lnTo>
                    <a:cubicBezTo>
                      <a:pt x="342583" y="1191120"/>
                      <a:pt x="412882" y="1262410"/>
                      <a:pt x="411892" y="1351521"/>
                    </a:cubicBezTo>
                    <a:cubicBezTo>
                      <a:pt x="410902" y="1392116"/>
                      <a:pt x="394070" y="1430731"/>
                      <a:pt x="363376" y="1459444"/>
                    </a:cubicBezTo>
                    <a:moveTo>
                      <a:pt x="467339" y="253472"/>
                    </a:moveTo>
                    <a:cubicBezTo>
                      <a:pt x="468329" y="253472"/>
                      <a:pt x="468329" y="253472"/>
                      <a:pt x="469320" y="253472"/>
                    </a:cubicBezTo>
                    <a:lnTo>
                      <a:pt x="512885" y="253472"/>
                    </a:lnTo>
                    <a:cubicBezTo>
                      <a:pt x="606947" y="253472"/>
                      <a:pt x="703979" y="254462"/>
                      <a:pt x="799031" y="253472"/>
                    </a:cubicBezTo>
                    <a:cubicBezTo>
                      <a:pt x="847547" y="253472"/>
                      <a:pt x="880221" y="271294"/>
                      <a:pt x="903984" y="312879"/>
                    </a:cubicBezTo>
                    <a:cubicBezTo>
                      <a:pt x="951510" y="396050"/>
                      <a:pt x="1002007" y="480211"/>
                      <a:pt x="1050523" y="561401"/>
                    </a:cubicBezTo>
                    <a:cubicBezTo>
                      <a:pt x="1070325" y="595065"/>
                      <a:pt x="1090128" y="627739"/>
                      <a:pt x="1109930" y="661403"/>
                    </a:cubicBezTo>
                    <a:lnTo>
                      <a:pt x="1133693" y="701999"/>
                    </a:lnTo>
                    <a:lnTo>
                      <a:pt x="1029730" y="701999"/>
                    </a:lnTo>
                    <a:cubicBezTo>
                      <a:pt x="910915" y="701999"/>
                      <a:pt x="793090" y="701999"/>
                      <a:pt x="674275" y="701999"/>
                    </a:cubicBezTo>
                    <a:cubicBezTo>
                      <a:pt x="674275" y="701999"/>
                      <a:pt x="674275" y="701999"/>
                      <a:pt x="673285" y="701999"/>
                    </a:cubicBezTo>
                    <a:lnTo>
                      <a:pt x="673285" y="701008"/>
                    </a:lnTo>
                    <a:cubicBezTo>
                      <a:pt x="673285" y="588134"/>
                      <a:pt x="673285" y="647542"/>
                      <a:pt x="673285" y="534668"/>
                    </a:cubicBezTo>
                    <a:lnTo>
                      <a:pt x="673285" y="523776"/>
                    </a:lnTo>
                    <a:cubicBezTo>
                      <a:pt x="673285" y="516845"/>
                      <a:pt x="673285" y="510904"/>
                      <a:pt x="671305" y="504964"/>
                    </a:cubicBezTo>
                    <a:cubicBezTo>
                      <a:pt x="666354" y="484171"/>
                      <a:pt x="647542" y="471299"/>
                      <a:pt x="625759" y="472290"/>
                    </a:cubicBezTo>
                    <a:cubicBezTo>
                      <a:pt x="602986" y="473280"/>
                      <a:pt x="586154" y="489122"/>
                      <a:pt x="584174" y="510904"/>
                    </a:cubicBezTo>
                    <a:cubicBezTo>
                      <a:pt x="584174" y="515855"/>
                      <a:pt x="584174" y="519816"/>
                      <a:pt x="584174" y="524766"/>
                    </a:cubicBezTo>
                    <a:lnTo>
                      <a:pt x="584174" y="701008"/>
                    </a:lnTo>
                    <a:cubicBezTo>
                      <a:pt x="579223" y="701008"/>
                      <a:pt x="574273" y="701008"/>
                      <a:pt x="570312" y="701008"/>
                    </a:cubicBezTo>
                    <a:cubicBezTo>
                      <a:pt x="551500" y="701008"/>
                      <a:pt x="533678" y="701999"/>
                      <a:pt x="515855" y="700018"/>
                    </a:cubicBezTo>
                    <a:cubicBezTo>
                      <a:pt x="490112" y="698038"/>
                      <a:pt x="469320" y="675265"/>
                      <a:pt x="468329" y="649522"/>
                    </a:cubicBezTo>
                    <a:cubicBezTo>
                      <a:pt x="467339" y="624769"/>
                      <a:pt x="467339" y="599026"/>
                      <a:pt x="467339" y="574273"/>
                    </a:cubicBezTo>
                    <a:lnTo>
                      <a:pt x="467339" y="459418"/>
                    </a:lnTo>
                    <a:cubicBezTo>
                      <a:pt x="467339" y="391099"/>
                      <a:pt x="467339" y="321791"/>
                      <a:pt x="467339" y="253472"/>
                    </a:cubicBezTo>
                    <a:cubicBezTo>
                      <a:pt x="467339" y="254462"/>
                      <a:pt x="467339" y="254462"/>
                      <a:pt x="467339" y="253472"/>
                    </a:cubicBezTo>
                    <a:moveTo>
                      <a:pt x="1395087" y="87131"/>
                    </a:moveTo>
                    <a:lnTo>
                      <a:pt x="1402017" y="87131"/>
                    </a:lnTo>
                    <a:cubicBezTo>
                      <a:pt x="1415879" y="87131"/>
                      <a:pt x="1428750" y="87131"/>
                      <a:pt x="1442612" y="87131"/>
                    </a:cubicBezTo>
                    <a:lnTo>
                      <a:pt x="1442612" y="920816"/>
                    </a:lnTo>
                    <a:cubicBezTo>
                      <a:pt x="1427761" y="913885"/>
                      <a:pt x="1411918" y="906954"/>
                      <a:pt x="1396076" y="902004"/>
                    </a:cubicBezTo>
                    <a:lnTo>
                      <a:pt x="1396076" y="87131"/>
                    </a:lnTo>
                    <a:close/>
                    <a:moveTo>
                      <a:pt x="2165404" y="1371323"/>
                    </a:moveTo>
                    <a:lnTo>
                      <a:pt x="2165404" y="1371323"/>
                    </a:lnTo>
                    <a:cubicBezTo>
                      <a:pt x="2033717" y="1371323"/>
                      <a:pt x="2004013" y="1371323"/>
                      <a:pt x="1873317" y="1371323"/>
                    </a:cubicBezTo>
                    <a:lnTo>
                      <a:pt x="1775294" y="1371323"/>
                    </a:lnTo>
                    <a:cubicBezTo>
                      <a:pt x="1773314" y="1371323"/>
                      <a:pt x="1771334" y="1371323"/>
                      <a:pt x="1769354" y="1371323"/>
                    </a:cubicBezTo>
                    <a:cubicBezTo>
                      <a:pt x="1769354" y="1369343"/>
                      <a:pt x="1769354" y="1367363"/>
                      <a:pt x="1769354" y="1365383"/>
                    </a:cubicBezTo>
                    <a:lnTo>
                      <a:pt x="1769354" y="976263"/>
                    </a:lnTo>
                    <a:lnTo>
                      <a:pt x="1769354" y="933688"/>
                    </a:lnTo>
                    <a:cubicBezTo>
                      <a:pt x="1769354" y="894083"/>
                      <a:pt x="1769354" y="805962"/>
                      <a:pt x="1769354" y="767347"/>
                    </a:cubicBezTo>
                    <a:cubicBezTo>
                      <a:pt x="1769354" y="719821"/>
                      <a:pt x="1735689" y="687147"/>
                      <a:pt x="1686183" y="687147"/>
                    </a:cubicBezTo>
                    <a:lnTo>
                      <a:pt x="1531724" y="687147"/>
                    </a:lnTo>
                    <a:lnTo>
                      <a:pt x="1531724" y="284166"/>
                    </a:lnTo>
                    <a:cubicBezTo>
                      <a:pt x="1531724" y="216837"/>
                      <a:pt x="1531724" y="148519"/>
                      <a:pt x="1531724" y="81190"/>
                    </a:cubicBezTo>
                    <a:cubicBezTo>
                      <a:pt x="1531724" y="47526"/>
                      <a:pt x="1516872" y="23763"/>
                      <a:pt x="1487168" y="8911"/>
                    </a:cubicBezTo>
                    <a:cubicBezTo>
                      <a:pt x="1482217" y="5941"/>
                      <a:pt x="1476276" y="4951"/>
                      <a:pt x="1470336" y="2970"/>
                    </a:cubicBezTo>
                    <a:lnTo>
                      <a:pt x="1463405" y="990"/>
                    </a:lnTo>
                    <a:lnTo>
                      <a:pt x="1242607" y="0"/>
                    </a:lnTo>
                    <a:lnTo>
                      <a:pt x="1238646" y="990"/>
                    </a:lnTo>
                    <a:cubicBezTo>
                      <a:pt x="1230725" y="3960"/>
                      <a:pt x="1205972" y="10891"/>
                      <a:pt x="1202012" y="38615"/>
                    </a:cubicBezTo>
                    <a:cubicBezTo>
                      <a:pt x="1200032" y="50496"/>
                      <a:pt x="1203002" y="63368"/>
                      <a:pt x="1210923" y="72279"/>
                    </a:cubicBezTo>
                    <a:cubicBezTo>
                      <a:pt x="1219834" y="82180"/>
                      <a:pt x="1232706" y="88121"/>
                      <a:pt x="1246568" y="88121"/>
                    </a:cubicBezTo>
                    <a:cubicBezTo>
                      <a:pt x="1262410" y="88121"/>
                      <a:pt x="1278251" y="88121"/>
                      <a:pt x="1295084" y="88121"/>
                    </a:cubicBezTo>
                    <a:lnTo>
                      <a:pt x="1303995" y="88121"/>
                    </a:lnTo>
                    <a:lnTo>
                      <a:pt x="1303995" y="886162"/>
                    </a:lnTo>
                    <a:cubicBezTo>
                      <a:pt x="1297064" y="886162"/>
                      <a:pt x="1290133" y="885172"/>
                      <a:pt x="1283202" y="885172"/>
                    </a:cubicBezTo>
                    <a:cubicBezTo>
                      <a:pt x="1274291" y="885172"/>
                      <a:pt x="1266370" y="886162"/>
                      <a:pt x="1257459" y="886162"/>
                    </a:cubicBezTo>
                    <a:cubicBezTo>
                      <a:pt x="1257459" y="853488"/>
                      <a:pt x="1257459" y="820814"/>
                      <a:pt x="1257459" y="788139"/>
                    </a:cubicBezTo>
                    <a:cubicBezTo>
                      <a:pt x="1257459" y="752495"/>
                      <a:pt x="1248548" y="718831"/>
                      <a:pt x="1229735" y="687147"/>
                    </a:cubicBezTo>
                    <a:cubicBezTo>
                      <a:pt x="1194091" y="626749"/>
                      <a:pt x="1158446" y="566351"/>
                      <a:pt x="1122802" y="505954"/>
                    </a:cubicBezTo>
                    <a:cubicBezTo>
                      <a:pt x="1073296" y="422783"/>
                      <a:pt x="1024779" y="339613"/>
                      <a:pt x="975273" y="257433"/>
                    </a:cubicBezTo>
                    <a:cubicBezTo>
                      <a:pt x="940619" y="199015"/>
                      <a:pt x="887152" y="168321"/>
                      <a:pt x="818834" y="168321"/>
                    </a:cubicBezTo>
                    <a:cubicBezTo>
                      <a:pt x="652493" y="167331"/>
                      <a:pt x="484171" y="167331"/>
                      <a:pt x="320801" y="168321"/>
                    </a:cubicBezTo>
                    <a:cubicBezTo>
                      <a:pt x="256443" y="168321"/>
                      <a:pt x="207926" y="216837"/>
                      <a:pt x="206936" y="280205"/>
                    </a:cubicBezTo>
                    <a:cubicBezTo>
                      <a:pt x="206936" y="327731"/>
                      <a:pt x="206936" y="374267"/>
                      <a:pt x="206936" y="421793"/>
                    </a:cubicBezTo>
                    <a:lnTo>
                      <a:pt x="206936" y="487141"/>
                    </a:lnTo>
                    <a:lnTo>
                      <a:pt x="206936" y="837646"/>
                    </a:lnTo>
                    <a:lnTo>
                      <a:pt x="187134" y="837646"/>
                    </a:lnTo>
                    <a:cubicBezTo>
                      <a:pt x="100002" y="837646"/>
                      <a:pt x="36635" y="900024"/>
                      <a:pt x="35644" y="985174"/>
                    </a:cubicBezTo>
                    <a:lnTo>
                      <a:pt x="35644" y="1000026"/>
                    </a:lnTo>
                    <a:cubicBezTo>
                      <a:pt x="35644" y="1069335"/>
                      <a:pt x="35644" y="1138644"/>
                      <a:pt x="35644" y="1207953"/>
                    </a:cubicBezTo>
                    <a:cubicBezTo>
                      <a:pt x="35644" y="1218844"/>
                      <a:pt x="32674" y="1227755"/>
                      <a:pt x="27723" y="1240627"/>
                    </a:cubicBezTo>
                    <a:cubicBezTo>
                      <a:pt x="20792" y="1257459"/>
                      <a:pt x="14852" y="1276271"/>
                      <a:pt x="9901" y="1293103"/>
                    </a:cubicBezTo>
                    <a:cubicBezTo>
                      <a:pt x="7921" y="1300034"/>
                      <a:pt x="5941" y="1306965"/>
                      <a:pt x="2970" y="1314886"/>
                    </a:cubicBezTo>
                    <a:lnTo>
                      <a:pt x="0" y="1372313"/>
                    </a:lnTo>
                    <a:lnTo>
                      <a:pt x="1980" y="1384195"/>
                    </a:lnTo>
                    <a:cubicBezTo>
                      <a:pt x="2970" y="1391126"/>
                      <a:pt x="4951" y="1398057"/>
                      <a:pt x="6931" y="1403997"/>
                    </a:cubicBezTo>
                    <a:cubicBezTo>
                      <a:pt x="33664" y="1512911"/>
                      <a:pt x="126736" y="1587170"/>
                      <a:pt x="242581" y="1593111"/>
                    </a:cubicBezTo>
                    <a:cubicBezTo>
                      <a:pt x="350505" y="1598062"/>
                      <a:pt x="450507" y="1530733"/>
                      <a:pt x="487142" y="1428750"/>
                    </a:cubicBezTo>
                    <a:cubicBezTo>
                      <a:pt x="488132" y="1426770"/>
                      <a:pt x="488132" y="1425780"/>
                      <a:pt x="488132" y="1425780"/>
                    </a:cubicBezTo>
                    <a:cubicBezTo>
                      <a:pt x="488132" y="1425780"/>
                      <a:pt x="489122" y="1425780"/>
                      <a:pt x="491102" y="1425780"/>
                    </a:cubicBezTo>
                    <a:cubicBezTo>
                      <a:pt x="651502" y="1425780"/>
                      <a:pt x="811903" y="1425780"/>
                      <a:pt x="971312" y="1425780"/>
                    </a:cubicBezTo>
                    <a:cubicBezTo>
                      <a:pt x="1035671" y="1527763"/>
                      <a:pt x="1150525" y="1596082"/>
                      <a:pt x="1282212" y="1596082"/>
                    </a:cubicBezTo>
                    <a:cubicBezTo>
                      <a:pt x="1483207" y="1596082"/>
                      <a:pt x="1646578" y="1436671"/>
                      <a:pt x="1646578" y="1240627"/>
                    </a:cubicBezTo>
                    <a:cubicBezTo>
                      <a:pt x="1646578" y="1138644"/>
                      <a:pt x="1602022" y="1046562"/>
                      <a:pt x="1530733" y="982204"/>
                    </a:cubicBezTo>
                    <a:cubicBezTo>
                      <a:pt x="1530733" y="953490"/>
                      <a:pt x="1530733" y="925767"/>
                      <a:pt x="1530733" y="897053"/>
                    </a:cubicBezTo>
                    <a:lnTo>
                      <a:pt x="1530733" y="775268"/>
                    </a:lnTo>
                    <a:lnTo>
                      <a:pt x="1538655" y="775268"/>
                    </a:lnTo>
                    <a:lnTo>
                      <a:pt x="1679252" y="775268"/>
                    </a:lnTo>
                    <a:cubicBezTo>
                      <a:pt x="1679252" y="826754"/>
                      <a:pt x="1679252" y="927747"/>
                      <a:pt x="1679252" y="979234"/>
                    </a:cubicBezTo>
                    <a:lnTo>
                      <a:pt x="1679252" y="1120821"/>
                    </a:lnTo>
                    <a:lnTo>
                      <a:pt x="1679252" y="1376274"/>
                    </a:lnTo>
                    <a:cubicBezTo>
                      <a:pt x="1679252" y="1427760"/>
                      <a:pt x="1711927" y="1458454"/>
                      <a:pt x="1763413" y="1459444"/>
                    </a:cubicBezTo>
                    <a:lnTo>
                      <a:pt x="1925793" y="1459444"/>
                    </a:lnTo>
                    <a:cubicBezTo>
                      <a:pt x="2038668" y="1459444"/>
                      <a:pt x="2051539" y="1459444"/>
                      <a:pt x="2164413" y="1459444"/>
                    </a:cubicBezTo>
                    <a:lnTo>
                      <a:pt x="2164413" y="1459444"/>
                    </a:lnTo>
                    <a:cubicBezTo>
                      <a:pt x="2190157" y="1459444"/>
                      <a:pt x="2206989" y="1448553"/>
                      <a:pt x="2215900" y="1426770"/>
                    </a:cubicBezTo>
                    <a:lnTo>
                      <a:pt x="2216890" y="1407958"/>
                    </a:lnTo>
                    <a:lnTo>
                      <a:pt x="2215900" y="1403007"/>
                    </a:lnTo>
                    <a:cubicBezTo>
                      <a:pt x="2207979" y="1381225"/>
                      <a:pt x="2191147" y="1371323"/>
                      <a:pt x="2165404" y="1371323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45" name="Группа 44">
            <a:extLst>
              <a:ext uri="{FF2B5EF4-FFF2-40B4-BE49-F238E27FC236}">
                <a16:creationId xmlns:a16="http://schemas.microsoft.com/office/drawing/2014/main" id="{F38B474F-CC24-750E-A031-3E2E8BB7C34A}"/>
              </a:ext>
            </a:extLst>
          </p:cNvPr>
          <p:cNvGrpSpPr/>
          <p:nvPr/>
        </p:nvGrpSpPr>
        <p:grpSpPr>
          <a:xfrm>
            <a:off x="7828756" y="2603500"/>
            <a:ext cx="3119284" cy="2057400"/>
            <a:chOff x="8133556" y="2603500"/>
            <a:chExt cx="3581400" cy="2362200"/>
          </a:xfrm>
        </p:grpSpPr>
        <p:sp>
          <p:nvSpPr>
            <p:cNvPr id="246" name="TextBox 245">
              <a:extLst>
                <a:ext uri="{FF2B5EF4-FFF2-40B4-BE49-F238E27FC236}">
                  <a16:creationId xmlns:a16="http://schemas.microsoft.com/office/drawing/2014/main" id="{BEC24E56-92F8-2A8F-D13A-7A80F30D06A9}"/>
                </a:ext>
              </a:extLst>
            </p:cNvPr>
            <p:cNvSpPr txBox="1"/>
            <p:nvPr/>
          </p:nvSpPr>
          <p:spPr>
            <a:xfrm>
              <a:off x="10489534" y="3295016"/>
              <a:ext cx="253596" cy="39241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1950" spc="0" baseline="0" dirty="0">
                  <a:ln/>
                  <a:solidFill>
                    <a:srgbClr val="E32633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7" name="Прямоугольник 36">
              <a:extLst>
                <a:ext uri="{FF2B5EF4-FFF2-40B4-BE49-F238E27FC236}">
                  <a16:creationId xmlns:a16="http://schemas.microsoft.com/office/drawing/2014/main" id="{B5C6E57B-9006-B33F-6F31-596FFE8BA598}"/>
                </a:ext>
              </a:extLst>
            </p:cNvPr>
            <p:cNvSpPr/>
            <p:nvPr/>
          </p:nvSpPr>
          <p:spPr>
            <a:xfrm>
              <a:off x="8133556" y="2603500"/>
              <a:ext cx="3581400" cy="23622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8" name="Полилиния: фигура 37">
              <a:extLst>
                <a:ext uri="{FF2B5EF4-FFF2-40B4-BE49-F238E27FC236}">
                  <a16:creationId xmlns:a16="http://schemas.microsoft.com/office/drawing/2014/main" id="{B3DA7564-BF4B-FBCC-2DB3-800244F9EF0F}"/>
                </a:ext>
              </a:extLst>
            </p:cNvPr>
            <p:cNvSpPr/>
            <p:nvPr/>
          </p:nvSpPr>
          <p:spPr>
            <a:xfrm>
              <a:off x="8328168" y="3235777"/>
              <a:ext cx="2931760" cy="629719"/>
            </a:xfrm>
            <a:custGeom>
              <a:avLst/>
              <a:gdLst>
                <a:gd name="connsiteX0" fmla="*/ 0 w 2931760"/>
                <a:gd name="connsiteY0" fmla="*/ 0 h 629719"/>
                <a:gd name="connsiteX1" fmla="*/ 2931760 w 2931760"/>
                <a:gd name="connsiteY1" fmla="*/ 0 h 629719"/>
                <a:gd name="connsiteX2" fmla="*/ 2931760 w 2931760"/>
                <a:gd name="connsiteY2" fmla="*/ 629720 h 629719"/>
                <a:gd name="connsiteX3" fmla="*/ 0 w 2931760"/>
                <a:gd name="connsiteY3" fmla="*/ 629720 h 62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1760" h="629719">
                  <a:moveTo>
                    <a:pt x="0" y="0"/>
                  </a:moveTo>
                  <a:lnTo>
                    <a:pt x="2931760" y="0"/>
                  </a:lnTo>
                  <a:lnTo>
                    <a:pt x="2931760" y="629720"/>
                  </a:lnTo>
                  <a:lnTo>
                    <a:pt x="0" y="629720"/>
                  </a:lnTo>
                  <a:close/>
                </a:path>
              </a:pathLst>
            </a:custGeom>
            <a:noFill/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B9687B04-0057-6A98-BDAD-0B196C791974}"/>
                </a:ext>
              </a:extLst>
            </p:cNvPr>
            <p:cNvSpPr txBox="1"/>
            <p:nvPr/>
          </p:nvSpPr>
          <p:spPr>
            <a:xfrm>
              <a:off x="8362156" y="2832100"/>
              <a:ext cx="3200400" cy="1139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ОХРАННО-ПОЖАРНЫЕ</a:t>
              </a:r>
            </a:p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СИСТЕМЫ </a:t>
              </a:r>
            </a:p>
          </p:txBody>
        </p:sp>
        <p:grpSp>
          <p:nvGrpSpPr>
            <p:cNvPr id="174" name="Рисунок 154">
              <a:extLst>
                <a:ext uri="{FF2B5EF4-FFF2-40B4-BE49-F238E27FC236}">
                  <a16:creationId xmlns:a16="http://schemas.microsoft.com/office/drawing/2014/main" id="{5C525109-2699-C159-FB35-D3F1F3B8F0A6}"/>
                </a:ext>
              </a:extLst>
            </p:cNvPr>
            <p:cNvGrpSpPr/>
            <p:nvPr/>
          </p:nvGrpSpPr>
          <p:grpSpPr>
            <a:xfrm>
              <a:off x="10648156" y="3670300"/>
              <a:ext cx="774043" cy="1068665"/>
              <a:chOff x="10541587" y="2273004"/>
              <a:chExt cx="1851248" cy="2555885"/>
            </a:xfrm>
            <a:solidFill>
              <a:srgbClr val="D90014"/>
            </a:solidFill>
          </p:grpSpPr>
          <p:sp>
            <p:nvSpPr>
              <p:cNvPr id="175" name="Полилиния: фигура 174">
                <a:extLst>
                  <a:ext uri="{FF2B5EF4-FFF2-40B4-BE49-F238E27FC236}">
                    <a16:creationId xmlns:a16="http://schemas.microsoft.com/office/drawing/2014/main" id="{6CB8530C-BFDE-8BB0-D426-0C0966066126}"/>
                  </a:ext>
                </a:extLst>
              </p:cNvPr>
              <p:cNvSpPr/>
              <p:nvPr/>
            </p:nvSpPr>
            <p:spPr>
              <a:xfrm>
                <a:off x="11449964" y="2273004"/>
                <a:ext cx="88863" cy="156300"/>
              </a:xfrm>
              <a:custGeom>
                <a:avLst/>
                <a:gdLst>
                  <a:gd name="connsiteX0" fmla="*/ 28466 w 88863"/>
                  <a:gd name="connsiteY0" fmla="*/ 3342 h 156300"/>
                  <a:gd name="connsiteX1" fmla="*/ 742 w 88863"/>
                  <a:gd name="connsiteY1" fmla="*/ 38986 h 156300"/>
                  <a:gd name="connsiteX2" fmla="*/ 742 w 88863"/>
                  <a:gd name="connsiteY2" fmla="*/ 119186 h 156300"/>
                  <a:gd name="connsiteX3" fmla="*/ 10644 w 88863"/>
                  <a:gd name="connsiteY3" fmla="*/ 141959 h 156300"/>
                  <a:gd name="connsiteX4" fmla="*/ 56189 w 88863"/>
                  <a:gd name="connsiteY4" fmla="*/ 154831 h 156300"/>
                  <a:gd name="connsiteX5" fmla="*/ 87874 w 88863"/>
                  <a:gd name="connsiteY5" fmla="*/ 123147 h 156300"/>
                  <a:gd name="connsiteX6" fmla="*/ 87874 w 88863"/>
                  <a:gd name="connsiteY6" fmla="*/ 79581 h 156300"/>
                  <a:gd name="connsiteX7" fmla="*/ 88864 w 88863"/>
                  <a:gd name="connsiteY7" fmla="*/ 79581 h 156300"/>
                  <a:gd name="connsiteX8" fmla="*/ 88864 w 88863"/>
                  <a:gd name="connsiteY8" fmla="*/ 41957 h 156300"/>
                  <a:gd name="connsiteX9" fmla="*/ 75002 w 88863"/>
                  <a:gd name="connsiteY9" fmla="*/ 11263 h 156300"/>
                  <a:gd name="connsiteX10" fmla="*/ 45298 w 88863"/>
                  <a:gd name="connsiteY10" fmla="*/ 371 h 156300"/>
                  <a:gd name="connsiteX11" fmla="*/ 28466 w 88863"/>
                  <a:gd name="connsiteY11" fmla="*/ 3342 h 15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863" h="156300">
                    <a:moveTo>
                      <a:pt x="28466" y="3342"/>
                    </a:moveTo>
                    <a:cubicBezTo>
                      <a:pt x="10644" y="9282"/>
                      <a:pt x="742" y="22154"/>
                      <a:pt x="742" y="38986"/>
                    </a:cubicBezTo>
                    <a:cubicBezTo>
                      <a:pt x="-247" y="65719"/>
                      <a:pt x="-247" y="92453"/>
                      <a:pt x="742" y="119186"/>
                    </a:cubicBezTo>
                    <a:cubicBezTo>
                      <a:pt x="742" y="127107"/>
                      <a:pt x="4703" y="136018"/>
                      <a:pt x="10644" y="141959"/>
                    </a:cubicBezTo>
                    <a:cubicBezTo>
                      <a:pt x="21535" y="154831"/>
                      <a:pt x="38368" y="158791"/>
                      <a:pt x="56189" y="154831"/>
                    </a:cubicBezTo>
                    <a:cubicBezTo>
                      <a:pt x="75002" y="150870"/>
                      <a:pt x="86883" y="139979"/>
                      <a:pt x="87874" y="123147"/>
                    </a:cubicBezTo>
                    <a:cubicBezTo>
                      <a:pt x="89854" y="108295"/>
                      <a:pt x="87874" y="94433"/>
                      <a:pt x="87874" y="79581"/>
                    </a:cubicBezTo>
                    <a:lnTo>
                      <a:pt x="88864" y="79581"/>
                    </a:lnTo>
                    <a:cubicBezTo>
                      <a:pt x="88864" y="67700"/>
                      <a:pt x="88864" y="54828"/>
                      <a:pt x="88864" y="41957"/>
                    </a:cubicBezTo>
                    <a:cubicBezTo>
                      <a:pt x="88864" y="30075"/>
                      <a:pt x="84903" y="19184"/>
                      <a:pt x="75002" y="11263"/>
                    </a:cubicBezTo>
                    <a:cubicBezTo>
                      <a:pt x="66090" y="4332"/>
                      <a:pt x="56189" y="371"/>
                      <a:pt x="45298" y="371"/>
                    </a:cubicBezTo>
                    <a:cubicBezTo>
                      <a:pt x="40347" y="-619"/>
                      <a:pt x="34407" y="371"/>
                      <a:pt x="28466" y="3342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6" name="Полилиния: фигура 175">
                <a:extLst>
                  <a:ext uri="{FF2B5EF4-FFF2-40B4-BE49-F238E27FC236}">
                    <a16:creationId xmlns:a16="http://schemas.microsoft.com/office/drawing/2014/main" id="{1A364AAF-A666-4159-38B5-817851E5DCDE}"/>
                  </a:ext>
                </a:extLst>
              </p:cNvPr>
              <p:cNvSpPr/>
              <p:nvPr/>
            </p:nvSpPr>
            <p:spPr>
              <a:xfrm>
                <a:off x="11813577" y="2430301"/>
                <a:ext cx="150015" cy="133181"/>
              </a:xfrm>
              <a:custGeom>
                <a:avLst/>
                <a:gdLst>
                  <a:gd name="connsiteX0" fmla="*/ 75756 w 150015"/>
                  <a:gd name="connsiteY0" fmla="*/ 10406 h 133181"/>
                  <a:gd name="connsiteX1" fmla="*/ 14367 w 150015"/>
                  <a:gd name="connsiteY1" fmla="*/ 64863 h 133181"/>
                  <a:gd name="connsiteX2" fmla="*/ 12387 w 150015"/>
                  <a:gd name="connsiteY2" fmla="*/ 121300 h 133181"/>
                  <a:gd name="connsiteX3" fmla="*/ 75756 w 150015"/>
                  <a:gd name="connsiteY3" fmla="*/ 121300 h 133181"/>
                  <a:gd name="connsiteX4" fmla="*/ 137143 w 150015"/>
                  <a:gd name="connsiteY4" fmla="*/ 66843 h 133181"/>
                  <a:gd name="connsiteX5" fmla="*/ 150015 w 150015"/>
                  <a:gd name="connsiteY5" fmla="*/ 39119 h 133181"/>
                  <a:gd name="connsiteX6" fmla="*/ 123281 w 150015"/>
                  <a:gd name="connsiteY6" fmla="*/ 3475 h 133181"/>
                  <a:gd name="connsiteX7" fmla="*/ 104468 w 150015"/>
                  <a:gd name="connsiteY7" fmla="*/ 505 h 133181"/>
                  <a:gd name="connsiteX8" fmla="*/ 75756 w 150015"/>
                  <a:gd name="connsiteY8" fmla="*/ 10406 h 13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015" h="133181">
                    <a:moveTo>
                      <a:pt x="75756" y="10406"/>
                    </a:moveTo>
                    <a:cubicBezTo>
                      <a:pt x="54962" y="28228"/>
                      <a:pt x="34170" y="46050"/>
                      <a:pt x="14367" y="64863"/>
                    </a:cubicBezTo>
                    <a:cubicBezTo>
                      <a:pt x="-4445" y="81695"/>
                      <a:pt x="-4445" y="105458"/>
                      <a:pt x="12387" y="121300"/>
                    </a:cubicBezTo>
                    <a:cubicBezTo>
                      <a:pt x="30209" y="137142"/>
                      <a:pt x="56943" y="137142"/>
                      <a:pt x="75756" y="121300"/>
                    </a:cubicBezTo>
                    <a:cubicBezTo>
                      <a:pt x="96548" y="103478"/>
                      <a:pt x="117340" y="85655"/>
                      <a:pt x="137143" y="66843"/>
                    </a:cubicBezTo>
                    <a:cubicBezTo>
                      <a:pt x="146054" y="58922"/>
                      <a:pt x="150015" y="50011"/>
                      <a:pt x="150015" y="39119"/>
                    </a:cubicBezTo>
                    <a:cubicBezTo>
                      <a:pt x="150015" y="23278"/>
                      <a:pt x="140114" y="9416"/>
                      <a:pt x="123281" y="3475"/>
                    </a:cubicBezTo>
                    <a:cubicBezTo>
                      <a:pt x="117340" y="1495"/>
                      <a:pt x="110410" y="505"/>
                      <a:pt x="104468" y="505"/>
                    </a:cubicBezTo>
                    <a:cubicBezTo>
                      <a:pt x="95558" y="-1476"/>
                      <a:pt x="85657" y="2485"/>
                      <a:pt x="75756" y="10406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7" name="Полилиния: фигура 176">
                <a:extLst>
                  <a:ext uri="{FF2B5EF4-FFF2-40B4-BE49-F238E27FC236}">
                    <a16:creationId xmlns:a16="http://schemas.microsoft.com/office/drawing/2014/main" id="{4C65BB14-E263-86A5-3E7A-35B088781CE7}"/>
                  </a:ext>
                </a:extLst>
              </p:cNvPr>
              <p:cNvSpPr/>
              <p:nvPr/>
            </p:nvSpPr>
            <p:spPr>
              <a:xfrm>
                <a:off x="11302120" y="2626850"/>
                <a:ext cx="237855" cy="209387"/>
              </a:xfrm>
              <a:custGeom>
                <a:avLst/>
                <a:gdLst>
                  <a:gd name="connsiteX0" fmla="*/ 189181 w 237855"/>
                  <a:gd name="connsiteY0" fmla="*/ 990 h 209387"/>
                  <a:gd name="connsiteX1" fmla="*/ 68 w 237855"/>
                  <a:gd name="connsiteY1" fmla="*/ 164361 h 209387"/>
                  <a:gd name="connsiteX2" fmla="*/ 28781 w 237855"/>
                  <a:gd name="connsiteY2" fmla="*/ 206936 h 209387"/>
                  <a:gd name="connsiteX3" fmla="*/ 79278 w 237855"/>
                  <a:gd name="connsiteY3" fmla="*/ 193074 h 209387"/>
                  <a:gd name="connsiteX4" fmla="*/ 89179 w 237855"/>
                  <a:gd name="connsiteY4" fmla="*/ 163371 h 209387"/>
                  <a:gd name="connsiteX5" fmla="*/ 125813 w 237855"/>
                  <a:gd name="connsiteY5" fmla="*/ 100993 h 209387"/>
                  <a:gd name="connsiteX6" fmla="*/ 197103 w 237855"/>
                  <a:gd name="connsiteY6" fmla="*/ 78220 h 209387"/>
                  <a:gd name="connsiteX7" fmla="*/ 237698 w 237855"/>
                  <a:gd name="connsiteY7" fmla="*/ 36635 h 209387"/>
                  <a:gd name="connsiteX8" fmla="*/ 191162 w 237855"/>
                  <a:gd name="connsiteY8" fmla="*/ 0 h 209387"/>
                  <a:gd name="connsiteX9" fmla="*/ 189181 w 237855"/>
                  <a:gd name="connsiteY9" fmla="*/ 990 h 20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7855" h="209387">
                    <a:moveTo>
                      <a:pt x="189181" y="990"/>
                    </a:moveTo>
                    <a:cubicBezTo>
                      <a:pt x="86208" y="3961"/>
                      <a:pt x="5018" y="73270"/>
                      <a:pt x="68" y="164361"/>
                    </a:cubicBezTo>
                    <a:cubicBezTo>
                      <a:pt x="-922" y="186144"/>
                      <a:pt x="8979" y="200996"/>
                      <a:pt x="28781" y="206936"/>
                    </a:cubicBezTo>
                    <a:cubicBezTo>
                      <a:pt x="47594" y="212877"/>
                      <a:pt x="69376" y="207926"/>
                      <a:pt x="79278" y="193074"/>
                    </a:cubicBezTo>
                    <a:cubicBezTo>
                      <a:pt x="85218" y="184163"/>
                      <a:pt x="87199" y="173272"/>
                      <a:pt x="89179" y="163371"/>
                    </a:cubicBezTo>
                    <a:cubicBezTo>
                      <a:pt x="92150" y="138618"/>
                      <a:pt x="104031" y="117825"/>
                      <a:pt x="125813" y="100993"/>
                    </a:cubicBezTo>
                    <a:cubicBezTo>
                      <a:pt x="146607" y="85151"/>
                      <a:pt x="170369" y="80200"/>
                      <a:pt x="197103" y="78220"/>
                    </a:cubicBezTo>
                    <a:cubicBezTo>
                      <a:pt x="222846" y="76240"/>
                      <a:pt x="239677" y="57427"/>
                      <a:pt x="237698" y="36635"/>
                    </a:cubicBezTo>
                    <a:cubicBezTo>
                      <a:pt x="235718" y="14852"/>
                      <a:pt x="216905" y="0"/>
                      <a:pt x="191162" y="0"/>
                    </a:cubicBezTo>
                    <a:cubicBezTo>
                      <a:pt x="190171" y="990"/>
                      <a:pt x="189181" y="990"/>
                      <a:pt x="189181" y="990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8" name="Полилиния: фигура 177">
                <a:extLst>
                  <a:ext uri="{FF2B5EF4-FFF2-40B4-BE49-F238E27FC236}">
                    <a16:creationId xmlns:a16="http://schemas.microsoft.com/office/drawing/2014/main" id="{41BCDAC9-35F7-F008-83C0-8964863855C8}"/>
                  </a:ext>
                </a:extLst>
              </p:cNvPr>
              <p:cNvSpPr/>
              <p:nvPr/>
            </p:nvSpPr>
            <p:spPr>
              <a:xfrm>
                <a:off x="10982928" y="2507045"/>
                <a:ext cx="967242" cy="905964"/>
              </a:xfrm>
              <a:custGeom>
                <a:avLst/>
                <a:gdLst>
                  <a:gd name="connsiteX0" fmla="*/ 89552 w 967242"/>
                  <a:gd name="connsiteY0" fmla="*/ 735663 h 905964"/>
                  <a:gd name="connsiteX1" fmla="*/ 89552 w 967242"/>
                  <a:gd name="connsiteY1" fmla="*/ 709920 h 905964"/>
                  <a:gd name="connsiteX2" fmla="*/ 131137 w 967242"/>
                  <a:gd name="connsiteY2" fmla="*/ 671305 h 905964"/>
                  <a:gd name="connsiteX3" fmla="*/ 142028 w 967242"/>
                  <a:gd name="connsiteY3" fmla="*/ 671305 h 905964"/>
                  <a:gd name="connsiteX4" fmla="*/ 826204 w 967242"/>
                  <a:gd name="connsiteY4" fmla="*/ 671305 h 905964"/>
                  <a:gd name="connsiteX5" fmla="*/ 876701 w 967242"/>
                  <a:gd name="connsiteY5" fmla="*/ 701009 h 905964"/>
                  <a:gd name="connsiteX6" fmla="*/ 878681 w 967242"/>
                  <a:gd name="connsiteY6" fmla="*/ 711900 h 905964"/>
                  <a:gd name="connsiteX7" fmla="*/ 878681 w 967242"/>
                  <a:gd name="connsiteY7" fmla="*/ 822794 h 905964"/>
                  <a:gd name="connsiteX8" fmla="*/ 878681 w 967242"/>
                  <a:gd name="connsiteY8" fmla="*/ 827745 h 905964"/>
                  <a:gd name="connsiteX9" fmla="*/ 90542 w 967242"/>
                  <a:gd name="connsiteY9" fmla="*/ 827745 h 905964"/>
                  <a:gd name="connsiteX10" fmla="*/ 89552 w 967242"/>
                  <a:gd name="connsiteY10" fmla="*/ 735663 h 905964"/>
                  <a:gd name="connsiteX11" fmla="*/ 242030 w 967242"/>
                  <a:gd name="connsiteY11" fmla="*/ 581203 h 905964"/>
                  <a:gd name="connsiteX12" fmla="*/ 242030 w 967242"/>
                  <a:gd name="connsiteY12" fmla="*/ 296048 h 905964"/>
                  <a:gd name="connsiteX13" fmla="*/ 362826 w 967242"/>
                  <a:gd name="connsiteY13" fmla="*/ 106934 h 905964"/>
                  <a:gd name="connsiteX14" fmla="*/ 642041 w 967242"/>
                  <a:gd name="connsiteY14" fmla="*/ 130696 h 905964"/>
                  <a:gd name="connsiteX15" fmla="*/ 725212 w 967242"/>
                  <a:gd name="connsiteY15" fmla="*/ 293077 h 905964"/>
                  <a:gd name="connsiteX16" fmla="*/ 725212 w 967242"/>
                  <a:gd name="connsiteY16" fmla="*/ 584174 h 905964"/>
                  <a:gd name="connsiteX17" fmla="*/ 725212 w 967242"/>
                  <a:gd name="connsiteY17" fmla="*/ 591105 h 905964"/>
                  <a:gd name="connsiteX18" fmla="*/ 242030 w 967242"/>
                  <a:gd name="connsiteY18" fmla="*/ 591105 h 905964"/>
                  <a:gd name="connsiteX19" fmla="*/ 242030 w 967242"/>
                  <a:gd name="connsiteY19" fmla="*/ 581203 h 905964"/>
                  <a:gd name="connsiteX20" fmla="*/ 333122 w 967242"/>
                  <a:gd name="connsiteY20" fmla="*/ 32674 h 905964"/>
                  <a:gd name="connsiteX21" fmla="*/ 177672 w 967242"/>
                  <a:gd name="connsiteY21" fmla="*/ 182183 h 905964"/>
                  <a:gd name="connsiteX22" fmla="*/ 152919 w 967242"/>
                  <a:gd name="connsiteY22" fmla="*/ 301988 h 905964"/>
                  <a:gd name="connsiteX23" fmla="*/ 152919 w 967242"/>
                  <a:gd name="connsiteY23" fmla="*/ 580213 h 905964"/>
                  <a:gd name="connsiteX24" fmla="*/ 152919 w 967242"/>
                  <a:gd name="connsiteY24" fmla="*/ 592095 h 905964"/>
                  <a:gd name="connsiteX25" fmla="*/ 138067 w 967242"/>
                  <a:gd name="connsiteY25" fmla="*/ 592095 h 905964"/>
                  <a:gd name="connsiteX26" fmla="*/ 440 w 967242"/>
                  <a:gd name="connsiteY26" fmla="*/ 711900 h 905964"/>
                  <a:gd name="connsiteX27" fmla="*/ 440 w 967242"/>
                  <a:gd name="connsiteY27" fmla="*/ 864379 h 905964"/>
                  <a:gd name="connsiteX28" fmla="*/ 47966 w 967242"/>
                  <a:gd name="connsiteY28" fmla="*/ 905965 h 905964"/>
                  <a:gd name="connsiteX29" fmla="*/ 151929 w 967242"/>
                  <a:gd name="connsiteY29" fmla="*/ 905965 h 905964"/>
                  <a:gd name="connsiteX30" fmla="*/ 917296 w 967242"/>
                  <a:gd name="connsiteY30" fmla="*/ 905965 h 905964"/>
                  <a:gd name="connsiteX31" fmla="*/ 966802 w 967242"/>
                  <a:gd name="connsiteY31" fmla="*/ 866360 h 905964"/>
                  <a:gd name="connsiteX32" fmla="*/ 966802 w 967242"/>
                  <a:gd name="connsiteY32" fmla="*/ 706949 h 905964"/>
                  <a:gd name="connsiteX33" fmla="*/ 852938 w 967242"/>
                  <a:gd name="connsiteY33" fmla="*/ 594075 h 905964"/>
                  <a:gd name="connsiteX34" fmla="*/ 815313 w 967242"/>
                  <a:gd name="connsiteY34" fmla="*/ 591105 h 905964"/>
                  <a:gd name="connsiteX35" fmla="*/ 815313 w 967242"/>
                  <a:gd name="connsiteY35" fmla="*/ 579223 h 905964"/>
                  <a:gd name="connsiteX36" fmla="*/ 815313 w 967242"/>
                  <a:gd name="connsiteY36" fmla="*/ 299018 h 905964"/>
                  <a:gd name="connsiteX37" fmla="*/ 812343 w 967242"/>
                  <a:gd name="connsiteY37" fmla="*/ 257433 h 905964"/>
                  <a:gd name="connsiteX38" fmla="*/ 697488 w 967242"/>
                  <a:gd name="connsiteY38" fmla="*/ 69309 h 905964"/>
                  <a:gd name="connsiteX39" fmla="*/ 518275 w 967242"/>
                  <a:gd name="connsiteY39" fmla="*/ 1980 h 905964"/>
                  <a:gd name="connsiteX40" fmla="*/ 482631 w 967242"/>
                  <a:gd name="connsiteY40" fmla="*/ 0 h 905964"/>
                  <a:gd name="connsiteX41" fmla="*/ 333122 w 967242"/>
                  <a:gd name="connsiteY41" fmla="*/ 32674 h 905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967242" h="905964">
                    <a:moveTo>
                      <a:pt x="89552" y="735663"/>
                    </a:moveTo>
                    <a:cubicBezTo>
                      <a:pt x="89552" y="726752"/>
                      <a:pt x="89552" y="717841"/>
                      <a:pt x="89552" y="709920"/>
                    </a:cubicBezTo>
                    <a:cubicBezTo>
                      <a:pt x="90542" y="689127"/>
                      <a:pt x="107373" y="673285"/>
                      <a:pt x="131137" y="671305"/>
                    </a:cubicBezTo>
                    <a:cubicBezTo>
                      <a:pt x="134107" y="671305"/>
                      <a:pt x="138067" y="671305"/>
                      <a:pt x="142028" y="671305"/>
                    </a:cubicBezTo>
                    <a:cubicBezTo>
                      <a:pt x="369756" y="671305"/>
                      <a:pt x="598475" y="671305"/>
                      <a:pt x="826204" y="671305"/>
                    </a:cubicBezTo>
                    <a:cubicBezTo>
                      <a:pt x="852938" y="671305"/>
                      <a:pt x="869770" y="681206"/>
                      <a:pt x="876701" y="701009"/>
                    </a:cubicBezTo>
                    <a:cubicBezTo>
                      <a:pt x="877691" y="703979"/>
                      <a:pt x="878681" y="707940"/>
                      <a:pt x="878681" y="711900"/>
                    </a:cubicBezTo>
                    <a:cubicBezTo>
                      <a:pt x="878681" y="748535"/>
                      <a:pt x="878681" y="786159"/>
                      <a:pt x="878681" y="822794"/>
                    </a:cubicBezTo>
                    <a:cubicBezTo>
                      <a:pt x="878681" y="824774"/>
                      <a:pt x="878681" y="825764"/>
                      <a:pt x="878681" y="827745"/>
                    </a:cubicBezTo>
                    <a:lnTo>
                      <a:pt x="90542" y="827745"/>
                    </a:lnTo>
                    <a:cubicBezTo>
                      <a:pt x="89552" y="796061"/>
                      <a:pt x="89552" y="765367"/>
                      <a:pt x="89552" y="735663"/>
                    </a:cubicBezTo>
                    <a:moveTo>
                      <a:pt x="242030" y="581203"/>
                    </a:moveTo>
                    <a:cubicBezTo>
                      <a:pt x="242030" y="486151"/>
                      <a:pt x="242030" y="391100"/>
                      <a:pt x="242030" y="296048"/>
                    </a:cubicBezTo>
                    <a:cubicBezTo>
                      <a:pt x="243021" y="213867"/>
                      <a:pt x="282626" y="149509"/>
                      <a:pt x="362826" y="106934"/>
                    </a:cubicBezTo>
                    <a:cubicBezTo>
                      <a:pt x="447977" y="60398"/>
                      <a:pt x="567781" y="71289"/>
                      <a:pt x="642041" y="130696"/>
                    </a:cubicBezTo>
                    <a:cubicBezTo>
                      <a:pt x="696498" y="174262"/>
                      <a:pt x="724222" y="228719"/>
                      <a:pt x="725212" y="293077"/>
                    </a:cubicBezTo>
                    <a:cubicBezTo>
                      <a:pt x="726201" y="390109"/>
                      <a:pt x="725212" y="487142"/>
                      <a:pt x="725212" y="584174"/>
                    </a:cubicBezTo>
                    <a:cubicBezTo>
                      <a:pt x="725212" y="586154"/>
                      <a:pt x="725212" y="588134"/>
                      <a:pt x="725212" y="591105"/>
                    </a:cubicBezTo>
                    <a:lnTo>
                      <a:pt x="242030" y="591105"/>
                    </a:lnTo>
                    <a:cubicBezTo>
                      <a:pt x="242030" y="587144"/>
                      <a:pt x="242030" y="584174"/>
                      <a:pt x="242030" y="581203"/>
                    </a:cubicBezTo>
                    <a:moveTo>
                      <a:pt x="333122" y="32674"/>
                    </a:moveTo>
                    <a:cubicBezTo>
                      <a:pt x="260843" y="66338"/>
                      <a:pt x="209357" y="115845"/>
                      <a:pt x="177672" y="182183"/>
                    </a:cubicBezTo>
                    <a:cubicBezTo>
                      <a:pt x="159850" y="220798"/>
                      <a:pt x="152919" y="260403"/>
                      <a:pt x="152919" y="301988"/>
                    </a:cubicBezTo>
                    <a:cubicBezTo>
                      <a:pt x="152919" y="395060"/>
                      <a:pt x="152919" y="487142"/>
                      <a:pt x="152919" y="580213"/>
                    </a:cubicBezTo>
                    <a:lnTo>
                      <a:pt x="152919" y="592095"/>
                    </a:lnTo>
                    <a:cubicBezTo>
                      <a:pt x="146978" y="592095"/>
                      <a:pt x="143018" y="592095"/>
                      <a:pt x="138067" y="592095"/>
                    </a:cubicBezTo>
                    <a:cubicBezTo>
                      <a:pt x="59848" y="592095"/>
                      <a:pt x="1430" y="642591"/>
                      <a:pt x="440" y="711900"/>
                    </a:cubicBezTo>
                    <a:cubicBezTo>
                      <a:pt x="-551" y="762397"/>
                      <a:pt x="440" y="812893"/>
                      <a:pt x="440" y="864379"/>
                    </a:cubicBezTo>
                    <a:cubicBezTo>
                      <a:pt x="440" y="890123"/>
                      <a:pt x="19252" y="905965"/>
                      <a:pt x="47966" y="905965"/>
                    </a:cubicBezTo>
                    <a:cubicBezTo>
                      <a:pt x="82620" y="905965"/>
                      <a:pt x="117275" y="905965"/>
                      <a:pt x="151929" y="905965"/>
                    </a:cubicBezTo>
                    <a:cubicBezTo>
                      <a:pt x="407382" y="905965"/>
                      <a:pt x="661843" y="905965"/>
                      <a:pt x="917296" y="905965"/>
                    </a:cubicBezTo>
                    <a:cubicBezTo>
                      <a:pt x="947000" y="905965"/>
                      <a:pt x="966802" y="891113"/>
                      <a:pt x="966802" y="866360"/>
                    </a:cubicBezTo>
                    <a:cubicBezTo>
                      <a:pt x="966802" y="812893"/>
                      <a:pt x="967792" y="760416"/>
                      <a:pt x="966802" y="706949"/>
                    </a:cubicBezTo>
                    <a:cubicBezTo>
                      <a:pt x="964821" y="649522"/>
                      <a:pt x="917296" y="602986"/>
                      <a:pt x="852938" y="594075"/>
                    </a:cubicBezTo>
                    <a:cubicBezTo>
                      <a:pt x="841056" y="592095"/>
                      <a:pt x="828185" y="592095"/>
                      <a:pt x="815313" y="591105"/>
                    </a:cubicBezTo>
                    <a:lnTo>
                      <a:pt x="815313" y="579223"/>
                    </a:lnTo>
                    <a:cubicBezTo>
                      <a:pt x="815313" y="486151"/>
                      <a:pt x="815313" y="392089"/>
                      <a:pt x="815313" y="299018"/>
                    </a:cubicBezTo>
                    <a:cubicBezTo>
                      <a:pt x="815313" y="285156"/>
                      <a:pt x="815313" y="271294"/>
                      <a:pt x="812343" y="257433"/>
                    </a:cubicBezTo>
                    <a:cubicBezTo>
                      <a:pt x="801451" y="182183"/>
                      <a:pt x="762837" y="118815"/>
                      <a:pt x="697488" y="69309"/>
                    </a:cubicBezTo>
                    <a:cubicBezTo>
                      <a:pt x="646002" y="30694"/>
                      <a:pt x="585604" y="7921"/>
                      <a:pt x="518275" y="1980"/>
                    </a:cubicBezTo>
                    <a:cubicBezTo>
                      <a:pt x="506394" y="990"/>
                      <a:pt x="494512" y="0"/>
                      <a:pt x="482631" y="0"/>
                    </a:cubicBezTo>
                    <a:cubicBezTo>
                      <a:pt x="431145" y="0"/>
                      <a:pt x="380648" y="10891"/>
                      <a:pt x="333122" y="32674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9" name="Полилиния: фигура 178">
                <a:extLst>
                  <a:ext uri="{FF2B5EF4-FFF2-40B4-BE49-F238E27FC236}">
                    <a16:creationId xmlns:a16="http://schemas.microsoft.com/office/drawing/2014/main" id="{F38FA926-DB31-3D24-A2D2-9462CD7EB760}"/>
                  </a:ext>
                </a:extLst>
              </p:cNvPr>
              <p:cNvSpPr/>
              <p:nvPr/>
            </p:nvSpPr>
            <p:spPr>
              <a:xfrm>
                <a:off x="10996499" y="2428825"/>
                <a:ext cx="150613" cy="133817"/>
              </a:xfrm>
              <a:custGeom>
                <a:avLst/>
                <a:gdLst>
                  <a:gd name="connsiteX0" fmla="*/ 4691 w 150613"/>
                  <a:gd name="connsiteY0" fmla="*/ 21783 h 133817"/>
                  <a:gd name="connsiteX1" fmla="*/ 11622 w 150613"/>
                  <a:gd name="connsiteY1" fmla="*/ 64358 h 133817"/>
                  <a:gd name="connsiteX2" fmla="*/ 76970 w 150613"/>
                  <a:gd name="connsiteY2" fmla="*/ 122776 h 133817"/>
                  <a:gd name="connsiteX3" fmla="*/ 138358 w 150613"/>
                  <a:gd name="connsiteY3" fmla="*/ 121785 h 133817"/>
                  <a:gd name="connsiteX4" fmla="*/ 138358 w 150613"/>
                  <a:gd name="connsiteY4" fmla="*/ 67329 h 133817"/>
                  <a:gd name="connsiteX5" fmla="*/ 74989 w 150613"/>
                  <a:gd name="connsiteY5" fmla="*/ 11881 h 133817"/>
                  <a:gd name="connsiteX6" fmla="*/ 50236 w 150613"/>
                  <a:gd name="connsiteY6" fmla="*/ 0 h 133817"/>
                  <a:gd name="connsiteX7" fmla="*/ 4691 w 150613"/>
                  <a:gd name="connsiteY7" fmla="*/ 21783 h 133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0613" h="133817">
                    <a:moveTo>
                      <a:pt x="4691" y="21783"/>
                    </a:moveTo>
                    <a:cubicBezTo>
                      <a:pt x="-3230" y="36635"/>
                      <a:pt x="-1250" y="52477"/>
                      <a:pt x="11622" y="64358"/>
                    </a:cubicBezTo>
                    <a:cubicBezTo>
                      <a:pt x="32415" y="84161"/>
                      <a:pt x="55187" y="103963"/>
                      <a:pt x="76970" y="122776"/>
                    </a:cubicBezTo>
                    <a:cubicBezTo>
                      <a:pt x="95783" y="138617"/>
                      <a:pt x="122516" y="136637"/>
                      <a:pt x="138358" y="121785"/>
                    </a:cubicBezTo>
                    <a:cubicBezTo>
                      <a:pt x="154199" y="106934"/>
                      <a:pt x="155190" y="83170"/>
                      <a:pt x="138358" y="67329"/>
                    </a:cubicBezTo>
                    <a:cubicBezTo>
                      <a:pt x="117565" y="48516"/>
                      <a:pt x="96773" y="29704"/>
                      <a:pt x="74989" y="11881"/>
                    </a:cubicBezTo>
                    <a:cubicBezTo>
                      <a:pt x="67069" y="5941"/>
                      <a:pt x="56178" y="2970"/>
                      <a:pt x="50236" y="0"/>
                    </a:cubicBezTo>
                    <a:cubicBezTo>
                      <a:pt x="26474" y="990"/>
                      <a:pt x="12612" y="6931"/>
                      <a:pt x="4691" y="21783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0" name="Полилиния: фигура 179">
                <a:extLst>
                  <a:ext uri="{FF2B5EF4-FFF2-40B4-BE49-F238E27FC236}">
                    <a16:creationId xmlns:a16="http://schemas.microsoft.com/office/drawing/2014/main" id="{E2940879-5382-3FB6-7C85-38B06D14907C}"/>
                  </a:ext>
                </a:extLst>
              </p:cNvPr>
              <p:cNvSpPr/>
              <p:nvPr/>
            </p:nvSpPr>
            <p:spPr>
              <a:xfrm>
                <a:off x="10951671" y="3640739"/>
                <a:ext cx="1030745" cy="1050534"/>
              </a:xfrm>
              <a:custGeom>
                <a:avLst/>
                <a:gdLst>
                  <a:gd name="connsiteX0" fmla="*/ 491115 w 1030745"/>
                  <a:gd name="connsiteY0" fmla="*/ 893093 h 1050534"/>
                  <a:gd name="connsiteX1" fmla="*/ 154472 w 1030745"/>
                  <a:gd name="connsiteY1" fmla="*/ 512885 h 1050534"/>
                  <a:gd name="connsiteX2" fmla="*/ 539631 w 1030745"/>
                  <a:gd name="connsiteY2" fmla="*/ 158420 h 1050534"/>
                  <a:gd name="connsiteX3" fmla="*/ 875284 w 1030745"/>
                  <a:gd name="connsiteY3" fmla="*/ 537638 h 1050534"/>
                  <a:gd name="connsiteX4" fmla="*/ 509927 w 1030745"/>
                  <a:gd name="connsiteY4" fmla="*/ 894083 h 1050534"/>
                  <a:gd name="connsiteX5" fmla="*/ 491115 w 1030745"/>
                  <a:gd name="connsiteY5" fmla="*/ 893093 h 1050534"/>
                  <a:gd name="connsiteX6" fmla="*/ 513888 w 1030745"/>
                  <a:gd name="connsiteY6" fmla="*/ 0 h 1050534"/>
                  <a:gd name="connsiteX7" fmla="*/ 13 w 1030745"/>
                  <a:gd name="connsiteY7" fmla="*/ 521796 h 1050534"/>
                  <a:gd name="connsiteX8" fmla="*/ 514878 w 1030745"/>
                  <a:gd name="connsiteY8" fmla="*/ 1050523 h 1050534"/>
                  <a:gd name="connsiteX9" fmla="*/ 1030733 w 1030745"/>
                  <a:gd name="connsiteY9" fmla="*/ 530707 h 1050534"/>
                  <a:gd name="connsiteX10" fmla="*/ 515868 w 1030745"/>
                  <a:gd name="connsiteY10" fmla="*/ 0 h 1050534"/>
                  <a:gd name="connsiteX11" fmla="*/ 513888 w 1030745"/>
                  <a:gd name="connsiteY11" fmla="*/ 0 h 1050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30745" h="1050534">
                    <a:moveTo>
                      <a:pt x="491115" y="893093"/>
                    </a:moveTo>
                    <a:cubicBezTo>
                      <a:pt x="302001" y="884182"/>
                      <a:pt x="145562" y="706949"/>
                      <a:pt x="154472" y="512885"/>
                    </a:cubicBezTo>
                    <a:cubicBezTo>
                      <a:pt x="164373" y="301988"/>
                      <a:pt x="332694" y="147529"/>
                      <a:pt x="539631" y="158420"/>
                    </a:cubicBezTo>
                    <a:cubicBezTo>
                      <a:pt x="727755" y="168321"/>
                      <a:pt x="885185" y="345554"/>
                      <a:pt x="875284" y="537638"/>
                    </a:cubicBezTo>
                    <a:cubicBezTo>
                      <a:pt x="865382" y="741604"/>
                      <a:pt x="707952" y="894083"/>
                      <a:pt x="509927" y="894083"/>
                    </a:cubicBezTo>
                    <a:cubicBezTo>
                      <a:pt x="504976" y="894083"/>
                      <a:pt x="498046" y="893093"/>
                      <a:pt x="491115" y="893093"/>
                    </a:cubicBezTo>
                    <a:moveTo>
                      <a:pt x="513888" y="0"/>
                    </a:moveTo>
                    <a:cubicBezTo>
                      <a:pt x="232692" y="0"/>
                      <a:pt x="1994" y="233669"/>
                      <a:pt x="13" y="521796"/>
                    </a:cubicBezTo>
                    <a:cubicBezTo>
                      <a:pt x="-1967" y="812892"/>
                      <a:pt x="227741" y="1048542"/>
                      <a:pt x="514878" y="1050523"/>
                    </a:cubicBezTo>
                    <a:cubicBezTo>
                      <a:pt x="795084" y="1052503"/>
                      <a:pt x="1028753" y="816853"/>
                      <a:pt x="1030733" y="530707"/>
                    </a:cubicBezTo>
                    <a:cubicBezTo>
                      <a:pt x="1032714" y="237630"/>
                      <a:pt x="803004" y="990"/>
                      <a:pt x="515868" y="0"/>
                    </a:cubicBezTo>
                    <a:cubicBezTo>
                      <a:pt x="514878" y="0"/>
                      <a:pt x="514878" y="0"/>
                      <a:pt x="513888" y="0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1" name="Полилиния: фигура 180">
                <a:extLst>
                  <a:ext uri="{FF2B5EF4-FFF2-40B4-BE49-F238E27FC236}">
                    <a16:creationId xmlns:a16="http://schemas.microsoft.com/office/drawing/2014/main" id="{7635D6C9-97E9-A5F1-7EC8-76D4ABB502EF}"/>
                  </a:ext>
                </a:extLst>
              </p:cNvPr>
              <p:cNvSpPr/>
              <p:nvPr/>
            </p:nvSpPr>
            <p:spPr>
              <a:xfrm>
                <a:off x="12052703" y="3499151"/>
                <a:ext cx="340132" cy="1329738"/>
              </a:xfrm>
              <a:custGeom>
                <a:avLst/>
                <a:gdLst>
                  <a:gd name="connsiteX0" fmla="*/ 0 w 340132"/>
                  <a:gd name="connsiteY0" fmla="*/ 72279 h 1329738"/>
                  <a:gd name="connsiteX1" fmla="*/ 238620 w 340132"/>
                  <a:gd name="connsiteY1" fmla="*/ 665364 h 1329738"/>
                  <a:gd name="connsiteX2" fmla="*/ 1980 w 340132"/>
                  <a:gd name="connsiteY2" fmla="*/ 1256469 h 1329738"/>
                  <a:gd name="connsiteX3" fmla="*/ 71289 w 340132"/>
                  <a:gd name="connsiteY3" fmla="*/ 1329738 h 1329738"/>
                  <a:gd name="connsiteX4" fmla="*/ 71289 w 340132"/>
                  <a:gd name="connsiteY4" fmla="*/ 0 h 1329738"/>
                  <a:gd name="connsiteX5" fmla="*/ 0 w 340132"/>
                  <a:gd name="connsiteY5" fmla="*/ 72279 h 1329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0132" h="1329738">
                    <a:moveTo>
                      <a:pt x="0" y="72279"/>
                    </a:moveTo>
                    <a:cubicBezTo>
                      <a:pt x="155449" y="237630"/>
                      <a:pt x="237630" y="435655"/>
                      <a:pt x="238620" y="665364"/>
                    </a:cubicBezTo>
                    <a:cubicBezTo>
                      <a:pt x="238620" y="896063"/>
                      <a:pt x="156439" y="1094088"/>
                      <a:pt x="1980" y="1256469"/>
                    </a:cubicBezTo>
                    <a:cubicBezTo>
                      <a:pt x="25743" y="1282212"/>
                      <a:pt x="48515" y="1305975"/>
                      <a:pt x="71289" y="1329738"/>
                    </a:cubicBezTo>
                    <a:cubicBezTo>
                      <a:pt x="436645" y="966362"/>
                      <a:pt x="422783" y="343574"/>
                      <a:pt x="71289" y="0"/>
                    </a:cubicBezTo>
                    <a:cubicBezTo>
                      <a:pt x="47525" y="24753"/>
                      <a:pt x="24753" y="47526"/>
                      <a:pt x="0" y="72279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2" name="Полилиния: фигура 181">
                <a:extLst>
                  <a:ext uri="{FF2B5EF4-FFF2-40B4-BE49-F238E27FC236}">
                    <a16:creationId xmlns:a16="http://schemas.microsoft.com/office/drawing/2014/main" id="{D5606C09-C11D-1626-CFA0-3DFDAC9644C4}"/>
                  </a:ext>
                </a:extLst>
              </p:cNvPr>
              <p:cNvSpPr/>
              <p:nvPr/>
            </p:nvSpPr>
            <p:spPr>
              <a:xfrm>
                <a:off x="10541587" y="3500141"/>
                <a:ext cx="338807" cy="1327757"/>
              </a:xfrm>
              <a:custGeom>
                <a:avLst/>
                <a:gdLst>
                  <a:gd name="connsiteX0" fmla="*/ 269499 w 338807"/>
                  <a:gd name="connsiteY0" fmla="*/ 1327758 h 1327757"/>
                  <a:gd name="connsiteX1" fmla="*/ 338808 w 338807"/>
                  <a:gd name="connsiteY1" fmla="*/ 1257459 h 1327757"/>
                  <a:gd name="connsiteX2" fmla="*/ 337818 w 338807"/>
                  <a:gd name="connsiteY2" fmla="*/ 72279 h 1327757"/>
                  <a:gd name="connsiteX3" fmla="*/ 268509 w 338807"/>
                  <a:gd name="connsiteY3" fmla="*/ 0 h 1327757"/>
                  <a:gd name="connsiteX4" fmla="*/ 269499 w 338807"/>
                  <a:gd name="connsiteY4" fmla="*/ 1327758 h 132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807" h="1327757">
                    <a:moveTo>
                      <a:pt x="269499" y="1327758"/>
                    </a:moveTo>
                    <a:cubicBezTo>
                      <a:pt x="293262" y="1303995"/>
                      <a:pt x="316034" y="1281222"/>
                      <a:pt x="338808" y="1257459"/>
                    </a:cubicBezTo>
                    <a:cubicBezTo>
                      <a:pt x="23947" y="943589"/>
                      <a:pt x="19987" y="387139"/>
                      <a:pt x="337818" y="72279"/>
                    </a:cubicBezTo>
                    <a:cubicBezTo>
                      <a:pt x="315044" y="48516"/>
                      <a:pt x="291281" y="24753"/>
                      <a:pt x="268509" y="0"/>
                    </a:cubicBezTo>
                    <a:cubicBezTo>
                      <a:pt x="-107739" y="378228"/>
                      <a:pt x="-71104" y="1002007"/>
                      <a:pt x="269499" y="1327758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3" name="Полилиния: фигура 182">
                <a:extLst>
                  <a:ext uri="{FF2B5EF4-FFF2-40B4-BE49-F238E27FC236}">
                    <a16:creationId xmlns:a16="http://schemas.microsoft.com/office/drawing/2014/main" id="{2AB4FED4-450F-E3E2-F66B-AA8760BC9316}"/>
                  </a:ext>
                </a:extLst>
              </p:cNvPr>
              <p:cNvSpPr/>
              <p:nvPr/>
            </p:nvSpPr>
            <p:spPr>
              <a:xfrm>
                <a:off x="10746480" y="3648659"/>
                <a:ext cx="281443" cy="1031710"/>
              </a:xfrm>
              <a:custGeom>
                <a:avLst/>
                <a:gdLst>
                  <a:gd name="connsiteX0" fmla="*/ 209164 w 281443"/>
                  <a:gd name="connsiteY0" fmla="*/ 1031710 h 1031710"/>
                  <a:gd name="connsiteX1" fmla="*/ 279463 w 281443"/>
                  <a:gd name="connsiteY1" fmla="*/ 959431 h 1031710"/>
                  <a:gd name="connsiteX2" fmla="*/ 103221 w 281443"/>
                  <a:gd name="connsiteY2" fmla="*/ 516845 h 1031710"/>
                  <a:gd name="connsiteX3" fmla="*/ 281444 w 281443"/>
                  <a:gd name="connsiteY3" fmla="*/ 72279 h 1031710"/>
                  <a:gd name="connsiteX4" fmla="*/ 211144 w 281443"/>
                  <a:gd name="connsiteY4" fmla="*/ 0 h 1031710"/>
                  <a:gd name="connsiteX5" fmla="*/ 209164 w 281443"/>
                  <a:gd name="connsiteY5" fmla="*/ 1031710 h 1031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1443" h="1031710">
                    <a:moveTo>
                      <a:pt x="209164" y="1031710"/>
                    </a:moveTo>
                    <a:cubicBezTo>
                      <a:pt x="232927" y="1007947"/>
                      <a:pt x="256691" y="984184"/>
                      <a:pt x="279463" y="959431"/>
                    </a:cubicBezTo>
                    <a:cubicBezTo>
                      <a:pt x="164608" y="837646"/>
                      <a:pt x="103221" y="689127"/>
                      <a:pt x="103221" y="516845"/>
                    </a:cubicBezTo>
                    <a:cubicBezTo>
                      <a:pt x="103221" y="343574"/>
                      <a:pt x="165598" y="196045"/>
                      <a:pt x="281444" y="72279"/>
                    </a:cubicBezTo>
                    <a:cubicBezTo>
                      <a:pt x="257680" y="47526"/>
                      <a:pt x="233917" y="23763"/>
                      <a:pt x="211144" y="0"/>
                    </a:cubicBezTo>
                    <a:cubicBezTo>
                      <a:pt x="-71042" y="275255"/>
                      <a:pt x="-69061" y="760416"/>
                      <a:pt x="209164" y="1031710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4" name="Полилиния: фигура 183">
                <a:extLst>
                  <a:ext uri="{FF2B5EF4-FFF2-40B4-BE49-F238E27FC236}">
                    <a16:creationId xmlns:a16="http://schemas.microsoft.com/office/drawing/2014/main" id="{B4EF5EB9-69F9-3C76-E200-3600D2ECCCDA}"/>
                  </a:ext>
                </a:extLst>
              </p:cNvPr>
              <p:cNvSpPr/>
              <p:nvPr/>
            </p:nvSpPr>
            <p:spPr>
              <a:xfrm>
                <a:off x="11907154" y="3649650"/>
                <a:ext cx="278852" cy="1032700"/>
              </a:xfrm>
              <a:custGeom>
                <a:avLst/>
                <a:gdLst>
                  <a:gd name="connsiteX0" fmla="*/ 990 w 278852"/>
                  <a:gd name="connsiteY0" fmla="*/ 71289 h 1032700"/>
                  <a:gd name="connsiteX1" fmla="*/ 0 w 278852"/>
                  <a:gd name="connsiteY1" fmla="*/ 961412 h 1032700"/>
                  <a:gd name="connsiteX2" fmla="*/ 70299 w 278852"/>
                  <a:gd name="connsiteY2" fmla="*/ 1032700 h 1032700"/>
                  <a:gd name="connsiteX3" fmla="*/ 69309 w 278852"/>
                  <a:gd name="connsiteY3" fmla="*/ 0 h 1032700"/>
                  <a:gd name="connsiteX4" fmla="*/ 990 w 278852"/>
                  <a:gd name="connsiteY4" fmla="*/ 71289 h 1032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852" h="1032700">
                    <a:moveTo>
                      <a:pt x="990" y="71289"/>
                    </a:moveTo>
                    <a:cubicBezTo>
                      <a:pt x="230700" y="303968"/>
                      <a:pt x="243571" y="715860"/>
                      <a:pt x="0" y="961412"/>
                    </a:cubicBezTo>
                    <a:cubicBezTo>
                      <a:pt x="22773" y="985174"/>
                      <a:pt x="46537" y="1007947"/>
                      <a:pt x="70299" y="1032700"/>
                    </a:cubicBezTo>
                    <a:cubicBezTo>
                      <a:pt x="371297" y="726752"/>
                      <a:pt x="324762" y="239610"/>
                      <a:pt x="69309" y="0"/>
                    </a:cubicBezTo>
                    <a:cubicBezTo>
                      <a:pt x="46537" y="24753"/>
                      <a:pt x="23763" y="47526"/>
                      <a:pt x="990" y="71289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5" name="Полилиния: фигура 184">
                <a:extLst>
                  <a:ext uri="{FF2B5EF4-FFF2-40B4-BE49-F238E27FC236}">
                    <a16:creationId xmlns:a16="http://schemas.microsoft.com/office/drawing/2014/main" id="{EF4184B0-6452-6AB6-B386-B4965F32C18D}"/>
                  </a:ext>
                </a:extLst>
              </p:cNvPr>
              <p:cNvSpPr/>
              <p:nvPr/>
            </p:nvSpPr>
            <p:spPr>
              <a:xfrm>
                <a:off x="11313069" y="4009065"/>
                <a:ext cx="307938" cy="314859"/>
              </a:xfrm>
              <a:custGeom>
                <a:avLst/>
                <a:gdLst>
                  <a:gd name="connsiteX0" fmla="*/ 101994 w 307938"/>
                  <a:gd name="connsiteY0" fmla="*/ 157430 h 314859"/>
                  <a:gd name="connsiteX1" fmla="*/ 154470 w 307938"/>
                  <a:gd name="connsiteY1" fmla="*/ 104953 h 314859"/>
                  <a:gd name="connsiteX2" fmla="*/ 204967 w 307938"/>
                  <a:gd name="connsiteY2" fmla="*/ 157430 h 314859"/>
                  <a:gd name="connsiteX3" fmla="*/ 153480 w 307938"/>
                  <a:gd name="connsiteY3" fmla="*/ 209907 h 314859"/>
                  <a:gd name="connsiteX4" fmla="*/ 152490 w 307938"/>
                  <a:gd name="connsiteY4" fmla="*/ 209907 h 314859"/>
                  <a:gd name="connsiteX5" fmla="*/ 101994 w 307938"/>
                  <a:gd name="connsiteY5" fmla="*/ 157430 h 314859"/>
                  <a:gd name="connsiteX6" fmla="*/ 10 w 307938"/>
                  <a:gd name="connsiteY6" fmla="*/ 158420 h 314859"/>
                  <a:gd name="connsiteX7" fmla="*/ 153480 w 307938"/>
                  <a:gd name="connsiteY7" fmla="*/ 314860 h 314859"/>
                  <a:gd name="connsiteX8" fmla="*/ 307939 w 307938"/>
                  <a:gd name="connsiteY8" fmla="*/ 156440 h 314859"/>
                  <a:gd name="connsiteX9" fmla="*/ 154470 w 307938"/>
                  <a:gd name="connsiteY9" fmla="*/ 0 h 314859"/>
                  <a:gd name="connsiteX10" fmla="*/ 10 w 307938"/>
                  <a:gd name="connsiteY10" fmla="*/ 158420 h 3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7938" h="314859">
                    <a:moveTo>
                      <a:pt x="101994" y="157430"/>
                    </a:moveTo>
                    <a:cubicBezTo>
                      <a:pt x="101994" y="127726"/>
                      <a:pt x="125757" y="104953"/>
                      <a:pt x="154470" y="104953"/>
                    </a:cubicBezTo>
                    <a:cubicBezTo>
                      <a:pt x="183183" y="104953"/>
                      <a:pt x="204967" y="127726"/>
                      <a:pt x="204967" y="157430"/>
                    </a:cubicBezTo>
                    <a:cubicBezTo>
                      <a:pt x="204967" y="187134"/>
                      <a:pt x="182194" y="209907"/>
                      <a:pt x="153480" y="209907"/>
                    </a:cubicBezTo>
                    <a:cubicBezTo>
                      <a:pt x="153480" y="209907"/>
                      <a:pt x="152490" y="209907"/>
                      <a:pt x="152490" y="209907"/>
                    </a:cubicBezTo>
                    <a:cubicBezTo>
                      <a:pt x="124766" y="208916"/>
                      <a:pt x="101994" y="186144"/>
                      <a:pt x="101994" y="157430"/>
                    </a:cubicBezTo>
                    <a:moveTo>
                      <a:pt x="10" y="158420"/>
                    </a:moveTo>
                    <a:cubicBezTo>
                      <a:pt x="10" y="244561"/>
                      <a:pt x="70309" y="314860"/>
                      <a:pt x="153480" y="314860"/>
                    </a:cubicBezTo>
                    <a:cubicBezTo>
                      <a:pt x="238630" y="314860"/>
                      <a:pt x="307939" y="242581"/>
                      <a:pt x="307939" y="156440"/>
                    </a:cubicBezTo>
                    <a:cubicBezTo>
                      <a:pt x="307939" y="70299"/>
                      <a:pt x="237640" y="0"/>
                      <a:pt x="154470" y="0"/>
                    </a:cubicBezTo>
                    <a:cubicBezTo>
                      <a:pt x="69319" y="0"/>
                      <a:pt x="-980" y="71289"/>
                      <a:pt x="10" y="158420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80" name="Группа 79">
            <a:extLst>
              <a:ext uri="{FF2B5EF4-FFF2-40B4-BE49-F238E27FC236}">
                <a16:creationId xmlns:a16="http://schemas.microsoft.com/office/drawing/2014/main" id="{4AA95750-E784-5B94-EB72-E56F7C512F04}"/>
              </a:ext>
            </a:extLst>
          </p:cNvPr>
          <p:cNvGrpSpPr/>
          <p:nvPr/>
        </p:nvGrpSpPr>
        <p:grpSpPr>
          <a:xfrm>
            <a:off x="11105356" y="4813300"/>
            <a:ext cx="3119284" cy="2057400"/>
            <a:chOff x="10495756" y="2603500"/>
            <a:chExt cx="3119284" cy="2057400"/>
          </a:xfrm>
        </p:grpSpPr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457B0412-E3B4-FFC2-8425-C8F7DD1B1A03}"/>
                </a:ext>
              </a:extLst>
            </p:cNvPr>
            <p:cNvSpPr txBox="1"/>
            <p:nvPr/>
          </p:nvSpPr>
          <p:spPr>
            <a:xfrm>
              <a:off x="12458063" y="3334378"/>
              <a:ext cx="220874" cy="3924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ru-RU" sz="1950" spc="0" baseline="0" dirty="0">
                  <a:ln/>
                  <a:solidFill>
                    <a:srgbClr val="E32633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00FF5D6-F5B6-81A3-BC23-A37BD9550151}"/>
                </a:ext>
              </a:extLst>
            </p:cNvPr>
            <p:cNvSpPr txBox="1"/>
            <p:nvPr/>
          </p:nvSpPr>
          <p:spPr>
            <a:xfrm>
              <a:off x="12547737" y="3205788"/>
              <a:ext cx="220874" cy="3417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1950" spc="0" baseline="0" dirty="0">
                  <a:ln/>
                  <a:solidFill>
                    <a:srgbClr val="E32633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48" name="Прямоугольник 47">
              <a:extLst>
                <a:ext uri="{FF2B5EF4-FFF2-40B4-BE49-F238E27FC236}">
                  <a16:creationId xmlns:a16="http://schemas.microsoft.com/office/drawing/2014/main" id="{67BC8A2F-947F-2F0C-CC7D-F00AE1781C50}"/>
                </a:ext>
              </a:extLst>
            </p:cNvPr>
            <p:cNvSpPr/>
            <p:nvPr/>
          </p:nvSpPr>
          <p:spPr>
            <a:xfrm>
              <a:off x="10495756" y="2603500"/>
              <a:ext cx="3119284" cy="20574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9" name="Полилиния: фигура 48">
              <a:extLst>
                <a:ext uri="{FF2B5EF4-FFF2-40B4-BE49-F238E27FC236}">
                  <a16:creationId xmlns:a16="http://schemas.microsoft.com/office/drawing/2014/main" id="{0E60982C-63B5-12CE-77D5-B4D03915A527}"/>
                </a:ext>
              </a:extLst>
            </p:cNvPr>
            <p:cNvSpPr/>
            <p:nvPr/>
          </p:nvSpPr>
          <p:spPr>
            <a:xfrm>
              <a:off x="10665257" y="3154193"/>
              <a:ext cx="2553468" cy="548465"/>
            </a:xfrm>
            <a:custGeom>
              <a:avLst/>
              <a:gdLst>
                <a:gd name="connsiteX0" fmla="*/ 0 w 2931760"/>
                <a:gd name="connsiteY0" fmla="*/ 0 h 629719"/>
                <a:gd name="connsiteX1" fmla="*/ 2931760 w 2931760"/>
                <a:gd name="connsiteY1" fmla="*/ 0 h 629719"/>
                <a:gd name="connsiteX2" fmla="*/ 2931760 w 2931760"/>
                <a:gd name="connsiteY2" fmla="*/ 629720 h 629719"/>
                <a:gd name="connsiteX3" fmla="*/ 0 w 2931760"/>
                <a:gd name="connsiteY3" fmla="*/ 629720 h 62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1760" h="629719">
                  <a:moveTo>
                    <a:pt x="0" y="0"/>
                  </a:moveTo>
                  <a:lnTo>
                    <a:pt x="2931760" y="0"/>
                  </a:lnTo>
                  <a:lnTo>
                    <a:pt x="2931760" y="629720"/>
                  </a:lnTo>
                  <a:lnTo>
                    <a:pt x="0" y="629720"/>
                  </a:lnTo>
                  <a:close/>
                </a:path>
              </a:pathLst>
            </a:custGeom>
            <a:noFill/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2C46C51F-5FFA-6DD9-BEC6-706525FAFDE5}"/>
                </a:ext>
              </a:extLst>
            </p:cNvPr>
            <p:cNvSpPr txBox="1"/>
            <p:nvPr/>
          </p:nvSpPr>
          <p:spPr>
            <a:xfrm>
              <a:off x="10694859" y="2802603"/>
              <a:ext cx="2787445" cy="9925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ИСТОЧНИКИ</a:t>
              </a:r>
            </a:p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БЕСПЕРЕБОЙНОГО</a:t>
              </a:r>
            </a:p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ПИТАНИЯ</a:t>
              </a:r>
            </a:p>
          </p:txBody>
        </p:sp>
        <p:grpSp>
          <p:nvGrpSpPr>
            <p:cNvPr id="280" name="Рисунок 4">
              <a:extLst>
                <a:ext uri="{FF2B5EF4-FFF2-40B4-BE49-F238E27FC236}">
                  <a16:creationId xmlns:a16="http://schemas.microsoft.com/office/drawing/2014/main" id="{5F21D88C-3186-8CF2-2D1D-E1CDE3AE4F48}"/>
                </a:ext>
              </a:extLst>
            </p:cNvPr>
            <p:cNvGrpSpPr/>
            <p:nvPr/>
          </p:nvGrpSpPr>
          <p:grpSpPr>
            <a:xfrm>
              <a:off x="12857956" y="3594100"/>
              <a:ext cx="533400" cy="897699"/>
              <a:chOff x="14087434" y="2273365"/>
              <a:chExt cx="1517853" cy="2554510"/>
            </a:xfrm>
            <a:solidFill>
              <a:srgbClr val="D90014"/>
            </a:solidFill>
          </p:grpSpPr>
          <p:sp>
            <p:nvSpPr>
              <p:cNvPr id="281" name="Полилиния: фигура 280">
                <a:extLst>
                  <a:ext uri="{FF2B5EF4-FFF2-40B4-BE49-F238E27FC236}">
                    <a16:creationId xmlns:a16="http://schemas.microsoft.com/office/drawing/2014/main" id="{B42E4821-711E-03CF-AFC6-9F183C47CADE}"/>
                  </a:ext>
                </a:extLst>
              </p:cNvPr>
              <p:cNvSpPr/>
              <p:nvPr/>
            </p:nvSpPr>
            <p:spPr>
              <a:xfrm>
                <a:off x="14087434" y="3312992"/>
                <a:ext cx="1517853" cy="1514884"/>
              </a:xfrm>
              <a:custGeom>
                <a:avLst/>
                <a:gdLst>
                  <a:gd name="connsiteX0" fmla="*/ 210895 w 1517853"/>
                  <a:gd name="connsiteY0" fmla="*/ 1409932 h 1514884"/>
                  <a:gd name="connsiteX1" fmla="*/ 421791 w 1517853"/>
                  <a:gd name="connsiteY1" fmla="*/ 1409932 h 1514884"/>
                  <a:gd name="connsiteX2" fmla="*/ 421791 w 1517853"/>
                  <a:gd name="connsiteY2" fmla="*/ 1445576 h 1514884"/>
                  <a:gd name="connsiteX3" fmla="*/ 210895 w 1517853"/>
                  <a:gd name="connsiteY3" fmla="*/ 1445576 h 1514884"/>
                  <a:gd name="connsiteX4" fmla="*/ 210895 w 1517853"/>
                  <a:gd name="connsiteY4" fmla="*/ 1409932 h 1514884"/>
                  <a:gd name="connsiteX5" fmla="*/ 1092102 w 1517853"/>
                  <a:gd name="connsiteY5" fmla="*/ 1409932 h 1514884"/>
                  <a:gd name="connsiteX6" fmla="*/ 1302998 w 1517853"/>
                  <a:gd name="connsiteY6" fmla="*/ 1409932 h 1514884"/>
                  <a:gd name="connsiteX7" fmla="*/ 1302998 w 1517853"/>
                  <a:gd name="connsiteY7" fmla="*/ 1445576 h 1514884"/>
                  <a:gd name="connsiteX8" fmla="*/ 1092102 w 1517853"/>
                  <a:gd name="connsiteY8" fmla="*/ 1445576 h 1514884"/>
                  <a:gd name="connsiteX9" fmla="*/ 1092102 w 1517853"/>
                  <a:gd name="connsiteY9" fmla="*/ 1409932 h 1514884"/>
                  <a:gd name="connsiteX10" fmla="*/ 70298 w 1517853"/>
                  <a:gd name="connsiteY10" fmla="*/ 1303989 h 1514884"/>
                  <a:gd name="connsiteX11" fmla="*/ 70298 w 1517853"/>
                  <a:gd name="connsiteY11" fmla="*/ 1127747 h 1514884"/>
                  <a:gd name="connsiteX12" fmla="*/ 1443595 w 1517853"/>
                  <a:gd name="connsiteY12" fmla="*/ 1127747 h 1514884"/>
                  <a:gd name="connsiteX13" fmla="*/ 1443595 w 1517853"/>
                  <a:gd name="connsiteY13" fmla="*/ 1303989 h 1514884"/>
                  <a:gd name="connsiteX14" fmla="*/ 1407951 w 1517853"/>
                  <a:gd name="connsiteY14" fmla="*/ 1339633 h 1514884"/>
                  <a:gd name="connsiteX15" fmla="*/ 1337653 w 1517853"/>
                  <a:gd name="connsiteY15" fmla="*/ 1339633 h 1514884"/>
                  <a:gd name="connsiteX16" fmla="*/ 1055468 w 1517853"/>
                  <a:gd name="connsiteY16" fmla="*/ 1339633 h 1514884"/>
                  <a:gd name="connsiteX17" fmla="*/ 457435 w 1517853"/>
                  <a:gd name="connsiteY17" fmla="*/ 1339633 h 1514884"/>
                  <a:gd name="connsiteX18" fmla="*/ 175251 w 1517853"/>
                  <a:gd name="connsiteY18" fmla="*/ 1339633 h 1514884"/>
                  <a:gd name="connsiteX19" fmla="*/ 104953 w 1517853"/>
                  <a:gd name="connsiteY19" fmla="*/ 1339633 h 1514884"/>
                  <a:gd name="connsiteX20" fmla="*/ 70298 w 1517853"/>
                  <a:gd name="connsiteY20" fmla="*/ 1303989 h 1514884"/>
                  <a:gd name="connsiteX21" fmla="*/ 70298 w 1517853"/>
                  <a:gd name="connsiteY21" fmla="*/ 105943 h 1514884"/>
                  <a:gd name="connsiteX22" fmla="*/ 105942 w 1517853"/>
                  <a:gd name="connsiteY22" fmla="*/ 70299 h 1514884"/>
                  <a:gd name="connsiteX23" fmla="*/ 1408941 w 1517853"/>
                  <a:gd name="connsiteY23" fmla="*/ 70299 h 1514884"/>
                  <a:gd name="connsiteX24" fmla="*/ 1444585 w 1517853"/>
                  <a:gd name="connsiteY24" fmla="*/ 105943 h 1514884"/>
                  <a:gd name="connsiteX25" fmla="*/ 1444585 w 1517853"/>
                  <a:gd name="connsiteY25" fmla="*/ 1057449 h 1514884"/>
                  <a:gd name="connsiteX26" fmla="*/ 71288 w 1517853"/>
                  <a:gd name="connsiteY26" fmla="*/ 1057449 h 1514884"/>
                  <a:gd name="connsiteX27" fmla="*/ 71288 w 1517853"/>
                  <a:gd name="connsiteY27" fmla="*/ 105943 h 1514884"/>
                  <a:gd name="connsiteX28" fmla="*/ 105942 w 1517853"/>
                  <a:gd name="connsiteY28" fmla="*/ 0 h 1514884"/>
                  <a:gd name="connsiteX29" fmla="*/ 0 w 1517853"/>
                  <a:gd name="connsiteY29" fmla="*/ 105943 h 1514884"/>
                  <a:gd name="connsiteX30" fmla="*/ 0 w 1517853"/>
                  <a:gd name="connsiteY30" fmla="*/ 1303989 h 1514884"/>
                  <a:gd name="connsiteX31" fmla="*/ 105942 w 1517853"/>
                  <a:gd name="connsiteY31" fmla="*/ 1409932 h 1514884"/>
                  <a:gd name="connsiteX32" fmla="*/ 141587 w 1517853"/>
                  <a:gd name="connsiteY32" fmla="*/ 1409932 h 1514884"/>
                  <a:gd name="connsiteX33" fmla="*/ 141587 w 1517853"/>
                  <a:gd name="connsiteY33" fmla="*/ 1480230 h 1514884"/>
                  <a:gd name="connsiteX34" fmla="*/ 177231 w 1517853"/>
                  <a:gd name="connsiteY34" fmla="*/ 1514884 h 1514884"/>
                  <a:gd name="connsiteX35" fmla="*/ 459415 w 1517853"/>
                  <a:gd name="connsiteY35" fmla="*/ 1514884 h 1514884"/>
                  <a:gd name="connsiteX36" fmla="*/ 494069 w 1517853"/>
                  <a:gd name="connsiteY36" fmla="*/ 1480230 h 1514884"/>
                  <a:gd name="connsiteX37" fmla="*/ 494069 w 1517853"/>
                  <a:gd name="connsiteY37" fmla="*/ 1409932 h 1514884"/>
                  <a:gd name="connsiteX38" fmla="*/ 1022794 w 1517853"/>
                  <a:gd name="connsiteY38" fmla="*/ 1409932 h 1514884"/>
                  <a:gd name="connsiteX39" fmla="*/ 1022794 w 1517853"/>
                  <a:gd name="connsiteY39" fmla="*/ 1480230 h 1514884"/>
                  <a:gd name="connsiteX40" fmla="*/ 1058438 w 1517853"/>
                  <a:gd name="connsiteY40" fmla="*/ 1514884 h 1514884"/>
                  <a:gd name="connsiteX41" fmla="*/ 1340622 w 1517853"/>
                  <a:gd name="connsiteY41" fmla="*/ 1514884 h 1514884"/>
                  <a:gd name="connsiteX42" fmla="*/ 1376267 w 1517853"/>
                  <a:gd name="connsiteY42" fmla="*/ 1480230 h 1514884"/>
                  <a:gd name="connsiteX43" fmla="*/ 1376267 w 1517853"/>
                  <a:gd name="connsiteY43" fmla="*/ 1409932 h 1514884"/>
                  <a:gd name="connsiteX44" fmla="*/ 1411912 w 1517853"/>
                  <a:gd name="connsiteY44" fmla="*/ 1409932 h 1514884"/>
                  <a:gd name="connsiteX45" fmla="*/ 1517854 w 1517853"/>
                  <a:gd name="connsiteY45" fmla="*/ 1303989 h 1514884"/>
                  <a:gd name="connsiteX46" fmla="*/ 1517854 w 1517853"/>
                  <a:gd name="connsiteY46" fmla="*/ 105943 h 1514884"/>
                  <a:gd name="connsiteX47" fmla="*/ 1411912 w 1517853"/>
                  <a:gd name="connsiteY47" fmla="*/ 0 h 1514884"/>
                  <a:gd name="connsiteX48" fmla="*/ 105942 w 1517853"/>
                  <a:gd name="connsiteY48" fmla="*/ 0 h 1514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517853" h="1514884">
                    <a:moveTo>
                      <a:pt x="210895" y="1409932"/>
                    </a:moveTo>
                    <a:lnTo>
                      <a:pt x="421791" y="1409932"/>
                    </a:lnTo>
                    <a:lnTo>
                      <a:pt x="421791" y="1445576"/>
                    </a:lnTo>
                    <a:lnTo>
                      <a:pt x="210895" y="1445576"/>
                    </a:lnTo>
                    <a:lnTo>
                      <a:pt x="210895" y="1409932"/>
                    </a:lnTo>
                    <a:close/>
                    <a:moveTo>
                      <a:pt x="1092102" y="1409932"/>
                    </a:moveTo>
                    <a:lnTo>
                      <a:pt x="1302998" y="1409932"/>
                    </a:lnTo>
                    <a:lnTo>
                      <a:pt x="1302998" y="1445576"/>
                    </a:lnTo>
                    <a:lnTo>
                      <a:pt x="1092102" y="1445576"/>
                    </a:lnTo>
                    <a:lnTo>
                      <a:pt x="1092102" y="1409932"/>
                    </a:lnTo>
                    <a:close/>
                    <a:moveTo>
                      <a:pt x="70298" y="1303989"/>
                    </a:moveTo>
                    <a:lnTo>
                      <a:pt x="70298" y="1127747"/>
                    </a:lnTo>
                    <a:lnTo>
                      <a:pt x="1443595" y="1127747"/>
                    </a:lnTo>
                    <a:lnTo>
                      <a:pt x="1443595" y="1303989"/>
                    </a:lnTo>
                    <a:cubicBezTo>
                      <a:pt x="1443595" y="1323791"/>
                      <a:pt x="1427753" y="1339633"/>
                      <a:pt x="1407951" y="1339633"/>
                    </a:cubicBezTo>
                    <a:lnTo>
                      <a:pt x="1337653" y="1339633"/>
                    </a:lnTo>
                    <a:lnTo>
                      <a:pt x="1055468" y="1339633"/>
                    </a:lnTo>
                    <a:lnTo>
                      <a:pt x="457435" y="1339633"/>
                    </a:lnTo>
                    <a:lnTo>
                      <a:pt x="175251" y="1339633"/>
                    </a:lnTo>
                    <a:lnTo>
                      <a:pt x="104953" y="1339633"/>
                    </a:lnTo>
                    <a:cubicBezTo>
                      <a:pt x="86140" y="1339633"/>
                      <a:pt x="70298" y="1323791"/>
                      <a:pt x="70298" y="1303989"/>
                    </a:cubicBezTo>
                    <a:moveTo>
                      <a:pt x="70298" y="105943"/>
                    </a:moveTo>
                    <a:cubicBezTo>
                      <a:pt x="70298" y="86140"/>
                      <a:pt x="86140" y="70299"/>
                      <a:pt x="105942" y="70299"/>
                    </a:cubicBezTo>
                    <a:lnTo>
                      <a:pt x="1408941" y="70299"/>
                    </a:lnTo>
                    <a:cubicBezTo>
                      <a:pt x="1428743" y="70299"/>
                      <a:pt x="1444585" y="86140"/>
                      <a:pt x="1444585" y="105943"/>
                    </a:cubicBezTo>
                    <a:lnTo>
                      <a:pt x="1444585" y="1057449"/>
                    </a:lnTo>
                    <a:lnTo>
                      <a:pt x="71288" y="1057449"/>
                    </a:lnTo>
                    <a:lnTo>
                      <a:pt x="71288" y="105943"/>
                    </a:lnTo>
                    <a:close/>
                    <a:moveTo>
                      <a:pt x="105942" y="0"/>
                    </a:moveTo>
                    <a:cubicBezTo>
                      <a:pt x="47525" y="0"/>
                      <a:pt x="0" y="47526"/>
                      <a:pt x="0" y="105943"/>
                    </a:cubicBezTo>
                    <a:lnTo>
                      <a:pt x="0" y="1303989"/>
                    </a:lnTo>
                    <a:cubicBezTo>
                      <a:pt x="0" y="1362406"/>
                      <a:pt x="47525" y="1409932"/>
                      <a:pt x="105942" y="1409932"/>
                    </a:cubicBezTo>
                    <a:lnTo>
                      <a:pt x="141587" y="1409932"/>
                    </a:lnTo>
                    <a:lnTo>
                      <a:pt x="141587" y="1480230"/>
                    </a:lnTo>
                    <a:cubicBezTo>
                      <a:pt x="141587" y="1500033"/>
                      <a:pt x="157428" y="1514884"/>
                      <a:pt x="177231" y="1514884"/>
                    </a:cubicBezTo>
                    <a:lnTo>
                      <a:pt x="459415" y="1514884"/>
                    </a:lnTo>
                    <a:cubicBezTo>
                      <a:pt x="479217" y="1514884"/>
                      <a:pt x="494069" y="1499042"/>
                      <a:pt x="494069" y="1480230"/>
                    </a:cubicBezTo>
                    <a:lnTo>
                      <a:pt x="494069" y="1409932"/>
                    </a:lnTo>
                    <a:lnTo>
                      <a:pt x="1022794" y="1409932"/>
                    </a:lnTo>
                    <a:lnTo>
                      <a:pt x="1022794" y="1480230"/>
                    </a:lnTo>
                    <a:cubicBezTo>
                      <a:pt x="1022794" y="1500033"/>
                      <a:pt x="1038635" y="1514884"/>
                      <a:pt x="1058438" y="1514884"/>
                    </a:cubicBezTo>
                    <a:lnTo>
                      <a:pt x="1340622" y="1514884"/>
                    </a:lnTo>
                    <a:cubicBezTo>
                      <a:pt x="1360425" y="1514884"/>
                      <a:pt x="1376267" y="1499042"/>
                      <a:pt x="1376267" y="1480230"/>
                    </a:cubicBezTo>
                    <a:lnTo>
                      <a:pt x="1376267" y="1409932"/>
                    </a:lnTo>
                    <a:lnTo>
                      <a:pt x="1411912" y="1409932"/>
                    </a:lnTo>
                    <a:cubicBezTo>
                      <a:pt x="1470329" y="1409932"/>
                      <a:pt x="1517854" y="1362406"/>
                      <a:pt x="1517854" y="1303989"/>
                    </a:cubicBezTo>
                    <a:lnTo>
                      <a:pt x="1517854" y="105943"/>
                    </a:lnTo>
                    <a:cubicBezTo>
                      <a:pt x="1517854" y="47526"/>
                      <a:pt x="1470329" y="0"/>
                      <a:pt x="1411912" y="0"/>
                    </a:cubicBezTo>
                    <a:lnTo>
                      <a:pt x="105942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2" name="Полилиния: фигура 281">
                <a:extLst>
                  <a:ext uri="{FF2B5EF4-FFF2-40B4-BE49-F238E27FC236}">
                    <a16:creationId xmlns:a16="http://schemas.microsoft.com/office/drawing/2014/main" id="{A717539B-4253-3EB5-46C7-C1FA8DC733E3}"/>
                  </a:ext>
                </a:extLst>
              </p:cNvPr>
              <p:cNvSpPr/>
              <p:nvPr/>
            </p:nvSpPr>
            <p:spPr>
              <a:xfrm>
                <a:off x="14332983" y="3568443"/>
                <a:ext cx="1021804" cy="634667"/>
              </a:xfrm>
              <a:custGeom>
                <a:avLst/>
                <a:gdLst>
                  <a:gd name="connsiteX0" fmla="*/ 564369 w 1021804"/>
                  <a:gd name="connsiteY0" fmla="*/ 0 h 634667"/>
                  <a:gd name="connsiteX1" fmla="*/ 529714 w 1021804"/>
                  <a:gd name="connsiteY1" fmla="*/ 28713 h 634667"/>
                  <a:gd name="connsiteX2" fmla="*/ 443574 w 1021804"/>
                  <a:gd name="connsiteY2" fmla="*/ 487139 h 634667"/>
                  <a:gd name="connsiteX3" fmla="*/ 384167 w 1021804"/>
                  <a:gd name="connsiteY3" fmla="*/ 363374 h 634667"/>
                  <a:gd name="connsiteX4" fmla="*/ 352483 w 1021804"/>
                  <a:gd name="connsiteY4" fmla="*/ 343572 h 634667"/>
                  <a:gd name="connsiteX5" fmla="*/ 35644 w 1021804"/>
                  <a:gd name="connsiteY5" fmla="*/ 343572 h 634667"/>
                  <a:gd name="connsiteX6" fmla="*/ 0 w 1021804"/>
                  <a:gd name="connsiteY6" fmla="*/ 379216 h 634667"/>
                  <a:gd name="connsiteX7" fmla="*/ 35644 w 1021804"/>
                  <a:gd name="connsiteY7" fmla="*/ 414860 h 634667"/>
                  <a:gd name="connsiteX8" fmla="*/ 330700 w 1021804"/>
                  <a:gd name="connsiteY8" fmla="*/ 414860 h 634667"/>
                  <a:gd name="connsiteX9" fmla="*/ 426742 w 1021804"/>
                  <a:gd name="connsiteY9" fmla="*/ 614865 h 634667"/>
                  <a:gd name="connsiteX10" fmla="*/ 458426 w 1021804"/>
                  <a:gd name="connsiteY10" fmla="*/ 634667 h 634667"/>
                  <a:gd name="connsiteX11" fmla="*/ 463377 w 1021804"/>
                  <a:gd name="connsiteY11" fmla="*/ 634667 h 634667"/>
                  <a:gd name="connsiteX12" fmla="*/ 493080 w 1021804"/>
                  <a:gd name="connsiteY12" fmla="*/ 605954 h 634667"/>
                  <a:gd name="connsiteX13" fmla="*/ 565359 w 1021804"/>
                  <a:gd name="connsiteY13" fmla="*/ 218817 h 634667"/>
                  <a:gd name="connsiteX14" fmla="*/ 600013 w 1021804"/>
                  <a:gd name="connsiteY14" fmla="*/ 386147 h 634667"/>
                  <a:gd name="connsiteX15" fmla="*/ 634667 w 1021804"/>
                  <a:gd name="connsiteY15" fmla="*/ 414860 h 634667"/>
                  <a:gd name="connsiteX16" fmla="*/ 987151 w 1021804"/>
                  <a:gd name="connsiteY16" fmla="*/ 414860 h 634667"/>
                  <a:gd name="connsiteX17" fmla="*/ 1021805 w 1021804"/>
                  <a:gd name="connsiteY17" fmla="*/ 379216 h 634667"/>
                  <a:gd name="connsiteX18" fmla="*/ 987151 w 1021804"/>
                  <a:gd name="connsiteY18" fmla="*/ 343572 h 634667"/>
                  <a:gd name="connsiteX19" fmla="*/ 663381 w 1021804"/>
                  <a:gd name="connsiteY19" fmla="*/ 343572 h 634667"/>
                  <a:gd name="connsiteX20" fmla="*/ 599023 w 1021804"/>
                  <a:gd name="connsiteY20" fmla="*/ 27724 h 634667"/>
                  <a:gd name="connsiteX21" fmla="*/ 564369 w 1021804"/>
                  <a:gd name="connsiteY21" fmla="*/ 0 h 634667"/>
                  <a:gd name="connsiteX22" fmla="*/ 564369 w 1021804"/>
                  <a:gd name="connsiteY22" fmla="*/ 0 h 63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21804" h="634667">
                    <a:moveTo>
                      <a:pt x="564369" y="0"/>
                    </a:moveTo>
                    <a:cubicBezTo>
                      <a:pt x="547537" y="0"/>
                      <a:pt x="532685" y="11882"/>
                      <a:pt x="529714" y="28713"/>
                    </a:cubicBezTo>
                    <a:lnTo>
                      <a:pt x="443574" y="487139"/>
                    </a:lnTo>
                    <a:lnTo>
                      <a:pt x="384167" y="363374"/>
                    </a:lnTo>
                    <a:cubicBezTo>
                      <a:pt x="378227" y="351493"/>
                      <a:pt x="366345" y="343572"/>
                      <a:pt x="352483" y="343572"/>
                    </a:cubicBezTo>
                    <a:lnTo>
                      <a:pt x="35644" y="343572"/>
                    </a:lnTo>
                    <a:cubicBezTo>
                      <a:pt x="15842" y="343572"/>
                      <a:pt x="0" y="359414"/>
                      <a:pt x="0" y="379216"/>
                    </a:cubicBezTo>
                    <a:cubicBezTo>
                      <a:pt x="0" y="399019"/>
                      <a:pt x="15842" y="414860"/>
                      <a:pt x="35644" y="414860"/>
                    </a:cubicBezTo>
                    <a:lnTo>
                      <a:pt x="330700" y="414860"/>
                    </a:lnTo>
                    <a:lnTo>
                      <a:pt x="426742" y="614865"/>
                    </a:lnTo>
                    <a:cubicBezTo>
                      <a:pt x="432683" y="627736"/>
                      <a:pt x="444564" y="634667"/>
                      <a:pt x="458426" y="634667"/>
                    </a:cubicBezTo>
                    <a:cubicBezTo>
                      <a:pt x="459416" y="634667"/>
                      <a:pt x="461396" y="634667"/>
                      <a:pt x="463377" y="634667"/>
                    </a:cubicBezTo>
                    <a:cubicBezTo>
                      <a:pt x="478229" y="632687"/>
                      <a:pt x="491100" y="620806"/>
                      <a:pt x="493080" y="605954"/>
                    </a:cubicBezTo>
                    <a:lnTo>
                      <a:pt x="565359" y="218817"/>
                    </a:lnTo>
                    <a:lnTo>
                      <a:pt x="600013" y="386147"/>
                    </a:lnTo>
                    <a:cubicBezTo>
                      <a:pt x="602984" y="402979"/>
                      <a:pt x="617835" y="414860"/>
                      <a:pt x="634667" y="414860"/>
                    </a:cubicBezTo>
                    <a:lnTo>
                      <a:pt x="987151" y="414860"/>
                    </a:lnTo>
                    <a:cubicBezTo>
                      <a:pt x="1006953" y="414860"/>
                      <a:pt x="1021805" y="399019"/>
                      <a:pt x="1021805" y="379216"/>
                    </a:cubicBezTo>
                    <a:cubicBezTo>
                      <a:pt x="1021805" y="359414"/>
                      <a:pt x="1005962" y="343572"/>
                      <a:pt x="987151" y="343572"/>
                    </a:cubicBezTo>
                    <a:lnTo>
                      <a:pt x="663381" y="343572"/>
                    </a:lnTo>
                    <a:lnTo>
                      <a:pt x="599023" y="27724"/>
                    </a:lnTo>
                    <a:cubicBezTo>
                      <a:pt x="596053" y="11882"/>
                      <a:pt x="581201" y="0"/>
                      <a:pt x="564369" y="0"/>
                    </a:cubicBezTo>
                    <a:lnTo>
                      <a:pt x="564369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3" name="Полилиния: фигура 282">
                <a:extLst>
                  <a:ext uri="{FF2B5EF4-FFF2-40B4-BE49-F238E27FC236}">
                    <a16:creationId xmlns:a16="http://schemas.microsoft.com/office/drawing/2014/main" id="{5A91CC0F-1369-14F1-A4F2-8AC2C02E1222}"/>
                  </a:ext>
                </a:extLst>
              </p:cNvPr>
              <p:cNvSpPr/>
              <p:nvPr/>
            </p:nvSpPr>
            <p:spPr>
              <a:xfrm>
                <a:off x="14534968" y="4499156"/>
                <a:ext cx="91090" cy="91091"/>
              </a:xfrm>
              <a:custGeom>
                <a:avLst/>
                <a:gdLst>
                  <a:gd name="connsiteX0" fmla="*/ 0 w 91090"/>
                  <a:gd name="connsiteY0" fmla="*/ 45546 h 91091"/>
                  <a:gd name="connsiteX1" fmla="*/ 45545 w 91090"/>
                  <a:gd name="connsiteY1" fmla="*/ 91091 h 91091"/>
                  <a:gd name="connsiteX2" fmla="*/ 91091 w 91090"/>
                  <a:gd name="connsiteY2" fmla="*/ 45546 h 91091"/>
                  <a:gd name="connsiteX3" fmla="*/ 45545 w 91090"/>
                  <a:gd name="connsiteY3" fmla="*/ 0 h 91091"/>
                  <a:gd name="connsiteX4" fmla="*/ 0 w 91090"/>
                  <a:gd name="connsiteY4" fmla="*/ 45546 h 91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090" h="91091">
                    <a:moveTo>
                      <a:pt x="0" y="45546"/>
                    </a:moveTo>
                    <a:cubicBezTo>
                      <a:pt x="0" y="70299"/>
                      <a:pt x="20792" y="91091"/>
                      <a:pt x="45545" y="91091"/>
                    </a:cubicBezTo>
                    <a:cubicBezTo>
                      <a:pt x="71288" y="91091"/>
                      <a:pt x="91091" y="70299"/>
                      <a:pt x="91091" y="45546"/>
                    </a:cubicBezTo>
                    <a:cubicBezTo>
                      <a:pt x="91091" y="19802"/>
                      <a:pt x="70298" y="0"/>
                      <a:pt x="45545" y="0"/>
                    </a:cubicBezTo>
                    <a:cubicBezTo>
                      <a:pt x="19802" y="0"/>
                      <a:pt x="0" y="20793"/>
                      <a:pt x="0" y="45546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4" name="Полилиния: фигура 283">
                <a:extLst>
                  <a:ext uri="{FF2B5EF4-FFF2-40B4-BE49-F238E27FC236}">
                    <a16:creationId xmlns:a16="http://schemas.microsoft.com/office/drawing/2014/main" id="{A852D290-1A26-01C6-7DFB-CF7277580ADD}"/>
                  </a:ext>
                </a:extLst>
              </p:cNvPr>
              <p:cNvSpPr/>
              <p:nvPr/>
            </p:nvSpPr>
            <p:spPr>
              <a:xfrm>
                <a:off x="14711210" y="4499156"/>
                <a:ext cx="91090" cy="91091"/>
              </a:xfrm>
              <a:custGeom>
                <a:avLst/>
                <a:gdLst>
                  <a:gd name="connsiteX0" fmla="*/ 0 w 91090"/>
                  <a:gd name="connsiteY0" fmla="*/ 45546 h 91091"/>
                  <a:gd name="connsiteX1" fmla="*/ 45545 w 91090"/>
                  <a:gd name="connsiteY1" fmla="*/ 91091 h 91091"/>
                  <a:gd name="connsiteX2" fmla="*/ 91091 w 91090"/>
                  <a:gd name="connsiteY2" fmla="*/ 45546 h 91091"/>
                  <a:gd name="connsiteX3" fmla="*/ 45545 w 91090"/>
                  <a:gd name="connsiteY3" fmla="*/ 0 h 91091"/>
                  <a:gd name="connsiteX4" fmla="*/ 0 w 91090"/>
                  <a:gd name="connsiteY4" fmla="*/ 45546 h 91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090" h="91091">
                    <a:moveTo>
                      <a:pt x="0" y="45546"/>
                    </a:moveTo>
                    <a:cubicBezTo>
                      <a:pt x="0" y="70299"/>
                      <a:pt x="20792" y="91091"/>
                      <a:pt x="45545" y="91091"/>
                    </a:cubicBezTo>
                    <a:cubicBezTo>
                      <a:pt x="70298" y="91091"/>
                      <a:pt x="91091" y="70299"/>
                      <a:pt x="91091" y="45546"/>
                    </a:cubicBezTo>
                    <a:cubicBezTo>
                      <a:pt x="91091" y="19802"/>
                      <a:pt x="70298" y="0"/>
                      <a:pt x="45545" y="0"/>
                    </a:cubicBezTo>
                    <a:cubicBezTo>
                      <a:pt x="19802" y="0"/>
                      <a:pt x="0" y="20793"/>
                      <a:pt x="0" y="45546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5" name="Полилиния: фигура 284">
                <a:extLst>
                  <a:ext uri="{FF2B5EF4-FFF2-40B4-BE49-F238E27FC236}">
                    <a16:creationId xmlns:a16="http://schemas.microsoft.com/office/drawing/2014/main" id="{9259375A-7137-DCFA-40AF-28ACC9551C99}"/>
                  </a:ext>
                </a:extLst>
              </p:cNvPr>
              <p:cNvSpPr/>
              <p:nvPr/>
            </p:nvSpPr>
            <p:spPr>
              <a:xfrm>
                <a:off x="14887451" y="4499156"/>
                <a:ext cx="91091" cy="91091"/>
              </a:xfrm>
              <a:custGeom>
                <a:avLst/>
                <a:gdLst>
                  <a:gd name="connsiteX0" fmla="*/ 0 w 91091"/>
                  <a:gd name="connsiteY0" fmla="*/ 45546 h 91091"/>
                  <a:gd name="connsiteX1" fmla="*/ 45545 w 91091"/>
                  <a:gd name="connsiteY1" fmla="*/ 91091 h 91091"/>
                  <a:gd name="connsiteX2" fmla="*/ 91092 w 91091"/>
                  <a:gd name="connsiteY2" fmla="*/ 45546 h 91091"/>
                  <a:gd name="connsiteX3" fmla="*/ 45545 w 91091"/>
                  <a:gd name="connsiteY3" fmla="*/ 0 h 91091"/>
                  <a:gd name="connsiteX4" fmla="*/ 0 w 91091"/>
                  <a:gd name="connsiteY4" fmla="*/ 45546 h 91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091" h="91091">
                    <a:moveTo>
                      <a:pt x="0" y="45546"/>
                    </a:moveTo>
                    <a:cubicBezTo>
                      <a:pt x="0" y="70299"/>
                      <a:pt x="20792" y="91091"/>
                      <a:pt x="45545" y="91091"/>
                    </a:cubicBezTo>
                    <a:cubicBezTo>
                      <a:pt x="70298" y="91091"/>
                      <a:pt x="91092" y="70299"/>
                      <a:pt x="91092" y="45546"/>
                    </a:cubicBezTo>
                    <a:cubicBezTo>
                      <a:pt x="91092" y="19802"/>
                      <a:pt x="70298" y="0"/>
                      <a:pt x="45545" y="0"/>
                    </a:cubicBezTo>
                    <a:cubicBezTo>
                      <a:pt x="20792" y="0"/>
                      <a:pt x="0" y="20793"/>
                      <a:pt x="0" y="45546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6" name="Полилиния: фигура 285">
                <a:extLst>
                  <a:ext uri="{FF2B5EF4-FFF2-40B4-BE49-F238E27FC236}">
                    <a16:creationId xmlns:a16="http://schemas.microsoft.com/office/drawing/2014/main" id="{C4DD6E31-274B-25BF-2F7D-B572D68BCDDE}"/>
                  </a:ext>
                </a:extLst>
              </p:cNvPr>
              <p:cNvSpPr/>
              <p:nvPr/>
            </p:nvSpPr>
            <p:spPr>
              <a:xfrm>
                <a:off x="15062703" y="4499156"/>
                <a:ext cx="91090" cy="91091"/>
              </a:xfrm>
              <a:custGeom>
                <a:avLst/>
                <a:gdLst>
                  <a:gd name="connsiteX0" fmla="*/ 0 w 91090"/>
                  <a:gd name="connsiteY0" fmla="*/ 45546 h 91091"/>
                  <a:gd name="connsiteX1" fmla="*/ 45545 w 91090"/>
                  <a:gd name="connsiteY1" fmla="*/ 91091 h 91091"/>
                  <a:gd name="connsiteX2" fmla="*/ 91091 w 91090"/>
                  <a:gd name="connsiteY2" fmla="*/ 45546 h 91091"/>
                  <a:gd name="connsiteX3" fmla="*/ 45545 w 91090"/>
                  <a:gd name="connsiteY3" fmla="*/ 0 h 91091"/>
                  <a:gd name="connsiteX4" fmla="*/ 0 w 91090"/>
                  <a:gd name="connsiteY4" fmla="*/ 45546 h 91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090" h="91091">
                    <a:moveTo>
                      <a:pt x="0" y="45546"/>
                    </a:moveTo>
                    <a:cubicBezTo>
                      <a:pt x="0" y="70299"/>
                      <a:pt x="20792" y="91091"/>
                      <a:pt x="45545" y="91091"/>
                    </a:cubicBezTo>
                    <a:cubicBezTo>
                      <a:pt x="70298" y="91091"/>
                      <a:pt x="91091" y="70299"/>
                      <a:pt x="91091" y="45546"/>
                    </a:cubicBezTo>
                    <a:cubicBezTo>
                      <a:pt x="91091" y="19802"/>
                      <a:pt x="70298" y="0"/>
                      <a:pt x="45545" y="0"/>
                    </a:cubicBezTo>
                    <a:cubicBezTo>
                      <a:pt x="20792" y="0"/>
                      <a:pt x="0" y="20793"/>
                      <a:pt x="0" y="45546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7" name="Полилиния: фигура 286">
                <a:extLst>
                  <a:ext uri="{FF2B5EF4-FFF2-40B4-BE49-F238E27FC236}">
                    <a16:creationId xmlns:a16="http://schemas.microsoft.com/office/drawing/2014/main" id="{C158B60F-28BE-A715-83C7-41DFB4E5AE2B}"/>
                  </a:ext>
                </a:extLst>
              </p:cNvPr>
              <p:cNvSpPr/>
              <p:nvPr/>
            </p:nvSpPr>
            <p:spPr>
              <a:xfrm>
                <a:off x="14415164" y="2273365"/>
                <a:ext cx="858433" cy="859424"/>
              </a:xfrm>
              <a:custGeom>
                <a:avLst/>
                <a:gdLst>
                  <a:gd name="connsiteX0" fmla="*/ 72278 w 858433"/>
                  <a:gd name="connsiteY0" fmla="*/ 318819 h 859424"/>
                  <a:gd name="connsiteX1" fmla="*/ 317828 w 858433"/>
                  <a:gd name="connsiteY1" fmla="*/ 318819 h 859424"/>
                  <a:gd name="connsiteX2" fmla="*/ 317828 w 858433"/>
                  <a:gd name="connsiteY2" fmla="*/ 72279 h 859424"/>
                  <a:gd name="connsiteX3" fmla="*/ 539616 w 858433"/>
                  <a:gd name="connsiteY3" fmla="*/ 72279 h 859424"/>
                  <a:gd name="connsiteX4" fmla="*/ 539616 w 858433"/>
                  <a:gd name="connsiteY4" fmla="*/ 318819 h 859424"/>
                  <a:gd name="connsiteX5" fmla="*/ 785165 w 858433"/>
                  <a:gd name="connsiteY5" fmla="*/ 318819 h 859424"/>
                  <a:gd name="connsiteX6" fmla="*/ 785165 w 858433"/>
                  <a:gd name="connsiteY6" fmla="*/ 541596 h 859424"/>
                  <a:gd name="connsiteX7" fmla="*/ 539616 w 858433"/>
                  <a:gd name="connsiteY7" fmla="*/ 541596 h 859424"/>
                  <a:gd name="connsiteX8" fmla="*/ 539616 w 858433"/>
                  <a:gd name="connsiteY8" fmla="*/ 788136 h 859424"/>
                  <a:gd name="connsiteX9" fmla="*/ 317828 w 858433"/>
                  <a:gd name="connsiteY9" fmla="*/ 788136 h 859424"/>
                  <a:gd name="connsiteX10" fmla="*/ 317828 w 858433"/>
                  <a:gd name="connsiteY10" fmla="*/ 541596 h 859424"/>
                  <a:gd name="connsiteX11" fmla="*/ 72278 w 858433"/>
                  <a:gd name="connsiteY11" fmla="*/ 541596 h 859424"/>
                  <a:gd name="connsiteX12" fmla="*/ 72278 w 858433"/>
                  <a:gd name="connsiteY12" fmla="*/ 318819 h 859424"/>
                  <a:gd name="connsiteX13" fmla="*/ 245549 w 858433"/>
                  <a:gd name="connsiteY13" fmla="*/ 0 h 859424"/>
                  <a:gd name="connsiteX14" fmla="*/ 245549 w 858433"/>
                  <a:gd name="connsiteY14" fmla="*/ 245550 h 859424"/>
                  <a:gd name="connsiteX15" fmla="*/ 0 w 858433"/>
                  <a:gd name="connsiteY15" fmla="*/ 245550 h 859424"/>
                  <a:gd name="connsiteX16" fmla="*/ 0 w 858433"/>
                  <a:gd name="connsiteY16" fmla="*/ 612885 h 859424"/>
                  <a:gd name="connsiteX17" fmla="*/ 245549 w 858433"/>
                  <a:gd name="connsiteY17" fmla="*/ 612885 h 859424"/>
                  <a:gd name="connsiteX18" fmla="*/ 245549 w 858433"/>
                  <a:gd name="connsiteY18" fmla="*/ 859424 h 859424"/>
                  <a:gd name="connsiteX19" fmla="*/ 612885 w 858433"/>
                  <a:gd name="connsiteY19" fmla="*/ 859424 h 859424"/>
                  <a:gd name="connsiteX20" fmla="*/ 612885 w 858433"/>
                  <a:gd name="connsiteY20" fmla="*/ 612885 h 859424"/>
                  <a:gd name="connsiteX21" fmla="*/ 858434 w 858433"/>
                  <a:gd name="connsiteY21" fmla="*/ 612885 h 859424"/>
                  <a:gd name="connsiteX22" fmla="*/ 858434 w 858433"/>
                  <a:gd name="connsiteY22" fmla="*/ 245550 h 859424"/>
                  <a:gd name="connsiteX23" fmla="*/ 612885 w 858433"/>
                  <a:gd name="connsiteY23" fmla="*/ 245550 h 859424"/>
                  <a:gd name="connsiteX24" fmla="*/ 612885 w 858433"/>
                  <a:gd name="connsiteY24" fmla="*/ 0 h 859424"/>
                  <a:gd name="connsiteX25" fmla="*/ 245549 w 858433"/>
                  <a:gd name="connsiteY25" fmla="*/ 0 h 859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858433" h="859424">
                    <a:moveTo>
                      <a:pt x="72278" y="318819"/>
                    </a:moveTo>
                    <a:lnTo>
                      <a:pt x="317828" y="318819"/>
                    </a:lnTo>
                    <a:lnTo>
                      <a:pt x="317828" y="72279"/>
                    </a:lnTo>
                    <a:lnTo>
                      <a:pt x="539616" y="72279"/>
                    </a:lnTo>
                    <a:lnTo>
                      <a:pt x="539616" y="318819"/>
                    </a:lnTo>
                    <a:lnTo>
                      <a:pt x="785165" y="318819"/>
                    </a:lnTo>
                    <a:lnTo>
                      <a:pt x="785165" y="541596"/>
                    </a:lnTo>
                    <a:lnTo>
                      <a:pt x="539616" y="541596"/>
                    </a:lnTo>
                    <a:lnTo>
                      <a:pt x="539616" y="788136"/>
                    </a:lnTo>
                    <a:lnTo>
                      <a:pt x="317828" y="788136"/>
                    </a:lnTo>
                    <a:lnTo>
                      <a:pt x="317828" y="541596"/>
                    </a:lnTo>
                    <a:lnTo>
                      <a:pt x="72278" y="541596"/>
                    </a:lnTo>
                    <a:lnTo>
                      <a:pt x="72278" y="318819"/>
                    </a:lnTo>
                    <a:close/>
                    <a:moveTo>
                      <a:pt x="245549" y="0"/>
                    </a:moveTo>
                    <a:lnTo>
                      <a:pt x="245549" y="245550"/>
                    </a:lnTo>
                    <a:lnTo>
                      <a:pt x="0" y="245550"/>
                    </a:lnTo>
                    <a:lnTo>
                      <a:pt x="0" y="612885"/>
                    </a:lnTo>
                    <a:lnTo>
                      <a:pt x="245549" y="612885"/>
                    </a:lnTo>
                    <a:lnTo>
                      <a:pt x="245549" y="859424"/>
                    </a:lnTo>
                    <a:lnTo>
                      <a:pt x="612885" y="859424"/>
                    </a:lnTo>
                    <a:lnTo>
                      <a:pt x="612885" y="612885"/>
                    </a:lnTo>
                    <a:lnTo>
                      <a:pt x="858434" y="612885"/>
                    </a:lnTo>
                    <a:lnTo>
                      <a:pt x="858434" y="245550"/>
                    </a:lnTo>
                    <a:lnTo>
                      <a:pt x="612885" y="245550"/>
                    </a:lnTo>
                    <a:lnTo>
                      <a:pt x="612885" y="0"/>
                    </a:lnTo>
                    <a:lnTo>
                      <a:pt x="245549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81" name="Группа 80">
            <a:extLst>
              <a:ext uri="{FF2B5EF4-FFF2-40B4-BE49-F238E27FC236}">
                <a16:creationId xmlns:a16="http://schemas.microsoft.com/office/drawing/2014/main" id="{7E1F3B91-91E8-50F0-657F-651A74BF9905}"/>
              </a:ext>
            </a:extLst>
          </p:cNvPr>
          <p:cNvGrpSpPr/>
          <p:nvPr/>
        </p:nvGrpSpPr>
        <p:grpSpPr>
          <a:xfrm>
            <a:off x="11105356" y="7023100"/>
            <a:ext cx="3119284" cy="2057400"/>
            <a:chOff x="13772356" y="2603500"/>
            <a:chExt cx="3119284" cy="2057400"/>
          </a:xfrm>
        </p:grpSpPr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94D9540A-966E-3794-9AA4-CEF77A92384D}"/>
                </a:ext>
              </a:extLst>
            </p:cNvPr>
            <p:cNvSpPr txBox="1"/>
            <p:nvPr/>
          </p:nvSpPr>
          <p:spPr>
            <a:xfrm>
              <a:off x="15824337" y="3205788"/>
              <a:ext cx="220874" cy="3417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1950" spc="0" baseline="0" dirty="0">
                  <a:ln/>
                  <a:solidFill>
                    <a:srgbClr val="E32633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65" name="Прямоугольник 64">
              <a:extLst>
                <a:ext uri="{FF2B5EF4-FFF2-40B4-BE49-F238E27FC236}">
                  <a16:creationId xmlns:a16="http://schemas.microsoft.com/office/drawing/2014/main" id="{9E74619A-4990-52F4-3ED4-4E738D574D1A}"/>
                </a:ext>
              </a:extLst>
            </p:cNvPr>
            <p:cNvSpPr/>
            <p:nvPr/>
          </p:nvSpPr>
          <p:spPr>
            <a:xfrm>
              <a:off x="13772356" y="2603500"/>
              <a:ext cx="3119284" cy="20574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A1E43E81-0E47-B40E-1D2B-0819F42D9458}"/>
                </a:ext>
              </a:extLst>
            </p:cNvPr>
            <p:cNvSpPr/>
            <p:nvPr/>
          </p:nvSpPr>
          <p:spPr>
            <a:xfrm>
              <a:off x="13941857" y="3154193"/>
              <a:ext cx="2553468" cy="548465"/>
            </a:xfrm>
            <a:custGeom>
              <a:avLst/>
              <a:gdLst>
                <a:gd name="connsiteX0" fmla="*/ 0 w 2931760"/>
                <a:gd name="connsiteY0" fmla="*/ 0 h 629719"/>
                <a:gd name="connsiteX1" fmla="*/ 2931760 w 2931760"/>
                <a:gd name="connsiteY1" fmla="*/ 0 h 629719"/>
                <a:gd name="connsiteX2" fmla="*/ 2931760 w 2931760"/>
                <a:gd name="connsiteY2" fmla="*/ 629720 h 629719"/>
                <a:gd name="connsiteX3" fmla="*/ 0 w 2931760"/>
                <a:gd name="connsiteY3" fmla="*/ 629720 h 62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1760" h="629719">
                  <a:moveTo>
                    <a:pt x="0" y="0"/>
                  </a:moveTo>
                  <a:lnTo>
                    <a:pt x="2931760" y="0"/>
                  </a:lnTo>
                  <a:lnTo>
                    <a:pt x="2931760" y="629720"/>
                  </a:lnTo>
                  <a:lnTo>
                    <a:pt x="0" y="629720"/>
                  </a:lnTo>
                  <a:close/>
                </a:path>
              </a:pathLst>
            </a:custGeom>
            <a:noFill/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39BADE92-F5AD-4171-183D-96CA83950B76}"/>
                </a:ext>
              </a:extLst>
            </p:cNvPr>
            <p:cNvSpPr txBox="1"/>
            <p:nvPr/>
          </p:nvSpPr>
          <p:spPr>
            <a:xfrm>
              <a:off x="13971459" y="2802603"/>
              <a:ext cx="2787445" cy="6924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ХОББИ</a:t>
              </a:r>
            </a:p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ДЛЯ ЖИЗНИ</a:t>
              </a:r>
            </a:p>
          </p:txBody>
        </p:sp>
        <p:grpSp>
          <p:nvGrpSpPr>
            <p:cNvPr id="232" name="Рисунок 154">
              <a:extLst>
                <a:ext uri="{FF2B5EF4-FFF2-40B4-BE49-F238E27FC236}">
                  <a16:creationId xmlns:a16="http://schemas.microsoft.com/office/drawing/2014/main" id="{E94CB02F-39F0-2715-B942-69EE64202857}"/>
                </a:ext>
              </a:extLst>
            </p:cNvPr>
            <p:cNvGrpSpPr/>
            <p:nvPr/>
          </p:nvGrpSpPr>
          <p:grpSpPr>
            <a:xfrm>
              <a:off x="15905956" y="3822700"/>
              <a:ext cx="725565" cy="649830"/>
              <a:chOff x="2099966" y="5637078"/>
              <a:chExt cx="1847047" cy="1654251"/>
            </a:xfrm>
            <a:solidFill>
              <a:srgbClr val="D90014"/>
            </a:solidFill>
          </p:grpSpPr>
          <p:sp>
            <p:nvSpPr>
              <p:cNvPr id="233" name="Полилиния: фигура 232">
                <a:extLst>
                  <a:ext uri="{FF2B5EF4-FFF2-40B4-BE49-F238E27FC236}">
                    <a16:creationId xmlns:a16="http://schemas.microsoft.com/office/drawing/2014/main" id="{A12E3707-2FC5-A5C8-47E7-C4C8C8680B70}"/>
                  </a:ext>
                </a:extLst>
              </p:cNvPr>
              <p:cNvSpPr/>
              <p:nvPr/>
            </p:nvSpPr>
            <p:spPr>
              <a:xfrm>
                <a:off x="2099966" y="5637078"/>
                <a:ext cx="1847047" cy="1652944"/>
              </a:xfrm>
              <a:custGeom>
                <a:avLst/>
                <a:gdLst>
                  <a:gd name="connsiteX0" fmla="*/ 1615884 w 1847047"/>
                  <a:gd name="connsiteY0" fmla="*/ 1200774 h 1652944"/>
                  <a:gd name="connsiteX1" fmla="*/ 1481227 w 1847047"/>
                  <a:gd name="connsiteY1" fmla="*/ 1265132 h 1652944"/>
                  <a:gd name="connsiteX2" fmla="*/ 1384195 w 1847047"/>
                  <a:gd name="connsiteY2" fmla="*/ 1466128 h 1652944"/>
                  <a:gd name="connsiteX3" fmla="*/ 1320827 w 1847047"/>
                  <a:gd name="connsiteY3" fmla="*/ 1526525 h 1652944"/>
                  <a:gd name="connsiteX4" fmla="*/ 733683 w 1847047"/>
                  <a:gd name="connsiteY4" fmla="*/ 1526525 h 1652944"/>
                  <a:gd name="connsiteX5" fmla="*/ 668334 w 1847047"/>
                  <a:gd name="connsiteY5" fmla="*/ 1465138 h 1652944"/>
                  <a:gd name="connsiteX6" fmla="*/ 476250 w 1847047"/>
                  <a:gd name="connsiteY6" fmla="*/ 1210675 h 1652944"/>
                  <a:gd name="connsiteX7" fmla="*/ 103963 w 1847047"/>
                  <a:gd name="connsiteY7" fmla="*/ 1454246 h 1652944"/>
                  <a:gd name="connsiteX8" fmla="*/ 101983 w 1847047"/>
                  <a:gd name="connsiteY8" fmla="*/ 1479989 h 1652944"/>
                  <a:gd name="connsiteX9" fmla="*/ 47526 w 1847047"/>
                  <a:gd name="connsiteY9" fmla="*/ 1526525 h 1652944"/>
                  <a:gd name="connsiteX10" fmla="*/ 0 w 1847047"/>
                  <a:gd name="connsiteY10" fmla="*/ 1474049 h 1652944"/>
                  <a:gd name="connsiteX11" fmla="*/ 46536 w 1847047"/>
                  <a:gd name="connsiteY11" fmla="*/ 1294836 h 1652944"/>
                  <a:gd name="connsiteX12" fmla="*/ 404961 w 1847047"/>
                  <a:gd name="connsiteY12" fmla="*/ 1095821 h 1652944"/>
                  <a:gd name="connsiteX13" fmla="*/ 764376 w 1847047"/>
                  <a:gd name="connsiteY13" fmla="*/ 1407710 h 1652944"/>
                  <a:gd name="connsiteX14" fmla="*/ 768337 w 1847047"/>
                  <a:gd name="connsiteY14" fmla="*/ 1425532 h 1652944"/>
                  <a:gd name="connsiteX15" fmla="*/ 784179 w 1847047"/>
                  <a:gd name="connsiteY15" fmla="*/ 1425532 h 1652944"/>
                  <a:gd name="connsiteX16" fmla="*/ 1267360 w 1847047"/>
                  <a:gd name="connsiteY16" fmla="*/ 1425532 h 1652944"/>
                  <a:gd name="connsiteX17" fmla="*/ 1287163 w 1847047"/>
                  <a:gd name="connsiteY17" fmla="*/ 1409691 h 1652944"/>
                  <a:gd name="connsiteX18" fmla="*/ 1596081 w 1847047"/>
                  <a:gd name="connsiteY18" fmla="*/ 1100772 h 1652944"/>
                  <a:gd name="connsiteX19" fmla="*/ 1615884 w 1847047"/>
                  <a:gd name="connsiteY19" fmla="*/ 1096811 h 1652944"/>
                  <a:gd name="connsiteX20" fmla="*/ 1615884 w 1847047"/>
                  <a:gd name="connsiteY20" fmla="*/ 1080969 h 1652944"/>
                  <a:gd name="connsiteX21" fmla="*/ 1615884 w 1847047"/>
                  <a:gd name="connsiteY21" fmla="*/ 232432 h 1652944"/>
                  <a:gd name="connsiteX22" fmla="*/ 1546575 w 1847047"/>
                  <a:gd name="connsiteY22" fmla="*/ 115597 h 1652944"/>
                  <a:gd name="connsiteX23" fmla="*/ 1485188 w 1847047"/>
                  <a:gd name="connsiteY23" fmla="*/ 102726 h 1652944"/>
                  <a:gd name="connsiteX24" fmla="*/ 1309935 w 1847047"/>
                  <a:gd name="connsiteY24" fmla="*/ 101735 h 1652944"/>
                  <a:gd name="connsiteX25" fmla="*/ 1255479 w 1847047"/>
                  <a:gd name="connsiteY25" fmla="*/ 37377 h 1652944"/>
                  <a:gd name="connsiteX26" fmla="*/ 1302015 w 1847047"/>
                  <a:gd name="connsiteY26" fmla="*/ 743 h 1652944"/>
                  <a:gd name="connsiteX27" fmla="*/ 1525783 w 1847047"/>
                  <a:gd name="connsiteY27" fmla="*/ 3713 h 1652944"/>
                  <a:gd name="connsiteX28" fmla="*/ 1716877 w 1847047"/>
                  <a:gd name="connsiteY28" fmla="*/ 207679 h 1652944"/>
                  <a:gd name="connsiteX29" fmla="*/ 1717867 w 1847047"/>
                  <a:gd name="connsiteY29" fmla="*/ 588877 h 1652944"/>
                  <a:gd name="connsiteX30" fmla="*/ 1717867 w 1847047"/>
                  <a:gd name="connsiteY30" fmla="*/ 1286915 h 1652944"/>
                  <a:gd name="connsiteX31" fmla="*/ 1733709 w 1847047"/>
                  <a:gd name="connsiteY31" fmla="*/ 1309688 h 1652944"/>
                  <a:gd name="connsiteX32" fmla="*/ 1780245 w 1847047"/>
                  <a:gd name="connsiteY32" fmla="*/ 1611676 h 1652944"/>
                  <a:gd name="connsiteX33" fmla="*/ 1597072 w 1847047"/>
                  <a:gd name="connsiteY33" fmla="*/ 1637420 h 1652944"/>
                  <a:gd name="connsiteX34" fmla="*/ 1488158 w 1847047"/>
                  <a:gd name="connsiteY34" fmla="*/ 1483950 h 1652944"/>
                  <a:gd name="connsiteX35" fmla="*/ 1600042 w 1847047"/>
                  <a:gd name="connsiteY35" fmla="*/ 1310678 h 1652944"/>
                  <a:gd name="connsiteX36" fmla="*/ 1616874 w 1847047"/>
                  <a:gd name="connsiteY36" fmla="*/ 1285925 h 1652944"/>
                  <a:gd name="connsiteX37" fmla="*/ 1615884 w 1847047"/>
                  <a:gd name="connsiteY37" fmla="*/ 1200774 h 1652944"/>
                  <a:gd name="connsiteX38" fmla="*/ 1667371 w 1847047"/>
                  <a:gd name="connsiteY38" fmla="*/ 1551279 h 1652944"/>
                  <a:gd name="connsiteX39" fmla="*/ 1744600 w 1847047"/>
                  <a:gd name="connsiteY39" fmla="*/ 1475039 h 1652944"/>
                  <a:gd name="connsiteX40" fmla="*/ 1668361 w 1847047"/>
                  <a:gd name="connsiteY40" fmla="*/ 1398799 h 1652944"/>
                  <a:gd name="connsiteX41" fmla="*/ 1591131 w 1847047"/>
                  <a:gd name="connsiteY41" fmla="*/ 1474049 h 1652944"/>
                  <a:gd name="connsiteX42" fmla="*/ 1667371 w 1847047"/>
                  <a:gd name="connsiteY42" fmla="*/ 1551279 h 1652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847047" h="1652944">
                    <a:moveTo>
                      <a:pt x="1615884" y="1200774"/>
                    </a:moveTo>
                    <a:cubicBezTo>
                      <a:pt x="1563407" y="1210675"/>
                      <a:pt x="1518852" y="1231468"/>
                      <a:pt x="1481227" y="1265132"/>
                    </a:cubicBezTo>
                    <a:cubicBezTo>
                      <a:pt x="1420830" y="1318599"/>
                      <a:pt x="1388155" y="1385927"/>
                      <a:pt x="1384195" y="1466128"/>
                    </a:cubicBezTo>
                    <a:cubicBezTo>
                      <a:pt x="1382215" y="1509693"/>
                      <a:pt x="1364392" y="1526525"/>
                      <a:pt x="1320827" y="1526525"/>
                    </a:cubicBezTo>
                    <a:lnTo>
                      <a:pt x="733683" y="1526525"/>
                    </a:lnTo>
                    <a:cubicBezTo>
                      <a:pt x="688137" y="1526525"/>
                      <a:pt x="671305" y="1510684"/>
                      <a:pt x="668334" y="1465138"/>
                    </a:cubicBezTo>
                    <a:cubicBezTo>
                      <a:pt x="661403" y="1344342"/>
                      <a:pt x="590115" y="1250280"/>
                      <a:pt x="476250" y="1210675"/>
                    </a:cubicBezTo>
                    <a:cubicBezTo>
                      <a:pt x="305949" y="1150278"/>
                      <a:pt x="114854" y="1276024"/>
                      <a:pt x="103963" y="1454246"/>
                    </a:cubicBezTo>
                    <a:cubicBezTo>
                      <a:pt x="102973" y="1463157"/>
                      <a:pt x="102973" y="1471079"/>
                      <a:pt x="101983" y="1479989"/>
                    </a:cubicBezTo>
                    <a:cubicBezTo>
                      <a:pt x="98022" y="1509693"/>
                      <a:pt x="77230" y="1527515"/>
                      <a:pt x="47526" y="1526525"/>
                    </a:cubicBezTo>
                    <a:cubicBezTo>
                      <a:pt x="20793" y="1524545"/>
                      <a:pt x="0" y="1502762"/>
                      <a:pt x="0" y="1474049"/>
                    </a:cubicBezTo>
                    <a:cubicBezTo>
                      <a:pt x="990" y="1410681"/>
                      <a:pt x="14852" y="1349293"/>
                      <a:pt x="46536" y="1294836"/>
                    </a:cubicBezTo>
                    <a:cubicBezTo>
                      <a:pt x="126736" y="1159189"/>
                      <a:pt x="246541" y="1090870"/>
                      <a:pt x="404961" y="1095821"/>
                    </a:cubicBezTo>
                    <a:cubicBezTo>
                      <a:pt x="580213" y="1100772"/>
                      <a:pt x="734673" y="1236419"/>
                      <a:pt x="764376" y="1407710"/>
                    </a:cubicBezTo>
                    <a:cubicBezTo>
                      <a:pt x="765367" y="1413651"/>
                      <a:pt x="767347" y="1419592"/>
                      <a:pt x="768337" y="1425532"/>
                    </a:cubicBezTo>
                    <a:lnTo>
                      <a:pt x="784179" y="1425532"/>
                    </a:lnTo>
                    <a:cubicBezTo>
                      <a:pt x="945569" y="1425532"/>
                      <a:pt x="1105970" y="1425532"/>
                      <a:pt x="1267360" y="1425532"/>
                    </a:cubicBezTo>
                    <a:cubicBezTo>
                      <a:pt x="1279241" y="1425532"/>
                      <a:pt x="1285182" y="1422562"/>
                      <a:pt x="1287163" y="1409691"/>
                    </a:cubicBezTo>
                    <a:cubicBezTo>
                      <a:pt x="1311916" y="1256221"/>
                      <a:pt x="1440632" y="1127505"/>
                      <a:pt x="1596081" y="1100772"/>
                    </a:cubicBezTo>
                    <a:cubicBezTo>
                      <a:pt x="1602022" y="1099782"/>
                      <a:pt x="1608953" y="1097801"/>
                      <a:pt x="1615884" y="1096811"/>
                    </a:cubicBezTo>
                    <a:lnTo>
                      <a:pt x="1615884" y="1080969"/>
                    </a:lnTo>
                    <a:cubicBezTo>
                      <a:pt x="1615884" y="899776"/>
                      <a:pt x="1615884" y="413624"/>
                      <a:pt x="1615884" y="232432"/>
                    </a:cubicBezTo>
                    <a:cubicBezTo>
                      <a:pt x="1615884" y="179955"/>
                      <a:pt x="1595092" y="138370"/>
                      <a:pt x="1546575" y="115597"/>
                    </a:cubicBezTo>
                    <a:cubicBezTo>
                      <a:pt x="1527763" y="106686"/>
                      <a:pt x="1505980" y="103715"/>
                      <a:pt x="1485188" y="102726"/>
                    </a:cubicBezTo>
                    <a:cubicBezTo>
                      <a:pt x="1426770" y="100745"/>
                      <a:pt x="1368353" y="102726"/>
                      <a:pt x="1309935" y="101735"/>
                    </a:cubicBezTo>
                    <a:cubicBezTo>
                      <a:pt x="1270330" y="101735"/>
                      <a:pt x="1245577" y="71041"/>
                      <a:pt x="1255479" y="37377"/>
                    </a:cubicBezTo>
                    <a:cubicBezTo>
                      <a:pt x="1261419" y="16585"/>
                      <a:pt x="1279241" y="743"/>
                      <a:pt x="1302015" y="743"/>
                    </a:cubicBezTo>
                    <a:cubicBezTo>
                      <a:pt x="1376274" y="743"/>
                      <a:pt x="1451523" y="-2228"/>
                      <a:pt x="1525783" y="3713"/>
                    </a:cubicBezTo>
                    <a:cubicBezTo>
                      <a:pt x="1627766" y="11634"/>
                      <a:pt x="1713907" y="106686"/>
                      <a:pt x="1716877" y="207679"/>
                    </a:cubicBezTo>
                    <a:cubicBezTo>
                      <a:pt x="1718857" y="279958"/>
                      <a:pt x="1717867" y="516598"/>
                      <a:pt x="1717867" y="588877"/>
                    </a:cubicBezTo>
                    <a:cubicBezTo>
                      <a:pt x="1717867" y="775020"/>
                      <a:pt x="1717867" y="1100772"/>
                      <a:pt x="1717867" y="1286915"/>
                    </a:cubicBezTo>
                    <a:cubicBezTo>
                      <a:pt x="1717867" y="1299786"/>
                      <a:pt x="1721827" y="1305728"/>
                      <a:pt x="1733709" y="1309688"/>
                    </a:cubicBezTo>
                    <a:cubicBezTo>
                      <a:pt x="1861435" y="1358204"/>
                      <a:pt x="1887178" y="1526525"/>
                      <a:pt x="1780245" y="1611676"/>
                    </a:cubicBezTo>
                    <a:cubicBezTo>
                      <a:pt x="1724798" y="1655242"/>
                      <a:pt x="1662420" y="1665143"/>
                      <a:pt x="1597072" y="1637420"/>
                    </a:cubicBezTo>
                    <a:cubicBezTo>
                      <a:pt x="1530733" y="1608706"/>
                      <a:pt x="1494099" y="1555239"/>
                      <a:pt x="1488158" y="1483950"/>
                    </a:cubicBezTo>
                    <a:cubicBezTo>
                      <a:pt x="1482217" y="1409691"/>
                      <a:pt x="1529743" y="1336421"/>
                      <a:pt x="1600042" y="1310678"/>
                    </a:cubicBezTo>
                    <a:cubicBezTo>
                      <a:pt x="1612914" y="1305728"/>
                      <a:pt x="1616874" y="1298797"/>
                      <a:pt x="1616874" y="1285925"/>
                    </a:cubicBezTo>
                    <a:cubicBezTo>
                      <a:pt x="1615884" y="1259192"/>
                      <a:pt x="1615884" y="1230478"/>
                      <a:pt x="1615884" y="1200774"/>
                    </a:cubicBezTo>
                    <a:moveTo>
                      <a:pt x="1667371" y="1551279"/>
                    </a:moveTo>
                    <a:cubicBezTo>
                      <a:pt x="1709946" y="1551279"/>
                      <a:pt x="1744600" y="1516624"/>
                      <a:pt x="1744600" y="1475039"/>
                    </a:cubicBezTo>
                    <a:cubicBezTo>
                      <a:pt x="1744600" y="1433453"/>
                      <a:pt x="1709946" y="1398799"/>
                      <a:pt x="1668361" y="1398799"/>
                    </a:cubicBezTo>
                    <a:cubicBezTo>
                      <a:pt x="1625785" y="1398799"/>
                      <a:pt x="1591131" y="1432463"/>
                      <a:pt x="1591131" y="1474049"/>
                    </a:cubicBezTo>
                    <a:cubicBezTo>
                      <a:pt x="1590141" y="1517614"/>
                      <a:pt x="1624795" y="1551279"/>
                      <a:pt x="1667371" y="1551279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" name="Полилиния: фигура 233">
                <a:extLst>
                  <a:ext uri="{FF2B5EF4-FFF2-40B4-BE49-F238E27FC236}">
                    <a16:creationId xmlns:a16="http://schemas.microsoft.com/office/drawing/2014/main" id="{B51CEE65-B69F-45A9-80DC-CAAEF7691BA9}"/>
                  </a:ext>
                </a:extLst>
              </p:cNvPr>
              <p:cNvSpPr/>
              <p:nvPr/>
            </p:nvSpPr>
            <p:spPr>
              <a:xfrm>
                <a:off x="2305912" y="6934885"/>
                <a:ext cx="360405" cy="356445"/>
              </a:xfrm>
              <a:custGeom>
                <a:avLst/>
                <a:gdLst>
                  <a:gd name="connsiteX0" fmla="*/ 180203 w 360405"/>
                  <a:gd name="connsiteY0" fmla="*/ 0 h 356445"/>
                  <a:gd name="connsiteX1" fmla="*/ 360405 w 360405"/>
                  <a:gd name="connsiteY1" fmla="*/ 177232 h 356445"/>
                  <a:gd name="connsiteX2" fmla="*/ 180203 w 360405"/>
                  <a:gd name="connsiteY2" fmla="*/ 356445 h 356445"/>
                  <a:gd name="connsiteX3" fmla="*/ 0 w 360405"/>
                  <a:gd name="connsiteY3" fmla="*/ 177232 h 356445"/>
                  <a:gd name="connsiteX4" fmla="*/ 180203 w 360405"/>
                  <a:gd name="connsiteY4" fmla="*/ 0 h 356445"/>
                  <a:gd name="connsiteX5" fmla="*/ 181193 w 360405"/>
                  <a:gd name="connsiteY5" fmla="*/ 253472 h 356445"/>
                  <a:gd name="connsiteX6" fmla="*/ 257433 w 360405"/>
                  <a:gd name="connsiteY6" fmla="*/ 177232 h 356445"/>
                  <a:gd name="connsiteX7" fmla="*/ 180203 w 360405"/>
                  <a:gd name="connsiteY7" fmla="*/ 100992 h 356445"/>
                  <a:gd name="connsiteX8" fmla="*/ 102973 w 360405"/>
                  <a:gd name="connsiteY8" fmla="*/ 178223 h 356445"/>
                  <a:gd name="connsiteX9" fmla="*/ 181193 w 360405"/>
                  <a:gd name="connsiteY9" fmla="*/ 253472 h 356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0405" h="356445">
                    <a:moveTo>
                      <a:pt x="180203" y="0"/>
                    </a:moveTo>
                    <a:cubicBezTo>
                      <a:pt x="277235" y="0"/>
                      <a:pt x="359416" y="81190"/>
                      <a:pt x="360405" y="177232"/>
                    </a:cubicBezTo>
                    <a:cubicBezTo>
                      <a:pt x="360405" y="274264"/>
                      <a:pt x="278225" y="356445"/>
                      <a:pt x="180203" y="356445"/>
                    </a:cubicBezTo>
                    <a:cubicBezTo>
                      <a:pt x="82180" y="356445"/>
                      <a:pt x="0" y="274264"/>
                      <a:pt x="0" y="177232"/>
                    </a:cubicBezTo>
                    <a:cubicBezTo>
                      <a:pt x="990" y="80200"/>
                      <a:pt x="83171" y="0"/>
                      <a:pt x="180203" y="0"/>
                    </a:cubicBezTo>
                    <a:moveTo>
                      <a:pt x="181193" y="253472"/>
                    </a:moveTo>
                    <a:cubicBezTo>
                      <a:pt x="223768" y="253472"/>
                      <a:pt x="257433" y="218817"/>
                      <a:pt x="257433" y="177232"/>
                    </a:cubicBezTo>
                    <a:cubicBezTo>
                      <a:pt x="257433" y="135647"/>
                      <a:pt x="222778" y="100992"/>
                      <a:pt x="180203" y="100992"/>
                    </a:cubicBezTo>
                    <a:cubicBezTo>
                      <a:pt x="137627" y="100992"/>
                      <a:pt x="101983" y="136637"/>
                      <a:pt x="102973" y="178223"/>
                    </a:cubicBezTo>
                    <a:cubicBezTo>
                      <a:pt x="103963" y="220798"/>
                      <a:pt x="138618" y="254462"/>
                      <a:pt x="181193" y="253472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5" name="Полилиния: фигура 234">
                <a:extLst>
                  <a:ext uri="{FF2B5EF4-FFF2-40B4-BE49-F238E27FC236}">
                    <a16:creationId xmlns:a16="http://schemas.microsoft.com/office/drawing/2014/main" id="{83EC53D7-384A-8239-4374-20C7C37BB169}"/>
                  </a:ext>
                </a:extLst>
              </p:cNvPr>
              <p:cNvSpPr/>
              <p:nvPr/>
            </p:nvSpPr>
            <p:spPr>
              <a:xfrm>
                <a:off x="2882418" y="6951970"/>
                <a:ext cx="67812" cy="66822"/>
              </a:xfrm>
              <a:custGeom>
                <a:avLst/>
                <a:gdLst>
                  <a:gd name="connsiteX0" fmla="*/ 44303 w 67812"/>
                  <a:gd name="connsiteY0" fmla="*/ 65095 h 66822"/>
                  <a:gd name="connsiteX1" fmla="*/ 1727 w 67812"/>
                  <a:gd name="connsiteY1" fmla="*/ 43312 h 66822"/>
                  <a:gd name="connsiteX2" fmla="*/ 23510 w 67812"/>
                  <a:gd name="connsiteY2" fmla="*/ 1727 h 66822"/>
                  <a:gd name="connsiteX3" fmla="*/ 66085 w 67812"/>
                  <a:gd name="connsiteY3" fmla="*/ 23510 h 66822"/>
                  <a:gd name="connsiteX4" fmla="*/ 44303 w 67812"/>
                  <a:gd name="connsiteY4" fmla="*/ 65095 h 66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12" h="66822">
                    <a:moveTo>
                      <a:pt x="44303" y="65095"/>
                    </a:moveTo>
                    <a:cubicBezTo>
                      <a:pt x="26480" y="71036"/>
                      <a:pt x="7668" y="61134"/>
                      <a:pt x="1727" y="43312"/>
                    </a:cubicBezTo>
                    <a:cubicBezTo>
                      <a:pt x="-4214" y="25490"/>
                      <a:pt x="5688" y="6678"/>
                      <a:pt x="23510" y="1727"/>
                    </a:cubicBezTo>
                    <a:cubicBezTo>
                      <a:pt x="41332" y="-4214"/>
                      <a:pt x="60145" y="5688"/>
                      <a:pt x="66085" y="23510"/>
                    </a:cubicBezTo>
                    <a:cubicBezTo>
                      <a:pt x="72026" y="40342"/>
                      <a:pt x="62125" y="59154"/>
                      <a:pt x="44303" y="65095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6" name="Полилиния: фигура 235">
                <a:extLst>
                  <a:ext uri="{FF2B5EF4-FFF2-40B4-BE49-F238E27FC236}">
                    <a16:creationId xmlns:a16="http://schemas.microsoft.com/office/drawing/2014/main" id="{73E6F41D-4B19-5E7C-DD38-F4E1817C180E}"/>
                  </a:ext>
                </a:extLst>
              </p:cNvPr>
              <p:cNvSpPr/>
              <p:nvPr/>
            </p:nvSpPr>
            <p:spPr>
              <a:xfrm>
                <a:off x="2977470" y="6951970"/>
                <a:ext cx="67812" cy="66822"/>
              </a:xfrm>
              <a:custGeom>
                <a:avLst/>
                <a:gdLst>
                  <a:gd name="connsiteX0" fmla="*/ 44303 w 67812"/>
                  <a:gd name="connsiteY0" fmla="*/ 65095 h 66822"/>
                  <a:gd name="connsiteX1" fmla="*/ 1727 w 67812"/>
                  <a:gd name="connsiteY1" fmla="*/ 43312 h 66822"/>
                  <a:gd name="connsiteX2" fmla="*/ 23510 w 67812"/>
                  <a:gd name="connsiteY2" fmla="*/ 1727 h 66822"/>
                  <a:gd name="connsiteX3" fmla="*/ 66085 w 67812"/>
                  <a:gd name="connsiteY3" fmla="*/ 23510 h 66822"/>
                  <a:gd name="connsiteX4" fmla="*/ 44303 w 67812"/>
                  <a:gd name="connsiteY4" fmla="*/ 65095 h 66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12" h="66822">
                    <a:moveTo>
                      <a:pt x="44303" y="65095"/>
                    </a:moveTo>
                    <a:cubicBezTo>
                      <a:pt x="26480" y="71036"/>
                      <a:pt x="7668" y="61134"/>
                      <a:pt x="1727" y="43312"/>
                    </a:cubicBezTo>
                    <a:cubicBezTo>
                      <a:pt x="-4214" y="25490"/>
                      <a:pt x="5688" y="6678"/>
                      <a:pt x="23510" y="1727"/>
                    </a:cubicBezTo>
                    <a:cubicBezTo>
                      <a:pt x="41332" y="-4214"/>
                      <a:pt x="60144" y="5688"/>
                      <a:pt x="66085" y="23510"/>
                    </a:cubicBezTo>
                    <a:cubicBezTo>
                      <a:pt x="72026" y="40342"/>
                      <a:pt x="62125" y="59154"/>
                      <a:pt x="44303" y="65095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7" name="Полилиния: фигура 236">
                <a:extLst>
                  <a:ext uri="{FF2B5EF4-FFF2-40B4-BE49-F238E27FC236}">
                    <a16:creationId xmlns:a16="http://schemas.microsoft.com/office/drawing/2014/main" id="{235AE5B4-DDFF-C589-7317-D11D3A93EA13}"/>
                  </a:ext>
                </a:extLst>
              </p:cNvPr>
              <p:cNvSpPr/>
              <p:nvPr/>
            </p:nvSpPr>
            <p:spPr>
              <a:xfrm>
                <a:off x="3072522" y="6951970"/>
                <a:ext cx="67812" cy="66822"/>
              </a:xfrm>
              <a:custGeom>
                <a:avLst/>
                <a:gdLst>
                  <a:gd name="connsiteX0" fmla="*/ 44302 w 67812"/>
                  <a:gd name="connsiteY0" fmla="*/ 65095 h 66822"/>
                  <a:gd name="connsiteX1" fmla="*/ 1727 w 67812"/>
                  <a:gd name="connsiteY1" fmla="*/ 43312 h 66822"/>
                  <a:gd name="connsiteX2" fmla="*/ 23510 w 67812"/>
                  <a:gd name="connsiteY2" fmla="*/ 1727 h 66822"/>
                  <a:gd name="connsiteX3" fmla="*/ 66085 w 67812"/>
                  <a:gd name="connsiteY3" fmla="*/ 23510 h 66822"/>
                  <a:gd name="connsiteX4" fmla="*/ 44302 w 67812"/>
                  <a:gd name="connsiteY4" fmla="*/ 65095 h 66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12" h="66822">
                    <a:moveTo>
                      <a:pt x="44302" y="65095"/>
                    </a:moveTo>
                    <a:cubicBezTo>
                      <a:pt x="26480" y="71036"/>
                      <a:pt x="7668" y="61134"/>
                      <a:pt x="1727" y="43312"/>
                    </a:cubicBezTo>
                    <a:cubicBezTo>
                      <a:pt x="-4214" y="25490"/>
                      <a:pt x="5688" y="6678"/>
                      <a:pt x="23510" y="1727"/>
                    </a:cubicBezTo>
                    <a:cubicBezTo>
                      <a:pt x="41332" y="-4214"/>
                      <a:pt x="60144" y="5688"/>
                      <a:pt x="66085" y="23510"/>
                    </a:cubicBezTo>
                    <a:cubicBezTo>
                      <a:pt x="72026" y="40342"/>
                      <a:pt x="62125" y="59154"/>
                      <a:pt x="44302" y="65095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8" name="Полилиния: фигура 237">
                <a:extLst>
                  <a:ext uri="{FF2B5EF4-FFF2-40B4-BE49-F238E27FC236}">
                    <a16:creationId xmlns:a16="http://schemas.microsoft.com/office/drawing/2014/main" id="{F5582FE1-3B7C-BC55-5C8D-2D7415C7D266}"/>
                  </a:ext>
                </a:extLst>
              </p:cNvPr>
              <p:cNvSpPr/>
              <p:nvPr/>
            </p:nvSpPr>
            <p:spPr>
              <a:xfrm>
                <a:off x="3167574" y="6951970"/>
                <a:ext cx="67812" cy="66822"/>
              </a:xfrm>
              <a:custGeom>
                <a:avLst/>
                <a:gdLst>
                  <a:gd name="connsiteX0" fmla="*/ 44302 w 67812"/>
                  <a:gd name="connsiteY0" fmla="*/ 65095 h 66822"/>
                  <a:gd name="connsiteX1" fmla="*/ 1727 w 67812"/>
                  <a:gd name="connsiteY1" fmla="*/ 43312 h 66822"/>
                  <a:gd name="connsiteX2" fmla="*/ 23510 w 67812"/>
                  <a:gd name="connsiteY2" fmla="*/ 1727 h 66822"/>
                  <a:gd name="connsiteX3" fmla="*/ 66085 w 67812"/>
                  <a:gd name="connsiteY3" fmla="*/ 23510 h 66822"/>
                  <a:gd name="connsiteX4" fmla="*/ 44302 w 67812"/>
                  <a:gd name="connsiteY4" fmla="*/ 65095 h 66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12" h="66822">
                    <a:moveTo>
                      <a:pt x="44302" y="65095"/>
                    </a:moveTo>
                    <a:cubicBezTo>
                      <a:pt x="26480" y="71036"/>
                      <a:pt x="7668" y="61134"/>
                      <a:pt x="1727" y="43312"/>
                    </a:cubicBezTo>
                    <a:cubicBezTo>
                      <a:pt x="-4214" y="25490"/>
                      <a:pt x="5688" y="6678"/>
                      <a:pt x="23510" y="1727"/>
                    </a:cubicBezTo>
                    <a:cubicBezTo>
                      <a:pt x="41332" y="-4214"/>
                      <a:pt x="60144" y="5688"/>
                      <a:pt x="66085" y="23510"/>
                    </a:cubicBezTo>
                    <a:cubicBezTo>
                      <a:pt x="72026" y="40342"/>
                      <a:pt x="62125" y="59154"/>
                      <a:pt x="44302" y="65095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9" name="Полилиния: фигура 238">
                <a:extLst>
                  <a:ext uri="{FF2B5EF4-FFF2-40B4-BE49-F238E27FC236}">
                    <a16:creationId xmlns:a16="http://schemas.microsoft.com/office/drawing/2014/main" id="{47D1D6F8-B84E-18E1-7375-537CB6CFF862}"/>
                  </a:ext>
                </a:extLst>
              </p:cNvPr>
              <p:cNvSpPr/>
              <p:nvPr/>
            </p:nvSpPr>
            <p:spPr>
              <a:xfrm>
                <a:off x="3262626" y="6951970"/>
                <a:ext cx="67812" cy="66822"/>
              </a:xfrm>
              <a:custGeom>
                <a:avLst/>
                <a:gdLst>
                  <a:gd name="connsiteX0" fmla="*/ 44302 w 67812"/>
                  <a:gd name="connsiteY0" fmla="*/ 65095 h 66822"/>
                  <a:gd name="connsiteX1" fmla="*/ 1727 w 67812"/>
                  <a:gd name="connsiteY1" fmla="*/ 43312 h 66822"/>
                  <a:gd name="connsiteX2" fmla="*/ 23510 w 67812"/>
                  <a:gd name="connsiteY2" fmla="*/ 1727 h 66822"/>
                  <a:gd name="connsiteX3" fmla="*/ 66085 w 67812"/>
                  <a:gd name="connsiteY3" fmla="*/ 23510 h 66822"/>
                  <a:gd name="connsiteX4" fmla="*/ 44302 w 67812"/>
                  <a:gd name="connsiteY4" fmla="*/ 65095 h 66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812" h="66822">
                    <a:moveTo>
                      <a:pt x="44302" y="65095"/>
                    </a:moveTo>
                    <a:cubicBezTo>
                      <a:pt x="26480" y="71036"/>
                      <a:pt x="7668" y="61134"/>
                      <a:pt x="1727" y="43312"/>
                    </a:cubicBezTo>
                    <a:cubicBezTo>
                      <a:pt x="-4214" y="25490"/>
                      <a:pt x="5688" y="6678"/>
                      <a:pt x="23510" y="1727"/>
                    </a:cubicBezTo>
                    <a:cubicBezTo>
                      <a:pt x="41332" y="-4214"/>
                      <a:pt x="60144" y="5688"/>
                      <a:pt x="66085" y="23510"/>
                    </a:cubicBezTo>
                    <a:cubicBezTo>
                      <a:pt x="72026" y="40342"/>
                      <a:pt x="62125" y="59154"/>
                      <a:pt x="44302" y="65095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22" name="Полилиния: фигура 121">
            <a:extLst>
              <a:ext uri="{FF2B5EF4-FFF2-40B4-BE49-F238E27FC236}">
                <a16:creationId xmlns:a16="http://schemas.microsoft.com/office/drawing/2014/main" id="{96D1FEF7-FDF7-E2C1-AA68-DF732DA0116C}"/>
              </a:ext>
            </a:extLst>
          </p:cNvPr>
          <p:cNvSpPr/>
          <p:nvPr/>
        </p:nvSpPr>
        <p:spPr>
          <a:xfrm>
            <a:off x="4721657" y="5363993"/>
            <a:ext cx="2553468" cy="548465"/>
          </a:xfrm>
          <a:custGeom>
            <a:avLst/>
            <a:gdLst>
              <a:gd name="connsiteX0" fmla="*/ 0 w 2931760"/>
              <a:gd name="connsiteY0" fmla="*/ 0 h 629719"/>
              <a:gd name="connsiteX1" fmla="*/ 2931760 w 2931760"/>
              <a:gd name="connsiteY1" fmla="*/ 0 h 629719"/>
              <a:gd name="connsiteX2" fmla="*/ 2931760 w 2931760"/>
              <a:gd name="connsiteY2" fmla="*/ 629720 h 629719"/>
              <a:gd name="connsiteX3" fmla="*/ 0 w 2931760"/>
              <a:gd name="connsiteY3" fmla="*/ 629720 h 629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31760" h="629719">
                <a:moveTo>
                  <a:pt x="0" y="0"/>
                </a:moveTo>
                <a:lnTo>
                  <a:pt x="2931760" y="0"/>
                </a:lnTo>
                <a:lnTo>
                  <a:pt x="2931760" y="629720"/>
                </a:lnTo>
                <a:lnTo>
                  <a:pt x="0" y="62972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277" name="Группа 276">
            <a:extLst>
              <a:ext uri="{FF2B5EF4-FFF2-40B4-BE49-F238E27FC236}">
                <a16:creationId xmlns:a16="http://schemas.microsoft.com/office/drawing/2014/main" id="{85ECF43B-5C79-C4E2-33EC-417EF2BE3FDA}"/>
              </a:ext>
            </a:extLst>
          </p:cNvPr>
          <p:cNvGrpSpPr/>
          <p:nvPr/>
        </p:nvGrpSpPr>
        <p:grpSpPr>
          <a:xfrm>
            <a:off x="7828756" y="7023100"/>
            <a:ext cx="3119284" cy="2057400"/>
            <a:chOff x="7219156" y="4813300"/>
            <a:chExt cx="3119284" cy="2057400"/>
          </a:xfrm>
        </p:grpSpPr>
        <p:sp>
          <p:nvSpPr>
            <p:cNvPr id="131" name="Прямоугольник 130">
              <a:extLst>
                <a:ext uri="{FF2B5EF4-FFF2-40B4-BE49-F238E27FC236}">
                  <a16:creationId xmlns:a16="http://schemas.microsoft.com/office/drawing/2014/main" id="{35E1429F-C413-697D-62D1-4D47C0B6ABDF}"/>
                </a:ext>
              </a:extLst>
            </p:cNvPr>
            <p:cNvSpPr/>
            <p:nvPr/>
          </p:nvSpPr>
          <p:spPr>
            <a:xfrm>
              <a:off x="7219156" y="4813300"/>
              <a:ext cx="3119284" cy="20574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sp>
          <p:nvSpPr>
            <p:cNvPr id="132" name="Полилиния: фигура 131">
              <a:extLst>
                <a:ext uri="{FF2B5EF4-FFF2-40B4-BE49-F238E27FC236}">
                  <a16:creationId xmlns:a16="http://schemas.microsoft.com/office/drawing/2014/main" id="{2CF6EAE3-669D-0D12-B59D-CBDA2BE3075E}"/>
                </a:ext>
              </a:extLst>
            </p:cNvPr>
            <p:cNvSpPr/>
            <p:nvPr/>
          </p:nvSpPr>
          <p:spPr>
            <a:xfrm>
              <a:off x="7388657" y="5363993"/>
              <a:ext cx="2553468" cy="548465"/>
            </a:xfrm>
            <a:custGeom>
              <a:avLst/>
              <a:gdLst>
                <a:gd name="connsiteX0" fmla="*/ 0 w 2931760"/>
                <a:gd name="connsiteY0" fmla="*/ 0 h 629719"/>
                <a:gd name="connsiteX1" fmla="*/ 2931760 w 2931760"/>
                <a:gd name="connsiteY1" fmla="*/ 0 h 629719"/>
                <a:gd name="connsiteX2" fmla="*/ 2931760 w 2931760"/>
                <a:gd name="connsiteY2" fmla="*/ 629720 h 629719"/>
                <a:gd name="connsiteX3" fmla="*/ 0 w 2931760"/>
                <a:gd name="connsiteY3" fmla="*/ 629720 h 62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1760" h="629719">
                  <a:moveTo>
                    <a:pt x="0" y="0"/>
                  </a:moveTo>
                  <a:lnTo>
                    <a:pt x="2931760" y="0"/>
                  </a:lnTo>
                  <a:lnTo>
                    <a:pt x="2931760" y="629720"/>
                  </a:lnTo>
                  <a:lnTo>
                    <a:pt x="0" y="629720"/>
                  </a:lnTo>
                  <a:close/>
                </a:path>
              </a:pathLst>
            </a:custGeom>
            <a:noFill/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491E78CB-158D-CF1A-C272-5D90CD2259A5}"/>
                </a:ext>
              </a:extLst>
            </p:cNvPr>
            <p:cNvSpPr txBox="1"/>
            <p:nvPr/>
          </p:nvSpPr>
          <p:spPr>
            <a:xfrm>
              <a:off x="7418259" y="5012403"/>
              <a:ext cx="2787445" cy="9925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ЭНЕРГЕТИКА,</a:t>
              </a:r>
            </a:p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СВЯЗЬ, ДОБЫЧА</a:t>
              </a:r>
            </a:p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НЕФТИ И ГАЗА</a:t>
              </a:r>
            </a:p>
          </p:txBody>
        </p:sp>
        <p:grpSp>
          <p:nvGrpSpPr>
            <p:cNvPr id="167" name="Рисунок 154">
              <a:extLst>
                <a:ext uri="{FF2B5EF4-FFF2-40B4-BE49-F238E27FC236}">
                  <a16:creationId xmlns:a16="http://schemas.microsoft.com/office/drawing/2014/main" id="{74602A14-E4CB-047D-5329-C66ECA5795A6}"/>
                </a:ext>
              </a:extLst>
            </p:cNvPr>
            <p:cNvGrpSpPr/>
            <p:nvPr/>
          </p:nvGrpSpPr>
          <p:grpSpPr>
            <a:xfrm>
              <a:off x="9581356" y="5956300"/>
              <a:ext cx="533400" cy="729283"/>
              <a:chOff x="12341819" y="5355635"/>
              <a:chExt cx="1628681" cy="2226790"/>
            </a:xfrm>
            <a:solidFill>
              <a:srgbClr val="D90014"/>
            </a:solidFill>
          </p:grpSpPr>
          <p:sp>
            <p:nvSpPr>
              <p:cNvPr id="168" name="Полилиния: фигура 167">
                <a:extLst>
                  <a:ext uri="{FF2B5EF4-FFF2-40B4-BE49-F238E27FC236}">
                    <a16:creationId xmlns:a16="http://schemas.microsoft.com/office/drawing/2014/main" id="{C61DB021-6D84-6F2C-42D7-22694E6DFCA6}"/>
                  </a:ext>
                </a:extLst>
              </p:cNvPr>
              <p:cNvSpPr/>
              <p:nvPr/>
            </p:nvSpPr>
            <p:spPr>
              <a:xfrm>
                <a:off x="12343139" y="5355635"/>
                <a:ext cx="1617109" cy="2226790"/>
              </a:xfrm>
              <a:custGeom>
                <a:avLst/>
                <a:gdLst>
                  <a:gd name="connsiteX0" fmla="*/ 414533 w 1617109"/>
                  <a:gd name="connsiteY0" fmla="*/ 2122828 h 2226790"/>
                  <a:gd name="connsiteX1" fmla="*/ 463050 w 1617109"/>
                  <a:gd name="connsiteY1" fmla="*/ 1823810 h 2226790"/>
                  <a:gd name="connsiteX2" fmla="*/ 1153166 w 1617109"/>
                  <a:gd name="connsiteY2" fmla="*/ 1823810 h 2226790"/>
                  <a:gd name="connsiteX3" fmla="*/ 1201683 w 1617109"/>
                  <a:gd name="connsiteY3" fmla="*/ 2122828 h 2226790"/>
                  <a:gd name="connsiteX4" fmla="*/ 807612 w 1617109"/>
                  <a:gd name="connsiteY4" fmla="*/ 2125798 h 2226790"/>
                  <a:gd name="connsiteX5" fmla="*/ 414533 w 1617109"/>
                  <a:gd name="connsiteY5" fmla="*/ 2122828 h 2226790"/>
                  <a:gd name="connsiteX6" fmla="*/ 534338 w 1617109"/>
                  <a:gd name="connsiteY6" fmla="*/ 1399047 h 2226790"/>
                  <a:gd name="connsiteX7" fmla="*/ 1013559 w 1617109"/>
                  <a:gd name="connsiteY7" fmla="*/ 1718857 h 2226790"/>
                  <a:gd name="connsiteX8" fmla="*/ 1012569 w 1617109"/>
                  <a:gd name="connsiteY8" fmla="*/ 1721827 h 2226790"/>
                  <a:gd name="connsiteX9" fmla="*/ 480871 w 1617109"/>
                  <a:gd name="connsiteY9" fmla="*/ 1721827 h 2226790"/>
                  <a:gd name="connsiteX10" fmla="*/ 534338 w 1617109"/>
                  <a:gd name="connsiteY10" fmla="*/ 1399047 h 2226790"/>
                  <a:gd name="connsiteX11" fmla="*/ 679887 w 1617109"/>
                  <a:gd name="connsiteY11" fmla="*/ 1375283 h 2226790"/>
                  <a:gd name="connsiteX12" fmla="*/ 680877 w 1617109"/>
                  <a:gd name="connsiteY12" fmla="*/ 1371323 h 2226790"/>
                  <a:gd name="connsiteX13" fmla="*/ 703649 w 1617109"/>
                  <a:gd name="connsiteY13" fmla="*/ 1369343 h 2226790"/>
                  <a:gd name="connsiteX14" fmla="*/ 1069006 w 1617109"/>
                  <a:gd name="connsiteY14" fmla="*/ 1367363 h 2226790"/>
                  <a:gd name="connsiteX15" fmla="*/ 1078907 w 1617109"/>
                  <a:gd name="connsiteY15" fmla="*/ 1376274 h 2226790"/>
                  <a:gd name="connsiteX16" fmla="*/ 1123463 w 1617109"/>
                  <a:gd name="connsiteY16" fmla="*/ 1654499 h 2226790"/>
                  <a:gd name="connsiteX17" fmla="*/ 1124452 w 1617109"/>
                  <a:gd name="connsiteY17" fmla="*/ 1669351 h 2226790"/>
                  <a:gd name="connsiteX18" fmla="*/ 679887 w 1617109"/>
                  <a:gd name="connsiteY18" fmla="*/ 1375283 h 2226790"/>
                  <a:gd name="connsiteX19" fmla="*/ 608598 w 1617109"/>
                  <a:gd name="connsiteY19" fmla="*/ 959431 h 2226790"/>
                  <a:gd name="connsiteX20" fmla="*/ 613548 w 1617109"/>
                  <a:gd name="connsiteY20" fmla="*/ 957451 h 2226790"/>
                  <a:gd name="connsiteX21" fmla="*/ 973954 w 1617109"/>
                  <a:gd name="connsiteY21" fmla="*/ 1266370 h 2226790"/>
                  <a:gd name="connsiteX22" fmla="*/ 558101 w 1617109"/>
                  <a:gd name="connsiteY22" fmla="*/ 1266370 h 2226790"/>
                  <a:gd name="connsiteX23" fmla="*/ 608598 w 1617109"/>
                  <a:gd name="connsiteY23" fmla="*/ 959431 h 2226790"/>
                  <a:gd name="connsiteX24" fmla="*/ 722462 w 1617109"/>
                  <a:gd name="connsiteY24" fmla="*/ 919826 h 2226790"/>
                  <a:gd name="connsiteX25" fmla="*/ 724443 w 1617109"/>
                  <a:gd name="connsiteY25" fmla="*/ 914875 h 2226790"/>
                  <a:gd name="connsiteX26" fmla="*/ 1002668 w 1617109"/>
                  <a:gd name="connsiteY26" fmla="*/ 914875 h 2226790"/>
                  <a:gd name="connsiteX27" fmla="*/ 1046234 w 1617109"/>
                  <a:gd name="connsiteY27" fmla="*/ 1185179 h 2226790"/>
                  <a:gd name="connsiteX28" fmla="*/ 1042273 w 1617109"/>
                  <a:gd name="connsiteY28" fmla="*/ 1188150 h 2226790"/>
                  <a:gd name="connsiteX29" fmla="*/ 722462 w 1617109"/>
                  <a:gd name="connsiteY29" fmla="*/ 919826 h 2226790"/>
                  <a:gd name="connsiteX30" fmla="*/ 681867 w 1617109"/>
                  <a:gd name="connsiteY30" fmla="*/ 517835 h 2226790"/>
                  <a:gd name="connsiteX31" fmla="*/ 927419 w 1617109"/>
                  <a:gd name="connsiteY31" fmla="*/ 810912 h 2226790"/>
                  <a:gd name="connsiteX32" fmla="*/ 634341 w 1617109"/>
                  <a:gd name="connsiteY32" fmla="*/ 810912 h 2226790"/>
                  <a:gd name="connsiteX33" fmla="*/ 681867 w 1617109"/>
                  <a:gd name="connsiteY33" fmla="*/ 517835 h 2226790"/>
                  <a:gd name="connsiteX34" fmla="*/ 768007 w 1617109"/>
                  <a:gd name="connsiteY34" fmla="*/ 463378 h 2226790"/>
                  <a:gd name="connsiteX35" fmla="*/ 769988 w 1617109"/>
                  <a:gd name="connsiteY35" fmla="*/ 459418 h 2226790"/>
                  <a:gd name="connsiteX36" fmla="*/ 796721 w 1617109"/>
                  <a:gd name="connsiteY36" fmla="*/ 457437 h 2226790"/>
                  <a:gd name="connsiteX37" fmla="*/ 915536 w 1617109"/>
                  <a:gd name="connsiteY37" fmla="*/ 457437 h 2226790"/>
                  <a:gd name="connsiteX38" fmla="*/ 926427 w 1617109"/>
                  <a:gd name="connsiteY38" fmla="*/ 465359 h 2226790"/>
                  <a:gd name="connsiteX39" fmla="*/ 962073 w 1617109"/>
                  <a:gd name="connsiteY39" fmla="*/ 687146 h 2226790"/>
                  <a:gd name="connsiteX40" fmla="*/ 962073 w 1617109"/>
                  <a:gd name="connsiteY40" fmla="*/ 690117 h 2226790"/>
                  <a:gd name="connsiteX41" fmla="*/ 959102 w 1617109"/>
                  <a:gd name="connsiteY41" fmla="*/ 692097 h 2226790"/>
                  <a:gd name="connsiteX42" fmla="*/ 768007 w 1617109"/>
                  <a:gd name="connsiteY42" fmla="*/ 463378 h 2226790"/>
                  <a:gd name="connsiteX43" fmla="*/ 716521 w 1617109"/>
                  <a:gd name="connsiteY43" fmla="*/ 356445 h 2226790"/>
                  <a:gd name="connsiteX44" fmla="*/ 708600 w 1617109"/>
                  <a:gd name="connsiteY44" fmla="*/ 354465 h 2226790"/>
                  <a:gd name="connsiteX45" fmla="*/ 747215 w 1617109"/>
                  <a:gd name="connsiteY45" fmla="*/ 121785 h 2226790"/>
                  <a:gd name="connsiteX46" fmla="*/ 761077 w 1617109"/>
                  <a:gd name="connsiteY46" fmla="*/ 108914 h 2226790"/>
                  <a:gd name="connsiteX47" fmla="*/ 867020 w 1617109"/>
                  <a:gd name="connsiteY47" fmla="*/ 108914 h 2226790"/>
                  <a:gd name="connsiteX48" fmla="*/ 885833 w 1617109"/>
                  <a:gd name="connsiteY48" fmla="*/ 214857 h 2226790"/>
                  <a:gd name="connsiteX49" fmla="*/ 905635 w 1617109"/>
                  <a:gd name="connsiteY49" fmla="*/ 337632 h 2226790"/>
                  <a:gd name="connsiteX50" fmla="*/ 892764 w 1617109"/>
                  <a:gd name="connsiteY50" fmla="*/ 355455 h 2226790"/>
                  <a:gd name="connsiteX51" fmla="*/ 814544 w 1617109"/>
                  <a:gd name="connsiteY51" fmla="*/ 355455 h 2226790"/>
                  <a:gd name="connsiteX52" fmla="*/ 716521 w 1617109"/>
                  <a:gd name="connsiteY52" fmla="*/ 356445 h 2226790"/>
                  <a:gd name="connsiteX53" fmla="*/ 315521 w 1617109"/>
                  <a:gd name="connsiteY53" fmla="*/ 2970 h 2226790"/>
                  <a:gd name="connsiteX54" fmla="*/ 304630 w 1617109"/>
                  <a:gd name="connsiteY54" fmla="*/ 3960 h 2226790"/>
                  <a:gd name="connsiteX55" fmla="*/ 196706 w 1617109"/>
                  <a:gd name="connsiteY55" fmla="*/ 6930 h 2226790"/>
                  <a:gd name="connsiteX56" fmla="*/ 155121 w 1617109"/>
                  <a:gd name="connsiteY56" fmla="*/ 42575 h 2226790"/>
                  <a:gd name="connsiteX57" fmla="*/ 152150 w 1617109"/>
                  <a:gd name="connsiteY57" fmla="*/ 67328 h 2226790"/>
                  <a:gd name="connsiteX58" fmla="*/ 150170 w 1617109"/>
                  <a:gd name="connsiteY58" fmla="*/ 187133 h 2226790"/>
                  <a:gd name="connsiteX59" fmla="*/ 154130 w 1617109"/>
                  <a:gd name="connsiteY59" fmla="*/ 312879 h 2226790"/>
                  <a:gd name="connsiteX60" fmla="*/ 188784 w 1617109"/>
                  <a:gd name="connsiteY60" fmla="*/ 353474 h 2226790"/>
                  <a:gd name="connsiteX61" fmla="*/ 235321 w 1617109"/>
                  <a:gd name="connsiteY61" fmla="*/ 341593 h 2226790"/>
                  <a:gd name="connsiteX62" fmla="*/ 252152 w 1617109"/>
                  <a:gd name="connsiteY62" fmla="*/ 301988 h 2226790"/>
                  <a:gd name="connsiteX63" fmla="*/ 254133 w 1617109"/>
                  <a:gd name="connsiteY63" fmla="*/ 118815 h 2226790"/>
                  <a:gd name="connsiteX64" fmla="*/ 254133 w 1617109"/>
                  <a:gd name="connsiteY64" fmla="*/ 104953 h 2226790"/>
                  <a:gd name="connsiteX65" fmla="*/ 647213 w 1617109"/>
                  <a:gd name="connsiteY65" fmla="*/ 104953 h 2226790"/>
                  <a:gd name="connsiteX66" fmla="*/ 310570 w 1617109"/>
                  <a:gd name="connsiteY66" fmla="*/ 2122828 h 2226790"/>
                  <a:gd name="connsiteX67" fmla="*/ 240271 w 1617109"/>
                  <a:gd name="connsiteY67" fmla="*/ 2122828 h 2226790"/>
                  <a:gd name="connsiteX68" fmla="*/ 61059 w 1617109"/>
                  <a:gd name="connsiteY68" fmla="*/ 2124808 h 2226790"/>
                  <a:gd name="connsiteX69" fmla="*/ 1652 w 1617109"/>
                  <a:gd name="connsiteY69" fmla="*/ 2164413 h 2226790"/>
                  <a:gd name="connsiteX70" fmla="*/ 31355 w 1617109"/>
                  <a:gd name="connsiteY70" fmla="*/ 2217880 h 2226790"/>
                  <a:gd name="connsiteX71" fmla="*/ 148189 w 1617109"/>
                  <a:gd name="connsiteY71" fmla="*/ 2224811 h 2226790"/>
                  <a:gd name="connsiteX72" fmla="*/ 181854 w 1617109"/>
                  <a:gd name="connsiteY72" fmla="*/ 2226791 h 2226790"/>
                  <a:gd name="connsiteX73" fmla="*/ 1436342 w 1617109"/>
                  <a:gd name="connsiteY73" fmla="*/ 2226791 h 2226790"/>
                  <a:gd name="connsiteX74" fmla="*/ 1451194 w 1617109"/>
                  <a:gd name="connsiteY74" fmla="*/ 2225801 h 2226790"/>
                  <a:gd name="connsiteX75" fmla="*/ 1575950 w 1617109"/>
                  <a:gd name="connsiteY75" fmla="*/ 2220851 h 2226790"/>
                  <a:gd name="connsiteX76" fmla="*/ 1613574 w 1617109"/>
                  <a:gd name="connsiteY76" fmla="*/ 2195107 h 2226790"/>
                  <a:gd name="connsiteX77" fmla="*/ 1576940 w 1617109"/>
                  <a:gd name="connsiteY77" fmla="*/ 2128769 h 2226790"/>
                  <a:gd name="connsiteX78" fmla="*/ 1552187 w 1617109"/>
                  <a:gd name="connsiteY78" fmla="*/ 2125798 h 2226790"/>
                  <a:gd name="connsiteX79" fmla="*/ 1339310 w 1617109"/>
                  <a:gd name="connsiteY79" fmla="*/ 2123818 h 2226790"/>
                  <a:gd name="connsiteX80" fmla="*/ 1306636 w 1617109"/>
                  <a:gd name="connsiteY80" fmla="*/ 2123818 h 2226790"/>
                  <a:gd name="connsiteX81" fmla="*/ 969993 w 1617109"/>
                  <a:gd name="connsiteY81" fmla="*/ 105943 h 2226790"/>
                  <a:gd name="connsiteX82" fmla="*/ 1363074 w 1617109"/>
                  <a:gd name="connsiteY82" fmla="*/ 105943 h 2226790"/>
                  <a:gd name="connsiteX83" fmla="*/ 1363074 w 1617109"/>
                  <a:gd name="connsiteY83" fmla="*/ 118815 h 2226790"/>
                  <a:gd name="connsiteX84" fmla="*/ 1363074 w 1617109"/>
                  <a:gd name="connsiteY84" fmla="*/ 259412 h 2226790"/>
                  <a:gd name="connsiteX85" fmla="*/ 1367033 w 1617109"/>
                  <a:gd name="connsiteY85" fmla="*/ 314860 h 2226790"/>
                  <a:gd name="connsiteX86" fmla="*/ 1413570 w 1617109"/>
                  <a:gd name="connsiteY86" fmla="*/ 355455 h 2226790"/>
                  <a:gd name="connsiteX87" fmla="*/ 1461095 w 1617109"/>
                  <a:gd name="connsiteY87" fmla="*/ 313869 h 2226790"/>
                  <a:gd name="connsiteX88" fmla="*/ 1464066 w 1617109"/>
                  <a:gd name="connsiteY88" fmla="*/ 286146 h 2226790"/>
                  <a:gd name="connsiteX89" fmla="*/ 1466046 w 1617109"/>
                  <a:gd name="connsiteY89" fmla="*/ 111884 h 2226790"/>
                  <a:gd name="connsiteX90" fmla="*/ 1462086 w 1617109"/>
                  <a:gd name="connsiteY90" fmla="*/ 43565 h 2226790"/>
                  <a:gd name="connsiteX91" fmla="*/ 1423471 w 1617109"/>
                  <a:gd name="connsiteY91" fmla="*/ 6930 h 2226790"/>
                  <a:gd name="connsiteX92" fmla="*/ 1343271 w 1617109"/>
                  <a:gd name="connsiteY92" fmla="*/ 1980 h 2226790"/>
                  <a:gd name="connsiteX93" fmla="*/ 1308617 w 1617109"/>
                  <a:gd name="connsiteY93" fmla="*/ 0 h 2226790"/>
                  <a:gd name="connsiteX94" fmla="*/ 315521 w 1617109"/>
                  <a:gd name="connsiteY94" fmla="*/ 0 h 22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1617109" h="2226790">
                    <a:moveTo>
                      <a:pt x="414533" y="2122828"/>
                    </a:moveTo>
                    <a:cubicBezTo>
                      <a:pt x="431365" y="2021835"/>
                      <a:pt x="447208" y="1922823"/>
                      <a:pt x="463050" y="1823810"/>
                    </a:cubicBezTo>
                    <a:lnTo>
                      <a:pt x="1153166" y="1823810"/>
                    </a:lnTo>
                    <a:cubicBezTo>
                      <a:pt x="1169008" y="1922823"/>
                      <a:pt x="1185841" y="2021835"/>
                      <a:pt x="1201683" y="2122828"/>
                    </a:cubicBezTo>
                    <a:cubicBezTo>
                      <a:pt x="1069996" y="2124808"/>
                      <a:pt x="939300" y="2125798"/>
                      <a:pt x="807612" y="2125798"/>
                    </a:cubicBezTo>
                    <a:cubicBezTo>
                      <a:pt x="677906" y="2125798"/>
                      <a:pt x="546220" y="2124808"/>
                      <a:pt x="414533" y="2122828"/>
                    </a:cubicBezTo>
                    <a:moveTo>
                      <a:pt x="534338" y="1399047"/>
                    </a:moveTo>
                    <a:cubicBezTo>
                      <a:pt x="695729" y="1505980"/>
                      <a:pt x="855139" y="1612913"/>
                      <a:pt x="1013559" y="1718857"/>
                    </a:cubicBezTo>
                    <a:cubicBezTo>
                      <a:pt x="1013559" y="1719847"/>
                      <a:pt x="1012569" y="1720837"/>
                      <a:pt x="1012569" y="1721827"/>
                    </a:cubicBezTo>
                    <a:lnTo>
                      <a:pt x="480871" y="1721827"/>
                    </a:lnTo>
                    <a:cubicBezTo>
                      <a:pt x="499684" y="1613904"/>
                      <a:pt x="516517" y="1507960"/>
                      <a:pt x="534338" y="1399047"/>
                    </a:cubicBezTo>
                    <a:moveTo>
                      <a:pt x="679887" y="1375283"/>
                    </a:moveTo>
                    <a:cubicBezTo>
                      <a:pt x="679887" y="1374294"/>
                      <a:pt x="680877" y="1373303"/>
                      <a:pt x="680877" y="1371323"/>
                    </a:cubicBezTo>
                    <a:cubicBezTo>
                      <a:pt x="687808" y="1370333"/>
                      <a:pt x="695729" y="1369343"/>
                      <a:pt x="703649" y="1369343"/>
                    </a:cubicBezTo>
                    <a:cubicBezTo>
                      <a:pt x="825435" y="1368352"/>
                      <a:pt x="947221" y="1368352"/>
                      <a:pt x="1069006" y="1367363"/>
                    </a:cubicBezTo>
                    <a:cubicBezTo>
                      <a:pt x="1075937" y="1367363"/>
                      <a:pt x="1077917" y="1370333"/>
                      <a:pt x="1078907" y="1376274"/>
                    </a:cubicBezTo>
                    <a:cubicBezTo>
                      <a:pt x="1093759" y="1469345"/>
                      <a:pt x="1108611" y="1561427"/>
                      <a:pt x="1123463" y="1654499"/>
                    </a:cubicBezTo>
                    <a:cubicBezTo>
                      <a:pt x="1124452" y="1658460"/>
                      <a:pt x="1123463" y="1661430"/>
                      <a:pt x="1124452" y="1669351"/>
                    </a:cubicBezTo>
                    <a:cubicBezTo>
                      <a:pt x="974944" y="1570338"/>
                      <a:pt x="827415" y="1472316"/>
                      <a:pt x="679887" y="1375283"/>
                    </a:cubicBezTo>
                    <a:moveTo>
                      <a:pt x="608598" y="959431"/>
                    </a:moveTo>
                    <a:cubicBezTo>
                      <a:pt x="610578" y="958441"/>
                      <a:pt x="611568" y="958441"/>
                      <a:pt x="613548" y="957451"/>
                    </a:cubicBezTo>
                    <a:cubicBezTo>
                      <a:pt x="733353" y="1060424"/>
                      <a:pt x="853159" y="1163397"/>
                      <a:pt x="973954" y="1266370"/>
                    </a:cubicBezTo>
                    <a:lnTo>
                      <a:pt x="558101" y="1266370"/>
                    </a:lnTo>
                    <a:cubicBezTo>
                      <a:pt x="573943" y="1162407"/>
                      <a:pt x="591766" y="1061414"/>
                      <a:pt x="608598" y="959431"/>
                    </a:cubicBezTo>
                    <a:moveTo>
                      <a:pt x="722462" y="919826"/>
                    </a:moveTo>
                    <a:cubicBezTo>
                      <a:pt x="723452" y="917846"/>
                      <a:pt x="723452" y="916856"/>
                      <a:pt x="724443" y="914875"/>
                    </a:cubicBezTo>
                    <a:lnTo>
                      <a:pt x="1002668" y="914875"/>
                    </a:lnTo>
                    <a:cubicBezTo>
                      <a:pt x="1016530" y="1003987"/>
                      <a:pt x="1031382" y="1095078"/>
                      <a:pt x="1046234" y="1185179"/>
                    </a:cubicBezTo>
                    <a:cubicBezTo>
                      <a:pt x="1045242" y="1186170"/>
                      <a:pt x="1043263" y="1187160"/>
                      <a:pt x="1042273" y="1188150"/>
                    </a:cubicBezTo>
                    <a:cubicBezTo>
                      <a:pt x="935339" y="1099039"/>
                      <a:pt x="828406" y="1008937"/>
                      <a:pt x="722462" y="919826"/>
                    </a:cubicBezTo>
                    <a:moveTo>
                      <a:pt x="681867" y="517835"/>
                    </a:moveTo>
                    <a:cubicBezTo>
                      <a:pt x="764048" y="616848"/>
                      <a:pt x="844248" y="712890"/>
                      <a:pt x="927419" y="810912"/>
                    </a:cubicBezTo>
                    <a:lnTo>
                      <a:pt x="634341" y="810912"/>
                    </a:lnTo>
                    <a:cubicBezTo>
                      <a:pt x="649192" y="713880"/>
                      <a:pt x="665035" y="617838"/>
                      <a:pt x="681867" y="517835"/>
                    </a:cubicBezTo>
                    <a:moveTo>
                      <a:pt x="768007" y="463378"/>
                    </a:moveTo>
                    <a:cubicBezTo>
                      <a:pt x="768998" y="462388"/>
                      <a:pt x="768998" y="461398"/>
                      <a:pt x="769988" y="459418"/>
                    </a:cubicBezTo>
                    <a:cubicBezTo>
                      <a:pt x="778900" y="458428"/>
                      <a:pt x="787810" y="457437"/>
                      <a:pt x="796721" y="457437"/>
                    </a:cubicBezTo>
                    <a:cubicBezTo>
                      <a:pt x="836326" y="457437"/>
                      <a:pt x="875931" y="457437"/>
                      <a:pt x="915536" y="457437"/>
                    </a:cubicBezTo>
                    <a:cubicBezTo>
                      <a:pt x="921477" y="457437"/>
                      <a:pt x="925438" y="457437"/>
                      <a:pt x="926427" y="465359"/>
                    </a:cubicBezTo>
                    <a:cubicBezTo>
                      <a:pt x="938310" y="539618"/>
                      <a:pt x="950191" y="612887"/>
                      <a:pt x="962073" y="687146"/>
                    </a:cubicBezTo>
                    <a:cubicBezTo>
                      <a:pt x="962073" y="688137"/>
                      <a:pt x="962073" y="689127"/>
                      <a:pt x="962073" y="690117"/>
                    </a:cubicBezTo>
                    <a:cubicBezTo>
                      <a:pt x="961082" y="691107"/>
                      <a:pt x="960092" y="691107"/>
                      <a:pt x="959102" y="692097"/>
                    </a:cubicBezTo>
                    <a:cubicBezTo>
                      <a:pt x="895734" y="615857"/>
                      <a:pt x="832366" y="539618"/>
                      <a:pt x="768007" y="463378"/>
                    </a:cubicBezTo>
                    <a:moveTo>
                      <a:pt x="716521" y="356445"/>
                    </a:moveTo>
                    <a:cubicBezTo>
                      <a:pt x="714542" y="356445"/>
                      <a:pt x="712561" y="355455"/>
                      <a:pt x="708600" y="354465"/>
                    </a:cubicBezTo>
                    <a:cubicBezTo>
                      <a:pt x="721472" y="276245"/>
                      <a:pt x="734344" y="199015"/>
                      <a:pt x="747215" y="121785"/>
                    </a:cubicBezTo>
                    <a:cubicBezTo>
                      <a:pt x="748205" y="112874"/>
                      <a:pt x="752166" y="108914"/>
                      <a:pt x="761077" y="108914"/>
                    </a:cubicBezTo>
                    <a:cubicBezTo>
                      <a:pt x="795731" y="108914"/>
                      <a:pt x="831376" y="108914"/>
                      <a:pt x="867020" y="108914"/>
                    </a:cubicBezTo>
                    <a:cubicBezTo>
                      <a:pt x="873952" y="145548"/>
                      <a:pt x="879892" y="180202"/>
                      <a:pt x="885833" y="214857"/>
                    </a:cubicBezTo>
                    <a:cubicBezTo>
                      <a:pt x="892764" y="255452"/>
                      <a:pt x="899695" y="297038"/>
                      <a:pt x="905635" y="337632"/>
                    </a:cubicBezTo>
                    <a:cubicBezTo>
                      <a:pt x="908606" y="353474"/>
                      <a:pt x="908606" y="355455"/>
                      <a:pt x="892764" y="355455"/>
                    </a:cubicBezTo>
                    <a:cubicBezTo>
                      <a:pt x="867020" y="355455"/>
                      <a:pt x="841277" y="355455"/>
                      <a:pt x="814544" y="355455"/>
                    </a:cubicBezTo>
                    <a:cubicBezTo>
                      <a:pt x="781869" y="356445"/>
                      <a:pt x="749196" y="356445"/>
                      <a:pt x="716521" y="356445"/>
                    </a:cubicBezTo>
                    <a:moveTo>
                      <a:pt x="315521" y="2970"/>
                    </a:moveTo>
                    <a:cubicBezTo>
                      <a:pt x="311560" y="2970"/>
                      <a:pt x="307599" y="3960"/>
                      <a:pt x="304630" y="3960"/>
                    </a:cubicBezTo>
                    <a:cubicBezTo>
                      <a:pt x="268985" y="4951"/>
                      <a:pt x="232350" y="5941"/>
                      <a:pt x="196706" y="6930"/>
                    </a:cubicBezTo>
                    <a:cubicBezTo>
                      <a:pt x="172942" y="7921"/>
                      <a:pt x="160072" y="18812"/>
                      <a:pt x="155121" y="42575"/>
                    </a:cubicBezTo>
                    <a:cubicBezTo>
                      <a:pt x="153140" y="50496"/>
                      <a:pt x="152150" y="59408"/>
                      <a:pt x="152150" y="67328"/>
                    </a:cubicBezTo>
                    <a:cubicBezTo>
                      <a:pt x="151160" y="106933"/>
                      <a:pt x="150170" y="147528"/>
                      <a:pt x="150170" y="187133"/>
                    </a:cubicBezTo>
                    <a:cubicBezTo>
                      <a:pt x="150170" y="228719"/>
                      <a:pt x="152150" y="271294"/>
                      <a:pt x="154130" y="312879"/>
                    </a:cubicBezTo>
                    <a:cubicBezTo>
                      <a:pt x="155121" y="334662"/>
                      <a:pt x="169973" y="346544"/>
                      <a:pt x="188784" y="353474"/>
                    </a:cubicBezTo>
                    <a:cubicBezTo>
                      <a:pt x="206607" y="360405"/>
                      <a:pt x="221459" y="353474"/>
                      <a:pt x="235321" y="341593"/>
                    </a:cubicBezTo>
                    <a:cubicBezTo>
                      <a:pt x="247202" y="330701"/>
                      <a:pt x="251163" y="316840"/>
                      <a:pt x="252152" y="301988"/>
                    </a:cubicBezTo>
                    <a:cubicBezTo>
                      <a:pt x="253142" y="240600"/>
                      <a:pt x="254133" y="180202"/>
                      <a:pt x="254133" y="118815"/>
                    </a:cubicBezTo>
                    <a:cubicBezTo>
                      <a:pt x="254133" y="114854"/>
                      <a:pt x="254133" y="109904"/>
                      <a:pt x="254133" y="104953"/>
                    </a:cubicBezTo>
                    <a:lnTo>
                      <a:pt x="647213" y="104953"/>
                    </a:lnTo>
                    <a:cubicBezTo>
                      <a:pt x="535328" y="777248"/>
                      <a:pt x="422455" y="1449543"/>
                      <a:pt x="310570" y="2122828"/>
                    </a:cubicBezTo>
                    <a:cubicBezTo>
                      <a:pt x="286807" y="2122828"/>
                      <a:pt x="263044" y="2122828"/>
                      <a:pt x="240271" y="2122828"/>
                    </a:cubicBezTo>
                    <a:cubicBezTo>
                      <a:pt x="180864" y="2123818"/>
                      <a:pt x="120467" y="2123818"/>
                      <a:pt x="61059" y="2124808"/>
                    </a:cubicBezTo>
                    <a:cubicBezTo>
                      <a:pt x="24424" y="2125798"/>
                      <a:pt x="11553" y="2134710"/>
                      <a:pt x="1652" y="2164413"/>
                    </a:cubicBezTo>
                    <a:cubicBezTo>
                      <a:pt x="-5280" y="2185206"/>
                      <a:pt x="10562" y="2215900"/>
                      <a:pt x="31355" y="2217880"/>
                    </a:cubicBezTo>
                    <a:cubicBezTo>
                      <a:pt x="69969" y="2221840"/>
                      <a:pt x="109574" y="2222831"/>
                      <a:pt x="148189" y="2224811"/>
                    </a:cubicBezTo>
                    <a:cubicBezTo>
                      <a:pt x="159080" y="2225801"/>
                      <a:pt x="170963" y="2225801"/>
                      <a:pt x="181854" y="2226791"/>
                    </a:cubicBezTo>
                    <a:lnTo>
                      <a:pt x="1436342" y="2226791"/>
                    </a:lnTo>
                    <a:cubicBezTo>
                      <a:pt x="1441292" y="2226791"/>
                      <a:pt x="1446243" y="2225801"/>
                      <a:pt x="1451194" y="2225801"/>
                    </a:cubicBezTo>
                    <a:cubicBezTo>
                      <a:pt x="1492780" y="2223821"/>
                      <a:pt x="1534364" y="2222831"/>
                      <a:pt x="1575950" y="2220851"/>
                    </a:cubicBezTo>
                    <a:cubicBezTo>
                      <a:pt x="1593772" y="2219860"/>
                      <a:pt x="1606644" y="2213920"/>
                      <a:pt x="1613574" y="2195107"/>
                    </a:cubicBezTo>
                    <a:cubicBezTo>
                      <a:pt x="1624466" y="2164413"/>
                      <a:pt x="1609614" y="2133720"/>
                      <a:pt x="1576940" y="2128769"/>
                    </a:cubicBezTo>
                    <a:cubicBezTo>
                      <a:pt x="1569019" y="2127779"/>
                      <a:pt x="1560107" y="2125798"/>
                      <a:pt x="1552187" y="2125798"/>
                    </a:cubicBezTo>
                    <a:cubicBezTo>
                      <a:pt x="1481889" y="2124808"/>
                      <a:pt x="1410599" y="2124808"/>
                      <a:pt x="1339310" y="2123818"/>
                    </a:cubicBezTo>
                    <a:cubicBezTo>
                      <a:pt x="1328419" y="2123818"/>
                      <a:pt x="1318518" y="2123818"/>
                      <a:pt x="1306636" y="2123818"/>
                    </a:cubicBezTo>
                    <a:cubicBezTo>
                      <a:pt x="1194752" y="1450533"/>
                      <a:pt x="1081878" y="778238"/>
                      <a:pt x="969993" y="105943"/>
                    </a:cubicBezTo>
                    <a:lnTo>
                      <a:pt x="1363074" y="105943"/>
                    </a:lnTo>
                    <a:cubicBezTo>
                      <a:pt x="1363074" y="110894"/>
                      <a:pt x="1363074" y="114854"/>
                      <a:pt x="1363074" y="118815"/>
                    </a:cubicBezTo>
                    <a:cubicBezTo>
                      <a:pt x="1363074" y="165350"/>
                      <a:pt x="1363074" y="212877"/>
                      <a:pt x="1363074" y="259412"/>
                    </a:cubicBezTo>
                    <a:cubicBezTo>
                      <a:pt x="1363074" y="278225"/>
                      <a:pt x="1365053" y="296047"/>
                      <a:pt x="1367033" y="314860"/>
                    </a:cubicBezTo>
                    <a:cubicBezTo>
                      <a:pt x="1370004" y="339613"/>
                      <a:pt x="1389806" y="355455"/>
                      <a:pt x="1413570" y="355455"/>
                    </a:cubicBezTo>
                    <a:cubicBezTo>
                      <a:pt x="1438323" y="355455"/>
                      <a:pt x="1458125" y="338622"/>
                      <a:pt x="1461095" y="313869"/>
                    </a:cubicBezTo>
                    <a:cubicBezTo>
                      <a:pt x="1462086" y="304958"/>
                      <a:pt x="1463076" y="295057"/>
                      <a:pt x="1464066" y="286146"/>
                    </a:cubicBezTo>
                    <a:cubicBezTo>
                      <a:pt x="1465056" y="227729"/>
                      <a:pt x="1466046" y="170301"/>
                      <a:pt x="1466046" y="111884"/>
                    </a:cubicBezTo>
                    <a:cubicBezTo>
                      <a:pt x="1466046" y="89111"/>
                      <a:pt x="1465056" y="66338"/>
                      <a:pt x="1462086" y="43565"/>
                    </a:cubicBezTo>
                    <a:cubicBezTo>
                      <a:pt x="1459115" y="16832"/>
                      <a:pt x="1449214" y="8911"/>
                      <a:pt x="1423471" y="6930"/>
                    </a:cubicBezTo>
                    <a:cubicBezTo>
                      <a:pt x="1396737" y="4951"/>
                      <a:pt x="1370004" y="3960"/>
                      <a:pt x="1343271" y="1980"/>
                    </a:cubicBezTo>
                    <a:cubicBezTo>
                      <a:pt x="1331389" y="990"/>
                      <a:pt x="1319508" y="990"/>
                      <a:pt x="1308617" y="0"/>
                    </a:cubicBezTo>
                    <a:lnTo>
                      <a:pt x="315521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9" name="Полилиния: фигура 168">
                <a:extLst>
                  <a:ext uri="{FF2B5EF4-FFF2-40B4-BE49-F238E27FC236}">
                    <a16:creationId xmlns:a16="http://schemas.microsoft.com/office/drawing/2014/main" id="{0A27260F-74FB-2EA2-A9CB-111B7E80EFA3}"/>
                  </a:ext>
                </a:extLst>
              </p:cNvPr>
              <p:cNvSpPr/>
              <p:nvPr/>
            </p:nvSpPr>
            <p:spPr>
              <a:xfrm>
                <a:off x="12341819" y="5813073"/>
                <a:ext cx="405877" cy="106933"/>
              </a:xfrm>
              <a:custGeom>
                <a:avLst/>
                <a:gdLst>
                  <a:gd name="connsiteX0" fmla="*/ 187134 w 405877"/>
                  <a:gd name="connsiteY0" fmla="*/ 0 h 106933"/>
                  <a:gd name="connsiteX1" fmla="*/ 47526 w 405877"/>
                  <a:gd name="connsiteY1" fmla="*/ 4951 h 106933"/>
                  <a:gd name="connsiteX2" fmla="*/ 0 w 405877"/>
                  <a:gd name="connsiteY2" fmla="*/ 52477 h 106933"/>
                  <a:gd name="connsiteX3" fmla="*/ 46535 w 405877"/>
                  <a:gd name="connsiteY3" fmla="*/ 100003 h 106933"/>
                  <a:gd name="connsiteX4" fmla="*/ 202976 w 405877"/>
                  <a:gd name="connsiteY4" fmla="*/ 106934 h 106933"/>
                  <a:gd name="connsiteX5" fmla="*/ 202976 w 405877"/>
                  <a:gd name="connsiteY5" fmla="*/ 104954 h 106933"/>
                  <a:gd name="connsiteX6" fmla="*/ 236640 w 405877"/>
                  <a:gd name="connsiteY6" fmla="*/ 104954 h 106933"/>
                  <a:gd name="connsiteX7" fmla="*/ 362386 w 405877"/>
                  <a:gd name="connsiteY7" fmla="*/ 100003 h 106933"/>
                  <a:gd name="connsiteX8" fmla="*/ 403972 w 405877"/>
                  <a:gd name="connsiteY8" fmla="*/ 42576 h 106933"/>
                  <a:gd name="connsiteX9" fmla="*/ 355455 w 405877"/>
                  <a:gd name="connsiteY9" fmla="*/ 4951 h 106933"/>
                  <a:gd name="connsiteX10" fmla="*/ 189114 w 405877"/>
                  <a:gd name="connsiteY10" fmla="*/ 990 h 106933"/>
                  <a:gd name="connsiteX11" fmla="*/ 187134 w 405877"/>
                  <a:gd name="connsiteY11" fmla="*/ 0 h 10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5877" h="106933">
                    <a:moveTo>
                      <a:pt x="187134" y="0"/>
                    </a:moveTo>
                    <a:cubicBezTo>
                      <a:pt x="140597" y="0"/>
                      <a:pt x="94062" y="1980"/>
                      <a:pt x="47526" y="4951"/>
                    </a:cubicBezTo>
                    <a:cubicBezTo>
                      <a:pt x="23763" y="5941"/>
                      <a:pt x="0" y="30694"/>
                      <a:pt x="0" y="52477"/>
                    </a:cubicBezTo>
                    <a:cubicBezTo>
                      <a:pt x="0" y="74259"/>
                      <a:pt x="22773" y="99013"/>
                      <a:pt x="46535" y="100003"/>
                    </a:cubicBezTo>
                    <a:cubicBezTo>
                      <a:pt x="99013" y="102973"/>
                      <a:pt x="150499" y="104954"/>
                      <a:pt x="202976" y="106934"/>
                    </a:cubicBezTo>
                    <a:lnTo>
                      <a:pt x="202976" y="104954"/>
                    </a:lnTo>
                    <a:cubicBezTo>
                      <a:pt x="213867" y="104954"/>
                      <a:pt x="225749" y="104954"/>
                      <a:pt x="236640" y="104954"/>
                    </a:cubicBezTo>
                    <a:cubicBezTo>
                      <a:pt x="278225" y="102973"/>
                      <a:pt x="320801" y="101983"/>
                      <a:pt x="362386" y="100003"/>
                    </a:cubicBezTo>
                    <a:cubicBezTo>
                      <a:pt x="389120" y="98023"/>
                      <a:pt x="412882" y="65349"/>
                      <a:pt x="403972" y="42576"/>
                    </a:cubicBezTo>
                    <a:cubicBezTo>
                      <a:pt x="395060" y="20793"/>
                      <a:pt x="381198" y="5941"/>
                      <a:pt x="355455" y="4951"/>
                    </a:cubicBezTo>
                    <a:cubicBezTo>
                      <a:pt x="300008" y="3961"/>
                      <a:pt x="244560" y="990"/>
                      <a:pt x="189114" y="990"/>
                    </a:cubicBezTo>
                    <a:cubicBezTo>
                      <a:pt x="189114" y="0"/>
                      <a:pt x="188124" y="0"/>
                      <a:pt x="187134" y="0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0" name="Полилиния: фигура 169">
                <a:extLst>
                  <a:ext uri="{FF2B5EF4-FFF2-40B4-BE49-F238E27FC236}">
                    <a16:creationId xmlns:a16="http://schemas.microsoft.com/office/drawing/2014/main" id="{DDDFD661-1EE8-EEA6-FFEC-385BFDCF6967}"/>
                  </a:ext>
                </a:extLst>
              </p:cNvPr>
              <p:cNvSpPr/>
              <p:nvPr/>
            </p:nvSpPr>
            <p:spPr>
              <a:xfrm>
                <a:off x="12497116" y="6018029"/>
                <a:ext cx="95991" cy="96195"/>
              </a:xfrm>
              <a:custGeom>
                <a:avLst/>
                <a:gdLst>
                  <a:gd name="connsiteX0" fmla="*/ 34807 w 95991"/>
                  <a:gd name="connsiteY0" fmla="*/ 1980 h 96195"/>
                  <a:gd name="connsiteX1" fmla="*/ 2134 w 95991"/>
                  <a:gd name="connsiteY1" fmla="*/ 61388 h 96195"/>
                  <a:gd name="connsiteX2" fmla="*/ 61541 w 95991"/>
                  <a:gd name="connsiteY2" fmla="*/ 94062 h 96195"/>
                  <a:gd name="connsiteX3" fmla="*/ 94215 w 95991"/>
                  <a:gd name="connsiteY3" fmla="*/ 34654 h 96195"/>
                  <a:gd name="connsiteX4" fmla="*/ 47679 w 95991"/>
                  <a:gd name="connsiteY4" fmla="*/ 0 h 96195"/>
                  <a:gd name="connsiteX5" fmla="*/ 34807 w 95991"/>
                  <a:gd name="connsiteY5" fmla="*/ 1980 h 96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991" h="96195">
                    <a:moveTo>
                      <a:pt x="34807" y="1980"/>
                    </a:moveTo>
                    <a:cubicBezTo>
                      <a:pt x="9064" y="8911"/>
                      <a:pt x="-5788" y="35645"/>
                      <a:pt x="2134" y="61388"/>
                    </a:cubicBezTo>
                    <a:cubicBezTo>
                      <a:pt x="9064" y="87131"/>
                      <a:pt x="35798" y="101983"/>
                      <a:pt x="61541" y="94062"/>
                    </a:cubicBezTo>
                    <a:cubicBezTo>
                      <a:pt x="87284" y="86141"/>
                      <a:pt x="101146" y="60398"/>
                      <a:pt x="94215" y="34654"/>
                    </a:cubicBezTo>
                    <a:cubicBezTo>
                      <a:pt x="88274" y="13862"/>
                      <a:pt x="68472" y="0"/>
                      <a:pt x="47679" y="0"/>
                    </a:cubicBezTo>
                    <a:cubicBezTo>
                      <a:pt x="43719" y="0"/>
                      <a:pt x="38768" y="990"/>
                      <a:pt x="34807" y="1980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1" name="Полилиния: фигура 170">
                <a:extLst>
                  <a:ext uri="{FF2B5EF4-FFF2-40B4-BE49-F238E27FC236}">
                    <a16:creationId xmlns:a16="http://schemas.microsoft.com/office/drawing/2014/main" id="{EBD99C74-8A29-2E89-4DEE-8DEB81F1338F}"/>
                  </a:ext>
                </a:extLst>
              </p:cNvPr>
              <p:cNvSpPr/>
              <p:nvPr/>
            </p:nvSpPr>
            <p:spPr>
              <a:xfrm>
                <a:off x="13564624" y="5813073"/>
                <a:ext cx="405877" cy="106933"/>
              </a:xfrm>
              <a:custGeom>
                <a:avLst/>
                <a:gdLst>
                  <a:gd name="connsiteX0" fmla="*/ 186144 w 405877"/>
                  <a:gd name="connsiteY0" fmla="*/ 0 h 106933"/>
                  <a:gd name="connsiteX1" fmla="*/ 47526 w 405877"/>
                  <a:gd name="connsiteY1" fmla="*/ 4951 h 106933"/>
                  <a:gd name="connsiteX2" fmla="*/ 0 w 405877"/>
                  <a:gd name="connsiteY2" fmla="*/ 52477 h 106933"/>
                  <a:gd name="connsiteX3" fmla="*/ 46535 w 405877"/>
                  <a:gd name="connsiteY3" fmla="*/ 100003 h 106933"/>
                  <a:gd name="connsiteX4" fmla="*/ 202976 w 405877"/>
                  <a:gd name="connsiteY4" fmla="*/ 106934 h 106933"/>
                  <a:gd name="connsiteX5" fmla="*/ 202976 w 405877"/>
                  <a:gd name="connsiteY5" fmla="*/ 104954 h 106933"/>
                  <a:gd name="connsiteX6" fmla="*/ 236640 w 405877"/>
                  <a:gd name="connsiteY6" fmla="*/ 104954 h 106933"/>
                  <a:gd name="connsiteX7" fmla="*/ 362386 w 405877"/>
                  <a:gd name="connsiteY7" fmla="*/ 100003 h 106933"/>
                  <a:gd name="connsiteX8" fmla="*/ 403972 w 405877"/>
                  <a:gd name="connsiteY8" fmla="*/ 42576 h 106933"/>
                  <a:gd name="connsiteX9" fmla="*/ 355455 w 405877"/>
                  <a:gd name="connsiteY9" fmla="*/ 4951 h 106933"/>
                  <a:gd name="connsiteX10" fmla="*/ 189114 w 405877"/>
                  <a:gd name="connsiteY10" fmla="*/ 990 h 106933"/>
                  <a:gd name="connsiteX11" fmla="*/ 186144 w 405877"/>
                  <a:gd name="connsiteY11" fmla="*/ 0 h 10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5877" h="106933">
                    <a:moveTo>
                      <a:pt x="186144" y="0"/>
                    </a:moveTo>
                    <a:cubicBezTo>
                      <a:pt x="139607" y="0"/>
                      <a:pt x="93072" y="1980"/>
                      <a:pt x="47526" y="4951"/>
                    </a:cubicBezTo>
                    <a:cubicBezTo>
                      <a:pt x="23763" y="5941"/>
                      <a:pt x="0" y="30694"/>
                      <a:pt x="0" y="52477"/>
                    </a:cubicBezTo>
                    <a:cubicBezTo>
                      <a:pt x="0" y="74259"/>
                      <a:pt x="22773" y="99013"/>
                      <a:pt x="46535" y="100003"/>
                    </a:cubicBezTo>
                    <a:cubicBezTo>
                      <a:pt x="99013" y="102973"/>
                      <a:pt x="150499" y="104954"/>
                      <a:pt x="202976" y="106934"/>
                    </a:cubicBezTo>
                    <a:lnTo>
                      <a:pt x="202976" y="104954"/>
                    </a:lnTo>
                    <a:cubicBezTo>
                      <a:pt x="214857" y="104954"/>
                      <a:pt x="225749" y="104954"/>
                      <a:pt x="236640" y="104954"/>
                    </a:cubicBezTo>
                    <a:cubicBezTo>
                      <a:pt x="278225" y="102973"/>
                      <a:pt x="320801" y="101983"/>
                      <a:pt x="362386" y="100003"/>
                    </a:cubicBezTo>
                    <a:cubicBezTo>
                      <a:pt x="389120" y="98023"/>
                      <a:pt x="412882" y="65349"/>
                      <a:pt x="403972" y="42576"/>
                    </a:cubicBezTo>
                    <a:cubicBezTo>
                      <a:pt x="395060" y="20793"/>
                      <a:pt x="381198" y="5941"/>
                      <a:pt x="355455" y="4951"/>
                    </a:cubicBezTo>
                    <a:cubicBezTo>
                      <a:pt x="300008" y="3961"/>
                      <a:pt x="244560" y="990"/>
                      <a:pt x="189114" y="990"/>
                    </a:cubicBezTo>
                    <a:cubicBezTo>
                      <a:pt x="188124" y="0"/>
                      <a:pt x="187134" y="0"/>
                      <a:pt x="186144" y="0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2" name="Полилиния: фигура 171">
                <a:extLst>
                  <a:ext uri="{FF2B5EF4-FFF2-40B4-BE49-F238E27FC236}">
                    <a16:creationId xmlns:a16="http://schemas.microsoft.com/office/drawing/2014/main" id="{2D80C9C8-2605-6616-0305-3468B895F1BA}"/>
                  </a:ext>
                </a:extLst>
              </p:cNvPr>
              <p:cNvSpPr/>
              <p:nvPr/>
            </p:nvSpPr>
            <p:spPr>
              <a:xfrm>
                <a:off x="13718930" y="6018029"/>
                <a:ext cx="96348" cy="96195"/>
              </a:xfrm>
              <a:custGeom>
                <a:avLst/>
                <a:gdLst>
                  <a:gd name="connsiteX0" fmla="*/ 34807 w 96348"/>
                  <a:gd name="connsiteY0" fmla="*/ 1980 h 96195"/>
                  <a:gd name="connsiteX1" fmla="*/ 2134 w 96348"/>
                  <a:gd name="connsiteY1" fmla="*/ 61388 h 96195"/>
                  <a:gd name="connsiteX2" fmla="*/ 61541 w 96348"/>
                  <a:gd name="connsiteY2" fmla="*/ 94062 h 96195"/>
                  <a:gd name="connsiteX3" fmla="*/ 94215 w 96348"/>
                  <a:gd name="connsiteY3" fmla="*/ 34654 h 96195"/>
                  <a:gd name="connsiteX4" fmla="*/ 48669 w 96348"/>
                  <a:gd name="connsiteY4" fmla="*/ 0 h 96195"/>
                  <a:gd name="connsiteX5" fmla="*/ 34807 w 96348"/>
                  <a:gd name="connsiteY5" fmla="*/ 1980 h 96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348" h="96195">
                    <a:moveTo>
                      <a:pt x="34807" y="1980"/>
                    </a:moveTo>
                    <a:cubicBezTo>
                      <a:pt x="9064" y="8911"/>
                      <a:pt x="-5788" y="35645"/>
                      <a:pt x="2134" y="61388"/>
                    </a:cubicBezTo>
                    <a:cubicBezTo>
                      <a:pt x="10054" y="87131"/>
                      <a:pt x="35797" y="101983"/>
                      <a:pt x="61541" y="94062"/>
                    </a:cubicBezTo>
                    <a:cubicBezTo>
                      <a:pt x="87284" y="86141"/>
                      <a:pt x="102136" y="60398"/>
                      <a:pt x="94215" y="34654"/>
                    </a:cubicBezTo>
                    <a:cubicBezTo>
                      <a:pt x="88274" y="13862"/>
                      <a:pt x="69462" y="0"/>
                      <a:pt x="48669" y="0"/>
                    </a:cubicBezTo>
                    <a:cubicBezTo>
                      <a:pt x="43719" y="0"/>
                      <a:pt x="39758" y="990"/>
                      <a:pt x="34807" y="1980"/>
                    </a:cubicBezTo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00F3811F-1741-E758-C04F-18114074FB58}"/>
              </a:ext>
            </a:extLst>
          </p:cNvPr>
          <p:cNvGrpSpPr/>
          <p:nvPr/>
        </p:nvGrpSpPr>
        <p:grpSpPr>
          <a:xfrm>
            <a:off x="4552156" y="4813300"/>
            <a:ext cx="3119284" cy="2057400"/>
            <a:chOff x="4552156" y="4356100"/>
            <a:chExt cx="3119284" cy="2057400"/>
          </a:xfrm>
        </p:grpSpPr>
        <p:sp>
          <p:nvSpPr>
            <p:cNvPr id="121" name="Прямоугольник 120">
              <a:extLst>
                <a:ext uri="{FF2B5EF4-FFF2-40B4-BE49-F238E27FC236}">
                  <a16:creationId xmlns:a16="http://schemas.microsoft.com/office/drawing/2014/main" id="{CD625BEF-7184-58F1-2391-7746D3863BA3}"/>
                </a:ext>
              </a:extLst>
            </p:cNvPr>
            <p:cNvSpPr/>
            <p:nvPr/>
          </p:nvSpPr>
          <p:spPr>
            <a:xfrm>
              <a:off x="4552156" y="4356100"/>
              <a:ext cx="3119284" cy="20574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5E6A38E7-1A00-4198-F354-122F43D4ABF2}"/>
                </a:ext>
              </a:extLst>
            </p:cNvPr>
            <p:cNvSpPr txBox="1"/>
            <p:nvPr/>
          </p:nvSpPr>
          <p:spPr>
            <a:xfrm>
              <a:off x="4751259" y="4555203"/>
              <a:ext cx="2848897" cy="129266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ЭЛЕКТРО-</a:t>
              </a:r>
            </a:p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И ЖЕЛЕЗНО-ДОРОЖНЫЙ</a:t>
              </a:r>
            </a:p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ТРАНСПОРТ </a:t>
              </a:r>
            </a:p>
          </p:txBody>
        </p:sp>
        <p:grpSp>
          <p:nvGrpSpPr>
            <p:cNvPr id="6" name="Группа 5">
              <a:extLst>
                <a:ext uri="{FF2B5EF4-FFF2-40B4-BE49-F238E27FC236}">
                  <a16:creationId xmlns:a16="http://schemas.microsoft.com/office/drawing/2014/main" id="{99BF9E9B-5F6D-8AD1-AAFA-AEA29DCFBBAA}"/>
                </a:ext>
              </a:extLst>
            </p:cNvPr>
            <p:cNvGrpSpPr/>
            <p:nvPr/>
          </p:nvGrpSpPr>
          <p:grpSpPr>
            <a:xfrm>
              <a:off x="6685756" y="5422900"/>
              <a:ext cx="785854" cy="869738"/>
              <a:chOff x="8794149" y="5390566"/>
              <a:chExt cx="855425" cy="946735"/>
            </a:xfrm>
          </p:grpSpPr>
          <p:sp>
            <p:nvSpPr>
              <p:cNvPr id="188" name="Полилиния: фигура 187">
                <a:extLst>
                  <a:ext uri="{FF2B5EF4-FFF2-40B4-BE49-F238E27FC236}">
                    <a16:creationId xmlns:a16="http://schemas.microsoft.com/office/drawing/2014/main" id="{09803996-3381-3F47-E8D0-6A0BC88F4B17}"/>
                  </a:ext>
                </a:extLst>
              </p:cNvPr>
              <p:cNvSpPr/>
              <p:nvPr/>
            </p:nvSpPr>
            <p:spPr>
              <a:xfrm>
                <a:off x="8884456" y="5547223"/>
                <a:ext cx="674353" cy="790078"/>
              </a:xfrm>
              <a:custGeom>
                <a:avLst/>
                <a:gdLst>
                  <a:gd name="connsiteX0" fmla="*/ 1141645 w 1501067"/>
                  <a:gd name="connsiteY0" fmla="*/ 1457464 h 1758663"/>
                  <a:gd name="connsiteX1" fmla="*/ 346575 w 1501067"/>
                  <a:gd name="connsiteY1" fmla="*/ 1457464 h 1758663"/>
                  <a:gd name="connsiteX2" fmla="*/ 109935 w 1501067"/>
                  <a:gd name="connsiteY2" fmla="*/ 1275281 h 1758663"/>
                  <a:gd name="connsiteX3" fmla="*/ 103994 w 1501067"/>
                  <a:gd name="connsiteY3" fmla="*/ 1210923 h 1758663"/>
                  <a:gd name="connsiteX4" fmla="*/ 104984 w 1501067"/>
                  <a:gd name="connsiteY4" fmla="*/ 721801 h 1758663"/>
                  <a:gd name="connsiteX5" fmla="*/ 139638 w 1501067"/>
                  <a:gd name="connsiteY5" fmla="*/ 563381 h 1758663"/>
                  <a:gd name="connsiteX6" fmla="*/ 224789 w 1501067"/>
                  <a:gd name="connsiteY6" fmla="*/ 243571 h 1758663"/>
                  <a:gd name="connsiteX7" fmla="*/ 372318 w 1501067"/>
                  <a:gd name="connsiteY7" fmla="*/ 132677 h 1758663"/>
                  <a:gd name="connsiteX8" fmla="*/ 472321 w 1501067"/>
                  <a:gd name="connsiteY8" fmla="*/ 132677 h 1758663"/>
                  <a:gd name="connsiteX9" fmla="*/ 478261 w 1501067"/>
                  <a:gd name="connsiteY9" fmla="*/ 109904 h 1758663"/>
                  <a:gd name="connsiteX10" fmla="*/ 534698 w 1501067"/>
                  <a:gd name="connsiteY10" fmla="*/ 66339 h 1758663"/>
                  <a:gd name="connsiteX11" fmla="*/ 965403 w 1501067"/>
                  <a:gd name="connsiteY11" fmla="*/ 66339 h 1758663"/>
                  <a:gd name="connsiteX12" fmla="*/ 1028771 w 1501067"/>
                  <a:gd name="connsiteY12" fmla="*/ 132677 h 1758663"/>
                  <a:gd name="connsiteX13" fmla="*/ 1133724 w 1501067"/>
                  <a:gd name="connsiteY13" fmla="*/ 132677 h 1758663"/>
                  <a:gd name="connsiteX14" fmla="*/ 1274321 w 1501067"/>
                  <a:gd name="connsiteY14" fmla="*/ 236640 h 1758663"/>
                  <a:gd name="connsiteX15" fmla="*/ 1394128 w 1501067"/>
                  <a:gd name="connsiteY15" fmla="*/ 687147 h 1758663"/>
                  <a:gd name="connsiteX16" fmla="*/ 1398087 w 1501067"/>
                  <a:gd name="connsiteY16" fmla="*/ 722791 h 1758663"/>
                  <a:gd name="connsiteX17" fmla="*/ 1398087 w 1501067"/>
                  <a:gd name="connsiteY17" fmla="*/ 1208943 h 1758663"/>
                  <a:gd name="connsiteX18" fmla="*/ 1141645 w 1501067"/>
                  <a:gd name="connsiteY18" fmla="*/ 1457464 h 1758663"/>
                  <a:gd name="connsiteX19" fmla="*/ 1482248 w 1501067"/>
                  <a:gd name="connsiteY19" fmla="*/ 1099039 h 1758663"/>
                  <a:gd name="connsiteX20" fmla="*/ 1465416 w 1501067"/>
                  <a:gd name="connsiteY20" fmla="*/ 1066365 h 1758663"/>
                  <a:gd name="connsiteX21" fmla="*/ 1465416 w 1501067"/>
                  <a:gd name="connsiteY21" fmla="*/ 714870 h 1758663"/>
                  <a:gd name="connsiteX22" fmla="*/ 1462445 w 1501067"/>
                  <a:gd name="connsiteY22" fmla="*/ 681206 h 1758663"/>
                  <a:gd name="connsiteX23" fmla="*/ 1335710 w 1501067"/>
                  <a:gd name="connsiteY23" fmla="*/ 208917 h 1758663"/>
                  <a:gd name="connsiteX24" fmla="*/ 1189171 w 1501067"/>
                  <a:gd name="connsiteY24" fmla="*/ 73270 h 1758663"/>
                  <a:gd name="connsiteX25" fmla="*/ 1091149 w 1501067"/>
                  <a:gd name="connsiteY25" fmla="*/ 65349 h 1758663"/>
                  <a:gd name="connsiteX26" fmla="*/ 1062435 w 1501067"/>
                  <a:gd name="connsiteY26" fmla="*/ 50497 h 1758663"/>
                  <a:gd name="connsiteX27" fmla="*/ 963422 w 1501067"/>
                  <a:gd name="connsiteY27" fmla="*/ 0 h 1758663"/>
                  <a:gd name="connsiteX28" fmla="*/ 537669 w 1501067"/>
                  <a:gd name="connsiteY28" fmla="*/ 0 h 1758663"/>
                  <a:gd name="connsiteX29" fmla="*/ 447568 w 1501067"/>
                  <a:gd name="connsiteY29" fmla="*/ 40595 h 1758663"/>
                  <a:gd name="connsiteX30" fmla="*/ 388160 w 1501067"/>
                  <a:gd name="connsiteY30" fmla="*/ 66339 h 1758663"/>
                  <a:gd name="connsiteX31" fmla="*/ 369347 w 1501067"/>
                  <a:gd name="connsiteY31" fmla="*/ 66339 h 1758663"/>
                  <a:gd name="connsiteX32" fmla="*/ 159441 w 1501067"/>
                  <a:gd name="connsiteY32" fmla="*/ 225748 h 1758663"/>
                  <a:gd name="connsiteX33" fmla="*/ 41616 w 1501067"/>
                  <a:gd name="connsiteY33" fmla="*/ 668334 h 1758663"/>
                  <a:gd name="connsiteX34" fmla="*/ 35675 w 1501067"/>
                  <a:gd name="connsiteY34" fmla="*/ 713881 h 1758663"/>
                  <a:gd name="connsiteX35" fmla="*/ 35675 w 1501067"/>
                  <a:gd name="connsiteY35" fmla="*/ 1068345 h 1758663"/>
                  <a:gd name="connsiteX36" fmla="*/ 18844 w 1501067"/>
                  <a:gd name="connsiteY36" fmla="*/ 1099039 h 1758663"/>
                  <a:gd name="connsiteX37" fmla="*/ 16863 w 1501067"/>
                  <a:gd name="connsiteY37" fmla="*/ 1153496 h 1758663"/>
                  <a:gd name="connsiteX38" fmla="*/ 35675 w 1501067"/>
                  <a:gd name="connsiteY38" fmla="*/ 1188150 h 1758663"/>
                  <a:gd name="connsiteX39" fmla="*/ 36666 w 1501067"/>
                  <a:gd name="connsiteY39" fmla="*/ 1237656 h 1758663"/>
                  <a:gd name="connsiteX40" fmla="*/ 271325 w 1501067"/>
                  <a:gd name="connsiteY40" fmla="*/ 1516872 h 1758663"/>
                  <a:gd name="connsiteX41" fmla="*/ 290137 w 1501067"/>
                  <a:gd name="connsiteY41" fmla="*/ 1522812 h 1758663"/>
                  <a:gd name="connsiteX42" fmla="*/ 231720 w 1501067"/>
                  <a:gd name="connsiteY42" fmla="*/ 1617865 h 1758663"/>
                  <a:gd name="connsiteX43" fmla="*/ 176273 w 1501067"/>
                  <a:gd name="connsiteY43" fmla="*/ 1708956 h 1758663"/>
                  <a:gd name="connsiteX44" fmla="*/ 189145 w 1501067"/>
                  <a:gd name="connsiteY44" fmla="*/ 1753512 h 1758663"/>
                  <a:gd name="connsiteX45" fmla="*/ 233700 w 1501067"/>
                  <a:gd name="connsiteY45" fmla="*/ 1743611 h 1758663"/>
                  <a:gd name="connsiteX46" fmla="*/ 246572 w 1501067"/>
                  <a:gd name="connsiteY46" fmla="*/ 1723808 h 1758663"/>
                  <a:gd name="connsiteX47" fmla="*/ 356476 w 1501067"/>
                  <a:gd name="connsiteY47" fmla="*/ 1543605 h 1758663"/>
                  <a:gd name="connsiteX48" fmla="*/ 390140 w 1501067"/>
                  <a:gd name="connsiteY48" fmla="*/ 1524793 h 1758663"/>
                  <a:gd name="connsiteX49" fmla="*/ 1110951 w 1501067"/>
                  <a:gd name="connsiteY49" fmla="*/ 1524793 h 1758663"/>
                  <a:gd name="connsiteX50" fmla="*/ 1146596 w 1501067"/>
                  <a:gd name="connsiteY50" fmla="*/ 1544595 h 1758663"/>
                  <a:gd name="connsiteX51" fmla="*/ 1215905 w 1501067"/>
                  <a:gd name="connsiteY51" fmla="*/ 1657470 h 1758663"/>
                  <a:gd name="connsiteX52" fmla="*/ 1266401 w 1501067"/>
                  <a:gd name="connsiteY52" fmla="*/ 1739650 h 1758663"/>
                  <a:gd name="connsiteX53" fmla="*/ 1311947 w 1501067"/>
                  <a:gd name="connsiteY53" fmla="*/ 1752521 h 1758663"/>
                  <a:gd name="connsiteX54" fmla="*/ 1324819 w 1501067"/>
                  <a:gd name="connsiteY54" fmla="*/ 1705985 h 1758663"/>
                  <a:gd name="connsiteX55" fmla="*/ 1310957 w 1501067"/>
                  <a:gd name="connsiteY55" fmla="*/ 1683213 h 1758663"/>
                  <a:gd name="connsiteX56" fmla="*/ 1210954 w 1501067"/>
                  <a:gd name="connsiteY56" fmla="*/ 1520833 h 1758663"/>
                  <a:gd name="connsiteX57" fmla="*/ 1231747 w 1501067"/>
                  <a:gd name="connsiteY57" fmla="*/ 1514891 h 1758663"/>
                  <a:gd name="connsiteX58" fmla="*/ 1443634 w 1501067"/>
                  <a:gd name="connsiteY58" fmla="*/ 1335679 h 1758663"/>
                  <a:gd name="connsiteX59" fmla="*/ 1465416 w 1501067"/>
                  <a:gd name="connsiteY59" fmla="*/ 1183200 h 1758663"/>
                  <a:gd name="connsiteX60" fmla="*/ 1481258 w 1501067"/>
                  <a:gd name="connsiteY60" fmla="*/ 1154486 h 1758663"/>
                  <a:gd name="connsiteX61" fmla="*/ 1482248 w 1501067"/>
                  <a:gd name="connsiteY61" fmla="*/ 1099039 h 1758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501067" h="1758663">
                    <a:moveTo>
                      <a:pt x="1141645" y="1457464"/>
                    </a:moveTo>
                    <a:cubicBezTo>
                      <a:pt x="876292" y="1457464"/>
                      <a:pt x="611928" y="1457464"/>
                      <a:pt x="346575" y="1457464"/>
                    </a:cubicBezTo>
                    <a:cubicBezTo>
                      <a:pt x="228750" y="1457464"/>
                      <a:pt x="134688" y="1384195"/>
                      <a:pt x="109935" y="1275281"/>
                    </a:cubicBezTo>
                    <a:cubicBezTo>
                      <a:pt x="104984" y="1254489"/>
                      <a:pt x="103994" y="1232706"/>
                      <a:pt x="103994" y="1210923"/>
                    </a:cubicBezTo>
                    <a:cubicBezTo>
                      <a:pt x="103994" y="1047552"/>
                      <a:pt x="101024" y="885172"/>
                      <a:pt x="104984" y="721801"/>
                    </a:cubicBezTo>
                    <a:cubicBezTo>
                      <a:pt x="106964" y="668334"/>
                      <a:pt x="126767" y="615858"/>
                      <a:pt x="139638" y="563381"/>
                    </a:cubicBezTo>
                    <a:cubicBezTo>
                      <a:pt x="167362" y="456448"/>
                      <a:pt x="196076" y="349514"/>
                      <a:pt x="224789" y="243571"/>
                    </a:cubicBezTo>
                    <a:cubicBezTo>
                      <a:pt x="244592" y="169312"/>
                      <a:pt x="293108" y="132677"/>
                      <a:pt x="372318" y="132677"/>
                    </a:cubicBezTo>
                    <a:cubicBezTo>
                      <a:pt x="404992" y="132677"/>
                      <a:pt x="437666" y="132677"/>
                      <a:pt x="472321" y="132677"/>
                    </a:cubicBezTo>
                    <a:cubicBezTo>
                      <a:pt x="475291" y="123766"/>
                      <a:pt x="476281" y="116835"/>
                      <a:pt x="478261" y="109904"/>
                    </a:cubicBezTo>
                    <a:cubicBezTo>
                      <a:pt x="486182" y="79210"/>
                      <a:pt x="502024" y="66339"/>
                      <a:pt x="534698" y="66339"/>
                    </a:cubicBezTo>
                    <a:cubicBezTo>
                      <a:pt x="678267" y="66339"/>
                      <a:pt x="821835" y="66339"/>
                      <a:pt x="965403" y="66339"/>
                    </a:cubicBezTo>
                    <a:cubicBezTo>
                      <a:pt x="1002038" y="66339"/>
                      <a:pt x="1010948" y="77230"/>
                      <a:pt x="1028771" y="132677"/>
                    </a:cubicBezTo>
                    <a:cubicBezTo>
                      <a:pt x="1063426" y="132677"/>
                      <a:pt x="1098080" y="132677"/>
                      <a:pt x="1133724" y="132677"/>
                    </a:cubicBezTo>
                    <a:cubicBezTo>
                      <a:pt x="1206004" y="132677"/>
                      <a:pt x="1255510" y="169312"/>
                      <a:pt x="1274321" y="236640"/>
                    </a:cubicBezTo>
                    <a:cubicBezTo>
                      <a:pt x="1314918" y="386149"/>
                      <a:pt x="1354523" y="536648"/>
                      <a:pt x="1394128" y="687147"/>
                    </a:cubicBezTo>
                    <a:cubicBezTo>
                      <a:pt x="1397097" y="699029"/>
                      <a:pt x="1398087" y="710910"/>
                      <a:pt x="1398087" y="722791"/>
                    </a:cubicBezTo>
                    <a:cubicBezTo>
                      <a:pt x="1398087" y="885172"/>
                      <a:pt x="1398087" y="1047552"/>
                      <a:pt x="1398087" y="1208943"/>
                    </a:cubicBezTo>
                    <a:cubicBezTo>
                      <a:pt x="1398087" y="1360432"/>
                      <a:pt x="1298085" y="1457464"/>
                      <a:pt x="1141645" y="1457464"/>
                    </a:cubicBezTo>
                    <a:moveTo>
                      <a:pt x="1482248" y="1099039"/>
                    </a:moveTo>
                    <a:cubicBezTo>
                      <a:pt x="1465416" y="1091118"/>
                      <a:pt x="1465416" y="1080227"/>
                      <a:pt x="1465416" y="1066365"/>
                    </a:cubicBezTo>
                    <a:cubicBezTo>
                      <a:pt x="1465416" y="949530"/>
                      <a:pt x="1465416" y="831705"/>
                      <a:pt x="1465416" y="714870"/>
                    </a:cubicBezTo>
                    <a:cubicBezTo>
                      <a:pt x="1465416" y="703979"/>
                      <a:pt x="1465416" y="692098"/>
                      <a:pt x="1462445" y="681206"/>
                    </a:cubicBezTo>
                    <a:cubicBezTo>
                      <a:pt x="1420860" y="523776"/>
                      <a:pt x="1380266" y="366346"/>
                      <a:pt x="1335710" y="208917"/>
                    </a:cubicBezTo>
                    <a:cubicBezTo>
                      <a:pt x="1315907" y="136637"/>
                      <a:pt x="1263430" y="91092"/>
                      <a:pt x="1189171" y="73270"/>
                    </a:cubicBezTo>
                    <a:cubicBezTo>
                      <a:pt x="1158477" y="65349"/>
                      <a:pt x="1123823" y="69309"/>
                      <a:pt x="1091149" y="65349"/>
                    </a:cubicBezTo>
                    <a:cubicBezTo>
                      <a:pt x="1081248" y="64358"/>
                      <a:pt x="1068376" y="58418"/>
                      <a:pt x="1062435" y="50497"/>
                    </a:cubicBezTo>
                    <a:cubicBezTo>
                      <a:pt x="1036692" y="17822"/>
                      <a:pt x="1005008" y="0"/>
                      <a:pt x="963422" y="0"/>
                    </a:cubicBezTo>
                    <a:cubicBezTo>
                      <a:pt x="821835" y="0"/>
                      <a:pt x="680247" y="0"/>
                      <a:pt x="537669" y="0"/>
                    </a:cubicBezTo>
                    <a:cubicBezTo>
                      <a:pt x="501034" y="0"/>
                      <a:pt x="467370" y="9901"/>
                      <a:pt x="447568" y="40595"/>
                    </a:cubicBezTo>
                    <a:cubicBezTo>
                      <a:pt x="431725" y="64358"/>
                      <a:pt x="412913" y="68319"/>
                      <a:pt x="388160" y="66339"/>
                    </a:cubicBezTo>
                    <a:cubicBezTo>
                      <a:pt x="382219" y="65349"/>
                      <a:pt x="375289" y="66339"/>
                      <a:pt x="369347" y="66339"/>
                    </a:cubicBezTo>
                    <a:cubicBezTo>
                      <a:pt x="262414" y="67328"/>
                      <a:pt x="186174" y="124756"/>
                      <a:pt x="159441" y="225748"/>
                    </a:cubicBezTo>
                    <a:cubicBezTo>
                      <a:pt x="119836" y="373277"/>
                      <a:pt x="81221" y="520806"/>
                      <a:pt x="41616" y="668334"/>
                    </a:cubicBezTo>
                    <a:cubicBezTo>
                      <a:pt x="37656" y="683186"/>
                      <a:pt x="35675" y="699029"/>
                      <a:pt x="35675" y="713881"/>
                    </a:cubicBezTo>
                    <a:cubicBezTo>
                      <a:pt x="34685" y="831705"/>
                      <a:pt x="35675" y="950520"/>
                      <a:pt x="35675" y="1068345"/>
                    </a:cubicBezTo>
                    <a:cubicBezTo>
                      <a:pt x="35675" y="1081217"/>
                      <a:pt x="35675" y="1091118"/>
                      <a:pt x="18844" y="1099039"/>
                    </a:cubicBezTo>
                    <a:cubicBezTo>
                      <a:pt x="-4920" y="1109931"/>
                      <a:pt x="-6900" y="1142605"/>
                      <a:pt x="16863" y="1153496"/>
                    </a:cubicBezTo>
                    <a:cubicBezTo>
                      <a:pt x="34685" y="1162407"/>
                      <a:pt x="35675" y="1173298"/>
                      <a:pt x="35675" y="1188150"/>
                    </a:cubicBezTo>
                    <a:cubicBezTo>
                      <a:pt x="35675" y="1203993"/>
                      <a:pt x="35675" y="1220824"/>
                      <a:pt x="36666" y="1237656"/>
                    </a:cubicBezTo>
                    <a:cubicBezTo>
                      <a:pt x="42606" y="1373304"/>
                      <a:pt x="136668" y="1484198"/>
                      <a:pt x="271325" y="1516872"/>
                    </a:cubicBezTo>
                    <a:cubicBezTo>
                      <a:pt x="277266" y="1517862"/>
                      <a:pt x="282217" y="1520833"/>
                      <a:pt x="290137" y="1522812"/>
                    </a:cubicBezTo>
                    <a:cubicBezTo>
                      <a:pt x="270335" y="1555487"/>
                      <a:pt x="251523" y="1586181"/>
                      <a:pt x="231720" y="1617865"/>
                    </a:cubicBezTo>
                    <a:cubicBezTo>
                      <a:pt x="212908" y="1648558"/>
                      <a:pt x="194095" y="1678262"/>
                      <a:pt x="176273" y="1708956"/>
                    </a:cubicBezTo>
                    <a:cubicBezTo>
                      <a:pt x="165382" y="1726778"/>
                      <a:pt x="171322" y="1742620"/>
                      <a:pt x="189145" y="1753512"/>
                    </a:cubicBezTo>
                    <a:cubicBezTo>
                      <a:pt x="205977" y="1763413"/>
                      <a:pt x="221819" y="1758463"/>
                      <a:pt x="233700" y="1743611"/>
                    </a:cubicBezTo>
                    <a:cubicBezTo>
                      <a:pt x="238651" y="1737670"/>
                      <a:pt x="242612" y="1730739"/>
                      <a:pt x="246572" y="1723808"/>
                    </a:cubicBezTo>
                    <a:cubicBezTo>
                      <a:pt x="283206" y="1664401"/>
                      <a:pt x="320832" y="1604003"/>
                      <a:pt x="356476" y="1543605"/>
                    </a:cubicBezTo>
                    <a:cubicBezTo>
                      <a:pt x="364397" y="1529743"/>
                      <a:pt x="374298" y="1524793"/>
                      <a:pt x="390140" y="1524793"/>
                    </a:cubicBezTo>
                    <a:cubicBezTo>
                      <a:pt x="630741" y="1524793"/>
                      <a:pt x="870351" y="1524793"/>
                      <a:pt x="1110951" y="1524793"/>
                    </a:cubicBezTo>
                    <a:cubicBezTo>
                      <a:pt x="1128774" y="1524793"/>
                      <a:pt x="1137685" y="1529743"/>
                      <a:pt x="1146596" y="1544595"/>
                    </a:cubicBezTo>
                    <a:cubicBezTo>
                      <a:pt x="1168379" y="1583210"/>
                      <a:pt x="1193132" y="1619845"/>
                      <a:pt x="1215905" y="1657470"/>
                    </a:cubicBezTo>
                    <a:cubicBezTo>
                      <a:pt x="1232737" y="1685193"/>
                      <a:pt x="1249568" y="1711927"/>
                      <a:pt x="1266401" y="1739650"/>
                    </a:cubicBezTo>
                    <a:cubicBezTo>
                      <a:pt x="1277292" y="1756482"/>
                      <a:pt x="1293134" y="1763413"/>
                      <a:pt x="1311947" y="1752521"/>
                    </a:cubicBezTo>
                    <a:cubicBezTo>
                      <a:pt x="1330759" y="1741630"/>
                      <a:pt x="1334720" y="1724798"/>
                      <a:pt x="1324819" y="1705985"/>
                    </a:cubicBezTo>
                    <a:cubicBezTo>
                      <a:pt x="1320858" y="1698065"/>
                      <a:pt x="1315907" y="1691134"/>
                      <a:pt x="1310957" y="1683213"/>
                    </a:cubicBezTo>
                    <a:cubicBezTo>
                      <a:pt x="1278282" y="1629746"/>
                      <a:pt x="1245609" y="1577269"/>
                      <a:pt x="1210954" y="1520833"/>
                    </a:cubicBezTo>
                    <a:cubicBezTo>
                      <a:pt x="1219865" y="1517862"/>
                      <a:pt x="1225806" y="1516872"/>
                      <a:pt x="1231747" y="1514891"/>
                    </a:cubicBezTo>
                    <a:cubicBezTo>
                      <a:pt x="1332739" y="1489148"/>
                      <a:pt x="1403038" y="1428750"/>
                      <a:pt x="1443634" y="1335679"/>
                    </a:cubicBezTo>
                    <a:cubicBezTo>
                      <a:pt x="1465416" y="1287163"/>
                      <a:pt x="1466406" y="1234686"/>
                      <a:pt x="1465416" y="1183200"/>
                    </a:cubicBezTo>
                    <a:cubicBezTo>
                      <a:pt x="1465416" y="1171318"/>
                      <a:pt x="1465416" y="1162407"/>
                      <a:pt x="1481258" y="1154486"/>
                    </a:cubicBezTo>
                    <a:cubicBezTo>
                      <a:pt x="1507001" y="1142605"/>
                      <a:pt x="1507992" y="1110921"/>
                      <a:pt x="1482248" y="1099039"/>
                    </a:cubicBezTo>
                  </a:path>
                </a:pathLst>
              </a:custGeom>
              <a:solidFill>
                <a:srgbClr val="D90014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9" name="Полилиния: фигура 188">
                <a:extLst>
                  <a:ext uri="{FF2B5EF4-FFF2-40B4-BE49-F238E27FC236}">
                    <a16:creationId xmlns:a16="http://schemas.microsoft.com/office/drawing/2014/main" id="{DFB2AFC4-1BA2-7968-4696-EDB28A2F9EBC}"/>
                  </a:ext>
                </a:extLst>
              </p:cNvPr>
              <p:cNvSpPr/>
              <p:nvPr/>
            </p:nvSpPr>
            <p:spPr>
              <a:xfrm>
                <a:off x="9619722" y="6157927"/>
                <a:ext cx="29852" cy="29381"/>
              </a:xfrm>
              <a:custGeom>
                <a:avLst/>
                <a:gdLst>
                  <a:gd name="connsiteX0" fmla="*/ 34708 w 66448"/>
                  <a:gd name="connsiteY0" fmla="*/ 53 h 65401"/>
                  <a:gd name="connsiteX1" fmla="*/ 53 w 66448"/>
                  <a:gd name="connsiteY1" fmla="*/ 31737 h 65401"/>
                  <a:gd name="connsiteX2" fmla="*/ 33717 w 66448"/>
                  <a:gd name="connsiteY2" fmla="*/ 65402 h 65401"/>
                  <a:gd name="connsiteX3" fmla="*/ 66391 w 66448"/>
                  <a:gd name="connsiteY3" fmla="*/ 33718 h 65401"/>
                  <a:gd name="connsiteX4" fmla="*/ 34708 w 66448"/>
                  <a:gd name="connsiteY4" fmla="*/ 53 h 6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448" h="65401">
                    <a:moveTo>
                      <a:pt x="34708" y="53"/>
                    </a:moveTo>
                    <a:cubicBezTo>
                      <a:pt x="13914" y="-937"/>
                      <a:pt x="1043" y="11935"/>
                      <a:pt x="53" y="31737"/>
                    </a:cubicBezTo>
                    <a:cubicBezTo>
                      <a:pt x="-938" y="51540"/>
                      <a:pt x="11934" y="63422"/>
                      <a:pt x="33717" y="65402"/>
                    </a:cubicBezTo>
                    <a:cubicBezTo>
                      <a:pt x="52529" y="63422"/>
                      <a:pt x="66391" y="54510"/>
                      <a:pt x="66391" y="33718"/>
                    </a:cubicBezTo>
                    <a:cubicBezTo>
                      <a:pt x="67381" y="12925"/>
                      <a:pt x="55500" y="53"/>
                      <a:pt x="34708" y="53"/>
                    </a:cubicBezTo>
                  </a:path>
                </a:pathLst>
              </a:custGeom>
              <a:solidFill>
                <a:srgbClr val="D90014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0" name="Полилиния: фигура 189">
                <a:extLst>
                  <a:ext uri="{FF2B5EF4-FFF2-40B4-BE49-F238E27FC236}">
                    <a16:creationId xmlns:a16="http://schemas.microsoft.com/office/drawing/2014/main" id="{A2AFC5EE-FB73-A5D9-B51E-AFB101BC7A04}"/>
                  </a:ext>
                </a:extLst>
              </p:cNvPr>
              <p:cNvSpPr/>
              <p:nvPr/>
            </p:nvSpPr>
            <p:spPr>
              <a:xfrm>
                <a:off x="8839525" y="6097901"/>
                <a:ext cx="30710" cy="29802"/>
              </a:xfrm>
              <a:custGeom>
                <a:avLst/>
                <a:gdLst>
                  <a:gd name="connsiteX0" fmla="*/ 33706 w 68359"/>
                  <a:gd name="connsiteY0" fmla="*/ 0 h 66338"/>
                  <a:gd name="connsiteX1" fmla="*/ 42 w 68359"/>
                  <a:gd name="connsiteY1" fmla="*/ 33664 h 66338"/>
                  <a:gd name="connsiteX2" fmla="*/ 31725 w 68359"/>
                  <a:gd name="connsiteY2" fmla="*/ 66339 h 66338"/>
                  <a:gd name="connsiteX3" fmla="*/ 68360 w 68359"/>
                  <a:gd name="connsiteY3" fmla="*/ 32675 h 66338"/>
                  <a:gd name="connsiteX4" fmla="*/ 33706 w 68359"/>
                  <a:gd name="connsiteY4" fmla="*/ 0 h 66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359" h="66338">
                    <a:moveTo>
                      <a:pt x="33706" y="0"/>
                    </a:moveTo>
                    <a:cubicBezTo>
                      <a:pt x="15883" y="0"/>
                      <a:pt x="-949" y="15842"/>
                      <a:pt x="42" y="33664"/>
                    </a:cubicBezTo>
                    <a:cubicBezTo>
                      <a:pt x="1032" y="53467"/>
                      <a:pt x="13903" y="64358"/>
                      <a:pt x="31725" y="66339"/>
                    </a:cubicBezTo>
                    <a:cubicBezTo>
                      <a:pt x="51528" y="66339"/>
                      <a:pt x="68360" y="50497"/>
                      <a:pt x="68360" y="32675"/>
                    </a:cubicBezTo>
                    <a:cubicBezTo>
                      <a:pt x="68360" y="15842"/>
                      <a:pt x="51528" y="0"/>
                      <a:pt x="33706" y="0"/>
                    </a:cubicBezTo>
                  </a:path>
                </a:pathLst>
              </a:custGeom>
              <a:solidFill>
                <a:srgbClr val="D90014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1" name="Полилиния: фигура 190">
                <a:extLst>
                  <a:ext uri="{FF2B5EF4-FFF2-40B4-BE49-F238E27FC236}">
                    <a16:creationId xmlns:a16="http://schemas.microsoft.com/office/drawing/2014/main" id="{8E2FBEE7-E5BB-1AE4-5773-4B00F3663D32}"/>
                  </a:ext>
                </a:extLst>
              </p:cNvPr>
              <p:cNvSpPr/>
              <p:nvPr/>
            </p:nvSpPr>
            <p:spPr>
              <a:xfrm>
                <a:off x="9573486" y="6097901"/>
                <a:ext cx="30692" cy="29802"/>
              </a:xfrm>
              <a:custGeom>
                <a:avLst/>
                <a:gdLst>
                  <a:gd name="connsiteX0" fmla="*/ 34654 w 68318"/>
                  <a:gd name="connsiteY0" fmla="*/ 0 h 66338"/>
                  <a:gd name="connsiteX1" fmla="*/ 0 w 68318"/>
                  <a:gd name="connsiteY1" fmla="*/ 32675 h 66338"/>
                  <a:gd name="connsiteX2" fmla="*/ 33664 w 68318"/>
                  <a:gd name="connsiteY2" fmla="*/ 66339 h 66338"/>
                  <a:gd name="connsiteX3" fmla="*/ 68319 w 68318"/>
                  <a:gd name="connsiteY3" fmla="*/ 36635 h 66338"/>
                  <a:gd name="connsiteX4" fmla="*/ 34654 w 68318"/>
                  <a:gd name="connsiteY4" fmla="*/ 0 h 66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318" h="66338">
                    <a:moveTo>
                      <a:pt x="34654" y="0"/>
                    </a:moveTo>
                    <a:cubicBezTo>
                      <a:pt x="16832" y="0"/>
                      <a:pt x="0" y="15842"/>
                      <a:pt x="0" y="32675"/>
                    </a:cubicBezTo>
                    <a:cubicBezTo>
                      <a:pt x="0" y="49506"/>
                      <a:pt x="15842" y="66339"/>
                      <a:pt x="33664" y="66339"/>
                    </a:cubicBezTo>
                    <a:cubicBezTo>
                      <a:pt x="54457" y="65349"/>
                      <a:pt x="65348" y="53467"/>
                      <a:pt x="68319" y="36635"/>
                    </a:cubicBezTo>
                    <a:cubicBezTo>
                      <a:pt x="68319" y="15842"/>
                      <a:pt x="53467" y="0"/>
                      <a:pt x="34654" y="0"/>
                    </a:cubicBezTo>
                  </a:path>
                </a:pathLst>
              </a:custGeom>
              <a:solidFill>
                <a:srgbClr val="D90014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2" name="Полилиния: фигура 191">
                <a:extLst>
                  <a:ext uri="{FF2B5EF4-FFF2-40B4-BE49-F238E27FC236}">
                    <a16:creationId xmlns:a16="http://schemas.microsoft.com/office/drawing/2014/main" id="{821AC621-DBA2-9A31-73E5-2005270DEEBA}"/>
                  </a:ext>
                </a:extLst>
              </p:cNvPr>
              <p:cNvSpPr/>
              <p:nvPr/>
            </p:nvSpPr>
            <p:spPr>
              <a:xfrm>
                <a:off x="8794149" y="6157950"/>
                <a:ext cx="29826" cy="29381"/>
              </a:xfrm>
              <a:custGeom>
                <a:avLst/>
                <a:gdLst>
                  <a:gd name="connsiteX0" fmla="*/ 33717 w 66391"/>
                  <a:gd name="connsiteY0" fmla="*/ 0 h 65401"/>
                  <a:gd name="connsiteX1" fmla="*/ 53 w 66391"/>
                  <a:gd name="connsiteY1" fmla="*/ 31684 h 65401"/>
                  <a:gd name="connsiteX2" fmla="*/ 31738 w 66391"/>
                  <a:gd name="connsiteY2" fmla="*/ 65349 h 65401"/>
                  <a:gd name="connsiteX3" fmla="*/ 66392 w 66391"/>
                  <a:gd name="connsiteY3" fmla="*/ 33664 h 65401"/>
                  <a:gd name="connsiteX4" fmla="*/ 33717 w 66391"/>
                  <a:gd name="connsiteY4" fmla="*/ 0 h 65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391" h="65401">
                    <a:moveTo>
                      <a:pt x="33717" y="0"/>
                    </a:moveTo>
                    <a:cubicBezTo>
                      <a:pt x="12925" y="0"/>
                      <a:pt x="53" y="10892"/>
                      <a:pt x="53" y="31684"/>
                    </a:cubicBezTo>
                    <a:cubicBezTo>
                      <a:pt x="-937" y="52477"/>
                      <a:pt x="11935" y="64358"/>
                      <a:pt x="31738" y="65349"/>
                    </a:cubicBezTo>
                    <a:cubicBezTo>
                      <a:pt x="52530" y="66339"/>
                      <a:pt x="63421" y="53467"/>
                      <a:pt x="66392" y="33664"/>
                    </a:cubicBezTo>
                    <a:cubicBezTo>
                      <a:pt x="64412" y="12872"/>
                      <a:pt x="55500" y="0"/>
                      <a:pt x="33717" y="0"/>
                    </a:cubicBezTo>
                  </a:path>
                </a:pathLst>
              </a:custGeom>
              <a:solidFill>
                <a:srgbClr val="D90014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3" name="Полилиния: фигура 192">
                <a:extLst>
                  <a:ext uri="{FF2B5EF4-FFF2-40B4-BE49-F238E27FC236}">
                    <a16:creationId xmlns:a16="http://schemas.microsoft.com/office/drawing/2014/main" id="{E2DE53D0-668A-094A-B90F-AE95C947C0D8}"/>
                  </a:ext>
                </a:extLst>
              </p:cNvPr>
              <p:cNvSpPr/>
              <p:nvPr/>
            </p:nvSpPr>
            <p:spPr>
              <a:xfrm>
                <a:off x="8951636" y="6034287"/>
                <a:ext cx="122323" cy="118776"/>
              </a:xfrm>
              <a:custGeom>
                <a:avLst/>
                <a:gdLst>
                  <a:gd name="connsiteX0" fmla="*/ 136638 w 272284"/>
                  <a:gd name="connsiteY0" fmla="*/ 199028 h 264387"/>
                  <a:gd name="connsiteX1" fmla="*/ 69309 w 272284"/>
                  <a:gd name="connsiteY1" fmla="*/ 131699 h 264387"/>
                  <a:gd name="connsiteX2" fmla="*/ 137628 w 272284"/>
                  <a:gd name="connsiteY2" fmla="*/ 67340 h 264387"/>
                  <a:gd name="connsiteX3" fmla="*/ 203966 w 272284"/>
                  <a:gd name="connsiteY3" fmla="*/ 133679 h 264387"/>
                  <a:gd name="connsiteX4" fmla="*/ 136638 w 272284"/>
                  <a:gd name="connsiteY4" fmla="*/ 199028 h 264387"/>
                  <a:gd name="connsiteX5" fmla="*/ 134657 w 272284"/>
                  <a:gd name="connsiteY5" fmla="*/ 12 h 264387"/>
                  <a:gd name="connsiteX6" fmla="*/ 0 w 272284"/>
                  <a:gd name="connsiteY6" fmla="*/ 132689 h 264387"/>
                  <a:gd name="connsiteX7" fmla="*/ 137628 w 272284"/>
                  <a:gd name="connsiteY7" fmla="*/ 264376 h 264387"/>
                  <a:gd name="connsiteX8" fmla="*/ 272284 w 272284"/>
                  <a:gd name="connsiteY8" fmla="*/ 132689 h 264387"/>
                  <a:gd name="connsiteX9" fmla="*/ 134657 w 272284"/>
                  <a:gd name="connsiteY9" fmla="*/ 12 h 264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2284" h="264387">
                    <a:moveTo>
                      <a:pt x="136638" y="199028"/>
                    </a:moveTo>
                    <a:cubicBezTo>
                      <a:pt x="98023" y="199028"/>
                      <a:pt x="68319" y="169324"/>
                      <a:pt x="69309" y="131699"/>
                    </a:cubicBezTo>
                    <a:cubicBezTo>
                      <a:pt x="70299" y="95064"/>
                      <a:pt x="100003" y="66351"/>
                      <a:pt x="137628" y="67340"/>
                    </a:cubicBezTo>
                    <a:cubicBezTo>
                      <a:pt x="175252" y="68331"/>
                      <a:pt x="203966" y="97044"/>
                      <a:pt x="203966" y="133679"/>
                    </a:cubicBezTo>
                    <a:cubicBezTo>
                      <a:pt x="202976" y="170314"/>
                      <a:pt x="174262" y="199028"/>
                      <a:pt x="136638" y="199028"/>
                    </a:cubicBezTo>
                    <a:moveTo>
                      <a:pt x="134657" y="12"/>
                    </a:moveTo>
                    <a:cubicBezTo>
                      <a:pt x="60398" y="1002"/>
                      <a:pt x="0" y="60410"/>
                      <a:pt x="0" y="132689"/>
                    </a:cubicBezTo>
                    <a:cubicBezTo>
                      <a:pt x="0" y="205958"/>
                      <a:pt x="61388" y="265365"/>
                      <a:pt x="137628" y="264376"/>
                    </a:cubicBezTo>
                    <a:cubicBezTo>
                      <a:pt x="212877" y="263386"/>
                      <a:pt x="272284" y="204968"/>
                      <a:pt x="272284" y="132689"/>
                    </a:cubicBezTo>
                    <a:cubicBezTo>
                      <a:pt x="272284" y="59420"/>
                      <a:pt x="209907" y="-978"/>
                      <a:pt x="134657" y="12"/>
                    </a:cubicBezTo>
                  </a:path>
                </a:pathLst>
              </a:custGeom>
              <a:solidFill>
                <a:srgbClr val="D90014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4" name="Полилиния: фигура 193">
                <a:extLst>
                  <a:ext uri="{FF2B5EF4-FFF2-40B4-BE49-F238E27FC236}">
                    <a16:creationId xmlns:a16="http://schemas.microsoft.com/office/drawing/2014/main" id="{C3471A5F-F080-7CC9-E8C1-BB833C0F4A16}"/>
                  </a:ext>
                </a:extLst>
              </p:cNvPr>
              <p:cNvSpPr/>
              <p:nvPr/>
            </p:nvSpPr>
            <p:spPr>
              <a:xfrm>
                <a:off x="9085525" y="6082769"/>
                <a:ext cx="72068" cy="70289"/>
              </a:xfrm>
              <a:custGeom>
                <a:avLst/>
                <a:gdLst>
                  <a:gd name="connsiteX0" fmla="*/ 81190 w 160419"/>
                  <a:gd name="connsiteY0" fmla="*/ 117844 h 156459"/>
                  <a:gd name="connsiteX1" fmla="*/ 40595 w 160419"/>
                  <a:gd name="connsiteY1" fmla="*/ 77249 h 156459"/>
                  <a:gd name="connsiteX2" fmla="*/ 81190 w 160419"/>
                  <a:gd name="connsiteY2" fmla="*/ 38634 h 156459"/>
                  <a:gd name="connsiteX3" fmla="*/ 120795 w 160419"/>
                  <a:gd name="connsiteY3" fmla="*/ 78239 h 156459"/>
                  <a:gd name="connsiteX4" fmla="*/ 81190 w 160419"/>
                  <a:gd name="connsiteY4" fmla="*/ 117844 h 156459"/>
                  <a:gd name="connsiteX5" fmla="*/ 80200 w 160419"/>
                  <a:gd name="connsiteY5" fmla="*/ 20 h 156459"/>
                  <a:gd name="connsiteX6" fmla="*/ 0 w 160419"/>
                  <a:gd name="connsiteY6" fmla="*/ 78239 h 156459"/>
                  <a:gd name="connsiteX7" fmla="*/ 81190 w 160419"/>
                  <a:gd name="connsiteY7" fmla="*/ 156459 h 156459"/>
                  <a:gd name="connsiteX8" fmla="*/ 160400 w 160419"/>
                  <a:gd name="connsiteY8" fmla="*/ 78239 h 156459"/>
                  <a:gd name="connsiteX9" fmla="*/ 80200 w 160419"/>
                  <a:gd name="connsiteY9" fmla="*/ 20 h 156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419" h="156459">
                    <a:moveTo>
                      <a:pt x="81190" y="117844"/>
                    </a:moveTo>
                    <a:cubicBezTo>
                      <a:pt x="58417" y="117844"/>
                      <a:pt x="40595" y="100022"/>
                      <a:pt x="40595" y="77249"/>
                    </a:cubicBezTo>
                    <a:cubicBezTo>
                      <a:pt x="40595" y="55466"/>
                      <a:pt x="59408" y="38634"/>
                      <a:pt x="81190" y="38634"/>
                    </a:cubicBezTo>
                    <a:cubicBezTo>
                      <a:pt x="102973" y="38634"/>
                      <a:pt x="120795" y="56457"/>
                      <a:pt x="120795" y="78239"/>
                    </a:cubicBezTo>
                    <a:cubicBezTo>
                      <a:pt x="120795" y="101013"/>
                      <a:pt x="102973" y="117844"/>
                      <a:pt x="81190" y="117844"/>
                    </a:cubicBezTo>
                    <a:moveTo>
                      <a:pt x="80200" y="20"/>
                    </a:moveTo>
                    <a:cubicBezTo>
                      <a:pt x="36635" y="20"/>
                      <a:pt x="0" y="35664"/>
                      <a:pt x="0" y="78239"/>
                    </a:cubicBezTo>
                    <a:cubicBezTo>
                      <a:pt x="0" y="121805"/>
                      <a:pt x="36635" y="156459"/>
                      <a:pt x="81190" y="156459"/>
                    </a:cubicBezTo>
                    <a:cubicBezTo>
                      <a:pt x="125746" y="156459"/>
                      <a:pt x="160400" y="121805"/>
                      <a:pt x="160400" y="78239"/>
                    </a:cubicBezTo>
                    <a:cubicBezTo>
                      <a:pt x="161390" y="35664"/>
                      <a:pt x="123766" y="-971"/>
                      <a:pt x="80200" y="20"/>
                    </a:cubicBezTo>
                  </a:path>
                </a:pathLst>
              </a:custGeom>
              <a:solidFill>
                <a:srgbClr val="D90014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5" name="Полилиния: фигура 194">
                <a:extLst>
                  <a:ext uri="{FF2B5EF4-FFF2-40B4-BE49-F238E27FC236}">
                    <a16:creationId xmlns:a16="http://schemas.microsoft.com/office/drawing/2014/main" id="{9AFD7367-C5DE-68B4-DF8F-B4898B4269FB}"/>
                  </a:ext>
                </a:extLst>
              </p:cNvPr>
              <p:cNvSpPr/>
              <p:nvPr/>
            </p:nvSpPr>
            <p:spPr>
              <a:xfrm>
                <a:off x="9371096" y="6034287"/>
                <a:ext cx="122323" cy="118776"/>
              </a:xfrm>
              <a:custGeom>
                <a:avLst/>
                <a:gdLst>
                  <a:gd name="connsiteX0" fmla="*/ 134657 w 272284"/>
                  <a:gd name="connsiteY0" fmla="*/ 199028 h 264387"/>
                  <a:gd name="connsiteX1" fmla="*/ 67328 w 272284"/>
                  <a:gd name="connsiteY1" fmla="*/ 132689 h 264387"/>
                  <a:gd name="connsiteX2" fmla="*/ 133667 w 272284"/>
                  <a:gd name="connsiteY2" fmla="*/ 66351 h 264387"/>
                  <a:gd name="connsiteX3" fmla="*/ 201986 w 272284"/>
                  <a:gd name="connsiteY3" fmla="*/ 130709 h 264387"/>
                  <a:gd name="connsiteX4" fmla="*/ 134657 w 272284"/>
                  <a:gd name="connsiteY4" fmla="*/ 199028 h 264387"/>
                  <a:gd name="connsiteX5" fmla="*/ 136637 w 272284"/>
                  <a:gd name="connsiteY5" fmla="*/ 12 h 264387"/>
                  <a:gd name="connsiteX6" fmla="*/ 0 w 272284"/>
                  <a:gd name="connsiteY6" fmla="*/ 132689 h 264387"/>
                  <a:gd name="connsiteX7" fmla="*/ 134657 w 272284"/>
                  <a:gd name="connsiteY7" fmla="*/ 264376 h 264387"/>
                  <a:gd name="connsiteX8" fmla="*/ 272284 w 272284"/>
                  <a:gd name="connsiteY8" fmla="*/ 132689 h 264387"/>
                  <a:gd name="connsiteX9" fmla="*/ 136637 w 272284"/>
                  <a:gd name="connsiteY9" fmla="*/ 12 h 264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2284" h="264387">
                    <a:moveTo>
                      <a:pt x="134657" y="199028"/>
                    </a:moveTo>
                    <a:cubicBezTo>
                      <a:pt x="97032" y="199028"/>
                      <a:pt x="67328" y="170314"/>
                      <a:pt x="67328" y="132689"/>
                    </a:cubicBezTo>
                    <a:cubicBezTo>
                      <a:pt x="67328" y="96054"/>
                      <a:pt x="96042" y="66351"/>
                      <a:pt x="133667" y="66351"/>
                    </a:cubicBezTo>
                    <a:cubicBezTo>
                      <a:pt x="171291" y="66351"/>
                      <a:pt x="200995" y="94074"/>
                      <a:pt x="201986" y="130709"/>
                    </a:cubicBezTo>
                    <a:cubicBezTo>
                      <a:pt x="202976" y="169324"/>
                      <a:pt x="173272" y="199028"/>
                      <a:pt x="134657" y="199028"/>
                    </a:cubicBezTo>
                    <a:moveTo>
                      <a:pt x="136637" y="12"/>
                    </a:moveTo>
                    <a:cubicBezTo>
                      <a:pt x="62377" y="-978"/>
                      <a:pt x="0" y="59420"/>
                      <a:pt x="0" y="132689"/>
                    </a:cubicBezTo>
                    <a:cubicBezTo>
                      <a:pt x="0" y="205958"/>
                      <a:pt x="59408" y="264376"/>
                      <a:pt x="134657" y="264376"/>
                    </a:cubicBezTo>
                    <a:cubicBezTo>
                      <a:pt x="210896" y="265365"/>
                      <a:pt x="272284" y="205958"/>
                      <a:pt x="272284" y="132689"/>
                    </a:cubicBezTo>
                    <a:cubicBezTo>
                      <a:pt x="271295" y="60410"/>
                      <a:pt x="209906" y="1002"/>
                      <a:pt x="136637" y="12"/>
                    </a:cubicBezTo>
                  </a:path>
                </a:pathLst>
              </a:custGeom>
              <a:solidFill>
                <a:srgbClr val="D90014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6" name="Полилиния: фигура 195">
                <a:extLst>
                  <a:ext uri="{FF2B5EF4-FFF2-40B4-BE49-F238E27FC236}">
                    <a16:creationId xmlns:a16="http://schemas.microsoft.com/office/drawing/2014/main" id="{7C69BE45-4146-0B11-0531-A8D05D8352AD}"/>
                  </a:ext>
                </a:extLst>
              </p:cNvPr>
              <p:cNvSpPr/>
              <p:nvPr/>
            </p:nvSpPr>
            <p:spPr>
              <a:xfrm>
                <a:off x="9286581" y="6082777"/>
                <a:ext cx="72068" cy="70725"/>
              </a:xfrm>
              <a:custGeom>
                <a:avLst/>
                <a:gdLst>
                  <a:gd name="connsiteX0" fmla="*/ 80200 w 160419"/>
                  <a:gd name="connsiteY0" fmla="*/ 117825 h 157429"/>
                  <a:gd name="connsiteX1" fmla="*/ 40595 w 160419"/>
                  <a:gd name="connsiteY1" fmla="*/ 79210 h 157429"/>
                  <a:gd name="connsiteX2" fmla="*/ 80200 w 160419"/>
                  <a:gd name="connsiteY2" fmla="*/ 39605 h 157429"/>
                  <a:gd name="connsiteX3" fmla="*/ 120795 w 160419"/>
                  <a:gd name="connsiteY3" fmla="*/ 78220 h 157429"/>
                  <a:gd name="connsiteX4" fmla="*/ 80200 w 160419"/>
                  <a:gd name="connsiteY4" fmla="*/ 117825 h 157429"/>
                  <a:gd name="connsiteX5" fmla="*/ 81190 w 160419"/>
                  <a:gd name="connsiteY5" fmla="*/ 0 h 157429"/>
                  <a:gd name="connsiteX6" fmla="*/ 0 w 160419"/>
                  <a:gd name="connsiteY6" fmla="*/ 79210 h 157429"/>
                  <a:gd name="connsiteX7" fmla="*/ 79210 w 160419"/>
                  <a:gd name="connsiteY7" fmla="*/ 157430 h 157429"/>
                  <a:gd name="connsiteX8" fmla="*/ 160400 w 160419"/>
                  <a:gd name="connsiteY8" fmla="*/ 79210 h 157429"/>
                  <a:gd name="connsiteX9" fmla="*/ 81190 w 160419"/>
                  <a:gd name="connsiteY9" fmla="*/ 0 h 157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419" h="157429">
                    <a:moveTo>
                      <a:pt x="80200" y="117825"/>
                    </a:moveTo>
                    <a:cubicBezTo>
                      <a:pt x="57427" y="117825"/>
                      <a:pt x="40595" y="100993"/>
                      <a:pt x="40595" y="79210"/>
                    </a:cubicBezTo>
                    <a:cubicBezTo>
                      <a:pt x="40595" y="57427"/>
                      <a:pt x="57427" y="40595"/>
                      <a:pt x="80200" y="39605"/>
                    </a:cubicBezTo>
                    <a:cubicBezTo>
                      <a:pt x="101983" y="39605"/>
                      <a:pt x="119805" y="56437"/>
                      <a:pt x="120795" y="78220"/>
                    </a:cubicBezTo>
                    <a:cubicBezTo>
                      <a:pt x="120795" y="100002"/>
                      <a:pt x="102973" y="117825"/>
                      <a:pt x="80200" y="117825"/>
                    </a:cubicBezTo>
                    <a:moveTo>
                      <a:pt x="81190" y="0"/>
                    </a:moveTo>
                    <a:cubicBezTo>
                      <a:pt x="36634" y="0"/>
                      <a:pt x="0" y="35644"/>
                      <a:pt x="0" y="79210"/>
                    </a:cubicBezTo>
                    <a:cubicBezTo>
                      <a:pt x="0" y="122775"/>
                      <a:pt x="35644" y="156440"/>
                      <a:pt x="79210" y="157430"/>
                    </a:cubicBezTo>
                    <a:cubicBezTo>
                      <a:pt x="123766" y="157430"/>
                      <a:pt x="160400" y="122775"/>
                      <a:pt x="160400" y="79210"/>
                    </a:cubicBezTo>
                    <a:cubicBezTo>
                      <a:pt x="161390" y="35644"/>
                      <a:pt x="124756" y="0"/>
                      <a:pt x="81190" y="0"/>
                    </a:cubicBezTo>
                  </a:path>
                </a:pathLst>
              </a:custGeom>
              <a:solidFill>
                <a:srgbClr val="D90014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8" name="Полилиния: фигура 197">
                <a:extLst>
                  <a:ext uri="{FF2B5EF4-FFF2-40B4-BE49-F238E27FC236}">
                    <a16:creationId xmlns:a16="http://schemas.microsoft.com/office/drawing/2014/main" id="{392B5920-8922-A3AB-CAE3-DCB5994FB975}"/>
                  </a:ext>
                </a:extLst>
              </p:cNvPr>
              <p:cNvSpPr/>
              <p:nvPr/>
            </p:nvSpPr>
            <p:spPr>
              <a:xfrm>
                <a:off x="8891810" y="5390566"/>
                <a:ext cx="664661" cy="108534"/>
              </a:xfrm>
              <a:custGeom>
                <a:avLst/>
                <a:gdLst>
                  <a:gd name="connsiteX0" fmla="*/ 330207 w 1479493"/>
                  <a:gd name="connsiteY0" fmla="*/ 76240 h 241590"/>
                  <a:gd name="connsiteX1" fmla="*/ 710415 w 1479493"/>
                  <a:gd name="connsiteY1" fmla="*/ 50496 h 241590"/>
                  <a:gd name="connsiteX2" fmla="*/ 739128 w 1479493"/>
                  <a:gd name="connsiteY2" fmla="*/ 50496 h 241590"/>
                  <a:gd name="connsiteX3" fmla="*/ 767842 w 1479493"/>
                  <a:gd name="connsiteY3" fmla="*/ 50496 h 241590"/>
                  <a:gd name="connsiteX4" fmla="*/ 1148050 w 1479493"/>
                  <a:gd name="connsiteY4" fmla="*/ 76240 h 241590"/>
                  <a:gd name="connsiteX5" fmla="*/ 1425285 w 1479493"/>
                  <a:gd name="connsiteY5" fmla="*/ 157430 h 241590"/>
                  <a:gd name="connsiteX6" fmla="*/ 1412414 w 1479493"/>
                  <a:gd name="connsiteY6" fmla="*/ 188124 h 241590"/>
                  <a:gd name="connsiteX7" fmla="*/ 1027255 w 1479493"/>
                  <a:gd name="connsiteY7" fmla="*/ 146538 h 241590"/>
                  <a:gd name="connsiteX8" fmla="*/ 785664 w 1479493"/>
                  <a:gd name="connsiteY8" fmla="*/ 140598 h 241590"/>
                  <a:gd name="connsiteX9" fmla="*/ 739128 w 1479493"/>
                  <a:gd name="connsiteY9" fmla="*/ 141588 h 241590"/>
                  <a:gd name="connsiteX10" fmla="*/ 692592 w 1479493"/>
                  <a:gd name="connsiteY10" fmla="*/ 140598 h 241590"/>
                  <a:gd name="connsiteX11" fmla="*/ 451002 w 1479493"/>
                  <a:gd name="connsiteY11" fmla="*/ 146538 h 241590"/>
                  <a:gd name="connsiteX12" fmla="*/ 65843 w 1479493"/>
                  <a:gd name="connsiteY12" fmla="*/ 188124 h 241590"/>
                  <a:gd name="connsiteX13" fmla="*/ 52972 w 1479493"/>
                  <a:gd name="connsiteY13" fmla="*/ 157430 h 241590"/>
                  <a:gd name="connsiteX14" fmla="*/ 330207 w 1479493"/>
                  <a:gd name="connsiteY14" fmla="*/ 76240 h 241590"/>
                  <a:gd name="connsiteX15" fmla="*/ 17327 w 1479493"/>
                  <a:gd name="connsiteY15" fmla="*/ 208916 h 241590"/>
                  <a:gd name="connsiteX16" fmla="*/ 66834 w 1479493"/>
                  <a:gd name="connsiteY16" fmla="*/ 241590 h 241590"/>
                  <a:gd name="connsiteX17" fmla="*/ 77725 w 1479493"/>
                  <a:gd name="connsiteY17" fmla="*/ 240600 h 241590"/>
                  <a:gd name="connsiteX18" fmla="*/ 453972 w 1479493"/>
                  <a:gd name="connsiteY18" fmla="*/ 200005 h 241590"/>
                  <a:gd name="connsiteX19" fmla="*/ 693583 w 1479493"/>
                  <a:gd name="connsiteY19" fmla="*/ 194064 h 241590"/>
                  <a:gd name="connsiteX20" fmla="*/ 737148 w 1479493"/>
                  <a:gd name="connsiteY20" fmla="*/ 195055 h 241590"/>
                  <a:gd name="connsiteX21" fmla="*/ 740119 w 1479493"/>
                  <a:gd name="connsiteY21" fmla="*/ 195055 h 241590"/>
                  <a:gd name="connsiteX22" fmla="*/ 743089 w 1479493"/>
                  <a:gd name="connsiteY22" fmla="*/ 195055 h 241590"/>
                  <a:gd name="connsiteX23" fmla="*/ 786654 w 1479493"/>
                  <a:gd name="connsiteY23" fmla="*/ 194064 h 241590"/>
                  <a:gd name="connsiteX24" fmla="*/ 1026265 w 1479493"/>
                  <a:gd name="connsiteY24" fmla="*/ 200005 h 241590"/>
                  <a:gd name="connsiteX25" fmla="*/ 1402513 w 1479493"/>
                  <a:gd name="connsiteY25" fmla="*/ 240600 h 241590"/>
                  <a:gd name="connsiteX26" fmla="*/ 1413404 w 1479493"/>
                  <a:gd name="connsiteY26" fmla="*/ 241590 h 241590"/>
                  <a:gd name="connsiteX27" fmla="*/ 1462910 w 1479493"/>
                  <a:gd name="connsiteY27" fmla="*/ 208916 h 241590"/>
                  <a:gd name="connsiteX28" fmla="*/ 1475781 w 1479493"/>
                  <a:gd name="connsiteY28" fmla="*/ 178223 h 241590"/>
                  <a:gd name="connsiteX29" fmla="*/ 1475781 w 1479493"/>
                  <a:gd name="connsiteY29" fmla="*/ 138618 h 241590"/>
                  <a:gd name="connsiteX30" fmla="*/ 1446077 w 1479493"/>
                  <a:gd name="connsiteY30" fmla="*/ 110894 h 241590"/>
                  <a:gd name="connsiteX31" fmla="*/ 1159932 w 1479493"/>
                  <a:gd name="connsiteY31" fmla="*/ 26733 h 241590"/>
                  <a:gd name="connsiteX32" fmla="*/ 768832 w 1479493"/>
                  <a:gd name="connsiteY32" fmla="*/ 0 h 241590"/>
                  <a:gd name="connsiteX33" fmla="*/ 740119 w 1479493"/>
                  <a:gd name="connsiteY33" fmla="*/ 0 h 241590"/>
                  <a:gd name="connsiteX34" fmla="*/ 711405 w 1479493"/>
                  <a:gd name="connsiteY34" fmla="*/ 0 h 241590"/>
                  <a:gd name="connsiteX35" fmla="*/ 320306 w 1479493"/>
                  <a:gd name="connsiteY35" fmla="*/ 26733 h 241590"/>
                  <a:gd name="connsiteX36" fmla="*/ 34159 w 1479493"/>
                  <a:gd name="connsiteY36" fmla="*/ 110894 h 241590"/>
                  <a:gd name="connsiteX37" fmla="*/ 4455 w 1479493"/>
                  <a:gd name="connsiteY37" fmla="*/ 138618 h 241590"/>
                  <a:gd name="connsiteX38" fmla="*/ 4455 w 1479493"/>
                  <a:gd name="connsiteY38" fmla="*/ 178223 h 241590"/>
                  <a:gd name="connsiteX39" fmla="*/ 17327 w 1479493"/>
                  <a:gd name="connsiteY39" fmla="*/ 208916 h 24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479493" h="241590">
                    <a:moveTo>
                      <a:pt x="330207" y="76240"/>
                    </a:moveTo>
                    <a:cubicBezTo>
                      <a:pt x="445061" y="53466"/>
                      <a:pt x="638135" y="50496"/>
                      <a:pt x="710415" y="50496"/>
                    </a:cubicBezTo>
                    <a:cubicBezTo>
                      <a:pt x="728237" y="50496"/>
                      <a:pt x="739128" y="50496"/>
                      <a:pt x="739128" y="50496"/>
                    </a:cubicBezTo>
                    <a:cubicBezTo>
                      <a:pt x="739128" y="50496"/>
                      <a:pt x="750020" y="50496"/>
                      <a:pt x="767842" y="50496"/>
                    </a:cubicBezTo>
                    <a:cubicBezTo>
                      <a:pt x="840121" y="50496"/>
                      <a:pt x="1033196" y="52477"/>
                      <a:pt x="1148050" y="76240"/>
                    </a:cubicBezTo>
                    <a:cubicBezTo>
                      <a:pt x="1291618" y="104953"/>
                      <a:pt x="1425285" y="157430"/>
                      <a:pt x="1425285" y="157430"/>
                    </a:cubicBezTo>
                    <a:lnTo>
                      <a:pt x="1412414" y="188124"/>
                    </a:lnTo>
                    <a:cubicBezTo>
                      <a:pt x="1412414" y="188124"/>
                      <a:pt x="1251023" y="155450"/>
                      <a:pt x="1027255" y="146538"/>
                    </a:cubicBezTo>
                    <a:cubicBezTo>
                      <a:pt x="903489" y="141588"/>
                      <a:pt x="828240" y="140598"/>
                      <a:pt x="785664" y="140598"/>
                    </a:cubicBezTo>
                    <a:cubicBezTo>
                      <a:pt x="752000" y="140598"/>
                      <a:pt x="739128" y="141588"/>
                      <a:pt x="739128" y="141588"/>
                    </a:cubicBezTo>
                    <a:cubicBezTo>
                      <a:pt x="739128" y="141588"/>
                      <a:pt x="726257" y="140598"/>
                      <a:pt x="692592" y="140598"/>
                    </a:cubicBezTo>
                    <a:cubicBezTo>
                      <a:pt x="650017" y="140598"/>
                      <a:pt x="574768" y="141588"/>
                      <a:pt x="451002" y="146538"/>
                    </a:cubicBezTo>
                    <a:cubicBezTo>
                      <a:pt x="228224" y="155450"/>
                      <a:pt x="65843" y="188124"/>
                      <a:pt x="65843" y="188124"/>
                    </a:cubicBezTo>
                    <a:lnTo>
                      <a:pt x="52972" y="157430"/>
                    </a:lnTo>
                    <a:cubicBezTo>
                      <a:pt x="53962" y="157430"/>
                      <a:pt x="187629" y="104953"/>
                      <a:pt x="330207" y="76240"/>
                    </a:cubicBezTo>
                    <a:moveTo>
                      <a:pt x="17327" y="208916"/>
                    </a:moveTo>
                    <a:cubicBezTo>
                      <a:pt x="25248" y="228719"/>
                      <a:pt x="45051" y="241590"/>
                      <a:pt x="66834" y="241590"/>
                    </a:cubicBezTo>
                    <a:cubicBezTo>
                      <a:pt x="70794" y="241590"/>
                      <a:pt x="73764" y="241590"/>
                      <a:pt x="77725" y="240600"/>
                    </a:cubicBezTo>
                    <a:cubicBezTo>
                      <a:pt x="79705" y="240600"/>
                      <a:pt x="238125" y="208916"/>
                      <a:pt x="453972" y="200005"/>
                    </a:cubicBezTo>
                    <a:cubicBezTo>
                      <a:pt x="577738" y="195055"/>
                      <a:pt x="652987" y="194064"/>
                      <a:pt x="693583" y="194064"/>
                    </a:cubicBezTo>
                    <a:cubicBezTo>
                      <a:pt x="724276" y="194064"/>
                      <a:pt x="737148" y="195055"/>
                      <a:pt x="737148" y="195055"/>
                    </a:cubicBezTo>
                    <a:cubicBezTo>
                      <a:pt x="738138" y="195055"/>
                      <a:pt x="739128" y="195055"/>
                      <a:pt x="740119" y="195055"/>
                    </a:cubicBezTo>
                    <a:cubicBezTo>
                      <a:pt x="741109" y="195055"/>
                      <a:pt x="742099" y="195055"/>
                      <a:pt x="743089" y="195055"/>
                    </a:cubicBezTo>
                    <a:cubicBezTo>
                      <a:pt x="743089" y="195055"/>
                      <a:pt x="755961" y="194064"/>
                      <a:pt x="786654" y="194064"/>
                    </a:cubicBezTo>
                    <a:cubicBezTo>
                      <a:pt x="827250" y="194064"/>
                      <a:pt x="901509" y="195055"/>
                      <a:pt x="1026265" y="200005"/>
                    </a:cubicBezTo>
                    <a:cubicBezTo>
                      <a:pt x="1243102" y="208916"/>
                      <a:pt x="1401522" y="240600"/>
                      <a:pt x="1402513" y="240600"/>
                    </a:cubicBezTo>
                    <a:cubicBezTo>
                      <a:pt x="1406472" y="241590"/>
                      <a:pt x="1409443" y="241590"/>
                      <a:pt x="1413404" y="241590"/>
                    </a:cubicBezTo>
                    <a:cubicBezTo>
                      <a:pt x="1435186" y="241590"/>
                      <a:pt x="1454989" y="228719"/>
                      <a:pt x="1462910" y="208916"/>
                    </a:cubicBezTo>
                    <a:lnTo>
                      <a:pt x="1475781" y="178223"/>
                    </a:lnTo>
                    <a:cubicBezTo>
                      <a:pt x="1480732" y="165351"/>
                      <a:pt x="1480732" y="150499"/>
                      <a:pt x="1475781" y="138618"/>
                    </a:cubicBezTo>
                    <a:cubicBezTo>
                      <a:pt x="1469841" y="125746"/>
                      <a:pt x="1459939" y="115845"/>
                      <a:pt x="1446077" y="110894"/>
                    </a:cubicBezTo>
                    <a:cubicBezTo>
                      <a:pt x="1440137" y="108914"/>
                      <a:pt x="1306470" y="56437"/>
                      <a:pt x="1159932" y="26733"/>
                    </a:cubicBezTo>
                    <a:cubicBezTo>
                      <a:pt x="1041116" y="2970"/>
                      <a:pt x="847052" y="0"/>
                      <a:pt x="768832" y="0"/>
                    </a:cubicBezTo>
                    <a:cubicBezTo>
                      <a:pt x="752990" y="0"/>
                      <a:pt x="743089" y="0"/>
                      <a:pt x="740119" y="0"/>
                    </a:cubicBezTo>
                    <a:cubicBezTo>
                      <a:pt x="737148" y="0"/>
                      <a:pt x="727247" y="0"/>
                      <a:pt x="711405" y="0"/>
                    </a:cubicBezTo>
                    <a:cubicBezTo>
                      <a:pt x="633185" y="0"/>
                      <a:pt x="439121" y="2970"/>
                      <a:pt x="320306" y="26733"/>
                    </a:cubicBezTo>
                    <a:cubicBezTo>
                      <a:pt x="173767" y="56437"/>
                      <a:pt x="40100" y="108914"/>
                      <a:pt x="34159" y="110894"/>
                    </a:cubicBezTo>
                    <a:cubicBezTo>
                      <a:pt x="21288" y="115845"/>
                      <a:pt x="10396" y="125746"/>
                      <a:pt x="4455" y="138618"/>
                    </a:cubicBezTo>
                    <a:cubicBezTo>
                      <a:pt x="-1485" y="151489"/>
                      <a:pt x="-1485" y="165351"/>
                      <a:pt x="4455" y="178223"/>
                    </a:cubicBezTo>
                    <a:lnTo>
                      <a:pt x="17327" y="208916"/>
                    </a:lnTo>
                    <a:close/>
                  </a:path>
                </a:pathLst>
              </a:custGeom>
              <a:solidFill>
                <a:srgbClr val="D90014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9" name="Полилиния: фигура 198">
                <a:extLst>
                  <a:ext uri="{FF2B5EF4-FFF2-40B4-BE49-F238E27FC236}">
                    <a16:creationId xmlns:a16="http://schemas.microsoft.com/office/drawing/2014/main" id="{5FC31255-FA3F-F61C-D008-1191FF12E055}"/>
                  </a:ext>
                </a:extLst>
              </p:cNvPr>
              <p:cNvSpPr/>
              <p:nvPr/>
            </p:nvSpPr>
            <p:spPr>
              <a:xfrm>
                <a:off x="8977474" y="5634224"/>
                <a:ext cx="484156" cy="347580"/>
              </a:xfrm>
              <a:custGeom>
                <a:avLst/>
                <a:gdLst>
                  <a:gd name="connsiteX0" fmla="*/ 1009842 w 1077701"/>
                  <a:gd name="connsiteY0" fmla="*/ 597450 h 773692"/>
                  <a:gd name="connsiteX1" fmla="*/ 856373 w 1077701"/>
                  <a:gd name="connsiteY1" fmla="*/ 693492 h 773692"/>
                  <a:gd name="connsiteX2" fmla="*/ 212792 w 1077701"/>
                  <a:gd name="connsiteY2" fmla="*/ 693492 h 773692"/>
                  <a:gd name="connsiteX3" fmla="*/ 74174 w 1077701"/>
                  <a:gd name="connsiteY3" fmla="*/ 620223 h 773692"/>
                  <a:gd name="connsiteX4" fmla="*/ 59322 w 1077701"/>
                  <a:gd name="connsiteY4" fmla="*/ 480616 h 773692"/>
                  <a:gd name="connsiteX5" fmla="*/ 153384 w 1077701"/>
                  <a:gd name="connsiteY5" fmla="*/ 131101 h 773692"/>
                  <a:gd name="connsiteX6" fmla="*/ 250416 w 1077701"/>
                  <a:gd name="connsiteY6" fmla="*/ 51891 h 773692"/>
                  <a:gd name="connsiteX7" fmla="*/ 264278 w 1077701"/>
                  <a:gd name="connsiteY7" fmla="*/ 52881 h 773692"/>
                  <a:gd name="connsiteX8" fmla="*/ 268238 w 1077701"/>
                  <a:gd name="connsiteY8" fmla="*/ 52881 h 773692"/>
                  <a:gd name="connsiteX9" fmla="*/ 801916 w 1077701"/>
                  <a:gd name="connsiteY9" fmla="*/ 52881 h 773692"/>
                  <a:gd name="connsiteX10" fmla="*/ 805876 w 1077701"/>
                  <a:gd name="connsiteY10" fmla="*/ 52881 h 773692"/>
                  <a:gd name="connsiteX11" fmla="*/ 916770 w 1077701"/>
                  <a:gd name="connsiteY11" fmla="*/ 131101 h 773692"/>
                  <a:gd name="connsiteX12" fmla="*/ 1010832 w 1077701"/>
                  <a:gd name="connsiteY12" fmla="*/ 480616 h 773692"/>
                  <a:gd name="connsiteX13" fmla="*/ 1011822 w 1077701"/>
                  <a:gd name="connsiteY13" fmla="*/ 483586 h 773692"/>
                  <a:gd name="connsiteX14" fmla="*/ 1009842 w 1077701"/>
                  <a:gd name="connsiteY14" fmla="*/ 597450 h 773692"/>
                  <a:gd name="connsiteX15" fmla="*/ 1058359 w 1077701"/>
                  <a:gd name="connsiteY15" fmla="*/ 621213 h 773692"/>
                  <a:gd name="connsiteX16" fmla="*/ 1064299 w 1077701"/>
                  <a:gd name="connsiteY16" fmla="*/ 465764 h 773692"/>
                  <a:gd name="connsiteX17" fmla="*/ 971227 w 1077701"/>
                  <a:gd name="connsiteY17" fmla="*/ 119220 h 773692"/>
                  <a:gd name="connsiteX18" fmla="*/ 801916 w 1077701"/>
                  <a:gd name="connsiteY18" fmla="*/ 1395 h 773692"/>
                  <a:gd name="connsiteX19" fmla="*/ 272199 w 1077701"/>
                  <a:gd name="connsiteY19" fmla="*/ 1395 h 773692"/>
                  <a:gd name="connsiteX20" fmla="*/ 102887 w 1077701"/>
                  <a:gd name="connsiteY20" fmla="*/ 119220 h 773692"/>
                  <a:gd name="connsiteX21" fmla="*/ 9816 w 1077701"/>
                  <a:gd name="connsiteY21" fmla="*/ 466754 h 773692"/>
                  <a:gd name="connsiteX22" fmla="*/ 30608 w 1077701"/>
                  <a:gd name="connsiteY22" fmla="*/ 647946 h 773692"/>
                  <a:gd name="connsiteX23" fmla="*/ 206851 w 1077701"/>
                  <a:gd name="connsiteY23" fmla="*/ 744979 h 773692"/>
                  <a:gd name="connsiteX24" fmla="*/ 578147 w 1077701"/>
                  <a:gd name="connsiteY24" fmla="*/ 773692 h 773692"/>
                  <a:gd name="connsiteX25" fmla="*/ 870234 w 1077701"/>
                  <a:gd name="connsiteY25" fmla="*/ 743989 h 773692"/>
                  <a:gd name="connsiteX26" fmla="*/ 1058359 w 1077701"/>
                  <a:gd name="connsiteY26" fmla="*/ 621213 h 773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77701" h="773692">
                    <a:moveTo>
                      <a:pt x="1009842" y="597450"/>
                    </a:moveTo>
                    <a:cubicBezTo>
                      <a:pt x="987069" y="642006"/>
                      <a:pt x="935583" y="674680"/>
                      <a:pt x="856373" y="693492"/>
                    </a:cubicBezTo>
                    <a:cubicBezTo>
                      <a:pt x="657357" y="741018"/>
                      <a:pt x="396955" y="719236"/>
                      <a:pt x="212792" y="693492"/>
                    </a:cubicBezTo>
                    <a:cubicBezTo>
                      <a:pt x="145463" y="683591"/>
                      <a:pt x="98927" y="659828"/>
                      <a:pt x="74174" y="620223"/>
                    </a:cubicBezTo>
                    <a:cubicBezTo>
                      <a:pt x="35559" y="559826"/>
                      <a:pt x="59322" y="482595"/>
                      <a:pt x="59322" y="480616"/>
                    </a:cubicBezTo>
                    <a:cubicBezTo>
                      <a:pt x="60312" y="478635"/>
                      <a:pt x="125660" y="245956"/>
                      <a:pt x="153384" y="131101"/>
                    </a:cubicBezTo>
                    <a:cubicBezTo>
                      <a:pt x="170216" y="60802"/>
                      <a:pt x="224673" y="51891"/>
                      <a:pt x="250416" y="51891"/>
                    </a:cubicBezTo>
                    <a:cubicBezTo>
                      <a:pt x="257347" y="51891"/>
                      <a:pt x="262298" y="52881"/>
                      <a:pt x="264278" y="52881"/>
                    </a:cubicBezTo>
                    <a:cubicBezTo>
                      <a:pt x="265268" y="52881"/>
                      <a:pt x="267249" y="52881"/>
                      <a:pt x="268238" y="52881"/>
                    </a:cubicBezTo>
                    <a:lnTo>
                      <a:pt x="801916" y="52881"/>
                    </a:lnTo>
                    <a:cubicBezTo>
                      <a:pt x="802906" y="52881"/>
                      <a:pt x="804886" y="52881"/>
                      <a:pt x="805876" y="52881"/>
                    </a:cubicBezTo>
                    <a:cubicBezTo>
                      <a:pt x="814788" y="51891"/>
                      <a:pt x="895978" y="41990"/>
                      <a:pt x="916770" y="131101"/>
                    </a:cubicBezTo>
                    <a:cubicBezTo>
                      <a:pt x="944494" y="246946"/>
                      <a:pt x="1009842" y="478635"/>
                      <a:pt x="1010832" y="480616"/>
                    </a:cubicBezTo>
                    <a:cubicBezTo>
                      <a:pt x="1010832" y="481605"/>
                      <a:pt x="1011822" y="482595"/>
                      <a:pt x="1011822" y="483586"/>
                    </a:cubicBezTo>
                    <a:cubicBezTo>
                      <a:pt x="1013803" y="485566"/>
                      <a:pt x="1038556" y="542003"/>
                      <a:pt x="1009842" y="597450"/>
                    </a:cubicBezTo>
                    <a:moveTo>
                      <a:pt x="1058359" y="621213"/>
                    </a:moveTo>
                    <a:cubicBezTo>
                      <a:pt x="1094993" y="549924"/>
                      <a:pt x="1069250" y="478635"/>
                      <a:pt x="1064299" y="465764"/>
                    </a:cubicBezTo>
                    <a:cubicBezTo>
                      <a:pt x="1058359" y="445961"/>
                      <a:pt x="997960" y="229124"/>
                      <a:pt x="971227" y="119220"/>
                    </a:cubicBezTo>
                    <a:cubicBezTo>
                      <a:pt x="944494" y="10306"/>
                      <a:pt x="850432" y="-5536"/>
                      <a:pt x="801916" y="1395"/>
                    </a:cubicBezTo>
                    <a:lnTo>
                      <a:pt x="272199" y="1395"/>
                    </a:lnTo>
                    <a:cubicBezTo>
                      <a:pt x="223683" y="-5536"/>
                      <a:pt x="128631" y="10306"/>
                      <a:pt x="102887" y="119220"/>
                    </a:cubicBezTo>
                    <a:cubicBezTo>
                      <a:pt x="75164" y="234074"/>
                      <a:pt x="9816" y="464773"/>
                      <a:pt x="9816" y="466754"/>
                    </a:cubicBezTo>
                    <a:cubicBezTo>
                      <a:pt x="8826" y="470714"/>
                      <a:pt x="-21868" y="567746"/>
                      <a:pt x="30608" y="647946"/>
                    </a:cubicBezTo>
                    <a:cubicBezTo>
                      <a:pt x="64273" y="700423"/>
                      <a:pt x="123680" y="733097"/>
                      <a:pt x="206851" y="744979"/>
                    </a:cubicBezTo>
                    <a:cubicBezTo>
                      <a:pt x="313784" y="760821"/>
                      <a:pt x="445471" y="773692"/>
                      <a:pt x="578147" y="773692"/>
                    </a:cubicBezTo>
                    <a:cubicBezTo>
                      <a:pt x="679140" y="773692"/>
                      <a:pt x="781123" y="765772"/>
                      <a:pt x="870234" y="743989"/>
                    </a:cubicBezTo>
                    <a:cubicBezTo>
                      <a:pt x="964297" y="722206"/>
                      <a:pt x="1027664" y="680620"/>
                      <a:pt x="1058359" y="621213"/>
                    </a:cubicBezTo>
                  </a:path>
                </a:pathLst>
              </a:custGeom>
              <a:solidFill>
                <a:srgbClr val="D90014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" name="Полилиния: фигура 199">
                <a:extLst>
                  <a:ext uri="{FF2B5EF4-FFF2-40B4-BE49-F238E27FC236}">
                    <a16:creationId xmlns:a16="http://schemas.microsoft.com/office/drawing/2014/main" id="{2512E927-A066-CBD5-23C1-6BD7341125B8}"/>
                  </a:ext>
                </a:extLst>
              </p:cNvPr>
              <p:cNvSpPr/>
              <p:nvPr/>
            </p:nvSpPr>
            <p:spPr>
              <a:xfrm>
                <a:off x="9197618" y="6097011"/>
                <a:ext cx="42702" cy="41812"/>
              </a:xfrm>
              <a:custGeom>
                <a:avLst/>
                <a:gdLst>
                  <a:gd name="connsiteX0" fmla="*/ 47526 w 95051"/>
                  <a:gd name="connsiteY0" fmla="*/ 0 h 93071"/>
                  <a:gd name="connsiteX1" fmla="*/ 0 w 95051"/>
                  <a:gd name="connsiteY1" fmla="*/ 46535 h 93071"/>
                  <a:gd name="connsiteX2" fmla="*/ 47526 w 95051"/>
                  <a:gd name="connsiteY2" fmla="*/ 93071 h 93071"/>
                  <a:gd name="connsiteX3" fmla="*/ 95052 w 95051"/>
                  <a:gd name="connsiteY3" fmla="*/ 46535 h 93071"/>
                  <a:gd name="connsiteX4" fmla="*/ 47526 w 95051"/>
                  <a:gd name="connsiteY4" fmla="*/ 0 h 93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51" h="93071">
                    <a:moveTo>
                      <a:pt x="47526" y="0"/>
                    </a:moveTo>
                    <a:cubicBezTo>
                      <a:pt x="20792" y="0"/>
                      <a:pt x="0" y="20792"/>
                      <a:pt x="0" y="46535"/>
                    </a:cubicBezTo>
                    <a:cubicBezTo>
                      <a:pt x="0" y="72279"/>
                      <a:pt x="20792" y="93071"/>
                      <a:pt x="47526" y="93071"/>
                    </a:cubicBezTo>
                    <a:cubicBezTo>
                      <a:pt x="73269" y="93071"/>
                      <a:pt x="95052" y="72279"/>
                      <a:pt x="95052" y="46535"/>
                    </a:cubicBezTo>
                    <a:cubicBezTo>
                      <a:pt x="95052" y="20792"/>
                      <a:pt x="74259" y="0"/>
                      <a:pt x="47526" y="0"/>
                    </a:cubicBezTo>
                  </a:path>
                </a:pathLst>
              </a:custGeom>
              <a:solidFill>
                <a:srgbClr val="D90014"/>
              </a:solidFill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276" name="Группа 275">
            <a:extLst>
              <a:ext uri="{FF2B5EF4-FFF2-40B4-BE49-F238E27FC236}">
                <a16:creationId xmlns:a16="http://schemas.microsoft.com/office/drawing/2014/main" id="{F67E358B-7A90-3147-1E27-5A22021C2B53}"/>
              </a:ext>
            </a:extLst>
          </p:cNvPr>
          <p:cNvGrpSpPr/>
          <p:nvPr/>
        </p:nvGrpSpPr>
        <p:grpSpPr>
          <a:xfrm>
            <a:off x="1275556" y="4813300"/>
            <a:ext cx="3119284" cy="2057400"/>
            <a:chOff x="665956" y="4813300"/>
            <a:chExt cx="3119284" cy="2057400"/>
          </a:xfrm>
        </p:grpSpPr>
        <p:sp>
          <p:nvSpPr>
            <p:cNvPr id="83" name="Прямоугольник 82">
              <a:extLst>
                <a:ext uri="{FF2B5EF4-FFF2-40B4-BE49-F238E27FC236}">
                  <a16:creationId xmlns:a16="http://schemas.microsoft.com/office/drawing/2014/main" id="{380D37E1-BC4C-93FF-9F1B-5A00D6E670BE}"/>
                </a:ext>
              </a:extLst>
            </p:cNvPr>
            <p:cNvSpPr/>
            <p:nvPr/>
          </p:nvSpPr>
          <p:spPr>
            <a:xfrm>
              <a:off x="665956" y="4813300"/>
              <a:ext cx="3119284" cy="20574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4" name="Полилиния: фигура 83">
              <a:extLst>
                <a:ext uri="{FF2B5EF4-FFF2-40B4-BE49-F238E27FC236}">
                  <a16:creationId xmlns:a16="http://schemas.microsoft.com/office/drawing/2014/main" id="{43906B2B-CDE3-F102-CB03-038C33455834}"/>
                </a:ext>
              </a:extLst>
            </p:cNvPr>
            <p:cNvSpPr/>
            <p:nvPr/>
          </p:nvSpPr>
          <p:spPr>
            <a:xfrm>
              <a:off x="835457" y="5363993"/>
              <a:ext cx="2553468" cy="548465"/>
            </a:xfrm>
            <a:custGeom>
              <a:avLst/>
              <a:gdLst>
                <a:gd name="connsiteX0" fmla="*/ 0 w 2931760"/>
                <a:gd name="connsiteY0" fmla="*/ 0 h 629719"/>
                <a:gd name="connsiteX1" fmla="*/ 2931760 w 2931760"/>
                <a:gd name="connsiteY1" fmla="*/ 0 h 629719"/>
                <a:gd name="connsiteX2" fmla="*/ 2931760 w 2931760"/>
                <a:gd name="connsiteY2" fmla="*/ 629720 h 629719"/>
                <a:gd name="connsiteX3" fmla="*/ 0 w 2931760"/>
                <a:gd name="connsiteY3" fmla="*/ 629720 h 62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1760" h="629719">
                  <a:moveTo>
                    <a:pt x="0" y="0"/>
                  </a:moveTo>
                  <a:lnTo>
                    <a:pt x="2931760" y="0"/>
                  </a:lnTo>
                  <a:lnTo>
                    <a:pt x="2931760" y="629720"/>
                  </a:lnTo>
                  <a:lnTo>
                    <a:pt x="0" y="629720"/>
                  </a:lnTo>
                  <a:close/>
                </a:path>
              </a:pathLst>
            </a:custGeom>
            <a:noFill/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54CBC7CC-7FA6-B9C6-BFDA-965335349573}"/>
                </a:ext>
              </a:extLst>
            </p:cNvPr>
            <p:cNvSpPr txBox="1"/>
            <p:nvPr/>
          </p:nvSpPr>
          <p:spPr>
            <a:xfrm>
              <a:off x="865059" y="5012403"/>
              <a:ext cx="2563522" cy="6924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АЛЬТЕРНАТИВНАЯ</a:t>
              </a:r>
            </a:p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ЭНЕРГЕТИКА </a:t>
              </a:r>
            </a:p>
          </p:txBody>
        </p:sp>
        <p:grpSp>
          <p:nvGrpSpPr>
            <p:cNvPr id="210" name="Рисунок 154">
              <a:extLst>
                <a:ext uri="{FF2B5EF4-FFF2-40B4-BE49-F238E27FC236}">
                  <a16:creationId xmlns:a16="http://schemas.microsoft.com/office/drawing/2014/main" id="{EB1582BF-7B89-FE9F-1BBF-51B4F78C68C5}"/>
                </a:ext>
              </a:extLst>
            </p:cNvPr>
            <p:cNvGrpSpPr/>
            <p:nvPr/>
          </p:nvGrpSpPr>
          <p:grpSpPr>
            <a:xfrm>
              <a:off x="2723356" y="5956300"/>
              <a:ext cx="858659" cy="749828"/>
              <a:chOff x="5344453" y="5541779"/>
              <a:chExt cx="2113463" cy="1845592"/>
            </a:xfrm>
            <a:solidFill>
              <a:srgbClr val="D90014"/>
            </a:solidFill>
          </p:grpSpPr>
          <p:sp>
            <p:nvSpPr>
              <p:cNvPr id="211" name="Полилиния: фигура 210">
                <a:extLst>
                  <a:ext uri="{FF2B5EF4-FFF2-40B4-BE49-F238E27FC236}">
                    <a16:creationId xmlns:a16="http://schemas.microsoft.com/office/drawing/2014/main" id="{F88E2BB2-7224-56AB-4A23-BAB63A330A80}"/>
                  </a:ext>
                </a:extLst>
              </p:cNvPr>
              <p:cNvSpPr/>
              <p:nvPr/>
            </p:nvSpPr>
            <p:spPr>
              <a:xfrm>
                <a:off x="5344453" y="5541779"/>
                <a:ext cx="2113463" cy="1845592"/>
              </a:xfrm>
              <a:custGeom>
                <a:avLst/>
                <a:gdLst>
                  <a:gd name="connsiteX0" fmla="*/ 2081395 w 2113463"/>
                  <a:gd name="connsiteY0" fmla="*/ 68318 h 1845592"/>
                  <a:gd name="connsiteX1" fmla="*/ 1944758 w 2113463"/>
                  <a:gd name="connsiteY1" fmla="*/ 0 h 1845592"/>
                  <a:gd name="connsiteX2" fmla="*/ 423926 w 2113463"/>
                  <a:gd name="connsiteY2" fmla="*/ 0 h 1845592"/>
                  <a:gd name="connsiteX3" fmla="*/ 263526 w 2113463"/>
                  <a:gd name="connsiteY3" fmla="*/ 112874 h 1845592"/>
                  <a:gd name="connsiteX4" fmla="*/ 9064 w 2113463"/>
                  <a:gd name="connsiteY4" fmla="*/ 858439 h 1845592"/>
                  <a:gd name="connsiteX5" fmla="*/ 31836 w 2113463"/>
                  <a:gd name="connsiteY5" fmla="*/ 1006957 h 1845592"/>
                  <a:gd name="connsiteX6" fmla="*/ 168473 w 2113463"/>
                  <a:gd name="connsiteY6" fmla="*/ 1075276 h 1845592"/>
                  <a:gd name="connsiteX7" fmla="*/ 818986 w 2113463"/>
                  <a:gd name="connsiteY7" fmla="*/ 1075276 h 1845592"/>
                  <a:gd name="connsiteX8" fmla="*/ 818986 w 2113463"/>
                  <a:gd name="connsiteY8" fmla="*/ 1340629 h 1845592"/>
                  <a:gd name="connsiteX9" fmla="*/ 710072 w 2113463"/>
                  <a:gd name="connsiteY9" fmla="*/ 1340629 h 1845592"/>
                  <a:gd name="connsiteX10" fmla="*/ 590267 w 2113463"/>
                  <a:gd name="connsiteY10" fmla="*/ 1458454 h 1845592"/>
                  <a:gd name="connsiteX11" fmla="*/ 372440 w 2113463"/>
                  <a:gd name="connsiteY11" fmla="*/ 1458454 h 1845592"/>
                  <a:gd name="connsiteX12" fmla="*/ 242733 w 2113463"/>
                  <a:gd name="connsiteY12" fmla="*/ 1586181 h 1845592"/>
                  <a:gd name="connsiteX13" fmla="*/ 242733 w 2113463"/>
                  <a:gd name="connsiteY13" fmla="*/ 1845593 h 1845592"/>
                  <a:gd name="connsiteX14" fmla="*/ 1638809 w 2113463"/>
                  <a:gd name="connsiteY14" fmla="*/ 1845593 h 1845592"/>
                  <a:gd name="connsiteX15" fmla="*/ 1638809 w 2113463"/>
                  <a:gd name="connsiteY15" fmla="*/ 1586181 h 1845592"/>
                  <a:gd name="connsiteX16" fmla="*/ 1509103 w 2113463"/>
                  <a:gd name="connsiteY16" fmla="*/ 1458454 h 1845592"/>
                  <a:gd name="connsiteX17" fmla="*/ 1291276 w 2113463"/>
                  <a:gd name="connsiteY17" fmla="*/ 1458454 h 1845592"/>
                  <a:gd name="connsiteX18" fmla="*/ 1171470 w 2113463"/>
                  <a:gd name="connsiteY18" fmla="*/ 1340629 h 1845592"/>
                  <a:gd name="connsiteX19" fmla="*/ 1062556 w 2113463"/>
                  <a:gd name="connsiteY19" fmla="*/ 1340629 h 1845592"/>
                  <a:gd name="connsiteX20" fmla="*/ 1062556 w 2113463"/>
                  <a:gd name="connsiteY20" fmla="*/ 1075276 h 1845592"/>
                  <a:gd name="connsiteX21" fmla="*/ 1689306 w 2113463"/>
                  <a:gd name="connsiteY21" fmla="*/ 1075276 h 1845592"/>
                  <a:gd name="connsiteX22" fmla="*/ 1849706 w 2113463"/>
                  <a:gd name="connsiteY22" fmla="*/ 962402 h 1845592"/>
                  <a:gd name="connsiteX23" fmla="*/ 2104168 w 2113463"/>
                  <a:gd name="connsiteY23" fmla="*/ 216837 h 1845592"/>
                  <a:gd name="connsiteX24" fmla="*/ 2081395 w 2113463"/>
                  <a:gd name="connsiteY24" fmla="*/ 68318 h 1845592"/>
                  <a:gd name="connsiteX25" fmla="*/ 2081395 w 2113463"/>
                  <a:gd name="connsiteY25" fmla="*/ 68318 h 1845592"/>
                  <a:gd name="connsiteX26" fmla="*/ 1510093 w 2113463"/>
                  <a:gd name="connsiteY26" fmla="*/ 1544595 h 1845592"/>
                  <a:gd name="connsiteX27" fmla="*/ 1551678 w 2113463"/>
                  <a:gd name="connsiteY27" fmla="*/ 1587170 h 1845592"/>
                  <a:gd name="connsiteX28" fmla="*/ 1551678 w 2113463"/>
                  <a:gd name="connsiteY28" fmla="*/ 1760442 h 1845592"/>
                  <a:gd name="connsiteX29" fmla="*/ 330854 w 2113463"/>
                  <a:gd name="connsiteY29" fmla="*/ 1760442 h 1845592"/>
                  <a:gd name="connsiteX30" fmla="*/ 330854 w 2113463"/>
                  <a:gd name="connsiteY30" fmla="*/ 1587170 h 1845592"/>
                  <a:gd name="connsiteX31" fmla="*/ 372440 w 2113463"/>
                  <a:gd name="connsiteY31" fmla="*/ 1544595 h 1845592"/>
                  <a:gd name="connsiteX32" fmla="*/ 1510093 w 2113463"/>
                  <a:gd name="connsiteY32" fmla="*/ 1544595 h 1845592"/>
                  <a:gd name="connsiteX33" fmla="*/ 1172461 w 2113463"/>
                  <a:gd name="connsiteY33" fmla="*/ 1426770 h 1845592"/>
                  <a:gd name="connsiteX34" fmla="*/ 1204145 w 2113463"/>
                  <a:gd name="connsiteY34" fmla="*/ 1458454 h 1845592"/>
                  <a:gd name="connsiteX35" fmla="*/ 679378 w 2113463"/>
                  <a:gd name="connsiteY35" fmla="*/ 1458454 h 1845592"/>
                  <a:gd name="connsiteX36" fmla="*/ 711062 w 2113463"/>
                  <a:gd name="connsiteY36" fmla="*/ 1426770 h 1845592"/>
                  <a:gd name="connsiteX37" fmla="*/ 1172461 w 2113463"/>
                  <a:gd name="connsiteY37" fmla="*/ 1426770 h 1845592"/>
                  <a:gd name="connsiteX38" fmla="*/ 908097 w 2113463"/>
                  <a:gd name="connsiteY38" fmla="*/ 1340629 h 1845592"/>
                  <a:gd name="connsiteX39" fmla="*/ 908097 w 2113463"/>
                  <a:gd name="connsiteY39" fmla="*/ 1076266 h 1845592"/>
                  <a:gd name="connsiteX40" fmla="*/ 975425 w 2113463"/>
                  <a:gd name="connsiteY40" fmla="*/ 1076266 h 1845592"/>
                  <a:gd name="connsiteX41" fmla="*/ 975425 w 2113463"/>
                  <a:gd name="connsiteY41" fmla="*/ 1340629 h 1845592"/>
                  <a:gd name="connsiteX42" fmla="*/ 908097 w 2113463"/>
                  <a:gd name="connsiteY42" fmla="*/ 1340629 h 1845592"/>
                  <a:gd name="connsiteX43" fmla="*/ 2019017 w 2113463"/>
                  <a:gd name="connsiteY43" fmla="*/ 189114 h 1845592"/>
                  <a:gd name="connsiteX44" fmla="*/ 1764555 w 2113463"/>
                  <a:gd name="connsiteY44" fmla="*/ 934678 h 1845592"/>
                  <a:gd name="connsiteX45" fmla="*/ 1690296 w 2113463"/>
                  <a:gd name="connsiteY45" fmla="*/ 987155 h 1845592"/>
                  <a:gd name="connsiteX46" fmla="*/ 168473 w 2113463"/>
                  <a:gd name="connsiteY46" fmla="*/ 987155 h 1845592"/>
                  <a:gd name="connsiteX47" fmla="*/ 105106 w 2113463"/>
                  <a:gd name="connsiteY47" fmla="*/ 955471 h 1845592"/>
                  <a:gd name="connsiteX48" fmla="*/ 94214 w 2113463"/>
                  <a:gd name="connsiteY48" fmla="*/ 887152 h 1845592"/>
                  <a:gd name="connsiteX49" fmla="*/ 348676 w 2113463"/>
                  <a:gd name="connsiteY49" fmla="*/ 141588 h 1845592"/>
                  <a:gd name="connsiteX50" fmla="*/ 422936 w 2113463"/>
                  <a:gd name="connsiteY50" fmla="*/ 90101 h 1845592"/>
                  <a:gd name="connsiteX51" fmla="*/ 1943768 w 2113463"/>
                  <a:gd name="connsiteY51" fmla="*/ 90101 h 1845592"/>
                  <a:gd name="connsiteX52" fmla="*/ 2007136 w 2113463"/>
                  <a:gd name="connsiteY52" fmla="*/ 121785 h 1845592"/>
                  <a:gd name="connsiteX53" fmla="*/ 2019017 w 2113463"/>
                  <a:gd name="connsiteY53" fmla="*/ 189114 h 1845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113463" h="1845592">
                    <a:moveTo>
                      <a:pt x="2081395" y="68318"/>
                    </a:moveTo>
                    <a:cubicBezTo>
                      <a:pt x="2049711" y="24753"/>
                      <a:pt x="1999215" y="0"/>
                      <a:pt x="1944758" y="0"/>
                    </a:cubicBezTo>
                    <a:lnTo>
                      <a:pt x="423926" y="0"/>
                    </a:lnTo>
                    <a:cubicBezTo>
                      <a:pt x="350657" y="0"/>
                      <a:pt x="286299" y="45546"/>
                      <a:pt x="263526" y="112874"/>
                    </a:cubicBezTo>
                    <a:lnTo>
                      <a:pt x="9064" y="858439"/>
                    </a:lnTo>
                    <a:cubicBezTo>
                      <a:pt x="-8759" y="908935"/>
                      <a:pt x="152" y="963392"/>
                      <a:pt x="31836" y="1006957"/>
                    </a:cubicBezTo>
                    <a:cubicBezTo>
                      <a:pt x="63520" y="1050523"/>
                      <a:pt x="114017" y="1075276"/>
                      <a:pt x="168473" y="1075276"/>
                    </a:cubicBezTo>
                    <a:lnTo>
                      <a:pt x="818986" y="1075276"/>
                    </a:lnTo>
                    <a:lnTo>
                      <a:pt x="818986" y="1340629"/>
                    </a:lnTo>
                    <a:lnTo>
                      <a:pt x="710072" y="1340629"/>
                    </a:lnTo>
                    <a:cubicBezTo>
                      <a:pt x="644724" y="1340629"/>
                      <a:pt x="590267" y="1393106"/>
                      <a:pt x="590267" y="1458454"/>
                    </a:cubicBezTo>
                    <a:lnTo>
                      <a:pt x="372440" y="1458454"/>
                    </a:lnTo>
                    <a:cubicBezTo>
                      <a:pt x="301150" y="1458454"/>
                      <a:pt x="242733" y="1515881"/>
                      <a:pt x="242733" y="1586181"/>
                    </a:cubicBezTo>
                    <a:lnTo>
                      <a:pt x="242733" y="1845593"/>
                    </a:lnTo>
                    <a:lnTo>
                      <a:pt x="1638809" y="1845593"/>
                    </a:lnTo>
                    <a:lnTo>
                      <a:pt x="1638809" y="1586181"/>
                    </a:lnTo>
                    <a:cubicBezTo>
                      <a:pt x="1638809" y="1515881"/>
                      <a:pt x="1580392" y="1458454"/>
                      <a:pt x="1509103" y="1458454"/>
                    </a:cubicBezTo>
                    <a:lnTo>
                      <a:pt x="1291276" y="1458454"/>
                    </a:lnTo>
                    <a:cubicBezTo>
                      <a:pt x="1291276" y="1393106"/>
                      <a:pt x="1236819" y="1340629"/>
                      <a:pt x="1171470" y="1340629"/>
                    </a:cubicBezTo>
                    <a:lnTo>
                      <a:pt x="1062556" y="1340629"/>
                    </a:lnTo>
                    <a:lnTo>
                      <a:pt x="1062556" y="1075276"/>
                    </a:lnTo>
                    <a:lnTo>
                      <a:pt x="1689306" y="1075276"/>
                    </a:lnTo>
                    <a:cubicBezTo>
                      <a:pt x="1762575" y="1075276"/>
                      <a:pt x="1826933" y="1029730"/>
                      <a:pt x="1849706" y="962402"/>
                    </a:cubicBezTo>
                    <a:lnTo>
                      <a:pt x="2104168" y="216837"/>
                    </a:lnTo>
                    <a:cubicBezTo>
                      <a:pt x="2121990" y="166341"/>
                      <a:pt x="2114069" y="111884"/>
                      <a:pt x="2081395" y="68318"/>
                    </a:cubicBezTo>
                    <a:lnTo>
                      <a:pt x="2081395" y="68318"/>
                    </a:lnTo>
                    <a:close/>
                    <a:moveTo>
                      <a:pt x="1510093" y="1544595"/>
                    </a:moveTo>
                    <a:cubicBezTo>
                      <a:pt x="1532866" y="1544595"/>
                      <a:pt x="1551678" y="1563407"/>
                      <a:pt x="1551678" y="1587170"/>
                    </a:cubicBezTo>
                    <a:lnTo>
                      <a:pt x="1551678" y="1760442"/>
                    </a:lnTo>
                    <a:lnTo>
                      <a:pt x="330854" y="1760442"/>
                    </a:lnTo>
                    <a:lnTo>
                      <a:pt x="330854" y="1587170"/>
                    </a:lnTo>
                    <a:cubicBezTo>
                      <a:pt x="330854" y="1563407"/>
                      <a:pt x="349666" y="1544595"/>
                      <a:pt x="372440" y="1544595"/>
                    </a:cubicBezTo>
                    <a:lnTo>
                      <a:pt x="1510093" y="1544595"/>
                    </a:lnTo>
                    <a:close/>
                    <a:moveTo>
                      <a:pt x="1172461" y="1426770"/>
                    </a:moveTo>
                    <a:cubicBezTo>
                      <a:pt x="1189293" y="1426770"/>
                      <a:pt x="1204145" y="1440632"/>
                      <a:pt x="1204145" y="1458454"/>
                    </a:cubicBezTo>
                    <a:lnTo>
                      <a:pt x="679378" y="1458454"/>
                    </a:lnTo>
                    <a:cubicBezTo>
                      <a:pt x="679378" y="1440632"/>
                      <a:pt x="693240" y="1426770"/>
                      <a:pt x="711062" y="1426770"/>
                    </a:cubicBezTo>
                    <a:lnTo>
                      <a:pt x="1172461" y="1426770"/>
                    </a:lnTo>
                    <a:close/>
                    <a:moveTo>
                      <a:pt x="908097" y="1340629"/>
                    </a:moveTo>
                    <a:lnTo>
                      <a:pt x="908097" y="1076266"/>
                    </a:lnTo>
                    <a:lnTo>
                      <a:pt x="975425" y="1076266"/>
                    </a:lnTo>
                    <a:lnTo>
                      <a:pt x="975425" y="1340629"/>
                    </a:lnTo>
                    <a:lnTo>
                      <a:pt x="908097" y="1340629"/>
                    </a:lnTo>
                    <a:close/>
                    <a:moveTo>
                      <a:pt x="2019017" y="189114"/>
                    </a:moveTo>
                    <a:lnTo>
                      <a:pt x="1764555" y="934678"/>
                    </a:lnTo>
                    <a:cubicBezTo>
                      <a:pt x="1753664" y="965372"/>
                      <a:pt x="1723960" y="987155"/>
                      <a:pt x="1690296" y="987155"/>
                    </a:cubicBezTo>
                    <a:lnTo>
                      <a:pt x="168473" y="987155"/>
                    </a:lnTo>
                    <a:cubicBezTo>
                      <a:pt x="142730" y="987155"/>
                      <a:pt x="119958" y="975273"/>
                      <a:pt x="105106" y="955471"/>
                    </a:cubicBezTo>
                    <a:cubicBezTo>
                      <a:pt x="90254" y="935668"/>
                      <a:pt x="86293" y="910915"/>
                      <a:pt x="94214" y="887152"/>
                    </a:cubicBezTo>
                    <a:lnTo>
                      <a:pt x="348676" y="141588"/>
                    </a:lnTo>
                    <a:cubicBezTo>
                      <a:pt x="359567" y="110894"/>
                      <a:pt x="389271" y="90101"/>
                      <a:pt x="422936" y="90101"/>
                    </a:cubicBezTo>
                    <a:lnTo>
                      <a:pt x="1943768" y="90101"/>
                    </a:lnTo>
                    <a:cubicBezTo>
                      <a:pt x="1969511" y="90101"/>
                      <a:pt x="1992284" y="101983"/>
                      <a:pt x="2007136" y="121785"/>
                    </a:cubicBezTo>
                    <a:cubicBezTo>
                      <a:pt x="2022978" y="140598"/>
                      <a:pt x="2026938" y="165351"/>
                      <a:pt x="2019017" y="18911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2" name="Полилиния: фигура 211">
                <a:extLst>
                  <a:ext uri="{FF2B5EF4-FFF2-40B4-BE49-F238E27FC236}">
                    <a16:creationId xmlns:a16="http://schemas.microsoft.com/office/drawing/2014/main" id="{3F563E51-FAB9-BC1A-E51E-ACE32813F296}"/>
                  </a:ext>
                </a:extLst>
              </p:cNvPr>
              <p:cNvSpPr/>
              <p:nvPr/>
            </p:nvSpPr>
            <p:spPr>
              <a:xfrm>
                <a:off x="5540650" y="5692278"/>
                <a:ext cx="1721827" cy="745564"/>
              </a:xfrm>
              <a:custGeom>
                <a:avLst/>
                <a:gdLst>
                  <a:gd name="connsiteX0" fmla="*/ 1360432 w 1721827"/>
                  <a:gd name="connsiteY0" fmla="*/ 0 h 745564"/>
                  <a:gd name="connsiteX1" fmla="*/ 1349541 w 1721827"/>
                  <a:gd name="connsiteY1" fmla="*/ 0 h 745564"/>
                  <a:gd name="connsiteX2" fmla="*/ 999036 w 1721827"/>
                  <a:gd name="connsiteY2" fmla="*/ 0 h 745564"/>
                  <a:gd name="connsiteX3" fmla="*/ 988145 w 1721827"/>
                  <a:gd name="connsiteY3" fmla="*/ 0 h 745564"/>
                  <a:gd name="connsiteX4" fmla="*/ 637641 w 1721827"/>
                  <a:gd name="connsiteY4" fmla="*/ 0 h 745564"/>
                  <a:gd name="connsiteX5" fmla="*/ 626750 w 1721827"/>
                  <a:gd name="connsiteY5" fmla="*/ 0 h 745564"/>
                  <a:gd name="connsiteX6" fmla="*/ 265354 w 1721827"/>
                  <a:gd name="connsiteY6" fmla="*/ 0 h 745564"/>
                  <a:gd name="connsiteX7" fmla="*/ 175252 w 1721827"/>
                  <a:gd name="connsiteY7" fmla="*/ 253472 h 745564"/>
                  <a:gd name="connsiteX8" fmla="*/ 175252 w 1721827"/>
                  <a:gd name="connsiteY8" fmla="*/ 253472 h 745564"/>
                  <a:gd name="connsiteX9" fmla="*/ 90102 w 1721827"/>
                  <a:gd name="connsiteY9" fmla="*/ 492092 h 745564"/>
                  <a:gd name="connsiteX10" fmla="*/ 90102 w 1721827"/>
                  <a:gd name="connsiteY10" fmla="*/ 492092 h 745564"/>
                  <a:gd name="connsiteX11" fmla="*/ 0 w 1721827"/>
                  <a:gd name="connsiteY11" fmla="*/ 745564 h 745564"/>
                  <a:gd name="connsiteX12" fmla="*/ 360406 w 1721827"/>
                  <a:gd name="connsiteY12" fmla="*/ 745564 h 745564"/>
                  <a:gd name="connsiteX13" fmla="*/ 371297 w 1721827"/>
                  <a:gd name="connsiteY13" fmla="*/ 745564 h 745564"/>
                  <a:gd name="connsiteX14" fmla="*/ 720812 w 1721827"/>
                  <a:gd name="connsiteY14" fmla="*/ 745564 h 745564"/>
                  <a:gd name="connsiteX15" fmla="*/ 731703 w 1721827"/>
                  <a:gd name="connsiteY15" fmla="*/ 745564 h 745564"/>
                  <a:gd name="connsiteX16" fmla="*/ 1083197 w 1721827"/>
                  <a:gd name="connsiteY16" fmla="*/ 745564 h 745564"/>
                  <a:gd name="connsiteX17" fmla="*/ 1094088 w 1721827"/>
                  <a:gd name="connsiteY17" fmla="*/ 745564 h 745564"/>
                  <a:gd name="connsiteX18" fmla="*/ 1455484 w 1721827"/>
                  <a:gd name="connsiteY18" fmla="*/ 745564 h 745564"/>
                  <a:gd name="connsiteX19" fmla="*/ 1543605 w 1721827"/>
                  <a:gd name="connsiteY19" fmla="*/ 500013 h 745564"/>
                  <a:gd name="connsiteX20" fmla="*/ 1543605 w 1721827"/>
                  <a:gd name="connsiteY20" fmla="*/ 500013 h 745564"/>
                  <a:gd name="connsiteX21" fmla="*/ 1633706 w 1721827"/>
                  <a:gd name="connsiteY21" fmla="*/ 247531 h 745564"/>
                  <a:gd name="connsiteX22" fmla="*/ 1633706 w 1721827"/>
                  <a:gd name="connsiteY22" fmla="*/ 247531 h 745564"/>
                  <a:gd name="connsiteX23" fmla="*/ 1721828 w 1721827"/>
                  <a:gd name="connsiteY23" fmla="*/ 1980 h 745564"/>
                  <a:gd name="connsiteX24" fmla="*/ 1360432 w 1721827"/>
                  <a:gd name="connsiteY24" fmla="*/ 1980 h 745564"/>
                  <a:gd name="connsiteX25" fmla="*/ 1021809 w 1721827"/>
                  <a:gd name="connsiteY25" fmla="*/ 43565 h 745564"/>
                  <a:gd name="connsiteX26" fmla="*/ 1294094 w 1721827"/>
                  <a:gd name="connsiteY26" fmla="*/ 43565 h 745564"/>
                  <a:gd name="connsiteX27" fmla="*/ 1234686 w 1721827"/>
                  <a:gd name="connsiteY27" fmla="*/ 208916 h 745564"/>
                  <a:gd name="connsiteX28" fmla="*/ 962402 w 1721827"/>
                  <a:gd name="connsiteY28" fmla="*/ 208916 h 745564"/>
                  <a:gd name="connsiteX29" fmla="*/ 1021809 w 1721827"/>
                  <a:gd name="connsiteY29" fmla="*/ 43565 h 745564"/>
                  <a:gd name="connsiteX30" fmla="*/ 661404 w 1721827"/>
                  <a:gd name="connsiteY30" fmla="*/ 43565 h 745564"/>
                  <a:gd name="connsiteX31" fmla="*/ 933688 w 1721827"/>
                  <a:gd name="connsiteY31" fmla="*/ 43565 h 745564"/>
                  <a:gd name="connsiteX32" fmla="*/ 874281 w 1721827"/>
                  <a:gd name="connsiteY32" fmla="*/ 208916 h 745564"/>
                  <a:gd name="connsiteX33" fmla="*/ 601997 w 1721827"/>
                  <a:gd name="connsiteY33" fmla="*/ 208916 h 745564"/>
                  <a:gd name="connsiteX34" fmla="*/ 661404 w 1721827"/>
                  <a:gd name="connsiteY34" fmla="*/ 43565 h 745564"/>
                  <a:gd name="connsiteX35" fmla="*/ 300008 w 1721827"/>
                  <a:gd name="connsiteY35" fmla="*/ 43565 h 745564"/>
                  <a:gd name="connsiteX36" fmla="*/ 572293 w 1721827"/>
                  <a:gd name="connsiteY36" fmla="*/ 43565 h 745564"/>
                  <a:gd name="connsiteX37" fmla="*/ 512885 w 1721827"/>
                  <a:gd name="connsiteY37" fmla="*/ 208916 h 745564"/>
                  <a:gd name="connsiteX38" fmla="*/ 239610 w 1721827"/>
                  <a:gd name="connsiteY38" fmla="*/ 208916 h 745564"/>
                  <a:gd name="connsiteX39" fmla="*/ 300008 w 1721827"/>
                  <a:gd name="connsiteY39" fmla="*/ 43565 h 745564"/>
                  <a:gd name="connsiteX40" fmla="*/ 337633 w 1721827"/>
                  <a:gd name="connsiteY40" fmla="*/ 701008 h 745564"/>
                  <a:gd name="connsiteX41" fmla="*/ 65349 w 1721827"/>
                  <a:gd name="connsiteY41" fmla="*/ 701008 h 745564"/>
                  <a:gd name="connsiteX42" fmla="*/ 124756 w 1721827"/>
                  <a:gd name="connsiteY42" fmla="*/ 535657 h 745564"/>
                  <a:gd name="connsiteX43" fmla="*/ 398030 w 1721827"/>
                  <a:gd name="connsiteY43" fmla="*/ 535657 h 745564"/>
                  <a:gd name="connsiteX44" fmla="*/ 337633 w 1721827"/>
                  <a:gd name="connsiteY44" fmla="*/ 701008 h 745564"/>
                  <a:gd name="connsiteX45" fmla="*/ 152480 w 1721827"/>
                  <a:gd name="connsiteY45" fmla="*/ 455458 h 745564"/>
                  <a:gd name="connsiteX46" fmla="*/ 211887 w 1721827"/>
                  <a:gd name="connsiteY46" fmla="*/ 290107 h 745564"/>
                  <a:gd name="connsiteX47" fmla="*/ 484171 w 1721827"/>
                  <a:gd name="connsiteY47" fmla="*/ 290107 h 745564"/>
                  <a:gd name="connsiteX48" fmla="*/ 424764 w 1721827"/>
                  <a:gd name="connsiteY48" fmla="*/ 455458 h 745564"/>
                  <a:gd name="connsiteX49" fmla="*/ 152480 w 1721827"/>
                  <a:gd name="connsiteY49" fmla="*/ 455458 h 745564"/>
                  <a:gd name="connsiteX50" fmla="*/ 699029 w 1721827"/>
                  <a:gd name="connsiteY50" fmla="*/ 701008 h 745564"/>
                  <a:gd name="connsiteX51" fmla="*/ 426744 w 1721827"/>
                  <a:gd name="connsiteY51" fmla="*/ 701008 h 745564"/>
                  <a:gd name="connsiteX52" fmla="*/ 486152 w 1721827"/>
                  <a:gd name="connsiteY52" fmla="*/ 535657 h 745564"/>
                  <a:gd name="connsiteX53" fmla="*/ 759426 w 1721827"/>
                  <a:gd name="connsiteY53" fmla="*/ 535657 h 745564"/>
                  <a:gd name="connsiteX54" fmla="*/ 699029 w 1721827"/>
                  <a:gd name="connsiteY54" fmla="*/ 701008 h 745564"/>
                  <a:gd name="connsiteX55" fmla="*/ 513875 w 1721827"/>
                  <a:gd name="connsiteY55" fmla="*/ 455458 h 745564"/>
                  <a:gd name="connsiteX56" fmla="*/ 573283 w 1721827"/>
                  <a:gd name="connsiteY56" fmla="*/ 290107 h 745564"/>
                  <a:gd name="connsiteX57" fmla="*/ 845567 w 1721827"/>
                  <a:gd name="connsiteY57" fmla="*/ 290107 h 745564"/>
                  <a:gd name="connsiteX58" fmla="*/ 786160 w 1721827"/>
                  <a:gd name="connsiteY58" fmla="*/ 455458 h 745564"/>
                  <a:gd name="connsiteX59" fmla="*/ 513875 w 1721827"/>
                  <a:gd name="connsiteY59" fmla="*/ 455458 h 745564"/>
                  <a:gd name="connsiteX60" fmla="*/ 1060424 w 1721827"/>
                  <a:gd name="connsiteY60" fmla="*/ 701008 h 745564"/>
                  <a:gd name="connsiteX61" fmla="*/ 788140 w 1721827"/>
                  <a:gd name="connsiteY61" fmla="*/ 701008 h 745564"/>
                  <a:gd name="connsiteX62" fmla="*/ 847547 w 1721827"/>
                  <a:gd name="connsiteY62" fmla="*/ 535657 h 745564"/>
                  <a:gd name="connsiteX63" fmla="*/ 1119832 w 1721827"/>
                  <a:gd name="connsiteY63" fmla="*/ 535657 h 745564"/>
                  <a:gd name="connsiteX64" fmla="*/ 1060424 w 1721827"/>
                  <a:gd name="connsiteY64" fmla="*/ 701008 h 745564"/>
                  <a:gd name="connsiteX65" fmla="*/ 875271 w 1721827"/>
                  <a:gd name="connsiteY65" fmla="*/ 455458 h 745564"/>
                  <a:gd name="connsiteX66" fmla="*/ 934678 w 1721827"/>
                  <a:gd name="connsiteY66" fmla="*/ 290107 h 745564"/>
                  <a:gd name="connsiteX67" fmla="*/ 1206963 w 1721827"/>
                  <a:gd name="connsiteY67" fmla="*/ 290107 h 745564"/>
                  <a:gd name="connsiteX68" fmla="*/ 1147555 w 1721827"/>
                  <a:gd name="connsiteY68" fmla="*/ 455458 h 745564"/>
                  <a:gd name="connsiteX69" fmla="*/ 875271 w 1721827"/>
                  <a:gd name="connsiteY69" fmla="*/ 455458 h 745564"/>
                  <a:gd name="connsiteX70" fmla="*/ 1420830 w 1721827"/>
                  <a:gd name="connsiteY70" fmla="*/ 701008 h 745564"/>
                  <a:gd name="connsiteX71" fmla="*/ 1147555 w 1721827"/>
                  <a:gd name="connsiteY71" fmla="*/ 701008 h 745564"/>
                  <a:gd name="connsiteX72" fmla="*/ 1206963 w 1721827"/>
                  <a:gd name="connsiteY72" fmla="*/ 535657 h 745564"/>
                  <a:gd name="connsiteX73" fmla="*/ 1479247 w 1721827"/>
                  <a:gd name="connsiteY73" fmla="*/ 535657 h 745564"/>
                  <a:gd name="connsiteX74" fmla="*/ 1420830 w 1721827"/>
                  <a:gd name="connsiteY74" fmla="*/ 701008 h 745564"/>
                  <a:gd name="connsiteX75" fmla="*/ 1508951 w 1721827"/>
                  <a:gd name="connsiteY75" fmla="*/ 455458 h 745564"/>
                  <a:gd name="connsiteX76" fmla="*/ 1236666 w 1721827"/>
                  <a:gd name="connsiteY76" fmla="*/ 455458 h 745564"/>
                  <a:gd name="connsiteX77" fmla="*/ 1296074 w 1721827"/>
                  <a:gd name="connsiteY77" fmla="*/ 290107 h 745564"/>
                  <a:gd name="connsiteX78" fmla="*/ 1568358 w 1721827"/>
                  <a:gd name="connsiteY78" fmla="*/ 290107 h 745564"/>
                  <a:gd name="connsiteX79" fmla="*/ 1508951 w 1721827"/>
                  <a:gd name="connsiteY79" fmla="*/ 455458 h 745564"/>
                  <a:gd name="connsiteX80" fmla="*/ 1597072 w 1721827"/>
                  <a:gd name="connsiteY80" fmla="*/ 209906 h 745564"/>
                  <a:gd name="connsiteX81" fmla="*/ 1324788 w 1721827"/>
                  <a:gd name="connsiteY81" fmla="*/ 209906 h 745564"/>
                  <a:gd name="connsiteX82" fmla="*/ 1384195 w 1721827"/>
                  <a:gd name="connsiteY82" fmla="*/ 44556 h 745564"/>
                  <a:gd name="connsiteX83" fmla="*/ 1656480 w 1721827"/>
                  <a:gd name="connsiteY83" fmla="*/ 44556 h 745564"/>
                  <a:gd name="connsiteX84" fmla="*/ 1597072 w 1721827"/>
                  <a:gd name="connsiteY84" fmla="*/ 209906 h 745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1721827" h="745564">
                    <a:moveTo>
                      <a:pt x="1360432" y="0"/>
                    </a:moveTo>
                    <a:lnTo>
                      <a:pt x="1349541" y="0"/>
                    </a:lnTo>
                    <a:lnTo>
                      <a:pt x="999036" y="0"/>
                    </a:lnTo>
                    <a:lnTo>
                      <a:pt x="988145" y="0"/>
                    </a:lnTo>
                    <a:lnTo>
                      <a:pt x="637641" y="0"/>
                    </a:lnTo>
                    <a:lnTo>
                      <a:pt x="626750" y="0"/>
                    </a:lnTo>
                    <a:lnTo>
                      <a:pt x="265354" y="0"/>
                    </a:lnTo>
                    <a:lnTo>
                      <a:pt x="175252" y="253472"/>
                    </a:lnTo>
                    <a:lnTo>
                      <a:pt x="175252" y="253472"/>
                    </a:lnTo>
                    <a:lnTo>
                      <a:pt x="90102" y="492092"/>
                    </a:lnTo>
                    <a:lnTo>
                      <a:pt x="90102" y="492092"/>
                    </a:lnTo>
                    <a:lnTo>
                      <a:pt x="0" y="745564"/>
                    </a:lnTo>
                    <a:lnTo>
                      <a:pt x="360406" y="745564"/>
                    </a:lnTo>
                    <a:lnTo>
                      <a:pt x="371297" y="745564"/>
                    </a:lnTo>
                    <a:lnTo>
                      <a:pt x="720812" y="745564"/>
                    </a:lnTo>
                    <a:lnTo>
                      <a:pt x="731703" y="745564"/>
                    </a:lnTo>
                    <a:lnTo>
                      <a:pt x="1083197" y="745564"/>
                    </a:lnTo>
                    <a:lnTo>
                      <a:pt x="1094088" y="745564"/>
                    </a:lnTo>
                    <a:lnTo>
                      <a:pt x="1455484" y="745564"/>
                    </a:lnTo>
                    <a:lnTo>
                      <a:pt x="1543605" y="500013"/>
                    </a:lnTo>
                    <a:lnTo>
                      <a:pt x="1543605" y="500013"/>
                    </a:lnTo>
                    <a:lnTo>
                      <a:pt x="1633706" y="247531"/>
                    </a:lnTo>
                    <a:lnTo>
                      <a:pt x="1633706" y="247531"/>
                    </a:lnTo>
                    <a:lnTo>
                      <a:pt x="1721828" y="1980"/>
                    </a:lnTo>
                    <a:lnTo>
                      <a:pt x="1360432" y="1980"/>
                    </a:lnTo>
                    <a:close/>
                    <a:moveTo>
                      <a:pt x="1021809" y="43565"/>
                    </a:moveTo>
                    <a:lnTo>
                      <a:pt x="1294094" y="43565"/>
                    </a:lnTo>
                    <a:lnTo>
                      <a:pt x="1234686" y="208916"/>
                    </a:lnTo>
                    <a:lnTo>
                      <a:pt x="962402" y="208916"/>
                    </a:lnTo>
                    <a:lnTo>
                      <a:pt x="1021809" y="43565"/>
                    </a:lnTo>
                    <a:close/>
                    <a:moveTo>
                      <a:pt x="661404" y="43565"/>
                    </a:moveTo>
                    <a:lnTo>
                      <a:pt x="933688" y="43565"/>
                    </a:lnTo>
                    <a:lnTo>
                      <a:pt x="874281" y="208916"/>
                    </a:lnTo>
                    <a:lnTo>
                      <a:pt x="601997" y="208916"/>
                    </a:lnTo>
                    <a:lnTo>
                      <a:pt x="661404" y="43565"/>
                    </a:lnTo>
                    <a:close/>
                    <a:moveTo>
                      <a:pt x="300008" y="43565"/>
                    </a:moveTo>
                    <a:lnTo>
                      <a:pt x="572293" y="43565"/>
                    </a:lnTo>
                    <a:lnTo>
                      <a:pt x="512885" y="208916"/>
                    </a:lnTo>
                    <a:lnTo>
                      <a:pt x="239610" y="208916"/>
                    </a:lnTo>
                    <a:lnTo>
                      <a:pt x="300008" y="43565"/>
                    </a:lnTo>
                    <a:close/>
                    <a:moveTo>
                      <a:pt x="337633" y="701008"/>
                    </a:moveTo>
                    <a:lnTo>
                      <a:pt x="65349" y="701008"/>
                    </a:lnTo>
                    <a:lnTo>
                      <a:pt x="124756" y="535657"/>
                    </a:lnTo>
                    <a:lnTo>
                      <a:pt x="398030" y="535657"/>
                    </a:lnTo>
                    <a:lnTo>
                      <a:pt x="337633" y="701008"/>
                    </a:lnTo>
                    <a:close/>
                    <a:moveTo>
                      <a:pt x="152480" y="455458"/>
                    </a:moveTo>
                    <a:lnTo>
                      <a:pt x="211887" y="290107"/>
                    </a:lnTo>
                    <a:lnTo>
                      <a:pt x="484171" y="290107"/>
                    </a:lnTo>
                    <a:lnTo>
                      <a:pt x="424764" y="455458"/>
                    </a:lnTo>
                    <a:lnTo>
                      <a:pt x="152480" y="455458"/>
                    </a:lnTo>
                    <a:close/>
                    <a:moveTo>
                      <a:pt x="699029" y="701008"/>
                    </a:moveTo>
                    <a:lnTo>
                      <a:pt x="426744" y="701008"/>
                    </a:lnTo>
                    <a:lnTo>
                      <a:pt x="486152" y="535657"/>
                    </a:lnTo>
                    <a:lnTo>
                      <a:pt x="759426" y="535657"/>
                    </a:lnTo>
                    <a:lnTo>
                      <a:pt x="699029" y="701008"/>
                    </a:lnTo>
                    <a:close/>
                    <a:moveTo>
                      <a:pt x="513875" y="455458"/>
                    </a:moveTo>
                    <a:lnTo>
                      <a:pt x="573283" y="290107"/>
                    </a:lnTo>
                    <a:lnTo>
                      <a:pt x="845567" y="290107"/>
                    </a:lnTo>
                    <a:lnTo>
                      <a:pt x="786160" y="455458"/>
                    </a:lnTo>
                    <a:lnTo>
                      <a:pt x="513875" y="455458"/>
                    </a:lnTo>
                    <a:close/>
                    <a:moveTo>
                      <a:pt x="1060424" y="701008"/>
                    </a:moveTo>
                    <a:lnTo>
                      <a:pt x="788140" y="701008"/>
                    </a:lnTo>
                    <a:lnTo>
                      <a:pt x="847547" y="535657"/>
                    </a:lnTo>
                    <a:lnTo>
                      <a:pt x="1119832" y="535657"/>
                    </a:lnTo>
                    <a:lnTo>
                      <a:pt x="1060424" y="701008"/>
                    </a:lnTo>
                    <a:close/>
                    <a:moveTo>
                      <a:pt x="875271" y="455458"/>
                    </a:moveTo>
                    <a:lnTo>
                      <a:pt x="934678" y="290107"/>
                    </a:lnTo>
                    <a:lnTo>
                      <a:pt x="1206963" y="290107"/>
                    </a:lnTo>
                    <a:lnTo>
                      <a:pt x="1147555" y="455458"/>
                    </a:lnTo>
                    <a:lnTo>
                      <a:pt x="875271" y="455458"/>
                    </a:lnTo>
                    <a:close/>
                    <a:moveTo>
                      <a:pt x="1420830" y="701008"/>
                    </a:moveTo>
                    <a:lnTo>
                      <a:pt x="1147555" y="701008"/>
                    </a:lnTo>
                    <a:lnTo>
                      <a:pt x="1206963" y="535657"/>
                    </a:lnTo>
                    <a:lnTo>
                      <a:pt x="1479247" y="535657"/>
                    </a:lnTo>
                    <a:lnTo>
                      <a:pt x="1420830" y="701008"/>
                    </a:lnTo>
                    <a:close/>
                    <a:moveTo>
                      <a:pt x="1508951" y="455458"/>
                    </a:moveTo>
                    <a:lnTo>
                      <a:pt x="1236666" y="455458"/>
                    </a:lnTo>
                    <a:lnTo>
                      <a:pt x="1296074" y="290107"/>
                    </a:lnTo>
                    <a:lnTo>
                      <a:pt x="1568358" y="290107"/>
                    </a:lnTo>
                    <a:lnTo>
                      <a:pt x="1508951" y="455458"/>
                    </a:lnTo>
                    <a:close/>
                    <a:moveTo>
                      <a:pt x="1597072" y="209906"/>
                    </a:moveTo>
                    <a:lnTo>
                      <a:pt x="1324788" y="209906"/>
                    </a:lnTo>
                    <a:lnTo>
                      <a:pt x="1384195" y="44556"/>
                    </a:lnTo>
                    <a:lnTo>
                      <a:pt x="1656480" y="44556"/>
                    </a:lnTo>
                    <a:lnTo>
                      <a:pt x="1597072" y="209906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3" name="Полилиния: фигура 212">
                <a:extLst>
                  <a:ext uri="{FF2B5EF4-FFF2-40B4-BE49-F238E27FC236}">
                    <a16:creationId xmlns:a16="http://schemas.microsoft.com/office/drawing/2014/main" id="{CA8D1922-FAB0-DAEB-65FD-8F420E00A774}"/>
                  </a:ext>
                </a:extLst>
              </p:cNvPr>
              <p:cNvSpPr/>
              <p:nvPr/>
            </p:nvSpPr>
            <p:spPr>
              <a:xfrm>
                <a:off x="5939671" y="7144791"/>
                <a:ext cx="104953" cy="102973"/>
              </a:xfrm>
              <a:custGeom>
                <a:avLst/>
                <a:gdLst>
                  <a:gd name="connsiteX0" fmla="*/ 104953 w 104953"/>
                  <a:gd name="connsiteY0" fmla="*/ 51486 h 102973"/>
                  <a:gd name="connsiteX1" fmla="*/ 52477 w 104953"/>
                  <a:gd name="connsiteY1" fmla="*/ 102973 h 102973"/>
                  <a:gd name="connsiteX2" fmla="*/ 0 w 104953"/>
                  <a:gd name="connsiteY2" fmla="*/ 51486 h 102973"/>
                  <a:gd name="connsiteX3" fmla="*/ 52477 w 104953"/>
                  <a:gd name="connsiteY3" fmla="*/ 0 h 102973"/>
                  <a:gd name="connsiteX4" fmla="*/ 104953 w 104953"/>
                  <a:gd name="connsiteY4" fmla="*/ 51486 h 10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953" h="102973">
                    <a:moveTo>
                      <a:pt x="104953" y="51486"/>
                    </a:moveTo>
                    <a:cubicBezTo>
                      <a:pt x="104953" y="79922"/>
                      <a:pt x="81459" y="102973"/>
                      <a:pt x="52477" y="102973"/>
                    </a:cubicBezTo>
                    <a:cubicBezTo>
                      <a:pt x="23495" y="102973"/>
                      <a:pt x="0" y="79922"/>
                      <a:pt x="0" y="51486"/>
                    </a:cubicBezTo>
                    <a:cubicBezTo>
                      <a:pt x="0" y="23051"/>
                      <a:pt x="23495" y="0"/>
                      <a:pt x="52477" y="0"/>
                    </a:cubicBezTo>
                    <a:cubicBezTo>
                      <a:pt x="81459" y="0"/>
                      <a:pt x="104953" y="23051"/>
                      <a:pt x="104953" y="51486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4" name="Полилиния: фигура 213">
                <a:extLst>
                  <a:ext uri="{FF2B5EF4-FFF2-40B4-BE49-F238E27FC236}">
                    <a16:creationId xmlns:a16="http://schemas.microsoft.com/office/drawing/2014/main" id="{00297304-C2F6-8FB8-F3DB-8446F56220DD}"/>
                  </a:ext>
                </a:extLst>
              </p:cNvPr>
              <p:cNvSpPr/>
              <p:nvPr/>
            </p:nvSpPr>
            <p:spPr>
              <a:xfrm>
                <a:off x="6124794" y="7144791"/>
                <a:ext cx="104983" cy="102973"/>
              </a:xfrm>
              <a:custGeom>
                <a:avLst/>
                <a:gdLst>
                  <a:gd name="connsiteX0" fmla="*/ 52507 w 104983"/>
                  <a:gd name="connsiteY0" fmla="*/ 102973 h 102973"/>
                  <a:gd name="connsiteX1" fmla="*/ 104983 w 104983"/>
                  <a:gd name="connsiteY1" fmla="*/ 51487 h 102973"/>
                  <a:gd name="connsiteX2" fmla="*/ 52507 w 104983"/>
                  <a:gd name="connsiteY2" fmla="*/ 0 h 102973"/>
                  <a:gd name="connsiteX3" fmla="*/ 30 w 104983"/>
                  <a:gd name="connsiteY3" fmla="*/ 51487 h 102973"/>
                  <a:gd name="connsiteX4" fmla="*/ 52507 w 104983"/>
                  <a:gd name="connsiteY4" fmla="*/ 102973 h 10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983" h="102973">
                    <a:moveTo>
                      <a:pt x="52507" y="102973"/>
                    </a:moveTo>
                    <a:cubicBezTo>
                      <a:pt x="82211" y="102973"/>
                      <a:pt x="104983" y="80200"/>
                      <a:pt x="104983" y="51487"/>
                    </a:cubicBezTo>
                    <a:cubicBezTo>
                      <a:pt x="104983" y="22773"/>
                      <a:pt x="81220" y="0"/>
                      <a:pt x="52507" y="0"/>
                    </a:cubicBezTo>
                    <a:cubicBezTo>
                      <a:pt x="22803" y="0"/>
                      <a:pt x="30" y="22773"/>
                      <a:pt x="30" y="51487"/>
                    </a:cubicBezTo>
                    <a:cubicBezTo>
                      <a:pt x="-960" y="80200"/>
                      <a:pt x="22803" y="102973"/>
                      <a:pt x="52507" y="102973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5" name="Полилиния: фигура 214">
                <a:extLst>
                  <a:ext uri="{FF2B5EF4-FFF2-40B4-BE49-F238E27FC236}">
                    <a16:creationId xmlns:a16="http://schemas.microsoft.com/office/drawing/2014/main" id="{DA9B4A03-1E69-93DC-68AF-FAD059AE1918}"/>
                  </a:ext>
                </a:extLst>
              </p:cNvPr>
              <p:cNvSpPr/>
              <p:nvPr/>
            </p:nvSpPr>
            <p:spPr>
              <a:xfrm>
                <a:off x="6328790" y="7144791"/>
                <a:ext cx="106933" cy="102973"/>
              </a:xfrm>
              <a:custGeom>
                <a:avLst/>
                <a:gdLst>
                  <a:gd name="connsiteX0" fmla="*/ 53466 w 106933"/>
                  <a:gd name="connsiteY0" fmla="*/ 102973 h 102973"/>
                  <a:gd name="connsiteX1" fmla="*/ 106933 w 106933"/>
                  <a:gd name="connsiteY1" fmla="*/ 51487 h 102973"/>
                  <a:gd name="connsiteX2" fmla="*/ 53466 w 106933"/>
                  <a:gd name="connsiteY2" fmla="*/ 0 h 102973"/>
                  <a:gd name="connsiteX3" fmla="*/ 0 w 106933"/>
                  <a:gd name="connsiteY3" fmla="*/ 51487 h 102973"/>
                  <a:gd name="connsiteX4" fmla="*/ 53466 w 106933"/>
                  <a:gd name="connsiteY4" fmla="*/ 102973 h 10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933" h="102973">
                    <a:moveTo>
                      <a:pt x="53466" y="102973"/>
                    </a:moveTo>
                    <a:cubicBezTo>
                      <a:pt x="83170" y="102973"/>
                      <a:pt x="106933" y="80200"/>
                      <a:pt x="106933" y="51487"/>
                    </a:cubicBezTo>
                    <a:cubicBezTo>
                      <a:pt x="106933" y="22773"/>
                      <a:pt x="83170" y="0"/>
                      <a:pt x="53466" y="0"/>
                    </a:cubicBezTo>
                    <a:cubicBezTo>
                      <a:pt x="23763" y="0"/>
                      <a:pt x="0" y="22773"/>
                      <a:pt x="0" y="51487"/>
                    </a:cubicBezTo>
                    <a:cubicBezTo>
                      <a:pt x="990" y="80200"/>
                      <a:pt x="24753" y="102973"/>
                      <a:pt x="53466" y="102973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6" name="Полилиния: фигура 215">
                <a:extLst>
                  <a:ext uri="{FF2B5EF4-FFF2-40B4-BE49-F238E27FC236}">
                    <a16:creationId xmlns:a16="http://schemas.microsoft.com/office/drawing/2014/main" id="{60794FB1-D1A5-0141-EA96-1F5BCBF007D4}"/>
                  </a:ext>
                </a:extLst>
              </p:cNvPr>
              <p:cNvSpPr/>
              <p:nvPr/>
            </p:nvSpPr>
            <p:spPr>
              <a:xfrm>
                <a:off x="6515893" y="7144791"/>
                <a:ext cx="104983" cy="102973"/>
              </a:xfrm>
              <a:custGeom>
                <a:avLst/>
                <a:gdLst>
                  <a:gd name="connsiteX0" fmla="*/ 52507 w 104983"/>
                  <a:gd name="connsiteY0" fmla="*/ 102973 h 102973"/>
                  <a:gd name="connsiteX1" fmla="*/ 104983 w 104983"/>
                  <a:gd name="connsiteY1" fmla="*/ 51487 h 102973"/>
                  <a:gd name="connsiteX2" fmla="*/ 52507 w 104983"/>
                  <a:gd name="connsiteY2" fmla="*/ 0 h 102973"/>
                  <a:gd name="connsiteX3" fmla="*/ 30 w 104983"/>
                  <a:gd name="connsiteY3" fmla="*/ 51487 h 102973"/>
                  <a:gd name="connsiteX4" fmla="*/ 52507 w 104983"/>
                  <a:gd name="connsiteY4" fmla="*/ 102973 h 10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983" h="102973">
                    <a:moveTo>
                      <a:pt x="52507" y="102973"/>
                    </a:moveTo>
                    <a:cubicBezTo>
                      <a:pt x="82211" y="102973"/>
                      <a:pt x="104983" y="80200"/>
                      <a:pt x="104983" y="51487"/>
                    </a:cubicBezTo>
                    <a:cubicBezTo>
                      <a:pt x="104983" y="22773"/>
                      <a:pt x="81220" y="0"/>
                      <a:pt x="52507" y="0"/>
                    </a:cubicBezTo>
                    <a:cubicBezTo>
                      <a:pt x="22803" y="0"/>
                      <a:pt x="30" y="22773"/>
                      <a:pt x="30" y="51487"/>
                    </a:cubicBezTo>
                    <a:cubicBezTo>
                      <a:pt x="-960" y="80200"/>
                      <a:pt x="22803" y="102973"/>
                      <a:pt x="52507" y="102973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288" name="Группа 287">
            <a:extLst>
              <a:ext uri="{FF2B5EF4-FFF2-40B4-BE49-F238E27FC236}">
                <a16:creationId xmlns:a16="http://schemas.microsoft.com/office/drawing/2014/main" id="{ED2840EE-FA3B-EFA3-C4C3-A9BE889E6796}"/>
              </a:ext>
            </a:extLst>
          </p:cNvPr>
          <p:cNvGrpSpPr/>
          <p:nvPr/>
        </p:nvGrpSpPr>
        <p:grpSpPr>
          <a:xfrm>
            <a:off x="14381956" y="7023100"/>
            <a:ext cx="3119284" cy="2057400"/>
            <a:chOff x="13772356" y="4813300"/>
            <a:chExt cx="3119284" cy="2057400"/>
          </a:xfrm>
        </p:grpSpPr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70DD367F-BDB4-4E95-A27D-38F5693FA0FE}"/>
                </a:ext>
              </a:extLst>
            </p:cNvPr>
            <p:cNvSpPr txBox="1"/>
            <p:nvPr/>
          </p:nvSpPr>
          <p:spPr>
            <a:xfrm>
              <a:off x="15824337" y="5415588"/>
              <a:ext cx="220874" cy="34178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1950" spc="0" baseline="0" dirty="0">
                  <a:ln/>
                  <a:solidFill>
                    <a:srgbClr val="E32633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259" name="Прямоугольник 258">
              <a:extLst>
                <a:ext uri="{FF2B5EF4-FFF2-40B4-BE49-F238E27FC236}">
                  <a16:creationId xmlns:a16="http://schemas.microsoft.com/office/drawing/2014/main" id="{CAC3034E-99EB-3BC8-CCBD-233A4D4B96C3}"/>
                </a:ext>
              </a:extLst>
            </p:cNvPr>
            <p:cNvSpPr/>
            <p:nvPr/>
          </p:nvSpPr>
          <p:spPr>
            <a:xfrm>
              <a:off x="13772356" y="4813300"/>
              <a:ext cx="3119284" cy="20574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0" name="Полилиния: фигура 259">
              <a:extLst>
                <a:ext uri="{FF2B5EF4-FFF2-40B4-BE49-F238E27FC236}">
                  <a16:creationId xmlns:a16="http://schemas.microsoft.com/office/drawing/2014/main" id="{1BB498B4-97C6-78A9-FBC8-D06AB71296A5}"/>
                </a:ext>
              </a:extLst>
            </p:cNvPr>
            <p:cNvSpPr/>
            <p:nvPr/>
          </p:nvSpPr>
          <p:spPr>
            <a:xfrm>
              <a:off x="13941857" y="5363993"/>
              <a:ext cx="2553468" cy="548465"/>
            </a:xfrm>
            <a:custGeom>
              <a:avLst/>
              <a:gdLst>
                <a:gd name="connsiteX0" fmla="*/ 0 w 2931760"/>
                <a:gd name="connsiteY0" fmla="*/ 0 h 629719"/>
                <a:gd name="connsiteX1" fmla="*/ 2931760 w 2931760"/>
                <a:gd name="connsiteY1" fmla="*/ 0 h 629719"/>
                <a:gd name="connsiteX2" fmla="*/ 2931760 w 2931760"/>
                <a:gd name="connsiteY2" fmla="*/ 629720 h 629719"/>
                <a:gd name="connsiteX3" fmla="*/ 0 w 2931760"/>
                <a:gd name="connsiteY3" fmla="*/ 629720 h 62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1760" h="629719">
                  <a:moveTo>
                    <a:pt x="0" y="0"/>
                  </a:moveTo>
                  <a:lnTo>
                    <a:pt x="2931760" y="0"/>
                  </a:lnTo>
                  <a:lnTo>
                    <a:pt x="2931760" y="629720"/>
                  </a:lnTo>
                  <a:lnTo>
                    <a:pt x="0" y="629720"/>
                  </a:lnTo>
                  <a:close/>
                </a:path>
              </a:pathLst>
            </a:custGeom>
            <a:noFill/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928BE095-214F-5513-FD3F-368C58D055BD}"/>
                </a:ext>
              </a:extLst>
            </p:cNvPr>
            <p:cNvSpPr txBox="1"/>
            <p:nvPr/>
          </p:nvSpPr>
          <p:spPr>
            <a:xfrm>
              <a:off x="13971459" y="5012403"/>
              <a:ext cx="2787445" cy="6924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950" b="1" dirty="0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АВТОМОБИЛЬНЫЕ ДОРОГИ</a:t>
              </a:r>
            </a:p>
          </p:txBody>
        </p:sp>
        <p:pic>
          <p:nvPicPr>
            <p:cNvPr id="279" name="Рисунок 278">
              <a:extLst>
                <a:ext uri="{FF2B5EF4-FFF2-40B4-BE49-F238E27FC236}">
                  <a16:creationId xmlns:a16="http://schemas.microsoft.com/office/drawing/2014/main" id="{B7BEF55F-C7C1-348E-9CD7-E3338A7186B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5753556" y="5956300"/>
              <a:ext cx="900112" cy="685800"/>
            </a:xfrm>
            <a:prstGeom prst="rect">
              <a:avLst/>
            </a:prstGeom>
          </p:spPr>
        </p:pic>
      </p:grpSp>
      <p:sp>
        <p:nvSpPr>
          <p:cNvPr id="7" name="Заголовок 3">
            <a:extLst>
              <a:ext uri="{FF2B5EF4-FFF2-40B4-BE49-F238E27FC236}">
                <a16:creationId xmlns:a16="http://schemas.microsoft.com/office/drawing/2014/main" id="{ED92EA2C-78B0-9109-01F5-D12C2D81E3C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8775" y="1078887"/>
            <a:ext cx="17035086" cy="844153"/>
          </a:xfrm>
        </p:spPr>
        <p:txBody>
          <a:bodyPr/>
          <a:lstStyle/>
          <a:p>
            <a:r>
              <a:rPr lang="ru-RU" dirty="0"/>
              <a:t>Области применения</a:t>
            </a:r>
          </a:p>
        </p:txBody>
      </p:sp>
      <p:grpSp>
        <p:nvGrpSpPr>
          <p:cNvPr id="10" name="Группа 9">
            <a:extLst>
              <a:ext uri="{FF2B5EF4-FFF2-40B4-BE49-F238E27FC236}">
                <a16:creationId xmlns:a16="http://schemas.microsoft.com/office/drawing/2014/main" id="{B5F6DBE7-EF84-3505-466D-2774FC23B1D9}"/>
              </a:ext>
            </a:extLst>
          </p:cNvPr>
          <p:cNvGrpSpPr/>
          <p:nvPr/>
        </p:nvGrpSpPr>
        <p:grpSpPr>
          <a:xfrm>
            <a:off x="7828756" y="4813300"/>
            <a:ext cx="3119284" cy="2057400"/>
            <a:chOff x="7828756" y="4813300"/>
            <a:chExt cx="3119284" cy="2057400"/>
          </a:xfrm>
        </p:grpSpPr>
        <p:sp>
          <p:nvSpPr>
            <p:cNvPr id="149" name="Прямоугольник 148">
              <a:extLst>
                <a:ext uri="{FF2B5EF4-FFF2-40B4-BE49-F238E27FC236}">
                  <a16:creationId xmlns:a16="http://schemas.microsoft.com/office/drawing/2014/main" id="{D3C79BF6-ADE3-E14A-60F5-AF53F901DA93}"/>
                </a:ext>
              </a:extLst>
            </p:cNvPr>
            <p:cNvSpPr/>
            <p:nvPr/>
          </p:nvSpPr>
          <p:spPr>
            <a:xfrm>
              <a:off x="7828756" y="4813300"/>
              <a:ext cx="3119284" cy="20574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274DBFE9-D043-83E3-C729-1D134F4C1088}"/>
                </a:ext>
              </a:extLst>
            </p:cNvPr>
            <p:cNvSpPr txBox="1"/>
            <p:nvPr/>
          </p:nvSpPr>
          <p:spPr>
            <a:xfrm>
              <a:off x="8027859" y="5012403"/>
              <a:ext cx="2787445" cy="3924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950" b="1">
                  <a:ln/>
                  <a:ea typeface="Verdana" panose="020B0604030504040204" pitchFamily="34" charset="0"/>
                  <a:cs typeface="Arial"/>
                  <a:sym typeface="Arial"/>
                  <a:rtl val="0"/>
                </a:rPr>
                <a:t>RETAIL &amp; HORECA </a:t>
              </a:r>
              <a:endParaRPr lang="ru-RU" sz="1950" b="1" dirty="0">
                <a:ln/>
                <a:ea typeface="Verdana" panose="020B0604030504040204" pitchFamily="34" charset="0"/>
                <a:cs typeface="Arial"/>
                <a:sym typeface="Arial"/>
                <a:rtl val="0"/>
              </a:endParaRPr>
            </a:p>
          </p:txBody>
        </p:sp>
        <p:pic>
          <p:nvPicPr>
            <p:cNvPr id="8" name="Рисунок 7">
              <a:extLst>
                <a:ext uri="{FF2B5EF4-FFF2-40B4-BE49-F238E27FC236}">
                  <a16:creationId xmlns:a16="http://schemas.microsoft.com/office/drawing/2014/main" id="{AAEF98AE-C769-409C-2E18-3A0CA2766FE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809956" y="5880100"/>
              <a:ext cx="838199" cy="83819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421156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Рисунок 12">
            <a:extLst>
              <a:ext uri="{FF2B5EF4-FFF2-40B4-BE49-F238E27FC236}">
                <a16:creationId xmlns:a16="http://schemas.microsoft.com/office/drawing/2014/main" id="{E7F64391-C757-8E2C-A2D6-0D9524E8F8BE}"/>
              </a:ext>
            </a:extLst>
          </p:cNvPr>
          <p:cNvSpPr/>
          <p:nvPr/>
        </p:nvSpPr>
        <p:spPr>
          <a:xfrm>
            <a:off x="9535531" y="-2501899"/>
            <a:ext cx="8740935" cy="10896600"/>
          </a:xfrm>
          <a:custGeom>
            <a:avLst/>
            <a:gdLst>
              <a:gd name="connsiteX0" fmla="*/ 0 w 10593971"/>
              <a:gd name="connsiteY0" fmla="*/ 4087156 h 13206627"/>
              <a:gd name="connsiteX1" fmla="*/ 6233590 w 10593971"/>
              <a:gd name="connsiteY1" fmla="*/ 6545903 h 13206627"/>
              <a:gd name="connsiteX2" fmla="*/ 6233590 w 10593971"/>
              <a:gd name="connsiteY2" fmla="*/ 6659777 h 13206627"/>
              <a:gd name="connsiteX3" fmla="*/ 0 w 10593971"/>
              <a:gd name="connsiteY3" fmla="*/ 9118523 h 13206627"/>
              <a:gd name="connsiteX4" fmla="*/ 0 w 10593971"/>
              <a:gd name="connsiteY4" fmla="*/ 13206628 h 13206627"/>
              <a:gd name="connsiteX5" fmla="*/ 10593971 w 10593971"/>
              <a:gd name="connsiteY5" fmla="*/ 8202781 h 13206627"/>
              <a:gd name="connsiteX6" fmla="*/ 10593971 w 10593971"/>
              <a:gd name="connsiteY6" fmla="*/ 5002899 h 13206627"/>
              <a:gd name="connsiteX7" fmla="*/ 0 w 10593971"/>
              <a:gd name="connsiteY7" fmla="*/ 0 h 13206627"/>
              <a:gd name="connsiteX8" fmla="*/ 0 w 10593971"/>
              <a:gd name="connsiteY8" fmla="*/ 4087156 h 13206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93971" h="13206627">
                <a:moveTo>
                  <a:pt x="0" y="4087156"/>
                </a:moveTo>
                <a:lnTo>
                  <a:pt x="6233590" y="6545903"/>
                </a:lnTo>
                <a:lnTo>
                  <a:pt x="6233590" y="6659777"/>
                </a:lnTo>
                <a:lnTo>
                  <a:pt x="0" y="9118523"/>
                </a:lnTo>
                <a:lnTo>
                  <a:pt x="0" y="13206628"/>
                </a:lnTo>
                <a:lnTo>
                  <a:pt x="10593971" y="8202781"/>
                </a:lnTo>
                <a:lnTo>
                  <a:pt x="10593971" y="5002899"/>
                </a:lnTo>
                <a:lnTo>
                  <a:pt x="0" y="0"/>
                </a:lnTo>
                <a:lnTo>
                  <a:pt x="0" y="4087156"/>
                </a:lnTo>
                <a:close/>
              </a:path>
            </a:pathLst>
          </a:custGeom>
          <a:blipFill dpi="0" rotWithShape="1">
            <a:blip r:embed="rId3">
              <a:alphaModFix amt="5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1185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86595AE-F21E-6E0C-7863-9FB6D0307033}"/>
              </a:ext>
            </a:extLst>
          </p:cNvPr>
          <p:cNvSpPr txBox="1"/>
          <p:nvPr/>
        </p:nvSpPr>
        <p:spPr>
          <a:xfrm>
            <a:off x="9459331" y="8630781"/>
            <a:ext cx="91136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GP / GPL / HR / HRL / FT / VG</a:t>
            </a:r>
            <a:endParaRPr lang="ru-RU" sz="3200" b="1" dirty="0">
              <a:solidFill>
                <a:srgbClr val="D90014"/>
              </a:solidFill>
              <a:latin typeface="+mj-lt"/>
              <a:cs typeface="Arial" panose="020B0604020202020204" pitchFamily="34" charset="0"/>
            </a:endParaRPr>
          </a:p>
        </p:txBody>
      </p:sp>
      <p:sp>
        <p:nvSpPr>
          <p:cNvPr id="134" name="Полилиния: фигура 133">
            <a:extLst>
              <a:ext uri="{FF2B5EF4-FFF2-40B4-BE49-F238E27FC236}">
                <a16:creationId xmlns:a16="http://schemas.microsoft.com/office/drawing/2014/main" id="{19FB0877-95CE-E19D-89FC-762F4B2945B8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рямоугольник 1">
            <a:hlinkClick r:id="rId4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F6394DB6-D41C-3434-7076-9F04D8FE4BFE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5" name="Группа 14">
            <a:extLst>
              <a:ext uri="{FF2B5EF4-FFF2-40B4-BE49-F238E27FC236}">
                <a16:creationId xmlns:a16="http://schemas.microsoft.com/office/drawing/2014/main" id="{6C36ED8F-08CB-6882-BEB8-854F944CB12C}"/>
              </a:ext>
            </a:extLst>
          </p:cNvPr>
          <p:cNvGrpSpPr/>
          <p:nvPr/>
        </p:nvGrpSpPr>
        <p:grpSpPr>
          <a:xfrm>
            <a:off x="1427956" y="8398163"/>
            <a:ext cx="4038600" cy="910937"/>
            <a:chOff x="1351756" y="7816604"/>
            <a:chExt cx="5034277" cy="1135519"/>
          </a:xfrm>
          <a:solidFill>
            <a:schemeClr val="bg1">
              <a:lumMod val="75000"/>
            </a:schemeClr>
          </a:solidFill>
        </p:grpSpPr>
        <p:grpSp>
          <p:nvGrpSpPr>
            <p:cNvPr id="92" name="Рисунок 77">
              <a:extLst>
                <a:ext uri="{FF2B5EF4-FFF2-40B4-BE49-F238E27FC236}">
                  <a16:creationId xmlns:a16="http://schemas.microsoft.com/office/drawing/2014/main" id="{904AE30C-0259-CC9C-4002-718C304E5F01}"/>
                </a:ext>
              </a:extLst>
            </p:cNvPr>
            <p:cNvGrpSpPr/>
            <p:nvPr/>
          </p:nvGrpSpPr>
          <p:grpSpPr>
            <a:xfrm>
              <a:off x="1351756" y="8166100"/>
              <a:ext cx="522788" cy="713883"/>
              <a:chOff x="1151432" y="1886196"/>
              <a:chExt cx="522788" cy="713883"/>
            </a:xfrm>
            <a:grpFill/>
          </p:grpSpPr>
          <p:sp>
            <p:nvSpPr>
              <p:cNvPr id="124" name="Полилиния: фигура 123">
                <a:extLst>
                  <a:ext uri="{FF2B5EF4-FFF2-40B4-BE49-F238E27FC236}">
                    <a16:creationId xmlns:a16="http://schemas.microsoft.com/office/drawing/2014/main" id="{FA6F1358-07D6-3A2B-1500-70AA904F73F4}"/>
                  </a:ext>
                </a:extLst>
              </p:cNvPr>
              <p:cNvSpPr/>
              <p:nvPr/>
            </p:nvSpPr>
            <p:spPr>
              <a:xfrm>
                <a:off x="1151432" y="1886196"/>
                <a:ext cx="522788" cy="713883"/>
              </a:xfrm>
              <a:custGeom>
                <a:avLst/>
                <a:gdLst>
                  <a:gd name="connsiteX0" fmla="*/ 451499 w 522788"/>
                  <a:gd name="connsiteY0" fmla="*/ 0 h 713883"/>
                  <a:gd name="connsiteX1" fmla="*/ 71289 w 522788"/>
                  <a:gd name="connsiteY1" fmla="*/ 0 h 713883"/>
                  <a:gd name="connsiteX2" fmla="*/ 0 w 522788"/>
                  <a:gd name="connsiteY2" fmla="*/ 71289 h 713883"/>
                  <a:gd name="connsiteX3" fmla="*/ 0 w 522788"/>
                  <a:gd name="connsiteY3" fmla="*/ 713884 h 713883"/>
                  <a:gd name="connsiteX4" fmla="*/ 522788 w 522788"/>
                  <a:gd name="connsiteY4" fmla="*/ 713884 h 713883"/>
                  <a:gd name="connsiteX5" fmla="*/ 522788 w 522788"/>
                  <a:gd name="connsiteY5" fmla="*/ 71289 h 713883"/>
                  <a:gd name="connsiteX6" fmla="*/ 451499 w 522788"/>
                  <a:gd name="connsiteY6" fmla="*/ 0 h 713883"/>
                  <a:gd name="connsiteX7" fmla="*/ 302980 w 522788"/>
                  <a:gd name="connsiteY7" fmla="*/ 680219 h 713883"/>
                  <a:gd name="connsiteX8" fmla="*/ 218819 w 522788"/>
                  <a:gd name="connsiteY8" fmla="*/ 680219 h 713883"/>
                  <a:gd name="connsiteX9" fmla="*/ 218819 w 522788"/>
                  <a:gd name="connsiteY9" fmla="*/ 544571 h 713883"/>
                  <a:gd name="connsiteX10" fmla="*/ 260404 w 522788"/>
                  <a:gd name="connsiteY10" fmla="*/ 501996 h 713883"/>
                  <a:gd name="connsiteX11" fmla="*/ 301990 w 522788"/>
                  <a:gd name="connsiteY11" fmla="*/ 544571 h 713883"/>
                  <a:gd name="connsiteX12" fmla="*/ 301990 w 522788"/>
                  <a:gd name="connsiteY12" fmla="*/ 680219 h 713883"/>
                  <a:gd name="connsiteX13" fmla="*/ 490114 w 522788"/>
                  <a:gd name="connsiteY13" fmla="*/ 680219 h 713883"/>
                  <a:gd name="connsiteX14" fmla="*/ 335654 w 522788"/>
                  <a:gd name="connsiteY14" fmla="*/ 680219 h 713883"/>
                  <a:gd name="connsiteX15" fmla="*/ 335654 w 522788"/>
                  <a:gd name="connsiteY15" fmla="*/ 544571 h 713883"/>
                  <a:gd name="connsiteX16" fmla="*/ 261394 w 522788"/>
                  <a:gd name="connsiteY16" fmla="*/ 469321 h 713883"/>
                  <a:gd name="connsiteX17" fmla="*/ 187134 w 522788"/>
                  <a:gd name="connsiteY17" fmla="*/ 544571 h 713883"/>
                  <a:gd name="connsiteX18" fmla="*/ 187134 w 522788"/>
                  <a:gd name="connsiteY18" fmla="*/ 680219 h 713883"/>
                  <a:gd name="connsiteX19" fmla="*/ 32674 w 522788"/>
                  <a:gd name="connsiteY19" fmla="*/ 680219 h 713883"/>
                  <a:gd name="connsiteX20" fmla="*/ 32674 w 522788"/>
                  <a:gd name="connsiteY20" fmla="*/ 71289 h 713883"/>
                  <a:gd name="connsiteX21" fmla="*/ 71289 w 522788"/>
                  <a:gd name="connsiteY21" fmla="*/ 32674 h 713883"/>
                  <a:gd name="connsiteX22" fmla="*/ 451499 w 522788"/>
                  <a:gd name="connsiteY22" fmla="*/ 32674 h 713883"/>
                  <a:gd name="connsiteX23" fmla="*/ 490114 w 522788"/>
                  <a:gd name="connsiteY23" fmla="*/ 71289 h 713883"/>
                  <a:gd name="connsiteX24" fmla="*/ 490114 w 522788"/>
                  <a:gd name="connsiteY24" fmla="*/ 680219 h 713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22788" h="713883">
                    <a:moveTo>
                      <a:pt x="451499" y="0"/>
                    </a:moveTo>
                    <a:lnTo>
                      <a:pt x="71289" y="0"/>
                    </a:lnTo>
                    <a:cubicBezTo>
                      <a:pt x="31684" y="0"/>
                      <a:pt x="0" y="31684"/>
                      <a:pt x="0" y="71289"/>
                    </a:cubicBezTo>
                    <a:lnTo>
                      <a:pt x="0" y="713884"/>
                    </a:lnTo>
                    <a:lnTo>
                      <a:pt x="522788" y="713884"/>
                    </a:lnTo>
                    <a:lnTo>
                      <a:pt x="522788" y="71289"/>
                    </a:lnTo>
                    <a:cubicBezTo>
                      <a:pt x="522788" y="31684"/>
                      <a:pt x="491104" y="0"/>
                      <a:pt x="451499" y="0"/>
                    </a:cubicBezTo>
                    <a:close/>
                    <a:moveTo>
                      <a:pt x="302980" y="680219"/>
                    </a:moveTo>
                    <a:lnTo>
                      <a:pt x="218819" y="680219"/>
                    </a:lnTo>
                    <a:lnTo>
                      <a:pt x="218819" y="544571"/>
                    </a:lnTo>
                    <a:cubicBezTo>
                      <a:pt x="218819" y="521798"/>
                      <a:pt x="237631" y="501996"/>
                      <a:pt x="260404" y="501996"/>
                    </a:cubicBezTo>
                    <a:cubicBezTo>
                      <a:pt x="283177" y="501996"/>
                      <a:pt x="301990" y="520808"/>
                      <a:pt x="301990" y="544571"/>
                    </a:cubicBezTo>
                    <a:lnTo>
                      <a:pt x="301990" y="680219"/>
                    </a:lnTo>
                    <a:close/>
                    <a:moveTo>
                      <a:pt x="490114" y="680219"/>
                    </a:moveTo>
                    <a:lnTo>
                      <a:pt x="335654" y="680219"/>
                    </a:lnTo>
                    <a:lnTo>
                      <a:pt x="335654" y="544571"/>
                    </a:lnTo>
                    <a:cubicBezTo>
                      <a:pt x="335654" y="502986"/>
                      <a:pt x="301990" y="469321"/>
                      <a:pt x="261394" y="469321"/>
                    </a:cubicBezTo>
                    <a:cubicBezTo>
                      <a:pt x="219809" y="469321"/>
                      <a:pt x="187134" y="502986"/>
                      <a:pt x="187134" y="544571"/>
                    </a:cubicBezTo>
                    <a:lnTo>
                      <a:pt x="187134" y="680219"/>
                    </a:lnTo>
                    <a:lnTo>
                      <a:pt x="32674" y="680219"/>
                    </a:lnTo>
                    <a:lnTo>
                      <a:pt x="32674" y="71289"/>
                    </a:lnTo>
                    <a:cubicBezTo>
                      <a:pt x="32674" y="50497"/>
                      <a:pt x="49506" y="32674"/>
                      <a:pt x="71289" y="32674"/>
                    </a:cubicBezTo>
                    <a:lnTo>
                      <a:pt x="451499" y="32674"/>
                    </a:lnTo>
                    <a:cubicBezTo>
                      <a:pt x="472292" y="32674"/>
                      <a:pt x="490114" y="49506"/>
                      <a:pt x="490114" y="71289"/>
                    </a:cubicBezTo>
                    <a:lnTo>
                      <a:pt x="490114" y="680219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5" name="Полилиния: фигура 124">
                <a:extLst>
                  <a:ext uri="{FF2B5EF4-FFF2-40B4-BE49-F238E27FC236}">
                    <a16:creationId xmlns:a16="http://schemas.microsoft.com/office/drawing/2014/main" id="{E81B4F16-3848-5094-6908-F19B6EB6C283}"/>
                  </a:ext>
                </a:extLst>
              </p:cNvPr>
              <p:cNvSpPr/>
              <p:nvPr/>
            </p:nvSpPr>
            <p:spPr>
              <a:xfrm>
                <a:off x="1275198" y="1984219"/>
                <a:ext cx="27723" cy="27723"/>
              </a:xfrm>
              <a:custGeom>
                <a:avLst/>
                <a:gdLst>
                  <a:gd name="connsiteX0" fmla="*/ 13862 w 27723"/>
                  <a:gd name="connsiteY0" fmla="*/ 0 h 27723"/>
                  <a:gd name="connsiteX1" fmla="*/ 0 w 27723"/>
                  <a:gd name="connsiteY1" fmla="*/ 13862 h 27723"/>
                  <a:gd name="connsiteX2" fmla="*/ 13862 w 27723"/>
                  <a:gd name="connsiteY2" fmla="*/ 27724 h 27723"/>
                  <a:gd name="connsiteX3" fmla="*/ 27724 w 27723"/>
                  <a:gd name="connsiteY3" fmla="*/ 13862 h 27723"/>
                  <a:gd name="connsiteX4" fmla="*/ 13862 w 27723"/>
                  <a:gd name="connsiteY4" fmla="*/ 0 h 27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3" h="27723">
                    <a:moveTo>
                      <a:pt x="13862" y="0"/>
                    </a:moveTo>
                    <a:cubicBezTo>
                      <a:pt x="5941" y="0"/>
                      <a:pt x="0" y="5941"/>
                      <a:pt x="0" y="13862"/>
                    </a:cubicBezTo>
                    <a:cubicBezTo>
                      <a:pt x="0" y="21783"/>
                      <a:pt x="5941" y="27724"/>
                      <a:pt x="13862" y="27724"/>
                    </a:cubicBezTo>
                    <a:cubicBezTo>
                      <a:pt x="21783" y="27724"/>
                      <a:pt x="27724" y="21783"/>
                      <a:pt x="27724" y="13862"/>
                    </a:cubicBezTo>
                    <a:cubicBezTo>
                      <a:pt x="27724" y="5941"/>
                      <a:pt x="21783" y="0"/>
                      <a:pt x="13862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6" name="Полилиния: фигура 125">
                <a:extLst>
                  <a:ext uri="{FF2B5EF4-FFF2-40B4-BE49-F238E27FC236}">
                    <a16:creationId xmlns:a16="http://schemas.microsoft.com/office/drawing/2014/main" id="{53481F10-9793-FEE9-DA74-01ADBE09E09F}"/>
                  </a:ext>
                </a:extLst>
              </p:cNvPr>
              <p:cNvSpPr/>
              <p:nvPr/>
            </p:nvSpPr>
            <p:spPr>
              <a:xfrm>
                <a:off x="1325695" y="1984219"/>
                <a:ext cx="27723" cy="27723"/>
              </a:xfrm>
              <a:custGeom>
                <a:avLst/>
                <a:gdLst>
                  <a:gd name="connsiteX0" fmla="*/ 13862 w 27723"/>
                  <a:gd name="connsiteY0" fmla="*/ 27724 h 27723"/>
                  <a:gd name="connsiteX1" fmla="*/ 27724 w 27723"/>
                  <a:gd name="connsiteY1" fmla="*/ 13862 h 27723"/>
                  <a:gd name="connsiteX2" fmla="*/ 13862 w 27723"/>
                  <a:gd name="connsiteY2" fmla="*/ 0 h 27723"/>
                  <a:gd name="connsiteX3" fmla="*/ 0 w 27723"/>
                  <a:gd name="connsiteY3" fmla="*/ 13862 h 27723"/>
                  <a:gd name="connsiteX4" fmla="*/ 13862 w 27723"/>
                  <a:gd name="connsiteY4" fmla="*/ 27724 h 27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3" h="27723">
                    <a:moveTo>
                      <a:pt x="13862" y="27724"/>
                    </a:moveTo>
                    <a:cubicBezTo>
                      <a:pt x="21783" y="27724"/>
                      <a:pt x="27724" y="21783"/>
                      <a:pt x="27724" y="13862"/>
                    </a:cubicBezTo>
                    <a:cubicBezTo>
                      <a:pt x="27724" y="5941"/>
                      <a:pt x="21783" y="0"/>
                      <a:pt x="13862" y="0"/>
                    </a:cubicBezTo>
                    <a:cubicBezTo>
                      <a:pt x="5941" y="0"/>
                      <a:pt x="0" y="5941"/>
                      <a:pt x="0" y="13862"/>
                    </a:cubicBezTo>
                    <a:cubicBezTo>
                      <a:pt x="0" y="21783"/>
                      <a:pt x="5941" y="27724"/>
                      <a:pt x="13862" y="2772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7" name="Полилиния: фигура 126">
                <a:extLst>
                  <a:ext uri="{FF2B5EF4-FFF2-40B4-BE49-F238E27FC236}">
                    <a16:creationId xmlns:a16="http://schemas.microsoft.com/office/drawing/2014/main" id="{CCA72403-6622-0EAD-1536-2B80874A6720}"/>
                  </a:ext>
                </a:extLst>
              </p:cNvPr>
              <p:cNvSpPr/>
              <p:nvPr/>
            </p:nvSpPr>
            <p:spPr>
              <a:xfrm>
                <a:off x="1375201" y="1984219"/>
                <a:ext cx="27723" cy="27723"/>
              </a:xfrm>
              <a:custGeom>
                <a:avLst/>
                <a:gdLst>
                  <a:gd name="connsiteX0" fmla="*/ 13862 w 27723"/>
                  <a:gd name="connsiteY0" fmla="*/ 27724 h 27723"/>
                  <a:gd name="connsiteX1" fmla="*/ 27724 w 27723"/>
                  <a:gd name="connsiteY1" fmla="*/ 13862 h 27723"/>
                  <a:gd name="connsiteX2" fmla="*/ 13862 w 27723"/>
                  <a:gd name="connsiteY2" fmla="*/ 0 h 27723"/>
                  <a:gd name="connsiteX3" fmla="*/ 0 w 27723"/>
                  <a:gd name="connsiteY3" fmla="*/ 13862 h 27723"/>
                  <a:gd name="connsiteX4" fmla="*/ 13862 w 27723"/>
                  <a:gd name="connsiteY4" fmla="*/ 27724 h 27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3" h="27723">
                    <a:moveTo>
                      <a:pt x="13862" y="27724"/>
                    </a:moveTo>
                    <a:cubicBezTo>
                      <a:pt x="21783" y="27724"/>
                      <a:pt x="27724" y="21783"/>
                      <a:pt x="27724" y="13862"/>
                    </a:cubicBezTo>
                    <a:cubicBezTo>
                      <a:pt x="27724" y="5941"/>
                      <a:pt x="21783" y="0"/>
                      <a:pt x="13862" y="0"/>
                    </a:cubicBezTo>
                    <a:cubicBezTo>
                      <a:pt x="5941" y="0"/>
                      <a:pt x="0" y="5941"/>
                      <a:pt x="0" y="13862"/>
                    </a:cubicBezTo>
                    <a:cubicBezTo>
                      <a:pt x="0" y="21783"/>
                      <a:pt x="5941" y="27724"/>
                      <a:pt x="13862" y="2772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8" name="Полилиния: фигура 127">
                <a:extLst>
                  <a:ext uri="{FF2B5EF4-FFF2-40B4-BE49-F238E27FC236}">
                    <a16:creationId xmlns:a16="http://schemas.microsoft.com/office/drawing/2014/main" id="{018BF545-897E-F9D5-FB66-7AAEDF9B9A2D}"/>
                  </a:ext>
                </a:extLst>
              </p:cNvPr>
              <p:cNvSpPr/>
              <p:nvPr/>
            </p:nvSpPr>
            <p:spPr>
              <a:xfrm>
                <a:off x="1431639" y="1984219"/>
                <a:ext cx="27723" cy="27723"/>
              </a:xfrm>
              <a:custGeom>
                <a:avLst/>
                <a:gdLst>
                  <a:gd name="connsiteX0" fmla="*/ 13862 w 27723"/>
                  <a:gd name="connsiteY0" fmla="*/ 27724 h 27723"/>
                  <a:gd name="connsiteX1" fmla="*/ 27724 w 27723"/>
                  <a:gd name="connsiteY1" fmla="*/ 13862 h 27723"/>
                  <a:gd name="connsiteX2" fmla="*/ 13862 w 27723"/>
                  <a:gd name="connsiteY2" fmla="*/ 0 h 27723"/>
                  <a:gd name="connsiteX3" fmla="*/ 0 w 27723"/>
                  <a:gd name="connsiteY3" fmla="*/ 13862 h 27723"/>
                  <a:gd name="connsiteX4" fmla="*/ 13862 w 27723"/>
                  <a:gd name="connsiteY4" fmla="*/ 27724 h 27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3" h="27723">
                    <a:moveTo>
                      <a:pt x="13862" y="27724"/>
                    </a:moveTo>
                    <a:cubicBezTo>
                      <a:pt x="21783" y="27724"/>
                      <a:pt x="27724" y="21783"/>
                      <a:pt x="27724" y="13862"/>
                    </a:cubicBezTo>
                    <a:cubicBezTo>
                      <a:pt x="27724" y="5941"/>
                      <a:pt x="21783" y="0"/>
                      <a:pt x="13862" y="0"/>
                    </a:cubicBezTo>
                    <a:cubicBezTo>
                      <a:pt x="5941" y="0"/>
                      <a:pt x="0" y="5941"/>
                      <a:pt x="0" y="13862"/>
                    </a:cubicBezTo>
                    <a:cubicBezTo>
                      <a:pt x="0" y="21783"/>
                      <a:pt x="5941" y="27724"/>
                      <a:pt x="13862" y="2772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9" name="Полилиния: фигура 128">
                <a:extLst>
                  <a:ext uri="{FF2B5EF4-FFF2-40B4-BE49-F238E27FC236}">
                    <a16:creationId xmlns:a16="http://schemas.microsoft.com/office/drawing/2014/main" id="{5E58F8B6-583F-3CB8-5358-D93B3FAB36DC}"/>
                  </a:ext>
                </a:extLst>
              </p:cNvPr>
              <p:cNvSpPr/>
              <p:nvPr/>
            </p:nvSpPr>
            <p:spPr>
              <a:xfrm>
                <a:off x="1481145" y="1984219"/>
                <a:ext cx="27723" cy="27723"/>
              </a:xfrm>
              <a:custGeom>
                <a:avLst/>
                <a:gdLst>
                  <a:gd name="connsiteX0" fmla="*/ 13862 w 27723"/>
                  <a:gd name="connsiteY0" fmla="*/ 27724 h 27723"/>
                  <a:gd name="connsiteX1" fmla="*/ 27724 w 27723"/>
                  <a:gd name="connsiteY1" fmla="*/ 13862 h 27723"/>
                  <a:gd name="connsiteX2" fmla="*/ 13862 w 27723"/>
                  <a:gd name="connsiteY2" fmla="*/ 0 h 27723"/>
                  <a:gd name="connsiteX3" fmla="*/ 0 w 27723"/>
                  <a:gd name="connsiteY3" fmla="*/ 13862 h 27723"/>
                  <a:gd name="connsiteX4" fmla="*/ 13862 w 27723"/>
                  <a:gd name="connsiteY4" fmla="*/ 27724 h 27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3" h="27723">
                    <a:moveTo>
                      <a:pt x="13862" y="27724"/>
                    </a:moveTo>
                    <a:cubicBezTo>
                      <a:pt x="21783" y="27724"/>
                      <a:pt x="27724" y="21783"/>
                      <a:pt x="27724" y="13862"/>
                    </a:cubicBezTo>
                    <a:cubicBezTo>
                      <a:pt x="27724" y="5941"/>
                      <a:pt x="21783" y="0"/>
                      <a:pt x="13862" y="0"/>
                    </a:cubicBezTo>
                    <a:cubicBezTo>
                      <a:pt x="5941" y="0"/>
                      <a:pt x="0" y="5941"/>
                      <a:pt x="0" y="13862"/>
                    </a:cubicBezTo>
                    <a:cubicBezTo>
                      <a:pt x="0" y="21783"/>
                      <a:pt x="5941" y="27724"/>
                      <a:pt x="13862" y="2772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0" name="Полилиния: фигура 129">
                <a:extLst>
                  <a:ext uri="{FF2B5EF4-FFF2-40B4-BE49-F238E27FC236}">
                    <a16:creationId xmlns:a16="http://schemas.microsoft.com/office/drawing/2014/main" id="{3B851A7D-07B1-FA56-8B09-BA8E3D5EBF47}"/>
                  </a:ext>
                </a:extLst>
              </p:cNvPr>
              <p:cNvSpPr/>
              <p:nvPr/>
            </p:nvSpPr>
            <p:spPr>
              <a:xfrm>
                <a:off x="1531642" y="1983229"/>
                <a:ext cx="27723" cy="27723"/>
              </a:xfrm>
              <a:custGeom>
                <a:avLst/>
                <a:gdLst>
                  <a:gd name="connsiteX0" fmla="*/ 13862 w 27723"/>
                  <a:gd name="connsiteY0" fmla="*/ 0 h 27723"/>
                  <a:gd name="connsiteX1" fmla="*/ 0 w 27723"/>
                  <a:gd name="connsiteY1" fmla="*/ 13862 h 27723"/>
                  <a:gd name="connsiteX2" fmla="*/ 13862 w 27723"/>
                  <a:gd name="connsiteY2" fmla="*/ 27724 h 27723"/>
                  <a:gd name="connsiteX3" fmla="*/ 27724 w 27723"/>
                  <a:gd name="connsiteY3" fmla="*/ 13862 h 27723"/>
                  <a:gd name="connsiteX4" fmla="*/ 13862 w 27723"/>
                  <a:gd name="connsiteY4" fmla="*/ 0 h 27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23" h="27723">
                    <a:moveTo>
                      <a:pt x="13862" y="0"/>
                    </a:moveTo>
                    <a:cubicBezTo>
                      <a:pt x="5941" y="0"/>
                      <a:pt x="0" y="6931"/>
                      <a:pt x="0" y="13862"/>
                    </a:cubicBezTo>
                    <a:cubicBezTo>
                      <a:pt x="0" y="20793"/>
                      <a:pt x="5941" y="27724"/>
                      <a:pt x="13862" y="27724"/>
                    </a:cubicBezTo>
                    <a:cubicBezTo>
                      <a:pt x="21783" y="27724"/>
                      <a:pt x="27724" y="21783"/>
                      <a:pt x="27724" y="13862"/>
                    </a:cubicBezTo>
                    <a:cubicBezTo>
                      <a:pt x="27724" y="5941"/>
                      <a:pt x="21783" y="0"/>
                      <a:pt x="13862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1" name="Полилиния: фигура 130">
                <a:extLst>
                  <a:ext uri="{FF2B5EF4-FFF2-40B4-BE49-F238E27FC236}">
                    <a16:creationId xmlns:a16="http://schemas.microsoft.com/office/drawing/2014/main" id="{1822B8DF-07AA-444D-5D85-B26FFFB0EBB2}"/>
                  </a:ext>
                </a:extLst>
              </p:cNvPr>
              <p:cNvSpPr/>
              <p:nvPr/>
            </p:nvSpPr>
            <p:spPr>
              <a:xfrm>
                <a:off x="1301932" y="2096104"/>
                <a:ext cx="221788" cy="186144"/>
              </a:xfrm>
              <a:custGeom>
                <a:avLst/>
                <a:gdLst>
                  <a:gd name="connsiteX0" fmla="*/ 175253 w 221788"/>
                  <a:gd name="connsiteY0" fmla="*/ 3961 h 186144"/>
                  <a:gd name="connsiteX1" fmla="*/ 172282 w 221788"/>
                  <a:gd name="connsiteY1" fmla="*/ 26733 h 186144"/>
                  <a:gd name="connsiteX2" fmla="*/ 189115 w 221788"/>
                  <a:gd name="connsiteY2" fmla="*/ 75250 h 186144"/>
                  <a:gd name="connsiteX3" fmla="*/ 110894 w 221788"/>
                  <a:gd name="connsiteY3" fmla="*/ 153470 h 186144"/>
                  <a:gd name="connsiteX4" fmla="*/ 32674 w 221788"/>
                  <a:gd name="connsiteY4" fmla="*/ 75250 h 186144"/>
                  <a:gd name="connsiteX5" fmla="*/ 49506 w 221788"/>
                  <a:gd name="connsiteY5" fmla="*/ 26733 h 186144"/>
                  <a:gd name="connsiteX6" fmla="*/ 46536 w 221788"/>
                  <a:gd name="connsiteY6" fmla="*/ 3961 h 186144"/>
                  <a:gd name="connsiteX7" fmla="*/ 36635 w 221788"/>
                  <a:gd name="connsiteY7" fmla="*/ 0 h 186144"/>
                  <a:gd name="connsiteX8" fmla="*/ 23763 w 221788"/>
                  <a:gd name="connsiteY8" fmla="*/ 5941 h 186144"/>
                  <a:gd name="connsiteX9" fmla="*/ 0 w 221788"/>
                  <a:gd name="connsiteY9" fmla="*/ 75250 h 186144"/>
                  <a:gd name="connsiteX10" fmla="*/ 110894 w 221788"/>
                  <a:gd name="connsiteY10" fmla="*/ 186144 h 186144"/>
                  <a:gd name="connsiteX11" fmla="*/ 221789 w 221788"/>
                  <a:gd name="connsiteY11" fmla="*/ 75250 h 186144"/>
                  <a:gd name="connsiteX12" fmla="*/ 198026 w 221788"/>
                  <a:gd name="connsiteY12" fmla="*/ 5941 h 186144"/>
                  <a:gd name="connsiteX13" fmla="*/ 175253 w 221788"/>
                  <a:gd name="connsiteY13" fmla="*/ 3961 h 186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1788" h="186144">
                    <a:moveTo>
                      <a:pt x="175253" y="3961"/>
                    </a:moveTo>
                    <a:cubicBezTo>
                      <a:pt x="168322" y="9901"/>
                      <a:pt x="167332" y="19803"/>
                      <a:pt x="172282" y="26733"/>
                    </a:cubicBezTo>
                    <a:cubicBezTo>
                      <a:pt x="183174" y="40595"/>
                      <a:pt x="189115" y="57428"/>
                      <a:pt x="189115" y="75250"/>
                    </a:cubicBezTo>
                    <a:cubicBezTo>
                      <a:pt x="189115" y="118816"/>
                      <a:pt x="154460" y="153470"/>
                      <a:pt x="110894" y="153470"/>
                    </a:cubicBezTo>
                    <a:cubicBezTo>
                      <a:pt x="67329" y="153470"/>
                      <a:pt x="32674" y="118816"/>
                      <a:pt x="32674" y="75250"/>
                    </a:cubicBezTo>
                    <a:cubicBezTo>
                      <a:pt x="32674" y="57428"/>
                      <a:pt x="38615" y="40595"/>
                      <a:pt x="49506" y="26733"/>
                    </a:cubicBezTo>
                    <a:cubicBezTo>
                      <a:pt x="55447" y="19803"/>
                      <a:pt x="53467" y="9901"/>
                      <a:pt x="46536" y="3961"/>
                    </a:cubicBezTo>
                    <a:cubicBezTo>
                      <a:pt x="43566" y="1980"/>
                      <a:pt x="39605" y="0"/>
                      <a:pt x="36635" y="0"/>
                    </a:cubicBezTo>
                    <a:cubicBezTo>
                      <a:pt x="31684" y="0"/>
                      <a:pt x="26733" y="1980"/>
                      <a:pt x="23763" y="5941"/>
                    </a:cubicBezTo>
                    <a:cubicBezTo>
                      <a:pt x="7921" y="25743"/>
                      <a:pt x="0" y="49506"/>
                      <a:pt x="0" y="75250"/>
                    </a:cubicBezTo>
                    <a:cubicBezTo>
                      <a:pt x="0" y="136638"/>
                      <a:pt x="49506" y="186144"/>
                      <a:pt x="110894" y="186144"/>
                    </a:cubicBezTo>
                    <a:cubicBezTo>
                      <a:pt x="172282" y="186144"/>
                      <a:pt x="221789" y="136638"/>
                      <a:pt x="221789" y="75250"/>
                    </a:cubicBezTo>
                    <a:cubicBezTo>
                      <a:pt x="221789" y="50497"/>
                      <a:pt x="212878" y="25743"/>
                      <a:pt x="198026" y="5941"/>
                    </a:cubicBezTo>
                    <a:cubicBezTo>
                      <a:pt x="192085" y="-990"/>
                      <a:pt x="182184" y="-1980"/>
                      <a:pt x="175253" y="3961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2" name="Полилиния: фигура 131">
                <a:extLst>
                  <a:ext uri="{FF2B5EF4-FFF2-40B4-BE49-F238E27FC236}">
                    <a16:creationId xmlns:a16="http://schemas.microsoft.com/office/drawing/2014/main" id="{C49EA292-8995-4048-2851-DF7CB861B878}"/>
                  </a:ext>
                </a:extLst>
              </p:cNvPr>
              <p:cNvSpPr/>
              <p:nvPr/>
            </p:nvSpPr>
            <p:spPr>
              <a:xfrm>
                <a:off x="1399955" y="2067390"/>
                <a:ext cx="24753" cy="107924"/>
              </a:xfrm>
              <a:custGeom>
                <a:avLst/>
                <a:gdLst>
                  <a:gd name="connsiteX0" fmla="*/ 0 w 24753"/>
                  <a:gd name="connsiteY0" fmla="*/ 0 h 107924"/>
                  <a:gd name="connsiteX1" fmla="*/ 24753 w 24753"/>
                  <a:gd name="connsiteY1" fmla="*/ 0 h 107924"/>
                  <a:gd name="connsiteX2" fmla="*/ 24753 w 24753"/>
                  <a:gd name="connsiteY2" fmla="*/ 107924 h 107924"/>
                  <a:gd name="connsiteX3" fmla="*/ 0 w 24753"/>
                  <a:gd name="connsiteY3" fmla="*/ 107924 h 107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53" h="107924">
                    <a:moveTo>
                      <a:pt x="0" y="0"/>
                    </a:moveTo>
                    <a:lnTo>
                      <a:pt x="24753" y="0"/>
                    </a:lnTo>
                    <a:lnTo>
                      <a:pt x="24753" y="107924"/>
                    </a:lnTo>
                    <a:lnTo>
                      <a:pt x="0" y="10792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36" name="Рисунок 77">
              <a:extLst>
                <a:ext uri="{FF2B5EF4-FFF2-40B4-BE49-F238E27FC236}">
                  <a16:creationId xmlns:a16="http://schemas.microsoft.com/office/drawing/2014/main" id="{09BB1368-3805-65B6-DDF3-3D742AECD353}"/>
                </a:ext>
              </a:extLst>
            </p:cNvPr>
            <p:cNvGrpSpPr/>
            <p:nvPr/>
          </p:nvGrpSpPr>
          <p:grpSpPr>
            <a:xfrm>
              <a:off x="2633214" y="7816604"/>
              <a:ext cx="625761" cy="1052507"/>
              <a:chOff x="1100936" y="3433769"/>
              <a:chExt cx="625761" cy="1052507"/>
            </a:xfrm>
            <a:grpFill/>
          </p:grpSpPr>
          <p:sp>
            <p:nvSpPr>
              <p:cNvPr id="139" name="Полилиния: фигура 138">
                <a:extLst>
                  <a:ext uri="{FF2B5EF4-FFF2-40B4-BE49-F238E27FC236}">
                    <a16:creationId xmlns:a16="http://schemas.microsoft.com/office/drawing/2014/main" id="{48F91400-CE35-F48C-3F75-0F7BAE195EAA}"/>
                  </a:ext>
                </a:extLst>
              </p:cNvPr>
              <p:cNvSpPr/>
              <p:nvPr/>
            </p:nvSpPr>
            <p:spPr>
              <a:xfrm>
                <a:off x="1100936" y="3861505"/>
                <a:ext cx="625761" cy="624771"/>
              </a:xfrm>
              <a:custGeom>
                <a:avLst/>
                <a:gdLst>
                  <a:gd name="connsiteX0" fmla="*/ 580216 w 625761"/>
                  <a:gd name="connsiteY0" fmla="*/ 0 h 624771"/>
                  <a:gd name="connsiteX1" fmla="*/ 43566 w 625761"/>
                  <a:gd name="connsiteY1" fmla="*/ 0 h 624771"/>
                  <a:gd name="connsiteX2" fmla="*/ 0 w 625761"/>
                  <a:gd name="connsiteY2" fmla="*/ 43566 h 624771"/>
                  <a:gd name="connsiteX3" fmla="*/ 0 w 625761"/>
                  <a:gd name="connsiteY3" fmla="*/ 537640 h 624771"/>
                  <a:gd name="connsiteX4" fmla="*/ 43566 w 625761"/>
                  <a:gd name="connsiteY4" fmla="*/ 581206 h 624771"/>
                  <a:gd name="connsiteX5" fmla="*/ 58418 w 625761"/>
                  <a:gd name="connsiteY5" fmla="*/ 581206 h 624771"/>
                  <a:gd name="connsiteX6" fmla="*/ 58418 w 625761"/>
                  <a:gd name="connsiteY6" fmla="*/ 609920 h 624771"/>
                  <a:gd name="connsiteX7" fmla="*/ 73270 w 625761"/>
                  <a:gd name="connsiteY7" fmla="*/ 624772 h 624771"/>
                  <a:gd name="connsiteX8" fmla="*/ 189115 w 625761"/>
                  <a:gd name="connsiteY8" fmla="*/ 624772 h 624771"/>
                  <a:gd name="connsiteX9" fmla="*/ 203967 w 625761"/>
                  <a:gd name="connsiteY9" fmla="*/ 609920 h 624771"/>
                  <a:gd name="connsiteX10" fmla="*/ 203967 w 625761"/>
                  <a:gd name="connsiteY10" fmla="*/ 581206 h 624771"/>
                  <a:gd name="connsiteX11" fmla="*/ 421795 w 625761"/>
                  <a:gd name="connsiteY11" fmla="*/ 581206 h 624771"/>
                  <a:gd name="connsiteX12" fmla="*/ 421795 w 625761"/>
                  <a:gd name="connsiteY12" fmla="*/ 609920 h 624771"/>
                  <a:gd name="connsiteX13" fmla="*/ 436647 w 625761"/>
                  <a:gd name="connsiteY13" fmla="*/ 624772 h 624771"/>
                  <a:gd name="connsiteX14" fmla="*/ 552492 w 625761"/>
                  <a:gd name="connsiteY14" fmla="*/ 624772 h 624771"/>
                  <a:gd name="connsiteX15" fmla="*/ 567344 w 625761"/>
                  <a:gd name="connsiteY15" fmla="*/ 609920 h 624771"/>
                  <a:gd name="connsiteX16" fmla="*/ 567344 w 625761"/>
                  <a:gd name="connsiteY16" fmla="*/ 581206 h 624771"/>
                  <a:gd name="connsiteX17" fmla="*/ 582196 w 625761"/>
                  <a:gd name="connsiteY17" fmla="*/ 581206 h 624771"/>
                  <a:gd name="connsiteX18" fmla="*/ 625762 w 625761"/>
                  <a:gd name="connsiteY18" fmla="*/ 537640 h 624771"/>
                  <a:gd name="connsiteX19" fmla="*/ 625762 w 625761"/>
                  <a:gd name="connsiteY19" fmla="*/ 43566 h 624771"/>
                  <a:gd name="connsiteX20" fmla="*/ 580216 w 625761"/>
                  <a:gd name="connsiteY20" fmla="*/ 0 h 624771"/>
                  <a:gd name="connsiteX21" fmla="*/ 174263 w 625761"/>
                  <a:gd name="connsiteY21" fmla="*/ 595068 h 624771"/>
                  <a:gd name="connsiteX22" fmla="*/ 87131 w 625761"/>
                  <a:gd name="connsiteY22" fmla="*/ 595068 h 624771"/>
                  <a:gd name="connsiteX23" fmla="*/ 87131 w 625761"/>
                  <a:gd name="connsiteY23" fmla="*/ 580216 h 624771"/>
                  <a:gd name="connsiteX24" fmla="*/ 174263 w 625761"/>
                  <a:gd name="connsiteY24" fmla="*/ 580216 h 624771"/>
                  <a:gd name="connsiteX25" fmla="*/ 174263 w 625761"/>
                  <a:gd name="connsiteY25" fmla="*/ 595068 h 624771"/>
                  <a:gd name="connsiteX26" fmla="*/ 536650 w 625761"/>
                  <a:gd name="connsiteY26" fmla="*/ 595068 h 624771"/>
                  <a:gd name="connsiteX27" fmla="*/ 449519 w 625761"/>
                  <a:gd name="connsiteY27" fmla="*/ 595068 h 624771"/>
                  <a:gd name="connsiteX28" fmla="*/ 449519 w 625761"/>
                  <a:gd name="connsiteY28" fmla="*/ 580216 h 624771"/>
                  <a:gd name="connsiteX29" fmla="*/ 536650 w 625761"/>
                  <a:gd name="connsiteY29" fmla="*/ 580216 h 624771"/>
                  <a:gd name="connsiteX30" fmla="*/ 536650 w 625761"/>
                  <a:gd name="connsiteY30" fmla="*/ 595068 h 624771"/>
                  <a:gd name="connsiteX31" fmla="*/ 595068 w 625761"/>
                  <a:gd name="connsiteY31" fmla="*/ 536650 h 624771"/>
                  <a:gd name="connsiteX32" fmla="*/ 580216 w 625761"/>
                  <a:gd name="connsiteY32" fmla="*/ 551502 h 624771"/>
                  <a:gd name="connsiteX33" fmla="*/ 551502 w 625761"/>
                  <a:gd name="connsiteY33" fmla="*/ 551502 h 624771"/>
                  <a:gd name="connsiteX34" fmla="*/ 435657 w 625761"/>
                  <a:gd name="connsiteY34" fmla="*/ 551502 h 624771"/>
                  <a:gd name="connsiteX35" fmla="*/ 189115 w 625761"/>
                  <a:gd name="connsiteY35" fmla="*/ 551502 h 624771"/>
                  <a:gd name="connsiteX36" fmla="*/ 73270 w 625761"/>
                  <a:gd name="connsiteY36" fmla="*/ 551502 h 624771"/>
                  <a:gd name="connsiteX37" fmla="*/ 44556 w 625761"/>
                  <a:gd name="connsiteY37" fmla="*/ 551502 h 624771"/>
                  <a:gd name="connsiteX38" fmla="*/ 29704 w 625761"/>
                  <a:gd name="connsiteY38" fmla="*/ 536650 h 624771"/>
                  <a:gd name="connsiteX39" fmla="*/ 29704 w 625761"/>
                  <a:gd name="connsiteY39" fmla="*/ 464371 h 624771"/>
                  <a:gd name="connsiteX40" fmla="*/ 596058 w 625761"/>
                  <a:gd name="connsiteY40" fmla="*/ 464371 h 624771"/>
                  <a:gd name="connsiteX41" fmla="*/ 596058 w 625761"/>
                  <a:gd name="connsiteY41" fmla="*/ 536650 h 624771"/>
                  <a:gd name="connsiteX42" fmla="*/ 595068 w 625761"/>
                  <a:gd name="connsiteY42" fmla="*/ 435657 h 624771"/>
                  <a:gd name="connsiteX43" fmla="*/ 28714 w 625761"/>
                  <a:gd name="connsiteY43" fmla="*/ 435657 h 624771"/>
                  <a:gd name="connsiteX44" fmla="*/ 28714 w 625761"/>
                  <a:gd name="connsiteY44" fmla="*/ 43566 h 624771"/>
                  <a:gd name="connsiteX45" fmla="*/ 43566 w 625761"/>
                  <a:gd name="connsiteY45" fmla="*/ 28714 h 624771"/>
                  <a:gd name="connsiteX46" fmla="*/ 580216 w 625761"/>
                  <a:gd name="connsiteY46" fmla="*/ 28714 h 624771"/>
                  <a:gd name="connsiteX47" fmla="*/ 595068 w 625761"/>
                  <a:gd name="connsiteY47" fmla="*/ 43566 h 624771"/>
                  <a:gd name="connsiteX48" fmla="*/ 595068 w 625761"/>
                  <a:gd name="connsiteY48" fmla="*/ 435657 h 624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5761" h="624771">
                    <a:moveTo>
                      <a:pt x="580216" y="0"/>
                    </a:moveTo>
                    <a:lnTo>
                      <a:pt x="43566" y="0"/>
                    </a:lnTo>
                    <a:cubicBezTo>
                      <a:pt x="19803" y="0"/>
                      <a:pt x="0" y="19803"/>
                      <a:pt x="0" y="43566"/>
                    </a:cubicBezTo>
                    <a:lnTo>
                      <a:pt x="0" y="537640"/>
                    </a:lnTo>
                    <a:cubicBezTo>
                      <a:pt x="0" y="561404"/>
                      <a:pt x="19803" y="581206"/>
                      <a:pt x="43566" y="581206"/>
                    </a:cubicBezTo>
                    <a:lnTo>
                      <a:pt x="58418" y="581206"/>
                    </a:lnTo>
                    <a:lnTo>
                      <a:pt x="58418" y="609920"/>
                    </a:lnTo>
                    <a:cubicBezTo>
                      <a:pt x="58418" y="617841"/>
                      <a:pt x="65349" y="624772"/>
                      <a:pt x="73270" y="624772"/>
                    </a:cubicBezTo>
                    <a:lnTo>
                      <a:pt x="189115" y="624772"/>
                    </a:lnTo>
                    <a:cubicBezTo>
                      <a:pt x="197036" y="624772"/>
                      <a:pt x="203967" y="617841"/>
                      <a:pt x="203967" y="609920"/>
                    </a:cubicBezTo>
                    <a:lnTo>
                      <a:pt x="203967" y="581206"/>
                    </a:lnTo>
                    <a:lnTo>
                      <a:pt x="421795" y="581206"/>
                    </a:lnTo>
                    <a:lnTo>
                      <a:pt x="421795" y="609920"/>
                    </a:lnTo>
                    <a:cubicBezTo>
                      <a:pt x="421795" y="617841"/>
                      <a:pt x="428726" y="624772"/>
                      <a:pt x="436647" y="624772"/>
                    </a:cubicBezTo>
                    <a:lnTo>
                      <a:pt x="552492" y="624772"/>
                    </a:lnTo>
                    <a:cubicBezTo>
                      <a:pt x="560413" y="624772"/>
                      <a:pt x="567344" y="617841"/>
                      <a:pt x="567344" y="609920"/>
                    </a:cubicBezTo>
                    <a:lnTo>
                      <a:pt x="567344" y="581206"/>
                    </a:lnTo>
                    <a:lnTo>
                      <a:pt x="582196" y="581206"/>
                    </a:lnTo>
                    <a:cubicBezTo>
                      <a:pt x="605959" y="581206"/>
                      <a:pt x="625762" y="561404"/>
                      <a:pt x="625762" y="537640"/>
                    </a:cubicBezTo>
                    <a:lnTo>
                      <a:pt x="625762" y="43566"/>
                    </a:lnTo>
                    <a:cubicBezTo>
                      <a:pt x="623782" y="18812"/>
                      <a:pt x="603979" y="0"/>
                      <a:pt x="580216" y="0"/>
                    </a:cubicBezTo>
                    <a:close/>
                    <a:moveTo>
                      <a:pt x="174263" y="595068"/>
                    </a:moveTo>
                    <a:lnTo>
                      <a:pt x="87131" y="595068"/>
                    </a:lnTo>
                    <a:lnTo>
                      <a:pt x="87131" y="580216"/>
                    </a:lnTo>
                    <a:lnTo>
                      <a:pt x="174263" y="580216"/>
                    </a:lnTo>
                    <a:lnTo>
                      <a:pt x="174263" y="595068"/>
                    </a:lnTo>
                    <a:close/>
                    <a:moveTo>
                      <a:pt x="536650" y="595068"/>
                    </a:moveTo>
                    <a:lnTo>
                      <a:pt x="449519" y="595068"/>
                    </a:lnTo>
                    <a:lnTo>
                      <a:pt x="449519" y="580216"/>
                    </a:lnTo>
                    <a:lnTo>
                      <a:pt x="536650" y="580216"/>
                    </a:lnTo>
                    <a:lnTo>
                      <a:pt x="536650" y="595068"/>
                    </a:lnTo>
                    <a:close/>
                    <a:moveTo>
                      <a:pt x="595068" y="536650"/>
                    </a:moveTo>
                    <a:cubicBezTo>
                      <a:pt x="595068" y="544571"/>
                      <a:pt x="588137" y="551502"/>
                      <a:pt x="580216" y="551502"/>
                    </a:cubicBezTo>
                    <a:lnTo>
                      <a:pt x="551502" y="551502"/>
                    </a:lnTo>
                    <a:lnTo>
                      <a:pt x="435657" y="551502"/>
                    </a:lnTo>
                    <a:lnTo>
                      <a:pt x="189115" y="551502"/>
                    </a:lnTo>
                    <a:lnTo>
                      <a:pt x="73270" y="551502"/>
                    </a:lnTo>
                    <a:lnTo>
                      <a:pt x="44556" y="551502"/>
                    </a:lnTo>
                    <a:cubicBezTo>
                      <a:pt x="36635" y="551502"/>
                      <a:pt x="29704" y="544571"/>
                      <a:pt x="29704" y="536650"/>
                    </a:cubicBezTo>
                    <a:lnTo>
                      <a:pt x="29704" y="464371"/>
                    </a:lnTo>
                    <a:lnTo>
                      <a:pt x="596058" y="464371"/>
                    </a:lnTo>
                    <a:lnTo>
                      <a:pt x="596058" y="536650"/>
                    </a:lnTo>
                    <a:close/>
                    <a:moveTo>
                      <a:pt x="595068" y="435657"/>
                    </a:moveTo>
                    <a:lnTo>
                      <a:pt x="28714" y="435657"/>
                    </a:lnTo>
                    <a:lnTo>
                      <a:pt x="28714" y="43566"/>
                    </a:lnTo>
                    <a:cubicBezTo>
                      <a:pt x="28714" y="35645"/>
                      <a:pt x="35645" y="28714"/>
                      <a:pt x="43566" y="28714"/>
                    </a:cubicBezTo>
                    <a:lnTo>
                      <a:pt x="580216" y="28714"/>
                    </a:lnTo>
                    <a:cubicBezTo>
                      <a:pt x="588137" y="28714"/>
                      <a:pt x="595068" y="35645"/>
                      <a:pt x="595068" y="43566"/>
                    </a:cubicBezTo>
                    <a:lnTo>
                      <a:pt x="595068" y="435657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0" name="Полилиния: фигура 139">
                <a:extLst>
                  <a:ext uri="{FF2B5EF4-FFF2-40B4-BE49-F238E27FC236}">
                    <a16:creationId xmlns:a16="http://schemas.microsoft.com/office/drawing/2014/main" id="{F223407D-FCAE-70D8-9437-5447A26E28F2}"/>
                  </a:ext>
                </a:extLst>
              </p:cNvPr>
              <p:cNvSpPr/>
              <p:nvPr/>
            </p:nvSpPr>
            <p:spPr>
              <a:xfrm>
                <a:off x="1201929" y="3966459"/>
                <a:ext cx="421795" cy="262384"/>
              </a:xfrm>
              <a:custGeom>
                <a:avLst/>
                <a:gdLst>
                  <a:gd name="connsiteX0" fmla="*/ 406943 w 421795"/>
                  <a:gd name="connsiteY0" fmla="*/ 141588 h 262384"/>
                  <a:gd name="connsiteX1" fmla="*/ 273276 w 421795"/>
                  <a:gd name="connsiteY1" fmla="*/ 141588 h 262384"/>
                  <a:gd name="connsiteX2" fmla="*/ 246542 w 421795"/>
                  <a:gd name="connsiteY2" fmla="*/ 11881 h 262384"/>
                  <a:gd name="connsiteX3" fmla="*/ 232680 w 421795"/>
                  <a:gd name="connsiteY3" fmla="*/ 0 h 262384"/>
                  <a:gd name="connsiteX4" fmla="*/ 232680 w 421795"/>
                  <a:gd name="connsiteY4" fmla="*/ 0 h 262384"/>
                  <a:gd name="connsiteX5" fmla="*/ 218819 w 421795"/>
                  <a:gd name="connsiteY5" fmla="*/ 11881 h 262384"/>
                  <a:gd name="connsiteX6" fmla="*/ 183174 w 421795"/>
                  <a:gd name="connsiteY6" fmla="*/ 200996 h 262384"/>
                  <a:gd name="connsiteX7" fmla="*/ 158421 w 421795"/>
                  <a:gd name="connsiteY7" fmla="*/ 150500 h 262384"/>
                  <a:gd name="connsiteX8" fmla="*/ 145549 w 421795"/>
                  <a:gd name="connsiteY8" fmla="*/ 142579 h 262384"/>
                  <a:gd name="connsiteX9" fmla="*/ 14852 w 421795"/>
                  <a:gd name="connsiteY9" fmla="*/ 142579 h 262384"/>
                  <a:gd name="connsiteX10" fmla="*/ 0 w 421795"/>
                  <a:gd name="connsiteY10" fmla="*/ 157431 h 262384"/>
                  <a:gd name="connsiteX11" fmla="*/ 14852 w 421795"/>
                  <a:gd name="connsiteY11" fmla="*/ 172283 h 262384"/>
                  <a:gd name="connsiteX12" fmla="*/ 136638 w 421795"/>
                  <a:gd name="connsiteY12" fmla="*/ 172283 h 262384"/>
                  <a:gd name="connsiteX13" fmla="*/ 176243 w 421795"/>
                  <a:gd name="connsiteY13" fmla="*/ 254463 h 262384"/>
                  <a:gd name="connsiteX14" fmla="*/ 189115 w 421795"/>
                  <a:gd name="connsiteY14" fmla="*/ 262384 h 262384"/>
                  <a:gd name="connsiteX15" fmla="*/ 191095 w 421795"/>
                  <a:gd name="connsiteY15" fmla="*/ 262384 h 262384"/>
                  <a:gd name="connsiteX16" fmla="*/ 203967 w 421795"/>
                  <a:gd name="connsiteY16" fmla="*/ 250503 h 262384"/>
                  <a:gd name="connsiteX17" fmla="*/ 233671 w 421795"/>
                  <a:gd name="connsiteY17" fmla="*/ 91092 h 262384"/>
                  <a:gd name="connsiteX18" fmla="*/ 247532 w 421795"/>
                  <a:gd name="connsiteY18" fmla="*/ 160401 h 262384"/>
                  <a:gd name="connsiteX19" fmla="*/ 261394 w 421795"/>
                  <a:gd name="connsiteY19" fmla="*/ 172283 h 262384"/>
                  <a:gd name="connsiteX20" fmla="*/ 406943 w 421795"/>
                  <a:gd name="connsiteY20" fmla="*/ 172283 h 262384"/>
                  <a:gd name="connsiteX21" fmla="*/ 421795 w 421795"/>
                  <a:gd name="connsiteY21" fmla="*/ 157431 h 262384"/>
                  <a:gd name="connsiteX22" fmla="*/ 406943 w 421795"/>
                  <a:gd name="connsiteY22" fmla="*/ 141588 h 26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21795" h="262384">
                    <a:moveTo>
                      <a:pt x="406943" y="141588"/>
                    </a:moveTo>
                    <a:lnTo>
                      <a:pt x="273276" y="141588"/>
                    </a:lnTo>
                    <a:lnTo>
                      <a:pt x="246542" y="11881"/>
                    </a:lnTo>
                    <a:cubicBezTo>
                      <a:pt x="245552" y="4951"/>
                      <a:pt x="239611" y="0"/>
                      <a:pt x="232680" y="0"/>
                    </a:cubicBezTo>
                    <a:lnTo>
                      <a:pt x="232680" y="0"/>
                    </a:lnTo>
                    <a:cubicBezTo>
                      <a:pt x="225750" y="0"/>
                      <a:pt x="219809" y="4951"/>
                      <a:pt x="218819" y="11881"/>
                    </a:cubicBezTo>
                    <a:lnTo>
                      <a:pt x="183174" y="200996"/>
                    </a:lnTo>
                    <a:lnTo>
                      <a:pt x="158421" y="150500"/>
                    </a:lnTo>
                    <a:cubicBezTo>
                      <a:pt x="156440" y="145549"/>
                      <a:pt x="150500" y="142579"/>
                      <a:pt x="145549" y="142579"/>
                    </a:cubicBezTo>
                    <a:lnTo>
                      <a:pt x="14852" y="142579"/>
                    </a:lnTo>
                    <a:cubicBezTo>
                      <a:pt x="6931" y="142579"/>
                      <a:pt x="0" y="149510"/>
                      <a:pt x="0" y="157431"/>
                    </a:cubicBezTo>
                    <a:cubicBezTo>
                      <a:pt x="0" y="165351"/>
                      <a:pt x="6931" y="172283"/>
                      <a:pt x="14852" y="172283"/>
                    </a:cubicBezTo>
                    <a:lnTo>
                      <a:pt x="136638" y="172283"/>
                    </a:lnTo>
                    <a:lnTo>
                      <a:pt x="176243" y="254463"/>
                    </a:lnTo>
                    <a:cubicBezTo>
                      <a:pt x="178223" y="259414"/>
                      <a:pt x="184164" y="262384"/>
                      <a:pt x="189115" y="262384"/>
                    </a:cubicBezTo>
                    <a:cubicBezTo>
                      <a:pt x="190105" y="262384"/>
                      <a:pt x="190105" y="262384"/>
                      <a:pt x="191095" y="262384"/>
                    </a:cubicBezTo>
                    <a:cubicBezTo>
                      <a:pt x="197036" y="261394"/>
                      <a:pt x="201986" y="256444"/>
                      <a:pt x="203967" y="250503"/>
                    </a:cubicBezTo>
                    <a:lnTo>
                      <a:pt x="233671" y="91092"/>
                    </a:lnTo>
                    <a:lnTo>
                      <a:pt x="247532" y="160401"/>
                    </a:lnTo>
                    <a:cubicBezTo>
                      <a:pt x="248523" y="167332"/>
                      <a:pt x="254463" y="172283"/>
                      <a:pt x="261394" y="172283"/>
                    </a:cubicBezTo>
                    <a:lnTo>
                      <a:pt x="406943" y="172283"/>
                    </a:lnTo>
                    <a:cubicBezTo>
                      <a:pt x="414864" y="172283"/>
                      <a:pt x="421795" y="165351"/>
                      <a:pt x="421795" y="157431"/>
                    </a:cubicBezTo>
                    <a:cubicBezTo>
                      <a:pt x="421795" y="148519"/>
                      <a:pt x="414864" y="141588"/>
                      <a:pt x="406943" y="141588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" name="Полилиния: фигура 141">
                <a:extLst>
                  <a:ext uri="{FF2B5EF4-FFF2-40B4-BE49-F238E27FC236}">
                    <a16:creationId xmlns:a16="http://schemas.microsoft.com/office/drawing/2014/main" id="{27A55306-EB54-257F-A4AC-BAA21918DB6F}"/>
                  </a:ext>
                </a:extLst>
              </p:cNvPr>
              <p:cNvSpPr/>
              <p:nvPr/>
            </p:nvSpPr>
            <p:spPr>
              <a:xfrm>
                <a:off x="1285100" y="4349639"/>
                <a:ext cx="37624" cy="37625"/>
              </a:xfrm>
              <a:custGeom>
                <a:avLst/>
                <a:gdLst>
                  <a:gd name="connsiteX0" fmla="*/ 18812 w 37624"/>
                  <a:gd name="connsiteY0" fmla="*/ 37625 h 37625"/>
                  <a:gd name="connsiteX1" fmla="*/ 37625 w 37624"/>
                  <a:gd name="connsiteY1" fmla="*/ 18813 h 37625"/>
                  <a:gd name="connsiteX2" fmla="*/ 18812 w 37624"/>
                  <a:gd name="connsiteY2" fmla="*/ 0 h 37625"/>
                  <a:gd name="connsiteX3" fmla="*/ 0 w 37624"/>
                  <a:gd name="connsiteY3" fmla="*/ 18813 h 37625"/>
                  <a:gd name="connsiteX4" fmla="*/ 18812 w 37624"/>
                  <a:gd name="connsiteY4" fmla="*/ 37625 h 3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24" h="37625">
                    <a:moveTo>
                      <a:pt x="18812" y="37625"/>
                    </a:moveTo>
                    <a:cubicBezTo>
                      <a:pt x="29704" y="37625"/>
                      <a:pt x="37625" y="28714"/>
                      <a:pt x="37625" y="18813"/>
                    </a:cubicBezTo>
                    <a:cubicBezTo>
                      <a:pt x="37625" y="7921"/>
                      <a:pt x="28714" y="0"/>
                      <a:pt x="18812" y="0"/>
                    </a:cubicBezTo>
                    <a:cubicBezTo>
                      <a:pt x="8911" y="0"/>
                      <a:pt x="0" y="8911"/>
                      <a:pt x="0" y="18813"/>
                    </a:cubicBezTo>
                    <a:cubicBezTo>
                      <a:pt x="0" y="29704"/>
                      <a:pt x="8911" y="37625"/>
                      <a:pt x="18812" y="37625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" name="Полилиния: фигура 142">
                <a:extLst>
                  <a:ext uri="{FF2B5EF4-FFF2-40B4-BE49-F238E27FC236}">
                    <a16:creationId xmlns:a16="http://schemas.microsoft.com/office/drawing/2014/main" id="{3F86C4DC-BAB2-264A-75D4-CF67DA244FB6}"/>
                  </a:ext>
                </a:extLst>
              </p:cNvPr>
              <p:cNvSpPr/>
              <p:nvPr/>
            </p:nvSpPr>
            <p:spPr>
              <a:xfrm>
                <a:off x="1358369" y="4349639"/>
                <a:ext cx="37624" cy="37625"/>
              </a:xfrm>
              <a:custGeom>
                <a:avLst/>
                <a:gdLst>
                  <a:gd name="connsiteX0" fmla="*/ 18813 w 37624"/>
                  <a:gd name="connsiteY0" fmla="*/ 37625 h 37625"/>
                  <a:gd name="connsiteX1" fmla="*/ 37625 w 37624"/>
                  <a:gd name="connsiteY1" fmla="*/ 18813 h 37625"/>
                  <a:gd name="connsiteX2" fmla="*/ 18813 w 37624"/>
                  <a:gd name="connsiteY2" fmla="*/ 0 h 37625"/>
                  <a:gd name="connsiteX3" fmla="*/ 0 w 37624"/>
                  <a:gd name="connsiteY3" fmla="*/ 18813 h 37625"/>
                  <a:gd name="connsiteX4" fmla="*/ 18813 w 37624"/>
                  <a:gd name="connsiteY4" fmla="*/ 37625 h 3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24" h="37625">
                    <a:moveTo>
                      <a:pt x="18813" y="37625"/>
                    </a:moveTo>
                    <a:cubicBezTo>
                      <a:pt x="28714" y="37625"/>
                      <a:pt x="37625" y="28714"/>
                      <a:pt x="37625" y="18813"/>
                    </a:cubicBezTo>
                    <a:cubicBezTo>
                      <a:pt x="37625" y="7921"/>
                      <a:pt x="28714" y="0"/>
                      <a:pt x="18813" y="0"/>
                    </a:cubicBezTo>
                    <a:cubicBezTo>
                      <a:pt x="7921" y="0"/>
                      <a:pt x="0" y="8911"/>
                      <a:pt x="0" y="18813"/>
                    </a:cubicBezTo>
                    <a:cubicBezTo>
                      <a:pt x="0" y="29704"/>
                      <a:pt x="7921" y="37625"/>
                      <a:pt x="18813" y="37625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" name="Полилиния: фигура 143">
                <a:extLst>
                  <a:ext uri="{FF2B5EF4-FFF2-40B4-BE49-F238E27FC236}">
                    <a16:creationId xmlns:a16="http://schemas.microsoft.com/office/drawing/2014/main" id="{66B525D3-6480-3084-C3EE-8C315CA94115}"/>
                  </a:ext>
                </a:extLst>
              </p:cNvPr>
              <p:cNvSpPr/>
              <p:nvPr/>
            </p:nvSpPr>
            <p:spPr>
              <a:xfrm>
                <a:off x="1430649" y="4349639"/>
                <a:ext cx="37624" cy="37625"/>
              </a:xfrm>
              <a:custGeom>
                <a:avLst/>
                <a:gdLst>
                  <a:gd name="connsiteX0" fmla="*/ 18812 w 37624"/>
                  <a:gd name="connsiteY0" fmla="*/ 37625 h 37625"/>
                  <a:gd name="connsiteX1" fmla="*/ 37625 w 37624"/>
                  <a:gd name="connsiteY1" fmla="*/ 18813 h 37625"/>
                  <a:gd name="connsiteX2" fmla="*/ 18812 w 37624"/>
                  <a:gd name="connsiteY2" fmla="*/ 0 h 37625"/>
                  <a:gd name="connsiteX3" fmla="*/ 0 w 37624"/>
                  <a:gd name="connsiteY3" fmla="*/ 18813 h 37625"/>
                  <a:gd name="connsiteX4" fmla="*/ 18812 w 37624"/>
                  <a:gd name="connsiteY4" fmla="*/ 37625 h 3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24" h="37625">
                    <a:moveTo>
                      <a:pt x="18812" y="37625"/>
                    </a:moveTo>
                    <a:cubicBezTo>
                      <a:pt x="28714" y="37625"/>
                      <a:pt x="37625" y="28714"/>
                      <a:pt x="37625" y="18813"/>
                    </a:cubicBezTo>
                    <a:cubicBezTo>
                      <a:pt x="37625" y="7921"/>
                      <a:pt x="28714" y="0"/>
                      <a:pt x="18812" y="0"/>
                    </a:cubicBezTo>
                    <a:cubicBezTo>
                      <a:pt x="8911" y="0"/>
                      <a:pt x="0" y="8911"/>
                      <a:pt x="0" y="18813"/>
                    </a:cubicBezTo>
                    <a:cubicBezTo>
                      <a:pt x="0" y="29704"/>
                      <a:pt x="7921" y="37625"/>
                      <a:pt x="18812" y="37625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5" name="Полилиния: фигура 144">
                <a:extLst>
                  <a:ext uri="{FF2B5EF4-FFF2-40B4-BE49-F238E27FC236}">
                    <a16:creationId xmlns:a16="http://schemas.microsoft.com/office/drawing/2014/main" id="{202487B2-3CA8-FFC8-864D-F06679AFE7E9}"/>
                  </a:ext>
                </a:extLst>
              </p:cNvPr>
              <p:cNvSpPr/>
              <p:nvPr/>
            </p:nvSpPr>
            <p:spPr>
              <a:xfrm>
                <a:off x="1502928" y="4349639"/>
                <a:ext cx="37624" cy="37625"/>
              </a:xfrm>
              <a:custGeom>
                <a:avLst/>
                <a:gdLst>
                  <a:gd name="connsiteX0" fmla="*/ 18812 w 37624"/>
                  <a:gd name="connsiteY0" fmla="*/ 37625 h 37625"/>
                  <a:gd name="connsiteX1" fmla="*/ 37625 w 37624"/>
                  <a:gd name="connsiteY1" fmla="*/ 18813 h 37625"/>
                  <a:gd name="connsiteX2" fmla="*/ 18812 w 37624"/>
                  <a:gd name="connsiteY2" fmla="*/ 0 h 37625"/>
                  <a:gd name="connsiteX3" fmla="*/ 0 w 37624"/>
                  <a:gd name="connsiteY3" fmla="*/ 18813 h 37625"/>
                  <a:gd name="connsiteX4" fmla="*/ 18812 w 37624"/>
                  <a:gd name="connsiteY4" fmla="*/ 37625 h 3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624" h="37625">
                    <a:moveTo>
                      <a:pt x="18812" y="37625"/>
                    </a:moveTo>
                    <a:cubicBezTo>
                      <a:pt x="28714" y="37625"/>
                      <a:pt x="37625" y="28714"/>
                      <a:pt x="37625" y="18813"/>
                    </a:cubicBezTo>
                    <a:cubicBezTo>
                      <a:pt x="37625" y="7921"/>
                      <a:pt x="28714" y="0"/>
                      <a:pt x="18812" y="0"/>
                    </a:cubicBezTo>
                    <a:cubicBezTo>
                      <a:pt x="7921" y="0"/>
                      <a:pt x="0" y="8911"/>
                      <a:pt x="0" y="18813"/>
                    </a:cubicBezTo>
                    <a:cubicBezTo>
                      <a:pt x="0" y="29704"/>
                      <a:pt x="8911" y="37625"/>
                      <a:pt x="18812" y="37625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6" name="Полилиния: фигура 145">
                <a:extLst>
                  <a:ext uri="{FF2B5EF4-FFF2-40B4-BE49-F238E27FC236}">
                    <a16:creationId xmlns:a16="http://schemas.microsoft.com/office/drawing/2014/main" id="{F9538F8B-3FFF-0163-7069-C1D79A04E027}"/>
                  </a:ext>
                </a:extLst>
              </p:cNvPr>
              <p:cNvSpPr/>
              <p:nvPr/>
            </p:nvSpPr>
            <p:spPr>
              <a:xfrm>
                <a:off x="1236583" y="3433769"/>
                <a:ext cx="353476" cy="353476"/>
              </a:xfrm>
              <a:custGeom>
                <a:avLst/>
                <a:gdLst>
                  <a:gd name="connsiteX0" fmla="*/ 100993 w 353476"/>
                  <a:gd name="connsiteY0" fmla="*/ 353476 h 353476"/>
                  <a:gd name="connsiteX1" fmla="*/ 252483 w 353476"/>
                  <a:gd name="connsiteY1" fmla="*/ 353476 h 353476"/>
                  <a:gd name="connsiteX2" fmla="*/ 252483 w 353476"/>
                  <a:gd name="connsiteY2" fmla="*/ 252483 h 353476"/>
                  <a:gd name="connsiteX3" fmla="*/ 353476 w 353476"/>
                  <a:gd name="connsiteY3" fmla="*/ 252483 h 353476"/>
                  <a:gd name="connsiteX4" fmla="*/ 353476 w 353476"/>
                  <a:gd name="connsiteY4" fmla="*/ 100993 h 353476"/>
                  <a:gd name="connsiteX5" fmla="*/ 252483 w 353476"/>
                  <a:gd name="connsiteY5" fmla="*/ 100993 h 353476"/>
                  <a:gd name="connsiteX6" fmla="*/ 252483 w 353476"/>
                  <a:gd name="connsiteY6" fmla="*/ 0 h 353476"/>
                  <a:gd name="connsiteX7" fmla="*/ 100993 w 353476"/>
                  <a:gd name="connsiteY7" fmla="*/ 0 h 353476"/>
                  <a:gd name="connsiteX8" fmla="*/ 100993 w 353476"/>
                  <a:gd name="connsiteY8" fmla="*/ 100993 h 353476"/>
                  <a:gd name="connsiteX9" fmla="*/ 0 w 353476"/>
                  <a:gd name="connsiteY9" fmla="*/ 100993 h 353476"/>
                  <a:gd name="connsiteX10" fmla="*/ 0 w 353476"/>
                  <a:gd name="connsiteY10" fmla="*/ 252483 h 353476"/>
                  <a:gd name="connsiteX11" fmla="*/ 100993 w 353476"/>
                  <a:gd name="connsiteY11" fmla="*/ 252483 h 353476"/>
                  <a:gd name="connsiteX12" fmla="*/ 100993 w 353476"/>
                  <a:gd name="connsiteY12" fmla="*/ 353476 h 353476"/>
                  <a:gd name="connsiteX13" fmla="*/ 29704 w 353476"/>
                  <a:gd name="connsiteY13" fmla="*/ 221789 h 353476"/>
                  <a:gd name="connsiteX14" fmla="*/ 29704 w 353476"/>
                  <a:gd name="connsiteY14" fmla="*/ 130697 h 353476"/>
                  <a:gd name="connsiteX15" fmla="*/ 130697 w 353476"/>
                  <a:gd name="connsiteY15" fmla="*/ 130697 h 353476"/>
                  <a:gd name="connsiteX16" fmla="*/ 130697 w 353476"/>
                  <a:gd name="connsiteY16" fmla="*/ 29704 h 353476"/>
                  <a:gd name="connsiteX17" fmla="*/ 221789 w 353476"/>
                  <a:gd name="connsiteY17" fmla="*/ 29704 h 353476"/>
                  <a:gd name="connsiteX18" fmla="*/ 221789 w 353476"/>
                  <a:gd name="connsiteY18" fmla="*/ 130697 h 353476"/>
                  <a:gd name="connsiteX19" fmla="*/ 322782 w 353476"/>
                  <a:gd name="connsiteY19" fmla="*/ 130697 h 353476"/>
                  <a:gd name="connsiteX20" fmla="*/ 322782 w 353476"/>
                  <a:gd name="connsiteY20" fmla="*/ 222779 h 353476"/>
                  <a:gd name="connsiteX21" fmla="*/ 221789 w 353476"/>
                  <a:gd name="connsiteY21" fmla="*/ 222779 h 353476"/>
                  <a:gd name="connsiteX22" fmla="*/ 221789 w 353476"/>
                  <a:gd name="connsiteY22" fmla="*/ 323773 h 353476"/>
                  <a:gd name="connsiteX23" fmla="*/ 130697 w 353476"/>
                  <a:gd name="connsiteY23" fmla="*/ 323773 h 353476"/>
                  <a:gd name="connsiteX24" fmla="*/ 130697 w 353476"/>
                  <a:gd name="connsiteY24" fmla="*/ 222779 h 353476"/>
                  <a:gd name="connsiteX25" fmla="*/ 29704 w 353476"/>
                  <a:gd name="connsiteY25" fmla="*/ 222779 h 353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53476" h="353476">
                    <a:moveTo>
                      <a:pt x="100993" y="353476"/>
                    </a:moveTo>
                    <a:lnTo>
                      <a:pt x="252483" y="353476"/>
                    </a:lnTo>
                    <a:lnTo>
                      <a:pt x="252483" y="252483"/>
                    </a:lnTo>
                    <a:lnTo>
                      <a:pt x="353476" y="252483"/>
                    </a:lnTo>
                    <a:lnTo>
                      <a:pt x="353476" y="100993"/>
                    </a:lnTo>
                    <a:lnTo>
                      <a:pt x="252483" y="100993"/>
                    </a:lnTo>
                    <a:lnTo>
                      <a:pt x="252483" y="0"/>
                    </a:lnTo>
                    <a:lnTo>
                      <a:pt x="100993" y="0"/>
                    </a:lnTo>
                    <a:lnTo>
                      <a:pt x="100993" y="100993"/>
                    </a:lnTo>
                    <a:lnTo>
                      <a:pt x="0" y="100993"/>
                    </a:lnTo>
                    <a:lnTo>
                      <a:pt x="0" y="252483"/>
                    </a:lnTo>
                    <a:lnTo>
                      <a:pt x="100993" y="252483"/>
                    </a:lnTo>
                    <a:lnTo>
                      <a:pt x="100993" y="353476"/>
                    </a:lnTo>
                    <a:close/>
                    <a:moveTo>
                      <a:pt x="29704" y="221789"/>
                    </a:moveTo>
                    <a:lnTo>
                      <a:pt x="29704" y="130697"/>
                    </a:lnTo>
                    <a:lnTo>
                      <a:pt x="130697" y="130697"/>
                    </a:lnTo>
                    <a:lnTo>
                      <a:pt x="130697" y="29704"/>
                    </a:lnTo>
                    <a:lnTo>
                      <a:pt x="221789" y="29704"/>
                    </a:lnTo>
                    <a:lnTo>
                      <a:pt x="221789" y="130697"/>
                    </a:lnTo>
                    <a:lnTo>
                      <a:pt x="322782" y="130697"/>
                    </a:lnTo>
                    <a:lnTo>
                      <a:pt x="322782" y="222779"/>
                    </a:lnTo>
                    <a:lnTo>
                      <a:pt x="221789" y="222779"/>
                    </a:lnTo>
                    <a:lnTo>
                      <a:pt x="221789" y="323773"/>
                    </a:lnTo>
                    <a:lnTo>
                      <a:pt x="130697" y="323773"/>
                    </a:lnTo>
                    <a:lnTo>
                      <a:pt x="130697" y="222779"/>
                    </a:lnTo>
                    <a:lnTo>
                      <a:pt x="29704" y="222779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47" name="Рисунок 77">
              <a:extLst>
                <a:ext uri="{FF2B5EF4-FFF2-40B4-BE49-F238E27FC236}">
                  <a16:creationId xmlns:a16="http://schemas.microsoft.com/office/drawing/2014/main" id="{670B3098-B091-2BEF-F974-5F45DE3EEAED}"/>
                </a:ext>
              </a:extLst>
            </p:cNvPr>
            <p:cNvGrpSpPr/>
            <p:nvPr/>
          </p:nvGrpSpPr>
          <p:grpSpPr>
            <a:xfrm>
              <a:off x="4004814" y="8121404"/>
              <a:ext cx="853491" cy="830719"/>
              <a:chOff x="987071" y="5258578"/>
              <a:chExt cx="853491" cy="830719"/>
            </a:xfrm>
            <a:grpFill/>
          </p:grpSpPr>
          <p:sp>
            <p:nvSpPr>
              <p:cNvPr id="148" name="Полилиния: фигура 147">
                <a:extLst>
                  <a:ext uri="{FF2B5EF4-FFF2-40B4-BE49-F238E27FC236}">
                    <a16:creationId xmlns:a16="http://schemas.microsoft.com/office/drawing/2014/main" id="{3993CE92-5465-30E7-B8CA-3748C820D7C9}"/>
                  </a:ext>
                </a:extLst>
              </p:cNvPr>
              <p:cNvSpPr/>
              <p:nvPr/>
            </p:nvSpPr>
            <p:spPr>
              <a:xfrm>
                <a:off x="987071" y="5258578"/>
                <a:ext cx="853491" cy="830719"/>
              </a:xfrm>
              <a:custGeom>
                <a:avLst/>
                <a:gdLst>
                  <a:gd name="connsiteX0" fmla="*/ 818837 w 853491"/>
                  <a:gd name="connsiteY0" fmla="*/ 713884 h 830719"/>
                  <a:gd name="connsiteX1" fmla="*/ 793094 w 853491"/>
                  <a:gd name="connsiteY1" fmla="*/ 713884 h 830719"/>
                  <a:gd name="connsiteX2" fmla="*/ 793094 w 853491"/>
                  <a:gd name="connsiteY2" fmla="*/ 687150 h 830719"/>
                  <a:gd name="connsiteX3" fmla="*/ 760420 w 853491"/>
                  <a:gd name="connsiteY3" fmla="*/ 654476 h 830719"/>
                  <a:gd name="connsiteX4" fmla="*/ 734676 w 853491"/>
                  <a:gd name="connsiteY4" fmla="*/ 654476 h 830719"/>
                  <a:gd name="connsiteX5" fmla="*/ 734676 w 853491"/>
                  <a:gd name="connsiteY5" fmla="*/ 298029 h 830719"/>
                  <a:gd name="connsiteX6" fmla="*/ 761410 w 853491"/>
                  <a:gd name="connsiteY6" fmla="*/ 298029 h 830719"/>
                  <a:gd name="connsiteX7" fmla="*/ 793094 w 853491"/>
                  <a:gd name="connsiteY7" fmla="*/ 266345 h 830719"/>
                  <a:gd name="connsiteX8" fmla="*/ 793094 w 853491"/>
                  <a:gd name="connsiteY8" fmla="*/ 223770 h 830719"/>
                  <a:gd name="connsiteX9" fmla="*/ 818837 w 853491"/>
                  <a:gd name="connsiteY9" fmla="*/ 223770 h 830719"/>
                  <a:gd name="connsiteX10" fmla="*/ 846561 w 853491"/>
                  <a:gd name="connsiteY10" fmla="*/ 207927 h 830719"/>
                  <a:gd name="connsiteX11" fmla="*/ 827748 w 853491"/>
                  <a:gd name="connsiteY11" fmla="*/ 157431 h 830719"/>
                  <a:gd name="connsiteX12" fmla="*/ 445558 w 853491"/>
                  <a:gd name="connsiteY12" fmla="*/ 3961 h 830719"/>
                  <a:gd name="connsiteX13" fmla="*/ 425756 w 853491"/>
                  <a:gd name="connsiteY13" fmla="*/ 0 h 830719"/>
                  <a:gd name="connsiteX14" fmla="*/ 403973 w 853491"/>
                  <a:gd name="connsiteY14" fmla="*/ 4951 h 830719"/>
                  <a:gd name="connsiteX15" fmla="*/ 171292 w 853491"/>
                  <a:gd name="connsiteY15" fmla="*/ 97033 h 830719"/>
                  <a:gd name="connsiteX16" fmla="*/ 22773 w 853491"/>
                  <a:gd name="connsiteY16" fmla="*/ 157431 h 830719"/>
                  <a:gd name="connsiteX17" fmla="*/ 990 w 853491"/>
                  <a:gd name="connsiteY17" fmla="*/ 195056 h 830719"/>
                  <a:gd name="connsiteX18" fmla="*/ 36635 w 853491"/>
                  <a:gd name="connsiteY18" fmla="*/ 222779 h 830719"/>
                  <a:gd name="connsiteX19" fmla="*/ 59408 w 853491"/>
                  <a:gd name="connsiteY19" fmla="*/ 222779 h 830719"/>
                  <a:gd name="connsiteX20" fmla="*/ 60398 w 853491"/>
                  <a:gd name="connsiteY20" fmla="*/ 225750 h 830719"/>
                  <a:gd name="connsiteX21" fmla="*/ 60398 w 853491"/>
                  <a:gd name="connsiteY21" fmla="*/ 264365 h 830719"/>
                  <a:gd name="connsiteX22" fmla="*/ 92082 w 853491"/>
                  <a:gd name="connsiteY22" fmla="*/ 297039 h 830719"/>
                  <a:gd name="connsiteX23" fmla="*/ 117825 w 853491"/>
                  <a:gd name="connsiteY23" fmla="*/ 297039 h 830719"/>
                  <a:gd name="connsiteX24" fmla="*/ 117825 w 853491"/>
                  <a:gd name="connsiteY24" fmla="*/ 653486 h 830719"/>
                  <a:gd name="connsiteX25" fmla="*/ 90102 w 853491"/>
                  <a:gd name="connsiteY25" fmla="*/ 653486 h 830719"/>
                  <a:gd name="connsiteX26" fmla="*/ 59408 w 853491"/>
                  <a:gd name="connsiteY26" fmla="*/ 684180 h 830719"/>
                  <a:gd name="connsiteX27" fmla="*/ 59408 w 853491"/>
                  <a:gd name="connsiteY27" fmla="*/ 712893 h 830719"/>
                  <a:gd name="connsiteX28" fmla="*/ 31684 w 853491"/>
                  <a:gd name="connsiteY28" fmla="*/ 712893 h 830719"/>
                  <a:gd name="connsiteX29" fmla="*/ 0 w 853491"/>
                  <a:gd name="connsiteY29" fmla="*/ 744578 h 830719"/>
                  <a:gd name="connsiteX30" fmla="*/ 0 w 853491"/>
                  <a:gd name="connsiteY30" fmla="*/ 810916 h 830719"/>
                  <a:gd name="connsiteX31" fmla="*/ 19803 w 853491"/>
                  <a:gd name="connsiteY31" fmla="*/ 830719 h 830719"/>
                  <a:gd name="connsiteX32" fmla="*/ 146539 w 853491"/>
                  <a:gd name="connsiteY32" fmla="*/ 830719 h 830719"/>
                  <a:gd name="connsiteX33" fmla="*/ 832699 w 853491"/>
                  <a:gd name="connsiteY33" fmla="*/ 830719 h 830719"/>
                  <a:gd name="connsiteX34" fmla="*/ 853492 w 853491"/>
                  <a:gd name="connsiteY34" fmla="*/ 809927 h 830719"/>
                  <a:gd name="connsiteX35" fmla="*/ 853492 w 853491"/>
                  <a:gd name="connsiteY35" fmla="*/ 744578 h 830719"/>
                  <a:gd name="connsiteX36" fmla="*/ 818837 w 853491"/>
                  <a:gd name="connsiteY36" fmla="*/ 713884 h 830719"/>
                  <a:gd name="connsiteX37" fmla="*/ 88122 w 853491"/>
                  <a:gd name="connsiteY37" fmla="*/ 268326 h 830719"/>
                  <a:gd name="connsiteX38" fmla="*/ 88122 w 853491"/>
                  <a:gd name="connsiteY38" fmla="*/ 223770 h 830719"/>
                  <a:gd name="connsiteX39" fmla="*/ 98023 w 853491"/>
                  <a:gd name="connsiteY39" fmla="*/ 223770 h 830719"/>
                  <a:gd name="connsiteX40" fmla="*/ 590117 w 853491"/>
                  <a:gd name="connsiteY40" fmla="*/ 223770 h 830719"/>
                  <a:gd name="connsiteX41" fmla="*/ 596058 w 853491"/>
                  <a:gd name="connsiteY41" fmla="*/ 223770 h 830719"/>
                  <a:gd name="connsiteX42" fmla="*/ 615861 w 853491"/>
                  <a:gd name="connsiteY42" fmla="*/ 208918 h 830719"/>
                  <a:gd name="connsiteX43" fmla="*/ 596058 w 853491"/>
                  <a:gd name="connsiteY43" fmla="*/ 194066 h 830719"/>
                  <a:gd name="connsiteX44" fmla="*/ 42576 w 853491"/>
                  <a:gd name="connsiteY44" fmla="*/ 194066 h 830719"/>
                  <a:gd name="connsiteX45" fmla="*/ 38615 w 853491"/>
                  <a:gd name="connsiteY45" fmla="*/ 194066 h 830719"/>
                  <a:gd name="connsiteX46" fmla="*/ 35645 w 853491"/>
                  <a:gd name="connsiteY46" fmla="*/ 194066 h 830719"/>
                  <a:gd name="connsiteX47" fmla="*/ 27724 w 853491"/>
                  <a:gd name="connsiteY47" fmla="*/ 191096 h 830719"/>
                  <a:gd name="connsiteX48" fmla="*/ 34655 w 853491"/>
                  <a:gd name="connsiteY48" fmla="*/ 185154 h 830719"/>
                  <a:gd name="connsiteX49" fmla="*/ 186144 w 853491"/>
                  <a:gd name="connsiteY49" fmla="*/ 123766 h 830719"/>
                  <a:gd name="connsiteX50" fmla="*/ 407933 w 853491"/>
                  <a:gd name="connsiteY50" fmla="*/ 35645 h 830719"/>
                  <a:gd name="connsiteX51" fmla="*/ 441598 w 853491"/>
                  <a:gd name="connsiteY51" fmla="*/ 35645 h 830719"/>
                  <a:gd name="connsiteX52" fmla="*/ 810916 w 853491"/>
                  <a:gd name="connsiteY52" fmla="*/ 184164 h 830719"/>
                  <a:gd name="connsiteX53" fmla="*/ 821808 w 853491"/>
                  <a:gd name="connsiteY53" fmla="*/ 192085 h 830719"/>
                  <a:gd name="connsiteX54" fmla="*/ 808936 w 853491"/>
                  <a:gd name="connsiteY54" fmla="*/ 195056 h 830719"/>
                  <a:gd name="connsiteX55" fmla="*/ 792104 w 853491"/>
                  <a:gd name="connsiteY55" fmla="*/ 195056 h 830719"/>
                  <a:gd name="connsiteX56" fmla="*/ 782202 w 853491"/>
                  <a:gd name="connsiteY56" fmla="*/ 195056 h 830719"/>
                  <a:gd name="connsiteX57" fmla="*/ 764380 w 853491"/>
                  <a:gd name="connsiteY57" fmla="*/ 213868 h 830719"/>
                  <a:gd name="connsiteX58" fmla="*/ 764380 w 853491"/>
                  <a:gd name="connsiteY58" fmla="*/ 269315 h 830719"/>
                  <a:gd name="connsiteX59" fmla="*/ 88122 w 853491"/>
                  <a:gd name="connsiteY59" fmla="*/ 269315 h 830719"/>
                  <a:gd name="connsiteX60" fmla="*/ 704972 w 853491"/>
                  <a:gd name="connsiteY60" fmla="*/ 299019 h 830719"/>
                  <a:gd name="connsiteX61" fmla="*/ 704972 w 853491"/>
                  <a:gd name="connsiteY61" fmla="*/ 654476 h 830719"/>
                  <a:gd name="connsiteX62" fmla="*/ 646555 w 853491"/>
                  <a:gd name="connsiteY62" fmla="*/ 654476 h 830719"/>
                  <a:gd name="connsiteX63" fmla="*/ 646555 w 853491"/>
                  <a:gd name="connsiteY63" fmla="*/ 299019 h 830719"/>
                  <a:gd name="connsiteX64" fmla="*/ 704972 w 853491"/>
                  <a:gd name="connsiteY64" fmla="*/ 299019 h 830719"/>
                  <a:gd name="connsiteX65" fmla="*/ 616851 w 853491"/>
                  <a:gd name="connsiteY65" fmla="*/ 299019 h 830719"/>
                  <a:gd name="connsiteX66" fmla="*/ 616851 w 853491"/>
                  <a:gd name="connsiteY66" fmla="*/ 654476 h 830719"/>
                  <a:gd name="connsiteX67" fmla="*/ 569325 w 853491"/>
                  <a:gd name="connsiteY67" fmla="*/ 654476 h 830719"/>
                  <a:gd name="connsiteX68" fmla="*/ 569325 w 853491"/>
                  <a:gd name="connsiteY68" fmla="*/ 299019 h 830719"/>
                  <a:gd name="connsiteX69" fmla="*/ 616851 w 853491"/>
                  <a:gd name="connsiteY69" fmla="*/ 299019 h 830719"/>
                  <a:gd name="connsiteX70" fmla="*/ 540611 w 853491"/>
                  <a:gd name="connsiteY70" fmla="*/ 299019 h 830719"/>
                  <a:gd name="connsiteX71" fmla="*/ 540611 w 853491"/>
                  <a:gd name="connsiteY71" fmla="*/ 650515 h 830719"/>
                  <a:gd name="connsiteX72" fmla="*/ 479223 w 853491"/>
                  <a:gd name="connsiteY72" fmla="*/ 650515 h 830719"/>
                  <a:gd name="connsiteX73" fmla="*/ 479223 w 853491"/>
                  <a:gd name="connsiteY73" fmla="*/ 299019 h 830719"/>
                  <a:gd name="connsiteX74" fmla="*/ 540611 w 853491"/>
                  <a:gd name="connsiteY74" fmla="*/ 299019 h 830719"/>
                  <a:gd name="connsiteX75" fmla="*/ 451499 w 853491"/>
                  <a:gd name="connsiteY75" fmla="*/ 299019 h 830719"/>
                  <a:gd name="connsiteX76" fmla="*/ 451499 w 853491"/>
                  <a:gd name="connsiteY76" fmla="*/ 654476 h 830719"/>
                  <a:gd name="connsiteX77" fmla="*/ 401002 w 853491"/>
                  <a:gd name="connsiteY77" fmla="*/ 654476 h 830719"/>
                  <a:gd name="connsiteX78" fmla="*/ 401002 w 853491"/>
                  <a:gd name="connsiteY78" fmla="*/ 299019 h 830719"/>
                  <a:gd name="connsiteX79" fmla="*/ 451499 w 853491"/>
                  <a:gd name="connsiteY79" fmla="*/ 299019 h 830719"/>
                  <a:gd name="connsiteX80" fmla="*/ 372289 w 853491"/>
                  <a:gd name="connsiteY80" fmla="*/ 299019 h 830719"/>
                  <a:gd name="connsiteX81" fmla="*/ 372289 w 853491"/>
                  <a:gd name="connsiteY81" fmla="*/ 650515 h 830719"/>
                  <a:gd name="connsiteX82" fmla="*/ 310901 w 853491"/>
                  <a:gd name="connsiteY82" fmla="*/ 650515 h 830719"/>
                  <a:gd name="connsiteX83" fmla="*/ 310901 w 853491"/>
                  <a:gd name="connsiteY83" fmla="*/ 299019 h 830719"/>
                  <a:gd name="connsiteX84" fmla="*/ 372289 w 853491"/>
                  <a:gd name="connsiteY84" fmla="*/ 299019 h 830719"/>
                  <a:gd name="connsiteX85" fmla="*/ 282187 w 853491"/>
                  <a:gd name="connsiteY85" fmla="*/ 299019 h 830719"/>
                  <a:gd name="connsiteX86" fmla="*/ 282187 w 853491"/>
                  <a:gd name="connsiteY86" fmla="*/ 654476 h 830719"/>
                  <a:gd name="connsiteX87" fmla="*/ 234661 w 853491"/>
                  <a:gd name="connsiteY87" fmla="*/ 654476 h 830719"/>
                  <a:gd name="connsiteX88" fmla="*/ 234661 w 853491"/>
                  <a:gd name="connsiteY88" fmla="*/ 299019 h 830719"/>
                  <a:gd name="connsiteX89" fmla="*/ 282187 w 853491"/>
                  <a:gd name="connsiteY89" fmla="*/ 299019 h 830719"/>
                  <a:gd name="connsiteX90" fmla="*/ 204957 w 853491"/>
                  <a:gd name="connsiteY90" fmla="*/ 299019 h 830719"/>
                  <a:gd name="connsiteX91" fmla="*/ 204957 w 853491"/>
                  <a:gd name="connsiteY91" fmla="*/ 654476 h 830719"/>
                  <a:gd name="connsiteX92" fmla="*/ 147529 w 853491"/>
                  <a:gd name="connsiteY92" fmla="*/ 654476 h 830719"/>
                  <a:gd name="connsiteX93" fmla="*/ 147529 w 853491"/>
                  <a:gd name="connsiteY93" fmla="*/ 299019 h 830719"/>
                  <a:gd name="connsiteX94" fmla="*/ 204957 w 853491"/>
                  <a:gd name="connsiteY94" fmla="*/ 299019 h 830719"/>
                  <a:gd name="connsiteX95" fmla="*/ 822798 w 853491"/>
                  <a:gd name="connsiteY95" fmla="*/ 802996 h 830719"/>
                  <a:gd name="connsiteX96" fmla="*/ 29704 w 853491"/>
                  <a:gd name="connsiteY96" fmla="*/ 802996 h 830719"/>
                  <a:gd name="connsiteX97" fmla="*/ 29704 w 853491"/>
                  <a:gd name="connsiteY97" fmla="*/ 744578 h 830719"/>
                  <a:gd name="connsiteX98" fmla="*/ 49506 w 853491"/>
                  <a:gd name="connsiteY98" fmla="*/ 744578 h 830719"/>
                  <a:gd name="connsiteX99" fmla="*/ 69309 w 853491"/>
                  <a:gd name="connsiteY99" fmla="*/ 744578 h 830719"/>
                  <a:gd name="connsiteX100" fmla="*/ 88122 w 853491"/>
                  <a:gd name="connsiteY100" fmla="*/ 725766 h 830719"/>
                  <a:gd name="connsiteX101" fmla="*/ 88122 w 853491"/>
                  <a:gd name="connsiteY101" fmla="*/ 686160 h 830719"/>
                  <a:gd name="connsiteX102" fmla="*/ 764380 w 853491"/>
                  <a:gd name="connsiteY102" fmla="*/ 686160 h 830719"/>
                  <a:gd name="connsiteX103" fmla="*/ 764380 w 853491"/>
                  <a:gd name="connsiteY103" fmla="*/ 725766 h 830719"/>
                  <a:gd name="connsiteX104" fmla="*/ 783193 w 853491"/>
                  <a:gd name="connsiteY104" fmla="*/ 744578 h 830719"/>
                  <a:gd name="connsiteX105" fmla="*/ 822798 w 853491"/>
                  <a:gd name="connsiteY105" fmla="*/ 744578 h 830719"/>
                  <a:gd name="connsiteX106" fmla="*/ 822798 w 853491"/>
                  <a:gd name="connsiteY106" fmla="*/ 802996 h 830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853491" h="830719">
                    <a:moveTo>
                      <a:pt x="818837" y="713884"/>
                    </a:moveTo>
                    <a:cubicBezTo>
                      <a:pt x="809926" y="713884"/>
                      <a:pt x="802005" y="713884"/>
                      <a:pt x="793094" y="713884"/>
                    </a:cubicBezTo>
                    <a:cubicBezTo>
                      <a:pt x="793094" y="703983"/>
                      <a:pt x="793094" y="696062"/>
                      <a:pt x="793094" y="687150"/>
                    </a:cubicBezTo>
                    <a:cubicBezTo>
                      <a:pt x="793094" y="666358"/>
                      <a:pt x="781212" y="654476"/>
                      <a:pt x="760420" y="654476"/>
                    </a:cubicBezTo>
                    <a:cubicBezTo>
                      <a:pt x="751508" y="654476"/>
                      <a:pt x="742597" y="654476"/>
                      <a:pt x="734676" y="654476"/>
                    </a:cubicBezTo>
                    <a:lnTo>
                      <a:pt x="734676" y="298029"/>
                    </a:lnTo>
                    <a:cubicBezTo>
                      <a:pt x="743587" y="298029"/>
                      <a:pt x="752499" y="298029"/>
                      <a:pt x="761410" y="298029"/>
                    </a:cubicBezTo>
                    <a:cubicBezTo>
                      <a:pt x="780222" y="298029"/>
                      <a:pt x="792104" y="286148"/>
                      <a:pt x="793094" y="266345"/>
                    </a:cubicBezTo>
                    <a:cubicBezTo>
                      <a:pt x="793094" y="252483"/>
                      <a:pt x="793094" y="238622"/>
                      <a:pt x="793094" y="223770"/>
                    </a:cubicBezTo>
                    <a:cubicBezTo>
                      <a:pt x="802005" y="223770"/>
                      <a:pt x="810916" y="223770"/>
                      <a:pt x="818837" y="223770"/>
                    </a:cubicBezTo>
                    <a:cubicBezTo>
                      <a:pt x="830719" y="223770"/>
                      <a:pt x="840620" y="218819"/>
                      <a:pt x="846561" y="207927"/>
                    </a:cubicBezTo>
                    <a:cubicBezTo>
                      <a:pt x="858442" y="189115"/>
                      <a:pt x="849531" y="166342"/>
                      <a:pt x="827748" y="157431"/>
                    </a:cubicBezTo>
                    <a:cubicBezTo>
                      <a:pt x="700022" y="105944"/>
                      <a:pt x="573285" y="55448"/>
                      <a:pt x="445558" y="3961"/>
                    </a:cubicBezTo>
                    <a:cubicBezTo>
                      <a:pt x="438627" y="990"/>
                      <a:pt x="432687" y="0"/>
                      <a:pt x="425756" y="0"/>
                    </a:cubicBezTo>
                    <a:cubicBezTo>
                      <a:pt x="418825" y="0"/>
                      <a:pt x="410904" y="1980"/>
                      <a:pt x="403973" y="4951"/>
                    </a:cubicBezTo>
                    <a:cubicBezTo>
                      <a:pt x="326743" y="35645"/>
                      <a:pt x="248523" y="66339"/>
                      <a:pt x="171292" y="97033"/>
                    </a:cubicBezTo>
                    <a:cubicBezTo>
                      <a:pt x="121786" y="116836"/>
                      <a:pt x="72279" y="137628"/>
                      <a:pt x="22773" y="157431"/>
                    </a:cubicBezTo>
                    <a:cubicBezTo>
                      <a:pt x="6931" y="164362"/>
                      <a:pt x="-1980" y="180204"/>
                      <a:pt x="990" y="195056"/>
                    </a:cubicBezTo>
                    <a:cubicBezTo>
                      <a:pt x="3961" y="211888"/>
                      <a:pt x="17822" y="221789"/>
                      <a:pt x="36635" y="222779"/>
                    </a:cubicBezTo>
                    <a:cubicBezTo>
                      <a:pt x="44556" y="222779"/>
                      <a:pt x="51487" y="222779"/>
                      <a:pt x="59408" y="222779"/>
                    </a:cubicBezTo>
                    <a:cubicBezTo>
                      <a:pt x="59408" y="224760"/>
                      <a:pt x="60398" y="224760"/>
                      <a:pt x="60398" y="225750"/>
                    </a:cubicBezTo>
                    <a:cubicBezTo>
                      <a:pt x="60398" y="238622"/>
                      <a:pt x="60398" y="251493"/>
                      <a:pt x="60398" y="264365"/>
                    </a:cubicBezTo>
                    <a:cubicBezTo>
                      <a:pt x="60398" y="284167"/>
                      <a:pt x="72279" y="296049"/>
                      <a:pt x="92082" y="297039"/>
                    </a:cubicBezTo>
                    <a:cubicBezTo>
                      <a:pt x="100993" y="297039"/>
                      <a:pt x="109904" y="297039"/>
                      <a:pt x="117825" y="297039"/>
                    </a:cubicBezTo>
                    <a:lnTo>
                      <a:pt x="117825" y="653486"/>
                    </a:lnTo>
                    <a:cubicBezTo>
                      <a:pt x="107924" y="653486"/>
                      <a:pt x="99013" y="653486"/>
                      <a:pt x="90102" y="653486"/>
                    </a:cubicBezTo>
                    <a:cubicBezTo>
                      <a:pt x="71289" y="653486"/>
                      <a:pt x="59408" y="666358"/>
                      <a:pt x="59408" y="684180"/>
                    </a:cubicBezTo>
                    <a:cubicBezTo>
                      <a:pt x="59408" y="693091"/>
                      <a:pt x="59408" y="702992"/>
                      <a:pt x="59408" y="712893"/>
                    </a:cubicBezTo>
                    <a:cubicBezTo>
                      <a:pt x="49506" y="712893"/>
                      <a:pt x="40595" y="712893"/>
                      <a:pt x="31684" y="712893"/>
                    </a:cubicBezTo>
                    <a:cubicBezTo>
                      <a:pt x="11882" y="712893"/>
                      <a:pt x="0" y="724775"/>
                      <a:pt x="0" y="744578"/>
                    </a:cubicBezTo>
                    <a:cubicBezTo>
                      <a:pt x="0" y="767350"/>
                      <a:pt x="0" y="789133"/>
                      <a:pt x="0" y="810916"/>
                    </a:cubicBezTo>
                    <a:cubicBezTo>
                      <a:pt x="0" y="825768"/>
                      <a:pt x="4951" y="830719"/>
                      <a:pt x="19803" y="830719"/>
                    </a:cubicBezTo>
                    <a:cubicBezTo>
                      <a:pt x="62378" y="830719"/>
                      <a:pt x="103964" y="830719"/>
                      <a:pt x="146539" y="830719"/>
                    </a:cubicBezTo>
                    <a:lnTo>
                      <a:pt x="832699" y="830719"/>
                    </a:lnTo>
                    <a:cubicBezTo>
                      <a:pt x="849531" y="830719"/>
                      <a:pt x="853492" y="825768"/>
                      <a:pt x="853492" y="809927"/>
                    </a:cubicBezTo>
                    <a:cubicBezTo>
                      <a:pt x="853492" y="788144"/>
                      <a:pt x="853492" y="766361"/>
                      <a:pt x="853492" y="744578"/>
                    </a:cubicBezTo>
                    <a:cubicBezTo>
                      <a:pt x="852502" y="725766"/>
                      <a:pt x="840620" y="713884"/>
                      <a:pt x="818837" y="713884"/>
                    </a:cubicBezTo>
                    <a:close/>
                    <a:moveTo>
                      <a:pt x="88122" y="268326"/>
                    </a:moveTo>
                    <a:lnTo>
                      <a:pt x="88122" y="223770"/>
                    </a:lnTo>
                    <a:lnTo>
                      <a:pt x="98023" y="223770"/>
                    </a:lnTo>
                    <a:lnTo>
                      <a:pt x="590117" y="223770"/>
                    </a:lnTo>
                    <a:cubicBezTo>
                      <a:pt x="592098" y="223770"/>
                      <a:pt x="594078" y="223770"/>
                      <a:pt x="596058" y="223770"/>
                    </a:cubicBezTo>
                    <a:cubicBezTo>
                      <a:pt x="608930" y="223770"/>
                      <a:pt x="615861" y="218819"/>
                      <a:pt x="615861" y="208918"/>
                    </a:cubicBezTo>
                    <a:cubicBezTo>
                      <a:pt x="615861" y="199016"/>
                      <a:pt x="608930" y="194066"/>
                      <a:pt x="596058" y="194066"/>
                    </a:cubicBezTo>
                    <a:cubicBezTo>
                      <a:pt x="411894" y="194066"/>
                      <a:pt x="226740" y="194066"/>
                      <a:pt x="42576" y="194066"/>
                    </a:cubicBezTo>
                    <a:cubicBezTo>
                      <a:pt x="41585" y="194066"/>
                      <a:pt x="39605" y="194066"/>
                      <a:pt x="38615" y="194066"/>
                    </a:cubicBezTo>
                    <a:cubicBezTo>
                      <a:pt x="37625" y="194066"/>
                      <a:pt x="36635" y="194066"/>
                      <a:pt x="35645" y="194066"/>
                    </a:cubicBezTo>
                    <a:cubicBezTo>
                      <a:pt x="32674" y="193075"/>
                      <a:pt x="30694" y="192085"/>
                      <a:pt x="27724" y="191096"/>
                    </a:cubicBezTo>
                    <a:cubicBezTo>
                      <a:pt x="29704" y="189115"/>
                      <a:pt x="31684" y="186145"/>
                      <a:pt x="34655" y="185154"/>
                    </a:cubicBezTo>
                    <a:cubicBezTo>
                      <a:pt x="85151" y="164362"/>
                      <a:pt x="135648" y="143569"/>
                      <a:pt x="186144" y="123766"/>
                    </a:cubicBezTo>
                    <a:cubicBezTo>
                      <a:pt x="260404" y="94062"/>
                      <a:pt x="333674" y="65349"/>
                      <a:pt x="407933" y="35645"/>
                    </a:cubicBezTo>
                    <a:cubicBezTo>
                      <a:pt x="419815" y="30694"/>
                      <a:pt x="429716" y="30694"/>
                      <a:pt x="441598" y="35645"/>
                    </a:cubicBezTo>
                    <a:cubicBezTo>
                      <a:pt x="564374" y="85152"/>
                      <a:pt x="687150" y="134658"/>
                      <a:pt x="810916" y="184164"/>
                    </a:cubicBezTo>
                    <a:cubicBezTo>
                      <a:pt x="814877" y="186145"/>
                      <a:pt x="817847" y="189115"/>
                      <a:pt x="821808" y="192085"/>
                    </a:cubicBezTo>
                    <a:cubicBezTo>
                      <a:pt x="817847" y="193075"/>
                      <a:pt x="813887" y="195056"/>
                      <a:pt x="808936" y="195056"/>
                    </a:cubicBezTo>
                    <a:cubicBezTo>
                      <a:pt x="802995" y="195056"/>
                      <a:pt x="797054" y="195056"/>
                      <a:pt x="792104" y="195056"/>
                    </a:cubicBezTo>
                    <a:cubicBezTo>
                      <a:pt x="789133" y="195056"/>
                      <a:pt x="785173" y="195056"/>
                      <a:pt x="782202" y="195056"/>
                    </a:cubicBezTo>
                    <a:cubicBezTo>
                      <a:pt x="769331" y="195056"/>
                      <a:pt x="764380" y="200006"/>
                      <a:pt x="764380" y="213868"/>
                    </a:cubicBezTo>
                    <a:cubicBezTo>
                      <a:pt x="764380" y="231691"/>
                      <a:pt x="764380" y="250503"/>
                      <a:pt x="764380" y="269315"/>
                    </a:cubicBezTo>
                    <a:lnTo>
                      <a:pt x="88122" y="269315"/>
                    </a:lnTo>
                    <a:close/>
                    <a:moveTo>
                      <a:pt x="704972" y="299019"/>
                    </a:moveTo>
                    <a:lnTo>
                      <a:pt x="704972" y="654476"/>
                    </a:lnTo>
                    <a:lnTo>
                      <a:pt x="646555" y="654476"/>
                    </a:lnTo>
                    <a:lnTo>
                      <a:pt x="646555" y="299019"/>
                    </a:lnTo>
                    <a:lnTo>
                      <a:pt x="704972" y="299019"/>
                    </a:lnTo>
                    <a:close/>
                    <a:moveTo>
                      <a:pt x="616851" y="299019"/>
                    </a:moveTo>
                    <a:lnTo>
                      <a:pt x="616851" y="654476"/>
                    </a:lnTo>
                    <a:lnTo>
                      <a:pt x="569325" y="654476"/>
                    </a:lnTo>
                    <a:lnTo>
                      <a:pt x="569325" y="299019"/>
                    </a:lnTo>
                    <a:lnTo>
                      <a:pt x="616851" y="299019"/>
                    </a:lnTo>
                    <a:close/>
                    <a:moveTo>
                      <a:pt x="540611" y="299019"/>
                    </a:moveTo>
                    <a:lnTo>
                      <a:pt x="540611" y="650515"/>
                    </a:lnTo>
                    <a:lnTo>
                      <a:pt x="479223" y="650515"/>
                    </a:lnTo>
                    <a:lnTo>
                      <a:pt x="479223" y="299019"/>
                    </a:lnTo>
                    <a:lnTo>
                      <a:pt x="540611" y="299019"/>
                    </a:lnTo>
                    <a:close/>
                    <a:moveTo>
                      <a:pt x="451499" y="299019"/>
                    </a:moveTo>
                    <a:lnTo>
                      <a:pt x="451499" y="654476"/>
                    </a:lnTo>
                    <a:lnTo>
                      <a:pt x="401002" y="654476"/>
                    </a:lnTo>
                    <a:lnTo>
                      <a:pt x="401002" y="299019"/>
                    </a:lnTo>
                    <a:lnTo>
                      <a:pt x="451499" y="299019"/>
                    </a:lnTo>
                    <a:close/>
                    <a:moveTo>
                      <a:pt x="372289" y="299019"/>
                    </a:moveTo>
                    <a:lnTo>
                      <a:pt x="372289" y="650515"/>
                    </a:lnTo>
                    <a:lnTo>
                      <a:pt x="310901" y="650515"/>
                    </a:lnTo>
                    <a:lnTo>
                      <a:pt x="310901" y="299019"/>
                    </a:lnTo>
                    <a:lnTo>
                      <a:pt x="372289" y="299019"/>
                    </a:lnTo>
                    <a:close/>
                    <a:moveTo>
                      <a:pt x="282187" y="299019"/>
                    </a:moveTo>
                    <a:lnTo>
                      <a:pt x="282187" y="654476"/>
                    </a:lnTo>
                    <a:lnTo>
                      <a:pt x="234661" y="654476"/>
                    </a:lnTo>
                    <a:lnTo>
                      <a:pt x="234661" y="299019"/>
                    </a:lnTo>
                    <a:lnTo>
                      <a:pt x="282187" y="299019"/>
                    </a:lnTo>
                    <a:close/>
                    <a:moveTo>
                      <a:pt x="204957" y="299019"/>
                    </a:moveTo>
                    <a:lnTo>
                      <a:pt x="204957" y="654476"/>
                    </a:lnTo>
                    <a:lnTo>
                      <a:pt x="147529" y="654476"/>
                    </a:lnTo>
                    <a:lnTo>
                      <a:pt x="147529" y="299019"/>
                    </a:lnTo>
                    <a:lnTo>
                      <a:pt x="204957" y="299019"/>
                    </a:lnTo>
                    <a:close/>
                    <a:moveTo>
                      <a:pt x="822798" y="802996"/>
                    </a:moveTo>
                    <a:lnTo>
                      <a:pt x="29704" y="802996"/>
                    </a:lnTo>
                    <a:lnTo>
                      <a:pt x="29704" y="744578"/>
                    </a:lnTo>
                    <a:cubicBezTo>
                      <a:pt x="36635" y="744578"/>
                      <a:pt x="43566" y="744578"/>
                      <a:pt x="49506" y="744578"/>
                    </a:cubicBezTo>
                    <a:cubicBezTo>
                      <a:pt x="56437" y="744578"/>
                      <a:pt x="62378" y="744578"/>
                      <a:pt x="69309" y="744578"/>
                    </a:cubicBezTo>
                    <a:cubicBezTo>
                      <a:pt x="83171" y="744578"/>
                      <a:pt x="88122" y="739627"/>
                      <a:pt x="88122" y="725766"/>
                    </a:cubicBezTo>
                    <a:cubicBezTo>
                      <a:pt x="88122" y="712893"/>
                      <a:pt x="88122" y="700022"/>
                      <a:pt x="88122" y="686160"/>
                    </a:cubicBezTo>
                    <a:lnTo>
                      <a:pt x="764380" y="686160"/>
                    </a:lnTo>
                    <a:cubicBezTo>
                      <a:pt x="764380" y="699032"/>
                      <a:pt x="764380" y="712893"/>
                      <a:pt x="764380" y="725766"/>
                    </a:cubicBezTo>
                    <a:cubicBezTo>
                      <a:pt x="764380" y="739627"/>
                      <a:pt x="769331" y="744578"/>
                      <a:pt x="783193" y="744578"/>
                    </a:cubicBezTo>
                    <a:cubicBezTo>
                      <a:pt x="796064" y="744578"/>
                      <a:pt x="808936" y="744578"/>
                      <a:pt x="822798" y="744578"/>
                    </a:cubicBezTo>
                    <a:lnTo>
                      <a:pt x="822798" y="802996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9" name="Полилиния: фигура 148">
                <a:extLst>
                  <a:ext uri="{FF2B5EF4-FFF2-40B4-BE49-F238E27FC236}">
                    <a16:creationId xmlns:a16="http://schemas.microsoft.com/office/drawing/2014/main" id="{59B75DF5-BE56-E54F-3338-9F8A0692E2E1}"/>
                  </a:ext>
                </a:extLst>
              </p:cNvPr>
              <p:cNvSpPr/>
              <p:nvPr/>
            </p:nvSpPr>
            <p:spPr>
              <a:xfrm>
                <a:off x="1368271" y="5334818"/>
                <a:ext cx="88157" cy="89111"/>
              </a:xfrm>
              <a:custGeom>
                <a:avLst/>
                <a:gdLst>
                  <a:gd name="connsiteX0" fmla="*/ 44556 w 88157"/>
                  <a:gd name="connsiteY0" fmla="*/ 0 h 89111"/>
                  <a:gd name="connsiteX1" fmla="*/ 44556 w 88157"/>
                  <a:gd name="connsiteY1" fmla="*/ 0 h 89111"/>
                  <a:gd name="connsiteX2" fmla="*/ 0 w 88157"/>
                  <a:gd name="connsiteY2" fmla="*/ 43566 h 89111"/>
                  <a:gd name="connsiteX3" fmla="*/ 43566 w 88157"/>
                  <a:gd name="connsiteY3" fmla="*/ 89112 h 89111"/>
                  <a:gd name="connsiteX4" fmla="*/ 88122 w 88157"/>
                  <a:gd name="connsiteY4" fmla="*/ 45546 h 89111"/>
                  <a:gd name="connsiteX5" fmla="*/ 44556 w 88157"/>
                  <a:gd name="connsiteY5" fmla="*/ 0 h 89111"/>
                  <a:gd name="connsiteX6" fmla="*/ 44556 w 88157"/>
                  <a:gd name="connsiteY6" fmla="*/ 62378 h 89111"/>
                  <a:gd name="connsiteX7" fmla="*/ 26733 w 88157"/>
                  <a:gd name="connsiteY7" fmla="*/ 43566 h 89111"/>
                  <a:gd name="connsiteX8" fmla="*/ 45546 w 88157"/>
                  <a:gd name="connsiteY8" fmla="*/ 25744 h 89111"/>
                  <a:gd name="connsiteX9" fmla="*/ 63368 w 88157"/>
                  <a:gd name="connsiteY9" fmla="*/ 43566 h 89111"/>
                  <a:gd name="connsiteX10" fmla="*/ 44556 w 88157"/>
                  <a:gd name="connsiteY10" fmla="*/ 62378 h 89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8157" h="89111">
                    <a:moveTo>
                      <a:pt x="44556" y="0"/>
                    </a:moveTo>
                    <a:cubicBezTo>
                      <a:pt x="44556" y="0"/>
                      <a:pt x="44556" y="0"/>
                      <a:pt x="44556" y="0"/>
                    </a:cubicBezTo>
                    <a:cubicBezTo>
                      <a:pt x="20793" y="0"/>
                      <a:pt x="0" y="19803"/>
                      <a:pt x="0" y="43566"/>
                    </a:cubicBezTo>
                    <a:cubicBezTo>
                      <a:pt x="0" y="68319"/>
                      <a:pt x="19803" y="89112"/>
                      <a:pt x="43566" y="89112"/>
                    </a:cubicBezTo>
                    <a:cubicBezTo>
                      <a:pt x="67329" y="89112"/>
                      <a:pt x="87131" y="69309"/>
                      <a:pt x="88122" y="45546"/>
                    </a:cubicBezTo>
                    <a:cubicBezTo>
                      <a:pt x="89112" y="19803"/>
                      <a:pt x="69309" y="0"/>
                      <a:pt x="44556" y="0"/>
                    </a:cubicBezTo>
                    <a:close/>
                    <a:moveTo>
                      <a:pt x="44556" y="62378"/>
                    </a:moveTo>
                    <a:cubicBezTo>
                      <a:pt x="34655" y="62378"/>
                      <a:pt x="25743" y="53467"/>
                      <a:pt x="26733" y="43566"/>
                    </a:cubicBezTo>
                    <a:cubicBezTo>
                      <a:pt x="26733" y="33665"/>
                      <a:pt x="35645" y="25744"/>
                      <a:pt x="45546" y="25744"/>
                    </a:cubicBezTo>
                    <a:cubicBezTo>
                      <a:pt x="55447" y="25744"/>
                      <a:pt x="63368" y="33665"/>
                      <a:pt x="63368" y="43566"/>
                    </a:cubicBezTo>
                    <a:cubicBezTo>
                      <a:pt x="63368" y="53467"/>
                      <a:pt x="54457" y="62378"/>
                      <a:pt x="44556" y="62378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0" name="Полилиния: фигура 149">
                <a:extLst>
                  <a:ext uri="{FF2B5EF4-FFF2-40B4-BE49-F238E27FC236}">
                    <a16:creationId xmlns:a16="http://schemas.microsoft.com/office/drawing/2014/main" id="{CD9DCEA9-27AB-3056-7F6D-CEE1801D6063}"/>
                  </a:ext>
                </a:extLst>
              </p:cNvPr>
              <p:cNvSpPr/>
              <p:nvPr/>
            </p:nvSpPr>
            <p:spPr>
              <a:xfrm>
                <a:off x="1633531" y="5455614"/>
                <a:ext cx="88309" cy="28714"/>
              </a:xfrm>
              <a:custGeom>
                <a:avLst/>
                <a:gdLst>
                  <a:gd name="connsiteX0" fmla="*/ 72374 w 88309"/>
                  <a:gd name="connsiteY0" fmla="*/ 0 h 28714"/>
                  <a:gd name="connsiteX1" fmla="*/ 61482 w 88309"/>
                  <a:gd name="connsiteY1" fmla="*/ 0 h 28714"/>
                  <a:gd name="connsiteX2" fmla="*/ 44650 w 88309"/>
                  <a:gd name="connsiteY2" fmla="*/ 0 h 28714"/>
                  <a:gd name="connsiteX3" fmla="*/ 15936 w 88309"/>
                  <a:gd name="connsiteY3" fmla="*/ 0 h 28714"/>
                  <a:gd name="connsiteX4" fmla="*/ 94 w 88309"/>
                  <a:gd name="connsiteY4" fmla="*/ 14852 h 28714"/>
                  <a:gd name="connsiteX5" fmla="*/ 15936 w 88309"/>
                  <a:gd name="connsiteY5" fmla="*/ 28714 h 28714"/>
                  <a:gd name="connsiteX6" fmla="*/ 72374 w 88309"/>
                  <a:gd name="connsiteY6" fmla="*/ 28714 h 28714"/>
                  <a:gd name="connsiteX7" fmla="*/ 88216 w 88309"/>
                  <a:gd name="connsiteY7" fmla="*/ 13862 h 28714"/>
                  <a:gd name="connsiteX8" fmla="*/ 72374 w 88309"/>
                  <a:gd name="connsiteY8" fmla="*/ 0 h 28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309" h="28714">
                    <a:moveTo>
                      <a:pt x="72374" y="0"/>
                    </a:moveTo>
                    <a:cubicBezTo>
                      <a:pt x="68413" y="0"/>
                      <a:pt x="65443" y="0"/>
                      <a:pt x="61482" y="0"/>
                    </a:cubicBezTo>
                    <a:cubicBezTo>
                      <a:pt x="55541" y="0"/>
                      <a:pt x="50591" y="0"/>
                      <a:pt x="44650" y="0"/>
                    </a:cubicBezTo>
                    <a:cubicBezTo>
                      <a:pt x="34749" y="0"/>
                      <a:pt x="25838" y="0"/>
                      <a:pt x="15936" y="0"/>
                    </a:cubicBezTo>
                    <a:cubicBezTo>
                      <a:pt x="6035" y="0"/>
                      <a:pt x="-896" y="5941"/>
                      <a:pt x="94" y="14852"/>
                    </a:cubicBezTo>
                    <a:cubicBezTo>
                      <a:pt x="94" y="22773"/>
                      <a:pt x="6035" y="28714"/>
                      <a:pt x="15936" y="28714"/>
                    </a:cubicBezTo>
                    <a:cubicBezTo>
                      <a:pt x="34749" y="28714"/>
                      <a:pt x="53561" y="28714"/>
                      <a:pt x="72374" y="28714"/>
                    </a:cubicBezTo>
                    <a:cubicBezTo>
                      <a:pt x="82275" y="28714"/>
                      <a:pt x="89206" y="22773"/>
                      <a:pt x="88216" y="13862"/>
                    </a:cubicBezTo>
                    <a:cubicBezTo>
                      <a:pt x="88216" y="5941"/>
                      <a:pt x="82275" y="0"/>
                      <a:pt x="72374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51" name="Рисунок 77">
              <a:extLst>
                <a:ext uri="{FF2B5EF4-FFF2-40B4-BE49-F238E27FC236}">
                  <a16:creationId xmlns:a16="http://schemas.microsoft.com/office/drawing/2014/main" id="{3F36EED2-86DF-7B24-292D-329F701DBECD}"/>
                </a:ext>
              </a:extLst>
            </p:cNvPr>
            <p:cNvGrpSpPr/>
            <p:nvPr/>
          </p:nvGrpSpPr>
          <p:grpSpPr>
            <a:xfrm>
              <a:off x="5528814" y="8045204"/>
              <a:ext cx="857219" cy="866363"/>
              <a:chOff x="985090" y="6958630"/>
              <a:chExt cx="857219" cy="866363"/>
            </a:xfrm>
            <a:grpFill/>
          </p:grpSpPr>
          <p:sp>
            <p:nvSpPr>
              <p:cNvPr id="152" name="Полилиния: фигура 151">
                <a:extLst>
                  <a:ext uri="{FF2B5EF4-FFF2-40B4-BE49-F238E27FC236}">
                    <a16:creationId xmlns:a16="http://schemas.microsoft.com/office/drawing/2014/main" id="{B6F98E88-A66B-00FB-4E73-C54BD13DE154}"/>
                  </a:ext>
                </a:extLst>
              </p:cNvPr>
              <p:cNvSpPr/>
              <p:nvPr/>
            </p:nvSpPr>
            <p:spPr>
              <a:xfrm>
                <a:off x="985090" y="6958630"/>
                <a:ext cx="857219" cy="515857"/>
              </a:xfrm>
              <a:custGeom>
                <a:avLst/>
                <a:gdLst>
                  <a:gd name="connsiteX0" fmla="*/ 852502 w 857219"/>
                  <a:gd name="connsiteY0" fmla="*/ 344565 h 515857"/>
                  <a:gd name="connsiteX1" fmla="*/ 698041 w 857219"/>
                  <a:gd name="connsiteY1" fmla="*/ 212878 h 515857"/>
                  <a:gd name="connsiteX2" fmla="*/ 530710 w 857219"/>
                  <a:gd name="connsiteY2" fmla="*/ 5941 h 515857"/>
                  <a:gd name="connsiteX3" fmla="*/ 480213 w 857219"/>
                  <a:gd name="connsiteY3" fmla="*/ 0 h 515857"/>
                  <a:gd name="connsiteX4" fmla="*/ 288128 w 857219"/>
                  <a:gd name="connsiteY4" fmla="*/ 116835 h 515857"/>
                  <a:gd name="connsiteX5" fmla="*/ 247532 w 857219"/>
                  <a:gd name="connsiteY5" fmla="*/ 106934 h 515857"/>
                  <a:gd name="connsiteX6" fmla="*/ 136638 w 857219"/>
                  <a:gd name="connsiteY6" fmla="*/ 184164 h 515857"/>
                  <a:gd name="connsiteX7" fmla="*/ 131687 w 857219"/>
                  <a:gd name="connsiteY7" fmla="*/ 206937 h 515857"/>
                  <a:gd name="connsiteX8" fmla="*/ 130697 w 857219"/>
                  <a:gd name="connsiteY8" fmla="*/ 215848 h 515857"/>
                  <a:gd name="connsiteX9" fmla="*/ 130697 w 857219"/>
                  <a:gd name="connsiteY9" fmla="*/ 216839 h 515857"/>
                  <a:gd name="connsiteX10" fmla="*/ 115845 w 857219"/>
                  <a:gd name="connsiteY10" fmla="*/ 220799 h 515857"/>
                  <a:gd name="connsiteX11" fmla="*/ 3961 w 857219"/>
                  <a:gd name="connsiteY11" fmla="*/ 339614 h 515857"/>
                  <a:gd name="connsiteX12" fmla="*/ 990 w 857219"/>
                  <a:gd name="connsiteY12" fmla="*/ 357437 h 515857"/>
                  <a:gd name="connsiteX13" fmla="*/ 0 w 857219"/>
                  <a:gd name="connsiteY13" fmla="*/ 366348 h 515857"/>
                  <a:gd name="connsiteX14" fmla="*/ 0 w 857219"/>
                  <a:gd name="connsiteY14" fmla="*/ 399022 h 515857"/>
                  <a:gd name="connsiteX15" fmla="*/ 990 w 857219"/>
                  <a:gd name="connsiteY15" fmla="*/ 406944 h 515857"/>
                  <a:gd name="connsiteX16" fmla="*/ 40595 w 857219"/>
                  <a:gd name="connsiteY16" fmla="*/ 490114 h 515857"/>
                  <a:gd name="connsiteX17" fmla="*/ 48516 w 857219"/>
                  <a:gd name="connsiteY17" fmla="*/ 499026 h 515857"/>
                  <a:gd name="connsiteX18" fmla="*/ 62378 w 857219"/>
                  <a:gd name="connsiteY18" fmla="*/ 514867 h 515857"/>
                  <a:gd name="connsiteX19" fmla="*/ 62378 w 857219"/>
                  <a:gd name="connsiteY19" fmla="*/ 497045 h 515857"/>
                  <a:gd name="connsiteX20" fmla="*/ 62378 w 857219"/>
                  <a:gd name="connsiteY20" fmla="*/ 492095 h 515857"/>
                  <a:gd name="connsiteX21" fmla="*/ 52477 w 857219"/>
                  <a:gd name="connsiteY21" fmla="*/ 460410 h 515857"/>
                  <a:gd name="connsiteX22" fmla="*/ 28714 w 857219"/>
                  <a:gd name="connsiteY22" fmla="*/ 359417 h 515857"/>
                  <a:gd name="connsiteX23" fmla="*/ 123766 w 857219"/>
                  <a:gd name="connsiteY23" fmla="*/ 249513 h 515857"/>
                  <a:gd name="connsiteX24" fmla="*/ 141589 w 857219"/>
                  <a:gd name="connsiteY24" fmla="*/ 244562 h 515857"/>
                  <a:gd name="connsiteX25" fmla="*/ 149510 w 857219"/>
                  <a:gd name="connsiteY25" fmla="*/ 242582 h 515857"/>
                  <a:gd name="connsiteX26" fmla="*/ 160401 w 857219"/>
                  <a:gd name="connsiteY26" fmla="*/ 228720 h 515857"/>
                  <a:gd name="connsiteX27" fmla="*/ 160401 w 857219"/>
                  <a:gd name="connsiteY27" fmla="*/ 224760 h 515857"/>
                  <a:gd name="connsiteX28" fmla="*/ 160401 w 857219"/>
                  <a:gd name="connsiteY28" fmla="*/ 218819 h 515857"/>
                  <a:gd name="connsiteX29" fmla="*/ 161391 w 857219"/>
                  <a:gd name="connsiteY29" fmla="*/ 211888 h 515857"/>
                  <a:gd name="connsiteX30" fmla="*/ 164362 w 857219"/>
                  <a:gd name="connsiteY30" fmla="*/ 194066 h 515857"/>
                  <a:gd name="connsiteX31" fmla="*/ 207927 w 857219"/>
                  <a:gd name="connsiteY31" fmla="*/ 143569 h 515857"/>
                  <a:gd name="connsiteX32" fmla="*/ 276246 w 857219"/>
                  <a:gd name="connsiteY32" fmla="*/ 143569 h 515857"/>
                  <a:gd name="connsiteX33" fmla="*/ 290108 w 857219"/>
                  <a:gd name="connsiteY33" fmla="*/ 150500 h 515857"/>
                  <a:gd name="connsiteX34" fmla="*/ 297039 w 857219"/>
                  <a:gd name="connsiteY34" fmla="*/ 154461 h 515857"/>
                  <a:gd name="connsiteX35" fmla="*/ 301990 w 857219"/>
                  <a:gd name="connsiteY35" fmla="*/ 157431 h 515857"/>
                  <a:gd name="connsiteX36" fmla="*/ 311891 w 857219"/>
                  <a:gd name="connsiteY36" fmla="*/ 138618 h 515857"/>
                  <a:gd name="connsiteX37" fmla="*/ 356447 w 857219"/>
                  <a:gd name="connsiteY37" fmla="*/ 79210 h 515857"/>
                  <a:gd name="connsiteX38" fmla="*/ 521798 w 857219"/>
                  <a:gd name="connsiteY38" fmla="*/ 34655 h 515857"/>
                  <a:gd name="connsiteX39" fmla="*/ 639624 w 857219"/>
                  <a:gd name="connsiteY39" fmla="*/ 116835 h 515857"/>
                  <a:gd name="connsiteX40" fmla="*/ 670318 w 857219"/>
                  <a:gd name="connsiteY40" fmla="*/ 220799 h 515857"/>
                  <a:gd name="connsiteX41" fmla="*/ 670318 w 857219"/>
                  <a:gd name="connsiteY41" fmla="*/ 231691 h 515857"/>
                  <a:gd name="connsiteX42" fmla="*/ 670318 w 857219"/>
                  <a:gd name="connsiteY42" fmla="*/ 242582 h 515857"/>
                  <a:gd name="connsiteX43" fmla="*/ 686160 w 857219"/>
                  <a:gd name="connsiteY43" fmla="*/ 243572 h 515857"/>
                  <a:gd name="connsiteX44" fmla="*/ 707943 w 857219"/>
                  <a:gd name="connsiteY44" fmla="*/ 245552 h 515857"/>
                  <a:gd name="connsiteX45" fmla="*/ 827748 w 857219"/>
                  <a:gd name="connsiteY45" fmla="*/ 364368 h 515857"/>
                  <a:gd name="connsiteX46" fmla="*/ 802005 w 857219"/>
                  <a:gd name="connsiteY46" fmla="*/ 463381 h 515857"/>
                  <a:gd name="connsiteX47" fmla="*/ 794084 w 857219"/>
                  <a:gd name="connsiteY47" fmla="*/ 494075 h 515857"/>
                  <a:gd name="connsiteX48" fmla="*/ 794084 w 857219"/>
                  <a:gd name="connsiteY48" fmla="*/ 501006 h 515857"/>
                  <a:gd name="connsiteX49" fmla="*/ 794084 w 857219"/>
                  <a:gd name="connsiteY49" fmla="*/ 515858 h 515857"/>
                  <a:gd name="connsiteX50" fmla="*/ 803985 w 857219"/>
                  <a:gd name="connsiteY50" fmla="*/ 505957 h 515857"/>
                  <a:gd name="connsiteX51" fmla="*/ 852502 w 857219"/>
                  <a:gd name="connsiteY51" fmla="*/ 344565 h 515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857219" h="515857">
                    <a:moveTo>
                      <a:pt x="852502" y="344565"/>
                    </a:moveTo>
                    <a:cubicBezTo>
                      <a:pt x="834679" y="267335"/>
                      <a:pt x="782202" y="222779"/>
                      <a:pt x="698041" y="212878"/>
                    </a:cubicBezTo>
                    <a:cubicBezTo>
                      <a:pt x="691111" y="95053"/>
                      <a:pt x="609920" y="24753"/>
                      <a:pt x="530710" y="5941"/>
                    </a:cubicBezTo>
                    <a:cubicBezTo>
                      <a:pt x="513877" y="1980"/>
                      <a:pt x="497045" y="0"/>
                      <a:pt x="480213" y="0"/>
                    </a:cubicBezTo>
                    <a:cubicBezTo>
                      <a:pt x="401002" y="0"/>
                      <a:pt x="327733" y="43566"/>
                      <a:pt x="288128" y="116835"/>
                    </a:cubicBezTo>
                    <a:cubicBezTo>
                      <a:pt x="276246" y="110895"/>
                      <a:pt x="263374" y="107924"/>
                      <a:pt x="247532" y="106934"/>
                    </a:cubicBezTo>
                    <a:cubicBezTo>
                      <a:pt x="197036" y="103964"/>
                      <a:pt x="151490" y="135648"/>
                      <a:pt x="136638" y="184164"/>
                    </a:cubicBezTo>
                    <a:cubicBezTo>
                      <a:pt x="134658" y="192085"/>
                      <a:pt x="132677" y="199016"/>
                      <a:pt x="131687" y="206937"/>
                    </a:cubicBezTo>
                    <a:cubicBezTo>
                      <a:pt x="131687" y="209908"/>
                      <a:pt x="130697" y="212878"/>
                      <a:pt x="130697" y="215848"/>
                    </a:cubicBezTo>
                    <a:cubicBezTo>
                      <a:pt x="130697" y="216839"/>
                      <a:pt x="130697" y="216839"/>
                      <a:pt x="130697" y="216839"/>
                    </a:cubicBezTo>
                    <a:cubicBezTo>
                      <a:pt x="125746" y="217829"/>
                      <a:pt x="120796" y="218819"/>
                      <a:pt x="115845" y="220799"/>
                    </a:cubicBezTo>
                    <a:cubicBezTo>
                      <a:pt x="58418" y="239611"/>
                      <a:pt x="20793" y="279217"/>
                      <a:pt x="3961" y="339614"/>
                    </a:cubicBezTo>
                    <a:cubicBezTo>
                      <a:pt x="1980" y="345555"/>
                      <a:pt x="1980" y="351496"/>
                      <a:pt x="990" y="357437"/>
                    </a:cubicBezTo>
                    <a:cubicBezTo>
                      <a:pt x="990" y="360407"/>
                      <a:pt x="0" y="362388"/>
                      <a:pt x="0" y="366348"/>
                    </a:cubicBezTo>
                    <a:lnTo>
                      <a:pt x="0" y="399022"/>
                    </a:lnTo>
                    <a:lnTo>
                      <a:pt x="990" y="406944"/>
                    </a:lnTo>
                    <a:cubicBezTo>
                      <a:pt x="6931" y="437637"/>
                      <a:pt x="19803" y="466351"/>
                      <a:pt x="40595" y="490114"/>
                    </a:cubicBezTo>
                    <a:cubicBezTo>
                      <a:pt x="43566" y="493084"/>
                      <a:pt x="45546" y="496055"/>
                      <a:pt x="48516" y="499026"/>
                    </a:cubicBezTo>
                    <a:lnTo>
                      <a:pt x="62378" y="514867"/>
                    </a:lnTo>
                    <a:lnTo>
                      <a:pt x="62378" y="497045"/>
                    </a:lnTo>
                    <a:cubicBezTo>
                      <a:pt x="62378" y="495065"/>
                      <a:pt x="62378" y="494075"/>
                      <a:pt x="62378" y="492095"/>
                    </a:cubicBezTo>
                    <a:cubicBezTo>
                      <a:pt x="63368" y="481203"/>
                      <a:pt x="60398" y="471302"/>
                      <a:pt x="52477" y="460410"/>
                    </a:cubicBezTo>
                    <a:cubicBezTo>
                      <a:pt x="30694" y="429717"/>
                      <a:pt x="22773" y="396052"/>
                      <a:pt x="28714" y="359417"/>
                    </a:cubicBezTo>
                    <a:cubicBezTo>
                      <a:pt x="37625" y="304960"/>
                      <a:pt x="69309" y="268326"/>
                      <a:pt x="123766" y="249513"/>
                    </a:cubicBezTo>
                    <a:cubicBezTo>
                      <a:pt x="129707" y="247532"/>
                      <a:pt x="135648" y="246543"/>
                      <a:pt x="141589" y="244562"/>
                    </a:cubicBezTo>
                    <a:cubicBezTo>
                      <a:pt x="144559" y="243572"/>
                      <a:pt x="146539" y="243572"/>
                      <a:pt x="149510" y="242582"/>
                    </a:cubicBezTo>
                    <a:cubicBezTo>
                      <a:pt x="158421" y="240601"/>
                      <a:pt x="160401" y="238622"/>
                      <a:pt x="160401" y="228720"/>
                    </a:cubicBezTo>
                    <a:cubicBezTo>
                      <a:pt x="160401" y="227730"/>
                      <a:pt x="160401" y="225749"/>
                      <a:pt x="160401" y="224760"/>
                    </a:cubicBezTo>
                    <a:cubicBezTo>
                      <a:pt x="160401" y="222779"/>
                      <a:pt x="160401" y="220799"/>
                      <a:pt x="160401" y="218819"/>
                    </a:cubicBezTo>
                    <a:cubicBezTo>
                      <a:pt x="160401" y="216839"/>
                      <a:pt x="160401" y="213868"/>
                      <a:pt x="161391" y="211888"/>
                    </a:cubicBezTo>
                    <a:cubicBezTo>
                      <a:pt x="162381" y="205947"/>
                      <a:pt x="162381" y="200006"/>
                      <a:pt x="164362" y="194066"/>
                    </a:cubicBezTo>
                    <a:cubicBezTo>
                      <a:pt x="171292" y="171292"/>
                      <a:pt x="187135" y="153470"/>
                      <a:pt x="207927" y="143569"/>
                    </a:cubicBezTo>
                    <a:cubicBezTo>
                      <a:pt x="228720" y="133668"/>
                      <a:pt x="253473" y="133668"/>
                      <a:pt x="276246" y="143569"/>
                    </a:cubicBezTo>
                    <a:cubicBezTo>
                      <a:pt x="281197" y="145549"/>
                      <a:pt x="285157" y="147530"/>
                      <a:pt x="290108" y="150500"/>
                    </a:cubicBezTo>
                    <a:cubicBezTo>
                      <a:pt x="292088" y="151490"/>
                      <a:pt x="295059" y="152480"/>
                      <a:pt x="297039" y="154461"/>
                    </a:cubicBezTo>
                    <a:lnTo>
                      <a:pt x="301990" y="157431"/>
                    </a:lnTo>
                    <a:lnTo>
                      <a:pt x="311891" y="138618"/>
                    </a:lnTo>
                    <a:cubicBezTo>
                      <a:pt x="324763" y="113865"/>
                      <a:pt x="339614" y="95053"/>
                      <a:pt x="356447" y="79210"/>
                    </a:cubicBezTo>
                    <a:cubicBezTo>
                      <a:pt x="401993" y="37625"/>
                      <a:pt x="457440" y="22773"/>
                      <a:pt x="521798" y="34655"/>
                    </a:cubicBezTo>
                    <a:cubicBezTo>
                      <a:pt x="570315" y="43566"/>
                      <a:pt x="609920" y="71289"/>
                      <a:pt x="639624" y="116835"/>
                    </a:cubicBezTo>
                    <a:cubicBezTo>
                      <a:pt x="659426" y="147530"/>
                      <a:pt x="670318" y="182184"/>
                      <a:pt x="670318" y="220799"/>
                    </a:cubicBezTo>
                    <a:cubicBezTo>
                      <a:pt x="670318" y="224760"/>
                      <a:pt x="670318" y="227730"/>
                      <a:pt x="670318" y="231691"/>
                    </a:cubicBezTo>
                    <a:lnTo>
                      <a:pt x="670318" y="242582"/>
                    </a:lnTo>
                    <a:lnTo>
                      <a:pt x="686160" y="243572"/>
                    </a:lnTo>
                    <a:cubicBezTo>
                      <a:pt x="693091" y="244562"/>
                      <a:pt x="701012" y="244562"/>
                      <a:pt x="707943" y="245552"/>
                    </a:cubicBezTo>
                    <a:cubicBezTo>
                      <a:pt x="770321" y="251493"/>
                      <a:pt x="822798" y="302980"/>
                      <a:pt x="827748" y="364368"/>
                    </a:cubicBezTo>
                    <a:cubicBezTo>
                      <a:pt x="831709" y="403973"/>
                      <a:pt x="822798" y="436648"/>
                      <a:pt x="802005" y="463381"/>
                    </a:cubicBezTo>
                    <a:cubicBezTo>
                      <a:pt x="794084" y="473282"/>
                      <a:pt x="794084" y="484174"/>
                      <a:pt x="794084" y="494075"/>
                    </a:cubicBezTo>
                    <a:cubicBezTo>
                      <a:pt x="794084" y="496055"/>
                      <a:pt x="794084" y="499026"/>
                      <a:pt x="794084" y="501006"/>
                    </a:cubicBezTo>
                    <a:lnTo>
                      <a:pt x="794084" y="515858"/>
                    </a:lnTo>
                    <a:lnTo>
                      <a:pt x="803985" y="505957"/>
                    </a:lnTo>
                    <a:cubicBezTo>
                      <a:pt x="849531" y="456450"/>
                      <a:pt x="866363" y="402983"/>
                      <a:pt x="852502" y="344565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3" name="Полилиния: фигура 152">
                <a:extLst>
                  <a:ext uri="{FF2B5EF4-FFF2-40B4-BE49-F238E27FC236}">
                    <a16:creationId xmlns:a16="http://schemas.microsoft.com/office/drawing/2014/main" id="{0F9B04C1-42D1-E324-ED2A-E72188ABF56B}"/>
                  </a:ext>
                </a:extLst>
              </p:cNvPr>
              <p:cNvSpPr/>
              <p:nvPr/>
            </p:nvSpPr>
            <p:spPr>
              <a:xfrm>
                <a:off x="1056380" y="7280423"/>
                <a:ext cx="714873" cy="544571"/>
              </a:xfrm>
              <a:custGeom>
                <a:avLst/>
                <a:gdLst>
                  <a:gd name="connsiteX0" fmla="*/ 713884 w 714873"/>
                  <a:gd name="connsiteY0" fmla="*/ 36635 h 544571"/>
                  <a:gd name="connsiteX1" fmla="*/ 702002 w 714873"/>
                  <a:gd name="connsiteY1" fmla="*/ 10892 h 544571"/>
                  <a:gd name="connsiteX2" fmla="*/ 675268 w 714873"/>
                  <a:gd name="connsiteY2" fmla="*/ 0 h 544571"/>
                  <a:gd name="connsiteX3" fmla="*/ 614871 w 714873"/>
                  <a:gd name="connsiteY3" fmla="*/ 0 h 544571"/>
                  <a:gd name="connsiteX4" fmla="*/ 530710 w 714873"/>
                  <a:gd name="connsiteY4" fmla="*/ 0 h 544571"/>
                  <a:gd name="connsiteX5" fmla="*/ 510907 w 714873"/>
                  <a:gd name="connsiteY5" fmla="*/ 5941 h 544571"/>
                  <a:gd name="connsiteX6" fmla="*/ 492094 w 714873"/>
                  <a:gd name="connsiteY6" fmla="*/ 41586 h 544571"/>
                  <a:gd name="connsiteX7" fmla="*/ 492094 w 714873"/>
                  <a:gd name="connsiteY7" fmla="*/ 245552 h 544571"/>
                  <a:gd name="connsiteX8" fmla="*/ 492094 w 714873"/>
                  <a:gd name="connsiteY8" fmla="*/ 335654 h 544571"/>
                  <a:gd name="connsiteX9" fmla="*/ 493085 w 714873"/>
                  <a:gd name="connsiteY9" fmla="*/ 351496 h 544571"/>
                  <a:gd name="connsiteX10" fmla="*/ 509917 w 714873"/>
                  <a:gd name="connsiteY10" fmla="*/ 366348 h 544571"/>
                  <a:gd name="connsiteX11" fmla="*/ 596058 w 714873"/>
                  <a:gd name="connsiteY11" fmla="*/ 367338 h 544571"/>
                  <a:gd name="connsiteX12" fmla="*/ 597048 w 714873"/>
                  <a:gd name="connsiteY12" fmla="*/ 367338 h 544571"/>
                  <a:gd name="connsiteX13" fmla="*/ 597048 w 714873"/>
                  <a:gd name="connsiteY13" fmla="*/ 395062 h 544571"/>
                  <a:gd name="connsiteX14" fmla="*/ 597048 w 714873"/>
                  <a:gd name="connsiteY14" fmla="*/ 471302 h 544571"/>
                  <a:gd name="connsiteX15" fmla="*/ 597048 w 714873"/>
                  <a:gd name="connsiteY15" fmla="*/ 486154 h 544571"/>
                  <a:gd name="connsiteX16" fmla="*/ 597048 w 714873"/>
                  <a:gd name="connsiteY16" fmla="*/ 498035 h 544571"/>
                  <a:gd name="connsiteX17" fmla="*/ 582196 w 714873"/>
                  <a:gd name="connsiteY17" fmla="*/ 514867 h 544571"/>
                  <a:gd name="connsiteX18" fmla="*/ 561403 w 714873"/>
                  <a:gd name="connsiteY18" fmla="*/ 515858 h 544571"/>
                  <a:gd name="connsiteX19" fmla="*/ 401002 w 714873"/>
                  <a:gd name="connsiteY19" fmla="*/ 515858 h 544571"/>
                  <a:gd name="connsiteX20" fmla="*/ 370309 w 714873"/>
                  <a:gd name="connsiteY20" fmla="*/ 515858 h 544571"/>
                  <a:gd name="connsiteX21" fmla="*/ 370309 w 714873"/>
                  <a:gd name="connsiteY21" fmla="*/ 437637 h 544571"/>
                  <a:gd name="connsiteX22" fmla="*/ 384170 w 714873"/>
                  <a:gd name="connsiteY22" fmla="*/ 437637 h 544571"/>
                  <a:gd name="connsiteX23" fmla="*/ 423776 w 714873"/>
                  <a:gd name="connsiteY23" fmla="*/ 437637 h 544571"/>
                  <a:gd name="connsiteX24" fmla="*/ 445558 w 714873"/>
                  <a:gd name="connsiteY24" fmla="*/ 436648 h 544571"/>
                  <a:gd name="connsiteX25" fmla="*/ 465361 w 714873"/>
                  <a:gd name="connsiteY25" fmla="*/ 416845 h 544571"/>
                  <a:gd name="connsiteX26" fmla="*/ 467341 w 714873"/>
                  <a:gd name="connsiteY26" fmla="*/ 387141 h 544571"/>
                  <a:gd name="connsiteX27" fmla="*/ 467341 w 714873"/>
                  <a:gd name="connsiteY27" fmla="*/ 280207 h 544571"/>
                  <a:gd name="connsiteX28" fmla="*/ 466351 w 714873"/>
                  <a:gd name="connsiteY28" fmla="*/ 104954 h 544571"/>
                  <a:gd name="connsiteX29" fmla="*/ 433677 w 714873"/>
                  <a:gd name="connsiteY29" fmla="*/ 70300 h 544571"/>
                  <a:gd name="connsiteX30" fmla="*/ 418825 w 714873"/>
                  <a:gd name="connsiteY30" fmla="*/ 69309 h 544571"/>
                  <a:gd name="connsiteX31" fmla="*/ 404963 w 714873"/>
                  <a:gd name="connsiteY31" fmla="*/ 69309 h 544571"/>
                  <a:gd name="connsiteX32" fmla="*/ 339614 w 714873"/>
                  <a:gd name="connsiteY32" fmla="*/ 69309 h 544571"/>
                  <a:gd name="connsiteX33" fmla="*/ 291098 w 714873"/>
                  <a:gd name="connsiteY33" fmla="*/ 70300 h 544571"/>
                  <a:gd name="connsiteX34" fmla="*/ 278226 w 714873"/>
                  <a:gd name="connsiteY34" fmla="*/ 70300 h 544571"/>
                  <a:gd name="connsiteX35" fmla="*/ 260404 w 714873"/>
                  <a:gd name="connsiteY35" fmla="*/ 77230 h 544571"/>
                  <a:gd name="connsiteX36" fmla="*/ 244562 w 714873"/>
                  <a:gd name="connsiteY36" fmla="*/ 111885 h 544571"/>
                  <a:gd name="connsiteX37" fmla="*/ 244562 w 714873"/>
                  <a:gd name="connsiteY37" fmla="*/ 254463 h 544571"/>
                  <a:gd name="connsiteX38" fmla="*/ 244562 w 714873"/>
                  <a:gd name="connsiteY38" fmla="*/ 385161 h 544571"/>
                  <a:gd name="connsiteX39" fmla="*/ 245552 w 714873"/>
                  <a:gd name="connsiteY39" fmla="*/ 409914 h 544571"/>
                  <a:gd name="connsiteX40" fmla="*/ 246542 w 714873"/>
                  <a:gd name="connsiteY40" fmla="*/ 419815 h 544571"/>
                  <a:gd name="connsiteX41" fmla="*/ 260404 w 714873"/>
                  <a:gd name="connsiteY41" fmla="*/ 435657 h 544571"/>
                  <a:gd name="connsiteX42" fmla="*/ 268325 w 714873"/>
                  <a:gd name="connsiteY42" fmla="*/ 436648 h 544571"/>
                  <a:gd name="connsiteX43" fmla="*/ 327733 w 714873"/>
                  <a:gd name="connsiteY43" fmla="*/ 437637 h 544571"/>
                  <a:gd name="connsiteX44" fmla="*/ 340605 w 714873"/>
                  <a:gd name="connsiteY44" fmla="*/ 437637 h 544571"/>
                  <a:gd name="connsiteX45" fmla="*/ 340605 w 714873"/>
                  <a:gd name="connsiteY45" fmla="*/ 515858 h 544571"/>
                  <a:gd name="connsiteX46" fmla="*/ 303970 w 714873"/>
                  <a:gd name="connsiteY46" fmla="*/ 515858 h 544571"/>
                  <a:gd name="connsiteX47" fmla="*/ 217829 w 714873"/>
                  <a:gd name="connsiteY47" fmla="*/ 515858 h 544571"/>
                  <a:gd name="connsiteX48" fmla="*/ 171292 w 714873"/>
                  <a:gd name="connsiteY48" fmla="*/ 514867 h 544571"/>
                  <a:gd name="connsiteX49" fmla="*/ 148519 w 714873"/>
                  <a:gd name="connsiteY49" fmla="*/ 514867 h 544571"/>
                  <a:gd name="connsiteX50" fmla="*/ 139608 w 714873"/>
                  <a:gd name="connsiteY50" fmla="*/ 510907 h 544571"/>
                  <a:gd name="connsiteX51" fmla="*/ 131687 w 714873"/>
                  <a:gd name="connsiteY51" fmla="*/ 491105 h 544571"/>
                  <a:gd name="connsiteX52" fmla="*/ 131687 w 714873"/>
                  <a:gd name="connsiteY52" fmla="*/ 402983 h 544571"/>
                  <a:gd name="connsiteX53" fmla="*/ 131687 w 714873"/>
                  <a:gd name="connsiteY53" fmla="*/ 366348 h 544571"/>
                  <a:gd name="connsiteX54" fmla="*/ 145549 w 714873"/>
                  <a:gd name="connsiteY54" fmla="*/ 366348 h 544571"/>
                  <a:gd name="connsiteX55" fmla="*/ 200996 w 714873"/>
                  <a:gd name="connsiteY55" fmla="*/ 366348 h 544571"/>
                  <a:gd name="connsiteX56" fmla="*/ 209908 w 714873"/>
                  <a:gd name="connsiteY56" fmla="*/ 364368 h 544571"/>
                  <a:gd name="connsiteX57" fmla="*/ 220799 w 714873"/>
                  <a:gd name="connsiteY57" fmla="*/ 341595 h 544571"/>
                  <a:gd name="connsiteX58" fmla="*/ 220799 w 714873"/>
                  <a:gd name="connsiteY58" fmla="*/ 203967 h 544571"/>
                  <a:gd name="connsiteX59" fmla="*/ 220799 w 714873"/>
                  <a:gd name="connsiteY59" fmla="*/ 102974 h 544571"/>
                  <a:gd name="connsiteX60" fmla="*/ 219809 w 714873"/>
                  <a:gd name="connsiteY60" fmla="*/ 35645 h 544571"/>
                  <a:gd name="connsiteX61" fmla="*/ 215848 w 714873"/>
                  <a:gd name="connsiteY61" fmla="*/ 20793 h 544571"/>
                  <a:gd name="connsiteX62" fmla="*/ 181194 w 714873"/>
                  <a:gd name="connsiteY62" fmla="*/ 0 h 544571"/>
                  <a:gd name="connsiteX63" fmla="*/ 128717 w 714873"/>
                  <a:gd name="connsiteY63" fmla="*/ 0 h 544571"/>
                  <a:gd name="connsiteX64" fmla="*/ 32674 w 714873"/>
                  <a:gd name="connsiteY64" fmla="*/ 990 h 544571"/>
                  <a:gd name="connsiteX65" fmla="*/ 21783 w 714873"/>
                  <a:gd name="connsiteY65" fmla="*/ 3961 h 544571"/>
                  <a:gd name="connsiteX66" fmla="*/ 0 w 714873"/>
                  <a:gd name="connsiteY66" fmla="*/ 43566 h 544571"/>
                  <a:gd name="connsiteX67" fmla="*/ 0 w 714873"/>
                  <a:gd name="connsiteY67" fmla="*/ 215848 h 544571"/>
                  <a:gd name="connsiteX68" fmla="*/ 0 w 714873"/>
                  <a:gd name="connsiteY68" fmla="*/ 328723 h 544571"/>
                  <a:gd name="connsiteX69" fmla="*/ 1980 w 714873"/>
                  <a:gd name="connsiteY69" fmla="*/ 350506 h 544571"/>
                  <a:gd name="connsiteX70" fmla="*/ 16832 w 714873"/>
                  <a:gd name="connsiteY70" fmla="*/ 365358 h 544571"/>
                  <a:gd name="connsiteX71" fmla="*/ 30694 w 714873"/>
                  <a:gd name="connsiteY71" fmla="*/ 366348 h 544571"/>
                  <a:gd name="connsiteX72" fmla="*/ 87131 w 714873"/>
                  <a:gd name="connsiteY72" fmla="*/ 366348 h 544571"/>
                  <a:gd name="connsiteX73" fmla="*/ 104954 w 714873"/>
                  <a:gd name="connsiteY73" fmla="*/ 366348 h 544571"/>
                  <a:gd name="connsiteX74" fmla="*/ 105944 w 714873"/>
                  <a:gd name="connsiteY74" fmla="*/ 504966 h 544571"/>
                  <a:gd name="connsiteX75" fmla="*/ 107924 w 714873"/>
                  <a:gd name="connsiteY75" fmla="*/ 512887 h 544571"/>
                  <a:gd name="connsiteX76" fmla="*/ 120796 w 714873"/>
                  <a:gd name="connsiteY76" fmla="*/ 530710 h 544571"/>
                  <a:gd name="connsiteX77" fmla="*/ 144559 w 714873"/>
                  <a:gd name="connsiteY77" fmla="*/ 542591 h 544571"/>
                  <a:gd name="connsiteX78" fmla="*/ 153470 w 714873"/>
                  <a:gd name="connsiteY78" fmla="*/ 543581 h 544571"/>
                  <a:gd name="connsiteX79" fmla="*/ 177233 w 714873"/>
                  <a:gd name="connsiteY79" fmla="*/ 544571 h 544571"/>
                  <a:gd name="connsiteX80" fmla="*/ 295059 w 714873"/>
                  <a:gd name="connsiteY80" fmla="*/ 544571 h 544571"/>
                  <a:gd name="connsiteX81" fmla="*/ 311891 w 714873"/>
                  <a:gd name="connsiteY81" fmla="*/ 544571 h 544571"/>
                  <a:gd name="connsiteX82" fmla="*/ 424766 w 714873"/>
                  <a:gd name="connsiteY82" fmla="*/ 544571 h 544571"/>
                  <a:gd name="connsiteX83" fmla="*/ 580216 w 714873"/>
                  <a:gd name="connsiteY83" fmla="*/ 544571 h 544571"/>
                  <a:gd name="connsiteX84" fmla="*/ 600019 w 714873"/>
                  <a:gd name="connsiteY84" fmla="*/ 539621 h 544571"/>
                  <a:gd name="connsiteX85" fmla="*/ 626752 w 714873"/>
                  <a:gd name="connsiteY85" fmla="*/ 496055 h 544571"/>
                  <a:gd name="connsiteX86" fmla="*/ 627742 w 714873"/>
                  <a:gd name="connsiteY86" fmla="*/ 403973 h 544571"/>
                  <a:gd name="connsiteX87" fmla="*/ 627742 w 714873"/>
                  <a:gd name="connsiteY87" fmla="*/ 366348 h 544571"/>
                  <a:gd name="connsiteX88" fmla="*/ 631703 w 714873"/>
                  <a:gd name="connsiteY88" fmla="*/ 366348 h 544571"/>
                  <a:gd name="connsiteX89" fmla="*/ 653486 w 714873"/>
                  <a:gd name="connsiteY89" fmla="*/ 366348 h 544571"/>
                  <a:gd name="connsiteX90" fmla="*/ 658436 w 714873"/>
                  <a:gd name="connsiteY90" fmla="*/ 366348 h 544571"/>
                  <a:gd name="connsiteX91" fmla="*/ 695071 w 714873"/>
                  <a:gd name="connsiteY91" fmla="*/ 365358 h 544571"/>
                  <a:gd name="connsiteX92" fmla="*/ 712893 w 714873"/>
                  <a:gd name="connsiteY92" fmla="*/ 346545 h 544571"/>
                  <a:gd name="connsiteX93" fmla="*/ 714874 w 714873"/>
                  <a:gd name="connsiteY93" fmla="*/ 310901 h 544571"/>
                  <a:gd name="connsiteX94" fmla="*/ 714874 w 714873"/>
                  <a:gd name="connsiteY94" fmla="*/ 87131 h 544571"/>
                  <a:gd name="connsiteX95" fmla="*/ 714874 w 714873"/>
                  <a:gd name="connsiteY95" fmla="*/ 55448 h 544571"/>
                  <a:gd name="connsiteX96" fmla="*/ 713884 w 714873"/>
                  <a:gd name="connsiteY96" fmla="*/ 36635 h 544571"/>
                  <a:gd name="connsiteX97" fmla="*/ 25743 w 714873"/>
                  <a:gd name="connsiteY97" fmla="*/ 338624 h 544571"/>
                  <a:gd name="connsiteX98" fmla="*/ 26734 w 714873"/>
                  <a:gd name="connsiteY98" fmla="*/ 40596 h 544571"/>
                  <a:gd name="connsiteX99" fmla="*/ 36635 w 714873"/>
                  <a:gd name="connsiteY99" fmla="*/ 29704 h 544571"/>
                  <a:gd name="connsiteX100" fmla="*/ 77230 w 714873"/>
                  <a:gd name="connsiteY100" fmla="*/ 28714 h 544571"/>
                  <a:gd name="connsiteX101" fmla="*/ 180204 w 714873"/>
                  <a:gd name="connsiteY101" fmla="*/ 29704 h 544571"/>
                  <a:gd name="connsiteX102" fmla="*/ 191095 w 714873"/>
                  <a:gd name="connsiteY102" fmla="*/ 39605 h 544571"/>
                  <a:gd name="connsiteX103" fmla="*/ 192085 w 714873"/>
                  <a:gd name="connsiteY103" fmla="*/ 103964 h 544571"/>
                  <a:gd name="connsiteX104" fmla="*/ 192085 w 714873"/>
                  <a:gd name="connsiteY104" fmla="*/ 273276 h 544571"/>
                  <a:gd name="connsiteX105" fmla="*/ 192085 w 714873"/>
                  <a:gd name="connsiteY105" fmla="*/ 339614 h 544571"/>
                  <a:gd name="connsiteX106" fmla="*/ 25743 w 714873"/>
                  <a:gd name="connsiteY106" fmla="*/ 339614 h 544571"/>
                  <a:gd name="connsiteX107" fmla="*/ 280207 w 714873"/>
                  <a:gd name="connsiteY107" fmla="*/ 408923 h 544571"/>
                  <a:gd name="connsiteX108" fmla="*/ 274266 w 714873"/>
                  <a:gd name="connsiteY108" fmla="*/ 408923 h 544571"/>
                  <a:gd name="connsiteX109" fmla="*/ 274266 w 714873"/>
                  <a:gd name="connsiteY109" fmla="*/ 402983 h 544571"/>
                  <a:gd name="connsiteX110" fmla="*/ 273276 w 714873"/>
                  <a:gd name="connsiteY110" fmla="*/ 182184 h 544571"/>
                  <a:gd name="connsiteX111" fmla="*/ 273276 w 714873"/>
                  <a:gd name="connsiteY111" fmla="*/ 116835 h 544571"/>
                  <a:gd name="connsiteX112" fmla="*/ 273276 w 714873"/>
                  <a:gd name="connsiteY112" fmla="*/ 112875 h 544571"/>
                  <a:gd name="connsiteX113" fmla="*/ 279217 w 714873"/>
                  <a:gd name="connsiteY113" fmla="*/ 101983 h 544571"/>
                  <a:gd name="connsiteX114" fmla="*/ 283177 w 714873"/>
                  <a:gd name="connsiteY114" fmla="*/ 100003 h 544571"/>
                  <a:gd name="connsiteX115" fmla="*/ 409914 w 714873"/>
                  <a:gd name="connsiteY115" fmla="*/ 100003 h 544571"/>
                  <a:gd name="connsiteX116" fmla="*/ 428726 w 714873"/>
                  <a:gd name="connsiteY116" fmla="*/ 100993 h 544571"/>
                  <a:gd name="connsiteX117" fmla="*/ 437637 w 714873"/>
                  <a:gd name="connsiteY117" fmla="*/ 109905 h 544571"/>
                  <a:gd name="connsiteX118" fmla="*/ 438627 w 714873"/>
                  <a:gd name="connsiteY118" fmla="*/ 144559 h 544571"/>
                  <a:gd name="connsiteX119" fmla="*/ 438627 w 714873"/>
                  <a:gd name="connsiteY119" fmla="*/ 355457 h 544571"/>
                  <a:gd name="connsiteX120" fmla="*/ 438627 w 714873"/>
                  <a:gd name="connsiteY120" fmla="*/ 409914 h 544571"/>
                  <a:gd name="connsiteX121" fmla="*/ 411894 w 714873"/>
                  <a:gd name="connsiteY121" fmla="*/ 409914 h 544571"/>
                  <a:gd name="connsiteX122" fmla="*/ 280207 w 714873"/>
                  <a:gd name="connsiteY122" fmla="*/ 408923 h 544571"/>
                  <a:gd name="connsiteX123" fmla="*/ 520808 w 714873"/>
                  <a:gd name="connsiteY123" fmla="*/ 338624 h 544571"/>
                  <a:gd name="connsiteX124" fmla="*/ 520808 w 714873"/>
                  <a:gd name="connsiteY124" fmla="*/ 279217 h 544571"/>
                  <a:gd name="connsiteX125" fmla="*/ 520808 w 714873"/>
                  <a:gd name="connsiteY125" fmla="*/ 77230 h 544571"/>
                  <a:gd name="connsiteX126" fmla="*/ 521798 w 714873"/>
                  <a:gd name="connsiteY126" fmla="*/ 44556 h 544571"/>
                  <a:gd name="connsiteX127" fmla="*/ 521798 w 714873"/>
                  <a:gd name="connsiteY127" fmla="*/ 42575 h 544571"/>
                  <a:gd name="connsiteX128" fmla="*/ 534670 w 714873"/>
                  <a:gd name="connsiteY128" fmla="*/ 29704 h 544571"/>
                  <a:gd name="connsiteX129" fmla="*/ 677249 w 714873"/>
                  <a:gd name="connsiteY129" fmla="*/ 28714 h 544571"/>
                  <a:gd name="connsiteX130" fmla="*/ 680219 w 714873"/>
                  <a:gd name="connsiteY130" fmla="*/ 29704 h 544571"/>
                  <a:gd name="connsiteX131" fmla="*/ 686160 w 714873"/>
                  <a:gd name="connsiteY131" fmla="*/ 45546 h 544571"/>
                  <a:gd name="connsiteX132" fmla="*/ 686160 w 714873"/>
                  <a:gd name="connsiteY132" fmla="*/ 277236 h 544571"/>
                  <a:gd name="connsiteX133" fmla="*/ 686160 w 714873"/>
                  <a:gd name="connsiteY133" fmla="*/ 338624 h 544571"/>
                  <a:gd name="connsiteX134" fmla="*/ 520808 w 714873"/>
                  <a:gd name="connsiteY134" fmla="*/ 338624 h 544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</a:cxnLst>
                <a:rect l="l" t="t" r="r" b="b"/>
                <a:pathLst>
                  <a:path w="714873" h="544571">
                    <a:moveTo>
                      <a:pt x="713884" y="36635"/>
                    </a:moveTo>
                    <a:cubicBezTo>
                      <a:pt x="713884" y="26734"/>
                      <a:pt x="709923" y="17822"/>
                      <a:pt x="702002" y="10892"/>
                    </a:cubicBezTo>
                    <a:cubicBezTo>
                      <a:pt x="694081" y="3961"/>
                      <a:pt x="685170" y="0"/>
                      <a:pt x="675268" y="0"/>
                    </a:cubicBezTo>
                    <a:lnTo>
                      <a:pt x="614871" y="0"/>
                    </a:lnTo>
                    <a:cubicBezTo>
                      <a:pt x="587147" y="0"/>
                      <a:pt x="559423" y="0"/>
                      <a:pt x="530710" y="0"/>
                    </a:cubicBezTo>
                    <a:cubicBezTo>
                      <a:pt x="522788" y="0"/>
                      <a:pt x="516848" y="1980"/>
                      <a:pt x="510907" y="5941"/>
                    </a:cubicBezTo>
                    <a:cubicBezTo>
                      <a:pt x="498035" y="14852"/>
                      <a:pt x="492094" y="26734"/>
                      <a:pt x="492094" y="41586"/>
                    </a:cubicBezTo>
                    <a:cubicBezTo>
                      <a:pt x="492094" y="109905"/>
                      <a:pt x="492094" y="177233"/>
                      <a:pt x="492094" y="245552"/>
                    </a:cubicBezTo>
                    <a:lnTo>
                      <a:pt x="492094" y="335654"/>
                    </a:lnTo>
                    <a:cubicBezTo>
                      <a:pt x="492094" y="341595"/>
                      <a:pt x="492094" y="346545"/>
                      <a:pt x="493085" y="351496"/>
                    </a:cubicBezTo>
                    <a:cubicBezTo>
                      <a:pt x="494075" y="359417"/>
                      <a:pt x="501996" y="366348"/>
                      <a:pt x="509917" y="366348"/>
                    </a:cubicBezTo>
                    <a:lnTo>
                      <a:pt x="596058" y="367338"/>
                    </a:lnTo>
                    <a:lnTo>
                      <a:pt x="597048" y="367338"/>
                    </a:lnTo>
                    <a:lnTo>
                      <a:pt x="597048" y="395062"/>
                    </a:lnTo>
                    <a:cubicBezTo>
                      <a:pt x="597048" y="420805"/>
                      <a:pt x="597048" y="445558"/>
                      <a:pt x="597048" y="471302"/>
                    </a:cubicBezTo>
                    <a:cubicBezTo>
                      <a:pt x="597048" y="476253"/>
                      <a:pt x="597048" y="481203"/>
                      <a:pt x="597048" y="486154"/>
                    </a:cubicBezTo>
                    <a:cubicBezTo>
                      <a:pt x="597048" y="490114"/>
                      <a:pt x="597048" y="494075"/>
                      <a:pt x="597048" y="498035"/>
                    </a:cubicBezTo>
                    <a:cubicBezTo>
                      <a:pt x="597048" y="504966"/>
                      <a:pt x="591107" y="512887"/>
                      <a:pt x="582196" y="514867"/>
                    </a:cubicBezTo>
                    <a:cubicBezTo>
                      <a:pt x="576255" y="515858"/>
                      <a:pt x="569325" y="515858"/>
                      <a:pt x="561403" y="515858"/>
                    </a:cubicBezTo>
                    <a:cubicBezTo>
                      <a:pt x="507937" y="515858"/>
                      <a:pt x="454470" y="515858"/>
                      <a:pt x="401002" y="515858"/>
                    </a:cubicBezTo>
                    <a:lnTo>
                      <a:pt x="370309" y="515858"/>
                    </a:lnTo>
                    <a:lnTo>
                      <a:pt x="370309" y="437637"/>
                    </a:lnTo>
                    <a:lnTo>
                      <a:pt x="384170" y="437637"/>
                    </a:lnTo>
                    <a:cubicBezTo>
                      <a:pt x="397042" y="437637"/>
                      <a:pt x="410904" y="437637"/>
                      <a:pt x="423776" y="437637"/>
                    </a:cubicBezTo>
                    <a:cubicBezTo>
                      <a:pt x="430706" y="437637"/>
                      <a:pt x="438627" y="437637"/>
                      <a:pt x="445558" y="436648"/>
                    </a:cubicBezTo>
                    <a:cubicBezTo>
                      <a:pt x="458430" y="435657"/>
                      <a:pt x="464371" y="429717"/>
                      <a:pt x="465361" y="416845"/>
                    </a:cubicBezTo>
                    <a:cubicBezTo>
                      <a:pt x="466351" y="405953"/>
                      <a:pt x="467341" y="397042"/>
                      <a:pt x="467341" y="387141"/>
                    </a:cubicBezTo>
                    <a:cubicBezTo>
                      <a:pt x="467341" y="354466"/>
                      <a:pt x="468331" y="317832"/>
                      <a:pt x="467341" y="280207"/>
                    </a:cubicBezTo>
                    <a:cubicBezTo>
                      <a:pt x="467341" y="221789"/>
                      <a:pt x="466351" y="163371"/>
                      <a:pt x="466351" y="104954"/>
                    </a:cubicBezTo>
                    <a:cubicBezTo>
                      <a:pt x="466351" y="88122"/>
                      <a:pt x="450509" y="71289"/>
                      <a:pt x="433677" y="70300"/>
                    </a:cubicBezTo>
                    <a:cubicBezTo>
                      <a:pt x="428726" y="70300"/>
                      <a:pt x="423776" y="69309"/>
                      <a:pt x="418825" y="69309"/>
                    </a:cubicBezTo>
                    <a:lnTo>
                      <a:pt x="404963" y="69309"/>
                    </a:lnTo>
                    <a:cubicBezTo>
                      <a:pt x="383180" y="69309"/>
                      <a:pt x="361397" y="69309"/>
                      <a:pt x="339614" y="69309"/>
                    </a:cubicBezTo>
                    <a:cubicBezTo>
                      <a:pt x="323772" y="69309"/>
                      <a:pt x="306940" y="69309"/>
                      <a:pt x="291098" y="70300"/>
                    </a:cubicBezTo>
                    <a:lnTo>
                      <a:pt x="278226" y="70300"/>
                    </a:lnTo>
                    <a:cubicBezTo>
                      <a:pt x="272286" y="70300"/>
                      <a:pt x="266345" y="73270"/>
                      <a:pt x="260404" y="77230"/>
                    </a:cubicBezTo>
                    <a:cubicBezTo>
                      <a:pt x="249513" y="86141"/>
                      <a:pt x="244562" y="97033"/>
                      <a:pt x="244562" y="111885"/>
                    </a:cubicBezTo>
                    <a:cubicBezTo>
                      <a:pt x="244562" y="159411"/>
                      <a:pt x="244562" y="206937"/>
                      <a:pt x="244562" y="254463"/>
                    </a:cubicBezTo>
                    <a:cubicBezTo>
                      <a:pt x="244562" y="298029"/>
                      <a:pt x="244562" y="341595"/>
                      <a:pt x="244562" y="385161"/>
                    </a:cubicBezTo>
                    <a:cubicBezTo>
                      <a:pt x="244562" y="393082"/>
                      <a:pt x="245552" y="401993"/>
                      <a:pt x="245552" y="409914"/>
                    </a:cubicBezTo>
                    <a:cubicBezTo>
                      <a:pt x="245552" y="412884"/>
                      <a:pt x="245552" y="415854"/>
                      <a:pt x="246542" y="419815"/>
                    </a:cubicBezTo>
                    <a:cubicBezTo>
                      <a:pt x="246542" y="425756"/>
                      <a:pt x="249513" y="432687"/>
                      <a:pt x="260404" y="435657"/>
                    </a:cubicBezTo>
                    <a:cubicBezTo>
                      <a:pt x="263375" y="436648"/>
                      <a:pt x="265355" y="436648"/>
                      <a:pt x="268325" y="436648"/>
                    </a:cubicBezTo>
                    <a:cubicBezTo>
                      <a:pt x="288128" y="436648"/>
                      <a:pt x="307930" y="436648"/>
                      <a:pt x="327733" y="437637"/>
                    </a:cubicBezTo>
                    <a:lnTo>
                      <a:pt x="340605" y="437637"/>
                    </a:lnTo>
                    <a:lnTo>
                      <a:pt x="340605" y="515858"/>
                    </a:lnTo>
                    <a:lnTo>
                      <a:pt x="303970" y="515858"/>
                    </a:lnTo>
                    <a:cubicBezTo>
                      <a:pt x="275256" y="515858"/>
                      <a:pt x="246542" y="515858"/>
                      <a:pt x="217829" y="515858"/>
                    </a:cubicBezTo>
                    <a:cubicBezTo>
                      <a:pt x="201986" y="515858"/>
                      <a:pt x="187135" y="515858"/>
                      <a:pt x="171292" y="514867"/>
                    </a:cubicBezTo>
                    <a:lnTo>
                      <a:pt x="148519" y="514867"/>
                    </a:lnTo>
                    <a:cubicBezTo>
                      <a:pt x="145549" y="514867"/>
                      <a:pt x="142579" y="513878"/>
                      <a:pt x="139608" y="510907"/>
                    </a:cubicBezTo>
                    <a:cubicBezTo>
                      <a:pt x="133668" y="506947"/>
                      <a:pt x="131687" y="501006"/>
                      <a:pt x="131687" y="491105"/>
                    </a:cubicBezTo>
                    <a:cubicBezTo>
                      <a:pt x="131687" y="461401"/>
                      <a:pt x="131687" y="431697"/>
                      <a:pt x="131687" y="402983"/>
                    </a:cubicBezTo>
                    <a:lnTo>
                      <a:pt x="131687" y="366348"/>
                    </a:lnTo>
                    <a:lnTo>
                      <a:pt x="145549" y="366348"/>
                    </a:lnTo>
                    <a:cubicBezTo>
                      <a:pt x="164362" y="366348"/>
                      <a:pt x="182184" y="366348"/>
                      <a:pt x="200996" y="366348"/>
                    </a:cubicBezTo>
                    <a:cubicBezTo>
                      <a:pt x="204957" y="366348"/>
                      <a:pt x="207927" y="365358"/>
                      <a:pt x="209908" y="364368"/>
                    </a:cubicBezTo>
                    <a:cubicBezTo>
                      <a:pt x="217829" y="358427"/>
                      <a:pt x="220799" y="350506"/>
                      <a:pt x="220799" y="341595"/>
                    </a:cubicBezTo>
                    <a:cubicBezTo>
                      <a:pt x="220799" y="296049"/>
                      <a:pt x="220799" y="249513"/>
                      <a:pt x="220799" y="203967"/>
                    </a:cubicBezTo>
                    <a:cubicBezTo>
                      <a:pt x="220799" y="170302"/>
                      <a:pt x="220799" y="136638"/>
                      <a:pt x="220799" y="102974"/>
                    </a:cubicBezTo>
                    <a:cubicBezTo>
                      <a:pt x="220799" y="83171"/>
                      <a:pt x="220799" y="61388"/>
                      <a:pt x="219809" y="35645"/>
                    </a:cubicBezTo>
                    <a:cubicBezTo>
                      <a:pt x="219809" y="31684"/>
                      <a:pt x="218819" y="24753"/>
                      <a:pt x="215848" y="20793"/>
                    </a:cubicBezTo>
                    <a:cubicBezTo>
                      <a:pt x="206937" y="6931"/>
                      <a:pt x="195056" y="0"/>
                      <a:pt x="181194" y="0"/>
                    </a:cubicBezTo>
                    <a:lnTo>
                      <a:pt x="128717" y="0"/>
                    </a:lnTo>
                    <a:cubicBezTo>
                      <a:pt x="97033" y="0"/>
                      <a:pt x="64358" y="0"/>
                      <a:pt x="32674" y="990"/>
                    </a:cubicBezTo>
                    <a:cubicBezTo>
                      <a:pt x="28714" y="990"/>
                      <a:pt x="23763" y="2970"/>
                      <a:pt x="21783" y="3961"/>
                    </a:cubicBezTo>
                    <a:cubicBezTo>
                      <a:pt x="6931" y="11882"/>
                      <a:pt x="0" y="24753"/>
                      <a:pt x="0" y="43566"/>
                    </a:cubicBezTo>
                    <a:cubicBezTo>
                      <a:pt x="0" y="100993"/>
                      <a:pt x="0" y="158421"/>
                      <a:pt x="0" y="215848"/>
                    </a:cubicBezTo>
                    <a:cubicBezTo>
                      <a:pt x="0" y="253474"/>
                      <a:pt x="0" y="291098"/>
                      <a:pt x="0" y="328723"/>
                    </a:cubicBezTo>
                    <a:cubicBezTo>
                      <a:pt x="0" y="336644"/>
                      <a:pt x="990" y="343575"/>
                      <a:pt x="1980" y="350506"/>
                    </a:cubicBezTo>
                    <a:cubicBezTo>
                      <a:pt x="2970" y="359417"/>
                      <a:pt x="7921" y="364368"/>
                      <a:pt x="16832" y="365358"/>
                    </a:cubicBezTo>
                    <a:cubicBezTo>
                      <a:pt x="21783" y="365358"/>
                      <a:pt x="26734" y="366348"/>
                      <a:pt x="30694" y="366348"/>
                    </a:cubicBezTo>
                    <a:cubicBezTo>
                      <a:pt x="49506" y="366348"/>
                      <a:pt x="68319" y="366348"/>
                      <a:pt x="87131" y="366348"/>
                    </a:cubicBezTo>
                    <a:lnTo>
                      <a:pt x="104954" y="366348"/>
                    </a:lnTo>
                    <a:lnTo>
                      <a:pt x="105944" y="504966"/>
                    </a:lnTo>
                    <a:cubicBezTo>
                      <a:pt x="105944" y="506947"/>
                      <a:pt x="105944" y="510907"/>
                      <a:pt x="107924" y="512887"/>
                    </a:cubicBezTo>
                    <a:cubicBezTo>
                      <a:pt x="111885" y="518828"/>
                      <a:pt x="115845" y="524769"/>
                      <a:pt x="120796" y="530710"/>
                    </a:cubicBezTo>
                    <a:cubicBezTo>
                      <a:pt x="126737" y="537640"/>
                      <a:pt x="134658" y="541601"/>
                      <a:pt x="144559" y="542591"/>
                    </a:cubicBezTo>
                    <a:lnTo>
                      <a:pt x="153470" y="543581"/>
                    </a:lnTo>
                    <a:cubicBezTo>
                      <a:pt x="161391" y="543581"/>
                      <a:pt x="169312" y="544571"/>
                      <a:pt x="177233" y="544571"/>
                    </a:cubicBezTo>
                    <a:cubicBezTo>
                      <a:pt x="216838" y="544571"/>
                      <a:pt x="256444" y="544571"/>
                      <a:pt x="295059" y="544571"/>
                    </a:cubicBezTo>
                    <a:lnTo>
                      <a:pt x="311891" y="544571"/>
                    </a:lnTo>
                    <a:lnTo>
                      <a:pt x="424766" y="544571"/>
                    </a:lnTo>
                    <a:cubicBezTo>
                      <a:pt x="476252" y="544571"/>
                      <a:pt x="527739" y="544571"/>
                      <a:pt x="580216" y="544571"/>
                    </a:cubicBezTo>
                    <a:cubicBezTo>
                      <a:pt x="587147" y="544571"/>
                      <a:pt x="594078" y="542591"/>
                      <a:pt x="600019" y="539621"/>
                    </a:cubicBezTo>
                    <a:cubicBezTo>
                      <a:pt x="617841" y="529719"/>
                      <a:pt x="626752" y="514867"/>
                      <a:pt x="626752" y="496055"/>
                    </a:cubicBezTo>
                    <a:cubicBezTo>
                      <a:pt x="626752" y="465361"/>
                      <a:pt x="627742" y="434667"/>
                      <a:pt x="627742" y="403973"/>
                    </a:cubicBezTo>
                    <a:lnTo>
                      <a:pt x="627742" y="366348"/>
                    </a:lnTo>
                    <a:lnTo>
                      <a:pt x="631703" y="366348"/>
                    </a:lnTo>
                    <a:cubicBezTo>
                      <a:pt x="638634" y="366348"/>
                      <a:pt x="645564" y="366348"/>
                      <a:pt x="653486" y="366348"/>
                    </a:cubicBezTo>
                    <a:lnTo>
                      <a:pt x="658436" y="366348"/>
                    </a:lnTo>
                    <a:cubicBezTo>
                      <a:pt x="670318" y="366348"/>
                      <a:pt x="682199" y="366348"/>
                      <a:pt x="695071" y="365358"/>
                    </a:cubicBezTo>
                    <a:cubicBezTo>
                      <a:pt x="707943" y="364368"/>
                      <a:pt x="712893" y="359417"/>
                      <a:pt x="712893" y="346545"/>
                    </a:cubicBezTo>
                    <a:cubicBezTo>
                      <a:pt x="713884" y="333674"/>
                      <a:pt x="714874" y="322783"/>
                      <a:pt x="714874" y="310901"/>
                    </a:cubicBezTo>
                    <a:cubicBezTo>
                      <a:pt x="714874" y="236641"/>
                      <a:pt x="714874" y="162382"/>
                      <a:pt x="714874" y="87131"/>
                    </a:cubicBezTo>
                    <a:cubicBezTo>
                      <a:pt x="714874" y="76240"/>
                      <a:pt x="714874" y="66339"/>
                      <a:pt x="714874" y="55448"/>
                    </a:cubicBezTo>
                    <a:cubicBezTo>
                      <a:pt x="713884" y="50497"/>
                      <a:pt x="713884" y="43566"/>
                      <a:pt x="713884" y="36635"/>
                    </a:cubicBezTo>
                    <a:close/>
                    <a:moveTo>
                      <a:pt x="25743" y="338624"/>
                    </a:moveTo>
                    <a:lnTo>
                      <a:pt x="26734" y="40596"/>
                    </a:lnTo>
                    <a:cubicBezTo>
                      <a:pt x="26734" y="35645"/>
                      <a:pt x="31684" y="29704"/>
                      <a:pt x="36635" y="29704"/>
                    </a:cubicBezTo>
                    <a:cubicBezTo>
                      <a:pt x="49506" y="28714"/>
                      <a:pt x="62378" y="28714"/>
                      <a:pt x="77230" y="28714"/>
                    </a:cubicBezTo>
                    <a:cubicBezTo>
                      <a:pt x="111885" y="28714"/>
                      <a:pt x="145549" y="28714"/>
                      <a:pt x="180204" y="29704"/>
                    </a:cubicBezTo>
                    <a:cubicBezTo>
                      <a:pt x="187135" y="29704"/>
                      <a:pt x="190105" y="32674"/>
                      <a:pt x="191095" y="39605"/>
                    </a:cubicBezTo>
                    <a:cubicBezTo>
                      <a:pt x="192085" y="57427"/>
                      <a:pt x="192085" y="80201"/>
                      <a:pt x="192085" y="103964"/>
                    </a:cubicBezTo>
                    <a:cubicBezTo>
                      <a:pt x="192085" y="160401"/>
                      <a:pt x="192085" y="216839"/>
                      <a:pt x="192085" y="273276"/>
                    </a:cubicBezTo>
                    <a:lnTo>
                      <a:pt x="192085" y="339614"/>
                    </a:lnTo>
                    <a:lnTo>
                      <a:pt x="25743" y="339614"/>
                    </a:lnTo>
                    <a:close/>
                    <a:moveTo>
                      <a:pt x="280207" y="408923"/>
                    </a:moveTo>
                    <a:cubicBezTo>
                      <a:pt x="278226" y="408923"/>
                      <a:pt x="276246" y="408923"/>
                      <a:pt x="274266" y="408923"/>
                    </a:cubicBezTo>
                    <a:cubicBezTo>
                      <a:pt x="274266" y="407934"/>
                      <a:pt x="274266" y="404963"/>
                      <a:pt x="274266" y="402983"/>
                    </a:cubicBezTo>
                    <a:cubicBezTo>
                      <a:pt x="274266" y="329713"/>
                      <a:pt x="274266" y="255453"/>
                      <a:pt x="273276" y="182184"/>
                    </a:cubicBezTo>
                    <a:lnTo>
                      <a:pt x="273276" y="116835"/>
                    </a:lnTo>
                    <a:cubicBezTo>
                      <a:pt x="273276" y="115845"/>
                      <a:pt x="273276" y="114855"/>
                      <a:pt x="273276" y="112875"/>
                    </a:cubicBezTo>
                    <a:cubicBezTo>
                      <a:pt x="272286" y="108914"/>
                      <a:pt x="273276" y="105944"/>
                      <a:pt x="279217" y="101983"/>
                    </a:cubicBezTo>
                    <a:cubicBezTo>
                      <a:pt x="280207" y="100993"/>
                      <a:pt x="282187" y="100003"/>
                      <a:pt x="283177" y="100003"/>
                    </a:cubicBezTo>
                    <a:cubicBezTo>
                      <a:pt x="325753" y="100003"/>
                      <a:pt x="367338" y="100003"/>
                      <a:pt x="409914" y="100003"/>
                    </a:cubicBezTo>
                    <a:cubicBezTo>
                      <a:pt x="415854" y="100003"/>
                      <a:pt x="422785" y="100003"/>
                      <a:pt x="428726" y="100993"/>
                    </a:cubicBezTo>
                    <a:cubicBezTo>
                      <a:pt x="433677" y="100993"/>
                      <a:pt x="437637" y="104954"/>
                      <a:pt x="437637" y="109905"/>
                    </a:cubicBezTo>
                    <a:cubicBezTo>
                      <a:pt x="437637" y="118816"/>
                      <a:pt x="438627" y="131687"/>
                      <a:pt x="438627" y="144559"/>
                    </a:cubicBezTo>
                    <a:cubicBezTo>
                      <a:pt x="438627" y="214858"/>
                      <a:pt x="438627" y="285157"/>
                      <a:pt x="438627" y="355457"/>
                    </a:cubicBezTo>
                    <a:lnTo>
                      <a:pt x="438627" y="409914"/>
                    </a:lnTo>
                    <a:lnTo>
                      <a:pt x="411894" y="409914"/>
                    </a:lnTo>
                    <a:cubicBezTo>
                      <a:pt x="368328" y="408923"/>
                      <a:pt x="323772" y="408923"/>
                      <a:pt x="280207" y="408923"/>
                    </a:cubicBezTo>
                    <a:close/>
                    <a:moveTo>
                      <a:pt x="520808" y="338624"/>
                    </a:moveTo>
                    <a:lnTo>
                      <a:pt x="520808" y="279217"/>
                    </a:lnTo>
                    <a:cubicBezTo>
                      <a:pt x="520808" y="211888"/>
                      <a:pt x="520808" y="144559"/>
                      <a:pt x="520808" y="77230"/>
                    </a:cubicBezTo>
                    <a:cubicBezTo>
                      <a:pt x="520808" y="66339"/>
                      <a:pt x="520808" y="55448"/>
                      <a:pt x="521798" y="44556"/>
                    </a:cubicBezTo>
                    <a:lnTo>
                      <a:pt x="521798" y="42575"/>
                    </a:lnTo>
                    <a:cubicBezTo>
                      <a:pt x="521798" y="31684"/>
                      <a:pt x="524769" y="29704"/>
                      <a:pt x="534670" y="29704"/>
                    </a:cubicBezTo>
                    <a:cubicBezTo>
                      <a:pt x="582196" y="29704"/>
                      <a:pt x="629723" y="28714"/>
                      <a:pt x="677249" y="28714"/>
                    </a:cubicBezTo>
                    <a:cubicBezTo>
                      <a:pt x="677249" y="28714"/>
                      <a:pt x="678239" y="28714"/>
                      <a:pt x="680219" y="29704"/>
                    </a:cubicBezTo>
                    <a:cubicBezTo>
                      <a:pt x="685170" y="32674"/>
                      <a:pt x="686160" y="36635"/>
                      <a:pt x="686160" y="45546"/>
                    </a:cubicBezTo>
                    <a:cubicBezTo>
                      <a:pt x="686160" y="122776"/>
                      <a:pt x="686160" y="200006"/>
                      <a:pt x="686160" y="277236"/>
                    </a:cubicBezTo>
                    <a:lnTo>
                      <a:pt x="686160" y="338624"/>
                    </a:lnTo>
                    <a:lnTo>
                      <a:pt x="520808" y="33862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4" name="Полилиния: фигура 153">
                <a:extLst>
                  <a:ext uri="{FF2B5EF4-FFF2-40B4-BE49-F238E27FC236}">
                    <a16:creationId xmlns:a16="http://schemas.microsoft.com/office/drawing/2014/main" id="{B3B15AA8-6546-9925-6D98-0CE8A1F323EC}"/>
                  </a:ext>
                </a:extLst>
              </p:cNvPr>
              <p:cNvSpPr/>
              <p:nvPr/>
            </p:nvSpPr>
            <p:spPr>
              <a:xfrm>
                <a:off x="1337577" y="7476468"/>
                <a:ext cx="151489" cy="27724"/>
              </a:xfrm>
              <a:custGeom>
                <a:avLst/>
                <a:gdLst>
                  <a:gd name="connsiteX0" fmla="*/ 0 w 151489"/>
                  <a:gd name="connsiteY0" fmla="*/ 0 h 27724"/>
                  <a:gd name="connsiteX1" fmla="*/ 0 w 151489"/>
                  <a:gd name="connsiteY1" fmla="*/ 990 h 27724"/>
                  <a:gd name="connsiteX2" fmla="*/ 0 w 151489"/>
                  <a:gd name="connsiteY2" fmla="*/ 27724 h 27724"/>
                  <a:gd name="connsiteX3" fmla="*/ 151490 w 151489"/>
                  <a:gd name="connsiteY3" fmla="*/ 27724 h 27724"/>
                  <a:gd name="connsiteX4" fmla="*/ 151490 w 151489"/>
                  <a:gd name="connsiteY4" fmla="*/ 0 h 27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489" h="27724">
                    <a:moveTo>
                      <a:pt x="0" y="0"/>
                    </a:moveTo>
                    <a:lnTo>
                      <a:pt x="0" y="990"/>
                    </a:lnTo>
                    <a:lnTo>
                      <a:pt x="0" y="27724"/>
                    </a:lnTo>
                    <a:lnTo>
                      <a:pt x="151490" y="27724"/>
                    </a:lnTo>
                    <a:lnTo>
                      <a:pt x="151490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5" name="Полилиния: фигура 154">
                <a:extLst>
                  <a:ext uri="{FF2B5EF4-FFF2-40B4-BE49-F238E27FC236}">
                    <a16:creationId xmlns:a16="http://schemas.microsoft.com/office/drawing/2014/main" id="{916FC06D-D080-79C9-D4D3-F82B4A829606}"/>
                  </a:ext>
                </a:extLst>
              </p:cNvPr>
              <p:cNvSpPr/>
              <p:nvPr/>
            </p:nvSpPr>
            <p:spPr>
              <a:xfrm>
                <a:off x="1336586" y="7547758"/>
                <a:ext cx="151489" cy="27723"/>
              </a:xfrm>
              <a:custGeom>
                <a:avLst/>
                <a:gdLst>
                  <a:gd name="connsiteX0" fmla="*/ 151490 w 151489"/>
                  <a:gd name="connsiteY0" fmla="*/ 0 h 27723"/>
                  <a:gd name="connsiteX1" fmla="*/ 151490 w 151489"/>
                  <a:gd name="connsiteY1" fmla="*/ 0 h 27723"/>
                  <a:gd name="connsiteX2" fmla="*/ 0 w 151489"/>
                  <a:gd name="connsiteY2" fmla="*/ 0 h 27723"/>
                  <a:gd name="connsiteX3" fmla="*/ 0 w 151489"/>
                  <a:gd name="connsiteY3" fmla="*/ 0 h 27723"/>
                  <a:gd name="connsiteX4" fmla="*/ 0 w 151489"/>
                  <a:gd name="connsiteY4" fmla="*/ 27724 h 27723"/>
                  <a:gd name="connsiteX5" fmla="*/ 10891 w 151489"/>
                  <a:gd name="connsiteY5" fmla="*/ 27724 h 27723"/>
                  <a:gd name="connsiteX6" fmla="*/ 10891 w 151489"/>
                  <a:gd name="connsiteY6" fmla="*/ 27724 h 27723"/>
                  <a:gd name="connsiteX7" fmla="*/ 151490 w 151489"/>
                  <a:gd name="connsiteY7" fmla="*/ 27724 h 27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489" h="27723">
                    <a:moveTo>
                      <a:pt x="151490" y="0"/>
                    </a:moveTo>
                    <a:lnTo>
                      <a:pt x="15149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7724"/>
                    </a:lnTo>
                    <a:lnTo>
                      <a:pt x="10891" y="27724"/>
                    </a:lnTo>
                    <a:lnTo>
                      <a:pt x="10891" y="27724"/>
                    </a:lnTo>
                    <a:lnTo>
                      <a:pt x="151490" y="2772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6" name="Полилиния: фигура 155">
                <a:extLst>
                  <a:ext uri="{FF2B5EF4-FFF2-40B4-BE49-F238E27FC236}">
                    <a16:creationId xmlns:a16="http://schemas.microsoft.com/office/drawing/2014/main" id="{F9FDB9DE-1CE2-FE9C-DC94-91EA09670E02}"/>
                  </a:ext>
                </a:extLst>
              </p:cNvPr>
              <p:cNvSpPr/>
              <p:nvPr/>
            </p:nvSpPr>
            <p:spPr>
              <a:xfrm>
                <a:off x="1335596" y="7405179"/>
                <a:ext cx="151489" cy="27723"/>
              </a:xfrm>
              <a:custGeom>
                <a:avLst/>
                <a:gdLst>
                  <a:gd name="connsiteX0" fmla="*/ 151490 w 151489"/>
                  <a:gd name="connsiteY0" fmla="*/ 27724 h 27723"/>
                  <a:gd name="connsiteX1" fmla="*/ 151490 w 151489"/>
                  <a:gd name="connsiteY1" fmla="*/ 0 h 27723"/>
                  <a:gd name="connsiteX2" fmla="*/ 0 w 151489"/>
                  <a:gd name="connsiteY2" fmla="*/ 0 h 27723"/>
                  <a:gd name="connsiteX3" fmla="*/ 0 w 151489"/>
                  <a:gd name="connsiteY3" fmla="*/ 0 h 27723"/>
                  <a:gd name="connsiteX4" fmla="*/ 0 w 151489"/>
                  <a:gd name="connsiteY4" fmla="*/ 27724 h 27723"/>
                  <a:gd name="connsiteX5" fmla="*/ 2970 w 151489"/>
                  <a:gd name="connsiteY5" fmla="*/ 27724 h 27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489" h="27723">
                    <a:moveTo>
                      <a:pt x="151490" y="27724"/>
                    </a:moveTo>
                    <a:lnTo>
                      <a:pt x="15149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7724"/>
                    </a:lnTo>
                    <a:lnTo>
                      <a:pt x="2970" y="2772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7" name="Полилиния: фигура 156">
                <a:extLst>
                  <a:ext uri="{FF2B5EF4-FFF2-40B4-BE49-F238E27FC236}">
                    <a16:creationId xmlns:a16="http://schemas.microsoft.com/office/drawing/2014/main" id="{F512FC9F-8CC6-112F-D9CC-A138EE9ABFF0}"/>
                  </a:ext>
                </a:extLst>
              </p:cNvPr>
              <p:cNvSpPr/>
              <p:nvPr/>
            </p:nvSpPr>
            <p:spPr>
              <a:xfrm>
                <a:off x="1089054" y="7475478"/>
                <a:ext cx="151489" cy="28714"/>
              </a:xfrm>
              <a:custGeom>
                <a:avLst/>
                <a:gdLst>
                  <a:gd name="connsiteX0" fmla="*/ 0 w 151489"/>
                  <a:gd name="connsiteY0" fmla="*/ 0 h 28714"/>
                  <a:gd name="connsiteX1" fmla="*/ 0 w 151489"/>
                  <a:gd name="connsiteY1" fmla="*/ 28714 h 28714"/>
                  <a:gd name="connsiteX2" fmla="*/ 0 w 151489"/>
                  <a:gd name="connsiteY2" fmla="*/ 28714 h 28714"/>
                  <a:gd name="connsiteX3" fmla="*/ 151490 w 151489"/>
                  <a:gd name="connsiteY3" fmla="*/ 28714 h 28714"/>
                  <a:gd name="connsiteX4" fmla="*/ 151490 w 151489"/>
                  <a:gd name="connsiteY4" fmla="*/ 0 h 28714"/>
                  <a:gd name="connsiteX5" fmla="*/ 151490 w 151489"/>
                  <a:gd name="connsiteY5" fmla="*/ 0 h 28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489" h="28714">
                    <a:moveTo>
                      <a:pt x="0" y="0"/>
                    </a:moveTo>
                    <a:lnTo>
                      <a:pt x="0" y="28714"/>
                    </a:lnTo>
                    <a:lnTo>
                      <a:pt x="0" y="28714"/>
                    </a:lnTo>
                    <a:lnTo>
                      <a:pt x="151490" y="28714"/>
                    </a:lnTo>
                    <a:lnTo>
                      <a:pt x="151490" y="0"/>
                    </a:lnTo>
                    <a:lnTo>
                      <a:pt x="151490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8" name="Полилиния: фигура 157">
                <a:extLst>
                  <a:ext uri="{FF2B5EF4-FFF2-40B4-BE49-F238E27FC236}">
                    <a16:creationId xmlns:a16="http://schemas.microsoft.com/office/drawing/2014/main" id="{841B6E86-A73D-CA60-0E61-2514765C3384}"/>
                  </a:ext>
                </a:extLst>
              </p:cNvPr>
              <p:cNvSpPr/>
              <p:nvPr/>
            </p:nvSpPr>
            <p:spPr>
              <a:xfrm>
                <a:off x="1089054" y="7333890"/>
                <a:ext cx="152479" cy="27723"/>
              </a:xfrm>
              <a:custGeom>
                <a:avLst/>
                <a:gdLst>
                  <a:gd name="connsiteX0" fmla="*/ 0 w 152479"/>
                  <a:gd name="connsiteY0" fmla="*/ 0 h 27723"/>
                  <a:gd name="connsiteX1" fmla="*/ 0 w 152479"/>
                  <a:gd name="connsiteY1" fmla="*/ 27724 h 27723"/>
                  <a:gd name="connsiteX2" fmla="*/ 0 w 152479"/>
                  <a:gd name="connsiteY2" fmla="*/ 27724 h 27723"/>
                  <a:gd name="connsiteX3" fmla="*/ 150500 w 152479"/>
                  <a:gd name="connsiteY3" fmla="*/ 27724 h 27723"/>
                  <a:gd name="connsiteX4" fmla="*/ 152480 w 152479"/>
                  <a:gd name="connsiteY4" fmla="*/ 27724 h 27723"/>
                  <a:gd name="connsiteX5" fmla="*/ 152480 w 152479"/>
                  <a:gd name="connsiteY5" fmla="*/ 0 h 27723"/>
                  <a:gd name="connsiteX6" fmla="*/ 0 w 152479"/>
                  <a:gd name="connsiteY6" fmla="*/ 0 h 27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2479" h="27723">
                    <a:moveTo>
                      <a:pt x="0" y="0"/>
                    </a:moveTo>
                    <a:lnTo>
                      <a:pt x="0" y="27724"/>
                    </a:lnTo>
                    <a:lnTo>
                      <a:pt x="0" y="27724"/>
                    </a:lnTo>
                    <a:lnTo>
                      <a:pt x="150500" y="27724"/>
                    </a:lnTo>
                    <a:lnTo>
                      <a:pt x="152480" y="27724"/>
                    </a:lnTo>
                    <a:lnTo>
                      <a:pt x="15248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" name="Полилиния: фигура 158">
                <a:extLst>
                  <a:ext uri="{FF2B5EF4-FFF2-40B4-BE49-F238E27FC236}">
                    <a16:creationId xmlns:a16="http://schemas.microsoft.com/office/drawing/2014/main" id="{9F6FACCD-9ADC-6D03-F082-4AC7C2236B98}"/>
                  </a:ext>
                </a:extLst>
              </p:cNvPr>
              <p:cNvSpPr/>
              <p:nvPr/>
            </p:nvSpPr>
            <p:spPr>
              <a:xfrm>
                <a:off x="1089054" y="7405179"/>
                <a:ext cx="151489" cy="27723"/>
              </a:xfrm>
              <a:custGeom>
                <a:avLst/>
                <a:gdLst>
                  <a:gd name="connsiteX0" fmla="*/ 0 w 151489"/>
                  <a:gd name="connsiteY0" fmla="*/ 0 h 27723"/>
                  <a:gd name="connsiteX1" fmla="*/ 0 w 151489"/>
                  <a:gd name="connsiteY1" fmla="*/ 27724 h 27723"/>
                  <a:gd name="connsiteX2" fmla="*/ 151490 w 151489"/>
                  <a:gd name="connsiteY2" fmla="*/ 27724 h 27723"/>
                  <a:gd name="connsiteX3" fmla="*/ 151490 w 151489"/>
                  <a:gd name="connsiteY3" fmla="*/ 27724 h 27723"/>
                  <a:gd name="connsiteX4" fmla="*/ 151490 w 151489"/>
                  <a:gd name="connsiteY4" fmla="*/ 0 h 27723"/>
                  <a:gd name="connsiteX5" fmla="*/ 151490 w 151489"/>
                  <a:gd name="connsiteY5" fmla="*/ 0 h 27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489" h="27723">
                    <a:moveTo>
                      <a:pt x="0" y="0"/>
                    </a:moveTo>
                    <a:lnTo>
                      <a:pt x="0" y="27724"/>
                    </a:lnTo>
                    <a:lnTo>
                      <a:pt x="151490" y="27724"/>
                    </a:lnTo>
                    <a:lnTo>
                      <a:pt x="151490" y="27724"/>
                    </a:lnTo>
                    <a:lnTo>
                      <a:pt x="151490" y="0"/>
                    </a:lnTo>
                    <a:lnTo>
                      <a:pt x="151490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" name="Полилиния: фигура 159">
                <a:extLst>
                  <a:ext uri="{FF2B5EF4-FFF2-40B4-BE49-F238E27FC236}">
                    <a16:creationId xmlns:a16="http://schemas.microsoft.com/office/drawing/2014/main" id="{A3FAF76F-1F5C-5795-D80E-4722C7C57D2F}"/>
                  </a:ext>
                </a:extLst>
              </p:cNvPr>
              <p:cNvSpPr/>
              <p:nvPr/>
            </p:nvSpPr>
            <p:spPr>
              <a:xfrm>
                <a:off x="1584119" y="7333890"/>
                <a:ext cx="151489" cy="28713"/>
              </a:xfrm>
              <a:custGeom>
                <a:avLst/>
                <a:gdLst>
                  <a:gd name="connsiteX0" fmla="*/ 0 w 151489"/>
                  <a:gd name="connsiteY0" fmla="*/ 0 h 28713"/>
                  <a:gd name="connsiteX1" fmla="*/ 151490 w 151489"/>
                  <a:gd name="connsiteY1" fmla="*/ 0 h 28713"/>
                  <a:gd name="connsiteX2" fmla="*/ 151490 w 151489"/>
                  <a:gd name="connsiteY2" fmla="*/ 28714 h 28713"/>
                  <a:gd name="connsiteX3" fmla="*/ 0 w 151489"/>
                  <a:gd name="connsiteY3" fmla="*/ 28714 h 28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489" h="28713">
                    <a:moveTo>
                      <a:pt x="0" y="0"/>
                    </a:moveTo>
                    <a:lnTo>
                      <a:pt x="151490" y="0"/>
                    </a:lnTo>
                    <a:lnTo>
                      <a:pt x="151490" y="28714"/>
                    </a:lnTo>
                    <a:lnTo>
                      <a:pt x="0" y="2871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" name="Полилиния: фигура 160">
                <a:extLst>
                  <a:ext uri="{FF2B5EF4-FFF2-40B4-BE49-F238E27FC236}">
                    <a16:creationId xmlns:a16="http://schemas.microsoft.com/office/drawing/2014/main" id="{71FC3474-2831-357A-DB91-D9C1877D07F6}"/>
                  </a:ext>
                </a:extLst>
              </p:cNvPr>
              <p:cNvSpPr/>
              <p:nvPr/>
            </p:nvSpPr>
            <p:spPr>
              <a:xfrm>
                <a:off x="1584119" y="7475478"/>
                <a:ext cx="152479" cy="27723"/>
              </a:xfrm>
              <a:custGeom>
                <a:avLst/>
                <a:gdLst>
                  <a:gd name="connsiteX0" fmla="*/ 0 w 152479"/>
                  <a:gd name="connsiteY0" fmla="*/ 0 h 27723"/>
                  <a:gd name="connsiteX1" fmla="*/ 0 w 152479"/>
                  <a:gd name="connsiteY1" fmla="*/ 27724 h 27723"/>
                  <a:gd name="connsiteX2" fmla="*/ 0 w 152479"/>
                  <a:gd name="connsiteY2" fmla="*/ 27724 h 27723"/>
                  <a:gd name="connsiteX3" fmla="*/ 152480 w 152479"/>
                  <a:gd name="connsiteY3" fmla="*/ 27724 h 27723"/>
                  <a:gd name="connsiteX4" fmla="*/ 152480 w 152479"/>
                  <a:gd name="connsiteY4" fmla="*/ 0 h 27723"/>
                  <a:gd name="connsiteX5" fmla="*/ 152480 w 152479"/>
                  <a:gd name="connsiteY5" fmla="*/ 0 h 27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2479" h="27723">
                    <a:moveTo>
                      <a:pt x="0" y="0"/>
                    </a:moveTo>
                    <a:lnTo>
                      <a:pt x="0" y="27724"/>
                    </a:lnTo>
                    <a:lnTo>
                      <a:pt x="0" y="27724"/>
                    </a:lnTo>
                    <a:lnTo>
                      <a:pt x="152480" y="27724"/>
                    </a:lnTo>
                    <a:lnTo>
                      <a:pt x="152480" y="0"/>
                    </a:lnTo>
                    <a:lnTo>
                      <a:pt x="152480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" name="Полилиния: фигура 161">
                <a:extLst>
                  <a:ext uri="{FF2B5EF4-FFF2-40B4-BE49-F238E27FC236}">
                    <a16:creationId xmlns:a16="http://schemas.microsoft.com/office/drawing/2014/main" id="{49E6FD13-3910-D276-B864-28175255E930}"/>
                  </a:ext>
                </a:extLst>
              </p:cNvPr>
              <p:cNvSpPr/>
              <p:nvPr/>
            </p:nvSpPr>
            <p:spPr>
              <a:xfrm>
                <a:off x="1584119" y="7405179"/>
                <a:ext cx="152479" cy="26733"/>
              </a:xfrm>
              <a:custGeom>
                <a:avLst/>
                <a:gdLst>
                  <a:gd name="connsiteX0" fmla="*/ 0 w 152479"/>
                  <a:gd name="connsiteY0" fmla="*/ 0 h 26733"/>
                  <a:gd name="connsiteX1" fmla="*/ 0 w 152479"/>
                  <a:gd name="connsiteY1" fmla="*/ 26733 h 26733"/>
                  <a:gd name="connsiteX2" fmla="*/ 152480 w 152479"/>
                  <a:gd name="connsiteY2" fmla="*/ 26733 h 26733"/>
                  <a:gd name="connsiteX3" fmla="*/ 152480 w 152479"/>
                  <a:gd name="connsiteY3" fmla="*/ 26733 h 26733"/>
                  <a:gd name="connsiteX4" fmla="*/ 152480 w 152479"/>
                  <a:gd name="connsiteY4" fmla="*/ 0 h 26733"/>
                  <a:gd name="connsiteX5" fmla="*/ 152480 w 152479"/>
                  <a:gd name="connsiteY5" fmla="*/ 0 h 26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2479" h="26733">
                    <a:moveTo>
                      <a:pt x="0" y="0"/>
                    </a:moveTo>
                    <a:lnTo>
                      <a:pt x="0" y="26733"/>
                    </a:lnTo>
                    <a:lnTo>
                      <a:pt x="152480" y="26733"/>
                    </a:lnTo>
                    <a:lnTo>
                      <a:pt x="152480" y="26733"/>
                    </a:lnTo>
                    <a:lnTo>
                      <a:pt x="152480" y="0"/>
                    </a:lnTo>
                    <a:lnTo>
                      <a:pt x="152480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" name="Полилиния: фигура 162">
                <a:extLst>
                  <a:ext uri="{FF2B5EF4-FFF2-40B4-BE49-F238E27FC236}">
                    <a16:creationId xmlns:a16="http://schemas.microsoft.com/office/drawing/2014/main" id="{14BDB65C-CD86-F76C-14D0-215F3B101A47}"/>
                  </a:ext>
                </a:extLst>
              </p:cNvPr>
              <p:cNvSpPr/>
              <p:nvPr/>
            </p:nvSpPr>
            <p:spPr>
              <a:xfrm>
                <a:off x="1189057" y="7560629"/>
                <a:ext cx="44555" cy="41585"/>
              </a:xfrm>
              <a:custGeom>
                <a:avLst/>
                <a:gdLst>
                  <a:gd name="connsiteX0" fmla="*/ 0 w 44555"/>
                  <a:gd name="connsiteY0" fmla="*/ 0 h 41585"/>
                  <a:gd name="connsiteX1" fmla="*/ 44556 w 44555"/>
                  <a:gd name="connsiteY1" fmla="*/ 0 h 41585"/>
                  <a:gd name="connsiteX2" fmla="*/ 44556 w 44555"/>
                  <a:gd name="connsiteY2" fmla="*/ 41585 h 41585"/>
                  <a:gd name="connsiteX3" fmla="*/ 0 w 44555"/>
                  <a:gd name="connsiteY3" fmla="*/ 41585 h 41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555" h="41585">
                    <a:moveTo>
                      <a:pt x="0" y="0"/>
                    </a:moveTo>
                    <a:lnTo>
                      <a:pt x="44556" y="0"/>
                    </a:lnTo>
                    <a:lnTo>
                      <a:pt x="44556" y="41585"/>
                    </a:lnTo>
                    <a:lnTo>
                      <a:pt x="0" y="41585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" name="Полилиния: фигура 163">
                <a:extLst>
                  <a:ext uri="{FF2B5EF4-FFF2-40B4-BE49-F238E27FC236}">
                    <a16:creationId xmlns:a16="http://schemas.microsoft.com/office/drawing/2014/main" id="{1E794009-C05F-979B-F63A-EB5C2405652C}"/>
                  </a:ext>
                </a:extLst>
              </p:cNvPr>
              <p:cNvSpPr/>
              <p:nvPr/>
            </p:nvSpPr>
            <p:spPr>
              <a:xfrm>
                <a:off x="1437580" y="7634889"/>
                <a:ext cx="44555" cy="41585"/>
              </a:xfrm>
              <a:custGeom>
                <a:avLst/>
                <a:gdLst>
                  <a:gd name="connsiteX0" fmla="*/ 0 w 44555"/>
                  <a:gd name="connsiteY0" fmla="*/ 0 h 41585"/>
                  <a:gd name="connsiteX1" fmla="*/ 44556 w 44555"/>
                  <a:gd name="connsiteY1" fmla="*/ 0 h 41585"/>
                  <a:gd name="connsiteX2" fmla="*/ 44556 w 44555"/>
                  <a:gd name="connsiteY2" fmla="*/ 41585 h 41585"/>
                  <a:gd name="connsiteX3" fmla="*/ 0 w 44555"/>
                  <a:gd name="connsiteY3" fmla="*/ 41585 h 41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555" h="41585">
                    <a:moveTo>
                      <a:pt x="0" y="0"/>
                    </a:moveTo>
                    <a:lnTo>
                      <a:pt x="44556" y="0"/>
                    </a:lnTo>
                    <a:lnTo>
                      <a:pt x="44556" y="41585"/>
                    </a:lnTo>
                    <a:lnTo>
                      <a:pt x="0" y="41585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" name="Полилиния: фигура 164">
                <a:extLst>
                  <a:ext uri="{FF2B5EF4-FFF2-40B4-BE49-F238E27FC236}">
                    <a16:creationId xmlns:a16="http://schemas.microsoft.com/office/drawing/2014/main" id="{65F90474-4F13-3B3C-C9F0-09E2E68645AE}"/>
                  </a:ext>
                </a:extLst>
              </p:cNvPr>
              <p:cNvSpPr/>
              <p:nvPr/>
            </p:nvSpPr>
            <p:spPr>
              <a:xfrm>
                <a:off x="1683132" y="7561619"/>
                <a:ext cx="44555" cy="41585"/>
              </a:xfrm>
              <a:custGeom>
                <a:avLst/>
                <a:gdLst>
                  <a:gd name="connsiteX0" fmla="*/ 0 w 44555"/>
                  <a:gd name="connsiteY0" fmla="*/ 0 h 41585"/>
                  <a:gd name="connsiteX1" fmla="*/ 44556 w 44555"/>
                  <a:gd name="connsiteY1" fmla="*/ 0 h 41585"/>
                  <a:gd name="connsiteX2" fmla="*/ 44556 w 44555"/>
                  <a:gd name="connsiteY2" fmla="*/ 41586 h 41585"/>
                  <a:gd name="connsiteX3" fmla="*/ 0 w 44555"/>
                  <a:gd name="connsiteY3" fmla="*/ 41586 h 41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555" h="41585">
                    <a:moveTo>
                      <a:pt x="0" y="0"/>
                    </a:moveTo>
                    <a:lnTo>
                      <a:pt x="44556" y="0"/>
                    </a:lnTo>
                    <a:lnTo>
                      <a:pt x="44556" y="41586"/>
                    </a:lnTo>
                    <a:lnTo>
                      <a:pt x="0" y="41586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" name="Заголовок 10">
            <a:extLst>
              <a:ext uri="{FF2B5EF4-FFF2-40B4-BE49-F238E27FC236}">
                <a16:creationId xmlns:a16="http://schemas.microsoft.com/office/drawing/2014/main" id="{0EA51A74-B396-FB7A-7B72-47AA3E23DA8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75555" y="1119413"/>
            <a:ext cx="16230601" cy="1560287"/>
          </a:xfrm>
        </p:spPr>
        <p:txBody>
          <a:bodyPr/>
          <a:lstStyle/>
          <a:p>
            <a:r>
              <a:rPr lang="ru-RU" dirty="0"/>
              <a:t>Источники</a:t>
            </a:r>
            <a:r>
              <a:rPr lang="ru-RU" sz="3600" dirty="0"/>
              <a:t> </a:t>
            </a:r>
            <a:br>
              <a:rPr lang="ru-RU" sz="3600" dirty="0"/>
            </a:br>
            <a:r>
              <a:rPr lang="ru-RU" dirty="0"/>
              <a:t>бесперебойного питания</a:t>
            </a:r>
          </a:p>
        </p:txBody>
      </p:sp>
      <p:sp>
        <p:nvSpPr>
          <p:cNvPr id="12" name="Текст 11">
            <a:extLst>
              <a:ext uri="{FF2B5EF4-FFF2-40B4-BE49-F238E27FC236}">
                <a16:creationId xmlns:a16="http://schemas.microsoft.com/office/drawing/2014/main" id="{190FC395-3C44-F81B-1B86-F009774DEF2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75556" y="2984500"/>
            <a:ext cx="7162800" cy="4267200"/>
          </a:xfrm>
        </p:spPr>
        <p:txBody>
          <a:bodyPr/>
          <a:lstStyle/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Центры обработки данных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Банки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Медицинские учреждения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Офисные и торговые центры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Аэропорты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Промышленные предприятия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Загородная недвижимость</a:t>
            </a:r>
          </a:p>
          <a:p>
            <a:pPr marL="0" indent="0">
              <a:lnSpc>
                <a:spcPts val="3000"/>
              </a:lnSpc>
              <a:buNone/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8600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50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2" grpId="0" build="p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Полилиния: фигура 133">
            <a:extLst>
              <a:ext uri="{FF2B5EF4-FFF2-40B4-BE49-F238E27FC236}">
                <a16:creationId xmlns:a16="http://schemas.microsoft.com/office/drawing/2014/main" id="{19FB0877-95CE-E19D-89FC-762F4B2945B8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рямоугольник 1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F6394DB6-D41C-3434-7076-9F04D8FE4BFE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49" name="Группа 48">
            <a:extLst>
              <a:ext uri="{FF2B5EF4-FFF2-40B4-BE49-F238E27FC236}">
                <a16:creationId xmlns:a16="http://schemas.microsoft.com/office/drawing/2014/main" id="{D174545D-8F83-F593-AA86-5562801C5070}"/>
              </a:ext>
            </a:extLst>
          </p:cNvPr>
          <p:cNvGrpSpPr/>
          <p:nvPr/>
        </p:nvGrpSpPr>
        <p:grpSpPr>
          <a:xfrm>
            <a:off x="1427956" y="8484829"/>
            <a:ext cx="4038600" cy="748071"/>
            <a:chOff x="1427956" y="8242300"/>
            <a:chExt cx="4941546" cy="915325"/>
          </a:xfrm>
          <a:solidFill>
            <a:schemeClr val="bg1">
              <a:lumMod val="75000"/>
            </a:schemeClr>
          </a:solidFill>
        </p:grpSpPr>
        <p:grpSp>
          <p:nvGrpSpPr>
            <p:cNvPr id="60" name="Рисунок 57">
              <a:extLst>
                <a:ext uri="{FF2B5EF4-FFF2-40B4-BE49-F238E27FC236}">
                  <a16:creationId xmlns:a16="http://schemas.microsoft.com/office/drawing/2014/main" id="{F320E6FA-8975-7BC3-BC30-565635FB194F}"/>
                </a:ext>
              </a:extLst>
            </p:cNvPr>
            <p:cNvGrpSpPr/>
            <p:nvPr/>
          </p:nvGrpSpPr>
          <p:grpSpPr>
            <a:xfrm>
              <a:off x="2811010" y="8282760"/>
              <a:ext cx="842712" cy="834405"/>
              <a:chOff x="1007649" y="4439976"/>
              <a:chExt cx="842712" cy="834405"/>
            </a:xfrm>
            <a:grpFill/>
          </p:grpSpPr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D8D788BA-6C91-9F14-4936-9475428DAFE2}"/>
                  </a:ext>
                </a:extLst>
              </p:cNvPr>
              <p:cNvSpPr/>
              <p:nvPr/>
            </p:nvSpPr>
            <p:spPr>
              <a:xfrm>
                <a:off x="1683002" y="4571519"/>
                <a:ext cx="31215" cy="31852"/>
              </a:xfrm>
              <a:custGeom>
                <a:avLst/>
                <a:gdLst>
                  <a:gd name="connsiteX0" fmla="*/ 4459 w 31215"/>
                  <a:gd name="connsiteY0" fmla="*/ 4222 h 31852"/>
                  <a:gd name="connsiteX1" fmla="*/ 4459 w 31215"/>
                  <a:gd name="connsiteY1" fmla="*/ 27014 h 31852"/>
                  <a:gd name="connsiteX2" fmla="*/ 26261 w 31215"/>
                  <a:gd name="connsiteY2" fmla="*/ 27014 h 31852"/>
                  <a:gd name="connsiteX3" fmla="*/ 27252 w 31215"/>
                  <a:gd name="connsiteY3" fmla="*/ 6204 h 31852"/>
                  <a:gd name="connsiteX4" fmla="*/ 14369 w 31215"/>
                  <a:gd name="connsiteY4" fmla="*/ 258 h 31852"/>
                  <a:gd name="connsiteX5" fmla="*/ 4459 w 31215"/>
                  <a:gd name="connsiteY5" fmla="*/ 4222 h 3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215" h="31852">
                    <a:moveTo>
                      <a:pt x="4459" y="4222"/>
                    </a:moveTo>
                    <a:cubicBezTo>
                      <a:pt x="-1486" y="10168"/>
                      <a:pt x="-1486" y="21068"/>
                      <a:pt x="4459" y="27014"/>
                    </a:cubicBezTo>
                    <a:cubicBezTo>
                      <a:pt x="11396" y="32960"/>
                      <a:pt x="19324" y="33951"/>
                      <a:pt x="26261" y="27014"/>
                    </a:cubicBezTo>
                    <a:cubicBezTo>
                      <a:pt x="33198" y="20077"/>
                      <a:pt x="32207" y="12150"/>
                      <a:pt x="27252" y="6204"/>
                    </a:cubicBezTo>
                    <a:cubicBezTo>
                      <a:pt x="23288" y="2240"/>
                      <a:pt x="19324" y="258"/>
                      <a:pt x="14369" y="258"/>
                    </a:cubicBezTo>
                    <a:cubicBezTo>
                      <a:pt x="11396" y="-733"/>
                      <a:pt x="7432" y="1249"/>
                      <a:pt x="4459" y="4222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E6D5DC90-38A9-AC14-F86F-363FB0489879}"/>
                  </a:ext>
                </a:extLst>
              </p:cNvPr>
              <p:cNvSpPr/>
              <p:nvPr/>
            </p:nvSpPr>
            <p:spPr>
              <a:xfrm>
                <a:off x="1774889" y="4483579"/>
                <a:ext cx="31868" cy="32481"/>
              </a:xfrm>
              <a:custGeom>
                <a:avLst/>
                <a:gdLst>
                  <a:gd name="connsiteX0" fmla="*/ 5725 w 31868"/>
                  <a:gd name="connsiteY0" fmla="*/ 4955 h 32481"/>
                  <a:gd name="connsiteX1" fmla="*/ 4734 w 31868"/>
                  <a:gd name="connsiteY1" fmla="*/ 26756 h 32481"/>
                  <a:gd name="connsiteX2" fmla="*/ 26535 w 31868"/>
                  <a:gd name="connsiteY2" fmla="*/ 27747 h 32481"/>
                  <a:gd name="connsiteX3" fmla="*/ 27526 w 31868"/>
                  <a:gd name="connsiteY3" fmla="*/ 5946 h 32481"/>
                  <a:gd name="connsiteX4" fmla="*/ 15634 w 31868"/>
                  <a:gd name="connsiteY4" fmla="*/ 0 h 32481"/>
                  <a:gd name="connsiteX5" fmla="*/ 5725 w 31868"/>
                  <a:gd name="connsiteY5" fmla="*/ 4955 h 32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868" h="32481">
                    <a:moveTo>
                      <a:pt x="5725" y="4955"/>
                    </a:moveTo>
                    <a:cubicBezTo>
                      <a:pt x="-1212" y="10901"/>
                      <a:pt x="-2203" y="19820"/>
                      <a:pt x="4734" y="26756"/>
                    </a:cubicBezTo>
                    <a:cubicBezTo>
                      <a:pt x="11671" y="33693"/>
                      <a:pt x="19598" y="34684"/>
                      <a:pt x="26535" y="27747"/>
                    </a:cubicBezTo>
                    <a:cubicBezTo>
                      <a:pt x="33472" y="21801"/>
                      <a:pt x="33472" y="13874"/>
                      <a:pt x="27526" y="5946"/>
                    </a:cubicBezTo>
                    <a:cubicBezTo>
                      <a:pt x="23562" y="1982"/>
                      <a:pt x="19598" y="0"/>
                      <a:pt x="15634" y="0"/>
                    </a:cubicBezTo>
                    <a:cubicBezTo>
                      <a:pt x="11671" y="991"/>
                      <a:pt x="8698" y="1982"/>
                      <a:pt x="5725" y="4955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" name="Полилиния: фигура 62">
                <a:extLst>
                  <a:ext uri="{FF2B5EF4-FFF2-40B4-BE49-F238E27FC236}">
                    <a16:creationId xmlns:a16="http://schemas.microsoft.com/office/drawing/2014/main" id="{AE96EE71-AA42-607E-1AF6-2CD2423B6FD3}"/>
                  </a:ext>
                </a:extLst>
              </p:cNvPr>
              <p:cNvSpPr/>
              <p:nvPr/>
            </p:nvSpPr>
            <p:spPr>
              <a:xfrm>
                <a:off x="1818493" y="4439976"/>
                <a:ext cx="31868" cy="32481"/>
              </a:xfrm>
              <a:custGeom>
                <a:avLst/>
                <a:gdLst>
                  <a:gd name="connsiteX0" fmla="*/ 5725 w 31868"/>
                  <a:gd name="connsiteY0" fmla="*/ 4955 h 32481"/>
                  <a:gd name="connsiteX1" fmla="*/ 4734 w 31868"/>
                  <a:gd name="connsiteY1" fmla="*/ 26756 h 32481"/>
                  <a:gd name="connsiteX2" fmla="*/ 26535 w 31868"/>
                  <a:gd name="connsiteY2" fmla="*/ 27747 h 32481"/>
                  <a:gd name="connsiteX3" fmla="*/ 27526 w 31868"/>
                  <a:gd name="connsiteY3" fmla="*/ 5946 h 32481"/>
                  <a:gd name="connsiteX4" fmla="*/ 15634 w 31868"/>
                  <a:gd name="connsiteY4" fmla="*/ 0 h 32481"/>
                  <a:gd name="connsiteX5" fmla="*/ 5725 w 31868"/>
                  <a:gd name="connsiteY5" fmla="*/ 4955 h 32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868" h="32481">
                    <a:moveTo>
                      <a:pt x="5725" y="4955"/>
                    </a:moveTo>
                    <a:cubicBezTo>
                      <a:pt x="-1212" y="10901"/>
                      <a:pt x="-2203" y="19820"/>
                      <a:pt x="4734" y="26756"/>
                    </a:cubicBezTo>
                    <a:cubicBezTo>
                      <a:pt x="11670" y="33693"/>
                      <a:pt x="19598" y="34684"/>
                      <a:pt x="26535" y="27747"/>
                    </a:cubicBezTo>
                    <a:cubicBezTo>
                      <a:pt x="33472" y="21801"/>
                      <a:pt x="33472" y="13874"/>
                      <a:pt x="27526" y="5946"/>
                    </a:cubicBezTo>
                    <a:cubicBezTo>
                      <a:pt x="23562" y="1982"/>
                      <a:pt x="19598" y="0"/>
                      <a:pt x="15634" y="0"/>
                    </a:cubicBezTo>
                    <a:cubicBezTo>
                      <a:pt x="12661" y="991"/>
                      <a:pt x="8697" y="1982"/>
                      <a:pt x="5725" y="4955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4" name="Полилиния: фигура 63">
                <a:extLst>
                  <a:ext uri="{FF2B5EF4-FFF2-40B4-BE49-F238E27FC236}">
                    <a16:creationId xmlns:a16="http://schemas.microsoft.com/office/drawing/2014/main" id="{5434E935-0D53-DA01-F324-6F7CCC4DD6BB}"/>
                  </a:ext>
                </a:extLst>
              </p:cNvPr>
              <p:cNvSpPr/>
              <p:nvPr/>
            </p:nvSpPr>
            <p:spPr>
              <a:xfrm>
                <a:off x="1729052" y="4528793"/>
                <a:ext cx="30782" cy="31618"/>
              </a:xfrm>
              <a:custGeom>
                <a:avLst/>
                <a:gdLst>
                  <a:gd name="connsiteX0" fmla="*/ 4986 w 30782"/>
                  <a:gd name="connsiteY0" fmla="*/ 3344 h 31618"/>
                  <a:gd name="connsiteX1" fmla="*/ 3995 w 30782"/>
                  <a:gd name="connsiteY1" fmla="*/ 26137 h 31618"/>
                  <a:gd name="connsiteX2" fmla="*/ 25796 w 30782"/>
                  <a:gd name="connsiteY2" fmla="*/ 28119 h 31618"/>
                  <a:gd name="connsiteX3" fmla="*/ 26787 w 30782"/>
                  <a:gd name="connsiteY3" fmla="*/ 5327 h 31618"/>
                  <a:gd name="connsiteX4" fmla="*/ 14896 w 30782"/>
                  <a:gd name="connsiteY4" fmla="*/ 372 h 31618"/>
                  <a:gd name="connsiteX5" fmla="*/ 4986 w 30782"/>
                  <a:gd name="connsiteY5" fmla="*/ 3344 h 3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782" h="31618">
                    <a:moveTo>
                      <a:pt x="4986" y="3344"/>
                    </a:moveTo>
                    <a:cubicBezTo>
                      <a:pt x="-960" y="9290"/>
                      <a:pt x="-1951" y="19200"/>
                      <a:pt x="3995" y="26137"/>
                    </a:cubicBezTo>
                    <a:cubicBezTo>
                      <a:pt x="10932" y="33074"/>
                      <a:pt x="17869" y="33074"/>
                      <a:pt x="25796" y="28119"/>
                    </a:cubicBezTo>
                    <a:cubicBezTo>
                      <a:pt x="31742" y="21182"/>
                      <a:pt x="32733" y="13254"/>
                      <a:pt x="26787" y="5327"/>
                    </a:cubicBezTo>
                    <a:cubicBezTo>
                      <a:pt x="23814" y="1362"/>
                      <a:pt x="19850" y="372"/>
                      <a:pt x="14896" y="372"/>
                    </a:cubicBezTo>
                    <a:cubicBezTo>
                      <a:pt x="11923" y="-619"/>
                      <a:pt x="7959" y="372"/>
                      <a:pt x="4986" y="3344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" name="Полилиния: фигура 64">
                <a:extLst>
                  <a:ext uri="{FF2B5EF4-FFF2-40B4-BE49-F238E27FC236}">
                    <a16:creationId xmlns:a16="http://schemas.microsoft.com/office/drawing/2014/main" id="{27F10729-A5BC-AD50-226B-3F218F59F099}"/>
                  </a:ext>
                </a:extLst>
              </p:cNvPr>
              <p:cNvSpPr/>
              <p:nvPr/>
            </p:nvSpPr>
            <p:spPr>
              <a:xfrm>
                <a:off x="1007649" y="4524209"/>
                <a:ext cx="728002" cy="750172"/>
              </a:xfrm>
              <a:custGeom>
                <a:avLst/>
                <a:gdLst>
                  <a:gd name="connsiteX0" fmla="*/ 26757 w 728002"/>
                  <a:gd name="connsiteY0" fmla="*/ 674858 h 750172"/>
                  <a:gd name="connsiteX1" fmla="*/ 26757 w 728002"/>
                  <a:gd name="connsiteY1" fmla="*/ 654047 h 750172"/>
                  <a:gd name="connsiteX2" fmla="*/ 72342 w 728002"/>
                  <a:gd name="connsiteY2" fmla="*/ 607471 h 750172"/>
                  <a:gd name="connsiteX3" fmla="*/ 498463 w 728002"/>
                  <a:gd name="connsiteY3" fmla="*/ 607471 h 750172"/>
                  <a:gd name="connsiteX4" fmla="*/ 544048 w 728002"/>
                  <a:gd name="connsiteY4" fmla="*/ 654047 h 750172"/>
                  <a:gd name="connsiteX5" fmla="*/ 544048 w 728002"/>
                  <a:gd name="connsiteY5" fmla="*/ 674858 h 750172"/>
                  <a:gd name="connsiteX6" fmla="*/ 498463 w 728002"/>
                  <a:gd name="connsiteY6" fmla="*/ 721434 h 750172"/>
                  <a:gd name="connsiteX7" fmla="*/ 72342 w 728002"/>
                  <a:gd name="connsiteY7" fmla="*/ 721434 h 750172"/>
                  <a:gd name="connsiteX8" fmla="*/ 26757 w 728002"/>
                  <a:gd name="connsiteY8" fmla="*/ 674858 h 750172"/>
                  <a:gd name="connsiteX9" fmla="*/ 315132 w 728002"/>
                  <a:gd name="connsiteY9" fmla="*/ 458824 h 750172"/>
                  <a:gd name="connsiteX10" fmla="*/ 319096 w 728002"/>
                  <a:gd name="connsiteY10" fmla="*/ 462788 h 750172"/>
                  <a:gd name="connsiteX11" fmla="*/ 390446 w 728002"/>
                  <a:gd name="connsiteY11" fmla="*/ 510355 h 750172"/>
                  <a:gd name="connsiteX12" fmla="*/ 396392 w 728002"/>
                  <a:gd name="connsiteY12" fmla="*/ 519274 h 750172"/>
                  <a:gd name="connsiteX13" fmla="*/ 396392 w 728002"/>
                  <a:gd name="connsiteY13" fmla="*/ 580714 h 750172"/>
                  <a:gd name="connsiteX14" fmla="*/ 192250 w 728002"/>
                  <a:gd name="connsiteY14" fmla="*/ 580714 h 750172"/>
                  <a:gd name="connsiteX15" fmla="*/ 315132 w 728002"/>
                  <a:gd name="connsiteY15" fmla="*/ 458824 h 750172"/>
                  <a:gd name="connsiteX16" fmla="*/ 473689 w 728002"/>
                  <a:gd name="connsiteY16" fmla="*/ 187295 h 750172"/>
                  <a:gd name="connsiteX17" fmla="*/ 540084 w 728002"/>
                  <a:gd name="connsiteY17" fmla="*/ 171440 h 750172"/>
                  <a:gd name="connsiteX18" fmla="*/ 545039 w 728002"/>
                  <a:gd name="connsiteY18" fmla="*/ 174412 h 750172"/>
                  <a:gd name="connsiteX19" fmla="*/ 551976 w 728002"/>
                  <a:gd name="connsiteY19" fmla="*/ 183331 h 750172"/>
                  <a:gd name="connsiteX20" fmla="*/ 556931 w 728002"/>
                  <a:gd name="connsiteY20" fmla="*/ 207115 h 750172"/>
                  <a:gd name="connsiteX21" fmla="*/ 544048 w 728002"/>
                  <a:gd name="connsiteY21" fmla="*/ 257655 h 750172"/>
                  <a:gd name="connsiteX22" fmla="*/ 473689 w 728002"/>
                  <a:gd name="connsiteY22" fmla="*/ 187295 h 750172"/>
                  <a:gd name="connsiteX23" fmla="*/ 566841 w 728002"/>
                  <a:gd name="connsiteY23" fmla="*/ 138737 h 750172"/>
                  <a:gd name="connsiteX24" fmla="*/ 605489 w 728002"/>
                  <a:gd name="connsiteY24" fmla="*/ 100089 h 750172"/>
                  <a:gd name="connsiteX25" fmla="*/ 644137 w 728002"/>
                  <a:gd name="connsiteY25" fmla="*/ 138737 h 750172"/>
                  <a:gd name="connsiteX26" fmla="*/ 606480 w 728002"/>
                  <a:gd name="connsiteY26" fmla="*/ 178377 h 750172"/>
                  <a:gd name="connsiteX27" fmla="*/ 605489 w 728002"/>
                  <a:gd name="connsiteY27" fmla="*/ 178377 h 750172"/>
                  <a:gd name="connsiteX28" fmla="*/ 566841 w 728002"/>
                  <a:gd name="connsiteY28" fmla="*/ 138737 h 750172"/>
                  <a:gd name="connsiteX29" fmla="*/ 490535 w 728002"/>
                  <a:gd name="connsiteY29" fmla="*/ 507382 h 750172"/>
                  <a:gd name="connsiteX30" fmla="*/ 425131 w 728002"/>
                  <a:gd name="connsiteY30" fmla="*/ 491526 h 750172"/>
                  <a:gd name="connsiteX31" fmla="*/ 324051 w 728002"/>
                  <a:gd name="connsiteY31" fmla="*/ 423149 h 750172"/>
                  <a:gd name="connsiteX32" fmla="*/ 249727 w 728002"/>
                  <a:gd name="connsiteY32" fmla="*/ 315132 h 750172"/>
                  <a:gd name="connsiteX33" fmla="*/ 288375 w 728002"/>
                  <a:gd name="connsiteY33" fmla="*/ 40630 h 750172"/>
                  <a:gd name="connsiteX34" fmla="*/ 686750 w 728002"/>
                  <a:gd name="connsiteY34" fmla="*/ 450896 h 750172"/>
                  <a:gd name="connsiteX35" fmla="*/ 680804 w 728002"/>
                  <a:gd name="connsiteY35" fmla="*/ 455851 h 750172"/>
                  <a:gd name="connsiteX36" fmla="*/ 521256 w 728002"/>
                  <a:gd name="connsiteY36" fmla="*/ 508373 h 750172"/>
                  <a:gd name="connsiteX37" fmla="*/ 490535 w 728002"/>
                  <a:gd name="connsiteY37" fmla="*/ 507382 h 750172"/>
                  <a:gd name="connsiteX38" fmla="*/ 272520 w 728002"/>
                  <a:gd name="connsiteY38" fmla="*/ 7928 h 750172"/>
                  <a:gd name="connsiteX39" fmla="*/ 199187 w 728002"/>
                  <a:gd name="connsiteY39" fmla="*/ 243781 h 750172"/>
                  <a:gd name="connsiteX40" fmla="*/ 261619 w 728002"/>
                  <a:gd name="connsiteY40" fmla="*/ 396392 h 750172"/>
                  <a:gd name="connsiteX41" fmla="*/ 293330 w 728002"/>
                  <a:gd name="connsiteY41" fmla="*/ 436032 h 750172"/>
                  <a:gd name="connsiteX42" fmla="*/ 284411 w 728002"/>
                  <a:gd name="connsiteY42" fmla="*/ 442968 h 750172"/>
                  <a:gd name="connsiteX43" fmla="*/ 161530 w 728002"/>
                  <a:gd name="connsiteY43" fmla="*/ 569814 h 750172"/>
                  <a:gd name="connsiteX44" fmla="*/ 150629 w 728002"/>
                  <a:gd name="connsiteY44" fmla="*/ 580714 h 750172"/>
                  <a:gd name="connsiteX45" fmla="*/ 73333 w 728002"/>
                  <a:gd name="connsiteY45" fmla="*/ 580714 h 750172"/>
                  <a:gd name="connsiteX46" fmla="*/ 0 w 728002"/>
                  <a:gd name="connsiteY46" fmla="*/ 655038 h 750172"/>
                  <a:gd name="connsiteX47" fmla="*/ 0 w 728002"/>
                  <a:gd name="connsiteY47" fmla="*/ 675849 h 750172"/>
                  <a:gd name="connsiteX48" fmla="*/ 73333 w 728002"/>
                  <a:gd name="connsiteY48" fmla="*/ 750173 h 750172"/>
                  <a:gd name="connsiteX49" fmla="*/ 499454 w 728002"/>
                  <a:gd name="connsiteY49" fmla="*/ 750173 h 750172"/>
                  <a:gd name="connsiteX50" fmla="*/ 572787 w 728002"/>
                  <a:gd name="connsiteY50" fmla="*/ 675849 h 750172"/>
                  <a:gd name="connsiteX51" fmla="*/ 572787 w 728002"/>
                  <a:gd name="connsiteY51" fmla="*/ 655038 h 750172"/>
                  <a:gd name="connsiteX52" fmla="*/ 499454 w 728002"/>
                  <a:gd name="connsiteY52" fmla="*/ 580714 h 750172"/>
                  <a:gd name="connsiteX53" fmla="*/ 429095 w 728002"/>
                  <a:gd name="connsiteY53" fmla="*/ 580714 h 750172"/>
                  <a:gd name="connsiteX54" fmla="*/ 429095 w 728002"/>
                  <a:gd name="connsiteY54" fmla="*/ 526211 h 750172"/>
                  <a:gd name="connsiteX55" fmla="*/ 436031 w 728002"/>
                  <a:gd name="connsiteY55" fmla="*/ 527202 h 750172"/>
                  <a:gd name="connsiteX56" fmla="*/ 590625 w 728002"/>
                  <a:gd name="connsiteY56" fmla="*/ 533147 h 750172"/>
                  <a:gd name="connsiteX57" fmla="*/ 717470 w 728002"/>
                  <a:gd name="connsiteY57" fmla="*/ 470716 h 750172"/>
                  <a:gd name="connsiteX58" fmla="*/ 718461 w 728002"/>
                  <a:gd name="connsiteY58" fmla="*/ 438013 h 750172"/>
                  <a:gd name="connsiteX59" fmla="*/ 576751 w 728002"/>
                  <a:gd name="connsiteY59" fmla="*/ 293330 h 750172"/>
                  <a:gd name="connsiteX60" fmla="*/ 571796 w 728002"/>
                  <a:gd name="connsiteY60" fmla="*/ 275493 h 750172"/>
                  <a:gd name="connsiteX61" fmla="*/ 589634 w 728002"/>
                  <a:gd name="connsiteY61" fmla="*/ 208106 h 750172"/>
                  <a:gd name="connsiteX62" fmla="*/ 675849 w 728002"/>
                  <a:gd name="connsiteY62" fmla="*/ 147656 h 750172"/>
                  <a:gd name="connsiteX63" fmla="*/ 617381 w 728002"/>
                  <a:gd name="connsiteY63" fmla="*/ 69369 h 750172"/>
                  <a:gd name="connsiteX64" fmla="*/ 537111 w 728002"/>
                  <a:gd name="connsiteY64" fmla="*/ 139728 h 750172"/>
                  <a:gd name="connsiteX65" fmla="*/ 452878 w 728002"/>
                  <a:gd name="connsiteY65" fmla="*/ 160539 h 750172"/>
                  <a:gd name="connsiteX66" fmla="*/ 444950 w 728002"/>
                  <a:gd name="connsiteY66" fmla="*/ 156575 h 750172"/>
                  <a:gd name="connsiteX67" fmla="*/ 300267 w 728002"/>
                  <a:gd name="connsiteY67" fmla="*/ 7928 h 750172"/>
                  <a:gd name="connsiteX68" fmla="*/ 286394 w 728002"/>
                  <a:gd name="connsiteY68" fmla="*/ 0 h 750172"/>
                  <a:gd name="connsiteX69" fmla="*/ 272520 w 728002"/>
                  <a:gd name="connsiteY69" fmla="*/ 7928 h 750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728002" h="750172">
                    <a:moveTo>
                      <a:pt x="26757" y="674858"/>
                    </a:moveTo>
                    <a:lnTo>
                      <a:pt x="26757" y="654047"/>
                    </a:lnTo>
                    <a:cubicBezTo>
                      <a:pt x="26757" y="628281"/>
                      <a:pt x="47567" y="607471"/>
                      <a:pt x="72342" y="607471"/>
                    </a:cubicBezTo>
                    <a:lnTo>
                      <a:pt x="498463" y="607471"/>
                    </a:lnTo>
                    <a:cubicBezTo>
                      <a:pt x="523238" y="607471"/>
                      <a:pt x="544048" y="628281"/>
                      <a:pt x="544048" y="654047"/>
                    </a:cubicBezTo>
                    <a:lnTo>
                      <a:pt x="544048" y="674858"/>
                    </a:lnTo>
                    <a:cubicBezTo>
                      <a:pt x="544048" y="700623"/>
                      <a:pt x="523238" y="721434"/>
                      <a:pt x="498463" y="721434"/>
                    </a:cubicBezTo>
                    <a:lnTo>
                      <a:pt x="72342" y="721434"/>
                    </a:lnTo>
                    <a:cubicBezTo>
                      <a:pt x="47567" y="721434"/>
                      <a:pt x="26757" y="700623"/>
                      <a:pt x="26757" y="674858"/>
                    </a:cubicBezTo>
                    <a:moveTo>
                      <a:pt x="315132" y="458824"/>
                    </a:moveTo>
                    <a:cubicBezTo>
                      <a:pt x="315132" y="458824"/>
                      <a:pt x="317114" y="460806"/>
                      <a:pt x="319096" y="462788"/>
                    </a:cubicBezTo>
                    <a:cubicBezTo>
                      <a:pt x="340897" y="481616"/>
                      <a:pt x="364681" y="498463"/>
                      <a:pt x="390446" y="510355"/>
                    </a:cubicBezTo>
                    <a:cubicBezTo>
                      <a:pt x="394410" y="512337"/>
                      <a:pt x="396392" y="514319"/>
                      <a:pt x="396392" y="519274"/>
                    </a:cubicBezTo>
                    <a:cubicBezTo>
                      <a:pt x="396392" y="525220"/>
                      <a:pt x="396392" y="563868"/>
                      <a:pt x="396392" y="580714"/>
                    </a:cubicBezTo>
                    <a:lnTo>
                      <a:pt x="192250" y="580714"/>
                    </a:lnTo>
                    <a:cubicBezTo>
                      <a:pt x="224953" y="549003"/>
                      <a:pt x="289366" y="483598"/>
                      <a:pt x="315132" y="458824"/>
                    </a:cubicBezTo>
                    <a:moveTo>
                      <a:pt x="473689" y="187295"/>
                    </a:moveTo>
                    <a:cubicBezTo>
                      <a:pt x="496481" y="181349"/>
                      <a:pt x="518283" y="176394"/>
                      <a:pt x="540084" y="171440"/>
                    </a:cubicBezTo>
                    <a:cubicBezTo>
                      <a:pt x="542066" y="171440"/>
                      <a:pt x="544048" y="172431"/>
                      <a:pt x="545039" y="174412"/>
                    </a:cubicBezTo>
                    <a:cubicBezTo>
                      <a:pt x="547021" y="177385"/>
                      <a:pt x="549003" y="181349"/>
                      <a:pt x="551976" y="183331"/>
                    </a:cubicBezTo>
                    <a:cubicBezTo>
                      <a:pt x="560895" y="190268"/>
                      <a:pt x="559904" y="197205"/>
                      <a:pt x="556931" y="207115"/>
                    </a:cubicBezTo>
                    <a:cubicBezTo>
                      <a:pt x="551976" y="223961"/>
                      <a:pt x="548012" y="241799"/>
                      <a:pt x="544048" y="257655"/>
                    </a:cubicBezTo>
                    <a:cubicBezTo>
                      <a:pt x="520265" y="233871"/>
                      <a:pt x="497472" y="211079"/>
                      <a:pt x="473689" y="187295"/>
                    </a:cubicBezTo>
                    <a:moveTo>
                      <a:pt x="566841" y="138737"/>
                    </a:moveTo>
                    <a:cubicBezTo>
                      <a:pt x="565850" y="116936"/>
                      <a:pt x="583688" y="100089"/>
                      <a:pt x="605489" y="100089"/>
                    </a:cubicBezTo>
                    <a:cubicBezTo>
                      <a:pt x="626300" y="100089"/>
                      <a:pt x="644137" y="117927"/>
                      <a:pt x="644137" y="138737"/>
                    </a:cubicBezTo>
                    <a:cubicBezTo>
                      <a:pt x="644137" y="160539"/>
                      <a:pt x="627291" y="178377"/>
                      <a:pt x="606480" y="178377"/>
                    </a:cubicBezTo>
                    <a:lnTo>
                      <a:pt x="605489" y="178377"/>
                    </a:lnTo>
                    <a:cubicBezTo>
                      <a:pt x="581706" y="177385"/>
                      <a:pt x="567832" y="161530"/>
                      <a:pt x="566841" y="138737"/>
                    </a:cubicBezTo>
                    <a:moveTo>
                      <a:pt x="490535" y="507382"/>
                    </a:moveTo>
                    <a:cubicBezTo>
                      <a:pt x="467743" y="505400"/>
                      <a:pt x="445941" y="500445"/>
                      <a:pt x="425131" y="491526"/>
                    </a:cubicBezTo>
                    <a:cubicBezTo>
                      <a:pt x="386482" y="475671"/>
                      <a:pt x="352789" y="452878"/>
                      <a:pt x="324051" y="423149"/>
                    </a:cubicBezTo>
                    <a:cubicBezTo>
                      <a:pt x="293330" y="391437"/>
                      <a:pt x="266574" y="356753"/>
                      <a:pt x="249727" y="315132"/>
                    </a:cubicBezTo>
                    <a:cubicBezTo>
                      <a:pt x="209097" y="217025"/>
                      <a:pt x="225944" y="125854"/>
                      <a:pt x="288375" y="40630"/>
                    </a:cubicBezTo>
                    <a:cubicBezTo>
                      <a:pt x="422158" y="178377"/>
                      <a:pt x="553958" y="314141"/>
                      <a:pt x="686750" y="450896"/>
                    </a:cubicBezTo>
                    <a:cubicBezTo>
                      <a:pt x="684768" y="452878"/>
                      <a:pt x="682786" y="454860"/>
                      <a:pt x="680804" y="455851"/>
                    </a:cubicBezTo>
                    <a:cubicBezTo>
                      <a:pt x="632246" y="491526"/>
                      <a:pt x="578733" y="508373"/>
                      <a:pt x="521256" y="508373"/>
                    </a:cubicBezTo>
                    <a:cubicBezTo>
                      <a:pt x="510355" y="509364"/>
                      <a:pt x="500445" y="508373"/>
                      <a:pt x="490535" y="507382"/>
                    </a:cubicBezTo>
                    <a:moveTo>
                      <a:pt x="272520" y="7928"/>
                    </a:moveTo>
                    <a:cubicBezTo>
                      <a:pt x="214052" y="75314"/>
                      <a:pt x="189277" y="154593"/>
                      <a:pt x="199187" y="243781"/>
                    </a:cubicBezTo>
                    <a:cubicBezTo>
                      <a:pt x="205133" y="300267"/>
                      <a:pt x="227926" y="350807"/>
                      <a:pt x="261619" y="396392"/>
                    </a:cubicBezTo>
                    <a:cubicBezTo>
                      <a:pt x="271529" y="409275"/>
                      <a:pt x="281439" y="422158"/>
                      <a:pt x="293330" y="436032"/>
                    </a:cubicBezTo>
                    <a:cubicBezTo>
                      <a:pt x="290357" y="438013"/>
                      <a:pt x="287384" y="439995"/>
                      <a:pt x="284411" y="442968"/>
                    </a:cubicBezTo>
                    <a:cubicBezTo>
                      <a:pt x="258646" y="468734"/>
                      <a:pt x="186304" y="542066"/>
                      <a:pt x="161530" y="569814"/>
                    </a:cubicBezTo>
                    <a:cubicBezTo>
                      <a:pt x="157566" y="573777"/>
                      <a:pt x="153602" y="577742"/>
                      <a:pt x="150629" y="580714"/>
                    </a:cubicBezTo>
                    <a:lnTo>
                      <a:pt x="73333" y="580714"/>
                    </a:lnTo>
                    <a:cubicBezTo>
                      <a:pt x="32702" y="580714"/>
                      <a:pt x="0" y="614408"/>
                      <a:pt x="0" y="655038"/>
                    </a:cubicBezTo>
                    <a:lnTo>
                      <a:pt x="0" y="675849"/>
                    </a:lnTo>
                    <a:cubicBezTo>
                      <a:pt x="0" y="716479"/>
                      <a:pt x="32702" y="750173"/>
                      <a:pt x="73333" y="750173"/>
                    </a:cubicBezTo>
                    <a:lnTo>
                      <a:pt x="499454" y="750173"/>
                    </a:lnTo>
                    <a:cubicBezTo>
                      <a:pt x="540084" y="750173"/>
                      <a:pt x="572787" y="716479"/>
                      <a:pt x="572787" y="675849"/>
                    </a:cubicBezTo>
                    <a:lnTo>
                      <a:pt x="572787" y="655038"/>
                    </a:lnTo>
                    <a:cubicBezTo>
                      <a:pt x="572787" y="614408"/>
                      <a:pt x="540084" y="580714"/>
                      <a:pt x="499454" y="580714"/>
                    </a:cubicBezTo>
                    <a:lnTo>
                      <a:pt x="429095" y="580714"/>
                    </a:lnTo>
                    <a:lnTo>
                      <a:pt x="429095" y="526211"/>
                    </a:lnTo>
                    <a:cubicBezTo>
                      <a:pt x="432068" y="527202"/>
                      <a:pt x="434050" y="527202"/>
                      <a:pt x="436031" y="527202"/>
                    </a:cubicBezTo>
                    <a:cubicBezTo>
                      <a:pt x="487562" y="543057"/>
                      <a:pt x="539094" y="545039"/>
                      <a:pt x="590625" y="533147"/>
                    </a:cubicBezTo>
                    <a:cubicBezTo>
                      <a:pt x="637201" y="522247"/>
                      <a:pt x="680804" y="503418"/>
                      <a:pt x="717470" y="470716"/>
                    </a:cubicBezTo>
                    <a:cubicBezTo>
                      <a:pt x="731344" y="457833"/>
                      <a:pt x="731344" y="450896"/>
                      <a:pt x="718461" y="438013"/>
                    </a:cubicBezTo>
                    <a:cubicBezTo>
                      <a:pt x="670894" y="389455"/>
                      <a:pt x="624318" y="340897"/>
                      <a:pt x="576751" y="293330"/>
                    </a:cubicBezTo>
                    <a:cubicBezTo>
                      <a:pt x="571796" y="288375"/>
                      <a:pt x="569814" y="283420"/>
                      <a:pt x="571796" y="275493"/>
                    </a:cubicBezTo>
                    <a:cubicBezTo>
                      <a:pt x="577742" y="253691"/>
                      <a:pt x="583688" y="230898"/>
                      <a:pt x="589634" y="208106"/>
                    </a:cubicBezTo>
                    <a:cubicBezTo>
                      <a:pt x="640174" y="218016"/>
                      <a:pt x="671885" y="182340"/>
                      <a:pt x="675849" y="147656"/>
                    </a:cubicBezTo>
                    <a:cubicBezTo>
                      <a:pt x="680804" y="109999"/>
                      <a:pt x="653056" y="74324"/>
                      <a:pt x="617381" y="69369"/>
                    </a:cubicBezTo>
                    <a:cubicBezTo>
                      <a:pt x="577742" y="63423"/>
                      <a:pt x="539094" y="92161"/>
                      <a:pt x="537111" y="139728"/>
                    </a:cubicBezTo>
                    <a:cubicBezTo>
                      <a:pt x="509364" y="146665"/>
                      <a:pt x="481617" y="153602"/>
                      <a:pt x="452878" y="160539"/>
                    </a:cubicBezTo>
                    <a:cubicBezTo>
                      <a:pt x="450896" y="160539"/>
                      <a:pt x="446932" y="158557"/>
                      <a:pt x="444950" y="156575"/>
                    </a:cubicBezTo>
                    <a:cubicBezTo>
                      <a:pt x="396392" y="107026"/>
                      <a:pt x="348825" y="57477"/>
                      <a:pt x="300267" y="7928"/>
                    </a:cubicBezTo>
                    <a:cubicBezTo>
                      <a:pt x="295312" y="2973"/>
                      <a:pt x="290357" y="0"/>
                      <a:pt x="286394" y="0"/>
                    </a:cubicBezTo>
                    <a:cubicBezTo>
                      <a:pt x="280448" y="0"/>
                      <a:pt x="276484" y="2973"/>
                      <a:pt x="272520" y="7928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66" name="Рисунок 57">
              <a:extLst>
                <a:ext uri="{FF2B5EF4-FFF2-40B4-BE49-F238E27FC236}">
                  <a16:creationId xmlns:a16="http://schemas.microsoft.com/office/drawing/2014/main" id="{4612F831-7C69-63E7-EFF6-1646B368E68A}"/>
                </a:ext>
              </a:extLst>
            </p:cNvPr>
            <p:cNvGrpSpPr/>
            <p:nvPr/>
          </p:nvGrpSpPr>
          <p:grpSpPr>
            <a:xfrm>
              <a:off x="1427956" y="8266904"/>
              <a:ext cx="631486" cy="866117"/>
              <a:chOff x="1111702" y="2658193"/>
              <a:chExt cx="631486" cy="866117"/>
            </a:xfrm>
            <a:grpFill/>
          </p:grpSpPr>
          <p:sp>
            <p:nvSpPr>
              <p:cNvPr id="67" name="Полилиния: фигура 66">
                <a:extLst>
                  <a:ext uri="{FF2B5EF4-FFF2-40B4-BE49-F238E27FC236}">
                    <a16:creationId xmlns:a16="http://schemas.microsoft.com/office/drawing/2014/main" id="{8A0031B6-1DBE-7A4E-EA24-842AB15EF23C}"/>
                  </a:ext>
                </a:extLst>
              </p:cNvPr>
              <p:cNvSpPr/>
              <p:nvPr/>
            </p:nvSpPr>
            <p:spPr>
              <a:xfrm>
                <a:off x="1113902" y="2658193"/>
                <a:ext cx="629287" cy="866117"/>
              </a:xfrm>
              <a:custGeom>
                <a:avLst/>
                <a:gdLst>
                  <a:gd name="connsiteX0" fmla="*/ 160321 w 629287"/>
                  <a:gd name="connsiteY0" fmla="*/ 825487 h 866117"/>
                  <a:gd name="connsiteX1" fmla="*/ 179150 w 629287"/>
                  <a:gd name="connsiteY1" fmla="*/ 709542 h 866117"/>
                  <a:gd name="connsiteX2" fmla="*/ 446715 w 629287"/>
                  <a:gd name="connsiteY2" fmla="*/ 709542 h 866117"/>
                  <a:gd name="connsiteX3" fmla="*/ 465543 w 629287"/>
                  <a:gd name="connsiteY3" fmla="*/ 825487 h 866117"/>
                  <a:gd name="connsiteX4" fmla="*/ 312932 w 629287"/>
                  <a:gd name="connsiteY4" fmla="*/ 826478 h 866117"/>
                  <a:gd name="connsiteX5" fmla="*/ 160321 w 629287"/>
                  <a:gd name="connsiteY5" fmla="*/ 825487 h 866117"/>
                  <a:gd name="connsiteX6" fmla="*/ 206897 w 629287"/>
                  <a:gd name="connsiteY6" fmla="*/ 544048 h 866117"/>
                  <a:gd name="connsiteX7" fmla="*/ 393202 w 629287"/>
                  <a:gd name="connsiteY7" fmla="*/ 667921 h 866117"/>
                  <a:gd name="connsiteX8" fmla="*/ 393202 w 629287"/>
                  <a:gd name="connsiteY8" fmla="*/ 668912 h 866117"/>
                  <a:gd name="connsiteX9" fmla="*/ 187078 w 629287"/>
                  <a:gd name="connsiteY9" fmla="*/ 668912 h 866117"/>
                  <a:gd name="connsiteX10" fmla="*/ 206897 w 629287"/>
                  <a:gd name="connsiteY10" fmla="*/ 544048 h 866117"/>
                  <a:gd name="connsiteX11" fmla="*/ 263383 w 629287"/>
                  <a:gd name="connsiteY11" fmla="*/ 535130 h 866117"/>
                  <a:gd name="connsiteX12" fmla="*/ 263383 w 629287"/>
                  <a:gd name="connsiteY12" fmla="*/ 534139 h 866117"/>
                  <a:gd name="connsiteX13" fmla="*/ 272302 w 629287"/>
                  <a:gd name="connsiteY13" fmla="*/ 533148 h 866117"/>
                  <a:gd name="connsiteX14" fmla="*/ 414012 w 629287"/>
                  <a:gd name="connsiteY14" fmla="*/ 532157 h 866117"/>
                  <a:gd name="connsiteX15" fmla="*/ 417976 w 629287"/>
                  <a:gd name="connsiteY15" fmla="*/ 536121 h 866117"/>
                  <a:gd name="connsiteX16" fmla="*/ 435814 w 629287"/>
                  <a:gd name="connsiteY16" fmla="*/ 644137 h 866117"/>
                  <a:gd name="connsiteX17" fmla="*/ 435814 w 629287"/>
                  <a:gd name="connsiteY17" fmla="*/ 650083 h 866117"/>
                  <a:gd name="connsiteX18" fmla="*/ 263383 w 629287"/>
                  <a:gd name="connsiteY18" fmla="*/ 535130 h 866117"/>
                  <a:gd name="connsiteX19" fmla="*/ 234645 w 629287"/>
                  <a:gd name="connsiteY19" fmla="*/ 373600 h 866117"/>
                  <a:gd name="connsiteX20" fmla="*/ 236627 w 629287"/>
                  <a:gd name="connsiteY20" fmla="*/ 372609 h 866117"/>
                  <a:gd name="connsiteX21" fmla="*/ 376355 w 629287"/>
                  <a:gd name="connsiteY21" fmla="*/ 492518 h 866117"/>
                  <a:gd name="connsiteX22" fmla="*/ 214825 w 629287"/>
                  <a:gd name="connsiteY22" fmla="*/ 492518 h 866117"/>
                  <a:gd name="connsiteX23" fmla="*/ 234645 w 629287"/>
                  <a:gd name="connsiteY23" fmla="*/ 373600 h 866117"/>
                  <a:gd name="connsiteX24" fmla="*/ 279239 w 629287"/>
                  <a:gd name="connsiteY24" fmla="*/ 357744 h 866117"/>
                  <a:gd name="connsiteX25" fmla="*/ 280230 w 629287"/>
                  <a:gd name="connsiteY25" fmla="*/ 355762 h 866117"/>
                  <a:gd name="connsiteX26" fmla="*/ 388247 w 629287"/>
                  <a:gd name="connsiteY26" fmla="*/ 355762 h 866117"/>
                  <a:gd name="connsiteX27" fmla="*/ 405093 w 629287"/>
                  <a:gd name="connsiteY27" fmla="*/ 460806 h 866117"/>
                  <a:gd name="connsiteX28" fmla="*/ 404102 w 629287"/>
                  <a:gd name="connsiteY28" fmla="*/ 461797 h 866117"/>
                  <a:gd name="connsiteX29" fmla="*/ 279239 w 629287"/>
                  <a:gd name="connsiteY29" fmla="*/ 357744 h 866117"/>
                  <a:gd name="connsiteX30" fmla="*/ 263383 w 629287"/>
                  <a:gd name="connsiteY30" fmla="*/ 202160 h 866117"/>
                  <a:gd name="connsiteX31" fmla="*/ 358517 w 629287"/>
                  <a:gd name="connsiteY31" fmla="*/ 316123 h 866117"/>
                  <a:gd name="connsiteX32" fmla="*/ 244555 w 629287"/>
                  <a:gd name="connsiteY32" fmla="*/ 316123 h 866117"/>
                  <a:gd name="connsiteX33" fmla="*/ 263383 w 629287"/>
                  <a:gd name="connsiteY33" fmla="*/ 202160 h 866117"/>
                  <a:gd name="connsiteX34" fmla="*/ 297077 w 629287"/>
                  <a:gd name="connsiteY34" fmla="*/ 181350 h 866117"/>
                  <a:gd name="connsiteX35" fmla="*/ 298068 w 629287"/>
                  <a:gd name="connsiteY35" fmla="*/ 180359 h 866117"/>
                  <a:gd name="connsiteX36" fmla="*/ 307977 w 629287"/>
                  <a:gd name="connsiteY36" fmla="*/ 179368 h 866117"/>
                  <a:gd name="connsiteX37" fmla="*/ 354553 w 629287"/>
                  <a:gd name="connsiteY37" fmla="*/ 179368 h 866117"/>
                  <a:gd name="connsiteX38" fmla="*/ 358517 w 629287"/>
                  <a:gd name="connsiteY38" fmla="*/ 182340 h 866117"/>
                  <a:gd name="connsiteX39" fmla="*/ 372391 w 629287"/>
                  <a:gd name="connsiteY39" fmla="*/ 268556 h 866117"/>
                  <a:gd name="connsiteX40" fmla="*/ 372391 w 629287"/>
                  <a:gd name="connsiteY40" fmla="*/ 269547 h 866117"/>
                  <a:gd name="connsiteX41" fmla="*/ 371400 w 629287"/>
                  <a:gd name="connsiteY41" fmla="*/ 270538 h 866117"/>
                  <a:gd name="connsiteX42" fmla="*/ 297077 w 629287"/>
                  <a:gd name="connsiteY42" fmla="*/ 181350 h 866117"/>
                  <a:gd name="connsiteX43" fmla="*/ 277257 w 629287"/>
                  <a:gd name="connsiteY43" fmla="*/ 139728 h 866117"/>
                  <a:gd name="connsiteX44" fmla="*/ 274284 w 629287"/>
                  <a:gd name="connsiteY44" fmla="*/ 138737 h 866117"/>
                  <a:gd name="connsiteX45" fmla="*/ 289149 w 629287"/>
                  <a:gd name="connsiteY45" fmla="*/ 48558 h 866117"/>
                  <a:gd name="connsiteX46" fmla="*/ 294104 w 629287"/>
                  <a:gd name="connsiteY46" fmla="*/ 43603 h 866117"/>
                  <a:gd name="connsiteX47" fmla="*/ 334734 w 629287"/>
                  <a:gd name="connsiteY47" fmla="*/ 43603 h 866117"/>
                  <a:gd name="connsiteX48" fmla="*/ 341671 w 629287"/>
                  <a:gd name="connsiteY48" fmla="*/ 85224 h 866117"/>
                  <a:gd name="connsiteX49" fmla="*/ 349599 w 629287"/>
                  <a:gd name="connsiteY49" fmla="*/ 132791 h 866117"/>
                  <a:gd name="connsiteX50" fmla="*/ 344644 w 629287"/>
                  <a:gd name="connsiteY50" fmla="*/ 139728 h 866117"/>
                  <a:gd name="connsiteX51" fmla="*/ 313923 w 629287"/>
                  <a:gd name="connsiteY51" fmla="*/ 139728 h 866117"/>
                  <a:gd name="connsiteX52" fmla="*/ 277257 w 629287"/>
                  <a:gd name="connsiteY52" fmla="*/ 139728 h 866117"/>
                  <a:gd name="connsiteX53" fmla="*/ 121673 w 629287"/>
                  <a:gd name="connsiteY53" fmla="*/ 1982 h 866117"/>
                  <a:gd name="connsiteX54" fmla="*/ 117709 w 629287"/>
                  <a:gd name="connsiteY54" fmla="*/ 1982 h 866117"/>
                  <a:gd name="connsiteX55" fmla="*/ 76088 w 629287"/>
                  <a:gd name="connsiteY55" fmla="*/ 2973 h 866117"/>
                  <a:gd name="connsiteX56" fmla="*/ 60232 w 629287"/>
                  <a:gd name="connsiteY56" fmla="*/ 16847 h 866117"/>
                  <a:gd name="connsiteX57" fmla="*/ 59241 w 629287"/>
                  <a:gd name="connsiteY57" fmla="*/ 26757 h 866117"/>
                  <a:gd name="connsiteX58" fmla="*/ 58250 w 629287"/>
                  <a:gd name="connsiteY58" fmla="*/ 73333 h 866117"/>
                  <a:gd name="connsiteX59" fmla="*/ 60232 w 629287"/>
                  <a:gd name="connsiteY59" fmla="*/ 121891 h 866117"/>
                  <a:gd name="connsiteX60" fmla="*/ 73115 w 629287"/>
                  <a:gd name="connsiteY60" fmla="*/ 137746 h 866117"/>
                  <a:gd name="connsiteX61" fmla="*/ 90953 w 629287"/>
                  <a:gd name="connsiteY61" fmla="*/ 132791 h 866117"/>
                  <a:gd name="connsiteX62" fmla="*/ 97889 w 629287"/>
                  <a:gd name="connsiteY62" fmla="*/ 117927 h 866117"/>
                  <a:gd name="connsiteX63" fmla="*/ 98880 w 629287"/>
                  <a:gd name="connsiteY63" fmla="*/ 46576 h 866117"/>
                  <a:gd name="connsiteX64" fmla="*/ 98880 w 629287"/>
                  <a:gd name="connsiteY64" fmla="*/ 41621 h 866117"/>
                  <a:gd name="connsiteX65" fmla="*/ 251491 w 629287"/>
                  <a:gd name="connsiteY65" fmla="*/ 41621 h 866117"/>
                  <a:gd name="connsiteX66" fmla="*/ 120682 w 629287"/>
                  <a:gd name="connsiteY66" fmla="*/ 825487 h 866117"/>
                  <a:gd name="connsiteX67" fmla="*/ 92935 w 629287"/>
                  <a:gd name="connsiteY67" fmla="*/ 825487 h 866117"/>
                  <a:gd name="connsiteX68" fmla="*/ 23566 w 629287"/>
                  <a:gd name="connsiteY68" fmla="*/ 826478 h 866117"/>
                  <a:gd name="connsiteX69" fmla="*/ 773 w 629287"/>
                  <a:gd name="connsiteY69" fmla="*/ 841343 h 866117"/>
                  <a:gd name="connsiteX70" fmla="*/ 12665 w 629287"/>
                  <a:gd name="connsiteY70" fmla="*/ 862153 h 866117"/>
                  <a:gd name="connsiteX71" fmla="*/ 58250 w 629287"/>
                  <a:gd name="connsiteY71" fmla="*/ 865126 h 866117"/>
                  <a:gd name="connsiteX72" fmla="*/ 71133 w 629287"/>
                  <a:gd name="connsiteY72" fmla="*/ 866117 h 866117"/>
                  <a:gd name="connsiteX73" fmla="*/ 558696 w 629287"/>
                  <a:gd name="connsiteY73" fmla="*/ 866117 h 866117"/>
                  <a:gd name="connsiteX74" fmla="*/ 564641 w 629287"/>
                  <a:gd name="connsiteY74" fmla="*/ 865126 h 866117"/>
                  <a:gd name="connsiteX75" fmla="*/ 613199 w 629287"/>
                  <a:gd name="connsiteY75" fmla="*/ 863144 h 866117"/>
                  <a:gd name="connsiteX76" fmla="*/ 628064 w 629287"/>
                  <a:gd name="connsiteY76" fmla="*/ 853234 h 866117"/>
                  <a:gd name="connsiteX77" fmla="*/ 614190 w 629287"/>
                  <a:gd name="connsiteY77" fmla="*/ 827469 h 866117"/>
                  <a:gd name="connsiteX78" fmla="*/ 604281 w 629287"/>
                  <a:gd name="connsiteY78" fmla="*/ 826478 h 866117"/>
                  <a:gd name="connsiteX79" fmla="*/ 522029 w 629287"/>
                  <a:gd name="connsiteY79" fmla="*/ 825487 h 866117"/>
                  <a:gd name="connsiteX80" fmla="*/ 509146 w 629287"/>
                  <a:gd name="connsiteY80" fmla="*/ 825487 h 866117"/>
                  <a:gd name="connsiteX81" fmla="*/ 378337 w 629287"/>
                  <a:gd name="connsiteY81" fmla="*/ 41621 h 866117"/>
                  <a:gd name="connsiteX82" fmla="*/ 530948 w 629287"/>
                  <a:gd name="connsiteY82" fmla="*/ 41621 h 866117"/>
                  <a:gd name="connsiteX83" fmla="*/ 530948 w 629287"/>
                  <a:gd name="connsiteY83" fmla="*/ 46576 h 866117"/>
                  <a:gd name="connsiteX84" fmla="*/ 530948 w 629287"/>
                  <a:gd name="connsiteY84" fmla="*/ 101080 h 866117"/>
                  <a:gd name="connsiteX85" fmla="*/ 532930 w 629287"/>
                  <a:gd name="connsiteY85" fmla="*/ 122882 h 866117"/>
                  <a:gd name="connsiteX86" fmla="*/ 550768 w 629287"/>
                  <a:gd name="connsiteY86" fmla="*/ 138737 h 866117"/>
                  <a:gd name="connsiteX87" fmla="*/ 569596 w 629287"/>
                  <a:gd name="connsiteY87" fmla="*/ 122882 h 866117"/>
                  <a:gd name="connsiteX88" fmla="*/ 570587 w 629287"/>
                  <a:gd name="connsiteY88" fmla="*/ 111981 h 866117"/>
                  <a:gd name="connsiteX89" fmla="*/ 571578 w 629287"/>
                  <a:gd name="connsiteY89" fmla="*/ 44594 h 866117"/>
                  <a:gd name="connsiteX90" fmla="*/ 569596 w 629287"/>
                  <a:gd name="connsiteY90" fmla="*/ 17838 h 866117"/>
                  <a:gd name="connsiteX91" fmla="*/ 554731 w 629287"/>
                  <a:gd name="connsiteY91" fmla="*/ 2973 h 866117"/>
                  <a:gd name="connsiteX92" fmla="*/ 523020 w 629287"/>
                  <a:gd name="connsiteY92" fmla="*/ 991 h 866117"/>
                  <a:gd name="connsiteX93" fmla="*/ 509146 w 629287"/>
                  <a:gd name="connsiteY93" fmla="*/ 0 h 866117"/>
                  <a:gd name="connsiteX94" fmla="*/ 121673 w 629287"/>
                  <a:gd name="connsiteY94" fmla="*/ 0 h 866117"/>
                  <a:gd name="connsiteX95" fmla="*/ 121673 w 629287"/>
                  <a:gd name="connsiteY95" fmla="*/ 1982 h 86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629287" h="866117">
                    <a:moveTo>
                      <a:pt x="160321" y="825487"/>
                    </a:moveTo>
                    <a:cubicBezTo>
                      <a:pt x="166267" y="785848"/>
                      <a:pt x="173204" y="748190"/>
                      <a:pt x="179150" y="709542"/>
                    </a:cubicBezTo>
                    <a:lnTo>
                      <a:pt x="446715" y="709542"/>
                    </a:lnTo>
                    <a:cubicBezTo>
                      <a:pt x="452661" y="748190"/>
                      <a:pt x="459597" y="786839"/>
                      <a:pt x="465543" y="825487"/>
                    </a:cubicBezTo>
                    <a:cubicBezTo>
                      <a:pt x="414012" y="826478"/>
                      <a:pt x="363472" y="826478"/>
                      <a:pt x="312932" y="826478"/>
                    </a:cubicBezTo>
                    <a:cubicBezTo>
                      <a:pt x="262392" y="826478"/>
                      <a:pt x="210861" y="826478"/>
                      <a:pt x="160321" y="825487"/>
                    </a:cubicBezTo>
                    <a:moveTo>
                      <a:pt x="206897" y="544048"/>
                    </a:moveTo>
                    <a:cubicBezTo>
                      <a:pt x="269329" y="585670"/>
                      <a:pt x="331761" y="627291"/>
                      <a:pt x="393202" y="667921"/>
                    </a:cubicBezTo>
                    <a:lnTo>
                      <a:pt x="393202" y="668912"/>
                    </a:lnTo>
                    <a:lnTo>
                      <a:pt x="187078" y="668912"/>
                    </a:lnTo>
                    <a:cubicBezTo>
                      <a:pt x="193024" y="627291"/>
                      <a:pt x="199961" y="586661"/>
                      <a:pt x="206897" y="544048"/>
                    </a:cubicBezTo>
                    <a:moveTo>
                      <a:pt x="263383" y="535130"/>
                    </a:moveTo>
                    <a:lnTo>
                      <a:pt x="263383" y="534139"/>
                    </a:lnTo>
                    <a:cubicBezTo>
                      <a:pt x="266356" y="534139"/>
                      <a:pt x="269329" y="533148"/>
                      <a:pt x="272302" y="533148"/>
                    </a:cubicBezTo>
                    <a:cubicBezTo>
                      <a:pt x="319869" y="533148"/>
                      <a:pt x="367436" y="532157"/>
                      <a:pt x="414012" y="532157"/>
                    </a:cubicBezTo>
                    <a:cubicBezTo>
                      <a:pt x="416985" y="532157"/>
                      <a:pt x="416985" y="533148"/>
                      <a:pt x="417976" y="536121"/>
                    </a:cubicBezTo>
                    <a:cubicBezTo>
                      <a:pt x="423922" y="571796"/>
                      <a:pt x="429868" y="608462"/>
                      <a:pt x="435814" y="644137"/>
                    </a:cubicBezTo>
                    <a:cubicBezTo>
                      <a:pt x="435814" y="645128"/>
                      <a:pt x="435814" y="647111"/>
                      <a:pt x="435814" y="650083"/>
                    </a:cubicBezTo>
                    <a:cubicBezTo>
                      <a:pt x="377346" y="610444"/>
                      <a:pt x="319869" y="572787"/>
                      <a:pt x="263383" y="535130"/>
                    </a:cubicBezTo>
                    <a:moveTo>
                      <a:pt x="234645" y="373600"/>
                    </a:moveTo>
                    <a:cubicBezTo>
                      <a:pt x="235636" y="373600"/>
                      <a:pt x="235636" y="372609"/>
                      <a:pt x="236627" y="372609"/>
                    </a:cubicBezTo>
                    <a:cubicBezTo>
                      <a:pt x="283203" y="412248"/>
                      <a:pt x="329779" y="452878"/>
                      <a:pt x="376355" y="492518"/>
                    </a:cubicBezTo>
                    <a:lnTo>
                      <a:pt x="214825" y="492518"/>
                    </a:lnTo>
                    <a:cubicBezTo>
                      <a:pt x="221762" y="452878"/>
                      <a:pt x="228699" y="413239"/>
                      <a:pt x="234645" y="373600"/>
                    </a:cubicBezTo>
                    <a:moveTo>
                      <a:pt x="279239" y="357744"/>
                    </a:moveTo>
                    <a:cubicBezTo>
                      <a:pt x="279239" y="356753"/>
                      <a:pt x="279239" y="356753"/>
                      <a:pt x="280230" y="355762"/>
                    </a:cubicBezTo>
                    <a:lnTo>
                      <a:pt x="388247" y="355762"/>
                    </a:lnTo>
                    <a:cubicBezTo>
                      <a:pt x="394193" y="390446"/>
                      <a:pt x="399148" y="425131"/>
                      <a:pt x="405093" y="460806"/>
                    </a:cubicBezTo>
                    <a:cubicBezTo>
                      <a:pt x="404102" y="460806"/>
                      <a:pt x="404102" y="461797"/>
                      <a:pt x="404102" y="461797"/>
                    </a:cubicBezTo>
                    <a:cubicBezTo>
                      <a:pt x="362481" y="428104"/>
                      <a:pt x="320860" y="392428"/>
                      <a:pt x="279239" y="357744"/>
                    </a:cubicBezTo>
                    <a:moveTo>
                      <a:pt x="263383" y="202160"/>
                    </a:moveTo>
                    <a:cubicBezTo>
                      <a:pt x="295095" y="240808"/>
                      <a:pt x="326806" y="277475"/>
                      <a:pt x="358517" y="316123"/>
                    </a:cubicBezTo>
                    <a:lnTo>
                      <a:pt x="244555" y="316123"/>
                    </a:lnTo>
                    <a:cubicBezTo>
                      <a:pt x="251491" y="278466"/>
                      <a:pt x="257437" y="240808"/>
                      <a:pt x="263383" y="202160"/>
                    </a:cubicBezTo>
                    <a:moveTo>
                      <a:pt x="297077" y="181350"/>
                    </a:moveTo>
                    <a:lnTo>
                      <a:pt x="298068" y="180359"/>
                    </a:lnTo>
                    <a:cubicBezTo>
                      <a:pt x="301041" y="180359"/>
                      <a:pt x="305004" y="179368"/>
                      <a:pt x="307977" y="179368"/>
                    </a:cubicBezTo>
                    <a:cubicBezTo>
                      <a:pt x="323833" y="179368"/>
                      <a:pt x="338698" y="179368"/>
                      <a:pt x="354553" y="179368"/>
                    </a:cubicBezTo>
                    <a:cubicBezTo>
                      <a:pt x="356535" y="179368"/>
                      <a:pt x="358517" y="179368"/>
                      <a:pt x="358517" y="182340"/>
                    </a:cubicBezTo>
                    <a:cubicBezTo>
                      <a:pt x="363472" y="211079"/>
                      <a:pt x="367436" y="239817"/>
                      <a:pt x="372391" y="268556"/>
                    </a:cubicBezTo>
                    <a:lnTo>
                      <a:pt x="372391" y="269547"/>
                    </a:lnTo>
                    <a:cubicBezTo>
                      <a:pt x="372391" y="269547"/>
                      <a:pt x="371400" y="269547"/>
                      <a:pt x="371400" y="270538"/>
                    </a:cubicBezTo>
                    <a:cubicBezTo>
                      <a:pt x="346626" y="239817"/>
                      <a:pt x="321851" y="210088"/>
                      <a:pt x="297077" y="181350"/>
                    </a:cubicBezTo>
                    <a:moveTo>
                      <a:pt x="277257" y="139728"/>
                    </a:moveTo>
                    <a:cubicBezTo>
                      <a:pt x="276266" y="139728"/>
                      <a:pt x="275275" y="139728"/>
                      <a:pt x="274284" y="138737"/>
                    </a:cubicBezTo>
                    <a:cubicBezTo>
                      <a:pt x="279239" y="108017"/>
                      <a:pt x="284194" y="78287"/>
                      <a:pt x="289149" y="48558"/>
                    </a:cubicBezTo>
                    <a:cubicBezTo>
                      <a:pt x="290140" y="45585"/>
                      <a:pt x="291131" y="43603"/>
                      <a:pt x="294104" y="43603"/>
                    </a:cubicBezTo>
                    <a:cubicBezTo>
                      <a:pt x="307977" y="43603"/>
                      <a:pt x="321851" y="43603"/>
                      <a:pt x="334734" y="43603"/>
                    </a:cubicBezTo>
                    <a:cubicBezTo>
                      <a:pt x="337707" y="57477"/>
                      <a:pt x="339689" y="71351"/>
                      <a:pt x="341671" y="85224"/>
                    </a:cubicBezTo>
                    <a:cubicBezTo>
                      <a:pt x="344644" y="101080"/>
                      <a:pt x="346626" y="116936"/>
                      <a:pt x="349599" y="132791"/>
                    </a:cubicBezTo>
                    <a:cubicBezTo>
                      <a:pt x="350590" y="138737"/>
                      <a:pt x="350590" y="139728"/>
                      <a:pt x="344644" y="139728"/>
                    </a:cubicBezTo>
                    <a:cubicBezTo>
                      <a:pt x="334734" y="139728"/>
                      <a:pt x="324824" y="139728"/>
                      <a:pt x="313923" y="139728"/>
                    </a:cubicBezTo>
                    <a:cubicBezTo>
                      <a:pt x="302031" y="139728"/>
                      <a:pt x="290140" y="139728"/>
                      <a:pt x="277257" y="139728"/>
                    </a:cubicBezTo>
                    <a:moveTo>
                      <a:pt x="121673" y="1982"/>
                    </a:moveTo>
                    <a:cubicBezTo>
                      <a:pt x="119691" y="1982"/>
                      <a:pt x="118700" y="1982"/>
                      <a:pt x="117709" y="1982"/>
                    </a:cubicBezTo>
                    <a:cubicBezTo>
                      <a:pt x="103835" y="1982"/>
                      <a:pt x="89962" y="2973"/>
                      <a:pt x="76088" y="2973"/>
                    </a:cubicBezTo>
                    <a:cubicBezTo>
                      <a:pt x="67169" y="2973"/>
                      <a:pt x="62214" y="7928"/>
                      <a:pt x="60232" y="16847"/>
                    </a:cubicBezTo>
                    <a:cubicBezTo>
                      <a:pt x="59241" y="19820"/>
                      <a:pt x="59241" y="22793"/>
                      <a:pt x="59241" y="26757"/>
                    </a:cubicBezTo>
                    <a:cubicBezTo>
                      <a:pt x="59241" y="42612"/>
                      <a:pt x="58250" y="57477"/>
                      <a:pt x="58250" y="73333"/>
                    </a:cubicBezTo>
                    <a:cubicBezTo>
                      <a:pt x="58250" y="89188"/>
                      <a:pt x="59241" y="106035"/>
                      <a:pt x="60232" y="121891"/>
                    </a:cubicBezTo>
                    <a:cubicBezTo>
                      <a:pt x="60232" y="129819"/>
                      <a:pt x="66178" y="134773"/>
                      <a:pt x="73115" y="137746"/>
                    </a:cubicBezTo>
                    <a:cubicBezTo>
                      <a:pt x="80052" y="140719"/>
                      <a:pt x="85998" y="137746"/>
                      <a:pt x="90953" y="132791"/>
                    </a:cubicBezTo>
                    <a:cubicBezTo>
                      <a:pt x="95907" y="128827"/>
                      <a:pt x="96898" y="122882"/>
                      <a:pt x="97889" y="117927"/>
                    </a:cubicBezTo>
                    <a:cubicBezTo>
                      <a:pt x="97889" y="94143"/>
                      <a:pt x="98880" y="70360"/>
                      <a:pt x="98880" y="46576"/>
                    </a:cubicBezTo>
                    <a:cubicBezTo>
                      <a:pt x="98880" y="44594"/>
                      <a:pt x="98880" y="43603"/>
                      <a:pt x="98880" y="41621"/>
                    </a:cubicBezTo>
                    <a:lnTo>
                      <a:pt x="251491" y="41621"/>
                    </a:lnTo>
                    <a:cubicBezTo>
                      <a:pt x="207888" y="303240"/>
                      <a:pt x="164285" y="563868"/>
                      <a:pt x="120682" y="825487"/>
                    </a:cubicBezTo>
                    <a:cubicBezTo>
                      <a:pt x="111763" y="825487"/>
                      <a:pt x="101853" y="825487"/>
                      <a:pt x="92935" y="825487"/>
                    </a:cubicBezTo>
                    <a:cubicBezTo>
                      <a:pt x="70142" y="825487"/>
                      <a:pt x="46358" y="825487"/>
                      <a:pt x="23566" y="826478"/>
                    </a:cubicBezTo>
                    <a:cubicBezTo>
                      <a:pt x="9692" y="826478"/>
                      <a:pt x="4737" y="830442"/>
                      <a:pt x="773" y="841343"/>
                    </a:cubicBezTo>
                    <a:cubicBezTo>
                      <a:pt x="-2200" y="849271"/>
                      <a:pt x="3746" y="861162"/>
                      <a:pt x="12665" y="862153"/>
                    </a:cubicBezTo>
                    <a:cubicBezTo>
                      <a:pt x="27530" y="864135"/>
                      <a:pt x="42395" y="864135"/>
                      <a:pt x="58250" y="865126"/>
                    </a:cubicBezTo>
                    <a:cubicBezTo>
                      <a:pt x="62214" y="865126"/>
                      <a:pt x="67169" y="866117"/>
                      <a:pt x="71133" y="866117"/>
                    </a:cubicBezTo>
                    <a:lnTo>
                      <a:pt x="558696" y="866117"/>
                    </a:lnTo>
                    <a:cubicBezTo>
                      <a:pt x="560677" y="866117"/>
                      <a:pt x="562659" y="865126"/>
                      <a:pt x="564641" y="865126"/>
                    </a:cubicBezTo>
                    <a:cubicBezTo>
                      <a:pt x="580497" y="864135"/>
                      <a:pt x="597344" y="864135"/>
                      <a:pt x="613199" y="863144"/>
                    </a:cubicBezTo>
                    <a:cubicBezTo>
                      <a:pt x="620136" y="863144"/>
                      <a:pt x="625091" y="860171"/>
                      <a:pt x="628064" y="853234"/>
                    </a:cubicBezTo>
                    <a:cubicBezTo>
                      <a:pt x="632028" y="841343"/>
                      <a:pt x="626082" y="829451"/>
                      <a:pt x="614190" y="827469"/>
                    </a:cubicBezTo>
                    <a:cubicBezTo>
                      <a:pt x="611218" y="826478"/>
                      <a:pt x="608245" y="826478"/>
                      <a:pt x="604281" y="826478"/>
                    </a:cubicBezTo>
                    <a:cubicBezTo>
                      <a:pt x="576533" y="826478"/>
                      <a:pt x="549777" y="825487"/>
                      <a:pt x="522029" y="825487"/>
                    </a:cubicBezTo>
                    <a:cubicBezTo>
                      <a:pt x="518065" y="825487"/>
                      <a:pt x="514101" y="825487"/>
                      <a:pt x="509146" y="825487"/>
                    </a:cubicBezTo>
                    <a:cubicBezTo>
                      <a:pt x="465543" y="563868"/>
                      <a:pt x="421940" y="303240"/>
                      <a:pt x="378337" y="41621"/>
                    </a:cubicBezTo>
                    <a:lnTo>
                      <a:pt x="530948" y="41621"/>
                    </a:lnTo>
                    <a:cubicBezTo>
                      <a:pt x="530948" y="43603"/>
                      <a:pt x="530948" y="44594"/>
                      <a:pt x="530948" y="46576"/>
                    </a:cubicBezTo>
                    <a:cubicBezTo>
                      <a:pt x="530948" y="64414"/>
                      <a:pt x="530948" y="83242"/>
                      <a:pt x="530948" y="101080"/>
                    </a:cubicBezTo>
                    <a:cubicBezTo>
                      <a:pt x="530948" y="108017"/>
                      <a:pt x="531939" y="115945"/>
                      <a:pt x="532930" y="122882"/>
                    </a:cubicBezTo>
                    <a:cubicBezTo>
                      <a:pt x="533921" y="132791"/>
                      <a:pt x="541849" y="138737"/>
                      <a:pt x="550768" y="138737"/>
                    </a:cubicBezTo>
                    <a:cubicBezTo>
                      <a:pt x="560677" y="138737"/>
                      <a:pt x="567614" y="132791"/>
                      <a:pt x="569596" y="122882"/>
                    </a:cubicBezTo>
                    <a:cubicBezTo>
                      <a:pt x="570587" y="118918"/>
                      <a:pt x="570587" y="115945"/>
                      <a:pt x="570587" y="111981"/>
                    </a:cubicBezTo>
                    <a:cubicBezTo>
                      <a:pt x="570587" y="89188"/>
                      <a:pt x="571578" y="67387"/>
                      <a:pt x="571578" y="44594"/>
                    </a:cubicBezTo>
                    <a:cubicBezTo>
                      <a:pt x="571578" y="35675"/>
                      <a:pt x="570587" y="26757"/>
                      <a:pt x="569596" y="17838"/>
                    </a:cubicBezTo>
                    <a:cubicBezTo>
                      <a:pt x="568605" y="7928"/>
                      <a:pt x="564641" y="3964"/>
                      <a:pt x="554731" y="2973"/>
                    </a:cubicBezTo>
                    <a:cubicBezTo>
                      <a:pt x="544822" y="1982"/>
                      <a:pt x="533921" y="1982"/>
                      <a:pt x="523020" y="991"/>
                    </a:cubicBezTo>
                    <a:cubicBezTo>
                      <a:pt x="518065" y="991"/>
                      <a:pt x="514101" y="0"/>
                      <a:pt x="509146" y="0"/>
                    </a:cubicBezTo>
                    <a:lnTo>
                      <a:pt x="121673" y="0"/>
                    </a:lnTo>
                    <a:lnTo>
                      <a:pt x="121673" y="1982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" name="Полилиния: фигура 67">
                <a:extLst>
                  <a:ext uri="{FF2B5EF4-FFF2-40B4-BE49-F238E27FC236}">
                    <a16:creationId xmlns:a16="http://schemas.microsoft.com/office/drawing/2014/main" id="{D9FECCFC-B826-FDC5-7F9D-1C609143B559}"/>
                  </a:ext>
                </a:extLst>
              </p:cNvPr>
              <p:cNvSpPr/>
              <p:nvPr/>
            </p:nvSpPr>
            <p:spPr>
              <a:xfrm>
                <a:off x="1111702" y="2836569"/>
                <a:ext cx="156542" cy="42612"/>
              </a:xfrm>
              <a:custGeom>
                <a:avLst/>
                <a:gdLst>
                  <a:gd name="connsiteX0" fmla="*/ 73333 w 156542"/>
                  <a:gd name="connsiteY0" fmla="*/ 0 h 42612"/>
                  <a:gd name="connsiteX1" fmla="*/ 18829 w 156542"/>
                  <a:gd name="connsiteY1" fmla="*/ 1982 h 42612"/>
                  <a:gd name="connsiteX2" fmla="*/ 0 w 156542"/>
                  <a:gd name="connsiteY2" fmla="*/ 20811 h 42612"/>
                  <a:gd name="connsiteX3" fmla="*/ 17838 w 156542"/>
                  <a:gd name="connsiteY3" fmla="*/ 39639 h 42612"/>
                  <a:gd name="connsiteX4" fmla="*/ 78287 w 156542"/>
                  <a:gd name="connsiteY4" fmla="*/ 42612 h 42612"/>
                  <a:gd name="connsiteX5" fmla="*/ 78287 w 156542"/>
                  <a:gd name="connsiteY5" fmla="*/ 41621 h 42612"/>
                  <a:gd name="connsiteX6" fmla="*/ 91170 w 156542"/>
                  <a:gd name="connsiteY6" fmla="*/ 41621 h 42612"/>
                  <a:gd name="connsiteX7" fmla="*/ 139728 w 156542"/>
                  <a:gd name="connsiteY7" fmla="*/ 39639 h 42612"/>
                  <a:gd name="connsiteX8" fmla="*/ 155584 w 156542"/>
                  <a:gd name="connsiteY8" fmla="*/ 16847 h 42612"/>
                  <a:gd name="connsiteX9" fmla="*/ 136755 w 156542"/>
                  <a:gd name="connsiteY9" fmla="*/ 1982 h 42612"/>
                  <a:gd name="connsiteX10" fmla="*/ 73333 w 156542"/>
                  <a:gd name="connsiteY10" fmla="*/ 0 h 42612"/>
                  <a:gd name="connsiteX11" fmla="*/ 73333 w 156542"/>
                  <a:gd name="connsiteY11" fmla="*/ 0 h 42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6542" h="42612">
                    <a:moveTo>
                      <a:pt x="73333" y="0"/>
                    </a:moveTo>
                    <a:cubicBezTo>
                      <a:pt x="55495" y="0"/>
                      <a:pt x="37657" y="991"/>
                      <a:pt x="18829" y="1982"/>
                    </a:cubicBezTo>
                    <a:cubicBezTo>
                      <a:pt x="9910" y="1982"/>
                      <a:pt x="0" y="11892"/>
                      <a:pt x="0" y="20811"/>
                    </a:cubicBezTo>
                    <a:cubicBezTo>
                      <a:pt x="0" y="29729"/>
                      <a:pt x="8919" y="38648"/>
                      <a:pt x="17838" y="39639"/>
                    </a:cubicBezTo>
                    <a:cubicBezTo>
                      <a:pt x="37657" y="40630"/>
                      <a:pt x="58468" y="41621"/>
                      <a:pt x="78287" y="42612"/>
                    </a:cubicBezTo>
                    <a:lnTo>
                      <a:pt x="78287" y="41621"/>
                    </a:lnTo>
                    <a:cubicBezTo>
                      <a:pt x="82251" y="41621"/>
                      <a:pt x="87206" y="41621"/>
                      <a:pt x="91170" y="41621"/>
                    </a:cubicBezTo>
                    <a:cubicBezTo>
                      <a:pt x="107026" y="40630"/>
                      <a:pt x="123873" y="40630"/>
                      <a:pt x="139728" y="39639"/>
                    </a:cubicBezTo>
                    <a:cubicBezTo>
                      <a:pt x="150629" y="38648"/>
                      <a:pt x="159548" y="25766"/>
                      <a:pt x="155584" y="16847"/>
                    </a:cubicBezTo>
                    <a:cubicBezTo>
                      <a:pt x="152611" y="7928"/>
                      <a:pt x="146665" y="1982"/>
                      <a:pt x="136755" y="1982"/>
                    </a:cubicBezTo>
                    <a:cubicBezTo>
                      <a:pt x="114954" y="1982"/>
                      <a:pt x="93152" y="0"/>
                      <a:pt x="73333" y="0"/>
                    </a:cubicBezTo>
                    <a:cubicBezTo>
                      <a:pt x="73333" y="0"/>
                      <a:pt x="73333" y="0"/>
                      <a:pt x="73333" y="0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" name="Полилиния: фигура 68">
                <a:extLst>
                  <a:ext uri="{FF2B5EF4-FFF2-40B4-BE49-F238E27FC236}">
                    <a16:creationId xmlns:a16="http://schemas.microsoft.com/office/drawing/2014/main" id="{C52C68C8-3D63-E38A-9540-D6220345943F}"/>
                  </a:ext>
                </a:extLst>
              </p:cNvPr>
              <p:cNvSpPr/>
              <p:nvPr/>
            </p:nvSpPr>
            <p:spPr>
              <a:xfrm>
                <a:off x="1172375" y="2915848"/>
                <a:ext cx="37211" cy="37434"/>
              </a:xfrm>
              <a:custGeom>
                <a:avLst/>
                <a:gdLst>
                  <a:gd name="connsiteX0" fmla="*/ 13651 w 37211"/>
                  <a:gd name="connsiteY0" fmla="*/ 991 h 37434"/>
                  <a:gd name="connsiteX1" fmla="*/ 768 w 37211"/>
                  <a:gd name="connsiteY1" fmla="*/ 23783 h 37434"/>
                  <a:gd name="connsiteX2" fmla="*/ 23560 w 37211"/>
                  <a:gd name="connsiteY2" fmla="*/ 36666 h 37434"/>
                  <a:gd name="connsiteX3" fmla="*/ 36443 w 37211"/>
                  <a:gd name="connsiteY3" fmla="*/ 13874 h 37434"/>
                  <a:gd name="connsiteX4" fmla="*/ 18606 w 37211"/>
                  <a:gd name="connsiteY4" fmla="*/ 0 h 37434"/>
                  <a:gd name="connsiteX5" fmla="*/ 13651 w 37211"/>
                  <a:gd name="connsiteY5" fmla="*/ 991 h 37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211" h="37434">
                    <a:moveTo>
                      <a:pt x="13651" y="991"/>
                    </a:moveTo>
                    <a:cubicBezTo>
                      <a:pt x="3741" y="3964"/>
                      <a:pt x="-2205" y="13874"/>
                      <a:pt x="768" y="23783"/>
                    </a:cubicBezTo>
                    <a:cubicBezTo>
                      <a:pt x="3741" y="33693"/>
                      <a:pt x="13651" y="39639"/>
                      <a:pt x="23560" y="36666"/>
                    </a:cubicBezTo>
                    <a:cubicBezTo>
                      <a:pt x="33470" y="33693"/>
                      <a:pt x="39416" y="23783"/>
                      <a:pt x="36443" y="13874"/>
                    </a:cubicBezTo>
                    <a:cubicBezTo>
                      <a:pt x="34461" y="5946"/>
                      <a:pt x="26533" y="0"/>
                      <a:pt x="18606" y="0"/>
                    </a:cubicBezTo>
                    <a:cubicBezTo>
                      <a:pt x="16624" y="991"/>
                      <a:pt x="15633" y="991"/>
                      <a:pt x="13651" y="991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" name="Полилиния: фигура 69">
                <a:extLst>
                  <a:ext uri="{FF2B5EF4-FFF2-40B4-BE49-F238E27FC236}">
                    <a16:creationId xmlns:a16="http://schemas.microsoft.com/office/drawing/2014/main" id="{AECA5C73-CA45-35D6-5D76-F0DC59A3F964}"/>
                  </a:ext>
                </a:extLst>
              </p:cNvPr>
              <p:cNvSpPr/>
              <p:nvPr/>
            </p:nvSpPr>
            <p:spPr>
              <a:xfrm>
                <a:off x="1586382" y="2836569"/>
                <a:ext cx="156542" cy="42612"/>
              </a:xfrm>
              <a:custGeom>
                <a:avLst/>
                <a:gdLst>
                  <a:gd name="connsiteX0" fmla="*/ 73333 w 156542"/>
                  <a:gd name="connsiteY0" fmla="*/ 0 h 42612"/>
                  <a:gd name="connsiteX1" fmla="*/ 18829 w 156542"/>
                  <a:gd name="connsiteY1" fmla="*/ 1982 h 42612"/>
                  <a:gd name="connsiteX2" fmla="*/ 0 w 156542"/>
                  <a:gd name="connsiteY2" fmla="*/ 20811 h 42612"/>
                  <a:gd name="connsiteX3" fmla="*/ 17838 w 156542"/>
                  <a:gd name="connsiteY3" fmla="*/ 39639 h 42612"/>
                  <a:gd name="connsiteX4" fmla="*/ 78287 w 156542"/>
                  <a:gd name="connsiteY4" fmla="*/ 42612 h 42612"/>
                  <a:gd name="connsiteX5" fmla="*/ 78287 w 156542"/>
                  <a:gd name="connsiteY5" fmla="*/ 41621 h 42612"/>
                  <a:gd name="connsiteX6" fmla="*/ 91170 w 156542"/>
                  <a:gd name="connsiteY6" fmla="*/ 41621 h 42612"/>
                  <a:gd name="connsiteX7" fmla="*/ 139728 w 156542"/>
                  <a:gd name="connsiteY7" fmla="*/ 39639 h 42612"/>
                  <a:gd name="connsiteX8" fmla="*/ 155584 w 156542"/>
                  <a:gd name="connsiteY8" fmla="*/ 16847 h 42612"/>
                  <a:gd name="connsiteX9" fmla="*/ 136755 w 156542"/>
                  <a:gd name="connsiteY9" fmla="*/ 1982 h 42612"/>
                  <a:gd name="connsiteX10" fmla="*/ 73333 w 156542"/>
                  <a:gd name="connsiteY10" fmla="*/ 0 h 42612"/>
                  <a:gd name="connsiteX11" fmla="*/ 73333 w 156542"/>
                  <a:gd name="connsiteY11" fmla="*/ 0 h 42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6542" h="42612">
                    <a:moveTo>
                      <a:pt x="73333" y="0"/>
                    </a:moveTo>
                    <a:cubicBezTo>
                      <a:pt x="55495" y="0"/>
                      <a:pt x="37657" y="991"/>
                      <a:pt x="18829" y="1982"/>
                    </a:cubicBezTo>
                    <a:cubicBezTo>
                      <a:pt x="9910" y="1982"/>
                      <a:pt x="0" y="11892"/>
                      <a:pt x="0" y="20811"/>
                    </a:cubicBezTo>
                    <a:cubicBezTo>
                      <a:pt x="0" y="29729"/>
                      <a:pt x="8919" y="38648"/>
                      <a:pt x="17838" y="39639"/>
                    </a:cubicBezTo>
                    <a:cubicBezTo>
                      <a:pt x="37657" y="40630"/>
                      <a:pt x="58468" y="41621"/>
                      <a:pt x="78287" y="42612"/>
                    </a:cubicBezTo>
                    <a:lnTo>
                      <a:pt x="78287" y="41621"/>
                    </a:lnTo>
                    <a:cubicBezTo>
                      <a:pt x="82251" y="41621"/>
                      <a:pt x="87206" y="41621"/>
                      <a:pt x="91170" y="41621"/>
                    </a:cubicBezTo>
                    <a:cubicBezTo>
                      <a:pt x="107026" y="40630"/>
                      <a:pt x="123873" y="40630"/>
                      <a:pt x="139728" y="39639"/>
                    </a:cubicBezTo>
                    <a:cubicBezTo>
                      <a:pt x="150629" y="38648"/>
                      <a:pt x="159548" y="25766"/>
                      <a:pt x="155584" y="16847"/>
                    </a:cubicBezTo>
                    <a:cubicBezTo>
                      <a:pt x="152611" y="7928"/>
                      <a:pt x="146665" y="1982"/>
                      <a:pt x="136755" y="1982"/>
                    </a:cubicBezTo>
                    <a:cubicBezTo>
                      <a:pt x="114954" y="1982"/>
                      <a:pt x="93152" y="0"/>
                      <a:pt x="73333" y="0"/>
                    </a:cubicBezTo>
                    <a:cubicBezTo>
                      <a:pt x="73333" y="0"/>
                      <a:pt x="73333" y="0"/>
                      <a:pt x="73333" y="0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" name="Полилиния: фигура 70">
                <a:extLst>
                  <a:ext uri="{FF2B5EF4-FFF2-40B4-BE49-F238E27FC236}">
                    <a16:creationId xmlns:a16="http://schemas.microsoft.com/office/drawing/2014/main" id="{B3C1B1E0-586E-CD09-FD27-0430299E6520}"/>
                  </a:ext>
                </a:extLst>
              </p:cNvPr>
              <p:cNvSpPr/>
              <p:nvPr/>
            </p:nvSpPr>
            <p:spPr>
              <a:xfrm>
                <a:off x="1647055" y="2915848"/>
                <a:ext cx="37211" cy="37434"/>
              </a:xfrm>
              <a:custGeom>
                <a:avLst/>
                <a:gdLst>
                  <a:gd name="connsiteX0" fmla="*/ 13651 w 37211"/>
                  <a:gd name="connsiteY0" fmla="*/ 991 h 37434"/>
                  <a:gd name="connsiteX1" fmla="*/ 768 w 37211"/>
                  <a:gd name="connsiteY1" fmla="*/ 23783 h 37434"/>
                  <a:gd name="connsiteX2" fmla="*/ 23561 w 37211"/>
                  <a:gd name="connsiteY2" fmla="*/ 36666 h 37434"/>
                  <a:gd name="connsiteX3" fmla="*/ 36443 w 37211"/>
                  <a:gd name="connsiteY3" fmla="*/ 13874 h 37434"/>
                  <a:gd name="connsiteX4" fmla="*/ 18606 w 37211"/>
                  <a:gd name="connsiteY4" fmla="*/ 0 h 37434"/>
                  <a:gd name="connsiteX5" fmla="*/ 13651 w 37211"/>
                  <a:gd name="connsiteY5" fmla="*/ 991 h 37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211" h="37434">
                    <a:moveTo>
                      <a:pt x="13651" y="991"/>
                    </a:moveTo>
                    <a:cubicBezTo>
                      <a:pt x="3741" y="3964"/>
                      <a:pt x="-2205" y="13874"/>
                      <a:pt x="768" y="23783"/>
                    </a:cubicBezTo>
                    <a:cubicBezTo>
                      <a:pt x="3741" y="33693"/>
                      <a:pt x="13651" y="39639"/>
                      <a:pt x="23561" y="36666"/>
                    </a:cubicBezTo>
                    <a:cubicBezTo>
                      <a:pt x="33470" y="33693"/>
                      <a:pt x="39416" y="23783"/>
                      <a:pt x="36443" y="13874"/>
                    </a:cubicBezTo>
                    <a:cubicBezTo>
                      <a:pt x="34461" y="5946"/>
                      <a:pt x="26533" y="0"/>
                      <a:pt x="18606" y="0"/>
                    </a:cubicBezTo>
                    <a:cubicBezTo>
                      <a:pt x="17615" y="991"/>
                      <a:pt x="15633" y="991"/>
                      <a:pt x="13651" y="991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72" name="Рисунок 57">
              <a:extLst>
                <a:ext uri="{FF2B5EF4-FFF2-40B4-BE49-F238E27FC236}">
                  <a16:creationId xmlns:a16="http://schemas.microsoft.com/office/drawing/2014/main" id="{1C1AAE1D-0322-7949-6417-D8586DECDA03}"/>
                </a:ext>
              </a:extLst>
            </p:cNvPr>
            <p:cNvGrpSpPr/>
            <p:nvPr/>
          </p:nvGrpSpPr>
          <p:grpSpPr>
            <a:xfrm>
              <a:off x="4182610" y="8265049"/>
              <a:ext cx="676546" cy="869827"/>
              <a:chOff x="1091432" y="6187328"/>
              <a:chExt cx="676546" cy="869827"/>
            </a:xfrm>
            <a:grpFill/>
          </p:grpSpPr>
          <p:sp>
            <p:nvSpPr>
              <p:cNvPr id="73" name="Полилиния: фигура 72">
                <a:extLst>
                  <a:ext uri="{FF2B5EF4-FFF2-40B4-BE49-F238E27FC236}">
                    <a16:creationId xmlns:a16="http://schemas.microsoft.com/office/drawing/2014/main" id="{8FD5D967-195D-C60F-7072-B11E945DAA05}"/>
                  </a:ext>
                </a:extLst>
              </p:cNvPr>
              <p:cNvSpPr/>
              <p:nvPr/>
            </p:nvSpPr>
            <p:spPr>
              <a:xfrm>
                <a:off x="1144622" y="6228696"/>
                <a:ext cx="541605" cy="828459"/>
              </a:xfrm>
              <a:custGeom>
                <a:avLst/>
                <a:gdLst>
                  <a:gd name="connsiteX0" fmla="*/ 525993 w 541605"/>
                  <a:gd name="connsiteY0" fmla="*/ 789812 h 828459"/>
                  <a:gd name="connsiteX1" fmla="*/ 516083 w 541605"/>
                  <a:gd name="connsiteY1" fmla="*/ 788820 h 828459"/>
                  <a:gd name="connsiteX2" fmla="*/ 477435 w 541605"/>
                  <a:gd name="connsiteY2" fmla="*/ 787830 h 828459"/>
                  <a:gd name="connsiteX3" fmla="*/ 464552 w 541605"/>
                  <a:gd name="connsiteY3" fmla="*/ 787830 h 828459"/>
                  <a:gd name="connsiteX4" fmla="*/ 327797 w 541605"/>
                  <a:gd name="connsiteY4" fmla="*/ 10901 h 828459"/>
                  <a:gd name="connsiteX5" fmla="*/ 313923 w 541605"/>
                  <a:gd name="connsiteY5" fmla="*/ 0 h 828459"/>
                  <a:gd name="connsiteX6" fmla="*/ 225726 w 541605"/>
                  <a:gd name="connsiteY6" fmla="*/ 991 h 828459"/>
                  <a:gd name="connsiteX7" fmla="*/ 213834 w 541605"/>
                  <a:gd name="connsiteY7" fmla="*/ 11892 h 828459"/>
                  <a:gd name="connsiteX8" fmla="*/ 77079 w 541605"/>
                  <a:gd name="connsiteY8" fmla="*/ 787830 h 828459"/>
                  <a:gd name="connsiteX9" fmla="*/ 49331 w 541605"/>
                  <a:gd name="connsiteY9" fmla="*/ 787830 h 828459"/>
                  <a:gd name="connsiteX10" fmla="*/ 23566 w 541605"/>
                  <a:gd name="connsiteY10" fmla="*/ 788820 h 828459"/>
                  <a:gd name="connsiteX11" fmla="*/ 773 w 541605"/>
                  <a:gd name="connsiteY11" fmla="*/ 803685 h 828459"/>
                  <a:gd name="connsiteX12" fmla="*/ 12665 w 541605"/>
                  <a:gd name="connsiteY12" fmla="*/ 824496 h 828459"/>
                  <a:gd name="connsiteX13" fmla="*/ 58250 w 541605"/>
                  <a:gd name="connsiteY13" fmla="*/ 827469 h 828459"/>
                  <a:gd name="connsiteX14" fmla="*/ 71133 w 541605"/>
                  <a:gd name="connsiteY14" fmla="*/ 828460 h 828459"/>
                  <a:gd name="connsiteX15" fmla="*/ 461579 w 541605"/>
                  <a:gd name="connsiteY15" fmla="*/ 828460 h 828459"/>
                  <a:gd name="connsiteX16" fmla="*/ 476444 w 541605"/>
                  <a:gd name="connsiteY16" fmla="*/ 828460 h 828459"/>
                  <a:gd name="connsiteX17" fmla="*/ 525002 w 541605"/>
                  <a:gd name="connsiteY17" fmla="*/ 826478 h 828459"/>
                  <a:gd name="connsiteX18" fmla="*/ 539867 w 541605"/>
                  <a:gd name="connsiteY18" fmla="*/ 816568 h 828459"/>
                  <a:gd name="connsiteX19" fmla="*/ 525993 w 541605"/>
                  <a:gd name="connsiteY19" fmla="*/ 789812 h 828459"/>
                  <a:gd name="connsiteX20" fmla="*/ 376355 w 541605"/>
                  <a:gd name="connsiteY20" fmla="*/ 540084 h 828459"/>
                  <a:gd name="connsiteX21" fmla="*/ 394193 w 541605"/>
                  <a:gd name="connsiteY21" fmla="*/ 648101 h 828459"/>
                  <a:gd name="connsiteX22" fmla="*/ 394193 w 541605"/>
                  <a:gd name="connsiteY22" fmla="*/ 654047 h 828459"/>
                  <a:gd name="connsiteX23" fmla="*/ 221762 w 541605"/>
                  <a:gd name="connsiteY23" fmla="*/ 539093 h 828459"/>
                  <a:gd name="connsiteX24" fmla="*/ 221762 w 541605"/>
                  <a:gd name="connsiteY24" fmla="*/ 538102 h 828459"/>
                  <a:gd name="connsiteX25" fmla="*/ 230681 w 541605"/>
                  <a:gd name="connsiteY25" fmla="*/ 537112 h 828459"/>
                  <a:gd name="connsiteX26" fmla="*/ 372391 w 541605"/>
                  <a:gd name="connsiteY26" fmla="*/ 536120 h 828459"/>
                  <a:gd name="connsiteX27" fmla="*/ 376355 w 541605"/>
                  <a:gd name="connsiteY27" fmla="*/ 540084 h 828459"/>
                  <a:gd name="connsiteX28" fmla="*/ 363472 w 541605"/>
                  <a:gd name="connsiteY28" fmla="*/ 466752 h 828459"/>
                  <a:gd name="connsiteX29" fmla="*/ 362481 w 541605"/>
                  <a:gd name="connsiteY29" fmla="*/ 467743 h 828459"/>
                  <a:gd name="connsiteX30" fmla="*/ 238609 w 541605"/>
                  <a:gd name="connsiteY30" fmla="*/ 363690 h 828459"/>
                  <a:gd name="connsiteX31" fmla="*/ 239600 w 541605"/>
                  <a:gd name="connsiteY31" fmla="*/ 361708 h 828459"/>
                  <a:gd name="connsiteX32" fmla="*/ 346626 w 541605"/>
                  <a:gd name="connsiteY32" fmla="*/ 361708 h 828459"/>
                  <a:gd name="connsiteX33" fmla="*/ 363472 w 541605"/>
                  <a:gd name="connsiteY33" fmla="*/ 466752 h 828459"/>
                  <a:gd name="connsiteX34" fmla="*/ 316896 w 541605"/>
                  <a:gd name="connsiteY34" fmla="*/ 186304 h 828459"/>
                  <a:gd name="connsiteX35" fmla="*/ 330770 w 541605"/>
                  <a:gd name="connsiteY35" fmla="*/ 272520 h 828459"/>
                  <a:gd name="connsiteX36" fmla="*/ 330770 w 541605"/>
                  <a:gd name="connsiteY36" fmla="*/ 273510 h 828459"/>
                  <a:gd name="connsiteX37" fmla="*/ 329779 w 541605"/>
                  <a:gd name="connsiteY37" fmla="*/ 274502 h 828459"/>
                  <a:gd name="connsiteX38" fmla="*/ 255455 w 541605"/>
                  <a:gd name="connsiteY38" fmla="*/ 185314 h 828459"/>
                  <a:gd name="connsiteX39" fmla="*/ 256446 w 541605"/>
                  <a:gd name="connsiteY39" fmla="*/ 184322 h 828459"/>
                  <a:gd name="connsiteX40" fmla="*/ 266356 w 541605"/>
                  <a:gd name="connsiteY40" fmla="*/ 183331 h 828459"/>
                  <a:gd name="connsiteX41" fmla="*/ 312932 w 541605"/>
                  <a:gd name="connsiteY41" fmla="*/ 183331 h 828459"/>
                  <a:gd name="connsiteX42" fmla="*/ 316896 w 541605"/>
                  <a:gd name="connsiteY42" fmla="*/ 186304 h 828459"/>
                  <a:gd name="connsiteX43" fmla="*/ 247528 w 541605"/>
                  <a:gd name="connsiteY43" fmla="*/ 52522 h 828459"/>
                  <a:gd name="connsiteX44" fmla="*/ 252482 w 541605"/>
                  <a:gd name="connsiteY44" fmla="*/ 47567 h 828459"/>
                  <a:gd name="connsiteX45" fmla="*/ 293113 w 541605"/>
                  <a:gd name="connsiteY45" fmla="*/ 47567 h 828459"/>
                  <a:gd name="connsiteX46" fmla="*/ 300050 w 541605"/>
                  <a:gd name="connsiteY46" fmla="*/ 89188 h 828459"/>
                  <a:gd name="connsiteX47" fmla="*/ 307977 w 541605"/>
                  <a:gd name="connsiteY47" fmla="*/ 136755 h 828459"/>
                  <a:gd name="connsiteX48" fmla="*/ 303023 w 541605"/>
                  <a:gd name="connsiteY48" fmla="*/ 143692 h 828459"/>
                  <a:gd name="connsiteX49" fmla="*/ 272302 w 541605"/>
                  <a:gd name="connsiteY49" fmla="*/ 143692 h 828459"/>
                  <a:gd name="connsiteX50" fmla="*/ 234645 w 541605"/>
                  <a:gd name="connsiteY50" fmla="*/ 143692 h 828459"/>
                  <a:gd name="connsiteX51" fmla="*/ 231672 w 541605"/>
                  <a:gd name="connsiteY51" fmla="*/ 142701 h 828459"/>
                  <a:gd name="connsiteX52" fmla="*/ 247528 w 541605"/>
                  <a:gd name="connsiteY52" fmla="*/ 52522 h 828459"/>
                  <a:gd name="connsiteX53" fmla="*/ 221762 w 541605"/>
                  <a:gd name="connsiteY53" fmla="*/ 207115 h 828459"/>
                  <a:gd name="connsiteX54" fmla="*/ 316896 w 541605"/>
                  <a:gd name="connsiteY54" fmla="*/ 321077 h 828459"/>
                  <a:gd name="connsiteX55" fmla="*/ 202933 w 541605"/>
                  <a:gd name="connsiteY55" fmla="*/ 321077 h 828459"/>
                  <a:gd name="connsiteX56" fmla="*/ 221762 w 541605"/>
                  <a:gd name="connsiteY56" fmla="*/ 207115 h 828459"/>
                  <a:gd name="connsiteX57" fmla="*/ 194015 w 541605"/>
                  <a:gd name="connsiteY57" fmla="*/ 378555 h 828459"/>
                  <a:gd name="connsiteX58" fmla="*/ 195997 w 541605"/>
                  <a:gd name="connsiteY58" fmla="*/ 377563 h 828459"/>
                  <a:gd name="connsiteX59" fmla="*/ 335725 w 541605"/>
                  <a:gd name="connsiteY59" fmla="*/ 497472 h 828459"/>
                  <a:gd name="connsiteX60" fmla="*/ 174195 w 541605"/>
                  <a:gd name="connsiteY60" fmla="*/ 497472 h 828459"/>
                  <a:gd name="connsiteX61" fmla="*/ 194015 w 541605"/>
                  <a:gd name="connsiteY61" fmla="*/ 378555 h 828459"/>
                  <a:gd name="connsiteX62" fmla="*/ 165276 w 541605"/>
                  <a:gd name="connsiteY62" fmla="*/ 549003 h 828459"/>
                  <a:gd name="connsiteX63" fmla="*/ 351581 w 541605"/>
                  <a:gd name="connsiteY63" fmla="*/ 672876 h 828459"/>
                  <a:gd name="connsiteX64" fmla="*/ 351581 w 541605"/>
                  <a:gd name="connsiteY64" fmla="*/ 673867 h 828459"/>
                  <a:gd name="connsiteX65" fmla="*/ 145456 w 541605"/>
                  <a:gd name="connsiteY65" fmla="*/ 673867 h 828459"/>
                  <a:gd name="connsiteX66" fmla="*/ 165276 w 541605"/>
                  <a:gd name="connsiteY66" fmla="*/ 549003 h 828459"/>
                  <a:gd name="connsiteX67" fmla="*/ 271311 w 541605"/>
                  <a:gd name="connsiteY67" fmla="*/ 787830 h 828459"/>
                  <a:gd name="connsiteX68" fmla="*/ 118700 w 541605"/>
                  <a:gd name="connsiteY68" fmla="*/ 786838 h 828459"/>
                  <a:gd name="connsiteX69" fmla="*/ 124646 w 541605"/>
                  <a:gd name="connsiteY69" fmla="*/ 786838 h 828459"/>
                  <a:gd name="connsiteX70" fmla="*/ 138520 w 541605"/>
                  <a:gd name="connsiteY70" fmla="*/ 714497 h 828459"/>
                  <a:gd name="connsiteX71" fmla="*/ 406084 w 541605"/>
                  <a:gd name="connsiteY71" fmla="*/ 714497 h 828459"/>
                  <a:gd name="connsiteX72" fmla="*/ 416985 w 541605"/>
                  <a:gd name="connsiteY72" fmla="*/ 786838 h 828459"/>
                  <a:gd name="connsiteX73" fmla="*/ 271311 w 541605"/>
                  <a:gd name="connsiteY73" fmla="*/ 787830 h 828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541605" h="828459">
                    <a:moveTo>
                      <a:pt x="525993" y="789812"/>
                    </a:moveTo>
                    <a:cubicBezTo>
                      <a:pt x="523020" y="788820"/>
                      <a:pt x="520047" y="788820"/>
                      <a:pt x="516083" y="788820"/>
                    </a:cubicBezTo>
                    <a:cubicBezTo>
                      <a:pt x="488336" y="788820"/>
                      <a:pt x="505183" y="787830"/>
                      <a:pt x="477435" y="787830"/>
                    </a:cubicBezTo>
                    <a:cubicBezTo>
                      <a:pt x="473471" y="787830"/>
                      <a:pt x="469507" y="787830"/>
                      <a:pt x="464552" y="787830"/>
                    </a:cubicBezTo>
                    <a:cubicBezTo>
                      <a:pt x="420949" y="526211"/>
                      <a:pt x="328788" y="15855"/>
                      <a:pt x="327797" y="10901"/>
                    </a:cubicBezTo>
                    <a:cubicBezTo>
                      <a:pt x="326806" y="5946"/>
                      <a:pt x="323833" y="0"/>
                      <a:pt x="313923" y="0"/>
                    </a:cubicBezTo>
                    <a:cubicBezTo>
                      <a:pt x="305004" y="0"/>
                      <a:pt x="233654" y="991"/>
                      <a:pt x="225726" y="991"/>
                    </a:cubicBezTo>
                    <a:cubicBezTo>
                      <a:pt x="217798" y="991"/>
                      <a:pt x="215816" y="5946"/>
                      <a:pt x="213834" y="11892"/>
                    </a:cubicBezTo>
                    <a:cubicBezTo>
                      <a:pt x="212843" y="18828"/>
                      <a:pt x="120682" y="527202"/>
                      <a:pt x="77079" y="787830"/>
                    </a:cubicBezTo>
                    <a:cubicBezTo>
                      <a:pt x="68160" y="787830"/>
                      <a:pt x="58250" y="787830"/>
                      <a:pt x="49331" y="787830"/>
                    </a:cubicBezTo>
                    <a:cubicBezTo>
                      <a:pt x="26539" y="787830"/>
                      <a:pt x="46358" y="787830"/>
                      <a:pt x="23566" y="788820"/>
                    </a:cubicBezTo>
                    <a:cubicBezTo>
                      <a:pt x="9692" y="788820"/>
                      <a:pt x="4737" y="792785"/>
                      <a:pt x="773" y="803685"/>
                    </a:cubicBezTo>
                    <a:cubicBezTo>
                      <a:pt x="-2200" y="811613"/>
                      <a:pt x="3746" y="823505"/>
                      <a:pt x="12665" y="824496"/>
                    </a:cubicBezTo>
                    <a:cubicBezTo>
                      <a:pt x="27530" y="826478"/>
                      <a:pt x="42395" y="826478"/>
                      <a:pt x="58250" y="827469"/>
                    </a:cubicBezTo>
                    <a:cubicBezTo>
                      <a:pt x="62214" y="827469"/>
                      <a:pt x="67169" y="828460"/>
                      <a:pt x="71133" y="828460"/>
                    </a:cubicBezTo>
                    <a:lnTo>
                      <a:pt x="461579" y="828460"/>
                    </a:lnTo>
                    <a:cubicBezTo>
                      <a:pt x="463561" y="828460"/>
                      <a:pt x="474462" y="828460"/>
                      <a:pt x="476444" y="828460"/>
                    </a:cubicBezTo>
                    <a:cubicBezTo>
                      <a:pt x="492300" y="827469"/>
                      <a:pt x="509146" y="827469"/>
                      <a:pt x="525002" y="826478"/>
                    </a:cubicBezTo>
                    <a:cubicBezTo>
                      <a:pt x="531939" y="826478"/>
                      <a:pt x="536894" y="823505"/>
                      <a:pt x="539867" y="816568"/>
                    </a:cubicBezTo>
                    <a:cubicBezTo>
                      <a:pt x="544822" y="803685"/>
                      <a:pt x="538876" y="791793"/>
                      <a:pt x="525993" y="789812"/>
                    </a:cubicBezTo>
                    <a:close/>
                    <a:moveTo>
                      <a:pt x="376355" y="540084"/>
                    </a:moveTo>
                    <a:cubicBezTo>
                      <a:pt x="382301" y="575760"/>
                      <a:pt x="388247" y="612426"/>
                      <a:pt x="394193" y="648101"/>
                    </a:cubicBezTo>
                    <a:cubicBezTo>
                      <a:pt x="394193" y="649092"/>
                      <a:pt x="394193" y="651074"/>
                      <a:pt x="394193" y="654047"/>
                    </a:cubicBezTo>
                    <a:cubicBezTo>
                      <a:pt x="335725" y="615399"/>
                      <a:pt x="279239" y="577742"/>
                      <a:pt x="221762" y="539093"/>
                    </a:cubicBezTo>
                    <a:lnTo>
                      <a:pt x="221762" y="538102"/>
                    </a:lnTo>
                    <a:cubicBezTo>
                      <a:pt x="224735" y="538102"/>
                      <a:pt x="227708" y="537112"/>
                      <a:pt x="230681" y="537112"/>
                    </a:cubicBezTo>
                    <a:cubicBezTo>
                      <a:pt x="278248" y="537112"/>
                      <a:pt x="325815" y="536120"/>
                      <a:pt x="372391" y="536120"/>
                    </a:cubicBezTo>
                    <a:cubicBezTo>
                      <a:pt x="375364" y="537112"/>
                      <a:pt x="376355" y="538102"/>
                      <a:pt x="376355" y="540084"/>
                    </a:cubicBezTo>
                    <a:close/>
                    <a:moveTo>
                      <a:pt x="363472" y="466752"/>
                    </a:moveTo>
                    <a:cubicBezTo>
                      <a:pt x="362481" y="466752"/>
                      <a:pt x="362481" y="467743"/>
                      <a:pt x="362481" y="467743"/>
                    </a:cubicBezTo>
                    <a:cubicBezTo>
                      <a:pt x="320860" y="433059"/>
                      <a:pt x="279239" y="398374"/>
                      <a:pt x="238609" y="363690"/>
                    </a:cubicBezTo>
                    <a:cubicBezTo>
                      <a:pt x="238609" y="362699"/>
                      <a:pt x="238609" y="362699"/>
                      <a:pt x="239600" y="361708"/>
                    </a:cubicBezTo>
                    <a:lnTo>
                      <a:pt x="346626" y="361708"/>
                    </a:lnTo>
                    <a:cubicBezTo>
                      <a:pt x="352572" y="395401"/>
                      <a:pt x="357526" y="431077"/>
                      <a:pt x="363472" y="466752"/>
                    </a:cubicBezTo>
                    <a:close/>
                    <a:moveTo>
                      <a:pt x="316896" y="186304"/>
                    </a:moveTo>
                    <a:cubicBezTo>
                      <a:pt x="321851" y="215043"/>
                      <a:pt x="325815" y="243781"/>
                      <a:pt x="330770" y="272520"/>
                    </a:cubicBezTo>
                    <a:lnTo>
                      <a:pt x="330770" y="273510"/>
                    </a:lnTo>
                    <a:cubicBezTo>
                      <a:pt x="330770" y="273510"/>
                      <a:pt x="329779" y="273510"/>
                      <a:pt x="329779" y="274502"/>
                    </a:cubicBezTo>
                    <a:cubicBezTo>
                      <a:pt x="305004" y="244772"/>
                      <a:pt x="280230" y="215043"/>
                      <a:pt x="255455" y="185314"/>
                    </a:cubicBezTo>
                    <a:lnTo>
                      <a:pt x="256446" y="184322"/>
                    </a:lnTo>
                    <a:cubicBezTo>
                      <a:pt x="259419" y="184322"/>
                      <a:pt x="263383" y="183331"/>
                      <a:pt x="266356" y="183331"/>
                    </a:cubicBezTo>
                    <a:cubicBezTo>
                      <a:pt x="282212" y="183331"/>
                      <a:pt x="297077" y="183331"/>
                      <a:pt x="312932" y="183331"/>
                    </a:cubicBezTo>
                    <a:cubicBezTo>
                      <a:pt x="315905" y="183331"/>
                      <a:pt x="316896" y="183331"/>
                      <a:pt x="316896" y="186304"/>
                    </a:cubicBezTo>
                    <a:close/>
                    <a:moveTo>
                      <a:pt x="247528" y="52522"/>
                    </a:moveTo>
                    <a:cubicBezTo>
                      <a:pt x="248519" y="49549"/>
                      <a:pt x="249509" y="47567"/>
                      <a:pt x="252482" y="47567"/>
                    </a:cubicBezTo>
                    <a:cubicBezTo>
                      <a:pt x="266356" y="47567"/>
                      <a:pt x="280230" y="47567"/>
                      <a:pt x="293113" y="47567"/>
                    </a:cubicBezTo>
                    <a:cubicBezTo>
                      <a:pt x="296086" y="61441"/>
                      <a:pt x="298068" y="75314"/>
                      <a:pt x="300050" y="89188"/>
                    </a:cubicBezTo>
                    <a:cubicBezTo>
                      <a:pt x="303023" y="105044"/>
                      <a:pt x="305004" y="120900"/>
                      <a:pt x="307977" y="136755"/>
                    </a:cubicBezTo>
                    <a:cubicBezTo>
                      <a:pt x="308968" y="142701"/>
                      <a:pt x="308968" y="143692"/>
                      <a:pt x="303023" y="143692"/>
                    </a:cubicBezTo>
                    <a:cubicBezTo>
                      <a:pt x="293113" y="143692"/>
                      <a:pt x="283203" y="143692"/>
                      <a:pt x="272302" y="143692"/>
                    </a:cubicBezTo>
                    <a:cubicBezTo>
                      <a:pt x="259419" y="143692"/>
                      <a:pt x="246536" y="143692"/>
                      <a:pt x="234645" y="143692"/>
                    </a:cubicBezTo>
                    <a:cubicBezTo>
                      <a:pt x="233654" y="143692"/>
                      <a:pt x="232663" y="143692"/>
                      <a:pt x="231672" y="142701"/>
                    </a:cubicBezTo>
                    <a:cubicBezTo>
                      <a:pt x="237618" y="112971"/>
                      <a:pt x="242573" y="83242"/>
                      <a:pt x="247528" y="52522"/>
                    </a:cubicBezTo>
                    <a:close/>
                    <a:moveTo>
                      <a:pt x="221762" y="207115"/>
                    </a:moveTo>
                    <a:cubicBezTo>
                      <a:pt x="253473" y="245763"/>
                      <a:pt x="285185" y="282430"/>
                      <a:pt x="316896" y="321077"/>
                    </a:cubicBezTo>
                    <a:lnTo>
                      <a:pt x="202933" y="321077"/>
                    </a:lnTo>
                    <a:cubicBezTo>
                      <a:pt x="209870" y="283420"/>
                      <a:pt x="215816" y="245763"/>
                      <a:pt x="221762" y="207115"/>
                    </a:cubicBezTo>
                    <a:close/>
                    <a:moveTo>
                      <a:pt x="194015" y="378555"/>
                    </a:moveTo>
                    <a:cubicBezTo>
                      <a:pt x="195006" y="378555"/>
                      <a:pt x="195006" y="377563"/>
                      <a:pt x="195997" y="377563"/>
                    </a:cubicBezTo>
                    <a:cubicBezTo>
                      <a:pt x="242573" y="417203"/>
                      <a:pt x="289149" y="457833"/>
                      <a:pt x="335725" y="497472"/>
                    </a:cubicBezTo>
                    <a:lnTo>
                      <a:pt x="174195" y="497472"/>
                    </a:lnTo>
                    <a:cubicBezTo>
                      <a:pt x="180141" y="456842"/>
                      <a:pt x="187078" y="418194"/>
                      <a:pt x="194015" y="378555"/>
                    </a:cubicBezTo>
                    <a:close/>
                    <a:moveTo>
                      <a:pt x="165276" y="549003"/>
                    </a:moveTo>
                    <a:cubicBezTo>
                      <a:pt x="227708" y="590624"/>
                      <a:pt x="290140" y="632246"/>
                      <a:pt x="351581" y="672876"/>
                    </a:cubicBezTo>
                    <a:lnTo>
                      <a:pt x="351581" y="673867"/>
                    </a:lnTo>
                    <a:lnTo>
                      <a:pt x="145456" y="673867"/>
                    </a:lnTo>
                    <a:cubicBezTo>
                      <a:pt x="151402" y="632246"/>
                      <a:pt x="158339" y="591616"/>
                      <a:pt x="165276" y="549003"/>
                    </a:cubicBezTo>
                    <a:close/>
                    <a:moveTo>
                      <a:pt x="271311" y="787830"/>
                    </a:moveTo>
                    <a:cubicBezTo>
                      <a:pt x="220771" y="787830"/>
                      <a:pt x="169240" y="787830"/>
                      <a:pt x="118700" y="786838"/>
                    </a:cubicBezTo>
                    <a:lnTo>
                      <a:pt x="124646" y="786838"/>
                    </a:lnTo>
                    <a:cubicBezTo>
                      <a:pt x="130592" y="747199"/>
                      <a:pt x="131583" y="753145"/>
                      <a:pt x="138520" y="714497"/>
                    </a:cubicBezTo>
                    <a:lnTo>
                      <a:pt x="406084" y="714497"/>
                    </a:lnTo>
                    <a:cubicBezTo>
                      <a:pt x="412030" y="753145"/>
                      <a:pt x="411039" y="747199"/>
                      <a:pt x="416985" y="786838"/>
                    </a:cubicBezTo>
                    <a:cubicBezTo>
                      <a:pt x="365454" y="786838"/>
                      <a:pt x="322842" y="787830"/>
                      <a:pt x="271311" y="787830"/>
                    </a:cubicBez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4" name="Полилиния: фигура 73">
                <a:extLst>
                  <a:ext uri="{FF2B5EF4-FFF2-40B4-BE49-F238E27FC236}">
                    <a16:creationId xmlns:a16="http://schemas.microsoft.com/office/drawing/2014/main" id="{AD0697C4-40E1-91D7-E348-076BD0FB13FC}"/>
                  </a:ext>
                </a:extLst>
              </p:cNvPr>
              <p:cNvSpPr/>
              <p:nvPr/>
            </p:nvSpPr>
            <p:spPr>
              <a:xfrm>
                <a:off x="1091432" y="6194012"/>
                <a:ext cx="158327" cy="249727"/>
              </a:xfrm>
              <a:custGeom>
                <a:avLst/>
                <a:gdLst>
                  <a:gd name="connsiteX0" fmla="*/ 98557 w 158327"/>
                  <a:gd name="connsiteY0" fmla="*/ 246754 h 249727"/>
                  <a:gd name="connsiteX1" fmla="*/ 98557 w 158327"/>
                  <a:gd name="connsiteY1" fmla="*/ 246754 h 249727"/>
                  <a:gd name="connsiteX2" fmla="*/ 146125 w 158327"/>
                  <a:gd name="connsiteY2" fmla="*/ 213061 h 249727"/>
                  <a:gd name="connsiteX3" fmla="*/ 156034 w 158327"/>
                  <a:gd name="connsiteY3" fmla="*/ 140719 h 249727"/>
                  <a:gd name="connsiteX4" fmla="*/ 135224 w 158327"/>
                  <a:gd name="connsiteY4" fmla="*/ 89188 h 249727"/>
                  <a:gd name="connsiteX5" fmla="*/ 123332 w 158327"/>
                  <a:gd name="connsiteY5" fmla="*/ 69369 h 249727"/>
                  <a:gd name="connsiteX6" fmla="*/ 91621 w 158327"/>
                  <a:gd name="connsiteY6" fmla="*/ 8918 h 249727"/>
                  <a:gd name="connsiteX7" fmla="*/ 80720 w 158327"/>
                  <a:gd name="connsiteY7" fmla="*/ 0 h 249727"/>
                  <a:gd name="connsiteX8" fmla="*/ 67837 w 158327"/>
                  <a:gd name="connsiteY8" fmla="*/ 6937 h 249727"/>
                  <a:gd name="connsiteX9" fmla="*/ 61891 w 158327"/>
                  <a:gd name="connsiteY9" fmla="*/ 17838 h 249727"/>
                  <a:gd name="connsiteX10" fmla="*/ 47027 w 158327"/>
                  <a:gd name="connsiteY10" fmla="*/ 45585 h 249727"/>
                  <a:gd name="connsiteX11" fmla="*/ 36126 w 158327"/>
                  <a:gd name="connsiteY11" fmla="*/ 65404 h 249727"/>
                  <a:gd name="connsiteX12" fmla="*/ 17297 w 158327"/>
                  <a:gd name="connsiteY12" fmla="*/ 98107 h 249727"/>
                  <a:gd name="connsiteX13" fmla="*/ 2432 w 158327"/>
                  <a:gd name="connsiteY13" fmla="*/ 187295 h 249727"/>
                  <a:gd name="connsiteX14" fmla="*/ 43063 w 158327"/>
                  <a:gd name="connsiteY14" fmla="*/ 241799 h 249727"/>
                  <a:gd name="connsiteX15" fmla="*/ 78738 w 158327"/>
                  <a:gd name="connsiteY15" fmla="*/ 249727 h 249727"/>
                  <a:gd name="connsiteX16" fmla="*/ 98557 w 158327"/>
                  <a:gd name="connsiteY16" fmla="*/ 246754 h 249727"/>
                  <a:gd name="connsiteX17" fmla="*/ 53963 w 158327"/>
                  <a:gd name="connsiteY17" fmla="*/ 217024 h 249727"/>
                  <a:gd name="connsiteX18" fmla="*/ 27207 w 158327"/>
                  <a:gd name="connsiteY18" fmla="*/ 181349 h 249727"/>
                  <a:gd name="connsiteX19" fmla="*/ 39099 w 158327"/>
                  <a:gd name="connsiteY19" fmla="*/ 109999 h 249727"/>
                  <a:gd name="connsiteX20" fmla="*/ 57927 w 158327"/>
                  <a:gd name="connsiteY20" fmla="*/ 78287 h 249727"/>
                  <a:gd name="connsiteX21" fmla="*/ 69819 w 158327"/>
                  <a:gd name="connsiteY21" fmla="*/ 58467 h 249727"/>
                  <a:gd name="connsiteX22" fmla="*/ 78738 w 158327"/>
                  <a:gd name="connsiteY22" fmla="*/ 42612 h 249727"/>
                  <a:gd name="connsiteX23" fmla="*/ 101530 w 158327"/>
                  <a:gd name="connsiteY23" fmla="*/ 82251 h 249727"/>
                  <a:gd name="connsiteX24" fmla="*/ 113422 w 158327"/>
                  <a:gd name="connsiteY24" fmla="*/ 102071 h 249727"/>
                  <a:gd name="connsiteX25" fmla="*/ 131260 w 158327"/>
                  <a:gd name="connsiteY25" fmla="*/ 144683 h 249727"/>
                  <a:gd name="connsiteX26" fmla="*/ 124323 w 158327"/>
                  <a:gd name="connsiteY26" fmla="*/ 200178 h 249727"/>
                  <a:gd name="connsiteX27" fmla="*/ 94594 w 158327"/>
                  <a:gd name="connsiteY27" fmla="*/ 220989 h 249727"/>
                  <a:gd name="connsiteX28" fmla="*/ 53963 w 158327"/>
                  <a:gd name="connsiteY28" fmla="*/ 217024 h 249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58327" h="249727">
                    <a:moveTo>
                      <a:pt x="98557" y="246754"/>
                    </a:moveTo>
                    <a:lnTo>
                      <a:pt x="98557" y="246754"/>
                    </a:lnTo>
                    <a:cubicBezTo>
                      <a:pt x="119368" y="241799"/>
                      <a:pt x="135224" y="230898"/>
                      <a:pt x="146125" y="213061"/>
                    </a:cubicBezTo>
                    <a:cubicBezTo>
                      <a:pt x="158016" y="192250"/>
                      <a:pt x="160989" y="168467"/>
                      <a:pt x="156034" y="140719"/>
                    </a:cubicBezTo>
                    <a:cubicBezTo>
                      <a:pt x="152070" y="120900"/>
                      <a:pt x="143152" y="104053"/>
                      <a:pt x="135224" y="89188"/>
                    </a:cubicBezTo>
                    <a:cubicBezTo>
                      <a:pt x="131260" y="82251"/>
                      <a:pt x="127296" y="76306"/>
                      <a:pt x="123332" y="69369"/>
                    </a:cubicBezTo>
                    <a:cubicBezTo>
                      <a:pt x="111440" y="49549"/>
                      <a:pt x="99548" y="29729"/>
                      <a:pt x="91621" y="8918"/>
                    </a:cubicBezTo>
                    <a:cubicBezTo>
                      <a:pt x="89639" y="3964"/>
                      <a:pt x="85675" y="991"/>
                      <a:pt x="80720" y="0"/>
                    </a:cubicBezTo>
                    <a:cubicBezTo>
                      <a:pt x="75765" y="0"/>
                      <a:pt x="70810" y="1982"/>
                      <a:pt x="67837" y="6937"/>
                    </a:cubicBezTo>
                    <a:lnTo>
                      <a:pt x="61891" y="17838"/>
                    </a:lnTo>
                    <a:cubicBezTo>
                      <a:pt x="56936" y="26757"/>
                      <a:pt x="51981" y="35675"/>
                      <a:pt x="47027" y="45585"/>
                    </a:cubicBezTo>
                    <a:lnTo>
                      <a:pt x="36126" y="65404"/>
                    </a:lnTo>
                    <a:cubicBezTo>
                      <a:pt x="30180" y="76306"/>
                      <a:pt x="23243" y="87206"/>
                      <a:pt x="17297" y="98107"/>
                    </a:cubicBezTo>
                    <a:cubicBezTo>
                      <a:pt x="1441" y="127836"/>
                      <a:pt x="-3513" y="158557"/>
                      <a:pt x="2432" y="187295"/>
                    </a:cubicBezTo>
                    <a:cubicBezTo>
                      <a:pt x="8378" y="213061"/>
                      <a:pt x="22252" y="231889"/>
                      <a:pt x="43063" y="241799"/>
                    </a:cubicBezTo>
                    <a:cubicBezTo>
                      <a:pt x="53963" y="246754"/>
                      <a:pt x="65855" y="249727"/>
                      <a:pt x="78738" y="249727"/>
                    </a:cubicBezTo>
                    <a:cubicBezTo>
                      <a:pt x="84684" y="248736"/>
                      <a:pt x="91621" y="247745"/>
                      <a:pt x="98557" y="246754"/>
                    </a:cubicBezTo>
                    <a:close/>
                    <a:moveTo>
                      <a:pt x="53963" y="217024"/>
                    </a:moveTo>
                    <a:cubicBezTo>
                      <a:pt x="40090" y="211079"/>
                      <a:pt x="32162" y="199187"/>
                      <a:pt x="27207" y="181349"/>
                    </a:cubicBezTo>
                    <a:cubicBezTo>
                      <a:pt x="22252" y="157566"/>
                      <a:pt x="26216" y="134773"/>
                      <a:pt x="39099" y="109999"/>
                    </a:cubicBezTo>
                    <a:cubicBezTo>
                      <a:pt x="45045" y="99098"/>
                      <a:pt x="50990" y="88197"/>
                      <a:pt x="57927" y="78287"/>
                    </a:cubicBezTo>
                    <a:lnTo>
                      <a:pt x="69819" y="58467"/>
                    </a:lnTo>
                    <a:cubicBezTo>
                      <a:pt x="72792" y="53513"/>
                      <a:pt x="75765" y="47567"/>
                      <a:pt x="78738" y="42612"/>
                    </a:cubicBezTo>
                    <a:cubicBezTo>
                      <a:pt x="85675" y="56486"/>
                      <a:pt x="93603" y="69369"/>
                      <a:pt x="101530" y="82251"/>
                    </a:cubicBezTo>
                    <a:cubicBezTo>
                      <a:pt x="105494" y="89188"/>
                      <a:pt x="109458" y="95134"/>
                      <a:pt x="113422" y="102071"/>
                    </a:cubicBezTo>
                    <a:cubicBezTo>
                      <a:pt x="122341" y="117926"/>
                      <a:pt x="129278" y="130810"/>
                      <a:pt x="131260" y="144683"/>
                    </a:cubicBezTo>
                    <a:cubicBezTo>
                      <a:pt x="135224" y="166485"/>
                      <a:pt x="132251" y="184322"/>
                      <a:pt x="124323" y="200178"/>
                    </a:cubicBezTo>
                    <a:cubicBezTo>
                      <a:pt x="118377" y="211079"/>
                      <a:pt x="108467" y="218016"/>
                      <a:pt x="94594" y="220989"/>
                    </a:cubicBezTo>
                    <a:cubicBezTo>
                      <a:pt x="78738" y="223961"/>
                      <a:pt x="65855" y="222971"/>
                      <a:pt x="53963" y="217024"/>
                    </a:cubicBez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5" name="Полилиния: фигура 74">
                <a:extLst>
                  <a:ext uri="{FF2B5EF4-FFF2-40B4-BE49-F238E27FC236}">
                    <a16:creationId xmlns:a16="http://schemas.microsoft.com/office/drawing/2014/main" id="{716E15BC-F304-07A0-8AEA-5610E589DAD5}"/>
                  </a:ext>
                </a:extLst>
              </p:cNvPr>
              <p:cNvSpPr/>
              <p:nvPr/>
            </p:nvSpPr>
            <p:spPr>
              <a:xfrm>
                <a:off x="1574922" y="6187328"/>
                <a:ext cx="193057" cy="253437"/>
              </a:xfrm>
              <a:custGeom>
                <a:avLst/>
                <a:gdLst>
                  <a:gd name="connsiteX0" fmla="*/ 163080 w 193057"/>
                  <a:gd name="connsiteY0" fmla="*/ 93890 h 253437"/>
                  <a:gd name="connsiteX1" fmla="*/ 148215 w 193057"/>
                  <a:gd name="connsiteY1" fmla="*/ 79025 h 253437"/>
                  <a:gd name="connsiteX2" fmla="*/ 134342 w 193057"/>
                  <a:gd name="connsiteY2" fmla="*/ 65151 h 253437"/>
                  <a:gd name="connsiteX3" fmla="*/ 125423 w 193057"/>
                  <a:gd name="connsiteY3" fmla="*/ 36413 h 253437"/>
                  <a:gd name="connsiteX4" fmla="*/ 130378 w 193057"/>
                  <a:gd name="connsiteY4" fmla="*/ 24521 h 253437"/>
                  <a:gd name="connsiteX5" fmla="*/ 133351 w 193057"/>
                  <a:gd name="connsiteY5" fmla="*/ 18575 h 253437"/>
                  <a:gd name="connsiteX6" fmla="*/ 130378 w 193057"/>
                  <a:gd name="connsiteY6" fmla="*/ 3711 h 253437"/>
                  <a:gd name="connsiteX7" fmla="*/ 115513 w 193057"/>
                  <a:gd name="connsiteY7" fmla="*/ 1729 h 253437"/>
                  <a:gd name="connsiteX8" fmla="*/ 43172 w 193057"/>
                  <a:gd name="connsiteY8" fmla="*/ 83980 h 253437"/>
                  <a:gd name="connsiteX9" fmla="*/ 41190 w 193057"/>
                  <a:gd name="connsiteY9" fmla="*/ 82989 h 253437"/>
                  <a:gd name="connsiteX10" fmla="*/ 26325 w 193057"/>
                  <a:gd name="connsiteY10" fmla="*/ 86953 h 253437"/>
                  <a:gd name="connsiteX11" fmla="*/ 559 w 193057"/>
                  <a:gd name="connsiteY11" fmla="*/ 171186 h 253437"/>
                  <a:gd name="connsiteX12" fmla="*/ 39208 w 193057"/>
                  <a:gd name="connsiteY12" fmla="*/ 234609 h 253437"/>
                  <a:gd name="connsiteX13" fmla="*/ 52090 w 193057"/>
                  <a:gd name="connsiteY13" fmla="*/ 236591 h 253437"/>
                  <a:gd name="connsiteX14" fmla="*/ 56054 w 193057"/>
                  <a:gd name="connsiteY14" fmla="*/ 234609 h 253437"/>
                  <a:gd name="connsiteX15" fmla="*/ 68937 w 193057"/>
                  <a:gd name="connsiteY15" fmla="*/ 250464 h 253437"/>
                  <a:gd name="connsiteX16" fmla="*/ 76865 w 193057"/>
                  <a:gd name="connsiteY16" fmla="*/ 253437 h 253437"/>
                  <a:gd name="connsiteX17" fmla="*/ 83802 w 193057"/>
                  <a:gd name="connsiteY17" fmla="*/ 251456 h 253437"/>
                  <a:gd name="connsiteX18" fmla="*/ 89748 w 193057"/>
                  <a:gd name="connsiteY18" fmla="*/ 237582 h 253437"/>
                  <a:gd name="connsiteX19" fmla="*/ 103621 w 193057"/>
                  <a:gd name="connsiteY19" fmla="*/ 161276 h 253437"/>
                  <a:gd name="connsiteX20" fmla="*/ 117495 w 193057"/>
                  <a:gd name="connsiteY20" fmla="*/ 189024 h 253437"/>
                  <a:gd name="connsiteX21" fmla="*/ 126414 w 193057"/>
                  <a:gd name="connsiteY21" fmla="*/ 198933 h 253437"/>
                  <a:gd name="connsiteX22" fmla="*/ 150198 w 193057"/>
                  <a:gd name="connsiteY22" fmla="*/ 234609 h 253437"/>
                  <a:gd name="connsiteX23" fmla="*/ 159116 w 193057"/>
                  <a:gd name="connsiteY23" fmla="*/ 243527 h 253437"/>
                  <a:gd name="connsiteX24" fmla="*/ 171008 w 193057"/>
                  <a:gd name="connsiteY24" fmla="*/ 241546 h 253437"/>
                  <a:gd name="connsiteX25" fmla="*/ 174972 w 193057"/>
                  <a:gd name="connsiteY25" fmla="*/ 236591 h 253437"/>
                  <a:gd name="connsiteX26" fmla="*/ 176954 w 193057"/>
                  <a:gd name="connsiteY26" fmla="*/ 233618 h 253437"/>
                  <a:gd name="connsiteX27" fmla="*/ 192810 w 193057"/>
                  <a:gd name="connsiteY27" fmla="*/ 178123 h 253437"/>
                  <a:gd name="connsiteX28" fmla="*/ 163080 w 193057"/>
                  <a:gd name="connsiteY28" fmla="*/ 93890 h 253437"/>
                  <a:gd name="connsiteX29" fmla="*/ 165062 w 193057"/>
                  <a:gd name="connsiteY29" fmla="*/ 177132 h 253437"/>
                  <a:gd name="connsiteX30" fmla="*/ 160107 w 193057"/>
                  <a:gd name="connsiteY30" fmla="*/ 201907 h 253437"/>
                  <a:gd name="connsiteX31" fmla="*/ 144252 w 193057"/>
                  <a:gd name="connsiteY31" fmla="*/ 183078 h 253437"/>
                  <a:gd name="connsiteX32" fmla="*/ 136324 w 193057"/>
                  <a:gd name="connsiteY32" fmla="*/ 173168 h 253437"/>
                  <a:gd name="connsiteX33" fmla="*/ 133351 w 193057"/>
                  <a:gd name="connsiteY33" fmla="*/ 137493 h 253437"/>
                  <a:gd name="connsiteX34" fmla="*/ 135333 w 193057"/>
                  <a:gd name="connsiteY34" fmla="*/ 133529 h 253437"/>
                  <a:gd name="connsiteX35" fmla="*/ 132360 w 193057"/>
                  <a:gd name="connsiteY35" fmla="*/ 118664 h 253437"/>
                  <a:gd name="connsiteX36" fmla="*/ 123441 w 193057"/>
                  <a:gd name="connsiteY36" fmla="*/ 115691 h 253437"/>
                  <a:gd name="connsiteX37" fmla="*/ 117495 w 193057"/>
                  <a:gd name="connsiteY37" fmla="*/ 117673 h 253437"/>
                  <a:gd name="connsiteX38" fmla="*/ 62991 w 193057"/>
                  <a:gd name="connsiteY38" fmla="*/ 184069 h 253437"/>
                  <a:gd name="connsiteX39" fmla="*/ 52090 w 193057"/>
                  <a:gd name="connsiteY39" fmla="*/ 188033 h 253437"/>
                  <a:gd name="connsiteX40" fmla="*/ 43172 w 193057"/>
                  <a:gd name="connsiteY40" fmla="*/ 201907 h 253437"/>
                  <a:gd name="connsiteX41" fmla="*/ 26325 w 193057"/>
                  <a:gd name="connsiteY41" fmla="*/ 169204 h 253437"/>
                  <a:gd name="connsiteX42" fmla="*/ 29298 w 193057"/>
                  <a:gd name="connsiteY42" fmla="*/ 136502 h 253437"/>
                  <a:gd name="connsiteX43" fmla="*/ 49117 w 193057"/>
                  <a:gd name="connsiteY43" fmla="*/ 160285 h 253437"/>
                  <a:gd name="connsiteX44" fmla="*/ 63982 w 193057"/>
                  <a:gd name="connsiteY44" fmla="*/ 160285 h 253437"/>
                  <a:gd name="connsiteX45" fmla="*/ 69928 w 193057"/>
                  <a:gd name="connsiteY45" fmla="*/ 146412 h 253437"/>
                  <a:gd name="connsiteX46" fmla="*/ 97676 w 193057"/>
                  <a:gd name="connsiteY46" fmla="*/ 45331 h 253437"/>
                  <a:gd name="connsiteX47" fmla="*/ 115513 w 193057"/>
                  <a:gd name="connsiteY47" fmla="*/ 83980 h 253437"/>
                  <a:gd name="connsiteX48" fmla="*/ 130378 w 193057"/>
                  <a:gd name="connsiteY48" fmla="*/ 98845 h 253437"/>
                  <a:gd name="connsiteX49" fmla="*/ 145243 w 193057"/>
                  <a:gd name="connsiteY49" fmla="*/ 113709 h 253437"/>
                  <a:gd name="connsiteX50" fmla="*/ 145243 w 193057"/>
                  <a:gd name="connsiteY50" fmla="*/ 113709 h 253437"/>
                  <a:gd name="connsiteX51" fmla="*/ 165062 w 193057"/>
                  <a:gd name="connsiteY51" fmla="*/ 177132 h 253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93057" h="253437">
                    <a:moveTo>
                      <a:pt x="163080" y="93890"/>
                    </a:moveTo>
                    <a:cubicBezTo>
                      <a:pt x="158125" y="88935"/>
                      <a:pt x="153170" y="83980"/>
                      <a:pt x="148215" y="79025"/>
                    </a:cubicBezTo>
                    <a:cubicBezTo>
                      <a:pt x="143261" y="74070"/>
                      <a:pt x="138306" y="69115"/>
                      <a:pt x="134342" y="65151"/>
                    </a:cubicBezTo>
                    <a:cubicBezTo>
                      <a:pt x="122450" y="52268"/>
                      <a:pt x="123441" y="43350"/>
                      <a:pt x="125423" y="36413"/>
                    </a:cubicBezTo>
                    <a:cubicBezTo>
                      <a:pt x="126414" y="32449"/>
                      <a:pt x="128396" y="28485"/>
                      <a:pt x="130378" y="24521"/>
                    </a:cubicBezTo>
                    <a:lnTo>
                      <a:pt x="133351" y="18575"/>
                    </a:lnTo>
                    <a:cubicBezTo>
                      <a:pt x="135333" y="13620"/>
                      <a:pt x="134342" y="7674"/>
                      <a:pt x="130378" y="3711"/>
                    </a:cubicBezTo>
                    <a:cubicBezTo>
                      <a:pt x="126414" y="-254"/>
                      <a:pt x="120468" y="-1244"/>
                      <a:pt x="115513" y="1729"/>
                    </a:cubicBezTo>
                    <a:cubicBezTo>
                      <a:pt x="75874" y="21548"/>
                      <a:pt x="52090" y="49296"/>
                      <a:pt x="43172" y="83980"/>
                    </a:cubicBezTo>
                    <a:cubicBezTo>
                      <a:pt x="42181" y="83980"/>
                      <a:pt x="42181" y="82989"/>
                      <a:pt x="41190" y="82989"/>
                    </a:cubicBezTo>
                    <a:cubicBezTo>
                      <a:pt x="36235" y="81007"/>
                      <a:pt x="29298" y="82989"/>
                      <a:pt x="26325" y="86953"/>
                    </a:cubicBezTo>
                    <a:cubicBezTo>
                      <a:pt x="6505" y="113709"/>
                      <a:pt x="-2414" y="142448"/>
                      <a:pt x="559" y="171186"/>
                    </a:cubicBezTo>
                    <a:cubicBezTo>
                      <a:pt x="3532" y="199925"/>
                      <a:pt x="23352" y="219744"/>
                      <a:pt x="39208" y="234609"/>
                    </a:cubicBezTo>
                    <a:cubicBezTo>
                      <a:pt x="42181" y="237582"/>
                      <a:pt x="47135" y="237582"/>
                      <a:pt x="52090" y="236591"/>
                    </a:cubicBezTo>
                    <a:cubicBezTo>
                      <a:pt x="53081" y="236591"/>
                      <a:pt x="54072" y="235600"/>
                      <a:pt x="56054" y="234609"/>
                    </a:cubicBezTo>
                    <a:cubicBezTo>
                      <a:pt x="59027" y="240555"/>
                      <a:pt x="62991" y="246501"/>
                      <a:pt x="68937" y="250464"/>
                    </a:cubicBezTo>
                    <a:cubicBezTo>
                      <a:pt x="70919" y="252447"/>
                      <a:pt x="73892" y="253437"/>
                      <a:pt x="76865" y="253437"/>
                    </a:cubicBezTo>
                    <a:cubicBezTo>
                      <a:pt x="78847" y="253437"/>
                      <a:pt x="81820" y="252447"/>
                      <a:pt x="83802" y="251456"/>
                    </a:cubicBezTo>
                    <a:cubicBezTo>
                      <a:pt x="88757" y="248482"/>
                      <a:pt x="90739" y="243527"/>
                      <a:pt x="89748" y="237582"/>
                    </a:cubicBezTo>
                    <a:cubicBezTo>
                      <a:pt x="83802" y="204880"/>
                      <a:pt x="87766" y="180105"/>
                      <a:pt x="103621" y="161276"/>
                    </a:cubicBezTo>
                    <a:cubicBezTo>
                      <a:pt x="105603" y="170195"/>
                      <a:pt x="109567" y="179114"/>
                      <a:pt x="117495" y="189024"/>
                    </a:cubicBezTo>
                    <a:cubicBezTo>
                      <a:pt x="120468" y="191997"/>
                      <a:pt x="123441" y="195961"/>
                      <a:pt x="126414" y="198933"/>
                    </a:cubicBezTo>
                    <a:cubicBezTo>
                      <a:pt x="136324" y="209835"/>
                      <a:pt x="146234" y="220735"/>
                      <a:pt x="150198" y="234609"/>
                    </a:cubicBezTo>
                    <a:cubicBezTo>
                      <a:pt x="151188" y="238573"/>
                      <a:pt x="155152" y="241546"/>
                      <a:pt x="159116" y="243527"/>
                    </a:cubicBezTo>
                    <a:cubicBezTo>
                      <a:pt x="163080" y="244519"/>
                      <a:pt x="168035" y="244519"/>
                      <a:pt x="171008" y="241546"/>
                    </a:cubicBezTo>
                    <a:cubicBezTo>
                      <a:pt x="172990" y="240555"/>
                      <a:pt x="173981" y="238573"/>
                      <a:pt x="174972" y="236591"/>
                    </a:cubicBezTo>
                    <a:lnTo>
                      <a:pt x="176954" y="233618"/>
                    </a:lnTo>
                    <a:cubicBezTo>
                      <a:pt x="185873" y="216772"/>
                      <a:pt x="190828" y="197943"/>
                      <a:pt x="192810" y="178123"/>
                    </a:cubicBezTo>
                    <a:cubicBezTo>
                      <a:pt x="194792" y="146412"/>
                      <a:pt x="184882" y="117673"/>
                      <a:pt x="163080" y="93890"/>
                    </a:cubicBezTo>
                    <a:close/>
                    <a:moveTo>
                      <a:pt x="165062" y="177132"/>
                    </a:moveTo>
                    <a:cubicBezTo>
                      <a:pt x="164071" y="186051"/>
                      <a:pt x="163080" y="193978"/>
                      <a:pt x="160107" y="201907"/>
                    </a:cubicBezTo>
                    <a:cubicBezTo>
                      <a:pt x="155152" y="194970"/>
                      <a:pt x="150198" y="189024"/>
                      <a:pt x="144252" y="183078"/>
                    </a:cubicBezTo>
                    <a:cubicBezTo>
                      <a:pt x="141279" y="180105"/>
                      <a:pt x="138306" y="177132"/>
                      <a:pt x="136324" y="173168"/>
                    </a:cubicBezTo>
                    <a:cubicBezTo>
                      <a:pt x="125423" y="160285"/>
                      <a:pt x="124432" y="153349"/>
                      <a:pt x="133351" y="137493"/>
                    </a:cubicBezTo>
                    <a:cubicBezTo>
                      <a:pt x="133351" y="137493"/>
                      <a:pt x="135333" y="134520"/>
                      <a:pt x="135333" y="133529"/>
                    </a:cubicBezTo>
                    <a:cubicBezTo>
                      <a:pt x="137315" y="128574"/>
                      <a:pt x="136324" y="122628"/>
                      <a:pt x="132360" y="118664"/>
                    </a:cubicBezTo>
                    <a:cubicBezTo>
                      <a:pt x="129387" y="116682"/>
                      <a:pt x="126414" y="115691"/>
                      <a:pt x="123441" y="115691"/>
                    </a:cubicBezTo>
                    <a:cubicBezTo>
                      <a:pt x="121459" y="115691"/>
                      <a:pt x="119477" y="116682"/>
                      <a:pt x="117495" y="117673"/>
                    </a:cubicBezTo>
                    <a:cubicBezTo>
                      <a:pt x="87766" y="133529"/>
                      <a:pt x="69928" y="155331"/>
                      <a:pt x="62991" y="184069"/>
                    </a:cubicBezTo>
                    <a:cubicBezTo>
                      <a:pt x="59027" y="184069"/>
                      <a:pt x="55063" y="185060"/>
                      <a:pt x="52090" y="188033"/>
                    </a:cubicBezTo>
                    <a:cubicBezTo>
                      <a:pt x="48126" y="191997"/>
                      <a:pt x="45154" y="196952"/>
                      <a:pt x="43172" y="201907"/>
                    </a:cubicBezTo>
                    <a:cubicBezTo>
                      <a:pt x="34253" y="191006"/>
                      <a:pt x="27316" y="181096"/>
                      <a:pt x="26325" y="169204"/>
                    </a:cubicBezTo>
                    <a:cubicBezTo>
                      <a:pt x="25334" y="158303"/>
                      <a:pt x="26325" y="147403"/>
                      <a:pt x="29298" y="136502"/>
                    </a:cubicBezTo>
                    <a:cubicBezTo>
                      <a:pt x="33262" y="145421"/>
                      <a:pt x="39208" y="153349"/>
                      <a:pt x="49117" y="160285"/>
                    </a:cubicBezTo>
                    <a:cubicBezTo>
                      <a:pt x="53081" y="163258"/>
                      <a:pt x="60018" y="163258"/>
                      <a:pt x="63982" y="160285"/>
                    </a:cubicBezTo>
                    <a:cubicBezTo>
                      <a:pt x="67946" y="157313"/>
                      <a:pt x="70919" y="151366"/>
                      <a:pt x="69928" y="146412"/>
                    </a:cubicBezTo>
                    <a:cubicBezTo>
                      <a:pt x="60018" y="103799"/>
                      <a:pt x="68937" y="70106"/>
                      <a:pt x="97676" y="45331"/>
                    </a:cubicBezTo>
                    <a:cubicBezTo>
                      <a:pt x="97676" y="58215"/>
                      <a:pt x="103621" y="71097"/>
                      <a:pt x="115513" y="83980"/>
                    </a:cubicBezTo>
                    <a:cubicBezTo>
                      <a:pt x="120468" y="88935"/>
                      <a:pt x="125423" y="93890"/>
                      <a:pt x="130378" y="98845"/>
                    </a:cubicBezTo>
                    <a:cubicBezTo>
                      <a:pt x="135333" y="103799"/>
                      <a:pt x="140288" y="108754"/>
                      <a:pt x="145243" y="113709"/>
                    </a:cubicBezTo>
                    <a:lnTo>
                      <a:pt x="145243" y="113709"/>
                    </a:lnTo>
                    <a:cubicBezTo>
                      <a:pt x="160107" y="130556"/>
                      <a:pt x="168035" y="151366"/>
                      <a:pt x="165062" y="177132"/>
                    </a:cubicBez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pic>
          <p:nvPicPr>
            <p:cNvPr id="7" name="Рисунок 6">
              <a:extLst>
                <a:ext uri="{FF2B5EF4-FFF2-40B4-BE49-F238E27FC236}">
                  <a16:creationId xmlns:a16="http://schemas.microsoft.com/office/drawing/2014/main" id="{DDA934CD-F1D5-0928-A226-48FA12F586B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542756" y="8242300"/>
              <a:ext cx="826746" cy="915325"/>
            </a:xfrm>
            <a:prstGeom prst="rect">
              <a:avLst/>
            </a:prstGeom>
          </p:spPr>
        </p:pic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C18F361B-5862-FB11-BCBF-65D638523625}"/>
              </a:ext>
            </a:extLst>
          </p:cNvPr>
          <p:cNvSpPr txBox="1"/>
          <p:nvPr/>
        </p:nvSpPr>
        <p:spPr>
          <a:xfrm>
            <a:off x="9459331" y="8623300"/>
            <a:ext cx="91136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GP / GPL / CL / HR / HRL / FT / VG / CP / </a:t>
            </a:r>
            <a:r>
              <a:rPr lang="en-US" sz="3200" b="1" dirty="0" err="1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OPzV</a:t>
            </a:r>
            <a:endParaRPr lang="ru-RU" sz="3200" b="1" dirty="0">
              <a:solidFill>
                <a:srgbClr val="D90014"/>
              </a:solidFill>
              <a:latin typeface="+mj-lt"/>
              <a:cs typeface="Arial" panose="020B0604020202020204" pitchFamily="34" charset="0"/>
            </a:endParaRPr>
          </a:p>
        </p:txBody>
      </p:sp>
      <p:sp>
        <p:nvSpPr>
          <p:cNvPr id="47" name="Заголовок 10">
            <a:extLst>
              <a:ext uri="{FF2B5EF4-FFF2-40B4-BE49-F238E27FC236}">
                <a16:creationId xmlns:a16="http://schemas.microsoft.com/office/drawing/2014/main" id="{2F1524AF-C12A-2AA4-DFC1-0FDD3C34C21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75555" y="1119413"/>
            <a:ext cx="17028305" cy="1484087"/>
          </a:xfrm>
        </p:spPr>
        <p:txBody>
          <a:bodyPr/>
          <a:lstStyle/>
          <a:p>
            <a:r>
              <a:rPr lang="ru-RU" dirty="0"/>
              <a:t>Энергетика, связь, </a:t>
            </a:r>
            <a:br>
              <a:rPr lang="ru-RU" dirty="0"/>
            </a:br>
            <a:r>
              <a:rPr lang="ru-RU" dirty="0"/>
              <a:t>добыча нефти и газа</a:t>
            </a:r>
          </a:p>
        </p:txBody>
      </p:sp>
      <p:sp>
        <p:nvSpPr>
          <p:cNvPr id="48" name="Текст 11">
            <a:extLst>
              <a:ext uri="{FF2B5EF4-FFF2-40B4-BE49-F238E27FC236}">
                <a16:creationId xmlns:a16="http://schemas.microsoft.com/office/drawing/2014/main" id="{92B6777B-4A10-7024-61C6-06269269A93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75556" y="2984500"/>
            <a:ext cx="7772400" cy="5181600"/>
          </a:xfrm>
        </p:spPr>
        <p:txBody>
          <a:bodyPr/>
          <a:lstStyle/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Электроустановки постоянного тока подстанций, газораспределительных </a:t>
            </a:r>
            <a:br>
              <a:rPr lang="ru-RU" b="0" dirty="0">
                <a:solidFill>
                  <a:schemeClr val="tx1"/>
                </a:solidFill>
              </a:rPr>
            </a:br>
            <a:r>
              <a:rPr lang="ru-RU" b="0" dirty="0">
                <a:solidFill>
                  <a:schemeClr val="tx1"/>
                </a:solidFill>
              </a:rPr>
              <a:t>и нефтеперерабатывающих станций, нефте- и газо-перерабатывающих заводов</a:t>
            </a:r>
          </a:p>
          <a:p>
            <a:pPr>
              <a:lnSpc>
                <a:spcPts val="3000"/>
              </a:lnSpc>
            </a:pPr>
            <a:r>
              <a:rPr lang="ru-RU" b="0" dirty="0" err="1">
                <a:solidFill>
                  <a:schemeClr val="tx1"/>
                </a:solidFill>
              </a:rPr>
              <a:t>Реклоузеры</a:t>
            </a:r>
            <a:endParaRPr lang="ru-RU" b="0" dirty="0">
              <a:solidFill>
                <a:schemeClr val="tx1"/>
              </a:solidFill>
            </a:endParaRP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Релейная защита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Мобильные РУ, ПС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Сотовая, фиксированная связь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Интернет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Диджитал-ТВ и т.д.</a:t>
            </a:r>
            <a:endParaRPr lang="ru-RU" dirty="0"/>
          </a:p>
        </p:txBody>
      </p:sp>
      <p:sp>
        <p:nvSpPr>
          <p:cNvPr id="50" name="Рисунок 12">
            <a:extLst>
              <a:ext uri="{FF2B5EF4-FFF2-40B4-BE49-F238E27FC236}">
                <a16:creationId xmlns:a16="http://schemas.microsoft.com/office/drawing/2014/main" id="{850D9047-6594-86E4-5A8B-4C5D9FC7EBC2}"/>
              </a:ext>
            </a:extLst>
          </p:cNvPr>
          <p:cNvSpPr/>
          <p:nvPr/>
        </p:nvSpPr>
        <p:spPr>
          <a:xfrm>
            <a:off x="9535531" y="-2501900"/>
            <a:ext cx="8760208" cy="10920627"/>
          </a:xfrm>
          <a:custGeom>
            <a:avLst/>
            <a:gdLst>
              <a:gd name="connsiteX0" fmla="*/ 0 w 10593971"/>
              <a:gd name="connsiteY0" fmla="*/ 4087156 h 13206627"/>
              <a:gd name="connsiteX1" fmla="*/ 6233590 w 10593971"/>
              <a:gd name="connsiteY1" fmla="*/ 6545903 h 13206627"/>
              <a:gd name="connsiteX2" fmla="*/ 6233590 w 10593971"/>
              <a:gd name="connsiteY2" fmla="*/ 6659777 h 13206627"/>
              <a:gd name="connsiteX3" fmla="*/ 0 w 10593971"/>
              <a:gd name="connsiteY3" fmla="*/ 9118523 h 13206627"/>
              <a:gd name="connsiteX4" fmla="*/ 0 w 10593971"/>
              <a:gd name="connsiteY4" fmla="*/ 13206628 h 13206627"/>
              <a:gd name="connsiteX5" fmla="*/ 10593971 w 10593971"/>
              <a:gd name="connsiteY5" fmla="*/ 8202781 h 13206627"/>
              <a:gd name="connsiteX6" fmla="*/ 10593971 w 10593971"/>
              <a:gd name="connsiteY6" fmla="*/ 5002899 h 13206627"/>
              <a:gd name="connsiteX7" fmla="*/ 0 w 10593971"/>
              <a:gd name="connsiteY7" fmla="*/ 0 h 13206627"/>
              <a:gd name="connsiteX8" fmla="*/ 0 w 10593971"/>
              <a:gd name="connsiteY8" fmla="*/ 4087156 h 13206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93971" h="13206627">
                <a:moveTo>
                  <a:pt x="0" y="4087156"/>
                </a:moveTo>
                <a:lnTo>
                  <a:pt x="6233590" y="6545903"/>
                </a:lnTo>
                <a:lnTo>
                  <a:pt x="6233590" y="6659777"/>
                </a:lnTo>
                <a:lnTo>
                  <a:pt x="0" y="9118523"/>
                </a:lnTo>
                <a:lnTo>
                  <a:pt x="0" y="13206628"/>
                </a:lnTo>
                <a:lnTo>
                  <a:pt x="10593971" y="8202781"/>
                </a:lnTo>
                <a:lnTo>
                  <a:pt x="10593971" y="5002899"/>
                </a:lnTo>
                <a:lnTo>
                  <a:pt x="0" y="0"/>
                </a:lnTo>
                <a:lnTo>
                  <a:pt x="0" y="4087156"/>
                </a:lnTo>
                <a:close/>
              </a:path>
            </a:pathLst>
          </a:custGeom>
          <a:blipFill dpi="0" rotWithShape="1">
            <a:blip r:embed="rId6">
              <a:alphaModFix amt="50000"/>
            </a:blip>
            <a:srcRect/>
            <a:stretch>
              <a:fillRect/>
            </a:stretch>
          </a:blipFill>
          <a:ln w="1185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564012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500"/>
                            </p:stCondLst>
                            <p:childTnLst>
                              <p:par>
                                <p:cTn id="5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8" grpId="0" build="p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Рисунок 12">
            <a:extLst>
              <a:ext uri="{FF2B5EF4-FFF2-40B4-BE49-F238E27FC236}">
                <a16:creationId xmlns:a16="http://schemas.microsoft.com/office/drawing/2014/main" id="{B65E427F-0149-14ED-8EB4-486934EC63F9}"/>
              </a:ext>
            </a:extLst>
          </p:cNvPr>
          <p:cNvSpPr/>
          <p:nvPr/>
        </p:nvSpPr>
        <p:spPr>
          <a:xfrm>
            <a:off x="9535531" y="-24170"/>
            <a:ext cx="8760208" cy="8442899"/>
          </a:xfrm>
          <a:custGeom>
            <a:avLst/>
            <a:gdLst>
              <a:gd name="connsiteX0" fmla="*/ 0 w 10593971"/>
              <a:gd name="connsiteY0" fmla="*/ 4087156 h 13206627"/>
              <a:gd name="connsiteX1" fmla="*/ 6233590 w 10593971"/>
              <a:gd name="connsiteY1" fmla="*/ 6545903 h 13206627"/>
              <a:gd name="connsiteX2" fmla="*/ 6233590 w 10593971"/>
              <a:gd name="connsiteY2" fmla="*/ 6659777 h 13206627"/>
              <a:gd name="connsiteX3" fmla="*/ 0 w 10593971"/>
              <a:gd name="connsiteY3" fmla="*/ 9118523 h 13206627"/>
              <a:gd name="connsiteX4" fmla="*/ 0 w 10593971"/>
              <a:gd name="connsiteY4" fmla="*/ 13206628 h 13206627"/>
              <a:gd name="connsiteX5" fmla="*/ 10593971 w 10593971"/>
              <a:gd name="connsiteY5" fmla="*/ 8202781 h 13206627"/>
              <a:gd name="connsiteX6" fmla="*/ 10593971 w 10593971"/>
              <a:gd name="connsiteY6" fmla="*/ 5002899 h 13206627"/>
              <a:gd name="connsiteX7" fmla="*/ 0 w 10593971"/>
              <a:gd name="connsiteY7" fmla="*/ 0 h 13206627"/>
              <a:gd name="connsiteX8" fmla="*/ 0 w 10593971"/>
              <a:gd name="connsiteY8" fmla="*/ 4087156 h 13206627"/>
              <a:gd name="connsiteX0" fmla="*/ 0 w 10593971"/>
              <a:gd name="connsiteY0" fmla="*/ 4087156 h 13206628"/>
              <a:gd name="connsiteX1" fmla="*/ 6233590 w 10593971"/>
              <a:gd name="connsiteY1" fmla="*/ 6545903 h 13206628"/>
              <a:gd name="connsiteX2" fmla="*/ 6233590 w 10593971"/>
              <a:gd name="connsiteY2" fmla="*/ 6659777 h 13206628"/>
              <a:gd name="connsiteX3" fmla="*/ 0 w 10593971"/>
              <a:gd name="connsiteY3" fmla="*/ 9118523 h 13206628"/>
              <a:gd name="connsiteX4" fmla="*/ 0 w 10593971"/>
              <a:gd name="connsiteY4" fmla="*/ 13206628 h 13206628"/>
              <a:gd name="connsiteX5" fmla="*/ 10593971 w 10593971"/>
              <a:gd name="connsiteY5" fmla="*/ 8202781 h 13206628"/>
              <a:gd name="connsiteX6" fmla="*/ 10593971 w 10593971"/>
              <a:gd name="connsiteY6" fmla="*/ 5002899 h 13206628"/>
              <a:gd name="connsiteX7" fmla="*/ 6375400 w 10593971"/>
              <a:gd name="connsiteY7" fmla="*/ 2998865 h 13206628"/>
              <a:gd name="connsiteX8" fmla="*/ 0 w 10593971"/>
              <a:gd name="connsiteY8" fmla="*/ 0 h 13206628"/>
              <a:gd name="connsiteX9" fmla="*/ 0 w 10593971"/>
              <a:gd name="connsiteY9" fmla="*/ 4087156 h 13206628"/>
              <a:gd name="connsiteX0" fmla="*/ 0 w 10593971"/>
              <a:gd name="connsiteY0" fmla="*/ 1090767 h 10210239"/>
              <a:gd name="connsiteX1" fmla="*/ 6233590 w 10593971"/>
              <a:gd name="connsiteY1" fmla="*/ 3549514 h 10210239"/>
              <a:gd name="connsiteX2" fmla="*/ 6233590 w 10593971"/>
              <a:gd name="connsiteY2" fmla="*/ 3663388 h 10210239"/>
              <a:gd name="connsiteX3" fmla="*/ 0 w 10593971"/>
              <a:gd name="connsiteY3" fmla="*/ 6122134 h 10210239"/>
              <a:gd name="connsiteX4" fmla="*/ 0 w 10593971"/>
              <a:gd name="connsiteY4" fmla="*/ 10210239 h 10210239"/>
              <a:gd name="connsiteX5" fmla="*/ 10593971 w 10593971"/>
              <a:gd name="connsiteY5" fmla="*/ 5206392 h 10210239"/>
              <a:gd name="connsiteX6" fmla="*/ 10593971 w 10593971"/>
              <a:gd name="connsiteY6" fmla="*/ 2006510 h 10210239"/>
              <a:gd name="connsiteX7" fmla="*/ 6375400 w 10593971"/>
              <a:gd name="connsiteY7" fmla="*/ 2476 h 10210239"/>
              <a:gd name="connsiteX8" fmla="*/ 0 w 10593971"/>
              <a:gd name="connsiteY8" fmla="*/ 0 h 10210239"/>
              <a:gd name="connsiteX9" fmla="*/ 0 w 10593971"/>
              <a:gd name="connsiteY9" fmla="*/ 1090767 h 10210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593971" h="10210239">
                <a:moveTo>
                  <a:pt x="0" y="1090767"/>
                </a:moveTo>
                <a:lnTo>
                  <a:pt x="6233590" y="3549514"/>
                </a:lnTo>
                <a:lnTo>
                  <a:pt x="6233590" y="3663388"/>
                </a:lnTo>
                <a:lnTo>
                  <a:pt x="0" y="6122134"/>
                </a:lnTo>
                <a:lnTo>
                  <a:pt x="0" y="10210239"/>
                </a:lnTo>
                <a:lnTo>
                  <a:pt x="10593971" y="5206392"/>
                </a:lnTo>
                <a:lnTo>
                  <a:pt x="10593971" y="2006510"/>
                </a:lnTo>
                <a:lnTo>
                  <a:pt x="6375400" y="2476"/>
                </a:lnTo>
                <a:lnTo>
                  <a:pt x="0" y="0"/>
                </a:lnTo>
                <a:lnTo>
                  <a:pt x="0" y="1090767"/>
                </a:lnTo>
                <a:close/>
              </a:path>
            </a:pathLst>
          </a:custGeom>
          <a:blipFill dpi="0" rotWithShape="1">
            <a:blip r:embed="rId2">
              <a:alphaModFix amt="50000"/>
            </a:blip>
            <a:srcRect/>
            <a:stretch>
              <a:fillRect/>
            </a:stretch>
          </a:blipFill>
          <a:ln w="1185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2" name="Прямоугольник 1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F6394DB6-D41C-3434-7076-9F04D8FE4BFE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1" name="Группа 100">
            <a:extLst>
              <a:ext uri="{FF2B5EF4-FFF2-40B4-BE49-F238E27FC236}">
                <a16:creationId xmlns:a16="http://schemas.microsoft.com/office/drawing/2014/main" id="{745A9DF7-91D4-A36C-B664-44E39373E880}"/>
              </a:ext>
            </a:extLst>
          </p:cNvPr>
          <p:cNvGrpSpPr/>
          <p:nvPr/>
        </p:nvGrpSpPr>
        <p:grpSpPr>
          <a:xfrm>
            <a:off x="1275556" y="8394700"/>
            <a:ext cx="4113360" cy="848910"/>
            <a:chOff x="1011310" y="7029484"/>
            <a:chExt cx="5863932" cy="1210191"/>
          </a:xfrm>
          <a:solidFill>
            <a:schemeClr val="bg1">
              <a:lumMod val="75000"/>
            </a:schemeClr>
          </a:solidFill>
        </p:grpSpPr>
        <p:grpSp>
          <p:nvGrpSpPr>
            <p:cNvPr id="6" name="Рисунок 3">
              <a:extLst>
                <a:ext uri="{FF2B5EF4-FFF2-40B4-BE49-F238E27FC236}">
                  <a16:creationId xmlns:a16="http://schemas.microsoft.com/office/drawing/2014/main" id="{741905E2-DBDC-9C4A-F876-1127172E101D}"/>
                </a:ext>
              </a:extLst>
            </p:cNvPr>
            <p:cNvGrpSpPr/>
            <p:nvPr/>
          </p:nvGrpSpPr>
          <p:grpSpPr>
            <a:xfrm>
              <a:off x="6076156" y="7083296"/>
              <a:ext cx="799086" cy="1102567"/>
              <a:chOff x="948230" y="6720563"/>
              <a:chExt cx="799086" cy="1102567"/>
            </a:xfrm>
            <a:grpFill/>
          </p:grpSpPr>
          <p:sp>
            <p:nvSpPr>
              <p:cNvPr id="7" name="Полилиния: фигура 6">
                <a:extLst>
                  <a:ext uri="{FF2B5EF4-FFF2-40B4-BE49-F238E27FC236}">
                    <a16:creationId xmlns:a16="http://schemas.microsoft.com/office/drawing/2014/main" id="{53C7A347-1C60-0FF9-A348-0F50CC8EDC4B}"/>
                  </a:ext>
                </a:extLst>
              </p:cNvPr>
              <p:cNvSpPr/>
              <p:nvPr/>
            </p:nvSpPr>
            <p:spPr>
              <a:xfrm>
                <a:off x="1340935" y="6720563"/>
                <a:ext cx="38104" cy="67560"/>
              </a:xfrm>
              <a:custGeom>
                <a:avLst/>
                <a:gdLst>
                  <a:gd name="connsiteX0" fmla="*/ 11894 w 38104"/>
                  <a:gd name="connsiteY0" fmla="*/ 1402 h 67560"/>
                  <a:gd name="connsiteX1" fmla="*/ 0 w 38104"/>
                  <a:gd name="connsiteY1" fmla="*/ 16269 h 67560"/>
                  <a:gd name="connsiteX2" fmla="*/ 0 w 38104"/>
                  <a:gd name="connsiteY2" fmla="*/ 50959 h 67560"/>
                  <a:gd name="connsiteX3" fmla="*/ 3965 w 38104"/>
                  <a:gd name="connsiteY3" fmla="*/ 60871 h 67560"/>
                  <a:gd name="connsiteX4" fmla="*/ 23787 w 38104"/>
                  <a:gd name="connsiteY4" fmla="*/ 66817 h 67560"/>
                  <a:gd name="connsiteX5" fmla="*/ 37664 w 38104"/>
                  <a:gd name="connsiteY5" fmla="*/ 52942 h 67560"/>
                  <a:gd name="connsiteX6" fmla="*/ 37664 w 38104"/>
                  <a:gd name="connsiteY6" fmla="*/ 34110 h 67560"/>
                  <a:gd name="connsiteX7" fmla="*/ 37664 w 38104"/>
                  <a:gd name="connsiteY7" fmla="*/ 34110 h 67560"/>
                  <a:gd name="connsiteX8" fmla="*/ 37664 w 38104"/>
                  <a:gd name="connsiteY8" fmla="*/ 18252 h 67560"/>
                  <a:gd name="connsiteX9" fmla="*/ 31717 w 38104"/>
                  <a:gd name="connsiteY9" fmla="*/ 5366 h 67560"/>
                  <a:gd name="connsiteX10" fmla="*/ 18832 w 38104"/>
                  <a:gd name="connsiteY10" fmla="*/ 410 h 67560"/>
                  <a:gd name="connsiteX11" fmla="*/ 11894 w 38104"/>
                  <a:gd name="connsiteY11" fmla="*/ 1402 h 67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104" h="67560">
                    <a:moveTo>
                      <a:pt x="11894" y="1402"/>
                    </a:moveTo>
                    <a:cubicBezTo>
                      <a:pt x="3965" y="4375"/>
                      <a:pt x="0" y="9331"/>
                      <a:pt x="0" y="16269"/>
                    </a:cubicBezTo>
                    <a:cubicBezTo>
                      <a:pt x="0" y="28163"/>
                      <a:pt x="0" y="39065"/>
                      <a:pt x="0" y="50959"/>
                    </a:cubicBezTo>
                    <a:cubicBezTo>
                      <a:pt x="0" y="53933"/>
                      <a:pt x="1982" y="57897"/>
                      <a:pt x="3965" y="60871"/>
                    </a:cubicBezTo>
                    <a:cubicBezTo>
                      <a:pt x="8920" y="66817"/>
                      <a:pt x="15858" y="68800"/>
                      <a:pt x="23787" y="66817"/>
                    </a:cubicBezTo>
                    <a:cubicBezTo>
                      <a:pt x="31717" y="64835"/>
                      <a:pt x="36672" y="59879"/>
                      <a:pt x="37664" y="52942"/>
                    </a:cubicBezTo>
                    <a:cubicBezTo>
                      <a:pt x="38655" y="46995"/>
                      <a:pt x="37664" y="40056"/>
                      <a:pt x="37664" y="34110"/>
                    </a:cubicBezTo>
                    <a:lnTo>
                      <a:pt x="37664" y="34110"/>
                    </a:lnTo>
                    <a:cubicBezTo>
                      <a:pt x="37664" y="29154"/>
                      <a:pt x="37664" y="23207"/>
                      <a:pt x="37664" y="18252"/>
                    </a:cubicBezTo>
                    <a:cubicBezTo>
                      <a:pt x="37664" y="13296"/>
                      <a:pt x="35681" y="8340"/>
                      <a:pt x="31717" y="5366"/>
                    </a:cubicBezTo>
                    <a:cubicBezTo>
                      <a:pt x="27752" y="2393"/>
                      <a:pt x="23787" y="410"/>
                      <a:pt x="18832" y="410"/>
                    </a:cubicBezTo>
                    <a:cubicBezTo>
                      <a:pt x="16849" y="-580"/>
                      <a:pt x="14867" y="410"/>
                      <a:pt x="11894" y="1402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" name="Полилиния: фигура 7">
                <a:extLst>
                  <a:ext uri="{FF2B5EF4-FFF2-40B4-BE49-F238E27FC236}">
                    <a16:creationId xmlns:a16="http://schemas.microsoft.com/office/drawing/2014/main" id="{48CB5B87-7935-C9ED-D29B-EB81A241C708}"/>
                  </a:ext>
                </a:extLst>
              </p:cNvPr>
              <p:cNvSpPr/>
              <p:nvPr/>
            </p:nvSpPr>
            <p:spPr>
              <a:xfrm>
                <a:off x="1497406" y="6787381"/>
                <a:ext cx="65545" cy="57734"/>
              </a:xfrm>
              <a:custGeom>
                <a:avLst/>
                <a:gdLst>
                  <a:gd name="connsiteX0" fmla="*/ 32838 w 65545"/>
                  <a:gd name="connsiteY0" fmla="*/ 4956 h 57734"/>
                  <a:gd name="connsiteX1" fmla="*/ 6077 w 65545"/>
                  <a:gd name="connsiteY1" fmla="*/ 28744 h 57734"/>
                  <a:gd name="connsiteX2" fmla="*/ 5086 w 65545"/>
                  <a:gd name="connsiteY2" fmla="*/ 52531 h 57734"/>
                  <a:gd name="connsiteX3" fmla="*/ 32838 w 65545"/>
                  <a:gd name="connsiteY3" fmla="*/ 52531 h 57734"/>
                  <a:gd name="connsiteX4" fmla="*/ 59599 w 65545"/>
                  <a:gd name="connsiteY4" fmla="*/ 28744 h 57734"/>
                  <a:gd name="connsiteX5" fmla="*/ 65546 w 65545"/>
                  <a:gd name="connsiteY5" fmla="*/ 16850 h 57734"/>
                  <a:gd name="connsiteX6" fmla="*/ 53652 w 65545"/>
                  <a:gd name="connsiteY6" fmla="*/ 992 h 57734"/>
                  <a:gd name="connsiteX7" fmla="*/ 45723 w 65545"/>
                  <a:gd name="connsiteY7" fmla="*/ 0 h 57734"/>
                  <a:gd name="connsiteX8" fmla="*/ 32838 w 65545"/>
                  <a:gd name="connsiteY8" fmla="*/ 4956 h 57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45" h="57734">
                    <a:moveTo>
                      <a:pt x="32838" y="4956"/>
                    </a:moveTo>
                    <a:cubicBezTo>
                      <a:pt x="23918" y="12885"/>
                      <a:pt x="14997" y="20814"/>
                      <a:pt x="6077" y="28744"/>
                    </a:cubicBezTo>
                    <a:cubicBezTo>
                      <a:pt x="-1852" y="35682"/>
                      <a:pt x="-1852" y="46584"/>
                      <a:pt x="5086" y="52531"/>
                    </a:cubicBezTo>
                    <a:cubicBezTo>
                      <a:pt x="13015" y="59469"/>
                      <a:pt x="23918" y="59469"/>
                      <a:pt x="32838" y="52531"/>
                    </a:cubicBezTo>
                    <a:cubicBezTo>
                      <a:pt x="41758" y="44602"/>
                      <a:pt x="50679" y="36673"/>
                      <a:pt x="59599" y="28744"/>
                    </a:cubicBezTo>
                    <a:cubicBezTo>
                      <a:pt x="63564" y="25770"/>
                      <a:pt x="65546" y="21805"/>
                      <a:pt x="65546" y="16850"/>
                    </a:cubicBezTo>
                    <a:cubicBezTo>
                      <a:pt x="65546" y="9911"/>
                      <a:pt x="61581" y="3965"/>
                      <a:pt x="53652" y="992"/>
                    </a:cubicBezTo>
                    <a:cubicBezTo>
                      <a:pt x="50679" y="0"/>
                      <a:pt x="48696" y="0"/>
                      <a:pt x="45723" y="0"/>
                    </a:cubicBezTo>
                    <a:cubicBezTo>
                      <a:pt x="41758" y="0"/>
                      <a:pt x="36803" y="1982"/>
                      <a:pt x="32838" y="4956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" name="Полилиния: фигура 8">
                <a:extLst>
                  <a:ext uri="{FF2B5EF4-FFF2-40B4-BE49-F238E27FC236}">
                    <a16:creationId xmlns:a16="http://schemas.microsoft.com/office/drawing/2014/main" id="{5A0E137B-D1C4-1B06-B249-CF1064E88EA9}"/>
                  </a:ext>
                </a:extLst>
              </p:cNvPr>
              <p:cNvSpPr/>
              <p:nvPr/>
            </p:nvSpPr>
            <p:spPr>
              <a:xfrm>
                <a:off x="1276385" y="6873611"/>
                <a:ext cx="103288" cy="90541"/>
              </a:xfrm>
              <a:custGeom>
                <a:avLst/>
                <a:gdLst>
                  <a:gd name="connsiteX0" fmla="*/ 81399 w 103288"/>
                  <a:gd name="connsiteY0" fmla="*/ 0 h 90541"/>
                  <a:gd name="connsiteX1" fmla="*/ 125 w 103288"/>
                  <a:gd name="connsiteY1" fmla="*/ 70371 h 90541"/>
                  <a:gd name="connsiteX2" fmla="*/ 13010 w 103288"/>
                  <a:gd name="connsiteY2" fmla="*/ 89203 h 90541"/>
                  <a:gd name="connsiteX3" fmla="*/ 34815 w 103288"/>
                  <a:gd name="connsiteY3" fmla="*/ 83257 h 90541"/>
                  <a:gd name="connsiteX4" fmla="*/ 38780 w 103288"/>
                  <a:gd name="connsiteY4" fmla="*/ 70371 h 90541"/>
                  <a:gd name="connsiteX5" fmla="*/ 54638 w 103288"/>
                  <a:gd name="connsiteY5" fmla="*/ 43611 h 90541"/>
                  <a:gd name="connsiteX6" fmla="*/ 85364 w 103288"/>
                  <a:gd name="connsiteY6" fmla="*/ 33699 h 90541"/>
                  <a:gd name="connsiteX7" fmla="*/ 103204 w 103288"/>
                  <a:gd name="connsiteY7" fmla="*/ 15858 h 90541"/>
                  <a:gd name="connsiteX8" fmla="*/ 81399 w 103288"/>
                  <a:gd name="connsiteY8" fmla="*/ 0 h 90541"/>
                  <a:gd name="connsiteX9" fmla="*/ 81399 w 103288"/>
                  <a:gd name="connsiteY9" fmla="*/ 0 h 90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3288" h="90541">
                    <a:moveTo>
                      <a:pt x="81399" y="0"/>
                    </a:moveTo>
                    <a:cubicBezTo>
                      <a:pt x="36798" y="991"/>
                      <a:pt x="2107" y="31717"/>
                      <a:pt x="125" y="70371"/>
                    </a:cubicBezTo>
                    <a:cubicBezTo>
                      <a:pt x="-866" y="79292"/>
                      <a:pt x="4090" y="86230"/>
                      <a:pt x="13010" y="89203"/>
                    </a:cubicBezTo>
                    <a:cubicBezTo>
                      <a:pt x="20939" y="92177"/>
                      <a:pt x="30851" y="90194"/>
                      <a:pt x="34815" y="83257"/>
                    </a:cubicBezTo>
                    <a:cubicBezTo>
                      <a:pt x="37789" y="79292"/>
                      <a:pt x="38780" y="74336"/>
                      <a:pt x="38780" y="70371"/>
                    </a:cubicBezTo>
                    <a:cubicBezTo>
                      <a:pt x="39771" y="59469"/>
                      <a:pt x="45718" y="50548"/>
                      <a:pt x="54638" y="43611"/>
                    </a:cubicBezTo>
                    <a:cubicBezTo>
                      <a:pt x="63558" y="36673"/>
                      <a:pt x="74461" y="34690"/>
                      <a:pt x="85364" y="33699"/>
                    </a:cubicBezTo>
                    <a:cubicBezTo>
                      <a:pt x="96266" y="32708"/>
                      <a:pt x="104196" y="24779"/>
                      <a:pt x="103204" y="15858"/>
                    </a:cubicBezTo>
                    <a:cubicBezTo>
                      <a:pt x="101222" y="5947"/>
                      <a:pt x="93293" y="0"/>
                      <a:pt x="81399" y="0"/>
                    </a:cubicBezTo>
                    <a:cubicBezTo>
                      <a:pt x="82390" y="0"/>
                      <a:pt x="82390" y="0"/>
                      <a:pt x="81399" y="0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" name="Полилиния: фигура 9">
                <a:extLst>
                  <a:ext uri="{FF2B5EF4-FFF2-40B4-BE49-F238E27FC236}">
                    <a16:creationId xmlns:a16="http://schemas.microsoft.com/office/drawing/2014/main" id="{15889FAC-7997-9B52-ED68-EB630A60145B}"/>
                  </a:ext>
                </a:extLst>
              </p:cNvPr>
              <p:cNvSpPr/>
              <p:nvPr/>
            </p:nvSpPr>
            <p:spPr>
              <a:xfrm>
                <a:off x="1138740" y="6820088"/>
                <a:ext cx="416722" cy="390512"/>
              </a:xfrm>
              <a:custGeom>
                <a:avLst/>
                <a:gdLst>
                  <a:gd name="connsiteX0" fmla="*/ 38655 w 416722"/>
                  <a:gd name="connsiteY0" fmla="*/ 319150 h 390512"/>
                  <a:gd name="connsiteX1" fmla="*/ 38655 w 416722"/>
                  <a:gd name="connsiteY1" fmla="*/ 308247 h 390512"/>
                  <a:gd name="connsiteX2" fmla="*/ 56495 w 416722"/>
                  <a:gd name="connsiteY2" fmla="*/ 291398 h 390512"/>
                  <a:gd name="connsiteX3" fmla="*/ 61451 w 416722"/>
                  <a:gd name="connsiteY3" fmla="*/ 291398 h 390512"/>
                  <a:gd name="connsiteX4" fmla="*/ 356813 w 416722"/>
                  <a:gd name="connsiteY4" fmla="*/ 291398 h 390512"/>
                  <a:gd name="connsiteX5" fmla="*/ 378619 w 416722"/>
                  <a:gd name="connsiteY5" fmla="*/ 304283 h 390512"/>
                  <a:gd name="connsiteX6" fmla="*/ 379610 w 416722"/>
                  <a:gd name="connsiteY6" fmla="*/ 309238 h 390512"/>
                  <a:gd name="connsiteX7" fmla="*/ 379610 w 416722"/>
                  <a:gd name="connsiteY7" fmla="*/ 356813 h 390512"/>
                  <a:gd name="connsiteX8" fmla="*/ 379610 w 416722"/>
                  <a:gd name="connsiteY8" fmla="*/ 358796 h 390512"/>
                  <a:gd name="connsiteX9" fmla="*/ 39646 w 416722"/>
                  <a:gd name="connsiteY9" fmla="*/ 358796 h 390512"/>
                  <a:gd name="connsiteX10" fmla="*/ 38655 w 416722"/>
                  <a:gd name="connsiteY10" fmla="*/ 319150 h 390512"/>
                  <a:gd name="connsiteX11" fmla="*/ 105062 w 416722"/>
                  <a:gd name="connsiteY11" fmla="*/ 251752 h 390512"/>
                  <a:gd name="connsiteX12" fmla="*/ 105062 w 416722"/>
                  <a:gd name="connsiteY12" fmla="*/ 128849 h 390512"/>
                  <a:gd name="connsiteX13" fmla="*/ 157593 w 416722"/>
                  <a:gd name="connsiteY13" fmla="*/ 47576 h 390512"/>
                  <a:gd name="connsiteX14" fmla="*/ 278513 w 416722"/>
                  <a:gd name="connsiteY14" fmla="*/ 57487 h 390512"/>
                  <a:gd name="connsiteX15" fmla="*/ 314194 w 416722"/>
                  <a:gd name="connsiteY15" fmla="*/ 127858 h 390512"/>
                  <a:gd name="connsiteX16" fmla="*/ 314194 w 416722"/>
                  <a:gd name="connsiteY16" fmla="*/ 253734 h 390512"/>
                  <a:gd name="connsiteX17" fmla="*/ 314194 w 416722"/>
                  <a:gd name="connsiteY17" fmla="*/ 256708 h 390512"/>
                  <a:gd name="connsiteX18" fmla="*/ 106053 w 416722"/>
                  <a:gd name="connsiteY18" fmla="*/ 256708 h 390512"/>
                  <a:gd name="connsiteX19" fmla="*/ 105062 w 416722"/>
                  <a:gd name="connsiteY19" fmla="*/ 251752 h 390512"/>
                  <a:gd name="connsiteX20" fmla="*/ 143716 w 416722"/>
                  <a:gd name="connsiteY20" fmla="*/ 14867 h 390512"/>
                  <a:gd name="connsiteX21" fmla="*/ 76318 w 416722"/>
                  <a:gd name="connsiteY21" fmla="*/ 79292 h 390512"/>
                  <a:gd name="connsiteX22" fmla="*/ 65416 w 416722"/>
                  <a:gd name="connsiteY22" fmla="*/ 130832 h 390512"/>
                  <a:gd name="connsiteX23" fmla="*/ 65416 w 416722"/>
                  <a:gd name="connsiteY23" fmla="*/ 250761 h 390512"/>
                  <a:gd name="connsiteX24" fmla="*/ 65416 w 416722"/>
                  <a:gd name="connsiteY24" fmla="*/ 255717 h 390512"/>
                  <a:gd name="connsiteX25" fmla="*/ 59469 w 416722"/>
                  <a:gd name="connsiteY25" fmla="*/ 255717 h 390512"/>
                  <a:gd name="connsiteX26" fmla="*/ 0 w 416722"/>
                  <a:gd name="connsiteY26" fmla="*/ 307256 h 390512"/>
                  <a:gd name="connsiteX27" fmla="*/ 0 w 416722"/>
                  <a:gd name="connsiteY27" fmla="*/ 372672 h 390512"/>
                  <a:gd name="connsiteX28" fmla="*/ 20814 w 416722"/>
                  <a:gd name="connsiteY28" fmla="*/ 390513 h 390512"/>
                  <a:gd name="connsiteX29" fmla="*/ 65416 w 416722"/>
                  <a:gd name="connsiteY29" fmla="*/ 390513 h 390512"/>
                  <a:gd name="connsiteX30" fmla="*/ 395468 w 416722"/>
                  <a:gd name="connsiteY30" fmla="*/ 390513 h 390512"/>
                  <a:gd name="connsiteX31" fmla="*/ 416282 w 416722"/>
                  <a:gd name="connsiteY31" fmla="*/ 373663 h 390512"/>
                  <a:gd name="connsiteX32" fmla="*/ 416282 w 416722"/>
                  <a:gd name="connsiteY32" fmla="*/ 304283 h 390512"/>
                  <a:gd name="connsiteX33" fmla="*/ 366725 w 416722"/>
                  <a:gd name="connsiteY33" fmla="*/ 255717 h 390512"/>
                  <a:gd name="connsiteX34" fmla="*/ 349875 w 416722"/>
                  <a:gd name="connsiteY34" fmla="*/ 254725 h 390512"/>
                  <a:gd name="connsiteX35" fmla="*/ 349875 w 416722"/>
                  <a:gd name="connsiteY35" fmla="*/ 249769 h 390512"/>
                  <a:gd name="connsiteX36" fmla="*/ 349875 w 416722"/>
                  <a:gd name="connsiteY36" fmla="*/ 128849 h 390512"/>
                  <a:gd name="connsiteX37" fmla="*/ 348884 w 416722"/>
                  <a:gd name="connsiteY37" fmla="*/ 111009 h 390512"/>
                  <a:gd name="connsiteX38" fmla="*/ 299327 w 416722"/>
                  <a:gd name="connsiteY38" fmla="*/ 29734 h 390512"/>
                  <a:gd name="connsiteX39" fmla="*/ 222017 w 416722"/>
                  <a:gd name="connsiteY39" fmla="*/ 992 h 390512"/>
                  <a:gd name="connsiteX40" fmla="*/ 207150 w 416722"/>
                  <a:gd name="connsiteY40" fmla="*/ 0 h 390512"/>
                  <a:gd name="connsiteX41" fmla="*/ 143716 w 416722"/>
                  <a:gd name="connsiteY41" fmla="*/ 14867 h 390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16722" h="390512">
                    <a:moveTo>
                      <a:pt x="38655" y="319150"/>
                    </a:moveTo>
                    <a:cubicBezTo>
                      <a:pt x="38655" y="315186"/>
                      <a:pt x="38655" y="311221"/>
                      <a:pt x="38655" y="308247"/>
                    </a:cubicBezTo>
                    <a:cubicBezTo>
                      <a:pt x="38655" y="299327"/>
                      <a:pt x="46584" y="292389"/>
                      <a:pt x="56495" y="291398"/>
                    </a:cubicBezTo>
                    <a:cubicBezTo>
                      <a:pt x="58478" y="291398"/>
                      <a:pt x="59469" y="291398"/>
                      <a:pt x="61451" y="291398"/>
                    </a:cubicBezTo>
                    <a:cubicBezTo>
                      <a:pt x="159575" y="291398"/>
                      <a:pt x="258690" y="291398"/>
                      <a:pt x="356813" y="291398"/>
                    </a:cubicBezTo>
                    <a:cubicBezTo>
                      <a:pt x="368707" y="291398"/>
                      <a:pt x="375645" y="295363"/>
                      <a:pt x="378619" y="304283"/>
                    </a:cubicBezTo>
                    <a:cubicBezTo>
                      <a:pt x="379610" y="306265"/>
                      <a:pt x="379610" y="307256"/>
                      <a:pt x="379610" y="309238"/>
                    </a:cubicBezTo>
                    <a:cubicBezTo>
                      <a:pt x="379610" y="325097"/>
                      <a:pt x="379610" y="340955"/>
                      <a:pt x="379610" y="356813"/>
                    </a:cubicBezTo>
                    <a:cubicBezTo>
                      <a:pt x="379610" y="357805"/>
                      <a:pt x="379610" y="357805"/>
                      <a:pt x="379610" y="358796"/>
                    </a:cubicBezTo>
                    <a:lnTo>
                      <a:pt x="39646" y="358796"/>
                    </a:lnTo>
                    <a:cubicBezTo>
                      <a:pt x="38655" y="344920"/>
                      <a:pt x="38655" y="332035"/>
                      <a:pt x="38655" y="319150"/>
                    </a:cubicBezTo>
                    <a:moveTo>
                      <a:pt x="105062" y="251752"/>
                    </a:moveTo>
                    <a:cubicBezTo>
                      <a:pt x="105062" y="211115"/>
                      <a:pt x="105062" y="169487"/>
                      <a:pt x="105062" y="128849"/>
                    </a:cubicBezTo>
                    <a:cubicBezTo>
                      <a:pt x="105062" y="93168"/>
                      <a:pt x="122902" y="65416"/>
                      <a:pt x="157593" y="47576"/>
                    </a:cubicBezTo>
                    <a:cubicBezTo>
                      <a:pt x="194265" y="27753"/>
                      <a:pt x="245805" y="32708"/>
                      <a:pt x="278513" y="57487"/>
                    </a:cubicBezTo>
                    <a:cubicBezTo>
                      <a:pt x="302300" y="76319"/>
                      <a:pt x="314194" y="100106"/>
                      <a:pt x="314194" y="127858"/>
                    </a:cubicBezTo>
                    <a:cubicBezTo>
                      <a:pt x="314194" y="169487"/>
                      <a:pt x="314194" y="212106"/>
                      <a:pt x="314194" y="253734"/>
                    </a:cubicBezTo>
                    <a:cubicBezTo>
                      <a:pt x="314194" y="254725"/>
                      <a:pt x="314194" y="255717"/>
                      <a:pt x="314194" y="256708"/>
                    </a:cubicBezTo>
                    <a:lnTo>
                      <a:pt x="106053" y="256708"/>
                    </a:lnTo>
                    <a:cubicBezTo>
                      <a:pt x="105062" y="254725"/>
                      <a:pt x="105062" y="253734"/>
                      <a:pt x="105062" y="251752"/>
                    </a:cubicBezTo>
                    <a:moveTo>
                      <a:pt x="143716" y="14867"/>
                    </a:moveTo>
                    <a:cubicBezTo>
                      <a:pt x="112000" y="28744"/>
                      <a:pt x="90194" y="50549"/>
                      <a:pt x="76318" y="79292"/>
                    </a:cubicBezTo>
                    <a:cubicBezTo>
                      <a:pt x="68389" y="96141"/>
                      <a:pt x="65416" y="112991"/>
                      <a:pt x="65416" y="130832"/>
                    </a:cubicBezTo>
                    <a:cubicBezTo>
                      <a:pt x="65416" y="170478"/>
                      <a:pt x="65416" y="211115"/>
                      <a:pt x="65416" y="250761"/>
                    </a:cubicBezTo>
                    <a:lnTo>
                      <a:pt x="65416" y="255717"/>
                    </a:lnTo>
                    <a:cubicBezTo>
                      <a:pt x="62442" y="255717"/>
                      <a:pt x="61451" y="255717"/>
                      <a:pt x="59469" y="255717"/>
                    </a:cubicBezTo>
                    <a:cubicBezTo>
                      <a:pt x="25770" y="255717"/>
                      <a:pt x="0" y="277521"/>
                      <a:pt x="0" y="307256"/>
                    </a:cubicBezTo>
                    <a:cubicBezTo>
                      <a:pt x="0" y="329061"/>
                      <a:pt x="0" y="350867"/>
                      <a:pt x="0" y="372672"/>
                    </a:cubicBezTo>
                    <a:cubicBezTo>
                      <a:pt x="0" y="383574"/>
                      <a:pt x="7929" y="390513"/>
                      <a:pt x="20814" y="390513"/>
                    </a:cubicBezTo>
                    <a:cubicBezTo>
                      <a:pt x="35681" y="390513"/>
                      <a:pt x="50549" y="390513"/>
                      <a:pt x="65416" y="390513"/>
                    </a:cubicBezTo>
                    <a:cubicBezTo>
                      <a:pt x="175433" y="390513"/>
                      <a:pt x="285451" y="390513"/>
                      <a:pt x="395468" y="390513"/>
                    </a:cubicBezTo>
                    <a:cubicBezTo>
                      <a:pt x="408353" y="390513"/>
                      <a:pt x="416282" y="384566"/>
                      <a:pt x="416282" y="373663"/>
                    </a:cubicBezTo>
                    <a:cubicBezTo>
                      <a:pt x="416282" y="350867"/>
                      <a:pt x="417273" y="328070"/>
                      <a:pt x="416282" y="304283"/>
                    </a:cubicBezTo>
                    <a:cubicBezTo>
                      <a:pt x="415291" y="279504"/>
                      <a:pt x="394477" y="259681"/>
                      <a:pt x="366725" y="255717"/>
                    </a:cubicBezTo>
                    <a:cubicBezTo>
                      <a:pt x="361769" y="254725"/>
                      <a:pt x="355822" y="254725"/>
                      <a:pt x="349875" y="254725"/>
                    </a:cubicBezTo>
                    <a:lnTo>
                      <a:pt x="349875" y="249769"/>
                    </a:lnTo>
                    <a:cubicBezTo>
                      <a:pt x="349875" y="209133"/>
                      <a:pt x="349875" y="169487"/>
                      <a:pt x="349875" y="128849"/>
                    </a:cubicBezTo>
                    <a:cubicBezTo>
                      <a:pt x="349875" y="122903"/>
                      <a:pt x="349875" y="116956"/>
                      <a:pt x="348884" y="111009"/>
                    </a:cubicBezTo>
                    <a:cubicBezTo>
                      <a:pt x="343928" y="78301"/>
                      <a:pt x="328070" y="51540"/>
                      <a:pt x="299327" y="29734"/>
                    </a:cubicBezTo>
                    <a:cubicBezTo>
                      <a:pt x="277521" y="12885"/>
                      <a:pt x="250760" y="2974"/>
                      <a:pt x="222017" y="992"/>
                    </a:cubicBezTo>
                    <a:cubicBezTo>
                      <a:pt x="217061" y="992"/>
                      <a:pt x="212106" y="0"/>
                      <a:pt x="207150" y="0"/>
                    </a:cubicBezTo>
                    <a:cubicBezTo>
                      <a:pt x="186336" y="992"/>
                      <a:pt x="164531" y="5947"/>
                      <a:pt x="143716" y="14867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" name="Полилиния: фигура 10">
                <a:extLst>
                  <a:ext uri="{FF2B5EF4-FFF2-40B4-BE49-F238E27FC236}">
                    <a16:creationId xmlns:a16="http://schemas.microsoft.com/office/drawing/2014/main" id="{F0700CFD-2E9B-C5F5-6CDF-436F5A0053FC}"/>
                  </a:ext>
                </a:extLst>
              </p:cNvPr>
              <p:cNvSpPr/>
              <p:nvPr/>
            </p:nvSpPr>
            <p:spPr>
              <a:xfrm>
                <a:off x="1144291" y="6787381"/>
                <a:ext cx="66060" cy="58256"/>
              </a:xfrm>
              <a:custGeom>
                <a:avLst/>
                <a:gdLst>
                  <a:gd name="connsiteX0" fmla="*/ 2379 w 66060"/>
                  <a:gd name="connsiteY0" fmla="*/ 9911 h 58256"/>
                  <a:gd name="connsiteX1" fmla="*/ 5352 w 66060"/>
                  <a:gd name="connsiteY1" fmla="*/ 28744 h 58256"/>
                  <a:gd name="connsiteX2" fmla="*/ 34095 w 66060"/>
                  <a:gd name="connsiteY2" fmla="*/ 53522 h 58256"/>
                  <a:gd name="connsiteX3" fmla="*/ 60856 w 66060"/>
                  <a:gd name="connsiteY3" fmla="*/ 52531 h 58256"/>
                  <a:gd name="connsiteX4" fmla="*/ 60856 w 66060"/>
                  <a:gd name="connsiteY4" fmla="*/ 28744 h 58256"/>
                  <a:gd name="connsiteX5" fmla="*/ 33104 w 66060"/>
                  <a:gd name="connsiteY5" fmla="*/ 4956 h 58256"/>
                  <a:gd name="connsiteX6" fmla="*/ 22202 w 66060"/>
                  <a:gd name="connsiteY6" fmla="*/ 0 h 58256"/>
                  <a:gd name="connsiteX7" fmla="*/ 2379 w 66060"/>
                  <a:gd name="connsiteY7" fmla="*/ 9911 h 58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060" h="58256">
                    <a:moveTo>
                      <a:pt x="2379" y="9911"/>
                    </a:moveTo>
                    <a:cubicBezTo>
                      <a:pt x="-1586" y="16850"/>
                      <a:pt x="-595" y="22796"/>
                      <a:pt x="5352" y="28744"/>
                    </a:cubicBezTo>
                    <a:cubicBezTo>
                      <a:pt x="14273" y="37664"/>
                      <a:pt x="24184" y="45593"/>
                      <a:pt x="34095" y="53522"/>
                    </a:cubicBezTo>
                    <a:cubicBezTo>
                      <a:pt x="42025" y="60460"/>
                      <a:pt x="53918" y="59469"/>
                      <a:pt x="60856" y="52531"/>
                    </a:cubicBezTo>
                    <a:cubicBezTo>
                      <a:pt x="67795" y="45593"/>
                      <a:pt x="67795" y="35682"/>
                      <a:pt x="60856" y="28744"/>
                    </a:cubicBezTo>
                    <a:cubicBezTo>
                      <a:pt x="51936" y="20814"/>
                      <a:pt x="43016" y="11894"/>
                      <a:pt x="33104" y="4956"/>
                    </a:cubicBezTo>
                    <a:cubicBezTo>
                      <a:pt x="30131" y="1982"/>
                      <a:pt x="25175" y="992"/>
                      <a:pt x="22202" y="0"/>
                    </a:cubicBezTo>
                    <a:cubicBezTo>
                      <a:pt x="12290" y="992"/>
                      <a:pt x="5352" y="2973"/>
                      <a:pt x="2379" y="9911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" name="Полилиния: фигура 11">
                <a:extLst>
                  <a:ext uri="{FF2B5EF4-FFF2-40B4-BE49-F238E27FC236}">
                    <a16:creationId xmlns:a16="http://schemas.microsoft.com/office/drawing/2014/main" id="{CB38EA5F-024D-52F5-FB2E-86A042A6CC18}"/>
                  </a:ext>
                </a:extLst>
              </p:cNvPr>
              <p:cNvSpPr/>
              <p:nvPr/>
            </p:nvSpPr>
            <p:spPr>
              <a:xfrm>
                <a:off x="1124857" y="7310707"/>
                <a:ext cx="444070" cy="452961"/>
              </a:xfrm>
              <a:custGeom>
                <a:avLst/>
                <a:gdLst>
                  <a:gd name="connsiteX0" fmla="*/ 213104 w 444070"/>
                  <a:gd name="connsiteY0" fmla="*/ 385557 h 452961"/>
                  <a:gd name="connsiteX1" fmla="*/ 67405 w 444070"/>
                  <a:gd name="connsiteY1" fmla="*/ 221026 h 452961"/>
                  <a:gd name="connsiteX2" fmla="*/ 233918 w 444070"/>
                  <a:gd name="connsiteY2" fmla="*/ 68389 h 452961"/>
                  <a:gd name="connsiteX3" fmla="*/ 378626 w 444070"/>
                  <a:gd name="connsiteY3" fmla="*/ 231929 h 452961"/>
                  <a:gd name="connsiteX4" fmla="*/ 221033 w 444070"/>
                  <a:gd name="connsiteY4" fmla="*/ 385557 h 452961"/>
                  <a:gd name="connsiteX5" fmla="*/ 213104 w 444070"/>
                  <a:gd name="connsiteY5" fmla="*/ 385557 h 452961"/>
                  <a:gd name="connsiteX6" fmla="*/ 222024 w 444070"/>
                  <a:gd name="connsiteY6" fmla="*/ 0 h 452961"/>
                  <a:gd name="connsiteX7" fmla="*/ 7 w 444070"/>
                  <a:gd name="connsiteY7" fmla="*/ 224991 h 452961"/>
                  <a:gd name="connsiteX8" fmla="*/ 222024 w 444070"/>
                  <a:gd name="connsiteY8" fmla="*/ 452955 h 452961"/>
                  <a:gd name="connsiteX9" fmla="*/ 444042 w 444070"/>
                  <a:gd name="connsiteY9" fmla="*/ 228956 h 452961"/>
                  <a:gd name="connsiteX10" fmla="*/ 222024 w 444070"/>
                  <a:gd name="connsiteY10" fmla="*/ 0 h 452961"/>
                  <a:gd name="connsiteX11" fmla="*/ 222024 w 444070"/>
                  <a:gd name="connsiteY11" fmla="*/ 0 h 45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4070" h="452961">
                    <a:moveTo>
                      <a:pt x="213104" y="385557"/>
                    </a:moveTo>
                    <a:cubicBezTo>
                      <a:pt x="131830" y="381592"/>
                      <a:pt x="63441" y="305274"/>
                      <a:pt x="67405" y="221026"/>
                    </a:cubicBezTo>
                    <a:cubicBezTo>
                      <a:pt x="71370" y="129841"/>
                      <a:pt x="144715" y="63434"/>
                      <a:pt x="233918" y="68389"/>
                    </a:cubicBezTo>
                    <a:cubicBezTo>
                      <a:pt x="315192" y="72354"/>
                      <a:pt x="382591" y="148672"/>
                      <a:pt x="378626" y="231929"/>
                    </a:cubicBezTo>
                    <a:cubicBezTo>
                      <a:pt x="374661" y="320141"/>
                      <a:pt x="306272" y="385557"/>
                      <a:pt x="221033" y="385557"/>
                    </a:cubicBezTo>
                    <a:cubicBezTo>
                      <a:pt x="218060" y="385557"/>
                      <a:pt x="215086" y="385557"/>
                      <a:pt x="213104" y="385557"/>
                    </a:cubicBezTo>
                    <a:moveTo>
                      <a:pt x="222024" y="0"/>
                    </a:moveTo>
                    <a:cubicBezTo>
                      <a:pt x="100113" y="0"/>
                      <a:pt x="999" y="101097"/>
                      <a:pt x="7" y="224991"/>
                    </a:cubicBezTo>
                    <a:cubicBezTo>
                      <a:pt x="-984" y="350867"/>
                      <a:pt x="98131" y="451964"/>
                      <a:pt x="222024" y="452955"/>
                    </a:cubicBezTo>
                    <a:cubicBezTo>
                      <a:pt x="342945" y="453946"/>
                      <a:pt x="444042" y="351858"/>
                      <a:pt x="444042" y="228956"/>
                    </a:cubicBezTo>
                    <a:cubicBezTo>
                      <a:pt x="446024" y="103080"/>
                      <a:pt x="346909" y="992"/>
                      <a:pt x="222024" y="0"/>
                    </a:cubicBezTo>
                    <a:cubicBezTo>
                      <a:pt x="223016" y="0"/>
                      <a:pt x="223016" y="0"/>
                      <a:pt x="222024" y="0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" name="Полилиния: фигура 12">
                <a:extLst>
                  <a:ext uri="{FF2B5EF4-FFF2-40B4-BE49-F238E27FC236}">
                    <a16:creationId xmlns:a16="http://schemas.microsoft.com/office/drawing/2014/main" id="{487252E6-C497-3098-0647-A7C35087657A}"/>
                  </a:ext>
                </a:extLst>
              </p:cNvPr>
              <p:cNvSpPr/>
              <p:nvPr/>
            </p:nvSpPr>
            <p:spPr>
              <a:xfrm>
                <a:off x="1600615" y="7249256"/>
                <a:ext cx="146700" cy="573874"/>
              </a:xfrm>
              <a:custGeom>
                <a:avLst/>
                <a:gdLst>
                  <a:gd name="connsiteX0" fmla="*/ 0 w 146700"/>
                  <a:gd name="connsiteY0" fmla="*/ 31716 h 573874"/>
                  <a:gd name="connsiteX1" fmla="*/ 103079 w 146700"/>
                  <a:gd name="connsiteY1" fmla="*/ 287433 h 573874"/>
                  <a:gd name="connsiteX2" fmla="*/ 991 w 146700"/>
                  <a:gd name="connsiteY2" fmla="*/ 542157 h 573874"/>
                  <a:gd name="connsiteX3" fmla="*/ 30726 w 146700"/>
                  <a:gd name="connsiteY3" fmla="*/ 573874 h 573874"/>
                  <a:gd name="connsiteX4" fmla="*/ 30726 w 146700"/>
                  <a:gd name="connsiteY4" fmla="*/ 0 h 573874"/>
                  <a:gd name="connsiteX5" fmla="*/ 0 w 146700"/>
                  <a:gd name="connsiteY5" fmla="*/ 31716 h 57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6700" h="573874">
                    <a:moveTo>
                      <a:pt x="0" y="31716"/>
                    </a:moveTo>
                    <a:cubicBezTo>
                      <a:pt x="67398" y="103079"/>
                      <a:pt x="103079" y="188318"/>
                      <a:pt x="103079" y="287433"/>
                    </a:cubicBezTo>
                    <a:cubicBezTo>
                      <a:pt x="103079" y="386548"/>
                      <a:pt x="67398" y="472777"/>
                      <a:pt x="991" y="542157"/>
                    </a:cubicBezTo>
                    <a:cubicBezTo>
                      <a:pt x="10903" y="553060"/>
                      <a:pt x="20814" y="563963"/>
                      <a:pt x="30726" y="573874"/>
                    </a:cubicBezTo>
                    <a:cubicBezTo>
                      <a:pt x="188318" y="417273"/>
                      <a:pt x="182371" y="148672"/>
                      <a:pt x="30726" y="0"/>
                    </a:cubicBezTo>
                    <a:cubicBezTo>
                      <a:pt x="20814" y="10902"/>
                      <a:pt x="10903" y="20814"/>
                      <a:pt x="0" y="31716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" name="Полилиния: фигура 13">
                <a:extLst>
                  <a:ext uri="{FF2B5EF4-FFF2-40B4-BE49-F238E27FC236}">
                    <a16:creationId xmlns:a16="http://schemas.microsoft.com/office/drawing/2014/main" id="{F9D32037-D3FD-E243-3EB0-FEFDDD706FBF}"/>
                  </a:ext>
                </a:extLst>
              </p:cNvPr>
              <p:cNvSpPr/>
              <p:nvPr/>
            </p:nvSpPr>
            <p:spPr>
              <a:xfrm>
                <a:off x="948230" y="7250247"/>
                <a:ext cx="145908" cy="572883"/>
              </a:xfrm>
              <a:custGeom>
                <a:avLst/>
                <a:gdLst>
                  <a:gd name="connsiteX0" fmla="*/ 116174 w 145908"/>
                  <a:gd name="connsiteY0" fmla="*/ 572883 h 572883"/>
                  <a:gd name="connsiteX1" fmla="*/ 145909 w 145908"/>
                  <a:gd name="connsiteY1" fmla="*/ 542158 h 572883"/>
                  <a:gd name="connsiteX2" fmla="*/ 144918 w 145908"/>
                  <a:gd name="connsiteY2" fmla="*/ 30725 h 572883"/>
                  <a:gd name="connsiteX3" fmla="*/ 115183 w 145908"/>
                  <a:gd name="connsiteY3" fmla="*/ 0 h 572883"/>
                  <a:gd name="connsiteX4" fmla="*/ 116174 w 145908"/>
                  <a:gd name="connsiteY4" fmla="*/ 572883 h 572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908" h="572883">
                    <a:moveTo>
                      <a:pt x="116174" y="572883"/>
                    </a:moveTo>
                    <a:cubicBezTo>
                      <a:pt x="126086" y="562972"/>
                      <a:pt x="135997" y="553060"/>
                      <a:pt x="145909" y="542158"/>
                    </a:cubicBezTo>
                    <a:cubicBezTo>
                      <a:pt x="10122" y="406371"/>
                      <a:pt x="8139" y="166513"/>
                      <a:pt x="144918" y="30725"/>
                    </a:cubicBezTo>
                    <a:cubicBezTo>
                      <a:pt x="135006" y="20814"/>
                      <a:pt x="125095" y="9911"/>
                      <a:pt x="115183" y="0"/>
                    </a:cubicBezTo>
                    <a:cubicBezTo>
                      <a:pt x="-46374" y="163539"/>
                      <a:pt x="-30515" y="432140"/>
                      <a:pt x="116174" y="572883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" name="Полилиния: фигура 14">
                <a:extLst>
                  <a:ext uri="{FF2B5EF4-FFF2-40B4-BE49-F238E27FC236}">
                    <a16:creationId xmlns:a16="http://schemas.microsoft.com/office/drawing/2014/main" id="{52B1648D-FBF7-4407-A0C8-9101AC3A2754}"/>
                  </a:ext>
                </a:extLst>
              </p:cNvPr>
              <p:cNvSpPr/>
              <p:nvPr/>
            </p:nvSpPr>
            <p:spPr>
              <a:xfrm>
                <a:off x="1036652" y="7314671"/>
                <a:ext cx="121911" cy="445025"/>
              </a:xfrm>
              <a:custGeom>
                <a:avLst/>
                <a:gdLst>
                  <a:gd name="connsiteX0" fmla="*/ 90194 w 121911"/>
                  <a:gd name="connsiteY0" fmla="*/ 445026 h 445025"/>
                  <a:gd name="connsiteX1" fmla="*/ 120920 w 121911"/>
                  <a:gd name="connsiteY1" fmla="*/ 414300 h 445025"/>
                  <a:gd name="connsiteX2" fmla="*/ 44602 w 121911"/>
                  <a:gd name="connsiteY2" fmla="*/ 223008 h 445025"/>
                  <a:gd name="connsiteX3" fmla="*/ 121911 w 121911"/>
                  <a:gd name="connsiteY3" fmla="*/ 30725 h 445025"/>
                  <a:gd name="connsiteX4" fmla="*/ 91186 w 121911"/>
                  <a:gd name="connsiteY4" fmla="*/ 0 h 445025"/>
                  <a:gd name="connsiteX5" fmla="*/ 90194 w 121911"/>
                  <a:gd name="connsiteY5" fmla="*/ 445026 h 44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1911" h="445025">
                    <a:moveTo>
                      <a:pt x="90194" y="445026"/>
                    </a:moveTo>
                    <a:cubicBezTo>
                      <a:pt x="100106" y="435114"/>
                      <a:pt x="111009" y="424211"/>
                      <a:pt x="120920" y="414300"/>
                    </a:cubicBezTo>
                    <a:cubicBezTo>
                      <a:pt x="71363" y="361769"/>
                      <a:pt x="44602" y="297344"/>
                      <a:pt x="44602" y="223008"/>
                    </a:cubicBezTo>
                    <a:cubicBezTo>
                      <a:pt x="44602" y="148672"/>
                      <a:pt x="71363" y="84248"/>
                      <a:pt x="121911" y="30725"/>
                    </a:cubicBezTo>
                    <a:cubicBezTo>
                      <a:pt x="111009" y="19823"/>
                      <a:pt x="101097" y="9911"/>
                      <a:pt x="91186" y="0"/>
                    </a:cubicBezTo>
                    <a:cubicBezTo>
                      <a:pt x="-30726" y="118938"/>
                      <a:pt x="-29734" y="328070"/>
                      <a:pt x="90194" y="445026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" name="Полилиния: фигура 15">
                <a:extLst>
                  <a:ext uri="{FF2B5EF4-FFF2-40B4-BE49-F238E27FC236}">
                    <a16:creationId xmlns:a16="http://schemas.microsoft.com/office/drawing/2014/main" id="{A36BEA40-6341-26C6-D97C-DA352407DDC9}"/>
                  </a:ext>
                </a:extLst>
              </p:cNvPr>
              <p:cNvSpPr/>
              <p:nvPr/>
            </p:nvSpPr>
            <p:spPr>
              <a:xfrm>
                <a:off x="1538173" y="7314671"/>
                <a:ext cx="120825" cy="446016"/>
              </a:xfrm>
              <a:custGeom>
                <a:avLst/>
                <a:gdLst>
                  <a:gd name="connsiteX0" fmla="*/ 0 w 120825"/>
                  <a:gd name="connsiteY0" fmla="*/ 30725 h 446016"/>
                  <a:gd name="connsiteX1" fmla="*/ 0 w 120825"/>
                  <a:gd name="connsiteY1" fmla="*/ 415291 h 446016"/>
                  <a:gd name="connsiteX2" fmla="*/ 30726 w 120825"/>
                  <a:gd name="connsiteY2" fmla="*/ 446017 h 446016"/>
                  <a:gd name="connsiteX3" fmla="*/ 30726 w 120825"/>
                  <a:gd name="connsiteY3" fmla="*/ 0 h 446016"/>
                  <a:gd name="connsiteX4" fmla="*/ 0 w 120825"/>
                  <a:gd name="connsiteY4" fmla="*/ 30725 h 446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825" h="446016">
                    <a:moveTo>
                      <a:pt x="0" y="30725"/>
                    </a:moveTo>
                    <a:cubicBezTo>
                      <a:pt x="99115" y="130832"/>
                      <a:pt x="105062" y="309238"/>
                      <a:pt x="0" y="415291"/>
                    </a:cubicBezTo>
                    <a:cubicBezTo>
                      <a:pt x="9911" y="425203"/>
                      <a:pt x="19823" y="435114"/>
                      <a:pt x="30726" y="446017"/>
                    </a:cubicBezTo>
                    <a:cubicBezTo>
                      <a:pt x="160566" y="314194"/>
                      <a:pt x="140743" y="103080"/>
                      <a:pt x="30726" y="0"/>
                    </a:cubicBezTo>
                    <a:cubicBezTo>
                      <a:pt x="19823" y="10902"/>
                      <a:pt x="9911" y="20814"/>
                      <a:pt x="0" y="30725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" name="Полилиния: фигура 16">
                <a:extLst>
                  <a:ext uri="{FF2B5EF4-FFF2-40B4-BE49-F238E27FC236}">
                    <a16:creationId xmlns:a16="http://schemas.microsoft.com/office/drawing/2014/main" id="{87E64251-189E-2CEC-C785-FF9B887CC95D}"/>
                  </a:ext>
                </a:extLst>
              </p:cNvPr>
              <p:cNvSpPr/>
              <p:nvPr/>
            </p:nvSpPr>
            <p:spPr>
              <a:xfrm>
                <a:off x="1281466" y="7470259"/>
                <a:ext cx="132813" cy="135810"/>
              </a:xfrm>
              <a:custGeom>
                <a:avLst/>
                <a:gdLst>
                  <a:gd name="connsiteX0" fmla="*/ 43610 w 132813"/>
                  <a:gd name="connsiteY0" fmla="*/ 67421 h 135810"/>
                  <a:gd name="connsiteX1" fmla="*/ 66407 w 132813"/>
                  <a:gd name="connsiteY1" fmla="*/ 44624 h 135810"/>
                  <a:gd name="connsiteX2" fmla="*/ 88212 w 132813"/>
                  <a:gd name="connsiteY2" fmla="*/ 67421 h 135810"/>
                  <a:gd name="connsiteX3" fmla="*/ 65416 w 132813"/>
                  <a:gd name="connsiteY3" fmla="*/ 90217 h 135810"/>
                  <a:gd name="connsiteX4" fmla="*/ 65416 w 132813"/>
                  <a:gd name="connsiteY4" fmla="*/ 90217 h 135810"/>
                  <a:gd name="connsiteX5" fmla="*/ 43610 w 132813"/>
                  <a:gd name="connsiteY5" fmla="*/ 67421 h 135810"/>
                  <a:gd name="connsiteX6" fmla="*/ 0 w 132813"/>
                  <a:gd name="connsiteY6" fmla="*/ 68411 h 135810"/>
                  <a:gd name="connsiteX7" fmla="*/ 66407 w 132813"/>
                  <a:gd name="connsiteY7" fmla="*/ 135810 h 135810"/>
                  <a:gd name="connsiteX8" fmla="*/ 132814 w 132813"/>
                  <a:gd name="connsiteY8" fmla="*/ 67421 h 135810"/>
                  <a:gd name="connsiteX9" fmla="*/ 66407 w 132813"/>
                  <a:gd name="connsiteY9" fmla="*/ 23 h 135810"/>
                  <a:gd name="connsiteX10" fmla="*/ 0 w 132813"/>
                  <a:gd name="connsiteY10" fmla="*/ 68411 h 135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2813" h="135810">
                    <a:moveTo>
                      <a:pt x="43610" y="67421"/>
                    </a:moveTo>
                    <a:cubicBezTo>
                      <a:pt x="43610" y="54536"/>
                      <a:pt x="53522" y="44624"/>
                      <a:pt x="66407" y="44624"/>
                    </a:cubicBezTo>
                    <a:cubicBezTo>
                      <a:pt x="78301" y="44624"/>
                      <a:pt x="88212" y="54536"/>
                      <a:pt x="88212" y="67421"/>
                    </a:cubicBezTo>
                    <a:cubicBezTo>
                      <a:pt x="88212" y="80305"/>
                      <a:pt x="78301" y="90217"/>
                      <a:pt x="65416" y="90217"/>
                    </a:cubicBezTo>
                    <a:lnTo>
                      <a:pt x="65416" y="90217"/>
                    </a:lnTo>
                    <a:cubicBezTo>
                      <a:pt x="53522" y="90217"/>
                      <a:pt x="43610" y="80305"/>
                      <a:pt x="43610" y="67421"/>
                    </a:cubicBezTo>
                    <a:moveTo>
                      <a:pt x="0" y="68411"/>
                    </a:moveTo>
                    <a:cubicBezTo>
                      <a:pt x="0" y="105084"/>
                      <a:pt x="29734" y="135810"/>
                      <a:pt x="66407" y="135810"/>
                    </a:cubicBezTo>
                    <a:cubicBezTo>
                      <a:pt x="103079" y="135810"/>
                      <a:pt x="132814" y="105084"/>
                      <a:pt x="132814" y="67421"/>
                    </a:cubicBezTo>
                    <a:cubicBezTo>
                      <a:pt x="132814" y="30748"/>
                      <a:pt x="103079" y="23"/>
                      <a:pt x="66407" y="23"/>
                    </a:cubicBezTo>
                    <a:cubicBezTo>
                      <a:pt x="29734" y="-969"/>
                      <a:pt x="0" y="30748"/>
                      <a:pt x="0" y="68411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8" name="Рисунок 3">
              <a:extLst>
                <a:ext uri="{FF2B5EF4-FFF2-40B4-BE49-F238E27FC236}">
                  <a16:creationId xmlns:a16="http://schemas.microsoft.com/office/drawing/2014/main" id="{B04425E7-449B-527E-7AEE-0BA7920D0D26}"/>
                </a:ext>
              </a:extLst>
            </p:cNvPr>
            <p:cNvGrpSpPr/>
            <p:nvPr/>
          </p:nvGrpSpPr>
          <p:grpSpPr>
            <a:xfrm>
              <a:off x="2875756" y="7029484"/>
              <a:ext cx="861307" cy="1210191"/>
              <a:chOff x="917714" y="3333230"/>
              <a:chExt cx="861307" cy="1210191"/>
            </a:xfrm>
            <a:grpFill/>
          </p:grpSpPr>
          <p:sp>
            <p:nvSpPr>
              <p:cNvPr id="19" name="Полилиния: фигура 18">
                <a:extLst>
                  <a:ext uri="{FF2B5EF4-FFF2-40B4-BE49-F238E27FC236}">
                    <a16:creationId xmlns:a16="http://schemas.microsoft.com/office/drawing/2014/main" id="{A5E2481B-6AFD-60C3-BDA4-1587E27E1B64}"/>
                  </a:ext>
                </a:extLst>
              </p:cNvPr>
              <p:cNvSpPr/>
              <p:nvPr/>
            </p:nvSpPr>
            <p:spPr>
              <a:xfrm>
                <a:off x="917714" y="3659318"/>
                <a:ext cx="464848" cy="884103"/>
              </a:xfrm>
              <a:custGeom>
                <a:avLst/>
                <a:gdLst>
                  <a:gd name="connsiteX0" fmla="*/ 42619 w 464848"/>
                  <a:gd name="connsiteY0" fmla="*/ 726511 h 884103"/>
                  <a:gd name="connsiteX1" fmla="*/ 42619 w 464848"/>
                  <a:gd name="connsiteY1" fmla="*/ 560990 h 884103"/>
                  <a:gd name="connsiteX2" fmla="*/ 42619 w 464848"/>
                  <a:gd name="connsiteY2" fmla="*/ 559999 h 884103"/>
                  <a:gd name="connsiteX3" fmla="*/ 98124 w 464848"/>
                  <a:gd name="connsiteY3" fmla="*/ 489627 h 884103"/>
                  <a:gd name="connsiteX4" fmla="*/ 98124 w 464848"/>
                  <a:gd name="connsiteY4" fmla="*/ 489627 h 884103"/>
                  <a:gd name="connsiteX5" fmla="*/ 146690 w 464848"/>
                  <a:gd name="connsiteY5" fmla="*/ 457910 h 884103"/>
                  <a:gd name="connsiteX6" fmla="*/ 104071 w 464848"/>
                  <a:gd name="connsiteY6" fmla="*/ 580812 h 884103"/>
                  <a:gd name="connsiteX7" fmla="*/ 104071 w 464848"/>
                  <a:gd name="connsiteY7" fmla="*/ 580812 h 884103"/>
                  <a:gd name="connsiteX8" fmla="*/ 103079 w 464848"/>
                  <a:gd name="connsiteY8" fmla="*/ 581804 h 884103"/>
                  <a:gd name="connsiteX9" fmla="*/ 103079 w 464848"/>
                  <a:gd name="connsiteY9" fmla="*/ 582795 h 884103"/>
                  <a:gd name="connsiteX10" fmla="*/ 102088 w 464848"/>
                  <a:gd name="connsiteY10" fmla="*/ 583786 h 884103"/>
                  <a:gd name="connsiteX11" fmla="*/ 101097 w 464848"/>
                  <a:gd name="connsiteY11" fmla="*/ 584777 h 884103"/>
                  <a:gd name="connsiteX12" fmla="*/ 101097 w 464848"/>
                  <a:gd name="connsiteY12" fmla="*/ 585768 h 884103"/>
                  <a:gd name="connsiteX13" fmla="*/ 101097 w 464848"/>
                  <a:gd name="connsiteY13" fmla="*/ 586759 h 884103"/>
                  <a:gd name="connsiteX14" fmla="*/ 101097 w 464848"/>
                  <a:gd name="connsiteY14" fmla="*/ 587751 h 884103"/>
                  <a:gd name="connsiteX15" fmla="*/ 101097 w 464848"/>
                  <a:gd name="connsiteY15" fmla="*/ 588742 h 884103"/>
                  <a:gd name="connsiteX16" fmla="*/ 101097 w 464848"/>
                  <a:gd name="connsiteY16" fmla="*/ 589733 h 884103"/>
                  <a:gd name="connsiteX17" fmla="*/ 101097 w 464848"/>
                  <a:gd name="connsiteY17" fmla="*/ 590724 h 884103"/>
                  <a:gd name="connsiteX18" fmla="*/ 101097 w 464848"/>
                  <a:gd name="connsiteY18" fmla="*/ 591715 h 884103"/>
                  <a:gd name="connsiteX19" fmla="*/ 101097 w 464848"/>
                  <a:gd name="connsiteY19" fmla="*/ 592706 h 884103"/>
                  <a:gd name="connsiteX20" fmla="*/ 101097 w 464848"/>
                  <a:gd name="connsiteY20" fmla="*/ 593698 h 884103"/>
                  <a:gd name="connsiteX21" fmla="*/ 101097 w 464848"/>
                  <a:gd name="connsiteY21" fmla="*/ 594689 h 884103"/>
                  <a:gd name="connsiteX22" fmla="*/ 101097 w 464848"/>
                  <a:gd name="connsiteY22" fmla="*/ 595680 h 884103"/>
                  <a:gd name="connsiteX23" fmla="*/ 101097 w 464848"/>
                  <a:gd name="connsiteY23" fmla="*/ 596671 h 884103"/>
                  <a:gd name="connsiteX24" fmla="*/ 101097 w 464848"/>
                  <a:gd name="connsiteY24" fmla="*/ 598653 h 884103"/>
                  <a:gd name="connsiteX25" fmla="*/ 101097 w 464848"/>
                  <a:gd name="connsiteY25" fmla="*/ 599645 h 884103"/>
                  <a:gd name="connsiteX26" fmla="*/ 101097 w 464848"/>
                  <a:gd name="connsiteY26" fmla="*/ 600635 h 884103"/>
                  <a:gd name="connsiteX27" fmla="*/ 101097 w 464848"/>
                  <a:gd name="connsiteY27" fmla="*/ 601627 h 884103"/>
                  <a:gd name="connsiteX28" fmla="*/ 101097 w 464848"/>
                  <a:gd name="connsiteY28" fmla="*/ 602618 h 884103"/>
                  <a:gd name="connsiteX29" fmla="*/ 102088 w 464848"/>
                  <a:gd name="connsiteY29" fmla="*/ 603609 h 884103"/>
                  <a:gd name="connsiteX30" fmla="*/ 102088 w 464848"/>
                  <a:gd name="connsiteY30" fmla="*/ 604600 h 884103"/>
                  <a:gd name="connsiteX31" fmla="*/ 103079 w 464848"/>
                  <a:gd name="connsiteY31" fmla="*/ 605591 h 884103"/>
                  <a:gd name="connsiteX32" fmla="*/ 103079 w 464848"/>
                  <a:gd name="connsiteY32" fmla="*/ 605591 h 884103"/>
                  <a:gd name="connsiteX33" fmla="*/ 103079 w 464848"/>
                  <a:gd name="connsiteY33" fmla="*/ 605591 h 884103"/>
                  <a:gd name="connsiteX34" fmla="*/ 104071 w 464848"/>
                  <a:gd name="connsiteY34" fmla="*/ 606582 h 884103"/>
                  <a:gd name="connsiteX35" fmla="*/ 104071 w 464848"/>
                  <a:gd name="connsiteY35" fmla="*/ 607574 h 884103"/>
                  <a:gd name="connsiteX36" fmla="*/ 105062 w 464848"/>
                  <a:gd name="connsiteY36" fmla="*/ 608565 h 884103"/>
                  <a:gd name="connsiteX37" fmla="*/ 106053 w 464848"/>
                  <a:gd name="connsiteY37" fmla="*/ 609556 h 884103"/>
                  <a:gd name="connsiteX38" fmla="*/ 107044 w 464848"/>
                  <a:gd name="connsiteY38" fmla="*/ 609556 h 884103"/>
                  <a:gd name="connsiteX39" fmla="*/ 108035 w 464848"/>
                  <a:gd name="connsiteY39" fmla="*/ 610547 h 884103"/>
                  <a:gd name="connsiteX40" fmla="*/ 108035 w 464848"/>
                  <a:gd name="connsiteY40" fmla="*/ 610547 h 884103"/>
                  <a:gd name="connsiteX41" fmla="*/ 109026 w 464848"/>
                  <a:gd name="connsiteY41" fmla="*/ 610547 h 884103"/>
                  <a:gd name="connsiteX42" fmla="*/ 110017 w 464848"/>
                  <a:gd name="connsiteY42" fmla="*/ 611538 h 884103"/>
                  <a:gd name="connsiteX43" fmla="*/ 111009 w 464848"/>
                  <a:gd name="connsiteY43" fmla="*/ 612529 h 884103"/>
                  <a:gd name="connsiteX44" fmla="*/ 112000 w 464848"/>
                  <a:gd name="connsiteY44" fmla="*/ 612529 h 884103"/>
                  <a:gd name="connsiteX45" fmla="*/ 113982 w 464848"/>
                  <a:gd name="connsiteY45" fmla="*/ 613521 h 884103"/>
                  <a:gd name="connsiteX46" fmla="*/ 113982 w 464848"/>
                  <a:gd name="connsiteY46" fmla="*/ 613521 h 884103"/>
                  <a:gd name="connsiteX47" fmla="*/ 117947 w 464848"/>
                  <a:gd name="connsiteY47" fmla="*/ 614512 h 884103"/>
                  <a:gd name="connsiteX48" fmla="*/ 117947 w 464848"/>
                  <a:gd name="connsiteY48" fmla="*/ 614512 h 884103"/>
                  <a:gd name="connsiteX49" fmla="*/ 119929 w 464848"/>
                  <a:gd name="connsiteY49" fmla="*/ 614512 h 884103"/>
                  <a:gd name="connsiteX50" fmla="*/ 119929 w 464848"/>
                  <a:gd name="connsiteY50" fmla="*/ 614512 h 884103"/>
                  <a:gd name="connsiteX51" fmla="*/ 121911 w 464848"/>
                  <a:gd name="connsiteY51" fmla="*/ 614512 h 884103"/>
                  <a:gd name="connsiteX52" fmla="*/ 122902 w 464848"/>
                  <a:gd name="connsiteY52" fmla="*/ 614512 h 884103"/>
                  <a:gd name="connsiteX53" fmla="*/ 122902 w 464848"/>
                  <a:gd name="connsiteY53" fmla="*/ 614512 h 884103"/>
                  <a:gd name="connsiteX54" fmla="*/ 123893 w 464848"/>
                  <a:gd name="connsiteY54" fmla="*/ 614512 h 884103"/>
                  <a:gd name="connsiteX55" fmla="*/ 124885 w 464848"/>
                  <a:gd name="connsiteY55" fmla="*/ 614512 h 884103"/>
                  <a:gd name="connsiteX56" fmla="*/ 125876 w 464848"/>
                  <a:gd name="connsiteY56" fmla="*/ 614512 h 884103"/>
                  <a:gd name="connsiteX57" fmla="*/ 127858 w 464848"/>
                  <a:gd name="connsiteY57" fmla="*/ 614512 h 884103"/>
                  <a:gd name="connsiteX58" fmla="*/ 128849 w 464848"/>
                  <a:gd name="connsiteY58" fmla="*/ 614512 h 884103"/>
                  <a:gd name="connsiteX59" fmla="*/ 130832 w 464848"/>
                  <a:gd name="connsiteY59" fmla="*/ 613521 h 884103"/>
                  <a:gd name="connsiteX60" fmla="*/ 131823 w 464848"/>
                  <a:gd name="connsiteY60" fmla="*/ 613521 h 884103"/>
                  <a:gd name="connsiteX61" fmla="*/ 132814 w 464848"/>
                  <a:gd name="connsiteY61" fmla="*/ 612529 h 884103"/>
                  <a:gd name="connsiteX62" fmla="*/ 133805 w 464848"/>
                  <a:gd name="connsiteY62" fmla="*/ 612529 h 884103"/>
                  <a:gd name="connsiteX63" fmla="*/ 134796 w 464848"/>
                  <a:gd name="connsiteY63" fmla="*/ 611538 h 884103"/>
                  <a:gd name="connsiteX64" fmla="*/ 135787 w 464848"/>
                  <a:gd name="connsiteY64" fmla="*/ 611538 h 884103"/>
                  <a:gd name="connsiteX65" fmla="*/ 144708 w 464848"/>
                  <a:gd name="connsiteY65" fmla="*/ 606582 h 884103"/>
                  <a:gd name="connsiteX66" fmla="*/ 108035 w 464848"/>
                  <a:gd name="connsiteY66" fmla="*/ 677945 h 884103"/>
                  <a:gd name="connsiteX67" fmla="*/ 108035 w 464848"/>
                  <a:gd name="connsiteY67" fmla="*/ 677945 h 884103"/>
                  <a:gd name="connsiteX68" fmla="*/ 79292 w 464848"/>
                  <a:gd name="connsiteY68" fmla="*/ 717591 h 884103"/>
                  <a:gd name="connsiteX69" fmla="*/ 51540 w 464848"/>
                  <a:gd name="connsiteY69" fmla="*/ 724529 h 884103"/>
                  <a:gd name="connsiteX70" fmla="*/ 42619 w 464848"/>
                  <a:gd name="connsiteY70" fmla="*/ 726511 h 884103"/>
                  <a:gd name="connsiteX71" fmla="*/ 42619 w 464848"/>
                  <a:gd name="connsiteY71" fmla="*/ 421238 h 884103"/>
                  <a:gd name="connsiteX72" fmla="*/ 192283 w 464848"/>
                  <a:gd name="connsiteY72" fmla="*/ 228955 h 884103"/>
                  <a:gd name="connsiteX73" fmla="*/ 305274 w 464848"/>
                  <a:gd name="connsiteY73" fmla="*/ 149663 h 884103"/>
                  <a:gd name="connsiteX74" fmla="*/ 338973 w 464848"/>
                  <a:gd name="connsiteY74" fmla="*/ 99115 h 884103"/>
                  <a:gd name="connsiteX75" fmla="*/ 242831 w 464848"/>
                  <a:gd name="connsiteY75" fmla="*/ 486653 h 884103"/>
                  <a:gd name="connsiteX76" fmla="*/ 242831 w 464848"/>
                  <a:gd name="connsiteY76" fmla="*/ 486653 h 884103"/>
                  <a:gd name="connsiteX77" fmla="*/ 241840 w 464848"/>
                  <a:gd name="connsiteY77" fmla="*/ 487645 h 884103"/>
                  <a:gd name="connsiteX78" fmla="*/ 241840 w 464848"/>
                  <a:gd name="connsiteY78" fmla="*/ 488636 h 884103"/>
                  <a:gd name="connsiteX79" fmla="*/ 240849 w 464848"/>
                  <a:gd name="connsiteY79" fmla="*/ 489627 h 884103"/>
                  <a:gd name="connsiteX80" fmla="*/ 239858 w 464848"/>
                  <a:gd name="connsiteY80" fmla="*/ 490618 h 884103"/>
                  <a:gd name="connsiteX81" fmla="*/ 239858 w 464848"/>
                  <a:gd name="connsiteY81" fmla="*/ 491609 h 884103"/>
                  <a:gd name="connsiteX82" fmla="*/ 239858 w 464848"/>
                  <a:gd name="connsiteY82" fmla="*/ 492600 h 884103"/>
                  <a:gd name="connsiteX83" fmla="*/ 239858 w 464848"/>
                  <a:gd name="connsiteY83" fmla="*/ 493592 h 884103"/>
                  <a:gd name="connsiteX84" fmla="*/ 239858 w 464848"/>
                  <a:gd name="connsiteY84" fmla="*/ 494583 h 884103"/>
                  <a:gd name="connsiteX85" fmla="*/ 239858 w 464848"/>
                  <a:gd name="connsiteY85" fmla="*/ 495574 h 884103"/>
                  <a:gd name="connsiteX86" fmla="*/ 239858 w 464848"/>
                  <a:gd name="connsiteY86" fmla="*/ 496565 h 884103"/>
                  <a:gd name="connsiteX87" fmla="*/ 239858 w 464848"/>
                  <a:gd name="connsiteY87" fmla="*/ 497556 h 884103"/>
                  <a:gd name="connsiteX88" fmla="*/ 239858 w 464848"/>
                  <a:gd name="connsiteY88" fmla="*/ 498547 h 884103"/>
                  <a:gd name="connsiteX89" fmla="*/ 239858 w 464848"/>
                  <a:gd name="connsiteY89" fmla="*/ 499539 h 884103"/>
                  <a:gd name="connsiteX90" fmla="*/ 239858 w 464848"/>
                  <a:gd name="connsiteY90" fmla="*/ 500530 h 884103"/>
                  <a:gd name="connsiteX91" fmla="*/ 239858 w 464848"/>
                  <a:gd name="connsiteY91" fmla="*/ 501521 h 884103"/>
                  <a:gd name="connsiteX92" fmla="*/ 239858 w 464848"/>
                  <a:gd name="connsiteY92" fmla="*/ 502512 h 884103"/>
                  <a:gd name="connsiteX93" fmla="*/ 239858 w 464848"/>
                  <a:gd name="connsiteY93" fmla="*/ 503503 h 884103"/>
                  <a:gd name="connsiteX94" fmla="*/ 239858 w 464848"/>
                  <a:gd name="connsiteY94" fmla="*/ 504494 h 884103"/>
                  <a:gd name="connsiteX95" fmla="*/ 239858 w 464848"/>
                  <a:gd name="connsiteY95" fmla="*/ 505485 h 884103"/>
                  <a:gd name="connsiteX96" fmla="*/ 239858 w 464848"/>
                  <a:gd name="connsiteY96" fmla="*/ 506476 h 884103"/>
                  <a:gd name="connsiteX97" fmla="*/ 239858 w 464848"/>
                  <a:gd name="connsiteY97" fmla="*/ 507468 h 884103"/>
                  <a:gd name="connsiteX98" fmla="*/ 240849 w 464848"/>
                  <a:gd name="connsiteY98" fmla="*/ 508459 h 884103"/>
                  <a:gd name="connsiteX99" fmla="*/ 240849 w 464848"/>
                  <a:gd name="connsiteY99" fmla="*/ 509450 h 884103"/>
                  <a:gd name="connsiteX100" fmla="*/ 241840 w 464848"/>
                  <a:gd name="connsiteY100" fmla="*/ 510441 h 884103"/>
                  <a:gd name="connsiteX101" fmla="*/ 241840 w 464848"/>
                  <a:gd name="connsiteY101" fmla="*/ 510441 h 884103"/>
                  <a:gd name="connsiteX102" fmla="*/ 241840 w 464848"/>
                  <a:gd name="connsiteY102" fmla="*/ 510441 h 884103"/>
                  <a:gd name="connsiteX103" fmla="*/ 242831 w 464848"/>
                  <a:gd name="connsiteY103" fmla="*/ 511432 h 884103"/>
                  <a:gd name="connsiteX104" fmla="*/ 242831 w 464848"/>
                  <a:gd name="connsiteY104" fmla="*/ 512423 h 884103"/>
                  <a:gd name="connsiteX105" fmla="*/ 243822 w 464848"/>
                  <a:gd name="connsiteY105" fmla="*/ 513415 h 884103"/>
                  <a:gd name="connsiteX106" fmla="*/ 244814 w 464848"/>
                  <a:gd name="connsiteY106" fmla="*/ 514406 h 884103"/>
                  <a:gd name="connsiteX107" fmla="*/ 245805 w 464848"/>
                  <a:gd name="connsiteY107" fmla="*/ 515397 h 884103"/>
                  <a:gd name="connsiteX108" fmla="*/ 246796 w 464848"/>
                  <a:gd name="connsiteY108" fmla="*/ 516388 h 884103"/>
                  <a:gd name="connsiteX109" fmla="*/ 246796 w 464848"/>
                  <a:gd name="connsiteY109" fmla="*/ 516388 h 884103"/>
                  <a:gd name="connsiteX110" fmla="*/ 247787 w 464848"/>
                  <a:gd name="connsiteY110" fmla="*/ 516388 h 884103"/>
                  <a:gd name="connsiteX111" fmla="*/ 248778 w 464848"/>
                  <a:gd name="connsiteY111" fmla="*/ 517379 h 884103"/>
                  <a:gd name="connsiteX112" fmla="*/ 249769 w 464848"/>
                  <a:gd name="connsiteY112" fmla="*/ 518370 h 884103"/>
                  <a:gd name="connsiteX113" fmla="*/ 250760 w 464848"/>
                  <a:gd name="connsiteY113" fmla="*/ 518370 h 884103"/>
                  <a:gd name="connsiteX114" fmla="*/ 252743 w 464848"/>
                  <a:gd name="connsiteY114" fmla="*/ 519361 h 884103"/>
                  <a:gd name="connsiteX115" fmla="*/ 252743 w 464848"/>
                  <a:gd name="connsiteY115" fmla="*/ 519361 h 884103"/>
                  <a:gd name="connsiteX116" fmla="*/ 256707 w 464848"/>
                  <a:gd name="connsiteY116" fmla="*/ 520353 h 884103"/>
                  <a:gd name="connsiteX117" fmla="*/ 256707 w 464848"/>
                  <a:gd name="connsiteY117" fmla="*/ 520353 h 884103"/>
                  <a:gd name="connsiteX118" fmla="*/ 258690 w 464848"/>
                  <a:gd name="connsiteY118" fmla="*/ 520353 h 884103"/>
                  <a:gd name="connsiteX119" fmla="*/ 258690 w 464848"/>
                  <a:gd name="connsiteY119" fmla="*/ 520353 h 884103"/>
                  <a:gd name="connsiteX120" fmla="*/ 260672 w 464848"/>
                  <a:gd name="connsiteY120" fmla="*/ 520353 h 884103"/>
                  <a:gd name="connsiteX121" fmla="*/ 261663 w 464848"/>
                  <a:gd name="connsiteY121" fmla="*/ 520353 h 884103"/>
                  <a:gd name="connsiteX122" fmla="*/ 261663 w 464848"/>
                  <a:gd name="connsiteY122" fmla="*/ 520353 h 884103"/>
                  <a:gd name="connsiteX123" fmla="*/ 262654 w 464848"/>
                  <a:gd name="connsiteY123" fmla="*/ 520353 h 884103"/>
                  <a:gd name="connsiteX124" fmla="*/ 263645 w 464848"/>
                  <a:gd name="connsiteY124" fmla="*/ 520353 h 884103"/>
                  <a:gd name="connsiteX125" fmla="*/ 264637 w 464848"/>
                  <a:gd name="connsiteY125" fmla="*/ 520353 h 884103"/>
                  <a:gd name="connsiteX126" fmla="*/ 266619 w 464848"/>
                  <a:gd name="connsiteY126" fmla="*/ 520353 h 884103"/>
                  <a:gd name="connsiteX127" fmla="*/ 267610 w 464848"/>
                  <a:gd name="connsiteY127" fmla="*/ 520353 h 884103"/>
                  <a:gd name="connsiteX128" fmla="*/ 269592 w 464848"/>
                  <a:gd name="connsiteY128" fmla="*/ 519361 h 884103"/>
                  <a:gd name="connsiteX129" fmla="*/ 270583 w 464848"/>
                  <a:gd name="connsiteY129" fmla="*/ 519361 h 884103"/>
                  <a:gd name="connsiteX130" fmla="*/ 271575 w 464848"/>
                  <a:gd name="connsiteY130" fmla="*/ 519361 h 884103"/>
                  <a:gd name="connsiteX131" fmla="*/ 272566 w 464848"/>
                  <a:gd name="connsiteY131" fmla="*/ 519361 h 884103"/>
                  <a:gd name="connsiteX132" fmla="*/ 273557 w 464848"/>
                  <a:gd name="connsiteY132" fmla="*/ 518370 h 884103"/>
                  <a:gd name="connsiteX133" fmla="*/ 274548 w 464848"/>
                  <a:gd name="connsiteY133" fmla="*/ 517379 h 884103"/>
                  <a:gd name="connsiteX134" fmla="*/ 397450 w 464848"/>
                  <a:gd name="connsiteY134" fmla="*/ 502512 h 884103"/>
                  <a:gd name="connsiteX135" fmla="*/ 317167 w 464848"/>
                  <a:gd name="connsiteY135" fmla="*/ 568919 h 884103"/>
                  <a:gd name="connsiteX136" fmla="*/ 253734 w 464848"/>
                  <a:gd name="connsiteY136" fmla="*/ 704706 h 884103"/>
                  <a:gd name="connsiteX137" fmla="*/ 253734 w 464848"/>
                  <a:gd name="connsiteY137" fmla="*/ 704706 h 884103"/>
                  <a:gd name="connsiteX138" fmla="*/ 94159 w 464848"/>
                  <a:gd name="connsiteY138" fmla="*/ 840493 h 884103"/>
                  <a:gd name="connsiteX139" fmla="*/ 92177 w 464848"/>
                  <a:gd name="connsiteY139" fmla="*/ 840493 h 884103"/>
                  <a:gd name="connsiteX140" fmla="*/ 46584 w 464848"/>
                  <a:gd name="connsiteY140" fmla="*/ 794901 h 884103"/>
                  <a:gd name="connsiteX141" fmla="*/ 46584 w 464848"/>
                  <a:gd name="connsiteY141" fmla="*/ 771113 h 884103"/>
                  <a:gd name="connsiteX142" fmla="*/ 54513 w 464848"/>
                  <a:gd name="connsiteY142" fmla="*/ 771113 h 884103"/>
                  <a:gd name="connsiteX143" fmla="*/ 104071 w 464848"/>
                  <a:gd name="connsiteY143" fmla="*/ 758228 h 884103"/>
                  <a:gd name="connsiteX144" fmla="*/ 153628 w 464848"/>
                  <a:gd name="connsiteY144" fmla="*/ 687857 h 884103"/>
                  <a:gd name="connsiteX145" fmla="*/ 153628 w 464848"/>
                  <a:gd name="connsiteY145" fmla="*/ 687857 h 884103"/>
                  <a:gd name="connsiteX146" fmla="*/ 213097 w 464848"/>
                  <a:gd name="connsiteY146" fmla="*/ 617485 h 884103"/>
                  <a:gd name="connsiteX147" fmla="*/ 215079 w 464848"/>
                  <a:gd name="connsiteY147" fmla="*/ 616494 h 884103"/>
                  <a:gd name="connsiteX148" fmla="*/ 215079 w 464848"/>
                  <a:gd name="connsiteY148" fmla="*/ 616494 h 884103"/>
                  <a:gd name="connsiteX149" fmla="*/ 217061 w 464848"/>
                  <a:gd name="connsiteY149" fmla="*/ 615503 h 884103"/>
                  <a:gd name="connsiteX150" fmla="*/ 217061 w 464848"/>
                  <a:gd name="connsiteY150" fmla="*/ 615503 h 884103"/>
                  <a:gd name="connsiteX151" fmla="*/ 219044 w 464848"/>
                  <a:gd name="connsiteY151" fmla="*/ 614512 h 884103"/>
                  <a:gd name="connsiteX152" fmla="*/ 219044 w 464848"/>
                  <a:gd name="connsiteY152" fmla="*/ 614512 h 884103"/>
                  <a:gd name="connsiteX153" fmla="*/ 221026 w 464848"/>
                  <a:gd name="connsiteY153" fmla="*/ 613521 h 884103"/>
                  <a:gd name="connsiteX154" fmla="*/ 221026 w 464848"/>
                  <a:gd name="connsiteY154" fmla="*/ 613521 h 884103"/>
                  <a:gd name="connsiteX155" fmla="*/ 222017 w 464848"/>
                  <a:gd name="connsiteY155" fmla="*/ 612529 h 884103"/>
                  <a:gd name="connsiteX156" fmla="*/ 222017 w 464848"/>
                  <a:gd name="connsiteY156" fmla="*/ 612529 h 884103"/>
                  <a:gd name="connsiteX157" fmla="*/ 223008 w 464848"/>
                  <a:gd name="connsiteY157" fmla="*/ 611538 h 884103"/>
                  <a:gd name="connsiteX158" fmla="*/ 223008 w 464848"/>
                  <a:gd name="connsiteY158" fmla="*/ 611538 h 884103"/>
                  <a:gd name="connsiteX159" fmla="*/ 223008 w 464848"/>
                  <a:gd name="connsiteY159" fmla="*/ 610547 h 884103"/>
                  <a:gd name="connsiteX160" fmla="*/ 223999 w 464848"/>
                  <a:gd name="connsiteY160" fmla="*/ 609556 h 884103"/>
                  <a:gd name="connsiteX161" fmla="*/ 223999 w 464848"/>
                  <a:gd name="connsiteY161" fmla="*/ 608565 h 884103"/>
                  <a:gd name="connsiteX162" fmla="*/ 224991 w 464848"/>
                  <a:gd name="connsiteY162" fmla="*/ 607574 h 884103"/>
                  <a:gd name="connsiteX163" fmla="*/ 224991 w 464848"/>
                  <a:gd name="connsiteY163" fmla="*/ 606582 h 884103"/>
                  <a:gd name="connsiteX164" fmla="*/ 224991 w 464848"/>
                  <a:gd name="connsiteY164" fmla="*/ 605591 h 884103"/>
                  <a:gd name="connsiteX165" fmla="*/ 224991 w 464848"/>
                  <a:gd name="connsiteY165" fmla="*/ 604600 h 884103"/>
                  <a:gd name="connsiteX166" fmla="*/ 224991 w 464848"/>
                  <a:gd name="connsiteY166" fmla="*/ 603609 h 884103"/>
                  <a:gd name="connsiteX167" fmla="*/ 224991 w 464848"/>
                  <a:gd name="connsiteY167" fmla="*/ 602618 h 884103"/>
                  <a:gd name="connsiteX168" fmla="*/ 224991 w 464848"/>
                  <a:gd name="connsiteY168" fmla="*/ 601627 h 884103"/>
                  <a:gd name="connsiteX169" fmla="*/ 224991 w 464848"/>
                  <a:gd name="connsiteY169" fmla="*/ 600635 h 884103"/>
                  <a:gd name="connsiteX170" fmla="*/ 224991 w 464848"/>
                  <a:gd name="connsiteY170" fmla="*/ 599645 h 884103"/>
                  <a:gd name="connsiteX171" fmla="*/ 224991 w 464848"/>
                  <a:gd name="connsiteY171" fmla="*/ 598653 h 884103"/>
                  <a:gd name="connsiteX172" fmla="*/ 224991 w 464848"/>
                  <a:gd name="connsiteY172" fmla="*/ 597662 h 884103"/>
                  <a:gd name="connsiteX173" fmla="*/ 224991 w 464848"/>
                  <a:gd name="connsiteY173" fmla="*/ 596671 h 884103"/>
                  <a:gd name="connsiteX174" fmla="*/ 224991 w 464848"/>
                  <a:gd name="connsiteY174" fmla="*/ 592706 h 884103"/>
                  <a:gd name="connsiteX175" fmla="*/ 224991 w 464848"/>
                  <a:gd name="connsiteY175" fmla="*/ 591715 h 884103"/>
                  <a:gd name="connsiteX176" fmla="*/ 224991 w 464848"/>
                  <a:gd name="connsiteY176" fmla="*/ 590724 h 884103"/>
                  <a:gd name="connsiteX177" fmla="*/ 224991 w 464848"/>
                  <a:gd name="connsiteY177" fmla="*/ 589733 h 884103"/>
                  <a:gd name="connsiteX178" fmla="*/ 224991 w 464848"/>
                  <a:gd name="connsiteY178" fmla="*/ 588742 h 884103"/>
                  <a:gd name="connsiteX179" fmla="*/ 224991 w 464848"/>
                  <a:gd name="connsiteY179" fmla="*/ 588742 h 884103"/>
                  <a:gd name="connsiteX180" fmla="*/ 223999 w 464848"/>
                  <a:gd name="connsiteY180" fmla="*/ 586759 h 884103"/>
                  <a:gd name="connsiteX181" fmla="*/ 223999 w 464848"/>
                  <a:gd name="connsiteY181" fmla="*/ 586759 h 884103"/>
                  <a:gd name="connsiteX182" fmla="*/ 223008 w 464848"/>
                  <a:gd name="connsiteY182" fmla="*/ 584777 h 884103"/>
                  <a:gd name="connsiteX183" fmla="*/ 223008 w 464848"/>
                  <a:gd name="connsiteY183" fmla="*/ 584777 h 884103"/>
                  <a:gd name="connsiteX184" fmla="*/ 222017 w 464848"/>
                  <a:gd name="connsiteY184" fmla="*/ 583786 h 884103"/>
                  <a:gd name="connsiteX185" fmla="*/ 222017 w 464848"/>
                  <a:gd name="connsiteY185" fmla="*/ 583786 h 884103"/>
                  <a:gd name="connsiteX186" fmla="*/ 221026 w 464848"/>
                  <a:gd name="connsiteY186" fmla="*/ 582795 h 884103"/>
                  <a:gd name="connsiteX187" fmla="*/ 220035 w 464848"/>
                  <a:gd name="connsiteY187" fmla="*/ 581804 h 884103"/>
                  <a:gd name="connsiteX188" fmla="*/ 220035 w 464848"/>
                  <a:gd name="connsiteY188" fmla="*/ 581804 h 884103"/>
                  <a:gd name="connsiteX189" fmla="*/ 219044 w 464848"/>
                  <a:gd name="connsiteY189" fmla="*/ 580812 h 884103"/>
                  <a:gd name="connsiteX190" fmla="*/ 219044 w 464848"/>
                  <a:gd name="connsiteY190" fmla="*/ 580812 h 884103"/>
                  <a:gd name="connsiteX191" fmla="*/ 218053 w 464848"/>
                  <a:gd name="connsiteY191" fmla="*/ 579822 h 884103"/>
                  <a:gd name="connsiteX192" fmla="*/ 172460 w 464848"/>
                  <a:gd name="connsiteY192" fmla="*/ 562972 h 884103"/>
                  <a:gd name="connsiteX193" fmla="*/ 183362 w 464848"/>
                  <a:gd name="connsiteY193" fmla="*/ 384565 h 884103"/>
                  <a:gd name="connsiteX194" fmla="*/ 182371 w 464848"/>
                  <a:gd name="connsiteY194" fmla="*/ 382583 h 884103"/>
                  <a:gd name="connsiteX195" fmla="*/ 182371 w 464848"/>
                  <a:gd name="connsiteY195" fmla="*/ 381592 h 884103"/>
                  <a:gd name="connsiteX196" fmla="*/ 181380 w 464848"/>
                  <a:gd name="connsiteY196" fmla="*/ 380601 h 884103"/>
                  <a:gd name="connsiteX197" fmla="*/ 180389 w 464848"/>
                  <a:gd name="connsiteY197" fmla="*/ 379610 h 884103"/>
                  <a:gd name="connsiteX198" fmla="*/ 180389 w 464848"/>
                  <a:gd name="connsiteY198" fmla="*/ 378618 h 884103"/>
                  <a:gd name="connsiteX199" fmla="*/ 179398 w 464848"/>
                  <a:gd name="connsiteY199" fmla="*/ 377627 h 884103"/>
                  <a:gd name="connsiteX200" fmla="*/ 178407 w 464848"/>
                  <a:gd name="connsiteY200" fmla="*/ 377627 h 884103"/>
                  <a:gd name="connsiteX201" fmla="*/ 177416 w 464848"/>
                  <a:gd name="connsiteY201" fmla="*/ 376636 h 884103"/>
                  <a:gd name="connsiteX202" fmla="*/ 176424 w 464848"/>
                  <a:gd name="connsiteY202" fmla="*/ 375645 h 884103"/>
                  <a:gd name="connsiteX203" fmla="*/ 175433 w 464848"/>
                  <a:gd name="connsiteY203" fmla="*/ 374654 h 884103"/>
                  <a:gd name="connsiteX204" fmla="*/ 174442 w 464848"/>
                  <a:gd name="connsiteY204" fmla="*/ 373663 h 884103"/>
                  <a:gd name="connsiteX205" fmla="*/ 173451 w 464848"/>
                  <a:gd name="connsiteY205" fmla="*/ 373663 h 884103"/>
                  <a:gd name="connsiteX206" fmla="*/ 172460 w 464848"/>
                  <a:gd name="connsiteY206" fmla="*/ 372671 h 884103"/>
                  <a:gd name="connsiteX207" fmla="*/ 171469 w 464848"/>
                  <a:gd name="connsiteY207" fmla="*/ 371681 h 884103"/>
                  <a:gd name="connsiteX208" fmla="*/ 170477 w 464848"/>
                  <a:gd name="connsiteY208" fmla="*/ 370689 h 884103"/>
                  <a:gd name="connsiteX209" fmla="*/ 169486 w 464848"/>
                  <a:gd name="connsiteY209" fmla="*/ 370689 h 884103"/>
                  <a:gd name="connsiteX210" fmla="*/ 168495 w 464848"/>
                  <a:gd name="connsiteY210" fmla="*/ 370689 h 884103"/>
                  <a:gd name="connsiteX211" fmla="*/ 167504 w 464848"/>
                  <a:gd name="connsiteY211" fmla="*/ 369698 h 884103"/>
                  <a:gd name="connsiteX212" fmla="*/ 166513 w 464848"/>
                  <a:gd name="connsiteY212" fmla="*/ 369698 h 884103"/>
                  <a:gd name="connsiteX213" fmla="*/ 159575 w 464848"/>
                  <a:gd name="connsiteY213" fmla="*/ 368707 h 884103"/>
                  <a:gd name="connsiteX214" fmla="*/ 158584 w 464848"/>
                  <a:gd name="connsiteY214" fmla="*/ 368707 h 884103"/>
                  <a:gd name="connsiteX215" fmla="*/ 157593 w 464848"/>
                  <a:gd name="connsiteY215" fmla="*/ 368707 h 884103"/>
                  <a:gd name="connsiteX216" fmla="*/ 155610 w 464848"/>
                  <a:gd name="connsiteY216" fmla="*/ 369698 h 884103"/>
                  <a:gd name="connsiteX217" fmla="*/ 151646 w 464848"/>
                  <a:gd name="connsiteY217" fmla="*/ 370689 h 884103"/>
                  <a:gd name="connsiteX218" fmla="*/ 150655 w 464848"/>
                  <a:gd name="connsiteY218" fmla="*/ 370689 h 884103"/>
                  <a:gd name="connsiteX219" fmla="*/ 149663 w 464848"/>
                  <a:gd name="connsiteY219" fmla="*/ 371681 h 884103"/>
                  <a:gd name="connsiteX220" fmla="*/ 148672 w 464848"/>
                  <a:gd name="connsiteY220" fmla="*/ 372671 h 884103"/>
                  <a:gd name="connsiteX221" fmla="*/ 147681 w 464848"/>
                  <a:gd name="connsiteY221" fmla="*/ 372671 h 884103"/>
                  <a:gd name="connsiteX222" fmla="*/ 146690 w 464848"/>
                  <a:gd name="connsiteY222" fmla="*/ 373663 h 884103"/>
                  <a:gd name="connsiteX223" fmla="*/ 146690 w 464848"/>
                  <a:gd name="connsiteY223" fmla="*/ 373663 h 884103"/>
                  <a:gd name="connsiteX224" fmla="*/ 145699 w 464848"/>
                  <a:gd name="connsiteY224" fmla="*/ 374654 h 884103"/>
                  <a:gd name="connsiteX225" fmla="*/ 144708 w 464848"/>
                  <a:gd name="connsiteY225" fmla="*/ 374654 h 884103"/>
                  <a:gd name="connsiteX226" fmla="*/ 143716 w 464848"/>
                  <a:gd name="connsiteY226" fmla="*/ 375645 h 884103"/>
                  <a:gd name="connsiteX227" fmla="*/ 142725 w 464848"/>
                  <a:gd name="connsiteY227" fmla="*/ 376636 h 884103"/>
                  <a:gd name="connsiteX228" fmla="*/ 142725 w 464848"/>
                  <a:gd name="connsiteY228" fmla="*/ 376636 h 884103"/>
                  <a:gd name="connsiteX229" fmla="*/ 141734 w 464848"/>
                  <a:gd name="connsiteY229" fmla="*/ 378618 h 884103"/>
                  <a:gd name="connsiteX230" fmla="*/ 141734 w 464848"/>
                  <a:gd name="connsiteY230" fmla="*/ 378618 h 884103"/>
                  <a:gd name="connsiteX231" fmla="*/ 140743 w 464848"/>
                  <a:gd name="connsiteY231" fmla="*/ 379610 h 884103"/>
                  <a:gd name="connsiteX232" fmla="*/ 140743 w 464848"/>
                  <a:gd name="connsiteY232" fmla="*/ 380601 h 884103"/>
                  <a:gd name="connsiteX233" fmla="*/ 140743 w 464848"/>
                  <a:gd name="connsiteY233" fmla="*/ 381592 h 884103"/>
                  <a:gd name="connsiteX234" fmla="*/ 139752 w 464848"/>
                  <a:gd name="connsiteY234" fmla="*/ 382583 h 884103"/>
                  <a:gd name="connsiteX235" fmla="*/ 139752 w 464848"/>
                  <a:gd name="connsiteY235" fmla="*/ 383574 h 884103"/>
                  <a:gd name="connsiteX236" fmla="*/ 139752 w 464848"/>
                  <a:gd name="connsiteY236" fmla="*/ 385557 h 884103"/>
                  <a:gd name="connsiteX237" fmla="*/ 87221 w 464848"/>
                  <a:gd name="connsiteY237" fmla="*/ 447999 h 884103"/>
                  <a:gd name="connsiteX238" fmla="*/ 46584 w 464848"/>
                  <a:gd name="connsiteY238" fmla="*/ 471786 h 884103"/>
                  <a:gd name="connsiteX239" fmla="*/ 46584 w 464848"/>
                  <a:gd name="connsiteY239" fmla="*/ 421238 h 884103"/>
                  <a:gd name="connsiteX240" fmla="*/ 42619 w 464848"/>
                  <a:gd name="connsiteY240" fmla="*/ 421238 h 884103"/>
                  <a:gd name="connsiteX241" fmla="*/ 340955 w 464848"/>
                  <a:gd name="connsiteY241" fmla="*/ 0 h 884103"/>
                  <a:gd name="connsiteX242" fmla="*/ 340955 w 464848"/>
                  <a:gd name="connsiteY242" fmla="*/ 0 h 884103"/>
                  <a:gd name="connsiteX243" fmla="*/ 337981 w 464848"/>
                  <a:gd name="connsiteY243" fmla="*/ 0 h 884103"/>
                  <a:gd name="connsiteX244" fmla="*/ 334017 w 464848"/>
                  <a:gd name="connsiteY244" fmla="*/ 1982 h 884103"/>
                  <a:gd name="connsiteX245" fmla="*/ 333026 w 464848"/>
                  <a:gd name="connsiteY245" fmla="*/ 1982 h 884103"/>
                  <a:gd name="connsiteX246" fmla="*/ 332035 w 464848"/>
                  <a:gd name="connsiteY246" fmla="*/ 2973 h 884103"/>
                  <a:gd name="connsiteX247" fmla="*/ 331043 w 464848"/>
                  <a:gd name="connsiteY247" fmla="*/ 3965 h 884103"/>
                  <a:gd name="connsiteX248" fmla="*/ 330052 w 464848"/>
                  <a:gd name="connsiteY248" fmla="*/ 3965 h 884103"/>
                  <a:gd name="connsiteX249" fmla="*/ 329061 w 464848"/>
                  <a:gd name="connsiteY249" fmla="*/ 4956 h 884103"/>
                  <a:gd name="connsiteX250" fmla="*/ 328070 w 464848"/>
                  <a:gd name="connsiteY250" fmla="*/ 4956 h 884103"/>
                  <a:gd name="connsiteX251" fmla="*/ 327079 w 464848"/>
                  <a:gd name="connsiteY251" fmla="*/ 5947 h 884103"/>
                  <a:gd name="connsiteX252" fmla="*/ 326088 w 464848"/>
                  <a:gd name="connsiteY252" fmla="*/ 5947 h 884103"/>
                  <a:gd name="connsiteX253" fmla="*/ 325097 w 464848"/>
                  <a:gd name="connsiteY253" fmla="*/ 6938 h 884103"/>
                  <a:gd name="connsiteX254" fmla="*/ 324105 w 464848"/>
                  <a:gd name="connsiteY254" fmla="*/ 7929 h 884103"/>
                  <a:gd name="connsiteX255" fmla="*/ 324105 w 464848"/>
                  <a:gd name="connsiteY255" fmla="*/ 7929 h 884103"/>
                  <a:gd name="connsiteX256" fmla="*/ 323114 w 464848"/>
                  <a:gd name="connsiteY256" fmla="*/ 8920 h 884103"/>
                  <a:gd name="connsiteX257" fmla="*/ 323114 w 464848"/>
                  <a:gd name="connsiteY257" fmla="*/ 9911 h 884103"/>
                  <a:gd name="connsiteX258" fmla="*/ 322123 w 464848"/>
                  <a:gd name="connsiteY258" fmla="*/ 10902 h 884103"/>
                  <a:gd name="connsiteX259" fmla="*/ 322123 w 464848"/>
                  <a:gd name="connsiteY259" fmla="*/ 11894 h 884103"/>
                  <a:gd name="connsiteX260" fmla="*/ 321132 w 464848"/>
                  <a:gd name="connsiteY260" fmla="*/ 12885 h 884103"/>
                  <a:gd name="connsiteX261" fmla="*/ 321132 w 464848"/>
                  <a:gd name="connsiteY261" fmla="*/ 13876 h 884103"/>
                  <a:gd name="connsiteX262" fmla="*/ 321132 w 464848"/>
                  <a:gd name="connsiteY262" fmla="*/ 14867 h 884103"/>
                  <a:gd name="connsiteX263" fmla="*/ 321132 w 464848"/>
                  <a:gd name="connsiteY263" fmla="*/ 16849 h 884103"/>
                  <a:gd name="connsiteX264" fmla="*/ 178407 w 464848"/>
                  <a:gd name="connsiteY264" fmla="*/ 186336 h 884103"/>
                  <a:gd name="connsiteX265" fmla="*/ 178407 w 464848"/>
                  <a:gd name="connsiteY265" fmla="*/ 186336 h 884103"/>
                  <a:gd name="connsiteX266" fmla="*/ 53522 w 464848"/>
                  <a:gd name="connsiteY266" fmla="*/ 275539 h 884103"/>
                  <a:gd name="connsiteX267" fmla="*/ 0 w 464848"/>
                  <a:gd name="connsiteY267" fmla="*/ 419255 h 884103"/>
                  <a:gd name="connsiteX268" fmla="*/ 0 w 464848"/>
                  <a:gd name="connsiteY268" fmla="*/ 794901 h 884103"/>
                  <a:gd name="connsiteX269" fmla="*/ 90194 w 464848"/>
                  <a:gd name="connsiteY269" fmla="*/ 884104 h 884103"/>
                  <a:gd name="connsiteX270" fmla="*/ 92177 w 464848"/>
                  <a:gd name="connsiteY270" fmla="*/ 884104 h 884103"/>
                  <a:gd name="connsiteX271" fmla="*/ 224991 w 464848"/>
                  <a:gd name="connsiteY271" fmla="*/ 835538 h 884103"/>
                  <a:gd name="connsiteX272" fmla="*/ 295362 w 464848"/>
                  <a:gd name="connsiteY272" fmla="*/ 711644 h 884103"/>
                  <a:gd name="connsiteX273" fmla="*/ 452955 w 464848"/>
                  <a:gd name="connsiteY273" fmla="*/ 523326 h 884103"/>
                  <a:gd name="connsiteX274" fmla="*/ 454937 w 464848"/>
                  <a:gd name="connsiteY274" fmla="*/ 522335 h 884103"/>
                  <a:gd name="connsiteX275" fmla="*/ 454937 w 464848"/>
                  <a:gd name="connsiteY275" fmla="*/ 522335 h 884103"/>
                  <a:gd name="connsiteX276" fmla="*/ 456919 w 464848"/>
                  <a:gd name="connsiteY276" fmla="*/ 521344 h 884103"/>
                  <a:gd name="connsiteX277" fmla="*/ 456919 w 464848"/>
                  <a:gd name="connsiteY277" fmla="*/ 521344 h 884103"/>
                  <a:gd name="connsiteX278" fmla="*/ 458901 w 464848"/>
                  <a:gd name="connsiteY278" fmla="*/ 520353 h 884103"/>
                  <a:gd name="connsiteX279" fmla="*/ 458901 w 464848"/>
                  <a:gd name="connsiteY279" fmla="*/ 520353 h 884103"/>
                  <a:gd name="connsiteX280" fmla="*/ 459893 w 464848"/>
                  <a:gd name="connsiteY280" fmla="*/ 519361 h 884103"/>
                  <a:gd name="connsiteX281" fmla="*/ 459893 w 464848"/>
                  <a:gd name="connsiteY281" fmla="*/ 519361 h 884103"/>
                  <a:gd name="connsiteX282" fmla="*/ 460884 w 464848"/>
                  <a:gd name="connsiteY282" fmla="*/ 518370 h 884103"/>
                  <a:gd name="connsiteX283" fmla="*/ 460884 w 464848"/>
                  <a:gd name="connsiteY283" fmla="*/ 518370 h 884103"/>
                  <a:gd name="connsiteX284" fmla="*/ 461875 w 464848"/>
                  <a:gd name="connsiteY284" fmla="*/ 517379 h 884103"/>
                  <a:gd name="connsiteX285" fmla="*/ 461875 w 464848"/>
                  <a:gd name="connsiteY285" fmla="*/ 517379 h 884103"/>
                  <a:gd name="connsiteX286" fmla="*/ 461875 w 464848"/>
                  <a:gd name="connsiteY286" fmla="*/ 517379 h 884103"/>
                  <a:gd name="connsiteX287" fmla="*/ 462866 w 464848"/>
                  <a:gd name="connsiteY287" fmla="*/ 516388 h 884103"/>
                  <a:gd name="connsiteX288" fmla="*/ 463857 w 464848"/>
                  <a:gd name="connsiteY288" fmla="*/ 515397 h 884103"/>
                  <a:gd name="connsiteX289" fmla="*/ 463857 w 464848"/>
                  <a:gd name="connsiteY289" fmla="*/ 514406 h 884103"/>
                  <a:gd name="connsiteX290" fmla="*/ 464848 w 464848"/>
                  <a:gd name="connsiteY290" fmla="*/ 513415 h 884103"/>
                  <a:gd name="connsiteX291" fmla="*/ 464848 w 464848"/>
                  <a:gd name="connsiteY291" fmla="*/ 512423 h 884103"/>
                  <a:gd name="connsiteX292" fmla="*/ 464848 w 464848"/>
                  <a:gd name="connsiteY292" fmla="*/ 511432 h 884103"/>
                  <a:gd name="connsiteX293" fmla="*/ 464848 w 464848"/>
                  <a:gd name="connsiteY293" fmla="*/ 510441 h 884103"/>
                  <a:gd name="connsiteX294" fmla="*/ 464848 w 464848"/>
                  <a:gd name="connsiteY294" fmla="*/ 509450 h 884103"/>
                  <a:gd name="connsiteX295" fmla="*/ 464848 w 464848"/>
                  <a:gd name="connsiteY295" fmla="*/ 508459 h 884103"/>
                  <a:gd name="connsiteX296" fmla="*/ 464848 w 464848"/>
                  <a:gd name="connsiteY296" fmla="*/ 507468 h 884103"/>
                  <a:gd name="connsiteX297" fmla="*/ 464848 w 464848"/>
                  <a:gd name="connsiteY297" fmla="*/ 506476 h 884103"/>
                  <a:gd name="connsiteX298" fmla="*/ 464848 w 464848"/>
                  <a:gd name="connsiteY298" fmla="*/ 505485 h 884103"/>
                  <a:gd name="connsiteX299" fmla="*/ 464848 w 464848"/>
                  <a:gd name="connsiteY299" fmla="*/ 504494 h 884103"/>
                  <a:gd name="connsiteX300" fmla="*/ 464848 w 464848"/>
                  <a:gd name="connsiteY300" fmla="*/ 503503 h 884103"/>
                  <a:gd name="connsiteX301" fmla="*/ 464848 w 464848"/>
                  <a:gd name="connsiteY301" fmla="*/ 502512 h 884103"/>
                  <a:gd name="connsiteX302" fmla="*/ 464848 w 464848"/>
                  <a:gd name="connsiteY302" fmla="*/ 500530 h 884103"/>
                  <a:gd name="connsiteX303" fmla="*/ 464848 w 464848"/>
                  <a:gd name="connsiteY303" fmla="*/ 499539 h 884103"/>
                  <a:gd name="connsiteX304" fmla="*/ 464848 w 464848"/>
                  <a:gd name="connsiteY304" fmla="*/ 498547 h 884103"/>
                  <a:gd name="connsiteX305" fmla="*/ 463857 w 464848"/>
                  <a:gd name="connsiteY305" fmla="*/ 497556 h 884103"/>
                  <a:gd name="connsiteX306" fmla="*/ 463857 w 464848"/>
                  <a:gd name="connsiteY306" fmla="*/ 496565 h 884103"/>
                  <a:gd name="connsiteX307" fmla="*/ 463857 w 464848"/>
                  <a:gd name="connsiteY307" fmla="*/ 496565 h 884103"/>
                  <a:gd name="connsiteX308" fmla="*/ 462866 w 464848"/>
                  <a:gd name="connsiteY308" fmla="*/ 495574 h 884103"/>
                  <a:gd name="connsiteX309" fmla="*/ 462866 w 464848"/>
                  <a:gd name="connsiteY309" fmla="*/ 494583 h 884103"/>
                  <a:gd name="connsiteX310" fmla="*/ 461875 w 464848"/>
                  <a:gd name="connsiteY310" fmla="*/ 492600 h 884103"/>
                  <a:gd name="connsiteX311" fmla="*/ 461875 w 464848"/>
                  <a:gd name="connsiteY311" fmla="*/ 492600 h 884103"/>
                  <a:gd name="connsiteX312" fmla="*/ 460884 w 464848"/>
                  <a:gd name="connsiteY312" fmla="*/ 491609 h 884103"/>
                  <a:gd name="connsiteX313" fmla="*/ 460884 w 464848"/>
                  <a:gd name="connsiteY313" fmla="*/ 491609 h 884103"/>
                  <a:gd name="connsiteX314" fmla="*/ 459893 w 464848"/>
                  <a:gd name="connsiteY314" fmla="*/ 490618 h 884103"/>
                  <a:gd name="connsiteX315" fmla="*/ 458901 w 464848"/>
                  <a:gd name="connsiteY315" fmla="*/ 489627 h 884103"/>
                  <a:gd name="connsiteX316" fmla="*/ 458901 w 464848"/>
                  <a:gd name="connsiteY316" fmla="*/ 489627 h 884103"/>
                  <a:gd name="connsiteX317" fmla="*/ 457910 w 464848"/>
                  <a:gd name="connsiteY317" fmla="*/ 488636 h 884103"/>
                  <a:gd name="connsiteX318" fmla="*/ 456919 w 464848"/>
                  <a:gd name="connsiteY318" fmla="*/ 488636 h 884103"/>
                  <a:gd name="connsiteX319" fmla="*/ 455928 w 464848"/>
                  <a:gd name="connsiteY319" fmla="*/ 487645 h 884103"/>
                  <a:gd name="connsiteX320" fmla="*/ 316176 w 464848"/>
                  <a:gd name="connsiteY320" fmla="*/ 455928 h 884103"/>
                  <a:gd name="connsiteX321" fmla="*/ 382583 w 464848"/>
                  <a:gd name="connsiteY321" fmla="*/ 275539 h 884103"/>
                  <a:gd name="connsiteX322" fmla="*/ 362760 w 464848"/>
                  <a:gd name="connsiteY322" fmla="*/ 15858 h 884103"/>
                  <a:gd name="connsiteX323" fmla="*/ 361769 w 464848"/>
                  <a:gd name="connsiteY323" fmla="*/ 13876 h 884103"/>
                  <a:gd name="connsiteX324" fmla="*/ 361769 w 464848"/>
                  <a:gd name="connsiteY324" fmla="*/ 12885 h 884103"/>
                  <a:gd name="connsiteX325" fmla="*/ 360778 w 464848"/>
                  <a:gd name="connsiteY325" fmla="*/ 11894 h 884103"/>
                  <a:gd name="connsiteX326" fmla="*/ 359787 w 464848"/>
                  <a:gd name="connsiteY326" fmla="*/ 10902 h 884103"/>
                  <a:gd name="connsiteX327" fmla="*/ 358796 w 464848"/>
                  <a:gd name="connsiteY327" fmla="*/ 9911 h 884103"/>
                  <a:gd name="connsiteX328" fmla="*/ 357804 w 464848"/>
                  <a:gd name="connsiteY328" fmla="*/ 8920 h 884103"/>
                  <a:gd name="connsiteX329" fmla="*/ 356813 w 464848"/>
                  <a:gd name="connsiteY329" fmla="*/ 8920 h 884103"/>
                  <a:gd name="connsiteX330" fmla="*/ 355822 w 464848"/>
                  <a:gd name="connsiteY330" fmla="*/ 7929 h 884103"/>
                  <a:gd name="connsiteX331" fmla="*/ 354831 w 464848"/>
                  <a:gd name="connsiteY331" fmla="*/ 6938 h 884103"/>
                  <a:gd name="connsiteX332" fmla="*/ 353840 w 464848"/>
                  <a:gd name="connsiteY332" fmla="*/ 5947 h 884103"/>
                  <a:gd name="connsiteX333" fmla="*/ 352849 w 464848"/>
                  <a:gd name="connsiteY333" fmla="*/ 4956 h 884103"/>
                  <a:gd name="connsiteX334" fmla="*/ 351858 w 464848"/>
                  <a:gd name="connsiteY334" fmla="*/ 4956 h 884103"/>
                  <a:gd name="connsiteX335" fmla="*/ 350866 w 464848"/>
                  <a:gd name="connsiteY335" fmla="*/ 3965 h 884103"/>
                  <a:gd name="connsiteX336" fmla="*/ 349875 w 464848"/>
                  <a:gd name="connsiteY336" fmla="*/ 3965 h 884103"/>
                  <a:gd name="connsiteX337" fmla="*/ 348884 w 464848"/>
                  <a:gd name="connsiteY337" fmla="*/ 2973 h 884103"/>
                  <a:gd name="connsiteX338" fmla="*/ 347893 w 464848"/>
                  <a:gd name="connsiteY338" fmla="*/ 2973 h 884103"/>
                  <a:gd name="connsiteX339" fmla="*/ 346902 w 464848"/>
                  <a:gd name="connsiteY339" fmla="*/ 2973 h 884103"/>
                  <a:gd name="connsiteX340" fmla="*/ 345911 w 464848"/>
                  <a:gd name="connsiteY340" fmla="*/ 1982 h 884103"/>
                  <a:gd name="connsiteX341" fmla="*/ 344920 w 464848"/>
                  <a:gd name="connsiteY341" fmla="*/ 1982 h 884103"/>
                  <a:gd name="connsiteX342" fmla="*/ 340955 w 464848"/>
                  <a:gd name="connsiteY342" fmla="*/ 0 h 884103"/>
                  <a:gd name="connsiteX343" fmla="*/ 340955 w 464848"/>
                  <a:gd name="connsiteY343" fmla="*/ 0 h 88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</a:cxnLst>
                <a:rect l="l" t="t" r="r" b="b"/>
                <a:pathLst>
                  <a:path w="464848" h="884103">
                    <a:moveTo>
                      <a:pt x="42619" y="726511"/>
                    </a:moveTo>
                    <a:lnTo>
                      <a:pt x="42619" y="560990"/>
                    </a:lnTo>
                    <a:lnTo>
                      <a:pt x="42619" y="559999"/>
                    </a:lnTo>
                    <a:cubicBezTo>
                      <a:pt x="46584" y="528282"/>
                      <a:pt x="67398" y="500530"/>
                      <a:pt x="98124" y="489627"/>
                    </a:cubicBezTo>
                    <a:lnTo>
                      <a:pt x="98124" y="489627"/>
                    </a:lnTo>
                    <a:cubicBezTo>
                      <a:pt x="116955" y="482689"/>
                      <a:pt x="132814" y="471786"/>
                      <a:pt x="146690" y="457910"/>
                    </a:cubicBezTo>
                    <a:cubicBezTo>
                      <a:pt x="146690" y="501521"/>
                      <a:pt x="132814" y="545131"/>
                      <a:pt x="104071" y="580812"/>
                    </a:cubicBezTo>
                    <a:lnTo>
                      <a:pt x="104071" y="580812"/>
                    </a:lnTo>
                    <a:lnTo>
                      <a:pt x="103079" y="581804"/>
                    </a:lnTo>
                    <a:lnTo>
                      <a:pt x="103079" y="582795"/>
                    </a:lnTo>
                    <a:cubicBezTo>
                      <a:pt x="103079" y="583786"/>
                      <a:pt x="102088" y="583786"/>
                      <a:pt x="102088" y="583786"/>
                    </a:cubicBezTo>
                    <a:cubicBezTo>
                      <a:pt x="102088" y="584777"/>
                      <a:pt x="102088" y="584777"/>
                      <a:pt x="101097" y="584777"/>
                    </a:cubicBezTo>
                    <a:lnTo>
                      <a:pt x="101097" y="585768"/>
                    </a:lnTo>
                    <a:lnTo>
                      <a:pt x="101097" y="586759"/>
                    </a:lnTo>
                    <a:lnTo>
                      <a:pt x="101097" y="587751"/>
                    </a:lnTo>
                    <a:lnTo>
                      <a:pt x="101097" y="588742"/>
                    </a:lnTo>
                    <a:cubicBezTo>
                      <a:pt x="101097" y="588742"/>
                      <a:pt x="101097" y="588742"/>
                      <a:pt x="101097" y="589733"/>
                    </a:cubicBezTo>
                    <a:lnTo>
                      <a:pt x="101097" y="590724"/>
                    </a:lnTo>
                    <a:lnTo>
                      <a:pt x="101097" y="591715"/>
                    </a:lnTo>
                    <a:lnTo>
                      <a:pt x="101097" y="592706"/>
                    </a:lnTo>
                    <a:lnTo>
                      <a:pt x="101097" y="593698"/>
                    </a:lnTo>
                    <a:lnTo>
                      <a:pt x="101097" y="594689"/>
                    </a:lnTo>
                    <a:lnTo>
                      <a:pt x="101097" y="595680"/>
                    </a:lnTo>
                    <a:lnTo>
                      <a:pt x="101097" y="596671"/>
                    </a:lnTo>
                    <a:lnTo>
                      <a:pt x="101097" y="598653"/>
                    </a:lnTo>
                    <a:lnTo>
                      <a:pt x="101097" y="599645"/>
                    </a:lnTo>
                    <a:cubicBezTo>
                      <a:pt x="101097" y="600635"/>
                      <a:pt x="101097" y="600635"/>
                      <a:pt x="101097" y="600635"/>
                    </a:cubicBezTo>
                    <a:cubicBezTo>
                      <a:pt x="101097" y="601627"/>
                      <a:pt x="101097" y="601627"/>
                      <a:pt x="101097" y="601627"/>
                    </a:cubicBezTo>
                    <a:lnTo>
                      <a:pt x="101097" y="602618"/>
                    </a:lnTo>
                    <a:cubicBezTo>
                      <a:pt x="101097" y="602618"/>
                      <a:pt x="101097" y="603609"/>
                      <a:pt x="102088" y="603609"/>
                    </a:cubicBezTo>
                    <a:cubicBezTo>
                      <a:pt x="102088" y="603609"/>
                      <a:pt x="102088" y="603609"/>
                      <a:pt x="102088" y="604600"/>
                    </a:cubicBezTo>
                    <a:cubicBezTo>
                      <a:pt x="102088" y="604600"/>
                      <a:pt x="102088" y="605591"/>
                      <a:pt x="103079" y="605591"/>
                    </a:cubicBezTo>
                    <a:lnTo>
                      <a:pt x="103079" y="605591"/>
                    </a:lnTo>
                    <a:lnTo>
                      <a:pt x="103079" y="605591"/>
                    </a:lnTo>
                    <a:lnTo>
                      <a:pt x="104071" y="606582"/>
                    </a:lnTo>
                    <a:lnTo>
                      <a:pt x="104071" y="607574"/>
                    </a:lnTo>
                    <a:cubicBezTo>
                      <a:pt x="104071" y="607574"/>
                      <a:pt x="105062" y="607574"/>
                      <a:pt x="105062" y="608565"/>
                    </a:cubicBezTo>
                    <a:cubicBezTo>
                      <a:pt x="105062" y="608565"/>
                      <a:pt x="105062" y="609556"/>
                      <a:pt x="106053" y="609556"/>
                    </a:cubicBezTo>
                    <a:lnTo>
                      <a:pt x="107044" y="609556"/>
                    </a:lnTo>
                    <a:cubicBezTo>
                      <a:pt x="107044" y="610547"/>
                      <a:pt x="108035" y="610547"/>
                      <a:pt x="108035" y="610547"/>
                    </a:cubicBezTo>
                    <a:lnTo>
                      <a:pt x="108035" y="610547"/>
                    </a:lnTo>
                    <a:cubicBezTo>
                      <a:pt x="108035" y="610547"/>
                      <a:pt x="108035" y="610547"/>
                      <a:pt x="109026" y="610547"/>
                    </a:cubicBezTo>
                    <a:cubicBezTo>
                      <a:pt x="109026" y="610547"/>
                      <a:pt x="109026" y="611538"/>
                      <a:pt x="110017" y="611538"/>
                    </a:cubicBezTo>
                    <a:cubicBezTo>
                      <a:pt x="110017" y="611538"/>
                      <a:pt x="111009" y="611538"/>
                      <a:pt x="111009" y="612529"/>
                    </a:cubicBezTo>
                    <a:lnTo>
                      <a:pt x="112000" y="612529"/>
                    </a:lnTo>
                    <a:cubicBezTo>
                      <a:pt x="112991" y="612529"/>
                      <a:pt x="112991" y="613521"/>
                      <a:pt x="113982" y="613521"/>
                    </a:cubicBezTo>
                    <a:lnTo>
                      <a:pt x="113982" y="613521"/>
                    </a:lnTo>
                    <a:cubicBezTo>
                      <a:pt x="114973" y="614512"/>
                      <a:pt x="116955" y="614512"/>
                      <a:pt x="117947" y="614512"/>
                    </a:cubicBezTo>
                    <a:lnTo>
                      <a:pt x="117947" y="614512"/>
                    </a:lnTo>
                    <a:cubicBezTo>
                      <a:pt x="117947" y="614512"/>
                      <a:pt x="118938" y="614512"/>
                      <a:pt x="119929" y="614512"/>
                    </a:cubicBezTo>
                    <a:lnTo>
                      <a:pt x="119929" y="614512"/>
                    </a:lnTo>
                    <a:cubicBezTo>
                      <a:pt x="120920" y="614512"/>
                      <a:pt x="120920" y="614512"/>
                      <a:pt x="121911" y="614512"/>
                    </a:cubicBezTo>
                    <a:lnTo>
                      <a:pt x="122902" y="614512"/>
                    </a:lnTo>
                    <a:lnTo>
                      <a:pt x="122902" y="614512"/>
                    </a:lnTo>
                    <a:lnTo>
                      <a:pt x="123893" y="614512"/>
                    </a:lnTo>
                    <a:lnTo>
                      <a:pt x="124885" y="614512"/>
                    </a:lnTo>
                    <a:lnTo>
                      <a:pt x="125876" y="614512"/>
                    </a:lnTo>
                    <a:cubicBezTo>
                      <a:pt x="125876" y="614512"/>
                      <a:pt x="126867" y="614512"/>
                      <a:pt x="127858" y="614512"/>
                    </a:cubicBezTo>
                    <a:lnTo>
                      <a:pt x="128849" y="614512"/>
                    </a:lnTo>
                    <a:cubicBezTo>
                      <a:pt x="129840" y="614512"/>
                      <a:pt x="129840" y="614512"/>
                      <a:pt x="130832" y="613521"/>
                    </a:cubicBezTo>
                    <a:lnTo>
                      <a:pt x="131823" y="613521"/>
                    </a:lnTo>
                    <a:cubicBezTo>
                      <a:pt x="132814" y="613521"/>
                      <a:pt x="132814" y="612529"/>
                      <a:pt x="132814" y="612529"/>
                    </a:cubicBezTo>
                    <a:lnTo>
                      <a:pt x="133805" y="612529"/>
                    </a:lnTo>
                    <a:lnTo>
                      <a:pt x="134796" y="611538"/>
                    </a:lnTo>
                    <a:lnTo>
                      <a:pt x="135787" y="611538"/>
                    </a:lnTo>
                    <a:cubicBezTo>
                      <a:pt x="138761" y="609556"/>
                      <a:pt x="141734" y="608565"/>
                      <a:pt x="144708" y="606582"/>
                    </a:cubicBezTo>
                    <a:cubicBezTo>
                      <a:pt x="125876" y="626405"/>
                      <a:pt x="112991" y="650193"/>
                      <a:pt x="108035" y="677945"/>
                    </a:cubicBezTo>
                    <a:lnTo>
                      <a:pt x="108035" y="677945"/>
                    </a:lnTo>
                    <a:cubicBezTo>
                      <a:pt x="105062" y="694795"/>
                      <a:pt x="95150" y="709662"/>
                      <a:pt x="79292" y="717591"/>
                    </a:cubicBezTo>
                    <a:cubicBezTo>
                      <a:pt x="70371" y="722547"/>
                      <a:pt x="61451" y="724529"/>
                      <a:pt x="51540" y="724529"/>
                    </a:cubicBezTo>
                    <a:cubicBezTo>
                      <a:pt x="47575" y="727503"/>
                      <a:pt x="45593" y="727503"/>
                      <a:pt x="42619" y="726511"/>
                    </a:cubicBezTo>
                    <a:moveTo>
                      <a:pt x="42619" y="421238"/>
                    </a:moveTo>
                    <a:cubicBezTo>
                      <a:pt x="44602" y="338972"/>
                      <a:pt x="104071" y="261663"/>
                      <a:pt x="192283" y="228955"/>
                    </a:cubicBezTo>
                    <a:cubicBezTo>
                      <a:pt x="235893" y="213097"/>
                      <a:pt x="275539" y="185344"/>
                      <a:pt x="305274" y="149663"/>
                    </a:cubicBezTo>
                    <a:cubicBezTo>
                      <a:pt x="318158" y="133805"/>
                      <a:pt x="330052" y="116955"/>
                      <a:pt x="338973" y="99115"/>
                    </a:cubicBezTo>
                    <a:cubicBezTo>
                      <a:pt x="363751" y="235893"/>
                      <a:pt x="329061" y="375645"/>
                      <a:pt x="242831" y="486653"/>
                    </a:cubicBezTo>
                    <a:lnTo>
                      <a:pt x="242831" y="486653"/>
                    </a:lnTo>
                    <a:lnTo>
                      <a:pt x="241840" y="487645"/>
                    </a:lnTo>
                    <a:lnTo>
                      <a:pt x="241840" y="488636"/>
                    </a:lnTo>
                    <a:cubicBezTo>
                      <a:pt x="241840" y="489627"/>
                      <a:pt x="240849" y="489627"/>
                      <a:pt x="240849" y="489627"/>
                    </a:cubicBezTo>
                    <a:cubicBezTo>
                      <a:pt x="240849" y="490618"/>
                      <a:pt x="240849" y="490618"/>
                      <a:pt x="239858" y="490618"/>
                    </a:cubicBezTo>
                    <a:lnTo>
                      <a:pt x="239858" y="491609"/>
                    </a:lnTo>
                    <a:lnTo>
                      <a:pt x="239858" y="492600"/>
                    </a:lnTo>
                    <a:lnTo>
                      <a:pt x="239858" y="493592"/>
                    </a:lnTo>
                    <a:lnTo>
                      <a:pt x="239858" y="494583"/>
                    </a:lnTo>
                    <a:lnTo>
                      <a:pt x="239858" y="495574"/>
                    </a:lnTo>
                    <a:lnTo>
                      <a:pt x="239858" y="496565"/>
                    </a:lnTo>
                    <a:lnTo>
                      <a:pt x="239858" y="497556"/>
                    </a:lnTo>
                    <a:lnTo>
                      <a:pt x="239858" y="498547"/>
                    </a:lnTo>
                    <a:lnTo>
                      <a:pt x="239858" y="499539"/>
                    </a:lnTo>
                    <a:lnTo>
                      <a:pt x="239858" y="500530"/>
                    </a:lnTo>
                    <a:lnTo>
                      <a:pt x="239858" y="501521"/>
                    </a:lnTo>
                    <a:lnTo>
                      <a:pt x="239858" y="502512"/>
                    </a:lnTo>
                    <a:lnTo>
                      <a:pt x="239858" y="503503"/>
                    </a:lnTo>
                    <a:lnTo>
                      <a:pt x="239858" y="504494"/>
                    </a:lnTo>
                    <a:cubicBezTo>
                      <a:pt x="239858" y="505485"/>
                      <a:pt x="239858" y="505485"/>
                      <a:pt x="239858" y="505485"/>
                    </a:cubicBezTo>
                    <a:lnTo>
                      <a:pt x="239858" y="506476"/>
                    </a:lnTo>
                    <a:lnTo>
                      <a:pt x="239858" y="507468"/>
                    </a:lnTo>
                    <a:cubicBezTo>
                      <a:pt x="239858" y="507468"/>
                      <a:pt x="239858" y="508459"/>
                      <a:pt x="240849" y="508459"/>
                    </a:cubicBezTo>
                    <a:lnTo>
                      <a:pt x="240849" y="509450"/>
                    </a:lnTo>
                    <a:cubicBezTo>
                      <a:pt x="240849" y="509450"/>
                      <a:pt x="240849" y="510441"/>
                      <a:pt x="241840" y="510441"/>
                    </a:cubicBezTo>
                    <a:lnTo>
                      <a:pt x="241840" y="510441"/>
                    </a:lnTo>
                    <a:lnTo>
                      <a:pt x="241840" y="510441"/>
                    </a:lnTo>
                    <a:cubicBezTo>
                      <a:pt x="241840" y="511432"/>
                      <a:pt x="242831" y="511432"/>
                      <a:pt x="242831" y="511432"/>
                    </a:cubicBezTo>
                    <a:lnTo>
                      <a:pt x="242831" y="512423"/>
                    </a:lnTo>
                    <a:lnTo>
                      <a:pt x="243822" y="513415"/>
                    </a:lnTo>
                    <a:cubicBezTo>
                      <a:pt x="243822" y="513415"/>
                      <a:pt x="243822" y="514406"/>
                      <a:pt x="244814" y="514406"/>
                    </a:cubicBezTo>
                    <a:cubicBezTo>
                      <a:pt x="244814" y="514406"/>
                      <a:pt x="244814" y="514406"/>
                      <a:pt x="245805" y="515397"/>
                    </a:cubicBezTo>
                    <a:cubicBezTo>
                      <a:pt x="245805" y="515397"/>
                      <a:pt x="246796" y="515397"/>
                      <a:pt x="246796" y="516388"/>
                    </a:cubicBezTo>
                    <a:lnTo>
                      <a:pt x="246796" y="516388"/>
                    </a:lnTo>
                    <a:cubicBezTo>
                      <a:pt x="246796" y="516388"/>
                      <a:pt x="246796" y="516388"/>
                      <a:pt x="247787" y="516388"/>
                    </a:cubicBezTo>
                    <a:cubicBezTo>
                      <a:pt x="247787" y="516388"/>
                      <a:pt x="247787" y="516388"/>
                      <a:pt x="248778" y="517379"/>
                    </a:cubicBezTo>
                    <a:cubicBezTo>
                      <a:pt x="248778" y="517379"/>
                      <a:pt x="249769" y="517379"/>
                      <a:pt x="249769" y="518370"/>
                    </a:cubicBezTo>
                    <a:lnTo>
                      <a:pt x="250760" y="518370"/>
                    </a:lnTo>
                    <a:cubicBezTo>
                      <a:pt x="251752" y="518370"/>
                      <a:pt x="251752" y="519361"/>
                      <a:pt x="252743" y="519361"/>
                    </a:cubicBezTo>
                    <a:lnTo>
                      <a:pt x="252743" y="519361"/>
                    </a:lnTo>
                    <a:cubicBezTo>
                      <a:pt x="253734" y="519361"/>
                      <a:pt x="255716" y="520353"/>
                      <a:pt x="256707" y="520353"/>
                    </a:cubicBezTo>
                    <a:lnTo>
                      <a:pt x="256707" y="520353"/>
                    </a:lnTo>
                    <a:cubicBezTo>
                      <a:pt x="256707" y="520353"/>
                      <a:pt x="257698" y="520353"/>
                      <a:pt x="258690" y="520353"/>
                    </a:cubicBezTo>
                    <a:lnTo>
                      <a:pt x="258690" y="520353"/>
                    </a:lnTo>
                    <a:lnTo>
                      <a:pt x="260672" y="520353"/>
                    </a:lnTo>
                    <a:lnTo>
                      <a:pt x="261663" y="520353"/>
                    </a:lnTo>
                    <a:lnTo>
                      <a:pt x="261663" y="520353"/>
                    </a:lnTo>
                    <a:lnTo>
                      <a:pt x="262654" y="520353"/>
                    </a:lnTo>
                    <a:lnTo>
                      <a:pt x="263645" y="520353"/>
                    </a:lnTo>
                    <a:lnTo>
                      <a:pt x="264637" y="520353"/>
                    </a:lnTo>
                    <a:cubicBezTo>
                      <a:pt x="264637" y="520353"/>
                      <a:pt x="265628" y="520353"/>
                      <a:pt x="266619" y="520353"/>
                    </a:cubicBezTo>
                    <a:lnTo>
                      <a:pt x="267610" y="520353"/>
                    </a:lnTo>
                    <a:cubicBezTo>
                      <a:pt x="268601" y="520353"/>
                      <a:pt x="268601" y="520353"/>
                      <a:pt x="269592" y="519361"/>
                    </a:cubicBezTo>
                    <a:cubicBezTo>
                      <a:pt x="269592" y="519361"/>
                      <a:pt x="269592" y="519361"/>
                      <a:pt x="270583" y="519361"/>
                    </a:cubicBezTo>
                    <a:lnTo>
                      <a:pt x="271575" y="519361"/>
                    </a:lnTo>
                    <a:lnTo>
                      <a:pt x="272566" y="519361"/>
                    </a:lnTo>
                    <a:lnTo>
                      <a:pt x="273557" y="518370"/>
                    </a:lnTo>
                    <a:cubicBezTo>
                      <a:pt x="273557" y="518370"/>
                      <a:pt x="273557" y="517379"/>
                      <a:pt x="274548" y="517379"/>
                    </a:cubicBezTo>
                    <a:cubicBezTo>
                      <a:pt x="312212" y="494583"/>
                      <a:pt x="356813" y="489627"/>
                      <a:pt x="397450" y="502512"/>
                    </a:cubicBezTo>
                    <a:cubicBezTo>
                      <a:pt x="366725" y="519361"/>
                      <a:pt x="339964" y="542158"/>
                      <a:pt x="317167" y="568919"/>
                    </a:cubicBezTo>
                    <a:cubicBezTo>
                      <a:pt x="284460" y="607574"/>
                      <a:pt x="262654" y="655149"/>
                      <a:pt x="253734" y="704706"/>
                    </a:cubicBezTo>
                    <a:lnTo>
                      <a:pt x="253734" y="704706"/>
                    </a:lnTo>
                    <a:cubicBezTo>
                      <a:pt x="241840" y="783007"/>
                      <a:pt x="172460" y="840493"/>
                      <a:pt x="94159" y="840493"/>
                    </a:cubicBezTo>
                    <a:lnTo>
                      <a:pt x="92177" y="840493"/>
                    </a:lnTo>
                    <a:cubicBezTo>
                      <a:pt x="66407" y="840493"/>
                      <a:pt x="46584" y="819679"/>
                      <a:pt x="46584" y="794901"/>
                    </a:cubicBezTo>
                    <a:lnTo>
                      <a:pt x="46584" y="771113"/>
                    </a:lnTo>
                    <a:cubicBezTo>
                      <a:pt x="49557" y="771113"/>
                      <a:pt x="51540" y="771113"/>
                      <a:pt x="54513" y="771113"/>
                    </a:cubicBezTo>
                    <a:cubicBezTo>
                      <a:pt x="71363" y="771113"/>
                      <a:pt x="88212" y="766157"/>
                      <a:pt x="104071" y="758228"/>
                    </a:cubicBezTo>
                    <a:cubicBezTo>
                      <a:pt x="130832" y="743361"/>
                      <a:pt x="149663" y="717591"/>
                      <a:pt x="153628" y="687857"/>
                    </a:cubicBezTo>
                    <a:lnTo>
                      <a:pt x="153628" y="687857"/>
                    </a:lnTo>
                    <a:cubicBezTo>
                      <a:pt x="159575" y="656140"/>
                      <a:pt x="182371" y="629379"/>
                      <a:pt x="213097" y="617485"/>
                    </a:cubicBezTo>
                    <a:cubicBezTo>
                      <a:pt x="214088" y="617485"/>
                      <a:pt x="214088" y="616494"/>
                      <a:pt x="215079" y="616494"/>
                    </a:cubicBezTo>
                    <a:lnTo>
                      <a:pt x="215079" y="616494"/>
                    </a:lnTo>
                    <a:cubicBezTo>
                      <a:pt x="216070" y="616494"/>
                      <a:pt x="216070" y="615503"/>
                      <a:pt x="217061" y="615503"/>
                    </a:cubicBezTo>
                    <a:lnTo>
                      <a:pt x="217061" y="615503"/>
                    </a:lnTo>
                    <a:cubicBezTo>
                      <a:pt x="218053" y="615503"/>
                      <a:pt x="218053" y="614512"/>
                      <a:pt x="219044" y="614512"/>
                    </a:cubicBezTo>
                    <a:lnTo>
                      <a:pt x="219044" y="614512"/>
                    </a:lnTo>
                    <a:cubicBezTo>
                      <a:pt x="220035" y="614512"/>
                      <a:pt x="220035" y="613521"/>
                      <a:pt x="221026" y="613521"/>
                    </a:cubicBezTo>
                    <a:lnTo>
                      <a:pt x="221026" y="613521"/>
                    </a:lnTo>
                    <a:lnTo>
                      <a:pt x="222017" y="612529"/>
                    </a:lnTo>
                    <a:lnTo>
                      <a:pt x="222017" y="612529"/>
                    </a:lnTo>
                    <a:lnTo>
                      <a:pt x="223008" y="611538"/>
                    </a:lnTo>
                    <a:lnTo>
                      <a:pt x="223008" y="611538"/>
                    </a:lnTo>
                    <a:lnTo>
                      <a:pt x="223008" y="610547"/>
                    </a:lnTo>
                    <a:cubicBezTo>
                      <a:pt x="223008" y="609556"/>
                      <a:pt x="223999" y="609556"/>
                      <a:pt x="223999" y="609556"/>
                    </a:cubicBezTo>
                    <a:lnTo>
                      <a:pt x="223999" y="608565"/>
                    </a:lnTo>
                    <a:cubicBezTo>
                      <a:pt x="223999" y="607574"/>
                      <a:pt x="223999" y="607574"/>
                      <a:pt x="224991" y="607574"/>
                    </a:cubicBezTo>
                    <a:lnTo>
                      <a:pt x="224991" y="606582"/>
                    </a:lnTo>
                    <a:lnTo>
                      <a:pt x="224991" y="605591"/>
                    </a:lnTo>
                    <a:cubicBezTo>
                      <a:pt x="224991" y="604600"/>
                      <a:pt x="224991" y="604600"/>
                      <a:pt x="224991" y="604600"/>
                    </a:cubicBezTo>
                    <a:cubicBezTo>
                      <a:pt x="224991" y="603609"/>
                      <a:pt x="224991" y="603609"/>
                      <a:pt x="224991" y="603609"/>
                    </a:cubicBezTo>
                    <a:lnTo>
                      <a:pt x="224991" y="602618"/>
                    </a:lnTo>
                    <a:lnTo>
                      <a:pt x="224991" y="601627"/>
                    </a:lnTo>
                    <a:lnTo>
                      <a:pt x="224991" y="600635"/>
                    </a:lnTo>
                    <a:lnTo>
                      <a:pt x="224991" y="599645"/>
                    </a:lnTo>
                    <a:lnTo>
                      <a:pt x="224991" y="598653"/>
                    </a:lnTo>
                    <a:lnTo>
                      <a:pt x="224991" y="597662"/>
                    </a:lnTo>
                    <a:lnTo>
                      <a:pt x="224991" y="596671"/>
                    </a:lnTo>
                    <a:lnTo>
                      <a:pt x="224991" y="592706"/>
                    </a:lnTo>
                    <a:lnTo>
                      <a:pt x="224991" y="591715"/>
                    </a:lnTo>
                    <a:cubicBezTo>
                      <a:pt x="224991" y="590724"/>
                      <a:pt x="224991" y="590724"/>
                      <a:pt x="224991" y="590724"/>
                    </a:cubicBezTo>
                    <a:lnTo>
                      <a:pt x="224991" y="589733"/>
                    </a:lnTo>
                    <a:lnTo>
                      <a:pt x="224991" y="588742"/>
                    </a:lnTo>
                    <a:lnTo>
                      <a:pt x="224991" y="588742"/>
                    </a:lnTo>
                    <a:cubicBezTo>
                      <a:pt x="224991" y="587751"/>
                      <a:pt x="224991" y="587751"/>
                      <a:pt x="223999" y="586759"/>
                    </a:cubicBezTo>
                    <a:lnTo>
                      <a:pt x="223999" y="586759"/>
                    </a:lnTo>
                    <a:cubicBezTo>
                      <a:pt x="223999" y="585768"/>
                      <a:pt x="223008" y="585768"/>
                      <a:pt x="223008" y="584777"/>
                    </a:cubicBezTo>
                    <a:lnTo>
                      <a:pt x="223008" y="584777"/>
                    </a:lnTo>
                    <a:cubicBezTo>
                      <a:pt x="223008" y="584777"/>
                      <a:pt x="223008" y="583786"/>
                      <a:pt x="222017" y="583786"/>
                    </a:cubicBezTo>
                    <a:lnTo>
                      <a:pt x="222017" y="583786"/>
                    </a:lnTo>
                    <a:cubicBezTo>
                      <a:pt x="222017" y="583786"/>
                      <a:pt x="222017" y="582795"/>
                      <a:pt x="221026" y="582795"/>
                    </a:cubicBezTo>
                    <a:cubicBezTo>
                      <a:pt x="221026" y="581804"/>
                      <a:pt x="220035" y="581804"/>
                      <a:pt x="220035" y="581804"/>
                    </a:cubicBezTo>
                    <a:lnTo>
                      <a:pt x="220035" y="581804"/>
                    </a:lnTo>
                    <a:lnTo>
                      <a:pt x="219044" y="580812"/>
                    </a:lnTo>
                    <a:lnTo>
                      <a:pt x="219044" y="580812"/>
                    </a:lnTo>
                    <a:cubicBezTo>
                      <a:pt x="219044" y="579822"/>
                      <a:pt x="218053" y="579822"/>
                      <a:pt x="218053" y="579822"/>
                    </a:cubicBezTo>
                    <a:cubicBezTo>
                      <a:pt x="204176" y="569910"/>
                      <a:pt x="188318" y="564954"/>
                      <a:pt x="172460" y="562972"/>
                    </a:cubicBezTo>
                    <a:cubicBezTo>
                      <a:pt x="198230" y="507468"/>
                      <a:pt x="202194" y="444034"/>
                      <a:pt x="183362" y="384565"/>
                    </a:cubicBezTo>
                    <a:cubicBezTo>
                      <a:pt x="183362" y="383574"/>
                      <a:pt x="182371" y="382583"/>
                      <a:pt x="182371" y="382583"/>
                    </a:cubicBezTo>
                    <a:lnTo>
                      <a:pt x="182371" y="381592"/>
                    </a:lnTo>
                    <a:cubicBezTo>
                      <a:pt x="182371" y="380601"/>
                      <a:pt x="182371" y="380601"/>
                      <a:pt x="181380" y="380601"/>
                    </a:cubicBezTo>
                    <a:cubicBezTo>
                      <a:pt x="181380" y="380601"/>
                      <a:pt x="181380" y="379610"/>
                      <a:pt x="180389" y="379610"/>
                    </a:cubicBezTo>
                    <a:lnTo>
                      <a:pt x="180389" y="378618"/>
                    </a:lnTo>
                    <a:lnTo>
                      <a:pt x="179398" y="377627"/>
                    </a:lnTo>
                    <a:cubicBezTo>
                      <a:pt x="179398" y="377627"/>
                      <a:pt x="179398" y="377627"/>
                      <a:pt x="178407" y="377627"/>
                    </a:cubicBezTo>
                    <a:cubicBezTo>
                      <a:pt x="178407" y="377627"/>
                      <a:pt x="178407" y="376636"/>
                      <a:pt x="177416" y="376636"/>
                    </a:cubicBezTo>
                    <a:cubicBezTo>
                      <a:pt x="177416" y="376636"/>
                      <a:pt x="177416" y="375645"/>
                      <a:pt x="176424" y="375645"/>
                    </a:cubicBezTo>
                    <a:lnTo>
                      <a:pt x="175433" y="374654"/>
                    </a:lnTo>
                    <a:cubicBezTo>
                      <a:pt x="175433" y="374654"/>
                      <a:pt x="175433" y="373663"/>
                      <a:pt x="174442" y="373663"/>
                    </a:cubicBezTo>
                    <a:lnTo>
                      <a:pt x="173451" y="373663"/>
                    </a:lnTo>
                    <a:lnTo>
                      <a:pt x="172460" y="372671"/>
                    </a:lnTo>
                    <a:cubicBezTo>
                      <a:pt x="172460" y="372671"/>
                      <a:pt x="172460" y="372671"/>
                      <a:pt x="171469" y="371681"/>
                    </a:cubicBezTo>
                    <a:cubicBezTo>
                      <a:pt x="171469" y="371681"/>
                      <a:pt x="170477" y="371681"/>
                      <a:pt x="170477" y="370689"/>
                    </a:cubicBezTo>
                    <a:lnTo>
                      <a:pt x="169486" y="370689"/>
                    </a:lnTo>
                    <a:lnTo>
                      <a:pt x="168495" y="370689"/>
                    </a:lnTo>
                    <a:cubicBezTo>
                      <a:pt x="167504" y="370689"/>
                      <a:pt x="167504" y="370689"/>
                      <a:pt x="167504" y="369698"/>
                    </a:cubicBezTo>
                    <a:lnTo>
                      <a:pt x="166513" y="369698"/>
                    </a:lnTo>
                    <a:cubicBezTo>
                      <a:pt x="164531" y="368707"/>
                      <a:pt x="162548" y="368707"/>
                      <a:pt x="159575" y="368707"/>
                    </a:cubicBezTo>
                    <a:lnTo>
                      <a:pt x="158584" y="368707"/>
                    </a:lnTo>
                    <a:lnTo>
                      <a:pt x="157593" y="368707"/>
                    </a:lnTo>
                    <a:cubicBezTo>
                      <a:pt x="156601" y="368707"/>
                      <a:pt x="155610" y="368707"/>
                      <a:pt x="155610" y="369698"/>
                    </a:cubicBezTo>
                    <a:cubicBezTo>
                      <a:pt x="154619" y="369698"/>
                      <a:pt x="152637" y="370689"/>
                      <a:pt x="151646" y="370689"/>
                    </a:cubicBezTo>
                    <a:lnTo>
                      <a:pt x="150655" y="370689"/>
                    </a:lnTo>
                    <a:cubicBezTo>
                      <a:pt x="149663" y="370689"/>
                      <a:pt x="149663" y="370689"/>
                      <a:pt x="149663" y="371681"/>
                    </a:cubicBezTo>
                    <a:cubicBezTo>
                      <a:pt x="149663" y="371681"/>
                      <a:pt x="148672" y="371681"/>
                      <a:pt x="148672" y="372671"/>
                    </a:cubicBezTo>
                    <a:lnTo>
                      <a:pt x="147681" y="372671"/>
                    </a:lnTo>
                    <a:lnTo>
                      <a:pt x="146690" y="373663"/>
                    </a:lnTo>
                    <a:lnTo>
                      <a:pt x="146690" y="373663"/>
                    </a:lnTo>
                    <a:lnTo>
                      <a:pt x="145699" y="374654"/>
                    </a:lnTo>
                    <a:lnTo>
                      <a:pt x="144708" y="374654"/>
                    </a:lnTo>
                    <a:lnTo>
                      <a:pt x="143716" y="375645"/>
                    </a:lnTo>
                    <a:lnTo>
                      <a:pt x="142725" y="376636"/>
                    </a:lnTo>
                    <a:lnTo>
                      <a:pt x="142725" y="376636"/>
                    </a:lnTo>
                    <a:cubicBezTo>
                      <a:pt x="142725" y="377627"/>
                      <a:pt x="141734" y="377627"/>
                      <a:pt x="141734" y="378618"/>
                    </a:cubicBezTo>
                    <a:lnTo>
                      <a:pt x="141734" y="378618"/>
                    </a:lnTo>
                    <a:cubicBezTo>
                      <a:pt x="141734" y="379610"/>
                      <a:pt x="141734" y="379610"/>
                      <a:pt x="140743" y="379610"/>
                    </a:cubicBezTo>
                    <a:lnTo>
                      <a:pt x="140743" y="380601"/>
                    </a:lnTo>
                    <a:cubicBezTo>
                      <a:pt x="140743" y="381592"/>
                      <a:pt x="140743" y="381592"/>
                      <a:pt x="140743" y="381592"/>
                    </a:cubicBezTo>
                    <a:cubicBezTo>
                      <a:pt x="140743" y="381592"/>
                      <a:pt x="140743" y="382583"/>
                      <a:pt x="139752" y="382583"/>
                    </a:cubicBezTo>
                    <a:cubicBezTo>
                      <a:pt x="139752" y="382583"/>
                      <a:pt x="139752" y="382583"/>
                      <a:pt x="139752" y="383574"/>
                    </a:cubicBezTo>
                    <a:cubicBezTo>
                      <a:pt x="139752" y="384565"/>
                      <a:pt x="139752" y="385557"/>
                      <a:pt x="139752" y="385557"/>
                    </a:cubicBezTo>
                    <a:cubicBezTo>
                      <a:pt x="134796" y="414300"/>
                      <a:pt x="113982" y="438087"/>
                      <a:pt x="87221" y="447999"/>
                    </a:cubicBezTo>
                    <a:cubicBezTo>
                      <a:pt x="72354" y="453946"/>
                      <a:pt x="58478" y="461875"/>
                      <a:pt x="46584" y="471786"/>
                    </a:cubicBezTo>
                    <a:lnTo>
                      <a:pt x="46584" y="421238"/>
                    </a:lnTo>
                    <a:lnTo>
                      <a:pt x="42619" y="421238"/>
                    </a:lnTo>
                    <a:close/>
                    <a:moveTo>
                      <a:pt x="340955" y="0"/>
                    </a:moveTo>
                    <a:lnTo>
                      <a:pt x="340955" y="0"/>
                    </a:lnTo>
                    <a:cubicBezTo>
                      <a:pt x="338973" y="0"/>
                      <a:pt x="337981" y="0"/>
                      <a:pt x="337981" y="0"/>
                    </a:cubicBezTo>
                    <a:cubicBezTo>
                      <a:pt x="336990" y="0"/>
                      <a:pt x="335008" y="991"/>
                      <a:pt x="334017" y="1982"/>
                    </a:cubicBezTo>
                    <a:lnTo>
                      <a:pt x="333026" y="1982"/>
                    </a:lnTo>
                    <a:cubicBezTo>
                      <a:pt x="333026" y="1982"/>
                      <a:pt x="332035" y="1982"/>
                      <a:pt x="332035" y="2973"/>
                    </a:cubicBezTo>
                    <a:cubicBezTo>
                      <a:pt x="332035" y="2973"/>
                      <a:pt x="331043" y="2973"/>
                      <a:pt x="331043" y="3965"/>
                    </a:cubicBezTo>
                    <a:lnTo>
                      <a:pt x="330052" y="3965"/>
                    </a:lnTo>
                    <a:cubicBezTo>
                      <a:pt x="329061" y="3965"/>
                      <a:pt x="329061" y="4956"/>
                      <a:pt x="329061" y="4956"/>
                    </a:cubicBezTo>
                    <a:cubicBezTo>
                      <a:pt x="329061" y="4956"/>
                      <a:pt x="329061" y="4956"/>
                      <a:pt x="328070" y="4956"/>
                    </a:cubicBezTo>
                    <a:cubicBezTo>
                      <a:pt x="328070" y="4956"/>
                      <a:pt x="328070" y="5947"/>
                      <a:pt x="327079" y="5947"/>
                    </a:cubicBezTo>
                    <a:lnTo>
                      <a:pt x="326088" y="5947"/>
                    </a:lnTo>
                    <a:cubicBezTo>
                      <a:pt x="326088" y="6938"/>
                      <a:pt x="325097" y="6938"/>
                      <a:pt x="325097" y="6938"/>
                    </a:cubicBezTo>
                    <a:cubicBezTo>
                      <a:pt x="325097" y="6938"/>
                      <a:pt x="325097" y="7929"/>
                      <a:pt x="324105" y="7929"/>
                    </a:cubicBezTo>
                    <a:lnTo>
                      <a:pt x="324105" y="7929"/>
                    </a:lnTo>
                    <a:cubicBezTo>
                      <a:pt x="324105" y="8920"/>
                      <a:pt x="323114" y="8920"/>
                      <a:pt x="323114" y="8920"/>
                    </a:cubicBezTo>
                    <a:lnTo>
                      <a:pt x="323114" y="9911"/>
                    </a:lnTo>
                    <a:cubicBezTo>
                      <a:pt x="323114" y="10902"/>
                      <a:pt x="323114" y="10902"/>
                      <a:pt x="322123" y="10902"/>
                    </a:cubicBezTo>
                    <a:lnTo>
                      <a:pt x="322123" y="11894"/>
                    </a:lnTo>
                    <a:cubicBezTo>
                      <a:pt x="322123" y="12885"/>
                      <a:pt x="322123" y="12885"/>
                      <a:pt x="321132" y="12885"/>
                    </a:cubicBezTo>
                    <a:lnTo>
                      <a:pt x="321132" y="13876"/>
                    </a:lnTo>
                    <a:lnTo>
                      <a:pt x="321132" y="14867"/>
                    </a:lnTo>
                    <a:cubicBezTo>
                      <a:pt x="321132" y="15858"/>
                      <a:pt x="321132" y="16849"/>
                      <a:pt x="321132" y="16849"/>
                    </a:cubicBezTo>
                    <a:cubicBezTo>
                      <a:pt x="307256" y="94159"/>
                      <a:pt x="251752" y="159575"/>
                      <a:pt x="178407" y="186336"/>
                    </a:cubicBezTo>
                    <a:lnTo>
                      <a:pt x="178407" y="186336"/>
                    </a:lnTo>
                    <a:cubicBezTo>
                      <a:pt x="128849" y="205167"/>
                      <a:pt x="85239" y="235893"/>
                      <a:pt x="53522" y="275539"/>
                    </a:cubicBezTo>
                    <a:cubicBezTo>
                      <a:pt x="19823" y="318158"/>
                      <a:pt x="991" y="367716"/>
                      <a:pt x="0" y="419255"/>
                    </a:cubicBezTo>
                    <a:lnTo>
                      <a:pt x="0" y="794901"/>
                    </a:lnTo>
                    <a:cubicBezTo>
                      <a:pt x="0" y="843467"/>
                      <a:pt x="40637" y="884104"/>
                      <a:pt x="90194" y="884104"/>
                    </a:cubicBezTo>
                    <a:lnTo>
                      <a:pt x="92177" y="884104"/>
                    </a:lnTo>
                    <a:cubicBezTo>
                      <a:pt x="140743" y="884104"/>
                      <a:pt x="187327" y="867254"/>
                      <a:pt x="224991" y="835538"/>
                    </a:cubicBezTo>
                    <a:cubicBezTo>
                      <a:pt x="262654" y="803821"/>
                      <a:pt x="287433" y="759219"/>
                      <a:pt x="295362" y="711644"/>
                    </a:cubicBezTo>
                    <a:cubicBezTo>
                      <a:pt x="310229" y="625414"/>
                      <a:pt x="370689" y="554052"/>
                      <a:pt x="452955" y="523326"/>
                    </a:cubicBezTo>
                    <a:cubicBezTo>
                      <a:pt x="453946" y="523326"/>
                      <a:pt x="453946" y="522335"/>
                      <a:pt x="454937" y="522335"/>
                    </a:cubicBezTo>
                    <a:lnTo>
                      <a:pt x="454937" y="522335"/>
                    </a:lnTo>
                    <a:cubicBezTo>
                      <a:pt x="455928" y="522335"/>
                      <a:pt x="455928" y="521344"/>
                      <a:pt x="456919" y="521344"/>
                    </a:cubicBezTo>
                    <a:lnTo>
                      <a:pt x="456919" y="521344"/>
                    </a:lnTo>
                    <a:cubicBezTo>
                      <a:pt x="457910" y="521344"/>
                      <a:pt x="457910" y="520353"/>
                      <a:pt x="458901" y="520353"/>
                    </a:cubicBezTo>
                    <a:lnTo>
                      <a:pt x="458901" y="520353"/>
                    </a:lnTo>
                    <a:lnTo>
                      <a:pt x="459893" y="519361"/>
                    </a:lnTo>
                    <a:lnTo>
                      <a:pt x="459893" y="519361"/>
                    </a:lnTo>
                    <a:lnTo>
                      <a:pt x="460884" y="518370"/>
                    </a:lnTo>
                    <a:lnTo>
                      <a:pt x="460884" y="518370"/>
                    </a:lnTo>
                    <a:cubicBezTo>
                      <a:pt x="460884" y="518370"/>
                      <a:pt x="460884" y="517379"/>
                      <a:pt x="461875" y="517379"/>
                    </a:cubicBezTo>
                    <a:lnTo>
                      <a:pt x="461875" y="517379"/>
                    </a:lnTo>
                    <a:lnTo>
                      <a:pt x="461875" y="517379"/>
                    </a:lnTo>
                    <a:cubicBezTo>
                      <a:pt x="461875" y="517379"/>
                      <a:pt x="461875" y="517379"/>
                      <a:pt x="462866" y="516388"/>
                    </a:cubicBezTo>
                    <a:cubicBezTo>
                      <a:pt x="462866" y="516388"/>
                      <a:pt x="462866" y="515397"/>
                      <a:pt x="463857" y="515397"/>
                    </a:cubicBezTo>
                    <a:lnTo>
                      <a:pt x="463857" y="514406"/>
                    </a:lnTo>
                    <a:cubicBezTo>
                      <a:pt x="463857" y="513415"/>
                      <a:pt x="463857" y="513415"/>
                      <a:pt x="464848" y="513415"/>
                    </a:cubicBezTo>
                    <a:lnTo>
                      <a:pt x="464848" y="512423"/>
                    </a:lnTo>
                    <a:cubicBezTo>
                      <a:pt x="464848" y="511432"/>
                      <a:pt x="464848" y="511432"/>
                      <a:pt x="464848" y="511432"/>
                    </a:cubicBezTo>
                    <a:lnTo>
                      <a:pt x="464848" y="510441"/>
                    </a:lnTo>
                    <a:lnTo>
                      <a:pt x="464848" y="509450"/>
                    </a:lnTo>
                    <a:cubicBezTo>
                      <a:pt x="464848" y="508459"/>
                      <a:pt x="464848" y="508459"/>
                      <a:pt x="464848" y="508459"/>
                    </a:cubicBezTo>
                    <a:lnTo>
                      <a:pt x="464848" y="507468"/>
                    </a:lnTo>
                    <a:lnTo>
                      <a:pt x="464848" y="506476"/>
                    </a:lnTo>
                    <a:lnTo>
                      <a:pt x="464848" y="505485"/>
                    </a:lnTo>
                    <a:lnTo>
                      <a:pt x="464848" y="504494"/>
                    </a:lnTo>
                    <a:lnTo>
                      <a:pt x="464848" y="503503"/>
                    </a:lnTo>
                    <a:lnTo>
                      <a:pt x="464848" y="502512"/>
                    </a:lnTo>
                    <a:lnTo>
                      <a:pt x="464848" y="500530"/>
                    </a:lnTo>
                    <a:lnTo>
                      <a:pt x="464848" y="499539"/>
                    </a:lnTo>
                    <a:lnTo>
                      <a:pt x="464848" y="498547"/>
                    </a:lnTo>
                    <a:cubicBezTo>
                      <a:pt x="464848" y="497556"/>
                      <a:pt x="464848" y="497556"/>
                      <a:pt x="463857" y="497556"/>
                    </a:cubicBezTo>
                    <a:lnTo>
                      <a:pt x="463857" y="496565"/>
                    </a:lnTo>
                    <a:lnTo>
                      <a:pt x="463857" y="496565"/>
                    </a:lnTo>
                    <a:lnTo>
                      <a:pt x="462866" y="495574"/>
                    </a:lnTo>
                    <a:lnTo>
                      <a:pt x="462866" y="494583"/>
                    </a:lnTo>
                    <a:cubicBezTo>
                      <a:pt x="462866" y="493592"/>
                      <a:pt x="461875" y="493592"/>
                      <a:pt x="461875" y="492600"/>
                    </a:cubicBezTo>
                    <a:lnTo>
                      <a:pt x="461875" y="492600"/>
                    </a:lnTo>
                    <a:lnTo>
                      <a:pt x="460884" y="491609"/>
                    </a:lnTo>
                    <a:lnTo>
                      <a:pt x="460884" y="491609"/>
                    </a:lnTo>
                    <a:cubicBezTo>
                      <a:pt x="460884" y="491609"/>
                      <a:pt x="460884" y="491609"/>
                      <a:pt x="459893" y="490618"/>
                    </a:cubicBezTo>
                    <a:lnTo>
                      <a:pt x="458901" y="489627"/>
                    </a:lnTo>
                    <a:lnTo>
                      <a:pt x="458901" y="489627"/>
                    </a:lnTo>
                    <a:cubicBezTo>
                      <a:pt x="458901" y="488636"/>
                      <a:pt x="457910" y="488636"/>
                      <a:pt x="457910" y="488636"/>
                    </a:cubicBezTo>
                    <a:cubicBezTo>
                      <a:pt x="457910" y="488636"/>
                      <a:pt x="457910" y="488636"/>
                      <a:pt x="456919" y="488636"/>
                    </a:cubicBezTo>
                    <a:lnTo>
                      <a:pt x="455928" y="487645"/>
                    </a:lnTo>
                    <a:cubicBezTo>
                      <a:pt x="414300" y="458901"/>
                      <a:pt x="363751" y="447999"/>
                      <a:pt x="316176" y="455928"/>
                    </a:cubicBezTo>
                    <a:cubicBezTo>
                      <a:pt x="348884" y="400424"/>
                      <a:pt x="370689" y="338972"/>
                      <a:pt x="382583" y="275539"/>
                    </a:cubicBezTo>
                    <a:cubicBezTo>
                      <a:pt x="397450" y="189309"/>
                      <a:pt x="390512" y="99115"/>
                      <a:pt x="362760" y="15858"/>
                    </a:cubicBezTo>
                    <a:cubicBezTo>
                      <a:pt x="362760" y="14867"/>
                      <a:pt x="362760" y="13876"/>
                      <a:pt x="361769" y="13876"/>
                    </a:cubicBezTo>
                    <a:lnTo>
                      <a:pt x="361769" y="12885"/>
                    </a:lnTo>
                    <a:cubicBezTo>
                      <a:pt x="361769" y="11894"/>
                      <a:pt x="360778" y="11894"/>
                      <a:pt x="360778" y="11894"/>
                    </a:cubicBezTo>
                    <a:cubicBezTo>
                      <a:pt x="360778" y="10902"/>
                      <a:pt x="359787" y="10902"/>
                      <a:pt x="359787" y="10902"/>
                    </a:cubicBezTo>
                    <a:cubicBezTo>
                      <a:pt x="359787" y="9911"/>
                      <a:pt x="359787" y="9911"/>
                      <a:pt x="358796" y="9911"/>
                    </a:cubicBezTo>
                    <a:cubicBezTo>
                      <a:pt x="358796" y="9911"/>
                      <a:pt x="358796" y="8920"/>
                      <a:pt x="357804" y="8920"/>
                    </a:cubicBezTo>
                    <a:cubicBezTo>
                      <a:pt x="357804" y="8920"/>
                      <a:pt x="357804" y="8920"/>
                      <a:pt x="356813" y="8920"/>
                    </a:cubicBezTo>
                    <a:cubicBezTo>
                      <a:pt x="356813" y="8920"/>
                      <a:pt x="356813" y="7929"/>
                      <a:pt x="355822" y="7929"/>
                    </a:cubicBezTo>
                    <a:lnTo>
                      <a:pt x="354831" y="6938"/>
                    </a:lnTo>
                    <a:lnTo>
                      <a:pt x="353840" y="5947"/>
                    </a:lnTo>
                    <a:cubicBezTo>
                      <a:pt x="353840" y="5947"/>
                      <a:pt x="353840" y="5947"/>
                      <a:pt x="352849" y="4956"/>
                    </a:cubicBezTo>
                    <a:lnTo>
                      <a:pt x="351858" y="4956"/>
                    </a:lnTo>
                    <a:lnTo>
                      <a:pt x="350866" y="3965"/>
                    </a:lnTo>
                    <a:cubicBezTo>
                      <a:pt x="350866" y="3965"/>
                      <a:pt x="350866" y="3965"/>
                      <a:pt x="349875" y="3965"/>
                    </a:cubicBezTo>
                    <a:cubicBezTo>
                      <a:pt x="349875" y="3965"/>
                      <a:pt x="348884" y="3965"/>
                      <a:pt x="348884" y="2973"/>
                    </a:cubicBezTo>
                    <a:cubicBezTo>
                      <a:pt x="348884" y="2973"/>
                      <a:pt x="348884" y="2973"/>
                      <a:pt x="347893" y="2973"/>
                    </a:cubicBezTo>
                    <a:lnTo>
                      <a:pt x="346902" y="2973"/>
                    </a:lnTo>
                    <a:cubicBezTo>
                      <a:pt x="345911" y="2973"/>
                      <a:pt x="345911" y="2973"/>
                      <a:pt x="345911" y="1982"/>
                    </a:cubicBezTo>
                    <a:lnTo>
                      <a:pt x="344920" y="1982"/>
                    </a:lnTo>
                    <a:cubicBezTo>
                      <a:pt x="345911" y="0"/>
                      <a:pt x="343928" y="0"/>
                      <a:pt x="340955" y="0"/>
                    </a:cubicBezTo>
                    <a:lnTo>
                      <a:pt x="340955" y="0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" name="Полилиния: фигура 19">
                <a:extLst>
                  <a:ext uri="{FF2B5EF4-FFF2-40B4-BE49-F238E27FC236}">
                    <a16:creationId xmlns:a16="http://schemas.microsoft.com/office/drawing/2014/main" id="{5C4E249C-F85E-D757-4216-BF04D80AB0CF}"/>
                  </a:ext>
                </a:extLst>
              </p:cNvPr>
              <p:cNvSpPr/>
              <p:nvPr/>
            </p:nvSpPr>
            <p:spPr>
              <a:xfrm>
                <a:off x="1479695" y="3333230"/>
                <a:ext cx="262654" cy="173450"/>
              </a:xfrm>
              <a:custGeom>
                <a:avLst/>
                <a:gdLst>
                  <a:gd name="connsiteX0" fmla="*/ 17841 w 262654"/>
                  <a:gd name="connsiteY0" fmla="*/ 0 h 173450"/>
                  <a:gd name="connsiteX1" fmla="*/ 0 w 262654"/>
                  <a:gd name="connsiteY1" fmla="*/ 17841 h 173450"/>
                  <a:gd name="connsiteX2" fmla="*/ 17841 w 262654"/>
                  <a:gd name="connsiteY2" fmla="*/ 35681 h 173450"/>
                  <a:gd name="connsiteX3" fmla="*/ 26761 w 262654"/>
                  <a:gd name="connsiteY3" fmla="*/ 35681 h 173450"/>
                  <a:gd name="connsiteX4" fmla="*/ 26761 w 262654"/>
                  <a:gd name="connsiteY4" fmla="*/ 110017 h 173450"/>
                  <a:gd name="connsiteX5" fmla="*/ 28743 w 262654"/>
                  <a:gd name="connsiteY5" fmla="*/ 118938 h 173450"/>
                  <a:gd name="connsiteX6" fmla="*/ 53522 w 262654"/>
                  <a:gd name="connsiteY6" fmla="*/ 164531 h 173450"/>
                  <a:gd name="connsiteX7" fmla="*/ 69380 w 262654"/>
                  <a:gd name="connsiteY7" fmla="*/ 173451 h 173450"/>
                  <a:gd name="connsiteX8" fmla="*/ 78301 w 262654"/>
                  <a:gd name="connsiteY8" fmla="*/ 171469 h 173450"/>
                  <a:gd name="connsiteX9" fmla="*/ 85239 w 262654"/>
                  <a:gd name="connsiteY9" fmla="*/ 147681 h 173450"/>
                  <a:gd name="connsiteX10" fmla="*/ 62442 w 262654"/>
                  <a:gd name="connsiteY10" fmla="*/ 106053 h 173450"/>
                  <a:gd name="connsiteX11" fmla="*/ 62442 w 262654"/>
                  <a:gd name="connsiteY11" fmla="*/ 36673 h 173450"/>
                  <a:gd name="connsiteX12" fmla="*/ 200212 w 262654"/>
                  <a:gd name="connsiteY12" fmla="*/ 36673 h 173450"/>
                  <a:gd name="connsiteX13" fmla="*/ 200212 w 262654"/>
                  <a:gd name="connsiteY13" fmla="*/ 106053 h 173450"/>
                  <a:gd name="connsiteX14" fmla="*/ 177415 w 262654"/>
                  <a:gd name="connsiteY14" fmla="*/ 146690 h 173450"/>
                  <a:gd name="connsiteX15" fmla="*/ 184353 w 262654"/>
                  <a:gd name="connsiteY15" fmla="*/ 170478 h 173450"/>
                  <a:gd name="connsiteX16" fmla="*/ 193274 w 262654"/>
                  <a:gd name="connsiteY16" fmla="*/ 172460 h 173450"/>
                  <a:gd name="connsiteX17" fmla="*/ 209132 w 262654"/>
                  <a:gd name="connsiteY17" fmla="*/ 163539 h 173450"/>
                  <a:gd name="connsiteX18" fmla="*/ 233911 w 262654"/>
                  <a:gd name="connsiteY18" fmla="*/ 118938 h 173450"/>
                  <a:gd name="connsiteX19" fmla="*/ 235893 w 262654"/>
                  <a:gd name="connsiteY19" fmla="*/ 110017 h 173450"/>
                  <a:gd name="connsiteX20" fmla="*/ 235893 w 262654"/>
                  <a:gd name="connsiteY20" fmla="*/ 35681 h 173450"/>
                  <a:gd name="connsiteX21" fmla="*/ 244814 w 262654"/>
                  <a:gd name="connsiteY21" fmla="*/ 35681 h 173450"/>
                  <a:gd name="connsiteX22" fmla="*/ 262654 w 262654"/>
                  <a:gd name="connsiteY22" fmla="*/ 17841 h 173450"/>
                  <a:gd name="connsiteX23" fmla="*/ 244814 w 262654"/>
                  <a:gd name="connsiteY23" fmla="*/ 0 h 173450"/>
                  <a:gd name="connsiteX24" fmla="*/ 17841 w 262654"/>
                  <a:gd name="connsiteY24" fmla="*/ 0 h 17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62654" h="173450">
                    <a:moveTo>
                      <a:pt x="17841" y="0"/>
                    </a:moveTo>
                    <a:cubicBezTo>
                      <a:pt x="7929" y="0"/>
                      <a:pt x="0" y="7929"/>
                      <a:pt x="0" y="17841"/>
                    </a:cubicBezTo>
                    <a:cubicBezTo>
                      <a:pt x="0" y="27752"/>
                      <a:pt x="7929" y="35681"/>
                      <a:pt x="17841" y="35681"/>
                    </a:cubicBezTo>
                    <a:lnTo>
                      <a:pt x="26761" y="35681"/>
                    </a:lnTo>
                    <a:lnTo>
                      <a:pt x="26761" y="110017"/>
                    </a:lnTo>
                    <a:cubicBezTo>
                      <a:pt x="26761" y="112991"/>
                      <a:pt x="27752" y="115964"/>
                      <a:pt x="28743" y="118938"/>
                    </a:cubicBezTo>
                    <a:lnTo>
                      <a:pt x="53522" y="164531"/>
                    </a:lnTo>
                    <a:cubicBezTo>
                      <a:pt x="56495" y="170478"/>
                      <a:pt x="62442" y="173451"/>
                      <a:pt x="69380" y="173451"/>
                    </a:cubicBezTo>
                    <a:cubicBezTo>
                      <a:pt x="72354" y="173451"/>
                      <a:pt x="75327" y="172460"/>
                      <a:pt x="78301" y="171469"/>
                    </a:cubicBezTo>
                    <a:cubicBezTo>
                      <a:pt x="87221" y="166513"/>
                      <a:pt x="90194" y="156602"/>
                      <a:pt x="85239" y="147681"/>
                    </a:cubicBezTo>
                    <a:lnTo>
                      <a:pt x="62442" y="106053"/>
                    </a:lnTo>
                    <a:lnTo>
                      <a:pt x="62442" y="36673"/>
                    </a:lnTo>
                    <a:lnTo>
                      <a:pt x="200212" y="36673"/>
                    </a:lnTo>
                    <a:lnTo>
                      <a:pt x="200212" y="106053"/>
                    </a:lnTo>
                    <a:lnTo>
                      <a:pt x="177415" y="146690"/>
                    </a:lnTo>
                    <a:cubicBezTo>
                      <a:pt x="172460" y="155610"/>
                      <a:pt x="175433" y="166513"/>
                      <a:pt x="184353" y="170478"/>
                    </a:cubicBezTo>
                    <a:cubicBezTo>
                      <a:pt x="187327" y="172460"/>
                      <a:pt x="190300" y="172460"/>
                      <a:pt x="193274" y="172460"/>
                    </a:cubicBezTo>
                    <a:cubicBezTo>
                      <a:pt x="200212" y="172460"/>
                      <a:pt x="206159" y="169486"/>
                      <a:pt x="209132" y="163539"/>
                    </a:cubicBezTo>
                    <a:lnTo>
                      <a:pt x="233911" y="118938"/>
                    </a:lnTo>
                    <a:cubicBezTo>
                      <a:pt x="234902" y="115964"/>
                      <a:pt x="235893" y="112991"/>
                      <a:pt x="235893" y="110017"/>
                    </a:cubicBezTo>
                    <a:lnTo>
                      <a:pt x="235893" y="35681"/>
                    </a:lnTo>
                    <a:lnTo>
                      <a:pt x="244814" y="35681"/>
                    </a:lnTo>
                    <a:cubicBezTo>
                      <a:pt x="254725" y="35681"/>
                      <a:pt x="262654" y="27752"/>
                      <a:pt x="262654" y="17841"/>
                    </a:cubicBezTo>
                    <a:cubicBezTo>
                      <a:pt x="262654" y="7929"/>
                      <a:pt x="254725" y="0"/>
                      <a:pt x="244814" y="0"/>
                    </a:cubicBezTo>
                    <a:lnTo>
                      <a:pt x="17841" y="0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" name="Полилиния: фигура 20">
                <a:extLst>
                  <a:ext uri="{FF2B5EF4-FFF2-40B4-BE49-F238E27FC236}">
                    <a16:creationId xmlns:a16="http://schemas.microsoft.com/office/drawing/2014/main" id="{E2D6E6EA-DD2B-5A0F-BC51-1606F25ABF6C}"/>
                  </a:ext>
                </a:extLst>
              </p:cNvPr>
              <p:cNvSpPr/>
              <p:nvPr/>
            </p:nvSpPr>
            <p:spPr>
              <a:xfrm>
                <a:off x="1511412" y="3403602"/>
                <a:ext cx="201203" cy="168495"/>
              </a:xfrm>
              <a:custGeom>
                <a:avLst/>
                <a:gdLst>
                  <a:gd name="connsiteX0" fmla="*/ 82265 w 201203"/>
                  <a:gd name="connsiteY0" fmla="*/ 17841 h 168495"/>
                  <a:gd name="connsiteX1" fmla="*/ 82265 w 201203"/>
                  <a:gd name="connsiteY1" fmla="*/ 132814 h 168495"/>
                  <a:gd name="connsiteX2" fmla="*/ 17841 w 201203"/>
                  <a:gd name="connsiteY2" fmla="*/ 132814 h 168495"/>
                  <a:gd name="connsiteX3" fmla="*/ 0 w 201203"/>
                  <a:gd name="connsiteY3" fmla="*/ 150655 h 168495"/>
                  <a:gd name="connsiteX4" fmla="*/ 17841 w 201203"/>
                  <a:gd name="connsiteY4" fmla="*/ 168495 h 168495"/>
                  <a:gd name="connsiteX5" fmla="*/ 183362 w 201203"/>
                  <a:gd name="connsiteY5" fmla="*/ 168495 h 168495"/>
                  <a:gd name="connsiteX6" fmla="*/ 201203 w 201203"/>
                  <a:gd name="connsiteY6" fmla="*/ 150655 h 168495"/>
                  <a:gd name="connsiteX7" fmla="*/ 183362 w 201203"/>
                  <a:gd name="connsiteY7" fmla="*/ 132814 h 168495"/>
                  <a:gd name="connsiteX8" fmla="*/ 117947 w 201203"/>
                  <a:gd name="connsiteY8" fmla="*/ 132814 h 168495"/>
                  <a:gd name="connsiteX9" fmla="*/ 117947 w 201203"/>
                  <a:gd name="connsiteY9" fmla="*/ 17841 h 168495"/>
                  <a:gd name="connsiteX10" fmla="*/ 100106 w 201203"/>
                  <a:gd name="connsiteY10" fmla="*/ 0 h 168495"/>
                  <a:gd name="connsiteX11" fmla="*/ 82265 w 201203"/>
                  <a:gd name="connsiteY11" fmla="*/ 17841 h 168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1203" h="168495">
                    <a:moveTo>
                      <a:pt x="82265" y="17841"/>
                    </a:moveTo>
                    <a:lnTo>
                      <a:pt x="82265" y="132814"/>
                    </a:lnTo>
                    <a:lnTo>
                      <a:pt x="17841" y="132814"/>
                    </a:lnTo>
                    <a:cubicBezTo>
                      <a:pt x="7929" y="132814"/>
                      <a:pt x="0" y="140743"/>
                      <a:pt x="0" y="150655"/>
                    </a:cubicBezTo>
                    <a:cubicBezTo>
                      <a:pt x="0" y="160566"/>
                      <a:pt x="7929" y="168495"/>
                      <a:pt x="17841" y="168495"/>
                    </a:cubicBezTo>
                    <a:lnTo>
                      <a:pt x="183362" y="168495"/>
                    </a:lnTo>
                    <a:cubicBezTo>
                      <a:pt x="193274" y="168495"/>
                      <a:pt x="201203" y="160566"/>
                      <a:pt x="201203" y="150655"/>
                    </a:cubicBezTo>
                    <a:cubicBezTo>
                      <a:pt x="201203" y="140743"/>
                      <a:pt x="193274" y="132814"/>
                      <a:pt x="183362" y="132814"/>
                    </a:cubicBezTo>
                    <a:lnTo>
                      <a:pt x="117947" y="132814"/>
                    </a:lnTo>
                    <a:lnTo>
                      <a:pt x="117947" y="17841"/>
                    </a:lnTo>
                    <a:cubicBezTo>
                      <a:pt x="117947" y="7929"/>
                      <a:pt x="110017" y="0"/>
                      <a:pt x="100106" y="0"/>
                    </a:cubicBezTo>
                    <a:cubicBezTo>
                      <a:pt x="90195" y="0"/>
                      <a:pt x="82265" y="7929"/>
                      <a:pt x="82265" y="17841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" name="Полилиния: фигура 21">
                <a:extLst>
                  <a:ext uri="{FF2B5EF4-FFF2-40B4-BE49-F238E27FC236}">
                    <a16:creationId xmlns:a16="http://schemas.microsoft.com/office/drawing/2014/main" id="{941061F9-A2B9-F435-3422-3767DBBDA9E9}"/>
                  </a:ext>
                </a:extLst>
              </p:cNvPr>
              <p:cNvSpPr/>
              <p:nvPr/>
            </p:nvSpPr>
            <p:spPr>
              <a:xfrm>
                <a:off x="1743341" y="3661300"/>
                <a:ext cx="35681" cy="35681"/>
              </a:xfrm>
              <a:custGeom>
                <a:avLst/>
                <a:gdLst>
                  <a:gd name="connsiteX0" fmla="*/ 0 w 35681"/>
                  <a:gd name="connsiteY0" fmla="*/ 0 h 35681"/>
                  <a:gd name="connsiteX1" fmla="*/ 35681 w 35681"/>
                  <a:gd name="connsiteY1" fmla="*/ 0 h 35681"/>
                  <a:gd name="connsiteX2" fmla="*/ 35681 w 35681"/>
                  <a:gd name="connsiteY2" fmla="*/ 35681 h 35681"/>
                  <a:gd name="connsiteX3" fmla="*/ 0 w 35681"/>
                  <a:gd name="connsiteY3" fmla="*/ 3568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681" h="35681">
                    <a:moveTo>
                      <a:pt x="0" y="0"/>
                    </a:moveTo>
                    <a:lnTo>
                      <a:pt x="35681" y="0"/>
                    </a:lnTo>
                    <a:lnTo>
                      <a:pt x="35681" y="35681"/>
                    </a:lnTo>
                    <a:lnTo>
                      <a:pt x="0" y="35681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" name="Полилиния: фигура 22">
                <a:extLst>
                  <a:ext uri="{FF2B5EF4-FFF2-40B4-BE49-F238E27FC236}">
                    <a16:creationId xmlns:a16="http://schemas.microsoft.com/office/drawing/2014/main" id="{02F7265A-0CA4-EE18-E70D-C2C54429256F}"/>
                  </a:ext>
                </a:extLst>
              </p:cNvPr>
              <p:cNvSpPr/>
              <p:nvPr/>
            </p:nvSpPr>
            <p:spPr>
              <a:xfrm>
                <a:off x="1743341" y="3661300"/>
                <a:ext cx="35681" cy="35681"/>
              </a:xfrm>
              <a:custGeom>
                <a:avLst/>
                <a:gdLst>
                  <a:gd name="connsiteX0" fmla="*/ 0 w 35681"/>
                  <a:gd name="connsiteY0" fmla="*/ 17841 h 35681"/>
                  <a:gd name="connsiteX1" fmla="*/ 17841 w 35681"/>
                  <a:gd name="connsiteY1" fmla="*/ 35681 h 35681"/>
                  <a:gd name="connsiteX2" fmla="*/ 35681 w 35681"/>
                  <a:gd name="connsiteY2" fmla="*/ 17841 h 35681"/>
                  <a:gd name="connsiteX3" fmla="*/ 17841 w 35681"/>
                  <a:gd name="connsiteY3" fmla="*/ 0 h 35681"/>
                  <a:gd name="connsiteX4" fmla="*/ 0 w 35681"/>
                  <a:gd name="connsiteY4" fmla="*/ 1784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81" h="35681">
                    <a:moveTo>
                      <a:pt x="0" y="17841"/>
                    </a:moveTo>
                    <a:cubicBezTo>
                      <a:pt x="0" y="27752"/>
                      <a:pt x="7929" y="35681"/>
                      <a:pt x="17841" y="35681"/>
                    </a:cubicBezTo>
                    <a:cubicBezTo>
                      <a:pt x="27752" y="35681"/>
                      <a:pt x="35681" y="27752"/>
                      <a:pt x="35681" y="17841"/>
                    </a:cubicBezTo>
                    <a:cubicBezTo>
                      <a:pt x="35681" y="7929"/>
                      <a:pt x="27752" y="0"/>
                      <a:pt x="17841" y="0"/>
                    </a:cubicBezTo>
                    <a:cubicBezTo>
                      <a:pt x="7929" y="0"/>
                      <a:pt x="0" y="7929"/>
                      <a:pt x="0" y="17841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" name="Полилиния: фигура 23">
                <a:extLst>
                  <a:ext uri="{FF2B5EF4-FFF2-40B4-BE49-F238E27FC236}">
                    <a16:creationId xmlns:a16="http://schemas.microsoft.com/office/drawing/2014/main" id="{F719CDA0-7202-0BEB-5AF3-B63C897561C6}"/>
                  </a:ext>
                </a:extLst>
              </p:cNvPr>
              <p:cNvSpPr/>
              <p:nvPr/>
            </p:nvSpPr>
            <p:spPr>
              <a:xfrm>
                <a:off x="1593677" y="3761406"/>
                <a:ext cx="35681" cy="35681"/>
              </a:xfrm>
              <a:custGeom>
                <a:avLst/>
                <a:gdLst>
                  <a:gd name="connsiteX0" fmla="*/ 0 w 35681"/>
                  <a:gd name="connsiteY0" fmla="*/ 0 h 35681"/>
                  <a:gd name="connsiteX1" fmla="*/ 35681 w 35681"/>
                  <a:gd name="connsiteY1" fmla="*/ 0 h 35681"/>
                  <a:gd name="connsiteX2" fmla="*/ 35681 w 35681"/>
                  <a:gd name="connsiteY2" fmla="*/ 35681 h 35681"/>
                  <a:gd name="connsiteX3" fmla="*/ 0 w 35681"/>
                  <a:gd name="connsiteY3" fmla="*/ 3568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681" h="35681">
                    <a:moveTo>
                      <a:pt x="0" y="0"/>
                    </a:moveTo>
                    <a:lnTo>
                      <a:pt x="35681" y="0"/>
                    </a:lnTo>
                    <a:lnTo>
                      <a:pt x="35681" y="35681"/>
                    </a:lnTo>
                    <a:lnTo>
                      <a:pt x="0" y="35681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" name="Полилиния: фигура 24">
                <a:extLst>
                  <a:ext uri="{FF2B5EF4-FFF2-40B4-BE49-F238E27FC236}">
                    <a16:creationId xmlns:a16="http://schemas.microsoft.com/office/drawing/2014/main" id="{B4372ABD-661A-C7C8-EC24-7203B73067C6}"/>
                  </a:ext>
                </a:extLst>
              </p:cNvPr>
              <p:cNvSpPr/>
              <p:nvPr/>
            </p:nvSpPr>
            <p:spPr>
              <a:xfrm>
                <a:off x="1593677" y="3761406"/>
                <a:ext cx="35681" cy="35681"/>
              </a:xfrm>
              <a:custGeom>
                <a:avLst/>
                <a:gdLst>
                  <a:gd name="connsiteX0" fmla="*/ 0 w 35681"/>
                  <a:gd name="connsiteY0" fmla="*/ 17841 h 35681"/>
                  <a:gd name="connsiteX1" fmla="*/ 17841 w 35681"/>
                  <a:gd name="connsiteY1" fmla="*/ 35681 h 35681"/>
                  <a:gd name="connsiteX2" fmla="*/ 35681 w 35681"/>
                  <a:gd name="connsiteY2" fmla="*/ 17841 h 35681"/>
                  <a:gd name="connsiteX3" fmla="*/ 17841 w 35681"/>
                  <a:gd name="connsiteY3" fmla="*/ 0 h 35681"/>
                  <a:gd name="connsiteX4" fmla="*/ 0 w 35681"/>
                  <a:gd name="connsiteY4" fmla="*/ 1784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81" h="35681">
                    <a:moveTo>
                      <a:pt x="0" y="17841"/>
                    </a:moveTo>
                    <a:cubicBezTo>
                      <a:pt x="0" y="27752"/>
                      <a:pt x="7929" y="35681"/>
                      <a:pt x="17841" y="35681"/>
                    </a:cubicBezTo>
                    <a:cubicBezTo>
                      <a:pt x="27752" y="35681"/>
                      <a:pt x="35681" y="27752"/>
                      <a:pt x="35681" y="17841"/>
                    </a:cubicBezTo>
                    <a:cubicBezTo>
                      <a:pt x="35681" y="7929"/>
                      <a:pt x="27752" y="0"/>
                      <a:pt x="17841" y="0"/>
                    </a:cubicBezTo>
                    <a:cubicBezTo>
                      <a:pt x="7929" y="0"/>
                      <a:pt x="0" y="7929"/>
                      <a:pt x="0" y="17841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" name="Полилиния: фигура 25">
                <a:extLst>
                  <a:ext uri="{FF2B5EF4-FFF2-40B4-BE49-F238E27FC236}">
                    <a16:creationId xmlns:a16="http://schemas.microsoft.com/office/drawing/2014/main" id="{AED6021B-C4D1-6F3D-F9DB-29A364BBEC74}"/>
                  </a:ext>
                </a:extLst>
              </p:cNvPr>
              <p:cNvSpPr/>
              <p:nvPr/>
            </p:nvSpPr>
            <p:spPr>
              <a:xfrm>
                <a:off x="1452934" y="3672203"/>
                <a:ext cx="35681" cy="35681"/>
              </a:xfrm>
              <a:custGeom>
                <a:avLst/>
                <a:gdLst>
                  <a:gd name="connsiteX0" fmla="*/ 0 w 35681"/>
                  <a:gd name="connsiteY0" fmla="*/ 0 h 35681"/>
                  <a:gd name="connsiteX1" fmla="*/ 35681 w 35681"/>
                  <a:gd name="connsiteY1" fmla="*/ 0 h 35681"/>
                  <a:gd name="connsiteX2" fmla="*/ 35681 w 35681"/>
                  <a:gd name="connsiteY2" fmla="*/ 35681 h 35681"/>
                  <a:gd name="connsiteX3" fmla="*/ 0 w 35681"/>
                  <a:gd name="connsiteY3" fmla="*/ 3568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681" h="35681">
                    <a:moveTo>
                      <a:pt x="0" y="0"/>
                    </a:moveTo>
                    <a:lnTo>
                      <a:pt x="35681" y="0"/>
                    </a:lnTo>
                    <a:lnTo>
                      <a:pt x="35681" y="35681"/>
                    </a:lnTo>
                    <a:lnTo>
                      <a:pt x="0" y="35681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" name="Полилиния: фигура 26">
                <a:extLst>
                  <a:ext uri="{FF2B5EF4-FFF2-40B4-BE49-F238E27FC236}">
                    <a16:creationId xmlns:a16="http://schemas.microsoft.com/office/drawing/2014/main" id="{6D90596E-53A6-2543-8D9F-06339B3B4544}"/>
                  </a:ext>
                </a:extLst>
              </p:cNvPr>
              <p:cNvSpPr/>
              <p:nvPr/>
            </p:nvSpPr>
            <p:spPr>
              <a:xfrm>
                <a:off x="1452934" y="3672203"/>
                <a:ext cx="35681" cy="35681"/>
              </a:xfrm>
              <a:custGeom>
                <a:avLst/>
                <a:gdLst>
                  <a:gd name="connsiteX0" fmla="*/ 0 w 35681"/>
                  <a:gd name="connsiteY0" fmla="*/ 17841 h 35681"/>
                  <a:gd name="connsiteX1" fmla="*/ 17841 w 35681"/>
                  <a:gd name="connsiteY1" fmla="*/ 35681 h 35681"/>
                  <a:gd name="connsiteX2" fmla="*/ 35681 w 35681"/>
                  <a:gd name="connsiteY2" fmla="*/ 17841 h 35681"/>
                  <a:gd name="connsiteX3" fmla="*/ 17841 w 35681"/>
                  <a:gd name="connsiteY3" fmla="*/ 0 h 35681"/>
                  <a:gd name="connsiteX4" fmla="*/ 0 w 35681"/>
                  <a:gd name="connsiteY4" fmla="*/ 17841 h 3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81" h="35681">
                    <a:moveTo>
                      <a:pt x="0" y="17841"/>
                    </a:moveTo>
                    <a:cubicBezTo>
                      <a:pt x="0" y="27752"/>
                      <a:pt x="7929" y="35681"/>
                      <a:pt x="17841" y="35681"/>
                    </a:cubicBezTo>
                    <a:cubicBezTo>
                      <a:pt x="27752" y="35681"/>
                      <a:pt x="35681" y="27752"/>
                      <a:pt x="35681" y="17841"/>
                    </a:cubicBezTo>
                    <a:cubicBezTo>
                      <a:pt x="35681" y="7929"/>
                      <a:pt x="27752" y="0"/>
                      <a:pt x="17841" y="0"/>
                    </a:cubicBezTo>
                    <a:cubicBezTo>
                      <a:pt x="7929" y="0"/>
                      <a:pt x="0" y="7929"/>
                      <a:pt x="0" y="17841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" name="Полилиния: фигура 27">
                <a:extLst>
                  <a:ext uri="{FF2B5EF4-FFF2-40B4-BE49-F238E27FC236}">
                    <a16:creationId xmlns:a16="http://schemas.microsoft.com/office/drawing/2014/main" id="{CA7ED971-097D-D773-E752-D2BAB06717DE}"/>
                  </a:ext>
                </a:extLst>
              </p:cNvPr>
              <p:cNvSpPr/>
              <p:nvPr/>
            </p:nvSpPr>
            <p:spPr>
              <a:xfrm>
                <a:off x="1539164" y="3596875"/>
                <a:ext cx="27752" cy="27752"/>
              </a:xfrm>
              <a:custGeom>
                <a:avLst/>
                <a:gdLst>
                  <a:gd name="connsiteX0" fmla="*/ 0 w 27752"/>
                  <a:gd name="connsiteY0" fmla="*/ 0 h 27752"/>
                  <a:gd name="connsiteX1" fmla="*/ 27752 w 27752"/>
                  <a:gd name="connsiteY1" fmla="*/ 0 h 27752"/>
                  <a:gd name="connsiteX2" fmla="*/ 27752 w 27752"/>
                  <a:gd name="connsiteY2" fmla="*/ 27752 h 27752"/>
                  <a:gd name="connsiteX3" fmla="*/ 0 w 27752"/>
                  <a:gd name="connsiteY3" fmla="*/ 27752 h 2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752" h="27752">
                    <a:moveTo>
                      <a:pt x="0" y="0"/>
                    </a:moveTo>
                    <a:lnTo>
                      <a:pt x="27752" y="0"/>
                    </a:lnTo>
                    <a:lnTo>
                      <a:pt x="27752" y="27752"/>
                    </a:lnTo>
                    <a:lnTo>
                      <a:pt x="0" y="27752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" name="Полилиния: фигура 28">
                <a:extLst>
                  <a:ext uri="{FF2B5EF4-FFF2-40B4-BE49-F238E27FC236}">
                    <a16:creationId xmlns:a16="http://schemas.microsoft.com/office/drawing/2014/main" id="{E263775E-64FF-35C4-2218-BE09568AFBFA}"/>
                  </a:ext>
                </a:extLst>
              </p:cNvPr>
              <p:cNvSpPr/>
              <p:nvPr/>
            </p:nvSpPr>
            <p:spPr>
              <a:xfrm>
                <a:off x="1539164" y="3596875"/>
                <a:ext cx="27752" cy="27752"/>
              </a:xfrm>
              <a:custGeom>
                <a:avLst/>
                <a:gdLst>
                  <a:gd name="connsiteX0" fmla="*/ 0 w 27752"/>
                  <a:gd name="connsiteY0" fmla="*/ 13876 h 27752"/>
                  <a:gd name="connsiteX1" fmla="*/ 13876 w 27752"/>
                  <a:gd name="connsiteY1" fmla="*/ 27752 h 27752"/>
                  <a:gd name="connsiteX2" fmla="*/ 27752 w 27752"/>
                  <a:gd name="connsiteY2" fmla="*/ 13876 h 27752"/>
                  <a:gd name="connsiteX3" fmla="*/ 13876 w 27752"/>
                  <a:gd name="connsiteY3" fmla="*/ 0 h 27752"/>
                  <a:gd name="connsiteX4" fmla="*/ 0 w 27752"/>
                  <a:gd name="connsiteY4" fmla="*/ 13876 h 2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52" h="27752">
                    <a:moveTo>
                      <a:pt x="0" y="13876"/>
                    </a:moveTo>
                    <a:cubicBezTo>
                      <a:pt x="0" y="20814"/>
                      <a:pt x="5947" y="27752"/>
                      <a:pt x="13876" y="27752"/>
                    </a:cubicBezTo>
                    <a:cubicBezTo>
                      <a:pt x="21805" y="27752"/>
                      <a:pt x="27752" y="21805"/>
                      <a:pt x="27752" y="13876"/>
                    </a:cubicBezTo>
                    <a:cubicBezTo>
                      <a:pt x="27752" y="5947"/>
                      <a:pt x="21805" y="0"/>
                      <a:pt x="13876" y="0"/>
                    </a:cubicBezTo>
                    <a:cubicBezTo>
                      <a:pt x="5947" y="0"/>
                      <a:pt x="0" y="5947"/>
                      <a:pt x="0" y="13876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" name="Полилиния: фигура 29">
                <a:extLst>
                  <a:ext uri="{FF2B5EF4-FFF2-40B4-BE49-F238E27FC236}">
                    <a16:creationId xmlns:a16="http://schemas.microsoft.com/office/drawing/2014/main" id="{66D87F93-1011-1028-C906-DE52225B2DE0}"/>
                  </a:ext>
                </a:extLst>
              </p:cNvPr>
              <p:cNvSpPr/>
              <p:nvPr/>
            </p:nvSpPr>
            <p:spPr>
              <a:xfrm>
                <a:off x="1496545" y="3633548"/>
                <a:ext cx="31716" cy="31716"/>
              </a:xfrm>
              <a:custGeom>
                <a:avLst/>
                <a:gdLst>
                  <a:gd name="connsiteX0" fmla="*/ 0 w 31716"/>
                  <a:gd name="connsiteY0" fmla="*/ 0 h 31716"/>
                  <a:gd name="connsiteX1" fmla="*/ 31717 w 31716"/>
                  <a:gd name="connsiteY1" fmla="*/ 0 h 31716"/>
                  <a:gd name="connsiteX2" fmla="*/ 31717 w 31716"/>
                  <a:gd name="connsiteY2" fmla="*/ 31717 h 31716"/>
                  <a:gd name="connsiteX3" fmla="*/ 0 w 31716"/>
                  <a:gd name="connsiteY3" fmla="*/ 31717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16" h="31716">
                    <a:moveTo>
                      <a:pt x="0" y="0"/>
                    </a:moveTo>
                    <a:lnTo>
                      <a:pt x="31717" y="0"/>
                    </a:lnTo>
                    <a:lnTo>
                      <a:pt x="31717" y="31717"/>
                    </a:lnTo>
                    <a:lnTo>
                      <a:pt x="0" y="31717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" name="Полилиния: фигура 30">
                <a:extLst>
                  <a:ext uri="{FF2B5EF4-FFF2-40B4-BE49-F238E27FC236}">
                    <a16:creationId xmlns:a16="http://schemas.microsoft.com/office/drawing/2014/main" id="{A7B6ECC2-C56C-378E-AEE7-49D0EE544FF5}"/>
                  </a:ext>
                </a:extLst>
              </p:cNvPr>
              <p:cNvSpPr/>
              <p:nvPr/>
            </p:nvSpPr>
            <p:spPr>
              <a:xfrm>
                <a:off x="1496545" y="3633548"/>
                <a:ext cx="31716" cy="31716"/>
              </a:xfrm>
              <a:custGeom>
                <a:avLst/>
                <a:gdLst>
                  <a:gd name="connsiteX0" fmla="*/ 0 w 31716"/>
                  <a:gd name="connsiteY0" fmla="*/ 15858 h 31716"/>
                  <a:gd name="connsiteX1" fmla="*/ 15858 w 31716"/>
                  <a:gd name="connsiteY1" fmla="*/ 31717 h 31716"/>
                  <a:gd name="connsiteX2" fmla="*/ 31717 w 31716"/>
                  <a:gd name="connsiteY2" fmla="*/ 15858 h 31716"/>
                  <a:gd name="connsiteX3" fmla="*/ 15858 w 31716"/>
                  <a:gd name="connsiteY3" fmla="*/ 0 h 31716"/>
                  <a:gd name="connsiteX4" fmla="*/ 0 w 31716"/>
                  <a:gd name="connsiteY4" fmla="*/ 15858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16" h="31716">
                    <a:moveTo>
                      <a:pt x="0" y="15858"/>
                    </a:moveTo>
                    <a:cubicBezTo>
                      <a:pt x="0" y="24779"/>
                      <a:pt x="6938" y="31717"/>
                      <a:pt x="15858" y="31717"/>
                    </a:cubicBezTo>
                    <a:cubicBezTo>
                      <a:pt x="24779" y="31717"/>
                      <a:pt x="31717" y="24779"/>
                      <a:pt x="31717" y="15858"/>
                    </a:cubicBezTo>
                    <a:cubicBezTo>
                      <a:pt x="31717" y="6938"/>
                      <a:pt x="24779" y="0"/>
                      <a:pt x="15858" y="0"/>
                    </a:cubicBezTo>
                    <a:cubicBezTo>
                      <a:pt x="6938" y="0"/>
                      <a:pt x="0" y="7929"/>
                      <a:pt x="0" y="15858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" name="Полилиния: фигура 31">
                <a:extLst>
                  <a:ext uri="{FF2B5EF4-FFF2-40B4-BE49-F238E27FC236}">
                    <a16:creationId xmlns:a16="http://schemas.microsoft.com/office/drawing/2014/main" id="{213D0402-F4D1-9F5B-361A-7E4C0FAED274}"/>
                  </a:ext>
                </a:extLst>
              </p:cNvPr>
              <p:cNvSpPr/>
              <p:nvPr/>
            </p:nvSpPr>
            <p:spPr>
              <a:xfrm>
                <a:off x="1597642" y="3650397"/>
                <a:ext cx="27752" cy="27752"/>
              </a:xfrm>
              <a:custGeom>
                <a:avLst/>
                <a:gdLst>
                  <a:gd name="connsiteX0" fmla="*/ 0 w 27752"/>
                  <a:gd name="connsiteY0" fmla="*/ 0 h 27752"/>
                  <a:gd name="connsiteX1" fmla="*/ 27752 w 27752"/>
                  <a:gd name="connsiteY1" fmla="*/ 0 h 27752"/>
                  <a:gd name="connsiteX2" fmla="*/ 27752 w 27752"/>
                  <a:gd name="connsiteY2" fmla="*/ 27752 h 27752"/>
                  <a:gd name="connsiteX3" fmla="*/ 0 w 27752"/>
                  <a:gd name="connsiteY3" fmla="*/ 27752 h 2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752" h="27752">
                    <a:moveTo>
                      <a:pt x="0" y="0"/>
                    </a:moveTo>
                    <a:lnTo>
                      <a:pt x="27752" y="0"/>
                    </a:lnTo>
                    <a:lnTo>
                      <a:pt x="27752" y="27752"/>
                    </a:lnTo>
                    <a:lnTo>
                      <a:pt x="0" y="27752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" name="Полилиния: фигура 32">
                <a:extLst>
                  <a:ext uri="{FF2B5EF4-FFF2-40B4-BE49-F238E27FC236}">
                    <a16:creationId xmlns:a16="http://schemas.microsoft.com/office/drawing/2014/main" id="{A7D0A0CB-AA8C-ADE9-97ED-C9F29DF3F76E}"/>
                  </a:ext>
                </a:extLst>
              </p:cNvPr>
              <p:cNvSpPr/>
              <p:nvPr/>
            </p:nvSpPr>
            <p:spPr>
              <a:xfrm>
                <a:off x="1597642" y="3650397"/>
                <a:ext cx="27752" cy="27752"/>
              </a:xfrm>
              <a:custGeom>
                <a:avLst/>
                <a:gdLst>
                  <a:gd name="connsiteX0" fmla="*/ 0 w 27752"/>
                  <a:gd name="connsiteY0" fmla="*/ 13876 h 27752"/>
                  <a:gd name="connsiteX1" fmla="*/ 13876 w 27752"/>
                  <a:gd name="connsiteY1" fmla="*/ 27752 h 27752"/>
                  <a:gd name="connsiteX2" fmla="*/ 27752 w 27752"/>
                  <a:gd name="connsiteY2" fmla="*/ 13876 h 27752"/>
                  <a:gd name="connsiteX3" fmla="*/ 13876 w 27752"/>
                  <a:gd name="connsiteY3" fmla="*/ 0 h 27752"/>
                  <a:gd name="connsiteX4" fmla="*/ 0 w 27752"/>
                  <a:gd name="connsiteY4" fmla="*/ 13876 h 2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52" h="27752">
                    <a:moveTo>
                      <a:pt x="0" y="13876"/>
                    </a:moveTo>
                    <a:cubicBezTo>
                      <a:pt x="0" y="21805"/>
                      <a:pt x="5947" y="27752"/>
                      <a:pt x="13876" y="27752"/>
                    </a:cubicBezTo>
                    <a:cubicBezTo>
                      <a:pt x="21805" y="27752"/>
                      <a:pt x="27752" y="21805"/>
                      <a:pt x="27752" y="13876"/>
                    </a:cubicBezTo>
                    <a:cubicBezTo>
                      <a:pt x="27752" y="6938"/>
                      <a:pt x="21805" y="0"/>
                      <a:pt x="13876" y="0"/>
                    </a:cubicBezTo>
                    <a:cubicBezTo>
                      <a:pt x="5947" y="0"/>
                      <a:pt x="0" y="6938"/>
                      <a:pt x="0" y="13876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" name="Полилиния: фигура 33">
                <a:extLst>
                  <a:ext uri="{FF2B5EF4-FFF2-40B4-BE49-F238E27FC236}">
                    <a16:creationId xmlns:a16="http://schemas.microsoft.com/office/drawing/2014/main" id="{0F485B96-3CE3-62AE-16BC-EFDFEFDD0D18}"/>
                  </a:ext>
                </a:extLst>
              </p:cNvPr>
              <p:cNvSpPr/>
              <p:nvPr/>
            </p:nvSpPr>
            <p:spPr>
              <a:xfrm>
                <a:off x="1660084" y="3591920"/>
                <a:ext cx="27752" cy="27752"/>
              </a:xfrm>
              <a:custGeom>
                <a:avLst/>
                <a:gdLst>
                  <a:gd name="connsiteX0" fmla="*/ 0 w 27752"/>
                  <a:gd name="connsiteY0" fmla="*/ 0 h 27752"/>
                  <a:gd name="connsiteX1" fmla="*/ 27752 w 27752"/>
                  <a:gd name="connsiteY1" fmla="*/ 0 h 27752"/>
                  <a:gd name="connsiteX2" fmla="*/ 27752 w 27752"/>
                  <a:gd name="connsiteY2" fmla="*/ 27752 h 27752"/>
                  <a:gd name="connsiteX3" fmla="*/ 0 w 27752"/>
                  <a:gd name="connsiteY3" fmla="*/ 27752 h 2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752" h="27752">
                    <a:moveTo>
                      <a:pt x="0" y="0"/>
                    </a:moveTo>
                    <a:lnTo>
                      <a:pt x="27752" y="0"/>
                    </a:lnTo>
                    <a:lnTo>
                      <a:pt x="27752" y="27752"/>
                    </a:lnTo>
                    <a:lnTo>
                      <a:pt x="0" y="27752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" name="Полилиния: фигура 34">
                <a:extLst>
                  <a:ext uri="{FF2B5EF4-FFF2-40B4-BE49-F238E27FC236}">
                    <a16:creationId xmlns:a16="http://schemas.microsoft.com/office/drawing/2014/main" id="{790F00D5-6E5D-6544-4BDF-4C774759944F}"/>
                  </a:ext>
                </a:extLst>
              </p:cNvPr>
              <p:cNvSpPr/>
              <p:nvPr/>
            </p:nvSpPr>
            <p:spPr>
              <a:xfrm>
                <a:off x="1660084" y="3591920"/>
                <a:ext cx="27752" cy="27752"/>
              </a:xfrm>
              <a:custGeom>
                <a:avLst/>
                <a:gdLst>
                  <a:gd name="connsiteX0" fmla="*/ 0 w 27752"/>
                  <a:gd name="connsiteY0" fmla="*/ 13876 h 27752"/>
                  <a:gd name="connsiteX1" fmla="*/ 13876 w 27752"/>
                  <a:gd name="connsiteY1" fmla="*/ 27752 h 27752"/>
                  <a:gd name="connsiteX2" fmla="*/ 27752 w 27752"/>
                  <a:gd name="connsiteY2" fmla="*/ 13876 h 27752"/>
                  <a:gd name="connsiteX3" fmla="*/ 13876 w 27752"/>
                  <a:gd name="connsiteY3" fmla="*/ 0 h 27752"/>
                  <a:gd name="connsiteX4" fmla="*/ 0 w 27752"/>
                  <a:gd name="connsiteY4" fmla="*/ 13876 h 2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52" h="27752">
                    <a:moveTo>
                      <a:pt x="0" y="13876"/>
                    </a:moveTo>
                    <a:cubicBezTo>
                      <a:pt x="0" y="21805"/>
                      <a:pt x="5947" y="27752"/>
                      <a:pt x="13876" y="27752"/>
                    </a:cubicBezTo>
                    <a:cubicBezTo>
                      <a:pt x="21805" y="27752"/>
                      <a:pt x="27752" y="21805"/>
                      <a:pt x="27752" y="13876"/>
                    </a:cubicBezTo>
                    <a:cubicBezTo>
                      <a:pt x="27752" y="5947"/>
                      <a:pt x="21805" y="0"/>
                      <a:pt x="13876" y="0"/>
                    </a:cubicBezTo>
                    <a:cubicBezTo>
                      <a:pt x="5947" y="0"/>
                      <a:pt x="0" y="5947"/>
                      <a:pt x="0" y="13876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" name="Полилиния: фигура 35">
                <a:extLst>
                  <a:ext uri="{FF2B5EF4-FFF2-40B4-BE49-F238E27FC236}">
                    <a16:creationId xmlns:a16="http://schemas.microsoft.com/office/drawing/2014/main" id="{57DE1616-51BA-1ACD-56E3-E21AC7388423}"/>
                  </a:ext>
                </a:extLst>
              </p:cNvPr>
              <p:cNvSpPr/>
              <p:nvPr/>
            </p:nvSpPr>
            <p:spPr>
              <a:xfrm>
                <a:off x="1595660" y="3705902"/>
                <a:ext cx="32707" cy="31716"/>
              </a:xfrm>
              <a:custGeom>
                <a:avLst/>
                <a:gdLst>
                  <a:gd name="connsiteX0" fmla="*/ 0 w 32707"/>
                  <a:gd name="connsiteY0" fmla="*/ 0 h 31716"/>
                  <a:gd name="connsiteX1" fmla="*/ 32708 w 32707"/>
                  <a:gd name="connsiteY1" fmla="*/ 0 h 31716"/>
                  <a:gd name="connsiteX2" fmla="*/ 32708 w 32707"/>
                  <a:gd name="connsiteY2" fmla="*/ 31717 h 31716"/>
                  <a:gd name="connsiteX3" fmla="*/ 0 w 32707"/>
                  <a:gd name="connsiteY3" fmla="*/ 31717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07" h="31716">
                    <a:moveTo>
                      <a:pt x="0" y="0"/>
                    </a:moveTo>
                    <a:lnTo>
                      <a:pt x="32708" y="0"/>
                    </a:lnTo>
                    <a:lnTo>
                      <a:pt x="32708" y="31717"/>
                    </a:lnTo>
                    <a:lnTo>
                      <a:pt x="0" y="31717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D2B9BADA-0FC8-B584-660C-CE7493E4E894}"/>
                  </a:ext>
                </a:extLst>
              </p:cNvPr>
              <p:cNvSpPr/>
              <p:nvPr/>
            </p:nvSpPr>
            <p:spPr>
              <a:xfrm>
                <a:off x="1595660" y="3706809"/>
                <a:ext cx="31716" cy="31800"/>
              </a:xfrm>
              <a:custGeom>
                <a:avLst/>
                <a:gdLst>
                  <a:gd name="connsiteX0" fmla="*/ 0 w 31716"/>
                  <a:gd name="connsiteY0" fmla="*/ 15942 h 31800"/>
                  <a:gd name="connsiteX1" fmla="*/ 15858 w 31716"/>
                  <a:gd name="connsiteY1" fmla="*/ 31801 h 31800"/>
                  <a:gd name="connsiteX2" fmla="*/ 31717 w 31716"/>
                  <a:gd name="connsiteY2" fmla="*/ 15942 h 31800"/>
                  <a:gd name="connsiteX3" fmla="*/ 15858 w 31716"/>
                  <a:gd name="connsiteY3" fmla="*/ 84 h 31800"/>
                  <a:gd name="connsiteX4" fmla="*/ 0 w 31716"/>
                  <a:gd name="connsiteY4" fmla="*/ 15942 h 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16" h="31800">
                    <a:moveTo>
                      <a:pt x="0" y="15942"/>
                    </a:moveTo>
                    <a:cubicBezTo>
                      <a:pt x="0" y="24863"/>
                      <a:pt x="6938" y="31801"/>
                      <a:pt x="15858" y="31801"/>
                    </a:cubicBezTo>
                    <a:cubicBezTo>
                      <a:pt x="24779" y="31801"/>
                      <a:pt x="31717" y="24863"/>
                      <a:pt x="31717" y="15942"/>
                    </a:cubicBezTo>
                    <a:cubicBezTo>
                      <a:pt x="31717" y="7022"/>
                      <a:pt x="24779" y="84"/>
                      <a:pt x="15858" y="84"/>
                    </a:cubicBezTo>
                    <a:cubicBezTo>
                      <a:pt x="6938" y="-907"/>
                      <a:pt x="0" y="7022"/>
                      <a:pt x="0" y="15942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AD914756-3C52-B290-EEFC-9873903A8AF7}"/>
                  </a:ext>
                </a:extLst>
              </p:cNvPr>
              <p:cNvSpPr/>
              <p:nvPr/>
            </p:nvSpPr>
            <p:spPr>
              <a:xfrm>
                <a:off x="1701712" y="3626610"/>
                <a:ext cx="31716" cy="31716"/>
              </a:xfrm>
              <a:custGeom>
                <a:avLst/>
                <a:gdLst>
                  <a:gd name="connsiteX0" fmla="*/ 0 w 31716"/>
                  <a:gd name="connsiteY0" fmla="*/ 0 h 31716"/>
                  <a:gd name="connsiteX1" fmla="*/ 31717 w 31716"/>
                  <a:gd name="connsiteY1" fmla="*/ 0 h 31716"/>
                  <a:gd name="connsiteX2" fmla="*/ 31717 w 31716"/>
                  <a:gd name="connsiteY2" fmla="*/ 31717 h 31716"/>
                  <a:gd name="connsiteX3" fmla="*/ 0 w 31716"/>
                  <a:gd name="connsiteY3" fmla="*/ 31717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16" h="31716">
                    <a:moveTo>
                      <a:pt x="0" y="0"/>
                    </a:moveTo>
                    <a:lnTo>
                      <a:pt x="31717" y="0"/>
                    </a:lnTo>
                    <a:lnTo>
                      <a:pt x="31717" y="31717"/>
                    </a:lnTo>
                    <a:lnTo>
                      <a:pt x="0" y="31717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857DE0E5-77B9-3EAB-41FA-88D0EF0916A4}"/>
                  </a:ext>
                </a:extLst>
              </p:cNvPr>
              <p:cNvSpPr/>
              <p:nvPr/>
            </p:nvSpPr>
            <p:spPr>
              <a:xfrm>
                <a:off x="1701712" y="3626610"/>
                <a:ext cx="31716" cy="31716"/>
              </a:xfrm>
              <a:custGeom>
                <a:avLst/>
                <a:gdLst>
                  <a:gd name="connsiteX0" fmla="*/ 0 w 31716"/>
                  <a:gd name="connsiteY0" fmla="*/ 15858 h 31716"/>
                  <a:gd name="connsiteX1" fmla="*/ 15858 w 31716"/>
                  <a:gd name="connsiteY1" fmla="*/ 31717 h 31716"/>
                  <a:gd name="connsiteX2" fmla="*/ 31717 w 31716"/>
                  <a:gd name="connsiteY2" fmla="*/ 15858 h 31716"/>
                  <a:gd name="connsiteX3" fmla="*/ 15858 w 31716"/>
                  <a:gd name="connsiteY3" fmla="*/ 0 h 31716"/>
                  <a:gd name="connsiteX4" fmla="*/ 0 w 31716"/>
                  <a:gd name="connsiteY4" fmla="*/ 15858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16" h="31716">
                    <a:moveTo>
                      <a:pt x="0" y="15858"/>
                    </a:moveTo>
                    <a:cubicBezTo>
                      <a:pt x="0" y="24779"/>
                      <a:pt x="6938" y="31717"/>
                      <a:pt x="15858" y="31717"/>
                    </a:cubicBezTo>
                    <a:cubicBezTo>
                      <a:pt x="24779" y="31717"/>
                      <a:pt x="31717" y="24779"/>
                      <a:pt x="31717" y="15858"/>
                    </a:cubicBezTo>
                    <a:cubicBezTo>
                      <a:pt x="31717" y="6938"/>
                      <a:pt x="24779" y="0"/>
                      <a:pt x="15858" y="0"/>
                    </a:cubicBezTo>
                    <a:cubicBezTo>
                      <a:pt x="6938" y="0"/>
                      <a:pt x="0" y="6938"/>
                      <a:pt x="0" y="15858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0" name="Рисунок 3">
              <a:extLst>
                <a:ext uri="{FF2B5EF4-FFF2-40B4-BE49-F238E27FC236}">
                  <a16:creationId xmlns:a16="http://schemas.microsoft.com/office/drawing/2014/main" id="{DEA4F4AA-7F45-2C80-AC4B-6FC8CB648692}"/>
                </a:ext>
              </a:extLst>
            </p:cNvPr>
            <p:cNvGrpSpPr/>
            <p:nvPr/>
          </p:nvGrpSpPr>
          <p:grpSpPr>
            <a:xfrm>
              <a:off x="4399756" y="7061200"/>
              <a:ext cx="972316" cy="1146758"/>
              <a:chOff x="862210" y="5032058"/>
              <a:chExt cx="972316" cy="1146758"/>
            </a:xfrm>
            <a:grpFill/>
          </p:grpSpPr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5B58E702-0B70-5D12-B8D9-ABB8411BDE9E}"/>
                  </a:ext>
                </a:extLst>
              </p:cNvPr>
              <p:cNvSpPr/>
              <p:nvPr/>
            </p:nvSpPr>
            <p:spPr>
              <a:xfrm>
                <a:off x="862210" y="5032058"/>
                <a:ext cx="714617" cy="1146758"/>
              </a:xfrm>
              <a:custGeom>
                <a:avLst/>
                <a:gdLst>
                  <a:gd name="connsiteX0" fmla="*/ 40637 w 714617"/>
                  <a:gd name="connsiteY0" fmla="*/ 1041696 h 1146758"/>
                  <a:gd name="connsiteX1" fmla="*/ 40637 w 714617"/>
                  <a:gd name="connsiteY1" fmla="*/ 105061 h 1146758"/>
                  <a:gd name="connsiteX2" fmla="*/ 104071 w 714617"/>
                  <a:gd name="connsiteY2" fmla="*/ 41628 h 1146758"/>
                  <a:gd name="connsiteX3" fmla="*/ 608565 w 714617"/>
                  <a:gd name="connsiteY3" fmla="*/ 41628 h 1146758"/>
                  <a:gd name="connsiteX4" fmla="*/ 671998 w 714617"/>
                  <a:gd name="connsiteY4" fmla="*/ 105061 h 1146758"/>
                  <a:gd name="connsiteX5" fmla="*/ 671998 w 714617"/>
                  <a:gd name="connsiteY5" fmla="*/ 1041696 h 1146758"/>
                  <a:gd name="connsiteX6" fmla="*/ 608565 w 714617"/>
                  <a:gd name="connsiteY6" fmla="*/ 1105130 h 1146758"/>
                  <a:gd name="connsiteX7" fmla="*/ 105062 w 714617"/>
                  <a:gd name="connsiteY7" fmla="*/ 1105130 h 1146758"/>
                  <a:gd name="connsiteX8" fmla="*/ 40637 w 714617"/>
                  <a:gd name="connsiteY8" fmla="*/ 1041696 h 1146758"/>
                  <a:gd name="connsiteX9" fmla="*/ 105062 w 714617"/>
                  <a:gd name="connsiteY9" fmla="*/ 0 h 1146758"/>
                  <a:gd name="connsiteX10" fmla="*/ 0 w 714617"/>
                  <a:gd name="connsiteY10" fmla="*/ 105061 h 1146758"/>
                  <a:gd name="connsiteX11" fmla="*/ 0 w 714617"/>
                  <a:gd name="connsiteY11" fmla="*/ 1041696 h 1146758"/>
                  <a:gd name="connsiteX12" fmla="*/ 105062 w 714617"/>
                  <a:gd name="connsiteY12" fmla="*/ 1146758 h 1146758"/>
                  <a:gd name="connsiteX13" fmla="*/ 609556 w 714617"/>
                  <a:gd name="connsiteY13" fmla="*/ 1146758 h 1146758"/>
                  <a:gd name="connsiteX14" fmla="*/ 714618 w 714617"/>
                  <a:gd name="connsiteY14" fmla="*/ 1041696 h 1146758"/>
                  <a:gd name="connsiteX15" fmla="*/ 714618 w 714617"/>
                  <a:gd name="connsiteY15" fmla="*/ 105061 h 1146758"/>
                  <a:gd name="connsiteX16" fmla="*/ 609556 w 714617"/>
                  <a:gd name="connsiteY16" fmla="*/ 0 h 1146758"/>
                  <a:gd name="connsiteX17" fmla="*/ 105062 w 714617"/>
                  <a:gd name="connsiteY17" fmla="*/ 0 h 1146758"/>
                  <a:gd name="connsiteX18" fmla="*/ 105062 w 714617"/>
                  <a:gd name="connsiteY18" fmla="*/ 0 h 1146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14617" h="1146758">
                    <a:moveTo>
                      <a:pt x="40637" y="1041696"/>
                    </a:moveTo>
                    <a:lnTo>
                      <a:pt x="40637" y="105061"/>
                    </a:lnTo>
                    <a:cubicBezTo>
                      <a:pt x="40637" y="70371"/>
                      <a:pt x="69380" y="41628"/>
                      <a:pt x="104071" y="41628"/>
                    </a:cubicBezTo>
                    <a:lnTo>
                      <a:pt x="608565" y="41628"/>
                    </a:lnTo>
                    <a:cubicBezTo>
                      <a:pt x="643255" y="41628"/>
                      <a:pt x="671998" y="70371"/>
                      <a:pt x="671998" y="105061"/>
                    </a:cubicBezTo>
                    <a:lnTo>
                      <a:pt x="671998" y="1041696"/>
                    </a:lnTo>
                    <a:cubicBezTo>
                      <a:pt x="671998" y="1076387"/>
                      <a:pt x="643255" y="1105130"/>
                      <a:pt x="608565" y="1105130"/>
                    </a:cubicBezTo>
                    <a:lnTo>
                      <a:pt x="105062" y="1105130"/>
                    </a:lnTo>
                    <a:cubicBezTo>
                      <a:pt x="69380" y="1106121"/>
                      <a:pt x="40637" y="1077378"/>
                      <a:pt x="40637" y="1041696"/>
                    </a:cubicBezTo>
                    <a:moveTo>
                      <a:pt x="105062" y="0"/>
                    </a:moveTo>
                    <a:cubicBezTo>
                      <a:pt x="47575" y="0"/>
                      <a:pt x="0" y="47575"/>
                      <a:pt x="0" y="105061"/>
                    </a:cubicBezTo>
                    <a:lnTo>
                      <a:pt x="0" y="1041696"/>
                    </a:lnTo>
                    <a:cubicBezTo>
                      <a:pt x="0" y="1099183"/>
                      <a:pt x="46584" y="1146758"/>
                      <a:pt x="105062" y="1146758"/>
                    </a:cubicBezTo>
                    <a:lnTo>
                      <a:pt x="609556" y="1146758"/>
                    </a:lnTo>
                    <a:cubicBezTo>
                      <a:pt x="667043" y="1146758"/>
                      <a:pt x="714618" y="1099183"/>
                      <a:pt x="714618" y="1041696"/>
                    </a:cubicBezTo>
                    <a:lnTo>
                      <a:pt x="714618" y="105061"/>
                    </a:lnTo>
                    <a:cubicBezTo>
                      <a:pt x="714618" y="47575"/>
                      <a:pt x="667043" y="0"/>
                      <a:pt x="609556" y="0"/>
                    </a:cubicBezTo>
                    <a:lnTo>
                      <a:pt x="105062" y="0"/>
                    </a:lnTo>
                    <a:lnTo>
                      <a:pt x="105062" y="0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4B0DE397-5797-9B54-5890-0EC3A55D9015}"/>
                  </a:ext>
                </a:extLst>
              </p:cNvPr>
              <p:cNvSpPr/>
              <p:nvPr/>
            </p:nvSpPr>
            <p:spPr>
              <a:xfrm>
                <a:off x="1423200" y="5432481"/>
                <a:ext cx="79291" cy="278512"/>
              </a:xfrm>
              <a:custGeom>
                <a:avLst/>
                <a:gdLst>
                  <a:gd name="connsiteX0" fmla="*/ 0 w 79291"/>
                  <a:gd name="connsiteY0" fmla="*/ 38655 h 278512"/>
                  <a:gd name="connsiteX1" fmla="*/ 22796 w 79291"/>
                  <a:gd name="connsiteY1" fmla="*/ 74336 h 278512"/>
                  <a:gd name="connsiteX2" fmla="*/ 22796 w 79291"/>
                  <a:gd name="connsiteY2" fmla="*/ 203185 h 278512"/>
                  <a:gd name="connsiteX3" fmla="*/ 0 w 79291"/>
                  <a:gd name="connsiteY3" fmla="*/ 238867 h 278512"/>
                  <a:gd name="connsiteX4" fmla="*/ 39646 w 79291"/>
                  <a:gd name="connsiteY4" fmla="*/ 278513 h 278512"/>
                  <a:gd name="connsiteX5" fmla="*/ 79292 w 79291"/>
                  <a:gd name="connsiteY5" fmla="*/ 238867 h 278512"/>
                  <a:gd name="connsiteX6" fmla="*/ 55504 w 79291"/>
                  <a:gd name="connsiteY6" fmla="*/ 203185 h 278512"/>
                  <a:gd name="connsiteX7" fmla="*/ 55504 w 79291"/>
                  <a:gd name="connsiteY7" fmla="*/ 75328 h 278512"/>
                  <a:gd name="connsiteX8" fmla="*/ 79292 w 79291"/>
                  <a:gd name="connsiteY8" fmla="*/ 39646 h 278512"/>
                  <a:gd name="connsiteX9" fmla="*/ 39646 w 79291"/>
                  <a:gd name="connsiteY9" fmla="*/ 0 h 278512"/>
                  <a:gd name="connsiteX10" fmla="*/ 0 w 79291"/>
                  <a:gd name="connsiteY10" fmla="*/ 38655 h 278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9291" h="278512">
                    <a:moveTo>
                      <a:pt x="0" y="38655"/>
                    </a:moveTo>
                    <a:cubicBezTo>
                      <a:pt x="0" y="54513"/>
                      <a:pt x="8920" y="68389"/>
                      <a:pt x="22796" y="74336"/>
                    </a:cubicBezTo>
                    <a:lnTo>
                      <a:pt x="22796" y="203185"/>
                    </a:lnTo>
                    <a:cubicBezTo>
                      <a:pt x="9911" y="209133"/>
                      <a:pt x="0" y="223008"/>
                      <a:pt x="0" y="238867"/>
                    </a:cubicBezTo>
                    <a:cubicBezTo>
                      <a:pt x="0" y="260672"/>
                      <a:pt x="17841" y="278513"/>
                      <a:pt x="39646" y="278513"/>
                    </a:cubicBezTo>
                    <a:cubicBezTo>
                      <a:pt x="61451" y="278513"/>
                      <a:pt x="79292" y="260672"/>
                      <a:pt x="79292" y="238867"/>
                    </a:cubicBezTo>
                    <a:cubicBezTo>
                      <a:pt x="79292" y="223008"/>
                      <a:pt x="69380" y="209133"/>
                      <a:pt x="55504" y="203185"/>
                    </a:cubicBezTo>
                    <a:lnTo>
                      <a:pt x="55504" y="75328"/>
                    </a:lnTo>
                    <a:cubicBezTo>
                      <a:pt x="69380" y="69380"/>
                      <a:pt x="79292" y="55505"/>
                      <a:pt x="79292" y="39646"/>
                    </a:cubicBezTo>
                    <a:cubicBezTo>
                      <a:pt x="79292" y="17841"/>
                      <a:pt x="61451" y="0"/>
                      <a:pt x="39646" y="0"/>
                    </a:cubicBezTo>
                    <a:cubicBezTo>
                      <a:pt x="17841" y="0"/>
                      <a:pt x="0" y="17841"/>
                      <a:pt x="0" y="38655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" name="Полилиния: фигура 42">
                <a:extLst>
                  <a:ext uri="{FF2B5EF4-FFF2-40B4-BE49-F238E27FC236}">
                    <a16:creationId xmlns:a16="http://schemas.microsoft.com/office/drawing/2014/main" id="{54D684E3-E430-45DE-AD86-8A16D517F729}"/>
                  </a:ext>
                </a:extLst>
              </p:cNvPr>
              <p:cNvSpPr/>
              <p:nvPr/>
            </p:nvSpPr>
            <p:spPr>
              <a:xfrm>
                <a:off x="1611518" y="5160907"/>
                <a:ext cx="223008" cy="280494"/>
              </a:xfrm>
              <a:custGeom>
                <a:avLst/>
                <a:gdLst>
                  <a:gd name="connsiteX0" fmla="*/ 16849 w 223008"/>
                  <a:gd name="connsiteY0" fmla="*/ 252743 h 280494"/>
                  <a:gd name="connsiteX1" fmla="*/ 16849 w 223008"/>
                  <a:gd name="connsiteY1" fmla="*/ 27752 h 280494"/>
                  <a:gd name="connsiteX2" fmla="*/ 27752 w 223008"/>
                  <a:gd name="connsiteY2" fmla="*/ 16850 h 280494"/>
                  <a:gd name="connsiteX3" fmla="*/ 195256 w 223008"/>
                  <a:gd name="connsiteY3" fmla="*/ 16850 h 280494"/>
                  <a:gd name="connsiteX4" fmla="*/ 206159 w 223008"/>
                  <a:gd name="connsiteY4" fmla="*/ 27752 h 280494"/>
                  <a:gd name="connsiteX5" fmla="*/ 206159 w 223008"/>
                  <a:gd name="connsiteY5" fmla="*/ 252743 h 280494"/>
                  <a:gd name="connsiteX6" fmla="*/ 195256 w 223008"/>
                  <a:gd name="connsiteY6" fmla="*/ 263645 h 280494"/>
                  <a:gd name="connsiteX7" fmla="*/ 27752 w 223008"/>
                  <a:gd name="connsiteY7" fmla="*/ 263645 h 280494"/>
                  <a:gd name="connsiteX8" fmla="*/ 16849 w 223008"/>
                  <a:gd name="connsiteY8" fmla="*/ 252743 h 280494"/>
                  <a:gd name="connsiteX9" fmla="*/ 27752 w 223008"/>
                  <a:gd name="connsiteY9" fmla="*/ 0 h 280494"/>
                  <a:gd name="connsiteX10" fmla="*/ 0 w 223008"/>
                  <a:gd name="connsiteY10" fmla="*/ 27752 h 280494"/>
                  <a:gd name="connsiteX11" fmla="*/ 0 w 223008"/>
                  <a:gd name="connsiteY11" fmla="*/ 252743 h 280494"/>
                  <a:gd name="connsiteX12" fmla="*/ 27752 w 223008"/>
                  <a:gd name="connsiteY12" fmla="*/ 280495 h 280494"/>
                  <a:gd name="connsiteX13" fmla="*/ 195256 w 223008"/>
                  <a:gd name="connsiteY13" fmla="*/ 280495 h 280494"/>
                  <a:gd name="connsiteX14" fmla="*/ 223008 w 223008"/>
                  <a:gd name="connsiteY14" fmla="*/ 252743 h 280494"/>
                  <a:gd name="connsiteX15" fmla="*/ 223008 w 223008"/>
                  <a:gd name="connsiteY15" fmla="*/ 27752 h 280494"/>
                  <a:gd name="connsiteX16" fmla="*/ 195256 w 223008"/>
                  <a:gd name="connsiteY16" fmla="*/ 0 h 280494"/>
                  <a:gd name="connsiteX17" fmla="*/ 27752 w 223008"/>
                  <a:gd name="connsiteY17" fmla="*/ 0 h 280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3008" h="280494">
                    <a:moveTo>
                      <a:pt x="16849" y="252743"/>
                    </a:moveTo>
                    <a:lnTo>
                      <a:pt x="16849" y="27752"/>
                    </a:lnTo>
                    <a:cubicBezTo>
                      <a:pt x="16849" y="21805"/>
                      <a:pt x="21805" y="16850"/>
                      <a:pt x="27752" y="16850"/>
                    </a:cubicBezTo>
                    <a:lnTo>
                      <a:pt x="195256" y="16850"/>
                    </a:lnTo>
                    <a:cubicBezTo>
                      <a:pt x="201203" y="16850"/>
                      <a:pt x="206159" y="21805"/>
                      <a:pt x="206159" y="27752"/>
                    </a:cubicBezTo>
                    <a:lnTo>
                      <a:pt x="206159" y="252743"/>
                    </a:lnTo>
                    <a:cubicBezTo>
                      <a:pt x="206159" y="258689"/>
                      <a:pt x="201203" y="263645"/>
                      <a:pt x="195256" y="263645"/>
                    </a:cubicBezTo>
                    <a:lnTo>
                      <a:pt x="27752" y="263645"/>
                    </a:lnTo>
                    <a:cubicBezTo>
                      <a:pt x="21805" y="262654"/>
                      <a:pt x="16849" y="257698"/>
                      <a:pt x="16849" y="252743"/>
                    </a:cubicBezTo>
                    <a:moveTo>
                      <a:pt x="27752" y="0"/>
                    </a:moveTo>
                    <a:cubicBezTo>
                      <a:pt x="12885" y="0"/>
                      <a:pt x="0" y="12885"/>
                      <a:pt x="0" y="27752"/>
                    </a:cubicBezTo>
                    <a:lnTo>
                      <a:pt x="0" y="252743"/>
                    </a:lnTo>
                    <a:cubicBezTo>
                      <a:pt x="0" y="267610"/>
                      <a:pt x="12885" y="280495"/>
                      <a:pt x="27752" y="280495"/>
                    </a:cubicBezTo>
                    <a:lnTo>
                      <a:pt x="195256" y="280495"/>
                    </a:lnTo>
                    <a:cubicBezTo>
                      <a:pt x="210123" y="280495"/>
                      <a:pt x="223008" y="267610"/>
                      <a:pt x="223008" y="252743"/>
                    </a:cubicBezTo>
                    <a:lnTo>
                      <a:pt x="223008" y="27752"/>
                    </a:lnTo>
                    <a:cubicBezTo>
                      <a:pt x="223008" y="12885"/>
                      <a:pt x="210123" y="0"/>
                      <a:pt x="195256" y="0"/>
                    </a:cubicBezTo>
                    <a:lnTo>
                      <a:pt x="27752" y="0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" name="Полилиния: фигура 43">
                <a:extLst>
                  <a:ext uri="{FF2B5EF4-FFF2-40B4-BE49-F238E27FC236}">
                    <a16:creationId xmlns:a16="http://schemas.microsoft.com/office/drawing/2014/main" id="{EB9923A6-3FC5-BA49-EE37-66AD9ACBB7CD}"/>
                  </a:ext>
                </a:extLst>
              </p:cNvPr>
              <p:cNvSpPr/>
              <p:nvPr/>
            </p:nvSpPr>
            <p:spPr>
              <a:xfrm>
                <a:off x="1647199" y="5191633"/>
                <a:ext cx="151645" cy="76318"/>
              </a:xfrm>
              <a:custGeom>
                <a:avLst/>
                <a:gdLst>
                  <a:gd name="connsiteX0" fmla="*/ 0 w 151645"/>
                  <a:gd name="connsiteY0" fmla="*/ 0 h 76318"/>
                  <a:gd name="connsiteX1" fmla="*/ 151646 w 151645"/>
                  <a:gd name="connsiteY1" fmla="*/ 0 h 76318"/>
                  <a:gd name="connsiteX2" fmla="*/ 151646 w 151645"/>
                  <a:gd name="connsiteY2" fmla="*/ 76318 h 76318"/>
                  <a:gd name="connsiteX3" fmla="*/ 0 w 151645"/>
                  <a:gd name="connsiteY3" fmla="*/ 76318 h 7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645" h="76318">
                    <a:moveTo>
                      <a:pt x="0" y="0"/>
                    </a:moveTo>
                    <a:lnTo>
                      <a:pt x="151646" y="0"/>
                    </a:lnTo>
                    <a:lnTo>
                      <a:pt x="151646" y="76318"/>
                    </a:lnTo>
                    <a:lnTo>
                      <a:pt x="0" y="76318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" name="Полилиния: фигура 44">
                <a:extLst>
                  <a:ext uri="{FF2B5EF4-FFF2-40B4-BE49-F238E27FC236}">
                    <a16:creationId xmlns:a16="http://schemas.microsoft.com/office/drawing/2014/main" id="{1723DC39-2A39-F35C-881C-AFCAE446CDC3}"/>
                  </a:ext>
                </a:extLst>
              </p:cNvPr>
              <p:cNvSpPr/>
              <p:nvPr/>
            </p:nvSpPr>
            <p:spPr>
              <a:xfrm>
                <a:off x="1647199" y="5191632"/>
                <a:ext cx="151645" cy="76318"/>
              </a:xfrm>
              <a:custGeom>
                <a:avLst/>
                <a:gdLst>
                  <a:gd name="connsiteX0" fmla="*/ 6938 w 151645"/>
                  <a:gd name="connsiteY0" fmla="*/ 64425 h 76318"/>
                  <a:gd name="connsiteX1" fmla="*/ 6938 w 151645"/>
                  <a:gd name="connsiteY1" fmla="*/ 11894 h 76318"/>
                  <a:gd name="connsiteX2" fmla="*/ 11894 w 151645"/>
                  <a:gd name="connsiteY2" fmla="*/ 6938 h 76318"/>
                  <a:gd name="connsiteX3" fmla="*/ 139752 w 151645"/>
                  <a:gd name="connsiteY3" fmla="*/ 6938 h 76318"/>
                  <a:gd name="connsiteX4" fmla="*/ 144708 w 151645"/>
                  <a:gd name="connsiteY4" fmla="*/ 11894 h 76318"/>
                  <a:gd name="connsiteX5" fmla="*/ 144708 w 151645"/>
                  <a:gd name="connsiteY5" fmla="*/ 64425 h 76318"/>
                  <a:gd name="connsiteX6" fmla="*/ 139752 w 151645"/>
                  <a:gd name="connsiteY6" fmla="*/ 69380 h 76318"/>
                  <a:gd name="connsiteX7" fmla="*/ 11894 w 151645"/>
                  <a:gd name="connsiteY7" fmla="*/ 69380 h 76318"/>
                  <a:gd name="connsiteX8" fmla="*/ 6938 w 151645"/>
                  <a:gd name="connsiteY8" fmla="*/ 64425 h 76318"/>
                  <a:gd name="connsiteX9" fmla="*/ 11894 w 151645"/>
                  <a:gd name="connsiteY9" fmla="*/ 0 h 76318"/>
                  <a:gd name="connsiteX10" fmla="*/ 0 w 151645"/>
                  <a:gd name="connsiteY10" fmla="*/ 11894 h 76318"/>
                  <a:gd name="connsiteX11" fmla="*/ 0 w 151645"/>
                  <a:gd name="connsiteY11" fmla="*/ 64425 h 76318"/>
                  <a:gd name="connsiteX12" fmla="*/ 11894 w 151645"/>
                  <a:gd name="connsiteY12" fmla="*/ 76319 h 76318"/>
                  <a:gd name="connsiteX13" fmla="*/ 139752 w 151645"/>
                  <a:gd name="connsiteY13" fmla="*/ 76319 h 76318"/>
                  <a:gd name="connsiteX14" fmla="*/ 151646 w 151645"/>
                  <a:gd name="connsiteY14" fmla="*/ 64425 h 76318"/>
                  <a:gd name="connsiteX15" fmla="*/ 151646 w 151645"/>
                  <a:gd name="connsiteY15" fmla="*/ 11894 h 76318"/>
                  <a:gd name="connsiteX16" fmla="*/ 139752 w 151645"/>
                  <a:gd name="connsiteY16" fmla="*/ 0 h 76318"/>
                  <a:gd name="connsiteX17" fmla="*/ 11894 w 151645"/>
                  <a:gd name="connsiteY17" fmla="*/ 0 h 7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1645" h="76318">
                    <a:moveTo>
                      <a:pt x="6938" y="64425"/>
                    </a:moveTo>
                    <a:lnTo>
                      <a:pt x="6938" y="11894"/>
                    </a:lnTo>
                    <a:cubicBezTo>
                      <a:pt x="6938" y="9911"/>
                      <a:pt x="8920" y="6938"/>
                      <a:pt x="11894" y="6938"/>
                    </a:cubicBezTo>
                    <a:lnTo>
                      <a:pt x="139752" y="6938"/>
                    </a:lnTo>
                    <a:cubicBezTo>
                      <a:pt x="142725" y="6938"/>
                      <a:pt x="144708" y="8921"/>
                      <a:pt x="144708" y="11894"/>
                    </a:cubicBezTo>
                    <a:lnTo>
                      <a:pt x="144708" y="64425"/>
                    </a:lnTo>
                    <a:cubicBezTo>
                      <a:pt x="144708" y="67398"/>
                      <a:pt x="142725" y="69380"/>
                      <a:pt x="139752" y="69380"/>
                    </a:cubicBezTo>
                    <a:lnTo>
                      <a:pt x="11894" y="69380"/>
                    </a:lnTo>
                    <a:cubicBezTo>
                      <a:pt x="8920" y="69380"/>
                      <a:pt x="6938" y="67398"/>
                      <a:pt x="6938" y="64425"/>
                    </a:cubicBezTo>
                    <a:moveTo>
                      <a:pt x="11894" y="0"/>
                    </a:moveTo>
                    <a:cubicBezTo>
                      <a:pt x="4956" y="0"/>
                      <a:pt x="0" y="4956"/>
                      <a:pt x="0" y="11894"/>
                    </a:cubicBezTo>
                    <a:lnTo>
                      <a:pt x="0" y="64425"/>
                    </a:lnTo>
                    <a:cubicBezTo>
                      <a:pt x="0" y="71363"/>
                      <a:pt x="4956" y="76319"/>
                      <a:pt x="11894" y="76319"/>
                    </a:cubicBezTo>
                    <a:lnTo>
                      <a:pt x="139752" y="76319"/>
                    </a:lnTo>
                    <a:cubicBezTo>
                      <a:pt x="146690" y="76319"/>
                      <a:pt x="151646" y="71363"/>
                      <a:pt x="151646" y="64425"/>
                    </a:cubicBezTo>
                    <a:lnTo>
                      <a:pt x="151646" y="11894"/>
                    </a:lnTo>
                    <a:cubicBezTo>
                      <a:pt x="151646" y="4956"/>
                      <a:pt x="146690" y="0"/>
                      <a:pt x="139752" y="0"/>
                    </a:cubicBezTo>
                    <a:lnTo>
                      <a:pt x="11894" y="0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" name="Полилиния: фигура 45">
                <a:extLst>
                  <a:ext uri="{FF2B5EF4-FFF2-40B4-BE49-F238E27FC236}">
                    <a16:creationId xmlns:a16="http://schemas.microsoft.com/office/drawing/2014/main" id="{2C7CFF09-7C13-47A0-4101-77414D848C83}"/>
                  </a:ext>
                </a:extLst>
              </p:cNvPr>
              <p:cNvSpPr/>
              <p:nvPr/>
            </p:nvSpPr>
            <p:spPr>
              <a:xfrm>
                <a:off x="1656120" y="5284800"/>
                <a:ext cx="31716" cy="31716"/>
              </a:xfrm>
              <a:custGeom>
                <a:avLst/>
                <a:gdLst>
                  <a:gd name="connsiteX0" fmla="*/ 0 w 31716"/>
                  <a:gd name="connsiteY0" fmla="*/ 0 h 31716"/>
                  <a:gd name="connsiteX1" fmla="*/ 31717 w 31716"/>
                  <a:gd name="connsiteY1" fmla="*/ 0 h 31716"/>
                  <a:gd name="connsiteX2" fmla="*/ 31717 w 31716"/>
                  <a:gd name="connsiteY2" fmla="*/ 31717 h 31716"/>
                  <a:gd name="connsiteX3" fmla="*/ 0 w 31716"/>
                  <a:gd name="connsiteY3" fmla="*/ 31717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16" h="31716">
                    <a:moveTo>
                      <a:pt x="0" y="0"/>
                    </a:moveTo>
                    <a:lnTo>
                      <a:pt x="31717" y="0"/>
                    </a:lnTo>
                    <a:lnTo>
                      <a:pt x="31717" y="31717"/>
                    </a:lnTo>
                    <a:lnTo>
                      <a:pt x="0" y="31717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" name="Полилиния: фигура 46">
                <a:extLst>
                  <a:ext uri="{FF2B5EF4-FFF2-40B4-BE49-F238E27FC236}">
                    <a16:creationId xmlns:a16="http://schemas.microsoft.com/office/drawing/2014/main" id="{7E7B4166-E83B-4864-80D8-11435EBC1C64}"/>
                  </a:ext>
                </a:extLst>
              </p:cNvPr>
              <p:cNvSpPr/>
              <p:nvPr/>
            </p:nvSpPr>
            <p:spPr>
              <a:xfrm>
                <a:off x="1656120" y="5284801"/>
                <a:ext cx="31716" cy="31716"/>
              </a:xfrm>
              <a:custGeom>
                <a:avLst/>
                <a:gdLst>
                  <a:gd name="connsiteX0" fmla="*/ 0 w 31716"/>
                  <a:gd name="connsiteY0" fmla="*/ 15858 h 31716"/>
                  <a:gd name="connsiteX1" fmla="*/ 15858 w 31716"/>
                  <a:gd name="connsiteY1" fmla="*/ 31717 h 31716"/>
                  <a:gd name="connsiteX2" fmla="*/ 31717 w 31716"/>
                  <a:gd name="connsiteY2" fmla="*/ 15858 h 31716"/>
                  <a:gd name="connsiteX3" fmla="*/ 15858 w 31716"/>
                  <a:gd name="connsiteY3" fmla="*/ 0 h 31716"/>
                  <a:gd name="connsiteX4" fmla="*/ 0 w 31716"/>
                  <a:gd name="connsiteY4" fmla="*/ 15858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16" h="31716">
                    <a:moveTo>
                      <a:pt x="0" y="15858"/>
                    </a:moveTo>
                    <a:cubicBezTo>
                      <a:pt x="0" y="24779"/>
                      <a:pt x="6938" y="31717"/>
                      <a:pt x="15858" y="31717"/>
                    </a:cubicBezTo>
                    <a:cubicBezTo>
                      <a:pt x="24779" y="31717"/>
                      <a:pt x="31717" y="24779"/>
                      <a:pt x="31717" y="15858"/>
                    </a:cubicBezTo>
                    <a:cubicBezTo>
                      <a:pt x="31717" y="6938"/>
                      <a:pt x="24779" y="0"/>
                      <a:pt x="15858" y="0"/>
                    </a:cubicBezTo>
                    <a:cubicBezTo>
                      <a:pt x="6938" y="0"/>
                      <a:pt x="0" y="6938"/>
                      <a:pt x="0" y="15858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" name="Полилиния: фигура 47">
                <a:extLst>
                  <a:ext uri="{FF2B5EF4-FFF2-40B4-BE49-F238E27FC236}">
                    <a16:creationId xmlns:a16="http://schemas.microsoft.com/office/drawing/2014/main" id="{512612DD-68C0-1180-9701-2556F3362F38}"/>
                  </a:ext>
                </a:extLst>
              </p:cNvPr>
              <p:cNvSpPr/>
              <p:nvPr/>
            </p:nvSpPr>
            <p:spPr>
              <a:xfrm>
                <a:off x="1706668" y="5284800"/>
                <a:ext cx="31716" cy="31716"/>
              </a:xfrm>
              <a:custGeom>
                <a:avLst/>
                <a:gdLst>
                  <a:gd name="connsiteX0" fmla="*/ 0 w 31716"/>
                  <a:gd name="connsiteY0" fmla="*/ 0 h 31716"/>
                  <a:gd name="connsiteX1" fmla="*/ 31717 w 31716"/>
                  <a:gd name="connsiteY1" fmla="*/ 0 h 31716"/>
                  <a:gd name="connsiteX2" fmla="*/ 31717 w 31716"/>
                  <a:gd name="connsiteY2" fmla="*/ 31717 h 31716"/>
                  <a:gd name="connsiteX3" fmla="*/ 0 w 31716"/>
                  <a:gd name="connsiteY3" fmla="*/ 31717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16" h="31716">
                    <a:moveTo>
                      <a:pt x="0" y="0"/>
                    </a:moveTo>
                    <a:lnTo>
                      <a:pt x="31717" y="0"/>
                    </a:lnTo>
                    <a:lnTo>
                      <a:pt x="31717" y="31717"/>
                    </a:lnTo>
                    <a:lnTo>
                      <a:pt x="0" y="31717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" name="Полилиния: фигура 48">
                <a:extLst>
                  <a:ext uri="{FF2B5EF4-FFF2-40B4-BE49-F238E27FC236}">
                    <a16:creationId xmlns:a16="http://schemas.microsoft.com/office/drawing/2014/main" id="{611DEA12-F77D-546D-5018-20DCB2F495E0}"/>
                  </a:ext>
                </a:extLst>
              </p:cNvPr>
              <p:cNvSpPr/>
              <p:nvPr/>
            </p:nvSpPr>
            <p:spPr>
              <a:xfrm>
                <a:off x="1706668" y="5284801"/>
                <a:ext cx="31716" cy="31716"/>
              </a:xfrm>
              <a:custGeom>
                <a:avLst/>
                <a:gdLst>
                  <a:gd name="connsiteX0" fmla="*/ 0 w 31716"/>
                  <a:gd name="connsiteY0" fmla="*/ 15858 h 31716"/>
                  <a:gd name="connsiteX1" fmla="*/ 15858 w 31716"/>
                  <a:gd name="connsiteY1" fmla="*/ 31717 h 31716"/>
                  <a:gd name="connsiteX2" fmla="*/ 31717 w 31716"/>
                  <a:gd name="connsiteY2" fmla="*/ 15858 h 31716"/>
                  <a:gd name="connsiteX3" fmla="*/ 15858 w 31716"/>
                  <a:gd name="connsiteY3" fmla="*/ 0 h 31716"/>
                  <a:gd name="connsiteX4" fmla="*/ 0 w 31716"/>
                  <a:gd name="connsiteY4" fmla="*/ 15858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16" h="31716">
                    <a:moveTo>
                      <a:pt x="0" y="15858"/>
                    </a:moveTo>
                    <a:cubicBezTo>
                      <a:pt x="0" y="24779"/>
                      <a:pt x="6938" y="31717"/>
                      <a:pt x="15858" y="31717"/>
                    </a:cubicBezTo>
                    <a:cubicBezTo>
                      <a:pt x="24779" y="31717"/>
                      <a:pt x="31717" y="24779"/>
                      <a:pt x="31717" y="15858"/>
                    </a:cubicBezTo>
                    <a:cubicBezTo>
                      <a:pt x="31717" y="6938"/>
                      <a:pt x="24779" y="0"/>
                      <a:pt x="15858" y="0"/>
                    </a:cubicBezTo>
                    <a:cubicBezTo>
                      <a:pt x="6938" y="0"/>
                      <a:pt x="0" y="6938"/>
                      <a:pt x="0" y="15858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0" name="Полилиния: фигура 49">
                <a:extLst>
                  <a:ext uri="{FF2B5EF4-FFF2-40B4-BE49-F238E27FC236}">
                    <a16:creationId xmlns:a16="http://schemas.microsoft.com/office/drawing/2014/main" id="{B275B0C4-22D2-6698-83D5-859A41DA129D}"/>
                  </a:ext>
                </a:extLst>
              </p:cNvPr>
              <p:cNvSpPr/>
              <p:nvPr/>
            </p:nvSpPr>
            <p:spPr>
              <a:xfrm>
                <a:off x="1757217" y="5284800"/>
                <a:ext cx="31716" cy="31716"/>
              </a:xfrm>
              <a:custGeom>
                <a:avLst/>
                <a:gdLst>
                  <a:gd name="connsiteX0" fmla="*/ 0 w 31716"/>
                  <a:gd name="connsiteY0" fmla="*/ 0 h 31716"/>
                  <a:gd name="connsiteX1" fmla="*/ 31717 w 31716"/>
                  <a:gd name="connsiteY1" fmla="*/ 0 h 31716"/>
                  <a:gd name="connsiteX2" fmla="*/ 31717 w 31716"/>
                  <a:gd name="connsiteY2" fmla="*/ 31717 h 31716"/>
                  <a:gd name="connsiteX3" fmla="*/ 0 w 31716"/>
                  <a:gd name="connsiteY3" fmla="*/ 31717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16" h="31716">
                    <a:moveTo>
                      <a:pt x="0" y="0"/>
                    </a:moveTo>
                    <a:lnTo>
                      <a:pt x="31717" y="0"/>
                    </a:lnTo>
                    <a:lnTo>
                      <a:pt x="31717" y="31717"/>
                    </a:lnTo>
                    <a:lnTo>
                      <a:pt x="0" y="31717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1" name="Полилиния: фигура 50">
                <a:extLst>
                  <a:ext uri="{FF2B5EF4-FFF2-40B4-BE49-F238E27FC236}">
                    <a16:creationId xmlns:a16="http://schemas.microsoft.com/office/drawing/2014/main" id="{766A9F7B-7FD9-BC3F-6B5F-74D0F2C87502}"/>
                  </a:ext>
                </a:extLst>
              </p:cNvPr>
              <p:cNvSpPr/>
              <p:nvPr/>
            </p:nvSpPr>
            <p:spPr>
              <a:xfrm>
                <a:off x="1757217" y="5284801"/>
                <a:ext cx="31716" cy="31716"/>
              </a:xfrm>
              <a:custGeom>
                <a:avLst/>
                <a:gdLst>
                  <a:gd name="connsiteX0" fmla="*/ 0 w 31716"/>
                  <a:gd name="connsiteY0" fmla="*/ 15858 h 31716"/>
                  <a:gd name="connsiteX1" fmla="*/ 15858 w 31716"/>
                  <a:gd name="connsiteY1" fmla="*/ 31717 h 31716"/>
                  <a:gd name="connsiteX2" fmla="*/ 31717 w 31716"/>
                  <a:gd name="connsiteY2" fmla="*/ 15858 h 31716"/>
                  <a:gd name="connsiteX3" fmla="*/ 15858 w 31716"/>
                  <a:gd name="connsiteY3" fmla="*/ 0 h 31716"/>
                  <a:gd name="connsiteX4" fmla="*/ 0 w 31716"/>
                  <a:gd name="connsiteY4" fmla="*/ 15858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16" h="31716">
                    <a:moveTo>
                      <a:pt x="0" y="15858"/>
                    </a:moveTo>
                    <a:cubicBezTo>
                      <a:pt x="0" y="24779"/>
                      <a:pt x="6938" y="31717"/>
                      <a:pt x="15858" y="31717"/>
                    </a:cubicBezTo>
                    <a:cubicBezTo>
                      <a:pt x="24779" y="31717"/>
                      <a:pt x="31717" y="24779"/>
                      <a:pt x="31717" y="15858"/>
                    </a:cubicBezTo>
                    <a:cubicBezTo>
                      <a:pt x="31717" y="6938"/>
                      <a:pt x="24779" y="0"/>
                      <a:pt x="15858" y="0"/>
                    </a:cubicBezTo>
                    <a:cubicBezTo>
                      <a:pt x="6938" y="0"/>
                      <a:pt x="0" y="6938"/>
                      <a:pt x="0" y="15858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2" name="Полилиния: фигура 51">
                <a:extLst>
                  <a:ext uri="{FF2B5EF4-FFF2-40B4-BE49-F238E27FC236}">
                    <a16:creationId xmlns:a16="http://schemas.microsoft.com/office/drawing/2014/main" id="{F29D5950-F54E-B43E-B157-B404E3549F46}"/>
                  </a:ext>
                </a:extLst>
              </p:cNvPr>
              <p:cNvSpPr/>
              <p:nvPr/>
            </p:nvSpPr>
            <p:spPr>
              <a:xfrm>
                <a:off x="1656120" y="5328411"/>
                <a:ext cx="31716" cy="31716"/>
              </a:xfrm>
              <a:custGeom>
                <a:avLst/>
                <a:gdLst>
                  <a:gd name="connsiteX0" fmla="*/ 0 w 31716"/>
                  <a:gd name="connsiteY0" fmla="*/ 0 h 31716"/>
                  <a:gd name="connsiteX1" fmla="*/ 31717 w 31716"/>
                  <a:gd name="connsiteY1" fmla="*/ 0 h 31716"/>
                  <a:gd name="connsiteX2" fmla="*/ 31717 w 31716"/>
                  <a:gd name="connsiteY2" fmla="*/ 31717 h 31716"/>
                  <a:gd name="connsiteX3" fmla="*/ 0 w 31716"/>
                  <a:gd name="connsiteY3" fmla="*/ 31717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16" h="31716">
                    <a:moveTo>
                      <a:pt x="0" y="0"/>
                    </a:moveTo>
                    <a:lnTo>
                      <a:pt x="31717" y="0"/>
                    </a:lnTo>
                    <a:lnTo>
                      <a:pt x="31717" y="31717"/>
                    </a:lnTo>
                    <a:lnTo>
                      <a:pt x="0" y="31717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3" name="Полилиния: фигура 52">
                <a:extLst>
                  <a:ext uri="{FF2B5EF4-FFF2-40B4-BE49-F238E27FC236}">
                    <a16:creationId xmlns:a16="http://schemas.microsoft.com/office/drawing/2014/main" id="{1A377454-B79C-1C4A-5494-7E6402181428}"/>
                  </a:ext>
                </a:extLst>
              </p:cNvPr>
              <p:cNvSpPr/>
              <p:nvPr/>
            </p:nvSpPr>
            <p:spPr>
              <a:xfrm>
                <a:off x="1656120" y="5328411"/>
                <a:ext cx="31716" cy="31716"/>
              </a:xfrm>
              <a:custGeom>
                <a:avLst/>
                <a:gdLst>
                  <a:gd name="connsiteX0" fmla="*/ 0 w 31716"/>
                  <a:gd name="connsiteY0" fmla="*/ 15859 h 31716"/>
                  <a:gd name="connsiteX1" fmla="*/ 15858 w 31716"/>
                  <a:gd name="connsiteY1" fmla="*/ 31717 h 31716"/>
                  <a:gd name="connsiteX2" fmla="*/ 31717 w 31716"/>
                  <a:gd name="connsiteY2" fmla="*/ 15859 h 31716"/>
                  <a:gd name="connsiteX3" fmla="*/ 15858 w 31716"/>
                  <a:gd name="connsiteY3" fmla="*/ 0 h 31716"/>
                  <a:gd name="connsiteX4" fmla="*/ 0 w 31716"/>
                  <a:gd name="connsiteY4" fmla="*/ 15859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16" h="31716">
                    <a:moveTo>
                      <a:pt x="0" y="15859"/>
                    </a:moveTo>
                    <a:cubicBezTo>
                      <a:pt x="0" y="24779"/>
                      <a:pt x="6938" y="31717"/>
                      <a:pt x="15858" y="31717"/>
                    </a:cubicBezTo>
                    <a:cubicBezTo>
                      <a:pt x="24779" y="31717"/>
                      <a:pt x="31717" y="24779"/>
                      <a:pt x="31717" y="15859"/>
                    </a:cubicBezTo>
                    <a:cubicBezTo>
                      <a:pt x="31717" y="6938"/>
                      <a:pt x="24779" y="0"/>
                      <a:pt x="15858" y="0"/>
                    </a:cubicBezTo>
                    <a:cubicBezTo>
                      <a:pt x="6938" y="0"/>
                      <a:pt x="0" y="6938"/>
                      <a:pt x="0" y="15859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4" name="Полилиния: фигура 53">
                <a:extLst>
                  <a:ext uri="{FF2B5EF4-FFF2-40B4-BE49-F238E27FC236}">
                    <a16:creationId xmlns:a16="http://schemas.microsoft.com/office/drawing/2014/main" id="{88F5CD7A-04B7-E6E2-1A01-06A8401858A9}"/>
                  </a:ext>
                </a:extLst>
              </p:cNvPr>
              <p:cNvSpPr/>
              <p:nvPr/>
            </p:nvSpPr>
            <p:spPr>
              <a:xfrm>
                <a:off x="1706668" y="5328411"/>
                <a:ext cx="31716" cy="31716"/>
              </a:xfrm>
              <a:custGeom>
                <a:avLst/>
                <a:gdLst>
                  <a:gd name="connsiteX0" fmla="*/ 0 w 31716"/>
                  <a:gd name="connsiteY0" fmla="*/ 0 h 31716"/>
                  <a:gd name="connsiteX1" fmla="*/ 31717 w 31716"/>
                  <a:gd name="connsiteY1" fmla="*/ 0 h 31716"/>
                  <a:gd name="connsiteX2" fmla="*/ 31717 w 31716"/>
                  <a:gd name="connsiteY2" fmla="*/ 31717 h 31716"/>
                  <a:gd name="connsiteX3" fmla="*/ 0 w 31716"/>
                  <a:gd name="connsiteY3" fmla="*/ 31717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16" h="31716">
                    <a:moveTo>
                      <a:pt x="0" y="0"/>
                    </a:moveTo>
                    <a:lnTo>
                      <a:pt x="31717" y="0"/>
                    </a:lnTo>
                    <a:lnTo>
                      <a:pt x="31717" y="31717"/>
                    </a:lnTo>
                    <a:lnTo>
                      <a:pt x="0" y="31717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5" name="Полилиния: фигура 54">
                <a:extLst>
                  <a:ext uri="{FF2B5EF4-FFF2-40B4-BE49-F238E27FC236}">
                    <a16:creationId xmlns:a16="http://schemas.microsoft.com/office/drawing/2014/main" id="{6520E5D6-A30E-F10F-D2E4-147EB6376AFE}"/>
                  </a:ext>
                </a:extLst>
              </p:cNvPr>
              <p:cNvSpPr/>
              <p:nvPr/>
            </p:nvSpPr>
            <p:spPr>
              <a:xfrm>
                <a:off x="1706668" y="5328411"/>
                <a:ext cx="31716" cy="31716"/>
              </a:xfrm>
              <a:custGeom>
                <a:avLst/>
                <a:gdLst>
                  <a:gd name="connsiteX0" fmla="*/ 0 w 31716"/>
                  <a:gd name="connsiteY0" fmla="*/ 15859 h 31716"/>
                  <a:gd name="connsiteX1" fmla="*/ 15858 w 31716"/>
                  <a:gd name="connsiteY1" fmla="*/ 31717 h 31716"/>
                  <a:gd name="connsiteX2" fmla="*/ 31717 w 31716"/>
                  <a:gd name="connsiteY2" fmla="*/ 15859 h 31716"/>
                  <a:gd name="connsiteX3" fmla="*/ 15858 w 31716"/>
                  <a:gd name="connsiteY3" fmla="*/ 0 h 31716"/>
                  <a:gd name="connsiteX4" fmla="*/ 0 w 31716"/>
                  <a:gd name="connsiteY4" fmla="*/ 15859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16" h="31716">
                    <a:moveTo>
                      <a:pt x="0" y="15859"/>
                    </a:moveTo>
                    <a:cubicBezTo>
                      <a:pt x="0" y="24779"/>
                      <a:pt x="6938" y="31717"/>
                      <a:pt x="15858" y="31717"/>
                    </a:cubicBezTo>
                    <a:cubicBezTo>
                      <a:pt x="24779" y="31717"/>
                      <a:pt x="31717" y="24779"/>
                      <a:pt x="31717" y="15859"/>
                    </a:cubicBezTo>
                    <a:cubicBezTo>
                      <a:pt x="31717" y="6938"/>
                      <a:pt x="24779" y="0"/>
                      <a:pt x="15858" y="0"/>
                    </a:cubicBezTo>
                    <a:cubicBezTo>
                      <a:pt x="6938" y="0"/>
                      <a:pt x="0" y="6938"/>
                      <a:pt x="0" y="15859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6" name="Полилиния: фигура 55">
                <a:extLst>
                  <a:ext uri="{FF2B5EF4-FFF2-40B4-BE49-F238E27FC236}">
                    <a16:creationId xmlns:a16="http://schemas.microsoft.com/office/drawing/2014/main" id="{3086E324-2E44-CBFE-FE13-24F33887D8A0}"/>
                  </a:ext>
                </a:extLst>
              </p:cNvPr>
              <p:cNvSpPr/>
              <p:nvPr/>
            </p:nvSpPr>
            <p:spPr>
              <a:xfrm>
                <a:off x="1757217" y="5328411"/>
                <a:ext cx="31716" cy="31716"/>
              </a:xfrm>
              <a:custGeom>
                <a:avLst/>
                <a:gdLst>
                  <a:gd name="connsiteX0" fmla="*/ 0 w 31716"/>
                  <a:gd name="connsiteY0" fmla="*/ 0 h 31716"/>
                  <a:gd name="connsiteX1" fmla="*/ 31717 w 31716"/>
                  <a:gd name="connsiteY1" fmla="*/ 0 h 31716"/>
                  <a:gd name="connsiteX2" fmla="*/ 31717 w 31716"/>
                  <a:gd name="connsiteY2" fmla="*/ 31717 h 31716"/>
                  <a:gd name="connsiteX3" fmla="*/ 0 w 31716"/>
                  <a:gd name="connsiteY3" fmla="*/ 31717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16" h="31716">
                    <a:moveTo>
                      <a:pt x="0" y="0"/>
                    </a:moveTo>
                    <a:lnTo>
                      <a:pt x="31717" y="0"/>
                    </a:lnTo>
                    <a:lnTo>
                      <a:pt x="31717" y="31717"/>
                    </a:lnTo>
                    <a:lnTo>
                      <a:pt x="0" y="31717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7" name="Полилиния: фигура 56">
                <a:extLst>
                  <a:ext uri="{FF2B5EF4-FFF2-40B4-BE49-F238E27FC236}">
                    <a16:creationId xmlns:a16="http://schemas.microsoft.com/office/drawing/2014/main" id="{36FE2119-6D73-84F5-D2AC-248DCB09B1E8}"/>
                  </a:ext>
                </a:extLst>
              </p:cNvPr>
              <p:cNvSpPr/>
              <p:nvPr/>
            </p:nvSpPr>
            <p:spPr>
              <a:xfrm>
                <a:off x="1757217" y="5328411"/>
                <a:ext cx="31716" cy="31716"/>
              </a:xfrm>
              <a:custGeom>
                <a:avLst/>
                <a:gdLst>
                  <a:gd name="connsiteX0" fmla="*/ 0 w 31716"/>
                  <a:gd name="connsiteY0" fmla="*/ 15859 h 31716"/>
                  <a:gd name="connsiteX1" fmla="*/ 15858 w 31716"/>
                  <a:gd name="connsiteY1" fmla="*/ 31717 h 31716"/>
                  <a:gd name="connsiteX2" fmla="*/ 31717 w 31716"/>
                  <a:gd name="connsiteY2" fmla="*/ 15859 h 31716"/>
                  <a:gd name="connsiteX3" fmla="*/ 15858 w 31716"/>
                  <a:gd name="connsiteY3" fmla="*/ 0 h 31716"/>
                  <a:gd name="connsiteX4" fmla="*/ 0 w 31716"/>
                  <a:gd name="connsiteY4" fmla="*/ 15859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16" h="31716">
                    <a:moveTo>
                      <a:pt x="0" y="15859"/>
                    </a:moveTo>
                    <a:cubicBezTo>
                      <a:pt x="0" y="24779"/>
                      <a:pt x="6938" y="31717"/>
                      <a:pt x="15858" y="31717"/>
                    </a:cubicBezTo>
                    <a:cubicBezTo>
                      <a:pt x="24779" y="31717"/>
                      <a:pt x="31717" y="24779"/>
                      <a:pt x="31717" y="15859"/>
                    </a:cubicBezTo>
                    <a:cubicBezTo>
                      <a:pt x="31717" y="6938"/>
                      <a:pt x="24779" y="0"/>
                      <a:pt x="15858" y="0"/>
                    </a:cubicBezTo>
                    <a:cubicBezTo>
                      <a:pt x="6938" y="0"/>
                      <a:pt x="0" y="6938"/>
                      <a:pt x="0" y="15859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8" name="Полилиния: фигура 57">
                <a:extLst>
                  <a:ext uri="{FF2B5EF4-FFF2-40B4-BE49-F238E27FC236}">
                    <a16:creationId xmlns:a16="http://schemas.microsoft.com/office/drawing/2014/main" id="{B4BB7211-5C89-2482-EF2C-7700C1C25916}"/>
                  </a:ext>
                </a:extLst>
              </p:cNvPr>
              <p:cNvSpPr/>
              <p:nvPr/>
            </p:nvSpPr>
            <p:spPr>
              <a:xfrm>
                <a:off x="1656120" y="5371030"/>
                <a:ext cx="31716" cy="31716"/>
              </a:xfrm>
              <a:custGeom>
                <a:avLst/>
                <a:gdLst>
                  <a:gd name="connsiteX0" fmla="*/ 0 w 31716"/>
                  <a:gd name="connsiteY0" fmla="*/ 0 h 31716"/>
                  <a:gd name="connsiteX1" fmla="*/ 31717 w 31716"/>
                  <a:gd name="connsiteY1" fmla="*/ 0 h 31716"/>
                  <a:gd name="connsiteX2" fmla="*/ 31717 w 31716"/>
                  <a:gd name="connsiteY2" fmla="*/ 31717 h 31716"/>
                  <a:gd name="connsiteX3" fmla="*/ 0 w 31716"/>
                  <a:gd name="connsiteY3" fmla="*/ 31717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16" h="31716">
                    <a:moveTo>
                      <a:pt x="0" y="0"/>
                    </a:moveTo>
                    <a:lnTo>
                      <a:pt x="31717" y="0"/>
                    </a:lnTo>
                    <a:lnTo>
                      <a:pt x="31717" y="31717"/>
                    </a:lnTo>
                    <a:lnTo>
                      <a:pt x="0" y="31717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9" name="Полилиния: фигура 58">
                <a:extLst>
                  <a:ext uri="{FF2B5EF4-FFF2-40B4-BE49-F238E27FC236}">
                    <a16:creationId xmlns:a16="http://schemas.microsoft.com/office/drawing/2014/main" id="{D0F51875-7A48-5EF2-651A-F36DD8B532E2}"/>
                  </a:ext>
                </a:extLst>
              </p:cNvPr>
              <p:cNvSpPr/>
              <p:nvPr/>
            </p:nvSpPr>
            <p:spPr>
              <a:xfrm>
                <a:off x="1656120" y="5371937"/>
                <a:ext cx="31716" cy="31800"/>
              </a:xfrm>
              <a:custGeom>
                <a:avLst/>
                <a:gdLst>
                  <a:gd name="connsiteX0" fmla="*/ 0 w 31716"/>
                  <a:gd name="connsiteY0" fmla="*/ 15942 h 31800"/>
                  <a:gd name="connsiteX1" fmla="*/ 15858 w 31716"/>
                  <a:gd name="connsiteY1" fmla="*/ 31801 h 31800"/>
                  <a:gd name="connsiteX2" fmla="*/ 31717 w 31716"/>
                  <a:gd name="connsiteY2" fmla="*/ 15942 h 31800"/>
                  <a:gd name="connsiteX3" fmla="*/ 15858 w 31716"/>
                  <a:gd name="connsiteY3" fmla="*/ 84 h 31800"/>
                  <a:gd name="connsiteX4" fmla="*/ 0 w 31716"/>
                  <a:gd name="connsiteY4" fmla="*/ 15942 h 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16" h="31800">
                    <a:moveTo>
                      <a:pt x="0" y="15942"/>
                    </a:moveTo>
                    <a:cubicBezTo>
                      <a:pt x="0" y="24863"/>
                      <a:pt x="6938" y="31801"/>
                      <a:pt x="15858" y="31801"/>
                    </a:cubicBezTo>
                    <a:cubicBezTo>
                      <a:pt x="24779" y="31801"/>
                      <a:pt x="31717" y="24863"/>
                      <a:pt x="31717" y="15942"/>
                    </a:cubicBezTo>
                    <a:cubicBezTo>
                      <a:pt x="31717" y="7022"/>
                      <a:pt x="24779" y="84"/>
                      <a:pt x="15858" y="84"/>
                    </a:cubicBezTo>
                    <a:cubicBezTo>
                      <a:pt x="6938" y="-907"/>
                      <a:pt x="0" y="7022"/>
                      <a:pt x="0" y="15942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0" name="Полилиния: фигура 59">
                <a:extLst>
                  <a:ext uri="{FF2B5EF4-FFF2-40B4-BE49-F238E27FC236}">
                    <a16:creationId xmlns:a16="http://schemas.microsoft.com/office/drawing/2014/main" id="{61AEDC34-5136-3B95-5E18-D33C0478B8C5}"/>
                  </a:ext>
                </a:extLst>
              </p:cNvPr>
              <p:cNvSpPr/>
              <p:nvPr/>
            </p:nvSpPr>
            <p:spPr>
              <a:xfrm>
                <a:off x="1706668" y="5371030"/>
                <a:ext cx="31716" cy="31716"/>
              </a:xfrm>
              <a:custGeom>
                <a:avLst/>
                <a:gdLst>
                  <a:gd name="connsiteX0" fmla="*/ 0 w 31716"/>
                  <a:gd name="connsiteY0" fmla="*/ 0 h 31716"/>
                  <a:gd name="connsiteX1" fmla="*/ 31717 w 31716"/>
                  <a:gd name="connsiteY1" fmla="*/ 0 h 31716"/>
                  <a:gd name="connsiteX2" fmla="*/ 31717 w 31716"/>
                  <a:gd name="connsiteY2" fmla="*/ 31717 h 31716"/>
                  <a:gd name="connsiteX3" fmla="*/ 0 w 31716"/>
                  <a:gd name="connsiteY3" fmla="*/ 31717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16" h="31716">
                    <a:moveTo>
                      <a:pt x="0" y="0"/>
                    </a:moveTo>
                    <a:lnTo>
                      <a:pt x="31717" y="0"/>
                    </a:lnTo>
                    <a:lnTo>
                      <a:pt x="31717" y="31717"/>
                    </a:lnTo>
                    <a:lnTo>
                      <a:pt x="0" y="31717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951587F2-28C3-0C03-275D-6E6C8927A316}"/>
                  </a:ext>
                </a:extLst>
              </p:cNvPr>
              <p:cNvSpPr/>
              <p:nvPr/>
            </p:nvSpPr>
            <p:spPr>
              <a:xfrm>
                <a:off x="1706668" y="5371937"/>
                <a:ext cx="31716" cy="31800"/>
              </a:xfrm>
              <a:custGeom>
                <a:avLst/>
                <a:gdLst>
                  <a:gd name="connsiteX0" fmla="*/ 0 w 31716"/>
                  <a:gd name="connsiteY0" fmla="*/ 15942 h 31800"/>
                  <a:gd name="connsiteX1" fmla="*/ 15858 w 31716"/>
                  <a:gd name="connsiteY1" fmla="*/ 31801 h 31800"/>
                  <a:gd name="connsiteX2" fmla="*/ 31717 w 31716"/>
                  <a:gd name="connsiteY2" fmla="*/ 15942 h 31800"/>
                  <a:gd name="connsiteX3" fmla="*/ 15858 w 31716"/>
                  <a:gd name="connsiteY3" fmla="*/ 84 h 31800"/>
                  <a:gd name="connsiteX4" fmla="*/ 0 w 31716"/>
                  <a:gd name="connsiteY4" fmla="*/ 15942 h 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16" h="31800">
                    <a:moveTo>
                      <a:pt x="0" y="15942"/>
                    </a:moveTo>
                    <a:cubicBezTo>
                      <a:pt x="0" y="24863"/>
                      <a:pt x="6938" y="31801"/>
                      <a:pt x="15858" y="31801"/>
                    </a:cubicBezTo>
                    <a:cubicBezTo>
                      <a:pt x="24779" y="31801"/>
                      <a:pt x="31717" y="24863"/>
                      <a:pt x="31717" y="15942"/>
                    </a:cubicBezTo>
                    <a:cubicBezTo>
                      <a:pt x="31717" y="7022"/>
                      <a:pt x="24779" y="84"/>
                      <a:pt x="15858" y="84"/>
                    </a:cubicBezTo>
                    <a:cubicBezTo>
                      <a:pt x="6938" y="-907"/>
                      <a:pt x="0" y="7022"/>
                      <a:pt x="0" y="15942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B32F37E9-8895-A0EF-EC7F-ADBB16007326}"/>
                  </a:ext>
                </a:extLst>
              </p:cNvPr>
              <p:cNvSpPr/>
              <p:nvPr/>
            </p:nvSpPr>
            <p:spPr>
              <a:xfrm>
                <a:off x="1757217" y="5371030"/>
                <a:ext cx="31716" cy="31716"/>
              </a:xfrm>
              <a:custGeom>
                <a:avLst/>
                <a:gdLst>
                  <a:gd name="connsiteX0" fmla="*/ 0 w 31716"/>
                  <a:gd name="connsiteY0" fmla="*/ 0 h 31716"/>
                  <a:gd name="connsiteX1" fmla="*/ 31717 w 31716"/>
                  <a:gd name="connsiteY1" fmla="*/ 0 h 31716"/>
                  <a:gd name="connsiteX2" fmla="*/ 31717 w 31716"/>
                  <a:gd name="connsiteY2" fmla="*/ 31717 h 31716"/>
                  <a:gd name="connsiteX3" fmla="*/ 0 w 31716"/>
                  <a:gd name="connsiteY3" fmla="*/ 31717 h 3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16" h="31716">
                    <a:moveTo>
                      <a:pt x="0" y="0"/>
                    </a:moveTo>
                    <a:lnTo>
                      <a:pt x="31717" y="0"/>
                    </a:lnTo>
                    <a:lnTo>
                      <a:pt x="31717" y="31717"/>
                    </a:lnTo>
                    <a:lnTo>
                      <a:pt x="0" y="31717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" name="Полилиния: фигура 62">
                <a:extLst>
                  <a:ext uri="{FF2B5EF4-FFF2-40B4-BE49-F238E27FC236}">
                    <a16:creationId xmlns:a16="http://schemas.microsoft.com/office/drawing/2014/main" id="{9A56AC61-09BB-B68B-F0FA-C023F556AD9C}"/>
                  </a:ext>
                </a:extLst>
              </p:cNvPr>
              <p:cNvSpPr/>
              <p:nvPr/>
            </p:nvSpPr>
            <p:spPr>
              <a:xfrm>
                <a:off x="1757217" y="5371937"/>
                <a:ext cx="31716" cy="31800"/>
              </a:xfrm>
              <a:custGeom>
                <a:avLst/>
                <a:gdLst>
                  <a:gd name="connsiteX0" fmla="*/ 0 w 31716"/>
                  <a:gd name="connsiteY0" fmla="*/ 15942 h 31800"/>
                  <a:gd name="connsiteX1" fmla="*/ 15858 w 31716"/>
                  <a:gd name="connsiteY1" fmla="*/ 31801 h 31800"/>
                  <a:gd name="connsiteX2" fmla="*/ 31717 w 31716"/>
                  <a:gd name="connsiteY2" fmla="*/ 15942 h 31800"/>
                  <a:gd name="connsiteX3" fmla="*/ 15858 w 31716"/>
                  <a:gd name="connsiteY3" fmla="*/ 84 h 31800"/>
                  <a:gd name="connsiteX4" fmla="*/ 0 w 31716"/>
                  <a:gd name="connsiteY4" fmla="*/ 15942 h 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716" h="31800">
                    <a:moveTo>
                      <a:pt x="0" y="15942"/>
                    </a:moveTo>
                    <a:cubicBezTo>
                      <a:pt x="0" y="24863"/>
                      <a:pt x="6938" y="31801"/>
                      <a:pt x="15858" y="31801"/>
                    </a:cubicBezTo>
                    <a:cubicBezTo>
                      <a:pt x="24779" y="31801"/>
                      <a:pt x="31717" y="24863"/>
                      <a:pt x="31717" y="15942"/>
                    </a:cubicBezTo>
                    <a:cubicBezTo>
                      <a:pt x="31717" y="7022"/>
                      <a:pt x="24779" y="84"/>
                      <a:pt x="15858" y="84"/>
                    </a:cubicBezTo>
                    <a:cubicBezTo>
                      <a:pt x="6938" y="-907"/>
                      <a:pt x="0" y="7022"/>
                      <a:pt x="0" y="15942"/>
                    </a:cubicBezTo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64" name="Рисунок 3">
              <a:extLst>
                <a:ext uri="{FF2B5EF4-FFF2-40B4-BE49-F238E27FC236}">
                  <a16:creationId xmlns:a16="http://schemas.microsoft.com/office/drawing/2014/main" id="{4711F15F-3134-B091-3F31-7C3A44218E77}"/>
                </a:ext>
              </a:extLst>
            </p:cNvPr>
            <p:cNvGrpSpPr/>
            <p:nvPr/>
          </p:nvGrpSpPr>
          <p:grpSpPr>
            <a:xfrm>
              <a:off x="1011310" y="7241159"/>
              <a:ext cx="976607" cy="786841"/>
              <a:chOff x="858910" y="1878355"/>
              <a:chExt cx="976607" cy="786841"/>
            </a:xfrm>
            <a:grpFill/>
          </p:grpSpPr>
          <p:sp>
            <p:nvSpPr>
              <p:cNvPr id="65" name="Полилиния: фигура 64">
                <a:extLst>
                  <a:ext uri="{FF2B5EF4-FFF2-40B4-BE49-F238E27FC236}">
                    <a16:creationId xmlns:a16="http://schemas.microsoft.com/office/drawing/2014/main" id="{128CA926-700D-62B1-982E-E96AB04216E5}"/>
                  </a:ext>
                </a:extLst>
              </p:cNvPr>
              <p:cNvSpPr/>
              <p:nvPr/>
            </p:nvSpPr>
            <p:spPr>
              <a:xfrm>
                <a:off x="858910" y="1878355"/>
                <a:ext cx="976607" cy="786841"/>
              </a:xfrm>
              <a:custGeom>
                <a:avLst/>
                <a:gdLst>
                  <a:gd name="connsiteX0" fmla="*/ 37990 w 976607"/>
                  <a:gd name="connsiteY0" fmla="*/ 366595 h 786841"/>
                  <a:gd name="connsiteX1" fmla="*/ 46910 w 976607"/>
                  <a:gd name="connsiteY1" fmla="*/ 366595 h 786841"/>
                  <a:gd name="connsiteX2" fmla="*/ 159901 w 976607"/>
                  <a:gd name="connsiteY2" fmla="*/ 369568 h 786841"/>
                  <a:gd name="connsiteX3" fmla="*/ 168821 w 976607"/>
                  <a:gd name="connsiteY3" fmla="*/ 375515 h 786841"/>
                  <a:gd name="connsiteX4" fmla="*/ 204503 w 976607"/>
                  <a:gd name="connsiteY4" fmla="*/ 451834 h 786841"/>
                  <a:gd name="connsiteX5" fmla="*/ 204503 w 976607"/>
                  <a:gd name="connsiteY5" fmla="*/ 459763 h 786841"/>
                  <a:gd name="connsiteX6" fmla="*/ 133140 w 976607"/>
                  <a:gd name="connsiteY6" fmla="*/ 564824 h 786841"/>
                  <a:gd name="connsiteX7" fmla="*/ 37990 w 976607"/>
                  <a:gd name="connsiteY7" fmla="*/ 366595 h 786841"/>
                  <a:gd name="connsiteX8" fmla="*/ 584113 w 976607"/>
                  <a:gd name="connsiteY8" fmla="*/ 389391 h 786841"/>
                  <a:gd name="connsiteX9" fmla="*/ 643581 w 976607"/>
                  <a:gd name="connsiteY9" fmla="*/ 360648 h 786841"/>
                  <a:gd name="connsiteX10" fmla="*/ 628714 w 976607"/>
                  <a:gd name="connsiteY10" fmla="*/ 402276 h 786841"/>
                  <a:gd name="connsiteX11" fmla="*/ 612856 w 976607"/>
                  <a:gd name="connsiteY11" fmla="*/ 406241 h 786841"/>
                  <a:gd name="connsiteX12" fmla="*/ 584113 w 976607"/>
                  <a:gd name="connsiteY12" fmla="*/ 389391 h 786841"/>
                  <a:gd name="connsiteX13" fmla="*/ 260007 w 976607"/>
                  <a:gd name="connsiteY13" fmla="*/ 491480 h 786841"/>
                  <a:gd name="connsiteX14" fmla="*/ 171795 w 976607"/>
                  <a:gd name="connsiteY14" fmla="*/ 305144 h 786841"/>
                  <a:gd name="connsiteX15" fmla="*/ 178733 w 976607"/>
                  <a:gd name="connsiteY15" fmla="*/ 286312 h 786841"/>
                  <a:gd name="connsiteX16" fmla="*/ 704041 w 976607"/>
                  <a:gd name="connsiteY16" fmla="*/ 37534 h 786841"/>
                  <a:gd name="connsiteX17" fmla="*/ 724856 w 976607"/>
                  <a:gd name="connsiteY17" fmla="*/ 44472 h 786841"/>
                  <a:gd name="connsiteX18" fmla="*/ 810094 w 976607"/>
                  <a:gd name="connsiteY18" fmla="*/ 224861 h 786841"/>
                  <a:gd name="connsiteX19" fmla="*/ 815050 w 976607"/>
                  <a:gd name="connsiteY19" fmla="*/ 236754 h 786841"/>
                  <a:gd name="connsiteX20" fmla="*/ 803156 w 976607"/>
                  <a:gd name="connsiteY20" fmla="*/ 246666 h 786841"/>
                  <a:gd name="connsiteX21" fmla="*/ 682236 w 976607"/>
                  <a:gd name="connsiteY21" fmla="*/ 304152 h 786841"/>
                  <a:gd name="connsiteX22" fmla="*/ 281812 w 976607"/>
                  <a:gd name="connsiteY22" fmla="*/ 494453 h 786841"/>
                  <a:gd name="connsiteX23" fmla="*/ 272892 w 976607"/>
                  <a:gd name="connsiteY23" fmla="*/ 498418 h 786841"/>
                  <a:gd name="connsiteX24" fmla="*/ 268927 w 976607"/>
                  <a:gd name="connsiteY24" fmla="*/ 499409 h 786841"/>
                  <a:gd name="connsiteX25" fmla="*/ 260007 w 976607"/>
                  <a:gd name="connsiteY25" fmla="*/ 491480 h 786841"/>
                  <a:gd name="connsiteX26" fmla="*/ 976607 w 976607"/>
                  <a:gd name="connsiteY26" fmla="*/ 754134 h 786841"/>
                  <a:gd name="connsiteX27" fmla="*/ 647546 w 976607"/>
                  <a:gd name="connsiteY27" fmla="*/ 754134 h 786841"/>
                  <a:gd name="connsiteX28" fmla="*/ 629705 w 976607"/>
                  <a:gd name="connsiteY28" fmla="*/ 735302 h 786841"/>
                  <a:gd name="connsiteX29" fmla="*/ 629705 w 976607"/>
                  <a:gd name="connsiteY29" fmla="*/ 444895 h 786841"/>
                  <a:gd name="connsiteX30" fmla="*/ 636643 w 976607"/>
                  <a:gd name="connsiteY30" fmla="*/ 435975 h 786841"/>
                  <a:gd name="connsiteX31" fmla="*/ 679263 w 976607"/>
                  <a:gd name="connsiteY31" fmla="*/ 387409 h 786841"/>
                  <a:gd name="connsiteX32" fmla="*/ 679263 w 976607"/>
                  <a:gd name="connsiteY32" fmla="*/ 345781 h 786841"/>
                  <a:gd name="connsiteX33" fmla="*/ 685210 w 976607"/>
                  <a:gd name="connsiteY33" fmla="*/ 341816 h 786841"/>
                  <a:gd name="connsiteX34" fmla="*/ 819015 w 976607"/>
                  <a:gd name="connsiteY34" fmla="*/ 278383 h 786841"/>
                  <a:gd name="connsiteX35" fmla="*/ 842802 w 976607"/>
                  <a:gd name="connsiteY35" fmla="*/ 210985 h 786841"/>
                  <a:gd name="connsiteX36" fmla="*/ 756572 w 976607"/>
                  <a:gd name="connsiteY36" fmla="*/ 28613 h 786841"/>
                  <a:gd name="connsiteX37" fmla="*/ 692148 w 976607"/>
                  <a:gd name="connsiteY37" fmla="*/ 5817 h 786841"/>
                  <a:gd name="connsiteX38" fmla="*/ 163866 w 976607"/>
                  <a:gd name="connsiteY38" fmla="*/ 256577 h 786841"/>
                  <a:gd name="connsiteX39" fmla="*/ 141069 w 976607"/>
                  <a:gd name="connsiteY39" fmla="*/ 320011 h 786841"/>
                  <a:gd name="connsiteX40" fmla="*/ 148007 w 976607"/>
                  <a:gd name="connsiteY40" fmla="*/ 335869 h 786841"/>
                  <a:gd name="connsiteX41" fmla="*/ 138096 w 976607"/>
                  <a:gd name="connsiteY41" fmla="*/ 335869 h 786841"/>
                  <a:gd name="connsiteX42" fmla="*/ 33034 w 976607"/>
                  <a:gd name="connsiteY42" fmla="*/ 331905 h 786841"/>
                  <a:gd name="connsiteX43" fmla="*/ 4291 w 976607"/>
                  <a:gd name="connsiteY43" fmla="*/ 376506 h 786841"/>
                  <a:gd name="connsiteX44" fmla="*/ 106379 w 976607"/>
                  <a:gd name="connsiteY44" fmla="*/ 588612 h 786841"/>
                  <a:gd name="connsiteX45" fmla="*/ 124220 w 976607"/>
                  <a:gd name="connsiteY45" fmla="*/ 602488 h 786841"/>
                  <a:gd name="connsiteX46" fmla="*/ 156928 w 976607"/>
                  <a:gd name="connsiteY46" fmla="*/ 588612 h 786841"/>
                  <a:gd name="connsiteX47" fmla="*/ 217388 w 976607"/>
                  <a:gd name="connsiteY47" fmla="*/ 500400 h 786841"/>
                  <a:gd name="connsiteX48" fmla="*/ 223335 w 976607"/>
                  <a:gd name="connsiteY48" fmla="*/ 492471 h 786841"/>
                  <a:gd name="connsiteX49" fmla="*/ 229282 w 976607"/>
                  <a:gd name="connsiteY49" fmla="*/ 503373 h 786841"/>
                  <a:gd name="connsiteX50" fmla="*/ 294697 w 976607"/>
                  <a:gd name="connsiteY50" fmla="*/ 526170 h 786841"/>
                  <a:gd name="connsiteX51" fmla="*/ 495900 w 976607"/>
                  <a:gd name="connsiteY51" fmla="*/ 430028 h 786841"/>
                  <a:gd name="connsiteX52" fmla="*/ 552396 w 976607"/>
                  <a:gd name="connsiteY52" fmla="*/ 403267 h 786841"/>
                  <a:gd name="connsiteX53" fmla="*/ 589068 w 976607"/>
                  <a:gd name="connsiteY53" fmla="*/ 434984 h 786841"/>
                  <a:gd name="connsiteX54" fmla="*/ 596006 w 976607"/>
                  <a:gd name="connsiteY54" fmla="*/ 444895 h 786841"/>
                  <a:gd name="connsiteX55" fmla="*/ 596006 w 976607"/>
                  <a:gd name="connsiteY55" fmla="*/ 729355 h 786841"/>
                  <a:gd name="connsiteX56" fmla="*/ 653493 w 976607"/>
                  <a:gd name="connsiteY56" fmla="*/ 786842 h 786841"/>
                  <a:gd name="connsiteX57" fmla="*/ 976607 w 976607"/>
                  <a:gd name="connsiteY57" fmla="*/ 786842 h 786841"/>
                  <a:gd name="connsiteX58" fmla="*/ 976607 w 976607"/>
                  <a:gd name="connsiteY58" fmla="*/ 754134 h 786841"/>
                  <a:gd name="connsiteX59" fmla="*/ 976607 w 976607"/>
                  <a:gd name="connsiteY59" fmla="*/ 754134 h 786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976607" h="786841">
                    <a:moveTo>
                      <a:pt x="37990" y="366595"/>
                    </a:moveTo>
                    <a:cubicBezTo>
                      <a:pt x="41955" y="366595"/>
                      <a:pt x="43937" y="366595"/>
                      <a:pt x="46910" y="366595"/>
                    </a:cubicBezTo>
                    <a:cubicBezTo>
                      <a:pt x="84574" y="367586"/>
                      <a:pt x="122238" y="369568"/>
                      <a:pt x="159901" y="369568"/>
                    </a:cubicBezTo>
                    <a:cubicBezTo>
                      <a:pt x="164857" y="369568"/>
                      <a:pt x="166839" y="371551"/>
                      <a:pt x="168821" y="375515"/>
                    </a:cubicBezTo>
                    <a:cubicBezTo>
                      <a:pt x="180715" y="401285"/>
                      <a:pt x="192609" y="426064"/>
                      <a:pt x="204503" y="451834"/>
                    </a:cubicBezTo>
                    <a:cubicBezTo>
                      <a:pt x="205494" y="453816"/>
                      <a:pt x="205494" y="457780"/>
                      <a:pt x="204503" y="459763"/>
                    </a:cubicBezTo>
                    <a:cubicBezTo>
                      <a:pt x="180715" y="494453"/>
                      <a:pt x="157919" y="529143"/>
                      <a:pt x="133140" y="564824"/>
                    </a:cubicBezTo>
                    <a:cubicBezTo>
                      <a:pt x="101423" y="497426"/>
                      <a:pt x="69707" y="433002"/>
                      <a:pt x="37990" y="366595"/>
                    </a:cubicBezTo>
                    <a:moveTo>
                      <a:pt x="584113" y="389391"/>
                    </a:moveTo>
                    <a:cubicBezTo>
                      <a:pt x="603936" y="379480"/>
                      <a:pt x="623758" y="370559"/>
                      <a:pt x="643581" y="360648"/>
                    </a:cubicBezTo>
                    <a:cubicBezTo>
                      <a:pt x="650519" y="375515"/>
                      <a:pt x="643581" y="395338"/>
                      <a:pt x="628714" y="402276"/>
                    </a:cubicBezTo>
                    <a:cubicBezTo>
                      <a:pt x="623758" y="405250"/>
                      <a:pt x="618803" y="406241"/>
                      <a:pt x="612856" y="406241"/>
                    </a:cubicBezTo>
                    <a:cubicBezTo>
                      <a:pt x="601953" y="407232"/>
                      <a:pt x="590059" y="401285"/>
                      <a:pt x="584113" y="389391"/>
                    </a:cubicBezTo>
                    <a:moveTo>
                      <a:pt x="260007" y="491480"/>
                    </a:moveTo>
                    <a:cubicBezTo>
                      <a:pt x="231264" y="429037"/>
                      <a:pt x="201529" y="367586"/>
                      <a:pt x="171795" y="305144"/>
                    </a:cubicBezTo>
                    <a:cubicBezTo>
                      <a:pt x="166839" y="295232"/>
                      <a:pt x="168821" y="291268"/>
                      <a:pt x="178733" y="286312"/>
                    </a:cubicBezTo>
                    <a:cubicBezTo>
                      <a:pt x="354166" y="203055"/>
                      <a:pt x="528608" y="119799"/>
                      <a:pt x="704041" y="37534"/>
                    </a:cubicBezTo>
                    <a:cubicBezTo>
                      <a:pt x="714944" y="32578"/>
                      <a:pt x="719900" y="33569"/>
                      <a:pt x="724856" y="44472"/>
                    </a:cubicBezTo>
                    <a:cubicBezTo>
                      <a:pt x="753599" y="104932"/>
                      <a:pt x="782342" y="165392"/>
                      <a:pt x="810094" y="224861"/>
                    </a:cubicBezTo>
                    <a:cubicBezTo>
                      <a:pt x="811085" y="227834"/>
                      <a:pt x="813068" y="230808"/>
                      <a:pt x="815050" y="236754"/>
                    </a:cubicBezTo>
                    <a:cubicBezTo>
                      <a:pt x="811085" y="239728"/>
                      <a:pt x="808112" y="244684"/>
                      <a:pt x="803156" y="246666"/>
                    </a:cubicBezTo>
                    <a:cubicBezTo>
                      <a:pt x="762519" y="266489"/>
                      <a:pt x="721882" y="285321"/>
                      <a:pt x="682236" y="304152"/>
                    </a:cubicBezTo>
                    <a:cubicBezTo>
                      <a:pt x="548431" y="367586"/>
                      <a:pt x="415617" y="431019"/>
                      <a:pt x="281812" y="494453"/>
                    </a:cubicBezTo>
                    <a:cubicBezTo>
                      <a:pt x="278839" y="495444"/>
                      <a:pt x="275866" y="497426"/>
                      <a:pt x="272892" y="498418"/>
                    </a:cubicBezTo>
                    <a:cubicBezTo>
                      <a:pt x="270910" y="498418"/>
                      <a:pt x="269919" y="499409"/>
                      <a:pt x="268927" y="499409"/>
                    </a:cubicBezTo>
                    <a:cubicBezTo>
                      <a:pt x="265954" y="499409"/>
                      <a:pt x="262981" y="497426"/>
                      <a:pt x="260007" y="491480"/>
                    </a:cubicBezTo>
                    <a:moveTo>
                      <a:pt x="976607" y="754134"/>
                    </a:moveTo>
                    <a:cubicBezTo>
                      <a:pt x="900289" y="754134"/>
                      <a:pt x="711971" y="754134"/>
                      <a:pt x="647546" y="754134"/>
                    </a:cubicBezTo>
                    <a:cubicBezTo>
                      <a:pt x="635652" y="754134"/>
                      <a:pt x="629705" y="747196"/>
                      <a:pt x="629705" y="735302"/>
                    </a:cubicBezTo>
                    <a:cubicBezTo>
                      <a:pt x="629705" y="697638"/>
                      <a:pt x="629705" y="482559"/>
                      <a:pt x="629705" y="444895"/>
                    </a:cubicBezTo>
                    <a:cubicBezTo>
                      <a:pt x="629705" y="439940"/>
                      <a:pt x="631688" y="437957"/>
                      <a:pt x="636643" y="435975"/>
                    </a:cubicBezTo>
                    <a:cubicBezTo>
                      <a:pt x="659440" y="427055"/>
                      <a:pt x="674307" y="411196"/>
                      <a:pt x="679263" y="387409"/>
                    </a:cubicBezTo>
                    <a:cubicBezTo>
                      <a:pt x="682236" y="373533"/>
                      <a:pt x="679263" y="359657"/>
                      <a:pt x="679263" y="345781"/>
                    </a:cubicBezTo>
                    <a:cubicBezTo>
                      <a:pt x="679263" y="343798"/>
                      <a:pt x="682236" y="342807"/>
                      <a:pt x="685210" y="341816"/>
                    </a:cubicBezTo>
                    <a:cubicBezTo>
                      <a:pt x="729811" y="321002"/>
                      <a:pt x="774413" y="299197"/>
                      <a:pt x="819015" y="278383"/>
                    </a:cubicBezTo>
                    <a:cubicBezTo>
                      <a:pt x="848749" y="264507"/>
                      <a:pt x="856678" y="240719"/>
                      <a:pt x="842802" y="210985"/>
                    </a:cubicBezTo>
                    <a:cubicBezTo>
                      <a:pt x="814059" y="150525"/>
                      <a:pt x="785315" y="89073"/>
                      <a:pt x="756572" y="28613"/>
                    </a:cubicBezTo>
                    <a:cubicBezTo>
                      <a:pt x="743687" y="1852"/>
                      <a:pt x="719900" y="-7068"/>
                      <a:pt x="692148" y="5817"/>
                    </a:cubicBezTo>
                    <a:cubicBezTo>
                      <a:pt x="515723" y="89073"/>
                      <a:pt x="340290" y="173321"/>
                      <a:pt x="163866" y="256577"/>
                    </a:cubicBezTo>
                    <a:cubicBezTo>
                      <a:pt x="138096" y="269462"/>
                      <a:pt x="129176" y="294241"/>
                      <a:pt x="141069" y="320011"/>
                    </a:cubicBezTo>
                    <a:cubicBezTo>
                      <a:pt x="143052" y="324967"/>
                      <a:pt x="146025" y="329922"/>
                      <a:pt x="148007" y="335869"/>
                    </a:cubicBezTo>
                    <a:cubicBezTo>
                      <a:pt x="144043" y="335869"/>
                      <a:pt x="141069" y="335869"/>
                      <a:pt x="138096" y="335869"/>
                    </a:cubicBezTo>
                    <a:cubicBezTo>
                      <a:pt x="103406" y="334878"/>
                      <a:pt x="68716" y="332896"/>
                      <a:pt x="33034" y="331905"/>
                    </a:cubicBezTo>
                    <a:cubicBezTo>
                      <a:pt x="6273" y="330913"/>
                      <a:pt x="-7603" y="351728"/>
                      <a:pt x="4291" y="376506"/>
                    </a:cubicBezTo>
                    <a:cubicBezTo>
                      <a:pt x="37990" y="447869"/>
                      <a:pt x="71689" y="518240"/>
                      <a:pt x="106379" y="588612"/>
                    </a:cubicBezTo>
                    <a:cubicBezTo>
                      <a:pt x="110344" y="596541"/>
                      <a:pt x="116291" y="600506"/>
                      <a:pt x="124220" y="602488"/>
                    </a:cubicBezTo>
                    <a:cubicBezTo>
                      <a:pt x="137105" y="605462"/>
                      <a:pt x="148007" y="600506"/>
                      <a:pt x="156928" y="588612"/>
                    </a:cubicBezTo>
                    <a:cubicBezTo>
                      <a:pt x="176751" y="558877"/>
                      <a:pt x="197565" y="530134"/>
                      <a:pt x="217388" y="500400"/>
                    </a:cubicBezTo>
                    <a:cubicBezTo>
                      <a:pt x="219370" y="498418"/>
                      <a:pt x="220361" y="495444"/>
                      <a:pt x="223335" y="492471"/>
                    </a:cubicBezTo>
                    <a:cubicBezTo>
                      <a:pt x="225317" y="496435"/>
                      <a:pt x="227299" y="500400"/>
                      <a:pt x="229282" y="503373"/>
                    </a:cubicBezTo>
                    <a:cubicBezTo>
                      <a:pt x="243158" y="532117"/>
                      <a:pt x="265954" y="540046"/>
                      <a:pt x="294697" y="526170"/>
                    </a:cubicBezTo>
                    <a:cubicBezTo>
                      <a:pt x="362095" y="494453"/>
                      <a:pt x="429493" y="462736"/>
                      <a:pt x="495900" y="430028"/>
                    </a:cubicBezTo>
                    <a:cubicBezTo>
                      <a:pt x="514732" y="421108"/>
                      <a:pt x="533564" y="412188"/>
                      <a:pt x="552396" y="403267"/>
                    </a:cubicBezTo>
                    <a:cubicBezTo>
                      <a:pt x="561316" y="418134"/>
                      <a:pt x="572219" y="430028"/>
                      <a:pt x="589068" y="434984"/>
                    </a:cubicBezTo>
                    <a:cubicBezTo>
                      <a:pt x="595015" y="436966"/>
                      <a:pt x="596006" y="439940"/>
                      <a:pt x="596006" y="444895"/>
                    </a:cubicBezTo>
                    <a:cubicBezTo>
                      <a:pt x="596006" y="480577"/>
                      <a:pt x="596006" y="693674"/>
                      <a:pt x="596006" y="729355"/>
                    </a:cubicBezTo>
                    <a:cubicBezTo>
                      <a:pt x="596006" y="766027"/>
                      <a:pt x="616820" y="786842"/>
                      <a:pt x="653493" y="786842"/>
                    </a:cubicBezTo>
                    <a:cubicBezTo>
                      <a:pt x="715935" y="786842"/>
                      <a:pt x="901280" y="786842"/>
                      <a:pt x="976607" y="786842"/>
                    </a:cubicBezTo>
                    <a:lnTo>
                      <a:pt x="976607" y="754134"/>
                    </a:lnTo>
                    <a:lnTo>
                      <a:pt x="976607" y="754134"/>
                    </a:lnTo>
                    <a:close/>
                  </a:path>
                </a:pathLst>
              </a:custGeom>
              <a:grpFill/>
              <a:ln w="99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66" name="Рисунок 3">
                <a:extLst>
                  <a:ext uri="{FF2B5EF4-FFF2-40B4-BE49-F238E27FC236}">
                    <a16:creationId xmlns:a16="http://schemas.microsoft.com/office/drawing/2014/main" id="{55D5628B-126B-0B81-7401-FE760730EF7F}"/>
                  </a:ext>
                </a:extLst>
              </p:cNvPr>
              <p:cNvGrpSpPr/>
              <p:nvPr/>
            </p:nvGrpSpPr>
            <p:grpSpPr>
              <a:xfrm>
                <a:off x="1121891" y="2218189"/>
                <a:ext cx="45592" cy="45592"/>
                <a:chOff x="1121891" y="2218189"/>
                <a:chExt cx="45592" cy="45592"/>
              </a:xfrm>
              <a:grpFill/>
            </p:grpSpPr>
            <p:sp>
              <p:nvSpPr>
                <p:cNvPr id="67" name="Полилиния: фигура 66">
                  <a:extLst>
                    <a:ext uri="{FF2B5EF4-FFF2-40B4-BE49-F238E27FC236}">
                      <a16:creationId xmlns:a16="http://schemas.microsoft.com/office/drawing/2014/main" id="{B135ACD2-7492-8F2C-A442-9201F36C1D52}"/>
                    </a:ext>
                  </a:extLst>
                </p:cNvPr>
                <p:cNvSpPr/>
                <p:nvPr/>
              </p:nvSpPr>
              <p:spPr>
                <a:xfrm>
                  <a:off x="1121891" y="2218189"/>
                  <a:ext cx="45592" cy="45592"/>
                </a:xfrm>
                <a:custGeom>
                  <a:avLst/>
                  <a:gdLst>
                    <a:gd name="connsiteX0" fmla="*/ 0 w 45592"/>
                    <a:gd name="connsiteY0" fmla="*/ 22796 h 45592"/>
                    <a:gd name="connsiteX1" fmla="*/ 22796 w 45592"/>
                    <a:gd name="connsiteY1" fmla="*/ 45593 h 45592"/>
                    <a:gd name="connsiteX2" fmla="*/ 45593 w 45592"/>
                    <a:gd name="connsiteY2" fmla="*/ 22796 h 45592"/>
                    <a:gd name="connsiteX3" fmla="*/ 22796 w 45592"/>
                    <a:gd name="connsiteY3" fmla="*/ 0 h 45592"/>
                    <a:gd name="connsiteX4" fmla="*/ 0 w 45592"/>
                    <a:gd name="connsiteY4" fmla="*/ 22796 h 45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592" h="45592">
                      <a:moveTo>
                        <a:pt x="0" y="22796"/>
                      </a:moveTo>
                      <a:cubicBezTo>
                        <a:pt x="0" y="34690"/>
                        <a:pt x="9911" y="45593"/>
                        <a:pt x="22796" y="45593"/>
                      </a:cubicBezTo>
                      <a:cubicBezTo>
                        <a:pt x="35681" y="45593"/>
                        <a:pt x="45593" y="35681"/>
                        <a:pt x="45593" y="22796"/>
                      </a:cubicBezTo>
                      <a:cubicBezTo>
                        <a:pt x="45593" y="10903"/>
                        <a:pt x="35681" y="0"/>
                        <a:pt x="22796" y="0"/>
                      </a:cubicBezTo>
                      <a:cubicBezTo>
                        <a:pt x="9911" y="0"/>
                        <a:pt x="0" y="9911"/>
                        <a:pt x="0" y="22796"/>
                      </a:cubicBezTo>
                    </a:path>
                  </a:pathLst>
                </a:custGeom>
                <a:grpFill/>
                <a:ln w="99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8" name="Полилиния: фигура 67">
                  <a:extLst>
                    <a:ext uri="{FF2B5EF4-FFF2-40B4-BE49-F238E27FC236}">
                      <a16:creationId xmlns:a16="http://schemas.microsoft.com/office/drawing/2014/main" id="{6789D907-41A6-A2E3-7BB9-7DDC385B2B06}"/>
                    </a:ext>
                  </a:extLst>
                </p:cNvPr>
                <p:cNvSpPr/>
                <p:nvPr/>
              </p:nvSpPr>
              <p:spPr>
                <a:xfrm>
                  <a:off x="1121891" y="2218189"/>
                  <a:ext cx="44601" cy="44601"/>
                </a:xfrm>
                <a:custGeom>
                  <a:avLst/>
                  <a:gdLst>
                    <a:gd name="connsiteX0" fmla="*/ 0 w 44601"/>
                    <a:gd name="connsiteY0" fmla="*/ 0 h 44601"/>
                    <a:gd name="connsiteX1" fmla="*/ 44602 w 44601"/>
                    <a:gd name="connsiteY1" fmla="*/ 0 h 44601"/>
                    <a:gd name="connsiteX2" fmla="*/ 44602 w 44601"/>
                    <a:gd name="connsiteY2" fmla="*/ 44602 h 44601"/>
                    <a:gd name="connsiteX3" fmla="*/ 0 w 44601"/>
                    <a:gd name="connsiteY3" fmla="*/ 44602 h 44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601" h="44601">
                      <a:moveTo>
                        <a:pt x="0" y="0"/>
                      </a:moveTo>
                      <a:lnTo>
                        <a:pt x="44602" y="0"/>
                      </a:lnTo>
                      <a:lnTo>
                        <a:pt x="44602" y="44602"/>
                      </a:lnTo>
                      <a:lnTo>
                        <a:pt x="0" y="44602"/>
                      </a:lnTo>
                      <a:close/>
                    </a:path>
                  </a:pathLst>
                </a:custGeom>
                <a:grpFill/>
                <a:ln w="99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9" name="Рисунок 3">
                <a:extLst>
                  <a:ext uri="{FF2B5EF4-FFF2-40B4-BE49-F238E27FC236}">
                    <a16:creationId xmlns:a16="http://schemas.microsoft.com/office/drawing/2014/main" id="{334D3162-F78D-EE43-AF78-0FE3715A8235}"/>
                  </a:ext>
                </a:extLst>
              </p:cNvPr>
              <p:cNvGrpSpPr/>
              <p:nvPr/>
            </p:nvGrpSpPr>
            <p:grpSpPr>
              <a:xfrm>
                <a:off x="1182351" y="2188454"/>
                <a:ext cx="45592" cy="45592"/>
                <a:chOff x="1182351" y="2188454"/>
                <a:chExt cx="45592" cy="45592"/>
              </a:xfrm>
              <a:grpFill/>
            </p:grpSpPr>
            <p:sp>
              <p:nvSpPr>
                <p:cNvPr id="70" name="Полилиния: фигура 69">
                  <a:extLst>
                    <a:ext uri="{FF2B5EF4-FFF2-40B4-BE49-F238E27FC236}">
                      <a16:creationId xmlns:a16="http://schemas.microsoft.com/office/drawing/2014/main" id="{DD801649-20D1-EC2C-3EFF-5A63FCD1D94E}"/>
                    </a:ext>
                  </a:extLst>
                </p:cNvPr>
                <p:cNvSpPr/>
                <p:nvPr/>
              </p:nvSpPr>
              <p:spPr>
                <a:xfrm>
                  <a:off x="1182351" y="2188454"/>
                  <a:ext cx="45592" cy="44601"/>
                </a:xfrm>
                <a:custGeom>
                  <a:avLst/>
                  <a:gdLst>
                    <a:gd name="connsiteX0" fmla="*/ 0 w 45592"/>
                    <a:gd name="connsiteY0" fmla="*/ 22796 h 44601"/>
                    <a:gd name="connsiteX1" fmla="*/ 22796 w 45592"/>
                    <a:gd name="connsiteY1" fmla="*/ 44602 h 44601"/>
                    <a:gd name="connsiteX2" fmla="*/ 45593 w 45592"/>
                    <a:gd name="connsiteY2" fmla="*/ 22796 h 44601"/>
                    <a:gd name="connsiteX3" fmla="*/ 22796 w 45592"/>
                    <a:gd name="connsiteY3" fmla="*/ 0 h 44601"/>
                    <a:gd name="connsiteX4" fmla="*/ 0 w 45592"/>
                    <a:gd name="connsiteY4" fmla="*/ 22796 h 44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592" h="44601">
                      <a:moveTo>
                        <a:pt x="0" y="22796"/>
                      </a:moveTo>
                      <a:cubicBezTo>
                        <a:pt x="0" y="34690"/>
                        <a:pt x="9911" y="44602"/>
                        <a:pt x="22796" y="44602"/>
                      </a:cubicBezTo>
                      <a:cubicBezTo>
                        <a:pt x="34690" y="44602"/>
                        <a:pt x="45593" y="34690"/>
                        <a:pt x="45593" y="22796"/>
                      </a:cubicBezTo>
                      <a:cubicBezTo>
                        <a:pt x="45593" y="10903"/>
                        <a:pt x="35681" y="0"/>
                        <a:pt x="22796" y="0"/>
                      </a:cubicBezTo>
                      <a:cubicBezTo>
                        <a:pt x="9911" y="991"/>
                        <a:pt x="0" y="10903"/>
                        <a:pt x="0" y="22796"/>
                      </a:cubicBezTo>
                    </a:path>
                  </a:pathLst>
                </a:custGeom>
                <a:grpFill/>
                <a:ln w="99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1" name="Полилиния: фигура 70">
                  <a:extLst>
                    <a:ext uri="{FF2B5EF4-FFF2-40B4-BE49-F238E27FC236}">
                      <a16:creationId xmlns:a16="http://schemas.microsoft.com/office/drawing/2014/main" id="{24A6DF5B-A72E-39FA-3DE2-F89B34F7323B}"/>
                    </a:ext>
                  </a:extLst>
                </p:cNvPr>
                <p:cNvSpPr/>
                <p:nvPr/>
              </p:nvSpPr>
              <p:spPr>
                <a:xfrm>
                  <a:off x="1182351" y="2189445"/>
                  <a:ext cx="44601" cy="44601"/>
                </a:xfrm>
                <a:custGeom>
                  <a:avLst/>
                  <a:gdLst>
                    <a:gd name="connsiteX0" fmla="*/ 0 w 44601"/>
                    <a:gd name="connsiteY0" fmla="*/ 0 h 44601"/>
                    <a:gd name="connsiteX1" fmla="*/ 44602 w 44601"/>
                    <a:gd name="connsiteY1" fmla="*/ 0 h 44601"/>
                    <a:gd name="connsiteX2" fmla="*/ 44602 w 44601"/>
                    <a:gd name="connsiteY2" fmla="*/ 44602 h 44601"/>
                    <a:gd name="connsiteX3" fmla="*/ 0 w 44601"/>
                    <a:gd name="connsiteY3" fmla="*/ 44602 h 44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601" h="44601">
                      <a:moveTo>
                        <a:pt x="0" y="0"/>
                      </a:moveTo>
                      <a:lnTo>
                        <a:pt x="44602" y="0"/>
                      </a:lnTo>
                      <a:lnTo>
                        <a:pt x="44602" y="44602"/>
                      </a:lnTo>
                      <a:lnTo>
                        <a:pt x="0" y="44602"/>
                      </a:lnTo>
                      <a:close/>
                    </a:path>
                  </a:pathLst>
                </a:custGeom>
                <a:grpFill/>
                <a:ln w="99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2" name="Рисунок 3">
                <a:extLst>
                  <a:ext uri="{FF2B5EF4-FFF2-40B4-BE49-F238E27FC236}">
                    <a16:creationId xmlns:a16="http://schemas.microsoft.com/office/drawing/2014/main" id="{E46AFC5D-D956-FDE2-9152-F60E23B1E979}"/>
                  </a:ext>
                </a:extLst>
              </p:cNvPr>
              <p:cNvGrpSpPr/>
              <p:nvPr/>
            </p:nvGrpSpPr>
            <p:grpSpPr>
              <a:xfrm>
                <a:off x="1242811" y="2162684"/>
                <a:ext cx="45592" cy="45592"/>
                <a:chOff x="1242811" y="2162684"/>
                <a:chExt cx="45592" cy="45592"/>
              </a:xfrm>
              <a:grpFill/>
            </p:grpSpPr>
            <p:sp>
              <p:nvSpPr>
                <p:cNvPr id="73" name="Полилиния: фигура 72">
                  <a:extLst>
                    <a:ext uri="{FF2B5EF4-FFF2-40B4-BE49-F238E27FC236}">
                      <a16:creationId xmlns:a16="http://schemas.microsoft.com/office/drawing/2014/main" id="{F1C4AD9C-6330-DC2D-DB7E-80E8512ED931}"/>
                    </a:ext>
                  </a:extLst>
                </p:cNvPr>
                <p:cNvSpPr/>
                <p:nvPr/>
              </p:nvSpPr>
              <p:spPr>
                <a:xfrm>
                  <a:off x="1242811" y="2162684"/>
                  <a:ext cx="45592" cy="45592"/>
                </a:xfrm>
                <a:custGeom>
                  <a:avLst/>
                  <a:gdLst>
                    <a:gd name="connsiteX0" fmla="*/ 0 w 45592"/>
                    <a:gd name="connsiteY0" fmla="*/ 22796 h 45592"/>
                    <a:gd name="connsiteX1" fmla="*/ 22796 w 45592"/>
                    <a:gd name="connsiteY1" fmla="*/ 45593 h 45592"/>
                    <a:gd name="connsiteX2" fmla="*/ 45593 w 45592"/>
                    <a:gd name="connsiteY2" fmla="*/ 22796 h 45592"/>
                    <a:gd name="connsiteX3" fmla="*/ 22796 w 45592"/>
                    <a:gd name="connsiteY3" fmla="*/ 0 h 45592"/>
                    <a:gd name="connsiteX4" fmla="*/ 0 w 45592"/>
                    <a:gd name="connsiteY4" fmla="*/ 22796 h 45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592" h="45592">
                      <a:moveTo>
                        <a:pt x="0" y="22796"/>
                      </a:moveTo>
                      <a:cubicBezTo>
                        <a:pt x="0" y="34690"/>
                        <a:pt x="9911" y="45593"/>
                        <a:pt x="22796" y="45593"/>
                      </a:cubicBezTo>
                      <a:cubicBezTo>
                        <a:pt x="34690" y="45593"/>
                        <a:pt x="45593" y="35681"/>
                        <a:pt x="45593" y="22796"/>
                      </a:cubicBezTo>
                      <a:cubicBezTo>
                        <a:pt x="45593" y="10903"/>
                        <a:pt x="35681" y="0"/>
                        <a:pt x="22796" y="0"/>
                      </a:cubicBezTo>
                      <a:cubicBezTo>
                        <a:pt x="9911" y="991"/>
                        <a:pt x="0" y="10903"/>
                        <a:pt x="0" y="22796"/>
                      </a:cubicBezTo>
                    </a:path>
                  </a:pathLst>
                </a:custGeom>
                <a:grpFill/>
                <a:ln w="99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4" name="Полилиния: фигура 73">
                  <a:extLst>
                    <a:ext uri="{FF2B5EF4-FFF2-40B4-BE49-F238E27FC236}">
                      <a16:creationId xmlns:a16="http://schemas.microsoft.com/office/drawing/2014/main" id="{445411FA-E29A-37B2-3830-DA5971AB9FEF}"/>
                    </a:ext>
                  </a:extLst>
                </p:cNvPr>
                <p:cNvSpPr/>
                <p:nvPr/>
              </p:nvSpPr>
              <p:spPr>
                <a:xfrm>
                  <a:off x="1242811" y="2163676"/>
                  <a:ext cx="44601" cy="44601"/>
                </a:xfrm>
                <a:custGeom>
                  <a:avLst/>
                  <a:gdLst>
                    <a:gd name="connsiteX0" fmla="*/ 0 w 44601"/>
                    <a:gd name="connsiteY0" fmla="*/ 0 h 44601"/>
                    <a:gd name="connsiteX1" fmla="*/ 44602 w 44601"/>
                    <a:gd name="connsiteY1" fmla="*/ 0 h 44601"/>
                    <a:gd name="connsiteX2" fmla="*/ 44602 w 44601"/>
                    <a:gd name="connsiteY2" fmla="*/ 44602 h 44601"/>
                    <a:gd name="connsiteX3" fmla="*/ 0 w 44601"/>
                    <a:gd name="connsiteY3" fmla="*/ 44602 h 44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601" h="44601">
                      <a:moveTo>
                        <a:pt x="0" y="0"/>
                      </a:moveTo>
                      <a:lnTo>
                        <a:pt x="44602" y="0"/>
                      </a:lnTo>
                      <a:lnTo>
                        <a:pt x="44602" y="44602"/>
                      </a:lnTo>
                      <a:lnTo>
                        <a:pt x="0" y="44602"/>
                      </a:lnTo>
                      <a:close/>
                    </a:path>
                  </a:pathLst>
                </a:custGeom>
                <a:grpFill/>
                <a:ln w="99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847A3D74-0322-5D49-1B23-BC9E35958008}"/>
              </a:ext>
            </a:extLst>
          </p:cNvPr>
          <p:cNvSpPr txBox="1"/>
          <p:nvPr/>
        </p:nvSpPr>
        <p:spPr>
          <a:xfrm>
            <a:off x="9468851" y="8623300"/>
            <a:ext cx="85707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GP / GPL / HR / VG</a:t>
            </a:r>
            <a:endParaRPr lang="ru-RU" sz="3200" b="1" dirty="0">
              <a:solidFill>
                <a:srgbClr val="D90014"/>
              </a:solidFill>
              <a:latin typeface="+mj-lt"/>
              <a:cs typeface="Arial" panose="020B0604020202020204" pitchFamily="34" charset="0"/>
            </a:endParaRPr>
          </a:p>
        </p:txBody>
      </p:sp>
      <p:sp>
        <p:nvSpPr>
          <p:cNvPr id="95" name="Заголовок 10">
            <a:extLst>
              <a:ext uri="{FF2B5EF4-FFF2-40B4-BE49-F238E27FC236}">
                <a16:creationId xmlns:a16="http://schemas.microsoft.com/office/drawing/2014/main" id="{E61462F2-D0B3-666D-886A-42CD7D84806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75555" y="1119413"/>
            <a:ext cx="17028305" cy="1788887"/>
          </a:xfrm>
        </p:spPr>
        <p:txBody>
          <a:bodyPr/>
          <a:lstStyle/>
          <a:p>
            <a:r>
              <a:rPr lang="ru-RU" dirty="0"/>
              <a:t>Охранно-пожарные </a:t>
            </a:r>
            <a:br>
              <a:rPr lang="en-US" dirty="0"/>
            </a:br>
            <a:r>
              <a:rPr lang="ru-RU" dirty="0"/>
              <a:t>системы</a:t>
            </a:r>
          </a:p>
        </p:txBody>
      </p:sp>
      <p:sp>
        <p:nvSpPr>
          <p:cNvPr id="96" name="Текст 11">
            <a:extLst>
              <a:ext uri="{FF2B5EF4-FFF2-40B4-BE49-F238E27FC236}">
                <a16:creationId xmlns:a16="http://schemas.microsoft.com/office/drawing/2014/main" id="{0AF81946-9CAD-B98E-D9AA-37413773873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Системы видеонаблюдения.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Охранно-пожарные системы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Системы контроля </a:t>
            </a:r>
            <a:br>
              <a:rPr lang="ru-RU" b="0" dirty="0">
                <a:solidFill>
                  <a:schemeClr val="tx1"/>
                </a:solidFill>
              </a:rPr>
            </a:br>
            <a:r>
              <a:rPr lang="ru-RU" b="0" dirty="0">
                <a:solidFill>
                  <a:schemeClr val="tx1"/>
                </a:solidFill>
              </a:rPr>
              <a:t>и управления доступом.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Световые и звуковые системы оповещения и т.д.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96751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96" grpId="0" build="p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4" name="Ссылка на слайд 13">
                <a:extLst>
                  <a:ext uri="{FF2B5EF4-FFF2-40B4-BE49-F238E27FC236}">
                    <a16:creationId xmlns:a16="http://schemas.microsoft.com/office/drawing/2014/main" id="{5CBC8254-088E-0767-FA01-46906CCC9CA1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994125408"/>
                  </p:ext>
                </p:extLst>
              </p:nvPr>
            </p:nvGraphicFramePr>
            <p:xfrm>
              <a:off x="1369588" y="2603498"/>
              <a:ext cx="3277445" cy="1843581"/>
            </p:xfrm>
            <a:graphic>
              <a:graphicData uri="http://schemas.microsoft.com/office/powerpoint/2016/slidezoom">
                <pslz:sldZm>
                  <pslz:sldZmObj sldId="259" cId="3129719896">
                    <pslz:zmPr id="{10008781-C0C9-4765-B61B-CB2F3A23D3DA}" returnToParent="0" transitionDur="1000">
                      <p166:blipFill xmlns:p166="http://schemas.microsoft.com/office/powerpoint/2016/6/main">
                        <a:blip r:embed="rId2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3277445" cy="1843581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4" name="Ссылка на слайд 13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5CBC8254-088E-0767-FA01-46906CCC9CA1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369588" y="2603498"/>
                <a:ext cx="3277445" cy="1843581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5" name="Ссылка на слайд 4">
                <a:extLst>
                  <a:ext uri="{FF2B5EF4-FFF2-40B4-BE49-F238E27FC236}">
                    <a16:creationId xmlns:a16="http://schemas.microsoft.com/office/drawing/2014/main" id="{01527941-FC5C-8280-7675-0A075A3BC04D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888914226"/>
                  </p:ext>
                </p:extLst>
              </p:nvPr>
            </p:nvGraphicFramePr>
            <p:xfrm>
              <a:off x="4780755" y="2603500"/>
              <a:ext cx="3277445" cy="1843580"/>
            </p:xfrm>
            <a:graphic>
              <a:graphicData uri="http://schemas.microsoft.com/office/powerpoint/2016/slidezoom">
                <pslz:sldZm>
                  <pslz:sldZmObj sldId="269" cId="3457519739">
                    <pslz:zmPr id="{AA24A94D-FC43-4E55-8962-BE37D0C22ADF}" returnToParent="0" transitionDur="1000">
                      <p166:blipFill xmlns:p166="http://schemas.microsoft.com/office/powerpoint/2016/6/main">
                        <a:blip r:embed="rId5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3277445" cy="1843580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5" name="Ссылка на слайд 4">
                <a:hlinkClick r:id="rId6" action="ppaction://hlinksldjump"/>
                <a:extLst>
                  <a:ext uri="{FF2B5EF4-FFF2-40B4-BE49-F238E27FC236}">
                    <a16:creationId xmlns:a16="http://schemas.microsoft.com/office/drawing/2014/main" id="{01527941-FC5C-8280-7675-0A075A3BC04D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780755" y="2603500"/>
                <a:ext cx="3277445" cy="1843580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7" name="Ссылка на слайд 6">
                <a:extLst>
                  <a:ext uri="{FF2B5EF4-FFF2-40B4-BE49-F238E27FC236}">
                    <a16:creationId xmlns:a16="http://schemas.microsoft.com/office/drawing/2014/main" id="{6EF47759-60AD-2793-52AB-75BF3A4677DB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988698663"/>
                  </p:ext>
                </p:extLst>
              </p:nvPr>
            </p:nvGraphicFramePr>
            <p:xfrm>
              <a:off x="8209756" y="2603500"/>
              <a:ext cx="3276600" cy="1843104"/>
            </p:xfrm>
            <a:graphic>
              <a:graphicData uri="http://schemas.microsoft.com/office/powerpoint/2016/slidezoom">
                <pslz:sldZm>
                  <pslz:sldZmObj sldId="271" cId="2411224546">
                    <pslz:zmPr id="{7EBDE0A6-97D2-40FC-B9C4-C944A57F66EE}" returnToParent="0" transitionDur="1000">
                      <p166:blipFill xmlns:p166="http://schemas.microsoft.com/office/powerpoint/2016/6/main">
                        <a:blip r:embed="rId8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3276600" cy="1843104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7" name="Ссылка на слайд 6">
                <a:hlinkClick r:id="rId9" action="ppaction://hlinksldjump"/>
                <a:extLst>
                  <a:ext uri="{FF2B5EF4-FFF2-40B4-BE49-F238E27FC236}">
                    <a16:creationId xmlns:a16="http://schemas.microsoft.com/office/drawing/2014/main" id="{6EF47759-60AD-2793-52AB-75BF3A4677DB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8209756" y="2603500"/>
                <a:ext cx="3276600" cy="1843104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6" name="Ссылка на слайд 5">
                <a:extLst>
                  <a:ext uri="{FF2B5EF4-FFF2-40B4-BE49-F238E27FC236}">
                    <a16:creationId xmlns:a16="http://schemas.microsoft.com/office/drawing/2014/main" id="{644DF41E-86A3-15D6-5A47-6A4409385196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599007746"/>
                  </p:ext>
                </p:extLst>
              </p:nvPr>
            </p:nvGraphicFramePr>
            <p:xfrm>
              <a:off x="11638756" y="2603500"/>
              <a:ext cx="3272343" cy="1840709"/>
            </p:xfrm>
            <a:graphic>
              <a:graphicData uri="http://schemas.microsoft.com/office/powerpoint/2016/slidezoom">
                <pslz:sldZm>
                  <pslz:sldZmObj sldId="292" cId="2715297167">
                    <pslz:zmPr id="{0F8BEEC4-5019-44F7-9E1A-7F36DEA2C56F}" returnToParent="0" transitionDur="1000">
                      <p166:blipFill xmlns:p166="http://schemas.microsoft.com/office/powerpoint/2016/6/main">
                        <a:blip r:embed="rId11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3272343" cy="1840709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6" name="Ссылка на слайд 5">
                <a:hlinkClick r:id="rId12" action="ppaction://hlinksldjump"/>
                <a:extLst>
                  <a:ext uri="{FF2B5EF4-FFF2-40B4-BE49-F238E27FC236}">
                    <a16:creationId xmlns:a16="http://schemas.microsoft.com/office/drawing/2014/main" id="{644DF41E-86A3-15D6-5A47-6A4409385196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1638756" y="2603500"/>
                <a:ext cx="3272343" cy="1840709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9" name="Ссылка на слайд 8">
                <a:extLst>
                  <a:ext uri="{FF2B5EF4-FFF2-40B4-BE49-F238E27FC236}">
                    <a16:creationId xmlns:a16="http://schemas.microsoft.com/office/drawing/2014/main" id="{967112A4-CD3B-8235-965E-A75BF9739364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110912853"/>
                  </p:ext>
                </p:extLst>
              </p:nvPr>
            </p:nvGraphicFramePr>
            <p:xfrm>
              <a:off x="1351756" y="4584701"/>
              <a:ext cx="3272343" cy="1840709"/>
            </p:xfrm>
            <a:graphic>
              <a:graphicData uri="http://schemas.microsoft.com/office/powerpoint/2016/slidezoom">
                <pslz:sldZm>
                  <pslz:sldZmObj sldId="312" cId="3660853060">
                    <pslz:zmPr id="{5E8CC34D-FC4C-46FA-A1E6-6E074122B354}" returnToParent="0" transitionDur="1000">
                      <p166:blipFill xmlns:p166="http://schemas.microsoft.com/office/powerpoint/2016/6/main">
                        <a:blip r:embed="rId14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3272343" cy="1840709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9" name="Ссылка на слайд 8">
                <a:hlinkClick r:id="rId15" action="ppaction://hlinksldjump"/>
                <a:extLst>
                  <a:ext uri="{FF2B5EF4-FFF2-40B4-BE49-F238E27FC236}">
                    <a16:creationId xmlns:a16="http://schemas.microsoft.com/office/drawing/2014/main" id="{967112A4-CD3B-8235-965E-A75BF9739364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1351756" y="4584701"/>
                <a:ext cx="3272343" cy="1840709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1" name="Ссылка на слайд 10">
                <a:extLst>
                  <a:ext uri="{FF2B5EF4-FFF2-40B4-BE49-F238E27FC236}">
                    <a16:creationId xmlns:a16="http://schemas.microsoft.com/office/drawing/2014/main" id="{42F1B8FE-853F-F137-9841-62C8356FFF60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749094340"/>
                  </p:ext>
                </p:extLst>
              </p:nvPr>
            </p:nvGraphicFramePr>
            <p:xfrm>
              <a:off x="4780756" y="4584701"/>
              <a:ext cx="3272342" cy="1840709"/>
            </p:xfrm>
            <a:graphic>
              <a:graphicData uri="http://schemas.microsoft.com/office/powerpoint/2016/slidezoom">
                <pslz:sldZm>
                  <pslz:sldZmObj sldId="313" cId="1095040856">
                    <pslz:zmPr id="{4D06CDC3-49C5-4F68-8E94-16BDF1EF21CA}" returnToParent="0" transitionDur="1000">
                      <p166:blipFill xmlns:p166="http://schemas.microsoft.com/office/powerpoint/2016/6/main">
                        <a:blip r:embed="rId17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3272342" cy="1840709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1" name="Ссылка на слайд 10">
                <a:hlinkClick r:id="rId18" action="ppaction://hlinksldjump"/>
                <a:extLst>
                  <a:ext uri="{FF2B5EF4-FFF2-40B4-BE49-F238E27FC236}">
                    <a16:creationId xmlns:a16="http://schemas.microsoft.com/office/drawing/2014/main" id="{42F1B8FE-853F-F137-9841-62C8356FFF60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780756" y="4584701"/>
                <a:ext cx="3272342" cy="1840709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3" name="Ссылка на слайд 12">
                <a:extLst>
                  <a:ext uri="{FF2B5EF4-FFF2-40B4-BE49-F238E27FC236}">
                    <a16:creationId xmlns:a16="http://schemas.microsoft.com/office/drawing/2014/main" id="{6AA30C0A-510B-39DC-692A-DACC16F1E25E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983671133"/>
                  </p:ext>
                </p:extLst>
              </p:nvPr>
            </p:nvGraphicFramePr>
            <p:xfrm>
              <a:off x="8209756" y="4584700"/>
              <a:ext cx="3290772" cy="1851077"/>
            </p:xfrm>
            <a:graphic>
              <a:graphicData uri="http://schemas.microsoft.com/office/powerpoint/2016/slidezoom">
                <pslz:sldZm>
                  <pslz:sldZmObj sldId="314" cId="3216067202">
                    <pslz:zmPr id="{7EF6CBAB-AC57-4404-B735-781641780872}" returnToParent="0" transitionDur="1000">
                      <p166:blipFill xmlns:p166="http://schemas.microsoft.com/office/powerpoint/2016/6/main">
                        <a:blip r:embed="rId20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3290772" cy="1851077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3" name="Ссылка на слайд 12">
                <a:hlinkClick r:id="rId21" action="ppaction://hlinksldjump"/>
                <a:extLst>
                  <a:ext uri="{FF2B5EF4-FFF2-40B4-BE49-F238E27FC236}">
                    <a16:creationId xmlns:a16="http://schemas.microsoft.com/office/drawing/2014/main" id="{6AA30C0A-510B-39DC-692A-DACC16F1E25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8209756" y="4584700"/>
                <a:ext cx="3290772" cy="1851077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6" name="Ссылка на слайд 15">
                <a:extLst>
                  <a:ext uri="{FF2B5EF4-FFF2-40B4-BE49-F238E27FC236}">
                    <a16:creationId xmlns:a16="http://schemas.microsoft.com/office/drawing/2014/main" id="{42878BA7-7D1C-6F67-B02A-2643E120D02B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04567810"/>
                  </p:ext>
                </p:extLst>
              </p:nvPr>
            </p:nvGraphicFramePr>
            <p:xfrm>
              <a:off x="1351756" y="6565899"/>
              <a:ext cx="3290772" cy="1851077"/>
            </p:xfrm>
            <a:graphic>
              <a:graphicData uri="http://schemas.microsoft.com/office/powerpoint/2016/slidezoom">
                <pslz:sldZm>
                  <pslz:sldZmObj sldId="325" cId="4047719906">
                    <pslz:zmPr id="{5F2E3D46-F552-42F9-ACE7-8E975E5497C7}" returnToParent="0" transitionDur="1000">
                      <p166:blipFill xmlns:p166="http://schemas.microsoft.com/office/powerpoint/2016/6/main">
                        <a:blip r:embed="rId23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3290772" cy="1851077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6" name="Ссылка на слайд 15">
                <a:hlinkClick r:id="rId24" action="ppaction://hlinksldjump"/>
                <a:extLst>
                  <a:ext uri="{FF2B5EF4-FFF2-40B4-BE49-F238E27FC236}">
                    <a16:creationId xmlns:a16="http://schemas.microsoft.com/office/drawing/2014/main" id="{42878BA7-7D1C-6F67-B02A-2643E120D02B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351756" y="6565899"/>
                <a:ext cx="3290772" cy="1851077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8" name="Ссылка на слайд 17">
                <a:extLst>
                  <a:ext uri="{FF2B5EF4-FFF2-40B4-BE49-F238E27FC236}">
                    <a16:creationId xmlns:a16="http://schemas.microsoft.com/office/drawing/2014/main" id="{8351248E-0852-95B2-DDA5-C969C3C3D38F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346551208"/>
                  </p:ext>
                </p:extLst>
              </p:nvPr>
            </p:nvGraphicFramePr>
            <p:xfrm>
              <a:off x="4780756" y="6565899"/>
              <a:ext cx="3290772" cy="1851077"/>
            </p:xfrm>
            <a:graphic>
              <a:graphicData uri="http://schemas.microsoft.com/office/powerpoint/2016/slidezoom">
                <pslz:sldZm>
                  <pslz:sldZmObj sldId="326" cId="691427520">
                    <pslz:zmPr id="{536C8963-DC78-4A08-A534-CFA905D63D4B}" returnToParent="0" transitionDur="1000">
                      <p166:blipFill xmlns:p166="http://schemas.microsoft.com/office/powerpoint/2016/6/main">
                        <a:blip r:embed="rId26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3290772" cy="1851077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8" name="Ссылка на слайд 17">
                <a:hlinkClick r:id="rId27" action="ppaction://hlinksldjump"/>
                <a:extLst>
                  <a:ext uri="{FF2B5EF4-FFF2-40B4-BE49-F238E27FC236}">
                    <a16:creationId xmlns:a16="http://schemas.microsoft.com/office/drawing/2014/main" id="{8351248E-0852-95B2-DDA5-C969C3C3D38F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4780756" y="6565899"/>
                <a:ext cx="3290772" cy="1851077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mc:AlternateContent xmlns:mc="http://schemas.openxmlformats.org/markup-compatibility/2006" xmlns:pslz="http://schemas.microsoft.com/office/powerpoint/2016/slidezoom">
        <mc:Choice Requires="pslz">
          <p:graphicFrame>
            <p:nvGraphicFramePr>
              <p:cNvPr id="10" name="Ссылка на слайд 9">
                <a:extLst>
                  <a:ext uri="{FF2B5EF4-FFF2-40B4-BE49-F238E27FC236}">
                    <a16:creationId xmlns:a16="http://schemas.microsoft.com/office/drawing/2014/main" id="{0BBEFCAB-70C1-5059-98E5-ADBE7964B173}"/>
                  </a:ext>
                </a:extLst>
              </p:cNvPr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445840321"/>
                  </p:ext>
                </p:extLst>
              </p:nvPr>
            </p:nvGraphicFramePr>
            <p:xfrm>
              <a:off x="8209756" y="6565900"/>
              <a:ext cx="3276600" cy="1843105"/>
            </p:xfrm>
            <a:graphic>
              <a:graphicData uri="http://schemas.microsoft.com/office/powerpoint/2016/slidezoom">
                <pslz:sldZm>
                  <pslz:sldZmObj sldId="332" cId="2562561248">
                    <pslz:zmPr id="{B97FBF22-8D98-4A6A-95C6-E1E173A7E1C6}" returnToParent="0" transitionDur="1000">
                      <p166:blipFill xmlns:p166="http://schemas.microsoft.com/office/powerpoint/2016/6/main">
                        <a:blip r:embed="rId29"/>
                        <a:stretch>
                          <a:fillRect/>
                        </a:stretch>
                      </p166:blipFill>
                      <p166:spPr xmlns:p166="http://schemas.microsoft.com/office/powerpoint/2016/6/main">
                        <a:xfrm>
                          <a:off x="0" y="0"/>
                          <a:ext cx="3276600" cy="1843105"/>
                        </a:xfrm>
                        <a:prstGeom prst="rect">
                          <a:avLst/>
                        </a:prstGeom>
                        <a:ln w="3175">
                          <a:solidFill>
                            <a:prstClr val="ltGray"/>
                          </a:solidFill>
                        </a:ln>
                      </p166:spPr>
                    </pslz:zmPr>
                  </pslz:sldZmObj>
                </pslz:sldZm>
              </a:graphicData>
            </a:graphic>
          </p:graphicFrame>
        </mc:Choice>
        <mc:Fallback xmlns="">
          <p:pic>
            <p:nvPicPr>
              <p:cNvPr id="10" name="Ссылка на слайд 9">
                <a:hlinkClick r:id="rId30" action="ppaction://hlinksldjump"/>
                <a:extLst>
                  <a:ext uri="{FF2B5EF4-FFF2-40B4-BE49-F238E27FC236}">
                    <a16:creationId xmlns:a16="http://schemas.microsoft.com/office/drawing/2014/main" id="{0BBEFCAB-70C1-5059-98E5-ADBE7964B173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209756" y="6565900"/>
                <a:ext cx="3276600" cy="1843105"/>
              </a:xfrm>
              <a:prstGeom prst="rect">
                <a:avLst/>
              </a:prstGeom>
              <a:ln w="3175">
                <a:solidFill>
                  <a:prstClr val="ltGray"/>
                </a:solidFill>
              </a:ln>
            </p:spPr>
          </p:pic>
        </mc:Fallback>
      </mc:AlternateContent>
      <p:sp>
        <p:nvSpPr>
          <p:cNvPr id="21" name="Заголовок 20">
            <a:extLst>
              <a:ext uri="{FF2B5EF4-FFF2-40B4-BE49-F238E27FC236}">
                <a16:creationId xmlns:a16="http://schemas.microsoft.com/office/drawing/2014/main" id="{491B3DEE-84DA-3E12-A8BF-E63ECBF08AE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Оглавление</a:t>
            </a:r>
          </a:p>
        </p:txBody>
      </p: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4A3B6989-AE38-A176-B92D-2E64C3071D42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72156" y="3927629"/>
            <a:ext cx="6877050" cy="67657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79319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hlinkClick r:id="rId2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F6394DB6-D41C-3434-7076-9F04D8FE4BFE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AD6845C-C31F-FAD6-743C-BD910FFAFFC4}"/>
              </a:ext>
            </a:extLst>
          </p:cNvPr>
          <p:cNvSpPr txBox="1"/>
          <p:nvPr/>
        </p:nvSpPr>
        <p:spPr>
          <a:xfrm>
            <a:off x="9468851" y="8623300"/>
            <a:ext cx="83421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GP / GPL / HR / HRL / FT / </a:t>
            </a:r>
            <a:r>
              <a:rPr lang="en-US" sz="3200" b="1" dirty="0" err="1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OPzV</a:t>
            </a:r>
            <a:r>
              <a:rPr lang="en-US" sz="3200" b="1" dirty="0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 </a:t>
            </a:r>
            <a:endParaRPr lang="ru-RU" sz="3200" b="1" dirty="0">
              <a:solidFill>
                <a:srgbClr val="D90014"/>
              </a:solidFill>
              <a:latin typeface="+mj-lt"/>
              <a:cs typeface="Arial" panose="020B0604020202020204" pitchFamily="34" charset="0"/>
            </a:endParaRPr>
          </a:p>
        </p:txBody>
      </p:sp>
      <p:grpSp>
        <p:nvGrpSpPr>
          <p:cNvPr id="98" name="Группа 97">
            <a:extLst>
              <a:ext uri="{FF2B5EF4-FFF2-40B4-BE49-F238E27FC236}">
                <a16:creationId xmlns:a16="http://schemas.microsoft.com/office/drawing/2014/main" id="{3D14971E-07DC-D046-6693-39F469953D7C}"/>
              </a:ext>
            </a:extLst>
          </p:cNvPr>
          <p:cNvGrpSpPr/>
          <p:nvPr/>
        </p:nvGrpSpPr>
        <p:grpSpPr>
          <a:xfrm>
            <a:off x="1275556" y="8242300"/>
            <a:ext cx="2095500" cy="1066800"/>
            <a:chOff x="1275556" y="7023100"/>
            <a:chExt cx="2095500" cy="1066800"/>
          </a:xfrm>
        </p:grpSpPr>
        <p:grpSp>
          <p:nvGrpSpPr>
            <p:cNvPr id="5" name="Рисунок 3">
              <a:extLst>
                <a:ext uri="{FF2B5EF4-FFF2-40B4-BE49-F238E27FC236}">
                  <a16:creationId xmlns:a16="http://schemas.microsoft.com/office/drawing/2014/main" id="{0381AA46-FD5C-5971-731B-3CB78819F224}"/>
                </a:ext>
              </a:extLst>
            </p:cNvPr>
            <p:cNvGrpSpPr/>
            <p:nvPr/>
          </p:nvGrpSpPr>
          <p:grpSpPr>
            <a:xfrm>
              <a:off x="1275556" y="7023100"/>
              <a:ext cx="716063" cy="1008546"/>
              <a:chOff x="975394" y="4251116"/>
              <a:chExt cx="818357" cy="1152624"/>
            </a:xfrm>
            <a:solidFill>
              <a:schemeClr val="bg1">
                <a:lumMod val="75000"/>
              </a:schemeClr>
            </a:solidFill>
          </p:grpSpPr>
          <p:sp>
            <p:nvSpPr>
              <p:cNvPr id="6" name="Полилиния: фигура 5">
                <a:extLst>
                  <a:ext uri="{FF2B5EF4-FFF2-40B4-BE49-F238E27FC236}">
                    <a16:creationId xmlns:a16="http://schemas.microsoft.com/office/drawing/2014/main" id="{9B7E6C4B-DF2B-FF5C-BDE7-4CE8C8CEAEC3}"/>
                  </a:ext>
                </a:extLst>
              </p:cNvPr>
              <p:cNvSpPr/>
              <p:nvPr/>
            </p:nvSpPr>
            <p:spPr>
              <a:xfrm>
                <a:off x="1063220" y="4648882"/>
                <a:ext cx="643677" cy="754858"/>
              </a:xfrm>
              <a:custGeom>
                <a:avLst/>
                <a:gdLst>
                  <a:gd name="connsiteX0" fmla="*/ 489577 w 643677"/>
                  <a:gd name="connsiteY0" fmla="*/ 627740 h 754858"/>
                  <a:gd name="connsiteX1" fmla="*/ 148070 w 643677"/>
                  <a:gd name="connsiteY1" fmla="*/ 627740 h 754858"/>
                  <a:gd name="connsiteX2" fmla="*/ 46408 w 643677"/>
                  <a:gd name="connsiteY2" fmla="*/ 549766 h 754858"/>
                  <a:gd name="connsiteX3" fmla="*/ 43447 w 643677"/>
                  <a:gd name="connsiteY3" fmla="*/ 522130 h 754858"/>
                  <a:gd name="connsiteX4" fmla="*/ 44434 w 643677"/>
                  <a:gd name="connsiteY4" fmla="*/ 311896 h 754858"/>
                  <a:gd name="connsiteX5" fmla="*/ 59239 w 643677"/>
                  <a:gd name="connsiteY5" fmla="*/ 243792 h 754858"/>
                  <a:gd name="connsiteX6" fmla="*/ 95759 w 643677"/>
                  <a:gd name="connsiteY6" fmla="*/ 106598 h 754858"/>
                  <a:gd name="connsiteX7" fmla="*/ 158928 w 643677"/>
                  <a:gd name="connsiteY7" fmla="*/ 59221 h 754858"/>
                  <a:gd name="connsiteX8" fmla="*/ 202356 w 643677"/>
                  <a:gd name="connsiteY8" fmla="*/ 59221 h 754858"/>
                  <a:gd name="connsiteX9" fmla="*/ 205317 w 643677"/>
                  <a:gd name="connsiteY9" fmla="*/ 49351 h 754858"/>
                  <a:gd name="connsiteX10" fmla="*/ 229992 w 643677"/>
                  <a:gd name="connsiteY10" fmla="*/ 30597 h 754858"/>
                  <a:gd name="connsiteX11" fmla="*/ 415551 w 643677"/>
                  <a:gd name="connsiteY11" fmla="*/ 30597 h 754858"/>
                  <a:gd name="connsiteX12" fmla="*/ 442200 w 643677"/>
                  <a:gd name="connsiteY12" fmla="*/ 59221 h 754858"/>
                  <a:gd name="connsiteX13" fmla="*/ 487603 w 643677"/>
                  <a:gd name="connsiteY13" fmla="*/ 59221 h 754858"/>
                  <a:gd name="connsiteX14" fmla="*/ 547810 w 643677"/>
                  <a:gd name="connsiteY14" fmla="*/ 103636 h 754858"/>
                  <a:gd name="connsiteX15" fmla="*/ 599135 w 643677"/>
                  <a:gd name="connsiteY15" fmla="*/ 297091 h 754858"/>
                  <a:gd name="connsiteX16" fmla="*/ 601109 w 643677"/>
                  <a:gd name="connsiteY16" fmla="*/ 312883 h 754858"/>
                  <a:gd name="connsiteX17" fmla="*/ 601109 w 643677"/>
                  <a:gd name="connsiteY17" fmla="*/ 522130 h 754858"/>
                  <a:gd name="connsiteX18" fmla="*/ 489577 w 643677"/>
                  <a:gd name="connsiteY18" fmla="*/ 627740 h 754858"/>
                  <a:gd name="connsiteX19" fmla="*/ 635655 w 643677"/>
                  <a:gd name="connsiteY19" fmla="*/ 472779 h 754858"/>
                  <a:gd name="connsiteX20" fmla="*/ 628745 w 643677"/>
                  <a:gd name="connsiteY20" fmla="*/ 458961 h 754858"/>
                  <a:gd name="connsiteX21" fmla="*/ 628745 w 643677"/>
                  <a:gd name="connsiteY21" fmla="*/ 307948 h 754858"/>
                  <a:gd name="connsiteX22" fmla="*/ 627758 w 643677"/>
                  <a:gd name="connsiteY22" fmla="*/ 293143 h 754858"/>
                  <a:gd name="connsiteX23" fmla="*/ 573473 w 643677"/>
                  <a:gd name="connsiteY23" fmla="*/ 89818 h 754858"/>
                  <a:gd name="connsiteX24" fmla="*/ 510304 w 643677"/>
                  <a:gd name="connsiteY24" fmla="*/ 31585 h 754858"/>
                  <a:gd name="connsiteX25" fmla="*/ 468849 w 643677"/>
                  <a:gd name="connsiteY25" fmla="*/ 28624 h 754858"/>
                  <a:gd name="connsiteX26" fmla="*/ 456018 w 643677"/>
                  <a:gd name="connsiteY26" fmla="*/ 21714 h 754858"/>
                  <a:gd name="connsiteX27" fmla="*/ 413577 w 643677"/>
                  <a:gd name="connsiteY27" fmla="*/ 0 h 754858"/>
                  <a:gd name="connsiteX28" fmla="*/ 230979 w 643677"/>
                  <a:gd name="connsiteY28" fmla="*/ 0 h 754858"/>
                  <a:gd name="connsiteX29" fmla="*/ 192486 w 643677"/>
                  <a:gd name="connsiteY29" fmla="*/ 17766 h 754858"/>
                  <a:gd name="connsiteX30" fmla="*/ 166824 w 643677"/>
                  <a:gd name="connsiteY30" fmla="*/ 28624 h 754858"/>
                  <a:gd name="connsiteX31" fmla="*/ 158928 w 643677"/>
                  <a:gd name="connsiteY31" fmla="*/ 28624 h 754858"/>
                  <a:gd name="connsiteX32" fmla="*/ 68122 w 643677"/>
                  <a:gd name="connsiteY32" fmla="*/ 96727 h 754858"/>
                  <a:gd name="connsiteX33" fmla="*/ 17785 w 643677"/>
                  <a:gd name="connsiteY33" fmla="*/ 287221 h 754858"/>
                  <a:gd name="connsiteX34" fmla="*/ 14824 w 643677"/>
                  <a:gd name="connsiteY34" fmla="*/ 306961 h 754858"/>
                  <a:gd name="connsiteX35" fmla="*/ 14824 w 643677"/>
                  <a:gd name="connsiteY35" fmla="*/ 458961 h 754858"/>
                  <a:gd name="connsiteX36" fmla="*/ 7915 w 643677"/>
                  <a:gd name="connsiteY36" fmla="*/ 471792 h 754858"/>
                  <a:gd name="connsiteX37" fmla="*/ 6928 w 643677"/>
                  <a:gd name="connsiteY37" fmla="*/ 495480 h 754858"/>
                  <a:gd name="connsiteX38" fmla="*/ 14824 w 643677"/>
                  <a:gd name="connsiteY38" fmla="*/ 510286 h 754858"/>
                  <a:gd name="connsiteX39" fmla="*/ 14824 w 643677"/>
                  <a:gd name="connsiteY39" fmla="*/ 531013 h 754858"/>
                  <a:gd name="connsiteX40" fmla="*/ 115499 w 643677"/>
                  <a:gd name="connsiteY40" fmla="*/ 650441 h 754858"/>
                  <a:gd name="connsiteX41" fmla="*/ 123395 w 643677"/>
                  <a:gd name="connsiteY41" fmla="*/ 653402 h 754858"/>
                  <a:gd name="connsiteX42" fmla="*/ 98720 w 643677"/>
                  <a:gd name="connsiteY42" fmla="*/ 693870 h 754858"/>
                  <a:gd name="connsiteX43" fmla="*/ 75031 w 643677"/>
                  <a:gd name="connsiteY43" fmla="*/ 733350 h 754858"/>
                  <a:gd name="connsiteX44" fmla="*/ 79967 w 643677"/>
                  <a:gd name="connsiteY44" fmla="*/ 752104 h 754858"/>
                  <a:gd name="connsiteX45" fmla="*/ 98720 w 643677"/>
                  <a:gd name="connsiteY45" fmla="*/ 748155 h 754858"/>
                  <a:gd name="connsiteX46" fmla="*/ 104642 w 643677"/>
                  <a:gd name="connsiteY46" fmla="*/ 739273 h 754858"/>
                  <a:gd name="connsiteX47" fmla="*/ 152018 w 643677"/>
                  <a:gd name="connsiteY47" fmla="*/ 662286 h 754858"/>
                  <a:gd name="connsiteX48" fmla="*/ 166824 w 643677"/>
                  <a:gd name="connsiteY48" fmla="*/ 654389 h 754858"/>
                  <a:gd name="connsiteX49" fmla="*/ 476745 w 643677"/>
                  <a:gd name="connsiteY49" fmla="*/ 654389 h 754858"/>
                  <a:gd name="connsiteX50" fmla="*/ 491551 w 643677"/>
                  <a:gd name="connsiteY50" fmla="*/ 663272 h 754858"/>
                  <a:gd name="connsiteX51" fmla="*/ 521161 w 643677"/>
                  <a:gd name="connsiteY51" fmla="*/ 711636 h 754858"/>
                  <a:gd name="connsiteX52" fmla="*/ 542875 w 643677"/>
                  <a:gd name="connsiteY52" fmla="*/ 747169 h 754858"/>
                  <a:gd name="connsiteX53" fmla="*/ 562616 w 643677"/>
                  <a:gd name="connsiteY53" fmla="*/ 753090 h 754858"/>
                  <a:gd name="connsiteX54" fmla="*/ 568538 w 643677"/>
                  <a:gd name="connsiteY54" fmla="*/ 733350 h 754858"/>
                  <a:gd name="connsiteX55" fmla="*/ 562616 w 643677"/>
                  <a:gd name="connsiteY55" fmla="*/ 723480 h 754858"/>
                  <a:gd name="connsiteX56" fmla="*/ 519187 w 643677"/>
                  <a:gd name="connsiteY56" fmla="*/ 653402 h 754858"/>
                  <a:gd name="connsiteX57" fmla="*/ 528070 w 643677"/>
                  <a:gd name="connsiteY57" fmla="*/ 650441 h 754858"/>
                  <a:gd name="connsiteX58" fmla="*/ 618875 w 643677"/>
                  <a:gd name="connsiteY58" fmla="*/ 573455 h 754858"/>
                  <a:gd name="connsiteX59" fmla="*/ 627758 w 643677"/>
                  <a:gd name="connsiteY59" fmla="*/ 508311 h 754858"/>
                  <a:gd name="connsiteX60" fmla="*/ 634667 w 643677"/>
                  <a:gd name="connsiteY60" fmla="*/ 496467 h 754858"/>
                  <a:gd name="connsiteX61" fmla="*/ 635655 w 643677"/>
                  <a:gd name="connsiteY61" fmla="*/ 472779 h 75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643677" h="754858">
                    <a:moveTo>
                      <a:pt x="489577" y="627740"/>
                    </a:moveTo>
                    <a:cubicBezTo>
                      <a:pt x="376070" y="627740"/>
                      <a:pt x="261577" y="627740"/>
                      <a:pt x="148070" y="627740"/>
                    </a:cubicBezTo>
                    <a:cubicBezTo>
                      <a:pt x="97733" y="627740"/>
                      <a:pt x="57265" y="596156"/>
                      <a:pt x="46408" y="549766"/>
                    </a:cubicBezTo>
                    <a:cubicBezTo>
                      <a:pt x="44434" y="540883"/>
                      <a:pt x="43447" y="531013"/>
                      <a:pt x="43447" y="522130"/>
                    </a:cubicBezTo>
                    <a:cubicBezTo>
                      <a:pt x="43447" y="452052"/>
                      <a:pt x="42460" y="381974"/>
                      <a:pt x="44434" y="311896"/>
                    </a:cubicBezTo>
                    <a:cubicBezTo>
                      <a:pt x="45421" y="289195"/>
                      <a:pt x="53317" y="266493"/>
                      <a:pt x="59239" y="243792"/>
                    </a:cubicBezTo>
                    <a:cubicBezTo>
                      <a:pt x="71083" y="197402"/>
                      <a:pt x="83914" y="152000"/>
                      <a:pt x="95759" y="106598"/>
                    </a:cubicBezTo>
                    <a:cubicBezTo>
                      <a:pt x="104642" y="75013"/>
                      <a:pt x="125369" y="59221"/>
                      <a:pt x="158928" y="59221"/>
                    </a:cubicBezTo>
                    <a:cubicBezTo>
                      <a:pt x="172746" y="59221"/>
                      <a:pt x="186564" y="59221"/>
                      <a:pt x="202356" y="59221"/>
                    </a:cubicBezTo>
                    <a:cubicBezTo>
                      <a:pt x="203343" y="55273"/>
                      <a:pt x="204330" y="52312"/>
                      <a:pt x="205317" y="49351"/>
                    </a:cubicBezTo>
                    <a:cubicBezTo>
                      <a:pt x="208278" y="36520"/>
                      <a:pt x="215187" y="30597"/>
                      <a:pt x="229992" y="30597"/>
                    </a:cubicBezTo>
                    <a:cubicBezTo>
                      <a:pt x="292174" y="30597"/>
                      <a:pt x="353369" y="30597"/>
                      <a:pt x="415551" y="30597"/>
                    </a:cubicBezTo>
                    <a:cubicBezTo>
                      <a:pt x="431343" y="30597"/>
                      <a:pt x="435291" y="35533"/>
                      <a:pt x="442200" y="59221"/>
                    </a:cubicBezTo>
                    <a:cubicBezTo>
                      <a:pt x="457005" y="59221"/>
                      <a:pt x="471810" y="59221"/>
                      <a:pt x="487603" y="59221"/>
                    </a:cubicBezTo>
                    <a:cubicBezTo>
                      <a:pt x="518200" y="59221"/>
                      <a:pt x="539914" y="75013"/>
                      <a:pt x="547810" y="103636"/>
                    </a:cubicBezTo>
                    <a:cubicBezTo>
                      <a:pt x="565577" y="167792"/>
                      <a:pt x="582356" y="232935"/>
                      <a:pt x="599135" y="297091"/>
                    </a:cubicBezTo>
                    <a:cubicBezTo>
                      <a:pt x="600122" y="302026"/>
                      <a:pt x="601109" y="306961"/>
                      <a:pt x="601109" y="312883"/>
                    </a:cubicBezTo>
                    <a:cubicBezTo>
                      <a:pt x="601109" y="382961"/>
                      <a:pt x="601109" y="452052"/>
                      <a:pt x="601109" y="522130"/>
                    </a:cubicBezTo>
                    <a:cubicBezTo>
                      <a:pt x="599135" y="585298"/>
                      <a:pt x="556694" y="627740"/>
                      <a:pt x="489577" y="627740"/>
                    </a:cubicBezTo>
                    <a:moveTo>
                      <a:pt x="635655" y="472779"/>
                    </a:moveTo>
                    <a:cubicBezTo>
                      <a:pt x="627758" y="468831"/>
                      <a:pt x="628745" y="464883"/>
                      <a:pt x="628745" y="458961"/>
                    </a:cubicBezTo>
                    <a:cubicBezTo>
                      <a:pt x="628745" y="408623"/>
                      <a:pt x="628745" y="358286"/>
                      <a:pt x="628745" y="307948"/>
                    </a:cubicBezTo>
                    <a:cubicBezTo>
                      <a:pt x="628745" y="303013"/>
                      <a:pt x="628745" y="298078"/>
                      <a:pt x="627758" y="293143"/>
                    </a:cubicBezTo>
                    <a:cubicBezTo>
                      <a:pt x="609992" y="225039"/>
                      <a:pt x="592226" y="157922"/>
                      <a:pt x="573473" y="89818"/>
                    </a:cubicBezTo>
                    <a:cubicBezTo>
                      <a:pt x="564590" y="58234"/>
                      <a:pt x="542875" y="38494"/>
                      <a:pt x="510304" y="31585"/>
                    </a:cubicBezTo>
                    <a:cubicBezTo>
                      <a:pt x="496486" y="28624"/>
                      <a:pt x="482668" y="29610"/>
                      <a:pt x="468849" y="28624"/>
                    </a:cubicBezTo>
                    <a:cubicBezTo>
                      <a:pt x="464901" y="27637"/>
                      <a:pt x="458979" y="25662"/>
                      <a:pt x="456018" y="21714"/>
                    </a:cubicBezTo>
                    <a:cubicBezTo>
                      <a:pt x="445161" y="7896"/>
                      <a:pt x="431343" y="0"/>
                      <a:pt x="413577" y="0"/>
                    </a:cubicBezTo>
                    <a:cubicBezTo>
                      <a:pt x="352382" y="0"/>
                      <a:pt x="291187" y="0"/>
                      <a:pt x="230979" y="0"/>
                    </a:cubicBezTo>
                    <a:cubicBezTo>
                      <a:pt x="215187" y="0"/>
                      <a:pt x="200382" y="4935"/>
                      <a:pt x="192486" y="17766"/>
                    </a:cubicBezTo>
                    <a:cubicBezTo>
                      <a:pt x="185577" y="27637"/>
                      <a:pt x="177681" y="29610"/>
                      <a:pt x="166824" y="28624"/>
                    </a:cubicBezTo>
                    <a:cubicBezTo>
                      <a:pt x="163863" y="28624"/>
                      <a:pt x="161888" y="28624"/>
                      <a:pt x="158928" y="28624"/>
                    </a:cubicBezTo>
                    <a:cubicBezTo>
                      <a:pt x="112538" y="28624"/>
                      <a:pt x="79967" y="53299"/>
                      <a:pt x="68122" y="96727"/>
                    </a:cubicBezTo>
                    <a:cubicBezTo>
                      <a:pt x="51343" y="159896"/>
                      <a:pt x="34564" y="224052"/>
                      <a:pt x="17785" y="287221"/>
                    </a:cubicBezTo>
                    <a:cubicBezTo>
                      <a:pt x="15811" y="293143"/>
                      <a:pt x="14824" y="300052"/>
                      <a:pt x="14824" y="306961"/>
                    </a:cubicBezTo>
                    <a:cubicBezTo>
                      <a:pt x="14824" y="357299"/>
                      <a:pt x="14824" y="408623"/>
                      <a:pt x="14824" y="458961"/>
                    </a:cubicBezTo>
                    <a:cubicBezTo>
                      <a:pt x="14824" y="464883"/>
                      <a:pt x="14824" y="468831"/>
                      <a:pt x="7915" y="471792"/>
                    </a:cubicBezTo>
                    <a:cubicBezTo>
                      <a:pt x="-1956" y="476727"/>
                      <a:pt x="-2943" y="490545"/>
                      <a:pt x="6928" y="495480"/>
                    </a:cubicBezTo>
                    <a:cubicBezTo>
                      <a:pt x="14824" y="499429"/>
                      <a:pt x="14824" y="504364"/>
                      <a:pt x="14824" y="510286"/>
                    </a:cubicBezTo>
                    <a:cubicBezTo>
                      <a:pt x="14824" y="517195"/>
                      <a:pt x="14824" y="524104"/>
                      <a:pt x="14824" y="531013"/>
                    </a:cubicBezTo>
                    <a:cubicBezTo>
                      <a:pt x="16798" y="589247"/>
                      <a:pt x="57265" y="636623"/>
                      <a:pt x="115499" y="650441"/>
                    </a:cubicBezTo>
                    <a:cubicBezTo>
                      <a:pt x="117473" y="651428"/>
                      <a:pt x="120434" y="652416"/>
                      <a:pt x="123395" y="653402"/>
                    </a:cubicBezTo>
                    <a:cubicBezTo>
                      <a:pt x="114512" y="667221"/>
                      <a:pt x="106616" y="681039"/>
                      <a:pt x="98720" y="693870"/>
                    </a:cubicBezTo>
                    <a:cubicBezTo>
                      <a:pt x="90824" y="706701"/>
                      <a:pt x="82927" y="719532"/>
                      <a:pt x="75031" y="733350"/>
                    </a:cubicBezTo>
                    <a:cubicBezTo>
                      <a:pt x="70096" y="741247"/>
                      <a:pt x="73057" y="748155"/>
                      <a:pt x="79967" y="752104"/>
                    </a:cubicBezTo>
                    <a:cubicBezTo>
                      <a:pt x="87863" y="757039"/>
                      <a:pt x="93785" y="754078"/>
                      <a:pt x="98720" y="748155"/>
                    </a:cubicBezTo>
                    <a:cubicBezTo>
                      <a:pt x="100694" y="745194"/>
                      <a:pt x="102668" y="742233"/>
                      <a:pt x="104642" y="739273"/>
                    </a:cubicBezTo>
                    <a:cubicBezTo>
                      <a:pt x="120434" y="713610"/>
                      <a:pt x="136226" y="687948"/>
                      <a:pt x="152018" y="662286"/>
                    </a:cubicBezTo>
                    <a:cubicBezTo>
                      <a:pt x="155966" y="656363"/>
                      <a:pt x="159914" y="654389"/>
                      <a:pt x="166824" y="654389"/>
                    </a:cubicBezTo>
                    <a:cubicBezTo>
                      <a:pt x="270460" y="654389"/>
                      <a:pt x="373109" y="654389"/>
                      <a:pt x="476745" y="654389"/>
                    </a:cubicBezTo>
                    <a:cubicBezTo>
                      <a:pt x="484642" y="654389"/>
                      <a:pt x="488590" y="656363"/>
                      <a:pt x="491551" y="663272"/>
                    </a:cubicBezTo>
                    <a:cubicBezTo>
                      <a:pt x="501421" y="680052"/>
                      <a:pt x="511291" y="695844"/>
                      <a:pt x="521161" y="711636"/>
                    </a:cubicBezTo>
                    <a:cubicBezTo>
                      <a:pt x="528070" y="723480"/>
                      <a:pt x="535966" y="735324"/>
                      <a:pt x="542875" y="747169"/>
                    </a:cubicBezTo>
                    <a:cubicBezTo>
                      <a:pt x="547810" y="754078"/>
                      <a:pt x="554719" y="757039"/>
                      <a:pt x="562616" y="753090"/>
                    </a:cubicBezTo>
                    <a:cubicBezTo>
                      <a:pt x="570512" y="748155"/>
                      <a:pt x="572486" y="741247"/>
                      <a:pt x="568538" y="733350"/>
                    </a:cubicBezTo>
                    <a:cubicBezTo>
                      <a:pt x="566564" y="730389"/>
                      <a:pt x="564590" y="727428"/>
                      <a:pt x="562616" y="723480"/>
                    </a:cubicBezTo>
                    <a:cubicBezTo>
                      <a:pt x="548797" y="700779"/>
                      <a:pt x="533992" y="678078"/>
                      <a:pt x="519187" y="653402"/>
                    </a:cubicBezTo>
                    <a:cubicBezTo>
                      <a:pt x="523135" y="652416"/>
                      <a:pt x="525109" y="651428"/>
                      <a:pt x="528070" y="650441"/>
                    </a:cubicBezTo>
                    <a:cubicBezTo>
                      <a:pt x="571499" y="639584"/>
                      <a:pt x="602096" y="613922"/>
                      <a:pt x="618875" y="573455"/>
                    </a:cubicBezTo>
                    <a:cubicBezTo>
                      <a:pt x="627758" y="552727"/>
                      <a:pt x="628745" y="530026"/>
                      <a:pt x="627758" y="508311"/>
                    </a:cubicBezTo>
                    <a:cubicBezTo>
                      <a:pt x="627758" y="503376"/>
                      <a:pt x="627758" y="499429"/>
                      <a:pt x="634667" y="496467"/>
                    </a:cubicBezTo>
                    <a:cubicBezTo>
                      <a:pt x="646512" y="491532"/>
                      <a:pt x="646512" y="477714"/>
                      <a:pt x="635655" y="472779"/>
                    </a:cubicBezTo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" name="Полилиния: фигура 6">
                <a:extLst>
                  <a:ext uri="{FF2B5EF4-FFF2-40B4-BE49-F238E27FC236}">
                    <a16:creationId xmlns:a16="http://schemas.microsoft.com/office/drawing/2014/main" id="{5BCF5F9D-FC22-39AB-EC38-A73A943B9D2D}"/>
                  </a:ext>
                </a:extLst>
              </p:cNvPr>
              <p:cNvSpPr/>
              <p:nvPr/>
            </p:nvSpPr>
            <p:spPr>
              <a:xfrm>
                <a:off x="1765004" y="5234180"/>
                <a:ext cx="28747" cy="28623"/>
              </a:xfrm>
              <a:custGeom>
                <a:avLst/>
                <a:gdLst>
                  <a:gd name="connsiteX0" fmla="*/ 14805 w 28747"/>
                  <a:gd name="connsiteY0" fmla="*/ 0 h 28623"/>
                  <a:gd name="connsiteX1" fmla="*/ 0 w 28747"/>
                  <a:gd name="connsiteY1" fmla="*/ 13818 h 28623"/>
                  <a:gd name="connsiteX2" fmla="*/ 14805 w 28747"/>
                  <a:gd name="connsiteY2" fmla="*/ 28624 h 28623"/>
                  <a:gd name="connsiteX3" fmla="*/ 28623 w 28747"/>
                  <a:gd name="connsiteY3" fmla="*/ 14805 h 28623"/>
                  <a:gd name="connsiteX4" fmla="*/ 14805 w 28747"/>
                  <a:gd name="connsiteY4" fmla="*/ 0 h 2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47" h="28623">
                    <a:moveTo>
                      <a:pt x="14805" y="0"/>
                    </a:moveTo>
                    <a:cubicBezTo>
                      <a:pt x="5922" y="0"/>
                      <a:pt x="0" y="4935"/>
                      <a:pt x="0" y="13818"/>
                    </a:cubicBezTo>
                    <a:cubicBezTo>
                      <a:pt x="0" y="22702"/>
                      <a:pt x="4935" y="27637"/>
                      <a:pt x="14805" y="28624"/>
                    </a:cubicBezTo>
                    <a:cubicBezTo>
                      <a:pt x="22701" y="27637"/>
                      <a:pt x="28623" y="23689"/>
                      <a:pt x="28623" y="14805"/>
                    </a:cubicBezTo>
                    <a:cubicBezTo>
                      <a:pt x="29610" y="4935"/>
                      <a:pt x="24675" y="0"/>
                      <a:pt x="14805" y="0"/>
                    </a:cubicBezTo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" name="Полилиния: фигура 7">
                <a:extLst>
                  <a:ext uri="{FF2B5EF4-FFF2-40B4-BE49-F238E27FC236}">
                    <a16:creationId xmlns:a16="http://schemas.microsoft.com/office/drawing/2014/main" id="{9CD3DB5E-A8F3-E295-9FD4-E827F6AA702D}"/>
                  </a:ext>
                </a:extLst>
              </p:cNvPr>
              <p:cNvSpPr/>
              <p:nvPr/>
            </p:nvSpPr>
            <p:spPr>
              <a:xfrm>
                <a:off x="1018823" y="5176933"/>
                <a:ext cx="29610" cy="28623"/>
              </a:xfrm>
              <a:custGeom>
                <a:avLst/>
                <a:gdLst>
                  <a:gd name="connsiteX0" fmla="*/ 14805 w 29610"/>
                  <a:gd name="connsiteY0" fmla="*/ 0 h 28623"/>
                  <a:gd name="connsiteX1" fmla="*/ 0 w 29610"/>
                  <a:gd name="connsiteY1" fmla="*/ 14805 h 28623"/>
                  <a:gd name="connsiteX2" fmla="*/ 13818 w 29610"/>
                  <a:gd name="connsiteY2" fmla="*/ 28624 h 28623"/>
                  <a:gd name="connsiteX3" fmla="*/ 29610 w 29610"/>
                  <a:gd name="connsiteY3" fmla="*/ 14805 h 28623"/>
                  <a:gd name="connsiteX4" fmla="*/ 14805 w 29610"/>
                  <a:gd name="connsiteY4" fmla="*/ 0 h 2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610" h="28623">
                    <a:moveTo>
                      <a:pt x="14805" y="0"/>
                    </a:moveTo>
                    <a:cubicBezTo>
                      <a:pt x="6909" y="0"/>
                      <a:pt x="0" y="6909"/>
                      <a:pt x="0" y="14805"/>
                    </a:cubicBezTo>
                    <a:cubicBezTo>
                      <a:pt x="0" y="23689"/>
                      <a:pt x="5922" y="27636"/>
                      <a:pt x="13818" y="28624"/>
                    </a:cubicBezTo>
                    <a:cubicBezTo>
                      <a:pt x="22701" y="28624"/>
                      <a:pt x="29610" y="21714"/>
                      <a:pt x="29610" y="14805"/>
                    </a:cubicBezTo>
                    <a:cubicBezTo>
                      <a:pt x="29610" y="6909"/>
                      <a:pt x="21714" y="0"/>
                      <a:pt x="14805" y="0"/>
                    </a:cubicBezTo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" name="Полилиния: фигура 8">
                <a:extLst>
                  <a:ext uri="{FF2B5EF4-FFF2-40B4-BE49-F238E27FC236}">
                    <a16:creationId xmlns:a16="http://schemas.microsoft.com/office/drawing/2014/main" id="{B920ACE7-5CE2-77EC-BA9C-22B0F8DF1E38}"/>
                  </a:ext>
                </a:extLst>
              </p:cNvPr>
              <p:cNvSpPr/>
              <p:nvPr/>
            </p:nvSpPr>
            <p:spPr>
              <a:xfrm>
                <a:off x="1721576" y="5176933"/>
                <a:ext cx="29610" cy="28623"/>
              </a:xfrm>
              <a:custGeom>
                <a:avLst/>
                <a:gdLst>
                  <a:gd name="connsiteX0" fmla="*/ 14805 w 29610"/>
                  <a:gd name="connsiteY0" fmla="*/ 0 h 28623"/>
                  <a:gd name="connsiteX1" fmla="*/ 0 w 29610"/>
                  <a:gd name="connsiteY1" fmla="*/ 13818 h 28623"/>
                  <a:gd name="connsiteX2" fmla="*/ 14805 w 29610"/>
                  <a:gd name="connsiteY2" fmla="*/ 28624 h 28623"/>
                  <a:gd name="connsiteX3" fmla="*/ 29610 w 29610"/>
                  <a:gd name="connsiteY3" fmla="*/ 15793 h 28623"/>
                  <a:gd name="connsiteX4" fmla="*/ 14805 w 29610"/>
                  <a:gd name="connsiteY4" fmla="*/ 0 h 2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610" h="28623">
                    <a:moveTo>
                      <a:pt x="14805" y="0"/>
                    </a:moveTo>
                    <a:cubicBezTo>
                      <a:pt x="6909" y="0"/>
                      <a:pt x="0" y="6909"/>
                      <a:pt x="0" y="13818"/>
                    </a:cubicBezTo>
                    <a:cubicBezTo>
                      <a:pt x="0" y="21714"/>
                      <a:pt x="6909" y="28624"/>
                      <a:pt x="14805" y="28624"/>
                    </a:cubicBezTo>
                    <a:cubicBezTo>
                      <a:pt x="23688" y="28624"/>
                      <a:pt x="28623" y="22701"/>
                      <a:pt x="29610" y="15793"/>
                    </a:cubicBezTo>
                    <a:cubicBezTo>
                      <a:pt x="28623" y="6909"/>
                      <a:pt x="22701" y="0"/>
                      <a:pt x="14805" y="0"/>
                    </a:cubicBezTo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" name="Полилиния: фигура 9">
                <a:extLst>
                  <a:ext uri="{FF2B5EF4-FFF2-40B4-BE49-F238E27FC236}">
                    <a16:creationId xmlns:a16="http://schemas.microsoft.com/office/drawing/2014/main" id="{7C97B9F0-DD74-DAD4-87FF-9FB12B95DB45}"/>
                  </a:ext>
                </a:extLst>
              </p:cNvPr>
              <p:cNvSpPr/>
              <p:nvPr/>
            </p:nvSpPr>
            <p:spPr>
              <a:xfrm>
                <a:off x="975394" y="5234180"/>
                <a:ext cx="28623" cy="28623"/>
              </a:xfrm>
              <a:custGeom>
                <a:avLst/>
                <a:gdLst>
                  <a:gd name="connsiteX0" fmla="*/ 14805 w 28623"/>
                  <a:gd name="connsiteY0" fmla="*/ 0 h 28623"/>
                  <a:gd name="connsiteX1" fmla="*/ 0 w 28623"/>
                  <a:gd name="connsiteY1" fmla="*/ 13818 h 28623"/>
                  <a:gd name="connsiteX2" fmla="*/ 13818 w 28623"/>
                  <a:gd name="connsiteY2" fmla="*/ 28624 h 28623"/>
                  <a:gd name="connsiteX3" fmla="*/ 28623 w 28623"/>
                  <a:gd name="connsiteY3" fmla="*/ 14805 h 28623"/>
                  <a:gd name="connsiteX4" fmla="*/ 14805 w 28623"/>
                  <a:gd name="connsiteY4" fmla="*/ 0 h 2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623" h="28623">
                    <a:moveTo>
                      <a:pt x="14805" y="0"/>
                    </a:moveTo>
                    <a:cubicBezTo>
                      <a:pt x="5922" y="0"/>
                      <a:pt x="0" y="4935"/>
                      <a:pt x="0" y="13818"/>
                    </a:cubicBezTo>
                    <a:cubicBezTo>
                      <a:pt x="0" y="22702"/>
                      <a:pt x="4935" y="27637"/>
                      <a:pt x="13818" y="28624"/>
                    </a:cubicBezTo>
                    <a:cubicBezTo>
                      <a:pt x="22701" y="28624"/>
                      <a:pt x="27636" y="23689"/>
                      <a:pt x="28623" y="14805"/>
                    </a:cubicBezTo>
                    <a:cubicBezTo>
                      <a:pt x="27636" y="5922"/>
                      <a:pt x="23688" y="0"/>
                      <a:pt x="14805" y="0"/>
                    </a:cubicBezTo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" name="Полилиния: фигура 10">
                <a:extLst>
                  <a:ext uri="{FF2B5EF4-FFF2-40B4-BE49-F238E27FC236}">
                    <a16:creationId xmlns:a16="http://schemas.microsoft.com/office/drawing/2014/main" id="{431EBD34-DFE5-96E9-3968-B668C9406F40}"/>
                  </a:ext>
                </a:extLst>
              </p:cNvPr>
              <p:cNvSpPr/>
              <p:nvPr/>
            </p:nvSpPr>
            <p:spPr>
              <a:xfrm>
                <a:off x="1125420" y="5115738"/>
                <a:ext cx="117454" cy="114493"/>
              </a:xfrm>
              <a:custGeom>
                <a:avLst/>
                <a:gdLst>
                  <a:gd name="connsiteX0" fmla="*/ 59221 w 117454"/>
                  <a:gd name="connsiteY0" fmla="*/ 85870 h 114493"/>
                  <a:gd name="connsiteX1" fmla="*/ 30597 w 117454"/>
                  <a:gd name="connsiteY1" fmla="*/ 56260 h 114493"/>
                  <a:gd name="connsiteX2" fmla="*/ 60208 w 117454"/>
                  <a:gd name="connsiteY2" fmla="*/ 28624 h 114493"/>
                  <a:gd name="connsiteX3" fmla="*/ 88831 w 117454"/>
                  <a:gd name="connsiteY3" fmla="*/ 57247 h 114493"/>
                  <a:gd name="connsiteX4" fmla="*/ 59221 w 117454"/>
                  <a:gd name="connsiteY4" fmla="*/ 85870 h 114493"/>
                  <a:gd name="connsiteX5" fmla="*/ 58234 w 117454"/>
                  <a:gd name="connsiteY5" fmla="*/ 0 h 114493"/>
                  <a:gd name="connsiteX6" fmla="*/ 0 w 117454"/>
                  <a:gd name="connsiteY6" fmla="*/ 57247 h 114493"/>
                  <a:gd name="connsiteX7" fmla="*/ 59221 w 117454"/>
                  <a:gd name="connsiteY7" fmla="*/ 114494 h 114493"/>
                  <a:gd name="connsiteX8" fmla="*/ 117454 w 117454"/>
                  <a:gd name="connsiteY8" fmla="*/ 58234 h 114493"/>
                  <a:gd name="connsiteX9" fmla="*/ 58234 w 117454"/>
                  <a:gd name="connsiteY9" fmla="*/ 0 h 114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454" h="114493">
                    <a:moveTo>
                      <a:pt x="59221" y="85870"/>
                    </a:moveTo>
                    <a:cubicBezTo>
                      <a:pt x="42442" y="85870"/>
                      <a:pt x="29610" y="73039"/>
                      <a:pt x="30597" y="56260"/>
                    </a:cubicBezTo>
                    <a:cubicBezTo>
                      <a:pt x="30597" y="40468"/>
                      <a:pt x="43429" y="28624"/>
                      <a:pt x="60208" y="28624"/>
                    </a:cubicBezTo>
                    <a:cubicBezTo>
                      <a:pt x="76000" y="28624"/>
                      <a:pt x="88831" y="41455"/>
                      <a:pt x="88831" y="57247"/>
                    </a:cubicBezTo>
                    <a:cubicBezTo>
                      <a:pt x="87844" y="73039"/>
                      <a:pt x="75013" y="84883"/>
                      <a:pt x="59221" y="85870"/>
                    </a:cubicBezTo>
                    <a:moveTo>
                      <a:pt x="58234" y="0"/>
                    </a:moveTo>
                    <a:cubicBezTo>
                      <a:pt x="26649" y="0"/>
                      <a:pt x="0" y="25663"/>
                      <a:pt x="0" y="57247"/>
                    </a:cubicBezTo>
                    <a:cubicBezTo>
                      <a:pt x="0" y="88831"/>
                      <a:pt x="26649" y="114494"/>
                      <a:pt x="59221" y="114494"/>
                    </a:cubicBezTo>
                    <a:cubicBezTo>
                      <a:pt x="91792" y="114494"/>
                      <a:pt x="117454" y="88831"/>
                      <a:pt x="117454" y="58234"/>
                    </a:cubicBezTo>
                    <a:cubicBezTo>
                      <a:pt x="117454" y="25663"/>
                      <a:pt x="90805" y="0"/>
                      <a:pt x="58234" y="0"/>
                    </a:cubicBezTo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" name="Полилиния: фигура 11">
                <a:extLst>
                  <a:ext uri="{FF2B5EF4-FFF2-40B4-BE49-F238E27FC236}">
                    <a16:creationId xmlns:a16="http://schemas.microsoft.com/office/drawing/2014/main" id="{970D3749-062D-304E-4658-F3761BBBED2D}"/>
                  </a:ext>
                </a:extLst>
              </p:cNvPr>
              <p:cNvSpPr/>
              <p:nvPr/>
            </p:nvSpPr>
            <p:spPr>
              <a:xfrm>
                <a:off x="1253732" y="5162128"/>
                <a:ext cx="69132" cy="67116"/>
              </a:xfrm>
              <a:custGeom>
                <a:avLst/>
                <a:gdLst>
                  <a:gd name="connsiteX0" fmla="*/ 35532 w 69132"/>
                  <a:gd name="connsiteY0" fmla="*/ 50338 h 67116"/>
                  <a:gd name="connsiteX1" fmla="*/ 18753 w 69132"/>
                  <a:gd name="connsiteY1" fmla="*/ 33559 h 67116"/>
                  <a:gd name="connsiteX2" fmla="*/ 36519 w 69132"/>
                  <a:gd name="connsiteY2" fmla="*/ 16779 h 67116"/>
                  <a:gd name="connsiteX3" fmla="*/ 53299 w 69132"/>
                  <a:gd name="connsiteY3" fmla="*/ 33559 h 67116"/>
                  <a:gd name="connsiteX4" fmla="*/ 35532 w 69132"/>
                  <a:gd name="connsiteY4" fmla="*/ 50338 h 67116"/>
                  <a:gd name="connsiteX5" fmla="*/ 34545 w 69132"/>
                  <a:gd name="connsiteY5" fmla="*/ 0 h 67116"/>
                  <a:gd name="connsiteX6" fmla="*/ 0 w 69132"/>
                  <a:gd name="connsiteY6" fmla="*/ 33559 h 67116"/>
                  <a:gd name="connsiteX7" fmla="*/ 34545 w 69132"/>
                  <a:gd name="connsiteY7" fmla="*/ 67117 h 67116"/>
                  <a:gd name="connsiteX8" fmla="*/ 69091 w 69132"/>
                  <a:gd name="connsiteY8" fmla="*/ 33559 h 67116"/>
                  <a:gd name="connsiteX9" fmla="*/ 34545 w 69132"/>
                  <a:gd name="connsiteY9" fmla="*/ 0 h 6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132" h="67116">
                    <a:moveTo>
                      <a:pt x="35532" y="50338"/>
                    </a:moveTo>
                    <a:cubicBezTo>
                      <a:pt x="25662" y="50338"/>
                      <a:pt x="17766" y="42441"/>
                      <a:pt x="18753" y="33559"/>
                    </a:cubicBezTo>
                    <a:cubicBezTo>
                      <a:pt x="18753" y="24675"/>
                      <a:pt x="26649" y="16779"/>
                      <a:pt x="36519" y="16779"/>
                    </a:cubicBezTo>
                    <a:cubicBezTo>
                      <a:pt x="46390" y="16779"/>
                      <a:pt x="53299" y="24675"/>
                      <a:pt x="53299" y="33559"/>
                    </a:cubicBezTo>
                    <a:cubicBezTo>
                      <a:pt x="52312" y="43429"/>
                      <a:pt x="44416" y="50338"/>
                      <a:pt x="35532" y="50338"/>
                    </a:cubicBezTo>
                    <a:moveTo>
                      <a:pt x="34545" y="0"/>
                    </a:moveTo>
                    <a:cubicBezTo>
                      <a:pt x="15792" y="0"/>
                      <a:pt x="0" y="15793"/>
                      <a:pt x="0" y="33559"/>
                    </a:cubicBezTo>
                    <a:cubicBezTo>
                      <a:pt x="0" y="52312"/>
                      <a:pt x="15792" y="67117"/>
                      <a:pt x="34545" y="67117"/>
                    </a:cubicBezTo>
                    <a:cubicBezTo>
                      <a:pt x="53299" y="67117"/>
                      <a:pt x="69091" y="52312"/>
                      <a:pt x="69091" y="33559"/>
                    </a:cubicBezTo>
                    <a:cubicBezTo>
                      <a:pt x="70078" y="14805"/>
                      <a:pt x="53299" y="0"/>
                      <a:pt x="34545" y="0"/>
                    </a:cubicBezTo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" name="Полилиния: фигура 12">
                <a:extLst>
                  <a:ext uri="{FF2B5EF4-FFF2-40B4-BE49-F238E27FC236}">
                    <a16:creationId xmlns:a16="http://schemas.microsoft.com/office/drawing/2014/main" id="{D1183F5F-9B8C-EAF5-0C59-FDDA63A3D061}"/>
                  </a:ext>
                </a:extLst>
              </p:cNvPr>
              <p:cNvSpPr/>
              <p:nvPr/>
            </p:nvSpPr>
            <p:spPr>
              <a:xfrm>
                <a:off x="1527134" y="5115738"/>
                <a:ext cx="117454" cy="113506"/>
              </a:xfrm>
              <a:custGeom>
                <a:avLst/>
                <a:gdLst>
                  <a:gd name="connsiteX0" fmla="*/ 58234 w 117454"/>
                  <a:gd name="connsiteY0" fmla="*/ 85870 h 113506"/>
                  <a:gd name="connsiteX1" fmla="*/ 29610 w 117454"/>
                  <a:gd name="connsiteY1" fmla="*/ 57247 h 113506"/>
                  <a:gd name="connsiteX2" fmla="*/ 58234 w 117454"/>
                  <a:gd name="connsiteY2" fmla="*/ 28624 h 113506"/>
                  <a:gd name="connsiteX3" fmla="*/ 87844 w 117454"/>
                  <a:gd name="connsiteY3" fmla="*/ 56260 h 113506"/>
                  <a:gd name="connsiteX4" fmla="*/ 58234 w 117454"/>
                  <a:gd name="connsiteY4" fmla="*/ 85870 h 113506"/>
                  <a:gd name="connsiteX5" fmla="*/ 59221 w 117454"/>
                  <a:gd name="connsiteY5" fmla="*/ 0 h 113506"/>
                  <a:gd name="connsiteX6" fmla="*/ 0 w 117454"/>
                  <a:gd name="connsiteY6" fmla="*/ 57247 h 113506"/>
                  <a:gd name="connsiteX7" fmla="*/ 58234 w 117454"/>
                  <a:gd name="connsiteY7" fmla="*/ 113506 h 113506"/>
                  <a:gd name="connsiteX8" fmla="*/ 117455 w 117454"/>
                  <a:gd name="connsiteY8" fmla="*/ 56260 h 113506"/>
                  <a:gd name="connsiteX9" fmla="*/ 59221 w 117454"/>
                  <a:gd name="connsiteY9" fmla="*/ 0 h 113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454" h="113506">
                    <a:moveTo>
                      <a:pt x="58234" y="85870"/>
                    </a:moveTo>
                    <a:cubicBezTo>
                      <a:pt x="42442" y="85870"/>
                      <a:pt x="29610" y="73039"/>
                      <a:pt x="29610" y="57247"/>
                    </a:cubicBezTo>
                    <a:cubicBezTo>
                      <a:pt x="29610" y="41455"/>
                      <a:pt x="42442" y="28624"/>
                      <a:pt x="58234" y="28624"/>
                    </a:cubicBezTo>
                    <a:cubicBezTo>
                      <a:pt x="74026" y="28624"/>
                      <a:pt x="86857" y="40468"/>
                      <a:pt x="87844" y="56260"/>
                    </a:cubicBezTo>
                    <a:cubicBezTo>
                      <a:pt x="87844" y="73039"/>
                      <a:pt x="75013" y="85870"/>
                      <a:pt x="58234" y="85870"/>
                    </a:cubicBezTo>
                    <a:moveTo>
                      <a:pt x="59221" y="0"/>
                    </a:moveTo>
                    <a:cubicBezTo>
                      <a:pt x="26649" y="0"/>
                      <a:pt x="0" y="25663"/>
                      <a:pt x="0" y="57247"/>
                    </a:cubicBezTo>
                    <a:cubicBezTo>
                      <a:pt x="0" y="88831"/>
                      <a:pt x="25662" y="113506"/>
                      <a:pt x="58234" y="113506"/>
                    </a:cubicBezTo>
                    <a:cubicBezTo>
                      <a:pt x="90805" y="113506"/>
                      <a:pt x="117455" y="87844"/>
                      <a:pt x="117455" y="56260"/>
                    </a:cubicBezTo>
                    <a:cubicBezTo>
                      <a:pt x="116467" y="25663"/>
                      <a:pt x="90805" y="0"/>
                      <a:pt x="59221" y="0"/>
                    </a:cubicBezTo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" name="Полилиния: фигура 13">
                <a:extLst>
                  <a:ext uri="{FF2B5EF4-FFF2-40B4-BE49-F238E27FC236}">
                    <a16:creationId xmlns:a16="http://schemas.microsoft.com/office/drawing/2014/main" id="{2B81E9DB-1357-4A3D-4885-065E4BCA5C7E}"/>
                  </a:ext>
                </a:extLst>
              </p:cNvPr>
              <p:cNvSpPr/>
              <p:nvPr/>
            </p:nvSpPr>
            <p:spPr>
              <a:xfrm>
                <a:off x="1447186" y="5162128"/>
                <a:ext cx="69090" cy="67116"/>
              </a:xfrm>
              <a:custGeom>
                <a:avLst/>
                <a:gdLst>
                  <a:gd name="connsiteX0" fmla="*/ 33558 w 69090"/>
                  <a:gd name="connsiteY0" fmla="*/ 50338 h 67116"/>
                  <a:gd name="connsiteX1" fmla="*/ 16779 w 69090"/>
                  <a:gd name="connsiteY1" fmla="*/ 33559 h 67116"/>
                  <a:gd name="connsiteX2" fmla="*/ 33558 w 69090"/>
                  <a:gd name="connsiteY2" fmla="*/ 16779 h 67116"/>
                  <a:gd name="connsiteX3" fmla="*/ 51325 w 69090"/>
                  <a:gd name="connsiteY3" fmla="*/ 33559 h 67116"/>
                  <a:gd name="connsiteX4" fmla="*/ 33558 w 69090"/>
                  <a:gd name="connsiteY4" fmla="*/ 50338 h 67116"/>
                  <a:gd name="connsiteX5" fmla="*/ 34545 w 69090"/>
                  <a:gd name="connsiteY5" fmla="*/ 0 h 67116"/>
                  <a:gd name="connsiteX6" fmla="*/ 0 w 69090"/>
                  <a:gd name="connsiteY6" fmla="*/ 33559 h 67116"/>
                  <a:gd name="connsiteX7" fmla="*/ 34545 w 69090"/>
                  <a:gd name="connsiteY7" fmla="*/ 67117 h 67116"/>
                  <a:gd name="connsiteX8" fmla="*/ 69091 w 69090"/>
                  <a:gd name="connsiteY8" fmla="*/ 33559 h 67116"/>
                  <a:gd name="connsiteX9" fmla="*/ 34545 w 69090"/>
                  <a:gd name="connsiteY9" fmla="*/ 0 h 6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090" h="67116">
                    <a:moveTo>
                      <a:pt x="33558" y="50338"/>
                    </a:moveTo>
                    <a:cubicBezTo>
                      <a:pt x="23688" y="50338"/>
                      <a:pt x="16779" y="43429"/>
                      <a:pt x="16779" y="33559"/>
                    </a:cubicBezTo>
                    <a:cubicBezTo>
                      <a:pt x="16779" y="23689"/>
                      <a:pt x="23688" y="16779"/>
                      <a:pt x="33558" y="16779"/>
                    </a:cubicBezTo>
                    <a:cubicBezTo>
                      <a:pt x="43428" y="16779"/>
                      <a:pt x="50338" y="23689"/>
                      <a:pt x="51325" y="33559"/>
                    </a:cubicBezTo>
                    <a:cubicBezTo>
                      <a:pt x="51325" y="43429"/>
                      <a:pt x="43428" y="50338"/>
                      <a:pt x="33558" y="50338"/>
                    </a:cubicBezTo>
                    <a:moveTo>
                      <a:pt x="34545" y="0"/>
                    </a:moveTo>
                    <a:cubicBezTo>
                      <a:pt x="15792" y="0"/>
                      <a:pt x="0" y="14805"/>
                      <a:pt x="0" y="33559"/>
                    </a:cubicBezTo>
                    <a:cubicBezTo>
                      <a:pt x="0" y="52312"/>
                      <a:pt x="14805" y="67117"/>
                      <a:pt x="34545" y="67117"/>
                    </a:cubicBezTo>
                    <a:cubicBezTo>
                      <a:pt x="54286" y="67117"/>
                      <a:pt x="69091" y="52312"/>
                      <a:pt x="69091" y="33559"/>
                    </a:cubicBezTo>
                    <a:cubicBezTo>
                      <a:pt x="69091" y="15793"/>
                      <a:pt x="53299" y="0"/>
                      <a:pt x="34545" y="0"/>
                    </a:cubicBezTo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" name="Полилиния: фигура 14">
                <a:extLst>
                  <a:ext uri="{FF2B5EF4-FFF2-40B4-BE49-F238E27FC236}">
                    <a16:creationId xmlns:a16="http://schemas.microsoft.com/office/drawing/2014/main" id="{84492878-E8B2-C15B-3725-F202DB7AE40A}"/>
                  </a:ext>
                </a:extLst>
              </p:cNvPr>
              <p:cNvSpPr/>
              <p:nvPr/>
            </p:nvSpPr>
            <p:spPr>
              <a:xfrm>
                <a:off x="1254719" y="4345869"/>
                <a:ext cx="266802" cy="290181"/>
              </a:xfrm>
              <a:custGeom>
                <a:avLst/>
                <a:gdLst>
                  <a:gd name="connsiteX0" fmla="*/ 157922 w 266802"/>
                  <a:gd name="connsiteY0" fmla="*/ 157922 h 290181"/>
                  <a:gd name="connsiteX1" fmla="*/ 162857 w 266802"/>
                  <a:gd name="connsiteY1" fmla="*/ 268467 h 290181"/>
                  <a:gd name="connsiteX2" fmla="*/ 140156 w 266802"/>
                  <a:gd name="connsiteY2" fmla="*/ 268467 h 290181"/>
                  <a:gd name="connsiteX3" fmla="*/ 109558 w 266802"/>
                  <a:gd name="connsiteY3" fmla="*/ 268467 h 290181"/>
                  <a:gd name="connsiteX4" fmla="*/ 101662 w 266802"/>
                  <a:gd name="connsiteY4" fmla="*/ 268467 h 290181"/>
                  <a:gd name="connsiteX5" fmla="*/ 106597 w 266802"/>
                  <a:gd name="connsiteY5" fmla="*/ 157922 h 290181"/>
                  <a:gd name="connsiteX6" fmla="*/ 21714 w 266802"/>
                  <a:gd name="connsiteY6" fmla="*/ 22701 h 290181"/>
                  <a:gd name="connsiteX7" fmla="*/ 47377 w 266802"/>
                  <a:gd name="connsiteY7" fmla="*/ 22701 h 290181"/>
                  <a:gd name="connsiteX8" fmla="*/ 133247 w 266802"/>
                  <a:gd name="connsiteY8" fmla="*/ 149039 h 290181"/>
                  <a:gd name="connsiteX9" fmla="*/ 219117 w 266802"/>
                  <a:gd name="connsiteY9" fmla="*/ 22701 h 290181"/>
                  <a:gd name="connsiteX10" fmla="*/ 244779 w 266802"/>
                  <a:gd name="connsiteY10" fmla="*/ 22701 h 290181"/>
                  <a:gd name="connsiteX11" fmla="*/ 157922 w 266802"/>
                  <a:gd name="connsiteY11" fmla="*/ 157922 h 290181"/>
                  <a:gd name="connsiteX12" fmla="*/ 263532 w 266802"/>
                  <a:gd name="connsiteY12" fmla="*/ 11844 h 290181"/>
                  <a:gd name="connsiteX13" fmla="*/ 243792 w 266802"/>
                  <a:gd name="connsiteY13" fmla="*/ 0 h 290181"/>
                  <a:gd name="connsiteX14" fmla="*/ 218130 w 266802"/>
                  <a:gd name="connsiteY14" fmla="*/ 0 h 290181"/>
                  <a:gd name="connsiteX15" fmla="*/ 199377 w 266802"/>
                  <a:gd name="connsiteY15" fmla="*/ 9870 h 290181"/>
                  <a:gd name="connsiteX16" fmla="*/ 133247 w 266802"/>
                  <a:gd name="connsiteY16" fmla="*/ 107584 h 290181"/>
                  <a:gd name="connsiteX17" fmla="*/ 67117 w 266802"/>
                  <a:gd name="connsiteY17" fmla="*/ 9870 h 290181"/>
                  <a:gd name="connsiteX18" fmla="*/ 48364 w 266802"/>
                  <a:gd name="connsiteY18" fmla="*/ 0 h 290181"/>
                  <a:gd name="connsiteX19" fmla="*/ 22701 w 266802"/>
                  <a:gd name="connsiteY19" fmla="*/ 0 h 290181"/>
                  <a:gd name="connsiteX20" fmla="*/ 22701 w 266802"/>
                  <a:gd name="connsiteY20" fmla="*/ 0 h 290181"/>
                  <a:gd name="connsiteX21" fmla="*/ 2961 w 266802"/>
                  <a:gd name="connsiteY21" fmla="*/ 10857 h 290181"/>
                  <a:gd name="connsiteX22" fmla="*/ 2961 w 266802"/>
                  <a:gd name="connsiteY22" fmla="*/ 33558 h 290181"/>
                  <a:gd name="connsiteX23" fmla="*/ 84883 w 266802"/>
                  <a:gd name="connsiteY23" fmla="*/ 162857 h 290181"/>
                  <a:gd name="connsiteX24" fmla="*/ 80935 w 266802"/>
                  <a:gd name="connsiteY24" fmla="*/ 266493 h 290181"/>
                  <a:gd name="connsiteX25" fmla="*/ 86857 w 266802"/>
                  <a:gd name="connsiteY25" fmla="*/ 283272 h 290181"/>
                  <a:gd name="connsiteX26" fmla="*/ 103636 w 266802"/>
                  <a:gd name="connsiteY26" fmla="*/ 290182 h 290181"/>
                  <a:gd name="connsiteX27" fmla="*/ 111532 w 266802"/>
                  <a:gd name="connsiteY27" fmla="*/ 290182 h 290181"/>
                  <a:gd name="connsiteX28" fmla="*/ 142130 w 266802"/>
                  <a:gd name="connsiteY28" fmla="*/ 290182 h 290181"/>
                  <a:gd name="connsiteX29" fmla="*/ 164831 w 266802"/>
                  <a:gd name="connsiteY29" fmla="*/ 290182 h 290181"/>
                  <a:gd name="connsiteX30" fmla="*/ 181610 w 266802"/>
                  <a:gd name="connsiteY30" fmla="*/ 283272 h 290181"/>
                  <a:gd name="connsiteX31" fmla="*/ 187532 w 266802"/>
                  <a:gd name="connsiteY31" fmla="*/ 266493 h 290181"/>
                  <a:gd name="connsiteX32" fmla="*/ 183584 w 266802"/>
                  <a:gd name="connsiteY32" fmla="*/ 162857 h 290181"/>
                  <a:gd name="connsiteX33" fmla="*/ 265506 w 266802"/>
                  <a:gd name="connsiteY33" fmla="*/ 33558 h 290181"/>
                  <a:gd name="connsiteX34" fmla="*/ 263532 w 266802"/>
                  <a:gd name="connsiteY34" fmla="*/ 11844 h 290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66802" h="290181">
                    <a:moveTo>
                      <a:pt x="157922" y="157922"/>
                    </a:moveTo>
                    <a:lnTo>
                      <a:pt x="162857" y="268467"/>
                    </a:lnTo>
                    <a:lnTo>
                      <a:pt x="140156" y="268467"/>
                    </a:lnTo>
                    <a:lnTo>
                      <a:pt x="109558" y="268467"/>
                    </a:lnTo>
                    <a:lnTo>
                      <a:pt x="101662" y="268467"/>
                    </a:lnTo>
                    <a:lnTo>
                      <a:pt x="106597" y="157922"/>
                    </a:lnTo>
                    <a:lnTo>
                      <a:pt x="21714" y="22701"/>
                    </a:lnTo>
                    <a:lnTo>
                      <a:pt x="47377" y="22701"/>
                    </a:lnTo>
                    <a:lnTo>
                      <a:pt x="133247" y="149039"/>
                    </a:lnTo>
                    <a:lnTo>
                      <a:pt x="219117" y="22701"/>
                    </a:lnTo>
                    <a:lnTo>
                      <a:pt x="244779" y="22701"/>
                    </a:lnTo>
                    <a:lnTo>
                      <a:pt x="157922" y="157922"/>
                    </a:lnTo>
                    <a:close/>
                    <a:moveTo>
                      <a:pt x="263532" y="11844"/>
                    </a:moveTo>
                    <a:cubicBezTo>
                      <a:pt x="259584" y="4935"/>
                      <a:pt x="251688" y="0"/>
                      <a:pt x="243792" y="0"/>
                    </a:cubicBezTo>
                    <a:lnTo>
                      <a:pt x="218130" y="0"/>
                    </a:lnTo>
                    <a:cubicBezTo>
                      <a:pt x="210234" y="0"/>
                      <a:pt x="203325" y="3948"/>
                      <a:pt x="199377" y="9870"/>
                    </a:cubicBezTo>
                    <a:lnTo>
                      <a:pt x="133247" y="107584"/>
                    </a:lnTo>
                    <a:lnTo>
                      <a:pt x="67117" y="9870"/>
                    </a:lnTo>
                    <a:cubicBezTo>
                      <a:pt x="63169" y="3948"/>
                      <a:pt x="56260" y="0"/>
                      <a:pt x="48364" y="0"/>
                    </a:cubicBezTo>
                    <a:lnTo>
                      <a:pt x="22701" y="0"/>
                    </a:lnTo>
                    <a:lnTo>
                      <a:pt x="22701" y="0"/>
                    </a:lnTo>
                    <a:cubicBezTo>
                      <a:pt x="14805" y="0"/>
                      <a:pt x="6909" y="3948"/>
                      <a:pt x="2961" y="10857"/>
                    </a:cubicBezTo>
                    <a:cubicBezTo>
                      <a:pt x="-987" y="17766"/>
                      <a:pt x="-987" y="26649"/>
                      <a:pt x="2961" y="33558"/>
                    </a:cubicBezTo>
                    <a:lnTo>
                      <a:pt x="84883" y="162857"/>
                    </a:lnTo>
                    <a:lnTo>
                      <a:pt x="80935" y="266493"/>
                    </a:lnTo>
                    <a:cubicBezTo>
                      <a:pt x="80935" y="272416"/>
                      <a:pt x="82909" y="278337"/>
                      <a:pt x="86857" y="283272"/>
                    </a:cubicBezTo>
                    <a:cubicBezTo>
                      <a:pt x="90805" y="287221"/>
                      <a:pt x="96727" y="290182"/>
                      <a:pt x="103636" y="290182"/>
                    </a:cubicBezTo>
                    <a:lnTo>
                      <a:pt x="111532" y="290182"/>
                    </a:lnTo>
                    <a:lnTo>
                      <a:pt x="142130" y="290182"/>
                    </a:lnTo>
                    <a:lnTo>
                      <a:pt x="164831" y="290182"/>
                    </a:lnTo>
                    <a:cubicBezTo>
                      <a:pt x="170753" y="290182"/>
                      <a:pt x="176675" y="287221"/>
                      <a:pt x="181610" y="283272"/>
                    </a:cubicBezTo>
                    <a:cubicBezTo>
                      <a:pt x="185558" y="278337"/>
                      <a:pt x="188519" y="272416"/>
                      <a:pt x="187532" y="266493"/>
                    </a:cubicBezTo>
                    <a:lnTo>
                      <a:pt x="183584" y="162857"/>
                    </a:lnTo>
                    <a:lnTo>
                      <a:pt x="265506" y="33558"/>
                    </a:lnTo>
                    <a:cubicBezTo>
                      <a:pt x="267480" y="27636"/>
                      <a:pt x="267480" y="18753"/>
                      <a:pt x="263532" y="11844"/>
                    </a:cubicBezTo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" name="Полилиния: фигура 15">
                <a:extLst>
                  <a:ext uri="{FF2B5EF4-FFF2-40B4-BE49-F238E27FC236}">
                    <a16:creationId xmlns:a16="http://schemas.microsoft.com/office/drawing/2014/main" id="{33583181-CD74-0B50-6EB7-D06E45078633}"/>
                  </a:ext>
                </a:extLst>
              </p:cNvPr>
              <p:cNvSpPr/>
              <p:nvPr/>
            </p:nvSpPr>
            <p:spPr>
              <a:xfrm>
                <a:off x="1069654" y="4251116"/>
                <a:ext cx="635635" cy="103636"/>
              </a:xfrm>
              <a:custGeom>
                <a:avLst/>
                <a:gdLst>
                  <a:gd name="connsiteX0" fmla="*/ 141636 w 635635"/>
                  <a:gd name="connsiteY0" fmla="*/ 32571 h 103636"/>
                  <a:gd name="connsiteX1" fmla="*/ 305480 w 635635"/>
                  <a:gd name="connsiteY1" fmla="*/ 21714 h 103636"/>
                  <a:gd name="connsiteX2" fmla="*/ 318312 w 635635"/>
                  <a:gd name="connsiteY2" fmla="*/ 21714 h 103636"/>
                  <a:gd name="connsiteX3" fmla="*/ 330156 w 635635"/>
                  <a:gd name="connsiteY3" fmla="*/ 21714 h 103636"/>
                  <a:gd name="connsiteX4" fmla="*/ 494000 w 635635"/>
                  <a:gd name="connsiteY4" fmla="*/ 32571 h 103636"/>
                  <a:gd name="connsiteX5" fmla="*/ 613428 w 635635"/>
                  <a:gd name="connsiteY5" fmla="*/ 67117 h 103636"/>
                  <a:gd name="connsiteX6" fmla="*/ 607506 w 635635"/>
                  <a:gd name="connsiteY6" fmla="*/ 79948 h 103636"/>
                  <a:gd name="connsiteX7" fmla="*/ 441688 w 635635"/>
                  <a:gd name="connsiteY7" fmla="*/ 62182 h 103636"/>
                  <a:gd name="connsiteX8" fmla="*/ 338052 w 635635"/>
                  <a:gd name="connsiteY8" fmla="*/ 59221 h 103636"/>
                  <a:gd name="connsiteX9" fmla="*/ 318312 w 635635"/>
                  <a:gd name="connsiteY9" fmla="*/ 59221 h 103636"/>
                  <a:gd name="connsiteX10" fmla="*/ 298571 w 635635"/>
                  <a:gd name="connsiteY10" fmla="*/ 59221 h 103636"/>
                  <a:gd name="connsiteX11" fmla="*/ 194935 w 635635"/>
                  <a:gd name="connsiteY11" fmla="*/ 62182 h 103636"/>
                  <a:gd name="connsiteX12" fmla="*/ 29117 w 635635"/>
                  <a:gd name="connsiteY12" fmla="*/ 79948 h 103636"/>
                  <a:gd name="connsiteX13" fmla="*/ 23195 w 635635"/>
                  <a:gd name="connsiteY13" fmla="*/ 67117 h 103636"/>
                  <a:gd name="connsiteX14" fmla="*/ 141636 w 635635"/>
                  <a:gd name="connsiteY14" fmla="*/ 32571 h 103636"/>
                  <a:gd name="connsiteX15" fmla="*/ 6416 w 635635"/>
                  <a:gd name="connsiteY15" fmla="*/ 89818 h 103636"/>
                  <a:gd name="connsiteX16" fmla="*/ 28130 w 635635"/>
                  <a:gd name="connsiteY16" fmla="*/ 103636 h 103636"/>
                  <a:gd name="connsiteX17" fmla="*/ 33065 w 635635"/>
                  <a:gd name="connsiteY17" fmla="*/ 102649 h 103636"/>
                  <a:gd name="connsiteX18" fmla="*/ 194935 w 635635"/>
                  <a:gd name="connsiteY18" fmla="*/ 84883 h 103636"/>
                  <a:gd name="connsiteX19" fmla="*/ 297584 w 635635"/>
                  <a:gd name="connsiteY19" fmla="*/ 81922 h 103636"/>
                  <a:gd name="connsiteX20" fmla="*/ 316337 w 635635"/>
                  <a:gd name="connsiteY20" fmla="*/ 81922 h 103636"/>
                  <a:gd name="connsiteX21" fmla="*/ 317324 w 635635"/>
                  <a:gd name="connsiteY21" fmla="*/ 81922 h 103636"/>
                  <a:gd name="connsiteX22" fmla="*/ 318312 w 635635"/>
                  <a:gd name="connsiteY22" fmla="*/ 81922 h 103636"/>
                  <a:gd name="connsiteX23" fmla="*/ 337065 w 635635"/>
                  <a:gd name="connsiteY23" fmla="*/ 81922 h 103636"/>
                  <a:gd name="connsiteX24" fmla="*/ 439714 w 635635"/>
                  <a:gd name="connsiteY24" fmla="*/ 84883 h 103636"/>
                  <a:gd name="connsiteX25" fmla="*/ 601584 w 635635"/>
                  <a:gd name="connsiteY25" fmla="*/ 102649 h 103636"/>
                  <a:gd name="connsiteX26" fmla="*/ 606519 w 635635"/>
                  <a:gd name="connsiteY26" fmla="*/ 103636 h 103636"/>
                  <a:gd name="connsiteX27" fmla="*/ 628233 w 635635"/>
                  <a:gd name="connsiteY27" fmla="*/ 89818 h 103636"/>
                  <a:gd name="connsiteX28" fmla="*/ 634156 w 635635"/>
                  <a:gd name="connsiteY28" fmla="*/ 76987 h 103636"/>
                  <a:gd name="connsiteX29" fmla="*/ 634156 w 635635"/>
                  <a:gd name="connsiteY29" fmla="*/ 60208 h 103636"/>
                  <a:gd name="connsiteX30" fmla="*/ 621324 w 635635"/>
                  <a:gd name="connsiteY30" fmla="*/ 48364 h 103636"/>
                  <a:gd name="connsiteX31" fmla="*/ 497948 w 635635"/>
                  <a:gd name="connsiteY31" fmla="*/ 11844 h 103636"/>
                  <a:gd name="connsiteX32" fmla="*/ 330156 w 635635"/>
                  <a:gd name="connsiteY32" fmla="*/ 0 h 103636"/>
                  <a:gd name="connsiteX33" fmla="*/ 318312 w 635635"/>
                  <a:gd name="connsiteY33" fmla="*/ 0 h 103636"/>
                  <a:gd name="connsiteX34" fmla="*/ 305480 w 635635"/>
                  <a:gd name="connsiteY34" fmla="*/ 0 h 103636"/>
                  <a:gd name="connsiteX35" fmla="*/ 137688 w 635635"/>
                  <a:gd name="connsiteY35" fmla="*/ 11844 h 103636"/>
                  <a:gd name="connsiteX36" fmla="*/ 14312 w 635635"/>
                  <a:gd name="connsiteY36" fmla="*/ 48364 h 103636"/>
                  <a:gd name="connsiteX37" fmla="*/ 1480 w 635635"/>
                  <a:gd name="connsiteY37" fmla="*/ 60208 h 103636"/>
                  <a:gd name="connsiteX38" fmla="*/ 1480 w 635635"/>
                  <a:gd name="connsiteY38" fmla="*/ 76987 h 103636"/>
                  <a:gd name="connsiteX39" fmla="*/ 6416 w 635635"/>
                  <a:gd name="connsiteY39" fmla="*/ 89818 h 103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635635" h="103636">
                    <a:moveTo>
                      <a:pt x="141636" y="32571"/>
                    </a:moveTo>
                    <a:cubicBezTo>
                      <a:pt x="190987" y="22701"/>
                      <a:pt x="273896" y="21714"/>
                      <a:pt x="305480" y="21714"/>
                    </a:cubicBezTo>
                    <a:cubicBezTo>
                      <a:pt x="313376" y="21714"/>
                      <a:pt x="318312" y="21714"/>
                      <a:pt x="318312" y="21714"/>
                    </a:cubicBezTo>
                    <a:cubicBezTo>
                      <a:pt x="318312" y="21714"/>
                      <a:pt x="323247" y="21714"/>
                      <a:pt x="330156" y="21714"/>
                    </a:cubicBezTo>
                    <a:cubicBezTo>
                      <a:pt x="361740" y="21714"/>
                      <a:pt x="444649" y="22701"/>
                      <a:pt x="494000" y="32571"/>
                    </a:cubicBezTo>
                    <a:cubicBezTo>
                      <a:pt x="555195" y="45403"/>
                      <a:pt x="613428" y="67117"/>
                      <a:pt x="613428" y="67117"/>
                    </a:cubicBezTo>
                    <a:lnTo>
                      <a:pt x="607506" y="79948"/>
                    </a:lnTo>
                    <a:cubicBezTo>
                      <a:pt x="607506" y="79948"/>
                      <a:pt x="538415" y="66130"/>
                      <a:pt x="441688" y="62182"/>
                    </a:cubicBezTo>
                    <a:cubicBezTo>
                      <a:pt x="388389" y="60208"/>
                      <a:pt x="355818" y="59221"/>
                      <a:pt x="338052" y="59221"/>
                    </a:cubicBezTo>
                    <a:cubicBezTo>
                      <a:pt x="323247" y="59221"/>
                      <a:pt x="318312" y="59221"/>
                      <a:pt x="318312" y="59221"/>
                    </a:cubicBezTo>
                    <a:cubicBezTo>
                      <a:pt x="318312" y="59221"/>
                      <a:pt x="312389" y="59221"/>
                      <a:pt x="298571" y="59221"/>
                    </a:cubicBezTo>
                    <a:cubicBezTo>
                      <a:pt x="280805" y="59221"/>
                      <a:pt x="248234" y="59221"/>
                      <a:pt x="194935" y="62182"/>
                    </a:cubicBezTo>
                    <a:cubicBezTo>
                      <a:pt x="99195" y="66130"/>
                      <a:pt x="29117" y="79948"/>
                      <a:pt x="29117" y="79948"/>
                    </a:cubicBezTo>
                    <a:lnTo>
                      <a:pt x="23195" y="67117"/>
                    </a:lnTo>
                    <a:cubicBezTo>
                      <a:pt x="22208" y="68104"/>
                      <a:pt x="79454" y="45403"/>
                      <a:pt x="141636" y="32571"/>
                    </a:cubicBezTo>
                    <a:moveTo>
                      <a:pt x="6416" y="89818"/>
                    </a:moveTo>
                    <a:cubicBezTo>
                      <a:pt x="10364" y="98701"/>
                      <a:pt x="18260" y="103636"/>
                      <a:pt x="28130" y="103636"/>
                    </a:cubicBezTo>
                    <a:cubicBezTo>
                      <a:pt x="30104" y="103636"/>
                      <a:pt x="31091" y="103636"/>
                      <a:pt x="33065" y="102649"/>
                    </a:cubicBezTo>
                    <a:cubicBezTo>
                      <a:pt x="34052" y="102649"/>
                      <a:pt x="102156" y="88831"/>
                      <a:pt x="194935" y="84883"/>
                    </a:cubicBezTo>
                    <a:cubicBezTo>
                      <a:pt x="248234" y="82909"/>
                      <a:pt x="280805" y="81922"/>
                      <a:pt x="297584" y="81922"/>
                    </a:cubicBezTo>
                    <a:cubicBezTo>
                      <a:pt x="311402" y="81922"/>
                      <a:pt x="316337" y="81922"/>
                      <a:pt x="316337" y="81922"/>
                    </a:cubicBezTo>
                    <a:lnTo>
                      <a:pt x="317324" y="81922"/>
                    </a:lnTo>
                    <a:lnTo>
                      <a:pt x="318312" y="81922"/>
                    </a:lnTo>
                    <a:cubicBezTo>
                      <a:pt x="318312" y="81922"/>
                      <a:pt x="323247" y="81922"/>
                      <a:pt x="337065" y="81922"/>
                    </a:cubicBezTo>
                    <a:cubicBezTo>
                      <a:pt x="354831" y="81922"/>
                      <a:pt x="386415" y="81922"/>
                      <a:pt x="439714" y="84883"/>
                    </a:cubicBezTo>
                    <a:cubicBezTo>
                      <a:pt x="532493" y="88831"/>
                      <a:pt x="600597" y="102649"/>
                      <a:pt x="601584" y="102649"/>
                    </a:cubicBezTo>
                    <a:cubicBezTo>
                      <a:pt x="603558" y="102649"/>
                      <a:pt x="604545" y="103636"/>
                      <a:pt x="606519" y="103636"/>
                    </a:cubicBezTo>
                    <a:cubicBezTo>
                      <a:pt x="615402" y="103636"/>
                      <a:pt x="624285" y="98701"/>
                      <a:pt x="628233" y="89818"/>
                    </a:cubicBezTo>
                    <a:lnTo>
                      <a:pt x="634156" y="76987"/>
                    </a:lnTo>
                    <a:cubicBezTo>
                      <a:pt x="636130" y="71065"/>
                      <a:pt x="636130" y="65143"/>
                      <a:pt x="634156" y="60208"/>
                    </a:cubicBezTo>
                    <a:cubicBezTo>
                      <a:pt x="632181" y="54286"/>
                      <a:pt x="627246" y="50338"/>
                      <a:pt x="621324" y="48364"/>
                    </a:cubicBezTo>
                    <a:cubicBezTo>
                      <a:pt x="619350" y="47376"/>
                      <a:pt x="561117" y="24675"/>
                      <a:pt x="497948" y="11844"/>
                    </a:cubicBezTo>
                    <a:cubicBezTo>
                      <a:pt x="446623" y="1974"/>
                      <a:pt x="363714" y="0"/>
                      <a:pt x="330156" y="0"/>
                    </a:cubicBezTo>
                    <a:cubicBezTo>
                      <a:pt x="323247" y="0"/>
                      <a:pt x="319298" y="0"/>
                      <a:pt x="318312" y="0"/>
                    </a:cubicBezTo>
                    <a:cubicBezTo>
                      <a:pt x="317324" y="0"/>
                      <a:pt x="312389" y="0"/>
                      <a:pt x="305480" y="0"/>
                    </a:cubicBezTo>
                    <a:cubicBezTo>
                      <a:pt x="271922" y="0"/>
                      <a:pt x="188026" y="987"/>
                      <a:pt x="137688" y="11844"/>
                    </a:cubicBezTo>
                    <a:cubicBezTo>
                      <a:pt x="74519" y="24675"/>
                      <a:pt x="17273" y="47376"/>
                      <a:pt x="14312" y="48364"/>
                    </a:cubicBezTo>
                    <a:cubicBezTo>
                      <a:pt x="8390" y="50338"/>
                      <a:pt x="4442" y="55273"/>
                      <a:pt x="1480" y="60208"/>
                    </a:cubicBezTo>
                    <a:cubicBezTo>
                      <a:pt x="-493" y="66130"/>
                      <a:pt x="-493" y="72052"/>
                      <a:pt x="1480" y="76987"/>
                    </a:cubicBezTo>
                    <a:lnTo>
                      <a:pt x="6416" y="89818"/>
                    </a:lnTo>
                    <a:close/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" name="Полилиния: фигура 16">
                <a:extLst>
                  <a:ext uri="{FF2B5EF4-FFF2-40B4-BE49-F238E27FC236}">
                    <a16:creationId xmlns:a16="http://schemas.microsoft.com/office/drawing/2014/main" id="{6AC69AA1-7180-79A0-6581-012B9F008A73}"/>
                  </a:ext>
                </a:extLst>
              </p:cNvPr>
              <p:cNvSpPr/>
              <p:nvPr/>
            </p:nvSpPr>
            <p:spPr>
              <a:xfrm>
                <a:off x="1147569" y="4733175"/>
                <a:ext cx="465908" cy="332226"/>
              </a:xfrm>
              <a:custGeom>
                <a:avLst/>
                <a:gdLst>
                  <a:gd name="connsiteX0" fmla="*/ 437799 w 465908"/>
                  <a:gd name="connsiteY0" fmla="*/ 257213 h 332226"/>
                  <a:gd name="connsiteX1" fmla="*/ 371669 w 465908"/>
                  <a:gd name="connsiteY1" fmla="*/ 298668 h 332226"/>
                  <a:gd name="connsiteX2" fmla="*/ 95305 w 465908"/>
                  <a:gd name="connsiteY2" fmla="*/ 298668 h 332226"/>
                  <a:gd name="connsiteX3" fmla="*/ 35098 w 465908"/>
                  <a:gd name="connsiteY3" fmla="*/ 267083 h 332226"/>
                  <a:gd name="connsiteX4" fmla="*/ 29175 w 465908"/>
                  <a:gd name="connsiteY4" fmla="*/ 206875 h 332226"/>
                  <a:gd name="connsiteX5" fmla="*/ 69643 w 465908"/>
                  <a:gd name="connsiteY5" fmla="*/ 56850 h 332226"/>
                  <a:gd name="connsiteX6" fmla="*/ 111098 w 465908"/>
                  <a:gd name="connsiteY6" fmla="*/ 22304 h 332226"/>
                  <a:gd name="connsiteX7" fmla="*/ 117020 w 465908"/>
                  <a:gd name="connsiteY7" fmla="*/ 22304 h 332226"/>
                  <a:gd name="connsiteX8" fmla="*/ 118994 w 465908"/>
                  <a:gd name="connsiteY8" fmla="*/ 22304 h 332226"/>
                  <a:gd name="connsiteX9" fmla="*/ 348968 w 465908"/>
                  <a:gd name="connsiteY9" fmla="*/ 22304 h 332226"/>
                  <a:gd name="connsiteX10" fmla="*/ 350942 w 465908"/>
                  <a:gd name="connsiteY10" fmla="*/ 22304 h 332226"/>
                  <a:gd name="connsiteX11" fmla="*/ 399305 w 465908"/>
                  <a:gd name="connsiteY11" fmla="*/ 55863 h 332226"/>
                  <a:gd name="connsiteX12" fmla="*/ 439773 w 465908"/>
                  <a:gd name="connsiteY12" fmla="*/ 205889 h 332226"/>
                  <a:gd name="connsiteX13" fmla="*/ 440760 w 465908"/>
                  <a:gd name="connsiteY13" fmla="*/ 207863 h 332226"/>
                  <a:gd name="connsiteX14" fmla="*/ 437799 w 465908"/>
                  <a:gd name="connsiteY14" fmla="*/ 257213 h 332226"/>
                  <a:gd name="connsiteX15" fmla="*/ 457539 w 465908"/>
                  <a:gd name="connsiteY15" fmla="*/ 267083 h 332226"/>
                  <a:gd name="connsiteX16" fmla="*/ 459513 w 465908"/>
                  <a:gd name="connsiteY16" fmla="*/ 199967 h 332226"/>
                  <a:gd name="connsiteX17" fmla="*/ 419045 w 465908"/>
                  <a:gd name="connsiteY17" fmla="*/ 50928 h 332226"/>
                  <a:gd name="connsiteX18" fmla="*/ 346007 w 465908"/>
                  <a:gd name="connsiteY18" fmla="*/ 590 h 332226"/>
                  <a:gd name="connsiteX19" fmla="*/ 118007 w 465908"/>
                  <a:gd name="connsiteY19" fmla="*/ 590 h 332226"/>
                  <a:gd name="connsiteX20" fmla="*/ 44968 w 465908"/>
                  <a:gd name="connsiteY20" fmla="*/ 50928 h 332226"/>
                  <a:gd name="connsiteX21" fmla="*/ 4500 w 465908"/>
                  <a:gd name="connsiteY21" fmla="*/ 199967 h 332226"/>
                  <a:gd name="connsiteX22" fmla="*/ 13383 w 465908"/>
                  <a:gd name="connsiteY22" fmla="*/ 277940 h 332226"/>
                  <a:gd name="connsiteX23" fmla="*/ 89383 w 465908"/>
                  <a:gd name="connsiteY23" fmla="*/ 319395 h 332226"/>
                  <a:gd name="connsiteX24" fmla="*/ 249279 w 465908"/>
                  <a:gd name="connsiteY24" fmla="*/ 332226 h 332226"/>
                  <a:gd name="connsiteX25" fmla="*/ 374630 w 465908"/>
                  <a:gd name="connsiteY25" fmla="*/ 319395 h 332226"/>
                  <a:gd name="connsiteX26" fmla="*/ 457539 w 465908"/>
                  <a:gd name="connsiteY26" fmla="*/ 267083 h 332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65908" h="332226">
                    <a:moveTo>
                      <a:pt x="437799" y="257213"/>
                    </a:moveTo>
                    <a:cubicBezTo>
                      <a:pt x="427929" y="276953"/>
                      <a:pt x="405227" y="290772"/>
                      <a:pt x="371669" y="298668"/>
                    </a:cubicBezTo>
                    <a:cubicBezTo>
                      <a:pt x="285799" y="319395"/>
                      <a:pt x="174266" y="309525"/>
                      <a:pt x="95305" y="298668"/>
                    </a:cubicBezTo>
                    <a:cubicBezTo>
                      <a:pt x="66682" y="294720"/>
                      <a:pt x="45955" y="283863"/>
                      <a:pt x="35098" y="267083"/>
                    </a:cubicBezTo>
                    <a:cubicBezTo>
                      <a:pt x="18318" y="241421"/>
                      <a:pt x="28188" y="207863"/>
                      <a:pt x="29175" y="206875"/>
                    </a:cubicBezTo>
                    <a:cubicBezTo>
                      <a:pt x="29175" y="205889"/>
                      <a:pt x="57799" y="106200"/>
                      <a:pt x="69643" y="56850"/>
                    </a:cubicBezTo>
                    <a:cubicBezTo>
                      <a:pt x="76552" y="26252"/>
                      <a:pt x="100240" y="22304"/>
                      <a:pt x="111098" y="22304"/>
                    </a:cubicBezTo>
                    <a:cubicBezTo>
                      <a:pt x="114059" y="22304"/>
                      <a:pt x="116033" y="22304"/>
                      <a:pt x="117020" y="22304"/>
                    </a:cubicBezTo>
                    <a:cubicBezTo>
                      <a:pt x="118007" y="22304"/>
                      <a:pt x="118007" y="22304"/>
                      <a:pt x="118994" y="22304"/>
                    </a:cubicBezTo>
                    <a:lnTo>
                      <a:pt x="348968" y="22304"/>
                    </a:lnTo>
                    <a:cubicBezTo>
                      <a:pt x="349955" y="22304"/>
                      <a:pt x="349955" y="22304"/>
                      <a:pt x="350942" y="22304"/>
                    </a:cubicBezTo>
                    <a:cubicBezTo>
                      <a:pt x="354890" y="21317"/>
                      <a:pt x="389435" y="17369"/>
                      <a:pt x="399305" y="55863"/>
                    </a:cubicBezTo>
                    <a:cubicBezTo>
                      <a:pt x="411149" y="105213"/>
                      <a:pt x="439773" y="204902"/>
                      <a:pt x="439773" y="205889"/>
                    </a:cubicBezTo>
                    <a:cubicBezTo>
                      <a:pt x="439773" y="206875"/>
                      <a:pt x="439773" y="206875"/>
                      <a:pt x="440760" y="207863"/>
                    </a:cubicBezTo>
                    <a:cubicBezTo>
                      <a:pt x="438786" y="207863"/>
                      <a:pt x="449643" y="232538"/>
                      <a:pt x="437799" y="257213"/>
                    </a:cubicBezTo>
                    <a:moveTo>
                      <a:pt x="457539" y="267083"/>
                    </a:moveTo>
                    <a:cubicBezTo>
                      <a:pt x="473331" y="236486"/>
                      <a:pt x="462474" y="205889"/>
                      <a:pt x="459513" y="199967"/>
                    </a:cubicBezTo>
                    <a:cubicBezTo>
                      <a:pt x="457539" y="191083"/>
                      <a:pt x="430889" y="98304"/>
                      <a:pt x="419045" y="50928"/>
                    </a:cubicBezTo>
                    <a:cubicBezTo>
                      <a:pt x="407201" y="4538"/>
                      <a:pt x="366734" y="-2371"/>
                      <a:pt x="346007" y="590"/>
                    </a:cubicBezTo>
                    <a:lnTo>
                      <a:pt x="118007" y="590"/>
                    </a:lnTo>
                    <a:cubicBezTo>
                      <a:pt x="97279" y="-2371"/>
                      <a:pt x="56812" y="4538"/>
                      <a:pt x="44968" y="50928"/>
                    </a:cubicBezTo>
                    <a:cubicBezTo>
                      <a:pt x="33124" y="100278"/>
                      <a:pt x="5487" y="199967"/>
                      <a:pt x="4500" y="199967"/>
                    </a:cubicBezTo>
                    <a:cubicBezTo>
                      <a:pt x="3513" y="201940"/>
                      <a:pt x="-9318" y="243395"/>
                      <a:pt x="13383" y="277940"/>
                    </a:cubicBezTo>
                    <a:cubicBezTo>
                      <a:pt x="28188" y="300642"/>
                      <a:pt x="53851" y="314460"/>
                      <a:pt x="89383" y="319395"/>
                    </a:cubicBezTo>
                    <a:cubicBezTo>
                      <a:pt x="134786" y="326304"/>
                      <a:pt x="192033" y="332226"/>
                      <a:pt x="249279" y="332226"/>
                    </a:cubicBezTo>
                    <a:cubicBezTo>
                      <a:pt x="292708" y="332226"/>
                      <a:pt x="336136" y="328278"/>
                      <a:pt x="374630" y="319395"/>
                    </a:cubicBezTo>
                    <a:cubicBezTo>
                      <a:pt x="418058" y="310512"/>
                      <a:pt x="444708" y="291759"/>
                      <a:pt x="457539" y="267083"/>
                    </a:cubicBezTo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" name="Полилиния: фигура 17">
                <a:extLst>
                  <a:ext uri="{FF2B5EF4-FFF2-40B4-BE49-F238E27FC236}">
                    <a16:creationId xmlns:a16="http://schemas.microsoft.com/office/drawing/2014/main" id="{EFC39DB3-EAD9-C6E0-D1E8-9BD9219B8C3F}"/>
                  </a:ext>
                </a:extLst>
              </p:cNvPr>
              <p:cNvSpPr/>
              <p:nvPr/>
            </p:nvSpPr>
            <p:spPr>
              <a:xfrm>
                <a:off x="1361316" y="5175946"/>
                <a:ext cx="41454" cy="39480"/>
              </a:xfrm>
              <a:custGeom>
                <a:avLst/>
                <a:gdLst>
                  <a:gd name="connsiteX0" fmla="*/ 20727 w 41454"/>
                  <a:gd name="connsiteY0" fmla="*/ 0 h 39480"/>
                  <a:gd name="connsiteX1" fmla="*/ 0 w 41454"/>
                  <a:gd name="connsiteY1" fmla="*/ 19740 h 39480"/>
                  <a:gd name="connsiteX2" fmla="*/ 20727 w 41454"/>
                  <a:gd name="connsiteY2" fmla="*/ 39480 h 39480"/>
                  <a:gd name="connsiteX3" fmla="*/ 41455 w 41454"/>
                  <a:gd name="connsiteY3" fmla="*/ 19740 h 39480"/>
                  <a:gd name="connsiteX4" fmla="*/ 20727 w 41454"/>
                  <a:gd name="connsiteY4" fmla="*/ 0 h 39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54" h="39480">
                    <a:moveTo>
                      <a:pt x="20727" y="0"/>
                    </a:moveTo>
                    <a:cubicBezTo>
                      <a:pt x="9870" y="0"/>
                      <a:pt x="0" y="8883"/>
                      <a:pt x="0" y="19740"/>
                    </a:cubicBezTo>
                    <a:cubicBezTo>
                      <a:pt x="0" y="30597"/>
                      <a:pt x="8883" y="39480"/>
                      <a:pt x="20727" y="39480"/>
                    </a:cubicBezTo>
                    <a:cubicBezTo>
                      <a:pt x="31585" y="39480"/>
                      <a:pt x="41455" y="30597"/>
                      <a:pt x="41455" y="19740"/>
                    </a:cubicBezTo>
                    <a:cubicBezTo>
                      <a:pt x="41455" y="8883"/>
                      <a:pt x="31585" y="0"/>
                      <a:pt x="20727" y="0"/>
                    </a:cubicBezTo>
                  </a:path>
                </a:pathLst>
              </a:custGeom>
              <a:grpFill/>
              <a:ln w="9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pic>
          <p:nvPicPr>
            <p:cNvPr id="20" name="Рисунок 19">
              <a:extLst>
                <a:ext uri="{FF2B5EF4-FFF2-40B4-BE49-F238E27FC236}">
                  <a16:creationId xmlns:a16="http://schemas.microsoft.com/office/drawing/2014/main" id="{57ECCB2E-B8E8-9E3F-EDFD-28B6664C73B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570956" y="7289800"/>
              <a:ext cx="800100" cy="800100"/>
            </a:xfrm>
            <a:prstGeom prst="rect">
              <a:avLst/>
            </a:prstGeom>
          </p:spPr>
        </p:pic>
      </p:grpSp>
      <p:sp>
        <p:nvSpPr>
          <p:cNvPr id="24" name="Рисунок 12">
            <a:extLst>
              <a:ext uri="{FF2B5EF4-FFF2-40B4-BE49-F238E27FC236}">
                <a16:creationId xmlns:a16="http://schemas.microsoft.com/office/drawing/2014/main" id="{6E805AD6-5A8D-102B-0B45-BC69151411B7}"/>
              </a:ext>
            </a:extLst>
          </p:cNvPr>
          <p:cNvSpPr/>
          <p:nvPr/>
        </p:nvSpPr>
        <p:spPr>
          <a:xfrm>
            <a:off x="9505156" y="0"/>
            <a:ext cx="8760208" cy="8442899"/>
          </a:xfrm>
          <a:custGeom>
            <a:avLst/>
            <a:gdLst>
              <a:gd name="connsiteX0" fmla="*/ 0 w 10593971"/>
              <a:gd name="connsiteY0" fmla="*/ 4087156 h 13206627"/>
              <a:gd name="connsiteX1" fmla="*/ 6233590 w 10593971"/>
              <a:gd name="connsiteY1" fmla="*/ 6545903 h 13206627"/>
              <a:gd name="connsiteX2" fmla="*/ 6233590 w 10593971"/>
              <a:gd name="connsiteY2" fmla="*/ 6659777 h 13206627"/>
              <a:gd name="connsiteX3" fmla="*/ 0 w 10593971"/>
              <a:gd name="connsiteY3" fmla="*/ 9118523 h 13206627"/>
              <a:gd name="connsiteX4" fmla="*/ 0 w 10593971"/>
              <a:gd name="connsiteY4" fmla="*/ 13206628 h 13206627"/>
              <a:gd name="connsiteX5" fmla="*/ 10593971 w 10593971"/>
              <a:gd name="connsiteY5" fmla="*/ 8202781 h 13206627"/>
              <a:gd name="connsiteX6" fmla="*/ 10593971 w 10593971"/>
              <a:gd name="connsiteY6" fmla="*/ 5002899 h 13206627"/>
              <a:gd name="connsiteX7" fmla="*/ 0 w 10593971"/>
              <a:gd name="connsiteY7" fmla="*/ 0 h 13206627"/>
              <a:gd name="connsiteX8" fmla="*/ 0 w 10593971"/>
              <a:gd name="connsiteY8" fmla="*/ 4087156 h 13206627"/>
              <a:gd name="connsiteX0" fmla="*/ 0 w 10593971"/>
              <a:gd name="connsiteY0" fmla="*/ 4087156 h 13206628"/>
              <a:gd name="connsiteX1" fmla="*/ 6233590 w 10593971"/>
              <a:gd name="connsiteY1" fmla="*/ 6545903 h 13206628"/>
              <a:gd name="connsiteX2" fmla="*/ 6233590 w 10593971"/>
              <a:gd name="connsiteY2" fmla="*/ 6659777 h 13206628"/>
              <a:gd name="connsiteX3" fmla="*/ 0 w 10593971"/>
              <a:gd name="connsiteY3" fmla="*/ 9118523 h 13206628"/>
              <a:gd name="connsiteX4" fmla="*/ 0 w 10593971"/>
              <a:gd name="connsiteY4" fmla="*/ 13206628 h 13206628"/>
              <a:gd name="connsiteX5" fmla="*/ 10593971 w 10593971"/>
              <a:gd name="connsiteY5" fmla="*/ 8202781 h 13206628"/>
              <a:gd name="connsiteX6" fmla="*/ 10593971 w 10593971"/>
              <a:gd name="connsiteY6" fmla="*/ 5002899 h 13206628"/>
              <a:gd name="connsiteX7" fmla="*/ 6375400 w 10593971"/>
              <a:gd name="connsiteY7" fmla="*/ 2998865 h 13206628"/>
              <a:gd name="connsiteX8" fmla="*/ 0 w 10593971"/>
              <a:gd name="connsiteY8" fmla="*/ 0 h 13206628"/>
              <a:gd name="connsiteX9" fmla="*/ 0 w 10593971"/>
              <a:gd name="connsiteY9" fmla="*/ 4087156 h 13206628"/>
              <a:gd name="connsiteX0" fmla="*/ 0 w 10593971"/>
              <a:gd name="connsiteY0" fmla="*/ 1090767 h 10210239"/>
              <a:gd name="connsiteX1" fmla="*/ 6233590 w 10593971"/>
              <a:gd name="connsiteY1" fmla="*/ 3549514 h 10210239"/>
              <a:gd name="connsiteX2" fmla="*/ 6233590 w 10593971"/>
              <a:gd name="connsiteY2" fmla="*/ 3663388 h 10210239"/>
              <a:gd name="connsiteX3" fmla="*/ 0 w 10593971"/>
              <a:gd name="connsiteY3" fmla="*/ 6122134 h 10210239"/>
              <a:gd name="connsiteX4" fmla="*/ 0 w 10593971"/>
              <a:gd name="connsiteY4" fmla="*/ 10210239 h 10210239"/>
              <a:gd name="connsiteX5" fmla="*/ 10593971 w 10593971"/>
              <a:gd name="connsiteY5" fmla="*/ 5206392 h 10210239"/>
              <a:gd name="connsiteX6" fmla="*/ 10593971 w 10593971"/>
              <a:gd name="connsiteY6" fmla="*/ 2006510 h 10210239"/>
              <a:gd name="connsiteX7" fmla="*/ 6375400 w 10593971"/>
              <a:gd name="connsiteY7" fmla="*/ 2476 h 10210239"/>
              <a:gd name="connsiteX8" fmla="*/ 0 w 10593971"/>
              <a:gd name="connsiteY8" fmla="*/ 0 h 10210239"/>
              <a:gd name="connsiteX9" fmla="*/ 0 w 10593971"/>
              <a:gd name="connsiteY9" fmla="*/ 1090767 h 10210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593971" h="10210239">
                <a:moveTo>
                  <a:pt x="0" y="1090767"/>
                </a:moveTo>
                <a:lnTo>
                  <a:pt x="6233590" y="3549514"/>
                </a:lnTo>
                <a:lnTo>
                  <a:pt x="6233590" y="3663388"/>
                </a:lnTo>
                <a:lnTo>
                  <a:pt x="0" y="6122134"/>
                </a:lnTo>
                <a:lnTo>
                  <a:pt x="0" y="10210239"/>
                </a:lnTo>
                <a:lnTo>
                  <a:pt x="10593971" y="5206392"/>
                </a:lnTo>
                <a:lnTo>
                  <a:pt x="10593971" y="2006510"/>
                </a:lnTo>
                <a:lnTo>
                  <a:pt x="6375400" y="2476"/>
                </a:lnTo>
                <a:lnTo>
                  <a:pt x="0" y="0"/>
                </a:lnTo>
                <a:lnTo>
                  <a:pt x="0" y="1090767"/>
                </a:lnTo>
                <a:close/>
              </a:path>
            </a:pathLst>
          </a:custGeom>
          <a:blipFill dpi="0" rotWithShape="1">
            <a:blip r:embed="rId5">
              <a:alphaModFix amt="50000"/>
            </a:blip>
            <a:srcRect/>
            <a:stretch>
              <a:fillRect/>
            </a:stretch>
          </a:blipFill>
          <a:ln w="1185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96" name="Заголовок 10">
            <a:extLst>
              <a:ext uri="{FF2B5EF4-FFF2-40B4-BE49-F238E27FC236}">
                <a16:creationId xmlns:a16="http://schemas.microsoft.com/office/drawing/2014/main" id="{561E9BF8-F539-D03E-0949-7A1189BE0159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Электро- и ж/д транспорт</a:t>
            </a:r>
          </a:p>
        </p:txBody>
      </p:sp>
      <p:sp>
        <p:nvSpPr>
          <p:cNvPr id="97" name="Текст 11">
            <a:extLst>
              <a:ext uri="{FF2B5EF4-FFF2-40B4-BE49-F238E27FC236}">
                <a16:creationId xmlns:a16="http://schemas.microsoft.com/office/drawing/2014/main" id="{315D4FE3-6B6F-0BDE-E9D5-E0377FE9502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75556" y="2984500"/>
            <a:ext cx="7162800" cy="4114800"/>
          </a:xfrm>
        </p:spPr>
        <p:txBody>
          <a:bodyPr/>
          <a:lstStyle/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Современные трамваи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Троллейбусы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Электропоезда метро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Индивидуальные средства передвижения и т.д. 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Инновационные модели муниципального транспорта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6110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97" grpId="0" build="p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Полилиния: фигура 133">
            <a:extLst>
              <a:ext uri="{FF2B5EF4-FFF2-40B4-BE49-F238E27FC236}">
                <a16:creationId xmlns:a16="http://schemas.microsoft.com/office/drawing/2014/main" id="{19FB0877-95CE-E19D-89FC-762F4B2945B8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рямоугольник 1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F6394DB6-D41C-3434-7076-9F04D8FE4BFE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3AB70D8-8A9B-7E25-1685-70B7569694D6}"/>
              </a:ext>
            </a:extLst>
          </p:cNvPr>
          <p:cNvSpPr txBox="1"/>
          <p:nvPr/>
        </p:nvSpPr>
        <p:spPr>
          <a:xfrm>
            <a:off x="9468851" y="8623300"/>
            <a:ext cx="85707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GP / GPL / CP / GT / VG </a:t>
            </a:r>
            <a:endParaRPr lang="ru-RU" sz="3200" b="1" dirty="0">
              <a:solidFill>
                <a:srgbClr val="D90014"/>
              </a:solidFill>
              <a:latin typeface="+mj-lt"/>
              <a:cs typeface="Arial" panose="020B0604020202020204" pitchFamily="34" charset="0"/>
            </a:endParaRPr>
          </a:p>
        </p:txBody>
      </p:sp>
      <p:grpSp>
        <p:nvGrpSpPr>
          <p:cNvPr id="53" name="Группа 52">
            <a:extLst>
              <a:ext uri="{FF2B5EF4-FFF2-40B4-BE49-F238E27FC236}">
                <a16:creationId xmlns:a16="http://schemas.microsoft.com/office/drawing/2014/main" id="{6A516038-8E4F-F0B6-3901-D7FE1E7A1E69}"/>
              </a:ext>
            </a:extLst>
          </p:cNvPr>
          <p:cNvGrpSpPr/>
          <p:nvPr/>
        </p:nvGrpSpPr>
        <p:grpSpPr>
          <a:xfrm>
            <a:off x="1275556" y="8470900"/>
            <a:ext cx="5562600" cy="725831"/>
            <a:chOff x="818356" y="1231900"/>
            <a:chExt cx="6439750" cy="840285"/>
          </a:xfrm>
        </p:grpSpPr>
        <p:grpSp>
          <p:nvGrpSpPr>
            <p:cNvPr id="6" name="Рисунок 3">
              <a:extLst>
                <a:ext uri="{FF2B5EF4-FFF2-40B4-BE49-F238E27FC236}">
                  <a16:creationId xmlns:a16="http://schemas.microsoft.com/office/drawing/2014/main" id="{D35222FB-D906-F128-D3F3-F50E32CE3F7E}"/>
                </a:ext>
              </a:extLst>
            </p:cNvPr>
            <p:cNvGrpSpPr/>
            <p:nvPr/>
          </p:nvGrpSpPr>
          <p:grpSpPr>
            <a:xfrm>
              <a:off x="6533356" y="1263197"/>
              <a:ext cx="724750" cy="777690"/>
              <a:chOff x="982550" y="6843876"/>
              <a:chExt cx="724750" cy="777690"/>
            </a:xfrm>
            <a:solidFill>
              <a:schemeClr val="bg1">
                <a:lumMod val="75000"/>
              </a:schemeClr>
            </a:solidFill>
          </p:grpSpPr>
          <p:sp>
            <p:nvSpPr>
              <p:cNvPr id="7" name="Полилиния: фигура 6">
                <a:extLst>
                  <a:ext uri="{FF2B5EF4-FFF2-40B4-BE49-F238E27FC236}">
                    <a16:creationId xmlns:a16="http://schemas.microsoft.com/office/drawing/2014/main" id="{3EF3C902-DE7C-F740-84B8-6677CE2716BA}"/>
                  </a:ext>
                </a:extLst>
              </p:cNvPr>
              <p:cNvSpPr/>
              <p:nvPr/>
            </p:nvSpPr>
            <p:spPr>
              <a:xfrm>
                <a:off x="1275167" y="7320367"/>
                <a:ext cx="115689" cy="112697"/>
              </a:xfrm>
              <a:custGeom>
                <a:avLst/>
                <a:gdLst>
                  <a:gd name="connsiteX0" fmla="*/ 58326 w 115689"/>
                  <a:gd name="connsiteY0" fmla="*/ 0 h 112697"/>
                  <a:gd name="connsiteX1" fmla="*/ 58326 w 115689"/>
                  <a:gd name="connsiteY1" fmla="*/ 0 h 112697"/>
                  <a:gd name="connsiteX2" fmla="*/ 0 w 115689"/>
                  <a:gd name="connsiteY2" fmla="*/ 55360 h 112697"/>
                  <a:gd name="connsiteX3" fmla="*/ 57337 w 115689"/>
                  <a:gd name="connsiteY3" fmla="*/ 112697 h 112697"/>
                  <a:gd name="connsiteX4" fmla="*/ 115663 w 115689"/>
                  <a:gd name="connsiteY4" fmla="*/ 57337 h 112697"/>
                  <a:gd name="connsiteX5" fmla="*/ 58326 w 115689"/>
                  <a:gd name="connsiteY5" fmla="*/ 0 h 112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689" h="112697">
                    <a:moveTo>
                      <a:pt x="58326" y="0"/>
                    </a:moveTo>
                    <a:lnTo>
                      <a:pt x="58326" y="0"/>
                    </a:lnTo>
                    <a:cubicBezTo>
                      <a:pt x="26691" y="0"/>
                      <a:pt x="989" y="24714"/>
                      <a:pt x="0" y="55360"/>
                    </a:cubicBezTo>
                    <a:cubicBezTo>
                      <a:pt x="0" y="86994"/>
                      <a:pt x="25703" y="112697"/>
                      <a:pt x="57337" y="112697"/>
                    </a:cubicBezTo>
                    <a:cubicBezTo>
                      <a:pt x="88971" y="112697"/>
                      <a:pt x="115663" y="87983"/>
                      <a:pt x="115663" y="57337"/>
                    </a:cubicBezTo>
                    <a:cubicBezTo>
                      <a:pt x="116651" y="25703"/>
                      <a:pt x="89960" y="0"/>
                      <a:pt x="58326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" name="Полилиния: фигура 7">
                <a:extLst>
                  <a:ext uri="{FF2B5EF4-FFF2-40B4-BE49-F238E27FC236}">
                    <a16:creationId xmlns:a16="http://schemas.microsoft.com/office/drawing/2014/main" id="{F183362F-FC65-DE92-B3BF-D0D3255901B4}"/>
                  </a:ext>
                </a:extLst>
              </p:cNvPr>
              <p:cNvSpPr/>
              <p:nvPr/>
            </p:nvSpPr>
            <p:spPr>
              <a:xfrm>
                <a:off x="1148522" y="7388579"/>
                <a:ext cx="31136" cy="31633"/>
              </a:xfrm>
              <a:custGeom>
                <a:avLst/>
                <a:gdLst>
                  <a:gd name="connsiteX0" fmla="*/ 30754 w 31136"/>
                  <a:gd name="connsiteY0" fmla="*/ 15817 h 31633"/>
                  <a:gd name="connsiteX1" fmla="*/ 30754 w 31136"/>
                  <a:gd name="connsiteY1" fmla="*/ 12851 h 31633"/>
                  <a:gd name="connsiteX2" fmla="*/ 15925 w 31136"/>
                  <a:gd name="connsiteY2" fmla="*/ 0 h 31633"/>
                  <a:gd name="connsiteX3" fmla="*/ 12959 w 31136"/>
                  <a:gd name="connsiteY3" fmla="*/ 0 h 31633"/>
                  <a:gd name="connsiteX4" fmla="*/ 108 w 31136"/>
                  <a:gd name="connsiteY4" fmla="*/ 16805 h 31633"/>
                  <a:gd name="connsiteX5" fmla="*/ 1096 w 31136"/>
                  <a:gd name="connsiteY5" fmla="*/ 19771 h 31633"/>
                  <a:gd name="connsiteX6" fmla="*/ 15925 w 31136"/>
                  <a:gd name="connsiteY6" fmla="*/ 31634 h 31633"/>
                  <a:gd name="connsiteX7" fmla="*/ 18891 w 31136"/>
                  <a:gd name="connsiteY7" fmla="*/ 31634 h 31633"/>
                  <a:gd name="connsiteX8" fmla="*/ 30754 w 31136"/>
                  <a:gd name="connsiteY8" fmla="*/ 15817 h 3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136" h="31633">
                    <a:moveTo>
                      <a:pt x="30754" y="15817"/>
                    </a:moveTo>
                    <a:lnTo>
                      <a:pt x="30754" y="12851"/>
                    </a:lnTo>
                    <a:cubicBezTo>
                      <a:pt x="29765" y="5931"/>
                      <a:pt x="22845" y="0"/>
                      <a:pt x="15925" y="0"/>
                    </a:cubicBezTo>
                    <a:cubicBezTo>
                      <a:pt x="14936" y="0"/>
                      <a:pt x="13948" y="0"/>
                      <a:pt x="12959" y="0"/>
                    </a:cubicBezTo>
                    <a:cubicBezTo>
                      <a:pt x="5051" y="988"/>
                      <a:pt x="-881" y="8897"/>
                      <a:pt x="108" y="16805"/>
                    </a:cubicBezTo>
                    <a:lnTo>
                      <a:pt x="1096" y="19771"/>
                    </a:lnTo>
                    <a:cubicBezTo>
                      <a:pt x="2085" y="26691"/>
                      <a:pt x="9005" y="31634"/>
                      <a:pt x="15925" y="31634"/>
                    </a:cubicBezTo>
                    <a:cubicBezTo>
                      <a:pt x="16914" y="31634"/>
                      <a:pt x="17902" y="31634"/>
                      <a:pt x="18891" y="31634"/>
                    </a:cubicBezTo>
                    <a:cubicBezTo>
                      <a:pt x="26799" y="31634"/>
                      <a:pt x="32731" y="23725"/>
                      <a:pt x="30754" y="15817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" name="Полилиния: фигура 8">
                <a:extLst>
                  <a:ext uri="{FF2B5EF4-FFF2-40B4-BE49-F238E27FC236}">
                    <a16:creationId xmlns:a16="http://schemas.microsoft.com/office/drawing/2014/main" id="{65EBCCEB-AF4D-57FB-2807-0E23BF1EA31E}"/>
                  </a:ext>
                </a:extLst>
              </p:cNvPr>
              <p:cNvSpPr/>
              <p:nvPr/>
            </p:nvSpPr>
            <p:spPr>
              <a:xfrm>
                <a:off x="1170890" y="7270938"/>
                <a:ext cx="32588" cy="32622"/>
              </a:xfrm>
              <a:custGeom>
                <a:avLst/>
                <a:gdLst>
                  <a:gd name="connsiteX0" fmla="*/ 17283 w 32588"/>
                  <a:gd name="connsiteY0" fmla="*/ 0 h 32622"/>
                  <a:gd name="connsiteX1" fmla="*/ 4432 w 32588"/>
                  <a:gd name="connsiteY1" fmla="*/ 6920 h 32622"/>
                  <a:gd name="connsiteX2" fmla="*/ 2454 w 32588"/>
                  <a:gd name="connsiteY2" fmla="*/ 9886 h 32622"/>
                  <a:gd name="connsiteX3" fmla="*/ 7397 w 32588"/>
                  <a:gd name="connsiteY3" fmla="*/ 30645 h 32622"/>
                  <a:gd name="connsiteX4" fmla="*/ 15306 w 32588"/>
                  <a:gd name="connsiteY4" fmla="*/ 32623 h 32622"/>
                  <a:gd name="connsiteX5" fmla="*/ 28157 w 32588"/>
                  <a:gd name="connsiteY5" fmla="*/ 25703 h 32622"/>
                  <a:gd name="connsiteX6" fmla="*/ 30135 w 32588"/>
                  <a:gd name="connsiteY6" fmla="*/ 23726 h 32622"/>
                  <a:gd name="connsiteX7" fmla="*/ 25192 w 32588"/>
                  <a:gd name="connsiteY7" fmla="*/ 2966 h 32622"/>
                  <a:gd name="connsiteX8" fmla="*/ 17283 w 32588"/>
                  <a:gd name="connsiteY8" fmla="*/ 0 h 32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588" h="32622">
                    <a:moveTo>
                      <a:pt x="17283" y="0"/>
                    </a:moveTo>
                    <a:cubicBezTo>
                      <a:pt x="12340" y="0"/>
                      <a:pt x="7397" y="1977"/>
                      <a:pt x="4432" y="6920"/>
                    </a:cubicBezTo>
                    <a:lnTo>
                      <a:pt x="2454" y="9886"/>
                    </a:lnTo>
                    <a:cubicBezTo>
                      <a:pt x="-2488" y="16806"/>
                      <a:pt x="477" y="25703"/>
                      <a:pt x="7397" y="30645"/>
                    </a:cubicBezTo>
                    <a:cubicBezTo>
                      <a:pt x="10363" y="32623"/>
                      <a:pt x="12340" y="32623"/>
                      <a:pt x="15306" y="32623"/>
                    </a:cubicBezTo>
                    <a:cubicBezTo>
                      <a:pt x="20249" y="32623"/>
                      <a:pt x="25192" y="29657"/>
                      <a:pt x="28157" y="25703"/>
                    </a:cubicBezTo>
                    <a:lnTo>
                      <a:pt x="30135" y="23726"/>
                    </a:lnTo>
                    <a:cubicBezTo>
                      <a:pt x="35077" y="16806"/>
                      <a:pt x="32112" y="7908"/>
                      <a:pt x="25192" y="2966"/>
                    </a:cubicBezTo>
                    <a:cubicBezTo>
                      <a:pt x="23215" y="988"/>
                      <a:pt x="20249" y="0"/>
                      <a:pt x="17283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" name="Полилиния: фигура 9">
                <a:extLst>
                  <a:ext uri="{FF2B5EF4-FFF2-40B4-BE49-F238E27FC236}">
                    <a16:creationId xmlns:a16="http://schemas.microsoft.com/office/drawing/2014/main" id="{8FEF7B7A-4422-238F-8B07-A9ABEE79A534}"/>
                  </a:ext>
                </a:extLst>
              </p:cNvPr>
              <p:cNvSpPr/>
              <p:nvPr/>
            </p:nvSpPr>
            <p:spPr>
              <a:xfrm>
                <a:off x="1170890" y="7447893"/>
                <a:ext cx="32588" cy="32622"/>
              </a:xfrm>
              <a:custGeom>
                <a:avLst/>
                <a:gdLst>
                  <a:gd name="connsiteX0" fmla="*/ 28157 w 32588"/>
                  <a:gd name="connsiteY0" fmla="*/ 6920 h 32622"/>
                  <a:gd name="connsiteX1" fmla="*/ 15306 w 32588"/>
                  <a:gd name="connsiteY1" fmla="*/ 0 h 32622"/>
                  <a:gd name="connsiteX2" fmla="*/ 7397 w 32588"/>
                  <a:gd name="connsiteY2" fmla="*/ 1977 h 32622"/>
                  <a:gd name="connsiteX3" fmla="*/ 2454 w 32588"/>
                  <a:gd name="connsiteY3" fmla="*/ 22737 h 32622"/>
                  <a:gd name="connsiteX4" fmla="*/ 4432 w 32588"/>
                  <a:gd name="connsiteY4" fmla="*/ 25703 h 32622"/>
                  <a:gd name="connsiteX5" fmla="*/ 17283 w 32588"/>
                  <a:gd name="connsiteY5" fmla="*/ 32623 h 32622"/>
                  <a:gd name="connsiteX6" fmla="*/ 25192 w 32588"/>
                  <a:gd name="connsiteY6" fmla="*/ 30645 h 32622"/>
                  <a:gd name="connsiteX7" fmla="*/ 30135 w 32588"/>
                  <a:gd name="connsiteY7" fmla="*/ 9886 h 32622"/>
                  <a:gd name="connsiteX8" fmla="*/ 28157 w 32588"/>
                  <a:gd name="connsiteY8" fmla="*/ 6920 h 32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588" h="32622">
                    <a:moveTo>
                      <a:pt x="28157" y="6920"/>
                    </a:moveTo>
                    <a:cubicBezTo>
                      <a:pt x="25192" y="1977"/>
                      <a:pt x="20249" y="0"/>
                      <a:pt x="15306" y="0"/>
                    </a:cubicBezTo>
                    <a:cubicBezTo>
                      <a:pt x="12340" y="0"/>
                      <a:pt x="10363" y="988"/>
                      <a:pt x="7397" y="1977"/>
                    </a:cubicBezTo>
                    <a:cubicBezTo>
                      <a:pt x="477" y="5931"/>
                      <a:pt x="-2488" y="15817"/>
                      <a:pt x="2454" y="22737"/>
                    </a:cubicBezTo>
                    <a:lnTo>
                      <a:pt x="4432" y="25703"/>
                    </a:lnTo>
                    <a:cubicBezTo>
                      <a:pt x="7397" y="30645"/>
                      <a:pt x="12340" y="32623"/>
                      <a:pt x="17283" y="32623"/>
                    </a:cubicBezTo>
                    <a:cubicBezTo>
                      <a:pt x="20249" y="32623"/>
                      <a:pt x="23215" y="31634"/>
                      <a:pt x="25192" y="30645"/>
                    </a:cubicBezTo>
                    <a:cubicBezTo>
                      <a:pt x="32112" y="26691"/>
                      <a:pt x="35077" y="16805"/>
                      <a:pt x="30135" y="9886"/>
                    </a:cubicBezTo>
                    <a:lnTo>
                      <a:pt x="28157" y="6920"/>
                    </a:ln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" name="Полилиния: фигура 10">
                <a:extLst>
                  <a:ext uri="{FF2B5EF4-FFF2-40B4-BE49-F238E27FC236}">
                    <a16:creationId xmlns:a16="http://schemas.microsoft.com/office/drawing/2014/main" id="{1BF521E7-4708-F00D-6636-3D3FBAF2DB3C}"/>
                  </a:ext>
                </a:extLst>
              </p:cNvPr>
              <p:cNvSpPr/>
              <p:nvPr/>
            </p:nvSpPr>
            <p:spPr>
              <a:xfrm>
                <a:off x="1445171" y="7248201"/>
                <a:ext cx="32684" cy="31634"/>
              </a:xfrm>
              <a:custGeom>
                <a:avLst/>
                <a:gdLst>
                  <a:gd name="connsiteX0" fmla="*/ 25734 w 32684"/>
                  <a:gd name="connsiteY0" fmla="*/ 4943 h 31634"/>
                  <a:gd name="connsiteX1" fmla="*/ 14859 w 32684"/>
                  <a:gd name="connsiteY1" fmla="*/ 0 h 31634"/>
                  <a:gd name="connsiteX2" fmla="*/ 4974 w 32684"/>
                  <a:gd name="connsiteY2" fmla="*/ 3954 h 31634"/>
                  <a:gd name="connsiteX3" fmla="*/ 3985 w 32684"/>
                  <a:gd name="connsiteY3" fmla="*/ 24714 h 31634"/>
                  <a:gd name="connsiteX4" fmla="*/ 5962 w 32684"/>
                  <a:gd name="connsiteY4" fmla="*/ 26692 h 31634"/>
                  <a:gd name="connsiteX5" fmla="*/ 17825 w 32684"/>
                  <a:gd name="connsiteY5" fmla="*/ 31634 h 31634"/>
                  <a:gd name="connsiteX6" fmla="*/ 27711 w 32684"/>
                  <a:gd name="connsiteY6" fmla="*/ 27680 h 31634"/>
                  <a:gd name="connsiteX7" fmla="*/ 28699 w 32684"/>
                  <a:gd name="connsiteY7" fmla="*/ 6920 h 31634"/>
                  <a:gd name="connsiteX8" fmla="*/ 25734 w 32684"/>
                  <a:gd name="connsiteY8" fmla="*/ 4943 h 31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684" h="31634">
                    <a:moveTo>
                      <a:pt x="25734" y="4943"/>
                    </a:moveTo>
                    <a:cubicBezTo>
                      <a:pt x="22768" y="1977"/>
                      <a:pt x="18814" y="0"/>
                      <a:pt x="14859" y="0"/>
                    </a:cubicBezTo>
                    <a:cubicBezTo>
                      <a:pt x="10905" y="0"/>
                      <a:pt x="7939" y="988"/>
                      <a:pt x="4974" y="3954"/>
                    </a:cubicBezTo>
                    <a:cubicBezTo>
                      <a:pt x="-958" y="9886"/>
                      <a:pt x="-1946" y="18782"/>
                      <a:pt x="3985" y="24714"/>
                    </a:cubicBezTo>
                    <a:lnTo>
                      <a:pt x="5962" y="26692"/>
                    </a:lnTo>
                    <a:cubicBezTo>
                      <a:pt x="8928" y="29657"/>
                      <a:pt x="12882" y="31634"/>
                      <a:pt x="17825" y="31634"/>
                    </a:cubicBezTo>
                    <a:cubicBezTo>
                      <a:pt x="21779" y="31634"/>
                      <a:pt x="24745" y="30645"/>
                      <a:pt x="27711" y="27680"/>
                    </a:cubicBezTo>
                    <a:cubicBezTo>
                      <a:pt x="33642" y="22737"/>
                      <a:pt x="34631" y="12851"/>
                      <a:pt x="28699" y="6920"/>
                    </a:cubicBezTo>
                    <a:lnTo>
                      <a:pt x="25734" y="4943"/>
                    </a:ln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" name="Полилиния: фигура 11">
                <a:extLst>
                  <a:ext uri="{FF2B5EF4-FFF2-40B4-BE49-F238E27FC236}">
                    <a16:creationId xmlns:a16="http://schemas.microsoft.com/office/drawing/2014/main" id="{A81FAD48-3C28-8C27-F1C1-49561C75122F}"/>
                  </a:ext>
                </a:extLst>
              </p:cNvPr>
              <p:cNvSpPr/>
              <p:nvPr/>
            </p:nvSpPr>
            <p:spPr>
              <a:xfrm>
                <a:off x="1334100" y="7193830"/>
                <a:ext cx="33111" cy="30645"/>
              </a:xfrm>
              <a:custGeom>
                <a:avLst/>
                <a:gdLst>
                  <a:gd name="connsiteX0" fmla="*/ 13232 w 33111"/>
                  <a:gd name="connsiteY0" fmla="*/ 30645 h 30645"/>
                  <a:gd name="connsiteX1" fmla="*/ 16198 w 33111"/>
                  <a:gd name="connsiteY1" fmla="*/ 30645 h 30645"/>
                  <a:gd name="connsiteX2" fmla="*/ 18175 w 33111"/>
                  <a:gd name="connsiteY2" fmla="*/ 30645 h 30645"/>
                  <a:gd name="connsiteX3" fmla="*/ 33004 w 33111"/>
                  <a:gd name="connsiteY3" fmla="*/ 16806 h 30645"/>
                  <a:gd name="connsiteX4" fmla="*/ 19164 w 33111"/>
                  <a:gd name="connsiteY4" fmla="*/ 0 h 30645"/>
                  <a:gd name="connsiteX5" fmla="*/ 16198 w 33111"/>
                  <a:gd name="connsiteY5" fmla="*/ 0 h 30645"/>
                  <a:gd name="connsiteX6" fmla="*/ 15210 w 33111"/>
                  <a:gd name="connsiteY6" fmla="*/ 0 h 30645"/>
                  <a:gd name="connsiteX7" fmla="*/ 381 w 33111"/>
                  <a:gd name="connsiteY7" fmla="*/ 13840 h 30645"/>
                  <a:gd name="connsiteX8" fmla="*/ 13232 w 33111"/>
                  <a:gd name="connsiteY8" fmla="*/ 30645 h 3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111" h="30645">
                    <a:moveTo>
                      <a:pt x="13232" y="30645"/>
                    </a:moveTo>
                    <a:lnTo>
                      <a:pt x="16198" y="30645"/>
                    </a:lnTo>
                    <a:cubicBezTo>
                      <a:pt x="17187" y="30645"/>
                      <a:pt x="17187" y="30645"/>
                      <a:pt x="18175" y="30645"/>
                    </a:cubicBezTo>
                    <a:cubicBezTo>
                      <a:pt x="26084" y="30645"/>
                      <a:pt x="33004" y="24714"/>
                      <a:pt x="33004" y="16806"/>
                    </a:cubicBezTo>
                    <a:cubicBezTo>
                      <a:pt x="33992" y="8897"/>
                      <a:pt x="28061" y="988"/>
                      <a:pt x="19164" y="0"/>
                    </a:cubicBezTo>
                    <a:lnTo>
                      <a:pt x="16198" y="0"/>
                    </a:lnTo>
                    <a:lnTo>
                      <a:pt x="15210" y="0"/>
                    </a:lnTo>
                    <a:cubicBezTo>
                      <a:pt x="7301" y="0"/>
                      <a:pt x="381" y="5931"/>
                      <a:pt x="381" y="13840"/>
                    </a:cubicBezTo>
                    <a:cubicBezTo>
                      <a:pt x="-1596" y="22737"/>
                      <a:pt x="4335" y="29657"/>
                      <a:pt x="13232" y="30645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" name="Полилиния: фигура 12">
                <a:extLst>
                  <a:ext uri="{FF2B5EF4-FFF2-40B4-BE49-F238E27FC236}">
                    <a16:creationId xmlns:a16="http://schemas.microsoft.com/office/drawing/2014/main" id="{11C08261-5AE9-5ADD-3A0C-9790DBA24418}"/>
                  </a:ext>
                </a:extLst>
              </p:cNvPr>
              <p:cNvSpPr/>
              <p:nvPr/>
            </p:nvSpPr>
            <p:spPr>
              <a:xfrm>
                <a:off x="1270777" y="7198773"/>
                <a:ext cx="33494" cy="31634"/>
              </a:xfrm>
              <a:custGeom>
                <a:avLst/>
                <a:gdLst>
                  <a:gd name="connsiteX0" fmla="*/ 15265 w 33494"/>
                  <a:gd name="connsiteY0" fmla="*/ 31634 h 31634"/>
                  <a:gd name="connsiteX1" fmla="*/ 19219 w 33494"/>
                  <a:gd name="connsiteY1" fmla="*/ 30645 h 31634"/>
                  <a:gd name="connsiteX2" fmla="*/ 22185 w 33494"/>
                  <a:gd name="connsiteY2" fmla="*/ 29657 h 31634"/>
                  <a:gd name="connsiteX3" fmla="*/ 33059 w 33494"/>
                  <a:gd name="connsiteY3" fmla="*/ 10874 h 31634"/>
                  <a:gd name="connsiteX4" fmla="*/ 18230 w 33494"/>
                  <a:gd name="connsiteY4" fmla="*/ 0 h 31634"/>
                  <a:gd name="connsiteX5" fmla="*/ 14276 w 33494"/>
                  <a:gd name="connsiteY5" fmla="*/ 0 h 31634"/>
                  <a:gd name="connsiteX6" fmla="*/ 11310 w 33494"/>
                  <a:gd name="connsiteY6" fmla="*/ 988 h 31634"/>
                  <a:gd name="connsiteX7" fmla="*/ 436 w 33494"/>
                  <a:gd name="connsiteY7" fmla="*/ 19771 h 31634"/>
                  <a:gd name="connsiteX8" fmla="*/ 15265 w 33494"/>
                  <a:gd name="connsiteY8" fmla="*/ 31634 h 31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494" h="31634">
                    <a:moveTo>
                      <a:pt x="15265" y="31634"/>
                    </a:moveTo>
                    <a:cubicBezTo>
                      <a:pt x="16253" y="31634"/>
                      <a:pt x="18230" y="31634"/>
                      <a:pt x="19219" y="30645"/>
                    </a:cubicBezTo>
                    <a:lnTo>
                      <a:pt x="22185" y="29657"/>
                    </a:lnTo>
                    <a:cubicBezTo>
                      <a:pt x="30093" y="27680"/>
                      <a:pt x="35036" y="18782"/>
                      <a:pt x="33059" y="10874"/>
                    </a:cubicBezTo>
                    <a:cubicBezTo>
                      <a:pt x="31082" y="3954"/>
                      <a:pt x="25150" y="0"/>
                      <a:pt x="18230" y="0"/>
                    </a:cubicBezTo>
                    <a:cubicBezTo>
                      <a:pt x="17242" y="0"/>
                      <a:pt x="15265" y="0"/>
                      <a:pt x="14276" y="0"/>
                    </a:cubicBezTo>
                    <a:lnTo>
                      <a:pt x="11310" y="988"/>
                    </a:lnTo>
                    <a:cubicBezTo>
                      <a:pt x="3402" y="2966"/>
                      <a:pt x="-1541" y="11863"/>
                      <a:pt x="436" y="19771"/>
                    </a:cubicBezTo>
                    <a:cubicBezTo>
                      <a:pt x="2413" y="27680"/>
                      <a:pt x="8344" y="31634"/>
                      <a:pt x="15265" y="31634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" name="Полилиния: фигура 13">
                <a:extLst>
                  <a:ext uri="{FF2B5EF4-FFF2-40B4-BE49-F238E27FC236}">
                    <a16:creationId xmlns:a16="http://schemas.microsoft.com/office/drawing/2014/main" id="{7D290E07-6478-83FD-D948-73B792A9D0A7}"/>
                  </a:ext>
                </a:extLst>
              </p:cNvPr>
              <p:cNvSpPr/>
              <p:nvPr/>
            </p:nvSpPr>
            <p:spPr>
              <a:xfrm>
                <a:off x="1211775" y="7493367"/>
                <a:ext cx="32869" cy="31634"/>
              </a:xfrm>
              <a:custGeom>
                <a:avLst/>
                <a:gdLst>
                  <a:gd name="connsiteX0" fmla="*/ 24838 w 32869"/>
                  <a:gd name="connsiteY0" fmla="*/ 2966 h 31634"/>
                  <a:gd name="connsiteX1" fmla="*/ 14952 w 32869"/>
                  <a:gd name="connsiteY1" fmla="*/ 0 h 31634"/>
                  <a:gd name="connsiteX2" fmla="*/ 3089 w 32869"/>
                  <a:gd name="connsiteY2" fmla="*/ 5931 h 31634"/>
                  <a:gd name="connsiteX3" fmla="*/ 6055 w 32869"/>
                  <a:gd name="connsiteY3" fmla="*/ 26692 h 31634"/>
                  <a:gd name="connsiteX4" fmla="*/ 9021 w 32869"/>
                  <a:gd name="connsiteY4" fmla="*/ 28669 h 31634"/>
                  <a:gd name="connsiteX5" fmla="*/ 17918 w 32869"/>
                  <a:gd name="connsiteY5" fmla="*/ 31634 h 31634"/>
                  <a:gd name="connsiteX6" fmla="*/ 29781 w 32869"/>
                  <a:gd name="connsiteY6" fmla="*/ 25703 h 31634"/>
                  <a:gd name="connsiteX7" fmla="*/ 26815 w 32869"/>
                  <a:gd name="connsiteY7" fmla="*/ 4943 h 31634"/>
                  <a:gd name="connsiteX8" fmla="*/ 24838 w 32869"/>
                  <a:gd name="connsiteY8" fmla="*/ 2966 h 31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869" h="31634">
                    <a:moveTo>
                      <a:pt x="24838" y="2966"/>
                    </a:moveTo>
                    <a:cubicBezTo>
                      <a:pt x="21872" y="988"/>
                      <a:pt x="18906" y="0"/>
                      <a:pt x="14952" y="0"/>
                    </a:cubicBezTo>
                    <a:cubicBezTo>
                      <a:pt x="10009" y="0"/>
                      <a:pt x="6055" y="1977"/>
                      <a:pt x="3089" y="5931"/>
                    </a:cubicBezTo>
                    <a:cubicBezTo>
                      <a:pt x="-1854" y="12851"/>
                      <a:pt x="-865" y="21749"/>
                      <a:pt x="6055" y="26692"/>
                    </a:cubicBezTo>
                    <a:lnTo>
                      <a:pt x="9021" y="28669"/>
                    </a:lnTo>
                    <a:cubicBezTo>
                      <a:pt x="11986" y="30645"/>
                      <a:pt x="14952" y="31634"/>
                      <a:pt x="17918" y="31634"/>
                    </a:cubicBezTo>
                    <a:cubicBezTo>
                      <a:pt x="22861" y="31634"/>
                      <a:pt x="26815" y="29657"/>
                      <a:pt x="29781" y="25703"/>
                    </a:cubicBezTo>
                    <a:cubicBezTo>
                      <a:pt x="34724" y="18783"/>
                      <a:pt x="33735" y="9886"/>
                      <a:pt x="26815" y="4943"/>
                    </a:cubicBezTo>
                    <a:lnTo>
                      <a:pt x="24838" y="2966"/>
                    </a:ln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" name="Полилиния: фигура 14">
                <a:extLst>
                  <a:ext uri="{FF2B5EF4-FFF2-40B4-BE49-F238E27FC236}">
                    <a16:creationId xmlns:a16="http://schemas.microsoft.com/office/drawing/2014/main" id="{4C69ED95-F001-D7D4-0EF0-D0693655F7F1}"/>
                  </a:ext>
                </a:extLst>
              </p:cNvPr>
              <p:cNvSpPr/>
              <p:nvPr/>
            </p:nvSpPr>
            <p:spPr>
              <a:xfrm>
                <a:off x="1149235" y="7328275"/>
                <a:ext cx="31412" cy="32622"/>
              </a:xfrm>
              <a:custGeom>
                <a:avLst/>
                <a:gdLst>
                  <a:gd name="connsiteX0" fmla="*/ 12246 w 31412"/>
                  <a:gd name="connsiteY0" fmla="*/ 32623 h 32622"/>
                  <a:gd name="connsiteX1" fmla="*/ 15212 w 31412"/>
                  <a:gd name="connsiteY1" fmla="*/ 32623 h 32622"/>
                  <a:gd name="connsiteX2" fmla="*/ 30040 w 31412"/>
                  <a:gd name="connsiteY2" fmla="*/ 20760 h 32622"/>
                  <a:gd name="connsiteX3" fmla="*/ 31029 w 31412"/>
                  <a:gd name="connsiteY3" fmla="*/ 17794 h 32622"/>
                  <a:gd name="connsiteX4" fmla="*/ 19166 w 31412"/>
                  <a:gd name="connsiteY4" fmla="*/ 0 h 32622"/>
                  <a:gd name="connsiteX5" fmla="*/ 16200 w 31412"/>
                  <a:gd name="connsiteY5" fmla="*/ 0 h 32622"/>
                  <a:gd name="connsiteX6" fmla="*/ 1372 w 31412"/>
                  <a:gd name="connsiteY6" fmla="*/ 11863 h 32622"/>
                  <a:gd name="connsiteX7" fmla="*/ 383 w 31412"/>
                  <a:gd name="connsiteY7" fmla="*/ 14829 h 32622"/>
                  <a:gd name="connsiteX8" fmla="*/ 12246 w 31412"/>
                  <a:gd name="connsiteY8" fmla="*/ 32623 h 32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412" h="32622">
                    <a:moveTo>
                      <a:pt x="12246" y="32623"/>
                    </a:moveTo>
                    <a:cubicBezTo>
                      <a:pt x="13235" y="32623"/>
                      <a:pt x="14223" y="32623"/>
                      <a:pt x="15212" y="32623"/>
                    </a:cubicBezTo>
                    <a:cubicBezTo>
                      <a:pt x="22132" y="32623"/>
                      <a:pt x="29052" y="27680"/>
                      <a:pt x="30040" y="20760"/>
                    </a:cubicBezTo>
                    <a:lnTo>
                      <a:pt x="31029" y="17794"/>
                    </a:lnTo>
                    <a:cubicBezTo>
                      <a:pt x="33006" y="9886"/>
                      <a:pt x="27075" y="1977"/>
                      <a:pt x="19166" y="0"/>
                    </a:cubicBezTo>
                    <a:cubicBezTo>
                      <a:pt x="18177" y="0"/>
                      <a:pt x="17189" y="0"/>
                      <a:pt x="16200" y="0"/>
                    </a:cubicBezTo>
                    <a:cubicBezTo>
                      <a:pt x="9280" y="0"/>
                      <a:pt x="2360" y="4943"/>
                      <a:pt x="1372" y="11863"/>
                    </a:cubicBezTo>
                    <a:lnTo>
                      <a:pt x="383" y="14829"/>
                    </a:lnTo>
                    <a:cubicBezTo>
                      <a:pt x="-1594" y="22737"/>
                      <a:pt x="4337" y="30646"/>
                      <a:pt x="12246" y="32623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" name="Полилиния: фигура 15">
                <a:extLst>
                  <a:ext uri="{FF2B5EF4-FFF2-40B4-BE49-F238E27FC236}">
                    <a16:creationId xmlns:a16="http://schemas.microsoft.com/office/drawing/2014/main" id="{D2DBBA01-D3FB-BF13-F83F-2CA7313A9EF7}"/>
                  </a:ext>
                </a:extLst>
              </p:cNvPr>
              <p:cNvSpPr/>
              <p:nvPr/>
            </p:nvSpPr>
            <p:spPr>
              <a:xfrm>
                <a:off x="1476839" y="7422190"/>
                <a:ext cx="31638" cy="33611"/>
              </a:xfrm>
              <a:custGeom>
                <a:avLst/>
                <a:gdLst>
                  <a:gd name="connsiteX0" fmla="*/ 22733 w 31638"/>
                  <a:gd name="connsiteY0" fmla="*/ 989 h 33611"/>
                  <a:gd name="connsiteX1" fmla="*/ 16802 w 31638"/>
                  <a:gd name="connsiteY1" fmla="*/ 0 h 33611"/>
                  <a:gd name="connsiteX2" fmla="*/ 1973 w 31638"/>
                  <a:gd name="connsiteY2" fmla="*/ 9886 h 33611"/>
                  <a:gd name="connsiteX3" fmla="*/ 985 w 31638"/>
                  <a:gd name="connsiteY3" fmla="*/ 12851 h 33611"/>
                  <a:gd name="connsiteX4" fmla="*/ 9882 w 31638"/>
                  <a:gd name="connsiteY4" fmla="*/ 32623 h 33611"/>
                  <a:gd name="connsiteX5" fmla="*/ 15813 w 31638"/>
                  <a:gd name="connsiteY5" fmla="*/ 33612 h 33611"/>
                  <a:gd name="connsiteX6" fmla="*/ 29653 w 31638"/>
                  <a:gd name="connsiteY6" fmla="*/ 24714 h 33611"/>
                  <a:gd name="connsiteX7" fmla="*/ 30642 w 31638"/>
                  <a:gd name="connsiteY7" fmla="*/ 21749 h 33611"/>
                  <a:gd name="connsiteX8" fmla="*/ 22733 w 31638"/>
                  <a:gd name="connsiteY8" fmla="*/ 989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638" h="33611">
                    <a:moveTo>
                      <a:pt x="22733" y="989"/>
                    </a:moveTo>
                    <a:cubicBezTo>
                      <a:pt x="20756" y="0"/>
                      <a:pt x="18779" y="0"/>
                      <a:pt x="16802" y="0"/>
                    </a:cubicBezTo>
                    <a:cubicBezTo>
                      <a:pt x="10870" y="0"/>
                      <a:pt x="4939" y="3955"/>
                      <a:pt x="1973" y="9886"/>
                    </a:cubicBezTo>
                    <a:lnTo>
                      <a:pt x="985" y="12851"/>
                    </a:lnTo>
                    <a:cubicBezTo>
                      <a:pt x="-1981" y="20760"/>
                      <a:pt x="1973" y="29657"/>
                      <a:pt x="9882" y="32623"/>
                    </a:cubicBezTo>
                    <a:cubicBezTo>
                      <a:pt x="11859" y="33612"/>
                      <a:pt x="13836" y="33612"/>
                      <a:pt x="15813" y="33612"/>
                    </a:cubicBezTo>
                    <a:cubicBezTo>
                      <a:pt x="21745" y="33612"/>
                      <a:pt x="27676" y="29657"/>
                      <a:pt x="29653" y="24714"/>
                    </a:cubicBezTo>
                    <a:lnTo>
                      <a:pt x="30642" y="21749"/>
                    </a:lnTo>
                    <a:cubicBezTo>
                      <a:pt x="33608" y="12851"/>
                      <a:pt x="29653" y="3955"/>
                      <a:pt x="22733" y="989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" name="Полилиния: фигура 16">
                <a:extLst>
                  <a:ext uri="{FF2B5EF4-FFF2-40B4-BE49-F238E27FC236}">
                    <a16:creationId xmlns:a16="http://schemas.microsoft.com/office/drawing/2014/main" id="{53B399D5-B64F-01D5-07BB-7F26A56E7943}"/>
                  </a:ext>
                </a:extLst>
              </p:cNvPr>
              <p:cNvSpPr/>
              <p:nvPr/>
            </p:nvSpPr>
            <p:spPr>
              <a:xfrm>
                <a:off x="1489687" y="7360898"/>
                <a:ext cx="30645" cy="33611"/>
              </a:xfrm>
              <a:custGeom>
                <a:avLst/>
                <a:gdLst>
                  <a:gd name="connsiteX0" fmla="*/ 0 w 30645"/>
                  <a:gd name="connsiteY0" fmla="*/ 15817 h 33611"/>
                  <a:gd name="connsiteX1" fmla="*/ 0 w 30645"/>
                  <a:gd name="connsiteY1" fmla="*/ 18783 h 33611"/>
                  <a:gd name="connsiteX2" fmla="*/ 14829 w 30645"/>
                  <a:gd name="connsiteY2" fmla="*/ 33612 h 33611"/>
                  <a:gd name="connsiteX3" fmla="*/ 14829 w 30645"/>
                  <a:gd name="connsiteY3" fmla="*/ 33612 h 33611"/>
                  <a:gd name="connsiteX4" fmla="*/ 30646 w 30645"/>
                  <a:gd name="connsiteY4" fmla="*/ 18783 h 33611"/>
                  <a:gd name="connsiteX5" fmla="*/ 30646 w 30645"/>
                  <a:gd name="connsiteY5" fmla="*/ 14829 h 33611"/>
                  <a:gd name="connsiteX6" fmla="*/ 15817 w 30645"/>
                  <a:gd name="connsiteY6" fmla="*/ 0 h 33611"/>
                  <a:gd name="connsiteX7" fmla="*/ 0 w 30645"/>
                  <a:gd name="connsiteY7" fmla="*/ 15817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645" h="33611">
                    <a:moveTo>
                      <a:pt x="0" y="15817"/>
                    </a:moveTo>
                    <a:lnTo>
                      <a:pt x="0" y="18783"/>
                    </a:lnTo>
                    <a:cubicBezTo>
                      <a:pt x="0" y="26692"/>
                      <a:pt x="6920" y="33612"/>
                      <a:pt x="14829" y="33612"/>
                    </a:cubicBezTo>
                    <a:lnTo>
                      <a:pt x="14829" y="33612"/>
                    </a:lnTo>
                    <a:cubicBezTo>
                      <a:pt x="23726" y="33612"/>
                      <a:pt x="29657" y="26692"/>
                      <a:pt x="30646" y="18783"/>
                    </a:cubicBezTo>
                    <a:lnTo>
                      <a:pt x="30646" y="14829"/>
                    </a:lnTo>
                    <a:cubicBezTo>
                      <a:pt x="30646" y="6920"/>
                      <a:pt x="23726" y="0"/>
                      <a:pt x="15817" y="0"/>
                    </a:cubicBezTo>
                    <a:cubicBezTo>
                      <a:pt x="7909" y="0"/>
                      <a:pt x="0" y="6920"/>
                      <a:pt x="0" y="15817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" name="Полилиния: фигура 17">
                <a:extLst>
                  <a:ext uri="{FF2B5EF4-FFF2-40B4-BE49-F238E27FC236}">
                    <a16:creationId xmlns:a16="http://schemas.microsoft.com/office/drawing/2014/main" id="{2214A786-E5A5-8747-BED0-3B30AF9DD5D7}"/>
                  </a:ext>
                </a:extLst>
              </p:cNvPr>
              <p:cNvSpPr/>
              <p:nvPr/>
            </p:nvSpPr>
            <p:spPr>
              <a:xfrm>
                <a:off x="1477828" y="7300595"/>
                <a:ext cx="31626" cy="32622"/>
              </a:xfrm>
              <a:custGeom>
                <a:avLst/>
                <a:gdLst>
                  <a:gd name="connsiteX0" fmla="*/ 985 w 31626"/>
                  <a:gd name="connsiteY0" fmla="*/ 19771 h 32622"/>
                  <a:gd name="connsiteX1" fmla="*/ 1973 w 31626"/>
                  <a:gd name="connsiteY1" fmla="*/ 22737 h 32622"/>
                  <a:gd name="connsiteX2" fmla="*/ 16802 w 31626"/>
                  <a:gd name="connsiteY2" fmla="*/ 32623 h 32622"/>
                  <a:gd name="connsiteX3" fmla="*/ 21745 w 31626"/>
                  <a:gd name="connsiteY3" fmla="*/ 31634 h 32622"/>
                  <a:gd name="connsiteX4" fmla="*/ 30642 w 31626"/>
                  <a:gd name="connsiteY4" fmla="*/ 12851 h 32622"/>
                  <a:gd name="connsiteX5" fmla="*/ 29653 w 31626"/>
                  <a:gd name="connsiteY5" fmla="*/ 9886 h 32622"/>
                  <a:gd name="connsiteX6" fmla="*/ 15813 w 31626"/>
                  <a:gd name="connsiteY6" fmla="*/ 0 h 32622"/>
                  <a:gd name="connsiteX7" fmla="*/ 9882 w 31626"/>
                  <a:gd name="connsiteY7" fmla="*/ 988 h 32622"/>
                  <a:gd name="connsiteX8" fmla="*/ 985 w 31626"/>
                  <a:gd name="connsiteY8" fmla="*/ 19771 h 32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626" h="32622">
                    <a:moveTo>
                      <a:pt x="985" y="19771"/>
                    </a:moveTo>
                    <a:lnTo>
                      <a:pt x="1973" y="22737"/>
                    </a:lnTo>
                    <a:cubicBezTo>
                      <a:pt x="3950" y="28669"/>
                      <a:pt x="9882" y="32623"/>
                      <a:pt x="16802" y="32623"/>
                    </a:cubicBezTo>
                    <a:cubicBezTo>
                      <a:pt x="18779" y="32623"/>
                      <a:pt x="20756" y="32623"/>
                      <a:pt x="21745" y="31634"/>
                    </a:cubicBezTo>
                    <a:cubicBezTo>
                      <a:pt x="29653" y="28669"/>
                      <a:pt x="33607" y="19771"/>
                      <a:pt x="30642" y="12851"/>
                    </a:cubicBezTo>
                    <a:lnTo>
                      <a:pt x="29653" y="9886"/>
                    </a:lnTo>
                    <a:cubicBezTo>
                      <a:pt x="27676" y="3955"/>
                      <a:pt x="21745" y="0"/>
                      <a:pt x="15813" y="0"/>
                    </a:cubicBezTo>
                    <a:cubicBezTo>
                      <a:pt x="13836" y="0"/>
                      <a:pt x="11859" y="0"/>
                      <a:pt x="9882" y="988"/>
                    </a:cubicBezTo>
                    <a:cubicBezTo>
                      <a:pt x="1973" y="3955"/>
                      <a:pt x="-1981" y="12851"/>
                      <a:pt x="985" y="19771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" name="Полилиния: фигура 18">
                <a:extLst>
                  <a:ext uri="{FF2B5EF4-FFF2-40B4-BE49-F238E27FC236}">
                    <a16:creationId xmlns:a16="http://schemas.microsoft.com/office/drawing/2014/main" id="{8B2DAFB5-0014-A23D-8D69-DEB9F79C2C96}"/>
                  </a:ext>
                </a:extLst>
              </p:cNvPr>
              <p:cNvSpPr/>
              <p:nvPr/>
            </p:nvSpPr>
            <p:spPr>
              <a:xfrm>
                <a:off x="1442846" y="7474584"/>
                <a:ext cx="33031" cy="31634"/>
              </a:xfrm>
              <a:custGeom>
                <a:avLst/>
                <a:gdLst>
                  <a:gd name="connsiteX0" fmla="*/ 17184 w 33031"/>
                  <a:gd name="connsiteY0" fmla="*/ 0 h 31634"/>
                  <a:gd name="connsiteX1" fmla="*/ 6309 w 33031"/>
                  <a:gd name="connsiteY1" fmla="*/ 4943 h 31634"/>
                  <a:gd name="connsiteX2" fmla="*/ 4332 w 33031"/>
                  <a:gd name="connsiteY2" fmla="*/ 6920 h 31634"/>
                  <a:gd name="connsiteX3" fmla="*/ 5321 w 33031"/>
                  <a:gd name="connsiteY3" fmla="*/ 27680 h 31634"/>
                  <a:gd name="connsiteX4" fmla="*/ 16195 w 33031"/>
                  <a:gd name="connsiteY4" fmla="*/ 31634 h 31634"/>
                  <a:gd name="connsiteX5" fmla="*/ 27069 w 33031"/>
                  <a:gd name="connsiteY5" fmla="*/ 26692 h 31634"/>
                  <a:gd name="connsiteX6" fmla="*/ 29046 w 33031"/>
                  <a:gd name="connsiteY6" fmla="*/ 24714 h 31634"/>
                  <a:gd name="connsiteX7" fmla="*/ 28058 w 33031"/>
                  <a:gd name="connsiteY7" fmla="*/ 3955 h 31634"/>
                  <a:gd name="connsiteX8" fmla="*/ 17184 w 33031"/>
                  <a:gd name="connsiteY8" fmla="*/ 0 h 31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31" h="31634">
                    <a:moveTo>
                      <a:pt x="17184" y="0"/>
                    </a:moveTo>
                    <a:cubicBezTo>
                      <a:pt x="13229" y="0"/>
                      <a:pt x="9275" y="1977"/>
                      <a:pt x="6309" y="4943"/>
                    </a:cubicBezTo>
                    <a:lnTo>
                      <a:pt x="4332" y="6920"/>
                    </a:lnTo>
                    <a:cubicBezTo>
                      <a:pt x="-1599" y="12852"/>
                      <a:pt x="-1599" y="22738"/>
                      <a:pt x="5321" y="27680"/>
                    </a:cubicBezTo>
                    <a:cubicBezTo>
                      <a:pt x="8286" y="30646"/>
                      <a:pt x="12241" y="31634"/>
                      <a:pt x="16195" y="31634"/>
                    </a:cubicBezTo>
                    <a:cubicBezTo>
                      <a:pt x="20149" y="31634"/>
                      <a:pt x="24103" y="29657"/>
                      <a:pt x="27069" y="26692"/>
                    </a:cubicBezTo>
                    <a:lnTo>
                      <a:pt x="29046" y="24714"/>
                    </a:lnTo>
                    <a:cubicBezTo>
                      <a:pt x="34978" y="18783"/>
                      <a:pt x="33989" y="8897"/>
                      <a:pt x="28058" y="3955"/>
                    </a:cubicBezTo>
                    <a:cubicBezTo>
                      <a:pt x="25092" y="989"/>
                      <a:pt x="21138" y="0"/>
                      <a:pt x="1718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" name="Полилиния: фигура 19">
                <a:extLst>
                  <a:ext uri="{FF2B5EF4-FFF2-40B4-BE49-F238E27FC236}">
                    <a16:creationId xmlns:a16="http://schemas.microsoft.com/office/drawing/2014/main" id="{9A727B4C-D5CC-4418-4A27-462334E646EB}"/>
                  </a:ext>
                </a:extLst>
              </p:cNvPr>
              <p:cNvSpPr/>
              <p:nvPr/>
            </p:nvSpPr>
            <p:spPr>
              <a:xfrm>
                <a:off x="1394029" y="7210636"/>
                <a:ext cx="33144" cy="30645"/>
              </a:xfrm>
              <a:custGeom>
                <a:avLst/>
                <a:gdLst>
                  <a:gd name="connsiteX0" fmla="*/ 22504 w 33144"/>
                  <a:gd name="connsiteY0" fmla="*/ 1977 h 30645"/>
                  <a:gd name="connsiteX1" fmla="*/ 15584 w 33144"/>
                  <a:gd name="connsiteY1" fmla="*/ 0 h 30645"/>
                  <a:gd name="connsiteX2" fmla="*/ 1744 w 33144"/>
                  <a:gd name="connsiteY2" fmla="*/ 7908 h 30645"/>
                  <a:gd name="connsiteX3" fmla="*/ 8664 w 33144"/>
                  <a:gd name="connsiteY3" fmla="*/ 27680 h 30645"/>
                  <a:gd name="connsiteX4" fmla="*/ 10641 w 33144"/>
                  <a:gd name="connsiteY4" fmla="*/ 28668 h 30645"/>
                  <a:gd name="connsiteX5" fmla="*/ 17561 w 33144"/>
                  <a:gd name="connsiteY5" fmla="*/ 30645 h 30645"/>
                  <a:gd name="connsiteX6" fmla="*/ 31401 w 33144"/>
                  <a:gd name="connsiteY6" fmla="*/ 22737 h 30645"/>
                  <a:gd name="connsiteX7" fmla="*/ 24481 w 33144"/>
                  <a:gd name="connsiteY7" fmla="*/ 2966 h 30645"/>
                  <a:gd name="connsiteX8" fmla="*/ 22504 w 33144"/>
                  <a:gd name="connsiteY8" fmla="*/ 1977 h 3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144" h="30645">
                    <a:moveTo>
                      <a:pt x="22504" y="1977"/>
                    </a:moveTo>
                    <a:cubicBezTo>
                      <a:pt x="20527" y="988"/>
                      <a:pt x="17561" y="0"/>
                      <a:pt x="15584" y="0"/>
                    </a:cubicBezTo>
                    <a:cubicBezTo>
                      <a:pt x="9652" y="0"/>
                      <a:pt x="4710" y="2966"/>
                      <a:pt x="1744" y="7908"/>
                    </a:cubicBezTo>
                    <a:cubicBezTo>
                      <a:pt x="-2210" y="15817"/>
                      <a:pt x="755" y="24714"/>
                      <a:pt x="8664" y="27680"/>
                    </a:cubicBezTo>
                    <a:lnTo>
                      <a:pt x="10641" y="28668"/>
                    </a:lnTo>
                    <a:cubicBezTo>
                      <a:pt x="12618" y="29657"/>
                      <a:pt x="15584" y="30645"/>
                      <a:pt x="17561" y="30645"/>
                    </a:cubicBezTo>
                    <a:cubicBezTo>
                      <a:pt x="23492" y="30645"/>
                      <a:pt x="28435" y="27680"/>
                      <a:pt x="31401" y="22737"/>
                    </a:cubicBezTo>
                    <a:cubicBezTo>
                      <a:pt x="35355" y="15817"/>
                      <a:pt x="32390" y="5931"/>
                      <a:pt x="24481" y="2966"/>
                    </a:cubicBezTo>
                    <a:lnTo>
                      <a:pt x="22504" y="1977"/>
                    </a:ln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" name="Полилиния: фигура 20">
                <a:extLst>
                  <a:ext uri="{FF2B5EF4-FFF2-40B4-BE49-F238E27FC236}">
                    <a16:creationId xmlns:a16="http://schemas.microsoft.com/office/drawing/2014/main" id="{0B045698-8ECD-C788-0296-5A28919E5C5A}"/>
                  </a:ext>
                </a:extLst>
              </p:cNvPr>
              <p:cNvSpPr/>
              <p:nvPr/>
            </p:nvSpPr>
            <p:spPr>
              <a:xfrm>
                <a:off x="1268732" y="7521047"/>
                <a:ext cx="33008" cy="31634"/>
              </a:xfrm>
              <a:custGeom>
                <a:avLst/>
                <a:gdLst>
                  <a:gd name="connsiteX0" fmla="*/ 22253 w 33008"/>
                  <a:gd name="connsiteY0" fmla="*/ 1977 h 31634"/>
                  <a:gd name="connsiteX1" fmla="*/ 19287 w 33008"/>
                  <a:gd name="connsiteY1" fmla="*/ 989 h 31634"/>
                  <a:gd name="connsiteX2" fmla="*/ 15332 w 33008"/>
                  <a:gd name="connsiteY2" fmla="*/ 0 h 31634"/>
                  <a:gd name="connsiteX3" fmla="*/ 504 w 33008"/>
                  <a:gd name="connsiteY3" fmla="*/ 10875 h 31634"/>
                  <a:gd name="connsiteX4" fmla="*/ 10390 w 33008"/>
                  <a:gd name="connsiteY4" fmla="*/ 29657 h 31634"/>
                  <a:gd name="connsiteX5" fmla="*/ 13355 w 33008"/>
                  <a:gd name="connsiteY5" fmla="*/ 30646 h 31634"/>
                  <a:gd name="connsiteX6" fmla="*/ 17310 w 33008"/>
                  <a:gd name="connsiteY6" fmla="*/ 31634 h 31634"/>
                  <a:gd name="connsiteX7" fmla="*/ 32138 w 33008"/>
                  <a:gd name="connsiteY7" fmla="*/ 20760 h 31634"/>
                  <a:gd name="connsiteX8" fmla="*/ 22253 w 33008"/>
                  <a:gd name="connsiteY8" fmla="*/ 1977 h 31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08" h="31634">
                    <a:moveTo>
                      <a:pt x="22253" y="1977"/>
                    </a:moveTo>
                    <a:lnTo>
                      <a:pt x="19287" y="989"/>
                    </a:lnTo>
                    <a:cubicBezTo>
                      <a:pt x="18298" y="989"/>
                      <a:pt x="16321" y="0"/>
                      <a:pt x="15332" y="0"/>
                    </a:cubicBezTo>
                    <a:cubicBezTo>
                      <a:pt x="8412" y="0"/>
                      <a:pt x="2481" y="3955"/>
                      <a:pt x="504" y="10875"/>
                    </a:cubicBezTo>
                    <a:cubicBezTo>
                      <a:pt x="-1473" y="18783"/>
                      <a:pt x="2481" y="26692"/>
                      <a:pt x="10390" y="29657"/>
                    </a:cubicBezTo>
                    <a:lnTo>
                      <a:pt x="13355" y="30646"/>
                    </a:lnTo>
                    <a:cubicBezTo>
                      <a:pt x="14344" y="30646"/>
                      <a:pt x="16321" y="31634"/>
                      <a:pt x="17310" y="31634"/>
                    </a:cubicBezTo>
                    <a:cubicBezTo>
                      <a:pt x="24230" y="31634"/>
                      <a:pt x="30161" y="27680"/>
                      <a:pt x="32138" y="20760"/>
                    </a:cubicBezTo>
                    <a:cubicBezTo>
                      <a:pt x="35104" y="12851"/>
                      <a:pt x="30161" y="3955"/>
                      <a:pt x="22253" y="1977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" name="Полилиния: фигура 21">
                <a:extLst>
                  <a:ext uri="{FF2B5EF4-FFF2-40B4-BE49-F238E27FC236}">
                    <a16:creationId xmlns:a16="http://schemas.microsoft.com/office/drawing/2014/main" id="{3449EA3C-1F61-8876-87BA-01AA53D5F064}"/>
                  </a:ext>
                </a:extLst>
              </p:cNvPr>
              <p:cNvSpPr/>
              <p:nvPr/>
            </p:nvSpPr>
            <p:spPr>
              <a:xfrm>
                <a:off x="1331408" y="7527967"/>
                <a:ext cx="32837" cy="29657"/>
              </a:xfrm>
              <a:custGeom>
                <a:avLst/>
                <a:gdLst>
                  <a:gd name="connsiteX0" fmla="*/ 17902 w 32837"/>
                  <a:gd name="connsiteY0" fmla="*/ 0 h 29657"/>
                  <a:gd name="connsiteX1" fmla="*/ 16913 w 32837"/>
                  <a:gd name="connsiteY1" fmla="*/ 0 h 29657"/>
                  <a:gd name="connsiteX2" fmla="*/ 13947 w 32837"/>
                  <a:gd name="connsiteY2" fmla="*/ 0 h 29657"/>
                  <a:gd name="connsiteX3" fmla="*/ 107 w 32837"/>
                  <a:gd name="connsiteY3" fmla="*/ 15817 h 29657"/>
                  <a:gd name="connsiteX4" fmla="*/ 14936 w 32837"/>
                  <a:gd name="connsiteY4" fmla="*/ 29657 h 29657"/>
                  <a:gd name="connsiteX5" fmla="*/ 15925 w 32837"/>
                  <a:gd name="connsiteY5" fmla="*/ 29657 h 29657"/>
                  <a:gd name="connsiteX6" fmla="*/ 18890 w 32837"/>
                  <a:gd name="connsiteY6" fmla="*/ 29657 h 29657"/>
                  <a:gd name="connsiteX7" fmla="*/ 32730 w 32837"/>
                  <a:gd name="connsiteY7" fmla="*/ 13840 h 29657"/>
                  <a:gd name="connsiteX8" fmla="*/ 17902 w 32837"/>
                  <a:gd name="connsiteY8" fmla="*/ 0 h 29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837" h="29657">
                    <a:moveTo>
                      <a:pt x="17902" y="0"/>
                    </a:moveTo>
                    <a:lnTo>
                      <a:pt x="16913" y="0"/>
                    </a:lnTo>
                    <a:lnTo>
                      <a:pt x="13947" y="0"/>
                    </a:lnTo>
                    <a:cubicBezTo>
                      <a:pt x="5050" y="988"/>
                      <a:pt x="-881" y="7908"/>
                      <a:pt x="107" y="15817"/>
                    </a:cubicBezTo>
                    <a:cubicBezTo>
                      <a:pt x="1096" y="23726"/>
                      <a:pt x="7027" y="29657"/>
                      <a:pt x="14936" y="29657"/>
                    </a:cubicBezTo>
                    <a:lnTo>
                      <a:pt x="15925" y="29657"/>
                    </a:lnTo>
                    <a:lnTo>
                      <a:pt x="18890" y="29657"/>
                    </a:lnTo>
                    <a:cubicBezTo>
                      <a:pt x="27787" y="28669"/>
                      <a:pt x="33719" y="21749"/>
                      <a:pt x="32730" y="13840"/>
                    </a:cubicBezTo>
                    <a:cubicBezTo>
                      <a:pt x="32730" y="5931"/>
                      <a:pt x="25810" y="0"/>
                      <a:pt x="17902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" name="Полилиния: фигура 22">
                <a:extLst>
                  <a:ext uri="{FF2B5EF4-FFF2-40B4-BE49-F238E27FC236}">
                    <a16:creationId xmlns:a16="http://schemas.microsoft.com/office/drawing/2014/main" id="{572CC0CC-6A21-4997-5CDE-669B9E976E63}"/>
                  </a:ext>
                </a:extLst>
              </p:cNvPr>
              <p:cNvSpPr/>
              <p:nvPr/>
            </p:nvSpPr>
            <p:spPr>
              <a:xfrm>
                <a:off x="1391063" y="7511161"/>
                <a:ext cx="34133" cy="31634"/>
              </a:xfrm>
              <a:custGeom>
                <a:avLst/>
                <a:gdLst>
                  <a:gd name="connsiteX0" fmla="*/ 18550 w 34133"/>
                  <a:gd name="connsiteY0" fmla="*/ 0 h 31634"/>
                  <a:gd name="connsiteX1" fmla="*/ 11630 w 34133"/>
                  <a:gd name="connsiteY1" fmla="*/ 1977 h 31634"/>
                  <a:gd name="connsiteX2" fmla="*/ 8664 w 34133"/>
                  <a:gd name="connsiteY2" fmla="*/ 2966 h 31634"/>
                  <a:gd name="connsiteX3" fmla="*/ 1744 w 34133"/>
                  <a:gd name="connsiteY3" fmla="*/ 22737 h 31634"/>
                  <a:gd name="connsiteX4" fmla="*/ 15584 w 34133"/>
                  <a:gd name="connsiteY4" fmla="*/ 31634 h 31634"/>
                  <a:gd name="connsiteX5" fmla="*/ 22504 w 34133"/>
                  <a:gd name="connsiteY5" fmla="*/ 30646 h 31634"/>
                  <a:gd name="connsiteX6" fmla="*/ 25470 w 34133"/>
                  <a:gd name="connsiteY6" fmla="*/ 29657 h 31634"/>
                  <a:gd name="connsiteX7" fmla="*/ 32390 w 34133"/>
                  <a:gd name="connsiteY7" fmla="*/ 9886 h 31634"/>
                  <a:gd name="connsiteX8" fmla="*/ 18550 w 34133"/>
                  <a:gd name="connsiteY8" fmla="*/ 0 h 31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133" h="31634">
                    <a:moveTo>
                      <a:pt x="18550" y="0"/>
                    </a:moveTo>
                    <a:cubicBezTo>
                      <a:pt x="16572" y="0"/>
                      <a:pt x="13607" y="0"/>
                      <a:pt x="11630" y="1977"/>
                    </a:cubicBezTo>
                    <a:lnTo>
                      <a:pt x="8664" y="2966"/>
                    </a:lnTo>
                    <a:cubicBezTo>
                      <a:pt x="755" y="6920"/>
                      <a:pt x="-2210" y="15817"/>
                      <a:pt x="1744" y="22737"/>
                    </a:cubicBezTo>
                    <a:cubicBezTo>
                      <a:pt x="4710" y="27680"/>
                      <a:pt x="9652" y="31634"/>
                      <a:pt x="15584" y="31634"/>
                    </a:cubicBezTo>
                    <a:cubicBezTo>
                      <a:pt x="17561" y="31634"/>
                      <a:pt x="20527" y="31634"/>
                      <a:pt x="22504" y="30646"/>
                    </a:cubicBezTo>
                    <a:lnTo>
                      <a:pt x="25470" y="29657"/>
                    </a:lnTo>
                    <a:cubicBezTo>
                      <a:pt x="33378" y="25703"/>
                      <a:pt x="36344" y="16806"/>
                      <a:pt x="32390" y="9886"/>
                    </a:cubicBezTo>
                    <a:cubicBezTo>
                      <a:pt x="30412" y="2966"/>
                      <a:pt x="24481" y="0"/>
                      <a:pt x="18550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" name="Полилиния: фигура 23">
                <a:extLst>
                  <a:ext uri="{FF2B5EF4-FFF2-40B4-BE49-F238E27FC236}">
                    <a16:creationId xmlns:a16="http://schemas.microsoft.com/office/drawing/2014/main" id="{E9AAE305-1FB8-927C-2449-5DA10C84C5E3}"/>
                  </a:ext>
                </a:extLst>
              </p:cNvPr>
              <p:cNvSpPr/>
              <p:nvPr/>
            </p:nvSpPr>
            <p:spPr>
              <a:xfrm>
                <a:off x="1213752" y="7226453"/>
                <a:ext cx="31881" cy="31634"/>
              </a:xfrm>
              <a:custGeom>
                <a:avLst/>
                <a:gdLst>
                  <a:gd name="connsiteX0" fmla="*/ 17918 w 31881"/>
                  <a:gd name="connsiteY0" fmla="*/ 0 h 31634"/>
                  <a:gd name="connsiteX1" fmla="*/ 9021 w 31881"/>
                  <a:gd name="connsiteY1" fmla="*/ 2966 h 31634"/>
                  <a:gd name="connsiteX2" fmla="*/ 6055 w 31881"/>
                  <a:gd name="connsiteY2" fmla="*/ 4943 h 31634"/>
                  <a:gd name="connsiteX3" fmla="*/ 3089 w 31881"/>
                  <a:gd name="connsiteY3" fmla="*/ 25703 h 31634"/>
                  <a:gd name="connsiteX4" fmla="*/ 14952 w 31881"/>
                  <a:gd name="connsiteY4" fmla="*/ 31634 h 31634"/>
                  <a:gd name="connsiteX5" fmla="*/ 23849 w 31881"/>
                  <a:gd name="connsiteY5" fmla="*/ 28669 h 31634"/>
                  <a:gd name="connsiteX6" fmla="*/ 25826 w 31881"/>
                  <a:gd name="connsiteY6" fmla="*/ 26692 h 31634"/>
                  <a:gd name="connsiteX7" fmla="*/ 28792 w 31881"/>
                  <a:gd name="connsiteY7" fmla="*/ 5931 h 31634"/>
                  <a:gd name="connsiteX8" fmla="*/ 17918 w 31881"/>
                  <a:gd name="connsiteY8" fmla="*/ 0 h 31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881" h="31634">
                    <a:moveTo>
                      <a:pt x="17918" y="0"/>
                    </a:moveTo>
                    <a:cubicBezTo>
                      <a:pt x="14952" y="0"/>
                      <a:pt x="11986" y="988"/>
                      <a:pt x="9021" y="2966"/>
                    </a:cubicBezTo>
                    <a:lnTo>
                      <a:pt x="6055" y="4943"/>
                    </a:lnTo>
                    <a:cubicBezTo>
                      <a:pt x="-865" y="9886"/>
                      <a:pt x="-1854" y="19771"/>
                      <a:pt x="3089" y="25703"/>
                    </a:cubicBezTo>
                    <a:cubicBezTo>
                      <a:pt x="6055" y="29657"/>
                      <a:pt x="10998" y="31634"/>
                      <a:pt x="14952" y="31634"/>
                    </a:cubicBezTo>
                    <a:cubicBezTo>
                      <a:pt x="17918" y="31634"/>
                      <a:pt x="21872" y="30645"/>
                      <a:pt x="23849" y="28669"/>
                    </a:cubicBezTo>
                    <a:lnTo>
                      <a:pt x="25826" y="26692"/>
                    </a:lnTo>
                    <a:cubicBezTo>
                      <a:pt x="32746" y="21749"/>
                      <a:pt x="33735" y="12851"/>
                      <a:pt x="28792" y="5931"/>
                    </a:cubicBezTo>
                    <a:cubicBezTo>
                      <a:pt x="27804" y="1977"/>
                      <a:pt x="22861" y="0"/>
                      <a:pt x="17918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" name="Полилиния: фигура 24">
                <a:extLst>
                  <a:ext uri="{FF2B5EF4-FFF2-40B4-BE49-F238E27FC236}">
                    <a16:creationId xmlns:a16="http://schemas.microsoft.com/office/drawing/2014/main" id="{0A072299-E13D-6AEC-79EC-61102EEEFCFA}"/>
                  </a:ext>
                </a:extLst>
              </p:cNvPr>
              <p:cNvSpPr/>
              <p:nvPr/>
            </p:nvSpPr>
            <p:spPr>
              <a:xfrm>
                <a:off x="982550" y="6843876"/>
                <a:ext cx="724750" cy="777690"/>
              </a:xfrm>
              <a:custGeom>
                <a:avLst/>
                <a:gdLst>
                  <a:gd name="connsiteX0" fmla="*/ 677171 w 724750"/>
                  <a:gd name="connsiteY0" fmla="*/ 717703 h 777690"/>
                  <a:gd name="connsiteX1" fmla="*/ 658388 w 724750"/>
                  <a:gd name="connsiteY1" fmla="*/ 699908 h 777690"/>
                  <a:gd name="connsiteX2" fmla="*/ 677171 w 724750"/>
                  <a:gd name="connsiteY2" fmla="*/ 682114 h 777690"/>
                  <a:gd name="connsiteX3" fmla="*/ 695954 w 724750"/>
                  <a:gd name="connsiteY3" fmla="*/ 699908 h 777690"/>
                  <a:gd name="connsiteX4" fmla="*/ 677171 w 724750"/>
                  <a:gd name="connsiteY4" fmla="*/ 717703 h 777690"/>
                  <a:gd name="connsiteX5" fmla="*/ 350943 w 724750"/>
                  <a:gd name="connsiteY5" fmla="*/ 734508 h 777690"/>
                  <a:gd name="connsiteX6" fmla="*/ 350943 w 724750"/>
                  <a:gd name="connsiteY6" fmla="*/ 734508 h 777690"/>
                  <a:gd name="connsiteX7" fmla="*/ 143343 w 724750"/>
                  <a:gd name="connsiteY7" fmla="*/ 531851 h 777690"/>
                  <a:gd name="connsiteX8" fmla="*/ 351931 w 724750"/>
                  <a:gd name="connsiteY8" fmla="*/ 331171 h 777690"/>
                  <a:gd name="connsiteX9" fmla="*/ 558543 w 724750"/>
                  <a:gd name="connsiteY9" fmla="*/ 533828 h 777690"/>
                  <a:gd name="connsiteX10" fmla="*/ 350943 w 724750"/>
                  <a:gd name="connsiteY10" fmla="*/ 734508 h 777690"/>
                  <a:gd name="connsiteX11" fmla="*/ 201669 w 724750"/>
                  <a:gd name="connsiteY11" fmla="*/ 245165 h 777690"/>
                  <a:gd name="connsiteX12" fmla="*/ 521965 w 724750"/>
                  <a:gd name="connsiteY12" fmla="*/ 245165 h 777690"/>
                  <a:gd name="connsiteX13" fmla="*/ 521965 w 724750"/>
                  <a:gd name="connsiteY13" fmla="*/ 349954 h 777690"/>
                  <a:gd name="connsiteX14" fmla="*/ 201669 w 724750"/>
                  <a:gd name="connsiteY14" fmla="*/ 332160 h 777690"/>
                  <a:gd name="connsiteX15" fmla="*/ 201669 w 724750"/>
                  <a:gd name="connsiteY15" fmla="*/ 245165 h 777690"/>
                  <a:gd name="connsiteX16" fmla="*/ 695954 w 724750"/>
                  <a:gd name="connsiteY16" fmla="*/ 659377 h 777690"/>
                  <a:gd name="connsiteX17" fmla="*/ 691011 w 724750"/>
                  <a:gd name="connsiteY17" fmla="*/ 651469 h 777690"/>
                  <a:gd name="connsiteX18" fmla="*/ 609948 w 724750"/>
                  <a:gd name="connsiteY18" fmla="*/ 557554 h 777690"/>
                  <a:gd name="connsiteX19" fmla="*/ 603028 w 724750"/>
                  <a:gd name="connsiteY19" fmla="*/ 548657 h 777690"/>
                  <a:gd name="connsiteX20" fmla="*/ 600063 w 724750"/>
                  <a:gd name="connsiteY20" fmla="*/ 490332 h 777690"/>
                  <a:gd name="connsiteX21" fmla="*/ 553600 w 724750"/>
                  <a:gd name="connsiteY21" fmla="*/ 384554 h 777690"/>
                  <a:gd name="connsiteX22" fmla="*/ 550634 w 724750"/>
                  <a:gd name="connsiteY22" fmla="*/ 373680 h 777690"/>
                  <a:gd name="connsiteX23" fmla="*/ 550634 w 724750"/>
                  <a:gd name="connsiteY23" fmla="*/ 250108 h 777690"/>
                  <a:gd name="connsiteX24" fmla="*/ 551623 w 724750"/>
                  <a:gd name="connsiteY24" fmla="*/ 244177 h 777690"/>
                  <a:gd name="connsiteX25" fmla="*/ 565463 w 724750"/>
                  <a:gd name="connsiteY25" fmla="*/ 244177 h 777690"/>
                  <a:gd name="connsiteX26" fmla="*/ 572383 w 724750"/>
                  <a:gd name="connsiteY26" fmla="*/ 243189 h 777690"/>
                  <a:gd name="connsiteX27" fmla="*/ 590177 w 724750"/>
                  <a:gd name="connsiteY27" fmla="*/ 218475 h 777690"/>
                  <a:gd name="connsiteX28" fmla="*/ 565463 w 724750"/>
                  <a:gd name="connsiteY28" fmla="*/ 199691 h 777690"/>
                  <a:gd name="connsiteX29" fmla="*/ 213531 w 724750"/>
                  <a:gd name="connsiteY29" fmla="*/ 199691 h 777690"/>
                  <a:gd name="connsiteX30" fmla="*/ 202657 w 724750"/>
                  <a:gd name="connsiteY30" fmla="*/ 199691 h 777690"/>
                  <a:gd name="connsiteX31" fmla="*/ 202657 w 724750"/>
                  <a:gd name="connsiteY31" fmla="*/ 191783 h 777690"/>
                  <a:gd name="connsiteX32" fmla="*/ 202657 w 724750"/>
                  <a:gd name="connsiteY32" fmla="*/ 28669 h 777690"/>
                  <a:gd name="connsiteX33" fmla="*/ 184863 w 724750"/>
                  <a:gd name="connsiteY33" fmla="*/ 0 h 777690"/>
                  <a:gd name="connsiteX34" fmla="*/ 173988 w 724750"/>
                  <a:gd name="connsiteY34" fmla="*/ 0 h 777690"/>
                  <a:gd name="connsiteX35" fmla="*/ 156194 w 724750"/>
                  <a:gd name="connsiteY35" fmla="*/ 28669 h 777690"/>
                  <a:gd name="connsiteX36" fmla="*/ 156194 w 724750"/>
                  <a:gd name="connsiteY36" fmla="*/ 66234 h 777690"/>
                  <a:gd name="connsiteX37" fmla="*/ 116651 w 724750"/>
                  <a:gd name="connsiteY37" fmla="*/ 66234 h 777690"/>
                  <a:gd name="connsiteX38" fmla="*/ 100834 w 724750"/>
                  <a:gd name="connsiteY38" fmla="*/ 49429 h 777690"/>
                  <a:gd name="connsiteX39" fmla="*/ 14829 w 724750"/>
                  <a:gd name="connsiteY39" fmla="*/ 49429 h 777690"/>
                  <a:gd name="connsiteX40" fmla="*/ 0 w 724750"/>
                  <a:gd name="connsiteY40" fmla="*/ 63269 h 777690"/>
                  <a:gd name="connsiteX41" fmla="*/ 0 w 724750"/>
                  <a:gd name="connsiteY41" fmla="*/ 94903 h 777690"/>
                  <a:gd name="connsiteX42" fmla="*/ 14829 w 724750"/>
                  <a:gd name="connsiteY42" fmla="*/ 109732 h 777690"/>
                  <a:gd name="connsiteX43" fmla="*/ 100834 w 724750"/>
                  <a:gd name="connsiteY43" fmla="*/ 109732 h 777690"/>
                  <a:gd name="connsiteX44" fmla="*/ 115663 w 724750"/>
                  <a:gd name="connsiteY44" fmla="*/ 96880 h 777690"/>
                  <a:gd name="connsiteX45" fmla="*/ 116651 w 724750"/>
                  <a:gd name="connsiteY45" fmla="*/ 92926 h 777690"/>
                  <a:gd name="connsiteX46" fmla="*/ 156194 w 724750"/>
                  <a:gd name="connsiteY46" fmla="*/ 92926 h 777690"/>
                  <a:gd name="connsiteX47" fmla="*/ 156194 w 724750"/>
                  <a:gd name="connsiteY47" fmla="*/ 101823 h 777690"/>
                  <a:gd name="connsiteX48" fmla="*/ 156194 w 724750"/>
                  <a:gd name="connsiteY48" fmla="*/ 352920 h 777690"/>
                  <a:gd name="connsiteX49" fmla="*/ 144331 w 724750"/>
                  <a:gd name="connsiteY49" fmla="*/ 389497 h 777690"/>
                  <a:gd name="connsiteX50" fmla="*/ 135434 w 724750"/>
                  <a:gd name="connsiteY50" fmla="*/ 402349 h 777690"/>
                  <a:gd name="connsiteX51" fmla="*/ 103800 w 724750"/>
                  <a:gd name="connsiteY51" fmla="*/ 582269 h 777690"/>
                  <a:gd name="connsiteX52" fmla="*/ 180908 w 724750"/>
                  <a:gd name="connsiteY52" fmla="*/ 713748 h 777690"/>
                  <a:gd name="connsiteX53" fmla="*/ 322274 w 724750"/>
                  <a:gd name="connsiteY53" fmla="*/ 776028 h 777690"/>
                  <a:gd name="connsiteX54" fmla="*/ 452765 w 724750"/>
                  <a:gd name="connsiteY54" fmla="*/ 756257 h 777690"/>
                  <a:gd name="connsiteX55" fmla="*/ 588200 w 724750"/>
                  <a:gd name="connsiteY55" fmla="*/ 614891 h 777690"/>
                  <a:gd name="connsiteX56" fmla="*/ 599074 w 724750"/>
                  <a:gd name="connsiteY56" fmla="*/ 581280 h 777690"/>
                  <a:gd name="connsiteX57" fmla="*/ 663331 w 724750"/>
                  <a:gd name="connsiteY57" fmla="*/ 647514 h 777690"/>
                  <a:gd name="connsiteX58" fmla="*/ 657400 w 724750"/>
                  <a:gd name="connsiteY58" fmla="*/ 658389 h 777690"/>
                  <a:gd name="connsiteX59" fmla="*/ 631697 w 724750"/>
                  <a:gd name="connsiteY59" fmla="*/ 704851 h 777690"/>
                  <a:gd name="connsiteX60" fmla="*/ 676183 w 724750"/>
                  <a:gd name="connsiteY60" fmla="*/ 744394 h 777690"/>
                  <a:gd name="connsiteX61" fmla="*/ 723634 w 724750"/>
                  <a:gd name="connsiteY61" fmla="*/ 708806 h 777690"/>
                  <a:gd name="connsiteX62" fmla="*/ 695954 w 724750"/>
                  <a:gd name="connsiteY62" fmla="*/ 659377 h 777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724750" h="777690">
                    <a:moveTo>
                      <a:pt x="677171" y="717703"/>
                    </a:moveTo>
                    <a:cubicBezTo>
                      <a:pt x="667285" y="717703"/>
                      <a:pt x="658388" y="709794"/>
                      <a:pt x="658388" y="699908"/>
                    </a:cubicBezTo>
                    <a:cubicBezTo>
                      <a:pt x="658388" y="690022"/>
                      <a:pt x="666297" y="682114"/>
                      <a:pt x="677171" y="682114"/>
                    </a:cubicBezTo>
                    <a:cubicBezTo>
                      <a:pt x="687057" y="682114"/>
                      <a:pt x="695954" y="690022"/>
                      <a:pt x="695954" y="699908"/>
                    </a:cubicBezTo>
                    <a:cubicBezTo>
                      <a:pt x="695954" y="709794"/>
                      <a:pt x="688045" y="717703"/>
                      <a:pt x="677171" y="717703"/>
                    </a:cubicBezTo>
                    <a:moveTo>
                      <a:pt x="350943" y="734508"/>
                    </a:moveTo>
                    <a:lnTo>
                      <a:pt x="350943" y="734508"/>
                    </a:lnTo>
                    <a:cubicBezTo>
                      <a:pt x="233303" y="734508"/>
                      <a:pt x="143343" y="642571"/>
                      <a:pt x="143343" y="531851"/>
                    </a:cubicBezTo>
                    <a:cubicBezTo>
                      <a:pt x="145320" y="419154"/>
                      <a:pt x="237257" y="330183"/>
                      <a:pt x="351931" y="331171"/>
                    </a:cubicBezTo>
                    <a:cubicBezTo>
                      <a:pt x="468583" y="332160"/>
                      <a:pt x="558543" y="423108"/>
                      <a:pt x="558543" y="533828"/>
                    </a:cubicBezTo>
                    <a:cubicBezTo>
                      <a:pt x="556565" y="647514"/>
                      <a:pt x="464628" y="734508"/>
                      <a:pt x="350943" y="734508"/>
                    </a:cubicBezTo>
                    <a:moveTo>
                      <a:pt x="201669" y="245165"/>
                    </a:moveTo>
                    <a:lnTo>
                      <a:pt x="521965" y="245165"/>
                    </a:lnTo>
                    <a:lnTo>
                      <a:pt x="521965" y="349954"/>
                    </a:lnTo>
                    <a:cubicBezTo>
                      <a:pt x="419154" y="270869"/>
                      <a:pt x="312388" y="264937"/>
                      <a:pt x="201669" y="332160"/>
                    </a:cubicBezTo>
                    <a:cubicBezTo>
                      <a:pt x="201669" y="332160"/>
                      <a:pt x="201669" y="245165"/>
                      <a:pt x="201669" y="245165"/>
                    </a:cubicBezTo>
                    <a:close/>
                    <a:moveTo>
                      <a:pt x="695954" y="659377"/>
                    </a:moveTo>
                    <a:cubicBezTo>
                      <a:pt x="692000" y="657400"/>
                      <a:pt x="691011" y="655422"/>
                      <a:pt x="691011" y="651469"/>
                    </a:cubicBezTo>
                    <a:cubicBezTo>
                      <a:pt x="690023" y="605994"/>
                      <a:pt x="655423" y="566451"/>
                      <a:pt x="609948" y="557554"/>
                    </a:cubicBezTo>
                    <a:cubicBezTo>
                      <a:pt x="604017" y="556565"/>
                      <a:pt x="603028" y="554589"/>
                      <a:pt x="603028" y="548657"/>
                    </a:cubicBezTo>
                    <a:cubicBezTo>
                      <a:pt x="603028" y="528886"/>
                      <a:pt x="603028" y="509114"/>
                      <a:pt x="600063" y="490332"/>
                    </a:cubicBezTo>
                    <a:cubicBezTo>
                      <a:pt x="594131" y="451777"/>
                      <a:pt x="577326" y="416189"/>
                      <a:pt x="553600" y="384554"/>
                    </a:cubicBezTo>
                    <a:cubicBezTo>
                      <a:pt x="551623" y="381589"/>
                      <a:pt x="550634" y="377634"/>
                      <a:pt x="550634" y="373680"/>
                    </a:cubicBezTo>
                    <a:cubicBezTo>
                      <a:pt x="550634" y="332160"/>
                      <a:pt x="550634" y="291628"/>
                      <a:pt x="550634" y="250108"/>
                    </a:cubicBezTo>
                    <a:cubicBezTo>
                      <a:pt x="550634" y="248132"/>
                      <a:pt x="550634" y="246154"/>
                      <a:pt x="551623" y="244177"/>
                    </a:cubicBezTo>
                    <a:cubicBezTo>
                      <a:pt x="556565" y="244177"/>
                      <a:pt x="560520" y="244177"/>
                      <a:pt x="565463" y="244177"/>
                    </a:cubicBezTo>
                    <a:cubicBezTo>
                      <a:pt x="567440" y="244177"/>
                      <a:pt x="570406" y="244177"/>
                      <a:pt x="572383" y="243189"/>
                    </a:cubicBezTo>
                    <a:cubicBezTo>
                      <a:pt x="584245" y="240223"/>
                      <a:pt x="591165" y="230337"/>
                      <a:pt x="590177" y="218475"/>
                    </a:cubicBezTo>
                    <a:cubicBezTo>
                      <a:pt x="589188" y="207600"/>
                      <a:pt x="579303" y="199691"/>
                      <a:pt x="565463" y="199691"/>
                    </a:cubicBezTo>
                    <a:cubicBezTo>
                      <a:pt x="447823" y="199691"/>
                      <a:pt x="331171" y="199691"/>
                      <a:pt x="213531" y="199691"/>
                    </a:cubicBezTo>
                    <a:lnTo>
                      <a:pt x="202657" y="199691"/>
                    </a:lnTo>
                    <a:lnTo>
                      <a:pt x="202657" y="191783"/>
                    </a:lnTo>
                    <a:cubicBezTo>
                      <a:pt x="202657" y="137412"/>
                      <a:pt x="202657" y="83040"/>
                      <a:pt x="202657" y="28669"/>
                    </a:cubicBezTo>
                    <a:cubicBezTo>
                      <a:pt x="202657" y="14829"/>
                      <a:pt x="198703" y="4943"/>
                      <a:pt x="184863" y="0"/>
                    </a:cubicBezTo>
                    <a:lnTo>
                      <a:pt x="173988" y="0"/>
                    </a:lnTo>
                    <a:cubicBezTo>
                      <a:pt x="161137" y="4943"/>
                      <a:pt x="156194" y="14829"/>
                      <a:pt x="156194" y="28669"/>
                    </a:cubicBezTo>
                    <a:cubicBezTo>
                      <a:pt x="157183" y="41520"/>
                      <a:pt x="156194" y="53383"/>
                      <a:pt x="156194" y="66234"/>
                    </a:cubicBezTo>
                    <a:lnTo>
                      <a:pt x="116651" y="66234"/>
                    </a:lnTo>
                    <a:cubicBezTo>
                      <a:pt x="114674" y="54371"/>
                      <a:pt x="110720" y="49429"/>
                      <a:pt x="100834" y="49429"/>
                    </a:cubicBezTo>
                    <a:cubicBezTo>
                      <a:pt x="72166" y="49429"/>
                      <a:pt x="43497" y="49429"/>
                      <a:pt x="14829" y="49429"/>
                    </a:cubicBezTo>
                    <a:cubicBezTo>
                      <a:pt x="5931" y="49429"/>
                      <a:pt x="0" y="54371"/>
                      <a:pt x="0" y="63269"/>
                    </a:cubicBezTo>
                    <a:cubicBezTo>
                      <a:pt x="0" y="74143"/>
                      <a:pt x="0" y="85017"/>
                      <a:pt x="0" y="94903"/>
                    </a:cubicBezTo>
                    <a:cubicBezTo>
                      <a:pt x="0" y="103800"/>
                      <a:pt x="5931" y="109732"/>
                      <a:pt x="14829" y="109732"/>
                    </a:cubicBezTo>
                    <a:cubicBezTo>
                      <a:pt x="43497" y="109732"/>
                      <a:pt x="72166" y="109732"/>
                      <a:pt x="100834" y="109732"/>
                    </a:cubicBezTo>
                    <a:cubicBezTo>
                      <a:pt x="109731" y="109732"/>
                      <a:pt x="113686" y="105777"/>
                      <a:pt x="115663" y="96880"/>
                    </a:cubicBezTo>
                    <a:cubicBezTo>
                      <a:pt x="115663" y="95892"/>
                      <a:pt x="116651" y="93914"/>
                      <a:pt x="116651" y="92926"/>
                    </a:cubicBezTo>
                    <a:lnTo>
                      <a:pt x="156194" y="92926"/>
                    </a:lnTo>
                    <a:lnTo>
                      <a:pt x="156194" y="101823"/>
                    </a:lnTo>
                    <a:cubicBezTo>
                      <a:pt x="156194" y="185851"/>
                      <a:pt x="156194" y="268891"/>
                      <a:pt x="156194" y="352920"/>
                    </a:cubicBezTo>
                    <a:cubicBezTo>
                      <a:pt x="156194" y="366760"/>
                      <a:pt x="154217" y="379612"/>
                      <a:pt x="144331" y="389497"/>
                    </a:cubicBezTo>
                    <a:cubicBezTo>
                      <a:pt x="140377" y="392463"/>
                      <a:pt x="138400" y="397406"/>
                      <a:pt x="135434" y="402349"/>
                    </a:cubicBezTo>
                    <a:cubicBezTo>
                      <a:pt x="100834" y="457708"/>
                      <a:pt x="89960" y="518011"/>
                      <a:pt x="103800" y="582269"/>
                    </a:cubicBezTo>
                    <a:cubicBezTo>
                      <a:pt x="114674" y="633674"/>
                      <a:pt x="141366" y="678160"/>
                      <a:pt x="180908" y="713748"/>
                    </a:cubicBezTo>
                    <a:cubicBezTo>
                      <a:pt x="221440" y="749337"/>
                      <a:pt x="268891" y="770097"/>
                      <a:pt x="322274" y="776028"/>
                    </a:cubicBezTo>
                    <a:cubicBezTo>
                      <a:pt x="367748" y="780971"/>
                      <a:pt x="411246" y="775040"/>
                      <a:pt x="452765" y="756257"/>
                    </a:cubicBezTo>
                    <a:cubicBezTo>
                      <a:pt x="518011" y="727589"/>
                      <a:pt x="563485" y="680137"/>
                      <a:pt x="588200" y="614891"/>
                    </a:cubicBezTo>
                    <a:cubicBezTo>
                      <a:pt x="592154" y="604017"/>
                      <a:pt x="595120" y="592154"/>
                      <a:pt x="599074" y="581280"/>
                    </a:cubicBezTo>
                    <a:cubicBezTo>
                      <a:pt x="634663" y="586223"/>
                      <a:pt x="661354" y="612914"/>
                      <a:pt x="663331" y="647514"/>
                    </a:cubicBezTo>
                    <a:cubicBezTo>
                      <a:pt x="663331" y="653446"/>
                      <a:pt x="662343" y="655422"/>
                      <a:pt x="657400" y="658389"/>
                    </a:cubicBezTo>
                    <a:cubicBezTo>
                      <a:pt x="638617" y="667285"/>
                      <a:pt x="628731" y="686069"/>
                      <a:pt x="631697" y="704851"/>
                    </a:cubicBezTo>
                    <a:cubicBezTo>
                      <a:pt x="635651" y="728577"/>
                      <a:pt x="652457" y="743406"/>
                      <a:pt x="676183" y="744394"/>
                    </a:cubicBezTo>
                    <a:cubicBezTo>
                      <a:pt x="697931" y="745383"/>
                      <a:pt x="717703" y="730554"/>
                      <a:pt x="723634" y="708806"/>
                    </a:cubicBezTo>
                    <a:cubicBezTo>
                      <a:pt x="728577" y="690022"/>
                      <a:pt x="716714" y="668274"/>
                      <a:pt x="695954" y="659377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6" name="Рисунок 3">
              <a:extLst>
                <a:ext uri="{FF2B5EF4-FFF2-40B4-BE49-F238E27FC236}">
                  <a16:creationId xmlns:a16="http://schemas.microsoft.com/office/drawing/2014/main" id="{0E2C8C13-8D0C-580A-ABD6-40A838EB7376}"/>
                </a:ext>
              </a:extLst>
            </p:cNvPr>
            <p:cNvGrpSpPr/>
            <p:nvPr/>
          </p:nvGrpSpPr>
          <p:grpSpPr>
            <a:xfrm>
              <a:off x="818356" y="1311480"/>
              <a:ext cx="892982" cy="681125"/>
              <a:chOff x="898219" y="1906952"/>
              <a:chExt cx="892982" cy="681125"/>
            </a:xfrm>
            <a:solidFill>
              <a:schemeClr val="bg1">
                <a:lumMod val="75000"/>
              </a:schemeClr>
            </a:solidFill>
          </p:grpSpPr>
          <p:sp>
            <p:nvSpPr>
              <p:cNvPr id="27" name="Полилиния: фигура 26">
                <a:extLst>
                  <a:ext uri="{FF2B5EF4-FFF2-40B4-BE49-F238E27FC236}">
                    <a16:creationId xmlns:a16="http://schemas.microsoft.com/office/drawing/2014/main" id="{C5397E2F-EF74-651B-D8DA-DF990966E322}"/>
                  </a:ext>
                </a:extLst>
              </p:cNvPr>
              <p:cNvSpPr/>
              <p:nvPr/>
            </p:nvSpPr>
            <p:spPr>
              <a:xfrm>
                <a:off x="898219" y="1906952"/>
                <a:ext cx="876176" cy="633674"/>
              </a:xfrm>
              <a:custGeom>
                <a:avLst/>
                <a:gdLst>
                  <a:gd name="connsiteX0" fmla="*/ 333451 w 876176"/>
                  <a:gd name="connsiteY0" fmla="*/ 548657 h 633674"/>
                  <a:gd name="connsiteX1" fmla="*/ 198017 w 876176"/>
                  <a:gd name="connsiteY1" fmla="*/ 457708 h 633674"/>
                  <a:gd name="connsiteX2" fmla="*/ 188131 w 876176"/>
                  <a:gd name="connsiteY2" fmla="*/ 457708 h 633674"/>
                  <a:gd name="connsiteX3" fmla="*/ 185166 w 876176"/>
                  <a:gd name="connsiteY3" fmla="*/ 420143 h 633674"/>
                  <a:gd name="connsiteX4" fmla="*/ 183188 w 876176"/>
                  <a:gd name="connsiteY4" fmla="*/ 397406 h 633674"/>
                  <a:gd name="connsiteX5" fmla="*/ 131783 w 876176"/>
                  <a:gd name="connsiteY5" fmla="*/ 115663 h 633674"/>
                  <a:gd name="connsiteX6" fmla="*/ 129806 w 876176"/>
                  <a:gd name="connsiteY6" fmla="*/ 99846 h 633674"/>
                  <a:gd name="connsiteX7" fmla="*/ 94217 w 876176"/>
                  <a:gd name="connsiteY7" fmla="*/ 64257 h 633674"/>
                  <a:gd name="connsiteX8" fmla="*/ 32926 w 876176"/>
                  <a:gd name="connsiteY8" fmla="*/ 53383 h 633674"/>
                  <a:gd name="connsiteX9" fmla="*/ 36880 w 876176"/>
                  <a:gd name="connsiteY9" fmla="*/ 33612 h 633674"/>
                  <a:gd name="connsiteX10" fmla="*/ 153531 w 876176"/>
                  <a:gd name="connsiteY10" fmla="*/ 55360 h 633674"/>
                  <a:gd name="connsiteX11" fmla="*/ 199994 w 876176"/>
                  <a:gd name="connsiteY11" fmla="*/ 334137 h 633674"/>
                  <a:gd name="connsiteX12" fmla="*/ 199994 w 876176"/>
                  <a:gd name="connsiteY12" fmla="*/ 336114 h 633674"/>
                  <a:gd name="connsiteX13" fmla="*/ 200983 w 876176"/>
                  <a:gd name="connsiteY13" fmla="*/ 338091 h 633674"/>
                  <a:gd name="connsiteX14" fmla="*/ 206914 w 876176"/>
                  <a:gd name="connsiteY14" fmla="*/ 356874 h 633674"/>
                  <a:gd name="connsiteX15" fmla="*/ 246457 w 876176"/>
                  <a:gd name="connsiteY15" fmla="*/ 387520 h 633674"/>
                  <a:gd name="connsiteX16" fmla="*/ 257331 w 876176"/>
                  <a:gd name="connsiteY16" fmla="*/ 387520 h 633674"/>
                  <a:gd name="connsiteX17" fmla="*/ 492611 w 876176"/>
                  <a:gd name="connsiteY17" fmla="*/ 387520 h 633674"/>
                  <a:gd name="connsiteX18" fmla="*/ 721960 w 876176"/>
                  <a:gd name="connsiteY18" fmla="*/ 387520 h 633674"/>
                  <a:gd name="connsiteX19" fmla="*/ 724925 w 876176"/>
                  <a:gd name="connsiteY19" fmla="*/ 490331 h 633674"/>
                  <a:gd name="connsiteX20" fmla="*/ 724925 w 876176"/>
                  <a:gd name="connsiteY20" fmla="*/ 495274 h 633674"/>
                  <a:gd name="connsiteX21" fmla="*/ 724925 w 876176"/>
                  <a:gd name="connsiteY21" fmla="*/ 495274 h 633674"/>
                  <a:gd name="connsiteX22" fmla="*/ 724925 w 876176"/>
                  <a:gd name="connsiteY22" fmla="*/ 495274 h 633674"/>
                  <a:gd name="connsiteX23" fmla="*/ 722948 w 876176"/>
                  <a:gd name="connsiteY23" fmla="*/ 495274 h 633674"/>
                  <a:gd name="connsiteX24" fmla="*/ 680440 w 876176"/>
                  <a:gd name="connsiteY24" fmla="*/ 494286 h 633674"/>
                  <a:gd name="connsiteX25" fmla="*/ 649794 w 876176"/>
                  <a:gd name="connsiteY25" fmla="*/ 494286 h 633674"/>
                  <a:gd name="connsiteX26" fmla="*/ 615194 w 876176"/>
                  <a:gd name="connsiteY26" fmla="*/ 534817 h 633674"/>
                  <a:gd name="connsiteX27" fmla="*/ 650782 w 876176"/>
                  <a:gd name="connsiteY27" fmla="*/ 576337 h 633674"/>
                  <a:gd name="connsiteX28" fmla="*/ 714051 w 876176"/>
                  <a:gd name="connsiteY28" fmla="*/ 576337 h 633674"/>
                  <a:gd name="connsiteX29" fmla="*/ 749640 w 876176"/>
                  <a:gd name="connsiteY29" fmla="*/ 576337 h 633674"/>
                  <a:gd name="connsiteX30" fmla="*/ 781274 w 876176"/>
                  <a:gd name="connsiteY30" fmla="*/ 576337 h 633674"/>
                  <a:gd name="connsiteX31" fmla="*/ 816862 w 876176"/>
                  <a:gd name="connsiteY31" fmla="*/ 576337 h 633674"/>
                  <a:gd name="connsiteX32" fmla="*/ 843554 w 876176"/>
                  <a:gd name="connsiteY32" fmla="*/ 576337 h 633674"/>
                  <a:gd name="connsiteX33" fmla="*/ 843554 w 876176"/>
                  <a:gd name="connsiteY33" fmla="*/ 603028 h 633674"/>
                  <a:gd name="connsiteX34" fmla="*/ 525234 w 876176"/>
                  <a:gd name="connsiteY34" fmla="*/ 603028 h 633674"/>
                  <a:gd name="connsiteX35" fmla="*/ 525234 w 876176"/>
                  <a:gd name="connsiteY35" fmla="*/ 588200 h 633674"/>
                  <a:gd name="connsiteX36" fmla="*/ 483714 w 876176"/>
                  <a:gd name="connsiteY36" fmla="*/ 548657 h 633674"/>
                  <a:gd name="connsiteX37" fmla="*/ 333451 w 876176"/>
                  <a:gd name="connsiteY37" fmla="*/ 548657 h 633674"/>
                  <a:gd name="connsiteX38" fmla="*/ 333451 w 876176"/>
                  <a:gd name="connsiteY38" fmla="*/ 548657 h 633674"/>
                  <a:gd name="connsiteX39" fmla="*/ 493600 w 876176"/>
                  <a:gd name="connsiteY39" fmla="*/ 588200 h 633674"/>
                  <a:gd name="connsiteX40" fmla="*/ 493600 w 876176"/>
                  <a:gd name="connsiteY40" fmla="*/ 624777 h 633674"/>
                  <a:gd name="connsiteX41" fmla="*/ 502497 w 876176"/>
                  <a:gd name="connsiteY41" fmla="*/ 633674 h 633674"/>
                  <a:gd name="connsiteX42" fmla="*/ 867280 w 876176"/>
                  <a:gd name="connsiteY42" fmla="*/ 633674 h 633674"/>
                  <a:gd name="connsiteX43" fmla="*/ 876177 w 876176"/>
                  <a:gd name="connsiteY43" fmla="*/ 624777 h 633674"/>
                  <a:gd name="connsiteX44" fmla="*/ 876177 w 876176"/>
                  <a:gd name="connsiteY44" fmla="*/ 553600 h 633674"/>
                  <a:gd name="connsiteX45" fmla="*/ 867280 w 876176"/>
                  <a:gd name="connsiteY45" fmla="*/ 544703 h 633674"/>
                  <a:gd name="connsiteX46" fmla="*/ 816862 w 876176"/>
                  <a:gd name="connsiteY46" fmla="*/ 544703 h 633674"/>
                  <a:gd name="connsiteX47" fmla="*/ 781274 w 876176"/>
                  <a:gd name="connsiteY47" fmla="*/ 544703 h 633674"/>
                  <a:gd name="connsiteX48" fmla="*/ 715040 w 876176"/>
                  <a:gd name="connsiteY48" fmla="*/ 544703 h 633674"/>
                  <a:gd name="connsiteX49" fmla="*/ 651771 w 876176"/>
                  <a:gd name="connsiteY49" fmla="*/ 544703 h 633674"/>
                  <a:gd name="connsiteX50" fmla="*/ 650782 w 876176"/>
                  <a:gd name="connsiteY50" fmla="*/ 523943 h 633674"/>
                  <a:gd name="connsiteX51" fmla="*/ 680440 w 876176"/>
                  <a:gd name="connsiteY51" fmla="*/ 523943 h 633674"/>
                  <a:gd name="connsiteX52" fmla="*/ 721960 w 876176"/>
                  <a:gd name="connsiteY52" fmla="*/ 524931 h 633674"/>
                  <a:gd name="connsiteX53" fmla="*/ 723937 w 876176"/>
                  <a:gd name="connsiteY53" fmla="*/ 524931 h 633674"/>
                  <a:gd name="connsiteX54" fmla="*/ 756560 w 876176"/>
                  <a:gd name="connsiteY54" fmla="*/ 495274 h 633674"/>
                  <a:gd name="connsiteX55" fmla="*/ 756560 w 876176"/>
                  <a:gd name="connsiteY55" fmla="*/ 490331 h 633674"/>
                  <a:gd name="connsiteX56" fmla="*/ 753594 w 876176"/>
                  <a:gd name="connsiteY56" fmla="*/ 380600 h 633674"/>
                  <a:gd name="connsiteX57" fmla="*/ 727891 w 876176"/>
                  <a:gd name="connsiteY57" fmla="*/ 355886 h 633674"/>
                  <a:gd name="connsiteX58" fmla="*/ 257331 w 876176"/>
                  <a:gd name="connsiteY58" fmla="*/ 355886 h 633674"/>
                  <a:gd name="connsiteX59" fmla="*/ 246457 w 876176"/>
                  <a:gd name="connsiteY59" fmla="*/ 355886 h 633674"/>
                  <a:gd name="connsiteX60" fmla="*/ 237560 w 876176"/>
                  <a:gd name="connsiteY60" fmla="*/ 348966 h 633674"/>
                  <a:gd name="connsiteX61" fmla="*/ 231628 w 876176"/>
                  <a:gd name="connsiteY61" fmla="*/ 329194 h 633674"/>
                  <a:gd name="connsiteX62" fmla="*/ 184177 w 876176"/>
                  <a:gd name="connsiteY62" fmla="*/ 46463 h 633674"/>
                  <a:gd name="connsiteX63" fmla="*/ 163417 w 876176"/>
                  <a:gd name="connsiteY63" fmla="*/ 25703 h 633674"/>
                  <a:gd name="connsiteX64" fmla="*/ 26994 w 876176"/>
                  <a:gd name="connsiteY64" fmla="*/ 0 h 633674"/>
                  <a:gd name="connsiteX65" fmla="*/ 25017 w 876176"/>
                  <a:gd name="connsiteY65" fmla="*/ 0 h 633674"/>
                  <a:gd name="connsiteX66" fmla="*/ 8211 w 876176"/>
                  <a:gd name="connsiteY66" fmla="*/ 12851 h 633674"/>
                  <a:gd name="connsiteX67" fmla="*/ 303 w 876176"/>
                  <a:gd name="connsiteY67" fmla="*/ 56349 h 633674"/>
                  <a:gd name="connsiteX68" fmla="*/ 18097 w 876176"/>
                  <a:gd name="connsiteY68" fmla="*/ 82051 h 633674"/>
                  <a:gd name="connsiteX69" fmla="*/ 90263 w 876176"/>
                  <a:gd name="connsiteY69" fmla="*/ 94903 h 633674"/>
                  <a:gd name="connsiteX70" fmla="*/ 98171 w 876176"/>
                  <a:gd name="connsiteY70" fmla="*/ 102811 h 633674"/>
                  <a:gd name="connsiteX71" fmla="*/ 100148 w 876176"/>
                  <a:gd name="connsiteY71" fmla="*/ 119617 h 633674"/>
                  <a:gd name="connsiteX72" fmla="*/ 100148 w 876176"/>
                  <a:gd name="connsiteY72" fmla="*/ 120606 h 633674"/>
                  <a:gd name="connsiteX73" fmla="*/ 151554 w 876176"/>
                  <a:gd name="connsiteY73" fmla="*/ 403337 h 633674"/>
                  <a:gd name="connsiteX74" fmla="*/ 158474 w 876176"/>
                  <a:gd name="connsiteY74" fmla="*/ 482423 h 633674"/>
                  <a:gd name="connsiteX75" fmla="*/ 167371 w 876176"/>
                  <a:gd name="connsiteY75" fmla="*/ 490331 h 633674"/>
                  <a:gd name="connsiteX76" fmla="*/ 167371 w 876176"/>
                  <a:gd name="connsiteY76" fmla="*/ 490331 h 633674"/>
                  <a:gd name="connsiteX77" fmla="*/ 198017 w 876176"/>
                  <a:gd name="connsiteY77" fmla="*/ 489343 h 633674"/>
                  <a:gd name="connsiteX78" fmla="*/ 306760 w 876176"/>
                  <a:gd name="connsiteY78" fmla="*/ 573371 h 633674"/>
                  <a:gd name="connsiteX79" fmla="*/ 315657 w 876176"/>
                  <a:gd name="connsiteY79" fmla="*/ 580291 h 633674"/>
                  <a:gd name="connsiteX80" fmla="*/ 483714 w 876176"/>
                  <a:gd name="connsiteY80" fmla="*/ 580291 h 633674"/>
                  <a:gd name="connsiteX81" fmla="*/ 493600 w 876176"/>
                  <a:gd name="connsiteY81" fmla="*/ 588200 h 633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876176" h="633674">
                    <a:moveTo>
                      <a:pt x="333451" y="548657"/>
                    </a:moveTo>
                    <a:cubicBezTo>
                      <a:pt x="309725" y="473526"/>
                      <a:pt x="263263" y="457708"/>
                      <a:pt x="198017" y="457708"/>
                    </a:cubicBezTo>
                    <a:cubicBezTo>
                      <a:pt x="195051" y="457708"/>
                      <a:pt x="192086" y="457708"/>
                      <a:pt x="188131" y="457708"/>
                    </a:cubicBezTo>
                    <a:cubicBezTo>
                      <a:pt x="187143" y="445846"/>
                      <a:pt x="186154" y="431017"/>
                      <a:pt x="185166" y="420143"/>
                    </a:cubicBezTo>
                    <a:cubicBezTo>
                      <a:pt x="183188" y="398394"/>
                      <a:pt x="183188" y="398394"/>
                      <a:pt x="183188" y="397406"/>
                    </a:cubicBezTo>
                    <a:lnTo>
                      <a:pt x="131783" y="115663"/>
                    </a:lnTo>
                    <a:lnTo>
                      <a:pt x="129806" y="99846"/>
                    </a:lnTo>
                    <a:cubicBezTo>
                      <a:pt x="127828" y="81063"/>
                      <a:pt x="113000" y="67223"/>
                      <a:pt x="94217" y="64257"/>
                    </a:cubicBezTo>
                    <a:cubicBezTo>
                      <a:pt x="88286" y="63269"/>
                      <a:pt x="53686" y="57337"/>
                      <a:pt x="32926" y="53383"/>
                    </a:cubicBezTo>
                    <a:lnTo>
                      <a:pt x="36880" y="33612"/>
                    </a:lnTo>
                    <a:lnTo>
                      <a:pt x="153531" y="55360"/>
                    </a:lnTo>
                    <a:cubicBezTo>
                      <a:pt x="162428" y="109731"/>
                      <a:pt x="186154" y="254063"/>
                      <a:pt x="199994" y="334137"/>
                    </a:cubicBezTo>
                    <a:lnTo>
                      <a:pt x="199994" y="336114"/>
                    </a:lnTo>
                    <a:lnTo>
                      <a:pt x="200983" y="338091"/>
                    </a:lnTo>
                    <a:lnTo>
                      <a:pt x="206914" y="356874"/>
                    </a:lnTo>
                    <a:cubicBezTo>
                      <a:pt x="210868" y="374669"/>
                      <a:pt x="227674" y="387520"/>
                      <a:pt x="246457" y="387520"/>
                    </a:cubicBezTo>
                    <a:lnTo>
                      <a:pt x="257331" y="387520"/>
                    </a:lnTo>
                    <a:lnTo>
                      <a:pt x="492611" y="387520"/>
                    </a:lnTo>
                    <a:lnTo>
                      <a:pt x="721960" y="387520"/>
                    </a:lnTo>
                    <a:lnTo>
                      <a:pt x="724925" y="490331"/>
                    </a:lnTo>
                    <a:lnTo>
                      <a:pt x="724925" y="495274"/>
                    </a:lnTo>
                    <a:lnTo>
                      <a:pt x="724925" y="495274"/>
                    </a:lnTo>
                    <a:lnTo>
                      <a:pt x="724925" y="495274"/>
                    </a:lnTo>
                    <a:lnTo>
                      <a:pt x="722948" y="495274"/>
                    </a:lnTo>
                    <a:cubicBezTo>
                      <a:pt x="708120" y="494286"/>
                      <a:pt x="694280" y="494286"/>
                      <a:pt x="680440" y="494286"/>
                    </a:cubicBezTo>
                    <a:cubicBezTo>
                      <a:pt x="669565" y="494286"/>
                      <a:pt x="659680" y="494286"/>
                      <a:pt x="649794" y="494286"/>
                    </a:cubicBezTo>
                    <a:cubicBezTo>
                      <a:pt x="632988" y="495274"/>
                      <a:pt x="615194" y="508126"/>
                      <a:pt x="615194" y="534817"/>
                    </a:cubicBezTo>
                    <a:cubicBezTo>
                      <a:pt x="615194" y="563486"/>
                      <a:pt x="633977" y="576337"/>
                      <a:pt x="650782" y="576337"/>
                    </a:cubicBezTo>
                    <a:cubicBezTo>
                      <a:pt x="669565" y="576337"/>
                      <a:pt x="689337" y="576337"/>
                      <a:pt x="714051" y="576337"/>
                    </a:cubicBezTo>
                    <a:cubicBezTo>
                      <a:pt x="725914" y="576337"/>
                      <a:pt x="737777" y="576337"/>
                      <a:pt x="749640" y="576337"/>
                    </a:cubicBezTo>
                    <a:cubicBezTo>
                      <a:pt x="760514" y="576337"/>
                      <a:pt x="770400" y="576337"/>
                      <a:pt x="781274" y="576337"/>
                    </a:cubicBezTo>
                    <a:lnTo>
                      <a:pt x="816862" y="576337"/>
                    </a:lnTo>
                    <a:lnTo>
                      <a:pt x="843554" y="576337"/>
                    </a:lnTo>
                    <a:cubicBezTo>
                      <a:pt x="843554" y="585234"/>
                      <a:pt x="843554" y="594131"/>
                      <a:pt x="843554" y="603028"/>
                    </a:cubicBezTo>
                    <a:lnTo>
                      <a:pt x="525234" y="603028"/>
                    </a:lnTo>
                    <a:lnTo>
                      <a:pt x="525234" y="588200"/>
                    </a:lnTo>
                    <a:cubicBezTo>
                      <a:pt x="525234" y="566451"/>
                      <a:pt x="506451" y="548657"/>
                      <a:pt x="483714" y="548657"/>
                    </a:cubicBezTo>
                    <a:lnTo>
                      <a:pt x="333451" y="548657"/>
                    </a:lnTo>
                    <a:lnTo>
                      <a:pt x="333451" y="548657"/>
                    </a:lnTo>
                    <a:close/>
                    <a:moveTo>
                      <a:pt x="493600" y="588200"/>
                    </a:moveTo>
                    <a:lnTo>
                      <a:pt x="493600" y="624777"/>
                    </a:lnTo>
                    <a:cubicBezTo>
                      <a:pt x="493600" y="629720"/>
                      <a:pt x="497554" y="633674"/>
                      <a:pt x="502497" y="633674"/>
                    </a:cubicBezTo>
                    <a:lnTo>
                      <a:pt x="867280" y="633674"/>
                    </a:lnTo>
                    <a:cubicBezTo>
                      <a:pt x="872222" y="633674"/>
                      <a:pt x="876177" y="629720"/>
                      <a:pt x="876177" y="624777"/>
                    </a:cubicBezTo>
                    <a:cubicBezTo>
                      <a:pt x="876177" y="607971"/>
                      <a:pt x="876177" y="572383"/>
                      <a:pt x="876177" y="553600"/>
                    </a:cubicBezTo>
                    <a:cubicBezTo>
                      <a:pt x="876177" y="548657"/>
                      <a:pt x="872222" y="544703"/>
                      <a:pt x="867280" y="544703"/>
                    </a:cubicBezTo>
                    <a:cubicBezTo>
                      <a:pt x="850474" y="544703"/>
                      <a:pt x="833668" y="544703"/>
                      <a:pt x="816862" y="544703"/>
                    </a:cubicBezTo>
                    <a:cubicBezTo>
                      <a:pt x="805000" y="544703"/>
                      <a:pt x="793137" y="544703"/>
                      <a:pt x="781274" y="544703"/>
                    </a:cubicBezTo>
                    <a:cubicBezTo>
                      <a:pt x="759525" y="544703"/>
                      <a:pt x="736788" y="544703"/>
                      <a:pt x="715040" y="544703"/>
                    </a:cubicBezTo>
                    <a:cubicBezTo>
                      <a:pt x="694280" y="544703"/>
                      <a:pt x="672531" y="544703"/>
                      <a:pt x="651771" y="544703"/>
                    </a:cubicBezTo>
                    <a:cubicBezTo>
                      <a:pt x="646828" y="544703"/>
                      <a:pt x="645840" y="524931"/>
                      <a:pt x="650782" y="523943"/>
                    </a:cubicBezTo>
                    <a:cubicBezTo>
                      <a:pt x="660668" y="523943"/>
                      <a:pt x="670554" y="523943"/>
                      <a:pt x="680440" y="523943"/>
                    </a:cubicBezTo>
                    <a:cubicBezTo>
                      <a:pt x="694280" y="523943"/>
                      <a:pt x="708120" y="523943"/>
                      <a:pt x="721960" y="524931"/>
                    </a:cubicBezTo>
                    <a:cubicBezTo>
                      <a:pt x="722948" y="524931"/>
                      <a:pt x="722948" y="524931"/>
                      <a:pt x="723937" y="524931"/>
                    </a:cubicBezTo>
                    <a:cubicBezTo>
                      <a:pt x="755571" y="524931"/>
                      <a:pt x="756560" y="495274"/>
                      <a:pt x="756560" y="495274"/>
                    </a:cubicBezTo>
                    <a:lnTo>
                      <a:pt x="756560" y="490331"/>
                    </a:lnTo>
                    <a:lnTo>
                      <a:pt x="753594" y="380600"/>
                    </a:lnTo>
                    <a:cubicBezTo>
                      <a:pt x="753594" y="380600"/>
                      <a:pt x="751617" y="355886"/>
                      <a:pt x="727891" y="355886"/>
                    </a:cubicBezTo>
                    <a:lnTo>
                      <a:pt x="257331" y="355886"/>
                    </a:lnTo>
                    <a:lnTo>
                      <a:pt x="246457" y="355886"/>
                    </a:lnTo>
                    <a:cubicBezTo>
                      <a:pt x="242503" y="355886"/>
                      <a:pt x="238548" y="352920"/>
                      <a:pt x="237560" y="348966"/>
                    </a:cubicBezTo>
                    <a:lnTo>
                      <a:pt x="231628" y="329194"/>
                    </a:lnTo>
                    <a:cubicBezTo>
                      <a:pt x="217788" y="247143"/>
                      <a:pt x="193074" y="96880"/>
                      <a:pt x="184177" y="46463"/>
                    </a:cubicBezTo>
                    <a:cubicBezTo>
                      <a:pt x="182200" y="35589"/>
                      <a:pt x="174291" y="27680"/>
                      <a:pt x="163417" y="25703"/>
                    </a:cubicBezTo>
                    <a:lnTo>
                      <a:pt x="26994" y="0"/>
                    </a:lnTo>
                    <a:cubicBezTo>
                      <a:pt x="26006" y="0"/>
                      <a:pt x="25017" y="0"/>
                      <a:pt x="25017" y="0"/>
                    </a:cubicBezTo>
                    <a:cubicBezTo>
                      <a:pt x="17108" y="0"/>
                      <a:pt x="10189" y="4943"/>
                      <a:pt x="8211" y="12851"/>
                    </a:cubicBezTo>
                    <a:lnTo>
                      <a:pt x="303" y="56349"/>
                    </a:lnTo>
                    <a:cubicBezTo>
                      <a:pt x="-1674" y="68211"/>
                      <a:pt x="6234" y="79086"/>
                      <a:pt x="18097" y="82051"/>
                    </a:cubicBezTo>
                    <a:cubicBezTo>
                      <a:pt x="34903" y="85017"/>
                      <a:pt x="82354" y="93914"/>
                      <a:pt x="90263" y="94903"/>
                    </a:cubicBezTo>
                    <a:cubicBezTo>
                      <a:pt x="94217" y="95892"/>
                      <a:pt x="97183" y="98857"/>
                      <a:pt x="98171" y="102811"/>
                    </a:cubicBezTo>
                    <a:lnTo>
                      <a:pt x="100148" y="119617"/>
                    </a:lnTo>
                    <a:lnTo>
                      <a:pt x="100148" y="120606"/>
                    </a:lnTo>
                    <a:lnTo>
                      <a:pt x="151554" y="403337"/>
                    </a:lnTo>
                    <a:cubicBezTo>
                      <a:pt x="151554" y="403337"/>
                      <a:pt x="158474" y="475503"/>
                      <a:pt x="158474" y="482423"/>
                    </a:cubicBezTo>
                    <a:cubicBezTo>
                      <a:pt x="158474" y="486377"/>
                      <a:pt x="162428" y="490331"/>
                      <a:pt x="167371" y="490331"/>
                    </a:cubicBezTo>
                    <a:lnTo>
                      <a:pt x="167371" y="490331"/>
                    </a:lnTo>
                    <a:cubicBezTo>
                      <a:pt x="178246" y="490331"/>
                      <a:pt x="188131" y="489343"/>
                      <a:pt x="198017" y="489343"/>
                    </a:cubicBezTo>
                    <a:cubicBezTo>
                      <a:pt x="259308" y="489343"/>
                      <a:pt x="289954" y="502194"/>
                      <a:pt x="306760" y="573371"/>
                    </a:cubicBezTo>
                    <a:cubicBezTo>
                      <a:pt x="307748" y="577326"/>
                      <a:pt x="311703" y="580291"/>
                      <a:pt x="315657" y="580291"/>
                    </a:cubicBezTo>
                    <a:lnTo>
                      <a:pt x="483714" y="580291"/>
                    </a:lnTo>
                    <a:cubicBezTo>
                      <a:pt x="489645" y="580291"/>
                      <a:pt x="493600" y="584246"/>
                      <a:pt x="493600" y="58820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" name="Полилиния: фигура 27">
                <a:extLst>
                  <a:ext uri="{FF2B5EF4-FFF2-40B4-BE49-F238E27FC236}">
                    <a16:creationId xmlns:a16="http://schemas.microsoft.com/office/drawing/2014/main" id="{831081C8-422F-3D2B-889E-8037735199A4}"/>
                  </a:ext>
                </a:extLst>
              </p:cNvPr>
              <p:cNvSpPr/>
              <p:nvPr/>
            </p:nvSpPr>
            <p:spPr>
              <a:xfrm>
                <a:off x="1120950" y="2050295"/>
                <a:ext cx="522954" cy="192771"/>
              </a:xfrm>
              <a:custGeom>
                <a:avLst/>
                <a:gdLst>
                  <a:gd name="connsiteX0" fmla="*/ 61291 w 522954"/>
                  <a:gd name="connsiteY0" fmla="*/ 32623 h 192771"/>
                  <a:gd name="connsiteX1" fmla="*/ 96880 w 522954"/>
                  <a:gd name="connsiteY1" fmla="*/ 32623 h 192771"/>
                  <a:gd name="connsiteX2" fmla="*/ 156194 w 522954"/>
                  <a:gd name="connsiteY2" fmla="*/ 31634 h 192771"/>
                  <a:gd name="connsiteX3" fmla="*/ 219463 w 522954"/>
                  <a:gd name="connsiteY3" fmla="*/ 30646 h 192771"/>
                  <a:gd name="connsiteX4" fmla="*/ 280754 w 522954"/>
                  <a:gd name="connsiteY4" fmla="*/ 32623 h 192771"/>
                  <a:gd name="connsiteX5" fmla="*/ 477480 w 522954"/>
                  <a:gd name="connsiteY5" fmla="*/ 162126 h 192771"/>
                  <a:gd name="connsiteX6" fmla="*/ 59314 w 522954"/>
                  <a:gd name="connsiteY6" fmla="*/ 162126 h 192771"/>
                  <a:gd name="connsiteX7" fmla="*/ 38554 w 522954"/>
                  <a:gd name="connsiteY7" fmla="*/ 32623 h 192771"/>
                  <a:gd name="connsiteX8" fmla="*/ 61291 w 522954"/>
                  <a:gd name="connsiteY8" fmla="*/ 32623 h 192771"/>
                  <a:gd name="connsiteX9" fmla="*/ 61291 w 522954"/>
                  <a:gd name="connsiteY9" fmla="*/ 32623 h 192771"/>
                  <a:gd name="connsiteX10" fmla="*/ 522954 w 522954"/>
                  <a:gd name="connsiteY10" fmla="*/ 192771 h 192771"/>
                  <a:gd name="connsiteX11" fmla="*/ 521965 w 522954"/>
                  <a:gd name="connsiteY11" fmla="*/ 188817 h 192771"/>
                  <a:gd name="connsiteX12" fmla="*/ 519000 w 522954"/>
                  <a:gd name="connsiteY12" fmla="*/ 178931 h 192771"/>
                  <a:gd name="connsiteX13" fmla="*/ 283720 w 522954"/>
                  <a:gd name="connsiteY13" fmla="*/ 1977 h 192771"/>
                  <a:gd name="connsiteX14" fmla="*/ 262960 w 522954"/>
                  <a:gd name="connsiteY14" fmla="*/ 989 h 192771"/>
                  <a:gd name="connsiteX15" fmla="*/ 257028 w 522954"/>
                  <a:gd name="connsiteY15" fmla="*/ 989 h 192771"/>
                  <a:gd name="connsiteX16" fmla="*/ 239234 w 522954"/>
                  <a:gd name="connsiteY16" fmla="*/ 0 h 192771"/>
                  <a:gd name="connsiteX17" fmla="*/ 236268 w 522954"/>
                  <a:gd name="connsiteY17" fmla="*/ 0 h 192771"/>
                  <a:gd name="connsiteX18" fmla="*/ 219463 w 522954"/>
                  <a:gd name="connsiteY18" fmla="*/ 0 h 192771"/>
                  <a:gd name="connsiteX19" fmla="*/ 216497 w 522954"/>
                  <a:gd name="connsiteY19" fmla="*/ 0 h 192771"/>
                  <a:gd name="connsiteX20" fmla="*/ 188817 w 522954"/>
                  <a:gd name="connsiteY20" fmla="*/ 0 h 192771"/>
                  <a:gd name="connsiteX21" fmla="*/ 182886 w 522954"/>
                  <a:gd name="connsiteY21" fmla="*/ 0 h 192771"/>
                  <a:gd name="connsiteX22" fmla="*/ 157183 w 522954"/>
                  <a:gd name="connsiteY22" fmla="*/ 989 h 192771"/>
                  <a:gd name="connsiteX23" fmla="*/ 134446 w 522954"/>
                  <a:gd name="connsiteY23" fmla="*/ 1977 h 192771"/>
                  <a:gd name="connsiteX24" fmla="*/ 124560 w 522954"/>
                  <a:gd name="connsiteY24" fmla="*/ 1977 h 192771"/>
                  <a:gd name="connsiteX25" fmla="*/ 95891 w 522954"/>
                  <a:gd name="connsiteY25" fmla="*/ 1977 h 192771"/>
                  <a:gd name="connsiteX26" fmla="*/ 63269 w 522954"/>
                  <a:gd name="connsiteY26" fmla="*/ 1977 h 192771"/>
                  <a:gd name="connsiteX27" fmla="*/ 53383 w 522954"/>
                  <a:gd name="connsiteY27" fmla="*/ 1977 h 192771"/>
                  <a:gd name="connsiteX28" fmla="*/ 32623 w 522954"/>
                  <a:gd name="connsiteY28" fmla="*/ 1977 h 192771"/>
                  <a:gd name="connsiteX29" fmla="*/ 0 w 522954"/>
                  <a:gd name="connsiteY29" fmla="*/ 1977 h 192771"/>
                  <a:gd name="connsiteX30" fmla="*/ 30646 w 522954"/>
                  <a:gd name="connsiteY30" fmla="*/ 192771 h 192771"/>
                  <a:gd name="connsiteX31" fmla="*/ 522954 w 522954"/>
                  <a:gd name="connsiteY31" fmla="*/ 192771 h 192771"/>
                  <a:gd name="connsiteX32" fmla="*/ 522954 w 522954"/>
                  <a:gd name="connsiteY32" fmla="*/ 192771 h 192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522954" h="192771">
                    <a:moveTo>
                      <a:pt x="61291" y="32623"/>
                    </a:moveTo>
                    <a:cubicBezTo>
                      <a:pt x="73154" y="32623"/>
                      <a:pt x="85017" y="32623"/>
                      <a:pt x="96880" y="32623"/>
                    </a:cubicBezTo>
                    <a:cubicBezTo>
                      <a:pt x="116651" y="32623"/>
                      <a:pt x="137411" y="31634"/>
                      <a:pt x="156194" y="31634"/>
                    </a:cubicBezTo>
                    <a:cubicBezTo>
                      <a:pt x="176954" y="30646"/>
                      <a:pt x="198703" y="30646"/>
                      <a:pt x="219463" y="30646"/>
                    </a:cubicBezTo>
                    <a:cubicBezTo>
                      <a:pt x="243188" y="30646"/>
                      <a:pt x="262960" y="31634"/>
                      <a:pt x="280754" y="32623"/>
                    </a:cubicBezTo>
                    <a:cubicBezTo>
                      <a:pt x="366760" y="39543"/>
                      <a:pt x="441891" y="89960"/>
                      <a:pt x="477480" y="162126"/>
                    </a:cubicBezTo>
                    <a:lnTo>
                      <a:pt x="59314" y="162126"/>
                    </a:lnTo>
                    <a:lnTo>
                      <a:pt x="38554" y="32623"/>
                    </a:lnTo>
                    <a:lnTo>
                      <a:pt x="61291" y="32623"/>
                    </a:lnTo>
                    <a:lnTo>
                      <a:pt x="61291" y="32623"/>
                    </a:lnTo>
                    <a:close/>
                    <a:moveTo>
                      <a:pt x="522954" y="192771"/>
                    </a:moveTo>
                    <a:cubicBezTo>
                      <a:pt x="522954" y="191783"/>
                      <a:pt x="521965" y="189806"/>
                      <a:pt x="521965" y="188817"/>
                    </a:cubicBezTo>
                    <a:cubicBezTo>
                      <a:pt x="520977" y="184863"/>
                      <a:pt x="519988" y="181897"/>
                      <a:pt x="519000" y="178931"/>
                    </a:cubicBezTo>
                    <a:cubicBezTo>
                      <a:pt x="487365" y="81063"/>
                      <a:pt x="392463" y="10874"/>
                      <a:pt x="283720" y="1977"/>
                    </a:cubicBezTo>
                    <a:cubicBezTo>
                      <a:pt x="276800" y="989"/>
                      <a:pt x="269880" y="989"/>
                      <a:pt x="262960" y="989"/>
                    </a:cubicBezTo>
                    <a:cubicBezTo>
                      <a:pt x="260983" y="989"/>
                      <a:pt x="259006" y="989"/>
                      <a:pt x="257028" y="989"/>
                    </a:cubicBezTo>
                    <a:cubicBezTo>
                      <a:pt x="251097" y="989"/>
                      <a:pt x="245166" y="989"/>
                      <a:pt x="239234" y="0"/>
                    </a:cubicBezTo>
                    <a:lnTo>
                      <a:pt x="236268" y="0"/>
                    </a:lnTo>
                    <a:cubicBezTo>
                      <a:pt x="230337" y="0"/>
                      <a:pt x="225394" y="0"/>
                      <a:pt x="219463" y="0"/>
                    </a:cubicBezTo>
                    <a:cubicBezTo>
                      <a:pt x="218474" y="0"/>
                      <a:pt x="217486" y="0"/>
                      <a:pt x="216497" y="0"/>
                    </a:cubicBezTo>
                    <a:cubicBezTo>
                      <a:pt x="207600" y="0"/>
                      <a:pt x="197714" y="0"/>
                      <a:pt x="188817" y="0"/>
                    </a:cubicBezTo>
                    <a:cubicBezTo>
                      <a:pt x="186840" y="0"/>
                      <a:pt x="184863" y="0"/>
                      <a:pt x="182886" y="0"/>
                    </a:cubicBezTo>
                    <a:cubicBezTo>
                      <a:pt x="173988" y="0"/>
                      <a:pt x="166080" y="0"/>
                      <a:pt x="157183" y="989"/>
                    </a:cubicBezTo>
                    <a:cubicBezTo>
                      <a:pt x="149274" y="989"/>
                      <a:pt x="142354" y="989"/>
                      <a:pt x="134446" y="1977"/>
                    </a:cubicBezTo>
                    <a:cubicBezTo>
                      <a:pt x="131480" y="1977"/>
                      <a:pt x="127526" y="1977"/>
                      <a:pt x="124560" y="1977"/>
                    </a:cubicBezTo>
                    <a:cubicBezTo>
                      <a:pt x="114674" y="1977"/>
                      <a:pt x="105777" y="1977"/>
                      <a:pt x="95891" y="1977"/>
                    </a:cubicBezTo>
                    <a:cubicBezTo>
                      <a:pt x="85017" y="1977"/>
                      <a:pt x="74143" y="1977"/>
                      <a:pt x="63269" y="1977"/>
                    </a:cubicBezTo>
                    <a:cubicBezTo>
                      <a:pt x="60303" y="1977"/>
                      <a:pt x="56349" y="1977"/>
                      <a:pt x="53383" y="1977"/>
                    </a:cubicBezTo>
                    <a:cubicBezTo>
                      <a:pt x="46463" y="1977"/>
                      <a:pt x="39543" y="1977"/>
                      <a:pt x="32623" y="1977"/>
                    </a:cubicBezTo>
                    <a:cubicBezTo>
                      <a:pt x="21749" y="1977"/>
                      <a:pt x="10874" y="1977"/>
                      <a:pt x="0" y="1977"/>
                    </a:cubicBezTo>
                    <a:cubicBezTo>
                      <a:pt x="9886" y="66234"/>
                      <a:pt x="20760" y="129503"/>
                      <a:pt x="30646" y="192771"/>
                    </a:cubicBezTo>
                    <a:lnTo>
                      <a:pt x="522954" y="192771"/>
                    </a:lnTo>
                    <a:lnTo>
                      <a:pt x="522954" y="192771"/>
                    </a:ln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" name="Полилиния: фигура 28">
                <a:extLst>
                  <a:ext uri="{FF2B5EF4-FFF2-40B4-BE49-F238E27FC236}">
                    <a16:creationId xmlns:a16="http://schemas.microsoft.com/office/drawing/2014/main" id="{F7F5582A-061E-AE68-745B-1270CF6A7988}"/>
                  </a:ext>
                </a:extLst>
              </p:cNvPr>
              <p:cNvSpPr/>
              <p:nvPr/>
            </p:nvSpPr>
            <p:spPr>
              <a:xfrm>
                <a:off x="1384899" y="2554466"/>
                <a:ext cx="35588" cy="33611"/>
              </a:xfrm>
              <a:custGeom>
                <a:avLst/>
                <a:gdLst>
                  <a:gd name="connsiteX0" fmla="*/ 17794 w 35588"/>
                  <a:gd name="connsiteY0" fmla="*/ 0 h 33611"/>
                  <a:gd name="connsiteX1" fmla="*/ 0 w 35588"/>
                  <a:gd name="connsiteY1" fmla="*/ 16806 h 33611"/>
                  <a:gd name="connsiteX2" fmla="*/ 17794 w 35588"/>
                  <a:gd name="connsiteY2" fmla="*/ 33611 h 33611"/>
                  <a:gd name="connsiteX3" fmla="*/ 35588 w 35588"/>
                  <a:gd name="connsiteY3" fmla="*/ 16806 h 33611"/>
                  <a:gd name="connsiteX4" fmla="*/ 17794 w 35588"/>
                  <a:gd name="connsiteY4" fmla="*/ 0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88" h="33611">
                    <a:moveTo>
                      <a:pt x="17794" y="0"/>
                    </a:moveTo>
                    <a:cubicBezTo>
                      <a:pt x="7908" y="0"/>
                      <a:pt x="0" y="7909"/>
                      <a:pt x="0" y="16806"/>
                    </a:cubicBezTo>
                    <a:cubicBezTo>
                      <a:pt x="0" y="25703"/>
                      <a:pt x="7908" y="33611"/>
                      <a:pt x="17794" y="33611"/>
                    </a:cubicBezTo>
                    <a:cubicBezTo>
                      <a:pt x="27680" y="33611"/>
                      <a:pt x="35588" y="25703"/>
                      <a:pt x="35588" y="16806"/>
                    </a:cubicBezTo>
                    <a:cubicBezTo>
                      <a:pt x="34600" y="7909"/>
                      <a:pt x="26691" y="0"/>
                      <a:pt x="1779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" name="Полилиния: фигура 29">
                <a:extLst>
                  <a:ext uri="{FF2B5EF4-FFF2-40B4-BE49-F238E27FC236}">
                    <a16:creationId xmlns:a16="http://schemas.microsoft.com/office/drawing/2014/main" id="{262DE620-5073-3CCF-0F01-CB6CF517940D}"/>
                  </a:ext>
                </a:extLst>
              </p:cNvPr>
              <p:cNvSpPr/>
              <p:nvPr/>
            </p:nvSpPr>
            <p:spPr>
              <a:xfrm>
                <a:off x="1431361" y="2554466"/>
                <a:ext cx="35588" cy="33611"/>
              </a:xfrm>
              <a:custGeom>
                <a:avLst/>
                <a:gdLst>
                  <a:gd name="connsiteX0" fmla="*/ 17794 w 35588"/>
                  <a:gd name="connsiteY0" fmla="*/ 0 h 33611"/>
                  <a:gd name="connsiteX1" fmla="*/ 0 w 35588"/>
                  <a:gd name="connsiteY1" fmla="*/ 16806 h 33611"/>
                  <a:gd name="connsiteX2" fmla="*/ 17794 w 35588"/>
                  <a:gd name="connsiteY2" fmla="*/ 33611 h 33611"/>
                  <a:gd name="connsiteX3" fmla="*/ 35588 w 35588"/>
                  <a:gd name="connsiteY3" fmla="*/ 16806 h 33611"/>
                  <a:gd name="connsiteX4" fmla="*/ 17794 w 35588"/>
                  <a:gd name="connsiteY4" fmla="*/ 0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88" h="33611">
                    <a:moveTo>
                      <a:pt x="17794" y="0"/>
                    </a:moveTo>
                    <a:cubicBezTo>
                      <a:pt x="7909" y="0"/>
                      <a:pt x="0" y="7909"/>
                      <a:pt x="0" y="16806"/>
                    </a:cubicBezTo>
                    <a:cubicBezTo>
                      <a:pt x="0" y="25703"/>
                      <a:pt x="7909" y="33611"/>
                      <a:pt x="17794" y="33611"/>
                    </a:cubicBezTo>
                    <a:cubicBezTo>
                      <a:pt x="27680" y="33611"/>
                      <a:pt x="35588" y="25703"/>
                      <a:pt x="35588" y="16806"/>
                    </a:cubicBezTo>
                    <a:cubicBezTo>
                      <a:pt x="34600" y="7909"/>
                      <a:pt x="26691" y="0"/>
                      <a:pt x="1779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" name="Полилиния: фигура 30">
                <a:extLst>
                  <a:ext uri="{FF2B5EF4-FFF2-40B4-BE49-F238E27FC236}">
                    <a16:creationId xmlns:a16="http://schemas.microsoft.com/office/drawing/2014/main" id="{8A7DB42C-6E05-EA70-4F0B-29A29BDB268A}"/>
                  </a:ext>
                </a:extLst>
              </p:cNvPr>
              <p:cNvSpPr/>
              <p:nvPr/>
            </p:nvSpPr>
            <p:spPr>
              <a:xfrm>
                <a:off x="1477824" y="2554466"/>
                <a:ext cx="35588" cy="33611"/>
              </a:xfrm>
              <a:custGeom>
                <a:avLst/>
                <a:gdLst>
                  <a:gd name="connsiteX0" fmla="*/ 17794 w 35588"/>
                  <a:gd name="connsiteY0" fmla="*/ 0 h 33611"/>
                  <a:gd name="connsiteX1" fmla="*/ 0 w 35588"/>
                  <a:gd name="connsiteY1" fmla="*/ 16806 h 33611"/>
                  <a:gd name="connsiteX2" fmla="*/ 17794 w 35588"/>
                  <a:gd name="connsiteY2" fmla="*/ 33611 h 33611"/>
                  <a:gd name="connsiteX3" fmla="*/ 35589 w 35588"/>
                  <a:gd name="connsiteY3" fmla="*/ 16806 h 33611"/>
                  <a:gd name="connsiteX4" fmla="*/ 17794 w 35588"/>
                  <a:gd name="connsiteY4" fmla="*/ 0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88" h="33611">
                    <a:moveTo>
                      <a:pt x="17794" y="0"/>
                    </a:moveTo>
                    <a:cubicBezTo>
                      <a:pt x="7909" y="0"/>
                      <a:pt x="0" y="7909"/>
                      <a:pt x="0" y="16806"/>
                    </a:cubicBezTo>
                    <a:cubicBezTo>
                      <a:pt x="0" y="25703"/>
                      <a:pt x="7909" y="33611"/>
                      <a:pt x="17794" y="33611"/>
                    </a:cubicBezTo>
                    <a:cubicBezTo>
                      <a:pt x="27680" y="33611"/>
                      <a:pt x="35589" y="25703"/>
                      <a:pt x="35589" y="16806"/>
                    </a:cubicBezTo>
                    <a:cubicBezTo>
                      <a:pt x="34600" y="7909"/>
                      <a:pt x="26691" y="0"/>
                      <a:pt x="1779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" name="Полилиния: фигура 31">
                <a:extLst>
                  <a:ext uri="{FF2B5EF4-FFF2-40B4-BE49-F238E27FC236}">
                    <a16:creationId xmlns:a16="http://schemas.microsoft.com/office/drawing/2014/main" id="{1999B8CF-E143-DAF4-7A3A-7384501CFD0E}"/>
                  </a:ext>
                </a:extLst>
              </p:cNvPr>
              <p:cNvSpPr/>
              <p:nvPr/>
            </p:nvSpPr>
            <p:spPr>
              <a:xfrm>
                <a:off x="1523298" y="2554466"/>
                <a:ext cx="35588" cy="33611"/>
              </a:xfrm>
              <a:custGeom>
                <a:avLst/>
                <a:gdLst>
                  <a:gd name="connsiteX0" fmla="*/ 17794 w 35588"/>
                  <a:gd name="connsiteY0" fmla="*/ 0 h 33611"/>
                  <a:gd name="connsiteX1" fmla="*/ 0 w 35588"/>
                  <a:gd name="connsiteY1" fmla="*/ 16806 h 33611"/>
                  <a:gd name="connsiteX2" fmla="*/ 17794 w 35588"/>
                  <a:gd name="connsiteY2" fmla="*/ 33611 h 33611"/>
                  <a:gd name="connsiteX3" fmla="*/ 35588 w 35588"/>
                  <a:gd name="connsiteY3" fmla="*/ 16806 h 33611"/>
                  <a:gd name="connsiteX4" fmla="*/ 17794 w 35588"/>
                  <a:gd name="connsiteY4" fmla="*/ 0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88" h="33611">
                    <a:moveTo>
                      <a:pt x="17794" y="0"/>
                    </a:moveTo>
                    <a:cubicBezTo>
                      <a:pt x="7908" y="0"/>
                      <a:pt x="0" y="7909"/>
                      <a:pt x="0" y="16806"/>
                    </a:cubicBezTo>
                    <a:cubicBezTo>
                      <a:pt x="0" y="25703"/>
                      <a:pt x="7908" y="33611"/>
                      <a:pt x="17794" y="33611"/>
                    </a:cubicBezTo>
                    <a:cubicBezTo>
                      <a:pt x="27680" y="33611"/>
                      <a:pt x="35588" y="25703"/>
                      <a:pt x="35588" y="16806"/>
                    </a:cubicBezTo>
                    <a:cubicBezTo>
                      <a:pt x="35588" y="7909"/>
                      <a:pt x="27680" y="0"/>
                      <a:pt x="1779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" name="Полилиния: фигура 32">
                <a:extLst>
                  <a:ext uri="{FF2B5EF4-FFF2-40B4-BE49-F238E27FC236}">
                    <a16:creationId xmlns:a16="http://schemas.microsoft.com/office/drawing/2014/main" id="{21E812F9-D0B8-7FE7-E89A-605524A7A059}"/>
                  </a:ext>
                </a:extLst>
              </p:cNvPr>
              <p:cNvSpPr/>
              <p:nvPr/>
            </p:nvSpPr>
            <p:spPr>
              <a:xfrm>
                <a:off x="1569761" y="2554466"/>
                <a:ext cx="35588" cy="33611"/>
              </a:xfrm>
              <a:custGeom>
                <a:avLst/>
                <a:gdLst>
                  <a:gd name="connsiteX0" fmla="*/ 17794 w 35588"/>
                  <a:gd name="connsiteY0" fmla="*/ 0 h 33611"/>
                  <a:gd name="connsiteX1" fmla="*/ 0 w 35588"/>
                  <a:gd name="connsiteY1" fmla="*/ 16806 h 33611"/>
                  <a:gd name="connsiteX2" fmla="*/ 17794 w 35588"/>
                  <a:gd name="connsiteY2" fmla="*/ 33611 h 33611"/>
                  <a:gd name="connsiteX3" fmla="*/ 35588 w 35588"/>
                  <a:gd name="connsiteY3" fmla="*/ 16806 h 33611"/>
                  <a:gd name="connsiteX4" fmla="*/ 17794 w 35588"/>
                  <a:gd name="connsiteY4" fmla="*/ 0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88" h="33611">
                    <a:moveTo>
                      <a:pt x="17794" y="0"/>
                    </a:moveTo>
                    <a:cubicBezTo>
                      <a:pt x="7909" y="0"/>
                      <a:pt x="0" y="7909"/>
                      <a:pt x="0" y="16806"/>
                    </a:cubicBezTo>
                    <a:cubicBezTo>
                      <a:pt x="0" y="25703"/>
                      <a:pt x="7909" y="33611"/>
                      <a:pt x="17794" y="33611"/>
                    </a:cubicBezTo>
                    <a:cubicBezTo>
                      <a:pt x="27680" y="33611"/>
                      <a:pt x="35588" y="25703"/>
                      <a:pt x="35588" y="16806"/>
                    </a:cubicBezTo>
                    <a:cubicBezTo>
                      <a:pt x="35588" y="7909"/>
                      <a:pt x="27680" y="0"/>
                      <a:pt x="1779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" name="Полилиния: фигура 33">
                <a:extLst>
                  <a:ext uri="{FF2B5EF4-FFF2-40B4-BE49-F238E27FC236}">
                    <a16:creationId xmlns:a16="http://schemas.microsoft.com/office/drawing/2014/main" id="{7DFB4E98-47C6-0033-50D9-B1FE3498B719}"/>
                  </a:ext>
                </a:extLst>
              </p:cNvPr>
              <p:cNvSpPr/>
              <p:nvPr/>
            </p:nvSpPr>
            <p:spPr>
              <a:xfrm>
                <a:off x="1616224" y="2554466"/>
                <a:ext cx="35588" cy="33611"/>
              </a:xfrm>
              <a:custGeom>
                <a:avLst/>
                <a:gdLst>
                  <a:gd name="connsiteX0" fmla="*/ 17794 w 35588"/>
                  <a:gd name="connsiteY0" fmla="*/ 0 h 33611"/>
                  <a:gd name="connsiteX1" fmla="*/ 0 w 35588"/>
                  <a:gd name="connsiteY1" fmla="*/ 16806 h 33611"/>
                  <a:gd name="connsiteX2" fmla="*/ 17794 w 35588"/>
                  <a:gd name="connsiteY2" fmla="*/ 33611 h 33611"/>
                  <a:gd name="connsiteX3" fmla="*/ 35589 w 35588"/>
                  <a:gd name="connsiteY3" fmla="*/ 16806 h 33611"/>
                  <a:gd name="connsiteX4" fmla="*/ 17794 w 35588"/>
                  <a:gd name="connsiteY4" fmla="*/ 0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88" h="33611">
                    <a:moveTo>
                      <a:pt x="17794" y="0"/>
                    </a:moveTo>
                    <a:cubicBezTo>
                      <a:pt x="7909" y="0"/>
                      <a:pt x="0" y="7909"/>
                      <a:pt x="0" y="16806"/>
                    </a:cubicBezTo>
                    <a:cubicBezTo>
                      <a:pt x="0" y="25703"/>
                      <a:pt x="7909" y="33611"/>
                      <a:pt x="17794" y="33611"/>
                    </a:cubicBezTo>
                    <a:cubicBezTo>
                      <a:pt x="27680" y="33611"/>
                      <a:pt x="35589" y="25703"/>
                      <a:pt x="35589" y="16806"/>
                    </a:cubicBezTo>
                    <a:cubicBezTo>
                      <a:pt x="35589" y="7909"/>
                      <a:pt x="27680" y="0"/>
                      <a:pt x="1779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" name="Полилиния: фигура 34">
                <a:extLst>
                  <a:ext uri="{FF2B5EF4-FFF2-40B4-BE49-F238E27FC236}">
                    <a16:creationId xmlns:a16="http://schemas.microsoft.com/office/drawing/2014/main" id="{E150AEFB-283A-0068-7340-11BDD08C92B4}"/>
                  </a:ext>
                </a:extLst>
              </p:cNvPr>
              <p:cNvSpPr/>
              <p:nvPr/>
            </p:nvSpPr>
            <p:spPr>
              <a:xfrm>
                <a:off x="1662687" y="2554466"/>
                <a:ext cx="35588" cy="33611"/>
              </a:xfrm>
              <a:custGeom>
                <a:avLst/>
                <a:gdLst>
                  <a:gd name="connsiteX0" fmla="*/ 17794 w 35588"/>
                  <a:gd name="connsiteY0" fmla="*/ 0 h 33611"/>
                  <a:gd name="connsiteX1" fmla="*/ 0 w 35588"/>
                  <a:gd name="connsiteY1" fmla="*/ 16806 h 33611"/>
                  <a:gd name="connsiteX2" fmla="*/ 17794 w 35588"/>
                  <a:gd name="connsiteY2" fmla="*/ 33611 h 33611"/>
                  <a:gd name="connsiteX3" fmla="*/ 35589 w 35588"/>
                  <a:gd name="connsiteY3" fmla="*/ 16806 h 33611"/>
                  <a:gd name="connsiteX4" fmla="*/ 17794 w 35588"/>
                  <a:gd name="connsiteY4" fmla="*/ 0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88" h="33611">
                    <a:moveTo>
                      <a:pt x="17794" y="0"/>
                    </a:moveTo>
                    <a:cubicBezTo>
                      <a:pt x="7909" y="0"/>
                      <a:pt x="0" y="7909"/>
                      <a:pt x="0" y="16806"/>
                    </a:cubicBezTo>
                    <a:cubicBezTo>
                      <a:pt x="0" y="25703"/>
                      <a:pt x="7909" y="33611"/>
                      <a:pt x="17794" y="33611"/>
                    </a:cubicBezTo>
                    <a:cubicBezTo>
                      <a:pt x="27680" y="33611"/>
                      <a:pt x="35589" y="25703"/>
                      <a:pt x="35589" y="16806"/>
                    </a:cubicBezTo>
                    <a:cubicBezTo>
                      <a:pt x="35589" y="7909"/>
                      <a:pt x="27680" y="0"/>
                      <a:pt x="1779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" name="Полилиния: фигура 35">
                <a:extLst>
                  <a:ext uri="{FF2B5EF4-FFF2-40B4-BE49-F238E27FC236}">
                    <a16:creationId xmlns:a16="http://schemas.microsoft.com/office/drawing/2014/main" id="{D162C5F1-D4F6-445C-C0AD-C837B37069FE}"/>
                  </a:ext>
                </a:extLst>
              </p:cNvPr>
              <p:cNvSpPr/>
              <p:nvPr/>
            </p:nvSpPr>
            <p:spPr>
              <a:xfrm>
                <a:off x="1709150" y="2554466"/>
                <a:ext cx="35588" cy="33611"/>
              </a:xfrm>
              <a:custGeom>
                <a:avLst/>
                <a:gdLst>
                  <a:gd name="connsiteX0" fmla="*/ 17794 w 35588"/>
                  <a:gd name="connsiteY0" fmla="*/ 0 h 33611"/>
                  <a:gd name="connsiteX1" fmla="*/ 0 w 35588"/>
                  <a:gd name="connsiteY1" fmla="*/ 16806 h 33611"/>
                  <a:gd name="connsiteX2" fmla="*/ 17794 w 35588"/>
                  <a:gd name="connsiteY2" fmla="*/ 33611 h 33611"/>
                  <a:gd name="connsiteX3" fmla="*/ 35589 w 35588"/>
                  <a:gd name="connsiteY3" fmla="*/ 16806 h 33611"/>
                  <a:gd name="connsiteX4" fmla="*/ 17794 w 35588"/>
                  <a:gd name="connsiteY4" fmla="*/ 0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88" h="33611">
                    <a:moveTo>
                      <a:pt x="17794" y="0"/>
                    </a:moveTo>
                    <a:cubicBezTo>
                      <a:pt x="7909" y="0"/>
                      <a:pt x="0" y="7909"/>
                      <a:pt x="0" y="16806"/>
                    </a:cubicBezTo>
                    <a:cubicBezTo>
                      <a:pt x="0" y="25703"/>
                      <a:pt x="7909" y="33611"/>
                      <a:pt x="17794" y="33611"/>
                    </a:cubicBezTo>
                    <a:cubicBezTo>
                      <a:pt x="27680" y="33611"/>
                      <a:pt x="35589" y="25703"/>
                      <a:pt x="35589" y="16806"/>
                    </a:cubicBezTo>
                    <a:cubicBezTo>
                      <a:pt x="35589" y="7909"/>
                      <a:pt x="27680" y="0"/>
                      <a:pt x="1779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21220E74-B499-0BA3-2F6C-BC6FC531BA29}"/>
                  </a:ext>
                </a:extLst>
              </p:cNvPr>
              <p:cNvSpPr/>
              <p:nvPr/>
            </p:nvSpPr>
            <p:spPr>
              <a:xfrm>
                <a:off x="1755613" y="2554466"/>
                <a:ext cx="35588" cy="33611"/>
              </a:xfrm>
              <a:custGeom>
                <a:avLst/>
                <a:gdLst>
                  <a:gd name="connsiteX0" fmla="*/ 17794 w 35588"/>
                  <a:gd name="connsiteY0" fmla="*/ 0 h 33611"/>
                  <a:gd name="connsiteX1" fmla="*/ 0 w 35588"/>
                  <a:gd name="connsiteY1" fmla="*/ 16806 h 33611"/>
                  <a:gd name="connsiteX2" fmla="*/ 17794 w 35588"/>
                  <a:gd name="connsiteY2" fmla="*/ 33611 h 33611"/>
                  <a:gd name="connsiteX3" fmla="*/ 35588 w 35588"/>
                  <a:gd name="connsiteY3" fmla="*/ 16806 h 33611"/>
                  <a:gd name="connsiteX4" fmla="*/ 17794 w 35588"/>
                  <a:gd name="connsiteY4" fmla="*/ 0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88" h="33611">
                    <a:moveTo>
                      <a:pt x="17794" y="0"/>
                    </a:moveTo>
                    <a:cubicBezTo>
                      <a:pt x="7908" y="0"/>
                      <a:pt x="0" y="7909"/>
                      <a:pt x="0" y="16806"/>
                    </a:cubicBezTo>
                    <a:cubicBezTo>
                      <a:pt x="0" y="25703"/>
                      <a:pt x="7908" y="33611"/>
                      <a:pt x="17794" y="33611"/>
                    </a:cubicBezTo>
                    <a:cubicBezTo>
                      <a:pt x="27680" y="33611"/>
                      <a:pt x="35588" y="25703"/>
                      <a:pt x="35588" y="16806"/>
                    </a:cubicBezTo>
                    <a:cubicBezTo>
                      <a:pt x="35588" y="7909"/>
                      <a:pt x="27680" y="0"/>
                      <a:pt x="1779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61FC5A95-C94A-9D69-DC40-B2DD1594682B}"/>
                  </a:ext>
                </a:extLst>
              </p:cNvPr>
              <p:cNvSpPr/>
              <p:nvPr/>
            </p:nvSpPr>
            <p:spPr>
              <a:xfrm>
                <a:off x="1012207" y="2416066"/>
                <a:ext cx="177942" cy="172011"/>
              </a:xfrm>
              <a:custGeom>
                <a:avLst/>
                <a:gdLst>
                  <a:gd name="connsiteX0" fmla="*/ 88971 w 177942"/>
                  <a:gd name="connsiteY0" fmla="*/ 143343 h 172011"/>
                  <a:gd name="connsiteX1" fmla="*/ 28669 w 177942"/>
                  <a:gd name="connsiteY1" fmla="*/ 86006 h 172011"/>
                  <a:gd name="connsiteX2" fmla="*/ 88971 w 177942"/>
                  <a:gd name="connsiteY2" fmla="*/ 28669 h 172011"/>
                  <a:gd name="connsiteX3" fmla="*/ 149274 w 177942"/>
                  <a:gd name="connsiteY3" fmla="*/ 86006 h 172011"/>
                  <a:gd name="connsiteX4" fmla="*/ 88971 w 177942"/>
                  <a:gd name="connsiteY4" fmla="*/ 143343 h 172011"/>
                  <a:gd name="connsiteX5" fmla="*/ 88971 w 177942"/>
                  <a:gd name="connsiteY5" fmla="*/ 0 h 172011"/>
                  <a:gd name="connsiteX6" fmla="*/ 0 w 177942"/>
                  <a:gd name="connsiteY6" fmla="*/ 86006 h 172011"/>
                  <a:gd name="connsiteX7" fmla="*/ 88971 w 177942"/>
                  <a:gd name="connsiteY7" fmla="*/ 172011 h 172011"/>
                  <a:gd name="connsiteX8" fmla="*/ 177943 w 177942"/>
                  <a:gd name="connsiteY8" fmla="*/ 86006 h 172011"/>
                  <a:gd name="connsiteX9" fmla="*/ 88971 w 177942"/>
                  <a:gd name="connsiteY9" fmla="*/ 0 h 172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7942" h="172011">
                    <a:moveTo>
                      <a:pt x="88971" y="143343"/>
                    </a:moveTo>
                    <a:cubicBezTo>
                      <a:pt x="56349" y="143343"/>
                      <a:pt x="28669" y="117640"/>
                      <a:pt x="28669" y="86006"/>
                    </a:cubicBezTo>
                    <a:cubicBezTo>
                      <a:pt x="28669" y="54371"/>
                      <a:pt x="55360" y="28669"/>
                      <a:pt x="88971" y="28669"/>
                    </a:cubicBezTo>
                    <a:cubicBezTo>
                      <a:pt x="122583" y="28669"/>
                      <a:pt x="149274" y="54371"/>
                      <a:pt x="149274" y="86006"/>
                    </a:cubicBezTo>
                    <a:cubicBezTo>
                      <a:pt x="149274" y="117640"/>
                      <a:pt x="121594" y="143343"/>
                      <a:pt x="88971" y="143343"/>
                    </a:cubicBezTo>
                    <a:moveTo>
                      <a:pt x="88971" y="0"/>
                    </a:moveTo>
                    <a:cubicBezTo>
                      <a:pt x="39543" y="0"/>
                      <a:pt x="0" y="38554"/>
                      <a:pt x="0" y="86006"/>
                    </a:cubicBezTo>
                    <a:cubicBezTo>
                      <a:pt x="0" y="133457"/>
                      <a:pt x="40531" y="172011"/>
                      <a:pt x="88971" y="172011"/>
                    </a:cubicBezTo>
                    <a:cubicBezTo>
                      <a:pt x="138400" y="172011"/>
                      <a:pt x="177943" y="133457"/>
                      <a:pt x="177943" y="86006"/>
                    </a:cubicBezTo>
                    <a:cubicBezTo>
                      <a:pt x="177943" y="38554"/>
                      <a:pt x="138400" y="0"/>
                      <a:pt x="88971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9" name="Рисунок 3">
              <a:extLst>
                <a:ext uri="{FF2B5EF4-FFF2-40B4-BE49-F238E27FC236}">
                  <a16:creationId xmlns:a16="http://schemas.microsoft.com/office/drawing/2014/main" id="{046B4BCF-CC05-6696-4E02-2381265E99ED}"/>
                </a:ext>
              </a:extLst>
            </p:cNvPr>
            <p:cNvGrpSpPr/>
            <p:nvPr/>
          </p:nvGrpSpPr>
          <p:grpSpPr>
            <a:xfrm>
              <a:off x="3820614" y="1231900"/>
              <a:ext cx="731542" cy="840285"/>
              <a:chOff x="978596" y="5151442"/>
              <a:chExt cx="731542" cy="840285"/>
            </a:xfrm>
            <a:solidFill>
              <a:schemeClr val="bg1">
                <a:lumMod val="75000"/>
              </a:schemeClr>
            </a:solidFill>
          </p:grpSpPr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B686FD97-CDEE-86CC-532D-00408B396CBA}"/>
                  </a:ext>
                </a:extLst>
              </p:cNvPr>
              <p:cNvSpPr/>
              <p:nvPr/>
            </p:nvSpPr>
            <p:spPr>
              <a:xfrm>
                <a:off x="978596" y="5151442"/>
                <a:ext cx="731542" cy="840285"/>
              </a:xfrm>
              <a:custGeom>
                <a:avLst/>
                <a:gdLst>
                  <a:gd name="connsiteX0" fmla="*/ 693977 w 731542"/>
                  <a:gd name="connsiteY0" fmla="*/ 729566 h 840285"/>
                  <a:gd name="connsiteX1" fmla="*/ 670251 w 731542"/>
                  <a:gd name="connsiteY1" fmla="*/ 729566 h 840285"/>
                  <a:gd name="connsiteX2" fmla="*/ 574360 w 731542"/>
                  <a:gd name="connsiteY2" fmla="*/ 648503 h 840285"/>
                  <a:gd name="connsiteX3" fmla="*/ 478468 w 731542"/>
                  <a:gd name="connsiteY3" fmla="*/ 729566 h 840285"/>
                  <a:gd name="connsiteX4" fmla="*/ 255051 w 731542"/>
                  <a:gd name="connsiteY4" fmla="*/ 729566 h 840285"/>
                  <a:gd name="connsiteX5" fmla="*/ 159160 w 731542"/>
                  <a:gd name="connsiteY5" fmla="*/ 648503 h 840285"/>
                  <a:gd name="connsiteX6" fmla="*/ 63269 w 731542"/>
                  <a:gd name="connsiteY6" fmla="*/ 729566 h 840285"/>
                  <a:gd name="connsiteX7" fmla="*/ 39543 w 731542"/>
                  <a:gd name="connsiteY7" fmla="*/ 729566 h 840285"/>
                  <a:gd name="connsiteX8" fmla="*/ 39543 w 731542"/>
                  <a:gd name="connsiteY8" fmla="*/ 648503 h 840285"/>
                  <a:gd name="connsiteX9" fmla="*/ 85017 w 731542"/>
                  <a:gd name="connsiteY9" fmla="*/ 604017 h 840285"/>
                  <a:gd name="connsiteX10" fmla="*/ 649491 w 731542"/>
                  <a:gd name="connsiteY10" fmla="*/ 604017 h 840285"/>
                  <a:gd name="connsiteX11" fmla="*/ 694965 w 731542"/>
                  <a:gd name="connsiteY11" fmla="*/ 648503 h 840285"/>
                  <a:gd name="connsiteX12" fmla="*/ 694965 w 731542"/>
                  <a:gd name="connsiteY12" fmla="*/ 729566 h 840285"/>
                  <a:gd name="connsiteX13" fmla="*/ 693977 w 731542"/>
                  <a:gd name="connsiteY13" fmla="*/ 729566 h 840285"/>
                  <a:gd name="connsiteX14" fmla="*/ 629720 w 731542"/>
                  <a:gd name="connsiteY14" fmla="*/ 767132 h 840285"/>
                  <a:gd name="connsiteX15" fmla="*/ 574360 w 731542"/>
                  <a:gd name="connsiteY15" fmla="*/ 803709 h 840285"/>
                  <a:gd name="connsiteX16" fmla="*/ 519000 w 731542"/>
                  <a:gd name="connsiteY16" fmla="*/ 767132 h 840285"/>
                  <a:gd name="connsiteX17" fmla="*/ 514057 w 731542"/>
                  <a:gd name="connsiteY17" fmla="*/ 744394 h 840285"/>
                  <a:gd name="connsiteX18" fmla="*/ 516034 w 731542"/>
                  <a:gd name="connsiteY18" fmla="*/ 729566 h 840285"/>
                  <a:gd name="connsiteX19" fmla="*/ 574360 w 731542"/>
                  <a:gd name="connsiteY19" fmla="*/ 685080 h 840285"/>
                  <a:gd name="connsiteX20" fmla="*/ 632685 w 731542"/>
                  <a:gd name="connsiteY20" fmla="*/ 729566 h 840285"/>
                  <a:gd name="connsiteX21" fmla="*/ 634663 w 731542"/>
                  <a:gd name="connsiteY21" fmla="*/ 744394 h 840285"/>
                  <a:gd name="connsiteX22" fmla="*/ 629720 w 731542"/>
                  <a:gd name="connsiteY22" fmla="*/ 767132 h 840285"/>
                  <a:gd name="connsiteX23" fmla="*/ 212543 w 731542"/>
                  <a:gd name="connsiteY23" fmla="*/ 767132 h 840285"/>
                  <a:gd name="connsiteX24" fmla="*/ 157183 w 731542"/>
                  <a:gd name="connsiteY24" fmla="*/ 803709 h 840285"/>
                  <a:gd name="connsiteX25" fmla="*/ 101823 w 731542"/>
                  <a:gd name="connsiteY25" fmla="*/ 767132 h 840285"/>
                  <a:gd name="connsiteX26" fmla="*/ 96880 w 731542"/>
                  <a:gd name="connsiteY26" fmla="*/ 744394 h 840285"/>
                  <a:gd name="connsiteX27" fmla="*/ 98857 w 731542"/>
                  <a:gd name="connsiteY27" fmla="*/ 729566 h 840285"/>
                  <a:gd name="connsiteX28" fmla="*/ 157183 w 731542"/>
                  <a:gd name="connsiteY28" fmla="*/ 685080 h 840285"/>
                  <a:gd name="connsiteX29" fmla="*/ 215509 w 731542"/>
                  <a:gd name="connsiteY29" fmla="*/ 729566 h 840285"/>
                  <a:gd name="connsiteX30" fmla="*/ 217486 w 731542"/>
                  <a:gd name="connsiteY30" fmla="*/ 744394 h 840285"/>
                  <a:gd name="connsiteX31" fmla="*/ 212543 w 731542"/>
                  <a:gd name="connsiteY31" fmla="*/ 767132 h 840285"/>
                  <a:gd name="connsiteX32" fmla="*/ 503183 w 731542"/>
                  <a:gd name="connsiteY32" fmla="*/ 567440 h 840285"/>
                  <a:gd name="connsiteX33" fmla="*/ 228360 w 731542"/>
                  <a:gd name="connsiteY33" fmla="*/ 567440 h 840285"/>
                  <a:gd name="connsiteX34" fmla="*/ 365771 w 731542"/>
                  <a:gd name="connsiteY34" fmla="*/ 442880 h 840285"/>
                  <a:gd name="connsiteX35" fmla="*/ 503183 w 731542"/>
                  <a:gd name="connsiteY35" fmla="*/ 567440 h 840285"/>
                  <a:gd name="connsiteX36" fmla="*/ 161137 w 731542"/>
                  <a:gd name="connsiteY36" fmla="*/ 539760 h 840285"/>
                  <a:gd name="connsiteX37" fmla="*/ 259994 w 731542"/>
                  <a:gd name="connsiteY37" fmla="*/ 450789 h 840285"/>
                  <a:gd name="connsiteX38" fmla="*/ 325240 w 731542"/>
                  <a:gd name="connsiteY38" fmla="*/ 391475 h 840285"/>
                  <a:gd name="connsiteX39" fmla="*/ 325240 w 731542"/>
                  <a:gd name="connsiteY39" fmla="*/ 371703 h 840285"/>
                  <a:gd name="connsiteX40" fmla="*/ 238246 w 731542"/>
                  <a:gd name="connsiteY40" fmla="*/ 292617 h 840285"/>
                  <a:gd name="connsiteX41" fmla="*/ 161137 w 731542"/>
                  <a:gd name="connsiteY41" fmla="*/ 223417 h 840285"/>
                  <a:gd name="connsiteX42" fmla="*/ 159160 w 731542"/>
                  <a:gd name="connsiteY42" fmla="*/ 217486 h 840285"/>
                  <a:gd name="connsiteX43" fmla="*/ 159160 w 731542"/>
                  <a:gd name="connsiteY43" fmla="*/ 194749 h 840285"/>
                  <a:gd name="connsiteX44" fmla="*/ 179920 w 731542"/>
                  <a:gd name="connsiteY44" fmla="*/ 194749 h 840285"/>
                  <a:gd name="connsiteX45" fmla="*/ 195737 w 731542"/>
                  <a:gd name="connsiteY45" fmla="*/ 200680 h 840285"/>
                  <a:gd name="connsiteX46" fmla="*/ 279766 w 731542"/>
                  <a:gd name="connsiteY46" fmla="*/ 277789 h 840285"/>
                  <a:gd name="connsiteX47" fmla="*/ 343034 w 731542"/>
                  <a:gd name="connsiteY47" fmla="*/ 335126 h 840285"/>
                  <a:gd name="connsiteX48" fmla="*/ 354897 w 731542"/>
                  <a:gd name="connsiteY48" fmla="*/ 345012 h 840285"/>
                  <a:gd name="connsiteX49" fmla="*/ 375657 w 731542"/>
                  <a:gd name="connsiteY49" fmla="*/ 345012 h 840285"/>
                  <a:gd name="connsiteX50" fmla="*/ 432006 w 731542"/>
                  <a:gd name="connsiteY50" fmla="*/ 293606 h 840285"/>
                  <a:gd name="connsiteX51" fmla="*/ 509114 w 731542"/>
                  <a:gd name="connsiteY51" fmla="*/ 223417 h 840285"/>
                  <a:gd name="connsiteX52" fmla="*/ 539760 w 731542"/>
                  <a:gd name="connsiteY52" fmla="*/ 195738 h 840285"/>
                  <a:gd name="connsiteX53" fmla="*/ 544703 w 731542"/>
                  <a:gd name="connsiteY53" fmla="*/ 193760 h 840285"/>
                  <a:gd name="connsiteX54" fmla="*/ 572383 w 731542"/>
                  <a:gd name="connsiteY54" fmla="*/ 193760 h 840285"/>
                  <a:gd name="connsiteX55" fmla="*/ 572383 w 731542"/>
                  <a:gd name="connsiteY55" fmla="*/ 218475 h 840285"/>
                  <a:gd name="connsiteX56" fmla="*/ 570405 w 731542"/>
                  <a:gd name="connsiteY56" fmla="*/ 221440 h 840285"/>
                  <a:gd name="connsiteX57" fmla="*/ 518011 w 731542"/>
                  <a:gd name="connsiteY57" fmla="*/ 268891 h 840285"/>
                  <a:gd name="connsiteX58" fmla="*/ 437937 w 731542"/>
                  <a:gd name="connsiteY58" fmla="*/ 342046 h 840285"/>
                  <a:gd name="connsiteX59" fmla="*/ 406303 w 731542"/>
                  <a:gd name="connsiteY59" fmla="*/ 370714 h 840285"/>
                  <a:gd name="connsiteX60" fmla="*/ 407291 w 731542"/>
                  <a:gd name="connsiteY60" fmla="*/ 392463 h 840285"/>
                  <a:gd name="connsiteX61" fmla="*/ 426074 w 731542"/>
                  <a:gd name="connsiteY61" fmla="*/ 410257 h 840285"/>
                  <a:gd name="connsiteX62" fmla="*/ 490331 w 731542"/>
                  <a:gd name="connsiteY62" fmla="*/ 468583 h 840285"/>
                  <a:gd name="connsiteX63" fmla="*/ 569417 w 731542"/>
                  <a:gd name="connsiteY63" fmla="*/ 540748 h 840285"/>
                  <a:gd name="connsiteX64" fmla="*/ 571394 w 731542"/>
                  <a:gd name="connsiteY64" fmla="*/ 543714 h 840285"/>
                  <a:gd name="connsiteX65" fmla="*/ 571394 w 731542"/>
                  <a:gd name="connsiteY65" fmla="*/ 567440 h 840285"/>
                  <a:gd name="connsiteX66" fmla="*/ 543714 w 731542"/>
                  <a:gd name="connsiteY66" fmla="*/ 567440 h 840285"/>
                  <a:gd name="connsiteX67" fmla="*/ 540748 w 731542"/>
                  <a:gd name="connsiteY67" fmla="*/ 566452 h 840285"/>
                  <a:gd name="connsiteX68" fmla="*/ 459686 w 731542"/>
                  <a:gd name="connsiteY68" fmla="*/ 493297 h 840285"/>
                  <a:gd name="connsiteX69" fmla="*/ 392463 w 731542"/>
                  <a:gd name="connsiteY69" fmla="*/ 432995 h 840285"/>
                  <a:gd name="connsiteX70" fmla="*/ 376646 w 731542"/>
                  <a:gd name="connsiteY70" fmla="*/ 418166 h 840285"/>
                  <a:gd name="connsiteX71" fmla="*/ 356874 w 731542"/>
                  <a:gd name="connsiteY71" fmla="*/ 418166 h 840285"/>
                  <a:gd name="connsiteX72" fmla="*/ 243188 w 731542"/>
                  <a:gd name="connsiteY72" fmla="*/ 520977 h 840285"/>
                  <a:gd name="connsiteX73" fmla="*/ 191783 w 731542"/>
                  <a:gd name="connsiteY73" fmla="*/ 567440 h 840285"/>
                  <a:gd name="connsiteX74" fmla="*/ 189806 w 731542"/>
                  <a:gd name="connsiteY74" fmla="*/ 568428 h 840285"/>
                  <a:gd name="connsiteX75" fmla="*/ 160148 w 731542"/>
                  <a:gd name="connsiteY75" fmla="*/ 568428 h 840285"/>
                  <a:gd name="connsiteX76" fmla="*/ 160148 w 731542"/>
                  <a:gd name="connsiteY76" fmla="*/ 561509 h 840285"/>
                  <a:gd name="connsiteX77" fmla="*/ 160148 w 731542"/>
                  <a:gd name="connsiteY77" fmla="*/ 545691 h 840285"/>
                  <a:gd name="connsiteX78" fmla="*/ 161137 w 731542"/>
                  <a:gd name="connsiteY78" fmla="*/ 539760 h 840285"/>
                  <a:gd name="connsiteX79" fmla="*/ 503183 w 731542"/>
                  <a:gd name="connsiteY79" fmla="*/ 195738 h 840285"/>
                  <a:gd name="connsiteX80" fmla="*/ 365771 w 731542"/>
                  <a:gd name="connsiteY80" fmla="*/ 320297 h 840285"/>
                  <a:gd name="connsiteX81" fmla="*/ 228360 w 731542"/>
                  <a:gd name="connsiteY81" fmla="*/ 195738 h 840285"/>
                  <a:gd name="connsiteX82" fmla="*/ 503183 w 731542"/>
                  <a:gd name="connsiteY82" fmla="*/ 195738 h 840285"/>
                  <a:gd name="connsiteX83" fmla="*/ 45474 w 731542"/>
                  <a:gd name="connsiteY83" fmla="*/ 170034 h 840285"/>
                  <a:gd name="connsiteX84" fmla="*/ 45474 w 731542"/>
                  <a:gd name="connsiteY84" fmla="*/ 143343 h 840285"/>
                  <a:gd name="connsiteX85" fmla="*/ 47451 w 731542"/>
                  <a:gd name="connsiteY85" fmla="*/ 141366 h 840285"/>
                  <a:gd name="connsiteX86" fmla="*/ 50417 w 731542"/>
                  <a:gd name="connsiteY86" fmla="*/ 141366 h 840285"/>
                  <a:gd name="connsiteX87" fmla="*/ 195737 w 731542"/>
                  <a:gd name="connsiteY87" fmla="*/ 141366 h 840285"/>
                  <a:gd name="connsiteX88" fmla="*/ 629720 w 731542"/>
                  <a:gd name="connsiteY88" fmla="*/ 141366 h 840285"/>
                  <a:gd name="connsiteX89" fmla="*/ 683103 w 731542"/>
                  <a:gd name="connsiteY89" fmla="*/ 141366 h 840285"/>
                  <a:gd name="connsiteX90" fmla="*/ 687057 w 731542"/>
                  <a:gd name="connsiteY90" fmla="*/ 145320 h 840285"/>
                  <a:gd name="connsiteX91" fmla="*/ 687057 w 731542"/>
                  <a:gd name="connsiteY91" fmla="*/ 167069 h 840285"/>
                  <a:gd name="connsiteX92" fmla="*/ 687057 w 731542"/>
                  <a:gd name="connsiteY92" fmla="*/ 170034 h 840285"/>
                  <a:gd name="connsiteX93" fmla="*/ 45474 w 731542"/>
                  <a:gd name="connsiteY93" fmla="*/ 170034 h 840285"/>
                  <a:gd name="connsiteX94" fmla="*/ 45474 w 731542"/>
                  <a:gd name="connsiteY94" fmla="*/ 27680 h 840285"/>
                  <a:gd name="connsiteX95" fmla="*/ 45474 w 731542"/>
                  <a:gd name="connsiteY95" fmla="*/ 24714 h 840285"/>
                  <a:gd name="connsiteX96" fmla="*/ 687057 w 731542"/>
                  <a:gd name="connsiteY96" fmla="*/ 24714 h 840285"/>
                  <a:gd name="connsiteX97" fmla="*/ 687057 w 731542"/>
                  <a:gd name="connsiteY97" fmla="*/ 25703 h 840285"/>
                  <a:gd name="connsiteX98" fmla="*/ 687057 w 731542"/>
                  <a:gd name="connsiteY98" fmla="*/ 26692 h 840285"/>
                  <a:gd name="connsiteX99" fmla="*/ 687057 w 731542"/>
                  <a:gd name="connsiteY99" fmla="*/ 112697 h 840285"/>
                  <a:gd name="connsiteX100" fmla="*/ 687057 w 731542"/>
                  <a:gd name="connsiteY100" fmla="*/ 114675 h 840285"/>
                  <a:gd name="connsiteX101" fmla="*/ 634663 w 731542"/>
                  <a:gd name="connsiteY101" fmla="*/ 114675 h 840285"/>
                  <a:gd name="connsiteX102" fmla="*/ 607971 w 731542"/>
                  <a:gd name="connsiteY102" fmla="*/ 114675 h 840285"/>
                  <a:gd name="connsiteX103" fmla="*/ 607971 w 731542"/>
                  <a:gd name="connsiteY103" fmla="*/ 114675 h 840285"/>
                  <a:gd name="connsiteX104" fmla="*/ 547668 w 731542"/>
                  <a:gd name="connsiteY104" fmla="*/ 114675 h 840285"/>
                  <a:gd name="connsiteX105" fmla="*/ 547668 w 731542"/>
                  <a:gd name="connsiteY105" fmla="*/ 114675 h 840285"/>
                  <a:gd name="connsiteX106" fmla="*/ 520977 w 731542"/>
                  <a:gd name="connsiteY106" fmla="*/ 114675 h 840285"/>
                  <a:gd name="connsiteX107" fmla="*/ 520977 w 731542"/>
                  <a:gd name="connsiteY107" fmla="*/ 114675 h 840285"/>
                  <a:gd name="connsiteX108" fmla="*/ 459686 w 731542"/>
                  <a:gd name="connsiteY108" fmla="*/ 114675 h 840285"/>
                  <a:gd name="connsiteX109" fmla="*/ 459686 w 731542"/>
                  <a:gd name="connsiteY109" fmla="*/ 114675 h 840285"/>
                  <a:gd name="connsiteX110" fmla="*/ 185851 w 731542"/>
                  <a:gd name="connsiteY110" fmla="*/ 114675 h 840285"/>
                  <a:gd name="connsiteX111" fmla="*/ 185851 w 731542"/>
                  <a:gd name="connsiteY111" fmla="*/ 114675 h 840285"/>
                  <a:gd name="connsiteX112" fmla="*/ 125548 w 731542"/>
                  <a:gd name="connsiteY112" fmla="*/ 114675 h 840285"/>
                  <a:gd name="connsiteX113" fmla="*/ 125548 w 731542"/>
                  <a:gd name="connsiteY113" fmla="*/ 114675 h 840285"/>
                  <a:gd name="connsiteX114" fmla="*/ 98857 w 731542"/>
                  <a:gd name="connsiteY114" fmla="*/ 114675 h 840285"/>
                  <a:gd name="connsiteX115" fmla="*/ 98857 w 731542"/>
                  <a:gd name="connsiteY115" fmla="*/ 114675 h 840285"/>
                  <a:gd name="connsiteX116" fmla="*/ 46463 w 731542"/>
                  <a:gd name="connsiteY116" fmla="*/ 114675 h 840285"/>
                  <a:gd name="connsiteX117" fmla="*/ 46463 w 731542"/>
                  <a:gd name="connsiteY117" fmla="*/ 114675 h 840285"/>
                  <a:gd name="connsiteX118" fmla="*/ 46463 w 731542"/>
                  <a:gd name="connsiteY118" fmla="*/ 114675 h 840285"/>
                  <a:gd name="connsiteX119" fmla="*/ 46463 w 731542"/>
                  <a:gd name="connsiteY119" fmla="*/ 107754 h 840285"/>
                  <a:gd name="connsiteX120" fmla="*/ 45474 w 731542"/>
                  <a:gd name="connsiteY120" fmla="*/ 27680 h 840285"/>
                  <a:gd name="connsiteX121" fmla="*/ 45474 w 731542"/>
                  <a:gd name="connsiteY121" fmla="*/ 27680 h 840285"/>
                  <a:gd name="connsiteX122" fmla="*/ 648503 w 731542"/>
                  <a:gd name="connsiteY122" fmla="*/ 567440 h 840285"/>
                  <a:gd name="connsiteX123" fmla="*/ 599074 w 731542"/>
                  <a:gd name="connsiteY123" fmla="*/ 567440 h 840285"/>
                  <a:gd name="connsiteX124" fmla="*/ 599074 w 731542"/>
                  <a:gd name="connsiteY124" fmla="*/ 538771 h 840285"/>
                  <a:gd name="connsiteX125" fmla="*/ 593143 w 731542"/>
                  <a:gd name="connsiteY125" fmla="*/ 525920 h 840285"/>
                  <a:gd name="connsiteX126" fmla="*/ 543714 w 731542"/>
                  <a:gd name="connsiteY126" fmla="*/ 481434 h 840285"/>
                  <a:gd name="connsiteX127" fmla="*/ 444857 w 731542"/>
                  <a:gd name="connsiteY127" fmla="*/ 392463 h 840285"/>
                  <a:gd name="connsiteX128" fmla="*/ 433983 w 731542"/>
                  <a:gd name="connsiteY128" fmla="*/ 382577 h 840285"/>
                  <a:gd name="connsiteX129" fmla="*/ 441891 w 731542"/>
                  <a:gd name="connsiteY129" fmla="*/ 375657 h 840285"/>
                  <a:gd name="connsiteX130" fmla="*/ 460674 w 731542"/>
                  <a:gd name="connsiteY130" fmla="*/ 358852 h 840285"/>
                  <a:gd name="connsiteX131" fmla="*/ 482423 w 731542"/>
                  <a:gd name="connsiteY131" fmla="*/ 339080 h 840285"/>
                  <a:gd name="connsiteX132" fmla="*/ 512080 w 731542"/>
                  <a:gd name="connsiteY132" fmla="*/ 312389 h 840285"/>
                  <a:gd name="connsiteX133" fmla="*/ 594131 w 731542"/>
                  <a:gd name="connsiteY133" fmla="*/ 238246 h 840285"/>
                  <a:gd name="connsiteX134" fmla="*/ 599074 w 731542"/>
                  <a:gd name="connsiteY134" fmla="*/ 226383 h 840285"/>
                  <a:gd name="connsiteX135" fmla="*/ 599074 w 731542"/>
                  <a:gd name="connsiteY135" fmla="*/ 199691 h 840285"/>
                  <a:gd name="connsiteX136" fmla="*/ 599074 w 731542"/>
                  <a:gd name="connsiteY136" fmla="*/ 196726 h 840285"/>
                  <a:gd name="connsiteX137" fmla="*/ 600063 w 731542"/>
                  <a:gd name="connsiteY137" fmla="*/ 196726 h 840285"/>
                  <a:gd name="connsiteX138" fmla="*/ 658388 w 731542"/>
                  <a:gd name="connsiteY138" fmla="*/ 196726 h 840285"/>
                  <a:gd name="connsiteX139" fmla="*/ 699908 w 731542"/>
                  <a:gd name="connsiteY139" fmla="*/ 196726 h 840285"/>
                  <a:gd name="connsiteX140" fmla="*/ 713748 w 731542"/>
                  <a:gd name="connsiteY140" fmla="*/ 181897 h 840285"/>
                  <a:gd name="connsiteX141" fmla="*/ 713748 w 731542"/>
                  <a:gd name="connsiteY141" fmla="*/ 134446 h 840285"/>
                  <a:gd name="connsiteX142" fmla="*/ 713748 w 731542"/>
                  <a:gd name="connsiteY142" fmla="*/ 14829 h 840285"/>
                  <a:gd name="connsiteX143" fmla="*/ 698920 w 731542"/>
                  <a:gd name="connsiteY143" fmla="*/ 0 h 840285"/>
                  <a:gd name="connsiteX144" fmla="*/ 357863 w 731542"/>
                  <a:gd name="connsiteY144" fmla="*/ 0 h 840285"/>
                  <a:gd name="connsiteX145" fmla="*/ 36577 w 731542"/>
                  <a:gd name="connsiteY145" fmla="*/ 0 h 840285"/>
                  <a:gd name="connsiteX146" fmla="*/ 20760 w 731542"/>
                  <a:gd name="connsiteY146" fmla="*/ 14829 h 840285"/>
                  <a:gd name="connsiteX147" fmla="*/ 20760 w 731542"/>
                  <a:gd name="connsiteY147" fmla="*/ 180909 h 840285"/>
                  <a:gd name="connsiteX148" fmla="*/ 20760 w 731542"/>
                  <a:gd name="connsiteY148" fmla="*/ 184863 h 840285"/>
                  <a:gd name="connsiteX149" fmla="*/ 35589 w 731542"/>
                  <a:gd name="connsiteY149" fmla="*/ 195738 h 840285"/>
                  <a:gd name="connsiteX150" fmla="*/ 130491 w 731542"/>
                  <a:gd name="connsiteY150" fmla="*/ 195738 h 840285"/>
                  <a:gd name="connsiteX151" fmla="*/ 133457 w 731542"/>
                  <a:gd name="connsiteY151" fmla="*/ 195738 h 840285"/>
                  <a:gd name="connsiteX152" fmla="*/ 133457 w 731542"/>
                  <a:gd name="connsiteY152" fmla="*/ 201669 h 840285"/>
                  <a:gd name="connsiteX153" fmla="*/ 133457 w 731542"/>
                  <a:gd name="connsiteY153" fmla="*/ 227371 h 840285"/>
                  <a:gd name="connsiteX154" fmla="*/ 137411 w 731542"/>
                  <a:gd name="connsiteY154" fmla="*/ 236269 h 840285"/>
                  <a:gd name="connsiteX155" fmla="*/ 148286 w 731542"/>
                  <a:gd name="connsiteY155" fmla="*/ 246154 h 840285"/>
                  <a:gd name="connsiteX156" fmla="*/ 223417 w 731542"/>
                  <a:gd name="connsiteY156" fmla="*/ 314366 h 840285"/>
                  <a:gd name="connsiteX157" fmla="*/ 276800 w 731542"/>
                  <a:gd name="connsiteY157" fmla="*/ 362806 h 840285"/>
                  <a:gd name="connsiteX158" fmla="*/ 297560 w 731542"/>
                  <a:gd name="connsiteY158" fmla="*/ 381589 h 840285"/>
                  <a:gd name="connsiteX159" fmla="*/ 282731 w 731542"/>
                  <a:gd name="connsiteY159" fmla="*/ 394440 h 840285"/>
                  <a:gd name="connsiteX160" fmla="*/ 202657 w 731542"/>
                  <a:gd name="connsiteY160" fmla="*/ 467595 h 840285"/>
                  <a:gd name="connsiteX161" fmla="*/ 137411 w 731542"/>
                  <a:gd name="connsiteY161" fmla="*/ 526909 h 840285"/>
                  <a:gd name="connsiteX162" fmla="*/ 132469 w 731542"/>
                  <a:gd name="connsiteY162" fmla="*/ 538771 h 840285"/>
                  <a:gd name="connsiteX163" fmla="*/ 132469 w 731542"/>
                  <a:gd name="connsiteY163" fmla="*/ 568428 h 840285"/>
                  <a:gd name="connsiteX164" fmla="*/ 83040 w 731542"/>
                  <a:gd name="connsiteY164" fmla="*/ 568428 h 840285"/>
                  <a:gd name="connsiteX165" fmla="*/ 0 w 731542"/>
                  <a:gd name="connsiteY165" fmla="*/ 649491 h 840285"/>
                  <a:gd name="connsiteX166" fmla="*/ 0 w 731542"/>
                  <a:gd name="connsiteY166" fmla="*/ 767132 h 840285"/>
                  <a:gd name="connsiteX167" fmla="*/ 62280 w 731542"/>
                  <a:gd name="connsiteY167" fmla="*/ 767132 h 840285"/>
                  <a:gd name="connsiteX168" fmla="*/ 157183 w 731542"/>
                  <a:gd name="connsiteY168" fmla="*/ 840285 h 840285"/>
                  <a:gd name="connsiteX169" fmla="*/ 252086 w 731542"/>
                  <a:gd name="connsiteY169" fmla="*/ 767132 h 840285"/>
                  <a:gd name="connsiteX170" fmla="*/ 479457 w 731542"/>
                  <a:gd name="connsiteY170" fmla="*/ 767132 h 840285"/>
                  <a:gd name="connsiteX171" fmla="*/ 574360 w 731542"/>
                  <a:gd name="connsiteY171" fmla="*/ 840285 h 840285"/>
                  <a:gd name="connsiteX172" fmla="*/ 669263 w 731542"/>
                  <a:gd name="connsiteY172" fmla="*/ 767132 h 840285"/>
                  <a:gd name="connsiteX173" fmla="*/ 731543 w 731542"/>
                  <a:gd name="connsiteY173" fmla="*/ 767132 h 840285"/>
                  <a:gd name="connsiteX174" fmla="*/ 731543 w 731542"/>
                  <a:gd name="connsiteY174" fmla="*/ 649491 h 840285"/>
                  <a:gd name="connsiteX175" fmla="*/ 648503 w 731542"/>
                  <a:gd name="connsiteY175" fmla="*/ 567440 h 840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</a:cxnLst>
                <a:rect l="l" t="t" r="r" b="b"/>
                <a:pathLst>
                  <a:path w="731542" h="840285">
                    <a:moveTo>
                      <a:pt x="693977" y="729566"/>
                    </a:moveTo>
                    <a:lnTo>
                      <a:pt x="670251" y="729566"/>
                    </a:lnTo>
                    <a:cubicBezTo>
                      <a:pt x="663331" y="684091"/>
                      <a:pt x="622800" y="648503"/>
                      <a:pt x="574360" y="648503"/>
                    </a:cubicBezTo>
                    <a:cubicBezTo>
                      <a:pt x="525920" y="648503"/>
                      <a:pt x="485388" y="684091"/>
                      <a:pt x="478468" y="729566"/>
                    </a:cubicBezTo>
                    <a:lnTo>
                      <a:pt x="255051" y="729566"/>
                    </a:lnTo>
                    <a:cubicBezTo>
                      <a:pt x="248131" y="684091"/>
                      <a:pt x="207600" y="648503"/>
                      <a:pt x="159160" y="648503"/>
                    </a:cubicBezTo>
                    <a:cubicBezTo>
                      <a:pt x="110720" y="648503"/>
                      <a:pt x="70189" y="684091"/>
                      <a:pt x="63269" y="729566"/>
                    </a:cubicBezTo>
                    <a:lnTo>
                      <a:pt x="39543" y="729566"/>
                    </a:lnTo>
                    <a:lnTo>
                      <a:pt x="39543" y="648503"/>
                    </a:lnTo>
                    <a:cubicBezTo>
                      <a:pt x="39543" y="623789"/>
                      <a:pt x="60303" y="604017"/>
                      <a:pt x="85017" y="604017"/>
                    </a:cubicBezTo>
                    <a:lnTo>
                      <a:pt x="649491" y="604017"/>
                    </a:lnTo>
                    <a:cubicBezTo>
                      <a:pt x="674205" y="604017"/>
                      <a:pt x="694965" y="623789"/>
                      <a:pt x="694965" y="648503"/>
                    </a:cubicBezTo>
                    <a:lnTo>
                      <a:pt x="694965" y="729566"/>
                    </a:lnTo>
                    <a:lnTo>
                      <a:pt x="693977" y="729566"/>
                    </a:lnTo>
                    <a:close/>
                    <a:moveTo>
                      <a:pt x="629720" y="767132"/>
                    </a:moveTo>
                    <a:cubicBezTo>
                      <a:pt x="620823" y="788880"/>
                      <a:pt x="599074" y="803709"/>
                      <a:pt x="574360" y="803709"/>
                    </a:cubicBezTo>
                    <a:cubicBezTo>
                      <a:pt x="549646" y="803709"/>
                      <a:pt x="527897" y="788880"/>
                      <a:pt x="519000" y="767132"/>
                    </a:cubicBezTo>
                    <a:cubicBezTo>
                      <a:pt x="516034" y="760211"/>
                      <a:pt x="514057" y="752303"/>
                      <a:pt x="514057" y="744394"/>
                    </a:cubicBezTo>
                    <a:cubicBezTo>
                      <a:pt x="514057" y="739452"/>
                      <a:pt x="515046" y="734509"/>
                      <a:pt x="516034" y="729566"/>
                    </a:cubicBezTo>
                    <a:cubicBezTo>
                      <a:pt x="522954" y="703863"/>
                      <a:pt x="545691" y="685080"/>
                      <a:pt x="574360" y="685080"/>
                    </a:cubicBezTo>
                    <a:cubicBezTo>
                      <a:pt x="602040" y="685080"/>
                      <a:pt x="625765" y="703863"/>
                      <a:pt x="632685" y="729566"/>
                    </a:cubicBezTo>
                    <a:cubicBezTo>
                      <a:pt x="633674" y="734509"/>
                      <a:pt x="634663" y="739452"/>
                      <a:pt x="634663" y="744394"/>
                    </a:cubicBezTo>
                    <a:cubicBezTo>
                      <a:pt x="633674" y="752303"/>
                      <a:pt x="632685" y="760211"/>
                      <a:pt x="629720" y="767132"/>
                    </a:cubicBezTo>
                    <a:moveTo>
                      <a:pt x="212543" y="767132"/>
                    </a:moveTo>
                    <a:cubicBezTo>
                      <a:pt x="203646" y="788880"/>
                      <a:pt x="181897" y="803709"/>
                      <a:pt x="157183" y="803709"/>
                    </a:cubicBezTo>
                    <a:cubicBezTo>
                      <a:pt x="132469" y="803709"/>
                      <a:pt x="110720" y="788880"/>
                      <a:pt x="101823" y="767132"/>
                    </a:cubicBezTo>
                    <a:cubicBezTo>
                      <a:pt x="98857" y="760211"/>
                      <a:pt x="96880" y="752303"/>
                      <a:pt x="96880" y="744394"/>
                    </a:cubicBezTo>
                    <a:cubicBezTo>
                      <a:pt x="96880" y="739452"/>
                      <a:pt x="97869" y="734509"/>
                      <a:pt x="98857" y="729566"/>
                    </a:cubicBezTo>
                    <a:cubicBezTo>
                      <a:pt x="105777" y="703863"/>
                      <a:pt x="128514" y="685080"/>
                      <a:pt x="157183" y="685080"/>
                    </a:cubicBezTo>
                    <a:cubicBezTo>
                      <a:pt x="185851" y="685080"/>
                      <a:pt x="208588" y="703863"/>
                      <a:pt x="215509" y="729566"/>
                    </a:cubicBezTo>
                    <a:cubicBezTo>
                      <a:pt x="216497" y="734509"/>
                      <a:pt x="217486" y="739452"/>
                      <a:pt x="217486" y="744394"/>
                    </a:cubicBezTo>
                    <a:cubicBezTo>
                      <a:pt x="217486" y="752303"/>
                      <a:pt x="215509" y="760211"/>
                      <a:pt x="212543" y="767132"/>
                    </a:cubicBezTo>
                    <a:moveTo>
                      <a:pt x="503183" y="567440"/>
                    </a:moveTo>
                    <a:lnTo>
                      <a:pt x="228360" y="567440"/>
                    </a:lnTo>
                    <a:cubicBezTo>
                      <a:pt x="274823" y="525920"/>
                      <a:pt x="320297" y="484400"/>
                      <a:pt x="365771" y="442880"/>
                    </a:cubicBezTo>
                    <a:cubicBezTo>
                      <a:pt x="411246" y="484400"/>
                      <a:pt x="456720" y="525920"/>
                      <a:pt x="503183" y="567440"/>
                    </a:cubicBezTo>
                    <a:moveTo>
                      <a:pt x="161137" y="539760"/>
                    </a:moveTo>
                    <a:cubicBezTo>
                      <a:pt x="193760" y="510103"/>
                      <a:pt x="227371" y="480446"/>
                      <a:pt x="259994" y="450789"/>
                    </a:cubicBezTo>
                    <a:cubicBezTo>
                      <a:pt x="281743" y="431017"/>
                      <a:pt x="303491" y="411246"/>
                      <a:pt x="325240" y="391475"/>
                    </a:cubicBezTo>
                    <a:cubicBezTo>
                      <a:pt x="332160" y="385543"/>
                      <a:pt x="332160" y="377634"/>
                      <a:pt x="325240" y="371703"/>
                    </a:cubicBezTo>
                    <a:cubicBezTo>
                      <a:pt x="296571" y="345012"/>
                      <a:pt x="266914" y="319309"/>
                      <a:pt x="238246" y="292617"/>
                    </a:cubicBezTo>
                    <a:cubicBezTo>
                      <a:pt x="212543" y="268891"/>
                      <a:pt x="186840" y="246154"/>
                      <a:pt x="161137" y="223417"/>
                    </a:cubicBezTo>
                    <a:cubicBezTo>
                      <a:pt x="159160" y="221440"/>
                      <a:pt x="158171" y="220452"/>
                      <a:pt x="159160" y="217486"/>
                    </a:cubicBezTo>
                    <a:cubicBezTo>
                      <a:pt x="159160" y="210566"/>
                      <a:pt x="159160" y="202657"/>
                      <a:pt x="159160" y="194749"/>
                    </a:cubicBezTo>
                    <a:cubicBezTo>
                      <a:pt x="166080" y="194749"/>
                      <a:pt x="173000" y="194749"/>
                      <a:pt x="179920" y="194749"/>
                    </a:cubicBezTo>
                    <a:cubicBezTo>
                      <a:pt x="186840" y="193760"/>
                      <a:pt x="191783" y="196726"/>
                      <a:pt x="195737" y="200680"/>
                    </a:cubicBezTo>
                    <a:cubicBezTo>
                      <a:pt x="223417" y="226383"/>
                      <a:pt x="252086" y="252086"/>
                      <a:pt x="279766" y="277789"/>
                    </a:cubicBezTo>
                    <a:cubicBezTo>
                      <a:pt x="300526" y="296571"/>
                      <a:pt x="322274" y="316343"/>
                      <a:pt x="343034" y="335126"/>
                    </a:cubicBezTo>
                    <a:cubicBezTo>
                      <a:pt x="346988" y="338091"/>
                      <a:pt x="350943" y="342046"/>
                      <a:pt x="354897" y="345012"/>
                    </a:cubicBezTo>
                    <a:cubicBezTo>
                      <a:pt x="361817" y="350943"/>
                      <a:pt x="368737" y="350943"/>
                      <a:pt x="375657" y="345012"/>
                    </a:cubicBezTo>
                    <a:cubicBezTo>
                      <a:pt x="394440" y="328206"/>
                      <a:pt x="413223" y="311400"/>
                      <a:pt x="432006" y="293606"/>
                    </a:cubicBezTo>
                    <a:cubicBezTo>
                      <a:pt x="457708" y="269880"/>
                      <a:pt x="483411" y="247143"/>
                      <a:pt x="509114" y="223417"/>
                    </a:cubicBezTo>
                    <a:cubicBezTo>
                      <a:pt x="519000" y="214520"/>
                      <a:pt x="528886" y="204634"/>
                      <a:pt x="539760" y="195738"/>
                    </a:cubicBezTo>
                    <a:cubicBezTo>
                      <a:pt x="540748" y="194749"/>
                      <a:pt x="542725" y="193760"/>
                      <a:pt x="544703" y="193760"/>
                    </a:cubicBezTo>
                    <a:cubicBezTo>
                      <a:pt x="553600" y="193760"/>
                      <a:pt x="562497" y="193760"/>
                      <a:pt x="572383" y="193760"/>
                    </a:cubicBezTo>
                    <a:cubicBezTo>
                      <a:pt x="572383" y="201669"/>
                      <a:pt x="572383" y="210566"/>
                      <a:pt x="572383" y="218475"/>
                    </a:cubicBezTo>
                    <a:cubicBezTo>
                      <a:pt x="572383" y="219463"/>
                      <a:pt x="571394" y="220452"/>
                      <a:pt x="570405" y="221440"/>
                    </a:cubicBezTo>
                    <a:cubicBezTo>
                      <a:pt x="552611" y="237257"/>
                      <a:pt x="535805" y="253075"/>
                      <a:pt x="518011" y="268891"/>
                    </a:cubicBezTo>
                    <a:cubicBezTo>
                      <a:pt x="491320" y="293606"/>
                      <a:pt x="464628" y="317332"/>
                      <a:pt x="437937" y="342046"/>
                    </a:cubicBezTo>
                    <a:cubicBezTo>
                      <a:pt x="427063" y="351932"/>
                      <a:pt x="417177" y="360828"/>
                      <a:pt x="406303" y="370714"/>
                    </a:cubicBezTo>
                    <a:cubicBezTo>
                      <a:pt x="400371" y="375657"/>
                      <a:pt x="398394" y="385543"/>
                      <a:pt x="407291" y="392463"/>
                    </a:cubicBezTo>
                    <a:cubicBezTo>
                      <a:pt x="414211" y="397406"/>
                      <a:pt x="420143" y="404326"/>
                      <a:pt x="426074" y="410257"/>
                    </a:cubicBezTo>
                    <a:cubicBezTo>
                      <a:pt x="447823" y="430028"/>
                      <a:pt x="468583" y="448811"/>
                      <a:pt x="490331" y="468583"/>
                    </a:cubicBezTo>
                    <a:cubicBezTo>
                      <a:pt x="517023" y="492309"/>
                      <a:pt x="543714" y="516034"/>
                      <a:pt x="569417" y="540748"/>
                    </a:cubicBezTo>
                    <a:cubicBezTo>
                      <a:pt x="570405" y="541737"/>
                      <a:pt x="571394" y="542726"/>
                      <a:pt x="571394" y="543714"/>
                    </a:cubicBezTo>
                    <a:cubicBezTo>
                      <a:pt x="571394" y="551623"/>
                      <a:pt x="571394" y="559532"/>
                      <a:pt x="571394" y="567440"/>
                    </a:cubicBezTo>
                    <a:lnTo>
                      <a:pt x="543714" y="567440"/>
                    </a:lnTo>
                    <a:cubicBezTo>
                      <a:pt x="542725" y="567440"/>
                      <a:pt x="541737" y="566452"/>
                      <a:pt x="540748" y="566452"/>
                    </a:cubicBezTo>
                    <a:cubicBezTo>
                      <a:pt x="514057" y="541737"/>
                      <a:pt x="486377" y="518011"/>
                      <a:pt x="459686" y="493297"/>
                    </a:cubicBezTo>
                    <a:cubicBezTo>
                      <a:pt x="436948" y="473526"/>
                      <a:pt x="415200" y="452766"/>
                      <a:pt x="392463" y="432995"/>
                    </a:cubicBezTo>
                    <a:cubicBezTo>
                      <a:pt x="386531" y="428052"/>
                      <a:pt x="381588" y="423109"/>
                      <a:pt x="376646" y="418166"/>
                    </a:cubicBezTo>
                    <a:cubicBezTo>
                      <a:pt x="369726" y="412234"/>
                      <a:pt x="363794" y="412234"/>
                      <a:pt x="356874" y="418166"/>
                    </a:cubicBezTo>
                    <a:cubicBezTo>
                      <a:pt x="319308" y="452766"/>
                      <a:pt x="280754" y="486377"/>
                      <a:pt x="243188" y="520977"/>
                    </a:cubicBezTo>
                    <a:cubicBezTo>
                      <a:pt x="226383" y="536795"/>
                      <a:pt x="209577" y="551623"/>
                      <a:pt x="191783" y="567440"/>
                    </a:cubicBezTo>
                    <a:cubicBezTo>
                      <a:pt x="190794" y="568428"/>
                      <a:pt x="189806" y="568428"/>
                      <a:pt x="189806" y="568428"/>
                    </a:cubicBezTo>
                    <a:lnTo>
                      <a:pt x="160148" y="568428"/>
                    </a:lnTo>
                    <a:lnTo>
                      <a:pt x="160148" y="561509"/>
                    </a:lnTo>
                    <a:cubicBezTo>
                      <a:pt x="160148" y="556566"/>
                      <a:pt x="160148" y="550634"/>
                      <a:pt x="160148" y="545691"/>
                    </a:cubicBezTo>
                    <a:cubicBezTo>
                      <a:pt x="159160" y="542726"/>
                      <a:pt x="160148" y="541737"/>
                      <a:pt x="161137" y="539760"/>
                    </a:cubicBezTo>
                    <a:moveTo>
                      <a:pt x="503183" y="195738"/>
                    </a:moveTo>
                    <a:cubicBezTo>
                      <a:pt x="456720" y="237257"/>
                      <a:pt x="411246" y="278777"/>
                      <a:pt x="365771" y="320297"/>
                    </a:cubicBezTo>
                    <a:cubicBezTo>
                      <a:pt x="320297" y="278777"/>
                      <a:pt x="273834" y="237257"/>
                      <a:pt x="228360" y="195738"/>
                    </a:cubicBezTo>
                    <a:lnTo>
                      <a:pt x="503183" y="195738"/>
                    </a:lnTo>
                    <a:close/>
                    <a:moveTo>
                      <a:pt x="45474" y="170034"/>
                    </a:moveTo>
                    <a:cubicBezTo>
                      <a:pt x="45474" y="161138"/>
                      <a:pt x="45474" y="152240"/>
                      <a:pt x="45474" y="143343"/>
                    </a:cubicBezTo>
                    <a:cubicBezTo>
                      <a:pt x="45474" y="142354"/>
                      <a:pt x="46463" y="142354"/>
                      <a:pt x="47451" y="141366"/>
                    </a:cubicBezTo>
                    <a:cubicBezTo>
                      <a:pt x="48440" y="141366"/>
                      <a:pt x="49429" y="141366"/>
                      <a:pt x="50417" y="141366"/>
                    </a:cubicBezTo>
                    <a:lnTo>
                      <a:pt x="195737" y="141366"/>
                    </a:lnTo>
                    <a:lnTo>
                      <a:pt x="629720" y="141366"/>
                    </a:lnTo>
                    <a:cubicBezTo>
                      <a:pt x="647514" y="141366"/>
                      <a:pt x="665308" y="141366"/>
                      <a:pt x="683103" y="141366"/>
                    </a:cubicBezTo>
                    <a:cubicBezTo>
                      <a:pt x="686068" y="141366"/>
                      <a:pt x="687057" y="142354"/>
                      <a:pt x="687057" y="145320"/>
                    </a:cubicBezTo>
                    <a:cubicBezTo>
                      <a:pt x="687057" y="152240"/>
                      <a:pt x="687057" y="160149"/>
                      <a:pt x="687057" y="167069"/>
                    </a:cubicBezTo>
                    <a:cubicBezTo>
                      <a:pt x="687057" y="168057"/>
                      <a:pt x="687057" y="169046"/>
                      <a:pt x="687057" y="170034"/>
                    </a:cubicBezTo>
                    <a:lnTo>
                      <a:pt x="45474" y="170034"/>
                    </a:lnTo>
                    <a:close/>
                    <a:moveTo>
                      <a:pt x="45474" y="27680"/>
                    </a:moveTo>
                    <a:lnTo>
                      <a:pt x="45474" y="24714"/>
                    </a:lnTo>
                    <a:lnTo>
                      <a:pt x="687057" y="24714"/>
                    </a:lnTo>
                    <a:lnTo>
                      <a:pt x="687057" y="25703"/>
                    </a:lnTo>
                    <a:lnTo>
                      <a:pt x="687057" y="26692"/>
                    </a:lnTo>
                    <a:cubicBezTo>
                      <a:pt x="687057" y="55360"/>
                      <a:pt x="687057" y="84029"/>
                      <a:pt x="687057" y="112697"/>
                    </a:cubicBezTo>
                    <a:cubicBezTo>
                      <a:pt x="687057" y="113686"/>
                      <a:pt x="687057" y="113686"/>
                      <a:pt x="687057" y="114675"/>
                    </a:cubicBezTo>
                    <a:lnTo>
                      <a:pt x="634663" y="114675"/>
                    </a:lnTo>
                    <a:lnTo>
                      <a:pt x="607971" y="114675"/>
                    </a:lnTo>
                    <a:lnTo>
                      <a:pt x="607971" y="114675"/>
                    </a:lnTo>
                    <a:lnTo>
                      <a:pt x="547668" y="114675"/>
                    </a:lnTo>
                    <a:lnTo>
                      <a:pt x="547668" y="114675"/>
                    </a:lnTo>
                    <a:lnTo>
                      <a:pt x="520977" y="114675"/>
                    </a:lnTo>
                    <a:lnTo>
                      <a:pt x="520977" y="114675"/>
                    </a:lnTo>
                    <a:lnTo>
                      <a:pt x="459686" y="114675"/>
                    </a:lnTo>
                    <a:lnTo>
                      <a:pt x="459686" y="114675"/>
                    </a:lnTo>
                    <a:lnTo>
                      <a:pt x="185851" y="114675"/>
                    </a:lnTo>
                    <a:lnTo>
                      <a:pt x="185851" y="114675"/>
                    </a:lnTo>
                    <a:lnTo>
                      <a:pt x="125548" y="114675"/>
                    </a:lnTo>
                    <a:lnTo>
                      <a:pt x="125548" y="114675"/>
                    </a:lnTo>
                    <a:lnTo>
                      <a:pt x="98857" y="114675"/>
                    </a:lnTo>
                    <a:lnTo>
                      <a:pt x="98857" y="114675"/>
                    </a:lnTo>
                    <a:lnTo>
                      <a:pt x="46463" y="114675"/>
                    </a:lnTo>
                    <a:lnTo>
                      <a:pt x="46463" y="114675"/>
                    </a:lnTo>
                    <a:lnTo>
                      <a:pt x="46463" y="114675"/>
                    </a:lnTo>
                    <a:lnTo>
                      <a:pt x="46463" y="107754"/>
                    </a:lnTo>
                    <a:cubicBezTo>
                      <a:pt x="45474" y="81063"/>
                      <a:pt x="45474" y="55360"/>
                      <a:pt x="45474" y="27680"/>
                    </a:cubicBezTo>
                    <a:lnTo>
                      <a:pt x="45474" y="27680"/>
                    </a:lnTo>
                    <a:close/>
                    <a:moveTo>
                      <a:pt x="648503" y="567440"/>
                    </a:moveTo>
                    <a:lnTo>
                      <a:pt x="599074" y="567440"/>
                    </a:lnTo>
                    <a:cubicBezTo>
                      <a:pt x="599074" y="557554"/>
                      <a:pt x="599074" y="548657"/>
                      <a:pt x="599074" y="538771"/>
                    </a:cubicBezTo>
                    <a:cubicBezTo>
                      <a:pt x="599074" y="533828"/>
                      <a:pt x="597097" y="528886"/>
                      <a:pt x="593143" y="525920"/>
                    </a:cubicBezTo>
                    <a:cubicBezTo>
                      <a:pt x="576337" y="511091"/>
                      <a:pt x="560520" y="496263"/>
                      <a:pt x="543714" y="481434"/>
                    </a:cubicBezTo>
                    <a:cubicBezTo>
                      <a:pt x="511091" y="451777"/>
                      <a:pt x="478468" y="422120"/>
                      <a:pt x="444857" y="392463"/>
                    </a:cubicBezTo>
                    <a:cubicBezTo>
                      <a:pt x="440903" y="389497"/>
                      <a:pt x="437937" y="385543"/>
                      <a:pt x="433983" y="382577"/>
                    </a:cubicBezTo>
                    <a:cubicBezTo>
                      <a:pt x="436948" y="380600"/>
                      <a:pt x="438925" y="377634"/>
                      <a:pt x="441891" y="375657"/>
                    </a:cubicBezTo>
                    <a:cubicBezTo>
                      <a:pt x="447823" y="369726"/>
                      <a:pt x="453754" y="363795"/>
                      <a:pt x="460674" y="358852"/>
                    </a:cubicBezTo>
                    <a:cubicBezTo>
                      <a:pt x="467594" y="351932"/>
                      <a:pt x="475503" y="346000"/>
                      <a:pt x="482423" y="339080"/>
                    </a:cubicBezTo>
                    <a:cubicBezTo>
                      <a:pt x="492308" y="330183"/>
                      <a:pt x="502194" y="321286"/>
                      <a:pt x="512080" y="312389"/>
                    </a:cubicBezTo>
                    <a:cubicBezTo>
                      <a:pt x="539760" y="287675"/>
                      <a:pt x="567440" y="262960"/>
                      <a:pt x="594131" y="238246"/>
                    </a:cubicBezTo>
                    <a:cubicBezTo>
                      <a:pt x="598085" y="235280"/>
                      <a:pt x="599074" y="231326"/>
                      <a:pt x="599074" y="226383"/>
                    </a:cubicBezTo>
                    <a:cubicBezTo>
                      <a:pt x="599074" y="217486"/>
                      <a:pt x="599074" y="208589"/>
                      <a:pt x="599074" y="199691"/>
                    </a:cubicBezTo>
                    <a:lnTo>
                      <a:pt x="599074" y="196726"/>
                    </a:lnTo>
                    <a:lnTo>
                      <a:pt x="600063" y="196726"/>
                    </a:lnTo>
                    <a:cubicBezTo>
                      <a:pt x="619834" y="196726"/>
                      <a:pt x="638617" y="196726"/>
                      <a:pt x="658388" y="196726"/>
                    </a:cubicBezTo>
                    <a:cubicBezTo>
                      <a:pt x="672228" y="196726"/>
                      <a:pt x="686068" y="196726"/>
                      <a:pt x="699908" y="196726"/>
                    </a:cubicBezTo>
                    <a:cubicBezTo>
                      <a:pt x="708805" y="196726"/>
                      <a:pt x="713748" y="191783"/>
                      <a:pt x="713748" y="181897"/>
                    </a:cubicBezTo>
                    <a:cubicBezTo>
                      <a:pt x="713748" y="166080"/>
                      <a:pt x="713748" y="150263"/>
                      <a:pt x="713748" y="134446"/>
                    </a:cubicBezTo>
                    <a:cubicBezTo>
                      <a:pt x="713748" y="94903"/>
                      <a:pt x="713748" y="54371"/>
                      <a:pt x="713748" y="14829"/>
                    </a:cubicBezTo>
                    <a:cubicBezTo>
                      <a:pt x="713748" y="4943"/>
                      <a:pt x="708805" y="0"/>
                      <a:pt x="698920" y="0"/>
                    </a:cubicBezTo>
                    <a:cubicBezTo>
                      <a:pt x="585234" y="0"/>
                      <a:pt x="471548" y="0"/>
                      <a:pt x="357863" y="0"/>
                    </a:cubicBezTo>
                    <a:cubicBezTo>
                      <a:pt x="250108" y="0"/>
                      <a:pt x="143343" y="0"/>
                      <a:pt x="36577" y="0"/>
                    </a:cubicBezTo>
                    <a:cubicBezTo>
                      <a:pt x="26691" y="0"/>
                      <a:pt x="20760" y="5932"/>
                      <a:pt x="20760" y="14829"/>
                    </a:cubicBezTo>
                    <a:cubicBezTo>
                      <a:pt x="20760" y="70189"/>
                      <a:pt x="20760" y="125549"/>
                      <a:pt x="20760" y="180909"/>
                    </a:cubicBezTo>
                    <a:cubicBezTo>
                      <a:pt x="20760" y="181897"/>
                      <a:pt x="20760" y="183875"/>
                      <a:pt x="20760" y="184863"/>
                    </a:cubicBezTo>
                    <a:cubicBezTo>
                      <a:pt x="21749" y="191783"/>
                      <a:pt x="27680" y="195738"/>
                      <a:pt x="35589" y="195738"/>
                    </a:cubicBezTo>
                    <a:cubicBezTo>
                      <a:pt x="67223" y="195738"/>
                      <a:pt x="98857" y="195738"/>
                      <a:pt x="130491" y="195738"/>
                    </a:cubicBezTo>
                    <a:cubicBezTo>
                      <a:pt x="131480" y="195738"/>
                      <a:pt x="132469" y="195738"/>
                      <a:pt x="133457" y="195738"/>
                    </a:cubicBezTo>
                    <a:cubicBezTo>
                      <a:pt x="133457" y="197714"/>
                      <a:pt x="133457" y="199691"/>
                      <a:pt x="133457" y="201669"/>
                    </a:cubicBezTo>
                    <a:cubicBezTo>
                      <a:pt x="133457" y="210566"/>
                      <a:pt x="133457" y="218475"/>
                      <a:pt x="133457" y="227371"/>
                    </a:cubicBezTo>
                    <a:cubicBezTo>
                      <a:pt x="133457" y="231326"/>
                      <a:pt x="135434" y="234291"/>
                      <a:pt x="137411" y="236269"/>
                    </a:cubicBezTo>
                    <a:cubicBezTo>
                      <a:pt x="141366" y="239234"/>
                      <a:pt x="144331" y="243189"/>
                      <a:pt x="148286" y="246154"/>
                    </a:cubicBezTo>
                    <a:cubicBezTo>
                      <a:pt x="173000" y="268891"/>
                      <a:pt x="198703" y="291628"/>
                      <a:pt x="223417" y="314366"/>
                    </a:cubicBezTo>
                    <a:cubicBezTo>
                      <a:pt x="241211" y="330183"/>
                      <a:pt x="259006" y="346989"/>
                      <a:pt x="276800" y="362806"/>
                    </a:cubicBezTo>
                    <a:cubicBezTo>
                      <a:pt x="283720" y="368737"/>
                      <a:pt x="290640" y="375657"/>
                      <a:pt x="297560" y="381589"/>
                    </a:cubicBezTo>
                    <a:cubicBezTo>
                      <a:pt x="292617" y="386532"/>
                      <a:pt x="287674" y="390486"/>
                      <a:pt x="282731" y="394440"/>
                    </a:cubicBezTo>
                    <a:cubicBezTo>
                      <a:pt x="256040" y="418166"/>
                      <a:pt x="229348" y="442880"/>
                      <a:pt x="202657" y="467595"/>
                    </a:cubicBezTo>
                    <a:cubicBezTo>
                      <a:pt x="180909" y="487366"/>
                      <a:pt x="159160" y="507137"/>
                      <a:pt x="137411" y="526909"/>
                    </a:cubicBezTo>
                    <a:cubicBezTo>
                      <a:pt x="133457" y="529874"/>
                      <a:pt x="132469" y="533828"/>
                      <a:pt x="132469" y="538771"/>
                    </a:cubicBezTo>
                    <a:cubicBezTo>
                      <a:pt x="132469" y="548657"/>
                      <a:pt x="132469" y="558543"/>
                      <a:pt x="132469" y="568428"/>
                    </a:cubicBezTo>
                    <a:lnTo>
                      <a:pt x="83040" y="568428"/>
                    </a:lnTo>
                    <a:cubicBezTo>
                      <a:pt x="37566" y="568428"/>
                      <a:pt x="0" y="605006"/>
                      <a:pt x="0" y="649491"/>
                    </a:cubicBezTo>
                    <a:lnTo>
                      <a:pt x="0" y="767132"/>
                    </a:lnTo>
                    <a:lnTo>
                      <a:pt x="62280" y="767132"/>
                    </a:lnTo>
                    <a:cubicBezTo>
                      <a:pt x="73154" y="808652"/>
                      <a:pt x="110720" y="840285"/>
                      <a:pt x="157183" y="840285"/>
                    </a:cubicBezTo>
                    <a:cubicBezTo>
                      <a:pt x="202657" y="840285"/>
                      <a:pt x="241211" y="808652"/>
                      <a:pt x="252086" y="767132"/>
                    </a:cubicBezTo>
                    <a:lnTo>
                      <a:pt x="479457" y="767132"/>
                    </a:lnTo>
                    <a:cubicBezTo>
                      <a:pt x="489343" y="808652"/>
                      <a:pt x="527897" y="840285"/>
                      <a:pt x="574360" y="840285"/>
                    </a:cubicBezTo>
                    <a:cubicBezTo>
                      <a:pt x="619834" y="840285"/>
                      <a:pt x="658388" y="808652"/>
                      <a:pt x="669263" y="767132"/>
                    </a:cubicBezTo>
                    <a:lnTo>
                      <a:pt x="731543" y="767132"/>
                    </a:lnTo>
                    <a:lnTo>
                      <a:pt x="731543" y="649491"/>
                    </a:lnTo>
                    <a:cubicBezTo>
                      <a:pt x="731543" y="604017"/>
                      <a:pt x="693977" y="567440"/>
                      <a:pt x="648503" y="56744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C208BA33-B095-4390-D5A0-A6D0EE7D9A82}"/>
                  </a:ext>
                </a:extLst>
              </p:cNvPr>
              <p:cNvSpPr/>
              <p:nvPr/>
            </p:nvSpPr>
            <p:spPr>
              <a:xfrm>
                <a:off x="1191139" y="5198894"/>
                <a:ext cx="31634" cy="29657"/>
              </a:xfrm>
              <a:custGeom>
                <a:avLst/>
                <a:gdLst>
                  <a:gd name="connsiteX0" fmla="*/ 15817 w 31634"/>
                  <a:gd name="connsiteY0" fmla="*/ 29657 h 29657"/>
                  <a:gd name="connsiteX1" fmla="*/ 31634 w 31634"/>
                  <a:gd name="connsiteY1" fmla="*/ 14829 h 29657"/>
                  <a:gd name="connsiteX2" fmla="*/ 15817 w 31634"/>
                  <a:gd name="connsiteY2" fmla="*/ 0 h 29657"/>
                  <a:gd name="connsiteX3" fmla="*/ 0 w 31634"/>
                  <a:gd name="connsiteY3" fmla="*/ 14829 h 29657"/>
                  <a:gd name="connsiteX4" fmla="*/ 15817 w 31634"/>
                  <a:gd name="connsiteY4" fmla="*/ 29657 h 29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34" h="29657">
                    <a:moveTo>
                      <a:pt x="15817" y="29657"/>
                    </a:moveTo>
                    <a:cubicBezTo>
                      <a:pt x="24714" y="29657"/>
                      <a:pt x="31634" y="22737"/>
                      <a:pt x="31634" y="14829"/>
                    </a:cubicBezTo>
                    <a:cubicBezTo>
                      <a:pt x="31634" y="6920"/>
                      <a:pt x="24714" y="0"/>
                      <a:pt x="15817" y="0"/>
                    </a:cubicBezTo>
                    <a:cubicBezTo>
                      <a:pt x="6920" y="0"/>
                      <a:pt x="0" y="6920"/>
                      <a:pt x="0" y="14829"/>
                    </a:cubicBezTo>
                    <a:cubicBezTo>
                      <a:pt x="0" y="22737"/>
                      <a:pt x="6920" y="29657"/>
                      <a:pt x="15817" y="29657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38852CF3-3A81-5882-656D-EFFB0DDA581A}"/>
                  </a:ext>
                </a:extLst>
              </p:cNvPr>
              <p:cNvSpPr/>
              <p:nvPr/>
            </p:nvSpPr>
            <p:spPr>
              <a:xfrm>
                <a:off x="1244521" y="5198894"/>
                <a:ext cx="31634" cy="29657"/>
              </a:xfrm>
              <a:custGeom>
                <a:avLst/>
                <a:gdLst>
                  <a:gd name="connsiteX0" fmla="*/ 15817 w 31634"/>
                  <a:gd name="connsiteY0" fmla="*/ 29657 h 29657"/>
                  <a:gd name="connsiteX1" fmla="*/ 31634 w 31634"/>
                  <a:gd name="connsiteY1" fmla="*/ 14829 h 29657"/>
                  <a:gd name="connsiteX2" fmla="*/ 15817 w 31634"/>
                  <a:gd name="connsiteY2" fmla="*/ 0 h 29657"/>
                  <a:gd name="connsiteX3" fmla="*/ 0 w 31634"/>
                  <a:gd name="connsiteY3" fmla="*/ 14829 h 29657"/>
                  <a:gd name="connsiteX4" fmla="*/ 15817 w 31634"/>
                  <a:gd name="connsiteY4" fmla="*/ 29657 h 29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34" h="29657">
                    <a:moveTo>
                      <a:pt x="15817" y="29657"/>
                    </a:moveTo>
                    <a:cubicBezTo>
                      <a:pt x="24714" y="29657"/>
                      <a:pt x="31634" y="22737"/>
                      <a:pt x="31634" y="14829"/>
                    </a:cubicBezTo>
                    <a:cubicBezTo>
                      <a:pt x="31634" y="6920"/>
                      <a:pt x="24714" y="0"/>
                      <a:pt x="15817" y="0"/>
                    </a:cubicBezTo>
                    <a:cubicBezTo>
                      <a:pt x="6920" y="0"/>
                      <a:pt x="0" y="6920"/>
                      <a:pt x="0" y="14829"/>
                    </a:cubicBezTo>
                    <a:cubicBezTo>
                      <a:pt x="989" y="22737"/>
                      <a:pt x="7909" y="29657"/>
                      <a:pt x="15817" y="29657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" name="Полилиния: фигура 42">
                <a:extLst>
                  <a:ext uri="{FF2B5EF4-FFF2-40B4-BE49-F238E27FC236}">
                    <a16:creationId xmlns:a16="http://schemas.microsoft.com/office/drawing/2014/main" id="{E50D7B95-838F-7895-1275-CCC198BB8C1E}"/>
                  </a:ext>
                </a:extLst>
              </p:cNvPr>
              <p:cNvSpPr/>
              <p:nvPr/>
            </p:nvSpPr>
            <p:spPr>
              <a:xfrm>
                <a:off x="1298893" y="5198894"/>
                <a:ext cx="31634" cy="29657"/>
              </a:xfrm>
              <a:custGeom>
                <a:avLst/>
                <a:gdLst>
                  <a:gd name="connsiteX0" fmla="*/ 15817 w 31634"/>
                  <a:gd name="connsiteY0" fmla="*/ 29657 h 29657"/>
                  <a:gd name="connsiteX1" fmla="*/ 31634 w 31634"/>
                  <a:gd name="connsiteY1" fmla="*/ 14829 h 29657"/>
                  <a:gd name="connsiteX2" fmla="*/ 15817 w 31634"/>
                  <a:gd name="connsiteY2" fmla="*/ 0 h 29657"/>
                  <a:gd name="connsiteX3" fmla="*/ 0 w 31634"/>
                  <a:gd name="connsiteY3" fmla="*/ 14829 h 29657"/>
                  <a:gd name="connsiteX4" fmla="*/ 15817 w 31634"/>
                  <a:gd name="connsiteY4" fmla="*/ 29657 h 29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34" h="29657">
                    <a:moveTo>
                      <a:pt x="15817" y="29657"/>
                    </a:moveTo>
                    <a:cubicBezTo>
                      <a:pt x="24714" y="29657"/>
                      <a:pt x="31634" y="22737"/>
                      <a:pt x="31634" y="14829"/>
                    </a:cubicBezTo>
                    <a:cubicBezTo>
                      <a:pt x="31634" y="6920"/>
                      <a:pt x="24714" y="0"/>
                      <a:pt x="15817" y="0"/>
                    </a:cubicBezTo>
                    <a:cubicBezTo>
                      <a:pt x="6920" y="0"/>
                      <a:pt x="0" y="6920"/>
                      <a:pt x="0" y="14829"/>
                    </a:cubicBezTo>
                    <a:cubicBezTo>
                      <a:pt x="0" y="22737"/>
                      <a:pt x="6920" y="29657"/>
                      <a:pt x="15817" y="29657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" name="Полилиния: фигура 43">
                <a:extLst>
                  <a:ext uri="{FF2B5EF4-FFF2-40B4-BE49-F238E27FC236}">
                    <a16:creationId xmlns:a16="http://schemas.microsoft.com/office/drawing/2014/main" id="{7B2C049C-6DD3-2535-5E5A-B96F9FB3072B}"/>
                  </a:ext>
                </a:extLst>
              </p:cNvPr>
              <p:cNvSpPr/>
              <p:nvPr/>
            </p:nvSpPr>
            <p:spPr>
              <a:xfrm>
                <a:off x="1358207" y="5198894"/>
                <a:ext cx="31634" cy="29657"/>
              </a:xfrm>
              <a:custGeom>
                <a:avLst/>
                <a:gdLst>
                  <a:gd name="connsiteX0" fmla="*/ 15817 w 31634"/>
                  <a:gd name="connsiteY0" fmla="*/ 29657 h 29657"/>
                  <a:gd name="connsiteX1" fmla="*/ 31634 w 31634"/>
                  <a:gd name="connsiteY1" fmla="*/ 14829 h 29657"/>
                  <a:gd name="connsiteX2" fmla="*/ 15817 w 31634"/>
                  <a:gd name="connsiteY2" fmla="*/ 0 h 29657"/>
                  <a:gd name="connsiteX3" fmla="*/ 0 w 31634"/>
                  <a:gd name="connsiteY3" fmla="*/ 14829 h 29657"/>
                  <a:gd name="connsiteX4" fmla="*/ 15817 w 31634"/>
                  <a:gd name="connsiteY4" fmla="*/ 29657 h 29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34" h="29657">
                    <a:moveTo>
                      <a:pt x="15817" y="29657"/>
                    </a:moveTo>
                    <a:cubicBezTo>
                      <a:pt x="24714" y="29657"/>
                      <a:pt x="31634" y="22737"/>
                      <a:pt x="31634" y="14829"/>
                    </a:cubicBezTo>
                    <a:cubicBezTo>
                      <a:pt x="31634" y="6920"/>
                      <a:pt x="24714" y="0"/>
                      <a:pt x="15817" y="0"/>
                    </a:cubicBezTo>
                    <a:cubicBezTo>
                      <a:pt x="6920" y="0"/>
                      <a:pt x="0" y="6920"/>
                      <a:pt x="0" y="14829"/>
                    </a:cubicBezTo>
                    <a:cubicBezTo>
                      <a:pt x="989" y="22737"/>
                      <a:pt x="7909" y="29657"/>
                      <a:pt x="15817" y="29657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" name="Полилиния: фигура 44">
                <a:extLst>
                  <a:ext uri="{FF2B5EF4-FFF2-40B4-BE49-F238E27FC236}">
                    <a16:creationId xmlns:a16="http://schemas.microsoft.com/office/drawing/2014/main" id="{34B59B5A-B6DC-31F1-15D5-578036DBB675}"/>
                  </a:ext>
                </a:extLst>
              </p:cNvPr>
              <p:cNvSpPr/>
              <p:nvPr/>
            </p:nvSpPr>
            <p:spPr>
              <a:xfrm>
                <a:off x="1412578" y="5198894"/>
                <a:ext cx="31634" cy="29657"/>
              </a:xfrm>
              <a:custGeom>
                <a:avLst/>
                <a:gdLst>
                  <a:gd name="connsiteX0" fmla="*/ 15817 w 31634"/>
                  <a:gd name="connsiteY0" fmla="*/ 29657 h 29657"/>
                  <a:gd name="connsiteX1" fmla="*/ 31634 w 31634"/>
                  <a:gd name="connsiteY1" fmla="*/ 14829 h 29657"/>
                  <a:gd name="connsiteX2" fmla="*/ 15817 w 31634"/>
                  <a:gd name="connsiteY2" fmla="*/ 0 h 29657"/>
                  <a:gd name="connsiteX3" fmla="*/ 0 w 31634"/>
                  <a:gd name="connsiteY3" fmla="*/ 14829 h 29657"/>
                  <a:gd name="connsiteX4" fmla="*/ 15817 w 31634"/>
                  <a:gd name="connsiteY4" fmla="*/ 29657 h 29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34" h="29657">
                    <a:moveTo>
                      <a:pt x="15817" y="29657"/>
                    </a:moveTo>
                    <a:cubicBezTo>
                      <a:pt x="24714" y="29657"/>
                      <a:pt x="31634" y="22737"/>
                      <a:pt x="31634" y="14829"/>
                    </a:cubicBezTo>
                    <a:cubicBezTo>
                      <a:pt x="31634" y="6920"/>
                      <a:pt x="24714" y="0"/>
                      <a:pt x="15817" y="0"/>
                    </a:cubicBezTo>
                    <a:cubicBezTo>
                      <a:pt x="6920" y="0"/>
                      <a:pt x="0" y="6920"/>
                      <a:pt x="0" y="14829"/>
                    </a:cubicBezTo>
                    <a:cubicBezTo>
                      <a:pt x="0" y="22737"/>
                      <a:pt x="6920" y="29657"/>
                      <a:pt x="15817" y="29657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" name="Полилиния: фигура 45">
                <a:extLst>
                  <a:ext uri="{FF2B5EF4-FFF2-40B4-BE49-F238E27FC236}">
                    <a16:creationId xmlns:a16="http://schemas.microsoft.com/office/drawing/2014/main" id="{19510E5C-704E-691A-0A6B-E47AB53BACC3}"/>
                  </a:ext>
                </a:extLst>
              </p:cNvPr>
              <p:cNvSpPr/>
              <p:nvPr/>
            </p:nvSpPr>
            <p:spPr>
              <a:xfrm>
                <a:off x="1465961" y="5198894"/>
                <a:ext cx="31634" cy="29657"/>
              </a:xfrm>
              <a:custGeom>
                <a:avLst/>
                <a:gdLst>
                  <a:gd name="connsiteX0" fmla="*/ 15817 w 31634"/>
                  <a:gd name="connsiteY0" fmla="*/ 29657 h 29657"/>
                  <a:gd name="connsiteX1" fmla="*/ 31634 w 31634"/>
                  <a:gd name="connsiteY1" fmla="*/ 14829 h 29657"/>
                  <a:gd name="connsiteX2" fmla="*/ 15817 w 31634"/>
                  <a:gd name="connsiteY2" fmla="*/ 0 h 29657"/>
                  <a:gd name="connsiteX3" fmla="*/ 0 w 31634"/>
                  <a:gd name="connsiteY3" fmla="*/ 14829 h 29657"/>
                  <a:gd name="connsiteX4" fmla="*/ 15817 w 31634"/>
                  <a:gd name="connsiteY4" fmla="*/ 29657 h 29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34" h="29657">
                    <a:moveTo>
                      <a:pt x="15817" y="29657"/>
                    </a:moveTo>
                    <a:cubicBezTo>
                      <a:pt x="24714" y="29657"/>
                      <a:pt x="31634" y="22737"/>
                      <a:pt x="31634" y="14829"/>
                    </a:cubicBezTo>
                    <a:cubicBezTo>
                      <a:pt x="31634" y="6920"/>
                      <a:pt x="24714" y="0"/>
                      <a:pt x="15817" y="0"/>
                    </a:cubicBezTo>
                    <a:cubicBezTo>
                      <a:pt x="6920" y="0"/>
                      <a:pt x="0" y="6920"/>
                      <a:pt x="0" y="14829"/>
                    </a:cubicBezTo>
                    <a:cubicBezTo>
                      <a:pt x="988" y="22737"/>
                      <a:pt x="7909" y="29657"/>
                      <a:pt x="15817" y="29657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7" name="Рисунок 3">
              <a:extLst>
                <a:ext uri="{FF2B5EF4-FFF2-40B4-BE49-F238E27FC236}">
                  <a16:creationId xmlns:a16="http://schemas.microsoft.com/office/drawing/2014/main" id="{104C97FF-D6AE-A5E6-7A30-8CE235EFCEAD}"/>
                </a:ext>
              </a:extLst>
            </p:cNvPr>
            <p:cNvGrpSpPr/>
            <p:nvPr/>
          </p:nvGrpSpPr>
          <p:grpSpPr>
            <a:xfrm>
              <a:off x="2300808" y="1308020"/>
              <a:ext cx="955948" cy="688045"/>
              <a:chOff x="867876" y="3562808"/>
              <a:chExt cx="955948" cy="688045"/>
            </a:xfrm>
            <a:solidFill>
              <a:schemeClr val="bg1">
                <a:lumMod val="75000"/>
              </a:schemeClr>
            </a:solidFill>
          </p:grpSpPr>
          <p:sp>
            <p:nvSpPr>
              <p:cNvPr id="48" name="Полилиния: фигура 47">
                <a:extLst>
                  <a:ext uri="{FF2B5EF4-FFF2-40B4-BE49-F238E27FC236}">
                    <a16:creationId xmlns:a16="http://schemas.microsoft.com/office/drawing/2014/main" id="{56FE4B11-E261-F43D-90A5-836B390DC6A4}"/>
                  </a:ext>
                </a:extLst>
              </p:cNvPr>
              <p:cNvSpPr/>
              <p:nvPr/>
            </p:nvSpPr>
            <p:spPr>
              <a:xfrm>
                <a:off x="1109087" y="3981962"/>
                <a:ext cx="35588" cy="33611"/>
              </a:xfrm>
              <a:custGeom>
                <a:avLst/>
                <a:gdLst>
                  <a:gd name="connsiteX0" fmla="*/ 17794 w 35588"/>
                  <a:gd name="connsiteY0" fmla="*/ 0 h 33611"/>
                  <a:gd name="connsiteX1" fmla="*/ 0 w 35588"/>
                  <a:gd name="connsiteY1" fmla="*/ 16806 h 33611"/>
                  <a:gd name="connsiteX2" fmla="*/ 17794 w 35588"/>
                  <a:gd name="connsiteY2" fmla="*/ 33612 h 33611"/>
                  <a:gd name="connsiteX3" fmla="*/ 35589 w 35588"/>
                  <a:gd name="connsiteY3" fmla="*/ 16806 h 33611"/>
                  <a:gd name="connsiteX4" fmla="*/ 17794 w 35588"/>
                  <a:gd name="connsiteY4" fmla="*/ 0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88" h="33611">
                    <a:moveTo>
                      <a:pt x="17794" y="0"/>
                    </a:moveTo>
                    <a:cubicBezTo>
                      <a:pt x="7909" y="0"/>
                      <a:pt x="0" y="7909"/>
                      <a:pt x="0" y="16806"/>
                    </a:cubicBezTo>
                    <a:cubicBezTo>
                      <a:pt x="0" y="25703"/>
                      <a:pt x="7909" y="33612"/>
                      <a:pt x="17794" y="33612"/>
                    </a:cubicBezTo>
                    <a:cubicBezTo>
                      <a:pt x="27680" y="33612"/>
                      <a:pt x="35589" y="25703"/>
                      <a:pt x="35589" y="16806"/>
                    </a:cubicBezTo>
                    <a:cubicBezTo>
                      <a:pt x="34600" y="7909"/>
                      <a:pt x="27680" y="0"/>
                      <a:pt x="1779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" name="Полилиния: фигура 48">
                <a:extLst>
                  <a:ext uri="{FF2B5EF4-FFF2-40B4-BE49-F238E27FC236}">
                    <a16:creationId xmlns:a16="http://schemas.microsoft.com/office/drawing/2014/main" id="{91B7AC98-5551-5F32-E062-11D377C86B20}"/>
                  </a:ext>
                </a:extLst>
              </p:cNvPr>
              <p:cNvSpPr/>
              <p:nvPr/>
            </p:nvSpPr>
            <p:spPr>
              <a:xfrm>
                <a:off x="1155550" y="3981962"/>
                <a:ext cx="35588" cy="33611"/>
              </a:xfrm>
              <a:custGeom>
                <a:avLst/>
                <a:gdLst>
                  <a:gd name="connsiteX0" fmla="*/ 17794 w 35588"/>
                  <a:gd name="connsiteY0" fmla="*/ 0 h 33611"/>
                  <a:gd name="connsiteX1" fmla="*/ 0 w 35588"/>
                  <a:gd name="connsiteY1" fmla="*/ 16806 h 33611"/>
                  <a:gd name="connsiteX2" fmla="*/ 17794 w 35588"/>
                  <a:gd name="connsiteY2" fmla="*/ 33612 h 33611"/>
                  <a:gd name="connsiteX3" fmla="*/ 35589 w 35588"/>
                  <a:gd name="connsiteY3" fmla="*/ 16806 h 33611"/>
                  <a:gd name="connsiteX4" fmla="*/ 17794 w 35588"/>
                  <a:gd name="connsiteY4" fmla="*/ 0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88" h="33611">
                    <a:moveTo>
                      <a:pt x="17794" y="0"/>
                    </a:moveTo>
                    <a:cubicBezTo>
                      <a:pt x="7909" y="0"/>
                      <a:pt x="0" y="7909"/>
                      <a:pt x="0" y="16806"/>
                    </a:cubicBezTo>
                    <a:cubicBezTo>
                      <a:pt x="0" y="25703"/>
                      <a:pt x="7909" y="33612"/>
                      <a:pt x="17794" y="33612"/>
                    </a:cubicBezTo>
                    <a:cubicBezTo>
                      <a:pt x="27680" y="33612"/>
                      <a:pt x="35589" y="25703"/>
                      <a:pt x="35589" y="16806"/>
                    </a:cubicBezTo>
                    <a:cubicBezTo>
                      <a:pt x="34600" y="7909"/>
                      <a:pt x="26691" y="0"/>
                      <a:pt x="1779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0" name="Полилиния: фигура 49">
                <a:extLst>
                  <a:ext uri="{FF2B5EF4-FFF2-40B4-BE49-F238E27FC236}">
                    <a16:creationId xmlns:a16="http://schemas.microsoft.com/office/drawing/2014/main" id="{A465EDA5-6F71-B702-D589-AD9DDFD44D90}"/>
                  </a:ext>
                </a:extLst>
              </p:cNvPr>
              <p:cNvSpPr/>
              <p:nvPr/>
            </p:nvSpPr>
            <p:spPr>
              <a:xfrm>
                <a:off x="1202013" y="3981962"/>
                <a:ext cx="35588" cy="33611"/>
              </a:xfrm>
              <a:custGeom>
                <a:avLst/>
                <a:gdLst>
                  <a:gd name="connsiteX0" fmla="*/ 17794 w 35588"/>
                  <a:gd name="connsiteY0" fmla="*/ 0 h 33611"/>
                  <a:gd name="connsiteX1" fmla="*/ 0 w 35588"/>
                  <a:gd name="connsiteY1" fmla="*/ 16806 h 33611"/>
                  <a:gd name="connsiteX2" fmla="*/ 17794 w 35588"/>
                  <a:gd name="connsiteY2" fmla="*/ 33612 h 33611"/>
                  <a:gd name="connsiteX3" fmla="*/ 35589 w 35588"/>
                  <a:gd name="connsiteY3" fmla="*/ 16806 h 33611"/>
                  <a:gd name="connsiteX4" fmla="*/ 17794 w 35588"/>
                  <a:gd name="connsiteY4" fmla="*/ 0 h 33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88" h="33611">
                    <a:moveTo>
                      <a:pt x="17794" y="0"/>
                    </a:moveTo>
                    <a:cubicBezTo>
                      <a:pt x="7909" y="0"/>
                      <a:pt x="0" y="7909"/>
                      <a:pt x="0" y="16806"/>
                    </a:cubicBezTo>
                    <a:cubicBezTo>
                      <a:pt x="0" y="25703"/>
                      <a:pt x="7909" y="33612"/>
                      <a:pt x="17794" y="33612"/>
                    </a:cubicBezTo>
                    <a:cubicBezTo>
                      <a:pt x="27680" y="33612"/>
                      <a:pt x="35589" y="25703"/>
                      <a:pt x="35589" y="16806"/>
                    </a:cubicBezTo>
                    <a:cubicBezTo>
                      <a:pt x="34600" y="7909"/>
                      <a:pt x="26691" y="0"/>
                      <a:pt x="17794" y="0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1" name="Полилиния: фигура 50">
                <a:extLst>
                  <a:ext uri="{FF2B5EF4-FFF2-40B4-BE49-F238E27FC236}">
                    <a16:creationId xmlns:a16="http://schemas.microsoft.com/office/drawing/2014/main" id="{7260909E-4F42-1AFC-C959-72D84E5A10ED}"/>
                  </a:ext>
                </a:extLst>
              </p:cNvPr>
              <p:cNvSpPr/>
              <p:nvPr/>
            </p:nvSpPr>
            <p:spPr>
              <a:xfrm>
                <a:off x="867876" y="3562808"/>
                <a:ext cx="955948" cy="688045"/>
              </a:xfrm>
              <a:custGeom>
                <a:avLst/>
                <a:gdLst>
                  <a:gd name="connsiteX0" fmla="*/ 666297 w 955948"/>
                  <a:gd name="connsiteY0" fmla="*/ 535806 h 688045"/>
                  <a:gd name="connsiteX1" fmla="*/ 550634 w 955948"/>
                  <a:gd name="connsiteY1" fmla="*/ 648503 h 688045"/>
                  <a:gd name="connsiteX2" fmla="*/ 434971 w 955948"/>
                  <a:gd name="connsiteY2" fmla="*/ 535806 h 688045"/>
                  <a:gd name="connsiteX3" fmla="*/ 550634 w 955948"/>
                  <a:gd name="connsiteY3" fmla="*/ 423109 h 688045"/>
                  <a:gd name="connsiteX4" fmla="*/ 666297 w 955948"/>
                  <a:gd name="connsiteY4" fmla="*/ 535806 h 688045"/>
                  <a:gd name="connsiteX5" fmla="*/ 412234 w 955948"/>
                  <a:gd name="connsiteY5" fmla="*/ 394440 h 688045"/>
                  <a:gd name="connsiteX6" fmla="*/ 337103 w 955948"/>
                  <a:gd name="connsiteY6" fmla="*/ 363794 h 688045"/>
                  <a:gd name="connsiteX7" fmla="*/ 237257 w 955948"/>
                  <a:gd name="connsiteY7" fmla="*/ 363794 h 688045"/>
                  <a:gd name="connsiteX8" fmla="*/ 189806 w 955948"/>
                  <a:gd name="connsiteY8" fmla="*/ 363794 h 688045"/>
                  <a:gd name="connsiteX9" fmla="*/ 126537 w 955948"/>
                  <a:gd name="connsiteY9" fmla="*/ 363794 h 688045"/>
                  <a:gd name="connsiteX10" fmla="*/ 126537 w 955948"/>
                  <a:gd name="connsiteY10" fmla="*/ 363794 h 688045"/>
                  <a:gd name="connsiteX11" fmla="*/ 126537 w 955948"/>
                  <a:gd name="connsiteY11" fmla="*/ 124560 h 688045"/>
                  <a:gd name="connsiteX12" fmla="*/ 139389 w 955948"/>
                  <a:gd name="connsiteY12" fmla="*/ 111709 h 688045"/>
                  <a:gd name="connsiteX13" fmla="*/ 158171 w 955948"/>
                  <a:gd name="connsiteY13" fmla="*/ 111709 h 688045"/>
                  <a:gd name="connsiteX14" fmla="*/ 162126 w 955948"/>
                  <a:gd name="connsiteY14" fmla="*/ 111709 h 688045"/>
                  <a:gd name="connsiteX15" fmla="*/ 162126 w 955948"/>
                  <a:gd name="connsiteY15" fmla="*/ 277789 h 688045"/>
                  <a:gd name="connsiteX16" fmla="*/ 228360 w 955948"/>
                  <a:gd name="connsiteY16" fmla="*/ 343034 h 688045"/>
                  <a:gd name="connsiteX17" fmla="*/ 432006 w 955948"/>
                  <a:gd name="connsiteY17" fmla="*/ 343034 h 688045"/>
                  <a:gd name="connsiteX18" fmla="*/ 500217 w 955948"/>
                  <a:gd name="connsiteY18" fmla="*/ 343034 h 688045"/>
                  <a:gd name="connsiteX19" fmla="*/ 502194 w 955948"/>
                  <a:gd name="connsiteY19" fmla="*/ 343034 h 688045"/>
                  <a:gd name="connsiteX20" fmla="*/ 502194 w 955948"/>
                  <a:gd name="connsiteY20" fmla="*/ 345011 h 688045"/>
                  <a:gd name="connsiteX21" fmla="*/ 502194 w 955948"/>
                  <a:gd name="connsiteY21" fmla="*/ 391474 h 688045"/>
                  <a:gd name="connsiteX22" fmla="*/ 444857 w 955948"/>
                  <a:gd name="connsiteY22" fmla="*/ 425086 h 688045"/>
                  <a:gd name="connsiteX23" fmla="*/ 427063 w 955948"/>
                  <a:gd name="connsiteY23" fmla="*/ 407291 h 688045"/>
                  <a:gd name="connsiteX24" fmla="*/ 412234 w 955948"/>
                  <a:gd name="connsiteY24" fmla="*/ 394440 h 688045"/>
                  <a:gd name="connsiteX25" fmla="*/ 394440 w 955948"/>
                  <a:gd name="connsiteY25" fmla="*/ 536794 h 688045"/>
                  <a:gd name="connsiteX26" fmla="*/ 400371 w 955948"/>
                  <a:gd name="connsiteY26" fmla="*/ 578314 h 688045"/>
                  <a:gd name="connsiteX27" fmla="*/ 214520 w 955948"/>
                  <a:gd name="connsiteY27" fmla="*/ 578314 h 688045"/>
                  <a:gd name="connsiteX28" fmla="*/ 156194 w 955948"/>
                  <a:gd name="connsiteY28" fmla="*/ 490331 h 688045"/>
                  <a:gd name="connsiteX29" fmla="*/ 52394 w 955948"/>
                  <a:gd name="connsiteY29" fmla="*/ 493297 h 688045"/>
                  <a:gd name="connsiteX30" fmla="*/ 52394 w 955948"/>
                  <a:gd name="connsiteY30" fmla="*/ 488354 h 688045"/>
                  <a:gd name="connsiteX31" fmla="*/ 52394 w 955948"/>
                  <a:gd name="connsiteY31" fmla="*/ 428051 h 688045"/>
                  <a:gd name="connsiteX32" fmla="*/ 80074 w 955948"/>
                  <a:gd name="connsiteY32" fmla="*/ 400371 h 688045"/>
                  <a:gd name="connsiteX33" fmla="*/ 184863 w 955948"/>
                  <a:gd name="connsiteY33" fmla="*/ 400371 h 688045"/>
                  <a:gd name="connsiteX34" fmla="*/ 334137 w 955948"/>
                  <a:gd name="connsiteY34" fmla="*/ 400371 h 688045"/>
                  <a:gd name="connsiteX35" fmla="*/ 334137 w 955948"/>
                  <a:gd name="connsiteY35" fmla="*/ 400371 h 688045"/>
                  <a:gd name="connsiteX36" fmla="*/ 386531 w 955948"/>
                  <a:gd name="connsiteY36" fmla="*/ 422120 h 688045"/>
                  <a:gd name="connsiteX37" fmla="*/ 413223 w 955948"/>
                  <a:gd name="connsiteY37" fmla="*/ 447823 h 688045"/>
                  <a:gd name="connsiteX38" fmla="*/ 419154 w 955948"/>
                  <a:gd name="connsiteY38" fmla="*/ 453754 h 688045"/>
                  <a:gd name="connsiteX39" fmla="*/ 394440 w 955948"/>
                  <a:gd name="connsiteY39" fmla="*/ 536794 h 688045"/>
                  <a:gd name="connsiteX40" fmla="*/ 155206 w 955948"/>
                  <a:gd name="connsiteY40" fmla="*/ 631697 h 688045"/>
                  <a:gd name="connsiteX41" fmla="*/ 105777 w 955948"/>
                  <a:gd name="connsiteY41" fmla="*/ 651468 h 688045"/>
                  <a:gd name="connsiteX42" fmla="*/ 37566 w 955948"/>
                  <a:gd name="connsiteY42" fmla="*/ 582268 h 688045"/>
                  <a:gd name="connsiteX43" fmla="*/ 106766 w 955948"/>
                  <a:gd name="connsiteY43" fmla="*/ 516034 h 688045"/>
                  <a:gd name="connsiteX44" fmla="*/ 107754 w 955948"/>
                  <a:gd name="connsiteY44" fmla="*/ 516034 h 688045"/>
                  <a:gd name="connsiteX45" fmla="*/ 176954 w 955948"/>
                  <a:gd name="connsiteY45" fmla="*/ 585234 h 688045"/>
                  <a:gd name="connsiteX46" fmla="*/ 155206 w 955948"/>
                  <a:gd name="connsiteY46" fmla="*/ 631697 h 688045"/>
                  <a:gd name="connsiteX47" fmla="*/ 199691 w 955948"/>
                  <a:gd name="connsiteY47" fmla="*/ 112697 h 688045"/>
                  <a:gd name="connsiteX48" fmla="*/ 199691 w 955948"/>
                  <a:gd name="connsiteY48" fmla="*/ 112697 h 688045"/>
                  <a:gd name="connsiteX49" fmla="*/ 219463 w 955948"/>
                  <a:gd name="connsiteY49" fmla="*/ 112697 h 688045"/>
                  <a:gd name="connsiteX50" fmla="*/ 343034 w 955948"/>
                  <a:gd name="connsiteY50" fmla="*/ 112697 h 688045"/>
                  <a:gd name="connsiteX51" fmla="*/ 388508 w 955948"/>
                  <a:gd name="connsiteY51" fmla="*/ 138400 h 688045"/>
                  <a:gd name="connsiteX52" fmla="*/ 451777 w 955948"/>
                  <a:gd name="connsiteY52" fmla="*/ 245166 h 688045"/>
                  <a:gd name="connsiteX53" fmla="*/ 477480 w 955948"/>
                  <a:gd name="connsiteY53" fmla="*/ 288663 h 688045"/>
                  <a:gd name="connsiteX54" fmla="*/ 487366 w 955948"/>
                  <a:gd name="connsiteY54" fmla="*/ 306457 h 688045"/>
                  <a:gd name="connsiteX55" fmla="*/ 441891 w 955948"/>
                  <a:gd name="connsiteY55" fmla="*/ 306457 h 688045"/>
                  <a:gd name="connsiteX56" fmla="*/ 288663 w 955948"/>
                  <a:gd name="connsiteY56" fmla="*/ 306457 h 688045"/>
                  <a:gd name="connsiteX57" fmla="*/ 288663 w 955948"/>
                  <a:gd name="connsiteY57" fmla="*/ 306457 h 688045"/>
                  <a:gd name="connsiteX58" fmla="*/ 288663 w 955948"/>
                  <a:gd name="connsiteY58" fmla="*/ 305468 h 688045"/>
                  <a:gd name="connsiteX59" fmla="*/ 288663 w 955948"/>
                  <a:gd name="connsiteY59" fmla="*/ 234291 h 688045"/>
                  <a:gd name="connsiteX60" fmla="*/ 288663 w 955948"/>
                  <a:gd name="connsiteY60" fmla="*/ 229349 h 688045"/>
                  <a:gd name="connsiteX61" fmla="*/ 287674 w 955948"/>
                  <a:gd name="connsiteY61" fmla="*/ 221440 h 688045"/>
                  <a:gd name="connsiteX62" fmla="*/ 267903 w 955948"/>
                  <a:gd name="connsiteY62" fmla="*/ 207600 h 688045"/>
                  <a:gd name="connsiteX63" fmla="*/ 250108 w 955948"/>
                  <a:gd name="connsiteY63" fmla="*/ 224406 h 688045"/>
                  <a:gd name="connsiteX64" fmla="*/ 250108 w 955948"/>
                  <a:gd name="connsiteY64" fmla="*/ 230337 h 688045"/>
                  <a:gd name="connsiteX65" fmla="*/ 250108 w 955948"/>
                  <a:gd name="connsiteY65" fmla="*/ 306457 h 688045"/>
                  <a:gd name="connsiteX66" fmla="*/ 244177 w 955948"/>
                  <a:gd name="connsiteY66" fmla="*/ 306457 h 688045"/>
                  <a:gd name="connsiteX67" fmla="*/ 220451 w 955948"/>
                  <a:gd name="connsiteY67" fmla="*/ 306457 h 688045"/>
                  <a:gd name="connsiteX68" fmla="*/ 199691 w 955948"/>
                  <a:gd name="connsiteY68" fmla="*/ 284709 h 688045"/>
                  <a:gd name="connsiteX69" fmla="*/ 199691 w 955948"/>
                  <a:gd name="connsiteY69" fmla="*/ 252086 h 688045"/>
                  <a:gd name="connsiteX70" fmla="*/ 199691 w 955948"/>
                  <a:gd name="connsiteY70" fmla="*/ 202657 h 688045"/>
                  <a:gd name="connsiteX71" fmla="*/ 199691 w 955948"/>
                  <a:gd name="connsiteY71" fmla="*/ 112697 h 688045"/>
                  <a:gd name="connsiteX72" fmla="*/ 199691 w 955948"/>
                  <a:gd name="connsiteY72" fmla="*/ 112697 h 688045"/>
                  <a:gd name="connsiteX73" fmla="*/ 600063 w 955948"/>
                  <a:gd name="connsiteY73" fmla="*/ 40531 h 688045"/>
                  <a:gd name="connsiteX74" fmla="*/ 603028 w 955948"/>
                  <a:gd name="connsiteY74" fmla="*/ 40531 h 688045"/>
                  <a:gd name="connsiteX75" fmla="*/ 620823 w 955948"/>
                  <a:gd name="connsiteY75" fmla="*/ 40531 h 688045"/>
                  <a:gd name="connsiteX76" fmla="*/ 620823 w 955948"/>
                  <a:gd name="connsiteY76" fmla="*/ 399383 h 688045"/>
                  <a:gd name="connsiteX77" fmla="*/ 601051 w 955948"/>
                  <a:gd name="connsiteY77" fmla="*/ 391474 h 688045"/>
                  <a:gd name="connsiteX78" fmla="*/ 601051 w 955948"/>
                  <a:gd name="connsiteY78" fmla="*/ 40531 h 688045"/>
                  <a:gd name="connsiteX79" fmla="*/ 600063 w 955948"/>
                  <a:gd name="connsiteY79" fmla="*/ 40531 h 688045"/>
                  <a:gd name="connsiteX80" fmla="*/ 931234 w 955948"/>
                  <a:gd name="connsiteY80" fmla="*/ 594131 h 688045"/>
                  <a:gd name="connsiteX81" fmla="*/ 931234 w 955948"/>
                  <a:gd name="connsiteY81" fmla="*/ 594131 h 688045"/>
                  <a:gd name="connsiteX82" fmla="*/ 805685 w 955948"/>
                  <a:gd name="connsiteY82" fmla="*/ 594131 h 688045"/>
                  <a:gd name="connsiteX83" fmla="*/ 763177 w 955948"/>
                  <a:gd name="connsiteY83" fmla="*/ 594131 h 688045"/>
                  <a:gd name="connsiteX84" fmla="*/ 761200 w 955948"/>
                  <a:gd name="connsiteY84" fmla="*/ 594131 h 688045"/>
                  <a:gd name="connsiteX85" fmla="*/ 761200 w 955948"/>
                  <a:gd name="connsiteY85" fmla="*/ 591166 h 688045"/>
                  <a:gd name="connsiteX86" fmla="*/ 761200 w 955948"/>
                  <a:gd name="connsiteY86" fmla="*/ 423109 h 688045"/>
                  <a:gd name="connsiteX87" fmla="*/ 761200 w 955948"/>
                  <a:gd name="connsiteY87" fmla="*/ 404326 h 688045"/>
                  <a:gd name="connsiteX88" fmla="*/ 761200 w 955948"/>
                  <a:gd name="connsiteY88" fmla="*/ 332160 h 688045"/>
                  <a:gd name="connsiteX89" fmla="*/ 725611 w 955948"/>
                  <a:gd name="connsiteY89" fmla="*/ 297560 h 688045"/>
                  <a:gd name="connsiteX90" fmla="*/ 659377 w 955948"/>
                  <a:gd name="connsiteY90" fmla="*/ 297560 h 688045"/>
                  <a:gd name="connsiteX91" fmla="*/ 659377 w 955948"/>
                  <a:gd name="connsiteY91" fmla="*/ 123571 h 688045"/>
                  <a:gd name="connsiteX92" fmla="*/ 659377 w 955948"/>
                  <a:gd name="connsiteY92" fmla="*/ 35589 h 688045"/>
                  <a:gd name="connsiteX93" fmla="*/ 640594 w 955948"/>
                  <a:gd name="connsiteY93" fmla="*/ 3954 h 688045"/>
                  <a:gd name="connsiteX94" fmla="*/ 633674 w 955948"/>
                  <a:gd name="connsiteY94" fmla="*/ 989 h 688045"/>
                  <a:gd name="connsiteX95" fmla="*/ 630708 w 955948"/>
                  <a:gd name="connsiteY95" fmla="*/ 0 h 688045"/>
                  <a:gd name="connsiteX96" fmla="*/ 535805 w 955948"/>
                  <a:gd name="connsiteY96" fmla="*/ 0 h 688045"/>
                  <a:gd name="connsiteX97" fmla="*/ 533828 w 955948"/>
                  <a:gd name="connsiteY97" fmla="*/ 0 h 688045"/>
                  <a:gd name="connsiteX98" fmla="*/ 518011 w 955948"/>
                  <a:gd name="connsiteY98" fmla="*/ 15817 h 688045"/>
                  <a:gd name="connsiteX99" fmla="*/ 521966 w 955948"/>
                  <a:gd name="connsiteY99" fmla="*/ 30646 h 688045"/>
                  <a:gd name="connsiteX100" fmla="*/ 536794 w 955948"/>
                  <a:gd name="connsiteY100" fmla="*/ 37566 h 688045"/>
                  <a:gd name="connsiteX101" fmla="*/ 557554 w 955948"/>
                  <a:gd name="connsiteY101" fmla="*/ 37566 h 688045"/>
                  <a:gd name="connsiteX102" fmla="*/ 561508 w 955948"/>
                  <a:gd name="connsiteY102" fmla="*/ 37566 h 688045"/>
                  <a:gd name="connsiteX103" fmla="*/ 561508 w 955948"/>
                  <a:gd name="connsiteY103" fmla="*/ 381588 h 688045"/>
                  <a:gd name="connsiteX104" fmla="*/ 552611 w 955948"/>
                  <a:gd name="connsiteY104" fmla="*/ 381588 h 688045"/>
                  <a:gd name="connsiteX105" fmla="*/ 541737 w 955948"/>
                  <a:gd name="connsiteY105" fmla="*/ 382577 h 688045"/>
                  <a:gd name="connsiteX106" fmla="*/ 541737 w 955948"/>
                  <a:gd name="connsiteY106" fmla="*/ 340068 h 688045"/>
                  <a:gd name="connsiteX107" fmla="*/ 529874 w 955948"/>
                  <a:gd name="connsiteY107" fmla="*/ 296571 h 688045"/>
                  <a:gd name="connsiteX108" fmla="*/ 483411 w 955948"/>
                  <a:gd name="connsiteY108" fmla="*/ 218474 h 688045"/>
                  <a:gd name="connsiteX109" fmla="*/ 420143 w 955948"/>
                  <a:gd name="connsiteY109" fmla="*/ 111709 h 688045"/>
                  <a:gd name="connsiteX110" fmla="*/ 352920 w 955948"/>
                  <a:gd name="connsiteY110" fmla="*/ 73154 h 688045"/>
                  <a:gd name="connsiteX111" fmla="*/ 138400 w 955948"/>
                  <a:gd name="connsiteY111" fmla="*/ 73154 h 688045"/>
                  <a:gd name="connsiteX112" fmla="*/ 88971 w 955948"/>
                  <a:gd name="connsiteY112" fmla="*/ 121594 h 688045"/>
                  <a:gd name="connsiteX113" fmla="*/ 88971 w 955948"/>
                  <a:gd name="connsiteY113" fmla="*/ 182886 h 688045"/>
                  <a:gd name="connsiteX114" fmla="*/ 88971 w 955948"/>
                  <a:gd name="connsiteY114" fmla="*/ 210566 h 688045"/>
                  <a:gd name="connsiteX115" fmla="*/ 88971 w 955948"/>
                  <a:gd name="connsiteY115" fmla="*/ 361817 h 688045"/>
                  <a:gd name="connsiteX116" fmla="*/ 80074 w 955948"/>
                  <a:gd name="connsiteY116" fmla="*/ 361817 h 688045"/>
                  <a:gd name="connsiteX117" fmla="*/ 14829 w 955948"/>
                  <a:gd name="connsiteY117" fmla="*/ 425086 h 688045"/>
                  <a:gd name="connsiteX118" fmla="*/ 14829 w 955948"/>
                  <a:gd name="connsiteY118" fmla="*/ 432006 h 688045"/>
                  <a:gd name="connsiteX119" fmla="*/ 14829 w 955948"/>
                  <a:gd name="connsiteY119" fmla="*/ 521966 h 688045"/>
                  <a:gd name="connsiteX120" fmla="*/ 11863 w 955948"/>
                  <a:gd name="connsiteY120" fmla="*/ 535806 h 688045"/>
                  <a:gd name="connsiteX121" fmla="*/ 3954 w 955948"/>
                  <a:gd name="connsiteY121" fmla="*/ 558543 h 688045"/>
                  <a:gd name="connsiteX122" fmla="*/ 989 w 955948"/>
                  <a:gd name="connsiteY122" fmla="*/ 567440 h 688045"/>
                  <a:gd name="connsiteX123" fmla="*/ 0 w 955948"/>
                  <a:gd name="connsiteY123" fmla="*/ 592154 h 688045"/>
                  <a:gd name="connsiteX124" fmla="*/ 989 w 955948"/>
                  <a:gd name="connsiteY124" fmla="*/ 597097 h 688045"/>
                  <a:gd name="connsiteX125" fmla="*/ 2966 w 955948"/>
                  <a:gd name="connsiteY125" fmla="*/ 605994 h 688045"/>
                  <a:gd name="connsiteX126" fmla="*/ 104789 w 955948"/>
                  <a:gd name="connsiteY126" fmla="*/ 687057 h 688045"/>
                  <a:gd name="connsiteX127" fmla="*/ 210566 w 955948"/>
                  <a:gd name="connsiteY127" fmla="*/ 615880 h 688045"/>
                  <a:gd name="connsiteX128" fmla="*/ 211554 w 955948"/>
                  <a:gd name="connsiteY128" fmla="*/ 614891 h 688045"/>
                  <a:gd name="connsiteX129" fmla="*/ 212543 w 955948"/>
                  <a:gd name="connsiteY129" fmla="*/ 614891 h 688045"/>
                  <a:gd name="connsiteX130" fmla="*/ 419154 w 955948"/>
                  <a:gd name="connsiteY130" fmla="*/ 614891 h 688045"/>
                  <a:gd name="connsiteX131" fmla="*/ 552611 w 955948"/>
                  <a:gd name="connsiteY131" fmla="*/ 688046 h 688045"/>
                  <a:gd name="connsiteX132" fmla="*/ 709794 w 955948"/>
                  <a:gd name="connsiteY132" fmla="*/ 534817 h 688045"/>
                  <a:gd name="connsiteX133" fmla="*/ 660365 w 955948"/>
                  <a:gd name="connsiteY133" fmla="*/ 423109 h 688045"/>
                  <a:gd name="connsiteX134" fmla="*/ 660365 w 955948"/>
                  <a:gd name="connsiteY134" fmla="*/ 386531 h 688045"/>
                  <a:gd name="connsiteX135" fmla="*/ 660365 w 955948"/>
                  <a:gd name="connsiteY135" fmla="*/ 334137 h 688045"/>
                  <a:gd name="connsiteX136" fmla="*/ 664320 w 955948"/>
                  <a:gd name="connsiteY136" fmla="*/ 334137 h 688045"/>
                  <a:gd name="connsiteX137" fmla="*/ 724623 w 955948"/>
                  <a:gd name="connsiteY137" fmla="*/ 334137 h 688045"/>
                  <a:gd name="connsiteX138" fmla="*/ 724623 w 955948"/>
                  <a:gd name="connsiteY138" fmla="*/ 422120 h 688045"/>
                  <a:gd name="connsiteX139" fmla="*/ 724623 w 955948"/>
                  <a:gd name="connsiteY139" fmla="*/ 483411 h 688045"/>
                  <a:gd name="connsiteX140" fmla="*/ 724623 w 955948"/>
                  <a:gd name="connsiteY140" fmla="*/ 593143 h 688045"/>
                  <a:gd name="connsiteX141" fmla="*/ 761200 w 955948"/>
                  <a:gd name="connsiteY141" fmla="*/ 628731 h 688045"/>
                  <a:gd name="connsiteX142" fmla="*/ 831388 w 955948"/>
                  <a:gd name="connsiteY142" fmla="*/ 628731 h 688045"/>
                  <a:gd name="connsiteX143" fmla="*/ 934200 w 955948"/>
                  <a:gd name="connsiteY143" fmla="*/ 628731 h 688045"/>
                  <a:gd name="connsiteX144" fmla="*/ 934200 w 955948"/>
                  <a:gd name="connsiteY144" fmla="*/ 628731 h 688045"/>
                  <a:gd name="connsiteX145" fmla="*/ 955948 w 955948"/>
                  <a:gd name="connsiteY145" fmla="*/ 614891 h 688045"/>
                  <a:gd name="connsiteX146" fmla="*/ 955948 w 955948"/>
                  <a:gd name="connsiteY146" fmla="*/ 606983 h 688045"/>
                  <a:gd name="connsiteX147" fmla="*/ 955948 w 955948"/>
                  <a:gd name="connsiteY147" fmla="*/ 605006 h 688045"/>
                  <a:gd name="connsiteX148" fmla="*/ 931234 w 955948"/>
                  <a:gd name="connsiteY148" fmla="*/ 594131 h 688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</a:cxnLst>
                <a:rect l="l" t="t" r="r" b="b"/>
                <a:pathLst>
                  <a:path w="955948" h="688045">
                    <a:moveTo>
                      <a:pt x="666297" y="535806"/>
                    </a:moveTo>
                    <a:cubicBezTo>
                      <a:pt x="666297" y="598085"/>
                      <a:pt x="614891" y="648503"/>
                      <a:pt x="550634" y="648503"/>
                    </a:cubicBezTo>
                    <a:cubicBezTo>
                      <a:pt x="486377" y="648503"/>
                      <a:pt x="434971" y="598085"/>
                      <a:pt x="434971" y="535806"/>
                    </a:cubicBezTo>
                    <a:cubicBezTo>
                      <a:pt x="434971" y="473525"/>
                      <a:pt x="486377" y="423109"/>
                      <a:pt x="550634" y="423109"/>
                    </a:cubicBezTo>
                    <a:cubicBezTo>
                      <a:pt x="614891" y="423109"/>
                      <a:pt x="666297" y="473525"/>
                      <a:pt x="666297" y="535806"/>
                    </a:cubicBezTo>
                    <a:moveTo>
                      <a:pt x="412234" y="394440"/>
                    </a:moveTo>
                    <a:cubicBezTo>
                      <a:pt x="390486" y="373680"/>
                      <a:pt x="365771" y="363794"/>
                      <a:pt x="337103" y="363794"/>
                    </a:cubicBezTo>
                    <a:cubicBezTo>
                      <a:pt x="303491" y="363794"/>
                      <a:pt x="269880" y="363794"/>
                      <a:pt x="237257" y="363794"/>
                    </a:cubicBezTo>
                    <a:lnTo>
                      <a:pt x="189806" y="363794"/>
                    </a:lnTo>
                    <a:lnTo>
                      <a:pt x="126537" y="363794"/>
                    </a:lnTo>
                    <a:lnTo>
                      <a:pt x="126537" y="363794"/>
                    </a:lnTo>
                    <a:lnTo>
                      <a:pt x="126537" y="124560"/>
                    </a:lnTo>
                    <a:cubicBezTo>
                      <a:pt x="126537" y="115663"/>
                      <a:pt x="130491" y="112697"/>
                      <a:pt x="139389" y="111709"/>
                    </a:cubicBezTo>
                    <a:cubicBezTo>
                      <a:pt x="145320" y="111709"/>
                      <a:pt x="152240" y="111709"/>
                      <a:pt x="158171" y="111709"/>
                    </a:cubicBezTo>
                    <a:lnTo>
                      <a:pt x="162126" y="111709"/>
                    </a:lnTo>
                    <a:lnTo>
                      <a:pt x="162126" y="277789"/>
                    </a:lnTo>
                    <a:cubicBezTo>
                      <a:pt x="162126" y="316343"/>
                      <a:pt x="189806" y="343034"/>
                      <a:pt x="228360" y="343034"/>
                    </a:cubicBezTo>
                    <a:cubicBezTo>
                      <a:pt x="296571" y="343034"/>
                      <a:pt x="363794" y="343034"/>
                      <a:pt x="432006" y="343034"/>
                    </a:cubicBezTo>
                    <a:lnTo>
                      <a:pt x="500217" y="343034"/>
                    </a:lnTo>
                    <a:lnTo>
                      <a:pt x="502194" y="343034"/>
                    </a:lnTo>
                    <a:lnTo>
                      <a:pt x="502194" y="345011"/>
                    </a:lnTo>
                    <a:lnTo>
                      <a:pt x="502194" y="391474"/>
                    </a:lnTo>
                    <a:cubicBezTo>
                      <a:pt x="480445" y="398394"/>
                      <a:pt x="461663" y="410257"/>
                      <a:pt x="444857" y="425086"/>
                    </a:cubicBezTo>
                    <a:lnTo>
                      <a:pt x="427063" y="407291"/>
                    </a:lnTo>
                    <a:cubicBezTo>
                      <a:pt x="422120" y="403337"/>
                      <a:pt x="417177" y="398394"/>
                      <a:pt x="412234" y="394440"/>
                    </a:cubicBezTo>
                    <a:moveTo>
                      <a:pt x="394440" y="536794"/>
                    </a:moveTo>
                    <a:cubicBezTo>
                      <a:pt x="394440" y="551623"/>
                      <a:pt x="396417" y="565463"/>
                      <a:pt x="400371" y="578314"/>
                    </a:cubicBezTo>
                    <a:lnTo>
                      <a:pt x="214520" y="578314"/>
                    </a:lnTo>
                    <a:cubicBezTo>
                      <a:pt x="211554" y="537783"/>
                      <a:pt x="191783" y="508125"/>
                      <a:pt x="156194" y="490331"/>
                    </a:cubicBezTo>
                    <a:cubicBezTo>
                      <a:pt x="121594" y="472537"/>
                      <a:pt x="86994" y="473525"/>
                      <a:pt x="52394" y="493297"/>
                    </a:cubicBezTo>
                    <a:lnTo>
                      <a:pt x="52394" y="488354"/>
                    </a:lnTo>
                    <a:cubicBezTo>
                      <a:pt x="52394" y="468583"/>
                      <a:pt x="52394" y="447823"/>
                      <a:pt x="52394" y="428051"/>
                    </a:cubicBezTo>
                    <a:cubicBezTo>
                      <a:pt x="52394" y="410257"/>
                      <a:pt x="62280" y="400371"/>
                      <a:pt x="80074" y="400371"/>
                    </a:cubicBezTo>
                    <a:lnTo>
                      <a:pt x="184863" y="400371"/>
                    </a:lnTo>
                    <a:cubicBezTo>
                      <a:pt x="234291" y="400371"/>
                      <a:pt x="284708" y="400371"/>
                      <a:pt x="334137" y="400371"/>
                    </a:cubicBezTo>
                    <a:lnTo>
                      <a:pt x="334137" y="400371"/>
                    </a:lnTo>
                    <a:cubicBezTo>
                      <a:pt x="354897" y="400371"/>
                      <a:pt x="372691" y="407291"/>
                      <a:pt x="386531" y="422120"/>
                    </a:cubicBezTo>
                    <a:cubicBezTo>
                      <a:pt x="395428" y="431017"/>
                      <a:pt x="404325" y="438925"/>
                      <a:pt x="413223" y="447823"/>
                    </a:cubicBezTo>
                    <a:lnTo>
                      <a:pt x="419154" y="453754"/>
                    </a:lnTo>
                    <a:cubicBezTo>
                      <a:pt x="403337" y="477480"/>
                      <a:pt x="394440" y="506148"/>
                      <a:pt x="394440" y="536794"/>
                    </a:cubicBezTo>
                    <a:moveTo>
                      <a:pt x="155206" y="631697"/>
                    </a:moveTo>
                    <a:cubicBezTo>
                      <a:pt x="141366" y="644548"/>
                      <a:pt x="123571" y="651468"/>
                      <a:pt x="105777" y="651468"/>
                    </a:cubicBezTo>
                    <a:cubicBezTo>
                      <a:pt x="68211" y="650480"/>
                      <a:pt x="37566" y="619834"/>
                      <a:pt x="37566" y="582268"/>
                    </a:cubicBezTo>
                    <a:cubicBezTo>
                      <a:pt x="38554" y="545691"/>
                      <a:pt x="69200" y="516034"/>
                      <a:pt x="106766" y="516034"/>
                    </a:cubicBezTo>
                    <a:lnTo>
                      <a:pt x="107754" y="516034"/>
                    </a:lnTo>
                    <a:cubicBezTo>
                      <a:pt x="147297" y="517023"/>
                      <a:pt x="176954" y="546680"/>
                      <a:pt x="176954" y="585234"/>
                    </a:cubicBezTo>
                    <a:cubicBezTo>
                      <a:pt x="175966" y="603028"/>
                      <a:pt x="169046" y="619834"/>
                      <a:pt x="155206" y="631697"/>
                    </a:cubicBezTo>
                    <a:moveTo>
                      <a:pt x="199691" y="112697"/>
                    </a:moveTo>
                    <a:lnTo>
                      <a:pt x="199691" y="112697"/>
                    </a:lnTo>
                    <a:lnTo>
                      <a:pt x="219463" y="112697"/>
                    </a:lnTo>
                    <a:cubicBezTo>
                      <a:pt x="259994" y="112697"/>
                      <a:pt x="301514" y="112697"/>
                      <a:pt x="343034" y="112697"/>
                    </a:cubicBezTo>
                    <a:cubicBezTo>
                      <a:pt x="363794" y="112697"/>
                      <a:pt x="377634" y="120606"/>
                      <a:pt x="388508" y="138400"/>
                    </a:cubicBezTo>
                    <a:cubicBezTo>
                      <a:pt x="409268" y="173989"/>
                      <a:pt x="431017" y="210566"/>
                      <a:pt x="451777" y="245166"/>
                    </a:cubicBezTo>
                    <a:cubicBezTo>
                      <a:pt x="460674" y="259994"/>
                      <a:pt x="468583" y="273834"/>
                      <a:pt x="477480" y="288663"/>
                    </a:cubicBezTo>
                    <a:lnTo>
                      <a:pt x="487366" y="306457"/>
                    </a:lnTo>
                    <a:lnTo>
                      <a:pt x="441891" y="306457"/>
                    </a:lnTo>
                    <a:cubicBezTo>
                      <a:pt x="390486" y="306457"/>
                      <a:pt x="340068" y="306457"/>
                      <a:pt x="288663" y="306457"/>
                    </a:cubicBezTo>
                    <a:lnTo>
                      <a:pt x="288663" y="306457"/>
                    </a:lnTo>
                    <a:lnTo>
                      <a:pt x="288663" y="305468"/>
                    </a:lnTo>
                    <a:cubicBezTo>
                      <a:pt x="288663" y="257028"/>
                      <a:pt x="288663" y="282731"/>
                      <a:pt x="288663" y="234291"/>
                    </a:cubicBezTo>
                    <a:lnTo>
                      <a:pt x="288663" y="229349"/>
                    </a:lnTo>
                    <a:cubicBezTo>
                      <a:pt x="288663" y="226383"/>
                      <a:pt x="288663" y="223417"/>
                      <a:pt x="287674" y="221440"/>
                    </a:cubicBezTo>
                    <a:cubicBezTo>
                      <a:pt x="285697" y="212543"/>
                      <a:pt x="277788" y="206611"/>
                      <a:pt x="267903" y="207600"/>
                    </a:cubicBezTo>
                    <a:cubicBezTo>
                      <a:pt x="258017" y="208589"/>
                      <a:pt x="251097" y="214520"/>
                      <a:pt x="250108" y="224406"/>
                    </a:cubicBezTo>
                    <a:cubicBezTo>
                      <a:pt x="250108" y="226383"/>
                      <a:pt x="250108" y="228360"/>
                      <a:pt x="250108" y="230337"/>
                    </a:cubicBezTo>
                    <a:lnTo>
                      <a:pt x="250108" y="306457"/>
                    </a:lnTo>
                    <a:cubicBezTo>
                      <a:pt x="248131" y="306457"/>
                      <a:pt x="246154" y="306457"/>
                      <a:pt x="244177" y="306457"/>
                    </a:cubicBezTo>
                    <a:cubicBezTo>
                      <a:pt x="236268" y="306457"/>
                      <a:pt x="228360" y="306457"/>
                      <a:pt x="220451" y="306457"/>
                    </a:cubicBezTo>
                    <a:cubicBezTo>
                      <a:pt x="209577" y="305468"/>
                      <a:pt x="200680" y="295583"/>
                      <a:pt x="199691" y="284709"/>
                    </a:cubicBezTo>
                    <a:cubicBezTo>
                      <a:pt x="199691" y="273834"/>
                      <a:pt x="199691" y="262960"/>
                      <a:pt x="199691" y="252086"/>
                    </a:cubicBezTo>
                    <a:lnTo>
                      <a:pt x="199691" y="202657"/>
                    </a:lnTo>
                    <a:cubicBezTo>
                      <a:pt x="200680" y="172011"/>
                      <a:pt x="200680" y="143343"/>
                      <a:pt x="199691" y="112697"/>
                    </a:cubicBezTo>
                    <a:lnTo>
                      <a:pt x="199691" y="112697"/>
                    </a:lnTo>
                    <a:moveTo>
                      <a:pt x="600063" y="40531"/>
                    </a:moveTo>
                    <a:lnTo>
                      <a:pt x="603028" y="40531"/>
                    </a:lnTo>
                    <a:cubicBezTo>
                      <a:pt x="608960" y="40531"/>
                      <a:pt x="614891" y="40531"/>
                      <a:pt x="620823" y="40531"/>
                    </a:cubicBezTo>
                    <a:lnTo>
                      <a:pt x="620823" y="399383"/>
                    </a:lnTo>
                    <a:cubicBezTo>
                      <a:pt x="613903" y="396417"/>
                      <a:pt x="607971" y="393451"/>
                      <a:pt x="601051" y="391474"/>
                    </a:cubicBezTo>
                    <a:lnTo>
                      <a:pt x="601051" y="40531"/>
                    </a:lnTo>
                    <a:lnTo>
                      <a:pt x="600063" y="40531"/>
                    </a:lnTo>
                    <a:close/>
                    <a:moveTo>
                      <a:pt x="931234" y="594131"/>
                    </a:moveTo>
                    <a:lnTo>
                      <a:pt x="931234" y="594131"/>
                    </a:lnTo>
                    <a:cubicBezTo>
                      <a:pt x="874885" y="594131"/>
                      <a:pt x="862034" y="594131"/>
                      <a:pt x="805685" y="594131"/>
                    </a:cubicBezTo>
                    <a:lnTo>
                      <a:pt x="763177" y="594131"/>
                    </a:lnTo>
                    <a:cubicBezTo>
                      <a:pt x="762188" y="594131"/>
                      <a:pt x="761200" y="594131"/>
                      <a:pt x="761200" y="594131"/>
                    </a:cubicBezTo>
                    <a:cubicBezTo>
                      <a:pt x="761200" y="593143"/>
                      <a:pt x="761200" y="592154"/>
                      <a:pt x="761200" y="591166"/>
                    </a:cubicBezTo>
                    <a:lnTo>
                      <a:pt x="761200" y="423109"/>
                    </a:lnTo>
                    <a:lnTo>
                      <a:pt x="761200" y="404326"/>
                    </a:lnTo>
                    <a:cubicBezTo>
                      <a:pt x="761200" y="387520"/>
                      <a:pt x="761200" y="349954"/>
                      <a:pt x="761200" y="332160"/>
                    </a:cubicBezTo>
                    <a:cubicBezTo>
                      <a:pt x="761200" y="311400"/>
                      <a:pt x="746371" y="297560"/>
                      <a:pt x="725611" y="297560"/>
                    </a:cubicBezTo>
                    <a:lnTo>
                      <a:pt x="659377" y="297560"/>
                    </a:lnTo>
                    <a:lnTo>
                      <a:pt x="659377" y="123571"/>
                    </a:lnTo>
                    <a:cubicBezTo>
                      <a:pt x="659377" y="93914"/>
                      <a:pt x="659377" y="65246"/>
                      <a:pt x="659377" y="35589"/>
                    </a:cubicBezTo>
                    <a:cubicBezTo>
                      <a:pt x="659377" y="20760"/>
                      <a:pt x="653445" y="10874"/>
                      <a:pt x="640594" y="3954"/>
                    </a:cubicBezTo>
                    <a:cubicBezTo>
                      <a:pt x="638617" y="2966"/>
                      <a:pt x="635651" y="1977"/>
                      <a:pt x="633674" y="989"/>
                    </a:cubicBezTo>
                    <a:lnTo>
                      <a:pt x="630708" y="0"/>
                    </a:lnTo>
                    <a:lnTo>
                      <a:pt x="535805" y="0"/>
                    </a:lnTo>
                    <a:lnTo>
                      <a:pt x="533828" y="0"/>
                    </a:lnTo>
                    <a:cubicBezTo>
                      <a:pt x="530863" y="989"/>
                      <a:pt x="519988" y="3954"/>
                      <a:pt x="518011" y="15817"/>
                    </a:cubicBezTo>
                    <a:cubicBezTo>
                      <a:pt x="517023" y="20760"/>
                      <a:pt x="519000" y="26692"/>
                      <a:pt x="521966" y="30646"/>
                    </a:cubicBezTo>
                    <a:cubicBezTo>
                      <a:pt x="525920" y="34600"/>
                      <a:pt x="530863" y="37566"/>
                      <a:pt x="536794" y="37566"/>
                    </a:cubicBezTo>
                    <a:cubicBezTo>
                      <a:pt x="543714" y="37566"/>
                      <a:pt x="550634" y="37566"/>
                      <a:pt x="557554" y="37566"/>
                    </a:cubicBezTo>
                    <a:lnTo>
                      <a:pt x="561508" y="37566"/>
                    </a:lnTo>
                    <a:lnTo>
                      <a:pt x="561508" y="381588"/>
                    </a:lnTo>
                    <a:cubicBezTo>
                      <a:pt x="558543" y="381588"/>
                      <a:pt x="555577" y="381588"/>
                      <a:pt x="552611" y="381588"/>
                    </a:cubicBezTo>
                    <a:cubicBezTo>
                      <a:pt x="548657" y="381588"/>
                      <a:pt x="544703" y="381588"/>
                      <a:pt x="541737" y="382577"/>
                    </a:cubicBezTo>
                    <a:cubicBezTo>
                      <a:pt x="541737" y="368737"/>
                      <a:pt x="541737" y="353909"/>
                      <a:pt x="541737" y="340068"/>
                    </a:cubicBezTo>
                    <a:cubicBezTo>
                      <a:pt x="541737" y="324251"/>
                      <a:pt x="537783" y="310411"/>
                      <a:pt x="529874" y="296571"/>
                    </a:cubicBezTo>
                    <a:cubicBezTo>
                      <a:pt x="514057" y="270868"/>
                      <a:pt x="499228" y="244177"/>
                      <a:pt x="483411" y="218474"/>
                    </a:cubicBezTo>
                    <a:cubicBezTo>
                      <a:pt x="462651" y="182886"/>
                      <a:pt x="440903" y="147297"/>
                      <a:pt x="420143" y="111709"/>
                    </a:cubicBezTo>
                    <a:cubicBezTo>
                      <a:pt x="405314" y="86994"/>
                      <a:pt x="381588" y="73154"/>
                      <a:pt x="352920" y="73154"/>
                    </a:cubicBezTo>
                    <a:cubicBezTo>
                      <a:pt x="281743" y="73154"/>
                      <a:pt x="208588" y="73154"/>
                      <a:pt x="138400" y="73154"/>
                    </a:cubicBezTo>
                    <a:cubicBezTo>
                      <a:pt x="110720" y="73154"/>
                      <a:pt x="89960" y="93914"/>
                      <a:pt x="88971" y="121594"/>
                    </a:cubicBezTo>
                    <a:cubicBezTo>
                      <a:pt x="88971" y="142354"/>
                      <a:pt x="88971" y="162126"/>
                      <a:pt x="88971" y="182886"/>
                    </a:cubicBezTo>
                    <a:lnTo>
                      <a:pt x="88971" y="210566"/>
                    </a:lnTo>
                    <a:lnTo>
                      <a:pt x="88971" y="361817"/>
                    </a:lnTo>
                    <a:lnTo>
                      <a:pt x="80074" y="361817"/>
                    </a:lnTo>
                    <a:cubicBezTo>
                      <a:pt x="42509" y="361817"/>
                      <a:pt x="14829" y="388509"/>
                      <a:pt x="14829" y="425086"/>
                    </a:cubicBezTo>
                    <a:lnTo>
                      <a:pt x="14829" y="432006"/>
                    </a:lnTo>
                    <a:cubicBezTo>
                      <a:pt x="14829" y="461663"/>
                      <a:pt x="14829" y="491320"/>
                      <a:pt x="14829" y="521966"/>
                    </a:cubicBezTo>
                    <a:cubicBezTo>
                      <a:pt x="14829" y="526909"/>
                      <a:pt x="13840" y="530863"/>
                      <a:pt x="11863" y="535806"/>
                    </a:cubicBezTo>
                    <a:cubicBezTo>
                      <a:pt x="8897" y="543714"/>
                      <a:pt x="6920" y="550634"/>
                      <a:pt x="3954" y="558543"/>
                    </a:cubicBezTo>
                    <a:cubicBezTo>
                      <a:pt x="2966" y="561509"/>
                      <a:pt x="1977" y="564474"/>
                      <a:pt x="989" y="567440"/>
                    </a:cubicBezTo>
                    <a:lnTo>
                      <a:pt x="0" y="592154"/>
                    </a:lnTo>
                    <a:lnTo>
                      <a:pt x="989" y="597097"/>
                    </a:lnTo>
                    <a:cubicBezTo>
                      <a:pt x="1977" y="600063"/>
                      <a:pt x="1977" y="603028"/>
                      <a:pt x="2966" y="605994"/>
                    </a:cubicBezTo>
                    <a:cubicBezTo>
                      <a:pt x="14829" y="652457"/>
                      <a:pt x="54371" y="685080"/>
                      <a:pt x="104789" y="687057"/>
                    </a:cubicBezTo>
                    <a:cubicBezTo>
                      <a:pt x="151251" y="689034"/>
                      <a:pt x="194748" y="660366"/>
                      <a:pt x="210566" y="615880"/>
                    </a:cubicBezTo>
                    <a:cubicBezTo>
                      <a:pt x="210566" y="614891"/>
                      <a:pt x="211554" y="614891"/>
                      <a:pt x="211554" y="614891"/>
                    </a:cubicBezTo>
                    <a:lnTo>
                      <a:pt x="212543" y="614891"/>
                    </a:lnTo>
                    <a:cubicBezTo>
                      <a:pt x="281743" y="614891"/>
                      <a:pt x="350943" y="614891"/>
                      <a:pt x="419154" y="614891"/>
                    </a:cubicBezTo>
                    <a:cubicBezTo>
                      <a:pt x="446834" y="658388"/>
                      <a:pt x="496263" y="688046"/>
                      <a:pt x="552611" y="688046"/>
                    </a:cubicBezTo>
                    <a:cubicBezTo>
                      <a:pt x="639605" y="688046"/>
                      <a:pt x="709794" y="619834"/>
                      <a:pt x="709794" y="534817"/>
                    </a:cubicBezTo>
                    <a:cubicBezTo>
                      <a:pt x="709794" y="491320"/>
                      <a:pt x="691011" y="451777"/>
                      <a:pt x="660365" y="423109"/>
                    </a:cubicBezTo>
                    <a:cubicBezTo>
                      <a:pt x="660365" y="411246"/>
                      <a:pt x="660365" y="398394"/>
                      <a:pt x="660365" y="386531"/>
                    </a:cubicBezTo>
                    <a:lnTo>
                      <a:pt x="660365" y="334137"/>
                    </a:lnTo>
                    <a:lnTo>
                      <a:pt x="664320" y="334137"/>
                    </a:lnTo>
                    <a:lnTo>
                      <a:pt x="724623" y="334137"/>
                    </a:lnTo>
                    <a:cubicBezTo>
                      <a:pt x="724623" y="355886"/>
                      <a:pt x="724623" y="399383"/>
                      <a:pt x="724623" y="422120"/>
                    </a:cubicBezTo>
                    <a:lnTo>
                      <a:pt x="724623" y="483411"/>
                    </a:lnTo>
                    <a:lnTo>
                      <a:pt x="724623" y="593143"/>
                    </a:lnTo>
                    <a:cubicBezTo>
                      <a:pt x="724623" y="614891"/>
                      <a:pt x="738463" y="628731"/>
                      <a:pt x="761200" y="628731"/>
                    </a:cubicBezTo>
                    <a:lnTo>
                      <a:pt x="831388" y="628731"/>
                    </a:lnTo>
                    <a:cubicBezTo>
                      <a:pt x="879828" y="628731"/>
                      <a:pt x="885760" y="628731"/>
                      <a:pt x="934200" y="628731"/>
                    </a:cubicBezTo>
                    <a:lnTo>
                      <a:pt x="934200" y="628731"/>
                    </a:lnTo>
                    <a:cubicBezTo>
                      <a:pt x="945074" y="628731"/>
                      <a:pt x="952982" y="623788"/>
                      <a:pt x="955948" y="614891"/>
                    </a:cubicBezTo>
                    <a:lnTo>
                      <a:pt x="955948" y="606983"/>
                    </a:lnTo>
                    <a:lnTo>
                      <a:pt x="955948" y="605006"/>
                    </a:lnTo>
                    <a:cubicBezTo>
                      <a:pt x="950017" y="598085"/>
                      <a:pt x="942108" y="594131"/>
                      <a:pt x="931234" y="594131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pic>
          <p:nvPicPr>
            <p:cNvPr id="52" name="Рисунок 51">
              <a:extLst>
                <a:ext uri="{FF2B5EF4-FFF2-40B4-BE49-F238E27FC236}">
                  <a16:creationId xmlns:a16="http://schemas.microsoft.com/office/drawing/2014/main" id="{C96379C9-FC65-EB1E-8B6E-B4339D6327A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161756" y="1365060"/>
              <a:ext cx="876050" cy="573964"/>
            </a:xfrm>
            <a:prstGeom prst="rect">
              <a:avLst/>
            </a:prstGeom>
          </p:spPr>
        </p:pic>
      </p:grpSp>
      <p:sp>
        <p:nvSpPr>
          <p:cNvPr id="54" name="Рисунок 12">
            <a:extLst>
              <a:ext uri="{FF2B5EF4-FFF2-40B4-BE49-F238E27FC236}">
                <a16:creationId xmlns:a16="http://schemas.microsoft.com/office/drawing/2014/main" id="{AEB82018-D08C-56D1-497F-0014972362F7}"/>
              </a:ext>
            </a:extLst>
          </p:cNvPr>
          <p:cNvSpPr/>
          <p:nvPr/>
        </p:nvSpPr>
        <p:spPr>
          <a:xfrm>
            <a:off x="9535531" y="-24170"/>
            <a:ext cx="8760208" cy="8442899"/>
          </a:xfrm>
          <a:custGeom>
            <a:avLst/>
            <a:gdLst>
              <a:gd name="connsiteX0" fmla="*/ 0 w 10593971"/>
              <a:gd name="connsiteY0" fmla="*/ 4087156 h 13206627"/>
              <a:gd name="connsiteX1" fmla="*/ 6233590 w 10593971"/>
              <a:gd name="connsiteY1" fmla="*/ 6545903 h 13206627"/>
              <a:gd name="connsiteX2" fmla="*/ 6233590 w 10593971"/>
              <a:gd name="connsiteY2" fmla="*/ 6659777 h 13206627"/>
              <a:gd name="connsiteX3" fmla="*/ 0 w 10593971"/>
              <a:gd name="connsiteY3" fmla="*/ 9118523 h 13206627"/>
              <a:gd name="connsiteX4" fmla="*/ 0 w 10593971"/>
              <a:gd name="connsiteY4" fmla="*/ 13206628 h 13206627"/>
              <a:gd name="connsiteX5" fmla="*/ 10593971 w 10593971"/>
              <a:gd name="connsiteY5" fmla="*/ 8202781 h 13206627"/>
              <a:gd name="connsiteX6" fmla="*/ 10593971 w 10593971"/>
              <a:gd name="connsiteY6" fmla="*/ 5002899 h 13206627"/>
              <a:gd name="connsiteX7" fmla="*/ 0 w 10593971"/>
              <a:gd name="connsiteY7" fmla="*/ 0 h 13206627"/>
              <a:gd name="connsiteX8" fmla="*/ 0 w 10593971"/>
              <a:gd name="connsiteY8" fmla="*/ 4087156 h 13206627"/>
              <a:gd name="connsiteX0" fmla="*/ 0 w 10593971"/>
              <a:gd name="connsiteY0" fmla="*/ 4087156 h 13206628"/>
              <a:gd name="connsiteX1" fmla="*/ 6233590 w 10593971"/>
              <a:gd name="connsiteY1" fmla="*/ 6545903 h 13206628"/>
              <a:gd name="connsiteX2" fmla="*/ 6233590 w 10593971"/>
              <a:gd name="connsiteY2" fmla="*/ 6659777 h 13206628"/>
              <a:gd name="connsiteX3" fmla="*/ 0 w 10593971"/>
              <a:gd name="connsiteY3" fmla="*/ 9118523 h 13206628"/>
              <a:gd name="connsiteX4" fmla="*/ 0 w 10593971"/>
              <a:gd name="connsiteY4" fmla="*/ 13206628 h 13206628"/>
              <a:gd name="connsiteX5" fmla="*/ 10593971 w 10593971"/>
              <a:gd name="connsiteY5" fmla="*/ 8202781 h 13206628"/>
              <a:gd name="connsiteX6" fmla="*/ 10593971 w 10593971"/>
              <a:gd name="connsiteY6" fmla="*/ 5002899 h 13206628"/>
              <a:gd name="connsiteX7" fmla="*/ 6375400 w 10593971"/>
              <a:gd name="connsiteY7" fmla="*/ 2998865 h 13206628"/>
              <a:gd name="connsiteX8" fmla="*/ 0 w 10593971"/>
              <a:gd name="connsiteY8" fmla="*/ 0 h 13206628"/>
              <a:gd name="connsiteX9" fmla="*/ 0 w 10593971"/>
              <a:gd name="connsiteY9" fmla="*/ 4087156 h 13206628"/>
              <a:gd name="connsiteX0" fmla="*/ 0 w 10593971"/>
              <a:gd name="connsiteY0" fmla="*/ 1090767 h 10210239"/>
              <a:gd name="connsiteX1" fmla="*/ 6233590 w 10593971"/>
              <a:gd name="connsiteY1" fmla="*/ 3549514 h 10210239"/>
              <a:gd name="connsiteX2" fmla="*/ 6233590 w 10593971"/>
              <a:gd name="connsiteY2" fmla="*/ 3663388 h 10210239"/>
              <a:gd name="connsiteX3" fmla="*/ 0 w 10593971"/>
              <a:gd name="connsiteY3" fmla="*/ 6122134 h 10210239"/>
              <a:gd name="connsiteX4" fmla="*/ 0 w 10593971"/>
              <a:gd name="connsiteY4" fmla="*/ 10210239 h 10210239"/>
              <a:gd name="connsiteX5" fmla="*/ 10593971 w 10593971"/>
              <a:gd name="connsiteY5" fmla="*/ 5206392 h 10210239"/>
              <a:gd name="connsiteX6" fmla="*/ 10593971 w 10593971"/>
              <a:gd name="connsiteY6" fmla="*/ 2006510 h 10210239"/>
              <a:gd name="connsiteX7" fmla="*/ 6375400 w 10593971"/>
              <a:gd name="connsiteY7" fmla="*/ 2476 h 10210239"/>
              <a:gd name="connsiteX8" fmla="*/ 0 w 10593971"/>
              <a:gd name="connsiteY8" fmla="*/ 0 h 10210239"/>
              <a:gd name="connsiteX9" fmla="*/ 0 w 10593971"/>
              <a:gd name="connsiteY9" fmla="*/ 1090767 h 10210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593971" h="10210239">
                <a:moveTo>
                  <a:pt x="0" y="1090767"/>
                </a:moveTo>
                <a:lnTo>
                  <a:pt x="6233590" y="3549514"/>
                </a:lnTo>
                <a:lnTo>
                  <a:pt x="6233590" y="3663388"/>
                </a:lnTo>
                <a:lnTo>
                  <a:pt x="0" y="6122134"/>
                </a:lnTo>
                <a:lnTo>
                  <a:pt x="0" y="10210239"/>
                </a:lnTo>
                <a:lnTo>
                  <a:pt x="10593971" y="5206392"/>
                </a:lnTo>
                <a:lnTo>
                  <a:pt x="10593971" y="2006510"/>
                </a:lnTo>
                <a:lnTo>
                  <a:pt x="6375400" y="2476"/>
                </a:lnTo>
                <a:lnTo>
                  <a:pt x="0" y="0"/>
                </a:lnTo>
                <a:lnTo>
                  <a:pt x="0" y="1090767"/>
                </a:lnTo>
                <a:close/>
              </a:path>
            </a:pathLst>
          </a:custGeom>
          <a:blipFill dpi="0" rotWithShape="1">
            <a:blip r:embed="rId6">
              <a:alphaModFix amt="50000"/>
            </a:blip>
            <a:srcRect/>
            <a:stretch>
              <a:fillRect/>
            </a:stretch>
          </a:blipFill>
          <a:ln w="1185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132" name="Заголовок 10">
            <a:extLst>
              <a:ext uri="{FF2B5EF4-FFF2-40B4-BE49-F238E27FC236}">
                <a16:creationId xmlns:a16="http://schemas.microsoft.com/office/drawing/2014/main" id="{A150C7DB-1D07-90AA-2481-68787959973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Техника</a:t>
            </a:r>
            <a:br>
              <a:rPr lang="ru-RU" dirty="0"/>
            </a:br>
            <a:r>
              <a:rPr lang="ru-RU" dirty="0"/>
              <a:t>на электротяге</a:t>
            </a:r>
          </a:p>
        </p:txBody>
      </p:sp>
      <p:sp>
        <p:nvSpPr>
          <p:cNvPr id="133" name="Текст 11">
            <a:extLst>
              <a:ext uri="{FF2B5EF4-FFF2-40B4-BE49-F238E27FC236}">
                <a16:creationId xmlns:a16="http://schemas.microsoft.com/office/drawing/2014/main" id="{D10D309D-6E55-1116-C59B-51BDECCAEB4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>
              <a:lnSpc>
                <a:spcPts val="3000"/>
              </a:lnSpc>
            </a:pPr>
            <a:r>
              <a:rPr lang="ru-RU" b="0" dirty="0" err="1">
                <a:solidFill>
                  <a:schemeClr val="tx1"/>
                </a:solidFill>
              </a:rPr>
              <a:t>Полоуборочная</a:t>
            </a:r>
            <a:r>
              <a:rPr lang="ru-RU" b="0" dirty="0">
                <a:solidFill>
                  <a:schemeClr val="tx1"/>
                </a:solidFill>
              </a:rPr>
              <a:t> техника.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Складская и строительная техника. 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Техника для </a:t>
            </a:r>
            <a:r>
              <a:rPr lang="ru-RU" b="0" dirty="0" err="1">
                <a:solidFill>
                  <a:schemeClr val="tx1"/>
                </a:solidFill>
              </a:rPr>
              <a:t>распреде-лительных</a:t>
            </a:r>
            <a:r>
              <a:rPr lang="ru-RU" b="0" dirty="0">
                <a:solidFill>
                  <a:schemeClr val="tx1"/>
                </a:solidFill>
              </a:rPr>
              <a:t> и торгово-развлекательных центров </a:t>
            </a:r>
            <a:br>
              <a:rPr lang="ru-RU" b="0" dirty="0">
                <a:solidFill>
                  <a:schemeClr val="tx1"/>
                </a:solidFill>
              </a:rPr>
            </a:br>
            <a:r>
              <a:rPr lang="ru-RU" b="0" dirty="0">
                <a:solidFill>
                  <a:schemeClr val="tx1"/>
                </a:solidFill>
              </a:rPr>
              <a:t>и т.д. 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Поддержка людей </a:t>
            </a:r>
            <a:br>
              <a:rPr lang="ru-RU" b="0" dirty="0">
                <a:solidFill>
                  <a:schemeClr val="tx1"/>
                </a:solidFill>
              </a:rPr>
            </a:br>
            <a:r>
              <a:rPr lang="ru-RU" b="0" dirty="0">
                <a:solidFill>
                  <a:schemeClr val="tx1"/>
                </a:solidFill>
              </a:rPr>
              <a:t>с ограниченными возможностями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97878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33" grpId="0" build="p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hlinkClick r:id="rId2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F6394DB6-D41C-3434-7076-9F04D8FE4BFE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26" name="Группа 125">
            <a:extLst>
              <a:ext uri="{FF2B5EF4-FFF2-40B4-BE49-F238E27FC236}">
                <a16:creationId xmlns:a16="http://schemas.microsoft.com/office/drawing/2014/main" id="{E55A6C65-6102-7C03-A4D0-B52260FA8748}"/>
              </a:ext>
            </a:extLst>
          </p:cNvPr>
          <p:cNvGrpSpPr/>
          <p:nvPr/>
        </p:nvGrpSpPr>
        <p:grpSpPr>
          <a:xfrm>
            <a:off x="1351756" y="8318500"/>
            <a:ext cx="2928359" cy="819787"/>
            <a:chOff x="1351756" y="7232866"/>
            <a:chExt cx="2928359" cy="819787"/>
          </a:xfrm>
        </p:grpSpPr>
        <p:grpSp>
          <p:nvGrpSpPr>
            <p:cNvPr id="52" name="Рисунок 3">
              <a:extLst>
                <a:ext uri="{FF2B5EF4-FFF2-40B4-BE49-F238E27FC236}">
                  <a16:creationId xmlns:a16="http://schemas.microsoft.com/office/drawing/2014/main" id="{7652413B-CF67-2F80-AA29-F11A438619FE}"/>
                </a:ext>
              </a:extLst>
            </p:cNvPr>
            <p:cNvGrpSpPr/>
            <p:nvPr/>
          </p:nvGrpSpPr>
          <p:grpSpPr>
            <a:xfrm>
              <a:off x="1351756" y="7232866"/>
              <a:ext cx="643296" cy="780834"/>
              <a:chOff x="937340" y="2691893"/>
              <a:chExt cx="873892" cy="1060731"/>
            </a:xfrm>
            <a:solidFill>
              <a:schemeClr val="bg1">
                <a:lumMod val="75000"/>
              </a:schemeClr>
            </a:solidFill>
          </p:grpSpPr>
          <p:sp>
            <p:nvSpPr>
              <p:cNvPr id="53" name="Полилиния: фигура 52">
                <a:extLst>
                  <a:ext uri="{FF2B5EF4-FFF2-40B4-BE49-F238E27FC236}">
                    <a16:creationId xmlns:a16="http://schemas.microsoft.com/office/drawing/2014/main" id="{603BBC34-D9D3-55BD-41FC-6558CAD0E799}"/>
                  </a:ext>
                </a:extLst>
              </p:cNvPr>
              <p:cNvSpPr/>
              <p:nvPr/>
            </p:nvSpPr>
            <p:spPr>
              <a:xfrm>
                <a:off x="937340" y="2691893"/>
                <a:ext cx="407289" cy="397403"/>
              </a:xfrm>
              <a:custGeom>
                <a:avLst/>
                <a:gdLst>
                  <a:gd name="connsiteX0" fmla="*/ 99845 w 407289"/>
                  <a:gd name="connsiteY0" fmla="*/ 200679 h 397403"/>
                  <a:gd name="connsiteX1" fmla="*/ 203645 w 407289"/>
                  <a:gd name="connsiteY1" fmla="*/ 97868 h 397403"/>
                  <a:gd name="connsiteX2" fmla="*/ 308433 w 407289"/>
                  <a:gd name="connsiteY2" fmla="*/ 198702 h 397403"/>
                  <a:gd name="connsiteX3" fmla="*/ 204633 w 407289"/>
                  <a:gd name="connsiteY3" fmla="*/ 301513 h 397403"/>
                  <a:gd name="connsiteX4" fmla="*/ 203645 w 407289"/>
                  <a:gd name="connsiteY4" fmla="*/ 301513 h 397403"/>
                  <a:gd name="connsiteX5" fmla="*/ 99845 w 407289"/>
                  <a:gd name="connsiteY5" fmla="*/ 200679 h 397403"/>
                  <a:gd name="connsiteX6" fmla="*/ 204633 w 407289"/>
                  <a:gd name="connsiteY6" fmla="*/ 0 h 397403"/>
                  <a:gd name="connsiteX7" fmla="*/ 184862 w 407289"/>
                  <a:gd name="connsiteY7" fmla="*/ 21748 h 397403"/>
                  <a:gd name="connsiteX8" fmla="*/ 184862 w 407289"/>
                  <a:gd name="connsiteY8" fmla="*/ 51405 h 397403"/>
                  <a:gd name="connsiteX9" fmla="*/ 177942 w 407289"/>
                  <a:gd name="connsiteY9" fmla="*/ 60303 h 397403"/>
                  <a:gd name="connsiteX10" fmla="*/ 122582 w 407289"/>
                  <a:gd name="connsiteY10" fmla="*/ 82051 h 397403"/>
                  <a:gd name="connsiteX11" fmla="*/ 112697 w 407289"/>
                  <a:gd name="connsiteY11" fmla="*/ 81062 h 397403"/>
                  <a:gd name="connsiteX12" fmla="*/ 88971 w 407289"/>
                  <a:gd name="connsiteY12" fmla="*/ 59314 h 397403"/>
                  <a:gd name="connsiteX13" fmla="*/ 60303 w 407289"/>
                  <a:gd name="connsiteY13" fmla="*/ 58325 h 397403"/>
                  <a:gd name="connsiteX14" fmla="*/ 61291 w 407289"/>
                  <a:gd name="connsiteY14" fmla="*/ 86994 h 397403"/>
                  <a:gd name="connsiteX15" fmla="*/ 84028 w 407289"/>
                  <a:gd name="connsiteY15" fmla="*/ 109731 h 397403"/>
                  <a:gd name="connsiteX16" fmla="*/ 85017 w 407289"/>
                  <a:gd name="connsiteY16" fmla="*/ 118628 h 397403"/>
                  <a:gd name="connsiteX17" fmla="*/ 62280 w 407289"/>
                  <a:gd name="connsiteY17" fmla="*/ 172999 h 397403"/>
                  <a:gd name="connsiteX18" fmla="*/ 53383 w 407289"/>
                  <a:gd name="connsiteY18" fmla="*/ 179919 h 397403"/>
                  <a:gd name="connsiteX19" fmla="*/ 21748 w 407289"/>
                  <a:gd name="connsiteY19" fmla="*/ 179919 h 397403"/>
                  <a:gd name="connsiteX20" fmla="*/ 0 w 407289"/>
                  <a:gd name="connsiteY20" fmla="*/ 199690 h 397403"/>
                  <a:gd name="connsiteX21" fmla="*/ 21748 w 407289"/>
                  <a:gd name="connsiteY21" fmla="*/ 218473 h 397403"/>
                  <a:gd name="connsiteX22" fmla="*/ 52394 w 407289"/>
                  <a:gd name="connsiteY22" fmla="*/ 218473 h 397403"/>
                  <a:gd name="connsiteX23" fmla="*/ 62280 w 407289"/>
                  <a:gd name="connsiteY23" fmla="*/ 226382 h 397403"/>
                  <a:gd name="connsiteX24" fmla="*/ 84028 w 407289"/>
                  <a:gd name="connsiteY24" fmla="*/ 277787 h 397403"/>
                  <a:gd name="connsiteX25" fmla="*/ 83040 w 407289"/>
                  <a:gd name="connsiteY25" fmla="*/ 289650 h 397403"/>
                  <a:gd name="connsiteX26" fmla="*/ 62280 w 407289"/>
                  <a:gd name="connsiteY26" fmla="*/ 310410 h 397403"/>
                  <a:gd name="connsiteX27" fmla="*/ 60303 w 407289"/>
                  <a:gd name="connsiteY27" fmla="*/ 340067 h 397403"/>
                  <a:gd name="connsiteX28" fmla="*/ 90948 w 407289"/>
                  <a:gd name="connsiteY28" fmla="*/ 337101 h 397403"/>
                  <a:gd name="connsiteX29" fmla="*/ 114674 w 407289"/>
                  <a:gd name="connsiteY29" fmla="*/ 311398 h 397403"/>
                  <a:gd name="connsiteX30" fmla="*/ 146308 w 407289"/>
                  <a:gd name="connsiteY30" fmla="*/ 328204 h 397403"/>
                  <a:gd name="connsiteX31" fmla="*/ 177942 w 407289"/>
                  <a:gd name="connsiteY31" fmla="*/ 338090 h 397403"/>
                  <a:gd name="connsiteX32" fmla="*/ 183873 w 407289"/>
                  <a:gd name="connsiteY32" fmla="*/ 345010 h 397403"/>
                  <a:gd name="connsiteX33" fmla="*/ 183873 w 407289"/>
                  <a:gd name="connsiteY33" fmla="*/ 376644 h 397403"/>
                  <a:gd name="connsiteX34" fmla="*/ 203645 w 407289"/>
                  <a:gd name="connsiteY34" fmla="*/ 397404 h 397403"/>
                  <a:gd name="connsiteX35" fmla="*/ 223416 w 407289"/>
                  <a:gd name="connsiteY35" fmla="*/ 376644 h 397403"/>
                  <a:gd name="connsiteX36" fmla="*/ 223416 w 407289"/>
                  <a:gd name="connsiteY36" fmla="*/ 346987 h 397403"/>
                  <a:gd name="connsiteX37" fmla="*/ 231324 w 407289"/>
                  <a:gd name="connsiteY37" fmla="*/ 337101 h 397403"/>
                  <a:gd name="connsiteX38" fmla="*/ 285696 w 407289"/>
                  <a:gd name="connsiteY38" fmla="*/ 315353 h 397403"/>
                  <a:gd name="connsiteX39" fmla="*/ 295581 w 407289"/>
                  <a:gd name="connsiteY39" fmla="*/ 316341 h 397403"/>
                  <a:gd name="connsiteX40" fmla="*/ 318318 w 407289"/>
                  <a:gd name="connsiteY40" fmla="*/ 338090 h 397403"/>
                  <a:gd name="connsiteX41" fmla="*/ 347975 w 407289"/>
                  <a:gd name="connsiteY41" fmla="*/ 340067 h 397403"/>
                  <a:gd name="connsiteX42" fmla="*/ 345998 w 407289"/>
                  <a:gd name="connsiteY42" fmla="*/ 311398 h 397403"/>
                  <a:gd name="connsiteX43" fmla="*/ 324250 w 407289"/>
                  <a:gd name="connsiteY43" fmla="*/ 289650 h 397403"/>
                  <a:gd name="connsiteX44" fmla="*/ 322273 w 407289"/>
                  <a:gd name="connsiteY44" fmla="*/ 280753 h 397403"/>
                  <a:gd name="connsiteX45" fmla="*/ 345010 w 407289"/>
                  <a:gd name="connsiteY45" fmla="*/ 226382 h 397403"/>
                  <a:gd name="connsiteX46" fmla="*/ 353907 w 407289"/>
                  <a:gd name="connsiteY46" fmla="*/ 219462 h 397403"/>
                  <a:gd name="connsiteX47" fmla="*/ 384552 w 407289"/>
                  <a:gd name="connsiteY47" fmla="*/ 219462 h 397403"/>
                  <a:gd name="connsiteX48" fmla="*/ 407289 w 407289"/>
                  <a:gd name="connsiteY48" fmla="*/ 199690 h 397403"/>
                  <a:gd name="connsiteX49" fmla="*/ 384552 w 407289"/>
                  <a:gd name="connsiteY49" fmla="*/ 179919 h 397403"/>
                  <a:gd name="connsiteX50" fmla="*/ 354895 w 407289"/>
                  <a:gd name="connsiteY50" fmla="*/ 179919 h 397403"/>
                  <a:gd name="connsiteX51" fmla="*/ 344021 w 407289"/>
                  <a:gd name="connsiteY51" fmla="*/ 172010 h 397403"/>
                  <a:gd name="connsiteX52" fmla="*/ 322273 w 407289"/>
                  <a:gd name="connsiteY52" fmla="*/ 119617 h 397403"/>
                  <a:gd name="connsiteX53" fmla="*/ 323261 w 407289"/>
                  <a:gd name="connsiteY53" fmla="*/ 109731 h 397403"/>
                  <a:gd name="connsiteX54" fmla="*/ 345998 w 407289"/>
                  <a:gd name="connsiteY54" fmla="*/ 86994 h 397403"/>
                  <a:gd name="connsiteX55" fmla="*/ 346987 w 407289"/>
                  <a:gd name="connsiteY55" fmla="*/ 58325 h 397403"/>
                  <a:gd name="connsiteX56" fmla="*/ 318318 w 407289"/>
                  <a:gd name="connsiteY56" fmla="*/ 59314 h 397403"/>
                  <a:gd name="connsiteX57" fmla="*/ 294593 w 407289"/>
                  <a:gd name="connsiteY57" fmla="*/ 81062 h 397403"/>
                  <a:gd name="connsiteX58" fmla="*/ 284707 w 407289"/>
                  <a:gd name="connsiteY58" fmla="*/ 82051 h 397403"/>
                  <a:gd name="connsiteX59" fmla="*/ 230336 w 407289"/>
                  <a:gd name="connsiteY59" fmla="*/ 60303 h 397403"/>
                  <a:gd name="connsiteX60" fmla="*/ 222427 w 407289"/>
                  <a:gd name="connsiteY60" fmla="*/ 51405 h 397403"/>
                  <a:gd name="connsiteX61" fmla="*/ 222427 w 407289"/>
                  <a:gd name="connsiteY61" fmla="*/ 21748 h 397403"/>
                  <a:gd name="connsiteX62" fmla="*/ 204633 w 407289"/>
                  <a:gd name="connsiteY62" fmla="*/ 0 h 397403"/>
                  <a:gd name="connsiteX63" fmla="*/ 204633 w 407289"/>
                  <a:gd name="connsiteY63" fmla="*/ 0 h 397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07289" h="397403">
                    <a:moveTo>
                      <a:pt x="99845" y="200679"/>
                    </a:moveTo>
                    <a:cubicBezTo>
                      <a:pt x="98857" y="144331"/>
                      <a:pt x="145319" y="97868"/>
                      <a:pt x="203645" y="97868"/>
                    </a:cubicBezTo>
                    <a:cubicBezTo>
                      <a:pt x="260981" y="97868"/>
                      <a:pt x="308433" y="142354"/>
                      <a:pt x="308433" y="198702"/>
                    </a:cubicBezTo>
                    <a:cubicBezTo>
                      <a:pt x="309421" y="255050"/>
                      <a:pt x="262959" y="301513"/>
                      <a:pt x="204633" y="301513"/>
                    </a:cubicBezTo>
                    <a:cubicBezTo>
                      <a:pt x="204633" y="301513"/>
                      <a:pt x="204633" y="301513"/>
                      <a:pt x="203645" y="301513"/>
                    </a:cubicBezTo>
                    <a:cubicBezTo>
                      <a:pt x="147296" y="301513"/>
                      <a:pt x="100834" y="256039"/>
                      <a:pt x="99845" y="200679"/>
                    </a:cubicBezTo>
                    <a:moveTo>
                      <a:pt x="204633" y="0"/>
                    </a:moveTo>
                    <a:cubicBezTo>
                      <a:pt x="192770" y="0"/>
                      <a:pt x="184862" y="8897"/>
                      <a:pt x="184862" y="21748"/>
                    </a:cubicBezTo>
                    <a:cubicBezTo>
                      <a:pt x="184862" y="31634"/>
                      <a:pt x="184862" y="41520"/>
                      <a:pt x="184862" y="51405"/>
                    </a:cubicBezTo>
                    <a:cubicBezTo>
                      <a:pt x="184862" y="56348"/>
                      <a:pt x="182885" y="59314"/>
                      <a:pt x="177942" y="60303"/>
                    </a:cubicBezTo>
                    <a:cubicBezTo>
                      <a:pt x="158171" y="63268"/>
                      <a:pt x="139388" y="71177"/>
                      <a:pt x="122582" y="82051"/>
                    </a:cubicBezTo>
                    <a:cubicBezTo>
                      <a:pt x="120605" y="83040"/>
                      <a:pt x="114674" y="83040"/>
                      <a:pt x="112697" y="81062"/>
                    </a:cubicBezTo>
                    <a:cubicBezTo>
                      <a:pt x="104788" y="74142"/>
                      <a:pt x="96879" y="66234"/>
                      <a:pt x="88971" y="59314"/>
                    </a:cubicBezTo>
                    <a:cubicBezTo>
                      <a:pt x="79085" y="50417"/>
                      <a:pt x="68211" y="50417"/>
                      <a:pt x="60303" y="58325"/>
                    </a:cubicBezTo>
                    <a:cubicBezTo>
                      <a:pt x="52394" y="66234"/>
                      <a:pt x="52394" y="77108"/>
                      <a:pt x="61291" y="86994"/>
                    </a:cubicBezTo>
                    <a:cubicBezTo>
                      <a:pt x="69200" y="94902"/>
                      <a:pt x="77108" y="101822"/>
                      <a:pt x="84028" y="109731"/>
                    </a:cubicBezTo>
                    <a:cubicBezTo>
                      <a:pt x="86005" y="111708"/>
                      <a:pt x="86994" y="116651"/>
                      <a:pt x="85017" y="118628"/>
                    </a:cubicBezTo>
                    <a:cubicBezTo>
                      <a:pt x="74142" y="135433"/>
                      <a:pt x="65245" y="153228"/>
                      <a:pt x="62280" y="172999"/>
                    </a:cubicBezTo>
                    <a:cubicBezTo>
                      <a:pt x="61291" y="177942"/>
                      <a:pt x="58325" y="179919"/>
                      <a:pt x="53383" y="179919"/>
                    </a:cubicBezTo>
                    <a:cubicBezTo>
                      <a:pt x="42508" y="179919"/>
                      <a:pt x="32623" y="179919"/>
                      <a:pt x="21748" y="179919"/>
                    </a:cubicBezTo>
                    <a:cubicBezTo>
                      <a:pt x="8897" y="180908"/>
                      <a:pt x="0" y="187828"/>
                      <a:pt x="0" y="199690"/>
                    </a:cubicBezTo>
                    <a:cubicBezTo>
                      <a:pt x="0" y="210565"/>
                      <a:pt x="8897" y="218473"/>
                      <a:pt x="21748" y="218473"/>
                    </a:cubicBezTo>
                    <a:cubicBezTo>
                      <a:pt x="31634" y="218473"/>
                      <a:pt x="42508" y="218473"/>
                      <a:pt x="52394" y="218473"/>
                    </a:cubicBezTo>
                    <a:cubicBezTo>
                      <a:pt x="58325" y="218473"/>
                      <a:pt x="61291" y="220450"/>
                      <a:pt x="62280" y="226382"/>
                    </a:cubicBezTo>
                    <a:cubicBezTo>
                      <a:pt x="65245" y="245164"/>
                      <a:pt x="73154" y="262959"/>
                      <a:pt x="84028" y="277787"/>
                    </a:cubicBezTo>
                    <a:cubicBezTo>
                      <a:pt x="87982" y="282730"/>
                      <a:pt x="86994" y="285696"/>
                      <a:pt x="83040" y="289650"/>
                    </a:cubicBezTo>
                    <a:cubicBezTo>
                      <a:pt x="76120" y="296570"/>
                      <a:pt x="69200" y="303490"/>
                      <a:pt x="62280" y="310410"/>
                    </a:cubicBezTo>
                    <a:cubicBezTo>
                      <a:pt x="52394" y="320295"/>
                      <a:pt x="51405" y="332158"/>
                      <a:pt x="60303" y="340067"/>
                    </a:cubicBezTo>
                    <a:cubicBezTo>
                      <a:pt x="69200" y="347975"/>
                      <a:pt x="80074" y="347975"/>
                      <a:pt x="90948" y="337101"/>
                    </a:cubicBezTo>
                    <a:cubicBezTo>
                      <a:pt x="99845" y="328204"/>
                      <a:pt x="107754" y="319307"/>
                      <a:pt x="114674" y="311398"/>
                    </a:cubicBezTo>
                    <a:cubicBezTo>
                      <a:pt x="126536" y="318318"/>
                      <a:pt x="136422" y="324250"/>
                      <a:pt x="146308" y="328204"/>
                    </a:cubicBezTo>
                    <a:cubicBezTo>
                      <a:pt x="156193" y="332158"/>
                      <a:pt x="168056" y="334135"/>
                      <a:pt x="177942" y="338090"/>
                    </a:cubicBezTo>
                    <a:cubicBezTo>
                      <a:pt x="180908" y="339078"/>
                      <a:pt x="183873" y="343032"/>
                      <a:pt x="183873" y="345010"/>
                    </a:cubicBezTo>
                    <a:cubicBezTo>
                      <a:pt x="184862" y="355884"/>
                      <a:pt x="183873" y="365770"/>
                      <a:pt x="183873" y="376644"/>
                    </a:cubicBezTo>
                    <a:cubicBezTo>
                      <a:pt x="183873" y="389495"/>
                      <a:pt x="192770" y="397404"/>
                      <a:pt x="203645" y="397404"/>
                    </a:cubicBezTo>
                    <a:cubicBezTo>
                      <a:pt x="214519" y="397404"/>
                      <a:pt x="222427" y="389495"/>
                      <a:pt x="223416" y="376644"/>
                    </a:cubicBezTo>
                    <a:cubicBezTo>
                      <a:pt x="223416" y="366758"/>
                      <a:pt x="224405" y="356873"/>
                      <a:pt x="223416" y="346987"/>
                    </a:cubicBezTo>
                    <a:cubicBezTo>
                      <a:pt x="223416" y="341055"/>
                      <a:pt x="225393" y="338090"/>
                      <a:pt x="231324" y="337101"/>
                    </a:cubicBezTo>
                    <a:cubicBezTo>
                      <a:pt x="251096" y="334135"/>
                      <a:pt x="268890" y="326227"/>
                      <a:pt x="285696" y="315353"/>
                    </a:cubicBezTo>
                    <a:cubicBezTo>
                      <a:pt x="287673" y="314364"/>
                      <a:pt x="293604" y="314364"/>
                      <a:pt x="295581" y="316341"/>
                    </a:cubicBezTo>
                    <a:cubicBezTo>
                      <a:pt x="303490" y="323261"/>
                      <a:pt x="310410" y="331170"/>
                      <a:pt x="318318" y="338090"/>
                    </a:cubicBezTo>
                    <a:cubicBezTo>
                      <a:pt x="328204" y="346987"/>
                      <a:pt x="340067" y="347975"/>
                      <a:pt x="347975" y="340067"/>
                    </a:cubicBezTo>
                    <a:cubicBezTo>
                      <a:pt x="356872" y="332158"/>
                      <a:pt x="355884" y="321284"/>
                      <a:pt x="345998" y="311398"/>
                    </a:cubicBezTo>
                    <a:cubicBezTo>
                      <a:pt x="339078" y="304478"/>
                      <a:pt x="331170" y="296570"/>
                      <a:pt x="324250" y="289650"/>
                    </a:cubicBezTo>
                    <a:cubicBezTo>
                      <a:pt x="322273" y="287673"/>
                      <a:pt x="321284" y="282730"/>
                      <a:pt x="322273" y="280753"/>
                    </a:cubicBezTo>
                    <a:cubicBezTo>
                      <a:pt x="333147" y="263947"/>
                      <a:pt x="342044" y="246153"/>
                      <a:pt x="345010" y="226382"/>
                    </a:cubicBezTo>
                    <a:cubicBezTo>
                      <a:pt x="345998" y="221439"/>
                      <a:pt x="348964" y="219462"/>
                      <a:pt x="353907" y="219462"/>
                    </a:cubicBezTo>
                    <a:cubicBezTo>
                      <a:pt x="363792" y="219462"/>
                      <a:pt x="374667" y="219462"/>
                      <a:pt x="384552" y="219462"/>
                    </a:cubicBezTo>
                    <a:cubicBezTo>
                      <a:pt x="398392" y="219462"/>
                      <a:pt x="407289" y="211553"/>
                      <a:pt x="407289" y="199690"/>
                    </a:cubicBezTo>
                    <a:cubicBezTo>
                      <a:pt x="407289" y="188816"/>
                      <a:pt x="398392" y="180908"/>
                      <a:pt x="384552" y="179919"/>
                    </a:cubicBezTo>
                    <a:cubicBezTo>
                      <a:pt x="374667" y="179919"/>
                      <a:pt x="364781" y="179919"/>
                      <a:pt x="354895" y="179919"/>
                    </a:cubicBezTo>
                    <a:cubicBezTo>
                      <a:pt x="348964" y="179919"/>
                      <a:pt x="345010" y="177942"/>
                      <a:pt x="344021" y="172010"/>
                    </a:cubicBezTo>
                    <a:cubicBezTo>
                      <a:pt x="341055" y="152239"/>
                      <a:pt x="333147" y="135433"/>
                      <a:pt x="322273" y="119617"/>
                    </a:cubicBezTo>
                    <a:cubicBezTo>
                      <a:pt x="321284" y="117639"/>
                      <a:pt x="321284" y="111708"/>
                      <a:pt x="323261" y="109731"/>
                    </a:cubicBezTo>
                    <a:cubicBezTo>
                      <a:pt x="330181" y="101822"/>
                      <a:pt x="339078" y="94902"/>
                      <a:pt x="345998" y="86994"/>
                    </a:cubicBezTo>
                    <a:cubicBezTo>
                      <a:pt x="354895" y="77108"/>
                      <a:pt x="354895" y="66234"/>
                      <a:pt x="346987" y="58325"/>
                    </a:cubicBezTo>
                    <a:cubicBezTo>
                      <a:pt x="339078" y="50417"/>
                      <a:pt x="327215" y="50417"/>
                      <a:pt x="318318" y="59314"/>
                    </a:cubicBezTo>
                    <a:cubicBezTo>
                      <a:pt x="310410" y="66234"/>
                      <a:pt x="303490" y="74142"/>
                      <a:pt x="294593" y="81062"/>
                    </a:cubicBezTo>
                    <a:cubicBezTo>
                      <a:pt x="292616" y="83040"/>
                      <a:pt x="286684" y="83040"/>
                      <a:pt x="284707" y="82051"/>
                    </a:cubicBezTo>
                    <a:cubicBezTo>
                      <a:pt x="267901" y="71177"/>
                      <a:pt x="250107" y="63268"/>
                      <a:pt x="230336" y="60303"/>
                    </a:cubicBezTo>
                    <a:cubicBezTo>
                      <a:pt x="225393" y="59314"/>
                      <a:pt x="222427" y="57337"/>
                      <a:pt x="222427" y="51405"/>
                    </a:cubicBezTo>
                    <a:cubicBezTo>
                      <a:pt x="223416" y="41520"/>
                      <a:pt x="222427" y="31634"/>
                      <a:pt x="222427" y="21748"/>
                    </a:cubicBezTo>
                    <a:cubicBezTo>
                      <a:pt x="223416" y="8897"/>
                      <a:pt x="215507" y="0"/>
                      <a:pt x="204633" y="0"/>
                    </a:cubicBezTo>
                    <a:lnTo>
                      <a:pt x="204633" y="0"/>
                    </a:ln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4" name="Полилиния: фигура 53">
                <a:extLst>
                  <a:ext uri="{FF2B5EF4-FFF2-40B4-BE49-F238E27FC236}">
                    <a16:creationId xmlns:a16="http://schemas.microsoft.com/office/drawing/2014/main" id="{B3677351-2E84-E4D1-F12D-4B49BB03F24F}"/>
                  </a:ext>
                </a:extLst>
              </p:cNvPr>
              <p:cNvSpPr/>
              <p:nvPr/>
            </p:nvSpPr>
            <p:spPr>
              <a:xfrm>
                <a:off x="944569" y="3091274"/>
                <a:ext cx="866663" cy="661350"/>
              </a:xfrm>
              <a:custGeom>
                <a:avLst/>
                <a:gdLst>
                  <a:gd name="connsiteX0" fmla="*/ 192462 w 866663"/>
                  <a:gd name="connsiteY0" fmla="*/ 462649 h 661350"/>
                  <a:gd name="connsiteX1" fmla="*/ 248810 w 866663"/>
                  <a:gd name="connsiteY1" fmla="*/ 526906 h 661350"/>
                  <a:gd name="connsiteX2" fmla="*/ 243867 w 866663"/>
                  <a:gd name="connsiteY2" fmla="*/ 526906 h 661350"/>
                  <a:gd name="connsiteX3" fmla="*/ 243867 w 866663"/>
                  <a:gd name="connsiteY3" fmla="*/ 526906 h 661350"/>
                  <a:gd name="connsiteX4" fmla="*/ 192462 w 866663"/>
                  <a:gd name="connsiteY4" fmla="*/ 462649 h 661350"/>
                  <a:gd name="connsiteX5" fmla="*/ 674882 w 866663"/>
                  <a:gd name="connsiteY5" fmla="*/ 395427 h 661350"/>
                  <a:gd name="connsiteX6" fmla="*/ 674882 w 866663"/>
                  <a:gd name="connsiteY6" fmla="*/ 474512 h 661350"/>
                  <a:gd name="connsiteX7" fmla="*/ 674882 w 866663"/>
                  <a:gd name="connsiteY7" fmla="*/ 395427 h 661350"/>
                  <a:gd name="connsiteX8" fmla="*/ 462340 w 866663"/>
                  <a:gd name="connsiteY8" fmla="*/ 373678 h 661350"/>
                  <a:gd name="connsiteX9" fmla="*/ 534506 w 866663"/>
                  <a:gd name="connsiteY9" fmla="*/ 291627 h 661350"/>
                  <a:gd name="connsiteX10" fmla="*/ 468272 w 866663"/>
                  <a:gd name="connsiteY10" fmla="*/ 373678 h 661350"/>
                  <a:gd name="connsiteX11" fmla="*/ 462340 w 866663"/>
                  <a:gd name="connsiteY11" fmla="*/ 373678 h 661350"/>
                  <a:gd name="connsiteX12" fmla="*/ 346678 w 866663"/>
                  <a:gd name="connsiteY12" fmla="*/ 291627 h 661350"/>
                  <a:gd name="connsiteX13" fmla="*/ 400060 w 866663"/>
                  <a:gd name="connsiteY13" fmla="*/ 313376 h 661350"/>
                  <a:gd name="connsiteX14" fmla="*/ 419832 w 866663"/>
                  <a:gd name="connsiteY14" fmla="*/ 373678 h 661350"/>
                  <a:gd name="connsiteX15" fmla="*/ 413900 w 866663"/>
                  <a:gd name="connsiteY15" fmla="*/ 373678 h 661350"/>
                  <a:gd name="connsiteX16" fmla="*/ 346678 w 866663"/>
                  <a:gd name="connsiteY16" fmla="*/ 291627 h 661350"/>
                  <a:gd name="connsiteX17" fmla="*/ 96571 w 866663"/>
                  <a:gd name="connsiteY17" fmla="*/ 607968 h 661350"/>
                  <a:gd name="connsiteX18" fmla="*/ 96571 w 866663"/>
                  <a:gd name="connsiteY18" fmla="*/ 275810 h 661350"/>
                  <a:gd name="connsiteX19" fmla="*/ 129193 w 866663"/>
                  <a:gd name="connsiteY19" fmla="*/ 215507 h 661350"/>
                  <a:gd name="connsiteX20" fmla="*/ 413900 w 866663"/>
                  <a:gd name="connsiteY20" fmla="*/ 55360 h 661350"/>
                  <a:gd name="connsiteX21" fmla="*/ 467283 w 866663"/>
                  <a:gd name="connsiteY21" fmla="*/ 55360 h 661350"/>
                  <a:gd name="connsiteX22" fmla="*/ 751990 w 866663"/>
                  <a:gd name="connsiteY22" fmla="*/ 215507 h 661350"/>
                  <a:gd name="connsiteX23" fmla="*/ 784613 w 866663"/>
                  <a:gd name="connsiteY23" fmla="*/ 275810 h 661350"/>
                  <a:gd name="connsiteX24" fmla="*/ 784613 w 866663"/>
                  <a:gd name="connsiteY24" fmla="*/ 607968 h 661350"/>
                  <a:gd name="connsiteX25" fmla="*/ 784613 w 866663"/>
                  <a:gd name="connsiteY25" fmla="*/ 614888 h 661350"/>
                  <a:gd name="connsiteX26" fmla="*/ 694653 w 866663"/>
                  <a:gd name="connsiteY26" fmla="*/ 614888 h 661350"/>
                  <a:gd name="connsiteX27" fmla="*/ 694653 w 866663"/>
                  <a:gd name="connsiteY27" fmla="*/ 608957 h 661350"/>
                  <a:gd name="connsiteX28" fmla="*/ 694653 w 866663"/>
                  <a:gd name="connsiteY28" fmla="*/ 520975 h 661350"/>
                  <a:gd name="connsiteX29" fmla="*/ 698608 w 866663"/>
                  <a:gd name="connsiteY29" fmla="*/ 512077 h 661350"/>
                  <a:gd name="connsiteX30" fmla="*/ 712448 w 866663"/>
                  <a:gd name="connsiteY30" fmla="*/ 373678 h 661350"/>
                  <a:gd name="connsiteX31" fmla="*/ 685756 w 866663"/>
                  <a:gd name="connsiteY31" fmla="*/ 346987 h 661350"/>
                  <a:gd name="connsiteX32" fmla="*/ 663019 w 866663"/>
                  <a:gd name="connsiteY32" fmla="*/ 346987 h 661350"/>
                  <a:gd name="connsiteX33" fmla="*/ 650168 w 866663"/>
                  <a:gd name="connsiteY33" fmla="*/ 512077 h 661350"/>
                  <a:gd name="connsiteX34" fmla="*/ 654122 w 866663"/>
                  <a:gd name="connsiteY34" fmla="*/ 518997 h 661350"/>
                  <a:gd name="connsiteX35" fmla="*/ 654122 w 866663"/>
                  <a:gd name="connsiteY35" fmla="*/ 611923 h 661350"/>
                  <a:gd name="connsiteX36" fmla="*/ 654122 w 866663"/>
                  <a:gd name="connsiteY36" fmla="*/ 614888 h 661350"/>
                  <a:gd name="connsiteX37" fmla="*/ 462340 w 866663"/>
                  <a:gd name="connsiteY37" fmla="*/ 614888 h 661350"/>
                  <a:gd name="connsiteX38" fmla="*/ 462340 w 866663"/>
                  <a:gd name="connsiteY38" fmla="*/ 421129 h 661350"/>
                  <a:gd name="connsiteX39" fmla="*/ 481123 w 866663"/>
                  <a:gd name="connsiteY39" fmla="*/ 419152 h 661350"/>
                  <a:gd name="connsiteX40" fmla="*/ 575037 w 866663"/>
                  <a:gd name="connsiteY40" fmla="*/ 321284 h 661350"/>
                  <a:gd name="connsiteX41" fmla="*/ 574048 w 866663"/>
                  <a:gd name="connsiteY41" fmla="*/ 267902 h 661350"/>
                  <a:gd name="connsiteX42" fmla="*/ 555265 w 866663"/>
                  <a:gd name="connsiteY42" fmla="*/ 248130 h 661350"/>
                  <a:gd name="connsiteX43" fmla="*/ 444546 w 866663"/>
                  <a:gd name="connsiteY43" fmla="*/ 292616 h 661350"/>
                  <a:gd name="connsiteX44" fmla="*/ 442569 w 866663"/>
                  <a:gd name="connsiteY44" fmla="*/ 295581 h 661350"/>
                  <a:gd name="connsiteX45" fmla="*/ 442569 w 866663"/>
                  <a:gd name="connsiteY45" fmla="*/ 295581 h 661350"/>
                  <a:gd name="connsiteX46" fmla="*/ 420820 w 866663"/>
                  <a:gd name="connsiteY46" fmla="*/ 272844 h 661350"/>
                  <a:gd name="connsiteX47" fmla="*/ 326907 w 866663"/>
                  <a:gd name="connsiteY47" fmla="*/ 250107 h 661350"/>
                  <a:gd name="connsiteX48" fmla="*/ 309112 w 866663"/>
                  <a:gd name="connsiteY48" fmla="*/ 269879 h 661350"/>
                  <a:gd name="connsiteX49" fmla="*/ 397095 w 866663"/>
                  <a:gd name="connsiteY49" fmla="*/ 420141 h 661350"/>
                  <a:gd name="connsiteX50" fmla="*/ 419832 w 866663"/>
                  <a:gd name="connsiteY50" fmla="*/ 422118 h 661350"/>
                  <a:gd name="connsiteX51" fmla="*/ 419832 w 866663"/>
                  <a:gd name="connsiteY51" fmla="*/ 615877 h 661350"/>
                  <a:gd name="connsiteX52" fmla="*/ 290330 w 866663"/>
                  <a:gd name="connsiteY52" fmla="*/ 615877 h 661350"/>
                  <a:gd name="connsiteX53" fmla="*/ 290330 w 866663"/>
                  <a:gd name="connsiteY53" fmla="*/ 608957 h 661350"/>
                  <a:gd name="connsiteX54" fmla="*/ 290330 w 866663"/>
                  <a:gd name="connsiteY54" fmla="*/ 529872 h 661350"/>
                  <a:gd name="connsiteX55" fmla="*/ 221130 w 866663"/>
                  <a:gd name="connsiteY55" fmla="*/ 423106 h 661350"/>
                  <a:gd name="connsiteX56" fmla="*/ 168736 w 866663"/>
                  <a:gd name="connsiteY56" fmla="*/ 421129 h 661350"/>
                  <a:gd name="connsiteX57" fmla="*/ 152919 w 866663"/>
                  <a:gd name="connsiteY57" fmla="*/ 440901 h 661350"/>
                  <a:gd name="connsiteX58" fmla="*/ 161816 w 866663"/>
                  <a:gd name="connsiteY58" fmla="*/ 516032 h 661350"/>
                  <a:gd name="connsiteX59" fmla="*/ 232004 w 866663"/>
                  <a:gd name="connsiteY59" fmla="*/ 573369 h 661350"/>
                  <a:gd name="connsiteX60" fmla="*/ 248810 w 866663"/>
                  <a:gd name="connsiteY60" fmla="*/ 575346 h 661350"/>
                  <a:gd name="connsiteX61" fmla="*/ 248810 w 866663"/>
                  <a:gd name="connsiteY61" fmla="*/ 615877 h 661350"/>
                  <a:gd name="connsiteX62" fmla="*/ 95582 w 866663"/>
                  <a:gd name="connsiteY62" fmla="*/ 615877 h 661350"/>
                  <a:gd name="connsiteX63" fmla="*/ 95582 w 866663"/>
                  <a:gd name="connsiteY63" fmla="*/ 607968 h 661350"/>
                  <a:gd name="connsiteX64" fmla="*/ 96571 w 866663"/>
                  <a:gd name="connsiteY64" fmla="*/ 607968 h 661350"/>
                  <a:gd name="connsiteX65" fmla="*/ 397095 w 866663"/>
                  <a:gd name="connsiteY65" fmla="*/ 12851 h 661350"/>
                  <a:gd name="connsiteX66" fmla="*/ 106456 w 866663"/>
                  <a:gd name="connsiteY66" fmla="*/ 176953 h 661350"/>
                  <a:gd name="connsiteX67" fmla="*/ 56039 w 866663"/>
                  <a:gd name="connsiteY67" fmla="*/ 270867 h 661350"/>
                  <a:gd name="connsiteX68" fmla="*/ 56039 w 866663"/>
                  <a:gd name="connsiteY68" fmla="*/ 605991 h 661350"/>
                  <a:gd name="connsiteX69" fmla="*/ 56039 w 866663"/>
                  <a:gd name="connsiteY69" fmla="*/ 614888 h 661350"/>
                  <a:gd name="connsiteX70" fmla="*/ 49119 w 866663"/>
                  <a:gd name="connsiteY70" fmla="*/ 614888 h 661350"/>
                  <a:gd name="connsiteX71" fmla="*/ 19462 w 866663"/>
                  <a:gd name="connsiteY71" fmla="*/ 614888 h 661350"/>
                  <a:gd name="connsiteX72" fmla="*/ 1668 w 866663"/>
                  <a:gd name="connsiteY72" fmla="*/ 628728 h 661350"/>
                  <a:gd name="connsiteX73" fmla="*/ 4634 w 866663"/>
                  <a:gd name="connsiteY73" fmla="*/ 652454 h 661350"/>
                  <a:gd name="connsiteX74" fmla="*/ 24405 w 866663"/>
                  <a:gd name="connsiteY74" fmla="*/ 661351 h 661350"/>
                  <a:gd name="connsiteX75" fmla="*/ 841950 w 866663"/>
                  <a:gd name="connsiteY75" fmla="*/ 661351 h 661350"/>
                  <a:gd name="connsiteX76" fmla="*/ 844915 w 866663"/>
                  <a:gd name="connsiteY76" fmla="*/ 661351 h 661350"/>
                  <a:gd name="connsiteX77" fmla="*/ 866664 w 866663"/>
                  <a:gd name="connsiteY77" fmla="*/ 638614 h 661350"/>
                  <a:gd name="connsiteX78" fmla="*/ 844915 w 866663"/>
                  <a:gd name="connsiteY78" fmla="*/ 614888 h 661350"/>
                  <a:gd name="connsiteX79" fmla="*/ 826133 w 866663"/>
                  <a:gd name="connsiteY79" fmla="*/ 614888 h 661350"/>
                  <a:gd name="connsiteX80" fmla="*/ 826133 w 866663"/>
                  <a:gd name="connsiteY80" fmla="*/ 605003 h 661350"/>
                  <a:gd name="connsiteX81" fmla="*/ 826133 w 866663"/>
                  <a:gd name="connsiteY81" fmla="*/ 274821 h 661350"/>
                  <a:gd name="connsiteX82" fmla="*/ 772750 w 866663"/>
                  <a:gd name="connsiteY82" fmla="*/ 174976 h 661350"/>
                  <a:gd name="connsiteX83" fmla="*/ 485077 w 866663"/>
                  <a:gd name="connsiteY83" fmla="*/ 12851 h 661350"/>
                  <a:gd name="connsiteX84" fmla="*/ 449489 w 866663"/>
                  <a:gd name="connsiteY84" fmla="*/ 989 h 661350"/>
                  <a:gd name="connsiteX85" fmla="*/ 437626 w 866663"/>
                  <a:gd name="connsiteY85" fmla="*/ 0 h 661350"/>
                  <a:gd name="connsiteX86" fmla="*/ 397095 w 866663"/>
                  <a:gd name="connsiteY86" fmla="*/ 12851 h 661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866663" h="661350">
                    <a:moveTo>
                      <a:pt x="192462" y="462649"/>
                    </a:moveTo>
                    <a:cubicBezTo>
                      <a:pt x="227061" y="459683"/>
                      <a:pt x="252764" y="498237"/>
                      <a:pt x="248810" y="526906"/>
                    </a:cubicBezTo>
                    <a:cubicBezTo>
                      <a:pt x="246833" y="526906"/>
                      <a:pt x="245844" y="526906"/>
                      <a:pt x="243867" y="526906"/>
                    </a:cubicBezTo>
                    <a:lnTo>
                      <a:pt x="243867" y="526906"/>
                    </a:lnTo>
                    <a:cubicBezTo>
                      <a:pt x="216187" y="526906"/>
                      <a:pt x="189496" y="495272"/>
                      <a:pt x="192462" y="462649"/>
                    </a:cubicBezTo>
                    <a:moveTo>
                      <a:pt x="674882" y="395427"/>
                    </a:moveTo>
                    <a:cubicBezTo>
                      <a:pt x="694653" y="417175"/>
                      <a:pt x="694653" y="451775"/>
                      <a:pt x="674882" y="474512"/>
                    </a:cubicBezTo>
                    <a:cubicBezTo>
                      <a:pt x="655111" y="456718"/>
                      <a:pt x="655111" y="413221"/>
                      <a:pt x="674882" y="395427"/>
                    </a:cubicBezTo>
                    <a:moveTo>
                      <a:pt x="462340" y="373678"/>
                    </a:moveTo>
                    <a:cubicBezTo>
                      <a:pt x="457397" y="333147"/>
                      <a:pt x="490020" y="286684"/>
                      <a:pt x="534506" y="291627"/>
                    </a:cubicBezTo>
                    <a:cubicBezTo>
                      <a:pt x="540437" y="328204"/>
                      <a:pt x="511769" y="373678"/>
                      <a:pt x="468272" y="373678"/>
                    </a:cubicBezTo>
                    <a:cubicBezTo>
                      <a:pt x="465306" y="373678"/>
                      <a:pt x="464317" y="373678"/>
                      <a:pt x="462340" y="373678"/>
                    </a:cubicBezTo>
                    <a:moveTo>
                      <a:pt x="346678" y="291627"/>
                    </a:moveTo>
                    <a:cubicBezTo>
                      <a:pt x="367438" y="289650"/>
                      <a:pt x="384243" y="297559"/>
                      <a:pt x="400060" y="313376"/>
                    </a:cubicBezTo>
                    <a:cubicBezTo>
                      <a:pt x="413900" y="327216"/>
                      <a:pt x="422798" y="356873"/>
                      <a:pt x="419832" y="373678"/>
                    </a:cubicBezTo>
                    <a:cubicBezTo>
                      <a:pt x="417855" y="373678"/>
                      <a:pt x="415878" y="373678"/>
                      <a:pt x="413900" y="373678"/>
                    </a:cubicBezTo>
                    <a:cubicBezTo>
                      <a:pt x="375346" y="373678"/>
                      <a:pt x="342724" y="335124"/>
                      <a:pt x="346678" y="291627"/>
                    </a:cubicBezTo>
                    <a:moveTo>
                      <a:pt x="96571" y="607968"/>
                    </a:moveTo>
                    <a:cubicBezTo>
                      <a:pt x="96571" y="497249"/>
                      <a:pt x="96571" y="386530"/>
                      <a:pt x="96571" y="275810"/>
                    </a:cubicBezTo>
                    <a:cubicBezTo>
                      <a:pt x="96571" y="248130"/>
                      <a:pt x="107445" y="228359"/>
                      <a:pt x="129193" y="215507"/>
                    </a:cubicBezTo>
                    <a:cubicBezTo>
                      <a:pt x="224096" y="162125"/>
                      <a:pt x="318998" y="108742"/>
                      <a:pt x="413900" y="55360"/>
                    </a:cubicBezTo>
                    <a:cubicBezTo>
                      <a:pt x="431695" y="45474"/>
                      <a:pt x="449489" y="45474"/>
                      <a:pt x="467283" y="55360"/>
                    </a:cubicBezTo>
                    <a:cubicBezTo>
                      <a:pt x="562185" y="108742"/>
                      <a:pt x="657088" y="162125"/>
                      <a:pt x="751990" y="215507"/>
                    </a:cubicBezTo>
                    <a:cubicBezTo>
                      <a:pt x="773739" y="228359"/>
                      <a:pt x="784613" y="248130"/>
                      <a:pt x="784613" y="275810"/>
                    </a:cubicBezTo>
                    <a:cubicBezTo>
                      <a:pt x="784613" y="386530"/>
                      <a:pt x="784613" y="497249"/>
                      <a:pt x="784613" y="607968"/>
                    </a:cubicBezTo>
                    <a:lnTo>
                      <a:pt x="784613" y="614888"/>
                    </a:lnTo>
                    <a:lnTo>
                      <a:pt x="694653" y="614888"/>
                    </a:lnTo>
                    <a:cubicBezTo>
                      <a:pt x="694653" y="612911"/>
                      <a:pt x="694653" y="610934"/>
                      <a:pt x="694653" y="608957"/>
                    </a:cubicBezTo>
                    <a:cubicBezTo>
                      <a:pt x="694653" y="580289"/>
                      <a:pt x="694653" y="550632"/>
                      <a:pt x="694653" y="520975"/>
                    </a:cubicBezTo>
                    <a:cubicBezTo>
                      <a:pt x="694653" y="517020"/>
                      <a:pt x="695642" y="514055"/>
                      <a:pt x="698608" y="512077"/>
                    </a:cubicBezTo>
                    <a:cubicBezTo>
                      <a:pt x="735184" y="476489"/>
                      <a:pt x="741116" y="418163"/>
                      <a:pt x="712448" y="373678"/>
                    </a:cubicBezTo>
                    <a:cubicBezTo>
                      <a:pt x="705527" y="362804"/>
                      <a:pt x="696630" y="352918"/>
                      <a:pt x="685756" y="346987"/>
                    </a:cubicBezTo>
                    <a:cubicBezTo>
                      <a:pt x="677848" y="342044"/>
                      <a:pt x="670928" y="342044"/>
                      <a:pt x="663019" y="346987"/>
                    </a:cubicBezTo>
                    <a:cubicBezTo>
                      <a:pt x="610625" y="382575"/>
                      <a:pt x="603705" y="466603"/>
                      <a:pt x="650168" y="512077"/>
                    </a:cubicBezTo>
                    <a:cubicBezTo>
                      <a:pt x="652145" y="514055"/>
                      <a:pt x="654122" y="517020"/>
                      <a:pt x="654122" y="518997"/>
                    </a:cubicBezTo>
                    <a:cubicBezTo>
                      <a:pt x="654122" y="549643"/>
                      <a:pt x="654122" y="581277"/>
                      <a:pt x="654122" y="611923"/>
                    </a:cubicBezTo>
                    <a:cubicBezTo>
                      <a:pt x="654122" y="612911"/>
                      <a:pt x="654122" y="613900"/>
                      <a:pt x="654122" y="614888"/>
                    </a:cubicBezTo>
                    <a:lnTo>
                      <a:pt x="462340" y="614888"/>
                    </a:lnTo>
                    <a:lnTo>
                      <a:pt x="462340" y="421129"/>
                    </a:lnTo>
                    <a:cubicBezTo>
                      <a:pt x="468272" y="420141"/>
                      <a:pt x="474203" y="420141"/>
                      <a:pt x="481123" y="419152"/>
                    </a:cubicBezTo>
                    <a:cubicBezTo>
                      <a:pt x="526597" y="413221"/>
                      <a:pt x="566140" y="372690"/>
                      <a:pt x="575037" y="321284"/>
                    </a:cubicBezTo>
                    <a:cubicBezTo>
                      <a:pt x="578002" y="303490"/>
                      <a:pt x="578002" y="285696"/>
                      <a:pt x="574048" y="267902"/>
                    </a:cubicBezTo>
                    <a:cubicBezTo>
                      <a:pt x="572071" y="257027"/>
                      <a:pt x="565151" y="250107"/>
                      <a:pt x="555265" y="248130"/>
                    </a:cubicBezTo>
                    <a:cubicBezTo>
                      <a:pt x="510780" y="238245"/>
                      <a:pt x="474203" y="252084"/>
                      <a:pt x="444546" y="292616"/>
                    </a:cubicBezTo>
                    <a:cubicBezTo>
                      <a:pt x="443557" y="293604"/>
                      <a:pt x="443557" y="294593"/>
                      <a:pt x="442569" y="295581"/>
                    </a:cubicBezTo>
                    <a:cubicBezTo>
                      <a:pt x="442569" y="295581"/>
                      <a:pt x="441580" y="295581"/>
                      <a:pt x="442569" y="295581"/>
                    </a:cubicBezTo>
                    <a:cubicBezTo>
                      <a:pt x="434660" y="287673"/>
                      <a:pt x="428729" y="278776"/>
                      <a:pt x="420820" y="272844"/>
                    </a:cubicBezTo>
                    <a:cubicBezTo>
                      <a:pt x="393141" y="249119"/>
                      <a:pt x="361506" y="241210"/>
                      <a:pt x="326907" y="250107"/>
                    </a:cubicBezTo>
                    <a:cubicBezTo>
                      <a:pt x="317021" y="252084"/>
                      <a:pt x="312078" y="259005"/>
                      <a:pt x="309112" y="269879"/>
                    </a:cubicBezTo>
                    <a:cubicBezTo>
                      <a:pt x="294284" y="339078"/>
                      <a:pt x="334815" y="409266"/>
                      <a:pt x="397095" y="420141"/>
                    </a:cubicBezTo>
                    <a:cubicBezTo>
                      <a:pt x="405003" y="421129"/>
                      <a:pt x="411923" y="422118"/>
                      <a:pt x="419832" y="422118"/>
                    </a:cubicBezTo>
                    <a:lnTo>
                      <a:pt x="419832" y="615877"/>
                    </a:lnTo>
                    <a:lnTo>
                      <a:pt x="290330" y="615877"/>
                    </a:lnTo>
                    <a:lnTo>
                      <a:pt x="290330" y="608957"/>
                    </a:lnTo>
                    <a:cubicBezTo>
                      <a:pt x="290330" y="582266"/>
                      <a:pt x="290330" y="556563"/>
                      <a:pt x="290330" y="529872"/>
                    </a:cubicBezTo>
                    <a:cubicBezTo>
                      <a:pt x="290330" y="478466"/>
                      <a:pt x="264627" y="437935"/>
                      <a:pt x="221130" y="423106"/>
                    </a:cubicBezTo>
                    <a:cubicBezTo>
                      <a:pt x="204324" y="417175"/>
                      <a:pt x="186530" y="416187"/>
                      <a:pt x="168736" y="421129"/>
                    </a:cubicBezTo>
                    <a:cubicBezTo>
                      <a:pt x="159839" y="424095"/>
                      <a:pt x="154896" y="431015"/>
                      <a:pt x="152919" y="440901"/>
                    </a:cubicBezTo>
                    <a:cubicBezTo>
                      <a:pt x="147976" y="467592"/>
                      <a:pt x="150942" y="492306"/>
                      <a:pt x="161816" y="516032"/>
                    </a:cubicBezTo>
                    <a:cubicBezTo>
                      <a:pt x="176644" y="547666"/>
                      <a:pt x="200370" y="567437"/>
                      <a:pt x="232004" y="573369"/>
                    </a:cubicBezTo>
                    <a:cubicBezTo>
                      <a:pt x="236947" y="574357"/>
                      <a:pt x="242878" y="574357"/>
                      <a:pt x="248810" y="575346"/>
                    </a:cubicBezTo>
                    <a:lnTo>
                      <a:pt x="248810" y="615877"/>
                    </a:lnTo>
                    <a:lnTo>
                      <a:pt x="95582" y="615877"/>
                    </a:lnTo>
                    <a:lnTo>
                      <a:pt x="95582" y="607968"/>
                    </a:lnTo>
                    <a:lnTo>
                      <a:pt x="96571" y="607968"/>
                    </a:lnTo>
                    <a:close/>
                    <a:moveTo>
                      <a:pt x="397095" y="12851"/>
                    </a:moveTo>
                    <a:cubicBezTo>
                      <a:pt x="300215" y="67222"/>
                      <a:pt x="203336" y="121594"/>
                      <a:pt x="106456" y="176953"/>
                    </a:cubicBezTo>
                    <a:cubicBezTo>
                      <a:pt x="73834" y="195736"/>
                      <a:pt x="56039" y="228359"/>
                      <a:pt x="56039" y="270867"/>
                    </a:cubicBezTo>
                    <a:cubicBezTo>
                      <a:pt x="56039" y="382575"/>
                      <a:pt x="56039" y="494283"/>
                      <a:pt x="56039" y="605991"/>
                    </a:cubicBezTo>
                    <a:lnTo>
                      <a:pt x="56039" y="614888"/>
                    </a:lnTo>
                    <a:cubicBezTo>
                      <a:pt x="53074" y="614888"/>
                      <a:pt x="51096" y="614888"/>
                      <a:pt x="49119" y="614888"/>
                    </a:cubicBezTo>
                    <a:cubicBezTo>
                      <a:pt x="39234" y="614888"/>
                      <a:pt x="29348" y="614888"/>
                      <a:pt x="19462" y="614888"/>
                    </a:cubicBezTo>
                    <a:cubicBezTo>
                      <a:pt x="10565" y="614888"/>
                      <a:pt x="4634" y="619831"/>
                      <a:pt x="1668" y="628728"/>
                    </a:cubicBezTo>
                    <a:cubicBezTo>
                      <a:pt x="-1297" y="636637"/>
                      <a:pt x="-309" y="645534"/>
                      <a:pt x="4634" y="652454"/>
                    </a:cubicBezTo>
                    <a:cubicBezTo>
                      <a:pt x="9577" y="659374"/>
                      <a:pt x="16497" y="661351"/>
                      <a:pt x="24405" y="661351"/>
                    </a:cubicBezTo>
                    <a:cubicBezTo>
                      <a:pt x="297250" y="661351"/>
                      <a:pt x="569105" y="661351"/>
                      <a:pt x="841950" y="661351"/>
                    </a:cubicBezTo>
                    <a:cubicBezTo>
                      <a:pt x="842938" y="661351"/>
                      <a:pt x="843927" y="661351"/>
                      <a:pt x="844915" y="661351"/>
                    </a:cubicBezTo>
                    <a:cubicBezTo>
                      <a:pt x="857767" y="661351"/>
                      <a:pt x="866664" y="651465"/>
                      <a:pt x="866664" y="638614"/>
                    </a:cubicBezTo>
                    <a:cubicBezTo>
                      <a:pt x="866664" y="624774"/>
                      <a:pt x="857767" y="615877"/>
                      <a:pt x="844915" y="614888"/>
                    </a:cubicBezTo>
                    <a:cubicBezTo>
                      <a:pt x="838984" y="614888"/>
                      <a:pt x="833053" y="614888"/>
                      <a:pt x="826133" y="614888"/>
                    </a:cubicBezTo>
                    <a:lnTo>
                      <a:pt x="826133" y="605003"/>
                    </a:lnTo>
                    <a:cubicBezTo>
                      <a:pt x="826133" y="495272"/>
                      <a:pt x="826133" y="384552"/>
                      <a:pt x="826133" y="274821"/>
                    </a:cubicBezTo>
                    <a:cubicBezTo>
                      <a:pt x="826133" y="230336"/>
                      <a:pt x="809327" y="195736"/>
                      <a:pt x="772750" y="174976"/>
                    </a:cubicBezTo>
                    <a:cubicBezTo>
                      <a:pt x="676859" y="120605"/>
                      <a:pt x="580968" y="66234"/>
                      <a:pt x="485077" y="12851"/>
                    </a:cubicBezTo>
                    <a:cubicBezTo>
                      <a:pt x="474203" y="6920"/>
                      <a:pt x="461352" y="3954"/>
                      <a:pt x="449489" y="989"/>
                    </a:cubicBezTo>
                    <a:cubicBezTo>
                      <a:pt x="445535" y="0"/>
                      <a:pt x="441580" y="0"/>
                      <a:pt x="437626" y="0"/>
                    </a:cubicBezTo>
                    <a:cubicBezTo>
                      <a:pt x="423786" y="989"/>
                      <a:pt x="409946" y="5931"/>
                      <a:pt x="397095" y="12851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 dirty="0"/>
              </a:p>
            </p:txBody>
          </p:sp>
        </p:grpSp>
        <p:grpSp>
          <p:nvGrpSpPr>
            <p:cNvPr id="55" name="Рисунок 3">
              <a:extLst>
                <a:ext uri="{FF2B5EF4-FFF2-40B4-BE49-F238E27FC236}">
                  <a16:creationId xmlns:a16="http://schemas.microsoft.com/office/drawing/2014/main" id="{628D730C-6B34-AD8A-2872-CD5694F12E04}"/>
                </a:ext>
              </a:extLst>
            </p:cNvPr>
            <p:cNvGrpSpPr/>
            <p:nvPr/>
          </p:nvGrpSpPr>
          <p:grpSpPr>
            <a:xfrm>
              <a:off x="3713956" y="7417554"/>
              <a:ext cx="566159" cy="635099"/>
              <a:chOff x="989734" y="6114572"/>
              <a:chExt cx="769104" cy="862756"/>
            </a:xfrm>
            <a:solidFill>
              <a:schemeClr val="bg1">
                <a:lumMod val="75000"/>
              </a:schemeClr>
            </a:solidFill>
          </p:grpSpPr>
          <p:sp>
            <p:nvSpPr>
              <p:cNvPr id="56" name="Полилиния: фигура 55">
                <a:extLst>
                  <a:ext uri="{FF2B5EF4-FFF2-40B4-BE49-F238E27FC236}">
                    <a16:creationId xmlns:a16="http://schemas.microsoft.com/office/drawing/2014/main" id="{5CDCE3CD-72A9-6A92-4329-1C4AAC4BD57C}"/>
                  </a:ext>
                </a:extLst>
              </p:cNvPr>
              <p:cNvSpPr/>
              <p:nvPr/>
            </p:nvSpPr>
            <p:spPr>
              <a:xfrm>
                <a:off x="1066470" y="6114572"/>
                <a:ext cx="692369" cy="862756"/>
              </a:xfrm>
              <a:custGeom>
                <a:avLst/>
                <a:gdLst>
                  <a:gd name="connsiteX0" fmla="*/ 644918 w 692369"/>
                  <a:gd name="connsiteY0" fmla="*/ 305205 h 862756"/>
                  <a:gd name="connsiteX1" fmla="*/ 330554 w 692369"/>
                  <a:gd name="connsiteY1" fmla="*/ 300262 h 862756"/>
                  <a:gd name="connsiteX2" fmla="*/ 330554 w 692369"/>
                  <a:gd name="connsiteY2" fmla="*/ 300262 h 862756"/>
                  <a:gd name="connsiteX3" fmla="*/ 295954 w 692369"/>
                  <a:gd name="connsiteY3" fmla="*/ 280491 h 862756"/>
                  <a:gd name="connsiteX4" fmla="*/ 104172 w 692369"/>
                  <a:gd name="connsiteY4" fmla="*/ 19509 h 862756"/>
                  <a:gd name="connsiteX5" fmla="*/ 72538 w 692369"/>
                  <a:gd name="connsiteY5" fmla="*/ 727 h 862756"/>
                  <a:gd name="connsiteX6" fmla="*/ 35961 w 692369"/>
                  <a:gd name="connsiteY6" fmla="*/ 7646 h 862756"/>
                  <a:gd name="connsiteX7" fmla="*/ 31018 w 692369"/>
                  <a:gd name="connsiteY7" fmla="*/ 10612 h 862756"/>
                  <a:gd name="connsiteX8" fmla="*/ 18167 w 692369"/>
                  <a:gd name="connsiteY8" fmla="*/ 73880 h 862756"/>
                  <a:gd name="connsiteX9" fmla="*/ 201052 w 692369"/>
                  <a:gd name="connsiteY9" fmla="*/ 322999 h 862756"/>
                  <a:gd name="connsiteX10" fmla="*/ 195120 w 692369"/>
                  <a:gd name="connsiteY10" fmla="*/ 349691 h 862756"/>
                  <a:gd name="connsiteX11" fmla="*/ 199075 w 692369"/>
                  <a:gd name="connsiteY11" fmla="*/ 374405 h 862756"/>
                  <a:gd name="connsiteX12" fmla="*/ 9270 w 692369"/>
                  <a:gd name="connsiteY12" fmla="*/ 616603 h 862756"/>
                  <a:gd name="connsiteX13" fmla="*/ 20144 w 692369"/>
                  <a:gd name="connsiteY13" fmla="*/ 679871 h 862756"/>
                  <a:gd name="connsiteX14" fmla="*/ 25087 w 692369"/>
                  <a:gd name="connsiteY14" fmla="*/ 683826 h 862756"/>
                  <a:gd name="connsiteX15" fmla="*/ 53755 w 692369"/>
                  <a:gd name="connsiteY15" fmla="*/ 692723 h 862756"/>
                  <a:gd name="connsiteX16" fmla="*/ 93298 w 692369"/>
                  <a:gd name="connsiteY16" fmla="*/ 673940 h 862756"/>
                  <a:gd name="connsiteX17" fmla="*/ 206983 w 692369"/>
                  <a:gd name="connsiteY17" fmla="*/ 528621 h 862756"/>
                  <a:gd name="connsiteX18" fmla="*/ 166452 w 692369"/>
                  <a:gd name="connsiteY18" fmla="*/ 842985 h 862756"/>
                  <a:gd name="connsiteX19" fmla="*/ 171395 w 692369"/>
                  <a:gd name="connsiteY19" fmla="*/ 856825 h 862756"/>
                  <a:gd name="connsiteX20" fmla="*/ 186223 w 692369"/>
                  <a:gd name="connsiteY20" fmla="*/ 862756 h 862756"/>
                  <a:gd name="connsiteX21" fmla="*/ 362188 w 692369"/>
                  <a:gd name="connsiteY21" fmla="*/ 862756 h 862756"/>
                  <a:gd name="connsiteX22" fmla="*/ 377017 w 692369"/>
                  <a:gd name="connsiteY22" fmla="*/ 856825 h 862756"/>
                  <a:gd name="connsiteX23" fmla="*/ 381959 w 692369"/>
                  <a:gd name="connsiteY23" fmla="*/ 842985 h 862756"/>
                  <a:gd name="connsiteX24" fmla="*/ 325611 w 692369"/>
                  <a:gd name="connsiteY24" fmla="*/ 407027 h 862756"/>
                  <a:gd name="connsiteX25" fmla="*/ 337474 w 692369"/>
                  <a:gd name="connsiteY25" fmla="*/ 395164 h 862756"/>
                  <a:gd name="connsiteX26" fmla="*/ 643929 w 692369"/>
                  <a:gd name="connsiteY26" fmla="*/ 399119 h 862756"/>
                  <a:gd name="connsiteX27" fmla="*/ 644918 w 692369"/>
                  <a:gd name="connsiteY27" fmla="*/ 399119 h 862756"/>
                  <a:gd name="connsiteX28" fmla="*/ 692369 w 692369"/>
                  <a:gd name="connsiteY28" fmla="*/ 354633 h 862756"/>
                  <a:gd name="connsiteX29" fmla="*/ 692369 w 692369"/>
                  <a:gd name="connsiteY29" fmla="*/ 350679 h 862756"/>
                  <a:gd name="connsiteX30" fmla="*/ 678529 w 692369"/>
                  <a:gd name="connsiteY30" fmla="*/ 318056 h 862756"/>
                  <a:gd name="connsiteX31" fmla="*/ 644918 w 692369"/>
                  <a:gd name="connsiteY31" fmla="*/ 305205 h 862756"/>
                  <a:gd name="connsiteX32" fmla="*/ 264320 w 692369"/>
                  <a:gd name="connsiteY32" fmla="*/ 315091 h 862756"/>
                  <a:gd name="connsiteX33" fmla="*/ 268274 w 692369"/>
                  <a:gd name="connsiteY33" fmla="*/ 314102 h 862756"/>
                  <a:gd name="connsiteX34" fmla="*/ 269263 w 692369"/>
                  <a:gd name="connsiteY34" fmla="*/ 314102 h 862756"/>
                  <a:gd name="connsiteX35" fmla="*/ 274206 w 692369"/>
                  <a:gd name="connsiteY35" fmla="*/ 314102 h 862756"/>
                  <a:gd name="connsiteX36" fmla="*/ 275194 w 692369"/>
                  <a:gd name="connsiteY36" fmla="*/ 314102 h 862756"/>
                  <a:gd name="connsiteX37" fmla="*/ 280137 w 692369"/>
                  <a:gd name="connsiteY37" fmla="*/ 314102 h 862756"/>
                  <a:gd name="connsiteX38" fmla="*/ 282114 w 692369"/>
                  <a:gd name="connsiteY38" fmla="*/ 314102 h 862756"/>
                  <a:gd name="connsiteX39" fmla="*/ 284091 w 692369"/>
                  <a:gd name="connsiteY39" fmla="*/ 314102 h 862756"/>
                  <a:gd name="connsiteX40" fmla="*/ 303863 w 692369"/>
                  <a:gd name="connsiteY40" fmla="*/ 323987 h 862756"/>
                  <a:gd name="connsiteX41" fmla="*/ 304851 w 692369"/>
                  <a:gd name="connsiteY41" fmla="*/ 324976 h 862756"/>
                  <a:gd name="connsiteX42" fmla="*/ 306828 w 692369"/>
                  <a:gd name="connsiteY42" fmla="*/ 327942 h 862756"/>
                  <a:gd name="connsiteX43" fmla="*/ 314737 w 692369"/>
                  <a:gd name="connsiteY43" fmla="*/ 345736 h 862756"/>
                  <a:gd name="connsiteX44" fmla="*/ 314737 w 692369"/>
                  <a:gd name="connsiteY44" fmla="*/ 350679 h 862756"/>
                  <a:gd name="connsiteX45" fmla="*/ 309794 w 692369"/>
                  <a:gd name="connsiteY45" fmla="*/ 367485 h 862756"/>
                  <a:gd name="connsiteX46" fmla="*/ 308805 w 692369"/>
                  <a:gd name="connsiteY46" fmla="*/ 368473 h 862756"/>
                  <a:gd name="connsiteX47" fmla="*/ 294965 w 692369"/>
                  <a:gd name="connsiteY47" fmla="*/ 381325 h 862756"/>
                  <a:gd name="connsiteX48" fmla="*/ 293977 w 692369"/>
                  <a:gd name="connsiteY48" fmla="*/ 381325 h 862756"/>
                  <a:gd name="connsiteX49" fmla="*/ 280137 w 692369"/>
                  <a:gd name="connsiteY49" fmla="*/ 386268 h 862756"/>
                  <a:gd name="connsiteX50" fmla="*/ 277171 w 692369"/>
                  <a:gd name="connsiteY50" fmla="*/ 386268 h 862756"/>
                  <a:gd name="connsiteX51" fmla="*/ 274206 w 692369"/>
                  <a:gd name="connsiteY51" fmla="*/ 386268 h 862756"/>
                  <a:gd name="connsiteX52" fmla="*/ 273217 w 692369"/>
                  <a:gd name="connsiteY52" fmla="*/ 386268 h 862756"/>
                  <a:gd name="connsiteX53" fmla="*/ 266297 w 692369"/>
                  <a:gd name="connsiteY53" fmla="*/ 385279 h 862756"/>
                  <a:gd name="connsiteX54" fmla="*/ 263331 w 692369"/>
                  <a:gd name="connsiteY54" fmla="*/ 384290 h 862756"/>
                  <a:gd name="connsiteX55" fmla="*/ 259377 w 692369"/>
                  <a:gd name="connsiteY55" fmla="*/ 383301 h 862756"/>
                  <a:gd name="connsiteX56" fmla="*/ 237629 w 692369"/>
                  <a:gd name="connsiteY56" fmla="*/ 365507 h 862756"/>
                  <a:gd name="connsiteX57" fmla="*/ 237629 w 692369"/>
                  <a:gd name="connsiteY57" fmla="*/ 364519 h 862756"/>
                  <a:gd name="connsiteX58" fmla="*/ 233674 w 692369"/>
                  <a:gd name="connsiteY58" fmla="*/ 347713 h 862756"/>
                  <a:gd name="connsiteX59" fmla="*/ 239606 w 692369"/>
                  <a:gd name="connsiteY59" fmla="*/ 328930 h 862756"/>
                  <a:gd name="connsiteX60" fmla="*/ 240594 w 692369"/>
                  <a:gd name="connsiteY60" fmla="*/ 327942 h 862756"/>
                  <a:gd name="connsiteX61" fmla="*/ 263331 w 692369"/>
                  <a:gd name="connsiteY61" fmla="*/ 312125 h 862756"/>
                  <a:gd name="connsiteX62" fmla="*/ 264320 w 692369"/>
                  <a:gd name="connsiteY62" fmla="*/ 315091 h 862756"/>
                  <a:gd name="connsiteX63" fmla="*/ 50790 w 692369"/>
                  <a:gd name="connsiteY63" fmla="*/ 54109 h 862756"/>
                  <a:gd name="connsiteX64" fmla="*/ 53755 w 692369"/>
                  <a:gd name="connsiteY64" fmla="*/ 41258 h 862756"/>
                  <a:gd name="connsiteX65" fmla="*/ 58698 w 692369"/>
                  <a:gd name="connsiteY65" fmla="*/ 38292 h 862756"/>
                  <a:gd name="connsiteX66" fmla="*/ 64630 w 692369"/>
                  <a:gd name="connsiteY66" fmla="*/ 36315 h 862756"/>
                  <a:gd name="connsiteX67" fmla="*/ 66607 w 692369"/>
                  <a:gd name="connsiteY67" fmla="*/ 36315 h 862756"/>
                  <a:gd name="connsiteX68" fmla="*/ 72538 w 692369"/>
                  <a:gd name="connsiteY68" fmla="*/ 40269 h 862756"/>
                  <a:gd name="connsiteX69" fmla="*/ 249491 w 692369"/>
                  <a:gd name="connsiteY69" fmla="*/ 281479 h 862756"/>
                  <a:gd name="connsiteX70" fmla="*/ 226754 w 692369"/>
                  <a:gd name="connsiteY70" fmla="*/ 292354 h 862756"/>
                  <a:gd name="connsiteX71" fmla="*/ 50790 w 692369"/>
                  <a:gd name="connsiteY71" fmla="*/ 54109 h 862756"/>
                  <a:gd name="connsiteX72" fmla="*/ 61664 w 692369"/>
                  <a:gd name="connsiteY72" fmla="*/ 653181 h 862756"/>
                  <a:gd name="connsiteX73" fmla="*/ 47824 w 692369"/>
                  <a:gd name="connsiteY73" fmla="*/ 655157 h 862756"/>
                  <a:gd name="connsiteX74" fmla="*/ 42881 w 692369"/>
                  <a:gd name="connsiteY74" fmla="*/ 651203 h 862756"/>
                  <a:gd name="connsiteX75" fmla="*/ 40904 w 692369"/>
                  <a:gd name="connsiteY75" fmla="*/ 638352 h 862756"/>
                  <a:gd name="connsiteX76" fmla="*/ 221812 w 692369"/>
                  <a:gd name="connsiteY76" fmla="*/ 407027 h 862756"/>
                  <a:gd name="connsiteX77" fmla="*/ 243560 w 692369"/>
                  <a:gd name="connsiteY77" fmla="*/ 419879 h 862756"/>
                  <a:gd name="connsiteX78" fmla="*/ 61664 w 692369"/>
                  <a:gd name="connsiteY78" fmla="*/ 653181 h 862756"/>
                  <a:gd name="connsiteX79" fmla="*/ 339451 w 692369"/>
                  <a:gd name="connsiteY79" fmla="*/ 828156 h 862756"/>
                  <a:gd name="connsiteX80" fmla="*/ 207972 w 692369"/>
                  <a:gd name="connsiteY80" fmla="*/ 828156 h 862756"/>
                  <a:gd name="connsiteX81" fmla="*/ 254434 w 692369"/>
                  <a:gd name="connsiteY81" fmla="*/ 469307 h 862756"/>
                  <a:gd name="connsiteX82" fmla="*/ 288046 w 692369"/>
                  <a:gd name="connsiteY82" fmla="*/ 425810 h 862756"/>
                  <a:gd name="connsiteX83" fmla="*/ 339451 w 692369"/>
                  <a:gd name="connsiteY83" fmla="*/ 828156 h 862756"/>
                  <a:gd name="connsiteX84" fmla="*/ 652826 w 692369"/>
                  <a:gd name="connsiteY84" fmla="*/ 354633 h 862756"/>
                  <a:gd name="connsiteX85" fmla="*/ 644918 w 692369"/>
                  <a:gd name="connsiteY85" fmla="*/ 363530 h 862756"/>
                  <a:gd name="connsiteX86" fmla="*/ 353291 w 692369"/>
                  <a:gd name="connsiteY86" fmla="*/ 359576 h 862756"/>
                  <a:gd name="connsiteX87" fmla="*/ 353291 w 692369"/>
                  <a:gd name="connsiteY87" fmla="*/ 352656 h 862756"/>
                  <a:gd name="connsiteX88" fmla="*/ 353291 w 692369"/>
                  <a:gd name="connsiteY88" fmla="*/ 352656 h 862756"/>
                  <a:gd name="connsiteX89" fmla="*/ 351314 w 692369"/>
                  <a:gd name="connsiteY89" fmla="*/ 336839 h 862756"/>
                  <a:gd name="connsiteX90" fmla="*/ 643929 w 692369"/>
                  <a:gd name="connsiteY90" fmla="*/ 340793 h 862756"/>
                  <a:gd name="connsiteX91" fmla="*/ 648872 w 692369"/>
                  <a:gd name="connsiteY91" fmla="*/ 342770 h 862756"/>
                  <a:gd name="connsiteX92" fmla="*/ 651838 w 692369"/>
                  <a:gd name="connsiteY92" fmla="*/ 349691 h 862756"/>
                  <a:gd name="connsiteX93" fmla="*/ 652826 w 692369"/>
                  <a:gd name="connsiteY93" fmla="*/ 354633 h 862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</a:cxnLst>
                <a:rect l="l" t="t" r="r" b="b"/>
                <a:pathLst>
                  <a:path w="692369" h="862756">
                    <a:moveTo>
                      <a:pt x="644918" y="305205"/>
                    </a:moveTo>
                    <a:lnTo>
                      <a:pt x="330554" y="300262"/>
                    </a:lnTo>
                    <a:lnTo>
                      <a:pt x="330554" y="300262"/>
                    </a:lnTo>
                    <a:cubicBezTo>
                      <a:pt x="320668" y="291365"/>
                      <a:pt x="308805" y="284445"/>
                      <a:pt x="295954" y="280491"/>
                    </a:cubicBezTo>
                    <a:lnTo>
                      <a:pt x="104172" y="19509"/>
                    </a:lnTo>
                    <a:cubicBezTo>
                      <a:pt x="97252" y="9623"/>
                      <a:pt x="85389" y="2703"/>
                      <a:pt x="72538" y="727"/>
                    </a:cubicBezTo>
                    <a:cubicBezTo>
                      <a:pt x="59687" y="-1251"/>
                      <a:pt x="46835" y="727"/>
                      <a:pt x="35961" y="7646"/>
                    </a:cubicBezTo>
                    <a:lnTo>
                      <a:pt x="31018" y="10612"/>
                    </a:lnTo>
                    <a:cubicBezTo>
                      <a:pt x="9270" y="24452"/>
                      <a:pt x="3338" y="53121"/>
                      <a:pt x="18167" y="73880"/>
                    </a:cubicBezTo>
                    <a:lnTo>
                      <a:pt x="201052" y="322999"/>
                    </a:lnTo>
                    <a:cubicBezTo>
                      <a:pt x="197097" y="330908"/>
                      <a:pt x="195120" y="340793"/>
                      <a:pt x="195120" y="349691"/>
                    </a:cubicBezTo>
                    <a:cubicBezTo>
                      <a:pt x="195120" y="358587"/>
                      <a:pt x="196109" y="366496"/>
                      <a:pt x="199075" y="374405"/>
                    </a:cubicBezTo>
                    <a:lnTo>
                      <a:pt x="9270" y="616603"/>
                    </a:lnTo>
                    <a:cubicBezTo>
                      <a:pt x="-6547" y="636375"/>
                      <a:pt x="-1604" y="665043"/>
                      <a:pt x="20144" y="679871"/>
                    </a:cubicBezTo>
                    <a:lnTo>
                      <a:pt x="25087" y="683826"/>
                    </a:lnTo>
                    <a:cubicBezTo>
                      <a:pt x="33984" y="689757"/>
                      <a:pt x="43870" y="692723"/>
                      <a:pt x="53755" y="692723"/>
                    </a:cubicBezTo>
                    <a:cubicBezTo>
                      <a:pt x="68584" y="692723"/>
                      <a:pt x="83412" y="685803"/>
                      <a:pt x="93298" y="673940"/>
                    </a:cubicBezTo>
                    <a:lnTo>
                      <a:pt x="206983" y="528621"/>
                    </a:lnTo>
                    <a:lnTo>
                      <a:pt x="166452" y="842985"/>
                    </a:lnTo>
                    <a:cubicBezTo>
                      <a:pt x="165463" y="847928"/>
                      <a:pt x="167440" y="852870"/>
                      <a:pt x="171395" y="856825"/>
                    </a:cubicBezTo>
                    <a:cubicBezTo>
                      <a:pt x="175349" y="860780"/>
                      <a:pt x="180292" y="862756"/>
                      <a:pt x="186223" y="862756"/>
                    </a:cubicBezTo>
                    <a:lnTo>
                      <a:pt x="362188" y="862756"/>
                    </a:lnTo>
                    <a:cubicBezTo>
                      <a:pt x="368119" y="862756"/>
                      <a:pt x="373062" y="860780"/>
                      <a:pt x="377017" y="856825"/>
                    </a:cubicBezTo>
                    <a:cubicBezTo>
                      <a:pt x="380971" y="852870"/>
                      <a:pt x="382948" y="847928"/>
                      <a:pt x="381959" y="842985"/>
                    </a:cubicBezTo>
                    <a:lnTo>
                      <a:pt x="325611" y="407027"/>
                    </a:lnTo>
                    <a:cubicBezTo>
                      <a:pt x="330554" y="403073"/>
                      <a:pt x="334508" y="399119"/>
                      <a:pt x="337474" y="395164"/>
                    </a:cubicBezTo>
                    <a:lnTo>
                      <a:pt x="643929" y="399119"/>
                    </a:lnTo>
                    <a:lnTo>
                      <a:pt x="644918" y="399119"/>
                    </a:lnTo>
                    <a:cubicBezTo>
                      <a:pt x="670621" y="399119"/>
                      <a:pt x="691381" y="379348"/>
                      <a:pt x="692369" y="354633"/>
                    </a:cubicBezTo>
                    <a:lnTo>
                      <a:pt x="692369" y="350679"/>
                    </a:lnTo>
                    <a:cubicBezTo>
                      <a:pt x="692369" y="337828"/>
                      <a:pt x="687426" y="325965"/>
                      <a:pt x="678529" y="318056"/>
                    </a:cubicBezTo>
                    <a:cubicBezTo>
                      <a:pt x="669632" y="310148"/>
                      <a:pt x="657769" y="305205"/>
                      <a:pt x="644918" y="305205"/>
                    </a:cubicBezTo>
                    <a:close/>
                    <a:moveTo>
                      <a:pt x="264320" y="315091"/>
                    </a:moveTo>
                    <a:cubicBezTo>
                      <a:pt x="265308" y="315091"/>
                      <a:pt x="266297" y="315091"/>
                      <a:pt x="268274" y="314102"/>
                    </a:cubicBezTo>
                    <a:lnTo>
                      <a:pt x="269263" y="314102"/>
                    </a:lnTo>
                    <a:cubicBezTo>
                      <a:pt x="271240" y="314102"/>
                      <a:pt x="272228" y="314102"/>
                      <a:pt x="274206" y="314102"/>
                    </a:cubicBezTo>
                    <a:cubicBezTo>
                      <a:pt x="274206" y="314102"/>
                      <a:pt x="274206" y="314102"/>
                      <a:pt x="275194" y="314102"/>
                    </a:cubicBezTo>
                    <a:cubicBezTo>
                      <a:pt x="277171" y="314102"/>
                      <a:pt x="278160" y="314102"/>
                      <a:pt x="280137" y="314102"/>
                    </a:cubicBezTo>
                    <a:cubicBezTo>
                      <a:pt x="281126" y="314102"/>
                      <a:pt x="281126" y="314102"/>
                      <a:pt x="282114" y="314102"/>
                    </a:cubicBezTo>
                    <a:cubicBezTo>
                      <a:pt x="283103" y="314102"/>
                      <a:pt x="283103" y="314102"/>
                      <a:pt x="284091" y="314102"/>
                    </a:cubicBezTo>
                    <a:cubicBezTo>
                      <a:pt x="292000" y="316079"/>
                      <a:pt x="298920" y="319045"/>
                      <a:pt x="303863" y="323987"/>
                    </a:cubicBezTo>
                    <a:cubicBezTo>
                      <a:pt x="303863" y="323987"/>
                      <a:pt x="303863" y="323987"/>
                      <a:pt x="304851" y="324976"/>
                    </a:cubicBezTo>
                    <a:cubicBezTo>
                      <a:pt x="305840" y="325965"/>
                      <a:pt x="305840" y="326954"/>
                      <a:pt x="306828" y="327942"/>
                    </a:cubicBezTo>
                    <a:cubicBezTo>
                      <a:pt x="309794" y="331896"/>
                      <a:pt x="313748" y="337828"/>
                      <a:pt x="314737" y="345736"/>
                    </a:cubicBezTo>
                    <a:cubicBezTo>
                      <a:pt x="314737" y="347713"/>
                      <a:pt x="314737" y="348702"/>
                      <a:pt x="314737" y="350679"/>
                    </a:cubicBezTo>
                    <a:cubicBezTo>
                      <a:pt x="314737" y="356611"/>
                      <a:pt x="312760" y="361553"/>
                      <a:pt x="309794" y="367485"/>
                    </a:cubicBezTo>
                    <a:cubicBezTo>
                      <a:pt x="309794" y="367485"/>
                      <a:pt x="309794" y="368473"/>
                      <a:pt x="308805" y="368473"/>
                    </a:cubicBezTo>
                    <a:cubicBezTo>
                      <a:pt x="305840" y="373416"/>
                      <a:pt x="300897" y="378359"/>
                      <a:pt x="294965" y="381325"/>
                    </a:cubicBezTo>
                    <a:cubicBezTo>
                      <a:pt x="294965" y="381325"/>
                      <a:pt x="294965" y="381325"/>
                      <a:pt x="293977" y="381325"/>
                    </a:cubicBezTo>
                    <a:cubicBezTo>
                      <a:pt x="290023" y="383301"/>
                      <a:pt x="285080" y="385279"/>
                      <a:pt x="280137" y="386268"/>
                    </a:cubicBezTo>
                    <a:cubicBezTo>
                      <a:pt x="279148" y="386268"/>
                      <a:pt x="278160" y="386268"/>
                      <a:pt x="277171" y="386268"/>
                    </a:cubicBezTo>
                    <a:cubicBezTo>
                      <a:pt x="276183" y="386268"/>
                      <a:pt x="275194" y="386268"/>
                      <a:pt x="274206" y="386268"/>
                    </a:cubicBezTo>
                    <a:lnTo>
                      <a:pt x="273217" y="386268"/>
                    </a:lnTo>
                    <a:cubicBezTo>
                      <a:pt x="271240" y="386268"/>
                      <a:pt x="268274" y="386268"/>
                      <a:pt x="266297" y="385279"/>
                    </a:cubicBezTo>
                    <a:cubicBezTo>
                      <a:pt x="265308" y="385279"/>
                      <a:pt x="264320" y="385279"/>
                      <a:pt x="263331" y="384290"/>
                    </a:cubicBezTo>
                    <a:cubicBezTo>
                      <a:pt x="262343" y="384290"/>
                      <a:pt x="261354" y="383301"/>
                      <a:pt x="259377" y="383301"/>
                    </a:cubicBezTo>
                    <a:cubicBezTo>
                      <a:pt x="250480" y="380336"/>
                      <a:pt x="242571" y="374405"/>
                      <a:pt x="237629" y="365507"/>
                    </a:cubicBezTo>
                    <a:cubicBezTo>
                      <a:pt x="237629" y="365507"/>
                      <a:pt x="237629" y="365507"/>
                      <a:pt x="237629" y="364519"/>
                    </a:cubicBezTo>
                    <a:cubicBezTo>
                      <a:pt x="234663" y="359576"/>
                      <a:pt x="232686" y="353644"/>
                      <a:pt x="233674" y="347713"/>
                    </a:cubicBezTo>
                    <a:cubicBezTo>
                      <a:pt x="233674" y="340793"/>
                      <a:pt x="235651" y="334862"/>
                      <a:pt x="239606" y="328930"/>
                    </a:cubicBezTo>
                    <a:cubicBezTo>
                      <a:pt x="239606" y="328930"/>
                      <a:pt x="239606" y="328930"/>
                      <a:pt x="240594" y="327942"/>
                    </a:cubicBezTo>
                    <a:cubicBezTo>
                      <a:pt x="246526" y="320034"/>
                      <a:pt x="254434" y="314102"/>
                      <a:pt x="263331" y="312125"/>
                    </a:cubicBezTo>
                    <a:cubicBezTo>
                      <a:pt x="264320" y="316079"/>
                      <a:pt x="264320" y="315091"/>
                      <a:pt x="264320" y="315091"/>
                    </a:cubicBezTo>
                    <a:close/>
                    <a:moveTo>
                      <a:pt x="50790" y="54109"/>
                    </a:moveTo>
                    <a:cubicBezTo>
                      <a:pt x="47824" y="50155"/>
                      <a:pt x="48812" y="44223"/>
                      <a:pt x="53755" y="41258"/>
                    </a:cubicBezTo>
                    <a:lnTo>
                      <a:pt x="58698" y="38292"/>
                    </a:lnTo>
                    <a:cubicBezTo>
                      <a:pt x="60675" y="37303"/>
                      <a:pt x="62652" y="36315"/>
                      <a:pt x="64630" y="36315"/>
                    </a:cubicBezTo>
                    <a:cubicBezTo>
                      <a:pt x="65618" y="36315"/>
                      <a:pt x="65618" y="36315"/>
                      <a:pt x="66607" y="36315"/>
                    </a:cubicBezTo>
                    <a:cubicBezTo>
                      <a:pt x="68584" y="36315"/>
                      <a:pt x="70561" y="37303"/>
                      <a:pt x="72538" y="40269"/>
                    </a:cubicBezTo>
                    <a:lnTo>
                      <a:pt x="249491" y="281479"/>
                    </a:lnTo>
                    <a:cubicBezTo>
                      <a:pt x="241583" y="284445"/>
                      <a:pt x="233674" y="287411"/>
                      <a:pt x="226754" y="292354"/>
                    </a:cubicBezTo>
                    <a:lnTo>
                      <a:pt x="50790" y="54109"/>
                    </a:lnTo>
                    <a:close/>
                    <a:moveTo>
                      <a:pt x="61664" y="653181"/>
                    </a:moveTo>
                    <a:cubicBezTo>
                      <a:pt x="58698" y="657134"/>
                      <a:pt x="52767" y="658123"/>
                      <a:pt x="47824" y="655157"/>
                    </a:cubicBezTo>
                    <a:lnTo>
                      <a:pt x="42881" y="651203"/>
                    </a:lnTo>
                    <a:cubicBezTo>
                      <a:pt x="38927" y="648238"/>
                      <a:pt x="37938" y="642306"/>
                      <a:pt x="40904" y="638352"/>
                    </a:cubicBezTo>
                    <a:lnTo>
                      <a:pt x="221812" y="407027"/>
                    </a:lnTo>
                    <a:cubicBezTo>
                      <a:pt x="228732" y="411970"/>
                      <a:pt x="235651" y="416913"/>
                      <a:pt x="243560" y="419879"/>
                    </a:cubicBezTo>
                    <a:lnTo>
                      <a:pt x="61664" y="653181"/>
                    </a:lnTo>
                    <a:close/>
                    <a:moveTo>
                      <a:pt x="339451" y="828156"/>
                    </a:moveTo>
                    <a:lnTo>
                      <a:pt x="207972" y="828156"/>
                    </a:lnTo>
                    <a:lnTo>
                      <a:pt x="254434" y="469307"/>
                    </a:lnTo>
                    <a:lnTo>
                      <a:pt x="288046" y="425810"/>
                    </a:lnTo>
                    <a:lnTo>
                      <a:pt x="339451" y="828156"/>
                    </a:lnTo>
                    <a:close/>
                    <a:moveTo>
                      <a:pt x="652826" y="354633"/>
                    </a:moveTo>
                    <a:cubicBezTo>
                      <a:pt x="652826" y="359576"/>
                      <a:pt x="649861" y="363530"/>
                      <a:pt x="644918" y="363530"/>
                    </a:cubicBezTo>
                    <a:lnTo>
                      <a:pt x="353291" y="359576"/>
                    </a:lnTo>
                    <a:cubicBezTo>
                      <a:pt x="353291" y="357599"/>
                      <a:pt x="353291" y="354633"/>
                      <a:pt x="353291" y="352656"/>
                    </a:cubicBezTo>
                    <a:lnTo>
                      <a:pt x="353291" y="352656"/>
                    </a:lnTo>
                    <a:cubicBezTo>
                      <a:pt x="353291" y="347713"/>
                      <a:pt x="353291" y="341782"/>
                      <a:pt x="351314" y="336839"/>
                    </a:cubicBezTo>
                    <a:lnTo>
                      <a:pt x="643929" y="340793"/>
                    </a:lnTo>
                    <a:cubicBezTo>
                      <a:pt x="645907" y="340793"/>
                      <a:pt x="647884" y="341782"/>
                      <a:pt x="648872" y="342770"/>
                    </a:cubicBezTo>
                    <a:cubicBezTo>
                      <a:pt x="650849" y="344748"/>
                      <a:pt x="651838" y="346725"/>
                      <a:pt x="651838" y="349691"/>
                    </a:cubicBezTo>
                    <a:lnTo>
                      <a:pt x="652826" y="354633"/>
                    </a:ln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7" name="Полилиния: фигура 56">
                <a:extLst>
                  <a:ext uri="{FF2B5EF4-FFF2-40B4-BE49-F238E27FC236}">
                    <a16:creationId xmlns:a16="http://schemas.microsoft.com/office/drawing/2014/main" id="{9DF4B5AB-7ED9-C4C9-DEB1-87D24EECD4DA}"/>
                  </a:ext>
                </a:extLst>
              </p:cNvPr>
              <p:cNvSpPr/>
              <p:nvPr/>
            </p:nvSpPr>
            <p:spPr>
              <a:xfrm>
                <a:off x="989734" y="6431640"/>
                <a:ext cx="39617" cy="41519"/>
              </a:xfrm>
              <a:custGeom>
                <a:avLst/>
                <a:gdLst>
                  <a:gd name="connsiteX0" fmla="*/ 39543 w 39617"/>
                  <a:gd name="connsiteY0" fmla="*/ 23725 h 41519"/>
                  <a:gd name="connsiteX1" fmla="*/ 39543 w 39617"/>
                  <a:gd name="connsiteY1" fmla="*/ 18782 h 41519"/>
                  <a:gd name="connsiteX2" fmla="*/ 20760 w 39617"/>
                  <a:gd name="connsiteY2" fmla="*/ 0 h 41519"/>
                  <a:gd name="connsiteX3" fmla="*/ 0 w 39617"/>
                  <a:gd name="connsiteY3" fmla="*/ 16805 h 41519"/>
                  <a:gd name="connsiteX4" fmla="*/ 0 w 39617"/>
                  <a:gd name="connsiteY4" fmla="*/ 21748 h 41519"/>
                  <a:gd name="connsiteX5" fmla="*/ 0 w 39617"/>
                  <a:gd name="connsiteY5" fmla="*/ 22737 h 41519"/>
                  <a:gd name="connsiteX6" fmla="*/ 18783 w 39617"/>
                  <a:gd name="connsiteY6" fmla="*/ 41519 h 41519"/>
                  <a:gd name="connsiteX7" fmla="*/ 39543 w 39617"/>
                  <a:gd name="connsiteY7" fmla="*/ 23725 h 41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617" h="41519">
                    <a:moveTo>
                      <a:pt x="39543" y="23725"/>
                    </a:moveTo>
                    <a:lnTo>
                      <a:pt x="39543" y="18782"/>
                    </a:lnTo>
                    <a:cubicBezTo>
                      <a:pt x="40531" y="8897"/>
                      <a:pt x="31634" y="0"/>
                      <a:pt x="20760" y="0"/>
                    </a:cubicBezTo>
                    <a:cubicBezTo>
                      <a:pt x="9886" y="0"/>
                      <a:pt x="989" y="6919"/>
                      <a:pt x="0" y="16805"/>
                    </a:cubicBezTo>
                    <a:cubicBezTo>
                      <a:pt x="0" y="18782"/>
                      <a:pt x="0" y="19771"/>
                      <a:pt x="0" y="21748"/>
                    </a:cubicBezTo>
                    <a:lnTo>
                      <a:pt x="0" y="22737"/>
                    </a:lnTo>
                    <a:cubicBezTo>
                      <a:pt x="0" y="32623"/>
                      <a:pt x="7909" y="41519"/>
                      <a:pt x="18783" y="41519"/>
                    </a:cubicBezTo>
                    <a:cubicBezTo>
                      <a:pt x="30646" y="41519"/>
                      <a:pt x="39543" y="33611"/>
                      <a:pt x="39543" y="23725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8" name="Полилиния: фигура 57">
                <a:extLst>
                  <a:ext uri="{FF2B5EF4-FFF2-40B4-BE49-F238E27FC236}">
                    <a16:creationId xmlns:a16="http://schemas.microsoft.com/office/drawing/2014/main" id="{32029D0C-74BE-D957-AF45-F2222CDBC04C}"/>
                  </a:ext>
                </a:extLst>
              </p:cNvPr>
              <p:cNvSpPr/>
              <p:nvPr/>
            </p:nvSpPr>
            <p:spPr>
              <a:xfrm>
                <a:off x="1036342" y="6280939"/>
                <a:ext cx="42217" cy="40970"/>
              </a:xfrm>
              <a:custGeom>
                <a:avLst/>
                <a:gdLst>
                  <a:gd name="connsiteX0" fmla="*/ 9740 w 42217"/>
                  <a:gd name="connsiteY0" fmla="*/ 38993 h 40970"/>
                  <a:gd name="connsiteX1" fmla="*/ 18637 w 42217"/>
                  <a:gd name="connsiteY1" fmla="*/ 40970 h 40970"/>
                  <a:gd name="connsiteX2" fmla="*/ 36432 w 42217"/>
                  <a:gd name="connsiteY2" fmla="*/ 32074 h 40970"/>
                  <a:gd name="connsiteX3" fmla="*/ 39397 w 42217"/>
                  <a:gd name="connsiteY3" fmla="*/ 27131 h 40970"/>
                  <a:gd name="connsiteX4" fmla="*/ 32477 w 42217"/>
                  <a:gd name="connsiteY4" fmla="*/ 2417 h 40970"/>
                  <a:gd name="connsiteX5" fmla="*/ 5786 w 42217"/>
                  <a:gd name="connsiteY5" fmla="*/ 8348 h 40970"/>
                  <a:gd name="connsiteX6" fmla="*/ 2820 w 42217"/>
                  <a:gd name="connsiteY6" fmla="*/ 13291 h 40970"/>
                  <a:gd name="connsiteX7" fmla="*/ 9740 w 42217"/>
                  <a:gd name="connsiteY7" fmla="*/ 38993 h 40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217" h="40970">
                    <a:moveTo>
                      <a:pt x="9740" y="38993"/>
                    </a:moveTo>
                    <a:cubicBezTo>
                      <a:pt x="12706" y="40970"/>
                      <a:pt x="15672" y="40970"/>
                      <a:pt x="18637" y="40970"/>
                    </a:cubicBezTo>
                    <a:cubicBezTo>
                      <a:pt x="25557" y="40970"/>
                      <a:pt x="32477" y="38005"/>
                      <a:pt x="36432" y="32074"/>
                    </a:cubicBezTo>
                    <a:cubicBezTo>
                      <a:pt x="37420" y="30096"/>
                      <a:pt x="38409" y="29107"/>
                      <a:pt x="39397" y="27131"/>
                    </a:cubicBezTo>
                    <a:cubicBezTo>
                      <a:pt x="45329" y="18233"/>
                      <a:pt x="41374" y="7359"/>
                      <a:pt x="32477" y="2417"/>
                    </a:cubicBezTo>
                    <a:cubicBezTo>
                      <a:pt x="23580" y="-2526"/>
                      <a:pt x="11717" y="439"/>
                      <a:pt x="5786" y="8348"/>
                    </a:cubicBezTo>
                    <a:cubicBezTo>
                      <a:pt x="4798" y="10325"/>
                      <a:pt x="3809" y="11313"/>
                      <a:pt x="2820" y="13291"/>
                    </a:cubicBezTo>
                    <a:cubicBezTo>
                      <a:pt x="-3111" y="23176"/>
                      <a:pt x="843" y="34050"/>
                      <a:pt x="9740" y="38993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9" name="Полилиния: фигура 58">
                <a:extLst>
                  <a:ext uri="{FF2B5EF4-FFF2-40B4-BE49-F238E27FC236}">
                    <a16:creationId xmlns:a16="http://schemas.microsoft.com/office/drawing/2014/main" id="{D997ED31-EF4D-C010-125B-C1EBF307C973}"/>
                  </a:ext>
                </a:extLst>
              </p:cNvPr>
              <p:cNvSpPr/>
              <p:nvPr/>
            </p:nvSpPr>
            <p:spPr>
              <a:xfrm>
                <a:off x="1022819" y="6585312"/>
                <a:ext cx="41208" cy="40086"/>
              </a:xfrm>
              <a:custGeom>
                <a:avLst/>
                <a:gdLst>
                  <a:gd name="connsiteX0" fmla="*/ 37104 w 41208"/>
                  <a:gd name="connsiteY0" fmla="*/ 10430 h 40086"/>
                  <a:gd name="connsiteX1" fmla="*/ 11401 w 41208"/>
                  <a:gd name="connsiteY1" fmla="*/ 1533 h 40086"/>
                  <a:gd name="connsiteX2" fmla="*/ 1515 w 41208"/>
                  <a:gd name="connsiteY2" fmla="*/ 25258 h 40086"/>
                  <a:gd name="connsiteX3" fmla="*/ 4481 w 41208"/>
                  <a:gd name="connsiteY3" fmla="*/ 30201 h 40086"/>
                  <a:gd name="connsiteX4" fmla="*/ 21287 w 41208"/>
                  <a:gd name="connsiteY4" fmla="*/ 40087 h 40086"/>
                  <a:gd name="connsiteX5" fmla="*/ 30184 w 41208"/>
                  <a:gd name="connsiteY5" fmla="*/ 38110 h 40086"/>
                  <a:gd name="connsiteX6" fmla="*/ 39081 w 41208"/>
                  <a:gd name="connsiteY6" fmla="*/ 13396 h 40086"/>
                  <a:gd name="connsiteX7" fmla="*/ 37104 w 41208"/>
                  <a:gd name="connsiteY7" fmla="*/ 10430 h 40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208" h="40086">
                    <a:moveTo>
                      <a:pt x="37104" y="10430"/>
                    </a:moveTo>
                    <a:cubicBezTo>
                      <a:pt x="32161" y="1533"/>
                      <a:pt x="21287" y="-2421"/>
                      <a:pt x="11401" y="1533"/>
                    </a:cubicBezTo>
                    <a:cubicBezTo>
                      <a:pt x="1515" y="5487"/>
                      <a:pt x="-2439" y="16361"/>
                      <a:pt x="1515" y="25258"/>
                    </a:cubicBezTo>
                    <a:cubicBezTo>
                      <a:pt x="2504" y="27236"/>
                      <a:pt x="3492" y="29213"/>
                      <a:pt x="4481" y="30201"/>
                    </a:cubicBezTo>
                    <a:cubicBezTo>
                      <a:pt x="7447" y="36132"/>
                      <a:pt x="14367" y="40087"/>
                      <a:pt x="21287" y="40087"/>
                    </a:cubicBezTo>
                    <a:cubicBezTo>
                      <a:pt x="24252" y="40087"/>
                      <a:pt x="27218" y="40087"/>
                      <a:pt x="30184" y="38110"/>
                    </a:cubicBezTo>
                    <a:cubicBezTo>
                      <a:pt x="40069" y="34156"/>
                      <a:pt x="44024" y="23281"/>
                      <a:pt x="39081" y="13396"/>
                    </a:cubicBezTo>
                    <a:cubicBezTo>
                      <a:pt x="38092" y="13396"/>
                      <a:pt x="37104" y="11418"/>
                      <a:pt x="37104" y="10430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0" name="Полилиния: фигура 59">
                <a:extLst>
                  <a:ext uri="{FF2B5EF4-FFF2-40B4-BE49-F238E27FC236}">
                    <a16:creationId xmlns:a16="http://schemas.microsoft.com/office/drawing/2014/main" id="{44A68801-F315-6575-5A75-03B39E71BB02}"/>
                  </a:ext>
                </a:extLst>
              </p:cNvPr>
              <p:cNvSpPr/>
              <p:nvPr/>
            </p:nvSpPr>
            <p:spPr>
              <a:xfrm>
                <a:off x="996318" y="6509398"/>
                <a:ext cx="40217" cy="42846"/>
              </a:xfrm>
              <a:custGeom>
                <a:avLst/>
                <a:gdLst>
                  <a:gd name="connsiteX0" fmla="*/ 39879 w 40217"/>
                  <a:gd name="connsiteY0" fmla="*/ 20110 h 42846"/>
                  <a:gd name="connsiteX1" fmla="*/ 38891 w 40217"/>
                  <a:gd name="connsiteY1" fmla="*/ 15167 h 42846"/>
                  <a:gd name="connsiteX2" fmla="*/ 16154 w 40217"/>
                  <a:gd name="connsiteY2" fmla="*/ 338 h 42846"/>
                  <a:gd name="connsiteX3" fmla="*/ 337 w 40217"/>
                  <a:gd name="connsiteY3" fmla="*/ 22087 h 42846"/>
                  <a:gd name="connsiteX4" fmla="*/ 1325 w 40217"/>
                  <a:gd name="connsiteY4" fmla="*/ 28018 h 42846"/>
                  <a:gd name="connsiteX5" fmla="*/ 20108 w 40217"/>
                  <a:gd name="connsiteY5" fmla="*/ 42846 h 42846"/>
                  <a:gd name="connsiteX6" fmla="*/ 25051 w 40217"/>
                  <a:gd name="connsiteY6" fmla="*/ 42846 h 42846"/>
                  <a:gd name="connsiteX7" fmla="*/ 39879 w 40217"/>
                  <a:gd name="connsiteY7" fmla="*/ 20110 h 42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0217" h="42846">
                    <a:moveTo>
                      <a:pt x="39879" y="20110"/>
                    </a:moveTo>
                    <a:cubicBezTo>
                      <a:pt x="39879" y="18132"/>
                      <a:pt x="38891" y="17144"/>
                      <a:pt x="38891" y="15167"/>
                    </a:cubicBezTo>
                    <a:cubicBezTo>
                      <a:pt x="36914" y="5281"/>
                      <a:pt x="27028" y="-1639"/>
                      <a:pt x="16154" y="338"/>
                    </a:cubicBezTo>
                    <a:cubicBezTo>
                      <a:pt x="5279" y="2315"/>
                      <a:pt x="-1641" y="12201"/>
                      <a:pt x="337" y="22087"/>
                    </a:cubicBezTo>
                    <a:cubicBezTo>
                      <a:pt x="337" y="24064"/>
                      <a:pt x="1325" y="26041"/>
                      <a:pt x="1325" y="28018"/>
                    </a:cubicBezTo>
                    <a:cubicBezTo>
                      <a:pt x="3302" y="35927"/>
                      <a:pt x="11211" y="41858"/>
                      <a:pt x="20108" y="42846"/>
                    </a:cubicBezTo>
                    <a:cubicBezTo>
                      <a:pt x="22085" y="42846"/>
                      <a:pt x="23074" y="42846"/>
                      <a:pt x="25051" y="42846"/>
                    </a:cubicBezTo>
                    <a:cubicBezTo>
                      <a:pt x="34936" y="39881"/>
                      <a:pt x="41856" y="29995"/>
                      <a:pt x="39879" y="20110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2FE26D07-FF17-0492-46EE-A9D284CB897D}"/>
                  </a:ext>
                </a:extLst>
              </p:cNvPr>
              <p:cNvSpPr/>
              <p:nvPr/>
            </p:nvSpPr>
            <p:spPr>
              <a:xfrm>
                <a:off x="1448652" y="6758001"/>
                <a:ext cx="44512" cy="38420"/>
              </a:xfrm>
              <a:custGeom>
                <a:avLst/>
                <a:gdLst>
                  <a:gd name="connsiteX0" fmla="*/ 18560 w 44512"/>
                  <a:gd name="connsiteY0" fmla="*/ 855 h 38420"/>
                  <a:gd name="connsiteX1" fmla="*/ 13617 w 44512"/>
                  <a:gd name="connsiteY1" fmla="*/ 2832 h 38420"/>
                  <a:gd name="connsiteX2" fmla="*/ 766 w 44512"/>
                  <a:gd name="connsiteY2" fmla="*/ 25569 h 38420"/>
                  <a:gd name="connsiteX3" fmla="*/ 18560 w 44512"/>
                  <a:gd name="connsiteY3" fmla="*/ 38420 h 38420"/>
                  <a:gd name="connsiteX4" fmla="*/ 25480 w 44512"/>
                  <a:gd name="connsiteY4" fmla="*/ 37432 h 38420"/>
                  <a:gd name="connsiteX5" fmla="*/ 31412 w 44512"/>
                  <a:gd name="connsiteY5" fmla="*/ 35455 h 38420"/>
                  <a:gd name="connsiteX6" fmla="*/ 43274 w 44512"/>
                  <a:gd name="connsiteY6" fmla="*/ 12718 h 38420"/>
                  <a:gd name="connsiteX7" fmla="*/ 18560 w 44512"/>
                  <a:gd name="connsiteY7" fmla="*/ 855 h 38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512" h="38420">
                    <a:moveTo>
                      <a:pt x="18560" y="855"/>
                    </a:moveTo>
                    <a:cubicBezTo>
                      <a:pt x="16583" y="1843"/>
                      <a:pt x="14606" y="1843"/>
                      <a:pt x="13617" y="2832"/>
                    </a:cubicBezTo>
                    <a:cubicBezTo>
                      <a:pt x="3732" y="5798"/>
                      <a:pt x="-2200" y="15683"/>
                      <a:pt x="766" y="25569"/>
                    </a:cubicBezTo>
                    <a:cubicBezTo>
                      <a:pt x="3732" y="33477"/>
                      <a:pt x="10652" y="37432"/>
                      <a:pt x="18560" y="38420"/>
                    </a:cubicBezTo>
                    <a:cubicBezTo>
                      <a:pt x="20537" y="38420"/>
                      <a:pt x="23503" y="38420"/>
                      <a:pt x="25480" y="37432"/>
                    </a:cubicBezTo>
                    <a:cubicBezTo>
                      <a:pt x="27457" y="36443"/>
                      <a:pt x="29434" y="36443"/>
                      <a:pt x="31412" y="35455"/>
                    </a:cubicBezTo>
                    <a:cubicBezTo>
                      <a:pt x="41297" y="32489"/>
                      <a:pt x="47229" y="21614"/>
                      <a:pt x="43274" y="12718"/>
                    </a:cubicBezTo>
                    <a:cubicBezTo>
                      <a:pt x="39320" y="2832"/>
                      <a:pt x="28446" y="-2111"/>
                      <a:pt x="18560" y="855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3E1A622D-BAEC-28D9-CC22-2FDC717F2521}"/>
                  </a:ext>
                </a:extLst>
              </p:cNvPr>
              <p:cNvSpPr/>
              <p:nvPr/>
            </p:nvSpPr>
            <p:spPr>
              <a:xfrm>
                <a:off x="1227729" y="6136192"/>
                <a:ext cx="44512" cy="38420"/>
              </a:xfrm>
              <a:custGeom>
                <a:avLst/>
                <a:gdLst>
                  <a:gd name="connsiteX0" fmla="*/ 19033 w 44512"/>
                  <a:gd name="connsiteY0" fmla="*/ 38421 h 38420"/>
                  <a:gd name="connsiteX1" fmla="*/ 25953 w 44512"/>
                  <a:gd name="connsiteY1" fmla="*/ 37432 h 38420"/>
                  <a:gd name="connsiteX2" fmla="*/ 30896 w 44512"/>
                  <a:gd name="connsiteY2" fmla="*/ 35455 h 38420"/>
                  <a:gd name="connsiteX3" fmla="*/ 43747 w 44512"/>
                  <a:gd name="connsiteY3" fmla="*/ 12718 h 38420"/>
                  <a:gd name="connsiteX4" fmla="*/ 19033 w 44512"/>
                  <a:gd name="connsiteY4" fmla="*/ 855 h 38420"/>
                  <a:gd name="connsiteX5" fmla="*/ 13101 w 44512"/>
                  <a:gd name="connsiteY5" fmla="*/ 2832 h 38420"/>
                  <a:gd name="connsiteX6" fmla="*/ 1239 w 44512"/>
                  <a:gd name="connsiteY6" fmla="*/ 25569 h 38420"/>
                  <a:gd name="connsiteX7" fmla="*/ 19033 w 44512"/>
                  <a:gd name="connsiteY7" fmla="*/ 38421 h 38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512" h="38420">
                    <a:moveTo>
                      <a:pt x="19033" y="38421"/>
                    </a:moveTo>
                    <a:cubicBezTo>
                      <a:pt x="21010" y="38421"/>
                      <a:pt x="23976" y="38421"/>
                      <a:pt x="25953" y="37432"/>
                    </a:cubicBezTo>
                    <a:cubicBezTo>
                      <a:pt x="27930" y="36443"/>
                      <a:pt x="29907" y="36443"/>
                      <a:pt x="30896" y="35455"/>
                    </a:cubicBezTo>
                    <a:cubicBezTo>
                      <a:pt x="40781" y="32489"/>
                      <a:pt x="46713" y="22603"/>
                      <a:pt x="43747" y="12718"/>
                    </a:cubicBezTo>
                    <a:cubicBezTo>
                      <a:pt x="40781" y="2832"/>
                      <a:pt x="29907" y="-2111"/>
                      <a:pt x="19033" y="855"/>
                    </a:cubicBezTo>
                    <a:cubicBezTo>
                      <a:pt x="17056" y="1844"/>
                      <a:pt x="15078" y="1844"/>
                      <a:pt x="13101" y="2832"/>
                    </a:cubicBezTo>
                    <a:cubicBezTo>
                      <a:pt x="3216" y="5798"/>
                      <a:pt x="-2716" y="16672"/>
                      <a:pt x="1239" y="25569"/>
                    </a:cubicBezTo>
                    <a:cubicBezTo>
                      <a:pt x="4204" y="33478"/>
                      <a:pt x="11124" y="38421"/>
                      <a:pt x="19033" y="38421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" name="Полилиния: фигура 62">
                <a:extLst>
                  <a:ext uri="{FF2B5EF4-FFF2-40B4-BE49-F238E27FC236}">
                    <a16:creationId xmlns:a16="http://schemas.microsoft.com/office/drawing/2014/main" id="{A722DAED-3884-1C07-6D3F-654D11B0A946}"/>
                  </a:ext>
                </a:extLst>
              </p:cNvPr>
              <p:cNvSpPr/>
              <p:nvPr/>
            </p:nvSpPr>
            <p:spPr>
              <a:xfrm>
                <a:off x="1549056" y="6185004"/>
                <a:ext cx="44899" cy="40025"/>
              </a:xfrm>
              <a:custGeom>
                <a:avLst/>
                <a:gdLst>
                  <a:gd name="connsiteX0" fmla="*/ 14047 w 44899"/>
                  <a:gd name="connsiteY0" fmla="*/ 36071 h 40025"/>
                  <a:gd name="connsiteX1" fmla="*/ 24921 w 44899"/>
                  <a:gd name="connsiteY1" fmla="*/ 40026 h 40025"/>
                  <a:gd name="connsiteX2" fmla="*/ 40738 w 44899"/>
                  <a:gd name="connsiteY2" fmla="*/ 33106 h 40025"/>
                  <a:gd name="connsiteX3" fmla="*/ 36784 w 44899"/>
                  <a:gd name="connsiteY3" fmla="*/ 7403 h 40025"/>
                  <a:gd name="connsiteX4" fmla="*/ 31841 w 44899"/>
                  <a:gd name="connsiteY4" fmla="*/ 3449 h 40025"/>
                  <a:gd name="connsiteX5" fmla="*/ 4161 w 44899"/>
                  <a:gd name="connsiteY5" fmla="*/ 7403 h 40025"/>
                  <a:gd name="connsiteX6" fmla="*/ 8115 w 44899"/>
                  <a:gd name="connsiteY6" fmla="*/ 33106 h 40025"/>
                  <a:gd name="connsiteX7" fmla="*/ 14047 w 44899"/>
                  <a:gd name="connsiteY7" fmla="*/ 36071 h 40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899" h="40025">
                    <a:moveTo>
                      <a:pt x="14047" y="36071"/>
                    </a:moveTo>
                    <a:cubicBezTo>
                      <a:pt x="17012" y="38048"/>
                      <a:pt x="20967" y="40026"/>
                      <a:pt x="24921" y="40026"/>
                    </a:cubicBezTo>
                    <a:cubicBezTo>
                      <a:pt x="30853" y="40026"/>
                      <a:pt x="36784" y="38048"/>
                      <a:pt x="40738" y="33106"/>
                    </a:cubicBezTo>
                    <a:cubicBezTo>
                      <a:pt x="47658" y="25197"/>
                      <a:pt x="45681" y="13334"/>
                      <a:pt x="36784" y="7403"/>
                    </a:cubicBezTo>
                    <a:cubicBezTo>
                      <a:pt x="34807" y="6414"/>
                      <a:pt x="33818" y="5426"/>
                      <a:pt x="31841" y="3449"/>
                    </a:cubicBezTo>
                    <a:cubicBezTo>
                      <a:pt x="22944" y="-2483"/>
                      <a:pt x="11081" y="-505"/>
                      <a:pt x="4161" y="7403"/>
                    </a:cubicBezTo>
                    <a:cubicBezTo>
                      <a:pt x="-2759" y="15311"/>
                      <a:pt x="-782" y="27174"/>
                      <a:pt x="8115" y="33106"/>
                    </a:cubicBezTo>
                    <a:cubicBezTo>
                      <a:pt x="11081" y="34094"/>
                      <a:pt x="12070" y="35083"/>
                      <a:pt x="14047" y="36071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4" name="Полилиния: фигура 63">
                <a:extLst>
                  <a:ext uri="{FF2B5EF4-FFF2-40B4-BE49-F238E27FC236}">
                    <a16:creationId xmlns:a16="http://schemas.microsoft.com/office/drawing/2014/main" id="{501CAEDD-B454-297A-C7AC-22A5C7050999}"/>
                  </a:ext>
                </a:extLst>
              </p:cNvPr>
              <p:cNvSpPr/>
              <p:nvPr/>
            </p:nvSpPr>
            <p:spPr>
              <a:xfrm>
                <a:off x="1310935" y="6122135"/>
                <a:ext cx="44652" cy="36660"/>
              </a:xfrm>
              <a:custGeom>
                <a:avLst/>
                <a:gdLst>
                  <a:gd name="connsiteX0" fmla="*/ 18866 w 44652"/>
                  <a:gd name="connsiteY0" fmla="*/ 36661 h 36660"/>
                  <a:gd name="connsiteX1" fmla="*/ 20843 w 44652"/>
                  <a:gd name="connsiteY1" fmla="*/ 36661 h 36660"/>
                  <a:gd name="connsiteX2" fmla="*/ 26775 w 44652"/>
                  <a:gd name="connsiteY2" fmla="*/ 36661 h 36660"/>
                  <a:gd name="connsiteX3" fmla="*/ 44569 w 44652"/>
                  <a:gd name="connsiteY3" fmla="*/ 16889 h 36660"/>
                  <a:gd name="connsiteX4" fmla="*/ 23809 w 44652"/>
                  <a:gd name="connsiteY4" fmla="*/ 84 h 36660"/>
                  <a:gd name="connsiteX5" fmla="*/ 17878 w 44652"/>
                  <a:gd name="connsiteY5" fmla="*/ 84 h 36660"/>
                  <a:gd name="connsiteX6" fmla="*/ 83 w 44652"/>
                  <a:gd name="connsiteY6" fmla="*/ 19855 h 36660"/>
                  <a:gd name="connsiteX7" fmla="*/ 18866 w 44652"/>
                  <a:gd name="connsiteY7" fmla="*/ 36661 h 36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652" h="36660">
                    <a:moveTo>
                      <a:pt x="18866" y="36661"/>
                    </a:moveTo>
                    <a:cubicBezTo>
                      <a:pt x="19855" y="36661"/>
                      <a:pt x="20843" y="36661"/>
                      <a:pt x="20843" y="36661"/>
                    </a:cubicBezTo>
                    <a:cubicBezTo>
                      <a:pt x="22820" y="36661"/>
                      <a:pt x="24798" y="36661"/>
                      <a:pt x="26775" y="36661"/>
                    </a:cubicBezTo>
                    <a:cubicBezTo>
                      <a:pt x="37649" y="35672"/>
                      <a:pt x="45557" y="27764"/>
                      <a:pt x="44569" y="16889"/>
                    </a:cubicBezTo>
                    <a:cubicBezTo>
                      <a:pt x="43580" y="7004"/>
                      <a:pt x="34683" y="-905"/>
                      <a:pt x="23809" y="84"/>
                    </a:cubicBezTo>
                    <a:cubicBezTo>
                      <a:pt x="21832" y="84"/>
                      <a:pt x="19855" y="84"/>
                      <a:pt x="17878" y="84"/>
                    </a:cubicBezTo>
                    <a:cubicBezTo>
                      <a:pt x="7003" y="1072"/>
                      <a:pt x="-905" y="9969"/>
                      <a:pt x="83" y="19855"/>
                    </a:cubicBezTo>
                    <a:cubicBezTo>
                      <a:pt x="1072" y="29741"/>
                      <a:pt x="8980" y="36661"/>
                      <a:pt x="18866" y="36661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" name="Полилиния: фигура 64">
                <a:extLst>
                  <a:ext uri="{FF2B5EF4-FFF2-40B4-BE49-F238E27FC236}">
                    <a16:creationId xmlns:a16="http://schemas.microsoft.com/office/drawing/2014/main" id="{7475DA36-C88E-AC6A-B36A-9DE695FCE710}"/>
                  </a:ext>
                </a:extLst>
              </p:cNvPr>
              <p:cNvSpPr/>
              <p:nvPr/>
            </p:nvSpPr>
            <p:spPr>
              <a:xfrm>
                <a:off x="1657855" y="6306536"/>
                <a:ext cx="41208" cy="41075"/>
              </a:xfrm>
              <a:custGeom>
                <a:avLst/>
                <a:gdLst>
                  <a:gd name="connsiteX0" fmla="*/ 4105 w 41208"/>
                  <a:gd name="connsiteY0" fmla="*/ 30201 h 41075"/>
                  <a:gd name="connsiteX1" fmla="*/ 20911 w 41208"/>
                  <a:gd name="connsiteY1" fmla="*/ 41076 h 41075"/>
                  <a:gd name="connsiteX2" fmla="*/ 29808 w 41208"/>
                  <a:gd name="connsiteY2" fmla="*/ 39098 h 41075"/>
                  <a:gd name="connsiteX3" fmla="*/ 39693 w 41208"/>
                  <a:gd name="connsiteY3" fmla="*/ 15372 h 41075"/>
                  <a:gd name="connsiteX4" fmla="*/ 36728 w 41208"/>
                  <a:gd name="connsiteY4" fmla="*/ 10430 h 41075"/>
                  <a:gd name="connsiteX5" fmla="*/ 11025 w 41208"/>
                  <a:gd name="connsiteY5" fmla="*/ 1533 h 41075"/>
                  <a:gd name="connsiteX6" fmla="*/ 2128 w 41208"/>
                  <a:gd name="connsiteY6" fmla="*/ 26247 h 41075"/>
                  <a:gd name="connsiteX7" fmla="*/ 4105 w 41208"/>
                  <a:gd name="connsiteY7" fmla="*/ 30201 h 4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208" h="41075">
                    <a:moveTo>
                      <a:pt x="4105" y="30201"/>
                    </a:moveTo>
                    <a:cubicBezTo>
                      <a:pt x="7071" y="36133"/>
                      <a:pt x="13991" y="40087"/>
                      <a:pt x="20911" y="41076"/>
                    </a:cubicBezTo>
                    <a:cubicBezTo>
                      <a:pt x="23877" y="41076"/>
                      <a:pt x="26842" y="41076"/>
                      <a:pt x="29808" y="39098"/>
                    </a:cubicBezTo>
                    <a:cubicBezTo>
                      <a:pt x="39693" y="35144"/>
                      <a:pt x="43648" y="24270"/>
                      <a:pt x="39693" y="15372"/>
                    </a:cubicBezTo>
                    <a:cubicBezTo>
                      <a:pt x="38705" y="13395"/>
                      <a:pt x="37716" y="11419"/>
                      <a:pt x="36728" y="10430"/>
                    </a:cubicBezTo>
                    <a:cubicBezTo>
                      <a:pt x="31785" y="1533"/>
                      <a:pt x="19922" y="-2422"/>
                      <a:pt x="11025" y="1533"/>
                    </a:cubicBezTo>
                    <a:cubicBezTo>
                      <a:pt x="1139" y="5487"/>
                      <a:pt x="-2815" y="16361"/>
                      <a:pt x="2128" y="26247"/>
                    </a:cubicBezTo>
                    <a:cubicBezTo>
                      <a:pt x="2128" y="27235"/>
                      <a:pt x="3117" y="28224"/>
                      <a:pt x="4105" y="30201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" name="Полилиния: фигура 65">
                <a:extLst>
                  <a:ext uri="{FF2B5EF4-FFF2-40B4-BE49-F238E27FC236}">
                    <a16:creationId xmlns:a16="http://schemas.microsoft.com/office/drawing/2014/main" id="{6278339B-6272-6E36-D694-2EE7564DD414}"/>
                  </a:ext>
                </a:extLst>
              </p:cNvPr>
              <p:cNvSpPr/>
              <p:nvPr/>
            </p:nvSpPr>
            <p:spPr>
              <a:xfrm>
                <a:off x="1611266" y="6239185"/>
                <a:ext cx="43371" cy="41204"/>
              </a:xfrm>
              <a:custGeom>
                <a:avLst/>
                <a:gdLst>
                  <a:gd name="connsiteX0" fmla="*/ 8185 w 43371"/>
                  <a:gd name="connsiteY0" fmla="*/ 34285 h 41204"/>
                  <a:gd name="connsiteX1" fmla="*/ 23013 w 43371"/>
                  <a:gd name="connsiteY1" fmla="*/ 41204 h 41204"/>
                  <a:gd name="connsiteX2" fmla="*/ 35865 w 43371"/>
                  <a:gd name="connsiteY2" fmla="*/ 37250 h 41204"/>
                  <a:gd name="connsiteX3" fmla="*/ 38830 w 43371"/>
                  <a:gd name="connsiteY3" fmla="*/ 11547 h 41204"/>
                  <a:gd name="connsiteX4" fmla="*/ 34876 w 43371"/>
                  <a:gd name="connsiteY4" fmla="*/ 6604 h 41204"/>
                  <a:gd name="connsiteX5" fmla="*/ 7196 w 43371"/>
                  <a:gd name="connsiteY5" fmla="*/ 4628 h 41204"/>
                  <a:gd name="connsiteX6" fmla="*/ 4231 w 43371"/>
                  <a:gd name="connsiteY6" fmla="*/ 30330 h 41204"/>
                  <a:gd name="connsiteX7" fmla="*/ 8185 w 43371"/>
                  <a:gd name="connsiteY7" fmla="*/ 34285 h 41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371" h="41204">
                    <a:moveTo>
                      <a:pt x="8185" y="34285"/>
                    </a:moveTo>
                    <a:cubicBezTo>
                      <a:pt x="12139" y="38239"/>
                      <a:pt x="17082" y="41204"/>
                      <a:pt x="23013" y="41204"/>
                    </a:cubicBezTo>
                    <a:cubicBezTo>
                      <a:pt x="27956" y="41204"/>
                      <a:pt x="31911" y="40216"/>
                      <a:pt x="35865" y="37250"/>
                    </a:cubicBezTo>
                    <a:cubicBezTo>
                      <a:pt x="44762" y="31319"/>
                      <a:pt x="45751" y="19456"/>
                      <a:pt x="38830" y="11547"/>
                    </a:cubicBezTo>
                    <a:cubicBezTo>
                      <a:pt x="37842" y="9571"/>
                      <a:pt x="35865" y="8582"/>
                      <a:pt x="34876" y="6604"/>
                    </a:cubicBezTo>
                    <a:cubicBezTo>
                      <a:pt x="27956" y="-1304"/>
                      <a:pt x="16094" y="-2292"/>
                      <a:pt x="7196" y="4628"/>
                    </a:cubicBezTo>
                    <a:cubicBezTo>
                      <a:pt x="-712" y="10559"/>
                      <a:pt x="-2689" y="22422"/>
                      <a:pt x="4231" y="30330"/>
                    </a:cubicBezTo>
                    <a:cubicBezTo>
                      <a:pt x="6208" y="31319"/>
                      <a:pt x="7196" y="33296"/>
                      <a:pt x="8185" y="34285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" name="Полилиния: фигура 66">
                <a:extLst>
                  <a:ext uri="{FF2B5EF4-FFF2-40B4-BE49-F238E27FC236}">
                    <a16:creationId xmlns:a16="http://schemas.microsoft.com/office/drawing/2014/main" id="{CA91A608-8313-758A-9084-391780BE57CE}"/>
                  </a:ext>
                </a:extLst>
              </p:cNvPr>
              <p:cNvSpPr/>
              <p:nvPr/>
            </p:nvSpPr>
            <p:spPr>
              <a:xfrm>
                <a:off x="1395699" y="6125835"/>
                <a:ext cx="45158" cy="36915"/>
              </a:xfrm>
              <a:custGeom>
                <a:avLst/>
                <a:gdLst>
                  <a:gd name="connsiteX0" fmla="*/ 16154 w 45158"/>
                  <a:gd name="connsiteY0" fmla="*/ 35926 h 36915"/>
                  <a:gd name="connsiteX1" fmla="*/ 22085 w 45158"/>
                  <a:gd name="connsiteY1" fmla="*/ 36915 h 36915"/>
                  <a:gd name="connsiteX2" fmla="*/ 25051 w 45158"/>
                  <a:gd name="connsiteY2" fmla="*/ 36915 h 36915"/>
                  <a:gd name="connsiteX3" fmla="*/ 44822 w 45158"/>
                  <a:gd name="connsiteY3" fmla="*/ 22087 h 36915"/>
                  <a:gd name="connsiteX4" fmla="*/ 29005 w 45158"/>
                  <a:gd name="connsiteY4" fmla="*/ 1327 h 36915"/>
                  <a:gd name="connsiteX5" fmla="*/ 23074 w 45158"/>
                  <a:gd name="connsiteY5" fmla="*/ 338 h 36915"/>
                  <a:gd name="connsiteX6" fmla="*/ 337 w 45158"/>
                  <a:gd name="connsiteY6" fmla="*/ 15167 h 36915"/>
                  <a:gd name="connsiteX7" fmla="*/ 16154 w 45158"/>
                  <a:gd name="connsiteY7" fmla="*/ 35926 h 36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158" h="36915">
                    <a:moveTo>
                      <a:pt x="16154" y="35926"/>
                    </a:moveTo>
                    <a:cubicBezTo>
                      <a:pt x="18131" y="35926"/>
                      <a:pt x="20108" y="36915"/>
                      <a:pt x="22085" y="36915"/>
                    </a:cubicBezTo>
                    <a:cubicBezTo>
                      <a:pt x="23074" y="36915"/>
                      <a:pt x="24062" y="36915"/>
                      <a:pt x="25051" y="36915"/>
                    </a:cubicBezTo>
                    <a:cubicBezTo>
                      <a:pt x="34936" y="36915"/>
                      <a:pt x="42845" y="30983"/>
                      <a:pt x="44822" y="22087"/>
                    </a:cubicBezTo>
                    <a:cubicBezTo>
                      <a:pt x="46799" y="12201"/>
                      <a:pt x="39879" y="2315"/>
                      <a:pt x="29005" y="1327"/>
                    </a:cubicBezTo>
                    <a:cubicBezTo>
                      <a:pt x="27028" y="1327"/>
                      <a:pt x="25051" y="338"/>
                      <a:pt x="23074" y="338"/>
                    </a:cubicBezTo>
                    <a:cubicBezTo>
                      <a:pt x="12199" y="-1639"/>
                      <a:pt x="2314" y="5281"/>
                      <a:pt x="337" y="15167"/>
                    </a:cubicBezTo>
                    <a:cubicBezTo>
                      <a:pt x="-1640" y="25052"/>
                      <a:pt x="5279" y="33950"/>
                      <a:pt x="16154" y="35926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" name="Полилиния: фигура 67">
                <a:extLst>
                  <a:ext uri="{FF2B5EF4-FFF2-40B4-BE49-F238E27FC236}">
                    <a16:creationId xmlns:a16="http://schemas.microsoft.com/office/drawing/2014/main" id="{AA28B5ED-6682-C517-1DDF-4DE1721A2B5F}"/>
                  </a:ext>
                </a:extLst>
              </p:cNvPr>
              <p:cNvSpPr/>
              <p:nvPr/>
            </p:nvSpPr>
            <p:spPr>
              <a:xfrm>
                <a:off x="1476721" y="6147395"/>
                <a:ext cx="44400" cy="38092"/>
              </a:xfrm>
              <a:custGeom>
                <a:avLst/>
                <a:gdLst>
                  <a:gd name="connsiteX0" fmla="*/ 12239 w 44400"/>
                  <a:gd name="connsiteY0" fmla="*/ 34138 h 38092"/>
                  <a:gd name="connsiteX1" fmla="*/ 17182 w 44400"/>
                  <a:gd name="connsiteY1" fmla="*/ 36115 h 38092"/>
                  <a:gd name="connsiteX2" fmla="*/ 24102 w 44400"/>
                  <a:gd name="connsiteY2" fmla="*/ 38092 h 38092"/>
                  <a:gd name="connsiteX3" fmla="*/ 42885 w 44400"/>
                  <a:gd name="connsiteY3" fmla="*/ 27218 h 38092"/>
                  <a:gd name="connsiteX4" fmla="*/ 32999 w 44400"/>
                  <a:gd name="connsiteY4" fmla="*/ 3492 h 38092"/>
                  <a:gd name="connsiteX5" fmla="*/ 27068 w 44400"/>
                  <a:gd name="connsiteY5" fmla="*/ 1515 h 38092"/>
                  <a:gd name="connsiteX6" fmla="*/ 1365 w 44400"/>
                  <a:gd name="connsiteY6" fmla="*/ 11401 h 38092"/>
                  <a:gd name="connsiteX7" fmla="*/ 12239 w 44400"/>
                  <a:gd name="connsiteY7" fmla="*/ 34138 h 38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400" h="38092">
                    <a:moveTo>
                      <a:pt x="12239" y="34138"/>
                    </a:moveTo>
                    <a:cubicBezTo>
                      <a:pt x="14216" y="35127"/>
                      <a:pt x="15205" y="35127"/>
                      <a:pt x="17182" y="36115"/>
                    </a:cubicBezTo>
                    <a:cubicBezTo>
                      <a:pt x="19159" y="37104"/>
                      <a:pt x="22125" y="37104"/>
                      <a:pt x="24102" y="38092"/>
                    </a:cubicBezTo>
                    <a:cubicBezTo>
                      <a:pt x="32011" y="38092"/>
                      <a:pt x="38931" y="34138"/>
                      <a:pt x="42885" y="27218"/>
                    </a:cubicBezTo>
                    <a:cubicBezTo>
                      <a:pt x="46839" y="18321"/>
                      <a:pt x="42885" y="7447"/>
                      <a:pt x="32999" y="3492"/>
                    </a:cubicBezTo>
                    <a:cubicBezTo>
                      <a:pt x="31022" y="2504"/>
                      <a:pt x="29045" y="1515"/>
                      <a:pt x="27068" y="1515"/>
                    </a:cubicBezTo>
                    <a:cubicBezTo>
                      <a:pt x="17182" y="-2439"/>
                      <a:pt x="5319" y="1515"/>
                      <a:pt x="1365" y="11401"/>
                    </a:cubicBezTo>
                    <a:cubicBezTo>
                      <a:pt x="-2589" y="19309"/>
                      <a:pt x="2354" y="30184"/>
                      <a:pt x="12239" y="34138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" name="Полилиния: фигура 68">
                <a:extLst>
                  <a:ext uri="{FF2B5EF4-FFF2-40B4-BE49-F238E27FC236}">
                    <a16:creationId xmlns:a16="http://schemas.microsoft.com/office/drawing/2014/main" id="{26737AD5-729B-EA91-9D7E-33980268F92B}"/>
                  </a:ext>
                </a:extLst>
              </p:cNvPr>
              <p:cNvSpPr/>
              <p:nvPr/>
            </p:nvSpPr>
            <p:spPr>
              <a:xfrm>
                <a:off x="1003797" y="6353760"/>
                <a:ext cx="41074" cy="41302"/>
              </a:xfrm>
              <a:custGeom>
                <a:avLst/>
                <a:gdLst>
                  <a:gd name="connsiteX0" fmla="*/ 13617 w 41074"/>
                  <a:gd name="connsiteY0" fmla="*/ 40314 h 41302"/>
                  <a:gd name="connsiteX1" fmla="*/ 18560 w 41074"/>
                  <a:gd name="connsiteY1" fmla="*/ 41303 h 41302"/>
                  <a:gd name="connsiteX2" fmla="*/ 38332 w 41074"/>
                  <a:gd name="connsiteY2" fmla="*/ 28452 h 41302"/>
                  <a:gd name="connsiteX3" fmla="*/ 40309 w 41074"/>
                  <a:gd name="connsiteY3" fmla="*/ 23509 h 41302"/>
                  <a:gd name="connsiteX4" fmla="*/ 27457 w 41074"/>
                  <a:gd name="connsiteY4" fmla="*/ 771 h 41302"/>
                  <a:gd name="connsiteX5" fmla="*/ 2743 w 41074"/>
                  <a:gd name="connsiteY5" fmla="*/ 12634 h 41302"/>
                  <a:gd name="connsiteX6" fmla="*/ 766 w 41074"/>
                  <a:gd name="connsiteY6" fmla="*/ 18566 h 41302"/>
                  <a:gd name="connsiteX7" fmla="*/ 13617 w 41074"/>
                  <a:gd name="connsiteY7" fmla="*/ 40314 h 41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074" h="41302">
                    <a:moveTo>
                      <a:pt x="13617" y="40314"/>
                    </a:moveTo>
                    <a:cubicBezTo>
                      <a:pt x="15595" y="40314"/>
                      <a:pt x="16583" y="41303"/>
                      <a:pt x="18560" y="41303"/>
                    </a:cubicBezTo>
                    <a:cubicBezTo>
                      <a:pt x="27457" y="41303"/>
                      <a:pt x="35366" y="36360"/>
                      <a:pt x="38332" y="28452"/>
                    </a:cubicBezTo>
                    <a:cubicBezTo>
                      <a:pt x="39320" y="26474"/>
                      <a:pt x="39320" y="25486"/>
                      <a:pt x="40309" y="23509"/>
                    </a:cubicBezTo>
                    <a:cubicBezTo>
                      <a:pt x="43274" y="13623"/>
                      <a:pt x="37343" y="3738"/>
                      <a:pt x="27457" y="771"/>
                    </a:cubicBezTo>
                    <a:cubicBezTo>
                      <a:pt x="17572" y="-2194"/>
                      <a:pt x="6697" y="3738"/>
                      <a:pt x="2743" y="12634"/>
                    </a:cubicBezTo>
                    <a:cubicBezTo>
                      <a:pt x="1755" y="14612"/>
                      <a:pt x="1755" y="16589"/>
                      <a:pt x="766" y="18566"/>
                    </a:cubicBezTo>
                    <a:cubicBezTo>
                      <a:pt x="-2200" y="27463"/>
                      <a:pt x="3732" y="38337"/>
                      <a:pt x="13617" y="40314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" name="Полилиния: фигура 69">
                <a:extLst>
                  <a:ext uri="{FF2B5EF4-FFF2-40B4-BE49-F238E27FC236}">
                    <a16:creationId xmlns:a16="http://schemas.microsoft.com/office/drawing/2014/main" id="{5C8217F0-23E2-EB1F-BF41-6B9653C732E4}"/>
                  </a:ext>
                </a:extLst>
              </p:cNvPr>
              <p:cNvSpPr/>
              <p:nvPr/>
            </p:nvSpPr>
            <p:spPr>
              <a:xfrm>
                <a:off x="1642111" y="6611155"/>
                <a:ext cx="42663" cy="41923"/>
              </a:xfrm>
              <a:custGeom>
                <a:avLst/>
                <a:gdLst>
                  <a:gd name="connsiteX0" fmla="*/ 32700 w 42663"/>
                  <a:gd name="connsiteY0" fmla="*/ 2381 h 41923"/>
                  <a:gd name="connsiteX1" fmla="*/ 6009 w 42663"/>
                  <a:gd name="connsiteY1" fmla="*/ 9301 h 41923"/>
                  <a:gd name="connsiteX2" fmla="*/ 3043 w 42663"/>
                  <a:gd name="connsiteY2" fmla="*/ 14244 h 41923"/>
                  <a:gd name="connsiteX3" fmla="*/ 9963 w 42663"/>
                  <a:gd name="connsiteY3" fmla="*/ 38958 h 41923"/>
                  <a:gd name="connsiteX4" fmla="*/ 18860 w 42663"/>
                  <a:gd name="connsiteY4" fmla="*/ 41924 h 41923"/>
                  <a:gd name="connsiteX5" fmla="*/ 36655 w 42663"/>
                  <a:gd name="connsiteY5" fmla="*/ 33027 h 41923"/>
                  <a:gd name="connsiteX6" fmla="*/ 39620 w 42663"/>
                  <a:gd name="connsiteY6" fmla="*/ 28084 h 41923"/>
                  <a:gd name="connsiteX7" fmla="*/ 32700 w 42663"/>
                  <a:gd name="connsiteY7" fmla="*/ 2381 h 41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663" h="41923">
                    <a:moveTo>
                      <a:pt x="32700" y="2381"/>
                    </a:moveTo>
                    <a:cubicBezTo>
                      <a:pt x="23803" y="-2562"/>
                      <a:pt x="10952" y="404"/>
                      <a:pt x="6009" y="9301"/>
                    </a:cubicBezTo>
                    <a:cubicBezTo>
                      <a:pt x="5021" y="11278"/>
                      <a:pt x="4032" y="12267"/>
                      <a:pt x="3043" y="14244"/>
                    </a:cubicBezTo>
                    <a:cubicBezTo>
                      <a:pt x="-2888" y="23141"/>
                      <a:pt x="78" y="34015"/>
                      <a:pt x="9963" y="38958"/>
                    </a:cubicBezTo>
                    <a:cubicBezTo>
                      <a:pt x="12929" y="40935"/>
                      <a:pt x="15895" y="40935"/>
                      <a:pt x="18860" y="41924"/>
                    </a:cubicBezTo>
                    <a:cubicBezTo>
                      <a:pt x="25780" y="41924"/>
                      <a:pt x="32700" y="38958"/>
                      <a:pt x="36655" y="33027"/>
                    </a:cubicBezTo>
                    <a:cubicBezTo>
                      <a:pt x="37643" y="31050"/>
                      <a:pt x="38632" y="30061"/>
                      <a:pt x="39620" y="28084"/>
                    </a:cubicBezTo>
                    <a:cubicBezTo>
                      <a:pt x="45552" y="18199"/>
                      <a:pt x="42586" y="7324"/>
                      <a:pt x="32700" y="2381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" name="Полилиния: фигура 70">
                <a:extLst>
                  <a:ext uri="{FF2B5EF4-FFF2-40B4-BE49-F238E27FC236}">
                    <a16:creationId xmlns:a16="http://schemas.microsoft.com/office/drawing/2014/main" id="{399218C7-1FAF-D098-6718-2C766F2D693B}"/>
                  </a:ext>
                </a:extLst>
              </p:cNvPr>
              <p:cNvSpPr/>
              <p:nvPr/>
            </p:nvSpPr>
            <p:spPr>
              <a:xfrm>
                <a:off x="1677011" y="6537639"/>
                <a:ext cx="41069" cy="42285"/>
              </a:xfrm>
              <a:custGeom>
                <a:avLst/>
                <a:gdLst>
                  <a:gd name="connsiteX0" fmla="*/ 26469 w 41069"/>
                  <a:gd name="connsiteY0" fmla="*/ 766 h 42285"/>
                  <a:gd name="connsiteX1" fmla="*/ 2743 w 41069"/>
                  <a:gd name="connsiteY1" fmla="*/ 13617 h 42285"/>
                  <a:gd name="connsiteX2" fmla="*/ 766 w 41069"/>
                  <a:gd name="connsiteY2" fmla="*/ 18560 h 42285"/>
                  <a:gd name="connsiteX3" fmla="*/ 13617 w 41069"/>
                  <a:gd name="connsiteY3" fmla="*/ 41297 h 42285"/>
                  <a:gd name="connsiteX4" fmla="*/ 18560 w 41069"/>
                  <a:gd name="connsiteY4" fmla="*/ 42286 h 42285"/>
                  <a:gd name="connsiteX5" fmla="*/ 38332 w 41069"/>
                  <a:gd name="connsiteY5" fmla="*/ 29434 h 42285"/>
                  <a:gd name="connsiteX6" fmla="*/ 40309 w 41069"/>
                  <a:gd name="connsiteY6" fmla="*/ 23503 h 42285"/>
                  <a:gd name="connsiteX7" fmla="*/ 26469 w 41069"/>
                  <a:gd name="connsiteY7" fmla="*/ 766 h 4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069" h="42285">
                    <a:moveTo>
                      <a:pt x="26469" y="766"/>
                    </a:moveTo>
                    <a:cubicBezTo>
                      <a:pt x="16583" y="-2200"/>
                      <a:pt x="5709" y="3732"/>
                      <a:pt x="2743" y="13617"/>
                    </a:cubicBezTo>
                    <a:cubicBezTo>
                      <a:pt x="1755" y="15595"/>
                      <a:pt x="1755" y="16583"/>
                      <a:pt x="766" y="18560"/>
                    </a:cubicBezTo>
                    <a:cubicBezTo>
                      <a:pt x="-2200" y="28446"/>
                      <a:pt x="3732" y="38331"/>
                      <a:pt x="13617" y="41297"/>
                    </a:cubicBezTo>
                    <a:cubicBezTo>
                      <a:pt x="15595" y="41297"/>
                      <a:pt x="16583" y="42286"/>
                      <a:pt x="18560" y="42286"/>
                    </a:cubicBezTo>
                    <a:cubicBezTo>
                      <a:pt x="27457" y="42286"/>
                      <a:pt x="35366" y="37343"/>
                      <a:pt x="38332" y="29434"/>
                    </a:cubicBezTo>
                    <a:cubicBezTo>
                      <a:pt x="39320" y="27457"/>
                      <a:pt x="39320" y="25480"/>
                      <a:pt x="40309" y="23503"/>
                    </a:cubicBezTo>
                    <a:cubicBezTo>
                      <a:pt x="43274" y="13617"/>
                      <a:pt x="37343" y="3732"/>
                      <a:pt x="26469" y="766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" name="Полилиния: фигура 71">
                <a:extLst>
                  <a:ext uri="{FF2B5EF4-FFF2-40B4-BE49-F238E27FC236}">
                    <a16:creationId xmlns:a16="http://schemas.microsoft.com/office/drawing/2014/main" id="{75705DF0-6BEE-DD1E-69D6-29BF0F4EE0DF}"/>
                  </a:ext>
                </a:extLst>
              </p:cNvPr>
              <p:cNvSpPr/>
              <p:nvPr/>
            </p:nvSpPr>
            <p:spPr>
              <a:xfrm>
                <a:off x="1525417" y="6723585"/>
                <a:ext cx="43737" cy="39225"/>
              </a:xfrm>
              <a:custGeom>
                <a:avLst/>
                <a:gdLst>
                  <a:gd name="connsiteX0" fmla="*/ 13960 w 43737"/>
                  <a:gd name="connsiteY0" fmla="*/ 2648 h 39225"/>
                  <a:gd name="connsiteX1" fmla="*/ 9017 w 43737"/>
                  <a:gd name="connsiteY1" fmla="*/ 5614 h 39225"/>
                  <a:gd name="connsiteX2" fmla="*/ 3086 w 43737"/>
                  <a:gd name="connsiteY2" fmla="*/ 30328 h 39225"/>
                  <a:gd name="connsiteX3" fmla="*/ 18903 w 43737"/>
                  <a:gd name="connsiteY3" fmla="*/ 39225 h 39225"/>
                  <a:gd name="connsiteX4" fmla="*/ 29777 w 43737"/>
                  <a:gd name="connsiteY4" fmla="*/ 36259 h 39225"/>
                  <a:gd name="connsiteX5" fmla="*/ 34720 w 43737"/>
                  <a:gd name="connsiteY5" fmla="*/ 33293 h 39225"/>
                  <a:gd name="connsiteX6" fmla="*/ 40651 w 43737"/>
                  <a:gd name="connsiteY6" fmla="*/ 8579 h 39225"/>
                  <a:gd name="connsiteX7" fmla="*/ 13960 w 43737"/>
                  <a:gd name="connsiteY7" fmla="*/ 2648 h 39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737" h="39225">
                    <a:moveTo>
                      <a:pt x="13960" y="2648"/>
                    </a:moveTo>
                    <a:cubicBezTo>
                      <a:pt x="11983" y="3636"/>
                      <a:pt x="10994" y="4625"/>
                      <a:pt x="9017" y="5614"/>
                    </a:cubicBezTo>
                    <a:cubicBezTo>
                      <a:pt x="120" y="10556"/>
                      <a:pt x="-2846" y="22419"/>
                      <a:pt x="3086" y="30328"/>
                    </a:cubicBezTo>
                    <a:cubicBezTo>
                      <a:pt x="7040" y="35270"/>
                      <a:pt x="12972" y="39225"/>
                      <a:pt x="18903" y="39225"/>
                    </a:cubicBezTo>
                    <a:cubicBezTo>
                      <a:pt x="22857" y="39225"/>
                      <a:pt x="26811" y="38236"/>
                      <a:pt x="29777" y="36259"/>
                    </a:cubicBezTo>
                    <a:cubicBezTo>
                      <a:pt x="31754" y="35270"/>
                      <a:pt x="33731" y="34282"/>
                      <a:pt x="34720" y="33293"/>
                    </a:cubicBezTo>
                    <a:cubicBezTo>
                      <a:pt x="43617" y="28350"/>
                      <a:pt x="46583" y="16487"/>
                      <a:pt x="40651" y="8579"/>
                    </a:cubicBezTo>
                    <a:cubicBezTo>
                      <a:pt x="34720" y="-318"/>
                      <a:pt x="22857" y="-2295"/>
                      <a:pt x="13960" y="2648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" name="Полилиния: фигура 72">
                <a:extLst>
                  <a:ext uri="{FF2B5EF4-FFF2-40B4-BE49-F238E27FC236}">
                    <a16:creationId xmlns:a16="http://schemas.microsoft.com/office/drawing/2014/main" id="{A55D9DF7-2E0D-C803-AF9E-941D48C69C7F}"/>
                  </a:ext>
                </a:extLst>
              </p:cNvPr>
              <p:cNvSpPr/>
              <p:nvPr/>
            </p:nvSpPr>
            <p:spPr>
              <a:xfrm>
                <a:off x="1590783" y="6673839"/>
                <a:ext cx="43025" cy="40531"/>
              </a:xfrm>
              <a:custGeom>
                <a:avLst/>
                <a:gdLst>
                  <a:gd name="connsiteX0" fmla="*/ 9886 w 43025"/>
                  <a:gd name="connsiteY0" fmla="*/ 5931 h 40531"/>
                  <a:gd name="connsiteX1" fmla="*/ 5931 w 43025"/>
                  <a:gd name="connsiteY1" fmla="*/ 9886 h 40531"/>
                  <a:gd name="connsiteX2" fmla="*/ 5931 w 43025"/>
                  <a:gd name="connsiteY2" fmla="*/ 35588 h 40531"/>
                  <a:gd name="connsiteX3" fmla="*/ 18783 w 43025"/>
                  <a:gd name="connsiteY3" fmla="*/ 40531 h 40531"/>
                  <a:gd name="connsiteX4" fmla="*/ 33611 w 43025"/>
                  <a:gd name="connsiteY4" fmla="*/ 35588 h 40531"/>
                  <a:gd name="connsiteX5" fmla="*/ 37566 w 43025"/>
                  <a:gd name="connsiteY5" fmla="*/ 31634 h 40531"/>
                  <a:gd name="connsiteX6" fmla="*/ 36577 w 43025"/>
                  <a:gd name="connsiteY6" fmla="*/ 5931 h 40531"/>
                  <a:gd name="connsiteX7" fmla="*/ 9886 w 43025"/>
                  <a:gd name="connsiteY7" fmla="*/ 5931 h 40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025" h="40531">
                    <a:moveTo>
                      <a:pt x="9886" y="5931"/>
                    </a:moveTo>
                    <a:cubicBezTo>
                      <a:pt x="8897" y="6920"/>
                      <a:pt x="6920" y="8897"/>
                      <a:pt x="5931" y="9886"/>
                    </a:cubicBezTo>
                    <a:cubicBezTo>
                      <a:pt x="-1977" y="16805"/>
                      <a:pt x="-1977" y="28668"/>
                      <a:pt x="5931" y="35588"/>
                    </a:cubicBezTo>
                    <a:cubicBezTo>
                      <a:pt x="9886" y="38554"/>
                      <a:pt x="13840" y="40531"/>
                      <a:pt x="18783" y="40531"/>
                    </a:cubicBezTo>
                    <a:cubicBezTo>
                      <a:pt x="23726" y="40531"/>
                      <a:pt x="29657" y="38554"/>
                      <a:pt x="33611" y="35588"/>
                    </a:cubicBezTo>
                    <a:cubicBezTo>
                      <a:pt x="34600" y="34600"/>
                      <a:pt x="36577" y="32623"/>
                      <a:pt x="37566" y="31634"/>
                    </a:cubicBezTo>
                    <a:cubicBezTo>
                      <a:pt x="45474" y="24714"/>
                      <a:pt x="44485" y="12851"/>
                      <a:pt x="36577" y="5931"/>
                    </a:cubicBezTo>
                    <a:cubicBezTo>
                      <a:pt x="29657" y="-1977"/>
                      <a:pt x="17794" y="-1977"/>
                      <a:pt x="9886" y="5931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4" name="Полилиния: фигура 73">
                <a:extLst>
                  <a:ext uri="{FF2B5EF4-FFF2-40B4-BE49-F238E27FC236}">
                    <a16:creationId xmlns:a16="http://schemas.microsoft.com/office/drawing/2014/main" id="{9A1EC608-8FFB-0747-6402-529ACA958F56}"/>
                  </a:ext>
                </a:extLst>
              </p:cNvPr>
              <p:cNvSpPr/>
              <p:nvPr/>
            </p:nvSpPr>
            <p:spPr>
              <a:xfrm>
                <a:off x="1550045" y="6306597"/>
                <a:ext cx="43140" cy="41014"/>
              </a:xfrm>
              <a:custGeom>
                <a:avLst/>
                <a:gdLst>
                  <a:gd name="connsiteX0" fmla="*/ 7127 w 43140"/>
                  <a:gd name="connsiteY0" fmla="*/ 33106 h 41014"/>
                  <a:gd name="connsiteX1" fmla="*/ 22944 w 43140"/>
                  <a:gd name="connsiteY1" fmla="*/ 41015 h 41014"/>
                  <a:gd name="connsiteX2" fmla="*/ 34807 w 43140"/>
                  <a:gd name="connsiteY2" fmla="*/ 38048 h 41014"/>
                  <a:gd name="connsiteX3" fmla="*/ 39750 w 43140"/>
                  <a:gd name="connsiteY3" fmla="*/ 12346 h 41014"/>
                  <a:gd name="connsiteX4" fmla="*/ 35795 w 43140"/>
                  <a:gd name="connsiteY4" fmla="*/ 7403 h 41014"/>
                  <a:gd name="connsiteX5" fmla="*/ 8116 w 43140"/>
                  <a:gd name="connsiteY5" fmla="*/ 3449 h 41014"/>
                  <a:gd name="connsiteX6" fmla="*/ 4161 w 43140"/>
                  <a:gd name="connsiteY6" fmla="*/ 29152 h 41014"/>
                  <a:gd name="connsiteX7" fmla="*/ 7127 w 43140"/>
                  <a:gd name="connsiteY7" fmla="*/ 33106 h 41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140" h="41014">
                    <a:moveTo>
                      <a:pt x="7127" y="33106"/>
                    </a:moveTo>
                    <a:cubicBezTo>
                      <a:pt x="11081" y="38048"/>
                      <a:pt x="17013" y="41015"/>
                      <a:pt x="22944" y="41015"/>
                    </a:cubicBezTo>
                    <a:cubicBezTo>
                      <a:pt x="26898" y="41015"/>
                      <a:pt x="30852" y="40026"/>
                      <a:pt x="34807" y="38048"/>
                    </a:cubicBezTo>
                    <a:cubicBezTo>
                      <a:pt x="43704" y="32117"/>
                      <a:pt x="45681" y="21243"/>
                      <a:pt x="39750" y="12346"/>
                    </a:cubicBezTo>
                    <a:cubicBezTo>
                      <a:pt x="38761" y="10369"/>
                      <a:pt x="37773" y="9380"/>
                      <a:pt x="35795" y="7403"/>
                    </a:cubicBezTo>
                    <a:cubicBezTo>
                      <a:pt x="29864" y="-505"/>
                      <a:pt x="17013" y="-2483"/>
                      <a:pt x="8116" y="3449"/>
                    </a:cubicBezTo>
                    <a:cubicBezTo>
                      <a:pt x="-782" y="9380"/>
                      <a:pt x="-2759" y="20254"/>
                      <a:pt x="4161" y="29152"/>
                    </a:cubicBezTo>
                    <a:cubicBezTo>
                      <a:pt x="5150" y="31129"/>
                      <a:pt x="6138" y="32117"/>
                      <a:pt x="7127" y="33106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5" name="Полилиния: фигура 74">
                <a:extLst>
                  <a:ext uri="{FF2B5EF4-FFF2-40B4-BE49-F238E27FC236}">
                    <a16:creationId xmlns:a16="http://schemas.microsoft.com/office/drawing/2014/main" id="{8B39CB04-B126-9309-B09C-40CD1A2CF7E9}"/>
                  </a:ext>
                </a:extLst>
              </p:cNvPr>
              <p:cNvSpPr/>
              <p:nvPr/>
            </p:nvSpPr>
            <p:spPr>
              <a:xfrm>
                <a:off x="1108212" y="6549685"/>
                <a:ext cx="42809" cy="40125"/>
              </a:xfrm>
              <a:custGeom>
                <a:avLst/>
                <a:gdLst>
                  <a:gd name="connsiteX0" fmla="*/ 11025 w 42809"/>
                  <a:gd name="connsiteY0" fmla="*/ 1571 h 40125"/>
                  <a:gd name="connsiteX1" fmla="*/ 2128 w 42809"/>
                  <a:gd name="connsiteY1" fmla="*/ 25297 h 40125"/>
                  <a:gd name="connsiteX2" fmla="*/ 5094 w 42809"/>
                  <a:gd name="connsiteY2" fmla="*/ 30240 h 40125"/>
                  <a:gd name="connsiteX3" fmla="*/ 21899 w 42809"/>
                  <a:gd name="connsiteY3" fmla="*/ 40125 h 40125"/>
                  <a:gd name="connsiteX4" fmla="*/ 31785 w 42809"/>
                  <a:gd name="connsiteY4" fmla="*/ 38148 h 40125"/>
                  <a:gd name="connsiteX5" fmla="*/ 40682 w 42809"/>
                  <a:gd name="connsiteY5" fmla="*/ 13434 h 40125"/>
                  <a:gd name="connsiteX6" fmla="*/ 38705 w 42809"/>
                  <a:gd name="connsiteY6" fmla="*/ 8491 h 40125"/>
                  <a:gd name="connsiteX7" fmla="*/ 11025 w 42809"/>
                  <a:gd name="connsiteY7" fmla="*/ 1571 h 40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809" h="40125">
                    <a:moveTo>
                      <a:pt x="11025" y="1571"/>
                    </a:moveTo>
                    <a:cubicBezTo>
                      <a:pt x="1139" y="5525"/>
                      <a:pt x="-2815" y="16399"/>
                      <a:pt x="2128" y="25297"/>
                    </a:cubicBezTo>
                    <a:cubicBezTo>
                      <a:pt x="3117" y="27273"/>
                      <a:pt x="4105" y="29251"/>
                      <a:pt x="5094" y="30240"/>
                    </a:cubicBezTo>
                    <a:cubicBezTo>
                      <a:pt x="8059" y="36171"/>
                      <a:pt x="14979" y="40125"/>
                      <a:pt x="21899" y="40125"/>
                    </a:cubicBezTo>
                    <a:cubicBezTo>
                      <a:pt x="24865" y="40125"/>
                      <a:pt x="27831" y="40125"/>
                      <a:pt x="31785" y="38148"/>
                    </a:cubicBezTo>
                    <a:cubicBezTo>
                      <a:pt x="41671" y="33205"/>
                      <a:pt x="45625" y="22331"/>
                      <a:pt x="40682" y="13434"/>
                    </a:cubicBezTo>
                    <a:cubicBezTo>
                      <a:pt x="39693" y="11457"/>
                      <a:pt x="38705" y="10468"/>
                      <a:pt x="38705" y="8491"/>
                    </a:cubicBezTo>
                    <a:cubicBezTo>
                      <a:pt x="31785" y="1571"/>
                      <a:pt x="20911" y="-2384"/>
                      <a:pt x="11025" y="1571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" name="Полилиния: фигура 75">
                <a:extLst>
                  <a:ext uri="{FF2B5EF4-FFF2-40B4-BE49-F238E27FC236}">
                    <a16:creationId xmlns:a16="http://schemas.microsoft.com/office/drawing/2014/main" id="{E58A44F0-362E-F57C-B533-4C2547508898}"/>
                  </a:ext>
                </a:extLst>
              </p:cNvPr>
              <p:cNvSpPr/>
              <p:nvPr/>
            </p:nvSpPr>
            <p:spPr>
              <a:xfrm>
                <a:off x="1489524" y="6251514"/>
                <a:ext cx="44694" cy="40738"/>
              </a:xfrm>
              <a:custGeom>
                <a:avLst/>
                <a:gdLst>
                  <a:gd name="connsiteX0" fmla="*/ 3390 w 44694"/>
                  <a:gd name="connsiteY0" fmla="*/ 8115 h 40738"/>
                  <a:gd name="connsiteX1" fmla="*/ 8333 w 44694"/>
                  <a:gd name="connsiteY1" fmla="*/ 33818 h 40738"/>
                  <a:gd name="connsiteX2" fmla="*/ 13276 w 44694"/>
                  <a:gd name="connsiteY2" fmla="*/ 36784 h 40738"/>
                  <a:gd name="connsiteX3" fmla="*/ 24150 w 44694"/>
                  <a:gd name="connsiteY3" fmla="*/ 40738 h 40738"/>
                  <a:gd name="connsiteX4" fmla="*/ 40956 w 44694"/>
                  <a:gd name="connsiteY4" fmla="*/ 33818 h 40738"/>
                  <a:gd name="connsiteX5" fmla="*/ 37002 w 44694"/>
                  <a:gd name="connsiteY5" fmla="*/ 8115 h 40738"/>
                  <a:gd name="connsiteX6" fmla="*/ 32059 w 44694"/>
                  <a:gd name="connsiteY6" fmla="*/ 4161 h 40738"/>
                  <a:gd name="connsiteX7" fmla="*/ 3390 w 44694"/>
                  <a:gd name="connsiteY7" fmla="*/ 8115 h 40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694" h="40738">
                    <a:moveTo>
                      <a:pt x="3390" y="8115"/>
                    </a:moveTo>
                    <a:cubicBezTo>
                      <a:pt x="-2541" y="16024"/>
                      <a:pt x="-564" y="27887"/>
                      <a:pt x="8333" y="33818"/>
                    </a:cubicBezTo>
                    <a:cubicBezTo>
                      <a:pt x="10310" y="34807"/>
                      <a:pt x="11299" y="35795"/>
                      <a:pt x="13276" y="36784"/>
                    </a:cubicBezTo>
                    <a:cubicBezTo>
                      <a:pt x="16242" y="38761"/>
                      <a:pt x="20196" y="39750"/>
                      <a:pt x="24150" y="40738"/>
                    </a:cubicBezTo>
                    <a:cubicBezTo>
                      <a:pt x="30082" y="40738"/>
                      <a:pt x="37002" y="38761"/>
                      <a:pt x="40956" y="33818"/>
                    </a:cubicBezTo>
                    <a:cubicBezTo>
                      <a:pt x="46887" y="25910"/>
                      <a:pt x="45899" y="14047"/>
                      <a:pt x="37002" y="8115"/>
                    </a:cubicBezTo>
                    <a:cubicBezTo>
                      <a:pt x="35025" y="7127"/>
                      <a:pt x="34036" y="6138"/>
                      <a:pt x="32059" y="4161"/>
                    </a:cubicBezTo>
                    <a:cubicBezTo>
                      <a:pt x="22173" y="-2759"/>
                      <a:pt x="10310" y="-782"/>
                      <a:pt x="3390" y="8115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" name="Полилиния: фигура 76">
                <a:extLst>
                  <a:ext uri="{FF2B5EF4-FFF2-40B4-BE49-F238E27FC236}">
                    <a16:creationId xmlns:a16="http://schemas.microsoft.com/office/drawing/2014/main" id="{03D9E836-FAF4-89A5-7ED1-F3869CDC596E}"/>
                  </a:ext>
                </a:extLst>
              </p:cNvPr>
              <p:cNvSpPr/>
              <p:nvPr/>
            </p:nvSpPr>
            <p:spPr>
              <a:xfrm>
                <a:off x="1089242" y="6394684"/>
                <a:ext cx="39268" cy="41898"/>
              </a:xfrm>
              <a:custGeom>
                <a:avLst/>
                <a:gdLst>
                  <a:gd name="connsiteX0" fmla="*/ 1327 w 39268"/>
                  <a:gd name="connsiteY0" fmla="*/ 14218 h 41898"/>
                  <a:gd name="connsiteX1" fmla="*/ 338 w 39268"/>
                  <a:gd name="connsiteY1" fmla="*/ 20150 h 41898"/>
                  <a:gd name="connsiteX2" fmla="*/ 15167 w 39268"/>
                  <a:gd name="connsiteY2" fmla="*/ 41899 h 41898"/>
                  <a:gd name="connsiteX3" fmla="*/ 18132 w 39268"/>
                  <a:gd name="connsiteY3" fmla="*/ 41899 h 41898"/>
                  <a:gd name="connsiteX4" fmla="*/ 37904 w 39268"/>
                  <a:gd name="connsiteY4" fmla="*/ 27070 h 41898"/>
                  <a:gd name="connsiteX5" fmla="*/ 38892 w 39268"/>
                  <a:gd name="connsiteY5" fmla="*/ 22127 h 41898"/>
                  <a:gd name="connsiteX6" fmla="*/ 24064 w 39268"/>
                  <a:gd name="connsiteY6" fmla="*/ 379 h 41898"/>
                  <a:gd name="connsiteX7" fmla="*/ 1327 w 39268"/>
                  <a:gd name="connsiteY7" fmla="*/ 14218 h 41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268" h="41898">
                    <a:moveTo>
                      <a:pt x="1327" y="14218"/>
                    </a:moveTo>
                    <a:cubicBezTo>
                      <a:pt x="1327" y="16196"/>
                      <a:pt x="338" y="18173"/>
                      <a:pt x="338" y="20150"/>
                    </a:cubicBezTo>
                    <a:cubicBezTo>
                      <a:pt x="-1639" y="30036"/>
                      <a:pt x="5281" y="39922"/>
                      <a:pt x="15167" y="41899"/>
                    </a:cubicBezTo>
                    <a:cubicBezTo>
                      <a:pt x="16155" y="41899"/>
                      <a:pt x="17144" y="41899"/>
                      <a:pt x="18132" y="41899"/>
                    </a:cubicBezTo>
                    <a:cubicBezTo>
                      <a:pt x="27029" y="41899"/>
                      <a:pt x="35927" y="35967"/>
                      <a:pt x="37904" y="27070"/>
                    </a:cubicBezTo>
                    <a:cubicBezTo>
                      <a:pt x="37904" y="25093"/>
                      <a:pt x="38892" y="24104"/>
                      <a:pt x="38892" y="22127"/>
                    </a:cubicBezTo>
                    <a:cubicBezTo>
                      <a:pt x="40869" y="12242"/>
                      <a:pt x="34938" y="2356"/>
                      <a:pt x="24064" y="379"/>
                    </a:cubicBezTo>
                    <a:cubicBezTo>
                      <a:pt x="14178" y="-1598"/>
                      <a:pt x="3304" y="4333"/>
                      <a:pt x="1327" y="14218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" name="Полилиния: фигура 77">
                <a:extLst>
                  <a:ext uri="{FF2B5EF4-FFF2-40B4-BE49-F238E27FC236}">
                    <a16:creationId xmlns:a16="http://schemas.microsoft.com/office/drawing/2014/main" id="{2A1AE67D-374A-7640-8F9D-7192AE000CBF}"/>
                  </a:ext>
                </a:extLst>
              </p:cNvPr>
              <p:cNvSpPr/>
              <p:nvPr/>
            </p:nvSpPr>
            <p:spPr>
              <a:xfrm>
                <a:off x="1083565" y="6474054"/>
                <a:ext cx="40708" cy="41613"/>
              </a:xfrm>
              <a:custGeom>
                <a:avLst/>
                <a:gdLst>
                  <a:gd name="connsiteX0" fmla="*/ 2061 w 40708"/>
                  <a:gd name="connsiteY0" fmla="*/ 25796 h 41613"/>
                  <a:gd name="connsiteX1" fmla="*/ 20843 w 40708"/>
                  <a:gd name="connsiteY1" fmla="*/ 41614 h 41613"/>
                  <a:gd name="connsiteX2" fmla="*/ 23809 w 40708"/>
                  <a:gd name="connsiteY2" fmla="*/ 41614 h 41613"/>
                  <a:gd name="connsiteX3" fmla="*/ 40615 w 40708"/>
                  <a:gd name="connsiteY3" fmla="*/ 20854 h 41613"/>
                  <a:gd name="connsiteX4" fmla="*/ 39626 w 40708"/>
                  <a:gd name="connsiteY4" fmla="*/ 15911 h 41613"/>
                  <a:gd name="connsiteX5" fmla="*/ 17878 w 40708"/>
                  <a:gd name="connsiteY5" fmla="*/ 94 h 41613"/>
                  <a:gd name="connsiteX6" fmla="*/ 83 w 40708"/>
                  <a:gd name="connsiteY6" fmla="*/ 19865 h 41613"/>
                  <a:gd name="connsiteX7" fmla="*/ 2061 w 40708"/>
                  <a:gd name="connsiteY7" fmla="*/ 25796 h 41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0708" h="41613">
                    <a:moveTo>
                      <a:pt x="2061" y="25796"/>
                    </a:moveTo>
                    <a:cubicBezTo>
                      <a:pt x="3049" y="34694"/>
                      <a:pt x="10958" y="41614"/>
                      <a:pt x="20843" y="41614"/>
                    </a:cubicBezTo>
                    <a:cubicBezTo>
                      <a:pt x="21832" y="41614"/>
                      <a:pt x="22820" y="41614"/>
                      <a:pt x="23809" y="41614"/>
                    </a:cubicBezTo>
                    <a:cubicBezTo>
                      <a:pt x="34683" y="40625"/>
                      <a:pt x="41603" y="30739"/>
                      <a:pt x="40615" y="20854"/>
                    </a:cubicBezTo>
                    <a:cubicBezTo>
                      <a:pt x="40615" y="18876"/>
                      <a:pt x="40615" y="17888"/>
                      <a:pt x="39626" y="15911"/>
                    </a:cubicBezTo>
                    <a:cubicBezTo>
                      <a:pt x="38638" y="6025"/>
                      <a:pt x="28752" y="-895"/>
                      <a:pt x="17878" y="94"/>
                    </a:cubicBezTo>
                    <a:cubicBezTo>
                      <a:pt x="7003" y="1082"/>
                      <a:pt x="-905" y="9980"/>
                      <a:pt x="83" y="19865"/>
                    </a:cubicBezTo>
                    <a:cubicBezTo>
                      <a:pt x="2061" y="21843"/>
                      <a:pt x="2061" y="23819"/>
                      <a:pt x="2061" y="25796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E5D4B429-2AA0-A558-E203-B78473371BD5}"/>
                  </a:ext>
                </a:extLst>
              </p:cNvPr>
              <p:cNvSpPr/>
              <p:nvPr/>
            </p:nvSpPr>
            <p:spPr>
              <a:xfrm>
                <a:off x="1119382" y="6322226"/>
                <a:ext cx="41494" cy="41202"/>
              </a:xfrm>
              <a:custGeom>
                <a:avLst/>
                <a:gdLst>
                  <a:gd name="connsiteX0" fmla="*/ 35443 w 41494"/>
                  <a:gd name="connsiteY0" fmla="*/ 31317 h 41202"/>
                  <a:gd name="connsiteX1" fmla="*/ 38409 w 41494"/>
                  <a:gd name="connsiteY1" fmla="*/ 27362 h 41202"/>
                  <a:gd name="connsiteX2" fmla="*/ 32477 w 41494"/>
                  <a:gd name="connsiteY2" fmla="*/ 2648 h 41202"/>
                  <a:gd name="connsiteX3" fmla="*/ 5786 w 41494"/>
                  <a:gd name="connsiteY3" fmla="*/ 8580 h 41202"/>
                  <a:gd name="connsiteX4" fmla="*/ 2820 w 41494"/>
                  <a:gd name="connsiteY4" fmla="*/ 13522 h 41202"/>
                  <a:gd name="connsiteX5" fmla="*/ 9740 w 41494"/>
                  <a:gd name="connsiteY5" fmla="*/ 38237 h 41202"/>
                  <a:gd name="connsiteX6" fmla="*/ 18637 w 41494"/>
                  <a:gd name="connsiteY6" fmla="*/ 41202 h 41202"/>
                  <a:gd name="connsiteX7" fmla="*/ 35443 w 41494"/>
                  <a:gd name="connsiteY7" fmla="*/ 31317 h 4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494" h="41202">
                    <a:moveTo>
                      <a:pt x="35443" y="31317"/>
                    </a:moveTo>
                    <a:cubicBezTo>
                      <a:pt x="36432" y="30328"/>
                      <a:pt x="37420" y="28351"/>
                      <a:pt x="38409" y="27362"/>
                    </a:cubicBezTo>
                    <a:cubicBezTo>
                      <a:pt x="44340" y="18465"/>
                      <a:pt x="41374" y="7591"/>
                      <a:pt x="32477" y="2648"/>
                    </a:cubicBezTo>
                    <a:cubicBezTo>
                      <a:pt x="23580" y="-2295"/>
                      <a:pt x="11717" y="-318"/>
                      <a:pt x="5786" y="8580"/>
                    </a:cubicBezTo>
                    <a:cubicBezTo>
                      <a:pt x="4797" y="10557"/>
                      <a:pt x="3809" y="11545"/>
                      <a:pt x="2820" y="13522"/>
                    </a:cubicBezTo>
                    <a:cubicBezTo>
                      <a:pt x="-3111" y="22419"/>
                      <a:pt x="843" y="33294"/>
                      <a:pt x="9740" y="38237"/>
                    </a:cubicBezTo>
                    <a:cubicBezTo>
                      <a:pt x="12706" y="40214"/>
                      <a:pt x="15672" y="40214"/>
                      <a:pt x="18637" y="41202"/>
                    </a:cubicBezTo>
                    <a:cubicBezTo>
                      <a:pt x="25557" y="41202"/>
                      <a:pt x="32477" y="37248"/>
                      <a:pt x="35443" y="31317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" name="Полилиния: фигура 79">
                <a:extLst>
                  <a:ext uri="{FF2B5EF4-FFF2-40B4-BE49-F238E27FC236}">
                    <a16:creationId xmlns:a16="http://schemas.microsoft.com/office/drawing/2014/main" id="{0DC8805A-3056-3508-B40E-F4C5D9028CCB}"/>
                  </a:ext>
                </a:extLst>
              </p:cNvPr>
              <p:cNvSpPr/>
              <p:nvPr/>
            </p:nvSpPr>
            <p:spPr>
              <a:xfrm>
                <a:off x="1534750" y="6602721"/>
                <a:ext cx="42866" cy="40471"/>
              </a:xfrm>
              <a:custGeom>
                <a:avLst/>
                <a:gdLst>
                  <a:gd name="connsiteX0" fmla="*/ 8582 w 42866"/>
                  <a:gd name="connsiteY0" fmla="*/ 5872 h 40471"/>
                  <a:gd name="connsiteX1" fmla="*/ 4628 w 42866"/>
                  <a:gd name="connsiteY1" fmla="*/ 9826 h 40471"/>
                  <a:gd name="connsiteX2" fmla="*/ 6605 w 42866"/>
                  <a:gd name="connsiteY2" fmla="*/ 35529 h 40471"/>
                  <a:gd name="connsiteX3" fmla="*/ 18468 w 42866"/>
                  <a:gd name="connsiteY3" fmla="*/ 40472 h 40471"/>
                  <a:gd name="connsiteX4" fmla="*/ 34285 w 42866"/>
                  <a:gd name="connsiteY4" fmla="*/ 34540 h 40471"/>
                  <a:gd name="connsiteX5" fmla="*/ 38239 w 42866"/>
                  <a:gd name="connsiteY5" fmla="*/ 29598 h 40471"/>
                  <a:gd name="connsiteX6" fmla="*/ 36262 w 42866"/>
                  <a:gd name="connsiteY6" fmla="*/ 3895 h 40471"/>
                  <a:gd name="connsiteX7" fmla="*/ 8582 w 42866"/>
                  <a:gd name="connsiteY7" fmla="*/ 5872 h 40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866" h="40471">
                    <a:moveTo>
                      <a:pt x="8582" y="5872"/>
                    </a:moveTo>
                    <a:cubicBezTo>
                      <a:pt x="7593" y="6861"/>
                      <a:pt x="6605" y="8837"/>
                      <a:pt x="4628" y="9826"/>
                    </a:cubicBezTo>
                    <a:cubicBezTo>
                      <a:pt x="-2292" y="17735"/>
                      <a:pt x="-1304" y="28609"/>
                      <a:pt x="6605" y="35529"/>
                    </a:cubicBezTo>
                    <a:cubicBezTo>
                      <a:pt x="10559" y="38494"/>
                      <a:pt x="14513" y="39483"/>
                      <a:pt x="18468" y="40472"/>
                    </a:cubicBezTo>
                    <a:cubicBezTo>
                      <a:pt x="24399" y="40472"/>
                      <a:pt x="29342" y="38494"/>
                      <a:pt x="34285" y="34540"/>
                    </a:cubicBezTo>
                    <a:cubicBezTo>
                      <a:pt x="35273" y="32563"/>
                      <a:pt x="37250" y="31575"/>
                      <a:pt x="38239" y="29598"/>
                    </a:cubicBezTo>
                    <a:cubicBezTo>
                      <a:pt x="45159" y="21689"/>
                      <a:pt x="44170" y="10815"/>
                      <a:pt x="36262" y="3895"/>
                    </a:cubicBezTo>
                    <a:cubicBezTo>
                      <a:pt x="28353" y="-2037"/>
                      <a:pt x="15502" y="-1048"/>
                      <a:pt x="8582" y="5872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" name="Полилиния: фигура 80">
                <a:extLst>
                  <a:ext uri="{FF2B5EF4-FFF2-40B4-BE49-F238E27FC236}">
                    <a16:creationId xmlns:a16="http://schemas.microsoft.com/office/drawing/2014/main" id="{E5FF668F-592B-8C93-CBBA-BC03492C91ED}"/>
                  </a:ext>
                </a:extLst>
              </p:cNvPr>
              <p:cNvSpPr/>
              <p:nvPr/>
            </p:nvSpPr>
            <p:spPr>
              <a:xfrm>
                <a:off x="1579532" y="6534074"/>
                <a:ext cx="41284" cy="41896"/>
              </a:xfrm>
              <a:custGeom>
                <a:avLst/>
                <a:gdLst>
                  <a:gd name="connsiteX0" fmla="*/ 19159 w 41284"/>
                  <a:gd name="connsiteY0" fmla="*/ 41896 h 41896"/>
                  <a:gd name="connsiteX1" fmla="*/ 37942 w 41284"/>
                  <a:gd name="connsiteY1" fmla="*/ 31022 h 41896"/>
                  <a:gd name="connsiteX2" fmla="*/ 39919 w 41284"/>
                  <a:gd name="connsiteY2" fmla="*/ 25090 h 41896"/>
                  <a:gd name="connsiteX3" fmla="*/ 29045 w 41284"/>
                  <a:gd name="connsiteY3" fmla="*/ 1365 h 41896"/>
                  <a:gd name="connsiteX4" fmla="*/ 3342 w 41284"/>
                  <a:gd name="connsiteY4" fmla="*/ 12239 h 41896"/>
                  <a:gd name="connsiteX5" fmla="*/ 1365 w 41284"/>
                  <a:gd name="connsiteY5" fmla="*/ 17182 h 41896"/>
                  <a:gd name="connsiteX6" fmla="*/ 12239 w 41284"/>
                  <a:gd name="connsiteY6" fmla="*/ 40908 h 41896"/>
                  <a:gd name="connsiteX7" fmla="*/ 19159 w 41284"/>
                  <a:gd name="connsiteY7" fmla="*/ 41896 h 41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284" h="41896">
                    <a:moveTo>
                      <a:pt x="19159" y="41896"/>
                    </a:moveTo>
                    <a:cubicBezTo>
                      <a:pt x="27068" y="41896"/>
                      <a:pt x="34976" y="37942"/>
                      <a:pt x="37942" y="31022"/>
                    </a:cubicBezTo>
                    <a:cubicBezTo>
                      <a:pt x="38931" y="29045"/>
                      <a:pt x="39919" y="27068"/>
                      <a:pt x="39919" y="25090"/>
                    </a:cubicBezTo>
                    <a:cubicBezTo>
                      <a:pt x="43873" y="16194"/>
                      <a:pt x="38931" y="5319"/>
                      <a:pt x="29045" y="1365"/>
                    </a:cubicBezTo>
                    <a:cubicBezTo>
                      <a:pt x="19159" y="-2589"/>
                      <a:pt x="7296" y="2354"/>
                      <a:pt x="3342" y="12239"/>
                    </a:cubicBezTo>
                    <a:cubicBezTo>
                      <a:pt x="2354" y="14216"/>
                      <a:pt x="2354" y="15205"/>
                      <a:pt x="1365" y="17182"/>
                    </a:cubicBezTo>
                    <a:cubicBezTo>
                      <a:pt x="-2589" y="26079"/>
                      <a:pt x="2354" y="36953"/>
                      <a:pt x="12239" y="40908"/>
                    </a:cubicBezTo>
                    <a:cubicBezTo>
                      <a:pt x="14216" y="41896"/>
                      <a:pt x="17182" y="41896"/>
                      <a:pt x="19159" y="41896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" name="Полилиния: фигура 81">
                <a:extLst>
                  <a:ext uri="{FF2B5EF4-FFF2-40B4-BE49-F238E27FC236}">
                    <a16:creationId xmlns:a16="http://schemas.microsoft.com/office/drawing/2014/main" id="{20F01A2C-5605-4D2F-D68F-CD6AA4216C11}"/>
                  </a:ext>
                </a:extLst>
              </p:cNvPr>
              <p:cNvSpPr/>
              <p:nvPr/>
            </p:nvSpPr>
            <p:spPr>
              <a:xfrm>
                <a:off x="1328813" y="6208224"/>
                <a:ext cx="45549" cy="36577"/>
              </a:xfrm>
              <a:custGeom>
                <a:avLst/>
                <a:gdLst>
                  <a:gd name="connsiteX0" fmla="*/ 18783 w 45549"/>
                  <a:gd name="connsiteY0" fmla="*/ 0 h 36577"/>
                  <a:gd name="connsiteX1" fmla="*/ 0 w 45549"/>
                  <a:gd name="connsiteY1" fmla="*/ 18783 h 36577"/>
                  <a:gd name="connsiteX2" fmla="*/ 18783 w 45549"/>
                  <a:gd name="connsiteY2" fmla="*/ 36577 h 36577"/>
                  <a:gd name="connsiteX3" fmla="*/ 20760 w 45549"/>
                  <a:gd name="connsiteY3" fmla="*/ 36577 h 36577"/>
                  <a:gd name="connsiteX4" fmla="*/ 26691 w 45549"/>
                  <a:gd name="connsiteY4" fmla="*/ 36577 h 36577"/>
                  <a:gd name="connsiteX5" fmla="*/ 45474 w 45549"/>
                  <a:gd name="connsiteY5" fmla="*/ 17794 h 36577"/>
                  <a:gd name="connsiteX6" fmla="*/ 25703 w 45549"/>
                  <a:gd name="connsiteY6" fmla="*/ 0 h 36577"/>
                  <a:gd name="connsiteX7" fmla="*/ 18783 w 45549"/>
                  <a:gd name="connsiteY7" fmla="*/ 0 h 3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549" h="36577">
                    <a:moveTo>
                      <a:pt x="18783" y="0"/>
                    </a:moveTo>
                    <a:cubicBezTo>
                      <a:pt x="7909" y="0"/>
                      <a:pt x="0" y="8897"/>
                      <a:pt x="0" y="18783"/>
                    </a:cubicBezTo>
                    <a:cubicBezTo>
                      <a:pt x="0" y="28669"/>
                      <a:pt x="8897" y="35589"/>
                      <a:pt x="18783" y="36577"/>
                    </a:cubicBezTo>
                    <a:cubicBezTo>
                      <a:pt x="19771" y="36577"/>
                      <a:pt x="19771" y="36577"/>
                      <a:pt x="20760" y="36577"/>
                    </a:cubicBezTo>
                    <a:cubicBezTo>
                      <a:pt x="22737" y="36577"/>
                      <a:pt x="24714" y="36577"/>
                      <a:pt x="26691" y="36577"/>
                    </a:cubicBezTo>
                    <a:cubicBezTo>
                      <a:pt x="37566" y="36577"/>
                      <a:pt x="46463" y="27680"/>
                      <a:pt x="45474" y="17794"/>
                    </a:cubicBezTo>
                    <a:cubicBezTo>
                      <a:pt x="45474" y="7908"/>
                      <a:pt x="36577" y="0"/>
                      <a:pt x="25703" y="0"/>
                    </a:cubicBezTo>
                    <a:cubicBezTo>
                      <a:pt x="22737" y="0"/>
                      <a:pt x="20760" y="0"/>
                      <a:pt x="18783" y="0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" name="Полилиния: фигура 82">
                <a:extLst>
                  <a:ext uri="{FF2B5EF4-FFF2-40B4-BE49-F238E27FC236}">
                    <a16:creationId xmlns:a16="http://schemas.microsoft.com/office/drawing/2014/main" id="{3629DF5A-6D8E-613D-6BCF-63BC616449A6}"/>
                  </a:ext>
                </a:extLst>
              </p:cNvPr>
              <p:cNvSpPr/>
              <p:nvPr/>
            </p:nvSpPr>
            <p:spPr>
              <a:xfrm>
                <a:off x="1469335" y="6653663"/>
                <a:ext cx="44744" cy="38958"/>
              </a:xfrm>
              <a:custGeom>
                <a:avLst/>
                <a:gdLst>
                  <a:gd name="connsiteX0" fmla="*/ 14683 w 44744"/>
                  <a:gd name="connsiteY0" fmla="*/ 2381 h 38958"/>
                  <a:gd name="connsiteX1" fmla="*/ 9740 w 44744"/>
                  <a:gd name="connsiteY1" fmla="*/ 5347 h 38958"/>
                  <a:gd name="connsiteX2" fmla="*/ 2820 w 44744"/>
                  <a:gd name="connsiteY2" fmla="*/ 30061 h 38958"/>
                  <a:gd name="connsiteX3" fmla="*/ 18637 w 44744"/>
                  <a:gd name="connsiteY3" fmla="*/ 38958 h 38958"/>
                  <a:gd name="connsiteX4" fmla="*/ 29512 w 44744"/>
                  <a:gd name="connsiteY4" fmla="*/ 36981 h 38958"/>
                  <a:gd name="connsiteX5" fmla="*/ 35443 w 44744"/>
                  <a:gd name="connsiteY5" fmla="*/ 34015 h 38958"/>
                  <a:gd name="connsiteX6" fmla="*/ 42363 w 44744"/>
                  <a:gd name="connsiteY6" fmla="*/ 9301 h 38958"/>
                  <a:gd name="connsiteX7" fmla="*/ 14683 w 44744"/>
                  <a:gd name="connsiteY7" fmla="*/ 2381 h 38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744" h="38958">
                    <a:moveTo>
                      <a:pt x="14683" y="2381"/>
                    </a:moveTo>
                    <a:cubicBezTo>
                      <a:pt x="12706" y="3370"/>
                      <a:pt x="11717" y="4358"/>
                      <a:pt x="9740" y="5347"/>
                    </a:cubicBezTo>
                    <a:cubicBezTo>
                      <a:pt x="843" y="10290"/>
                      <a:pt x="-3111" y="21164"/>
                      <a:pt x="2820" y="30061"/>
                    </a:cubicBezTo>
                    <a:cubicBezTo>
                      <a:pt x="6775" y="35993"/>
                      <a:pt x="12706" y="38958"/>
                      <a:pt x="18637" y="38958"/>
                    </a:cubicBezTo>
                    <a:cubicBezTo>
                      <a:pt x="22592" y="38958"/>
                      <a:pt x="25557" y="37970"/>
                      <a:pt x="29512" y="36981"/>
                    </a:cubicBezTo>
                    <a:cubicBezTo>
                      <a:pt x="31489" y="35993"/>
                      <a:pt x="33466" y="35004"/>
                      <a:pt x="35443" y="34015"/>
                    </a:cubicBezTo>
                    <a:cubicBezTo>
                      <a:pt x="44340" y="29072"/>
                      <a:pt x="47306" y="17210"/>
                      <a:pt x="42363" y="9301"/>
                    </a:cubicBezTo>
                    <a:cubicBezTo>
                      <a:pt x="35443" y="404"/>
                      <a:pt x="23580" y="-2562"/>
                      <a:pt x="14683" y="2381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" name="Полилиния: фигура 83">
                <a:extLst>
                  <a:ext uri="{FF2B5EF4-FFF2-40B4-BE49-F238E27FC236}">
                    <a16:creationId xmlns:a16="http://schemas.microsoft.com/office/drawing/2014/main" id="{825D54EA-80C8-97B8-ABE8-E12EBA8FFAF9}"/>
                  </a:ext>
                </a:extLst>
              </p:cNvPr>
              <p:cNvSpPr/>
              <p:nvPr/>
            </p:nvSpPr>
            <p:spPr>
              <a:xfrm>
                <a:off x="1413063" y="6217343"/>
                <a:ext cx="44040" cy="38331"/>
              </a:xfrm>
              <a:custGeom>
                <a:avLst/>
                <a:gdLst>
                  <a:gd name="connsiteX0" fmla="*/ 766 w 44040"/>
                  <a:gd name="connsiteY0" fmla="*/ 13617 h 38331"/>
                  <a:gd name="connsiteX1" fmla="*/ 13617 w 44040"/>
                  <a:gd name="connsiteY1" fmla="*/ 36355 h 38331"/>
                  <a:gd name="connsiteX2" fmla="*/ 18560 w 44040"/>
                  <a:gd name="connsiteY2" fmla="*/ 37343 h 38331"/>
                  <a:gd name="connsiteX3" fmla="*/ 23503 w 44040"/>
                  <a:gd name="connsiteY3" fmla="*/ 38331 h 38331"/>
                  <a:gd name="connsiteX4" fmla="*/ 43274 w 44040"/>
                  <a:gd name="connsiteY4" fmla="*/ 25480 h 38331"/>
                  <a:gd name="connsiteX5" fmla="*/ 30423 w 44040"/>
                  <a:gd name="connsiteY5" fmla="*/ 2743 h 38331"/>
                  <a:gd name="connsiteX6" fmla="*/ 24492 w 44040"/>
                  <a:gd name="connsiteY6" fmla="*/ 766 h 38331"/>
                  <a:gd name="connsiteX7" fmla="*/ 766 w 44040"/>
                  <a:gd name="connsiteY7" fmla="*/ 13617 h 38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040" h="38331">
                    <a:moveTo>
                      <a:pt x="766" y="13617"/>
                    </a:moveTo>
                    <a:cubicBezTo>
                      <a:pt x="-2200" y="23503"/>
                      <a:pt x="3732" y="33389"/>
                      <a:pt x="13617" y="36355"/>
                    </a:cubicBezTo>
                    <a:cubicBezTo>
                      <a:pt x="15595" y="36355"/>
                      <a:pt x="17572" y="37343"/>
                      <a:pt x="18560" y="37343"/>
                    </a:cubicBezTo>
                    <a:cubicBezTo>
                      <a:pt x="20537" y="38331"/>
                      <a:pt x="21526" y="38331"/>
                      <a:pt x="23503" y="38331"/>
                    </a:cubicBezTo>
                    <a:cubicBezTo>
                      <a:pt x="32400" y="38331"/>
                      <a:pt x="40309" y="33389"/>
                      <a:pt x="43274" y="25480"/>
                    </a:cubicBezTo>
                    <a:cubicBezTo>
                      <a:pt x="46240" y="15595"/>
                      <a:pt x="40309" y="5709"/>
                      <a:pt x="30423" y="2743"/>
                    </a:cubicBezTo>
                    <a:cubicBezTo>
                      <a:pt x="28446" y="1755"/>
                      <a:pt x="26469" y="1755"/>
                      <a:pt x="24492" y="766"/>
                    </a:cubicBezTo>
                    <a:cubicBezTo>
                      <a:pt x="14606" y="-2200"/>
                      <a:pt x="3732" y="3732"/>
                      <a:pt x="766" y="13617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5" name="Рисунок 3">
              <a:extLst>
                <a:ext uri="{FF2B5EF4-FFF2-40B4-BE49-F238E27FC236}">
                  <a16:creationId xmlns:a16="http://schemas.microsoft.com/office/drawing/2014/main" id="{D2A1F57F-85B1-74EE-A161-250704599907}"/>
                </a:ext>
              </a:extLst>
            </p:cNvPr>
            <p:cNvGrpSpPr/>
            <p:nvPr/>
          </p:nvGrpSpPr>
          <p:grpSpPr>
            <a:xfrm>
              <a:off x="2510222" y="7442200"/>
              <a:ext cx="670334" cy="585807"/>
              <a:chOff x="918481" y="4585986"/>
              <a:chExt cx="910622" cy="795795"/>
            </a:xfrm>
            <a:solidFill>
              <a:schemeClr val="bg1">
                <a:lumMod val="75000"/>
              </a:schemeClr>
            </a:solidFill>
          </p:grpSpPr>
          <p:sp>
            <p:nvSpPr>
              <p:cNvPr id="86" name="Полилиния: фигура 85">
                <a:extLst>
                  <a:ext uri="{FF2B5EF4-FFF2-40B4-BE49-F238E27FC236}">
                    <a16:creationId xmlns:a16="http://schemas.microsoft.com/office/drawing/2014/main" id="{679DAA00-540A-9559-9277-7EDBAD5DAD25}"/>
                  </a:ext>
                </a:extLst>
              </p:cNvPr>
              <p:cNvSpPr/>
              <p:nvPr/>
            </p:nvSpPr>
            <p:spPr>
              <a:xfrm>
                <a:off x="918481" y="4585986"/>
                <a:ext cx="910622" cy="795795"/>
              </a:xfrm>
              <a:custGeom>
                <a:avLst/>
                <a:gdLst>
                  <a:gd name="connsiteX0" fmla="*/ 896706 w 910622"/>
                  <a:gd name="connsiteY0" fmla="*/ 29657 h 795795"/>
                  <a:gd name="connsiteX1" fmla="*/ 837392 w 910622"/>
                  <a:gd name="connsiteY1" fmla="*/ 0 h 795795"/>
                  <a:gd name="connsiteX2" fmla="*/ 182961 w 910622"/>
                  <a:gd name="connsiteY2" fmla="*/ 0 h 795795"/>
                  <a:gd name="connsiteX3" fmla="*/ 113762 w 910622"/>
                  <a:gd name="connsiteY3" fmla="*/ 48440 h 795795"/>
                  <a:gd name="connsiteX4" fmla="*/ 4031 w 910622"/>
                  <a:gd name="connsiteY4" fmla="*/ 369724 h 795795"/>
                  <a:gd name="connsiteX5" fmla="*/ 13916 w 910622"/>
                  <a:gd name="connsiteY5" fmla="*/ 433981 h 795795"/>
                  <a:gd name="connsiteX6" fmla="*/ 73230 w 910622"/>
                  <a:gd name="connsiteY6" fmla="*/ 463638 h 795795"/>
                  <a:gd name="connsiteX7" fmla="*/ 352995 w 910622"/>
                  <a:gd name="connsiteY7" fmla="*/ 463638 h 795795"/>
                  <a:gd name="connsiteX8" fmla="*/ 352995 w 910622"/>
                  <a:gd name="connsiteY8" fmla="*/ 578311 h 795795"/>
                  <a:gd name="connsiteX9" fmla="*/ 305544 w 910622"/>
                  <a:gd name="connsiteY9" fmla="*/ 578311 h 795795"/>
                  <a:gd name="connsiteX10" fmla="*/ 254138 w 910622"/>
                  <a:gd name="connsiteY10" fmla="*/ 628728 h 795795"/>
                  <a:gd name="connsiteX11" fmla="*/ 160224 w 910622"/>
                  <a:gd name="connsiteY11" fmla="*/ 628728 h 795795"/>
                  <a:gd name="connsiteX12" fmla="*/ 104864 w 910622"/>
                  <a:gd name="connsiteY12" fmla="*/ 684088 h 795795"/>
                  <a:gd name="connsiteX13" fmla="*/ 104864 w 910622"/>
                  <a:gd name="connsiteY13" fmla="*/ 795796 h 795795"/>
                  <a:gd name="connsiteX14" fmla="*/ 705913 w 910622"/>
                  <a:gd name="connsiteY14" fmla="*/ 795796 h 795795"/>
                  <a:gd name="connsiteX15" fmla="*/ 705913 w 910622"/>
                  <a:gd name="connsiteY15" fmla="*/ 684088 h 795795"/>
                  <a:gd name="connsiteX16" fmla="*/ 650553 w 910622"/>
                  <a:gd name="connsiteY16" fmla="*/ 628728 h 795795"/>
                  <a:gd name="connsiteX17" fmla="*/ 556639 w 910622"/>
                  <a:gd name="connsiteY17" fmla="*/ 628728 h 795795"/>
                  <a:gd name="connsiteX18" fmla="*/ 505234 w 910622"/>
                  <a:gd name="connsiteY18" fmla="*/ 578311 h 795795"/>
                  <a:gd name="connsiteX19" fmla="*/ 457783 w 910622"/>
                  <a:gd name="connsiteY19" fmla="*/ 578311 h 795795"/>
                  <a:gd name="connsiteX20" fmla="*/ 457783 w 910622"/>
                  <a:gd name="connsiteY20" fmla="*/ 462649 h 795795"/>
                  <a:gd name="connsiteX21" fmla="*/ 727661 w 910622"/>
                  <a:gd name="connsiteY21" fmla="*/ 462649 h 795795"/>
                  <a:gd name="connsiteX22" fmla="*/ 796861 w 910622"/>
                  <a:gd name="connsiteY22" fmla="*/ 414209 h 795795"/>
                  <a:gd name="connsiteX23" fmla="*/ 906592 w 910622"/>
                  <a:gd name="connsiteY23" fmla="*/ 92925 h 795795"/>
                  <a:gd name="connsiteX24" fmla="*/ 896706 w 910622"/>
                  <a:gd name="connsiteY24" fmla="*/ 29657 h 795795"/>
                  <a:gd name="connsiteX25" fmla="*/ 896706 w 910622"/>
                  <a:gd name="connsiteY25" fmla="*/ 29657 h 795795"/>
                  <a:gd name="connsiteX26" fmla="*/ 650553 w 910622"/>
                  <a:gd name="connsiteY26" fmla="*/ 664317 h 795795"/>
                  <a:gd name="connsiteX27" fmla="*/ 668347 w 910622"/>
                  <a:gd name="connsiteY27" fmla="*/ 682111 h 795795"/>
                  <a:gd name="connsiteX28" fmla="*/ 668347 w 910622"/>
                  <a:gd name="connsiteY28" fmla="*/ 756253 h 795795"/>
                  <a:gd name="connsiteX29" fmla="*/ 143419 w 910622"/>
                  <a:gd name="connsiteY29" fmla="*/ 756253 h 795795"/>
                  <a:gd name="connsiteX30" fmla="*/ 143419 w 910622"/>
                  <a:gd name="connsiteY30" fmla="*/ 682111 h 795795"/>
                  <a:gd name="connsiteX31" fmla="*/ 161213 w 910622"/>
                  <a:gd name="connsiteY31" fmla="*/ 664317 h 795795"/>
                  <a:gd name="connsiteX32" fmla="*/ 650553 w 910622"/>
                  <a:gd name="connsiteY32" fmla="*/ 664317 h 795795"/>
                  <a:gd name="connsiteX33" fmla="*/ 505234 w 910622"/>
                  <a:gd name="connsiteY33" fmla="*/ 613900 h 795795"/>
                  <a:gd name="connsiteX34" fmla="*/ 519074 w 910622"/>
                  <a:gd name="connsiteY34" fmla="*/ 627740 h 795795"/>
                  <a:gd name="connsiteX35" fmla="*/ 292692 w 910622"/>
                  <a:gd name="connsiteY35" fmla="*/ 627740 h 795795"/>
                  <a:gd name="connsiteX36" fmla="*/ 306532 w 910622"/>
                  <a:gd name="connsiteY36" fmla="*/ 613900 h 795795"/>
                  <a:gd name="connsiteX37" fmla="*/ 505234 w 910622"/>
                  <a:gd name="connsiteY37" fmla="*/ 613900 h 795795"/>
                  <a:gd name="connsiteX38" fmla="*/ 391549 w 910622"/>
                  <a:gd name="connsiteY38" fmla="*/ 577322 h 795795"/>
                  <a:gd name="connsiteX39" fmla="*/ 391549 w 910622"/>
                  <a:gd name="connsiteY39" fmla="*/ 463638 h 795795"/>
                  <a:gd name="connsiteX40" fmla="*/ 420217 w 910622"/>
                  <a:gd name="connsiteY40" fmla="*/ 463638 h 795795"/>
                  <a:gd name="connsiteX41" fmla="*/ 420217 w 910622"/>
                  <a:gd name="connsiteY41" fmla="*/ 577322 h 795795"/>
                  <a:gd name="connsiteX42" fmla="*/ 391549 w 910622"/>
                  <a:gd name="connsiteY42" fmla="*/ 577322 h 795795"/>
                  <a:gd name="connsiteX43" fmla="*/ 870015 w 910622"/>
                  <a:gd name="connsiteY43" fmla="*/ 81062 h 795795"/>
                  <a:gd name="connsiteX44" fmla="*/ 760284 w 910622"/>
                  <a:gd name="connsiteY44" fmla="*/ 402346 h 795795"/>
                  <a:gd name="connsiteX45" fmla="*/ 728650 w 910622"/>
                  <a:gd name="connsiteY45" fmla="*/ 425084 h 795795"/>
                  <a:gd name="connsiteX46" fmla="*/ 73230 w 910622"/>
                  <a:gd name="connsiteY46" fmla="*/ 425084 h 795795"/>
                  <a:gd name="connsiteX47" fmla="*/ 45551 w 910622"/>
                  <a:gd name="connsiteY47" fmla="*/ 411243 h 795795"/>
                  <a:gd name="connsiteX48" fmla="*/ 40608 w 910622"/>
                  <a:gd name="connsiteY48" fmla="*/ 381586 h 795795"/>
                  <a:gd name="connsiteX49" fmla="*/ 150339 w 910622"/>
                  <a:gd name="connsiteY49" fmla="*/ 60302 h 795795"/>
                  <a:gd name="connsiteX50" fmla="*/ 181973 w 910622"/>
                  <a:gd name="connsiteY50" fmla="*/ 37565 h 795795"/>
                  <a:gd name="connsiteX51" fmla="*/ 836404 w 910622"/>
                  <a:gd name="connsiteY51" fmla="*/ 37565 h 795795"/>
                  <a:gd name="connsiteX52" fmla="*/ 864084 w 910622"/>
                  <a:gd name="connsiteY52" fmla="*/ 51405 h 795795"/>
                  <a:gd name="connsiteX53" fmla="*/ 870015 w 910622"/>
                  <a:gd name="connsiteY53" fmla="*/ 81062 h 795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910622" h="795795">
                    <a:moveTo>
                      <a:pt x="896706" y="29657"/>
                    </a:moveTo>
                    <a:cubicBezTo>
                      <a:pt x="882866" y="10874"/>
                      <a:pt x="861118" y="0"/>
                      <a:pt x="837392" y="0"/>
                    </a:cubicBezTo>
                    <a:lnTo>
                      <a:pt x="182961" y="0"/>
                    </a:lnTo>
                    <a:cubicBezTo>
                      <a:pt x="151327" y="0"/>
                      <a:pt x="123647" y="19771"/>
                      <a:pt x="113762" y="48440"/>
                    </a:cubicBezTo>
                    <a:lnTo>
                      <a:pt x="4031" y="369724"/>
                    </a:lnTo>
                    <a:cubicBezTo>
                      <a:pt x="-3878" y="391472"/>
                      <a:pt x="76" y="415198"/>
                      <a:pt x="13916" y="433981"/>
                    </a:cubicBezTo>
                    <a:cubicBezTo>
                      <a:pt x="27756" y="452763"/>
                      <a:pt x="49505" y="463638"/>
                      <a:pt x="73230" y="463638"/>
                    </a:cubicBezTo>
                    <a:lnTo>
                      <a:pt x="352995" y="463638"/>
                    </a:lnTo>
                    <a:lnTo>
                      <a:pt x="352995" y="578311"/>
                    </a:lnTo>
                    <a:lnTo>
                      <a:pt x="305544" y="578311"/>
                    </a:lnTo>
                    <a:cubicBezTo>
                      <a:pt x="276875" y="578311"/>
                      <a:pt x="254138" y="601048"/>
                      <a:pt x="254138" y="628728"/>
                    </a:cubicBezTo>
                    <a:lnTo>
                      <a:pt x="160224" y="628728"/>
                    </a:lnTo>
                    <a:cubicBezTo>
                      <a:pt x="129579" y="628728"/>
                      <a:pt x="104864" y="653442"/>
                      <a:pt x="104864" y="684088"/>
                    </a:cubicBezTo>
                    <a:lnTo>
                      <a:pt x="104864" y="795796"/>
                    </a:lnTo>
                    <a:lnTo>
                      <a:pt x="705913" y="795796"/>
                    </a:lnTo>
                    <a:lnTo>
                      <a:pt x="705913" y="684088"/>
                    </a:lnTo>
                    <a:cubicBezTo>
                      <a:pt x="705913" y="653442"/>
                      <a:pt x="681199" y="628728"/>
                      <a:pt x="650553" y="628728"/>
                    </a:cubicBezTo>
                    <a:lnTo>
                      <a:pt x="556639" y="628728"/>
                    </a:lnTo>
                    <a:cubicBezTo>
                      <a:pt x="556639" y="601048"/>
                      <a:pt x="532914" y="578311"/>
                      <a:pt x="505234" y="578311"/>
                    </a:cubicBezTo>
                    <a:lnTo>
                      <a:pt x="457783" y="578311"/>
                    </a:lnTo>
                    <a:lnTo>
                      <a:pt x="457783" y="462649"/>
                    </a:lnTo>
                    <a:lnTo>
                      <a:pt x="727661" y="462649"/>
                    </a:lnTo>
                    <a:cubicBezTo>
                      <a:pt x="759295" y="462649"/>
                      <a:pt x="786975" y="442878"/>
                      <a:pt x="796861" y="414209"/>
                    </a:cubicBezTo>
                    <a:lnTo>
                      <a:pt x="906592" y="92925"/>
                    </a:lnTo>
                    <a:cubicBezTo>
                      <a:pt x="914500" y="71177"/>
                      <a:pt x="910546" y="48440"/>
                      <a:pt x="896706" y="29657"/>
                    </a:cubicBezTo>
                    <a:lnTo>
                      <a:pt x="896706" y="29657"/>
                    </a:lnTo>
                    <a:close/>
                    <a:moveTo>
                      <a:pt x="650553" y="664317"/>
                    </a:moveTo>
                    <a:cubicBezTo>
                      <a:pt x="660439" y="664317"/>
                      <a:pt x="668347" y="672225"/>
                      <a:pt x="668347" y="682111"/>
                    </a:cubicBezTo>
                    <a:lnTo>
                      <a:pt x="668347" y="756253"/>
                    </a:lnTo>
                    <a:lnTo>
                      <a:pt x="143419" y="756253"/>
                    </a:lnTo>
                    <a:lnTo>
                      <a:pt x="143419" y="682111"/>
                    </a:lnTo>
                    <a:cubicBezTo>
                      <a:pt x="143419" y="672225"/>
                      <a:pt x="151327" y="664317"/>
                      <a:pt x="161213" y="664317"/>
                    </a:cubicBezTo>
                    <a:lnTo>
                      <a:pt x="650553" y="664317"/>
                    </a:lnTo>
                    <a:close/>
                    <a:moveTo>
                      <a:pt x="505234" y="613900"/>
                    </a:moveTo>
                    <a:cubicBezTo>
                      <a:pt x="513142" y="613900"/>
                      <a:pt x="519074" y="619831"/>
                      <a:pt x="519074" y="627740"/>
                    </a:cubicBezTo>
                    <a:lnTo>
                      <a:pt x="292692" y="627740"/>
                    </a:lnTo>
                    <a:cubicBezTo>
                      <a:pt x="292692" y="619831"/>
                      <a:pt x="298624" y="613900"/>
                      <a:pt x="306532" y="613900"/>
                    </a:cubicBezTo>
                    <a:lnTo>
                      <a:pt x="505234" y="613900"/>
                    </a:lnTo>
                    <a:close/>
                    <a:moveTo>
                      <a:pt x="391549" y="577322"/>
                    </a:moveTo>
                    <a:lnTo>
                      <a:pt x="391549" y="463638"/>
                    </a:lnTo>
                    <a:lnTo>
                      <a:pt x="420217" y="463638"/>
                    </a:lnTo>
                    <a:lnTo>
                      <a:pt x="420217" y="577322"/>
                    </a:lnTo>
                    <a:lnTo>
                      <a:pt x="391549" y="577322"/>
                    </a:lnTo>
                    <a:close/>
                    <a:moveTo>
                      <a:pt x="870015" y="81062"/>
                    </a:moveTo>
                    <a:lnTo>
                      <a:pt x="760284" y="402346"/>
                    </a:lnTo>
                    <a:cubicBezTo>
                      <a:pt x="755341" y="416186"/>
                      <a:pt x="742490" y="425084"/>
                      <a:pt x="728650" y="425084"/>
                    </a:cubicBezTo>
                    <a:lnTo>
                      <a:pt x="73230" y="425084"/>
                    </a:lnTo>
                    <a:cubicBezTo>
                      <a:pt x="62356" y="425084"/>
                      <a:pt x="52470" y="420141"/>
                      <a:pt x="45551" y="411243"/>
                    </a:cubicBezTo>
                    <a:cubicBezTo>
                      <a:pt x="39619" y="402346"/>
                      <a:pt x="37642" y="391472"/>
                      <a:pt x="40608" y="381586"/>
                    </a:cubicBezTo>
                    <a:lnTo>
                      <a:pt x="150339" y="60302"/>
                    </a:lnTo>
                    <a:cubicBezTo>
                      <a:pt x="155281" y="46462"/>
                      <a:pt x="168133" y="37565"/>
                      <a:pt x="181973" y="37565"/>
                    </a:cubicBezTo>
                    <a:lnTo>
                      <a:pt x="836404" y="37565"/>
                    </a:lnTo>
                    <a:cubicBezTo>
                      <a:pt x="847278" y="37565"/>
                      <a:pt x="857164" y="42508"/>
                      <a:pt x="864084" y="51405"/>
                    </a:cubicBezTo>
                    <a:cubicBezTo>
                      <a:pt x="871992" y="60302"/>
                      <a:pt x="872981" y="71177"/>
                      <a:pt x="870015" y="81062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29732882-16E9-61D7-9CF1-26156C5FFB6D}"/>
                  </a:ext>
                </a:extLst>
              </p:cNvPr>
              <p:cNvSpPr/>
              <p:nvPr/>
            </p:nvSpPr>
            <p:spPr>
              <a:xfrm>
                <a:off x="1004563" y="4651232"/>
                <a:ext cx="739447" cy="320295"/>
              </a:xfrm>
              <a:custGeom>
                <a:avLst/>
                <a:gdLst>
                  <a:gd name="connsiteX0" fmla="*/ 585231 w 739447"/>
                  <a:gd name="connsiteY0" fmla="*/ 0 h 320295"/>
                  <a:gd name="connsiteX1" fmla="*/ 580289 w 739447"/>
                  <a:gd name="connsiteY1" fmla="*/ 0 h 320295"/>
                  <a:gd name="connsiteX2" fmla="*/ 429038 w 739447"/>
                  <a:gd name="connsiteY2" fmla="*/ 0 h 320295"/>
                  <a:gd name="connsiteX3" fmla="*/ 424095 w 739447"/>
                  <a:gd name="connsiteY3" fmla="*/ 0 h 320295"/>
                  <a:gd name="connsiteX4" fmla="*/ 273833 w 739447"/>
                  <a:gd name="connsiteY4" fmla="*/ 0 h 320295"/>
                  <a:gd name="connsiteX5" fmla="*/ 268890 w 739447"/>
                  <a:gd name="connsiteY5" fmla="*/ 0 h 320295"/>
                  <a:gd name="connsiteX6" fmla="*/ 113685 w 739447"/>
                  <a:gd name="connsiteY6" fmla="*/ 0 h 320295"/>
                  <a:gd name="connsiteX7" fmla="*/ 75131 w 739447"/>
                  <a:gd name="connsiteY7" fmla="*/ 108742 h 320295"/>
                  <a:gd name="connsiteX8" fmla="*/ 75131 w 739447"/>
                  <a:gd name="connsiteY8" fmla="*/ 108742 h 320295"/>
                  <a:gd name="connsiteX9" fmla="*/ 38554 w 739447"/>
                  <a:gd name="connsiteY9" fmla="*/ 211553 h 320295"/>
                  <a:gd name="connsiteX10" fmla="*/ 38554 w 739447"/>
                  <a:gd name="connsiteY10" fmla="*/ 211553 h 320295"/>
                  <a:gd name="connsiteX11" fmla="*/ 0 w 739447"/>
                  <a:gd name="connsiteY11" fmla="*/ 320296 h 320295"/>
                  <a:gd name="connsiteX12" fmla="*/ 155205 w 739447"/>
                  <a:gd name="connsiteY12" fmla="*/ 320296 h 320295"/>
                  <a:gd name="connsiteX13" fmla="*/ 160148 w 739447"/>
                  <a:gd name="connsiteY13" fmla="*/ 320296 h 320295"/>
                  <a:gd name="connsiteX14" fmla="*/ 310410 w 739447"/>
                  <a:gd name="connsiteY14" fmla="*/ 320296 h 320295"/>
                  <a:gd name="connsiteX15" fmla="*/ 315353 w 739447"/>
                  <a:gd name="connsiteY15" fmla="*/ 320296 h 320295"/>
                  <a:gd name="connsiteX16" fmla="*/ 465615 w 739447"/>
                  <a:gd name="connsiteY16" fmla="*/ 320296 h 320295"/>
                  <a:gd name="connsiteX17" fmla="*/ 470558 w 739447"/>
                  <a:gd name="connsiteY17" fmla="*/ 320296 h 320295"/>
                  <a:gd name="connsiteX18" fmla="*/ 625763 w 739447"/>
                  <a:gd name="connsiteY18" fmla="*/ 320296 h 320295"/>
                  <a:gd name="connsiteX19" fmla="*/ 663328 w 739447"/>
                  <a:gd name="connsiteY19" fmla="*/ 214519 h 320295"/>
                  <a:gd name="connsiteX20" fmla="*/ 663328 w 739447"/>
                  <a:gd name="connsiteY20" fmla="*/ 214519 h 320295"/>
                  <a:gd name="connsiteX21" fmla="*/ 701882 w 739447"/>
                  <a:gd name="connsiteY21" fmla="*/ 105777 h 320295"/>
                  <a:gd name="connsiteX22" fmla="*/ 701882 w 739447"/>
                  <a:gd name="connsiteY22" fmla="*/ 105777 h 320295"/>
                  <a:gd name="connsiteX23" fmla="*/ 739448 w 739447"/>
                  <a:gd name="connsiteY23" fmla="*/ 0 h 320295"/>
                  <a:gd name="connsiteX24" fmla="*/ 585231 w 739447"/>
                  <a:gd name="connsiteY24" fmla="*/ 0 h 320295"/>
                  <a:gd name="connsiteX25" fmla="*/ 585231 w 739447"/>
                  <a:gd name="connsiteY25" fmla="*/ 0 h 320295"/>
                  <a:gd name="connsiteX26" fmla="*/ 438924 w 739447"/>
                  <a:gd name="connsiteY26" fmla="*/ 18783 h 320295"/>
                  <a:gd name="connsiteX27" fmla="*/ 556563 w 739447"/>
                  <a:gd name="connsiteY27" fmla="*/ 18783 h 320295"/>
                  <a:gd name="connsiteX28" fmla="*/ 530860 w 739447"/>
                  <a:gd name="connsiteY28" fmla="*/ 89960 h 320295"/>
                  <a:gd name="connsiteX29" fmla="*/ 413221 w 739447"/>
                  <a:gd name="connsiteY29" fmla="*/ 89960 h 320295"/>
                  <a:gd name="connsiteX30" fmla="*/ 438924 w 739447"/>
                  <a:gd name="connsiteY30" fmla="*/ 18783 h 320295"/>
                  <a:gd name="connsiteX31" fmla="*/ 283719 w 739447"/>
                  <a:gd name="connsiteY31" fmla="*/ 18783 h 320295"/>
                  <a:gd name="connsiteX32" fmla="*/ 401358 w 739447"/>
                  <a:gd name="connsiteY32" fmla="*/ 18783 h 320295"/>
                  <a:gd name="connsiteX33" fmla="*/ 375655 w 739447"/>
                  <a:gd name="connsiteY33" fmla="*/ 89960 h 320295"/>
                  <a:gd name="connsiteX34" fmla="*/ 258016 w 739447"/>
                  <a:gd name="connsiteY34" fmla="*/ 89960 h 320295"/>
                  <a:gd name="connsiteX35" fmla="*/ 283719 w 739447"/>
                  <a:gd name="connsiteY35" fmla="*/ 18783 h 320295"/>
                  <a:gd name="connsiteX36" fmla="*/ 128514 w 739447"/>
                  <a:gd name="connsiteY36" fmla="*/ 18783 h 320295"/>
                  <a:gd name="connsiteX37" fmla="*/ 246153 w 739447"/>
                  <a:gd name="connsiteY37" fmla="*/ 18783 h 320295"/>
                  <a:gd name="connsiteX38" fmla="*/ 220450 w 739447"/>
                  <a:gd name="connsiteY38" fmla="*/ 89960 h 320295"/>
                  <a:gd name="connsiteX39" fmla="*/ 102811 w 739447"/>
                  <a:gd name="connsiteY39" fmla="*/ 89960 h 320295"/>
                  <a:gd name="connsiteX40" fmla="*/ 128514 w 739447"/>
                  <a:gd name="connsiteY40" fmla="*/ 18783 h 320295"/>
                  <a:gd name="connsiteX41" fmla="*/ 144331 w 739447"/>
                  <a:gd name="connsiteY41" fmla="*/ 301513 h 320295"/>
                  <a:gd name="connsiteX42" fmla="*/ 26691 w 739447"/>
                  <a:gd name="connsiteY42" fmla="*/ 301513 h 320295"/>
                  <a:gd name="connsiteX43" fmla="*/ 52394 w 739447"/>
                  <a:gd name="connsiteY43" fmla="*/ 230336 h 320295"/>
                  <a:gd name="connsiteX44" fmla="*/ 170033 w 739447"/>
                  <a:gd name="connsiteY44" fmla="*/ 230336 h 320295"/>
                  <a:gd name="connsiteX45" fmla="*/ 144331 w 739447"/>
                  <a:gd name="connsiteY45" fmla="*/ 301513 h 320295"/>
                  <a:gd name="connsiteX46" fmla="*/ 65245 w 739447"/>
                  <a:gd name="connsiteY46" fmla="*/ 195736 h 320295"/>
                  <a:gd name="connsiteX47" fmla="*/ 90948 w 739447"/>
                  <a:gd name="connsiteY47" fmla="*/ 124559 h 320295"/>
                  <a:gd name="connsiteX48" fmla="*/ 208588 w 739447"/>
                  <a:gd name="connsiteY48" fmla="*/ 124559 h 320295"/>
                  <a:gd name="connsiteX49" fmla="*/ 182885 w 739447"/>
                  <a:gd name="connsiteY49" fmla="*/ 195736 h 320295"/>
                  <a:gd name="connsiteX50" fmla="*/ 65245 w 739447"/>
                  <a:gd name="connsiteY50" fmla="*/ 195736 h 320295"/>
                  <a:gd name="connsiteX51" fmla="*/ 300524 w 739447"/>
                  <a:gd name="connsiteY51" fmla="*/ 301513 h 320295"/>
                  <a:gd name="connsiteX52" fmla="*/ 182885 w 739447"/>
                  <a:gd name="connsiteY52" fmla="*/ 301513 h 320295"/>
                  <a:gd name="connsiteX53" fmla="*/ 208588 w 739447"/>
                  <a:gd name="connsiteY53" fmla="*/ 230336 h 320295"/>
                  <a:gd name="connsiteX54" fmla="*/ 326227 w 739447"/>
                  <a:gd name="connsiteY54" fmla="*/ 230336 h 320295"/>
                  <a:gd name="connsiteX55" fmla="*/ 300524 w 739447"/>
                  <a:gd name="connsiteY55" fmla="*/ 301513 h 320295"/>
                  <a:gd name="connsiteX56" fmla="*/ 220450 w 739447"/>
                  <a:gd name="connsiteY56" fmla="*/ 195736 h 320295"/>
                  <a:gd name="connsiteX57" fmla="*/ 246153 w 739447"/>
                  <a:gd name="connsiteY57" fmla="*/ 124559 h 320295"/>
                  <a:gd name="connsiteX58" fmla="*/ 363792 w 739447"/>
                  <a:gd name="connsiteY58" fmla="*/ 124559 h 320295"/>
                  <a:gd name="connsiteX59" fmla="*/ 338090 w 739447"/>
                  <a:gd name="connsiteY59" fmla="*/ 195736 h 320295"/>
                  <a:gd name="connsiteX60" fmla="*/ 220450 w 739447"/>
                  <a:gd name="connsiteY60" fmla="*/ 195736 h 320295"/>
                  <a:gd name="connsiteX61" fmla="*/ 455729 w 739447"/>
                  <a:gd name="connsiteY61" fmla="*/ 301513 h 320295"/>
                  <a:gd name="connsiteX62" fmla="*/ 338090 w 739447"/>
                  <a:gd name="connsiteY62" fmla="*/ 301513 h 320295"/>
                  <a:gd name="connsiteX63" fmla="*/ 363792 w 739447"/>
                  <a:gd name="connsiteY63" fmla="*/ 230336 h 320295"/>
                  <a:gd name="connsiteX64" fmla="*/ 481432 w 739447"/>
                  <a:gd name="connsiteY64" fmla="*/ 230336 h 320295"/>
                  <a:gd name="connsiteX65" fmla="*/ 455729 w 739447"/>
                  <a:gd name="connsiteY65" fmla="*/ 301513 h 320295"/>
                  <a:gd name="connsiteX66" fmla="*/ 375655 w 739447"/>
                  <a:gd name="connsiteY66" fmla="*/ 195736 h 320295"/>
                  <a:gd name="connsiteX67" fmla="*/ 401358 w 739447"/>
                  <a:gd name="connsiteY67" fmla="*/ 124559 h 320295"/>
                  <a:gd name="connsiteX68" fmla="*/ 518997 w 739447"/>
                  <a:gd name="connsiteY68" fmla="*/ 124559 h 320295"/>
                  <a:gd name="connsiteX69" fmla="*/ 493295 w 739447"/>
                  <a:gd name="connsiteY69" fmla="*/ 195736 h 320295"/>
                  <a:gd name="connsiteX70" fmla="*/ 375655 w 739447"/>
                  <a:gd name="connsiteY70" fmla="*/ 195736 h 320295"/>
                  <a:gd name="connsiteX71" fmla="*/ 610934 w 739447"/>
                  <a:gd name="connsiteY71" fmla="*/ 301513 h 320295"/>
                  <a:gd name="connsiteX72" fmla="*/ 493295 w 739447"/>
                  <a:gd name="connsiteY72" fmla="*/ 301513 h 320295"/>
                  <a:gd name="connsiteX73" fmla="*/ 518997 w 739447"/>
                  <a:gd name="connsiteY73" fmla="*/ 230336 h 320295"/>
                  <a:gd name="connsiteX74" fmla="*/ 636637 w 739447"/>
                  <a:gd name="connsiteY74" fmla="*/ 230336 h 320295"/>
                  <a:gd name="connsiteX75" fmla="*/ 610934 w 739447"/>
                  <a:gd name="connsiteY75" fmla="*/ 301513 h 320295"/>
                  <a:gd name="connsiteX76" fmla="*/ 648500 w 739447"/>
                  <a:gd name="connsiteY76" fmla="*/ 195736 h 320295"/>
                  <a:gd name="connsiteX77" fmla="*/ 530860 w 739447"/>
                  <a:gd name="connsiteY77" fmla="*/ 195736 h 320295"/>
                  <a:gd name="connsiteX78" fmla="*/ 556563 w 739447"/>
                  <a:gd name="connsiteY78" fmla="*/ 124559 h 320295"/>
                  <a:gd name="connsiteX79" fmla="*/ 674202 w 739447"/>
                  <a:gd name="connsiteY79" fmla="*/ 124559 h 320295"/>
                  <a:gd name="connsiteX80" fmla="*/ 648500 w 739447"/>
                  <a:gd name="connsiteY80" fmla="*/ 195736 h 320295"/>
                  <a:gd name="connsiteX81" fmla="*/ 687054 w 739447"/>
                  <a:gd name="connsiteY81" fmla="*/ 89960 h 320295"/>
                  <a:gd name="connsiteX82" fmla="*/ 569414 w 739447"/>
                  <a:gd name="connsiteY82" fmla="*/ 89960 h 320295"/>
                  <a:gd name="connsiteX83" fmla="*/ 595117 w 739447"/>
                  <a:gd name="connsiteY83" fmla="*/ 18783 h 320295"/>
                  <a:gd name="connsiteX84" fmla="*/ 712756 w 739447"/>
                  <a:gd name="connsiteY84" fmla="*/ 18783 h 320295"/>
                  <a:gd name="connsiteX85" fmla="*/ 687054 w 739447"/>
                  <a:gd name="connsiteY85" fmla="*/ 89960 h 320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</a:cxnLst>
                <a:rect l="l" t="t" r="r" b="b"/>
                <a:pathLst>
                  <a:path w="739447" h="320295">
                    <a:moveTo>
                      <a:pt x="585231" y="0"/>
                    </a:moveTo>
                    <a:lnTo>
                      <a:pt x="580289" y="0"/>
                    </a:lnTo>
                    <a:lnTo>
                      <a:pt x="429038" y="0"/>
                    </a:lnTo>
                    <a:lnTo>
                      <a:pt x="424095" y="0"/>
                    </a:lnTo>
                    <a:lnTo>
                      <a:pt x="273833" y="0"/>
                    </a:lnTo>
                    <a:lnTo>
                      <a:pt x="268890" y="0"/>
                    </a:lnTo>
                    <a:lnTo>
                      <a:pt x="113685" y="0"/>
                    </a:lnTo>
                    <a:lnTo>
                      <a:pt x="75131" y="108742"/>
                    </a:lnTo>
                    <a:lnTo>
                      <a:pt x="75131" y="108742"/>
                    </a:lnTo>
                    <a:lnTo>
                      <a:pt x="38554" y="211553"/>
                    </a:lnTo>
                    <a:lnTo>
                      <a:pt x="38554" y="211553"/>
                    </a:lnTo>
                    <a:lnTo>
                      <a:pt x="0" y="320296"/>
                    </a:lnTo>
                    <a:lnTo>
                      <a:pt x="155205" y="320296"/>
                    </a:lnTo>
                    <a:lnTo>
                      <a:pt x="160148" y="320296"/>
                    </a:lnTo>
                    <a:lnTo>
                      <a:pt x="310410" y="320296"/>
                    </a:lnTo>
                    <a:lnTo>
                      <a:pt x="315353" y="320296"/>
                    </a:lnTo>
                    <a:lnTo>
                      <a:pt x="465615" y="320296"/>
                    </a:lnTo>
                    <a:lnTo>
                      <a:pt x="470558" y="320296"/>
                    </a:lnTo>
                    <a:lnTo>
                      <a:pt x="625763" y="320296"/>
                    </a:lnTo>
                    <a:lnTo>
                      <a:pt x="663328" y="214519"/>
                    </a:lnTo>
                    <a:lnTo>
                      <a:pt x="663328" y="214519"/>
                    </a:lnTo>
                    <a:lnTo>
                      <a:pt x="701882" y="105777"/>
                    </a:lnTo>
                    <a:lnTo>
                      <a:pt x="701882" y="105777"/>
                    </a:lnTo>
                    <a:lnTo>
                      <a:pt x="739448" y="0"/>
                    </a:lnTo>
                    <a:lnTo>
                      <a:pt x="585231" y="0"/>
                    </a:lnTo>
                    <a:lnTo>
                      <a:pt x="585231" y="0"/>
                    </a:lnTo>
                    <a:close/>
                    <a:moveTo>
                      <a:pt x="438924" y="18783"/>
                    </a:moveTo>
                    <a:lnTo>
                      <a:pt x="556563" y="18783"/>
                    </a:lnTo>
                    <a:lnTo>
                      <a:pt x="530860" y="89960"/>
                    </a:lnTo>
                    <a:lnTo>
                      <a:pt x="413221" y="89960"/>
                    </a:lnTo>
                    <a:lnTo>
                      <a:pt x="438924" y="18783"/>
                    </a:lnTo>
                    <a:close/>
                    <a:moveTo>
                      <a:pt x="283719" y="18783"/>
                    </a:moveTo>
                    <a:lnTo>
                      <a:pt x="401358" y="18783"/>
                    </a:lnTo>
                    <a:lnTo>
                      <a:pt x="375655" y="89960"/>
                    </a:lnTo>
                    <a:lnTo>
                      <a:pt x="258016" y="89960"/>
                    </a:lnTo>
                    <a:lnTo>
                      <a:pt x="283719" y="18783"/>
                    </a:lnTo>
                    <a:close/>
                    <a:moveTo>
                      <a:pt x="128514" y="18783"/>
                    </a:moveTo>
                    <a:lnTo>
                      <a:pt x="246153" y="18783"/>
                    </a:lnTo>
                    <a:lnTo>
                      <a:pt x="220450" y="89960"/>
                    </a:lnTo>
                    <a:lnTo>
                      <a:pt x="102811" y="89960"/>
                    </a:lnTo>
                    <a:lnTo>
                      <a:pt x="128514" y="18783"/>
                    </a:lnTo>
                    <a:close/>
                    <a:moveTo>
                      <a:pt x="144331" y="301513"/>
                    </a:moveTo>
                    <a:lnTo>
                      <a:pt x="26691" y="301513"/>
                    </a:lnTo>
                    <a:lnTo>
                      <a:pt x="52394" y="230336"/>
                    </a:lnTo>
                    <a:lnTo>
                      <a:pt x="170033" y="230336"/>
                    </a:lnTo>
                    <a:lnTo>
                      <a:pt x="144331" y="301513"/>
                    </a:lnTo>
                    <a:close/>
                    <a:moveTo>
                      <a:pt x="65245" y="195736"/>
                    </a:moveTo>
                    <a:lnTo>
                      <a:pt x="90948" y="124559"/>
                    </a:lnTo>
                    <a:lnTo>
                      <a:pt x="208588" y="124559"/>
                    </a:lnTo>
                    <a:lnTo>
                      <a:pt x="182885" y="195736"/>
                    </a:lnTo>
                    <a:lnTo>
                      <a:pt x="65245" y="195736"/>
                    </a:lnTo>
                    <a:close/>
                    <a:moveTo>
                      <a:pt x="300524" y="301513"/>
                    </a:moveTo>
                    <a:lnTo>
                      <a:pt x="182885" y="301513"/>
                    </a:lnTo>
                    <a:lnTo>
                      <a:pt x="208588" y="230336"/>
                    </a:lnTo>
                    <a:lnTo>
                      <a:pt x="326227" y="230336"/>
                    </a:lnTo>
                    <a:lnTo>
                      <a:pt x="300524" y="301513"/>
                    </a:lnTo>
                    <a:close/>
                    <a:moveTo>
                      <a:pt x="220450" y="195736"/>
                    </a:moveTo>
                    <a:lnTo>
                      <a:pt x="246153" y="124559"/>
                    </a:lnTo>
                    <a:lnTo>
                      <a:pt x="363792" y="124559"/>
                    </a:lnTo>
                    <a:lnTo>
                      <a:pt x="338090" y="195736"/>
                    </a:lnTo>
                    <a:lnTo>
                      <a:pt x="220450" y="195736"/>
                    </a:lnTo>
                    <a:close/>
                    <a:moveTo>
                      <a:pt x="455729" y="301513"/>
                    </a:moveTo>
                    <a:lnTo>
                      <a:pt x="338090" y="301513"/>
                    </a:lnTo>
                    <a:lnTo>
                      <a:pt x="363792" y="230336"/>
                    </a:lnTo>
                    <a:lnTo>
                      <a:pt x="481432" y="230336"/>
                    </a:lnTo>
                    <a:lnTo>
                      <a:pt x="455729" y="301513"/>
                    </a:lnTo>
                    <a:close/>
                    <a:moveTo>
                      <a:pt x="375655" y="195736"/>
                    </a:moveTo>
                    <a:lnTo>
                      <a:pt x="401358" y="124559"/>
                    </a:lnTo>
                    <a:lnTo>
                      <a:pt x="518997" y="124559"/>
                    </a:lnTo>
                    <a:lnTo>
                      <a:pt x="493295" y="195736"/>
                    </a:lnTo>
                    <a:lnTo>
                      <a:pt x="375655" y="195736"/>
                    </a:lnTo>
                    <a:close/>
                    <a:moveTo>
                      <a:pt x="610934" y="301513"/>
                    </a:moveTo>
                    <a:lnTo>
                      <a:pt x="493295" y="301513"/>
                    </a:lnTo>
                    <a:lnTo>
                      <a:pt x="518997" y="230336"/>
                    </a:lnTo>
                    <a:lnTo>
                      <a:pt x="636637" y="230336"/>
                    </a:lnTo>
                    <a:lnTo>
                      <a:pt x="610934" y="301513"/>
                    </a:lnTo>
                    <a:close/>
                    <a:moveTo>
                      <a:pt x="648500" y="195736"/>
                    </a:moveTo>
                    <a:lnTo>
                      <a:pt x="530860" y="195736"/>
                    </a:lnTo>
                    <a:lnTo>
                      <a:pt x="556563" y="124559"/>
                    </a:lnTo>
                    <a:lnTo>
                      <a:pt x="674202" y="124559"/>
                    </a:lnTo>
                    <a:lnTo>
                      <a:pt x="648500" y="195736"/>
                    </a:lnTo>
                    <a:close/>
                    <a:moveTo>
                      <a:pt x="687054" y="89960"/>
                    </a:moveTo>
                    <a:lnTo>
                      <a:pt x="569414" y="89960"/>
                    </a:lnTo>
                    <a:lnTo>
                      <a:pt x="595117" y="18783"/>
                    </a:lnTo>
                    <a:lnTo>
                      <a:pt x="712756" y="18783"/>
                    </a:lnTo>
                    <a:lnTo>
                      <a:pt x="687054" y="89960"/>
                    </a:ln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" name="Полилиния: фигура 87">
                <a:extLst>
                  <a:ext uri="{FF2B5EF4-FFF2-40B4-BE49-F238E27FC236}">
                    <a16:creationId xmlns:a16="http://schemas.microsoft.com/office/drawing/2014/main" id="{8756DDF8-CFEE-F4B2-0F77-54F16632ED07}"/>
                  </a:ext>
                </a:extLst>
              </p:cNvPr>
              <p:cNvSpPr/>
              <p:nvPr/>
            </p:nvSpPr>
            <p:spPr>
              <a:xfrm>
                <a:off x="1175585" y="5276994"/>
                <a:ext cx="45474" cy="43496"/>
              </a:xfrm>
              <a:custGeom>
                <a:avLst/>
                <a:gdLst>
                  <a:gd name="connsiteX0" fmla="*/ 45474 w 45474"/>
                  <a:gd name="connsiteY0" fmla="*/ 21748 h 43496"/>
                  <a:gd name="connsiteX1" fmla="*/ 22737 w 45474"/>
                  <a:gd name="connsiteY1" fmla="*/ 43497 h 43496"/>
                  <a:gd name="connsiteX2" fmla="*/ 0 w 45474"/>
                  <a:gd name="connsiteY2" fmla="*/ 21748 h 43496"/>
                  <a:gd name="connsiteX3" fmla="*/ 22737 w 45474"/>
                  <a:gd name="connsiteY3" fmla="*/ 0 h 43496"/>
                  <a:gd name="connsiteX4" fmla="*/ 45474 w 45474"/>
                  <a:gd name="connsiteY4" fmla="*/ 21748 h 43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474" h="43496">
                    <a:moveTo>
                      <a:pt x="45474" y="21748"/>
                    </a:moveTo>
                    <a:cubicBezTo>
                      <a:pt x="45474" y="33760"/>
                      <a:pt x="35294" y="43497"/>
                      <a:pt x="22737" y="43497"/>
                    </a:cubicBezTo>
                    <a:cubicBezTo>
                      <a:pt x="10180" y="43497"/>
                      <a:pt x="0" y="33760"/>
                      <a:pt x="0" y="21748"/>
                    </a:cubicBezTo>
                    <a:cubicBezTo>
                      <a:pt x="0" y="9737"/>
                      <a:pt x="10180" y="0"/>
                      <a:pt x="22737" y="0"/>
                    </a:cubicBezTo>
                    <a:cubicBezTo>
                      <a:pt x="35294" y="0"/>
                      <a:pt x="45474" y="9737"/>
                      <a:pt x="45474" y="21748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50511D00-5E60-BFBA-7D91-B490029F726F}"/>
                  </a:ext>
                </a:extLst>
              </p:cNvPr>
              <p:cNvSpPr/>
              <p:nvPr/>
            </p:nvSpPr>
            <p:spPr>
              <a:xfrm>
                <a:off x="1254670" y="5276994"/>
                <a:ext cx="45474" cy="43497"/>
              </a:xfrm>
              <a:custGeom>
                <a:avLst/>
                <a:gdLst>
                  <a:gd name="connsiteX0" fmla="*/ 22737 w 45474"/>
                  <a:gd name="connsiteY0" fmla="*/ 43497 h 43497"/>
                  <a:gd name="connsiteX1" fmla="*/ 45474 w 45474"/>
                  <a:gd name="connsiteY1" fmla="*/ 21749 h 43497"/>
                  <a:gd name="connsiteX2" fmla="*/ 22737 w 45474"/>
                  <a:gd name="connsiteY2" fmla="*/ 0 h 43497"/>
                  <a:gd name="connsiteX3" fmla="*/ 0 w 45474"/>
                  <a:gd name="connsiteY3" fmla="*/ 21749 h 43497"/>
                  <a:gd name="connsiteX4" fmla="*/ 22737 w 45474"/>
                  <a:gd name="connsiteY4" fmla="*/ 43497 h 43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474" h="43497">
                    <a:moveTo>
                      <a:pt x="22737" y="43497"/>
                    </a:moveTo>
                    <a:cubicBezTo>
                      <a:pt x="35588" y="43497"/>
                      <a:pt x="45474" y="33612"/>
                      <a:pt x="45474" y="21749"/>
                    </a:cubicBezTo>
                    <a:cubicBezTo>
                      <a:pt x="45474" y="9886"/>
                      <a:pt x="35588" y="0"/>
                      <a:pt x="22737" y="0"/>
                    </a:cubicBezTo>
                    <a:cubicBezTo>
                      <a:pt x="9886" y="0"/>
                      <a:pt x="0" y="9886"/>
                      <a:pt x="0" y="21749"/>
                    </a:cubicBezTo>
                    <a:cubicBezTo>
                      <a:pt x="0" y="33612"/>
                      <a:pt x="10874" y="43497"/>
                      <a:pt x="22737" y="43497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488358C9-9A98-7CA7-16E4-BC002F71686C}"/>
                  </a:ext>
                </a:extLst>
              </p:cNvPr>
              <p:cNvSpPr/>
              <p:nvPr/>
            </p:nvSpPr>
            <p:spPr>
              <a:xfrm>
                <a:off x="1343641" y="5276994"/>
                <a:ext cx="45474" cy="43497"/>
              </a:xfrm>
              <a:custGeom>
                <a:avLst/>
                <a:gdLst>
                  <a:gd name="connsiteX0" fmla="*/ 22737 w 45474"/>
                  <a:gd name="connsiteY0" fmla="*/ 43497 h 43497"/>
                  <a:gd name="connsiteX1" fmla="*/ 45474 w 45474"/>
                  <a:gd name="connsiteY1" fmla="*/ 21749 h 43497"/>
                  <a:gd name="connsiteX2" fmla="*/ 22737 w 45474"/>
                  <a:gd name="connsiteY2" fmla="*/ 0 h 43497"/>
                  <a:gd name="connsiteX3" fmla="*/ 0 w 45474"/>
                  <a:gd name="connsiteY3" fmla="*/ 21749 h 43497"/>
                  <a:gd name="connsiteX4" fmla="*/ 22737 w 45474"/>
                  <a:gd name="connsiteY4" fmla="*/ 43497 h 43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474" h="43497">
                    <a:moveTo>
                      <a:pt x="22737" y="43497"/>
                    </a:moveTo>
                    <a:cubicBezTo>
                      <a:pt x="35588" y="43497"/>
                      <a:pt x="45474" y="33612"/>
                      <a:pt x="45474" y="21749"/>
                    </a:cubicBezTo>
                    <a:cubicBezTo>
                      <a:pt x="45474" y="9886"/>
                      <a:pt x="35588" y="0"/>
                      <a:pt x="22737" y="0"/>
                    </a:cubicBezTo>
                    <a:cubicBezTo>
                      <a:pt x="9886" y="0"/>
                      <a:pt x="0" y="9886"/>
                      <a:pt x="0" y="21749"/>
                    </a:cubicBezTo>
                    <a:cubicBezTo>
                      <a:pt x="0" y="33612"/>
                      <a:pt x="9886" y="43497"/>
                      <a:pt x="22737" y="43497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07D1705F-5BCD-8D07-E6D1-04986AE1B0FB}"/>
                  </a:ext>
                </a:extLst>
              </p:cNvPr>
              <p:cNvSpPr/>
              <p:nvPr/>
            </p:nvSpPr>
            <p:spPr>
              <a:xfrm>
                <a:off x="1423715" y="5276994"/>
                <a:ext cx="45474" cy="43497"/>
              </a:xfrm>
              <a:custGeom>
                <a:avLst/>
                <a:gdLst>
                  <a:gd name="connsiteX0" fmla="*/ 22737 w 45474"/>
                  <a:gd name="connsiteY0" fmla="*/ 43497 h 43497"/>
                  <a:gd name="connsiteX1" fmla="*/ 45474 w 45474"/>
                  <a:gd name="connsiteY1" fmla="*/ 21749 h 43497"/>
                  <a:gd name="connsiteX2" fmla="*/ 22737 w 45474"/>
                  <a:gd name="connsiteY2" fmla="*/ 0 h 43497"/>
                  <a:gd name="connsiteX3" fmla="*/ 0 w 45474"/>
                  <a:gd name="connsiteY3" fmla="*/ 21749 h 43497"/>
                  <a:gd name="connsiteX4" fmla="*/ 22737 w 45474"/>
                  <a:gd name="connsiteY4" fmla="*/ 43497 h 43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474" h="43497">
                    <a:moveTo>
                      <a:pt x="22737" y="43497"/>
                    </a:moveTo>
                    <a:cubicBezTo>
                      <a:pt x="35588" y="43497"/>
                      <a:pt x="45474" y="33612"/>
                      <a:pt x="45474" y="21749"/>
                    </a:cubicBezTo>
                    <a:cubicBezTo>
                      <a:pt x="45474" y="9886"/>
                      <a:pt x="35588" y="0"/>
                      <a:pt x="22737" y="0"/>
                    </a:cubicBezTo>
                    <a:cubicBezTo>
                      <a:pt x="9886" y="0"/>
                      <a:pt x="0" y="9886"/>
                      <a:pt x="0" y="21749"/>
                    </a:cubicBezTo>
                    <a:cubicBezTo>
                      <a:pt x="0" y="33612"/>
                      <a:pt x="9886" y="43497"/>
                      <a:pt x="22737" y="43497"/>
                    </a:cubicBez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C94FB9C0-FF24-3D3D-414C-C6ECDF3CE282}"/>
              </a:ext>
            </a:extLst>
          </p:cNvPr>
          <p:cNvSpPr txBox="1"/>
          <p:nvPr/>
        </p:nvSpPr>
        <p:spPr>
          <a:xfrm>
            <a:off x="9468851" y="8623300"/>
            <a:ext cx="85707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GPL / CP / VG / FFT / FTT </a:t>
            </a:r>
            <a:endParaRPr lang="ru-RU" sz="3200" b="1" dirty="0">
              <a:solidFill>
                <a:srgbClr val="D90014"/>
              </a:solidFill>
              <a:latin typeface="+mj-lt"/>
              <a:cs typeface="Arial" panose="020B0604020202020204" pitchFamily="34" charset="0"/>
            </a:endParaRPr>
          </a:p>
        </p:txBody>
      </p:sp>
      <p:sp>
        <p:nvSpPr>
          <p:cNvPr id="5" name="Рисунок 12">
            <a:extLst>
              <a:ext uri="{FF2B5EF4-FFF2-40B4-BE49-F238E27FC236}">
                <a16:creationId xmlns:a16="http://schemas.microsoft.com/office/drawing/2014/main" id="{CF5B15ED-E25F-6ADE-5124-2FE0B83F8A92}"/>
              </a:ext>
            </a:extLst>
          </p:cNvPr>
          <p:cNvSpPr/>
          <p:nvPr/>
        </p:nvSpPr>
        <p:spPr>
          <a:xfrm>
            <a:off x="9535531" y="-24170"/>
            <a:ext cx="8760208" cy="8442899"/>
          </a:xfrm>
          <a:custGeom>
            <a:avLst/>
            <a:gdLst>
              <a:gd name="connsiteX0" fmla="*/ 0 w 10593971"/>
              <a:gd name="connsiteY0" fmla="*/ 4087156 h 13206627"/>
              <a:gd name="connsiteX1" fmla="*/ 6233590 w 10593971"/>
              <a:gd name="connsiteY1" fmla="*/ 6545903 h 13206627"/>
              <a:gd name="connsiteX2" fmla="*/ 6233590 w 10593971"/>
              <a:gd name="connsiteY2" fmla="*/ 6659777 h 13206627"/>
              <a:gd name="connsiteX3" fmla="*/ 0 w 10593971"/>
              <a:gd name="connsiteY3" fmla="*/ 9118523 h 13206627"/>
              <a:gd name="connsiteX4" fmla="*/ 0 w 10593971"/>
              <a:gd name="connsiteY4" fmla="*/ 13206628 h 13206627"/>
              <a:gd name="connsiteX5" fmla="*/ 10593971 w 10593971"/>
              <a:gd name="connsiteY5" fmla="*/ 8202781 h 13206627"/>
              <a:gd name="connsiteX6" fmla="*/ 10593971 w 10593971"/>
              <a:gd name="connsiteY6" fmla="*/ 5002899 h 13206627"/>
              <a:gd name="connsiteX7" fmla="*/ 0 w 10593971"/>
              <a:gd name="connsiteY7" fmla="*/ 0 h 13206627"/>
              <a:gd name="connsiteX8" fmla="*/ 0 w 10593971"/>
              <a:gd name="connsiteY8" fmla="*/ 4087156 h 13206627"/>
              <a:gd name="connsiteX0" fmla="*/ 0 w 10593971"/>
              <a:gd name="connsiteY0" fmla="*/ 4087156 h 13206628"/>
              <a:gd name="connsiteX1" fmla="*/ 6233590 w 10593971"/>
              <a:gd name="connsiteY1" fmla="*/ 6545903 h 13206628"/>
              <a:gd name="connsiteX2" fmla="*/ 6233590 w 10593971"/>
              <a:gd name="connsiteY2" fmla="*/ 6659777 h 13206628"/>
              <a:gd name="connsiteX3" fmla="*/ 0 w 10593971"/>
              <a:gd name="connsiteY3" fmla="*/ 9118523 h 13206628"/>
              <a:gd name="connsiteX4" fmla="*/ 0 w 10593971"/>
              <a:gd name="connsiteY4" fmla="*/ 13206628 h 13206628"/>
              <a:gd name="connsiteX5" fmla="*/ 10593971 w 10593971"/>
              <a:gd name="connsiteY5" fmla="*/ 8202781 h 13206628"/>
              <a:gd name="connsiteX6" fmla="*/ 10593971 w 10593971"/>
              <a:gd name="connsiteY6" fmla="*/ 5002899 h 13206628"/>
              <a:gd name="connsiteX7" fmla="*/ 6375400 w 10593971"/>
              <a:gd name="connsiteY7" fmla="*/ 2998865 h 13206628"/>
              <a:gd name="connsiteX8" fmla="*/ 0 w 10593971"/>
              <a:gd name="connsiteY8" fmla="*/ 0 h 13206628"/>
              <a:gd name="connsiteX9" fmla="*/ 0 w 10593971"/>
              <a:gd name="connsiteY9" fmla="*/ 4087156 h 13206628"/>
              <a:gd name="connsiteX0" fmla="*/ 0 w 10593971"/>
              <a:gd name="connsiteY0" fmla="*/ 1090767 h 10210239"/>
              <a:gd name="connsiteX1" fmla="*/ 6233590 w 10593971"/>
              <a:gd name="connsiteY1" fmla="*/ 3549514 h 10210239"/>
              <a:gd name="connsiteX2" fmla="*/ 6233590 w 10593971"/>
              <a:gd name="connsiteY2" fmla="*/ 3663388 h 10210239"/>
              <a:gd name="connsiteX3" fmla="*/ 0 w 10593971"/>
              <a:gd name="connsiteY3" fmla="*/ 6122134 h 10210239"/>
              <a:gd name="connsiteX4" fmla="*/ 0 w 10593971"/>
              <a:gd name="connsiteY4" fmla="*/ 10210239 h 10210239"/>
              <a:gd name="connsiteX5" fmla="*/ 10593971 w 10593971"/>
              <a:gd name="connsiteY5" fmla="*/ 5206392 h 10210239"/>
              <a:gd name="connsiteX6" fmla="*/ 10593971 w 10593971"/>
              <a:gd name="connsiteY6" fmla="*/ 2006510 h 10210239"/>
              <a:gd name="connsiteX7" fmla="*/ 6375400 w 10593971"/>
              <a:gd name="connsiteY7" fmla="*/ 2476 h 10210239"/>
              <a:gd name="connsiteX8" fmla="*/ 0 w 10593971"/>
              <a:gd name="connsiteY8" fmla="*/ 0 h 10210239"/>
              <a:gd name="connsiteX9" fmla="*/ 0 w 10593971"/>
              <a:gd name="connsiteY9" fmla="*/ 1090767 h 10210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593971" h="10210239">
                <a:moveTo>
                  <a:pt x="0" y="1090767"/>
                </a:moveTo>
                <a:lnTo>
                  <a:pt x="6233590" y="3549514"/>
                </a:lnTo>
                <a:lnTo>
                  <a:pt x="6233590" y="3663388"/>
                </a:lnTo>
                <a:lnTo>
                  <a:pt x="0" y="6122134"/>
                </a:lnTo>
                <a:lnTo>
                  <a:pt x="0" y="10210239"/>
                </a:lnTo>
                <a:lnTo>
                  <a:pt x="10593971" y="5206392"/>
                </a:lnTo>
                <a:lnTo>
                  <a:pt x="10593971" y="2006510"/>
                </a:lnTo>
                <a:lnTo>
                  <a:pt x="6375400" y="2476"/>
                </a:lnTo>
                <a:lnTo>
                  <a:pt x="0" y="0"/>
                </a:lnTo>
                <a:lnTo>
                  <a:pt x="0" y="1090767"/>
                </a:lnTo>
                <a:close/>
              </a:path>
            </a:pathLst>
          </a:custGeom>
          <a:blipFill dpi="0" rotWithShape="1">
            <a:blip r:embed="rId3">
              <a:alphaModFix amt="50000"/>
            </a:blip>
            <a:srcRect/>
            <a:stretch>
              <a:fillRect/>
            </a:stretch>
          </a:blipFill>
          <a:ln w="1185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124" name="Заголовок 10">
            <a:extLst>
              <a:ext uri="{FF2B5EF4-FFF2-40B4-BE49-F238E27FC236}">
                <a16:creationId xmlns:a16="http://schemas.microsoft.com/office/drawing/2014/main" id="{AF643EBA-7E26-6DC5-080E-A683BE99165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Альтернативная </a:t>
            </a:r>
            <a:br>
              <a:rPr lang="en-US" dirty="0"/>
            </a:br>
            <a:r>
              <a:rPr lang="ru-RU" dirty="0"/>
              <a:t>энергетика</a:t>
            </a:r>
          </a:p>
        </p:txBody>
      </p:sp>
      <p:sp>
        <p:nvSpPr>
          <p:cNvPr id="125" name="Текст 11">
            <a:extLst>
              <a:ext uri="{FF2B5EF4-FFF2-40B4-BE49-F238E27FC236}">
                <a16:creationId xmlns:a16="http://schemas.microsoft.com/office/drawing/2014/main" id="{C4B79732-61A8-C0CA-AB46-A163E4E8E89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Ветрогенераторы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Солнечные панели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Оборудование для теплиц и т.д.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Возвращение </a:t>
            </a:r>
            <a:br>
              <a:rPr lang="ru-RU" b="0" dirty="0">
                <a:solidFill>
                  <a:schemeClr val="tx1"/>
                </a:solidFill>
              </a:rPr>
            </a:br>
            <a:r>
              <a:rPr lang="ru-RU" b="0" dirty="0">
                <a:solidFill>
                  <a:schemeClr val="tx1"/>
                </a:solidFill>
              </a:rPr>
              <a:t>к главным источникам энергии как новое стимулирующее направление </a:t>
            </a:r>
            <a:br>
              <a:rPr lang="ru-RU" b="0" dirty="0">
                <a:solidFill>
                  <a:schemeClr val="tx1"/>
                </a:solidFill>
              </a:rPr>
            </a:br>
            <a:r>
              <a:rPr lang="ru-RU" b="0" dirty="0">
                <a:solidFill>
                  <a:schemeClr val="tx1"/>
                </a:solidFill>
              </a:rPr>
              <a:t>для рыночных механизмов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627208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25" grpId="0" build="p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hlinkClick r:id="rId2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F6394DB6-D41C-3434-7076-9F04D8FE4BFE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BBBCE5-4E6A-0A14-5969-DDFEA1B1E176}"/>
              </a:ext>
            </a:extLst>
          </p:cNvPr>
          <p:cNvSpPr txBox="1"/>
          <p:nvPr/>
        </p:nvSpPr>
        <p:spPr>
          <a:xfrm>
            <a:off x="9468851" y="8623300"/>
            <a:ext cx="857070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GP / GPL / HR / HRL / VG / GT / FT / FFT / FTT</a:t>
            </a:r>
            <a:endParaRPr lang="ru-RU" sz="3200" b="1" dirty="0">
              <a:solidFill>
                <a:srgbClr val="D90014"/>
              </a:solidFill>
              <a:latin typeface="+mj-lt"/>
              <a:cs typeface="Arial" panose="020B0604020202020204" pitchFamily="34" charset="0"/>
            </a:endParaRPr>
          </a:p>
        </p:txBody>
      </p:sp>
      <p:grpSp>
        <p:nvGrpSpPr>
          <p:cNvPr id="102" name="Группа 101">
            <a:extLst>
              <a:ext uri="{FF2B5EF4-FFF2-40B4-BE49-F238E27FC236}">
                <a16:creationId xmlns:a16="http://schemas.microsoft.com/office/drawing/2014/main" id="{628ACE3D-CB1D-BCDB-212A-6A8DEF8082EA}"/>
              </a:ext>
            </a:extLst>
          </p:cNvPr>
          <p:cNvGrpSpPr/>
          <p:nvPr/>
        </p:nvGrpSpPr>
        <p:grpSpPr>
          <a:xfrm>
            <a:off x="1275556" y="8447771"/>
            <a:ext cx="4247887" cy="708929"/>
            <a:chOff x="1275557" y="7612708"/>
            <a:chExt cx="4247887" cy="708929"/>
          </a:xfrm>
        </p:grpSpPr>
        <p:grpSp>
          <p:nvGrpSpPr>
            <p:cNvPr id="6" name="Рисунок 3">
              <a:extLst>
                <a:ext uri="{FF2B5EF4-FFF2-40B4-BE49-F238E27FC236}">
                  <a16:creationId xmlns:a16="http://schemas.microsoft.com/office/drawing/2014/main" id="{C005D920-024F-F25F-7D5B-044FFA18F93D}"/>
                </a:ext>
              </a:extLst>
            </p:cNvPr>
            <p:cNvGrpSpPr/>
            <p:nvPr/>
          </p:nvGrpSpPr>
          <p:grpSpPr>
            <a:xfrm>
              <a:off x="1275557" y="7626807"/>
              <a:ext cx="689125" cy="680731"/>
              <a:chOff x="917702" y="3508846"/>
              <a:chExt cx="912003" cy="900895"/>
            </a:xfrm>
            <a:solidFill>
              <a:schemeClr val="bg1">
                <a:lumMod val="75000"/>
              </a:schemeClr>
            </a:solidFill>
          </p:grpSpPr>
          <p:sp>
            <p:nvSpPr>
              <p:cNvPr id="7" name="Полилиния: фигура 6">
                <a:extLst>
                  <a:ext uri="{FF2B5EF4-FFF2-40B4-BE49-F238E27FC236}">
                    <a16:creationId xmlns:a16="http://schemas.microsoft.com/office/drawing/2014/main" id="{CCE5558C-F602-2EFB-8FB0-EE0BF0DF4A0C}"/>
                  </a:ext>
                </a:extLst>
              </p:cNvPr>
              <p:cNvSpPr/>
              <p:nvPr/>
            </p:nvSpPr>
            <p:spPr>
              <a:xfrm>
                <a:off x="917702" y="3508846"/>
                <a:ext cx="912003" cy="900895"/>
              </a:xfrm>
              <a:custGeom>
                <a:avLst/>
                <a:gdLst>
                  <a:gd name="connsiteX0" fmla="*/ 236040 w 912003"/>
                  <a:gd name="connsiteY0" fmla="*/ 582884 h 900895"/>
                  <a:gd name="connsiteX1" fmla="*/ 296284 w 912003"/>
                  <a:gd name="connsiteY1" fmla="*/ 582884 h 900895"/>
                  <a:gd name="connsiteX2" fmla="*/ 296284 w 912003"/>
                  <a:gd name="connsiteY2" fmla="*/ 863367 h 900895"/>
                  <a:gd name="connsiteX3" fmla="*/ 236040 w 912003"/>
                  <a:gd name="connsiteY3" fmla="*/ 863367 h 900895"/>
                  <a:gd name="connsiteX4" fmla="*/ 236040 w 912003"/>
                  <a:gd name="connsiteY4" fmla="*/ 582884 h 900895"/>
                  <a:gd name="connsiteX5" fmla="*/ 334801 w 912003"/>
                  <a:gd name="connsiteY5" fmla="*/ 582884 h 900895"/>
                  <a:gd name="connsiteX6" fmla="*/ 395046 w 912003"/>
                  <a:gd name="connsiteY6" fmla="*/ 582884 h 900895"/>
                  <a:gd name="connsiteX7" fmla="*/ 395046 w 912003"/>
                  <a:gd name="connsiteY7" fmla="*/ 863367 h 900895"/>
                  <a:gd name="connsiteX8" fmla="*/ 334801 w 912003"/>
                  <a:gd name="connsiteY8" fmla="*/ 863367 h 900895"/>
                  <a:gd name="connsiteX9" fmla="*/ 334801 w 912003"/>
                  <a:gd name="connsiteY9" fmla="*/ 582884 h 900895"/>
                  <a:gd name="connsiteX10" fmla="*/ 149130 w 912003"/>
                  <a:gd name="connsiteY10" fmla="*/ 854478 h 900895"/>
                  <a:gd name="connsiteX11" fmla="*/ 149130 w 912003"/>
                  <a:gd name="connsiteY11" fmla="*/ 408076 h 900895"/>
                  <a:gd name="connsiteX12" fmla="*/ 155055 w 912003"/>
                  <a:gd name="connsiteY12" fmla="*/ 396225 h 900895"/>
                  <a:gd name="connsiteX13" fmla="*/ 454303 w 912003"/>
                  <a:gd name="connsiteY13" fmla="*/ 177962 h 900895"/>
                  <a:gd name="connsiteX14" fmla="*/ 467142 w 912003"/>
                  <a:gd name="connsiteY14" fmla="*/ 177962 h 900895"/>
                  <a:gd name="connsiteX15" fmla="*/ 766389 w 912003"/>
                  <a:gd name="connsiteY15" fmla="*/ 395237 h 900895"/>
                  <a:gd name="connsiteX16" fmla="*/ 772315 w 912003"/>
                  <a:gd name="connsiteY16" fmla="*/ 406101 h 900895"/>
                  <a:gd name="connsiteX17" fmla="*/ 772315 w 912003"/>
                  <a:gd name="connsiteY17" fmla="*/ 858429 h 900895"/>
                  <a:gd name="connsiteX18" fmla="*/ 772315 w 912003"/>
                  <a:gd name="connsiteY18" fmla="*/ 865342 h 900895"/>
                  <a:gd name="connsiteX19" fmla="*/ 433563 w 912003"/>
                  <a:gd name="connsiteY19" fmla="*/ 865342 h 900895"/>
                  <a:gd name="connsiteX20" fmla="*/ 433563 w 912003"/>
                  <a:gd name="connsiteY20" fmla="*/ 584859 h 900895"/>
                  <a:gd name="connsiteX21" fmla="*/ 441464 w 912003"/>
                  <a:gd name="connsiteY21" fmla="*/ 583872 h 900895"/>
                  <a:gd name="connsiteX22" fmla="*/ 457266 w 912003"/>
                  <a:gd name="connsiteY22" fmla="*/ 563132 h 900895"/>
                  <a:gd name="connsiteX23" fmla="*/ 439488 w 912003"/>
                  <a:gd name="connsiteY23" fmla="*/ 545355 h 900895"/>
                  <a:gd name="connsiteX24" fmla="*/ 393071 w 912003"/>
                  <a:gd name="connsiteY24" fmla="*/ 545355 h 900895"/>
                  <a:gd name="connsiteX25" fmla="*/ 199498 w 912003"/>
                  <a:gd name="connsiteY25" fmla="*/ 545355 h 900895"/>
                  <a:gd name="connsiteX26" fmla="*/ 189622 w 912003"/>
                  <a:gd name="connsiteY26" fmla="*/ 546342 h 900895"/>
                  <a:gd name="connsiteX27" fmla="*/ 173820 w 912003"/>
                  <a:gd name="connsiteY27" fmla="*/ 564120 h 900895"/>
                  <a:gd name="connsiteX28" fmla="*/ 188634 w 912003"/>
                  <a:gd name="connsiteY28" fmla="*/ 582884 h 900895"/>
                  <a:gd name="connsiteX29" fmla="*/ 198511 w 912003"/>
                  <a:gd name="connsiteY29" fmla="*/ 584859 h 900895"/>
                  <a:gd name="connsiteX30" fmla="*/ 198511 w 912003"/>
                  <a:gd name="connsiteY30" fmla="*/ 863367 h 900895"/>
                  <a:gd name="connsiteX31" fmla="*/ 149130 w 912003"/>
                  <a:gd name="connsiteY31" fmla="*/ 863367 h 900895"/>
                  <a:gd name="connsiteX32" fmla="*/ 149130 w 912003"/>
                  <a:gd name="connsiteY32" fmla="*/ 854478 h 900895"/>
                  <a:gd name="connsiteX33" fmla="*/ 692318 w 912003"/>
                  <a:gd name="connsiteY33" fmla="*/ 163148 h 900895"/>
                  <a:gd name="connsiteX34" fmla="*/ 690343 w 912003"/>
                  <a:gd name="connsiteY34" fmla="*/ 158210 h 900895"/>
                  <a:gd name="connsiteX35" fmla="*/ 690343 w 912003"/>
                  <a:gd name="connsiteY35" fmla="*/ 63399 h 900895"/>
                  <a:gd name="connsiteX36" fmla="*/ 736761 w 912003"/>
                  <a:gd name="connsiteY36" fmla="*/ 63399 h 900895"/>
                  <a:gd name="connsiteX37" fmla="*/ 736761 w 912003"/>
                  <a:gd name="connsiteY37" fmla="*/ 195739 h 900895"/>
                  <a:gd name="connsiteX38" fmla="*/ 692318 w 912003"/>
                  <a:gd name="connsiteY38" fmla="*/ 163148 h 900895"/>
                  <a:gd name="connsiteX39" fmla="*/ 45430 w 912003"/>
                  <a:gd name="connsiteY39" fmla="*/ 345857 h 900895"/>
                  <a:gd name="connsiteX40" fmla="*/ 461216 w 912003"/>
                  <a:gd name="connsiteY40" fmla="*/ 42659 h 900895"/>
                  <a:gd name="connsiteX41" fmla="*/ 868113 w 912003"/>
                  <a:gd name="connsiteY41" fmla="*/ 336968 h 900895"/>
                  <a:gd name="connsiteX42" fmla="*/ 827621 w 912003"/>
                  <a:gd name="connsiteY42" fmla="*/ 391287 h 900895"/>
                  <a:gd name="connsiteX43" fmla="*/ 761451 w 912003"/>
                  <a:gd name="connsiteY43" fmla="*/ 342894 h 900895"/>
                  <a:gd name="connsiteX44" fmla="*/ 473067 w 912003"/>
                  <a:gd name="connsiteY44" fmla="*/ 132532 h 900895"/>
                  <a:gd name="connsiteX45" fmla="*/ 445414 w 912003"/>
                  <a:gd name="connsiteY45" fmla="*/ 134507 h 900895"/>
                  <a:gd name="connsiteX46" fmla="*/ 151105 w 912003"/>
                  <a:gd name="connsiteY46" fmla="*/ 350795 h 900895"/>
                  <a:gd name="connsiteX47" fmla="*/ 83947 w 912003"/>
                  <a:gd name="connsiteY47" fmla="*/ 400175 h 900895"/>
                  <a:gd name="connsiteX48" fmla="*/ 45430 w 912003"/>
                  <a:gd name="connsiteY48" fmla="*/ 345857 h 900895"/>
                  <a:gd name="connsiteX49" fmla="*/ 444427 w 912003"/>
                  <a:gd name="connsiteY49" fmla="*/ 6117 h 900895"/>
                  <a:gd name="connsiteX50" fmla="*/ 7901 w 912003"/>
                  <a:gd name="connsiteY50" fmla="*/ 325117 h 900895"/>
                  <a:gd name="connsiteX51" fmla="*/ 0 w 912003"/>
                  <a:gd name="connsiteY51" fmla="*/ 333017 h 900895"/>
                  <a:gd name="connsiteX52" fmla="*/ 0 w 912003"/>
                  <a:gd name="connsiteY52" fmla="*/ 348819 h 900895"/>
                  <a:gd name="connsiteX53" fmla="*/ 2963 w 912003"/>
                  <a:gd name="connsiteY53" fmla="*/ 351782 h 900895"/>
                  <a:gd name="connsiteX54" fmla="*/ 61232 w 912003"/>
                  <a:gd name="connsiteY54" fmla="*/ 432767 h 900895"/>
                  <a:gd name="connsiteX55" fmla="*/ 94811 w 912003"/>
                  <a:gd name="connsiteY55" fmla="*/ 437705 h 900895"/>
                  <a:gd name="connsiteX56" fmla="*/ 109625 w 912003"/>
                  <a:gd name="connsiteY56" fmla="*/ 426841 h 900895"/>
                  <a:gd name="connsiteX57" fmla="*/ 109625 w 912003"/>
                  <a:gd name="connsiteY57" fmla="*/ 861391 h 900895"/>
                  <a:gd name="connsiteX58" fmla="*/ 100737 w 912003"/>
                  <a:gd name="connsiteY58" fmla="*/ 862379 h 900895"/>
                  <a:gd name="connsiteX59" fmla="*/ 83947 w 912003"/>
                  <a:gd name="connsiteY59" fmla="*/ 881144 h 900895"/>
                  <a:gd name="connsiteX60" fmla="*/ 96786 w 912003"/>
                  <a:gd name="connsiteY60" fmla="*/ 899909 h 900895"/>
                  <a:gd name="connsiteX61" fmla="*/ 108638 w 912003"/>
                  <a:gd name="connsiteY61" fmla="*/ 900896 h 900895"/>
                  <a:gd name="connsiteX62" fmla="*/ 480968 w 912003"/>
                  <a:gd name="connsiteY62" fmla="*/ 900896 h 900895"/>
                  <a:gd name="connsiteX63" fmla="*/ 815770 w 912003"/>
                  <a:gd name="connsiteY63" fmla="*/ 900896 h 900895"/>
                  <a:gd name="connsiteX64" fmla="*/ 837497 w 912003"/>
                  <a:gd name="connsiteY64" fmla="*/ 882131 h 900895"/>
                  <a:gd name="connsiteX65" fmla="*/ 816757 w 912003"/>
                  <a:gd name="connsiteY65" fmla="*/ 862379 h 900895"/>
                  <a:gd name="connsiteX66" fmla="*/ 811819 w 912003"/>
                  <a:gd name="connsiteY66" fmla="*/ 862379 h 900895"/>
                  <a:gd name="connsiteX67" fmla="*/ 811819 w 912003"/>
                  <a:gd name="connsiteY67" fmla="*/ 425853 h 900895"/>
                  <a:gd name="connsiteX68" fmla="*/ 816757 w 912003"/>
                  <a:gd name="connsiteY68" fmla="*/ 428816 h 900895"/>
                  <a:gd name="connsiteX69" fmla="*/ 853299 w 912003"/>
                  <a:gd name="connsiteY69" fmla="*/ 421903 h 900895"/>
                  <a:gd name="connsiteX70" fmla="*/ 907618 w 912003"/>
                  <a:gd name="connsiteY70" fmla="*/ 347832 h 900895"/>
                  <a:gd name="connsiteX71" fmla="*/ 911568 w 912003"/>
                  <a:gd name="connsiteY71" fmla="*/ 337956 h 900895"/>
                  <a:gd name="connsiteX72" fmla="*/ 900705 w 912003"/>
                  <a:gd name="connsiteY72" fmla="*/ 315240 h 900895"/>
                  <a:gd name="connsiteX73" fmla="*/ 783178 w 912003"/>
                  <a:gd name="connsiteY73" fmla="*/ 230306 h 900895"/>
                  <a:gd name="connsiteX74" fmla="*/ 776265 w 912003"/>
                  <a:gd name="connsiteY74" fmla="*/ 217467 h 900895"/>
                  <a:gd name="connsiteX75" fmla="*/ 776265 w 912003"/>
                  <a:gd name="connsiteY75" fmla="*/ 48585 h 900895"/>
                  <a:gd name="connsiteX76" fmla="*/ 754538 w 912003"/>
                  <a:gd name="connsiteY76" fmla="*/ 25869 h 900895"/>
                  <a:gd name="connsiteX77" fmla="*/ 675529 w 912003"/>
                  <a:gd name="connsiteY77" fmla="*/ 25869 h 900895"/>
                  <a:gd name="connsiteX78" fmla="*/ 652813 w 912003"/>
                  <a:gd name="connsiteY78" fmla="*/ 48585 h 900895"/>
                  <a:gd name="connsiteX79" fmla="*/ 652813 w 912003"/>
                  <a:gd name="connsiteY79" fmla="*/ 120680 h 900895"/>
                  <a:gd name="connsiteX80" fmla="*/ 652813 w 912003"/>
                  <a:gd name="connsiteY80" fmla="*/ 135494 h 900895"/>
                  <a:gd name="connsiteX81" fmla="*/ 638987 w 912003"/>
                  <a:gd name="connsiteY81" fmla="*/ 125618 h 900895"/>
                  <a:gd name="connsiteX82" fmla="*/ 474055 w 912003"/>
                  <a:gd name="connsiteY82" fmla="*/ 7105 h 900895"/>
                  <a:gd name="connsiteX83" fmla="*/ 459241 w 912003"/>
                  <a:gd name="connsiteY83" fmla="*/ 191 h 900895"/>
                  <a:gd name="connsiteX84" fmla="*/ 444427 w 912003"/>
                  <a:gd name="connsiteY84" fmla="*/ 6117 h 900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912003" h="900895">
                    <a:moveTo>
                      <a:pt x="236040" y="582884"/>
                    </a:moveTo>
                    <a:lnTo>
                      <a:pt x="296284" y="582884"/>
                    </a:lnTo>
                    <a:lnTo>
                      <a:pt x="296284" y="863367"/>
                    </a:lnTo>
                    <a:lnTo>
                      <a:pt x="236040" y="863367"/>
                    </a:lnTo>
                    <a:lnTo>
                      <a:pt x="236040" y="582884"/>
                    </a:lnTo>
                    <a:close/>
                    <a:moveTo>
                      <a:pt x="334801" y="582884"/>
                    </a:moveTo>
                    <a:lnTo>
                      <a:pt x="395046" y="582884"/>
                    </a:lnTo>
                    <a:lnTo>
                      <a:pt x="395046" y="863367"/>
                    </a:lnTo>
                    <a:lnTo>
                      <a:pt x="334801" y="863367"/>
                    </a:lnTo>
                    <a:cubicBezTo>
                      <a:pt x="334801" y="863367"/>
                      <a:pt x="334801" y="582884"/>
                      <a:pt x="334801" y="582884"/>
                    </a:cubicBezTo>
                    <a:close/>
                    <a:moveTo>
                      <a:pt x="149130" y="854478"/>
                    </a:moveTo>
                    <a:cubicBezTo>
                      <a:pt x="149130" y="705348"/>
                      <a:pt x="149130" y="556218"/>
                      <a:pt x="149130" y="408076"/>
                    </a:cubicBezTo>
                    <a:cubicBezTo>
                      <a:pt x="149130" y="403138"/>
                      <a:pt x="151105" y="399188"/>
                      <a:pt x="155055" y="396225"/>
                    </a:cubicBezTo>
                    <a:cubicBezTo>
                      <a:pt x="254805" y="323141"/>
                      <a:pt x="354554" y="250058"/>
                      <a:pt x="454303" y="177962"/>
                    </a:cubicBezTo>
                    <a:cubicBezTo>
                      <a:pt x="459241" y="174012"/>
                      <a:pt x="462204" y="174012"/>
                      <a:pt x="467142" y="177962"/>
                    </a:cubicBezTo>
                    <a:cubicBezTo>
                      <a:pt x="566891" y="250058"/>
                      <a:pt x="666640" y="323141"/>
                      <a:pt x="766389" y="395237"/>
                    </a:cubicBezTo>
                    <a:cubicBezTo>
                      <a:pt x="769352" y="397212"/>
                      <a:pt x="772315" y="402150"/>
                      <a:pt x="772315" y="406101"/>
                    </a:cubicBezTo>
                    <a:cubicBezTo>
                      <a:pt x="772315" y="557206"/>
                      <a:pt x="772315" y="707324"/>
                      <a:pt x="772315" y="858429"/>
                    </a:cubicBezTo>
                    <a:cubicBezTo>
                      <a:pt x="772315" y="860404"/>
                      <a:pt x="772315" y="862379"/>
                      <a:pt x="772315" y="865342"/>
                    </a:cubicBezTo>
                    <a:lnTo>
                      <a:pt x="433563" y="865342"/>
                    </a:lnTo>
                    <a:lnTo>
                      <a:pt x="433563" y="584859"/>
                    </a:lnTo>
                    <a:cubicBezTo>
                      <a:pt x="436526" y="584859"/>
                      <a:pt x="438501" y="583872"/>
                      <a:pt x="441464" y="583872"/>
                    </a:cubicBezTo>
                    <a:cubicBezTo>
                      <a:pt x="451340" y="581896"/>
                      <a:pt x="458253" y="573996"/>
                      <a:pt x="457266" y="563132"/>
                    </a:cubicBezTo>
                    <a:cubicBezTo>
                      <a:pt x="456278" y="553256"/>
                      <a:pt x="449365" y="546342"/>
                      <a:pt x="439488" y="545355"/>
                    </a:cubicBezTo>
                    <a:cubicBezTo>
                      <a:pt x="423687" y="544367"/>
                      <a:pt x="408873" y="545355"/>
                      <a:pt x="393071" y="545355"/>
                    </a:cubicBezTo>
                    <a:cubicBezTo>
                      <a:pt x="328876" y="545355"/>
                      <a:pt x="264681" y="545355"/>
                      <a:pt x="199498" y="545355"/>
                    </a:cubicBezTo>
                    <a:cubicBezTo>
                      <a:pt x="196535" y="545355"/>
                      <a:pt x="192585" y="545355"/>
                      <a:pt x="189622" y="546342"/>
                    </a:cubicBezTo>
                    <a:cubicBezTo>
                      <a:pt x="180733" y="548318"/>
                      <a:pt x="174808" y="556218"/>
                      <a:pt x="173820" y="564120"/>
                    </a:cubicBezTo>
                    <a:cubicBezTo>
                      <a:pt x="173820" y="573008"/>
                      <a:pt x="179746" y="580909"/>
                      <a:pt x="188634" y="582884"/>
                    </a:cubicBezTo>
                    <a:cubicBezTo>
                      <a:pt x="191597" y="583872"/>
                      <a:pt x="194560" y="583872"/>
                      <a:pt x="198511" y="584859"/>
                    </a:cubicBezTo>
                    <a:lnTo>
                      <a:pt x="198511" y="863367"/>
                    </a:lnTo>
                    <a:lnTo>
                      <a:pt x="149130" y="863367"/>
                    </a:lnTo>
                    <a:lnTo>
                      <a:pt x="149130" y="854478"/>
                    </a:lnTo>
                    <a:close/>
                    <a:moveTo>
                      <a:pt x="692318" y="163148"/>
                    </a:moveTo>
                    <a:cubicBezTo>
                      <a:pt x="691330" y="162160"/>
                      <a:pt x="690343" y="160185"/>
                      <a:pt x="690343" y="158210"/>
                    </a:cubicBezTo>
                    <a:cubicBezTo>
                      <a:pt x="690343" y="126606"/>
                      <a:pt x="690343" y="95003"/>
                      <a:pt x="690343" y="63399"/>
                    </a:cubicBezTo>
                    <a:lnTo>
                      <a:pt x="736761" y="63399"/>
                    </a:lnTo>
                    <a:lnTo>
                      <a:pt x="736761" y="195739"/>
                    </a:lnTo>
                    <a:cubicBezTo>
                      <a:pt x="720959" y="183888"/>
                      <a:pt x="707132" y="174012"/>
                      <a:pt x="692318" y="163148"/>
                    </a:cubicBezTo>
                    <a:moveTo>
                      <a:pt x="45430" y="345857"/>
                    </a:moveTo>
                    <a:cubicBezTo>
                      <a:pt x="183696" y="245120"/>
                      <a:pt x="321962" y="144383"/>
                      <a:pt x="461216" y="42659"/>
                    </a:cubicBezTo>
                    <a:cubicBezTo>
                      <a:pt x="596519" y="140433"/>
                      <a:pt x="731823" y="238207"/>
                      <a:pt x="868113" y="336968"/>
                    </a:cubicBezTo>
                    <a:cubicBezTo>
                      <a:pt x="854287" y="355733"/>
                      <a:pt x="841448" y="372522"/>
                      <a:pt x="827621" y="391287"/>
                    </a:cubicBezTo>
                    <a:cubicBezTo>
                      <a:pt x="805894" y="375485"/>
                      <a:pt x="784166" y="359683"/>
                      <a:pt x="761451" y="342894"/>
                    </a:cubicBezTo>
                    <a:cubicBezTo>
                      <a:pt x="665652" y="272773"/>
                      <a:pt x="568866" y="202652"/>
                      <a:pt x="473067" y="132532"/>
                    </a:cubicBezTo>
                    <a:cubicBezTo>
                      <a:pt x="463191" y="125618"/>
                      <a:pt x="456278" y="125618"/>
                      <a:pt x="445414" y="134507"/>
                    </a:cubicBezTo>
                    <a:cubicBezTo>
                      <a:pt x="347640" y="206603"/>
                      <a:pt x="249866" y="278699"/>
                      <a:pt x="151105" y="350795"/>
                    </a:cubicBezTo>
                    <a:cubicBezTo>
                      <a:pt x="129378" y="367584"/>
                      <a:pt x="106662" y="383386"/>
                      <a:pt x="83947" y="400175"/>
                    </a:cubicBezTo>
                    <a:cubicBezTo>
                      <a:pt x="70121" y="381411"/>
                      <a:pt x="58269" y="363634"/>
                      <a:pt x="45430" y="345857"/>
                    </a:cubicBezTo>
                    <a:moveTo>
                      <a:pt x="444427" y="6117"/>
                    </a:moveTo>
                    <a:cubicBezTo>
                      <a:pt x="299247" y="112779"/>
                      <a:pt x="153080" y="218454"/>
                      <a:pt x="7901" y="325117"/>
                    </a:cubicBezTo>
                    <a:cubicBezTo>
                      <a:pt x="4938" y="327092"/>
                      <a:pt x="1975" y="330055"/>
                      <a:pt x="0" y="333017"/>
                    </a:cubicBezTo>
                    <a:lnTo>
                      <a:pt x="0" y="348819"/>
                    </a:lnTo>
                    <a:cubicBezTo>
                      <a:pt x="988" y="349807"/>
                      <a:pt x="1975" y="350795"/>
                      <a:pt x="2963" y="351782"/>
                    </a:cubicBezTo>
                    <a:cubicBezTo>
                      <a:pt x="22715" y="378448"/>
                      <a:pt x="42467" y="405113"/>
                      <a:pt x="61232" y="432767"/>
                    </a:cubicBezTo>
                    <a:cubicBezTo>
                      <a:pt x="71108" y="446593"/>
                      <a:pt x="80984" y="447581"/>
                      <a:pt x="94811" y="437705"/>
                    </a:cubicBezTo>
                    <a:cubicBezTo>
                      <a:pt x="99749" y="433754"/>
                      <a:pt x="104687" y="430792"/>
                      <a:pt x="109625" y="426841"/>
                    </a:cubicBezTo>
                    <a:lnTo>
                      <a:pt x="109625" y="861391"/>
                    </a:lnTo>
                    <a:cubicBezTo>
                      <a:pt x="106662" y="861391"/>
                      <a:pt x="102712" y="861391"/>
                      <a:pt x="100737" y="862379"/>
                    </a:cubicBezTo>
                    <a:cubicBezTo>
                      <a:pt x="90861" y="864354"/>
                      <a:pt x="84935" y="872255"/>
                      <a:pt x="83947" y="881144"/>
                    </a:cubicBezTo>
                    <a:cubicBezTo>
                      <a:pt x="83947" y="889045"/>
                      <a:pt x="88885" y="897933"/>
                      <a:pt x="96786" y="899909"/>
                    </a:cubicBezTo>
                    <a:cubicBezTo>
                      <a:pt x="100737" y="900896"/>
                      <a:pt x="104687" y="900896"/>
                      <a:pt x="108638" y="900896"/>
                    </a:cubicBezTo>
                    <a:cubicBezTo>
                      <a:pt x="233077" y="900896"/>
                      <a:pt x="356529" y="900896"/>
                      <a:pt x="480968" y="900896"/>
                    </a:cubicBezTo>
                    <a:cubicBezTo>
                      <a:pt x="592569" y="900896"/>
                      <a:pt x="704169" y="900896"/>
                      <a:pt x="815770" y="900896"/>
                    </a:cubicBezTo>
                    <a:cubicBezTo>
                      <a:pt x="828609" y="900896"/>
                      <a:pt x="837497" y="892995"/>
                      <a:pt x="837497" y="882131"/>
                    </a:cubicBezTo>
                    <a:cubicBezTo>
                      <a:pt x="837497" y="871267"/>
                      <a:pt x="828609" y="863367"/>
                      <a:pt x="816757" y="862379"/>
                    </a:cubicBezTo>
                    <a:cubicBezTo>
                      <a:pt x="814782" y="862379"/>
                      <a:pt x="813795" y="862379"/>
                      <a:pt x="811819" y="862379"/>
                    </a:cubicBezTo>
                    <a:lnTo>
                      <a:pt x="811819" y="425853"/>
                    </a:lnTo>
                    <a:cubicBezTo>
                      <a:pt x="813795" y="426841"/>
                      <a:pt x="814782" y="427829"/>
                      <a:pt x="816757" y="428816"/>
                    </a:cubicBezTo>
                    <a:cubicBezTo>
                      <a:pt x="833547" y="438692"/>
                      <a:pt x="842435" y="437705"/>
                      <a:pt x="853299" y="421903"/>
                    </a:cubicBezTo>
                    <a:cubicBezTo>
                      <a:pt x="871076" y="397212"/>
                      <a:pt x="888853" y="372522"/>
                      <a:pt x="907618" y="347832"/>
                    </a:cubicBezTo>
                    <a:cubicBezTo>
                      <a:pt x="909593" y="344869"/>
                      <a:pt x="910581" y="340919"/>
                      <a:pt x="911568" y="337956"/>
                    </a:cubicBezTo>
                    <a:cubicBezTo>
                      <a:pt x="913544" y="328079"/>
                      <a:pt x="908606" y="321166"/>
                      <a:pt x="900705" y="315240"/>
                    </a:cubicBezTo>
                    <a:cubicBezTo>
                      <a:pt x="861200" y="286600"/>
                      <a:pt x="822683" y="257959"/>
                      <a:pt x="783178" y="230306"/>
                    </a:cubicBezTo>
                    <a:cubicBezTo>
                      <a:pt x="778240" y="226355"/>
                      <a:pt x="776265" y="223392"/>
                      <a:pt x="776265" y="217467"/>
                    </a:cubicBezTo>
                    <a:cubicBezTo>
                      <a:pt x="776265" y="161173"/>
                      <a:pt x="776265" y="104879"/>
                      <a:pt x="776265" y="48585"/>
                    </a:cubicBezTo>
                    <a:cubicBezTo>
                      <a:pt x="776265" y="33770"/>
                      <a:pt x="769352" y="25869"/>
                      <a:pt x="754538" y="25869"/>
                    </a:cubicBezTo>
                    <a:cubicBezTo>
                      <a:pt x="727872" y="25869"/>
                      <a:pt x="701206" y="25869"/>
                      <a:pt x="675529" y="25869"/>
                    </a:cubicBezTo>
                    <a:cubicBezTo>
                      <a:pt x="660714" y="25869"/>
                      <a:pt x="653801" y="33770"/>
                      <a:pt x="652813" y="48585"/>
                    </a:cubicBezTo>
                    <a:cubicBezTo>
                      <a:pt x="652813" y="72287"/>
                      <a:pt x="652813" y="96978"/>
                      <a:pt x="652813" y="120680"/>
                    </a:cubicBezTo>
                    <a:lnTo>
                      <a:pt x="652813" y="135494"/>
                    </a:lnTo>
                    <a:cubicBezTo>
                      <a:pt x="646888" y="131544"/>
                      <a:pt x="642937" y="128581"/>
                      <a:pt x="638987" y="125618"/>
                    </a:cubicBezTo>
                    <a:cubicBezTo>
                      <a:pt x="583680" y="86114"/>
                      <a:pt x="529362" y="46609"/>
                      <a:pt x="474055" y="7105"/>
                    </a:cubicBezTo>
                    <a:cubicBezTo>
                      <a:pt x="468129" y="3154"/>
                      <a:pt x="463191" y="191"/>
                      <a:pt x="459241" y="191"/>
                    </a:cubicBezTo>
                    <a:cubicBezTo>
                      <a:pt x="455290" y="-796"/>
                      <a:pt x="450352" y="2166"/>
                      <a:pt x="444427" y="6117"/>
                    </a:cubicBezTo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" name="Полилиния: фигура 7">
                <a:extLst>
                  <a:ext uri="{FF2B5EF4-FFF2-40B4-BE49-F238E27FC236}">
                    <a16:creationId xmlns:a16="http://schemas.microsoft.com/office/drawing/2014/main" id="{9DD0394E-DCBF-A048-09A8-920E27F1CFE5}"/>
                  </a:ext>
                </a:extLst>
              </p:cNvPr>
              <p:cNvSpPr/>
              <p:nvPr/>
            </p:nvSpPr>
            <p:spPr>
              <a:xfrm>
                <a:off x="1421386" y="4053121"/>
                <a:ext cx="240978" cy="240082"/>
              </a:xfrm>
              <a:custGeom>
                <a:avLst/>
                <a:gdLst>
                  <a:gd name="connsiteX0" fmla="*/ 140241 w 240978"/>
                  <a:gd name="connsiteY0" fmla="*/ 140333 h 240082"/>
                  <a:gd name="connsiteX1" fmla="*/ 201474 w 240978"/>
                  <a:gd name="connsiteY1" fmla="*/ 140333 h 240082"/>
                  <a:gd name="connsiteX2" fmla="*/ 201474 w 240978"/>
                  <a:gd name="connsiteY2" fmla="*/ 202553 h 240082"/>
                  <a:gd name="connsiteX3" fmla="*/ 140241 w 240978"/>
                  <a:gd name="connsiteY3" fmla="*/ 202553 h 240082"/>
                  <a:gd name="connsiteX4" fmla="*/ 140241 w 240978"/>
                  <a:gd name="connsiteY4" fmla="*/ 140333 h 240082"/>
                  <a:gd name="connsiteX5" fmla="*/ 38517 w 240978"/>
                  <a:gd name="connsiteY5" fmla="*/ 138358 h 240082"/>
                  <a:gd name="connsiteX6" fmla="*/ 99749 w 240978"/>
                  <a:gd name="connsiteY6" fmla="*/ 138358 h 240082"/>
                  <a:gd name="connsiteX7" fmla="*/ 99749 w 240978"/>
                  <a:gd name="connsiteY7" fmla="*/ 199590 h 240082"/>
                  <a:gd name="connsiteX8" fmla="*/ 38517 w 240978"/>
                  <a:gd name="connsiteY8" fmla="*/ 199590 h 240082"/>
                  <a:gd name="connsiteX9" fmla="*/ 38517 w 240978"/>
                  <a:gd name="connsiteY9" fmla="*/ 138358 h 240082"/>
                  <a:gd name="connsiteX10" fmla="*/ 38517 w 240978"/>
                  <a:gd name="connsiteY10" fmla="*/ 38609 h 240082"/>
                  <a:gd name="connsiteX11" fmla="*/ 100737 w 240978"/>
                  <a:gd name="connsiteY11" fmla="*/ 38609 h 240082"/>
                  <a:gd name="connsiteX12" fmla="*/ 100737 w 240978"/>
                  <a:gd name="connsiteY12" fmla="*/ 99841 h 240082"/>
                  <a:gd name="connsiteX13" fmla="*/ 38517 w 240978"/>
                  <a:gd name="connsiteY13" fmla="*/ 99841 h 240082"/>
                  <a:gd name="connsiteX14" fmla="*/ 38517 w 240978"/>
                  <a:gd name="connsiteY14" fmla="*/ 38609 h 240082"/>
                  <a:gd name="connsiteX15" fmla="*/ 140241 w 240978"/>
                  <a:gd name="connsiteY15" fmla="*/ 38609 h 240082"/>
                  <a:gd name="connsiteX16" fmla="*/ 201474 w 240978"/>
                  <a:gd name="connsiteY16" fmla="*/ 38609 h 240082"/>
                  <a:gd name="connsiteX17" fmla="*/ 201474 w 240978"/>
                  <a:gd name="connsiteY17" fmla="*/ 99841 h 240082"/>
                  <a:gd name="connsiteX18" fmla="*/ 140241 w 240978"/>
                  <a:gd name="connsiteY18" fmla="*/ 99841 h 240082"/>
                  <a:gd name="connsiteX19" fmla="*/ 140241 w 240978"/>
                  <a:gd name="connsiteY19" fmla="*/ 38609 h 240082"/>
                  <a:gd name="connsiteX20" fmla="*/ 0 w 240978"/>
                  <a:gd name="connsiteY20" fmla="*/ 22807 h 240082"/>
                  <a:gd name="connsiteX21" fmla="*/ 0 w 240978"/>
                  <a:gd name="connsiteY21" fmla="*/ 216380 h 240082"/>
                  <a:gd name="connsiteX22" fmla="*/ 24690 w 240978"/>
                  <a:gd name="connsiteY22" fmla="*/ 240082 h 240082"/>
                  <a:gd name="connsiteX23" fmla="*/ 120489 w 240978"/>
                  <a:gd name="connsiteY23" fmla="*/ 240082 h 240082"/>
                  <a:gd name="connsiteX24" fmla="*/ 120489 w 240978"/>
                  <a:gd name="connsiteY24" fmla="*/ 240082 h 240082"/>
                  <a:gd name="connsiteX25" fmla="*/ 215300 w 240978"/>
                  <a:gd name="connsiteY25" fmla="*/ 240082 h 240082"/>
                  <a:gd name="connsiteX26" fmla="*/ 240978 w 240978"/>
                  <a:gd name="connsiteY26" fmla="*/ 214404 h 240082"/>
                  <a:gd name="connsiteX27" fmla="*/ 240978 w 240978"/>
                  <a:gd name="connsiteY27" fmla="*/ 24782 h 240082"/>
                  <a:gd name="connsiteX28" fmla="*/ 216288 w 240978"/>
                  <a:gd name="connsiteY28" fmla="*/ 92 h 240082"/>
                  <a:gd name="connsiteX29" fmla="*/ 22715 w 240978"/>
                  <a:gd name="connsiteY29" fmla="*/ 92 h 240082"/>
                  <a:gd name="connsiteX30" fmla="*/ 0 w 240978"/>
                  <a:gd name="connsiteY30" fmla="*/ 22807 h 24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0978" h="240082">
                    <a:moveTo>
                      <a:pt x="140241" y="140333"/>
                    </a:moveTo>
                    <a:lnTo>
                      <a:pt x="201474" y="140333"/>
                    </a:lnTo>
                    <a:lnTo>
                      <a:pt x="201474" y="202553"/>
                    </a:lnTo>
                    <a:lnTo>
                      <a:pt x="140241" y="202553"/>
                    </a:lnTo>
                    <a:lnTo>
                      <a:pt x="140241" y="140333"/>
                    </a:lnTo>
                    <a:close/>
                    <a:moveTo>
                      <a:pt x="38517" y="138358"/>
                    </a:moveTo>
                    <a:lnTo>
                      <a:pt x="99749" y="138358"/>
                    </a:lnTo>
                    <a:lnTo>
                      <a:pt x="99749" y="199590"/>
                    </a:lnTo>
                    <a:lnTo>
                      <a:pt x="38517" y="199590"/>
                    </a:lnTo>
                    <a:lnTo>
                      <a:pt x="38517" y="138358"/>
                    </a:lnTo>
                    <a:close/>
                    <a:moveTo>
                      <a:pt x="38517" y="38609"/>
                    </a:moveTo>
                    <a:lnTo>
                      <a:pt x="100737" y="38609"/>
                    </a:lnTo>
                    <a:lnTo>
                      <a:pt x="100737" y="99841"/>
                    </a:lnTo>
                    <a:lnTo>
                      <a:pt x="38517" y="99841"/>
                    </a:lnTo>
                    <a:lnTo>
                      <a:pt x="38517" y="38609"/>
                    </a:lnTo>
                    <a:close/>
                    <a:moveTo>
                      <a:pt x="140241" y="38609"/>
                    </a:moveTo>
                    <a:lnTo>
                      <a:pt x="201474" y="38609"/>
                    </a:lnTo>
                    <a:lnTo>
                      <a:pt x="201474" y="99841"/>
                    </a:lnTo>
                    <a:lnTo>
                      <a:pt x="140241" y="99841"/>
                    </a:lnTo>
                    <a:lnTo>
                      <a:pt x="140241" y="38609"/>
                    </a:lnTo>
                    <a:close/>
                    <a:moveTo>
                      <a:pt x="0" y="22807"/>
                    </a:moveTo>
                    <a:cubicBezTo>
                      <a:pt x="0" y="87002"/>
                      <a:pt x="0" y="151197"/>
                      <a:pt x="0" y="216380"/>
                    </a:cubicBezTo>
                    <a:cubicBezTo>
                      <a:pt x="0" y="233169"/>
                      <a:pt x="6913" y="240082"/>
                      <a:pt x="24690" y="240082"/>
                    </a:cubicBezTo>
                    <a:lnTo>
                      <a:pt x="120489" y="240082"/>
                    </a:lnTo>
                    <a:lnTo>
                      <a:pt x="120489" y="240082"/>
                    </a:lnTo>
                    <a:cubicBezTo>
                      <a:pt x="152093" y="240082"/>
                      <a:pt x="183696" y="240082"/>
                      <a:pt x="215300" y="240082"/>
                    </a:cubicBezTo>
                    <a:cubicBezTo>
                      <a:pt x="235052" y="240082"/>
                      <a:pt x="240978" y="234157"/>
                      <a:pt x="240978" y="214404"/>
                    </a:cubicBezTo>
                    <a:cubicBezTo>
                      <a:pt x="240978" y="151197"/>
                      <a:pt x="240978" y="87990"/>
                      <a:pt x="240978" y="24782"/>
                    </a:cubicBezTo>
                    <a:cubicBezTo>
                      <a:pt x="240978" y="7005"/>
                      <a:pt x="234065" y="92"/>
                      <a:pt x="216288" y="92"/>
                    </a:cubicBezTo>
                    <a:cubicBezTo>
                      <a:pt x="152093" y="92"/>
                      <a:pt x="87898" y="92"/>
                      <a:pt x="22715" y="92"/>
                    </a:cubicBezTo>
                    <a:cubicBezTo>
                      <a:pt x="6913" y="-896"/>
                      <a:pt x="0" y="6018"/>
                      <a:pt x="0" y="22807"/>
                    </a:cubicBezTo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" name="Полилиния: фигура 8">
                <a:extLst>
                  <a:ext uri="{FF2B5EF4-FFF2-40B4-BE49-F238E27FC236}">
                    <a16:creationId xmlns:a16="http://schemas.microsoft.com/office/drawing/2014/main" id="{5AB4F54D-DF1B-CC38-53A6-1B89F60DC5FA}"/>
                  </a:ext>
                </a:extLst>
              </p:cNvPr>
              <p:cNvSpPr/>
              <p:nvPr/>
            </p:nvSpPr>
            <p:spPr>
              <a:xfrm>
                <a:off x="1226826" y="3918897"/>
                <a:ext cx="41479" cy="41479"/>
              </a:xfrm>
              <a:custGeom>
                <a:avLst/>
                <a:gdLst>
                  <a:gd name="connsiteX0" fmla="*/ 0 w 41479"/>
                  <a:gd name="connsiteY0" fmla="*/ 20740 h 41479"/>
                  <a:gd name="connsiteX1" fmla="*/ 20740 w 41479"/>
                  <a:gd name="connsiteY1" fmla="*/ 41480 h 41479"/>
                  <a:gd name="connsiteX2" fmla="*/ 41480 w 41479"/>
                  <a:gd name="connsiteY2" fmla="*/ 20740 h 41479"/>
                  <a:gd name="connsiteX3" fmla="*/ 20740 w 41479"/>
                  <a:gd name="connsiteY3" fmla="*/ 0 h 41479"/>
                  <a:gd name="connsiteX4" fmla="*/ 0 w 41479"/>
                  <a:gd name="connsiteY4" fmla="*/ 20740 h 41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79" h="41479">
                    <a:moveTo>
                      <a:pt x="0" y="20740"/>
                    </a:moveTo>
                    <a:cubicBezTo>
                      <a:pt x="0" y="31603"/>
                      <a:pt x="8889" y="41480"/>
                      <a:pt x="20740" y="41480"/>
                    </a:cubicBezTo>
                    <a:cubicBezTo>
                      <a:pt x="31604" y="41480"/>
                      <a:pt x="41480" y="32591"/>
                      <a:pt x="41480" y="20740"/>
                    </a:cubicBezTo>
                    <a:cubicBezTo>
                      <a:pt x="41480" y="9876"/>
                      <a:pt x="32591" y="0"/>
                      <a:pt x="20740" y="0"/>
                    </a:cubicBezTo>
                    <a:cubicBezTo>
                      <a:pt x="8889" y="0"/>
                      <a:pt x="0" y="8888"/>
                      <a:pt x="0" y="20740"/>
                    </a:cubicBezTo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" name="Полилиния: фигура 9">
                <a:extLst>
                  <a:ext uri="{FF2B5EF4-FFF2-40B4-BE49-F238E27FC236}">
                    <a16:creationId xmlns:a16="http://schemas.microsoft.com/office/drawing/2014/main" id="{1C384FF6-BE74-E64E-A594-6558BBC3206C}"/>
                  </a:ext>
                </a:extLst>
              </p:cNvPr>
              <p:cNvSpPr/>
              <p:nvPr/>
            </p:nvSpPr>
            <p:spPr>
              <a:xfrm>
                <a:off x="1290033" y="3918897"/>
                <a:ext cx="41479" cy="41479"/>
              </a:xfrm>
              <a:custGeom>
                <a:avLst/>
                <a:gdLst>
                  <a:gd name="connsiteX0" fmla="*/ 0 w 41479"/>
                  <a:gd name="connsiteY0" fmla="*/ 20740 h 41479"/>
                  <a:gd name="connsiteX1" fmla="*/ 20740 w 41479"/>
                  <a:gd name="connsiteY1" fmla="*/ 41480 h 41479"/>
                  <a:gd name="connsiteX2" fmla="*/ 41480 w 41479"/>
                  <a:gd name="connsiteY2" fmla="*/ 20740 h 41479"/>
                  <a:gd name="connsiteX3" fmla="*/ 20740 w 41479"/>
                  <a:gd name="connsiteY3" fmla="*/ 0 h 41479"/>
                  <a:gd name="connsiteX4" fmla="*/ 0 w 41479"/>
                  <a:gd name="connsiteY4" fmla="*/ 20740 h 41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79" h="41479">
                    <a:moveTo>
                      <a:pt x="0" y="20740"/>
                    </a:moveTo>
                    <a:cubicBezTo>
                      <a:pt x="0" y="31603"/>
                      <a:pt x="8889" y="41480"/>
                      <a:pt x="20740" y="41480"/>
                    </a:cubicBezTo>
                    <a:cubicBezTo>
                      <a:pt x="31604" y="41480"/>
                      <a:pt x="41480" y="32591"/>
                      <a:pt x="41480" y="20740"/>
                    </a:cubicBezTo>
                    <a:cubicBezTo>
                      <a:pt x="41480" y="9876"/>
                      <a:pt x="32591" y="0"/>
                      <a:pt x="20740" y="0"/>
                    </a:cubicBezTo>
                    <a:cubicBezTo>
                      <a:pt x="8889" y="0"/>
                      <a:pt x="0" y="8888"/>
                      <a:pt x="0" y="20740"/>
                    </a:cubicBezTo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" name="Полилиния: фигура 10">
                <a:extLst>
                  <a:ext uri="{FF2B5EF4-FFF2-40B4-BE49-F238E27FC236}">
                    <a16:creationId xmlns:a16="http://schemas.microsoft.com/office/drawing/2014/main" id="{5168161A-68AE-521F-2E02-E0BE93182BA1}"/>
                  </a:ext>
                </a:extLst>
              </p:cNvPr>
              <p:cNvSpPr/>
              <p:nvPr/>
            </p:nvSpPr>
            <p:spPr>
              <a:xfrm>
                <a:off x="1352253" y="3918897"/>
                <a:ext cx="41479" cy="41479"/>
              </a:xfrm>
              <a:custGeom>
                <a:avLst/>
                <a:gdLst>
                  <a:gd name="connsiteX0" fmla="*/ 0 w 41479"/>
                  <a:gd name="connsiteY0" fmla="*/ 20740 h 41479"/>
                  <a:gd name="connsiteX1" fmla="*/ 20740 w 41479"/>
                  <a:gd name="connsiteY1" fmla="*/ 41480 h 41479"/>
                  <a:gd name="connsiteX2" fmla="*/ 41480 w 41479"/>
                  <a:gd name="connsiteY2" fmla="*/ 20740 h 41479"/>
                  <a:gd name="connsiteX3" fmla="*/ 20740 w 41479"/>
                  <a:gd name="connsiteY3" fmla="*/ 0 h 41479"/>
                  <a:gd name="connsiteX4" fmla="*/ 0 w 41479"/>
                  <a:gd name="connsiteY4" fmla="*/ 20740 h 41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79" h="41479">
                    <a:moveTo>
                      <a:pt x="0" y="20740"/>
                    </a:moveTo>
                    <a:cubicBezTo>
                      <a:pt x="0" y="31603"/>
                      <a:pt x="8889" y="41480"/>
                      <a:pt x="20740" y="41480"/>
                    </a:cubicBezTo>
                    <a:cubicBezTo>
                      <a:pt x="31604" y="41480"/>
                      <a:pt x="41480" y="32591"/>
                      <a:pt x="41480" y="20740"/>
                    </a:cubicBezTo>
                    <a:cubicBezTo>
                      <a:pt x="41480" y="9876"/>
                      <a:pt x="32591" y="0"/>
                      <a:pt x="20740" y="0"/>
                    </a:cubicBezTo>
                    <a:cubicBezTo>
                      <a:pt x="9876" y="0"/>
                      <a:pt x="0" y="8888"/>
                      <a:pt x="0" y="20740"/>
                    </a:cubicBezTo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" name="Полилиния: фигура 11">
                <a:extLst>
                  <a:ext uri="{FF2B5EF4-FFF2-40B4-BE49-F238E27FC236}">
                    <a16:creationId xmlns:a16="http://schemas.microsoft.com/office/drawing/2014/main" id="{C24C63C5-25B1-80D2-DBD6-B32D18CBE72F}"/>
                  </a:ext>
                </a:extLst>
              </p:cNvPr>
              <p:cNvSpPr/>
              <p:nvPr/>
            </p:nvSpPr>
            <p:spPr>
              <a:xfrm>
                <a:off x="1415460" y="3918897"/>
                <a:ext cx="41479" cy="41479"/>
              </a:xfrm>
              <a:custGeom>
                <a:avLst/>
                <a:gdLst>
                  <a:gd name="connsiteX0" fmla="*/ 0 w 41479"/>
                  <a:gd name="connsiteY0" fmla="*/ 20740 h 41479"/>
                  <a:gd name="connsiteX1" fmla="*/ 20740 w 41479"/>
                  <a:gd name="connsiteY1" fmla="*/ 41480 h 41479"/>
                  <a:gd name="connsiteX2" fmla="*/ 41480 w 41479"/>
                  <a:gd name="connsiteY2" fmla="*/ 20740 h 41479"/>
                  <a:gd name="connsiteX3" fmla="*/ 20740 w 41479"/>
                  <a:gd name="connsiteY3" fmla="*/ 0 h 41479"/>
                  <a:gd name="connsiteX4" fmla="*/ 0 w 41479"/>
                  <a:gd name="connsiteY4" fmla="*/ 20740 h 41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79" h="41479">
                    <a:moveTo>
                      <a:pt x="0" y="20740"/>
                    </a:moveTo>
                    <a:cubicBezTo>
                      <a:pt x="0" y="31603"/>
                      <a:pt x="8888" y="41480"/>
                      <a:pt x="20740" y="41480"/>
                    </a:cubicBezTo>
                    <a:cubicBezTo>
                      <a:pt x="31604" y="41480"/>
                      <a:pt x="41480" y="32591"/>
                      <a:pt x="41480" y="20740"/>
                    </a:cubicBezTo>
                    <a:cubicBezTo>
                      <a:pt x="41480" y="9876"/>
                      <a:pt x="32591" y="0"/>
                      <a:pt x="20740" y="0"/>
                    </a:cubicBezTo>
                    <a:cubicBezTo>
                      <a:pt x="8888" y="0"/>
                      <a:pt x="0" y="8888"/>
                      <a:pt x="0" y="20740"/>
                    </a:cubicBezTo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" name="Полилиния: фигура 12">
                <a:extLst>
                  <a:ext uri="{FF2B5EF4-FFF2-40B4-BE49-F238E27FC236}">
                    <a16:creationId xmlns:a16="http://schemas.microsoft.com/office/drawing/2014/main" id="{08167CF2-460C-9326-61E4-0E7DE91E750E}"/>
                  </a:ext>
                </a:extLst>
              </p:cNvPr>
              <p:cNvSpPr/>
              <p:nvPr/>
            </p:nvSpPr>
            <p:spPr>
              <a:xfrm>
                <a:off x="1478667" y="3918897"/>
                <a:ext cx="41479" cy="41479"/>
              </a:xfrm>
              <a:custGeom>
                <a:avLst/>
                <a:gdLst>
                  <a:gd name="connsiteX0" fmla="*/ 0 w 41479"/>
                  <a:gd name="connsiteY0" fmla="*/ 20740 h 41479"/>
                  <a:gd name="connsiteX1" fmla="*/ 20740 w 41479"/>
                  <a:gd name="connsiteY1" fmla="*/ 41480 h 41479"/>
                  <a:gd name="connsiteX2" fmla="*/ 41480 w 41479"/>
                  <a:gd name="connsiteY2" fmla="*/ 20740 h 41479"/>
                  <a:gd name="connsiteX3" fmla="*/ 20740 w 41479"/>
                  <a:gd name="connsiteY3" fmla="*/ 0 h 41479"/>
                  <a:gd name="connsiteX4" fmla="*/ 0 w 41479"/>
                  <a:gd name="connsiteY4" fmla="*/ 20740 h 41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79" h="41479">
                    <a:moveTo>
                      <a:pt x="0" y="20740"/>
                    </a:moveTo>
                    <a:cubicBezTo>
                      <a:pt x="0" y="31603"/>
                      <a:pt x="8889" y="41480"/>
                      <a:pt x="20740" y="41480"/>
                    </a:cubicBezTo>
                    <a:cubicBezTo>
                      <a:pt x="31604" y="41480"/>
                      <a:pt x="41480" y="32591"/>
                      <a:pt x="41480" y="20740"/>
                    </a:cubicBezTo>
                    <a:cubicBezTo>
                      <a:pt x="41480" y="9876"/>
                      <a:pt x="32591" y="0"/>
                      <a:pt x="20740" y="0"/>
                    </a:cubicBezTo>
                    <a:cubicBezTo>
                      <a:pt x="8889" y="0"/>
                      <a:pt x="0" y="8888"/>
                      <a:pt x="0" y="20740"/>
                    </a:cubicBezTo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4" name="Рисунок 3">
              <a:extLst>
                <a:ext uri="{FF2B5EF4-FFF2-40B4-BE49-F238E27FC236}">
                  <a16:creationId xmlns:a16="http://schemas.microsoft.com/office/drawing/2014/main" id="{71BCF58F-7676-87D5-E14E-80106AA6D1BA}"/>
                </a:ext>
              </a:extLst>
            </p:cNvPr>
            <p:cNvGrpSpPr/>
            <p:nvPr/>
          </p:nvGrpSpPr>
          <p:grpSpPr>
            <a:xfrm>
              <a:off x="2475794" y="7627900"/>
              <a:ext cx="688239" cy="678544"/>
              <a:chOff x="915727" y="5255881"/>
              <a:chExt cx="910831" cy="898001"/>
            </a:xfrm>
            <a:solidFill>
              <a:schemeClr val="bg1">
                <a:lumMod val="75000"/>
              </a:schemeClr>
            </a:solidFill>
          </p:grpSpPr>
          <p:sp>
            <p:nvSpPr>
              <p:cNvPr id="15" name="Полилиния: фигура 14">
                <a:extLst>
                  <a:ext uri="{FF2B5EF4-FFF2-40B4-BE49-F238E27FC236}">
                    <a16:creationId xmlns:a16="http://schemas.microsoft.com/office/drawing/2014/main" id="{59FC4B5E-3796-1765-7C46-2AF2FA421A38}"/>
                  </a:ext>
                </a:extLst>
              </p:cNvPr>
              <p:cNvSpPr/>
              <p:nvPr/>
            </p:nvSpPr>
            <p:spPr>
              <a:xfrm>
                <a:off x="1195314" y="5695888"/>
                <a:ext cx="346719" cy="337851"/>
              </a:xfrm>
              <a:custGeom>
                <a:avLst/>
                <a:gdLst>
                  <a:gd name="connsiteX0" fmla="*/ 156939 w 346719"/>
                  <a:gd name="connsiteY0" fmla="*/ 715 h 337851"/>
                  <a:gd name="connsiteX1" fmla="*/ 896 w 346719"/>
                  <a:gd name="connsiteY1" fmla="*/ 186388 h 337851"/>
                  <a:gd name="connsiteX2" fmla="*/ 183604 w 346719"/>
                  <a:gd name="connsiteY2" fmla="*/ 337492 h 337851"/>
                  <a:gd name="connsiteX3" fmla="*/ 346561 w 346719"/>
                  <a:gd name="connsiteY3" fmla="*/ 162685 h 337851"/>
                  <a:gd name="connsiteX4" fmla="*/ 156939 w 346719"/>
                  <a:gd name="connsiteY4" fmla="*/ 715 h 337851"/>
                  <a:gd name="connsiteX5" fmla="*/ 173728 w 346719"/>
                  <a:gd name="connsiteY5" fmla="*/ 304901 h 337851"/>
                  <a:gd name="connsiteX6" fmla="*/ 34475 w 346719"/>
                  <a:gd name="connsiteY6" fmla="*/ 170585 h 337851"/>
                  <a:gd name="connsiteX7" fmla="*/ 169778 w 346719"/>
                  <a:gd name="connsiteY7" fmla="*/ 34295 h 337851"/>
                  <a:gd name="connsiteX8" fmla="*/ 311007 w 346719"/>
                  <a:gd name="connsiteY8" fmla="*/ 168610 h 337851"/>
                  <a:gd name="connsiteX9" fmla="*/ 173728 w 346719"/>
                  <a:gd name="connsiteY9" fmla="*/ 304901 h 337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6719" h="337851">
                    <a:moveTo>
                      <a:pt x="156939" y="715"/>
                    </a:moveTo>
                    <a:cubicBezTo>
                      <a:pt x="64103" y="8617"/>
                      <a:pt x="-8981" y="89601"/>
                      <a:pt x="896" y="186388"/>
                    </a:cubicBezTo>
                    <a:cubicBezTo>
                      <a:pt x="9784" y="275273"/>
                      <a:pt x="90769" y="343418"/>
                      <a:pt x="183604" y="337492"/>
                    </a:cubicBezTo>
                    <a:cubicBezTo>
                      <a:pt x="280391" y="331566"/>
                      <a:pt x="350511" y="250582"/>
                      <a:pt x="346561" y="162685"/>
                    </a:cubicBezTo>
                    <a:cubicBezTo>
                      <a:pt x="342610" y="66886"/>
                      <a:pt x="256688" y="-8173"/>
                      <a:pt x="156939" y="715"/>
                    </a:cubicBezTo>
                    <a:close/>
                    <a:moveTo>
                      <a:pt x="173728" y="304901"/>
                    </a:moveTo>
                    <a:cubicBezTo>
                      <a:pt x="96694" y="304901"/>
                      <a:pt x="35462" y="244656"/>
                      <a:pt x="34475" y="170585"/>
                    </a:cubicBezTo>
                    <a:cubicBezTo>
                      <a:pt x="33487" y="97502"/>
                      <a:pt x="93731" y="35282"/>
                      <a:pt x="169778" y="34295"/>
                    </a:cubicBezTo>
                    <a:cubicBezTo>
                      <a:pt x="247799" y="32319"/>
                      <a:pt x="309031" y="91576"/>
                      <a:pt x="311007" y="168610"/>
                    </a:cubicBezTo>
                    <a:cubicBezTo>
                      <a:pt x="312982" y="241694"/>
                      <a:pt x="251750" y="302926"/>
                      <a:pt x="173728" y="304901"/>
                    </a:cubicBezTo>
                    <a:close/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 dirty="0"/>
              </a:p>
            </p:txBody>
          </p:sp>
          <p:sp>
            <p:nvSpPr>
              <p:cNvPr id="16" name="Полилиния: фигура 15">
                <a:extLst>
                  <a:ext uri="{FF2B5EF4-FFF2-40B4-BE49-F238E27FC236}">
                    <a16:creationId xmlns:a16="http://schemas.microsoft.com/office/drawing/2014/main" id="{0FB8602E-C9E9-054D-C92E-70E74CB23A8E}"/>
                  </a:ext>
                </a:extLst>
              </p:cNvPr>
              <p:cNvSpPr/>
              <p:nvPr/>
            </p:nvSpPr>
            <p:spPr>
              <a:xfrm>
                <a:off x="1347315" y="6056096"/>
                <a:ext cx="41479" cy="39504"/>
              </a:xfrm>
              <a:custGeom>
                <a:avLst/>
                <a:gdLst>
                  <a:gd name="connsiteX0" fmla="*/ 20740 w 41479"/>
                  <a:gd name="connsiteY0" fmla="*/ 0 h 39504"/>
                  <a:gd name="connsiteX1" fmla="*/ 0 w 41479"/>
                  <a:gd name="connsiteY1" fmla="*/ 19752 h 39504"/>
                  <a:gd name="connsiteX2" fmla="*/ 20740 w 41479"/>
                  <a:gd name="connsiteY2" fmla="*/ 39505 h 39504"/>
                  <a:gd name="connsiteX3" fmla="*/ 41480 w 41479"/>
                  <a:gd name="connsiteY3" fmla="*/ 19752 h 39504"/>
                  <a:gd name="connsiteX4" fmla="*/ 20740 w 41479"/>
                  <a:gd name="connsiteY4" fmla="*/ 0 h 39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79" h="39504">
                    <a:moveTo>
                      <a:pt x="20740" y="0"/>
                    </a:moveTo>
                    <a:cubicBezTo>
                      <a:pt x="9876" y="0"/>
                      <a:pt x="0" y="8889"/>
                      <a:pt x="0" y="19752"/>
                    </a:cubicBezTo>
                    <a:cubicBezTo>
                      <a:pt x="0" y="30616"/>
                      <a:pt x="8889" y="39505"/>
                      <a:pt x="20740" y="39505"/>
                    </a:cubicBezTo>
                    <a:cubicBezTo>
                      <a:pt x="31604" y="39505"/>
                      <a:pt x="41480" y="30616"/>
                      <a:pt x="41480" y="19752"/>
                    </a:cubicBezTo>
                    <a:cubicBezTo>
                      <a:pt x="41480" y="8889"/>
                      <a:pt x="32591" y="0"/>
                      <a:pt x="20740" y="0"/>
                    </a:cubicBezTo>
                    <a:close/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" name="Полилиния: фигура 16">
                <a:extLst>
                  <a:ext uri="{FF2B5EF4-FFF2-40B4-BE49-F238E27FC236}">
                    <a16:creationId xmlns:a16="http://schemas.microsoft.com/office/drawing/2014/main" id="{71623FEA-0E6C-12B8-528D-B1435D7AE443}"/>
                  </a:ext>
                </a:extLst>
              </p:cNvPr>
              <p:cNvSpPr/>
              <p:nvPr/>
            </p:nvSpPr>
            <p:spPr>
              <a:xfrm>
                <a:off x="1347315" y="5634384"/>
                <a:ext cx="41479" cy="39504"/>
              </a:xfrm>
              <a:custGeom>
                <a:avLst/>
                <a:gdLst>
                  <a:gd name="connsiteX0" fmla="*/ 41480 w 41479"/>
                  <a:gd name="connsiteY0" fmla="*/ 19752 h 39504"/>
                  <a:gd name="connsiteX1" fmla="*/ 20740 w 41479"/>
                  <a:gd name="connsiteY1" fmla="*/ 39504 h 39504"/>
                  <a:gd name="connsiteX2" fmla="*/ 0 w 41479"/>
                  <a:gd name="connsiteY2" fmla="*/ 19752 h 39504"/>
                  <a:gd name="connsiteX3" fmla="*/ 20740 w 41479"/>
                  <a:gd name="connsiteY3" fmla="*/ 0 h 39504"/>
                  <a:gd name="connsiteX4" fmla="*/ 41480 w 41479"/>
                  <a:gd name="connsiteY4" fmla="*/ 19752 h 39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79" h="39504">
                    <a:moveTo>
                      <a:pt x="41480" y="19752"/>
                    </a:moveTo>
                    <a:cubicBezTo>
                      <a:pt x="41480" y="30661"/>
                      <a:pt x="32194" y="39504"/>
                      <a:pt x="20740" y="39504"/>
                    </a:cubicBezTo>
                    <a:cubicBezTo>
                      <a:pt x="9286" y="39504"/>
                      <a:pt x="0" y="30661"/>
                      <a:pt x="0" y="19752"/>
                    </a:cubicBezTo>
                    <a:cubicBezTo>
                      <a:pt x="0" y="8843"/>
                      <a:pt x="9286" y="0"/>
                      <a:pt x="20740" y="0"/>
                    </a:cubicBezTo>
                    <a:cubicBezTo>
                      <a:pt x="32194" y="0"/>
                      <a:pt x="41480" y="8843"/>
                      <a:pt x="41480" y="19752"/>
                    </a:cubicBezTo>
                    <a:close/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" name="Полилиния: фигура 17">
                <a:extLst>
                  <a:ext uri="{FF2B5EF4-FFF2-40B4-BE49-F238E27FC236}">
                    <a16:creationId xmlns:a16="http://schemas.microsoft.com/office/drawing/2014/main" id="{75ECA056-A5CD-BA1B-AD59-90AEAD272CA3}"/>
                  </a:ext>
                </a:extLst>
              </p:cNvPr>
              <p:cNvSpPr/>
              <p:nvPr/>
            </p:nvSpPr>
            <p:spPr>
              <a:xfrm>
                <a:off x="1500395" y="5994863"/>
                <a:ext cx="41479" cy="39504"/>
              </a:xfrm>
              <a:custGeom>
                <a:avLst/>
                <a:gdLst>
                  <a:gd name="connsiteX0" fmla="*/ 41480 w 41479"/>
                  <a:gd name="connsiteY0" fmla="*/ 19752 h 39504"/>
                  <a:gd name="connsiteX1" fmla="*/ 20740 w 41479"/>
                  <a:gd name="connsiteY1" fmla="*/ 39504 h 39504"/>
                  <a:gd name="connsiteX2" fmla="*/ 0 w 41479"/>
                  <a:gd name="connsiteY2" fmla="*/ 19752 h 39504"/>
                  <a:gd name="connsiteX3" fmla="*/ 20740 w 41479"/>
                  <a:gd name="connsiteY3" fmla="*/ 0 h 39504"/>
                  <a:gd name="connsiteX4" fmla="*/ 41480 w 41479"/>
                  <a:gd name="connsiteY4" fmla="*/ 19752 h 39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79" h="39504">
                    <a:moveTo>
                      <a:pt x="41480" y="19752"/>
                    </a:moveTo>
                    <a:cubicBezTo>
                      <a:pt x="41480" y="30661"/>
                      <a:pt x="32194" y="39504"/>
                      <a:pt x="20740" y="39504"/>
                    </a:cubicBezTo>
                    <a:cubicBezTo>
                      <a:pt x="9286" y="39504"/>
                      <a:pt x="0" y="30661"/>
                      <a:pt x="0" y="19752"/>
                    </a:cubicBezTo>
                    <a:cubicBezTo>
                      <a:pt x="0" y="8843"/>
                      <a:pt x="9286" y="0"/>
                      <a:pt x="20740" y="0"/>
                    </a:cubicBezTo>
                    <a:cubicBezTo>
                      <a:pt x="32194" y="0"/>
                      <a:pt x="41480" y="8843"/>
                      <a:pt x="41480" y="19752"/>
                    </a:cubicBezTo>
                    <a:close/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" name="Полилиния: фигура 18">
                <a:extLst>
                  <a:ext uri="{FF2B5EF4-FFF2-40B4-BE49-F238E27FC236}">
                    <a16:creationId xmlns:a16="http://schemas.microsoft.com/office/drawing/2014/main" id="{7950C0FC-9C74-CB67-C830-CE0E5BCFAA15}"/>
                  </a:ext>
                </a:extLst>
              </p:cNvPr>
              <p:cNvSpPr/>
              <p:nvPr/>
            </p:nvSpPr>
            <p:spPr>
              <a:xfrm>
                <a:off x="1195222" y="5695616"/>
                <a:ext cx="40492" cy="40492"/>
              </a:xfrm>
              <a:custGeom>
                <a:avLst/>
                <a:gdLst>
                  <a:gd name="connsiteX0" fmla="*/ 34566 w 40492"/>
                  <a:gd name="connsiteY0" fmla="*/ 34567 h 40492"/>
                  <a:gd name="connsiteX1" fmla="*/ 34566 w 40492"/>
                  <a:gd name="connsiteY1" fmla="*/ 5926 h 40492"/>
                  <a:gd name="connsiteX2" fmla="*/ 5926 w 40492"/>
                  <a:gd name="connsiteY2" fmla="*/ 5926 h 40492"/>
                  <a:gd name="connsiteX3" fmla="*/ 5926 w 40492"/>
                  <a:gd name="connsiteY3" fmla="*/ 34567 h 40492"/>
                  <a:gd name="connsiteX4" fmla="*/ 34566 w 40492"/>
                  <a:gd name="connsiteY4" fmla="*/ 34567 h 40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92" h="40492">
                    <a:moveTo>
                      <a:pt x="34566" y="34567"/>
                    </a:moveTo>
                    <a:cubicBezTo>
                      <a:pt x="42467" y="26666"/>
                      <a:pt x="42467" y="13827"/>
                      <a:pt x="34566" y="5926"/>
                    </a:cubicBezTo>
                    <a:cubicBezTo>
                      <a:pt x="26666" y="-1975"/>
                      <a:pt x="13827" y="-1975"/>
                      <a:pt x="5926" y="5926"/>
                    </a:cubicBezTo>
                    <a:cubicBezTo>
                      <a:pt x="-1975" y="13827"/>
                      <a:pt x="-1975" y="26666"/>
                      <a:pt x="5926" y="34567"/>
                    </a:cubicBezTo>
                    <a:cubicBezTo>
                      <a:pt x="13827" y="42467"/>
                      <a:pt x="26666" y="42467"/>
                      <a:pt x="34566" y="34567"/>
                    </a:cubicBezTo>
                    <a:close/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" name="Полилиния: фигура 19">
                <a:extLst>
                  <a:ext uri="{FF2B5EF4-FFF2-40B4-BE49-F238E27FC236}">
                    <a16:creationId xmlns:a16="http://schemas.microsoft.com/office/drawing/2014/main" id="{E0A48613-9D90-0B74-727A-20EF140518F1}"/>
                  </a:ext>
                </a:extLst>
              </p:cNvPr>
              <p:cNvSpPr/>
              <p:nvPr/>
            </p:nvSpPr>
            <p:spPr>
              <a:xfrm>
                <a:off x="1563602" y="5845734"/>
                <a:ext cx="41479" cy="39504"/>
              </a:xfrm>
              <a:custGeom>
                <a:avLst/>
                <a:gdLst>
                  <a:gd name="connsiteX0" fmla="*/ 41480 w 41479"/>
                  <a:gd name="connsiteY0" fmla="*/ 19752 h 39504"/>
                  <a:gd name="connsiteX1" fmla="*/ 20740 w 41479"/>
                  <a:gd name="connsiteY1" fmla="*/ 39505 h 39504"/>
                  <a:gd name="connsiteX2" fmla="*/ 0 w 41479"/>
                  <a:gd name="connsiteY2" fmla="*/ 19752 h 39504"/>
                  <a:gd name="connsiteX3" fmla="*/ 20740 w 41479"/>
                  <a:gd name="connsiteY3" fmla="*/ 0 h 39504"/>
                  <a:gd name="connsiteX4" fmla="*/ 41480 w 41479"/>
                  <a:gd name="connsiteY4" fmla="*/ 19752 h 39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79" h="39504">
                    <a:moveTo>
                      <a:pt x="41480" y="19752"/>
                    </a:moveTo>
                    <a:cubicBezTo>
                      <a:pt x="41480" y="30661"/>
                      <a:pt x="32194" y="39505"/>
                      <a:pt x="20740" y="39505"/>
                    </a:cubicBezTo>
                    <a:cubicBezTo>
                      <a:pt x="9285" y="39505"/>
                      <a:pt x="0" y="30661"/>
                      <a:pt x="0" y="19752"/>
                    </a:cubicBezTo>
                    <a:cubicBezTo>
                      <a:pt x="0" y="8844"/>
                      <a:pt x="9285" y="0"/>
                      <a:pt x="20740" y="0"/>
                    </a:cubicBezTo>
                    <a:cubicBezTo>
                      <a:pt x="32194" y="0"/>
                      <a:pt x="41480" y="8844"/>
                      <a:pt x="41480" y="19752"/>
                    </a:cubicBezTo>
                    <a:close/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" name="Полилиния: фигура 20">
                <a:extLst>
                  <a:ext uri="{FF2B5EF4-FFF2-40B4-BE49-F238E27FC236}">
                    <a16:creationId xmlns:a16="http://schemas.microsoft.com/office/drawing/2014/main" id="{4D866AA2-EDCD-21BD-A166-EFD6B8DAC074}"/>
                  </a:ext>
                </a:extLst>
              </p:cNvPr>
              <p:cNvSpPr/>
              <p:nvPr/>
            </p:nvSpPr>
            <p:spPr>
              <a:xfrm>
                <a:off x="1132015" y="5844746"/>
                <a:ext cx="41479" cy="39504"/>
              </a:xfrm>
              <a:custGeom>
                <a:avLst/>
                <a:gdLst>
                  <a:gd name="connsiteX0" fmla="*/ 20740 w 41479"/>
                  <a:gd name="connsiteY0" fmla="*/ 0 h 39504"/>
                  <a:gd name="connsiteX1" fmla="*/ 0 w 41479"/>
                  <a:gd name="connsiteY1" fmla="*/ 19752 h 39504"/>
                  <a:gd name="connsiteX2" fmla="*/ 20740 w 41479"/>
                  <a:gd name="connsiteY2" fmla="*/ 39505 h 39504"/>
                  <a:gd name="connsiteX3" fmla="*/ 41480 w 41479"/>
                  <a:gd name="connsiteY3" fmla="*/ 19752 h 39504"/>
                  <a:gd name="connsiteX4" fmla="*/ 20740 w 41479"/>
                  <a:gd name="connsiteY4" fmla="*/ 0 h 39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479" h="39504">
                    <a:moveTo>
                      <a:pt x="20740" y="0"/>
                    </a:moveTo>
                    <a:cubicBezTo>
                      <a:pt x="9876" y="0"/>
                      <a:pt x="0" y="8889"/>
                      <a:pt x="0" y="19752"/>
                    </a:cubicBezTo>
                    <a:cubicBezTo>
                      <a:pt x="0" y="30616"/>
                      <a:pt x="8889" y="39505"/>
                      <a:pt x="20740" y="39505"/>
                    </a:cubicBezTo>
                    <a:cubicBezTo>
                      <a:pt x="31604" y="39505"/>
                      <a:pt x="41480" y="30616"/>
                      <a:pt x="41480" y="19752"/>
                    </a:cubicBezTo>
                    <a:cubicBezTo>
                      <a:pt x="40492" y="9876"/>
                      <a:pt x="31604" y="0"/>
                      <a:pt x="20740" y="0"/>
                    </a:cubicBezTo>
                    <a:close/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" name="Полилиния: фигура 21">
                <a:extLst>
                  <a:ext uri="{FF2B5EF4-FFF2-40B4-BE49-F238E27FC236}">
                    <a16:creationId xmlns:a16="http://schemas.microsoft.com/office/drawing/2014/main" id="{08D3A705-0441-92E0-5F9D-09103E9090A7}"/>
                  </a:ext>
                </a:extLst>
              </p:cNvPr>
              <p:cNvSpPr/>
              <p:nvPr/>
            </p:nvSpPr>
            <p:spPr>
              <a:xfrm>
                <a:off x="1500395" y="5695616"/>
                <a:ext cx="40492" cy="40492"/>
              </a:xfrm>
              <a:custGeom>
                <a:avLst/>
                <a:gdLst>
                  <a:gd name="connsiteX0" fmla="*/ 5926 w 40492"/>
                  <a:gd name="connsiteY0" fmla="*/ 5926 h 40492"/>
                  <a:gd name="connsiteX1" fmla="*/ 5926 w 40492"/>
                  <a:gd name="connsiteY1" fmla="*/ 34567 h 40492"/>
                  <a:gd name="connsiteX2" fmla="*/ 34566 w 40492"/>
                  <a:gd name="connsiteY2" fmla="*/ 34567 h 40492"/>
                  <a:gd name="connsiteX3" fmla="*/ 34566 w 40492"/>
                  <a:gd name="connsiteY3" fmla="*/ 5926 h 40492"/>
                  <a:gd name="connsiteX4" fmla="*/ 5926 w 40492"/>
                  <a:gd name="connsiteY4" fmla="*/ 5926 h 40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92" h="40492">
                    <a:moveTo>
                      <a:pt x="5926" y="5926"/>
                    </a:moveTo>
                    <a:cubicBezTo>
                      <a:pt x="-1975" y="13827"/>
                      <a:pt x="-1975" y="26666"/>
                      <a:pt x="5926" y="34567"/>
                    </a:cubicBezTo>
                    <a:cubicBezTo>
                      <a:pt x="13827" y="42467"/>
                      <a:pt x="26666" y="42467"/>
                      <a:pt x="34566" y="34567"/>
                    </a:cubicBezTo>
                    <a:cubicBezTo>
                      <a:pt x="42467" y="26666"/>
                      <a:pt x="42467" y="13827"/>
                      <a:pt x="34566" y="5926"/>
                    </a:cubicBezTo>
                    <a:cubicBezTo>
                      <a:pt x="27653" y="-1975"/>
                      <a:pt x="14814" y="-1975"/>
                      <a:pt x="5926" y="5926"/>
                    </a:cubicBezTo>
                    <a:close/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" name="Полилиния: фигура 22">
                <a:extLst>
                  <a:ext uri="{FF2B5EF4-FFF2-40B4-BE49-F238E27FC236}">
                    <a16:creationId xmlns:a16="http://schemas.microsoft.com/office/drawing/2014/main" id="{D94F06D9-CC28-23BF-B32E-BB45151FC5AC}"/>
                  </a:ext>
                </a:extLst>
              </p:cNvPr>
              <p:cNvSpPr/>
              <p:nvPr/>
            </p:nvSpPr>
            <p:spPr>
              <a:xfrm>
                <a:off x="1195222" y="5994863"/>
                <a:ext cx="40492" cy="40492"/>
              </a:xfrm>
              <a:custGeom>
                <a:avLst/>
                <a:gdLst>
                  <a:gd name="connsiteX0" fmla="*/ 5926 w 40492"/>
                  <a:gd name="connsiteY0" fmla="*/ 5926 h 40492"/>
                  <a:gd name="connsiteX1" fmla="*/ 5926 w 40492"/>
                  <a:gd name="connsiteY1" fmla="*/ 34567 h 40492"/>
                  <a:gd name="connsiteX2" fmla="*/ 34566 w 40492"/>
                  <a:gd name="connsiteY2" fmla="*/ 34567 h 40492"/>
                  <a:gd name="connsiteX3" fmla="*/ 34566 w 40492"/>
                  <a:gd name="connsiteY3" fmla="*/ 5926 h 40492"/>
                  <a:gd name="connsiteX4" fmla="*/ 5926 w 40492"/>
                  <a:gd name="connsiteY4" fmla="*/ 5926 h 40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492" h="40492">
                    <a:moveTo>
                      <a:pt x="5926" y="5926"/>
                    </a:moveTo>
                    <a:cubicBezTo>
                      <a:pt x="-1975" y="13827"/>
                      <a:pt x="-1975" y="26666"/>
                      <a:pt x="5926" y="34567"/>
                    </a:cubicBezTo>
                    <a:cubicBezTo>
                      <a:pt x="13827" y="42467"/>
                      <a:pt x="26666" y="42467"/>
                      <a:pt x="34566" y="34567"/>
                    </a:cubicBezTo>
                    <a:cubicBezTo>
                      <a:pt x="42467" y="26666"/>
                      <a:pt x="42467" y="13827"/>
                      <a:pt x="34566" y="5926"/>
                    </a:cubicBezTo>
                    <a:cubicBezTo>
                      <a:pt x="26666" y="-1975"/>
                      <a:pt x="13827" y="-1975"/>
                      <a:pt x="5926" y="5926"/>
                    </a:cubicBezTo>
                    <a:close/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" name="Полилиния: фигура 23">
                <a:extLst>
                  <a:ext uri="{FF2B5EF4-FFF2-40B4-BE49-F238E27FC236}">
                    <a16:creationId xmlns:a16="http://schemas.microsoft.com/office/drawing/2014/main" id="{D4AD6406-F147-DB57-1BD0-A1A6CAC66C94}"/>
                  </a:ext>
                </a:extLst>
              </p:cNvPr>
              <p:cNvSpPr/>
              <p:nvPr/>
            </p:nvSpPr>
            <p:spPr>
              <a:xfrm>
                <a:off x="915727" y="5255881"/>
                <a:ext cx="910831" cy="898001"/>
              </a:xfrm>
              <a:custGeom>
                <a:avLst/>
                <a:gdLst>
                  <a:gd name="connsiteX0" fmla="*/ 860213 w 910831"/>
                  <a:gd name="connsiteY0" fmla="*/ 422946 h 898001"/>
                  <a:gd name="connsiteX1" fmla="*/ 860213 w 910831"/>
                  <a:gd name="connsiteY1" fmla="*/ 422946 h 898001"/>
                  <a:gd name="connsiteX2" fmla="*/ 806881 w 910831"/>
                  <a:gd name="connsiteY2" fmla="*/ 474302 h 898001"/>
                  <a:gd name="connsiteX3" fmla="*/ 806881 w 910831"/>
                  <a:gd name="connsiteY3" fmla="*/ 491091 h 898001"/>
                  <a:gd name="connsiteX4" fmla="*/ 725897 w 910831"/>
                  <a:gd name="connsiteY4" fmla="*/ 491091 h 898001"/>
                  <a:gd name="connsiteX5" fmla="*/ 717008 w 910831"/>
                  <a:gd name="connsiteY5" fmla="*/ 485165 h 898001"/>
                  <a:gd name="connsiteX6" fmla="*/ 578742 w 910831"/>
                  <a:gd name="connsiteY6" fmla="*/ 349863 h 898001"/>
                  <a:gd name="connsiteX7" fmla="*/ 572817 w 910831"/>
                  <a:gd name="connsiteY7" fmla="*/ 339987 h 898001"/>
                  <a:gd name="connsiteX8" fmla="*/ 572817 w 910831"/>
                  <a:gd name="connsiteY8" fmla="*/ 224436 h 898001"/>
                  <a:gd name="connsiteX9" fmla="*/ 551089 w 910831"/>
                  <a:gd name="connsiteY9" fmla="*/ 202708 h 898001"/>
                  <a:gd name="connsiteX10" fmla="*/ 521461 w 910831"/>
                  <a:gd name="connsiteY10" fmla="*/ 202708 h 898001"/>
                  <a:gd name="connsiteX11" fmla="*/ 521461 w 910831"/>
                  <a:gd name="connsiteY11" fmla="*/ 100984 h 898001"/>
                  <a:gd name="connsiteX12" fmla="*/ 621210 w 910831"/>
                  <a:gd name="connsiteY12" fmla="*/ 100984 h 898001"/>
                  <a:gd name="connsiteX13" fmla="*/ 732810 w 910831"/>
                  <a:gd name="connsiteY13" fmla="*/ 100984 h 898001"/>
                  <a:gd name="connsiteX14" fmla="*/ 778240 w 910831"/>
                  <a:gd name="connsiteY14" fmla="*/ 67405 h 898001"/>
                  <a:gd name="connsiteX15" fmla="*/ 724909 w 910831"/>
                  <a:gd name="connsiteY15" fmla="*/ 247 h 898001"/>
                  <a:gd name="connsiteX16" fmla="*/ 247891 w 910831"/>
                  <a:gd name="connsiteY16" fmla="*/ 247 h 898001"/>
                  <a:gd name="connsiteX17" fmla="*/ 169870 w 910831"/>
                  <a:gd name="connsiteY17" fmla="*/ 1234 h 898001"/>
                  <a:gd name="connsiteX18" fmla="*/ 129378 w 910831"/>
                  <a:gd name="connsiteY18" fmla="*/ 77281 h 898001"/>
                  <a:gd name="connsiteX19" fmla="*/ 177771 w 910831"/>
                  <a:gd name="connsiteY19" fmla="*/ 101971 h 898001"/>
                  <a:gd name="connsiteX20" fmla="*/ 374306 w 910831"/>
                  <a:gd name="connsiteY20" fmla="*/ 101971 h 898001"/>
                  <a:gd name="connsiteX21" fmla="*/ 381219 w 910831"/>
                  <a:gd name="connsiteY21" fmla="*/ 101971 h 898001"/>
                  <a:gd name="connsiteX22" fmla="*/ 381219 w 910831"/>
                  <a:gd name="connsiteY22" fmla="*/ 203695 h 898001"/>
                  <a:gd name="connsiteX23" fmla="*/ 350603 w 910831"/>
                  <a:gd name="connsiteY23" fmla="*/ 203695 h 898001"/>
                  <a:gd name="connsiteX24" fmla="*/ 328876 w 910831"/>
                  <a:gd name="connsiteY24" fmla="*/ 225423 h 898001"/>
                  <a:gd name="connsiteX25" fmla="*/ 328876 w 910831"/>
                  <a:gd name="connsiteY25" fmla="*/ 340974 h 898001"/>
                  <a:gd name="connsiteX26" fmla="*/ 322950 w 910831"/>
                  <a:gd name="connsiteY26" fmla="*/ 350850 h 898001"/>
                  <a:gd name="connsiteX27" fmla="*/ 185672 w 910831"/>
                  <a:gd name="connsiteY27" fmla="*/ 486153 h 898001"/>
                  <a:gd name="connsiteX28" fmla="*/ 176783 w 910831"/>
                  <a:gd name="connsiteY28" fmla="*/ 492079 h 898001"/>
                  <a:gd name="connsiteX29" fmla="*/ 105675 w 910831"/>
                  <a:gd name="connsiteY29" fmla="*/ 492079 h 898001"/>
                  <a:gd name="connsiteX30" fmla="*/ 105675 w 910831"/>
                  <a:gd name="connsiteY30" fmla="*/ 475289 h 898001"/>
                  <a:gd name="connsiteX31" fmla="*/ 53331 w 910831"/>
                  <a:gd name="connsiteY31" fmla="*/ 423934 h 898001"/>
                  <a:gd name="connsiteX32" fmla="*/ 52344 w 910831"/>
                  <a:gd name="connsiteY32" fmla="*/ 423934 h 898001"/>
                  <a:gd name="connsiteX33" fmla="*/ 0 w 910831"/>
                  <a:gd name="connsiteY33" fmla="*/ 475289 h 898001"/>
                  <a:gd name="connsiteX34" fmla="*/ 0 w 910831"/>
                  <a:gd name="connsiteY34" fmla="*/ 744909 h 898001"/>
                  <a:gd name="connsiteX35" fmla="*/ 52344 w 910831"/>
                  <a:gd name="connsiteY35" fmla="*/ 796264 h 898001"/>
                  <a:gd name="connsiteX36" fmla="*/ 53331 w 910831"/>
                  <a:gd name="connsiteY36" fmla="*/ 796264 h 898001"/>
                  <a:gd name="connsiteX37" fmla="*/ 105675 w 910831"/>
                  <a:gd name="connsiteY37" fmla="*/ 744909 h 898001"/>
                  <a:gd name="connsiteX38" fmla="*/ 105675 w 910831"/>
                  <a:gd name="connsiteY38" fmla="*/ 728119 h 898001"/>
                  <a:gd name="connsiteX39" fmla="*/ 176783 w 910831"/>
                  <a:gd name="connsiteY39" fmla="*/ 728119 h 898001"/>
                  <a:gd name="connsiteX40" fmla="*/ 185672 w 910831"/>
                  <a:gd name="connsiteY40" fmla="*/ 734044 h 898001"/>
                  <a:gd name="connsiteX41" fmla="*/ 347640 w 910831"/>
                  <a:gd name="connsiteY41" fmla="*/ 879224 h 898001"/>
                  <a:gd name="connsiteX42" fmla="*/ 665652 w 910831"/>
                  <a:gd name="connsiteY42" fmla="*/ 807128 h 898001"/>
                  <a:gd name="connsiteX43" fmla="*/ 716021 w 910831"/>
                  <a:gd name="connsiteY43" fmla="*/ 734044 h 898001"/>
                  <a:gd name="connsiteX44" fmla="*/ 723922 w 910831"/>
                  <a:gd name="connsiteY44" fmla="*/ 728119 h 898001"/>
                  <a:gd name="connsiteX45" fmla="*/ 804906 w 910831"/>
                  <a:gd name="connsiteY45" fmla="*/ 728119 h 898001"/>
                  <a:gd name="connsiteX46" fmla="*/ 804906 w 910831"/>
                  <a:gd name="connsiteY46" fmla="*/ 743921 h 898001"/>
                  <a:gd name="connsiteX47" fmla="*/ 857250 w 910831"/>
                  <a:gd name="connsiteY47" fmla="*/ 795277 h 898001"/>
                  <a:gd name="connsiteX48" fmla="*/ 858237 w 910831"/>
                  <a:gd name="connsiteY48" fmla="*/ 795277 h 898001"/>
                  <a:gd name="connsiteX49" fmla="*/ 910581 w 910831"/>
                  <a:gd name="connsiteY49" fmla="*/ 743921 h 898001"/>
                  <a:gd name="connsiteX50" fmla="*/ 910581 w 910831"/>
                  <a:gd name="connsiteY50" fmla="*/ 474302 h 898001"/>
                  <a:gd name="connsiteX51" fmla="*/ 860213 w 910831"/>
                  <a:gd name="connsiteY51" fmla="*/ 422946 h 898001"/>
                  <a:gd name="connsiteX52" fmla="*/ 72096 w 910831"/>
                  <a:gd name="connsiteY52" fmla="*/ 743921 h 898001"/>
                  <a:gd name="connsiteX53" fmla="*/ 54319 w 910831"/>
                  <a:gd name="connsiteY53" fmla="*/ 760710 h 898001"/>
                  <a:gd name="connsiteX54" fmla="*/ 53331 w 910831"/>
                  <a:gd name="connsiteY54" fmla="*/ 760710 h 898001"/>
                  <a:gd name="connsiteX55" fmla="*/ 35554 w 910831"/>
                  <a:gd name="connsiteY55" fmla="*/ 743921 h 898001"/>
                  <a:gd name="connsiteX56" fmla="*/ 35554 w 910831"/>
                  <a:gd name="connsiteY56" fmla="*/ 474302 h 898001"/>
                  <a:gd name="connsiteX57" fmla="*/ 53331 w 910831"/>
                  <a:gd name="connsiteY57" fmla="*/ 457512 h 898001"/>
                  <a:gd name="connsiteX58" fmla="*/ 54319 w 910831"/>
                  <a:gd name="connsiteY58" fmla="*/ 457512 h 898001"/>
                  <a:gd name="connsiteX59" fmla="*/ 72096 w 910831"/>
                  <a:gd name="connsiteY59" fmla="*/ 474302 h 898001"/>
                  <a:gd name="connsiteX60" fmla="*/ 72096 w 910831"/>
                  <a:gd name="connsiteY60" fmla="*/ 743921 h 898001"/>
                  <a:gd name="connsiteX61" fmla="*/ 107650 w 910831"/>
                  <a:gd name="connsiteY61" fmla="*/ 693553 h 898001"/>
                  <a:gd name="connsiteX62" fmla="*/ 107650 w 910831"/>
                  <a:gd name="connsiteY62" fmla="*/ 525658 h 898001"/>
                  <a:gd name="connsiteX63" fmla="*/ 171845 w 910831"/>
                  <a:gd name="connsiteY63" fmla="*/ 525658 h 898001"/>
                  <a:gd name="connsiteX64" fmla="*/ 171845 w 910831"/>
                  <a:gd name="connsiteY64" fmla="*/ 693553 h 898001"/>
                  <a:gd name="connsiteX65" fmla="*/ 107650 w 910831"/>
                  <a:gd name="connsiteY65" fmla="*/ 693553 h 898001"/>
                  <a:gd name="connsiteX66" fmla="*/ 178758 w 910831"/>
                  <a:gd name="connsiteY66" fmla="*/ 67405 h 898001"/>
                  <a:gd name="connsiteX67" fmla="*/ 159006 w 910831"/>
                  <a:gd name="connsiteY67" fmla="*/ 52590 h 898001"/>
                  <a:gd name="connsiteX68" fmla="*/ 177771 w 910831"/>
                  <a:gd name="connsiteY68" fmla="*/ 33826 h 898001"/>
                  <a:gd name="connsiteX69" fmla="*/ 274557 w 910831"/>
                  <a:gd name="connsiteY69" fmla="*/ 33826 h 898001"/>
                  <a:gd name="connsiteX70" fmla="*/ 725897 w 910831"/>
                  <a:gd name="connsiteY70" fmla="*/ 33826 h 898001"/>
                  <a:gd name="connsiteX71" fmla="*/ 747624 w 910831"/>
                  <a:gd name="connsiteY71" fmla="*/ 47652 h 898001"/>
                  <a:gd name="connsiteX72" fmla="*/ 728860 w 910831"/>
                  <a:gd name="connsiteY72" fmla="*/ 67405 h 898001"/>
                  <a:gd name="connsiteX73" fmla="*/ 647875 w 910831"/>
                  <a:gd name="connsiteY73" fmla="*/ 67405 h 898001"/>
                  <a:gd name="connsiteX74" fmla="*/ 452328 w 910831"/>
                  <a:gd name="connsiteY74" fmla="*/ 67405 h 898001"/>
                  <a:gd name="connsiteX75" fmla="*/ 452328 w 910831"/>
                  <a:gd name="connsiteY75" fmla="*/ 67405 h 898001"/>
                  <a:gd name="connsiteX76" fmla="*/ 178758 w 910831"/>
                  <a:gd name="connsiteY76" fmla="*/ 67405 h 898001"/>
                  <a:gd name="connsiteX77" fmla="*/ 486894 w 910831"/>
                  <a:gd name="connsiteY77" fmla="*/ 101971 h 898001"/>
                  <a:gd name="connsiteX78" fmla="*/ 486894 w 910831"/>
                  <a:gd name="connsiteY78" fmla="*/ 202708 h 898001"/>
                  <a:gd name="connsiteX79" fmla="*/ 418749 w 910831"/>
                  <a:gd name="connsiteY79" fmla="*/ 202708 h 898001"/>
                  <a:gd name="connsiteX80" fmla="*/ 418749 w 910831"/>
                  <a:gd name="connsiteY80" fmla="*/ 101971 h 898001"/>
                  <a:gd name="connsiteX81" fmla="*/ 486894 w 910831"/>
                  <a:gd name="connsiteY81" fmla="*/ 101971 h 898001"/>
                  <a:gd name="connsiteX82" fmla="*/ 366405 w 910831"/>
                  <a:gd name="connsiteY82" fmla="*/ 237274 h 898001"/>
                  <a:gd name="connsiteX83" fmla="*/ 538250 w 910831"/>
                  <a:gd name="connsiteY83" fmla="*/ 237274 h 898001"/>
                  <a:gd name="connsiteX84" fmla="*/ 538250 w 910831"/>
                  <a:gd name="connsiteY84" fmla="*/ 334061 h 898001"/>
                  <a:gd name="connsiteX85" fmla="*/ 366405 w 910831"/>
                  <a:gd name="connsiteY85" fmla="*/ 334061 h 898001"/>
                  <a:gd name="connsiteX86" fmla="*/ 366405 w 910831"/>
                  <a:gd name="connsiteY86" fmla="*/ 237274 h 898001"/>
                  <a:gd name="connsiteX87" fmla="*/ 452328 w 910831"/>
                  <a:gd name="connsiteY87" fmla="*/ 863422 h 898001"/>
                  <a:gd name="connsiteX88" fmla="*/ 192585 w 910831"/>
                  <a:gd name="connsiteY88" fmla="*/ 608617 h 898001"/>
                  <a:gd name="connsiteX89" fmla="*/ 453315 w 910831"/>
                  <a:gd name="connsiteY89" fmla="*/ 354801 h 898001"/>
                  <a:gd name="connsiteX90" fmla="*/ 712070 w 910831"/>
                  <a:gd name="connsiteY90" fmla="*/ 609605 h 898001"/>
                  <a:gd name="connsiteX91" fmla="*/ 452328 w 910831"/>
                  <a:gd name="connsiteY91" fmla="*/ 863422 h 898001"/>
                  <a:gd name="connsiteX92" fmla="*/ 806881 w 910831"/>
                  <a:gd name="connsiteY92" fmla="*/ 693553 h 898001"/>
                  <a:gd name="connsiteX93" fmla="*/ 733798 w 910831"/>
                  <a:gd name="connsiteY93" fmla="*/ 693553 h 898001"/>
                  <a:gd name="connsiteX94" fmla="*/ 733798 w 910831"/>
                  <a:gd name="connsiteY94" fmla="*/ 525658 h 898001"/>
                  <a:gd name="connsiteX95" fmla="*/ 806881 w 910831"/>
                  <a:gd name="connsiteY95" fmla="*/ 525658 h 898001"/>
                  <a:gd name="connsiteX96" fmla="*/ 806881 w 910831"/>
                  <a:gd name="connsiteY96" fmla="*/ 693553 h 898001"/>
                  <a:gd name="connsiteX97" fmla="*/ 877990 w 910831"/>
                  <a:gd name="connsiteY97" fmla="*/ 743921 h 898001"/>
                  <a:gd name="connsiteX98" fmla="*/ 860213 w 910831"/>
                  <a:gd name="connsiteY98" fmla="*/ 760710 h 898001"/>
                  <a:gd name="connsiteX99" fmla="*/ 859225 w 910831"/>
                  <a:gd name="connsiteY99" fmla="*/ 760710 h 898001"/>
                  <a:gd name="connsiteX100" fmla="*/ 841448 w 910831"/>
                  <a:gd name="connsiteY100" fmla="*/ 743921 h 898001"/>
                  <a:gd name="connsiteX101" fmla="*/ 841448 w 910831"/>
                  <a:gd name="connsiteY101" fmla="*/ 474302 h 898001"/>
                  <a:gd name="connsiteX102" fmla="*/ 859225 w 910831"/>
                  <a:gd name="connsiteY102" fmla="*/ 457512 h 898001"/>
                  <a:gd name="connsiteX103" fmla="*/ 860213 w 910831"/>
                  <a:gd name="connsiteY103" fmla="*/ 457512 h 898001"/>
                  <a:gd name="connsiteX104" fmla="*/ 877990 w 910831"/>
                  <a:gd name="connsiteY104" fmla="*/ 474302 h 898001"/>
                  <a:gd name="connsiteX105" fmla="*/ 877990 w 910831"/>
                  <a:gd name="connsiteY105" fmla="*/ 743921 h 89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910831" h="898001">
                    <a:moveTo>
                      <a:pt x="860213" y="422946"/>
                    </a:moveTo>
                    <a:lnTo>
                      <a:pt x="860213" y="422946"/>
                    </a:lnTo>
                    <a:cubicBezTo>
                      <a:pt x="830584" y="422946"/>
                      <a:pt x="806881" y="445661"/>
                      <a:pt x="806881" y="474302"/>
                    </a:cubicBezTo>
                    <a:lnTo>
                      <a:pt x="806881" y="491091"/>
                    </a:lnTo>
                    <a:cubicBezTo>
                      <a:pt x="780216" y="491091"/>
                      <a:pt x="760463" y="491091"/>
                      <a:pt x="725897" y="491091"/>
                    </a:cubicBezTo>
                    <a:cubicBezTo>
                      <a:pt x="720959" y="491091"/>
                      <a:pt x="718984" y="489116"/>
                      <a:pt x="717008" y="485165"/>
                    </a:cubicBezTo>
                    <a:cubicBezTo>
                      <a:pt x="686392" y="424921"/>
                      <a:pt x="640962" y="379491"/>
                      <a:pt x="578742" y="349863"/>
                    </a:cubicBezTo>
                    <a:cubicBezTo>
                      <a:pt x="573804" y="347887"/>
                      <a:pt x="572817" y="344925"/>
                      <a:pt x="572817" y="339987"/>
                    </a:cubicBezTo>
                    <a:cubicBezTo>
                      <a:pt x="572817" y="301469"/>
                      <a:pt x="572817" y="262952"/>
                      <a:pt x="572817" y="224436"/>
                    </a:cubicBezTo>
                    <a:cubicBezTo>
                      <a:pt x="572817" y="208633"/>
                      <a:pt x="566891" y="202708"/>
                      <a:pt x="551089" y="202708"/>
                    </a:cubicBezTo>
                    <a:cubicBezTo>
                      <a:pt x="541213" y="202708"/>
                      <a:pt x="531337" y="202708"/>
                      <a:pt x="521461" y="202708"/>
                    </a:cubicBezTo>
                    <a:cubicBezTo>
                      <a:pt x="521461" y="168141"/>
                      <a:pt x="521461" y="134562"/>
                      <a:pt x="521461" y="100984"/>
                    </a:cubicBezTo>
                    <a:cubicBezTo>
                      <a:pt x="555039" y="100984"/>
                      <a:pt x="587631" y="100984"/>
                      <a:pt x="621210" y="100984"/>
                    </a:cubicBezTo>
                    <a:cubicBezTo>
                      <a:pt x="658739" y="100984"/>
                      <a:pt x="695281" y="100984"/>
                      <a:pt x="732810" y="100984"/>
                    </a:cubicBezTo>
                    <a:cubicBezTo>
                      <a:pt x="753550" y="100984"/>
                      <a:pt x="772315" y="86169"/>
                      <a:pt x="778240" y="67405"/>
                    </a:cubicBezTo>
                    <a:cubicBezTo>
                      <a:pt x="789104" y="31851"/>
                      <a:pt x="764414" y="247"/>
                      <a:pt x="724909" y="247"/>
                    </a:cubicBezTo>
                    <a:cubicBezTo>
                      <a:pt x="565903" y="247"/>
                      <a:pt x="406897" y="247"/>
                      <a:pt x="247891" y="247"/>
                    </a:cubicBezTo>
                    <a:cubicBezTo>
                      <a:pt x="222213" y="247"/>
                      <a:pt x="195548" y="-741"/>
                      <a:pt x="169870" y="1234"/>
                    </a:cubicBezTo>
                    <a:cubicBezTo>
                      <a:pt x="132340" y="3210"/>
                      <a:pt x="109625" y="45677"/>
                      <a:pt x="129378" y="77281"/>
                    </a:cubicBezTo>
                    <a:cubicBezTo>
                      <a:pt x="140241" y="95058"/>
                      <a:pt x="157031" y="101971"/>
                      <a:pt x="177771" y="101971"/>
                    </a:cubicBezTo>
                    <a:cubicBezTo>
                      <a:pt x="242953" y="101971"/>
                      <a:pt x="309123" y="101971"/>
                      <a:pt x="374306" y="101971"/>
                    </a:cubicBezTo>
                    <a:cubicBezTo>
                      <a:pt x="377269" y="101971"/>
                      <a:pt x="379244" y="101971"/>
                      <a:pt x="381219" y="101971"/>
                    </a:cubicBezTo>
                    <a:cubicBezTo>
                      <a:pt x="381219" y="136538"/>
                      <a:pt x="381219" y="170117"/>
                      <a:pt x="381219" y="203695"/>
                    </a:cubicBezTo>
                    <a:cubicBezTo>
                      <a:pt x="371343" y="203695"/>
                      <a:pt x="360479" y="203695"/>
                      <a:pt x="350603" y="203695"/>
                    </a:cubicBezTo>
                    <a:cubicBezTo>
                      <a:pt x="334801" y="203695"/>
                      <a:pt x="328876" y="209621"/>
                      <a:pt x="328876" y="225423"/>
                    </a:cubicBezTo>
                    <a:cubicBezTo>
                      <a:pt x="328876" y="263940"/>
                      <a:pt x="328876" y="302457"/>
                      <a:pt x="328876" y="340974"/>
                    </a:cubicBezTo>
                    <a:cubicBezTo>
                      <a:pt x="328876" y="345912"/>
                      <a:pt x="327888" y="348875"/>
                      <a:pt x="322950" y="350850"/>
                    </a:cubicBezTo>
                    <a:cubicBezTo>
                      <a:pt x="261718" y="380479"/>
                      <a:pt x="215300" y="424921"/>
                      <a:pt x="185672" y="486153"/>
                    </a:cubicBezTo>
                    <a:cubicBezTo>
                      <a:pt x="183696" y="490104"/>
                      <a:pt x="181721" y="492079"/>
                      <a:pt x="176783" y="492079"/>
                    </a:cubicBezTo>
                    <a:cubicBezTo>
                      <a:pt x="143204" y="492079"/>
                      <a:pt x="129378" y="492079"/>
                      <a:pt x="105675" y="492079"/>
                    </a:cubicBezTo>
                    <a:lnTo>
                      <a:pt x="105675" y="475289"/>
                    </a:lnTo>
                    <a:cubicBezTo>
                      <a:pt x="105675" y="446649"/>
                      <a:pt x="81972" y="423934"/>
                      <a:pt x="53331" y="423934"/>
                    </a:cubicBezTo>
                    <a:lnTo>
                      <a:pt x="52344" y="423934"/>
                    </a:lnTo>
                    <a:cubicBezTo>
                      <a:pt x="23703" y="423934"/>
                      <a:pt x="0" y="446649"/>
                      <a:pt x="0" y="475289"/>
                    </a:cubicBezTo>
                    <a:lnTo>
                      <a:pt x="0" y="744909"/>
                    </a:lnTo>
                    <a:cubicBezTo>
                      <a:pt x="0" y="773549"/>
                      <a:pt x="23703" y="796264"/>
                      <a:pt x="52344" y="796264"/>
                    </a:cubicBezTo>
                    <a:lnTo>
                      <a:pt x="53331" y="796264"/>
                    </a:lnTo>
                    <a:cubicBezTo>
                      <a:pt x="81972" y="796264"/>
                      <a:pt x="105675" y="773549"/>
                      <a:pt x="105675" y="744909"/>
                    </a:cubicBezTo>
                    <a:lnTo>
                      <a:pt x="105675" y="728119"/>
                    </a:lnTo>
                    <a:cubicBezTo>
                      <a:pt x="129378" y="728119"/>
                      <a:pt x="143204" y="728119"/>
                      <a:pt x="176783" y="728119"/>
                    </a:cubicBezTo>
                    <a:cubicBezTo>
                      <a:pt x="181721" y="728119"/>
                      <a:pt x="183696" y="729106"/>
                      <a:pt x="185672" y="734044"/>
                    </a:cubicBezTo>
                    <a:cubicBezTo>
                      <a:pt x="220238" y="803178"/>
                      <a:pt x="273569" y="851571"/>
                      <a:pt x="347640" y="879224"/>
                    </a:cubicBezTo>
                    <a:cubicBezTo>
                      <a:pt x="459241" y="920704"/>
                      <a:pt x="583680" y="892063"/>
                      <a:pt x="665652" y="807128"/>
                    </a:cubicBezTo>
                    <a:cubicBezTo>
                      <a:pt x="686392" y="785401"/>
                      <a:pt x="703182" y="760710"/>
                      <a:pt x="716021" y="734044"/>
                    </a:cubicBezTo>
                    <a:cubicBezTo>
                      <a:pt x="717996" y="731082"/>
                      <a:pt x="718984" y="728119"/>
                      <a:pt x="723922" y="728119"/>
                    </a:cubicBezTo>
                    <a:cubicBezTo>
                      <a:pt x="757501" y="728119"/>
                      <a:pt x="778240" y="728119"/>
                      <a:pt x="804906" y="728119"/>
                    </a:cubicBezTo>
                    <a:lnTo>
                      <a:pt x="804906" y="743921"/>
                    </a:lnTo>
                    <a:cubicBezTo>
                      <a:pt x="804906" y="772562"/>
                      <a:pt x="828609" y="795277"/>
                      <a:pt x="857250" y="795277"/>
                    </a:cubicBezTo>
                    <a:lnTo>
                      <a:pt x="858237" y="795277"/>
                    </a:lnTo>
                    <a:cubicBezTo>
                      <a:pt x="886878" y="795277"/>
                      <a:pt x="910581" y="772562"/>
                      <a:pt x="910581" y="743921"/>
                    </a:cubicBezTo>
                    <a:lnTo>
                      <a:pt x="910581" y="474302"/>
                    </a:lnTo>
                    <a:cubicBezTo>
                      <a:pt x="913544" y="445661"/>
                      <a:pt x="889841" y="422946"/>
                      <a:pt x="860213" y="422946"/>
                    </a:cubicBezTo>
                    <a:close/>
                    <a:moveTo>
                      <a:pt x="72096" y="743921"/>
                    </a:moveTo>
                    <a:cubicBezTo>
                      <a:pt x="72096" y="753797"/>
                      <a:pt x="64195" y="760710"/>
                      <a:pt x="54319" y="760710"/>
                    </a:cubicBezTo>
                    <a:lnTo>
                      <a:pt x="53331" y="760710"/>
                    </a:lnTo>
                    <a:cubicBezTo>
                      <a:pt x="43455" y="760710"/>
                      <a:pt x="35554" y="752809"/>
                      <a:pt x="35554" y="743921"/>
                    </a:cubicBezTo>
                    <a:lnTo>
                      <a:pt x="35554" y="474302"/>
                    </a:lnTo>
                    <a:cubicBezTo>
                      <a:pt x="35554" y="464426"/>
                      <a:pt x="43455" y="457512"/>
                      <a:pt x="53331" y="457512"/>
                    </a:cubicBezTo>
                    <a:lnTo>
                      <a:pt x="54319" y="457512"/>
                    </a:lnTo>
                    <a:cubicBezTo>
                      <a:pt x="64195" y="457512"/>
                      <a:pt x="72096" y="465413"/>
                      <a:pt x="72096" y="474302"/>
                    </a:cubicBezTo>
                    <a:lnTo>
                      <a:pt x="72096" y="743921"/>
                    </a:lnTo>
                    <a:close/>
                    <a:moveTo>
                      <a:pt x="107650" y="693553"/>
                    </a:moveTo>
                    <a:lnTo>
                      <a:pt x="107650" y="525658"/>
                    </a:lnTo>
                    <a:cubicBezTo>
                      <a:pt x="127402" y="525658"/>
                      <a:pt x="141229" y="525658"/>
                      <a:pt x="171845" y="525658"/>
                    </a:cubicBezTo>
                    <a:cubicBezTo>
                      <a:pt x="155056" y="580964"/>
                      <a:pt x="155056" y="637258"/>
                      <a:pt x="171845" y="693553"/>
                    </a:cubicBezTo>
                    <a:cubicBezTo>
                      <a:pt x="140241" y="693553"/>
                      <a:pt x="126415" y="693553"/>
                      <a:pt x="107650" y="693553"/>
                    </a:cubicBezTo>
                    <a:close/>
                    <a:moveTo>
                      <a:pt x="178758" y="67405"/>
                    </a:moveTo>
                    <a:cubicBezTo>
                      <a:pt x="166907" y="67405"/>
                      <a:pt x="159994" y="61479"/>
                      <a:pt x="159006" y="52590"/>
                    </a:cubicBezTo>
                    <a:cubicBezTo>
                      <a:pt x="158018" y="41727"/>
                      <a:pt x="165919" y="33826"/>
                      <a:pt x="177771" y="33826"/>
                    </a:cubicBezTo>
                    <a:cubicBezTo>
                      <a:pt x="210362" y="33826"/>
                      <a:pt x="241966" y="33826"/>
                      <a:pt x="274557" y="33826"/>
                    </a:cubicBezTo>
                    <a:cubicBezTo>
                      <a:pt x="424674" y="33826"/>
                      <a:pt x="575779" y="33826"/>
                      <a:pt x="725897" y="33826"/>
                    </a:cubicBezTo>
                    <a:cubicBezTo>
                      <a:pt x="737748" y="33826"/>
                      <a:pt x="745649" y="38764"/>
                      <a:pt x="747624" y="47652"/>
                    </a:cubicBezTo>
                    <a:cubicBezTo>
                      <a:pt x="749600" y="58516"/>
                      <a:pt x="740711" y="66417"/>
                      <a:pt x="728860" y="67405"/>
                    </a:cubicBezTo>
                    <a:cubicBezTo>
                      <a:pt x="702194" y="67405"/>
                      <a:pt x="674541" y="67405"/>
                      <a:pt x="647875" y="67405"/>
                    </a:cubicBezTo>
                    <a:cubicBezTo>
                      <a:pt x="582693" y="67405"/>
                      <a:pt x="517510" y="67405"/>
                      <a:pt x="452328" y="67405"/>
                    </a:cubicBezTo>
                    <a:lnTo>
                      <a:pt x="452328" y="67405"/>
                    </a:lnTo>
                    <a:cubicBezTo>
                      <a:pt x="361467" y="67405"/>
                      <a:pt x="269619" y="67405"/>
                      <a:pt x="178758" y="67405"/>
                    </a:cubicBezTo>
                    <a:close/>
                    <a:moveTo>
                      <a:pt x="486894" y="101971"/>
                    </a:moveTo>
                    <a:cubicBezTo>
                      <a:pt x="486894" y="135550"/>
                      <a:pt x="486894" y="169129"/>
                      <a:pt x="486894" y="202708"/>
                    </a:cubicBezTo>
                    <a:cubicBezTo>
                      <a:pt x="464179" y="202708"/>
                      <a:pt x="441464" y="202708"/>
                      <a:pt x="418749" y="202708"/>
                    </a:cubicBezTo>
                    <a:cubicBezTo>
                      <a:pt x="418749" y="169129"/>
                      <a:pt x="418749" y="135550"/>
                      <a:pt x="418749" y="101971"/>
                    </a:cubicBezTo>
                    <a:cubicBezTo>
                      <a:pt x="441464" y="101971"/>
                      <a:pt x="464179" y="101971"/>
                      <a:pt x="486894" y="101971"/>
                    </a:cubicBezTo>
                    <a:close/>
                    <a:moveTo>
                      <a:pt x="366405" y="237274"/>
                    </a:moveTo>
                    <a:cubicBezTo>
                      <a:pt x="423687" y="237274"/>
                      <a:pt x="480968" y="237274"/>
                      <a:pt x="538250" y="237274"/>
                    </a:cubicBezTo>
                    <a:cubicBezTo>
                      <a:pt x="538250" y="269866"/>
                      <a:pt x="538250" y="301469"/>
                      <a:pt x="538250" y="334061"/>
                    </a:cubicBezTo>
                    <a:cubicBezTo>
                      <a:pt x="480968" y="317271"/>
                      <a:pt x="423687" y="317271"/>
                      <a:pt x="366405" y="334061"/>
                    </a:cubicBezTo>
                    <a:cubicBezTo>
                      <a:pt x="366405" y="301469"/>
                      <a:pt x="366405" y="269866"/>
                      <a:pt x="366405" y="237274"/>
                    </a:cubicBezTo>
                    <a:close/>
                    <a:moveTo>
                      <a:pt x="452328" y="863422"/>
                    </a:moveTo>
                    <a:cubicBezTo>
                      <a:pt x="308136" y="863422"/>
                      <a:pt x="191597" y="749847"/>
                      <a:pt x="192585" y="608617"/>
                    </a:cubicBezTo>
                    <a:cubicBezTo>
                      <a:pt x="192585" y="468376"/>
                      <a:pt x="310111" y="354801"/>
                      <a:pt x="453315" y="354801"/>
                    </a:cubicBezTo>
                    <a:cubicBezTo>
                      <a:pt x="596519" y="354801"/>
                      <a:pt x="713058" y="469364"/>
                      <a:pt x="712070" y="609605"/>
                    </a:cubicBezTo>
                    <a:cubicBezTo>
                      <a:pt x="712070" y="749847"/>
                      <a:pt x="595532" y="863422"/>
                      <a:pt x="452328" y="863422"/>
                    </a:cubicBezTo>
                    <a:close/>
                    <a:moveTo>
                      <a:pt x="806881" y="693553"/>
                    </a:moveTo>
                    <a:cubicBezTo>
                      <a:pt x="783179" y="693553"/>
                      <a:pt x="765401" y="693553"/>
                      <a:pt x="733798" y="693553"/>
                    </a:cubicBezTo>
                    <a:cubicBezTo>
                      <a:pt x="750587" y="637258"/>
                      <a:pt x="750587" y="581952"/>
                      <a:pt x="733798" y="525658"/>
                    </a:cubicBezTo>
                    <a:cubicBezTo>
                      <a:pt x="764414" y="525658"/>
                      <a:pt x="783179" y="525658"/>
                      <a:pt x="806881" y="525658"/>
                    </a:cubicBezTo>
                    <a:lnTo>
                      <a:pt x="806881" y="693553"/>
                    </a:lnTo>
                    <a:close/>
                    <a:moveTo>
                      <a:pt x="877990" y="743921"/>
                    </a:moveTo>
                    <a:cubicBezTo>
                      <a:pt x="877990" y="753797"/>
                      <a:pt x="870089" y="760710"/>
                      <a:pt x="860213" y="760710"/>
                    </a:cubicBezTo>
                    <a:lnTo>
                      <a:pt x="859225" y="760710"/>
                    </a:lnTo>
                    <a:cubicBezTo>
                      <a:pt x="849349" y="760710"/>
                      <a:pt x="841448" y="752809"/>
                      <a:pt x="841448" y="743921"/>
                    </a:cubicBezTo>
                    <a:lnTo>
                      <a:pt x="841448" y="474302"/>
                    </a:lnTo>
                    <a:cubicBezTo>
                      <a:pt x="841448" y="464426"/>
                      <a:pt x="849349" y="457512"/>
                      <a:pt x="859225" y="457512"/>
                    </a:cubicBezTo>
                    <a:lnTo>
                      <a:pt x="860213" y="457512"/>
                    </a:lnTo>
                    <a:cubicBezTo>
                      <a:pt x="870089" y="457512"/>
                      <a:pt x="877990" y="465413"/>
                      <a:pt x="877990" y="474302"/>
                    </a:cubicBezTo>
                    <a:lnTo>
                      <a:pt x="877990" y="743921"/>
                    </a:lnTo>
                    <a:close/>
                  </a:path>
                </a:pathLst>
              </a:custGeom>
              <a:grpFill/>
              <a:ln w="98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pic>
          <p:nvPicPr>
            <p:cNvPr id="25" name="Рисунок 24">
              <a:extLst>
                <a:ext uri="{FF2B5EF4-FFF2-40B4-BE49-F238E27FC236}">
                  <a16:creationId xmlns:a16="http://schemas.microsoft.com/office/drawing/2014/main" id="{EB81B155-544F-FECB-FB87-E120BC8397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676032" y="7621706"/>
              <a:ext cx="658034" cy="690935"/>
            </a:xfrm>
            <a:prstGeom prst="rect">
              <a:avLst/>
            </a:prstGeom>
          </p:spPr>
        </p:pic>
        <p:pic>
          <p:nvPicPr>
            <p:cNvPr id="27" name="Рисунок 26">
              <a:extLst>
                <a:ext uri="{FF2B5EF4-FFF2-40B4-BE49-F238E27FC236}">
                  <a16:creationId xmlns:a16="http://schemas.microsoft.com/office/drawing/2014/main" id="{833ED4EC-3622-B9F4-B317-B1BE24F84BC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4780756" y="7612708"/>
              <a:ext cx="742688" cy="708929"/>
            </a:xfrm>
            <a:prstGeom prst="rect">
              <a:avLst/>
            </a:prstGeom>
          </p:spPr>
        </p:pic>
      </p:grpSp>
      <p:sp>
        <p:nvSpPr>
          <p:cNvPr id="26" name="Рисунок 12">
            <a:extLst>
              <a:ext uri="{FF2B5EF4-FFF2-40B4-BE49-F238E27FC236}">
                <a16:creationId xmlns:a16="http://schemas.microsoft.com/office/drawing/2014/main" id="{EDA116AC-6DCB-C81D-4D07-5F2EDD37A15B}"/>
              </a:ext>
            </a:extLst>
          </p:cNvPr>
          <p:cNvSpPr/>
          <p:nvPr/>
        </p:nvSpPr>
        <p:spPr>
          <a:xfrm>
            <a:off x="9535531" y="-24170"/>
            <a:ext cx="8760208" cy="8442899"/>
          </a:xfrm>
          <a:custGeom>
            <a:avLst/>
            <a:gdLst>
              <a:gd name="connsiteX0" fmla="*/ 0 w 10593971"/>
              <a:gd name="connsiteY0" fmla="*/ 4087156 h 13206627"/>
              <a:gd name="connsiteX1" fmla="*/ 6233590 w 10593971"/>
              <a:gd name="connsiteY1" fmla="*/ 6545903 h 13206627"/>
              <a:gd name="connsiteX2" fmla="*/ 6233590 w 10593971"/>
              <a:gd name="connsiteY2" fmla="*/ 6659777 h 13206627"/>
              <a:gd name="connsiteX3" fmla="*/ 0 w 10593971"/>
              <a:gd name="connsiteY3" fmla="*/ 9118523 h 13206627"/>
              <a:gd name="connsiteX4" fmla="*/ 0 w 10593971"/>
              <a:gd name="connsiteY4" fmla="*/ 13206628 h 13206627"/>
              <a:gd name="connsiteX5" fmla="*/ 10593971 w 10593971"/>
              <a:gd name="connsiteY5" fmla="*/ 8202781 h 13206627"/>
              <a:gd name="connsiteX6" fmla="*/ 10593971 w 10593971"/>
              <a:gd name="connsiteY6" fmla="*/ 5002899 h 13206627"/>
              <a:gd name="connsiteX7" fmla="*/ 0 w 10593971"/>
              <a:gd name="connsiteY7" fmla="*/ 0 h 13206627"/>
              <a:gd name="connsiteX8" fmla="*/ 0 w 10593971"/>
              <a:gd name="connsiteY8" fmla="*/ 4087156 h 13206627"/>
              <a:gd name="connsiteX0" fmla="*/ 0 w 10593971"/>
              <a:gd name="connsiteY0" fmla="*/ 4087156 h 13206628"/>
              <a:gd name="connsiteX1" fmla="*/ 6233590 w 10593971"/>
              <a:gd name="connsiteY1" fmla="*/ 6545903 h 13206628"/>
              <a:gd name="connsiteX2" fmla="*/ 6233590 w 10593971"/>
              <a:gd name="connsiteY2" fmla="*/ 6659777 h 13206628"/>
              <a:gd name="connsiteX3" fmla="*/ 0 w 10593971"/>
              <a:gd name="connsiteY3" fmla="*/ 9118523 h 13206628"/>
              <a:gd name="connsiteX4" fmla="*/ 0 w 10593971"/>
              <a:gd name="connsiteY4" fmla="*/ 13206628 h 13206628"/>
              <a:gd name="connsiteX5" fmla="*/ 10593971 w 10593971"/>
              <a:gd name="connsiteY5" fmla="*/ 8202781 h 13206628"/>
              <a:gd name="connsiteX6" fmla="*/ 10593971 w 10593971"/>
              <a:gd name="connsiteY6" fmla="*/ 5002899 h 13206628"/>
              <a:gd name="connsiteX7" fmla="*/ 6375400 w 10593971"/>
              <a:gd name="connsiteY7" fmla="*/ 2998865 h 13206628"/>
              <a:gd name="connsiteX8" fmla="*/ 0 w 10593971"/>
              <a:gd name="connsiteY8" fmla="*/ 0 h 13206628"/>
              <a:gd name="connsiteX9" fmla="*/ 0 w 10593971"/>
              <a:gd name="connsiteY9" fmla="*/ 4087156 h 13206628"/>
              <a:gd name="connsiteX0" fmla="*/ 0 w 10593971"/>
              <a:gd name="connsiteY0" fmla="*/ 1090767 h 10210239"/>
              <a:gd name="connsiteX1" fmla="*/ 6233590 w 10593971"/>
              <a:gd name="connsiteY1" fmla="*/ 3549514 h 10210239"/>
              <a:gd name="connsiteX2" fmla="*/ 6233590 w 10593971"/>
              <a:gd name="connsiteY2" fmla="*/ 3663388 h 10210239"/>
              <a:gd name="connsiteX3" fmla="*/ 0 w 10593971"/>
              <a:gd name="connsiteY3" fmla="*/ 6122134 h 10210239"/>
              <a:gd name="connsiteX4" fmla="*/ 0 w 10593971"/>
              <a:gd name="connsiteY4" fmla="*/ 10210239 h 10210239"/>
              <a:gd name="connsiteX5" fmla="*/ 10593971 w 10593971"/>
              <a:gd name="connsiteY5" fmla="*/ 5206392 h 10210239"/>
              <a:gd name="connsiteX6" fmla="*/ 10593971 w 10593971"/>
              <a:gd name="connsiteY6" fmla="*/ 2006510 h 10210239"/>
              <a:gd name="connsiteX7" fmla="*/ 6375400 w 10593971"/>
              <a:gd name="connsiteY7" fmla="*/ 2476 h 10210239"/>
              <a:gd name="connsiteX8" fmla="*/ 0 w 10593971"/>
              <a:gd name="connsiteY8" fmla="*/ 0 h 10210239"/>
              <a:gd name="connsiteX9" fmla="*/ 0 w 10593971"/>
              <a:gd name="connsiteY9" fmla="*/ 1090767 h 10210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593971" h="10210239">
                <a:moveTo>
                  <a:pt x="0" y="1090767"/>
                </a:moveTo>
                <a:lnTo>
                  <a:pt x="6233590" y="3549514"/>
                </a:lnTo>
                <a:lnTo>
                  <a:pt x="6233590" y="3663388"/>
                </a:lnTo>
                <a:lnTo>
                  <a:pt x="0" y="6122134"/>
                </a:lnTo>
                <a:lnTo>
                  <a:pt x="0" y="10210239"/>
                </a:lnTo>
                <a:lnTo>
                  <a:pt x="10593971" y="5206392"/>
                </a:lnTo>
                <a:lnTo>
                  <a:pt x="10593971" y="2006510"/>
                </a:lnTo>
                <a:lnTo>
                  <a:pt x="6375400" y="2476"/>
                </a:lnTo>
                <a:lnTo>
                  <a:pt x="0" y="0"/>
                </a:lnTo>
                <a:lnTo>
                  <a:pt x="0" y="1090767"/>
                </a:lnTo>
                <a:close/>
              </a:path>
            </a:pathLst>
          </a:custGeom>
          <a:blipFill dpi="0" rotWithShape="1">
            <a:blip r:embed="rId7">
              <a:alphaModFix amt="50000"/>
            </a:blip>
            <a:srcRect/>
            <a:stretch>
              <a:fillRect/>
            </a:stretch>
          </a:blipFill>
          <a:ln w="1185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99" name="Заголовок 10">
            <a:extLst>
              <a:ext uri="{FF2B5EF4-FFF2-40B4-BE49-F238E27FC236}">
                <a16:creationId xmlns:a16="http://schemas.microsoft.com/office/drawing/2014/main" id="{BB91B8B3-188C-B1B4-9780-750C5AB77EE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Инженерная </a:t>
            </a:r>
            <a:br>
              <a:rPr lang="en-US" dirty="0"/>
            </a:br>
            <a:r>
              <a:rPr lang="ru-RU" dirty="0"/>
              <a:t>инфраструктура</a:t>
            </a:r>
          </a:p>
        </p:txBody>
      </p:sp>
      <p:sp>
        <p:nvSpPr>
          <p:cNvPr id="100" name="Текст 11">
            <a:extLst>
              <a:ext uri="{FF2B5EF4-FFF2-40B4-BE49-F238E27FC236}">
                <a16:creationId xmlns:a16="http://schemas.microsoft.com/office/drawing/2014/main" id="{475F8A8E-7340-F342-C9C8-CB0FC80F9F2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Энергообеспечение технических </a:t>
            </a:r>
            <a:br>
              <a:rPr lang="en-US" b="0" dirty="0">
                <a:solidFill>
                  <a:schemeClr val="tx1"/>
                </a:solidFill>
              </a:rPr>
            </a:br>
            <a:r>
              <a:rPr lang="ru-RU" b="0" dirty="0">
                <a:solidFill>
                  <a:schemeClr val="tx1"/>
                </a:solidFill>
              </a:rPr>
              <a:t>и подсобных помещений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Кухня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Котельная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Подача воды извне 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Системы защиты и связи и т.д.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327771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00" grpId="0" build="p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Полилиния: фигура 133">
            <a:extLst>
              <a:ext uri="{FF2B5EF4-FFF2-40B4-BE49-F238E27FC236}">
                <a16:creationId xmlns:a16="http://schemas.microsoft.com/office/drawing/2014/main" id="{19FB0877-95CE-E19D-89FC-762F4B2945B8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рямоугольник 1">
            <a:hlinkClick r:id="rId2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F6394DB6-D41C-3434-7076-9F04D8FE4BFE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F7C0A38-5453-28E1-3277-D62FE53E85AE}"/>
              </a:ext>
            </a:extLst>
          </p:cNvPr>
          <p:cNvSpPr txBox="1"/>
          <p:nvPr/>
        </p:nvSpPr>
        <p:spPr>
          <a:xfrm>
            <a:off x="9448564" y="8623300"/>
            <a:ext cx="904819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GP / GPL / HR /  VG / GT / FFT / FTT</a:t>
            </a:r>
            <a:endParaRPr lang="ru-RU" sz="3200" b="1" dirty="0">
              <a:solidFill>
                <a:srgbClr val="D90014"/>
              </a:solidFill>
              <a:latin typeface="+mj-lt"/>
              <a:cs typeface="Arial" panose="020B0604020202020204" pitchFamily="34" charset="0"/>
            </a:endParaRPr>
          </a:p>
        </p:txBody>
      </p:sp>
      <p:grpSp>
        <p:nvGrpSpPr>
          <p:cNvPr id="111" name="Группа 110">
            <a:extLst>
              <a:ext uri="{FF2B5EF4-FFF2-40B4-BE49-F238E27FC236}">
                <a16:creationId xmlns:a16="http://schemas.microsoft.com/office/drawing/2014/main" id="{71764AD9-21B1-7E88-3EF5-889C31F5F080}"/>
              </a:ext>
            </a:extLst>
          </p:cNvPr>
          <p:cNvGrpSpPr/>
          <p:nvPr/>
        </p:nvGrpSpPr>
        <p:grpSpPr>
          <a:xfrm>
            <a:off x="1275556" y="8540324"/>
            <a:ext cx="5588540" cy="616376"/>
            <a:chOff x="1199356" y="7494882"/>
            <a:chExt cx="5588540" cy="616376"/>
          </a:xfrm>
        </p:grpSpPr>
        <p:grpSp>
          <p:nvGrpSpPr>
            <p:cNvPr id="25" name="Рисунок 3">
              <a:extLst>
                <a:ext uri="{FF2B5EF4-FFF2-40B4-BE49-F238E27FC236}">
                  <a16:creationId xmlns:a16="http://schemas.microsoft.com/office/drawing/2014/main" id="{E8A39A35-75DB-A5C9-5861-B7C33F7CC65C}"/>
                </a:ext>
              </a:extLst>
            </p:cNvPr>
            <p:cNvGrpSpPr/>
            <p:nvPr/>
          </p:nvGrpSpPr>
          <p:grpSpPr>
            <a:xfrm>
              <a:off x="2418556" y="7527056"/>
              <a:ext cx="730899" cy="552029"/>
              <a:chOff x="884552" y="3571292"/>
              <a:chExt cx="928361" cy="701167"/>
            </a:xfrm>
            <a:solidFill>
              <a:schemeClr val="bg1">
                <a:lumMod val="75000"/>
              </a:schemeClr>
            </a:solidFill>
          </p:grpSpPr>
          <p:sp>
            <p:nvSpPr>
              <p:cNvPr id="26" name="Полилиния: фигура 25">
                <a:extLst>
                  <a:ext uri="{FF2B5EF4-FFF2-40B4-BE49-F238E27FC236}">
                    <a16:creationId xmlns:a16="http://schemas.microsoft.com/office/drawing/2014/main" id="{49FA6F3D-0709-F42A-293B-9D836AA5E3B0}"/>
                  </a:ext>
                </a:extLst>
              </p:cNvPr>
              <p:cNvSpPr/>
              <p:nvPr/>
            </p:nvSpPr>
            <p:spPr>
              <a:xfrm>
                <a:off x="884552" y="3571292"/>
                <a:ext cx="928361" cy="701167"/>
              </a:xfrm>
              <a:custGeom>
                <a:avLst/>
                <a:gdLst>
                  <a:gd name="connsiteX0" fmla="*/ 870757 w 928361"/>
                  <a:gd name="connsiteY0" fmla="*/ 571248 h 701167"/>
                  <a:gd name="connsiteX1" fmla="*/ 853897 w 928361"/>
                  <a:gd name="connsiteY1" fmla="*/ 571248 h 701167"/>
                  <a:gd name="connsiteX2" fmla="*/ 846955 w 928361"/>
                  <a:gd name="connsiteY2" fmla="*/ 549430 h 701167"/>
                  <a:gd name="connsiteX3" fmla="*/ 759681 w 928361"/>
                  <a:gd name="connsiteY3" fmla="*/ 480999 h 701167"/>
                  <a:gd name="connsiteX4" fmla="*/ 635712 w 928361"/>
                  <a:gd name="connsiteY4" fmla="*/ 561331 h 701167"/>
                  <a:gd name="connsiteX5" fmla="*/ 633728 w 928361"/>
                  <a:gd name="connsiteY5" fmla="*/ 569265 h 701167"/>
                  <a:gd name="connsiteX6" fmla="*/ 631745 w 928361"/>
                  <a:gd name="connsiteY6" fmla="*/ 571248 h 701167"/>
                  <a:gd name="connsiteX7" fmla="*/ 595050 w 928361"/>
                  <a:gd name="connsiteY7" fmla="*/ 571248 h 701167"/>
                  <a:gd name="connsiteX8" fmla="*/ 576207 w 928361"/>
                  <a:gd name="connsiteY8" fmla="*/ 551413 h 701167"/>
                  <a:gd name="connsiteX9" fmla="*/ 576207 w 928361"/>
                  <a:gd name="connsiteY9" fmla="*/ 223144 h 701167"/>
                  <a:gd name="connsiteX10" fmla="*/ 580174 w 928361"/>
                  <a:gd name="connsiteY10" fmla="*/ 213226 h 701167"/>
                  <a:gd name="connsiteX11" fmla="*/ 587116 w 928361"/>
                  <a:gd name="connsiteY11" fmla="*/ 206284 h 701167"/>
                  <a:gd name="connsiteX12" fmla="*/ 598025 w 928361"/>
                  <a:gd name="connsiteY12" fmla="*/ 202317 h 701167"/>
                  <a:gd name="connsiteX13" fmla="*/ 666456 w 928361"/>
                  <a:gd name="connsiteY13" fmla="*/ 202317 h 701167"/>
                  <a:gd name="connsiteX14" fmla="*/ 670423 w 928361"/>
                  <a:gd name="connsiteY14" fmla="*/ 202317 h 701167"/>
                  <a:gd name="connsiteX15" fmla="*/ 670423 w 928361"/>
                  <a:gd name="connsiteY15" fmla="*/ 206284 h 701167"/>
                  <a:gd name="connsiteX16" fmla="*/ 670423 w 928361"/>
                  <a:gd name="connsiteY16" fmla="*/ 367939 h 701167"/>
                  <a:gd name="connsiteX17" fmla="*/ 708110 w 928361"/>
                  <a:gd name="connsiteY17" fmla="*/ 404634 h 701167"/>
                  <a:gd name="connsiteX18" fmla="*/ 889600 w 928361"/>
                  <a:gd name="connsiteY18" fmla="*/ 404634 h 701167"/>
                  <a:gd name="connsiteX19" fmla="*/ 893567 w 928361"/>
                  <a:gd name="connsiteY19" fmla="*/ 404634 h 701167"/>
                  <a:gd name="connsiteX20" fmla="*/ 893567 w 928361"/>
                  <a:gd name="connsiteY20" fmla="*/ 407609 h 701167"/>
                  <a:gd name="connsiteX21" fmla="*/ 893567 w 928361"/>
                  <a:gd name="connsiteY21" fmla="*/ 548438 h 701167"/>
                  <a:gd name="connsiteX22" fmla="*/ 870757 w 928361"/>
                  <a:gd name="connsiteY22" fmla="*/ 571248 h 701167"/>
                  <a:gd name="connsiteX23" fmla="*/ 742821 w 928361"/>
                  <a:gd name="connsiteY23" fmla="*/ 663481 h 701167"/>
                  <a:gd name="connsiteX24" fmla="*/ 668440 w 928361"/>
                  <a:gd name="connsiteY24" fmla="*/ 590091 h 701167"/>
                  <a:gd name="connsiteX25" fmla="*/ 742821 w 928361"/>
                  <a:gd name="connsiteY25" fmla="*/ 516702 h 701167"/>
                  <a:gd name="connsiteX26" fmla="*/ 817202 w 928361"/>
                  <a:gd name="connsiteY26" fmla="*/ 590091 h 701167"/>
                  <a:gd name="connsiteX27" fmla="*/ 742821 w 928361"/>
                  <a:gd name="connsiteY27" fmla="*/ 663481 h 701167"/>
                  <a:gd name="connsiteX28" fmla="*/ 543479 w 928361"/>
                  <a:gd name="connsiteY28" fmla="*/ 198350 h 701167"/>
                  <a:gd name="connsiteX29" fmla="*/ 538520 w 928361"/>
                  <a:gd name="connsiteY29" fmla="*/ 223144 h 701167"/>
                  <a:gd name="connsiteX30" fmla="*/ 538520 w 928361"/>
                  <a:gd name="connsiteY30" fmla="*/ 420502 h 701167"/>
                  <a:gd name="connsiteX31" fmla="*/ 538520 w 928361"/>
                  <a:gd name="connsiteY31" fmla="*/ 424469 h 701167"/>
                  <a:gd name="connsiteX32" fmla="*/ 36695 w 928361"/>
                  <a:gd name="connsiteY32" fmla="*/ 424469 h 701167"/>
                  <a:gd name="connsiteX33" fmla="*/ 36695 w 928361"/>
                  <a:gd name="connsiteY33" fmla="*/ 421494 h 701167"/>
                  <a:gd name="connsiteX34" fmla="*/ 36695 w 928361"/>
                  <a:gd name="connsiteY34" fmla="*/ 132894 h 701167"/>
                  <a:gd name="connsiteX35" fmla="*/ 59505 w 928361"/>
                  <a:gd name="connsiteY35" fmla="*/ 70414 h 701167"/>
                  <a:gd name="connsiteX36" fmla="*/ 120002 w 928361"/>
                  <a:gd name="connsiteY36" fmla="*/ 39670 h 701167"/>
                  <a:gd name="connsiteX37" fmla="*/ 132895 w 928361"/>
                  <a:gd name="connsiteY37" fmla="*/ 38678 h 701167"/>
                  <a:gd name="connsiteX38" fmla="*/ 684308 w 928361"/>
                  <a:gd name="connsiteY38" fmla="*/ 38678 h 701167"/>
                  <a:gd name="connsiteX39" fmla="*/ 759681 w 928361"/>
                  <a:gd name="connsiteY39" fmla="*/ 77356 h 701167"/>
                  <a:gd name="connsiteX40" fmla="*/ 801334 w 928361"/>
                  <a:gd name="connsiteY40" fmla="*/ 137853 h 701167"/>
                  <a:gd name="connsiteX41" fmla="*/ 803318 w 928361"/>
                  <a:gd name="connsiteY41" fmla="*/ 157688 h 701167"/>
                  <a:gd name="connsiteX42" fmla="*/ 785466 w 928361"/>
                  <a:gd name="connsiteY42" fmla="*/ 167606 h 701167"/>
                  <a:gd name="connsiteX43" fmla="*/ 597034 w 928361"/>
                  <a:gd name="connsiteY43" fmla="*/ 167606 h 701167"/>
                  <a:gd name="connsiteX44" fmla="*/ 543479 w 928361"/>
                  <a:gd name="connsiteY44" fmla="*/ 198350 h 701167"/>
                  <a:gd name="connsiteX45" fmla="*/ 538520 w 928361"/>
                  <a:gd name="connsiteY45" fmla="*/ 464139 h 701167"/>
                  <a:gd name="connsiteX46" fmla="*/ 538520 w 928361"/>
                  <a:gd name="connsiteY46" fmla="*/ 553397 h 701167"/>
                  <a:gd name="connsiteX47" fmla="*/ 520669 w 928361"/>
                  <a:gd name="connsiteY47" fmla="*/ 571248 h 701167"/>
                  <a:gd name="connsiteX48" fmla="*/ 354055 w 928361"/>
                  <a:gd name="connsiteY48" fmla="*/ 571248 h 701167"/>
                  <a:gd name="connsiteX49" fmla="*/ 351080 w 928361"/>
                  <a:gd name="connsiteY49" fmla="*/ 571248 h 701167"/>
                  <a:gd name="connsiteX50" fmla="*/ 344137 w 928361"/>
                  <a:gd name="connsiteY50" fmla="*/ 548438 h 701167"/>
                  <a:gd name="connsiteX51" fmla="*/ 256863 w 928361"/>
                  <a:gd name="connsiteY51" fmla="*/ 480007 h 701167"/>
                  <a:gd name="connsiteX52" fmla="*/ 131903 w 928361"/>
                  <a:gd name="connsiteY52" fmla="*/ 568273 h 701167"/>
                  <a:gd name="connsiteX53" fmla="*/ 128928 w 928361"/>
                  <a:gd name="connsiteY53" fmla="*/ 571248 h 701167"/>
                  <a:gd name="connsiteX54" fmla="*/ 56530 w 928361"/>
                  <a:gd name="connsiteY54" fmla="*/ 571248 h 701167"/>
                  <a:gd name="connsiteX55" fmla="*/ 36695 w 928361"/>
                  <a:gd name="connsiteY55" fmla="*/ 552405 h 701167"/>
                  <a:gd name="connsiteX56" fmla="*/ 36695 w 928361"/>
                  <a:gd name="connsiteY56" fmla="*/ 462156 h 701167"/>
                  <a:gd name="connsiteX57" fmla="*/ 36695 w 928361"/>
                  <a:gd name="connsiteY57" fmla="*/ 461164 h 701167"/>
                  <a:gd name="connsiteX58" fmla="*/ 538520 w 928361"/>
                  <a:gd name="connsiteY58" fmla="*/ 461164 h 701167"/>
                  <a:gd name="connsiteX59" fmla="*/ 538520 w 928361"/>
                  <a:gd name="connsiteY59" fmla="*/ 464139 h 701167"/>
                  <a:gd name="connsiteX60" fmla="*/ 240995 w 928361"/>
                  <a:gd name="connsiteY60" fmla="*/ 663481 h 701167"/>
                  <a:gd name="connsiteX61" fmla="*/ 166614 w 928361"/>
                  <a:gd name="connsiteY61" fmla="*/ 589100 h 701167"/>
                  <a:gd name="connsiteX62" fmla="*/ 240995 w 928361"/>
                  <a:gd name="connsiteY62" fmla="*/ 515710 h 701167"/>
                  <a:gd name="connsiteX63" fmla="*/ 315377 w 928361"/>
                  <a:gd name="connsiteY63" fmla="*/ 590091 h 701167"/>
                  <a:gd name="connsiteX64" fmla="*/ 240995 w 928361"/>
                  <a:gd name="connsiteY64" fmla="*/ 663481 h 701167"/>
                  <a:gd name="connsiteX65" fmla="*/ 866790 w 928361"/>
                  <a:gd name="connsiteY65" fmla="*/ 334220 h 701167"/>
                  <a:gd name="connsiteX66" fmla="*/ 877699 w 928361"/>
                  <a:gd name="connsiteY66" fmla="*/ 356038 h 701167"/>
                  <a:gd name="connsiteX67" fmla="*/ 882658 w 928361"/>
                  <a:gd name="connsiteY67" fmla="*/ 368931 h 701167"/>
                  <a:gd name="connsiteX68" fmla="*/ 705134 w 928361"/>
                  <a:gd name="connsiteY68" fmla="*/ 368931 h 701167"/>
                  <a:gd name="connsiteX69" fmla="*/ 705134 w 928361"/>
                  <a:gd name="connsiteY69" fmla="*/ 203309 h 701167"/>
                  <a:gd name="connsiteX70" fmla="*/ 708110 w 928361"/>
                  <a:gd name="connsiteY70" fmla="*/ 203309 h 701167"/>
                  <a:gd name="connsiteX71" fmla="*/ 734887 w 928361"/>
                  <a:gd name="connsiteY71" fmla="*/ 203309 h 701167"/>
                  <a:gd name="connsiteX72" fmla="*/ 766623 w 928361"/>
                  <a:gd name="connsiteY72" fmla="*/ 213226 h 701167"/>
                  <a:gd name="connsiteX73" fmla="*/ 798359 w 928361"/>
                  <a:gd name="connsiteY73" fmla="*/ 244962 h 701167"/>
                  <a:gd name="connsiteX74" fmla="*/ 866790 w 928361"/>
                  <a:gd name="connsiteY74" fmla="*/ 334220 h 701167"/>
                  <a:gd name="connsiteX75" fmla="*/ 908443 w 928361"/>
                  <a:gd name="connsiteY75" fmla="*/ 328269 h 701167"/>
                  <a:gd name="connsiteX76" fmla="*/ 891584 w 928361"/>
                  <a:gd name="connsiteY76" fmla="*/ 305459 h 701167"/>
                  <a:gd name="connsiteX77" fmla="*/ 824144 w 928361"/>
                  <a:gd name="connsiteY77" fmla="*/ 216201 h 701167"/>
                  <a:gd name="connsiteX78" fmla="*/ 810260 w 928361"/>
                  <a:gd name="connsiteY78" fmla="*/ 200333 h 701167"/>
                  <a:gd name="connsiteX79" fmla="*/ 809268 w 928361"/>
                  <a:gd name="connsiteY79" fmla="*/ 198350 h 701167"/>
                  <a:gd name="connsiteX80" fmla="*/ 830095 w 928361"/>
                  <a:gd name="connsiteY80" fmla="*/ 179507 h 701167"/>
                  <a:gd name="connsiteX81" fmla="*/ 831087 w 928361"/>
                  <a:gd name="connsiteY81" fmla="*/ 116035 h 701167"/>
                  <a:gd name="connsiteX82" fmla="*/ 793400 w 928361"/>
                  <a:gd name="connsiteY82" fmla="*/ 59505 h 701167"/>
                  <a:gd name="connsiteX83" fmla="*/ 700176 w 928361"/>
                  <a:gd name="connsiteY83" fmla="*/ 992 h 701167"/>
                  <a:gd name="connsiteX84" fmla="*/ 681332 w 928361"/>
                  <a:gd name="connsiteY84" fmla="*/ 0 h 701167"/>
                  <a:gd name="connsiteX85" fmla="*/ 131903 w 928361"/>
                  <a:gd name="connsiteY85" fmla="*/ 0 h 701167"/>
                  <a:gd name="connsiteX86" fmla="*/ 34711 w 928361"/>
                  <a:gd name="connsiteY86" fmla="*/ 41653 h 701167"/>
                  <a:gd name="connsiteX87" fmla="*/ 992 w 928361"/>
                  <a:gd name="connsiteY87" fmla="*/ 113059 h 701167"/>
                  <a:gd name="connsiteX88" fmla="*/ 0 w 928361"/>
                  <a:gd name="connsiteY88" fmla="*/ 132894 h 701167"/>
                  <a:gd name="connsiteX89" fmla="*/ 0 w 928361"/>
                  <a:gd name="connsiteY89" fmla="*/ 551413 h 701167"/>
                  <a:gd name="connsiteX90" fmla="*/ 35703 w 928361"/>
                  <a:gd name="connsiteY90" fmla="*/ 603976 h 701167"/>
                  <a:gd name="connsiteX91" fmla="*/ 55538 w 928361"/>
                  <a:gd name="connsiteY91" fmla="*/ 607943 h 701167"/>
                  <a:gd name="connsiteX92" fmla="*/ 128928 w 928361"/>
                  <a:gd name="connsiteY92" fmla="*/ 607943 h 701167"/>
                  <a:gd name="connsiteX93" fmla="*/ 131903 w 928361"/>
                  <a:gd name="connsiteY93" fmla="*/ 607943 h 701167"/>
                  <a:gd name="connsiteX94" fmla="*/ 134878 w 928361"/>
                  <a:gd name="connsiteY94" fmla="*/ 620836 h 701167"/>
                  <a:gd name="connsiteX95" fmla="*/ 219177 w 928361"/>
                  <a:gd name="connsiteY95" fmla="*/ 698192 h 701167"/>
                  <a:gd name="connsiteX96" fmla="*/ 235045 w 928361"/>
                  <a:gd name="connsiteY96" fmla="*/ 700176 h 701167"/>
                  <a:gd name="connsiteX97" fmla="*/ 246946 w 928361"/>
                  <a:gd name="connsiteY97" fmla="*/ 700176 h 701167"/>
                  <a:gd name="connsiteX98" fmla="*/ 264797 w 928361"/>
                  <a:gd name="connsiteY98" fmla="*/ 697200 h 701167"/>
                  <a:gd name="connsiteX99" fmla="*/ 349096 w 928361"/>
                  <a:gd name="connsiteY99" fmla="*/ 614885 h 701167"/>
                  <a:gd name="connsiteX100" fmla="*/ 350088 w 928361"/>
                  <a:gd name="connsiteY100" fmla="*/ 607943 h 701167"/>
                  <a:gd name="connsiteX101" fmla="*/ 353063 w 928361"/>
                  <a:gd name="connsiteY101" fmla="*/ 607943 h 701167"/>
                  <a:gd name="connsiteX102" fmla="*/ 519677 w 928361"/>
                  <a:gd name="connsiteY102" fmla="*/ 607943 h 701167"/>
                  <a:gd name="connsiteX103" fmla="*/ 555380 w 928361"/>
                  <a:gd name="connsiteY103" fmla="*/ 595050 h 701167"/>
                  <a:gd name="connsiteX104" fmla="*/ 556372 w 928361"/>
                  <a:gd name="connsiteY104" fmla="*/ 594058 h 701167"/>
                  <a:gd name="connsiteX105" fmla="*/ 566289 w 928361"/>
                  <a:gd name="connsiteY105" fmla="*/ 601001 h 701167"/>
                  <a:gd name="connsiteX106" fmla="*/ 594058 w 928361"/>
                  <a:gd name="connsiteY106" fmla="*/ 608935 h 701167"/>
                  <a:gd name="connsiteX107" fmla="*/ 628770 w 928361"/>
                  <a:gd name="connsiteY107" fmla="*/ 608935 h 701167"/>
                  <a:gd name="connsiteX108" fmla="*/ 632737 w 928361"/>
                  <a:gd name="connsiteY108" fmla="*/ 611910 h 701167"/>
                  <a:gd name="connsiteX109" fmla="*/ 721994 w 928361"/>
                  <a:gd name="connsiteY109" fmla="*/ 699184 h 701167"/>
                  <a:gd name="connsiteX110" fmla="*/ 735879 w 928361"/>
                  <a:gd name="connsiteY110" fmla="*/ 701167 h 701167"/>
                  <a:gd name="connsiteX111" fmla="*/ 748771 w 928361"/>
                  <a:gd name="connsiteY111" fmla="*/ 701167 h 701167"/>
                  <a:gd name="connsiteX112" fmla="*/ 764639 w 928361"/>
                  <a:gd name="connsiteY112" fmla="*/ 699184 h 701167"/>
                  <a:gd name="connsiteX113" fmla="*/ 850922 w 928361"/>
                  <a:gd name="connsiteY113" fmla="*/ 612902 h 701167"/>
                  <a:gd name="connsiteX114" fmla="*/ 851914 w 928361"/>
                  <a:gd name="connsiteY114" fmla="*/ 609926 h 701167"/>
                  <a:gd name="connsiteX115" fmla="*/ 863814 w 928361"/>
                  <a:gd name="connsiteY115" fmla="*/ 609926 h 701167"/>
                  <a:gd name="connsiteX116" fmla="*/ 886625 w 928361"/>
                  <a:gd name="connsiteY116" fmla="*/ 607943 h 701167"/>
                  <a:gd name="connsiteX117" fmla="*/ 928278 w 928361"/>
                  <a:gd name="connsiteY117" fmla="*/ 557363 h 701167"/>
                  <a:gd name="connsiteX118" fmla="*/ 928278 w 928361"/>
                  <a:gd name="connsiteY118" fmla="*/ 512735 h 701167"/>
                  <a:gd name="connsiteX119" fmla="*/ 928278 w 928361"/>
                  <a:gd name="connsiteY119" fmla="*/ 402651 h 701167"/>
                  <a:gd name="connsiteX120" fmla="*/ 908443 w 928361"/>
                  <a:gd name="connsiteY120" fmla="*/ 328269 h 70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</a:cxnLst>
                <a:rect l="l" t="t" r="r" b="b"/>
                <a:pathLst>
                  <a:path w="928361" h="701167">
                    <a:moveTo>
                      <a:pt x="870757" y="571248"/>
                    </a:moveTo>
                    <a:cubicBezTo>
                      <a:pt x="864806" y="570256"/>
                      <a:pt x="858856" y="571248"/>
                      <a:pt x="853897" y="571248"/>
                    </a:cubicBezTo>
                    <a:cubicBezTo>
                      <a:pt x="851914" y="563314"/>
                      <a:pt x="849930" y="556372"/>
                      <a:pt x="846955" y="549430"/>
                    </a:cubicBezTo>
                    <a:cubicBezTo>
                      <a:pt x="830095" y="510751"/>
                      <a:pt x="801334" y="486949"/>
                      <a:pt x="759681" y="480999"/>
                    </a:cubicBezTo>
                    <a:cubicBezTo>
                      <a:pt x="703151" y="473065"/>
                      <a:pt x="651580" y="506784"/>
                      <a:pt x="635712" y="561331"/>
                    </a:cubicBezTo>
                    <a:cubicBezTo>
                      <a:pt x="634720" y="564306"/>
                      <a:pt x="634720" y="567281"/>
                      <a:pt x="633728" y="569265"/>
                    </a:cubicBezTo>
                    <a:cubicBezTo>
                      <a:pt x="633728" y="570256"/>
                      <a:pt x="632737" y="571248"/>
                      <a:pt x="631745" y="571248"/>
                    </a:cubicBezTo>
                    <a:cubicBezTo>
                      <a:pt x="619844" y="571248"/>
                      <a:pt x="606951" y="571248"/>
                      <a:pt x="595050" y="571248"/>
                    </a:cubicBezTo>
                    <a:cubicBezTo>
                      <a:pt x="585133" y="571248"/>
                      <a:pt x="576207" y="561331"/>
                      <a:pt x="576207" y="551413"/>
                    </a:cubicBezTo>
                    <a:cubicBezTo>
                      <a:pt x="576207" y="442321"/>
                      <a:pt x="576207" y="332236"/>
                      <a:pt x="576207" y="223144"/>
                    </a:cubicBezTo>
                    <a:cubicBezTo>
                      <a:pt x="576207" y="219177"/>
                      <a:pt x="577199" y="216201"/>
                      <a:pt x="580174" y="213226"/>
                    </a:cubicBezTo>
                    <a:cubicBezTo>
                      <a:pt x="582157" y="210251"/>
                      <a:pt x="585133" y="208268"/>
                      <a:pt x="587116" y="206284"/>
                    </a:cubicBezTo>
                    <a:cubicBezTo>
                      <a:pt x="590091" y="203309"/>
                      <a:pt x="594058" y="202317"/>
                      <a:pt x="598025" y="202317"/>
                    </a:cubicBezTo>
                    <a:cubicBezTo>
                      <a:pt x="620836" y="202317"/>
                      <a:pt x="643646" y="202317"/>
                      <a:pt x="666456" y="202317"/>
                    </a:cubicBezTo>
                    <a:lnTo>
                      <a:pt x="670423" y="202317"/>
                    </a:lnTo>
                    <a:lnTo>
                      <a:pt x="670423" y="206284"/>
                    </a:lnTo>
                    <a:lnTo>
                      <a:pt x="670423" y="367939"/>
                    </a:lnTo>
                    <a:cubicBezTo>
                      <a:pt x="670423" y="388766"/>
                      <a:pt x="687283" y="404634"/>
                      <a:pt x="708110" y="404634"/>
                    </a:cubicBezTo>
                    <a:cubicBezTo>
                      <a:pt x="768606" y="404634"/>
                      <a:pt x="829103" y="404634"/>
                      <a:pt x="889600" y="404634"/>
                    </a:cubicBezTo>
                    <a:lnTo>
                      <a:pt x="893567" y="404634"/>
                    </a:lnTo>
                    <a:lnTo>
                      <a:pt x="893567" y="407609"/>
                    </a:lnTo>
                    <a:cubicBezTo>
                      <a:pt x="893567" y="454221"/>
                      <a:pt x="893567" y="501826"/>
                      <a:pt x="893567" y="548438"/>
                    </a:cubicBezTo>
                    <a:cubicBezTo>
                      <a:pt x="892575" y="558355"/>
                      <a:pt x="879682" y="572240"/>
                      <a:pt x="870757" y="571248"/>
                    </a:cubicBezTo>
                    <a:moveTo>
                      <a:pt x="742821" y="663481"/>
                    </a:moveTo>
                    <a:cubicBezTo>
                      <a:pt x="701167" y="663481"/>
                      <a:pt x="668440" y="630753"/>
                      <a:pt x="668440" y="590091"/>
                    </a:cubicBezTo>
                    <a:cubicBezTo>
                      <a:pt x="668440" y="549430"/>
                      <a:pt x="701167" y="516702"/>
                      <a:pt x="742821" y="516702"/>
                    </a:cubicBezTo>
                    <a:cubicBezTo>
                      <a:pt x="784474" y="516702"/>
                      <a:pt x="817202" y="549430"/>
                      <a:pt x="817202" y="590091"/>
                    </a:cubicBezTo>
                    <a:cubicBezTo>
                      <a:pt x="817202" y="630753"/>
                      <a:pt x="784474" y="663481"/>
                      <a:pt x="742821" y="663481"/>
                    </a:cubicBezTo>
                    <a:moveTo>
                      <a:pt x="543479" y="198350"/>
                    </a:moveTo>
                    <a:cubicBezTo>
                      <a:pt x="539512" y="206284"/>
                      <a:pt x="538520" y="214218"/>
                      <a:pt x="538520" y="223144"/>
                    </a:cubicBezTo>
                    <a:cubicBezTo>
                      <a:pt x="538520" y="288599"/>
                      <a:pt x="538520" y="354055"/>
                      <a:pt x="538520" y="420502"/>
                    </a:cubicBezTo>
                    <a:lnTo>
                      <a:pt x="538520" y="424469"/>
                    </a:lnTo>
                    <a:lnTo>
                      <a:pt x="36695" y="424469"/>
                    </a:lnTo>
                    <a:cubicBezTo>
                      <a:pt x="36695" y="423477"/>
                      <a:pt x="36695" y="422486"/>
                      <a:pt x="36695" y="421494"/>
                    </a:cubicBezTo>
                    <a:cubicBezTo>
                      <a:pt x="36695" y="325294"/>
                      <a:pt x="36695" y="229094"/>
                      <a:pt x="36695" y="132894"/>
                    </a:cubicBezTo>
                    <a:cubicBezTo>
                      <a:pt x="36695" y="109093"/>
                      <a:pt x="43637" y="88266"/>
                      <a:pt x="59505" y="70414"/>
                    </a:cubicBezTo>
                    <a:cubicBezTo>
                      <a:pt x="75373" y="52563"/>
                      <a:pt x="96200" y="41653"/>
                      <a:pt x="120002" y="39670"/>
                    </a:cubicBezTo>
                    <a:cubicBezTo>
                      <a:pt x="123969" y="39670"/>
                      <a:pt x="128928" y="38678"/>
                      <a:pt x="132895" y="38678"/>
                    </a:cubicBezTo>
                    <a:cubicBezTo>
                      <a:pt x="316368" y="38678"/>
                      <a:pt x="500834" y="38678"/>
                      <a:pt x="684308" y="38678"/>
                    </a:cubicBezTo>
                    <a:cubicBezTo>
                      <a:pt x="716044" y="38678"/>
                      <a:pt x="740837" y="52563"/>
                      <a:pt x="759681" y="77356"/>
                    </a:cubicBezTo>
                    <a:cubicBezTo>
                      <a:pt x="773565" y="97191"/>
                      <a:pt x="787450" y="118018"/>
                      <a:pt x="801334" y="137853"/>
                    </a:cubicBezTo>
                    <a:cubicBezTo>
                      <a:pt x="805301" y="143804"/>
                      <a:pt x="806293" y="150746"/>
                      <a:pt x="803318" y="157688"/>
                    </a:cubicBezTo>
                    <a:cubicBezTo>
                      <a:pt x="799351" y="164631"/>
                      <a:pt x="793400" y="167606"/>
                      <a:pt x="785466" y="167606"/>
                    </a:cubicBezTo>
                    <a:cubicBezTo>
                      <a:pt x="722986" y="167606"/>
                      <a:pt x="659514" y="167606"/>
                      <a:pt x="597034" y="167606"/>
                    </a:cubicBezTo>
                    <a:cubicBezTo>
                      <a:pt x="571248" y="166614"/>
                      <a:pt x="554388" y="177523"/>
                      <a:pt x="543479" y="198350"/>
                    </a:cubicBezTo>
                    <a:moveTo>
                      <a:pt x="538520" y="464139"/>
                    </a:moveTo>
                    <a:cubicBezTo>
                      <a:pt x="538520" y="493891"/>
                      <a:pt x="538520" y="523644"/>
                      <a:pt x="538520" y="553397"/>
                    </a:cubicBezTo>
                    <a:cubicBezTo>
                      <a:pt x="538520" y="565298"/>
                      <a:pt x="532570" y="571248"/>
                      <a:pt x="520669" y="571248"/>
                    </a:cubicBezTo>
                    <a:cubicBezTo>
                      <a:pt x="465131" y="571248"/>
                      <a:pt x="409593" y="571248"/>
                      <a:pt x="354055" y="571248"/>
                    </a:cubicBezTo>
                    <a:lnTo>
                      <a:pt x="351080" y="571248"/>
                    </a:lnTo>
                    <a:cubicBezTo>
                      <a:pt x="348104" y="563314"/>
                      <a:pt x="347113" y="555380"/>
                      <a:pt x="344137" y="548438"/>
                    </a:cubicBezTo>
                    <a:cubicBezTo>
                      <a:pt x="327278" y="509760"/>
                      <a:pt x="298517" y="485958"/>
                      <a:pt x="256863" y="480007"/>
                    </a:cubicBezTo>
                    <a:cubicBezTo>
                      <a:pt x="197358" y="471081"/>
                      <a:pt x="142812" y="510751"/>
                      <a:pt x="131903" y="568273"/>
                    </a:cubicBezTo>
                    <a:cubicBezTo>
                      <a:pt x="131903" y="570256"/>
                      <a:pt x="130911" y="571248"/>
                      <a:pt x="128928" y="571248"/>
                    </a:cubicBezTo>
                    <a:cubicBezTo>
                      <a:pt x="105126" y="571248"/>
                      <a:pt x="80332" y="571248"/>
                      <a:pt x="56530" y="571248"/>
                    </a:cubicBezTo>
                    <a:cubicBezTo>
                      <a:pt x="44629" y="571248"/>
                      <a:pt x="36695" y="564306"/>
                      <a:pt x="36695" y="552405"/>
                    </a:cubicBezTo>
                    <a:cubicBezTo>
                      <a:pt x="36695" y="522652"/>
                      <a:pt x="36695" y="491908"/>
                      <a:pt x="36695" y="462156"/>
                    </a:cubicBezTo>
                    <a:cubicBezTo>
                      <a:pt x="36695" y="462156"/>
                      <a:pt x="36695" y="461164"/>
                      <a:pt x="36695" y="461164"/>
                    </a:cubicBezTo>
                    <a:lnTo>
                      <a:pt x="538520" y="461164"/>
                    </a:lnTo>
                    <a:lnTo>
                      <a:pt x="538520" y="464139"/>
                    </a:lnTo>
                    <a:close/>
                    <a:moveTo>
                      <a:pt x="240995" y="663481"/>
                    </a:moveTo>
                    <a:cubicBezTo>
                      <a:pt x="199342" y="663481"/>
                      <a:pt x="166614" y="630753"/>
                      <a:pt x="166614" y="589100"/>
                    </a:cubicBezTo>
                    <a:cubicBezTo>
                      <a:pt x="166614" y="548438"/>
                      <a:pt x="200334" y="515710"/>
                      <a:pt x="240995" y="515710"/>
                    </a:cubicBezTo>
                    <a:cubicBezTo>
                      <a:pt x="282649" y="515710"/>
                      <a:pt x="315377" y="548438"/>
                      <a:pt x="315377" y="590091"/>
                    </a:cubicBezTo>
                    <a:cubicBezTo>
                      <a:pt x="315377" y="630753"/>
                      <a:pt x="281657" y="663481"/>
                      <a:pt x="240995" y="663481"/>
                    </a:cubicBezTo>
                    <a:moveTo>
                      <a:pt x="866790" y="334220"/>
                    </a:moveTo>
                    <a:cubicBezTo>
                      <a:pt x="871749" y="341162"/>
                      <a:pt x="874724" y="349096"/>
                      <a:pt x="877699" y="356038"/>
                    </a:cubicBezTo>
                    <a:cubicBezTo>
                      <a:pt x="879682" y="360005"/>
                      <a:pt x="880674" y="363972"/>
                      <a:pt x="882658" y="368931"/>
                    </a:cubicBezTo>
                    <a:lnTo>
                      <a:pt x="705134" y="368931"/>
                    </a:lnTo>
                    <a:lnTo>
                      <a:pt x="705134" y="203309"/>
                    </a:lnTo>
                    <a:lnTo>
                      <a:pt x="708110" y="203309"/>
                    </a:lnTo>
                    <a:cubicBezTo>
                      <a:pt x="717035" y="203309"/>
                      <a:pt x="725961" y="203309"/>
                      <a:pt x="734887" y="203309"/>
                    </a:cubicBezTo>
                    <a:cubicBezTo>
                      <a:pt x="746788" y="202317"/>
                      <a:pt x="756705" y="207276"/>
                      <a:pt x="766623" y="213226"/>
                    </a:cubicBezTo>
                    <a:cubicBezTo>
                      <a:pt x="779516" y="222152"/>
                      <a:pt x="789433" y="233061"/>
                      <a:pt x="798359" y="244962"/>
                    </a:cubicBezTo>
                    <a:cubicBezTo>
                      <a:pt x="822161" y="274715"/>
                      <a:pt x="844971" y="304467"/>
                      <a:pt x="866790" y="334220"/>
                    </a:cubicBezTo>
                    <a:moveTo>
                      <a:pt x="908443" y="328269"/>
                    </a:moveTo>
                    <a:cubicBezTo>
                      <a:pt x="903484" y="320335"/>
                      <a:pt x="897534" y="313393"/>
                      <a:pt x="891584" y="305459"/>
                    </a:cubicBezTo>
                    <a:cubicBezTo>
                      <a:pt x="868773" y="275706"/>
                      <a:pt x="846955" y="245954"/>
                      <a:pt x="824144" y="216201"/>
                    </a:cubicBezTo>
                    <a:cubicBezTo>
                      <a:pt x="820177" y="210251"/>
                      <a:pt x="815219" y="205292"/>
                      <a:pt x="810260" y="200333"/>
                    </a:cubicBezTo>
                    <a:cubicBezTo>
                      <a:pt x="810260" y="199342"/>
                      <a:pt x="809268" y="199342"/>
                      <a:pt x="809268" y="198350"/>
                    </a:cubicBezTo>
                    <a:cubicBezTo>
                      <a:pt x="818194" y="193391"/>
                      <a:pt x="825136" y="187441"/>
                      <a:pt x="830095" y="179507"/>
                    </a:cubicBezTo>
                    <a:cubicBezTo>
                      <a:pt x="843979" y="159672"/>
                      <a:pt x="843979" y="135870"/>
                      <a:pt x="831087" y="116035"/>
                    </a:cubicBezTo>
                    <a:cubicBezTo>
                      <a:pt x="818194" y="97191"/>
                      <a:pt x="806293" y="78348"/>
                      <a:pt x="793400" y="59505"/>
                    </a:cubicBezTo>
                    <a:cubicBezTo>
                      <a:pt x="771582" y="26777"/>
                      <a:pt x="739846" y="6942"/>
                      <a:pt x="700176" y="992"/>
                    </a:cubicBezTo>
                    <a:cubicBezTo>
                      <a:pt x="694225" y="0"/>
                      <a:pt x="687283" y="0"/>
                      <a:pt x="681332" y="0"/>
                    </a:cubicBezTo>
                    <a:cubicBezTo>
                      <a:pt x="497859" y="0"/>
                      <a:pt x="315377" y="0"/>
                      <a:pt x="131903" y="0"/>
                    </a:cubicBezTo>
                    <a:cubicBezTo>
                      <a:pt x="93225" y="0"/>
                      <a:pt x="60497" y="13884"/>
                      <a:pt x="34711" y="41653"/>
                    </a:cubicBezTo>
                    <a:cubicBezTo>
                      <a:pt x="15868" y="61488"/>
                      <a:pt x="3967" y="85291"/>
                      <a:pt x="992" y="113059"/>
                    </a:cubicBezTo>
                    <a:cubicBezTo>
                      <a:pt x="0" y="120002"/>
                      <a:pt x="0" y="125952"/>
                      <a:pt x="0" y="132894"/>
                    </a:cubicBezTo>
                    <a:cubicBezTo>
                      <a:pt x="0" y="272731"/>
                      <a:pt x="0" y="411576"/>
                      <a:pt x="0" y="551413"/>
                    </a:cubicBezTo>
                    <a:cubicBezTo>
                      <a:pt x="0" y="575215"/>
                      <a:pt x="12893" y="595050"/>
                      <a:pt x="35703" y="603976"/>
                    </a:cubicBezTo>
                    <a:cubicBezTo>
                      <a:pt x="41654" y="606951"/>
                      <a:pt x="48596" y="607943"/>
                      <a:pt x="55538" y="607943"/>
                    </a:cubicBezTo>
                    <a:cubicBezTo>
                      <a:pt x="80332" y="607943"/>
                      <a:pt x="104134" y="607943"/>
                      <a:pt x="128928" y="607943"/>
                    </a:cubicBezTo>
                    <a:lnTo>
                      <a:pt x="131903" y="607943"/>
                    </a:lnTo>
                    <a:cubicBezTo>
                      <a:pt x="132895" y="611910"/>
                      <a:pt x="133886" y="616868"/>
                      <a:pt x="134878" y="620836"/>
                    </a:cubicBezTo>
                    <a:cubicBezTo>
                      <a:pt x="148763" y="662489"/>
                      <a:pt x="176532" y="688275"/>
                      <a:pt x="219177" y="698192"/>
                    </a:cubicBezTo>
                    <a:cubicBezTo>
                      <a:pt x="224136" y="699184"/>
                      <a:pt x="230086" y="700176"/>
                      <a:pt x="235045" y="700176"/>
                    </a:cubicBezTo>
                    <a:lnTo>
                      <a:pt x="246946" y="700176"/>
                    </a:lnTo>
                    <a:cubicBezTo>
                      <a:pt x="252896" y="699184"/>
                      <a:pt x="258847" y="699184"/>
                      <a:pt x="264797" y="697200"/>
                    </a:cubicBezTo>
                    <a:cubicBezTo>
                      <a:pt x="309426" y="686291"/>
                      <a:pt x="337195" y="658522"/>
                      <a:pt x="349096" y="614885"/>
                    </a:cubicBezTo>
                    <a:cubicBezTo>
                      <a:pt x="350088" y="612902"/>
                      <a:pt x="350088" y="610918"/>
                      <a:pt x="350088" y="607943"/>
                    </a:cubicBezTo>
                    <a:lnTo>
                      <a:pt x="353063" y="607943"/>
                    </a:lnTo>
                    <a:cubicBezTo>
                      <a:pt x="408601" y="607943"/>
                      <a:pt x="464139" y="607943"/>
                      <a:pt x="519677" y="607943"/>
                    </a:cubicBezTo>
                    <a:cubicBezTo>
                      <a:pt x="533562" y="607943"/>
                      <a:pt x="545463" y="602984"/>
                      <a:pt x="555380" y="595050"/>
                    </a:cubicBezTo>
                    <a:cubicBezTo>
                      <a:pt x="555380" y="595050"/>
                      <a:pt x="556372" y="594058"/>
                      <a:pt x="556372" y="594058"/>
                    </a:cubicBezTo>
                    <a:cubicBezTo>
                      <a:pt x="559347" y="596042"/>
                      <a:pt x="562322" y="599017"/>
                      <a:pt x="566289" y="601001"/>
                    </a:cubicBezTo>
                    <a:cubicBezTo>
                      <a:pt x="574223" y="605959"/>
                      <a:pt x="584141" y="608935"/>
                      <a:pt x="594058" y="608935"/>
                    </a:cubicBezTo>
                    <a:cubicBezTo>
                      <a:pt x="605959" y="608935"/>
                      <a:pt x="616869" y="608935"/>
                      <a:pt x="628770" y="608935"/>
                    </a:cubicBezTo>
                    <a:cubicBezTo>
                      <a:pt x="630753" y="608935"/>
                      <a:pt x="631745" y="608935"/>
                      <a:pt x="632737" y="611910"/>
                    </a:cubicBezTo>
                    <a:cubicBezTo>
                      <a:pt x="641662" y="656538"/>
                      <a:pt x="676374" y="691250"/>
                      <a:pt x="721994" y="699184"/>
                    </a:cubicBezTo>
                    <a:cubicBezTo>
                      <a:pt x="726953" y="700176"/>
                      <a:pt x="730920" y="700176"/>
                      <a:pt x="735879" y="701167"/>
                    </a:cubicBezTo>
                    <a:lnTo>
                      <a:pt x="748771" y="701167"/>
                    </a:lnTo>
                    <a:cubicBezTo>
                      <a:pt x="753730" y="700176"/>
                      <a:pt x="759681" y="700176"/>
                      <a:pt x="764639" y="699184"/>
                    </a:cubicBezTo>
                    <a:cubicBezTo>
                      <a:pt x="808276" y="690258"/>
                      <a:pt x="842988" y="656538"/>
                      <a:pt x="850922" y="612902"/>
                    </a:cubicBezTo>
                    <a:cubicBezTo>
                      <a:pt x="850922" y="611910"/>
                      <a:pt x="850922" y="610918"/>
                      <a:pt x="851914" y="609926"/>
                    </a:cubicBezTo>
                    <a:cubicBezTo>
                      <a:pt x="855880" y="609926"/>
                      <a:pt x="859847" y="609926"/>
                      <a:pt x="863814" y="609926"/>
                    </a:cubicBezTo>
                    <a:cubicBezTo>
                      <a:pt x="871749" y="609926"/>
                      <a:pt x="879682" y="609926"/>
                      <a:pt x="886625" y="607943"/>
                    </a:cubicBezTo>
                    <a:cubicBezTo>
                      <a:pt x="909435" y="601992"/>
                      <a:pt x="927286" y="581166"/>
                      <a:pt x="928278" y="557363"/>
                    </a:cubicBezTo>
                    <a:cubicBezTo>
                      <a:pt x="928278" y="542487"/>
                      <a:pt x="928278" y="527611"/>
                      <a:pt x="928278" y="512735"/>
                    </a:cubicBezTo>
                    <a:cubicBezTo>
                      <a:pt x="928278" y="476040"/>
                      <a:pt x="928278" y="439345"/>
                      <a:pt x="928278" y="402651"/>
                    </a:cubicBezTo>
                    <a:cubicBezTo>
                      <a:pt x="929270" y="373890"/>
                      <a:pt x="921336" y="350088"/>
                      <a:pt x="908443" y="328269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" name="Полилиния: фигура 26">
                <a:extLst>
                  <a:ext uri="{FF2B5EF4-FFF2-40B4-BE49-F238E27FC236}">
                    <a16:creationId xmlns:a16="http://schemas.microsoft.com/office/drawing/2014/main" id="{ED8D8DBE-8C92-69C0-C1B1-2C826A8B1463}"/>
                  </a:ext>
                </a:extLst>
              </p:cNvPr>
              <p:cNvSpPr/>
              <p:nvPr/>
            </p:nvSpPr>
            <p:spPr>
              <a:xfrm>
                <a:off x="975793" y="3664516"/>
                <a:ext cx="372650" cy="258846"/>
              </a:xfrm>
              <a:custGeom>
                <a:avLst/>
                <a:gdLst>
                  <a:gd name="connsiteX0" fmla="*/ 335212 w 372650"/>
                  <a:gd name="connsiteY0" fmla="*/ 220169 h 258846"/>
                  <a:gd name="connsiteX1" fmla="*/ 37686 w 372650"/>
                  <a:gd name="connsiteY1" fmla="*/ 220169 h 258846"/>
                  <a:gd name="connsiteX2" fmla="*/ 37686 w 372650"/>
                  <a:gd name="connsiteY2" fmla="*/ 36695 h 258846"/>
                  <a:gd name="connsiteX3" fmla="*/ 335212 w 372650"/>
                  <a:gd name="connsiteY3" fmla="*/ 36695 h 258846"/>
                  <a:gd name="connsiteX4" fmla="*/ 335212 w 372650"/>
                  <a:gd name="connsiteY4" fmla="*/ 220169 h 258846"/>
                  <a:gd name="connsiteX5" fmla="*/ 371906 w 372650"/>
                  <a:gd name="connsiteY5" fmla="*/ 29753 h 258846"/>
                  <a:gd name="connsiteX6" fmla="*/ 334220 w 372650"/>
                  <a:gd name="connsiteY6" fmla="*/ 0 h 258846"/>
                  <a:gd name="connsiteX7" fmla="*/ 186449 w 372650"/>
                  <a:gd name="connsiteY7" fmla="*/ 0 h 258846"/>
                  <a:gd name="connsiteX8" fmla="*/ 39670 w 372650"/>
                  <a:gd name="connsiteY8" fmla="*/ 0 h 258846"/>
                  <a:gd name="connsiteX9" fmla="*/ 29753 w 372650"/>
                  <a:gd name="connsiteY9" fmla="*/ 992 h 258846"/>
                  <a:gd name="connsiteX10" fmla="*/ 0 w 372650"/>
                  <a:gd name="connsiteY10" fmla="*/ 38678 h 258846"/>
                  <a:gd name="connsiteX11" fmla="*/ 0 w 372650"/>
                  <a:gd name="connsiteY11" fmla="*/ 220169 h 258846"/>
                  <a:gd name="connsiteX12" fmla="*/ 0 w 372650"/>
                  <a:gd name="connsiteY12" fmla="*/ 227111 h 258846"/>
                  <a:gd name="connsiteX13" fmla="*/ 38678 w 372650"/>
                  <a:gd name="connsiteY13" fmla="*/ 258847 h 258846"/>
                  <a:gd name="connsiteX14" fmla="*/ 333228 w 372650"/>
                  <a:gd name="connsiteY14" fmla="*/ 258847 h 258846"/>
                  <a:gd name="connsiteX15" fmla="*/ 371906 w 372650"/>
                  <a:gd name="connsiteY15" fmla="*/ 220169 h 258846"/>
                  <a:gd name="connsiteX16" fmla="*/ 371906 w 372650"/>
                  <a:gd name="connsiteY16" fmla="*/ 38678 h 258846"/>
                  <a:gd name="connsiteX17" fmla="*/ 371906 w 372650"/>
                  <a:gd name="connsiteY17" fmla="*/ 29753 h 258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72650" h="258846">
                    <a:moveTo>
                      <a:pt x="335212" y="220169"/>
                    </a:moveTo>
                    <a:lnTo>
                      <a:pt x="37686" y="220169"/>
                    </a:lnTo>
                    <a:lnTo>
                      <a:pt x="37686" y="36695"/>
                    </a:lnTo>
                    <a:lnTo>
                      <a:pt x="335212" y="36695"/>
                    </a:lnTo>
                    <a:lnTo>
                      <a:pt x="335212" y="220169"/>
                    </a:lnTo>
                    <a:close/>
                    <a:moveTo>
                      <a:pt x="371906" y="29753"/>
                    </a:moveTo>
                    <a:cubicBezTo>
                      <a:pt x="367939" y="11901"/>
                      <a:pt x="353063" y="0"/>
                      <a:pt x="334220" y="0"/>
                    </a:cubicBezTo>
                    <a:cubicBezTo>
                      <a:pt x="284632" y="0"/>
                      <a:pt x="236036" y="0"/>
                      <a:pt x="186449" y="0"/>
                    </a:cubicBezTo>
                    <a:cubicBezTo>
                      <a:pt x="137853" y="0"/>
                      <a:pt x="88266" y="0"/>
                      <a:pt x="39670" y="0"/>
                    </a:cubicBezTo>
                    <a:cubicBezTo>
                      <a:pt x="36695" y="0"/>
                      <a:pt x="33720" y="0"/>
                      <a:pt x="29753" y="992"/>
                    </a:cubicBezTo>
                    <a:cubicBezTo>
                      <a:pt x="13885" y="3967"/>
                      <a:pt x="0" y="18843"/>
                      <a:pt x="0" y="38678"/>
                    </a:cubicBezTo>
                    <a:cubicBezTo>
                      <a:pt x="0" y="99175"/>
                      <a:pt x="0" y="159672"/>
                      <a:pt x="0" y="220169"/>
                    </a:cubicBezTo>
                    <a:cubicBezTo>
                      <a:pt x="0" y="222152"/>
                      <a:pt x="0" y="225127"/>
                      <a:pt x="0" y="227111"/>
                    </a:cubicBezTo>
                    <a:cubicBezTo>
                      <a:pt x="2975" y="245954"/>
                      <a:pt x="18843" y="258847"/>
                      <a:pt x="38678" y="258847"/>
                    </a:cubicBezTo>
                    <a:cubicBezTo>
                      <a:pt x="136861" y="258847"/>
                      <a:pt x="235045" y="258847"/>
                      <a:pt x="333228" y="258847"/>
                    </a:cubicBezTo>
                    <a:cubicBezTo>
                      <a:pt x="356038" y="258847"/>
                      <a:pt x="371906" y="242979"/>
                      <a:pt x="371906" y="220169"/>
                    </a:cubicBezTo>
                    <a:cubicBezTo>
                      <a:pt x="371906" y="159672"/>
                      <a:pt x="371906" y="99175"/>
                      <a:pt x="371906" y="38678"/>
                    </a:cubicBezTo>
                    <a:cubicBezTo>
                      <a:pt x="372898" y="34711"/>
                      <a:pt x="372898" y="31736"/>
                      <a:pt x="371906" y="29753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" name="Полилиния: фигура 27">
                <a:extLst>
                  <a:ext uri="{FF2B5EF4-FFF2-40B4-BE49-F238E27FC236}">
                    <a16:creationId xmlns:a16="http://schemas.microsoft.com/office/drawing/2014/main" id="{91B39B07-58FA-63AE-6DE9-9C1DE56B766F}"/>
                  </a:ext>
                </a:extLst>
              </p:cNvPr>
              <p:cNvSpPr/>
              <p:nvPr/>
            </p:nvSpPr>
            <p:spPr>
              <a:xfrm>
                <a:off x="1418113" y="3659558"/>
                <a:ext cx="43636" cy="43636"/>
              </a:xfrm>
              <a:custGeom>
                <a:avLst/>
                <a:gdLst>
                  <a:gd name="connsiteX0" fmla="*/ 21818 w 43636"/>
                  <a:gd name="connsiteY0" fmla="*/ 0 h 43636"/>
                  <a:gd name="connsiteX1" fmla="*/ 0 w 43636"/>
                  <a:gd name="connsiteY1" fmla="*/ 21819 h 43636"/>
                  <a:gd name="connsiteX2" fmla="*/ 21818 w 43636"/>
                  <a:gd name="connsiteY2" fmla="*/ 43637 h 43636"/>
                  <a:gd name="connsiteX3" fmla="*/ 43637 w 43636"/>
                  <a:gd name="connsiteY3" fmla="*/ 21819 h 43636"/>
                  <a:gd name="connsiteX4" fmla="*/ 21818 w 43636"/>
                  <a:gd name="connsiteY4" fmla="*/ 0 h 43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636" h="43636">
                    <a:moveTo>
                      <a:pt x="21818" y="0"/>
                    </a:moveTo>
                    <a:cubicBezTo>
                      <a:pt x="9918" y="0"/>
                      <a:pt x="0" y="9918"/>
                      <a:pt x="0" y="21819"/>
                    </a:cubicBezTo>
                    <a:cubicBezTo>
                      <a:pt x="0" y="33719"/>
                      <a:pt x="9918" y="43637"/>
                      <a:pt x="21818" y="43637"/>
                    </a:cubicBezTo>
                    <a:cubicBezTo>
                      <a:pt x="33719" y="43637"/>
                      <a:pt x="43637" y="33719"/>
                      <a:pt x="43637" y="21819"/>
                    </a:cubicBezTo>
                    <a:cubicBezTo>
                      <a:pt x="43637" y="9918"/>
                      <a:pt x="33719" y="0"/>
                      <a:pt x="21818" y="0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" name="Полилиния: фигура 28">
                <a:extLst>
                  <a:ext uri="{FF2B5EF4-FFF2-40B4-BE49-F238E27FC236}">
                    <a16:creationId xmlns:a16="http://schemas.microsoft.com/office/drawing/2014/main" id="{95875073-1FBF-863F-C044-8665DDC85176}"/>
                  </a:ext>
                </a:extLst>
              </p:cNvPr>
              <p:cNvSpPr/>
              <p:nvPr/>
            </p:nvSpPr>
            <p:spPr>
              <a:xfrm>
                <a:off x="1476626" y="3659558"/>
                <a:ext cx="43637" cy="43636"/>
              </a:xfrm>
              <a:custGeom>
                <a:avLst/>
                <a:gdLst>
                  <a:gd name="connsiteX0" fmla="*/ 21819 w 43637"/>
                  <a:gd name="connsiteY0" fmla="*/ 43637 h 43636"/>
                  <a:gd name="connsiteX1" fmla="*/ 43637 w 43637"/>
                  <a:gd name="connsiteY1" fmla="*/ 21819 h 43636"/>
                  <a:gd name="connsiteX2" fmla="*/ 21819 w 43637"/>
                  <a:gd name="connsiteY2" fmla="*/ 0 h 43636"/>
                  <a:gd name="connsiteX3" fmla="*/ 0 w 43637"/>
                  <a:gd name="connsiteY3" fmla="*/ 21819 h 43636"/>
                  <a:gd name="connsiteX4" fmla="*/ 21819 w 43637"/>
                  <a:gd name="connsiteY4" fmla="*/ 43637 h 43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637" h="43636">
                    <a:moveTo>
                      <a:pt x="21819" y="43637"/>
                    </a:moveTo>
                    <a:cubicBezTo>
                      <a:pt x="33720" y="43637"/>
                      <a:pt x="43637" y="33719"/>
                      <a:pt x="43637" y="21819"/>
                    </a:cubicBezTo>
                    <a:cubicBezTo>
                      <a:pt x="43637" y="9918"/>
                      <a:pt x="33720" y="0"/>
                      <a:pt x="21819" y="0"/>
                    </a:cubicBezTo>
                    <a:cubicBezTo>
                      <a:pt x="9918" y="0"/>
                      <a:pt x="0" y="9918"/>
                      <a:pt x="0" y="21819"/>
                    </a:cubicBezTo>
                    <a:cubicBezTo>
                      <a:pt x="0" y="33719"/>
                      <a:pt x="9918" y="43637"/>
                      <a:pt x="21819" y="43637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" name="Полилиния: фигура 29">
                <a:extLst>
                  <a:ext uri="{FF2B5EF4-FFF2-40B4-BE49-F238E27FC236}">
                    <a16:creationId xmlns:a16="http://schemas.microsoft.com/office/drawing/2014/main" id="{7002CE9C-5A0D-3D07-39FA-6FEC9545A82B}"/>
                  </a:ext>
                </a:extLst>
              </p:cNvPr>
              <p:cNvSpPr/>
              <p:nvPr/>
            </p:nvSpPr>
            <p:spPr>
              <a:xfrm>
                <a:off x="1535140" y="3659558"/>
                <a:ext cx="43636" cy="43636"/>
              </a:xfrm>
              <a:custGeom>
                <a:avLst/>
                <a:gdLst>
                  <a:gd name="connsiteX0" fmla="*/ 21818 w 43636"/>
                  <a:gd name="connsiteY0" fmla="*/ 43637 h 43636"/>
                  <a:gd name="connsiteX1" fmla="*/ 43637 w 43636"/>
                  <a:gd name="connsiteY1" fmla="*/ 21819 h 43636"/>
                  <a:gd name="connsiteX2" fmla="*/ 21818 w 43636"/>
                  <a:gd name="connsiteY2" fmla="*/ 0 h 43636"/>
                  <a:gd name="connsiteX3" fmla="*/ 0 w 43636"/>
                  <a:gd name="connsiteY3" fmla="*/ 21819 h 43636"/>
                  <a:gd name="connsiteX4" fmla="*/ 21818 w 43636"/>
                  <a:gd name="connsiteY4" fmla="*/ 43637 h 43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636" h="43636">
                    <a:moveTo>
                      <a:pt x="21818" y="43637"/>
                    </a:moveTo>
                    <a:cubicBezTo>
                      <a:pt x="33719" y="43637"/>
                      <a:pt x="43637" y="33719"/>
                      <a:pt x="43637" y="21819"/>
                    </a:cubicBezTo>
                    <a:cubicBezTo>
                      <a:pt x="43637" y="9918"/>
                      <a:pt x="33719" y="0"/>
                      <a:pt x="21818" y="0"/>
                    </a:cubicBezTo>
                    <a:cubicBezTo>
                      <a:pt x="9918" y="0"/>
                      <a:pt x="0" y="9918"/>
                      <a:pt x="0" y="21819"/>
                    </a:cubicBezTo>
                    <a:cubicBezTo>
                      <a:pt x="0" y="33719"/>
                      <a:pt x="9918" y="43637"/>
                      <a:pt x="21818" y="43637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1" name="Рисунок 3">
              <a:extLst>
                <a:ext uri="{FF2B5EF4-FFF2-40B4-BE49-F238E27FC236}">
                  <a16:creationId xmlns:a16="http://schemas.microsoft.com/office/drawing/2014/main" id="{AC3C6D9D-529F-413D-3EF0-CA29F5543F0A}"/>
                </a:ext>
              </a:extLst>
            </p:cNvPr>
            <p:cNvGrpSpPr/>
            <p:nvPr/>
          </p:nvGrpSpPr>
          <p:grpSpPr>
            <a:xfrm>
              <a:off x="4856956" y="7494882"/>
              <a:ext cx="686660" cy="616376"/>
              <a:chOff x="949015" y="6898366"/>
              <a:chExt cx="796865" cy="715300"/>
            </a:xfrm>
            <a:solidFill>
              <a:schemeClr val="bg1">
                <a:lumMod val="75000"/>
              </a:schemeClr>
            </a:solidFill>
          </p:grpSpPr>
          <p:sp>
            <p:nvSpPr>
              <p:cNvPr id="32" name="Полилиния: фигура 31">
                <a:extLst>
                  <a:ext uri="{FF2B5EF4-FFF2-40B4-BE49-F238E27FC236}">
                    <a16:creationId xmlns:a16="http://schemas.microsoft.com/office/drawing/2014/main" id="{0617278B-8BD3-AD31-D275-A7B177CDD1F1}"/>
                  </a:ext>
                </a:extLst>
              </p:cNvPr>
              <p:cNvSpPr/>
              <p:nvPr/>
            </p:nvSpPr>
            <p:spPr>
              <a:xfrm>
                <a:off x="949015" y="6898366"/>
                <a:ext cx="796865" cy="713121"/>
              </a:xfrm>
              <a:custGeom>
                <a:avLst/>
                <a:gdLst>
                  <a:gd name="connsiteX0" fmla="*/ 699184 w 796865"/>
                  <a:gd name="connsiteY0" fmla="*/ 519925 h 713121"/>
                  <a:gd name="connsiteX1" fmla="*/ 640671 w 796865"/>
                  <a:gd name="connsiteY1" fmla="*/ 547694 h 713121"/>
                  <a:gd name="connsiteX2" fmla="*/ 599017 w 796865"/>
                  <a:gd name="connsiteY2" fmla="*/ 633976 h 713121"/>
                  <a:gd name="connsiteX3" fmla="*/ 571248 w 796865"/>
                  <a:gd name="connsiteY3" fmla="*/ 659762 h 713121"/>
                  <a:gd name="connsiteX4" fmla="*/ 317360 w 796865"/>
                  <a:gd name="connsiteY4" fmla="*/ 659762 h 713121"/>
                  <a:gd name="connsiteX5" fmla="*/ 289591 w 796865"/>
                  <a:gd name="connsiteY5" fmla="*/ 632985 h 713121"/>
                  <a:gd name="connsiteX6" fmla="*/ 206284 w 796865"/>
                  <a:gd name="connsiteY6" fmla="*/ 522900 h 713121"/>
                  <a:gd name="connsiteX7" fmla="*/ 45621 w 796865"/>
                  <a:gd name="connsiteY7" fmla="*/ 628026 h 713121"/>
                  <a:gd name="connsiteX8" fmla="*/ 44629 w 796865"/>
                  <a:gd name="connsiteY8" fmla="*/ 638935 h 713121"/>
                  <a:gd name="connsiteX9" fmla="*/ 20827 w 796865"/>
                  <a:gd name="connsiteY9" fmla="*/ 658770 h 713121"/>
                  <a:gd name="connsiteX10" fmla="*/ 0 w 796865"/>
                  <a:gd name="connsiteY10" fmla="*/ 635960 h 713121"/>
                  <a:gd name="connsiteX11" fmla="*/ 19835 w 796865"/>
                  <a:gd name="connsiteY11" fmla="*/ 558604 h 713121"/>
                  <a:gd name="connsiteX12" fmla="*/ 174548 w 796865"/>
                  <a:gd name="connsiteY12" fmla="*/ 472321 h 713121"/>
                  <a:gd name="connsiteX13" fmla="*/ 329261 w 796865"/>
                  <a:gd name="connsiteY13" fmla="*/ 607199 h 713121"/>
                  <a:gd name="connsiteX14" fmla="*/ 331245 w 796865"/>
                  <a:gd name="connsiteY14" fmla="*/ 615133 h 713121"/>
                  <a:gd name="connsiteX15" fmla="*/ 338187 w 796865"/>
                  <a:gd name="connsiteY15" fmla="*/ 615133 h 713121"/>
                  <a:gd name="connsiteX16" fmla="*/ 546454 w 796865"/>
                  <a:gd name="connsiteY16" fmla="*/ 615133 h 713121"/>
                  <a:gd name="connsiteX17" fmla="*/ 555380 w 796865"/>
                  <a:gd name="connsiteY17" fmla="*/ 608191 h 713121"/>
                  <a:gd name="connsiteX18" fmla="*/ 689266 w 796865"/>
                  <a:gd name="connsiteY18" fmla="*/ 475296 h 713121"/>
                  <a:gd name="connsiteX19" fmla="*/ 698192 w 796865"/>
                  <a:gd name="connsiteY19" fmla="*/ 473313 h 713121"/>
                  <a:gd name="connsiteX20" fmla="*/ 698192 w 796865"/>
                  <a:gd name="connsiteY20" fmla="*/ 466370 h 713121"/>
                  <a:gd name="connsiteX21" fmla="*/ 698192 w 796865"/>
                  <a:gd name="connsiteY21" fmla="*/ 99423 h 713121"/>
                  <a:gd name="connsiteX22" fmla="*/ 668440 w 796865"/>
                  <a:gd name="connsiteY22" fmla="*/ 48844 h 713121"/>
                  <a:gd name="connsiteX23" fmla="*/ 641662 w 796865"/>
                  <a:gd name="connsiteY23" fmla="*/ 43885 h 713121"/>
                  <a:gd name="connsiteX24" fmla="*/ 566289 w 796865"/>
                  <a:gd name="connsiteY24" fmla="*/ 43885 h 713121"/>
                  <a:gd name="connsiteX25" fmla="*/ 542487 w 796865"/>
                  <a:gd name="connsiteY25" fmla="*/ 16116 h 713121"/>
                  <a:gd name="connsiteX26" fmla="*/ 562322 w 796865"/>
                  <a:gd name="connsiteY26" fmla="*/ 248 h 713121"/>
                  <a:gd name="connsiteX27" fmla="*/ 658522 w 796865"/>
                  <a:gd name="connsiteY27" fmla="*/ 1240 h 713121"/>
                  <a:gd name="connsiteX28" fmla="*/ 740837 w 796865"/>
                  <a:gd name="connsiteY28" fmla="*/ 89505 h 713121"/>
                  <a:gd name="connsiteX29" fmla="*/ 740837 w 796865"/>
                  <a:gd name="connsiteY29" fmla="*/ 254136 h 713121"/>
                  <a:gd name="connsiteX30" fmla="*/ 740837 w 796865"/>
                  <a:gd name="connsiteY30" fmla="*/ 555628 h 713121"/>
                  <a:gd name="connsiteX31" fmla="*/ 747780 w 796865"/>
                  <a:gd name="connsiteY31" fmla="*/ 565545 h 713121"/>
                  <a:gd name="connsiteX32" fmla="*/ 767615 w 796865"/>
                  <a:gd name="connsiteY32" fmla="*/ 695465 h 713121"/>
                  <a:gd name="connsiteX33" fmla="*/ 688275 w 796865"/>
                  <a:gd name="connsiteY33" fmla="*/ 706374 h 713121"/>
                  <a:gd name="connsiteX34" fmla="*/ 641662 w 796865"/>
                  <a:gd name="connsiteY34" fmla="*/ 639927 h 713121"/>
                  <a:gd name="connsiteX35" fmla="*/ 690258 w 796865"/>
                  <a:gd name="connsiteY35" fmla="*/ 564554 h 713121"/>
                  <a:gd name="connsiteX36" fmla="*/ 697200 w 796865"/>
                  <a:gd name="connsiteY36" fmla="*/ 553645 h 713121"/>
                  <a:gd name="connsiteX37" fmla="*/ 699184 w 796865"/>
                  <a:gd name="connsiteY37" fmla="*/ 519925 h 713121"/>
                  <a:gd name="connsiteX38" fmla="*/ 721002 w 796865"/>
                  <a:gd name="connsiteY38" fmla="*/ 670671 h 713121"/>
                  <a:gd name="connsiteX39" fmla="*/ 753730 w 796865"/>
                  <a:gd name="connsiteY39" fmla="*/ 637944 h 713121"/>
                  <a:gd name="connsiteX40" fmla="*/ 721002 w 796865"/>
                  <a:gd name="connsiteY40" fmla="*/ 605215 h 713121"/>
                  <a:gd name="connsiteX41" fmla="*/ 687283 w 796865"/>
                  <a:gd name="connsiteY41" fmla="*/ 637944 h 713121"/>
                  <a:gd name="connsiteX42" fmla="*/ 721002 w 796865"/>
                  <a:gd name="connsiteY42" fmla="*/ 670671 h 713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796865" h="713121">
                    <a:moveTo>
                      <a:pt x="699184" y="519925"/>
                    </a:moveTo>
                    <a:cubicBezTo>
                      <a:pt x="676374" y="523892"/>
                      <a:pt x="657530" y="533810"/>
                      <a:pt x="640671" y="547694"/>
                    </a:cubicBezTo>
                    <a:cubicBezTo>
                      <a:pt x="614885" y="570504"/>
                      <a:pt x="600009" y="599265"/>
                      <a:pt x="599017" y="633976"/>
                    </a:cubicBezTo>
                    <a:cubicBezTo>
                      <a:pt x="598025" y="652820"/>
                      <a:pt x="591083" y="659762"/>
                      <a:pt x="571248" y="659762"/>
                    </a:cubicBezTo>
                    <a:lnTo>
                      <a:pt x="317360" y="659762"/>
                    </a:lnTo>
                    <a:cubicBezTo>
                      <a:pt x="297525" y="659762"/>
                      <a:pt x="290583" y="652820"/>
                      <a:pt x="289591" y="632985"/>
                    </a:cubicBezTo>
                    <a:cubicBezTo>
                      <a:pt x="286616" y="580422"/>
                      <a:pt x="255872" y="539760"/>
                      <a:pt x="206284" y="522900"/>
                    </a:cubicBezTo>
                    <a:cubicBezTo>
                      <a:pt x="132895" y="497115"/>
                      <a:pt x="50579" y="550669"/>
                      <a:pt x="45621" y="628026"/>
                    </a:cubicBezTo>
                    <a:cubicBezTo>
                      <a:pt x="45621" y="631993"/>
                      <a:pt x="45621" y="634968"/>
                      <a:pt x="44629" y="638935"/>
                    </a:cubicBezTo>
                    <a:cubicBezTo>
                      <a:pt x="42645" y="651828"/>
                      <a:pt x="33720" y="659762"/>
                      <a:pt x="20827" y="658770"/>
                    </a:cubicBezTo>
                    <a:cubicBezTo>
                      <a:pt x="8926" y="657779"/>
                      <a:pt x="0" y="648853"/>
                      <a:pt x="0" y="635960"/>
                    </a:cubicBezTo>
                    <a:cubicBezTo>
                      <a:pt x="0" y="608191"/>
                      <a:pt x="5951" y="582405"/>
                      <a:pt x="19835" y="558604"/>
                    </a:cubicBezTo>
                    <a:cubicBezTo>
                      <a:pt x="54546" y="500090"/>
                      <a:pt x="106117" y="470338"/>
                      <a:pt x="174548" y="472321"/>
                    </a:cubicBezTo>
                    <a:cubicBezTo>
                      <a:pt x="249921" y="474305"/>
                      <a:pt x="316368" y="532818"/>
                      <a:pt x="329261" y="607199"/>
                    </a:cubicBezTo>
                    <a:cubicBezTo>
                      <a:pt x="329261" y="610174"/>
                      <a:pt x="330253" y="612158"/>
                      <a:pt x="331245" y="615133"/>
                    </a:cubicBezTo>
                    <a:lnTo>
                      <a:pt x="338187" y="615133"/>
                    </a:lnTo>
                    <a:cubicBezTo>
                      <a:pt x="407609" y="615133"/>
                      <a:pt x="477032" y="615133"/>
                      <a:pt x="546454" y="615133"/>
                    </a:cubicBezTo>
                    <a:cubicBezTo>
                      <a:pt x="551413" y="615133"/>
                      <a:pt x="554388" y="614141"/>
                      <a:pt x="555380" y="608191"/>
                    </a:cubicBezTo>
                    <a:cubicBezTo>
                      <a:pt x="566289" y="541744"/>
                      <a:pt x="621827" y="486205"/>
                      <a:pt x="689266" y="475296"/>
                    </a:cubicBezTo>
                    <a:cubicBezTo>
                      <a:pt x="692242" y="475296"/>
                      <a:pt x="695217" y="474305"/>
                      <a:pt x="698192" y="473313"/>
                    </a:cubicBezTo>
                    <a:lnTo>
                      <a:pt x="698192" y="466370"/>
                    </a:lnTo>
                    <a:cubicBezTo>
                      <a:pt x="698192" y="388023"/>
                      <a:pt x="698192" y="177771"/>
                      <a:pt x="698192" y="99423"/>
                    </a:cubicBezTo>
                    <a:cubicBezTo>
                      <a:pt x="698192" y="76613"/>
                      <a:pt x="689266" y="58761"/>
                      <a:pt x="668440" y="48844"/>
                    </a:cubicBezTo>
                    <a:cubicBezTo>
                      <a:pt x="660506" y="44877"/>
                      <a:pt x="650588" y="43885"/>
                      <a:pt x="641662" y="43885"/>
                    </a:cubicBezTo>
                    <a:cubicBezTo>
                      <a:pt x="616869" y="42894"/>
                      <a:pt x="591083" y="43885"/>
                      <a:pt x="566289" y="43885"/>
                    </a:cubicBezTo>
                    <a:cubicBezTo>
                      <a:pt x="549430" y="43885"/>
                      <a:pt x="538520" y="30992"/>
                      <a:pt x="542487" y="16116"/>
                    </a:cubicBezTo>
                    <a:cubicBezTo>
                      <a:pt x="545463" y="7190"/>
                      <a:pt x="552405" y="248"/>
                      <a:pt x="562322" y="248"/>
                    </a:cubicBezTo>
                    <a:cubicBezTo>
                      <a:pt x="594058" y="248"/>
                      <a:pt x="626786" y="-744"/>
                      <a:pt x="658522" y="1240"/>
                    </a:cubicBezTo>
                    <a:cubicBezTo>
                      <a:pt x="702159" y="4215"/>
                      <a:pt x="739846" y="45869"/>
                      <a:pt x="740837" y="89505"/>
                    </a:cubicBezTo>
                    <a:cubicBezTo>
                      <a:pt x="741829" y="121241"/>
                      <a:pt x="740837" y="223392"/>
                      <a:pt x="740837" y="254136"/>
                    </a:cubicBezTo>
                    <a:cubicBezTo>
                      <a:pt x="740837" y="334468"/>
                      <a:pt x="740837" y="475296"/>
                      <a:pt x="740837" y="555628"/>
                    </a:cubicBezTo>
                    <a:cubicBezTo>
                      <a:pt x="740837" y="560587"/>
                      <a:pt x="742821" y="563562"/>
                      <a:pt x="747780" y="565545"/>
                    </a:cubicBezTo>
                    <a:cubicBezTo>
                      <a:pt x="803318" y="586373"/>
                      <a:pt x="814227" y="658770"/>
                      <a:pt x="767615" y="695465"/>
                    </a:cubicBezTo>
                    <a:cubicBezTo>
                      <a:pt x="743813" y="714308"/>
                      <a:pt x="717035" y="718275"/>
                      <a:pt x="688275" y="706374"/>
                    </a:cubicBezTo>
                    <a:cubicBezTo>
                      <a:pt x="659514" y="694473"/>
                      <a:pt x="643646" y="670671"/>
                      <a:pt x="641662" y="639927"/>
                    </a:cubicBezTo>
                    <a:cubicBezTo>
                      <a:pt x="638687" y="608191"/>
                      <a:pt x="659514" y="576455"/>
                      <a:pt x="690258" y="564554"/>
                    </a:cubicBezTo>
                    <a:cubicBezTo>
                      <a:pt x="696209" y="562570"/>
                      <a:pt x="698192" y="559595"/>
                      <a:pt x="697200" y="553645"/>
                    </a:cubicBezTo>
                    <a:cubicBezTo>
                      <a:pt x="698192" y="544719"/>
                      <a:pt x="699184" y="532818"/>
                      <a:pt x="699184" y="519925"/>
                    </a:cubicBezTo>
                    <a:moveTo>
                      <a:pt x="721002" y="670671"/>
                    </a:moveTo>
                    <a:cubicBezTo>
                      <a:pt x="738854" y="670671"/>
                      <a:pt x="753730" y="655795"/>
                      <a:pt x="753730" y="637944"/>
                    </a:cubicBezTo>
                    <a:cubicBezTo>
                      <a:pt x="753730" y="620092"/>
                      <a:pt x="738854" y="605215"/>
                      <a:pt x="721002" y="605215"/>
                    </a:cubicBezTo>
                    <a:cubicBezTo>
                      <a:pt x="703151" y="605215"/>
                      <a:pt x="687283" y="620092"/>
                      <a:pt x="687283" y="637944"/>
                    </a:cubicBezTo>
                    <a:cubicBezTo>
                      <a:pt x="687283" y="656787"/>
                      <a:pt x="702159" y="670671"/>
                      <a:pt x="721002" y="670671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" name="Полилиния: фигура 32">
                <a:extLst>
                  <a:ext uri="{FF2B5EF4-FFF2-40B4-BE49-F238E27FC236}">
                    <a16:creationId xmlns:a16="http://schemas.microsoft.com/office/drawing/2014/main" id="{20ACDDA0-6050-D957-E6FB-B388A8B53044}"/>
                  </a:ext>
                </a:extLst>
              </p:cNvPr>
              <p:cNvSpPr/>
              <p:nvPr/>
            </p:nvSpPr>
            <p:spPr>
              <a:xfrm>
                <a:off x="1039245" y="7459945"/>
                <a:ext cx="154733" cy="153721"/>
              </a:xfrm>
              <a:custGeom>
                <a:avLst/>
                <a:gdLst>
                  <a:gd name="connsiteX0" fmla="*/ 77377 w 154733"/>
                  <a:gd name="connsiteY0" fmla="*/ 0 h 153721"/>
                  <a:gd name="connsiteX1" fmla="*/ 154733 w 154733"/>
                  <a:gd name="connsiteY1" fmla="*/ 76365 h 153721"/>
                  <a:gd name="connsiteX2" fmla="*/ 77377 w 154733"/>
                  <a:gd name="connsiteY2" fmla="*/ 153721 h 153721"/>
                  <a:gd name="connsiteX3" fmla="*/ 20 w 154733"/>
                  <a:gd name="connsiteY3" fmla="*/ 76365 h 153721"/>
                  <a:gd name="connsiteX4" fmla="*/ 77377 w 154733"/>
                  <a:gd name="connsiteY4" fmla="*/ 0 h 153721"/>
                  <a:gd name="connsiteX5" fmla="*/ 77377 w 154733"/>
                  <a:gd name="connsiteY5" fmla="*/ 109093 h 153721"/>
                  <a:gd name="connsiteX6" fmla="*/ 110104 w 154733"/>
                  <a:gd name="connsiteY6" fmla="*/ 76365 h 153721"/>
                  <a:gd name="connsiteX7" fmla="*/ 76385 w 154733"/>
                  <a:gd name="connsiteY7" fmla="*/ 43637 h 153721"/>
                  <a:gd name="connsiteX8" fmla="*/ 42665 w 154733"/>
                  <a:gd name="connsiteY8" fmla="*/ 77356 h 153721"/>
                  <a:gd name="connsiteX9" fmla="*/ 77377 w 154733"/>
                  <a:gd name="connsiteY9" fmla="*/ 109093 h 153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4733" h="153721">
                    <a:moveTo>
                      <a:pt x="77377" y="0"/>
                    </a:moveTo>
                    <a:cubicBezTo>
                      <a:pt x="119030" y="0"/>
                      <a:pt x="154733" y="34711"/>
                      <a:pt x="154733" y="76365"/>
                    </a:cubicBezTo>
                    <a:cubicBezTo>
                      <a:pt x="154733" y="118018"/>
                      <a:pt x="119030" y="153721"/>
                      <a:pt x="77377" y="153721"/>
                    </a:cubicBezTo>
                    <a:cubicBezTo>
                      <a:pt x="34731" y="153721"/>
                      <a:pt x="-972" y="118018"/>
                      <a:pt x="20" y="76365"/>
                    </a:cubicBezTo>
                    <a:cubicBezTo>
                      <a:pt x="20" y="34711"/>
                      <a:pt x="34731" y="0"/>
                      <a:pt x="77377" y="0"/>
                    </a:cubicBezTo>
                    <a:moveTo>
                      <a:pt x="77377" y="109093"/>
                    </a:moveTo>
                    <a:cubicBezTo>
                      <a:pt x="95228" y="109093"/>
                      <a:pt x="110104" y="94216"/>
                      <a:pt x="110104" y="76365"/>
                    </a:cubicBezTo>
                    <a:cubicBezTo>
                      <a:pt x="110104" y="58513"/>
                      <a:pt x="95228" y="43637"/>
                      <a:pt x="76385" y="43637"/>
                    </a:cubicBezTo>
                    <a:cubicBezTo>
                      <a:pt x="57542" y="43637"/>
                      <a:pt x="42665" y="58513"/>
                      <a:pt x="42665" y="77356"/>
                    </a:cubicBezTo>
                    <a:cubicBezTo>
                      <a:pt x="44649" y="95208"/>
                      <a:pt x="59525" y="110084"/>
                      <a:pt x="77377" y="109093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" name="Полилиния: фигура 33">
                <a:extLst>
                  <a:ext uri="{FF2B5EF4-FFF2-40B4-BE49-F238E27FC236}">
                    <a16:creationId xmlns:a16="http://schemas.microsoft.com/office/drawing/2014/main" id="{633E3740-4A7A-FFB9-3A63-A63E818BEF03}"/>
                  </a:ext>
                </a:extLst>
              </p:cNvPr>
              <p:cNvSpPr/>
              <p:nvPr/>
            </p:nvSpPr>
            <p:spPr>
              <a:xfrm>
                <a:off x="1288680" y="7468359"/>
                <a:ext cx="28779" cy="27798"/>
              </a:xfrm>
              <a:custGeom>
                <a:avLst/>
                <a:gdLst>
                  <a:gd name="connsiteX0" fmla="*/ 18357 w 28779"/>
                  <a:gd name="connsiteY0" fmla="*/ 27288 h 27798"/>
                  <a:gd name="connsiteX1" fmla="*/ 505 w 28779"/>
                  <a:gd name="connsiteY1" fmla="*/ 18362 h 27798"/>
                  <a:gd name="connsiteX2" fmla="*/ 10423 w 28779"/>
                  <a:gd name="connsiteY2" fmla="*/ 510 h 27798"/>
                  <a:gd name="connsiteX3" fmla="*/ 28274 w 28779"/>
                  <a:gd name="connsiteY3" fmla="*/ 9436 h 27798"/>
                  <a:gd name="connsiteX4" fmla="*/ 18357 w 28779"/>
                  <a:gd name="connsiteY4" fmla="*/ 27288 h 27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79" h="27798">
                    <a:moveTo>
                      <a:pt x="18357" y="27288"/>
                    </a:moveTo>
                    <a:cubicBezTo>
                      <a:pt x="10423" y="29271"/>
                      <a:pt x="2489" y="25304"/>
                      <a:pt x="505" y="18362"/>
                    </a:cubicBezTo>
                    <a:cubicBezTo>
                      <a:pt x="-1478" y="10428"/>
                      <a:pt x="2489" y="2494"/>
                      <a:pt x="10423" y="510"/>
                    </a:cubicBezTo>
                    <a:cubicBezTo>
                      <a:pt x="18357" y="-1473"/>
                      <a:pt x="26291" y="2494"/>
                      <a:pt x="28274" y="9436"/>
                    </a:cubicBezTo>
                    <a:cubicBezTo>
                      <a:pt x="30258" y="16379"/>
                      <a:pt x="26291" y="24313"/>
                      <a:pt x="18357" y="27288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" name="Полилиния: фигура 34">
                <a:extLst>
                  <a:ext uri="{FF2B5EF4-FFF2-40B4-BE49-F238E27FC236}">
                    <a16:creationId xmlns:a16="http://schemas.microsoft.com/office/drawing/2014/main" id="{7CEC4012-966B-C99B-36C8-9C5B11EDA704}"/>
                  </a:ext>
                </a:extLst>
              </p:cNvPr>
              <p:cNvSpPr/>
              <p:nvPr/>
            </p:nvSpPr>
            <p:spPr>
              <a:xfrm>
                <a:off x="1329342" y="7468359"/>
                <a:ext cx="28779" cy="27798"/>
              </a:xfrm>
              <a:custGeom>
                <a:avLst/>
                <a:gdLst>
                  <a:gd name="connsiteX0" fmla="*/ 18357 w 28779"/>
                  <a:gd name="connsiteY0" fmla="*/ 27288 h 27798"/>
                  <a:gd name="connsiteX1" fmla="*/ 506 w 28779"/>
                  <a:gd name="connsiteY1" fmla="*/ 18362 h 27798"/>
                  <a:gd name="connsiteX2" fmla="*/ 10423 w 28779"/>
                  <a:gd name="connsiteY2" fmla="*/ 510 h 27798"/>
                  <a:gd name="connsiteX3" fmla="*/ 28274 w 28779"/>
                  <a:gd name="connsiteY3" fmla="*/ 9436 h 27798"/>
                  <a:gd name="connsiteX4" fmla="*/ 18357 w 28779"/>
                  <a:gd name="connsiteY4" fmla="*/ 27288 h 27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79" h="27798">
                    <a:moveTo>
                      <a:pt x="18357" y="27288"/>
                    </a:moveTo>
                    <a:cubicBezTo>
                      <a:pt x="10423" y="29271"/>
                      <a:pt x="2489" y="25304"/>
                      <a:pt x="506" y="18362"/>
                    </a:cubicBezTo>
                    <a:cubicBezTo>
                      <a:pt x="-1478" y="10428"/>
                      <a:pt x="2489" y="2494"/>
                      <a:pt x="10423" y="510"/>
                    </a:cubicBezTo>
                    <a:cubicBezTo>
                      <a:pt x="18357" y="-1473"/>
                      <a:pt x="26291" y="2494"/>
                      <a:pt x="28274" y="9436"/>
                    </a:cubicBezTo>
                    <a:cubicBezTo>
                      <a:pt x="30258" y="16379"/>
                      <a:pt x="26291" y="24313"/>
                      <a:pt x="18357" y="27288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" name="Полилиния: фигура 35">
                <a:extLst>
                  <a:ext uri="{FF2B5EF4-FFF2-40B4-BE49-F238E27FC236}">
                    <a16:creationId xmlns:a16="http://schemas.microsoft.com/office/drawing/2014/main" id="{7C5F7EA6-E948-1ED5-CC92-1E12300AE440}"/>
                  </a:ext>
                </a:extLst>
              </p:cNvPr>
              <p:cNvSpPr/>
              <p:nvPr/>
            </p:nvSpPr>
            <p:spPr>
              <a:xfrm>
                <a:off x="1370996" y="7468359"/>
                <a:ext cx="28715" cy="27798"/>
              </a:xfrm>
              <a:custGeom>
                <a:avLst/>
                <a:gdLst>
                  <a:gd name="connsiteX0" fmla="*/ 18357 w 28715"/>
                  <a:gd name="connsiteY0" fmla="*/ 27288 h 27798"/>
                  <a:gd name="connsiteX1" fmla="*/ 505 w 28715"/>
                  <a:gd name="connsiteY1" fmla="*/ 18362 h 27798"/>
                  <a:gd name="connsiteX2" fmla="*/ 10423 w 28715"/>
                  <a:gd name="connsiteY2" fmla="*/ 510 h 27798"/>
                  <a:gd name="connsiteX3" fmla="*/ 28274 w 28715"/>
                  <a:gd name="connsiteY3" fmla="*/ 9436 h 27798"/>
                  <a:gd name="connsiteX4" fmla="*/ 18357 w 28715"/>
                  <a:gd name="connsiteY4" fmla="*/ 27288 h 27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15" h="27798">
                    <a:moveTo>
                      <a:pt x="18357" y="27288"/>
                    </a:moveTo>
                    <a:cubicBezTo>
                      <a:pt x="10423" y="29271"/>
                      <a:pt x="2489" y="25304"/>
                      <a:pt x="505" y="18362"/>
                    </a:cubicBezTo>
                    <a:cubicBezTo>
                      <a:pt x="-1478" y="10428"/>
                      <a:pt x="2489" y="2494"/>
                      <a:pt x="10423" y="510"/>
                    </a:cubicBezTo>
                    <a:cubicBezTo>
                      <a:pt x="18357" y="-1473"/>
                      <a:pt x="26291" y="2494"/>
                      <a:pt x="28274" y="9436"/>
                    </a:cubicBezTo>
                    <a:cubicBezTo>
                      <a:pt x="30258" y="16379"/>
                      <a:pt x="25299" y="24313"/>
                      <a:pt x="18357" y="27288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E77FFDE2-B0FC-E5E8-DA95-7B79C08FF1CF}"/>
                  </a:ext>
                </a:extLst>
              </p:cNvPr>
              <p:cNvSpPr/>
              <p:nvPr/>
            </p:nvSpPr>
            <p:spPr>
              <a:xfrm>
                <a:off x="1411657" y="7468359"/>
                <a:ext cx="28779" cy="27798"/>
              </a:xfrm>
              <a:custGeom>
                <a:avLst/>
                <a:gdLst>
                  <a:gd name="connsiteX0" fmla="*/ 18357 w 28779"/>
                  <a:gd name="connsiteY0" fmla="*/ 27288 h 27798"/>
                  <a:gd name="connsiteX1" fmla="*/ 505 w 28779"/>
                  <a:gd name="connsiteY1" fmla="*/ 18362 h 27798"/>
                  <a:gd name="connsiteX2" fmla="*/ 10423 w 28779"/>
                  <a:gd name="connsiteY2" fmla="*/ 510 h 27798"/>
                  <a:gd name="connsiteX3" fmla="*/ 28274 w 28779"/>
                  <a:gd name="connsiteY3" fmla="*/ 9436 h 27798"/>
                  <a:gd name="connsiteX4" fmla="*/ 18357 w 28779"/>
                  <a:gd name="connsiteY4" fmla="*/ 27288 h 27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79" h="27798">
                    <a:moveTo>
                      <a:pt x="18357" y="27288"/>
                    </a:moveTo>
                    <a:cubicBezTo>
                      <a:pt x="10423" y="29271"/>
                      <a:pt x="2489" y="25304"/>
                      <a:pt x="505" y="18362"/>
                    </a:cubicBezTo>
                    <a:cubicBezTo>
                      <a:pt x="-1478" y="10428"/>
                      <a:pt x="2489" y="2494"/>
                      <a:pt x="10423" y="510"/>
                    </a:cubicBezTo>
                    <a:cubicBezTo>
                      <a:pt x="18357" y="-1473"/>
                      <a:pt x="26291" y="2494"/>
                      <a:pt x="28274" y="9436"/>
                    </a:cubicBezTo>
                    <a:cubicBezTo>
                      <a:pt x="30258" y="16379"/>
                      <a:pt x="26291" y="24313"/>
                      <a:pt x="18357" y="27288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209EB0B3-FB54-5050-D4B0-57E129221546}"/>
                  </a:ext>
                </a:extLst>
              </p:cNvPr>
              <p:cNvSpPr/>
              <p:nvPr/>
            </p:nvSpPr>
            <p:spPr>
              <a:xfrm>
                <a:off x="1452319" y="7468359"/>
                <a:ext cx="28779" cy="27798"/>
              </a:xfrm>
              <a:custGeom>
                <a:avLst/>
                <a:gdLst>
                  <a:gd name="connsiteX0" fmla="*/ 18357 w 28779"/>
                  <a:gd name="connsiteY0" fmla="*/ 27288 h 27798"/>
                  <a:gd name="connsiteX1" fmla="*/ 505 w 28779"/>
                  <a:gd name="connsiteY1" fmla="*/ 18362 h 27798"/>
                  <a:gd name="connsiteX2" fmla="*/ 10423 w 28779"/>
                  <a:gd name="connsiteY2" fmla="*/ 510 h 27798"/>
                  <a:gd name="connsiteX3" fmla="*/ 28274 w 28779"/>
                  <a:gd name="connsiteY3" fmla="*/ 9436 h 27798"/>
                  <a:gd name="connsiteX4" fmla="*/ 18357 w 28779"/>
                  <a:gd name="connsiteY4" fmla="*/ 27288 h 27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79" h="27798">
                    <a:moveTo>
                      <a:pt x="18357" y="27288"/>
                    </a:moveTo>
                    <a:cubicBezTo>
                      <a:pt x="10423" y="29271"/>
                      <a:pt x="2489" y="25304"/>
                      <a:pt x="505" y="18362"/>
                    </a:cubicBezTo>
                    <a:cubicBezTo>
                      <a:pt x="-1478" y="10428"/>
                      <a:pt x="2489" y="2494"/>
                      <a:pt x="10423" y="510"/>
                    </a:cubicBezTo>
                    <a:cubicBezTo>
                      <a:pt x="18357" y="-1473"/>
                      <a:pt x="26291" y="2494"/>
                      <a:pt x="28274" y="9436"/>
                    </a:cubicBezTo>
                    <a:cubicBezTo>
                      <a:pt x="30258" y="16379"/>
                      <a:pt x="26291" y="24313"/>
                      <a:pt x="18357" y="27288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9" name="Рисунок 3">
              <a:extLst>
                <a:ext uri="{FF2B5EF4-FFF2-40B4-BE49-F238E27FC236}">
                  <a16:creationId xmlns:a16="http://schemas.microsoft.com/office/drawing/2014/main" id="{BAB59AA2-A8DA-D75F-E25E-317F8C9D54EB}"/>
                </a:ext>
              </a:extLst>
            </p:cNvPr>
            <p:cNvGrpSpPr/>
            <p:nvPr/>
          </p:nvGrpSpPr>
          <p:grpSpPr>
            <a:xfrm>
              <a:off x="3713956" y="7513131"/>
              <a:ext cx="673863" cy="579879"/>
              <a:chOff x="957500" y="5253300"/>
              <a:chExt cx="782014" cy="672946"/>
            </a:xfrm>
            <a:solidFill>
              <a:schemeClr val="bg1">
                <a:lumMod val="75000"/>
              </a:schemeClr>
            </a:solidFill>
          </p:grpSpPr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24B9D6CD-B09F-ABC0-7863-CFDF8C7DA99E}"/>
                  </a:ext>
                </a:extLst>
              </p:cNvPr>
              <p:cNvSpPr/>
              <p:nvPr/>
            </p:nvSpPr>
            <p:spPr>
              <a:xfrm>
                <a:off x="1200920" y="5735291"/>
                <a:ext cx="33719" cy="33719"/>
              </a:xfrm>
              <a:custGeom>
                <a:avLst/>
                <a:gdLst>
                  <a:gd name="connsiteX0" fmla="*/ 16860 w 33719"/>
                  <a:gd name="connsiteY0" fmla="*/ 0 h 33719"/>
                  <a:gd name="connsiteX1" fmla="*/ 0 w 33719"/>
                  <a:gd name="connsiteY1" fmla="*/ 16860 h 33719"/>
                  <a:gd name="connsiteX2" fmla="*/ 16860 w 33719"/>
                  <a:gd name="connsiteY2" fmla="*/ 33720 h 33719"/>
                  <a:gd name="connsiteX3" fmla="*/ 33720 w 33719"/>
                  <a:gd name="connsiteY3" fmla="*/ 16860 h 33719"/>
                  <a:gd name="connsiteX4" fmla="*/ 16860 w 33719"/>
                  <a:gd name="connsiteY4" fmla="*/ 0 h 33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19" h="33719">
                    <a:moveTo>
                      <a:pt x="16860" y="0"/>
                    </a:moveTo>
                    <a:cubicBezTo>
                      <a:pt x="7934" y="0"/>
                      <a:pt x="0" y="7934"/>
                      <a:pt x="0" y="16860"/>
                    </a:cubicBezTo>
                    <a:cubicBezTo>
                      <a:pt x="0" y="25786"/>
                      <a:pt x="7934" y="33720"/>
                      <a:pt x="16860" y="33720"/>
                    </a:cubicBezTo>
                    <a:cubicBezTo>
                      <a:pt x="25785" y="33720"/>
                      <a:pt x="33720" y="25786"/>
                      <a:pt x="33720" y="16860"/>
                    </a:cubicBezTo>
                    <a:cubicBezTo>
                      <a:pt x="33720" y="7934"/>
                      <a:pt x="25785" y="0"/>
                      <a:pt x="16860" y="0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B65AA4C4-0313-B8C5-77C5-FE6CCD2F96BD}"/>
                  </a:ext>
                </a:extLst>
              </p:cNvPr>
              <p:cNvSpPr/>
              <p:nvPr/>
            </p:nvSpPr>
            <p:spPr>
              <a:xfrm>
                <a:off x="957500" y="5253300"/>
                <a:ext cx="782014" cy="672946"/>
              </a:xfrm>
              <a:custGeom>
                <a:avLst/>
                <a:gdLst>
                  <a:gd name="connsiteX0" fmla="*/ 736319 w 782014"/>
                  <a:gd name="connsiteY0" fmla="*/ 554388 h 672946"/>
                  <a:gd name="connsiteX1" fmla="*/ 714501 w 782014"/>
                  <a:gd name="connsiteY1" fmla="*/ 554388 h 672946"/>
                  <a:gd name="connsiteX2" fmla="*/ 710534 w 782014"/>
                  <a:gd name="connsiteY2" fmla="*/ 549429 h 672946"/>
                  <a:gd name="connsiteX3" fmla="*/ 668880 w 782014"/>
                  <a:gd name="connsiteY3" fmla="*/ 494883 h 672946"/>
                  <a:gd name="connsiteX4" fmla="*/ 567722 w 782014"/>
                  <a:gd name="connsiteY4" fmla="*/ 495875 h 672946"/>
                  <a:gd name="connsiteX5" fmla="*/ 527060 w 782014"/>
                  <a:gd name="connsiteY5" fmla="*/ 549429 h 672946"/>
                  <a:gd name="connsiteX6" fmla="*/ 520118 w 782014"/>
                  <a:gd name="connsiteY6" fmla="*/ 554388 h 672946"/>
                  <a:gd name="connsiteX7" fmla="*/ 253337 w 782014"/>
                  <a:gd name="connsiteY7" fmla="*/ 554388 h 672946"/>
                  <a:gd name="connsiteX8" fmla="*/ 246395 w 782014"/>
                  <a:gd name="connsiteY8" fmla="*/ 548438 h 672946"/>
                  <a:gd name="connsiteX9" fmla="*/ 191849 w 782014"/>
                  <a:gd name="connsiteY9" fmla="*/ 487941 h 672946"/>
                  <a:gd name="connsiteX10" fmla="*/ 90690 w 782014"/>
                  <a:gd name="connsiteY10" fmla="*/ 503809 h 672946"/>
                  <a:gd name="connsiteX11" fmla="*/ 61929 w 782014"/>
                  <a:gd name="connsiteY11" fmla="*/ 548438 h 672946"/>
                  <a:gd name="connsiteX12" fmla="*/ 49037 w 782014"/>
                  <a:gd name="connsiteY12" fmla="*/ 555380 h 672946"/>
                  <a:gd name="connsiteX13" fmla="*/ 44078 w 782014"/>
                  <a:gd name="connsiteY13" fmla="*/ 554388 h 672946"/>
                  <a:gd name="connsiteX14" fmla="*/ 43086 w 782014"/>
                  <a:gd name="connsiteY14" fmla="*/ 548438 h 672946"/>
                  <a:gd name="connsiteX15" fmla="*/ 43086 w 782014"/>
                  <a:gd name="connsiteY15" fmla="*/ 475048 h 672946"/>
                  <a:gd name="connsiteX16" fmla="*/ 43086 w 782014"/>
                  <a:gd name="connsiteY16" fmla="*/ 376865 h 672946"/>
                  <a:gd name="connsiteX17" fmla="*/ 90690 w 782014"/>
                  <a:gd name="connsiteY17" fmla="*/ 329261 h 672946"/>
                  <a:gd name="connsiteX18" fmla="*/ 187882 w 782014"/>
                  <a:gd name="connsiteY18" fmla="*/ 329261 h 672946"/>
                  <a:gd name="connsiteX19" fmla="*/ 194824 w 782014"/>
                  <a:gd name="connsiteY19" fmla="*/ 329261 h 672946"/>
                  <a:gd name="connsiteX20" fmla="*/ 194824 w 782014"/>
                  <a:gd name="connsiteY20" fmla="*/ 368931 h 672946"/>
                  <a:gd name="connsiteX21" fmla="*/ 194824 w 782014"/>
                  <a:gd name="connsiteY21" fmla="*/ 419510 h 672946"/>
                  <a:gd name="connsiteX22" fmla="*/ 221601 w 782014"/>
                  <a:gd name="connsiteY22" fmla="*/ 445295 h 672946"/>
                  <a:gd name="connsiteX23" fmla="*/ 355487 w 782014"/>
                  <a:gd name="connsiteY23" fmla="*/ 445295 h 672946"/>
                  <a:gd name="connsiteX24" fmla="*/ 602433 w 782014"/>
                  <a:gd name="connsiteY24" fmla="*/ 445295 h 672946"/>
                  <a:gd name="connsiteX25" fmla="*/ 695658 w 782014"/>
                  <a:gd name="connsiteY25" fmla="*/ 479015 h 672946"/>
                  <a:gd name="connsiteX26" fmla="*/ 735328 w 782014"/>
                  <a:gd name="connsiteY26" fmla="*/ 548438 h 672946"/>
                  <a:gd name="connsiteX27" fmla="*/ 736319 w 782014"/>
                  <a:gd name="connsiteY27" fmla="*/ 554388 h 672946"/>
                  <a:gd name="connsiteX28" fmla="*/ 618301 w 782014"/>
                  <a:gd name="connsiteY28" fmla="*/ 628769 h 672946"/>
                  <a:gd name="connsiteX29" fmla="*/ 618301 w 782014"/>
                  <a:gd name="connsiteY29" fmla="*/ 628769 h 672946"/>
                  <a:gd name="connsiteX30" fmla="*/ 565738 w 782014"/>
                  <a:gd name="connsiteY30" fmla="*/ 576207 h 672946"/>
                  <a:gd name="connsiteX31" fmla="*/ 618301 w 782014"/>
                  <a:gd name="connsiteY31" fmla="*/ 523644 h 672946"/>
                  <a:gd name="connsiteX32" fmla="*/ 670864 w 782014"/>
                  <a:gd name="connsiteY32" fmla="*/ 576207 h 672946"/>
                  <a:gd name="connsiteX33" fmla="*/ 618301 w 782014"/>
                  <a:gd name="connsiteY33" fmla="*/ 628769 h 672946"/>
                  <a:gd name="connsiteX34" fmla="*/ 154162 w 782014"/>
                  <a:gd name="connsiteY34" fmla="*/ 628769 h 672946"/>
                  <a:gd name="connsiteX35" fmla="*/ 154162 w 782014"/>
                  <a:gd name="connsiteY35" fmla="*/ 628769 h 672946"/>
                  <a:gd name="connsiteX36" fmla="*/ 101599 w 782014"/>
                  <a:gd name="connsiteY36" fmla="*/ 576207 h 672946"/>
                  <a:gd name="connsiteX37" fmla="*/ 155154 w 782014"/>
                  <a:gd name="connsiteY37" fmla="*/ 523644 h 672946"/>
                  <a:gd name="connsiteX38" fmla="*/ 207717 w 782014"/>
                  <a:gd name="connsiteY38" fmla="*/ 576207 h 672946"/>
                  <a:gd name="connsiteX39" fmla="*/ 154162 w 782014"/>
                  <a:gd name="connsiteY39" fmla="*/ 628769 h 672946"/>
                  <a:gd name="connsiteX40" fmla="*/ 104575 w 782014"/>
                  <a:gd name="connsiteY40" fmla="*/ 43637 h 672946"/>
                  <a:gd name="connsiteX41" fmla="*/ 111517 w 782014"/>
                  <a:gd name="connsiteY41" fmla="*/ 43637 h 672946"/>
                  <a:gd name="connsiteX42" fmla="*/ 468547 w 782014"/>
                  <a:gd name="connsiteY42" fmla="*/ 43637 h 672946"/>
                  <a:gd name="connsiteX43" fmla="*/ 477473 w 782014"/>
                  <a:gd name="connsiteY43" fmla="*/ 49588 h 672946"/>
                  <a:gd name="connsiteX44" fmla="*/ 566730 w 782014"/>
                  <a:gd name="connsiteY44" fmla="*/ 358022 h 672946"/>
                  <a:gd name="connsiteX45" fmla="*/ 568714 w 782014"/>
                  <a:gd name="connsiteY45" fmla="*/ 366948 h 672946"/>
                  <a:gd name="connsiteX46" fmla="*/ 476481 w 782014"/>
                  <a:gd name="connsiteY46" fmla="*/ 293558 h 672946"/>
                  <a:gd name="connsiteX47" fmla="*/ 495324 w 782014"/>
                  <a:gd name="connsiteY47" fmla="*/ 268764 h 672946"/>
                  <a:gd name="connsiteX48" fmla="*/ 498299 w 782014"/>
                  <a:gd name="connsiteY48" fmla="*/ 245954 h 672946"/>
                  <a:gd name="connsiteX49" fmla="*/ 462596 w 782014"/>
                  <a:gd name="connsiteY49" fmla="*/ 241987 h 672946"/>
                  <a:gd name="connsiteX50" fmla="*/ 422926 w 782014"/>
                  <a:gd name="connsiteY50" fmla="*/ 292566 h 672946"/>
                  <a:gd name="connsiteX51" fmla="*/ 396149 w 782014"/>
                  <a:gd name="connsiteY51" fmla="*/ 327278 h 672946"/>
                  <a:gd name="connsiteX52" fmla="*/ 394166 w 782014"/>
                  <a:gd name="connsiteY52" fmla="*/ 351079 h 672946"/>
                  <a:gd name="connsiteX53" fmla="*/ 415984 w 782014"/>
                  <a:gd name="connsiteY53" fmla="*/ 361989 h 672946"/>
                  <a:gd name="connsiteX54" fmla="*/ 431852 w 782014"/>
                  <a:gd name="connsiteY54" fmla="*/ 352071 h 672946"/>
                  <a:gd name="connsiteX55" fmla="*/ 449704 w 782014"/>
                  <a:gd name="connsiteY55" fmla="*/ 329261 h 672946"/>
                  <a:gd name="connsiteX56" fmla="*/ 546895 w 782014"/>
                  <a:gd name="connsiteY56" fmla="*/ 406618 h 672946"/>
                  <a:gd name="connsiteX57" fmla="*/ 239453 w 782014"/>
                  <a:gd name="connsiteY57" fmla="*/ 406618 h 672946"/>
                  <a:gd name="connsiteX58" fmla="*/ 239453 w 782014"/>
                  <a:gd name="connsiteY58" fmla="*/ 399675 h 672946"/>
                  <a:gd name="connsiteX59" fmla="*/ 239453 w 782014"/>
                  <a:gd name="connsiteY59" fmla="*/ 314385 h 672946"/>
                  <a:gd name="connsiteX60" fmla="*/ 214659 w 782014"/>
                  <a:gd name="connsiteY60" fmla="*/ 289591 h 672946"/>
                  <a:gd name="connsiteX61" fmla="*/ 113500 w 782014"/>
                  <a:gd name="connsiteY61" fmla="*/ 289591 h 672946"/>
                  <a:gd name="connsiteX62" fmla="*/ 105566 w 782014"/>
                  <a:gd name="connsiteY62" fmla="*/ 289591 h 672946"/>
                  <a:gd name="connsiteX63" fmla="*/ 105566 w 782014"/>
                  <a:gd name="connsiteY63" fmla="*/ 43637 h 672946"/>
                  <a:gd name="connsiteX64" fmla="*/ 630202 w 782014"/>
                  <a:gd name="connsiteY64" fmla="*/ 405625 h 672946"/>
                  <a:gd name="connsiteX65" fmla="*/ 624252 w 782014"/>
                  <a:gd name="connsiteY65" fmla="*/ 399675 h 672946"/>
                  <a:gd name="connsiteX66" fmla="*/ 528052 w 782014"/>
                  <a:gd name="connsiteY66" fmla="*/ 67439 h 672946"/>
                  <a:gd name="connsiteX67" fmla="*/ 521110 w 782014"/>
                  <a:gd name="connsiteY67" fmla="*/ 42645 h 672946"/>
                  <a:gd name="connsiteX68" fmla="*/ 529044 w 782014"/>
                  <a:gd name="connsiteY68" fmla="*/ 42645 h 672946"/>
                  <a:gd name="connsiteX69" fmla="*/ 619293 w 782014"/>
                  <a:gd name="connsiteY69" fmla="*/ 42645 h 672946"/>
                  <a:gd name="connsiteX70" fmla="*/ 628219 w 782014"/>
                  <a:gd name="connsiteY70" fmla="*/ 42645 h 672946"/>
                  <a:gd name="connsiteX71" fmla="*/ 646070 w 782014"/>
                  <a:gd name="connsiteY71" fmla="*/ 28760 h 672946"/>
                  <a:gd name="connsiteX72" fmla="*/ 622268 w 782014"/>
                  <a:gd name="connsiteY72" fmla="*/ 0 h 672946"/>
                  <a:gd name="connsiteX73" fmla="*/ 435819 w 782014"/>
                  <a:gd name="connsiteY73" fmla="*/ 0 h 672946"/>
                  <a:gd name="connsiteX74" fmla="*/ 86723 w 782014"/>
                  <a:gd name="connsiteY74" fmla="*/ 0 h 672946"/>
                  <a:gd name="connsiteX75" fmla="*/ 77797 w 782014"/>
                  <a:gd name="connsiteY75" fmla="*/ 992 h 672946"/>
                  <a:gd name="connsiteX76" fmla="*/ 61929 w 782014"/>
                  <a:gd name="connsiteY76" fmla="*/ 25785 h 672946"/>
                  <a:gd name="connsiteX77" fmla="*/ 61929 w 782014"/>
                  <a:gd name="connsiteY77" fmla="*/ 283640 h 672946"/>
                  <a:gd name="connsiteX78" fmla="*/ 54987 w 782014"/>
                  <a:gd name="connsiteY78" fmla="*/ 293558 h 672946"/>
                  <a:gd name="connsiteX79" fmla="*/ 441 w 782014"/>
                  <a:gd name="connsiteY79" fmla="*/ 371906 h 672946"/>
                  <a:gd name="connsiteX80" fmla="*/ 441 w 782014"/>
                  <a:gd name="connsiteY80" fmla="*/ 576207 h 672946"/>
                  <a:gd name="connsiteX81" fmla="*/ 22259 w 782014"/>
                  <a:gd name="connsiteY81" fmla="*/ 598025 h 672946"/>
                  <a:gd name="connsiteX82" fmla="*/ 53995 w 782014"/>
                  <a:gd name="connsiteY82" fmla="*/ 598025 h 672946"/>
                  <a:gd name="connsiteX83" fmla="*/ 61929 w 782014"/>
                  <a:gd name="connsiteY83" fmla="*/ 603976 h 672946"/>
                  <a:gd name="connsiteX84" fmla="*/ 103583 w 782014"/>
                  <a:gd name="connsiteY84" fmla="*/ 658522 h 672946"/>
                  <a:gd name="connsiteX85" fmla="*/ 188873 w 782014"/>
                  <a:gd name="connsiteY85" fmla="*/ 666456 h 672946"/>
                  <a:gd name="connsiteX86" fmla="*/ 246395 w 782014"/>
                  <a:gd name="connsiteY86" fmla="*/ 603976 h 672946"/>
                  <a:gd name="connsiteX87" fmla="*/ 253337 w 782014"/>
                  <a:gd name="connsiteY87" fmla="*/ 599017 h 672946"/>
                  <a:gd name="connsiteX88" fmla="*/ 520118 w 782014"/>
                  <a:gd name="connsiteY88" fmla="*/ 599017 h 672946"/>
                  <a:gd name="connsiteX89" fmla="*/ 527060 w 782014"/>
                  <a:gd name="connsiteY89" fmla="*/ 603976 h 672946"/>
                  <a:gd name="connsiteX90" fmla="*/ 569705 w 782014"/>
                  <a:gd name="connsiteY90" fmla="*/ 658522 h 672946"/>
                  <a:gd name="connsiteX91" fmla="*/ 655988 w 782014"/>
                  <a:gd name="connsiteY91" fmla="*/ 664473 h 672946"/>
                  <a:gd name="connsiteX92" fmla="*/ 710534 w 782014"/>
                  <a:gd name="connsiteY92" fmla="*/ 602984 h 672946"/>
                  <a:gd name="connsiteX93" fmla="*/ 717476 w 782014"/>
                  <a:gd name="connsiteY93" fmla="*/ 598025 h 672946"/>
                  <a:gd name="connsiteX94" fmla="*/ 759130 w 782014"/>
                  <a:gd name="connsiteY94" fmla="*/ 598025 h 672946"/>
                  <a:gd name="connsiteX95" fmla="*/ 781940 w 782014"/>
                  <a:gd name="connsiteY95" fmla="*/ 574223 h 672946"/>
                  <a:gd name="connsiteX96" fmla="*/ 733344 w 782014"/>
                  <a:gd name="connsiteY96" fmla="*/ 457197 h 672946"/>
                  <a:gd name="connsiteX97" fmla="*/ 630202 w 782014"/>
                  <a:gd name="connsiteY97" fmla="*/ 405625 h 672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</a:cxnLst>
                <a:rect l="l" t="t" r="r" b="b"/>
                <a:pathLst>
                  <a:path w="782014" h="672946">
                    <a:moveTo>
                      <a:pt x="736319" y="554388"/>
                    </a:moveTo>
                    <a:cubicBezTo>
                      <a:pt x="729377" y="554388"/>
                      <a:pt x="721443" y="554388"/>
                      <a:pt x="714501" y="554388"/>
                    </a:cubicBezTo>
                    <a:cubicBezTo>
                      <a:pt x="712517" y="554388"/>
                      <a:pt x="710534" y="551413"/>
                      <a:pt x="710534" y="549429"/>
                    </a:cubicBezTo>
                    <a:cubicBezTo>
                      <a:pt x="703592" y="526619"/>
                      <a:pt x="688715" y="508768"/>
                      <a:pt x="668880" y="494883"/>
                    </a:cubicBezTo>
                    <a:cubicBezTo>
                      <a:pt x="640120" y="476040"/>
                      <a:pt x="596483" y="477032"/>
                      <a:pt x="567722" y="495875"/>
                    </a:cubicBezTo>
                    <a:cubicBezTo>
                      <a:pt x="547887" y="508768"/>
                      <a:pt x="534002" y="526619"/>
                      <a:pt x="527060" y="549429"/>
                    </a:cubicBezTo>
                    <a:cubicBezTo>
                      <a:pt x="526068" y="553397"/>
                      <a:pt x="524085" y="554388"/>
                      <a:pt x="520118" y="554388"/>
                    </a:cubicBezTo>
                    <a:cubicBezTo>
                      <a:pt x="430860" y="554388"/>
                      <a:pt x="342595" y="554388"/>
                      <a:pt x="253337" y="554388"/>
                    </a:cubicBezTo>
                    <a:cubicBezTo>
                      <a:pt x="249370" y="554388"/>
                      <a:pt x="247387" y="552405"/>
                      <a:pt x="246395" y="548438"/>
                    </a:cubicBezTo>
                    <a:cubicBezTo>
                      <a:pt x="237469" y="520669"/>
                      <a:pt x="219618" y="499842"/>
                      <a:pt x="191849" y="487941"/>
                    </a:cubicBezTo>
                    <a:cubicBezTo>
                      <a:pt x="160113" y="474056"/>
                      <a:pt x="116476" y="480999"/>
                      <a:pt x="90690" y="503809"/>
                    </a:cubicBezTo>
                    <a:cubicBezTo>
                      <a:pt x="76806" y="515710"/>
                      <a:pt x="66888" y="530586"/>
                      <a:pt x="61929" y="548438"/>
                    </a:cubicBezTo>
                    <a:cubicBezTo>
                      <a:pt x="60938" y="552405"/>
                      <a:pt x="53995" y="555380"/>
                      <a:pt x="49037" y="555380"/>
                    </a:cubicBezTo>
                    <a:cubicBezTo>
                      <a:pt x="47053" y="555380"/>
                      <a:pt x="45070" y="555380"/>
                      <a:pt x="44078" y="554388"/>
                    </a:cubicBezTo>
                    <a:cubicBezTo>
                      <a:pt x="43086" y="553397"/>
                      <a:pt x="43086" y="550421"/>
                      <a:pt x="43086" y="548438"/>
                    </a:cubicBezTo>
                    <a:cubicBezTo>
                      <a:pt x="43086" y="523644"/>
                      <a:pt x="43086" y="499842"/>
                      <a:pt x="43086" y="475048"/>
                    </a:cubicBezTo>
                    <a:cubicBezTo>
                      <a:pt x="43086" y="442320"/>
                      <a:pt x="43086" y="409593"/>
                      <a:pt x="43086" y="376865"/>
                    </a:cubicBezTo>
                    <a:cubicBezTo>
                      <a:pt x="43086" y="347113"/>
                      <a:pt x="60938" y="329261"/>
                      <a:pt x="90690" y="329261"/>
                    </a:cubicBezTo>
                    <a:cubicBezTo>
                      <a:pt x="123418" y="329261"/>
                      <a:pt x="155154" y="329261"/>
                      <a:pt x="187882" y="329261"/>
                    </a:cubicBezTo>
                    <a:cubicBezTo>
                      <a:pt x="189865" y="329261"/>
                      <a:pt x="191849" y="329261"/>
                      <a:pt x="194824" y="329261"/>
                    </a:cubicBezTo>
                    <a:lnTo>
                      <a:pt x="194824" y="368931"/>
                    </a:lnTo>
                    <a:cubicBezTo>
                      <a:pt x="194824" y="385790"/>
                      <a:pt x="194824" y="402650"/>
                      <a:pt x="194824" y="419510"/>
                    </a:cubicBezTo>
                    <a:cubicBezTo>
                      <a:pt x="194824" y="437362"/>
                      <a:pt x="202758" y="445295"/>
                      <a:pt x="221601" y="445295"/>
                    </a:cubicBezTo>
                    <a:cubicBezTo>
                      <a:pt x="266230" y="445295"/>
                      <a:pt x="310859" y="445295"/>
                      <a:pt x="355487" y="445295"/>
                    </a:cubicBezTo>
                    <a:cubicBezTo>
                      <a:pt x="437803" y="445295"/>
                      <a:pt x="520118" y="445295"/>
                      <a:pt x="602433" y="445295"/>
                    </a:cubicBezTo>
                    <a:cubicBezTo>
                      <a:pt x="638136" y="445295"/>
                      <a:pt x="668880" y="455213"/>
                      <a:pt x="695658" y="479015"/>
                    </a:cubicBezTo>
                    <a:cubicBezTo>
                      <a:pt x="716484" y="497859"/>
                      <a:pt x="729377" y="520669"/>
                      <a:pt x="735328" y="548438"/>
                    </a:cubicBezTo>
                    <a:cubicBezTo>
                      <a:pt x="737311" y="551413"/>
                      <a:pt x="736319" y="552405"/>
                      <a:pt x="736319" y="554388"/>
                    </a:cubicBezTo>
                    <a:moveTo>
                      <a:pt x="618301" y="628769"/>
                    </a:moveTo>
                    <a:lnTo>
                      <a:pt x="618301" y="628769"/>
                    </a:lnTo>
                    <a:cubicBezTo>
                      <a:pt x="588549" y="628769"/>
                      <a:pt x="565738" y="604968"/>
                      <a:pt x="565738" y="576207"/>
                    </a:cubicBezTo>
                    <a:cubicBezTo>
                      <a:pt x="565738" y="547446"/>
                      <a:pt x="589540" y="523644"/>
                      <a:pt x="618301" y="523644"/>
                    </a:cubicBezTo>
                    <a:cubicBezTo>
                      <a:pt x="647062" y="523644"/>
                      <a:pt x="670864" y="547446"/>
                      <a:pt x="670864" y="576207"/>
                    </a:cubicBezTo>
                    <a:cubicBezTo>
                      <a:pt x="670864" y="604968"/>
                      <a:pt x="648054" y="628769"/>
                      <a:pt x="618301" y="628769"/>
                    </a:cubicBezTo>
                    <a:moveTo>
                      <a:pt x="154162" y="628769"/>
                    </a:moveTo>
                    <a:lnTo>
                      <a:pt x="154162" y="628769"/>
                    </a:lnTo>
                    <a:cubicBezTo>
                      <a:pt x="125401" y="628769"/>
                      <a:pt x="101599" y="604968"/>
                      <a:pt x="101599" y="576207"/>
                    </a:cubicBezTo>
                    <a:cubicBezTo>
                      <a:pt x="101599" y="547446"/>
                      <a:pt x="126393" y="523644"/>
                      <a:pt x="155154" y="523644"/>
                    </a:cubicBezTo>
                    <a:cubicBezTo>
                      <a:pt x="183915" y="524636"/>
                      <a:pt x="207717" y="547446"/>
                      <a:pt x="207717" y="576207"/>
                    </a:cubicBezTo>
                    <a:cubicBezTo>
                      <a:pt x="206725" y="604968"/>
                      <a:pt x="182923" y="628769"/>
                      <a:pt x="154162" y="628769"/>
                    </a:cubicBezTo>
                    <a:moveTo>
                      <a:pt x="104575" y="43637"/>
                    </a:moveTo>
                    <a:cubicBezTo>
                      <a:pt x="106558" y="43637"/>
                      <a:pt x="108542" y="43637"/>
                      <a:pt x="111517" y="43637"/>
                    </a:cubicBezTo>
                    <a:cubicBezTo>
                      <a:pt x="230527" y="43637"/>
                      <a:pt x="349537" y="43637"/>
                      <a:pt x="468547" y="43637"/>
                    </a:cubicBezTo>
                    <a:cubicBezTo>
                      <a:pt x="473506" y="43637"/>
                      <a:pt x="475489" y="44629"/>
                      <a:pt x="477473" y="49588"/>
                    </a:cubicBezTo>
                    <a:cubicBezTo>
                      <a:pt x="507225" y="152729"/>
                      <a:pt x="536978" y="255871"/>
                      <a:pt x="566730" y="358022"/>
                    </a:cubicBezTo>
                    <a:cubicBezTo>
                      <a:pt x="567722" y="360005"/>
                      <a:pt x="567722" y="361989"/>
                      <a:pt x="568714" y="366948"/>
                    </a:cubicBezTo>
                    <a:cubicBezTo>
                      <a:pt x="536978" y="342154"/>
                      <a:pt x="507225" y="318352"/>
                      <a:pt x="476481" y="293558"/>
                    </a:cubicBezTo>
                    <a:cubicBezTo>
                      <a:pt x="483423" y="284632"/>
                      <a:pt x="489374" y="276698"/>
                      <a:pt x="495324" y="268764"/>
                    </a:cubicBezTo>
                    <a:cubicBezTo>
                      <a:pt x="501275" y="261822"/>
                      <a:pt x="502266" y="253888"/>
                      <a:pt x="498299" y="245954"/>
                    </a:cubicBezTo>
                    <a:cubicBezTo>
                      <a:pt x="491357" y="232069"/>
                      <a:pt x="472514" y="229094"/>
                      <a:pt x="462596" y="241987"/>
                    </a:cubicBezTo>
                    <a:cubicBezTo>
                      <a:pt x="448712" y="258847"/>
                      <a:pt x="435819" y="275706"/>
                      <a:pt x="422926" y="292566"/>
                    </a:cubicBezTo>
                    <a:cubicBezTo>
                      <a:pt x="414001" y="304467"/>
                      <a:pt x="405075" y="315376"/>
                      <a:pt x="396149" y="327278"/>
                    </a:cubicBezTo>
                    <a:cubicBezTo>
                      <a:pt x="390199" y="335211"/>
                      <a:pt x="390199" y="343145"/>
                      <a:pt x="394166" y="351079"/>
                    </a:cubicBezTo>
                    <a:cubicBezTo>
                      <a:pt x="399124" y="359014"/>
                      <a:pt x="406067" y="362980"/>
                      <a:pt x="415984" y="361989"/>
                    </a:cubicBezTo>
                    <a:cubicBezTo>
                      <a:pt x="422926" y="360997"/>
                      <a:pt x="427885" y="357030"/>
                      <a:pt x="431852" y="352071"/>
                    </a:cubicBezTo>
                    <a:cubicBezTo>
                      <a:pt x="437803" y="344137"/>
                      <a:pt x="443753" y="337195"/>
                      <a:pt x="449704" y="329261"/>
                    </a:cubicBezTo>
                    <a:cubicBezTo>
                      <a:pt x="481440" y="355046"/>
                      <a:pt x="513176" y="379840"/>
                      <a:pt x="546895" y="406618"/>
                    </a:cubicBezTo>
                    <a:lnTo>
                      <a:pt x="239453" y="406618"/>
                    </a:lnTo>
                    <a:cubicBezTo>
                      <a:pt x="239453" y="404634"/>
                      <a:pt x="239453" y="401659"/>
                      <a:pt x="239453" y="399675"/>
                    </a:cubicBezTo>
                    <a:cubicBezTo>
                      <a:pt x="239453" y="370914"/>
                      <a:pt x="239453" y="343145"/>
                      <a:pt x="239453" y="314385"/>
                    </a:cubicBezTo>
                    <a:cubicBezTo>
                      <a:pt x="239453" y="297525"/>
                      <a:pt x="231519" y="289591"/>
                      <a:pt x="214659" y="289591"/>
                    </a:cubicBezTo>
                    <a:cubicBezTo>
                      <a:pt x="180939" y="289591"/>
                      <a:pt x="147220" y="289591"/>
                      <a:pt x="113500" y="289591"/>
                    </a:cubicBezTo>
                    <a:lnTo>
                      <a:pt x="105566" y="289591"/>
                    </a:lnTo>
                    <a:lnTo>
                      <a:pt x="105566" y="43637"/>
                    </a:lnTo>
                    <a:close/>
                    <a:moveTo>
                      <a:pt x="630202" y="405625"/>
                    </a:moveTo>
                    <a:cubicBezTo>
                      <a:pt x="626235" y="405625"/>
                      <a:pt x="625243" y="402650"/>
                      <a:pt x="624252" y="399675"/>
                    </a:cubicBezTo>
                    <a:cubicBezTo>
                      <a:pt x="592516" y="288599"/>
                      <a:pt x="559788" y="178515"/>
                      <a:pt x="528052" y="67439"/>
                    </a:cubicBezTo>
                    <a:cubicBezTo>
                      <a:pt x="526068" y="59505"/>
                      <a:pt x="523093" y="51571"/>
                      <a:pt x="521110" y="42645"/>
                    </a:cubicBezTo>
                    <a:lnTo>
                      <a:pt x="529044" y="42645"/>
                    </a:lnTo>
                    <a:cubicBezTo>
                      <a:pt x="558796" y="42645"/>
                      <a:pt x="588549" y="42645"/>
                      <a:pt x="619293" y="42645"/>
                    </a:cubicBezTo>
                    <a:cubicBezTo>
                      <a:pt x="622268" y="42645"/>
                      <a:pt x="625243" y="42645"/>
                      <a:pt x="628219" y="42645"/>
                    </a:cubicBezTo>
                    <a:cubicBezTo>
                      <a:pt x="637144" y="41654"/>
                      <a:pt x="643095" y="36695"/>
                      <a:pt x="646070" y="28760"/>
                    </a:cubicBezTo>
                    <a:cubicBezTo>
                      <a:pt x="652021" y="13884"/>
                      <a:pt x="640120" y="0"/>
                      <a:pt x="622268" y="0"/>
                    </a:cubicBezTo>
                    <a:lnTo>
                      <a:pt x="435819" y="0"/>
                    </a:lnTo>
                    <a:cubicBezTo>
                      <a:pt x="319784" y="0"/>
                      <a:pt x="203750" y="0"/>
                      <a:pt x="86723" y="0"/>
                    </a:cubicBezTo>
                    <a:cubicBezTo>
                      <a:pt x="83748" y="0"/>
                      <a:pt x="80773" y="0"/>
                      <a:pt x="77797" y="992"/>
                    </a:cubicBezTo>
                    <a:cubicBezTo>
                      <a:pt x="66888" y="3967"/>
                      <a:pt x="61929" y="11901"/>
                      <a:pt x="61929" y="25785"/>
                    </a:cubicBezTo>
                    <a:cubicBezTo>
                      <a:pt x="61929" y="112068"/>
                      <a:pt x="61929" y="197358"/>
                      <a:pt x="61929" y="283640"/>
                    </a:cubicBezTo>
                    <a:cubicBezTo>
                      <a:pt x="61929" y="289591"/>
                      <a:pt x="59946" y="291574"/>
                      <a:pt x="54987" y="293558"/>
                    </a:cubicBezTo>
                    <a:cubicBezTo>
                      <a:pt x="20276" y="308434"/>
                      <a:pt x="1433" y="335211"/>
                      <a:pt x="441" y="371906"/>
                    </a:cubicBezTo>
                    <a:cubicBezTo>
                      <a:pt x="-551" y="440337"/>
                      <a:pt x="441" y="507776"/>
                      <a:pt x="441" y="576207"/>
                    </a:cubicBezTo>
                    <a:cubicBezTo>
                      <a:pt x="441" y="589099"/>
                      <a:pt x="9367" y="598025"/>
                      <a:pt x="22259" y="598025"/>
                    </a:cubicBezTo>
                    <a:cubicBezTo>
                      <a:pt x="33169" y="598025"/>
                      <a:pt x="44078" y="598025"/>
                      <a:pt x="53995" y="598025"/>
                    </a:cubicBezTo>
                    <a:cubicBezTo>
                      <a:pt x="58954" y="598025"/>
                      <a:pt x="60938" y="599017"/>
                      <a:pt x="61929" y="603976"/>
                    </a:cubicBezTo>
                    <a:cubicBezTo>
                      <a:pt x="68872" y="627778"/>
                      <a:pt x="82756" y="645629"/>
                      <a:pt x="103583" y="658522"/>
                    </a:cubicBezTo>
                    <a:cubicBezTo>
                      <a:pt x="130360" y="674390"/>
                      <a:pt x="159121" y="677365"/>
                      <a:pt x="188873" y="666456"/>
                    </a:cubicBezTo>
                    <a:cubicBezTo>
                      <a:pt x="218626" y="655547"/>
                      <a:pt x="237469" y="633728"/>
                      <a:pt x="246395" y="603976"/>
                    </a:cubicBezTo>
                    <a:cubicBezTo>
                      <a:pt x="247387" y="600009"/>
                      <a:pt x="249370" y="599017"/>
                      <a:pt x="253337" y="599017"/>
                    </a:cubicBezTo>
                    <a:cubicBezTo>
                      <a:pt x="342595" y="599017"/>
                      <a:pt x="430860" y="599017"/>
                      <a:pt x="520118" y="599017"/>
                    </a:cubicBezTo>
                    <a:cubicBezTo>
                      <a:pt x="524085" y="599017"/>
                      <a:pt x="526068" y="600009"/>
                      <a:pt x="527060" y="603976"/>
                    </a:cubicBezTo>
                    <a:cubicBezTo>
                      <a:pt x="534002" y="627778"/>
                      <a:pt x="547887" y="646621"/>
                      <a:pt x="569705" y="658522"/>
                    </a:cubicBezTo>
                    <a:cubicBezTo>
                      <a:pt x="597474" y="674390"/>
                      <a:pt x="626235" y="676374"/>
                      <a:pt x="655988" y="664473"/>
                    </a:cubicBezTo>
                    <a:cubicBezTo>
                      <a:pt x="683757" y="652572"/>
                      <a:pt x="702600" y="631745"/>
                      <a:pt x="710534" y="602984"/>
                    </a:cubicBezTo>
                    <a:cubicBezTo>
                      <a:pt x="711526" y="599017"/>
                      <a:pt x="713509" y="598025"/>
                      <a:pt x="717476" y="598025"/>
                    </a:cubicBezTo>
                    <a:cubicBezTo>
                      <a:pt x="731361" y="598025"/>
                      <a:pt x="745245" y="598025"/>
                      <a:pt x="759130" y="598025"/>
                    </a:cubicBezTo>
                    <a:cubicBezTo>
                      <a:pt x="774006" y="598025"/>
                      <a:pt x="782932" y="589099"/>
                      <a:pt x="781940" y="574223"/>
                    </a:cubicBezTo>
                    <a:cubicBezTo>
                      <a:pt x="780948" y="528603"/>
                      <a:pt x="765080" y="489924"/>
                      <a:pt x="733344" y="457197"/>
                    </a:cubicBezTo>
                    <a:cubicBezTo>
                      <a:pt x="705575" y="428436"/>
                      <a:pt x="670864" y="410584"/>
                      <a:pt x="630202" y="405625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E2F6016A-DFE8-06DA-307F-BC54D4F6F197}"/>
                  </a:ext>
                </a:extLst>
              </p:cNvPr>
              <p:cNvSpPr/>
              <p:nvPr/>
            </p:nvSpPr>
            <p:spPr>
              <a:xfrm>
                <a:off x="1245549" y="5735291"/>
                <a:ext cx="33719" cy="33719"/>
              </a:xfrm>
              <a:custGeom>
                <a:avLst/>
                <a:gdLst>
                  <a:gd name="connsiteX0" fmla="*/ 16860 w 33719"/>
                  <a:gd name="connsiteY0" fmla="*/ 0 h 33719"/>
                  <a:gd name="connsiteX1" fmla="*/ 0 w 33719"/>
                  <a:gd name="connsiteY1" fmla="*/ 16860 h 33719"/>
                  <a:gd name="connsiteX2" fmla="*/ 16860 w 33719"/>
                  <a:gd name="connsiteY2" fmla="*/ 33720 h 33719"/>
                  <a:gd name="connsiteX3" fmla="*/ 33720 w 33719"/>
                  <a:gd name="connsiteY3" fmla="*/ 16860 h 33719"/>
                  <a:gd name="connsiteX4" fmla="*/ 16860 w 33719"/>
                  <a:gd name="connsiteY4" fmla="*/ 0 h 33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19" h="33719">
                    <a:moveTo>
                      <a:pt x="16860" y="0"/>
                    </a:moveTo>
                    <a:cubicBezTo>
                      <a:pt x="7934" y="0"/>
                      <a:pt x="0" y="7934"/>
                      <a:pt x="0" y="16860"/>
                    </a:cubicBezTo>
                    <a:cubicBezTo>
                      <a:pt x="0" y="25786"/>
                      <a:pt x="7934" y="33720"/>
                      <a:pt x="16860" y="33720"/>
                    </a:cubicBezTo>
                    <a:cubicBezTo>
                      <a:pt x="25785" y="33720"/>
                      <a:pt x="33720" y="25786"/>
                      <a:pt x="33720" y="16860"/>
                    </a:cubicBezTo>
                    <a:cubicBezTo>
                      <a:pt x="33720" y="7934"/>
                      <a:pt x="26777" y="0"/>
                      <a:pt x="16860" y="0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" name="Полилиния: фигура 42">
                <a:extLst>
                  <a:ext uri="{FF2B5EF4-FFF2-40B4-BE49-F238E27FC236}">
                    <a16:creationId xmlns:a16="http://schemas.microsoft.com/office/drawing/2014/main" id="{EDB332D0-DA7A-3F0E-C588-3DD0B203F08A}"/>
                  </a:ext>
                </a:extLst>
              </p:cNvPr>
              <p:cNvSpPr/>
              <p:nvPr/>
            </p:nvSpPr>
            <p:spPr>
              <a:xfrm>
                <a:off x="1291169" y="5735291"/>
                <a:ext cx="33719" cy="33719"/>
              </a:xfrm>
              <a:custGeom>
                <a:avLst/>
                <a:gdLst>
                  <a:gd name="connsiteX0" fmla="*/ 16860 w 33719"/>
                  <a:gd name="connsiteY0" fmla="*/ 0 h 33719"/>
                  <a:gd name="connsiteX1" fmla="*/ 0 w 33719"/>
                  <a:gd name="connsiteY1" fmla="*/ 16860 h 33719"/>
                  <a:gd name="connsiteX2" fmla="*/ 16860 w 33719"/>
                  <a:gd name="connsiteY2" fmla="*/ 33720 h 33719"/>
                  <a:gd name="connsiteX3" fmla="*/ 33720 w 33719"/>
                  <a:gd name="connsiteY3" fmla="*/ 16860 h 33719"/>
                  <a:gd name="connsiteX4" fmla="*/ 16860 w 33719"/>
                  <a:gd name="connsiteY4" fmla="*/ 0 h 33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19" h="33719">
                    <a:moveTo>
                      <a:pt x="16860" y="0"/>
                    </a:moveTo>
                    <a:cubicBezTo>
                      <a:pt x="7934" y="0"/>
                      <a:pt x="0" y="7934"/>
                      <a:pt x="0" y="16860"/>
                    </a:cubicBezTo>
                    <a:cubicBezTo>
                      <a:pt x="0" y="25786"/>
                      <a:pt x="7934" y="33720"/>
                      <a:pt x="16860" y="33720"/>
                    </a:cubicBezTo>
                    <a:cubicBezTo>
                      <a:pt x="25786" y="33720"/>
                      <a:pt x="33720" y="25786"/>
                      <a:pt x="33720" y="16860"/>
                    </a:cubicBezTo>
                    <a:cubicBezTo>
                      <a:pt x="33720" y="7934"/>
                      <a:pt x="25786" y="0"/>
                      <a:pt x="16860" y="0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" name="Полилиния: фигура 43">
                <a:extLst>
                  <a:ext uri="{FF2B5EF4-FFF2-40B4-BE49-F238E27FC236}">
                    <a16:creationId xmlns:a16="http://schemas.microsoft.com/office/drawing/2014/main" id="{62525DFF-2E19-2B56-B843-FF517DDC75C8}"/>
                  </a:ext>
                </a:extLst>
              </p:cNvPr>
              <p:cNvSpPr/>
              <p:nvPr/>
            </p:nvSpPr>
            <p:spPr>
              <a:xfrm>
                <a:off x="1335798" y="5735291"/>
                <a:ext cx="33719" cy="33719"/>
              </a:xfrm>
              <a:custGeom>
                <a:avLst/>
                <a:gdLst>
                  <a:gd name="connsiteX0" fmla="*/ 16860 w 33719"/>
                  <a:gd name="connsiteY0" fmla="*/ 0 h 33719"/>
                  <a:gd name="connsiteX1" fmla="*/ 0 w 33719"/>
                  <a:gd name="connsiteY1" fmla="*/ 16860 h 33719"/>
                  <a:gd name="connsiteX2" fmla="*/ 16860 w 33719"/>
                  <a:gd name="connsiteY2" fmla="*/ 33720 h 33719"/>
                  <a:gd name="connsiteX3" fmla="*/ 33720 w 33719"/>
                  <a:gd name="connsiteY3" fmla="*/ 16860 h 33719"/>
                  <a:gd name="connsiteX4" fmla="*/ 16860 w 33719"/>
                  <a:gd name="connsiteY4" fmla="*/ 0 h 33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19" h="33719">
                    <a:moveTo>
                      <a:pt x="16860" y="0"/>
                    </a:moveTo>
                    <a:cubicBezTo>
                      <a:pt x="7934" y="0"/>
                      <a:pt x="0" y="7934"/>
                      <a:pt x="0" y="16860"/>
                    </a:cubicBezTo>
                    <a:cubicBezTo>
                      <a:pt x="0" y="25786"/>
                      <a:pt x="7934" y="33720"/>
                      <a:pt x="16860" y="33720"/>
                    </a:cubicBezTo>
                    <a:cubicBezTo>
                      <a:pt x="25786" y="33720"/>
                      <a:pt x="33720" y="25786"/>
                      <a:pt x="33720" y="16860"/>
                    </a:cubicBezTo>
                    <a:cubicBezTo>
                      <a:pt x="33720" y="7934"/>
                      <a:pt x="26777" y="0"/>
                      <a:pt x="16860" y="0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" name="Полилиния: фигура 44">
                <a:extLst>
                  <a:ext uri="{FF2B5EF4-FFF2-40B4-BE49-F238E27FC236}">
                    <a16:creationId xmlns:a16="http://schemas.microsoft.com/office/drawing/2014/main" id="{A123F150-AB8F-0822-A232-DF480433BED5}"/>
                  </a:ext>
                </a:extLst>
              </p:cNvPr>
              <p:cNvSpPr/>
              <p:nvPr/>
            </p:nvSpPr>
            <p:spPr>
              <a:xfrm>
                <a:off x="1381418" y="5735291"/>
                <a:ext cx="33719" cy="33719"/>
              </a:xfrm>
              <a:custGeom>
                <a:avLst/>
                <a:gdLst>
                  <a:gd name="connsiteX0" fmla="*/ 16860 w 33719"/>
                  <a:gd name="connsiteY0" fmla="*/ 0 h 33719"/>
                  <a:gd name="connsiteX1" fmla="*/ 0 w 33719"/>
                  <a:gd name="connsiteY1" fmla="*/ 16860 h 33719"/>
                  <a:gd name="connsiteX2" fmla="*/ 16860 w 33719"/>
                  <a:gd name="connsiteY2" fmla="*/ 33720 h 33719"/>
                  <a:gd name="connsiteX3" fmla="*/ 33719 w 33719"/>
                  <a:gd name="connsiteY3" fmla="*/ 16860 h 33719"/>
                  <a:gd name="connsiteX4" fmla="*/ 16860 w 33719"/>
                  <a:gd name="connsiteY4" fmla="*/ 0 h 33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19" h="33719">
                    <a:moveTo>
                      <a:pt x="16860" y="0"/>
                    </a:moveTo>
                    <a:cubicBezTo>
                      <a:pt x="7934" y="0"/>
                      <a:pt x="0" y="7934"/>
                      <a:pt x="0" y="16860"/>
                    </a:cubicBezTo>
                    <a:cubicBezTo>
                      <a:pt x="0" y="25786"/>
                      <a:pt x="7934" y="33720"/>
                      <a:pt x="16860" y="33720"/>
                    </a:cubicBezTo>
                    <a:cubicBezTo>
                      <a:pt x="25785" y="33720"/>
                      <a:pt x="33719" y="25786"/>
                      <a:pt x="33719" y="16860"/>
                    </a:cubicBezTo>
                    <a:cubicBezTo>
                      <a:pt x="33719" y="7934"/>
                      <a:pt x="25785" y="0"/>
                      <a:pt x="16860" y="0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" name="Полилиния: фигура 45">
                <a:extLst>
                  <a:ext uri="{FF2B5EF4-FFF2-40B4-BE49-F238E27FC236}">
                    <a16:creationId xmlns:a16="http://schemas.microsoft.com/office/drawing/2014/main" id="{3F6CFFD9-F01A-86E3-0169-6C7576005D49}"/>
                  </a:ext>
                </a:extLst>
              </p:cNvPr>
              <p:cNvSpPr/>
              <p:nvPr/>
            </p:nvSpPr>
            <p:spPr>
              <a:xfrm>
                <a:off x="1426047" y="5735291"/>
                <a:ext cx="33719" cy="33719"/>
              </a:xfrm>
              <a:custGeom>
                <a:avLst/>
                <a:gdLst>
                  <a:gd name="connsiteX0" fmla="*/ 16860 w 33719"/>
                  <a:gd name="connsiteY0" fmla="*/ 0 h 33719"/>
                  <a:gd name="connsiteX1" fmla="*/ 0 w 33719"/>
                  <a:gd name="connsiteY1" fmla="*/ 16860 h 33719"/>
                  <a:gd name="connsiteX2" fmla="*/ 16860 w 33719"/>
                  <a:gd name="connsiteY2" fmla="*/ 33720 h 33719"/>
                  <a:gd name="connsiteX3" fmla="*/ 33719 w 33719"/>
                  <a:gd name="connsiteY3" fmla="*/ 16860 h 33719"/>
                  <a:gd name="connsiteX4" fmla="*/ 16860 w 33719"/>
                  <a:gd name="connsiteY4" fmla="*/ 0 h 33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19" h="33719">
                    <a:moveTo>
                      <a:pt x="16860" y="0"/>
                    </a:moveTo>
                    <a:cubicBezTo>
                      <a:pt x="7934" y="0"/>
                      <a:pt x="0" y="7934"/>
                      <a:pt x="0" y="16860"/>
                    </a:cubicBezTo>
                    <a:cubicBezTo>
                      <a:pt x="0" y="25786"/>
                      <a:pt x="7934" y="33720"/>
                      <a:pt x="16860" y="33720"/>
                    </a:cubicBezTo>
                    <a:cubicBezTo>
                      <a:pt x="25785" y="33720"/>
                      <a:pt x="33719" y="25786"/>
                      <a:pt x="33719" y="16860"/>
                    </a:cubicBezTo>
                    <a:cubicBezTo>
                      <a:pt x="33719" y="7934"/>
                      <a:pt x="25785" y="0"/>
                      <a:pt x="16860" y="0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7" name="Рисунок 3">
              <a:extLst>
                <a:ext uri="{FF2B5EF4-FFF2-40B4-BE49-F238E27FC236}">
                  <a16:creationId xmlns:a16="http://schemas.microsoft.com/office/drawing/2014/main" id="{EE12C06E-4D90-613F-BC0D-F605DAD3B6B5}"/>
                </a:ext>
              </a:extLst>
            </p:cNvPr>
            <p:cNvGrpSpPr/>
            <p:nvPr/>
          </p:nvGrpSpPr>
          <p:grpSpPr>
            <a:xfrm>
              <a:off x="1199356" y="7611628"/>
              <a:ext cx="787171" cy="382884"/>
              <a:chOff x="891389" y="2324662"/>
              <a:chExt cx="913507" cy="444334"/>
            </a:xfrm>
            <a:solidFill>
              <a:schemeClr val="bg1">
                <a:lumMod val="75000"/>
              </a:schemeClr>
            </a:solidFill>
          </p:grpSpPr>
          <p:sp>
            <p:nvSpPr>
              <p:cNvPr id="48" name="Полилиния: фигура 47">
                <a:extLst>
                  <a:ext uri="{FF2B5EF4-FFF2-40B4-BE49-F238E27FC236}">
                    <a16:creationId xmlns:a16="http://schemas.microsoft.com/office/drawing/2014/main" id="{F9F7A120-82E8-96B6-3887-DD4AF5FABD26}"/>
                  </a:ext>
                </a:extLst>
              </p:cNvPr>
              <p:cNvSpPr/>
              <p:nvPr/>
            </p:nvSpPr>
            <p:spPr>
              <a:xfrm>
                <a:off x="891389" y="2324662"/>
                <a:ext cx="913507" cy="444334"/>
              </a:xfrm>
              <a:custGeom>
                <a:avLst/>
                <a:gdLst>
                  <a:gd name="connsiteX0" fmla="*/ 864911 w 913507"/>
                  <a:gd name="connsiteY0" fmla="*/ 171573 h 444334"/>
                  <a:gd name="connsiteX1" fmla="*/ 565403 w 913507"/>
                  <a:gd name="connsiteY1" fmla="*/ 388766 h 444334"/>
                  <a:gd name="connsiteX2" fmla="*/ 493997 w 913507"/>
                  <a:gd name="connsiteY2" fmla="*/ 396700 h 444334"/>
                  <a:gd name="connsiteX3" fmla="*/ 89363 w 913507"/>
                  <a:gd name="connsiteY3" fmla="*/ 407609 h 444334"/>
                  <a:gd name="connsiteX4" fmla="*/ 48701 w 913507"/>
                  <a:gd name="connsiteY4" fmla="*/ 391741 h 444334"/>
                  <a:gd name="connsiteX5" fmla="*/ 35808 w 913507"/>
                  <a:gd name="connsiteY5" fmla="*/ 358022 h 444334"/>
                  <a:gd name="connsiteX6" fmla="*/ 34816 w 913507"/>
                  <a:gd name="connsiteY6" fmla="*/ 314385 h 444334"/>
                  <a:gd name="connsiteX7" fmla="*/ 48701 w 913507"/>
                  <a:gd name="connsiteY7" fmla="*/ 314385 h 444334"/>
                  <a:gd name="connsiteX8" fmla="*/ 660611 w 913507"/>
                  <a:gd name="connsiteY8" fmla="*/ 297525 h 444334"/>
                  <a:gd name="connsiteX9" fmla="*/ 674495 w 913507"/>
                  <a:gd name="connsiteY9" fmla="*/ 296533 h 444334"/>
                  <a:gd name="connsiteX10" fmla="*/ 687388 w 913507"/>
                  <a:gd name="connsiteY10" fmla="*/ 280665 h 444334"/>
                  <a:gd name="connsiteX11" fmla="*/ 676479 w 913507"/>
                  <a:gd name="connsiteY11" fmla="*/ 263806 h 444334"/>
                  <a:gd name="connsiteX12" fmla="*/ 661603 w 913507"/>
                  <a:gd name="connsiteY12" fmla="*/ 262814 h 444334"/>
                  <a:gd name="connsiteX13" fmla="*/ 47709 w 913507"/>
                  <a:gd name="connsiteY13" fmla="*/ 279674 h 444334"/>
                  <a:gd name="connsiteX14" fmla="*/ 34816 w 913507"/>
                  <a:gd name="connsiteY14" fmla="*/ 279674 h 444334"/>
                  <a:gd name="connsiteX15" fmla="*/ 32833 w 913507"/>
                  <a:gd name="connsiteY15" fmla="*/ 187441 h 444334"/>
                  <a:gd name="connsiteX16" fmla="*/ 867887 w 913507"/>
                  <a:gd name="connsiteY16" fmla="*/ 164631 h 444334"/>
                  <a:gd name="connsiteX17" fmla="*/ 864911 w 913507"/>
                  <a:gd name="connsiteY17" fmla="*/ 171573 h 444334"/>
                  <a:gd name="connsiteX18" fmla="*/ 214323 w 913507"/>
                  <a:gd name="connsiteY18" fmla="*/ 87274 h 444334"/>
                  <a:gd name="connsiteX19" fmla="*/ 215315 w 913507"/>
                  <a:gd name="connsiteY19" fmla="*/ 144796 h 444334"/>
                  <a:gd name="connsiteX20" fmla="*/ 131016 w 913507"/>
                  <a:gd name="connsiteY20" fmla="*/ 146779 h 444334"/>
                  <a:gd name="connsiteX21" fmla="*/ 130024 w 913507"/>
                  <a:gd name="connsiteY21" fmla="*/ 144796 h 444334"/>
                  <a:gd name="connsiteX22" fmla="*/ 214323 w 913507"/>
                  <a:gd name="connsiteY22" fmla="*/ 87274 h 444334"/>
                  <a:gd name="connsiteX23" fmla="*/ 500939 w 913507"/>
                  <a:gd name="connsiteY23" fmla="*/ 45621 h 444334"/>
                  <a:gd name="connsiteX24" fmla="*/ 512840 w 913507"/>
                  <a:gd name="connsiteY24" fmla="*/ 23802 h 444334"/>
                  <a:gd name="connsiteX25" fmla="*/ 552510 w 913507"/>
                  <a:gd name="connsiteY25" fmla="*/ 50579 h 444334"/>
                  <a:gd name="connsiteX26" fmla="*/ 589205 w 913507"/>
                  <a:gd name="connsiteY26" fmla="*/ 134878 h 444334"/>
                  <a:gd name="connsiteX27" fmla="*/ 535650 w 913507"/>
                  <a:gd name="connsiteY27" fmla="*/ 135870 h 444334"/>
                  <a:gd name="connsiteX28" fmla="*/ 500939 w 913507"/>
                  <a:gd name="connsiteY28" fmla="*/ 45621 h 444334"/>
                  <a:gd name="connsiteX29" fmla="*/ 890697 w 913507"/>
                  <a:gd name="connsiteY29" fmla="*/ 127936 h 444334"/>
                  <a:gd name="connsiteX30" fmla="*/ 629867 w 913507"/>
                  <a:gd name="connsiteY30" fmla="*/ 134878 h 444334"/>
                  <a:gd name="connsiteX31" fmla="*/ 613999 w 913507"/>
                  <a:gd name="connsiteY31" fmla="*/ 124961 h 444334"/>
                  <a:gd name="connsiteX32" fmla="*/ 562428 w 913507"/>
                  <a:gd name="connsiteY32" fmla="*/ 16860 h 444334"/>
                  <a:gd name="connsiteX33" fmla="*/ 537634 w 913507"/>
                  <a:gd name="connsiteY33" fmla="*/ 0 h 444334"/>
                  <a:gd name="connsiteX34" fmla="*/ 493997 w 913507"/>
                  <a:gd name="connsiteY34" fmla="*/ 992 h 444334"/>
                  <a:gd name="connsiteX35" fmla="*/ 474162 w 913507"/>
                  <a:gd name="connsiteY35" fmla="*/ 35703 h 444334"/>
                  <a:gd name="connsiteX36" fmla="*/ 488046 w 913507"/>
                  <a:gd name="connsiteY36" fmla="*/ 74381 h 444334"/>
                  <a:gd name="connsiteX37" fmla="*/ 511848 w 913507"/>
                  <a:gd name="connsiteY37" fmla="*/ 136862 h 444334"/>
                  <a:gd name="connsiteX38" fmla="*/ 248043 w 913507"/>
                  <a:gd name="connsiteY38" fmla="*/ 143804 h 444334"/>
                  <a:gd name="connsiteX39" fmla="*/ 246059 w 913507"/>
                  <a:gd name="connsiteY39" fmla="*/ 61489 h 444334"/>
                  <a:gd name="connsiteX40" fmla="*/ 237134 w 913507"/>
                  <a:gd name="connsiteY40" fmla="*/ 39670 h 444334"/>
                  <a:gd name="connsiteX41" fmla="*/ 216307 w 913507"/>
                  <a:gd name="connsiteY41" fmla="*/ 43637 h 444334"/>
                  <a:gd name="connsiteX42" fmla="*/ 104239 w 913507"/>
                  <a:gd name="connsiteY42" fmla="*/ 122977 h 444334"/>
                  <a:gd name="connsiteX43" fmla="*/ 20932 w 913507"/>
                  <a:gd name="connsiteY43" fmla="*/ 151738 h 444334"/>
                  <a:gd name="connsiteX44" fmla="*/ 105 w 913507"/>
                  <a:gd name="connsiteY44" fmla="*/ 176532 h 444334"/>
                  <a:gd name="connsiteX45" fmla="*/ 4072 w 913507"/>
                  <a:gd name="connsiteY45" fmla="*/ 366948 h 444334"/>
                  <a:gd name="connsiteX46" fmla="*/ 6056 w 913507"/>
                  <a:gd name="connsiteY46" fmla="*/ 379841 h 444334"/>
                  <a:gd name="connsiteX47" fmla="*/ 89363 w 913507"/>
                  <a:gd name="connsiteY47" fmla="*/ 444304 h 444334"/>
                  <a:gd name="connsiteX48" fmla="*/ 489038 w 913507"/>
                  <a:gd name="connsiteY48" fmla="*/ 433395 h 444334"/>
                  <a:gd name="connsiteX49" fmla="*/ 573337 w 913507"/>
                  <a:gd name="connsiteY49" fmla="*/ 424469 h 444334"/>
                  <a:gd name="connsiteX50" fmla="*/ 821274 w 913507"/>
                  <a:gd name="connsiteY50" fmla="*/ 284632 h 444334"/>
                  <a:gd name="connsiteX51" fmla="*/ 913507 w 913507"/>
                  <a:gd name="connsiteY51" fmla="*/ 151738 h 444334"/>
                  <a:gd name="connsiteX52" fmla="*/ 913507 w 913507"/>
                  <a:gd name="connsiteY52" fmla="*/ 140829 h 444334"/>
                  <a:gd name="connsiteX53" fmla="*/ 890697 w 913507"/>
                  <a:gd name="connsiteY53" fmla="*/ 127936 h 444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913507" h="444334">
                    <a:moveTo>
                      <a:pt x="864911" y="171573"/>
                    </a:moveTo>
                    <a:cubicBezTo>
                      <a:pt x="791522" y="289591"/>
                      <a:pt x="692347" y="362981"/>
                      <a:pt x="565403" y="388766"/>
                    </a:cubicBezTo>
                    <a:cubicBezTo>
                      <a:pt x="541601" y="393725"/>
                      <a:pt x="517799" y="396700"/>
                      <a:pt x="493997" y="396700"/>
                    </a:cubicBezTo>
                    <a:cubicBezTo>
                      <a:pt x="327383" y="401659"/>
                      <a:pt x="255977" y="403642"/>
                      <a:pt x="89363" y="407609"/>
                    </a:cubicBezTo>
                    <a:cubicBezTo>
                      <a:pt x="73495" y="407609"/>
                      <a:pt x="59610" y="404634"/>
                      <a:pt x="48701" y="391741"/>
                    </a:cubicBezTo>
                    <a:cubicBezTo>
                      <a:pt x="40767" y="382816"/>
                      <a:pt x="35808" y="371906"/>
                      <a:pt x="35808" y="358022"/>
                    </a:cubicBezTo>
                    <a:cubicBezTo>
                      <a:pt x="35808" y="344137"/>
                      <a:pt x="35808" y="330253"/>
                      <a:pt x="34816" y="314385"/>
                    </a:cubicBezTo>
                    <a:cubicBezTo>
                      <a:pt x="40767" y="314385"/>
                      <a:pt x="44734" y="314385"/>
                      <a:pt x="48701" y="314385"/>
                    </a:cubicBezTo>
                    <a:cubicBezTo>
                      <a:pt x="284737" y="308434"/>
                      <a:pt x="425566" y="304467"/>
                      <a:pt x="660611" y="297525"/>
                    </a:cubicBezTo>
                    <a:cubicBezTo>
                      <a:pt x="665570" y="297525"/>
                      <a:pt x="669537" y="297525"/>
                      <a:pt x="674495" y="296533"/>
                    </a:cubicBezTo>
                    <a:cubicBezTo>
                      <a:pt x="682429" y="294550"/>
                      <a:pt x="686396" y="288599"/>
                      <a:pt x="687388" y="280665"/>
                    </a:cubicBezTo>
                    <a:cubicBezTo>
                      <a:pt x="687388" y="271740"/>
                      <a:pt x="684413" y="265789"/>
                      <a:pt x="676479" y="263806"/>
                    </a:cubicBezTo>
                    <a:cubicBezTo>
                      <a:pt x="671520" y="262814"/>
                      <a:pt x="666561" y="262814"/>
                      <a:pt x="661603" y="262814"/>
                    </a:cubicBezTo>
                    <a:cubicBezTo>
                      <a:pt x="425566" y="268764"/>
                      <a:pt x="283746" y="272731"/>
                      <a:pt x="47709" y="279674"/>
                    </a:cubicBezTo>
                    <a:cubicBezTo>
                      <a:pt x="43742" y="279674"/>
                      <a:pt x="39775" y="279674"/>
                      <a:pt x="34816" y="279674"/>
                    </a:cubicBezTo>
                    <a:cubicBezTo>
                      <a:pt x="33825" y="247938"/>
                      <a:pt x="33825" y="218185"/>
                      <a:pt x="32833" y="187441"/>
                    </a:cubicBezTo>
                    <a:cubicBezTo>
                      <a:pt x="342259" y="179507"/>
                      <a:pt x="557469" y="173556"/>
                      <a:pt x="867887" y="164631"/>
                    </a:cubicBezTo>
                    <a:cubicBezTo>
                      <a:pt x="866895" y="167606"/>
                      <a:pt x="865903" y="169589"/>
                      <a:pt x="864911" y="171573"/>
                    </a:cubicBezTo>
                    <a:moveTo>
                      <a:pt x="214323" y="87274"/>
                    </a:moveTo>
                    <a:cubicBezTo>
                      <a:pt x="214323" y="107109"/>
                      <a:pt x="215315" y="125952"/>
                      <a:pt x="215315" y="144796"/>
                    </a:cubicBezTo>
                    <a:cubicBezTo>
                      <a:pt x="186554" y="145787"/>
                      <a:pt x="158785" y="146779"/>
                      <a:pt x="131016" y="146779"/>
                    </a:cubicBezTo>
                    <a:cubicBezTo>
                      <a:pt x="131016" y="145787"/>
                      <a:pt x="131016" y="145787"/>
                      <a:pt x="130024" y="144796"/>
                    </a:cubicBezTo>
                    <a:cubicBezTo>
                      <a:pt x="158785" y="126944"/>
                      <a:pt x="185562" y="108101"/>
                      <a:pt x="214323" y="87274"/>
                    </a:cubicBezTo>
                    <a:moveTo>
                      <a:pt x="500939" y="45621"/>
                    </a:moveTo>
                    <a:cubicBezTo>
                      <a:pt x="498955" y="34711"/>
                      <a:pt x="500939" y="24794"/>
                      <a:pt x="512840" y="23802"/>
                    </a:cubicBezTo>
                    <a:cubicBezTo>
                      <a:pt x="538626" y="21819"/>
                      <a:pt x="541601" y="22810"/>
                      <a:pt x="552510" y="50579"/>
                    </a:cubicBezTo>
                    <a:cubicBezTo>
                      <a:pt x="556477" y="60497"/>
                      <a:pt x="589205" y="134878"/>
                      <a:pt x="589205" y="134878"/>
                    </a:cubicBezTo>
                    <a:lnTo>
                      <a:pt x="535650" y="135870"/>
                    </a:lnTo>
                    <a:cubicBezTo>
                      <a:pt x="535650" y="136862"/>
                      <a:pt x="502923" y="54546"/>
                      <a:pt x="500939" y="45621"/>
                    </a:cubicBezTo>
                    <a:moveTo>
                      <a:pt x="890697" y="127936"/>
                    </a:moveTo>
                    <a:cubicBezTo>
                      <a:pt x="803423" y="130911"/>
                      <a:pt x="717141" y="132895"/>
                      <a:pt x="629867" y="134878"/>
                    </a:cubicBezTo>
                    <a:cubicBezTo>
                      <a:pt x="621933" y="134878"/>
                      <a:pt x="617966" y="132895"/>
                      <a:pt x="613999" y="124961"/>
                    </a:cubicBezTo>
                    <a:cubicBezTo>
                      <a:pt x="597139" y="88266"/>
                      <a:pt x="579287" y="52563"/>
                      <a:pt x="562428" y="16860"/>
                    </a:cubicBezTo>
                    <a:cubicBezTo>
                      <a:pt x="557469" y="5951"/>
                      <a:pt x="549535" y="0"/>
                      <a:pt x="537634" y="0"/>
                    </a:cubicBezTo>
                    <a:cubicBezTo>
                      <a:pt x="522758" y="992"/>
                      <a:pt x="508873" y="992"/>
                      <a:pt x="493997" y="992"/>
                    </a:cubicBezTo>
                    <a:cubicBezTo>
                      <a:pt x="476145" y="1984"/>
                      <a:pt x="467220" y="16860"/>
                      <a:pt x="474162" y="35703"/>
                    </a:cubicBezTo>
                    <a:cubicBezTo>
                      <a:pt x="479120" y="48596"/>
                      <a:pt x="484079" y="61489"/>
                      <a:pt x="488046" y="74381"/>
                    </a:cubicBezTo>
                    <a:cubicBezTo>
                      <a:pt x="495980" y="95208"/>
                      <a:pt x="502923" y="115043"/>
                      <a:pt x="511848" y="136862"/>
                    </a:cubicBezTo>
                    <a:cubicBezTo>
                      <a:pt x="391846" y="139837"/>
                      <a:pt x="368045" y="140829"/>
                      <a:pt x="248043" y="143804"/>
                    </a:cubicBezTo>
                    <a:cubicBezTo>
                      <a:pt x="247051" y="116035"/>
                      <a:pt x="247051" y="88266"/>
                      <a:pt x="246059" y="61489"/>
                    </a:cubicBezTo>
                    <a:cubicBezTo>
                      <a:pt x="246059" y="52563"/>
                      <a:pt x="245067" y="44629"/>
                      <a:pt x="237134" y="39670"/>
                    </a:cubicBezTo>
                    <a:cubicBezTo>
                      <a:pt x="229199" y="34711"/>
                      <a:pt x="222257" y="38678"/>
                      <a:pt x="216307" y="43637"/>
                    </a:cubicBezTo>
                    <a:cubicBezTo>
                      <a:pt x="178620" y="70414"/>
                      <a:pt x="140934" y="95208"/>
                      <a:pt x="104239" y="122977"/>
                    </a:cubicBezTo>
                    <a:cubicBezTo>
                      <a:pt x="78453" y="142812"/>
                      <a:pt x="52668" y="154713"/>
                      <a:pt x="20932" y="151738"/>
                    </a:cubicBezTo>
                    <a:cubicBezTo>
                      <a:pt x="5064" y="149754"/>
                      <a:pt x="-887" y="157688"/>
                      <a:pt x="105" y="176532"/>
                    </a:cubicBezTo>
                    <a:cubicBezTo>
                      <a:pt x="1097" y="240004"/>
                      <a:pt x="3080" y="303476"/>
                      <a:pt x="4072" y="366948"/>
                    </a:cubicBezTo>
                    <a:cubicBezTo>
                      <a:pt x="4072" y="370915"/>
                      <a:pt x="5064" y="375873"/>
                      <a:pt x="6056" y="379841"/>
                    </a:cubicBezTo>
                    <a:cubicBezTo>
                      <a:pt x="17957" y="421494"/>
                      <a:pt x="47709" y="445296"/>
                      <a:pt x="89363" y="444304"/>
                    </a:cubicBezTo>
                    <a:cubicBezTo>
                      <a:pt x="253993" y="440337"/>
                      <a:pt x="324407" y="438354"/>
                      <a:pt x="489038" y="433395"/>
                    </a:cubicBezTo>
                    <a:cubicBezTo>
                      <a:pt x="516807" y="432403"/>
                      <a:pt x="545568" y="429428"/>
                      <a:pt x="573337" y="424469"/>
                    </a:cubicBezTo>
                    <a:cubicBezTo>
                      <a:pt x="668545" y="405626"/>
                      <a:pt x="750860" y="358022"/>
                      <a:pt x="821274" y="284632"/>
                    </a:cubicBezTo>
                    <a:cubicBezTo>
                      <a:pt x="857969" y="245954"/>
                      <a:pt x="888713" y="200334"/>
                      <a:pt x="913507" y="151738"/>
                    </a:cubicBezTo>
                    <a:cubicBezTo>
                      <a:pt x="913507" y="147771"/>
                      <a:pt x="913507" y="144796"/>
                      <a:pt x="913507" y="140829"/>
                    </a:cubicBezTo>
                    <a:cubicBezTo>
                      <a:pt x="908548" y="129919"/>
                      <a:pt x="900614" y="127936"/>
                      <a:pt x="890697" y="127936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" name="Полилиния: фигура 48">
                <a:extLst>
                  <a:ext uri="{FF2B5EF4-FFF2-40B4-BE49-F238E27FC236}">
                    <a16:creationId xmlns:a16="http://schemas.microsoft.com/office/drawing/2014/main" id="{2D64CC75-C81A-222B-0D2B-F5F57F8B0B3C}"/>
                  </a:ext>
                </a:extLst>
              </p:cNvPr>
              <p:cNvSpPr/>
              <p:nvPr/>
            </p:nvSpPr>
            <p:spPr>
              <a:xfrm>
                <a:off x="1555859" y="2533827"/>
                <a:ext cx="31951" cy="35891"/>
              </a:xfrm>
              <a:custGeom>
                <a:avLst/>
                <a:gdLst>
                  <a:gd name="connsiteX0" fmla="*/ 13992 w 31951"/>
                  <a:gd name="connsiteY0" fmla="*/ 35797 h 35891"/>
                  <a:gd name="connsiteX1" fmla="*/ 31844 w 31951"/>
                  <a:gd name="connsiteY1" fmla="*/ 19929 h 35891"/>
                  <a:gd name="connsiteX2" fmla="*/ 17959 w 31951"/>
                  <a:gd name="connsiteY2" fmla="*/ 94 h 35891"/>
                  <a:gd name="connsiteX3" fmla="*/ 108 w 31951"/>
                  <a:gd name="connsiteY3" fmla="*/ 15962 h 35891"/>
                  <a:gd name="connsiteX4" fmla="*/ 13992 w 31951"/>
                  <a:gd name="connsiteY4" fmla="*/ 35797 h 3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51" h="35891">
                    <a:moveTo>
                      <a:pt x="13992" y="35797"/>
                    </a:moveTo>
                    <a:cubicBezTo>
                      <a:pt x="22918" y="36789"/>
                      <a:pt x="30852" y="29847"/>
                      <a:pt x="31844" y="19929"/>
                    </a:cubicBezTo>
                    <a:cubicBezTo>
                      <a:pt x="32836" y="10012"/>
                      <a:pt x="26885" y="1086"/>
                      <a:pt x="17959" y="94"/>
                    </a:cubicBezTo>
                    <a:cubicBezTo>
                      <a:pt x="9034" y="-898"/>
                      <a:pt x="1100" y="6045"/>
                      <a:pt x="108" y="15962"/>
                    </a:cubicBezTo>
                    <a:cubicBezTo>
                      <a:pt x="-884" y="24888"/>
                      <a:pt x="5066" y="33814"/>
                      <a:pt x="13992" y="35797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0" name="Полилиния: фигура 49">
                <a:extLst>
                  <a:ext uri="{FF2B5EF4-FFF2-40B4-BE49-F238E27FC236}">
                    <a16:creationId xmlns:a16="http://schemas.microsoft.com/office/drawing/2014/main" id="{E38ED0B2-9603-F621-57AE-589E105D56F9}"/>
                  </a:ext>
                </a:extLst>
              </p:cNvPr>
              <p:cNvSpPr/>
              <p:nvPr/>
            </p:nvSpPr>
            <p:spPr>
              <a:xfrm>
                <a:off x="1506271" y="2535810"/>
                <a:ext cx="31951" cy="35891"/>
              </a:xfrm>
              <a:custGeom>
                <a:avLst/>
                <a:gdLst>
                  <a:gd name="connsiteX0" fmla="*/ 13992 w 31951"/>
                  <a:gd name="connsiteY0" fmla="*/ 35797 h 35891"/>
                  <a:gd name="connsiteX1" fmla="*/ 31844 w 31951"/>
                  <a:gd name="connsiteY1" fmla="*/ 19929 h 35891"/>
                  <a:gd name="connsiteX2" fmla="*/ 17959 w 31951"/>
                  <a:gd name="connsiteY2" fmla="*/ 94 h 35891"/>
                  <a:gd name="connsiteX3" fmla="*/ 108 w 31951"/>
                  <a:gd name="connsiteY3" fmla="*/ 15962 h 35891"/>
                  <a:gd name="connsiteX4" fmla="*/ 13992 w 31951"/>
                  <a:gd name="connsiteY4" fmla="*/ 35797 h 3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51" h="35891">
                    <a:moveTo>
                      <a:pt x="13992" y="35797"/>
                    </a:moveTo>
                    <a:cubicBezTo>
                      <a:pt x="22918" y="36789"/>
                      <a:pt x="30852" y="29847"/>
                      <a:pt x="31844" y="19929"/>
                    </a:cubicBezTo>
                    <a:cubicBezTo>
                      <a:pt x="32836" y="10012"/>
                      <a:pt x="26885" y="1086"/>
                      <a:pt x="17959" y="94"/>
                    </a:cubicBezTo>
                    <a:cubicBezTo>
                      <a:pt x="9034" y="-897"/>
                      <a:pt x="1100" y="6045"/>
                      <a:pt x="108" y="15962"/>
                    </a:cubicBezTo>
                    <a:cubicBezTo>
                      <a:pt x="-884" y="24888"/>
                      <a:pt x="5066" y="33814"/>
                      <a:pt x="13992" y="35797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1" name="Полилиния: фигура 50">
                <a:extLst>
                  <a:ext uri="{FF2B5EF4-FFF2-40B4-BE49-F238E27FC236}">
                    <a16:creationId xmlns:a16="http://schemas.microsoft.com/office/drawing/2014/main" id="{59104372-41D2-092C-6E27-5C7AD460AB89}"/>
                  </a:ext>
                </a:extLst>
              </p:cNvPr>
              <p:cNvSpPr/>
              <p:nvPr/>
            </p:nvSpPr>
            <p:spPr>
              <a:xfrm>
                <a:off x="1457675" y="2538786"/>
                <a:ext cx="31951" cy="35891"/>
              </a:xfrm>
              <a:custGeom>
                <a:avLst/>
                <a:gdLst>
                  <a:gd name="connsiteX0" fmla="*/ 13992 w 31951"/>
                  <a:gd name="connsiteY0" fmla="*/ 35797 h 35891"/>
                  <a:gd name="connsiteX1" fmla="*/ 31844 w 31951"/>
                  <a:gd name="connsiteY1" fmla="*/ 19929 h 35891"/>
                  <a:gd name="connsiteX2" fmla="*/ 17959 w 31951"/>
                  <a:gd name="connsiteY2" fmla="*/ 94 h 35891"/>
                  <a:gd name="connsiteX3" fmla="*/ 108 w 31951"/>
                  <a:gd name="connsiteY3" fmla="*/ 15962 h 35891"/>
                  <a:gd name="connsiteX4" fmla="*/ 13992 w 31951"/>
                  <a:gd name="connsiteY4" fmla="*/ 35797 h 3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51" h="35891">
                    <a:moveTo>
                      <a:pt x="13992" y="35797"/>
                    </a:moveTo>
                    <a:cubicBezTo>
                      <a:pt x="22918" y="36789"/>
                      <a:pt x="30852" y="29847"/>
                      <a:pt x="31844" y="19929"/>
                    </a:cubicBezTo>
                    <a:cubicBezTo>
                      <a:pt x="32836" y="10012"/>
                      <a:pt x="26885" y="1086"/>
                      <a:pt x="17959" y="94"/>
                    </a:cubicBezTo>
                    <a:cubicBezTo>
                      <a:pt x="9033" y="-898"/>
                      <a:pt x="1100" y="6045"/>
                      <a:pt x="108" y="15962"/>
                    </a:cubicBezTo>
                    <a:cubicBezTo>
                      <a:pt x="-884" y="24888"/>
                      <a:pt x="5067" y="33814"/>
                      <a:pt x="13992" y="35797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2" name="Полилиния: фигура 51">
                <a:extLst>
                  <a:ext uri="{FF2B5EF4-FFF2-40B4-BE49-F238E27FC236}">
                    <a16:creationId xmlns:a16="http://schemas.microsoft.com/office/drawing/2014/main" id="{3D012427-0BB1-1CF6-B60F-7883592D84CD}"/>
                  </a:ext>
                </a:extLst>
              </p:cNvPr>
              <p:cNvSpPr/>
              <p:nvPr/>
            </p:nvSpPr>
            <p:spPr>
              <a:xfrm>
                <a:off x="1411063" y="2539778"/>
                <a:ext cx="31951" cy="35891"/>
              </a:xfrm>
              <a:custGeom>
                <a:avLst/>
                <a:gdLst>
                  <a:gd name="connsiteX0" fmla="*/ 13992 w 31951"/>
                  <a:gd name="connsiteY0" fmla="*/ 35797 h 35891"/>
                  <a:gd name="connsiteX1" fmla="*/ 31844 w 31951"/>
                  <a:gd name="connsiteY1" fmla="*/ 19929 h 35891"/>
                  <a:gd name="connsiteX2" fmla="*/ 17959 w 31951"/>
                  <a:gd name="connsiteY2" fmla="*/ 94 h 35891"/>
                  <a:gd name="connsiteX3" fmla="*/ 108 w 31951"/>
                  <a:gd name="connsiteY3" fmla="*/ 15962 h 35891"/>
                  <a:gd name="connsiteX4" fmla="*/ 13992 w 31951"/>
                  <a:gd name="connsiteY4" fmla="*/ 35797 h 3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951" h="35891">
                    <a:moveTo>
                      <a:pt x="13992" y="35797"/>
                    </a:moveTo>
                    <a:cubicBezTo>
                      <a:pt x="22918" y="36789"/>
                      <a:pt x="30852" y="29847"/>
                      <a:pt x="31844" y="19929"/>
                    </a:cubicBezTo>
                    <a:cubicBezTo>
                      <a:pt x="32836" y="10012"/>
                      <a:pt x="26885" y="1086"/>
                      <a:pt x="17959" y="94"/>
                    </a:cubicBezTo>
                    <a:cubicBezTo>
                      <a:pt x="9033" y="-898"/>
                      <a:pt x="1099" y="6045"/>
                      <a:pt x="108" y="15962"/>
                    </a:cubicBezTo>
                    <a:cubicBezTo>
                      <a:pt x="-884" y="25880"/>
                      <a:pt x="5067" y="34805"/>
                      <a:pt x="13992" y="35797"/>
                    </a:cubicBezTo>
                  </a:path>
                </a:pathLst>
              </a:custGeom>
              <a:grpFill/>
              <a:ln w="99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pic>
          <p:nvPicPr>
            <p:cNvPr id="6" name="Рисунок 5">
              <a:extLst>
                <a:ext uri="{FF2B5EF4-FFF2-40B4-BE49-F238E27FC236}">
                  <a16:creationId xmlns:a16="http://schemas.microsoft.com/office/drawing/2014/main" id="{09F8443F-6E08-B6B9-841F-FED6AA08C3B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999956" y="7527291"/>
              <a:ext cx="787940" cy="551559"/>
            </a:xfrm>
            <a:prstGeom prst="rect">
              <a:avLst/>
            </a:prstGeom>
          </p:spPr>
        </p:pic>
      </p:grpSp>
      <p:sp>
        <p:nvSpPr>
          <p:cNvPr id="7" name="Рисунок 12">
            <a:extLst>
              <a:ext uri="{FF2B5EF4-FFF2-40B4-BE49-F238E27FC236}">
                <a16:creationId xmlns:a16="http://schemas.microsoft.com/office/drawing/2014/main" id="{662FBFC5-3806-5A3D-AFCF-F31758799A7C}"/>
              </a:ext>
            </a:extLst>
          </p:cNvPr>
          <p:cNvSpPr/>
          <p:nvPr/>
        </p:nvSpPr>
        <p:spPr>
          <a:xfrm>
            <a:off x="9535531" y="-24170"/>
            <a:ext cx="8760208" cy="8442899"/>
          </a:xfrm>
          <a:custGeom>
            <a:avLst/>
            <a:gdLst>
              <a:gd name="connsiteX0" fmla="*/ 0 w 10593971"/>
              <a:gd name="connsiteY0" fmla="*/ 4087156 h 13206627"/>
              <a:gd name="connsiteX1" fmla="*/ 6233590 w 10593971"/>
              <a:gd name="connsiteY1" fmla="*/ 6545903 h 13206627"/>
              <a:gd name="connsiteX2" fmla="*/ 6233590 w 10593971"/>
              <a:gd name="connsiteY2" fmla="*/ 6659777 h 13206627"/>
              <a:gd name="connsiteX3" fmla="*/ 0 w 10593971"/>
              <a:gd name="connsiteY3" fmla="*/ 9118523 h 13206627"/>
              <a:gd name="connsiteX4" fmla="*/ 0 w 10593971"/>
              <a:gd name="connsiteY4" fmla="*/ 13206628 h 13206627"/>
              <a:gd name="connsiteX5" fmla="*/ 10593971 w 10593971"/>
              <a:gd name="connsiteY5" fmla="*/ 8202781 h 13206627"/>
              <a:gd name="connsiteX6" fmla="*/ 10593971 w 10593971"/>
              <a:gd name="connsiteY6" fmla="*/ 5002899 h 13206627"/>
              <a:gd name="connsiteX7" fmla="*/ 0 w 10593971"/>
              <a:gd name="connsiteY7" fmla="*/ 0 h 13206627"/>
              <a:gd name="connsiteX8" fmla="*/ 0 w 10593971"/>
              <a:gd name="connsiteY8" fmla="*/ 4087156 h 13206627"/>
              <a:gd name="connsiteX0" fmla="*/ 0 w 10593971"/>
              <a:gd name="connsiteY0" fmla="*/ 4087156 h 13206628"/>
              <a:gd name="connsiteX1" fmla="*/ 6233590 w 10593971"/>
              <a:gd name="connsiteY1" fmla="*/ 6545903 h 13206628"/>
              <a:gd name="connsiteX2" fmla="*/ 6233590 w 10593971"/>
              <a:gd name="connsiteY2" fmla="*/ 6659777 h 13206628"/>
              <a:gd name="connsiteX3" fmla="*/ 0 w 10593971"/>
              <a:gd name="connsiteY3" fmla="*/ 9118523 h 13206628"/>
              <a:gd name="connsiteX4" fmla="*/ 0 w 10593971"/>
              <a:gd name="connsiteY4" fmla="*/ 13206628 h 13206628"/>
              <a:gd name="connsiteX5" fmla="*/ 10593971 w 10593971"/>
              <a:gd name="connsiteY5" fmla="*/ 8202781 h 13206628"/>
              <a:gd name="connsiteX6" fmla="*/ 10593971 w 10593971"/>
              <a:gd name="connsiteY6" fmla="*/ 5002899 h 13206628"/>
              <a:gd name="connsiteX7" fmla="*/ 6375400 w 10593971"/>
              <a:gd name="connsiteY7" fmla="*/ 2998865 h 13206628"/>
              <a:gd name="connsiteX8" fmla="*/ 0 w 10593971"/>
              <a:gd name="connsiteY8" fmla="*/ 0 h 13206628"/>
              <a:gd name="connsiteX9" fmla="*/ 0 w 10593971"/>
              <a:gd name="connsiteY9" fmla="*/ 4087156 h 13206628"/>
              <a:gd name="connsiteX0" fmla="*/ 0 w 10593971"/>
              <a:gd name="connsiteY0" fmla="*/ 1090767 h 10210239"/>
              <a:gd name="connsiteX1" fmla="*/ 6233590 w 10593971"/>
              <a:gd name="connsiteY1" fmla="*/ 3549514 h 10210239"/>
              <a:gd name="connsiteX2" fmla="*/ 6233590 w 10593971"/>
              <a:gd name="connsiteY2" fmla="*/ 3663388 h 10210239"/>
              <a:gd name="connsiteX3" fmla="*/ 0 w 10593971"/>
              <a:gd name="connsiteY3" fmla="*/ 6122134 h 10210239"/>
              <a:gd name="connsiteX4" fmla="*/ 0 w 10593971"/>
              <a:gd name="connsiteY4" fmla="*/ 10210239 h 10210239"/>
              <a:gd name="connsiteX5" fmla="*/ 10593971 w 10593971"/>
              <a:gd name="connsiteY5" fmla="*/ 5206392 h 10210239"/>
              <a:gd name="connsiteX6" fmla="*/ 10593971 w 10593971"/>
              <a:gd name="connsiteY6" fmla="*/ 2006510 h 10210239"/>
              <a:gd name="connsiteX7" fmla="*/ 6375400 w 10593971"/>
              <a:gd name="connsiteY7" fmla="*/ 2476 h 10210239"/>
              <a:gd name="connsiteX8" fmla="*/ 0 w 10593971"/>
              <a:gd name="connsiteY8" fmla="*/ 0 h 10210239"/>
              <a:gd name="connsiteX9" fmla="*/ 0 w 10593971"/>
              <a:gd name="connsiteY9" fmla="*/ 1090767 h 10210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593971" h="10210239">
                <a:moveTo>
                  <a:pt x="0" y="1090767"/>
                </a:moveTo>
                <a:lnTo>
                  <a:pt x="6233590" y="3549514"/>
                </a:lnTo>
                <a:lnTo>
                  <a:pt x="6233590" y="3663388"/>
                </a:lnTo>
                <a:lnTo>
                  <a:pt x="0" y="6122134"/>
                </a:lnTo>
                <a:lnTo>
                  <a:pt x="0" y="10210239"/>
                </a:lnTo>
                <a:lnTo>
                  <a:pt x="10593971" y="5206392"/>
                </a:lnTo>
                <a:lnTo>
                  <a:pt x="10593971" y="2006510"/>
                </a:lnTo>
                <a:lnTo>
                  <a:pt x="6375400" y="2476"/>
                </a:lnTo>
                <a:lnTo>
                  <a:pt x="0" y="0"/>
                </a:lnTo>
                <a:lnTo>
                  <a:pt x="0" y="1090767"/>
                </a:lnTo>
                <a:close/>
              </a:path>
            </a:pathLst>
          </a:custGeom>
          <a:blipFill dpi="0" rotWithShape="1">
            <a:blip r:embed="rId5">
              <a:alphaModFix amt="50000"/>
            </a:blip>
            <a:srcRect/>
            <a:stretch>
              <a:fillRect/>
            </a:stretch>
          </a:blipFill>
          <a:ln w="1185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108" name="Заголовок 10">
            <a:extLst>
              <a:ext uri="{FF2B5EF4-FFF2-40B4-BE49-F238E27FC236}">
                <a16:creationId xmlns:a16="http://schemas.microsoft.com/office/drawing/2014/main" id="{F309BE27-DD45-8A43-ECC5-4B021234A256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Хобби для жизни</a:t>
            </a:r>
          </a:p>
        </p:txBody>
      </p:sp>
      <p:sp>
        <p:nvSpPr>
          <p:cNvPr id="109" name="Текст 11">
            <a:extLst>
              <a:ext uri="{FF2B5EF4-FFF2-40B4-BE49-F238E27FC236}">
                <a16:creationId xmlns:a16="http://schemas.microsoft.com/office/drawing/2014/main" id="{3407C44B-3468-CF3E-0F31-05E951DF255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Лодки и катера.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Автодома.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Гольф-кары.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Электросамокаты и </a:t>
            </a:r>
            <a:r>
              <a:rPr lang="ru-RU" b="0" dirty="0" err="1">
                <a:solidFill>
                  <a:schemeClr val="tx1"/>
                </a:solidFill>
              </a:rPr>
              <a:t>электроигрушки</a:t>
            </a:r>
            <a:r>
              <a:rPr lang="ru-RU" b="0" dirty="0">
                <a:solidFill>
                  <a:schemeClr val="tx1"/>
                </a:solidFill>
              </a:rPr>
              <a:t>.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Увлечения, ради которых стоит работать.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46543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0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09" grpId="0" build="p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47286F-3BAF-124F-B1DD-9C41D7697B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Полилиния: фигура 133">
            <a:extLst>
              <a:ext uri="{FF2B5EF4-FFF2-40B4-BE49-F238E27FC236}">
                <a16:creationId xmlns:a16="http://schemas.microsoft.com/office/drawing/2014/main" id="{4280169D-8755-3626-E5A9-E0FED77AEACE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рямоугольник 1">
            <a:hlinkClick r:id="rId2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1C629835-D06D-2EC8-2B06-E6126034FE8A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828ACAC-1053-4D6D-B354-AF9D10012CEA}"/>
              </a:ext>
            </a:extLst>
          </p:cNvPr>
          <p:cNvSpPr txBox="1"/>
          <p:nvPr/>
        </p:nvSpPr>
        <p:spPr>
          <a:xfrm>
            <a:off x="9428956" y="8623300"/>
            <a:ext cx="904819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GP / GPL / HR</a:t>
            </a:r>
          </a:p>
        </p:txBody>
      </p:sp>
      <p:grpSp>
        <p:nvGrpSpPr>
          <p:cNvPr id="43" name="Группа 42">
            <a:extLst>
              <a:ext uri="{FF2B5EF4-FFF2-40B4-BE49-F238E27FC236}">
                <a16:creationId xmlns:a16="http://schemas.microsoft.com/office/drawing/2014/main" id="{28B2148D-D8A2-BEFC-6244-3A2DCD102230}"/>
              </a:ext>
            </a:extLst>
          </p:cNvPr>
          <p:cNvGrpSpPr/>
          <p:nvPr/>
        </p:nvGrpSpPr>
        <p:grpSpPr>
          <a:xfrm>
            <a:off x="1275556" y="8394700"/>
            <a:ext cx="3200400" cy="739379"/>
            <a:chOff x="1275556" y="7298389"/>
            <a:chExt cx="3200400" cy="739379"/>
          </a:xfrm>
        </p:grpSpPr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5DC390F5-B9F8-5F73-CDF8-20511DE3CCB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275556" y="7316759"/>
              <a:ext cx="702639" cy="702639"/>
            </a:xfrm>
            <a:prstGeom prst="rect">
              <a:avLst/>
            </a:prstGeom>
          </p:spPr>
        </p:pic>
        <p:pic>
          <p:nvPicPr>
            <p:cNvPr id="7" name="Рисунок 6">
              <a:extLst>
                <a:ext uri="{FF2B5EF4-FFF2-40B4-BE49-F238E27FC236}">
                  <a16:creationId xmlns:a16="http://schemas.microsoft.com/office/drawing/2014/main" id="{5028A4B5-3DDD-A27E-0430-B289DE72F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710854" y="7298389"/>
              <a:ext cx="698302" cy="739379"/>
            </a:xfrm>
            <a:prstGeom prst="rect">
              <a:avLst/>
            </a:prstGeom>
          </p:spPr>
        </p:pic>
        <p:pic>
          <p:nvPicPr>
            <p:cNvPr id="12" name="Рисунок 11">
              <a:extLst>
                <a:ext uri="{FF2B5EF4-FFF2-40B4-BE49-F238E27FC236}">
                  <a16:creationId xmlns:a16="http://schemas.microsoft.com/office/drawing/2014/main" id="{31CA397C-427D-E595-F86C-C18659622BD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942556" y="7302500"/>
              <a:ext cx="533400" cy="711200"/>
            </a:xfrm>
            <a:prstGeom prst="rect">
              <a:avLst/>
            </a:prstGeom>
          </p:spPr>
        </p:pic>
      </p:grpSp>
      <p:sp>
        <p:nvSpPr>
          <p:cNvPr id="40" name="Рисунок 12">
            <a:extLst>
              <a:ext uri="{FF2B5EF4-FFF2-40B4-BE49-F238E27FC236}">
                <a16:creationId xmlns:a16="http://schemas.microsoft.com/office/drawing/2014/main" id="{197B4BD2-D101-7A24-4824-AD3BF072A043}"/>
              </a:ext>
            </a:extLst>
          </p:cNvPr>
          <p:cNvSpPr/>
          <p:nvPr/>
        </p:nvSpPr>
        <p:spPr>
          <a:xfrm>
            <a:off x="9535531" y="-24170"/>
            <a:ext cx="8760208" cy="8442899"/>
          </a:xfrm>
          <a:custGeom>
            <a:avLst/>
            <a:gdLst>
              <a:gd name="connsiteX0" fmla="*/ 0 w 10593971"/>
              <a:gd name="connsiteY0" fmla="*/ 4087156 h 13206627"/>
              <a:gd name="connsiteX1" fmla="*/ 6233590 w 10593971"/>
              <a:gd name="connsiteY1" fmla="*/ 6545903 h 13206627"/>
              <a:gd name="connsiteX2" fmla="*/ 6233590 w 10593971"/>
              <a:gd name="connsiteY2" fmla="*/ 6659777 h 13206627"/>
              <a:gd name="connsiteX3" fmla="*/ 0 w 10593971"/>
              <a:gd name="connsiteY3" fmla="*/ 9118523 h 13206627"/>
              <a:gd name="connsiteX4" fmla="*/ 0 w 10593971"/>
              <a:gd name="connsiteY4" fmla="*/ 13206628 h 13206627"/>
              <a:gd name="connsiteX5" fmla="*/ 10593971 w 10593971"/>
              <a:gd name="connsiteY5" fmla="*/ 8202781 h 13206627"/>
              <a:gd name="connsiteX6" fmla="*/ 10593971 w 10593971"/>
              <a:gd name="connsiteY6" fmla="*/ 5002899 h 13206627"/>
              <a:gd name="connsiteX7" fmla="*/ 0 w 10593971"/>
              <a:gd name="connsiteY7" fmla="*/ 0 h 13206627"/>
              <a:gd name="connsiteX8" fmla="*/ 0 w 10593971"/>
              <a:gd name="connsiteY8" fmla="*/ 4087156 h 13206627"/>
              <a:gd name="connsiteX0" fmla="*/ 0 w 10593971"/>
              <a:gd name="connsiteY0" fmla="*/ 4087156 h 13206628"/>
              <a:gd name="connsiteX1" fmla="*/ 6233590 w 10593971"/>
              <a:gd name="connsiteY1" fmla="*/ 6545903 h 13206628"/>
              <a:gd name="connsiteX2" fmla="*/ 6233590 w 10593971"/>
              <a:gd name="connsiteY2" fmla="*/ 6659777 h 13206628"/>
              <a:gd name="connsiteX3" fmla="*/ 0 w 10593971"/>
              <a:gd name="connsiteY3" fmla="*/ 9118523 h 13206628"/>
              <a:gd name="connsiteX4" fmla="*/ 0 w 10593971"/>
              <a:gd name="connsiteY4" fmla="*/ 13206628 h 13206628"/>
              <a:gd name="connsiteX5" fmla="*/ 10593971 w 10593971"/>
              <a:gd name="connsiteY5" fmla="*/ 8202781 h 13206628"/>
              <a:gd name="connsiteX6" fmla="*/ 10593971 w 10593971"/>
              <a:gd name="connsiteY6" fmla="*/ 5002899 h 13206628"/>
              <a:gd name="connsiteX7" fmla="*/ 6375400 w 10593971"/>
              <a:gd name="connsiteY7" fmla="*/ 2998865 h 13206628"/>
              <a:gd name="connsiteX8" fmla="*/ 0 w 10593971"/>
              <a:gd name="connsiteY8" fmla="*/ 0 h 13206628"/>
              <a:gd name="connsiteX9" fmla="*/ 0 w 10593971"/>
              <a:gd name="connsiteY9" fmla="*/ 4087156 h 13206628"/>
              <a:gd name="connsiteX0" fmla="*/ 0 w 10593971"/>
              <a:gd name="connsiteY0" fmla="*/ 1090767 h 10210239"/>
              <a:gd name="connsiteX1" fmla="*/ 6233590 w 10593971"/>
              <a:gd name="connsiteY1" fmla="*/ 3549514 h 10210239"/>
              <a:gd name="connsiteX2" fmla="*/ 6233590 w 10593971"/>
              <a:gd name="connsiteY2" fmla="*/ 3663388 h 10210239"/>
              <a:gd name="connsiteX3" fmla="*/ 0 w 10593971"/>
              <a:gd name="connsiteY3" fmla="*/ 6122134 h 10210239"/>
              <a:gd name="connsiteX4" fmla="*/ 0 w 10593971"/>
              <a:gd name="connsiteY4" fmla="*/ 10210239 h 10210239"/>
              <a:gd name="connsiteX5" fmla="*/ 10593971 w 10593971"/>
              <a:gd name="connsiteY5" fmla="*/ 5206392 h 10210239"/>
              <a:gd name="connsiteX6" fmla="*/ 10593971 w 10593971"/>
              <a:gd name="connsiteY6" fmla="*/ 2006510 h 10210239"/>
              <a:gd name="connsiteX7" fmla="*/ 6375400 w 10593971"/>
              <a:gd name="connsiteY7" fmla="*/ 2476 h 10210239"/>
              <a:gd name="connsiteX8" fmla="*/ 0 w 10593971"/>
              <a:gd name="connsiteY8" fmla="*/ 0 h 10210239"/>
              <a:gd name="connsiteX9" fmla="*/ 0 w 10593971"/>
              <a:gd name="connsiteY9" fmla="*/ 1090767 h 10210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593971" h="10210239">
                <a:moveTo>
                  <a:pt x="0" y="1090767"/>
                </a:moveTo>
                <a:lnTo>
                  <a:pt x="6233590" y="3549514"/>
                </a:lnTo>
                <a:lnTo>
                  <a:pt x="6233590" y="3663388"/>
                </a:lnTo>
                <a:lnTo>
                  <a:pt x="0" y="6122134"/>
                </a:lnTo>
                <a:lnTo>
                  <a:pt x="0" y="10210239"/>
                </a:lnTo>
                <a:lnTo>
                  <a:pt x="10593971" y="5206392"/>
                </a:lnTo>
                <a:lnTo>
                  <a:pt x="10593971" y="2006510"/>
                </a:lnTo>
                <a:lnTo>
                  <a:pt x="6375400" y="2476"/>
                </a:lnTo>
                <a:lnTo>
                  <a:pt x="0" y="0"/>
                </a:lnTo>
                <a:lnTo>
                  <a:pt x="0" y="1090767"/>
                </a:lnTo>
                <a:close/>
              </a:path>
            </a:pathLst>
          </a:custGeom>
          <a:blipFill dpi="0" rotWithShape="1">
            <a:blip r:embed="rId9">
              <a:alphaModFix amt="50000"/>
            </a:blip>
            <a:srcRect/>
            <a:stretch>
              <a:fillRect/>
            </a:stretch>
          </a:blipFill>
          <a:ln w="1185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41" name="Заголовок 10">
            <a:extLst>
              <a:ext uri="{FF2B5EF4-FFF2-40B4-BE49-F238E27FC236}">
                <a16:creationId xmlns:a16="http://schemas.microsoft.com/office/drawing/2014/main" id="{E097CC41-C056-2E53-9D11-55F92125DAD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Автомобильные дороги</a:t>
            </a:r>
          </a:p>
        </p:txBody>
      </p:sp>
      <p:sp>
        <p:nvSpPr>
          <p:cNvPr id="42" name="Текст 11">
            <a:extLst>
              <a:ext uri="{FF2B5EF4-FFF2-40B4-BE49-F238E27FC236}">
                <a16:creationId xmlns:a16="http://schemas.microsoft.com/office/drawing/2014/main" id="{4DAB90CD-8D2B-7655-1EEA-6B0AB7425AC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Электронно-информационное табло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Считывающие пропускные пункты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Пункты оплаты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Парковки, шлагбаумы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Автоматические ворота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Освещение переходов и остановок</a:t>
            </a:r>
          </a:p>
        </p:txBody>
      </p:sp>
    </p:spTree>
    <p:extLst>
      <p:ext uri="{BB962C8B-B14F-4D97-AF65-F5344CB8AC3E}">
        <p14:creationId xmlns:p14="http://schemas.microsoft.com/office/powerpoint/2010/main" val="19402992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2" grpId="0" build="p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09B4F1-2BDD-D012-36A7-67FCA967A5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Полилиния: фигура 133">
            <a:extLst>
              <a:ext uri="{FF2B5EF4-FFF2-40B4-BE49-F238E27FC236}">
                <a16:creationId xmlns:a16="http://schemas.microsoft.com/office/drawing/2014/main" id="{2AFA2572-81D9-4F8C-8536-569F2EFC3EF8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рямоугольник 1">
            <a:hlinkClick r:id="rId2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69BACC86-BF4E-78C0-3527-4439A0B9E402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06DC17E-3B4A-53E4-9F83-59EE8DC0C8A9}"/>
              </a:ext>
            </a:extLst>
          </p:cNvPr>
          <p:cNvSpPr txBox="1"/>
          <p:nvPr/>
        </p:nvSpPr>
        <p:spPr>
          <a:xfrm>
            <a:off x="9428956" y="8623300"/>
            <a:ext cx="904819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D90014"/>
                </a:solidFill>
                <a:latin typeface="+mj-lt"/>
                <a:cs typeface="Arial" panose="020B0604020202020204" pitchFamily="34" charset="0"/>
              </a:rPr>
              <a:t>GP / GPL / HR / CP / GT / VG / FFT / FTT</a:t>
            </a:r>
          </a:p>
        </p:txBody>
      </p:sp>
      <p:grpSp>
        <p:nvGrpSpPr>
          <p:cNvPr id="17" name="Группа 16">
            <a:extLst>
              <a:ext uri="{FF2B5EF4-FFF2-40B4-BE49-F238E27FC236}">
                <a16:creationId xmlns:a16="http://schemas.microsoft.com/office/drawing/2014/main" id="{E70405C2-67B4-9DA4-AC87-589399478578}"/>
              </a:ext>
            </a:extLst>
          </p:cNvPr>
          <p:cNvGrpSpPr/>
          <p:nvPr/>
        </p:nvGrpSpPr>
        <p:grpSpPr>
          <a:xfrm>
            <a:off x="1275556" y="8318500"/>
            <a:ext cx="2024500" cy="776832"/>
            <a:chOff x="1375569" y="7390521"/>
            <a:chExt cx="2024500" cy="776832"/>
          </a:xfrm>
        </p:grpSpPr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30B68452-6C45-73AD-2E2D-CBE6C2AD8E9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1375569" y="7390521"/>
              <a:ext cx="660308" cy="776832"/>
            </a:xfrm>
            <a:prstGeom prst="rect">
              <a:avLst/>
            </a:prstGeom>
          </p:spPr>
        </p:pic>
        <p:pic>
          <p:nvPicPr>
            <p:cNvPr id="8" name="Рисунок 7">
              <a:extLst>
                <a:ext uri="{FF2B5EF4-FFF2-40B4-BE49-F238E27FC236}">
                  <a16:creationId xmlns:a16="http://schemas.microsoft.com/office/drawing/2014/main" id="{093A0765-D450-81ED-6C97-748F9C9A0BD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723356" y="7456142"/>
              <a:ext cx="676713" cy="676712"/>
            </a:xfrm>
            <a:prstGeom prst="rect">
              <a:avLst/>
            </a:prstGeom>
          </p:spPr>
        </p:pic>
      </p:grpSp>
      <p:sp>
        <p:nvSpPr>
          <p:cNvPr id="13" name="Рисунок 12">
            <a:extLst>
              <a:ext uri="{FF2B5EF4-FFF2-40B4-BE49-F238E27FC236}">
                <a16:creationId xmlns:a16="http://schemas.microsoft.com/office/drawing/2014/main" id="{B498EE3D-D677-B4EF-9F79-B6901CB5178E}"/>
              </a:ext>
            </a:extLst>
          </p:cNvPr>
          <p:cNvSpPr/>
          <p:nvPr/>
        </p:nvSpPr>
        <p:spPr>
          <a:xfrm>
            <a:off x="9535531" y="-24170"/>
            <a:ext cx="8760208" cy="8442899"/>
          </a:xfrm>
          <a:custGeom>
            <a:avLst/>
            <a:gdLst>
              <a:gd name="connsiteX0" fmla="*/ 0 w 10593971"/>
              <a:gd name="connsiteY0" fmla="*/ 4087156 h 13206627"/>
              <a:gd name="connsiteX1" fmla="*/ 6233590 w 10593971"/>
              <a:gd name="connsiteY1" fmla="*/ 6545903 h 13206627"/>
              <a:gd name="connsiteX2" fmla="*/ 6233590 w 10593971"/>
              <a:gd name="connsiteY2" fmla="*/ 6659777 h 13206627"/>
              <a:gd name="connsiteX3" fmla="*/ 0 w 10593971"/>
              <a:gd name="connsiteY3" fmla="*/ 9118523 h 13206627"/>
              <a:gd name="connsiteX4" fmla="*/ 0 w 10593971"/>
              <a:gd name="connsiteY4" fmla="*/ 13206628 h 13206627"/>
              <a:gd name="connsiteX5" fmla="*/ 10593971 w 10593971"/>
              <a:gd name="connsiteY5" fmla="*/ 8202781 h 13206627"/>
              <a:gd name="connsiteX6" fmla="*/ 10593971 w 10593971"/>
              <a:gd name="connsiteY6" fmla="*/ 5002899 h 13206627"/>
              <a:gd name="connsiteX7" fmla="*/ 0 w 10593971"/>
              <a:gd name="connsiteY7" fmla="*/ 0 h 13206627"/>
              <a:gd name="connsiteX8" fmla="*/ 0 w 10593971"/>
              <a:gd name="connsiteY8" fmla="*/ 4087156 h 13206627"/>
              <a:gd name="connsiteX0" fmla="*/ 0 w 10593971"/>
              <a:gd name="connsiteY0" fmla="*/ 4087156 h 13206628"/>
              <a:gd name="connsiteX1" fmla="*/ 6233590 w 10593971"/>
              <a:gd name="connsiteY1" fmla="*/ 6545903 h 13206628"/>
              <a:gd name="connsiteX2" fmla="*/ 6233590 w 10593971"/>
              <a:gd name="connsiteY2" fmla="*/ 6659777 h 13206628"/>
              <a:gd name="connsiteX3" fmla="*/ 0 w 10593971"/>
              <a:gd name="connsiteY3" fmla="*/ 9118523 h 13206628"/>
              <a:gd name="connsiteX4" fmla="*/ 0 w 10593971"/>
              <a:gd name="connsiteY4" fmla="*/ 13206628 h 13206628"/>
              <a:gd name="connsiteX5" fmla="*/ 10593971 w 10593971"/>
              <a:gd name="connsiteY5" fmla="*/ 8202781 h 13206628"/>
              <a:gd name="connsiteX6" fmla="*/ 10593971 w 10593971"/>
              <a:gd name="connsiteY6" fmla="*/ 5002899 h 13206628"/>
              <a:gd name="connsiteX7" fmla="*/ 6375400 w 10593971"/>
              <a:gd name="connsiteY7" fmla="*/ 2998865 h 13206628"/>
              <a:gd name="connsiteX8" fmla="*/ 0 w 10593971"/>
              <a:gd name="connsiteY8" fmla="*/ 0 h 13206628"/>
              <a:gd name="connsiteX9" fmla="*/ 0 w 10593971"/>
              <a:gd name="connsiteY9" fmla="*/ 4087156 h 13206628"/>
              <a:gd name="connsiteX0" fmla="*/ 0 w 10593971"/>
              <a:gd name="connsiteY0" fmla="*/ 1090767 h 10210239"/>
              <a:gd name="connsiteX1" fmla="*/ 6233590 w 10593971"/>
              <a:gd name="connsiteY1" fmla="*/ 3549514 h 10210239"/>
              <a:gd name="connsiteX2" fmla="*/ 6233590 w 10593971"/>
              <a:gd name="connsiteY2" fmla="*/ 3663388 h 10210239"/>
              <a:gd name="connsiteX3" fmla="*/ 0 w 10593971"/>
              <a:gd name="connsiteY3" fmla="*/ 6122134 h 10210239"/>
              <a:gd name="connsiteX4" fmla="*/ 0 w 10593971"/>
              <a:gd name="connsiteY4" fmla="*/ 10210239 h 10210239"/>
              <a:gd name="connsiteX5" fmla="*/ 10593971 w 10593971"/>
              <a:gd name="connsiteY5" fmla="*/ 5206392 h 10210239"/>
              <a:gd name="connsiteX6" fmla="*/ 10593971 w 10593971"/>
              <a:gd name="connsiteY6" fmla="*/ 2006510 h 10210239"/>
              <a:gd name="connsiteX7" fmla="*/ 6375400 w 10593971"/>
              <a:gd name="connsiteY7" fmla="*/ 2476 h 10210239"/>
              <a:gd name="connsiteX8" fmla="*/ 0 w 10593971"/>
              <a:gd name="connsiteY8" fmla="*/ 0 h 10210239"/>
              <a:gd name="connsiteX9" fmla="*/ 0 w 10593971"/>
              <a:gd name="connsiteY9" fmla="*/ 1090767 h 102102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593971" h="10210239">
                <a:moveTo>
                  <a:pt x="0" y="1090767"/>
                </a:moveTo>
                <a:lnTo>
                  <a:pt x="6233590" y="3549514"/>
                </a:lnTo>
                <a:lnTo>
                  <a:pt x="6233590" y="3663388"/>
                </a:lnTo>
                <a:lnTo>
                  <a:pt x="0" y="6122134"/>
                </a:lnTo>
                <a:lnTo>
                  <a:pt x="0" y="10210239"/>
                </a:lnTo>
                <a:lnTo>
                  <a:pt x="10593971" y="5206392"/>
                </a:lnTo>
                <a:lnTo>
                  <a:pt x="10593971" y="2006510"/>
                </a:lnTo>
                <a:lnTo>
                  <a:pt x="6375400" y="2476"/>
                </a:lnTo>
                <a:lnTo>
                  <a:pt x="0" y="0"/>
                </a:lnTo>
                <a:lnTo>
                  <a:pt x="0" y="1090767"/>
                </a:lnTo>
                <a:close/>
              </a:path>
            </a:pathLst>
          </a:custGeom>
          <a:blipFill dpi="0" rotWithShape="1">
            <a:blip r:embed="rId7">
              <a:alphaModFix amt="50000"/>
            </a:blip>
            <a:srcRect/>
            <a:stretch>
              <a:fillRect/>
            </a:stretch>
          </a:blipFill>
          <a:ln w="1185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14" name="Заголовок 10">
            <a:extLst>
              <a:ext uri="{FF2B5EF4-FFF2-40B4-BE49-F238E27FC236}">
                <a16:creationId xmlns:a16="http://schemas.microsoft.com/office/drawing/2014/main" id="{80D77CB7-0B28-9032-043E-6C29BA046AD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75555" y="1119413"/>
            <a:ext cx="7315201" cy="950687"/>
          </a:xfrm>
        </p:spPr>
        <p:txBody>
          <a:bodyPr/>
          <a:lstStyle/>
          <a:p>
            <a:r>
              <a:rPr lang="en-US" dirty="0"/>
              <a:t>Retail &amp; </a:t>
            </a:r>
            <a:r>
              <a:rPr lang="en-US" dirty="0" err="1"/>
              <a:t>HoReCa</a:t>
            </a:r>
            <a:r>
              <a:rPr lang="en-US" dirty="0"/>
              <a:t> </a:t>
            </a:r>
            <a:endParaRPr lang="ru-RU" dirty="0"/>
          </a:p>
        </p:txBody>
      </p:sp>
      <p:sp>
        <p:nvSpPr>
          <p:cNvPr id="15" name="Текст 11">
            <a:extLst>
              <a:ext uri="{FF2B5EF4-FFF2-40B4-BE49-F238E27FC236}">
                <a16:creationId xmlns:a16="http://schemas.microsoft.com/office/drawing/2014/main" id="{C945F124-731C-7F49-1B46-552B2A17E1B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275556" y="2984500"/>
            <a:ext cx="7162800" cy="3657600"/>
          </a:xfrm>
        </p:spPr>
        <p:txBody>
          <a:bodyPr/>
          <a:lstStyle/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Отели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Рестораны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Гостиницы, кафе, закусочные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Ночные клубы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Столовые, кофейни, </a:t>
            </a:r>
            <a:r>
              <a:rPr lang="ru-RU" b="0" dirty="0" err="1">
                <a:solidFill>
                  <a:schemeClr val="tx1"/>
                </a:solidFill>
              </a:rPr>
              <a:t>фуд</a:t>
            </a:r>
            <a:r>
              <a:rPr lang="ru-RU" b="0" dirty="0">
                <a:solidFill>
                  <a:schemeClr val="tx1"/>
                </a:solidFill>
              </a:rPr>
              <a:t>-корты</a:t>
            </a:r>
          </a:p>
          <a:p>
            <a:pPr>
              <a:lnSpc>
                <a:spcPts val="3000"/>
              </a:lnSpc>
            </a:pPr>
            <a:r>
              <a:rPr lang="ru-RU" b="0" dirty="0">
                <a:solidFill>
                  <a:schemeClr val="tx1"/>
                </a:solidFill>
              </a:rPr>
              <a:t>Кассовое и весовое оборудование</a:t>
            </a:r>
          </a:p>
        </p:txBody>
      </p:sp>
    </p:spTree>
    <p:extLst>
      <p:ext uri="{BB962C8B-B14F-4D97-AF65-F5344CB8AC3E}">
        <p14:creationId xmlns:p14="http://schemas.microsoft.com/office/powerpoint/2010/main" val="3260876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000"/>
                            </p:stCondLst>
                            <p:childTnLst>
                              <p:par>
                                <p:cTn id="34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5" grpId="0" uiExpand="1" build="p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: фигура 6">
            <a:extLst>
              <a:ext uri="{FF2B5EF4-FFF2-40B4-BE49-F238E27FC236}">
                <a16:creationId xmlns:a16="http://schemas.microsoft.com/office/drawing/2014/main" id="{3C268BCD-CE03-92E9-622D-A27C8EC53514}"/>
              </a:ext>
            </a:extLst>
          </p:cNvPr>
          <p:cNvSpPr/>
          <p:nvPr/>
        </p:nvSpPr>
        <p:spPr>
          <a:xfrm>
            <a:off x="5852" y="990"/>
            <a:ext cx="19009497" cy="10694390"/>
          </a:xfrm>
          <a:custGeom>
            <a:avLst/>
            <a:gdLst>
              <a:gd name="connsiteX0" fmla="*/ 0 w 19009497"/>
              <a:gd name="connsiteY0" fmla="*/ 0 h 10694390"/>
              <a:gd name="connsiteX1" fmla="*/ 19009498 w 19009497"/>
              <a:gd name="connsiteY1" fmla="*/ 0 h 10694390"/>
              <a:gd name="connsiteX2" fmla="*/ 19009498 w 19009497"/>
              <a:gd name="connsiteY2" fmla="*/ 10694390 h 10694390"/>
              <a:gd name="connsiteX3" fmla="*/ 0 w 19009497"/>
              <a:gd name="connsiteY3" fmla="*/ 10694390 h 1069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9497" h="10694390">
                <a:moveTo>
                  <a:pt x="0" y="0"/>
                </a:moveTo>
                <a:lnTo>
                  <a:pt x="19009498" y="0"/>
                </a:lnTo>
                <a:lnTo>
                  <a:pt x="19009498" y="10694390"/>
                </a:lnTo>
                <a:lnTo>
                  <a:pt x="0" y="1069439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DC1DD46A-E0BA-01C0-C02A-6E0DB796418A}"/>
              </a:ext>
            </a:extLst>
          </p:cNvPr>
          <p:cNvSpPr/>
          <p:nvPr/>
        </p:nvSpPr>
        <p:spPr>
          <a:xfrm>
            <a:off x="18724" y="4950"/>
            <a:ext cx="19008507" cy="10697360"/>
          </a:xfrm>
          <a:custGeom>
            <a:avLst/>
            <a:gdLst>
              <a:gd name="connsiteX0" fmla="*/ 0 w 19008507"/>
              <a:gd name="connsiteY0" fmla="*/ 0 h 10697360"/>
              <a:gd name="connsiteX1" fmla="*/ 19008508 w 19008507"/>
              <a:gd name="connsiteY1" fmla="*/ 0 h 10697360"/>
              <a:gd name="connsiteX2" fmla="*/ 19008508 w 19008507"/>
              <a:gd name="connsiteY2" fmla="*/ 10697361 h 10697360"/>
              <a:gd name="connsiteX3" fmla="*/ 0 w 19008507"/>
              <a:gd name="connsiteY3" fmla="*/ 10697361 h 1069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8507" h="10697360">
                <a:moveTo>
                  <a:pt x="0" y="0"/>
                </a:moveTo>
                <a:lnTo>
                  <a:pt x="19008508" y="0"/>
                </a:lnTo>
                <a:lnTo>
                  <a:pt x="19008508" y="10697361"/>
                </a:lnTo>
                <a:lnTo>
                  <a:pt x="0" y="10697361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57DEC38B-AF4F-4742-876C-000A3594E7EC}"/>
              </a:ext>
            </a:extLst>
          </p:cNvPr>
          <p:cNvSpPr>
            <a:spLocks noGrp="1"/>
          </p:cNvSpPr>
          <p:nvPr>
            <p:ph type="subTitle" idx="4"/>
          </p:nvPr>
        </p:nvSpPr>
        <p:spPr/>
        <p:txBody>
          <a:bodyPr/>
          <a:lstStyle/>
          <a:p>
            <a:r>
              <a:rPr lang="ru-RU" dirty="0"/>
              <a:t>4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2911C03-FE0D-32AD-A92D-F6E40DC4E4F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Продукция</a:t>
            </a:r>
          </a:p>
        </p:txBody>
      </p:sp>
    </p:spTree>
    <p:extLst>
      <p:ext uri="{BB962C8B-B14F-4D97-AF65-F5344CB8AC3E}">
        <p14:creationId xmlns:p14="http://schemas.microsoft.com/office/powerpoint/2010/main" val="271529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" name="Полилиния: фигура 823">
            <a:extLst>
              <a:ext uri="{FF2B5EF4-FFF2-40B4-BE49-F238E27FC236}">
                <a16:creationId xmlns:a16="http://schemas.microsoft.com/office/drawing/2014/main" id="{7AF017A7-7574-9006-7221-38852BEE59BA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5" name="Полилиния: фигура 824">
            <a:extLst>
              <a:ext uri="{FF2B5EF4-FFF2-40B4-BE49-F238E27FC236}">
                <a16:creationId xmlns:a16="http://schemas.microsoft.com/office/drawing/2014/main" id="{CE10B94B-0F3E-DE89-43BA-41C3F51DBC8F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6" name="Полилиния: фигура 825">
            <a:extLst>
              <a:ext uri="{FF2B5EF4-FFF2-40B4-BE49-F238E27FC236}">
                <a16:creationId xmlns:a16="http://schemas.microsoft.com/office/drawing/2014/main" id="{1C527875-B9A5-38B8-2DBF-111E931B2826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7" name="Полилиния: фигура 826">
            <a:extLst>
              <a:ext uri="{FF2B5EF4-FFF2-40B4-BE49-F238E27FC236}">
                <a16:creationId xmlns:a16="http://schemas.microsoft.com/office/drawing/2014/main" id="{C8F8C328-C84F-7056-21F7-427E59839E46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8" name="Полилиния: фигура 827">
            <a:extLst>
              <a:ext uri="{FF2B5EF4-FFF2-40B4-BE49-F238E27FC236}">
                <a16:creationId xmlns:a16="http://schemas.microsoft.com/office/drawing/2014/main" id="{5A229FEB-E210-92BD-2579-8616D40CEA34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9" name="Полилиния: фигура 828">
            <a:extLst>
              <a:ext uri="{FF2B5EF4-FFF2-40B4-BE49-F238E27FC236}">
                <a16:creationId xmlns:a16="http://schemas.microsoft.com/office/drawing/2014/main" id="{A4339FBD-3CA2-2D78-1AD7-892185AC1C4A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0" name="Полилиния: фигура 829">
            <a:extLst>
              <a:ext uri="{FF2B5EF4-FFF2-40B4-BE49-F238E27FC236}">
                <a16:creationId xmlns:a16="http://schemas.microsoft.com/office/drawing/2014/main" id="{85B407B8-F8B6-A2FC-0CE9-F6184731E5B3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1" name="Полилиния: фигура 830">
            <a:extLst>
              <a:ext uri="{FF2B5EF4-FFF2-40B4-BE49-F238E27FC236}">
                <a16:creationId xmlns:a16="http://schemas.microsoft.com/office/drawing/2014/main" id="{DEA47DBA-76DD-0A19-149B-4F2F4F8C28A9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2" name="Полилиния: фигура 831">
            <a:extLst>
              <a:ext uri="{FF2B5EF4-FFF2-40B4-BE49-F238E27FC236}">
                <a16:creationId xmlns:a16="http://schemas.microsoft.com/office/drawing/2014/main" id="{9A45031E-61DC-7F8B-78F7-8A2AC35F4006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3" name="Полилиния: фигура 832">
            <a:extLst>
              <a:ext uri="{FF2B5EF4-FFF2-40B4-BE49-F238E27FC236}">
                <a16:creationId xmlns:a16="http://schemas.microsoft.com/office/drawing/2014/main" id="{EC18D551-088A-D52F-CF77-06C13B3F7DC9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4" name="Полилиния: фигура 833">
            <a:extLst>
              <a:ext uri="{FF2B5EF4-FFF2-40B4-BE49-F238E27FC236}">
                <a16:creationId xmlns:a16="http://schemas.microsoft.com/office/drawing/2014/main" id="{2979FDA7-F897-89DA-2DBD-9BDA997A0254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88" name="Полилиния: фигура 887">
            <a:extLst>
              <a:ext uri="{FF2B5EF4-FFF2-40B4-BE49-F238E27FC236}">
                <a16:creationId xmlns:a16="http://schemas.microsoft.com/office/drawing/2014/main" id="{E33C16BF-E516-F5F4-B878-8FC2670F9D1F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solidFill>
            <a:srgbClr val="1D1D1B"/>
          </a:solidFill>
          <a:ln w="987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50ACFB2-80E5-73C3-95AE-CB3AFF978D3E}"/>
              </a:ext>
            </a:extLst>
          </p:cNvPr>
          <p:cNvSpPr txBox="1"/>
          <p:nvPr/>
        </p:nvSpPr>
        <p:spPr>
          <a:xfrm>
            <a:off x="1275556" y="1231900"/>
            <a:ext cx="7784503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5400" b="1" dirty="0">
                <a:ln/>
                <a:solidFill>
                  <a:srgbClr val="D90014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Серии аккумуляторов</a:t>
            </a:r>
            <a:endParaRPr lang="ru-RU" sz="5400" b="1" spc="0" baseline="0" dirty="0">
              <a:ln/>
              <a:solidFill>
                <a:srgbClr val="D90014"/>
              </a:solidFill>
              <a:latin typeface="+mj-lt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grpSp>
        <p:nvGrpSpPr>
          <p:cNvPr id="11" name="Группа 10">
            <a:extLst>
              <a:ext uri="{FF2B5EF4-FFF2-40B4-BE49-F238E27FC236}">
                <a16:creationId xmlns:a16="http://schemas.microsoft.com/office/drawing/2014/main" id="{70CF1DD9-AB92-BFC1-C550-C0663578F56A}"/>
              </a:ext>
            </a:extLst>
          </p:cNvPr>
          <p:cNvGrpSpPr/>
          <p:nvPr/>
        </p:nvGrpSpPr>
        <p:grpSpPr>
          <a:xfrm>
            <a:off x="1427956" y="2298700"/>
            <a:ext cx="3200400" cy="2286000"/>
            <a:chOff x="1427956" y="2298700"/>
            <a:chExt cx="3200400" cy="2286000"/>
          </a:xfrm>
        </p:grpSpPr>
        <p:sp>
          <p:nvSpPr>
            <p:cNvPr id="2" name="Прямоугольник 1">
              <a:extLst>
                <a:ext uri="{FF2B5EF4-FFF2-40B4-BE49-F238E27FC236}">
                  <a16:creationId xmlns:a16="http://schemas.microsoft.com/office/drawing/2014/main" id="{4F5ACB53-E208-B29B-776D-0057E1BD8A22}"/>
                </a:ext>
              </a:extLst>
            </p:cNvPr>
            <p:cNvSpPr/>
            <p:nvPr/>
          </p:nvSpPr>
          <p:spPr>
            <a:xfrm>
              <a:off x="1427956" y="2298700"/>
              <a:ext cx="3200400" cy="228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B3C644A-8F09-8E42-E412-123C394739E0}"/>
                </a:ext>
              </a:extLst>
            </p:cNvPr>
            <p:cNvSpPr txBox="1"/>
            <p:nvPr/>
          </p:nvSpPr>
          <p:spPr>
            <a:xfrm>
              <a:off x="1504156" y="3975100"/>
              <a:ext cx="7620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spc="-150" dirty="0">
                  <a:latin typeface="Arial" panose="020B0604020202020204" pitchFamily="34" charset="0"/>
                  <a:cs typeface="Arial" panose="020B0604020202020204" pitchFamily="34" charset="0"/>
                </a:rPr>
                <a:t>GP</a:t>
              </a:r>
              <a:endParaRPr lang="ru-RU" sz="3200" b="1" spc="-15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8" name="Рисунок 7">
              <a:extLst>
                <a:ext uri="{FF2B5EF4-FFF2-40B4-BE49-F238E27FC236}">
                  <a16:creationId xmlns:a16="http://schemas.microsoft.com/office/drawing/2014/main" id="{51A2672B-F5F9-5B89-4F36-C56A3044185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0450" t="16181" r="-2" b="10607"/>
            <a:stretch>
              <a:fillRect/>
            </a:stretch>
          </p:blipFill>
          <p:spPr>
            <a:xfrm>
              <a:off x="2418556" y="2603500"/>
              <a:ext cx="2132807" cy="1752601"/>
            </a:xfrm>
            <a:custGeom>
              <a:avLst/>
              <a:gdLst>
                <a:gd name="connsiteX0" fmla="*/ -523 w 8856296"/>
                <a:gd name="connsiteY0" fmla="*/ -182 h 5924319"/>
                <a:gd name="connsiteX1" fmla="*/ 8855774 w 8856296"/>
                <a:gd name="connsiteY1" fmla="*/ -182 h 5924319"/>
                <a:gd name="connsiteX2" fmla="*/ 8855774 w 8856296"/>
                <a:gd name="connsiteY2" fmla="*/ 5924138 h 5924319"/>
                <a:gd name="connsiteX3" fmla="*/ -523 w 8856296"/>
                <a:gd name="connsiteY3" fmla="*/ 5924138 h 592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296" h="5924319">
                  <a:moveTo>
                    <a:pt x="-523" y="-182"/>
                  </a:moveTo>
                  <a:lnTo>
                    <a:pt x="8855774" y="-182"/>
                  </a:lnTo>
                  <a:lnTo>
                    <a:pt x="8855774" y="5924138"/>
                  </a:lnTo>
                  <a:lnTo>
                    <a:pt x="-523" y="5924138"/>
                  </a:lnTo>
                  <a:close/>
                </a:path>
              </a:pathLst>
            </a:custGeom>
          </p:spPr>
        </p:pic>
      </p:grpSp>
      <p:grpSp>
        <p:nvGrpSpPr>
          <p:cNvPr id="17" name="Группа 16">
            <a:extLst>
              <a:ext uri="{FF2B5EF4-FFF2-40B4-BE49-F238E27FC236}">
                <a16:creationId xmlns:a16="http://schemas.microsoft.com/office/drawing/2014/main" id="{AB223EC8-6BEA-6DFD-318B-E54CC02EC9B2}"/>
              </a:ext>
            </a:extLst>
          </p:cNvPr>
          <p:cNvGrpSpPr/>
          <p:nvPr/>
        </p:nvGrpSpPr>
        <p:grpSpPr>
          <a:xfrm>
            <a:off x="4704556" y="2298700"/>
            <a:ext cx="3200400" cy="2286000"/>
            <a:chOff x="4704556" y="2298700"/>
            <a:chExt cx="3200400" cy="2286000"/>
          </a:xfrm>
        </p:grpSpPr>
        <p:sp>
          <p:nvSpPr>
            <p:cNvPr id="3" name="Прямоугольник 2">
              <a:extLst>
                <a:ext uri="{FF2B5EF4-FFF2-40B4-BE49-F238E27FC236}">
                  <a16:creationId xmlns:a16="http://schemas.microsoft.com/office/drawing/2014/main" id="{E5999152-1FC2-5812-3933-64E751288A0E}"/>
                </a:ext>
              </a:extLst>
            </p:cNvPr>
            <p:cNvSpPr/>
            <p:nvPr/>
          </p:nvSpPr>
          <p:spPr>
            <a:xfrm>
              <a:off x="4704556" y="2298700"/>
              <a:ext cx="3200400" cy="228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D193F0C-3D6B-4FFB-EE65-AC739C577F0D}"/>
                </a:ext>
              </a:extLst>
            </p:cNvPr>
            <p:cNvSpPr txBox="1"/>
            <p:nvPr/>
          </p:nvSpPr>
          <p:spPr>
            <a:xfrm>
              <a:off x="4801538" y="3975100"/>
              <a:ext cx="96981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spc="-150" dirty="0">
                  <a:latin typeface="Arial" panose="020B0604020202020204" pitchFamily="34" charset="0"/>
                  <a:cs typeface="Arial" panose="020B0604020202020204" pitchFamily="34" charset="0"/>
                </a:rPr>
                <a:t>GPL</a:t>
              </a:r>
              <a:endParaRPr lang="ru-RU" sz="3200" b="1" spc="-15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9" name="Рисунок 8">
              <a:extLst>
                <a:ext uri="{FF2B5EF4-FFF2-40B4-BE49-F238E27FC236}">
                  <a16:creationId xmlns:a16="http://schemas.microsoft.com/office/drawing/2014/main" id="{7F6E32D9-1684-DEC3-C5BB-C69F5F6BB59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0999" t="20540" r="9365" b="17932"/>
            <a:stretch>
              <a:fillRect/>
            </a:stretch>
          </p:blipFill>
          <p:spPr>
            <a:xfrm>
              <a:off x="5542756" y="2451100"/>
              <a:ext cx="2181526" cy="1912893"/>
            </a:xfrm>
            <a:custGeom>
              <a:avLst/>
              <a:gdLst>
                <a:gd name="connsiteX0" fmla="*/ -523 w 8856296"/>
                <a:gd name="connsiteY0" fmla="*/ -182 h 5924319"/>
                <a:gd name="connsiteX1" fmla="*/ 8855774 w 8856296"/>
                <a:gd name="connsiteY1" fmla="*/ -182 h 5924319"/>
                <a:gd name="connsiteX2" fmla="*/ 8855774 w 8856296"/>
                <a:gd name="connsiteY2" fmla="*/ 5924138 h 5924319"/>
                <a:gd name="connsiteX3" fmla="*/ -523 w 8856296"/>
                <a:gd name="connsiteY3" fmla="*/ 5924138 h 592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296" h="5924319">
                  <a:moveTo>
                    <a:pt x="-523" y="-182"/>
                  </a:moveTo>
                  <a:lnTo>
                    <a:pt x="8855774" y="-182"/>
                  </a:lnTo>
                  <a:lnTo>
                    <a:pt x="8855774" y="5924138"/>
                  </a:lnTo>
                  <a:lnTo>
                    <a:pt x="-523" y="5924138"/>
                  </a:lnTo>
                  <a:close/>
                </a:path>
              </a:pathLst>
            </a:custGeom>
          </p:spPr>
        </p:pic>
      </p:grpSp>
      <p:grpSp>
        <p:nvGrpSpPr>
          <p:cNvPr id="18" name="Группа 17">
            <a:extLst>
              <a:ext uri="{FF2B5EF4-FFF2-40B4-BE49-F238E27FC236}">
                <a16:creationId xmlns:a16="http://schemas.microsoft.com/office/drawing/2014/main" id="{F08DC10B-3BE2-F030-67D5-7529FF9A0025}"/>
              </a:ext>
            </a:extLst>
          </p:cNvPr>
          <p:cNvGrpSpPr/>
          <p:nvPr/>
        </p:nvGrpSpPr>
        <p:grpSpPr>
          <a:xfrm>
            <a:off x="7981156" y="2298700"/>
            <a:ext cx="3200400" cy="2286000"/>
            <a:chOff x="7981156" y="2298700"/>
            <a:chExt cx="3200400" cy="2286000"/>
          </a:xfrm>
        </p:grpSpPr>
        <p:sp>
          <p:nvSpPr>
            <p:cNvPr id="4" name="Прямоугольник 3">
              <a:extLst>
                <a:ext uri="{FF2B5EF4-FFF2-40B4-BE49-F238E27FC236}">
                  <a16:creationId xmlns:a16="http://schemas.microsoft.com/office/drawing/2014/main" id="{D5C78368-8182-28FC-10D2-0C83FD32E5B6}"/>
                </a:ext>
              </a:extLst>
            </p:cNvPr>
            <p:cNvSpPr/>
            <p:nvPr/>
          </p:nvSpPr>
          <p:spPr>
            <a:xfrm>
              <a:off x="7981156" y="2298700"/>
              <a:ext cx="3200400" cy="228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56946A0E-1C9F-8EEA-F248-A35CD870BD83}"/>
                </a:ext>
              </a:extLst>
            </p:cNvPr>
            <p:cNvSpPr txBox="1"/>
            <p:nvPr/>
          </p:nvSpPr>
          <p:spPr>
            <a:xfrm>
              <a:off x="8078138" y="3975100"/>
              <a:ext cx="96981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spc="-150" dirty="0">
                  <a:latin typeface="Arial" panose="020B0604020202020204" pitchFamily="34" charset="0"/>
                  <a:cs typeface="Arial" panose="020B0604020202020204" pitchFamily="34" charset="0"/>
                </a:rPr>
                <a:t>HR</a:t>
              </a:r>
              <a:endParaRPr lang="ru-RU" sz="3200" b="1" spc="-15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Рисунок 9">
              <a:extLst>
                <a:ext uri="{FF2B5EF4-FFF2-40B4-BE49-F238E27FC236}">
                  <a16:creationId xmlns:a16="http://schemas.microsoft.com/office/drawing/2014/main" id="{7C796E3D-A672-3A7D-EFEB-90F45646639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0869" t="26988" r="43287" b="12655"/>
            <a:stretch>
              <a:fillRect/>
            </a:stretch>
          </p:blipFill>
          <p:spPr>
            <a:xfrm>
              <a:off x="8705472" y="2451100"/>
              <a:ext cx="2178428" cy="1905000"/>
            </a:xfrm>
            <a:custGeom>
              <a:avLst/>
              <a:gdLst>
                <a:gd name="connsiteX0" fmla="*/ -523 w 8856296"/>
                <a:gd name="connsiteY0" fmla="*/ -182 h 5924319"/>
                <a:gd name="connsiteX1" fmla="*/ 8855774 w 8856296"/>
                <a:gd name="connsiteY1" fmla="*/ -182 h 5924319"/>
                <a:gd name="connsiteX2" fmla="*/ 8855774 w 8856296"/>
                <a:gd name="connsiteY2" fmla="*/ 5924138 h 5924319"/>
                <a:gd name="connsiteX3" fmla="*/ -523 w 8856296"/>
                <a:gd name="connsiteY3" fmla="*/ 5924138 h 592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296" h="5924319">
                  <a:moveTo>
                    <a:pt x="-523" y="-182"/>
                  </a:moveTo>
                  <a:lnTo>
                    <a:pt x="8855774" y="-182"/>
                  </a:lnTo>
                  <a:lnTo>
                    <a:pt x="8855774" y="5924138"/>
                  </a:lnTo>
                  <a:lnTo>
                    <a:pt x="-523" y="5924138"/>
                  </a:lnTo>
                  <a:close/>
                </a:path>
              </a:pathLst>
            </a:custGeom>
          </p:spPr>
        </p:pic>
      </p:grpSp>
      <p:grpSp>
        <p:nvGrpSpPr>
          <p:cNvPr id="19" name="Группа 18">
            <a:extLst>
              <a:ext uri="{FF2B5EF4-FFF2-40B4-BE49-F238E27FC236}">
                <a16:creationId xmlns:a16="http://schemas.microsoft.com/office/drawing/2014/main" id="{9E59CA2B-0038-902B-3FCF-77ACF5CABC26}"/>
              </a:ext>
            </a:extLst>
          </p:cNvPr>
          <p:cNvGrpSpPr/>
          <p:nvPr/>
        </p:nvGrpSpPr>
        <p:grpSpPr>
          <a:xfrm>
            <a:off x="11257756" y="2298700"/>
            <a:ext cx="3200400" cy="2286000"/>
            <a:chOff x="11257756" y="2298700"/>
            <a:chExt cx="3200400" cy="2286000"/>
          </a:xfrm>
        </p:grpSpPr>
        <p:sp>
          <p:nvSpPr>
            <p:cNvPr id="6" name="Прямоугольник 5">
              <a:extLst>
                <a:ext uri="{FF2B5EF4-FFF2-40B4-BE49-F238E27FC236}">
                  <a16:creationId xmlns:a16="http://schemas.microsoft.com/office/drawing/2014/main" id="{4BE95F8D-FB08-F243-E7BB-DBF5FFF8AD27}"/>
                </a:ext>
              </a:extLst>
            </p:cNvPr>
            <p:cNvSpPr/>
            <p:nvPr/>
          </p:nvSpPr>
          <p:spPr>
            <a:xfrm>
              <a:off x="11257756" y="2298700"/>
              <a:ext cx="3200400" cy="228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03B94C1-B9CF-B4FB-39B5-071997E90B4D}"/>
                </a:ext>
              </a:extLst>
            </p:cNvPr>
            <p:cNvSpPr txBox="1"/>
            <p:nvPr/>
          </p:nvSpPr>
          <p:spPr>
            <a:xfrm>
              <a:off x="11354738" y="3975100"/>
              <a:ext cx="96981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spc="-150" dirty="0">
                  <a:latin typeface="Arial" panose="020B0604020202020204" pitchFamily="34" charset="0"/>
                  <a:cs typeface="Arial" panose="020B0604020202020204" pitchFamily="34" charset="0"/>
                </a:rPr>
                <a:t>HRL</a:t>
              </a:r>
              <a:endParaRPr lang="ru-RU" sz="3200" b="1" spc="-15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2" name="Рисунок 21">
              <a:extLst>
                <a:ext uri="{FF2B5EF4-FFF2-40B4-BE49-F238E27FC236}">
                  <a16:creationId xmlns:a16="http://schemas.microsoft.com/office/drawing/2014/main" id="{EB12A682-8BBF-E79B-3486-34E756FEFA5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0401" t="20939" r="9993" b="19368"/>
            <a:stretch>
              <a:fillRect/>
            </a:stretch>
          </p:blipFill>
          <p:spPr>
            <a:xfrm>
              <a:off x="12172156" y="2527300"/>
              <a:ext cx="2149542" cy="1828800"/>
            </a:xfrm>
            <a:prstGeom prst="rect">
              <a:avLst/>
            </a:prstGeom>
          </p:spPr>
        </p:pic>
      </p:grpSp>
      <p:grpSp>
        <p:nvGrpSpPr>
          <p:cNvPr id="20" name="Группа 19">
            <a:extLst>
              <a:ext uri="{FF2B5EF4-FFF2-40B4-BE49-F238E27FC236}">
                <a16:creationId xmlns:a16="http://schemas.microsoft.com/office/drawing/2014/main" id="{A1CF8936-3106-9F36-7D97-467F429FA0B2}"/>
              </a:ext>
            </a:extLst>
          </p:cNvPr>
          <p:cNvGrpSpPr/>
          <p:nvPr/>
        </p:nvGrpSpPr>
        <p:grpSpPr>
          <a:xfrm>
            <a:off x="14534356" y="2298700"/>
            <a:ext cx="3200400" cy="2286000"/>
            <a:chOff x="14534356" y="2298700"/>
            <a:chExt cx="3200400" cy="2286000"/>
          </a:xfrm>
        </p:grpSpPr>
        <p:sp>
          <p:nvSpPr>
            <p:cNvPr id="7" name="Прямоугольник 6">
              <a:extLst>
                <a:ext uri="{FF2B5EF4-FFF2-40B4-BE49-F238E27FC236}">
                  <a16:creationId xmlns:a16="http://schemas.microsoft.com/office/drawing/2014/main" id="{AAC23D40-D6AA-8F77-85A8-A64F59F3CFE5}"/>
                </a:ext>
              </a:extLst>
            </p:cNvPr>
            <p:cNvSpPr/>
            <p:nvPr/>
          </p:nvSpPr>
          <p:spPr>
            <a:xfrm>
              <a:off x="14534356" y="2298700"/>
              <a:ext cx="3200400" cy="228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782562B-D3F1-4371-0708-2107093CB40D}"/>
                </a:ext>
              </a:extLst>
            </p:cNvPr>
            <p:cNvSpPr txBox="1"/>
            <p:nvPr/>
          </p:nvSpPr>
          <p:spPr>
            <a:xfrm>
              <a:off x="14631338" y="3975100"/>
              <a:ext cx="96981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spc="-150" dirty="0">
                  <a:latin typeface="Arial" panose="020B0604020202020204" pitchFamily="34" charset="0"/>
                  <a:cs typeface="Arial" panose="020B0604020202020204" pitchFamily="34" charset="0"/>
                </a:rPr>
                <a:t>FT</a:t>
              </a:r>
              <a:endParaRPr lang="ru-RU" sz="3200" b="1" spc="-15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23" name="Рисунок 22">
              <a:extLst>
                <a:ext uri="{FF2B5EF4-FFF2-40B4-BE49-F238E27FC236}">
                  <a16:creationId xmlns:a16="http://schemas.microsoft.com/office/drawing/2014/main" id="{6769A1A9-6979-3EE0-1E7D-59FE5F52D0D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0396" t="20918" r="23170" b="5016"/>
            <a:stretch/>
          </p:blipFill>
          <p:spPr>
            <a:xfrm>
              <a:off x="15296357" y="2537230"/>
              <a:ext cx="2209800" cy="1742670"/>
            </a:xfrm>
            <a:custGeom>
              <a:avLst/>
              <a:gdLst>
                <a:gd name="connsiteX0" fmla="*/ -523 w 8856296"/>
                <a:gd name="connsiteY0" fmla="*/ -182 h 5924319"/>
                <a:gd name="connsiteX1" fmla="*/ 8855774 w 8856296"/>
                <a:gd name="connsiteY1" fmla="*/ -182 h 5924319"/>
                <a:gd name="connsiteX2" fmla="*/ 8855774 w 8856296"/>
                <a:gd name="connsiteY2" fmla="*/ 5924138 h 5924319"/>
                <a:gd name="connsiteX3" fmla="*/ -523 w 8856296"/>
                <a:gd name="connsiteY3" fmla="*/ 5924138 h 592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296" h="5924319">
                  <a:moveTo>
                    <a:pt x="-523" y="-182"/>
                  </a:moveTo>
                  <a:lnTo>
                    <a:pt x="8855774" y="-182"/>
                  </a:lnTo>
                  <a:lnTo>
                    <a:pt x="8855774" y="5924138"/>
                  </a:lnTo>
                  <a:lnTo>
                    <a:pt x="-523" y="5924138"/>
                  </a:lnTo>
                  <a:close/>
                </a:path>
              </a:pathLst>
            </a:custGeom>
          </p:spPr>
        </p:pic>
      </p:grpSp>
      <p:grpSp>
        <p:nvGrpSpPr>
          <p:cNvPr id="21" name="Группа 20">
            <a:extLst>
              <a:ext uri="{FF2B5EF4-FFF2-40B4-BE49-F238E27FC236}">
                <a16:creationId xmlns:a16="http://schemas.microsoft.com/office/drawing/2014/main" id="{E4485E3A-9607-10F4-CB59-F91CC022863A}"/>
              </a:ext>
            </a:extLst>
          </p:cNvPr>
          <p:cNvGrpSpPr/>
          <p:nvPr/>
        </p:nvGrpSpPr>
        <p:grpSpPr>
          <a:xfrm>
            <a:off x="1427956" y="4660900"/>
            <a:ext cx="3200400" cy="2286000"/>
            <a:chOff x="1427956" y="4660900"/>
            <a:chExt cx="3200400" cy="2286000"/>
          </a:xfrm>
        </p:grpSpPr>
        <p:sp>
          <p:nvSpPr>
            <p:cNvPr id="24" name="Прямоугольник 23">
              <a:extLst>
                <a:ext uri="{FF2B5EF4-FFF2-40B4-BE49-F238E27FC236}">
                  <a16:creationId xmlns:a16="http://schemas.microsoft.com/office/drawing/2014/main" id="{5ECCF6A6-9C9E-993B-C3A0-E0DFC82A0DED}"/>
                </a:ext>
              </a:extLst>
            </p:cNvPr>
            <p:cNvSpPr/>
            <p:nvPr/>
          </p:nvSpPr>
          <p:spPr>
            <a:xfrm>
              <a:off x="1427956" y="4660900"/>
              <a:ext cx="3200400" cy="228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9994917-84C0-56F9-9288-CB417114D5A1}"/>
                </a:ext>
              </a:extLst>
            </p:cNvPr>
            <p:cNvSpPr txBox="1"/>
            <p:nvPr/>
          </p:nvSpPr>
          <p:spPr>
            <a:xfrm>
              <a:off x="1504156" y="6337300"/>
              <a:ext cx="7620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spc="-150" dirty="0">
                  <a:latin typeface="Arial" panose="020B0604020202020204" pitchFamily="34" charset="0"/>
                  <a:cs typeface="Arial" panose="020B0604020202020204" pitchFamily="34" charset="0"/>
                </a:rPr>
                <a:t>CP</a:t>
              </a:r>
              <a:endParaRPr lang="ru-RU" sz="3200" b="1" spc="-15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43" name="Рисунок 42">
              <a:extLst>
                <a:ext uri="{FF2B5EF4-FFF2-40B4-BE49-F238E27FC236}">
                  <a16:creationId xmlns:a16="http://schemas.microsoft.com/office/drawing/2014/main" id="{3745C605-588C-0E26-DFC6-CE140F07D82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332" t="25949" r="55301" b="17043"/>
            <a:stretch>
              <a:fillRect/>
            </a:stretch>
          </p:blipFill>
          <p:spPr>
            <a:xfrm>
              <a:off x="2266156" y="4813300"/>
              <a:ext cx="2006600" cy="1911350"/>
            </a:xfrm>
            <a:custGeom>
              <a:avLst/>
              <a:gdLst>
                <a:gd name="connsiteX0" fmla="*/ -523 w 8856296"/>
                <a:gd name="connsiteY0" fmla="*/ -182 h 5924319"/>
                <a:gd name="connsiteX1" fmla="*/ 8855774 w 8856296"/>
                <a:gd name="connsiteY1" fmla="*/ -182 h 5924319"/>
                <a:gd name="connsiteX2" fmla="*/ 8855774 w 8856296"/>
                <a:gd name="connsiteY2" fmla="*/ 5924138 h 5924319"/>
                <a:gd name="connsiteX3" fmla="*/ -523 w 8856296"/>
                <a:gd name="connsiteY3" fmla="*/ 5924138 h 592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296" h="5924319">
                  <a:moveTo>
                    <a:pt x="-523" y="-182"/>
                  </a:moveTo>
                  <a:lnTo>
                    <a:pt x="8855774" y="-182"/>
                  </a:lnTo>
                  <a:lnTo>
                    <a:pt x="8855774" y="5924138"/>
                  </a:lnTo>
                  <a:lnTo>
                    <a:pt x="-523" y="5924138"/>
                  </a:lnTo>
                  <a:close/>
                </a:path>
              </a:pathLst>
            </a:custGeom>
          </p:spPr>
        </p:pic>
      </p:grpSp>
      <p:grpSp>
        <p:nvGrpSpPr>
          <p:cNvPr id="28" name="Группа 27">
            <a:extLst>
              <a:ext uri="{FF2B5EF4-FFF2-40B4-BE49-F238E27FC236}">
                <a16:creationId xmlns:a16="http://schemas.microsoft.com/office/drawing/2014/main" id="{EA90BD4C-9AEA-B1F9-983F-D45378DBCCEC}"/>
              </a:ext>
            </a:extLst>
          </p:cNvPr>
          <p:cNvGrpSpPr/>
          <p:nvPr/>
        </p:nvGrpSpPr>
        <p:grpSpPr>
          <a:xfrm>
            <a:off x="4704556" y="4660900"/>
            <a:ext cx="3200400" cy="2286000"/>
            <a:chOff x="4704556" y="4660900"/>
            <a:chExt cx="3200400" cy="2286000"/>
          </a:xfrm>
        </p:grpSpPr>
        <p:sp>
          <p:nvSpPr>
            <p:cNvPr id="25" name="Прямоугольник 24">
              <a:extLst>
                <a:ext uri="{FF2B5EF4-FFF2-40B4-BE49-F238E27FC236}">
                  <a16:creationId xmlns:a16="http://schemas.microsoft.com/office/drawing/2014/main" id="{6CD82CD4-C74A-0948-EFED-E44A2D039A8F}"/>
                </a:ext>
              </a:extLst>
            </p:cNvPr>
            <p:cNvSpPr/>
            <p:nvPr/>
          </p:nvSpPr>
          <p:spPr>
            <a:xfrm>
              <a:off x="4704556" y="4660900"/>
              <a:ext cx="3200400" cy="228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2087F80-9934-186E-22AA-D1BFADA5C5C5}"/>
                </a:ext>
              </a:extLst>
            </p:cNvPr>
            <p:cNvSpPr txBox="1"/>
            <p:nvPr/>
          </p:nvSpPr>
          <p:spPr>
            <a:xfrm>
              <a:off x="4801538" y="6337300"/>
              <a:ext cx="96981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spc="-150" dirty="0">
                  <a:latin typeface="Arial" panose="020B0604020202020204" pitchFamily="34" charset="0"/>
                  <a:cs typeface="Arial" panose="020B0604020202020204" pitchFamily="34" charset="0"/>
                </a:rPr>
                <a:t>CL</a:t>
              </a:r>
              <a:endParaRPr lang="ru-RU" sz="3200" b="1" spc="-15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44" name="Рисунок 43">
              <a:extLst>
                <a:ext uri="{FF2B5EF4-FFF2-40B4-BE49-F238E27FC236}">
                  <a16:creationId xmlns:a16="http://schemas.microsoft.com/office/drawing/2014/main" id="{85910CC3-0149-DED5-8BE8-394B1E55FE1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8697" t="6817" r="13695" b="15953"/>
            <a:stretch>
              <a:fillRect/>
            </a:stretch>
          </p:blipFill>
          <p:spPr>
            <a:xfrm>
              <a:off x="5923756" y="4737100"/>
              <a:ext cx="1421606" cy="2065053"/>
            </a:xfrm>
            <a:custGeom>
              <a:avLst/>
              <a:gdLst>
                <a:gd name="connsiteX0" fmla="*/ -523 w 8856296"/>
                <a:gd name="connsiteY0" fmla="*/ -182 h 5924319"/>
                <a:gd name="connsiteX1" fmla="*/ 8855774 w 8856296"/>
                <a:gd name="connsiteY1" fmla="*/ -182 h 5924319"/>
                <a:gd name="connsiteX2" fmla="*/ 8855774 w 8856296"/>
                <a:gd name="connsiteY2" fmla="*/ 5924138 h 5924319"/>
                <a:gd name="connsiteX3" fmla="*/ -523 w 8856296"/>
                <a:gd name="connsiteY3" fmla="*/ 5924138 h 592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296" h="5924319">
                  <a:moveTo>
                    <a:pt x="-523" y="-182"/>
                  </a:moveTo>
                  <a:lnTo>
                    <a:pt x="8855774" y="-182"/>
                  </a:lnTo>
                  <a:lnTo>
                    <a:pt x="8855774" y="5924138"/>
                  </a:lnTo>
                  <a:lnTo>
                    <a:pt x="-523" y="5924138"/>
                  </a:lnTo>
                  <a:close/>
                </a:path>
              </a:pathLst>
            </a:custGeom>
          </p:spPr>
        </p:pic>
      </p:grpSp>
      <p:grpSp>
        <p:nvGrpSpPr>
          <p:cNvPr id="35" name="Группа 34">
            <a:extLst>
              <a:ext uri="{FF2B5EF4-FFF2-40B4-BE49-F238E27FC236}">
                <a16:creationId xmlns:a16="http://schemas.microsoft.com/office/drawing/2014/main" id="{1E1A5236-9E87-39FB-B394-99E93104D409}"/>
              </a:ext>
            </a:extLst>
          </p:cNvPr>
          <p:cNvGrpSpPr/>
          <p:nvPr/>
        </p:nvGrpSpPr>
        <p:grpSpPr>
          <a:xfrm>
            <a:off x="7981156" y="4660900"/>
            <a:ext cx="3200400" cy="2286000"/>
            <a:chOff x="7981156" y="4660900"/>
            <a:chExt cx="3200400" cy="2286000"/>
          </a:xfrm>
        </p:grpSpPr>
        <p:sp>
          <p:nvSpPr>
            <p:cNvPr id="26" name="Прямоугольник 25">
              <a:extLst>
                <a:ext uri="{FF2B5EF4-FFF2-40B4-BE49-F238E27FC236}">
                  <a16:creationId xmlns:a16="http://schemas.microsoft.com/office/drawing/2014/main" id="{8D0DDF03-CC97-CB8E-6528-D3AA958136C6}"/>
                </a:ext>
              </a:extLst>
            </p:cNvPr>
            <p:cNvSpPr/>
            <p:nvPr/>
          </p:nvSpPr>
          <p:spPr>
            <a:xfrm>
              <a:off x="7981156" y="4660900"/>
              <a:ext cx="3200400" cy="228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14353BF-B4E8-78D0-D37B-68C2FD4BF7F7}"/>
                </a:ext>
              </a:extLst>
            </p:cNvPr>
            <p:cNvSpPr txBox="1"/>
            <p:nvPr/>
          </p:nvSpPr>
          <p:spPr>
            <a:xfrm>
              <a:off x="8057356" y="6337300"/>
              <a:ext cx="188421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spc="-150" dirty="0">
                  <a:latin typeface="Arial" panose="020B0604020202020204" pitchFamily="34" charset="0"/>
                  <a:cs typeface="Arial" panose="020B0604020202020204" pitchFamily="34" charset="0"/>
                </a:rPr>
                <a:t>FFT/FTT</a:t>
              </a:r>
              <a:endParaRPr lang="ru-RU" sz="3200" b="1" spc="-15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45" name="Рисунок 44">
              <a:extLst>
                <a:ext uri="{FF2B5EF4-FFF2-40B4-BE49-F238E27FC236}">
                  <a16:creationId xmlns:a16="http://schemas.microsoft.com/office/drawing/2014/main" id="{E34501DA-42D7-4249-20FA-009590770E6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8590756" y="4813300"/>
              <a:ext cx="2468957" cy="1716875"/>
            </a:xfrm>
            <a:custGeom>
              <a:avLst/>
              <a:gdLst>
                <a:gd name="connsiteX0" fmla="*/ -523 w 8856296"/>
                <a:gd name="connsiteY0" fmla="*/ -182 h 5924319"/>
                <a:gd name="connsiteX1" fmla="*/ 8855774 w 8856296"/>
                <a:gd name="connsiteY1" fmla="*/ -182 h 5924319"/>
                <a:gd name="connsiteX2" fmla="*/ 8855774 w 8856296"/>
                <a:gd name="connsiteY2" fmla="*/ 5924138 h 5924319"/>
                <a:gd name="connsiteX3" fmla="*/ -523 w 8856296"/>
                <a:gd name="connsiteY3" fmla="*/ 5924138 h 592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296" h="5924319">
                  <a:moveTo>
                    <a:pt x="-523" y="-182"/>
                  </a:moveTo>
                  <a:lnTo>
                    <a:pt x="8855774" y="-182"/>
                  </a:lnTo>
                  <a:lnTo>
                    <a:pt x="8855774" y="5924138"/>
                  </a:lnTo>
                  <a:lnTo>
                    <a:pt x="-523" y="5924138"/>
                  </a:lnTo>
                  <a:close/>
                </a:path>
              </a:pathLst>
            </a:custGeom>
          </p:spPr>
        </p:pic>
      </p:grpSp>
      <p:grpSp>
        <p:nvGrpSpPr>
          <p:cNvPr id="36" name="Группа 35">
            <a:extLst>
              <a:ext uri="{FF2B5EF4-FFF2-40B4-BE49-F238E27FC236}">
                <a16:creationId xmlns:a16="http://schemas.microsoft.com/office/drawing/2014/main" id="{6E8F23E9-A3C1-83A6-CCDD-92990FA8263A}"/>
              </a:ext>
            </a:extLst>
          </p:cNvPr>
          <p:cNvGrpSpPr/>
          <p:nvPr/>
        </p:nvGrpSpPr>
        <p:grpSpPr>
          <a:xfrm>
            <a:off x="11257756" y="4660900"/>
            <a:ext cx="3200400" cy="2286000"/>
            <a:chOff x="11257756" y="4660900"/>
            <a:chExt cx="3200400" cy="2286000"/>
          </a:xfrm>
        </p:grpSpPr>
        <p:sp>
          <p:nvSpPr>
            <p:cNvPr id="27" name="Прямоугольник 26">
              <a:extLst>
                <a:ext uri="{FF2B5EF4-FFF2-40B4-BE49-F238E27FC236}">
                  <a16:creationId xmlns:a16="http://schemas.microsoft.com/office/drawing/2014/main" id="{E5529462-4C27-3C8F-88F3-6E7E14311352}"/>
                </a:ext>
              </a:extLst>
            </p:cNvPr>
            <p:cNvSpPr/>
            <p:nvPr/>
          </p:nvSpPr>
          <p:spPr>
            <a:xfrm>
              <a:off x="11257756" y="4660900"/>
              <a:ext cx="3200400" cy="228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124057C-8793-3D5E-392A-4311D43EF46D}"/>
                </a:ext>
              </a:extLst>
            </p:cNvPr>
            <p:cNvSpPr txBox="1"/>
            <p:nvPr/>
          </p:nvSpPr>
          <p:spPr>
            <a:xfrm>
              <a:off x="11354738" y="6337300"/>
              <a:ext cx="96981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spc="-150" dirty="0">
                  <a:latin typeface="Arial" panose="020B0604020202020204" pitchFamily="34" charset="0"/>
                  <a:cs typeface="Arial" panose="020B0604020202020204" pitchFamily="34" charset="0"/>
                </a:rPr>
                <a:t>GT</a:t>
              </a:r>
              <a:endParaRPr lang="ru-RU" sz="3200" b="1" spc="-15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49" name="Рисунок 48">
              <a:extLst>
                <a:ext uri="{FF2B5EF4-FFF2-40B4-BE49-F238E27FC236}">
                  <a16:creationId xmlns:a16="http://schemas.microsoft.com/office/drawing/2014/main" id="{E0369E2C-2430-D040-D483-F43E49206EFD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172156" y="4737100"/>
              <a:ext cx="2097603" cy="1900181"/>
            </a:xfrm>
            <a:prstGeom prst="rect">
              <a:avLst/>
            </a:prstGeom>
          </p:spPr>
        </p:pic>
      </p:grpSp>
      <p:grpSp>
        <p:nvGrpSpPr>
          <p:cNvPr id="38" name="Группа 37">
            <a:extLst>
              <a:ext uri="{FF2B5EF4-FFF2-40B4-BE49-F238E27FC236}">
                <a16:creationId xmlns:a16="http://schemas.microsoft.com/office/drawing/2014/main" id="{646218E2-7BD1-C39C-0FF3-4EDB2262CEB2}"/>
              </a:ext>
            </a:extLst>
          </p:cNvPr>
          <p:cNvGrpSpPr/>
          <p:nvPr/>
        </p:nvGrpSpPr>
        <p:grpSpPr>
          <a:xfrm>
            <a:off x="1427955" y="7013170"/>
            <a:ext cx="3200400" cy="2286000"/>
            <a:chOff x="1427955" y="7013170"/>
            <a:chExt cx="3200400" cy="2286000"/>
          </a:xfrm>
        </p:grpSpPr>
        <p:sp>
          <p:nvSpPr>
            <p:cNvPr id="40" name="Прямоугольник 39">
              <a:extLst>
                <a:ext uri="{FF2B5EF4-FFF2-40B4-BE49-F238E27FC236}">
                  <a16:creationId xmlns:a16="http://schemas.microsoft.com/office/drawing/2014/main" id="{1C6F5CF4-BE5A-B3B2-330E-3EFBBCBD1EB9}"/>
                </a:ext>
              </a:extLst>
            </p:cNvPr>
            <p:cNvSpPr/>
            <p:nvPr/>
          </p:nvSpPr>
          <p:spPr>
            <a:xfrm>
              <a:off x="1427955" y="7013170"/>
              <a:ext cx="3200400" cy="228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9FFA6DA-7850-B637-8A39-6ECB30AD9B16}"/>
                </a:ext>
              </a:extLst>
            </p:cNvPr>
            <p:cNvSpPr txBox="1"/>
            <p:nvPr/>
          </p:nvSpPr>
          <p:spPr>
            <a:xfrm>
              <a:off x="1524937" y="8689570"/>
              <a:ext cx="127461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spc="-150" dirty="0">
                  <a:latin typeface="Arial" panose="020B0604020202020204" pitchFamily="34" charset="0"/>
                  <a:cs typeface="Arial" panose="020B0604020202020204" pitchFamily="34" charset="0"/>
                </a:rPr>
                <a:t>VG</a:t>
              </a:r>
              <a:endParaRPr lang="ru-RU" sz="3200" b="1" spc="-15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51" name="Рисунок 50">
              <a:extLst>
                <a:ext uri="{FF2B5EF4-FFF2-40B4-BE49-F238E27FC236}">
                  <a16:creationId xmlns:a16="http://schemas.microsoft.com/office/drawing/2014/main" id="{12D610A4-1CA7-B586-66FF-B2D9F5840C6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266156" y="7099300"/>
              <a:ext cx="2191131" cy="2057400"/>
            </a:xfrm>
            <a:prstGeom prst="rect">
              <a:avLst/>
            </a:prstGeom>
          </p:spPr>
        </p:pic>
      </p:grpSp>
      <p:grpSp>
        <p:nvGrpSpPr>
          <p:cNvPr id="37" name="Группа 36">
            <a:extLst>
              <a:ext uri="{FF2B5EF4-FFF2-40B4-BE49-F238E27FC236}">
                <a16:creationId xmlns:a16="http://schemas.microsoft.com/office/drawing/2014/main" id="{C724BBA3-C54E-B4D7-F803-328E0C3A4A2B}"/>
              </a:ext>
            </a:extLst>
          </p:cNvPr>
          <p:cNvGrpSpPr/>
          <p:nvPr/>
        </p:nvGrpSpPr>
        <p:grpSpPr>
          <a:xfrm>
            <a:off x="4704555" y="7013170"/>
            <a:ext cx="3200400" cy="2286000"/>
            <a:chOff x="4704555" y="7013170"/>
            <a:chExt cx="3200400" cy="2286000"/>
          </a:xfrm>
        </p:grpSpPr>
        <p:sp>
          <p:nvSpPr>
            <p:cNvPr id="29" name="Прямоугольник 28">
              <a:extLst>
                <a:ext uri="{FF2B5EF4-FFF2-40B4-BE49-F238E27FC236}">
                  <a16:creationId xmlns:a16="http://schemas.microsoft.com/office/drawing/2014/main" id="{9A38DDCB-37B4-B971-77A9-507D3BC48ABD}"/>
                </a:ext>
              </a:extLst>
            </p:cNvPr>
            <p:cNvSpPr/>
            <p:nvPr/>
          </p:nvSpPr>
          <p:spPr>
            <a:xfrm>
              <a:off x="4704555" y="7013170"/>
              <a:ext cx="3200400" cy="2286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49212D1-AD57-B855-068A-5332CFAAE56A}"/>
                </a:ext>
              </a:extLst>
            </p:cNvPr>
            <p:cNvSpPr txBox="1"/>
            <p:nvPr/>
          </p:nvSpPr>
          <p:spPr>
            <a:xfrm>
              <a:off x="4801537" y="8689570"/>
              <a:ext cx="127461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spc="-150" dirty="0" err="1">
                  <a:latin typeface="Arial" panose="020B0604020202020204" pitchFamily="34" charset="0"/>
                  <a:cs typeface="Arial" panose="020B0604020202020204" pitchFamily="34" charset="0"/>
                </a:rPr>
                <a:t>OPzV</a:t>
              </a:r>
              <a:endParaRPr lang="ru-RU" sz="3200" b="1" spc="-15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53" name="Рисунок 52">
              <a:extLst>
                <a:ext uri="{FF2B5EF4-FFF2-40B4-BE49-F238E27FC236}">
                  <a16:creationId xmlns:a16="http://schemas.microsoft.com/office/drawing/2014/main" id="{37A0FC0A-D9FD-7C4E-F7AC-5C4AD4E336B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999956" y="7099300"/>
              <a:ext cx="1784279" cy="203590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766753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Полилиния: фигура 133">
            <a:extLst>
              <a:ext uri="{FF2B5EF4-FFF2-40B4-BE49-F238E27FC236}">
                <a16:creationId xmlns:a16="http://schemas.microsoft.com/office/drawing/2014/main" id="{19FB0877-95CE-E19D-89FC-762F4B2945B8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" name="Полилиния: фигура 6">
            <a:extLst>
              <a:ext uri="{FF2B5EF4-FFF2-40B4-BE49-F238E27FC236}">
                <a16:creationId xmlns:a16="http://schemas.microsoft.com/office/drawing/2014/main" id="{E1335B45-470A-78BD-ADDA-DF18F65CA5F0}"/>
              </a:ext>
            </a:extLst>
          </p:cNvPr>
          <p:cNvSpPr/>
          <p:nvPr/>
        </p:nvSpPr>
        <p:spPr>
          <a:xfrm>
            <a:off x="982203" y="3268452"/>
            <a:ext cx="3599104" cy="4841711"/>
          </a:xfrm>
          <a:custGeom>
            <a:avLst/>
            <a:gdLst>
              <a:gd name="connsiteX0" fmla="*/ 0 w 3599104"/>
              <a:gd name="connsiteY0" fmla="*/ 0 h 4841711"/>
              <a:gd name="connsiteX1" fmla="*/ 3599105 w 3599104"/>
              <a:gd name="connsiteY1" fmla="*/ 0 h 4841711"/>
              <a:gd name="connsiteX2" fmla="*/ 3599105 w 3599104"/>
              <a:gd name="connsiteY2" fmla="*/ 4841711 h 4841711"/>
              <a:gd name="connsiteX3" fmla="*/ 0 w 3599104"/>
              <a:gd name="connsiteY3" fmla="*/ 4841711 h 4841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104" h="4841711">
                <a:moveTo>
                  <a:pt x="0" y="0"/>
                </a:moveTo>
                <a:lnTo>
                  <a:pt x="3599105" y="0"/>
                </a:lnTo>
                <a:lnTo>
                  <a:pt x="3599105" y="4841711"/>
                </a:lnTo>
                <a:lnTo>
                  <a:pt x="0" y="4841711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75DEBD4-C162-1438-BD40-382BC80975C4}"/>
              </a:ext>
            </a:extLst>
          </p:cNvPr>
          <p:cNvSpPr txBox="1"/>
          <p:nvPr/>
        </p:nvSpPr>
        <p:spPr>
          <a:xfrm>
            <a:off x="890843" y="7334870"/>
            <a:ext cx="1856191" cy="4478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заказчиков.</a:t>
            </a:r>
          </a:p>
        </p:txBody>
      </p:sp>
      <p:sp>
        <p:nvSpPr>
          <p:cNvPr id="702" name="TextBox 701">
            <a:extLst>
              <a:ext uri="{FF2B5EF4-FFF2-40B4-BE49-F238E27FC236}">
                <a16:creationId xmlns:a16="http://schemas.microsoft.com/office/drawing/2014/main" id="{B9CD4B72-4F55-2E7F-8384-5AE7D3D295AA}"/>
              </a:ext>
            </a:extLst>
          </p:cNvPr>
          <p:cNvSpPr txBox="1"/>
          <p:nvPr/>
        </p:nvSpPr>
        <p:spPr>
          <a:xfrm>
            <a:off x="1046956" y="698500"/>
            <a:ext cx="4025461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5400" b="1" spc="0" baseline="0" dirty="0">
                <a:ln/>
                <a:solidFill>
                  <a:srgbClr val="E32633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Продукция</a:t>
            </a:r>
          </a:p>
        </p:txBody>
      </p:sp>
      <p:sp>
        <p:nvSpPr>
          <p:cNvPr id="710" name="Полилиния: фигура 709">
            <a:extLst>
              <a:ext uri="{FF2B5EF4-FFF2-40B4-BE49-F238E27FC236}">
                <a16:creationId xmlns:a16="http://schemas.microsoft.com/office/drawing/2014/main" id="{B1D839BB-7D34-7836-5548-9AF195005EDD}"/>
              </a:ext>
            </a:extLst>
          </p:cNvPr>
          <p:cNvSpPr/>
          <p:nvPr/>
        </p:nvSpPr>
        <p:spPr>
          <a:xfrm>
            <a:off x="1009589" y="3277079"/>
            <a:ext cx="3590122" cy="4829628"/>
          </a:xfrm>
          <a:custGeom>
            <a:avLst/>
            <a:gdLst>
              <a:gd name="connsiteX0" fmla="*/ 0 w 3590122"/>
              <a:gd name="connsiteY0" fmla="*/ 0 h 4829628"/>
              <a:gd name="connsiteX1" fmla="*/ 3590123 w 3590122"/>
              <a:gd name="connsiteY1" fmla="*/ 0 h 4829628"/>
              <a:gd name="connsiteX2" fmla="*/ 3590123 w 3590122"/>
              <a:gd name="connsiteY2" fmla="*/ 4829629 h 4829628"/>
              <a:gd name="connsiteX3" fmla="*/ 0 w 3590122"/>
              <a:gd name="connsiteY3" fmla="*/ 4829629 h 4829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0122" h="4829628">
                <a:moveTo>
                  <a:pt x="0" y="0"/>
                </a:moveTo>
                <a:lnTo>
                  <a:pt x="3590123" y="0"/>
                </a:lnTo>
                <a:lnTo>
                  <a:pt x="3590123" y="4829629"/>
                </a:lnTo>
                <a:lnTo>
                  <a:pt x="0" y="4829629"/>
                </a:lnTo>
                <a:close/>
              </a:path>
            </a:pathLst>
          </a:custGeom>
          <a:noFill/>
          <a:ln w="987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4" name="Полилиния: фигура 823">
            <a:extLst>
              <a:ext uri="{FF2B5EF4-FFF2-40B4-BE49-F238E27FC236}">
                <a16:creationId xmlns:a16="http://schemas.microsoft.com/office/drawing/2014/main" id="{7AF017A7-7574-9006-7221-38852BEE59BA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5" name="Полилиния: фигура 824">
            <a:extLst>
              <a:ext uri="{FF2B5EF4-FFF2-40B4-BE49-F238E27FC236}">
                <a16:creationId xmlns:a16="http://schemas.microsoft.com/office/drawing/2014/main" id="{CE10B94B-0F3E-DE89-43BA-41C3F51DBC8F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6" name="Полилиния: фигура 825">
            <a:extLst>
              <a:ext uri="{FF2B5EF4-FFF2-40B4-BE49-F238E27FC236}">
                <a16:creationId xmlns:a16="http://schemas.microsoft.com/office/drawing/2014/main" id="{1C527875-B9A5-38B8-2DBF-111E931B2826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7" name="Полилиния: фигура 826">
            <a:extLst>
              <a:ext uri="{FF2B5EF4-FFF2-40B4-BE49-F238E27FC236}">
                <a16:creationId xmlns:a16="http://schemas.microsoft.com/office/drawing/2014/main" id="{C8F8C328-C84F-7056-21F7-427E59839E46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8" name="Полилиния: фигура 827">
            <a:extLst>
              <a:ext uri="{FF2B5EF4-FFF2-40B4-BE49-F238E27FC236}">
                <a16:creationId xmlns:a16="http://schemas.microsoft.com/office/drawing/2014/main" id="{5A229FEB-E210-92BD-2579-8616D40CEA34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9" name="Полилиния: фигура 828">
            <a:extLst>
              <a:ext uri="{FF2B5EF4-FFF2-40B4-BE49-F238E27FC236}">
                <a16:creationId xmlns:a16="http://schemas.microsoft.com/office/drawing/2014/main" id="{A4339FBD-3CA2-2D78-1AD7-892185AC1C4A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0" name="Полилиния: фигура 829">
            <a:extLst>
              <a:ext uri="{FF2B5EF4-FFF2-40B4-BE49-F238E27FC236}">
                <a16:creationId xmlns:a16="http://schemas.microsoft.com/office/drawing/2014/main" id="{85B407B8-F8B6-A2FC-0CE9-F6184731E5B3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1" name="Полилиния: фигура 830">
            <a:extLst>
              <a:ext uri="{FF2B5EF4-FFF2-40B4-BE49-F238E27FC236}">
                <a16:creationId xmlns:a16="http://schemas.microsoft.com/office/drawing/2014/main" id="{DEA47DBA-76DD-0A19-149B-4F2F4F8C28A9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2" name="Полилиния: фигура 831">
            <a:extLst>
              <a:ext uri="{FF2B5EF4-FFF2-40B4-BE49-F238E27FC236}">
                <a16:creationId xmlns:a16="http://schemas.microsoft.com/office/drawing/2014/main" id="{9A45031E-61DC-7F8B-78F7-8A2AC35F4006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3" name="Полилиния: фигура 832">
            <a:extLst>
              <a:ext uri="{FF2B5EF4-FFF2-40B4-BE49-F238E27FC236}">
                <a16:creationId xmlns:a16="http://schemas.microsoft.com/office/drawing/2014/main" id="{EC18D551-088A-D52F-CF77-06C13B3F7DC9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4" name="Полилиния: фигура 833">
            <a:extLst>
              <a:ext uri="{FF2B5EF4-FFF2-40B4-BE49-F238E27FC236}">
                <a16:creationId xmlns:a16="http://schemas.microsoft.com/office/drawing/2014/main" id="{2979FDA7-F897-89DA-2DBD-9BDA997A0254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88" name="Полилиния: фигура 887">
            <a:extLst>
              <a:ext uri="{FF2B5EF4-FFF2-40B4-BE49-F238E27FC236}">
                <a16:creationId xmlns:a16="http://schemas.microsoft.com/office/drawing/2014/main" id="{E33C16BF-E516-F5F4-B878-8FC2670F9D1F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solidFill>
            <a:srgbClr val="1D1D1B"/>
          </a:solidFill>
          <a:ln w="987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79" name="Полилиния: фигура 1378">
            <a:extLst>
              <a:ext uri="{FF2B5EF4-FFF2-40B4-BE49-F238E27FC236}">
                <a16:creationId xmlns:a16="http://schemas.microsoft.com/office/drawing/2014/main" id="{F6668DD9-24B1-0C0E-AD99-2BF5C36D04D0}"/>
              </a:ext>
            </a:extLst>
          </p:cNvPr>
          <p:cNvSpPr/>
          <p:nvPr/>
        </p:nvSpPr>
        <p:spPr>
          <a:xfrm>
            <a:off x="980574" y="3263273"/>
            <a:ext cx="3593455" cy="4834112"/>
          </a:xfrm>
          <a:custGeom>
            <a:avLst/>
            <a:gdLst>
              <a:gd name="connsiteX0" fmla="*/ 0 w 3593455"/>
              <a:gd name="connsiteY0" fmla="*/ 0 h 4834112"/>
              <a:gd name="connsiteX1" fmla="*/ 3593456 w 3593455"/>
              <a:gd name="connsiteY1" fmla="*/ 0 h 4834112"/>
              <a:gd name="connsiteX2" fmla="*/ 3593456 w 3593455"/>
              <a:gd name="connsiteY2" fmla="*/ 4834113 h 4834112"/>
              <a:gd name="connsiteX3" fmla="*/ 0 w 3593455"/>
              <a:gd name="connsiteY3" fmla="*/ 4834113 h 4834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3455" h="4834112">
                <a:moveTo>
                  <a:pt x="0" y="0"/>
                </a:moveTo>
                <a:lnTo>
                  <a:pt x="3593456" y="0"/>
                </a:lnTo>
                <a:lnTo>
                  <a:pt x="3593456" y="4834113"/>
                </a:lnTo>
                <a:lnTo>
                  <a:pt x="0" y="4834113"/>
                </a:lnTo>
                <a:close/>
              </a:path>
            </a:pathLst>
          </a:custGeom>
          <a:noFill/>
          <a:ln w="9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80" name="TextBox 1379">
            <a:extLst>
              <a:ext uri="{FF2B5EF4-FFF2-40B4-BE49-F238E27FC236}">
                <a16:creationId xmlns:a16="http://schemas.microsoft.com/office/drawing/2014/main" id="{F69C1A51-2308-A01B-0DB1-F850919B87EE}"/>
              </a:ext>
            </a:extLst>
          </p:cNvPr>
          <p:cNvSpPr txBox="1"/>
          <p:nvPr/>
        </p:nvSpPr>
        <p:spPr>
          <a:xfrm>
            <a:off x="1092765" y="2603500"/>
            <a:ext cx="2935419" cy="48541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ts val="3400"/>
              </a:lnSpc>
            </a:pPr>
            <a:r>
              <a:rPr lang="ru-RU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Серии </a:t>
            </a:r>
            <a:br>
              <a:rPr lang="en-US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</a:br>
            <a:r>
              <a:rPr lang="ru-RU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аккумуляторов </a:t>
            </a:r>
            <a:br>
              <a:rPr lang="en-US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</a:br>
            <a:r>
              <a:rPr lang="ru-RU" sz="2400" spc="0" baseline="0" dirty="0" err="1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Ventura</a:t>
            </a:r>
            <a:r>
              <a:rPr lang="ru-RU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 создаются </a:t>
            </a:r>
          </a:p>
          <a:p>
            <a:pPr algn="l">
              <a:lnSpc>
                <a:spcPts val="3400"/>
              </a:lnSpc>
            </a:pPr>
            <a:r>
              <a:rPr lang="ru-RU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по опережающим </a:t>
            </a:r>
            <a:br>
              <a:rPr lang="en-US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</a:br>
            <a:r>
              <a:rPr lang="ru-RU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время уникальным </a:t>
            </a:r>
            <a:br>
              <a:rPr lang="en-US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</a:br>
            <a:r>
              <a:rPr lang="ru-RU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технологиям и их </a:t>
            </a:r>
            <a:br>
              <a:rPr lang="en-US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</a:br>
            <a:r>
              <a:rPr lang="ru-RU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параметры </a:t>
            </a:r>
            <a:br>
              <a:rPr lang="en-US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</a:br>
            <a:r>
              <a:rPr lang="ru-RU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отвечают </a:t>
            </a:r>
            <a:br>
              <a:rPr lang="en-US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</a:br>
            <a:r>
              <a:rPr lang="ru-RU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самым высоким</a:t>
            </a:r>
            <a:endParaRPr lang="en-US" sz="2400" spc="0" baseline="0" dirty="0">
              <a:ln/>
              <a:ea typeface="Verdana" panose="020B0604030504040204" pitchFamily="34" charset="0"/>
              <a:cs typeface="Arial"/>
              <a:sym typeface="Arial"/>
              <a:rtl val="0"/>
            </a:endParaRPr>
          </a:p>
          <a:p>
            <a:pPr algn="l">
              <a:lnSpc>
                <a:spcPts val="3400"/>
              </a:lnSpc>
            </a:pPr>
            <a:r>
              <a:rPr lang="ru-RU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Требованиям</a:t>
            </a:r>
            <a:endParaRPr lang="en-US" sz="2400" spc="0" baseline="0" dirty="0">
              <a:ln/>
              <a:ea typeface="Verdana" panose="020B0604030504040204" pitchFamily="34" charset="0"/>
              <a:cs typeface="Arial"/>
              <a:sym typeface="Arial"/>
              <a:rtl val="0"/>
            </a:endParaRPr>
          </a:p>
          <a:p>
            <a:pPr algn="l">
              <a:lnSpc>
                <a:spcPts val="3400"/>
              </a:lnSpc>
            </a:pPr>
            <a:r>
              <a:rPr lang="ru-RU" sz="2400" spc="0" baseline="0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заказчиков.</a:t>
            </a:r>
          </a:p>
        </p:txBody>
      </p:sp>
      <p:pic>
        <p:nvPicPr>
          <p:cNvPr id="141" name="Рисунок 140">
            <a:extLst>
              <a:ext uri="{FF2B5EF4-FFF2-40B4-BE49-F238E27FC236}">
                <a16:creationId xmlns:a16="http://schemas.microsoft.com/office/drawing/2014/main" id="{316F414A-ABD7-7394-476A-FE87B49B1F3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986228" y="923148"/>
            <a:ext cx="952500" cy="952500"/>
          </a:xfrm>
          <a:prstGeom prst="rect">
            <a:avLst/>
          </a:prstGeom>
        </p:spPr>
      </p:pic>
      <p:sp>
        <p:nvSpPr>
          <p:cNvPr id="2" name="Прямоугольник 1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5D540B3F-4B79-B6D7-39A7-BA93E0E8CBA3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65" name="Полилиния: фигура 3264">
            <a:extLst>
              <a:ext uri="{FF2B5EF4-FFF2-40B4-BE49-F238E27FC236}">
                <a16:creationId xmlns:a16="http://schemas.microsoft.com/office/drawing/2014/main" id="{C1A6B3A3-C7A3-FB05-3EA0-9A2ACD282A49}"/>
              </a:ext>
            </a:extLst>
          </p:cNvPr>
          <p:cNvSpPr/>
          <p:nvPr/>
        </p:nvSpPr>
        <p:spPr>
          <a:xfrm>
            <a:off x="1818105" y="219347"/>
            <a:ext cx="9898" cy="9898"/>
          </a:xfrm>
          <a:custGeom>
            <a:avLst/>
            <a:gdLst/>
            <a:ahLst/>
            <a:cxnLst/>
            <a:rect l="l" t="t" r="r" b="b"/>
            <a:pathLst>
              <a:path w="9898" h="9898"/>
            </a:pathLst>
          </a:custGeom>
          <a:noFill/>
          <a:ln w="1199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266" name="Полилиния: фигура 3265">
            <a:extLst>
              <a:ext uri="{FF2B5EF4-FFF2-40B4-BE49-F238E27FC236}">
                <a16:creationId xmlns:a16="http://schemas.microsoft.com/office/drawing/2014/main" id="{60085CAA-98B6-D15E-3AED-2D521AC17130}"/>
              </a:ext>
            </a:extLst>
          </p:cNvPr>
          <p:cNvSpPr/>
          <p:nvPr/>
        </p:nvSpPr>
        <p:spPr>
          <a:xfrm>
            <a:off x="1818105" y="219347"/>
            <a:ext cx="9898" cy="9898"/>
          </a:xfrm>
          <a:custGeom>
            <a:avLst/>
            <a:gdLst/>
            <a:ahLst/>
            <a:cxnLst/>
            <a:rect l="l" t="t" r="r" b="b"/>
            <a:pathLst>
              <a:path w="9898" h="9898"/>
            </a:pathLst>
          </a:custGeom>
          <a:noFill/>
          <a:ln w="1199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267" name="Полилиния: фигура 3266">
            <a:extLst>
              <a:ext uri="{FF2B5EF4-FFF2-40B4-BE49-F238E27FC236}">
                <a16:creationId xmlns:a16="http://schemas.microsoft.com/office/drawing/2014/main" id="{BFE83622-ADF6-69F6-441D-2834F6591516}"/>
              </a:ext>
            </a:extLst>
          </p:cNvPr>
          <p:cNvSpPr/>
          <p:nvPr/>
        </p:nvSpPr>
        <p:spPr>
          <a:xfrm>
            <a:off x="1818105" y="219347"/>
            <a:ext cx="9898" cy="9898"/>
          </a:xfrm>
          <a:custGeom>
            <a:avLst/>
            <a:gdLst/>
            <a:ahLst/>
            <a:cxnLst/>
            <a:rect l="l" t="t" r="r" b="b"/>
            <a:pathLst>
              <a:path w="9898" h="9898"/>
            </a:pathLst>
          </a:custGeom>
          <a:noFill/>
          <a:ln w="1199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268" name="Полилиния: фигура 3267">
            <a:extLst>
              <a:ext uri="{FF2B5EF4-FFF2-40B4-BE49-F238E27FC236}">
                <a16:creationId xmlns:a16="http://schemas.microsoft.com/office/drawing/2014/main" id="{9ECDE9A6-0C5F-B8F7-EC22-F81E4712DD70}"/>
              </a:ext>
            </a:extLst>
          </p:cNvPr>
          <p:cNvSpPr/>
          <p:nvPr/>
        </p:nvSpPr>
        <p:spPr>
          <a:xfrm>
            <a:off x="1818105" y="219347"/>
            <a:ext cx="9898" cy="9898"/>
          </a:xfrm>
          <a:custGeom>
            <a:avLst/>
            <a:gdLst/>
            <a:ahLst/>
            <a:cxnLst/>
            <a:rect l="l" t="t" r="r" b="b"/>
            <a:pathLst>
              <a:path w="9898" h="9898"/>
            </a:pathLst>
          </a:custGeom>
          <a:noFill/>
          <a:ln w="1199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269" name="Полилиния: фигура 3268">
            <a:extLst>
              <a:ext uri="{FF2B5EF4-FFF2-40B4-BE49-F238E27FC236}">
                <a16:creationId xmlns:a16="http://schemas.microsoft.com/office/drawing/2014/main" id="{0174F907-A7A9-C284-A0F0-3D5D536B82BB}"/>
              </a:ext>
            </a:extLst>
          </p:cNvPr>
          <p:cNvSpPr/>
          <p:nvPr/>
        </p:nvSpPr>
        <p:spPr>
          <a:xfrm>
            <a:off x="1818105" y="219347"/>
            <a:ext cx="9898" cy="9898"/>
          </a:xfrm>
          <a:custGeom>
            <a:avLst/>
            <a:gdLst/>
            <a:ahLst/>
            <a:cxnLst/>
            <a:rect l="l" t="t" r="r" b="b"/>
            <a:pathLst>
              <a:path w="9898" h="9898"/>
            </a:pathLst>
          </a:custGeom>
          <a:noFill/>
          <a:ln w="1199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270" name="Полилиния: фигура 3269">
            <a:extLst>
              <a:ext uri="{FF2B5EF4-FFF2-40B4-BE49-F238E27FC236}">
                <a16:creationId xmlns:a16="http://schemas.microsoft.com/office/drawing/2014/main" id="{0F5ED9A8-9579-9AC0-1BBD-73404BD885FF}"/>
              </a:ext>
            </a:extLst>
          </p:cNvPr>
          <p:cNvSpPr/>
          <p:nvPr/>
        </p:nvSpPr>
        <p:spPr>
          <a:xfrm>
            <a:off x="1818105" y="219347"/>
            <a:ext cx="9898" cy="9898"/>
          </a:xfrm>
          <a:custGeom>
            <a:avLst/>
            <a:gdLst/>
            <a:ahLst/>
            <a:cxnLst/>
            <a:rect l="l" t="t" r="r" b="b"/>
            <a:pathLst>
              <a:path w="9898" h="9898"/>
            </a:pathLst>
          </a:custGeom>
          <a:noFill/>
          <a:ln w="1199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271" name="Полилиния: фигура 3270">
            <a:extLst>
              <a:ext uri="{FF2B5EF4-FFF2-40B4-BE49-F238E27FC236}">
                <a16:creationId xmlns:a16="http://schemas.microsoft.com/office/drawing/2014/main" id="{F59CC4B0-735A-A401-1607-152A2F393079}"/>
              </a:ext>
            </a:extLst>
          </p:cNvPr>
          <p:cNvSpPr/>
          <p:nvPr/>
        </p:nvSpPr>
        <p:spPr>
          <a:xfrm>
            <a:off x="1818105" y="219347"/>
            <a:ext cx="9898" cy="9898"/>
          </a:xfrm>
          <a:custGeom>
            <a:avLst/>
            <a:gdLst/>
            <a:ahLst/>
            <a:cxnLst/>
            <a:rect l="l" t="t" r="r" b="b"/>
            <a:pathLst>
              <a:path w="9898" h="9898"/>
            </a:pathLst>
          </a:custGeom>
          <a:noFill/>
          <a:ln w="1199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272" name="Полилиния: фигура 3271">
            <a:extLst>
              <a:ext uri="{FF2B5EF4-FFF2-40B4-BE49-F238E27FC236}">
                <a16:creationId xmlns:a16="http://schemas.microsoft.com/office/drawing/2014/main" id="{04C93E6D-2194-9521-90C7-AE88EF31D896}"/>
              </a:ext>
            </a:extLst>
          </p:cNvPr>
          <p:cNvSpPr/>
          <p:nvPr/>
        </p:nvSpPr>
        <p:spPr>
          <a:xfrm>
            <a:off x="1818105" y="219347"/>
            <a:ext cx="9898" cy="9898"/>
          </a:xfrm>
          <a:custGeom>
            <a:avLst/>
            <a:gdLst/>
            <a:ahLst/>
            <a:cxnLst/>
            <a:rect l="l" t="t" r="r" b="b"/>
            <a:pathLst>
              <a:path w="9898" h="9898"/>
            </a:pathLst>
          </a:custGeom>
          <a:noFill/>
          <a:ln w="1199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273" name="Полилиния: фигура 3272">
            <a:extLst>
              <a:ext uri="{FF2B5EF4-FFF2-40B4-BE49-F238E27FC236}">
                <a16:creationId xmlns:a16="http://schemas.microsoft.com/office/drawing/2014/main" id="{4215607F-6E36-2231-5F77-0CC7F6A44CFA}"/>
              </a:ext>
            </a:extLst>
          </p:cNvPr>
          <p:cNvSpPr/>
          <p:nvPr/>
        </p:nvSpPr>
        <p:spPr>
          <a:xfrm>
            <a:off x="1818105" y="219347"/>
            <a:ext cx="9898" cy="9898"/>
          </a:xfrm>
          <a:custGeom>
            <a:avLst/>
            <a:gdLst/>
            <a:ahLst/>
            <a:cxnLst/>
            <a:rect l="l" t="t" r="r" b="b"/>
            <a:pathLst>
              <a:path w="9898" h="9898"/>
            </a:pathLst>
          </a:custGeom>
          <a:noFill/>
          <a:ln w="1199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274" name="Полилиния: фигура 3273">
            <a:extLst>
              <a:ext uri="{FF2B5EF4-FFF2-40B4-BE49-F238E27FC236}">
                <a16:creationId xmlns:a16="http://schemas.microsoft.com/office/drawing/2014/main" id="{234C914F-6A38-00D3-8CD8-EDA8528F4F74}"/>
              </a:ext>
            </a:extLst>
          </p:cNvPr>
          <p:cNvSpPr/>
          <p:nvPr/>
        </p:nvSpPr>
        <p:spPr>
          <a:xfrm>
            <a:off x="1818105" y="219347"/>
            <a:ext cx="9898" cy="9898"/>
          </a:xfrm>
          <a:custGeom>
            <a:avLst/>
            <a:gdLst/>
            <a:ahLst/>
            <a:cxnLst/>
            <a:rect l="l" t="t" r="r" b="b"/>
            <a:pathLst>
              <a:path w="9898" h="9898"/>
            </a:pathLst>
          </a:custGeom>
          <a:noFill/>
          <a:ln w="1199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275" name="Полилиния: фигура 3274">
            <a:extLst>
              <a:ext uri="{FF2B5EF4-FFF2-40B4-BE49-F238E27FC236}">
                <a16:creationId xmlns:a16="http://schemas.microsoft.com/office/drawing/2014/main" id="{D69FEED2-285E-E637-6750-471EBF7CF745}"/>
              </a:ext>
            </a:extLst>
          </p:cNvPr>
          <p:cNvSpPr/>
          <p:nvPr/>
        </p:nvSpPr>
        <p:spPr>
          <a:xfrm>
            <a:off x="1818105" y="219347"/>
            <a:ext cx="9898" cy="9898"/>
          </a:xfrm>
          <a:custGeom>
            <a:avLst/>
            <a:gdLst/>
            <a:ahLst/>
            <a:cxnLst/>
            <a:rect l="l" t="t" r="r" b="b"/>
            <a:pathLst>
              <a:path w="9898" h="9898"/>
            </a:pathLst>
          </a:custGeom>
          <a:noFill/>
          <a:ln w="1199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317" name="Полилиния: фигура 3316">
            <a:extLst>
              <a:ext uri="{FF2B5EF4-FFF2-40B4-BE49-F238E27FC236}">
                <a16:creationId xmlns:a16="http://schemas.microsoft.com/office/drawing/2014/main" id="{86187DF2-848F-8B6E-8344-1B46C6ECFF3E}"/>
              </a:ext>
            </a:extLst>
          </p:cNvPr>
          <p:cNvSpPr/>
          <p:nvPr/>
        </p:nvSpPr>
        <p:spPr>
          <a:xfrm>
            <a:off x="1818105" y="219347"/>
            <a:ext cx="9898" cy="9898"/>
          </a:xfrm>
          <a:custGeom>
            <a:avLst/>
            <a:gdLst/>
            <a:ahLst/>
            <a:cxnLst/>
            <a:rect l="l" t="t" r="r" b="b"/>
            <a:pathLst>
              <a:path w="9898" h="9898"/>
            </a:pathLst>
          </a:custGeom>
          <a:solidFill>
            <a:srgbClr val="1D1D1B"/>
          </a:solidFill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008" name="TextBox 3007">
            <a:extLst>
              <a:ext uri="{FF2B5EF4-FFF2-40B4-BE49-F238E27FC236}">
                <a16:creationId xmlns:a16="http://schemas.microsoft.com/office/drawing/2014/main" id="{BD6940C3-B2F1-A579-5509-D9F528EF6C0C}"/>
              </a:ext>
            </a:extLst>
          </p:cNvPr>
          <p:cNvSpPr txBox="1"/>
          <p:nvPr/>
        </p:nvSpPr>
        <p:spPr>
          <a:xfrm>
            <a:off x="15829756" y="9613900"/>
            <a:ext cx="220844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000" dirty="0"/>
              <a:t>  *15+ лет — для 6В, 12В блоков.</a:t>
            </a:r>
          </a:p>
          <a:p>
            <a:r>
              <a:rPr lang="ru-RU" sz="1000" dirty="0"/>
              <a:t>**20+ лет — для 2В элементов.</a:t>
            </a:r>
          </a:p>
        </p:txBody>
      </p: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15756A3F-D788-5FDD-7C71-846685FE4C2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51756" y="9761034"/>
            <a:ext cx="1600200" cy="409142"/>
          </a:xfrm>
          <a:prstGeom prst="rect">
            <a:avLst/>
          </a:prstGeom>
        </p:spPr>
      </p:pic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31865199-2975-5163-FD6F-A7C9FFC5A5B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361156" y="203200"/>
            <a:ext cx="18288000" cy="10287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91971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3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80" grpId="0"/>
      <p:bldP spid="3008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: фигура 6">
            <a:extLst>
              <a:ext uri="{FF2B5EF4-FFF2-40B4-BE49-F238E27FC236}">
                <a16:creationId xmlns:a16="http://schemas.microsoft.com/office/drawing/2014/main" id="{3C268BCD-CE03-92E9-622D-A27C8EC53514}"/>
              </a:ext>
            </a:extLst>
          </p:cNvPr>
          <p:cNvSpPr/>
          <p:nvPr/>
        </p:nvSpPr>
        <p:spPr>
          <a:xfrm>
            <a:off x="5852" y="990"/>
            <a:ext cx="19009497" cy="10694390"/>
          </a:xfrm>
          <a:custGeom>
            <a:avLst/>
            <a:gdLst>
              <a:gd name="connsiteX0" fmla="*/ 0 w 19009497"/>
              <a:gd name="connsiteY0" fmla="*/ 0 h 10694390"/>
              <a:gd name="connsiteX1" fmla="*/ 19009498 w 19009497"/>
              <a:gd name="connsiteY1" fmla="*/ 0 h 10694390"/>
              <a:gd name="connsiteX2" fmla="*/ 19009498 w 19009497"/>
              <a:gd name="connsiteY2" fmla="*/ 10694390 h 10694390"/>
              <a:gd name="connsiteX3" fmla="*/ 0 w 19009497"/>
              <a:gd name="connsiteY3" fmla="*/ 10694390 h 1069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9497" h="10694390">
                <a:moveTo>
                  <a:pt x="0" y="0"/>
                </a:moveTo>
                <a:lnTo>
                  <a:pt x="19009498" y="0"/>
                </a:lnTo>
                <a:lnTo>
                  <a:pt x="19009498" y="10694390"/>
                </a:lnTo>
                <a:lnTo>
                  <a:pt x="0" y="1069439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DC1DD46A-E0BA-01C0-C02A-6E0DB796418A}"/>
              </a:ext>
            </a:extLst>
          </p:cNvPr>
          <p:cNvSpPr/>
          <p:nvPr/>
        </p:nvSpPr>
        <p:spPr>
          <a:xfrm>
            <a:off x="18724" y="4950"/>
            <a:ext cx="19008507" cy="10697360"/>
          </a:xfrm>
          <a:custGeom>
            <a:avLst/>
            <a:gdLst>
              <a:gd name="connsiteX0" fmla="*/ 0 w 19008507"/>
              <a:gd name="connsiteY0" fmla="*/ 0 h 10697360"/>
              <a:gd name="connsiteX1" fmla="*/ 19008508 w 19008507"/>
              <a:gd name="connsiteY1" fmla="*/ 0 h 10697360"/>
              <a:gd name="connsiteX2" fmla="*/ 19008508 w 19008507"/>
              <a:gd name="connsiteY2" fmla="*/ 10697361 h 10697360"/>
              <a:gd name="connsiteX3" fmla="*/ 0 w 19008507"/>
              <a:gd name="connsiteY3" fmla="*/ 10697361 h 1069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8507" h="10697360">
                <a:moveTo>
                  <a:pt x="0" y="0"/>
                </a:moveTo>
                <a:lnTo>
                  <a:pt x="19008508" y="0"/>
                </a:lnTo>
                <a:lnTo>
                  <a:pt x="19008508" y="10697361"/>
                </a:lnTo>
                <a:lnTo>
                  <a:pt x="0" y="10697361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" name="Подзаголовок 4">
            <a:extLst>
              <a:ext uri="{FF2B5EF4-FFF2-40B4-BE49-F238E27FC236}">
                <a16:creationId xmlns:a16="http://schemas.microsoft.com/office/drawing/2014/main" id="{B03FFF5C-0585-B957-F12B-4DA156881EFA}"/>
              </a:ext>
            </a:extLst>
          </p:cNvPr>
          <p:cNvSpPr>
            <a:spLocks noGrp="1"/>
          </p:cNvSpPr>
          <p:nvPr>
            <p:ph type="subTitle" idx="4"/>
          </p:nvPr>
        </p:nvSpPr>
        <p:spPr/>
        <p:txBody>
          <a:bodyPr/>
          <a:lstStyle/>
          <a:p>
            <a:r>
              <a:rPr lang="ru-RU" dirty="0"/>
              <a:t>1</a:t>
            </a:r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0A4D9996-A3FA-0116-F2A4-477DDC2540B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Бренд</a:t>
            </a:r>
          </a:p>
        </p:txBody>
      </p:sp>
    </p:spTree>
    <p:extLst>
      <p:ext uri="{BB962C8B-B14F-4D97-AF65-F5344CB8AC3E}">
        <p14:creationId xmlns:p14="http://schemas.microsoft.com/office/powerpoint/2010/main" val="31297198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" name="Полилиния: фигура 823">
            <a:extLst>
              <a:ext uri="{FF2B5EF4-FFF2-40B4-BE49-F238E27FC236}">
                <a16:creationId xmlns:a16="http://schemas.microsoft.com/office/drawing/2014/main" id="{7AF017A7-7574-9006-7221-38852BEE59BA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5" name="Полилиния: фигура 824">
            <a:extLst>
              <a:ext uri="{FF2B5EF4-FFF2-40B4-BE49-F238E27FC236}">
                <a16:creationId xmlns:a16="http://schemas.microsoft.com/office/drawing/2014/main" id="{CE10B94B-0F3E-DE89-43BA-41C3F51DBC8F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6" name="Полилиния: фигура 825">
            <a:extLst>
              <a:ext uri="{FF2B5EF4-FFF2-40B4-BE49-F238E27FC236}">
                <a16:creationId xmlns:a16="http://schemas.microsoft.com/office/drawing/2014/main" id="{1C527875-B9A5-38B8-2DBF-111E931B2826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7" name="Полилиния: фигура 826">
            <a:extLst>
              <a:ext uri="{FF2B5EF4-FFF2-40B4-BE49-F238E27FC236}">
                <a16:creationId xmlns:a16="http://schemas.microsoft.com/office/drawing/2014/main" id="{C8F8C328-C84F-7056-21F7-427E59839E46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8" name="Полилиния: фигура 827">
            <a:extLst>
              <a:ext uri="{FF2B5EF4-FFF2-40B4-BE49-F238E27FC236}">
                <a16:creationId xmlns:a16="http://schemas.microsoft.com/office/drawing/2014/main" id="{5A229FEB-E210-92BD-2579-8616D40CEA34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9" name="Полилиния: фигура 828">
            <a:extLst>
              <a:ext uri="{FF2B5EF4-FFF2-40B4-BE49-F238E27FC236}">
                <a16:creationId xmlns:a16="http://schemas.microsoft.com/office/drawing/2014/main" id="{A4339FBD-3CA2-2D78-1AD7-892185AC1C4A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0" name="Полилиния: фигура 829">
            <a:extLst>
              <a:ext uri="{FF2B5EF4-FFF2-40B4-BE49-F238E27FC236}">
                <a16:creationId xmlns:a16="http://schemas.microsoft.com/office/drawing/2014/main" id="{85B407B8-F8B6-A2FC-0CE9-F6184731E5B3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1" name="Полилиния: фигура 830">
            <a:extLst>
              <a:ext uri="{FF2B5EF4-FFF2-40B4-BE49-F238E27FC236}">
                <a16:creationId xmlns:a16="http://schemas.microsoft.com/office/drawing/2014/main" id="{DEA47DBA-76DD-0A19-149B-4F2F4F8C28A9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2" name="Полилиния: фигура 831">
            <a:extLst>
              <a:ext uri="{FF2B5EF4-FFF2-40B4-BE49-F238E27FC236}">
                <a16:creationId xmlns:a16="http://schemas.microsoft.com/office/drawing/2014/main" id="{9A45031E-61DC-7F8B-78F7-8A2AC35F4006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3" name="Полилиния: фигура 832">
            <a:extLst>
              <a:ext uri="{FF2B5EF4-FFF2-40B4-BE49-F238E27FC236}">
                <a16:creationId xmlns:a16="http://schemas.microsoft.com/office/drawing/2014/main" id="{EC18D551-088A-D52F-CF77-06C13B3F7DC9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4" name="Полилиния: фигура 833">
            <a:extLst>
              <a:ext uri="{FF2B5EF4-FFF2-40B4-BE49-F238E27FC236}">
                <a16:creationId xmlns:a16="http://schemas.microsoft.com/office/drawing/2014/main" id="{2979FDA7-F897-89DA-2DBD-9BDA997A0254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noFill/>
          <a:ln w="11967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88" name="Полилиния: фигура 887">
            <a:extLst>
              <a:ext uri="{FF2B5EF4-FFF2-40B4-BE49-F238E27FC236}">
                <a16:creationId xmlns:a16="http://schemas.microsoft.com/office/drawing/2014/main" id="{E33C16BF-E516-F5F4-B878-8FC2670F9D1F}"/>
              </a:ext>
            </a:extLst>
          </p:cNvPr>
          <p:cNvSpPr/>
          <p:nvPr/>
        </p:nvSpPr>
        <p:spPr>
          <a:xfrm>
            <a:off x="29837" y="16833"/>
            <a:ext cx="9876" cy="9876"/>
          </a:xfrm>
          <a:custGeom>
            <a:avLst/>
            <a:gdLst/>
            <a:ahLst/>
            <a:cxnLst/>
            <a:rect l="l" t="t" r="r" b="b"/>
            <a:pathLst>
              <a:path w="9876" h="9876"/>
            </a:pathLst>
          </a:custGeom>
          <a:solidFill>
            <a:srgbClr val="1D1D1B"/>
          </a:solidFill>
          <a:ln w="987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Прямоугольник 1">
            <a:hlinkClick r:id="rId2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E448FB80-CBEC-7B3E-D3F6-C86E0141545D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5BFDDBA-4956-DCB2-2E49-B6A3D93893B2}"/>
              </a:ext>
            </a:extLst>
          </p:cNvPr>
          <p:cNvSpPr txBox="1"/>
          <p:nvPr/>
        </p:nvSpPr>
        <p:spPr>
          <a:xfrm>
            <a:off x="1275556" y="1231900"/>
            <a:ext cx="139446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5400" b="1" dirty="0">
                <a:ln/>
                <a:solidFill>
                  <a:srgbClr val="E32633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Области применения</a:t>
            </a:r>
            <a:endParaRPr lang="ru-RU" sz="5400" b="1" spc="0" baseline="0" dirty="0">
              <a:ln/>
              <a:solidFill>
                <a:srgbClr val="E32633"/>
              </a:solidFill>
              <a:latin typeface="+mj-lt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91084ADD-47B4-E49F-9FF3-3B5EC66758A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51756" y="9761034"/>
            <a:ext cx="1600200" cy="409142"/>
          </a:xfrm>
          <a:prstGeom prst="rect">
            <a:avLst/>
          </a:prstGeom>
        </p:spPr>
      </p:pic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CD12051D-55CC-E723-8569-361DD44606D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51756" y="2451100"/>
            <a:ext cx="16392525" cy="6467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52683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Группа 2">
            <a:extLst>
              <a:ext uri="{FF2B5EF4-FFF2-40B4-BE49-F238E27FC236}">
                <a16:creationId xmlns:a16="http://schemas.microsoft.com/office/drawing/2014/main" id="{C118860F-6218-76C8-0D54-952813FCB4BC}"/>
              </a:ext>
            </a:extLst>
          </p:cNvPr>
          <p:cNvGrpSpPr/>
          <p:nvPr/>
        </p:nvGrpSpPr>
        <p:grpSpPr>
          <a:xfrm>
            <a:off x="3866356" y="9385300"/>
            <a:ext cx="2134243" cy="843295"/>
            <a:chOff x="3866356" y="9385300"/>
            <a:chExt cx="2134243" cy="843295"/>
          </a:xfrm>
        </p:grpSpPr>
        <p:grpSp>
          <p:nvGrpSpPr>
            <p:cNvPr id="13" name="Рисунок 4">
              <a:extLst>
                <a:ext uri="{FF2B5EF4-FFF2-40B4-BE49-F238E27FC236}">
                  <a16:creationId xmlns:a16="http://schemas.microsoft.com/office/drawing/2014/main" id="{248E8AF3-73C7-CB17-9E85-5DAFCC27DC92}"/>
                </a:ext>
              </a:extLst>
            </p:cNvPr>
            <p:cNvGrpSpPr/>
            <p:nvPr/>
          </p:nvGrpSpPr>
          <p:grpSpPr>
            <a:xfrm>
              <a:off x="3866356" y="9461500"/>
              <a:ext cx="845862" cy="727567"/>
              <a:chOff x="11694845" y="8695635"/>
              <a:chExt cx="845862" cy="727567"/>
            </a:xfrm>
            <a:solidFill>
              <a:srgbClr val="8C1538"/>
            </a:solidFill>
          </p:grpSpPr>
          <p:grpSp>
            <p:nvGrpSpPr>
              <p:cNvPr id="60" name="Рисунок 4">
                <a:extLst>
                  <a:ext uri="{FF2B5EF4-FFF2-40B4-BE49-F238E27FC236}">
                    <a16:creationId xmlns:a16="http://schemas.microsoft.com/office/drawing/2014/main" id="{CE35ED1F-32DE-9DAB-0129-0AA5EBFD8176}"/>
                  </a:ext>
                </a:extLst>
              </p:cNvPr>
              <p:cNvGrpSpPr/>
              <p:nvPr/>
            </p:nvGrpSpPr>
            <p:grpSpPr>
              <a:xfrm>
                <a:off x="12038947" y="8695635"/>
                <a:ext cx="501760" cy="512875"/>
                <a:chOff x="12038947" y="8695635"/>
                <a:chExt cx="501760" cy="512875"/>
              </a:xfrm>
              <a:solidFill>
                <a:srgbClr val="8C1538"/>
              </a:solidFill>
            </p:grpSpPr>
            <p:sp>
              <p:nvSpPr>
                <p:cNvPr id="137" name="Полилиния: фигура 136">
                  <a:extLst>
                    <a:ext uri="{FF2B5EF4-FFF2-40B4-BE49-F238E27FC236}">
                      <a16:creationId xmlns:a16="http://schemas.microsoft.com/office/drawing/2014/main" id="{EA2B4F54-AE03-6C08-E36D-488BC5BD1730}"/>
                    </a:ext>
                  </a:extLst>
                </p:cNvPr>
                <p:cNvSpPr/>
                <p:nvPr/>
              </p:nvSpPr>
              <p:spPr>
                <a:xfrm>
                  <a:off x="12038947" y="8695635"/>
                  <a:ext cx="290322" cy="351856"/>
                </a:xfrm>
                <a:custGeom>
                  <a:avLst/>
                  <a:gdLst>
                    <a:gd name="connsiteX0" fmla="*/ 9758 w 290322"/>
                    <a:gd name="connsiteY0" fmla="*/ 288244 h 351856"/>
                    <a:gd name="connsiteX1" fmla="*/ 6777 w 290322"/>
                    <a:gd name="connsiteY1" fmla="*/ 177916 h 351856"/>
                    <a:gd name="connsiteX2" fmla="*/ 74365 w 290322"/>
                    <a:gd name="connsiteY2" fmla="*/ 47709 h 351856"/>
                    <a:gd name="connsiteX3" fmla="*/ 187674 w 290322"/>
                    <a:gd name="connsiteY3" fmla="*/ 0 h 351856"/>
                    <a:gd name="connsiteX4" fmla="*/ 264208 w 290322"/>
                    <a:gd name="connsiteY4" fmla="*/ 25842 h 351856"/>
                    <a:gd name="connsiteX5" fmla="*/ 290051 w 290322"/>
                    <a:gd name="connsiteY5" fmla="*/ 92437 h 351856"/>
                    <a:gd name="connsiteX6" fmla="*/ 221469 w 290322"/>
                    <a:gd name="connsiteY6" fmla="*/ 92437 h 351856"/>
                    <a:gd name="connsiteX7" fmla="*/ 207553 w 290322"/>
                    <a:gd name="connsiteY7" fmla="*/ 65600 h 351856"/>
                    <a:gd name="connsiteX8" fmla="*/ 175748 w 290322"/>
                    <a:gd name="connsiteY8" fmla="*/ 55661 h 351856"/>
                    <a:gd name="connsiteX9" fmla="*/ 114122 w 290322"/>
                    <a:gd name="connsiteY9" fmla="*/ 87467 h 351856"/>
                    <a:gd name="connsiteX10" fmla="*/ 75358 w 290322"/>
                    <a:gd name="connsiteY10" fmla="*/ 175928 h 351856"/>
                    <a:gd name="connsiteX11" fmla="*/ 76353 w 290322"/>
                    <a:gd name="connsiteY11" fmla="*/ 175928 h 351856"/>
                    <a:gd name="connsiteX12" fmla="*/ 119092 w 290322"/>
                    <a:gd name="connsiteY12" fmla="*/ 136171 h 351856"/>
                    <a:gd name="connsiteX13" fmla="*/ 177735 w 290322"/>
                    <a:gd name="connsiteY13" fmla="*/ 121261 h 351856"/>
                    <a:gd name="connsiteX14" fmla="*/ 250293 w 290322"/>
                    <a:gd name="connsiteY14" fmla="*/ 153067 h 351856"/>
                    <a:gd name="connsiteX15" fmla="*/ 264208 w 290322"/>
                    <a:gd name="connsiteY15" fmla="*/ 232583 h 351856"/>
                    <a:gd name="connsiteX16" fmla="*/ 208547 w 290322"/>
                    <a:gd name="connsiteY16" fmla="*/ 318062 h 351856"/>
                    <a:gd name="connsiteX17" fmla="*/ 108159 w 290322"/>
                    <a:gd name="connsiteY17" fmla="*/ 351856 h 351856"/>
                    <a:gd name="connsiteX18" fmla="*/ 9758 w 290322"/>
                    <a:gd name="connsiteY18" fmla="*/ 288244 h 351856"/>
                    <a:gd name="connsiteX19" fmla="*/ 165808 w 290322"/>
                    <a:gd name="connsiteY19" fmla="*/ 276317 h 351856"/>
                    <a:gd name="connsiteX20" fmla="*/ 193638 w 290322"/>
                    <a:gd name="connsiteY20" fmla="*/ 233577 h 351856"/>
                    <a:gd name="connsiteX21" fmla="*/ 186681 w 290322"/>
                    <a:gd name="connsiteY21" fmla="*/ 190837 h 351856"/>
                    <a:gd name="connsiteX22" fmla="*/ 146923 w 290322"/>
                    <a:gd name="connsiteY22" fmla="*/ 173940 h 351856"/>
                    <a:gd name="connsiteX23" fmla="*/ 99213 w 290322"/>
                    <a:gd name="connsiteY23" fmla="*/ 190837 h 351856"/>
                    <a:gd name="connsiteX24" fmla="*/ 72377 w 290322"/>
                    <a:gd name="connsiteY24" fmla="*/ 233577 h 351856"/>
                    <a:gd name="connsiteX25" fmla="*/ 80328 w 290322"/>
                    <a:gd name="connsiteY25" fmla="*/ 277310 h 351856"/>
                    <a:gd name="connsiteX26" fmla="*/ 120086 w 290322"/>
                    <a:gd name="connsiteY26" fmla="*/ 295202 h 351856"/>
                    <a:gd name="connsiteX27" fmla="*/ 165808 w 290322"/>
                    <a:gd name="connsiteY27" fmla="*/ 276317 h 351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90322" h="351856">
                      <a:moveTo>
                        <a:pt x="9758" y="288244"/>
                      </a:moveTo>
                      <a:cubicBezTo>
                        <a:pt x="-2169" y="259419"/>
                        <a:pt x="-3162" y="222643"/>
                        <a:pt x="6777" y="177916"/>
                      </a:cubicBezTo>
                      <a:cubicBezTo>
                        <a:pt x="19698" y="122255"/>
                        <a:pt x="41565" y="79516"/>
                        <a:pt x="74365" y="47709"/>
                      </a:cubicBezTo>
                      <a:cubicBezTo>
                        <a:pt x="106172" y="15903"/>
                        <a:pt x="143941" y="0"/>
                        <a:pt x="187674" y="0"/>
                      </a:cubicBezTo>
                      <a:cubicBezTo>
                        <a:pt x="219480" y="0"/>
                        <a:pt x="245324" y="8945"/>
                        <a:pt x="264208" y="25842"/>
                      </a:cubicBezTo>
                      <a:cubicBezTo>
                        <a:pt x="283093" y="42739"/>
                        <a:pt x="292039" y="65600"/>
                        <a:pt x="290051" y="92437"/>
                      </a:cubicBezTo>
                      <a:lnTo>
                        <a:pt x="221469" y="92437"/>
                      </a:lnTo>
                      <a:cubicBezTo>
                        <a:pt x="220475" y="81504"/>
                        <a:pt x="215505" y="72558"/>
                        <a:pt x="207553" y="65600"/>
                      </a:cubicBezTo>
                      <a:cubicBezTo>
                        <a:pt x="199601" y="58642"/>
                        <a:pt x="188668" y="55661"/>
                        <a:pt x="175748" y="55661"/>
                      </a:cubicBezTo>
                      <a:cubicBezTo>
                        <a:pt x="151893" y="55661"/>
                        <a:pt x="132014" y="66594"/>
                        <a:pt x="114122" y="87467"/>
                      </a:cubicBezTo>
                      <a:cubicBezTo>
                        <a:pt x="96232" y="109334"/>
                        <a:pt x="83310" y="138158"/>
                        <a:pt x="75358" y="175928"/>
                      </a:cubicBezTo>
                      <a:lnTo>
                        <a:pt x="76353" y="175928"/>
                      </a:lnTo>
                      <a:cubicBezTo>
                        <a:pt x="87286" y="159031"/>
                        <a:pt x="101202" y="146110"/>
                        <a:pt x="119092" y="136171"/>
                      </a:cubicBezTo>
                      <a:cubicBezTo>
                        <a:pt x="136984" y="126231"/>
                        <a:pt x="156862" y="121261"/>
                        <a:pt x="177735" y="121261"/>
                      </a:cubicBezTo>
                      <a:cubicBezTo>
                        <a:pt x="209541" y="121261"/>
                        <a:pt x="233396" y="132195"/>
                        <a:pt x="250293" y="153067"/>
                      </a:cubicBezTo>
                      <a:cubicBezTo>
                        <a:pt x="266196" y="173940"/>
                        <a:pt x="271166" y="200777"/>
                        <a:pt x="264208" y="232583"/>
                      </a:cubicBezTo>
                      <a:cubicBezTo>
                        <a:pt x="256257" y="267371"/>
                        <a:pt x="238365" y="295202"/>
                        <a:pt x="208547" y="318062"/>
                      </a:cubicBezTo>
                      <a:cubicBezTo>
                        <a:pt x="179722" y="339929"/>
                        <a:pt x="145929" y="351856"/>
                        <a:pt x="108159" y="351856"/>
                      </a:cubicBezTo>
                      <a:cubicBezTo>
                        <a:pt x="56474" y="349869"/>
                        <a:pt x="24667" y="328995"/>
                        <a:pt x="9758" y="288244"/>
                      </a:cubicBezTo>
                      <a:close/>
                      <a:moveTo>
                        <a:pt x="165808" y="276317"/>
                      </a:moveTo>
                      <a:cubicBezTo>
                        <a:pt x="179722" y="264389"/>
                        <a:pt x="189662" y="250474"/>
                        <a:pt x="193638" y="233577"/>
                      </a:cubicBezTo>
                      <a:cubicBezTo>
                        <a:pt x="197614" y="216680"/>
                        <a:pt x="194632" y="201771"/>
                        <a:pt x="186681" y="190837"/>
                      </a:cubicBezTo>
                      <a:cubicBezTo>
                        <a:pt x="177735" y="179904"/>
                        <a:pt x="164813" y="173940"/>
                        <a:pt x="146923" y="173940"/>
                      </a:cubicBezTo>
                      <a:cubicBezTo>
                        <a:pt x="129032" y="173940"/>
                        <a:pt x="113129" y="179904"/>
                        <a:pt x="99213" y="190837"/>
                      </a:cubicBezTo>
                      <a:cubicBezTo>
                        <a:pt x="85298" y="201771"/>
                        <a:pt x="75358" y="216680"/>
                        <a:pt x="72377" y="233577"/>
                      </a:cubicBezTo>
                      <a:cubicBezTo>
                        <a:pt x="68401" y="250474"/>
                        <a:pt x="71383" y="265383"/>
                        <a:pt x="80328" y="277310"/>
                      </a:cubicBezTo>
                      <a:cubicBezTo>
                        <a:pt x="89274" y="289238"/>
                        <a:pt x="102195" y="295202"/>
                        <a:pt x="120086" y="295202"/>
                      </a:cubicBezTo>
                      <a:cubicBezTo>
                        <a:pt x="135990" y="294207"/>
                        <a:pt x="151893" y="288244"/>
                        <a:pt x="165808" y="276317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170" name="Рисунок 4">
                  <a:extLst>
                    <a:ext uri="{FF2B5EF4-FFF2-40B4-BE49-F238E27FC236}">
                      <a16:creationId xmlns:a16="http://schemas.microsoft.com/office/drawing/2014/main" id="{7A264485-997F-27A5-0D32-D4B74F301630}"/>
                    </a:ext>
                  </a:extLst>
                </p:cNvPr>
                <p:cNvGrpSpPr/>
                <p:nvPr/>
              </p:nvGrpSpPr>
              <p:grpSpPr>
                <a:xfrm>
                  <a:off x="12042741" y="9111104"/>
                  <a:ext cx="291226" cy="97406"/>
                  <a:chOff x="12042741" y="9111104"/>
                  <a:chExt cx="291226" cy="97406"/>
                </a:xfrm>
                <a:solidFill>
                  <a:srgbClr val="8C1538"/>
                </a:solidFill>
              </p:grpSpPr>
              <p:sp>
                <p:nvSpPr>
                  <p:cNvPr id="172" name="Полилиния: фигура 171">
                    <a:extLst>
                      <a:ext uri="{FF2B5EF4-FFF2-40B4-BE49-F238E27FC236}">
                        <a16:creationId xmlns:a16="http://schemas.microsoft.com/office/drawing/2014/main" id="{16711274-FEA3-5F56-CBA1-E5C85A26A6F3}"/>
                      </a:ext>
                    </a:extLst>
                  </p:cNvPr>
                  <p:cNvSpPr/>
                  <p:nvPr/>
                </p:nvSpPr>
                <p:spPr>
                  <a:xfrm>
                    <a:off x="12042741" y="9114085"/>
                    <a:ext cx="111321" cy="94424"/>
                  </a:xfrm>
                  <a:custGeom>
                    <a:avLst/>
                    <a:gdLst>
                      <a:gd name="connsiteX0" fmla="*/ 49697 w 111321"/>
                      <a:gd name="connsiteY0" fmla="*/ 47709 h 94424"/>
                      <a:gd name="connsiteX1" fmla="*/ 34788 w 111321"/>
                      <a:gd name="connsiteY1" fmla="*/ 81504 h 94424"/>
                      <a:gd name="connsiteX2" fmla="*/ 7952 w 111321"/>
                      <a:gd name="connsiteY2" fmla="*/ 94425 h 94424"/>
                      <a:gd name="connsiteX3" fmla="*/ 0 w 111321"/>
                      <a:gd name="connsiteY3" fmla="*/ 93431 h 94424"/>
                      <a:gd name="connsiteX4" fmla="*/ 4970 w 111321"/>
                      <a:gd name="connsiteY4" fmla="*/ 72558 h 94424"/>
                      <a:gd name="connsiteX5" fmla="*/ 9939 w 111321"/>
                      <a:gd name="connsiteY5" fmla="*/ 73552 h 94424"/>
                      <a:gd name="connsiteX6" fmla="*/ 20873 w 111321"/>
                      <a:gd name="connsiteY6" fmla="*/ 66594 h 94424"/>
                      <a:gd name="connsiteX7" fmla="*/ 27831 w 111321"/>
                      <a:gd name="connsiteY7" fmla="*/ 47709 h 94424"/>
                      <a:gd name="connsiteX8" fmla="*/ 40751 w 111321"/>
                      <a:gd name="connsiteY8" fmla="*/ 0 h 94424"/>
                      <a:gd name="connsiteX9" fmla="*/ 111321 w 111321"/>
                      <a:gd name="connsiteY9" fmla="*/ 0 h 94424"/>
                      <a:gd name="connsiteX10" fmla="*/ 91442 w 111321"/>
                      <a:gd name="connsiteY10" fmla="*/ 93431 h 94424"/>
                      <a:gd name="connsiteX11" fmla="*/ 66594 w 111321"/>
                      <a:gd name="connsiteY11" fmla="*/ 93431 h 94424"/>
                      <a:gd name="connsiteX12" fmla="*/ 82498 w 111321"/>
                      <a:gd name="connsiteY12" fmla="*/ 18885 h 94424"/>
                      <a:gd name="connsiteX13" fmla="*/ 57649 w 111321"/>
                      <a:gd name="connsiteY13" fmla="*/ 18885 h 94424"/>
                      <a:gd name="connsiteX14" fmla="*/ 49697 w 111321"/>
                      <a:gd name="connsiteY14" fmla="*/ 47709 h 94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1321" h="94424">
                        <a:moveTo>
                          <a:pt x="49697" y="47709"/>
                        </a:moveTo>
                        <a:cubicBezTo>
                          <a:pt x="45721" y="62618"/>
                          <a:pt x="40751" y="73552"/>
                          <a:pt x="34788" y="81504"/>
                        </a:cubicBezTo>
                        <a:cubicBezTo>
                          <a:pt x="27831" y="89455"/>
                          <a:pt x="18885" y="94425"/>
                          <a:pt x="7952" y="94425"/>
                        </a:cubicBezTo>
                        <a:cubicBezTo>
                          <a:pt x="4970" y="94425"/>
                          <a:pt x="1987" y="94425"/>
                          <a:pt x="0" y="93431"/>
                        </a:cubicBezTo>
                        <a:lnTo>
                          <a:pt x="4970" y="72558"/>
                        </a:lnTo>
                        <a:cubicBezTo>
                          <a:pt x="6957" y="72558"/>
                          <a:pt x="7952" y="73552"/>
                          <a:pt x="9939" y="73552"/>
                        </a:cubicBezTo>
                        <a:cubicBezTo>
                          <a:pt x="13915" y="73552"/>
                          <a:pt x="17891" y="71564"/>
                          <a:pt x="20873" y="66594"/>
                        </a:cubicBezTo>
                        <a:cubicBezTo>
                          <a:pt x="23855" y="62618"/>
                          <a:pt x="25842" y="56655"/>
                          <a:pt x="27831" y="47709"/>
                        </a:cubicBezTo>
                        <a:lnTo>
                          <a:pt x="40751" y="0"/>
                        </a:lnTo>
                        <a:lnTo>
                          <a:pt x="111321" y="0"/>
                        </a:lnTo>
                        <a:lnTo>
                          <a:pt x="91442" y="93431"/>
                        </a:lnTo>
                        <a:lnTo>
                          <a:pt x="66594" y="93431"/>
                        </a:lnTo>
                        <a:lnTo>
                          <a:pt x="82498" y="18885"/>
                        </a:lnTo>
                        <a:lnTo>
                          <a:pt x="57649" y="18885"/>
                        </a:lnTo>
                        <a:lnTo>
                          <a:pt x="49697" y="47709"/>
                        </a:lnTo>
                        <a:close/>
                      </a:path>
                    </a:pathLst>
                  </a:custGeom>
                  <a:solidFill>
                    <a:srgbClr val="8C1538"/>
                  </a:soli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3" name="Полилиния: фигура 172">
                    <a:extLst>
                      <a:ext uri="{FF2B5EF4-FFF2-40B4-BE49-F238E27FC236}">
                        <a16:creationId xmlns:a16="http://schemas.microsoft.com/office/drawing/2014/main" id="{1D0E6B8A-C658-78BA-BFFE-A4C4CF299B54}"/>
                      </a:ext>
                    </a:extLst>
                  </p:cNvPr>
                  <p:cNvSpPr/>
                  <p:nvPr/>
                </p:nvSpPr>
                <p:spPr>
                  <a:xfrm>
                    <a:off x="12149711" y="9111104"/>
                    <a:ext cx="93188" cy="96412"/>
                  </a:xfrm>
                  <a:custGeom>
                    <a:avLst/>
                    <a:gdLst>
                      <a:gd name="connsiteX0" fmla="*/ 86849 w 93188"/>
                      <a:gd name="connsiteY0" fmla="*/ 66594 h 96412"/>
                      <a:gd name="connsiteX1" fmla="*/ 67964 w 93188"/>
                      <a:gd name="connsiteY1" fmla="*/ 88461 h 96412"/>
                      <a:gd name="connsiteX2" fmla="*/ 37152 w 93188"/>
                      <a:gd name="connsiteY2" fmla="*/ 96413 h 96412"/>
                      <a:gd name="connsiteX3" fmla="*/ 6340 w 93188"/>
                      <a:gd name="connsiteY3" fmla="*/ 83492 h 96412"/>
                      <a:gd name="connsiteX4" fmla="*/ 1370 w 93188"/>
                      <a:gd name="connsiteY4" fmla="*/ 48704 h 96412"/>
                      <a:gd name="connsiteX5" fmla="*/ 21249 w 93188"/>
                      <a:gd name="connsiteY5" fmla="*/ 12921 h 96412"/>
                      <a:gd name="connsiteX6" fmla="*/ 57031 w 93188"/>
                      <a:gd name="connsiteY6" fmla="*/ 0 h 96412"/>
                      <a:gd name="connsiteX7" fmla="*/ 86849 w 93188"/>
                      <a:gd name="connsiteY7" fmla="*/ 12921 h 96412"/>
                      <a:gd name="connsiteX8" fmla="*/ 91819 w 93188"/>
                      <a:gd name="connsiteY8" fmla="*/ 46716 h 96412"/>
                      <a:gd name="connsiteX9" fmla="*/ 89831 w 93188"/>
                      <a:gd name="connsiteY9" fmla="*/ 54667 h 96412"/>
                      <a:gd name="connsiteX10" fmla="*/ 25225 w 93188"/>
                      <a:gd name="connsiteY10" fmla="*/ 54667 h 96412"/>
                      <a:gd name="connsiteX11" fmla="*/ 25225 w 93188"/>
                      <a:gd name="connsiteY11" fmla="*/ 56655 h 96412"/>
                      <a:gd name="connsiteX12" fmla="*/ 28206 w 93188"/>
                      <a:gd name="connsiteY12" fmla="*/ 73552 h 96412"/>
                      <a:gd name="connsiteX13" fmla="*/ 43115 w 93188"/>
                      <a:gd name="connsiteY13" fmla="*/ 79516 h 96412"/>
                      <a:gd name="connsiteX14" fmla="*/ 56037 w 93188"/>
                      <a:gd name="connsiteY14" fmla="*/ 76534 h 96412"/>
                      <a:gd name="connsiteX15" fmla="*/ 64983 w 93188"/>
                      <a:gd name="connsiteY15" fmla="*/ 67588 h 96412"/>
                      <a:gd name="connsiteX16" fmla="*/ 86849 w 93188"/>
                      <a:gd name="connsiteY16" fmla="*/ 67588 h 96412"/>
                      <a:gd name="connsiteX17" fmla="*/ 38146 w 93188"/>
                      <a:gd name="connsiteY17" fmla="*/ 23855 h 96412"/>
                      <a:gd name="connsiteX18" fmla="*/ 28206 w 93188"/>
                      <a:gd name="connsiteY18" fmla="*/ 38764 h 96412"/>
                      <a:gd name="connsiteX19" fmla="*/ 68958 w 93188"/>
                      <a:gd name="connsiteY19" fmla="*/ 38764 h 96412"/>
                      <a:gd name="connsiteX20" fmla="*/ 65977 w 93188"/>
                      <a:gd name="connsiteY20" fmla="*/ 23855 h 96412"/>
                      <a:gd name="connsiteX21" fmla="*/ 53055 w 93188"/>
                      <a:gd name="connsiteY21" fmla="*/ 17891 h 96412"/>
                      <a:gd name="connsiteX22" fmla="*/ 38146 w 93188"/>
                      <a:gd name="connsiteY22" fmla="*/ 23855 h 96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93188" h="96412">
                        <a:moveTo>
                          <a:pt x="86849" y="66594"/>
                        </a:moveTo>
                        <a:cubicBezTo>
                          <a:pt x="83867" y="75540"/>
                          <a:pt x="76910" y="82497"/>
                          <a:pt x="67964" y="88461"/>
                        </a:cubicBezTo>
                        <a:cubicBezTo>
                          <a:pt x="59018" y="94425"/>
                          <a:pt x="49079" y="96413"/>
                          <a:pt x="37152" y="96413"/>
                        </a:cubicBezTo>
                        <a:cubicBezTo>
                          <a:pt x="23236" y="96413"/>
                          <a:pt x="12303" y="92437"/>
                          <a:pt x="6340" y="83492"/>
                        </a:cubicBezTo>
                        <a:cubicBezTo>
                          <a:pt x="376" y="74546"/>
                          <a:pt x="-1612" y="63613"/>
                          <a:pt x="1370" y="48704"/>
                        </a:cubicBezTo>
                        <a:cubicBezTo>
                          <a:pt x="4351" y="33794"/>
                          <a:pt x="11310" y="21867"/>
                          <a:pt x="21249" y="12921"/>
                        </a:cubicBezTo>
                        <a:cubicBezTo>
                          <a:pt x="31188" y="3976"/>
                          <a:pt x="43115" y="0"/>
                          <a:pt x="57031" y="0"/>
                        </a:cubicBezTo>
                        <a:cubicBezTo>
                          <a:pt x="70946" y="0"/>
                          <a:pt x="79892" y="3976"/>
                          <a:pt x="86849" y="12921"/>
                        </a:cubicBezTo>
                        <a:cubicBezTo>
                          <a:pt x="92813" y="20873"/>
                          <a:pt x="94801" y="32800"/>
                          <a:pt x="91819" y="46716"/>
                        </a:cubicBezTo>
                        <a:lnTo>
                          <a:pt x="89831" y="54667"/>
                        </a:lnTo>
                        <a:lnTo>
                          <a:pt x="25225" y="54667"/>
                        </a:lnTo>
                        <a:lnTo>
                          <a:pt x="25225" y="56655"/>
                        </a:lnTo>
                        <a:cubicBezTo>
                          <a:pt x="24230" y="63613"/>
                          <a:pt x="24230" y="68582"/>
                          <a:pt x="28206" y="73552"/>
                        </a:cubicBezTo>
                        <a:cubicBezTo>
                          <a:pt x="31188" y="77528"/>
                          <a:pt x="36158" y="79516"/>
                          <a:pt x="43115" y="79516"/>
                        </a:cubicBezTo>
                        <a:cubicBezTo>
                          <a:pt x="48085" y="79516"/>
                          <a:pt x="52061" y="78522"/>
                          <a:pt x="56037" y="76534"/>
                        </a:cubicBezTo>
                        <a:cubicBezTo>
                          <a:pt x="60013" y="74546"/>
                          <a:pt x="62994" y="71564"/>
                          <a:pt x="64983" y="67588"/>
                        </a:cubicBezTo>
                        <a:lnTo>
                          <a:pt x="86849" y="67588"/>
                        </a:lnTo>
                        <a:close/>
                        <a:moveTo>
                          <a:pt x="38146" y="23855"/>
                        </a:moveTo>
                        <a:cubicBezTo>
                          <a:pt x="33176" y="27830"/>
                          <a:pt x="30195" y="32800"/>
                          <a:pt x="28206" y="38764"/>
                        </a:cubicBezTo>
                        <a:lnTo>
                          <a:pt x="68958" y="38764"/>
                        </a:lnTo>
                        <a:cubicBezTo>
                          <a:pt x="69953" y="32800"/>
                          <a:pt x="68958" y="27830"/>
                          <a:pt x="65977" y="23855"/>
                        </a:cubicBezTo>
                        <a:cubicBezTo>
                          <a:pt x="62994" y="19879"/>
                          <a:pt x="59018" y="17891"/>
                          <a:pt x="53055" y="17891"/>
                        </a:cubicBezTo>
                        <a:cubicBezTo>
                          <a:pt x="48085" y="18885"/>
                          <a:pt x="43115" y="19879"/>
                          <a:pt x="38146" y="23855"/>
                        </a:cubicBezTo>
                        <a:close/>
                      </a:path>
                    </a:pathLst>
                  </a:custGeom>
                  <a:solidFill>
                    <a:srgbClr val="8C1538"/>
                  </a:soli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4" name="Полилиния: фигура 173">
                    <a:extLst>
                      <a:ext uri="{FF2B5EF4-FFF2-40B4-BE49-F238E27FC236}">
                        <a16:creationId xmlns:a16="http://schemas.microsoft.com/office/drawing/2014/main" id="{29CF6B93-5062-552C-75CA-DFF2DF50F5AA}"/>
                      </a:ext>
                    </a:extLst>
                  </p:cNvPr>
                  <p:cNvSpPr/>
                  <p:nvPr/>
                </p:nvSpPr>
                <p:spPr>
                  <a:xfrm>
                    <a:off x="12248487" y="9112097"/>
                    <a:ext cx="85480" cy="93431"/>
                  </a:xfrm>
                  <a:custGeom>
                    <a:avLst/>
                    <a:gdLst>
                      <a:gd name="connsiteX0" fmla="*/ 80510 w 85480"/>
                      <a:gd name="connsiteY0" fmla="*/ 18885 h 93431"/>
                      <a:gd name="connsiteX1" fmla="*/ 52680 w 85480"/>
                      <a:gd name="connsiteY1" fmla="*/ 18885 h 93431"/>
                      <a:gd name="connsiteX2" fmla="*/ 36777 w 85480"/>
                      <a:gd name="connsiteY2" fmla="*/ 93431 h 93431"/>
                      <a:gd name="connsiteX3" fmla="*/ 11928 w 85480"/>
                      <a:gd name="connsiteY3" fmla="*/ 93431 h 93431"/>
                      <a:gd name="connsiteX4" fmla="*/ 27831 w 85480"/>
                      <a:gd name="connsiteY4" fmla="*/ 18885 h 93431"/>
                      <a:gd name="connsiteX5" fmla="*/ 0 w 85480"/>
                      <a:gd name="connsiteY5" fmla="*/ 18885 h 93431"/>
                      <a:gd name="connsiteX6" fmla="*/ 3976 w 85480"/>
                      <a:gd name="connsiteY6" fmla="*/ 0 h 93431"/>
                      <a:gd name="connsiteX7" fmla="*/ 85480 w 85480"/>
                      <a:gd name="connsiteY7" fmla="*/ 0 h 93431"/>
                      <a:gd name="connsiteX8" fmla="*/ 80510 w 85480"/>
                      <a:gd name="connsiteY8" fmla="*/ 18885 h 93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5480" h="93431">
                        <a:moveTo>
                          <a:pt x="80510" y="18885"/>
                        </a:moveTo>
                        <a:lnTo>
                          <a:pt x="52680" y="18885"/>
                        </a:lnTo>
                        <a:lnTo>
                          <a:pt x="36777" y="93431"/>
                        </a:lnTo>
                        <a:lnTo>
                          <a:pt x="11928" y="93431"/>
                        </a:lnTo>
                        <a:lnTo>
                          <a:pt x="27831" y="18885"/>
                        </a:lnTo>
                        <a:lnTo>
                          <a:pt x="0" y="18885"/>
                        </a:lnTo>
                        <a:lnTo>
                          <a:pt x="3976" y="0"/>
                        </a:lnTo>
                        <a:lnTo>
                          <a:pt x="85480" y="0"/>
                        </a:lnTo>
                        <a:lnTo>
                          <a:pt x="80510" y="18885"/>
                        </a:lnTo>
                        <a:close/>
                      </a:path>
                    </a:pathLst>
                  </a:custGeom>
                  <a:solidFill>
                    <a:srgbClr val="8C1538"/>
                  </a:soli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171" name="Полилиния: фигура 170">
                  <a:extLst>
                    <a:ext uri="{FF2B5EF4-FFF2-40B4-BE49-F238E27FC236}">
                      <a16:creationId xmlns:a16="http://schemas.microsoft.com/office/drawing/2014/main" id="{123A8FE2-F0EF-EEE5-9299-E559C3C6223D}"/>
                    </a:ext>
                  </a:extLst>
                </p:cNvPr>
                <p:cNvSpPr/>
                <p:nvPr/>
              </p:nvSpPr>
              <p:spPr>
                <a:xfrm>
                  <a:off x="12305143" y="8893430"/>
                  <a:ext cx="235564" cy="232583"/>
                </a:xfrm>
                <a:custGeom>
                  <a:avLst/>
                  <a:gdLst>
                    <a:gd name="connsiteX0" fmla="*/ 118280 w 235564"/>
                    <a:gd name="connsiteY0" fmla="*/ 232583 h 232583"/>
                    <a:gd name="connsiteX1" fmla="*/ 63613 w 235564"/>
                    <a:gd name="connsiteY1" fmla="*/ 232583 h 232583"/>
                    <a:gd name="connsiteX2" fmla="*/ 84485 w 235564"/>
                    <a:gd name="connsiteY2" fmla="*/ 142135 h 232583"/>
                    <a:gd name="connsiteX3" fmla="*/ 0 w 235564"/>
                    <a:gd name="connsiteY3" fmla="*/ 142135 h 232583"/>
                    <a:gd name="connsiteX4" fmla="*/ 11927 w 235564"/>
                    <a:gd name="connsiteY4" fmla="*/ 89455 h 232583"/>
                    <a:gd name="connsiteX5" fmla="*/ 96412 w 235564"/>
                    <a:gd name="connsiteY5" fmla="*/ 89455 h 232583"/>
                    <a:gd name="connsiteX6" fmla="*/ 116291 w 235564"/>
                    <a:gd name="connsiteY6" fmla="*/ 0 h 232583"/>
                    <a:gd name="connsiteX7" fmla="*/ 170958 w 235564"/>
                    <a:gd name="connsiteY7" fmla="*/ 0 h 232583"/>
                    <a:gd name="connsiteX8" fmla="*/ 151079 w 235564"/>
                    <a:gd name="connsiteY8" fmla="*/ 89455 h 232583"/>
                    <a:gd name="connsiteX9" fmla="*/ 235564 w 235564"/>
                    <a:gd name="connsiteY9" fmla="*/ 89455 h 232583"/>
                    <a:gd name="connsiteX10" fmla="*/ 223638 w 235564"/>
                    <a:gd name="connsiteY10" fmla="*/ 142135 h 232583"/>
                    <a:gd name="connsiteX11" fmla="*/ 139152 w 235564"/>
                    <a:gd name="connsiteY11" fmla="*/ 142135 h 232583"/>
                    <a:gd name="connsiteX12" fmla="*/ 118280 w 235564"/>
                    <a:gd name="connsiteY12" fmla="*/ 232583 h 232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35564" h="232583">
                      <a:moveTo>
                        <a:pt x="118280" y="232583"/>
                      </a:moveTo>
                      <a:lnTo>
                        <a:pt x="63613" y="232583"/>
                      </a:lnTo>
                      <a:lnTo>
                        <a:pt x="84485" y="142135"/>
                      </a:lnTo>
                      <a:lnTo>
                        <a:pt x="0" y="142135"/>
                      </a:lnTo>
                      <a:lnTo>
                        <a:pt x="11927" y="89455"/>
                      </a:lnTo>
                      <a:lnTo>
                        <a:pt x="96412" y="89455"/>
                      </a:lnTo>
                      <a:lnTo>
                        <a:pt x="116291" y="0"/>
                      </a:lnTo>
                      <a:lnTo>
                        <a:pt x="170958" y="0"/>
                      </a:lnTo>
                      <a:lnTo>
                        <a:pt x="151079" y="89455"/>
                      </a:lnTo>
                      <a:lnTo>
                        <a:pt x="235564" y="89455"/>
                      </a:lnTo>
                      <a:lnTo>
                        <a:pt x="223638" y="142135"/>
                      </a:lnTo>
                      <a:lnTo>
                        <a:pt x="139152" y="142135"/>
                      </a:lnTo>
                      <a:lnTo>
                        <a:pt x="118280" y="232583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1" name="Рисунок 4">
                <a:extLst>
                  <a:ext uri="{FF2B5EF4-FFF2-40B4-BE49-F238E27FC236}">
                    <a16:creationId xmlns:a16="http://schemas.microsoft.com/office/drawing/2014/main" id="{E3A1F628-94B4-D1A3-44EA-0CBCF53FB8BC}"/>
                  </a:ext>
                </a:extLst>
              </p:cNvPr>
              <p:cNvGrpSpPr/>
              <p:nvPr/>
            </p:nvGrpSpPr>
            <p:grpSpPr>
              <a:xfrm>
                <a:off x="11694845" y="8875539"/>
                <a:ext cx="799147" cy="547663"/>
                <a:chOff x="11694845" y="8875539"/>
                <a:chExt cx="799147" cy="547663"/>
              </a:xfrm>
              <a:solidFill>
                <a:srgbClr val="8C1538"/>
              </a:solidFill>
            </p:grpSpPr>
            <p:sp>
              <p:nvSpPr>
                <p:cNvPr id="62" name="Полилиния: фигура 61">
                  <a:extLst>
                    <a:ext uri="{FF2B5EF4-FFF2-40B4-BE49-F238E27FC236}">
                      <a16:creationId xmlns:a16="http://schemas.microsoft.com/office/drawing/2014/main" id="{387F954B-5997-4AB7-C2AB-E05B1C00895A}"/>
                    </a:ext>
                  </a:extLst>
                </p:cNvPr>
                <p:cNvSpPr/>
                <p:nvPr/>
              </p:nvSpPr>
              <p:spPr>
                <a:xfrm>
                  <a:off x="12445289" y="9112097"/>
                  <a:ext cx="48703" cy="96412"/>
                </a:xfrm>
                <a:custGeom>
                  <a:avLst/>
                  <a:gdLst>
                    <a:gd name="connsiteX0" fmla="*/ 0 w 48703"/>
                    <a:gd name="connsiteY0" fmla="*/ 89455 h 96412"/>
                    <a:gd name="connsiteX1" fmla="*/ 9939 w 48703"/>
                    <a:gd name="connsiteY1" fmla="*/ 96413 h 96412"/>
                    <a:gd name="connsiteX2" fmla="*/ 48704 w 48703"/>
                    <a:gd name="connsiteY2" fmla="*/ 0 h 96412"/>
                    <a:gd name="connsiteX3" fmla="*/ 0 w 48703"/>
                    <a:gd name="connsiteY3" fmla="*/ 89455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703" h="96412">
                      <a:moveTo>
                        <a:pt x="0" y="89455"/>
                      </a:moveTo>
                      <a:lnTo>
                        <a:pt x="9939" y="96413"/>
                      </a:lnTo>
                      <a:cubicBezTo>
                        <a:pt x="26836" y="66594"/>
                        <a:pt x="39758" y="33794"/>
                        <a:pt x="48704" y="0"/>
                      </a:cubicBezTo>
                      <a:cubicBezTo>
                        <a:pt x="36775" y="31806"/>
                        <a:pt x="20873" y="61625"/>
                        <a:pt x="0" y="89455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3" name="Полилиния: фигура 62">
                  <a:extLst>
                    <a:ext uri="{FF2B5EF4-FFF2-40B4-BE49-F238E27FC236}">
                      <a16:creationId xmlns:a16="http://schemas.microsoft.com/office/drawing/2014/main" id="{613BDE33-C41E-D813-6FB8-F09DA4FFFDBD}"/>
                    </a:ext>
                  </a:extLst>
                </p:cNvPr>
                <p:cNvSpPr/>
                <p:nvPr/>
              </p:nvSpPr>
              <p:spPr>
                <a:xfrm>
                  <a:off x="11694845" y="8875539"/>
                  <a:ext cx="179919" cy="434353"/>
                </a:xfrm>
                <a:custGeom>
                  <a:avLst/>
                  <a:gdLst>
                    <a:gd name="connsiteX0" fmla="*/ 126246 w 179919"/>
                    <a:gd name="connsiteY0" fmla="*/ 0 h 434353"/>
                    <a:gd name="connsiteX1" fmla="*/ 16 w 179919"/>
                    <a:gd name="connsiteY1" fmla="*/ 139152 h 434353"/>
                    <a:gd name="connsiteX2" fmla="*/ 120283 w 179919"/>
                    <a:gd name="connsiteY2" fmla="*/ 434354 h 434353"/>
                    <a:gd name="connsiteX3" fmla="*/ 179920 w 179919"/>
                    <a:gd name="connsiteY3" fmla="*/ 334959 h 434353"/>
                    <a:gd name="connsiteX4" fmla="*/ 107362 w 179919"/>
                    <a:gd name="connsiteY4" fmla="*/ 92437 h 434353"/>
                    <a:gd name="connsiteX5" fmla="*/ 126246 w 179919"/>
                    <a:gd name="connsiteY5" fmla="*/ 0 h 434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9919" h="434353">
                      <a:moveTo>
                        <a:pt x="126246" y="0"/>
                      </a:moveTo>
                      <a:lnTo>
                        <a:pt x="16" y="139152"/>
                      </a:lnTo>
                      <a:cubicBezTo>
                        <a:pt x="-978" y="254450"/>
                        <a:pt x="44743" y="359808"/>
                        <a:pt x="120283" y="434354"/>
                      </a:cubicBezTo>
                      <a:lnTo>
                        <a:pt x="179920" y="334959"/>
                      </a:lnTo>
                      <a:cubicBezTo>
                        <a:pt x="129229" y="268365"/>
                        <a:pt x="101398" y="183880"/>
                        <a:pt x="107362" y="92437"/>
                      </a:cubicBezTo>
                      <a:cubicBezTo>
                        <a:pt x="110343" y="60631"/>
                        <a:pt x="116307" y="29818"/>
                        <a:pt x="126246" y="0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4" name="Полилиния: фигура 63">
                  <a:extLst>
                    <a:ext uri="{FF2B5EF4-FFF2-40B4-BE49-F238E27FC236}">
                      <a16:creationId xmlns:a16="http://schemas.microsoft.com/office/drawing/2014/main" id="{C6F7DFCC-E86E-0C87-6139-CA61F490D96D}"/>
                    </a:ext>
                  </a:extLst>
                </p:cNvPr>
                <p:cNvSpPr/>
                <p:nvPr/>
              </p:nvSpPr>
              <p:spPr>
                <a:xfrm>
                  <a:off x="12141142" y="9323808"/>
                  <a:ext cx="165988" cy="97406"/>
                </a:xfrm>
                <a:custGeom>
                  <a:avLst/>
                  <a:gdLst>
                    <a:gd name="connsiteX0" fmla="*/ 2981 w 165988"/>
                    <a:gd name="connsiteY0" fmla="*/ 25842 h 97406"/>
                    <a:gd name="connsiteX1" fmla="*/ 0 w 165988"/>
                    <a:gd name="connsiteY1" fmla="*/ 97406 h 97406"/>
                    <a:gd name="connsiteX2" fmla="*/ 165988 w 165988"/>
                    <a:gd name="connsiteY2" fmla="*/ 39758 h 97406"/>
                    <a:gd name="connsiteX3" fmla="*/ 147103 w 165988"/>
                    <a:gd name="connsiteY3" fmla="*/ 0 h 97406"/>
                    <a:gd name="connsiteX4" fmla="*/ 2981 w 165988"/>
                    <a:gd name="connsiteY4" fmla="*/ 25842 h 97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988" h="97406">
                      <a:moveTo>
                        <a:pt x="2981" y="25842"/>
                      </a:moveTo>
                      <a:lnTo>
                        <a:pt x="0" y="97406"/>
                      </a:lnTo>
                      <a:cubicBezTo>
                        <a:pt x="59637" y="90449"/>
                        <a:pt x="116291" y="69576"/>
                        <a:pt x="165988" y="39758"/>
                      </a:cubicBezTo>
                      <a:lnTo>
                        <a:pt x="147103" y="0"/>
                      </a:lnTo>
                      <a:cubicBezTo>
                        <a:pt x="102376" y="17891"/>
                        <a:pt x="53673" y="26836"/>
                        <a:pt x="2981" y="25842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5" name="Полилиния: фигура 64">
                  <a:extLst>
                    <a:ext uri="{FF2B5EF4-FFF2-40B4-BE49-F238E27FC236}">
                      <a16:creationId xmlns:a16="http://schemas.microsoft.com/office/drawing/2014/main" id="{81957BA3-86F8-2F62-7C77-A9249AB10F03}"/>
                    </a:ext>
                  </a:extLst>
                </p:cNvPr>
                <p:cNvSpPr/>
                <p:nvPr/>
              </p:nvSpPr>
              <p:spPr>
                <a:xfrm>
                  <a:off x="11869795" y="9258207"/>
                  <a:ext cx="224631" cy="164995"/>
                </a:xfrm>
                <a:custGeom>
                  <a:avLst/>
                  <a:gdLst>
                    <a:gd name="connsiteX0" fmla="*/ 0 w 224631"/>
                    <a:gd name="connsiteY0" fmla="*/ 96413 h 164995"/>
                    <a:gd name="connsiteX1" fmla="*/ 205747 w 224631"/>
                    <a:gd name="connsiteY1" fmla="*/ 164995 h 164995"/>
                    <a:gd name="connsiteX2" fmla="*/ 217674 w 224631"/>
                    <a:gd name="connsiteY2" fmla="*/ 164995 h 164995"/>
                    <a:gd name="connsiteX3" fmla="*/ 224631 w 224631"/>
                    <a:gd name="connsiteY3" fmla="*/ 85480 h 164995"/>
                    <a:gd name="connsiteX4" fmla="*/ 48704 w 224631"/>
                    <a:gd name="connsiteY4" fmla="*/ 0 h 164995"/>
                    <a:gd name="connsiteX5" fmla="*/ 0 w 224631"/>
                    <a:gd name="connsiteY5" fmla="*/ 96413 h 164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4631" h="164995">
                      <a:moveTo>
                        <a:pt x="0" y="96413"/>
                      </a:moveTo>
                      <a:cubicBezTo>
                        <a:pt x="58643" y="136171"/>
                        <a:pt x="129213" y="162013"/>
                        <a:pt x="205747" y="164995"/>
                      </a:cubicBezTo>
                      <a:cubicBezTo>
                        <a:pt x="209722" y="164995"/>
                        <a:pt x="213698" y="164995"/>
                        <a:pt x="217674" y="164995"/>
                      </a:cubicBezTo>
                      <a:lnTo>
                        <a:pt x="224631" y="85480"/>
                      </a:lnTo>
                      <a:cubicBezTo>
                        <a:pt x="157044" y="73552"/>
                        <a:pt x="97407" y="43734"/>
                        <a:pt x="48704" y="0"/>
                      </a:cubicBezTo>
                      <a:lnTo>
                        <a:pt x="0" y="96413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3" name="Полилиния: фигура 82">
                  <a:extLst>
                    <a:ext uri="{FF2B5EF4-FFF2-40B4-BE49-F238E27FC236}">
                      <a16:creationId xmlns:a16="http://schemas.microsoft.com/office/drawing/2014/main" id="{0636D8A1-3DC6-3A68-4247-759F0A6DF1FB}"/>
                    </a:ext>
                  </a:extLst>
                </p:cNvPr>
                <p:cNvSpPr/>
                <p:nvPr/>
              </p:nvSpPr>
              <p:spPr>
                <a:xfrm>
                  <a:off x="12325022" y="9228389"/>
                  <a:ext cx="111321" cy="110328"/>
                </a:xfrm>
                <a:custGeom>
                  <a:avLst/>
                  <a:gdLst>
                    <a:gd name="connsiteX0" fmla="*/ 0 w 111321"/>
                    <a:gd name="connsiteY0" fmla="*/ 77528 h 110328"/>
                    <a:gd name="connsiteX1" fmla="*/ 17890 w 111321"/>
                    <a:gd name="connsiteY1" fmla="*/ 110328 h 110328"/>
                    <a:gd name="connsiteX2" fmla="*/ 111321 w 111321"/>
                    <a:gd name="connsiteY2" fmla="*/ 10934 h 110328"/>
                    <a:gd name="connsiteX3" fmla="*/ 97406 w 111321"/>
                    <a:gd name="connsiteY3" fmla="*/ 0 h 110328"/>
                    <a:gd name="connsiteX4" fmla="*/ 0 w 111321"/>
                    <a:gd name="connsiteY4" fmla="*/ 77528 h 110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321" h="110328">
                      <a:moveTo>
                        <a:pt x="0" y="77528"/>
                      </a:moveTo>
                      <a:lnTo>
                        <a:pt x="17890" y="110328"/>
                      </a:lnTo>
                      <a:cubicBezTo>
                        <a:pt x="53673" y="82497"/>
                        <a:pt x="85479" y="48704"/>
                        <a:pt x="111321" y="10934"/>
                      </a:cubicBezTo>
                      <a:lnTo>
                        <a:pt x="97406" y="0"/>
                      </a:lnTo>
                      <a:cubicBezTo>
                        <a:pt x="70570" y="30813"/>
                        <a:pt x="36775" y="57649"/>
                        <a:pt x="0" y="77528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78" name="Рисунок 4">
              <a:extLst>
                <a:ext uri="{FF2B5EF4-FFF2-40B4-BE49-F238E27FC236}">
                  <a16:creationId xmlns:a16="http://schemas.microsoft.com/office/drawing/2014/main" id="{897D0F5F-427C-B7D5-88B1-A745BB8E2458}"/>
                </a:ext>
              </a:extLst>
            </p:cNvPr>
            <p:cNvGrpSpPr/>
            <p:nvPr/>
          </p:nvGrpSpPr>
          <p:grpSpPr>
            <a:xfrm>
              <a:off x="51617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179" name="Рисунок 4">
                <a:extLst>
                  <a:ext uri="{FF2B5EF4-FFF2-40B4-BE49-F238E27FC236}">
                    <a16:creationId xmlns:a16="http://schemas.microsoft.com/office/drawing/2014/main" id="{40112AC7-311A-8BE4-C8DD-92674E8C26FA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289" name="Полилиния: фигура 288">
                  <a:extLst>
                    <a:ext uri="{FF2B5EF4-FFF2-40B4-BE49-F238E27FC236}">
                      <a16:creationId xmlns:a16="http://schemas.microsoft.com/office/drawing/2014/main" id="{11C366A3-50BE-9FFB-D8BA-F982910D64F8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" name="Полилиния: фигура 289">
                  <a:extLst>
                    <a:ext uri="{FF2B5EF4-FFF2-40B4-BE49-F238E27FC236}">
                      <a16:creationId xmlns:a16="http://schemas.microsoft.com/office/drawing/2014/main" id="{F2985ACD-A5B8-D7CA-E3AA-669A6DBCB826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80" name="Рисунок 4">
                <a:extLst>
                  <a:ext uri="{FF2B5EF4-FFF2-40B4-BE49-F238E27FC236}">
                    <a16:creationId xmlns:a16="http://schemas.microsoft.com/office/drawing/2014/main" id="{7DF117E3-B65F-3C05-C3EA-9B66CDC1B827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277" name="Полилиния: фигура 276">
                  <a:extLst>
                    <a:ext uri="{FF2B5EF4-FFF2-40B4-BE49-F238E27FC236}">
                      <a16:creationId xmlns:a16="http://schemas.microsoft.com/office/drawing/2014/main" id="{6902D783-08AA-C441-32B9-76DF04FDFC32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" name="Полилиния: фигура 277">
                  <a:extLst>
                    <a:ext uri="{FF2B5EF4-FFF2-40B4-BE49-F238E27FC236}">
                      <a16:creationId xmlns:a16="http://schemas.microsoft.com/office/drawing/2014/main" id="{36BE50CA-B8BF-8E75-C295-DDA82F6CAED9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" name="Полилиния: фигура 278">
                  <a:extLst>
                    <a:ext uri="{FF2B5EF4-FFF2-40B4-BE49-F238E27FC236}">
                      <a16:creationId xmlns:a16="http://schemas.microsoft.com/office/drawing/2014/main" id="{F01392D4-40A4-0353-6B69-14C384B83900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" name="Полилиния: фигура 279">
                  <a:extLst>
                    <a:ext uri="{FF2B5EF4-FFF2-40B4-BE49-F238E27FC236}">
                      <a16:creationId xmlns:a16="http://schemas.microsoft.com/office/drawing/2014/main" id="{AFDD0456-89A3-4D33-6D40-2D38405FF448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" name="Полилиния: фигура 280">
                  <a:extLst>
                    <a:ext uri="{FF2B5EF4-FFF2-40B4-BE49-F238E27FC236}">
                      <a16:creationId xmlns:a16="http://schemas.microsoft.com/office/drawing/2014/main" id="{F361675A-EE48-45F9-8E3E-834D83F3D895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" name="Полилиния: фигура 281">
                  <a:extLst>
                    <a:ext uri="{FF2B5EF4-FFF2-40B4-BE49-F238E27FC236}">
                      <a16:creationId xmlns:a16="http://schemas.microsoft.com/office/drawing/2014/main" id="{C047AE8C-3439-EA5F-25A3-546769AE77D3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3" name="Полилиния: фигура 282">
                  <a:extLst>
                    <a:ext uri="{FF2B5EF4-FFF2-40B4-BE49-F238E27FC236}">
                      <a16:creationId xmlns:a16="http://schemas.microsoft.com/office/drawing/2014/main" id="{9F098D64-7941-5EC9-CEF9-D2E328FB4C38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" name="Полилиния: фигура 283">
                  <a:extLst>
                    <a:ext uri="{FF2B5EF4-FFF2-40B4-BE49-F238E27FC236}">
                      <a16:creationId xmlns:a16="http://schemas.microsoft.com/office/drawing/2014/main" id="{1D1F1BDE-290E-000A-1077-F2890F039377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" name="Полилиния: фигура 287">
                  <a:extLst>
                    <a:ext uri="{FF2B5EF4-FFF2-40B4-BE49-F238E27FC236}">
                      <a16:creationId xmlns:a16="http://schemas.microsoft.com/office/drawing/2014/main" id="{2931FEE9-23BC-B4AC-AC00-1261F4798E2F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83" name="Рисунок 4">
                <a:extLst>
                  <a:ext uri="{FF2B5EF4-FFF2-40B4-BE49-F238E27FC236}">
                    <a16:creationId xmlns:a16="http://schemas.microsoft.com/office/drawing/2014/main" id="{43415322-93D1-ABA0-DB27-B32F934E5E8F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187" name="Рисунок 4">
                  <a:extLst>
                    <a:ext uri="{FF2B5EF4-FFF2-40B4-BE49-F238E27FC236}">
                      <a16:creationId xmlns:a16="http://schemas.microsoft.com/office/drawing/2014/main" id="{F94F4D40-E612-197D-3011-9B39D0F94727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260" name="Полилиния: фигура 259">
                    <a:extLst>
                      <a:ext uri="{FF2B5EF4-FFF2-40B4-BE49-F238E27FC236}">
                        <a16:creationId xmlns:a16="http://schemas.microsoft.com/office/drawing/2014/main" id="{304DBC81-E761-D838-FCA9-CE0E9005E91E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1" name="Полилиния: фигура 260">
                    <a:extLst>
                      <a:ext uri="{FF2B5EF4-FFF2-40B4-BE49-F238E27FC236}">
                        <a16:creationId xmlns:a16="http://schemas.microsoft.com/office/drawing/2014/main" id="{D7FFFE68-8C8A-D555-A6C2-8D7479886776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4" name="Полилиния: фигура 263">
                    <a:extLst>
                      <a:ext uri="{FF2B5EF4-FFF2-40B4-BE49-F238E27FC236}">
                        <a16:creationId xmlns:a16="http://schemas.microsoft.com/office/drawing/2014/main" id="{73795337-857E-02AB-97DA-432D9630449F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7" name="Полилиния: фигура 266">
                    <a:extLst>
                      <a:ext uri="{FF2B5EF4-FFF2-40B4-BE49-F238E27FC236}">
                        <a16:creationId xmlns:a16="http://schemas.microsoft.com/office/drawing/2014/main" id="{EDC058AE-227E-6B4C-50C4-04C5EAAA6329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8" name="Полилиния: фигура 267">
                    <a:extLst>
                      <a:ext uri="{FF2B5EF4-FFF2-40B4-BE49-F238E27FC236}">
                        <a16:creationId xmlns:a16="http://schemas.microsoft.com/office/drawing/2014/main" id="{C693D98F-31DC-AFD9-AC2A-A2AC1D5C870A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9" name="Полилиния: фигура 268">
                    <a:extLst>
                      <a:ext uri="{FF2B5EF4-FFF2-40B4-BE49-F238E27FC236}">
                        <a16:creationId xmlns:a16="http://schemas.microsoft.com/office/drawing/2014/main" id="{A3FB60DB-79BC-6F02-E9F1-BF0EC2C369A3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0" name="Полилиния: фигура 269">
                    <a:extLst>
                      <a:ext uri="{FF2B5EF4-FFF2-40B4-BE49-F238E27FC236}">
                        <a16:creationId xmlns:a16="http://schemas.microsoft.com/office/drawing/2014/main" id="{1052AA0C-8F73-6968-BF3B-82A6B0B98840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1" name="Полилиния: фигура 270">
                    <a:extLst>
                      <a:ext uri="{FF2B5EF4-FFF2-40B4-BE49-F238E27FC236}">
                        <a16:creationId xmlns:a16="http://schemas.microsoft.com/office/drawing/2014/main" id="{3421618F-BA5E-1E2E-69AC-41C13BAD3C40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2" name="Полилиния: фигура 271">
                    <a:extLst>
                      <a:ext uri="{FF2B5EF4-FFF2-40B4-BE49-F238E27FC236}">
                        <a16:creationId xmlns:a16="http://schemas.microsoft.com/office/drawing/2014/main" id="{E165E2D6-3071-0EAA-5C36-4CA00F290B30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3" name="Полилиния: фигура 272">
                    <a:extLst>
                      <a:ext uri="{FF2B5EF4-FFF2-40B4-BE49-F238E27FC236}">
                        <a16:creationId xmlns:a16="http://schemas.microsoft.com/office/drawing/2014/main" id="{7DED4BFE-1881-BB7A-B14D-45C26BB0F82B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4" name="Полилиния: фигура 273">
                    <a:extLst>
                      <a:ext uri="{FF2B5EF4-FFF2-40B4-BE49-F238E27FC236}">
                        <a16:creationId xmlns:a16="http://schemas.microsoft.com/office/drawing/2014/main" id="{1AA4E5A9-9504-8CF6-326E-FE780DEFE42F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5" name="Полилиния: фигура 274">
                    <a:extLst>
                      <a:ext uri="{FF2B5EF4-FFF2-40B4-BE49-F238E27FC236}">
                        <a16:creationId xmlns:a16="http://schemas.microsoft.com/office/drawing/2014/main" id="{14D0CE71-6D12-8AE7-6887-7E5D4623C2F7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6" name="Полилиния: фигура 275">
                    <a:extLst>
                      <a:ext uri="{FF2B5EF4-FFF2-40B4-BE49-F238E27FC236}">
                        <a16:creationId xmlns:a16="http://schemas.microsoft.com/office/drawing/2014/main" id="{34E16B8F-F53E-8B88-F3F9-8D7B0A32A8A6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88" name="Рисунок 4">
                  <a:extLst>
                    <a:ext uri="{FF2B5EF4-FFF2-40B4-BE49-F238E27FC236}">
                      <a16:creationId xmlns:a16="http://schemas.microsoft.com/office/drawing/2014/main" id="{FCD2D13A-A819-8659-5BBF-18ADDB089D86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258" name="Полилиния: фигура 257">
                    <a:extLst>
                      <a:ext uri="{FF2B5EF4-FFF2-40B4-BE49-F238E27FC236}">
                        <a16:creationId xmlns:a16="http://schemas.microsoft.com/office/drawing/2014/main" id="{3CB02530-98C0-9EDD-D1BC-9FE699722066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9" name="Полилиния: фигура 258">
                    <a:extLst>
                      <a:ext uri="{FF2B5EF4-FFF2-40B4-BE49-F238E27FC236}">
                        <a16:creationId xmlns:a16="http://schemas.microsoft.com/office/drawing/2014/main" id="{20F3244C-1425-D136-310B-788FE74C647B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13C76CD-49B4-292E-78DF-EB4C96F1E121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BD9C4B-EBAB-B40F-9EC7-CE7965E75004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0ED0A2-8963-211F-DDA3-60B2A8ED11E8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A2F4CF5-9AFA-CABA-8A08-7CCE2DFAC670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53C5C5-AAD2-128A-F35A-C67FCBE98C6F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70F4C31-5C19-6197-489B-3D58CC8645E0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800BE08-6AE0-A50B-435D-32AC963C0151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EFDAED5-C58E-2675-BCC0-89CC5EC64DBD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E4B4FDF-018A-CE3A-1045-B1783AF0C924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862CC33-4BC2-00E3-7B23-C8FA963A2EF6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164C108-227B-D53D-3CF5-82C1CDA7C435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A6A00046-EA02-82D8-DE14-F1F2D11C0974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00F676C-5B0E-1BA3-D7E2-7D7CFCEA31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E4B76ED6-E08F-AC52-7D4C-E88B81CB3B25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2BA93B45-DE13-9AF3-11ED-13B2A9FD8ECC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758C74C0-5DEC-41C4-A9AB-0165342F65AB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DD39CBA-93B1-F00F-6972-172A3BEBBC78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23BF717-AF5A-06D2-50D9-2DDF8E4E19C6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D9A9271A-9FD3-0870-FC73-8407AFB9853C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BFCBFBC3-6C50-6FE2-12AC-64F76E904551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3F319D3C-2D7D-AA17-2A07-5669333357E2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7EF49BEF-DDB9-22AE-7D7E-80167F4B6E78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68F093E9-258F-768B-339E-F3696D7C7872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6AFF814C-9FC8-FD01-B434-696AAEE2F972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814E121C-14E9-C70F-D8AC-3FE4FE88C2CE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E5B67714-FE50-C1B8-B0D7-110E573EE895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495830-B397-8B6A-EBE0-35B66C26C1E7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7DEFEE44-1ADC-22C2-5A2D-99C2344358B3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53E31922-CC71-F965-5517-A5BDB0424B77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EA8620B0-B418-5DEE-BFAD-0350A132F0FB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D22F5D4A-C6D1-E10E-BA7E-370D99F332C5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952D1C30-6B77-10D8-58A7-6877CC1767CC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06183DF9-4503-4462-F234-A74F903BFDEB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282A3564-55BA-BBB7-B044-48120C95C64E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8F54D046-93FA-752C-9A26-3DFFA86865C1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796D783-7969-EB74-7EDA-27A818849B06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4A7D52F-5CF0-9631-99D1-1A2E9E6FE97E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6422431-3EDA-0D86-C4E0-8E4B30799625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14CA4A3-6341-C384-1AE1-16AD749C6294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75718398-58DD-2C27-88DF-A1D355E3B3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1389F0C-1BE0-BA06-4A3A-ADCE83E7301C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E3C0BBCC-48FB-82D9-8718-34CA97C1A7AB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5A01ECAF-F11F-D997-6F52-91F38F3736EE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580A74F0-1657-54F9-D679-BE77D13FC38D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4EFCD55F-8089-1C68-3C2F-C8D4E63000F0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907B7787-E4F4-0C8F-5965-B079C0B47640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F7728AF0-C99D-225B-2591-67F280B5416B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E1752690-2EB3-06DB-3132-C505B66ECB97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EC4158DB-3276-CC14-465B-586BB08EB94E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30F29101-F8C2-1DB1-53CD-B2EA55D8A74C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B20E8E4-39CF-F217-066B-478966490997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C1A2483E-21BC-9662-C589-2E4FF23848CE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C4560BBA-3E4D-3D1C-1195-10AAE65717B7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A88844A4-6A18-29E6-8689-67EC6AC92AC6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D3ADBCD-576B-9409-13F6-33DB962664E9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5408B49-7F9A-B39A-EEBB-00BCC0B1F2B6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F62D93C-65E9-E9C7-8387-9988988A44B7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13CE530-C045-37F1-53FB-4C6F6D397191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75EE0B7-21C4-4A96-16D1-DD0382921670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84C0200-17EE-3FB2-3A19-8DD5C11F367E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01ABB76-0C1C-FB4B-C149-4C0EE5981CFF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DB99234-43E1-786D-7EDF-E575DB743030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17EDC5D-4747-51A5-CE86-03445E0272F9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71E7F66B-083D-58DC-F85F-8581DB5E8926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BF7F399D-4F61-FE1C-817F-9D986408C0B7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4A95D6A6-2DC4-95F7-1949-7A659AE67250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097D7A19-0254-775F-C7F5-CE9964E1822C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D75889E5-7E1C-14C0-8080-F9537DF85F45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EEC56884-378A-BCD5-F332-8DB960E94522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5064FFC5-679A-F389-DD0C-08DABCC405F1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67B0F98F-D6AF-0C3D-5398-1A5E2E520C7C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8B6B19EA-6871-E42B-E21A-36673696F705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1B39709-E1C4-E393-F13A-3120CA5DC4A9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3B9161F9-B28A-F5DC-44DC-CBD3F6BAC54A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0273F5AB-DCEC-F474-565D-8E9AFD949EC3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454B778C-6EBC-56F5-B1F4-2CED776B9E63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046E0302-DF1B-4663-26BF-C502F88F048C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C54F19C-4C3E-D92A-FE98-2E6334397A21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7260D671-396D-9165-3822-436076DB0C9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7608E0A5-C0CA-D129-3938-6813ACDC9FD8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5BD1B75E-6BEC-CD68-6DF8-6C96EE76F1FF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B48328BB-FF5F-D344-A91E-E40F34464D8A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D97CC755-3744-6280-0724-8BD297DAB235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91AACB0B-ED34-2986-E0C3-995AF6B0BD22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E3718431-01A0-4A57-FA0A-64EF68560B6E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6F8ACF06-9A29-7A3B-F4F0-F887F00E7B03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77E0F73D-D714-1912-3152-561862635288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B247D373-60C3-FA51-4B83-AA24F7E47E4A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CD8595A2-EE43-53DD-F1C3-EEFEB8A53054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5D60CA08-B42A-9F0A-B4A6-D79C9F0EF7C4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8590ABDB-829F-6115-075C-005062E85EC6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5413F195-E5E8-3027-F6AD-4D23948EB074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F9BA0300-8FD5-E270-4167-7561671BA99F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B188896C-2926-A26C-1046-C99EF4137AFD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2B3C3BEF-C8CC-2FD8-C077-E23B352D9133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BEA4EEBC-F928-732F-876B-A5982BFBFB07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D99B0A29-72C5-5474-4477-74D9D072C88D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93929662-B5A3-8CF0-E3DB-0190D54A6D5E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AFC7EAF2-37CB-2D5D-43D6-31C01FE5B9CD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71625D0B-3596-A987-AB6D-4B09CE499A60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CC2160F9-820E-496E-FC4A-51DCFBA0F809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DBD7E0BF-F054-D7A8-E163-FC424BAD1B13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E2FED2BB-6D1E-9984-0D01-8D7467338A54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AF327025-9504-0585-E368-4A0CB30CE955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AD8C93CB-10C7-8D4B-75DC-368FFDBC29FC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15832FE6-7E12-4380-42CF-7F1F24C7B2FC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875410EF-871A-E249-CE50-2EC121F91156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D94CC048-51D4-C798-0A85-04733F4BD734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5C045D2A-839F-AB3E-E12A-E9CC997B0E29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529AEC05-6CD0-278F-573D-089E8619C109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0E825FCB-A32A-24FC-76F6-ABB25BF784E8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F072AF3A-D01A-DCB1-72B1-7F305E291DCD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BF7020C1-EBD7-AD4A-B50F-A224CCCAEE77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82D68FE8-F8BC-CDEF-A758-14141009BE13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2C54EDFC-9F55-F4D5-12C1-77CE99A377CE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3C8B1A27-F381-1987-CDB7-25D360205F2F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9AE6EF62-2276-8C6B-8351-5632E4D93AAE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24322894-4428-DDE9-C481-6C9DCA373DBE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973E5990-21CB-8103-3FFA-FDD25131E32A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09E8EF87-0E20-3596-D9D6-18315B679FE7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66C1EB0C-F157-FD1B-C816-BEFB40CB2B39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291E76E6-CC3B-E418-1875-8613073BFBDD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5C789995-E770-0750-B4E5-5ABC375376B7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983AD44B-CEC1-448E-C147-614B89D5E471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1F0EA765-A37E-7064-06B0-5D89D076608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07957CEE-3729-4917-A4F2-A366381550B5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776F53EE-A94F-F02E-7DCE-FFCCF8826013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D86B114D-F732-3C6B-BBD5-3E55BF9FD1E5}"/>
              </a:ext>
            </a:extLst>
          </p:cNvPr>
          <p:cNvSpPr txBox="1"/>
          <p:nvPr/>
        </p:nvSpPr>
        <p:spPr>
          <a:xfrm>
            <a:off x="8895556" y="1689100"/>
            <a:ext cx="7828034" cy="6630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Серия GP 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– базовая линейка универсальных необслуживаемых стационарных аккумуляторных батарей общего назначения с номинальным напряжением 12 В, емкостью до 100 </a:t>
            </a:r>
            <a:r>
              <a:rPr lang="ru-RU" sz="2400" dirty="0" err="1">
                <a:ln/>
                <a:ea typeface="Verdana"/>
                <a:sym typeface="Verdana"/>
                <a:rtl val="0"/>
              </a:rPr>
              <a:t>А·ч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, изготовленных по технологии AGM.</a:t>
            </a:r>
          </a:p>
          <a:p>
            <a:pPr>
              <a:lnSpc>
                <a:spcPts val="3200"/>
              </a:lnSpc>
            </a:pPr>
            <a:endParaRPr lang="ru-RU" sz="2400" dirty="0">
              <a:ln/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ea typeface="Verdana"/>
                <a:sym typeface="Verdana"/>
                <a:rtl val="0"/>
              </a:rPr>
              <a:t>Аккумуляторы </a:t>
            </a:r>
            <a:r>
              <a:rPr lang="ru-RU" sz="2400" dirty="0" err="1">
                <a:ln/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 GP идеальны для применения в коммерческих и бытовых источниках бесперебойного питания небольшой и средней мощности, оборудовании охранно-пожарной сигнализации, системах видеонаблюдения, устройствах автономного питания загородных домов, детских электромобилях, моторных лодках и др. Аккумуляторы серии GP могут работать как в циклическом режиме, так и в режиме постоянного подзаряда.</a:t>
            </a:r>
            <a:endParaRPr lang="ru-RU" sz="2400" spc="0" baseline="0" dirty="0">
              <a:ln/>
              <a:ea typeface="Verdana"/>
              <a:sym typeface="Verdana"/>
              <a:rtl val="0"/>
            </a:endParaRPr>
          </a:p>
        </p:txBody>
      </p:sp>
      <p:sp>
        <p:nvSpPr>
          <p:cNvPr id="212" name="Полилиния: фигура 211">
            <a:extLst>
              <a:ext uri="{FF2B5EF4-FFF2-40B4-BE49-F238E27FC236}">
                <a16:creationId xmlns:a16="http://schemas.microsoft.com/office/drawing/2014/main" id="{331E9288-53E7-CBD9-A6B4-ACF07EEA85BD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5" name="Прямоугольник 214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4F33F69E-5BC7-01FC-681A-C19DECED5253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2" name="Текст 101">
            <a:extLst>
              <a:ext uri="{FF2B5EF4-FFF2-40B4-BE49-F238E27FC236}">
                <a16:creationId xmlns:a16="http://schemas.microsoft.com/office/drawing/2014/main" id="{D132BB92-B96A-DFE8-2601-31D0972DC64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>
              <a:lnSpc>
                <a:spcPts val="42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n-lt"/>
              </a:rPr>
              <a:t>1 ДЛЯ СИСТЕМ БЕЗОПАСНОСТИ</a:t>
            </a:r>
            <a:endParaRPr lang="en-US" dirty="0">
              <a:solidFill>
                <a:schemeClr val="tx1"/>
              </a:solidFill>
              <a:latin typeface="+mn-lt"/>
            </a:endParaRPr>
          </a:p>
          <a:p>
            <a:r>
              <a:rPr lang="ru-RU" sz="2400" dirty="0">
                <a:solidFill>
                  <a:srgbClr val="8F0E33"/>
                </a:solidFill>
                <a:latin typeface="+mj-lt"/>
                <a:sym typeface="Arial"/>
              </a:rPr>
              <a:t>На все случаи жизни</a:t>
            </a:r>
          </a:p>
        </p:txBody>
      </p:sp>
      <p:sp>
        <p:nvSpPr>
          <p:cNvPr id="100" name="Заголовок 99">
            <a:extLst>
              <a:ext uri="{FF2B5EF4-FFF2-40B4-BE49-F238E27FC236}">
                <a16:creationId xmlns:a16="http://schemas.microsoft.com/office/drawing/2014/main" id="{27B670FC-2CB0-26C2-F441-E31BB7F5EA0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8F0E33"/>
                </a:solidFill>
              </a:rPr>
              <a:t>GP</a:t>
            </a:r>
            <a:endParaRPr lang="ru-RU" dirty="0">
              <a:solidFill>
                <a:srgbClr val="8F0E33"/>
              </a:solidFill>
            </a:endParaRPr>
          </a:p>
        </p:txBody>
      </p:sp>
      <p:pic>
        <p:nvPicPr>
          <p:cNvPr id="104" name="Рисунок 103">
            <a:extLst>
              <a:ext uri="{FF2B5EF4-FFF2-40B4-BE49-F238E27FC236}">
                <a16:creationId xmlns:a16="http://schemas.microsoft.com/office/drawing/2014/main" id="{52086D15-20F9-15AF-A958-6E99E1825FD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911" r="10911"/>
          <a:stretch/>
        </p:blipFill>
        <p:spPr>
          <a:xfrm>
            <a:off x="5426377" y="3162921"/>
            <a:ext cx="2263748" cy="2327884"/>
          </a:xfrm>
          <a:prstGeom prst="ellipse">
            <a:avLst/>
          </a:prstGeom>
        </p:spPr>
      </p:pic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9F00E8C2-C853-7135-2EB5-482241F6088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42156" y="4584700"/>
            <a:ext cx="7752001" cy="5181600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4273263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C17938-D588-35DA-71BD-526972197B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B5EB5264-D58E-EF2F-CEA7-520CEC5DE941}"/>
              </a:ext>
            </a:extLst>
          </p:cNvPr>
          <p:cNvGrpSpPr/>
          <p:nvPr/>
        </p:nvGrpSpPr>
        <p:grpSpPr>
          <a:xfrm>
            <a:off x="3866356" y="9385300"/>
            <a:ext cx="2134243" cy="843295"/>
            <a:chOff x="3866356" y="9385300"/>
            <a:chExt cx="2134243" cy="843295"/>
          </a:xfrm>
        </p:grpSpPr>
        <p:grpSp>
          <p:nvGrpSpPr>
            <p:cNvPr id="13" name="Рисунок 4">
              <a:extLst>
                <a:ext uri="{FF2B5EF4-FFF2-40B4-BE49-F238E27FC236}">
                  <a16:creationId xmlns:a16="http://schemas.microsoft.com/office/drawing/2014/main" id="{FF0AC082-2F76-FCF0-5FE1-65C8F54F9BE7}"/>
                </a:ext>
              </a:extLst>
            </p:cNvPr>
            <p:cNvGrpSpPr/>
            <p:nvPr/>
          </p:nvGrpSpPr>
          <p:grpSpPr>
            <a:xfrm>
              <a:off x="3866356" y="9461500"/>
              <a:ext cx="845862" cy="727567"/>
              <a:chOff x="11694845" y="8695635"/>
              <a:chExt cx="845862" cy="727567"/>
            </a:xfrm>
            <a:solidFill>
              <a:srgbClr val="8C1538"/>
            </a:solidFill>
          </p:grpSpPr>
          <p:grpSp>
            <p:nvGrpSpPr>
              <p:cNvPr id="60" name="Рисунок 4">
                <a:extLst>
                  <a:ext uri="{FF2B5EF4-FFF2-40B4-BE49-F238E27FC236}">
                    <a16:creationId xmlns:a16="http://schemas.microsoft.com/office/drawing/2014/main" id="{7D467493-1E7C-BA58-A16D-6AA2E8F05AAF}"/>
                  </a:ext>
                </a:extLst>
              </p:cNvPr>
              <p:cNvGrpSpPr/>
              <p:nvPr/>
            </p:nvGrpSpPr>
            <p:grpSpPr>
              <a:xfrm>
                <a:off x="12038947" y="8695635"/>
                <a:ext cx="501760" cy="512875"/>
                <a:chOff x="12038947" y="8695635"/>
                <a:chExt cx="501760" cy="512875"/>
              </a:xfrm>
              <a:solidFill>
                <a:srgbClr val="8C1538"/>
              </a:solidFill>
            </p:grpSpPr>
            <p:sp>
              <p:nvSpPr>
                <p:cNvPr id="137" name="Полилиния: фигура 136">
                  <a:extLst>
                    <a:ext uri="{FF2B5EF4-FFF2-40B4-BE49-F238E27FC236}">
                      <a16:creationId xmlns:a16="http://schemas.microsoft.com/office/drawing/2014/main" id="{69AD4059-63FD-93DD-D1E5-DCF6624ABB6D}"/>
                    </a:ext>
                  </a:extLst>
                </p:cNvPr>
                <p:cNvSpPr/>
                <p:nvPr/>
              </p:nvSpPr>
              <p:spPr>
                <a:xfrm>
                  <a:off x="12038947" y="8695635"/>
                  <a:ext cx="290322" cy="351856"/>
                </a:xfrm>
                <a:custGeom>
                  <a:avLst/>
                  <a:gdLst>
                    <a:gd name="connsiteX0" fmla="*/ 9758 w 290322"/>
                    <a:gd name="connsiteY0" fmla="*/ 288244 h 351856"/>
                    <a:gd name="connsiteX1" fmla="*/ 6777 w 290322"/>
                    <a:gd name="connsiteY1" fmla="*/ 177916 h 351856"/>
                    <a:gd name="connsiteX2" fmla="*/ 74365 w 290322"/>
                    <a:gd name="connsiteY2" fmla="*/ 47709 h 351856"/>
                    <a:gd name="connsiteX3" fmla="*/ 187674 w 290322"/>
                    <a:gd name="connsiteY3" fmla="*/ 0 h 351856"/>
                    <a:gd name="connsiteX4" fmla="*/ 264208 w 290322"/>
                    <a:gd name="connsiteY4" fmla="*/ 25842 h 351856"/>
                    <a:gd name="connsiteX5" fmla="*/ 290051 w 290322"/>
                    <a:gd name="connsiteY5" fmla="*/ 92437 h 351856"/>
                    <a:gd name="connsiteX6" fmla="*/ 221469 w 290322"/>
                    <a:gd name="connsiteY6" fmla="*/ 92437 h 351856"/>
                    <a:gd name="connsiteX7" fmla="*/ 207553 w 290322"/>
                    <a:gd name="connsiteY7" fmla="*/ 65600 h 351856"/>
                    <a:gd name="connsiteX8" fmla="*/ 175748 w 290322"/>
                    <a:gd name="connsiteY8" fmla="*/ 55661 h 351856"/>
                    <a:gd name="connsiteX9" fmla="*/ 114122 w 290322"/>
                    <a:gd name="connsiteY9" fmla="*/ 87467 h 351856"/>
                    <a:gd name="connsiteX10" fmla="*/ 75358 w 290322"/>
                    <a:gd name="connsiteY10" fmla="*/ 175928 h 351856"/>
                    <a:gd name="connsiteX11" fmla="*/ 76353 w 290322"/>
                    <a:gd name="connsiteY11" fmla="*/ 175928 h 351856"/>
                    <a:gd name="connsiteX12" fmla="*/ 119092 w 290322"/>
                    <a:gd name="connsiteY12" fmla="*/ 136171 h 351856"/>
                    <a:gd name="connsiteX13" fmla="*/ 177735 w 290322"/>
                    <a:gd name="connsiteY13" fmla="*/ 121261 h 351856"/>
                    <a:gd name="connsiteX14" fmla="*/ 250293 w 290322"/>
                    <a:gd name="connsiteY14" fmla="*/ 153067 h 351856"/>
                    <a:gd name="connsiteX15" fmla="*/ 264208 w 290322"/>
                    <a:gd name="connsiteY15" fmla="*/ 232583 h 351856"/>
                    <a:gd name="connsiteX16" fmla="*/ 208547 w 290322"/>
                    <a:gd name="connsiteY16" fmla="*/ 318062 h 351856"/>
                    <a:gd name="connsiteX17" fmla="*/ 108159 w 290322"/>
                    <a:gd name="connsiteY17" fmla="*/ 351856 h 351856"/>
                    <a:gd name="connsiteX18" fmla="*/ 9758 w 290322"/>
                    <a:gd name="connsiteY18" fmla="*/ 288244 h 351856"/>
                    <a:gd name="connsiteX19" fmla="*/ 165808 w 290322"/>
                    <a:gd name="connsiteY19" fmla="*/ 276317 h 351856"/>
                    <a:gd name="connsiteX20" fmla="*/ 193638 w 290322"/>
                    <a:gd name="connsiteY20" fmla="*/ 233577 h 351856"/>
                    <a:gd name="connsiteX21" fmla="*/ 186681 w 290322"/>
                    <a:gd name="connsiteY21" fmla="*/ 190837 h 351856"/>
                    <a:gd name="connsiteX22" fmla="*/ 146923 w 290322"/>
                    <a:gd name="connsiteY22" fmla="*/ 173940 h 351856"/>
                    <a:gd name="connsiteX23" fmla="*/ 99213 w 290322"/>
                    <a:gd name="connsiteY23" fmla="*/ 190837 h 351856"/>
                    <a:gd name="connsiteX24" fmla="*/ 72377 w 290322"/>
                    <a:gd name="connsiteY24" fmla="*/ 233577 h 351856"/>
                    <a:gd name="connsiteX25" fmla="*/ 80328 w 290322"/>
                    <a:gd name="connsiteY25" fmla="*/ 277310 h 351856"/>
                    <a:gd name="connsiteX26" fmla="*/ 120086 w 290322"/>
                    <a:gd name="connsiteY26" fmla="*/ 295202 h 351856"/>
                    <a:gd name="connsiteX27" fmla="*/ 165808 w 290322"/>
                    <a:gd name="connsiteY27" fmla="*/ 276317 h 351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290322" h="351856">
                      <a:moveTo>
                        <a:pt x="9758" y="288244"/>
                      </a:moveTo>
                      <a:cubicBezTo>
                        <a:pt x="-2169" y="259419"/>
                        <a:pt x="-3162" y="222643"/>
                        <a:pt x="6777" y="177916"/>
                      </a:cubicBezTo>
                      <a:cubicBezTo>
                        <a:pt x="19698" y="122255"/>
                        <a:pt x="41565" y="79516"/>
                        <a:pt x="74365" y="47709"/>
                      </a:cubicBezTo>
                      <a:cubicBezTo>
                        <a:pt x="106172" y="15903"/>
                        <a:pt x="143941" y="0"/>
                        <a:pt x="187674" y="0"/>
                      </a:cubicBezTo>
                      <a:cubicBezTo>
                        <a:pt x="219480" y="0"/>
                        <a:pt x="245324" y="8945"/>
                        <a:pt x="264208" y="25842"/>
                      </a:cubicBezTo>
                      <a:cubicBezTo>
                        <a:pt x="283093" y="42739"/>
                        <a:pt x="292039" y="65600"/>
                        <a:pt x="290051" y="92437"/>
                      </a:cubicBezTo>
                      <a:lnTo>
                        <a:pt x="221469" y="92437"/>
                      </a:lnTo>
                      <a:cubicBezTo>
                        <a:pt x="220475" y="81504"/>
                        <a:pt x="215505" y="72558"/>
                        <a:pt x="207553" y="65600"/>
                      </a:cubicBezTo>
                      <a:cubicBezTo>
                        <a:pt x="199601" y="58642"/>
                        <a:pt x="188668" y="55661"/>
                        <a:pt x="175748" y="55661"/>
                      </a:cubicBezTo>
                      <a:cubicBezTo>
                        <a:pt x="151893" y="55661"/>
                        <a:pt x="132014" y="66594"/>
                        <a:pt x="114122" y="87467"/>
                      </a:cubicBezTo>
                      <a:cubicBezTo>
                        <a:pt x="96232" y="109334"/>
                        <a:pt x="83310" y="138158"/>
                        <a:pt x="75358" y="175928"/>
                      </a:cubicBezTo>
                      <a:lnTo>
                        <a:pt x="76353" y="175928"/>
                      </a:lnTo>
                      <a:cubicBezTo>
                        <a:pt x="87286" y="159031"/>
                        <a:pt x="101202" y="146110"/>
                        <a:pt x="119092" y="136171"/>
                      </a:cubicBezTo>
                      <a:cubicBezTo>
                        <a:pt x="136984" y="126231"/>
                        <a:pt x="156862" y="121261"/>
                        <a:pt x="177735" y="121261"/>
                      </a:cubicBezTo>
                      <a:cubicBezTo>
                        <a:pt x="209541" y="121261"/>
                        <a:pt x="233396" y="132195"/>
                        <a:pt x="250293" y="153067"/>
                      </a:cubicBezTo>
                      <a:cubicBezTo>
                        <a:pt x="266196" y="173940"/>
                        <a:pt x="271166" y="200777"/>
                        <a:pt x="264208" y="232583"/>
                      </a:cubicBezTo>
                      <a:cubicBezTo>
                        <a:pt x="256257" y="267371"/>
                        <a:pt x="238365" y="295202"/>
                        <a:pt x="208547" y="318062"/>
                      </a:cubicBezTo>
                      <a:cubicBezTo>
                        <a:pt x="179722" y="339929"/>
                        <a:pt x="145929" y="351856"/>
                        <a:pt x="108159" y="351856"/>
                      </a:cubicBezTo>
                      <a:cubicBezTo>
                        <a:pt x="56474" y="349869"/>
                        <a:pt x="24667" y="328995"/>
                        <a:pt x="9758" y="288244"/>
                      </a:cubicBezTo>
                      <a:close/>
                      <a:moveTo>
                        <a:pt x="165808" y="276317"/>
                      </a:moveTo>
                      <a:cubicBezTo>
                        <a:pt x="179722" y="264389"/>
                        <a:pt x="189662" y="250474"/>
                        <a:pt x="193638" y="233577"/>
                      </a:cubicBezTo>
                      <a:cubicBezTo>
                        <a:pt x="197614" y="216680"/>
                        <a:pt x="194632" y="201771"/>
                        <a:pt x="186681" y="190837"/>
                      </a:cubicBezTo>
                      <a:cubicBezTo>
                        <a:pt x="177735" y="179904"/>
                        <a:pt x="164813" y="173940"/>
                        <a:pt x="146923" y="173940"/>
                      </a:cubicBezTo>
                      <a:cubicBezTo>
                        <a:pt x="129032" y="173940"/>
                        <a:pt x="113129" y="179904"/>
                        <a:pt x="99213" y="190837"/>
                      </a:cubicBezTo>
                      <a:cubicBezTo>
                        <a:pt x="85298" y="201771"/>
                        <a:pt x="75358" y="216680"/>
                        <a:pt x="72377" y="233577"/>
                      </a:cubicBezTo>
                      <a:cubicBezTo>
                        <a:pt x="68401" y="250474"/>
                        <a:pt x="71383" y="265383"/>
                        <a:pt x="80328" y="277310"/>
                      </a:cubicBezTo>
                      <a:cubicBezTo>
                        <a:pt x="89274" y="289238"/>
                        <a:pt x="102195" y="295202"/>
                        <a:pt x="120086" y="295202"/>
                      </a:cubicBezTo>
                      <a:cubicBezTo>
                        <a:pt x="135990" y="294207"/>
                        <a:pt x="151893" y="288244"/>
                        <a:pt x="165808" y="276317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170" name="Рисунок 4">
                  <a:extLst>
                    <a:ext uri="{FF2B5EF4-FFF2-40B4-BE49-F238E27FC236}">
                      <a16:creationId xmlns:a16="http://schemas.microsoft.com/office/drawing/2014/main" id="{9F3D9A9C-F3F8-D128-0F76-7414A5EDBA3B}"/>
                    </a:ext>
                  </a:extLst>
                </p:cNvPr>
                <p:cNvGrpSpPr/>
                <p:nvPr/>
              </p:nvGrpSpPr>
              <p:grpSpPr>
                <a:xfrm>
                  <a:off x="12042741" y="9111104"/>
                  <a:ext cx="291226" cy="97406"/>
                  <a:chOff x="12042741" y="9111104"/>
                  <a:chExt cx="291226" cy="97406"/>
                </a:xfrm>
                <a:solidFill>
                  <a:srgbClr val="8C1538"/>
                </a:solidFill>
              </p:grpSpPr>
              <p:sp>
                <p:nvSpPr>
                  <p:cNvPr id="172" name="Полилиния: фигура 171">
                    <a:extLst>
                      <a:ext uri="{FF2B5EF4-FFF2-40B4-BE49-F238E27FC236}">
                        <a16:creationId xmlns:a16="http://schemas.microsoft.com/office/drawing/2014/main" id="{269902A6-12FD-2C2D-81B8-C45594747744}"/>
                      </a:ext>
                    </a:extLst>
                  </p:cNvPr>
                  <p:cNvSpPr/>
                  <p:nvPr/>
                </p:nvSpPr>
                <p:spPr>
                  <a:xfrm>
                    <a:off x="12042741" y="9114085"/>
                    <a:ext cx="111321" cy="94424"/>
                  </a:xfrm>
                  <a:custGeom>
                    <a:avLst/>
                    <a:gdLst>
                      <a:gd name="connsiteX0" fmla="*/ 49697 w 111321"/>
                      <a:gd name="connsiteY0" fmla="*/ 47709 h 94424"/>
                      <a:gd name="connsiteX1" fmla="*/ 34788 w 111321"/>
                      <a:gd name="connsiteY1" fmla="*/ 81504 h 94424"/>
                      <a:gd name="connsiteX2" fmla="*/ 7952 w 111321"/>
                      <a:gd name="connsiteY2" fmla="*/ 94425 h 94424"/>
                      <a:gd name="connsiteX3" fmla="*/ 0 w 111321"/>
                      <a:gd name="connsiteY3" fmla="*/ 93431 h 94424"/>
                      <a:gd name="connsiteX4" fmla="*/ 4970 w 111321"/>
                      <a:gd name="connsiteY4" fmla="*/ 72558 h 94424"/>
                      <a:gd name="connsiteX5" fmla="*/ 9939 w 111321"/>
                      <a:gd name="connsiteY5" fmla="*/ 73552 h 94424"/>
                      <a:gd name="connsiteX6" fmla="*/ 20873 w 111321"/>
                      <a:gd name="connsiteY6" fmla="*/ 66594 h 94424"/>
                      <a:gd name="connsiteX7" fmla="*/ 27831 w 111321"/>
                      <a:gd name="connsiteY7" fmla="*/ 47709 h 94424"/>
                      <a:gd name="connsiteX8" fmla="*/ 40751 w 111321"/>
                      <a:gd name="connsiteY8" fmla="*/ 0 h 94424"/>
                      <a:gd name="connsiteX9" fmla="*/ 111321 w 111321"/>
                      <a:gd name="connsiteY9" fmla="*/ 0 h 94424"/>
                      <a:gd name="connsiteX10" fmla="*/ 91442 w 111321"/>
                      <a:gd name="connsiteY10" fmla="*/ 93431 h 94424"/>
                      <a:gd name="connsiteX11" fmla="*/ 66594 w 111321"/>
                      <a:gd name="connsiteY11" fmla="*/ 93431 h 94424"/>
                      <a:gd name="connsiteX12" fmla="*/ 82498 w 111321"/>
                      <a:gd name="connsiteY12" fmla="*/ 18885 h 94424"/>
                      <a:gd name="connsiteX13" fmla="*/ 57649 w 111321"/>
                      <a:gd name="connsiteY13" fmla="*/ 18885 h 94424"/>
                      <a:gd name="connsiteX14" fmla="*/ 49697 w 111321"/>
                      <a:gd name="connsiteY14" fmla="*/ 47709 h 94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1321" h="94424">
                        <a:moveTo>
                          <a:pt x="49697" y="47709"/>
                        </a:moveTo>
                        <a:cubicBezTo>
                          <a:pt x="45721" y="62618"/>
                          <a:pt x="40751" y="73552"/>
                          <a:pt x="34788" y="81504"/>
                        </a:cubicBezTo>
                        <a:cubicBezTo>
                          <a:pt x="27831" y="89455"/>
                          <a:pt x="18885" y="94425"/>
                          <a:pt x="7952" y="94425"/>
                        </a:cubicBezTo>
                        <a:cubicBezTo>
                          <a:pt x="4970" y="94425"/>
                          <a:pt x="1987" y="94425"/>
                          <a:pt x="0" y="93431"/>
                        </a:cubicBezTo>
                        <a:lnTo>
                          <a:pt x="4970" y="72558"/>
                        </a:lnTo>
                        <a:cubicBezTo>
                          <a:pt x="6957" y="72558"/>
                          <a:pt x="7952" y="73552"/>
                          <a:pt x="9939" y="73552"/>
                        </a:cubicBezTo>
                        <a:cubicBezTo>
                          <a:pt x="13915" y="73552"/>
                          <a:pt x="17891" y="71564"/>
                          <a:pt x="20873" y="66594"/>
                        </a:cubicBezTo>
                        <a:cubicBezTo>
                          <a:pt x="23855" y="62618"/>
                          <a:pt x="25842" y="56655"/>
                          <a:pt x="27831" y="47709"/>
                        </a:cubicBezTo>
                        <a:lnTo>
                          <a:pt x="40751" y="0"/>
                        </a:lnTo>
                        <a:lnTo>
                          <a:pt x="111321" y="0"/>
                        </a:lnTo>
                        <a:lnTo>
                          <a:pt x="91442" y="93431"/>
                        </a:lnTo>
                        <a:lnTo>
                          <a:pt x="66594" y="93431"/>
                        </a:lnTo>
                        <a:lnTo>
                          <a:pt x="82498" y="18885"/>
                        </a:lnTo>
                        <a:lnTo>
                          <a:pt x="57649" y="18885"/>
                        </a:lnTo>
                        <a:lnTo>
                          <a:pt x="49697" y="47709"/>
                        </a:lnTo>
                        <a:close/>
                      </a:path>
                    </a:pathLst>
                  </a:custGeom>
                  <a:solidFill>
                    <a:srgbClr val="8C1538"/>
                  </a:soli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3" name="Полилиния: фигура 172">
                    <a:extLst>
                      <a:ext uri="{FF2B5EF4-FFF2-40B4-BE49-F238E27FC236}">
                        <a16:creationId xmlns:a16="http://schemas.microsoft.com/office/drawing/2014/main" id="{91D1AD00-30CF-1FB0-26BA-A5BA32B7E1D5}"/>
                      </a:ext>
                    </a:extLst>
                  </p:cNvPr>
                  <p:cNvSpPr/>
                  <p:nvPr/>
                </p:nvSpPr>
                <p:spPr>
                  <a:xfrm>
                    <a:off x="12149711" y="9111104"/>
                    <a:ext cx="93188" cy="96412"/>
                  </a:xfrm>
                  <a:custGeom>
                    <a:avLst/>
                    <a:gdLst>
                      <a:gd name="connsiteX0" fmla="*/ 86849 w 93188"/>
                      <a:gd name="connsiteY0" fmla="*/ 66594 h 96412"/>
                      <a:gd name="connsiteX1" fmla="*/ 67964 w 93188"/>
                      <a:gd name="connsiteY1" fmla="*/ 88461 h 96412"/>
                      <a:gd name="connsiteX2" fmla="*/ 37152 w 93188"/>
                      <a:gd name="connsiteY2" fmla="*/ 96413 h 96412"/>
                      <a:gd name="connsiteX3" fmla="*/ 6340 w 93188"/>
                      <a:gd name="connsiteY3" fmla="*/ 83492 h 96412"/>
                      <a:gd name="connsiteX4" fmla="*/ 1370 w 93188"/>
                      <a:gd name="connsiteY4" fmla="*/ 48704 h 96412"/>
                      <a:gd name="connsiteX5" fmla="*/ 21249 w 93188"/>
                      <a:gd name="connsiteY5" fmla="*/ 12921 h 96412"/>
                      <a:gd name="connsiteX6" fmla="*/ 57031 w 93188"/>
                      <a:gd name="connsiteY6" fmla="*/ 0 h 96412"/>
                      <a:gd name="connsiteX7" fmla="*/ 86849 w 93188"/>
                      <a:gd name="connsiteY7" fmla="*/ 12921 h 96412"/>
                      <a:gd name="connsiteX8" fmla="*/ 91819 w 93188"/>
                      <a:gd name="connsiteY8" fmla="*/ 46716 h 96412"/>
                      <a:gd name="connsiteX9" fmla="*/ 89831 w 93188"/>
                      <a:gd name="connsiteY9" fmla="*/ 54667 h 96412"/>
                      <a:gd name="connsiteX10" fmla="*/ 25225 w 93188"/>
                      <a:gd name="connsiteY10" fmla="*/ 54667 h 96412"/>
                      <a:gd name="connsiteX11" fmla="*/ 25225 w 93188"/>
                      <a:gd name="connsiteY11" fmla="*/ 56655 h 96412"/>
                      <a:gd name="connsiteX12" fmla="*/ 28206 w 93188"/>
                      <a:gd name="connsiteY12" fmla="*/ 73552 h 96412"/>
                      <a:gd name="connsiteX13" fmla="*/ 43115 w 93188"/>
                      <a:gd name="connsiteY13" fmla="*/ 79516 h 96412"/>
                      <a:gd name="connsiteX14" fmla="*/ 56037 w 93188"/>
                      <a:gd name="connsiteY14" fmla="*/ 76534 h 96412"/>
                      <a:gd name="connsiteX15" fmla="*/ 64983 w 93188"/>
                      <a:gd name="connsiteY15" fmla="*/ 67588 h 96412"/>
                      <a:gd name="connsiteX16" fmla="*/ 86849 w 93188"/>
                      <a:gd name="connsiteY16" fmla="*/ 67588 h 96412"/>
                      <a:gd name="connsiteX17" fmla="*/ 38146 w 93188"/>
                      <a:gd name="connsiteY17" fmla="*/ 23855 h 96412"/>
                      <a:gd name="connsiteX18" fmla="*/ 28206 w 93188"/>
                      <a:gd name="connsiteY18" fmla="*/ 38764 h 96412"/>
                      <a:gd name="connsiteX19" fmla="*/ 68958 w 93188"/>
                      <a:gd name="connsiteY19" fmla="*/ 38764 h 96412"/>
                      <a:gd name="connsiteX20" fmla="*/ 65977 w 93188"/>
                      <a:gd name="connsiteY20" fmla="*/ 23855 h 96412"/>
                      <a:gd name="connsiteX21" fmla="*/ 53055 w 93188"/>
                      <a:gd name="connsiteY21" fmla="*/ 17891 h 96412"/>
                      <a:gd name="connsiteX22" fmla="*/ 38146 w 93188"/>
                      <a:gd name="connsiteY22" fmla="*/ 23855 h 96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93188" h="96412">
                        <a:moveTo>
                          <a:pt x="86849" y="66594"/>
                        </a:moveTo>
                        <a:cubicBezTo>
                          <a:pt x="83867" y="75540"/>
                          <a:pt x="76910" y="82497"/>
                          <a:pt x="67964" y="88461"/>
                        </a:cubicBezTo>
                        <a:cubicBezTo>
                          <a:pt x="59018" y="94425"/>
                          <a:pt x="49079" y="96413"/>
                          <a:pt x="37152" y="96413"/>
                        </a:cubicBezTo>
                        <a:cubicBezTo>
                          <a:pt x="23236" y="96413"/>
                          <a:pt x="12303" y="92437"/>
                          <a:pt x="6340" y="83492"/>
                        </a:cubicBezTo>
                        <a:cubicBezTo>
                          <a:pt x="376" y="74546"/>
                          <a:pt x="-1612" y="63613"/>
                          <a:pt x="1370" y="48704"/>
                        </a:cubicBezTo>
                        <a:cubicBezTo>
                          <a:pt x="4351" y="33794"/>
                          <a:pt x="11310" y="21867"/>
                          <a:pt x="21249" y="12921"/>
                        </a:cubicBezTo>
                        <a:cubicBezTo>
                          <a:pt x="31188" y="3976"/>
                          <a:pt x="43115" y="0"/>
                          <a:pt x="57031" y="0"/>
                        </a:cubicBezTo>
                        <a:cubicBezTo>
                          <a:pt x="70946" y="0"/>
                          <a:pt x="79892" y="3976"/>
                          <a:pt x="86849" y="12921"/>
                        </a:cubicBezTo>
                        <a:cubicBezTo>
                          <a:pt x="92813" y="20873"/>
                          <a:pt x="94801" y="32800"/>
                          <a:pt x="91819" y="46716"/>
                        </a:cubicBezTo>
                        <a:lnTo>
                          <a:pt x="89831" y="54667"/>
                        </a:lnTo>
                        <a:lnTo>
                          <a:pt x="25225" y="54667"/>
                        </a:lnTo>
                        <a:lnTo>
                          <a:pt x="25225" y="56655"/>
                        </a:lnTo>
                        <a:cubicBezTo>
                          <a:pt x="24230" y="63613"/>
                          <a:pt x="24230" y="68582"/>
                          <a:pt x="28206" y="73552"/>
                        </a:cubicBezTo>
                        <a:cubicBezTo>
                          <a:pt x="31188" y="77528"/>
                          <a:pt x="36158" y="79516"/>
                          <a:pt x="43115" y="79516"/>
                        </a:cubicBezTo>
                        <a:cubicBezTo>
                          <a:pt x="48085" y="79516"/>
                          <a:pt x="52061" y="78522"/>
                          <a:pt x="56037" y="76534"/>
                        </a:cubicBezTo>
                        <a:cubicBezTo>
                          <a:pt x="60013" y="74546"/>
                          <a:pt x="62994" y="71564"/>
                          <a:pt x="64983" y="67588"/>
                        </a:cubicBezTo>
                        <a:lnTo>
                          <a:pt x="86849" y="67588"/>
                        </a:lnTo>
                        <a:close/>
                        <a:moveTo>
                          <a:pt x="38146" y="23855"/>
                        </a:moveTo>
                        <a:cubicBezTo>
                          <a:pt x="33176" y="27830"/>
                          <a:pt x="30195" y="32800"/>
                          <a:pt x="28206" y="38764"/>
                        </a:cubicBezTo>
                        <a:lnTo>
                          <a:pt x="68958" y="38764"/>
                        </a:lnTo>
                        <a:cubicBezTo>
                          <a:pt x="69953" y="32800"/>
                          <a:pt x="68958" y="27830"/>
                          <a:pt x="65977" y="23855"/>
                        </a:cubicBezTo>
                        <a:cubicBezTo>
                          <a:pt x="62994" y="19879"/>
                          <a:pt x="59018" y="17891"/>
                          <a:pt x="53055" y="17891"/>
                        </a:cubicBezTo>
                        <a:cubicBezTo>
                          <a:pt x="48085" y="18885"/>
                          <a:pt x="43115" y="19879"/>
                          <a:pt x="38146" y="23855"/>
                        </a:cubicBezTo>
                        <a:close/>
                      </a:path>
                    </a:pathLst>
                  </a:custGeom>
                  <a:solidFill>
                    <a:srgbClr val="8C1538"/>
                  </a:soli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4" name="Полилиния: фигура 173">
                    <a:extLst>
                      <a:ext uri="{FF2B5EF4-FFF2-40B4-BE49-F238E27FC236}">
                        <a16:creationId xmlns:a16="http://schemas.microsoft.com/office/drawing/2014/main" id="{007C0B18-4B42-563E-0026-44B177BB4B64}"/>
                      </a:ext>
                    </a:extLst>
                  </p:cNvPr>
                  <p:cNvSpPr/>
                  <p:nvPr/>
                </p:nvSpPr>
                <p:spPr>
                  <a:xfrm>
                    <a:off x="12248487" y="9112097"/>
                    <a:ext cx="85480" cy="93431"/>
                  </a:xfrm>
                  <a:custGeom>
                    <a:avLst/>
                    <a:gdLst>
                      <a:gd name="connsiteX0" fmla="*/ 80510 w 85480"/>
                      <a:gd name="connsiteY0" fmla="*/ 18885 h 93431"/>
                      <a:gd name="connsiteX1" fmla="*/ 52680 w 85480"/>
                      <a:gd name="connsiteY1" fmla="*/ 18885 h 93431"/>
                      <a:gd name="connsiteX2" fmla="*/ 36777 w 85480"/>
                      <a:gd name="connsiteY2" fmla="*/ 93431 h 93431"/>
                      <a:gd name="connsiteX3" fmla="*/ 11928 w 85480"/>
                      <a:gd name="connsiteY3" fmla="*/ 93431 h 93431"/>
                      <a:gd name="connsiteX4" fmla="*/ 27831 w 85480"/>
                      <a:gd name="connsiteY4" fmla="*/ 18885 h 93431"/>
                      <a:gd name="connsiteX5" fmla="*/ 0 w 85480"/>
                      <a:gd name="connsiteY5" fmla="*/ 18885 h 93431"/>
                      <a:gd name="connsiteX6" fmla="*/ 3976 w 85480"/>
                      <a:gd name="connsiteY6" fmla="*/ 0 h 93431"/>
                      <a:gd name="connsiteX7" fmla="*/ 85480 w 85480"/>
                      <a:gd name="connsiteY7" fmla="*/ 0 h 93431"/>
                      <a:gd name="connsiteX8" fmla="*/ 80510 w 85480"/>
                      <a:gd name="connsiteY8" fmla="*/ 18885 h 93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5480" h="93431">
                        <a:moveTo>
                          <a:pt x="80510" y="18885"/>
                        </a:moveTo>
                        <a:lnTo>
                          <a:pt x="52680" y="18885"/>
                        </a:lnTo>
                        <a:lnTo>
                          <a:pt x="36777" y="93431"/>
                        </a:lnTo>
                        <a:lnTo>
                          <a:pt x="11928" y="93431"/>
                        </a:lnTo>
                        <a:lnTo>
                          <a:pt x="27831" y="18885"/>
                        </a:lnTo>
                        <a:lnTo>
                          <a:pt x="0" y="18885"/>
                        </a:lnTo>
                        <a:lnTo>
                          <a:pt x="3976" y="0"/>
                        </a:lnTo>
                        <a:lnTo>
                          <a:pt x="85480" y="0"/>
                        </a:lnTo>
                        <a:lnTo>
                          <a:pt x="80510" y="18885"/>
                        </a:lnTo>
                        <a:close/>
                      </a:path>
                    </a:pathLst>
                  </a:custGeom>
                  <a:solidFill>
                    <a:srgbClr val="8C1538"/>
                  </a:soli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171" name="Полилиния: фигура 170">
                  <a:extLst>
                    <a:ext uri="{FF2B5EF4-FFF2-40B4-BE49-F238E27FC236}">
                      <a16:creationId xmlns:a16="http://schemas.microsoft.com/office/drawing/2014/main" id="{AB088BE9-A457-DF46-12B7-34F5F9938FF2}"/>
                    </a:ext>
                  </a:extLst>
                </p:cNvPr>
                <p:cNvSpPr/>
                <p:nvPr/>
              </p:nvSpPr>
              <p:spPr>
                <a:xfrm>
                  <a:off x="12305143" y="8893430"/>
                  <a:ext cx="235564" cy="232583"/>
                </a:xfrm>
                <a:custGeom>
                  <a:avLst/>
                  <a:gdLst>
                    <a:gd name="connsiteX0" fmla="*/ 118280 w 235564"/>
                    <a:gd name="connsiteY0" fmla="*/ 232583 h 232583"/>
                    <a:gd name="connsiteX1" fmla="*/ 63613 w 235564"/>
                    <a:gd name="connsiteY1" fmla="*/ 232583 h 232583"/>
                    <a:gd name="connsiteX2" fmla="*/ 84485 w 235564"/>
                    <a:gd name="connsiteY2" fmla="*/ 142135 h 232583"/>
                    <a:gd name="connsiteX3" fmla="*/ 0 w 235564"/>
                    <a:gd name="connsiteY3" fmla="*/ 142135 h 232583"/>
                    <a:gd name="connsiteX4" fmla="*/ 11927 w 235564"/>
                    <a:gd name="connsiteY4" fmla="*/ 89455 h 232583"/>
                    <a:gd name="connsiteX5" fmla="*/ 96412 w 235564"/>
                    <a:gd name="connsiteY5" fmla="*/ 89455 h 232583"/>
                    <a:gd name="connsiteX6" fmla="*/ 116291 w 235564"/>
                    <a:gd name="connsiteY6" fmla="*/ 0 h 232583"/>
                    <a:gd name="connsiteX7" fmla="*/ 170958 w 235564"/>
                    <a:gd name="connsiteY7" fmla="*/ 0 h 232583"/>
                    <a:gd name="connsiteX8" fmla="*/ 151079 w 235564"/>
                    <a:gd name="connsiteY8" fmla="*/ 89455 h 232583"/>
                    <a:gd name="connsiteX9" fmla="*/ 235564 w 235564"/>
                    <a:gd name="connsiteY9" fmla="*/ 89455 h 232583"/>
                    <a:gd name="connsiteX10" fmla="*/ 223638 w 235564"/>
                    <a:gd name="connsiteY10" fmla="*/ 142135 h 232583"/>
                    <a:gd name="connsiteX11" fmla="*/ 139152 w 235564"/>
                    <a:gd name="connsiteY11" fmla="*/ 142135 h 232583"/>
                    <a:gd name="connsiteX12" fmla="*/ 118280 w 235564"/>
                    <a:gd name="connsiteY12" fmla="*/ 232583 h 232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35564" h="232583">
                      <a:moveTo>
                        <a:pt x="118280" y="232583"/>
                      </a:moveTo>
                      <a:lnTo>
                        <a:pt x="63613" y="232583"/>
                      </a:lnTo>
                      <a:lnTo>
                        <a:pt x="84485" y="142135"/>
                      </a:lnTo>
                      <a:lnTo>
                        <a:pt x="0" y="142135"/>
                      </a:lnTo>
                      <a:lnTo>
                        <a:pt x="11927" y="89455"/>
                      </a:lnTo>
                      <a:lnTo>
                        <a:pt x="96412" y="89455"/>
                      </a:lnTo>
                      <a:lnTo>
                        <a:pt x="116291" y="0"/>
                      </a:lnTo>
                      <a:lnTo>
                        <a:pt x="170958" y="0"/>
                      </a:lnTo>
                      <a:lnTo>
                        <a:pt x="151079" y="89455"/>
                      </a:lnTo>
                      <a:lnTo>
                        <a:pt x="235564" y="89455"/>
                      </a:lnTo>
                      <a:lnTo>
                        <a:pt x="223638" y="142135"/>
                      </a:lnTo>
                      <a:lnTo>
                        <a:pt x="139152" y="142135"/>
                      </a:lnTo>
                      <a:lnTo>
                        <a:pt x="118280" y="232583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1" name="Рисунок 4">
                <a:extLst>
                  <a:ext uri="{FF2B5EF4-FFF2-40B4-BE49-F238E27FC236}">
                    <a16:creationId xmlns:a16="http://schemas.microsoft.com/office/drawing/2014/main" id="{D4DD07E2-FD2E-83CD-19F0-98F9C6451D76}"/>
                  </a:ext>
                </a:extLst>
              </p:cNvPr>
              <p:cNvGrpSpPr/>
              <p:nvPr/>
            </p:nvGrpSpPr>
            <p:grpSpPr>
              <a:xfrm>
                <a:off x="11694845" y="8875539"/>
                <a:ext cx="799147" cy="547663"/>
                <a:chOff x="11694845" y="8875539"/>
                <a:chExt cx="799147" cy="547663"/>
              </a:xfrm>
              <a:solidFill>
                <a:srgbClr val="8C1538"/>
              </a:solidFill>
            </p:grpSpPr>
            <p:sp>
              <p:nvSpPr>
                <p:cNvPr id="62" name="Полилиния: фигура 61">
                  <a:extLst>
                    <a:ext uri="{FF2B5EF4-FFF2-40B4-BE49-F238E27FC236}">
                      <a16:creationId xmlns:a16="http://schemas.microsoft.com/office/drawing/2014/main" id="{5271A0FE-29EC-A097-A10E-65D1A67785D4}"/>
                    </a:ext>
                  </a:extLst>
                </p:cNvPr>
                <p:cNvSpPr/>
                <p:nvPr/>
              </p:nvSpPr>
              <p:spPr>
                <a:xfrm>
                  <a:off x="12445289" y="9112097"/>
                  <a:ext cx="48703" cy="96412"/>
                </a:xfrm>
                <a:custGeom>
                  <a:avLst/>
                  <a:gdLst>
                    <a:gd name="connsiteX0" fmla="*/ 0 w 48703"/>
                    <a:gd name="connsiteY0" fmla="*/ 89455 h 96412"/>
                    <a:gd name="connsiteX1" fmla="*/ 9939 w 48703"/>
                    <a:gd name="connsiteY1" fmla="*/ 96413 h 96412"/>
                    <a:gd name="connsiteX2" fmla="*/ 48704 w 48703"/>
                    <a:gd name="connsiteY2" fmla="*/ 0 h 96412"/>
                    <a:gd name="connsiteX3" fmla="*/ 0 w 48703"/>
                    <a:gd name="connsiteY3" fmla="*/ 89455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703" h="96412">
                      <a:moveTo>
                        <a:pt x="0" y="89455"/>
                      </a:moveTo>
                      <a:lnTo>
                        <a:pt x="9939" y="96413"/>
                      </a:lnTo>
                      <a:cubicBezTo>
                        <a:pt x="26836" y="66594"/>
                        <a:pt x="39758" y="33794"/>
                        <a:pt x="48704" y="0"/>
                      </a:cubicBezTo>
                      <a:cubicBezTo>
                        <a:pt x="36775" y="31806"/>
                        <a:pt x="20873" y="61625"/>
                        <a:pt x="0" y="89455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3" name="Полилиния: фигура 62">
                  <a:extLst>
                    <a:ext uri="{FF2B5EF4-FFF2-40B4-BE49-F238E27FC236}">
                      <a16:creationId xmlns:a16="http://schemas.microsoft.com/office/drawing/2014/main" id="{FA2FBB77-54CD-D9FA-BC49-0E9CA231D358}"/>
                    </a:ext>
                  </a:extLst>
                </p:cNvPr>
                <p:cNvSpPr/>
                <p:nvPr/>
              </p:nvSpPr>
              <p:spPr>
                <a:xfrm>
                  <a:off x="11694845" y="8875539"/>
                  <a:ext cx="179919" cy="434353"/>
                </a:xfrm>
                <a:custGeom>
                  <a:avLst/>
                  <a:gdLst>
                    <a:gd name="connsiteX0" fmla="*/ 126246 w 179919"/>
                    <a:gd name="connsiteY0" fmla="*/ 0 h 434353"/>
                    <a:gd name="connsiteX1" fmla="*/ 16 w 179919"/>
                    <a:gd name="connsiteY1" fmla="*/ 139152 h 434353"/>
                    <a:gd name="connsiteX2" fmla="*/ 120283 w 179919"/>
                    <a:gd name="connsiteY2" fmla="*/ 434354 h 434353"/>
                    <a:gd name="connsiteX3" fmla="*/ 179920 w 179919"/>
                    <a:gd name="connsiteY3" fmla="*/ 334959 h 434353"/>
                    <a:gd name="connsiteX4" fmla="*/ 107362 w 179919"/>
                    <a:gd name="connsiteY4" fmla="*/ 92437 h 434353"/>
                    <a:gd name="connsiteX5" fmla="*/ 126246 w 179919"/>
                    <a:gd name="connsiteY5" fmla="*/ 0 h 434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9919" h="434353">
                      <a:moveTo>
                        <a:pt x="126246" y="0"/>
                      </a:moveTo>
                      <a:lnTo>
                        <a:pt x="16" y="139152"/>
                      </a:lnTo>
                      <a:cubicBezTo>
                        <a:pt x="-978" y="254450"/>
                        <a:pt x="44743" y="359808"/>
                        <a:pt x="120283" y="434354"/>
                      </a:cubicBezTo>
                      <a:lnTo>
                        <a:pt x="179920" y="334959"/>
                      </a:lnTo>
                      <a:cubicBezTo>
                        <a:pt x="129229" y="268365"/>
                        <a:pt x="101398" y="183880"/>
                        <a:pt x="107362" y="92437"/>
                      </a:cubicBezTo>
                      <a:cubicBezTo>
                        <a:pt x="110343" y="60631"/>
                        <a:pt x="116307" y="29818"/>
                        <a:pt x="126246" y="0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4" name="Полилиния: фигура 63">
                  <a:extLst>
                    <a:ext uri="{FF2B5EF4-FFF2-40B4-BE49-F238E27FC236}">
                      <a16:creationId xmlns:a16="http://schemas.microsoft.com/office/drawing/2014/main" id="{317699A6-AB6A-4FDA-CBC8-85A3418E6746}"/>
                    </a:ext>
                  </a:extLst>
                </p:cNvPr>
                <p:cNvSpPr/>
                <p:nvPr/>
              </p:nvSpPr>
              <p:spPr>
                <a:xfrm>
                  <a:off x="12141142" y="9323808"/>
                  <a:ext cx="165988" cy="97406"/>
                </a:xfrm>
                <a:custGeom>
                  <a:avLst/>
                  <a:gdLst>
                    <a:gd name="connsiteX0" fmla="*/ 2981 w 165988"/>
                    <a:gd name="connsiteY0" fmla="*/ 25842 h 97406"/>
                    <a:gd name="connsiteX1" fmla="*/ 0 w 165988"/>
                    <a:gd name="connsiteY1" fmla="*/ 97406 h 97406"/>
                    <a:gd name="connsiteX2" fmla="*/ 165988 w 165988"/>
                    <a:gd name="connsiteY2" fmla="*/ 39758 h 97406"/>
                    <a:gd name="connsiteX3" fmla="*/ 147103 w 165988"/>
                    <a:gd name="connsiteY3" fmla="*/ 0 h 97406"/>
                    <a:gd name="connsiteX4" fmla="*/ 2981 w 165988"/>
                    <a:gd name="connsiteY4" fmla="*/ 25842 h 97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988" h="97406">
                      <a:moveTo>
                        <a:pt x="2981" y="25842"/>
                      </a:moveTo>
                      <a:lnTo>
                        <a:pt x="0" y="97406"/>
                      </a:lnTo>
                      <a:cubicBezTo>
                        <a:pt x="59637" y="90449"/>
                        <a:pt x="116291" y="69576"/>
                        <a:pt x="165988" y="39758"/>
                      </a:cubicBezTo>
                      <a:lnTo>
                        <a:pt x="147103" y="0"/>
                      </a:lnTo>
                      <a:cubicBezTo>
                        <a:pt x="102376" y="17891"/>
                        <a:pt x="53673" y="26836"/>
                        <a:pt x="2981" y="25842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5" name="Полилиния: фигура 64">
                  <a:extLst>
                    <a:ext uri="{FF2B5EF4-FFF2-40B4-BE49-F238E27FC236}">
                      <a16:creationId xmlns:a16="http://schemas.microsoft.com/office/drawing/2014/main" id="{1248DBD2-9AEE-1887-8F3D-165BF0762F20}"/>
                    </a:ext>
                  </a:extLst>
                </p:cNvPr>
                <p:cNvSpPr/>
                <p:nvPr/>
              </p:nvSpPr>
              <p:spPr>
                <a:xfrm>
                  <a:off x="11869795" y="9258207"/>
                  <a:ext cx="224631" cy="164995"/>
                </a:xfrm>
                <a:custGeom>
                  <a:avLst/>
                  <a:gdLst>
                    <a:gd name="connsiteX0" fmla="*/ 0 w 224631"/>
                    <a:gd name="connsiteY0" fmla="*/ 96413 h 164995"/>
                    <a:gd name="connsiteX1" fmla="*/ 205747 w 224631"/>
                    <a:gd name="connsiteY1" fmla="*/ 164995 h 164995"/>
                    <a:gd name="connsiteX2" fmla="*/ 217674 w 224631"/>
                    <a:gd name="connsiteY2" fmla="*/ 164995 h 164995"/>
                    <a:gd name="connsiteX3" fmla="*/ 224631 w 224631"/>
                    <a:gd name="connsiteY3" fmla="*/ 85480 h 164995"/>
                    <a:gd name="connsiteX4" fmla="*/ 48704 w 224631"/>
                    <a:gd name="connsiteY4" fmla="*/ 0 h 164995"/>
                    <a:gd name="connsiteX5" fmla="*/ 0 w 224631"/>
                    <a:gd name="connsiteY5" fmla="*/ 96413 h 164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24631" h="164995">
                      <a:moveTo>
                        <a:pt x="0" y="96413"/>
                      </a:moveTo>
                      <a:cubicBezTo>
                        <a:pt x="58643" y="136171"/>
                        <a:pt x="129213" y="162013"/>
                        <a:pt x="205747" y="164995"/>
                      </a:cubicBezTo>
                      <a:cubicBezTo>
                        <a:pt x="209722" y="164995"/>
                        <a:pt x="213698" y="164995"/>
                        <a:pt x="217674" y="164995"/>
                      </a:cubicBezTo>
                      <a:lnTo>
                        <a:pt x="224631" y="85480"/>
                      </a:lnTo>
                      <a:cubicBezTo>
                        <a:pt x="157044" y="73552"/>
                        <a:pt x="97407" y="43734"/>
                        <a:pt x="48704" y="0"/>
                      </a:cubicBezTo>
                      <a:lnTo>
                        <a:pt x="0" y="96413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3" name="Полилиния: фигура 82">
                  <a:extLst>
                    <a:ext uri="{FF2B5EF4-FFF2-40B4-BE49-F238E27FC236}">
                      <a16:creationId xmlns:a16="http://schemas.microsoft.com/office/drawing/2014/main" id="{458A730F-B889-E0F8-FA9B-FC248C197233}"/>
                    </a:ext>
                  </a:extLst>
                </p:cNvPr>
                <p:cNvSpPr/>
                <p:nvPr/>
              </p:nvSpPr>
              <p:spPr>
                <a:xfrm>
                  <a:off x="12325022" y="9228389"/>
                  <a:ext cx="111321" cy="110328"/>
                </a:xfrm>
                <a:custGeom>
                  <a:avLst/>
                  <a:gdLst>
                    <a:gd name="connsiteX0" fmla="*/ 0 w 111321"/>
                    <a:gd name="connsiteY0" fmla="*/ 77528 h 110328"/>
                    <a:gd name="connsiteX1" fmla="*/ 17890 w 111321"/>
                    <a:gd name="connsiteY1" fmla="*/ 110328 h 110328"/>
                    <a:gd name="connsiteX2" fmla="*/ 111321 w 111321"/>
                    <a:gd name="connsiteY2" fmla="*/ 10934 h 110328"/>
                    <a:gd name="connsiteX3" fmla="*/ 97406 w 111321"/>
                    <a:gd name="connsiteY3" fmla="*/ 0 h 110328"/>
                    <a:gd name="connsiteX4" fmla="*/ 0 w 111321"/>
                    <a:gd name="connsiteY4" fmla="*/ 77528 h 110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321" h="110328">
                      <a:moveTo>
                        <a:pt x="0" y="77528"/>
                      </a:moveTo>
                      <a:lnTo>
                        <a:pt x="17890" y="110328"/>
                      </a:lnTo>
                      <a:cubicBezTo>
                        <a:pt x="53673" y="82497"/>
                        <a:pt x="85479" y="48704"/>
                        <a:pt x="111321" y="10934"/>
                      </a:cubicBezTo>
                      <a:lnTo>
                        <a:pt x="97406" y="0"/>
                      </a:lnTo>
                      <a:cubicBezTo>
                        <a:pt x="70570" y="30813"/>
                        <a:pt x="36775" y="57649"/>
                        <a:pt x="0" y="77528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78" name="Рисунок 4">
              <a:extLst>
                <a:ext uri="{FF2B5EF4-FFF2-40B4-BE49-F238E27FC236}">
                  <a16:creationId xmlns:a16="http://schemas.microsoft.com/office/drawing/2014/main" id="{7C16129C-BB3C-408F-E212-D3D133AEBDE7}"/>
                </a:ext>
              </a:extLst>
            </p:cNvPr>
            <p:cNvGrpSpPr/>
            <p:nvPr/>
          </p:nvGrpSpPr>
          <p:grpSpPr>
            <a:xfrm>
              <a:off x="51617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179" name="Рисунок 4">
                <a:extLst>
                  <a:ext uri="{FF2B5EF4-FFF2-40B4-BE49-F238E27FC236}">
                    <a16:creationId xmlns:a16="http://schemas.microsoft.com/office/drawing/2014/main" id="{B21F647C-2A42-7821-A993-25F1E34BCB50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289" name="Полилиния: фигура 288">
                  <a:extLst>
                    <a:ext uri="{FF2B5EF4-FFF2-40B4-BE49-F238E27FC236}">
                      <a16:creationId xmlns:a16="http://schemas.microsoft.com/office/drawing/2014/main" id="{45C1AEC4-CE8C-9276-1493-A14F7132DE94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" name="Полилиния: фигура 289">
                  <a:extLst>
                    <a:ext uri="{FF2B5EF4-FFF2-40B4-BE49-F238E27FC236}">
                      <a16:creationId xmlns:a16="http://schemas.microsoft.com/office/drawing/2014/main" id="{8287CB12-160A-E07C-1A4D-064610A629FA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80" name="Рисунок 4">
                <a:extLst>
                  <a:ext uri="{FF2B5EF4-FFF2-40B4-BE49-F238E27FC236}">
                    <a16:creationId xmlns:a16="http://schemas.microsoft.com/office/drawing/2014/main" id="{8C96F9C7-8A4A-21E0-62CA-80DF3BA85729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277" name="Полилиния: фигура 276">
                  <a:extLst>
                    <a:ext uri="{FF2B5EF4-FFF2-40B4-BE49-F238E27FC236}">
                      <a16:creationId xmlns:a16="http://schemas.microsoft.com/office/drawing/2014/main" id="{94CB02CD-D782-3BD3-19F8-095AFA6107B1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" name="Полилиния: фигура 277">
                  <a:extLst>
                    <a:ext uri="{FF2B5EF4-FFF2-40B4-BE49-F238E27FC236}">
                      <a16:creationId xmlns:a16="http://schemas.microsoft.com/office/drawing/2014/main" id="{05996D6F-D4D3-DCF6-0035-3EFB4811D0AA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" name="Полилиния: фигура 278">
                  <a:extLst>
                    <a:ext uri="{FF2B5EF4-FFF2-40B4-BE49-F238E27FC236}">
                      <a16:creationId xmlns:a16="http://schemas.microsoft.com/office/drawing/2014/main" id="{4DAD4E88-98BD-D69A-916B-908E62325098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" name="Полилиния: фигура 279">
                  <a:extLst>
                    <a:ext uri="{FF2B5EF4-FFF2-40B4-BE49-F238E27FC236}">
                      <a16:creationId xmlns:a16="http://schemas.microsoft.com/office/drawing/2014/main" id="{C20ECA0F-CDAA-61A6-DA6E-14AABF339EF3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" name="Полилиния: фигура 280">
                  <a:extLst>
                    <a:ext uri="{FF2B5EF4-FFF2-40B4-BE49-F238E27FC236}">
                      <a16:creationId xmlns:a16="http://schemas.microsoft.com/office/drawing/2014/main" id="{577318C6-FDB9-3624-5119-E3E2DCFCAF5D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" name="Полилиния: фигура 281">
                  <a:extLst>
                    <a:ext uri="{FF2B5EF4-FFF2-40B4-BE49-F238E27FC236}">
                      <a16:creationId xmlns:a16="http://schemas.microsoft.com/office/drawing/2014/main" id="{922ABFA9-F620-CD2A-656D-63716066B495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3" name="Полилиния: фигура 282">
                  <a:extLst>
                    <a:ext uri="{FF2B5EF4-FFF2-40B4-BE49-F238E27FC236}">
                      <a16:creationId xmlns:a16="http://schemas.microsoft.com/office/drawing/2014/main" id="{67DF7898-38BE-4C22-C00A-9DF2A0DD8EC5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" name="Полилиния: фигура 283">
                  <a:extLst>
                    <a:ext uri="{FF2B5EF4-FFF2-40B4-BE49-F238E27FC236}">
                      <a16:creationId xmlns:a16="http://schemas.microsoft.com/office/drawing/2014/main" id="{85D5EF2A-6497-CE97-9503-993A3C7619DB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" name="Полилиния: фигура 287">
                  <a:extLst>
                    <a:ext uri="{FF2B5EF4-FFF2-40B4-BE49-F238E27FC236}">
                      <a16:creationId xmlns:a16="http://schemas.microsoft.com/office/drawing/2014/main" id="{EB85BF87-20DF-18A2-9CF6-17054831A2C3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83" name="Рисунок 4">
                <a:extLst>
                  <a:ext uri="{FF2B5EF4-FFF2-40B4-BE49-F238E27FC236}">
                    <a16:creationId xmlns:a16="http://schemas.microsoft.com/office/drawing/2014/main" id="{857AD2C8-9B63-1D69-5730-9144934D3DA3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187" name="Рисунок 4">
                  <a:extLst>
                    <a:ext uri="{FF2B5EF4-FFF2-40B4-BE49-F238E27FC236}">
                      <a16:creationId xmlns:a16="http://schemas.microsoft.com/office/drawing/2014/main" id="{A5FB3520-E778-1986-67A7-22F8324DC89A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260" name="Полилиния: фигура 259">
                    <a:extLst>
                      <a:ext uri="{FF2B5EF4-FFF2-40B4-BE49-F238E27FC236}">
                        <a16:creationId xmlns:a16="http://schemas.microsoft.com/office/drawing/2014/main" id="{2E0177B7-563E-8BE0-1E7B-99CF966EE1C2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1" name="Полилиния: фигура 260">
                    <a:extLst>
                      <a:ext uri="{FF2B5EF4-FFF2-40B4-BE49-F238E27FC236}">
                        <a16:creationId xmlns:a16="http://schemas.microsoft.com/office/drawing/2014/main" id="{24A47EA4-9932-4B12-EEE5-8C0EA3A124FD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4" name="Полилиния: фигура 263">
                    <a:extLst>
                      <a:ext uri="{FF2B5EF4-FFF2-40B4-BE49-F238E27FC236}">
                        <a16:creationId xmlns:a16="http://schemas.microsoft.com/office/drawing/2014/main" id="{429A4524-87E0-75FE-E044-29D000A7E55B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7" name="Полилиния: фигура 266">
                    <a:extLst>
                      <a:ext uri="{FF2B5EF4-FFF2-40B4-BE49-F238E27FC236}">
                        <a16:creationId xmlns:a16="http://schemas.microsoft.com/office/drawing/2014/main" id="{15A5FED4-6652-F391-5B10-65B2D5316978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8" name="Полилиния: фигура 267">
                    <a:extLst>
                      <a:ext uri="{FF2B5EF4-FFF2-40B4-BE49-F238E27FC236}">
                        <a16:creationId xmlns:a16="http://schemas.microsoft.com/office/drawing/2014/main" id="{02F51B1C-562D-8D14-20F2-59536069E143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9" name="Полилиния: фигура 268">
                    <a:extLst>
                      <a:ext uri="{FF2B5EF4-FFF2-40B4-BE49-F238E27FC236}">
                        <a16:creationId xmlns:a16="http://schemas.microsoft.com/office/drawing/2014/main" id="{69F127C4-5CC1-2D05-2291-BFAFF7A68AD4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0" name="Полилиния: фигура 269">
                    <a:extLst>
                      <a:ext uri="{FF2B5EF4-FFF2-40B4-BE49-F238E27FC236}">
                        <a16:creationId xmlns:a16="http://schemas.microsoft.com/office/drawing/2014/main" id="{0605E0F9-DC65-76ED-30F7-84B41FDF194B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1" name="Полилиния: фигура 270">
                    <a:extLst>
                      <a:ext uri="{FF2B5EF4-FFF2-40B4-BE49-F238E27FC236}">
                        <a16:creationId xmlns:a16="http://schemas.microsoft.com/office/drawing/2014/main" id="{270FAB3C-5829-931C-5FC0-944EA626A8C2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2" name="Полилиния: фигура 271">
                    <a:extLst>
                      <a:ext uri="{FF2B5EF4-FFF2-40B4-BE49-F238E27FC236}">
                        <a16:creationId xmlns:a16="http://schemas.microsoft.com/office/drawing/2014/main" id="{747DC480-F10E-5C20-9EC2-36965DC75F6B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3" name="Полилиния: фигура 272">
                    <a:extLst>
                      <a:ext uri="{FF2B5EF4-FFF2-40B4-BE49-F238E27FC236}">
                        <a16:creationId xmlns:a16="http://schemas.microsoft.com/office/drawing/2014/main" id="{93414A03-AA99-3E52-5369-6E122732E76A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4" name="Полилиния: фигура 273">
                    <a:extLst>
                      <a:ext uri="{FF2B5EF4-FFF2-40B4-BE49-F238E27FC236}">
                        <a16:creationId xmlns:a16="http://schemas.microsoft.com/office/drawing/2014/main" id="{B8CFAAE8-1C4B-E1BF-AC1C-28C7422907AD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5" name="Полилиния: фигура 274">
                    <a:extLst>
                      <a:ext uri="{FF2B5EF4-FFF2-40B4-BE49-F238E27FC236}">
                        <a16:creationId xmlns:a16="http://schemas.microsoft.com/office/drawing/2014/main" id="{649F7207-AB07-510A-6F3C-CF65AB7B01D9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6" name="Полилиния: фигура 275">
                    <a:extLst>
                      <a:ext uri="{FF2B5EF4-FFF2-40B4-BE49-F238E27FC236}">
                        <a16:creationId xmlns:a16="http://schemas.microsoft.com/office/drawing/2014/main" id="{1D95947B-1F3D-DB16-EC96-314F48E1D2F8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88" name="Рисунок 4">
                  <a:extLst>
                    <a:ext uri="{FF2B5EF4-FFF2-40B4-BE49-F238E27FC236}">
                      <a16:creationId xmlns:a16="http://schemas.microsoft.com/office/drawing/2014/main" id="{E8A32B64-3621-D90F-18D5-55847066472C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258" name="Полилиния: фигура 257">
                    <a:extLst>
                      <a:ext uri="{FF2B5EF4-FFF2-40B4-BE49-F238E27FC236}">
                        <a16:creationId xmlns:a16="http://schemas.microsoft.com/office/drawing/2014/main" id="{F54853D4-573A-E5A3-B54A-CC3D17B0D004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9" name="Полилиния: фигура 258">
                    <a:extLst>
                      <a:ext uri="{FF2B5EF4-FFF2-40B4-BE49-F238E27FC236}">
                        <a16:creationId xmlns:a16="http://schemas.microsoft.com/office/drawing/2014/main" id="{E939719E-717F-C9AD-5147-A9A5F67A0789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47FDF937-C2BC-8AE5-1573-E10283E3080C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DD7D0D0-AC7B-0E43-BA01-44400343E430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86AEC53-B4C7-6BED-4121-8C018E4D7A25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99D3F8A-36F8-210D-25F3-28FE9C293035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AA5B408-6ABB-E95A-C9E2-3AACA6F023A6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0F46F4D-864B-7DD1-F84C-DDB5FB65119E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6430D7E-69A9-52AD-3560-506C973227C2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7CE52D0-1ADF-309C-2A41-F692B077CE2C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95EE580-FE45-22DF-D4F5-4C587F3AC21E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1963307-31F1-307C-D084-9903EE50E310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F9647D0-22D8-88D0-2F12-6712248DA355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F6247DD-9F68-30DC-68CE-CC2CEA0CA795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D4E4AFB-72EF-2567-A085-021B632E185B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F07BE5E6-D667-AF43-70C3-9EF3630A5681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D4060EEB-1A3D-5957-9F6B-03BC3AB26C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2A49D7C4-6EEC-66C7-3383-6CF68CF16070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E98AC7B8-9E0D-332B-F52D-0421071D0968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890987D2-F8BA-8821-EB28-3F99B11C62F1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4728A149-3EB3-EDDA-DEA4-9F8D1D21A92E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A4C2654-1692-FEAC-6374-FA0D67BB83F2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C6612D99-D4D5-2B95-465F-59BBB776525D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339E6168-3092-2E79-B238-A0A87CE3D186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F71EAB83-ACDC-44BA-CE59-E93FB190FB62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3D8CD246-69A6-2658-4406-B4E11CF43654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959C1157-BE35-B666-DE56-2C6D54155B0E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5532A632-B58A-7CD7-5A42-431500657437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EC5F0C48-3D40-E046-E06F-8C41A1DB3016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A4690DC6-2F8B-C5C7-489B-600B478AF614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4AE3A13-BCCB-9B51-5EE7-D546BD79EA16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738793B1-8F97-E405-7A4D-0BA5CEADBCDB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BD652761-7CDF-9920-666D-F65FCECD7EDB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46A9C8FF-EC0B-7AD5-BEBB-D3D1AAD85813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31A51E8E-5EAF-A143-11F2-8F3E4B2BE420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1F6614DE-DE7F-D2C9-808B-224AA5F39069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74673043-C60C-38C7-65CC-F0E441F6362C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DDF8160D-9209-AC69-6E27-8B7D5B4FF115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B82DFBCC-52C9-A8CC-7444-D764B23E856B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F3ADCE5C-3FCC-A9F9-844D-CC4CF273C4FD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E4929272-D8F2-25A1-FB7E-CC9E237C26BC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85A3E56-2D7B-0640-B056-C1D5B82C9BA0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46C9979-2B52-0B76-752B-85313FFEA2C0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49E449F5-BB6C-839B-0237-B51F57A86F3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609E81D1-E2B6-6B2E-7798-AA11A09CFCBA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B0545353-2582-8662-3B7A-58F31E568C25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B606DC29-566D-30D6-32AC-97F0717BAFD3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A0E70521-6B2F-CB4F-DE7D-B164D7978653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C9D9123A-3AA4-3C66-4DDE-E97B4C9B72C2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8480B825-9E6B-C883-3708-42AF4D55D7FB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8B32F1F0-5017-8FCB-2C4E-AB4879F01A9F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7D4FEA1D-7AD8-9FE0-D74D-8E6C95D8D165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F5A86484-9C60-7778-5986-DF8DA59EDD64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3DD79FC5-BC68-27AD-B80D-7EC57F7394CA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577BC6B6-97D2-F36C-3FA8-18484CAEFE92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066ABC02-70A0-3698-D35E-99692DFC320D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A15136E4-CB0B-44F0-B4BB-D88450A877E1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090B56EC-D6BB-40AE-9AE3-AE78A0C082D5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BFA59F84-AAD5-D2F8-D482-818E0DE39CC0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EC26A9D9-E68E-E8DC-50FE-EEFC18A69561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E75BE37E-074A-E769-C549-3136BCD7233C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0C152C04-FC3C-116C-5A0D-5C0C21C738A6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E558A69D-C920-26DB-DD5A-8D769B06CE5F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E63962EA-BF66-27DA-C73E-8E5A34F5C425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1ACDDC49-A888-0EA3-A46A-8341A83AA569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A0349641-1665-1939-E97C-4344764212AE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3A4615E-FCA4-B14A-E001-84E9DBCB7974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97002579-4CEE-561E-A435-DA8B08209519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577D06B9-97FC-2DB7-E74B-B308ECCDB093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3A7CCAB6-7A18-A6EE-F462-F11C27A414DE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59368AB9-EE81-B4EE-6E5D-C8436713956A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72EB707B-CA56-F0FB-2F7C-EA11F4AFC789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222F9ACD-29C2-CA82-EFEA-EED83920F17E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DA794067-177B-12FE-934B-F751FA43E71A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E1A18C4E-2A64-35C7-0D75-5D0446D33BD0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2999B0C7-92B0-1EB9-D7FD-69170FBAD2EF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5F00BCD4-4016-1639-25EE-A6823A6D3DE3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7CF68AE6-A5A4-66C3-56FA-98C3325BA0F1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10368E5B-A963-5A70-8C61-903037857014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7CA6DFCA-5761-3790-C3E6-D62DFCEF2CFA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1D6FDE75-62C1-3645-5064-1C3649E3CA12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44AD13A-80E5-B304-31E4-168471EA24D3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FFC0AD5A-8923-86CE-A7E6-2BF4A8429D8B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CB0EF417-BCEE-4354-E972-D25BE0C7AEA9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94CA60E9-EBA8-B417-560E-38598CFEACEC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6662E6C9-BE55-08A4-14DB-1C9CEF6B8AB7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25C61A9C-E1A5-9EFD-BEFE-6701D93C12D1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1583972F-BF1D-9419-5F6C-D330E91D71C4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EC5243C4-2868-CB55-58DF-D77EACA09F35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F7716412-38BD-A4F9-5302-DBDFFD823D3E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33C196EF-4E88-3A97-C703-15ABB795FD3E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56816778-EBAE-E070-7D86-7EDC7CE121AC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DE6B657F-593B-415A-F6BA-03DC9D9AEE38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77851012-91E6-1E80-0B53-F804DCB5804B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40E41890-5F26-2D86-17B8-27DE5F394E19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A7741589-39A9-7343-F09F-F31B55193965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07D6D86E-F762-51A6-DD6D-3AD40D4EC6D1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CACB7824-F1BB-7E6E-3ABC-EC324D50C8DA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05C0DD19-E013-CE1B-5526-D4B59167930A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1051F76F-1E73-5527-2968-F54560685A5D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94BA30FD-FF57-D222-551C-40F66EB4AD1B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5E1C89F6-7BF9-237E-AD97-E6F210C8A9CF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CF0A60AE-8EDC-4723-F6DE-E322D53D31E1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36D248B5-E92C-AD82-2F3B-64AAEEE09790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5FC6F5F2-8274-EF0E-0B02-AA0690F3E0FB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F89A5DD0-7ACD-F9EF-AD10-9366BC4AAF86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EFC899E9-FBB9-395B-3C5A-751CEF7879B0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4246BE24-6DFD-2294-319E-D701D017EE03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2593C29D-5413-E2F2-624C-D18955CFC9A4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863CEEB3-D04E-E750-9705-859CFC5BFB97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B016A245-999D-AE83-E2B0-B542263E567A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F2EFEF43-BCFA-4B01-8707-D5D5A597764D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0D70D36E-AA8B-F6BE-EA13-FA97581B9696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2ED0739E-7E99-0E69-4431-3A9534FF2C78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051B068A-4852-C9EF-AE09-E48DC4CF6B35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8E47BE8A-4B71-0BB4-BC8D-9A7E5AFC24AB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658468DB-FBB5-EC91-17D7-98F7BEC22BD8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556160F3-81D2-BEB4-9BEC-F622F446B5E1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47FB8ED0-4EC8-1760-CA90-D2978F6F7E18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6C908D32-A3AE-FA53-EE9A-330E223C5E0F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4FC37B81-8681-47EB-7407-C307F2966F0E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11C1CB17-4AD2-540A-5EFC-FE268A88470A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BCA1FAF2-83DF-E2E1-9DC8-C7F5CA944F6A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240F04B6-6CE9-866F-237E-76AC52DB98B9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5A9EA9E8-5DDB-DC12-3C2F-F7CC400A99BD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F6F9E11D-41B7-D869-2F30-671B4F09E5A1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2C91CDDC-D336-9E91-2F5F-6F3317DF1E10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C800D0A6-D3BA-BA76-C782-BEB1E9042D49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E6F8E877-49AE-6798-20C3-B4F8BEA8CD8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73D79C5F-36CD-5F7D-D1CE-13A24FF4B6A7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F6EE35DC-5129-B6D7-EFDB-59CCE07F836A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2" name="Полилиния: фигура 211">
            <a:extLst>
              <a:ext uri="{FF2B5EF4-FFF2-40B4-BE49-F238E27FC236}">
                <a16:creationId xmlns:a16="http://schemas.microsoft.com/office/drawing/2014/main" id="{B6388748-32CB-633D-44ED-EE3F3E784333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5" name="Прямоугольник 214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48278034-647E-F4C9-F391-6575CF25182E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2" name="Текст 101">
            <a:extLst>
              <a:ext uri="{FF2B5EF4-FFF2-40B4-BE49-F238E27FC236}">
                <a16:creationId xmlns:a16="http://schemas.microsoft.com/office/drawing/2014/main" id="{FFE956DB-AD0A-E851-0F1A-D48951C40AE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>
              <a:lnSpc>
                <a:spcPts val="42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n-lt"/>
              </a:rPr>
              <a:t>1 ДЛЯ СИСТЕМ БЕЗОПАСНОСТИ</a:t>
            </a:r>
            <a:endParaRPr lang="en-US" dirty="0">
              <a:solidFill>
                <a:schemeClr val="tx1"/>
              </a:solidFill>
              <a:latin typeface="+mn-lt"/>
            </a:endParaRPr>
          </a:p>
          <a:p>
            <a:r>
              <a:rPr lang="ru-RU" sz="2400" dirty="0">
                <a:solidFill>
                  <a:srgbClr val="8F0E33"/>
                </a:solidFill>
                <a:latin typeface="+mj-lt"/>
                <a:sym typeface="Arial"/>
              </a:rPr>
              <a:t>На все случаи жизни</a:t>
            </a:r>
          </a:p>
        </p:txBody>
      </p:sp>
      <p:sp>
        <p:nvSpPr>
          <p:cNvPr id="100" name="Заголовок 99">
            <a:extLst>
              <a:ext uri="{FF2B5EF4-FFF2-40B4-BE49-F238E27FC236}">
                <a16:creationId xmlns:a16="http://schemas.microsoft.com/office/drawing/2014/main" id="{5A6C678F-ABCB-189B-2447-C2459C6B0A7B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8F0E33"/>
                </a:solidFill>
              </a:rPr>
              <a:t>GP</a:t>
            </a:r>
            <a:endParaRPr lang="ru-RU" dirty="0">
              <a:solidFill>
                <a:srgbClr val="8F0E33"/>
              </a:solidFill>
            </a:endParaRPr>
          </a:p>
        </p:txBody>
      </p:sp>
      <p:pic>
        <p:nvPicPr>
          <p:cNvPr id="104" name="Рисунок 103">
            <a:extLst>
              <a:ext uri="{FF2B5EF4-FFF2-40B4-BE49-F238E27FC236}">
                <a16:creationId xmlns:a16="http://schemas.microsoft.com/office/drawing/2014/main" id="{6502F97F-7DCB-E3EE-4FED-30606032C5B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911" r="10911"/>
          <a:stretch/>
        </p:blipFill>
        <p:spPr>
          <a:xfrm>
            <a:off x="5426377" y="3162921"/>
            <a:ext cx="2263748" cy="2327884"/>
          </a:xfrm>
          <a:prstGeom prst="ellipse">
            <a:avLst/>
          </a:prstGeom>
        </p:spPr>
      </p:pic>
      <p:pic>
        <p:nvPicPr>
          <p:cNvPr id="186" name="Рисунок 185">
            <a:extLst>
              <a:ext uri="{FF2B5EF4-FFF2-40B4-BE49-F238E27FC236}">
                <a16:creationId xmlns:a16="http://schemas.microsoft.com/office/drawing/2014/main" id="{D5127422-A6F4-7A0C-D49B-AEAC0D53185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42156" y="4584700"/>
            <a:ext cx="7752001" cy="5181600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  <p:sp>
        <p:nvSpPr>
          <p:cNvPr id="93" name="TextBox 92">
            <a:extLst>
              <a:ext uri="{FF2B5EF4-FFF2-40B4-BE49-F238E27FC236}">
                <a16:creationId xmlns:a16="http://schemas.microsoft.com/office/drawing/2014/main" id="{A70BD400-2612-54B6-3309-48A4BF29BCE2}"/>
              </a:ext>
            </a:extLst>
          </p:cNvPr>
          <p:cNvSpPr txBox="1"/>
          <p:nvPr/>
        </p:nvSpPr>
        <p:spPr>
          <a:xfrm>
            <a:off x="8895556" y="1689100"/>
            <a:ext cx="7828034" cy="49888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Основные преимущества</a:t>
            </a:r>
          </a:p>
          <a:p>
            <a:pPr>
              <a:lnSpc>
                <a:spcPts val="3200"/>
              </a:lnSpc>
            </a:pPr>
            <a:endParaRPr lang="ru-RU" sz="2400" dirty="0">
              <a:ln/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ea typeface="Verdana"/>
                <a:sym typeface="Verdana"/>
                <a:rtl val="0"/>
              </a:rPr>
              <a:t>Улучшенная проводимость и сокращенное время заряда благодаря добавлению углерода в отрицательные пластины (технология GFC)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ea typeface="Verdana"/>
                <a:sym typeface="Verdana"/>
                <a:rtl val="0"/>
              </a:rPr>
              <a:t>Решетки пластин выполнены из сплава на основе свинца высокой степени очистки для увеличения плотности энергии и повышения коррозионной стойкости пластин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ea typeface="Verdana"/>
                <a:sym typeface="Verdana"/>
                <a:rtl val="0"/>
              </a:rPr>
              <a:t>Ударопрочный корпус из ABS-пластика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ea typeface="Verdana"/>
                <a:sym typeface="Verdana"/>
                <a:rtl val="0"/>
              </a:rPr>
              <a:t>Низкий уровень саморазряда обеспечивает до 12 месяцев хранения без подзаряда</a:t>
            </a:r>
          </a:p>
        </p:txBody>
      </p:sp>
    </p:spTree>
    <p:extLst>
      <p:ext uri="{BB962C8B-B14F-4D97-AF65-F5344CB8AC3E}">
        <p14:creationId xmlns:p14="http://schemas.microsoft.com/office/powerpoint/2010/main" val="42160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13C76CD-49B4-292E-78DF-EB4C96F1E121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BD9C4B-EBAB-B40F-9EC7-CE7965E75004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0ED0A2-8963-211F-DDA3-60B2A8ED11E8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A2F4CF5-9AFA-CABA-8A08-7CCE2DFAC670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53C5C5-AAD2-128A-F35A-C67FCBE98C6F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70F4C31-5C19-6197-489B-3D58CC8645E0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800BE08-6AE0-A50B-435D-32AC963C0151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EFDAED5-C58E-2675-BCC0-89CC5EC64DBD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E4B4FDF-018A-CE3A-1045-B1783AF0C924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862CC33-4BC2-00E3-7B23-C8FA963A2EF6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164C108-227B-D53D-3CF5-82C1CDA7C435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A6A00046-EA02-82D8-DE14-F1F2D11C0974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00F676C-5B0E-1BA3-D7E2-7D7CFCEA31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E4B76ED6-E08F-AC52-7D4C-E88B81CB3B25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2BA93B45-DE13-9AF3-11ED-13B2A9FD8ECC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758C74C0-5DEC-41C4-A9AB-0165342F65AB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DD39CBA-93B1-F00F-6972-172A3BEBBC78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23BF717-AF5A-06D2-50D9-2DDF8E4E19C6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D9A9271A-9FD3-0870-FC73-8407AFB9853C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BFCBFBC3-6C50-6FE2-12AC-64F76E904551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3F319D3C-2D7D-AA17-2A07-5669333357E2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7EF49BEF-DDB9-22AE-7D7E-80167F4B6E78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68F093E9-258F-768B-339E-F3696D7C7872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6AFF814C-9FC8-FD01-B434-696AAEE2F972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814E121C-14E9-C70F-D8AC-3FE4FE88C2CE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E5B67714-FE50-C1B8-B0D7-110E573EE895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495830-B397-8B6A-EBE0-35B66C26C1E7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7DEFEE44-1ADC-22C2-5A2D-99C2344358B3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53E31922-CC71-F965-5517-A5BDB0424B77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EA8620B0-B418-5DEE-BFAD-0350A132F0FB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D22F5D4A-C6D1-E10E-BA7E-370D99F332C5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952D1C30-6B77-10D8-58A7-6877CC1767CC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06183DF9-4503-4462-F234-A74F903BFDEB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282A3564-55BA-BBB7-B044-48120C95C64E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8F54D046-93FA-752C-9A26-3DFFA86865C1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796D783-7969-EB74-7EDA-27A818849B06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4A7D52F-5CF0-9631-99D1-1A2E9E6FE97E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6422431-3EDA-0D86-C4E0-8E4B30799625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14CA4A3-6341-C384-1AE1-16AD749C6294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75718398-58DD-2C27-88DF-A1D355E3B3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1389F0C-1BE0-BA06-4A3A-ADCE83E7301C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E3C0BBCC-48FB-82D9-8718-34CA97C1A7AB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5A01ECAF-F11F-D997-6F52-91F38F3736EE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580A74F0-1657-54F9-D679-BE77D13FC38D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4EFCD55F-8089-1C68-3C2F-C8D4E63000F0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907B7787-E4F4-0C8F-5965-B079C0B47640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F7728AF0-C99D-225B-2591-67F280B5416B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E1752690-2EB3-06DB-3132-C505B66ECB97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EC4158DB-3276-CC14-465B-586BB08EB94E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30F29101-F8C2-1DB1-53CD-B2EA55D8A74C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B20E8E4-39CF-F217-066B-478966490997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C1A2483E-21BC-9662-C589-2E4FF23848CE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C4560BBA-3E4D-3D1C-1195-10AAE65717B7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A88844A4-6A18-29E6-8689-67EC6AC92AC6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D3ADBCD-576B-9409-13F6-33DB962664E9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5408B49-7F9A-B39A-EEBB-00BCC0B1F2B6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F62D93C-65E9-E9C7-8387-9988988A44B7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13CE530-C045-37F1-53FB-4C6F6D397191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75EE0B7-21C4-4A96-16D1-DD0382921670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84C0200-17EE-3FB2-3A19-8DD5C11F367E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01ABB76-0C1C-FB4B-C149-4C0EE5981CFF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DB99234-43E1-786D-7EDF-E575DB743030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17EDC5D-4747-51A5-CE86-03445E0272F9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71E7F66B-083D-58DC-F85F-8581DB5E8926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BF7F399D-4F61-FE1C-817F-9D986408C0B7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4A95D6A6-2DC4-95F7-1949-7A659AE67250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097D7A19-0254-775F-C7F5-CE9964E1822C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D75889E5-7E1C-14C0-8080-F9537DF85F45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EEC56884-378A-BCD5-F332-8DB960E94522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5064FFC5-679A-F389-DD0C-08DABCC405F1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67B0F98F-D6AF-0C3D-5398-1A5E2E520C7C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8B6B19EA-6871-E42B-E21A-36673696F705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1B39709-E1C4-E393-F13A-3120CA5DC4A9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3B9161F9-B28A-F5DC-44DC-CBD3F6BAC54A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0273F5AB-DCEC-F474-565D-8E9AFD949EC3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454B778C-6EBC-56F5-B1F4-2CED776B9E63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046E0302-DF1B-4663-26BF-C502F88F048C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C54F19C-4C3E-D92A-FE98-2E6334397A21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7260D671-396D-9165-3822-436076DB0C9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7608E0A5-C0CA-D129-3938-6813ACDC9FD8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5BD1B75E-6BEC-CD68-6DF8-6C96EE76F1FF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B48328BB-FF5F-D344-A91E-E40F34464D8A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D97CC755-3744-6280-0724-8BD297DAB235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91AACB0B-ED34-2986-E0C3-995AF6B0BD22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E3718431-01A0-4A57-FA0A-64EF68560B6E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6F8ACF06-9A29-7A3B-F4F0-F887F00E7B03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77E0F73D-D714-1912-3152-561862635288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B247D373-60C3-FA51-4B83-AA24F7E47E4A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CD8595A2-EE43-53DD-F1C3-EEFEB8A53054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5D60CA08-B42A-9F0A-B4A6-D79C9F0EF7C4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8590ABDB-829F-6115-075C-005062E85EC6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5413F195-E5E8-3027-F6AD-4D23948EB074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F9BA0300-8FD5-E270-4167-7561671BA99F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B188896C-2926-A26C-1046-C99EF4137AFD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2B3C3BEF-C8CC-2FD8-C077-E23B352D9133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BEA4EEBC-F928-732F-876B-A5982BFBFB07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D99B0A29-72C5-5474-4477-74D9D072C88D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93929662-B5A3-8CF0-E3DB-0190D54A6D5E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AFC7EAF2-37CB-2D5D-43D6-31C01FE5B9CD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71625D0B-3596-A987-AB6D-4B09CE499A60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CC2160F9-820E-496E-FC4A-51DCFBA0F809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DBD7E0BF-F054-D7A8-E163-FC424BAD1B13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E2FED2BB-6D1E-9984-0D01-8D7467338A54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AF327025-9504-0585-E368-4A0CB30CE955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AD8C93CB-10C7-8D4B-75DC-368FFDBC29FC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15832FE6-7E12-4380-42CF-7F1F24C7B2FC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875410EF-871A-E249-CE50-2EC121F91156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D94CC048-51D4-C798-0A85-04733F4BD734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5C045D2A-839F-AB3E-E12A-E9CC997B0E29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529AEC05-6CD0-278F-573D-089E8619C109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0E825FCB-A32A-24FC-76F6-ABB25BF784E8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F072AF3A-D01A-DCB1-72B1-7F305E291DCD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BF7020C1-EBD7-AD4A-B50F-A224CCCAEE77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82D68FE8-F8BC-CDEF-A758-14141009BE13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2C54EDFC-9F55-F4D5-12C1-77CE99A377CE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3C8B1A27-F381-1987-CDB7-25D360205F2F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9AE6EF62-2276-8C6B-8351-5632E4D93AAE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24322894-4428-DDE9-C481-6C9DCA373DBE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973E5990-21CB-8103-3FFA-FDD25131E32A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09E8EF87-0E20-3596-D9D6-18315B679FE7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66C1EB0C-F157-FD1B-C816-BEFB40CB2B39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291E76E6-CC3B-E418-1875-8613073BFBDD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5C789995-E770-0750-B4E5-5ABC375376B7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983AD44B-CEC1-448E-C147-614B89D5E471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1F0EA765-A37E-7064-06B0-5D89D076608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776F53EE-A94F-F02E-7DCE-FFCCF8826013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D86B114D-F732-3C6B-BBD5-3E55BF9FD1E5}"/>
              </a:ext>
            </a:extLst>
          </p:cNvPr>
          <p:cNvSpPr txBox="1"/>
          <p:nvPr/>
        </p:nvSpPr>
        <p:spPr>
          <a:xfrm>
            <a:off x="8920263" y="1689100"/>
            <a:ext cx="7442893" cy="53991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Серия GPL 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– расширенная линейка универсальных необслуживаемых стационарных аккумуляторных батарей общего назначения с увеличенным сроком службы и номинальным напряжением 12 В, емкостью до 250 </a:t>
            </a:r>
            <a:r>
              <a:rPr lang="ru-RU" sz="2400" dirty="0" err="1">
                <a:ln/>
                <a:ea typeface="Verdana"/>
                <a:sym typeface="Verdana"/>
                <a:rtl val="0"/>
              </a:rPr>
              <a:t>А·ч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, изготовленных по технологии AGM.</a:t>
            </a:r>
          </a:p>
          <a:p>
            <a:pPr>
              <a:lnSpc>
                <a:spcPts val="3200"/>
              </a:lnSpc>
            </a:pPr>
            <a:endParaRPr lang="ru-RU" sz="2400" dirty="0">
              <a:ln/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ea typeface="Verdana"/>
                <a:sym typeface="Verdana"/>
                <a:rtl val="0"/>
              </a:rPr>
              <a:t>Аккумуляторы </a:t>
            </a:r>
            <a:r>
              <a:rPr lang="ru-RU" sz="2400" dirty="0" err="1">
                <a:ln/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 GPL применяются </a:t>
            </a:r>
            <a:br>
              <a:rPr lang="ru-RU" sz="2400" dirty="0">
                <a:ln/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ea typeface="Verdana"/>
                <a:sym typeface="Verdana"/>
                <a:rtl val="0"/>
              </a:rPr>
              <a:t>в системах бесперебойного питания любых мощностей, медицине, телекоммуникациях, объектах информационных технологий, загородных домах и др. для работы в режиме постоянного подзаряда или циклическом режиме.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253" name="Прямоугольник 252">
            <a:hlinkClick r:id="rId5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F3769667-70E5-5442-A6E7-96AF42AAAD92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08" name="Группа 307">
            <a:extLst>
              <a:ext uri="{FF2B5EF4-FFF2-40B4-BE49-F238E27FC236}">
                <a16:creationId xmlns:a16="http://schemas.microsoft.com/office/drawing/2014/main" id="{B8117BDC-CAAE-FB9B-E762-75D90F07C569}"/>
              </a:ext>
            </a:extLst>
          </p:cNvPr>
          <p:cNvGrpSpPr/>
          <p:nvPr/>
        </p:nvGrpSpPr>
        <p:grpSpPr>
          <a:xfrm>
            <a:off x="3799681" y="9309100"/>
            <a:ext cx="3267075" cy="981075"/>
            <a:chOff x="3799681" y="9309100"/>
            <a:chExt cx="3267075" cy="981075"/>
          </a:xfrm>
        </p:grpSpPr>
        <p:grpSp>
          <p:nvGrpSpPr>
            <p:cNvPr id="172" name="Рисунок 272">
              <a:extLst>
                <a:ext uri="{FF2B5EF4-FFF2-40B4-BE49-F238E27FC236}">
                  <a16:creationId xmlns:a16="http://schemas.microsoft.com/office/drawing/2014/main" id="{9C869D70-2286-E89F-05F5-5E924E687A46}"/>
                </a:ext>
              </a:extLst>
            </p:cNvPr>
            <p:cNvGrpSpPr/>
            <p:nvPr/>
          </p:nvGrpSpPr>
          <p:grpSpPr>
            <a:xfrm>
              <a:off x="6457156" y="9309100"/>
              <a:ext cx="609600" cy="915254"/>
              <a:chOff x="13271401" y="8661572"/>
              <a:chExt cx="418036" cy="627639"/>
            </a:xfrm>
            <a:solidFill>
              <a:srgbClr val="8F0E33"/>
            </a:solidFill>
          </p:grpSpPr>
          <p:grpSp>
            <p:nvGrpSpPr>
              <p:cNvPr id="173" name="Рисунок 272">
                <a:extLst>
                  <a:ext uri="{FF2B5EF4-FFF2-40B4-BE49-F238E27FC236}">
                    <a16:creationId xmlns:a16="http://schemas.microsoft.com/office/drawing/2014/main" id="{EA7C35F1-9B65-57D6-33C7-46F917DEF829}"/>
                  </a:ext>
                </a:extLst>
              </p:cNvPr>
              <p:cNvGrpSpPr/>
              <p:nvPr/>
            </p:nvGrpSpPr>
            <p:grpSpPr>
              <a:xfrm>
                <a:off x="13311116" y="8694559"/>
                <a:ext cx="378320" cy="594651"/>
                <a:chOff x="13311116" y="8694559"/>
                <a:chExt cx="378320" cy="594651"/>
              </a:xfrm>
              <a:grpFill/>
            </p:grpSpPr>
            <p:sp>
              <p:nvSpPr>
                <p:cNvPr id="174" name="Полилиния: фигура 173">
                  <a:extLst>
                    <a:ext uri="{FF2B5EF4-FFF2-40B4-BE49-F238E27FC236}">
                      <a16:creationId xmlns:a16="http://schemas.microsoft.com/office/drawing/2014/main" id="{BBD954B0-3026-BC92-A54F-4278A695EF2C}"/>
                    </a:ext>
                  </a:extLst>
                </p:cNvPr>
                <p:cNvSpPr/>
                <p:nvPr/>
              </p:nvSpPr>
              <p:spPr>
                <a:xfrm>
                  <a:off x="13311116" y="8694559"/>
                  <a:ext cx="378320" cy="594651"/>
                </a:xfrm>
                <a:custGeom>
                  <a:avLst/>
                  <a:gdLst>
                    <a:gd name="connsiteX0" fmla="*/ 361348 w 378320"/>
                    <a:gd name="connsiteY0" fmla="*/ 13890 h 594651"/>
                    <a:gd name="connsiteX1" fmla="*/ 320330 w 378320"/>
                    <a:gd name="connsiteY1" fmla="*/ 217 h 594651"/>
                    <a:gd name="connsiteX2" fmla="*/ 320330 w 378320"/>
                    <a:gd name="connsiteY2" fmla="*/ 8030 h 594651"/>
                    <a:gd name="connsiteX3" fmla="*/ 355488 w 378320"/>
                    <a:gd name="connsiteY3" fmla="*/ 19749 h 594651"/>
                    <a:gd name="connsiteX4" fmla="*/ 369812 w 378320"/>
                    <a:gd name="connsiteY4" fmla="*/ 53605 h 594651"/>
                    <a:gd name="connsiteX5" fmla="*/ 369812 w 378320"/>
                    <a:gd name="connsiteY5" fmla="*/ 541914 h 594651"/>
                    <a:gd name="connsiteX6" fmla="*/ 355488 w 378320"/>
                    <a:gd name="connsiteY6" fmla="*/ 575770 h 594651"/>
                    <a:gd name="connsiteX7" fmla="*/ 320330 w 378320"/>
                    <a:gd name="connsiteY7" fmla="*/ 587489 h 594651"/>
                    <a:gd name="connsiteX8" fmla="*/ 48180 w 378320"/>
                    <a:gd name="connsiteY8" fmla="*/ 562748 h 594651"/>
                    <a:gd name="connsiteX9" fmla="*/ 7813 w 378320"/>
                    <a:gd name="connsiteY9" fmla="*/ 514569 h 594651"/>
                    <a:gd name="connsiteX10" fmla="*/ 7813 w 378320"/>
                    <a:gd name="connsiteY10" fmla="*/ 426673 h 594651"/>
                    <a:gd name="connsiteX11" fmla="*/ 0 w 378320"/>
                    <a:gd name="connsiteY11" fmla="*/ 429928 h 594651"/>
                    <a:gd name="connsiteX12" fmla="*/ 0 w 378320"/>
                    <a:gd name="connsiteY12" fmla="*/ 513917 h 594651"/>
                    <a:gd name="connsiteX13" fmla="*/ 48180 w 378320"/>
                    <a:gd name="connsiteY13" fmla="*/ 569910 h 594651"/>
                    <a:gd name="connsiteX14" fmla="*/ 320330 w 378320"/>
                    <a:gd name="connsiteY14" fmla="*/ 594651 h 594651"/>
                    <a:gd name="connsiteX15" fmla="*/ 325539 w 378320"/>
                    <a:gd name="connsiteY15" fmla="*/ 594651 h 594651"/>
                    <a:gd name="connsiteX16" fmla="*/ 361348 w 378320"/>
                    <a:gd name="connsiteY16" fmla="*/ 580978 h 594651"/>
                    <a:gd name="connsiteX17" fmla="*/ 378276 w 378320"/>
                    <a:gd name="connsiteY17" fmla="*/ 541263 h 594651"/>
                    <a:gd name="connsiteX18" fmla="*/ 378276 w 378320"/>
                    <a:gd name="connsiteY18" fmla="*/ 52954 h 594651"/>
                    <a:gd name="connsiteX19" fmla="*/ 361348 w 378320"/>
                    <a:gd name="connsiteY19" fmla="*/ 13890 h 59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78320" h="594651">
                      <a:moveTo>
                        <a:pt x="361348" y="13890"/>
                      </a:moveTo>
                      <a:cubicBezTo>
                        <a:pt x="350280" y="3472"/>
                        <a:pt x="335956" y="-1085"/>
                        <a:pt x="320330" y="217"/>
                      </a:cubicBezTo>
                      <a:lnTo>
                        <a:pt x="320330" y="8030"/>
                      </a:lnTo>
                      <a:cubicBezTo>
                        <a:pt x="333352" y="6728"/>
                        <a:pt x="346373" y="10634"/>
                        <a:pt x="355488" y="19749"/>
                      </a:cubicBezTo>
                      <a:cubicBezTo>
                        <a:pt x="364603" y="28213"/>
                        <a:pt x="369812" y="39933"/>
                        <a:pt x="369812" y="53605"/>
                      </a:cubicBezTo>
                      <a:lnTo>
                        <a:pt x="369812" y="541914"/>
                      </a:lnTo>
                      <a:cubicBezTo>
                        <a:pt x="369812" y="554935"/>
                        <a:pt x="364603" y="567306"/>
                        <a:pt x="355488" y="575770"/>
                      </a:cubicBezTo>
                      <a:cubicBezTo>
                        <a:pt x="346373" y="584234"/>
                        <a:pt x="334003" y="588140"/>
                        <a:pt x="320330" y="587489"/>
                      </a:cubicBezTo>
                      <a:lnTo>
                        <a:pt x="48180" y="562748"/>
                      </a:lnTo>
                      <a:cubicBezTo>
                        <a:pt x="26043" y="560795"/>
                        <a:pt x="7813" y="539310"/>
                        <a:pt x="7813" y="514569"/>
                      </a:cubicBezTo>
                      <a:lnTo>
                        <a:pt x="7813" y="426673"/>
                      </a:lnTo>
                      <a:lnTo>
                        <a:pt x="0" y="429928"/>
                      </a:lnTo>
                      <a:lnTo>
                        <a:pt x="0" y="513917"/>
                      </a:lnTo>
                      <a:cubicBezTo>
                        <a:pt x="0" y="542565"/>
                        <a:pt x="21486" y="567957"/>
                        <a:pt x="48180" y="569910"/>
                      </a:cubicBezTo>
                      <a:lnTo>
                        <a:pt x="320330" y="594651"/>
                      </a:lnTo>
                      <a:cubicBezTo>
                        <a:pt x="322283" y="594651"/>
                        <a:pt x="323585" y="594651"/>
                        <a:pt x="325539" y="594651"/>
                      </a:cubicBezTo>
                      <a:cubicBezTo>
                        <a:pt x="339211" y="594651"/>
                        <a:pt x="351582" y="590094"/>
                        <a:pt x="361348" y="580978"/>
                      </a:cubicBezTo>
                      <a:cubicBezTo>
                        <a:pt x="372416" y="570561"/>
                        <a:pt x="378276" y="556889"/>
                        <a:pt x="378276" y="541263"/>
                      </a:cubicBezTo>
                      <a:lnTo>
                        <a:pt x="378276" y="52954"/>
                      </a:lnTo>
                      <a:cubicBezTo>
                        <a:pt x="378927" y="37980"/>
                        <a:pt x="372416" y="24307"/>
                        <a:pt x="361348" y="1389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5" name="Полилиния: фигура 174">
                  <a:extLst>
                    <a:ext uri="{FF2B5EF4-FFF2-40B4-BE49-F238E27FC236}">
                      <a16:creationId xmlns:a16="http://schemas.microsoft.com/office/drawing/2014/main" id="{A4AC11FB-93A3-64CE-C5D0-60C9DC282C80}"/>
                    </a:ext>
                  </a:extLst>
                </p:cNvPr>
                <p:cNvSpPr/>
                <p:nvPr/>
              </p:nvSpPr>
              <p:spPr>
                <a:xfrm>
                  <a:off x="13311768" y="8718215"/>
                  <a:ext cx="48179" cy="101568"/>
                </a:xfrm>
                <a:custGeom>
                  <a:avLst/>
                  <a:gdLst>
                    <a:gd name="connsiteX0" fmla="*/ 7813 w 48179"/>
                    <a:gd name="connsiteY0" fmla="*/ 101568 h 101568"/>
                    <a:gd name="connsiteX1" fmla="*/ 7813 w 48179"/>
                    <a:gd name="connsiteY1" fmla="*/ 55993 h 101568"/>
                    <a:gd name="connsiteX2" fmla="*/ 48180 w 48179"/>
                    <a:gd name="connsiteY2" fmla="*/ 7813 h 101568"/>
                    <a:gd name="connsiteX3" fmla="*/ 48180 w 48179"/>
                    <a:gd name="connsiteY3" fmla="*/ 0 h 101568"/>
                    <a:gd name="connsiteX4" fmla="*/ 0 w 48179"/>
                    <a:gd name="connsiteY4" fmla="*/ 55993 h 101568"/>
                    <a:gd name="connsiteX5" fmla="*/ 0 w 48179"/>
                    <a:gd name="connsiteY5" fmla="*/ 96360 h 101568"/>
                    <a:gd name="connsiteX6" fmla="*/ 7813 w 48179"/>
                    <a:gd name="connsiteY6" fmla="*/ 101568 h 101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79" h="101568">
                      <a:moveTo>
                        <a:pt x="7813" y="101568"/>
                      </a:moveTo>
                      <a:lnTo>
                        <a:pt x="7813" y="55993"/>
                      </a:lnTo>
                      <a:cubicBezTo>
                        <a:pt x="7813" y="31252"/>
                        <a:pt x="25392" y="9766"/>
                        <a:pt x="48180" y="7813"/>
                      </a:cubicBezTo>
                      <a:lnTo>
                        <a:pt x="48180" y="0"/>
                      </a:lnTo>
                      <a:cubicBezTo>
                        <a:pt x="21486" y="2604"/>
                        <a:pt x="0" y="27345"/>
                        <a:pt x="0" y="55993"/>
                      </a:cubicBezTo>
                      <a:lnTo>
                        <a:pt x="0" y="96360"/>
                      </a:lnTo>
                      <a:lnTo>
                        <a:pt x="7813" y="10156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76" name="Рисунок 272">
                <a:extLst>
                  <a:ext uri="{FF2B5EF4-FFF2-40B4-BE49-F238E27FC236}">
                    <a16:creationId xmlns:a16="http://schemas.microsoft.com/office/drawing/2014/main" id="{405A745E-5927-F39A-5DCA-A4032D310347}"/>
                  </a:ext>
                </a:extLst>
              </p:cNvPr>
              <p:cNvGrpSpPr/>
              <p:nvPr/>
            </p:nvGrpSpPr>
            <p:grpSpPr>
              <a:xfrm>
                <a:off x="13383386" y="9102351"/>
                <a:ext cx="266941" cy="135424"/>
                <a:chOff x="13383386" y="9102351"/>
                <a:chExt cx="266941" cy="135424"/>
              </a:xfrm>
              <a:grpFill/>
            </p:grpSpPr>
            <p:sp>
              <p:nvSpPr>
                <p:cNvPr id="177" name="Полилиния: фигура 176">
                  <a:extLst>
                    <a:ext uri="{FF2B5EF4-FFF2-40B4-BE49-F238E27FC236}">
                      <a16:creationId xmlns:a16="http://schemas.microsoft.com/office/drawing/2014/main" id="{FD6F7E39-1E9E-51A7-CA8F-45CABADCCF04}"/>
                    </a:ext>
                  </a:extLst>
                </p:cNvPr>
                <p:cNvSpPr/>
                <p:nvPr/>
              </p:nvSpPr>
              <p:spPr>
                <a:xfrm>
                  <a:off x="13383386" y="9102351"/>
                  <a:ext cx="28647" cy="37762"/>
                </a:xfrm>
                <a:custGeom>
                  <a:avLst/>
                  <a:gdLst>
                    <a:gd name="connsiteX0" fmla="*/ 0 w 28647"/>
                    <a:gd name="connsiteY0" fmla="*/ 26043 h 37762"/>
                    <a:gd name="connsiteX1" fmla="*/ 9115 w 28647"/>
                    <a:gd name="connsiteY1" fmla="*/ 26043 h 37762"/>
                    <a:gd name="connsiteX2" fmla="*/ 9115 w 28647"/>
                    <a:gd name="connsiteY2" fmla="*/ 26694 h 37762"/>
                    <a:gd name="connsiteX3" fmla="*/ 10417 w 28647"/>
                    <a:gd name="connsiteY3" fmla="*/ 29299 h 37762"/>
                    <a:gd name="connsiteX4" fmla="*/ 13673 w 28647"/>
                    <a:gd name="connsiteY4" fmla="*/ 29950 h 37762"/>
                    <a:gd name="connsiteX5" fmla="*/ 16277 w 28647"/>
                    <a:gd name="connsiteY5" fmla="*/ 29950 h 37762"/>
                    <a:gd name="connsiteX6" fmla="*/ 19532 w 28647"/>
                    <a:gd name="connsiteY6" fmla="*/ 29299 h 37762"/>
                    <a:gd name="connsiteX7" fmla="*/ 20183 w 28647"/>
                    <a:gd name="connsiteY7" fmla="*/ 27345 h 37762"/>
                    <a:gd name="connsiteX8" fmla="*/ 20183 w 28647"/>
                    <a:gd name="connsiteY8" fmla="*/ 25392 h 37762"/>
                    <a:gd name="connsiteX9" fmla="*/ 19532 w 28647"/>
                    <a:gd name="connsiteY9" fmla="*/ 23439 h 37762"/>
                    <a:gd name="connsiteX10" fmla="*/ 16277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719 w 28647"/>
                    <a:gd name="connsiteY38" fmla="*/ 37763 h 37762"/>
                    <a:gd name="connsiteX39" fmla="*/ 3255 w 28647"/>
                    <a:gd name="connsiteY39" fmla="*/ 35809 h 37762"/>
                    <a:gd name="connsiteX40" fmla="*/ 651 w 28647"/>
                    <a:gd name="connsiteY40" fmla="*/ 28647 h 37762"/>
                    <a:gd name="connsiteX41" fmla="*/ 651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0" y="26043"/>
                      </a:moveTo>
                      <a:lnTo>
                        <a:pt x="9115" y="26043"/>
                      </a:lnTo>
                      <a:lnTo>
                        <a:pt x="9115" y="26694"/>
                      </a:lnTo>
                      <a:cubicBezTo>
                        <a:pt x="9115" y="27996"/>
                        <a:pt x="9766" y="29299"/>
                        <a:pt x="10417" y="29299"/>
                      </a:cubicBezTo>
                      <a:cubicBezTo>
                        <a:pt x="11068" y="29950"/>
                        <a:pt x="12370" y="29950"/>
                        <a:pt x="13673" y="29950"/>
                      </a:cubicBezTo>
                      <a:lnTo>
                        <a:pt x="16277" y="29950"/>
                      </a:lnTo>
                      <a:cubicBezTo>
                        <a:pt x="17579" y="29950"/>
                        <a:pt x="18881" y="29950"/>
                        <a:pt x="19532" y="29299"/>
                      </a:cubicBezTo>
                      <a:cubicBezTo>
                        <a:pt x="20183" y="28647"/>
                        <a:pt x="20183" y="27996"/>
                        <a:pt x="20183" y="27345"/>
                      </a:cubicBezTo>
                      <a:lnTo>
                        <a:pt x="20183" y="25392"/>
                      </a:lnTo>
                      <a:cubicBezTo>
                        <a:pt x="20183" y="24741"/>
                        <a:pt x="20183" y="24090"/>
                        <a:pt x="19532" y="23439"/>
                      </a:cubicBezTo>
                      <a:cubicBezTo>
                        <a:pt x="18881" y="22788"/>
                        <a:pt x="18230" y="22788"/>
                        <a:pt x="16277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719" y="37763"/>
                      </a:lnTo>
                      <a:cubicBezTo>
                        <a:pt x="7813" y="37763"/>
                        <a:pt x="4558" y="37111"/>
                        <a:pt x="3255" y="35809"/>
                      </a:cubicBezTo>
                      <a:cubicBezTo>
                        <a:pt x="1302" y="34507"/>
                        <a:pt x="651" y="31903"/>
                        <a:pt x="651" y="28647"/>
                      </a:cubicBezTo>
                      <a:lnTo>
                        <a:pt x="651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8" name="Полилиния: фигура 177">
                  <a:extLst>
                    <a:ext uri="{FF2B5EF4-FFF2-40B4-BE49-F238E27FC236}">
                      <a16:creationId xmlns:a16="http://schemas.microsoft.com/office/drawing/2014/main" id="{098FF210-E8C8-055C-4263-23715BD84044}"/>
                    </a:ext>
                  </a:extLst>
                </p:cNvPr>
                <p:cNvSpPr/>
                <p:nvPr/>
              </p:nvSpPr>
              <p:spPr>
                <a:xfrm>
                  <a:off x="13416591" y="910235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3 h 37762"/>
                    <a:gd name="connsiteX9" fmla="*/ 13022 w 31251"/>
                    <a:gd name="connsiteY9" fmla="*/ 37763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766 w 31251"/>
                    <a:gd name="connsiteY13" fmla="*/ 15626 h 37762"/>
                    <a:gd name="connsiteX14" fmla="*/ 9766 w 31251"/>
                    <a:gd name="connsiteY14" fmla="*/ 22137 h 37762"/>
                    <a:gd name="connsiteX15" fmla="*/ 11068 w 31251"/>
                    <a:gd name="connsiteY15" fmla="*/ 27996 h 37762"/>
                    <a:gd name="connsiteX16" fmla="*/ 14975 w 31251"/>
                    <a:gd name="connsiteY16" fmla="*/ 29299 h 37762"/>
                    <a:gd name="connsiteX17" fmla="*/ 16928 w 31251"/>
                    <a:gd name="connsiteY17" fmla="*/ 29299 h 37762"/>
                    <a:gd name="connsiteX18" fmla="*/ 20834 w 31251"/>
                    <a:gd name="connsiteY18" fmla="*/ 27996 h 37762"/>
                    <a:gd name="connsiteX19" fmla="*/ 22137 w 31251"/>
                    <a:gd name="connsiteY19" fmla="*/ 22137 h 37762"/>
                    <a:gd name="connsiteX20" fmla="*/ 22137 w 31251"/>
                    <a:gd name="connsiteY20" fmla="*/ 15626 h 37762"/>
                    <a:gd name="connsiteX21" fmla="*/ 20834 w 31251"/>
                    <a:gd name="connsiteY21" fmla="*/ 9766 h 37762"/>
                    <a:gd name="connsiteX22" fmla="*/ 16928 w 31251"/>
                    <a:gd name="connsiteY22" fmla="*/ 8464 h 37762"/>
                    <a:gd name="connsiteX23" fmla="*/ 14975 w 31251"/>
                    <a:gd name="connsiteY23" fmla="*/ 8464 h 37762"/>
                    <a:gd name="connsiteX24" fmla="*/ 11068 w 31251"/>
                    <a:gd name="connsiteY24" fmla="*/ 9766 h 37762"/>
                    <a:gd name="connsiteX25" fmla="*/ 9766 w 31251"/>
                    <a:gd name="connsiteY25" fmla="*/ 15626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1302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3"/>
                        <a:pt x="17579" y="37763"/>
                      </a:cubicBezTo>
                      <a:lnTo>
                        <a:pt x="13022" y="37763"/>
                      </a:lnTo>
                      <a:cubicBezTo>
                        <a:pt x="8464" y="37763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766" y="15626"/>
                      </a:moveTo>
                      <a:lnTo>
                        <a:pt x="9766" y="22137"/>
                      </a:lnTo>
                      <a:cubicBezTo>
                        <a:pt x="9766" y="25392"/>
                        <a:pt x="10417" y="27345"/>
                        <a:pt x="11068" y="27996"/>
                      </a:cubicBezTo>
                      <a:cubicBezTo>
                        <a:pt x="11719" y="28647"/>
                        <a:pt x="13022" y="29299"/>
                        <a:pt x="14975" y="29299"/>
                      </a:cubicBezTo>
                      <a:lnTo>
                        <a:pt x="16928" y="29299"/>
                      </a:lnTo>
                      <a:cubicBezTo>
                        <a:pt x="18881" y="29299"/>
                        <a:pt x="20183" y="28647"/>
                        <a:pt x="20834" y="27996"/>
                      </a:cubicBezTo>
                      <a:cubicBezTo>
                        <a:pt x="21486" y="27345"/>
                        <a:pt x="22137" y="25392"/>
                        <a:pt x="22137" y="22137"/>
                      </a:cubicBezTo>
                      <a:lnTo>
                        <a:pt x="22137" y="15626"/>
                      </a:lnTo>
                      <a:cubicBezTo>
                        <a:pt x="22137" y="12370"/>
                        <a:pt x="21486" y="10417"/>
                        <a:pt x="20834" y="9766"/>
                      </a:cubicBezTo>
                      <a:cubicBezTo>
                        <a:pt x="20183" y="9115"/>
                        <a:pt x="18881" y="8464"/>
                        <a:pt x="16928" y="8464"/>
                      </a:cubicBezTo>
                      <a:lnTo>
                        <a:pt x="14975" y="8464"/>
                      </a:ln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9766" y="10417"/>
                        <a:pt x="9766" y="12370"/>
                        <a:pt x="9766" y="1562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" name="Полилиния: фигура 178">
                  <a:extLst>
                    <a:ext uri="{FF2B5EF4-FFF2-40B4-BE49-F238E27FC236}">
                      <a16:creationId xmlns:a16="http://schemas.microsoft.com/office/drawing/2014/main" id="{705D0EC1-4A33-9740-0F3B-814554151F64}"/>
                    </a:ext>
                  </a:extLst>
                </p:cNvPr>
                <p:cNvSpPr/>
                <p:nvPr/>
              </p:nvSpPr>
              <p:spPr>
                <a:xfrm>
                  <a:off x="13451098" y="9102351"/>
                  <a:ext cx="28647" cy="37762"/>
                </a:xfrm>
                <a:custGeom>
                  <a:avLst/>
                  <a:gdLst>
                    <a:gd name="connsiteX0" fmla="*/ 651 w 28647"/>
                    <a:gd name="connsiteY0" fmla="*/ 26043 h 37762"/>
                    <a:gd name="connsiteX1" fmla="*/ 9766 w 28647"/>
                    <a:gd name="connsiteY1" fmla="*/ 26043 h 37762"/>
                    <a:gd name="connsiteX2" fmla="*/ 9766 w 28647"/>
                    <a:gd name="connsiteY2" fmla="*/ 26694 h 37762"/>
                    <a:gd name="connsiteX3" fmla="*/ 11068 w 28647"/>
                    <a:gd name="connsiteY3" fmla="*/ 29299 h 37762"/>
                    <a:gd name="connsiteX4" fmla="*/ 14324 w 28647"/>
                    <a:gd name="connsiteY4" fmla="*/ 29950 h 37762"/>
                    <a:gd name="connsiteX5" fmla="*/ 16928 w 28647"/>
                    <a:gd name="connsiteY5" fmla="*/ 29950 h 37762"/>
                    <a:gd name="connsiteX6" fmla="*/ 20183 w 28647"/>
                    <a:gd name="connsiteY6" fmla="*/ 29299 h 37762"/>
                    <a:gd name="connsiteX7" fmla="*/ 20834 w 28647"/>
                    <a:gd name="connsiteY7" fmla="*/ 27345 h 37762"/>
                    <a:gd name="connsiteX8" fmla="*/ 20834 w 28647"/>
                    <a:gd name="connsiteY8" fmla="*/ 25392 h 37762"/>
                    <a:gd name="connsiteX9" fmla="*/ 20183 w 28647"/>
                    <a:gd name="connsiteY9" fmla="*/ 23439 h 37762"/>
                    <a:gd name="connsiteX10" fmla="*/ 16928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068 w 28647"/>
                    <a:gd name="connsiteY38" fmla="*/ 37763 h 37762"/>
                    <a:gd name="connsiteX39" fmla="*/ 2604 w 28647"/>
                    <a:gd name="connsiteY39" fmla="*/ 35809 h 37762"/>
                    <a:gd name="connsiteX40" fmla="*/ 0 w 28647"/>
                    <a:gd name="connsiteY40" fmla="*/ 28647 h 37762"/>
                    <a:gd name="connsiteX41" fmla="*/ 0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651" y="26043"/>
                      </a:moveTo>
                      <a:lnTo>
                        <a:pt x="9766" y="26043"/>
                      </a:lnTo>
                      <a:lnTo>
                        <a:pt x="9766" y="26694"/>
                      </a:lnTo>
                      <a:cubicBezTo>
                        <a:pt x="9766" y="27996"/>
                        <a:pt x="10417" y="29299"/>
                        <a:pt x="11068" y="29299"/>
                      </a:cubicBezTo>
                      <a:cubicBezTo>
                        <a:pt x="11719" y="29950"/>
                        <a:pt x="13022" y="29950"/>
                        <a:pt x="14324" y="29950"/>
                      </a:cubicBezTo>
                      <a:lnTo>
                        <a:pt x="16928" y="29950"/>
                      </a:lnTo>
                      <a:cubicBezTo>
                        <a:pt x="18230" y="29950"/>
                        <a:pt x="19532" y="29950"/>
                        <a:pt x="20183" y="29299"/>
                      </a:cubicBezTo>
                      <a:cubicBezTo>
                        <a:pt x="20834" y="28647"/>
                        <a:pt x="20834" y="27996"/>
                        <a:pt x="20834" y="27345"/>
                      </a:cubicBezTo>
                      <a:lnTo>
                        <a:pt x="20834" y="25392"/>
                      </a:lnTo>
                      <a:cubicBezTo>
                        <a:pt x="20834" y="24741"/>
                        <a:pt x="20834" y="24090"/>
                        <a:pt x="20183" y="23439"/>
                      </a:cubicBezTo>
                      <a:cubicBezTo>
                        <a:pt x="19532" y="22788"/>
                        <a:pt x="18881" y="22788"/>
                        <a:pt x="16928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068" y="37763"/>
                      </a:lnTo>
                      <a:cubicBezTo>
                        <a:pt x="7162" y="37763"/>
                        <a:pt x="3906" y="37111"/>
                        <a:pt x="2604" y="35809"/>
                      </a:cubicBezTo>
                      <a:cubicBezTo>
                        <a:pt x="651" y="34507"/>
                        <a:pt x="0" y="31903"/>
                        <a:pt x="0" y="28647"/>
                      </a:cubicBezTo>
                      <a:lnTo>
                        <a:pt x="0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" name="Полилиния: фигура 179">
                  <a:extLst>
                    <a:ext uri="{FF2B5EF4-FFF2-40B4-BE49-F238E27FC236}">
                      <a16:creationId xmlns:a16="http://schemas.microsoft.com/office/drawing/2014/main" id="{9E542415-3F1C-5758-72D9-0CBAA748D4CF}"/>
                    </a:ext>
                  </a:extLst>
                </p:cNvPr>
                <p:cNvSpPr/>
                <p:nvPr/>
              </p:nvSpPr>
              <p:spPr>
                <a:xfrm>
                  <a:off x="13483652" y="9102351"/>
                  <a:ext cx="26694" cy="37762"/>
                </a:xfrm>
                <a:custGeom>
                  <a:avLst/>
                  <a:gdLst>
                    <a:gd name="connsiteX0" fmla="*/ 9115 w 26694"/>
                    <a:gd name="connsiteY0" fmla="*/ 37763 h 37762"/>
                    <a:gd name="connsiteX1" fmla="*/ 9115 w 26694"/>
                    <a:gd name="connsiteY1" fmla="*/ 8464 h 37762"/>
                    <a:gd name="connsiteX2" fmla="*/ 0 w 26694"/>
                    <a:gd name="connsiteY2" fmla="*/ 8464 h 37762"/>
                    <a:gd name="connsiteX3" fmla="*/ 0 w 26694"/>
                    <a:gd name="connsiteY3" fmla="*/ 0 h 37762"/>
                    <a:gd name="connsiteX4" fmla="*/ 26694 w 26694"/>
                    <a:gd name="connsiteY4" fmla="*/ 0 h 37762"/>
                    <a:gd name="connsiteX5" fmla="*/ 26694 w 26694"/>
                    <a:gd name="connsiteY5" fmla="*/ 8464 h 37762"/>
                    <a:gd name="connsiteX6" fmla="*/ 17579 w 26694"/>
                    <a:gd name="connsiteY6" fmla="*/ 8464 h 37762"/>
                    <a:gd name="connsiteX7" fmla="*/ 17579 w 26694"/>
                    <a:gd name="connsiteY7" fmla="*/ 37763 h 37762"/>
                    <a:gd name="connsiteX8" fmla="*/ 9115 w 26694"/>
                    <a:gd name="connsiteY8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694" h="37762">
                      <a:moveTo>
                        <a:pt x="9115" y="37763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6694" y="0"/>
                      </a:lnTo>
                      <a:lnTo>
                        <a:pt x="26694" y="8464"/>
                      </a:lnTo>
                      <a:lnTo>
                        <a:pt x="17579" y="8464"/>
                      </a:lnTo>
                      <a:lnTo>
                        <a:pt x="17579" y="37763"/>
                      </a:lnTo>
                      <a:lnTo>
                        <a:pt x="9115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3" name="Полилиния: фигура 182">
                  <a:extLst>
                    <a:ext uri="{FF2B5EF4-FFF2-40B4-BE49-F238E27FC236}">
                      <a16:creationId xmlns:a16="http://schemas.microsoft.com/office/drawing/2014/main" id="{73511512-1C02-A737-B92B-324FF50EEBEB}"/>
                    </a:ext>
                  </a:extLst>
                </p:cNvPr>
                <p:cNvSpPr/>
                <p:nvPr/>
              </p:nvSpPr>
              <p:spPr>
                <a:xfrm>
                  <a:off x="13508393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3439 w 33855"/>
                    <a:gd name="connsiteY4" fmla="*/ 37763 h 37762"/>
                    <a:gd name="connsiteX5" fmla="*/ 22137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3 h 37762"/>
                    <a:gd name="connsiteX8" fmla="*/ 0 w 33855"/>
                    <a:gd name="connsiteY8" fmla="*/ 37763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6928 w 33855"/>
                    <a:gd name="connsiteY11" fmla="*/ 7813 h 37762"/>
                    <a:gd name="connsiteX12" fmla="*/ 16277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3439" y="37763"/>
                      </a:lnTo>
                      <a:lnTo>
                        <a:pt x="22137" y="31252"/>
                      </a:lnTo>
                      <a:lnTo>
                        <a:pt x="11068" y="31252"/>
                      </a:lnTo>
                      <a:lnTo>
                        <a:pt x="9766" y="37763"/>
                      </a:lnTo>
                      <a:lnTo>
                        <a:pt x="0" y="37763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6928" y="7813"/>
                      </a:lnTo>
                      <a:lnTo>
                        <a:pt x="16277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" name="Полилиния: фигура 186">
                  <a:extLst>
                    <a:ext uri="{FF2B5EF4-FFF2-40B4-BE49-F238E27FC236}">
                      <a16:creationId xmlns:a16="http://schemas.microsoft.com/office/drawing/2014/main" id="{2F5BBFC0-1305-5923-0EC5-9F5FD4FE64A5}"/>
                    </a:ext>
                  </a:extLst>
                </p:cNvPr>
                <p:cNvSpPr/>
                <p:nvPr/>
              </p:nvSpPr>
              <p:spPr>
                <a:xfrm>
                  <a:off x="13546155" y="910235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3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3 h 37762"/>
                    <a:gd name="connsiteX7" fmla="*/ 19532 w 33204"/>
                    <a:gd name="connsiteY7" fmla="*/ 37763 h 37762"/>
                    <a:gd name="connsiteX8" fmla="*/ 9115 w 33204"/>
                    <a:gd name="connsiteY8" fmla="*/ 9766 h 37762"/>
                    <a:gd name="connsiteX9" fmla="*/ 9115 w 33204"/>
                    <a:gd name="connsiteY9" fmla="*/ 37763 h 37762"/>
                    <a:gd name="connsiteX10" fmla="*/ 0 w 33204"/>
                    <a:gd name="connsiteY10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3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3"/>
                      </a:lnTo>
                      <a:lnTo>
                        <a:pt x="19532" y="37763"/>
                      </a:lnTo>
                      <a:lnTo>
                        <a:pt x="9115" y="9766"/>
                      </a:lnTo>
                      <a:lnTo>
                        <a:pt x="9115" y="37763"/>
                      </a:lnTo>
                      <a:lnTo>
                        <a:pt x="0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8" name="Полилиния: фигура 187">
                  <a:extLst>
                    <a:ext uri="{FF2B5EF4-FFF2-40B4-BE49-F238E27FC236}">
                      <a16:creationId xmlns:a16="http://schemas.microsoft.com/office/drawing/2014/main" id="{BB000D8C-49DB-C678-EFE0-A86E4229266E}"/>
                    </a:ext>
                  </a:extLst>
                </p:cNvPr>
                <p:cNvSpPr/>
                <p:nvPr/>
              </p:nvSpPr>
              <p:spPr>
                <a:xfrm>
                  <a:off x="13585220" y="9102351"/>
                  <a:ext cx="27996" cy="37762"/>
                </a:xfrm>
                <a:custGeom>
                  <a:avLst/>
                  <a:gdLst>
                    <a:gd name="connsiteX0" fmla="*/ 0 w 27996"/>
                    <a:gd name="connsiteY0" fmla="*/ 37763 h 37762"/>
                    <a:gd name="connsiteX1" fmla="*/ 0 w 27996"/>
                    <a:gd name="connsiteY1" fmla="*/ 28647 h 37762"/>
                    <a:gd name="connsiteX2" fmla="*/ 16277 w 27996"/>
                    <a:gd name="connsiteY2" fmla="*/ 8464 h 37762"/>
                    <a:gd name="connsiteX3" fmla="*/ 651 w 27996"/>
                    <a:gd name="connsiteY3" fmla="*/ 8464 h 37762"/>
                    <a:gd name="connsiteX4" fmla="*/ 651 w 27996"/>
                    <a:gd name="connsiteY4" fmla="*/ 0 h 37762"/>
                    <a:gd name="connsiteX5" fmla="*/ 27996 w 27996"/>
                    <a:gd name="connsiteY5" fmla="*/ 0 h 37762"/>
                    <a:gd name="connsiteX6" fmla="*/ 27996 w 27996"/>
                    <a:gd name="connsiteY6" fmla="*/ 9115 h 37762"/>
                    <a:gd name="connsiteX7" fmla="*/ 11719 w 27996"/>
                    <a:gd name="connsiteY7" fmla="*/ 28647 h 37762"/>
                    <a:gd name="connsiteX8" fmla="*/ 27996 w 27996"/>
                    <a:gd name="connsiteY8" fmla="*/ 28647 h 37762"/>
                    <a:gd name="connsiteX9" fmla="*/ 27996 w 27996"/>
                    <a:gd name="connsiteY9" fmla="*/ 37111 h 37762"/>
                    <a:gd name="connsiteX10" fmla="*/ 0 w 27996"/>
                    <a:gd name="connsiteY10" fmla="*/ 37111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996" h="37762">
                      <a:moveTo>
                        <a:pt x="0" y="37763"/>
                      </a:moveTo>
                      <a:lnTo>
                        <a:pt x="0" y="28647"/>
                      </a:lnTo>
                      <a:lnTo>
                        <a:pt x="16277" y="8464"/>
                      </a:lnTo>
                      <a:lnTo>
                        <a:pt x="651" y="8464"/>
                      </a:lnTo>
                      <a:lnTo>
                        <a:pt x="651" y="0"/>
                      </a:lnTo>
                      <a:lnTo>
                        <a:pt x="27996" y="0"/>
                      </a:lnTo>
                      <a:lnTo>
                        <a:pt x="27996" y="9115"/>
                      </a:lnTo>
                      <a:lnTo>
                        <a:pt x="11719" y="28647"/>
                      </a:lnTo>
                      <a:lnTo>
                        <a:pt x="27996" y="28647"/>
                      </a:lnTo>
                      <a:lnTo>
                        <a:pt x="27996" y="37111"/>
                      </a:lnTo>
                      <a:lnTo>
                        <a:pt x="0" y="3711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" name="Полилиния: фигура 249">
                  <a:extLst>
                    <a:ext uri="{FF2B5EF4-FFF2-40B4-BE49-F238E27FC236}">
                      <a16:creationId xmlns:a16="http://schemas.microsoft.com/office/drawing/2014/main" id="{3567CC53-4EE7-905C-2044-03692448FDA4}"/>
                    </a:ext>
                  </a:extLst>
                </p:cNvPr>
                <p:cNvSpPr/>
                <p:nvPr/>
              </p:nvSpPr>
              <p:spPr>
                <a:xfrm>
                  <a:off x="13616472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4090 w 33855"/>
                    <a:gd name="connsiteY4" fmla="*/ 37763 h 37762"/>
                    <a:gd name="connsiteX5" fmla="*/ 22788 w 33855"/>
                    <a:gd name="connsiteY5" fmla="*/ 31252 h 37762"/>
                    <a:gd name="connsiteX6" fmla="*/ 11719 w 33855"/>
                    <a:gd name="connsiteY6" fmla="*/ 31252 h 37762"/>
                    <a:gd name="connsiteX7" fmla="*/ 10417 w 33855"/>
                    <a:gd name="connsiteY7" fmla="*/ 37763 h 37762"/>
                    <a:gd name="connsiteX8" fmla="*/ 0 w 33855"/>
                    <a:gd name="connsiteY8" fmla="*/ 37763 h 37762"/>
                    <a:gd name="connsiteX9" fmla="*/ 13673 w 33855"/>
                    <a:gd name="connsiteY9" fmla="*/ 23439 h 37762"/>
                    <a:gd name="connsiteX10" fmla="*/ 21486 w 33855"/>
                    <a:gd name="connsiteY10" fmla="*/ 23439 h 37762"/>
                    <a:gd name="connsiteX11" fmla="*/ 18230 w 33855"/>
                    <a:gd name="connsiteY11" fmla="*/ 7813 h 37762"/>
                    <a:gd name="connsiteX12" fmla="*/ 17579 w 33855"/>
                    <a:gd name="connsiteY12" fmla="*/ 7813 h 37762"/>
                    <a:gd name="connsiteX13" fmla="*/ 13673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4090" y="37763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3"/>
                      </a:lnTo>
                      <a:lnTo>
                        <a:pt x="0" y="37763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1" name="Полилиния: фигура 250">
                  <a:extLst>
                    <a:ext uri="{FF2B5EF4-FFF2-40B4-BE49-F238E27FC236}">
                      <a16:creationId xmlns:a16="http://schemas.microsoft.com/office/drawing/2014/main" id="{53BB23B8-3D1D-0599-9D1D-B08A09774B3D}"/>
                    </a:ext>
                  </a:extLst>
                </p:cNvPr>
                <p:cNvSpPr/>
                <p:nvPr/>
              </p:nvSpPr>
              <p:spPr>
                <a:xfrm>
                  <a:off x="13384037" y="915053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2 h 37762"/>
                    <a:gd name="connsiteX9" fmla="*/ 13022 w 31251"/>
                    <a:gd name="connsiteY9" fmla="*/ 37762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115 w 31251"/>
                    <a:gd name="connsiteY13" fmla="*/ 16277 h 37762"/>
                    <a:gd name="connsiteX14" fmla="*/ 9115 w 31251"/>
                    <a:gd name="connsiteY14" fmla="*/ 22788 h 37762"/>
                    <a:gd name="connsiteX15" fmla="*/ 10417 w 31251"/>
                    <a:gd name="connsiteY15" fmla="*/ 28647 h 37762"/>
                    <a:gd name="connsiteX16" fmla="*/ 14324 w 31251"/>
                    <a:gd name="connsiteY16" fmla="*/ 29950 h 37762"/>
                    <a:gd name="connsiteX17" fmla="*/ 16277 w 31251"/>
                    <a:gd name="connsiteY17" fmla="*/ 29950 h 37762"/>
                    <a:gd name="connsiteX18" fmla="*/ 20183 w 31251"/>
                    <a:gd name="connsiteY18" fmla="*/ 28647 h 37762"/>
                    <a:gd name="connsiteX19" fmla="*/ 21486 w 31251"/>
                    <a:gd name="connsiteY19" fmla="*/ 22788 h 37762"/>
                    <a:gd name="connsiteX20" fmla="*/ 21486 w 31251"/>
                    <a:gd name="connsiteY20" fmla="*/ 16277 h 37762"/>
                    <a:gd name="connsiteX21" fmla="*/ 20183 w 31251"/>
                    <a:gd name="connsiteY21" fmla="*/ 10417 h 37762"/>
                    <a:gd name="connsiteX22" fmla="*/ 16277 w 31251"/>
                    <a:gd name="connsiteY22" fmla="*/ 9115 h 37762"/>
                    <a:gd name="connsiteX23" fmla="*/ 14324 w 31251"/>
                    <a:gd name="connsiteY23" fmla="*/ 9115 h 37762"/>
                    <a:gd name="connsiteX24" fmla="*/ 10417 w 31251"/>
                    <a:gd name="connsiteY24" fmla="*/ 10417 h 37762"/>
                    <a:gd name="connsiteX25" fmla="*/ 9115 w 31251"/>
                    <a:gd name="connsiteY25" fmla="*/ 16277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651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2"/>
                        <a:pt x="17579" y="37762"/>
                      </a:cubicBezTo>
                      <a:lnTo>
                        <a:pt x="13022" y="37762"/>
                      </a:lnTo>
                      <a:cubicBezTo>
                        <a:pt x="8464" y="37762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115" y="16277"/>
                      </a:moveTo>
                      <a:lnTo>
                        <a:pt x="9115" y="22788"/>
                      </a:lnTo>
                      <a:cubicBezTo>
                        <a:pt x="9115" y="26043"/>
                        <a:pt x="9766" y="27996"/>
                        <a:pt x="10417" y="28647"/>
                      </a:cubicBezTo>
                      <a:cubicBezTo>
                        <a:pt x="11068" y="29299"/>
                        <a:pt x="12370" y="29950"/>
                        <a:pt x="14324" y="29950"/>
                      </a:cubicBezTo>
                      <a:lnTo>
                        <a:pt x="16277" y="29950"/>
                      </a:lnTo>
                      <a:cubicBezTo>
                        <a:pt x="18230" y="29950"/>
                        <a:pt x="19532" y="29299"/>
                        <a:pt x="20183" y="28647"/>
                      </a:cubicBezTo>
                      <a:cubicBezTo>
                        <a:pt x="20834" y="27996"/>
                        <a:pt x="21486" y="26043"/>
                        <a:pt x="21486" y="22788"/>
                      </a:cubicBezTo>
                      <a:lnTo>
                        <a:pt x="21486" y="16277"/>
                      </a:lnTo>
                      <a:cubicBezTo>
                        <a:pt x="21486" y="13022"/>
                        <a:pt x="20834" y="11068"/>
                        <a:pt x="20183" y="10417"/>
                      </a:cubicBezTo>
                      <a:cubicBezTo>
                        <a:pt x="19532" y="9766"/>
                        <a:pt x="18230" y="9115"/>
                        <a:pt x="16277" y="9115"/>
                      </a:cubicBezTo>
                      <a:lnTo>
                        <a:pt x="14324" y="9115"/>
                      </a:lnTo>
                      <a:cubicBezTo>
                        <a:pt x="12370" y="9115"/>
                        <a:pt x="11068" y="9766"/>
                        <a:pt x="10417" y="10417"/>
                      </a:cubicBezTo>
                      <a:cubicBezTo>
                        <a:pt x="9766" y="11068"/>
                        <a:pt x="9115" y="13022"/>
                        <a:pt x="9115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2" name="Полилиния: фигура 251">
                  <a:extLst>
                    <a:ext uri="{FF2B5EF4-FFF2-40B4-BE49-F238E27FC236}">
                      <a16:creationId xmlns:a16="http://schemas.microsoft.com/office/drawing/2014/main" id="{534BFC95-D9C3-A313-28DA-7C664F178099}"/>
                    </a:ext>
                  </a:extLst>
                </p:cNvPr>
                <p:cNvSpPr/>
                <p:nvPr/>
              </p:nvSpPr>
              <p:spPr>
                <a:xfrm>
                  <a:off x="13420497" y="9150531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4" name="Полилиния: фигура 253">
                  <a:extLst>
                    <a:ext uri="{FF2B5EF4-FFF2-40B4-BE49-F238E27FC236}">
                      <a16:creationId xmlns:a16="http://schemas.microsoft.com/office/drawing/2014/main" id="{2BF46410-9899-5771-C1D8-5B2460B7C6E9}"/>
                    </a:ext>
                  </a:extLst>
                </p:cNvPr>
                <p:cNvSpPr/>
                <p:nvPr/>
              </p:nvSpPr>
              <p:spPr>
                <a:xfrm>
                  <a:off x="13452400" y="9150531"/>
                  <a:ext cx="31902" cy="39064"/>
                </a:xfrm>
                <a:custGeom>
                  <a:avLst/>
                  <a:gdLst>
                    <a:gd name="connsiteX0" fmla="*/ 31903 w 31902"/>
                    <a:gd name="connsiteY0" fmla="*/ 12370 h 39064"/>
                    <a:gd name="connsiteX1" fmla="*/ 22788 w 31902"/>
                    <a:gd name="connsiteY1" fmla="*/ 12370 h 39064"/>
                    <a:gd name="connsiteX2" fmla="*/ 21486 w 31902"/>
                    <a:gd name="connsiteY2" fmla="*/ 9766 h 39064"/>
                    <a:gd name="connsiteX3" fmla="*/ 17579 w 31902"/>
                    <a:gd name="connsiteY3" fmla="*/ 9115 h 39064"/>
                    <a:gd name="connsiteX4" fmla="*/ 14975 w 31902"/>
                    <a:gd name="connsiteY4" fmla="*/ 9115 h 39064"/>
                    <a:gd name="connsiteX5" fmla="*/ 11068 w 31902"/>
                    <a:gd name="connsiteY5" fmla="*/ 10417 h 39064"/>
                    <a:gd name="connsiteX6" fmla="*/ 9766 w 31902"/>
                    <a:gd name="connsiteY6" fmla="*/ 16277 h 39064"/>
                    <a:gd name="connsiteX7" fmla="*/ 9766 w 31902"/>
                    <a:gd name="connsiteY7" fmla="*/ 22788 h 39064"/>
                    <a:gd name="connsiteX8" fmla="*/ 11068 w 31902"/>
                    <a:gd name="connsiteY8" fmla="*/ 28647 h 39064"/>
                    <a:gd name="connsiteX9" fmla="*/ 14975 w 31902"/>
                    <a:gd name="connsiteY9" fmla="*/ 29950 h 39064"/>
                    <a:gd name="connsiteX10" fmla="*/ 17579 w 31902"/>
                    <a:gd name="connsiteY10" fmla="*/ 29950 h 39064"/>
                    <a:gd name="connsiteX11" fmla="*/ 21486 w 31902"/>
                    <a:gd name="connsiteY11" fmla="*/ 29299 h 39064"/>
                    <a:gd name="connsiteX12" fmla="*/ 22788 w 31902"/>
                    <a:gd name="connsiteY12" fmla="*/ 26694 h 39064"/>
                    <a:gd name="connsiteX13" fmla="*/ 22788 w 31902"/>
                    <a:gd name="connsiteY13" fmla="*/ 25392 h 39064"/>
                    <a:gd name="connsiteX14" fmla="*/ 17579 w 31902"/>
                    <a:gd name="connsiteY14" fmla="*/ 25392 h 39064"/>
                    <a:gd name="connsiteX15" fmla="*/ 17579 w 31902"/>
                    <a:gd name="connsiteY15" fmla="*/ 18230 h 39064"/>
                    <a:gd name="connsiteX16" fmla="*/ 31903 w 31902"/>
                    <a:gd name="connsiteY16" fmla="*/ 18230 h 39064"/>
                    <a:gd name="connsiteX17" fmla="*/ 31903 w 31902"/>
                    <a:gd name="connsiteY17" fmla="*/ 24741 h 39064"/>
                    <a:gd name="connsiteX18" fmla="*/ 28647 w 31902"/>
                    <a:gd name="connsiteY18" fmla="*/ 35809 h 39064"/>
                    <a:gd name="connsiteX19" fmla="*/ 18881 w 31902"/>
                    <a:gd name="connsiteY19" fmla="*/ 39065 h 39064"/>
                    <a:gd name="connsiteX20" fmla="*/ 12370 w 31902"/>
                    <a:gd name="connsiteY20" fmla="*/ 39065 h 39064"/>
                    <a:gd name="connsiteX21" fmla="*/ 3255 w 31902"/>
                    <a:gd name="connsiteY21" fmla="*/ 35158 h 39064"/>
                    <a:gd name="connsiteX22" fmla="*/ 0 w 31902"/>
                    <a:gd name="connsiteY22" fmla="*/ 23439 h 39064"/>
                    <a:gd name="connsiteX23" fmla="*/ 0 w 31902"/>
                    <a:gd name="connsiteY23" fmla="*/ 16928 h 39064"/>
                    <a:gd name="connsiteX24" fmla="*/ 3255 w 31902"/>
                    <a:gd name="connsiteY24" fmla="*/ 3906 h 39064"/>
                    <a:gd name="connsiteX25" fmla="*/ 13022 w 31902"/>
                    <a:gd name="connsiteY25" fmla="*/ 0 h 39064"/>
                    <a:gd name="connsiteX26" fmla="*/ 18230 w 31902"/>
                    <a:gd name="connsiteY26" fmla="*/ 0 h 39064"/>
                    <a:gd name="connsiteX27" fmla="*/ 27345 w 31902"/>
                    <a:gd name="connsiteY27" fmla="*/ 3255 h 39064"/>
                    <a:gd name="connsiteX28" fmla="*/ 30601 w 31902"/>
                    <a:gd name="connsiteY28" fmla="*/ 11068 h 39064"/>
                    <a:gd name="connsiteX29" fmla="*/ 30601 w 31902"/>
                    <a:gd name="connsiteY29" fmla="*/ 12370 h 39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1902" h="39064">
                      <a:moveTo>
                        <a:pt x="31903" y="12370"/>
                      </a:moveTo>
                      <a:lnTo>
                        <a:pt x="22788" y="12370"/>
                      </a:lnTo>
                      <a:cubicBezTo>
                        <a:pt x="22788" y="11068"/>
                        <a:pt x="22137" y="10417"/>
                        <a:pt x="21486" y="9766"/>
                      </a:cubicBezTo>
                      <a:cubicBezTo>
                        <a:pt x="20834" y="9115"/>
                        <a:pt x="19532" y="9115"/>
                        <a:pt x="17579" y="9115"/>
                      </a:cubicBezTo>
                      <a:lnTo>
                        <a:pt x="14975" y="9115"/>
                      </a:lnTo>
                      <a:cubicBezTo>
                        <a:pt x="13022" y="9115"/>
                        <a:pt x="11719" y="9766"/>
                        <a:pt x="11068" y="10417"/>
                      </a:cubicBezTo>
                      <a:cubicBezTo>
                        <a:pt x="10417" y="11068"/>
                        <a:pt x="9766" y="13022"/>
                        <a:pt x="9766" y="16277"/>
                      </a:cubicBezTo>
                      <a:lnTo>
                        <a:pt x="9766" y="22788"/>
                      </a:lnTo>
                      <a:cubicBezTo>
                        <a:pt x="9766" y="26043"/>
                        <a:pt x="10417" y="27996"/>
                        <a:pt x="11068" y="28647"/>
                      </a:cubicBezTo>
                      <a:cubicBezTo>
                        <a:pt x="11719" y="29299"/>
                        <a:pt x="13022" y="29950"/>
                        <a:pt x="14975" y="29950"/>
                      </a:cubicBezTo>
                      <a:lnTo>
                        <a:pt x="17579" y="29950"/>
                      </a:lnTo>
                      <a:cubicBezTo>
                        <a:pt x="19532" y="29950"/>
                        <a:pt x="20834" y="29950"/>
                        <a:pt x="21486" y="29299"/>
                      </a:cubicBezTo>
                      <a:cubicBezTo>
                        <a:pt x="22137" y="28647"/>
                        <a:pt x="22788" y="27996"/>
                        <a:pt x="22788" y="26694"/>
                      </a:cubicBezTo>
                      <a:lnTo>
                        <a:pt x="22788" y="25392"/>
                      </a:lnTo>
                      <a:lnTo>
                        <a:pt x="17579" y="25392"/>
                      </a:lnTo>
                      <a:lnTo>
                        <a:pt x="17579" y="18230"/>
                      </a:lnTo>
                      <a:lnTo>
                        <a:pt x="31903" y="18230"/>
                      </a:lnTo>
                      <a:lnTo>
                        <a:pt x="31903" y="24741"/>
                      </a:lnTo>
                      <a:cubicBezTo>
                        <a:pt x="31903" y="29950"/>
                        <a:pt x="30601" y="33856"/>
                        <a:pt x="28647" y="35809"/>
                      </a:cubicBezTo>
                      <a:cubicBezTo>
                        <a:pt x="26694" y="38414"/>
                        <a:pt x="23439" y="39065"/>
                        <a:pt x="18881" y="39065"/>
                      </a:cubicBezTo>
                      <a:lnTo>
                        <a:pt x="12370" y="39065"/>
                      </a:lnTo>
                      <a:cubicBezTo>
                        <a:pt x="8464" y="39065"/>
                        <a:pt x="5860" y="37762"/>
                        <a:pt x="3255" y="35158"/>
                      </a:cubicBezTo>
                      <a:cubicBezTo>
                        <a:pt x="1302" y="32554"/>
                        <a:pt x="0" y="28647"/>
                        <a:pt x="0" y="23439"/>
                      </a:cubicBezTo>
                      <a:lnTo>
                        <a:pt x="0" y="16928"/>
                      </a:lnTo>
                      <a:cubicBezTo>
                        <a:pt x="0" y="11068"/>
                        <a:pt x="1302" y="6511"/>
                        <a:pt x="3255" y="3906"/>
                      </a:cubicBezTo>
                      <a:cubicBezTo>
                        <a:pt x="5209" y="1302"/>
                        <a:pt x="8464" y="0"/>
                        <a:pt x="13022" y="0"/>
                      </a:cubicBezTo>
                      <a:lnTo>
                        <a:pt x="18230" y="0"/>
                      </a:lnTo>
                      <a:cubicBezTo>
                        <a:pt x="22137" y="0"/>
                        <a:pt x="24741" y="1302"/>
                        <a:pt x="27345" y="3255"/>
                      </a:cubicBezTo>
                      <a:cubicBezTo>
                        <a:pt x="29950" y="5209"/>
                        <a:pt x="30601" y="7813"/>
                        <a:pt x="30601" y="11068"/>
                      </a:cubicBezTo>
                      <a:lnTo>
                        <a:pt x="30601" y="1237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5" name="Полилиния: фигура 254">
                  <a:extLst>
                    <a:ext uri="{FF2B5EF4-FFF2-40B4-BE49-F238E27FC236}">
                      <a16:creationId xmlns:a16="http://schemas.microsoft.com/office/drawing/2014/main" id="{D81789F8-38C0-E4FA-2EFB-CB1557F51B32}"/>
                    </a:ext>
                  </a:extLst>
                </p:cNvPr>
                <p:cNvSpPr/>
                <p:nvPr/>
              </p:nvSpPr>
              <p:spPr>
                <a:xfrm>
                  <a:off x="13486907" y="9150531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022 w 33856"/>
                    <a:gd name="connsiteY9" fmla="*/ 23439 h 37762"/>
                    <a:gd name="connsiteX10" fmla="*/ 20834 w 33856"/>
                    <a:gd name="connsiteY10" fmla="*/ 23439 h 37762"/>
                    <a:gd name="connsiteX11" fmla="*/ 17579 w 33856"/>
                    <a:gd name="connsiteY11" fmla="*/ 7813 h 37762"/>
                    <a:gd name="connsiteX12" fmla="*/ 16928 w 33856"/>
                    <a:gd name="connsiteY12" fmla="*/ 7813 h 37762"/>
                    <a:gd name="connsiteX13" fmla="*/ 13022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6" name="Полилиния: фигура 255">
                  <a:extLst>
                    <a:ext uri="{FF2B5EF4-FFF2-40B4-BE49-F238E27FC236}">
                      <a16:creationId xmlns:a16="http://schemas.microsoft.com/office/drawing/2014/main" id="{39A52997-63D8-DDEB-4ABF-6FA8A4AAC2D4}"/>
                    </a:ext>
                  </a:extLst>
                </p:cNvPr>
                <p:cNvSpPr/>
                <p:nvPr/>
              </p:nvSpPr>
              <p:spPr>
                <a:xfrm>
                  <a:off x="13524670" y="915053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7" name="Полилиния: фигура 256">
                  <a:extLst>
                    <a:ext uri="{FF2B5EF4-FFF2-40B4-BE49-F238E27FC236}">
                      <a16:creationId xmlns:a16="http://schemas.microsoft.com/office/drawing/2014/main" id="{A3F1AF66-FC16-3B03-DF09-2B57ECDA4479}"/>
                    </a:ext>
                  </a:extLst>
                </p:cNvPr>
                <p:cNvSpPr/>
                <p:nvPr/>
              </p:nvSpPr>
              <p:spPr>
                <a:xfrm>
                  <a:off x="13565037" y="9150531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8" name="Полилиния: фигура 257">
                  <a:extLst>
                    <a:ext uri="{FF2B5EF4-FFF2-40B4-BE49-F238E27FC236}">
                      <a16:creationId xmlns:a16="http://schemas.microsoft.com/office/drawing/2014/main" id="{8760F392-DDF0-791C-9751-A8C108721870}"/>
                    </a:ext>
                  </a:extLst>
                </p:cNvPr>
                <p:cNvSpPr/>
                <p:nvPr/>
              </p:nvSpPr>
              <p:spPr>
                <a:xfrm>
                  <a:off x="13579360" y="9151182"/>
                  <a:ext cx="29949" cy="37762"/>
                </a:xfrm>
                <a:custGeom>
                  <a:avLst/>
                  <a:gdLst>
                    <a:gd name="connsiteX0" fmla="*/ 29950 w 29949"/>
                    <a:gd name="connsiteY0" fmla="*/ 22788 h 37762"/>
                    <a:gd name="connsiteX1" fmla="*/ 29950 w 29949"/>
                    <a:gd name="connsiteY1" fmla="*/ 24090 h 37762"/>
                    <a:gd name="connsiteX2" fmla="*/ 26694 w 29949"/>
                    <a:gd name="connsiteY2" fmla="*/ 34507 h 37762"/>
                    <a:gd name="connsiteX3" fmla="*/ 16928 w 29949"/>
                    <a:gd name="connsiteY3" fmla="*/ 37763 h 37762"/>
                    <a:gd name="connsiteX4" fmla="*/ 13673 w 29949"/>
                    <a:gd name="connsiteY4" fmla="*/ 37763 h 37762"/>
                    <a:gd name="connsiteX5" fmla="*/ 3255 w 29949"/>
                    <a:gd name="connsiteY5" fmla="*/ 34507 h 37762"/>
                    <a:gd name="connsiteX6" fmla="*/ 0 w 29949"/>
                    <a:gd name="connsiteY6" fmla="*/ 22788 h 37762"/>
                    <a:gd name="connsiteX7" fmla="*/ 0 w 29949"/>
                    <a:gd name="connsiteY7" fmla="*/ 14975 h 37762"/>
                    <a:gd name="connsiteX8" fmla="*/ 3255 w 29949"/>
                    <a:gd name="connsiteY8" fmla="*/ 3255 h 37762"/>
                    <a:gd name="connsiteX9" fmla="*/ 13673 w 29949"/>
                    <a:gd name="connsiteY9" fmla="*/ 0 h 37762"/>
                    <a:gd name="connsiteX10" fmla="*/ 16277 w 29949"/>
                    <a:gd name="connsiteY10" fmla="*/ 0 h 37762"/>
                    <a:gd name="connsiteX11" fmla="*/ 26694 w 29949"/>
                    <a:gd name="connsiteY11" fmla="*/ 3255 h 37762"/>
                    <a:gd name="connsiteX12" fmla="*/ 29298 w 29949"/>
                    <a:gd name="connsiteY12" fmla="*/ 13673 h 37762"/>
                    <a:gd name="connsiteX13" fmla="*/ 29298 w 29949"/>
                    <a:gd name="connsiteY13" fmla="*/ 14324 h 37762"/>
                    <a:gd name="connsiteX14" fmla="*/ 20183 w 29949"/>
                    <a:gd name="connsiteY14" fmla="*/ 14324 h 37762"/>
                    <a:gd name="connsiteX15" fmla="*/ 20183 w 29949"/>
                    <a:gd name="connsiteY15" fmla="*/ 13673 h 37762"/>
                    <a:gd name="connsiteX16" fmla="*/ 18881 w 29949"/>
                    <a:gd name="connsiteY16" fmla="*/ 9766 h 37762"/>
                    <a:gd name="connsiteX17" fmla="*/ 14975 w 29949"/>
                    <a:gd name="connsiteY17" fmla="*/ 8464 h 37762"/>
                    <a:gd name="connsiteX18" fmla="*/ 11068 w 29949"/>
                    <a:gd name="connsiteY18" fmla="*/ 9766 h 37762"/>
                    <a:gd name="connsiteX19" fmla="*/ 11068 w 29949"/>
                    <a:gd name="connsiteY19" fmla="*/ 15626 h 37762"/>
                    <a:gd name="connsiteX20" fmla="*/ 11068 w 29949"/>
                    <a:gd name="connsiteY20" fmla="*/ 22137 h 37762"/>
                    <a:gd name="connsiteX21" fmla="*/ 12370 w 29949"/>
                    <a:gd name="connsiteY21" fmla="*/ 27996 h 37762"/>
                    <a:gd name="connsiteX22" fmla="*/ 16277 w 29949"/>
                    <a:gd name="connsiteY22" fmla="*/ 29299 h 37762"/>
                    <a:gd name="connsiteX23" fmla="*/ 20183 w 29949"/>
                    <a:gd name="connsiteY23" fmla="*/ 27996 h 37762"/>
                    <a:gd name="connsiteX24" fmla="*/ 21486 w 29949"/>
                    <a:gd name="connsiteY24" fmla="*/ 24090 h 37762"/>
                    <a:gd name="connsiteX25" fmla="*/ 21486 w 29949"/>
                    <a:gd name="connsiteY25" fmla="*/ 22788 h 37762"/>
                    <a:gd name="connsiteX26" fmla="*/ 29950 w 29949"/>
                    <a:gd name="connsiteY26" fmla="*/ 22788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9949" h="37762">
                      <a:moveTo>
                        <a:pt x="29950" y="22788"/>
                      </a:moveTo>
                      <a:lnTo>
                        <a:pt x="29950" y="24090"/>
                      </a:lnTo>
                      <a:cubicBezTo>
                        <a:pt x="29950" y="29299"/>
                        <a:pt x="28647" y="32554"/>
                        <a:pt x="26694" y="34507"/>
                      </a:cubicBezTo>
                      <a:cubicBezTo>
                        <a:pt x="24741" y="36460"/>
                        <a:pt x="21486" y="37763"/>
                        <a:pt x="16928" y="37763"/>
                      </a:cubicBezTo>
                      <a:lnTo>
                        <a:pt x="13673" y="37763"/>
                      </a:lnTo>
                      <a:cubicBezTo>
                        <a:pt x="9115" y="37763"/>
                        <a:pt x="5209" y="36460"/>
                        <a:pt x="3255" y="34507"/>
                      </a:cubicBezTo>
                      <a:cubicBezTo>
                        <a:pt x="1302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ubicBezTo>
                        <a:pt x="0" y="9115"/>
                        <a:pt x="1302" y="5209"/>
                        <a:pt x="3255" y="3255"/>
                      </a:cubicBezTo>
                      <a:cubicBezTo>
                        <a:pt x="5209" y="1302"/>
                        <a:pt x="8464" y="0"/>
                        <a:pt x="13673" y="0"/>
                      </a:cubicBezTo>
                      <a:lnTo>
                        <a:pt x="16277" y="0"/>
                      </a:lnTo>
                      <a:cubicBezTo>
                        <a:pt x="20834" y="0"/>
                        <a:pt x="24741" y="1302"/>
                        <a:pt x="26694" y="3255"/>
                      </a:cubicBezTo>
                      <a:cubicBezTo>
                        <a:pt x="28647" y="5209"/>
                        <a:pt x="29298" y="8464"/>
                        <a:pt x="29298" y="13673"/>
                      </a:cubicBezTo>
                      <a:lnTo>
                        <a:pt x="29298" y="14324"/>
                      </a:lnTo>
                      <a:lnTo>
                        <a:pt x="20183" y="14324"/>
                      </a:lnTo>
                      <a:lnTo>
                        <a:pt x="20183" y="13673"/>
                      </a:lnTo>
                      <a:cubicBezTo>
                        <a:pt x="20183" y="11719"/>
                        <a:pt x="19532" y="10417"/>
                        <a:pt x="18881" y="9766"/>
                      </a:cubicBezTo>
                      <a:cubicBezTo>
                        <a:pt x="18230" y="9115"/>
                        <a:pt x="16928" y="8464"/>
                        <a:pt x="14975" y="8464"/>
                      </a:cubicBez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11068" y="10417"/>
                        <a:pt x="11068" y="12370"/>
                        <a:pt x="11068" y="15626"/>
                      </a:cubicBezTo>
                      <a:lnTo>
                        <a:pt x="11068" y="22137"/>
                      </a:lnTo>
                      <a:cubicBezTo>
                        <a:pt x="11068" y="25392"/>
                        <a:pt x="11719" y="27345"/>
                        <a:pt x="12370" y="27996"/>
                      </a:cubicBezTo>
                      <a:cubicBezTo>
                        <a:pt x="13022" y="28647"/>
                        <a:pt x="14324" y="29299"/>
                        <a:pt x="16277" y="29299"/>
                      </a:cubicBezTo>
                      <a:cubicBezTo>
                        <a:pt x="18230" y="29299"/>
                        <a:pt x="19532" y="28647"/>
                        <a:pt x="20183" y="27996"/>
                      </a:cubicBezTo>
                      <a:cubicBezTo>
                        <a:pt x="20834" y="27345"/>
                        <a:pt x="21486" y="26043"/>
                        <a:pt x="21486" y="24090"/>
                      </a:cubicBezTo>
                      <a:lnTo>
                        <a:pt x="21486" y="22788"/>
                      </a:lnTo>
                      <a:lnTo>
                        <a:pt x="29950" y="2278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9" name="Полилиния: фигура 258">
                  <a:extLst>
                    <a:ext uri="{FF2B5EF4-FFF2-40B4-BE49-F238E27FC236}">
                      <a16:creationId xmlns:a16="http://schemas.microsoft.com/office/drawing/2014/main" id="{90004CB0-D1A3-EF29-D030-5406F7E402B5}"/>
                    </a:ext>
                  </a:extLst>
                </p:cNvPr>
                <p:cNvSpPr/>
                <p:nvPr/>
              </p:nvSpPr>
              <p:spPr>
                <a:xfrm>
                  <a:off x="13611914" y="915053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2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2 h 37762"/>
                    <a:gd name="connsiteX4" fmla="*/ 24090 w 33855"/>
                    <a:gd name="connsiteY4" fmla="*/ 37762 h 37762"/>
                    <a:gd name="connsiteX5" fmla="*/ 22788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2 h 37762"/>
                    <a:gd name="connsiteX8" fmla="*/ 0 w 33855"/>
                    <a:gd name="connsiteY8" fmla="*/ 37762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7579 w 33855"/>
                    <a:gd name="connsiteY11" fmla="*/ 7813 h 37762"/>
                    <a:gd name="connsiteX12" fmla="*/ 16928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068" y="31252"/>
                      </a:lnTo>
                      <a:lnTo>
                        <a:pt x="9766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" name="Полилиния: фигура 259">
                  <a:extLst>
                    <a:ext uri="{FF2B5EF4-FFF2-40B4-BE49-F238E27FC236}">
                      <a16:creationId xmlns:a16="http://schemas.microsoft.com/office/drawing/2014/main" id="{CF3F568F-9C27-EB31-96DD-74C80C6BDB6C}"/>
                    </a:ext>
                  </a:extLst>
                </p:cNvPr>
                <p:cNvSpPr/>
                <p:nvPr/>
              </p:nvSpPr>
              <p:spPr>
                <a:xfrm>
                  <a:off x="13385339" y="9199362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" name="Полилиния: фигура 260">
                  <a:extLst>
                    <a:ext uri="{FF2B5EF4-FFF2-40B4-BE49-F238E27FC236}">
                      <a16:creationId xmlns:a16="http://schemas.microsoft.com/office/drawing/2014/main" id="{B6DFAA16-632D-5430-6F3F-76E8DE872C1E}"/>
                    </a:ext>
                  </a:extLst>
                </p:cNvPr>
                <p:cNvSpPr/>
                <p:nvPr/>
              </p:nvSpPr>
              <p:spPr>
                <a:xfrm>
                  <a:off x="13401616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4" name="Полилиния: фигура 263">
                  <a:extLst>
                    <a:ext uri="{FF2B5EF4-FFF2-40B4-BE49-F238E27FC236}">
                      <a16:creationId xmlns:a16="http://schemas.microsoft.com/office/drawing/2014/main" id="{86BA58AF-C83E-8562-E412-8CC8E9302C29}"/>
                    </a:ext>
                  </a:extLst>
                </p:cNvPr>
                <p:cNvSpPr/>
                <p:nvPr/>
              </p:nvSpPr>
              <p:spPr>
                <a:xfrm>
                  <a:off x="13439379" y="9199362"/>
                  <a:ext cx="27345" cy="37762"/>
                </a:xfrm>
                <a:custGeom>
                  <a:avLst/>
                  <a:gdLst>
                    <a:gd name="connsiteX0" fmla="*/ 9115 w 27345"/>
                    <a:gd name="connsiteY0" fmla="*/ 37762 h 37762"/>
                    <a:gd name="connsiteX1" fmla="*/ 9115 w 27345"/>
                    <a:gd name="connsiteY1" fmla="*/ 8464 h 37762"/>
                    <a:gd name="connsiteX2" fmla="*/ 0 w 27345"/>
                    <a:gd name="connsiteY2" fmla="*/ 8464 h 37762"/>
                    <a:gd name="connsiteX3" fmla="*/ 0 w 27345"/>
                    <a:gd name="connsiteY3" fmla="*/ 0 h 37762"/>
                    <a:gd name="connsiteX4" fmla="*/ 27345 w 27345"/>
                    <a:gd name="connsiteY4" fmla="*/ 0 h 37762"/>
                    <a:gd name="connsiteX5" fmla="*/ 27345 w 27345"/>
                    <a:gd name="connsiteY5" fmla="*/ 8464 h 37762"/>
                    <a:gd name="connsiteX6" fmla="*/ 18230 w 27345"/>
                    <a:gd name="connsiteY6" fmla="*/ 8464 h 37762"/>
                    <a:gd name="connsiteX7" fmla="*/ 18230 w 27345"/>
                    <a:gd name="connsiteY7" fmla="*/ 37762 h 37762"/>
                    <a:gd name="connsiteX8" fmla="*/ 9115 w 27345"/>
                    <a:gd name="connsiteY8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45" h="37762">
                      <a:moveTo>
                        <a:pt x="9115" y="37762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7345" y="0"/>
                      </a:lnTo>
                      <a:lnTo>
                        <a:pt x="27345" y="8464"/>
                      </a:lnTo>
                      <a:lnTo>
                        <a:pt x="18230" y="8464"/>
                      </a:lnTo>
                      <a:lnTo>
                        <a:pt x="18230" y="37762"/>
                      </a:lnTo>
                      <a:lnTo>
                        <a:pt x="9115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" name="Полилиния: фигура 264">
                  <a:extLst>
                    <a:ext uri="{FF2B5EF4-FFF2-40B4-BE49-F238E27FC236}">
                      <a16:creationId xmlns:a16="http://schemas.microsoft.com/office/drawing/2014/main" id="{E125BFE8-0B4F-DFF4-EAA1-BBFD3527E0BA}"/>
                    </a:ext>
                  </a:extLst>
                </p:cNvPr>
                <p:cNvSpPr/>
                <p:nvPr/>
              </p:nvSpPr>
              <p:spPr>
                <a:xfrm>
                  <a:off x="13471933" y="9199362"/>
                  <a:ext cx="26043" cy="37762"/>
                </a:xfrm>
                <a:custGeom>
                  <a:avLst/>
                  <a:gdLst>
                    <a:gd name="connsiteX0" fmla="*/ 0 w 26043"/>
                    <a:gd name="connsiteY0" fmla="*/ 37762 h 37762"/>
                    <a:gd name="connsiteX1" fmla="*/ 0 w 26043"/>
                    <a:gd name="connsiteY1" fmla="*/ 0 h 37762"/>
                    <a:gd name="connsiteX2" fmla="*/ 26043 w 26043"/>
                    <a:gd name="connsiteY2" fmla="*/ 0 h 37762"/>
                    <a:gd name="connsiteX3" fmla="*/ 26043 w 26043"/>
                    <a:gd name="connsiteY3" fmla="*/ 8464 h 37762"/>
                    <a:gd name="connsiteX4" fmla="*/ 9115 w 26043"/>
                    <a:gd name="connsiteY4" fmla="*/ 8464 h 37762"/>
                    <a:gd name="connsiteX5" fmla="*/ 9115 w 26043"/>
                    <a:gd name="connsiteY5" fmla="*/ 14975 h 37762"/>
                    <a:gd name="connsiteX6" fmla="*/ 25392 w 26043"/>
                    <a:gd name="connsiteY6" fmla="*/ 14975 h 37762"/>
                    <a:gd name="connsiteX7" fmla="*/ 25392 w 26043"/>
                    <a:gd name="connsiteY7" fmla="*/ 22137 h 37762"/>
                    <a:gd name="connsiteX8" fmla="*/ 9115 w 26043"/>
                    <a:gd name="connsiteY8" fmla="*/ 22137 h 37762"/>
                    <a:gd name="connsiteX9" fmla="*/ 9115 w 26043"/>
                    <a:gd name="connsiteY9" fmla="*/ 29299 h 37762"/>
                    <a:gd name="connsiteX10" fmla="*/ 26043 w 26043"/>
                    <a:gd name="connsiteY10" fmla="*/ 29299 h 37762"/>
                    <a:gd name="connsiteX11" fmla="*/ 26043 w 26043"/>
                    <a:gd name="connsiteY11" fmla="*/ 37762 h 37762"/>
                    <a:gd name="connsiteX12" fmla="*/ 0 w 26043"/>
                    <a:gd name="connsiteY12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043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26043" y="0"/>
                      </a:lnTo>
                      <a:lnTo>
                        <a:pt x="26043" y="8464"/>
                      </a:lnTo>
                      <a:lnTo>
                        <a:pt x="9115" y="8464"/>
                      </a:lnTo>
                      <a:lnTo>
                        <a:pt x="9115" y="14975"/>
                      </a:lnTo>
                      <a:lnTo>
                        <a:pt x="25392" y="14975"/>
                      </a:lnTo>
                      <a:lnTo>
                        <a:pt x="25392" y="22137"/>
                      </a:lnTo>
                      <a:lnTo>
                        <a:pt x="9115" y="22137"/>
                      </a:lnTo>
                      <a:lnTo>
                        <a:pt x="9115" y="29299"/>
                      </a:lnTo>
                      <a:lnTo>
                        <a:pt x="26043" y="29299"/>
                      </a:lnTo>
                      <a:lnTo>
                        <a:pt x="26043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" name="Полилиния: фигура 266">
                  <a:extLst>
                    <a:ext uri="{FF2B5EF4-FFF2-40B4-BE49-F238E27FC236}">
                      <a16:creationId xmlns:a16="http://schemas.microsoft.com/office/drawing/2014/main" id="{F59E7699-6AC0-1055-9CB8-B12CDB0F2D28}"/>
                    </a:ext>
                  </a:extLst>
                </p:cNvPr>
                <p:cNvSpPr/>
                <p:nvPr/>
              </p:nvSpPr>
              <p:spPr>
                <a:xfrm>
                  <a:off x="13504486" y="9199362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" name="Полилиния: фигура 267">
                  <a:extLst>
                    <a:ext uri="{FF2B5EF4-FFF2-40B4-BE49-F238E27FC236}">
                      <a16:creationId xmlns:a16="http://schemas.microsoft.com/office/drawing/2014/main" id="{93704E13-FB15-D27D-B764-9A59539FF7CB}"/>
                    </a:ext>
                  </a:extLst>
                </p:cNvPr>
                <p:cNvSpPr/>
                <p:nvPr/>
              </p:nvSpPr>
              <p:spPr>
                <a:xfrm>
                  <a:off x="13538342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9" name="Полилиния: фигура 268">
                  <a:extLst>
                    <a:ext uri="{FF2B5EF4-FFF2-40B4-BE49-F238E27FC236}">
                      <a16:creationId xmlns:a16="http://schemas.microsoft.com/office/drawing/2014/main" id="{BD6F97D9-F088-8C25-4E9A-588BCD859655}"/>
                    </a:ext>
                  </a:extLst>
                </p:cNvPr>
                <p:cNvSpPr/>
                <p:nvPr/>
              </p:nvSpPr>
              <p:spPr>
                <a:xfrm>
                  <a:off x="13575454" y="9199362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673 w 33856"/>
                    <a:gd name="connsiteY9" fmla="*/ 23439 h 37762"/>
                    <a:gd name="connsiteX10" fmla="*/ 21486 w 33856"/>
                    <a:gd name="connsiteY10" fmla="*/ 23439 h 37762"/>
                    <a:gd name="connsiteX11" fmla="*/ 18230 w 33856"/>
                    <a:gd name="connsiteY11" fmla="*/ 7813 h 37762"/>
                    <a:gd name="connsiteX12" fmla="*/ 17579 w 33856"/>
                    <a:gd name="connsiteY12" fmla="*/ 7813 h 37762"/>
                    <a:gd name="connsiteX13" fmla="*/ 13673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270" name="Полилиния: фигура 269">
                <a:extLst>
                  <a:ext uri="{FF2B5EF4-FFF2-40B4-BE49-F238E27FC236}">
                    <a16:creationId xmlns:a16="http://schemas.microsoft.com/office/drawing/2014/main" id="{D4D72B1F-544F-304F-417E-BB201BC04CE5}"/>
                  </a:ext>
                </a:extLst>
              </p:cNvPr>
              <p:cNvSpPr/>
              <p:nvPr/>
            </p:nvSpPr>
            <p:spPr>
              <a:xfrm>
                <a:off x="13271401" y="8799600"/>
                <a:ext cx="151049" cy="331398"/>
              </a:xfrm>
              <a:custGeom>
                <a:avLst/>
                <a:gdLst>
                  <a:gd name="connsiteX0" fmla="*/ 144539 w 151049"/>
                  <a:gd name="connsiteY0" fmla="*/ 208996 h 331398"/>
                  <a:gd name="connsiteX1" fmla="*/ 134773 w 151049"/>
                  <a:gd name="connsiteY1" fmla="*/ 209647 h 331398"/>
                  <a:gd name="connsiteX2" fmla="*/ 134773 w 151049"/>
                  <a:gd name="connsiteY2" fmla="*/ 187510 h 331398"/>
                  <a:gd name="connsiteX3" fmla="*/ 132820 w 151049"/>
                  <a:gd name="connsiteY3" fmla="*/ 186859 h 331398"/>
                  <a:gd name="connsiteX4" fmla="*/ 132820 w 151049"/>
                  <a:gd name="connsiteY4" fmla="*/ 209647 h 331398"/>
                  <a:gd name="connsiteX5" fmla="*/ 118496 w 151049"/>
                  <a:gd name="connsiteY5" fmla="*/ 210298 h 331398"/>
                  <a:gd name="connsiteX6" fmla="*/ 118496 w 151049"/>
                  <a:gd name="connsiteY6" fmla="*/ 181651 h 331398"/>
                  <a:gd name="connsiteX7" fmla="*/ 116543 w 151049"/>
                  <a:gd name="connsiteY7" fmla="*/ 181000 h 331398"/>
                  <a:gd name="connsiteX8" fmla="*/ 116543 w 151049"/>
                  <a:gd name="connsiteY8" fmla="*/ 210298 h 331398"/>
                  <a:gd name="connsiteX9" fmla="*/ 116543 w 151049"/>
                  <a:gd name="connsiteY9" fmla="*/ 210298 h 331398"/>
                  <a:gd name="connsiteX10" fmla="*/ 116543 w 151049"/>
                  <a:gd name="connsiteY10" fmla="*/ 210298 h 331398"/>
                  <a:gd name="connsiteX11" fmla="*/ 98964 w 151049"/>
                  <a:gd name="connsiteY11" fmla="*/ 211600 h 331398"/>
                  <a:gd name="connsiteX12" fmla="*/ 98964 w 151049"/>
                  <a:gd name="connsiteY12" fmla="*/ 178395 h 331398"/>
                  <a:gd name="connsiteX13" fmla="*/ 112636 w 151049"/>
                  <a:gd name="connsiteY13" fmla="*/ 179697 h 331398"/>
                  <a:gd name="connsiteX14" fmla="*/ 118496 w 151049"/>
                  <a:gd name="connsiteY14" fmla="*/ 175791 h 331398"/>
                  <a:gd name="connsiteX15" fmla="*/ 118496 w 151049"/>
                  <a:gd name="connsiteY15" fmla="*/ 147144 h 331398"/>
                  <a:gd name="connsiteX16" fmla="*/ 132820 w 151049"/>
                  <a:gd name="connsiteY16" fmla="*/ 151050 h 331398"/>
                  <a:gd name="connsiteX17" fmla="*/ 132820 w 151049"/>
                  <a:gd name="connsiteY17" fmla="*/ 164723 h 331398"/>
                  <a:gd name="connsiteX18" fmla="*/ 134773 w 151049"/>
                  <a:gd name="connsiteY18" fmla="*/ 163421 h 331398"/>
                  <a:gd name="connsiteX19" fmla="*/ 134773 w 151049"/>
                  <a:gd name="connsiteY19" fmla="*/ 152352 h 331398"/>
                  <a:gd name="connsiteX20" fmla="*/ 144539 w 151049"/>
                  <a:gd name="connsiteY20" fmla="*/ 154957 h 331398"/>
                  <a:gd name="connsiteX21" fmla="*/ 144539 w 151049"/>
                  <a:gd name="connsiteY21" fmla="*/ 156259 h 331398"/>
                  <a:gd name="connsiteX22" fmla="*/ 150399 w 151049"/>
                  <a:gd name="connsiteY22" fmla="*/ 151701 h 331398"/>
                  <a:gd name="connsiteX23" fmla="*/ 150399 w 151049"/>
                  <a:gd name="connsiteY23" fmla="*/ 98964 h 331398"/>
                  <a:gd name="connsiteX24" fmla="*/ 150399 w 151049"/>
                  <a:gd name="connsiteY24" fmla="*/ 97011 h 331398"/>
                  <a:gd name="connsiteX25" fmla="*/ 651 w 151049"/>
                  <a:gd name="connsiteY25" fmla="*/ 0 h 331398"/>
                  <a:gd name="connsiteX26" fmla="*/ 0 w 151049"/>
                  <a:gd name="connsiteY26" fmla="*/ 326841 h 331398"/>
                  <a:gd name="connsiteX27" fmla="*/ 0 w 151049"/>
                  <a:gd name="connsiteY27" fmla="*/ 331399 h 331398"/>
                  <a:gd name="connsiteX28" fmla="*/ 149097 w 151049"/>
                  <a:gd name="connsiteY28" fmla="*/ 269546 h 331398"/>
                  <a:gd name="connsiteX29" fmla="*/ 151050 w 151049"/>
                  <a:gd name="connsiteY29" fmla="*/ 268895 h 331398"/>
                  <a:gd name="connsiteX30" fmla="*/ 151050 w 151049"/>
                  <a:gd name="connsiteY30" fmla="*/ 193370 h 331398"/>
                  <a:gd name="connsiteX31" fmla="*/ 145190 w 151049"/>
                  <a:gd name="connsiteY31" fmla="*/ 191417 h 331398"/>
                  <a:gd name="connsiteX32" fmla="*/ 144539 w 151049"/>
                  <a:gd name="connsiteY32" fmla="*/ 208996 h 331398"/>
                  <a:gd name="connsiteX33" fmla="*/ 144539 w 151049"/>
                  <a:gd name="connsiteY33" fmla="*/ 152352 h 331398"/>
                  <a:gd name="connsiteX34" fmla="*/ 134773 w 151049"/>
                  <a:gd name="connsiteY34" fmla="*/ 149748 h 331398"/>
                  <a:gd name="connsiteX35" fmla="*/ 134773 w 151049"/>
                  <a:gd name="connsiteY35" fmla="*/ 149748 h 331398"/>
                  <a:gd name="connsiteX36" fmla="*/ 134773 w 151049"/>
                  <a:gd name="connsiteY36" fmla="*/ 149748 h 331398"/>
                  <a:gd name="connsiteX37" fmla="*/ 134773 w 151049"/>
                  <a:gd name="connsiteY37" fmla="*/ 121752 h 331398"/>
                  <a:gd name="connsiteX38" fmla="*/ 144539 w 151049"/>
                  <a:gd name="connsiteY38" fmla="*/ 126309 h 331398"/>
                  <a:gd name="connsiteX39" fmla="*/ 144539 w 151049"/>
                  <a:gd name="connsiteY39" fmla="*/ 152352 h 331398"/>
                  <a:gd name="connsiteX40" fmla="*/ 144539 w 151049"/>
                  <a:gd name="connsiteY40" fmla="*/ 100266 h 331398"/>
                  <a:gd name="connsiteX41" fmla="*/ 144539 w 151049"/>
                  <a:gd name="connsiteY41" fmla="*/ 124356 h 331398"/>
                  <a:gd name="connsiteX42" fmla="*/ 134773 w 151049"/>
                  <a:gd name="connsiteY42" fmla="*/ 119798 h 331398"/>
                  <a:gd name="connsiteX43" fmla="*/ 134773 w 151049"/>
                  <a:gd name="connsiteY43" fmla="*/ 119798 h 331398"/>
                  <a:gd name="connsiteX44" fmla="*/ 134773 w 151049"/>
                  <a:gd name="connsiteY44" fmla="*/ 119798 h 331398"/>
                  <a:gd name="connsiteX45" fmla="*/ 134773 w 151049"/>
                  <a:gd name="connsiteY45" fmla="*/ 94406 h 331398"/>
                  <a:gd name="connsiteX46" fmla="*/ 144539 w 151049"/>
                  <a:gd name="connsiteY46" fmla="*/ 100266 h 331398"/>
                  <a:gd name="connsiteX47" fmla="*/ 118496 w 151049"/>
                  <a:gd name="connsiteY47" fmla="*/ 83338 h 331398"/>
                  <a:gd name="connsiteX48" fmla="*/ 132820 w 151049"/>
                  <a:gd name="connsiteY48" fmla="*/ 92453 h 331398"/>
                  <a:gd name="connsiteX49" fmla="*/ 132820 w 151049"/>
                  <a:gd name="connsiteY49" fmla="*/ 118496 h 331398"/>
                  <a:gd name="connsiteX50" fmla="*/ 118496 w 151049"/>
                  <a:gd name="connsiteY50" fmla="*/ 111985 h 331398"/>
                  <a:gd name="connsiteX51" fmla="*/ 118496 w 151049"/>
                  <a:gd name="connsiteY51" fmla="*/ 111985 h 331398"/>
                  <a:gd name="connsiteX52" fmla="*/ 118496 w 151049"/>
                  <a:gd name="connsiteY52" fmla="*/ 111985 h 331398"/>
                  <a:gd name="connsiteX53" fmla="*/ 118496 w 151049"/>
                  <a:gd name="connsiteY53" fmla="*/ 83338 h 331398"/>
                  <a:gd name="connsiteX54" fmla="*/ 118496 w 151049"/>
                  <a:gd name="connsiteY54" fmla="*/ 113939 h 331398"/>
                  <a:gd name="connsiteX55" fmla="*/ 132820 w 151049"/>
                  <a:gd name="connsiteY55" fmla="*/ 120449 h 331398"/>
                  <a:gd name="connsiteX56" fmla="*/ 132820 w 151049"/>
                  <a:gd name="connsiteY56" fmla="*/ 120449 h 331398"/>
                  <a:gd name="connsiteX57" fmla="*/ 132820 w 151049"/>
                  <a:gd name="connsiteY57" fmla="*/ 120449 h 331398"/>
                  <a:gd name="connsiteX58" fmla="*/ 132820 w 151049"/>
                  <a:gd name="connsiteY58" fmla="*/ 149097 h 331398"/>
                  <a:gd name="connsiteX59" fmla="*/ 118496 w 151049"/>
                  <a:gd name="connsiteY59" fmla="*/ 145190 h 331398"/>
                  <a:gd name="connsiteX60" fmla="*/ 118496 w 151049"/>
                  <a:gd name="connsiteY60" fmla="*/ 113939 h 331398"/>
                  <a:gd name="connsiteX61" fmla="*/ 99615 w 151049"/>
                  <a:gd name="connsiteY61" fmla="*/ 70968 h 331398"/>
                  <a:gd name="connsiteX62" fmla="*/ 117194 w 151049"/>
                  <a:gd name="connsiteY62" fmla="*/ 82036 h 331398"/>
                  <a:gd name="connsiteX63" fmla="*/ 117194 w 151049"/>
                  <a:gd name="connsiteY63" fmla="*/ 110683 h 331398"/>
                  <a:gd name="connsiteX64" fmla="*/ 99615 w 151049"/>
                  <a:gd name="connsiteY64" fmla="*/ 102219 h 331398"/>
                  <a:gd name="connsiteX65" fmla="*/ 99615 w 151049"/>
                  <a:gd name="connsiteY65" fmla="*/ 102219 h 331398"/>
                  <a:gd name="connsiteX66" fmla="*/ 99615 w 151049"/>
                  <a:gd name="connsiteY66" fmla="*/ 102219 h 331398"/>
                  <a:gd name="connsiteX67" fmla="*/ 99615 w 151049"/>
                  <a:gd name="connsiteY67" fmla="*/ 70968 h 331398"/>
                  <a:gd name="connsiteX68" fmla="*/ 98964 w 151049"/>
                  <a:gd name="connsiteY68" fmla="*/ 104824 h 331398"/>
                  <a:gd name="connsiteX69" fmla="*/ 116543 w 151049"/>
                  <a:gd name="connsiteY69" fmla="*/ 113288 h 331398"/>
                  <a:gd name="connsiteX70" fmla="*/ 116543 w 151049"/>
                  <a:gd name="connsiteY70" fmla="*/ 144539 h 331398"/>
                  <a:gd name="connsiteX71" fmla="*/ 98964 w 151049"/>
                  <a:gd name="connsiteY71" fmla="*/ 139331 h 331398"/>
                  <a:gd name="connsiteX72" fmla="*/ 98964 w 151049"/>
                  <a:gd name="connsiteY72" fmla="*/ 104824 h 331398"/>
                  <a:gd name="connsiteX73" fmla="*/ 98964 w 151049"/>
                  <a:gd name="connsiteY73" fmla="*/ 141284 h 331398"/>
                  <a:gd name="connsiteX74" fmla="*/ 116543 w 151049"/>
                  <a:gd name="connsiteY74" fmla="*/ 146493 h 331398"/>
                  <a:gd name="connsiteX75" fmla="*/ 116543 w 151049"/>
                  <a:gd name="connsiteY75" fmla="*/ 176442 h 331398"/>
                  <a:gd name="connsiteX76" fmla="*/ 116543 w 151049"/>
                  <a:gd name="connsiteY76" fmla="*/ 176442 h 331398"/>
                  <a:gd name="connsiteX77" fmla="*/ 116543 w 151049"/>
                  <a:gd name="connsiteY77" fmla="*/ 176442 h 331398"/>
                  <a:gd name="connsiteX78" fmla="*/ 98964 w 151049"/>
                  <a:gd name="connsiteY78" fmla="*/ 174489 h 331398"/>
                  <a:gd name="connsiteX79" fmla="*/ 98964 w 151049"/>
                  <a:gd name="connsiteY79" fmla="*/ 141284 h 331398"/>
                  <a:gd name="connsiteX80" fmla="*/ 41669 w 151049"/>
                  <a:gd name="connsiteY80" fmla="*/ 307309 h 331398"/>
                  <a:gd name="connsiteX81" fmla="*/ 5860 w 151049"/>
                  <a:gd name="connsiteY81" fmla="*/ 322284 h 331398"/>
                  <a:gd name="connsiteX82" fmla="*/ 5860 w 151049"/>
                  <a:gd name="connsiteY82" fmla="*/ 272802 h 331398"/>
                  <a:gd name="connsiteX83" fmla="*/ 41669 w 151049"/>
                  <a:gd name="connsiteY83" fmla="*/ 264338 h 331398"/>
                  <a:gd name="connsiteX84" fmla="*/ 41669 w 151049"/>
                  <a:gd name="connsiteY84" fmla="*/ 307309 h 331398"/>
                  <a:gd name="connsiteX85" fmla="*/ 42320 w 151049"/>
                  <a:gd name="connsiteY85" fmla="*/ 261733 h 331398"/>
                  <a:gd name="connsiteX86" fmla="*/ 6511 w 151049"/>
                  <a:gd name="connsiteY86" fmla="*/ 270197 h 331398"/>
                  <a:gd name="connsiteX87" fmla="*/ 6511 w 151049"/>
                  <a:gd name="connsiteY87" fmla="*/ 218762 h 331398"/>
                  <a:gd name="connsiteX88" fmla="*/ 42320 w 151049"/>
                  <a:gd name="connsiteY88" fmla="*/ 216809 h 331398"/>
                  <a:gd name="connsiteX89" fmla="*/ 42320 w 151049"/>
                  <a:gd name="connsiteY89" fmla="*/ 216809 h 331398"/>
                  <a:gd name="connsiteX90" fmla="*/ 42320 w 151049"/>
                  <a:gd name="connsiteY90" fmla="*/ 216809 h 331398"/>
                  <a:gd name="connsiteX91" fmla="*/ 42320 w 151049"/>
                  <a:gd name="connsiteY91" fmla="*/ 261733 h 331398"/>
                  <a:gd name="connsiteX92" fmla="*/ 42320 w 151049"/>
                  <a:gd name="connsiteY92" fmla="*/ 214856 h 331398"/>
                  <a:gd name="connsiteX93" fmla="*/ 6511 w 151049"/>
                  <a:gd name="connsiteY93" fmla="*/ 216809 h 331398"/>
                  <a:gd name="connsiteX94" fmla="*/ 6511 w 151049"/>
                  <a:gd name="connsiteY94" fmla="*/ 167327 h 331398"/>
                  <a:gd name="connsiteX95" fmla="*/ 42320 w 151049"/>
                  <a:gd name="connsiteY95" fmla="*/ 171234 h 331398"/>
                  <a:gd name="connsiteX96" fmla="*/ 42320 w 151049"/>
                  <a:gd name="connsiteY96" fmla="*/ 214856 h 331398"/>
                  <a:gd name="connsiteX97" fmla="*/ 42320 w 151049"/>
                  <a:gd name="connsiteY97" fmla="*/ 167978 h 331398"/>
                  <a:gd name="connsiteX98" fmla="*/ 6511 w 151049"/>
                  <a:gd name="connsiteY98" fmla="*/ 163421 h 331398"/>
                  <a:gd name="connsiteX99" fmla="*/ 6511 w 151049"/>
                  <a:gd name="connsiteY99" fmla="*/ 114590 h 331398"/>
                  <a:gd name="connsiteX100" fmla="*/ 42320 w 151049"/>
                  <a:gd name="connsiteY100" fmla="*/ 125007 h 331398"/>
                  <a:gd name="connsiteX101" fmla="*/ 42320 w 151049"/>
                  <a:gd name="connsiteY101" fmla="*/ 167978 h 331398"/>
                  <a:gd name="connsiteX102" fmla="*/ 42320 w 151049"/>
                  <a:gd name="connsiteY102" fmla="*/ 122403 h 331398"/>
                  <a:gd name="connsiteX103" fmla="*/ 42320 w 151049"/>
                  <a:gd name="connsiteY103" fmla="*/ 122403 h 331398"/>
                  <a:gd name="connsiteX104" fmla="*/ 6511 w 151049"/>
                  <a:gd name="connsiteY104" fmla="*/ 111985 h 331398"/>
                  <a:gd name="connsiteX105" fmla="*/ 6511 w 151049"/>
                  <a:gd name="connsiteY105" fmla="*/ 61201 h 331398"/>
                  <a:gd name="connsiteX106" fmla="*/ 42320 w 151049"/>
                  <a:gd name="connsiteY106" fmla="*/ 78129 h 331398"/>
                  <a:gd name="connsiteX107" fmla="*/ 42320 w 151049"/>
                  <a:gd name="connsiteY107" fmla="*/ 122403 h 331398"/>
                  <a:gd name="connsiteX108" fmla="*/ 42320 w 151049"/>
                  <a:gd name="connsiteY108" fmla="*/ 75525 h 331398"/>
                  <a:gd name="connsiteX109" fmla="*/ 42320 w 151049"/>
                  <a:gd name="connsiteY109" fmla="*/ 75525 h 331398"/>
                  <a:gd name="connsiteX110" fmla="*/ 42320 w 151049"/>
                  <a:gd name="connsiteY110" fmla="*/ 75525 h 331398"/>
                  <a:gd name="connsiteX111" fmla="*/ 6511 w 151049"/>
                  <a:gd name="connsiteY111" fmla="*/ 58597 h 331398"/>
                  <a:gd name="connsiteX112" fmla="*/ 6511 w 151049"/>
                  <a:gd name="connsiteY112" fmla="*/ 10417 h 331398"/>
                  <a:gd name="connsiteX113" fmla="*/ 42320 w 151049"/>
                  <a:gd name="connsiteY113" fmla="*/ 33856 h 331398"/>
                  <a:gd name="connsiteX114" fmla="*/ 42320 w 151049"/>
                  <a:gd name="connsiteY114" fmla="*/ 75525 h 331398"/>
                  <a:gd name="connsiteX115" fmla="*/ 72921 w 151049"/>
                  <a:gd name="connsiteY115" fmla="*/ 294287 h 331398"/>
                  <a:gd name="connsiteX116" fmla="*/ 44273 w 151049"/>
                  <a:gd name="connsiteY116" fmla="*/ 306007 h 331398"/>
                  <a:gd name="connsiteX117" fmla="*/ 44273 w 151049"/>
                  <a:gd name="connsiteY117" fmla="*/ 263687 h 331398"/>
                  <a:gd name="connsiteX118" fmla="*/ 72921 w 151049"/>
                  <a:gd name="connsiteY118" fmla="*/ 257176 h 331398"/>
                  <a:gd name="connsiteX119" fmla="*/ 72921 w 151049"/>
                  <a:gd name="connsiteY119" fmla="*/ 294287 h 331398"/>
                  <a:gd name="connsiteX120" fmla="*/ 72921 w 151049"/>
                  <a:gd name="connsiteY120" fmla="*/ 254571 h 331398"/>
                  <a:gd name="connsiteX121" fmla="*/ 44273 w 151049"/>
                  <a:gd name="connsiteY121" fmla="*/ 261082 h 331398"/>
                  <a:gd name="connsiteX122" fmla="*/ 44273 w 151049"/>
                  <a:gd name="connsiteY122" fmla="*/ 261082 h 331398"/>
                  <a:gd name="connsiteX123" fmla="*/ 44273 w 151049"/>
                  <a:gd name="connsiteY123" fmla="*/ 216809 h 331398"/>
                  <a:gd name="connsiteX124" fmla="*/ 72921 w 151049"/>
                  <a:gd name="connsiteY124" fmla="*/ 214856 h 331398"/>
                  <a:gd name="connsiteX125" fmla="*/ 72921 w 151049"/>
                  <a:gd name="connsiteY125" fmla="*/ 254571 h 331398"/>
                  <a:gd name="connsiteX126" fmla="*/ 72921 w 151049"/>
                  <a:gd name="connsiteY126" fmla="*/ 212902 h 331398"/>
                  <a:gd name="connsiteX127" fmla="*/ 72921 w 151049"/>
                  <a:gd name="connsiteY127" fmla="*/ 212902 h 331398"/>
                  <a:gd name="connsiteX128" fmla="*/ 72921 w 151049"/>
                  <a:gd name="connsiteY128" fmla="*/ 212902 h 331398"/>
                  <a:gd name="connsiteX129" fmla="*/ 44273 w 151049"/>
                  <a:gd name="connsiteY129" fmla="*/ 214205 h 331398"/>
                  <a:gd name="connsiteX130" fmla="*/ 44273 w 151049"/>
                  <a:gd name="connsiteY130" fmla="*/ 171234 h 331398"/>
                  <a:gd name="connsiteX131" fmla="*/ 44273 w 151049"/>
                  <a:gd name="connsiteY131" fmla="*/ 171234 h 331398"/>
                  <a:gd name="connsiteX132" fmla="*/ 44273 w 151049"/>
                  <a:gd name="connsiteY132" fmla="*/ 171234 h 331398"/>
                  <a:gd name="connsiteX133" fmla="*/ 72921 w 151049"/>
                  <a:gd name="connsiteY133" fmla="*/ 174489 h 331398"/>
                  <a:gd name="connsiteX134" fmla="*/ 72921 w 151049"/>
                  <a:gd name="connsiteY134" fmla="*/ 174489 h 331398"/>
                  <a:gd name="connsiteX135" fmla="*/ 72921 w 151049"/>
                  <a:gd name="connsiteY135" fmla="*/ 212902 h 331398"/>
                  <a:gd name="connsiteX136" fmla="*/ 72921 w 151049"/>
                  <a:gd name="connsiteY136" fmla="*/ 171885 h 331398"/>
                  <a:gd name="connsiteX137" fmla="*/ 44273 w 151049"/>
                  <a:gd name="connsiteY137" fmla="*/ 168629 h 331398"/>
                  <a:gd name="connsiteX138" fmla="*/ 44273 w 151049"/>
                  <a:gd name="connsiteY138" fmla="*/ 126309 h 331398"/>
                  <a:gd name="connsiteX139" fmla="*/ 72921 w 151049"/>
                  <a:gd name="connsiteY139" fmla="*/ 134773 h 331398"/>
                  <a:gd name="connsiteX140" fmla="*/ 72921 w 151049"/>
                  <a:gd name="connsiteY140" fmla="*/ 171885 h 331398"/>
                  <a:gd name="connsiteX141" fmla="*/ 72921 w 151049"/>
                  <a:gd name="connsiteY141" fmla="*/ 131518 h 331398"/>
                  <a:gd name="connsiteX142" fmla="*/ 72921 w 151049"/>
                  <a:gd name="connsiteY142" fmla="*/ 131518 h 331398"/>
                  <a:gd name="connsiteX143" fmla="*/ 72921 w 151049"/>
                  <a:gd name="connsiteY143" fmla="*/ 131518 h 331398"/>
                  <a:gd name="connsiteX144" fmla="*/ 44273 w 151049"/>
                  <a:gd name="connsiteY144" fmla="*/ 123054 h 331398"/>
                  <a:gd name="connsiteX145" fmla="*/ 44273 w 151049"/>
                  <a:gd name="connsiteY145" fmla="*/ 79432 h 331398"/>
                  <a:gd name="connsiteX146" fmla="*/ 72270 w 151049"/>
                  <a:gd name="connsiteY146" fmla="*/ 92453 h 331398"/>
                  <a:gd name="connsiteX147" fmla="*/ 72921 w 151049"/>
                  <a:gd name="connsiteY147" fmla="*/ 131518 h 331398"/>
                  <a:gd name="connsiteX148" fmla="*/ 72921 w 151049"/>
                  <a:gd name="connsiteY148" fmla="*/ 90500 h 331398"/>
                  <a:gd name="connsiteX149" fmla="*/ 44924 w 151049"/>
                  <a:gd name="connsiteY149" fmla="*/ 76827 h 331398"/>
                  <a:gd name="connsiteX150" fmla="*/ 44924 w 151049"/>
                  <a:gd name="connsiteY150" fmla="*/ 35158 h 331398"/>
                  <a:gd name="connsiteX151" fmla="*/ 72921 w 151049"/>
                  <a:gd name="connsiteY151" fmla="*/ 53388 h 331398"/>
                  <a:gd name="connsiteX152" fmla="*/ 72921 w 151049"/>
                  <a:gd name="connsiteY152" fmla="*/ 90500 h 331398"/>
                  <a:gd name="connsiteX153" fmla="*/ 97011 w 151049"/>
                  <a:gd name="connsiteY153" fmla="*/ 284521 h 331398"/>
                  <a:gd name="connsiteX154" fmla="*/ 74874 w 151049"/>
                  <a:gd name="connsiteY154" fmla="*/ 293636 h 331398"/>
                  <a:gd name="connsiteX155" fmla="*/ 74874 w 151049"/>
                  <a:gd name="connsiteY155" fmla="*/ 256525 h 331398"/>
                  <a:gd name="connsiteX156" fmla="*/ 97011 w 151049"/>
                  <a:gd name="connsiteY156" fmla="*/ 251316 h 331398"/>
                  <a:gd name="connsiteX157" fmla="*/ 97011 w 151049"/>
                  <a:gd name="connsiteY157" fmla="*/ 284521 h 331398"/>
                  <a:gd name="connsiteX158" fmla="*/ 97011 w 151049"/>
                  <a:gd name="connsiteY158" fmla="*/ 249363 h 331398"/>
                  <a:gd name="connsiteX159" fmla="*/ 97011 w 151049"/>
                  <a:gd name="connsiteY159" fmla="*/ 249363 h 331398"/>
                  <a:gd name="connsiteX160" fmla="*/ 74874 w 151049"/>
                  <a:gd name="connsiteY160" fmla="*/ 254571 h 331398"/>
                  <a:gd name="connsiteX161" fmla="*/ 74874 w 151049"/>
                  <a:gd name="connsiteY161" fmla="*/ 254571 h 331398"/>
                  <a:gd name="connsiteX162" fmla="*/ 74874 w 151049"/>
                  <a:gd name="connsiteY162" fmla="*/ 254571 h 331398"/>
                  <a:gd name="connsiteX163" fmla="*/ 74874 w 151049"/>
                  <a:gd name="connsiteY163" fmla="*/ 215507 h 331398"/>
                  <a:gd name="connsiteX164" fmla="*/ 97011 w 151049"/>
                  <a:gd name="connsiteY164" fmla="*/ 214205 h 331398"/>
                  <a:gd name="connsiteX165" fmla="*/ 97011 w 151049"/>
                  <a:gd name="connsiteY165" fmla="*/ 249363 h 331398"/>
                  <a:gd name="connsiteX166" fmla="*/ 97011 w 151049"/>
                  <a:gd name="connsiteY166" fmla="*/ 211600 h 331398"/>
                  <a:gd name="connsiteX167" fmla="*/ 97011 w 151049"/>
                  <a:gd name="connsiteY167" fmla="*/ 211600 h 331398"/>
                  <a:gd name="connsiteX168" fmla="*/ 97011 w 151049"/>
                  <a:gd name="connsiteY168" fmla="*/ 211600 h 331398"/>
                  <a:gd name="connsiteX169" fmla="*/ 74874 w 151049"/>
                  <a:gd name="connsiteY169" fmla="*/ 212902 h 331398"/>
                  <a:gd name="connsiteX170" fmla="*/ 74874 w 151049"/>
                  <a:gd name="connsiteY170" fmla="*/ 175140 h 331398"/>
                  <a:gd name="connsiteX171" fmla="*/ 97011 w 151049"/>
                  <a:gd name="connsiteY171" fmla="*/ 177744 h 331398"/>
                  <a:gd name="connsiteX172" fmla="*/ 97011 w 151049"/>
                  <a:gd name="connsiteY172" fmla="*/ 177744 h 331398"/>
                  <a:gd name="connsiteX173" fmla="*/ 97011 w 151049"/>
                  <a:gd name="connsiteY173" fmla="*/ 177744 h 331398"/>
                  <a:gd name="connsiteX174" fmla="*/ 97011 w 151049"/>
                  <a:gd name="connsiteY174" fmla="*/ 211600 h 331398"/>
                  <a:gd name="connsiteX175" fmla="*/ 97011 w 151049"/>
                  <a:gd name="connsiteY175" fmla="*/ 174489 h 331398"/>
                  <a:gd name="connsiteX176" fmla="*/ 74874 w 151049"/>
                  <a:gd name="connsiteY176" fmla="*/ 171885 h 331398"/>
                  <a:gd name="connsiteX177" fmla="*/ 74874 w 151049"/>
                  <a:gd name="connsiteY177" fmla="*/ 134773 h 331398"/>
                  <a:gd name="connsiteX178" fmla="*/ 97011 w 151049"/>
                  <a:gd name="connsiteY178" fmla="*/ 141284 h 331398"/>
                  <a:gd name="connsiteX179" fmla="*/ 97011 w 151049"/>
                  <a:gd name="connsiteY179" fmla="*/ 141284 h 331398"/>
                  <a:gd name="connsiteX180" fmla="*/ 97011 w 151049"/>
                  <a:gd name="connsiteY180" fmla="*/ 141284 h 331398"/>
                  <a:gd name="connsiteX181" fmla="*/ 97011 w 151049"/>
                  <a:gd name="connsiteY181" fmla="*/ 174489 h 331398"/>
                  <a:gd name="connsiteX182" fmla="*/ 97011 w 151049"/>
                  <a:gd name="connsiteY182" fmla="*/ 138680 h 331398"/>
                  <a:gd name="connsiteX183" fmla="*/ 74874 w 151049"/>
                  <a:gd name="connsiteY183" fmla="*/ 132169 h 331398"/>
                  <a:gd name="connsiteX184" fmla="*/ 74874 w 151049"/>
                  <a:gd name="connsiteY184" fmla="*/ 93755 h 331398"/>
                  <a:gd name="connsiteX185" fmla="*/ 97011 w 151049"/>
                  <a:gd name="connsiteY185" fmla="*/ 104172 h 331398"/>
                  <a:gd name="connsiteX186" fmla="*/ 97011 w 151049"/>
                  <a:gd name="connsiteY186" fmla="*/ 138680 h 331398"/>
                  <a:gd name="connsiteX187" fmla="*/ 97011 w 151049"/>
                  <a:gd name="connsiteY187" fmla="*/ 101568 h 331398"/>
                  <a:gd name="connsiteX188" fmla="*/ 74874 w 151049"/>
                  <a:gd name="connsiteY188" fmla="*/ 91151 h 331398"/>
                  <a:gd name="connsiteX189" fmla="*/ 74874 w 151049"/>
                  <a:gd name="connsiteY189" fmla="*/ 55342 h 331398"/>
                  <a:gd name="connsiteX190" fmla="*/ 96359 w 151049"/>
                  <a:gd name="connsiteY190" fmla="*/ 69665 h 331398"/>
                  <a:gd name="connsiteX191" fmla="*/ 97011 w 151049"/>
                  <a:gd name="connsiteY191" fmla="*/ 101568 h 331398"/>
                  <a:gd name="connsiteX192" fmla="*/ 116543 w 151049"/>
                  <a:gd name="connsiteY192" fmla="*/ 276057 h 331398"/>
                  <a:gd name="connsiteX193" fmla="*/ 98964 w 151049"/>
                  <a:gd name="connsiteY193" fmla="*/ 283219 h 331398"/>
                  <a:gd name="connsiteX194" fmla="*/ 98964 w 151049"/>
                  <a:gd name="connsiteY194" fmla="*/ 250665 h 331398"/>
                  <a:gd name="connsiteX195" fmla="*/ 116543 w 151049"/>
                  <a:gd name="connsiteY195" fmla="*/ 246759 h 331398"/>
                  <a:gd name="connsiteX196" fmla="*/ 116543 w 151049"/>
                  <a:gd name="connsiteY196" fmla="*/ 276057 h 331398"/>
                  <a:gd name="connsiteX197" fmla="*/ 116543 w 151049"/>
                  <a:gd name="connsiteY197" fmla="*/ 244154 h 331398"/>
                  <a:gd name="connsiteX198" fmla="*/ 98964 w 151049"/>
                  <a:gd name="connsiteY198" fmla="*/ 248061 h 331398"/>
                  <a:gd name="connsiteX199" fmla="*/ 98964 w 151049"/>
                  <a:gd name="connsiteY199" fmla="*/ 213554 h 331398"/>
                  <a:gd name="connsiteX200" fmla="*/ 98964 w 151049"/>
                  <a:gd name="connsiteY200" fmla="*/ 213554 h 331398"/>
                  <a:gd name="connsiteX201" fmla="*/ 98964 w 151049"/>
                  <a:gd name="connsiteY201" fmla="*/ 213554 h 331398"/>
                  <a:gd name="connsiteX202" fmla="*/ 116543 w 151049"/>
                  <a:gd name="connsiteY202" fmla="*/ 212251 h 331398"/>
                  <a:gd name="connsiteX203" fmla="*/ 116543 w 151049"/>
                  <a:gd name="connsiteY203" fmla="*/ 244154 h 331398"/>
                  <a:gd name="connsiteX204" fmla="*/ 118496 w 151049"/>
                  <a:gd name="connsiteY204" fmla="*/ 212902 h 331398"/>
                  <a:gd name="connsiteX205" fmla="*/ 132820 w 151049"/>
                  <a:gd name="connsiteY205" fmla="*/ 212251 h 331398"/>
                  <a:gd name="connsiteX206" fmla="*/ 132820 w 151049"/>
                  <a:gd name="connsiteY206" fmla="*/ 212251 h 331398"/>
                  <a:gd name="connsiteX207" fmla="*/ 132820 w 151049"/>
                  <a:gd name="connsiteY207" fmla="*/ 212251 h 331398"/>
                  <a:gd name="connsiteX208" fmla="*/ 132820 w 151049"/>
                  <a:gd name="connsiteY208" fmla="*/ 240899 h 331398"/>
                  <a:gd name="connsiteX209" fmla="*/ 118496 w 151049"/>
                  <a:gd name="connsiteY209" fmla="*/ 244154 h 331398"/>
                  <a:gd name="connsiteX210" fmla="*/ 118496 w 151049"/>
                  <a:gd name="connsiteY210" fmla="*/ 212902 h 331398"/>
                  <a:gd name="connsiteX211" fmla="*/ 118496 w 151049"/>
                  <a:gd name="connsiteY211" fmla="*/ 275406 h 331398"/>
                  <a:gd name="connsiteX212" fmla="*/ 118496 w 151049"/>
                  <a:gd name="connsiteY212" fmla="*/ 246107 h 331398"/>
                  <a:gd name="connsiteX213" fmla="*/ 132820 w 151049"/>
                  <a:gd name="connsiteY213" fmla="*/ 242852 h 331398"/>
                  <a:gd name="connsiteX214" fmla="*/ 132820 w 151049"/>
                  <a:gd name="connsiteY214" fmla="*/ 269546 h 331398"/>
                  <a:gd name="connsiteX215" fmla="*/ 118496 w 151049"/>
                  <a:gd name="connsiteY215" fmla="*/ 275406 h 331398"/>
                  <a:gd name="connsiteX216" fmla="*/ 144539 w 151049"/>
                  <a:gd name="connsiteY216" fmla="*/ 264338 h 331398"/>
                  <a:gd name="connsiteX217" fmla="*/ 134773 w 151049"/>
                  <a:gd name="connsiteY217" fmla="*/ 268244 h 331398"/>
                  <a:gd name="connsiteX218" fmla="*/ 134773 w 151049"/>
                  <a:gd name="connsiteY218" fmla="*/ 242201 h 331398"/>
                  <a:gd name="connsiteX219" fmla="*/ 144539 w 151049"/>
                  <a:gd name="connsiteY219" fmla="*/ 239597 h 331398"/>
                  <a:gd name="connsiteX220" fmla="*/ 144539 w 151049"/>
                  <a:gd name="connsiteY220" fmla="*/ 264338 h 331398"/>
                  <a:gd name="connsiteX221" fmla="*/ 144539 w 151049"/>
                  <a:gd name="connsiteY221" fmla="*/ 237643 h 331398"/>
                  <a:gd name="connsiteX222" fmla="*/ 134773 w 151049"/>
                  <a:gd name="connsiteY222" fmla="*/ 239597 h 331398"/>
                  <a:gd name="connsiteX223" fmla="*/ 134773 w 151049"/>
                  <a:gd name="connsiteY223" fmla="*/ 239597 h 331398"/>
                  <a:gd name="connsiteX224" fmla="*/ 134773 w 151049"/>
                  <a:gd name="connsiteY224" fmla="*/ 239597 h 331398"/>
                  <a:gd name="connsiteX225" fmla="*/ 134773 w 151049"/>
                  <a:gd name="connsiteY225" fmla="*/ 211600 h 331398"/>
                  <a:gd name="connsiteX226" fmla="*/ 144539 w 151049"/>
                  <a:gd name="connsiteY226" fmla="*/ 210949 h 331398"/>
                  <a:gd name="connsiteX227" fmla="*/ 144539 w 151049"/>
                  <a:gd name="connsiteY227" fmla="*/ 237643 h 331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</a:cxnLst>
                <a:rect l="l" t="t" r="r" b="b"/>
                <a:pathLst>
                  <a:path w="151049" h="331398">
                    <a:moveTo>
                      <a:pt x="144539" y="208996"/>
                    </a:moveTo>
                    <a:lnTo>
                      <a:pt x="134773" y="209647"/>
                    </a:lnTo>
                    <a:lnTo>
                      <a:pt x="134773" y="187510"/>
                    </a:lnTo>
                    <a:lnTo>
                      <a:pt x="132820" y="186859"/>
                    </a:lnTo>
                    <a:lnTo>
                      <a:pt x="132820" y="209647"/>
                    </a:lnTo>
                    <a:lnTo>
                      <a:pt x="118496" y="210298"/>
                    </a:lnTo>
                    <a:lnTo>
                      <a:pt x="118496" y="181651"/>
                    </a:lnTo>
                    <a:lnTo>
                      <a:pt x="116543" y="181000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98964" y="211600"/>
                    </a:lnTo>
                    <a:lnTo>
                      <a:pt x="98964" y="178395"/>
                    </a:lnTo>
                    <a:lnTo>
                      <a:pt x="112636" y="179697"/>
                    </a:lnTo>
                    <a:lnTo>
                      <a:pt x="118496" y="175791"/>
                    </a:lnTo>
                    <a:lnTo>
                      <a:pt x="118496" y="147144"/>
                    </a:lnTo>
                    <a:lnTo>
                      <a:pt x="132820" y="151050"/>
                    </a:lnTo>
                    <a:lnTo>
                      <a:pt x="132820" y="164723"/>
                    </a:lnTo>
                    <a:lnTo>
                      <a:pt x="134773" y="163421"/>
                    </a:lnTo>
                    <a:lnTo>
                      <a:pt x="134773" y="152352"/>
                    </a:lnTo>
                    <a:lnTo>
                      <a:pt x="144539" y="154957"/>
                    </a:lnTo>
                    <a:lnTo>
                      <a:pt x="144539" y="156259"/>
                    </a:lnTo>
                    <a:lnTo>
                      <a:pt x="150399" y="151701"/>
                    </a:lnTo>
                    <a:lnTo>
                      <a:pt x="150399" y="98964"/>
                    </a:lnTo>
                    <a:lnTo>
                      <a:pt x="150399" y="97011"/>
                    </a:lnTo>
                    <a:lnTo>
                      <a:pt x="651" y="0"/>
                    </a:lnTo>
                    <a:lnTo>
                      <a:pt x="0" y="326841"/>
                    </a:lnTo>
                    <a:lnTo>
                      <a:pt x="0" y="331399"/>
                    </a:lnTo>
                    <a:lnTo>
                      <a:pt x="149097" y="269546"/>
                    </a:lnTo>
                    <a:lnTo>
                      <a:pt x="151050" y="268895"/>
                    </a:lnTo>
                    <a:lnTo>
                      <a:pt x="151050" y="193370"/>
                    </a:lnTo>
                    <a:lnTo>
                      <a:pt x="145190" y="191417"/>
                    </a:lnTo>
                    <a:lnTo>
                      <a:pt x="144539" y="208996"/>
                    </a:lnTo>
                    <a:close/>
                    <a:moveTo>
                      <a:pt x="144539" y="152352"/>
                    </a:move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21752"/>
                    </a:lnTo>
                    <a:lnTo>
                      <a:pt x="144539" y="126309"/>
                    </a:lnTo>
                    <a:lnTo>
                      <a:pt x="144539" y="152352"/>
                    </a:lnTo>
                    <a:close/>
                    <a:moveTo>
                      <a:pt x="144539" y="100266"/>
                    </a:moveTo>
                    <a:lnTo>
                      <a:pt x="144539" y="124356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94406"/>
                    </a:lnTo>
                    <a:lnTo>
                      <a:pt x="144539" y="100266"/>
                    </a:lnTo>
                    <a:close/>
                    <a:moveTo>
                      <a:pt x="118496" y="83338"/>
                    </a:moveTo>
                    <a:lnTo>
                      <a:pt x="132820" y="92453"/>
                    </a:lnTo>
                    <a:lnTo>
                      <a:pt x="132820" y="118496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83338"/>
                    </a:lnTo>
                    <a:close/>
                    <a:moveTo>
                      <a:pt x="118496" y="113939"/>
                    </a:move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49097"/>
                    </a:lnTo>
                    <a:lnTo>
                      <a:pt x="118496" y="145190"/>
                    </a:lnTo>
                    <a:lnTo>
                      <a:pt x="118496" y="113939"/>
                    </a:lnTo>
                    <a:close/>
                    <a:moveTo>
                      <a:pt x="99615" y="70968"/>
                    </a:moveTo>
                    <a:lnTo>
                      <a:pt x="117194" y="82036"/>
                    </a:lnTo>
                    <a:lnTo>
                      <a:pt x="117194" y="110683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70968"/>
                    </a:lnTo>
                    <a:close/>
                    <a:moveTo>
                      <a:pt x="98964" y="104824"/>
                    </a:moveTo>
                    <a:lnTo>
                      <a:pt x="116543" y="113288"/>
                    </a:lnTo>
                    <a:lnTo>
                      <a:pt x="116543" y="144539"/>
                    </a:lnTo>
                    <a:lnTo>
                      <a:pt x="98964" y="139331"/>
                    </a:lnTo>
                    <a:lnTo>
                      <a:pt x="98964" y="104824"/>
                    </a:lnTo>
                    <a:close/>
                    <a:moveTo>
                      <a:pt x="98964" y="141284"/>
                    </a:moveTo>
                    <a:lnTo>
                      <a:pt x="116543" y="146493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98964" y="174489"/>
                    </a:lnTo>
                    <a:lnTo>
                      <a:pt x="98964" y="141284"/>
                    </a:lnTo>
                    <a:close/>
                    <a:moveTo>
                      <a:pt x="41669" y="307309"/>
                    </a:moveTo>
                    <a:lnTo>
                      <a:pt x="5860" y="322284"/>
                    </a:lnTo>
                    <a:lnTo>
                      <a:pt x="5860" y="272802"/>
                    </a:lnTo>
                    <a:lnTo>
                      <a:pt x="41669" y="264338"/>
                    </a:lnTo>
                    <a:lnTo>
                      <a:pt x="41669" y="307309"/>
                    </a:lnTo>
                    <a:close/>
                    <a:moveTo>
                      <a:pt x="42320" y="261733"/>
                    </a:moveTo>
                    <a:lnTo>
                      <a:pt x="6511" y="270197"/>
                    </a:lnTo>
                    <a:lnTo>
                      <a:pt x="6511" y="218762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61733"/>
                    </a:lnTo>
                    <a:close/>
                    <a:moveTo>
                      <a:pt x="42320" y="214856"/>
                    </a:moveTo>
                    <a:lnTo>
                      <a:pt x="6511" y="216809"/>
                    </a:lnTo>
                    <a:lnTo>
                      <a:pt x="6511" y="167327"/>
                    </a:lnTo>
                    <a:lnTo>
                      <a:pt x="42320" y="171234"/>
                    </a:lnTo>
                    <a:lnTo>
                      <a:pt x="42320" y="214856"/>
                    </a:lnTo>
                    <a:close/>
                    <a:moveTo>
                      <a:pt x="42320" y="167978"/>
                    </a:moveTo>
                    <a:lnTo>
                      <a:pt x="6511" y="163421"/>
                    </a:lnTo>
                    <a:lnTo>
                      <a:pt x="6511" y="114590"/>
                    </a:lnTo>
                    <a:lnTo>
                      <a:pt x="42320" y="125007"/>
                    </a:lnTo>
                    <a:lnTo>
                      <a:pt x="42320" y="167978"/>
                    </a:lnTo>
                    <a:close/>
                    <a:moveTo>
                      <a:pt x="42320" y="122403"/>
                    </a:moveTo>
                    <a:lnTo>
                      <a:pt x="42320" y="122403"/>
                    </a:lnTo>
                    <a:lnTo>
                      <a:pt x="6511" y="111985"/>
                    </a:lnTo>
                    <a:lnTo>
                      <a:pt x="6511" y="61201"/>
                    </a:lnTo>
                    <a:lnTo>
                      <a:pt x="42320" y="78129"/>
                    </a:lnTo>
                    <a:lnTo>
                      <a:pt x="42320" y="122403"/>
                    </a:lnTo>
                    <a:close/>
                    <a:moveTo>
                      <a:pt x="42320" y="75525"/>
                    </a:moveTo>
                    <a:lnTo>
                      <a:pt x="42320" y="75525"/>
                    </a:lnTo>
                    <a:lnTo>
                      <a:pt x="42320" y="75525"/>
                    </a:lnTo>
                    <a:lnTo>
                      <a:pt x="6511" y="58597"/>
                    </a:lnTo>
                    <a:lnTo>
                      <a:pt x="6511" y="10417"/>
                    </a:lnTo>
                    <a:lnTo>
                      <a:pt x="42320" y="33856"/>
                    </a:lnTo>
                    <a:lnTo>
                      <a:pt x="42320" y="75525"/>
                    </a:lnTo>
                    <a:close/>
                    <a:moveTo>
                      <a:pt x="72921" y="294287"/>
                    </a:moveTo>
                    <a:lnTo>
                      <a:pt x="44273" y="306007"/>
                    </a:lnTo>
                    <a:lnTo>
                      <a:pt x="44273" y="263687"/>
                    </a:lnTo>
                    <a:lnTo>
                      <a:pt x="72921" y="257176"/>
                    </a:lnTo>
                    <a:lnTo>
                      <a:pt x="72921" y="294287"/>
                    </a:lnTo>
                    <a:close/>
                    <a:moveTo>
                      <a:pt x="72921" y="254571"/>
                    </a:moveTo>
                    <a:lnTo>
                      <a:pt x="44273" y="261082"/>
                    </a:lnTo>
                    <a:lnTo>
                      <a:pt x="44273" y="261082"/>
                    </a:lnTo>
                    <a:lnTo>
                      <a:pt x="44273" y="216809"/>
                    </a:lnTo>
                    <a:lnTo>
                      <a:pt x="72921" y="214856"/>
                    </a:lnTo>
                    <a:lnTo>
                      <a:pt x="72921" y="254571"/>
                    </a:lnTo>
                    <a:close/>
                    <a:moveTo>
                      <a:pt x="72921" y="212902"/>
                    </a:moveTo>
                    <a:lnTo>
                      <a:pt x="72921" y="212902"/>
                    </a:lnTo>
                    <a:lnTo>
                      <a:pt x="72921" y="212902"/>
                    </a:lnTo>
                    <a:lnTo>
                      <a:pt x="44273" y="214205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72921" y="174489"/>
                    </a:lnTo>
                    <a:lnTo>
                      <a:pt x="72921" y="174489"/>
                    </a:lnTo>
                    <a:lnTo>
                      <a:pt x="72921" y="212902"/>
                    </a:lnTo>
                    <a:close/>
                    <a:moveTo>
                      <a:pt x="72921" y="171885"/>
                    </a:moveTo>
                    <a:lnTo>
                      <a:pt x="44273" y="168629"/>
                    </a:lnTo>
                    <a:lnTo>
                      <a:pt x="44273" y="126309"/>
                    </a:lnTo>
                    <a:lnTo>
                      <a:pt x="72921" y="134773"/>
                    </a:lnTo>
                    <a:lnTo>
                      <a:pt x="72921" y="171885"/>
                    </a:lnTo>
                    <a:close/>
                    <a:moveTo>
                      <a:pt x="72921" y="131518"/>
                    </a:moveTo>
                    <a:lnTo>
                      <a:pt x="72921" y="131518"/>
                    </a:lnTo>
                    <a:lnTo>
                      <a:pt x="72921" y="131518"/>
                    </a:lnTo>
                    <a:lnTo>
                      <a:pt x="44273" y="123054"/>
                    </a:lnTo>
                    <a:lnTo>
                      <a:pt x="44273" y="79432"/>
                    </a:lnTo>
                    <a:lnTo>
                      <a:pt x="72270" y="92453"/>
                    </a:lnTo>
                    <a:lnTo>
                      <a:pt x="72921" y="131518"/>
                    </a:lnTo>
                    <a:close/>
                    <a:moveTo>
                      <a:pt x="72921" y="90500"/>
                    </a:moveTo>
                    <a:lnTo>
                      <a:pt x="44924" y="76827"/>
                    </a:lnTo>
                    <a:lnTo>
                      <a:pt x="44924" y="35158"/>
                    </a:lnTo>
                    <a:lnTo>
                      <a:pt x="72921" y="53388"/>
                    </a:lnTo>
                    <a:lnTo>
                      <a:pt x="72921" y="90500"/>
                    </a:lnTo>
                    <a:close/>
                    <a:moveTo>
                      <a:pt x="97011" y="284521"/>
                    </a:moveTo>
                    <a:lnTo>
                      <a:pt x="74874" y="293636"/>
                    </a:lnTo>
                    <a:lnTo>
                      <a:pt x="74874" y="256525"/>
                    </a:lnTo>
                    <a:lnTo>
                      <a:pt x="97011" y="251316"/>
                    </a:lnTo>
                    <a:lnTo>
                      <a:pt x="97011" y="284521"/>
                    </a:lnTo>
                    <a:close/>
                    <a:moveTo>
                      <a:pt x="97011" y="249363"/>
                    </a:moveTo>
                    <a:lnTo>
                      <a:pt x="97011" y="249363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15507"/>
                    </a:lnTo>
                    <a:lnTo>
                      <a:pt x="97011" y="214205"/>
                    </a:lnTo>
                    <a:lnTo>
                      <a:pt x="97011" y="249363"/>
                    </a:lnTo>
                    <a:close/>
                    <a:moveTo>
                      <a:pt x="97011" y="211600"/>
                    </a:moveTo>
                    <a:lnTo>
                      <a:pt x="97011" y="211600"/>
                    </a:lnTo>
                    <a:lnTo>
                      <a:pt x="97011" y="211600"/>
                    </a:lnTo>
                    <a:lnTo>
                      <a:pt x="74874" y="212902"/>
                    </a:lnTo>
                    <a:lnTo>
                      <a:pt x="74874" y="175140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211600"/>
                    </a:lnTo>
                    <a:close/>
                    <a:moveTo>
                      <a:pt x="97011" y="174489"/>
                    </a:moveTo>
                    <a:lnTo>
                      <a:pt x="74874" y="171885"/>
                    </a:lnTo>
                    <a:lnTo>
                      <a:pt x="74874" y="134773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74489"/>
                    </a:lnTo>
                    <a:close/>
                    <a:moveTo>
                      <a:pt x="97011" y="138680"/>
                    </a:moveTo>
                    <a:lnTo>
                      <a:pt x="74874" y="132169"/>
                    </a:lnTo>
                    <a:lnTo>
                      <a:pt x="74874" y="93755"/>
                    </a:lnTo>
                    <a:lnTo>
                      <a:pt x="97011" y="104172"/>
                    </a:lnTo>
                    <a:lnTo>
                      <a:pt x="97011" y="138680"/>
                    </a:lnTo>
                    <a:close/>
                    <a:moveTo>
                      <a:pt x="97011" y="101568"/>
                    </a:moveTo>
                    <a:lnTo>
                      <a:pt x="74874" y="91151"/>
                    </a:lnTo>
                    <a:lnTo>
                      <a:pt x="74874" y="55342"/>
                    </a:lnTo>
                    <a:lnTo>
                      <a:pt x="96359" y="69665"/>
                    </a:lnTo>
                    <a:lnTo>
                      <a:pt x="97011" y="101568"/>
                    </a:lnTo>
                    <a:close/>
                    <a:moveTo>
                      <a:pt x="116543" y="276057"/>
                    </a:moveTo>
                    <a:lnTo>
                      <a:pt x="98964" y="283219"/>
                    </a:lnTo>
                    <a:lnTo>
                      <a:pt x="98964" y="250665"/>
                    </a:lnTo>
                    <a:lnTo>
                      <a:pt x="116543" y="246759"/>
                    </a:lnTo>
                    <a:lnTo>
                      <a:pt x="116543" y="276057"/>
                    </a:lnTo>
                    <a:close/>
                    <a:moveTo>
                      <a:pt x="116543" y="244154"/>
                    </a:moveTo>
                    <a:lnTo>
                      <a:pt x="98964" y="248061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116543" y="212251"/>
                    </a:lnTo>
                    <a:lnTo>
                      <a:pt x="116543" y="244154"/>
                    </a:lnTo>
                    <a:close/>
                    <a:moveTo>
                      <a:pt x="118496" y="212902"/>
                    </a:move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40899"/>
                    </a:lnTo>
                    <a:lnTo>
                      <a:pt x="118496" y="244154"/>
                    </a:lnTo>
                    <a:lnTo>
                      <a:pt x="118496" y="212902"/>
                    </a:lnTo>
                    <a:close/>
                    <a:moveTo>
                      <a:pt x="118496" y="275406"/>
                    </a:moveTo>
                    <a:lnTo>
                      <a:pt x="118496" y="246107"/>
                    </a:lnTo>
                    <a:lnTo>
                      <a:pt x="132820" y="242852"/>
                    </a:lnTo>
                    <a:lnTo>
                      <a:pt x="132820" y="269546"/>
                    </a:lnTo>
                    <a:lnTo>
                      <a:pt x="118496" y="275406"/>
                    </a:lnTo>
                    <a:close/>
                    <a:moveTo>
                      <a:pt x="144539" y="264338"/>
                    </a:moveTo>
                    <a:lnTo>
                      <a:pt x="134773" y="268244"/>
                    </a:lnTo>
                    <a:lnTo>
                      <a:pt x="134773" y="242201"/>
                    </a:lnTo>
                    <a:lnTo>
                      <a:pt x="144539" y="239597"/>
                    </a:lnTo>
                    <a:lnTo>
                      <a:pt x="144539" y="264338"/>
                    </a:lnTo>
                    <a:close/>
                    <a:moveTo>
                      <a:pt x="144539" y="237643"/>
                    </a:move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11600"/>
                    </a:lnTo>
                    <a:lnTo>
                      <a:pt x="144539" y="210949"/>
                    </a:lnTo>
                    <a:lnTo>
                      <a:pt x="144539" y="237643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1" name="Полилиния: фигура 270">
                <a:extLst>
                  <a:ext uri="{FF2B5EF4-FFF2-40B4-BE49-F238E27FC236}">
                    <a16:creationId xmlns:a16="http://schemas.microsoft.com/office/drawing/2014/main" id="{5DFADA6A-0A7F-BB4A-3B52-4A231C246E6F}"/>
                  </a:ext>
                </a:extLst>
              </p:cNvPr>
              <p:cNvSpPr/>
              <p:nvPr/>
            </p:nvSpPr>
            <p:spPr>
              <a:xfrm>
                <a:off x="13384688" y="8830953"/>
                <a:ext cx="277033" cy="230380"/>
              </a:xfrm>
              <a:custGeom>
                <a:avLst/>
                <a:gdLst>
                  <a:gd name="connsiteX0" fmla="*/ 268244 w 277033"/>
                  <a:gd name="connsiteY0" fmla="*/ 71518 h 230380"/>
                  <a:gd name="connsiteX1" fmla="*/ 206391 w 277033"/>
                  <a:gd name="connsiteY1" fmla="*/ 9014 h 230380"/>
                  <a:gd name="connsiteX2" fmla="*/ 55993 w 277033"/>
                  <a:gd name="connsiteY2" fmla="*/ 70867 h 230380"/>
                  <a:gd name="connsiteX3" fmla="*/ 46878 w 277033"/>
                  <a:gd name="connsiteY3" fmla="*/ 113187 h 230380"/>
                  <a:gd name="connsiteX4" fmla="*/ 0 w 277033"/>
                  <a:gd name="connsiteY4" fmla="*/ 148996 h 230380"/>
                  <a:gd name="connsiteX5" fmla="*/ 0 w 277033"/>
                  <a:gd name="connsiteY5" fmla="*/ 148996 h 230380"/>
                  <a:gd name="connsiteX6" fmla="*/ 61201 w 277033"/>
                  <a:gd name="connsiteY6" fmla="*/ 169831 h 230380"/>
                  <a:gd name="connsiteX7" fmla="*/ 117845 w 277033"/>
                  <a:gd name="connsiteY7" fmla="*/ 221266 h 230380"/>
                  <a:gd name="connsiteX8" fmla="*/ 162118 w 277033"/>
                  <a:gd name="connsiteY8" fmla="*/ 230381 h 230380"/>
                  <a:gd name="connsiteX9" fmla="*/ 205740 w 277033"/>
                  <a:gd name="connsiteY9" fmla="*/ 221917 h 230380"/>
                  <a:gd name="connsiteX10" fmla="*/ 268244 w 277033"/>
                  <a:gd name="connsiteY10" fmla="*/ 160064 h 230380"/>
                  <a:gd name="connsiteX11" fmla="*/ 268244 w 277033"/>
                  <a:gd name="connsiteY11" fmla="*/ 71518 h 230380"/>
                  <a:gd name="connsiteX12" fmla="*/ 262384 w 277033"/>
                  <a:gd name="connsiteY12" fmla="*/ 156809 h 230380"/>
                  <a:gd name="connsiteX13" fmla="*/ 119798 w 277033"/>
                  <a:gd name="connsiteY13" fmla="*/ 215406 h 230380"/>
                  <a:gd name="connsiteX14" fmla="*/ 65108 w 277033"/>
                  <a:gd name="connsiteY14" fmla="*/ 165273 h 230380"/>
                  <a:gd name="connsiteX15" fmla="*/ 64457 w 277033"/>
                  <a:gd name="connsiteY15" fmla="*/ 163971 h 230380"/>
                  <a:gd name="connsiteX16" fmla="*/ 37111 w 277033"/>
                  <a:gd name="connsiteY16" fmla="*/ 154856 h 230380"/>
                  <a:gd name="connsiteX17" fmla="*/ 31252 w 277033"/>
                  <a:gd name="connsiteY17" fmla="*/ 152903 h 230380"/>
                  <a:gd name="connsiteX18" fmla="*/ 26694 w 277033"/>
                  <a:gd name="connsiteY18" fmla="*/ 151600 h 230380"/>
                  <a:gd name="connsiteX19" fmla="*/ 12370 w 277033"/>
                  <a:gd name="connsiteY19" fmla="*/ 147043 h 230380"/>
                  <a:gd name="connsiteX20" fmla="*/ 12370 w 277033"/>
                  <a:gd name="connsiteY20" fmla="*/ 147043 h 230380"/>
                  <a:gd name="connsiteX21" fmla="*/ 19532 w 277033"/>
                  <a:gd name="connsiteY21" fmla="*/ 141834 h 230380"/>
                  <a:gd name="connsiteX22" fmla="*/ 21486 w 277033"/>
                  <a:gd name="connsiteY22" fmla="*/ 140532 h 230380"/>
                  <a:gd name="connsiteX23" fmla="*/ 31252 w 277033"/>
                  <a:gd name="connsiteY23" fmla="*/ 133370 h 230380"/>
                  <a:gd name="connsiteX24" fmla="*/ 37111 w 277033"/>
                  <a:gd name="connsiteY24" fmla="*/ 128813 h 230380"/>
                  <a:gd name="connsiteX25" fmla="*/ 52737 w 277033"/>
                  <a:gd name="connsiteY25" fmla="*/ 117093 h 230380"/>
                  <a:gd name="connsiteX26" fmla="*/ 52737 w 277033"/>
                  <a:gd name="connsiteY26" fmla="*/ 115791 h 230380"/>
                  <a:gd name="connsiteX27" fmla="*/ 61201 w 277033"/>
                  <a:gd name="connsiteY27" fmla="*/ 74122 h 230380"/>
                  <a:gd name="connsiteX28" fmla="*/ 203787 w 277033"/>
                  <a:gd name="connsiteY28" fmla="*/ 15525 h 230380"/>
                  <a:gd name="connsiteX29" fmla="*/ 262384 w 277033"/>
                  <a:gd name="connsiteY29" fmla="*/ 156809 h 23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77033" h="230380">
                    <a:moveTo>
                      <a:pt x="268244" y="71518"/>
                    </a:moveTo>
                    <a:cubicBezTo>
                      <a:pt x="256524" y="42870"/>
                      <a:pt x="234388" y="20734"/>
                      <a:pt x="206391" y="9014"/>
                    </a:cubicBezTo>
                    <a:cubicBezTo>
                      <a:pt x="147794" y="-15727"/>
                      <a:pt x="80082" y="12270"/>
                      <a:pt x="55993" y="70867"/>
                    </a:cubicBezTo>
                    <a:cubicBezTo>
                      <a:pt x="50133" y="84539"/>
                      <a:pt x="47529" y="98863"/>
                      <a:pt x="46878" y="113187"/>
                    </a:cubicBezTo>
                    <a:lnTo>
                      <a:pt x="0" y="148996"/>
                    </a:lnTo>
                    <a:lnTo>
                      <a:pt x="0" y="148996"/>
                    </a:lnTo>
                    <a:lnTo>
                      <a:pt x="61201" y="169831"/>
                    </a:lnTo>
                    <a:cubicBezTo>
                      <a:pt x="73572" y="192618"/>
                      <a:pt x="93755" y="211500"/>
                      <a:pt x="117845" y="221266"/>
                    </a:cubicBezTo>
                    <a:cubicBezTo>
                      <a:pt x="132169" y="227125"/>
                      <a:pt x="147143" y="230381"/>
                      <a:pt x="162118" y="230381"/>
                    </a:cubicBezTo>
                    <a:cubicBezTo>
                      <a:pt x="177093" y="230381"/>
                      <a:pt x="191417" y="227776"/>
                      <a:pt x="205740" y="221917"/>
                    </a:cubicBezTo>
                    <a:cubicBezTo>
                      <a:pt x="234388" y="210197"/>
                      <a:pt x="256524" y="188061"/>
                      <a:pt x="268244" y="160064"/>
                    </a:cubicBezTo>
                    <a:cubicBezTo>
                      <a:pt x="279963" y="130766"/>
                      <a:pt x="279963" y="99514"/>
                      <a:pt x="268244" y="71518"/>
                    </a:cubicBezTo>
                    <a:close/>
                    <a:moveTo>
                      <a:pt x="262384" y="156809"/>
                    </a:moveTo>
                    <a:cubicBezTo>
                      <a:pt x="238945" y="212151"/>
                      <a:pt x="175140" y="238194"/>
                      <a:pt x="119798" y="215406"/>
                    </a:cubicBezTo>
                    <a:cubicBezTo>
                      <a:pt x="96359" y="205640"/>
                      <a:pt x="76827" y="188061"/>
                      <a:pt x="65108" y="165273"/>
                    </a:cubicBezTo>
                    <a:lnTo>
                      <a:pt x="64457" y="163971"/>
                    </a:lnTo>
                    <a:lnTo>
                      <a:pt x="37111" y="154856"/>
                    </a:lnTo>
                    <a:lnTo>
                      <a:pt x="31252" y="152903"/>
                    </a:lnTo>
                    <a:lnTo>
                      <a:pt x="26694" y="151600"/>
                    </a:lnTo>
                    <a:lnTo>
                      <a:pt x="12370" y="147043"/>
                    </a:lnTo>
                    <a:lnTo>
                      <a:pt x="12370" y="147043"/>
                    </a:lnTo>
                    <a:lnTo>
                      <a:pt x="19532" y="141834"/>
                    </a:lnTo>
                    <a:lnTo>
                      <a:pt x="21486" y="140532"/>
                    </a:lnTo>
                    <a:lnTo>
                      <a:pt x="31252" y="133370"/>
                    </a:lnTo>
                    <a:lnTo>
                      <a:pt x="37111" y="128813"/>
                    </a:lnTo>
                    <a:lnTo>
                      <a:pt x="52737" y="117093"/>
                    </a:lnTo>
                    <a:lnTo>
                      <a:pt x="52737" y="115791"/>
                    </a:lnTo>
                    <a:cubicBezTo>
                      <a:pt x="52737" y="101467"/>
                      <a:pt x="55342" y="87795"/>
                      <a:pt x="61201" y="74122"/>
                    </a:cubicBezTo>
                    <a:cubicBezTo>
                      <a:pt x="84640" y="18780"/>
                      <a:pt x="148446" y="-7263"/>
                      <a:pt x="203787" y="15525"/>
                    </a:cubicBezTo>
                    <a:cubicBezTo>
                      <a:pt x="259129" y="37662"/>
                      <a:pt x="285172" y="101467"/>
                      <a:pt x="262384" y="156809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72" name="Рисунок 272">
                <a:extLst>
                  <a:ext uri="{FF2B5EF4-FFF2-40B4-BE49-F238E27FC236}">
                    <a16:creationId xmlns:a16="http://schemas.microsoft.com/office/drawing/2014/main" id="{E68ECE79-DB26-50FF-7F17-C96F8467D074}"/>
                  </a:ext>
                </a:extLst>
              </p:cNvPr>
              <p:cNvGrpSpPr/>
              <p:nvPr/>
            </p:nvGrpSpPr>
            <p:grpSpPr>
              <a:xfrm>
                <a:off x="13471770" y="8877605"/>
                <a:ext cx="143562" cy="138930"/>
                <a:chOff x="13471770" y="8877605"/>
                <a:chExt cx="143562" cy="138930"/>
              </a:xfrm>
              <a:grpFill/>
            </p:grpSpPr>
            <p:sp>
              <p:nvSpPr>
                <p:cNvPr id="274" name="Полилиния: фигура 273">
                  <a:extLst>
                    <a:ext uri="{FF2B5EF4-FFF2-40B4-BE49-F238E27FC236}">
                      <a16:creationId xmlns:a16="http://schemas.microsoft.com/office/drawing/2014/main" id="{3FCD21D8-7BB2-4F24-FEBD-CA8D6ED736CD}"/>
                    </a:ext>
                  </a:extLst>
                </p:cNvPr>
                <p:cNvSpPr/>
                <p:nvPr/>
              </p:nvSpPr>
              <p:spPr>
                <a:xfrm>
                  <a:off x="13479745" y="8877605"/>
                  <a:ext cx="90499" cy="50417"/>
                </a:xfrm>
                <a:custGeom>
                  <a:avLst/>
                  <a:gdLst>
                    <a:gd name="connsiteX0" fmla="*/ 86593 w 90499"/>
                    <a:gd name="connsiteY0" fmla="*/ 50258 h 50417"/>
                    <a:gd name="connsiteX1" fmla="*/ 3255 w 90499"/>
                    <a:gd name="connsiteY1" fmla="*/ 12495 h 50417"/>
                    <a:gd name="connsiteX2" fmla="*/ 0 w 90499"/>
                    <a:gd name="connsiteY2" fmla="*/ 4682 h 50417"/>
                    <a:gd name="connsiteX3" fmla="*/ 0 w 90499"/>
                    <a:gd name="connsiteY3" fmla="*/ 4682 h 50417"/>
                    <a:gd name="connsiteX4" fmla="*/ 3906 w 90499"/>
                    <a:gd name="connsiteY4" fmla="*/ 125 h 50417"/>
                    <a:gd name="connsiteX5" fmla="*/ 87244 w 90499"/>
                    <a:gd name="connsiteY5" fmla="*/ 37887 h 50417"/>
                    <a:gd name="connsiteX6" fmla="*/ 90500 w 90499"/>
                    <a:gd name="connsiteY6" fmla="*/ 45700 h 50417"/>
                    <a:gd name="connsiteX7" fmla="*/ 90500 w 90499"/>
                    <a:gd name="connsiteY7" fmla="*/ 45700 h 50417"/>
                    <a:gd name="connsiteX8" fmla="*/ 86593 w 90499"/>
                    <a:gd name="connsiteY8" fmla="*/ 50258 h 50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417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7887"/>
                      </a:lnTo>
                      <a:cubicBezTo>
                        <a:pt x="89198" y="38538"/>
                        <a:pt x="90500" y="42445"/>
                        <a:pt x="90500" y="45700"/>
                      </a:cubicBezTo>
                      <a:lnTo>
                        <a:pt x="90500" y="45700"/>
                      </a:lnTo>
                      <a:cubicBezTo>
                        <a:pt x="90500" y="49607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" name="Полилиния: фигура 274">
                  <a:extLst>
                    <a:ext uri="{FF2B5EF4-FFF2-40B4-BE49-F238E27FC236}">
                      <a16:creationId xmlns:a16="http://schemas.microsoft.com/office/drawing/2014/main" id="{549654E4-F94D-22BF-B71A-758D645A563C}"/>
                    </a:ext>
                  </a:extLst>
                </p:cNvPr>
                <p:cNvSpPr/>
                <p:nvPr/>
              </p:nvSpPr>
              <p:spPr>
                <a:xfrm>
                  <a:off x="13518159" y="8966151"/>
                  <a:ext cx="90499" cy="50383"/>
                </a:xfrm>
                <a:custGeom>
                  <a:avLst/>
                  <a:gdLst>
                    <a:gd name="connsiteX0" fmla="*/ 86593 w 90499"/>
                    <a:gd name="connsiteY0" fmla="*/ 50258 h 50383"/>
                    <a:gd name="connsiteX1" fmla="*/ 3255 w 90499"/>
                    <a:gd name="connsiteY1" fmla="*/ 12495 h 50383"/>
                    <a:gd name="connsiteX2" fmla="*/ 0 w 90499"/>
                    <a:gd name="connsiteY2" fmla="*/ 4682 h 50383"/>
                    <a:gd name="connsiteX3" fmla="*/ 0 w 90499"/>
                    <a:gd name="connsiteY3" fmla="*/ 4682 h 50383"/>
                    <a:gd name="connsiteX4" fmla="*/ 3906 w 90499"/>
                    <a:gd name="connsiteY4" fmla="*/ 125 h 50383"/>
                    <a:gd name="connsiteX5" fmla="*/ 87244 w 90499"/>
                    <a:gd name="connsiteY5" fmla="*/ 38538 h 50383"/>
                    <a:gd name="connsiteX6" fmla="*/ 90500 w 90499"/>
                    <a:gd name="connsiteY6" fmla="*/ 46351 h 50383"/>
                    <a:gd name="connsiteX7" fmla="*/ 90500 w 90499"/>
                    <a:gd name="connsiteY7" fmla="*/ 46351 h 50383"/>
                    <a:gd name="connsiteX8" fmla="*/ 86593 w 90499"/>
                    <a:gd name="connsiteY8" fmla="*/ 50258 h 50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383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8538"/>
                      </a:lnTo>
                      <a:cubicBezTo>
                        <a:pt x="89198" y="39189"/>
                        <a:pt x="90500" y="43096"/>
                        <a:pt x="90500" y="46351"/>
                      </a:cubicBezTo>
                      <a:lnTo>
                        <a:pt x="90500" y="46351"/>
                      </a:lnTo>
                      <a:cubicBezTo>
                        <a:pt x="90500" y="48956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" name="Полилиния: фигура 275">
                  <a:extLst>
                    <a:ext uri="{FF2B5EF4-FFF2-40B4-BE49-F238E27FC236}">
                      <a16:creationId xmlns:a16="http://schemas.microsoft.com/office/drawing/2014/main" id="{F2107135-D66B-54B5-FCE5-7B2A2039772B}"/>
                    </a:ext>
                  </a:extLst>
                </p:cNvPr>
                <p:cNvSpPr/>
                <p:nvPr/>
              </p:nvSpPr>
              <p:spPr>
                <a:xfrm>
                  <a:off x="13471770" y="8985157"/>
                  <a:ext cx="68525" cy="28813"/>
                </a:xfrm>
                <a:custGeom>
                  <a:avLst/>
                  <a:gdLst>
                    <a:gd name="connsiteX0" fmla="*/ 54202 w 68525"/>
                    <a:gd name="connsiteY0" fmla="*/ 0 h 28813"/>
                    <a:gd name="connsiteX1" fmla="*/ 1465 w 68525"/>
                    <a:gd name="connsiteY1" fmla="*/ 19532 h 28813"/>
                    <a:gd name="connsiteX2" fmla="*/ 1465 w 68525"/>
                    <a:gd name="connsiteY2" fmla="*/ 25392 h 28813"/>
                    <a:gd name="connsiteX3" fmla="*/ 1465 w 68525"/>
                    <a:gd name="connsiteY3" fmla="*/ 25392 h 28813"/>
                    <a:gd name="connsiteX4" fmla="*/ 9278 w 68525"/>
                    <a:gd name="connsiteY4" fmla="*/ 28647 h 28813"/>
                    <a:gd name="connsiteX5" fmla="*/ 68526 w 68525"/>
                    <a:gd name="connsiteY5" fmla="*/ 6511 h 28813"/>
                    <a:gd name="connsiteX6" fmla="*/ 54202 w 68525"/>
                    <a:gd name="connsiteY6" fmla="*/ 0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54202" y="0"/>
                      </a:moveTo>
                      <a:lnTo>
                        <a:pt x="1465" y="19532"/>
                      </a:lnTo>
                      <a:cubicBezTo>
                        <a:pt x="-488" y="20183"/>
                        <a:pt x="-488" y="22788"/>
                        <a:pt x="1465" y="25392"/>
                      </a:cubicBezTo>
                      <a:lnTo>
                        <a:pt x="1465" y="25392"/>
                      </a:lnTo>
                      <a:cubicBezTo>
                        <a:pt x="3418" y="27996"/>
                        <a:pt x="7325" y="29299"/>
                        <a:pt x="9278" y="28647"/>
                      </a:cubicBezTo>
                      <a:lnTo>
                        <a:pt x="68526" y="6511"/>
                      </a:lnTo>
                      <a:lnTo>
                        <a:pt x="54202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" name="Полилиния: фигура 276">
                  <a:extLst>
                    <a:ext uri="{FF2B5EF4-FFF2-40B4-BE49-F238E27FC236}">
                      <a16:creationId xmlns:a16="http://schemas.microsoft.com/office/drawing/2014/main" id="{553CEB8E-2B11-6757-381E-5640647BACCC}"/>
                    </a:ext>
                  </a:extLst>
                </p:cNvPr>
                <p:cNvSpPr/>
                <p:nvPr/>
              </p:nvSpPr>
              <p:spPr>
                <a:xfrm>
                  <a:off x="13546806" y="8878866"/>
                  <a:ext cx="68525" cy="28813"/>
                </a:xfrm>
                <a:custGeom>
                  <a:avLst/>
                  <a:gdLst>
                    <a:gd name="connsiteX0" fmla="*/ 14324 w 68525"/>
                    <a:gd name="connsiteY0" fmla="*/ 28813 h 28813"/>
                    <a:gd name="connsiteX1" fmla="*/ 67061 w 68525"/>
                    <a:gd name="connsiteY1" fmla="*/ 9281 h 28813"/>
                    <a:gd name="connsiteX2" fmla="*/ 67061 w 68525"/>
                    <a:gd name="connsiteY2" fmla="*/ 3421 h 28813"/>
                    <a:gd name="connsiteX3" fmla="*/ 67061 w 68525"/>
                    <a:gd name="connsiteY3" fmla="*/ 3421 h 28813"/>
                    <a:gd name="connsiteX4" fmla="*/ 59248 w 68525"/>
                    <a:gd name="connsiteY4" fmla="*/ 166 h 28813"/>
                    <a:gd name="connsiteX5" fmla="*/ 0 w 68525"/>
                    <a:gd name="connsiteY5" fmla="*/ 22303 h 28813"/>
                    <a:gd name="connsiteX6" fmla="*/ 14324 w 68525"/>
                    <a:gd name="connsiteY6" fmla="*/ 28813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14324" y="28813"/>
                      </a:moveTo>
                      <a:lnTo>
                        <a:pt x="67061" y="9281"/>
                      </a:lnTo>
                      <a:cubicBezTo>
                        <a:pt x="69014" y="8630"/>
                        <a:pt x="69014" y="6026"/>
                        <a:pt x="67061" y="3421"/>
                      </a:cubicBezTo>
                      <a:lnTo>
                        <a:pt x="67061" y="3421"/>
                      </a:lnTo>
                      <a:cubicBezTo>
                        <a:pt x="65108" y="817"/>
                        <a:pt x="61201" y="-485"/>
                        <a:pt x="59248" y="166"/>
                      </a:cubicBezTo>
                      <a:lnTo>
                        <a:pt x="0" y="22303"/>
                      </a:lnTo>
                      <a:lnTo>
                        <a:pt x="14324" y="2881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" name="Полилиния: фигура 277">
                  <a:extLst>
                    <a:ext uri="{FF2B5EF4-FFF2-40B4-BE49-F238E27FC236}">
                      <a16:creationId xmlns:a16="http://schemas.microsoft.com/office/drawing/2014/main" id="{098D8C7D-3164-7315-BA5A-ADFA5FDFC50D}"/>
                    </a:ext>
                  </a:extLst>
                </p:cNvPr>
                <p:cNvSpPr/>
                <p:nvPr/>
              </p:nvSpPr>
              <p:spPr>
                <a:xfrm>
                  <a:off x="13520112" y="8914065"/>
                  <a:ext cx="49481" cy="32150"/>
                </a:xfrm>
                <a:custGeom>
                  <a:avLst/>
                  <a:gdLst>
                    <a:gd name="connsiteX0" fmla="*/ 45575 w 49481"/>
                    <a:gd name="connsiteY0" fmla="*/ 32028 h 32150"/>
                    <a:gd name="connsiteX1" fmla="*/ 3255 w 49481"/>
                    <a:gd name="connsiteY1" fmla="*/ 12495 h 32150"/>
                    <a:gd name="connsiteX2" fmla="*/ 0 w 49481"/>
                    <a:gd name="connsiteY2" fmla="*/ 4682 h 32150"/>
                    <a:gd name="connsiteX3" fmla="*/ 0 w 49481"/>
                    <a:gd name="connsiteY3" fmla="*/ 4682 h 32150"/>
                    <a:gd name="connsiteX4" fmla="*/ 3907 w 49481"/>
                    <a:gd name="connsiteY4" fmla="*/ 125 h 32150"/>
                    <a:gd name="connsiteX5" fmla="*/ 46227 w 49481"/>
                    <a:gd name="connsiteY5" fmla="*/ 19006 h 32150"/>
                    <a:gd name="connsiteX6" fmla="*/ 49482 w 49481"/>
                    <a:gd name="connsiteY6" fmla="*/ 26819 h 32150"/>
                    <a:gd name="connsiteX7" fmla="*/ 49482 w 49481"/>
                    <a:gd name="connsiteY7" fmla="*/ 26819 h 32150"/>
                    <a:gd name="connsiteX8" fmla="*/ 45575 w 49481"/>
                    <a:gd name="connsiteY8" fmla="*/ 32028 h 3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2150">
                      <a:moveTo>
                        <a:pt x="45575" y="3202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7" y="125"/>
                      </a:cubicBezTo>
                      <a:lnTo>
                        <a:pt x="46227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202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" name="Полилиния: фигура 278">
                  <a:extLst>
                    <a:ext uri="{FF2B5EF4-FFF2-40B4-BE49-F238E27FC236}">
                      <a16:creationId xmlns:a16="http://schemas.microsoft.com/office/drawing/2014/main" id="{956C28AD-1F0F-1788-5B29-9A4EB374805C}"/>
                    </a:ext>
                  </a:extLst>
                </p:cNvPr>
                <p:cNvSpPr/>
                <p:nvPr/>
              </p:nvSpPr>
              <p:spPr>
                <a:xfrm>
                  <a:off x="13519461" y="8930993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8831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" name="Полилиния: фигура 279">
                  <a:extLst>
                    <a:ext uri="{FF2B5EF4-FFF2-40B4-BE49-F238E27FC236}">
                      <a16:creationId xmlns:a16="http://schemas.microsoft.com/office/drawing/2014/main" id="{DCA5E008-47E2-9101-9648-A5C25A62723C}"/>
                    </a:ext>
                  </a:extLst>
                </p:cNvPr>
                <p:cNvSpPr/>
                <p:nvPr/>
              </p:nvSpPr>
              <p:spPr>
                <a:xfrm>
                  <a:off x="13518159" y="8947921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81" name="Рисунок 272">
                <a:extLst>
                  <a:ext uri="{FF2B5EF4-FFF2-40B4-BE49-F238E27FC236}">
                    <a16:creationId xmlns:a16="http://schemas.microsoft.com/office/drawing/2014/main" id="{91FC0F4C-1555-92E8-DF04-C21993CA3737}"/>
                  </a:ext>
                </a:extLst>
              </p:cNvPr>
              <p:cNvGrpSpPr/>
              <p:nvPr/>
            </p:nvGrpSpPr>
            <p:grpSpPr>
              <a:xfrm>
                <a:off x="13373620" y="8661572"/>
                <a:ext cx="252222" cy="160165"/>
                <a:chOff x="13373620" y="8661572"/>
                <a:chExt cx="252222" cy="160165"/>
              </a:xfrm>
              <a:grpFill/>
            </p:grpSpPr>
            <p:grpSp>
              <p:nvGrpSpPr>
                <p:cNvPr id="282" name="Рисунок 272">
                  <a:extLst>
                    <a:ext uri="{FF2B5EF4-FFF2-40B4-BE49-F238E27FC236}">
                      <a16:creationId xmlns:a16="http://schemas.microsoft.com/office/drawing/2014/main" id="{13422A36-29CD-2470-AD63-F668C26EBF30}"/>
                    </a:ext>
                  </a:extLst>
                </p:cNvPr>
                <p:cNvGrpSpPr/>
                <p:nvPr/>
              </p:nvGrpSpPr>
              <p:grpSpPr>
                <a:xfrm>
                  <a:off x="13373620" y="8661572"/>
                  <a:ext cx="251966" cy="87244"/>
                  <a:chOff x="13373620" y="8661572"/>
                  <a:chExt cx="251966" cy="87244"/>
                </a:xfrm>
                <a:grpFill/>
              </p:grpSpPr>
              <p:sp>
                <p:nvSpPr>
                  <p:cNvPr id="283" name="Полилиния: фигура 282">
                    <a:extLst>
                      <a:ext uri="{FF2B5EF4-FFF2-40B4-BE49-F238E27FC236}">
                        <a16:creationId xmlns:a16="http://schemas.microsoft.com/office/drawing/2014/main" id="{84FE4D6D-D1F5-E396-0694-273BE60DED36}"/>
                      </a:ext>
                    </a:extLst>
                  </p:cNvPr>
                  <p:cNvSpPr/>
                  <p:nvPr/>
                </p:nvSpPr>
                <p:spPr>
                  <a:xfrm>
                    <a:off x="13373620" y="8694776"/>
                    <a:ext cx="51435" cy="54039"/>
                  </a:xfrm>
                  <a:custGeom>
                    <a:avLst/>
                    <a:gdLst>
                      <a:gd name="connsiteX0" fmla="*/ 21486 w 51435"/>
                      <a:gd name="connsiteY0" fmla="*/ 0 h 54039"/>
                      <a:gd name="connsiteX1" fmla="*/ 29950 w 51435"/>
                      <a:gd name="connsiteY1" fmla="*/ 0 h 54039"/>
                      <a:gd name="connsiteX2" fmla="*/ 29950 w 51435"/>
                      <a:gd name="connsiteY2" fmla="*/ 22788 h 54039"/>
                      <a:gd name="connsiteX3" fmla="*/ 51435 w 51435"/>
                      <a:gd name="connsiteY3" fmla="*/ 22788 h 54039"/>
                      <a:gd name="connsiteX4" fmla="*/ 51435 w 51435"/>
                      <a:gd name="connsiteY4" fmla="*/ 31252 h 54039"/>
                      <a:gd name="connsiteX5" fmla="*/ 29950 w 51435"/>
                      <a:gd name="connsiteY5" fmla="*/ 31252 h 54039"/>
                      <a:gd name="connsiteX6" fmla="*/ 29950 w 51435"/>
                      <a:gd name="connsiteY6" fmla="*/ 54039 h 54039"/>
                      <a:gd name="connsiteX7" fmla="*/ 21486 w 51435"/>
                      <a:gd name="connsiteY7" fmla="*/ 54039 h 54039"/>
                      <a:gd name="connsiteX8" fmla="*/ 21486 w 51435"/>
                      <a:gd name="connsiteY8" fmla="*/ 31252 h 54039"/>
                      <a:gd name="connsiteX9" fmla="*/ 0 w 51435"/>
                      <a:gd name="connsiteY9" fmla="*/ 31252 h 54039"/>
                      <a:gd name="connsiteX10" fmla="*/ 0 w 51435"/>
                      <a:gd name="connsiteY10" fmla="*/ 22788 h 54039"/>
                      <a:gd name="connsiteX11" fmla="*/ 21486 w 51435"/>
                      <a:gd name="connsiteY11" fmla="*/ 22788 h 54039"/>
                      <a:gd name="connsiteX12" fmla="*/ 21486 w 51435"/>
                      <a:gd name="connsiteY12" fmla="*/ 0 h 54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435" h="54039">
                        <a:moveTo>
                          <a:pt x="21486" y="0"/>
                        </a:moveTo>
                        <a:lnTo>
                          <a:pt x="29950" y="0"/>
                        </a:lnTo>
                        <a:lnTo>
                          <a:pt x="29950" y="22788"/>
                        </a:lnTo>
                        <a:lnTo>
                          <a:pt x="51435" y="22788"/>
                        </a:lnTo>
                        <a:lnTo>
                          <a:pt x="51435" y="31252"/>
                        </a:lnTo>
                        <a:lnTo>
                          <a:pt x="29950" y="31252"/>
                        </a:lnTo>
                        <a:lnTo>
                          <a:pt x="29950" y="54039"/>
                        </a:lnTo>
                        <a:lnTo>
                          <a:pt x="21486" y="54039"/>
                        </a:lnTo>
                        <a:lnTo>
                          <a:pt x="21486" y="31252"/>
                        </a:lnTo>
                        <a:lnTo>
                          <a:pt x="0" y="31252"/>
                        </a:lnTo>
                        <a:lnTo>
                          <a:pt x="0" y="22788"/>
                        </a:lnTo>
                        <a:lnTo>
                          <a:pt x="21486" y="22788"/>
                        </a:lnTo>
                        <a:lnTo>
                          <a:pt x="21486" y="0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4" name="Полилиния: фигура 283">
                    <a:extLst>
                      <a:ext uri="{FF2B5EF4-FFF2-40B4-BE49-F238E27FC236}">
                        <a16:creationId xmlns:a16="http://schemas.microsoft.com/office/drawing/2014/main" id="{267FAFC6-306B-D2D4-546F-5BB5B89BBFC4}"/>
                      </a:ext>
                    </a:extLst>
                  </p:cNvPr>
                  <p:cNvSpPr/>
                  <p:nvPr/>
                </p:nvSpPr>
                <p:spPr>
                  <a:xfrm>
                    <a:off x="13440030" y="8661572"/>
                    <a:ext cx="57294" cy="86593"/>
                  </a:xfrm>
                  <a:custGeom>
                    <a:avLst/>
                    <a:gdLst>
                      <a:gd name="connsiteX0" fmla="*/ 0 w 57294"/>
                      <a:gd name="connsiteY0" fmla="*/ 86593 h 86593"/>
                      <a:gd name="connsiteX1" fmla="*/ 0 w 57294"/>
                      <a:gd name="connsiteY1" fmla="*/ 66410 h 86593"/>
                      <a:gd name="connsiteX2" fmla="*/ 3255 w 57294"/>
                      <a:gd name="connsiteY2" fmla="*/ 52086 h 86593"/>
                      <a:gd name="connsiteX3" fmla="*/ 12370 w 57294"/>
                      <a:gd name="connsiteY3" fmla="*/ 44273 h 86593"/>
                      <a:gd name="connsiteX4" fmla="*/ 33856 w 57294"/>
                      <a:gd name="connsiteY4" fmla="*/ 37111 h 86593"/>
                      <a:gd name="connsiteX5" fmla="*/ 38414 w 57294"/>
                      <a:gd name="connsiteY5" fmla="*/ 34507 h 86593"/>
                      <a:gd name="connsiteX6" fmla="*/ 39716 w 57294"/>
                      <a:gd name="connsiteY6" fmla="*/ 29950 h 86593"/>
                      <a:gd name="connsiteX7" fmla="*/ 39716 w 57294"/>
                      <a:gd name="connsiteY7" fmla="*/ 26694 h 86593"/>
                      <a:gd name="connsiteX8" fmla="*/ 37762 w 57294"/>
                      <a:gd name="connsiteY8" fmla="*/ 20183 h 86593"/>
                      <a:gd name="connsiteX9" fmla="*/ 31252 w 57294"/>
                      <a:gd name="connsiteY9" fmla="*/ 18230 h 86593"/>
                      <a:gd name="connsiteX10" fmla="*/ 27996 w 57294"/>
                      <a:gd name="connsiteY10" fmla="*/ 18230 h 86593"/>
                      <a:gd name="connsiteX11" fmla="*/ 21486 w 57294"/>
                      <a:gd name="connsiteY11" fmla="*/ 20183 h 86593"/>
                      <a:gd name="connsiteX12" fmla="*/ 19532 w 57294"/>
                      <a:gd name="connsiteY12" fmla="*/ 26694 h 86593"/>
                      <a:gd name="connsiteX13" fmla="*/ 19532 w 57294"/>
                      <a:gd name="connsiteY13" fmla="*/ 30601 h 86593"/>
                      <a:gd name="connsiteX14" fmla="*/ 651 w 57294"/>
                      <a:gd name="connsiteY14" fmla="*/ 30601 h 86593"/>
                      <a:gd name="connsiteX15" fmla="*/ 651 w 57294"/>
                      <a:gd name="connsiteY15" fmla="*/ 22788 h 86593"/>
                      <a:gd name="connsiteX16" fmla="*/ 6511 w 57294"/>
                      <a:gd name="connsiteY16" fmla="*/ 5860 h 86593"/>
                      <a:gd name="connsiteX17" fmla="*/ 23439 w 57294"/>
                      <a:gd name="connsiteY17" fmla="*/ 0 h 86593"/>
                      <a:gd name="connsiteX18" fmla="*/ 33856 w 57294"/>
                      <a:gd name="connsiteY18" fmla="*/ 0 h 86593"/>
                      <a:gd name="connsiteX19" fmla="*/ 50784 w 57294"/>
                      <a:gd name="connsiteY19" fmla="*/ 5860 h 86593"/>
                      <a:gd name="connsiteX20" fmla="*/ 57295 w 57294"/>
                      <a:gd name="connsiteY20" fmla="*/ 22137 h 86593"/>
                      <a:gd name="connsiteX21" fmla="*/ 57295 w 57294"/>
                      <a:gd name="connsiteY21" fmla="*/ 29299 h 86593"/>
                      <a:gd name="connsiteX22" fmla="*/ 54039 w 57294"/>
                      <a:gd name="connsiteY22" fmla="*/ 44273 h 86593"/>
                      <a:gd name="connsiteX23" fmla="*/ 43622 w 57294"/>
                      <a:gd name="connsiteY23" fmla="*/ 52086 h 86593"/>
                      <a:gd name="connsiteX24" fmla="*/ 22788 w 57294"/>
                      <a:gd name="connsiteY24" fmla="*/ 58597 h 86593"/>
                      <a:gd name="connsiteX25" fmla="*/ 19532 w 57294"/>
                      <a:gd name="connsiteY25" fmla="*/ 60550 h 86593"/>
                      <a:gd name="connsiteX26" fmla="*/ 18881 w 57294"/>
                      <a:gd name="connsiteY26" fmla="*/ 63806 h 86593"/>
                      <a:gd name="connsiteX27" fmla="*/ 18881 w 57294"/>
                      <a:gd name="connsiteY27" fmla="*/ 67061 h 86593"/>
                      <a:gd name="connsiteX28" fmla="*/ 57295 w 57294"/>
                      <a:gd name="connsiteY28" fmla="*/ 67061 h 86593"/>
                      <a:gd name="connsiteX29" fmla="*/ 57295 w 57294"/>
                      <a:gd name="connsiteY29" fmla="*/ 85942 h 86593"/>
                      <a:gd name="connsiteX30" fmla="*/ 0 w 57294"/>
                      <a:gd name="connsiteY30" fmla="*/ 85942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7294" h="86593">
                        <a:moveTo>
                          <a:pt x="0" y="86593"/>
                        </a:moveTo>
                        <a:lnTo>
                          <a:pt x="0" y="66410"/>
                        </a:lnTo>
                        <a:cubicBezTo>
                          <a:pt x="0" y="60550"/>
                          <a:pt x="1302" y="55342"/>
                          <a:pt x="3255" y="52086"/>
                        </a:cubicBezTo>
                        <a:cubicBezTo>
                          <a:pt x="5209" y="48180"/>
                          <a:pt x="8464" y="46227"/>
                          <a:pt x="12370" y="44273"/>
                        </a:cubicBezTo>
                        <a:lnTo>
                          <a:pt x="33856" y="37111"/>
                        </a:lnTo>
                        <a:cubicBezTo>
                          <a:pt x="35809" y="36460"/>
                          <a:pt x="37762" y="35158"/>
                          <a:pt x="38414" y="34507"/>
                        </a:cubicBezTo>
                        <a:cubicBezTo>
                          <a:pt x="39065" y="33205"/>
                          <a:pt x="39716" y="31903"/>
                          <a:pt x="39716" y="29950"/>
                        </a:cubicBezTo>
                        <a:lnTo>
                          <a:pt x="39716" y="26694"/>
                        </a:lnTo>
                        <a:cubicBezTo>
                          <a:pt x="39716" y="23439"/>
                          <a:pt x="39065" y="21486"/>
                          <a:pt x="37762" y="20183"/>
                        </a:cubicBezTo>
                        <a:cubicBezTo>
                          <a:pt x="36460" y="18881"/>
                          <a:pt x="34507" y="18230"/>
                          <a:pt x="31252" y="18230"/>
                        </a:cubicBezTo>
                        <a:lnTo>
                          <a:pt x="27996" y="18230"/>
                        </a:lnTo>
                        <a:cubicBezTo>
                          <a:pt x="24741" y="18230"/>
                          <a:pt x="22788" y="18881"/>
                          <a:pt x="21486" y="20183"/>
                        </a:cubicBezTo>
                        <a:cubicBezTo>
                          <a:pt x="20183" y="21486"/>
                          <a:pt x="19532" y="23439"/>
                          <a:pt x="19532" y="26694"/>
                        </a:cubicBezTo>
                        <a:lnTo>
                          <a:pt x="19532" y="30601"/>
                        </a:lnTo>
                        <a:lnTo>
                          <a:pt x="651" y="30601"/>
                        </a:lnTo>
                        <a:lnTo>
                          <a:pt x="651" y="22788"/>
                        </a:lnTo>
                        <a:cubicBezTo>
                          <a:pt x="651" y="15626"/>
                          <a:pt x="2604" y="9766"/>
                          <a:pt x="6511" y="5860"/>
                        </a:cubicBezTo>
                        <a:cubicBezTo>
                          <a:pt x="10417" y="1953"/>
                          <a:pt x="16277" y="0"/>
                          <a:pt x="23439" y="0"/>
                        </a:cubicBezTo>
                        <a:lnTo>
                          <a:pt x="33856" y="0"/>
                        </a:lnTo>
                        <a:cubicBezTo>
                          <a:pt x="41018" y="0"/>
                          <a:pt x="46878" y="1953"/>
                          <a:pt x="50784" y="5860"/>
                        </a:cubicBezTo>
                        <a:cubicBezTo>
                          <a:pt x="54690" y="9766"/>
                          <a:pt x="57295" y="14975"/>
                          <a:pt x="57295" y="22137"/>
                        </a:cubicBezTo>
                        <a:lnTo>
                          <a:pt x="57295" y="29299"/>
                        </a:lnTo>
                        <a:cubicBezTo>
                          <a:pt x="57295" y="35809"/>
                          <a:pt x="55993" y="40367"/>
                          <a:pt x="54039" y="44273"/>
                        </a:cubicBezTo>
                        <a:cubicBezTo>
                          <a:pt x="52086" y="48180"/>
                          <a:pt x="48180" y="50784"/>
                          <a:pt x="43622" y="52086"/>
                        </a:cubicBezTo>
                        <a:lnTo>
                          <a:pt x="22788" y="58597"/>
                        </a:lnTo>
                        <a:cubicBezTo>
                          <a:pt x="20834" y="59248"/>
                          <a:pt x="20183" y="59899"/>
                          <a:pt x="19532" y="60550"/>
                        </a:cubicBezTo>
                        <a:cubicBezTo>
                          <a:pt x="18881" y="61201"/>
                          <a:pt x="18881" y="62503"/>
                          <a:pt x="18881" y="63806"/>
                        </a:cubicBezTo>
                        <a:lnTo>
                          <a:pt x="18881" y="67061"/>
                        </a:lnTo>
                        <a:lnTo>
                          <a:pt x="57295" y="67061"/>
                        </a:lnTo>
                        <a:lnTo>
                          <a:pt x="57295" y="85942"/>
                        </a:lnTo>
                        <a:lnTo>
                          <a:pt x="0" y="8594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7" name="Полилиния: фигура 286">
                    <a:extLst>
                      <a:ext uri="{FF2B5EF4-FFF2-40B4-BE49-F238E27FC236}">
                        <a16:creationId xmlns:a16="http://schemas.microsoft.com/office/drawing/2014/main" id="{87CEA861-4418-A423-C1C7-6B4F39BCBE56}"/>
                      </a:ext>
                    </a:extLst>
                  </p:cNvPr>
                  <p:cNvSpPr/>
                  <p:nvPr/>
                </p:nvSpPr>
                <p:spPr>
                  <a:xfrm>
                    <a:off x="13503184" y="8662223"/>
                    <a:ext cx="61201" cy="86593"/>
                  </a:xfrm>
                  <a:custGeom>
                    <a:avLst/>
                    <a:gdLst>
                      <a:gd name="connsiteX0" fmla="*/ 651 w 61201"/>
                      <a:gd name="connsiteY0" fmla="*/ 34507 h 86593"/>
                      <a:gd name="connsiteX1" fmla="*/ 6511 w 61201"/>
                      <a:gd name="connsiteY1" fmla="*/ 7813 h 86593"/>
                      <a:gd name="connsiteX2" fmla="*/ 26694 w 61201"/>
                      <a:gd name="connsiteY2" fmla="*/ 0 h 86593"/>
                      <a:gd name="connsiteX3" fmla="*/ 35158 w 61201"/>
                      <a:gd name="connsiteY3" fmla="*/ 0 h 86593"/>
                      <a:gd name="connsiteX4" fmla="*/ 55342 w 61201"/>
                      <a:gd name="connsiteY4" fmla="*/ 7813 h 86593"/>
                      <a:gd name="connsiteX5" fmla="*/ 61201 w 61201"/>
                      <a:gd name="connsiteY5" fmla="*/ 34507 h 86593"/>
                      <a:gd name="connsiteX6" fmla="*/ 61201 w 61201"/>
                      <a:gd name="connsiteY6" fmla="*/ 52086 h 86593"/>
                      <a:gd name="connsiteX7" fmla="*/ 55342 w 61201"/>
                      <a:gd name="connsiteY7" fmla="*/ 78780 h 86593"/>
                      <a:gd name="connsiteX8" fmla="*/ 35158 w 61201"/>
                      <a:gd name="connsiteY8" fmla="*/ 86593 h 86593"/>
                      <a:gd name="connsiteX9" fmla="*/ 26043 w 61201"/>
                      <a:gd name="connsiteY9" fmla="*/ 86593 h 86593"/>
                      <a:gd name="connsiteX10" fmla="*/ 5860 w 61201"/>
                      <a:gd name="connsiteY10" fmla="*/ 78780 h 86593"/>
                      <a:gd name="connsiteX11" fmla="*/ 0 w 61201"/>
                      <a:gd name="connsiteY11" fmla="*/ 52086 h 86593"/>
                      <a:gd name="connsiteX12" fmla="*/ 0 w 61201"/>
                      <a:gd name="connsiteY12" fmla="*/ 34507 h 86593"/>
                      <a:gd name="connsiteX13" fmla="*/ 19532 w 61201"/>
                      <a:gd name="connsiteY13" fmla="*/ 35158 h 86593"/>
                      <a:gd name="connsiteX14" fmla="*/ 19532 w 61201"/>
                      <a:gd name="connsiteY14" fmla="*/ 51435 h 86593"/>
                      <a:gd name="connsiteX15" fmla="*/ 21486 w 61201"/>
                      <a:gd name="connsiteY15" fmla="*/ 65108 h 86593"/>
                      <a:gd name="connsiteX16" fmla="*/ 29298 w 61201"/>
                      <a:gd name="connsiteY16" fmla="*/ 67712 h 86593"/>
                      <a:gd name="connsiteX17" fmla="*/ 32554 w 61201"/>
                      <a:gd name="connsiteY17" fmla="*/ 67712 h 86593"/>
                      <a:gd name="connsiteX18" fmla="*/ 40367 w 61201"/>
                      <a:gd name="connsiteY18" fmla="*/ 65108 h 86593"/>
                      <a:gd name="connsiteX19" fmla="*/ 42320 w 61201"/>
                      <a:gd name="connsiteY19" fmla="*/ 51435 h 86593"/>
                      <a:gd name="connsiteX20" fmla="*/ 42320 w 61201"/>
                      <a:gd name="connsiteY20" fmla="*/ 35158 h 86593"/>
                      <a:gd name="connsiteX21" fmla="*/ 40367 w 61201"/>
                      <a:gd name="connsiteY21" fmla="*/ 21486 h 86593"/>
                      <a:gd name="connsiteX22" fmla="*/ 32554 w 61201"/>
                      <a:gd name="connsiteY22" fmla="*/ 18881 h 86593"/>
                      <a:gd name="connsiteX23" fmla="*/ 29298 w 61201"/>
                      <a:gd name="connsiteY23" fmla="*/ 18881 h 86593"/>
                      <a:gd name="connsiteX24" fmla="*/ 21486 w 61201"/>
                      <a:gd name="connsiteY24" fmla="*/ 21486 h 86593"/>
                      <a:gd name="connsiteX25" fmla="*/ 19532 w 61201"/>
                      <a:gd name="connsiteY25" fmla="*/ 35158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1201" h="86593">
                        <a:moveTo>
                          <a:pt x="651" y="34507"/>
                        </a:moveTo>
                        <a:cubicBezTo>
                          <a:pt x="651" y="21486"/>
                          <a:pt x="2604" y="12370"/>
                          <a:pt x="6511" y="7813"/>
                        </a:cubicBezTo>
                        <a:cubicBezTo>
                          <a:pt x="10417" y="2604"/>
                          <a:pt x="16928" y="0"/>
                          <a:pt x="26694" y="0"/>
                        </a:cubicBezTo>
                        <a:lnTo>
                          <a:pt x="35158" y="0"/>
                        </a:lnTo>
                        <a:cubicBezTo>
                          <a:pt x="44924" y="0"/>
                          <a:pt x="51435" y="2604"/>
                          <a:pt x="55342" y="7813"/>
                        </a:cubicBezTo>
                        <a:cubicBezTo>
                          <a:pt x="59248" y="13022"/>
                          <a:pt x="61201" y="22137"/>
                          <a:pt x="61201" y="34507"/>
                        </a:cubicBezTo>
                        <a:lnTo>
                          <a:pt x="61201" y="52086"/>
                        </a:lnTo>
                        <a:cubicBezTo>
                          <a:pt x="61201" y="65108"/>
                          <a:pt x="59248" y="73572"/>
                          <a:pt x="55342" y="78780"/>
                        </a:cubicBezTo>
                        <a:cubicBezTo>
                          <a:pt x="51435" y="83989"/>
                          <a:pt x="44924" y="86593"/>
                          <a:pt x="35158" y="86593"/>
                        </a:cubicBezTo>
                        <a:lnTo>
                          <a:pt x="26043" y="86593"/>
                        </a:lnTo>
                        <a:cubicBezTo>
                          <a:pt x="16277" y="86593"/>
                          <a:pt x="9766" y="83989"/>
                          <a:pt x="5860" y="78780"/>
                        </a:cubicBezTo>
                        <a:cubicBezTo>
                          <a:pt x="1953" y="73572"/>
                          <a:pt x="0" y="64457"/>
                          <a:pt x="0" y="52086"/>
                        </a:cubicBezTo>
                        <a:lnTo>
                          <a:pt x="0" y="34507"/>
                        </a:lnTo>
                        <a:close/>
                        <a:moveTo>
                          <a:pt x="19532" y="35158"/>
                        </a:moveTo>
                        <a:lnTo>
                          <a:pt x="19532" y="51435"/>
                        </a:lnTo>
                        <a:cubicBezTo>
                          <a:pt x="19532" y="58597"/>
                          <a:pt x="20183" y="63155"/>
                          <a:pt x="21486" y="65108"/>
                        </a:cubicBezTo>
                        <a:cubicBezTo>
                          <a:pt x="22788" y="67061"/>
                          <a:pt x="25392" y="67712"/>
                          <a:pt x="29298" y="67712"/>
                        </a:cubicBezTo>
                        <a:lnTo>
                          <a:pt x="32554" y="67712"/>
                        </a:lnTo>
                        <a:cubicBezTo>
                          <a:pt x="36460" y="67712"/>
                          <a:pt x="39065" y="67061"/>
                          <a:pt x="40367" y="65108"/>
                        </a:cubicBezTo>
                        <a:cubicBezTo>
                          <a:pt x="41669" y="63155"/>
                          <a:pt x="42320" y="58597"/>
                          <a:pt x="42320" y="51435"/>
                        </a:cubicBezTo>
                        <a:lnTo>
                          <a:pt x="42320" y="35158"/>
                        </a:lnTo>
                        <a:cubicBezTo>
                          <a:pt x="42320" y="27996"/>
                          <a:pt x="41669" y="23439"/>
                          <a:pt x="40367" y="21486"/>
                        </a:cubicBezTo>
                        <a:cubicBezTo>
                          <a:pt x="39065" y="19532"/>
                          <a:pt x="36460" y="18881"/>
                          <a:pt x="32554" y="18881"/>
                        </a:cubicBezTo>
                        <a:lnTo>
                          <a:pt x="29298" y="18881"/>
                        </a:lnTo>
                        <a:cubicBezTo>
                          <a:pt x="25392" y="18881"/>
                          <a:pt x="22788" y="19532"/>
                          <a:pt x="21486" y="21486"/>
                        </a:cubicBezTo>
                        <a:cubicBezTo>
                          <a:pt x="20183" y="23439"/>
                          <a:pt x="19532" y="27996"/>
                          <a:pt x="19532" y="351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8" name="Полилиния: фигура 287">
                    <a:extLst>
                      <a:ext uri="{FF2B5EF4-FFF2-40B4-BE49-F238E27FC236}">
                        <a16:creationId xmlns:a16="http://schemas.microsoft.com/office/drawing/2014/main" id="{ACED2BD3-61E1-D59E-E6D8-F56382A23147}"/>
                      </a:ext>
                    </a:extLst>
                  </p:cNvPr>
                  <p:cNvSpPr/>
                  <p:nvPr/>
                </p:nvSpPr>
                <p:spPr>
                  <a:xfrm>
                    <a:off x="13572849" y="8703892"/>
                    <a:ext cx="52737" cy="44273"/>
                  </a:xfrm>
                  <a:custGeom>
                    <a:avLst/>
                    <a:gdLst>
                      <a:gd name="connsiteX0" fmla="*/ 8464 w 52737"/>
                      <a:gd name="connsiteY0" fmla="*/ 29299 h 44273"/>
                      <a:gd name="connsiteX1" fmla="*/ 1953 w 52737"/>
                      <a:gd name="connsiteY1" fmla="*/ 27345 h 44273"/>
                      <a:gd name="connsiteX2" fmla="*/ 0 w 52737"/>
                      <a:gd name="connsiteY2" fmla="*/ 19532 h 44273"/>
                      <a:gd name="connsiteX3" fmla="*/ 0 w 52737"/>
                      <a:gd name="connsiteY3" fmla="*/ 9766 h 44273"/>
                      <a:gd name="connsiteX4" fmla="*/ 1953 w 52737"/>
                      <a:gd name="connsiteY4" fmla="*/ 1953 h 44273"/>
                      <a:gd name="connsiteX5" fmla="*/ 8464 w 52737"/>
                      <a:gd name="connsiteY5" fmla="*/ 0 h 44273"/>
                      <a:gd name="connsiteX6" fmla="*/ 11068 w 52737"/>
                      <a:gd name="connsiteY6" fmla="*/ 0 h 44273"/>
                      <a:gd name="connsiteX7" fmla="*/ 17579 w 52737"/>
                      <a:gd name="connsiteY7" fmla="*/ 1953 h 44273"/>
                      <a:gd name="connsiteX8" fmla="*/ 19532 w 52737"/>
                      <a:gd name="connsiteY8" fmla="*/ 9766 h 44273"/>
                      <a:gd name="connsiteX9" fmla="*/ 19532 w 52737"/>
                      <a:gd name="connsiteY9" fmla="*/ 19532 h 44273"/>
                      <a:gd name="connsiteX10" fmla="*/ 17579 w 52737"/>
                      <a:gd name="connsiteY10" fmla="*/ 27345 h 44273"/>
                      <a:gd name="connsiteX11" fmla="*/ 11068 w 52737"/>
                      <a:gd name="connsiteY11" fmla="*/ 29299 h 44273"/>
                      <a:gd name="connsiteX12" fmla="*/ 8464 w 52737"/>
                      <a:gd name="connsiteY12" fmla="*/ 29299 h 44273"/>
                      <a:gd name="connsiteX13" fmla="*/ 9766 w 52737"/>
                      <a:gd name="connsiteY13" fmla="*/ 22788 h 44273"/>
                      <a:gd name="connsiteX14" fmla="*/ 10417 w 52737"/>
                      <a:gd name="connsiteY14" fmla="*/ 22788 h 44273"/>
                      <a:gd name="connsiteX15" fmla="*/ 12370 w 52737"/>
                      <a:gd name="connsiteY15" fmla="*/ 22137 h 44273"/>
                      <a:gd name="connsiteX16" fmla="*/ 13022 w 52737"/>
                      <a:gd name="connsiteY16" fmla="*/ 17579 h 44273"/>
                      <a:gd name="connsiteX17" fmla="*/ 13022 w 52737"/>
                      <a:gd name="connsiteY17" fmla="*/ 11719 h 44273"/>
                      <a:gd name="connsiteX18" fmla="*/ 12370 w 52737"/>
                      <a:gd name="connsiteY18" fmla="*/ 7813 h 44273"/>
                      <a:gd name="connsiteX19" fmla="*/ 10417 w 52737"/>
                      <a:gd name="connsiteY19" fmla="*/ 7162 h 44273"/>
                      <a:gd name="connsiteX20" fmla="*/ 9766 w 52737"/>
                      <a:gd name="connsiteY20" fmla="*/ 7162 h 44273"/>
                      <a:gd name="connsiteX21" fmla="*/ 7813 w 52737"/>
                      <a:gd name="connsiteY21" fmla="*/ 7813 h 44273"/>
                      <a:gd name="connsiteX22" fmla="*/ 7162 w 52737"/>
                      <a:gd name="connsiteY22" fmla="*/ 12370 h 44273"/>
                      <a:gd name="connsiteX23" fmla="*/ 7162 w 52737"/>
                      <a:gd name="connsiteY23" fmla="*/ 18230 h 44273"/>
                      <a:gd name="connsiteX24" fmla="*/ 7813 w 52737"/>
                      <a:gd name="connsiteY24" fmla="*/ 22788 h 44273"/>
                      <a:gd name="connsiteX25" fmla="*/ 9766 w 52737"/>
                      <a:gd name="connsiteY25" fmla="*/ 22788 h 44273"/>
                      <a:gd name="connsiteX26" fmla="*/ 13673 w 52737"/>
                      <a:gd name="connsiteY26" fmla="*/ 44273 h 44273"/>
                      <a:gd name="connsiteX27" fmla="*/ 35158 w 52737"/>
                      <a:gd name="connsiteY27" fmla="*/ 0 h 44273"/>
                      <a:gd name="connsiteX28" fmla="*/ 39065 w 52737"/>
                      <a:gd name="connsiteY28" fmla="*/ 0 h 44273"/>
                      <a:gd name="connsiteX29" fmla="*/ 17579 w 52737"/>
                      <a:gd name="connsiteY29" fmla="*/ 44273 h 44273"/>
                      <a:gd name="connsiteX30" fmla="*/ 13673 w 52737"/>
                      <a:gd name="connsiteY30" fmla="*/ 44273 h 44273"/>
                      <a:gd name="connsiteX31" fmla="*/ 41669 w 52737"/>
                      <a:gd name="connsiteY31" fmla="*/ 44273 h 44273"/>
                      <a:gd name="connsiteX32" fmla="*/ 35158 w 52737"/>
                      <a:gd name="connsiteY32" fmla="*/ 42320 h 44273"/>
                      <a:gd name="connsiteX33" fmla="*/ 33205 w 52737"/>
                      <a:gd name="connsiteY33" fmla="*/ 34507 h 44273"/>
                      <a:gd name="connsiteX34" fmla="*/ 33205 w 52737"/>
                      <a:gd name="connsiteY34" fmla="*/ 24741 h 44273"/>
                      <a:gd name="connsiteX35" fmla="*/ 35158 w 52737"/>
                      <a:gd name="connsiteY35" fmla="*/ 16928 h 44273"/>
                      <a:gd name="connsiteX36" fmla="*/ 41669 w 52737"/>
                      <a:gd name="connsiteY36" fmla="*/ 14975 h 44273"/>
                      <a:gd name="connsiteX37" fmla="*/ 44273 w 52737"/>
                      <a:gd name="connsiteY37" fmla="*/ 14975 h 44273"/>
                      <a:gd name="connsiteX38" fmla="*/ 50784 w 52737"/>
                      <a:gd name="connsiteY38" fmla="*/ 16928 h 44273"/>
                      <a:gd name="connsiteX39" fmla="*/ 52737 w 52737"/>
                      <a:gd name="connsiteY39" fmla="*/ 24741 h 44273"/>
                      <a:gd name="connsiteX40" fmla="*/ 52737 w 52737"/>
                      <a:gd name="connsiteY40" fmla="*/ 34507 h 44273"/>
                      <a:gd name="connsiteX41" fmla="*/ 50784 w 52737"/>
                      <a:gd name="connsiteY41" fmla="*/ 42320 h 44273"/>
                      <a:gd name="connsiteX42" fmla="*/ 44273 w 52737"/>
                      <a:gd name="connsiteY42" fmla="*/ 44273 h 44273"/>
                      <a:gd name="connsiteX43" fmla="*/ 41669 w 52737"/>
                      <a:gd name="connsiteY43" fmla="*/ 44273 h 44273"/>
                      <a:gd name="connsiteX44" fmla="*/ 42320 w 52737"/>
                      <a:gd name="connsiteY44" fmla="*/ 37763 h 44273"/>
                      <a:gd name="connsiteX45" fmla="*/ 42971 w 52737"/>
                      <a:gd name="connsiteY45" fmla="*/ 37763 h 44273"/>
                      <a:gd name="connsiteX46" fmla="*/ 44924 w 52737"/>
                      <a:gd name="connsiteY46" fmla="*/ 37111 h 44273"/>
                      <a:gd name="connsiteX47" fmla="*/ 45575 w 52737"/>
                      <a:gd name="connsiteY47" fmla="*/ 32554 h 44273"/>
                      <a:gd name="connsiteX48" fmla="*/ 45575 w 52737"/>
                      <a:gd name="connsiteY48" fmla="*/ 26694 h 44273"/>
                      <a:gd name="connsiteX49" fmla="*/ 44924 w 52737"/>
                      <a:gd name="connsiteY49" fmla="*/ 22137 h 44273"/>
                      <a:gd name="connsiteX50" fmla="*/ 42971 w 52737"/>
                      <a:gd name="connsiteY50" fmla="*/ 21486 h 44273"/>
                      <a:gd name="connsiteX51" fmla="*/ 42320 w 52737"/>
                      <a:gd name="connsiteY51" fmla="*/ 21486 h 44273"/>
                      <a:gd name="connsiteX52" fmla="*/ 40367 w 52737"/>
                      <a:gd name="connsiteY52" fmla="*/ 22137 h 44273"/>
                      <a:gd name="connsiteX53" fmla="*/ 39716 w 52737"/>
                      <a:gd name="connsiteY53" fmla="*/ 26694 h 44273"/>
                      <a:gd name="connsiteX54" fmla="*/ 39716 w 52737"/>
                      <a:gd name="connsiteY54" fmla="*/ 32554 h 44273"/>
                      <a:gd name="connsiteX55" fmla="*/ 40367 w 52737"/>
                      <a:gd name="connsiteY55" fmla="*/ 36460 h 44273"/>
                      <a:gd name="connsiteX56" fmla="*/ 42320 w 52737"/>
                      <a:gd name="connsiteY56" fmla="*/ 37763 h 44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</a:cxnLst>
                    <a:rect l="l" t="t" r="r" b="b"/>
                    <a:pathLst>
                      <a:path w="52737" h="44273">
                        <a:moveTo>
                          <a:pt x="8464" y="29299"/>
                        </a:moveTo>
                        <a:cubicBezTo>
                          <a:pt x="5209" y="29299"/>
                          <a:pt x="3255" y="28647"/>
                          <a:pt x="1953" y="27345"/>
                        </a:cubicBezTo>
                        <a:cubicBezTo>
                          <a:pt x="651" y="26043"/>
                          <a:pt x="0" y="23439"/>
                          <a:pt x="0" y="19532"/>
                        </a:cubicBezTo>
                        <a:lnTo>
                          <a:pt x="0" y="9766"/>
                        </a:lnTo>
                        <a:cubicBezTo>
                          <a:pt x="0" y="5860"/>
                          <a:pt x="651" y="3255"/>
                          <a:pt x="1953" y="1953"/>
                        </a:cubicBezTo>
                        <a:cubicBezTo>
                          <a:pt x="3255" y="651"/>
                          <a:pt x="5209" y="0"/>
                          <a:pt x="8464" y="0"/>
                        </a:cubicBezTo>
                        <a:lnTo>
                          <a:pt x="11068" y="0"/>
                        </a:lnTo>
                        <a:cubicBezTo>
                          <a:pt x="14324" y="0"/>
                          <a:pt x="16277" y="651"/>
                          <a:pt x="17579" y="1953"/>
                        </a:cubicBezTo>
                        <a:cubicBezTo>
                          <a:pt x="18881" y="3255"/>
                          <a:pt x="19532" y="5860"/>
                          <a:pt x="19532" y="9766"/>
                        </a:cubicBezTo>
                        <a:lnTo>
                          <a:pt x="19532" y="19532"/>
                        </a:lnTo>
                        <a:cubicBezTo>
                          <a:pt x="19532" y="23439"/>
                          <a:pt x="18881" y="26043"/>
                          <a:pt x="17579" y="27345"/>
                        </a:cubicBezTo>
                        <a:cubicBezTo>
                          <a:pt x="16277" y="28647"/>
                          <a:pt x="14324" y="29299"/>
                          <a:pt x="11068" y="29299"/>
                        </a:cubicBezTo>
                        <a:lnTo>
                          <a:pt x="8464" y="29299"/>
                        </a:lnTo>
                        <a:close/>
                        <a:moveTo>
                          <a:pt x="9766" y="22788"/>
                        </a:moveTo>
                        <a:lnTo>
                          <a:pt x="10417" y="22788"/>
                        </a:lnTo>
                        <a:cubicBezTo>
                          <a:pt x="11068" y="22788"/>
                          <a:pt x="11719" y="22788"/>
                          <a:pt x="12370" y="22137"/>
                        </a:cubicBezTo>
                        <a:cubicBezTo>
                          <a:pt x="12370" y="21486"/>
                          <a:pt x="13022" y="20183"/>
                          <a:pt x="13022" y="17579"/>
                        </a:cubicBezTo>
                        <a:lnTo>
                          <a:pt x="13022" y="11719"/>
                        </a:lnTo>
                        <a:cubicBezTo>
                          <a:pt x="13022" y="9766"/>
                          <a:pt x="13022" y="7813"/>
                          <a:pt x="12370" y="7813"/>
                        </a:cubicBezTo>
                        <a:cubicBezTo>
                          <a:pt x="12370" y="7162"/>
                          <a:pt x="11719" y="7162"/>
                          <a:pt x="10417" y="7162"/>
                        </a:cubicBezTo>
                        <a:lnTo>
                          <a:pt x="9766" y="7162"/>
                        </a:lnTo>
                        <a:cubicBezTo>
                          <a:pt x="9115" y="7162"/>
                          <a:pt x="8464" y="7162"/>
                          <a:pt x="7813" y="7813"/>
                        </a:cubicBezTo>
                        <a:cubicBezTo>
                          <a:pt x="7813" y="8464"/>
                          <a:pt x="7162" y="9766"/>
                          <a:pt x="7162" y="12370"/>
                        </a:cubicBezTo>
                        <a:lnTo>
                          <a:pt x="7162" y="18230"/>
                        </a:lnTo>
                        <a:cubicBezTo>
                          <a:pt x="7162" y="20834"/>
                          <a:pt x="7162" y="22137"/>
                          <a:pt x="7813" y="22788"/>
                        </a:cubicBezTo>
                        <a:cubicBezTo>
                          <a:pt x="7813" y="22788"/>
                          <a:pt x="8464" y="22788"/>
                          <a:pt x="9766" y="22788"/>
                        </a:cubicBezTo>
                        <a:close/>
                        <a:moveTo>
                          <a:pt x="13673" y="44273"/>
                        </a:moveTo>
                        <a:lnTo>
                          <a:pt x="35158" y="0"/>
                        </a:lnTo>
                        <a:lnTo>
                          <a:pt x="39065" y="0"/>
                        </a:lnTo>
                        <a:lnTo>
                          <a:pt x="17579" y="44273"/>
                        </a:lnTo>
                        <a:lnTo>
                          <a:pt x="13673" y="44273"/>
                        </a:lnTo>
                        <a:close/>
                        <a:moveTo>
                          <a:pt x="41669" y="44273"/>
                        </a:moveTo>
                        <a:cubicBezTo>
                          <a:pt x="38414" y="44273"/>
                          <a:pt x="36460" y="43622"/>
                          <a:pt x="35158" y="42320"/>
                        </a:cubicBezTo>
                        <a:cubicBezTo>
                          <a:pt x="33856" y="41018"/>
                          <a:pt x="33205" y="38414"/>
                          <a:pt x="33205" y="34507"/>
                        </a:cubicBezTo>
                        <a:lnTo>
                          <a:pt x="33205" y="24741"/>
                        </a:lnTo>
                        <a:cubicBezTo>
                          <a:pt x="33205" y="20834"/>
                          <a:pt x="33856" y="18230"/>
                          <a:pt x="35158" y="16928"/>
                        </a:cubicBezTo>
                        <a:cubicBezTo>
                          <a:pt x="36460" y="15626"/>
                          <a:pt x="38414" y="14975"/>
                          <a:pt x="41669" y="14975"/>
                        </a:cubicBezTo>
                        <a:lnTo>
                          <a:pt x="44273" y="14975"/>
                        </a:lnTo>
                        <a:cubicBezTo>
                          <a:pt x="47529" y="14975"/>
                          <a:pt x="49482" y="15626"/>
                          <a:pt x="50784" y="16928"/>
                        </a:cubicBezTo>
                        <a:cubicBezTo>
                          <a:pt x="52086" y="18230"/>
                          <a:pt x="52737" y="20834"/>
                          <a:pt x="52737" y="24741"/>
                        </a:cubicBezTo>
                        <a:lnTo>
                          <a:pt x="52737" y="34507"/>
                        </a:lnTo>
                        <a:cubicBezTo>
                          <a:pt x="52737" y="38414"/>
                          <a:pt x="52086" y="41018"/>
                          <a:pt x="50784" y="42320"/>
                        </a:cubicBezTo>
                        <a:cubicBezTo>
                          <a:pt x="49482" y="43622"/>
                          <a:pt x="47529" y="44273"/>
                          <a:pt x="44273" y="44273"/>
                        </a:cubicBezTo>
                        <a:lnTo>
                          <a:pt x="41669" y="44273"/>
                        </a:lnTo>
                        <a:close/>
                        <a:moveTo>
                          <a:pt x="42320" y="37763"/>
                        </a:moveTo>
                        <a:lnTo>
                          <a:pt x="42971" y="37763"/>
                        </a:lnTo>
                        <a:cubicBezTo>
                          <a:pt x="43622" y="37763"/>
                          <a:pt x="44273" y="37763"/>
                          <a:pt x="44924" y="37111"/>
                        </a:cubicBezTo>
                        <a:cubicBezTo>
                          <a:pt x="44924" y="36460"/>
                          <a:pt x="45575" y="35158"/>
                          <a:pt x="45575" y="32554"/>
                        </a:cubicBezTo>
                        <a:lnTo>
                          <a:pt x="45575" y="26694"/>
                        </a:lnTo>
                        <a:cubicBezTo>
                          <a:pt x="45575" y="24090"/>
                          <a:pt x="45575" y="22788"/>
                          <a:pt x="44924" y="22137"/>
                        </a:cubicBezTo>
                        <a:cubicBezTo>
                          <a:pt x="44924" y="21486"/>
                          <a:pt x="44273" y="21486"/>
                          <a:pt x="42971" y="21486"/>
                        </a:cubicBezTo>
                        <a:lnTo>
                          <a:pt x="42320" y="21486"/>
                        </a:lnTo>
                        <a:cubicBezTo>
                          <a:pt x="41669" y="21486"/>
                          <a:pt x="41018" y="21486"/>
                          <a:pt x="40367" y="22137"/>
                        </a:cubicBezTo>
                        <a:cubicBezTo>
                          <a:pt x="40367" y="22788"/>
                          <a:pt x="39716" y="24090"/>
                          <a:pt x="39716" y="26694"/>
                        </a:cubicBezTo>
                        <a:lnTo>
                          <a:pt x="39716" y="32554"/>
                        </a:lnTo>
                        <a:cubicBezTo>
                          <a:pt x="39716" y="34507"/>
                          <a:pt x="39716" y="36460"/>
                          <a:pt x="40367" y="36460"/>
                        </a:cubicBezTo>
                        <a:cubicBezTo>
                          <a:pt x="41018" y="37763"/>
                          <a:pt x="41669" y="37763"/>
                          <a:pt x="42320" y="3776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89" name="Рисунок 272">
                  <a:extLst>
                    <a:ext uri="{FF2B5EF4-FFF2-40B4-BE49-F238E27FC236}">
                      <a16:creationId xmlns:a16="http://schemas.microsoft.com/office/drawing/2014/main" id="{74339F3F-1F92-7C25-3CC1-ED5CF25BB565}"/>
                    </a:ext>
                  </a:extLst>
                </p:cNvPr>
                <p:cNvGrpSpPr/>
                <p:nvPr/>
              </p:nvGrpSpPr>
              <p:grpSpPr>
                <a:xfrm>
                  <a:off x="13437425" y="8757280"/>
                  <a:ext cx="188416" cy="64456"/>
                  <a:chOff x="13437425" y="8757280"/>
                  <a:chExt cx="188416" cy="64456"/>
                </a:xfrm>
                <a:grpFill/>
              </p:grpSpPr>
              <p:sp>
                <p:nvSpPr>
                  <p:cNvPr id="290" name="Полилиния: фигура 289">
                    <a:extLst>
                      <a:ext uri="{FF2B5EF4-FFF2-40B4-BE49-F238E27FC236}">
                        <a16:creationId xmlns:a16="http://schemas.microsoft.com/office/drawing/2014/main" id="{C88E4DD1-C802-1053-E754-E974EF45FDF1}"/>
                      </a:ext>
                    </a:extLst>
                  </p:cNvPr>
                  <p:cNvSpPr/>
                  <p:nvPr/>
                </p:nvSpPr>
                <p:spPr>
                  <a:xfrm>
                    <a:off x="13437425" y="8757931"/>
                    <a:ext cx="27996" cy="48830"/>
                  </a:xfrm>
                  <a:custGeom>
                    <a:avLst/>
                    <a:gdLst>
                      <a:gd name="connsiteX0" fmla="*/ 7162 w 27996"/>
                      <a:gd name="connsiteY0" fmla="*/ 31252 h 48830"/>
                      <a:gd name="connsiteX1" fmla="*/ 5860 w 27996"/>
                      <a:gd name="connsiteY1" fmla="*/ 44924 h 48830"/>
                      <a:gd name="connsiteX2" fmla="*/ 4558 w 27996"/>
                      <a:gd name="connsiteY2" fmla="*/ 47529 h 48830"/>
                      <a:gd name="connsiteX3" fmla="*/ 2604 w 27996"/>
                      <a:gd name="connsiteY3" fmla="*/ 48831 h 48830"/>
                      <a:gd name="connsiteX4" fmla="*/ 651 w 27996"/>
                      <a:gd name="connsiteY4" fmla="*/ 47529 h 48830"/>
                      <a:gd name="connsiteX5" fmla="*/ 0 w 27996"/>
                      <a:gd name="connsiteY5" fmla="*/ 44924 h 48830"/>
                      <a:gd name="connsiteX6" fmla="*/ 4558 w 27996"/>
                      <a:gd name="connsiteY6" fmla="*/ 3906 h 48830"/>
                      <a:gd name="connsiteX7" fmla="*/ 5860 w 27996"/>
                      <a:gd name="connsiteY7" fmla="*/ 1302 h 48830"/>
                      <a:gd name="connsiteX8" fmla="*/ 8464 w 27996"/>
                      <a:gd name="connsiteY8" fmla="*/ 0 h 48830"/>
                      <a:gd name="connsiteX9" fmla="*/ 16277 w 27996"/>
                      <a:gd name="connsiteY9" fmla="*/ 0 h 48830"/>
                      <a:gd name="connsiteX10" fmla="*/ 22137 w 27996"/>
                      <a:gd name="connsiteY10" fmla="*/ 1302 h 48830"/>
                      <a:gd name="connsiteX11" fmla="*/ 26043 w 27996"/>
                      <a:gd name="connsiteY11" fmla="*/ 4558 h 48830"/>
                      <a:gd name="connsiteX12" fmla="*/ 27996 w 27996"/>
                      <a:gd name="connsiteY12" fmla="*/ 9766 h 48830"/>
                      <a:gd name="connsiteX13" fmla="*/ 27996 w 27996"/>
                      <a:gd name="connsiteY13" fmla="*/ 15626 h 48830"/>
                      <a:gd name="connsiteX14" fmla="*/ 23439 w 27996"/>
                      <a:gd name="connsiteY14" fmla="*/ 26694 h 48830"/>
                      <a:gd name="connsiteX15" fmla="*/ 13673 w 27996"/>
                      <a:gd name="connsiteY15" fmla="*/ 30601 h 48830"/>
                      <a:gd name="connsiteX16" fmla="*/ 7162 w 27996"/>
                      <a:gd name="connsiteY16" fmla="*/ 30601 h 48830"/>
                      <a:gd name="connsiteX17" fmla="*/ 7813 w 27996"/>
                      <a:gd name="connsiteY17" fmla="*/ 24741 h 48830"/>
                      <a:gd name="connsiteX18" fmla="*/ 13022 w 27996"/>
                      <a:gd name="connsiteY18" fmla="*/ 24741 h 48830"/>
                      <a:gd name="connsiteX19" fmla="*/ 20834 w 27996"/>
                      <a:gd name="connsiteY19" fmla="*/ 16277 h 48830"/>
                      <a:gd name="connsiteX20" fmla="*/ 20834 w 27996"/>
                      <a:gd name="connsiteY20" fmla="*/ 13022 h 48830"/>
                      <a:gd name="connsiteX21" fmla="*/ 20183 w 27996"/>
                      <a:gd name="connsiteY21" fmla="*/ 10417 h 48830"/>
                      <a:gd name="connsiteX22" fmla="*/ 18230 w 27996"/>
                      <a:gd name="connsiteY22" fmla="*/ 8464 h 48830"/>
                      <a:gd name="connsiteX23" fmla="*/ 14975 w 27996"/>
                      <a:gd name="connsiteY23" fmla="*/ 7813 h 48830"/>
                      <a:gd name="connsiteX24" fmla="*/ 9766 w 27996"/>
                      <a:gd name="connsiteY24" fmla="*/ 7813 h 48830"/>
                      <a:gd name="connsiteX25" fmla="*/ 7813 w 27996"/>
                      <a:gd name="connsiteY25" fmla="*/ 24741 h 48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996" h="48830">
                        <a:moveTo>
                          <a:pt x="7162" y="31252"/>
                        </a:moveTo>
                        <a:lnTo>
                          <a:pt x="5860" y="44924"/>
                        </a:lnTo>
                        <a:cubicBezTo>
                          <a:pt x="5860" y="45575"/>
                          <a:pt x="5209" y="46878"/>
                          <a:pt x="4558" y="47529"/>
                        </a:cubicBezTo>
                        <a:cubicBezTo>
                          <a:pt x="3906" y="48180"/>
                          <a:pt x="3255" y="48831"/>
                          <a:pt x="2604" y="48831"/>
                        </a:cubicBezTo>
                        <a:cubicBezTo>
                          <a:pt x="1953" y="48831"/>
                          <a:pt x="1302" y="48180"/>
                          <a:pt x="651" y="47529"/>
                        </a:cubicBezTo>
                        <a:cubicBezTo>
                          <a:pt x="0" y="46878"/>
                          <a:pt x="0" y="46227"/>
                          <a:pt x="0" y="44924"/>
                        </a:cubicBezTo>
                        <a:lnTo>
                          <a:pt x="4558" y="3906"/>
                        </a:lnTo>
                        <a:cubicBezTo>
                          <a:pt x="4558" y="2604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8464" y="0"/>
                        </a:cubicBezTo>
                        <a:lnTo>
                          <a:pt x="16277" y="0"/>
                        </a:lnTo>
                        <a:cubicBezTo>
                          <a:pt x="18881" y="0"/>
                          <a:pt x="20834" y="651"/>
                          <a:pt x="22137" y="1302"/>
                        </a:cubicBezTo>
                        <a:cubicBezTo>
                          <a:pt x="23439" y="1953"/>
                          <a:pt x="24741" y="3255"/>
                          <a:pt x="26043" y="4558"/>
                        </a:cubicBezTo>
                        <a:cubicBezTo>
                          <a:pt x="26694" y="5860"/>
                          <a:pt x="27345" y="7813"/>
                          <a:pt x="27996" y="9766"/>
                        </a:cubicBezTo>
                        <a:cubicBezTo>
                          <a:pt x="27996" y="11719"/>
                          <a:pt x="27996" y="13673"/>
                          <a:pt x="27996" y="15626"/>
                        </a:cubicBezTo>
                        <a:cubicBezTo>
                          <a:pt x="27345" y="20834"/>
                          <a:pt x="26043" y="24090"/>
                          <a:pt x="23439" y="26694"/>
                        </a:cubicBezTo>
                        <a:cubicBezTo>
                          <a:pt x="20834" y="29299"/>
                          <a:pt x="17579" y="30601"/>
                          <a:pt x="13673" y="30601"/>
                        </a:cubicBezTo>
                        <a:lnTo>
                          <a:pt x="7162" y="30601"/>
                        </a:lnTo>
                        <a:close/>
                        <a:moveTo>
                          <a:pt x="7813" y="24741"/>
                        </a:moveTo>
                        <a:lnTo>
                          <a:pt x="13022" y="24741"/>
                        </a:lnTo>
                        <a:cubicBezTo>
                          <a:pt x="17579" y="24741"/>
                          <a:pt x="20183" y="22137"/>
                          <a:pt x="20834" y="16277"/>
                        </a:cubicBezTo>
                        <a:cubicBezTo>
                          <a:pt x="20834" y="14975"/>
                          <a:pt x="20834" y="14324"/>
                          <a:pt x="20834" y="13022"/>
                        </a:cubicBezTo>
                        <a:cubicBezTo>
                          <a:pt x="20834" y="11719"/>
                          <a:pt x="20183" y="11068"/>
                          <a:pt x="20183" y="10417"/>
                        </a:cubicBezTo>
                        <a:cubicBezTo>
                          <a:pt x="19532" y="9766"/>
                          <a:pt x="18881" y="9115"/>
                          <a:pt x="18230" y="8464"/>
                        </a:cubicBezTo>
                        <a:cubicBezTo>
                          <a:pt x="17579" y="7813"/>
                          <a:pt x="16277" y="7813"/>
                          <a:pt x="14975" y="7813"/>
                        </a:cubicBezTo>
                        <a:lnTo>
                          <a:pt x="9766" y="7813"/>
                        </a:lnTo>
                        <a:lnTo>
                          <a:pt x="7813" y="24741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1" name="Полилиния: фигура 290">
                    <a:extLst>
                      <a:ext uri="{FF2B5EF4-FFF2-40B4-BE49-F238E27FC236}">
                        <a16:creationId xmlns:a16="http://schemas.microsoft.com/office/drawing/2014/main" id="{4D01A874-D622-F1C8-C99A-831145FB718B}"/>
                      </a:ext>
                    </a:extLst>
                  </p:cNvPr>
                  <p:cNvSpPr/>
                  <p:nvPr/>
                </p:nvSpPr>
                <p:spPr>
                  <a:xfrm>
                    <a:off x="13468026" y="8772255"/>
                    <a:ext cx="24740" cy="35809"/>
                  </a:xfrm>
                  <a:custGeom>
                    <a:avLst/>
                    <a:gdLst>
                      <a:gd name="connsiteX0" fmla="*/ 15626 w 24740"/>
                      <a:gd name="connsiteY0" fmla="*/ 31903 h 35809"/>
                      <a:gd name="connsiteX1" fmla="*/ 11719 w 24740"/>
                      <a:gd name="connsiteY1" fmla="*/ 33856 h 35809"/>
                      <a:gd name="connsiteX2" fmla="*/ 7813 w 24740"/>
                      <a:gd name="connsiteY2" fmla="*/ 34507 h 35809"/>
                      <a:gd name="connsiteX3" fmla="*/ 3907 w 24740"/>
                      <a:gd name="connsiteY3" fmla="*/ 33856 h 35809"/>
                      <a:gd name="connsiteX4" fmla="*/ 1302 w 24740"/>
                      <a:gd name="connsiteY4" fmla="*/ 31252 h 35809"/>
                      <a:gd name="connsiteX5" fmla="*/ 0 w 24740"/>
                      <a:gd name="connsiteY5" fmla="*/ 27345 h 35809"/>
                      <a:gd name="connsiteX6" fmla="*/ 0 w 24740"/>
                      <a:gd name="connsiteY6" fmla="*/ 22137 h 35809"/>
                      <a:gd name="connsiteX7" fmla="*/ 1953 w 24740"/>
                      <a:gd name="connsiteY7" fmla="*/ 3255 h 35809"/>
                      <a:gd name="connsiteX8" fmla="*/ 3255 w 24740"/>
                      <a:gd name="connsiteY8" fmla="*/ 651 h 35809"/>
                      <a:gd name="connsiteX9" fmla="*/ 5860 w 24740"/>
                      <a:gd name="connsiteY9" fmla="*/ 0 h 35809"/>
                      <a:gd name="connsiteX10" fmla="*/ 7813 w 24740"/>
                      <a:gd name="connsiteY10" fmla="*/ 651 h 35809"/>
                      <a:gd name="connsiteX11" fmla="*/ 8464 w 24740"/>
                      <a:gd name="connsiteY11" fmla="*/ 3255 h 35809"/>
                      <a:gd name="connsiteX12" fmla="*/ 6511 w 24740"/>
                      <a:gd name="connsiteY12" fmla="*/ 22137 h 35809"/>
                      <a:gd name="connsiteX13" fmla="*/ 7162 w 24740"/>
                      <a:gd name="connsiteY13" fmla="*/ 27345 h 35809"/>
                      <a:gd name="connsiteX14" fmla="*/ 10417 w 24740"/>
                      <a:gd name="connsiteY14" fmla="*/ 29299 h 35809"/>
                      <a:gd name="connsiteX15" fmla="*/ 13022 w 24740"/>
                      <a:gd name="connsiteY15" fmla="*/ 28647 h 35809"/>
                      <a:gd name="connsiteX16" fmla="*/ 15626 w 24740"/>
                      <a:gd name="connsiteY16" fmla="*/ 27345 h 35809"/>
                      <a:gd name="connsiteX17" fmla="*/ 15626 w 24740"/>
                      <a:gd name="connsiteY17" fmla="*/ 26694 h 35809"/>
                      <a:gd name="connsiteX18" fmla="*/ 15626 w 24740"/>
                      <a:gd name="connsiteY18" fmla="*/ 26043 h 35809"/>
                      <a:gd name="connsiteX19" fmla="*/ 18230 w 24740"/>
                      <a:gd name="connsiteY19" fmla="*/ 3906 h 35809"/>
                      <a:gd name="connsiteX20" fmla="*/ 19532 w 24740"/>
                      <a:gd name="connsiteY20" fmla="*/ 1302 h 35809"/>
                      <a:gd name="connsiteX21" fmla="*/ 22137 w 24740"/>
                      <a:gd name="connsiteY21" fmla="*/ 651 h 35809"/>
                      <a:gd name="connsiteX22" fmla="*/ 24090 w 24740"/>
                      <a:gd name="connsiteY22" fmla="*/ 1302 h 35809"/>
                      <a:gd name="connsiteX23" fmla="*/ 24741 w 24740"/>
                      <a:gd name="connsiteY23" fmla="*/ 3906 h 35809"/>
                      <a:gd name="connsiteX24" fmla="*/ 22137 w 24740"/>
                      <a:gd name="connsiteY24" fmla="*/ 26694 h 35809"/>
                      <a:gd name="connsiteX25" fmla="*/ 22137 w 24740"/>
                      <a:gd name="connsiteY25" fmla="*/ 29299 h 35809"/>
                      <a:gd name="connsiteX26" fmla="*/ 22788 w 24740"/>
                      <a:gd name="connsiteY26" fmla="*/ 30601 h 35809"/>
                      <a:gd name="connsiteX27" fmla="*/ 23439 w 24740"/>
                      <a:gd name="connsiteY27" fmla="*/ 31252 h 35809"/>
                      <a:gd name="connsiteX28" fmla="*/ 23439 w 24740"/>
                      <a:gd name="connsiteY28" fmla="*/ 32554 h 35809"/>
                      <a:gd name="connsiteX29" fmla="*/ 22137 w 24740"/>
                      <a:gd name="connsiteY29" fmla="*/ 35158 h 35809"/>
                      <a:gd name="connsiteX30" fmla="*/ 20183 w 24740"/>
                      <a:gd name="connsiteY30" fmla="*/ 35809 h 35809"/>
                      <a:gd name="connsiteX31" fmla="*/ 18881 w 24740"/>
                      <a:gd name="connsiteY31" fmla="*/ 35158 h 35809"/>
                      <a:gd name="connsiteX32" fmla="*/ 15626 w 24740"/>
                      <a:gd name="connsiteY32" fmla="*/ 31903 h 35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4740" h="35809">
                        <a:moveTo>
                          <a:pt x="15626" y="31903"/>
                        </a:moveTo>
                        <a:cubicBezTo>
                          <a:pt x="14324" y="33205"/>
                          <a:pt x="13022" y="33856"/>
                          <a:pt x="11719" y="33856"/>
                        </a:cubicBezTo>
                        <a:cubicBezTo>
                          <a:pt x="10417" y="34507"/>
                          <a:pt x="9115" y="34507"/>
                          <a:pt x="7813" y="34507"/>
                        </a:cubicBezTo>
                        <a:cubicBezTo>
                          <a:pt x="6511" y="34507"/>
                          <a:pt x="5209" y="34507"/>
                          <a:pt x="3907" y="33856"/>
                        </a:cubicBezTo>
                        <a:cubicBezTo>
                          <a:pt x="2604" y="33205"/>
                          <a:pt x="1953" y="32554"/>
                          <a:pt x="1302" y="31252"/>
                        </a:cubicBezTo>
                        <a:cubicBezTo>
                          <a:pt x="651" y="29950"/>
                          <a:pt x="0" y="28647"/>
                          <a:pt x="0" y="27345"/>
                        </a:cubicBezTo>
                        <a:cubicBezTo>
                          <a:pt x="0" y="26043"/>
                          <a:pt x="0" y="24090"/>
                          <a:pt x="0" y="22137"/>
                        </a:cubicBezTo>
                        <a:lnTo>
                          <a:pt x="1953" y="3255"/>
                        </a:lnTo>
                        <a:cubicBezTo>
                          <a:pt x="1953" y="2604"/>
                          <a:pt x="2604" y="1302"/>
                          <a:pt x="3255" y="651"/>
                        </a:cubicBezTo>
                        <a:cubicBezTo>
                          <a:pt x="3907" y="0"/>
                          <a:pt x="4558" y="0"/>
                          <a:pt x="5860" y="0"/>
                        </a:cubicBezTo>
                        <a:cubicBezTo>
                          <a:pt x="6511" y="0"/>
                          <a:pt x="7813" y="0"/>
                          <a:pt x="7813" y="651"/>
                        </a:cubicBezTo>
                        <a:cubicBezTo>
                          <a:pt x="8464" y="1302"/>
                          <a:pt x="8464" y="1953"/>
                          <a:pt x="8464" y="3255"/>
                        </a:cubicBezTo>
                        <a:lnTo>
                          <a:pt x="6511" y="22137"/>
                        </a:lnTo>
                        <a:cubicBezTo>
                          <a:pt x="6511" y="24090"/>
                          <a:pt x="6511" y="26043"/>
                          <a:pt x="7162" y="27345"/>
                        </a:cubicBezTo>
                        <a:cubicBezTo>
                          <a:pt x="7813" y="28647"/>
                          <a:pt x="8464" y="29299"/>
                          <a:pt x="10417" y="29299"/>
                        </a:cubicBezTo>
                        <a:cubicBezTo>
                          <a:pt x="11068" y="29299"/>
                          <a:pt x="12370" y="29299"/>
                          <a:pt x="13022" y="28647"/>
                        </a:cubicBezTo>
                        <a:cubicBezTo>
                          <a:pt x="13673" y="28647"/>
                          <a:pt x="14975" y="27996"/>
                          <a:pt x="15626" y="27345"/>
                        </a:cubicBezTo>
                        <a:cubicBezTo>
                          <a:pt x="15626" y="27345"/>
                          <a:pt x="15626" y="26694"/>
                          <a:pt x="15626" y="26694"/>
                        </a:cubicBezTo>
                        <a:cubicBezTo>
                          <a:pt x="15626" y="26694"/>
                          <a:pt x="15626" y="26043"/>
                          <a:pt x="15626" y="26043"/>
                        </a:cubicBezTo>
                        <a:lnTo>
                          <a:pt x="18230" y="3906"/>
                        </a:lnTo>
                        <a:cubicBezTo>
                          <a:pt x="18230" y="3255"/>
                          <a:pt x="18881" y="1953"/>
                          <a:pt x="19532" y="1302"/>
                        </a:cubicBezTo>
                        <a:cubicBezTo>
                          <a:pt x="20183" y="651"/>
                          <a:pt x="20834" y="651"/>
                          <a:pt x="22137" y="651"/>
                        </a:cubicBezTo>
                        <a:cubicBezTo>
                          <a:pt x="23439" y="651"/>
                          <a:pt x="24090" y="651"/>
                          <a:pt x="24090" y="1302"/>
                        </a:cubicBezTo>
                        <a:cubicBezTo>
                          <a:pt x="24741" y="1953"/>
                          <a:pt x="24741" y="2604"/>
                          <a:pt x="24741" y="3906"/>
                        </a:cubicBezTo>
                        <a:lnTo>
                          <a:pt x="22137" y="26694"/>
                        </a:lnTo>
                        <a:cubicBezTo>
                          <a:pt x="22137" y="27996"/>
                          <a:pt x="22137" y="28647"/>
                          <a:pt x="22137" y="29299"/>
                        </a:cubicBezTo>
                        <a:cubicBezTo>
                          <a:pt x="22137" y="29950"/>
                          <a:pt x="22788" y="29950"/>
                          <a:pt x="22788" y="30601"/>
                        </a:cubicBezTo>
                        <a:cubicBezTo>
                          <a:pt x="22788" y="30601"/>
                          <a:pt x="22788" y="31252"/>
                          <a:pt x="23439" y="31252"/>
                        </a:cubicBezTo>
                        <a:cubicBezTo>
                          <a:pt x="23439" y="31252"/>
                          <a:pt x="23439" y="31903"/>
                          <a:pt x="23439" y="32554"/>
                        </a:cubicBezTo>
                        <a:cubicBezTo>
                          <a:pt x="23439" y="33856"/>
                          <a:pt x="22788" y="34507"/>
                          <a:pt x="22137" y="35158"/>
                        </a:cubicBezTo>
                        <a:cubicBezTo>
                          <a:pt x="21486" y="35809"/>
                          <a:pt x="20834" y="35809"/>
                          <a:pt x="20183" y="35809"/>
                        </a:cubicBezTo>
                        <a:cubicBezTo>
                          <a:pt x="19532" y="35809"/>
                          <a:pt x="18881" y="35809"/>
                          <a:pt x="18881" y="35158"/>
                        </a:cubicBezTo>
                        <a:cubicBezTo>
                          <a:pt x="16277" y="33205"/>
                          <a:pt x="16277" y="32554"/>
                          <a:pt x="15626" y="3190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2" name="Полилиния: фигура 291">
                    <a:extLst>
                      <a:ext uri="{FF2B5EF4-FFF2-40B4-BE49-F238E27FC236}">
                        <a16:creationId xmlns:a16="http://schemas.microsoft.com/office/drawing/2014/main" id="{EF30C507-168F-37ED-F3AC-B0BEDB9E9E8F}"/>
                      </a:ext>
                    </a:extLst>
                  </p:cNvPr>
                  <p:cNvSpPr/>
                  <p:nvPr/>
                </p:nvSpPr>
                <p:spPr>
                  <a:xfrm>
                    <a:off x="13496022" y="8771604"/>
                    <a:ext cx="17579" cy="35158"/>
                  </a:xfrm>
                  <a:custGeom>
                    <a:avLst/>
                    <a:gdLst>
                      <a:gd name="connsiteX0" fmla="*/ 14324 w 17579"/>
                      <a:gd name="connsiteY0" fmla="*/ 7162 h 35158"/>
                      <a:gd name="connsiteX1" fmla="*/ 13022 w 17579"/>
                      <a:gd name="connsiteY1" fmla="*/ 7162 h 35158"/>
                      <a:gd name="connsiteX2" fmla="*/ 11719 w 17579"/>
                      <a:gd name="connsiteY2" fmla="*/ 7162 h 35158"/>
                      <a:gd name="connsiteX3" fmla="*/ 10417 w 17579"/>
                      <a:gd name="connsiteY3" fmla="*/ 7813 h 35158"/>
                      <a:gd name="connsiteX4" fmla="*/ 8464 w 17579"/>
                      <a:gd name="connsiteY4" fmla="*/ 8464 h 35158"/>
                      <a:gd name="connsiteX5" fmla="*/ 8464 w 17579"/>
                      <a:gd name="connsiteY5" fmla="*/ 9115 h 35158"/>
                      <a:gd name="connsiteX6" fmla="*/ 8464 w 17579"/>
                      <a:gd name="connsiteY6" fmla="*/ 9766 h 35158"/>
                      <a:gd name="connsiteX7" fmla="*/ 5860 w 17579"/>
                      <a:gd name="connsiteY7" fmla="*/ 31252 h 35158"/>
                      <a:gd name="connsiteX8" fmla="*/ 4558 w 17579"/>
                      <a:gd name="connsiteY8" fmla="*/ 33856 h 35158"/>
                      <a:gd name="connsiteX9" fmla="*/ 2604 w 17579"/>
                      <a:gd name="connsiteY9" fmla="*/ 35158 h 35158"/>
                      <a:gd name="connsiteX10" fmla="*/ 651 w 17579"/>
                      <a:gd name="connsiteY10" fmla="*/ 33856 h 35158"/>
                      <a:gd name="connsiteX11" fmla="*/ 0 w 17579"/>
                      <a:gd name="connsiteY11" fmla="*/ 31252 h 35158"/>
                      <a:gd name="connsiteX12" fmla="*/ 2604 w 17579"/>
                      <a:gd name="connsiteY12" fmla="*/ 9766 h 35158"/>
                      <a:gd name="connsiteX13" fmla="*/ 2604 w 17579"/>
                      <a:gd name="connsiteY13" fmla="*/ 7162 h 35158"/>
                      <a:gd name="connsiteX14" fmla="*/ 1953 w 17579"/>
                      <a:gd name="connsiteY14" fmla="*/ 5860 h 35158"/>
                      <a:gd name="connsiteX15" fmla="*/ 1302 w 17579"/>
                      <a:gd name="connsiteY15" fmla="*/ 5209 h 35158"/>
                      <a:gd name="connsiteX16" fmla="*/ 1302 w 17579"/>
                      <a:gd name="connsiteY16" fmla="*/ 3906 h 35158"/>
                      <a:gd name="connsiteX17" fmla="*/ 2604 w 17579"/>
                      <a:gd name="connsiteY17" fmla="*/ 1302 h 35158"/>
                      <a:gd name="connsiteX18" fmla="*/ 4558 w 17579"/>
                      <a:gd name="connsiteY18" fmla="*/ 651 h 35158"/>
                      <a:gd name="connsiteX19" fmla="*/ 5860 w 17579"/>
                      <a:gd name="connsiteY19" fmla="*/ 1302 h 35158"/>
                      <a:gd name="connsiteX20" fmla="*/ 7162 w 17579"/>
                      <a:gd name="connsiteY20" fmla="*/ 2604 h 35158"/>
                      <a:gd name="connsiteX21" fmla="*/ 11068 w 17579"/>
                      <a:gd name="connsiteY21" fmla="*/ 651 h 35158"/>
                      <a:gd name="connsiteX22" fmla="*/ 14324 w 17579"/>
                      <a:gd name="connsiteY22" fmla="*/ 0 h 35158"/>
                      <a:gd name="connsiteX23" fmla="*/ 16928 w 17579"/>
                      <a:gd name="connsiteY23" fmla="*/ 651 h 35158"/>
                      <a:gd name="connsiteX24" fmla="*/ 17579 w 17579"/>
                      <a:gd name="connsiteY24" fmla="*/ 3255 h 35158"/>
                      <a:gd name="connsiteX25" fmla="*/ 16277 w 17579"/>
                      <a:gd name="connsiteY25" fmla="*/ 5860 h 35158"/>
                      <a:gd name="connsiteX26" fmla="*/ 14324 w 17579"/>
                      <a:gd name="connsiteY26" fmla="*/ 7162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7579" h="35158">
                        <a:moveTo>
                          <a:pt x="14324" y="7162"/>
                        </a:moveTo>
                        <a:cubicBezTo>
                          <a:pt x="13673" y="7162"/>
                          <a:pt x="13022" y="7162"/>
                          <a:pt x="13022" y="7162"/>
                        </a:cubicBezTo>
                        <a:cubicBezTo>
                          <a:pt x="13022" y="7162"/>
                          <a:pt x="12370" y="7162"/>
                          <a:pt x="11719" y="7162"/>
                        </a:cubicBezTo>
                        <a:cubicBezTo>
                          <a:pt x="11068" y="7162"/>
                          <a:pt x="11068" y="7162"/>
                          <a:pt x="10417" y="7813"/>
                        </a:cubicBezTo>
                        <a:cubicBezTo>
                          <a:pt x="9766" y="7813"/>
                          <a:pt x="9115" y="8464"/>
                          <a:pt x="8464" y="8464"/>
                        </a:cubicBezTo>
                        <a:cubicBezTo>
                          <a:pt x="8464" y="8464"/>
                          <a:pt x="8464" y="9115"/>
                          <a:pt x="8464" y="9115"/>
                        </a:cubicBezTo>
                        <a:cubicBezTo>
                          <a:pt x="8464" y="9115"/>
                          <a:pt x="8464" y="9766"/>
                          <a:pt x="8464" y="9766"/>
                        </a:cubicBezTo>
                        <a:lnTo>
                          <a:pt x="5860" y="31252"/>
                        </a:lnTo>
                        <a:cubicBezTo>
                          <a:pt x="5860" y="32554"/>
                          <a:pt x="5209" y="33205"/>
                          <a:pt x="4558" y="33856"/>
                        </a:cubicBezTo>
                        <a:cubicBezTo>
                          <a:pt x="3906" y="34507"/>
                          <a:pt x="3255" y="35158"/>
                          <a:pt x="2604" y="35158"/>
                        </a:cubicBezTo>
                        <a:cubicBezTo>
                          <a:pt x="1953" y="35158"/>
                          <a:pt x="1302" y="34507"/>
                          <a:pt x="651" y="33856"/>
                        </a:cubicBezTo>
                        <a:cubicBezTo>
                          <a:pt x="0" y="33205"/>
                          <a:pt x="0" y="32554"/>
                          <a:pt x="0" y="31252"/>
                        </a:cubicBezTo>
                        <a:lnTo>
                          <a:pt x="2604" y="9766"/>
                        </a:lnTo>
                        <a:cubicBezTo>
                          <a:pt x="2604" y="9115"/>
                          <a:pt x="2604" y="7813"/>
                          <a:pt x="2604" y="7162"/>
                        </a:cubicBezTo>
                        <a:cubicBezTo>
                          <a:pt x="2604" y="6511"/>
                          <a:pt x="2604" y="5860"/>
                          <a:pt x="1953" y="5860"/>
                        </a:cubicBezTo>
                        <a:cubicBezTo>
                          <a:pt x="1953" y="5860"/>
                          <a:pt x="1953" y="5209"/>
                          <a:pt x="1302" y="5209"/>
                        </a:cubicBezTo>
                        <a:cubicBezTo>
                          <a:pt x="1302" y="5209"/>
                          <a:pt x="1302" y="4558"/>
                          <a:pt x="1302" y="3906"/>
                        </a:cubicBezTo>
                        <a:cubicBezTo>
                          <a:pt x="1302" y="3255"/>
                          <a:pt x="1953" y="1953"/>
                          <a:pt x="2604" y="1302"/>
                        </a:cubicBezTo>
                        <a:cubicBezTo>
                          <a:pt x="3255" y="651"/>
                          <a:pt x="3906" y="651"/>
                          <a:pt x="4558" y="651"/>
                        </a:cubicBezTo>
                        <a:cubicBezTo>
                          <a:pt x="5209" y="651"/>
                          <a:pt x="5209" y="651"/>
                          <a:pt x="5860" y="1302"/>
                        </a:cubicBezTo>
                        <a:cubicBezTo>
                          <a:pt x="6511" y="1953"/>
                          <a:pt x="6511" y="1953"/>
                          <a:pt x="7162" y="2604"/>
                        </a:cubicBezTo>
                        <a:cubicBezTo>
                          <a:pt x="8464" y="1953"/>
                          <a:pt x="9766" y="1302"/>
                          <a:pt x="11068" y="651"/>
                        </a:cubicBezTo>
                        <a:cubicBezTo>
                          <a:pt x="12370" y="0"/>
                          <a:pt x="13673" y="0"/>
                          <a:pt x="14324" y="0"/>
                        </a:cubicBezTo>
                        <a:cubicBezTo>
                          <a:pt x="15626" y="0"/>
                          <a:pt x="16928" y="0"/>
                          <a:pt x="16928" y="651"/>
                        </a:cubicBezTo>
                        <a:cubicBezTo>
                          <a:pt x="17579" y="1302"/>
                          <a:pt x="17579" y="1953"/>
                          <a:pt x="17579" y="3255"/>
                        </a:cubicBezTo>
                        <a:cubicBezTo>
                          <a:pt x="17579" y="4558"/>
                          <a:pt x="16928" y="5209"/>
                          <a:pt x="16277" y="5860"/>
                        </a:cubicBezTo>
                        <a:cubicBezTo>
                          <a:pt x="15626" y="7162"/>
                          <a:pt x="14975" y="7162"/>
                          <a:pt x="14324" y="716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3" name="Полилиния: фигура 292">
                    <a:extLst>
                      <a:ext uri="{FF2B5EF4-FFF2-40B4-BE49-F238E27FC236}">
                        <a16:creationId xmlns:a16="http://schemas.microsoft.com/office/drawing/2014/main" id="{FC55D544-F499-2D08-C85A-291D8092A4B5}"/>
                      </a:ext>
                    </a:extLst>
                  </p:cNvPr>
                  <p:cNvSpPr/>
                  <p:nvPr/>
                </p:nvSpPr>
                <p:spPr>
                  <a:xfrm>
                    <a:off x="13513963" y="8771604"/>
                    <a:ext cx="22681" cy="35158"/>
                  </a:xfrm>
                  <a:custGeom>
                    <a:avLst/>
                    <a:gdLst>
                      <a:gd name="connsiteX0" fmla="*/ 12009 w 22681"/>
                      <a:gd name="connsiteY0" fmla="*/ 21486 h 35158"/>
                      <a:gd name="connsiteX1" fmla="*/ 9404 w 22681"/>
                      <a:gd name="connsiteY1" fmla="*/ 21486 h 35158"/>
                      <a:gd name="connsiteX2" fmla="*/ 6800 w 22681"/>
                      <a:gd name="connsiteY2" fmla="*/ 20834 h 35158"/>
                      <a:gd name="connsiteX3" fmla="*/ 6149 w 22681"/>
                      <a:gd name="connsiteY3" fmla="*/ 24090 h 35158"/>
                      <a:gd name="connsiteX4" fmla="*/ 6800 w 22681"/>
                      <a:gd name="connsiteY4" fmla="*/ 27996 h 35158"/>
                      <a:gd name="connsiteX5" fmla="*/ 10707 w 22681"/>
                      <a:gd name="connsiteY5" fmla="*/ 29299 h 35158"/>
                      <a:gd name="connsiteX6" fmla="*/ 13311 w 22681"/>
                      <a:gd name="connsiteY6" fmla="*/ 28647 h 35158"/>
                      <a:gd name="connsiteX7" fmla="*/ 15915 w 22681"/>
                      <a:gd name="connsiteY7" fmla="*/ 27345 h 35158"/>
                      <a:gd name="connsiteX8" fmla="*/ 16566 w 22681"/>
                      <a:gd name="connsiteY8" fmla="*/ 27345 h 35158"/>
                      <a:gd name="connsiteX9" fmla="*/ 17217 w 22681"/>
                      <a:gd name="connsiteY9" fmla="*/ 27345 h 35158"/>
                      <a:gd name="connsiteX10" fmla="*/ 19171 w 22681"/>
                      <a:gd name="connsiteY10" fmla="*/ 28647 h 35158"/>
                      <a:gd name="connsiteX11" fmla="*/ 19822 w 22681"/>
                      <a:gd name="connsiteY11" fmla="*/ 30601 h 35158"/>
                      <a:gd name="connsiteX12" fmla="*/ 18520 w 22681"/>
                      <a:gd name="connsiteY12" fmla="*/ 33205 h 35158"/>
                      <a:gd name="connsiteX13" fmla="*/ 15915 w 22681"/>
                      <a:gd name="connsiteY13" fmla="*/ 34507 h 35158"/>
                      <a:gd name="connsiteX14" fmla="*/ 12660 w 22681"/>
                      <a:gd name="connsiteY14" fmla="*/ 35158 h 35158"/>
                      <a:gd name="connsiteX15" fmla="*/ 10056 w 22681"/>
                      <a:gd name="connsiteY15" fmla="*/ 35158 h 35158"/>
                      <a:gd name="connsiteX16" fmla="*/ 5498 w 22681"/>
                      <a:gd name="connsiteY16" fmla="*/ 34507 h 35158"/>
                      <a:gd name="connsiteX17" fmla="*/ 2243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2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2009 w 22681"/>
                      <a:gd name="connsiteY28" fmla="*/ 21486 h 35158"/>
                      <a:gd name="connsiteX29" fmla="*/ 17217 w 22681"/>
                      <a:gd name="connsiteY29" fmla="*/ 11068 h 35158"/>
                      <a:gd name="connsiteX30" fmla="*/ 16566 w 22681"/>
                      <a:gd name="connsiteY30" fmla="*/ 7162 h 35158"/>
                      <a:gd name="connsiteX31" fmla="*/ 13311 w 22681"/>
                      <a:gd name="connsiteY31" fmla="*/ 5860 h 35158"/>
                      <a:gd name="connsiteX32" fmla="*/ 9404 w 22681"/>
                      <a:gd name="connsiteY32" fmla="*/ 7162 h 35158"/>
                      <a:gd name="connsiteX33" fmla="*/ 7451 w 22681"/>
                      <a:gd name="connsiteY33" fmla="*/ 11068 h 35158"/>
                      <a:gd name="connsiteX34" fmla="*/ 6800 w 22681"/>
                      <a:gd name="connsiteY34" fmla="*/ 14975 h 35158"/>
                      <a:gd name="connsiteX35" fmla="*/ 9404 w 22681"/>
                      <a:gd name="connsiteY35" fmla="*/ 14975 h 35158"/>
                      <a:gd name="connsiteX36" fmla="*/ 11358 w 22681"/>
                      <a:gd name="connsiteY36" fmla="*/ 14975 h 35158"/>
                      <a:gd name="connsiteX37" fmla="*/ 14613 w 22681"/>
                      <a:gd name="connsiteY37" fmla="*/ 13673 h 35158"/>
                      <a:gd name="connsiteX38" fmla="*/ 17217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2009" y="21486"/>
                        </a:moveTo>
                        <a:cubicBezTo>
                          <a:pt x="11358" y="21486"/>
                          <a:pt x="10707" y="21486"/>
                          <a:pt x="9404" y="21486"/>
                        </a:cubicBezTo>
                        <a:cubicBezTo>
                          <a:pt x="8753" y="21486"/>
                          <a:pt x="8102" y="21486"/>
                          <a:pt x="6800" y="20834"/>
                        </a:cubicBezTo>
                        <a:lnTo>
                          <a:pt x="6149" y="24090"/>
                        </a:lnTo>
                        <a:cubicBezTo>
                          <a:pt x="6149" y="25392"/>
                          <a:pt x="6149" y="26694"/>
                          <a:pt x="6800" y="27996"/>
                        </a:cubicBezTo>
                        <a:cubicBezTo>
                          <a:pt x="7451" y="28647"/>
                          <a:pt x="8753" y="29299"/>
                          <a:pt x="10707" y="29299"/>
                        </a:cubicBezTo>
                        <a:cubicBezTo>
                          <a:pt x="12009" y="29299"/>
                          <a:pt x="12660" y="29299"/>
                          <a:pt x="13311" y="28647"/>
                        </a:cubicBezTo>
                        <a:cubicBezTo>
                          <a:pt x="13962" y="28647"/>
                          <a:pt x="15264" y="27996"/>
                          <a:pt x="15915" y="27345"/>
                        </a:cubicBezTo>
                        <a:cubicBezTo>
                          <a:pt x="15915" y="27345"/>
                          <a:pt x="15915" y="27345"/>
                          <a:pt x="16566" y="27345"/>
                        </a:cubicBezTo>
                        <a:cubicBezTo>
                          <a:pt x="16566" y="27345"/>
                          <a:pt x="17217" y="27345"/>
                          <a:pt x="17217" y="27345"/>
                        </a:cubicBezTo>
                        <a:cubicBezTo>
                          <a:pt x="17868" y="27345"/>
                          <a:pt x="18520" y="27996"/>
                          <a:pt x="19171" y="28647"/>
                        </a:cubicBezTo>
                        <a:cubicBezTo>
                          <a:pt x="19822" y="29299"/>
                          <a:pt x="19822" y="29950"/>
                          <a:pt x="19822" y="30601"/>
                        </a:cubicBezTo>
                        <a:cubicBezTo>
                          <a:pt x="19822" y="31903"/>
                          <a:pt x="19171" y="32554"/>
                          <a:pt x="18520" y="33205"/>
                        </a:cubicBezTo>
                        <a:cubicBezTo>
                          <a:pt x="17868" y="33856"/>
                          <a:pt x="16566" y="34507"/>
                          <a:pt x="15915" y="34507"/>
                        </a:cubicBezTo>
                        <a:cubicBezTo>
                          <a:pt x="14613" y="35158"/>
                          <a:pt x="13962" y="35158"/>
                          <a:pt x="12660" y="35158"/>
                        </a:cubicBezTo>
                        <a:cubicBezTo>
                          <a:pt x="11358" y="35158"/>
                          <a:pt x="10707" y="35158"/>
                          <a:pt x="10056" y="35158"/>
                        </a:cubicBezTo>
                        <a:cubicBezTo>
                          <a:pt x="8102" y="35158"/>
                          <a:pt x="6800" y="35158"/>
                          <a:pt x="5498" y="34507"/>
                        </a:cubicBezTo>
                        <a:cubicBezTo>
                          <a:pt x="4196" y="33856"/>
                          <a:pt x="3545" y="33205"/>
                          <a:pt x="2243" y="31903"/>
                        </a:cubicBezTo>
                        <a:cubicBezTo>
                          <a:pt x="1592" y="30601"/>
                          <a:pt x="940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2" y="11719"/>
                        </a:lnTo>
                        <a:cubicBezTo>
                          <a:pt x="1592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7868" y="20834"/>
                          <a:pt x="15264" y="21486"/>
                          <a:pt x="12009" y="21486"/>
                        </a:cubicBezTo>
                        <a:close/>
                        <a:moveTo>
                          <a:pt x="17217" y="11068"/>
                        </a:moveTo>
                        <a:cubicBezTo>
                          <a:pt x="17217" y="9115"/>
                          <a:pt x="17217" y="7813"/>
                          <a:pt x="16566" y="7162"/>
                        </a:cubicBezTo>
                        <a:cubicBezTo>
                          <a:pt x="15915" y="6511"/>
                          <a:pt x="15264" y="5860"/>
                          <a:pt x="13311" y="5860"/>
                        </a:cubicBezTo>
                        <a:cubicBezTo>
                          <a:pt x="12009" y="5860"/>
                          <a:pt x="10707" y="6511"/>
                          <a:pt x="9404" y="7162"/>
                        </a:cubicBezTo>
                        <a:cubicBezTo>
                          <a:pt x="8753" y="7813"/>
                          <a:pt x="8102" y="9115"/>
                          <a:pt x="7451" y="11068"/>
                        </a:cubicBezTo>
                        <a:lnTo>
                          <a:pt x="6800" y="14975"/>
                        </a:lnTo>
                        <a:cubicBezTo>
                          <a:pt x="7451" y="14975"/>
                          <a:pt x="8753" y="14975"/>
                          <a:pt x="9404" y="14975"/>
                        </a:cubicBezTo>
                        <a:cubicBezTo>
                          <a:pt x="10056" y="14975"/>
                          <a:pt x="10707" y="14975"/>
                          <a:pt x="11358" y="14975"/>
                        </a:cubicBezTo>
                        <a:cubicBezTo>
                          <a:pt x="12660" y="14975"/>
                          <a:pt x="13962" y="14324"/>
                          <a:pt x="14613" y="13673"/>
                        </a:cubicBezTo>
                        <a:cubicBezTo>
                          <a:pt x="16566" y="13673"/>
                          <a:pt x="16566" y="12370"/>
                          <a:pt x="17217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4" name="Полилиния: фигура 293">
                    <a:extLst>
                      <a:ext uri="{FF2B5EF4-FFF2-40B4-BE49-F238E27FC236}">
                        <a16:creationId xmlns:a16="http://schemas.microsoft.com/office/drawing/2014/main" id="{50368692-60D7-F496-44FD-18276294D3B5}"/>
                      </a:ext>
                    </a:extLst>
                  </p:cNvPr>
                  <p:cNvSpPr/>
                  <p:nvPr/>
                </p:nvSpPr>
                <p:spPr>
                  <a:xfrm>
                    <a:off x="13557224" y="8757280"/>
                    <a:ext cx="10417" cy="49481"/>
                  </a:xfrm>
                  <a:custGeom>
                    <a:avLst/>
                    <a:gdLst>
                      <a:gd name="connsiteX0" fmla="*/ 3255 w 10417"/>
                      <a:gd name="connsiteY0" fmla="*/ 49482 h 49481"/>
                      <a:gd name="connsiteX1" fmla="*/ 1953 w 10417"/>
                      <a:gd name="connsiteY1" fmla="*/ 49482 h 49481"/>
                      <a:gd name="connsiteX2" fmla="*/ 651 w 10417"/>
                      <a:gd name="connsiteY2" fmla="*/ 48180 h 49481"/>
                      <a:gd name="connsiteX3" fmla="*/ 0 w 10417"/>
                      <a:gd name="connsiteY3" fmla="*/ 46227 h 49481"/>
                      <a:gd name="connsiteX4" fmla="*/ 0 w 10417"/>
                      <a:gd name="connsiteY4" fmla="*/ 42320 h 49481"/>
                      <a:gd name="connsiteX5" fmla="*/ 4558 w 10417"/>
                      <a:gd name="connsiteY5" fmla="*/ 3906 h 49481"/>
                      <a:gd name="connsiteX6" fmla="*/ 5860 w 10417"/>
                      <a:gd name="connsiteY6" fmla="*/ 1302 h 49481"/>
                      <a:gd name="connsiteX7" fmla="*/ 7813 w 10417"/>
                      <a:gd name="connsiteY7" fmla="*/ 0 h 49481"/>
                      <a:gd name="connsiteX8" fmla="*/ 9766 w 10417"/>
                      <a:gd name="connsiteY8" fmla="*/ 1302 h 49481"/>
                      <a:gd name="connsiteX9" fmla="*/ 10417 w 10417"/>
                      <a:gd name="connsiteY9" fmla="*/ 3906 h 49481"/>
                      <a:gd name="connsiteX10" fmla="*/ 5860 w 10417"/>
                      <a:gd name="connsiteY10" fmla="*/ 42320 h 49481"/>
                      <a:gd name="connsiteX11" fmla="*/ 5860 w 10417"/>
                      <a:gd name="connsiteY11" fmla="*/ 44273 h 49481"/>
                      <a:gd name="connsiteX12" fmla="*/ 6511 w 10417"/>
                      <a:gd name="connsiteY12" fmla="*/ 45575 h 49481"/>
                      <a:gd name="connsiteX13" fmla="*/ 7162 w 10417"/>
                      <a:gd name="connsiteY13" fmla="*/ 46227 h 49481"/>
                      <a:gd name="connsiteX14" fmla="*/ 7162 w 10417"/>
                      <a:gd name="connsiteY14" fmla="*/ 46878 h 49481"/>
                      <a:gd name="connsiteX15" fmla="*/ 6511 w 10417"/>
                      <a:gd name="connsiteY15" fmla="*/ 49482 h 49481"/>
                      <a:gd name="connsiteX16" fmla="*/ 3255 w 10417"/>
                      <a:gd name="connsiteY16" fmla="*/ 49482 h 49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0417" h="49481">
                        <a:moveTo>
                          <a:pt x="3255" y="49482"/>
                        </a:moveTo>
                        <a:cubicBezTo>
                          <a:pt x="2604" y="49482"/>
                          <a:pt x="2604" y="49482"/>
                          <a:pt x="1953" y="49482"/>
                        </a:cubicBezTo>
                        <a:cubicBezTo>
                          <a:pt x="1302" y="49482"/>
                          <a:pt x="1302" y="48831"/>
                          <a:pt x="651" y="48180"/>
                        </a:cubicBezTo>
                        <a:cubicBezTo>
                          <a:pt x="0" y="47529"/>
                          <a:pt x="0" y="46878"/>
                          <a:pt x="0" y="46227"/>
                        </a:cubicBezTo>
                        <a:cubicBezTo>
                          <a:pt x="0" y="44924"/>
                          <a:pt x="0" y="43622"/>
                          <a:pt x="0" y="42320"/>
                        </a:cubicBezTo>
                        <a:lnTo>
                          <a:pt x="4558" y="3906"/>
                        </a:lnTo>
                        <a:cubicBezTo>
                          <a:pt x="4558" y="3255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7813" y="0"/>
                        </a:cubicBezTo>
                        <a:cubicBezTo>
                          <a:pt x="8464" y="0"/>
                          <a:pt x="9115" y="651"/>
                          <a:pt x="9766" y="1302"/>
                        </a:cubicBezTo>
                        <a:cubicBezTo>
                          <a:pt x="10417" y="1953"/>
                          <a:pt x="10417" y="2604"/>
                          <a:pt x="10417" y="3906"/>
                        </a:cubicBezTo>
                        <a:lnTo>
                          <a:pt x="5860" y="42320"/>
                        </a:lnTo>
                        <a:cubicBezTo>
                          <a:pt x="5860" y="42971"/>
                          <a:pt x="5860" y="43622"/>
                          <a:pt x="5860" y="44273"/>
                        </a:cubicBezTo>
                        <a:cubicBezTo>
                          <a:pt x="5860" y="44924"/>
                          <a:pt x="5860" y="44924"/>
                          <a:pt x="6511" y="45575"/>
                        </a:cubicBezTo>
                        <a:cubicBezTo>
                          <a:pt x="6511" y="45575"/>
                          <a:pt x="6511" y="46227"/>
                          <a:pt x="7162" y="46227"/>
                        </a:cubicBezTo>
                        <a:cubicBezTo>
                          <a:pt x="7162" y="46227"/>
                          <a:pt x="7162" y="46878"/>
                          <a:pt x="7162" y="46878"/>
                        </a:cubicBezTo>
                        <a:cubicBezTo>
                          <a:pt x="7162" y="48180"/>
                          <a:pt x="7162" y="48831"/>
                          <a:pt x="6511" y="49482"/>
                        </a:cubicBezTo>
                        <a:cubicBezTo>
                          <a:pt x="5209" y="49482"/>
                          <a:pt x="3906" y="49482"/>
                          <a:pt x="3255" y="4948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5" name="Полилиния: фигура 294">
                    <a:extLst>
                      <a:ext uri="{FF2B5EF4-FFF2-40B4-BE49-F238E27FC236}">
                        <a16:creationId xmlns:a16="http://schemas.microsoft.com/office/drawing/2014/main" id="{A5A8177D-5E37-17FE-2054-211145D545A2}"/>
                      </a:ext>
                    </a:extLst>
                  </p:cNvPr>
                  <p:cNvSpPr/>
                  <p:nvPr/>
                </p:nvSpPr>
                <p:spPr>
                  <a:xfrm>
                    <a:off x="13571547" y="8757280"/>
                    <a:ext cx="10055" cy="50132"/>
                  </a:xfrm>
                  <a:custGeom>
                    <a:avLst/>
                    <a:gdLst>
                      <a:gd name="connsiteX0" fmla="*/ 1953 w 10055"/>
                      <a:gd name="connsiteY0" fmla="*/ 18230 h 50132"/>
                      <a:gd name="connsiteX1" fmla="*/ 3255 w 10055"/>
                      <a:gd name="connsiteY1" fmla="*/ 15626 h 50132"/>
                      <a:gd name="connsiteX2" fmla="*/ 5209 w 10055"/>
                      <a:gd name="connsiteY2" fmla="*/ 14324 h 50132"/>
                      <a:gd name="connsiteX3" fmla="*/ 7162 w 10055"/>
                      <a:gd name="connsiteY3" fmla="*/ 15626 h 50132"/>
                      <a:gd name="connsiteX4" fmla="*/ 7813 w 10055"/>
                      <a:gd name="connsiteY4" fmla="*/ 18230 h 50132"/>
                      <a:gd name="connsiteX5" fmla="*/ 5209 w 10055"/>
                      <a:gd name="connsiteY5" fmla="*/ 42320 h 50132"/>
                      <a:gd name="connsiteX6" fmla="*/ 5209 w 10055"/>
                      <a:gd name="connsiteY6" fmla="*/ 44273 h 50132"/>
                      <a:gd name="connsiteX7" fmla="*/ 5860 w 10055"/>
                      <a:gd name="connsiteY7" fmla="*/ 45575 h 50132"/>
                      <a:gd name="connsiteX8" fmla="*/ 6511 w 10055"/>
                      <a:gd name="connsiteY8" fmla="*/ 46227 h 50132"/>
                      <a:gd name="connsiteX9" fmla="*/ 6511 w 10055"/>
                      <a:gd name="connsiteY9" fmla="*/ 46878 h 50132"/>
                      <a:gd name="connsiteX10" fmla="*/ 5860 w 10055"/>
                      <a:gd name="connsiteY10" fmla="*/ 49482 h 50132"/>
                      <a:gd name="connsiteX11" fmla="*/ 3255 w 10055"/>
                      <a:gd name="connsiteY11" fmla="*/ 50133 h 50132"/>
                      <a:gd name="connsiteX12" fmla="*/ 1953 w 10055"/>
                      <a:gd name="connsiteY12" fmla="*/ 50133 h 50132"/>
                      <a:gd name="connsiteX13" fmla="*/ 651 w 10055"/>
                      <a:gd name="connsiteY13" fmla="*/ 48831 h 50132"/>
                      <a:gd name="connsiteX14" fmla="*/ 0 w 10055"/>
                      <a:gd name="connsiteY14" fmla="*/ 46878 h 50132"/>
                      <a:gd name="connsiteX15" fmla="*/ 0 w 10055"/>
                      <a:gd name="connsiteY15" fmla="*/ 42971 h 50132"/>
                      <a:gd name="connsiteX16" fmla="*/ 1953 w 10055"/>
                      <a:gd name="connsiteY16" fmla="*/ 18230 h 50132"/>
                      <a:gd name="connsiteX17" fmla="*/ 9766 w 10055"/>
                      <a:gd name="connsiteY17" fmla="*/ 4558 h 50132"/>
                      <a:gd name="connsiteX18" fmla="*/ 8464 w 10055"/>
                      <a:gd name="connsiteY18" fmla="*/ 7162 h 50132"/>
                      <a:gd name="connsiteX19" fmla="*/ 5860 w 10055"/>
                      <a:gd name="connsiteY19" fmla="*/ 8464 h 50132"/>
                      <a:gd name="connsiteX20" fmla="*/ 3906 w 10055"/>
                      <a:gd name="connsiteY20" fmla="*/ 7162 h 50132"/>
                      <a:gd name="connsiteX21" fmla="*/ 3255 w 10055"/>
                      <a:gd name="connsiteY21" fmla="*/ 4558 h 50132"/>
                      <a:gd name="connsiteX22" fmla="*/ 4558 w 10055"/>
                      <a:gd name="connsiteY22" fmla="*/ 1302 h 50132"/>
                      <a:gd name="connsiteX23" fmla="*/ 7162 w 10055"/>
                      <a:gd name="connsiteY23" fmla="*/ 0 h 50132"/>
                      <a:gd name="connsiteX24" fmla="*/ 9766 w 10055"/>
                      <a:gd name="connsiteY24" fmla="*/ 1302 h 50132"/>
                      <a:gd name="connsiteX25" fmla="*/ 9766 w 10055"/>
                      <a:gd name="connsiteY25" fmla="*/ 4558 h 5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0055" h="50132">
                        <a:moveTo>
                          <a:pt x="1953" y="18230"/>
                        </a:moveTo>
                        <a:cubicBezTo>
                          <a:pt x="1953" y="17579"/>
                          <a:pt x="2604" y="16277"/>
                          <a:pt x="3255" y="15626"/>
                        </a:cubicBezTo>
                        <a:cubicBezTo>
                          <a:pt x="3906" y="14975"/>
                          <a:pt x="4558" y="14324"/>
                          <a:pt x="5209" y="14324"/>
                        </a:cubicBezTo>
                        <a:cubicBezTo>
                          <a:pt x="5860" y="14324"/>
                          <a:pt x="6511" y="14975"/>
                          <a:pt x="7162" y="15626"/>
                        </a:cubicBezTo>
                        <a:cubicBezTo>
                          <a:pt x="7813" y="16277"/>
                          <a:pt x="7813" y="16928"/>
                          <a:pt x="7813" y="18230"/>
                        </a:cubicBezTo>
                        <a:lnTo>
                          <a:pt x="5209" y="42320"/>
                        </a:lnTo>
                        <a:cubicBezTo>
                          <a:pt x="5209" y="42971"/>
                          <a:pt x="5209" y="43622"/>
                          <a:pt x="5209" y="44273"/>
                        </a:cubicBezTo>
                        <a:cubicBezTo>
                          <a:pt x="5209" y="44924"/>
                          <a:pt x="5209" y="44924"/>
                          <a:pt x="5860" y="45575"/>
                        </a:cubicBezTo>
                        <a:cubicBezTo>
                          <a:pt x="5860" y="45575"/>
                          <a:pt x="5860" y="46227"/>
                          <a:pt x="6511" y="46227"/>
                        </a:cubicBezTo>
                        <a:cubicBezTo>
                          <a:pt x="6511" y="46227"/>
                          <a:pt x="6511" y="46878"/>
                          <a:pt x="6511" y="46878"/>
                        </a:cubicBezTo>
                        <a:cubicBezTo>
                          <a:pt x="6511" y="48180"/>
                          <a:pt x="6511" y="48831"/>
                          <a:pt x="5860" y="49482"/>
                        </a:cubicBezTo>
                        <a:cubicBezTo>
                          <a:pt x="5209" y="50133"/>
                          <a:pt x="4558" y="50133"/>
                          <a:pt x="3255" y="50133"/>
                        </a:cubicBezTo>
                        <a:cubicBezTo>
                          <a:pt x="2604" y="50133"/>
                          <a:pt x="2604" y="50133"/>
                          <a:pt x="1953" y="50133"/>
                        </a:cubicBezTo>
                        <a:cubicBezTo>
                          <a:pt x="1302" y="50133"/>
                          <a:pt x="1302" y="49482"/>
                          <a:pt x="651" y="48831"/>
                        </a:cubicBezTo>
                        <a:cubicBezTo>
                          <a:pt x="0" y="48180"/>
                          <a:pt x="0" y="47529"/>
                          <a:pt x="0" y="46878"/>
                        </a:cubicBezTo>
                        <a:cubicBezTo>
                          <a:pt x="0" y="45575"/>
                          <a:pt x="0" y="44273"/>
                          <a:pt x="0" y="42971"/>
                        </a:cubicBezTo>
                        <a:lnTo>
                          <a:pt x="1953" y="18230"/>
                        </a:lnTo>
                        <a:close/>
                        <a:moveTo>
                          <a:pt x="9766" y="4558"/>
                        </a:moveTo>
                        <a:cubicBezTo>
                          <a:pt x="9766" y="5860"/>
                          <a:pt x="9115" y="6511"/>
                          <a:pt x="8464" y="7162"/>
                        </a:cubicBezTo>
                        <a:cubicBezTo>
                          <a:pt x="7813" y="7813"/>
                          <a:pt x="7162" y="8464"/>
                          <a:pt x="5860" y="8464"/>
                        </a:cubicBezTo>
                        <a:cubicBezTo>
                          <a:pt x="5209" y="8464"/>
                          <a:pt x="3906" y="7813"/>
                          <a:pt x="3906" y="7162"/>
                        </a:cubicBezTo>
                        <a:cubicBezTo>
                          <a:pt x="3255" y="6511"/>
                          <a:pt x="3255" y="5860"/>
                          <a:pt x="3255" y="4558"/>
                        </a:cubicBezTo>
                        <a:cubicBezTo>
                          <a:pt x="3255" y="3255"/>
                          <a:pt x="3906" y="2604"/>
                          <a:pt x="4558" y="1302"/>
                        </a:cubicBezTo>
                        <a:cubicBezTo>
                          <a:pt x="5209" y="651"/>
                          <a:pt x="6511" y="0"/>
                          <a:pt x="7162" y="0"/>
                        </a:cubicBezTo>
                        <a:cubicBezTo>
                          <a:pt x="7813" y="0"/>
                          <a:pt x="9115" y="651"/>
                          <a:pt x="9766" y="1302"/>
                        </a:cubicBezTo>
                        <a:cubicBezTo>
                          <a:pt x="9766" y="2604"/>
                          <a:pt x="10417" y="3255"/>
                          <a:pt x="9766" y="45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6" name="Полилиния: фигура 295">
                    <a:extLst>
                      <a:ext uri="{FF2B5EF4-FFF2-40B4-BE49-F238E27FC236}">
                        <a16:creationId xmlns:a16="http://schemas.microsoft.com/office/drawing/2014/main" id="{A3B01A18-AC3D-88E8-56F8-48D83AAF34BD}"/>
                      </a:ext>
                    </a:extLst>
                  </p:cNvPr>
                  <p:cNvSpPr/>
                  <p:nvPr/>
                </p:nvSpPr>
                <p:spPr>
                  <a:xfrm>
                    <a:off x="13581965" y="8757280"/>
                    <a:ext cx="22787" cy="64456"/>
                  </a:xfrm>
                  <a:custGeom>
                    <a:avLst/>
                    <a:gdLst>
                      <a:gd name="connsiteX0" fmla="*/ 6511 w 22787"/>
                      <a:gd name="connsiteY0" fmla="*/ 13022 h 64456"/>
                      <a:gd name="connsiteX1" fmla="*/ 7813 w 22787"/>
                      <a:gd name="connsiteY1" fmla="*/ 7162 h 64456"/>
                      <a:gd name="connsiteX2" fmla="*/ 10417 w 22787"/>
                      <a:gd name="connsiteY2" fmla="*/ 3255 h 64456"/>
                      <a:gd name="connsiteX3" fmla="*/ 13673 w 22787"/>
                      <a:gd name="connsiteY3" fmla="*/ 651 h 64456"/>
                      <a:gd name="connsiteX4" fmla="*/ 17579 w 22787"/>
                      <a:gd name="connsiteY4" fmla="*/ 0 h 64456"/>
                      <a:gd name="connsiteX5" fmla="*/ 18881 w 22787"/>
                      <a:gd name="connsiteY5" fmla="*/ 0 h 64456"/>
                      <a:gd name="connsiteX6" fmla="*/ 20834 w 22787"/>
                      <a:gd name="connsiteY6" fmla="*/ 651 h 64456"/>
                      <a:gd name="connsiteX7" fmla="*/ 22137 w 22787"/>
                      <a:gd name="connsiteY7" fmla="*/ 1953 h 64456"/>
                      <a:gd name="connsiteX8" fmla="*/ 22788 w 22787"/>
                      <a:gd name="connsiteY8" fmla="*/ 3906 h 64456"/>
                      <a:gd name="connsiteX9" fmla="*/ 21486 w 22787"/>
                      <a:gd name="connsiteY9" fmla="*/ 6511 h 64456"/>
                      <a:gd name="connsiteX10" fmla="*/ 19532 w 22787"/>
                      <a:gd name="connsiteY10" fmla="*/ 7162 h 64456"/>
                      <a:gd name="connsiteX11" fmla="*/ 18230 w 22787"/>
                      <a:gd name="connsiteY11" fmla="*/ 7162 h 64456"/>
                      <a:gd name="connsiteX12" fmla="*/ 16277 w 22787"/>
                      <a:gd name="connsiteY12" fmla="*/ 7162 h 64456"/>
                      <a:gd name="connsiteX13" fmla="*/ 13022 w 22787"/>
                      <a:gd name="connsiteY13" fmla="*/ 9115 h 64456"/>
                      <a:gd name="connsiteX14" fmla="*/ 11719 w 22787"/>
                      <a:gd name="connsiteY14" fmla="*/ 13022 h 64456"/>
                      <a:gd name="connsiteX15" fmla="*/ 11068 w 22787"/>
                      <a:gd name="connsiteY15" fmla="*/ 16928 h 64456"/>
                      <a:gd name="connsiteX16" fmla="*/ 15626 w 22787"/>
                      <a:gd name="connsiteY16" fmla="*/ 16928 h 64456"/>
                      <a:gd name="connsiteX17" fmla="*/ 17579 w 22787"/>
                      <a:gd name="connsiteY17" fmla="*/ 17579 h 64456"/>
                      <a:gd name="connsiteX18" fmla="*/ 18230 w 22787"/>
                      <a:gd name="connsiteY18" fmla="*/ 20183 h 64456"/>
                      <a:gd name="connsiteX19" fmla="*/ 16928 w 22787"/>
                      <a:gd name="connsiteY19" fmla="*/ 22788 h 64456"/>
                      <a:gd name="connsiteX20" fmla="*/ 14975 w 22787"/>
                      <a:gd name="connsiteY20" fmla="*/ 23439 h 64456"/>
                      <a:gd name="connsiteX21" fmla="*/ 10417 w 22787"/>
                      <a:gd name="connsiteY21" fmla="*/ 23439 h 64456"/>
                      <a:gd name="connsiteX22" fmla="*/ 6511 w 22787"/>
                      <a:gd name="connsiteY22" fmla="*/ 60550 h 64456"/>
                      <a:gd name="connsiteX23" fmla="*/ 5209 w 22787"/>
                      <a:gd name="connsiteY23" fmla="*/ 63155 h 64456"/>
                      <a:gd name="connsiteX24" fmla="*/ 2604 w 22787"/>
                      <a:gd name="connsiteY24" fmla="*/ 64457 h 64456"/>
                      <a:gd name="connsiteX25" fmla="*/ 651 w 22787"/>
                      <a:gd name="connsiteY25" fmla="*/ 63155 h 64456"/>
                      <a:gd name="connsiteX26" fmla="*/ 0 w 22787"/>
                      <a:gd name="connsiteY26" fmla="*/ 60550 h 64456"/>
                      <a:gd name="connsiteX27" fmla="*/ 6511 w 22787"/>
                      <a:gd name="connsiteY27" fmla="*/ 13022 h 64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2787" h="64456">
                        <a:moveTo>
                          <a:pt x="6511" y="13022"/>
                        </a:moveTo>
                        <a:cubicBezTo>
                          <a:pt x="6511" y="11068"/>
                          <a:pt x="7162" y="9115"/>
                          <a:pt x="7813" y="7162"/>
                        </a:cubicBezTo>
                        <a:cubicBezTo>
                          <a:pt x="8464" y="5860"/>
                          <a:pt x="9115" y="3906"/>
                          <a:pt x="10417" y="3255"/>
                        </a:cubicBezTo>
                        <a:cubicBezTo>
                          <a:pt x="11719" y="1953"/>
                          <a:pt x="12370" y="1302"/>
                          <a:pt x="13673" y="651"/>
                        </a:cubicBezTo>
                        <a:cubicBezTo>
                          <a:pt x="14975" y="0"/>
                          <a:pt x="16277" y="0"/>
                          <a:pt x="17579" y="0"/>
                        </a:cubicBezTo>
                        <a:cubicBezTo>
                          <a:pt x="17579" y="0"/>
                          <a:pt x="18230" y="0"/>
                          <a:pt x="18881" y="0"/>
                        </a:cubicBezTo>
                        <a:cubicBezTo>
                          <a:pt x="19532" y="0"/>
                          <a:pt x="20183" y="0"/>
                          <a:pt x="20834" y="651"/>
                        </a:cubicBezTo>
                        <a:cubicBezTo>
                          <a:pt x="21486" y="1302"/>
                          <a:pt x="22137" y="1302"/>
                          <a:pt x="22137" y="1953"/>
                        </a:cubicBezTo>
                        <a:cubicBezTo>
                          <a:pt x="22788" y="2604"/>
                          <a:pt x="22788" y="3255"/>
                          <a:pt x="22788" y="3906"/>
                        </a:cubicBezTo>
                        <a:cubicBezTo>
                          <a:pt x="22788" y="5209"/>
                          <a:pt x="22137" y="5860"/>
                          <a:pt x="21486" y="6511"/>
                        </a:cubicBezTo>
                        <a:cubicBezTo>
                          <a:pt x="20834" y="7162"/>
                          <a:pt x="20183" y="7162"/>
                          <a:pt x="19532" y="7162"/>
                        </a:cubicBezTo>
                        <a:cubicBezTo>
                          <a:pt x="18881" y="7162"/>
                          <a:pt x="18230" y="7162"/>
                          <a:pt x="18230" y="7162"/>
                        </a:cubicBezTo>
                        <a:cubicBezTo>
                          <a:pt x="17579" y="7162"/>
                          <a:pt x="16928" y="7162"/>
                          <a:pt x="16277" y="7162"/>
                        </a:cubicBezTo>
                        <a:cubicBezTo>
                          <a:pt x="14975" y="7162"/>
                          <a:pt x="13673" y="7813"/>
                          <a:pt x="13022" y="9115"/>
                        </a:cubicBezTo>
                        <a:cubicBezTo>
                          <a:pt x="12370" y="10417"/>
                          <a:pt x="11719" y="11719"/>
                          <a:pt x="11719" y="13022"/>
                        </a:cubicBezTo>
                        <a:lnTo>
                          <a:pt x="11068" y="16928"/>
                        </a:lnTo>
                        <a:lnTo>
                          <a:pt x="15626" y="16928"/>
                        </a:lnTo>
                        <a:cubicBezTo>
                          <a:pt x="16277" y="16928"/>
                          <a:pt x="16928" y="16928"/>
                          <a:pt x="17579" y="17579"/>
                        </a:cubicBezTo>
                        <a:cubicBezTo>
                          <a:pt x="18230" y="18230"/>
                          <a:pt x="18230" y="18881"/>
                          <a:pt x="18230" y="20183"/>
                        </a:cubicBezTo>
                        <a:cubicBezTo>
                          <a:pt x="18230" y="20834"/>
                          <a:pt x="17579" y="22137"/>
                          <a:pt x="16928" y="22788"/>
                        </a:cubicBezTo>
                        <a:cubicBezTo>
                          <a:pt x="16277" y="23439"/>
                          <a:pt x="15626" y="23439"/>
                          <a:pt x="14975" y="23439"/>
                        </a:cubicBezTo>
                        <a:lnTo>
                          <a:pt x="10417" y="23439"/>
                        </a:lnTo>
                        <a:lnTo>
                          <a:pt x="6511" y="60550"/>
                        </a:lnTo>
                        <a:cubicBezTo>
                          <a:pt x="6511" y="61201"/>
                          <a:pt x="5860" y="62503"/>
                          <a:pt x="5209" y="63155"/>
                        </a:cubicBezTo>
                        <a:cubicBezTo>
                          <a:pt x="4558" y="63806"/>
                          <a:pt x="3907" y="64457"/>
                          <a:pt x="2604" y="64457"/>
                        </a:cubicBezTo>
                        <a:cubicBezTo>
                          <a:pt x="1302" y="64457"/>
                          <a:pt x="651" y="63806"/>
                          <a:pt x="651" y="63155"/>
                        </a:cubicBezTo>
                        <a:cubicBezTo>
                          <a:pt x="0" y="62503"/>
                          <a:pt x="0" y="61852"/>
                          <a:pt x="0" y="60550"/>
                        </a:cubicBezTo>
                        <a:lnTo>
                          <a:pt x="6511" y="1302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7" name="Полилиния: фигура 296">
                    <a:extLst>
                      <a:ext uri="{FF2B5EF4-FFF2-40B4-BE49-F238E27FC236}">
                        <a16:creationId xmlns:a16="http://schemas.microsoft.com/office/drawing/2014/main" id="{A212458A-F828-6024-C16A-496B96FB3CC5}"/>
                      </a:ext>
                    </a:extLst>
                  </p:cNvPr>
                  <p:cNvSpPr/>
                  <p:nvPr/>
                </p:nvSpPr>
                <p:spPr>
                  <a:xfrm>
                    <a:off x="13603161" y="8771604"/>
                    <a:ext cx="22681" cy="35158"/>
                  </a:xfrm>
                  <a:custGeom>
                    <a:avLst/>
                    <a:gdLst>
                      <a:gd name="connsiteX0" fmla="*/ 10707 w 22681"/>
                      <a:gd name="connsiteY0" fmla="*/ 21486 h 35158"/>
                      <a:gd name="connsiteX1" fmla="*/ 8102 w 22681"/>
                      <a:gd name="connsiteY1" fmla="*/ 21486 h 35158"/>
                      <a:gd name="connsiteX2" fmla="*/ 5498 w 22681"/>
                      <a:gd name="connsiteY2" fmla="*/ 20834 h 35158"/>
                      <a:gd name="connsiteX3" fmla="*/ 4847 w 22681"/>
                      <a:gd name="connsiteY3" fmla="*/ 24090 h 35158"/>
                      <a:gd name="connsiteX4" fmla="*/ 5498 w 22681"/>
                      <a:gd name="connsiteY4" fmla="*/ 27996 h 35158"/>
                      <a:gd name="connsiteX5" fmla="*/ 9404 w 22681"/>
                      <a:gd name="connsiteY5" fmla="*/ 29299 h 35158"/>
                      <a:gd name="connsiteX6" fmla="*/ 12009 w 22681"/>
                      <a:gd name="connsiteY6" fmla="*/ 28647 h 35158"/>
                      <a:gd name="connsiteX7" fmla="*/ 14613 w 22681"/>
                      <a:gd name="connsiteY7" fmla="*/ 27345 h 35158"/>
                      <a:gd name="connsiteX8" fmla="*/ 15264 w 22681"/>
                      <a:gd name="connsiteY8" fmla="*/ 27345 h 35158"/>
                      <a:gd name="connsiteX9" fmla="*/ 15915 w 22681"/>
                      <a:gd name="connsiteY9" fmla="*/ 27345 h 35158"/>
                      <a:gd name="connsiteX10" fmla="*/ 17868 w 22681"/>
                      <a:gd name="connsiteY10" fmla="*/ 28647 h 35158"/>
                      <a:gd name="connsiteX11" fmla="*/ 18520 w 22681"/>
                      <a:gd name="connsiteY11" fmla="*/ 30601 h 35158"/>
                      <a:gd name="connsiteX12" fmla="*/ 17217 w 22681"/>
                      <a:gd name="connsiteY12" fmla="*/ 33205 h 35158"/>
                      <a:gd name="connsiteX13" fmla="*/ 14613 w 22681"/>
                      <a:gd name="connsiteY13" fmla="*/ 34507 h 35158"/>
                      <a:gd name="connsiteX14" fmla="*/ 11358 w 22681"/>
                      <a:gd name="connsiteY14" fmla="*/ 35158 h 35158"/>
                      <a:gd name="connsiteX15" fmla="*/ 8753 w 22681"/>
                      <a:gd name="connsiteY15" fmla="*/ 35158 h 35158"/>
                      <a:gd name="connsiteX16" fmla="*/ 4196 w 22681"/>
                      <a:gd name="connsiteY16" fmla="*/ 34507 h 35158"/>
                      <a:gd name="connsiteX17" fmla="*/ 940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1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0707 w 22681"/>
                      <a:gd name="connsiteY28" fmla="*/ 21486 h 35158"/>
                      <a:gd name="connsiteX29" fmla="*/ 15915 w 22681"/>
                      <a:gd name="connsiteY29" fmla="*/ 11068 h 35158"/>
                      <a:gd name="connsiteX30" fmla="*/ 15264 w 22681"/>
                      <a:gd name="connsiteY30" fmla="*/ 7162 h 35158"/>
                      <a:gd name="connsiteX31" fmla="*/ 12009 w 22681"/>
                      <a:gd name="connsiteY31" fmla="*/ 5860 h 35158"/>
                      <a:gd name="connsiteX32" fmla="*/ 8102 w 22681"/>
                      <a:gd name="connsiteY32" fmla="*/ 7162 h 35158"/>
                      <a:gd name="connsiteX33" fmla="*/ 6149 w 22681"/>
                      <a:gd name="connsiteY33" fmla="*/ 11068 h 35158"/>
                      <a:gd name="connsiteX34" fmla="*/ 6800 w 22681"/>
                      <a:gd name="connsiteY34" fmla="*/ 15626 h 35158"/>
                      <a:gd name="connsiteX35" fmla="*/ 9404 w 22681"/>
                      <a:gd name="connsiteY35" fmla="*/ 15626 h 35158"/>
                      <a:gd name="connsiteX36" fmla="*/ 11358 w 22681"/>
                      <a:gd name="connsiteY36" fmla="*/ 15626 h 35158"/>
                      <a:gd name="connsiteX37" fmla="*/ 14613 w 22681"/>
                      <a:gd name="connsiteY37" fmla="*/ 14324 h 35158"/>
                      <a:gd name="connsiteX38" fmla="*/ 15915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0707" y="21486"/>
                        </a:moveTo>
                        <a:cubicBezTo>
                          <a:pt x="10056" y="21486"/>
                          <a:pt x="9404" y="21486"/>
                          <a:pt x="8102" y="21486"/>
                        </a:cubicBezTo>
                        <a:cubicBezTo>
                          <a:pt x="7451" y="21486"/>
                          <a:pt x="6800" y="21486"/>
                          <a:pt x="5498" y="20834"/>
                        </a:cubicBezTo>
                        <a:lnTo>
                          <a:pt x="4847" y="24090"/>
                        </a:lnTo>
                        <a:cubicBezTo>
                          <a:pt x="4847" y="25392"/>
                          <a:pt x="4847" y="26694"/>
                          <a:pt x="5498" y="27996"/>
                        </a:cubicBezTo>
                        <a:cubicBezTo>
                          <a:pt x="6149" y="28647"/>
                          <a:pt x="7451" y="29299"/>
                          <a:pt x="9404" y="29299"/>
                        </a:cubicBezTo>
                        <a:cubicBezTo>
                          <a:pt x="10707" y="29299"/>
                          <a:pt x="11358" y="29299"/>
                          <a:pt x="12009" y="28647"/>
                        </a:cubicBezTo>
                        <a:cubicBezTo>
                          <a:pt x="12660" y="28647"/>
                          <a:pt x="13962" y="27996"/>
                          <a:pt x="14613" y="27345"/>
                        </a:cubicBezTo>
                        <a:cubicBezTo>
                          <a:pt x="14613" y="27345"/>
                          <a:pt x="14613" y="27345"/>
                          <a:pt x="15264" y="27345"/>
                        </a:cubicBezTo>
                        <a:cubicBezTo>
                          <a:pt x="15264" y="27345"/>
                          <a:pt x="15915" y="27345"/>
                          <a:pt x="15915" y="27345"/>
                        </a:cubicBezTo>
                        <a:cubicBezTo>
                          <a:pt x="16566" y="27345"/>
                          <a:pt x="17217" y="27996"/>
                          <a:pt x="17868" y="28647"/>
                        </a:cubicBezTo>
                        <a:cubicBezTo>
                          <a:pt x="18520" y="29299"/>
                          <a:pt x="18520" y="29950"/>
                          <a:pt x="18520" y="30601"/>
                        </a:cubicBezTo>
                        <a:cubicBezTo>
                          <a:pt x="18520" y="31903"/>
                          <a:pt x="17868" y="32554"/>
                          <a:pt x="17217" y="33205"/>
                        </a:cubicBezTo>
                        <a:cubicBezTo>
                          <a:pt x="16566" y="33856"/>
                          <a:pt x="15264" y="34507"/>
                          <a:pt x="14613" y="34507"/>
                        </a:cubicBezTo>
                        <a:cubicBezTo>
                          <a:pt x="13311" y="35158"/>
                          <a:pt x="12660" y="35158"/>
                          <a:pt x="11358" y="35158"/>
                        </a:cubicBezTo>
                        <a:cubicBezTo>
                          <a:pt x="10056" y="35158"/>
                          <a:pt x="9404" y="35158"/>
                          <a:pt x="8753" y="35158"/>
                        </a:cubicBezTo>
                        <a:cubicBezTo>
                          <a:pt x="6800" y="35158"/>
                          <a:pt x="5498" y="35158"/>
                          <a:pt x="4196" y="34507"/>
                        </a:cubicBezTo>
                        <a:cubicBezTo>
                          <a:pt x="2894" y="33856"/>
                          <a:pt x="2243" y="33205"/>
                          <a:pt x="940" y="31903"/>
                        </a:cubicBezTo>
                        <a:cubicBezTo>
                          <a:pt x="-362" y="30601"/>
                          <a:pt x="289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1" y="11719"/>
                        </a:lnTo>
                        <a:cubicBezTo>
                          <a:pt x="1591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6566" y="20834"/>
                          <a:pt x="13962" y="21486"/>
                          <a:pt x="10707" y="21486"/>
                        </a:cubicBezTo>
                        <a:close/>
                        <a:moveTo>
                          <a:pt x="15915" y="11068"/>
                        </a:moveTo>
                        <a:cubicBezTo>
                          <a:pt x="15915" y="9115"/>
                          <a:pt x="15915" y="7813"/>
                          <a:pt x="15264" y="7162"/>
                        </a:cubicBezTo>
                        <a:cubicBezTo>
                          <a:pt x="14613" y="6511"/>
                          <a:pt x="13962" y="5860"/>
                          <a:pt x="12009" y="5860"/>
                        </a:cubicBezTo>
                        <a:cubicBezTo>
                          <a:pt x="10707" y="5860"/>
                          <a:pt x="9404" y="6511"/>
                          <a:pt x="8102" y="7162"/>
                        </a:cubicBezTo>
                        <a:cubicBezTo>
                          <a:pt x="7451" y="7813"/>
                          <a:pt x="6800" y="9115"/>
                          <a:pt x="6149" y="11068"/>
                        </a:cubicBezTo>
                        <a:lnTo>
                          <a:pt x="6800" y="15626"/>
                        </a:lnTo>
                        <a:cubicBezTo>
                          <a:pt x="7451" y="15626"/>
                          <a:pt x="8753" y="15626"/>
                          <a:pt x="9404" y="15626"/>
                        </a:cubicBezTo>
                        <a:cubicBezTo>
                          <a:pt x="10056" y="15626"/>
                          <a:pt x="10707" y="15626"/>
                          <a:pt x="11358" y="15626"/>
                        </a:cubicBezTo>
                        <a:cubicBezTo>
                          <a:pt x="12660" y="15626"/>
                          <a:pt x="13962" y="14975"/>
                          <a:pt x="14613" y="14324"/>
                        </a:cubicBezTo>
                        <a:cubicBezTo>
                          <a:pt x="15264" y="13673"/>
                          <a:pt x="15915" y="12370"/>
                          <a:pt x="15915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pic>
          <p:nvPicPr>
            <p:cNvPr id="61" name="Рисунок 60">
              <a:extLst>
                <a:ext uri="{FF2B5EF4-FFF2-40B4-BE49-F238E27FC236}">
                  <a16:creationId xmlns:a16="http://schemas.microsoft.com/office/drawing/2014/main" id="{1BFA2BBA-2CFB-B146-5AAD-D0893D5A4B9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799681" y="9385300"/>
              <a:ext cx="904875" cy="904875"/>
            </a:xfrm>
            <a:prstGeom prst="rect">
              <a:avLst/>
            </a:prstGeom>
          </p:spPr>
        </p:pic>
        <p:grpSp>
          <p:nvGrpSpPr>
            <p:cNvPr id="4" name="Рисунок 4">
              <a:extLst>
                <a:ext uri="{FF2B5EF4-FFF2-40B4-BE49-F238E27FC236}">
                  <a16:creationId xmlns:a16="http://schemas.microsoft.com/office/drawing/2014/main" id="{9796A883-E8EF-C8A2-0571-0CD5BD6FDE31}"/>
                </a:ext>
              </a:extLst>
            </p:cNvPr>
            <p:cNvGrpSpPr/>
            <p:nvPr/>
          </p:nvGrpSpPr>
          <p:grpSpPr>
            <a:xfrm>
              <a:off x="51617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60" name="Рисунок 4">
                <a:extLst>
                  <a:ext uri="{FF2B5EF4-FFF2-40B4-BE49-F238E27FC236}">
                    <a16:creationId xmlns:a16="http://schemas.microsoft.com/office/drawing/2014/main" id="{1465BAC8-4538-18D4-D264-9CDEB3B0B50C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134" name="Полилиния: фигура 133">
                  <a:extLst>
                    <a:ext uri="{FF2B5EF4-FFF2-40B4-BE49-F238E27FC236}">
                      <a16:creationId xmlns:a16="http://schemas.microsoft.com/office/drawing/2014/main" id="{9F8D05A4-2276-DDB0-D189-38B2BDD5C829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5" name="Полилиния: фигура 134">
                  <a:extLst>
                    <a:ext uri="{FF2B5EF4-FFF2-40B4-BE49-F238E27FC236}">
                      <a16:creationId xmlns:a16="http://schemas.microsoft.com/office/drawing/2014/main" id="{FA7BDD61-AA9B-7E5F-CC8F-6AAD9FDDB025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2" name="Рисунок 4">
                <a:extLst>
                  <a:ext uri="{FF2B5EF4-FFF2-40B4-BE49-F238E27FC236}">
                    <a16:creationId xmlns:a16="http://schemas.microsoft.com/office/drawing/2014/main" id="{6DF481E2-6306-B5E3-8787-7DD125C38719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108" name="Полилиния: фигура 107">
                  <a:extLst>
                    <a:ext uri="{FF2B5EF4-FFF2-40B4-BE49-F238E27FC236}">
                      <a16:creationId xmlns:a16="http://schemas.microsoft.com/office/drawing/2014/main" id="{BC00478B-9081-AE9C-2786-7F9D3ACBEB34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" name="Полилиния: фигура 108">
                  <a:extLst>
                    <a:ext uri="{FF2B5EF4-FFF2-40B4-BE49-F238E27FC236}">
                      <a16:creationId xmlns:a16="http://schemas.microsoft.com/office/drawing/2014/main" id="{39A4689B-A224-9C92-760D-A0580E0862EF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" name="Полилиния: фигура 109">
                  <a:extLst>
                    <a:ext uri="{FF2B5EF4-FFF2-40B4-BE49-F238E27FC236}">
                      <a16:creationId xmlns:a16="http://schemas.microsoft.com/office/drawing/2014/main" id="{5EE26C52-AA65-4319-0B0D-4AB0D57F70C6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" name="Полилиния: фигура 110">
                  <a:extLst>
                    <a:ext uri="{FF2B5EF4-FFF2-40B4-BE49-F238E27FC236}">
                      <a16:creationId xmlns:a16="http://schemas.microsoft.com/office/drawing/2014/main" id="{C7D9FDDF-6863-0D12-89F0-C5EB9FE8B759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" name="Полилиния: фигура 111">
                  <a:extLst>
                    <a:ext uri="{FF2B5EF4-FFF2-40B4-BE49-F238E27FC236}">
                      <a16:creationId xmlns:a16="http://schemas.microsoft.com/office/drawing/2014/main" id="{6FBA02BE-DF53-ADD8-502D-4664B8F9BB85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" name="Полилиния: фигура 112">
                  <a:extLst>
                    <a:ext uri="{FF2B5EF4-FFF2-40B4-BE49-F238E27FC236}">
                      <a16:creationId xmlns:a16="http://schemas.microsoft.com/office/drawing/2014/main" id="{F946B8D3-11D5-3959-0B28-34A1B5B2C523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" name="Полилиния: фигура 113">
                  <a:extLst>
                    <a:ext uri="{FF2B5EF4-FFF2-40B4-BE49-F238E27FC236}">
                      <a16:creationId xmlns:a16="http://schemas.microsoft.com/office/drawing/2014/main" id="{C86C4FCA-3AE1-003A-9DA7-2AE194E71CBE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5" name="Полилиния: фигура 114">
                  <a:extLst>
                    <a:ext uri="{FF2B5EF4-FFF2-40B4-BE49-F238E27FC236}">
                      <a16:creationId xmlns:a16="http://schemas.microsoft.com/office/drawing/2014/main" id="{8C0DE5B9-D853-F409-15D6-D4E7ABBB34EA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" name="Полилиния: фигура 132">
                  <a:extLst>
                    <a:ext uri="{FF2B5EF4-FFF2-40B4-BE49-F238E27FC236}">
                      <a16:creationId xmlns:a16="http://schemas.microsoft.com/office/drawing/2014/main" id="{6B244724-FD8E-0B4F-FEBD-02399F54C7E1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3" name="Рисунок 4">
                <a:extLst>
                  <a:ext uri="{FF2B5EF4-FFF2-40B4-BE49-F238E27FC236}">
                    <a16:creationId xmlns:a16="http://schemas.microsoft.com/office/drawing/2014/main" id="{C73DECFE-8C6B-E308-1495-B0DDA25A6179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64" name="Рисунок 4">
                  <a:extLst>
                    <a:ext uri="{FF2B5EF4-FFF2-40B4-BE49-F238E27FC236}">
                      <a16:creationId xmlns:a16="http://schemas.microsoft.com/office/drawing/2014/main" id="{3BDB9666-09C5-B4CE-02B9-CF860ED363D8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95" name="Полилиния: фигура 94">
                    <a:extLst>
                      <a:ext uri="{FF2B5EF4-FFF2-40B4-BE49-F238E27FC236}">
                        <a16:creationId xmlns:a16="http://schemas.microsoft.com/office/drawing/2014/main" id="{E096BCB5-774E-5380-96DC-423C34622558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6" name="Полилиния: фигура 95">
                    <a:extLst>
                      <a:ext uri="{FF2B5EF4-FFF2-40B4-BE49-F238E27FC236}">
                        <a16:creationId xmlns:a16="http://schemas.microsoft.com/office/drawing/2014/main" id="{A5B77661-712E-AB51-FABC-8DADE1566CC3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7" name="Полилиния: фигура 96">
                    <a:extLst>
                      <a:ext uri="{FF2B5EF4-FFF2-40B4-BE49-F238E27FC236}">
                        <a16:creationId xmlns:a16="http://schemas.microsoft.com/office/drawing/2014/main" id="{57DD84E3-1A22-5FB3-5E42-5C65F0706C17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8" name="Полилиния: фигура 97">
                    <a:extLst>
                      <a:ext uri="{FF2B5EF4-FFF2-40B4-BE49-F238E27FC236}">
                        <a16:creationId xmlns:a16="http://schemas.microsoft.com/office/drawing/2014/main" id="{01497FFA-7208-C11F-52C5-99004888A631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9" name="Полилиния: фигура 98">
                    <a:extLst>
                      <a:ext uri="{FF2B5EF4-FFF2-40B4-BE49-F238E27FC236}">
                        <a16:creationId xmlns:a16="http://schemas.microsoft.com/office/drawing/2014/main" id="{F89F7F68-D93D-A663-D22C-571A8EBEAF47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0" name="Полилиния: фигура 99">
                    <a:extLst>
                      <a:ext uri="{FF2B5EF4-FFF2-40B4-BE49-F238E27FC236}">
                        <a16:creationId xmlns:a16="http://schemas.microsoft.com/office/drawing/2014/main" id="{82EF72D0-AF77-2189-6C25-730A687DBF1A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1" name="Полилиния: фигура 100">
                    <a:extLst>
                      <a:ext uri="{FF2B5EF4-FFF2-40B4-BE49-F238E27FC236}">
                        <a16:creationId xmlns:a16="http://schemas.microsoft.com/office/drawing/2014/main" id="{69DA40B3-AFEB-5371-B1DD-0A462CE45D4D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2" name="Полилиния: фигура 101">
                    <a:extLst>
                      <a:ext uri="{FF2B5EF4-FFF2-40B4-BE49-F238E27FC236}">
                        <a16:creationId xmlns:a16="http://schemas.microsoft.com/office/drawing/2014/main" id="{67C9E5B7-D91B-DB06-0999-79D96445D0A6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3" name="Полилиния: фигура 102">
                    <a:extLst>
                      <a:ext uri="{FF2B5EF4-FFF2-40B4-BE49-F238E27FC236}">
                        <a16:creationId xmlns:a16="http://schemas.microsoft.com/office/drawing/2014/main" id="{A2672B79-E6F6-FD31-079A-84707B976F06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4" name="Полилиния: фигура 103">
                    <a:extLst>
                      <a:ext uri="{FF2B5EF4-FFF2-40B4-BE49-F238E27FC236}">
                        <a16:creationId xmlns:a16="http://schemas.microsoft.com/office/drawing/2014/main" id="{9213447A-67CA-2FBF-9523-D7E5AFE4E62B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5" name="Полилиния: фигура 104">
                    <a:extLst>
                      <a:ext uri="{FF2B5EF4-FFF2-40B4-BE49-F238E27FC236}">
                        <a16:creationId xmlns:a16="http://schemas.microsoft.com/office/drawing/2014/main" id="{4F8AB302-4A2F-B42B-A8E9-2A49CB550A29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6" name="Полилиния: фигура 105">
                    <a:extLst>
                      <a:ext uri="{FF2B5EF4-FFF2-40B4-BE49-F238E27FC236}">
                        <a16:creationId xmlns:a16="http://schemas.microsoft.com/office/drawing/2014/main" id="{671BEEC4-FE64-B1AB-C40F-4866DF60B816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7" name="Полилиния: фигура 106">
                    <a:extLst>
                      <a:ext uri="{FF2B5EF4-FFF2-40B4-BE49-F238E27FC236}">
                        <a16:creationId xmlns:a16="http://schemas.microsoft.com/office/drawing/2014/main" id="{66A5127E-A165-FD02-235D-E236801FB733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83" name="Рисунок 4">
                  <a:extLst>
                    <a:ext uri="{FF2B5EF4-FFF2-40B4-BE49-F238E27FC236}">
                      <a16:creationId xmlns:a16="http://schemas.microsoft.com/office/drawing/2014/main" id="{24177C3B-52CB-798D-5242-81FE94B9E90D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93" name="Полилиния: фигура 92">
                    <a:extLst>
                      <a:ext uri="{FF2B5EF4-FFF2-40B4-BE49-F238E27FC236}">
                        <a16:creationId xmlns:a16="http://schemas.microsoft.com/office/drawing/2014/main" id="{33380D24-BF8E-C362-D6B0-3B188773E055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4" name="Полилиния: фигура 93">
                    <a:extLst>
                      <a:ext uri="{FF2B5EF4-FFF2-40B4-BE49-F238E27FC236}">
                        <a16:creationId xmlns:a16="http://schemas.microsoft.com/office/drawing/2014/main" id="{BF3363BC-1676-8BA7-3EC1-0FE8B0B13D8D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sp>
        <p:nvSpPr>
          <p:cNvPr id="298" name="Заголовок 297">
            <a:extLst>
              <a:ext uri="{FF2B5EF4-FFF2-40B4-BE49-F238E27FC236}">
                <a16:creationId xmlns:a16="http://schemas.microsoft.com/office/drawing/2014/main" id="{D03F32C9-AF9A-B3DE-3F39-A27734636FA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8F0E33"/>
                </a:solidFill>
              </a:rPr>
              <a:t>GPL</a:t>
            </a:r>
            <a:endParaRPr lang="ru-RU" dirty="0">
              <a:solidFill>
                <a:srgbClr val="8F0E33"/>
              </a:solidFill>
            </a:endParaRPr>
          </a:p>
        </p:txBody>
      </p:sp>
      <p:pic>
        <p:nvPicPr>
          <p:cNvPr id="306" name="Рисунок 305">
            <a:extLst>
              <a:ext uri="{FF2B5EF4-FFF2-40B4-BE49-F238E27FC236}">
                <a16:creationId xmlns:a16="http://schemas.microsoft.com/office/drawing/2014/main" id="{09042739-500F-9893-11E1-785F3509F38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85" r="17585"/>
          <a:stretch/>
        </p:blipFill>
        <p:spPr>
          <a:xfrm>
            <a:off x="6228556" y="3162921"/>
            <a:ext cx="2263748" cy="2327884"/>
          </a:xfrm>
          <a:prstGeom prst="ellipse">
            <a:avLst/>
          </a:prstGeom>
        </p:spPr>
      </p:pic>
      <p:sp>
        <p:nvSpPr>
          <p:cNvPr id="5" name="Текст 299">
            <a:extLst>
              <a:ext uri="{FF2B5EF4-FFF2-40B4-BE49-F238E27FC236}">
                <a16:creationId xmlns:a16="http://schemas.microsoft.com/office/drawing/2014/main" id="{7ABA07C8-4D30-C908-41EB-D234D6F7FF8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6430319" cy="1839400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cs typeface="Arial" panose="020B0604020202020204" pitchFamily="34" charset="0"/>
              </a:rPr>
              <a:t>№</a:t>
            </a:r>
            <a:r>
              <a:rPr lang="ru-RU" dirty="0">
                <a:latin typeface="+mj-lt"/>
              </a:rPr>
              <a:t>1 УНИВЕРСАЛЬНАЯ БАТАРЕЯ</a:t>
            </a:r>
          </a:p>
          <a:p>
            <a:pPr>
              <a:lnSpc>
                <a:spcPts val="3600"/>
              </a:lnSpc>
            </a:pPr>
            <a:r>
              <a:rPr lang="ru-RU" sz="2400" dirty="0">
                <a:solidFill>
                  <a:srgbClr val="8F0E33"/>
                </a:solidFill>
                <a:latin typeface="+mj-lt"/>
                <a:sym typeface="Arial"/>
              </a:rPr>
              <a:t>Большой запас энергии</a:t>
            </a:r>
          </a:p>
        </p:txBody>
      </p:sp>
      <p:pic>
        <p:nvPicPr>
          <p:cNvPr id="307" name="Рисунок 306">
            <a:extLst>
              <a:ext uri="{FF2B5EF4-FFF2-40B4-BE49-F238E27FC236}">
                <a16:creationId xmlns:a16="http://schemas.microsoft.com/office/drawing/2014/main" id="{C4B207F1-C564-5E61-6C29-3E6E1B5D8FEF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62" t="20540" r="9367" b="17932"/>
          <a:stretch/>
        </p:blipFill>
        <p:spPr>
          <a:xfrm>
            <a:off x="964909" y="4576806"/>
            <a:ext cx="7664845" cy="3958697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2329289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E8A59C-7A37-B91F-0B50-3ACABF3C8C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1F84DEDB-F94E-334D-C728-6642FC271255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9EBD21F-3631-5F36-234B-B1B6396F4EA9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FE102B5-B905-BB96-E2B4-129DB44F1353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CE7043E-2434-BD8C-8AA3-D6FE8BE5AE25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86B3020-F504-7CDE-E2F0-FAC2AF98E6DC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9A82FAC-9042-EDE9-AF31-D23C60A13E30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60C7E1F-88AB-46BF-07BD-0BF17744895D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508F26C-111F-6BAB-0466-1F96E01CEF79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638A330-DE87-3AC0-4E74-0145B22A1EFB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A471F4D-4B4B-11FD-CA5E-45B54C317F1E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55FCB55-AF64-8EC6-DD74-C874A185480A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B44EDB6-B6F4-EEE4-7AB1-CF6336E7E0A4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26986A5-C72F-3BAE-4857-5619BE38349D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F7703D45-4979-54DC-B3E5-4B0FC5E3EE58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5DDBAB7-FF58-FEF9-E239-97564A88C4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7C976599-D277-B0EB-500E-B64F726C8B2A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60FB148C-932A-4F06-0FFC-09F625FBA071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165B8F4B-4457-B7C0-C122-AAA03A47AFE9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A1F48BB3-F19C-8023-3274-B13E293723E9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8D01AC63-D223-4C35-7008-D5D68937909E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722AD2B4-4EC9-21DD-C2EB-CAC09174031E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DC2C34C9-8452-A583-43A7-DD4E5D081030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3A786F5D-B4F4-EC2A-C6C0-92CA523F2EDC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962FE863-EC3C-5389-601A-67610D64EF86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399A52A7-E71B-7795-7F3C-48569B723FF4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38D59DB5-EB8C-4280-12C5-5AA33163E47B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E884FDDB-84F8-9E4F-30D1-C6D504AFF003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74081857-22C6-6F6A-F2E2-8F4182D0AE52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AD7B46F-BC07-D182-4C49-BA43D0343D9B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76CB8477-067C-D54D-C99A-5A0F26A99E52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138E73EA-06F1-DAC5-AC4B-41A8D22AA08F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AC967641-E038-00C1-DFD4-7E6D25F656E8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AD0A5DA5-7DE0-4BE9-6327-DC7EBD4F804C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B3923D84-A323-AFE5-CD5C-E783B60B4C4E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4F5D68FE-F6AB-FE81-08A6-3A5044370F18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5AE8C9D3-E1F2-6834-EDFD-5B7E11878DB7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45C4CD59-6A37-3A45-EDFE-BEF6639D2234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1E9AA03-EB3E-7B56-1088-6A3FF855C5A6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970DFA7-FD23-AF18-88B7-A72AC151A524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2F0C1DF-8F44-1227-F0C2-5CEEE8B1FF7C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C654825-3E28-1DDE-4573-05892A836490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1F4333B0-D45A-6A23-1627-E5931FF1A5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D47ED88E-A79B-0673-01B9-15D5EFB39FEE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D11F9026-A532-4B5D-14D4-AAC3F71E082E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FA68966F-2ACD-8410-5B02-428121FD9507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EF003211-601E-FA0F-A7B0-72EB21CB142D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09C6F17F-9B15-8B0D-B062-165B41CEF640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C8645B89-3CED-11DE-8E14-A108CCE2A603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FD69AE30-1FD2-98A9-0932-D1A4CC3C371D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C54A2680-C6EF-9FC7-66FB-451BFD1589DA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F113B2CA-5581-78C7-9DE7-AD3A3E77B9A8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F3A31116-A3E6-A31D-4097-CA6A33934248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B5D053B3-B0CA-AAC6-520E-773C22FC1699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17767868-CC6E-955F-59DB-87A2F9820EDC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0D7AF4BD-C759-8679-56DB-909054F63583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1BE47685-0F1A-0841-43D4-EC5BB220744C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D1C6646F-CB9D-3E1D-65D3-F8CE98C3B3E3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E7F15D40-F874-45C8-A12C-43B3B53A08FB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3D05D2C3-F401-408A-0EFE-BD90FBB0AC91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4132A1C2-A151-F270-483E-C23B27A723E5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38FD9C14-8CA3-0B60-F17E-C1BB599E0FE9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3F573F15-EB66-3767-268D-12220CB6BC28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374C0D2E-3765-1983-257A-6A9F05DA7F65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7435551-5C38-2EBD-2106-88097BA7BC65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8A498766-53D6-365E-6971-CCA60B836BF4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E6D92E72-B38A-CC1D-BC20-9315AB0D4D8F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737F2239-03BD-2A8F-C2B5-F4092DD845CA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671F5C7C-71F8-8C59-B601-A681DE6C6770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987D7A87-7CC8-6E24-769B-25ABCA1B5F35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B21E8ECA-3A9A-A962-B777-7DA83E1757F9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B05EE7F9-F91F-2308-02AB-6257CEABBB30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FA9D8501-BF5A-446A-1C0D-0004BD215027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68FD9E5F-A2E1-CF41-8399-3FAC086276F6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464E7460-C7D0-A676-E7E4-968FCD1DCF61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458E9BF1-3A73-8D3B-2609-35C7D6BCE4B7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7B2065A6-3901-1A13-7995-6B47D6B6808D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F98FC34A-E6AB-7B51-682C-4783C5C557BC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884493E2-4287-0F2A-3CC6-1DFC302D5C3E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362D4839-8D50-7FA4-2C18-1561C2930F2A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FEA9E91B-6187-AF82-F39A-B8A7B514F9F9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8A916A90-6D66-5390-8877-0F82C6CB3B46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4C1804AC-F40C-F638-3E1D-7A87102B0FAC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358AD20F-FA65-B887-4EDE-404164136626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18F287E8-AB6E-39A2-A4AE-BF34066B90C5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966AF514-481D-EE73-0A52-DAD23E00F2D9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52C138D9-51E4-4EEF-7B8F-7A2EB04FEB74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BB53A0B6-3230-30CC-13A4-11F75AB9ED70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C98D66AB-ED02-668C-600E-B9DED0B4E72C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6C2686DF-6627-F846-867B-AB799CA2AC68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6B563B6F-0C3A-ED28-177F-342F34D16310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295B336D-33EC-93A1-FD43-4E9052125FC1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6DECFFE7-0A02-AF99-E73D-580BC253CB22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6FC1DE02-EB4B-7D5A-5479-44982963CA58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36433772-5334-96E2-9F4D-64231BF635CA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4697F9C5-832F-5CD9-042C-5DEA10280135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D5116CD4-0DC2-6102-E093-A487D47F3F96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80C3299A-9E25-4F59-C862-A108AC5A4C90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D01C5C1D-A55F-9DBB-B761-495C27B55CC8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9330D672-F087-F827-5706-61F103870D3E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45ED97F0-90E0-A9FB-1C40-1D7B1BE8DDEC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1FB6F925-526E-F846-F561-C7A797FE0C70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325F0463-F3B8-A8B4-9382-EB1D45566636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5C142557-9567-DB11-DD9B-00A1A1EB36EF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F1174F48-C96D-60D2-525F-F7C741C1490D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D2AA8183-C5E3-88D6-825C-492B71AABFE7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FE522856-6485-3F73-4F6F-8F9FDFC2658D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ED9DF25A-6CC3-5341-5FB2-F76020676603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6BE73F2D-B277-4744-DFB1-F99A712F6022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D939C56B-2CF3-AF97-0383-3F546C8C9164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23E6430A-FDE6-9A7D-A316-1F21A0A7E18C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59348B73-DDF6-0EDE-C286-6C827CF49D4A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BA18E293-DFC8-AF87-CC24-F252C3BE0744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3C064CA5-EFA1-C834-1895-A39039DE24E2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DE9975A5-B78A-7D73-A926-6A47132E9445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DC6E655F-9273-6921-6C73-557F9AE62E6D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2E9ACE17-4F2D-C8B2-70DF-E44C7B554BBA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4A5BCCA6-88D6-E3AE-9902-12F8298375E0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9122B83F-94B1-7FDD-D366-D7E079E1B2E0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AAAB50F1-0E4A-46C7-EB12-5586FD90ACE8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A62275E2-5F0C-F8D7-9DE6-B3C027C4345D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BCBE84A2-E2FF-021E-D9E3-F8EE01F240BE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49579584-9B8A-5960-E087-24A8A2C4CE3E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A0085C31-7DB8-FCA6-4D95-D0741FC4A377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A1B835F2-0975-1157-1597-D47E7A9E6F0E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6C9BCE1A-D4D1-CF12-B69A-38048A8F159D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47C8364D-9CEB-B07D-50F9-CC6A0F328447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E75BFCBB-B9FD-9820-B8A1-7C4611D8236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A6E26B22-7983-E16C-AFB6-56472FC51BD2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3" name="Прямоугольник 252">
            <a:hlinkClick r:id="rId5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0EDDA4D6-FF03-CA10-7B8F-1BDFF5636253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08" name="Группа 307">
            <a:extLst>
              <a:ext uri="{FF2B5EF4-FFF2-40B4-BE49-F238E27FC236}">
                <a16:creationId xmlns:a16="http://schemas.microsoft.com/office/drawing/2014/main" id="{F0A28AD0-1958-D5B7-1145-9F09A7F7E131}"/>
              </a:ext>
            </a:extLst>
          </p:cNvPr>
          <p:cNvGrpSpPr/>
          <p:nvPr/>
        </p:nvGrpSpPr>
        <p:grpSpPr>
          <a:xfrm>
            <a:off x="3799681" y="9309100"/>
            <a:ext cx="3267075" cy="981075"/>
            <a:chOff x="3799681" y="9309100"/>
            <a:chExt cx="3267075" cy="981075"/>
          </a:xfrm>
        </p:grpSpPr>
        <p:grpSp>
          <p:nvGrpSpPr>
            <p:cNvPr id="172" name="Рисунок 272">
              <a:extLst>
                <a:ext uri="{FF2B5EF4-FFF2-40B4-BE49-F238E27FC236}">
                  <a16:creationId xmlns:a16="http://schemas.microsoft.com/office/drawing/2014/main" id="{C492ADB1-4E44-3167-4DB0-4718B5D01E0E}"/>
                </a:ext>
              </a:extLst>
            </p:cNvPr>
            <p:cNvGrpSpPr/>
            <p:nvPr/>
          </p:nvGrpSpPr>
          <p:grpSpPr>
            <a:xfrm>
              <a:off x="6457156" y="9309100"/>
              <a:ext cx="609600" cy="915254"/>
              <a:chOff x="13271401" y="8661572"/>
              <a:chExt cx="418036" cy="627639"/>
            </a:xfrm>
            <a:solidFill>
              <a:srgbClr val="8F0E33"/>
            </a:solidFill>
          </p:grpSpPr>
          <p:grpSp>
            <p:nvGrpSpPr>
              <p:cNvPr id="173" name="Рисунок 272">
                <a:extLst>
                  <a:ext uri="{FF2B5EF4-FFF2-40B4-BE49-F238E27FC236}">
                    <a16:creationId xmlns:a16="http://schemas.microsoft.com/office/drawing/2014/main" id="{80ABD73E-4A9E-FC49-23B9-16688E81E9FE}"/>
                  </a:ext>
                </a:extLst>
              </p:cNvPr>
              <p:cNvGrpSpPr/>
              <p:nvPr/>
            </p:nvGrpSpPr>
            <p:grpSpPr>
              <a:xfrm>
                <a:off x="13311116" y="8694559"/>
                <a:ext cx="378320" cy="594651"/>
                <a:chOff x="13311116" y="8694559"/>
                <a:chExt cx="378320" cy="594651"/>
              </a:xfrm>
              <a:grpFill/>
            </p:grpSpPr>
            <p:sp>
              <p:nvSpPr>
                <p:cNvPr id="174" name="Полилиния: фигура 173">
                  <a:extLst>
                    <a:ext uri="{FF2B5EF4-FFF2-40B4-BE49-F238E27FC236}">
                      <a16:creationId xmlns:a16="http://schemas.microsoft.com/office/drawing/2014/main" id="{33F4D4AB-54D1-198D-179F-5BCA0F1A2101}"/>
                    </a:ext>
                  </a:extLst>
                </p:cNvPr>
                <p:cNvSpPr/>
                <p:nvPr/>
              </p:nvSpPr>
              <p:spPr>
                <a:xfrm>
                  <a:off x="13311116" y="8694559"/>
                  <a:ext cx="378320" cy="594651"/>
                </a:xfrm>
                <a:custGeom>
                  <a:avLst/>
                  <a:gdLst>
                    <a:gd name="connsiteX0" fmla="*/ 361348 w 378320"/>
                    <a:gd name="connsiteY0" fmla="*/ 13890 h 594651"/>
                    <a:gd name="connsiteX1" fmla="*/ 320330 w 378320"/>
                    <a:gd name="connsiteY1" fmla="*/ 217 h 594651"/>
                    <a:gd name="connsiteX2" fmla="*/ 320330 w 378320"/>
                    <a:gd name="connsiteY2" fmla="*/ 8030 h 594651"/>
                    <a:gd name="connsiteX3" fmla="*/ 355488 w 378320"/>
                    <a:gd name="connsiteY3" fmla="*/ 19749 h 594651"/>
                    <a:gd name="connsiteX4" fmla="*/ 369812 w 378320"/>
                    <a:gd name="connsiteY4" fmla="*/ 53605 h 594651"/>
                    <a:gd name="connsiteX5" fmla="*/ 369812 w 378320"/>
                    <a:gd name="connsiteY5" fmla="*/ 541914 h 594651"/>
                    <a:gd name="connsiteX6" fmla="*/ 355488 w 378320"/>
                    <a:gd name="connsiteY6" fmla="*/ 575770 h 594651"/>
                    <a:gd name="connsiteX7" fmla="*/ 320330 w 378320"/>
                    <a:gd name="connsiteY7" fmla="*/ 587489 h 594651"/>
                    <a:gd name="connsiteX8" fmla="*/ 48180 w 378320"/>
                    <a:gd name="connsiteY8" fmla="*/ 562748 h 594651"/>
                    <a:gd name="connsiteX9" fmla="*/ 7813 w 378320"/>
                    <a:gd name="connsiteY9" fmla="*/ 514569 h 594651"/>
                    <a:gd name="connsiteX10" fmla="*/ 7813 w 378320"/>
                    <a:gd name="connsiteY10" fmla="*/ 426673 h 594651"/>
                    <a:gd name="connsiteX11" fmla="*/ 0 w 378320"/>
                    <a:gd name="connsiteY11" fmla="*/ 429928 h 594651"/>
                    <a:gd name="connsiteX12" fmla="*/ 0 w 378320"/>
                    <a:gd name="connsiteY12" fmla="*/ 513917 h 594651"/>
                    <a:gd name="connsiteX13" fmla="*/ 48180 w 378320"/>
                    <a:gd name="connsiteY13" fmla="*/ 569910 h 594651"/>
                    <a:gd name="connsiteX14" fmla="*/ 320330 w 378320"/>
                    <a:gd name="connsiteY14" fmla="*/ 594651 h 594651"/>
                    <a:gd name="connsiteX15" fmla="*/ 325539 w 378320"/>
                    <a:gd name="connsiteY15" fmla="*/ 594651 h 594651"/>
                    <a:gd name="connsiteX16" fmla="*/ 361348 w 378320"/>
                    <a:gd name="connsiteY16" fmla="*/ 580978 h 594651"/>
                    <a:gd name="connsiteX17" fmla="*/ 378276 w 378320"/>
                    <a:gd name="connsiteY17" fmla="*/ 541263 h 594651"/>
                    <a:gd name="connsiteX18" fmla="*/ 378276 w 378320"/>
                    <a:gd name="connsiteY18" fmla="*/ 52954 h 594651"/>
                    <a:gd name="connsiteX19" fmla="*/ 361348 w 378320"/>
                    <a:gd name="connsiteY19" fmla="*/ 13890 h 59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78320" h="594651">
                      <a:moveTo>
                        <a:pt x="361348" y="13890"/>
                      </a:moveTo>
                      <a:cubicBezTo>
                        <a:pt x="350280" y="3472"/>
                        <a:pt x="335956" y="-1085"/>
                        <a:pt x="320330" y="217"/>
                      </a:cubicBezTo>
                      <a:lnTo>
                        <a:pt x="320330" y="8030"/>
                      </a:lnTo>
                      <a:cubicBezTo>
                        <a:pt x="333352" y="6728"/>
                        <a:pt x="346373" y="10634"/>
                        <a:pt x="355488" y="19749"/>
                      </a:cubicBezTo>
                      <a:cubicBezTo>
                        <a:pt x="364603" y="28213"/>
                        <a:pt x="369812" y="39933"/>
                        <a:pt x="369812" y="53605"/>
                      </a:cubicBezTo>
                      <a:lnTo>
                        <a:pt x="369812" y="541914"/>
                      </a:lnTo>
                      <a:cubicBezTo>
                        <a:pt x="369812" y="554935"/>
                        <a:pt x="364603" y="567306"/>
                        <a:pt x="355488" y="575770"/>
                      </a:cubicBezTo>
                      <a:cubicBezTo>
                        <a:pt x="346373" y="584234"/>
                        <a:pt x="334003" y="588140"/>
                        <a:pt x="320330" y="587489"/>
                      </a:cubicBezTo>
                      <a:lnTo>
                        <a:pt x="48180" y="562748"/>
                      </a:lnTo>
                      <a:cubicBezTo>
                        <a:pt x="26043" y="560795"/>
                        <a:pt x="7813" y="539310"/>
                        <a:pt x="7813" y="514569"/>
                      </a:cubicBezTo>
                      <a:lnTo>
                        <a:pt x="7813" y="426673"/>
                      </a:lnTo>
                      <a:lnTo>
                        <a:pt x="0" y="429928"/>
                      </a:lnTo>
                      <a:lnTo>
                        <a:pt x="0" y="513917"/>
                      </a:lnTo>
                      <a:cubicBezTo>
                        <a:pt x="0" y="542565"/>
                        <a:pt x="21486" y="567957"/>
                        <a:pt x="48180" y="569910"/>
                      </a:cubicBezTo>
                      <a:lnTo>
                        <a:pt x="320330" y="594651"/>
                      </a:lnTo>
                      <a:cubicBezTo>
                        <a:pt x="322283" y="594651"/>
                        <a:pt x="323585" y="594651"/>
                        <a:pt x="325539" y="594651"/>
                      </a:cubicBezTo>
                      <a:cubicBezTo>
                        <a:pt x="339211" y="594651"/>
                        <a:pt x="351582" y="590094"/>
                        <a:pt x="361348" y="580978"/>
                      </a:cubicBezTo>
                      <a:cubicBezTo>
                        <a:pt x="372416" y="570561"/>
                        <a:pt x="378276" y="556889"/>
                        <a:pt x="378276" y="541263"/>
                      </a:cubicBezTo>
                      <a:lnTo>
                        <a:pt x="378276" y="52954"/>
                      </a:lnTo>
                      <a:cubicBezTo>
                        <a:pt x="378927" y="37980"/>
                        <a:pt x="372416" y="24307"/>
                        <a:pt x="361348" y="1389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5" name="Полилиния: фигура 174">
                  <a:extLst>
                    <a:ext uri="{FF2B5EF4-FFF2-40B4-BE49-F238E27FC236}">
                      <a16:creationId xmlns:a16="http://schemas.microsoft.com/office/drawing/2014/main" id="{19267F6D-0951-BBBE-F298-D8FC2670A765}"/>
                    </a:ext>
                  </a:extLst>
                </p:cNvPr>
                <p:cNvSpPr/>
                <p:nvPr/>
              </p:nvSpPr>
              <p:spPr>
                <a:xfrm>
                  <a:off x="13311768" y="8718215"/>
                  <a:ext cx="48179" cy="101568"/>
                </a:xfrm>
                <a:custGeom>
                  <a:avLst/>
                  <a:gdLst>
                    <a:gd name="connsiteX0" fmla="*/ 7813 w 48179"/>
                    <a:gd name="connsiteY0" fmla="*/ 101568 h 101568"/>
                    <a:gd name="connsiteX1" fmla="*/ 7813 w 48179"/>
                    <a:gd name="connsiteY1" fmla="*/ 55993 h 101568"/>
                    <a:gd name="connsiteX2" fmla="*/ 48180 w 48179"/>
                    <a:gd name="connsiteY2" fmla="*/ 7813 h 101568"/>
                    <a:gd name="connsiteX3" fmla="*/ 48180 w 48179"/>
                    <a:gd name="connsiteY3" fmla="*/ 0 h 101568"/>
                    <a:gd name="connsiteX4" fmla="*/ 0 w 48179"/>
                    <a:gd name="connsiteY4" fmla="*/ 55993 h 101568"/>
                    <a:gd name="connsiteX5" fmla="*/ 0 w 48179"/>
                    <a:gd name="connsiteY5" fmla="*/ 96360 h 101568"/>
                    <a:gd name="connsiteX6" fmla="*/ 7813 w 48179"/>
                    <a:gd name="connsiteY6" fmla="*/ 101568 h 101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79" h="101568">
                      <a:moveTo>
                        <a:pt x="7813" y="101568"/>
                      </a:moveTo>
                      <a:lnTo>
                        <a:pt x="7813" y="55993"/>
                      </a:lnTo>
                      <a:cubicBezTo>
                        <a:pt x="7813" y="31252"/>
                        <a:pt x="25392" y="9766"/>
                        <a:pt x="48180" y="7813"/>
                      </a:cubicBezTo>
                      <a:lnTo>
                        <a:pt x="48180" y="0"/>
                      </a:lnTo>
                      <a:cubicBezTo>
                        <a:pt x="21486" y="2604"/>
                        <a:pt x="0" y="27345"/>
                        <a:pt x="0" y="55993"/>
                      </a:cubicBezTo>
                      <a:lnTo>
                        <a:pt x="0" y="96360"/>
                      </a:lnTo>
                      <a:lnTo>
                        <a:pt x="7813" y="10156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76" name="Рисунок 272">
                <a:extLst>
                  <a:ext uri="{FF2B5EF4-FFF2-40B4-BE49-F238E27FC236}">
                    <a16:creationId xmlns:a16="http://schemas.microsoft.com/office/drawing/2014/main" id="{5A257567-2328-5B2D-2656-8F3C68BA0130}"/>
                  </a:ext>
                </a:extLst>
              </p:cNvPr>
              <p:cNvGrpSpPr/>
              <p:nvPr/>
            </p:nvGrpSpPr>
            <p:grpSpPr>
              <a:xfrm>
                <a:off x="13383386" y="9102351"/>
                <a:ext cx="266941" cy="135424"/>
                <a:chOff x="13383386" y="9102351"/>
                <a:chExt cx="266941" cy="135424"/>
              </a:xfrm>
              <a:grpFill/>
            </p:grpSpPr>
            <p:sp>
              <p:nvSpPr>
                <p:cNvPr id="177" name="Полилиния: фигура 176">
                  <a:extLst>
                    <a:ext uri="{FF2B5EF4-FFF2-40B4-BE49-F238E27FC236}">
                      <a16:creationId xmlns:a16="http://schemas.microsoft.com/office/drawing/2014/main" id="{EDFA79EC-4C64-43B0-BEC0-4FDA75B19A81}"/>
                    </a:ext>
                  </a:extLst>
                </p:cNvPr>
                <p:cNvSpPr/>
                <p:nvPr/>
              </p:nvSpPr>
              <p:spPr>
                <a:xfrm>
                  <a:off x="13383386" y="9102351"/>
                  <a:ext cx="28647" cy="37762"/>
                </a:xfrm>
                <a:custGeom>
                  <a:avLst/>
                  <a:gdLst>
                    <a:gd name="connsiteX0" fmla="*/ 0 w 28647"/>
                    <a:gd name="connsiteY0" fmla="*/ 26043 h 37762"/>
                    <a:gd name="connsiteX1" fmla="*/ 9115 w 28647"/>
                    <a:gd name="connsiteY1" fmla="*/ 26043 h 37762"/>
                    <a:gd name="connsiteX2" fmla="*/ 9115 w 28647"/>
                    <a:gd name="connsiteY2" fmla="*/ 26694 h 37762"/>
                    <a:gd name="connsiteX3" fmla="*/ 10417 w 28647"/>
                    <a:gd name="connsiteY3" fmla="*/ 29299 h 37762"/>
                    <a:gd name="connsiteX4" fmla="*/ 13673 w 28647"/>
                    <a:gd name="connsiteY4" fmla="*/ 29950 h 37762"/>
                    <a:gd name="connsiteX5" fmla="*/ 16277 w 28647"/>
                    <a:gd name="connsiteY5" fmla="*/ 29950 h 37762"/>
                    <a:gd name="connsiteX6" fmla="*/ 19532 w 28647"/>
                    <a:gd name="connsiteY6" fmla="*/ 29299 h 37762"/>
                    <a:gd name="connsiteX7" fmla="*/ 20183 w 28647"/>
                    <a:gd name="connsiteY7" fmla="*/ 27345 h 37762"/>
                    <a:gd name="connsiteX8" fmla="*/ 20183 w 28647"/>
                    <a:gd name="connsiteY8" fmla="*/ 25392 h 37762"/>
                    <a:gd name="connsiteX9" fmla="*/ 19532 w 28647"/>
                    <a:gd name="connsiteY9" fmla="*/ 23439 h 37762"/>
                    <a:gd name="connsiteX10" fmla="*/ 16277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719 w 28647"/>
                    <a:gd name="connsiteY38" fmla="*/ 37763 h 37762"/>
                    <a:gd name="connsiteX39" fmla="*/ 3255 w 28647"/>
                    <a:gd name="connsiteY39" fmla="*/ 35809 h 37762"/>
                    <a:gd name="connsiteX40" fmla="*/ 651 w 28647"/>
                    <a:gd name="connsiteY40" fmla="*/ 28647 h 37762"/>
                    <a:gd name="connsiteX41" fmla="*/ 651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0" y="26043"/>
                      </a:moveTo>
                      <a:lnTo>
                        <a:pt x="9115" y="26043"/>
                      </a:lnTo>
                      <a:lnTo>
                        <a:pt x="9115" y="26694"/>
                      </a:lnTo>
                      <a:cubicBezTo>
                        <a:pt x="9115" y="27996"/>
                        <a:pt x="9766" y="29299"/>
                        <a:pt x="10417" y="29299"/>
                      </a:cubicBezTo>
                      <a:cubicBezTo>
                        <a:pt x="11068" y="29950"/>
                        <a:pt x="12370" y="29950"/>
                        <a:pt x="13673" y="29950"/>
                      </a:cubicBezTo>
                      <a:lnTo>
                        <a:pt x="16277" y="29950"/>
                      </a:lnTo>
                      <a:cubicBezTo>
                        <a:pt x="17579" y="29950"/>
                        <a:pt x="18881" y="29950"/>
                        <a:pt x="19532" y="29299"/>
                      </a:cubicBezTo>
                      <a:cubicBezTo>
                        <a:pt x="20183" y="28647"/>
                        <a:pt x="20183" y="27996"/>
                        <a:pt x="20183" y="27345"/>
                      </a:cubicBezTo>
                      <a:lnTo>
                        <a:pt x="20183" y="25392"/>
                      </a:lnTo>
                      <a:cubicBezTo>
                        <a:pt x="20183" y="24741"/>
                        <a:pt x="20183" y="24090"/>
                        <a:pt x="19532" y="23439"/>
                      </a:cubicBezTo>
                      <a:cubicBezTo>
                        <a:pt x="18881" y="22788"/>
                        <a:pt x="18230" y="22788"/>
                        <a:pt x="16277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719" y="37763"/>
                      </a:lnTo>
                      <a:cubicBezTo>
                        <a:pt x="7813" y="37763"/>
                        <a:pt x="4558" y="37111"/>
                        <a:pt x="3255" y="35809"/>
                      </a:cubicBezTo>
                      <a:cubicBezTo>
                        <a:pt x="1302" y="34507"/>
                        <a:pt x="651" y="31903"/>
                        <a:pt x="651" y="28647"/>
                      </a:cubicBezTo>
                      <a:lnTo>
                        <a:pt x="651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8" name="Полилиния: фигура 177">
                  <a:extLst>
                    <a:ext uri="{FF2B5EF4-FFF2-40B4-BE49-F238E27FC236}">
                      <a16:creationId xmlns:a16="http://schemas.microsoft.com/office/drawing/2014/main" id="{D01DDAE8-E567-1726-3C05-AD1F242881EB}"/>
                    </a:ext>
                  </a:extLst>
                </p:cNvPr>
                <p:cNvSpPr/>
                <p:nvPr/>
              </p:nvSpPr>
              <p:spPr>
                <a:xfrm>
                  <a:off x="13416591" y="910235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3 h 37762"/>
                    <a:gd name="connsiteX9" fmla="*/ 13022 w 31251"/>
                    <a:gd name="connsiteY9" fmla="*/ 37763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766 w 31251"/>
                    <a:gd name="connsiteY13" fmla="*/ 15626 h 37762"/>
                    <a:gd name="connsiteX14" fmla="*/ 9766 w 31251"/>
                    <a:gd name="connsiteY14" fmla="*/ 22137 h 37762"/>
                    <a:gd name="connsiteX15" fmla="*/ 11068 w 31251"/>
                    <a:gd name="connsiteY15" fmla="*/ 27996 h 37762"/>
                    <a:gd name="connsiteX16" fmla="*/ 14975 w 31251"/>
                    <a:gd name="connsiteY16" fmla="*/ 29299 h 37762"/>
                    <a:gd name="connsiteX17" fmla="*/ 16928 w 31251"/>
                    <a:gd name="connsiteY17" fmla="*/ 29299 h 37762"/>
                    <a:gd name="connsiteX18" fmla="*/ 20834 w 31251"/>
                    <a:gd name="connsiteY18" fmla="*/ 27996 h 37762"/>
                    <a:gd name="connsiteX19" fmla="*/ 22137 w 31251"/>
                    <a:gd name="connsiteY19" fmla="*/ 22137 h 37762"/>
                    <a:gd name="connsiteX20" fmla="*/ 22137 w 31251"/>
                    <a:gd name="connsiteY20" fmla="*/ 15626 h 37762"/>
                    <a:gd name="connsiteX21" fmla="*/ 20834 w 31251"/>
                    <a:gd name="connsiteY21" fmla="*/ 9766 h 37762"/>
                    <a:gd name="connsiteX22" fmla="*/ 16928 w 31251"/>
                    <a:gd name="connsiteY22" fmla="*/ 8464 h 37762"/>
                    <a:gd name="connsiteX23" fmla="*/ 14975 w 31251"/>
                    <a:gd name="connsiteY23" fmla="*/ 8464 h 37762"/>
                    <a:gd name="connsiteX24" fmla="*/ 11068 w 31251"/>
                    <a:gd name="connsiteY24" fmla="*/ 9766 h 37762"/>
                    <a:gd name="connsiteX25" fmla="*/ 9766 w 31251"/>
                    <a:gd name="connsiteY25" fmla="*/ 15626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1302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3"/>
                        <a:pt x="17579" y="37763"/>
                      </a:cubicBezTo>
                      <a:lnTo>
                        <a:pt x="13022" y="37763"/>
                      </a:lnTo>
                      <a:cubicBezTo>
                        <a:pt x="8464" y="37763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766" y="15626"/>
                      </a:moveTo>
                      <a:lnTo>
                        <a:pt x="9766" y="22137"/>
                      </a:lnTo>
                      <a:cubicBezTo>
                        <a:pt x="9766" y="25392"/>
                        <a:pt x="10417" y="27345"/>
                        <a:pt x="11068" y="27996"/>
                      </a:cubicBezTo>
                      <a:cubicBezTo>
                        <a:pt x="11719" y="28647"/>
                        <a:pt x="13022" y="29299"/>
                        <a:pt x="14975" y="29299"/>
                      </a:cubicBezTo>
                      <a:lnTo>
                        <a:pt x="16928" y="29299"/>
                      </a:lnTo>
                      <a:cubicBezTo>
                        <a:pt x="18881" y="29299"/>
                        <a:pt x="20183" y="28647"/>
                        <a:pt x="20834" y="27996"/>
                      </a:cubicBezTo>
                      <a:cubicBezTo>
                        <a:pt x="21486" y="27345"/>
                        <a:pt x="22137" y="25392"/>
                        <a:pt x="22137" y="22137"/>
                      </a:cubicBezTo>
                      <a:lnTo>
                        <a:pt x="22137" y="15626"/>
                      </a:lnTo>
                      <a:cubicBezTo>
                        <a:pt x="22137" y="12370"/>
                        <a:pt x="21486" y="10417"/>
                        <a:pt x="20834" y="9766"/>
                      </a:cubicBezTo>
                      <a:cubicBezTo>
                        <a:pt x="20183" y="9115"/>
                        <a:pt x="18881" y="8464"/>
                        <a:pt x="16928" y="8464"/>
                      </a:cubicBezTo>
                      <a:lnTo>
                        <a:pt x="14975" y="8464"/>
                      </a:ln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9766" y="10417"/>
                        <a:pt x="9766" y="12370"/>
                        <a:pt x="9766" y="1562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" name="Полилиния: фигура 178">
                  <a:extLst>
                    <a:ext uri="{FF2B5EF4-FFF2-40B4-BE49-F238E27FC236}">
                      <a16:creationId xmlns:a16="http://schemas.microsoft.com/office/drawing/2014/main" id="{CB042B3F-B3E4-A38E-33C9-5D05C6217C7A}"/>
                    </a:ext>
                  </a:extLst>
                </p:cNvPr>
                <p:cNvSpPr/>
                <p:nvPr/>
              </p:nvSpPr>
              <p:spPr>
                <a:xfrm>
                  <a:off x="13451098" y="9102351"/>
                  <a:ext cx="28647" cy="37762"/>
                </a:xfrm>
                <a:custGeom>
                  <a:avLst/>
                  <a:gdLst>
                    <a:gd name="connsiteX0" fmla="*/ 651 w 28647"/>
                    <a:gd name="connsiteY0" fmla="*/ 26043 h 37762"/>
                    <a:gd name="connsiteX1" fmla="*/ 9766 w 28647"/>
                    <a:gd name="connsiteY1" fmla="*/ 26043 h 37762"/>
                    <a:gd name="connsiteX2" fmla="*/ 9766 w 28647"/>
                    <a:gd name="connsiteY2" fmla="*/ 26694 h 37762"/>
                    <a:gd name="connsiteX3" fmla="*/ 11068 w 28647"/>
                    <a:gd name="connsiteY3" fmla="*/ 29299 h 37762"/>
                    <a:gd name="connsiteX4" fmla="*/ 14324 w 28647"/>
                    <a:gd name="connsiteY4" fmla="*/ 29950 h 37762"/>
                    <a:gd name="connsiteX5" fmla="*/ 16928 w 28647"/>
                    <a:gd name="connsiteY5" fmla="*/ 29950 h 37762"/>
                    <a:gd name="connsiteX6" fmla="*/ 20183 w 28647"/>
                    <a:gd name="connsiteY6" fmla="*/ 29299 h 37762"/>
                    <a:gd name="connsiteX7" fmla="*/ 20834 w 28647"/>
                    <a:gd name="connsiteY7" fmla="*/ 27345 h 37762"/>
                    <a:gd name="connsiteX8" fmla="*/ 20834 w 28647"/>
                    <a:gd name="connsiteY8" fmla="*/ 25392 h 37762"/>
                    <a:gd name="connsiteX9" fmla="*/ 20183 w 28647"/>
                    <a:gd name="connsiteY9" fmla="*/ 23439 h 37762"/>
                    <a:gd name="connsiteX10" fmla="*/ 16928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068 w 28647"/>
                    <a:gd name="connsiteY38" fmla="*/ 37763 h 37762"/>
                    <a:gd name="connsiteX39" fmla="*/ 2604 w 28647"/>
                    <a:gd name="connsiteY39" fmla="*/ 35809 h 37762"/>
                    <a:gd name="connsiteX40" fmla="*/ 0 w 28647"/>
                    <a:gd name="connsiteY40" fmla="*/ 28647 h 37762"/>
                    <a:gd name="connsiteX41" fmla="*/ 0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651" y="26043"/>
                      </a:moveTo>
                      <a:lnTo>
                        <a:pt x="9766" y="26043"/>
                      </a:lnTo>
                      <a:lnTo>
                        <a:pt x="9766" y="26694"/>
                      </a:lnTo>
                      <a:cubicBezTo>
                        <a:pt x="9766" y="27996"/>
                        <a:pt x="10417" y="29299"/>
                        <a:pt x="11068" y="29299"/>
                      </a:cubicBezTo>
                      <a:cubicBezTo>
                        <a:pt x="11719" y="29950"/>
                        <a:pt x="13022" y="29950"/>
                        <a:pt x="14324" y="29950"/>
                      </a:cubicBezTo>
                      <a:lnTo>
                        <a:pt x="16928" y="29950"/>
                      </a:lnTo>
                      <a:cubicBezTo>
                        <a:pt x="18230" y="29950"/>
                        <a:pt x="19532" y="29950"/>
                        <a:pt x="20183" y="29299"/>
                      </a:cubicBezTo>
                      <a:cubicBezTo>
                        <a:pt x="20834" y="28647"/>
                        <a:pt x="20834" y="27996"/>
                        <a:pt x="20834" y="27345"/>
                      </a:cubicBezTo>
                      <a:lnTo>
                        <a:pt x="20834" y="25392"/>
                      </a:lnTo>
                      <a:cubicBezTo>
                        <a:pt x="20834" y="24741"/>
                        <a:pt x="20834" y="24090"/>
                        <a:pt x="20183" y="23439"/>
                      </a:cubicBezTo>
                      <a:cubicBezTo>
                        <a:pt x="19532" y="22788"/>
                        <a:pt x="18881" y="22788"/>
                        <a:pt x="16928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068" y="37763"/>
                      </a:lnTo>
                      <a:cubicBezTo>
                        <a:pt x="7162" y="37763"/>
                        <a:pt x="3906" y="37111"/>
                        <a:pt x="2604" y="35809"/>
                      </a:cubicBezTo>
                      <a:cubicBezTo>
                        <a:pt x="651" y="34507"/>
                        <a:pt x="0" y="31903"/>
                        <a:pt x="0" y="28647"/>
                      </a:cubicBezTo>
                      <a:lnTo>
                        <a:pt x="0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" name="Полилиния: фигура 179">
                  <a:extLst>
                    <a:ext uri="{FF2B5EF4-FFF2-40B4-BE49-F238E27FC236}">
                      <a16:creationId xmlns:a16="http://schemas.microsoft.com/office/drawing/2014/main" id="{A3C168C9-536F-289E-A5C9-36346E46B3CD}"/>
                    </a:ext>
                  </a:extLst>
                </p:cNvPr>
                <p:cNvSpPr/>
                <p:nvPr/>
              </p:nvSpPr>
              <p:spPr>
                <a:xfrm>
                  <a:off x="13483652" y="9102351"/>
                  <a:ext cx="26694" cy="37762"/>
                </a:xfrm>
                <a:custGeom>
                  <a:avLst/>
                  <a:gdLst>
                    <a:gd name="connsiteX0" fmla="*/ 9115 w 26694"/>
                    <a:gd name="connsiteY0" fmla="*/ 37763 h 37762"/>
                    <a:gd name="connsiteX1" fmla="*/ 9115 w 26694"/>
                    <a:gd name="connsiteY1" fmla="*/ 8464 h 37762"/>
                    <a:gd name="connsiteX2" fmla="*/ 0 w 26694"/>
                    <a:gd name="connsiteY2" fmla="*/ 8464 h 37762"/>
                    <a:gd name="connsiteX3" fmla="*/ 0 w 26694"/>
                    <a:gd name="connsiteY3" fmla="*/ 0 h 37762"/>
                    <a:gd name="connsiteX4" fmla="*/ 26694 w 26694"/>
                    <a:gd name="connsiteY4" fmla="*/ 0 h 37762"/>
                    <a:gd name="connsiteX5" fmla="*/ 26694 w 26694"/>
                    <a:gd name="connsiteY5" fmla="*/ 8464 h 37762"/>
                    <a:gd name="connsiteX6" fmla="*/ 17579 w 26694"/>
                    <a:gd name="connsiteY6" fmla="*/ 8464 h 37762"/>
                    <a:gd name="connsiteX7" fmla="*/ 17579 w 26694"/>
                    <a:gd name="connsiteY7" fmla="*/ 37763 h 37762"/>
                    <a:gd name="connsiteX8" fmla="*/ 9115 w 26694"/>
                    <a:gd name="connsiteY8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694" h="37762">
                      <a:moveTo>
                        <a:pt x="9115" y="37763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6694" y="0"/>
                      </a:lnTo>
                      <a:lnTo>
                        <a:pt x="26694" y="8464"/>
                      </a:lnTo>
                      <a:lnTo>
                        <a:pt x="17579" y="8464"/>
                      </a:lnTo>
                      <a:lnTo>
                        <a:pt x="17579" y="37763"/>
                      </a:lnTo>
                      <a:lnTo>
                        <a:pt x="9115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3" name="Полилиния: фигура 182">
                  <a:extLst>
                    <a:ext uri="{FF2B5EF4-FFF2-40B4-BE49-F238E27FC236}">
                      <a16:creationId xmlns:a16="http://schemas.microsoft.com/office/drawing/2014/main" id="{8E99F081-AFE3-1A62-D32A-CD6E060E0A1E}"/>
                    </a:ext>
                  </a:extLst>
                </p:cNvPr>
                <p:cNvSpPr/>
                <p:nvPr/>
              </p:nvSpPr>
              <p:spPr>
                <a:xfrm>
                  <a:off x="13508393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3439 w 33855"/>
                    <a:gd name="connsiteY4" fmla="*/ 37763 h 37762"/>
                    <a:gd name="connsiteX5" fmla="*/ 22137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3 h 37762"/>
                    <a:gd name="connsiteX8" fmla="*/ 0 w 33855"/>
                    <a:gd name="connsiteY8" fmla="*/ 37763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6928 w 33855"/>
                    <a:gd name="connsiteY11" fmla="*/ 7813 h 37762"/>
                    <a:gd name="connsiteX12" fmla="*/ 16277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3439" y="37763"/>
                      </a:lnTo>
                      <a:lnTo>
                        <a:pt x="22137" y="31252"/>
                      </a:lnTo>
                      <a:lnTo>
                        <a:pt x="11068" y="31252"/>
                      </a:lnTo>
                      <a:lnTo>
                        <a:pt x="9766" y="37763"/>
                      </a:lnTo>
                      <a:lnTo>
                        <a:pt x="0" y="37763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6928" y="7813"/>
                      </a:lnTo>
                      <a:lnTo>
                        <a:pt x="16277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" name="Полилиния: фигура 186">
                  <a:extLst>
                    <a:ext uri="{FF2B5EF4-FFF2-40B4-BE49-F238E27FC236}">
                      <a16:creationId xmlns:a16="http://schemas.microsoft.com/office/drawing/2014/main" id="{E1921A36-FE3F-4536-114F-616FF74CED6E}"/>
                    </a:ext>
                  </a:extLst>
                </p:cNvPr>
                <p:cNvSpPr/>
                <p:nvPr/>
              </p:nvSpPr>
              <p:spPr>
                <a:xfrm>
                  <a:off x="13546155" y="910235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3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3 h 37762"/>
                    <a:gd name="connsiteX7" fmla="*/ 19532 w 33204"/>
                    <a:gd name="connsiteY7" fmla="*/ 37763 h 37762"/>
                    <a:gd name="connsiteX8" fmla="*/ 9115 w 33204"/>
                    <a:gd name="connsiteY8" fmla="*/ 9766 h 37762"/>
                    <a:gd name="connsiteX9" fmla="*/ 9115 w 33204"/>
                    <a:gd name="connsiteY9" fmla="*/ 37763 h 37762"/>
                    <a:gd name="connsiteX10" fmla="*/ 0 w 33204"/>
                    <a:gd name="connsiteY10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3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3"/>
                      </a:lnTo>
                      <a:lnTo>
                        <a:pt x="19532" y="37763"/>
                      </a:lnTo>
                      <a:lnTo>
                        <a:pt x="9115" y="9766"/>
                      </a:lnTo>
                      <a:lnTo>
                        <a:pt x="9115" y="37763"/>
                      </a:lnTo>
                      <a:lnTo>
                        <a:pt x="0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8" name="Полилиния: фигура 187">
                  <a:extLst>
                    <a:ext uri="{FF2B5EF4-FFF2-40B4-BE49-F238E27FC236}">
                      <a16:creationId xmlns:a16="http://schemas.microsoft.com/office/drawing/2014/main" id="{3F13D3AE-D8C9-C517-9BAF-D01634640C06}"/>
                    </a:ext>
                  </a:extLst>
                </p:cNvPr>
                <p:cNvSpPr/>
                <p:nvPr/>
              </p:nvSpPr>
              <p:spPr>
                <a:xfrm>
                  <a:off x="13585220" y="9102351"/>
                  <a:ext cx="27996" cy="37762"/>
                </a:xfrm>
                <a:custGeom>
                  <a:avLst/>
                  <a:gdLst>
                    <a:gd name="connsiteX0" fmla="*/ 0 w 27996"/>
                    <a:gd name="connsiteY0" fmla="*/ 37763 h 37762"/>
                    <a:gd name="connsiteX1" fmla="*/ 0 w 27996"/>
                    <a:gd name="connsiteY1" fmla="*/ 28647 h 37762"/>
                    <a:gd name="connsiteX2" fmla="*/ 16277 w 27996"/>
                    <a:gd name="connsiteY2" fmla="*/ 8464 h 37762"/>
                    <a:gd name="connsiteX3" fmla="*/ 651 w 27996"/>
                    <a:gd name="connsiteY3" fmla="*/ 8464 h 37762"/>
                    <a:gd name="connsiteX4" fmla="*/ 651 w 27996"/>
                    <a:gd name="connsiteY4" fmla="*/ 0 h 37762"/>
                    <a:gd name="connsiteX5" fmla="*/ 27996 w 27996"/>
                    <a:gd name="connsiteY5" fmla="*/ 0 h 37762"/>
                    <a:gd name="connsiteX6" fmla="*/ 27996 w 27996"/>
                    <a:gd name="connsiteY6" fmla="*/ 9115 h 37762"/>
                    <a:gd name="connsiteX7" fmla="*/ 11719 w 27996"/>
                    <a:gd name="connsiteY7" fmla="*/ 28647 h 37762"/>
                    <a:gd name="connsiteX8" fmla="*/ 27996 w 27996"/>
                    <a:gd name="connsiteY8" fmla="*/ 28647 h 37762"/>
                    <a:gd name="connsiteX9" fmla="*/ 27996 w 27996"/>
                    <a:gd name="connsiteY9" fmla="*/ 37111 h 37762"/>
                    <a:gd name="connsiteX10" fmla="*/ 0 w 27996"/>
                    <a:gd name="connsiteY10" fmla="*/ 37111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996" h="37762">
                      <a:moveTo>
                        <a:pt x="0" y="37763"/>
                      </a:moveTo>
                      <a:lnTo>
                        <a:pt x="0" y="28647"/>
                      </a:lnTo>
                      <a:lnTo>
                        <a:pt x="16277" y="8464"/>
                      </a:lnTo>
                      <a:lnTo>
                        <a:pt x="651" y="8464"/>
                      </a:lnTo>
                      <a:lnTo>
                        <a:pt x="651" y="0"/>
                      </a:lnTo>
                      <a:lnTo>
                        <a:pt x="27996" y="0"/>
                      </a:lnTo>
                      <a:lnTo>
                        <a:pt x="27996" y="9115"/>
                      </a:lnTo>
                      <a:lnTo>
                        <a:pt x="11719" y="28647"/>
                      </a:lnTo>
                      <a:lnTo>
                        <a:pt x="27996" y="28647"/>
                      </a:lnTo>
                      <a:lnTo>
                        <a:pt x="27996" y="37111"/>
                      </a:lnTo>
                      <a:lnTo>
                        <a:pt x="0" y="3711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" name="Полилиния: фигура 249">
                  <a:extLst>
                    <a:ext uri="{FF2B5EF4-FFF2-40B4-BE49-F238E27FC236}">
                      <a16:creationId xmlns:a16="http://schemas.microsoft.com/office/drawing/2014/main" id="{28F61A2F-31F2-A6B1-8A60-378BB35675E8}"/>
                    </a:ext>
                  </a:extLst>
                </p:cNvPr>
                <p:cNvSpPr/>
                <p:nvPr/>
              </p:nvSpPr>
              <p:spPr>
                <a:xfrm>
                  <a:off x="13616472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4090 w 33855"/>
                    <a:gd name="connsiteY4" fmla="*/ 37763 h 37762"/>
                    <a:gd name="connsiteX5" fmla="*/ 22788 w 33855"/>
                    <a:gd name="connsiteY5" fmla="*/ 31252 h 37762"/>
                    <a:gd name="connsiteX6" fmla="*/ 11719 w 33855"/>
                    <a:gd name="connsiteY6" fmla="*/ 31252 h 37762"/>
                    <a:gd name="connsiteX7" fmla="*/ 10417 w 33855"/>
                    <a:gd name="connsiteY7" fmla="*/ 37763 h 37762"/>
                    <a:gd name="connsiteX8" fmla="*/ 0 w 33855"/>
                    <a:gd name="connsiteY8" fmla="*/ 37763 h 37762"/>
                    <a:gd name="connsiteX9" fmla="*/ 13673 w 33855"/>
                    <a:gd name="connsiteY9" fmla="*/ 23439 h 37762"/>
                    <a:gd name="connsiteX10" fmla="*/ 21486 w 33855"/>
                    <a:gd name="connsiteY10" fmla="*/ 23439 h 37762"/>
                    <a:gd name="connsiteX11" fmla="*/ 18230 w 33855"/>
                    <a:gd name="connsiteY11" fmla="*/ 7813 h 37762"/>
                    <a:gd name="connsiteX12" fmla="*/ 17579 w 33855"/>
                    <a:gd name="connsiteY12" fmla="*/ 7813 h 37762"/>
                    <a:gd name="connsiteX13" fmla="*/ 13673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4090" y="37763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3"/>
                      </a:lnTo>
                      <a:lnTo>
                        <a:pt x="0" y="37763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1" name="Полилиния: фигура 250">
                  <a:extLst>
                    <a:ext uri="{FF2B5EF4-FFF2-40B4-BE49-F238E27FC236}">
                      <a16:creationId xmlns:a16="http://schemas.microsoft.com/office/drawing/2014/main" id="{ADE21A56-400A-2954-6A51-C18A7ADF2499}"/>
                    </a:ext>
                  </a:extLst>
                </p:cNvPr>
                <p:cNvSpPr/>
                <p:nvPr/>
              </p:nvSpPr>
              <p:spPr>
                <a:xfrm>
                  <a:off x="13384037" y="915053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2 h 37762"/>
                    <a:gd name="connsiteX9" fmla="*/ 13022 w 31251"/>
                    <a:gd name="connsiteY9" fmla="*/ 37762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115 w 31251"/>
                    <a:gd name="connsiteY13" fmla="*/ 16277 h 37762"/>
                    <a:gd name="connsiteX14" fmla="*/ 9115 w 31251"/>
                    <a:gd name="connsiteY14" fmla="*/ 22788 h 37762"/>
                    <a:gd name="connsiteX15" fmla="*/ 10417 w 31251"/>
                    <a:gd name="connsiteY15" fmla="*/ 28647 h 37762"/>
                    <a:gd name="connsiteX16" fmla="*/ 14324 w 31251"/>
                    <a:gd name="connsiteY16" fmla="*/ 29950 h 37762"/>
                    <a:gd name="connsiteX17" fmla="*/ 16277 w 31251"/>
                    <a:gd name="connsiteY17" fmla="*/ 29950 h 37762"/>
                    <a:gd name="connsiteX18" fmla="*/ 20183 w 31251"/>
                    <a:gd name="connsiteY18" fmla="*/ 28647 h 37762"/>
                    <a:gd name="connsiteX19" fmla="*/ 21486 w 31251"/>
                    <a:gd name="connsiteY19" fmla="*/ 22788 h 37762"/>
                    <a:gd name="connsiteX20" fmla="*/ 21486 w 31251"/>
                    <a:gd name="connsiteY20" fmla="*/ 16277 h 37762"/>
                    <a:gd name="connsiteX21" fmla="*/ 20183 w 31251"/>
                    <a:gd name="connsiteY21" fmla="*/ 10417 h 37762"/>
                    <a:gd name="connsiteX22" fmla="*/ 16277 w 31251"/>
                    <a:gd name="connsiteY22" fmla="*/ 9115 h 37762"/>
                    <a:gd name="connsiteX23" fmla="*/ 14324 w 31251"/>
                    <a:gd name="connsiteY23" fmla="*/ 9115 h 37762"/>
                    <a:gd name="connsiteX24" fmla="*/ 10417 w 31251"/>
                    <a:gd name="connsiteY24" fmla="*/ 10417 h 37762"/>
                    <a:gd name="connsiteX25" fmla="*/ 9115 w 31251"/>
                    <a:gd name="connsiteY25" fmla="*/ 16277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651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2"/>
                        <a:pt x="17579" y="37762"/>
                      </a:cubicBezTo>
                      <a:lnTo>
                        <a:pt x="13022" y="37762"/>
                      </a:lnTo>
                      <a:cubicBezTo>
                        <a:pt x="8464" y="37762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115" y="16277"/>
                      </a:moveTo>
                      <a:lnTo>
                        <a:pt x="9115" y="22788"/>
                      </a:lnTo>
                      <a:cubicBezTo>
                        <a:pt x="9115" y="26043"/>
                        <a:pt x="9766" y="27996"/>
                        <a:pt x="10417" y="28647"/>
                      </a:cubicBezTo>
                      <a:cubicBezTo>
                        <a:pt x="11068" y="29299"/>
                        <a:pt x="12370" y="29950"/>
                        <a:pt x="14324" y="29950"/>
                      </a:cubicBezTo>
                      <a:lnTo>
                        <a:pt x="16277" y="29950"/>
                      </a:lnTo>
                      <a:cubicBezTo>
                        <a:pt x="18230" y="29950"/>
                        <a:pt x="19532" y="29299"/>
                        <a:pt x="20183" y="28647"/>
                      </a:cubicBezTo>
                      <a:cubicBezTo>
                        <a:pt x="20834" y="27996"/>
                        <a:pt x="21486" y="26043"/>
                        <a:pt x="21486" y="22788"/>
                      </a:cubicBezTo>
                      <a:lnTo>
                        <a:pt x="21486" y="16277"/>
                      </a:lnTo>
                      <a:cubicBezTo>
                        <a:pt x="21486" y="13022"/>
                        <a:pt x="20834" y="11068"/>
                        <a:pt x="20183" y="10417"/>
                      </a:cubicBezTo>
                      <a:cubicBezTo>
                        <a:pt x="19532" y="9766"/>
                        <a:pt x="18230" y="9115"/>
                        <a:pt x="16277" y="9115"/>
                      </a:cubicBezTo>
                      <a:lnTo>
                        <a:pt x="14324" y="9115"/>
                      </a:lnTo>
                      <a:cubicBezTo>
                        <a:pt x="12370" y="9115"/>
                        <a:pt x="11068" y="9766"/>
                        <a:pt x="10417" y="10417"/>
                      </a:cubicBezTo>
                      <a:cubicBezTo>
                        <a:pt x="9766" y="11068"/>
                        <a:pt x="9115" y="13022"/>
                        <a:pt x="9115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2" name="Полилиния: фигура 251">
                  <a:extLst>
                    <a:ext uri="{FF2B5EF4-FFF2-40B4-BE49-F238E27FC236}">
                      <a16:creationId xmlns:a16="http://schemas.microsoft.com/office/drawing/2014/main" id="{755D6E80-FF45-26EE-C875-CF5FF235FEE6}"/>
                    </a:ext>
                  </a:extLst>
                </p:cNvPr>
                <p:cNvSpPr/>
                <p:nvPr/>
              </p:nvSpPr>
              <p:spPr>
                <a:xfrm>
                  <a:off x="13420497" y="9150531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4" name="Полилиния: фигура 253">
                  <a:extLst>
                    <a:ext uri="{FF2B5EF4-FFF2-40B4-BE49-F238E27FC236}">
                      <a16:creationId xmlns:a16="http://schemas.microsoft.com/office/drawing/2014/main" id="{B7670440-8F89-CB07-C148-DE8F8260EA5E}"/>
                    </a:ext>
                  </a:extLst>
                </p:cNvPr>
                <p:cNvSpPr/>
                <p:nvPr/>
              </p:nvSpPr>
              <p:spPr>
                <a:xfrm>
                  <a:off x="13452400" y="9150531"/>
                  <a:ext cx="31902" cy="39064"/>
                </a:xfrm>
                <a:custGeom>
                  <a:avLst/>
                  <a:gdLst>
                    <a:gd name="connsiteX0" fmla="*/ 31903 w 31902"/>
                    <a:gd name="connsiteY0" fmla="*/ 12370 h 39064"/>
                    <a:gd name="connsiteX1" fmla="*/ 22788 w 31902"/>
                    <a:gd name="connsiteY1" fmla="*/ 12370 h 39064"/>
                    <a:gd name="connsiteX2" fmla="*/ 21486 w 31902"/>
                    <a:gd name="connsiteY2" fmla="*/ 9766 h 39064"/>
                    <a:gd name="connsiteX3" fmla="*/ 17579 w 31902"/>
                    <a:gd name="connsiteY3" fmla="*/ 9115 h 39064"/>
                    <a:gd name="connsiteX4" fmla="*/ 14975 w 31902"/>
                    <a:gd name="connsiteY4" fmla="*/ 9115 h 39064"/>
                    <a:gd name="connsiteX5" fmla="*/ 11068 w 31902"/>
                    <a:gd name="connsiteY5" fmla="*/ 10417 h 39064"/>
                    <a:gd name="connsiteX6" fmla="*/ 9766 w 31902"/>
                    <a:gd name="connsiteY6" fmla="*/ 16277 h 39064"/>
                    <a:gd name="connsiteX7" fmla="*/ 9766 w 31902"/>
                    <a:gd name="connsiteY7" fmla="*/ 22788 h 39064"/>
                    <a:gd name="connsiteX8" fmla="*/ 11068 w 31902"/>
                    <a:gd name="connsiteY8" fmla="*/ 28647 h 39064"/>
                    <a:gd name="connsiteX9" fmla="*/ 14975 w 31902"/>
                    <a:gd name="connsiteY9" fmla="*/ 29950 h 39064"/>
                    <a:gd name="connsiteX10" fmla="*/ 17579 w 31902"/>
                    <a:gd name="connsiteY10" fmla="*/ 29950 h 39064"/>
                    <a:gd name="connsiteX11" fmla="*/ 21486 w 31902"/>
                    <a:gd name="connsiteY11" fmla="*/ 29299 h 39064"/>
                    <a:gd name="connsiteX12" fmla="*/ 22788 w 31902"/>
                    <a:gd name="connsiteY12" fmla="*/ 26694 h 39064"/>
                    <a:gd name="connsiteX13" fmla="*/ 22788 w 31902"/>
                    <a:gd name="connsiteY13" fmla="*/ 25392 h 39064"/>
                    <a:gd name="connsiteX14" fmla="*/ 17579 w 31902"/>
                    <a:gd name="connsiteY14" fmla="*/ 25392 h 39064"/>
                    <a:gd name="connsiteX15" fmla="*/ 17579 w 31902"/>
                    <a:gd name="connsiteY15" fmla="*/ 18230 h 39064"/>
                    <a:gd name="connsiteX16" fmla="*/ 31903 w 31902"/>
                    <a:gd name="connsiteY16" fmla="*/ 18230 h 39064"/>
                    <a:gd name="connsiteX17" fmla="*/ 31903 w 31902"/>
                    <a:gd name="connsiteY17" fmla="*/ 24741 h 39064"/>
                    <a:gd name="connsiteX18" fmla="*/ 28647 w 31902"/>
                    <a:gd name="connsiteY18" fmla="*/ 35809 h 39064"/>
                    <a:gd name="connsiteX19" fmla="*/ 18881 w 31902"/>
                    <a:gd name="connsiteY19" fmla="*/ 39065 h 39064"/>
                    <a:gd name="connsiteX20" fmla="*/ 12370 w 31902"/>
                    <a:gd name="connsiteY20" fmla="*/ 39065 h 39064"/>
                    <a:gd name="connsiteX21" fmla="*/ 3255 w 31902"/>
                    <a:gd name="connsiteY21" fmla="*/ 35158 h 39064"/>
                    <a:gd name="connsiteX22" fmla="*/ 0 w 31902"/>
                    <a:gd name="connsiteY22" fmla="*/ 23439 h 39064"/>
                    <a:gd name="connsiteX23" fmla="*/ 0 w 31902"/>
                    <a:gd name="connsiteY23" fmla="*/ 16928 h 39064"/>
                    <a:gd name="connsiteX24" fmla="*/ 3255 w 31902"/>
                    <a:gd name="connsiteY24" fmla="*/ 3906 h 39064"/>
                    <a:gd name="connsiteX25" fmla="*/ 13022 w 31902"/>
                    <a:gd name="connsiteY25" fmla="*/ 0 h 39064"/>
                    <a:gd name="connsiteX26" fmla="*/ 18230 w 31902"/>
                    <a:gd name="connsiteY26" fmla="*/ 0 h 39064"/>
                    <a:gd name="connsiteX27" fmla="*/ 27345 w 31902"/>
                    <a:gd name="connsiteY27" fmla="*/ 3255 h 39064"/>
                    <a:gd name="connsiteX28" fmla="*/ 30601 w 31902"/>
                    <a:gd name="connsiteY28" fmla="*/ 11068 h 39064"/>
                    <a:gd name="connsiteX29" fmla="*/ 30601 w 31902"/>
                    <a:gd name="connsiteY29" fmla="*/ 12370 h 39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1902" h="39064">
                      <a:moveTo>
                        <a:pt x="31903" y="12370"/>
                      </a:moveTo>
                      <a:lnTo>
                        <a:pt x="22788" y="12370"/>
                      </a:lnTo>
                      <a:cubicBezTo>
                        <a:pt x="22788" y="11068"/>
                        <a:pt x="22137" y="10417"/>
                        <a:pt x="21486" y="9766"/>
                      </a:cubicBezTo>
                      <a:cubicBezTo>
                        <a:pt x="20834" y="9115"/>
                        <a:pt x="19532" y="9115"/>
                        <a:pt x="17579" y="9115"/>
                      </a:cubicBezTo>
                      <a:lnTo>
                        <a:pt x="14975" y="9115"/>
                      </a:lnTo>
                      <a:cubicBezTo>
                        <a:pt x="13022" y="9115"/>
                        <a:pt x="11719" y="9766"/>
                        <a:pt x="11068" y="10417"/>
                      </a:cubicBezTo>
                      <a:cubicBezTo>
                        <a:pt x="10417" y="11068"/>
                        <a:pt x="9766" y="13022"/>
                        <a:pt x="9766" y="16277"/>
                      </a:cubicBezTo>
                      <a:lnTo>
                        <a:pt x="9766" y="22788"/>
                      </a:lnTo>
                      <a:cubicBezTo>
                        <a:pt x="9766" y="26043"/>
                        <a:pt x="10417" y="27996"/>
                        <a:pt x="11068" y="28647"/>
                      </a:cubicBezTo>
                      <a:cubicBezTo>
                        <a:pt x="11719" y="29299"/>
                        <a:pt x="13022" y="29950"/>
                        <a:pt x="14975" y="29950"/>
                      </a:cubicBezTo>
                      <a:lnTo>
                        <a:pt x="17579" y="29950"/>
                      </a:lnTo>
                      <a:cubicBezTo>
                        <a:pt x="19532" y="29950"/>
                        <a:pt x="20834" y="29950"/>
                        <a:pt x="21486" y="29299"/>
                      </a:cubicBezTo>
                      <a:cubicBezTo>
                        <a:pt x="22137" y="28647"/>
                        <a:pt x="22788" y="27996"/>
                        <a:pt x="22788" y="26694"/>
                      </a:cubicBezTo>
                      <a:lnTo>
                        <a:pt x="22788" y="25392"/>
                      </a:lnTo>
                      <a:lnTo>
                        <a:pt x="17579" y="25392"/>
                      </a:lnTo>
                      <a:lnTo>
                        <a:pt x="17579" y="18230"/>
                      </a:lnTo>
                      <a:lnTo>
                        <a:pt x="31903" y="18230"/>
                      </a:lnTo>
                      <a:lnTo>
                        <a:pt x="31903" y="24741"/>
                      </a:lnTo>
                      <a:cubicBezTo>
                        <a:pt x="31903" y="29950"/>
                        <a:pt x="30601" y="33856"/>
                        <a:pt x="28647" y="35809"/>
                      </a:cubicBezTo>
                      <a:cubicBezTo>
                        <a:pt x="26694" y="38414"/>
                        <a:pt x="23439" y="39065"/>
                        <a:pt x="18881" y="39065"/>
                      </a:cubicBezTo>
                      <a:lnTo>
                        <a:pt x="12370" y="39065"/>
                      </a:lnTo>
                      <a:cubicBezTo>
                        <a:pt x="8464" y="39065"/>
                        <a:pt x="5860" y="37762"/>
                        <a:pt x="3255" y="35158"/>
                      </a:cubicBezTo>
                      <a:cubicBezTo>
                        <a:pt x="1302" y="32554"/>
                        <a:pt x="0" y="28647"/>
                        <a:pt x="0" y="23439"/>
                      </a:cubicBezTo>
                      <a:lnTo>
                        <a:pt x="0" y="16928"/>
                      </a:lnTo>
                      <a:cubicBezTo>
                        <a:pt x="0" y="11068"/>
                        <a:pt x="1302" y="6511"/>
                        <a:pt x="3255" y="3906"/>
                      </a:cubicBezTo>
                      <a:cubicBezTo>
                        <a:pt x="5209" y="1302"/>
                        <a:pt x="8464" y="0"/>
                        <a:pt x="13022" y="0"/>
                      </a:cubicBezTo>
                      <a:lnTo>
                        <a:pt x="18230" y="0"/>
                      </a:lnTo>
                      <a:cubicBezTo>
                        <a:pt x="22137" y="0"/>
                        <a:pt x="24741" y="1302"/>
                        <a:pt x="27345" y="3255"/>
                      </a:cubicBezTo>
                      <a:cubicBezTo>
                        <a:pt x="29950" y="5209"/>
                        <a:pt x="30601" y="7813"/>
                        <a:pt x="30601" y="11068"/>
                      </a:cubicBezTo>
                      <a:lnTo>
                        <a:pt x="30601" y="1237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5" name="Полилиния: фигура 254">
                  <a:extLst>
                    <a:ext uri="{FF2B5EF4-FFF2-40B4-BE49-F238E27FC236}">
                      <a16:creationId xmlns:a16="http://schemas.microsoft.com/office/drawing/2014/main" id="{C0B25A36-BB21-6AD2-8652-0F6DE4BD8B23}"/>
                    </a:ext>
                  </a:extLst>
                </p:cNvPr>
                <p:cNvSpPr/>
                <p:nvPr/>
              </p:nvSpPr>
              <p:spPr>
                <a:xfrm>
                  <a:off x="13486907" y="9150531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022 w 33856"/>
                    <a:gd name="connsiteY9" fmla="*/ 23439 h 37762"/>
                    <a:gd name="connsiteX10" fmla="*/ 20834 w 33856"/>
                    <a:gd name="connsiteY10" fmla="*/ 23439 h 37762"/>
                    <a:gd name="connsiteX11" fmla="*/ 17579 w 33856"/>
                    <a:gd name="connsiteY11" fmla="*/ 7813 h 37762"/>
                    <a:gd name="connsiteX12" fmla="*/ 16928 w 33856"/>
                    <a:gd name="connsiteY12" fmla="*/ 7813 h 37762"/>
                    <a:gd name="connsiteX13" fmla="*/ 13022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6" name="Полилиния: фигура 255">
                  <a:extLst>
                    <a:ext uri="{FF2B5EF4-FFF2-40B4-BE49-F238E27FC236}">
                      <a16:creationId xmlns:a16="http://schemas.microsoft.com/office/drawing/2014/main" id="{C5ECB8A1-3B28-0CA3-6035-792D3CB7CEB0}"/>
                    </a:ext>
                  </a:extLst>
                </p:cNvPr>
                <p:cNvSpPr/>
                <p:nvPr/>
              </p:nvSpPr>
              <p:spPr>
                <a:xfrm>
                  <a:off x="13524670" y="915053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7" name="Полилиния: фигура 256">
                  <a:extLst>
                    <a:ext uri="{FF2B5EF4-FFF2-40B4-BE49-F238E27FC236}">
                      <a16:creationId xmlns:a16="http://schemas.microsoft.com/office/drawing/2014/main" id="{14FE4643-1FFE-9C27-F04E-DE9E8ECD0726}"/>
                    </a:ext>
                  </a:extLst>
                </p:cNvPr>
                <p:cNvSpPr/>
                <p:nvPr/>
              </p:nvSpPr>
              <p:spPr>
                <a:xfrm>
                  <a:off x="13565037" y="9150531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8" name="Полилиния: фигура 257">
                  <a:extLst>
                    <a:ext uri="{FF2B5EF4-FFF2-40B4-BE49-F238E27FC236}">
                      <a16:creationId xmlns:a16="http://schemas.microsoft.com/office/drawing/2014/main" id="{37E5A490-647B-C260-6218-88B5E31D90CF}"/>
                    </a:ext>
                  </a:extLst>
                </p:cNvPr>
                <p:cNvSpPr/>
                <p:nvPr/>
              </p:nvSpPr>
              <p:spPr>
                <a:xfrm>
                  <a:off x="13579360" y="9151182"/>
                  <a:ext cx="29949" cy="37762"/>
                </a:xfrm>
                <a:custGeom>
                  <a:avLst/>
                  <a:gdLst>
                    <a:gd name="connsiteX0" fmla="*/ 29950 w 29949"/>
                    <a:gd name="connsiteY0" fmla="*/ 22788 h 37762"/>
                    <a:gd name="connsiteX1" fmla="*/ 29950 w 29949"/>
                    <a:gd name="connsiteY1" fmla="*/ 24090 h 37762"/>
                    <a:gd name="connsiteX2" fmla="*/ 26694 w 29949"/>
                    <a:gd name="connsiteY2" fmla="*/ 34507 h 37762"/>
                    <a:gd name="connsiteX3" fmla="*/ 16928 w 29949"/>
                    <a:gd name="connsiteY3" fmla="*/ 37763 h 37762"/>
                    <a:gd name="connsiteX4" fmla="*/ 13673 w 29949"/>
                    <a:gd name="connsiteY4" fmla="*/ 37763 h 37762"/>
                    <a:gd name="connsiteX5" fmla="*/ 3255 w 29949"/>
                    <a:gd name="connsiteY5" fmla="*/ 34507 h 37762"/>
                    <a:gd name="connsiteX6" fmla="*/ 0 w 29949"/>
                    <a:gd name="connsiteY6" fmla="*/ 22788 h 37762"/>
                    <a:gd name="connsiteX7" fmla="*/ 0 w 29949"/>
                    <a:gd name="connsiteY7" fmla="*/ 14975 h 37762"/>
                    <a:gd name="connsiteX8" fmla="*/ 3255 w 29949"/>
                    <a:gd name="connsiteY8" fmla="*/ 3255 h 37762"/>
                    <a:gd name="connsiteX9" fmla="*/ 13673 w 29949"/>
                    <a:gd name="connsiteY9" fmla="*/ 0 h 37762"/>
                    <a:gd name="connsiteX10" fmla="*/ 16277 w 29949"/>
                    <a:gd name="connsiteY10" fmla="*/ 0 h 37762"/>
                    <a:gd name="connsiteX11" fmla="*/ 26694 w 29949"/>
                    <a:gd name="connsiteY11" fmla="*/ 3255 h 37762"/>
                    <a:gd name="connsiteX12" fmla="*/ 29298 w 29949"/>
                    <a:gd name="connsiteY12" fmla="*/ 13673 h 37762"/>
                    <a:gd name="connsiteX13" fmla="*/ 29298 w 29949"/>
                    <a:gd name="connsiteY13" fmla="*/ 14324 h 37762"/>
                    <a:gd name="connsiteX14" fmla="*/ 20183 w 29949"/>
                    <a:gd name="connsiteY14" fmla="*/ 14324 h 37762"/>
                    <a:gd name="connsiteX15" fmla="*/ 20183 w 29949"/>
                    <a:gd name="connsiteY15" fmla="*/ 13673 h 37762"/>
                    <a:gd name="connsiteX16" fmla="*/ 18881 w 29949"/>
                    <a:gd name="connsiteY16" fmla="*/ 9766 h 37762"/>
                    <a:gd name="connsiteX17" fmla="*/ 14975 w 29949"/>
                    <a:gd name="connsiteY17" fmla="*/ 8464 h 37762"/>
                    <a:gd name="connsiteX18" fmla="*/ 11068 w 29949"/>
                    <a:gd name="connsiteY18" fmla="*/ 9766 h 37762"/>
                    <a:gd name="connsiteX19" fmla="*/ 11068 w 29949"/>
                    <a:gd name="connsiteY19" fmla="*/ 15626 h 37762"/>
                    <a:gd name="connsiteX20" fmla="*/ 11068 w 29949"/>
                    <a:gd name="connsiteY20" fmla="*/ 22137 h 37762"/>
                    <a:gd name="connsiteX21" fmla="*/ 12370 w 29949"/>
                    <a:gd name="connsiteY21" fmla="*/ 27996 h 37762"/>
                    <a:gd name="connsiteX22" fmla="*/ 16277 w 29949"/>
                    <a:gd name="connsiteY22" fmla="*/ 29299 h 37762"/>
                    <a:gd name="connsiteX23" fmla="*/ 20183 w 29949"/>
                    <a:gd name="connsiteY23" fmla="*/ 27996 h 37762"/>
                    <a:gd name="connsiteX24" fmla="*/ 21486 w 29949"/>
                    <a:gd name="connsiteY24" fmla="*/ 24090 h 37762"/>
                    <a:gd name="connsiteX25" fmla="*/ 21486 w 29949"/>
                    <a:gd name="connsiteY25" fmla="*/ 22788 h 37762"/>
                    <a:gd name="connsiteX26" fmla="*/ 29950 w 29949"/>
                    <a:gd name="connsiteY26" fmla="*/ 22788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9949" h="37762">
                      <a:moveTo>
                        <a:pt x="29950" y="22788"/>
                      </a:moveTo>
                      <a:lnTo>
                        <a:pt x="29950" y="24090"/>
                      </a:lnTo>
                      <a:cubicBezTo>
                        <a:pt x="29950" y="29299"/>
                        <a:pt x="28647" y="32554"/>
                        <a:pt x="26694" y="34507"/>
                      </a:cubicBezTo>
                      <a:cubicBezTo>
                        <a:pt x="24741" y="36460"/>
                        <a:pt x="21486" y="37763"/>
                        <a:pt x="16928" y="37763"/>
                      </a:cubicBezTo>
                      <a:lnTo>
                        <a:pt x="13673" y="37763"/>
                      </a:lnTo>
                      <a:cubicBezTo>
                        <a:pt x="9115" y="37763"/>
                        <a:pt x="5209" y="36460"/>
                        <a:pt x="3255" y="34507"/>
                      </a:cubicBezTo>
                      <a:cubicBezTo>
                        <a:pt x="1302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ubicBezTo>
                        <a:pt x="0" y="9115"/>
                        <a:pt x="1302" y="5209"/>
                        <a:pt x="3255" y="3255"/>
                      </a:cubicBezTo>
                      <a:cubicBezTo>
                        <a:pt x="5209" y="1302"/>
                        <a:pt x="8464" y="0"/>
                        <a:pt x="13673" y="0"/>
                      </a:cubicBezTo>
                      <a:lnTo>
                        <a:pt x="16277" y="0"/>
                      </a:lnTo>
                      <a:cubicBezTo>
                        <a:pt x="20834" y="0"/>
                        <a:pt x="24741" y="1302"/>
                        <a:pt x="26694" y="3255"/>
                      </a:cubicBezTo>
                      <a:cubicBezTo>
                        <a:pt x="28647" y="5209"/>
                        <a:pt x="29298" y="8464"/>
                        <a:pt x="29298" y="13673"/>
                      </a:cubicBezTo>
                      <a:lnTo>
                        <a:pt x="29298" y="14324"/>
                      </a:lnTo>
                      <a:lnTo>
                        <a:pt x="20183" y="14324"/>
                      </a:lnTo>
                      <a:lnTo>
                        <a:pt x="20183" y="13673"/>
                      </a:lnTo>
                      <a:cubicBezTo>
                        <a:pt x="20183" y="11719"/>
                        <a:pt x="19532" y="10417"/>
                        <a:pt x="18881" y="9766"/>
                      </a:cubicBezTo>
                      <a:cubicBezTo>
                        <a:pt x="18230" y="9115"/>
                        <a:pt x="16928" y="8464"/>
                        <a:pt x="14975" y="8464"/>
                      </a:cubicBez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11068" y="10417"/>
                        <a:pt x="11068" y="12370"/>
                        <a:pt x="11068" y="15626"/>
                      </a:cubicBezTo>
                      <a:lnTo>
                        <a:pt x="11068" y="22137"/>
                      </a:lnTo>
                      <a:cubicBezTo>
                        <a:pt x="11068" y="25392"/>
                        <a:pt x="11719" y="27345"/>
                        <a:pt x="12370" y="27996"/>
                      </a:cubicBezTo>
                      <a:cubicBezTo>
                        <a:pt x="13022" y="28647"/>
                        <a:pt x="14324" y="29299"/>
                        <a:pt x="16277" y="29299"/>
                      </a:cubicBezTo>
                      <a:cubicBezTo>
                        <a:pt x="18230" y="29299"/>
                        <a:pt x="19532" y="28647"/>
                        <a:pt x="20183" y="27996"/>
                      </a:cubicBezTo>
                      <a:cubicBezTo>
                        <a:pt x="20834" y="27345"/>
                        <a:pt x="21486" y="26043"/>
                        <a:pt x="21486" y="24090"/>
                      </a:cubicBezTo>
                      <a:lnTo>
                        <a:pt x="21486" y="22788"/>
                      </a:lnTo>
                      <a:lnTo>
                        <a:pt x="29950" y="2278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9" name="Полилиния: фигура 258">
                  <a:extLst>
                    <a:ext uri="{FF2B5EF4-FFF2-40B4-BE49-F238E27FC236}">
                      <a16:creationId xmlns:a16="http://schemas.microsoft.com/office/drawing/2014/main" id="{7E9C2964-EB7F-A565-841A-24E06EEE4C21}"/>
                    </a:ext>
                  </a:extLst>
                </p:cNvPr>
                <p:cNvSpPr/>
                <p:nvPr/>
              </p:nvSpPr>
              <p:spPr>
                <a:xfrm>
                  <a:off x="13611914" y="915053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2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2 h 37762"/>
                    <a:gd name="connsiteX4" fmla="*/ 24090 w 33855"/>
                    <a:gd name="connsiteY4" fmla="*/ 37762 h 37762"/>
                    <a:gd name="connsiteX5" fmla="*/ 22788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2 h 37762"/>
                    <a:gd name="connsiteX8" fmla="*/ 0 w 33855"/>
                    <a:gd name="connsiteY8" fmla="*/ 37762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7579 w 33855"/>
                    <a:gd name="connsiteY11" fmla="*/ 7813 h 37762"/>
                    <a:gd name="connsiteX12" fmla="*/ 16928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068" y="31252"/>
                      </a:lnTo>
                      <a:lnTo>
                        <a:pt x="9766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" name="Полилиния: фигура 259">
                  <a:extLst>
                    <a:ext uri="{FF2B5EF4-FFF2-40B4-BE49-F238E27FC236}">
                      <a16:creationId xmlns:a16="http://schemas.microsoft.com/office/drawing/2014/main" id="{B2C70954-BCAD-7D3E-5CBF-74F51F30352D}"/>
                    </a:ext>
                  </a:extLst>
                </p:cNvPr>
                <p:cNvSpPr/>
                <p:nvPr/>
              </p:nvSpPr>
              <p:spPr>
                <a:xfrm>
                  <a:off x="13385339" y="9199362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" name="Полилиния: фигура 260">
                  <a:extLst>
                    <a:ext uri="{FF2B5EF4-FFF2-40B4-BE49-F238E27FC236}">
                      <a16:creationId xmlns:a16="http://schemas.microsoft.com/office/drawing/2014/main" id="{412BE7AF-8FA0-6D38-06D1-8F2EAB6D1F9E}"/>
                    </a:ext>
                  </a:extLst>
                </p:cNvPr>
                <p:cNvSpPr/>
                <p:nvPr/>
              </p:nvSpPr>
              <p:spPr>
                <a:xfrm>
                  <a:off x="13401616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4" name="Полилиния: фигура 263">
                  <a:extLst>
                    <a:ext uri="{FF2B5EF4-FFF2-40B4-BE49-F238E27FC236}">
                      <a16:creationId xmlns:a16="http://schemas.microsoft.com/office/drawing/2014/main" id="{756309C2-8209-BE6A-5B91-D84286F9CA87}"/>
                    </a:ext>
                  </a:extLst>
                </p:cNvPr>
                <p:cNvSpPr/>
                <p:nvPr/>
              </p:nvSpPr>
              <p:spPr>
                <a:xfrm>
                  <a:off x="13439379" y="9199362"/>
                  <a:ext cx="27345" cy="37762"/>
                </a:xfrm>
                <a:custGeom>
                  <a:avLst/>
                  <a:gdLst>
                    <a:gd name="connsiteX0" fmla="*/ 9115 w 27345"/>
                    <a:gd name="connsiteY0" fmla="*/ 37762 h 37762"/>
                    <a:gd name="connsiteX1" fmla="*/ 9115 w 27345"/>
                    <a:gd name="connsiteY1" fmla="*/ 8464 h 37762"/>
                    <a:gd name="connsiteX2" fmla="*/ 0 w 27345"/>
                    <a:gd name="connsiteY2" fmla="*/ 8464 h 37762"/>
                    <a:gd name="connsiteX3" fmla="*/ 0 w 27345"/>
                    <a:gd name="connsiteY3" fmla="*/ 0 h 37762"/>
                    <a:gd name="connsiteX4" fmla="*/ 27345 w 27345"/>
                    <a:gd name="connsiteY4" fmla="*/ 0 h 37762"/>
                    <a:gd name="connsiteX5" fmla="*/ 27345 w 27345"/>
                    <a:gd name="connsiteY5" fmla="*/ 8464 h 37762"/>
                    <a:gd name="connsiteX6" fmla="*/ 18230 w 27345"/>
                    <a:gd name="connsiteY6" fmla="*/ 8464 h 37762"/>
                    <a:gd name="connsiteX7" fmla="*/ 18230 w 27345"/>
                    <a:gd name="connsiteY7" fmla="*/ 37762 h 37762"/>
                    <a:gd name="connsiteX8" fmla="*/ 9115 w 27345"/>
                    <a:gd name="connsiteY8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45" h="37762">
                      <a:moveTo>
                        <a:pt x="9115" y="37762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7345" y="0"/>
                      </a:lnTo>
                      <a:lnTo>
                        <a:pt x="27345" y="8464"/>
                      </a:lnTo>
                      <a:lnTo>
                        <a:pt x="18230" y="8464"/>
                      </a:lnTo>
                      <a:lnTo>
                        <a:pt x="18230" y="37762"/>
                      </a:lnTo>
                      <a:lnTo>
                        <a:pt x="9115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" name="Полилиния: фигура 264">
                  <a:extLst>
                    <a:ext uri="{FF2B5EF4-FFF2-40B4-BE49-F238E27FC236}">
                      <a16:creationId xmlns:a16="http://schemas.microsoft.com/office/drawing/2014/main" id="{5C077C92-85A1-E8BD-2181-4A26021797EC}"/>
                    </a:ext>
                  </a:extLst>
                </p:cNvPr>
                <p:cNvSpPr/>
                <p:nvPr/>
              </p:nvSpPr>
              <p:spPr>
                <a:xfrm>
                  <a:off x="13471933" y="9199362"/>
                  <a:ext cx="26043" cy="37762"/>
                </a:xfrm>
                <a:custGeom>
                  <a:avLst/>
                  <a:gdLst>
                    <a:gd name="connsiteX0" fmla="*/ 0 w 26043"/>
                    <a:gd name="connsiteY0" fmla="*/ 37762 h 37762"/>
                    <a:gd name="connsiteX1" fmla="*/ 0 w 26043"/>
                    <a:gd name="connsiteY1" fmla="*/ 0 h 37762"/>
                    <a:gd name="connsiteX2" fmla="*/ 26043 w 26043"/>
                    <a:gd name="connsiteY2" fmla="*/ 0 h 37762"/>
                    <a:gd name="connsiteX3" fmla="*/ 26043 w 26043"/>
                    <a:gd name="connsiteY3" fmla="*/ 8464 h 37762"/>
                    <a:gd name="connsiteX4" fmla="*/ 9115 w 26043"/>
                    <a:gd name="connsiteY4" fmla="*/ 8464 h 37762"/>
                    <a:gd name="connsiteX5" fmla="*/ 9115 w 26043"/>
                    <a:gd name="connsiteY5" fmla="*/ 14975 h 37762"/>
                    <a:gd name="connsiteX6" fmla="*/ 25392 w 26043"/>
                    <a:gd name="connsiteY6" fmla="*/ 14975 h 37762"/>
                    <a:gd name="connsiteX7" fmla="*/ 25392 w 26043"/>
                    <a:gd name="connsiteY7" fmla="*/ 22137 h 37762"/>
                    <a:gd name="connsiteX8" fmla="*/ 9115 w 26043"/>
                    <a:gd name="connsiteY8" fmla="*/ 22137 h 37762"/>
                    <a:gd name="connsiteX9" fmla="*/ 9115 w 26043"/>
                    <a:gd name="connsiteY9" fmla="*/ 29299 h 37762"/>
                    <a:gd name="connsiteX10" fmla="*/ 26043 w 26043"/>
                    <a:gd name="connsiteY10" fmla="*/ 29299 h 37762"/>
                    <a:gd name="connsiteX11" fmla="*/ 26043 w 26043"/>
                    <a:gd name="connsiteY11" fmla="*/ 37762 h 37762"/>
                    <a:gd name="connsiteX12" fmla="*/ 0 w 26043"/>
                    <a:gd name="connsiteY12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043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26043" y="0"/>
                      </a:lnTo>
                      <a:lnTo>
                        <a:pt x="26043" y="8464"/>
                      </a:lnTo>
                      <a:lnTo>
                        <a:pt x="9115" y="8464"/>
                      </a:lnTo>
                      <a:lnTo>
                        <a:pt x="9115" y="14975"/>
                      </a:lnTo>
                      <a:lnTo>
                        <a:pt x="25392" y="14975"/>
                      </a:lnTo>
                      <a:lnTo>
                        <a:pt x="25392" y="22137"/>
                      </a:lnTo>
                      <a:lnTo>
                        <a:pt x="9115" y="22137"/>
                      </a:lnTo>
                      <a:lnTo>
                        <a:pt x="9115" y="29299"/>
                      </a:lnTo>
                      <a:lnTo>
                        <a:pt x="26043" y="29299"/>
                      </a:lnTo>
                      <a:lnTo>
                        <a:pt x="26043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" name="Полилиния: фигура 266">
                  <a:extLst>
                    <a:ext uri="{FF2B5EF4-FFF2-40B4-BE49-F238E27FC236}">
                      <a16:creationId xmlns:a16="http://schemas.microsoft.com/office/drawing/2014/main" id="{B5EC43F2-CC6D-C6AA-1FCA-B76BC0F54AA3}"/>
                    </a:ext>
                  </a:extLst>
                </p:cNvPr>
                <p:cNvSpPr/>
                <p:nvPr/>
              </p:nvSpPr>
              <p:spPr>
                <a:xfrm>
                  <a:off x="13504486" y="9199362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" name="Полилиния: фигура 267">
                  <a:extLst>
                    <a:ext uri="{FF2B5EF4-FFF2-40B4-BE49-F238E27FC236}">
                      <a16:creationId xmlns:a16="http://schemas.microsoft.com/office/drawing/2014/main" id="{8EF4D6D4-40F8-916B-059B-9390AA310007}"/>
                    </a:ext>
                  </a:extLst>
                </p:cNvPr>
                <p:cNvSpPr/>
                <p:nvPr/>
              </p:nvSpPr>
              <p:spPr>
                <a:xfrm>
                  <a:off x="13538342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9" name="Полилиния: фигура 268">
                  <a:extLst>
                    <a:ext uri="{FF2B5EF4-FFF2-40B4-BE49-F238E27FC236}">
                      <a16:creationId xmlns:a16="http://schemas.microsoft.com/office/drawing/2014/main" id="{33895CD7-0C8B-5438-1EDA-DB0A96749631}"/>
                    </a:ext>
                  </a:extLst>
                </p:cNvPr>
                <p:cNvSpPr/>
                <p:nvPr/>
              </p:nvSpPr>
              <p:spPr>
                <a:xfrm>
                  <a:off x="13575454" y="9199362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673 w 33856"/>
                    <a:gd name="connsiteY9" fmla="*/ 23439 h 37762"/>
                    <a:gd name="connsiteX10" fmla="*/ 21486 w 33856"/>
                    <a:gd name="connsiteY10" fmla="*/ 23439 h 37762"/>
                    <a:gd name="connsiteX11" fmla="*/ 18230 w 33856"/>
                    <a:gd name="connsiteY11" fmla="*/ 7813 h 37762"/>
                    <a:gd name="connsiteX12" fmla="*/ 17579 w 33856"/>
                    <a:gd name="connsiteY12" fmla="*/ 7813 h 37762"/>
                    <a:gd name="connsiteX13" fmla="*/ 13673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270" name="Полилиния: фигура 269">
                <a:extLst>
                  <a:ext uri="{FF2B5EF4-FFF2-40B4-BE49-F238E27FC236}">
                    <a16:creationId xmlns:a16="http://schemas.microsoft.com/office/drawing/2014/main" id="{6FCA048D-A3A4-D98D-63A1-705CD27A74CC}"/>
                  </a:ext>
                </a:extLst>
              </p:cNvPr>
              <p:cNvSpPr/>
              <p:nvPr/>
            </p:nvSpPr>
            <p:spPr>
              <a:xfrm>
                <a:off x="13271401" y="8799600"/>
                <a:ext cx="151049" cy="331398"/>
              </a:xfrm>
              <a:custGeom>
                <a:avLst/>
                <a:gdLst>
                  <a:gd name="connsiteX0" fmla="*/ 144539 w 151049"/>
                  <a:gd name="connsiteY0" fmla="*/ 208996 h 331398"/>
                  <a:gd name="connsiteX1" fmla="*/ 134773 w 151049"/>
                  <a:gd name="connsiteY1" fmla="*/ 209647 h 331398"/>
                  <a:gd name="connsiteX2" fmla="*/ 134773 w 151049"/>
                  <a:gd name="connsiteY2" fmla="*/ 187510 h 331398"/>
                  <a:gd name="connsiteX3" fmla="*/ 132820 w 151049"/>
                  <a:gd name="connsiteY3" fmla="*/ 186859 h 331398"/>
                  <a:gd name="connsiteX4" fmla="*/ 132820 w 151049"/>
                  <a:gd name="connsiteY4" fmla="*/ 209647 h 331398"/>
                  <a:gd name="connsiteX5" fmla="*/ 118496 w 151049"/>
                  <a:gd name="connsiteY5" fmla="*/ 210298 h 331398"/>
                  <a:gd name="connsiteX6" fmla="*/ 118496 w 151049"/>
                  <a:gd name="connsiteY6" fmla="*/ 181651 h 331398"/>
                  <a:gd name="connsiteX7" fmla="*/ 116543 w 151049"/>
                  <a:gd name="connsiteY7" fmla="*/ 181000 h 331398"/>
                  <a:gd name="connsiteX8" fmla="*/ 116543 w 151049"/>
                  <a:gd name="connsiteY8" fmla="*/ 210298 h 331398"/>
                  <a:gd name="connsiteX9" fmla="*/ 116543 w 151049"/>
                  <a:gd name="connsiteY9" fmla="*/ 210298 h 331398"/>
                  <a:gd name="connsiteX10" fmla="*/ 116543 w 151049"/>
                  <a:gd name="connsiteY10" fmla="*/ 210298 h 331398"/>
                  <a:gd name="connsiteX11" fmla="*/ 98964 w 151049"/>
                  <a:gd name="connsiteY11" fmla="*/ 211600 h 331398"/>
                  <a:gd name="connsiteX12" fmla="*/ 98964 w 151049"/>
                  <a:gd name="connsiteY12" fmla="*/ 178395 h 331398"/>
                  <a:gd name="connsiteX13" fmla="*/ 112636 w 151049"/>
                  <a:gd name="connsiteY13" fmla="*/ 179697 h 331398"/>
                  <a:gd name="connsiteX14" fmla="*/ 118496 w 151049"/>
                  <a:gd name="connsiteY14" fmla="*/ 175791 h 331398"/>
                  <a:gd name="connsiteX15" fmla="*/ 118496 w 151049"/>
                  <a:gd name="connsiteY15" fmla="*/ 147144 h 331398"/>
                  <a:gd name="connsiteX16" fmla="*/ 132820 w 151049"/>
                  <a:gd name="connsiteY16" fmla="*/ 151050 h 331398"/>
                  <a:gd name="connsiteX17" fmla="*/ 132820 w 151049"/>
                  <a:gd name="connsiteY17" fmla="*/ 164723 h 331398"/>
                  <a:gd name="connsiteX18" fmla="*/ 134773 w 151049"/>
                  <a:gd name="connsiteY18" fmla="*/ 163421 h 331398"/>
                  <a:gd name="connsiteX19" fmla="*/ 134773 w 151049"/>
                  <a:gd name="connsiteY19" fmla="*/ 152352 h 331398"/>
                  <a:gd name="connsiteX20" fmla="*/ 144539 w 151049"/>
                  <a:gd name="connsiteY20" fmla="*/ 154957 h 331398"/>
                  <a:gd name="connsiteX21" fmla="*/ 144539 w 151049"/>
                  <a:gd name="connsiteY21" fmla="*/ 156259 h 331398"/>
                  <a:gd name="connsiteX22" fmla="*/ 150399 w 151049"/>
                  <a:gd name="connsiteY22" fmla="*/ 151701 h 331398"/>
                  <a:gd name="connsiteX23" fmla="*/ 150399 w 151049"/>
                  <a:gd name="connsiteY23" fmla="*/ 98964 h 331398"/>
                  <a:gd name="connsiteX24" fmla="*/ 150399 w 151049"/>
                  <a:gd name="connsiteY24" fmla="*/ 97011 h 331398"/>
                  <a:gd name="connsiteX25" fmla="*/ 651 w 151049"/>
                  <a:gd name="connsiteY25" fmla="*/ 0 h 331398"/>
                  <a:gd name="connsiteX26" fmla="*/ 0 w 151049"/>
                  <a:gd name="connsiteY26" fmla="*/ 326841 h 331398"/>
                  <a:gd name="connsiteX27" fmla="*/ 0 w 151049"/>
                  <a:gd name="connsiteY27" fmla="*/ 331399 h 331398"/>
                  <a:gd name="connsiteX28" fmla="*/ 149097 w 151049"/>
                  <a:gd name="connsiteY28" fmla="*/ 269546 h 331398"/>
                  <a:gd name="connsiteX29" fmla="*/ 151050 w 151049"/>
                  <a:gd name="connsiteY29" fmla="*/ 268895 h 331398"/>
                  <a:gd name="connsiteX30" fmla="*/ 151050 w 151049"/>
                  <a:gd name="connsiteY30" fmla="*/ 193370 h 331398"/>
                  <a:gd name="connsiteX31" fmla="*/ 145190 w 151049"/>
                  <a:gd name="connsiteY31" fmla="*/ 191417 h 331398"/>
                  <a:gd name="connsiteX32" fmla="*/ 144539 w 151049"/>
                  <a:gd name="connsiteY32" fmla="*/ 208996 h 331398"/>
                  <a:gd name="connsiteX33" fmla="*/ 144539 w 151049"/>
                  <a:gd name="connsiteY33" fmla="*/ 152352 h 331398"/>
                  <a:gd name="connsiteX34" fmla="*/ 134773 w 151049"/>
                  <a:gd name="connsiteY34" fmla="*/ 149748 h 331398"/>
                  <a:gd name="connsiteX35" fmla="*/ 134773 w 151049"/>
                  <a:gd name="connsiteY35" fmla="*/ 149748 h 331398"/>
                  <a:gd name="connsiteX36" fmla="*/ 134773 w 151049"/>
                  <a:gd name="connsiteY36" fmla="*/ 149748 h 331398"/>
                  <a:gd name="connsiteX37" fmla="*/ 134773 w 151049"/>
                  <a:gd name="connsiteY37" fmla="*/ 121752 h 331398"/>
                  <a:gd name="connsiteX38" fmla="*/ 144539 w 151049"/>
                  <a:gd name="connsiteY38" fmla="*/ 126309 h 331398"/>
                  <a:gd name="connsiteX39" fmla="*/ 144539 w 151049"/>
                  <a:gd name="connsiteY39" fmla="*/ 152352 h 331398"/>
                  <a:gd name="connsiteX40" fmla="*/ 144539 w 151049"/>
                  <a:gd name="connsiteY40" fmla="*/ 100266 h 331398"/>
                  <a:gd name="connsiteX41" fmla="*/ 144539 w 151049"/>
                  <a:gd name="connsiteY41" fmla="*/ 124356 h 331398"/>
                  <a:gd name="connsiteX42" fmla="*/ 134773 w 151049"/>
                  <a:gd name="connsiteY42" fmla="*/ 119798 h 331398"/>
                  <a:gd name="connsiteX43" fmla="*/ 134773 w 151049"/>
                  <a:gd name="connsiteY43" fmla="*/ 119798 h 331398"/>
                  <a:gd name="connsiteX44" fmla="*/ 134773 w 151049"/>
                  <a:gd name="connsiteY44" fmla="*/ 119798 h 331398"/>
                  <a:gd name="connsiteX45" fmla="*/ 134773 w 151049"/>
                  <a:gd name="connsiteY45" fmla="*/ 94406 h 331398"/>
                  <a:gd name="connsiteX46" fmla="*/ 144539 w 151049"/>
                  <a:gd name="connsiteY46" fmla="*/ 100266 h 331398"/>
                  <a:gd name="connsiteX47" fmla="*/ 118496 w 151049"/>
                  <a:gd name="connsiteY47" fmla="*/ 83338 h 331398"/>
                  <a:gd name="connsiteX48" fmla="*/ 132820 w 151049"/>
                  <a:gd name="connsiteY48" fmla="*/ 92453 h 331398"/>
                  <a:gd name="connsiteX49" fmla="*/ 132820 w 151049"/>
                  <a:gd name="connsiteY49" fmla="*/ 118496 h 331398"/>
                  <a:gd name="connsiteX50" fmla="*/ 118496 w 151049"/>
                  <a:gd name="connsiteY50" fmla="*/ 111985 h 331398"/>
                  <a:gd name="connsiteX51" fmla="*/ 118496 w 151049"/>
                  <a:gd name="connsiteY51" fmla="*/ 111985 h 331398"/>
                  <a:gd name="connsiteX52" fmla="*/ 118496 w 151049"/>
                  <a:gd name="connsiteY52" fmla="*/ 111985 h 331398"/>
                  <a:gd name="connsiteX53" fmla="*/ 118496 w 151049"/>
                  <a:gd name="connsiteY53" fmla="*/ 83338 h 331398"/>
                  <a:gd name="connsiteX54" fmla="*/ 118496 w 151049"/>
                  <a:gd name="connsiteY54" fmla="*/ 113939 h 331398"/>
                  <a:gd name="connsiteX55" fmla="*/ 132820 w 151049"/>
                  <a:gd name="connsiteY55" fmla="*/ 120449 h 331398"/>
                  <a:gd name="connsiteX56" fmla="*/ 132820 w 151049"/>
                  <a:gd name="connsiteY56" fmla="*/ 120449 h 331398"/>
                  <a:gd name="connsiteX57" fmla="*/ 132820 w 151049"/>
                  <a:gd name="connsiteY57" fmla="*/ 120449 h 331398"/>
                  <a:gd name="connsiteX58" fmla="*/ 132820 w 151049"/>
                  <a:gd name="connsiteY58" fmla="*/ 149097 h 331398"/>
                  <a:gd name="connsiteX59" fmla="*/ 118496 w 151049"/>
                  <a:gd name="connsiteY59" fmla="*/ 145190 h 331398"/>
                  <a:gd name="connsiteX60" fmla="*/ 118496 w 151049"/>
                  <a:gd name="connsiteY60" fmla="*/ 113939 h 331398"/>
                  <a:gd name="connsiteX61" fmla="*/ 99615 w 151049"/>
                  <a:gd name="connsiteY61" fmla="*/ 70968 h 331398"/>
                  <a:gd name="connsiteX62" fmla="*/ 117194 w 151049"/>
                  <a:gd name="connsiteY62" fmla="*/ 82036 h 331398"/>
                  <a:gd name="connsiteX63" fmla="*/ 117194 w 151049"/>
                  <a:gd name="connsiteY63" fmla="*/ 110683 h 331398"/>
                  <a:gd name="connsiteX64" fmla="*/ 99615 w 151049"/>
                  <a:gd name="connsiteY64" fmla="*/ 102219 h 331398"/>
                  <a:gd name="connsiteX65" fmla="*/ 99615 w 151049"/>
                  <a:gd name="connsiteY65" fmla="*/ 102219 h 331398"/>
                  <a:gd name="connsiteX66" fmla="*/ 99615 w 151049"/>
                  <a:gd name="connsiteY66" fmla="*/ 102219 h 331398"/>
                  <a:gd name="connsiteX67" fmla="*/ 99615 w 151049"/>
                  <a:gd name="connsiteY67" fmla="*/ 70968 h 331398"/>
                  <a:gd name="connsiteX68" fmla="*/ 98964 w 151049"/>
                  <a:gd name="connsiteY68" fmla="*/ 104824 h 331398"/>
                  <a:gd name="connsiteX69" fmla="*/ 116543 w 151049"/>
                  <a:gd name="connsiteY69" fmla="*/ 113288 h 331398"/>
                  <a:gd name="connsiteX70" fmla="*/ 116543 w 151049"/>
                  <a:gd name="connsiteY70" fmla="*/ 144539 h 331398"/>
                  <a:gd name="connsiteX71" fmla="*/ 98964 w 151049"/>
                  <a:gd name="connsiteY71" fmla="*/ 139331 h 331398"/>
                  <a:gd name="connsiteX72" fmla="*/ 98964 w 151049"/>
                  <a:gd name="connsiteY72" fmla="*/ 104824 h 331398"/>
                  <a:gd name="connsiteX73" fmla="*/ 98964 w 151049"/>
                  <a:gd name="connsiteY73" fmla="*/ 141284 h 331398"/>
                  <a:gd name="connsiteX74" fmla="*/ 116543 w 151049"/>
                  <a:gd name="connsiteY74" fmla="*/ 146493 h 331398"/>
                  <a:gd name="connsiteX75" fmla="*/ 116543 w 151049"/>
                  <a:gd name="connsiteY75" fmla="*/ 176442 h 331398"/>
                  <a:gd name="connsiteX76" fmla="*/ 116543 w 151049"/>
                  <a:gd name="connsiteY76" fmla="*/ 176442 h 331398"/>
                  <a:gd name="connsiteX77" fmla="*/ 116543 w 151049"/>
                  <a:gd name="connsiteY77" fmla="*/ 176442 h 331398"/>
                  <a:gd name="connsiteX78" fmla="*/ 98964 w 151049"/>
                  <a:gd name="connsiteY78" fmla="*/ 174489 h 331398"/>
                  <a:gd name="connsiteX79" fmla="*/ 98964 w 151049"/>
                  <a:gd name="connsiteY79" fmla="*/ 141284 h 331398"/>
                  <a:gd name="connsiteX80" fmla="*/ 41669 w 151049"/>
                  <a:gd name="connsiteY80" fmla="*/ 307309 h 331398"/>
                  <a:gd name="connsiteX81" fmla="*/ 5860 w 151049"/>
                  <a:gd name="connsiteY81" fmla="*/ 322284 h 331398"/>
                  <a:gd name="connsiteX82" fmla="*/ 5860 w 151049"/>
                  <a:gd name="connsiteY82" fmla="*/ 272802 h 331398"/>
                  <a:gd name="connsiteX83" fmla="*/ 41669 w 151049"/>
                  <a:gd name="connsiteY83" fmla="*/ 264338 h 331398"/>
                  <a:gd name="connsiteX84" fmla="*/ 41669 w 151049"/>
                  <a:gd name="connsiteY84" fmla="*/ 307309 h 331398"/>
                  <a:gd name="connsiteX85" fmla="*/ 42320 w 151049"/>
                  <a:gd name="connsiteY85" fmla="*/ 261733 h 331398"/>
                  <a:gd name="connsiteX86" fmla="*/ 6511 w 151049"/>
                  <a:gd name="connsiteY86" fmla="*/ 270197 h 331398"/>
                  <a:gd name="connsiteX87" fmla="*/ 6511 w 151049"/>
                  <a:gd name="connsiteY87" fmla="*/ 218762 h 331398"/>
                  <a:gd name="connsiteX88" fmla="*/ 42320 w 151049"/>
                  <a:gd name="connsiteY88" fmla="*/ 216809 h 331398"/>
                  <a:gd name="connsiteX89" fmla="*/ 42320 w 151049"/>
                  <a:gd name="connsiteY89" fmla="*/ 216809 h 331398"/>
                  <a:gd name="connsiteX90" fmla="*/ 42320 w 151049"/>
                  <a:gd name="connsiteY90" fmla="*/ 216809 h 331398"/>
                  <a:gd name="connsiteX91" fmla="*/ 42320 w 151049"/>
                  <a:gd name="connsiteY91" fmla="*/ 261733 h 331398"/>
                  <a:gd name="connsiteX92" fmla="*/ 42320 w 151049"/>
                  <a:gd name="connsiteY92" fmla="*/ 214856 h 331398"/>
                  <a:gd name="connsiteX93" fmla="*/ 6511 w 151049"/>
                  <a:gd name="connsiteY93" fmla="*/ 216809 h 331398"/>
                  <a:gd name="connsiteX94" fmla="*/ 6511 w 151049"/>
                  <a:gd name="connsiteY94" fmla="*/ 167327 h 331398"/>
                  <a:gd name="connsiteX95" fmla="*/ 42320 w 151049"/>
                  <a:gd name="connsiteY95" fmla="*/ 171234 h 331398"/>
                  <a:gd name="connsiteX96" fmla="*/ 42320 w 151049"/>
                  <a:gd name="connsiteY96" fmla="*/ 214856 h 331398"/>
                  <a:gd name="connsiteX97" fmla="*/ 42320 w 151049"/>
                  <a:gd name="connsiteY97" fmla="*/ 167978 h 331398"/>
                  <a:gd name="connsiteX98" fmla="*/ 6511 w 151049"/>
                  <a:gd name="connsiteY98" fmla="*/ 163421 h 331398"/>
                  <a:gd name="connsiteX99" fmla="*/ 6511 w 151049"/>
                  <a:gd name="connsiteY99" fmla="*/ 114590 h 331398"/>
                  <a:gd name="connsiteX100" fmla="*/ 42320 w 151049"/>
                  <a:gd name="connsiteY100" fmla="*/ 125007 h 331398"/>
                  <a:gd name="connsiteX101" fmla="*/ 42320 w 151049"/>
                  <a:gd name="connsiteY101" fmla="*/ 167978 h 331398"/>
                  <a:gd name="connsiteX102" fmla="*/ 42320 w 151049"/>
                  <a:gd name="connsiteY102" fmla="*/ 122403 h 331398"/>
                  <a:gd name="connsiteX103" fmla="*/ 42320 w 151049"/>
                  <a:gd name="connsiteY103" fmla="*/ 122403 h 331398"/>
                  <a:gd name="connsiteX104" fmla="*/ 6511 w 151049"/>
                  <a:gd name="connsiteY104" fmla="*/ 111985 h 331398"/>
                  <a:gd name="connsiteX105" fmla="*/ 6511 w 151049"/>
                  <a:gd name="connsiteY105" fmla="*/ 61201 h 331398"/>
                  <a:gd name="connsiteX106" fmla="*/ 42320 w 151049"/>
                  <a:gd name="connsiteY106" fmla="*/ 78129 h 331398"/>
                  <a:gd name="connsiteX107" fmla="*/ 42320 w 151049"/>
                  <a:gd name="connsiteY107" fmla="*/ 122403 h 331398"/>
                  <a:gd name="connsiteX108" fmla="*/ 42320 w 151049"/>
                  <a:gd name="connsiteY108" fmla="*/ 75525 h 331398"/>
                  <a:gd name="connsiteX109" fmla="*/ 42320 w 151049"/>
                  <a:gd name="connsiteY109" fmla="*/ 75525 h 331398"/>
                  <a:gd name="connsiteX110" fmla="*/ 42320 w 151049"/>
                  <a:gd name="connsiteY110" fmla="*/ 75525 h 331398"/>
                  <a:gd name="connsiteX111" fmla="*/ 6511 w 151049"/>
                  <a:gd name="connsiteY111" fmla="*/ 58597 h 331398"/>
                  <a:gd name="connsiteX112" fmla="*/ 6511 w 151049"/>
                  <a:gd name="connsiteY112" fmla="*/ 10417 h 331398"/>
                  <a:gd name="connsiteX113" fmla="*/ 42320 w 151049"/>
                  <a:gd name="connsiteY113" fmla="*/ 33856 h 331398"/>
                  <a:gd name="connsiteX114" fmla="*/ 42320 w 151049"/>
                  <a:gd name="connsiteY114" fmla="*/ 75525 h 331398"/>
                  <a:gd name="connsiteX115" fmla="*/ 72921 w 151049"/>
                  <a:gd name="connsiteY115" fmla="*/ 294287 h 331398"/>
                  <a:gd name="connsiteX116" fmla="*/ 44273 w 151049"/>
                  <a:gd name="connsiteY116" fmla="*/ 306007 h 331398"/>
                  <a:gd name="connsiteX117" fmla="*/ 44273 w 151049"/>
                  <a:gd name="connsiteY117" fmla="*/ 263687 h 331398"/>
                  <a:gd name="connsiteX118" fmla="*/ 72921 w 151049"/>
                  <a:gd name="connsiteY118" fmla="*/ 257176 h 331398"/>
                  <a:gd name="connsiteX119" fmla="*/ 72921 w 151049"/>
                  <a:gd name="connsiteY119" fmla="*/ 294287 h 331398"/>
                  <a:gd name="connsiteX120" fmla="*/ 72921 w 151049"/>
                  <a:gd name="connsiteY120" fmla="*/ 254571 h 331398"/>
                  <a:gd name="connsiteX121" fmla="*/ 44273 w 151049"/>
                  <a:gd name="connsiteY121" fmla="*/ 261082 h 331398"/>
                  <a:gd name="connsiteX122" fmla="*/ 44273 w 151049"/>
                  <a:gd name="connsiteY122" fmla="*/ 261082 h 331398"/>
                  <a:gd name="connsiteX123" fmla="*/ 44273 w 151049"/>
                  <a:gd name="connsiteY123" fmla="*/ 216809 h 331398"/>
                  <a:gd name="connsiteX124" fmla="*/ 72921 w 151049"/>
                  <a:gd name="connsiteY124" fmla="*/ 214856 h 331398"/>
                  <a:gd name="connsiteX125" fmla="*/ 72921 w 151049"/>
                  <a:gd name="connsiteY125" fmla="*/ 254571 h 331398"/>
                  <a:gd name="connsiteX126" fmla="*/ 72921 w 151049"/>
                  <a:gd name="connsiteY126" fmla="*/ 212902 h 331398"/>
                  <a:gd name="connsiteX127" fmla="*/ 72921 w 151049"/>
                  <a:gd name="connsiteY127" fmla="*/ 212902 h 331398"/>
                  <a:gd name="connsiteX128" fmla="*/ 72921 w 151049"/>
                  <a:gd name="connsiteY128" fmla="*/ 212902 h 331398"/>
                  <a:gd name="connsiteX129" fmla="*/ 44273 w 151049"/>
                  <a:gd name="connsiteY129" fmla="*/ 214205 h 331398"/>
                  <a:gd name="connsiteX130" fmla="*/ 44273 w 151049"/>
                  <a:gd name="connsiteY130" fmla="*/ 171234 h 331398"/>
                  <a:gd name="connsiteX131" fmla="*/ 44273 w 151049"/>
                  <a:gd name="connsiteY131" fmla="*/ 171234 h 331398"/>
                  <a:gd name="connsiteX132" fmla="*/ 44273 w 151049"/>
                  <a:gd name="connsiteY132" fmla="*/ 171234 h 331398"/>
                  <a:gd name="connsiteX133" fmla="*/ 72921 w 151049"/>
                  <a:gd name="connsiteY133" fmla="*/ 174489 h 331398"/>
                  <a:gd name="connsiteX134" fmla="*/ 72921 w 151049"/>
                  <a:gd name="connsiteY134" fmla="*/ 174489 h 331398"/>
                  <a:gd name="connsiteX135" fmla="*/ 72921 w 151049"/>
                  <a:gd name="connsiteY135" fmla="*/ 212902 h 331398"/>
                  <a:gd name="connsiteX136" fmla="*/ 72921 w 151049"/>
                  <a:gd name="connsiteY136" fmla="*/ 171885 h 331398"/>
                  <a:gd name="connsiteX137" fmla="*/ 44273 w 151049"/>
                  <a:gd name="connsiteY137" fmla="*/ 168629 h 331398"/>
                  <a:gd name="connsiteX138" fmla="*/ 44273 w 151049"/>
                  <a:gd name="connsiteY138" fmla="*/ 126309 h 331398"/>
                  <a:gd name="connsiteX139" fmla="*/ 72921 w 151049"/>
                  <a:gd name="connsiteY139" fmla="*/ 134773 h 331398"/>
                  <a:gd name="connsiteX140" fmla="*/ 72921 w 151049"/>
                  <a:gd name="connsiteY140" fmla="*/ 171885 h 331398"/>
                  <a:gd name="connsiteX141" fmla="*/ 72921 w 151049"/>
                  <a:gd name="connsiteY141" fmla="*/ 131518 h 331398"/>
                  <a:gd name="connsiteX142" fmla="*/ 72921 w 151049"/>
                  <a:gd name="connsiteY142" fmla="*/ 131518 h 331398"/>
                  <a:gd name="connsiteX143" fmla="*/ 72921 w 151049"/>
                  <a:gd name="connsiteY143" fmla="*/ 131518 h 331398"/>
                  <a:gd name="connsiteX144" fmla="*/ 44273 w 151049"/>
                  <a:gd name="connsiteY144" fmla="*/ 123054 h 331398"/>
                  <a:gd name="connsiteX145" fmla="*/ 44273 w 151049"/>
                  <a:gd name="connsiteY145" fmla="*/ 79432 h 331398"/>
                  <a:gd name="connsiteX146" fmla="*/ 72270 w 151049"/>
                  <a:gd name="connsiteY146" fmla="*/ 92453 h 331398"/>
                  <a:gd name="connsiteX147" fmla="*/ 72921 w 151049"/>
                  <a:gd name="connsiteY147" fmla="*/ 131518 h 331398"/>
                  <a:gd name="connsiteX148" fmla="*/ 72921 w 151049"/>
                  <a:gd name="connsiteY148" fmla="*/ 90500 h 331398"/>
                  <a:gd name="connsiteX149" fmla="*/ 44924 w 151049"/>
                  <a:gd name="connsiteY149" fmla="*/ 76827 h 331398"/>
                  <a:gd name="connsiteX150" fmla="*/ 44924 w 151049"/>
                  <a:gd name="connsiteY150" fmla="*/ 35158 h 331398"/>
                  <a:gd name="connsiteX151" fmla="*/ 72921 w 151049"/>
                  <a:gd name="connsiteY151" fmla="*/ 53388 h 331398"/>
                  <a:gd name="connsiteX152" fmla="*/ 72921 w 151049"/>
                  <a:gd name="connsiteY152" fmla="*/ 90500 h 331398"/>
                  <a:gd name="connsiteX153" fmla="*/ 97011 w 151049"/>
                  <a:gd name="connsiteY153" fmla="*/ 284521 h 331398"/>
                  <a:gd name="connsiteX154" fmla="*/ 74874 w 151049"/>
                  <a:gd name="connsiteY154" fmla="*/ 293636 h 331398"/>
                  <a:gd name="connsiteX155" fmla="*/ 74874 w 151049"/>
                  <a:gd name="connsiteY155" fmla="*/ 256525 h 331398"/>
                  <a:gd name="connsiteX156" fmla="*/ 97011 w 151049"/>
                  <a:gd name="connsiteY156" fmla="*/ 251316 h 331398"/>
                  <a:gd name="connsiteX157" fmla="*/ 97011 w 151049"/>
                  <a:gd name="connsiteY157" fmla="*/ 284521 h 331398"/>
                  <a:gd name="connsiteX158" fmla="*/ 97011 w 151049"/>
                  <a:gd name="connsiteY158" fmla="*/ 249363 h 331398"/>
                  <a:gd name="connsiteX159" fmla="*/ 97011 w 151049"/>
                  <a:gd name="connsiteY159" fmla="*/ 249363 h 331398"/>
                  <a:gd name="connsiteX160" fmla="*/ 74874 w 151049"/>
                  <a:gd name="connsiteY160" fmla="*/ 254571 h 331398"/>
                  <a:gd name="connsiteX161" fmla="*/ 74874 w 151049"/>
                  <a:gd name="connsiteY161" fmla="*/ 254571 h 331398"/>
                  <a:gd name="connsiteX162" fmla="*/ 74874 w 151049"/>
                  <a:gd name="connsiteY162" fmla="*/ 254571 h 331398"/>
                  <a:gd name="connsiteX163" fmla="*/ 74874 w 151049"/>
                  <a:gd name="connsiteY163" fmla="*/ 215507 h 331398"/>
                  <a:gd name="connsiteX164" fmla="*/ 97011 w 151049"/>
                  <a:gd name="connsiteY164" fmla="*/ 214205 h 331398"/>
                  <a:gd name="connsiteX165" fmla="*/ 97011 w 151049"/>
                  <a:gd name="connsiteY165" fmla="*/ 249363 h 331398"/>
                  <a:gd name="connsiteX166" fmla="*/ 97011 w 151049"/>
                  <a:gd name="connsiteY166" fmla="*/ 211600 h 331398"/>
                  <a:gd name="connsiteX167" fmla="*/ 97011 w 151049"/>
                  <a:gd name="connsiteY167" fmla="*/ 211600 h 331398"/>
                  <a:gd name="connsiteX168" fmla="*/ 97011 w 151049"/>
                  <a:gd name="connsiteY168" fmla="*/ 211600 h 331398"/>
                  <a:gd name="connsiteX169" fmla="*/ 74874 w 151049"/>
                  <a:gd name="connsiteY169" fmla="*/ 212902 h 331398"/>
                  <a:gd name="connsiteX170" fmla="*/ 74874 w 151049"/>
                  <a:gd name="connsiteY170" fmla="*/ 175140 h 331398"/>
                  <a:gd name="connsiteX171" fmla="*/ 97011 w 151049"/>
                  <a:gd name="connsiteY171" fmla="*/ 177744 h 331398"/>
                  <a:gd name="connsiteX172" fmla="*/ 97011 w 151049"/>
                  <a:gd name="connsiteY172" fmla="*/ 177744 h 331398"/>
                  <a:gd name="connsiteX173" fmla="*/ 97011 w 151049"/>
                  <a:gd name="connsiteY173" fmla="*/ 177744 h 331398"/>
                  <a:gd name="connsiteX174" fmla="*/ 97011 w 151049"/>
                  <a:gd name="connsiteY174" fmla="*/ 211600 h 331398"/>
                  <a:gd name="connsiteX175" fmla="*/ 97011 w 151049"/>
                  <a:gd name="connsiteY175" fmla="*/ 174489 h 331398"/>
                  <a:gd name="connsiteX176" fmla="*/ 74874 w 151049"/>
                  <a:gd name="connsiteY176" fmla="*/ 171885 h 331398"/>
                  <a:gd name="connsiteX177" fmla="*/ 74874 w 151049"/>
                  <a:gd name="connsiteY177" fmla="*/ 134773 h 331398"/>
                  <a:gd name="connsiteX178" fmla="*/ 97011 w 151049"/>
                  <a:gd name="connsiteY178" fmla="*/ 141284 h 331398"/>
                  <a:gd name="connsiteX179" fmla="*/ 97011 w 151049"/>
                  <a:gd name="connsiteY179" fmla="*/ 141284 h 331398"/>
                  <a:gd name="connsiteX180" fmla="*/ 97011 w 151049"/>
                  <a:gd name="connsiteY180" fmla="*/ 141284 h 331398"/>
                  <a:gd name="connsiteX181" fmla="*/ 97011 w 151049"/>
                  <a:gd name="connsiteY181" fmla="*/ 174489 h 331398"/>
                  <a:gd name="connsiteX182" fmla="*/ 97011 w 151049"/>
                  <a:gd name="connsiteY182" fmla="*/ 138680 h 331398"/>
                  <a:gd name="connsiteX183" fmla="*/ 74874 w 151049"/>
                  <a:gd name="connsiteY183" fmla="*/ 132169 h 331398"/>
                  <a:gd name="connsiteX184" fmla="*/ 74874 w 151049"/>
                  <a:gd name="connsiteY184" fmla="*/ 93755 h 331398"/>
                  <a:gd name="connsiteX185" fmla="*/ 97011 w 151049"/>
                  <a:gd name="connsiteY185" fmla="*/ 104172 h 331398"/>
                  <a:gd name="connsiteX186" fmla="*/ 97011 w 151049"/>
                  <a:gd name="connsiteY186" fmla="*/ 138680 h 331398"/>
                  <a:gd name="connsiteX187" fmla="*/ 97011 w 151049"/>
                  <a:gd name="connsiteY187" fmla="*/ 101568 h 331398"/>
                  <a:gd name="connsiteX188" fmla="*/ 74874 w 151049"/>
                  <a:gd name="connsiteY188" fmla="*/ 91151 h 331398"/>
                  <a:gd name="connsiteX189" fmla="*/ 74874 w 151049"/>
                  <a:gd name="connsiteY189" fmla="*/ 55342 h 331398"/>
                  <a:gd name="connsiteX190" fmla="*/ 96359 w 151049"/>
                  <a:gd name="connsiteY190" fmla="*/ 69665 h 331398"/>
                  <a:gd name="connsiteX191" fmla="*/ 97011 w 151049"/>
                  <a:gd name="connsiteY191" fmla="*/ 101568 h 331398"/>
                  <a:gd name="connsiteX192" fmla="*/ 116543 w 151049"/>
                  <a:gd name="connsiteY192" fmla="*/ 276057 h 331398"/>
                  <a:gd name="connsiteX193" fmla="*/ 98964 w 151049"/>
                  <a:gd name="connsiteY193" fmla="*/ 283219 h 331398"/>
                  <a:gd name="connsiteX194" fmla="*/ 98964 w 151049"/>
                  <a:gd name="connsiteY194" fmla="*/ 250665 h 331398"/>
                  <a:gd name="connsiteX195" fmla="*/ 116543 w 151049"/>
                  <a:gd name="connsiteY195" fmla="*/ 246759 h 331398"/>
                  <a:gd name="connsiteX196" fmla="*/ 116543 w 151049"/>
                  <a:gd name="connsiteY196" fmla="*/ 276057 h 331398"/>
                  <a:gd name="connsiteX197" fmla="*/ 116543 w 151049"/>
                  <a:gd name="connsiteY197" fmla="*/ 244154 h 331398"/>
                  <a:gd name="connsiteX198" fmla="*/ 98964 w 151049"/>
                  <a:gd name="connsiteY198" fmla="*/ 248061 h 331398"/>
                  <a:gd name="connsiteX199" fmla="*/ 98964 w 151049"/>
                  <a:gd name="connsiteY199" fmla="*/ 213554 h 331398"/>
                  <a:gd name="connsiteX200" fmla="*/ 98964 w 151049"/>
                  <a:gd name="connsiteY200" fmla="*/ 213554 h 331398"/>
                  <a:gd name="connsiteX201" fmla="*/ 98964 w 151049"/>
                  <a:gd name="connsiteY201" fmla="*/ 213554 h 331398"/>
                  <a:gd name="connsiteX202" fmla="*/ 116543 w 151049"/>
                  <a:gd name="connsiteY202" fmla="*/ 212251 h 331398"/>
                  <a:gd name="connsiteX203" fmla="*/ 116543 w 151049"/>
                  <a:gd name="connsiteY203" fmla="*/ 244154 h 331398"/>
                  <a:gd name="connsiteX204" fmla="*/ 118496 w 151049"/>
                  <a:gd name="connsiteY204" fmla="*/ 212902 h 331398"/>
                  <a:gd name="connsiteX205" fmla="*/ 132820 w 151049"/>
                  <a:gd name="connsiteY205" fmla="*/ 212251 h 331398"/>
                  <a:gd name="connsiteX206" fmla="*/ 132820 w 151049"/>
                  <a:gd name="connsiteY206" fmla="*/ 212251 h 331398"/>
                  <a:gd name="connsiteX207" fmla="*/ 132820 w 151049"/>
                  <a:gd name="connsiteY207" fmla="*/ 212251 h 331398"/>
                  <a:gd name="connsiteX208" fmla="*/ 132820 w 151049"/>
                  <a:gd name="connsiteY208" fmla="*/ 240899 h 331398"/>
                  <a:gd name="connsiteX209" fmla="*/ 118496 w 151049"/>
                  <a:gd name="connsiteY209" fmla="*/ 244154 h 331398"/>
                  <a:gd name="connsiteX210" fmla="*/ 118496 w 151049"/>
                  <a:gd name="connsiteY210" fmla="*/ 212902 h 331398"/>
                  <a:gd name="connsiteX211" fmla="*/ 118496 w 151049"/>
                  <a:gd name="connsiteY211" fmla="*/ 275406 h 331398"/>
                  <a:gd name="connsiteX212" fmla="*/ 118496 w 151049"/>
                  <a:gd name="connsiteY212" fmla="*/ 246107 h 331398"/>
                  <a:gd name="connsiteX213" fmla="*/ 132820 w 151049"/>
                  <a:gd name="connsiteY213" fmla="*/ 242852 h 331398"/>
                  <a:gd name="connsiteX214" fmla="*/ 132820 w 151049"/>
                  <a:gd name="connsiteY214" fmla="*/ 269546 h 331398"/>
                  <a:gd name="connsiteX215" fmla="*/ 118496 w 151049"/>
                  <a:gd name="connsiteY215" fmla="*/ 275406 h 331398"/>
                  <a:gd name="connsiteX216" fmla="*/ 144539 w 151049"/>
                  <a:gd name="connsiteY216" fmla="*/ 264338 h 331398"/>
                  <a:gd name="connsiteX217" fmla="*/ 134773 w 151049"/>
                  <a:gd name="connsiteY217" fmla="*/ 268244 h 331398"/>
                  <a:gd name="connsiteX218" fmla="*/ 134773 w 151049"/>
                  <a:gd name="connsiteY218" fmla="*/ 242201 h 331398"/>
                  <a:gd name="connsiteX219" fmla="*/ 144539 w 151049"/>
                  <a:gd name="connsiteY219" fmla="*/ 239597 h 331398"/>
                  <a:gd name="connsiteX220" fmla="*/ 144539 w 151049"/>
                  <a:gd name="connsiteY220" fmla="*/ 264338 h 331398"/>
                  <a:gd name="connsiteX221" fmla="*/ 144539 w 151049"/>
                  <a:gd name="connsiteY221" fmla="*/ 237643 h 331398"/>
                  <a:gd name="connsiteX222" fmla="*/ 134773 w 151049"/>
                  <a:gd name="connsiteY222" fmla="*/ 239597 h 331398"/>
                  <a:gd name="connsiteX223" fmla="*/ 134773 w 151049"/>
                  <a:gd name="connsiteY223" fmla="*/ 239597 h 331398"/>
                  <a:gd name="connsiteX224" fmla="*/ 134773 w 151049"/>
                  <a:gd name="connsiteY224" fmla="*/ 239597 h 331398"/>
                  <a:gd name="connsiteX225" fmla="*/ 134773 w 151049"/>
                  <a:gd name="connsiteY225" fmla="*/ 211600 h 331398"/>
                  <a:gd name="connsiteX226" fmla="*/ 144539 w 151049"/>
                  <a:gd name="connsiteY226" fmla="*/ 210949 h 331398"/>
                  <a:gd name="connsiteX227" fmla="*/ 144539 w 151049"/>
                  <a:gd name="connsiteY227" fmla="*/ 237643 h 331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</a:cxnLst>
                <a:rect l="l" t="t" r="r" b="b"/>
                <a:pathLst>
                  <a:path w="151049" h="331398">
                    <a:moveTo>
                      <a:pt x="144539" y="208996"/>
                    </a:moveTo>
                    <a:lnTo>
                      <a:pt x="134773" y="209647"/>
                    </a:lnTo>
                    <a:lnTo>
                      <a:pt x="134773" y="187510"/>
                    </a:lnTo>
                    <a:lnTo>
                      <a:pt x="132820" y="186859"/>
                    </a:lnTo>
                    <a:lnTo>
                      <a:pt x="132820" y="209647"/>
                    </a:lnTo>
                    <a:lnTo>
                      <a:pt x="118496" y="210298"/>
                    </a:lnTo>
                    <a:lnTo>
                      <a:pt x="118496" y="181651"/>
                    </a:lnTo>
                    <a:lnTo>
                      <a:pt x="116543" y="181000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98964" y="211600"/>
                    </a:lnTo>
                    <a:lnTo>
                      <a:pt x="98964" y="178395"/>
                    </a:lnTo>
                    <a:lnTo>
                      <a:pt x="112636" y="179697"/>
                    </a:lnTo>
                    <a:lnTo>
                      <a:pt x="118496" y="175791"/>
                    </a:lnTo>
                    <a:lnTo>
                      <a:pt x="118496" y="147144"/>
                    </a:lnTo>
                    <a:lnTo>
                      <a:pt x="132820" y="151050"/>
                    </a:lnTo>
                    <a:lnTo>
                      <a:pt x="132820" y="164723"/>
                    </a:lnTo>
                    <a:lnTo>
                      <a:pt x="134773" y="163421"/>
                    </a:lnTo>
                    <a:lnTo>
                      <a:pt x="134773" y="152352"/>
                    </a:lnTo>
                    <a:lnTo>
                      <a:pt x="144539" y="154957"/>
                    </a:lnTo>
                    <a:lnTo>
                      <a:pt x="144539" y="156259"/>
                    </a:lnTo>
                    <a:lnTo>
                      <a:pt x="150399" y="151701"/>
                    </a:lnTo>
                    <a:lnTo>
                      <a:pt x="150399" y="98964"/>
                    </a:lnTo>
                    <a:lnTo>
                      <a:pt x="150399" y="97011"/>
                    </a:lnTo>
                    <a:lnTo>
                      <a:pt x="651" y="0"/>
                    </a:lnTo>
                    <a:lnTo>
                      <a:pt x="0" y="326841"/>
                    </a:lnTo>
                    <a:lnTo>
                      <a:pt x="0" y="331399"/>
                    </a:lnTo>
                    <a:lnTo>
                      <a:pt x="149097" y="269546"/>
                    </a:lnTo>
                    <a:lnTo>
                      <a:pt x="151050" y="268895"/>
                    </a:lnTo>
                    <a:lnTo>
                      <a:pt x="151050" y="193370"/>
                    </a:lnTo>
                    <a:lnTo>
                      <a:pt x="145190" y="191417"/>
                    </a:lnTo>
                    <a:lnTo>
                      <a:pt x="144539" y="208996"/>
                    </a:lnTo>
                    <a:close/>
                    <a:moveTo>
                      <a:pt x="144539" y="152352"/>
                    </a:move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21752"/>
                    </a:lnTo>
                    <a:lnTo>
                      <a:pt x="144539" y="126309"/>
                    </a:lnTo>
                    <a:lnTo>
                      <a:pt x="144539" y="152352"/>
                    </a:lnTo>
                    <a:close/>
                    <a:moveTo>
                      <a:pt x="144539" y="100266"/>
                    </a:moveTo>
                    <a:lnTo>
                      <a:pt x="144539" y="124356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94406"/>
                    </a:lnTo>
                    <a:lnTo>
                      <a:pt x="144539" y="100266"/>
                    </a:lnTo>
                    <a:close/>
                    <a:moveTo>
                      <a:pt x="118496" y="83338"/>
                    </a:moveTo>
                    <a:lnTo>
                      <a:pt x="132820" y="92453"/>
                    </a:lnTo>
                    <a:lnTo>
                      <a:pt x="132820" y="118496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83338"/>
                    </a:lnTo>
                    <a:close/>
                    <a:moveTo>
                      <a:pt x="118496" y="113939"/>
                    </a:move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49097"/>
                    </a:lnTo>
                    <a:lnTo>
                      <a:pt x="118496" y="145190"/>
                    </a:lnTo>
                    <a:lnTo>
                      <a:pt x="118496" y="113939"/>
                    </a:lnTo>
                    <a:close/>
                    <a:moveTo>
                      <a:pt x="99615" y="70968"/>
                    </a:moveTo>
                    <a:lnTo>
                      <a:pt x="117194" y="82036"/>
                    </a:lnTo>
                    <a:lnTo>
                      <a:pt x="117194" y="110683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70968"/>
                    </a:lnTo>
                    <a:close/>
                    <a:moveTo>
                      <a:pt x="98964" y="104824"/>
                    </a:moveTo>
                    <a:lnTo>
                      <a:pt x="116543" y="113288"/>
                    </a:lnTo>
                    <a:lnTo>
                      <a:pt x="116543" y="144539"/>
                    </a:lnTo>
                    <a:lnTo>
                      <a:pt x="98964" y="139331"/>
                    </a:lnTo>
                    <a:lnTo>
                      <a:pt x="98964" y="104824"/>
                    </a:lnTo>
                    <a:close/>
                    <a:moveTo>
                      <a:pt x="98964" y="141284"/>
                    </a:moveTo>
                    <a:lnTo>
                      <a:pt x="116543" y="146493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98964" y="174489"/>
                    </a:lnTo>
                    <a:lnTo>
                      <a:pt x="98964" y="141284"/>
                    </a:lnTo>
                    <a:close/>
                    <a:moveTo>
                      <a:pt x="41669" y="307309"/>
                    </a:moveTo>
                    <a:lnTo>
                      <a:pt x="5860" y="322284"/>
                    </a:lnTo>
                    <a:lnTo>
                      <a:pt x="5860" y="272802"/>
                    </a:lnTo>
                    <a:lnTo>
                      <a:pt x="41669" y="264338"/>
                    </a:lnTo>
                    <a:lnTo>
                      <a:pt x="41669" y="307309"/>
                    </a:lnTo>
                    <a:close/>
                    <a:moveTo>
                      <a:pt x="42320" y="261733"/>
                    </a:moveTo>
                    <a:lnTo>
                      <a:pt x="6511" y="270197"/>
                    </a:lnTo>
                    <a:lnTo>
                      <a:pt x="6511" y="218762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61733"/>
                    </a:lnTo>
                    <a:close/>
                    <a:moveTo>
                      <a:pt x="42320" y="214856"/>
                    </a:moveTo>
                    <a:lnTo>
                      <a:pt x="6511" y="216809"/>
                    </a:lnTo>
                    <a:lnTo>
                      <a:pt x="6511" y="167327"/>
                    </a:lnTo>
                    <a:lnTo>
                      <a:pt x="42320" y="171234"/>
                    </a:lnTo>
                    <a:lnTo>
                      <a:pt x="42320" y="214856"/>
                    </a:lnTo>
                    <a:close/>
                    <a:moveTo>
                      <a:pt x="42320" y="167978"/>
                    </a:moveTo>
                    <a:lnTo>
                      <a:pt x="6511" y="163421"/>
                    </a:lnTo>
                    <a:lnTo>
                      <a:pt x="6511" y="114590"/>
                    </a:lnTo>
                    <a:lnTo>
                      <a:pt x="42320" y="125007"/>
                    </a:lnTo>
                    <a:lnTo>
                      <a:pt x="42320" y="167978"/>
                    </a:lnTo>
                    <a:close/>
                    <a:moveTo>
                      <a:pt x="42320" y="122403"/>
                    </a:moveTo>
                    <a:lnTo>
                      <a:pt x="42320" y="122403"/>
                    </a:lnTo>
                    <a:lnTo>
                      <a:pt x="6511" y="111985"/>
                    </a:lnTo>
                    <a:lnTo>
                      <a:pt x="6511" y="61201"/>
                    </a:lnTo>
                    <a:lnTo>
                      <a:pt x="42320" y="78129"/>
                    </a:lnTo>
                    <a:lnTo>
                      <a:pt x="42320" y="122403"/>
                    </a:lnTo>
                    <a:close/>
                    <a:moveTo>
                      <a:pt x="42320" y="75525"/>
                    </a:moveTo>
                    <a:lnTo>
                      <a:pt x="42320" y="75525"/>
                    </a:lnTo>
                    <a:lnTo>
                      <a:pt x="42320" y="75525"/>
                    </a:lnTo>
                    <a:lnTo>
                      <a:pt x="6511" y="58597"/>
                    </a:lnTo>
                    <a:lnTo>
                      <a:pt x="6511" y="10417"/>
                    </a:lnTo>
                    <a:lnTo>
                      <a:pt x="42320" y="33856"/>
                    </a:lnTo>
                    <a:lnTo>
                      <a:pt x="42320" y="75525"/>
                    </a:lnTo>
                    <a:close/>
                    <a:moveTo>
                      <a:pt x="72921" y="294287"/>
                    </a:moveTo>
                    <a:lnTo>
                      <a:pt x="44273" y="306007"/>
                    </a:lnTo>
                    <a:lnTo>
                      <a:pt x="44273" y="263687"/>
                    </a:lnTo>
                    <a:lnTo>
                      <a:pt x="72921" y="257176"/>
                    </a:lnTo>
                    <a:lnTo>
                      <a:pt x="72921" y="294287"/>
                    </a:lnTo>
                    <a:close/>
                    <a:moveTo>
                      <a:pt x="72921" y="254571"/>
                    </a:moveTo>
                    <a:lnTo>
                      <a:pt x="44273" y="261082"/>
                    </a:lnTo>
                    <a:lnTo>
                      <a:pt x="44273" y="261082"/>
                    </a:lnTo>
                    <a:lnTo>
                      <a:pt x="44273" y="216809"/>
                    </a:lnTo>
                    <a:lnTo>
                      <a:pt x="72921" y="214856"/>
                    </a:lnTo>
                    <a:lnTo>
                      <a:pt x="72921" y="254571"/>
                    </a:lnTo>
                    <a:close/>
                    <a:moveTo>
                      <a:pt x="72921" y="212902"/>
                    </a:moveTo>
                    <a:lnTo>
                      <a:pt x="72921" y="212902"/>
                    </a:lnTo>
                    <a:lnTo>
                      <a:pt x="72921" y="212902"/>
                    </a:lnTo>
                    <a:lnTo>
                      <a:pt x="44273" y="214205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72921" y="174489"/>
                    </a:lnTo>
                    <a:lnTo>
                      <a:pt x="72921" y="174489"/>
                    </a:lnTo>
                    <a:lnTo>
                      <a:pt x="72921" y="212902"/>
                    </a:lnTo>
                    <a:close/>
                    <a:moveTo>
                      <a:pt x="72921" y="171885"/>
                    </a:moveTo>
                    <a:lnTo>
                      <a:pt x="44273" y="168629"/>
                    </a:lnTo>
                    <a:lnTo>
                      <a:pt x="44273" y="126309"/>
                    </a:lnTo>
                    <a:lnTo>
                      <a:pt x="72921" y="134773"/>
                    </a:lnTo>
                    <a:lnTo>
                      <a:pt x="72921" y="171885"/>
                    </a:lnTo>
                    <a:close/>
                    <a:moveTo>
                      <a:pt x="72921" y="131518"/>
                    </a:moveTo>
                    <a:lnTo>
                      <a:pt x="72921" y="131518"/>
                    </a:lnTo>
                    <a:lnTo>
                      <a:pt x="72921" y="131518"/>
                    </a:lnTo>
                    <a:lnTo>
                      <a:pt x="44273" y="123054"/>
                    </a:lnTo>
                    <a:lnTo>
                      <a:pt x="44273" y="79432"/>
                    </a:lnTo>
                    <a:lnTo>
                      <a:pt x="72270" y="92453"/>
                    </a:lnTo>
                    <a:lnTo>
                      <a:pt x="72921" y="131518"/>
                    </a:lnTo>
                    <a:close/>
                    <a:moveTo>
                      <a:pt x="72921" y="90500"/>
                    </a:moveTo>
                    <a:lnTo>
                      <a:pt x="44924" y="76827"/>
                    </a:lnTo>
                    <a:lnTo>
                      <a:pt x="44924" y="35158"/>
                    </a:lnTo>
                    <a:lnTo>
                      <a:pt x="72921" y="53388"/>
                    </a:lnTo>
                    <a:lnTo>
                      <a:pt x="72921" y="90500"/>
                    </a:lnTo>
                    <a:close/>
                    <a:moveTo>
                      <a:pt x="97011" y="284521"/>
                    </a:moveTo>
                    <a:lnTo>
                      <a:pt x="74874" y="293636"/>
                    </a:lnTo>
                    <a:lnTo>
                      <a:pt x="74874" y="256525"/>
                    </a:lnTo>
                    <a:lnTo>
                      <a:pt x="97011" y="251316"/>
                    </a:lnTo>
                    <a:lnTo>
                      <a:pt x="97011" y="284521"/>
                    </a:lnTo>
                    <a:close/>
                    <a:moveTo>
                      <a:pt x="97011" y="249363"/>
                    </a:moveTo>
                    <a:lnTo>
                      <a:pt x="97011" y="249363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15507"/>
                    </a:lnTo>
                    <a:lnTo>
                      <a:pt x="97011" y="214205"/>
                    </a:lnTo>
                    <a:lnTo>
                      <a:pt x="97011" y="249363"/>
                    </a:lnTo>
                    <a:close/>
                    <a:moveTo>
                      <a:pt x="97011" y="211600"/>
                    </a:moveTo>
                    <a:lnTo>
                      <a:pt x="97011" y="211600"/>
                    </a:lnTo>
                    <a:lnTo>
                      <a:pt x="97011" y="211600"/>
                    </a:lnTo>
                    <a:lnTo>
                      <a:pt x="74874" y="212902"/>
                    </a:lnTo>
                    <a:lnTo>
                      <a:pt x="74874" y="175140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211600"/>
                    </a:lnTo>
                    <a:close/>
                    <a:moveTo>
                      <a:pt x="97011" y="174489"/>
                    </a:moveTo>
                    <a:lnTo>
                      <a:pt x="74874" y="171885"/>
                    </a:lnTo>
                    <a:lnTo>
                      <a:pt x="74874" y="134773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74489"/>
                    </a:lnTo>
                    <a:close/>
                    <a:moveTo>
                      <a:pt x="97011" y="138680"/>
                    </a:moveTo>
                    <a:lnTo>
                      <a:pt x="74874" y="132169"/>
                    </a:lnTo>
                    <a:lnTo>
                      <a:pt x="74874" y="93755"/>
                    </a:lnTo>
                    <a:lnTo>
                      <a:pt x="97011" y="104172"/>
                    </a:lnTo>
                    <a:lnTo>
                      <a:pt x="97011" y="138680"/>
                    </a:lnTo>
                    <a:close/>
                    <a:moveTo>
                      <a:pt x="97011" y="101568"/>
                    </a:moveTo>
                    <a:lnTo>
                      <a:pt x="74874" y="91151"/>
                    </a:lnTo>
                    <a:lnTo>
                      <a:pt x="74874" y="55342"/>
                    </a:lnTo>
                    <a:lnTo>
                      <a:pt x="96359" y="69665"/>
                    </a:lnTo>
                    <a:lnTo>
                      <a:pt x="97011" y="101568"/>
                    </a:lnTo>
                    <a:close/>
                    <a:moveTo>
                      <a:pt x="116543" y="276057"/>
                    </a:moveTo>
                    <a:lnTo>
                      <a:pt x="98964" y="283219"/>
                    </a:lnTo>
                    <a:lnTo>
                      <a:pt x="98964" y="250665"/>
                    </a:lnTo>
                    <a:lnTo>
                      <a:pt x="116543" y="246759"/>
                    </a:lnTo>
                    <a:lnTo>
                      <a:pt x="116543" y="276057"/>
                    </a:lnTo>
                    <a:close/>
                    <a:moveTo>
                      <a:pt x="116543" y="244154"/>
                    </a:moveTo>
                    <a:lnTo>
                      <a:pt x="98964" y="248061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116543" y="212251"/>
                    </a:lnTo>
                    <a:lnTo>
                      <a:pt x="116543" y="244154"/>
                    </a:lnTo>
                    <a:close/>
                    <a:moveTo>
                      <a:pt x="118496" y="212902"/>
                    </a:move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40899"/>
                    </a:lnTo>
                    <a:lnTo>
                      <a:pt x="118496" y="244154"/>
                    </a:lnTo>
                    <a:lnTo>
                      <a:pt x="118496" y="212902"/>
                    </a:lnTo>
                    <a:close/>
                    <a:moveTo>
                      <a:pt x="118496" y="275406"/>
                    </a:moveTo>
                    <a:lnTo>
                      <a:pt x="118496" y="246107"/>
                    </a:lnTo>
                    <a:lnTo>
                      <a:pt x="132820" y="242852"/>
                    </a:lnTo>
                    <a:lnTo>
                      <a:pt x="132820" y="269546"/>
                    </a:lnTo>
                    <a:lnTo>
                      <a:pt x="118496" y="275406"/>
                    </a:lnTo>
                    <a:close/>
                    <a:moveTo>
                      <a:pt x="144539" y="264338"/>
                    </a:moveTo>
                    <a:lnTo>
                      <a:pt x="134773" y="268244"/>
                    </a:lnTo>
                    <a:lnTo>
                      <a:pt x="134773" y="242201"/>
                    </a:lnTo>
                    <a:lnTo>
                      <a:pt x="144539" y="239597"/>
                    </a:lnTo>
                    <a:lnTo>
                      <a:pt x="144539" y="264338"/>
                    </a:lnTo>
                    <a:close/>
                    <a:moveTo>
                      <a:pt x="144539" y="237643"/>
                    </a:move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11600"/>
                    </a:lnTo>
                    <a:lnTo>
                      <a:pt x="144539" y="210949"/>
                    </a:lnTo>
                    <a:lnTo>
                      <a:pt x="144539" y="237643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1" name="Полилиния: фигура 270">
                <a:extLst>
                  <a:ext uri="{FF2B5EF4-FFF2-40B4-BE49-F238E27FC236}">
                    <a16:creationId xmlns:a16="http://schemas.microsoft.com/office/drawing/2014/main" id="{CEEB5DFA-6156-6F3E-3129-A4935CCC1F65}"/>
                  </a:ext>
                </a:extLst>
              </p:cNvPr>
              <p:cNvSpPr/>
              <p:nvPr/>
            </p:nvSpPr>
            <p:spPr>
              <a:xfrm>
                <a:off x="13384688" y="8830953"/>
                <a:ext cx="277033" cy="230380"/>
              </a:xfrm>
              <a:custGeom>
                <a:avLst/>
                <a:gdLst>
                  <a:gd name="connsiteX0" fmla="*/ 268244 w 277033"/>
                  <a:gd name="connsiteY0" fmla="*/ 71518 h 230380"/>
                  <a:gd name="connsiteX1" fmla="*/ 206391 w 277033"/>
                  <a:gd name="connsiteY1" fmla="*/ 9014 h 230380"/>
                  <a:gd name="connsiteX2" fmla="*/ 55993 w 277033"/>
                  <a:gd name="connsiteY2" fmla="*/ 70867 h 230380"/>
                  <a:gd name="connsiteX3" fmla="*/ 46878 w 277033"/>
                  <a:gd name="connsiteY3" fmla="*/ 113187 h 230380"/>
                  <a:gd name="connsiteX4" fmla="*/ 0 w 277033"/>
                  <a:gd name="connsiteY4" fmla="*/ 148996 h 230380"/>
                  <a:gd name="connsiteX5" fmla="*/ 0 w 277033"/>
                  <a:gd name="connsiteY5" fmla="*/ 148996 h 230380"/>
                  <a:gd name="connsiteX6" fmla="*/ 61201 w 277033"/>
                  <a:gd name="connsiteY6" fmla="*/ 169831 h 230380"/>
                  <a:gd name="connsiteX7" fmla="*/ 117845 w 277033"/>
                  <a:gd name="connsiteY7" fmla="*/ 221266 h 230380"/>
                  <a:gd name="connsiteX8" fmla="*/ 162118 w 277033"/>
                  <a:gd name="connsiteY8" fmla="*/ 230381 h 230380"/>
                  <a:gd name="connsiteX9" fmla="*/ 205740 w 277033"/>
                  <a:gd name="connsiteY9" fmla="*/ 221917 h 230380"/>
                  <a:gd name="connsiteX10" fmla="*/ 268244 w 277033"/>
                  <a:gd name="connsiteY10" fmla="*/ 160064 h 230380"/>
                  <a:gd name="connsiteX11" fmla="*/ 268244 w 277033"/>
                  <a:gd name="connsiteY11" fmla="*/ 71518 h 230380"/>
                  <a:gd name="connsiteX12" fmla="*/ 262384 w 277033"/>
                  <a:gd name="connsiteY12" fmla="*/ 156809 h 230380"/>
                  <a:gd name="connsiteX13" fmla="*/ 119798 w 277033"/>
                  <a:gd name="connsiteY13" fmla="*/ 215406 h 230380"/>
                  <a:gd name="connsiteX14" fmla="*/ 65108 w 277033"/>
                  <a:gd name="connsiteY14" fmla="*/ 165273 h 230380"/>
                  <a:gd name="connsiteX15" fmla="*/ 64457 w 277033"/>
                  <a:gd name="connsiteY15" fmla="*/ 163971 h 230380"/>
                  <a:gd name="connsiteX16" fmla="*/ 37111 w 277033"/>
                  <a:gd name="connsiteY16" fmla="*/ 154856 h 230380"/>
                  <a:gd name="connsiteX17" fmla="*/ 31252 w 277033"/>
                  <a:gd name="connsiteY17" fmla="*/ 152903 h 230380"/>
                  <a:gd name="connsiteX18" fmla="*/ 26694 w 277033"/>
                  <a:gd name="connsiteY18" fmla="*/ 151600 h 230380"/>
                  <a:gd name="connsiteX19" fmla="*/ 12370 w 277033"/>
                  <a:gd name="connsiteY19" fmla="*/ 147043 h 230380"/>
                  <a:gd name="connsiteX20" fmla="*/ 12370 w 277033"/>
                  <a:gd name="connsiteY20" fmla="*/ 147043 h 230380"/>
                  <a:gd name="connsiteX21" fmla="*/ 19532 w 277033"/>
                  <a:gd name="connsiteY21" fmla="*/ 141834 h 230380"/>
                  <a:gd name="connsiteX22" fmla="*/ 21486 w 277033"/>
                  <a:gd name="connsiteY22" fmla="*/ 140532 h 230380"/>
                  <a:gd name="connsiteX23" fmla="*/ 31252 w 277033"/>
                  <a:gd name="connsiteY23" fmla="*/ 133370 h 230380"/>
                  <a:gd name="connsiteX24" fmla="*/ 37111 w 277033"/>
                  <a:gd name="connsiteY24" fmla="*/ 128813 h 230380"/>
                  <a:gd name="connsiteX25" fmla="*/ 52737 w 277033"/>
                  <a:gd name="connsiteY25" fmla="*/ 117093 h 230380"/>
                  <a:gd name="connsiteX26" fmla="*/ 52737 w 277033"/>
                  <a:gd name="connsiteY26" fmla="*/ 115791 h 230380"/>
                  <a:gd name="connsiteX27" fmla="*/ 61201 w 277033"/>
                  <a:gd name="connsiteY27" fmla="*/ 74122 h 230380"/>
                  <a:gd name="connsiteX28" fmla="*/ 203787 w 277033"/>
                  <a:gd name="connsiteY28" fmla="*/ 15525 h 230380"/>
                  <a:gd name="connsiteX29" fmla="*/ 262384 w 277033"/>
                  <a:gd name="connsiteY29" fmla="*/ 156809 h 23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77033" h="230380">
                    <a:moveTo>
                      <a:pt x="268244" y="71518"/>
                    </a:moveTo>
                    <a:cubicBezTo>
                      <a:pt x="256524" y="42870"/>
                      <a:pt x="234388" y="20734"/>
                      <a:pt x="206391" y="9014"/>
                    </a:cubicBezTo>
                    <a:cubicBezTo>
                      <a:pt x="147794" y="-15727"/>
                      <a:pt x="80082" y="12270"/>
                      <a:pt x="55993" y="70867"/>
                    </a:cubicBezTo>
                    <a:cubicBezTo>
                      <a:pt x="50133" y="84539"/>
                      <a:pt x="47529" y="98863"/>
                      <a:pt x="46878" y="113187"/>
                    </a:cubicBezTo>
                    <a:lnTo>
                      <a:pt x="0" y="148996"/>
                    </a:lnTo>
                    <a:lnTo>
                      <a:pt x="0" y="148996"/>
                    </a:lnTo>
                    <a:lnTo>
                      <a:pt x="61201" y="169831"/>
                    </a:lnTo>
                    <a:cubicBezTo>
                      <a:pt x="73572" y="192618"/>
                      <a:pt x="93755" y="211500"/>
                      <a:pt x="117845" y="221266"/>
                    </a:cubicBezTo>
                    <a:cubicBezTo>
                      <a:pt x="132169" y="227125"/>
                      <a:pt x="147143" y="230381"/>
                      <a:pt x="162118" y="230381"/>
                    </a:cubicBezTo>
                    <a:cubicBezTo>
                      <a:pt x="177093" y="230381"/>
                      <a:pt x="191417" y="227776"/>
                      <a:pt x="205740" y="221917"/>
                    </a:cubicBezTo>
                    <a:cubicBezTo>
                      <a:pt x="234388" y="210197"/>
                      <a:pt x="256524" y="188061"/>
                      <a:pt x="268244" y="160064"/>
                    </a:cubicBezTo>
                    <a:cubicBezTo>
                      <a:pt x="279963" y="130766"/>
                      <a:pt x="279963" y="99514"/>
                      <a:pt x="268244" y="71518"/>
                    </a:cubicBezTo>
                    <a:close/>
                    <a:moveTo>
                      <a:pt x="262384" y="156809"/>
                    </a:moveTo>
                    <a:cubicBezTo>
                      <a:pt x="238945" y="212151"/>
                      <a:pt x="175140" y="238194"/>
                      <a:pt x="119798" y="215406"/>
                    </a:cubicBezTo>
                    <a:cubicBezTo>
                      <a:pt x="96359" y="205640"/>
                      <a:pt x="76827" y="188061"/>
                      <a:pt x="65108" y="165273"/>
                    </a:cubicBezTo>
                    <a:lnTo>
                      <a:pt x="64457" y="163971"/>
                    </a:lnTo>
                    <a:lnTo>
                      <a:pt x="37111" y="154856"/>
                    </a:lnTo>
                    <a:lnTo>
                      <a:pt x="31252" y="152903"/>
                    </a:lnTo>
                    <a:lnTo>
                      <a:pt x="26694" y="151600"/>
                    </a:lnTo>
                    <a:lnTo>
                      <a:pt x="12370" y="147043"/>
                    </a:lnTo>
                    <a:lnTo>
                      <a:pt x="12370" y="147043"/>
                    </a:lnTo>
                    <a:lnTo>
                      <a:pt x="19532" y="141834"/>
                    </a:lnTo>
                    <a:lnTo>
                      <a:pt x="21486" y="140532"/>
                    </a:lnTo>
                    <a:lnTo>
                      <a:pt x="31252" y="133370"/>
                    </a:lnTo>
                    <a:lnTo>
                      <a:pt x="37111" y="128813"/>
                    </a:lnTo>
                    <a:lnTo>
                      <a:pt x="52737" y="117093"/>
                    </a:lnTo>
                    <a:lnTo>
                      <a:pt x="52737" y="115791"/>
                    </a:lnTo>
                    <a:cubicBezTo>
                      <a:pt x="52737" y="101467"/>
                      <a:pt x="55342" y="87795"/>
                      <a:pt x="61201" y="74122"/>
                    </a:cubicBezTo>
                    <a:cubicBezTo>
                      <a:pt x="84640" y="18780"/>
                      <a:pt x="148446" y="-7263"/>
                      <a:pt x="203787" y="15525"/>
                    </a:cubicBezTo>
                    <a:cubicBezTo>
                      <a:pt x="259129" y="37662"/>
                      <a:pt x="285172" y="101467"/>
                      <a:pt x="262384" y="156809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72" name="Рисунок 272">
                <a:extLst>
                  <a:ext uri="{FF2B5EF4-FFF2-40B4-BE49-F238E27FC236}">
                    <a16:creationId xmlns:a16="http://schemas.microsoft.com/office/drawing/2014/main" id="{14E6DEA3-38FC-95F9-0E90-42AB3F210931}"/>
                  </a:ext>
                </a:extLst>
              </p:cNvPr>
              <p:cNvGrpSpPr/>
              <p:nvPr/>
            </p:nvGrpSpPr>
            <p:grpSpPr>
              <a:xfrm>
                <a:off x="13471770" y="8877605"/>
                <a:ext cx="143562" cy="138930"/>
                <a:chOff x="13471770" y="8877605"/>
                <a:chExt cx="143562" cy="138930"/>
              </a:xfrm>
              <a:grpFill/>
            </p:grpSpPr>
            <p:sp>
              <p:nvSpPr>
                <p:cNvPr id="274" name="Полилиния: фигура 273">
                  <a:extLst>
                    <a:ext uri="{FF2B5EF4-FFF2-40B4-BE49-F238E27FC236}">
                      <a16:creationId xmlns:a16="http://schemas.microsoft.com/office/drawing/2014/main" id="{160A4918-B48A-A9FA-147D-FFD3B84AA3D7}"/>
                    </a:ext>
                  </a:extLst>
                </p:cNvPr>
                <p:cNvSpPr/>
                <p:nvPr/>
              </p:nvSpPr>
              <p:spPr>
                <a:xfrm>
                  <a:off x="13479745" y="8877605"/>
                  <a:ext cx="90499" cy="50417"/>
                </a:xfrm>
                <a:custGeom>
                  <a:avLst/>
                  <a:gdLst>
                    <a:gd name="connsiteX0" fmla="*/ 86593 w 90499"/>
                    <a:gd name="connsiteY0" fmla="*/ 50258 h 50417"/>
                    <a:gd name="connsiteX1" fmla="*/ 3255 w 90499"/>
                    <a:gd name="connsiteY1" fmla="*/ 12495 h 50417"/>
                    <a:gd name="connsiteX2" fmla="*/ 0 w 90499"/>
                    <a:gd name="connsiteY2" fmla="*/ 4682 h 50417"/>
                    <a:gd name="connsiteX3" fmla="*/ 0 w 90499"/>
                    <a:gd name="connsiteY3" fmla="*/ 4682 h 50417"/>
                    <a:gd name="connsiteX4" fmla="*/ 3906 w 90499"/>
                    <a:gd name="connsiteY4" fmla="*/ 125 h 50417"/>
                    <a:gd name="connsiteX5" fmla="*/ 87244 w 90499"/>
                    <a:gd name="connsiteY5" fmla="*/ 37887 h 50417"/>
                    <a:gd name="connsiteX6" fmla="*/ 90500 w 90499"/>
                    <a:gd name="connsiteY6" fmla="*/ 45700 h 50417"/>
                    <a:gd name="connsiteX7" fmla="*/ 90500 w 90499"/>
                    <a:gd name="connsiteY7" fmla="*/ 45700 h 50417"/>
                    <a:gd name="connsiteX8" fmla="*/ 86593 w 90499"/>
                    <a:gd name="connsiteY8" fmla="*/ 50258 h 50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417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7887"/>
                      </a:lnTo>
                      <a:cubicBezTo>
                        <a:pt x="89198" y="38538"/>
                        <a:pt x="90500" y="42445"/>
                        <a:pt x="90500" y="45700"/>
                      </a:cubicBezTo>
                      <a:lnTo>
                        <a:pt x="90500" y="45700"/>
                      </a:lnTo>
                      <a:cubicBezTo>
                        <a:pt x="90500" y="49607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" name="Полилиния: фигура 274">
                  <a:extLst>
                    <a:ext uri="{FF2B5EF4-FFF2-40B4-BE49-F238E27FC236}">
                      <a16:creationId xmlns:a16="http://schemas.microsoft.com/office/drawing/2014/main" id="{B3322058-F92E-5B1F-4C5E-2FD25D4F6574}"/>
                    </a:ext>
                  </a:extLst>
                </p:cNvPr>
                <p:cNvSpPr/>
                <p:nvPr/>
              </p:nvSpPr>
              <p:spPr>
                <a:xfrm>
                  <a:off x="13518159" y="8966151"/>
                  <a:ext cx="90499" cy="50383"/>
                </a:xfrm>
                <a:custGeom>
                  <a:avLst/>
                  <a:gdLst>
                    <a:gd name="connsiteX0" fmla="*/ 86593 w 90499"/>
                    <a:gd name="connsiteY0" fmla="*/ 50258 h 50383"/>
                    <a:gd name="connsiteX1" fmla="*/ 3255 w 90499"/>
                    <a:gd name="connsiteY1" fmla="*/ 12495 h 50383"/>
                    <a:gd name="connsiteX2" fmla="*/ 0 w 90499"/>
                    <a:gd name="connsiteY2" fmla="*/ 4682 h 50383"/>
                    <a:gd name="connsiteX3" fmla="*/ 0 w 90499"/>
                    <a:gd name="connsiteY3" fmla="*/ 4682 h 50383"/>
                    <a:gd name="connsiteX4" fmla="*/ 3906 w 90499"/>
                    <a:gd name="connsiteY4" fmla="*/ 125 h 50383"/>
                    <a:gd name="connsiteX5" fmla="*/ 87244 w 90499"/>
                    <a:gd name="connsiteY5" fmla="*/ 38538 h 50383"/>
                    <a:gd name="connsiteX6" fmla="*/ 90500 w 90499"/>
                    <a:gd name="connsiteY6" fmla="*/ 46351 h 50383"/>
                    <a:gd name="connsiteX7" fmla="*/ 90500 w 90499"/>
                    <a:gd name="connsiteY7" fmla="*/ 46351 h 50383"/>
                    <a:gd name="connsiteX8" fmla="*/ 86593 w 90499"/>
                    <a:gd name="connsiteY8" fmla="*/ 50258 h 50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383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8538"/>
                      </a:lnTo>
                      <a:cubicBezTo>
                        <a:pt x="89198" y="39189"/>
                        <a:pt x="90500" y="43096"/>
                        <a:pt x="90500" y="46351"/>
                      </a:cubicBezTo>
                      <a:lnTo>
                        <a:pt x="90500" y="46351"/>
                      </a:lnTo>
                      <a:cubicBezTo>
                        <a:pt x="90500" y="48956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" name="Полилиния: фигура 275">
                  <a:extLst>
                    <a:ext uri="{FF2B5EF4-FFF2-40B4-BE49-F238E27FC236}">
                      <a16:creationId xmlns:a16="http://schemas.microsoft.com/office/drawing/2014/main" id="{96D35B24-6412-C956-3F92-78A7764A2F86}"/>
                    </a:ext>
                  </a:extLst>
                </p:cNvPr>
                <p:cNvSpPr/>
                <p:nvPr/>
              </p:nvSpPr>
              <p:spPr>
                <a:xfrm>
                  <a:off x="13471770" y="8985157"/>
                  <a:ext cx="68525" cy="28813"/>
                </a:xfrm>
                <a:custGeom>
                  <a:avLst/>
                  <a:gdLst>
                    <a:gd name="connsiteX0" fmla="*/ 54202 w 68525"/>
                    <a:gd name="connsiteY0" fmla="*/ 0 h 28813"/>
                    <a:gd name="connsiteX1" fmla="*/ 1465 w 68525"/>
                    <a:gd name="connsiteY1" fmla="*/ 19532 h 28813"/>
                    <a:gd name="connsiteX2" fmla="*/ 1465 w 68525"/>
                    <a:gd name="connsiteY2" fmla="*/ 25392 h 28813"/>
                    <a:gd name="connsiteX3" fmla="*/ 1465 w 68525"/>
                    <a:gd name="connsiteY3" fmla="*/ 25392 h 28813"/>
                    <a:gd name="connsiteX4" fmla="*/ 9278 w 68525"/>
                    <a:gd name="connsiteY4" fmla="*/ 28647 h 28813"/>
                    <a:gd name="connsiteX5" fmla="*/ 68526 w 68525"/>
                    <a:gd name="connsiteY5" fmla="*/ 6511 h 28813"/>
                    <a:gd name="connsiteX6" fmla="*/ 54202 w 68525"/>
                    <a:gd name="connsiteY6" fmla="*/ 0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54202" y="0"/>
                      </a:moveTo>
                      <a:lnTo>
                        <a:pt x="1465" y="19532"/>
                      </a:lnTo>
                      <a:cubicBezTo>
                        <a:pt x="-488" y="20183"/>
                        <a:pt x="-488" y="22788"/>
                        <a:pt x="1465" y="25392"/>
                      </a:cubicBezTo>
                      <a:lnTo>
                        <a:pt x="1465" y="25392"/>
                      </a:lnTo>
                      <a:cubicBezTo>
                        <a:pt x="3418" y="27996"/>
                        <a:pt x="7325" y="29299"/>
                        <a:pt x="9278" y="28647"/>
                      </a:cubicBezTo>
                      <a:lnTo>
                        <a:pt x="68526" y="6511"/>
                      </a:lnTo>
                      <a:lnTo>
                        <a:pt x="54202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" name="Полилиния: фигура 276">
                  <a:extLst>
                    <a:ext uri="{FF2B5EF4-FFF2-40B4-BE49-F238E27FC236}">
                      <a16:creationId xmlns:a16="http://schemas.microsoft.com/office/drawing/2014/main" id="{EEEEA2D5-3787-95EF-60E9-88798CB08C0C}"/>
                    </a:ext>
                  </a:extLst>
                </p:cNvPr>
                <p:cNvSpPr/>
                <p:nvPr/>
              </p:nvSpPr>
              <p:spPr>
                <a:xfrm>
                  <a:off x="13546806" y="8878866"/>
                  <a:ext cx="68525" cy="28813"/>
                </a:xfrm>
                <a:custGeom>
                  <a:avLst/>
                  <a:gdLst>
                    <a:gd name="connsiteX0" fmla="*/ 14324 w 68525"/>
                    <a:gd name="connsiteY0" fmla="*/ 28813 h 28813"/>
                    <a:gd name="connsiteX1" fmla="*/ 67061 w 68525"/>
                    <a:gd name="connsiteY1" fmla="*/ 9281 h 28813"/>
                    <a:gd name="connsiteX2" fmla="*/ 67061 w 68525"/>
                    <a:gd name="connsiteY2" fmla="*/ 3421 h 28813"/>
                    <a:gd name="connsiteX3" fmla="*/ 67061 w 68525"/>
                    <a:gd name="connsiteY3" fmla="*/ 3421 h 28813"/>
                    <a:gd name="connsiteX4" fmla="*/ 59248 w 68525"/>
                    <a:gd name="connsiteY4" fmla="*/ 166 h 28813"/>
                    <a:gd name="connsiteX5" fmla="*/ 0 w 68525"/>
                    <a:gd name="connsiteY5" fmla="*/ 22303 h 28813"/>
                    <a:gd name="connsiteX6" fmla="*/ 14324 w 68525"/>
                    <a:gd name="connsiteY6" fmla="*/ 28813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14324" y="28813"/>
                      </a:moveTo>
                      <a:lnTo>
                        <a:pt x="67061" y="9281"/>
                      </a:lnTo>
                      <a:cubicBezTo>
                        <a:pt x="69014" y="8630"/>
                        <a:pt x="69014" y="6026"/>
                        <a:pt x="67061" y="3421"/>
                      </a:cubicBezTo>
                      <a:lnTo>
                        <a:pt x="67061" y="3421"/>
                      </a:lnTo>
                      <a:cubicBezTo>
                        <a:pt x="65108" y="817"/>
                        <a:pt x="61201" y="-485"/>
                        <a:pt x="59248" y="166"/>
                      </a:cubicBezTo>
                      <a:lnTo>
                        <a:pt x="0" y="22303"/>
                      </a:lnTo>
                      <a:lnTo>
                        <a:pt x="14324" y="2881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" name="Полилиния: фигура 277">
                  <a:extLst>
                    <a:ext uri="{FF2B5EF4-FFF2-40B4-BE49-F238E27FC236}">
                      <a16:creationId xmlns:a16="http://schemas.microsoft.com/office/drawing/2014/main" id="{593DAF0D-E5C9-7E22-8E3C-FDB573558506}"/>
                    </a:ext>
                  </a:extLst>
                </p:cNvPr>
                <p:cNvSpPr/>
                <p:nvPr/>
              </p:nvSpPr>
              <p:spPr>
                <a:xfrm>
                  <a:off x="13520112" y="8914065"/>
                  <a:ext cx="49481" cy="32150"/>
                </a:xfrm>
                <a:custGeom>
                  <a:avLst/>
                  <a:gdLst>
                    <a:gd name="connsiteX0" fmla="*/ 45575 w 49481"/>
                    <a:gd name="connsiteY0" fmla="*/ 32028 h 32150"/>
                    <a:gd name="connsiteX1" fmla="*/ 3255 w 49481"/>
                    <a:gd name="connsiteY1" fmla="*/ 12495 h 32150"/>
                    <a:gd name="connsiteX2" fmla="*/ 0 w 49481"/>
                    <a:gd name="connsiteY2" fmla="*/ 4682 h 32150"/>
                    <a:gd name="connsiteX3" fmla="*/ 0 w 49481"/>
                    <a:gd name="connsiteY3" fmla="*/ 4682 h 32150"/>
                    <a:gd name="connsiteX4" fmla="*/ 3907 w 49481"/>
                    <a:gd name="connsiteY4" fmla="*/ 125 h 32150"/>
                    <a:gd name="connsiteX5" fmla="*/ 46227 w 49481"/>
                    <a:gd name="connsiteY5" fmla="*/ 19006 h 32150"/>
                    <a:gd name="connsiteX6" fmla="*/ 49482 w 49481"/>
                    <a:gd name="connsiteY6" fmla="*/ 26819 h 32150"/>
                    <a:gd name="connsiteX7" fmla="*/ 49482 w 49481"/>
                    <a:gd name="connsiteY7" fmla="*/ 26819 h 32150"/>
                    <a:gd name="connsiteX8" fmla="*/ 45575 w 49481"/>
                    <a:gd name="connsiteY8" fmla="*/ 32028 h 3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2150">
                      <a:moveTo>
                        <a:pt x="45575" y="3202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7" y="125"/>
                      </a:cubicBezTo>
                      <a:lnTo>
                        <a:pt x="46227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202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" name="Полилиния: фигура 278">
                  <a:extLst>
                    <a:ext uri="{FF2B5EF4-FFF2-40B4-BE49-F238E27FC236}">
                      <a16:creationId xmlns:a16="http://schemas.microsoft.com/office/drawing/2014/main" id="{D78EC52A-9984-FD1E-AEEA-B1B4BF4CBE38}"/>
                    </a:ext>
                  </a:extLst>
                </p:cNvPr>
                <p:cNvSpPr/>
                <p:nvPr/>
              </p:nvSpPr>
              <p:spPr>
                <a:xfrm>
                  <a:off x="13519461" y="8930993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8831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" name="Полилиния: фигура 279">
                  <a:extLst>
                    <a:ext uri="{FF2B5EF4-FFF2-40B4-BE49-F238E27FC236}">
                      <a16:creationId xmlns:a16="http://schemas.microsoft.com/office/drawing/2014/main" id="{15422FD8-D5BD-8CE4-077A-1ACD887614CB}"/>
                    </a:ext>
                  </a:extLst>
                </p:cNvPr>
                <p:cNvSpPr/>
                <p:nvPr/>
              </p:nvSpPr>
              <p:spPr>
                <a:xfrm>
                  <a:off x="13518159" y="8947921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81" name="Рисунок 272">
                <a:extLst>
                  <a:ext uri="{FF2B5EF4-FFF2-40B4-BE49-F238E27FC236}">
                    <a16:creationId xmlns:a16="http://schemas.microsoft.com/office/drawing/2014/main" id="{6A3F344C-C8B6-D481-21C3-BC197120BFBA}"/>
                  </a:ext>
                </a:extLst>
              </p:cNvPr>
              <p:cNvGrpSpPr/>
              <p:nvPr/>
            </p:nvGrpSpPr>
            <p:grpSpPr>
              <a:xfrm>
                <a:off x="13373620" y="8661572"/>
                <a:ext cx="252222" cy="160165"/>
                <a:chOff x="13373620" y="8661572"/>
                <a:chExt cx="252222" cy="160165"/>
              </a:xfrm>
              <a:grpFill/>
            </p:grpSpPr>
            <p:grpSp>
              <p:nvGrpSpPr>
                <p:cNvPr id="282" name="Рисунок 272">
                  <a:extLst>
                    <a:ext uri="{FF2B5EF4-FFF2-40B4-BE49-F238E27FC236}">
                      <a16:creationId xmlns:a16="http://schemas.microsoft.com/office/drawing/2014/main" id="{18DB1207-2495-8DAF-4EF7-C2D233FA4BAE}"/>
                    </a:ext>
                  </a:extLst>
                </p:cNvPr>
                <p:cNvGrpSpPr/>
                <p:nvPr/>
              </p:nvGrpSpPr>
              <p:grpSpPr>
                <a:xfrm>
                  <a:off x="13373620" y="8661572"/>
                  <a:ext cx="251966" cy="87244"/>
                  <a:chOff x="13373620" y="8661572"/>
                  <a:chExt cx="251966" cy="87244"/>
                </a:xfrm>
                <a:grpFill/>
              </p:grpSpPr>
              <p:sp>
                <p:nvSpPr>
                  <p:cNvPr id="283" name="Полилиния: фигура 282">
                    <a:extLst>
                      <a:ext uri="{FF2B5EF4-FFF2-40B4-BE49-F238E27FC236}">
                        <a16:creationId xmlns:a16="http://schemas.microsoft.com/office/drawing/2014/main" id="{DC3865A7-C06B-6E38-7771-8E6FFB1957E6}"/>
                      </a:ext>
                    </a:extLst>
                  </p:cNvPr>
                  <p:cNvSpPr/>
                  <p:nvPr/>
                </p:nvSpPr>
                <p:spPr>
                  <a:xfrm>
                    <a:off x="13373620" y="8694776"/>
                    <a:ext cx="51435" cy="54039"/>
                  </a:xfrm>
                  <a:custGeom>
                    <a:avLst/>
                    <a:gdLst>
                      <a:gd name="connsiteX0" fmla="*/ 21486 w 51435"/>
                      <a:gd name="connsiteY0" fmla="*/ 0 h 54039"/>
                      <a:gd name="connsiteX1" fmla="*/ 29950 w 51435"/>
                      <a:gd name="connsiteY1" fmla="*/ 0 h 54039"/>
                      <a:gd name="connsiteX2" fmla="*/ 29950 w 51435"/>
                      <a:gd name="connsiteY2" fmla="*/ 22788 h 54039"/>
                      <a:gd name="connsiteX3" fmla="*/ 51435 w 51435"/>
                      <a:gd name="connsiteY3" fmla="*/ 22788 h 54039"/>
                      <a:gd name="connsiteX4" fmla="*/ 51435 w 51435"/>
                      <a:gd name="connsiteY4" fmla="*/ 31252 h 54039"/>
                      <a:gd name="connsiteX5" fmla="*/ 29950 w 51435"/>
                      <a:gd name="connsiteY5" fmla="*/ 31252 h 54039"/>
                      <a:gd name="connsiteX6" fmla="*/ 29950 w 51435"/>
                      <a:gd name="connsiteY6" fmla="*/ 54039 h 54039"/>
                      <a:gd name="connsiteX7" fmla="*/ 21486 w 51435"/>
                      <a:gd name="connsiteY7" fmla="*/ 54039 h 54039"/>
                      <a:gd name="connsiteX8" fmla="*/ 21486 w 51435"/>
                      <a:gd name="connsiteY8" fmla="*/ 31252 h 54039"/>
                      <a:gd name="connsiteX9" fmla="*/ 0 w 51435"/>
                      <a:gd name="connsiteY9" fmla="*/ 31252 h 54039"/>
                      <a:gd name="connsiteX10" fmla="*/ 0 w 51435"/>
                      <a:gd name="connsiteY10" fmla="*/ 22788 h 54039"/>
                      <a:gd name="connsiteX11" fmla="*/ 21486 w 51435"/>
                      <a:gd name="connsiteY11" fmla="*/ 22788 h 54039"/>
                      <a:gd name="connsiteX12" fmla="*/ 21486 w 51435"/>
                      <a:gd name="connsiteY12" fmla="*/ 0 h 54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435" h="54039">
                        <a:moveTo>
                          <a:pt x="21486" y="0"/>
                        </a:moveTo>
                        <a:lnTo>
                          <a:pt x="29950" y="0"/>
                        </a:lnTo>
                        <a:lnTo>
                          <a:pt x="29950" y="22788"/>
                        </a:lnTo>
                        <a:lnTo>
                          <a:pt x="51435" y="22788"/>
                        </a:lnTo>
                        <a:lnTo>
                          <a:pt x="51435" y="31252"/>
                        </a:lnTo>
                        <a:lnTo>
                          <a:pt x="29950" y="31252"/>
                        </a:lnTo>
                        <a:lnTo>
                          <a:pt x="29950" y="54039"/>
                        </a:lnTo>
                        <a:lnTo>
                          <a:pt x="21486" y="54039"/>
                        </a:lnTo>
                        <a:lnTo>
                          <a:pt x="21486" y="31252"/>
                        </a:lnTo>
                        <a:lnTo>
                          <a:pt x="0" y="31252"/>
                        </a:lnTo>
                        <a:lnTo>
                          <a:pt x="0" y="22788"/>
                        </a:lnTo>
                        <a:lnTo>
                          <a:pt x="21486" y="22788"/>
                        </a:lnTo>
                        <a:lnTo>
                          <a:pt x="21486" y="0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4" name="Полилиния: фигура 283">
                    <a:extLst>
                      <a:ext uri="{FF2B5EF4-FFF2-40B4-BE49-F238E27FC236}">
                        <a16:creationId xmlns:a16="http://schemas.microsoft.com/office/drawing/2014/main" id="{B276D160-D64C-F8D7-5A85-3F23C6FA60DF}"/>
                      </a:ext>
                    </a:extLst>
                  </p:cNvPr>
                  <p:cNvSpPr/>
                  <p:nvPr/>
                </p:nvSpPr>
                <p:spPr>
                  <a:xfrm>
                    <a:off x="13440030" y="8661572"/>
                    <a:ext cx="57294" cy="86593"/>
                  </a:xfrm>
                  <a:custGeom>
                    <a:avLst/>
                    <a:gdLst>
                      <a:gd name="connsiteX0" fmla="*/ 0 w 57294"/>
                      <a:gd name="connsiteY0" fmla="*/ 86593 h 86593"/>
                      <a:gd name="connsiteX1" fmla="*/ 0 w 57294"/>
                      <a:gd name="connsiteY1" fmla="*/ 66410 h 86593"/>
                      <a:gd name="connsiteX2" fmla="*/ 3255 w 57294"/>
                      <a:gd name="connsiteY2" fmla="*/ 52086 h 86593"/>
                      <a:gd name="connsiteX3" fmla="*/ 12370 w 57294"/>
                      <a:gd name="connsiteY3" fmla="*/ 44273 h 86593"/>
                      <a:gd name="connsiteX4" fmla="*/ 33856 w 57294"/>
                      <a:gd name="connsiteY4" fmla="*/ 37111 h 86593"/>
                      <a:gd name="connsiteX5" fmla="*/ 38414 w 57294"/>
                      <a:gd name="connsiteY5" fmla="*/ 34507 h 86593"/>
                      <a:gd name="connsiteX6" fmla="*/ 39716 w 57294"/>
                      <a:gd name="connsiteY6" fmla="*/ 29950 h 86593"/>
                      <a:gd name="connsiteX7" fmla="*/ 39716 w 57294"/>
                      <a:gd name="connsiteY7" fmla="*/ 26694 h 86593"/>
                      <a:gd name="connsiteX8" fmla="*/ 37762 w 57294"/>
                      <a:gd name="connsiteY8" fmla="*/ 20183 h 86593"/>
                      <a:gd name="connsiteX9" fmla="*/ 31252 w 57294"/>
                      <a:gd name="connsiteY9" fmla="*/ 18230 h 86593"/>
                      <a:gd name="connsiteX10" fmla="*/ 27996 w 57294"/>
                      <a:gd name="connsiteY10" fmla="*/ 18230 h 86593"/>
                      <a:gd name="connsiteX11" fmla="*/ 21486 w 57294"/>
                      <a:gd name="connsiteY11" fmla="*/ 20183 h 86593"/>
                      <a:gd name="connsiteX12" fmla="*/ 19532 w 57294"/>
                      <a:gd name="connsiteY12" fmla="*/ 26694 h 86593"/>
                      <a:gd name="connsiteX13" fmla="*/ 19532 w 57294"/>
                      <a:gd name="connsiteY13" fmla="*/ 30601 h 86593"/>
                      <a:gd name="connsiteX14" fmla="*/ 651 w 57294"/>
                      <a:gd name="connsiteY14" fmla="*/ 30601 h 86593"/>
                      <a:gd name="connsiteX15" fmla="*/ 651 w 57294"/>
                      <a:gd name="connsiteY15" fmla="*/ 22788 h 86593"/>
                      <a:gd name="connsiteX16" fmla="*/ 6511 w 57294"/>
                      <a:gd name="connsiteY16" fmla="*/ 5860 h 86593"/>
                      <a:gd name="connsiteX17" fmla="*/ 23439 w 57294"/>
                      <a:gd name="connsiteY17" fmla="*/ 0 h 86593"/>
                      <a:gd name="connsiteX18" fmla="*/ 33856 w 57294"/>
                      <a:gd name="connsiteY18" fmla="*/ 0 h 86593"/>
                      <a:gd name="connsiteX19" fmla="*/ 50784 w 57294"/>
                      <a:gd name="connsiteY19" fmla="*/ 5860 h 86593"/>
                      <a:gd name="connsiteX20" fmla="*/ 57295 w 57294"/>
                      <a:gd name="connsiteY20" fmla="*/ 22137 h 86593"/>
                      <a:gd name="connsiteX21" fmla="*/ 57295 w 57294"/>
                      <a:gd name="connsiteY21" fmla="*/ 29299 h 86593"/>
                      <a:gd name="connsiteX22" fmla="*/ 54039 w 57294"/>
                      <a:gd name="connsiteY22" fmla="*/ 44273 h 86593"/>
                      <a:gd name="connsiteX23" fmla="*/ 43622 w 57294"/>
                      <a:gd name="connsiteY23" fmla="*/ 52086 h 86593"/>
                      <a:gd name="connsiteX24" fmla="*/ 22788 w 57294"/>
                      <a:gd name="connsiteY24" fmla="*/ 58597 h 86593"/>
                      <a:gd name="connsiteX25" fmla="*/ 19532 w 57294"/>
                      <a:gd name="connsiteY25" fmla="*/ 60550 h 86593"/>
                      <a:gd name="connsiteX26" fmla="*/ 18881 w 57294"/>
                      <a:gd name="connsiteY26" fmla="*/ 63806 h 86593"/>
                      <a:gd name="connsiteX27" fmla="*/ 18881 w 57294"/>
                      <a:gd name="connsiteY27" fmla="*/ 67061 h 86593"/>
                      <a:gd name="connsiteX28" fmla="*/ 57295 w 57294"/>
                      <a:gd name="connsiteY28" fmla="*/ 67061 h 86593"/>
                      <a:gd name="connsiteX29" fmla="*/ 57295 w 57294"/>
                      <a:gd name="connsiteY29" fmla="*/ 85942 h 86593"/>
                      <a:gd name="connsiteX30" fmla="*/ 0 w 57294"/>
                      <a:gd name="connsiteY30" fmla="*/ 85942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7294" h="86593">
                        <a:moveTo>
                          <a:pt x="0" y="86593"/>
                        </a:moveTo>
                        <a:lnTo>
                          <a:pt x="0" y="66410"/>
                        </a:lnTo>
                        <a:cubicBezTo>
                          <a:pt x="0" y="60550"/>
                          <a:pt x="1302" y="55342"/>
                          <a:pt x="3255" y="52086"/>
                        </a:cubicBezTo>
                        <a:cubicBezTo>
                          <a:pt x="5209" y="48180"/>
                          <a:pt x="8464" y="46227"/>
                          <a:pt x="12370" y="44273"/>
                        </a:cubicBezTo>
                        <a:lnTo>
                          <a:pt x="33856" y="37111"/>
                        </a:lnTo>
                        <a:cubicBezTo>
                          <a:pt x="35809" y="36460"/>
                          <a:pt x="37762" y="35158"/>
                          <a:pt x="38414" y="34507"/>
                        </a:cubicBezTo>
                        <a:cubicBezTo>
                          <a:pt x="39065" y="33205"/>
                          <a:pt x="39716" y="31903"/>
                          <a:pt x="39716" y="29950"/>
                        </a:cubicBezTo>
                        <a:lnTo>
                          <a:pt x="39716" y="26694"/>
                        </a:lnTo>
                        <a:cubicBezTo>
                          <a:pt x="39716" y="23439"/>
                          <a:pt x="39065" y="21486"/>
                          <a:pt x="37762" y="20183"/>
                        </a:cubicBezTo>
                        <a:cubicBezTo>
                          <a:pt x="36460" y="18881"/>
                          <a:pt x="34507" y="18230"/>
                          <a:pt x="31252" y="18230"/>
                        </a:cubicBezTo>
                        <a:lnTo>
                          <a:pt x="27996" y="18230"/>
                        </a:lnTo>
                        <a:cubicBezTo>
                          <a:pt x="24741" y="18230"/>
                          <a:pt x="22788" y="18881"/>
                          <a:pt x="21486" y="20183"/>
                        </a:cubicBezTo>
                        <a:cubicBezTo>
                          <a:pt x="20183" y="21486"/>
                          <a:pt x="19532" y="23439"/>
                          <a:pt x="19532" y="26694"/>
                        </a:cubicBezTo>
                        <a:lnTo>
                          <a:pt x="19532" y="30601"/>
                        </a:lnTo>
                        <a:lnTo>
                          <a:pt x="651" y="30601"/>
                        </a:lnTo>
                        <a:lnTo>
                          <a:pt x="651" y="22788"/>
                        </a:lnTo>
                        <a:cubicBezTo>
                          <a:pt x="651" y="15626"/>
                          <a:pt x="2604" y="9766"/>
                          <a:pt x="6511" y="5860"/>
                        </a:cubicBezTo>
                        <a:cubicBezTo>
                          <a:pt x="10417" y="1953"/>
                          <a:pt x="16277" y="0"/>
                          <a:pt x="23439" y="0"/>
                        </a:cubicBezTo>
                        <a:lnTo>
                          <a:pt x="33856" y="0"/>
                        </a:lnTo>
                        <a:cubicBezTo>
                          <a:pt x="41018" y="0"/>
                          <a:pt x="46878" y="1953"/>
                          <a:pt x="50784" y="5860"/>
                        </a:cubicBezTo>
                        <a:cubicBezTo>
                          <a:pt x="54690" y="9766"/>
                          <a:pt x="57295" y="14975"/>
                          <a:pt x="57295" y="22137"/>
                        </a:cubicBezTo>
                        <a:lnTo>
                          <a:pt x="57295" y="29299"/>
                        </a:lnTo>
                        <a:cubicBezTo>
                          <a:pt x="57295" y="35809"/>
                          <a:pt x="55993" y="40367"/>
                          <a:pt x="54039" y="44273"/>
                        </a:cubicBezTo>
                        <a:cubicBezTo>
                          <a:pt x="52086" y="48180"/>
                          <a:pt x="48180" y="50784"/>
                          <a:pt x="43622" y="52086"/>
                        </a:cubicBezTo>
                        <a:lnTo>
                          <a:pt x="22788" y="58597"/>
                        </a:lnTo>
                        <a:cubicBezTo>
                          <a:pt x="20834" y="59248"/>
                          <a:pt x="20183" y="59899"/>
                          <a:pt x="19532" y="60550"/>
                        </a:cubicBezTo>
                        <a:cubicBezTo>
                          <a:pt x="18881" y="61201"/>
                          <a:pt x="18881" y="62503"/>
                          <a:pt x="18881" y="63806"/>
                        </a:cubicBezTo>
                        <a:lnTo>
                          <a:pt x="18881" y="67061"/>
                        </a:lnTo>
                        <a:lnTo>
                          <a:pt x="57295" y="67061"/>
                        </a:lnTo>
                        <a:lnTo>
                          <a:pt x="57295" y="85942"/>
                        </a:lnTo>
                        <a:lnTo>
                          <a:pt x="0" y="8594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7" name="Полилиния: фигура 286">
                    <a:extLst>
                      <a:ext uri="{FF2B5EF4-FFF2-40B4-BE49-F238E27FC236}">
                        <a16:creationId xmlns:a16="http://schemas.microsoft.com/office/drawing/2014/main" id="{E7DDA6D1-8DCC-E8A0-6D61-9B62F2D4DF98}"/>
                      </a:ext>
                    </a:extLst>
                  </p:cNvPr>
                  <p:cNvSpPr/>
                  <p:nvPr/>
                </p:nvSpPr>
                <p:spPr>
                  <a:xfrm>
                    <a:off x="13503184" y="8662223"/>
                    <a:ext cx="61201" cy="86593"/>
                  </a:xfrm>
                  <a:custGeom>
                    <a:avLst/>
                    <a:gdLst>
                      <a:gd name="connsiteX0" fmla="*/ 651 w 61201"/>
                      <a:gd name="connsiteY0" fmla="*/ 34507 h 86593"/>
                      <a:gd name="connsiteX1" fmla="*/ 6511 w 61201"/>
                      <a:gd name="connsiteY1" fmla="*/ 7813 h 86593"/>
                      <a:gd name="connsiteX2" fmla="*/ 26694 w 61201"/>
                      <a:gd name="connsiteY2" fmla="*/ 0 h 86593"/>
                      <a:gd name="connsiteX3" fmla="*/ 35158 w 61201"/>
                      <a:gd name="connsiteY3" fmla="*/ 0 h 86593"/>
                      <a:gd name="connsiteX4" fmla="*/ 55342 w 61201"/>
                      <a:gd name="connsiteY4" fmla="*/ 7813 h 86593"/>
                      <a:gd name="connsiteX5" fmla="*/ 61201 w 61201"/>
                      <a:gd name="connsiteY5" fmla="*/ 34507 h 86593"/>
                      <a:gd name="connsiteX6" fmla="*/ 61201 w 61201"/>
                      <a:gd name="connsiteY6" fmla="*/ 52086 h 86593"/>
                      <a:gd name="connsiteX7" fmla="*/ 55342 w 61201"/>
                      <a:gd name="connsiteY7" fmla="*/ 78780 h 86593"/>
                      <a:gd name="connsiteX8" fmla="*/ 35158 w 61201"/>
                      <a:gd name="connsiteY8" fmla="*/ 86593 h 86593"/>
                      <a:gd name="connsiteX9" fmla="*/ 26043 w 61201"/>
                      <a:gd name="connsiteY9" fmla="*/ 86593 h 86593"/>
                      <a:gd name="connsiteX10" fmla="*/ 5860 w 61201"/>
                      <a:gd name="connsiteY10" fmla="*/ 78780 h 86593"/>
                      <a:gd name="connsiteX11" fmla="*/ 0 w 61201"/>
                      <a:gd name="connsiteY11" fmla="*/ 52086 h 86593"/>
                      <a:gd name="connsiteX12" fmla="*/ 0 w 61201"/>
                      <a:gd name="connsiteY12" fmla="*/ 34507 h 86593"/>
                      <a:gd name="connsiteX13" fmla="*/ 19532 w 61201"/>
                      <a:gd name="connsiteY13" fmla="*/ 35158 h 86593"/>
                      <a:gd name="connsiteX14" fmla="*/ 19532 w 61201"/>
                      <a:gd name="connsiteY14" fmla="*/ 51435 h 86593"/>
                      <a:gd name="connsiteX15" fmla="*/ 21486 w 61201"/>
                      <a:gd name="connsiteY15" fmla="*/ 65108 h 86593"/>
                      <a:gd name="connsiteX16" fmla="*/ 29298 w 61201"/>
                      <a:gd name="connsiteY16" fmla="*/ 67712 h 86593"/>
                      <a:gd name="connsiteX17" fmla="*/ 32554 w 61201"/>
                      <a:gd name="connsiteY17" fmla="*/ 67712 h 86593"/>
                      <a:gd name="connsiteX18" fmla="*/ 40367 w 61201"/>
                      <a:gd name="connsiteY18" fmla="*/ 65108 h 86593"/>
                      <a:gd name="connsiteX19" fmla="*/ 42320 w 61201"/>
                      <a:gd name="connsiteY19" fmla="*/ 51435 h 86593"/>
                      <a:gd name="connsiteX20" fmla="*/ 42320 w 61201"/>
                      <a:gd name="connsiteY20" fmla="*/ 35158 h 86593"/>
                      <a:gd name="connsiteX21" fmla="*/ 40367 w 61201"/>
                      <a:gd name="connsiteY21" fmla="*/ 21486 h 86593"/>
                      <a:gd name="connsiteX22" fmla="*/ 32554 w 61201"/>
                      <a:gd name="connsiteY22" fmla="*/ 18881 h 86593"/>
                      <a:gd name="connsiteX23" fmla="*/ 29298 w 61201"/>
                      <a:gd name="connsiteY23" fmla="*/ 18881 h 86593"/>
                      <a:gd name="connsiteX24" fmla="*/ 21486 w 61201"/>
                      <a:gd name="connsiteY24" fmla="*/ 21486 h 86593"/>
                      <a:gd name="connsiteX25" fmla="*/ 19532 w 61201"/>
                      <a:gd name="connsiteY25" fmla="*/ 35158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1201" h="86593">
                        <a:moveTo>
                          <a:pt x="651" y="34507"/>
                        </a:moveTo>
                        <a:cubicBezTo>
                          <a:pt x="651" y="21486"/>
                          <a:pt x="2604" y="12370"/>
                          <a:pt x="6511" y="7813"/>
                        </a:cubicBezTo>
                        <a:cubicBezTo>
                          <a:pt x="10417" y="2604"/>
                          <a:pt x="16928" y="0"/>
                          <a:pt x="26694" y="0"/>
                        </a:cubicBezTo>
                        <a:lnTo>
                          <a:pt x="35158" y="0"/>
                        </a:lnTo>
                        <a:cubicBezTo>
                          <a:pt x="44924" y="0"/>
                          <a:pt x="51435" y="2604"/>
                          <a:pt x="55342" y="7813"/>
                        </a:cubicBezTo>
                        <a:cubicBezTo>
                          <a:pt x="59248" y="13022"/>
                          <a:pt x="61201" y="22137"/>
                          <a:pt x="61201" y="34507"/>
                        </a:cubicBezTo>
                        <a:lnTo>
                          <a:pt x="61201" y="52086"/>
                        </a:lnTo>
                        <a:cubicBezTo>
                          <a:pt x="61201" y="65108"/>
                          <a:pt x="59248" y="73572"/>
                          <a:pt x="55342" y="78780"/>
                        </a:cubicBezTo>
                        <a:cubicBezTo>
                          <a:pt x="51435" y="83989"/>
                          <a:pt x="44924" y="86593"/>
                          <a:pt x="35158" y="86593"/>
                        </a:cubicBezTo>
                        <a:lnTo>
                          <a:pt x="26043" y="86593"/>
                        </a:lnTo>
                        <a:cubicBezTo>
                          <a:pt x="16277" y="86593"/>
                          <a:pt x="9766" y="83989"/>
                          <a:pt x="5860" y="78780"/>
                        </a:cubicBezTo>
                        <a:cubicBezTo>
                          <a:pt x="1953" y="73572"/>
                          <a:pt x="0" y="64457"/>
                          <a:pt x="0" y="52086"/>
                        </a:cubicBezTo>
                        <a:lnTo>
                          <a:pt x="0" y="34507"/>
                        </a:lnTo>
                        <a:close/>
                        <a:moveTo>
                          <a:pt x="19532" y="35158"/>
                        </a:moveTo>
                        <a:lnTo>
                          <a:pt x="19532" y="51435"/>
                        </a:lnTo>
                        <a:cubicBezTo>
                          <a:pt x="19532" y="58597"/>
                          <a:pt x="20183" y="63155"/>
                          <a:pt x="21486" y="65108"/>
                        </a:cubicBezTo>
                        <a:cubicBezTo>
                          <a:pt x="22788" y="67061"/>
                          <a:pt x="25392" y="67712"/>
                          <a:pt x="29298" y="67712"/>
                        </a:cubicBezTo>
                        <a:lnTo>
                          <a:pt x="32554" y="67712"/>
                        </a:lnTo>
                        <a:cubicBezTo>
                          <a:pt x="36460" y="67712"/>
                          <a:pt x="39065" y="67061"/>
                          <a:pt x="40367" y="65108"/>
                        </a:cubicBezTo>
                        <a:cubicBezTo>
                          <a:pt x="41669" y="63155"/>
                          <a:pt x="42320" y="58597"/>
                          <a:pt x="42320" y="51435"/>
                        </a:cubicBezTo>
                        <a:lnTo>
                          <a:pt x="42320" y="35158"/>
                        </a:lnTo>
                        <a:cubicBezTo>
                          <a:pt x="42320" y="27996"/>
                          <a:pt x="41669" y="23439"/>
                          <a:pt x="40367" y="21486"/>
                        </a:cubicBezTo>
                        <a:cubicBezTo>
                          <a:pt x="39065" y="19532"/>
                          <a:pt x="36460" y="18881"/>
                          <a:pt x="32554" y="18881"/>
                        </a:cubicBezTo>
                        <a:lnTo>
                          <a:pt x="29298" y="18881"/>
                        </a:lnTo>
                        <a:cubicBezTo>
                          <a:pt x="25392" y="18881"/>
                          <a:pt x="22788" y="19532"/>
                          <a:pt x="21486" y="21486"/>
                        </a:cubicBezTo>
                        <a:cubicBezTo>
                          <a:pt x="20183" y="23439"/>
                          <a:pt x="19532" y="27996"/>
                          <a:pt x="19532" y="351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8" name="Полилиния: фигура 287">
                    <a:extLst>
                      <a:ext uri="{FF2B5EF4-FFF2-40B4-BE49-F238E27FC236}">
                        <a16:creationId xmlns:a16="http://schemas.microsoft.com/office/drawing/2014/main" id="{7E7C1B59-AE88-9EB2-3A2F-D228F15E6903}"/>
                      </a:ext>
                    </a:extLst>
                  </p:cNvPr>
                  <p:cNvSpPr/>
                  <p:nvPr/>
                </p:nvSpPr>
                <p:spPr>
                  <a:xfrm>
                    <a:off x="13572849" y="8703892"/>
                    <a:ext cx="52737" cy="44273"/>
                  </a:xfrm>
                  <a:custGeom>
                    <a:avLst/>
                    <a:gdLst>
                      <a:gd name="connsiteX0" fmla="*/ 8464 w 52737"/>
                      <a:gd name="connsiteY0" fmla="*/ 29299 h 44273"/>
                      <a:gd name="connsiteX1" fmla="*/ 1953 w 52737"/>
                      <a:gd name="connsiteY1" fmla="*/ 27345 h 44273"/>
                      <a:gd name="connsiteX2" fmla="*/ 0 w 52737"/>
                      <a:gd name="connsiteY2" fmla="*/ 19532 h 44273"/>
                      <a:gd name="connsiteX3" fmla="*/ 0 w 52737"/>
                      <a:gd name="connsiteY3" fmla="*/ 9766 h 44273"/>
                      <a:gd name="connsiteX4" fmla="*/ 1953 w 52737"/>
                      <a:gd name="connsiteY4" fmla="*/ 1953 h 44273"/>
                      <a:gd name="connsiteX5" fmla="*/ 8464 w 52737"/>
                      <a:gd name="connsiteY5" fmla="*/ 0 h 44273"/>
                      <a:gd name="connsiteX6" fmla="*/ 11068 w 52737"/>
                      <a:gd name="connsiteY6" fmla="*/ 0 h 44273"/>
                      <a:gd name="connsiteX7" fmla="*/ 17579 w 52737"/>
                      <a:gd name="connsiteY7" fmla="*/ 1953 h 44273"/>
                      <a:gd name="connsiteX8" fmla="*/ 19532 w 52737"/>
                      <a:gd name="connsiteY8" fmla="*/ 9766 h 44273"/>
                      <a:gd name="connsiteX9" fmla="*/ 19532 w 52737"/>
                      <a:gd name="connsiteY9" fmla="*/ 19532 h 44273"/>
                      <a:gd name="connsiteX10" fmla="*/ 17579 w 52737"/>
                      <a:gd name="connsiteY10" fmla="*/ 27345 h 44273"/>
                      <a:gd name="connsiteX11" fmla="*/ 11068 w 52737"/>
                      <a:gd name="connsiteY11" fmla="*/ 29299 h 44273"/>
                      <a:gd name="connsiteX12" fmla="*/ 8464 w 52737"/>
                      <a:gd name="connsiteY12" fmla="*/ 29299 h 44273"/>
                      <a:gd name="connsiteX13" fmla="*/ 9766 w 52737"/>
                      <a:gd name="connsiteY13" fmla="*/ 22788 h 44273"/>
                      <a:gd name="connsiteX14" fmla="*/ 10417 w 52737"/>
                      <a:gd name="connsiteY14" fmla="*/ 22788 h 44273"/>
                      <a:gd name="connsiteX15" fmla="*/ 12370 w 52737"/>
                      <a:gd name="connsiteY15" fmla="*/ 22137 h 44273"/>
                      <a:gd name="connsiteX16" fmla="*/ 13022 w 52737"/>
                      <a:gd name="connsiteY16" fmla="*/ 17579 h 44273"/>
                      <a:gd name="connsiteX17" fmla="*/ 13022 w 52737"/>
                      <a:gd name="connsiteY17" fmla="*/ 11719 h 44273"/>
                      <a:gd name="connsiteX18" fmla="*/ 12370 w 52737"/>
                      <a:gd name="connsiteY18" fmla="*/ 7813 h 44273"/>
                      <a:gd name="connsiteX19" fmla="*/ 10417 w 52737"/>
                      <a:gd name="connsiteY19" fmla="*/ 7162 h 44273"/>
                      <a:gd name="connsiteX20" fmla="*/ 9766 w 52737"/>
                      <a:gd name="connsiteY20" fmla="*/ 7162 h 44273"/>
                      <a:gd name="connsiteX21" fmla="*/ 7813 w 52737"/>
                      <a:gd name="connsiteY21" fmla="*/ 7813 h 44273"/>
                      <a:gd name="connsiteX22" fmla="*/ 7162 w 52737"/>
                      <a:gd name="connsiteY22" fmla="*/ 12370 h 44273"/>
                      <a:gd name="connsiteX23" fmla="*/ 7162 w 52737"/>
                      <a:gd name="connsiteY23" fmla="*/ 18230 h 44273"/>
                      <a:gd name="connsiteX24" fmla="*/ 7813 w 52737"/>
                      <a:gd name="connsiteY24" fmla="*/ 22788 h 44273"/>
                      <a:gd name="connsiteX25" fmla="*/ 9766 w 52737"/>
                      <a:gd name="connsiteY25" fmla="*/ 22788 h 44273"/>
                      <a:gd name="connsiteX26" fmla="*/ 13673 w 52737"/>
                      <a:gd name="connsiteY26" fmla="*/ 44273 h 44273"/>
                      <a:gd name="connsiteX27" fmla="*/ 35158 w 52737"/>
                      <a:gd name="connsiteY27" fmla="*/ 0 h 44273"/>
                      <a:gd name="connsiteX28" fmla="*/ 39065 w 52737"/>
                      <a:gd name="connsiteY28" fmla="*/ 0 h 44273"/>
                      <a:gd name="connsiteX29" fmla="*/ 17579 w 52737"/>
                      <a:gd name="connsiteY29" fmla="*/ 44273 h 44273"/>
                      <a:gd name="connsiteX30" fmla="*/ 13673 w 52737"/>
                      <a:gd name="connsiteY30" fmla="*/ 44273 h 44273"/>
                      <a:gd name="connsiteX31" fmla="*/ 41669 w 52737"/>
                      <a:gd name="connsiteY31" fmla="*/ 44273 h 44273"/>
                      <a:gd name="connsiteX32" fmla="*/ 35158 w 52737"/>
                      <a:gd name="connsiteY32" fmla="*/ 42320 h 44273"/>
                      <a:gd name="connsiteX33" fmla="*/ 33205 w 52737"/>
                      <a:gd name="connsiteY33" fmla="*/ 34507 h 44273"/>
                      <a:gd name="connsiteX34" fmla="*/ 33205 w 52737"/>
                      <a:gd name="connsiteY34" fmla="*/ 24741 h 44273"/>
                      <a:gd name="connsiteX35" fmla="*/ 35158 w 52737"/>
                      <a:gd name="connsiteY35" fmla="*/ 16928 h 44273"/>
                      <a:gd name="connsiteX36" fmla="*/ 41669 w 52737"/>
                      <a:gd name="connsiteY36" fmla="*/ 14975 h 44273"/>
                      <a:gd name="connsiteX37" fmla="*/ 44273 w 52737"/>
                      <a:gd name="connsiteY37" fmla="*/ 14975 h 44273"/>
                      <a:gd name="connsiteX38" fmla="*/ 50784 w 52737"/>
                      <a:gd name="connsiteY38" fmla="*/ 16928 h 44273"/>
                      <a:gd name="connsiteX39" fmla="*/ 52737 w 52737"/>
                      <a:gd name="connsiteY39" fmla="*/ 24741 h 44273"/>
                      <a:gd name="connsiteX40" fmla="*/ 52737 w 52737"/>
                      <a:gd name="connsiteY40" fmla="*/ 34507 h 44273"/>
                      <a:gd name="connsiteX41" fmla="*/ 50784 w 52737"/>
                      <a:gd name="connsiteY41" fmla="*/ 42320 h 44273"/>
                      <a:gd name="connsiteX42" fmla="*/ 44273 w 52737"/>
                      <a:gd name="connsiteY42" fmla="*/ 44273 h 44273"/>
                      <a:gd name="connsiteX43" fmla="*/ 41669 w 52737"/>
                      <a:gd name="connsiteY43" fmla="*/ 44273 h 44273"/>
                      <a:gd name="connsiteX44" fmla="*/ 42320 w 52737"/>
                      <a:gd name="connsiteY44" fmla="*/ 37763 h 44273"/>
                      <a:gd name="connsiteX45" fmla="*/ 42971 w 52737"/>
                      <a:gd name="connsiteY45" fmla="*/ 37763 h 44273"/>
                      <a:gd name="connsiteX46" fmla="*/ 44924 w 52737"/>
                      <a:gd name="connsiteY46" fmla="*/ 37111 h 44273"/>
                      <a:gd name="connsiteX47" fmla="*/ 45575 w 52737"/>
                      <a:gd name="connsiteY47" fmla="*/ 32554 h 44273"/>
                      <a:gd name="connsiteX48" fmla="*/ 45575 w 52737"/>
                      <a:gd name="connsiteY48" fmla="*/ 26694 h 44273"/>
                      <a:gd name="connsiteX49" fmla="*/ 44924 w 52737"/>
                      <a:gd name="connsiteY49" fmla="*/ 22137 h 44273"/>
                      <a:gd name="connsiteX50" fmla="*/ 42971 w 52737"/>
                      <a:gd name="connsiteY50" fmla="*/ 21486 h 44273"/>
                      <a:gd name="connsiteX51" fmla="*/ 42320 w 52737"/>
                      <a:gd name="connsiteY51" fmla="*/ 21486 h 44273"/>
                      <a:gd name="connsiteX52" fmla="*/ 40367 w 52737"/>
                      <a:gd name="connsiteY52" fmla="*/ 22137 h 44273"/>
                      <a:gd name="connsiteX53" fmla="*/ 39716 w 52737"/>
                      <a:gd name="connsiteY53" fmla="*/ 26694 h 44273"/>
                      <a:gd name="connsiteX54" fmla="*/ 39716 w 52737"/>
                      <a:gd name="connsiteY54" fmla="*/ 32554 h 44273"/>
                      <a:gd name="connsiteX55" fmla="*/ 40367 w 52737"/>
                      <a:gd name="connsiteY55" fmla="*/ 36460 h 44273"/>
                      <a:gd name="connsiteX56" fmla="*/ 42320 w 52737"/>
                      <a:gd name="connsiteY56" fmla="*/ 37763 h 44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</a:cxnLst>
                    <a:rect l="l" t="t" r="r" b="b"/>
                    <a:pathLst>
                      <a:path w="52737" h="44273">
                        <a:moveTo>
                          <a:pt x="8464" y="29299"/>
                        </a:moveTo>
                        <a:cubicBezTo>
                          <a:pt x="5209" y="29299"/>
                          <a:pt x="3255" y="28647"/>
                          <a:pt x="1953" y="27345"/>
                        </a:cubicBezTo>
                        <a:cubicBezTo>
                          <a:pt x="651" y="26043"/>
                          <a:pt x="0" y="23439"/>
                          <a:pt x="0" y="19532"/>
                        </a:cubicBezTo>
                        <a:lnTo>
                          <a:pt x="0" y="9766"/>
                        </a:lnTo>
                        <a:cubicBezTo>
                          <a:pt x="0" y="5860"/>
                          <a:pt x="651" y="3255"/>
                          <a:pt x="1953" y="1953"/>
                        </a:cubicBezTo>
                        <a:cubicBezTo>
                          <a:pt x="3255" y="651"/>
                          <a:pt x="5209" y="0"/>
                          <a:pt x="8464" y="0"/>
                        </a:cubicBezTo>
                        <a:lnTo>
                          <a:pt x="11068" y="0"/>
                        </a:lnTo>
                        <a:cubicBezTo>
                          <a:pt x="14324" y="0"/>
                          <a:pt x="16277" y="651"/>
                          <a:pt x="17579" y="1953"/>
                        </a:cubicBezTo>
                        <a:cubicBezTo>
                          <a:pt x="18881" y="3255"/>
                          <a:pt x="19532" y="5860"/>
                          <a:pt x="19532" y="9766"/>
                        </a:cubicBezTo>
                        <a:lnTo>
                          <a:pt x="19532" y="19532"/>
                        </a:lnTo>
                        <a:cubicBezTo>
                          <a:pt x="19532" y="23439"/>
                          <a:pt x="18881" y="26043"/>
                          <a:pt x="17579" y="27345"/>
                        </a:cubicBezTo>
                        <a:cubicBezTo>
                          <a:pt x="16277" y="28647"/>
                          <a:pt x="14324" y="29299"/>
                          <a:pt x="11068" y="29299"/>
                        </a:cubicBezTo>
                        <a:lnTo>
                          <a:pt x="8464" y="29299"/>
                        </a:lnTo>
                        <a:close/>
                        <a:moveTo>
                          <a:pt x="9766" y="22788"/>
                        </a:moveTo>
                        <a:lnTo>
                          <a:pt x="10417" y="22788"/>
                        </a:lnTo>
                        <a:cubicBezTo>
                          <a:pt x="11068" y="22788"/>
                          <a:pt x="11719" y="22788"/>
                          <a:pt x="12370" y="22137"/>
                        </a:cubicBezTo>
                        <a:cubicBezTo>
                          <a:pt x="12370" y="21486"/>
                          <a:pt x="13022" y="20183"/>
                          <a:pt x="13022" y="17579"/>
                        </a:cubicBezTo>
                        <a:lnTo>
                          <a:pt x="13022" y="11719"/>
                        </a:lnTo>
                        <a:cubicBezTo>
                          <a:pt x="13022" y="9766"/>
                          <a:pt x="13022" y="7813"/>
                          <a:pt x="12370" y="7813"/>
                        </a:cubicBezTo>
                        <a:cubicBezTo>
                          <a:pt x="12370" y="7162"/>
                          <a:pt x="11719" y="7162"/>
                          <a:pt x="10417" y="7162"/>
                        </a:cubicBezTo>
                        <a:lnTo>
                          <a:pt x="9766" y="7162"/>
                        </a:lnTo>
                        <a:cubicBezTo>
                          <a:pt x="9115" y="7162"/>
                          <a:pt x="8464" y="7162"/>
                          <a:pt x="7813" y="7813"/>
                        </a:cubicBezTo>
                        <a:cubicBezTo>
                          <a:pt x="7813" y="8464"/>
                          <a:pt x="7162" y="9766"/>
                          <a:pt x="7162" y="12370"/>
                        </a:cubicBezTo>
                        <a:lnTo>
                          <a:pt x="7162" y="18230"/>
                        </a:lnTo>
                        <a:cubicBezTo>
                          <a:pt x="7162" y="20834"/>
                          <a:pt x="7162" y="22137"/>
                          <a:pt x="7813" y="22788"/>
                        </a:cubicBezTo>
                        <a:cubicBezTo>
                          <a:pt x="7813" y="22788"/>
                          <a:pt x="8464" y="22788"/>
                          <a:pt x="9766" y="22788"/>
                        </a:cubicBezTo>
                        <a:close/>
                        <a:moveTo>
                          <a:pt x="13673" y="44273"/>
                        </a:moveTo>
                        <a:lnTo>
                          <a:pt x="35158" y="0"/>
                        </a:lnTo>
                        <a:lnTo>
                          <a:pt x="39065" y="0"/>
                        </a:lnTo>
                        <a:lnTo>
                          <a:pt x="17579" y="44273"/>
                        </a:lnTo>
                        <a:lnTo>
                          <a:pt x="13673" y="44273"/>
                        </a:lnTo>
                        <a:close/>
                        <a:moveTo>
                          <a:pt x="41669" y="44273"/>
                        </a:moveTo>
                        <a:cubicBezTo>
                          <a:pt x="38414" y="44273"/>
                          <a:pt x="36460" y="43622"/>
                          <a:pt x="35158" y="42320"/>
                        </a:cubicBezTo>
                        <a:cubicBezTo>
                          <a:pt x="33856" y="41018"/>
                          <a:pt x="33205" y="38414"/>
                          <a:pt x="33205" y="34507"/>
                        </a:cubicBezTo>
                        <a:lnTo>
                          <a:pt x="33205" y="24741"/>
                        </a:lnTo>
                        <a:cubicBezTo>
                          <a:pt x="33205" y="20834"/>
                          <a:pt x="33856" y="18230"/>
                          <a:pt x="35158" y="16928"/>
                        </a:cubicBezTo>
                        <a:cubicBezTo>
                          <a:pt x="36460" y="15626"/>
                          <a:pt x="38414" y="14975"/>
                          <a:pt x="41669" y="14975"/>
                        </a:cubicBezTo>
                        <a:lnTo>
                          <a:pt x="44273" y="14975"/>
                        </a:lnTo>
                        <a:cubicBezTo>
                          <a:pt x="47529" y="14975"/>
                          <a:pt x="49482" y="15626"/>
                          <a:pt x="50784" y="16928"/>
                        </a:cubicBezTo>
                        <a:cubicBezTo>
                          <a:pt x="52086" y="18230"/>
                          <a:pt x="52737" y="20834"/>
                          <a:pt x="52737" y="24741"/>
                        </a:cubicBezTo>
                        <a:lnTo>
                          <a:pt x="52737" y="34507"/>
                        </a:lnTo>
                        <a:cubicBezTo>
                          <a:pt x="52737" y="38414"/>
                          <a:pt x="52086" y="41018"/>
                          <a:pt x="50784" y="42320"/>
                        </a:cubicBezTo>
                        <a:cubicBezTo>
                          <a:pt x="49482" y="43622"/>
                          <a:pt x="47529" y="44273"/>
                          <a:pt x="44273" y="44273"/>
                        </a:cubicBezTo>
                        <a:lnTo>
                          <a:pt x="41669" y="44273"/>
                        </a:lnTo>
                        <a:close/>
                        <a:moveTo>
                          <a:pt x="42320" y="37763"/>
                        </a:moveTo>
                        <a:lnTo>
                          <a:pt x="42971" y="37763"/>
                        </a:lnTo>
                        <a:cubicBezTo>
                          <a:pt x="43622" y="37763"/>
                          <a:pt x="44273" y="37763"/>
                          <a:pt x="44924" y="37111"/>
                        </a:cubicBezTo>
                        <a:cubicBezTo>
                          <a:pt x="44924" y="36460"/>
                          <a:pt x="45575" y="35158"/>
                          <a:pt x="45575" y="32554"/>
                        </a:cubicBezTo>
                        <a:lnTo>
                          <a:pt x="45575" y="26694"/>
                        </a:lnTo>
                        <a:cubicBezTo>
                          <a:pt x="45575" y="24090"/>
                          <a:pt x="45575" y="22788"/>
                          <a:pt x="44924" y="22137"/>
                        </a:cubicBezTo>
                        <a:cubicBezTo>
                          <a:pt x="44924" y="21486"/>
                          <a:pt x="44273" y="21486"/>
                          <a:pt x="42971" y="21486"/>
                        </a:cubicBezTo>
                        <a:lnTo>
                          <a:pt x="42320" y="21486"/>
                        </a:lnTo>
                        <a:cubicBezTo>
                          <a:pt x="41669" y="21486"/>
                          <a:pt x="41018" y="21486"/>
                          <a:pt x="40367" y="22137"/>
                        </a:cubicBezTo>
                        <a:cubicBezTo>
                          <a:pt x="40367" y="22788"/>
                          <a:pt x="39716" y="24090"/>
                          <a:pt x="39716" y="26694"/>
                        </a:cubicBezTo>
                        <a:lnTo>
                          <a:pt x="39716" y="32554"/>
                        </a:lnTo>
                        <a:cubicBezTo>
                          <a:pt x="39716" y="34507"/>
                          <a:pt x="39716" y="36460"/>
                          <a:pt x="40367" y="36460"/>
                        </a:cubicBezTo>
                        <a:cubicBezTo>
                          <a:pt x="41018" y="37763"/>
                          <a:pt x="41669" y="37763"/>
                          <a:pt x="42320" y="3776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89" name="Рисунок 272">
                  <a:extLst>
                    <a:ext uri="{FF2B5EF4-FFF2-40B4-BE49-F238E27FC236}">
                      <a16:creationId xmlns:a16="http://schemas.microsoft.com/office/drawing/2014/main" id="{DAE535D5-1E3A-C852-CB36-BD35D155B21B}"/>
                    </a:ext>
                  </a:extLst>
                </p:cNvPr>
                <p:cNvGrpSpPr/>
                <p:nvPr/>
              </p:nvGrpSpPr>
              <p:grpSpPr>
                <a:xfrm>
                  <a:off x="13437425" y="8757280"/>
                  <a:ext cx="188416" cy="64456"/>
                  <a:chOff x="13437425" y="8757280"/>
                  <a:chExt cx="188416" cy="64456"/>
                </a:xfrm>
                <a:grpFill/>
              </p:grpSpPr>
              <p:sp>
                <p:nvSpPr>
                  <p:cNvPr id="290" name="Полилиния: фигура 289">
                    <a:extLst>
                      <a:ext uri="{FF2B5EF4-FFF2-40B4-BE49-F238E27FC236}">
                        <a16:creationId xmlns:a16="http://schemas.microsoft.com/office/drawing/2014/main" id="{FDA5903E-328E-B981-83A3-80CEE8BF3C8C}"/>
                      </a:ext>
                    </a:extLst>
                  </p:cNvPr>
                  <p:cNvSpPr/>
                  <p:nvPr/>
                </p:nvSpPr>
                <p:spPr>
                  <a:xfrm>
                    <a:off x="13437425" y="8757931"/>
                    <a:ext cx="27996" cy="48830"/>
                  </a:xfrm>
                  <a:custGeom>
                    <a:avLst/>
                    <a:gdLst>
                      <a:gd name="connsiteX0" fmla="*/ 7162 w 27996"/>
                      <a:gd name="connsiteY0" fmla="*/ 31252 h 48830"/>
                      <a:gd name="connsiteX1" fmla="*/ 5860 w 27996"/>
                      <a:gd name="connsiteY1" fmla="*/ 44924 h 48830"/>
                      <a:gd name="connsiteX2" fmla="*/ 4558 w 27996"/>
                      <a:gd name="connsiteY2" fmla="*/ 47529 h 48830"/>
                      <a:gd name="connsiteX3" fmla="*/ 2604 w 27996"/>
                      <a:gd name="connsiteY3" fmla="*/ 48831 h 48830"/>
                      <a:gd name="connsiteX4" fmla="*/ 651 w 27996"/>
                      <a:gd name="connsiteY4" fmla="*/ 47529 h 48830"/>
                      <a:gd name="connsiteX5" fmla="*/ 0 w 27996"/>
                      <a:gd name="connsiteY5" fmla="*/ 44924 h 48830"/>
                      <a:gd name="connsiteX6" fmla="*/ 4558 w 27996"/>
                      <a:gd name="connsiteY6" fmla="*/ 3906 h 48830"/>
                      <a:gd name="connsiteX7" fmla="*/ 5860 w 27996"/>
                      <a:gd name="connsiteY7" fmla="*/ 1302 h 48830"/>
                      <a:gd name="connsiteX8" fmla="*/ 8464 w 27996"/>
                      <a:gd name="connsiteY8" fmla="*/ 0 h 48830"/>
                      <a:gd name="connsiteX9" fmla="*/ 16277 w 27996"/>
                      <a:gd name="connsiteY9" fmla="*/ 0 h 48830"/>
                      <a:gd name="connsiteX10" fmla="*/ 22137 w 27996"/>
                      <a:gd name="connsiteY10" fmla="*/ 1302 h 48830"/>
                      <a:gd name="connsiteX11" fmla="*/ 26043 w 27996"/>
                      <a:gd name="connsiteY11" fmla="*/ 4558 h 48830"/>
                      <a:gd name="connsiteX12" fmla="*/ 27996 w 27996"/>
                      <a:gd name="connsiteY12" fmla="*/ 9766 h 48830"/>
                      <a:gd name="connsiteX13" fmla="*/ 27996 w 27996"/>
                      <a:gd name="connsiteY13" fmla="*/ 15626 h 48830"/>
                      <a:gd name="connsiteX14" fmla="*/ 23439 w 27996"/>
                      <a:gd name="connsiteY14" fmla="*/ 26694 h 48830"/>
                      <a:gd name="connsiteX15" fmla="*/ 13673 w 27996"/>
                      <a:gd name="connsiteY15" fmla="*/ 30601 h 48830"/>
                      <a:gd name="connsiteX16" fmla="*/ 7162 w 27996"/>
                      <a:gd name="connsiteY16" fmla="*/ 30601 h 48830"/>
                      <a:gd name="connsiteX17" fmla="*/ 7813 w 27996"/>
                      <a:gd name="connsiteY17" fmla="*/ 24741 h 48830"/>
                      <a:gd name="connsiteX18" fmla="*/ 13022 w 27996"/>
                      <a:gd name="connsiteY18" fmla="*/ 24741 h 48830"/>
                      <a:gd name="connsiteX19" fmla="*/ 20834 w 27996"/>
                      <a:gd name="connsiteY19" fmla="*/ 16277 h 48830"/>
                      <a:gd name="connsiteX20" fmla="*/ 20834 w 27996"/>
                      <a:gd name="connsiteY20" fmla="*/ 13022 h 48830"/>
                      <a:gd name="connsiteX21" fmla="*/ 20183 w 27996"/>
                      <a:gd name="connsiteY21" fmla="*/ 10417 h 48830"/>
                      <a:gd name="connsiteX22" fmla="*/ 18230 w 27996"/>
                      <a:gd name="connsiteY22" fmla="*/ 8464 h 48830"/>
                      <a:gd name="connsiteX23" fmla="*/ 14975 w 27996"/>
                      <a:gd name="connsiteY23" fmla="*/ 7813 h 48830"/>
                      <a:gd name="connsiteX24" fmla="*/ 9766 w 27996"/>
                      <a:gd name="connsiteY24" fmla="*/ 7813 h 48830"/>
                      <a:gd name="connsiteX25" fmla="*/ 7813 w 27996"/>
                      <a:gd name="connsiteY25" fmla="*/ 24741 h 48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996" h="48830">
                        <a:moveTo>
                          <a:pt x="7162" y="31252"/>
                        </a:moveTo>
                        <a:lnTo>
                          <a:pt x="5860" y="44924"/>
                        </a:lnTo>
                        <a:cubicBezTo>
                          <a:pt x="5860" y="45575"/>
                          <a:pt x="5209" y="46878"/>
                          <a:pt x="4558" y="47529"/>
                        </a:cubicBezTo>
                        <a:cubicBezTo>
                          <a:pt x="3906" y="48180"/>
                          <a:pt x="3255" y="48831"/>
                          <a:pt x="2604" y="48831"/>
                        </a:cubicBezTo>
                        <a:cubicBezTo>
                          <a:pt x="1953" y="48831"/>
                          <a:pt x="1302" y="48180"/>
                          <a:pt x="651" y="47529"/>
                        </a:cubicBezTo>
                        <a:cubicBezTo>
                          <a:pt x="0" y="46878"/>
                          <a:pt x="0" y="46227"/>
                          <a:pt x="0" y="44924"/>
                        </a:cubicBezTo>
                        <a:lnTo>
                          <a:pt x="4558" y="3906"/>
                        </a:lnTo>
                        <a:cubicBezTo>
                          <a:pt x="4558" y="2604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8464" y="0"/>
                        </a:cubicBezTo>
                        <a:lnTo>
                          <a:pt x="16277" y="0"/>
                        </a:lnTo>
                        <a:cubicBezTo>
                          <a:pt x="18881" y="0"/>
                          <a:pt x="20834" y="651"/>
                          <a:pt x="22137" y="1302"/>
                        </a:cubicBezTo>
                        <a:cubicBezTo>
                          <a:pt x="23439" y="1953"/>
                          <a:pt x="24741" y="3255"/>
                          <a:pt x="26043" y="4558"/>
                        </a:cubicBezTo>
                        <a:cubicBezTo>
                          <a:pt x="26694" y="5860"/>
                          <a:pt x="27345" y="7813"/>
                          <a:pt x="27996" y="9766"/>
                        </a:cubicBezTo>
                        <a:cubicBezTo>
                          <a:pt x="27996" y="11719"/>
                          <a:pt x="27996" y="13673"/>
                          <a:pt x="27996" y="15626"/>
                        </a:cubicBezTo>
                        <a:cubicBezTo>
                          <a:pt x="27345" y="20834"/>
                          <a:pt x="26043" y="24090"/>
                          <a:pt x="23439" y="26694"/>
                        </a:cubicBezTo>
                        <a:cubicBezTo>
                          <a:pt x="20834" y="29299"/>
                          <a:pt x="17579" y="30601"/>
                          <a:pt x="13673" y="30601"/>
                        </a:cubicBezTo>
                        <a:lnTo>
                          <a:pt x="7162" y="30601"/>
                        </a:lnTo>
                        <a:close/>
                        <a:moveTo>
                          <a:pt x="7813" y="24741"/>
                        </a:moveTo>
                        <a:lnTo>
                          <a:pt x="13022" y="24741"/>
                        </a:lnTo>
                        <a:cubicBezTo>
                          <a:pt x="17579" y="24741"/>
                          <a:pt x="20183" y="22137"/>
                          <a:pt x="20834" y="16277"/>
                        </a:cubicBezTo>
                        <a:cubicBezTo>
                          <a:pt x="20834" y="14975"/>
                          <a:pt x="20834" y="14324"/>
                          <a:pt x="20834" y="13022"/>
                        </a:cubicBezTo>
                        <a:cubicBezTo>
                          <a:pt x="20834" y="11719"/>
                          <a:pt x="20183" y="11068"/>
                          <a:pt x="20183" y="10417"/>
                        </a:cubicBezTo>
                        <a:cubicBezTo>
                          <a:pt x="19532" y="9766"/>
                          <a:pt x="18881" y="9115"/>
                          <a:pt x="18230" y="8464"/>
                        </a:cubicBezTo>
                        <a:cubicBezTo>
                          <a:pt x="17579" y="7813"/>
                          <a:pt x="16277" y="7813"/>
                          <a:pt x="14975" y="7813"/>
                        </a:cubicBezTo>
                        <a:lnTo>
                          <a:pt x="9766" y="7813"/>
                        </a:lnTo>
                        <a:lnTo>
                          <a:pt x="7813" y="24741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1" name="Полилиния: фигура 290">
                    <a:extLst>
                      <a:ext uri="{FF2B5EF4-FFF2-40B4-BE49-F238E27FC236}">
                        <a16:creationId xmlns:a16="http://schemas.microsoft.com/office/drawing/2014/main" id="{BC7BC6C5-E5D1-F0BD-D89C-69C7DD4195A0}"/>
                      </a:ext>
                    </a:extLst>
                  </p:cNvPr>
                  <p:cNvSpPr/>
                  <p:nvPr/>
                </p:nvSpPr>
                <p:spPr>
                  <a:xfrm>
                    <a:off x="13468026" y="8772255"/>
                    <a:ext cx="24740" cy="35809"/>
                  </a:xfrm>
                  <a:custGeom>
                    <a:avLst/>
                    <a:gdLst>
                      <a:gd name="connsiteX0" fmla="*/ 15626 w 24740"/>
                      <a:gd name="connsiteY0" fmla="*/ 31903 h 35809"/>
                      <a:gd name="connsiteX1" fmla="*/ 11719 w 24740"/>
                      <a:gd name="connsiteY1" fmla="*/ 33856 h 35809"/>
                      <a:gd name="connsiteX2" fmla="*/ 7813 w 24740"/>
                      <a:gd name="connsiteY2" fmla="*/ 34507 h 35809"/>
                      <a:gd name="connsiteX3" fmla="*/ 3907 w 24740"/>
                      <a:gd name="connsiteY3" fmla="*/ 33856 h 35809"/>
                      <a:gd name="connsiteX4" fmla="*/ 1302 w 24740"/>
                      <a:gd name="connsiteY4" fmla="*/ 31252 h 35809"/>
                      <a:gd name="connsiteX5" fmla="*/ 0 w 24740"/>
                      <a:gd name="connsiteY5" fmla="*/ 27345 h 35809"/>
                      <a:gd name="connsiteX6" fmla="*/ 0 w 24740"/>
                      <a:gd name="connsiteY6" fmla="*/ 22137 h 35809"/>
                      <a:gd name="connsiteX7" fmla="*/ 1953 w 24740"/>
                      <a:gd name="connsiteY7" fmla="*/ 3255 h 35809"/>
                      <a:gd name="connsiteX8" fmla="*/ 3255 w 24740"/>
                      <a:gd name="connsiteY8" fmla="*/ 651 h 35809"/>
                      <a:gd name="connsiteX9" fmla="*/ 5860 w 24740"/>
                      <a:gd name="connsiteY9" fmla="*/ 0 h 35809"/>
                      <a:gd name="connsiteX10" fmla="*/ 7813 w 24740"/>
                      <a:gd name="connsiteY10" fmla="*/ 651 h 35809"/>
                      <a:gd name="connsiteX11" fmla="*/ 8464 w 24740"/>
                      <a:gd name="connsiteY11" fmla="*/ 3255 h 35809"/>
                      <a:gd name="connsiteX12" fmla="*/ 6511 w 24740"/>
                      <a:gd name="connsiteY12" fmla="*/ 22137 h 35809"/>
                      <a:gd name="connsiteX13" fmla="*/ 7162 w 24740"/>
                      <a:gd name="connsiteY13" fmla="*/ 27345 h 35809"/>
                      <a:gd name="connsiteX14" fmla="*/ 10417 w 24740"/>
                      <a:gd name="connsiteY14" fmla="*/ 29299 h 35809"/>
                      <a:gd name="connsiteX15" fmla="*/ 13022 w 24740"/>
                      <a:gd name="connsiteY15" fmla="*/ 28647 h 35809"/>
                      <a:gd name="connsiteX16" fmla="*/ 15626 w 24740"/>
                      <a:gd name="connsiteY16" fmla="*/ 27345 h 35809"/>
                      <a:gd name="connsiteX17" fmla="*/ 15626 w 24740"/>
                      <a:gd name="connsiteY17" fmla="*/ 26694 h 35809"/>
                      <a:gd name="connsiteX18" fmla="*/ 15626 w 24740"/>
                      <a:gd name="connsiteY18" fmla="*/ 26043 h 35809"/>
                      <a:gd name="connsiteX19" fmla="*/ 18230 w 24740"/>
                      <a:gd name="connsiteY19" fmla="*/ 3906 h 35809"/>
                      <a:gd name="connsiteX20" fmla="*/ 19532 w 24740"/>
                      <a:gd name="connsiteY20" fmla="*/ 1302 h 35809"/>
                      <a:gd name="connsiteX21" fmla="*/ 22137 w 24740"/>
                      <a:gd name="connsiteY21" fmla="*/ 651 h 35809"/>
                      <a:gd name="connsiteX22" fmla="*/ 24090 w 24740"/>
                      <a:gd name="connsiteY22" fmla="*/ 1302 h 35809"/>
                      <a:gd name="connsiteX23" fmla="*/ 24741 w 24740"/>
                      <a:gd name="connsiteY23" fmla="*/ 3906 h 35809"/>
                      <a:gd name="connsiteX24" fmla="*/ 22137 w 24740"/>
                      <a:gd name="connsiteY24" fmla="*/ 26694 h 35809"/>
                      <a:gd name="connsiteX25" fmla="*/ 22137 w 24740"/>
                      <a:gd name="connsiteY25" fmla="*/ 29299 h 35809"/>
                      <a:gd name="connsiteX26" fmla="*/ 22788 w 24740"/>
                      <a:gd name="connsiteY26" fmla="*/ 30601 h 35809"/>
                      <a:gd name="connsiteX27" fmla="*/ 23439 w 24740"/>
                      <a:gd name="connsiteY27" fmla="*/ 31252 h 35809"/>
                      <a:gd name="connsiteX28" fmla="*/ 23439 w 24740"/>
                      <a:gd name="connsiteY28" fmla="*/ 32554 h 35809"/>
                      <a:gd name="connsiteX29" fmla="*/ 22137 w 24740"/>
                      <a:gd name="connsiteY29" fmla="*/ 35158 h 35809"/>
                      <a:gd name="connsiteX30" fmla="*/ 20183 w 24740"/>
                      <a:gd name="connsiteY30" fmla="*/ 35809 h 35809"/>
                      <a:gd name="connsiteX31" fmla="*/ 18881 w 24740"/>
                      <a:gd name="connsiteY31" fmla="*/ 35158 h 35809"/>
                      <a:gd name="connsiteX32" fmla="*/ 15626 w 24740"/>
                      <a:gd name="connsiteY32" fmla="*/ 31903 h 35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4740" h="35809">
                        <a:moveTo>
                          <a:pt x="15626" y="31903"/>
                        </a:moveTo>
                        <a:cubicBezTo>
                          <a:pt x="14324" y="33205"/>
                          <a:pt x="13022" y="33856"/>
                          <a:pt x="11719" y="33856"/>
                        </a:cubicBezTo>
                        <a:cubicBezTo>
                          <a:pt x="10417" y="34507"/>
                          <a:pt x="9115" y="34507"/>
                          <a:pt x="7813" y="34507"/>
                        </a:cubicBezTo>
                        <a:cubicBezTo>
                          <a:pt x="6511" y="34507"/>
                          <a:pt x="5209" y="34507"/>
                          <a:pt x="3907" y="33856"/>
                        </a:cubicBezTo>
                        <a:cubicBezTo>
                          <a:pt x="2604" y="33205"/>
                          <a:pt x="1953" y="32554"/>
                          <a:pt x="1302" y="31252"/>
                        </a:cubicBezTo>
                        <a:cubicBezTo>
                          <a:pt x="651" y="29950"/>
                          <a:pt x="0" y="28647"/>
                          <a:pt x="0" y="27345"/>
                        </a:cubicBezTo>
                        <a:cubicBezTo>
                          <a:pt x="0" y="26043"/>
                          <a:pt x="0" y="24090"/>
                          <a:pt x="0" y="22137"/>
                        </a:cubicBezTo>
                        <a:lnTo>
                          <a:pt x="1953" y="3255"/>
                        </a:lnTo>
                        <a:cubicBezTo>
                          <a:pt x="1953" y="2604"/>
                          <a:pt x="2604" y="1302"/>
                          <a:pt x="3255" y="651"/>
                        </a:cubicBezTo>
                        <a:cubicBezTo>
                          <a:pt x="3907" y="0"/>
                          <a:pt x="4558" y="0"/>
                          <a:pt x="5860" y="0"/>
                        </a:cubicBezTo>
                        <a:cubicBezTo>
                          <a:pt x="6511" y="0"/>
                          <a:pt x="7813" y="0"/>
                          <a:pt x="7813" y="651"/>
                        </a:cubicBezTo>
                        <a:cubicBezTo>
                          <a:pt x="8464" y="1302"/>
                          <a:pt x="8464" y="1953"/>
                          <a:pt x="8464" y="3255"/>
                        </a:cubicBezTo>
                        <a:lnTo>
                          <a:pt x="6511" y="22137"/>
                        </a:lnTo>
                        <a:cubicBezTo>
                          <a:pt x="6511" y="24090"/>
                          <a:pt x="6511" y="26043"/>
                          <a:pt x="7162" y="27345"/>
                        </a:cubicBezTo>
                        <a:cubicBezTo>
                          <a:pt x="7813" y="28647"/>
                          <a:pt x="8464" y="29299"/>
                          <a:pt x="10417" y="29299"/>
                        </a:cubicBezTo>
                        <a:cubicBezTo>
                          <a:pt x="11068" y="29299"/>
                          <a:pt x="12370" y="29299"/>
                          <a:pt x="13022" y="28647"/>
                        </a:cubicBezTo>
                        <a:cubicBezTo>
                          <a:pt x="13673" y="28647"/>
                          <a:pt x="14975" y="27996"/>
                          <a:pt x="15626" y="27345"/>
                        </a:cubicBezTo>
                        <a:cubicBezTo>
                          <a:pt x="15626" y="27345"/>
                          <a:pt x="15626" y="26694"/>
                          <a:pt x="15626" y="26694"/>
                        </a:cubicBezTo>
                        <a:cubicBezTo>
                          <a:pt x="15626" y="26694"/>
                          <a:pt x="15626" y="26043"/>
                          <a:pt x="15626" y="26043"/>
                        </a:cubicBezTo>
                        <a:lnTo>
                          <a:pt x="18230" y="3906"/>
                        </a:lnTo>
                        <a:cubicBezTo>
                          <a:pt x="18230" y="3255"/>
                          <a:pt x="18881" y="1953"/>
                          <a:pt x="19532" y="1302"/>
                        </a:cubicBezTo>
                        <a:cubicBezTo>
                          <a:pt x="20183" y="651"/>
                          <a:pt x="20834" y="651"/>
                          <a:pt x="22137" y="651"/>
                        </a:cubicBezTo>
                        <a:cubicBezTo>
                          <a:pt x="23439" y="651"/>
                          <a:pt x="24090" y="651"/>
                          <a:pt x="24090" y="1302"/>
                        </a:cubicBezTo>
                        <a:cubicBezTo>
                          <a:pt x="24741" y="1953"/>
                          <a:pt x="24741" y="2604"/>
                          <a:pt x="24741" y="3906"/>
                        </a:cubicBezTo>
                        <a:lnTo>
                          <a:pt x="22137" y="26694"/>
                        </a:lnTo>
                        <a:cubicBezTo>
                          <a:pt x="22137" y="27996"/>
                          <a:pt x="22137" y="28647"/>
                          <a:pt x="22137" y="29299"/>
                        </a:cubicBezTo>
                        <a:cubicBezTo>
                          <a:pt x="22137" y="29950"/>
                          <a:pt x="22788" y="29950"/>
                          <a:pt x="22788" y="30601"/>
                        </a:cubicBezTo>
                        <a:cubicBezTo>
                          <a:pt x="22788" y="30601"/>
                          <a:pt x="22788" y="31252"/>
                          <a:pt x="23439" y="31252"/>
                        </a:cubicBezTo>
                        <a:cubicBezTo>
                          <a:pt x="23439" y="31252"/>
                          <a:pt x="23439" y="31903"/>
                          <a:pt x="23439" y="32554"/>
                        </a:cubicBezTo>
                        <a:cubicBezTo>
                          <a:pt x="23439" y="33856"/>
                          <a:pt x="22788" y="34507"/>
                          <a:pt x="22137" y="35158"/>
                        </a:cubicBezTo>
                        <a:cubicBezTo>
                          <a:pt x="21486" y="35809"/>
                          <a:pt x="20834" y="35809"/>
                          <a:pt x="20183" y="35809"/>
                        </a:cubicBezTo>
                        <a:cubicBezTo>
                          <a:pt x="19532" y="35809"/>
                          <a:pt x="18881" y="35809"/>
                          <a:pt x="18881" y="35158"/>
                        </a:cubicBezTo>
                        <a:cubicBezTo>
                          <a:pt x="16277" y="33205"/>
                          <a:pt x="16277" y="32554"/>
                          <a:pt x="15626" y="3190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2" name="Полилиния: фигура 291">
                    <a:extLst>
                      <a:ext uri="{FF2B5EF4-FFF2-40B4-BE49-F238E27FC236}">
                        <a16:creationId xmlns:a16="http://schemas.microsoft.com/office/drawing/2014/main" id="{ED390231-5C61-BAA4-CD94-396B14452010}"/>
                      </a:ext>
                    </a:extLst>
                  </p:cNvPr>
                  <p:cNvSpPr/>
                  <p:nvPr/>
                </p:nvSpPr>
                <p:spPr>
                  <a:xfrm>
                    <a:off x="13496022" y="8771604"/>
                    <a:ext cx="17579" cy="35158"/>
                  </a:xfrm>
                  <a:custGeom>
                    <a:avLst/>
                    <a:gdLst>
                      <a:gd name="connsiteX0" fmla="*/ 14324 w 17579"/>
                      <a:gd name="connsiteY0" fmla="*/ 7162 h 35158"/>
                      <a:gd name="connsiteX1" fmla="*/ 13022 w 17579"/>
                      <a:gd name="connsiteY1" fmla="*/ 7162 h 35158"/>
                      <a:gd name="connsiteX2" fmla="*/ 11719 w 17579"/>
                      <a:gd name="connsiteY2" fmla="*/ 7162 h 35158"/>
                      <a:gd name="connsiteX3" fmla="*/ 10417 w 17579"/>
                      <a:gd name="connsiteY3" fmla="*/ 7813 h 35158"/>
                      <a:gd name="connsiteX4" fmla="*/ 8464 w 17579"/>
                      <a:gd name="connsiteY4" fmla="*/ 8464 h 35158"/>
                      <a:gd name="connsiteX5" fmla="*/ 8464 w 17579"/>
                      <a:gd name="connsiteY5" fmla="*/ 9115 h 35158"/>
                      <a:gd name="connsiteX6" fmla="*/ 8464 w 17579"/>
                      <a:gd name="connsiteY6" fmla="*/ 9766 h 35158"/>
                      <a:gd name="connsiteX7" fmla="*/ 5860 w 17579"/>
                      <a:gd name="connsiteY7" fmla="*/ 31252 h 35158"/>
                      <a:gd name="connsiteX8" fmla="*/ 4558 w 17579"/>
                      <a:gd name="connsiteY8" fmla="*/ 33856 h 35158"/>
                      <a:gd name="connsiteX9" fmla="*/ 2604 w 17579"/>
                      <a:gd name="connsiteY9" fmla="*/ 35158 h 35158"/>
                      <a:gd name="connsiteX10" fmla="*/ 651 w 17579"/>
                      <a:gd name="connsiteY10" fmla="*/ 33856 h 35158"/>
                      <a:gd name="connsiteX11" fmla="*/ 0 w 17579"/>
                      <a:gd name="connsiteY11" fmla="*/ 31252 h 35158"/>
                      <a:gd name="connsiteX12" fmla="*/ 2604 w 17579"/>
                      <a:gd name="connsiteY12" fmla="*/ 9766 h 35158"/>
                      <a:gd name="connsiteX13" fmla="*/ 2604 w 17579"/>
                      <a:gd name="connsiteY13" fmla="*/ 7162 h 35158"/>
                      <a:gd name="connsiteX14" fmla="*/ 1953 w 17579"/>
                      <a:gd name="connsiteY14" fmla="*/ 5860 h 35158"/>
                      <a:gd name="connsiteX15" fmla="*/ 1302 w 17579"/>
                      <a:gd name="connsiteY15" fmla="*/ 5209 h 35158"/>
                      <a:gd name="connsiteX16" fmla="*/ 1302 w 17579"/>
                      <a:gd name="connsiteY16" fmla="*/ 3906 h 35158"/>
                      <a:gd name="connsiteX17" fmla="*/ 2604 w 17579"/>
                      <a:gd name="connsiteY17" fmla="*/ 1302 h 35158"/>
                      <a:gd name="connsiteX18" fmla="*/ 4558 w 17579"/>
                      <a:gd name="connsiteY18" fmla="*/ 651 h 35158"/>
                      <a:gd name="connsiteX19" fmla="*/ 5860 w 17579"/>
                      <a:gd name="connsiteY19" fmla="*/ 1302 h 35158"/>
                      <a:gd name="connsiteX20" fmla="*/ 7162 w 17579"/>
                      <a:gd name="connsiteY20" fmla="*/ 2604 h 35158"/>
                      <a:gd name="connsiteX21" fmla="*/ 11068 w 17579"/>
                      <a:gd name="connsiteY21" fmla="*/ 651 h 35158"/>
                      <a:gd name="connsiteX22" fmla="*/ 14324 w 17579"/>
                      <a:gd name="connsiteY22" fmla="*/ 0 h 35158"/>
                      <a:gd name="connsiteX23" fmla="*/ 16928 w 17579"/>
                      <a:gd name="connsiteY23" fmla="*/ 651 h 35158"/>
                      <a:gd name="connsiteX24" fmla="*/ 17579 w 17579"/>
                      <a:gd name="connsiteY24" fmla="*/ 3255 h 35158"/>
                      <a:gd name="connsiteX25" fmla="*/ 16277 w 17579"/>
                      <a:gd name="connsiteY25" fmla="*/ 5860 h 35158"/>
                      <a:gd name="connsiteX26" fmla="*/ 14324 w 17579"/>
                      <a:gd name="connsiteY26" fmla="*/ 7162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7579" h="35158">
                        <a:moveTo>
                          <a:pt x="14324" y="7162"/>
                        </a:moveTo>
                        <a:cubicBezTo>
                          <a:pt x="13673" y="7162"/>
                          <a:pt x="13022" y="7162"/>
                          <a:pt x="13022" y="7162"/>
                        </a:cubicBezTo>
                        <a:cubicBezTo>
                          <a:pt x="13022" y="7162"/>
                          <a:pt x="12370" y="7162"/>
                          <a:pt x="11719" y="7162"/>
                        </a:cubicBezTo>
                        <a:cubicBezTo>
                          <a:pt x="11068" y="7162"/>
                          <a:pt x="11068" y="7162"/>
                          <a:pt x="10417" y="7813"/>
                        </a:cubicBezTo>
                        <a:cubicBezTo>
                          <a:pt x="9766" y="7813"/>
                          <a:pt x="9115" y="8464"/>
                          <a:pt x="8464" y="8464"/>
                        </a:cubicBezTo>
                        <a:cubicBezTo>
                          <a:pt x="8464" y="8464"/>
                          <a:pt x="8464" y="9115"/>
                          <a:pt x="8464" y="9115"/>
                        </a:cubicBezTo>
                        <a:cubicBezTo>
                          <a:pt x="8464" y="9115"/>
                          <a:pt x="8464" y="9766"/>
                          <a:pt x="8464" y="9766"/>
                        </a:cubicBezTo>
                        <a:lnTo>
                          <a:pt x="5860" y="31252"/>
                        </a:lnTo>
                        <a:cubicBezTo>
                          <a:pt x="5860" y="32554"/>
                          <a:pt x="5209" y="33205"/>
                          <a:pt x="4558" y="33856"/>
                        </a:cubicBezTo>
                        <a:cubicBezTo>
                          <a:pt x="3906" y="34507"/>
                          <a:pt x="3255" y="35158"/>
                          <a:pt x="2604" y="35158"/>
                        </a:cubicBezTo>
                        <a:cubicBezTo>
                          <a:pt x="1953" y="35158"/>
                          <a:pt x="1302" y="34507"/>
                          <a:pt x="651" y="33856"/>
                        </a:cubicBezTo>
                        <a:cubicBezTo>
                          <a:pt x="0" y="33205"/>
                          <a:pt x="0" y="32554"/>
                          <a:pt x="0" y="31252"/>
                        </a:cubicBezTo>
                        <a:lnTo>
                          <a:pt x="2604" y="9766"/>
                        </a:lnTo>
                        <a:cubicBezTo>
                          <a:pt x="2604" y="9115"/>
                          <a:pt x="2604" y="7813"/>
                          <a:pt x="2604" y="7162"/>
                        </a:cubicBezTo>
                        <a:cubicBezTo>
                          <a:pt x="2604" y="6511"/>
                          <a:pt x="2604" y="5860"/>
                          <a:pt x="1953" y="5860"/>
                        </a:cubicBezTo>
                        <a:cubicBezTo>
                          <a:pt x="1953" y="5860"/>
                          <a:pt x="1953" y="5209"/>
                          <a:pt x="1302" y="5209"/>
                        </a:cubicBezTo>
                        <a:cubicBezTo>
                          <a:pt x="1302" y="5209"/>
                          <a:pt x="1302" y="4558"/>
                          <a:pt x="1302" y="3906"/>
                        </a:cubicBezTo>
                        <a:cubicBezTo>
                          <a:pt x="1302" y="3255"/>
                          <a:pt x="1953" y="1953"/>
                          <a:pt x="2604" y="1302"/>
                        </a:cubicBezTo>
                        <a:cubicBezTo>
                          <a:pt x="3255" y="651"/>
                          <a:pt x="3906" y="651"/>
                          <a:pt x="4558" y="651"/>
                        </a:cubicBezTo>
                        <a:cubicBezTo>
                          <a:pt x="5209" y="651"/>
                          <a:pt x="5209" y="651"/>
                          <a:pt x="5860" y="1302"/>
                        </a:cubicBezTo>
                        <a:cubicBezTo>
                          <a:pt x="6511" y="1953"/>
                          <a:pt x="6511" y="1953"/>
                          <a:pt x="7162" y="2604"/>
                        </a:cubicBezTo>
                        <a:cubicBezTo>
                          <a:pt x="8464" y="1953"/>
                          <a:pt x="9766" y="1302"/>
                          <a:pt x="11068" y="651"/>
                        </a:cubicBezTo>
                        <a:cubicBezTo>
                          <a:pt x="12370" y="0"/>
                          <a:pt x="13673" y="0"/>
                          <a:pt x="14324" y="0"/>
                        </a:cubicBezTo>
                        <a:cubicBezTo>
                          <a:pt x="15626" y="0"/>
                          <a:pt x="16928" y="0"/>
                          <a:pt x="16928" y="651"/>
                        </a:cubicBezTo>
                        <a:cubicBezTo>
                          <a:pt x="17579" y="1302"/>
                          <a:pt x="17579" y="1953"/>
                          <a:pt x="17579" y="3255"/>
                        </a:cubicBezTo>
                        <a:cubicBezTo>
                          <a:pt x="17579" y="4558"/>
                          <a:pt x="16928" y="5209"/>
                          <a:pt x="16277" y="5860"/>
                        </a:cubicBezTo>
                        <a:cubicBezTo>
                          <a:pt x="15626" y="7162"/>
                          <a:pt x="14975" y="7162"/>
                          <a:pt x="14324" y="716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3" name="Полилиния: фигура 292">
                    <a:extLst>
                      <a:ext uri="{FF2B5EF4-FFF2-40B4-BE49-F238E27FC236}">
                        <a16:creationId xmlns:a16="http://schemas.microsoft.com/office/drawing/2014/main" id="{7DC2C8DB-8C18-A7F4-B145-4E43F640D288}"/>
                      </a:ext>
                    </a:extLst>
                  </p:cNvPr>
                  <p:cNvSpPr/>
                  <p:nvPr/>
                </p:nvSpPr>
                <p:spPr>
                  <a:xfrm>
                    <a:off x="13513963" y="8771604"/>
                    <a:ext cx="22681" cy="35158"/>
                  </a:xfrm>
                  <a:custGeom>
                    <a:avLst/>
                    <a:gdLst>
                      <a:gd name="connsiteX0" fmla="*/ 12009 w 22681"/>
                      <a:gd name="connsiteY0" fmla="*/ 21486 h 35158"/>
                      <a:gd name="connsiteX1" fmla="*/ 9404 w 22681"/>
                      <a:gd name="connsiteY1" fmla="*/ 21486 h 35158"/>
                      <a:gd name="connsiteX2" fmla="*/ 6800 w 22681"/>
                      <a:gd name="connsiteY2" fmla="*/ 20834 h 35158"/>
                      <a:gd name="connsiteX3" fmla="*/ 6149 w 22681"/>
                      <a:gd name="connsiteY3" fmla="*/ 24090 h 35158"/>
                      <a:gd name="connsiteX4" fmla="*/ 6800 w 22681"/>
                      <a:gd name="connsiteY4" fmla="*/ 27996 h 35158"/>
                      <a:gd name="connsiteX5" fmla="*/ 10707 w 22681"/>
                      <a:gd name="connsiteY5" fmla="*/ 29299 h 35158"/>
                      <a:gd name="connsiteX6" fmla="*/ 13311 w 22681"/>
                      <a:gd name="connsiteY6" fmla="*/ 28647 h 35158"/>
                      <a:gd name="connsiteX7" fmla="*/ 15915 w 22681"/>
                      <a:gd name="connsiteY7" fmla="*/ 27345 h 35158"/>
                      <a:gd name="connsiteX8" fmla="*/ 16566 w 22681"/>
                      <a:gd name="connsiteY8" fmla="*/ 27345 h 35158"/>
                      <a:gd name="connsiteX9" fmla="*/ 17217 w 22681"/>
                      <a:gd name="connsiteY9" fmla="*/ 27345 h 35158"/>
                      <a:gd name="connsiteX10" fmla="*/ 19171 w 22681"/>
                      <a:gd name="connsiteY10" fmla="*/ 28647 h 35158"/>
                      <a:gd name="connsiteX11" fmla="*/ 19822 w 22681"/>
                      <a:gd name="connsiteY11" fmla="*/ 30601 h 35158"/>
                      <a:gd name="connsiteX12" fmla="*/ 18520 w 22681"/>
                      <a:gd name="connsiteY12" fmla="*/ 33205 h 35158"/>
                      <a:gd name="connsiteX13" fmla="*/ 15915 w 22681"/>
                      <a:gd name="connsiteY13" fmla="*/ 34507 h 35158"/>
                      <a:gd name="connsiteX14" fmla="*/ 12660 w 22681"/>
                      <a:gd name="connsiteY14" fmla="*/ 35158 h 35158"/>
                      <a:gd name="connsiteX15" fmla="*/ 10056 w 22681"/>
                      <a:gd name="connsiteY15" fmla="*/ 35158 h 35158"/>
                      <a:gd name="connsiteX16" fmla="*/ 5498 w 22681"/>
                      <a:gd name="connsiteY16" fmla="*/ 34507 h 35158"/>
                      <a:gd name="connsiteX17" fmla="*/ 2243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2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2009 w 22681"/>
                      <a:gd name="connsiteY28" fmla="*/ 21486 h 35158"/>
                      <a:gd name="connsiteX29" fmla="*/ 17217 w 22681"/>
                      <a:gd name="connsiteY29" fmla="*/ 11068 h 35158"/>
                      <a:gd name="connsiteX30" fmla="*/ 16566 w 22681"/>
                      <a:gd name="connsiteY30" fmla="*/ 7162 h 35158"/>
                      <a:gd name="connsiteX31" fmla="*/ 13311 w 22681"/>
                      <a:gd name="connsiteY31" fmla="*/ 5860 h 35158"/>
                      <a:gd name="connsiteX32" fmla="*/ 9404 w 22681"/>
                      <a:gd name="connsiteY32" fmla="*/ 7162 h 35158"/>
                      <a:gd name="connsiteX33" fmla="*/ 7451 w 22681"/>
                      <a:gd name="connsiteY33" fmla="*/ 11068 h 35158"/>
                      <a:gd name="connsiteX34" fmla="*/ 6800 w 22681"/>
                      <a:gd name="connsiteY34" fmla="*/ 14975 h 35158"/>
                      <a:gd name="connsiteX35" fmla="*/ 9404 w 22681"/>
                      <a:gd name="connsiteY35" fmla="*/ 14975 h 35158"/>
                      <a:gd name="connsiteX36" fmla="*/ 11358 w 22681"/>
                      <a:gd name="connsiteY36" fmla="*/ 14975 h 35158"/>
                      <a:gd name="connsiteX37" fmla="*/ 14613 w 22681"/>
                      <a:gd name="connsiteY37" fmla="*/ 13673 h 35158"/>
                      <a:gd name="connsiteX38" fmla="*/ 17217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2009" y="21486"/>
                        </a:moveTo>
                        <a:cubicBezTo>
                          <a:pt x="11358" y="21486"/>
                          <a:pt x="10707" y="21486"/>
                          <a:pt x="9404" y="21486"/>
                        </a:cubicBezTo>
                        <a:cubicBezTo>
                          <a:pt x="8753" y="21486"/>
                          <a:pt x="8102" y="21486"/>
                          <a:pt x="6800" y="20834"/>
                        </a:cubicBezTo>
                        <a:lnTo>
                          <a:pt x="6149" y="24090"/>
                        </a:lnTo>
                        <a:cubicBezTo>
                          <a:pt x="6149" y="25392"/>
                          <a:pt x="6149" y="26694"/>
                          <a:pt x="6800" y="27996"/>
                        </a:cubicBezTo>
                        <a:cubicBezTo>
                          <a:pt x="7451" y="28647"/>
                          <a:pt x="8753" y="29299"/>
                          <a:pt x="10707" y="29299"/>
                        </a:cubicBezTo>
                        <a:cubicBezTo>
                          <a:pt x="12009" y="29299"/>
                          <a:pt x="12660" y="29299"/>
                          <a:pt x="13311" y="28647"/>
                        </a:cubicBezTo>
                        <a:cubicBezTo>
                          <a:pt x="13962" y="28647"/>
                          <a:pt x="15264" y="27996"/>
                          <a:pt x="15915" y="27345"/>
                        </a:cubicBezTo>
                        <a:cubicBezTo>
                          <a:pt x="15915" y="27345"/>
                          <a:pt x="15915" y="27345"/>
                          <a:pt x="16566" y="27345"/>
                        </a:cubicBezTo>
                        <a:cubicBezTo>
                          <a:pt x="16566" y="27345"/>
                          <a:pt x="17217" y="27345"/>
                          <a:pt x="17217" y="27345"/>
                        </a:cubicBezTo>
                        <a:cubicBezTo>
                          <a:pt x="17868" y="27345"/>
                          <a:pt x="18520" y="27996"/>
                          <a:pt x="19171" y="28647"/>
                        </a:cubicBezTo>
                        <a:cubicBezTo>
                          <a:pt x="19822" y="29299"/>
                          <a:pt x="19822" y="29950"/>
                          <a:pt x="19822" y="30601"/>
                        </a:cubicBezTo>
                        <a:cubicBezTo>
                          <a:pt x="19822" y="31903"/>
                          <a:pt x="19171" y="32554"/>
                          <a:pt x="18520" y="33205"/>
                        </a:cubicBezTo>
                        <a:cubicBezTo>
                          <a:pt x="17868" y="33856"/>
                          <a:pt x="16566" y="34507"/>
                          <a:pt x="15915" y="34507"/>
                        </a:cubicBezTo>
                        <a:cubicBezTo>
                          <a:pt x="14613" y="35158"/>
                          <a:pt x="13962" y="35158"/>
                          <a:pt x="12660" y="35158"/>
                        </a:cubicBezTo>
                        <a:cubicBezTo>
                          <a:pt x="11358" y="35158"/>
                          <a:pt x="10707" y="35158"/>
                          <a:pt x="10056" y="35158"/>
                        </a:cubicBezTo>
                        <a:cubicBezTo>
                          <a:pt x="8102" y="35158"/>
                          <a:pt x="6800" y="35158"/>
                          <a:pt x="5498" y="34507"/>
                        </a:cubicBezTo>
                        <a:cubicBezTo>
                          <a:pt x="4196" y="33856"/>
                          <a:pt x="3545" y="33205"/>
                          <a:pt x="2243" y="31903"/>
                        </a:cubicBezTo>
                        <a:cubicBezTo>
                          <a:pt x="1592" y="30601"/>
                          <a:pt x="940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2" y="11719"/>
                        </a:lnTo>
                        <a:cubicBezTo>
                          <a:pt x="1592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7868" y="20834"/>
                          <a:pt x="15264" y="21486"/>
                          <a:pt x="12009" y="21486"/>
                        </a:cubicBezTo>
                        <a:close/>
                        <a:moveTo>
                          <a:pt x="17217" y="11068"/>
                        </a:moveTo>
                        <a:cubicBezTo>
                          <a:pt x="17217" y="9115"/>
                          <a:pt x="17217" y="7813"/>
                          <a:pt x="16566" y="7162"/>
                        </a:cubicBezTo>
                        <a:cubicBezTo>
                          <a:pt x="15915" y="6511"/>
                          <a:pt x="15264" y="5860"/>
                          <a:pt x="13311" y="5860"/>
                        </a:cubicBezTo>
                        <a:cubicBezTo>
                          <a:pt x="12009" y="5860"/>
                          <a:pt x="10707" y="6511"/>
                          <a:pt x="9404" y="7162"/>
                        </a:cubicBezTo>
                        <a:cubicBezTo>
                          <a:pt x="8753" y="7813"/>
                          <a:pt x="8102" y="9115"/>
                          <a:pt x="7451" y="11068"/>
                        </a:cubicBezTo>
                        <a:lnTo>
                          <a:pt x="6800" y="14975"/>
                        </a:lnTo>
                        <a:cubicBezTo>
                          <a:pt x="7451" y="14975"/>
                          <a:pt x="8753" y="14975"/>
                          <a:pt x="9404" y="14975"/>
                        </a:cubicBezTo>
                        <a:cubicBezTo>
                          <a:pt x="10056" y="14975"/>
                          <a:pt x="10707" y="14975"/>
                          <a:pt x="11358" y="14975"/>
                        </a:cubicBezTo>
                        <a:cubicBezTo>
                          <a:pt x="12660" y="14975"/>
                          <a:pt x="13962" y="14324"/>
                          <a:pt x="14613" y="13673"/>
                        </a:cubicBezTo>
                        <a:cubicBezTo>
                          <a:pt x="16566" y="13673"/>
                          <a:pt x="16566" y="12370"/>
                          <a:pt x="17217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4" name="Полилиния: фигура 293">
                    <a:extLst>
                      <a:ext uri="{FF2B5EF4-FFF2-40B4-BE49-F238E27FC236}">
                        <a16:creationId xmlns:a16="http://schemas.microsoft.com/office/drawing/2014/main" id="{11AB0E3B-A3CE-8D4F-223C-A726FAE9F7ED}"/>
                      </a:ext>
                    </a:extLst>
                  </p:cNvPr>
                  <p:cNvSpPr/>
                  <p:nvPr/>
                </p:nvSpPr>
                <p:spPr>
                  <a:xfrm>
                    <a:off x="13557224" y="8757280"/>
                    <a:ext cx="10417" cy="49481"/>
                  </a:xfrm>
                  <a:custGeom>
                    <a:avLst/>
                    <a:gdLst>
                      <a:gd name="connsiteX0" fmla="*/ 3255 w 10417"/>
                      <a:gd name="connsiteY0" fmla="*/ 49482 h 49481"/>
                      <a:gd name="connsiteX1" fmla="*/ 1953 w 10417"/>
                      <a:gd name="connsiteY1" fmla="*/ 49482 h 49481"/>
                      <a:gd name="connsiteX2" fmla="*/ 651 w 10417"/>
                      <a:gd name="connsiteY2" fmla="*/ 48180 h 49481"/>
                      <a:gd name="connsiteX3" fmla="*/ 0 w 10417"/>
                      <a:gd name="connsiteY3" fmla="*/ 46227 h 49481"/>
                      <a:gd name="connsiteX4" fmla="*/ 0 w 10417"/>
                      <a:gd name="connsiteY4" fmla="*/ 42320 h 49481"/>
                      <a:gd name="connsiteX5" fmla="*/ 4558 w 10417"/>
                      <a:gd name="connsiteY5" fmla="*/ 3906 h 49481"/>
                      <a:gd name="connsiteX6" fmla="*/ 5860 w 10417"/>
                      <a:gd name="connsiteY6" fmla="*/ 1302 h 49481"/>
                      <a:gd name="connsiteX7" fmla="*/ 7813 w 10417"/>
                      <a:gd name="connsiteY7" fmla="*/ 0 h 49481"/>
                      <a:gd name="connsiteX8" fmla="*/ 9766 w 10417"/>
                      <a:gd name="connsiteY8" fmla="*/ 1302 h 49481"/>
                      <a:gd name="connsiteX9" fmla="*/ 10417 w 10417"/>
                      <a:gd name="connsiteY9" fmla="*/ 3906 h 49481"/>
                      <a:gd name="connsiteX10" fmla="*/ 5860 w 10417"/>
                      <a:gd name="connsiteY10" fmla="*/ 42320 h 49481"/>
                      <a:gd name="connsiteX11" fmla="*/ 5860 w 10417"/>
                      <a:gd name="connsiteY11" fmla="*/ 44273 h 49481"/>
                      <a:gd name="connsiteX12" fmla="*/ 6511 w 10417"/>
                      <a:gd name="connsiteY12" fmla="*/ 45575 h 49481"/>
                      <a:gd name="connsiteX13" fmla="*/ 7162 w 10417"/>
                      <a:gd name="connsiteY13" fmla="*/ 46227 h 49481"/>
                      <a:gd name="connsiteX14" fmla="*/ 7162 w 10417"/>
                      <a:gd name="connsiteY14" fmla="*/ 46878 h 49481"/>
                      <a:gd name="connsiteX15" fmla="*/ 6511 w 10417"/>
                      <a:gd name="connsiteY15" fmla="*/ 49482 h 49481"/>
                      <a:gd name="connsiteX16" fmla="*/ 3255 w 10417"/>
                      <a:gd name="connsiteY16" fmla="*/ 49482 h 49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0417" h="49481">
                        <a:moveTo>
                          <a:pt x="3255" y="49482"/>
                        </a:moveTo>
                        <a:cubicBezTo>
                          <a:pt x="2604" y="49482"/>
                          <a:pt x="2604" y="49482"/>
                          <a:pt x="1953" y="49482"/>
                        </a:cubicBezTo>
                        <a:cubicBezTo>
                          <a:pt x="1302" y="49482"/>
                          <a:pt x="1302" y="48831"/>
                          <a:pt x="651" y="48180"/>
                        </a:cubicBezTo>
                        <a:cubicBezTo>
                          <a:pt x="0" y="47529"/>
                          <a:pt x="0" y="46878"/>
                          <a:pt x="0" y="46227"/>
                        </a:cubicBezTo>
                        <a:cubicBezTo>
                          <a:pt x="0" y="44924"/>
                          <a:pt x="0" y="43622"/>
                          <a:pt x="0" y="42320"/>
                        </a:cubicBezTo>
                        <a:lnTo>
                          <a:pt x="4558" y="3906"/>
                        </a:lnTo>
                        <a:cubicBezTo>
                          <a:pt x="4558" y="3255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7813" y="0"/>
                        </a:cubicBezTo>
                        <a:cubicBezTo>
                          <a:pt x="8464" y="0"/>
                          <a:pt x="9115" y="651"/>
                          <a:pt x="9766" y="1302"/>
                        </a:cubicBezTo>
                        <a:cubicBezTo>
                          <a:pt x="10417" y="1953"/>
                          <a:pt x="10417" y="2604"/>
                          <a:pt x="10417" y="3906"/>
                        </a:cubicBezTo>
                        <a:lnTo>
                          <a:pt x="5860" y="42320"/>
                        </a:lnTo>
                        <a:cubicBezTo>
                          <a:pt x="5860" y="42971"/>
                          <a:pt x="5860" y="43622"/>
                          <a:pt x="5860" y="44273"/>
                        </a:cubicBezTo>
                        <a:cubicBezTo>
                          <a:pt x="5860" y="44924"/>
                          <a:pt x="5860" y="44924"/>
                          <a:pt x="6511" y="45575"/>
                        </a:cubicBezTo>
                        <a:cubicBezTo>
                          <a:pt x="6511" y="45575"/>
                          <a:pt x="6511" y="46227"/>
                          <a:pt x="7162" y="46227"/>
                        </a:cubicBezTo>
                        <a:cubicBezTo>
                          <a:pt x="7162" y="46227"/>
                          <a:pt x="7162" y="46878"/>
                          <a:pt x="7162" y="46878"/>
                        </a:cubicBezTo>
                        <a:cubicBezTo>
                          <a:pt x="7162" y="48180"/>
                          <a:pt x="7162" y="48831"/>
                          <a:pt x="6511" y="49482"/>
                        </a:cubicBezTo>
                        <a:cubicBezTo>
                          <a:pt x="5209" y="49482"/>
                          <a:pt x="3906" y="49482"/>
                          <a:pt x="3255" y="4948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5" name="Полилиния: фигура 294">
                    <a:extLst>
                      <a:ext uri="{FF2B5EF4-FFF2-40B4-BE49-F238E27FC236}">
                        <a16:creationId xmlns:a16="http://schemas.microsoft.com/office/drawing/2014/main" id="{2181EE87-0789-E625-BFEF-98BD590C161C}"/>
                      </a:ext>
                    </a:extLst>
                  </p:cNvPr>
                  <p:cNvSpPr/>
                  <p:nvPr/>
                </p:nvSpPr>
                <p:spPr>
                  <a:xfrm>
                    <a:off x="13571547" y="8757280"/>
                    <a:ext cx="10055" cy="50132"/>
                  </a:xfrm>
                  <a:custGeom>
                    <a:avLst/>
                    <a:gdLst>
                      <a:gd name="connsiteX0" fmla="*/ 1953 w 10055"/>
                      <a:gd name="connsiteY0" fmla="*/ 18230 h 50132"/>
                      <a:gd name="connsiteX1" fmla="*/ 3255 w 10055"/>
                      <a:gd name="connsiteY1" fmla="*/ 15626 h 50132"/>
                      <a:gd name="connsiteX2" fmla="*/ 5209 w 10055"/>
                      <a:gd name="connsiteY2" fmla="*/ 14324 h 50132"/>
                      <a:gd name="connsiteX3" fmla="*/ 7162 w 10055"/>
                      <a:gd name="connsiteY3" fmla="*/ 15626 h 50132"/>
                      <a:gd name="connsiteX4" fmla="*/ 7813 w 10055"/>
                      <a:gd name="connsiteY4" fmla="*/ 18230 h 50132"/>
                      <a:gd name="connsiteX5" fmla="*/ 5209 w 10055"/>
                      <a:gd name="connsiteY5" fmla="*/ 42320 h 50132"/>
                      <a:gd name="connsiteX6" fmla="*/ 5209 w 10055"/>
                      <a:gd name="connsiteY6" fmla="*/ 44273 h 50132"/>
                      <a:gd name="connsiteX7" fmla="*/ 5860 w 10055"/>
                      <a:gd name="connsiteY7" fmla="*/ 45575 h 50132"/>
                      <a:gd name="connsiteX8" fmla="*/ 6511 w 10055"/>
                      <a:gd name="connsiteY8" fmla="*/ 46227 h 50132"/>
                      <a:gd name="connsiteX9" fmla="*/ 6511 w 10055"/>
                      <a:gd name="connsiteY9" fmla="*/ 46878 h 50132"/>
                      <a:gd name="connsiteX10" fmla="*/ 5860 w 10055"/>
                      <a:gd name="connsiteY10" fmla="*/ 49482 h 50132"/>
                      <a:gd name="connsiteX11" fmla="*/ 3255 w 10055"/>
                      <a:gd name="connsiteY11" fmla="*/ 50133 h 50132"/>
                      <a:gd name="connsiteX12" fmla="*/ 1953 w 10055"/>
                      <a:gd name="connsiteY12" fmla="*/ 50133 h 50132"/>
                      <a:gd name="connsiteX13" fmla="*/ 651 w 10055"/>
                      <a:gd name="connsiteY13" fmla="*/ 48831 h 50132"/>
                      <a:gd name="connsiteX14" fmla="*/ 0 w 10055"/>
                      <a:gd name="connsiteY14" fmla="*/ 46878 h 50132"/>
                      <a:gd name="connsiteX15" fmla="*/ 0 w 10055"/>
                      <a:gd name="connsiteY15" fmla="*/ 42971 h 50132"/>
                      <a:gd name="connsiteX16" fmla="*/ 1953 w 10055"/>
                      <a:gd name="connsiteY16" fmla="*/ 18230 h 50132"/>
                      <a:gd name="connsiteX17" fmla="*/ 9766 w 10055"/>
                      <a:gd name="connsiteY17" fmla="*/ 4558 h 50132"/>
                      <a:gd name="connsiteX18" fmla="*/ 8464 w 10055"/>
                      <a:gd name="connsiteY18" fmla="*/ 7162 h 50132"/>
                      <a:gd name="connsiteX19" fmla="*/ 5860 w 10055"/>
                      <a:gd name="connsiteY19" fmla="*/ 8464 h 50132"/>
                      <a:gd name="connsiteX20" fmla="*/ 3906 w 10055"/>
                      <a:gd name="connsiteY20" fmla="*/ 7162 h 50132"/>
                      <a:gd name="connsiteX21" fmla="*/ 3255 w 10055"/>
                      <a:gd name="connsiteY21" fmla="*/ 4558 h 50132"/>
                      <a:gd name="connsiteX22" fmla="*/ 4558 w 10055"/>
                      <a:gd name="connsiteY22" fmla="*/ 1302 h 50132"/>
                      <a:gd name="connsiteX23" fmla="*/ 7162 w 10055"/>
                      <a:gd name="connsiteY23" fmla="*/ 0 h 50132"/>
                      <a:gd name="connsiteX24" fmla="*/ 9766 w 10055"/>
                      <a:gd name="connsiteY24" fmla="*/ 1302 h 50132"/>
                      <a:gd name="connsiteX25" fmla="*/ 9766 w 10055"/>
                      <a:gd name="connsiteY25" fmla="*/ 4558 h 5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0055" h="50132">
                        <a:moveTo>
                          <a:pt x="1953" y="18230"/>
                        </a:moveTo>
                        <a:cubicBezTo>
                          <a:pt x="1953" y="17579"/>
                          <a:pt x="2604" y="16277"/>
                          <a:pt x="3255" y="15626"/>
                        </a:cubicBezTo>
                        <a:cubicBezTo>
                          <a:pt x="3906" y="14975"/>
                          <a:pt x="4558" y="14324"/>
                          <a:pt x="5209" y="14324"/>
                        </a:cubicBezTo>
                        <a:cubicBezTo>
                          <a:pt x="5860" y="14324"/>
                          <a:pt x="6511" y="14975"/>
                          <a:pt x="7162" y="15626"/>
                        </a:cubicBezTo>
                        <a:cubicBezTo>
                          <a:pt x="7813" y="16277"/>
                          <a:pt x="7813" y="16928"/>
                          <a:pt x="7813" y="18230"/>
                        </a:cubicBezTo>
                        <a:lnTo>
                          <a:pt x="5209" y="42320"/>
                        </a:lnTo>
                        <a:cubicBezTo>
                          <a:pt x="5209" y="42971"/>
                          <a:pt x="5209" y="43622"/>
                          <a:pt x="5209" y="44273"/>
                        </a:cubicBezTo>
                        <a:cubicBezTo>
                          <a:pt x="5209" y="44924"/>
                          <a:pt x="5209" y="44924"/>
                          <a:pt x="5860" y="45575"/>
                        </a:cubicBezTo>
                        <a:cubicBezTo>
                          <a:pt x="5860" y="45575"/>
                          <a:pt x="5860" y="46227"/>
                          <a:pt x="6511" y="46227"/>
                        </a:cubicBezTo>
                        <a:cubicBezTo>
                          <a:pt x="6511" y="46227"/>
                          <a:pt x="6511" y="46878"/>
                          <a:pt x="6511" y="46878"/>
                        </a:cubicBezTo>
                        <a:cubicBezTo>
                          <a:pt x="6511" y="48180"/>
                          <a:pt x="6511" y="48831"/>
                          <a:pt x="5860" y="49482"/>
                        </a:cubicBezTo>
                        <a:cubicBezTo>
                          <a:pt x="5209" y="50133"/>
                          <a:pt x="4558" y="50133"/>
                          <a:pt x="3255" y="50133"/>
                        </a:cubicBezTo>
                        <a:cubicBezTo>
                          <a:pt x="2604" y="50133"/>
                          <a:pt x="2604" y="50133"/>
                          <a:pt x="1953" y="50133"/>
                        </a:cubicBezTo>
                        <a:cubicBezTo>
                          <a:pt x="1302" y="50133"/>
                          <a:pt x="1302" y="49482"/>
                          <a:pt x="651" y="48831"/>
                        </a:cubicBezTo>
                        <a:cubicBezTo>
                          <a:pt x="0" y="48180"/>
                          <a:pt x="0" y="47529"/>
                          <a:pt x="0" y="46878"/>
                        </a:cubicBezTo>
                        <a:cubicBezTo>
                          <a:pt x="0" y="45575"/>
                          <a:pt x="0" y="44273"/>
                          <a:pt x="0" y="42971"/>
                        </a:cubicBezTo>
                        <a:lnTo>
                          <a:pt x="1953" y="18230"/>
                        </a:lnTo>
                        <a:close/>
                        <a:moveTo>
                          <a:pt x="9766" y="4558"/>
                        </a:moveTo>
                        <a:cubicBezTo>
                          <a:pt x="9766" y="5860"/>
                          <a:pt x="9115" y="6511"/>
                          <a:pt x="8464" y="7162"/>
                        </a:cubicBezTo>
                        <a:cubicBezTo>
                          <a:pt x="7813" y="7813"/>
                          <a:pt x="7162" y="8464"/>
                          <a:pt x="5860" y="8464"/>
                        </a:cubicBezTo>
                        <a:cubicBezTo>
                          <a:pt x="5209" y="8464"/>
                          <a:pt x="3906" y="7813"/>
                          <a:pt x="3906" y="7162"/>
                        </a:cubicBezTo>
                        <a:cubicBezTo>
                          <a:pt x="3255" y="6511"/>
                          <a:pt x="3255" y="5860"/>
                          <a:pt x="3255" y="4558"/>
                        </a:cubicBezTo>
                        <a:cubicBezTo>
                          <a:pt x="3255" y="3255"/>
                          <a:pt x="3906" y="2604"/>
                          <a:pt x="4558" y="1302"/>
                        </a:cubicBezTo>
                        <a:cubicBezTo>
                          <a:pt x="5209" y="651"/>
                          <a:pt x="6511" y="0"/>
                          <a:pt x="7162" y="0"/>
                        </a:cubicBezTo>
                        <a:cubicBezTo>
                          <a:pt x="7813" y="0"/>
                          <a:pt x="9115" y="651"/>
                          <a:pt x="9766" y="1302"/>
                        </a:cubicBezTo>
                        <a:cubicBezTo>
                          <a:pt x="9766" y="2604"/>
                          <a:pt x="10417" y="3255"/>
                          <a:pt x="9766" y="45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6" name="Полилиния: фигура 295">
                    <a:extLst>
                      <a:ext uri="{FF2B5EF4-FFF2-40B4-BE49-F238E27FC236}">
                        <a16:creationId xmlns:a16="http://schemas.microsoft.com/office/drawing/2014/main" id="{2BD790E7-8961-346B-0202-6C007F1AD7D8}"/>
                      </a:ext>
                    </a:extLst>
                  </p:cNvPr>
                  <p:cNvSpPr/>
                  <p:nvPr/>
                </p:nvSpPr>
                <p:spPr>
                  <a:xfrm>
                    <a:off x="13581965" y="8757280"/>
                    <a:ext cx="22787" cy="64456"/>
                  </a:xfrm>
                  <a:custGeom>
                    <a:avLst/>
                    <a:gdLst>
                      <a:gd name="connsiteX0" fmla="*/ 6511 w 22787"/>
                      <a:gd name="connsiteY0" fmla="*/ 13022 h 64456"/>
                      <a:gd name="connsiteX1" fmla="*/ 7813 w 22787"/>
                      <a:gd name="connsiteY1" fmla="*/ 7162 h 64456"/>
                      <a:gd name="connsiteX2" fmla="*/ 10417 w 22787"/>
                      <a:gd name="connsiteY2" fmla="*/ 3255 h 64456"/>
                      <a:gd name="connsiteX3" fmla="*/ 13673 w 22787"/>
                      <a:gd name="connsiteY3" fmla="*/ 651 h 64456"/>
                      <a:gd name="connsiteX4" fmla="*/ 17579 w 22787"/>
                      <a:gd name="connsiteY4" fmla="*/ 0 h 64456"/>
                      <a:gd name="connsiteX5" fmla="*/ 18881 w 22787"/>
                      <a:gd name="connsiteY5" fmla="*/ 0 h 64456"/>
                      <a:gd name="connsiteX6" fmla="*/ 20834 w 22787"/>
                      <a:gd name="connsiteY6" fmla="*/ 651 h 64456"/>
                      <a:gd name="connsiteX7" fmla="*/ 22137 w 22787"/>
                      <a:gd name="connsiteY7" fmla="*/ 1953 h 64456"/>
                      <a:gd name="connsiteX8" fmla="*/ 22788 w 22787"/>
                      <a:gd name="connsiteY8" fmla="*/ 3906 h 64456"/>
                      <a:gd name="connsiteX9" fmla="*/ 21486 w 22787"/>
                      <a:gd name="connsiteY9" fmla="*/ 6511 h 64456"/>
                      <a:gd name="connsiteX10" fmla="*/ 19532 w 22787"/>
                      <a:gd name="connsiteY10" fmla="*/ 7162 h 64456"/>
                      <a:gd name="connsiteX11" fmla="*/ 18230 w 22787"/>
                      <a:gd name="connsiteY11" fmla="*/ 7162 h 64456"/>
                      <a:gd name="connsiteX12" fmla="*/ 16277 w 22787"/>
                      <a:gd name="connsiteY12" fmla="*/ 7162 h 64456"/>
                      <a:gd name="connsiteX13" fmla="*/ 13022 w 22787"/>
                      <a:gd name="connsiteY13" fmla="*/ 9115 h 64456"/>
                      <a:gd name="connsiteX14" fmla="*/ 11719 w 22787"/>
                      <a:gd name="connsiteY14" fmla="*/ 13022 h 64456"/>
                      <a:gd name="connsiteX15" fmla="*/ 11068 w 22787"/>
                      <a:gd name="connsiteY15" fmla="*/ 16928 h 64456"/>
                      <a:gd name="connsiteX16" fmla="*/ 15626 w 22787"/>
                      <a:gd name="connsiteY16" fmla="*/ 16928 h 64456"/>
                      <a:gd name="connsiteX17" fmla="*/ 17579 w 22787"/>
                      <a:gd name="connsiteY17" fmla="*/ 17579 h 64456"/>
                      <a:gd name="connsiteX18" fmla="*/ 18230 w 22787"/>
                      <a:gd name="connsiteY18" fmla="*/ 20183 h 64456"/>
                      <a:gd name="connsiteX19" fmla="*/ 16928 w 22787"/>
                      <a:gd name="connsiteY19" fmla="*/ 22788 h 64456"/>
                      <a:gd name="connsiteX20" fmla="*/ 14975 w 22787"/>
                      <a:gd name="connsiteY20" fmla="*/ 23439 h 64456"/>
                      <a:gd name="connsiteX21" fmla="*/ 10417 w 22787"/>
                      <a:gd name="connsiteY21" fmla="*/ 23439 h 64456"/>
                      <a:gd name="connsiteX22" fmla="*/ 6511 w 22787"/>
                      <a:gd name="connsiteY22" fmla="*/ 60550 h 64456"/>
                      <a:gd name="connsiteX23" fmla="*/ 5209 w 22787"/>
                      <a:gd name="connsiteY23" fmla="*/ 63155 h 64456"/>
                      <a:gd name="connsiteX24" fmla="*/ 2604 w 22787"/>
                      <a:gd name="connsiteY24" fmla="*/ 64457 h 64456"/>
                      <a:gd name="connsiteX25" fmla="*/ 651 w 22787"/>
                      <a:gd name="connsiteY25" fmla="*/ 63155 h 64456"/>
                      <a:gd name="connsiteX26" fmla="*/ 0 w 22787"/>
                      <a:gd name="connsiteY26" fmla="*/ 60550 h 64456"/>
                      <a:gd name="connsiteX27" fmla="*/ 6511 w 22787"/>
                      <a:gd name="connsiteY27" fmla="*/ 13022 h 64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2787" h="64456">
                        <a:moveTo>
                          <a:pt x="6511" y="13022"/>
                        </a:moveTo>
                        <a:cubicBezTo>
                          <a:pt x="6511" y="11068"/>
                          <a:pt x="7162" y="9115"/>
                          <a:pt x="7813" y="7162"/>
                        </a:cubicBezTo>
                        <a:cubicBezTo>
                          <a:pt x="8464" y="5860"/>
                          <a:pt x="9115" y="3906"/>
                          <a:pt x="10417" y="3255"/>
                        </a:cubicBezTo>
                        <a:cubicBezTo>
                          <a:pt x="11719" y="1953"/>
                          <a:pt x="12370" y="1302"/>
                          <a:pt x="13673" y="651"/>
                        </a:cubicBezTo>
                        <a:cubicBezTo>
                          <a:pt x="14975" y="0"/>
                          <a:pt x="16277" y="0"/>
                          <a:pt x="17579" y="0"/>
                        </a:cubicBezTo>
                        <a:cubicBezTo>
                          <a:pt x="17579" y="0"/>
                          <a:pt x="18230" y="0"/>
                          <a:pt x="18881" y="0"/>
                        </a:cubicBezTo>
                        <a:cubicBezTo>
                          <a:pt x="19532" y="0"/>
                          <a:pt x="20183" y="0"/>
                          <a:pt x="20834" y="651"/>
                        </a:cubicBezTo>
                        <a:cubicBezTo>
                          <a:pt x="21486" y="1302"/>
                          <a:pt x="22137" y="1302"/>
                          <a:pt x="22137" y="1953"/>
                        </a:cubicBezTo>
                        <a:cubicBezTo>
                          <a:pt x="22788" y="2604"/>
                          <a:pt x="22788" y="3255"/>
                          <a:pt x="22788" y="3906"/>
                        </a:cubicBezTo>
                        <a:cubicBezTo>
                          <a:pt x="22788" y="5209"/>
                          <a:pt x="22137" y="5860"/>
                          <a:pt x="21486" y="6511"/>
                        </a:cubicBezTo>
                        <a:cubicBezTo>
                          <a:pt x="20834" y="7162"/>
                          <a:pt x="20183" y="7162"/>
                          <a:pt x="19532" y="7162"/>
                        </a:cubicBezTo>
                        <a:cubicBezTo>
                          <a:pt x="18881" y="7162"/>
                          <a:pt x="18230" y="7162"/>
                          <a:pt x="18230" y="7162"/>
                        </a:cubicBezTo>
                        <a:cubicBezTo>
                          <a:pt x="17579" y="7162"/>
                          <a:pt x="16928" y="7162"/>
                          <a:pt x="16277" y="7162"/>
                        </a:cubicBezTo>
                        <a:cubicBezTo>
                          <a:pt x="14975" y="7162"/>
                          <a:pt x="13673" y="7813"/>
                          <a:pt x="13022" y="9115"/>
                        </a:cubicBezTo>
                        <a:cubicBezTo>
                          <a:pt x="12370" y="10417"/>
                          <a:pt x="11719" y="11719"/>
                          <a:pt x="11719" y="13022"/>
                        </a:cubicBezTo>
                        <a:lnTo>
                          <a:pt x="11068" y="16928"/>
                        </a:lnTo>
                        <a:lnTo>
                          <a:pt x="15626" y="16928"/>
                        </a:lnTo>
                        <a:cubicBezTo>
                          <a:pt x="16277" y="16928"/>
                          <a:pt x="16928" y="16928"/>
                          <a:pt x="17579" y="17579"/>
                        </a:cubicBezTo>
                        <a:cubicBezTo>
                          <a:pt x="18230" y="18230"/>
                          <a:pt x="18230" y="18881"/>
                          <a:pt x="18230" y="20183"/>
                        </a:cubicBezTo>
                        <a:cubicBezTo>
                          <a:pt x="18230" y="20834"/>
                          <a:pt x="17579" y="22137"/>
                          <a:pt x="16928" y="22788"/>
                        </a:cubicBezTo>
                        <a:cubicBezTo>
                          <a:pt x="16277" y="23439"/>
                          <a:pt x="15626" y="23439"/>
                          <a:pt x="14975" y="23439"/>
                        </a:cubicBezTo>
                        <a:lnTo>
                          <a:pt x="10417" y="23439"/>
                        </a:lnTo>
                        <a:lnTo>
                          <a:pt x="6511" y="60550"/>
                        </a:lnTo>
                        <a:cubicBezTo>
                          <a:pt x="6511" y="61201"/>
                          <a:pt x="5860" y="62503"/>
                          <a:pt x="5209" y="63155"/>
                        </a:cubicBezTo>
                        <a:cubicBezTo>
                          <a:pt x="4558" y="63806"/>
                          <a:pt x="3907" y="64457"/>
                          <a:pt x="2604" y="64457"/>
                        </a:cubicBezTo>
                        <a:cubicBezTo>
                          <a:pt x="1302" y="64457"/>
                          <a:pt x="651" y="63806"/>
                          <a:pt x="651" y="63155"/>
                        </a:cubicBezTo>
                        <a:cubicBezTo>
                          <a:pt x="0" y="62503"/>
                          <a:pt x="0" y="61852"/>
                          <a:pt x="0" y="60550"/>
                        </a:cubicBezTo>
                        <a:lnTo>
                          <a:pt x="6511" y="1302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7" name="Полилиния: фигура 296">
                    <a:extLst>
                      <a:ext uri="{FF2B5EF4-FFF2-40B4-BE49-F238E27FC236}">
                        <a16:creationId xmlns:a16="http://schemas.microsoft.com/office/drawing/2014/main" id="{664735BB-846A-39F4-08B9-AF9CDB675DF9}"/>
                      </a:ext>
                    </a:extLst>
                  </p:cNvPr>
                  <p:cNvSpPr/>
                  <p:nvPr/>
                </p:nvSpPr>
                <p:spPr>
                  <a:xfrm>
                    <a:off x="13603161" y="8771604"/>
                    <a:ext cx="22681" cy="35158"/>
                  </a:xfrm>
                  <a:custGeom>
                    <a:avLst/>
                    <a:gdLst>
                      <a:gd name="connsiteX0" fmla="*/ 10707 w 22681"/>
                      <a:gd name="connsiteY0" fmla="*/ 21486 h 35158"/>
                      <a:gd name="connsiteX1" fmla="*/ 8102 w 22681"/>
                      <a:gd name="connsiteY1" fmla="*/ 21486 h 35158"/>
                      <a:gd name="connsiteX2" fmla="*/ 5498 w 22681"/>
                      <a:gd name="connsiteY2" fmla="*/ 20834 h 35158"/>
                      <a:gd name="connsiteX3" fmla="*/ 4847 w 22681"/>
                      <a:gd name="connsiteY3" fmla="*/ 24090 h 35158"/>
                      <a:gd name="connsiteX4" fmla="*/ 5498 w 22681"/>
                      <a:gd name="connsiteY4" fmla="*/ 27996 h 35158"/>
                      <a:gd name="connsiteX5" fmla="*/ 9404 w 22681"/>
                      <a:gd name="connsiteY5" fmla="*/ 29299 h 35158"/>
                      <a:gd name="connsiteX6" fmla="*/ 12009 w 22681"/>
                      <a:gd name="connsiteY6" fmla="*/ 28647 h 35158"/>
                      <a:gd name="connsiteX7" fmla="*/ 14613 w 22681"/>
                      <a:gd name="connsiteY7" fmla="*/ 27345 h 35158"/>
                      <a:gd name="connsiteX8" fmla="*/ 15264 w 22681"/>
                      <a:gd name="connsiteY8" fmla="*/ 27345 h 35158"/>
                      <a:gd name="connsiteX9" fmla="*/ 15915 w 22681"/>
                      <a:gd name="connsiteY9" fmla="*/ 27345 h 35158"/>
                      <a:gd name="connsiteX10" fmla="*/ 17868 w 22681"/>
                      <a:gd name="connsiteY10" fmla="*/ 28647 h 35158"/>
                      <a:gd name="connsiteX11" fmla="*/ 18520 w 22681"/>
                      <a:gd name="connsiteY11" fmla="*/ 30601 h 35158"/>
                      <a:gd name="connsiteX12" fmla="*/ 17217 w 22681"/>
                      <a:gd name="connsiteY12" fmla="*/ 33205 h 35158"/>
                      <a:gd name="connsiteX13" fmla="*/ 14613 w 22681"/>
                      <a:gd name="connsiteY13" fmla="*/ 34507 h 35158"/>
                      <a:gd name="connsiteX14" fmla="*/ 11358 w 22681"/>
                      <a:gd name="connsiteY14" fmla="*/ 35158 h 35158"/>
                      <a:gd name="connsiteX15" fmla="*/ 8753 w 22681"/>
                      <a:gd name="connsiteY15" fmla="*/ 35158 h 35158"/>
                      <a:gd name="connsiteX16" fmla="*/ 4196 w 22681"/>
                      <a:gd name="connsiteY16" fmla="*/ 34507 h 35158"/>
                      <a:gd name="connsiteX17" fmla="*/ 940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1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0707 w 22681"/>
                      <a:gd name="connsiteY28" fmla="*/ 21486 h 35158"/>
                      <a:gd name="connsiteX29" fmla="*/ 15915 w 22681"/>
                      <a:gd name="connsiteY29" fmla="*/ 11068 h 35158"/>
                      <a:gd name="connsiteX30" fmla="*/ 15264 w 22681"/>
                      <a:gd name="connsiteY30" fmla="*/ 7162 h 35158"/>
                      <a:gd name="connsiteX31" fmla="*/ 12009 w 22681"/>
                      <a:gd name="connsiteY31" fmla="*/ 5860 h 35158"/>
                      <a:gd name="connsiteX32" fmla="*/ 8102 w 22681"/>
                      <a:gd name="connsiteY32" fmla="*/ 7162 h 35158"/>
                      <a:gd name="connsiteX33" fmla="*/ 6149 w 22681"/>
                      <a:gd name="connsiteY33" fmla="*/ 11068 h 35158"/>
                      <a:gd name="connsiteX34" fmla="*/ 6800 w 22681"/>
                      <a:gd name="connsiteY34" fmla="*/ 15626 h 35158"/>
                      <a:gd name="connsiteX35" fmla="*/ 9404 w 22681"/>
                      <a:gd name="connsiteY35" fmla="*/ 15626 h 35158"/>
                      <a:gd name="connsiteX36" fmla="*/ 11358 w 22681"/>
                      <a:gd name="connsiteY36" fmla="*/ 15626 h 35158"/>
                      <a:gd name="connsiteX37" fmla="*/ 14613 w 22681"/>
                      <a:gd name="connsiteY37" fmla="*/ 14324 h 35158"/>
                      <a:gd name="connsiteX38" fmla="*/ 15915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0707" y="21486"/>
                        </a:moveTo>
                        <a:cubicBezTo>
                          <a:pt x="10056" y="21486"/>
                          <a:pt x="9404" y="21486"/>
                          <a:pt x="8102" y="21486"/>
                        </a:cubicBezTo>
                        <a:cubicBezTo>
                          <a:pt x="7451" y="21486"/>
                          <a:pt x="6800" y="21486"/>
                          <a:pt x="5498" y="20834"/>
                        </a:cubicBezTo>
                        <a:lnTo>
                          <a:pt x="4847" y="24090"/>
                        </a:lnTo>
                        <a:cubicBezTo>
                          <a:pt x="4847" y="25392"/>
                          <a:pt x="4847" y="26694"/>
                          <a:pt x="5498" y="27996"/>
                        </a:cubicBezTo>
                        <a:cubicBezTo>
                          <a:pt x="6149" y="28647"/>
                          <a:pt x="7451" y="29299"/>
                          <a:pt x="9404" y="29299"/>
                        </a:cubicBezTo>
                        <a:cubicBezTo>
                          <a:pt x="10707" y="29299"/>
                          <a:pt x="11358" y="29299"/>
                          <a:pt x="12009" y="28647"/>
                        </a:cubicBezTo>
                        <a:cubicBezTo>
                          <a:pt x="12660" y="28647"/>
                          <a:pt x="13962" y="27996"/>
                          <a:pt x="14613" y="27345"/>
                        </a:cubicBezTo>
                        <a:cubicBezTo>
                          <a:pt x="14613" y="27345"/>
                          <a:pt x="14613" y="27345"/>
                          <a:pt x="15264" y="27345"/>
                        </a:cubicBezTo>
                        <a:cubicBezTo>
                          <a:pt x="15264" y="27345"/>
                          <a:pt x="15915" y="27345"/>
                          <a:pt x="15915" y="27345"/>
                        </a:cubicBezTo>
                        <a:cubicBezTo>
                          <a:pt x="16566" y="27345"/>
                          <a:pt x="17217" y="27996"/>
                          <a:pt x="17868" y="28647"/>
                        </a:cubicBezTo>
                        <a:cubicBezTo>
                          <a:pt x="18520" y="29299"/>
                          <a:pt x="18520" y="29950"/>
                          <a:pt x="18520" y="30601"/>
                        </a:cubicBezTo>
                        <a:cubicBezTo>
                          <a:pt x="18520" y="31903"/>
                          <a:pt x="17868" y="32554"/>
                          <a:pt x="17217" y="33205"/>
                        </a:cubicBezTo>
                        <a:cubicBezTo>
                          <a:pt x="16566" y="33856"/>
                          <a:pt x="15264" y="34507"/>
                          <a:pt x="14613" y="34507"/>
                        </a:cubicBezTo>
                        <a:cubicBezTo>
                          <a:pt x="13311" y="35158"/>
                          <a:pt x="12660" y="35158"/>
                          <a:pt x="11358" y="35158"/>
                        </a:cubicBezTo>
                        <a:cubicBezTo>
                          <a:pt x="10056" y="35158"/>
                          <a:pt x="9404" y="35158"/>
                          <a:pt x="8753" y="35158"/>
                        </a:cubicBezTo>
                        <a:cubicBezTo>
                          <a:pt x="6800" y="35158"/>
                          <a:pt x="5498" y="35158"/>
                          <a:pt x="4196" y="34507"/>
                        </a:cubicBezTo>
                        <a:cubicBezTo>
                          <a:pt x="2894" y="33856"/>
                          <a:pt x="2243" y="33205"/>
                          <a:pt x="940" y="31903"/>
                        </a:cubicBezTo>
                        <a:cubicBezTo>
                          <a:pt x="-362" y="30601"/>
                          <a:pt x="289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1" y="11719"/>
                        </a:lnTo>
                        <a:cubicBezTo>
                          <a:pt x="1591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6566" y="20834"/>
                          <a:pt x="13962" y="21486"/>
                          <a:pt x="10707" y="21486"/>
                        </a:cubicBezTo>
                        <a:close/>
                        <a:moveTo>
                          <a:pt x="15915" y="11068"/>
                        </a:moveTo>
                        <a:cubicBezTo>
                          <a:pt x="15915" y="9115"/>
                          <a:pt x="15915" y="7813"/>
                          <a:pt x="15264" y="7162"/>
                        </a:cubicBezTo>
                        <a:cubicBezTo>
                          <a:pt x="14613" y="6511"/>
                          <a:pt x="13962" y="5860"/>
                          <a:pt x="12009" y="5860"/>
                        </a:cubicBezTo>
                        <a:cubicBezTo>
                          <a:pt x="10707" y="5860"/>
                          <a:pt x="9404" y="6511"/>
                          <a:pt x="8102" y="7162"/>
                        </a:cubicBezTo>
                        <a:cubicBezTo>
                          <a:pt x="7451" y="7813"/>
                          <a:pt x="6800" y="9115"/>
                          <a:pt x="6149" y="11068"/>
                        </a:cubicBezTo>
                        <a:lnTo>
                          <a:pt x="6800" y="15626"/>
                        </a:lnTo>
                        <a:cubicBezTo>
                          <a:pt x="7451" y="15626"/>
                          <a:pt x="8753" y="15626"/>
                          <a:pt x="9404" y="15626"/>
                        </a:cubicBezTo>
                        <a:cubicBezTo>
                          <a:pt x="10056" y="15626"/>
                          <a:pt x="10707" y="15626"/>
                          <a:pt x="11358" y="15626"/>
                        </a:cubicBezTo>
                        <a:cubicBezTo>
                          <a:pt x="12660" y="15626"/>
                          <a:pt x="13962" y="14975"/>
                          <a:pt x="14613" y="14324"/>
                        </a:cubicBezTo>
                        <a:cubicBezTo>
                          <a:pt x="15264" y="13673"/>
                          <a:pt x="15915" y="12370"/>
                          <a:pt x="15915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pic>
          <p:nvPicPr>
            <p:cNvPr id="61" name="Рисунок 60">
              <a:extLst>
                <a:ext uri="{FF2B5EF4-FFF2-40B4-BE49-F238E27FC236}">
                  <a16:creationId xmlns:a16="http://schemas.microsoft.com/office/drawing/2014/main" id="{8950C826-0409-A65C-E1BE-BA0AAC1E3B0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799681" y="9385300"/>
              <a:ext cx="904875" cy="904875"/>
            </a:xfrm>
            <a:prstGeom prst="rect">
              <a:avLst/>
            </a:prstGeom>
          </p:spPr>
        </p:pic>
        <p:grpSp>
          <p:nvGrpSpPr>
            <p:cNvPr id="4" name="Рисунок 4">
              <a:extLst>
                <a:ext uri="{FF2B5EF4-FFF2-40B4-BE49-F238E27FC236}">
                  <a16:creationId xmlns:a16="http://schemas.microsoft.com/office/drawing/2014/main" id="{67F6249D-4708-AC2B-8CCF-ACEBE08F8B52}"/>
                </a:ext>
              </a:extLst>
            </p:cNvPr>
            <p:cNvGrpSpPr/>
            <p:nvPr/>
          </p:nvGrpSpPr>
          <p:grpSpPr>
            <a:xfrm>
              <a:off x="51617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60" name="Рисунок 4">
                <a:extLst>
                  <a:ext uri="{FF2B5EF4-FFF2-40B4-BE49-F238E27FC236}">
                    <a16:creationId xmlns:a16="http://schemas.microsoft.com/office/drawing/2014/main" id="{B52D9E83-12E5-73A6-DCAE-122B180DFCA0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134" name="Полилиния: фигура 133">
                  <a:extLst>
                    <a:ext uri="{FF2B5EF4-FFF2-40B4-BE49-F238E27FC236}">
                      <a16:creationId xmlns:a16="http://schemas.microsoft.com/office/drawing/2014/main" id="{A3495DB3-6392-86A3-95E5-28C4926C59A0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5" name="Полилиния: фигура 134">
                  <a:extLst>
                    <a:ext uri="{FF2B5EF4-FFF2-40B4-BE49-F238E27FC236}">
                      <a16:creationId xmlns:a16="http://schemas.microsoft.com/office/drawing/2014/main" id="{D74B8C92-200A-C9F3-6676-971AE6E49B9B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2" name="Рисунок 4">
                <a:extLst>
                  <a:ext uri="{FF2B5EF4-FFF2-40B4-BE49-F238E27FC236}">
                    <a16:creationId xmlns:a16="http://schemas.microsoft.com/office/drawing/2014/main" id="{2FF871A0-C182-5908-9073-F6CC45B3F6F2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108" name="Полилиния: фигура 107">
                  <a:extLst>
                    <a:ext uri="{FF2B5EF4-FFF2-40B4-BE49-F238E27FC236}">
                      <a16:creationId xmlns:a16="http://schemas.microsoft.com/office/drawing/2014/main" id="{0A61C17D-D029-BB15-0EC9-DAE5A2F5520A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" name="Полилиния: фигура 108">
                  <a:extLst>
                    <a:ext uri="{FF2B5EF4-FFF2-40B4-BE49-F238E27FC236}">
                      <a16:creationId xmlns:a16="http://schemas.microsoft.com/office/drawing/2014/main" id="{B154F081-0510-FFA5-29F7-1A3220D1C34B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" name="Полилиния: фигура 109">
                  <a:extLst>
                    <a:ext uri="{FF2B5EF4-FFF2-40B4-BE49-F238E27FC236}">
                      <a16:creationId xmlns:a16="http://schemas.microsoft.com/office/drawing/2014/main" id="{B19829C4-B53F-BD79-C601-F4A79E8CCCB8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" name="Полилиния: фигура 110">
                  <a:extLst>
                    <a:ext uri="{FF2B5EF4-FFF2-40B4-BE49-F238E27FC236}">
                      <a16:creationId xmlns:a16="http://schemas.microsoft.com/office/drawing/2014/main" id="{E025B603-F8EF-5024-1F18-4CAC6CB6B134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" name="Полилиния: фигура 111">
                  <a:extLst>
                    <a:ext uri="{FF2B5EF4-FFF2-40B4-BE49-F238E27FC236}">
                      <a16:creationId xmlns:a16="http://schemas.microsoft.com/office/drawing/2014/main" id="{A70F1AA1-491A-E360-0666-9CB501767336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" name="Полилиния: фигура 112">
                  <a:extLst>
                    <a:ext uri="{FF2B5EF4-FFF2-40B4-BE49-F238E27FC236}">
                      <a16:creationId xmlns:a16="http://schemas.microsoft.com/office/drawing/2014/main" id="{5EC6B0B4-7124-AEAD-2510-4F0F298F1AD5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" name="Полилиния: фигура 113">
                  <a:extLst>
                    <a:ext uri="{FF2B5EF4-FFF2-40B4-BE49-F238E27FC236}">
                      <a16:creationId xmlns:a16="http://schemas.microsoft.com/office/drawing/2014/main" id="{6B990F63-660E-AC48-EDCF-A00E54B37811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5" name="Полилиния: фигура 114">
                  <a:extLst>
                    <a:ext uri="{FF2B5EF4-FFF2-40B4-BE49-F238E27FC236}">
                      <a16:creationId xmlns:a16="http://schemas.microsoft.com/office/drawing/2014/main" id="{8BE20702-B1BB-288E-ECF9-ED9E013B8FA8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" name="Полилиния: фигура 132">
                  <a:extLst>
                    <a:ext uri="{FF2B5EF4-FFF2-40B4-BE49-F238E27FC236}">
                      <a16:creationId xmlns:a16="http://schemas.microsoft.com/office/drawing/2014/main" id="{9D17A832-4BD3-420B-77DC-787374492545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3" name="Рисунок 4">
                <a:extLst>
                  <a:ext uri="{FF2B5EF4-FFF2-40B4-BE49-F238E27FC236}">
                    <a16:creationId xmlns:a16="http://schemas.microsoft.com/office/drawing/2014/main" id="{A86A4D42-C469-D544-10B3-EF89596DF844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64" name="Рисунок 4">
                  <a:extLst>
                    <a:ext uri="{FF2B5EF4-FFF2-40B4-BE49-F238E27FC236}">
                      <a16:creationId xmlns:a16="http://schemas.microsoft.com/office/drawing/2014/main" id="{B2BE3E48-4D6B-438B-28FB-FAD5C6E04AF8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95" name="Полилиния: фигура 94">
                    <a:extLst>
                      <a:ext uri="{FF2B5EF4-FFF2-40B4-BE49-F238E27FC236}">
                        <a16:creationId xmlns:a16="http://schemas.microsoft.com/office/drawing/2014/main" id="{8202A4C1-3141-F12A-A5B3-78E0D3488134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6" name="Полилиния: фигура 95">
                    <a:extLst>
                      <a:ext uri="{FF2B5EF4-FFF2-40B4-BE49-F238E27FC236}">
                        <a16:creationId xmlns:a16="http://schemas.microsoft.com/office/drawing/2014/main" id="{9F8EBCED-A874-937B-0632-B9CFA73A7AF3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7" name="Полилиния: фигура 96">
                    <a:extLst>
                      <a:ext uri="{FF2B5EF4-FFF2-40B4-BE49-F238E27FC236}">
                        <a16:creationId xmlns:a16="http://schemas.microsoft.com/office/drawing/2014/main" id="{C926B9D8-830D-4FEF-E2D8-171BC85DF83F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8" name="Полилиния: фигура 97">
                    <a:extLst>
                      <a:ext uri="{FF2B5EF4-FFF2-40B4-BE49-F238E27FC236}">
                        <a16:creationId xmlns:a16="http://schemas.microsoft.com/office/drawing/2014/main" id="{BBB65CBF-17C0-6BE1-A27B-DAC4F662BF97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9" name="Полилиния: фигура 98">
                    <a:extLst>
                      <a:ext uri="{FF2B5EF4-FFF2-40B4-BE49-F238E27FC236}">
                        <a16:creationId xmlns:a16="http://schemas.microsoft.com/office/drawing/2014/main" id="{100965F8-D663-EC95-19A5-AC6F82C7C56F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0" name="Полилиния: фигура 99">
                    <a:extLst>
                      <a:ext uri="{FF2B5EF4-FFF2-40B4-BE49-F238E27FC236}">
                        <a16:creationId xmlns:a16="http://schemas.microsoft.com/office/drawing/2014/main" id="{039491CB-42A2-2095-8B50-0282C49E8D15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1" name="Полилиния: фигура 100">
                    <a:extLst>
                      <a:ext uri="{FF2B5EF4-FFF2-40B4-BE49-F238E27FC236}">
                        <a16:creationId xmlns:a16="http://schemas.microsoft.com/office/drawing/2014/main" id="{9E1A0CF8-D72A-0657-BD58-BEF5136EA4E7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2" name="Полилиния: фигура 101">
                    <a:extLst>
                      <a:ext uri="{FF2B5EF4-FFF2-40B4-BE49-F238E27FC236}">
                        <a16:creationId xmlns:a16="http://schemas.microsoft.com/office/drawing/2014/main" id="{2DB54491-726D-292A-87E0-46299810FF9F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3" name="Полилиния: фигура 102">
                    <a:extLst>
                      <a:ext uri="{FF2B5EF4-FFF2-40B4-BE49-F238E27FC236}">
                        <a16:creationId xmlns:a16="http://schemas.microsoft.com/office/drawing/2014/main" id="{0CCBBE97-AACF-5D67-98FA-007F51880228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4" name="Полилиния: фигура 103">
                    <a:extLst>
                      <a:ext uri="{FF2B5EF4-FFF2-40B4-BE49-F238E27FC236}">
                        <a16:creationId xmlns:a16="http://schemas.microsoft.com/office/drawing/2014/main" id="{1673147C-F3FD-2F8E-B1DF-4CE229C89D66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5" name="Полилиния: фигура 104">
                    <a:extLst>
                      <a:ext uri="{FF2B5EF4-FFF2-40B4-BE49-F238E27FC236}">
                        <a16:creationId xmlns:a16="http://schemas.microsoft.com/office/drawing/2014/main" id="{F38D1F03-CAC2-880D-F7B2-015AA0B9D51C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6" name="Полилиния: фигура 105">
                    <a:extLst>
                      <a:ext uri="{FF2B5EF4-FFF2-40B4-BE49-F238E27FC236}">
                        <a16:creationId xmlns:a16="http://schemas.microsoft.com/office/drawing/2014/main" id="{110FFB17-23BA-AE41-A04B-E38A653497E5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7" name="Полилиния: фигура 106">
                    <a:extLst>
                      <a:ext uri="{FF2B5EF4-FFF2-40B4-BE49-F238E27FC236}">
                        <a16:creationId xmlns:a16="http://schemas.microsoft.com/office/drawing/2014/main" id="{5C382324-A0B3-D13A-4D59-ACC7E1805C06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83" name="Рисунок 4">
                  <a:extLst>
                    <a:ext uri="{FF2B5EF4-FFF2-40B4-BE49-F238E27FC236}">
                      <a16:creationId xmlns:a16="http://schemas.microsoft.com/office/drawing/2014/main" id="{EC13FB50-47E1-68EE-F33C-6E92D7CB5283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93" name="Полилиния: фигура 92">
                    <a:extLst>
                      <a:ext uri="{FF2B5EF4-FFF2-40B4-BE49-F238E27FC236}">
                        <a16:creationId xmlns:a16="http://schemas.microsoft.com/office/drawing/2014/main" id="{F606F70C-5308-CCE4-6AAD-81264A326C0B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4" name="Полилиния: фигура 93">
                    <a:extLst>
                      <a:ext uri="{FF2B5EF4-FFF2-40B4-BE49-F238E27FC236}">
                        <a16:creationId xmlns:a16="http://schemas.microsoft.com/office/drawing/2014/main" id="{38399B0F-00EC-C4C1-16D2-4122C5027ED5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sp>
        <p:nvSpPr>
          <p:cNvPr id="298" name="Заголовок 297">
            <a:extLst>
              <a:ext uri="{FF2B5EF4-FFF2-40B4-BE49-F238E27FC236}">
                <a16:creationId xmlns:a16="http://schemas.microsoft.com/office/drawing/2014/main" id="{039664D2-DFD0-E969-CDB1-259FE7AF0046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8F0E33"/>
                </a:solidFill>
              </a:rPr>
              <a:t>GPL</a:t>
            </a:r>
            <a:endParaRPr lang="ru-RU" dirty="0">
              <a:solidFill>
                <a:srgbClr val="8F0E33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2A52C73-11B2-4EC2-98E9-8A5F99932541}"/>
              </a:ext>
            </a:extLst>
          </p:cNvPr>
          <p:cNvSpPr txBox="1"/>
          <p:nvPr/>
        </p:nvSpPr>
        <p:spPr>
          <a:xfrm>
            <a:off x="8920263" y="1689100"/>
            <a:ext cx="7823893" cy="41680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Основные преимущества</a:t>
            </a:r>
          </a:p>
          <a:p>
            <a:pPr>
              <a:lnSpc>
                <a:spcPts val="3200"/>
              </a:lnSpc>
            </a:pPr>
            <a:endParaRPr lang="ru-RU" sz="2400" b="1" dirty="0">
              <a:ln/>
              <a:solidFill>
                <a:srgbClr val="D90014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ea typeface="Verdana"/>
                <a:sym typeface="Verdana"/>
                <a:rtl val="0"/>
              </a:rPr>
              <a:t>Увеличенный срок службы за счет утолщенных решеток пластин из сплава на основе свинца высокой степени очистки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ea typeface="Verdana"/>
                <a:sym typeface="Verdana"/>
                <a:rtl val="0"/>
              </a:rPr>
              <a:t>Расширенный модельный ряд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ea typeface="Verdana"/>
                <a:sym typeface="Verdana"/>
                <a:rtl val="0"/>
              </a:rPr>
              <a:t>Улучшенная проводимость и сокращенное время заряда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ea typeface="Verdana"/>
                <a:sym typeface="Verdana"/>
                <a:rtl val="0"/>
              </a:rPr>
              <a:t>Ударопрочный корпус из ABS-пластика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ea typeface="Verdana"/>
                <a:sym typeface="Verdana"/>
                <a:rtl val="0"/>
              </a:rPr>
              <a:t>До 12 месяцев без подзарядки</a:t>
            </a:r>
          </a:p>
        </p:txBody>
      </p: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4F098227-CEE2-93D1-35FE-1A00E699F737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85" r="17585"/>
          <a:stretch/>
        </p:blipFill>
        <p:spPr>
          <a:xfrm>
            <a:off x="6228556" y="3162921"/>
            <a:ext cx="2263748" cy="2327884"/>
          </a:xfrm>
          <a:prstGeom prst="ellipse">
            <a:avLst/>
          </a:prstGeom>
        </p:spPr>
      </p:pic>
      <p:sp>
        <p:nvSpPr>
          <p:cNvPr id="65" name="Текст 299">
            <a:extLst>
              <a:ext uri="{FF2B5EF4-FFF2-40B4-BE49-F238E27FC236}">
                <a16:creationId xmlns:a16="http://schemas.microsoft.com/office/drawing/2014/main" id="{2C9704B4-E9D5-4B2D-B9A8-0433DAE5A8C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6430319" cy="1839400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cs typeface="Arial" panose="020B0604020202020204" pitchFamily="34" charset="0"/>
              </a:rPr>
              <a:t>№</a:t>
            </a:r>
            <a:r>
              <a:rPr lang="ru-RU" dirty="0">
                <a:latin typeface="+mj-lt"/>
              </a:rPr>
              <a:t>1 УНИВЕРСАЛЬНАЯ БАТАРЕЯ</a:t>
            </a:r>
          </a:p>
          <a:p>
            <a:pPr>
              <a:lnSpc>
                <a:spcPts val="3600"/>
              </a:lnSpc>
            </a:pPr>
            <a:r>
              <a:rPr lang="ru-RU" sz="2400" dirty="0">
                <a:solidFill>
                  <a:srgbClr val="8F0E33"/>
                </a:solidFill>
                <a:latin typeface="+mj-lt"/>
                <a:sym typeface="Arial"/>
              </a:rPr>
              <a:t>Большой запас энергии</a:t>
            </a:r>
          </a:p>
        </p:txBody>
      </p:sp>
      <p:pic>
        <p:nvPicPr>
          <p:cNvPr id="307" name="Рисунок 306">
            <a:extLst>
              <a:ext uri="{FF2B5EF4-FFF2-40B4-BE49-F238E27FC236}">
                <a16:creationId xmlns:a16="http://schemas.microsoft.com/office/drawing/2014/main" id="{3B9C6894-C974-8484-66FF-DD383006FA65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62" t="20540" r="9367" b="17932"/>
          <a:stretch/>
        </p:blipFill>
        <p:spPr>
          <a:xfrm>
            <a:off x="964909" y="4576806"/>
            <a:ext cx="7664845" cy="3958697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40477961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13C76CD-49B4-292E-78DF-EB4C96F1E121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BD9C4B-EBAB-B40F-9EC7-CE7965E75004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0ED0A2-8963-211F-DDA3-60B2A8ED11E8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A2F4CF5-9AFA-CABA-8A08-7CCE2DFAC670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53C5C5-AAD2-128A-F35A-C67FCBE98C6F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70F4C31-5C19-6197-489B-3D58CC8645E0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800BE08-6AE0-A50B-435D-32AC963C0151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EFDAED5-C58E-2675-BCC0-89CC5EC64DBD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E4B4FDF-018A-CE3A-1045-B1783AF0C924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862CC33-4BC2-00E3-7B23-C8FA963A2EF6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164C108-227B-D53D-3CF5-82C1CDA7C435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A6A00046-EA02-82D8-DE14-F1F2D11C0974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00F676C-5B0E-1BA3-D7E2-7D7CFCEA31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E4B76ED6-E08F-AC52-7D4C-E88B81CB3B25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2BA93B45-DE13-9AF3-11ED-13B2A9FD8ECC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758C74C0-5DEC-41C4-A9AB-0165342F65AB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DD39CBA-93B1-F00F-6972-172A3BEBBC78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23BF717-AF5A-06D2-50D9-2DDF8E4E19C6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D9A9271A-9FD3-0870-FC73-8407AFB9853C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BFCBFBC3-6C50-6FE2-12AC-64F76E904551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3F319D3C-2D7D-AA17-2A07-5669333357E2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7EF49BEF-DDB9-22AE-7D7E-80167F4B6E78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68F093E9-258F-768B-339E-F3696D7C7872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6AFF814C-9FC8-FD01-B434-696AAEE2F972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814E121C-14E9-C70F-D8AC-3FE4FE88C2CE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E5B67714-FE50-C1B8-B0D7-110E573EE895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495830-B397-8B6A-EBE0-35B66C26C1E7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7DEFEE44-1ADC-22C2-5A2D-99C2344358B3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53E31922-CC71-F965-5517-A5BDB0424B77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EA8620B0-B418-5DEE-BFAD-0350A132F0FB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D22F5D4A-C6D1-E10E-BA7E-370D99F332C5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952D1C30-6B77-10D8-58A7-6877CC1767CC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06183DF9-4503-4462-F234-A74F903BFDEB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282A3564-55BA-BBB7-B044-48120C95C64E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8F54D046-93FA-752C-9A26-3DFFA86865C1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796D783-7969-EB74-7EDA-27A818849B06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4A7D52F-5CF0-9631-99D1-1A2E9E6FE97E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6422431-3EDA-0D86-C4E0-8E4B30799625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14CA4A3-6341-C384-1AE1-16AD749C6294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75718398-58DD-2C27-88DF-A1D355E3B3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1389F0C-1BE0-BA06-4A3A-ADCE83E7301C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E3C0BBCC-48FB-82D9-8718-34CA97C1A7AB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5A01ECAF-F11F-D997-6F52-91F38F3736EE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580A74F0-1657-54F9-D679-BE77D13FC38D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4EFCD55F-8089-1C68-3C2F-C8D4E63000F0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907B7787-E4F4-0C8F-5965-B079C0B47640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F7728AF0-C99D-225B-2591-67F280B5416B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E1752690-2EB3-06DB-3132-C505B66ECB97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EC4158DB-3276-CC14-465B-586BB08EB94E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30F29101-F8C2-1DB1-53CD-B2EA55D8A74C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B20E8E4-39CF-F217-066B-478966490997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C1A2483E-21BC-9662-C589-2E4FF23848CE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C4560BBA-3E4D-3D1C-1195-10AAE65717B7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A88844A4-6A18-29E6-8689-67EC6AC92AC6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D3ADBCD-576B-9409-13F6-33DB962664E9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5408B49-7F9A-B39A-EEBB-00BCC0B1F2B6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F62D93C-65E9-E9C7-8387-9988988A44B7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13CE530-C045-37F1-53FB-4C6F6D397191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75EE0B7-21C4-4A96-16D1-DD0382921670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84C0200-17EE-3FB2-3A19-8DD5C11F367E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01ABB76-0C1C-FB4B-C149-4C0EE5981CFF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DB99234-43E1-786D-7EDF-E575DB743030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17EDC5D-4747-51A5-CE86-03445E0272F9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71E7F66B-083D-58DC-F85F-8581DB5E8926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BF7F399D-4F61-FE1C-817F-9D986408C0B7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4A95D6A6-2DC4-95F7-1949-7A659AE67250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097D7A19-0254-775F-C7F5-CE9964E1822C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D75889E5-7E1C-14C0-8080-F9537DF85F45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EEC56884-378A-BCD5-F332-8DB960E94522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5064FFC5-679A-F389-DD0C-08DABCC405F1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67B0F98F-D6AF-0C3D-5398-1A5E2E520C7C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8B6B19EA-6871-E42B-E21A-36673696F705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1B39709-E1C4-E393-F13A-3120CA5DC4A9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3B9161F9-B28A-F5DC-44DC-CBD3F6BAC54A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0273F5AB-DCEC-F474-565D-8E9AFD949EC3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454B778C-6EBC-56F5-B1F4-2CED776B9E63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046E0302-DF1B-4663-26BF-C502F88F048C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C54F19C-4C3E-D92A-FE98-2E6334397A21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7260D671-396D-9165-3822-436076DB0C9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7608E0A5-C0CA-D129-3938-6813ACDC9FD8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5BD1B75E-6BEC-CD68-6DF8-6C96EE76F1FF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B48328BB-FF5F-D344-A91E-E40F34464D8A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D97CC755-3744-6280-0724-8BD297DAB235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91AACB0B-ED34-2986-E0C3-995AF6B0BD22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E3718431-01A0-4A57-FA0A-64EF68560B6E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6F8ACF06-9A29-7A3B-F4F0-F887F00E7B03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77E0F73D-D714-1912-3152-561862635288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B247D373-60C3-FA51-4B83-AA24F7E47E4A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CD8595A2-EE43-53DD-F1C3-EEFEB8A53054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5D60CA08-B42A-9F0A-B4A6-D79C9F0EF7C4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8590ABDB-829F-6115-075C-005062E85EC6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5413F195-E5E8-3027-F6AD-4D23948EB074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F9BA0300-8FD5-E270-4167-7561671BA99F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B188896C-2926-A26C-1046-C99EF4137AFD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2B3C3BEF-C8CC-2FD8-C077-E23B352D9133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BEA4EEBC-F928-732F-876B-A5982BFBFB07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D99B0A29-72C5-5474-4477-74D9D072C88D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93929662-B5A3-8CF0-E3DB-0190D54A6D5E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AFC7EAF2-37CB-2D5D-43D6-31C01FE5B9CD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71625D0B-3596-A987-AB6D-4B09CE499A60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CC2160F9-820E-496E-FC4A-51DCFBA0F809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DBD7E0BF-F054-D7A8-E163-FC424BAD1B13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E2FED2BB-6D1E-9984-0D01-8D7467338A54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AF327025-9504-0585-E368-4A0CB30CE955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AD8C93CB-10C7-8D4B-75DC-368FFDBC29FC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15832FE6-7E12-4380-42CF-7F1F24C7B2FC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875410EF-871A-E249-CE50-2EC121F91156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D94CC048-51D4-C798-0A85-04733F4BD734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5C045D2A-839F-AB3E-E12A-E9CC997B0E29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529AEC05-6CD0-278F-573D-089E8619C109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0E825FCB-A32A-24FC-76F6-ABB25BF784E8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F072AF3A-D01A-DCB1-72B1-7F305E291DCD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BF7020C1-EBD7-AD4A-B50F-A224CCCAEE77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82D68FE8-F8BC-CDEF-A758-14141009BE13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2C54EDFC-9F55-F4D5-12C1-77CE99A377CE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3C8B1A27-F381-1987-CDB7-25D360205F2F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9AE6EF62-2276-8C6B-8351-5632E4D93AAE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24322894-4428-DDE9-C481-6C9DCA373DBE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973E5990-21CB-8103-3FFA-FDD25131E32A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09E8EF87-0E20-3596-D9D6-18315B679FE7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66C1EB0C-F157-FD1B-C816-BEFB40CB2B39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291E76E6-CC3B-E418-1875-8613073BFBDD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5C789995-E770-0750-B4E5-5ABC375376B7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983AD44B-CEC1-448E-C147-614B89D5E471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1F0EA765-A37E-7064-06B0-5D89D076608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07957CEE-3729-4917-A4F2-A366381550B5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776F53EE-A94F-F02E-7DCE-FFCCF8826013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D86B114D-F732-3C6B-BBD5-3E55BF9FD1E5}"/>
              </a:ext>
            </a:extLst>
          </p:cNvPr>
          <p:cNvSpPr txBox="1"/>
          <p:nvPr/>
        </p:nvSpPr>
        <p:spPr>
          <a:xfrm>
            <a:off x="8895556" y="1231900"/>
            <a:ext cx="7772400" cy="70406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Серия HR 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– линейка необслуживаемых стационарных аккумуляторов с высокими токовыми характеристиками, номинальным напряжением 12 В, мощностью до 557 Вт (15-минутный разряд)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 увеличенным сроком службы, изготовленные по технологии AGM. Аккумуляторы данной серии предназначены преимущественно для коротких режимов разряда.</a:t>
            </a:r>
            <a:endParaRPr lang="en-US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Аккумуляторы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HR идеальны для применения в ИБП малой и средней мощности, телекоммуникациях, энергетике, охранно-пожарных системах и других областях, требующих от аккумуляторов высокой отдачи энергии за короткое время разряда.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HR способны отдавать при коротких режимах разряда до 40 % больше мощности, чем стандартные аккумуляторы.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196" name="Прямоугольник 195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D8B4C459-C899-F260-CBF3-5D647C188EDD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4" name="Заголовок 93">
            <a:extLst>
              <a:ext uri="{FF2B5EF4-FFF2-40B4-BE49-F238E27FC236}">
                <a16:creationId xmlns:a16="http://schemas.microsoft.com/office/drawing/2014/main" id="{E7DAD299-8C30-5D6E-9E43-490BDDA15359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2F2B83"/>
                </a:solidFill>
              </a:rPr>
              <a:t>HR</a:t>
            </a:r>
            <a:endParaRPr lang="ru-RU" dirty="0"/>
          </a:p>
        </p:txBody>
      </p:sp>
      <p:sp>
        <p:nvSpPr>
          <p:cNvPr id="97" name="Текст 7">
            <a:extLst>
              <a:ext uri="{FF2B5EF4-FFF2-40B4-BE49-F238E27FC236}">
                <a16:creationId xmlns:a16="http://schemas.microsoft.com/office/drawing/2014/main" id="{8C463EC8-1C87-E106-6630-8A9B68449FF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5134919" cy="1214576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КОМПАКТНЫХ ИБП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ECC15305-961C-1053-2F89-267B639059AF}"/>
              </a:ext>
            </a:extLst>
          </p:cNvPr>
          <p:cNvSpPr txBox="1"/>
          <p:nvPr/>
        </p:nvSpPr>
        <p:spPr>
          <a:xfrm>
            <a:off x="1243708" y="4290151"/>
            <a:ext cx="401286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2F2B83"/>
                </a:solidFill>
                <a:sym typeface="Arial"/>
              </a:rPr>
              <a:t>Лучший вариант </a:t>
            </a:r>
            <a:br>
              <a:rPr lang="ru-RU" sz="2400" b="1" dirty="0">
                <a:solidFill>
                  <a:srgbClr val="2F2B83"/>
                </a:solidFill>
                <a:sym typeface="Arial"/>
              </a:rPr>
            </a:br>
            <a:r>
              <a:rPr lang="ru-RU" sz="2400" b="1" dirty="0">
                <a:solidFill>
                  <a:srgbClr val="2F2B83"/>
                </a:solidFill>
                <a:sym typeface="Arial"/>
              </a:rPr>
              <a:t>для офиса</a:t>
            </a:r>
          </a:p>
        </p:txBody>
      </p:sp>
      <p:pic>
        <p:nvPicPr>
          <p:cNvPr id="99" name="Рисунок 98">
            <a:extLst>
              <a:ext uri="{FF2B5EF4-FFF2-40B4-BE49-F238E27FC236}">
                <a16:creationId xmlns:a16="http://schemas.microsoft.com/office/drawing/2014/main" id="{D27EEE6F-CDD4-D00F-FBF0-6966E32D2E5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486" r="10486"/>
          <a:stretch/>
        </p:blipFill>
        <p:spPr>
          <a:xfrm>
            <a:off x="6110780" y="3477464"/>
            <a:ext cx="2512222" cy="2572412"/>
          </a:xfrm>
          <a:prstGeom prst="ellipse">
            <a:avLst/>
          </a:prstGeom>
        </p:spPr>
      </p:pic>
      <p:grpSp>
        <p:nvGrpSpPr>
          <p:cNvPr id="348" name="Группа 347">
            <a:extLst>
              <a:ext uri="{FF2B5EF4-FFF2-40B4-BE49-F238E27FC236}">
                <a16:creationId xmlns:a16="http://schemas.microsoft.com/office/drawing/2014/main" id="{FF338BF9-641E-EE72-E939-90B2DF06757A}"/>
              </a:ext>
            </a:extLst>
          </p:cNvPr>
          <p:cNvGrpSpPr/>
          <p:nvPr/>
        </p:nvGrpSpPr>
        <p:grpSpPr>
          <a:xfrm>
            <a:off x="3790156" y="9232900"/>
            <a:ext cx="3429000" cy="1037826"/>
            <a:chOff x="3790156" y="9232900"/>
            <a:chExt cx="3429000" cy="1037826"/>
          </a:xfrm>
        </p:grpSpPr>
        <p:grpSp>
          <p:nvGrpSpPr>
            <p:cNvPr id="319" name="Рисунок 179">
              <a:extLst>
                <a:ext uri="{FF2B5EF4-FFF2-40B4-BE49-F238E27FC236}">
                  <a16:creationId xmlns:a16="http://schemas.microsoft.com/office/drawing/2014/main" id="{A845C5B6-3C75-6FAD-FDBA-DA218C644587}"/>
                </a:ext>
              </a:extLst>
            </p:cNvPr>
            <p:cNvGrpSpPr/>
            <p:nvPr/>
          </p:nvGrpSpPr>
          <p:grpSpPr>
            <a:xfrm>
              <a:off x="6457156" y="9232900"/>
              <a:ext cx="762000" cy="942942"/>
              <a:chOff x="6636202" y="9507505"/>
              <a:chExt cx="516304" cy="638904"/>
            </a:xfrm>
            <a:solidFill>
              <a:srgbClr val="8F0E33"/>
            </a:solidFill>
          </p:grpSpPr>
          <p:grpSp>
            <p:nvGrpSpPr>
              <p:cNvPr id="320" name="Рисунок 179">
                <a:extLst>
                  <a:ext uri="{FF2B5EF4-FFF2-40B4-BE49-F238E27FC236}">
                    <a16:creationId xmlns:a16="http://schemas.microsoft.com/office/drawing/2014/main" id="{BB157FA0-A433-7AAC-B3AC-0AC2689D6AB1}"/>
                  </a:ext>
                </a:extLst>
              </p:cNvPr>
              <p:cNvGrpSpPr/>
              <p:nvPr/>
            </p:nvGrpSpPr>
            <p:grpSpPr>
              <a:xfrm>
                <a:off x="6636202" y="9561091"/>
                <a:ext cx="516304" cy="545603"/>
                <a:chOff x="6636202" y="9561091"/>
                <a:chExt cx="516304" cy="545603"/>
              </a:xfrm>
              <a:grpFill/>
            </p:grpSpPr>
            <p:sp>
              <p:nvSpPr>
                <p:cNvPr id="321" name="Полилиния: фигура 320">
                  <a:extLst>
                    <a:ext uri="{FF2B5EF4-FFF2-40B4-BE49-F238E27FC236}">
                      <a16:creationId xmlns:a16="http://schemas.microsoft.com/office/drawing/2014/main" id="{FFC08077-14BF-55E5-86A3-29350189D29C}"/>
                    </a:ext>
                  </a:extLst>
                </p:cNvPr>
                <p:cNvSpPr/>
                <p:nvPr/>
              </p:nvSpPr>
              <p:spPr>
                <a:xfrm>
                  <a:off x="6764860" y="9561742"/>
                  <a:ext cx="105078" cy="109381"/>
                </a:xfrm>
                <a:custGeom>
                  <a:avLst/>
                  <a:gdLst>
                    <a:gd name="connsiteX0" fmla="*/ 49737 w 105078"/>
                    <a:gd name="connsiteY0" fmla="*/ 651 h 109381"/>
                    <a:gd name="connsiteX1" fmla="*/ 25647 w 105078"/>
                    <a:gd name="connsiteY1" fmla="*/ 651 h 109381"/>
                    <a:gd name="connsiteX2" fmla="*/ 5464 w 105078"/>
                    <a:gd name="connsiteY2" fmla="*/ 65759 h 109381"/>
                    <a:gd name="connsiteX3" fmla="*/ 255 w 105078"/>
                    <a:gd name="connsiteY3" fmla="*/ 86593 h 109381"/>
                    <a:gd name="connsiteX4" fmla="*/ 1558 w 105078"/>
                    <a:gd name="connsiteY4" fmla="*/ 98313 h 109381"/>
                    <a:gd name="connsiteX5" fmla="*/ 9371 w 105078"/>
                    <a:gd name="connsiteY5" fmla="*/ 106777 h 109381"/>
                    <a:gd name="connsiteX6" fmla="*/ 25647 w 105078"/>
                    <a:gd name="connsiteY6" fmla="*/ 109381 h 109381"/>
                    <a:gd name="connsiteX7" fmla="*/ 37367 w 105078"/>
                    <a:gd name="connsiteY7" fmla="*/ 109381 h 109381"/>
                    <a:gd name="connsiteX8" fmla="*/ 55597 w 105078"/>
                    <a:gd name="connsiteY8" fmla="*/ 106777 h 109381"/>
                    <a:gd name="connsiteX9" fmla="*/ 68619 w 105078"/>
                    <a:gd name="connsiteY9" fmla="*/ 98313 h 109381"/>
                    <a:gd name="connsiteX10" fmla="*/ 77083 w 105078"/>
                    <a:gd name="connsiteY10" fmla="*/ 86593 h 109381"/>
                    <a:gd name="connsiteX11" fmla="*/ 84896 w 105078"/>
                    <a:gd name="connsiteY11" fmla="*/ 65108 h 109381"/>
                    <a:gd name="connsiteX12" fmla="*/ 105079 w 105078"/>
                    <a:gd name="connsiteY12" fmla="*/ 0 h 109381"/>
                    <a:gd name="connsiteX13" fmla="*/ 80989 w 105078"/>
                    <a:gd name="connsiteY13" fmla="*/ 0 h 109381"/>
                    <a:gd name="connsiteX14" fmla="*/ 61457 w 105078"/>
                    <a:gd name="connsiteY14" fmla="*/ 62503 h 109381"/>
                    <a:gd name="connsiteX15" fmla="*/ 53644 w 105078"/>
                    <a:gd name="connsiteY15" fmla="*/ 79431 h 109381"/>
                    <a:gd name="connsiteX16" fmla="*/ 41273 w 105078"/>
                    <a:gd name="connsiteY16" fmla="*/ 83338 h 109381"/>
                    <a:gd name="connsiteX17" fmla="*/ 36716 w 105078"/>
                    <a:gd name="connsiteY17" fmla="*/ 83338 h 109381"/>
                    <a:gd name="connsiteX18" fmla="*/ 26299 w 105078"/>
                    <a:gd name="connsiteY18" fmla="*/ 79431 h 109381"/>
                    <a:gd name="connsiteX19" fmla="*/ 28903 w 105078"/>
                    <a:gd name="connsiteY19" fmla="*/ 62503 h 109381"/>
                    <a:gd name="connsiteX20" fmla="*/ 49737 w 105078"/>
                    <a:gd name="connsiteY20" fmla="*/ 651 h 109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078" h="109381">
                      <a:moveTo>
                        <a:pt x="49737" y="651"/>
                      </a:moveTo>
                      <a:lnTo>
                        <a:pt x="25647" y="651"/>
                      </a:lnTo>
                      <a:lnTo>
                        <a:pt x="5464" y="65759"/>
                      </a:lnTo>
                      <a:cubicBezTo>
                        <a:pt x="2209" y="74874"/>
                        <a:pt x="907" y="82036"/>
                        <a:pt x="255" y="86593"/>
                      </a:cubicBezTo>
                      <a:cubicBezTo>
                        <a:pt x="-396" y="91151"/>
                        <a:pt x="255" y="95057"/>
                        <a:pt x="1558" y="98313"/>
                      </a:cubicBezTo>
                      <a:cubicBezTo>
                        <a:pt x="2860" y="102219"/>
                        <a:pt x="6115" y="104824"/>
                        <a:pt x="9371" y="106777"/>
                      </a:cubicBezTo>
                      <a:cubicBezTo>
                        <a:pt x="13277" y="108730"/>
                        <a:pt x="18486" y="109381"/>
                        <a:pt x="25647" y="109381"/>
                      </a:cubicBezTo>
                      <a:lnTo>
                        <a:pt x="37367" y="109381"/>
                      </a:lnTo>
                      <a:cubicBezTo>
                        <a:pt x="44529" y="109381"/>
                        <a:pt x="50388" y="108730"/>
                        <a:pt x="55597" y="106777"/>
                      </a:cubicBezTo>
                      <a:cubicBezTo>
                        <a:pt x="60155" y="104824"/>
                        <a:pt x="64712" y="102219"/>
                        <a:pt x="68619" y="98313"/>
                      </a:cubicBezTo>
                      <a:cubicBezTo>
                        <a:pt x="71874" y="95057"/>
                        <a:pt x="75129" y="91151"/>
                        <a:pt x="77083" y="86593"/>
                      </a:cubicBezTo>
                      <a:cubicBezTo>
                        <a:pt x="79687" y="82036"/>
                        <a:pt x="82291" y="74874"/>
                        <a:pt x="84896" y="65108"/>
                      </a:cubicBezTo>
                      <a:lnTo>
                        <a:pt x="105079" y="0"/>
                      </a:lnTo>
                      <a:lnTo>
                        <a:pt x="80989" y="0"/>
                      </a:lnTo>
                      <a:lnTo>
                        <a:pt x="61457" y="62503"/>
                      </a:lnTo>
                      <a:cubicBezTo>
                        <a:pt x="58852" y="71619"/>
                        <a:pt x="56248" y="76827"/>
                        <a:pt x="53644" y="79431"/>
                      </a:cubicBezTo>
                      <a:cubicBezTo>
                        <a:pt x="51039" y="82036"/>
                        <a:pt x="47133" y="83338"/>
                        <a:pt x="41273" y="83338"/>
                      </a:cubicBezTo>
                      <a:lnTo>
                        <a:pt x="36716" y="83338"/>
                      </a:lnTo>
                      <a:cubicBezTo>
                        <a:pt x="30856" y="83338"/>
                        <a:pt x="27601" y="82036"/>
                        <a:pt x="26299" y="79431"/>
                      </a:cubicBezTo>
                      <a:cubicBezTo>
                        <a:pt x="24996" y="76827"/>
                        <a:pt x="26299" y="70967"/>
                        <a:pt x="28903" y="62503"/>
                      </a:cubicBezTo>
                      <a:lnTo>
                        <a:pt x="49737" y="65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" name="Полилиния: фигура 321">
                  <a:extLst>
                    <a:ext uri="{FF2B5EF4-FFF2-40B4-BE49-F238E27FC236}">
                      <a16:creationId xmlns:a16="http://schemas.microsoft.com/office/drawing/2014/main" id="{A864B9CA-623F-4F6A-0754-1FC46246748C}"/>
                    </a:ext>
                  </a:extLst>
                </p:cNvPr>
                <p:cNvSpPr/>
                <p:nvPr/>
              </p:nvSpPr>
              <p:spPr>
                <a:xfrm>
                  <a:off x="6852360" y="9562393"/>
                  <a:ext cx="100937" cy="107427"/>
                </a:xfrm>
                <a:custGeom>
                  <a:avLst/>
                  <a:gdLst>
                    <a:gd name="connsiteX0" fmla="*/ 33205 w 100937"/>
                    <a:gd name="connsiteY0" fmla="*/ 78780 h 107427"/>
                    <a:gd name="connsiteX1" fmla="*/ 51435 w 100937"/>
                    <a:gd name="connsiteY1" fmla="*/ 78780 h 107427"/>
                    <a:gd name="connsiteX2" fmla="*/ 79432 w 100937"/>
                    <a:gd name="connsiteY2" fmla="*/ 70316 h 107427"/>
                    <a:gd name="connsiteX3" fmla="*/ 95708 w 100937"/>
                    <a:gd name="connsiteY3" fmla="*/ 42971 h 107427"/>
                    <a:gd name="connsiteX4" fmla="*/ 97662 w 100937"/>
                    <a:gd name="connsiteY4" fmla="*/ 35809 h 107427"/>
                    <a:gd name="connsiteX5" fmla="*/ 98313 w 100937"/>
                    <a:gd name="connsiteY5" fmla="*/ 8464 h 107427"/>
                    <a:gd name="connsiteX6" fmla="*/ 75525 w 100937"/>
                    <a:gd name="connsiteY6" fmla="*/ 0 h 107427"/>
                    <a:gd name="connsiteX7" fmla="*/ 33205 w 100937"/>
                    <a:gd name="connsiteY7" fmla="*/ 0 h 107427"/>
                    <a:gd name="connsiteX8" fmla="*/ 0 w 100937"/>
                    <a:gd name="connsiteY8" fmla="*/ 107428 h 107427"/>
                    <a:gd name="connsiteX9" fmla="*/ 24090 w 100937"/>
                    <a:gd name="connsiteY9" fmla="*/ 107428 h 107427"/>
                    <a:gd name="connsiteX10" fmla="*/ 33205 w 100937"/>
                    <a:gd name="connsiteY10" fmla="*/ 78780 h 107427"/>
                    <a:gd name="connsiteX11" fmla="*/ 50133 w 100937"/>
                    <a:gd name="connsiteY11" fmla="*/ 24090 h 107427"/>
                    <a:gd name="connsiteX12" fmla="*/ 66410 w 100937"/>
                    <a:gd name="connsiteY12" fmla="*/ 24090 h 107427"/>
                    <a:gd name="connsiteX13" fmla="*/ 74223 w 100937"/>
                    <a:gd name="connsiteY13" fmla="*/ 26694 h 107427"/>
                    <a:gd name="connsiteX14" fmla="*/ 73572 w 100937"/>
                    <a:gd name="connsiteY14" fmla="*/ 35809 h 107427"/>
                    <a:gd name="connsiteX15" fmla="*/ 71619 w 100937"/>
                    <a:gd name="connsiteY15" fmla="*/ 42320 h 107427"/>
                    <a:gd name="connsiteX16" fmla="*/ 66410 w 100937"/>
                    <a:gd name="connsiteY16" fmla="*/ 52737 h 107427"/>
                    <a:gd name="connsiteX17" fmla="*/ 57946 w 100937"/>
                    <a:gd name="connsiteY17" fmla="*/ 55342 h 107427"/>
                    <a:gd name="connsiteX18" fmla="*/ 41018 w 100937"/>
                    <a:gd name="connsiteY18" fmla="*/ 55342 h 107427"/>
                    <a:gd name="connsiteX19" fmla="*/ 50133 w 100937"/>
                    <a:gd name="connsiteY19" fmla="*/ 24090 h 107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937" h="107427">
                      <a:moveTo>
                        <a:pt x="33205" y="78780"/>
                      </a:moveTo>
                      <a:lnTo>
                        <a:pt x="51435" y="78780"/>
                      </a:lnTo>
                      <a:cubicBezTo>
                        <a:pt x="63155" y="78780"/>
                        <a:pt x="72921" y="76176"/>
                        <a:pt x="79432" y="70316"/>
                      </a:cubicBezTo>
                      <a:cubicBezTo>
                        <a:pt x="86593" y="64457"/>
                        <a:pt x="91802" y="55342"/>
                        <a:pt x="95708" y="42971"/>
                      </a:cubicBezTo>
                      <a:lnTo>
                        <a:pt x="97662" y="35809"/>
                      </a:lnTo>
                      <a:cubicBezTo>
                        <a:pt x="101568" y="22788"/>
                        <a:pt x="102219" y="13673"/>
                        <a:pt x="98313" y="8464"/>
                      </a:cubicBezTo>
                      <a:cubicBezTo>
                        <a:pt x="95057" y="2604"/>
                        <a:pt x="87244" y="0"/>
                        <a:pt x="75525" y="0"/>
                      </a:cubicBezTo>
                      <a:lnTo>
                        <a:pt x="33205" y="0"/>
                      </a:lnTo>
                      <a:lnTo>
                        <a:pt x="0" y="107428"/>
                      </a:lnTo>
                      <a:lnTo>
                        <a:pt x="24090" y="107428"/>
                      </a:lnTo>
                      <a:lnTo>
                        <a:pt x="33205" y="78780"/>
                      </a:lnTo>
                      <a:close/>
                      <a:moveTo>
                        <a:pt x="50133" y="24090"/>
                      </a:moveTo>
                      <a:lnTo>
                        <a:pt x="66410" y="24090"/>
                      </a:lnTo>
                      <a:cubicBezTo>
                        <a:pt x="70316" y="24090"/>
                        <a:pt x="72921" y="24741"/>
                        <a:pt x="74223" y="26694"/>
                      </a:cubicBezTo>
                      <a:cubicBezTo>
                        <a:pt x="75525" y="28647"/>
                        <a:pt x="74874" y="31252"/>
                        <a:pt x="73572" y="35809"/>
                      </a:cubicBezTo>
                      <a:lnTo>
                        <a:pt x="71619" y="42320"/>
                      </a:lnTo>
                      <a:cubicBezTo>
                        <a:pt x="70316" y="47529"/>
                        <a:pt x="68363" y="50784"/>
                        <a:pt x="66410" y="52737"/>
                      </a:cubicBezTo>
                      <a:cubicBezTo>
                        <a:pt x="64457" y="54691"/>
                        <a:pt x="61852" y="55342"/>
                        <a:pt x="57946" y="55342"/>
                      </a:cubicBezTo>
                      <a:lnTo>
                        <a:pt x="41018" y="55342"/>
                      </a:lnTo>
                      <a:lnTo>
                        <a:pt x="50133" y="2409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" name="Полилиния: фигура 322">
                  <a:extLst>
                    <a:ext uri="{FF2B5EF4-FFF2-40B4-BE49-F238E27FC236}">
                      <a16:creationId xmlns:a16="http://schemas.microsoft.com/office/drawing/2014/main" id="{2161CCED-16A4-F63C-99F6-08260535D659}"/>
                    </a:ext>
                  </a:extLst>
                </p:cNvPr>
                <p:cNvSpPr/>
                <p:nvPr/>
              </p:nvSpPr>
              <p:spPr>
                <a:xfrm>
                  <a:off x="6942021" y="9561091"/>
                  <a:ext cx="93595" cy="110032"/>
                </a:xfrm>
                <a:custGeom>
                  <a:avLst/>
                  <a:gdLst>
                    <a:gd name="connsiteX0" fmla="*/ 65946 w 93595"/>
                    <a:gd name="connsiteY0" fmla="*/ 32554 h 110032"/>
                    <a:gd name="connsiteX1" fmla="*/ 89385 w 93595"/>
                    <a:gd name="connsiteY1" fmla="*/ 32554 h 110032"/>
                    <a:gd name="connsiteX2" fmla="*/ 91989 w 93595"/>
                    <a:gd name="connsiteY2" fmla="*/ 25392 h 110032"/>
                    <a:gd name="connsiteX3" fmla="*/ 90687 w 93595"/>
                    <a:gd name="connsiteY3" fmla="*/ 6511 h 110032"/>
                    <a:gd name="connsiteX4" fmla="*/ 71806 w 93595"/>
                    <a:gd name="connsiteY4" fmla="*/ 0 h 110032"/>
                    <a:gd name="connsiteX5" fmla="*/ 57482 w 93595"/>
                    <a:gd name="connsiteY5" fmla="*/ 0 h 110032"/>
                    <a:gd name="connsiteX6" fmla="*/ 43158 w 93595"/>
                    <a:gd name="connsiteY6" fmla="*/ 1302 h 110032"/>
                    <a:gd name="connsiteX7" fmla="*/ 34043 w 93595"/>
                    <a:gd name="connsiteY7" fmla="*/ 5860 h 110032"/>
                    <a:gd name="connsiteX8" fmla="*/ 24928 w 93595"/>
                    <a:gd name="connsiteY8" fmla="*/ 15626 h 110032"/>
                    <a:gd name="connsiteX9" fmla="*/ 19068 w 93595"/>
                    <a:gd name="connsiteY9" fmla="*/ 29299 h 110032"/>
                    <a:gd name="connsiteX10" fmla="*/ 17115 w 93595"/>
                    <a:gd name="connsiteY10" fmla="*/ 35809 h 110032"/>
                    <a:gd name="connsiteX11" fmla="*/ 15813 w 93595"/>
                    <a:gd name="connsiteY11" fmla="*/ 55993 h 110032"/>
                    <a:gd name="connsiteX12" fmla="*/ 29486 w 93595"/>
                    <a:gd name="connsiteY12" fmla="*/ 64457 h 110032"/>
                    <a:gd name="connsiteX13" fmla="*/ 48367 w 93595"/>
                    <a:gd name="connsiteY13" fmla="*/ 67061 h 110032"/>
                    <a:gd name="connsiteX14" fmla="*/ 55529 w 93595"/>
                    <a:gd name="connsiteY14" fmla="*/ 69665 h 110032"/>
                    <a:gd name="connsiteX15" fmla="*/ 55529 w 93595"/>
                    <a:gd name="connsiteY15" fmla="*/ 74874 h 110032"/>
                    <a:gd name="connsiteX16" fmla="*/ 54226 w 93595"/>
                    <a:gd name="connsiteY16" fmla="*/ 79432 h 110032"/>
                    <a:gd name="connsiteX17" fmla="*/ 50320 w 93595"/>
                    <a:gd name="connsiteY17" fmla="*/ 85942 h 110032"/>
                    <a:gd name="connsiteX18" fmla="*/ 41856 w 93595"/>
                    <a:gd name="connsiteY18" fmla="*/ 87896 h 110032"/>
                    <a:gd name="connsiteX19" fmla="*/ 35996 w 93595"/>
                    <a:gd name="connsiteY19" fmla="*/ 87896 h 110032"/>
                    <a:gd name="connsiteX20" fmla="*/ 27532 w 93595"/>
                    <a:gd name="connsiteY20" fmla="*/ 85291 h 110032"/>
                    <a:gd name="connsiteX21" fmla="*/ 27532 w 93595"/>
                    <a:gd name="connsiteY21" fmla="*/ 76827 h 110032"/>
                    <a:gd name="connsiteX22" fmla="*/ 28183 w 93595"/>
                    <a:gd name="connsiteY22" fmla="*/ 75525 h 110032"/>
                    <a:gd name="connsiteX23" fmla="*/ 4745 w 93595"/>
                    <a:gd name="connsiteY23" fmla="*/ 75525 h 110032"/>
                    <a:gd name="connsiteX24" fmla="*/ 2140 w 93595"/>
                    <a:gd name="connsiteY24" fmla="*/ 82687 h 110032"/>
                    <a:gd name="connsiteX25" fmla="*/ 2791 w 93595"/>
                    <a:gd name="connsiteY25" fmla="*/ 103521 h 110032"/>
                    <a:gd name="connsiteX26" fmla="*/ 23626 w 93595"/>
                    <a:gd name="connsiteY26" fmla="*/ 110032 h 110032"/>
                    <a:gd name="connsiteX27" fmla="*/ 43158 w 93595"/>
                    <a:gd name="connsiteY27" fmla="*/ 110032 h 110032"/>
                    <a:gd name="connsiteX28" fmla="*/ 64644 w 93595"/>
                    <a:gd name="connsiteY28" fmla="*/ 102219 h 110032"/>
                    <a:gd name="connsiteX29" fmla="*/ 78316 w 93595"/>
                    <a:gd name="connsiteY29" fmla="*/ 80734 h 110032"/>
                    <a:gd name="connsiteX30" fmla="*/ 81572 w 93595"/>
                    <a:gd name="connsiteY30" fmla="*/ 70316 h 110032"/>
                    <a:gd name="connsiteX31" fmla="*/ 81572 w 93595"/>
                    <a:gd name="connsiteY31" fmla="*/ 52086 h 110032"/>
                    <a:gd name="connsiteX32" fmla="*/ 66597 w 93595"/>
                    <a:gd name="connsiteY32" fmla="*/ 44273 h 110032"/>
                    <a:gd name="connsiteX33" fmla="*/ 49669 w 93595"/>
                    <a:gd name="connsiteY33" fmla="*/ 41669 h 110032"/>
                    <a:gd name="connsiteX34" fmla="*/ 41856 w 93595"/>
                    <a:gd name="connsiteY34" fmla="*/ 34507 h 110032"/>
                    <a:gd name="connsiteX35" fmla="*/ 43158 w 93595"/>
                    <a:gd name="connsiteY35" fmla="*/ 29950 h 110032"/>
                    <a:gd name="connsiteX36" fmla="*/ 47065 w 93595"/>
                    <a:gd name="connsiteY36" fmla="*/ 24090 h 110032"/>
                    <a:gd name="connsiteX37" fmla="*/ 55529 w 93595"/>
                    <a:gd name="connsiteY37" fmla="*/ 22788 h 110032"/>
                    <a:gd name="connsiteX38" fmla="*/ 61388 w 93595"/>
                    <a:gd name="connsiteY38" fmla="*/ 22788 h 110032"/>
                    <a:gd name="connsiteX39" fmla="*/ 67899 w 93595"/>
                    <a:gd name="connsiteY39" fmla="*/ 24741 h 110032"/>
                    <a:gd name="connsiteX40" fmla="*/ 67899 w 93595"/>
                    <a:gd name="connsiteY40" fmla="*/ 31252 h 110032"/>
                    <a:gd name="connsiteX41" fmla="*/ 65946 w 93595"/>
                    <a:gd name="connsiteY41" fmla="*/ 32554 h 110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93595" h="110032">
                      <a:moveTo>
                        <a:pt x="65946" y="32554"/>
                      </a:moveTo>
                      <a:lnTo>
                        <a:pt x="89385" y="32554"/>
                      </a:lnTo>
                      <a:lnTo>
                        <a:pt x="91989" y="25392"/>
                      </a:lnTo>
                      <a:cubicBezTo>
                        <a:pt x="94593" y="16928"/>
                        <a:pt x="93942" y="11068"/>
                        <a:pt x="90687" y="6511"/>
                      </a:cubicBezTo>
                      <a:cubicBezTo>
                        <a:pt x="87431" y="1953"/>
                        <a:pt x="80921" y="0"/>
                        <a:pt x="71806" y="0"/>
                      </a:cubicBezTo>
                      <a:lnTo>
                        <a:pt x="57482" y="0"/>
                      </a:lnTo>
                      <a:cubicBezTo>
                        <a:pt x="50971" y="0"/>
                        <a:pt x="46414" y="651"/>
                        <a:pt x="43158" y="1302"/>
                      </a:cubicBezTo>
                      <a:cubicBezTo>
                        <a:pt x="39903" y="1953"/>
                        <a:pt x="36647" y="3906"/>
                        <a:pt x="34043" y="5860"/>
                      </a:cubicBezTo>
                      <a:cubicBezTo>
                        <a:pt x="30788" y="8464"/>
                        <a:pt x="27532" y="11719"/>
                        <a:pt x="24928" y="15626"/>
                      </a:cubicBezTo>
                      <a:cubicBezTo>
                        <a:pt x="22324" y="19532"/>
                        <a:pt x="20370" y="24090"/>
                        <a:pt x="19068" y="29299"/>
                      </a:cubicBezTo>
                      <a:lnTo>
                        <a:pt x="17115" y="35809"/>
                      </a:lnTo>
                      <a:cubicBezTo>
                        <a:pt x="14511" y="44924"/>
                        <a:pt x="13860" y="51435"/>
                        <a:pt x="15813" y="55993"/>
                      </a:cubicBezTo>
                      <a:cubicBezTo>
                        <a:pt x="17766" y="60550"/>
                        <a:pt x="22324" y="63155"/>
                        <a:pt x="29486" y="64457"/>
                      </a:cubicBezTo>
                      <a:lnTo>
                        <a:pt x="48367" y="67061"/>
                      </a:lnTo>
                      <a:cubicBezTo>
                        <a:pt x="52273" y="67712"/>
                        <a:pt x="54878" y="68363"/>
                        <a:pt x="55529" y="69665"/>
                      </a:cubicBezTo>
                      <a:cubicBezTo>
                        <a:pt x="56180" y="70968"/>
                        <a:pt x="56180" y="72921"/>
                        <a:pt x="55529" y="74874"/>
                      </a:cubicBezTo>
                      <a:lnTo>
                        <a:pt x="54226" y="79432"/>
                      </a:lnTo>
                      <a:cubicBezTo>
                        <a:pt x="53575" y="82687"/>
                        <a:pt x="51622" y="84640"/>
                        <a:pt x="50320" y="85942"/>
                      </a:cubicBezTo>
                      <a:cubicBezTo>
                        <a:pt x="48367" y="87244"/>
                        <a:pt x="45762" y="87896"/>
                        <a:pt x="41856" y="87896"/>
                      </a:cubicBezTo>
                      <a:lnTo>
                        <a:pt x="35996" y="87896"/>
                      </a:lnTo>
                      <a:cubicBezTo>
                        <a:pt x="31439" y="87896"/>
                        <a:pt x="28834" y="87244"/>
                        <a:pt x="27532" y="85291"/>
                      </a:cubicBezTo>
                      <a:cubicBezTo>
                        <a:pt x="26230" y="83989"/>
                        <a:pt x="26230" y="80734"/>
                        <a:pt x="27532" y="76827"/>
                      </a:cubicBezTo>
                      <a:lnTo>
                        <a:pt x="28183" y="75525"/>
                      </a:lnTo>
                      <a:lnTo>
                        <a:pt x="4745" y="75525"/>
                      </a:lnTo>
                      <a:lnTo>
                        <a:pt x="2140" y="82687"/>
                      </a:lnTo>
                      <a:cubicBezTo>
                        <a:pt x="-1115" y="91802"/>
                        <a:pt x="-464" y="98964"/>
                        <a:pt x="2791" y="103521"/>
                      </a:cubicBezTo>
                      <a:cubicBezTo>
                        <a:pt x="6047" y="108079"/>
                        <a:pt x="13209" y="110032"/>
                        <a:pt x="23626" y="110032"/>
                      </a:cubicBezTo>
                      <a:lnTo>
                        <a:pt x="43158" y="110032"/>
                      </a:lnTo>
                      <a:cubicBezTo>
                        <a:pt x="50971" y="110032"/>
                        <a:pt x="58133" y="107428"/>
                        <a:pt x="64644" y="102219"/>
                      </a:cubicBezTo>
                      <a:cubicBezTo>
                        <a:pt x="71155" y="97011"/>
                        <a:pt x="75712" y="89849"/>
                        <a:pt x="78316" y="80734"/>
                      </a:cubicBezTo>
                      <a:lnTo>
                        <a:pt x="81572" y="70316"/>
                      </a:lnTo>
                      <a:cubicBezTo>
                        <a:pt x="84176" y="62503"/>
                        <a:pt x="84176" y="56644"/>
                        <a:pt x="81572" y="52086"/>
                      </a:cubicBezTo>
                      <a:cubicBezTo>
                        <a:pt x="78967" y="47529"/>
                        <a:pt x="74410" y="44924"/>
                        <a:pt x="66597" y="44273"/>
                      </a:cubicBezTo>
                      <a:lnTo>
                        <a:pt x="49669" y="41669"/>
                      </a:lnTo>
                      <a:cubicBezTo>
                        <a:pt x="43158" y="41018"/>
                        <a:pt x="41205" y="38414"/>
                        <a:pt x="41856" y="34507"/>
                      </a:cubicBezTo>
                      <a:lnTo>
                        <a:pt x="43158" y="29950"/>
                      </a:lnTo>
                      <a:cubicBezTo>
                        <a:pt x="43809" y="27345"/>
                        <a:pt x="45111" y="25392"/>
                        <a:pt x="47065" y="24090"/>
                      </a:cubicBezTo>
                      <a:cubicBezTo>
                        <a:pt x="49018" y="22788"/>
                        <a:pt x="51622" y="22788"/>
                        <a:pt x="55529" y="22788"/>
                      </a:cubicBezTo>
                      <a:lnTo>
                        <a:pt x="61388" y="22788"/>
                      </a:lnTo>
                      <a:cubicBezTo>
                        <a:pt x="64644" y="22788"/>
                        <a:pt x="66597" y="23439"/>
                        <a:pt x="67899" y="24741"/>
                      </a:cubicBezTo>
                      <a:cubicBezTo>
                        <a:pt x="68550" y="26043"/>
                        <a:pt x="68550" y="27996"/>
                        <a:pt x="67899" y="31252"/>
                      </a:cubicBezTo>
                      <a:lnTo>
                        <a:pt x="65946" y="32554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" name="Полилиния: фигура 323">
                  <a:extLst>
                    <a:ext uri="{FF2B5EF4-FFF2-40B4-BE49-F238E27FC236}">
                      <a16:creationId xmlns:a16="http://schemas.microsoft.com/office/drawing/2014/main" id="{F5B13929-C312-4894-14B3-9F5860841EED}"/>
                    </a:ext>
                  </a:extLst>
                </p:cNvPr>
                <p:cNvSpPr/>
                <p:nvPr/>
              </p:nvSpPr>
              <p:spPr>
                <a:xfrm>
                  <a:off x="6825014" y="10010334"/>
                  <a:ext cx="38413" cy="42320"/>
                </a:xfrm>
                <a:custGeom>
                  <a:avLst/>
                  <a:gdLst>
                    <a:gd name="connsiteX0" fmla="*/ 0 w 38413"/>
                    <a:gd name="connsiteY0" fmla="*/ 42320 h 42320"/>
                    <a:gd name="connsiteX1" fmla="*/ 26694 w 38413"/>
                    <a:gd name="connsiteY1" fmla="*/ 42320 h 42320"/>
                    <a:gd name="connsiteX2" fmla="*/ 29299 w 38413"/>
                    <a:gd name="connsiteY2" fmla="*/ 32554 h 42320"/>
                    <a:gd name="connsiteX3" fmla="*/ 12370 w 38413"/>
                    <a:gd name="connsiteY3" fmla="*/ 32554 h 42320"/>
                    <a:gd name="connsiteX4" fmla="*/ 14324 w 38413"/>
                    <a:gd name="connsiteY4" fmla="*/ 24741 h 42320"/>
                    <a:gd name="connsiteX5" fmla="*/ 30601 w 38413"/>
                    <a:gd name="connsiteY5" fmla="*/ 24741 h 42320"/>
                    <a:gd name="connsiteX6" fmla="*/ 33205 w 38413"/>
                    <a:gd name="connsiteY6" fmla="*/ 16928 h 42320"/>
                    <a:gd name="connsiteX7" fmla="*/ 16928 w 38413"/>
                    <a:gd name="connsiteY7" fmla="*/ 16928 h 42320"/>
                    <a:gd name="connsiteX8" fmla="*/ 18881 w 38413"/>
                    <a:gd name="connsiteY8" fmla="*/ 9766 h 42320"/>
                    <a:gd name="connsiteX9" fmla="*/ 35809 w 38413"/>
                    <a:gd name="connsiteY9" fmla="*/ 9766 h 42320"/>
                    <a:gd name="connsiteX10" fmla="*/ 38414 w 38413"/>
                    <a:gd name="connsiteY10" fmla="*/ 0 h 42320"/>
                    <a:gd name="connsiteX11" fmla="*/ 12370 w 38413"/>
                    <a:gd name="connsiteY11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413" h="42320">
                      <a:moveTo>
                        <a:pt x="0" y="42320"/>
                      </a:moveTo>
                      <a:lnTo>
                        <a:pt x="26694" y="42320"/>
                      </a:lnTo>
                      <a:lnTo>
                        <a:pt x="29299" y="32554"/>
                      </a:lnTo>
                      <a:lnTo>
                        <a:pt x="12370" y="32554"/>
                      </a:lnTo>
                      <a:lnTo>
                        <a:pt x="14324" y="24741"/>
                      </a:lnTo>
                      <a:lnTo>
                        <a:pt x="30601" y="24741"/>
                      </a:lnTo>
                      <a:lnTo>
                        <a:pt x="33205" y="16928"/>
                      </a:lnTo>
                      <a:lnTo>
                        <a:pt x="16928" y="16928"/>
                      </a:lnTo>
                      <a:lnTo>
                        <a:pt x="18881" y="9766"/>
                      </a:lnTo>
                      <a:lnTo>
                        <a:pt x="35809" y="9766"/>
                      </a:lnTo>
                      <a:lnTo>
                        <a:pt x="38414" y="0"/>
                      </a:lnTo>
                      <a:lnTo>
                        <a:pt x="12370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5" name="Полилиния: фигура 324">
                  <a:extLst>
                    <a:ext uri="{FF2B5EF4-FFF2-40B4-BE49-F238E27FC236}">
                      <a16:creationId xmlns:a16="http://schemas.microsoft.com/office/drawing/2014/main" id="{004BDBA9-220B-1AB6-C38B-D322C6E69F08}"/>
                    </a:ext>
                  </a:extLst>
                </p:cNvPr>
                <p:cNvSpPr/>
                <p:nvPr/>
              </p:nvSpPr>
              <p:spPr>
                <a:xfrm>
                  <a:off x="6854313" y="10010334"/>
                  <a:ext cx="43622" cy="42320"/>
                </a:xfrm>
                <a:custGeom>
                  <a:avLst/>
                  <a:gdLst>
                    <a:gd name="connsiteX0" fmla="*/ 10417 w 43622"/>
                    <a:gd name="connsiteY0" fmla="*/ 42320 h 42320"/>
                    <a:gd name="connsiteX1" fmla="*/ 20834 w 43622"/>
                    <a:gd name="connsiteY1" fmla="*/ 26043 h 42320"/>
                    <a:gd name="connsiteX2" fmla="*/ 21486 w 43622"/>
                    <a:gd name="connsiteY2" fmla="*/ 42320 h 42320"/>
                    <a:gd name="connsiteX3" fmla="*/ 32554 w 43622"/>
                    <a:gd name="connsiteY3" fmla="*/ 42320 h 42320"/>
                    <a:gd name="connsiteX4" fmla="*/ 29950 w 43622"/>
                    <a:gd name="connsiteY4" fmla="*/ 20183 h 42320"/>
                    <a:gd name="connsiteX5" fmla="*/ 43622 w 43622"/>
                    <a:gd name="connsiteY5" fmla="*/ 0 h 42320"/>
                    <a:gd name="connsiteX6" fmla="*/ 33205 w 43622"/>
                    <a:gd name="connsiteY6" fmla="*/ 0 h 42320"/>
                    <a:gd name="connsiteX7" fmla="*/ 24090 w 43622"/>
                    <a:gd name="connsiteY7" fmla="*/ 14975 h 42320"/>
                    <a:gd name="connsiteX8" fmla="*/ 23439 w 43622"/>
                    <a:gd name="connsiteY8" fmla="*/ 0 h 42320"/>
                    <a:gd name="connsiteX9" fmla="*/ 13022 w 43622"/>
                    <a:gd name="connsiteY9" fmla="*/ 0 h 42320"/>
                    <a:gd name="connsiteX10" fmla="*/ 14975 w 43622"/>
                    <a:gd name="connsiteY10" fmla="*/ 20183 h 42320"/>
                    <a:gd name="connsiteX11" fmla="*/ 0 w 43622"/>
                    <a:gd name="connsiteY11" fmla="*/ 4232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622" h="42320">
                      <a:moveTo>
                        <a:pt x="10417" y="42320"/>
                      </a:moveTo>
                      <a:lnTo>
                        <a:pt x="20834" y="26043"/>
                      </a:lnTo>
                      <a:lnTo>
                        <a:pt x="21486" y="42320"/>
                      </a:lnTo>
                      <a:lnTo>
                        <a:pt x="32554" y="42320"/>
                      </a:lnTo>
                      <a:lnTo>
                        <a:pt x="29950" y="20183"/>
                      </a:lnTo>
                      <a:lnTo>
                        <a:pt x="43622" y="0"/>
                      </a:lnTo>
                      <a:lnTo>
                        <a:pt x="33205" y="0"/>
                      </a:lnTo>
                      <a:lnTo>
                        <a:pt x="24090" y="14975"/>
                      </a:lnTo>
                      <a:lnTo>
                        <a:pt x="23439" y="0"/>
                      </a:lnTo>
                      <a:lnTo>
                        <a:pt x="13022" y="0"/>
                      </a:lnTo>
                      <a:lnTo>
                        <a:pt x="14975" y="20183"/>
                      </a:lnTo>
                      <a:lnTo>
                        <a:pt x="0" y="4232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" name="Полилиния: фигура 325">
                  <a:extLst>
                    <a:ext uri="{FF2B5EF4-FFF2-40B4-BE49-F238E27FC236}">
                      <a16:creationId xmlns:a16="http://schemas.microsoft.com/office/drawing/2014/main" id="{C1EAADBB-AEB4-AC0D-2612-74E76F13749B}"/>
                    </a:ext>
                  </a:extLst>
                </p:cNvPr>
                <p:cNvSpPr/>
                <p:nvPr/>
              </p:nvSpPr>
              <p:spPr>
                <a:xfrm>
                  <a:off x="6896633" y="10010334"/>
                  <a:ext cx="30600" cy="42320"/>
                </a:xfrm>
                <a:custGeom>
                  <a:avLst/>
                  <a:gdLst>
                    <a:gd name="connsiteX0" fmla="*/ 651 w 30600"/>
                    <a:gd name="connsiteY0" fmla="*/ 9766 h 42320"/>
                    <a:gd name="connsiteX1" fmla="*/ 9766 w 30600"/>
                    <a:gd name="connsiteY1" fmla="*/ 9766 h 42320"/>
                    <a:gd name="connsiteX2" fmla="*/ 0 w 30600"/>
                    <a:gd name="connsiteY2" fmla="*/ 42320 h 42320"/>
                    <a:gd name="connsiteX3" fmla="*/ 9766 w 30600"/>
                    <a:gd name="connsiteY3" fmla="*/ 42320 h 42320"/>
                    <a:gd name="connsiteX4" fmla="*/ 18881 w 30600"/>
                    <a:gd name="connsiteY4" fmla="*/ 9766 h 42320"/>
                    <a:gd name="connsiteX5" fmla="*/ 27996 w 30600"/>
                    <a:gd name="connsiteY5" fmla="*/ 9766 h 42320"/>
                    <a:gd name="connsiteX6" fmla="*/ 30601 w 30600"/>
                    <a:gd name="connsiteY6" fmla="*/ 0 h 42320"/>
                    <a:gd name="connsiteX7" fmla="*/ 3255 w 30600"/>
                    <a:gd name="connsiteY7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600" h="42320">
                      <a:moveTo>
                        <a:pt x="651" y="9766"/>
                      </a:moveTo>
                      <a:lnTo>
                        <a:pt x="9766" y="9766"/>
                      </a:lnTo>
                      <a:lnTo>
                        <a:pt x="0" y="42320"/>
                      </a:lnTo>
                      <a:lnTo>
                        <a:pt x="9766" y="42320"/>
                      </a:lnTo>
                      <a:lnTo>
                        <a:pt x="18881" y="9766"/>
                      </a:lnTo>
                      <a:lnTo>
                        <a:pt x="27996" y="9766"/>
                      </a:lnTo>
                      <a:lnTo>
                        <a:pt x="30601" y="0"/>
                      </a:lnTo>
                      <a:lnTo>
                        <a:pt x="3255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" name="Полилиния: фигура 326">
                  <a:extLst>
                    <a:ext uri="{FF2B5EF4-FFF2-40B4-BE49-F238E27FC236}">
                      <a16:creationId xmlns:a16="http://schemas.microsoft.com/office/drawing/2014/main" id="{1B20187F-765F-1537-238C-25A84A831C1F}"/>
                    </a:ext>
                  </a:extLst>
                </p:cNvPr>
                <p:cNvSpPr/>
                <p:nvPr/>
              </p:nvSpPr>
              <p:spPr>
                <a:xfrm>
                  <a:off x="6918770" y="10010334"/>
                  <a:ext cx="37367" cy="42971"/>
                </a:xfrm>
                <a:custGeom>
                  <a:avLst/>
                  <a:gdLst>
                    <a:gd name="connsiteX0" fmla="*/ 26043 w 37367"/>
                    <a:gd name="connsiteY0" fmla="*/ 0 h 42971"/>
                    <a:gd name="connsiteX1" fmla="*/ 12370 w 37367"/>
                    <a:gd name="connsiteY1" fmla="*/ 0 h 42971"/>
                    <a:gd name="connsiteX2" fmla="*/ 0 w 37367"/>
                    <a:gd name="connsiteY2" fmla="*/ 42320 h 42971"/>
                    <a:gd name="connsiteX3" fmla="*/ 9115 w 37367"/>
                    <a:gd name="connsiteY3" fmla="*/ 42320 h 42971"/>
                    <a:gd name="connsiteX4" fmla="*/ 12370 w 37367"/>
                    <a:gd name="connsiteY4" fmla="*/ 29950 h 42971"/>
                    <a:gd name="connsiteX5" fmla="*/ 17579 w 37367"/>
                    <a:gd name="connsiteY5" fmla="*/ 29950 h 42971"/>
                    <a:gd name="connsiteX6" fmla="*/ 20183 w 37367"/>
                    <a:gd name="connsiteY6" fmla="*/ 31252 h 42971"/>
                    <a:gd name="connsiteX7" fmla="*/ 20183 w 37367"/>
                    <a:gd name="connsiteY7" fmla="*/ 35158 h 42971"/>
                    <a:gd name="connsiteX8" fmla="*/ 18230 w 37367"/>
                    <a:gd name="connsiteY8" fmla="*/ 42971 h 42971"/>
                    <a:gd name="connsiteX9" fmla="*/ 27345 w 37367"/>
                    <a:gd name="connsiteY9" fmla="*/ 42971 h 42971"/>
                    <a:gd name="connsiteX10" fmla="*/ 29950 w 37367"/>
                    <a:gd name="connsiteY10" fmla="*/ 34507 h 42971"/>
                    <a:gd name="connsiteX11" fmla="*/ 29950 w 37367"/>
                    <a:gd name="connsiteY11" fmla="*/ 28647 h 42971"/>
                    <a:gd name="connsiteX12" fmla="*/ 25392 w 37367"/>
                    <a:gd name="connsiteY12" fmla="*/ 26043 h 42971"/>
                    <a:gd name="connsiteX13" fmla="*/ 31252 w 37367"/>
                    <a:gd name="connsiteY13" fmla="*/ 23439 h 42971"/>
                    <a:gd name="connsiteX14" fmla="*/ 35158 w 37367"/>
                    <a:gd name="connsiteY14" fmla="*/ 16928 h 42971"/>
                    <a:gd name="connsiteX15" fmla="*/ 36460 w 37367"/>
                    <a:gd name="connsiteY15" fmla="*/ 13673 h 42971"/>
                    <a:gd name="connsiteX16" fmla="*/ 35809 w 37367"/>
                    <a:gd name="connsiteY16" fmla="*/ 4558 h 42971"/>
                    <a:gd name="connsiteX17" fmla="*/ 26043 w 37367"/>
                    <a:gd name="connsiteY17" fmla="*/ 0 h 42971"/>
                    <a:gd name="connsiteX18" fmla="*/ 26043 w 37367"/>
                    <a:gd name="connsiteY18" fmla="*/ 14324 h 42971"/>
                    <a:gd name="connsiteX19" fmla="*/ 25392 w 37367"/>
                    <a:gd name="connsiteY19" fmla="*/ 15626 h 42971"/>
                    <a:gd name="connsiteX20" fmla="*/ 23439 w 37367"/>
                    <a:gd name="connsiteY20" fmla="*/ 19532 h 42971"/>
                    <a:gd name="connsiteX21" fmla="*/ 20183 w 37367"/>
                    <a:gd name="connsiteY21" fmla="*/ 20834 h 42971"/>
                    <a:gd name="connsiteX22" fmla="*/ 14975 w 37367"/>
                    <a:gd name="connsiteY22" fmla="*/ 20834 h 42971"/>
                    <a:gd name="connsiteX23" fmla="*/ 18230 w 37367"/>
                    <a:gd name="connsiteY23" fmla="*/ 9766 h 42971"/>
                    <a:gd name="connsiteX24" fmla="*/ 23439 w 37367"/>
                    <a:gd name="connsiteY24" fmla="*/ 9766 h 42971"/>
                    <a:gd name="connsiteX25" fmla="*/ 26043 w 37367"/>
                    <a:gd name="connsiteY25" fmla="*/ 11068 h 42971"/>
                    <a:gd name="connsiteX26" fmla="*/ 26043 w 37367"/>
                    <a:gd name="connsiteY26" fmla="*/ 14324 h 42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7367" h="42971">
                      <a:moveTo>
                        <a:pt x="26043" y="0"/>
                      </a:moveTo>
                      <a:lnTo>
                        <a:pt x="12370" y="0"/>
                      </a:lnTo>
                      <a:lnTo>
                        <a:pt x="0" y="42320"/>
                      </a:lnTo>
                      <a:lnTo>
                        <a:pt x="9115" y="42320"/>
                      </a:lnTo>
                      <a:lnTo>
                        <a:pt x="12370" y="29950"/>
                      </a:lnTo>
                      <a:lnTo>
                        <a:pt x="17579" y="29950"/>
                      </a:lnTo>
                      <a:cubicBezTo>
                        <a:pt x="18881" y="29950"/>
                        <a:pt x="20183" y="30601"/>
                        <a:pt x="20183" y="31252"/>
                      </a:cubicBezTo>
                      <a:cubicBezTo>
                        <a:pt x="20834" y="31903"/>
                        <a:pt x="20183" y="33205"/>
                        <a:pt x="20183" y="35158"/>
                      </a:cubicBezTo>
                      <a:lnTo>
                        <a:pt x="18230" y="42971"/>
                      </a:lnTo>
                      <a:lnTo>
                        <a:pt x="27345" y="42971"/>
                      </a:lnTo>
                      <a:lnTo>
                        <a:pt x="29950" y="34507"/>
                      </a:lnTo>
                      <a:cubicBezTo>
                        <a:pt x="30601" y="31903"/>
                        <a:pt x="30601" y="29950"/>
                        <a:pt x="29950" y="28647"/>
                      </a:cubicBezTo>
                      <a:cubicBezTo>
                        <a:pt x="29299" y="27345"/>
                        <a:pt x="27996" y="26043"/>
                        <a:pt x="25392" y="26043"/>
                      </a:cubicBezTo>
                      <a:cubicBezTo>
                        <a:pt x="27996" y="25392"/>
                        <a:pt x="29299" y="24741"/>
                        <a:pt x="31252" y="23439"/>
                      </a:cubicBezTo>
                      <a:cubicBezTo>
                        <a:pt x="32554" y="22137"/>
                        <a:pt x="33856" y="19532"/>
                        <a:pt x="35158" y="16928"/>
                      </a:cubicBezTo>
                      <a:lnTo>
                        <a:pt x="36460" y="13673"/>
                      </a:lnTo>
                      <a:cubicBezTo>
                        <a:pt x="37762" y="9115"/>
                        <a:pt x="37762" y="6511"/>
                        <a:pt x="35809" y="4558"/>
                      </a:cubicBezTo>
                      <a:cubicBezTo>
                        <a:pt x="34507" y="1302"/>
                        <a:pt x="31252" y="0"/>
                        <a:pt x="26043" y="0"/>
                      </a:cubicBezTo>
                      <a:close/>
                      <a:moveTo>
                        <a:pt x="26043" y="14324"/>
                      </a:moveTo>
                      <a:lnTo>
                        <a:pt x="25392" y="15626"/>
                      </a:lnTo>
                      <a:cubicBezTo>
                        <a:pt x="24741" y="17579"/>
                        <a:pt x="24090" y="18881"/>
                        <a:pt x="23439" y="19532"/>
                      </a:cubicBezTo>
                      <a:cubicBezTo>
                        <a:pt x="22788" y="20183"/>
                        <a:pt x="21486" y="20834"/>
                        <a:pt x="20183" y="20834"/>
                      </a:cubicBezTo>
                      <a:lnTo>
                        <a:pt x="14975" y="20834"/>
                      </a:lnTo>
                      <a:lnTo>
                        <a:pt x="18230" y="9766"/>
                      </a:lnTo>
                      <a:lnTo>
                        <a:pt x="23439" y="9766"/>
                      </a:lnTo>
                      <a:cubicBezTo>
                        <a:pt x="24741" y="9766"/>
                        <a:pt x="26043" y="10417"/>
                        <a:pt x="26043" y="11068"/>
                      </a:cubicBezTo>
                      <a:cubicBezTo>
                        <a:pt x="26694" y="11068"/>
                        <a:pt x="26694" y="12370"/>
                        <a:pt x="26043" y="14324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" name="Полилиния: фигура 327">
                  <a:extLst>
                    <a:ext uri="{FF2B5EF4-FFF2-40B4-BE49-F238E27FC236}">
                      <a16:creationId xmlns:a16="http://schemas.microsoft.com/office/drawing/2014/main" id="{93378AB4-0E54-126E-6461-D937F722C112}"/>
                    </a:ext>
                  </a:extLst>
                </p:cNvPr>
                <p:cNvSpPr/>
                <p:nvPr/>
              </p:nvSpPr>
              <p:spPr>
                <a:xfrm>
                  <a:off x="6951324" y="10010334"/>
                  <a:ext cx="37762" cy="42320"/>
                </a:xfrm>
                <a:custGeom>
                  <a:avLst/>
                  <a:gdLst>
                    <a:gd name="connsiteX0" fmla="*/ 0 w 37762"/>
                    <a:gd name="connsiteY0" fmla="*/ 42320 h 42320"/>
                    <a:gd name="connsiteX1" fmla="*/ 26043 w 37762"/>
                    <a:gd name="connsiteY1" fmla="*/ 42320 h 42320"/>
                    <a:gd name="connsiteX2" fmla="*/ 28647 w 37762"/>
                    <a:gd name="connsiteY2" fmla="*/ 32554 h 42320"/>
                    <a:gd name="connsiteX3" fmla="*/ 11719 w 37762"/>
                    <a:gd name="connsiteY3" fmla="*/ 32554 h 42320"/>
                    <a:gd name="connsiteX4" fmla="*/ 14324 w 37762"/>
                    <a:gd name="connsiteY4" fmla="*/ 24741 h 42320"/>
                    <a:gd name="connsiteX5" fmla="*/ 29950 w 37762"/>
                    <a:gd name="connsiteY5" fmla="*/ 24741 h 42320"/>
                    <a:gd name="connsiteX6" fmla="*/ 32554 w 37762"/>
                    <a:gd name="connsiteY6" fmla="*/ 16928 h 42320"/>
                    <a:gd name="connsiteX7" fmla="*/ 16277 w 37762"/>
                    <a:gd name="connsiteY7" fmla="*/ 16928 h 42320"/>
                    <a:gd name="connsiteX8" fmla="*/ 18881 w 37762"/>
                    <a:gd name="connsiteY8" fmla="*/ 9766 h 42320"/>
                    <a:gd name="connsiteX9" fmla="*/ 35158 w 37762"/>
                    <a:gd name="connsiteY9" fmla="*/ 9766 h 42320"/>
                    <a:gd name="connsiteX10" fmla="*/ 37762 w 37762"/>
                    <a:gd name="connsiteY10" fmla="*/ 0 h 42320"/>
                    <a:gd name="connsiteX11" fmla="*/ 12370 w 37762"/>
                    <a:gd name="connsiteY11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762" h="42320">
                      <a:moveTo>
                        <a:pt x="0" y="42320"/>
                      </a:moveTo>
                      <a:lnTo>
                        <a:pt x="26043" y="42320"/>
                      </a:lnTo>
                      <a:lnTo>
                        <a:pt x="28647" y="32554"/>
                      </a:lnTo>
                      <a:lnTo>
                        <a:pt x="11719" y="32554"/>
                      </a:lnTo>
                      <a:lnTo>
                        <a:pt x="14324" y="24741"/>
                      </a:lnTo>
                      <a:lnTo>
                        <a:pt x="29950" y="24741"/>
                      </a:lnTo>
                      <a:lnTo>
                        <a:pt x="32554" y="16928"/>
                      </a:lnTo>
                      <a:lnTo>
                        <a:pt x="16277" y="16928"/>
                      </a:lnTo>
                      <a:lnTo>
                        <a:pt x="18881" y="9766"/>
                      </a:lnTo>
                      <a:lnTo>
                        <a:pt x="35158" y="9766"/>
                      </a:lnTo>
                      <a:lnTo>
                        <a:pt x="37762" y="0"/>
                      </a:lnTo>
                      <a:lnTo>
                        <a:pt x="12370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" name="Полилиния: фигура 328">
                  <a:extLst>
                    <a:ext uri="{FF2B5EF4-FFF2-40B4-BE49-F238E27FC236}">
                      <a16:creationId xmlns:a16="http://schemas.microsoft.com/office/drawing/2014/main" id="{F928464C-5754-77D1-C945-7B42C1584916}"/>
                    </a:ext>
                  </a:extLst>
                </p:cNvPr>
                <p:cNvSpPr/>
                <p:nvPr/>
              </p:nvSpPr>
              <p:spPr>
                <a:xfrm>
                  <a:off x="6982575" y="10010334"/>
                  <a:ext cx="52737" cy="42320"/>
                </a:xfrm>
                <a:custGeom>
                  <a:avLst/>
                  <a:gdLst>
                    <a:gd name="connsiteX0" fmla="*/ 12370 w 52737"/>
                    <a:gd name="connsiteY0" fmla="*/ 0 h 42320"/>
                    <a:gd name="connsiteX1" fmla="*/ 0 w 52737"/>
                    <a:gd name="connsiteY1" fmla="*/ 42320 h 42320"/>
                    <a:gd name="connsiteX2" fmla="*/ 9115 w 52737"/>
                    <a:gd name="connsiteY2" fmla="*/ 42320 h 42320"/>
                    <a:gd name="connsiteX3" fmla="*/ 17579 w 52737"/>
                    <a:gd name="connsiteY3" fmla="*/ 11068 h 42320"/>
                    <a:gd name="connsiteX4" fmla="*/ 15626 w 52737"/>
                    <a:gd name="connsiteY4" fmla="*/ 42320 h 42320"/>
                    <a:gd name="connsiteX5" fmla="*/ 24741 w 52737"/>
                    <a:gd name="connsiteY5" fmla="*/ 42320 h 42320"/>
                    <a:gd name="connsiteX6" fmla="*/ 41018 w 52737"/>
                    <a:gd name="connsiteY6" fmla="*/ 11068 h 42320"/>
                    <a:gd name="connsiteX7" fmla="*/ 31903 w 52737"/>
                    <a:gd name="connsiteY7" fmla="*/ 42320 h 42320"/>
                    <a:gd name="connsiteX8" fmla="*/ 41018 w 52737"/>
                    <a:gd name="connsiteY8" fmla="*/ 42320 h 42320"/>
                    <a:gd name="connsiteX9" fmla="*/ 52737 w 52737"/>
                    <a:gd name="connsiteY9" fmla="*/ 0 h 42320"/>
                    <a:gd name="connsiteX10" fmla="*/ 39716 w 52737"/>
                    <a:gd name="connsiteY10" fmla="*/ 0 h 42320"/>
                    <a:gd name="connsiteX11" fmla="*/ 23439 w 52737"/>
                    <a:gd name="connsiteY11" fmla="*/ 30601 h 42320"/>
                    <a:gd name="connsiteX12" fmla="*/ 25392 w 52737"/>
                    <a:gd name="connsiteY12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2737" h="42320">
                      <a:moveTo>
                        <a:pt x="12370" y="0"/>
                      </a:moveTo>
                      <a:lnTo>
                        <a:pt x="0" y="42320"/>
                      </a:lnTo>
                      <a:lnTo>
                        <a:pt x="9115" y="42320"/>
                      </a:lnTo>
                      <a:lnTo>
                        <a:pt x="17579" y="11068"/>
                      </a:lnTo>
                      <a:lnTo>
                        <a:pt x="15626" y="42320"/>
                      </a:lnTo>
                      <a:lnTo>
                        <a:pt x="24741" y="42320"/>
                      </a:lnTo>
                      <a:lnTo>
                        <a:pt x="41018" y="11068"/>
                      </a:lnTo>
                      <a:lnTo>
                        <a:pt x="31903" y="42320"/>
                      </a:lnTo>
                      <a:lnTo>
                        <a:pt x="41018" y="42320"/>
                      </a:lnTo>
                      <a:lnTo>
                        <a:pt x="52737" y="0"/>
                      </a:lnTo>
                      <a:lnTo>
                        <a:pt x="39716" y="0"/>
                      </a:lnTo>
                      <a:lnTo>
                        <a:pt x="23439" y="30601"/>
                      </a:lnTo>
                      <a:lnTo>
                        <a:pt x="25392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" name="Полилиния: фигура 329">
                  <a:extLst>
                    <a:ext uri="{FF2B5EF4-FFF2-40B4-BE49-F238E27FC236}">
                      <a16:creationId xmlns:a16="http://schemas.microsoft.com/office/drawing/2014/main" id="{A8C14FC8-508C-5FAD-D5A3-2C335A09B2A6}"/>
                    </a:ext>
                  </a:extLst>
                </p:cNvPr>
                <p:cNvSpPr/>
                <p:nvPr/>
              </p:nvSpPr>
              <p:spPr>
                <a:xfrm>
                  <a:off x="7029453" y="10010334"/>
                  <a:ext cx="37762" cy="42320"/>
                </a:xfrm>
                <a:custGeom>
                  <a:avLst/>
                  <a:gdLst>
                    <a:gd name="connsiteX0" fmla="*/ 35158 w 37762"/>
                    <a:gd name="connsiteY0" fmla="*/ 9766 h 42320"/>
                    <a:gd name="connsiteX1" fmla="*/ 37762 w 37762"/>
                    <a:gd name="connsiteY1" fmla="*/ 0 h 42320"/>
                    <a:gd name="connsiteX2" fmla="*/ 11719 w 37762"/>
                    <a:gd name="connsiteY2" fmla="*/ 0 h 42320"/>
                    <a:gd name="connsiteX3" fmla="*/ 0 w 37762"/>
                    <a:gd name="connsiteY3" fmla="*/ 42320 h 42320"/>
                    <a:gd name="connsiteX4" fmla="*/ 26043 w 37762"/>
                    <a:gd name="connsiteY4" fmla="*/ 42320 h 42320"/>
                    <a:gd name="connsiteX5" fmla="*/ 28647 w 37762"/>
                    <a:gd name="connsiteY5" fmla="*/ 32554 h 42320"/>
                    <a:gd name="connsiteX6" fmla="*/ 11719 w 37762"/>
                    <a:gd name="connsiteY6" fmla="*/ 32554 h 42320"/>
                    <a:gd name="connsiteX7" fmla="*/ 13673 w 37762"/>
                    <a:gd name="connsiteY7" fmla="*/ 24741 h 42320"/>
                    <a:gd name="connsiteX8" fmla="*/ 29950 w 37762"/>
                    <a:gd name="connsiteY8" fmla="*/ 24741 h 42320"/>
                    <a:gd name="connsiteX9" fmla="*/ 32554 w 37762"/>
                    <a:gd name="connsiteY9" fmla="*/ 16928 h 42320"/>
                    <a:gd name="connsiteX10" fmla="*/ 16277 w 37762"/>
                    <a:gd name="connsiteY10" fmla="*/ 16928 h 42320"/>
                    <a:gd name="connsiteX11" fmla="*/ 18230 w 37762"/>
                    <a:gd name="connsiteY11" fmla="*/ 9766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762" h="42320">
                      <a:moveTo>
                        <a:pt x="35158" y="9766"/>
                      </a:moveTo>
                      <a:lnTo>
                        <a:pt x="37762" y="0"/>
                      </a:lnTo>
                      <a:lnTo>
                        <a:pt x="11719" y="0"/>
                      </a:lnTo>
                      <a:lnTo>
                        <a:pt x="0" y="42320"/>
                      </a:lnTo>
                      <a:lnTo>
                        <a:pt x="26043" y="42320"/>
                      </a:lnTo>
                      <a:lnTo>
                        <a:pt x="28647" y="32554"/>
                      </a:lnTo>
                      <a:lnTo>
                        <a:pt x="11719" y="32554"/>
                      </a:lnTo>
                      <a:lnTo>
                        <a:pt x="13673" y="24741"/>
                      </a:lnTo>
                      <a:lnTo>
                        <a:pt x="29950" y="24741"/>
                      </a:lnTo>
                      <a:lnTo>
                        <a:pt x="32554" y="16928"/>
                      </a:lnTo>
                      <a:lnTo>
                        <a:pt x="16277" y="16928"/>
                      </a:lnTo>
                      <a:lnTo>
                        <a:pt x="18230" y="9766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" name="Полилиния: фигура 330">
                  <a:extLst>
                    <a:ext uri="{FF2B5EF4-FFF2-40B4-BE49-F238E27FC236}">
                      <a16:creationId xmlns:a16="http://schemas.microsoft.com/office/drawing/2014/main" id="{E023E7DE-EBD5-48CB-A905-88E39D486075}"/>
                    </a:ext>
                  </a:extLst>
                </p:cNvPr>
                <p:cNvSpPr/>
                <p:nvPr/>
              </p:nvSpPr>
              <p:spPr>
                <a:xfrm>
                  <a:off x="6810040" y="10063072"/>
                  <a:ext cx="37436" cy="42320"/>
                </a:xfrm>
                <a:custGeom>
                  <a:avLst/>
                  <a:gdLst>
                    <a:gd name="connsiteX0" fmla="*/ 0 w 37436"/>
                    <a:gd name="connsiteY0" fmla="*/ 42320 h 42320"/>
                    <a:gd name="connsiteX1" fmla="*/ 9115 w 37436"/>
                    <a:gd name="connsiteY1" fmla="*/ 42320 h 42320"/>
                    <a:gd name="connsiteX2" fmla="*/ 12370 w 37436"/>
                    <a:gd name="connsiteY2" fmla="*/ 31252 h 42320"/>
                    <a:gd name="connsiteX3" fmla="*/ 19532 w 37436"/>
                    <a:gd name="connsiteY3" fmla="*/ 31252 h 42320"/>
                    <a:gd name="connsiteX4" fmla="*/ 29950 w 37436"/>
                    <a:gd name="connsiteY4" fmla="*/ 27996 h 42320"/>
                    <a:gd name="connsiteX5" fmla="*/ 35809 w 37436"/>
                    <a:gd name="connsiteY5" fmla="*/ 16928 h 42320"/>
                    <a:gd name="connsiteX6" fmla="*/ 36460 w 37436"/>
                    <a:gd name="connsiteY6" fmla="*/ 14324 h 42320"/>
                    <a:gd name="connsiteX7" fmla="*/ 36460 w 37436"/>
                    <a:gd name="connsiteY7" fmla="*/ 3255 h 42320"/>
                    <a:gd name="connsiteX8" fmla="*/ 27996 w 37436"/>
                    <a:gd name="connsiteY8" fmla="*/ 0 h 42320"/>
                    <a:gd name="connsiteX9" fmla="*/ 11719 w 37436"/>
                    <a:gd name="connsiteY9" fmla="*/ 0 h 42320"/>
                    <a:gd name="connsiteX10" fmla="*/ 0 w 37436"/>
                    <a:gd name="connsiteY10" fmla="*/ 42320 h 42320"/>
                    <a:gd name="connsiteX11" fmla="*/ 18881 w 37436"/>
                    <a:gd name="connsiteY11" fmla="*/ 9766 h 42320"/>
                    <a:gd name="connsiteX12" fmla="*/ 24741 w 37436"/>
                    <a:gd name="connsiteY12" fmla="*/ 9766 h 42320"/>
                    <a:gd name="connsiteX13" fmla="*/ 27345 w 37436"/>
                    <a:gd name="connsiteY13" fmla="*/ 11068 h 42320"/>
                    <a:gd name="connsiteX14" fmla="*/ 27345 w 37436"/>
                    <a:gd name="connsiteY14" fmla="*/ 14324 h 42320"/>
                    <a:gd name="connsiteX15" fmla="*/ 26694 w 37436"/>
                    <a:gd name="connsiteY15" fmla="*/ 16928 h 42320"/>
                    <a:gd name="connsiteX16" fmla="*/ 24741 w 37436"/>
                    <a:gd name="connsiteY16" fmla="*/ 20835 h 42320"/>
                    <a:gd name="connsiteX17" fmla="*/ 21486 w 37436"/>
                    <a:gd name="connsiteY17" fmla="*/ 22137 h 42320"/>
                    <a:gd name="connsiteX18" fmla="*/ 14975 w 37436"/>
                    <a:gd name="connsiteY18" fmla="*/ 22137 h 42320"/>
                    <a:gd name="connsiteX19" fmla="*/ 18881 w 37436"/>
                    <a:gd name="connsiteY19" fmla="*/ 9766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7436" h="42320">
                      <a:moveTo>
                        <a:pt x="0" y="42320"/>
                      </a:moveTo>
                      <a:lnTo>
                        <a:pt x="9115" y="42320"/>
                      </a:lnTo>
                      <a:lnTo>
                        <a:pt x="12370" y="31252"/>
                      </a:lnTo>
                      <a:lnTo>
                        <a:pt x="19532" y="31252"/>
                      </a:lnTo>
                      <a:cubicBezTo>
                        <a:pt x="24090" y="31252"/>
                        <a:pt x="27345" y="29950"/>
                        <a:pt x="29950" y="27996"/>
                      </a:cubicBezTo>
                      <a:cubicBezTo>
                        <a:pt x="32554" y="26043"/>
                        <a:pt x="34507" y="22137"/>
                        <a:pt x="35809" y="16928"/>
                      </a:cubicBezTo>
                      <a:lnTo>
                        <a:pt x="36460" y="14324"/>
                      </a:lnTo>
                      <a:cubicBezTo>
                        <a:pt x="37763" y="9115"/>
                        <a:pt x="37763" y="5860"/>
                        <a:pt x="36460" y="3255"/>
                      </a:cubicBezTo>
                      <a:cubicBezTo>
                        <a:pt x="35158" y="1302"/>
                        <a:pt x="31903" y="0"/>
                        <a:pt x="27996" y="0"/>
                      </a:cubicBezTo>
                      <a:lnTo>
                        <a:pt x="11719" y="0"/>
                      </a:lnTo>
                      <a:lnTo>
                        <a:pt x="0" y="42320"/>
                      </a:lnTo>
                      <a:close/>
                      <a:moveTo>
                        <a:pt x="18881" y="9766"/>
                      </a:moveTo>
                      <a:lnTo>
                        <a:pt x="24741" y="9766"/>
                      </a:lnTo>
                      <a:cubicBezTo>
                        <a:pt x="26043" y="9766"/>
                        <a:pt x="27345" y="10417"/>
                        <a:pt x="27345" y="11068"/>
                      </a:cubicBezTo>
                      <a:cubicBezTo>
                        <a:pt x="27996" y="11719"/>
                        <a:pt x="27996" y="13022"/>
                        <a:pt x="27345" y="14324"/>
                      </a:cubicBezTo>
                      <a:lnTo>
                        <a:pt x="26694" y="16928"/>
                      </a:lnTo>
                      <a:cubicBezTo>
                        <a:pt x="26043" y="18881"/>
                        <a:pt x="25392" y="20183"/>
                        <a:pt x="24741" y="20835"/>
                      </a:cubicBezTo>
                      <a:cubicBezTo>
                        <a:pt x="24090" y="21486"/>
                        <a:pt x="22788" y="22137"/>
                        <a:pt x="21486" y="22137"/>
                      </a:cubicBezTo>
                      <a:lnTo>
                        <a:pt x="14975" y="22137"/>
                      </a:lnTo>
                      <a:lnTo>
                        <a:pt x="18881" y="9766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" name="Полилиния: фигура 331">
                  <a:extLst>
                    <a:ext uri="{FF2B5EF4-FFF2-40B4-BE49-F238E27FC236}">
                      <a16:creationId xmlns:a16="http://schemas.microsoft.com/office/drawing/2014/main" id="{FA9966CF-A3CA-DF9F-C66F-EC791F762836}"/>
                    </a:ext>
                  </a:extLst>
                </p:cNvPr>
                <p:cNvSpPr/>
                <p:nvPr/>
              </p:nvSpPr>
              <p:spPr>
                <a:xfrm>
                  <a:off x="6845593" y="10063072"/>
                  <a:ext cx="36322" cy="43622"/>
                </a:xfrm>
                <a:custGeom>
                  <a:avLst/>
                  <a:gdLst>
                    <a:gd name="connsiteX0" fmla="*/ 26300 w 36322"/>
                    <a:gd name="connsiteY0" fmla="*/ 0 h 43622"/>
                    <a:gd name="connsiteX1" fmla="*/ 21742 w 36322"/>
                    <a:gd name="connsiteY1" fmla="*/ 0 h 43622"/>
                    <a:gd name="connsiteX2" fmla="*/ 10674 w 36322"/>
                    <a:gd name="connsiteY2" fmla="*/ 3906 h 43622"/>
                    <a:gd name="connsiteX3" fmla="*/ 4163 w 36322"/>
                    <a:gd name="connsiteY3" fmla="*/ 17579 h 43622"/>
                    <a:gd name="connsiteX4" fmla="*/ 1559 w 36322"/>
                    <a:gd name="connsiteY4" fmla="*/ 26043 h 43622"/>
                    <a:gd name="connsiteX5" fmla="*/ 908 w 36322"/>
                    <a:gd name="connsiteY5" fmla="*/ 39716 h 43622"/>
                    <a:gd name="connsiteX6" fmla="*/ 10023 w 36322"/>
                    <a:gd name="connsiteY6" fmla="*/ 43622 h 43622"/>
                    <a:gd name="connsiteX7" fmla="*/ 14580 w 36322"/>
                    <a:gd name="connsiteY7" fmla="*/ 43622 h 43622"/>
                    <a:gd name="connsiteX8" fmla="*/ 25648 w 36322"/>
                    <a:gd name="connsiteY8" fmla="*/ 39716 h 43622"/>
                    <a:gd name="connsiteX9" fmla="*/ 32159 w 36322"/>
                    <a:gd name="connsiteY9" fmla="*/ 26043 h 43622"/>
                    <a:gd name="connsiteX10" fmla="*/ 34764 w 36322"/>
                    <a:gd name="connsiteY10" fmla="*/ 17579 h 43622"/>
                    <a:gd name="connsiteX11" fmla="*/ 35415 w 36322"/>
                    <a:gd name="connsiteY11" fmla="*/ 3906 h 43622"/>
                    <a:gd name="connsiteX12" fmla="*/ 26300 w 36322"/>
                    <a:gd name="connsiteY12" fmla="*/ 0 h 43622"/>
                    <a:gd name="connsiteX13" fmla="*/ 24346 w 36322"/>
                    <a:gd name="connsiteY13" fmla="*/ 17579 h 43622"/>
                    <a:gd name="connsiteX14" fmla="*/ 22393 w 36322"/>
                    <a:gd name="connsiteY14" fmla="*/ 24741 h 43622"/>
                    <a:gd name="connsiteX15" fmla="*/ 19138 w 36322"/>
                    <a:gd name="connsiteY15" fmla="*/ 31252 h 43622"/>
                    <a:gd name="connsiteX16" fmla="*/ 14580 w 36322"/>
                    <a:gd name="connsiteY16" fmla="*/ 32554 h 43622"/>
                    <a:gd name="connsiteX17" fmla="*/ 12627 w 36322"/>
                    <a:gd name="connsiteY17" fmla="*/ 32554 h 43622"/>
                    <a:gd name="connsiteX18" fmla="*/ 8720 w 36322"/>
                    <a:gd name="connsiteY18" fmla="*/ 31252 h 43622"/>
                    <a:gd name="connsiteX19" fmla="*/ 10023 w 36322"/>
                    <a:gd name="connsiteY19" fmla="*/ 24741 h 43622"/>
                    <a:gd name="connsiteX20" fmla="*/ 11976 w 36322"/>
                    <a:gd name="connsiteY20" fmla="*/ 17579 h 43622"/>
                    <a:gd name="connsiteX21" fmla="*/ 15231 w 36322"/>
                    <a:gd name="connsiteY21" fmla="*/ 11068 h 43622"/>
                    <a:gd name="connsiteX22" fmla="*/ 19789 w 36322"/>
                    <a:gd name="connsiteY22" fmla="*/ 9766 h 43622"/>
                    <a:gd name="connsiteX23" fmla="*/ 21742 w 36322"/>
                    <a:gd name="connsiteY23" fmla="*/ 9766 h 43622"/>
                    <a:gd name="connsiteX24" fmla="*/ 25648 w 36322"/>
                    <a:gd name="connsiteY24" fmla="*/ 11068 h 43622"/>
                    <a:gd name="connsiteX25" fmla="*/ 24346 w 36322"/>
                    <a:gd name="connsiteY25" fmla="*/ 17579 h 43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6322" h="43622">
                      <a:moveTo>
                        <a:pt x="26300" y="0"/>
                      </a:moveTo>
                      <a:lnTo>
                        <a:pt x="21742" y="0"/>
                      </a:lnTo>
                      <a:cubicBezTo>
                        <a:pt x="17184" y="0"/>
                        <a:pt x="13278" y="1302"/>
                        <a:pt x="10674" y="3906"/>
                      </a:cubicBezTo>
                      <a:cubicBezTo>
                        <a:pt x="8069" y="6511"/>
                        <a:pt x="5465" y="11068"/>
                        <a:pt x="4163" y="17579"/>
                      </a:cubicBezTo>
                      <a:lnTo>
                        <a:pt x="1559" y="26043"/>
                      </a:lnTo>
                      <a:cubicBezTo>
                        <a:pt x="-395" y="32554"/>
                        <a:pt x="-395" y="37111"/>
                        <a:pt x="908" y="39716"/>
                      </a:cubicBezTo>
                      <a:cubicBezTo>
                        <a:pt x="2210" y="42320"/>
                        <a:pt x="5465" y="43622"/>
                        <a:pt x="10023" y="43622"/>
                      </a:cubicBezTo>
                      <a:lnTo>
                        <a:pt x="14580" y="43622"/>
                      </a:lnTo>
                      <a:cubicBezTo>
                        <a:pt x="19138" y="43622"/>
                        <a:pt x="23044" y="42320"/>
                        <a:pt x="25648" y="39716"/>
                      </a:cubicBezTo>
                      <a:cubicBezTo>
                        <a:pt x="28253" y="37111"/>
                        <a:pt x="30857" y="32554"/>
                        <a:pt x="32159" y="26043"/>
                      </a:cubicBezTo>
                      <a:lnTo>
                        <a:pt x="34764" y="17579"/>
                      </a:lnTo>
                      <a:cubicBezTo>
                        <a:pt x="36717" y="11068"/>
                        <a:pt x="36717" y="6511"/>
                        <a:pt x="35415" y="3906"/>
                      </a:cubicBezTo>
                      <a:cubicBezTo>
                        <a:pt x="34113" y="1302"/>
                        <a:pt x="30857" y="0"/>
                        <a:pt x="26300" y="0"/>
                      </a:cubicBezTo>
                      <a:close/>
                      <a:moveTo>
                        <a:pt x="24346" y="17579"/>
                      </a:moveTo>
                      <a:lnTo>
                        <a:pt x="22393" y="24741"/>
                      </a:lnTo>
                      <a:cubicBezTo>
                        <a:pt x="21091" y="27996"/>
                        <a:pt x="20440" y="30601"/>
                        <a:pt x="19138" y="31252"/>
                      </a:cubicBezTo>
                      <a:cubicBezTo>
                        <a:pt x="18487" y="31903"/>
                        <a:pt x="16533" y="32554"/>
                        <a:pt x="14580" y="32554"/>
                      </a:cubicBezTo>
                      <a:lnTo>
                        <a:pt x="12627" y="32554"/>
                      </a:lnTo>
                      <a:cubicBezTo>
                        <a:pt x="10674" y="32554"/>
                        <a:pt x="9372" y="31903"/>
                        <a:pt x="8720" y="31252"/>
                      </a:cubicBezTo>
                      <a:cubicBezTo>
                        <a:pt x="8069" y="30601"/>
                        <a:pt x="8720" y="27996"/>
                        <a:pt x="10023" y="24741"/>
                      </a:cubicBezTo>
                      <a:lnTo>
                        <a:pt x="11976" y="17579"/>
                      </a:lnTo>
                      <a:cubicBezTo>
                        <a:pt x="13278" y="13673"/>
                        <a:pt x="13929" y="11719"/>
                        <a:pt x="15231" y="11068"/>
                      </a:cubicBezTo>
                      <a:cubicBezTo>
                        <a:pt x="15882" y="10417"/>
                        <a:pt x="17836" y="9766"/>
                        <a:pt x="19789" y="9766"/>
                      </a:cubicBezTo>
                      <a:lnTo>
                        <a:pt x="21742" y="9766"/>
                      </a:lnTo>
                      <a:cubicBezTo>
                        <a:pt x="23695" y="9766"/>
                        <a:pt x="24997" y="10417"/>
                        <a:pt x="25648" y="11068"/>
                      </a:cubicBezTo>
                      <a:cubicBezTo>
                        <a:pt x="25648" y="12370"/>
                        <a:pt x="25648" y="14324"/>
                        <a:pt x="24346" y="17579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" name="Полилиния: фигура 332">
                  <a:extLst>
                    <a:ext uri="{FF2B5EF4-FFF2-40B4-BE49-F238E27FC236}">
                      <a16:creationId xmlns:a16="http://schemas.microsoft.com/office/drawing/2014/main" id="{E02D9208-3450-E4B6-0060-9D669DD2EC71}"/>
                    </a:ext>
                  </a:extLst>
                </p:cNvPr>
                <p:cNvSpPr/>
                <p:nvPr/>
              </p:nvSpPr>
              <p:spPr>
                <a:xfrm>
                  <a:off x="6880356" y="10063072"/>
                  <a:ext cx="52737" cy="42320"/>
                </a:xfrm>
                <a:custGeom>
                  <a:avLst/>
                  <a:gdLst>
                    <a:gd name="connsiteX0" fmla="*/ 35158 w 52737"/>
                    <a:gd name="connsiteY0" fmla="*/ 42320 h 42320"/>
                    <a:gd name="connsiteX1" fmla="*/ 52737 w 52737"/>
                    <a:gd name="connsiteY1" fmla="*/ 0 h 42320"/>
                    <a:gd name="connsiteX2" fmla="*/ 43622 w 52737"/>
                    <a:gd name="connsiteY2" fmla="*/ 0 h 42320"/>
                    <a:gd name="connsiteX3" fmla="*/ 30601 w 52737"/>
                    <a:gd name="connsiteY3" fmla="*/ 32554 h 42320"/>
                    <a:gd name="connsiteX4" fmla="*/ 35158 w 52737"/>
                    <a:gd name="connsiteY4" fmla="*/ 0 h 42320"/>
                    <a:gd name="connsiteX5" fmla="*/ 24741 w 52737"/>
                    <a:gd name="connsiteY5" fmla="*/ 0 h 42320"/>
                    <a:gd name="connsiteX6" fmla="*/ 10417 w 52737"/>
                    <a:gd name="connsiteY6" fmla="*/ 32554 h 42320"/>
                    <a:gd name="connsiteX7" fmla="*/ 16277 w 52737"/>
                    <a:gd name="connsiteY7" fmla="*/ 0 h 42320"/>
                    <a:gd name="connsiteX8" fmla="*/ 7162 w 52737"/>
                    <a:gd name="connsiteY8" fmla="*/ 0 h 42320"/>
                    <a:gd name="connsiteX9" fmla="*/ 0 w 52737"/>
                    <a:gd name="connsiteY9" fmla="*/ 42320 h 42320"/>
                    <a:gd name="connsiteX10" fmla="*/ 13673 w 52737"/>
                    <a:gd name="connsiteY10" fmla="*/ 42320 h 42320"/>
                    <a:gd name="connsiteX11" fmla="*/ 26043 w 52737"/>
                    <a:gd name="connsiteY11" fmla="*/ 13673 h 42320"/>
                    <a:gd name="connsiteX12" fmla="*/ 22137 w 52737"/>
                    <a:gd name="connsiteY12" fmla="*/ 4232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2737" h="42320">
                      <a:moveTo>
                        <a:pt x="35158" y="42320"/>
                      </a:moveTo>
                      <a:lnTo>
                        <a:pt x="52737" y="0"/>
                      </a:lnTo>
                      <a:lnTo>
                        <a:pt x="43622" y="0"/>
                      </a:lnTo>
                      <a:lnTo>
                        <a:pt x="30601" y="32554"/>
                      </a:lnTo>
                      <a:lnTo>
                        <a:pt x="35158" y="0"/>
                      </a:lnTo>
                      <a:lnTo>
                        <a:pt x="24741" y="0"/>
                      </a:lnTo>
                      <a:lnTo>
                        <a:pt x="10417" y="32554"/>
                      </a:lnTo>
                      <a:lnTo>
                        <a:pt x="16277" y="0"/>
                      </a:lnTo>
                      <a:lnTo>
                        <a:pt x="7162" y="0"/>
                      </a:lnTo>
                      <a:lnTo>
                        <a:pt x="0" y="42320"/>
                      </a:lnTo>
                      <a:lnTo>
                        <a:pt x="13673" y="42320"/>
                      </a:lnTo>
                      <a:lnTo>
                        <a:pt x="26043" y="13673"/>
                      </a:lnTo>
                      <a:lnTo>
                        <a:pt x="22137" y="4232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" name="Полилиния: фигура 333">
                  <a:extLst>
                    <a:ext uri="{FF2B5EF4-FFF2-40B4-BE49-F238E27FC236}">
                      <a16:creationId xmlns:a16="http://schemas.microsoft.com/office/drawing/2014/main" id="{7260DB02-C940-26DF-67AD-6784D6691BF0}"/>
                    </a:ext>
                  </a:extLst>
                </p:cNvPr>
                <p:cNvSpPr/>
                <p:nvPr/>
              </p:nvSpPr>
              <p:spPr>
                <a:xfrm>
                  <a:off x="6925280" y="10063072"/>
                  <a:ext cx="37762" cy="42320"/>
                </a:xfrm>
                <a:custGeom>
                  <a:avLst/>
                  <a:gdLst>
                    <a:gd name="connsiteX0" fmla="*/ 29950 w 37762"/>
                    <a:gd name="connsiteY0" fmla="*/ 24741 h 42320"/>
                    <a:gd name="connsiteX1" fmla="*/ 32554 w 37762"/>
                    <a:gd name="connsiteY1" fmla="*/ 16928 h 42320"/>
                    <a:gd name="connsiteX2" fmla="*/ 16277 w 37762"/>
                    <a:gd name="connsiteY2" fmla="*/ 16928 h 42320"/>
                    <a:gd name="connsiteX3" fmla="*/ 18230 w 37762"/>
                    <a:gd name="connsiteY3" fmla="*/ 9766 h 42320"/>
                    <a:gd name="connsiteX4" fmla="*/ 35158 w 37762"/>
                    <a:gd name="connsiteY4" fmla="*/ 9766 h 42320"/>
                    <a:gd name="connsiteX5" fmla="*/ 37762 w 37762"/>
                    <a:gd name="connsiteY5" fmla="*/ 0 h 42320"/>
                    <a:gd name="connsiteX6" fmla="*/ 11719 w 37762"/>
                    <a:gd name="connsiteY6" fmla="*/ 0 h 42320"/>
                    <a:gd name="connsiteX7" fmla="*/ 0 w 37762"/>
                    <a:gd name="connsiteY7" fmla="*/ 42320 h 42320"/>
                    <a:gd name="connsiteX8" fmla="*/ 26043 w 37762"/>
                    <a:gd name="connsiteY8" fmla="*/ 42320 h 42320"/>
                    <a:gd name="connsiteX9" fmla="*/ 28647 w 37762"/>
                    <a:gd name="connsiteY9" fmla="*/ 33205 h 42320"/>
                    <a:gd name="connsiteX10" fmla="*/ 11719 w 37762"/>
                    <a:gd name="connsiteY10" fmla="*/ 33205 h 42320"/>
                    <a:gd name="connsiteX11" fmla="*/ 13673 w 37762"/>
                    <a:gd name="connsiteY11" fmla="*/ 24741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762" h="42320">
                      <a:moveTo>
                        <a:pt x="29950" y="24741"/>
                      </a:moveTo>
                      <a:lnTo>
                        <a:pt x="32554" y="16928"/>
                      </a:lnTo>
                      <a:lnTo>
                        <a:pt x="16277" y="16928"/>
                      </a:lnTo>
                      <a:lnTo>
                        <a:pt x="18230" y="9766"/>
                      </a:lnTo>
                      <a:lnTo>
                        <a:pt x="35158" y="9766"/>
                      </a:lnTo>
                      <a:lnTo>
                        <a:pt x="37762" y="0"/>
                      </a:lnTo>
                      <a:lnTo>
                        <a:pt x="11719" y="0"/>
                      </a:lnTo>
                      <a:lnTo>
                        <a:pt x="0" y="42320"/>
                      </a:lnTo>
                      <a:lnTo>
                        <a:pt x="26043" y="42320"/>
                      </a:lnTo>
                      <a:lnTo>
                        <a:pt x="28647" y="33205"/>
                      </a:lnTo>
                      <a:lnTo>
                        <a:pt x="11719" y="33205"/>
                      </a:lnTo>
                      <a:lnTo>
                        <a:pt x="13673" y="2474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" name="Полилиния: фигура 334">
                  <a:extLst>
                    <a:ext uri="{FF2B5EF4-FFF2-40B4-BE49-F238E27FC236}">
                      <a16:creationId xmlns:a16="http://schemas.microsoft.com/office/drawing/2014/main" id="{53C0D412-4B09-419B-41B9-86084BB31B37}"/>
                    </a:ext>
                  </a:extLst>
                </p:cNvPr>
                <p:cNvSpPr/>
                <p:nvPr/>
              </p:nvSpPr>
              <p:spPr>
                <a:xfrm>
                  <a:off x="6955881" y="10063072"/>
                  <a:ext cx="38018" cy="42971"/>
                </a:xfrm>
                <a:custGeom>
                  <a:avLst/>
                  <a:gdLst>
                    <a:gd name="connsiteX0" fmla="*/ 35809 w 38018"/>
                    <a:gd name="connsiteY0" fmla="*/ 14975 h 42971"/>
                    <a:gd name="connsiteX1" fmla="*/ 37111 w 38018"/>
                    <a:gd name="connsiteY1" fmla="*/ 11719 h 42971"/>
                    <a:gd name="connsiteX2" fmla="*/ 36460 w 38018"/>
                    <a:gd name="connsiteY2" fmla="*/ 2604 h 42971"/>
                    <a:gd name="connsiteX3" fmla="*/ 26043 w 38018"/>
                    <a:gd name="connsiteY3" fmla="*/ 0 h 42971"/>
                    <a:gd name="connsiteX4" fmla="*/ 12370 w 38018"/>
                    <a:gd name="connsiteY4" fmla="*/ 0 h 42971"/>
                    <a:gd name="connsiteX5" fmla="*/ 0 w 38018"/>
                    <a:gd name="connsiteY5" fmla="*/ 42320 h 42971"/>
                    <a:gd name="connsiteX6" fmla="*/ 9115 w 38018"/>
                    <a:gd name="connsiteY6" fmla="*/ 42320 h 42971"/>
                    <a:gd name="connsiteX7" fmla="*/ 12370 w 38018"/>
                    <a:gd name="connsiteY7" fmla="*/ 29950 h 42971"/>
                    <a:gd name="connsiteX8" fmla="*/ 17579 w 38018"/>
                    <a:gd name="connsiteY8" fmla="*/ 29950 h 42971"/>
                    <a:gd name="connsiteX9" fmla="*/ 20183 w 38018"/>
                    <a:gd name="connsiteY9" fmla="*/ 31252 h 42971"/>
                    <a:gd name="connsiteX10" fmla="*/ 20183 w 38018"/>
                    <a:gd name="connsiteY10" fmla="*/ 35158 h 42971"/>
                    <a:gd name="connsiteX11" fmla="*/ 18230 w 38018"/>
                    <a:gd name="connsiteY11" fmla="*/ 42971 h 42971"/>
                    <a:gd name="connsiteX12" fmla="*/ 27345 w 38018"/>
                    <a:gd name="connsiteY12" fmla="*/ 42971 h 42971"/>
                    <a:gd name="connsiteX13" fmla="*/ 29950 w 38018"/>
                    <a:gd name="connsiteY13" fmla="*/ 34507 h 42971"/>
                    <a:gd name="connsiteX14" fmla="*/ 29950 w 38018"/>
                    <a:gd name="connsiteY14" fmla="*/ 28647 h 42971"/>
                    <a:gd name="connsiteX15" fmla="*/ 25392 w 38018"/>
                    <a:gd name="connsiteY15" fmla="*/ 26043 h 42971"/>
                    <a:gd name="connsiteX16" fmla="*/ 31252 w 38018"/>
                    <a:gd name="connsiteY16" fmla="*/ 23439 h 42971"/>
                    <a:gd name="connsiteX17" fmla="*/ 35809 w 38018"/>
                    <a:gd name="connsiteY17" fmla="*/ 14975 h 42971"/>
                    <a:gd name="connsiteX18" fmla="*/ 26694 w 38018"/>
                    <a:gd name="connsiteY18" fmla="*/ 14324 h 42971"/>
                    <a:gd name="connsiteX19" fmla="*/ 26043 w 38018"/>
                    <a:gd name="connsiteY19" fmla="*/ 15626 h 42971"/>
                    <a:gd name="connsiteX20" fmla="*/ 24090 w 38018"/>
                    <a:gd name="connsiteY20" fmla="*/ 19532 h 42971"/>
                    <a:gd name="connsiteX21" fmla="*/ 20835 w 38018"/>
                    <a:gd name="connsiteY21" fmla="*/ 20835 h 42971"/>
                    <a:gd name="connsiteX22" fmla="*/ 15626 w 38018"/>
                    <a:gd name="connsiteY22" fmla="*/ 20835 h 42971"/>
                    <a:gd name="connsiteX23" fmla="*/ 18881 w 38018"/>
                    <a:gd name="connsiteY23" fmla="*/ 9766 h 42971"/>
                    <a:gd name="connsiteX24" fmla="*/ 24090 w 38018"/>
                    <a:gd name="connsiteY24" fmla="*/ 9766 h 42971"/>
                    <a:gd name="connsiteX25" fmla="*/ 26694 w 38018"/>
                    <a:gd name="connsiteY25" fmla="*/ 11068 h 42971"/>
                    <a:gd name="connsiteX26" fmla="*/ 26694 w 38018"/>
                    <a:gd name="connsiteY26" fmla="*/ 14324 h 42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8018" h="42971">
                      <a:moveTo>
                        <a:pt x="35809" y="14975"/>
                      </a:moveTo>
                      <a:lnTo>
                        <a:pt x="37111" y="11719"/>
                      </a:lnTo>
                      <a:cubicBezTo>
                        <a:pt x="38414" y="7162"/>
                        <a:pt x="38414" y="4558"/>
                        <a:pt x="36460" y="2604"/>
                      </a:cubicBezTo>
                      <a:cubicBezTo>
                        <a:pt x="35158" y="651"/>
                        <a:pt x="31903" y="0"/>
                        <a:pt x="26043" y="0"/>
                      </a:cubicBezTo>
                      <a:lnTo>
                        <a:pt x="12370" y="0"/>
                      </a:lnTo>
                      <a:lnTo>
                        <a:pt x="0" y="42320"/>
                      </a:lnTo>
                      <a:lnTo>
                        <a:pt x="9115" y="42320"/>
                      </a:lnTo>
                      <a:lnTo>
                        <a:pt x="12370" y="29950"/>
                      </a:lnTo>
                      <a:lnTo>
                        <a:pt x="17579" y="29950"/>
                      </a:lnTo>
                      <a:cubicBezTo>
                        <a:pt x="18881" y="29950"/>
                        <a:pt x="20183" y="30601"/>
                        <a:pt x="20183" y="31252"/>
                      </a:cubicBezTo>
                      <a:cubicBezTo>
                        <a:pt x="20835" y="31903"/>
                        <a:pt x="20183" y="33205"/>
                        <a:pt x="20183" y="35158"/>
                      </a:cubicBezTo>
                      <a:lnTo>
                        <a:pt x="18230" y="42971"/>
                      </a:lnTo>
                      <a:lnTo>
                        <a:pt x="27345" y="42971"/>
                      </a:lnTo>
                      <a:lnTo>
                        <a:pt x="29950" y="34507"/>
                      </a:lnTo>
                      <a:cubicBezTo>
                        <a:pt x="30601" y="31903"/>
                        <a:pt x="30601" y="29950"/>
                        <a:pt x="29950" y="28647"/>
                      </a:cubicBezTo>
                      <a:cubicBezTo>
                        <a:pt x="29299" y="27345"/>
                        <a:pt x="27996" y="26043"/>
                        <a:pt x="25392" y="26043"/>
                      </a:cubicBezTo>
                      <a:cubicBezTo>
                        <a:pt x="27996" y="25392"/>
                        <a:pt x="29299" y="24741"/>
                        <a:pt x="31252" y="23439"/>
                      </a:cubicBezTo>
                      <a:cubicBezTo>
                        <a:pt x="33856" y="20183"/>
                        <a:pt x="35158" y="18230"/>
                        <a:pt x="35809" y="14975"/>
                      </a:cubicBezTo>
                      <a:close/>
                      <a:moveTo>
                        <a:pt x="26694" y="14324"/>
                      </a:moveTo>
                      <a:lnTo>
                        <a:pt x="26043" y="15626"/>
                      </a:lnTo>
                      <a:cubicBezTo>
                        <a:pt x="25392" y="17579"/>
                        <a:pt x="24741" y="18881"/>
                        <a:pt x="24090" y="19532"/>
                      </a:cubicBezTo>
                      <a:cubicBezTo>
                        <a:pt x="23439" y="20183"/>
                        <a:pt x="22137" y="20835"/>
                        <a:pt x="20835" y="20835"/>
                      </a:cubicBezTo>
                      <a:lnTo>
                        <a:pt x="15626" y="20835"/>
                      </a:lnTo>
                      <a:lnTo>
                        <a:pt x="18881" y="9766"/>
                      </a:lnTo>
                      <a:lnTo>
                        <a:pt x="24090" y="9766"/>
                      </a:lnTo>
                      <a:cubicBezTo>
                        <a:pt x="25392" y="9766"/>
                        <a:pt x="26694" y="10417"/>
                        <a:pt x="26694" y="11068"/>
                      </a:cubicBezTo>
                      <a:cubicBezTo>
                        <a:pt x="27345" y="11068"/>
                        <a:pt x="27345" y="12370"/>
                        <a:pt x="26694" y="14324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" name="Полилиния: фигура 335">
                  <a:extLst>
                    <a:ext uri="{FF2B5EF4-FFF2-40B4-BE49-F238E27FC236}">
                      <a16:creationId xmlns:a16="http://schemas.microsoft.com/office/drawing/2014/main" id="{D3D00B2C-F611-B2A9-A47F-027EC9D3AE53}"/>
                    </a:ext>
                  </a:extLst>
                </p:cNvPr>
                <p:cNvSpPr/>
                <p:nvPr/>
              </p:nvSpPr>
              <p:spPr>
                <a:xfrm>
                  <a:off x="6636202" y="9826079"/>
                  <a:ext cx="251316" cy="21485"/>
                </a:xfrm>
                <a:custGeom>
                  <a:avLst/>
                  <a:gdLst>
                    <a:gd name="connsiteX0" fmla="*/ 240899 w 251316"/>
                    <a:gd name="connsiteY0" fmla="*/ 20183 h 21485"/>
                    <a:gd name="connsiteX1" fmla="*/ 248061 w 251316"/>
                    <a:gd name="connsiteY1" fmla="*/ 10417 h 21485"/>
                    <a:gd name="connsiteX2" fmla="*/ 248061 w 251316"/>
                    <a:gd name="connsiteY2" fmla="*/ 9766 h 21485"/>
                    <a:gd name="connsiteX3" fmla="*/ 249363 w 251316"/>
                    <a:gd name="connsiteY3" fmla="*/ 5209 h 21485"/>
                    <a:gd name="connsiteX4" fmla="*/ 251316 w 251316"/>
                    <a:gd name="connsiteY4" fmla="*/ 0 h 21485"/>
                    <a:gd name="connsiteX5" fmla="*/ 0 w 251316"/>
                    <a:gd name="connsiteY5" fmla="*/ 14324 h 21485"/>
                    <a:gd name="connsiteX6" fmla="*/ 238946 w 251316"/>
                    <a:gd name="connsiteY6" fmla="*/ 21486 h 21485"/>
                    <a:gd name="connsiteX7" fmla="*/ 240899 w 251316"/>
                    <a:gd name="connsiteY7" fmla="*/ 20183 h 21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316" h="21485">
                      <a:moveTo>
                        <a:pt x="240899" y="20183"/>
                      </a:moveTo>
                      <a:cubicBezTo>
                        <a:pt x="244805" y="18230"/>
                        <a:pt x="246107" y="14975"/>
                        <a:pt x="248061" y="10417"/>
                      </a:cubicBezTo>
                      <a:lnTo>
                        <a:pt x="248061" y="9766"/>
                      </a:lnTo>
                      <a:cubicBezTo>
                        <a:pt x="248712" y="8464"/>
                        <a:pt x="249363" y="6511"/>
                        <a:pt x="249363" y="5209"/>
                      </a:cubicBezTo>
                      <a:cubicBezTo>
                        <a:pt x="250014" y="3255"/>
                        <a:pt x="250665" y="1953"/>
                        <a:pt x="251316" y="0"/>
                      </a:cubicBezTo>
                      <a:lnTo>
                        <a:pt x="0" y="14324"/>
                      </a:lnTo>
                      <a:lnTo>
                        <a:pt x="238946" y="21486"/>
                      </a:lnTo>
                      <a:cubicBezTo>
                        <a:pt x="239597" y="20835"/>
                        <a:pt x="240248" y="20835"/>
                        <a:pt x="240899" y="20183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" name="Полилиния: фигура 336">
                  <a:extLst>
                    <a:ext uri="{FF2B5EF4-FFF2-40B4-BE49-F238E27FC236}">
                      <a16:creationId xmlns:a16="http://schemas.microsoft.com/office/drawing/2014/main" id="{66D1B3A9-3354-6823-3227-2D3FD84EB7CA}"/>
                    </a:ext>
                  </a:extLst>
                </p:cNvPr>
                <p:cNvSpPr/>
                <p:nvPr/>
              </p:nvSpPr>
              <p:spPr>
                <a:xfrm>
                  <a:off x="6636853" y="9751856"/>
                  <a:ext cx="353535" cy="23438"/>
                </a:xfrm>
                <a:custGeom>
                  <a:avLst/>
                  <a:gdLst>
                    <a:gd name="connsiteX0" fmla="*/ 353535 w 353535"/>
                    <a:gd name="connsiteY0" fmla="*/ 0 h 23438"/>
                    <a:gd name="connsiteX1" fmla="*/ 0 w 353535"/>
                    <a:gd name="connsiteY1" fmla="*/ 15626 h 23438"/>
                    <a:gd name="connsiteX2" fmla="*/ 325539 w 353535"/>
                    <a:gd name="connsiteY2" fmla="*/ 23439 h 23438"/>
                    <a:gd name="connsiteX3" fmla="*/ 353535 w 353535"/>
                    <a:gd name="connsiteY3" fmla="*/ 0 h 23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3535" h="23438">
                      <a:moveTo>
                        <a:pt x="353535" y="0"/>
                      </a:moveTo>
                      <a:lnTo>
                        <a:pt x="0" y="15626"/>
                      </a:lnTo>
                      <a:lnTo>
                        <a:pt x="325539" y="23439"/>
                      </a:lnTo>
                      <a:cubicBezTo>
                        <a:pt x="335305" y="14975"/>
                        <a:pt x="344420" y="8464"/>
                        <a:pt x="353535" y="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" name="Полилиния: фигура 337">
                  <a:extLst>
                    <a:ext uri="{FF2B5EF4-FFF2-40B4-BE49-F238E27FC236}">
                      <a16:creationId xmlns:a16="http://schemas.microsoft.com/office/drawing/2014/main" id="{628E8CDB-972A-D132-E85E-B15E340AE407}"/>
                    </a:ext>
                  </a:extLst>
                </p:cNvPr>
                <p:cNvSpPr/>
                <p:nvPr/>
              </p:nvSpPr>
              <p:spPr>
                <a:xfrm>
                  <a:off x="6636202" y="9854076"/>
                  <a:ext cx="226575" cy="20183"/>
                </a:xfrm>
                <a:custGeom>
                  <a:avLst/>
                  <a:gdLst>
                    <a:gd name="connsiteX0" fmla="*/ 226575 w 226575"/>
                    <a:gd name="connsiteY0" fmla="*/ 0 h 20183"/>
                    <a:gd name="connsiteX1" fmla="*/ 0 w 226575"/>
                    <a:gd name="connsiteY1" fmla="*/ 13673 h 20183"/>
                    <a:gd name="connsiteX2" fmla="*/ 206392 w 226575"/>
                    <a:gd name="connsiteY2" fmla="*/ 20183 h 20183"/>
                    <a:gd name="connsiteX3" fmla="*/ 226575 w 226575"/>
                    <a:gd name="connsiteY3" fmla="*/ 0 h 2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575" h="20183">
                      <a:moveTo>
                        <a:pt x="226575" y="0"/>
                      </a:moveTo>
                      <a:lnTo>
                        <a:pt x="0" y="13673"/>
                      </a:lnTo>
                      <a:lnTo>
                        <a:pt x="206392" y="20183"/>
                      </a:lnTo>
                      <a:cubicBezTo>
                        <a:pt x="212251" y="12370"/>
                        <a:pt x="218762" y="5860"/>
                        <a:pt x="226575" y="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" name="Полилиния: фигура 338">
                  <a:extLst>
                    <a:ext uri="{FF2B5EF4-FFF2-40B4-BE49-F238E27FC236}">
                      <a16:creationId xmlns:a16="http://schemas.microsoft.com/office/drawing/2014/main" id="{27E8BFE6-AD33-4339-5944-D12F7BEFEE87}"/>
                    </a:ext>
                  </a:extLst>
                </p:cNvPr>
                <p:cNvSpPr/>
                <p:nvPr/>
              </p:nvSpPr>
              <p:spPr>
                <a:xfrm>
                  <a:off x="6636853" y="9777248"/>
                  <a:ext cx="323585" cy="21485"/>
                </a:xfrm>
                <a:custGeom>
                  <a:avLst/>
                  <a:gdLst>
                    <a:gd name="connsiteX0" fmla="*/ 304704 w 323585"/>
                    <a:gd name="connsiteY0" fmla="*/ 14324 h 21485"/>
                    <a:gd name="connsiteX1" fmla="*/ 323586 w 323585"/>
                    <a:gd name="connsiteY1" fmla="*/ 0 h 21485"/>
                    <a:gd name="connsiteX2" fmla="*/ 0 w 323585"/>
                    <a:gd name="connsiteY2" fmla="*/ 14975 h 21485"/>
                    <a:gd name="connsiteX3" fmla="*/ 291683 w 323585"/>
                    <a:gd name="connsiteY3" fmla="*/ 21486 h 21485"/>
                    <a:gd name="connsiteX4" fmla="*/ 304704 w 323585"/>
                    <a:gd name="connsiteY4" fmla="*/ 14324 h 21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3585" h="21485">
                      <a:moveTo>
                        <a:pt x="304704" y="14324"/>
                      </a:moveTo>
                      <a:cubicBezTo>
                        <a:pt x="311215" y="9766"/>
                        <a:pt x="317075" y="4558"/>
                        <a:pt x="323586" y="0"/>
                      </a:cubicBezTo>
                      <a:lnTo>
                        <a:pt x="0" y="14975"/>
                      </a:lnTo>
                      <a:lnTo>
                        <a:pt x="291683" y="21486"/>
                      </a:lnTo>
                      <a:cubicBezTo>
                        <a:pt x="296240" y="19532"/>
                        <a:pt x="300147" y="16928"/>
                        <a:pt x="304704" y="14324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" name="Полилиния: фигура 339">
                  <a:extLst>
                    <a:ext uri="{FF2B5EF4-FFF2-40B4-BE49-F238E27FC236}">
                      <a16:creationId xmlns:a16="http://schemas.microsoft.com/office/drawing/2014/main" id="{A4DC443D-1DF3-193C-57C0-EDDC99B35568}"/>
                    </a:ext>
                  </a:extLst>
                </p:cNvPr>
                <p:cNvSpPr/>
                <p:nvPr/>
              </p:nvSpPr>
              <p:spPr>
                <a:xfrm>
                  <a:off x="6636202" y="9801338"/>
                  <a:ext cx="283218" cy="20834"/>
                </a:xfrm>
                <a:custGeom>
                  <a:avLst/>
                  <a:gdLst>
                    <a:gd name="connsiteX0" fmla="*/ 255223 w 283218"/>
                    <a:gd name="connsiteY0" fmla="*/ 16277 h 20834"/>
                    <a:gd name="connsiteX1" fmla="*/ 279963 w 283218"/>
                    <a:gd name="connsiteY1" fmla="*/ 651 h 20834"/>
                    <a:gd name="connsiteX2" fmla="*/ 283219 w 283218"/>
                    <a:gd name="connsiteY2" fmla="*/ 0 h 20834"/>
                    <a:gd name="connsiteX3" fmla="*/ 0 w 283218"/>
                    <a:gd name="connsiteY3" fmla="*/ 14324 h 20834"/>
                    <a:gd name="connsiteX4" fmla="*/ 252618 w 283218"/>
                    <a:gd name="connsiteY4" fmla="*/ 20834 h 20834"/>
                    <a:gd name="connsiteX5" fmla="*/ 255223 w 283218"/>
                    <a:gd name="connsiteY5" fmla="*/ 16277 h 2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3218" h="20834">
                      <a:moveTo>
                        <a:pt x="255223" y="16277"/>
                      </a:moveTo>
                      <a:cubicBezTo>
                        <a:pt x="259780" y="7162"/>
                        <a:pt x="268895" y="1302"/>
                        <a:pt x="279963" y="651"/>
                      </a:cubicBezTo>
                      <a:cubicBezTo>
                        <a:pt x="281266" y="651"/>
                        <a:pt x="281917" y="0"/>
                        <a:pt x="283219" y="0"/>
                      </a:cubicBezTo>
                      <a:lnTo>
                        <a:pt x="0" y="14324"/>
                      </a:lnTo>
                      <a:lnTo>
                        <a:pt x="252618" y="20834"/>
                      </a:lnTo>
                      <a:cubicBezTo>
                        <a:pt x="253920" y="19532"/>
                        <a:pt x="254571" y="17579"/>
                        <a:pt x="255223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" name="Полилиния: фигура 340">
                  <a:extLst>
                    <a:ext uri="{FF2B5EF4-FFF2-40B4-BE49-F238E27FC236}">
                      <a16:creationId xmlns:a16="http://schemas.microsoft.com/office/drawing/2014/main" id="{46F5E3C2-E381-AADC-1200-552E25DF4801}"/>
                    </a:ext>
                  </a:extLst>
                </p:cNvPr>
                <p:cNvSpPr/>
                <p:nvPr/>
              </p:nvSpPr>
              <p:spPr>
                <a:xfrm>
                  <a:off x="6721679" y="9687110"/>
                  <a:ext cx="430827" cy="341489"/>
                </a:xfrm>
                <a:custGeom>
                  <a:avLst/>
                  <a:gdLst>
                    <a:gd name="connsiteX0" fmla="*/ 427572 w 430827"/>
                    <a:gd name="connsiteY0" fmla="*/ 73861 h 341489"/>
                    <a:gd name="connsiteX1" fmla="*/ 421712 w 430827"/>
                    <a:gd name="connsiteY1" fmla="*/ 81023 h 341489"/>
                    <a:gd name="connsiteX2" fmla="*/ 427572 w 430827"/>
                    <a:gd name="connsiteY2" fmla="*/ 66048 h 341489"/>
                    <a:gd name="connsiteX3" fmla="*/ 418457 w 430827"/>
                    <a:gd name="connsiteY3" fmla="*/ 79721 h 341489"/>
                    <a:gd name="connsiteX4" fmla="*/ 417155 w 430827"/>
                    <a:gd name="connsiteY4" fmla="*/ 64095 h 341489"/>
                    <a:gd name="connsiteX5" fmla="*/ 415202 w 430827"/>
                    <a:gd name="connsiteY5" fmla="*/ 73861 h 341489"/>
                    <a:gd name="connsiteX6" fmla="*/ 411946 w 430827"/>
                    <a:gd name="connsiteY6" fmla="*/ 82976 h 341489"/>
                    <a:gd name="connsiteX7" fmla="*/ 409342 w 430827"/>
                    <a:gd name="connsiteY7" fmla="*/ 83627 h 341489"/>
                    <a:gd name="connsiteX8" fmla="*/ 408691 w 430827"/>
                    <a:gd name="connsiteY8" fmla="*/ 81023 h 341489"/>
                    <a:gd name="connsiteX9" fmla="*/ 411295 w 430827"/>
                    <a:gd name="connsiteY9" fmla="*/ 76465 h 341489"/>
                    <a:gd name="connsiteX10" fmla="*/ 411946 w 430827"/>
                    <a:gd name="connsiteY10" fmla="*/ 70606 h 341489"/>
                    <a:gd name="connsiteX11" fmla="*/ 398274 w 430827"/>
                    <a:gd name="connsiteY11" fmla="*/ 97951 h 341489"/>
                    <a:gd name="connsiteX12" fmla="*/ 404133 w 430827"/>
                    <a:gd name="connsiteY12" fmla="*/ 97300 h 341489"/>
                    <a:gd name="connsiteX13" fmla="*/ 398274 w 430827"/>
                    <a:gd name="connsiteY13" fmla="*/ 99904 h 341489"/>
                    <a:gd name="connsiteX14" fmla="*/ 394367 w 430827"/>
                    <a:gd name="connsiteY14" fmla="*/ 103160 h 341489"/>
                    <a:gd name="connsiteX15" fmla="*/ 378090 w 430827"/>
                    <a:gd name="connsiteY15" fmla="*/ 125947 h 341489"/>
                    <a:gd name="connsiteX16" fmla="*/ 366371 w 430827"/>
                    <a:gd name="connsiteY16" fmla="*/ 147433 h 341489"/>
                    <a:gd name="connsiteX17" fmla="*/ 365720 w 430827"/>
                    <a:gd name="connsiteY17" fmla="*/ 142875 h 341489"/>
                    <a:gd name="connsiteX18" fmla="*/ 368324 w 430827"/>
                    <a:gd name="connsiteY18" fmla="*/ 130505 h 341489"/>
                    <a:gd name="connsiteX19" fmla="*/ 366371 w 430827"/>
                    <a:gd name="connsiteY19" fmla="*/ 114228 h 341489"/>
                    <a:gd name="connsiteX20" fmla="*/ 354651 w 430827"/>
                    <a:gd name="connsiteY20" fmla="*/ 104462 h 341489"/>
                    <a:gd name="connsiteX21" fmla="*/ 353349 w 430827"/>
                    <a:gd name="connsiteY21" fmla="*/ 103811 h 341489"/>
                    <a:gd name="connsiteX22" fmla="*/ 361162 w 430827"/>
                    <a:gd name="connsiteY22" fmla="*/ 107066 h 341489"/>
                    <a:gd name="connsiteX23" fmla="*/ 355954 w 430827"/>
                    <a:gd name="connsiteY23" fmla="*/ 94696 h 341489"/>
                    <a:gd name="connsiteX24" fmla="*/ 352698 w 430827"/>
                    <a:gd name="connsiteY24" fmla="*/ 91440 h 341489"/>
                    <a:gd name="connsiteX25" fmla="*/ 348141 w 430827"/>
                    <a:gd name="connsiteY25" fmla="*/ 83627 h 341489"/>
                    <a:gd name="connsiteX26" fmla="*/ 354651 w 430827"/>
                    <a:gd name="connsiteY26" fmla="*/ 90138 h 341489"/>
                    <a:gd name="connsiteX27" fmla="*/ 362464 w 430827"/>
                    <a:gd name="connsiteY27" fmla="*/ 92742 h 341489"/>
                    <a:gd name="connsiteX28" fmla="*/ 365069 w 430827"/>
                    <a:gd name="connsiteY28" fmla="*/ 91440 h 341489"/>
                    <a:gd name="connsiteX29" fmla="*/ 367673 w 430827"/>
                    <a:gd name="connsiteY29" fmla="*/ 89487 h 341489"/>
                    <a:gd name="connsiteX30" fmla="*/ 369626 w 430827"/>
                    <a:gd name="connsiteY30" fmla="*/ 88836 h 341489"/>
                    <a:gd name="connsiteX31" fmla="*/ 372231 w 430827"/>
                    <a:gd name="connsiteY31" fmla="*/ 88185 h 341489"/>
                    <a:gd name="connsiteX32" fmla="*/ 374835 w 430827"/>
                    <a:gd name="connsiteY32" fmla="*/ 87534 h 341489"/>
                    <a:gd name="connsiteX33" fmla="*/ 378741 w 430827"/>
                    <a:gd name="connsiteY33" fmla="*/ 84929 h 341489"/>
                    <a:gd name="connsiteX34" fmla="*/ 383299 w 430827"/>
                    <a:gd name="connsiteY34" fmla="*/ 75163 h 341489"/>
                    <a:gd name="connsiteX35" fmla="*/ 391112 w 430827"/>
                    <a:gd name="connsiteY35" fmla="*/ 64095 h 341489"/>
                    <a:gd name="connsiteX36" fmla="*/ 394367 w 430827"/>
                    <a:gd name="connsiteY36" fmla="*/ 61491 h 341489"/>
                    <a:gd name="connsiteX37" fmla="*/ 397623 w 430827"/>
                    <a:gd name="connsiteY37" fmla="*/ 57584 h 341489"/>
                    <a:gd name="connsiteX38" fmla="*/ 388507 w 430827"/>
                    <a:gd name="connsiteY38" fmla="*/ 33494 h 341489"/>
                    <a:gd name="connsiteX39" fmla="*/ 375486 w 430827"/>
                    <a:gd name="connsiteY39" fmla="*/ 25030 h 341489"/>
                    <a:gd name="connsiteX40" fmla="*/ 381997 w 430827"/>
                    <a:gd name="connsiteY40" fmla="*/ 29588 h 341489"/>
                    <a:gd name="connsiteX41" fmla="*/ 387205 w 430827"/>
                    <a:gd name="connsiteY41" fmla="*/ 35448 h 341489"/>
                    <a:gd name="connsiteX42" fmla="*/ 386554 w 430827"/>
                    <a:gd name="connsiteY42" fmla="*/ 36099 h 341489"/>
                    <a:gd name="connsiteX43" fmla="*/ 361162 w 430827"/>
                    <a:gd name="connsiteY43" fmla="*/ 28286 h 341489"/>
                    <a:gd name="connsiteX44" fmla="*/ 341630 w 430827"/>
                    <a:gd name="connsiteY44" fmla="*/ 46516 h 341489"/>
                    <a:gd name="connsiteX45" fmla="*/ 363115 w 430827"/>
                    <a:gd name="connsiteY45" fmla="*/ 24379 h 341489"/>
                    <a:gd name="connsiteX46" fmla="*/ 342281 w 430827"/>
                    <a:gd name="connsiteY46" fmla="*/ 33494 h 341489"/>
                    <a:gd name="connsiteX47" fmla="*/ 337723 w 430827"/>
                    <a:gd name="connsiteY47" fmla="*/ 54329 h 341489"/>
                    <a:gd name="connsiteX48" fmla="*/ 322749 w 430827"/>
                    <a:gd name="connsiteY48" fmla="*/ 82325 h 341489"/>
                    <a:gd name="connsiteX49" fmla="*/ 320144 w 430827"/>
                    <a:gd name="connsiteY49" fmla="*/ 81674 h 341489"/>
                    <a:gd name="connsiteX50" fmla="*/ 326004 w 430827"/>
                    <a:gd name="connsiteY50" fmla="*/ 79070 h 341489"/>
                    <a:gd name="connsiteX51" fmla="*/ 336421 w 430827"/>
                    <a:gd name="connsiteY51" fmla="*/ 62793 h 341489"/>
                    <a:gd name="connsiteX52" fmla="*/ 327306 w 430827"/>
                    <a:gd name="connsiteY52" fmla="*/ 47167 h 341489"/>
                    <a:gd name="connsiteX53" fmla="*/ 307123 w 430827"/>
                    <a:gd name="connsiteY53" fmla="*/ 41958 h 341489"/>
                    <a:gd name="connsiteX54" fmla="*/ 324051 w 430827"/>
                    <a:gd name="connsiteY54" fmla="*/ 41307 h 341489"/>
                    <a:gd name="connsiteX55" fmla="*/ 279777 w 430827"/>
                    <a:gd name="connsiteY55" fmla="*/ 940 h 341489"/>
                    <a:gd name="connsiteX56" fmla="*/ 249828 w 430827"/>
                    <a:gd name="connsiteY56" fmla="*/ 2894 h 341489"/>
                    <a:gd name="connsiteX57" fmla="*/ 239411 w 430827"/>
                    <a:gd name="connsiteY57" fmla="*/ 5498 h 341489"/>
                    <a:gd name="connsiteX58" fmla="*/ 232900 w 430827"/>
                    <a:gd name="connsiteY58" fmla="*/ 8753 h 341489"/>
                    <a:gd name="connsiteX59" fmla="*/ 259594 w 430827"/>
                    <a:gd name="connsiteY59" fmla="*/ 3545 h 341489"/>
                    <a:gd name="connsiteX60" fmla="*/ 258943 w 430827"/>
                    <a:gd name="connsiteY60" fmla="*/ 4847 h 341489"/>
                    <a:gd name="connsiteX61" fmla="*/ 257641 w 430827"/>
                    <a:gd name="connsiteY61" fmla="*/ 5498 h 341489"/>
                    <a:gd name="connsiteX62" fmla="*/ 221180 w 430827"/>
                    <a:gd name="connsiteY62" fmla="*/ 16566 h 341489"/>
                    <a:gd name="connsiteX63" fmla="*/ 209461 w 430827"/>
                    <a:gd name="connsiteY63" fmla="*/ 20473 h 341489"/>
                    <a:gd name="connsiteX64" fmla="*/ 202299 w 430827"/>
                    <a:gd name="connsiteY64" fmla="*/ 19822 h 341489"/>
                    <a:gd name="connsiteX65" fmla="*/ 187324 w 430827"/>
                    <a:gd name="connsiteY65" fmla="*/ 17868 h 341489"/>
                    <a:gd name="connsiteX66" fmla="*/ 180163 w 430827"/>
                    <a:gd name="connsiteY66" fmla="*/ 17217 h 341489"/>
                    <a:gd name="connsiteX67" fmla="*/ 184069 w 430827"/>
                    <a:gd name="connsiteY67" fmla="*/ 19822 h 341489"/>
                    <a:gd name="connsiteX68" fmla="*/ 191231 w 430827"/>
                    <a:gd name="connsiteY68" fmla="*/ 23728 h 341489"/>
                    <a:gd name="connsiteX69" fmla="*/ 188627 w 430827"/>
                    <a:gd name="connsiteY69" fmla="*/ 24379 h 341489"/>
                    <a:gd name="connsiteX70" fmla="*/ 173001 w 430827"/>
                    <a:gd name="connsiteY70" fmla="*/ 26332 h 341489"/>
                    <a:gd name="connsiteX71" fmla="*/ 186673 w 430827"/>
                    <a:gd name="connsiteY71" fmla="*/ 28286 h 341489"/>
                    <a:gd name="connsiteX72" fmla="*/ 187975 w 430827"/>
                    <a:gd name="connsiteY72" fmla="*/ 30890 h 341489"/>
                    <a:gd name="connsiteX73" fmla="*/ 175605 w 430827"/>
                    <a:gd name="connsiteY73" fmla="*/ 36099 h 341489"/>
                    <a:gd name="connsiteX74" fmla="*/ 174303 w 430827"/>
                    <a:gd name="connsiteY74" fmla="*/ 38052 h 341489"/>
                    <a:gd name="connsiteX75" fmla="*/ 175605 w 430827"/>
                    <a:gd name="connsiteY75" fmla="*/ 39354 h 341489"/>
                    <a:gd name="connsiteX76" fmla="*/ 178860 w 430827"/>
                    <a:gd name="connsiteY76" fmla="*/ 38703 h 341489"/>
                    <a:gd name="connsiteX77" fmla="*/ 193184 w 430827"/>
                    <a:gd name="connsiteY77" fmla="*/ 34796 h 341489"/>
                    <a:gd name="connsiteX78" fmla="*/ 182767 w 430827"/>
                    <a:gd name="connsiteY78" fmla="*/ 45214 h 341489"/>
                    <a:gd name="connsiteX79" fmla="*/ 181465 w 430827"/>
                    <a:gd name="connsiteY79" fmla="*/ 47818 h 341489"/>
                    <a:gd name="connsiteX80" fmla="*/ 197091 w 430827"/>
                    <a:gd name="connsiteY80" fmla="*/ 38703 h 341489"/>
                    <a:gd name="connsiteX81" fmla="*/ 195788 w 430827"/>
                    <a:gd name="connsiteY81" fmla="*/ 47818 h 341489"/>
                    <a:gd name="connsiteX82" fmla="*/ 202299 w 430827"/>
                    <a:gd name="connsiteY82" fmla="*/ 44563 h 341489"/>
                    <a:gd name="connsiteX83" fmla="*/ 217925 w 430827"/>
                    <a:gd name="connsiteY83" fmla="*/ 28937 h 341489"/>
                    <a:gd name="connsiteX84" fmla="*/ 243317 w 430827"/>
                    <a:gd name="connsiteY84" fmla="*/ 23728 h 341489"/>
                    <a:gd name="connsiteX85" fmla="*/ 275220 w 430827"/>
                    <a:gd name="connsiteY85" fmla="*/ 23077 h 341489"/>
                    <a:gd name="connsiteX86" fmla="*/ 291497 w 430827"/>
                    <a:gd name="connsiteY86" fmla="*/ 31541 h 341489"/>
                    <a:gd name="connsiteX87" fmla="*/ 292799 w 430827"/>
                    <a:gd name="connsiteY87" fmla="*/ 34145 h 341489"/>
                    <a:gd name="connsiteX88" fmla="*/ 276522 w 430827"/>
                    <a:gd name="connsiteY88" fmla="*/ 26332 h 341489"/>
                    <a:gd name="connsiteX89" fmla="*/ 279126 w 430827"/>
                    <a:gd name="connsiteY89" fmla="*/ 31541 h 341489"/>
                    <a:gd name="connsiteX90" fmla="*/ 293450 w 430827"/>
                    <a:gd name="connsiteY90" fmla="*/ 48469 h 341489"/>
                    <a:gd name="connsiteX91" fmla="*/ 309727 w 430827"/>
                    <a:gd name="connsiteY91" fmla="*/ 64746 h 341489"/>
                    <a:gd name="connsiteX92" fmla="*/ 307774 w 430827"/>
                    <a:gd name="connsiteY92" fmla="*/ 87534 h 341489"/>
                    <a:gd name="connsiteX93" fmla="*/ 308425 w 430827"/>
                    <a:gd name="connsiteY93" fmla="*/ 85581 h 341489"/>
                    <a:gd name="connsiteX94" fmla="*/ 309076 w 430827"/>
                    <a:gd name="connsiteY94" fmla="*/ 83627 h 341489"/>
                    <a:gd name="connsiteX95" fmla="*/ 303867 w 430827"/>
                    <a:gd name="connsiteY95" fmla="*/ 62793 h 341489"/>
                    <a:gd name="connsiteX96" fmla="*/ 288893 w 430827"/>
                    <a:gd name="connsiteY96" fmla="*/ 50422 h 341489"/>
                    <a:gd name="connsiteX97" fmla="*/ 290195 w 430827"/>
                    <a:gd name="connsiteY97" fmla="*/ 51725 h 341489"/>
                    <a:gd name="connsiteX98" fmla="*/ 225087 w 430827"/>
                    <a:gd name="connsiteY98" fmla="*/ 105764 h 341489"/>
                    <a:gd name="connsiteX99" fmla="*/ 198393 w 430827"/>
                    <a:gd name="connsiteY99" fmla="*/ 116832 h 341489"/>
                    <a:gd name="connsiteX100" fmla="*/ 176256 w 430827"/>
                    <a:gd name="connsiteY100" fmla="*/ 131156 h 341489"/>
                    <a:gd name="connsiteX101" fmla="*/ 171047 w 430827"/>
                    <a:gd name="connsiteY101" fmla="*/ 144829 h 341489"/>
                    <a:gd name="connsiteX102" fmla="*/ 169745 w 430827"/>
                    <a:gd name="connsiteY102" fmla="*/ 149386 h 341489"/>
                    <a:gd name="connsiteX103" fmla="*/ 169745 w 430827"/>
                    <a:gd name="connsiteY103" fmla="*/ 150037 h 341489"/>
                    <a:gd name="connsiteX104" fmla="*/ 161281 w 430827"/>
                    <a:gd name="connsiteY104" fmla="*/ 161757 h 341489"/>
                    <a:gd name="connsiteX105" fmla="*/ 123519 w 430827"/>
                    <a:gd name="connsiteY105" fmla="*/ 194962 h 341489"/>
                    <a:gd name="connsiteX106" fmla="*/ 123519 w 430827"/>
                    <a:gd name="connsiteY106" fmla="*/ 195613 h 341489"/>
                    <a:gd name="connsiteX107" fmla="*/ 110497 w 430827"/>
                    <a:gd name="connsiteY107" fmla="*/ 208634 h 341489"/>
                    <a:gd name="connsiteX108" fmla="*/ 103335 w 430827"/>
                    <a:gd name="connsiteY108" fmla="*/ 210587 h 341489"/>
                    <a:gd name="connsiteX109" fmla="*/ 98778 w 430827"/>
                    <a:gd name="connsiteY109" fmla="*/ 211239 h 341489"/>
                    <a:gd name="connsiteX110" fmla="*/ 70781 w 430827"/>
                    <a:gd name="connsiteY110" fmla="*/ 232073 h 341489"/>
                    <a:gd name="connsiteX111" fmla="*/ 64271 w 430827"/>
                    <a:gd name="connsiteY111" fmla="*/ 251605 h 341489"/>
                    <a:gd name="connsiteX112" fmla="*/ 63620 w 430827"/>
                    <a:gd name="connsiteY112" fmla="*/ 256163 h 341489"/>
                    <a:gd name="connsiteX113" fmla="*/ 61666 w 430827"/>
                    <a:gd name="connsiteY113" fmla="*/ 251605 h 341489"/>
                    <a:gd name="connsiteX114" fmla="*/ 61666 w 430827"/>
                    <a:gd name="connsiteY114" fmla="*/ 239235 h 341489"/>
                    <a:gd name="connsiteX115" fmla="*/ 60364 w 430827"/>
                    <a:gd name="connsiteY115" fmla="*/ 239886 h 341489"/>
                    <a:gd name="connsiteX116" fmla="*/ 59062 w 430827"/>
                    <a:gd name="connsiteY116" fmla="*/ 241188 h 341489"/>
                    <a:gd name="connsiteX117" fmla="*/ 23904 w 430827"/>
                    <a:gd name="connsiteY117" fmla="*/ 278300 h 341489"/>
                    <a:gd name="connsiteX118" fmla="*/ 23253 w 430827"/>
                    <a:gd name="connsiteY118" fmla="*/ 278300 h 341489"/>
                    <a:gd name="connsiteX119" fmla="*/ 22602 w 430827"/>
                    <a:gd name="connsiteY119" fmla="*/ 280253 h 341489"/>
                    <a:gd name="connsiteX120" fmla="*/ 20648 w 430827"/>
                    <a:gd name="connsiteY120" fmla="*/ 289368 h 341489"/>
                    <a:gd name="connsiteX121" fmla="*/ 20648 w 430827"/>
                    <a:gd name="connsiteY121" fmla="*/ 292623 h 341489"/>
                    <a:gd name="connsiteX122" fmla="*/ 20648 w 430827"/>
                    <a:gd name="connsiteY122" fmla="*/ 279602 h 341489"/>
                    <a:gd name="connsiteX123" fmla="*/ 21951 w 430827"/>
                    <a:gd name="connsiteY123" fmla="*/ 276346 h 341489"/>
                    <a:gd name="connsiteX124" fmla="*/ 21951 w 430827"/>
                    <a:gd name="connsiteY124" fmla="*/ 276346 h 341489"/>
                    <a:gd name="connsiteX125" fmla="*/ 21951 w 430827"/>
                    <a:gd name="connsiteY125" fmla="*/ 276346 h 341489"/>
                    <a:gd name="connsiteX126" fmla="*/ 20648 w 430827"/>
                    <a:gd name="connsiteY126" fmla="*/ 272440 h 341489"/>
                    <a:gd name="connsiteX127" fmla="*/ 6976 w 430827"/>
                    <a:gd name="connsiteY127" fmla="*/ 273742 h 341489"/>
                    <a:gd name="connsiteX128" fmla="*/ 1116 w 430827"/>
                    <a:gd name="connsiteY128" fmla="*/ 293925 h 341489"/>
                    <a:gd name="connsiteX129" fmla="*/ 3069 w 430827"/>
                    <a:gd name="connsiteY129" fmla="*/ 304994 h 341489"/>
                    <a:gd name="connsiteX130" fmla="*/ 2418 w 430827"/>
                    <a:gd name="connsiteY130" fmla="*/ 322573 h 341489"/>
                    <a:gd name="connsiteX131" fmla="*/ 19997 w 430827"/>
                    <a:gd name="connsiteY131" fmla="*/ 341454 h 341489"/>
                    <a:gd name="connsiteX132" fmla="*/ 24555 w 430827"/>
                    <a:gd name="connsiteY132" fmla="*/ 340152 h 341489"/>
                    <a:gd name="connsiteX133" fmla="*/ 21951 w 430827"/>
                    <a:gd name="connsiteY133" fmla="*/ 336246 h 341489"/>
                    <a:gd name="connsiteX134" fmla="*/ 19346 w 430827"/>
                    <a:gd name="connsiteY134" fmla="*/ 321922 h 341489"/>
                    <a:gd name="connsiteX135" fmla="*/ 33019 w 430827"/>
                    <a:gd name="connsiteY135" fmla="*/ 287415 h 341489"/>
                    <a:gd name="connsiteX136" fmla="*/ 34321 w 430827"/>
                    <a:gd name="connsiteY136" fmla="*/ 284810 h 341489"/>
                    <a:gd name="connsiteX137" fmla="*/ 34972 w 430827"/>
                    <a:gd name="connsiteY137" fmla="*/ 284810 h 341489"/>
                    <a:gd name="connsiteX138" fmla="*/ 34321 w 430827"/>
                    <a:gd name="connsiteY138" fmla="*/ 294577 h 341489"/>
                    <a:gd name="connsiteX139" fmla="*/ 36925 w 430827"/>
                    <a:gd name="connsiteY139" fmla="*/ 291321 h 341489"/>
                    <a:gd name="connsiteX140" fmla="*/ 66224 w 430827"/>
                    <a:gd name="connsiteY140" fmla="*/ 269185 h 341489"/>
                    <a:gd name="connsiteX141" fmla="*/ 109846 w 430827"/>
                    <a:gd name="connsiteY141" fmla="*/ 241839 h 341489"/>
                    <a:gd name="connsiteX142" fmla="*/ 120263 w 430827"/>
                    <a:gd name="connsiteY142" fmla="*/ 235980 h 341489"/>
                    <a:gd name="connsiteX143" fmla="*/ 127425 w 430827"/>
                    <a:gd name="connsiteY143" fmla="*/ 233375 h 341489"/>
                    <a:gd name="connsiteX144" fmla="*/ 137191 w 430827"/>
                    <a:gd name="connsiteY144" fmla="*/ 226864 h 341489"/>
                    <a:gd name="connsiteX145" fmla="*/ 129378 w 430827"/>
                    <a:gd name="connsiteY145" fmla="*/ 227516 h 341489"/>
                    <a:gd name="connsiteX146" fmla="*/ 131983 w 430827"/>
                    <a:gd name="connsiteY146" fmla="*/ 225562 h 341489"/>
                    <a:gd name="connsiteX147" fmla="*/ 160630 w 430827"/>
                    <a:gd name="connsiteY147" fmla="*/ 218400 h 341489"/>
                    <a:gd name="connsiteX148" fmla="*/ 200997 w 430827"/>
                    <a:gd name="connsiteY148" fmla="*/ 189102 h 341489"/>
                    <a:gd name="connsiteX149" fmla="*/ 204903 w 430827"/>
                    <a:gd name="connsiteY149" fmla="*/ 188451 h 341489"/>
                    <a:gd name="connsiteX150" fmla="*/ 242666 w 430827"/>
                    <a:gd name="connsiteY150" fmla="*/ 213843 h 341489"/>
                    <a:gd name="connsiteX151" fmla="*/ 255688 w 430827"/>
                    <a:gd name="connsiteY151" fmla="*/ 219052 h 341489"/>
                    <a:gd name="connsiteX152" fmla="*/ 275220 w 430827"/>
                    <a:gd name="connsiteY152" fmla="*/ 224911 h 341489"/>
                    <a:gd name="connsiteX153" fmla="*/ 280429 w 430827"/>
                    <a:gd name="connsiteY153" fmla="*/ 228818 h 341489"/>
                    <a:gd name="connsiteX154" fmla="*/ 277173 w 430827"/>
                    <a:gd name="connsiteY154" fmla="*/ 228167 h 341489"/>
                    <a:gd name="connsiteX155" fmla="*/ 229644 w 430827"/>
                    <a:gd name="connsiteY155" fmla="*/ 228167 h 341489"/>
                    <a:gd name="connsiteX156" fmla="*/ 219878 w 430827"/>
                    <a:gd name="connsiteY156" fmla="*/ 234677 h 341489"/>
                    <a:gd name="connsiteX157" fmla="*/ 178209 w 430827"/>
                    <a:gd name="connsiteY157" fmla="*/ 245746 h 341489"/>
                    <a:gd name="connsiteX158" fmla="*/ 174303 w 430827"/>
                    <a:gd name="connsiteY158" fmla="*/ 249652 h 341489"/>
                    <a:gd name="connsiteX159" fmla="*/ 176907 w 430827"/>
                    <a:gd name="connsiteY159" fmla="*/ 260069 h 341489"/>
                    <a:gd name="connsiteX160" fmla="*/ 172350 w 430827"/>
                    <a:gd name="connsiteY160" fmla="*/ 245095 h 341489"/>
                    <a:gd name="connsiteX161" fmla="*/ 154771 w 430827"/>
                    <a:gd name="connsiteY161" fmla="*/ 252908 h 341489"/>
                    <a:gd name="connsiteX162" fmla="*/ 153468 w 430827"/>
                    <a:gd name="connsiteY162" fmla="*/ 258116 h 341489"/>
                    <a:gd name="connsiteX163" fmla="*/ 161932 w 430827"/>
                    <a:gd name="connsiteY163" fmla="*/ 269185 h 341489"/>
                    <a:gd name="connsiteX164" fmla="*/ 167792 w 430827"/>
                    <a:gd name="connsiteY164" fmla="*/ 275695 h 341489"/>
                    <a:gd name="connsiteX165" fmla="*/ 172350 w 430827"/>
                    <a:gd name="connsiteY165" fmla="*/ 291972 h 341489"/>
                    <a:gd name="connsiteX166" fmla="*/ 186022 w 430827"/>
                    <a:gd name="connsiteY166" fmla="*/ 311505 h 341489"/>
                    <a:gd name="connsiteX167" fmla="*/ 192533 w 430827"/>
                    <a:gd name="connsiteY167" fmla="*/ 312156 h 341489"/>
                    <a:gd name="connsiteX168" fmla="*/ 195788 w 430827"/>
                    <a:gd name="connsiteY168" fmla="*/ 305645 h 341489"/>
                    <a:gd name="connsiteX169" fmla="*/ 192533 w 430827"/>
                    <a:gd name="connsiteY169" fmla="*/ 299785 h 341489"/>
                    <a:gd name="connsiteX170" fmla="*/ 185371 w 430827"/>
                    <a:gd name="connsiteY170" fmla="*/ 290670 h 341489"/>
                    <a:gd name="connsiteX171" fmla="*/ 187975 w 430827"/>
                    <a:gd name="connsiteY171" fmla="*/ 273091 h 341489"/>
                    <a:gd name="connsiteX172" fmla="*/ 193835 w 430827"/>
                    <a:gd name="connsiteY172" fmla="*/ 263976 h 341489"/>
                    <a:gd name="connsiteX173" fmla="*/ 205555 w 430827"/>
                    <a:gd name="connsiteY173" fmla="*/ 261372 h 341489"/>
                    <a:gd name="connsiteX174" fmla="*/ 244619 w 430827"/>
                    <a:gd name="connsiteY174" fmla="*/ 258116 h 341489"/>
                    <a:gd name="connsiteX175" fmla="*/ 262849 w 430827"/>
                    <a:gd name="connsiteY175" fmla="*/ 255512 h 341489"/>
                    <a:gd name="connsiteX176" fmla="*/ 221180 w 430827"/>
                    <a:gd name="connsiteY176" fmla="*/ 249652 h 341489"/>
                    <a:gd name="connsiteX177" fmla="*/ 225087 w 430827"/>
                    <a:gd name="connsiteY177" fmla="*/ 249001 h 341489"/>
                    <a:gd name="connsiteX178" fmla="*/ 246572 w 430827"/>
                    <a:gd name="connsiteY178" fmla="*/ 251605 h 341489"/>
                    <a:gd name="connsiteX179" fmla="*/ 279777 w 430827"/>
                    <a:gd name="connsiteY179" fmla="*/ 249001 h 341489"/>
                    <a:gd name="connsiteX180" fmla="*/ 294101 w 430827"/>
                    <a:gd name="connsiteY180" fmla="*/ 227516 h 341489"/>
                    <a:gd name="connsiteX181" fmla="*/ 292799 w 430827"/>
                    <a:gd name="connsiteY181" fmla="*/ 222307 h 341489"/>
                    <a:gd name="connsiteX182" fmla="*/ 294101 w 430827"/>
                    <a:gd name="connsiteY182" fmla="*/ 238584 h 341489"/>
                    <a:gd name="connsiteX183" fmla="*/ 294101 w 430827"/>
                    <a:gd name="connsiteY183" fmla="*/ 215796 h 341489"/>
                    <a:gd name="connsiteX184" fmla="*/ 292148 w 430827"/>
                    <a:gd name="connsiteY184" fmla="*/ 211239 h 341489"/>
                    <a:gd name="connsiteX185" fmla="*/ 261547 w 430827"/>
                    <a:gd name="connsiteY185" fmla="*/ 168267 h 341489"/>
                    <a:gd name="connsiteX186" fmla="*/ 250479 w 430827"/>
                    <a:gd name="connsiteY186" fmla="*/ 159803 h 341489"/>
                    <a:gd name="connsiteX187" fmla="*/ 223134 w 430827"/>
                    <a:gd name="connsiteY187" fmla="*/ 141573 h 341489"/>
                    <a:gd name="connsiteX188" fmla="*/ 225738 w 430827"/>
                    <a:gd name="connsiteY188" fmla="*/ 139620 h 341489"/>
                    <a:gd name="connsiteX189" fmla="*/ 242666 w 430827"/>
                    <a:gd name="connsiteY189" fmla="*/ 147433 h 341489"/>
                    <a:gd name="connsiteX190" fmla="*/ 232249 w 430827"/>
                    <a:gd name="connsiteY190" fmla="*/ 134411 h 341489"/>
                    <a:gd name="connsiteX191" fmla="*/ 233551 w 430827"/>
                    <a:gd name="connsiteY191" fmla="*/ 133109 h 341489"/>
                    <a:gd name="connsiteX192" fmla="*/ 234853 w 430827"/>
                    <a:gd name="connsiteY192" fmla="*/ 133760 h 341489"/>
                    <a:gd name="connsiteX193" fmla="*/ 244619 w 430827"/>
                    <a:gd name="connsiteY193" fmla="*/ 142875 h 341489"/>
                    <a:gd name="connsiteX194" fmla="*/ 238108 w 430827"/>
                    <a:gd name="connsiteY194" fmla="*/ 129854 h 341489"/>
                    <a:gd name="connsiteX195" fmla="*/ 240062 w 430827"/>
                    <a:gd name="connsiteY195" fmla="*/ 128552 h 341489"/>
                    <a:gd name="connsiteX196" fmla="*/ 248526 w 430827"/>
                    <a:gd name="connsiteY196" fmla="*/ 142875 h 341489"/>
                    <a:gd name="connsiteX197" fmla="*/ 246572 w 430827"/>
                    <a:gd name="connsiteY197" fmla="*/ 123994 h 341489"/>
                    <a:gd name="connsiteX198" fmla="*/ 247875 w 430827"/>
                    <a:gd name="connsiteY198" fmla="*/ 123343 h 341489"/>
                    <a:gd name="connsiteX199" fmla="*/ 248526 w 430827"/>
                    <a:gd name="connsiteY199" fmla="*/ 123994 h 341489"/>
                    <a:gd name="connsiteX200" fmla="*/ 252432 w 430827"/>
                    <a:gd name="connsiteY200" fmla="*/ 144178 h 341489"/>
                    <a:gd name="connsiteX201" fmla="*/ 261547 w 430827"/>
                    <a:gd name="connsiteY201" fmla="*/ 113577 h 341489"/>
                    <a:gd name="connsiteX202" fmla="*/ 262849 w 430827"/>
                    <a:gd name="connsiteY202" fmla="*/ 112926 h 341489"/>
                    <a:gd name="connsiteX203" fmla="*/ 262849 w 430827"/>
                    <a:gd name="connsiteY203" fmla="*/ 112926 h 341489"/>
                    <a:gd name="connsiteX204" fmla="*/ 262198 w 430827"/>
                    <a:gd name="connsiteY204" fmla="*/ 126598 h 341489"/>
                    <a:gd name="connsiteX205" fmla="*/ 256339 w 430827"/>
                    <a:gd name="connsiteY205" fmla="*/ 144178 h 341489"/>
                    <a:gd name="connsiteX206" fmla="*/ 277824 w 430827"/>
                    <a:gd name="connsiteY206" fmla="*/ 137016 h 341489"/>
                    <a:gd name="connsiteX207" fmla="*/ 287590 w 430827"/>
                    <a:gd name="connsiteY207" fmla="*/ 133109 h 341489"/>
                    <a:gd name="connsiteX208" fmla="*/ 307774 w 430827"/>
                    <a:gd name="connsiteY208" fmla="*/ 125947 h 341489"/>
                    <a:gd name="connsiteX209" fmla="*/ 337723 w 430827"/>
                    <a:gd name="connsiteY209" fmla="*/ 109019 h 341489"/>
                    <a:gd name="connsiteX210" fmla="*/ 340328 w 430827"/>
                    <a:gd name="connsiteY210" fmla="*/ 104462 h 341489"/>
                    <a:gd name="connsiteX211" fmla="*/ 337723 w 430827"/>
                    <a:gd name="connsiteY211" fmla="*/ 112275 h 341489"/>
                    <a:gd name="connsiteX212" fmla="*/ 337072 w 430827"/>
                    <a:gd name="connsiteY212" fmla="*/ 116832 h 341489"/>
                    <a:gd name="connsiteX213" fmla="*/ 350094 w 430827"/>
                    <a:gd name="connsiteY213" fmla="*/ 137667 h 341489"/>
                    <a:gd name="connsiteX214" fmla="*/ 359860 w 430827"/>
                    <a:gd name="connsiteY214" fmla="*/ 152642 h 341489"/>
                    <a:gd name="connsiteX215" fmla="*/ 366371 w 430827"/>
                    <a:gd name="connsiteY215" fmla="*/ 159803 h 341489"/>
                    <a:gd name="connsiteX216" fmla="*/ 370928 w 430827"/>
                    <a:gd name="connsiteY216" fmla="*/ 161106 h 341489"/>
                    <a:gd name="connsiteX217" fmla="*/ 378741 w 430827"/>
                    <a:gd name="connsiteY217" fmla="*/ 159803 h 341489"/>
                    <a:gd name="connsiteX218" fmla="*/ 400227 w 430827"/>
                    <a:gd name="connsiteY218" fmla="*/ 117483 h 341489"/>
                    <a:gd name="connsiteX219" fmla="*/ 402180 w 430827"/>
                    <a:gd name="connsiteY219" fmla="*/ 107717 h 341489"/>
                    <a:gd name="connsiteX220" fmla="*/ 402831 w 430827"/>
                    <a:gd name="connsiteY220" fmla="*/ 107717 h 341489"/>
                    <a:gd name="connsiteX221" fmla="*/ 401529 w 430827"/>
                    <a:gd name="connsiteY221" fmla="*/ 116832 h 341489"/>
                    <a:gd name="connsiteX222" fmla="*/ 411946 w 430827"/>
                    <a:gd name="connsiteY222" fmla="*/ 103160 h 341489"/>
                    <a:gd name="connsiteX223" fmla="*/ 425619 w 430827"/>
                    <a:gd name="connsiteY223" fmla="*/ 85581 h 341489"/>
                    <a:gd name="connsiteX224" fmla="*/ 429525 w 430827"/>
                    <a:gd name="connsiteY224" fmla="*/ 82325 h 341489"/>
                    <a:gd name="connsiteX225" fmla="*/ 424317 w 430827"/>
                    <a:gd name="connsiteY225" fmla="*/ 83627 h 341489"/>
                    <a:gd name="connsiteX226" fmla="*/ 430828 w 430827"/>
                    <a:gd name="connsiteY226" fmla="*/ 75163 h 341489"/>
                    <a:gd name="connsiteX227" fmla="*/ 427572 w 430827"/>
                    <a:gd name="connsiteY227" fmla="*/ 73861 h 341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</a:cxnLst>
                  <a:rect l="l" t="t" r="r" b="b"/>
                  <a:pathLst>
                    <a:path w="430827" h="341489">
                      <a:moveTo>
                        <a:pt x="427572" y="73861"/>
                      </a:moveTo>
                      <a:cubicBezTo>
                        <a:pt x="426921" y="74512"/>
                        <a:pt x="422364" y="81023"/>
                        <a:pt x="421712" y="81023"/>
                      </a:cubicBezTo>
                      <a:cubicBezTo>
                        <a:pt x="423015" y="77768"/>
                        <a:pt x="429525" y="66699"/>
                        <a:pt x="427572" y="66048"/>
                      </a:cubicBezTo>
                      <a:cubicBezTo>
                        <a:pt x="424968" y="64746"/>
                        <a:pt x="418457" y="79721"/>
                        <a:pt x="418457" y="79721"/>
                      </a:cubicBezTo>
                      <a:cubicBezTo>
                        <a:pt x="419759" y="70606"/>
                        <a:pt x="418457" y="64095"/>
                        <a:pt x="417155" y="64095"/>
                      </a:cubicBezTo>
                      <a:cubicBezTo>
                        <a:pt x="415202" y="64746"/>
                        <a:pt x="415853" y="71257"/>
                        <a:pt x="415202" y="73861"/>
                      </a:cubicBezTo>
                      <a:cubicBezTo>
                        <a:pt x="414551" y="77117"/>
                        <a:pt x="413248" y="79721"/>
                        <a:pt x="411946" y="82976"/>
                      </a:cubicBezTo>
                      <a:cubicBezTo>
                        <a:pt x="411946" y="83627"/>
                        <a:pt x="409993" y="83627"/>
                        <a:pt x="409342" y="83627"/>
                      </a:cubicBezTo>
                      <a:cubicBezTo>
                        <a:pt x="408691" y="82976"/>
                        <a:pt x="408040" y="81674"/>
                        <a:pt x="408691" y="81023"/>
                      </a:cubicBezTo>
                      <a:cubicBezTo>
                        <a:pt x="409342" y="79070"/>
                        <a:pt x="410644" y="77768"/>
                        <a:pt x="411295" y="76465"/>
                      </a:cubicBezTo>
                      <a:cubicBezTo>
                        <a:pt x="412597" y="74512"/>
                        <a:pt x="413248" y="72559"/>
                        <a:pt x="411946" y="70606"/>
                      </a:cubicBezTo>
                      <a:cubicBezTo>
                        <a:pt x="404133" y="74512"/>
                        <a:pt x="395018" y="91440"/>
                        <a:pt x="398274" y="97951"/>
                      </a:cubicBezTo>
                      <a:cubicBezTo>
                        <a:pt x="400227" y="97300"/>
                        <a:pt x="404133" y="96649"/>
                        <a:pt x="404133" y="97300"/>
                      </a:cubicBezTo>
                      <a:cubicBezTo>
                        <a:pt x="402180" y="97951"/>
                        <a:pt x="400227" y="98602"/>
                        <a:pt x="398274" y="99904"/>
                      </a:cubicBezTo>
                      <a:cubicBezTo>
                        <a:pt x="396971" y="100555"/>
                        <a:pt x="395018" y="101858"/>
                        <a:pt x="394367" y="103160"/>
                      </a:cubicBezTo>
                      <a:cubicBezTo>
                        <a:pt x="388507" y="110973"/>
                        <a:pt x="383299" y="118786"/>
                        <a:pt x="378090" y="125947"/>
                      </a:cubicBezTo>
                      <a:cubicBezTo>
                        <a:pt x="372882" y="132458"/>
                        <a:pt x="365720" y="137667"/>
                        <a:pt x="366371" y="147433"/>
                      </a:cubicBezTo>
                      <a:cubicBezTo>
                        <a:pt x="365720" y="145480"/>
                        <a:pt x="365069" y="144178"/>
                        <a:pt x="365720" y="142875"/>
                      </a:cubicBezTo>
                      <a:cubicBezTo>
                        <a:pt x="366371" y="138969"/>
                        <a:pt x="367673" y="134411"/>
                        <a:pt x="368324" y="130505"/>
                      </a:cubicBezTo>
                      <a:cubicBezTo>
                        <a:pt x="369626" y="124645"/>
                        <a:pt x="369626" y="119437"/>
                        <a:pt x="366371" y="114228"/>
                      </a:cubicBezTo>
                      <a:cubicBezTo>
                        <a:pt x="363115" y="109019"/>
                        <a:pt x="359860" y="106415"/>
                        <a:pt x="354651" y="104462"/>
                      </a:cubicBezTo>
                      <a:cubicBezTo>
                        <a:pt x="354651" y="104462"/>
                        <a:pt x="353349" y="103811"/>
                        <a:pt x="353349" y="103811"/>
                      </a:cubicBezTo>
                      <a:cubicBezTo>
                        <a:pt x="355302" y="103811"/>
                        <a:pt x="358558" y="105764"/>
                        <a:pt x="361162" y="107066"/>
                      </a:cubicBezTo>
                      <a:cubicBezTo>
                        <a:pt x="362464" y="101858"/>
                        <a:pt x="360511" y="97300"/>
                        <a:pt x="355954" y="94696"/>
                      </a:cubicBezTo>
                      <a:cubicBezTo>
                        <a:pt x="354651" y="94045"/>
                        <a:pt x="353349" y="92742"/>
                        <a:pt x="352698" y="91440"/>
                      </a:cubicBezTo>
                      <a:cubicBezTo>
                        <a:pt x="350745" y="88836"/>
                        <a:pt x="349443" y="86232"/>
                        <a:pt x="348141" y="83627"/>
                      </a:cubicBezTo>
                      <a:cubicBezTo>
                        <a:pt x="351396" y="83627"/>
                        <a:pt x="352698" y="84929"/>
                        <a:pt x="354651" y="90138"/>
                      </a:cubicBezTo>
                      <a:cubicBezTo>
                        <a:pt x="355954" y="94045"/>
                        <a:pt x="359209" y="95347"/>
                        <a:pt x="362464" y="92742"/>
                      </a:cubicBezTo>
                      <a:cubicBezTo>
                        <a:pt x="363115" y="92091"/>
                        <a:pt x="363767" y="92091"/>
                        <a:pt x="365069" y="91440"/>
                      </a:cubicBezTo>
                      <a:cubicBezTo>
                        <a:pt x="365720" y="90789"/>
                        <a:pt x="367022" y="90138"/>
                        <a:pt x="367673" y="89487"/>
                      </a:cubicBezTo>
                      <a:cubicBezTo>
                        <a:pt x="368324" y="89487"/>
                        <a:pt x="368975" y="88836"/>
                        <a:pt x="369626" y="88836"/>
                      </a:cubicBezTo>
                      <a:cubicBezTo>
                        <a:pt x="370277" y="88836"/>
                        <a:pt x="371579" y="88185"/>
                        <a:pt x="372231" y="88185"/>
                      </a:cubicBezTo>
                      <a:cubicBezTo>
                        <a:pt x="372882" y="88185"/>
                        <a:pt x="374184" y="87534"/>
                        <a:pt x="374835" y="87534"/>
                      </a:cubicBezTo>
                      <a:cubicBezTo>
                        <a:pt x="378090" y="89487"/>
                        <a:pt x="378090" y="86883"/>
                        <a:pt x="378741" y="84929"/>
                      </a:cubicBezTo>
                      <a:cubicBezTo>
                        <a:pt x="380043" y="81674"/>
                        <a:pt x="381346" y="78419"/>
                        <a:pt x="383299" y="75163"/>
                      </a:cubicBezTo>
                      <a:cubicBezTo>
                        <a:pt x="385903" y="71257"/>
                        <a:pt x="388507" y="68001"/>
                        <a:pt x="391112" y="64095"/>
                      </a:cubicBezTo>
                      <a:cubicBezTo>
                        <a:pt x="391763" y="62793"/>
                        <a:pt x="393065" y="62142"/>
                        <a:pt x="394367" y="61491"/>
                      </a:cubicBezTo>
                      <a:cubicBezTo>
                        <a:pt x="396971" y="60840"/>
                        <a:pt x="397623" y="60189"/>
                        <a:pt x="397623" y="57584"/>
                      </a:cubicBezTo>
                      <a:cubicBezTo>
                        <a:pt x="397623" y="48469"/>
                        <a:pt x="394367" y="40656"/>
                        <a:pt x="388507" y="33494"/>
                      </a:cubicBezTo>
                      <a:cubicBezTo>
                        <a:pt x="385252" y="29588"/>
                        <a:pt x="380695" y="26332"/>
                        <a:pt x="375486" y="25030"/>
                      </a:cubicBezTo>
                      <a:cubicBezTo>
                        <a:pt x="377439" y="26984"/>
                        <a:pt x="380043" y="28286"/>
                        <a:pt x="381997" y="29588"/>
                      </a:cubicBezTo>
                      <a:cubicBezTo>
                        <a:pt x="383950" y="31541"/>
                        <a:pt x="385903" y="33494"/>
                        <a:pt x="387205" y="35448"/>
                      </a:cubicBezTo>
                      <a:cubicBezTo>
                        <a:pt x="387205" y="35448"/>
                        <a:pt x="386554" y="36099"/>
                        <a:pt x="386554" y="36099"/>
                      </a:cubicBezTo>
                      <a:cubicBezTo>
                        <a:pt x="379392" y="28286"/>
                        <a:pt x="370277" y="26332"/>
                        <a:pt x="361162" y="28286"/>
                      </a:cubicBezTo>
                      <a:cubicBezTo>
                        <a:pt x="351396" y="30239"/>
                        <a:pt x="345536" y="37401"/>
                        <a:pt x="341630" y="46516"/>
                      </a:cubicBezTo>
                      <a:cubicBezTo>
                        <a:pt x="344234" y="34796"/>
                        <a:pt x="352047" y="28286"/>
                        <a:pt x="363115" y="24379"/>
                      </a:cubicBezTo>
                      <a:cubicBezTo>
                        <a:pt x="352698" y="25030"/>
                        <a:pt x="347490" y="26984"/>
                        <a:pt x="342281" y="33494"/>
                      </a:cubicBezTo>
                      <a:cubicBezTo>
                        <a:pt x="337072" y="39354"/>
                        <a:pt x="333817" y="46516"/>
                        <a:pt x="337723" y="54329"/>
                      </a:cubicBezTo>
                      <a:cubicBezTo>
                        <a:pt x="342932" y="66048"/>
                        <a:pt x="335770" y="80372"/>
                        <a:pt x="322749" y="82325"/>
                      </a:cubicBezTo>
                      <a:cubicBezTo>
                        <a:pt x="322098" y="82325"/>
                        <a:pt x="321446" y="82325"/>
                        <a:pt x="320144" y="81674"/>
                      </a:cubicBezTo>
                      <a:cubicBezTo>
                        <a:pt x="322749" y="80372"/>
                        <a:pt x="324051" y="79721"/>
                        <a:pt x="326004" y="79070"/>
                      </a:cubicBezTo>
                      <a:cubicBezTo>
                        <a:pt x="332515" y="75814"/>
                        <a:pt x="335770" y="69955"/>
                        <a:pt x="336421" y="62793"/>
                      </a:cubicBezTo>
                      <a:cubicBezTo>
                        <a:pt x="337072" y="55631"/>
                        <a:pt x="333166" y="51073"/>
                        <a:pt x="327306" y="47167"/>
                      </a:cubicBezTo>
                      <a:cubicBezTo>
                        <a:pt x="320795" y="43261"/>
                        <a:pt x="314285" y="42609"/>
                        <a:pt x="307123" y="41958"/>
                      </a:cubicBezTo>
                      <a:cubicBezTo>
                        <a:pt x="312331" y="39354"/>
                        <a:pt x="317540" y="40656"/>
                        <a:pt x="324051" y="41307"/>
                      </a:cubicBezTo>
                      <a:cubicBezTo>
                        <a:pt x="321446" y="36099"/>
                        <a:pt x="295403" y="4196"/>
                        <a:pt x="279777" y="940"/>
                      </a:cubicBezTo>
                      <a:cubicBezTo>
                        <a:pt x="270011" y="-1013"/>
                        <a:pt x="259594" y="289"/>
                        <a:pt x="249828" y="2894"/>
                      </a:cubicBezTo>
                      <a:cubicBezTo>
                        <a:pt x="245270" y="4196"/>
                        <a:pt x="245270" y="4196"/>
                        <a:pt x="239411" y="5498"/>
                      </a:cubicBezTo>
                      <a:cubicBezTo>
                        <a:pt x="236806" y="6149"/>
                        <a:pt x="232900" y="8753"/>
                        <a:pt x="232900" y="8753"/>
                      </a:cubicBezTo>
                      <a:cubicBezTo>
                        <a:pt x="240713" y="6800"/>
                        <a:pt x="251130" y="2894"/>
                        <a:pt x="259594" y="3545"/>
                      </a:cubicBezTo>
                      <a:cubicBezTo>
                        <a:pt x="258943" y="4196"/>
                        <a:pt x="258943" y="4847"/>
                        <a:pt x="258943" y="4847"/>
                      </a:cubicBezTo>
                      <a:cubicBezTo>
                        <a:pt x="258292" y="4847"/>
                        <a:pt x="257641" y="5498"/>
                        <a:pt x="257641" y="5498"/>
                      </a:cubicBezTo>
                      <a:cubicBezTo>
                        <a:pt x="243968" y="7451"/>
                        <a:pt x="234202" y="11358"/>
                        <a:pt x="221180" y="16566"/>
                      </a:cubicBezTo>
                      <a:cubicBezTo>
                        <a:pt x="218576" y="17868"/>
                        <a:pt x="212716" y="20473"/>
                        <a:pt x="209461" y="20473"/>
                      </a:cubicBezTo>
                      <a:cubicBezTo>
                        <a:pt x="206857" y="20473"/>
                        <a:pt x="204252" y="19171"/>
                        <a:pt x="202299" y="19822"/>
                      </a:cubicBezTo>
                      <a:cubicBezTo>
                        <a:pt x="196440" y="21775"/>
                        <a:pt x="192533" y="19171"/>
                        <a:pt x="187324" y="17868"/>
                      </a:cubicBezTo>
                      <a:cubicBezTo>
                        <a:pt x="185371" y="17217"/>
                        <a:pt x="180814" y="15915"/>
                        <a:pt x="180163" y="17217"/>
                      </a:cubicBezTo>
                      <a:cubicBezTo>
                        <a:pt x="179511" y="19171"/>
                        <a:pt x="183418" y="19171"/>
                        <a:pt x="184069" y="19822"/>
                      </a:cubicBezTo>
                      <a:cubicBezTo>
                        <a:pt x="187324" y="21124"/>
                        <a:pt x="191231" y="21775"/>
                        <a:pt x="191231" y="23728"/>
                      </a:cubicBezTo>
                      <a:cubicBezTo>
                        <a:pt x="190580" y="25030"/>
                        <a:pt x="189278" y="24379"/>
                        <a:pt x="188627" y="24379"/>
                      </a:cubicBezTo>
                      <a:cubicBezTo>
                        <a:pt x="184720" y="23728"/>
                        <a:pt x="173001" y="23728"/>
                        <a:pt x="173001" y="26332"/>
                      </a:cubicBezTo>
                      <a:cubicBezTo>
                        <a:pt x="173001" y="28937"/>
                        <a:pt x="182116" y="27635"/>
                        <a:pt x="186673" y="28286"/>
                      </a:cubicBezTo>
                      <a:cubicBezTo>
                        <a:pt x="189278" y="28937"/>
                        <a:pt x="190580" y="29588"/>
                        <a:pt x="187975" y="30890"/>
                      </a:cubicBezTo>
                      <a:cubicBezTo>
                        <a:pt x="187324" y="31541"/>
                        <a:pt x="179511" y="34145"/>
                        <a:pt x="175605" y="36099"/>
                      </a:cubicBezTo>
                      <a:cubicBezTo>
                        <a:pt x="174954" y="36750"/>
                        <a:pt x="174303" y="37401"/>
                        <a:pt x="174303" y="38052"/>
                      </a:cubicBezTo>
                      <a:cubicBezTo>
                        <a:pt x="174303" y="38703"/>
                        <a:pt x="174303" y="39354"/>
                        <a:pt x="175605" y="39354"/>
                      </a:cubicBezTo>
                      <a:cubicBezTo>
                        <a:pt x="176907" y="39354"/>
                        <a:pt x="177558" y="39354"/>
                        <a:pt x="178860" y="38703"/>
                      </a:cubicBezTo>
                      <a:cubicBezTo>
                        <a:pt x="182767" y="36750"/>
                        <a:pt x="191882" y="33494"/>
                        <a:pt x="193184" y="34796"/>
                      </a:cubicBezTo>
                      <a:cubicBezTo>
                        <a:pt x="195137" y="36099"/>
                        <a:pt x="186022" y="42609"/>
                        <a:pt x="182767" y="45214"/>
                      </a:cubicBezTo>
                      <a:cubicBezTo>
                        <a:pt x="181465" y="46516"/>
                        <a:pt x="180814" y="47818"/>
                        <a:pt x="181465" y="47818"/>
                      </a:cubicBezTo>
                      <a:cubicBezTo>
                        <a:pt x="183418" y="49120"/>
                        <a:pt x="192533" y="42609"/>
                        <a:pt x="197091" y="38703"/>
                      </a:cubicBezTo>
                      <a:cubicBezTo>
                        <a:pt x="198393" y="37401"/>
                        <a:pt x="200997" y="38703"/>
                        <a:pt x="195788" y="47818"/>
                      </a:cubicBezTo>
                      <a:cubicBezTo>
                        <a:pt x="194486" y="50422"/>
                        <a:pt x="198393" y="53678"/>
                        <a:pt x="202299" y="44563"/>
                      </a:cubicBezTo>
                      <a:cubicBezTo>
                        <a:pt x="207508" y="32192"/>
                        <a:pt x="215321" y="30239"/>
                        <a:pt x="217925" y="28937"/>
                      </a:cubicBezTo>
                      <a:cubicBezTo>
                        <a:pt x="225738" y="26332"/>
                        <a:pt x="234853" y="25681"/>
                        <a:pt x="243317" y="23728"/>
                      </a:cubicBezTo>
                      <a:cubicBezTo>
                        <a:pt x="254385" y="21124"/>
                        <a:pt x="264152" y="21775"/>
                        <a:pt x="275220" y="23077"/>
                      </a:cubicBezTo>
                      <a:cubicBezTo>
                        <a:pt x="281731" y="23728"/>
                        <a:pt x="286939" y="26984"/>
                        <a:pt x="291497" y="31541"/>
                      </a:cubicBezTo>
                      <a:cubicBezTo>
                        <a:pt x="292148" y="32192"/>
                        <a:pt x="292148" y="32843"/>
                        <a:pt x="292799" y="34145"/>
                      </a:cubicBezTo>
                      <a:cubicBezTo>
                        <a:pt x="287590" y="30239"/>
                        <a:pt x="283033" y="26984"/>
                        <a:pt x="276522" y="26332"/>
                      </a:cubicBezTo>
                      <a:cubicBezTo>
                        <a:pt x="277173" y="28286"/>
                        <a:pt x="277824" y="29588"/>
                        <a:pt x="279126" y="31541"/>
                      </a:cubicBezTo>
                      <a:cubicBezTo>
                        <a:pt x="283033" y="38052"/>
                        <a:pt x="288241" y="43261"/>
                        <a:pt x="293450" y="48469"/>
                      </a:cubicBezTo>
                      <a:cubicBezTo>
                        <a:pt x="299310" y="53678"/>
                        <a:pt x="305170" y="58886"/>
                        <a:pt x="309727" y="64746"/>
                      </a:cubicBezTo>
                      <a:cubicBezTo>
                        <a:pt x="316238" y="71257"/>
                        <a:pt x="313634" y="83627"/>
                        <a:pt x="307774" y="87534"/>
                      </a:cubicBezTo>
                      <a:cubicBezTo>
                        <a:pt x="307774" y="86883"/>
                        <a:pt x="308425" y="86232"/>
                        <a:pt x="308425" y="85581"/>
                      </a:cubicBezTo>
                      <a:cubicBezTo>
                        <a:pt x="308425" y="84929"/>
                        <a:pt x="309076" y="84278"/>
                        <a:pt x="309076" y="83627"/>
                      </a:cubicBezTo>
                      <a:cubicBezTo>
                        <a:pt x="312982" y="75163"/>
                        <a:pt x="309727" y="68653"/>
                        <a:pt x="303867" y="62793"/>
                      </a:cubicBezTo>
                      <a:cubicBezTo>
                        <a:pt x="299310" y="58235"/>
                        <a:pt x="294101" y="54329"/>
                        <a:pt x="288893" y="50422"/>
                      </a:cubicBezTo>
                      <a:lnTo>
                        <a:pt x="290195" y="51725"/>
                      </a:lnTo>
                      <a:cubicBezTo>
                        <a:pt x="270662" y="70606"/>
                        <a:pt x="247875" y="89487"/>
                        <a:pt x="225087" y="105764"/>
                      </a:cubicBezTo>
                      <a:cubicBezTo>
                        <a:pt x="217274" y="110973"/>
                        <a:pt x="209461" y="116181"/>
                        <a:pt x="198393" y="116832"/>
                      </a:cubicBezTo>
                      <a:cubicBezTo>
                        <a:pt x="188627" y="117483"/>
                        <a:pt x="180163" y="122692"/>
                        <a:pt x="176256" y="131156"/>
                      </a:cubicBezTo>
                      <a:cubicBezTo>
                        <a:pt x="174303" y="135062"/>
                        <a:pt x="172350" y="140271"/>
                        <a:pt x="171047" y="144829"/>
                      </a:cubicBezTo>
                      <a:cubicBezTo>
                        <a:pt x="170396" y="146131"/>
                        <a:pt x="169745" y="148084"/>
                        <a:pt x="169745" y="149386"/>
                      </a:cubicBezTo>
                      <a:lnTo>
                        <a:pt x="169745" y="150037"/>
                      </a:lnTo>
                      <a:cubicBezTo>
                        <a:pt x="168443" y="154595"/>
                        <a:pt x="166490" y="159152"/>
                        <a:pt x="161281" y="161757"/>
                      </a:cubicBezTo>
                      <a:cubicBezTo>
                        <a:pt x="145004" y="168919"/>
                        <a:pt x="131983" y="179987"/>
                        <a:pt x="123519" y="194962"/>
                      </a:cubicBezTo>
                      <a:lnTo>
                        <a:pt x="123519" y="195613"/>
                      </a:lnTo>
                      <a:cubicBezTo>
                        <a:pt x="120263" y="200821"/>
                        <a:pt x="117659" y="206681"/>
                        <a:pt x="110497" y="208634"/>
                      </a:cubicBezTo>
                      <a:cubicBezTo>
                        <a:pt x="107893" y="209285"/>
                        <a:pt x="105940" y="209936"/>
                        <a:pt x="103335" y="210587"/>
                      </a:cubicBezTo>
                      <a:cubicBezTo>
                        <a:pt x="102033" y="210587"/>
                        <a:pt x="100080" y="211239"/>
                        <a:pt x="98778" y="211239"/>
                      </a:cubicBezTo>
                      <a:cubicBezTo>
                        <a:pt x="87058" y="214494"/>
                        <a:pt x="77292" y="221005"/>
                        <a:pt x="70781" y="232073"/>
                      </a:cubicBezTo>
                      <a:cubicBezTo>
                        <a:pt x="67526" y="237282"/>
                        <a:pt x="65573" y="243141"/>
                        <a:pt x="64271" y="251605"/>
                      </a:cubicBezTo>
                      <a:lnTo>
                        <a:pt x="63620" y="256163"/>
                      </a:lnTo>
                      <a:lnTo>
                        <a:pt x="61666" y="251605"/>
                      </a:lnTo>
                      <a:cubicBezTo>
                        <a:pt x="59713" y="247048"/>
                        <a:pt x="60364" y="243141"/>
                        <a:pt x="61666" y="239235"/>
                      </a:cubicBezTo>
                      <a:cubicBezTo>
                        <a:pt x="61015" y="239235"/>
                        <a:pt x="61015" y="239886"/>
                        <a:pt x="60364" y="239886"/>
                      </a:cubicBezTo>
                      <a:lnTo>
                        <a:pt x="59062" y="241188"/>
                      </a:lnTo>
                      <a:cubicBezTo>
                        <a:pt x="51249" y="247699"/>
                        <a:pt x="37577" y="260721"/>
                        <a:pt x="23904" y="278300"/>
                      </a:cubicBezTo>
                      <a:lnTo>
                        <a:pt x="23253" y="278300"/>
                      </a:lnTo>
                      <a:cubicBezTo>
                        <a:pt x="23253" y="278951"/>
                        <a:pt x="22602" y="279602"/>
                        <a:pt x="22602" y="280253"/>
                      </a:cubicBezTo>
                      <a:cubicBezTo>
                        <a:pt x="21951" y="283508"/>
                        <a:pt x="21300" y="286113"/>
                        <a:pt x="20648" y="289368"/>
                      </a:cubicBezTo>
                      <a:cubicBezTo>
                        <a:pt x="20648" y="290019"/>
                        <a:pt x="20648" y="291321"/>
                        <a:pt x="20648" y="292623"/>
                      </a:cubicBezTo>
                      <a:cubicBezTo>
                        <a:pt x="16742" y="287415"/>
                        <a:pt x="18695" y="283508"/>
                        <a:pt x="20648" y="279602"/>
                      </a:cubicBezTo>
                      <a:cubicBezTo>
                        <a:pt x="21300" y="278300"/>
                        <a:pt x="21300" y="277649"/>
                        <a:pt x="21951" y="276346"/>
                      </a:cubicBezTo>
                      <a:lnTo>
                        <a:pt x="21951" y="276346"/>
                      </a:lnTo>
                      <a:lnTo>
                        <a:pt x="21951" y="276346"/>
                      </a:lnTo>
                      <a:cubicBezTo>
                        <a:pt x="21951" y="274393"/>
                        <a:pt x="21951" y="273091"/>
                        <a:pt x="20648" y="272440"/>
                      </a:cubicBezTo>
                      <a:cubicBezTo>
                        <a:pt x="16091" y="271138"/>
                        <a:pt x="11533" y="271138"/>
                        <a:pt x="6976" y="273742"/>
                      </a:cubicBezTo>
                      <a:cubicBezTo>
                        <a:pt x="465" y="277649"/>
                        <a:pt x="-1488" y="285461"/>
                        <a:pt x="1116" y="293925"/>
                      </a:cubicBezTo>
                      <a:cubicBezTo>
                        <a:pt x="2418" y="297181"/>
                        <a:pt x="3069" y="301087"/>
                        <a:pt x="3069" y="304994"/>
                      </a:cubicBezTo>
                      <a:cubicBezTo>
                        <a:pt x="3069" y="310854"/>
                        <a:pt x="3069" y="316713"/>
                        <a:pt x="2418" y="322573"/>
                      </a:cubicBezTo>
                      <a:cubicBezTo>
                        <a:pt x="465" y="333641"/>
                        <a:pt x="8929" y="342105"/>
                        <a:pt x="19997" y="341454"/>
                      </a:cubicBezTo>
                      <a:cubicBezTo>
                        <a:pt x="21300" y="341454"/>
                        <a:pt x="22602" y="340803"/>
                        <a:pt x="24555" y="340152"/>
                      </a:cubicBezTo>
                      <a:cubicBezTo>
                        <a:pt x="23904" y="338850"/>
                        <a:pt x="23253" y="336897"/>
                        <a:pt x="21951" y="336246"/>
                      </a:cubicBezTo>
                      <a:cubicBezTo>
                        <a:pt x="16742" y="331688"/>
                        <a:pt x="15440" y="327782"/>
                        <a:pt x="19346" y="321922"/>
                      </a:cubicBezTo>
                      <a:cubicBezTo>
                        <a:pt x="26508" y="311505"/>
                        <a:pt x="31717" y="300436"/>
                        <a:pt x="33019" y="287415"/>
                      </a:cubicBezTo>
                      <a:cubicBezTo>
                        <a:pt x="33019" y="286113"/>
                        <a:pt x="33670" y="285461"/>
                        <a:pt x="34321" y="284810"/>
                      </a:cubicBezTo>
                      <a:cubicBezTo>
                        <a:pt x="34321" y="284810"/>
                        <a:pt x="34972" y="284810"/>
                        <a:pt x="34972" y="284810"/>
                      </a:cubicBezTo>
                      <a:cubicBezTo>
                        <a:pt x="34972" y="288066"/>
                        <a:pt x="34972" y="291321"/>
                        <a:pt x="34321" y="294577"/>
                      </a:cubicBezTo>
                      <a:cubicBezTo>
                        <a:pt x="35623" y="293274"/>
                        <a:pt x="36274" y="292623"/>
                        <a:pt x="36925" y="291321"/>
                      </a:cubicBezTo>
                      <a:cubicBezTo>
                        <a:pt x="45389" y="282206"/>
                        <a:pt x="54505" y="273742"/>
                        <a:pt x="66224" y="269185"/>
                      </a:cubicBezTo>
                      <a:cubicBezTo>
                        <a:pt x="82501" y="262674"/>
                        <a:pt x="97476" y="254210"/>
                        <a:pt x="109846" y="241839"/>
                      </a:cubicBezTo>
                      <a:cubicBezTo>
                        <a:pt x="113102" y="238584"/>
                        <a:pt x="116357" y="236631"/>
                        <a:pt x="120263" y="235980"/>
                      </a:cubicBezTo>
                      <a:cubicBezTo>
                        <a:pt x="122868" y="235328"/>
                        <a:pt x="124821" y="234026"/>
                        <a:pt x="127425" y="233375"/>
                      </a:cubicBezTo>
                      <a:cubicBezTo>
                        <a:pt x="130030" y="232073"/>
                        <a:pt x="134587" y="228818"/>
                        <a:pt x="137191" y="226864"/>
                      </a:cubicBezTo>
                      <a:cubicBezTo>
                        <a:pt x="135238" y="226864"/>
                        <a:pt x="131983" y="227516"/>
                        <a:pt x="129378" y="227516"/>
                      </a:cubicBezTo>
                      <a:lnTo>
                        <a:pt x="131983" y="225562"/>
                      </a:lnTo>
                      <a:cubicBezTo>
                        <a:pt x="140447" y="224911"/>
                        <a:pt x="152166" y="221656"/>
                        <a:pt x="160630" y="218400"/>
                      </a:cubicBezTo>
                      <a:cubicBezTo>
                        <a:pt x="176907" y="212541"/>
                        <a:pt x="190580" y="202775"/>
                        <a:pt x="200997" y="189102"/>
                      </a:cubicBezTo>
                      <a:cubicBezTo>
                        <a:pt x="202299" y="187149"/>
                        <a:pt x="203601" y="187149"/>
                        <a:pt x="204903" y="188451"/>
                      </a:cubicBezTo>
                      <a:cubicBezTo>
                        <a:pt x="216623" y="198868"/>
                        <a:pt x="228993" y="207332"/>
                        <a:pt x="242666" y="213843"/>
                      </a:cubicBezTo>
                      <a:cubicBezTo>
                        <a:pt x="247224" y="215796"/>
                        <a:pt x="251130" y="218400"/>
                        <a:pt x="255688" y="219052"/>
                      </a:cubicBezTo>
                      <a:cubicBezTo>
                        <a:pt x="262198" y="220354"/>
                        <a:pt x="269360" y="221656"/>
                        <a:pt x="275220" y="224911"/>
                      </a:cubicBezTo>
                      <a:cubicBezTo>
                        <a:pt x="277173" y="226213"/>
                        <a:pt x="279126" y="227516"/>
                        <a:pt x="280429" y="228818"/>
                      </a:cubicBezTo>
                      <a:cubicBezTo>
                        <a:pt x="279126" y="228818"/>
                        <a:pt x="277824" y="228818"/>
                        <a:pt x="277173" y="228167"/>
                      </a:cubicBezTo>
                      <a:cubicBezTo>
                        <a:pt x="261547" y="219703"/>
                        <a:pt x="245270" y="219703"/>
                        <a:pt x="229644" y="228167"/>
                      </a:cubicBezTo>
                      <a:cubicBezTo>
                        <a:pt x="226389" y="230120"/>
                        <a:pt x="223134" y="232724"/>
                        <a:pt x="219878" y="234677"/>
                      </a:cubicBezTo>
                      <a:cubicBezTo>
                        <a:pt x="206857" y="240537"/>
                        <a:pt x="192533" y="244444"/>
                        <a:pt x="178209" y="245746"/>
                      </a:cubicBezTo>
                      <a:cubicBezTo>
                        <a:pt x="175605" y="245746"/>
                        <a:pt x="173652" y="247048"/>
                        <a:pt x="174303" y="249652"/>
                      </a:cubicBezTo>
                      <a:cubicBezTo>
                        <a:pt x="174954" y="252908"/>
                        <a:pt x="176256" y="256814"/>
                        <a:pt x="176907" y="260069"/>
                      </a:cubicBezTo>
                      <a:cubicBezTo>
                        <a:pt x="171699" y="256163"/>
                        <a:pt x="171047" y="250954"/>
                        <a:pt x="172350" y="245095"/>
                      </a:cubicBezTo>
                      <a:cubicBezTo>
                        <a:pt x="165188" y="245095"/>
                        <a:pt x="159328" y="247699"/>
                        <a:pt x="154771" y="252908"/>
                      </a:cubicBezTo>
                      <a:cubicBezTo>
                        <a:pt x="153468" y="254210"/>
                        <a:pt x="152817" y="256163"/>
                        <a:pt x="153468" y="258116"/>
                      </a:cubicBezTo>
                      <a:cubicBezTo>
                        <a:pt x="154119" y="263325"/>
                        <a:pt x="158026" y="265929"/>
                        <a:pt x="161932" y="269185"/>
                      </a:cubicBezTo>
                      <a:cubicBezTo>
                        <a:pt x="164537" y="271138"/>
                        <a:pt x="166490" y="273091"/>
                        <a:pt x="167792" y="275695"/>
                      </a:cubicBezTo>
                      <a:cubicBezTo>
                        <a:pt x="169745" y="280904"/>
                        <a:pt x="170396" y="286764"/>
                        <a:pt x="172350" y="291972"/>
                      </a:cubicBezTo>
                      <a:cubicBezTo>
                        <a:pt x="174954" y="299785"/>
                        <a:pt x="179511" y="306947"/>
                        <a:pt x="186022" y="311505"/>
                      </a:cubicBezTo>
                      <a:cubicBezTo>
                        <a:pt x="187975" y="312807"/>
                        <a:pt x="189929" y="313458"/>
                        <a:pt x="192533" y="312156"/>
                      </a:cubicBezTo>
                      <a:cubicBezTo>
                        <a:pt x="194486" y="310202"/>
                        <a:pt x="196440" y="308249"/>
                        <a:pt x="195788" y="305645"/>
                      </a:cubicBezTo>
                      <a:cubicBezTo>
                        <a:pt x="195137" y="303692"/>
                        <a:pt x="193835" y="301738"/>
                        <a:pt x="192533" y="299785"/>
                      </a:cubicBezTo>
                      <a:cubicBezTo>
                        <a:pt x="186022" y="297181"/>
                        <a:pt x="184720" y="294577"/>
                        <a:pt x="185371" y="290670"/>
                      </a:cubicBezTo>
                      <a:cubicBezTo>
                        <a:pt x="186022" y="284810"/>
                        <a:pt x="186673" y="278951"/>
                        <a:pt x="187975" y="273091"/>
                      </a:cubicBezTo>
                      <a:cubicBezTo>
                        <a:pt x="188627" y="269185"/>
                        <a:pt x="189929" y="265278"/>
                        <a:pt x="193835" y="263976"/>
                      </a:cubicBezTo>
                      <a:cubicBezTo>
                        <a:pt x="197742" y="262674"/>
                        <a:pt x="201648" y="261372"/>
                        <a:pt x="205555" y="261372"/>
                      </a:cubicBezTo>
                      <a:cubicBezTo>
                        <a:pt x="218576" y="260069"/>
                        <a:pt x="231598" y="259418"/>
                        <a:pt x="244619" y="258116"/>
                      </a:cubicBezTo>
                      <a:cubicBezTo>
                        <a:pt x="250479" y="257465"/>
                        <a:pt x="256990" y="256163"/>
                        <a:pt x="262849" y="255512"/>
                      </a:cubicBezTo>
                      <a:cubicBezTo>
                        <a:pt x="248526" y="254861"/>
                        <a:pt x="234853" y="253559"/>
                        <a:pt x="221180" y="249652"/>
                      </a:cubicBezTo>
                      <a:cubicBezTo>
                        <a:pt x="222483" y="249001"/>
                        <a:pt x="223785" y="249001"/>
                        <a:pt x="225087" y="249001"/>
                      </a:cubicBezTo>
                      <a:cubicBezTo>
                        <a:pt x="232249" y="249652"/>
                        <a:pt x="239411" y="250954"/>
                        <a:pt x="246572" y="251605"/>
                      </a:cubicBezTo>
                      <a:cubicBezTo>
                        <a:pt x="257641" y="252256"/>
                        <a:pt x="268709" y="252256"/>
                        <a:pt x="279777" y="249001"/>
                      </a:cubicBezTo>
                      <a:cubicBezTo>
                        <a:pt x="290195" y="245746"/>
                        <a:pt x="294752" y="239235"/>
                        <a:pt x="294101" y="227516"/>
                      </a:cubicBezTo>
                      <a:cubicBezTo>
                        <a:pt x="294101" y="225562"/>
                        <a:pt x="293450" y="223609"/>
                        <a:pt x="292799" y="222307"/>
                      </a:cubicBezTo>
                      <a:cubicBezTo>
                        <a:pt x="294752" y="224260"/>
                        <a:pt x="296054" y="232724"/>
                        <a:pt x="294101" y="238584"/>
                      </a:cubicBezTo>
                      <a:cubicBezTo>
                        <a:pt x="296705" y="230771"/>
                        <a:pt x="299310" y="226213"/>
                        <a:pt x="294101" y="215796"/>
                      </a:cubicBezTo>
                      <a:cubicBezTo>
                        <a:pt x="293450" y="214494"/>
                        <a:pt x="292148" y="211239"/>
                        <a:pt x="292148" y="211239"/>
                      </a:cubicBezTo>
                      <a:cubicBezTo>
                        <a:pt x="286288" y="193659"/>
                        <a:pt x="276522" y="179336"/>
                        <a:pt x="261547" y="168267"/>
                      </a:cubicBezTo>
                      <a:cubicBezTo>
                        <a:pt x="257641" y="165663"/>
                        <a:pt x="253734" y="163059"/>
                        <a:pt x="250479" y="159803"/>
                      </a:cubicBezTo>
                      <a:cubicBezTo>
                        <a:pt x="242666" y="150688"/>
                        <a:pt x="233551" y="144178"/>
                        <a:pt x="223134" y="141573"/>
                      </a:cubicBezTo>
                      <a:lnTo>
                        <a:pt x="225738" y="139620"/>
                      </a:lnTo>
                      <a:cubicBezTo>
                        <a:pt x="231598" y="141573"/>
                        <a:pt x="237457" y="144178"/>
                        <a:pt x="242666" y="147433"/>
                      </a:cubicBezTo>
                      <a:cubicBezTo>
                        <a:pt x="240062" y="142224"/>
                        <a:pt x="236155" y="138318"/>
                        <a:pt x="232249" y="134411"/>
                      </a:cubicBezTo>
                      <a:lnTo>
                        <a:pt x="233551" y="133109"/>
                      </a:lnTo>
                      <a:cubicBezTo>
                        <a:pt x="234202" y="133109"/>
                        <a:pt x="234202" y="133760"/>
                        <a:pt x="234853" y="133760"/>
                      </a:cubicBezTo>
                      <a:cubicBezTo>
                        <a:pt x="238760" y="136365"/>
                        <a:pt x="241364" y="139620"/>
                        <a:pt x="244619" y="142875"/>
                      </a:cubicBezTo>
                      <a:cubicBezTo>
                        <a:pt x="243317" y="137667"/>
                        <a:pt x="241364" y="133109"/>
                        <a:pt x="238108" y="129854"/>
                      </a:cubicBezTo>
                      <a:lnTo>
                        <a:pt x="240062" y="128552"/>
                      </a:lnTo>
                      <a:cubicBezTo>
                        <a:pt x="243968" y="132458"/>
                        <a:pt x="246572" y="137016"/>
                        <a:pt x="248526" y="142875"/>
                      </a:cubicBezTo>
                      <a:cubicBezTo>
                        <a:pt x="249828" y="136365"/>
                        <a:pt x="249177" y="129854"/>
                        <a:pt x="246572" y="123994"/>
                      </a:cubicBezTo>
                      <a:lnTo>
                        <a:pt x="247875" y="123343"/>
                      </a:lnTo>
                      <a:cubicBezTo>
                        <a:pt x="247875" y="123343"/>
                        <a:pt x="247875" y="123994"/>
                        <a:pt x="248526" y="123994"/>
                      </a:cubicBezTo>
                      <a:cubicBezTo>
                        <a:pt x="251781" y="130505"/>
                        <a:pt x="252432" y="137016"/>
                        <a:pt x="252432" y="144178"/>
                      </a:cubicBezTo>
                      <a:cubicBezTo>
                        <a:pt x="258943" y="135062"/>
                        <a:pt x="261547" y="124645"/>
                        <a:pt x="261547" y="113577"/>
                      </a:cubicBezTo>
                      <a:lnTo>
                        <a:pt x="262849" y="112926"/>
                      </a:lnTo>
                      <a:lnTo>
                        <a:pt x="262849" y="112926"/>
                      </a:lnTo>
                      <a:cubicBezTo>
                        <a:pt x="264152" y="117483"/>
                        <a:pt x="263501" y="122041"/>
                        <a:pt x="262198" y="126598"/>
                      </a:cubicBezTo>
                      <a:cubicBezTo>
                        <a:pt x="260896" y="132458"/>
                        <a:pt x="258292" y="138318"/>
                        <a:pt x="256339" y="144178"/>
                      </a:cubicBezTo>
                      <a:cubicBezTo>
                        <a:pt x="263501" y="141573"/>
                        <a:pt x="270662" y="139620"/>
                        <a:pt x="277824" y="137016"/>
                      </a:cubicBezTo>
                      <a:cubicBezTo>
                        <a:pt x="281080" y="135714"/>
                        <a:pt x="284335" y="135062"/>
                        <a:pt x="287590" y="133109"/>
                      </a:cubicBezTo>
                      <a:cubicBezTo>
                        <a:pt x="294101" y="129203"/>
                        <a:pt x="300612" y="127250"/>
                        <a:pt x="307774" y="125947"/>
                      </a:cubicBezTo>
                      <a:cubicBezTo>
                        <a:pt x="322749" y="123343"/>
                        <a:pt x="330562" y="122692"/>
                        <a:pt x="337723" y="109019"/>
                      </a:cubicBezTo>
                      <a:cubicBezTo>
                        <a:pt x="338374" y="107717"/>
                        <a:pt x="339677" y="105764"/>
                        <a:pt x="340328" y="104462"/>
                      </a:cubicBezTo>
                      <a:cubicBezTo>
                        <a:pt x="340328" y="104462"/>
                        <a:pt x="340979" y="107717"/>
                        <a:pt x="337723" y="112275"/>
                      </a:cubicBezTo>
                      <a:cubicBezTo>
                        <a:pt x="337072" y="113577"/>
                        <a:pt x="336421" y="115530"/>
                        <a:pt x="337072" y="116832"/>
                      </a:cubicBezTo>
                      <a:cubicBezTo>
                        <a:pt x="339677" y="125296"/>
                        <a:pt x="344234" y="131807"/>
                        <a:pt x="350094" y="137667"/>
                      </a:cubicBezTo>
                      <a:cubicBezTo>
                        <a:pt x="354651" y="142224"/>
                        <a:pt x="357907" y="147433"/>
                        <a:pt x="359860" y="152642"/>
                      </a:cubicBezTo>
                      <a:cubicBezTo>
                        <a:pt x="361162" y="155897"/>
                        <a:pt x="363115" y="158501"/>
                        <a:pt x="366371" y="159803"/>
                      </a:cubicBezTo>
                      <a:cubicBezTo>
                        <a:pt x="367673" y="160455"/>
                        <a:pt x="369626" y="160455"/>
                        <a:pt x="370928" y="161106"/>
                      </a:cubicBezTo>
                      <a:cubicBezTo>
                        <a:pt x="374835" y="163059"/>
                        <a:pt x="376137" y="163059"/>
                        <a:pt x="378741" y="159803"/>
                      </a:cubicBezTo>
                      <a:cubicBezTo>
                        <a:pt x="389810" y="147433"/>
                        <a:pt x="397623" y="133760"/>
                        <a:pt x="400227" y="117483"/>
                      </a:cubicBezTo>
                      <a:cubicBezTo>
                        <a:pt x="400878" y="114228"/>
                        <a:pt x="401529" y="110973"/>
                        <a:pt x="402180" y="107717"/>
                      </a:cubicBezTo>
                      <a:cubicBezTo>
                        <a:pt x="402180" y="107717"/>
                        <a:pt x="402831" y="107717"/>
                        <a:pt x="402831" y="107717"/>
                      </a:cubicBezTo>
                      <a:cubicBezTo>
                        <a:pt x="402831" y="109670"/>
                        <a:pt x="401529" y="114879"/>
                        <a:pt x="401529" y="116832"/>
                      </a:cubicBezTo>
                      <a:cubicBezTo>
                        <a:pt x="403482" y="112275"/>
                        <a:pt x="408040" y="105764"/>
                        <a:pt x="411946" y="103160"/>
                      </a:cubicBezTo>
                      <a:cubicBezTo>
                        <a:pt x="419108" y="99253"/>
                        <a:pt x="419759" y="91440"/>
                        <a:pt x="425619" y="85581"/>
                      </a:cubicBezTo>
                      <a:cubicBezTo>
                        <a:pt x="428874" y="83627"/>
                        <a:pt x="429525" y="82325"/>
                        <a:pt x="429525" y="82325"/>
                      </a:cubicBezTo>
                      <a:cubicBezTo>
                        <a:pt x="429525" y="79721"/>
                        <a:pt x="424317" y="84278"/>
                        <a:pt x="424317" y="83627"/>
                      </a:cubicBezTo>
                      <a:cubicBezTo>
                        <a:pt x="427572" y="80372"/>
                        <a:pt x="427572" y="79070"/>
                        <a:pt x="430828" y="75163"/>
                      </a:cubicBezTo>
                      <a:cubicBezTo>
                        <a:pt x="430176" y="73861"/>
                        <a:pt x="429525" y="71908"/>
                        <a:pt x="427572" y="73861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" name="Полилиния: фигура 341">
                  <a:extLst>
                    <a:ext uri="{FF2B5EF4-FFF2-40B4-BE49-F238E27FC236}">
                      <a16:creationId xmlns:a16="http://schemas.microsoft.com/office/drawing/2014/main" id="{9E65F7A0-EFC0-09A3-6DC0-77C42142E025}"/>
                    </a:ext>
                  </a:extLst>
                </p:cNvPr>
                <p:cNvSpPr/>
                <p:nvPr/>
              </p:nvSpPr>
              <p:spPr>
                <a:xfrm>
                  <a:off x="6636202" y="9928950"/>
                  <a:ext cx="136726" cy="18230"/>
                </a:xfrm>
                <a:custGeom>
                  <a:avLst/>
                  <a:gdLst>
                    <a:gd name="connsiteX0" fmla="*/ 136726 w 136726"/>
                    <a:gd name="connsiteY0" fmla="*/ 0 h 18230"/>
                    <a:gd name="connsiteX1" fmla="*/ 0 w 136726"/>
                    <a:gd name="connsiteY1" fmla="*/ 12370 h 18230"/>
                    <a:gd name="connsiteX2" fmla="*/ 117845 w 136726"/>
                    <a:gd name="connsiteY2" fmla="*/ 18230 h 18230"/>
                    <a:gd name="connsiteX3" fmla="*/ 136726 w 136726"/>
                    <a:gd name="connsiteY3" fmla="*/ 0 h 18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6726" h="18230">
                      <a:moveTo>
                        <a:pt x="136726" y="0"/>
                      </a:moveTo>
                      <a:lnTo>
                        <a:pt x="0" y="12370"/>
                      </a:lnTo>
                      <a:lnTo>
                        <a:pt x="117845" y="18230"/>
                      </a:lnTo>
                      <a:cubicBezTo>
                        <a:pt x="125658" y="10417"/>
                        <a:pt x="132169" y="4558"/>
                        <a:pt x="136726" y="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" name="Полилиния: фигура 342">
                  <a:extLst>
                    <a:ext uri="{FF2B5EF4-FFF2-40B4-BE49-F238E27FC236}">
                      <a16:creationId xmlns:a16="http://schemas.microsoft.com/office/drawing/2014/main" id="{C2249D5E-D522-BA19-A264-9FCAD7E2F70A}"/>
                    </a:ext>
                  </a:extLst>
                </p:cNvPr>
                <p:cNvSpPr/>
                <p:nvPr/>
              </p:nvSpPr>
              <p:spPr>
                <a:xfrm>
                  <a:off x="6636202" y="9879468"/>
                  <a:ext cx="203136" cy="19532"/>
                </a:xfrm>
                <a:custGeom>
                  <a:avLst/>
                  <a:gdLst>
                    <a:gd name="connsiteX0" fmla="*/ 179697 w 203136"/>
                    <a:gd name="connsiteY0" fmla="*/ 16277 h 19532"/>
                    <a:gd name="connsiteX1" fmla="*/ 184255 w 203136"/>
                    <a:gd name="connsiteY1" fmla="*/ 15626 h 19532"/>
                    <a:gd name="connsiteX2" fmla="*/ 190766 w 203136"/>
                    <a:gd name="connsiteY2" fmla="*/ 14324 h 19532"/>
                    <a:gd name="connsiteX3" fmla="*/ 201834 w 203136"/>
                    <a:gd name="connsiteY3" fmla="*/ 2604 h 19532"/>
                    <a:gd name="connsiteX4" fmla="*/ 201834 w 203136"/>
                    <a:gd name="connsiteY4" fmla="*/ 1953 h 19532"/>
                    <a:gd name="connsiteX5" fmla="*/ 203136 w 203136"/>
                    <a:gd name="connsiteY5" fmla="*/ 0 h 19532"/>
                    <a:gd name="connsiteX6" fmla="*/ 0 w 203136"/>
                    <a:gd name="connsiteY6" fmla="*/ 13673 h 19532"/>
                    <a:gd name="connsiteX7" fmla="*/ 169931 w 203136"/>
                    <a:gd name="connsiteY7" fmla="*/ 19532 h 19532"/>
                    <a:gd name="connsiteX8" fmla="*/ 179697 w 203136"/>
                    <a:gd name="connsiteY8" fmla="*/ 16277 h 19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3136" h="19532">
                      <a:moveTo>
                        <a:pt x="179697" y="16277"/>
                      </a:moveTo>
                      <a:cubicBezTo>
                        <a:pt x="181000" y="15626"/>
                        <a:pt x="182953" y="15626"/>
                        <a:pt x="184255" y="15626"/>
                      </a:cubicBezTo>
                      <a:cubicBezTo>
                        <a:pt x="186859" y="14975"/>
                        <a:pt x="188813" y="14975"/>
                        <a:pt x="190766" y="14324"/>
                      </a:cubicBezTo>
                      <a:cubicBezTo>
                        <a:pt x="196626" y="12370"/>
                        <a:pt x="199230" y="7813"/>
                        <a:pt x="201834" y="2604"/>
                      </a:cubicBezTo>
                      <a:lnTo>
                        <a:pt x="201834" y="1953"/>
                      </a:lnTo>
                      <a:cubicBezTo>
                        <a:pt x="202485" y="1302"/>
                        <a:pt x="203136" y="651"/>
                        <a:pt x="203136" y="0"/>
                      </a:cubicBezTo>
                      <a:lnTo>
                        <a:pt x="0" y="13673"/>
                      </a:lnTo>
                      <a:lnTo>
                        <a:pt x="169931" y="19532"/>
                      </a:lnTo>
                      <a:cubicBezTo>
                        <a:pt x="173187" y="18230"/>
                        <a:pt x="176442" y="16928"/>
                        <a:pt x="179697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" name="Полилиния: фигура 343">
                  <a:extLst>
                    <a:ext uri="{FF2B5EF4-FFF2-40B4-BE49-F238E27FC236}">
                      <a16:creationId xmlns:a16="http://schemas.microsoft.com/office/drawing/2014/main" id="{1890C854-57A2-7ED2-D7C4-E435ED6447F3}"/>
                    </a:ext>
                  </a:extLst>
                </p:cNvPr>
                <p:cNvSpPr/>
                <p:nvPr/>
              </p:nvSpPr>
              <p:spPr>
                <a:xfrm>
                  <a:off x="6636202" y="9902255"/>
                  <a:ext cx="164722" cy="18230"/>
                </a:xfrm>
                <a:custGeom>
                  <a:avLst/>
                  <a:gdLst>
                    <a:gd name="connsiteX0" fmla="*/ 149748 w 164722"/>
                    <a:gd name="connsiteY0" fmla="*/ 15626 h 18230"/>
                    <a:gd name="connsiteX1" fmla="*/ 164723 w 164722"/>
                    <a:gd name="connsiteY1" fmla="*/ 0 h 18230"/>
                    <a:gd name="connsiteX2" fmla="*/ 0 w 164722"/>
                    <a:gd name="connsiteY2" fmla="*/ 14324 h 18230"/>
                    <a:gd name="connsiteX3" fmla="*/ 148446 w 164722"/>
                    <a:gd name="connsiteY3" fmla="*/ 18230 h 18230"/>
                    <a:gd name="connsiteX4" fmla="*/ 149748 w 164722"/>
                    <a:gd name="connsiteY4" fmla="*/ 15626 h 18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22" h="18230">
                      <a:moveTo>
                        <a:pt x="149748" y="15626"/>
                      </a:moveTo>
                      <a:cubicBezTo>
                        <a:pt x="153654" y="9115"/>
                        <a:pt x="158863" y="3906"/>
                        <a:pt x="164723" y="0"/>
                      </a:cubicBezTo>
                      <a:lnTo>
                        <a:pt x="0" y="14324"/>
                      </a:lnTo>
                      <a:lnTo>
                        <a:pt x="148446" y="18230"/>
                      </a:lnTo>
                      <a:cubicBezTo>
                        <a:pt x="149097" y="17579"/>
                        <a:pt x="149748" y="16277"/>
                        <a:pt x="149748" y="1562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45" name="Рисунок 179">
                <a:extLst>
                  <a:ext uri="{FF2B5EF4-FFF2-40B4-BE49-F238E27FC236}">
                    <a16:creationId xmlns:a16="http://schemas.microsoft.com/office/drawing/2014/main" id="{3CEB3301-E3E6-B2A9-913B-221D4F06ACE5}"/>
                  </a:ext>
                </a:extLst>
              </p:cNvPr>
              <p:cNvGrpSpPr/>
              <p:nvPr/>
            </p:nvGrpSpPr>
            <p:grpSpPr>
              <a:xfrm>
                <a:off x="6707169" y="9507505"/>
                <a:ext cx="391297" cy="638904"/>
                <a:chOff x="6707169" y="9507505"/>
                <a:chExt cx="391297" cy="638904"/>
              </a:xfrm>
              <a:grpFill/>
            </p:grpSpPr>
            <p:sp>
              <p:nvSpPr>
                <p:cNvPr id="346" name="Полилиния: фигура 345">
                  <a:extLst>
                    <a:ext uri="{FF2B5EF4-FFF2-40B4-BE49-F238E27FC236}">
                      <a16:creationId xmlns:a16="http://schemas.microsoft.com/office/drawing/2014/main" id="{82B80154-A3E4-3D1A-D7BC-17F7736D54CA}"/>
                    </a:ext>
                  </a:extLst>
                </p:cNvPr>
                <p:cNvSpPr/>
                <p:nvPr/>
              </p:nvSpPr>
              <p:spPr>
                <a:xfrm>
                  <a:off x="6707169" y="9507505"/>
                  <a:ext cx="390646" cy="232819"/>
                </a:xfrm>
                <a:custGeom>
                  <a:avLst/>
                  <a:gdLst>
                    <a:gd name="connsiteX0" fmla="*/ 9766 w 390646"/>
                    <a:gd name="connsiteY0" fmla="*/ 232631 h 232819"/>
                    <a:gd name="connsiteX1" fmla="*/ 9766 w 390646"/>
                    <a:gd name="connsiteY1" fmla="*/ 82884 h 232819"/>
                    <a:gd name="connsiteX2" fmla="*/ 53388 w 390646"/>
                    <a:gd name="connsiteY2" fmla="*/ 32751 h 232819"/>
                    <a:gd name="connsiteX3" fmla="*/ 329445 w 390646"/>
                    <a:gd name="connsiteY3" fmla="*/ 8661 h 232819"/>
                    <a:gd name="connsiteX4" fmla="*/ 334003 w 390646"/>
                    <a:gd name="connsiteY4" fmla="*/ 8661 h 232819"/>
                    <a:gd name="connsiteX5" fmla="*/ 366557 w 390646"/>
                    <a:gd name="connsiteY5" fmla="*/ 21031 h 232819"/>
                    <a:gd name="connsiteX6" fmla="*/ 382183 w 390646"/>
                    <a:gd name="connsiteY6" fmla="*/ 56189 h 232819"/>
                    <a:gd name="connsiteX7" fmla="*/ 382183 w 390646"/>
                    <a:gd name="connsiteY7" fmla="*/ 182498 h 232819"/>
                    <a:gd name="connsiteX8" fmla="*/ 390647 w 390646"/>
                    <a:gd name="connsiteY8" fmla="*/ 178592 h 232819"/>
                    <a:gd name="connsiteX9" fmla="*/ 390647 w 390646"/>
                    <a:gd name="connsiteY9" fmla="*/ 55538 h 232819"/>
                    <a:gd name="connsiteX10" fmla="*/ 372417 w 390646"/>
                    <a:gd name="connsiteY10" fmla="*/ 14520 h 232819"/>
                    <a:gd name="connsiteX11" fmla="*/ 328143 w 390646"/>
                    <a:gd name="connsiteY11" fmla="*/ 197 h 232819"/>
                    <a:gd name="connsiteX12" fmla="*/ 51435 w 390646"/>
                    <a:gd name="connsiteY12" fmla="*/ 24287 h 232819"/>
                    <a:gd name="connsiteX13" fmla="*/ 0 w 390646"/>
                    <a:gd name="connsiteY13" fmla="*/ 82884 h 232819"/>
                    <a:gd name="connsiteX14" fmla="*/ 0 w 390646"/>
                    <a:gd name="connsiteY14" fmla="*/ 232631 h 232819"/>
                    <a:gd name="connsiteX15" fmla="*/ 9766 w 390646"/>
                    <a:gd name="connsiteY15" fmla="*/ 232631 h 232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0646" h="232819">
                      <a:moveTo>
                        <a:pt x="9766" y="232631"/>
                      </a:moveTo>
                      <a:lnTo>
                        <a:pt x="9766" y="82884"/>
                      </a:lnTo>
                      <a:cubicBezTo>
                        <a:pt x="9766" y="57492"/>
                        <a:pt x="29299" y="34704"/>
                        <a:pt x="53388" y="32751"/>
                      </a:cubicBezTo>
                      <a:lnTo>
                        <a:pt x="329445" y="8661"/>
                      </a:lnTo>
                      <a:cubicBezTo>
                        <a:pt x="330748" y="8661"/>
                        <a:pt x="332701" y="8661"/>
                        <a:pt x="334003" y="8661"/>
                      </a:cubicBezTo>
                      <a:cubicBezTo>
                        <a:pt x="346373" y="8661"/>
                        <a:pt x="358093" y="13218"/>
                        <a:pt x="366557" y="21031"/>
                      </a:cubicBezTo>
                      <a:cubicBezTo>
                        <a:pt x="376323" y="30146"/>
                        <a:pt x="382183" y="42517"/>
                        <a:pt x="382183" y="56189"/>
                      </a:cubicBezTo>
                      <a:lnTo>
                        <a:pt x="382183" y="182498"/>
                      </a:lnTo>
                      <a:cubicBezTo>
                        <a:pt x="385438" y="181196"/>
                        <a:pt x="388042" y="179894"/>
                        <a:pt x="390647" y="178592"/>
                      </a:cubicBezTo>
                      <a:lnTo>
                        <a:pt x="390647" y="55538"/>
                      </a:lnTo>
                      <a:cubicBezTo>
                        <a:pt x="390647" y="39261"/>
                        <a:pt x="384136" y="24938"/>
                        <a:pt x="372417" y="14520"/>
                      </a:cubicBezTo>
                      <a:cubicBezTo>
                        <a:pt x="360697" y="4103"/>
                        <a:pt x="345071" y="-1106"/>
                        <a:pt x="328143" y="197"/>
                      </a:cubicBezTo>
                      <a:lnTo>
                        <a:pt x="51435" y="24287"/>
                      </a:lnTo>
                      <a:cubicBezTo>
                        <a:pt x="23439" y="26891"/>
                        <a:pt x="0" y="52934"/>
                        <a:pt x="0" y="82884"/>
                      </a:cubicBezTo>
                      <a:lnTo>
                        <a:pt x="0" y="232631"/>
                      </a:lnTo>
                      <a:cubicBezTo>
                        <a:pt x="3906" y="233283"/>
                        <a:pt x="6511" y="231980"/>
                        <a:pt x="9766" y="232631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" name="Полилиния: фигура 346">
                  <a:extLst>
                    <a:ext uri="{FF2B5EF4-FFF2-40B4-BE49-F238E27FC236}">
                      <a16:creationId xmlns:a16="http://schemas.microsoft.com/office/drawing/2014/main" id="{FC5928C0-6CB9-4945-F716-4B90637C7433}"/>
                    </a:ext>
                  </a:extLst>
                </p:cNvPr>
                <p:cNvSpPr/>
                <p:nvPr/>
              </p:nvSpPr>
              <p:spPr>
                <a:xfrm>
                  <a:off x="6707820" y="9870353"/>
                  <a:ext cx="390646" cy="276057"/>
                </a:xfrm>
                <a:custGeom>
                  <a:avLst/>
                  <a:gdLst>
                    <a:gd name="connsiteX0" fmla="*/ 382183 w 390646"/>
                    <a:gd name="connsiteY0" fmla="*/ 3906 h 276057"/>
                    <a:gd name="connsiteX1" fmla="*/ 382183 w 390646"/>
                    <a:gd name="connsiteY1" fmla="*/ 220715 h 276057"/>
                    <a:gd name="connsiteX2" fmla="*/ 366557 w 390646"/>
                    <a:gd name="connsiteY2" fmla="*/ 255874 h 276057"/>
                    <a:gd name="connsiteX3" fmla="*/ 328794 w 390646"/>
                    <a:gd name="connsiteY3" fmla="*/ 267593 h 276057"/>
                    <a:gd name="connsiteX4" fmla="*/ 52086 w 390646"/>
                    <a:gd name="connsiteY4" fmla="*/ 243503 h 276057"/>
                    <a:gd name="connsiteX5" fmla="*/ 8464 w 390646"/>
                    <a:gd name="connsiteY5" fmla="*/ 193370 h 276057"/>
                    <a:gd name="connsiteX6" fmla="*/ 8464 w 390646"/>
                    <a:gd name="connsiteY6" fmla="*/ 166676 h 276057"/>
                    <a:gd name="connsiteX7" fmla="*/ 0 w 390646"/>
                    <a:gd name="connsiteY7" fmla="*/ 166676 h 276057"/>
                    <a:gd name="connsiteX8" fmla="*/ 0 w 390646"/>
                    <a:gd name="connsiteY8" fmla="*/ 193370 h 276057"/>
                    <a:gd name="connsiteX9" fmla="*/ 51435 w 390646"/>
                    <a:gd name="connsiteY9" fmla="*/ 251967 h 276057"/>
                    <a:gd name="connsiteX10" fmla="*/ 328143 w 390646"/>
                    <a:gd name="connsiteY10" fmla="*/ 276057 h 276057"/>
                    <a:gd name="connsiteX11" fmla="*/ 334003 w 390646"/>
                    <a:gd name="connsiteY11" fmla="*/ 276057 h 276057"/>
                    <a:gd name="connsiteX12" fmla="*/ 372417 w 390646"/>
                    <a:gd name="connsiteY12" fmla="*/ 261733 h 276057"/>
                    <a:gd name="connsiteX13" fmla="*/ 390647 w 390646"/>
                    <a:gd name="connsiteY13" fmla="*/ 220715 h 276057"/>
                    <a:gd name="connsiteX14" fmla="*/ 390647 w 390646"/>
                    <a:gd name="connsiteY14" fmla="*/ 0 h 276057"/>
                    <a:gd name="connsiteX15" fmla="*/ 382183 w 390646"/>
                    <a:gd name="connsiteY15" fmla="*/ 3906 h 276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0646" h="276057">
                      <a:moveTo>
                        <a:pt x="382183" y="3906"/>
                      </a:moveTo>
                      <a:lnTo>
                        <a:pt x="382183" y="220715"/>
                      </a:lnTo>
                      <a:cubicBezTo>
                        <a:pt x="382183" y="234388"/>
                        <a:pt x="376974" y="246759"/>
                        <a:pt x="366557" y="255874"/>
                      </a:cubicBezTo>
                      <a:cubicBezTo>
                        <a:pt x="356791" y="264989"/>
                        <a:pt x="343118" y="268895"/>
                        <a:pt x="328794" y="267593"/>
                      </a:cubicBezTo>
                      <a:lnTo>
                        <a:pt x="52086" y="243503"/>
                      </a:lnTo>
                      <a:cubicBezTo>
                        <a:pt x="27996" y="241550"/>
                        <a:pt x="8464" y="218762"/>
                        <a:pt x="8464" y="193370"/>
                      </a:cubicBezTo>
                      <a:lnTo>
                        <a:pt x="8464" y="166676"/>
                      </a:lnTo>
                      <a:cubicBezTo>
                        <a:pt x="5860" y="167327"/>
                        <a:pt x="2604" y="166025"/>
                        <a:pt x="0" y="166676"/>
                      </a:cubicBezTo>
                      <a:lnTo>
                        <a:pt x="0" y="193370"/>
                      </a:lnTo>
                      <a:cubicBezTo>
                        <a:pt x="0" y="223320"/>
                        <a:pt x="22788" y="249363"/>
                        <a:pt x="51435" y="251967"/>
                      </a:cubicBezTo>
                      <a:lnTo>
                        <a:pt x="328143" y="276057"/>
                      </a:lnTo>
                      <a:cubicBezTo>
                        <a:pt x="330096" y="276057"/>
                        <a:pt x="332050" y="276057"/>
                        <a:pt x="334003" y="276057"/>
                      </a:cubicBezTo>
                      <a:cubicBezTo>
                        <a:pt x="348327" y="276057"/>
                        <a:pt x="361999" y="270848"/>
                        <a:pt x="372417" y="261733"/>
                      </a:cubicBezTo>
                      <a:cubicBezTo>
                        <a:pt x="384136" y="251316"/>
                        <a:pt x="390647" y="236992"/>
                        <a:pt x="390647" y="220715"/>
                      </a:cubicBezTo>
                      <a:lnTo>
                        <a:pt x="390647" y="0"/>
                      </a:lnTo>
                      <a:lnTo>
                        <a:pt x="382183" y="3906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pic>
          <p:nvPicPr>
            <p:cNvPr id="183" name="Рисунок 182">
              <a:extLst>
                <a:ext uri="{FF2B5EF4-FFF2-40B4-BE49-F238E27FC236}">
                  <a16:creationId xmlns:a16="http://schemas.microsoft.com/office/drawing/2014/main" id="{9E4BE91C-CFDC-ADE7-9F1C-52248B1DFC2E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790156" y="9365851"/>
              <a:ext cx="904875" cy="904875"/>
            </a:xfrm>
            <a:prstGeom prst="rect">
              <a:avLst/>
            </a:prstGeom>
          </p:spPr>
        </p:pic>
        <p:grpSp>
          <p:nvGrpSpPr>
            <p:cNvPr id="271" name="Рисунок 200">
              <a:extLst>
                <a:ext uri="{FF2B5EF4-FFF2-40B4-BE49-F238E27FC236}">
                  <a16:creationId xmlns:a16="http://schemas.microsoft.com/office/drawing/2014/main" id="{5045670C-E106-ED98-47E8-B070E3799C7A}"/>
                </a:ext>
              </a:extLst>
            </p:cNvPr>
            <p:cNvGrpSpPr/>
            <p:nvPr/>
          </p:nvGrpSpPr>
          <p:grpSpPr>
            <a:xfrm>
              <a:off x="5161756" y="9309100"/>
              <a:ext cx="912575" cy="914400"/>
              <a:chOff x="7339724" y="9528537"/>
              <a:chExt cx="588699" cy="589876"/>
            </a:xfrm>
            <a:solidFill>
              <a:srgbClr val="8F0E33"/>
            </a:solidFill>
          </p:grpSpPr>
          <p:sp>
            <p:nvSpPr>
              <p:cNvPr id="276" name="Полилиния: фигура 275">
                <a:extLst>
                  <a:ext uri="{FF2B5EF4-FFF2-40B4-BE49-F238E27FC236}">
                    <a16:creationId xmlns:a16="http://schemas.microsoft.com/office/drawing/2014/main" id="{2326CB31-865B-877F-4E2E-27C1794D218D}"/>
                  </a:ext>
                </a:extLst>
              </p:cNvPr>
              <p:cNvSpPr/>
              <p:nvPr/>
            </p:nvSpPr>
            <p:spPr>
              <a:xfrm>
                <a:off x="7381518" y="9528537"/>
                <a:ext cx="358092" cy="316423"/>
              </a:xfrm>
              <a:custGeom>
                <a:avLst/>
                <a:gdLst>
                  <a:gd name="connsiteX0" fmla="*/ 8464 w 358092"/>
                  <a:gd name="connsiteY0" fmla="*/ 78780 h 316423"/>
                  <a:gd name="connsiteX1" fmla="*/ 48831 w 358092"/>
                  <a:gd name="connsiteY1" fmla="*/ 30601 h 316423"/>
                  <a:gd name="connsiteX2" fmla="*/ 300798 w 358092"/>
                  <a:gd name="connsiteY2" fmla="*/ 7813 h 316423"/>
                  <a:gd name="connsiteX3" fmla="*/ 305356 w 358092"/>
                  <a:gd name="connsiteY3" fmla="*/ 7813 h 316423"/>
                  <a:gd name="connsiteX4" fmla="*/ 335956 w 358092"/>
                  <a:gd name="connsiteY4" fmla="*/ 19532 h 316423"/>
                  <a:gd name="connsiteX5" fmla="*/ 350280 w 358092"/>
                  <a:gd name="connsiteY5" fmla="*/ 52737 h 316423"/>
                  <a:gd name="connsiteX6" fmla="*/ 350280 w 358092"/>
                  <a:gd name="connsiteY6" fmla="*/ 316424 h 316423"/>
                  <a:gd name="connsiteX7" fmla="*/ 358093 w 358092"/>
                  <a:gd name="connsiteY7" fmla="*/ 314471 h 316423"/>
                  <a:gd name="connsiteX8" fmla="*/ 358093 w 358092"/>
                  <a:gd name="connsiteY8" fmla="*/ 52737 h 316423"/>
                  <a:gd name="connsiteX9" fmla="*/ 341165 w 358092"/>
                  <a:gd name="connsiteY9" fmla="*/ 13673 h 316423"/>
                  <a:gd name="connsiteX10" fmla="*/ 305356 w 358092"/>
                  <a:gd name="connsiteY10" fmla="*/ 0 h 316423"/>
                  <a:gd name="connsiteX11" fmla="*/ 300147 w 358092"/>
                  <a:gd name="connsiteY11" fmla="*/ 0 h 316423"/>
                  <a:gd name="connsiteX12" fmla="*/ 47529 w 358092"/>
                  <a:gd name="connsiteY12" fmla="*/ 23439 h 316423"/>
                  <a:gd name="connsiteX13" fmla="*/ 0 w 358092"/>
                  <a:gd name="connsiteY13" fmla="*/ 79432 h 316423"/>
                  <a:gd name="connsiteX14" fmla="*/ 0 w 358092"/>
                  <a:gd name="connsiteY14" fmla="*/ 274755 h 316423"/>
                  <a:gd name="connsiteX15" fmla="*/ 7813 w 358092"/>
                  <a:gd name="connsiteY15" fmla="*/ 277359 h 316423"/>
                  <a:gd name="connsiteX16" fmla="*/ 7813 w 358092"/>
                  <a:gd name="connsiteY16" fmla="*/ 78780 h 316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58092" h="316423">
                    <a:moveTo>
                      <a:pt x="8464" y="78780"/>
                    </a:moveTo>
                    <a:cubicBezTo>
                      <a:pt x="8464" y="54691"/>
                      <a:pt x="26694" y="33205"/>
                      <a:pt x="48831" y="30601"/>
                    </a:cubicBezTo>
                    <a:lnTo>
                      <a:pt x="300798" y="7813"/>
                    </a:lnTo>
                    <a:cubicBezTo>
                      <a:pt x="302100" y="7813"/>
                      <a:pt x="304053" y="7813"/>
                      <a:pt x="305356" y="7813"/>
                    </a:cubicBezTo>
                    <a:cubicBezTo>
                      <a:pt x="317075" y="7813"/>
                      <a:pt x="327492" y="11719"/>
                      <a:pt x="335956" y="19532"/>
                    </a:cubicBezTo>
                    <a:cubicBezTo>
                      <a:pt x="345071" y="27996"/>
                      <a:pt x="350280" y="39716"/>
                      <a:pt x="350280" y="52737"/>
                    </a:cubicBezTo>
                    <a:lnTo>
                      <a:pt x="350280" y="316424"/>
                    </a:lnTo>
                    <a:cubicBezTo>
                      <a:pt x="353535" y="315122"/>
                      <a:pt x="356140" y="315773"/>
                      <a:pt x="358093" y="314471"/>
                    </a:cubicBezTo>
                    <a:lnTo>
                      <a:pt x="358093" y="52737"/>
                    </a:lnTo>
                    <a:cubicBezTo>
                      <a:pt x="358093" y="37111"/>
                      <a:pt x="352233" y="23439"/>
                      <a:pt x="341165" y="13673"/>
                    </a:cubicBezTo>
                    <a:cubicBezTo>
                      <a:pt x="331399" y="4558"/>
                      <a:pt x="319028" y="0"/>
                      <a:pt x="305356" y="0"/>
                    </a:cubicBezTo>
                    <a:cubicBezTo>
                      <a:pt x="303402" y="0"/>
                      <a:pt x="302100" y="0"/>
                      <a:pt x="300147" y="0"/>
                    </a:cubicBezTo>
                    <a:lnTo>
                      <a:pt x="47529" y="23439"/>
                    </a:lnTo>
                    <a:cubicBezTo>
                      <a:pt x="21486" y="26043"/>
                      <a:pt x="0" y="50784"/>
                      <a:pt x="0" y="79432"/>
                    </a:cubicBezTo>
                    <a:lnTo>
                      <a:pt x="0" y="274755"/>
                    </a:lnTo>
                    <a:cubicBezTo>
                      <a:pt x="2604" y="275406"/>
                      <a:pt x="5209" y="276057"/>
                      <a:pt x="7813" y="277359"/>
                    </a:cubicBezTo>
                    <a:lnTo>
                      <a:pt x="7813" y="7878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7" name="Полилиния: фигура 276">
                <a:extLst>
                  <a:ext uri="{FF2B5EF4-FFF2-40B4-BE49-F238E27FC236}">
                    <a16:creationId xmlns:a16="http://schemas.microsoft.com/office/drawing/2014/main" id="{8F548167-9B42-BDD0-ACCE-6E966850B3BF}"/>
                  </a:ext>
                </a:extLst>
              </p:cNvPr>
              <p:cNvSpPr/>
              <p:nvPr/>
            </p:nvSpPr>
            <p:spPr>
              <a:xfrm>
                <a:off x="7429697" y="10065676"/>
                <a:ext cx="309913" cy="52737"/>
              </a:xfrm>
              <a:custGeom>
                <a:avLst/>
                <a:gdLst>
                  <a:gd name="connsiteX0" fmla="*/ 287125 w 309913"/>
                  <a:gd name="connsiteY0" fmla="*/ 33856 h 52737"/>
                  <a:gd name="connsiteX1" fmla="*/ 252618 w 309913"/>
                  <a:gd name="connsiteY1" fmla="*/ 45575 h 52737"/>
                  <a:gd name="connsiteX2" fmla="*/ 20834 w 309913"/>
                  <a:gd name="connsiteY2" fmla="*/ 24090 h 52737"/>
                  <a:gd name="connsiteX3" fmla="*/ 0 w 309913"/>
                  <a:gd name="connsiteY3" fmla="*/ 29950 h 52737"/>
                  <a:gd name="connsiteX4" fmla="*/ 251967 w 309913"/>
                  <a:gd name="connsiteY4" fmla="*/ 52737 h 52737"/>
                  <a:gd name="connsiteX5" fmla="*/ 257176 w 309913"/>
                  <a:gd name="connsiteY5" fmla="*/ 52737 h 52737"/>
                  <a:gd name="connsiteX6" fmla="*/ 292985 w 309913"/>
                  <a:gd name="connsiteY6" fmla="*/ 39065 h 52737"/>
                  <a:gd name="connsiteX7" fmla="*/ 309913 w 309913"/>
                  <a:gd name="connsiteY7" fmla="*/ 0 h 52737"/>
                  <a:gd name="connsiteX8" fmla="*/ 309913 w 309913"/>
                  <a:gd name="connsiteY8" fmla="*/ 0 h 52737"/>
                  <a:gd name="connsiteX9" fmla="*/ 302100 w 309913"/>
                  <a:gd name="connsiteY9" fmla="*/ 0 h 52737"/>
                  <a:gd name="connsiteX10" fmla="*/ 287125 w 309913"/>
                  <a:gd name="connsiteY10" fmla="*/ 33856 h 52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9913" h="52737">
                    <a:moveTo>
                      <a:pt x="287125" y="33856"/>
                    </a:moveTo>
                    <a:cubicBezTo>
                      <a:pt x="278010" y="42320"/>
                      <a:pt x="265640" y="46227"/>
                      <a:pt x="252618" y="45575"/>
                    </a:cubicBezTo>
                    <a:lnTo>
                      <a:pt x="20834" y="24090"/>
                    </a:lnTo>
                    <a:lnTo>
                      <a:pt x="0" y="29950"/>
                    </a:lnTo>
                    <a:lnTo>
                      <a:pt x="251967" y="52737"/>
                    </a:lnTo>
                    <a:cubicBezTo>
                      <a:pt x="253920" y="52737"/>
                      <a:pt x="255223" y="52737"/>
                      <a:pt x="257176" y="52737"/>
                    </a:cubicBezTo>
                    <a:cubicBezTo>
                      <a:pt x="270197" y="52737"/>
                      <a:pt x="283219" y="48180"/>
                      <a:pt x="292985" y="39065"/>
                    </a:cubicBezTo>
                    <a:cubicBezTo>
                      <a:pt x="304053" y="29299"/>
                      <a:pt x="309913" y="14975"/>
                      <a:pt x="309913" y="0"/>
                    </a:cubicBezTo>
                    <a:lnTo>
                      <a:pt x="309913" y="0"/>
                    </a:lnTo>
                    <a:lnTo>
                      <a:pt x="302100" y="0"/>
                    </a:lnTo>
                    <a:cubicBezTo>
                      <a:pt x="301449" y="13673"/>
                      <a:pt x="296240" y="25392"/>
                      <a:pt x="287125" y="33856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8" name="Полилиния: фигура 277">
                <a:extLst>
                  <a:ext uri="{FF2B5EF4-FFF2-40B4-BE49-F238E27FC236}">
                    <a16:creationId xmlns:a16="http://schemas.microsoft.com/office/drawing/2014/main" id="{DEA6DFB1-475A-D59F-1F48-F25F0CE4C35C}"/>
                  </a:ext>
                </a:extLst>
              </p:cNvPr>
              <p:cNvSpPr/>
              <p:nvPr/>
            </p:nvSpPr>
            <p:spPr>
              <a:xfrm>
                <a:off x="7339724" y="9811104"/>
                <a:ext cx="43746" cy="270902"/>
              </a:xfrm>
              <a:custGeom>
                <a:avLst/>
                <a:gdLst>
                  <a:gd name="connsiteX0" fmla="*/ 42445 w 43746"/>
                  <a:gd name="connsiteY0" fmla="*/ 169280 h 270902"/>
                  <a:gd name="connsiteX1" fmla="*/ 28772 w 43746"/>
                  <a:gd name="connsiteY1" fmla="*/ 169280 h 270902"/>
                  <a:gd name="connsiteX2" fmla="*/ 29423 w 43746"/>
                  <a:gd name="connsiteY2" fmla="*/ 207043 h 270902"/>
                  <a:gd name="connsiteX3" fmla="*/ 22261 w 43746"/>
                  <a:gd name="connsiteY3" fmla="*/ 233086 h 270902"/>
                  <a:gd name="connsiteX4" fmla="*/ 14448 w 43746"/>
                  <a:gd name="connsiteY4" fmla="*/ 207694 h 270902"/>
                  <a:gd name="connsiteX5" fmla="*/ 13797 w 43746"/>
                  <a:gd name="connsiteY5" fmla="*/ 136075 h 270902"/>
                  <a:gd name="connsiteX6" fmla="*/ 13146 w 43746"/>
                  <a:gd name="connsiteY6" fmla="*/ 64457 h 270902"/>
                  <a:gd name="connsiteX7" fmla="*/ 20308 w 43746"/>
                  <a:gd name="connsiteY7" fmla="*/ 38414 h 270902"/>
                  <a:gd name="connsiteX8" fmla="*/ 28121 w 43746"/>
                  <a:gd name="connsiteY8" fmla="*/ 65108 h 270902"/>
                  <a:gd name="connsiteX9" fmla="*/ 28772 w 43746"/>
                  <a:gd name="connsiteY9" fmla="*/ 93104 h 270902"/>
                  <a:gd name="connsiteX10" fmla="*/ 41794 w 43746"/>
                  <a:gd name="connsiteY10" fmla="*/ 94406 h 270902"/>
                  <a:gd name="connsiteX11" fmla="*/ 41794 w 43746"/>
                  <a:gd name="connsiteY11" fmla="*/ 69014 h 270902"/>
                  <a:gd name="connsiteX12" fmla="*/ 35934 w 43746"/>
                  <a:gd name="connsiteY12" fmla="*/ 19532 h 270902"/>
                  <a:gd name="connsiteX13" fmla="*/ 20308 w 43746"/>
                  <a:gd name="connsiteY13" fmla="*/ 0 h 270902"/>
                  <a:gd name="connsiteX14" fmla="*/ 19006 w 43746"/>
                  <a:gd name="connsiteY14" fmla="*/ 0 h 270902"/>
                  <a:gd name="connsiteX15" fmla="*/ 4682 w 43746"/>
                  <a:gd name="connsiteY15" fmla="*/ 16277 h 270902"/>
                  <a:gd name="connsiteX16" fmla="*/ 125 w 43746"/>
                  <a:gd name="connsiteY16" fmla="*/ 65759 h 270902"/>
                  <a:gd name="connsiteX17" fmla="*/ 776 w 43746"/>
                  <a:gd name="connsiteY17" fmla="*/ 135424 h 270902"/>
                  <a:gd name="connsiteX18" fmla="*/ 1427 w 43746"/>
                  <a:gd name="connsiteY18" fmla="*/ 205090 h 270902"/>
                  <a:gd name="connsiteX19" fmla="*/ 7287 w 43746"/>
                  <a:gd name="connsiteY19" fmla="*/ 254571 h 270902"/>
                  <a:gd name="connsiteX20" fmla="*/ 22912 w 43746"/>
                  <a:gd name="connsiteY20" fmla="*/ 270848 h 270902"/>
                  <a:gd name="connsiteX21" fmla="*/ 38538 w 43746"/>
                  <a:gd name="connsiteY21" fmla="*/ 252618 h 270902"/>
                  <a:gd name="connsiteX22" fmla="*/ 43747 w 43746"/>
                  <a:gd name="connsiteY22" fmla="*/ 203787 h 270902"/>
                  <a:gd name="connsiteX23" fmla="*/ 42445 w 43746"/>
                  <a:gd name="connsiteY23" fmla="*/ 169280 h 270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3746" h="270902">
                    <a:moveTo>
                      <a:pt x="42445" y="169280"/>
                    </a:moveTo>
                    <a:cubicBezTo>
                      <a:pt x="37887" y="169280"/>
                      <a:pt x="33330" y="169280"/>
                      <a:pt x="28772" y="169280"/>
                    </a:cubicBezTo>
                    <a:cubicBezTo>
                      <a:pt x="28772" y="181651"/>
                      <a:pt x="28772" y="194672"/>
                      <a:pt x="29423" y="207043"/>
                    </a:cubicBezTo>
                    <a:cubicBezTo>
                      <a:pt x="29423" y="223971"/>
                      <a:pt x="27470" y="232435"/>
                      <a:pt x="22261" y="233086"/>
                    </a:cubicBezTo>
                    <a:cubicBezTo>
                      <a:pt x="17704" y="233086"/>
                      <a:pt x="15100" y="224622"/>
                      <a:pt x="14448" y="207694"/>
                    </a:cubicBezTo>
                    <a:cubicBezTo>
                      <a:pt x="14448" y="183604"/>
                      <a:pt x="13797" y="159514"/>
                      <a:pt x="13797" y="136075"/>
                    </a:cubicBezTo>
                    <a:cubicBezTo>
                      <a:pt x="13797" y="111985"/>
                      <a:pt x="13146" y="87896"/>
                      <a:pt x="13146" y="64457"/>
                    </a:cubicBezTo>
                    <a:cubicBezTo>
                      <a:pt x="13146" y="46878"/>
                      <a:pt x="15100" y="38414"/>
                      <a:pt x="20308" y="38414"/>
                    </a:cubicBezTo>
                    <a:cubicBezTo>
                      <a:pt x="24866" y="39065"/>
                      <a:pt x="27470" y="47529"/>
                      <a:pt x="28121" y="65108"/>
                    </a:cubicBezTo>
                    <a:cubicBezTo>
                      <a:pt x="28121" y="74223"/>
                      <a:pt x="28121" y="83989"/>
                      <a:pt x="28772" y="93104"/>
                    </a:cubicBezTo>
                    <a:cubicBezTo>
                      <a:pt x="33330" y="93104"/>
                      <a:pt x="37887" y="93755"/>
                      <a:pt x="41794" y="94406"/>
                    </a:cubicBezTo>
                    <a:cubicBezTo>
                      <a:pt x="41794" y="85942"/>
                      <a:pt x="41794" y="77478"/>
                      <a:pt x="41794" y="69014"/>
                    </a:cubicBezTo>
                    <a:cubicBezTo>
                      <a:pt x="41794" y="48180"/>
                      <a:pt x="39841" y="31252"/>
                      <a:pt x="35934" y="19532"/>
                    </a:cubicBezTo>
                    <a:cubicBezTo>
                      <a:pt x="32028" y="7813"/>
                      <a:pt x="26819" y="1302"/>
                      <a:pt x="20308" y="0"/>
                    </a:cubicBezTo>
                    <a:cubicBezTo>
                      <a:pt x="19657" y="0"/>
                      <a:pt x="19657" y="0"/>
                      <a:pt x="19006" y="0"/>
                    </a:cubicBezTo>
                    <a:cubicBezTo>
                      <a:pt x="12495" y="0"/>
                      <a:pt x="7938" y="5860"/>
                      <a:pt x="4682" y="16277"/>
                    </a:cubicBezTo>
                    <a:cubicBezTo>
                      <a:pt x="1427" y="27996"/>
                      <a:pt x="-526" y="44273"/>
                      <a:pt x="125" y="65759"/>
                    </a:cubicBezTo>
                    <a:cubicBezTo>
                      <a:pt x="125" y="89198"/>
                      <a:pt x="776" y="111985"/>
                      <a:pt x="776" y="135424"/>
                    </a:cubicBezTo>
                    <a:cubicBezTo>
                      <a:pt x="776" y="158863"/>
                      <a:pt x="1427" y="181651"/>
                      <a:pt x="1427" y="205090"/>
                    </a:cubicBezTo>
                    <a:cubicBezTo>
                      <a:pt x="1427" y="226575"/>
                      <a:pt x="3380" y="243503"/>
                      <a:pt x="7287" y="254571"/>
                    </a:cubicBezTo>
                    <a:cubicBezTo>
                      <a:pt x="11193" y="266291"/>
                      <a:pt x="15751" y="271499"/>
                      <a:pt x="22912" y="270848"/>
                    </a:cubicBezTo>
                    <a:cubicBezTo>
                      <a:pt x="29423" y="270197"/>
                      <a:pt x="35283" y="264338"/>
                      <a:pt x="38538" y="252618"/>
                    </a:cubicBezTo>
                    <a:cubicBezTo>
                      <a:pt x="41794" y="240899"/>
                      <a:pt x="43747" y="224622"/>
                      <a:pt x="43747" y="203787"/>
                    </a:cubicBezTo>
                    <a:cubicBezTo>
                      <a:pt x="43096" y="192068"/>
                      <a:pt x="43096" y="181000"/>
                      <a:pt x="42445" y="169280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9" name="Полилиния: фигура 278">
                <a:extLst>
                  <a:ext uri="{FF2B5EF4-FFF2-40B4-BE49-F238E27FC236}">
                    <a16:creationId xmlns:a16="http://schemas.microsoft.com/office/drawing/2014/main" id="{0EA769E3-0217-E059-0126-259FA4A1D8C0}"/>
                  </a:ext>
                </a:extLst>
              </p:cNvPr>
              <p:cNvSpPr/>
              <p:nvPr/>
            </p:nvSpPr>
            <p:spPr>
              <a:xfrm>
                <a:off x="7388028" y="9821522"/>
                <a:ext cx="49481" cy="255222"/>
              </a:xfrm>
              <a:custGeom>
                <a:avLst/>
                <a:gdLst>
                  <a:gd name="connsiteX0" fmla="*/ 41018 w 49481"/>
                  <a:gd name="connsiteY0" fmla="*/ 128913 h 255222"/>
                  <a:gd name="connsiteX1" fmla="*/ 32554 w 49481"/>
                  <a:gd name="connsiteY1" fmla="*/ 5209 h 255222"/>
                  <a:gd name="connsiteX2" fmla="*/ 11719 w 49481"/>
                  <a:gd name="connsiteY2" fmla="*/ 0 h 255222"/>
                  <a:gd name="connsiteX3" fmla="*/ 5860 w 49481"/>
                  <a:gd name="connsiteY3" fmla="*/ 126309 h 255222"/>
                  <a:gd name="connsiteX4" fmla="*/ 0 w 49481"/>
                  <a:gd name="connsiteY4" fmla="*/ 255223 h 255222"/>
                  <a:gd name="connsiteX5" fmla="*/ 13022 w 49481"/>
                  <a:gd name="connsiteY5" fmla="*/ 253920 h 255222"/>
                  <a:gd name="connsiteX6" fmla="*/ 15626 w 49481"/>
                  <a:gd name="connsiteY6" fmla="*/ 207694 h 255222"/>
                  <a:gd name="connsiteX7" fmla="*/ 33205 w 49481"/>
                  <a:gd name="connsiteY7" fmla="*/ 207043 h 255222"/>
                  <a:gd name="connsiteX8" fmla="*/ 35158 w 49481"/>
                  <a:gd name="connsiteY8" fmla="*/ 251316 h 255222"/>
                  <a:gd name="connsiteX9" fmla="*/ 49482 w 49481"/>
                  <a:gd name="connsiteY9" fmla="*/ 249363 h 255222"/>
                  <a:gd name="connsiteX10" fmla="*/ 41018 w 49481"/>
                  <a:gd name="connsiteY10" fmla="*/ 128913 h 255222"/>
                  <a:gd name="connsiteX11" fmla="*/ 16928 w 49481"/>
                  <a:gd name="connsiteY11" fmla="*/ 173187 h 255222"/>
                  <a:gd name="connsiteX12" fmla="*/ 19532 w 49481"/>
                  <a:gd name="connsiteY12" fmla="*/ 109381 h 255222"/>
                  <a:gd name="connsiteX13" fmla="*/ 22137 w 49481"/>
                  <a:gd name="connsiteY13" fmla="*/ 46227 h 255222"/>
                  <a:gd name="connsiteX14" fmla="*/ 26694 w 49481"/>
                  <a:gd name="connsiteY14" fmla="*/ 110032 h 255222"/>
                  <a:gd name="connsiteX15" fmla="*/ 30601 w 49481"/>
                  <a:gd name="connsiteY15" fmla="*/ 173187 h 255222"/>
                  <a:gd name="connsiteX16" fmla="*/ 16928 w 49481"/>
                  <a:gd name="connsiteY16" fmla="*/ 173187 h 25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9481" h="255222">
                    <a:moveTo>
                      <a:pt x="41018" y="128913"/>
                    </a:moveTo>
                    <a:cubicBezTo>
                      <a:pt x="38414" y="87896"/>
                      <a:pt x="35158" y="46878"/>
                      <a:pt x="32554" y="5209"/>
                    </a:cubicBezTo>
                    <a:cubicBezTo>
                      <a:pt x="25392" y="3255"/>
                      <a:pt x="18881" y="1302"/>
                      <a:pt x="11719" y="0"/>
                    </a:cubicBezTo>
                    <a:cubicBezTo>
                      <a:pt x="9766" y="41669"/>
                      <a:pt x="7813" y="83989"/>
                      <a:pt x="5860" y="126309"/>
                    </a:cubicBezTo>
                    <a:cubicBezTo>
                      <a:pt x="3906" y="169280"/>
                      <a:pt x="1953" y="212251"/>
                      <a:pt x="0" y="255223"/>
                    </a:cubicBezTo>
                    <a:cubicBezTo>
                      <a:pt x="4558" y="254571"/>
                      <a:pt x="8464" y="254571"/>
                      <a:pt x="13022" y="253920"/>
                    </a:cubicBezTo>
                    <a:cubicBezTo>
                      <a:pt x="14324" y="238294"/>
                      <a:pt x="14975" y="223320"/>
                      <a:pt x="15626" y="207694"/>
                    </a:cubicBezTo>
                    <a:cubicBezTo>
                      <a:pt x="21486" y="207694"/>
                      <a:pt x="27345" y="207043"/>
                      <a:pt x="33205" y="207043"/>
                    </a:cubicBezTo>
                    <a:cubicBezTo>
                      <a:pt x="33856" y="222018"/>
                      <a:pt x="35158" y="236992"/>
                      <a:pt x="35158" y="251316"/>
                    </a:cubicBezTo>
                    <a:cubicBezTo>
                      <a:pt x="39716" y="250665"/>
                      <a:pt x="44273" y="250014"/>
                      <a:pt x="49482" y="249363"/>
                    </a:cubicBezTo>
                    <a:cubicBezTo>
                      <a:pt x="46878" y="209647"/>
                      <a:pt x="43622" y="169931"/>
                      <a:pt x="41018" y="128913"/>
                    </a:cubicBezTo>
                    <a:close/>
                    <a:moveTo>
                      <a:pt x="16928" y="173187"/>
                    </a:moveTo>
                    <a:cubicBezTo>
                      <a:pt x="17579" y="151701"/>
                      <a:pt x="18881" y="130867"/>
                      <a:pt x="19532" y="109381"/>
                    </a:cubicBezTo>
                    <a:cubicBezTo>
                      <a:pt x="20183" y="88547"/>
                      <a:pt x="21486" y="67061"/>
                      <a:pt x="22137" y="46227"/>
                    </a:cubicBezTo>
                    <a:cubicBezTo>
                      <a:pt x="23439" y="67712"/>
                      <a:pt x="24741" y="88547"/>
                      <a:pt x="26694" y="110032"/>
                    </a:cubicBezTo>
                    <a:cubicBezTo>
                      <a:pt x="27996" y="130867"/>
                      <a:pt x="29299" y="152352"/>
                      <a:pt x="30601" y="173187"/>
                    </a:cubicBezTo>
                    <a:cubicBezTo>
                      <a:pt x="25392" y="173187"/>
                      <a:pt x="20834" y="173187"/>
                      <a:pt x="16928" y="17318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0" name="Полилиния: фигура 279">
                <a:extLst>
                  <a:ext uri="{FF2B5EF4-FFF2-40B4-BE49-F238E27FC236}">
                    <a16:creationId xmlns:a16="http://schemas.microsoft.com/office/drawing/2014/main" id="{DD679EF9-F7F2-B530-CC78-31D465C7CE1C}"/>
                  </a:ext>
                </a:extLst>
              </p:cNvPr>
              <p:cNvSpPr/>
              <p:nvPr/>
            </p:nvSpPr>
            <p:spPr>
              <a:xfrm>
                <a:off x="7441417" y="9832590"/>
                <a:ext cx="46226" cy="236992"/>
              </a:xfrm>
              <a:custGeom>
                <a:avLst/>
                <a:gdLst>
                  <a:gd name="connsiteX0" fmla="*/ 27996 w 46226"/>
                  <a:gd name="connsiteY0" fmla="*/ 148446 h 236992"/>
                  <a:gd name="connsiteX1" fmla="*/ 30601 w 46226"/>
                  <a:gd name="connsiteY1" fmla="*/ 170582 h 236992"/>
                  <a:gd name="connsiteX2" fmla="*/ 31252 w 46226"/>
                  <a:gd name="connsiteY2" fmla="*/ 205741 h 236992"/>
                  <a:gd name="connsiteX3" fmla="*/ 31903 w 46226"/>
                  <a:gd name="connsiteY3" fmla="*/ 233086 h 236992"/>
                  <a:gd name="connsiteX4" fmla="*/ 46227 w 46226"/>
                  <a:gd name="connsiteY4" fmla="*/ 231784 h 236992"/>
                  <a:gd name="connsiteX5" fmla="*/ 45575 w 46226"/>
                  <a:gd name="connsiteY5" fmla="*/ 205090 h 236992"/>
                  <a:gd name="connsiteX6" fmla="*/ 44924 w 46226"/>
                  <a:gd name="connsiteY6" fmla="*/ 171234 h 236992"/>
                  <a:gd name="connsiteX7" fmla="*/ 35158 w 46226"/>
                  <a:gd name="connsiteY7" fmla="*/ 123705 h 236992"/>
                  <a:gd name="connsiteX8" fmla="*/ 43622 w 46226"/>
                  <a:gd name="connsiteY8" fmla="*/ 79432 h 236992"/>
                  <a:gd name="connsiteX9" fmla="*/ 43622 w 46226"/>
                  <a:gd name="connsiteY9" fmla="*/ 61852 h 236992"/>
                  <a:gd name="connsiteX10" fmla="*/ 37763 w 46226"/>
                  <a:gd name="connsiteY10" fmla="*/ 22137 h 236992"/>
                  <a:gd name="connsiteX11" fmla="*/ 21486 w 46226"/>
                  <a:gd name="connsiteY11" fmla="*/ 5860 h 236992"/>
                  <a:gd name="connsiteX12" fmla="*/ 0 w 46226"/>
                  <a:gd name="connsiteY12" fmla="*/ 0 h 236992"/>
                  <a:gd name="connsiteX13" fmla="*/ 1953 w 46226"/>
                  <a:gd name="connsiteY13" fmla="*/ 118496 h 236992"/>
                  <a:gd name="connsiteX14" fmla="*/ 2604 w 46226"/>
                  <a:gd name="connsiteY14" fmla="*/ 236992 h 236992"/>
                  <a:gd name="connsiteX15" fmla="*/ 16277 w 46226"/>
                  <a:gd name="connsiteY15" fmla="*/ 235039 h 236992"/>
                  <a:gd name="connsiteX16" fmla="*/ 16928 w 46226"/>
                  <a:gd name="connsiteY16" fmla="*/ 188162 h 236992"/>
                  <a:gd name="connsiteX17" fmla="*/ 16277 w 46226"/>
                  <a:gd name="connsiteY17" fmla="*/ 141284 h 236992"/>
                  <a:gd name="connsiteX18" fmla="*/ 20834 w 46226"/>
                  <a:gd name="connsiteY18" fmla="*/ 141284 h 236992"/>
                  <a:gd name="connsiteX19" fmla="*/ 27996 w 46226"/>
                  <a:gd name="connsiteY19" fmla="*/ 148446 h 236992"/>
                  <a:gd name="connsiteX20" fmla="*/ 15626 w 46226"/>
                  <a:gd name="connsiteY20" fmla="*/ 108730 h 236992"/>
                  <a:gd name="connsiteX21" fmla="*/ 14975 w 46226"/>
                  <a:gd name="connsiteY21" fmla="*/ 72921 h 236992"/>
                  <a:gd name="connsiteX22" fmla="*/ 14324 w 46226"/>
                  <a:gd name="connsiteY22" fmla="*/ 37111 h 236992"/>
                  <a:gd name="connsiteX23" fmla="*/ 20834 w 46226"/>
                  <a:gd name="connsiteY23" fmla="*/ 38414 h 236992"/>
                  <a:gd name="connsiteX24" fmla="*/ 28647 w 46226"/>
                  <a:gd name="connsiteY24" fmla="*/ 63155 h 236992"/>
                  <a:gd name="connsiteX25" fmla="*/ 28647 w 46226"/>
                  <a:gd name="connsiteY25" fmla="*/ 85291 h 236992"/>
                  <a:gd name="connsiteX26" fmla="*/ 26694 w 46226"/>
                  <a:gd name="connsiteY26" fmla="*/ 103521 h 236992"/>
                  <a:gd name="connsiteX27" fmla="*/ 20834 w 46226"/>
                  <a:gd name="connsiteY27" fmla="*/ 108730 h 236992"/>
                  <a:gd name="connsiteX28" fmla="*/ 20183 w 46226"/>
                  <a:gd name="connsiteY28" fmla="*/ 108730 h 236992"/>
                  <a:gd name="connsiteX29" fmla="*/ 15626 w 46226"/>
                  <a:gd name="connsiteY29" fmla="*/ 108730 h 23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46226" h="236992">
                    <a:moveTo>
                      <a:pt x="27996" y="148446"/>
                    </a:moveTo>
                    <a:cubicBezTo>
                      <a:pt x="29299" y="153003"/>
                      <a:pt x="30601" y="160165"/>
                      <a:pt x="30601" y="170582"/>
                    </a:cubicBezTo>
                    <a:cubicBezTo>
                      <a:pt x="30601" y="182302"/>
                      <a:pt x="31252" y="194021"/>
                      <a:pt x="31252" y="205741"/>
                    </a:cubicBezTo>
                    <a:cubicBezTo>
                      <a:pt x="31252" y="217460"/>
                      <a:pt x="31252" y="227226"/>
                      <a:pt x="31903" y="233086"/>
                    </a:cubicBezTo>
                    <a:cubicBezTo>
                      <a:pt x="36460" y="232435"/>
                      <a:pt x="41669" y="231784"/>
                      <a:pt x="46227" y="231784"/>
                    </a:cubicBezTo>
                    <a:cubicBezTo>
                      <a:pt x="46227" y="225924"/>
                      <a:pt x="45575" y="216809"/>
                      <a:pt x="45575" y="205090"/>
                    </a:cubicBezTo>
                    <a:cubicBezTo>
                      <a:pt x="45575" y="194021"/>
                      <a:pt x="45575" y="182302"/>
                      <a:pt x="44924" y="171234"/>
                    </a:cubicBezTo>
                    <a:cubicBezTo>
                      <a:pt x="44924" y="146493"/>
                      <a:pt x="41018" y="130867"/>
                      <a:pt x="35158" y="123705"/>
                    </a:cubicBezTo>
                    <a:cubicBezTo>
                      <a:pt x="41018" y="117194"/>
                      <a:pt x="44273" y="102219"/>
                      <a:pt x="43622" y="79432"/>
                    </a:cubicBezTo>
                    <a:cubicBezTo>
                      <a:pt x="43622" y="73572"/>
                      <a:pt x="43622" y="67712"/>
                      <a:pt x="43622" y="61852"/>
                    </a:cubicBezTo>
                    <a:cubicBezTo>
                      <a:pt x="43622" y="44273"/>
                      <a:pt x="41669" y="31252"/>
                      <a:pt x="37763" y="22137"/>
                    </a:cubicBezTo>
                    <a:cubicBezTo>
                      <a:pt x="34507" y="13022"/>
                      <a:pt x="28647" y="7813"/>
                      <a:pt x="21486" y="5860"/>
                    </a:cubicBezTo>
                    <a:cubicBezTo>
                      <a:pt x="14324" y="3907"/>
                      <a:pt x="7162" y="1953"/>
                      <a:pt x="0" y="0"/>
                    </a:cubicBezTo>
                    <a:cubicBezTo>
                      <a:pt x="651" y="39716"/>
                      <a:pt x="1302" y="79432"/>
                      <a:pt x="1953" y="118496"/>
                    </a:cubicBezTo>
                    <a:cubicBezTo>
                      <a:pt x="2604" y="158212"/>
                      <a:pt x="3255" y="197277"/>
                      <a:pt x="2604" y="236992"/>
                    </a:cubicBezTo>
                    <a:cubicBezTo>
                      <a:pt x="7162" y="236341"/>
                      <a:pt x="11719" y="235690"/>
                      <a:pt x="16277" y="235039"/>
                    </a:cubicBezTo>
                    <a:cubicBezTo>
                      <a:pt x="16928" y="219413"/>
                      <a:pt x="16928" y="203787"/>
                      <a:pt x="16928" y="188162"/>
                    </a:cubicBezTo>
                    <a:cubicBezTo>
                      <a:pt x="16928" y="172536"/>
                      <a:pt x="16277" y="156910"/>
                      <a:pt x="16277" y="141284"/>
                    </a:cubicBezTo>
                    <a:cubicBezTo>
                      <a:pt x="18230" y="141284"/>
                      <a:pt x="19532" y="141284"/>
                      <a:pt x="20834" y="141284"/>
                    </a:cubicBezTo>
                    <a:cubicBezTo>
                      <a:pt x="24090" y="141935"/>
                      <a:pt x="26043" y="144539"/>
                      <a:pt x="27996" y="148446"/>
                    </a:cubicBezTo>
                    <a:close/>
                    <a:moveTo>
                      <a:pt x="15626" y="108730"/>
                    </a:moveTo>
                    <a:cubicBezTo>
                      <a:pt x="15626" y="97011"/>
                      <a:pt x="15626" y="85291"/>
                      <a:pt x="14975" y="72921"/>
                    </a:cubicBezTo>
                    <a:cubicBezTo>
                      <a:pt x="14975" y="61201"/>
                      <a:pt x="14324" y="49482"/>
                      <a:pt x="14324" y="37111"/>
                    </a:cubicBezTo>
                    <a:cubicBezTo>
                      <a:pt x="16277" y="37763"/>
                      <a:pt x="18881" y="37763"/>
                      <a:pt x="20834" y="38414"/>
                    </a:cubicBezTo>
                    <a:cubicBezTo>
                      <a:pt x="25392" y="39716"/>
                      <a:pt x="27996" y="47529"/>
                      <a:pt x="28647" y="63155"/>
                    </a:cubicBezTo>
                    <a:cubicBezTo>
                      <a:pt x="28647" y="70316"/>
                      <a:pt x="28647" y="78129"/>
                      <a:pt x="28647" y="85291"/>
                    </a:cubicBezTo>
                    <a:cubicBezTo>
                      <a:pt x="28647" y="93755"/>
                      <a:pt x="27996" y="100266"/>
                      <a:pt x="26694" y="103521"/>
                    </a:cubicBezTo>
                    <a:cubicBezTo>
                      <a:pt x="25392" y="106777"/>
                      <a:pt x="23439" y="108730"/>
                      <a:pt x="20834" y="108730"/>
                    </a:cubicBezTo>
                    <a:cubicBezTo>
                      <a:pt x="20834" y="108730"/>
                      <a:pt x="20183" y="108730"/>
                      <a:pt x="20183" y="108730"/>
                    </a:cubicBezTo>
                    <a:cubicBezTo>
                      <a:pt x="18881" y="109381"/>
                      <a:pt x="16928" y="108730"/>
                      <a:pt x="15626" y="108730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1" name="Полилиния: фигура 280">
                <a:extLst>
                  <a:ext uri="{FF2B5EF4-FFF2-40B4-BE49-F238E27FC236}">
                    <a16:creationId xmlns:a16="http://schemas.microsoft.com/office/drawing/2014/main" id="{35C9B2C2-1324-34E4-DB20-9B47EC3FB193}"/>
                  </a:ext>
                </a:extLst>
              </p:cNvPr>
              <p:cNvSpPr/>
              <p:nvPr/>
            </p:nvSpPr>
            <p:spPr>
              <a:xfrm>
                <a:off x="7492201" y="9846263"/>
                <a:ext cx="46226" cy="218111"/>
              </a:xfrm>
              <a:custGeom>
                <a:avLst/>
                <a:gdLst>
                  <a:gd name="connsiteX0" fmla="*/ 24090 w 46226"/>
                  <a:gd name="connsiteY0" fmla="*/ 216158 h 218111"/>
                  <a:gd name="connsiteX1" fmla="*/ 41018 w 46226"/>
                  <a:gd name="connsiteY1" fmla="*/ 202485 h 218111"/>
                  <a:gd name="connsiteX2" fmla="*/ 46227 w 46226"/>
                  <a:gd name="connsiteY2" fmla="*/ 164723 h 218111"/>
                  <a:gd name="connsiteX3" fmla="*/ 46227 w 46226"/>
                  <a:gd name="connsiteY3" fmla="*/ 147795 h 218111"/>
                  <a:gd name="connsiteX4" fmla="*/ 35158 w 46226"/>
                  <a:gd name="connsiteY4" fmla="*/ 102870 h 218111"/>
                  <a:gd name="connsiteX5" fmla="*/ 43622 w 46226"/>
                  <a:gd name="connsiteY5" fmla="*/ 59899 h 218111"/>
                  <a:gd name="connsiteX6" fmla="*/ 43622 w 46226"/>
                  <a:gd name="connsiteY6" fmla="*/ 52086 h 218111"/>
                  <a:gd name="connsiteX7" fmla="*/ 37763 w 46226"/>
                  <a:gd name="connsiteY7" fmla="*/ 14975 h 218111"/>
                  <a:gd name="connsiteX8" fmla="*/ 21486 w 46226"/>
                  <a:gd name="connsiteY8" fmla="*/ 2604 h 218111"/>
                  <a:gd name="connsiteX9" fmla="*/ 0 w 46226"/>
                  <a:gd name="connsiteY9" fmla="*/ 0 h 218111"/>
                  <a:gd name="connsiteX10" fmla="*/ 1953 w 46226"/>
                  <a:gd name="connsiteY10" fmla="*/ 109381 h 218111"/>
                  <a:gd name="connsiteX11" fmla="*/ 1953 w 46226"/>
                  <a:gd name="connsiteY11" fmla="*/ 218111 h 218111"/>
                  <a:gd name="connsiteX12" fmla="*/ 24090 w 46226"/>
                  <a:gd name="connsiteY12" fmla="*/ 216158 h 218111"/>
                  <a:gd name="connsiteX13" fmla="*/ 32554 w 46226"/>
                  <a:gd name="connsiteY13" fmla="*/ 145190 h 218111"/>
                  <a:gd name="connsiteX14" fmla="*/ 32554 w 46226"/>
                  <a:gd name="connsiteY14" fmla="*/ 164072 h 218111"/>
                  <a:gd name="connsiteX15" fmla="*/ 31252 w 46226"/>
                  <a:gd name="connsiteY15" fmla="*/ 180349 h 218111"/>
                  <a:gd name="connsiteX16" fmla="*/ 26043 w 46226"/>
                  <a:gd name="connsiteY16" fmla="*/ 185557 h 218111"/>
                  <a:gd name="connsiteX17" fmla="*/ 18230 w 46226"/>
                  <a:gd name="connsiteY17" fmla="*/ 186208 h 218111"/>
                  <a:gd name="connsiteX18" fmla="*/ 17579 w 46226"/>
                  <a:gd name="connsiteY18" fmla="*/ 153003 h 218111"/>
                  <a:gd name="connsiteX19" fmla="*/ 16928 w 46226"/>
                  <a:gd name="connsiteY19" fmla="*/ 119798 h 218111"/>
                  <a:gd name="connsiteX20" fmla="*/ 23439 w 46226"/>
                  <a:gd name="connsiteY20" fmla="*/ 119798 h 218111"/>
                  <a:gd name="connsiteX21" fmla="*/ 30601 w 46226"/>
                  <a:gd name="connsiteY21" fmla="*/ 125658 h 218111"/>
                  <a:gd name="connsiteX22" fmla="*/ 32554 w 46226"/>
                  <a:gd name="connsiteY22" fmla="*/ 145190 h 218111"/>
                  <a:gd name="connsiteX23" fmla="*/ 21486 w 46226"/>
                  <a:gd name="connsiteY23" fmla="*/ 32554 h 218111"/>
                  <a:gd name="connsiteX24" fmla="*/ 29299 w 46226"/>
                  <a:gd name="connsiteY24" fmla="*/ 54691 h 218111"/>
                  <a:gd name="connsiteX25" fmla="*/ 29299 w 46226"/>
                  <a:gd name="connsiteY25" fmla="*/ 66410 h 218111"/>
                  <a:gd name="connsiteX26" fmla="*/ 27345 w 46226"/>
                  <a:gd name="connsiteY26" fmla="*/ 83989 h 218111"/>
                  <a:gd name="connsiteX27" fmla="*/ 21486 w 46226"/>
                  <a:gd name="connsiteY27" fmla="*/ 89198 h 218111"/>
                  <a:gd name="connsiteX28" fmla="*/ 21486 w 46226"/>
                  <a:gd name="connsiteY28" fmla="*/ 89198 h 218111"/>
                  <a:gd name="connsiteX29" fmla="*/ 16277 w 46226"/>
                  <a:gd name="connsiteY29" fmla="*/ 89198 h 218111"/>
                  <a:gd name="connsiteX30" fmla="*/ 15626 w 46226"/>
                  <a:gd name="connsiteY30" fmla="*/ 60550 h 218111"/>
                  <a:gd name="connsiteX31" fmla="*/ 14975 w 46226"/>
                  <a:gd name="connsiteY31" fmla="*/ 31903 h 218111"/>
                  <a:gd name="connsiteX32" fmla="*/ 21486 w 46226"/>
                  <a:gd name="connsiteY32" fmla="*/ 32554 h 218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6226" h="218111">
                    <a:moveTo>
                      <a:pt x="24090" y="216158"/>
                    </a:moveTo>
                    <a:cubicBezTo>
                      <a:pt x="31252" y="215507"/>
                      <a:pt x="37111" y="210949"/>
                      <a:pt x="41018" y="202485"/>
                    </a:cubicBezTo>
                    <a:cubicBezTo>
                      <a:pt x="44924" y="194021"/>
                      <a:pt x="46227" y="181000"/>
                      <a:pt x="46227" y="164723"/>
                    </a:cubicBezTo>
                    <a:cubicBezTo>
                      <a:pt x="46227" y="158863"/>
                      <a:pt x="46227" y="153003"/>
                      <a:pt x="46227" y="147795"/>
                    </a:cubicBezTo>
                    <a:cubicBezTo>
                      <a:pt x="46227" y="123705"/>
                      <a:pt x="42320" y="108730"/>
                      <a:pt x="35158" y="102870"/>
                    </a:cubicBezTo>
                    <a:cubicBezTo>
                      <a:pt x="41018" y="96359"/>
                      <a:pt x="43622" y="81385"/>
                      <a:pt x="43622" y="59899"/>
                    </a:cubicBezTo>
                    <a:cubicBezTo>
                      <a:pt x="43622" y="57295"/>
                      <a:pt x="43622" y="54691"/>
                      <a:pt x="43622" y="52086"/>
                    </a:cubicBezTo>
                    <a:cubicBezTo>
                      <a:pt x="43622" y="35158"/>
                      <a:pt x="41669" y="22788"/>
                      <a:pt x="37763" y="14975"/>
                    </a:cubicBezTo>
                    <a:cubicBezTo>
                      <a:pt x="34507" y="7162"/>
                      <a:pt x="29299" y="3255"/>
                      <a:pt x="21486" y="2604"/>
                    </a:cubicBezTo>
                    <a:cubicBezTo>
                      <a:pt x="14324" y="1953"/>
                      <a:pt x="7162" y="1302"/>
                      <a:pt x="0" y="0"/>
                    </a:cubicBezTo>
                    <a:cubicBezTo>
                      <a:pt x="651" y="36460"/>
                      <a:pt x="1302" y="72921"/>
                      <a:pt x="1953" y="109381"/>
                    </a:cubicBezTo>
                    <a:cubicBezTo>
                      <a:pt x="2604" y="145841"/>
                      <a:pt x="3255" y="181651"/>
                      <a:pt x="1953" y="218111"/>
                    </a:cubicBezTo>
                    <a:cubicBezTo>
                      <a:pt x="9766" y="216809"/>
                      <a:pt x="16928" y="216158"/>
                      <a:pt x="24090" y="216158"/>
                    </a:cubicBezTo>
                    <a:close/>
                    <a:moveTo>
                      <a:pt x="32554" y="145190"/>
                    </a:moveTo>
                    <a:cubicBezTo>
                      <a:pt x="32554" y="151701"/>
                      <a:pt x="32554" y="157561"/>
                      <a:pt x="32554" y="164072"/>
                    </a:cubicBezTo>
                    <a:cubicBezTo>
                      <a:pt x="32554" y="171885"/>
                      <a:pt x="31903" y="177093"/>
                      <a:pt x="31252" y="180349"/>
                    </a:cubicBezTo>
                    <a:cubicBezTo>
                      <a:pt x="29950" y="183604"/>
                      <a:pt x="27996" y="185557"/>
                      <a:pt x="26043" y="185557"/>
                    </a:cubicBezTo>
                    <a:cubicBezTo>
                      <a:pt x="23439" y="185557"/>
                      <a:pt x="20834" y="185557"/>
                      <a:pt x="18230" y="186208"/>
                    </a:cubicBezTo>
                    <a:cubicBezTo>
                      <a:pt x="18230" y="175140"/>
                      <a:pt x="17579" y="164072"/>
                      <a:pt x="17579" y="153003"/>
                    </a:cubicBezTo>
                    <a:cubicBezTo>
                      <a:pt x="17579" y="141935"/>
                      <a:pt x="17579" y="130867"/>
                      <a:pt x="16928" y="119798"/>
                    </a:cubicBezTo>
                    <a:cubicBezTo>
                      <a:pt x="18881" y="119798"/>
                      <a:pt x="20834" y="119798"/>
                      <a:pt x="23439" y="119798"/>
                    </a:cubicBezTo>
                    <a:cubicBezTo>
                      <a:pt x="26694" y="119798"/>
                      <a:pt x="29299" y="121752"/>
                      <a:pt x="30601" y="125658"/>
                    </a:cubicBezTo>
                    <a:cubicBezTo>
                      <a:pt x="31252" y="128913"/>
                      <a:pt x="31903" y="135424"/>
                      <a:pt x="32554" y="145190"/>
                    </a:cubicBezTo>
                    <a:close/>
                    <a:moveTo>
                      <a:pt x="21486" y="32554"/>
                    </a:moveTo>
                    <a:cubicBezTo>
                      <a:pt x="26043" y="32554"/>
                      <a:pt x="28647" y="39716"/>
                      <a:pt x="29299" y="54691"/>
                    </a:cubicBezTo>
                    <a:cubicBezTo>
                      <a:pt x="29299" y="58597"/>
                      <a:pt x="29299" y="62503"/>
                      <a:pt x="29299" y="66410"/>
                    </a:cubicBezTo>
                    <a:cubicBezTo>
                      <a:pt x="29299" y="74874"/>
                      <a:pt x="28647" y="80083"/>
                      <a:pt x="27345" y="83989"/>
                    </a:cubicBezTo>
                    <a:cubicBezTo>
                      <a:pt x="26043" y="87244"/>
                      <a:pt x="24090" y="89198"/>
                      <a:pt x="21486" y="89198"/>
                    </a:cubicBezTo>
                    <a:lnTo>
                      <a:pt x="21486" y="89198"/>
                    </a:lnTo>
                    <a:cubicBezTo>
                      <a:pt x="19532" y="89198"/>
                      <a:pt x="17579" y="89198"/>
                      <a:pt x="16277" y="89198"/>
                    </a:cubicBezTo>
                    <a:cubicBezTo>
                      <a:pt x="16277" y="79431"/>
                      <a:pt x="16277" y="70316"/>
                      <a:pt x="15626" y="60550"/>
                    </a:cubicBezTo>
                    <a:cubicBezTo>
                      <a:pt x="15626" y="50784"/>
                      <a:pt x="14975" y="41669"/>
                      <a:pt x="14975" y="31903"/>
                    </a:cubicBezTo>
                    <a:cubicBezTo>
                      <a:pt x="16928" y="31903"/>
                      <a:pt x="19532" y="32554"/>
                      <a:pt x="21486" y="32554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2" name="Полилиния: фигура 281">
                <a:extLst>
                  <a:ext uri="{FF2B5EF4-FFF2-40B4-BE49-F238E27FC236}">
                    <a16:creationId xmlns:a16="http://schemas.microsoft.com/office/drawing/2014/main" id="{55896BEF-C421-BE00-07BD-7911D502B6B4}"/>
                  </a:ext>
                </a:extLst>
              </p:cNvPr>
              <p:cNvSpPr/>
              <p:nvPr/>
            </p:nvSpPr>
            <p:spPr>
              <a:xfrm>
                <a:off x="7544162" y="9848216"/>
                <a:ext cx="45076" cy="213661"/>
              </a:xfrm>
              <a:custGeom>
                <a:avLst/>
                <a:gdLst>
                  <a:gd name="connsiteX0" fmla="*/ 1427 w 45076"/>
                  <a:gd name="connsiteY0" fmla="*/ 106777 h 213661"/>
                  <a:gd name="connsiteX1" fmla="*/ 2078 w 45076"/>
                  <a:gd name="connsiteY1" fmla="*/ 162118 h 213661"/>
                  <a:gd name="connsiteX2" fmla="*/ 26819 w 45076"/>
                  <a:gd name="connsiteY2" fmla="*/ 213554 h 213661"/>
                  <a:gd name="connsiteX3" fmla="*/ 45049 w 45076"/>
                  <a:gd name="connsiteY3" fmla="*/ 161467 h 213661"/>
                  <a:gd name="connsiteX4" fmla="*/ 44398 w 45076"/>
                  <a:gd name="connsiteY4" fmla="*/ 108079 h 213661"/>
                  <a:gd name="connsiteX5" fmla="*/ 43096 w 45076"/>
                  <a:gd name="connsiteY5" fmla="*/ 54039 h 213661"/>
                  <a:gd name="connsiteX6" fmla="*/ 36585 w 45076"/>
                  <a:gd name="connsiteY6" fmla="*/ 14975 h 213661"/>
                  <a:gd name="connsiteX7" fmla="*/ 20308 w 45076"/>
                  <a:gd name="connsiteY7" fmla="*/ 0 h 213661"/>
                  <a:gd name="connsiteX8" fmla="*/ 19006 w 45076"/>
                  <a:gd name="connsiteY8" fmla="*/ 0 h 213661"/>
                  <a:gd name="connsiteX9" fmla="*/ 4682 w 45076"/>
                  <a:gd name="connsiteY9" fmla="*/ 13022 h 213661"/>
                  <a:gd name="connsiteX10" fmla="*/ 125 w 45076"/>
                  <a:gd name="connsiteY10" fmla="*/ 52737 h 213661"/>
                  <a:gd name="connsiteX11" fmla="*/ 1427 w 45076"/>
                  <a:gd name="connsiteY11" fmla="*/ 106777 h 213661"/>
                  <a:gd name="connsiteX12" fmla="*/ 20959 w 45076"/>
                  <a:gd name="connsiteY12" fmla="*/ 28647 h 213661"/>
                  <a:gd name="connsiteX13" fmla="*/ 28772 w 45076"/>
                  <a:gd name="connsiteY13" fmla="*/ 50133 h 213661"/>
                  <a:gd name="connsiteX14" fmla="*/ 30074 w 45076"/>
                  <a:gd name="connsiteY14" fmla="*/ 106777 h 213661"/>
                  <a:gd name="connsiteX15" fmla="*/ 30725 w 45076"/>
                  <a:gd name="connsiteY15" fmla="*/ 162769 h 213661"/>
                  <a:gd name="connsiteX16" fmla="*/ 23564 w 45076"/>
                  <a:gd name="connsiteY16" fmla="*/ 183604 h 213661"/>
                  <a:gd name="connsiteX17" fmla="*/ 23564 w 45076"/>
                  <a:gd name="connsiteY17" fmla="*/ 183604 h 213661"/>
                  <a:gd name="connsiteX18" fmla="*/ 16402 w 45076"/>
                  <a:gd name="connsiteY18" fmla="*/ 163421 h 213661"/>
                  <a:gd name="connsiteX19" fmla="*/ 15751 w 45076"/>
                  <a:gd name="connsiteY19" fmla="*/ 106777 h 213661"/>
                  <a:gd name="connsiteX20" fmla="*/ 14448 w 45076"/>
                  <a:gd name="connsiteY20" fmla="*/ 49482 h 213661"/>
                  <a:gd name="connsiteX21" fmla="*/ 20959 w 45076"/>
                  <a:gd name="connsiteY21" fmla="*/ 28647 h 21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5076" h="213661">
                    <a:moveTo>
                      <a:pt x="1427" y="106777"/>
                    </a:moveTo>
                    <a:cubicBezTo>
                      <a:pt x="2078" y="125007"/>
                      <a:pt x="1427" y="143237"/>
                      <a:pt x="2078" y="162118"/>
                    </a:cubicBezTo>
                    <a:cubicBezTo>
                      <a:pt x="3380" y="213554"/>
                      <a:pt x="19657" y="214205"/>
                      <a:pt x="26819" y="213554"/>
                    </a:cubicBezTo>
                    <a:cubicBezTo>
                      <a:pt x="34632" y="212251"/>
                      <a:pt x="45700" y="200532"/>
                      <a:pt x="45049" y="161467"/>
                    </a:cubicBezTo>
                    <a:cubicBezTo>
                      <a:pt x="45049" y="143888"/>
                      <a:pt x="44398" y="125658"/>
                      <a:pt x="44398" y="108079"/>
                    </a:cubicBezTo>
                    <a:cubicBezTo>
                      <a:pt x="43747" y="89849"/>
                      <a:pt x="43747" y="72270"/>
                      <a:pt x="43096" y="54039"/>
                    </a:cubicBezTo>
                    <a:cubicBezTo>
                      <a:pt x="42445" y="37111"/>
                      <a:pt x="40492" y="24090"/>
                      <a:pt x="36585" y="14975"/>
                    </a:cubicBezTo>
                    <a:cubicBezTo>
                      <a:pt x="32679" y="5209"/>
                      <a:pt x="27470" y="0"/>
                      <a:pt x="20308" y="0"/>
                    </a:cubicBezTo>
                    <a:cubicBezTo>
                      <a:pt x="19657" y="0"/>
                      <a:pt x="19657" y="0"/>
                      <a:pt x="19006" y="0"/>
                    </a:cubicBezTo>
                    <a:cubicBezTo>
                      <a:pt x="12495" y="0"/>
                      <a:pt x="7938" y="4558"/>
                      <a:pt x="4682" y="13022"/>
                    </a:cubicBezTo>
                    <a:cubicBezTo>
                      <a:pt x="1427" y="22137"/>
                      <a:pt x="-526" y="35809"/>
                      <a:pt x="125" y="52737"/>
                    </a:cubicBezTo>
                    <a:cubicBezTo>
                      <a:pt x="125" y="69665"/>
                      <a:pt x="776" y="87896"/>
                      <a:pt x="1427" y="106777"/>
                    </a:cubicBezTo>
                    <a:close/>
                    <a:moveTo>
                      <a:pt x="20959" y="28647"/>
                    </a:moveTo>
                    <a:cubicBezTo>
                      <a:pt x="26168" y="28647"/>
                      <a:pt x="28121" y="35809"/>
                      <a:pt x="28772" y="50133"/>
                    </a:cubicBezTo>
                    <a:cubicBezTo>
                      <a:pt x="29423" y="69014"/>
                      <a:pt x="29423" y="87896"/>
                      <a:pt x="30074" y="106777"/>
                    </a:cubicBezTo>
                    <a:cubicBezTo>
                      <a:pt x="30074" y="125658"/>
                      <a:pt x="30725" y="144539"/>
                      <a:pt x="30725" y="162769"/>
                    </a:cubicBezTo>
                    <a:cubicBezTo>
                      <a:pt x="30725" y="176442"/>
                      <a:pt x="28772" y="183604"/>
                      <a:pt x="23564" y="183604"/>
                    </a:cubicBezTo>
                    <a:lnTo>
                      <a:pt x="23564" y="183604"/>
                    </a:lnTo>
                    <a:cubicBezTo>
                      <a:pt x="19006" y="183604"/>
                      <a:pt x="16402" y="177093"/>
                      <a:pt x="16402" y="163421"/>
                    </a:cubicBezTo>
                    <a:cubicBezTo>
                      <a:pt x="16402" y="144539"/>
                      <a:pt x="15751" y="125658"/>
                      <a:pt x="15751" y="106777"/>
                    </a:cubicBezTo>
                    <a:cubicBezTo>
                      <a:pt x="15100" y="87896"/>
                      <a:pt x="15100" y="69014"/>
                      <a:pt x="14448" y="49482"/>
                    </a:cubicBezTo>
                    <a:cubicBezTo>
                      <a:pt x="13797" y="35158"/>
                      <a:pt x="16402" y="28647"/>
                      <a:pt x="20959" y="2864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3" name="Полилиния: фигура 282">
                <a:extLst>
                  <a:ext uri="{FF2B5EF4-FFF2-40B4-BE49-F238E27FC236}">
                    <a16:creationId xmlns:a16="http://schemas.microsoft.com/office/drawing/2014/main" id="{363F5A64-5CF1-B732-7418-FD8F28E85E10}"/>
                  </a:ext>
                </a:extLst>
              </p:cNvPr>
              <p:cNvSpPr/>
              <p:nvPr/>
            </p:nvSpPr>
            <p:spPr>
              <a:xfrm>
                <a:off x="7595722" y="9853424"/>
                <a:ext cx="46298" cy="205089"/>
              </a:xfrm>
              <a:custGeom>
                <a:avLst/>
                <a:gdLst>
                  <a:gd name="connsiteX0" fmla="*/ 29950 w 46298"/>
                  <a:gd name="connsiteY0" fmla="*/ 202485 h 205089"/>
                  <a:gd name="connsiteX1" fmla="*/ 44273 w 46298"/>
                  <a:gd name="connsiteY1" fmla="*/ 201183 h 205089"/>
                  <a:gd name="connsiteX2" fmla="*/ 46227 w 46298"/>
                  <a:gd name="connsiteY2" fmla="*/ 104172 h 205089"/>
                  <a:gd name="connsiteX3" fmla="*/ 44273 w 46298"/>
                  <a:gd name="connsiteY3" fmla="*/ 6511 h 205089"/>
                  <a:gd name="connsiteX4" fmla="*/ 31903 w 46298"/>
                  <a:gd name="connsiteY4" fmla="*/ 4558 h 205089"/>
                  <a:gd name="connsiteX5" fmla="*/ 33205 w 46298"/>
                  <a:gd name="connsiteY5" fmla="*/ 64457 h 205089"/>
                  <a:gd name="connsiteX6" fmla="*/ 34507 w 46298"/>
                  <a:gd name="connsiteY6" fmla="*/ 123705 h 205089"/>
                  <a:gd name="connsiteX7" fmla="*/ 26043 w 46298"/>
                  <a:gd name="connsiteY7" fmla="*/ 63806 h 205089"/>
                  <a:gd name="connsiteX8" fmla="*/ 17579 w 46298"/>
                  <a:gd name="connsiteY8" fmla="*/ 2604 h 205089"/>
                  <a:gd name="connsiteX9" fmla="*/ 0 w 46298"/>
                  <a:gd name="connsiteY9" fmla="*/ 0 h 205089"/>
                  <a:gd name="connsiteX10" fmla="*/ 1953 w 46298"/>
                  <a:gd name="connsiteY10" fmla="*/ 102870 h 205089"/>
                  <a:gd name="connsiteX11" fmla="*/ 651 w 46298"/>
                  <a:gd name="connsiteY11" fmla="*/ 205090 h 205089"/>
                  <a:gd name="connsiteX12" fmla="*/ 13022 w 46298"/>
                  <a:gd name="connsiteY12" fmla="*/ 204438 h 205089"/>
                  <a:gd name="connsiteX13" fmla="*/ 14975 w 46298"/>
                  <a:gd name="connsiteY13" fmla="*/ 131518 h 205089"/>
                  <a:gd name="connsiteX14" fmla="*/ 13673 w 46298"/>
                  <a:gd name="connsiteY14" fmla="*/ 57946 h 205089"/>
                  <a:gd name="connsiteX15" fmla="*/ 23439 w 46298"/>
                  <a:gd name="connsiteY15" fmla="*/ 131518 h 205089"/>
                  <a:gd name="connsiteX16" fmla="*/ 29950 w 46298"/>
                  <a:gd name="connsiteY16" fmla="*/ 202485 h 205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6298" h="205089">
                    <a:moveTo>
                      <a:pt x="29950" y="202485"/>
                    </a:moveTo>
                    <a:cubicBezTo>
                      <a:pt x="34507" y="201834"/>
                      <a:pt x="39716" y="201834"/>
                      <a:pt x="44273" y="201183"/>
                    </a:cubicBezTo>
                    <a:cubicBezTo>
                      <a:pt x="46878" y="168629"/>
                      <a:pt x="46227" y="136726"/>
                      <a:pt x="46227" y="104172"/>
                    </a:cubicBezTo>
                    <a:cubicBezTo>
                      <a:pt x="45575" y="71619"/>
                      <a:pt x="44924" y="39065"/>
                      <a:pt x="44273" y="6511"/>
                    </a:cubicBezTo>
                    <a:cubicBezTo>
                      <a:pt x="40367" y="5860"/>
                      <a:pt x="35809" y="5209"/>
                      <a:pt x="31903" y="4558"/>
                    </a:cubicBezTo>
                    <a:cubicBezTo>
                      <a:pt x="32554" y="24741"/>
                      <a:pt x="32554" y="44273"/>
                      <a:pt x="33205" y="64457"/>
                    </a:cubicBezTo>
                    <a:cubicBezTo>
                      <a:pt x="33856" y="83989"/>
                      <a:pt x="33856" y="104172"/>
                      <a:pt x="34507" y="123705"/>
                    </a:cubicBezTo>
                    <a:cubicBezTo>
                      <a:pt x="31903" y="104172"/>
                      <a:pt x="28647" y="83989"/>
                      <a:pt x="26043" y="63806"/>
                    </a:cubicBezTo>
                    <a:cubicBezTo>
                      <a:pt x="23439" y="43622"/>
                      <a:pt x="20183" y="22788"/>
                      <a:pt x="17579" y="2604"/>
                    </a:cubicBezTo>
                    <a:cubicBezTo>
                      <a:pt x="11719" y="1953"/>
                      <a:pt x="5860" y="651"/>
                      <a:pt x="0" y="0"/>
                    </a:cubicBezTo>
                    <a:cubicBezTo>
                      <a:pt x="651" y="34507"/>
                      <a:pt x="1302" y="69014"/>
                      <a:pt x="1953" y="102870"/>
                    </a:cubicBezTo>
                    <a:cubicBezTo>
                      <a:pt x="2604" y="136726"/>
                      <a:pt x="2604" y="171233"/>
                      <a:pt x="651" y="205090"/>
                    </a:cubicBezTo>
                    <a:cubicBezTo>
                      <a:pt x="4558" y="205090"/>
                      <a:pt x="9115" y="204438"/>
                      <a:pt x="13022" y="204438"/>
                    </a:cubicBezTo>
                    <a:cubicBezTo>
                      <a:pt x="15626" y="179697"/>
                      <a:pt x="14975" y="155608"/>
                      <a:pt x="14975" y="131518"/>
                    </a:cubicBezTo>
                    <a:cubicBezTo>
                      <a:pt x="14975" y="107428"/>
                      <a:pt x="14324" y="82687"/>
                      <a:pt x="13673" y="57946"/>
                    </a:cubicBezTo>
                    <a:cubicBezTo>
                      <a:pt x="16928" y="82687"/>
                      <a:pt x="20183" y="107428"/>
                      <a:pt x="23439" y="131518"/>
                    </a:cubicBezTo>
                    <a:cubicBezTo>
                      <a:pt x="26694" y="154305"/>
                      <a:pt x="29950" y="178395"/>
                      <a:pt x="29950" y="202485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4" name="Полилиния: фигура 283">
                <a:extLst>
                  <a:ext uri="{FF2B5EF4-FFF2-40B4-BE49-F238E27FC236}">
                    <a16:creationId xmlns:a16="http://schemas.microsoft.com/office/drawing/2014/main" id="{26BA9A82-21EC-0A09-50B6-BB61731CDA98}"/>
                  </a:ext>
                </a:extLst>
              </p:cNvPr>
              <p:cNvSpPr/>
              <p:nvPr/>
            </p:nvSpPr>
            <p:spPr>
              <a:xfrm>
                <a:off x="7649762" y="9861888"/>
                <a:ext cx="16808" cy="192067"/>
              </a:xfrm>
              <a:custGeom>
                <a:avLst/>
                <a:gdLst>
                  <a:gd name="connsiteX0" fmla="*/ 14324 w 16808"/>
                  <a:gd name="connsiteY0" fmla="*/ 190115 h 192067"/>
                  <a:gd name="connsiteX1" fmla="*/ 16277 w 16808"/>
                  <a:gd name="connsiteY1" fmla="*/ 97011 h 192067"/>
                  <a:gd name="connsiteX2" fmla="*/ 14324 w 16808"/>
                  <a:gd name="connsiteY2" fmla="*/ 2604 h 192067"/>
                  <a:gd name="connsiteX3" fmla="*/ 0 w 16808"/>
                  <a:gd name="connsiteY3" fmla="*/ 0 h 192067"/>
                  <a:gd name="connsiteX4" fmla="*/ 1953 w 16808"/>
                  <a:gd name="connsiteY4" fmla="*/ 96360 h 192067"/>
                  <a:gd name="connsiteX5" fmla="*/ 0 w 16808"/>
                  <a:gd name="connsiteY5" fmla="*/ 192068 h 192067"/>
                  <a:gd name="connsiteX6" fmla="*/ 14324 w 16808"/>
                  <a:gd name="connsiteY6" fmla="*/ 190115 h 192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08" h="192067">
                    <a:moveTo>
                      <a:pt x="14324" y="190115"/>
                    </a:moveTo>
                    <a:cubicBezTo>
                      <a:pt x="17579" y="158863"/>
                      <a:pt x="16928" y="128262"/>
                      <a:pt x="16277" y="97011"/>
                    </a:cubicBezTo>
                    <a:cubicBezTo>
                      <a:pt x="15626" y="65759"/>
                      <a:pt x="14975" y="34507"/>
                      <a:pt x="14324" y="2604"/>
                    </a:cubicBezTo>
                    <a:cubicBezTo>
                      <a:pt x="9766" y="1953"/>
                      <a:pt x="5209" y="651"/>
                      <a:pt x="0" y="0"/>
                    </a:cubicBezTo>
                    <a:cubicBezTo>
                      <a:pt x="651" y="32554"/>
                      <a:pt x="1302" y="64457"/>
                      <a:pt x="1953" y="96360"/>
                    </a:cubicBezTo>
                    <a:cubicBezTo>
                      <a:pt x="2604" y="128262"/>
                      <a:pt x="2604" y="160165"/>
                      <a:pt x="0" y="192068"/>
                    </a:cubicBezTo>
                    <a:cubicBezTo>
                      <a:pt x="5209" y="190766"/>
                      <a:pt x="9766" y="190766"/>
                      <a:pt x="14324" y="190115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7" name="Полилиния: фигура 286">
                <a:extLst>
                  <a:ext uri="{FF2B5EF4-FFF2-40B4-BE49-F238E27FC236}">
                    <a16:creationId xmlns:a16="http://schemas.microsoft.com/office/drawing/2014/main" id="{FBC4E84A-3951-B91D-3C9E-4190A7ACFB5D}"/>
                  </a:ext>
                </a:extLst>
              </p:cNvPr>
              <p:cNvSpPr/>
              <p:nvPr/>
            </p:nvSpPr>
            <p:spPr>
              <a:xfrm>
                <a:off x="7675154" y="9868399"/>
                <a:ext cx="43622" cy="178232"/>
              </a:xfrm>
              <a:custGeom>
                <a:avLst/>
                <a:gdLst>
                  <a:gd name="connsiteX0" fmla="*/ 41669 w 43622"/>
                  <a:gd name="connsiteY0" fmla="*/ 40367 h 178232"/>
                  <a:gd name="connsiteX1" fmla="*/ 41669 w 43622"/>
                  <a:gd name="connsiteY1" fmla="*/ 39065 h 178232"/>
                  <a:gd name="connsiteX2" fmla="*/ 41018 w 43622"/>
                  <a:gd name="connsiteY2" fmla="*/ 33205 h 178232"/>
                  <a:gd name="connsiteX3" fmla="*/ 41018 w 43622"/>
                  <a:gd name="connsiteY3" fmla="*/ 33205 h 178232"/>
                  <a:gd name="connsiteX4" fmla="*/ 40367 w 43622"/>
                  <a:gd name="connsiteY4" fmla="*/ 27996 h 178232"/>
                  <a:gd name="connsiteX5" fmla="*/ 40367 w 43622"/>
                  <a:gd name="connsiteY5" fmla="*/ 26694 h 178232"/>
                  <a:gd name="connsiteX6" fmla="*/ 39065 w 43622"/>
                  <a:gd name="connsiteY6" fmla="*/ 21486 h 178232"/>
                  <a:gd name="connsiteX7" fmla="*/ 36460 w 43622"/>
                  <a:gd name="connsiteY7" fmla="*/ 14975 h 178232"/>
                  <a:gd name="connsiteX8" fmla="*/ 30601 w 43622"/>
                  <a:gd name="connsiteY8" fmla="*/ 5860 h 178232"/>
                  <a:gd name="connsiteX9" fmla="*/ 28647 w 43622"/>
                  <a:gd name="connsiteY9" fmla="*/ 3907 h 178232"/>
                  <a:gd name="connsiteX10" fmla="*/ 28647 w 43622"/>
                  <a:gd name="connsiteY10" fmla="*/ 3907 h 178232"/>
                  <a:gd name="connsiteX11" fmla="*/ 26694 w 43622"/>
                  <a:gd name="connsiteY11" fmla="*/ 2604 h 178232"/>
                  <a:gd name="connsiteX12" fmla="*/ 26694 w 43622"/>
                  <a:gd name="connsiteY12" fmla="*/ 2604 h 178232"/>
                  <a:gd name="connsiteX13" fmla="*/ 24741 w 43622"/>
                  <a:gd name="connsiteY13" fmla="*/ 1302 h 178232"/>
                  <a:gd name="connsiteX14" fmla="*/ 24090 w 43622"/>
                  <a:gd name="connsiteY14" fmla="*/ 1302 h 178232"/>
                  <a:gd name="connsiteX15" fmla="*/ 21486 w 43622"/>
                  <a:gd name="connsiteY15" fmla="*/ 651 h 178232"/>
                  <a:gd name="connsiteX16" fmla="*/ 17579 w 43622"/>
                  <a:gd name="connsiteY16" fmla="*/ 0 h 178232"/>
                  <a:gd name="connsiteX17" fmla="*/ 16277 w 43622"/>
                  <a:gd name="connsiteY17" fmla="*/ 0 h 178232"/>
                  <a:gd name="connsiteX18" fmla="*/ 5209 w 43622"/>
                  <a:gd name="connsiteY18" fmla="*/ 9115 h 178232"/>
                  <a:gd name="connsiteX19" fmla="*/ 3906 w 43622"/>
                  <a:gd name="connsiteY19" fmla="*/ 12370 h 178232"/>
                  <a:gd name="connsiteX20" fmla="*/ 2604 w 43622"/>
                  <a:gd name="connsiteY20" fmla="*/ 15626 h 178232"/>
                  <a:gd name="connsiteX21" fmla="*/ 1302 w 43622"/>
                  <a:gd name="connsiteY21" fmla="*/ 22137 h 178232"/>
                  <a:gd name="connsiteX22" fmla="*/ 651 w 43622"/>
                  <a:gd name="connsiteY22" fmla="*/ 27996 h 178232"/>
                  <a:gd name="connsiteX23" fmla="*/ 0 w 43622"/>
                  <a:gd name="connsiteY23" fmla="*/ 42320 h 178232"/>
                  <a:gd name="connsiteX24" fmla="*/ 651 w 43622"/>
                  <a:gd name="connsiteY24" fmla="*/ 90500 h 178232"/>
                  <a:gd name="connsiteX25" fmla="*/ 651 w 43622"/>
                  <a:gd name="connsiteY25" fmla="*/ 138029 h 178232"/>
                  <a:gd name="connsiteX26" fmla="*/ 4558 w 43622"/>
                  <a:gd name="connsiteY26" fmla="*/ 166676 h 178232"/>
                  <a:gd name="connsiteX27" fmla="*/ 14975 w 43622"/>
                  <a:gd name="connsiteY27" fmla="*/ 177744 h 178232"/>
                  <a:gd name="connsiteX28" fmla="*/ 20183 w 43622"/>
                  <a:gd name="connsiteY28" fmla="*/ 177744 h 178232"/>
                  <a:gd name="connsiteX29" fmla="*/ 22788 w 43622"/>
                  <a:gd name="connsiteY29" fmla="*/ 177093 h 178232"/>
                  <a:gd name="connsiteX30" fmla="*/ 23439 w 43622"/>
                  <a:gd name="connsiteY30" fmla="*/ 177093 h 178232"/>
                  <a:gd name="connsiteX31" fmla="*/ 24741 w 43622"/>
                  <a:gd name="connsiteY31" fmla="*/ 176442 h 178232"/>
                  <a:gd name="connsiteX32" fmla="*/ 26043 w 43622"/>
                  <a:gd name="connsiteY32" fmla="*/ 175791 h 178232"/>
                  <a:gd name="connsiteX33" fmla="*/ 26694 w 43622"/>
                  <a:gd name="connsiteY33" fmla="*/ 175140 h 178232"/>
                  <a:gd name="connsiteX34" fmla="*/ 27996 w 43622"/>
                  <a:gd name="connsiteY34" fmla="*/ 174489 h 178232"/>
                  <a:gd name="connsiteX35" fmla="*/ 28647 w 43622"/>
                  <a:gd name="connsiteY35" fmla="*/ 173838 h 178232"/>
                  <a:gd name="connsiteX36" fmla="*/ 29950 w 43622"/>
                  <a:gd name="connsiteY36" fmla="*/ 173187 h 178232"/>
                  <a:gd name="connsiteX37" fmla="*/ 30601 w 43622"/>
                  <a:gd name="connsiteY37" fmla="*/ 172536 h 178232"/>
                  <a:gd name="connsiteX38" fmla="*/ 35158 w 43622"/>
                  <a:gd name="connsiteY38" fmla="*/ 167327 h 178232"/>
                  <a:gd name="connsiteX39" fmla="*/ 37762 w 43622"/>
                  <a:gd name="connsiteY39" fmla="*/ 163421 h 178232"/>
                  <a:gd name="connsiteX40" fmla="*/ 42971 w 43622"/>
                  <a:gd name="connsiteY40" fmla="*/ 145841 h 178232"/>
                  <a:gd name="connsiteX41" fmla="*/ 43622 w 43622"/>
                  <a:gd name="connsiteY41" fmla="*/ 138680 h 178232"/>
                  <a:gd name="connsiteX42" fmla="*/ 43622 w 43622"/>
                  <a:gd name="connsiteY42" fmla="*/ 138029 h 178232"/>
                  <a:gd name="connsiteX43" fmla="*/ 43622 w 43622"/>
                  <a:gd name="connsiteY43" fmla="*/ 130216 h 178232"/>
                  <a:gd name="connsiteX44" fmla="*/ 43622 w 43622"/>
                  <a:gd name="connsiteY44" fmla="*/ 130216 h 178232"/>
                  <a:gd name="connsiteX45" fmla="*/ 42971 w 43622"/>
                  <a:gd name="connsiteY45" fmla="*/ 87896 h 178232"/>
                  <a:gd name="connsiteX46" fmla="*/ 42320 w 43622"/>
                  <a:gd name="connsiteY46" fmla="*/ 57946 h 178232"/>
                  <a:gd name="connsiteX47" fmla="*/ 42320 w 43622"/>
                  <a:gd name="connsiteY47" fmla="*/ 54691 h 178232"/>
                  <a:gd name="connsiteX48" fmla="*/ 42320 w 43622"/>
                  <a:gd name="connsiteY48" fmla="*/ 44924 h 178232"/>
                  <a:gd name="connsiteX49" fmla="*/ 42320 w 43622"/>
                  <a:gd name="connsiteY49" fmla="*/ 44924 h 178232"/>
                  <a:gd name="connsiteX50" fmla="*/ 41669 w 43622"/>
                  <a:gd name="connsiteY50" fmla="*/ 40367 h 178232"/>
                  <a:gd name="connsiteX51" fmla="*/ 28647 w 43622"/>
                  <a:gd name="connsiteY51" fmla="*/ 137377 h 178232"/>
                  <a:gd name="connsiteX52" fmla="*/ 24090 w 43622"/>
                  <a:gd name="connsiteY52" fmla="*/ 150399 h 178232"/>
                  <a:gd name="connsiteX53" fmla="*/ 21486 w 43622"/>
                  <a:gd name="connsiteY53" fmla="*/ 151701 h 178232"/>
                  <a:gd name="connsiteX54" fmla="*/ 20834 w 43622"/>
                  <a:gd name="connsiteY54" fmla="*/ 151701 h 178232"/>
                  <a:gd name="connsiteX55" fmla="*/ 14324 w 43622"/>
                  <a:gd name="connsiteY55" fmla="*/ 134773 h 178232"/>
                  <a:gd name="connsiteX56" fmla="*/ 14324 w 43622"/>
                  <a:gd name="connsiteY56" fmla="*/ 90500 h 178232"/>
                  <a:gd name="connsiteX57" fmla="*/ 13673 w 43622"/>
                  <a:gd name="connsiteY57" fmla="*/ 41669 h 178232"/>
                  <a:gd name="connsiteX58" fmla="*/ 16928 w 43622"/>
                  <a:gd name="connsiteY58" fmla="*/ 26043 h 178232"/>
                  <a:gd name="connsiteX59" fmla="*/ 20834 w 43622"/>
                  <a:gd name="connsiteY59" fmla="*/ 25392 h 178232"/>
                  <a:gd name="connsiteX60" fmla="*/ 28647 w 43622"/>
                  <a:gd name="connsiteY60" fmla="*/ 43622 h 178232"/>
                  <a:gd name="connsiteX61" fmla="*/ 29299 w 43622"/>
                  <a:gd name="connsiteY61" fmla="*/ 90500 h 178232"/>
                  <a:gd name="connsiteX62" fmla="*/ 29299 w 43622"/>
                  <a:gd name="connsiteY62" fmla="*/ 127611 h 178232"/>
                  <a:gd name="connsiteX63" fmla="*/ 29299 w 43622"/>
                  <a:gd name="connsiteY63" fmla="*/ 133471 h 178232"/>
                  <a:gd name="connsiteX64" fmla="*/ 28647 w 43622"/>
                  <a:gd name="connsiteY64" fmla="*/ 137377 h 178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43622" h="178232">
                    <a:moveTo>
                      <a:pt x="41669" y="40367"/>
                    </a:moveTo>
                    <a:cubicBezTo>
                      <a:pt x="41669" y="39716"/>
                      <a:pt x="41669" y="39716"/>
                      <a:pt x="41669" y="39065"/>
                    </a:cubicBezTo>
                    <a:cubicBezTo>
                      <a:pt x="41669" y="37111"/>
                      <a:pt x="41018" y="35158"/>
                      <a:pt x="41018" y="33205"/>
                    </a:cubicBezTo>
                    <a:lnTo>
                      <a:pt x="41018" y="33205"/>
                    </a:lnTo>
                    <a:cubicBezTo>
                      <a:pt x="41018" y="31252"/>
                      <a:pt x="40367" y="29299"/>
                      <a:pt x="40367" y="27996"/>
                    </a:cubicBezTo>
                    <a:cubicBezTo>
                      <a:pt x="40367" y="27996"/>
                      <a:pt x="40367" y="27345"/>
                      <a:pt x="40367" y="26694"/>
                    </a:cubicBezTo>
                    <a:cubicBezTo>
                      <a:pt x="39716" y="24741"/>
                      <a:pt x="39716" y="23439"/>
                      <a:pt x="39065" y="21486"/>
                    </a:cubicBezTo>
                    <a:cubicBezTo>
                      <a:pt x="38414" y="18881"/>
                      <a:pt x="37762" y="16928"/>
                      <a:pt x="36460" y="14975"/>
                    </a:cubicBezTo>
                    <a:cubicBezTo>
                      <a:pt x="34507" y="11068"/>
                      <a:pt x="32554" y="8464"/>
                      <a:pt x="30601" y="5860"/>
                    </a:cubicBezTo>
                    <a:cubicBezTo>
                      <a:pt x="29950" y="5209"/>
                      <a:pt x="29299" y="4558"/>
                      <a:pt x="28647" y="3907"/>
                    </a:cubicBezTo>
                    <a:cubicBezTo>
                      <a:pt x="28647" y="3907"/>
                      <a:pt x="28647" y="3907"/>
                      <a:pt x="28647" y="3907"/>
                    </a:cubicBezTo>
                    <a:cubicBezTo>
                      <a:pt x="27996" y="3255"/>
                      <a:pt x="27345" y="2604"/>
                      <a:pt x="26694" y="2604"/>
                    </a:cubicBezTo>
                    <a:cubicBezTo>
                      <a:pt x="26694" y="2604"/>
                      <a:pt x="26694" y="2604"/>
                      <a:pt x="26694" y="2604"/>
                    </a:cubicBezTo>
                    <a:cubicBezTo>
                      <a:pt x="26043" y="1953"/>
                      <a:pt x="25392" y="1953"/>
                      <a:pt x="24741" y="1302"/>
                    </a:cubicBezTo>
                    <a:cubicBezTo>
                      <a:pt x="24741" y="1302"/>
                      <a:pt x="24741" y="1302"/>
                      <a:pt x="24090" y="1302"/>
                    </a:cubicBezTo>
                    <a:cubicBezTo>
                      <a:pt x="23439" y="651"/>
                      <a:pt x="22137" y="651"/>
                      <a:pt x="21486" y="651"/>
                    </a:cubicBezTo>
                    <a:cubicBezTo>
                      <a:pt x="20183" y="651"/>
                      <a:pt x="18881" y="0"/>
                      <a:pt x="17579" y="0"/>
                    </a:cubicBezTo>
                    <a:cubicBezTo>
                      <a:pt x="16928" y="0"/>
                      <a:pt x="16928" y="0"/>
                      <a:pt x="16277" y="0"/>
                    </a:cubicBezTo>
                    <a:cubicBezTo>
                      <a:pt x="11719" y="651"/>
                      <a:pt x="7813" y="3255"/>
                      <a:pt x="5209" y="9115"/>
                    </a:cubicBezTo>
                    <a:cubicBezTo>
                      <a:pt x="4558" y="9766"/>
                      <a:pt x="4558" y="11068"/>
                      <a:pt x="3906" y="12370"/>
                    </a:cubicBezTo>
                    <a:cubicBezTo>
                      <a:pt x="3255" y="13673"/>
                      <a:pt x="3255" y="14324"/>
                      <a:pt x="2604" y="15626"/>
                    </a:cubicBezTo>
                    <a:cubicBezTo>
                      <a:pt x="1953" y="17579"/>
                      <a:pt x="1302" y="20183"/>
                      <a:pt x="1302" y="22137"/>
                    </a:cubicBezTo>
                    <a:cubicBezTo>
                      <a:pt x="1302" y="24090"/>
                      <a:pt x="651" y="26043"/>
                      <a:pt x="651" y="27996"/>
                    </a:cubicBezTo>
                    <a:cubicBezTo>
                      <a:pt x="0" y="32554"/>
                      <a:pt x="0" y="37111"/>
                      <a:pt x="0" y="42320"/>
                    </a:cubicBezTo>
                    <a:cubicBezTo>
                      <a:pt x="0" y="58597"/>
                      <a:pt x="651" y="74223"/>
                      <a:pt x="651" y="90500"/>
                    </a:cubicBezTo>
                    <a:cubicBezTo>
                      <a:pt x="651" y="106126"/>
                      <a:pt x="651" y="122403"/>
                      <a:pt x="651" y="138029"/>
                    </a:cubicBezTo>
                    <a:cubicBezTo>
                      <a:pt x="651" y="152352"/>
                      <a:pt x="1953" y="158863"/>
                      <a:pt x="4558" y="166676"/>
                    </a:cubicBezTo>
                    <a:cubicBezTo>
                      <a:pt x="6511" y="171885"/>
                      <a:pt x="10417" y="176442"/>
                      <a:pt x="14975" y="177744"/>
                    </a:cubicBezTo>
                    <a:cubicBezTo>
                      <a:pt x="16277" y="178395"/>
                      <a:pt x="18230" y="178395"/>
                      <a:pt x="20183" y="177744"/>
                    </a:cubicBezTo>
                    <a:cubicBezTo>
                      <a:pt x="20834" y="177744"/>
                      <a:pt x="21486" y="177093"/>
                      <a:pt x="22788" y="177093"/>
                    </a:cubicBezTo>
                    <a:cubicBezTo>
                      <a:pt x="22788" y="177093"/>
                      <a:pt x="23439" y="177093"/>
                      <a:pt x="23439" y="177093"/>
                    </a:cubicBezTo>
                    <a:cubicBezTo>
                      <a:pt x="24090" y="177093"/>
                      <a:pt x="24090" y="177093"/>
                      <a:pt x="24741" y="176442"/>
                    </a:cubicBezTo>
                    <a:cubicBezTo>
                      <a:pt x="25392" y="176442"/>
                      <a:pt x="25392" y="176442"/>
                      <a:pt x="26043" y="175791"/>
                    </a:cubicBezTo>
                    <a:cubicBezTo>
                      <a:pt x="26043" y="175791"/>
                      <a:pt x="26694" y="175791"/>
                      <a:pt x="26694" y="175140"/>
                    </a:cubicBezTo>
                    <a:cubicBezTo>
                      <a:pt x="27345" y="175140"/>
                      <a:pt x="27345" y="174489"/>
                      <a:pt x="27996" y="174489"/>
                    </a:cubicBezTo>
                    <a:cubicBezTo>
                      <a:pt x="27996" y="174489"/>
                      <a:pt x="28647" y="174489"/>
                      <a:pt x="28647" y="173838"/>
                    </a:cubicBezTo>
                    <a:cubicBezTo>
                      <a:pt x="29299" y="173838"/>
                      <a:pt x="29299" y="173187"/>
                      <a:pt x="29950" y="173187"/>
                    </a:cubicBezTo>
                    <a:cubicBezTo>
                      <a:pt x="29950" y="173187"/>
                      <a:pt x="29950" y="173187"/>
                      <a:pt x="30601" y="172536"/>
                    </a:cubicBezTo>
                    <a:cubicBezTo>
                      <a:pt x="32554" y="171234"/>
                      <a:pt x="33856" y="169280"/>
                      <a:pt x="35158" y="167327"/>
                    </a:cubicBezTo>
                    <a:cubicBezTo>
                      <a:pt x="35809" y="166025"/>
                      <a:pt x="36460" y="164723"/>
                      <a:pt x="37762" y="163421"/>
                    </a:cubicBezTo>
                    <a:cubicBezTo>
                      <a:pt x="40367" y="158212"/>
                      <a:pt x="42320" y="152352"/>
                      <a:pt x="42971" y="145841"/>
                    </a:cubicBezTo>
                    <a:cubicBezTo>
                      <a:pt x="42971" y="143237"/>
                      <a:pt x="43622" y="141284"/>
                      <a:pt x="43622" y="138680"/>
                    </a:cubicBezTo>
                    <a:cubicBezTo>
                      <a:pt x="43622" y="138680"/>
                      <a:pt x="43622" y="138029"/>
                      <a:pt x="43622" y="138029"/>
                    </a:cubicBezTo>
                    <a:cubicBezTo>
                      <a:pt x="43622" y="135424"/>
                      <a:pt x="43622" y="132820"/>
                      <a:pt x="43622" y="130216"/>
                    </a:cubicBezTo>
                    <a:lnTo>
                      <a:pt x="43622" y="130216"/>
                    </a:lnTo>
                    <a:cubicBezTo>
                      <a:pt x="43622" y="115892"/>
                      <a:pt x="43622" y="102219"/>
                      <a:pt x="42971" y="87896"/>
                    </a:cubicBezTo>
                    <a:cubicBezTo>
                      <a:pt x="42971" y="78129"/>
                      <a:pt x="42320" y="67712"/>
                      <a:pt x="42320" y="57946"/>
                    </a:cubicBezTo>
                    <a:lnTo>
                      <a:pt x="42320" y="54691"/>
                    </a:lnTo>
                    <a:cubicBezTo>
                      <a:pt x="42320" y="51435"/>
                      <a:pt x="42320" y="48180"/>
                      <a:pt x="42320" y="44924"/>
                    </a:cubicBezTo>
                    <a:lnTo>
                      <a:pt x="42320" y="44924"/>
                    </a:lnTo>
                    <a:cubicBezTo>
                      <a:pt x="42320" y="44924"/>
                      <a:pt x="42320" y="42320"/>
                      <a:pt x="41669" y="40367"/>
                    </a:cubicBezTo>
                    <a:close/>
                    <a:moveTo>
                      <a:pt x="28647" y="137377"/>
                    </a:moveTo>
                    <a:cubicBezTo>
                      <a:pt x="27996" y="143888"/>
                      <a:pt x="26694" y="148446"/>
                      <a:pt x="24090" y="150399"/>
                    </a:cubicBezTo>
                    <a:cubicBezTo>
                      <a:pt x="23439" y="151050"/>
                      <a:pt x="22788" y="151050"/>
                      <a:pt x="21486" y="151701"/>
                    </a:cubicBezTo>
                    <a:cubicBezTo>
                      <a:pt x="21486" y="151701"/>
                      <a:pt x="20834" y="151701"/>
                      <a:pt x="20834" y="151701"/>
                    </a:cubicBezTo>
                    <a:cubicBezTo>
                      <a:pt x="16277" y="151701"/>
                      <a:pt x="14324" y="145841"/>
                      <a:pt x="14324" y="134773"/>
                    </a:cubicBezTo>
                    <a:cubicBezTo>
                      <a:pt x="14324" y="118496"/>
                      <a:pt x="14324" y="106126"/>
                      <a:pt x="14324" y="90500"/>
                    </a:cubicBezTo>
                    <a:cubicBezTo>
                      <a:pt x="14324" y="74223"/>
                      <a:pt x="13673" y="57946"/>
                      <a:pt x="13673" y="41669"/>
                    </a:cubicBezTo>
                    <a:cubicBezTo>
                      <a:pt x="13673" y="33205"/>
                      <a:pt x="14975" y="27996"/>
                      <a:pt x="16928" y="26043"/>
                    </a:cubicBezTo>
                    <a:cubicBezTo>
                      <a:pt x="18230" y="25392"/>
                      <a:pt x="18881" y="24741"/>
                      <a:pt x="20834" y="25392"/>
                    </a:cubicBezTo>
                    <a:cubicBezTo>
                      <a:pt x="25392" y="26043"/>
                      <a:pt x="27996" y="32554"/>
                      <a:pt x="28647" y="43622"/>
                    </a:cubicBezTo>
                    <a:cubicBezTo>
                      <a:pt x="28647" y="59248"/>
                      <a:pt x="29299" y="74874"/>
                      <a:pt x="29299" y="90500"/>
                    </a:cubicBezTo>
                    <a:cubicBezTo>
                      <a:pt x="29299" y="104172"/>
                      <a:pt x="29299" y="114590"/>
                      <a:pt x="29299" y="127611"/>
                    </a:cubicBezTo>
                    <a:cubicBezTo>
                      <a:pt x="29299" y="129565"/>
                      <a:pt x="29299" y="131518"/>
                      <a:pt x="29299" y="133471"/>
                    </a:cubicBezTo>
                    <a:cubicBezTo>
                      <a:pt x="29299" y="134773"/>
                      <a:pt x="29299" y="136075"/>
                      <a:pt x="28647" y="13737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8" name="Полилиния: фигура 287">
                <a:extLst>
                  <a:ext uri="{FF2B5EF4-FFF2-40B4-BE49-F238E27FC236}">
                    <a16:creationId xmlns:a16="http://schemas.microsoft.com/office/drawing/2014/main" id="{A1993331-129E-93CF-BA1F-19FCD1D2D17C}"/>
                  </a:ext>
                </a:extLst>
              </p:cNvPr>
              <p:cNvSpPr/>
              <p:nvPr/>
            </p:nvSpPr>
            <p:spPr>
              <a:xfrm>
                <a:off x="7475924" y="9596900"/>
                <a:ext cx="27345" cy="87244"/>
              </a:xfrm>
              <a:custGeom>
                <a:avLst/>
                <a:gdLst>
                  <a:gd name="connsiteX0" fmla="*/ 0 w 27345"/>
                  <a:gd name="connsiteY0" fmla="*/ 651 h 87244"/>
                  <a:gd name="connsiteX1" fmla="*/ 0 w 27345"/>
                  <a:gd name="connsiteY1" fmla="*/ 65759 h 87244"/>
                  <a:gd name="connsiteX2" fmla="*/ 3255 w 27345"/>
                  <a:gd name="connsiteY2" fmla="*/ 81385 h 87244"/>
                  <a:gd name="connsiteX3" fmla="*/ 13673 w 27345"/>
                  <a:gd name="connsiteY3" fmla="*/ 87244 h 87244"/>
                  <a:gd name="connsiteX4" fmla="*/ 24090 w 27345"/>
                  <a:gd name="connsiteY4" fmla="*/ 81385 h 87244"/>
                  <a:gd name="connsiteX5" fmla="*/ 27345 w 27345"/>
                  <a:gd name="connsiteY5" fmla="*/ 65108 h 87244"/>
                  <a:gd name="connsiteX6" fmla="*/ 27345 w 27345"/>
                  <a:gd name="connsiteY6" fmla="*/ 0 h 87244"/>
                  <a:gd name="connsiteX7" fmla="*/ 18230 w 27345"/>
                  <a:gd name="connsiteY7" fmla="*/ 651 h 87244"/>
                  <a:gd name="connsiteX8" fmla="*/ 18230 w 27345"/>
                  <a:gd name="connsiteY8" fmla="*/ 67061 h 87244"/>
                  <a:gd name="connsiteX9" fmla="*/ 13673 w 27345"/>
                  <a:gd name="connsiteY9" fmla="*/ 75525 h 87244"/>
                  <a:gd name="connsiteX10" fmla="*/ 9115 w 27345"/>
                  <a:gd name="connsiteY10" fmla="*/ 67061 h 87244"/>
                  <a:gd name="connsiteX11" fmla="*/ 9115 w 27345"/>
                  <a:gd name="connsiteY11" fmla="*/ 651 h 87244"/>
                  <a:gd name="connsiteX12" fmla="*/ 0 w 27345"/>
                  <a:gd name="connsiteY12" fmla="*/ 651 h 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345" h="87244">
                    <a:moveTo>
                      <a:pt x="0" y="651"/>
                    </a:moveTo>
                    <a:lnTo>
                      <a:pt x="0" y="65759"/>
                    </a:lnTo>
                    <a:cubicBezTo>
                      <a:pt x="0" y="72921"/>
                      <a:pt x="1302" y="78129"/>
                      <a:pt x="3255" y="81385"/>
                    </a:cubicBezTo>
                    <a:cubicBezTo>
                      <a:pt x="5860" y="85291"/>
                      <a:pt x="9115" y="87244"/>
                      <a:pt x="13673" y="87244"/>
                    </a:cubicBezTo>
                    <a:cubicBezTo>
                      <a:pt x="18230" y="87244"/>
                      <a:pt x="21486" y="85291"/>
                      <a:pt x="24090" y="81385"/>
                    </a:cubicBezTo>
                    <a:cubicBezTo>
                      <a:pt x="26694" y="77478"/>
                      <a:pt x="27345" y="72270"/>
                      <a:pt x="27345" y="65108"/>
                    </a:cubicBezTo>
                    <a:lnTo>
                      <a:pt x="27345" y="0"/>
                    </a:lnTo>
                    <a:lnTo>
                      <a:pt x="18230" y="651"/>
                    </a:lnTo>
                    <a:lnTo>
                      <a:pt x="18230" y="67061"/>
                    </a:lnTo>
                    <a:cubicBezTo>
                      <a:pt x="18230" y="72921"/>
                      <a:pt x="16928" y="75525"/>
                      <a:pt x="13673" y="75525"/>
                    </a:cubicBezTo>
                    <a:cubicBezTo>
                      <a:pt x="10417" y="75525"/>
                      <a:pt x="9115" y="72921"/>
                      <a:pt x="9115" y="67061"/>
                    </a:cubicBezTo>
                    <a:lnTo>
                      <a:pt x="9115" y="651"/>
                    </a:lnTo>
                    <a:lnTo>
                      <a:pt x="0" y="651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9" name="Полилиния: фигура 288">
                <a:extLst>
                  <a:ext uri="{FF2B5EF4-FFF2-40B4-BE49-F238E27FC236}">
                    <a16:creationId xmlns:a16="http://schemas.microsoft.com/office/drawing/2014/main" id="{D04F2C2E-92E6-DA6F-4763-48F05E9CE80F}"/>
                  </a:ext>
                </a:extLst>
              </p:cNvPr>
              <p:cNvSpPr/>
              <p:nvPr/>
            </p:nvSpPr>
            <p:spPr>
              <a:xfrm>
                <a:off x="7510431" y="9595598"/>
                <a:ext cx="29298" cy="87244"/>
              </a:xfrm>
              <a:custGeom>
                <a:avLst/>
                <a:gdLst>
                  <a:gd name="connsiteX0" fmla="*/ 8464 w 29298"/>
                  <a:gd name="connsiteY0" fmla="*/ 24741 h 87244"/>
                  <a:gd name="connsiteX1" fmla="*/ 19532 w 29298"/>
                  <a:gd name="connsiteY1" fmla="*/ 87244 h 87244"/>
                  <a:gd name="connsiteX2" fmla="*/ 29299 w 29298"/>
                  <a:gd name="connsiteY2" fmla="*/ 87244 h 87244"/>
                  <a:gd name="connsiteX3" fmla="*/ 29299 w 29298"/>
                  <a:gd name="connsiteY3" fmla="*/ 0 h 87244"/>
                  <a:gd name="connsiteX4" fmla="*/ 29299 w 29298"/>
                  <a:gd name="connsiteY4" fmla="*/ 0 h 87244"/>
                  <a:gd name="connsiteX5" fmla="*/ 20834 w 29298"/>
                  <a:gd name="connsiteY5" fmla="*/ 0 h 87244"/>
                  <a:gd name="connsiteX6" fmla="*/ 20834 w 29298"/>
                  <a:gd name="connsiteY6" fmla="*/ 52737 h 87244"/>
                  <a:gd name="connsiteX7" fmla="*/ 11719 w 29298"/>
                  <a:gd name="connsiteY7" fmla="*/ 651 h 87244"/>
                  <a:gd name="connsiteX8" fmla="*/ 0 w 29298"/>
                  <a:gd name="connsiteY8" fmla="*/ 651 h 87244"/>
                  <a:gd name="connsiteX9" fmla="*/ 0 w 29298"/>
                  <a:gd name="connsiteY9" fmla="*/ 87244 h 87244"/>
                  <a:gd name="connsiteX10" fmla="*/ 8464 w 29298"/>
                  <a:gd name="connsiteY10" fmla="*/ 87244 h 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298" h="87244">
                    <a:moveTo>
                      <a:pt x="8464" y="24741"/>
                    </a:moveTo>
                    <a:lnTo>
                      <a:pt x="19532" y="87244"/>
                    </a:lnTo>
                    <a:lnTo>
                      <a:pt x="29299" y="87244"/>
                    </a:lnTo>
                    <a:lnTo>
                      <a:pt x="29299" y="0"/>
                    </a:lnTo>
                    <a:lnTo>
                      <a:pt x="29299" y="0"/>
                    </a:lnTo>
                    <a:lnTo>
                      <a:pt x="20834" y="0"/>
                    </a:lnTo>
                    <a:lnTo>
                      <a:pt x="20834" y="52737"/>
                    </a:lnTo>
                    <a:lnTo>
                      <a:pt x="11719" y="651"/>
                    </a:lnTo>
                    <a:lnTo>
                      <a:pt x="0" y="651"/>
                    </a:lnTo>
                    <a:lnTo>
                      <a:pt x="0" y="87244"/>
                    </a:lnTo>
                    <a:lnTo>
                      <a:pt x="8464" y="87244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0" name="Полилиния: фигура 289">
                <a:extLst>
                  <a:ext uri="{FF2B5EF4-FFF2-40B4-BE49-F238E27FC236}">
                    <a16:creationId xmlns:a16="http://schemas.microsoft.com/office/drawing/2014/main" id="{97F5CFCF-D7FE-F35B-4366-8B22A103B434}"/>
                  </a:ext>
                </a:extLst>
              </p:cNvPr>
              <p:cNvSpPr/>
              <p:nvPr/>
            </p:nvSpPr>
            <p:spPr>
              <a:xfrm>
                <a:off x="7546240" y="9594947"/>
                <a:ext cx="9766" cy="87895"/>
              </a:xfrm>
              <a:custGeom>
                <a:avLst/>
                <a:gdLst>
                  <a:gd name="connsiteX0" fmla="*/ 9766 w 9766"/>
                  <a:gd name="connsiteY0" fmla="*/ 87896 h 87895"/>
                  <a:gd name="connsiteX1" fmla="*/ 9766 w 9766"/>
                  <a:gd name="connsiteY1" fmla="*/ 0 h 87895"/>
                  <a:gd name="connsiteX2" fmla="*/ 0 w 9766"/>
                  <a:gd name="connsiteY2" fmla="*/ 0 h 87895"/>
                  <a:gd name="connsiteX3" fmla="*/ 0 w 9766"/>
                  <a:gd name="connsiteY3" fmla="*/ 87896 h 87895"/>
                  <a:gd name="connsiteX4" fmla="*/ 0 w 9766"/>
                  <a:gd name="connsiteY4" fmla="*/ 87896 h 87895"/>
                  <a:gd name="connsiteX5" fmla="*/ 9766 w 9766"/>
                  <a:gd name="connsiteY5" fmla="*/ 87896 h 87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66" h="87895">
                    <a:moveTo>
                      <a:pt x="9766" y="87896"/>
                    </a:moveTo>
                    <a:lnTo>
                      <a:pt x="9766" y="0"/>
                    </a:lnTo>
                    <a:lnTo>
                      <a:pt x="0" y="0"/>
                    </a:lnTo>
                    <a:lnTo>
                      <a:pt x="0" y="87896"/>
                    </a:lnTo>
                    <a:lnTo>
                      <a:pt x="0" y="87896"/>
                    </a:lnTo>
                    <a:lnTo>
                      <a:pt x="9766" y="87896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1" name="Полилиния: фигура 290">
                <a:extLst>
                  <a:ext uri="{FF2B5EF4-FFF2-40B4-BE49-F238E27FC236}">
                    <a16:creationId xmlns:a16="http://schemas.microsoft.com/office/drawing/2014/main" id="{626C257B-99F7-5ECF-3FCD-60958D77CE9A}"/>
                  </a:ext>
                </a:extLst>
              </p:cNvPr>
              <p:cNvSpPr/>
              <p:nvPr/>
            </p:nvSpPr>
            <p:spPr>
              <a:xfrm>
                <a:off x="7562517" y="9593644"/>
                <a:ext cx="27345" cy="91150"/>
              </a:xfrm>
              <a:custGeom>
                <a:avLst/>
                <a:gdLst>
                  <a:gd name="connsiteX0" fmla="*/ 27345 w 27345"/>
                  <a:gd name="connsiteY0" fmla="*/ 29950 h 91150"/>
                  <a:gd name="connsiteX1" fmla="*/ 27345 w 27345"/>
                  <a:gd name="connsiteY1" fmla="*/ 21486 h 91150"/>
                  <a:gd name="connsiteX2" fmla="*/ 24090 w 27345"/>
                  <a:gd name="connsiteY2" fmla="*/ 5209 h 91150"/>
                  <a:gd name="connsiteX3" fmla="*/ 14324 w 27345"/>
                  <a:gd name="connsiteY3" fmla="*/ 0 h 91150"/>
                  <a:gd name="connsiteX4" fmla="*/ 13673 w 27345"/>
                  <a:gd name="connsiteY4" fmla="*/ 0 h 91150"/>
                  <a:gd name="connsiteX5" fmla="*/ 3255 w 27345"/>
                  <a:gd name="connsiteY5" fmla="*/ 5860 h 91150"/>
                  <a:gd name="connsiteX6" fmla="*/ 0 w 27345"/>
                  <a:gd name="connsiteY6" fmla="*/ 22788 h 91150"/>
                  <a:gd name="connsiteX7" fmla="*/ 0 w 27345"/>
                  <a:gd name="connsiteY7" fmla="*/ 69014 h 91150"/>
                  <a:gd name="connsiteX8" fmla="*/ 3255 w 27345"/>
                  <a:gd name="connsiteY8" fmla="*/ 85291 h 91150"/>
                  <a:gd name="connsiteX9" fmla="*/ 13673 w 27345"/>
                  <a:gd name="connsiteY9" fmla="*/ 91151 h 91150"/>
                  <a:gd name="connsiteX10" fmla="*/ 24090 w 27345"/>
                  <a:gd name="connsiteY10" fmla="*/ 85291 h 91150"/>
                  <a:gd name="connsiteX11" fmla="*/ 27345 w 27345"/>
                  <a:gd name="connsiteY11" fmla="*/ 68363 h 91150"/>
                  <a:gd name="connsiteX12" fmla="*/ 27345 w 27345"/>
                  <a:gd name="connsiteY12" fmla="*/ 56644 h 91150"/>
                  <a:gd name="connsiteX13" fmla="*/ 18230 w 27345"/>
                  <a:gd name="connsiteY13" fmla="*/ 56644 h 91150"/>
                  <a:gd name="connsiteX14" fmla="*/ 18230 w 27345"/>
                  <a:gd name="connsiteY14" fmla="*/ 69665 h 91150"/>
                  <a:gd name="connsiteX15" fmla="*/ 13673 w 27345"/>
                  <a:gd name="connsiteY15" fmla="*/ 78129 h 91150"/>
                  <a:gd name="connsiteX16" fmla="*/ 9115 w 27345"/>
                  <a:gd name="connsiteY16" fmla="*/ 69665 h 91150"/>
                  <a:gd name="connsiteX17" fmla="*/ 9115 w 27345"/>
                  <a:gd name="connsiteY17" fmla="*/ 21486 h 91150"/>
                  <a:gd name="connsiteX18" fmla="*/ 13673 w 27345"/>
                  <a:gd name="connsiteY18" fmla="*/ 12370 h 91150"/>
                  <a:gd name="connsiteX19" fmla="*/ 18230 w 27345"/>
                  <a:gd name="connsiteY19" fmla="*/ 20834 h 91150"/>
                  <a:gd name="connsiteX20" fmla="*/ 18230 w 27345"/>
                  <a:gd name="connsiteY20" fmla="*/ 30601 h 91150"/>
                  <a:gd name="connsiteX21" fmla="*/ 27345 w 27345"/>
                  <a:gd name="connsiteY21" fmla="*/ 29950 h 91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345" h="91150">
                    <a:moveTo>
                      <a:pt x="27345" y="29950"/>
                    </a:moveTo>
                    <a:lnTo>
                      <a:pt x="27345" y="21486"/>
                    </a:lnTo>
                    <a:cubicBezTo>
                      <a:pt x="27345" y="14324"/>
                      <a:pt x="26043" y="8464"/>
                      <a:pt x="24090" y="5209"/>
                    </a:cubicBezTo>
                    <a:cubicBezTo>
                      <a:pt x="22137" y="1302"/>
                      <a:pt x="18881" y="0"/>
                      <a:pt x="14324" y="0"/>
                    </a:cubicBezTo>
                    <a:cubicBezTo>
                      <a:pt x="14324" y="0"/>
                      <a:pt x="13673" y="0"/>
                      <a:pt x="13673" y="0"/>
                    </a:cubicBezTo>
                    <a:cubicBezTo>
                      <a:pt x="9115" y="0"/>
                      <a:pt x="5860" y="1953"/>
                      <a:pt x="3255" y="5860"/>
                    </a:cubicBezTo>
                    <a:cubicBezTo>
                      <a:pt x="651" y="9766"/>
                      <a:pt x="0" y="15626"/>
                      <a:pt x="0" y="22788"/>
                    </a:cubicBezTo>
                    <a:lnTo>
                      <a:pt x="0" y="69014"/>
                    </a:lnTo>
                    <a:cubicBezTo>
                      <a:pt x="0" y="76176"/>
                      <a:pt x="1302" y="81385"/>
                      <a:pt x="3255" y="85291"/>
                    </a:cubicBezTo>
                    <a:cubicBezTo>
                      <a:pt x="5860" y="89198"/>
                      <a:pt x="9115" y="91151"/>
                      <a:pt x="13673" y="91151"/>
                    </a:cubicBezTo>
                    <a:cubicBezTo>
                      <a:pt x="18230" y="91151"/>
                      <a:pt x="21486" y="89198"/>
                      <a:pt x="24090" y="85291"/>
                    </a:cubicBezTo>
                    <a:cubicBezTo>
                      <a:pt x="26694" y="81385"/>
                      <a:pt x="27345" y="75525"/>
                      <a:pt x="27345" y="68363"/>
                    </a:cubicBezTo>
                    <a:lnTo>
                      <a:pt x="27345" y="56644"/>
                    </a:lnTo>
                    <a:lnTo>
                      <a:pt x="18230" y="56644"/>
                    </a:lnTo>
                    <a:lnTo>
                      <a:pt x="18230" y="69665"/>
                    </a:lnTo>
                    <a:cubicBezTo>
                      <a:pt x="18230" y="75525"/>
                      <a:pt x="16928" y="78129"/>
                      <a:pt x="13673" y="78129"/>
                    </a:cubicBezTo>
                    <a:cubicBezTo>
                      <a:pt x="10417" y="78129"/>
                      <a:pt x="9115" y="75525"/>
                      <a:pt x="9115" y="69665"/>
                    </a:cubicBezTo>
                    <a:lnTo>
                      <a:pt x="9115" y="21486"/>
                    </a:lnTo>
                    <a:cubicBezTo>
                      <a:pt x="9115" y="15626"/>
                      <a:pt x="10417" y="12370"/>
                      <a:pt x="13673" y="12370"/>
                    </a:cubicBezTo>
                    <a:cubicBezTo>
                      <a:pt x="16928" y="12370"/>
                      <a:pt x="18230" y="14975"/>
                      <a:pt x="18230" y="20834"/>
                    </a:cubicBezTo>
                    <a:lnTo>
                      <a:pt x="18230" y="30601"/>
                    </a:lnTo>
                    <a:lnTo>
                      <a:pt x="27345" y="2995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2" name="Полилиния: фигура 291">
                <a:extLst>
                  <a:ext uri="{FF2B5EF4-FFF2-40B4-BE49-F238E27FC236}">
                    <a16:creationId xmlns:a16="http://schemas.microsoft.com/office/drawing/2014/main" id="{C8197CDF-E743-5BFD-5504-7216C345134A}"/>
                  </a:ext>
                </a:extLst>
              </p:cNvPr>
              <p:cNvSpPr/>
              <p:nvPr/>
            </p:nvSpPr>
            <p:spPr>
              <a:xfrm>
                <a:off x="7592467" y="9592342"/>
                <a:ext cx="31902" cy="90499"/>
              </a:xfrm>
              <a:custGeom>
                <a:avLst/>
                <a:gdLst>
                  <a:gd name="connsiteX0" fmla="*/ 9766 w 31902"/>
                  <a:gd name="connsiteY0" fmla="*/ 651 h 90499"/>
                  <a:gd name="connsiteX1" fmla="*/ 0 w 31902"/>
                  <a:gd name="connsiteY1" fmla="*/ 90500 h 90499"/>
                  <a:gd name="connsiteX2" fmla="*/ 8464 w 31902"/>
                  <a:gd name="connsiteY2" fmla="*/ 90500 h 90499"/>
                  <a:gd name="connsiteX3" fmla="*/ 9766 w 31902"/>
                  <a:gd name="connsiteY3" fmla="*/ 74223 h 90499"/>
                  <a:gd name="connsiteX4" fmla="*/ 21486 w 31902"/>
                  <a:gd name="connsiteY4" fmla="*/ 74223 h 90499"/>
                  <a:gd name="connsiteX5" fmla="*/ 22788 w 31902"/>
                  <a:gd name="connsiteY5" fmla="*/ 90500 h 90499"/>
                  <a:gd name="connsiteX6" fmla="*/ 31903 w 31902"/>
                  <a:gd name="connsiteY6" fmla="*/ 90500 h 90499"/>
                  <a:gd name="connsiteX7" fmla="*/ 22137 w 31902"/>
                  <a:gd name="connsiteY7" fmla="*/ 0 h 90499"/>
                  <a:gd name="connsiteX8" fmla="*/ 9766 w 31902"/>
                  <a:gd name="connsiteY8" fmla="*/ 651 h 90499"/>
                  <a:gd name="connsiteX9" fmla="*/ 11719 w 31902"/>
                  <a:gd name="connsiteY9" fmla="*/ 61852 h 90499"/>
                  <a:gd name="connsiteX10" fmla="*/ 16277 w 31902"/>
                  <a:gd name="connsiteY10" fmla="*/ 16277 h 90499"/>
                  <a:gd name="connsiteX11" fmla="*/ 20835 w 31902"/>
                  <a:gd name="connsiteY11" fmla="*/ 61852 h 90499"/>
                  <a:gd name="connsiteX12" fmla="*/ 11719 w 31902"/>
                  <a:gd name="connsiteY12" fmla="*/ 61852 h 90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902" h="90499">
                    <a:moveTo>
                      <a:pt x="9766" y="651"/>
                    </a:moveTo>
                    <a:lnTo>
                      <a:pt x="0" y="90500"/>
                    </a:lnTo>
                    <a:lnTo>
                      <a:pt x="8464" y="90500"/>
                    </a:lnTo>
                    <a:lnTo>
                      <a:pt x="9766" y="74223"/>
                    </a:lnTo>
                    <a:lnTo>
                      <a:pt x="21486" y="74223"/>
                    </a:lnTo>
                    <a:lnTo>
                      <a:pt x="22788" y="90500"/>
                    </a:lnTo>
                    <a:lnTo>
                      <a:pt x="31903" y="90500"/>
                    </a:lnTo>
                    <a:lnTo>
                      <a:pt x="22137" y="0"/>
                    </a:lnTo>
                    <a:lnTo>
                      <a:pt x="9766" y="651"/>
                    </a:lnTo>
                    <a:close/>
                    <a:moveTo>
                      <a:pt x="11719" y="61852"/>
                    </a:moveTo>
                    <a:lnTo>
                      <a:pt x="16277" y="16277"/>
                    </a:lnTo>
                    <a:lnTo>
                      <a:pt x="20835" y="61852"/>
                    </a:lnTo>
                    <a:lnTo>
                      <a:pt x="11719" y="61852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3" name="Полилиния: фигура 292">
                <a:extLst>
                  <a:ext uri="{FF2B5EF4-FFF2-40B4-BE49-F238E27FC236}">
                    <a16:creationId xmlns:a16="http://schemas.microsoft.com/office/drawing/2014/main" id="{BBE35846-1264-53FB-D89F-905364C8E35C}"/>
                  </a:ext>
                </a:extLst>
              </p:cNvPr>
              <p:cNvSpPr/>
              <p:nvPr/>
            </p:nvSpPr>
            <p:spPr>
              <a:xfrm>
                <a:off x="7415374" y="9620339"/>
                <a:ext cx="5859" cy="64456"/>
              </a:xfrm>
              <a:custGeom>
                <a:avLst/>
                <a:gdLst>
                  <a:gd name="connsiteX0" fmla="*/ 3255 w 5859"/>
                  <a:gd name="connsiteY0" fmla="*/ 651 h 64456"/>
                  <a:gd name="connsiteX1" fmla="*/ 1953 w 5859"/>
                  <a:gd name="connsiteY1" fmla="*/ 0 h 64456"/>
                  <a:gd name="connsiteX2" fmla="*/ 651 w 5859"/>
                  <a:gd name="connsiteY2" fmla="*/ 651 h 64456"/>
                  <a:gd name="connsiteX3" fmla="*/ 0 w 5859"/>
                  <a:gd name="connsiteY3" fmla="*/ 2604 h 64456"/>
                  <a:gd name="connsiteX4" fmla="*/ 0 w 5859"/>
                  <a:gd name="connsiteY4" fmla="*/ 55993 h 64456"/>
                  <a:gd name="connsiteX5" fmla="*/ 651 w 5859"/>
                  <a:gd name="connsiteY5" fmla="*/ 60550 h 64456"/>
                  <a:gd name="connsiteX6" fmla="*/ 1302 w 5859"/>
                  <a:gd name="connsiteY6" fmla="*/ 63155 h 64456"/>
                  <a:gd name="connsiteX7" fmla="*/ 2604 w 5859"/>
                  <a:gd name="connsiteY7" fmla="*/ 64457 h 64456"/>
                  <a:gd name="connsiteX8" fmla="*/ 3906 w 5859"/>
                  <a:gd name="connsiteY8" fmla="*/ 64457 h 64456"/>
                  <a:gd name="connsiteX9" fmla="*/ 5209 w 5859"/>
                  <a:gd name="connsiteY9" fmla="*/ 63806 h 64456"/>
                  <a:gd name="connsiteX10" fmla="*/ 5860 w 5859"/>
                  <a:gd name="connsiteY10" fmla="*/ 61852 h 64456"/>
                  <a:gd name="connsiteX11" fmla="*/ 5860 w 5859"/>
                  <a:gd name="connsiteY11" fmla="*/ 60550 h 64456"/>
                  <a:gd name="connsiteX12" fmla="*/ 4558 w 5859"/>
                  <a:gd name="connsiteY12" fmla="*/ 55993 h 64456"/>
                  <a:gd name="connsiteX13" fmla="*/ 4558 w 5859"/>
                  <a:gd name="connsiteY13" fmla="*/ 2604 h 64456"/>
                  <a:gd name="connsiteX14" fmla="*/ 3255 w 5859"/>
                  <a:gd name="connsiteY14" fmla="*/ 651 h 64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859" h="64456">
                    <a:moveTo>
                      <a:pt x="3255" y="651"/>
                    </a:moveTo>
                    <a:cubicBezTo>
                      <a:pt x="2604" y="0"/>
                      <a:pt x="2604" y="0"/>
                      <a:pt x="1953" y="0"/>
                    </a:cubicBezTo>
                    <a:cubicBezTo>
                      <a:pt x="1302" y="0"/>
                      <a:pt x="651" y="0"/>
                      <a:pt x="651" y="651"/>
                    </a:cubicBezTo>
                    <a:cubicBezTo>
                      <a:pt x="0" y="1302"/>
                      <a:pt x="0" y="1953"/>
                      <a:pt x="0" y="2604"/>
                    </a:cubicBezTo>
                    <a:lnTo>
                      <a:pt x="0" y="55993"/>
                    </a:lnTo>
                    <a:cubicBezTo>
                      <a:pt x="0" y="57946"/>
                      <a:pt x="0" y="59248"/>
                      <a:pt x="651" y="60550"/>
                    </a:cubicBezTo>
                    <a:cubicBezTo>
                      <a:pt x="651" y="61852"/>
                      <a:pt x="1302" y="62503"/>
                      <a:pt x="1302" y="63155"/>
                    </a:cubicBezTo>
                    <a:cubicBezTo>
                      <a:pt x="1953" y="63806"/>
                      <a:pt x="1953" y="63806"/>
                      <a:pt x="2604" y="64457"/>
                    </a:cubicBezTo>
                    <a:cubicBezTo>
                      <a:pt x="3255" y="64457"/>
                      <a:pt x="3255" y="64457"/>
                      <a:pt x="3906" y="64457"/>
                    </a:cubicBezTo>
                    <a:cubicBezTo>
                      <a:pt x="4558" y="64457"/>
                      <a:pt x="5209" y="64457"/>
                      <a:pt x="5209" y="63806"/>
                    </a:cubicBezTo>
                    <a:cubicBezTo>
                      <a:pt x="5860" y="63155"/>
                      <a:pt x="5860" y="62503"/>
                      <a:pt x="5860" y="61852"/>
                    </a:cubicBezTo>
                    <a:cubicBezTo>
                      <a:pt x="5860" y="61201"/>
                      <a:pt x="5860" y="61201"/>
                      <a:pt x="5860" y="60550"/>
                    </a:cubicBezTo>
                    <a:cubicBezTo>
                      <a:pt x="5209" y="59248"/>
                      <a:pt x="4558" y="57946"/>
                      <a:pt x="4558" y="55993"/>
                    </a:cubicBezTo>
                    <a:lnTo>
                      <a:pt x="4558" y="2604"/>
                    </a:lnTo>
                    <a:cubicBezTo>
                      <a:pt x="3906" y="1953"/>
                      <a:pt x="3255" y="1302"/>
                      <a:pt x="3255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4" name="Полилиния: фигура 293">
                <a:extLst>
                  <a:ext uri="{FF2B5EF4-FFF2-40B4-BE49-F238E27FC236}">
                    <a16:creationId xmlns:a16="http://schemas.microsoft.com/office/drawing/2014/main" id="{8EAE96BC-CABB-1E8E-DDA6-98B2291F94D7}"/>
                  </a:ext>
                </a:extLst>
              </p:cNvPr>
              <p:cNvSpPr/>
              <p:nvPr/>
            </p:nvSpPr>
            <p:spPr>
              <a:xfrm>
                <a:off x="7427744" y="9639220"/>
                <a:ext cx="26043" cy="44924"/>
              </a:xfrm>
              <a:custGeom>
                <a:avLst/>
                <a:gdLst>
                  <a:gd name="connsiteX0" fmla="*/ 14324 w 26043"/>
                  <a:gd name="connsiteY0" fmla="*/ 20183 h 44924"/>
                  <a:gd name="connsiteX1" fmla="*/ 11068 w 26043"/>
                  <a:gd name="connsiteY1" fmla="*/ 19532 h 44924"/>
                  <a:gd name="connsiteX2" fmla="*/ 0 w 26043"/>
                  <a:gd name="connsiteY2" fmla="*/ 32554 h 44924"/>
                  <a:gd name="connsiteX3" fmla="*/ 0 w 26043"/>
                  <a:gd name="connsiteY3" fmla="*/ 32554 h 44924"/>
                  <a:gd name="connsiteX4" fmla="*/ 2604 w 26043"/>
                  <a:gd name="connsiteY4" fmla="*/ 41669 h 44924"/>
                  <a:gd name="connsiteX5" fmla="*/ 9766 w 26043"/>
                  <a:gd name="connsiteY5" fmla="*/ 44924 h 44924"/>
                  <a:gd name="connsiteX6" fmla="*/ 18881 w 26043"/>
                  <a:gd name="connsiteY6" fmla="*/ 39716 h 44924"/>
                  <a:gd name="connsiteX7" fmla="*/ 20834 w 26043"/>
                  <a:gd name="connsiteY7" fmla="*/ 43622 h 44924"/>
                  <a:gd name="connsiteX8" fmla="*/ 23439 w 26043"/>
                  <a:gd name="connsiteY8" fmla="*/ 44924 h 44924"/>
                  <a:gd name="connsiteX9" fmla="*/ 25392 w 26043"/>
                  <a:gd name="connsiteY9" fmla="*/ 44273 h 44924"/>
                  <a:gd name="connsiteX10" fmla="*/ 26043 w 26043"/>
                  <a:gd name="connsiteY10" fmla="*/ 42320 h 44924"/>
                  <a:gd name="connsiteX11" fmla="*/ 25392 w 26043"/>
                  <a:gd name="connsiteY11" fmla="*/ 41018 h 44924"/>
                  <a:gd name="connsiteX12" fmla="*/ 24090 w 26043"/>
                  <a:gd name="connsiteY12" fmla="*/ 40367 h 44924"/>
                  <a:gd name="connsiteX13" fmla="*/ 24090 w 26043"/>
                  <a:gd name="connsiteY13" fmla="*/ 40367 h 44924"/>
                  <a:gd name="connsiteX14" fmla="*/ 24090 w 26043"/>
                  <a:gd name="connsiteY14" fmla="*/ 40367 h 44924"/>
                  <a:gd name="connsiteX15" fmla="*/ 22137 w 26043"/>
                  <a:gd name="connsiteY15" fmla="*/ 37111 h 44924"/>
                  <a:gd name="connsiteX16" fmla="*/ 22137 w 26043"/>
                  <a:gd name="connsiteY16" fmla="*/ 17579 h 44924"/>
                  <a:gd name="connsiteX17" fmla="*/ 19532 w 26043"/>
                  <a:gd name="connsiteY17" fmla="*/ 4558 h 44924"/>
                  <a:gd name="connsiteX18" fmla="*/ 11068 w 26043"/>
                  <a:gd name="connsiteY18" fmla="*/ 0 h 44924"/>
                  <a:gd name="connsiteX19" fmla="*/ 7813 w 26043"/>
                  <a:gd name="connsiteY19" fmla="*/ 0 h 44924"/>
                  <a:gd name="connsiteX20" fmla="*/ 5209 w 26043"/>
                  <a:gd name="connsiteY20" fmla="*/ 651 h 44924"/>
                  <a:gd name="connsiteX21" fmla="*/ 3255 w 26043"/>
                  <a:gd name="connsiteY21" fmla="*/ 1953 h 44924"/>
                  <a:gd name="connsiteX22" fmla="*/ 2604 w 26043"/>
                  <a:gd name="connsiteY22" fmla="*/ 4558 h 44924"/>
                  <a:gd name="connsiteX23" fmla="*/ 3255 w 26043"/>
                  <a:gd name="connsiteY23" fmla="*/ 5860 h 44924"/>
                  <a:gd name="connsiteX24" fmla="*/ 4558 w 26043"/>
                  <a:gd name="connsiteY24" fmla="*/ 6511 h 44924"/>
                  <a:gd name="connsiteX25" fmla="*/ 5209 w 26043"/>
                  <a:gd name="connsiteY25" fmla="*/ 6511 h 44924"/>
                  <a:gd name="connsiteX26" fmla="*/ 5860 w 26043"/>
                  <a:gd name="connsiteY26" fmla="*/ 5860 h 44924"/>
                  <a:gd name="connsiteX27" fmla="*/ 7813 w 26043"/>
                  <a:gd name="connsiteY27" fmla="*/ 4558 h 44924"/>
                  <a:gd name="connsiteX28" fmla="*/ 10417 w 26043"/>
                  <a:gd name="connsiteY28" fmla="*/ 3906 h 44924"/>
                  <a:gd name="connsiteX29" fmla="*/ 17579 w 26043"/>
                  <a:gd name="connsiteY29" fmla="*/ 14324 h 44924"/>
                  <a:gd name="connsiteX30" fmla="*/ 17579 w 26043"/>
                  <a:gd name="connsiteY30" fmla="*/ 20183 h 44924"/>
                  <a:gd name="connsiteX31" fmla="*/ 14324 w 26043"/>
                  <a:gd name="connsiteY31" fmla="*/ 20183 h 44924"/>
                  <a:gd name="connsiteX32" fmla="*/ 17579 w 26043"/>
                  <a:gd name="connsiteY32" fmla="*/ 36460 h 44924"/>
                  <a:gd name="connsiteX33" fmla="*/ 13673 w 26043"/>
                  <a:gd name="connsiteY33" fmla="*/ 39716 h 44924"/>
                  <a:gd name="connsiteX34" fmla="*/ 9766 w 26043"/>
                  <a:gd name="connsiteY34" fmla="*/ 41018 h 44924"/>
                  <a:gd name="connsiteX35" fmla="*/ 4558 w 26043"/>
                  <a:gd name="connsiteY35" fmla="*/ 39065 h 44924"/>
                  <a:gd name="connsiteX36" fmla="*/ 3255 w 26043"/>
                  <a:gd name="connsiteY36" fmla="*/ 33205 h 44924"/>
                  <a:gd name="connsiteX37" fmla="*/ 3255 w 26043"/>
                  <a:gd name="connsiteY37" fmla="*/ 32554 h 44924"/>
                  <a:gd name="connsiteX38" fmla="*/ 3255 w 26043"/>
                  <a:gd name="connsiteY38" fmla="*/ 29299 h 44924"/>
                  <a:gd name="connsiteX39" fmla="*/ 4558 w 26043"/>
                  <a:gd name="connsiteY39" fmla="*/ 26694 h 44924"/>
                  <a:gd name="connsiteX40" fmla="*/ 6511 w 26043"/>
                  <a:gd name="connsiteY40" fmla="*/ 24741 h 44924"/>
                  <a:gd name="connsiteX41" fmla="*/ 9766 w 26043"/>
                  <a:gd name="connsiteY41" fmla="*/ 24090 h 44924"/>
                  <a:gd name="connsiteX42" fmla="*/ 13022 w 26043"/>
                  <a:gd name="connsiteY42" fmla="*/ 24741 h 44924"/>
                  <a:gd name="connsiteX43" fmla="*/ 16928 w 26043"/>
                  <a:gd name="connsiteY43" fmla="*/ 26043 h 44924"/>
                  <a:gd name="connsiteX44" fmla="*/ 16928 w 26043"/>
                  <a:gd name="connsiteY44" fmla="*/ 36460 h 44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6043" h="44924">
                    <a:moveTo>
                      <a:pt x="14324" y="20183"/>
                    </a:moveTo>
                    <a:cubicBezTo>
                      <a:pt x="13022" y="20183"/>
                      <a:pt x="11719" y="19532"/>
                      <a:pt x="11068" y="19532"/>
                    </a:cubicBezTo>
                    <a:cubicBezTo>
                      <a:pt x="3906" y="19532"/>
                      <a:pt x="0" y="24090"/>
                      <a:pt x="0" y="32554"/>
                    </a:cubicBezTo>
                    <a:lnTo>
                      <a:pt x="0" y="32554"/>
                    </a:lnTo>
                    <a:cubicBezTo>
                      <a:pt x="0" y="36460"/>
                      <a:pt x="651" y="39716"/>
                      <a:pt x="2604" y="41669"/>
                    </a:cubicBezTo>
                    <a:cubicBezTo>
                      <a:pt x="3906" y="44273"/>
                      <a:pt x="6511" y="44924"/>
                      <a:pt x="9766" y="44924"/>
                    </a:cubicBezTo>
                    <a:cubicBezTo>
                      <a:pt x="13022" y="44924"/>
                      <a:pt x="16277" y="42971"/>
                      <a:pt x="18881" y="39716"/>
                    </a:cubicBezTo>
                    <a:cubicBezTo>
                      <a:pt x="19532" y="41018"/>
                      <a:pt x="20183" y="42320"/>
                      <a:pt x="20834" y="43622"/>
                    </a:cubicBezTo>
                    <a:cubicBezTo>
                      <a:pt x="21486" y="44273"/>
                      <a:pt x="22788" y="44924"/>
                      <a:pt x="23439" y="44924"/>
                    </a:cubicBezTo>
                    <a:cubicBezTo>
                      <a:pt x="24090" y="44924"/>
                      <a:pt x="24741" y="44924"/>
                      <a:pt x="25392" y="44273"/>
                    </a:cubicBezTo>
                    <a:cubicBezTo>
                      <a:pt x="26043" y="43622"/>
                      <a:pt x="26043" y="43622"/>
                      <a:pt x="26043" y="42320"/>
                    </a:cubicBezTo>
                    <a:cubicBezTo>
                      <a:pt x="26043" y="41669"/>
                      <a:pt x="26043" y="41018"/>
                      <a:pt x="25392" y="41018"/>
                    </a:cubicBezTo>
                    <a:cubicBezTo>
                      <a:pt x="25392" y="40367"/>
                      <a:pt x="24741" y="40367"/>
                      <a:pt x="24090" y="40367"/>
                    </a:cubicBezTo>
                    <a:cubicBezTo>
                      <a:pt x="24090" y="40367"/>
                      <a:pt x="24090" y="40367"/>
                      <a:pt x="24090" y="40367"/>
                    </a:cubicBezTo>
                    <a:cubicBezTo>
                      <a:pt x="24090" y="40367"/>
                      <a:pt x="24090" y="40367"/>
                      <a:pt x="24090" y="40367"/>
                    </a:cubicBezTo>
                    <a:cubicBezTo>
                      <a:pt x="22788" y="40367"/>
                      <a:pt x="22137" y="39065"/>
                      <a:pt x="22137" y="37111"/>
                    </a:cubicBezTo>
                    <a:lnTo>
                      <a:pt x="22137" y="17579"/>
                    </a:lnTo>
                    <a:cubicBezTo>
                      <a:pt x="22137" y="11719"/>
                      <a:pt x="21486" y="7813"/>
                      <a:pt x="19532" y="4558"/>
                    </a:cubicBezTo>
                    <a:cubicBezTo>
                      <a:pt x="17579" y="1302"/>
                      <a:pt x="14975" y="0"/>
                      <a:pt x="11068" y="0"/>
                    </a:cubicBezTo>
                    <a:cubicBezTo>
                      <a:pt x="9766" y="0"/>
                      <a:pt x="9115" y="0"/>
                      <a:pt x="7813" y="0"/>
                    </a:cubicBezTo>
                    <a:cubicBezTo>
                      <a:pt x="6511" y="0"/>
                      <a:pt x="5860" y="651"/>
                      <a:pt x="5209" y="651"/>
                    </a:cubicBezTo>
                    <a:cubicBezTo>
                      <a:pt x="4558" y="1302"/>
                      <a:pt x="3906" y="1302"/>
                      <a:pt x="3255" y="1953"/>
                    </a:cubicBezTo>
                    <a:cubicBezTo>
                      <a:pt x="2604" y="2604"/>
                      <a:pt x="2604" y="3255"/>
                      <a:pt x="2604" y="4558"/>
                    </a:cubicBezTo>
                    <a:cubicBezTo>
                      <a:pt x="2604" y="5209"/>
                      <a:pt x="2604" y="5860"/>
                      <a:pt x="3255" y="5860"/>
                    </a:cubicBezTo>
                    <a:cubicBezTo>
                      <a:pt x="3255" y="6511"/>
                      <a:pt x="3906" y="6511"/>
                      <a:pt x="4558" y="6511"/>
                    </a:cubicBezTo>
                    <a:cubicBezTo>
                      <a:pt x="5209" y="6511"/>
                      <a:pt x="5209" y="6511"/>
                      <a:pt x="5209" y="6511"/>
                    </a:cubicBezTo>
                    <a:cubicBezTo>
                      <a:pt x="5209" y="6511"/>
                      <a:pt x="5860" y="6511"/>
                      <a:pt x="5860" y="5860"/>
                    </a:cubicBezTo>
                    <a:cubicBezTo>
                      <a:pt x="6511" y="5209"/>
                      <a:pt x="7162" y="4558"/>
                      <a:pt x="7813" y="4558"/>
                    </a:cubicBezTo>
                    <a:cubicBezTo>
                      <a:pt x="8464" y="4558"/>
                      <a:pt x="9766" y="3906"/>
                      <a:pt x="10417" y="3906"/>
                    </a:cubicBezTo>
                    <a:cubicBezTo>
                      <a:pt x="15626" y="3906"/>
                      <a:pt x="17579" y="7162"/>
                      <a:pt x="17579" y="14324"/>
                    </a:cubicBezTo>
                    <a:lnTo>
                      <a:pt x="17579" y="20183"/>
                    </a:lnTo>
                    <a:cubicBezTo>
                      <a:pt x="16277" y="20834"/>
                      <a:pt x="14975" y="20183"/>
                      <a:pt x="14324" y="20183"/>
                    </a:cubicBezTo>
                    <a:close/>
                    <a:moveTo>
                      <a:pt x="17579" y="36460"/>
                    </a:moveTo>
                    <a:cubicBezTo>
                      <a:pt x="16277" y="37763"/>
                      <a:pt x="14975" y="39065"/>
                      <a:pt x="13673" y="39716"/>
                    </a:cubicBezTo>
                    <a:cubicBezTo>
                      <a:pt x="12370" y="40367"/>
                      <a:pt x="11068" y="41018"/>
                      <a:pt x="9766" y="41018"/>
                    </a:cubicBezTo>
                    <a:cubicBezTo>
                      <a:pt x="7162" y="41018"/>
                      <a:pt x="5860" y="40367"/>
                      <a:pt x="4558" y="39065"/>
                    </a:cubicBezTo>
                    <a:cubicBezTo>
                      <a:pt x="3906" y="37763"/>
                      <a:pt x="3255" y="35809"/>
                      <a:pt x="3255" y="33205"/>
                    </a:cubicBezTo>
                    <a:lnTo>
                      <a:pt x="3255" y="32554"/>
                    </a:lnTo>
                    <a:cubicBezTo>
                      <a:pt x="3255" y="31252"/>
                      <a:pt x="3255" y="30601"/>
                      <a:pt x="3255" y="29299"/>
                    </a:cubicBezTo>
                    <a:cubicBezTo>
                      <a:pt x="3255" y="27996"/>
                      <a:pt x="3906" y="27345"/>
                      <a:pt x="4558" y="26694"/>
                    </a:cubicBezTo>
                    <a:cubicBezTo>
                      <a:pt x="5209" y="26043"/>
                      <a:pt x="5860" y="25392"/>
                      <a:pt x="6511" y="24741"/>
                    </a:cubicBezTo>
                    <a:cubicBezTo>
                      <a:pt x="7162" y="24090"/>
                      <a:pt x="8464" y="24090"/>
                      <a:pt x="9766" y="24090"/>
                    </a:cubicBezTo>
                    <a:cubicBezTo>
                      <a:pt x="10417" y="24090"/>
                      <a:pt x="11719" y="24090"/>
                      <a:pt x="13022" y="24741"/>
                    </a:cubicBezTo>
                    <a:cubicBezTo>
                      <a:pt x="14324" y="24741"/>
                      <a:pt x="15626" y="25392"/>
                      <a:pt x="16928" y="26043"/>
                    </a:cubicBezTo>
                    <a:lnTo>
                      <a:pt x="16928" y="3646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5" name="Полилиния: фигура 294">
                <a:extLst>
                  <a:ext uri="{FF2B5EF4-FFF2-40B4-BE49-F238E27FC236}">
                    <a16:creationId xmlns:a16="http://schemas.microsoft.com/office/drawing/2014/main" id="{366D793C-1714-16F9-AF5D-E0918B141E15}"/>
                  </a:ext>
                </a:extLst>
              </p:cNvPr>
              <p:cNvSpPr/>
              <p:nvPr/>
            </p:nvSpPr>
            <p:spPr>
              <a:xfrm>
                <a:off x="7473971" y="9709536"/>
                <a:ext cx="24740" cy="82035"/>
              </a:xfrm>
              <a:custGeom>
                <a:avLst/>
                <a:gdLst>
                  <a:gd name="connsiteX0" fmla="*/ 21486 w 24740"/>
                  <a:gd name="connsiteY0" fmla="*/ 36460 h 82035"/>
                  <a:gd name="connsiteX1" fmla="*/ 9766 w 24740"/>
                  <a:gd name="connsiteY1" fmla="*/ 36460 h 82035"/>
                  <a:gd name="connsiteX2" fmla="*/ 9766 w 24740"/>
                  <a:gd name="connsiteY2" fmla="*/ 11719 h 82035"/>
                  <a:gd name="connsiteX3" fmla="*/ 24741 w 24740"/>
                  <a:gd name="connsiteY3" fmla="*/ 11719 h 82035"/>
                  <a:gd name="connsiteX4" fmla="*/ 24741 w 24740"/>
                  <a:gd name="connsiteY4" fmla="*/ 0 h 82035"/>
                  <a:gd name="connsiteX5" fmla="*/ 0 w 24740"/>
                  <a:gd name="connsiteY5" fmla="*/ 0 h 82035"/>
                  <a:gd name="connsiteX6" fmla="*/ 0 w 24740"/>
                  <a:gd name="connsiteY6" fmla="*/ 81385 h 82035"/>
                  <a:gd name="connsiteX7" fmla="*/ 9766 w 24740"/>
                  <a:gd name="connsiteY7" fmla="*/ 82036 h 82035"/>
                  <a:gd name="connsiteX8" fmla="*/ 9766 w 24740"/>
                  <a:gd name="connsiteY8" fmla="*/ 48180 h 82035"/>
                  <a:gd name="connsiteX9" fmla="*/ 21486 w 24740"/>
                  <a:gd name="connsiteY9" fmla="*/ 48180 h 82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740" h="82035">
                    <a:moveTo>
                      <a:pt x="21486" y="36460"/>
                    </a:moveTo>
                    <a:lnTo>
                      <a:pt x="9766" y="36460"/>
                    </a:lnTo>
                    <a:lnTo>
                      <a:pt x="9766" y="11719"/>
                    </a:lnTo>
                    <a:lnTo>
                      <a:pt x="24741" y="11719"/>
                    </a:lnTo>
                    <a:lnTo>
                      <a:pt x="24741" y="0"/>
                    </a:lnTo>
                    <a:lnTo>
                      <a:pt x="0" y="0"/>
                    </a:lnTo>
                    <a:lnTo>
                      <a:pt x="0" y="81385"/>
                    </a:lnTo>
                    <a:lnTo>
                      <a:pt x="9766" y="82036"/>
                    </a:lnTo>
                    <a:lnTo>
                      <a:pt x="9766" y="48180"/>
                    </a:lnTo>
                    <a:lnTo>
                      <a:pt x="21486" y="4818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6" name="Полилиния: фигура 295">
                <a:extLst>
                  <a:ext uri="{FF2B5EF4-FFF2-40B4-BE49-F238E27FC236}">
                    <a16:creationId xmlns:a16="http://schemas.microsoft.com/office/drawing/2014/main" id="{385280BC-73B8-0ECA-EABC-787A6CD4EF00}"/>
                  </a:ext>
                </a:extLst>
              </p:cNvPr>
              <p:cNvSpPr/>
              <p:nvPr/>
            </p:nvSpPr>
            <p:spPr>
              <a:xfrm>
                <a:off x="7502618" y="9707583"/>
                <a:ext cx="28647" cy="86593"/>
              </a:xfrm>
              <a:custGeom>
                <a:avLst/>
                <a:gdLst>
                  <a:gd name="connsiteX0" fmla="*/ 3906 w 28647"/>
                  <a:gd name="connsiteY0" fmla="*/ 6511 h 86593"/>
                  <a:gd name="connsiteX1" fmla="*/ 0 w 28647"/>
                  <a:gd name="connsiteY1" fmla="*/ 22137 h 86593"/>
                  <a:gd name="connsiteX2" fmla="*/ 0 w 28647"/>
                  <a:gd name="connsiteY2" fmla="*/ 65108 h 86593"/>
                  <a:gd name="connsiteX3" fmla="*/ 3906 w 28647"/>
                  <a:gd name="connsiteY3" fmla="*/ 80734 h 86593"/>
                  <a:gd name="connsiteX4" fmla="*/ 14324 w 28647"/>
                  <a:gd name="connsiteY4" fmla="*/ 86593 h 86593"/>
                  <a:gd name="connsiteX5" fmla="*/ 24741 w 28647"/>
                  <a:gd name="connsiteY5" fmla="*/ 81385 h 86593"/>
                  <a:gd name="connsiteX6" fmla="*/ 28647 w 28647"/>
                  <a:gd name="connsiteY6" fmla="*/ 65759 h 86593"/>
                  <a:gd name="connsiteX7" fmla="*/ 28647 w 28647"/>
                  <a:gd name="connsiteY7" fmla="*/ 21486 h 86593"/>
                  <a:gd name="connsiteX8" fmla="*/ 24741 w 28647"/>
                  <a:gd name="connsiteY8" fmla="*/ 5860 h 86593"/>
                  <a:gd name="connsiteX9" fmla="*/ 14324 w 28647"/>
                  <a:gd name="connsiteY9" fmla="*/ 0 h 86593"/>
                  <a:gd name="connsiteX10" fmla="*/ 3906 w 28647"/>
                  <a:gd name="connsiteY10" fmla="*/ 6511 h 86593"/>
                  <a:gd name="connsiteX11" fmla="*/ 9115 w 28647"/>
                  <a:gd name="connsiteY11" fmla="*/ 20834 h 86593"/>
                  <a:gd name="connsiteX12" fmla="*/ 13673 w 28647"/>
                  <a:gd name="connsiteY12" fmla="*/ 12370 h 86593"/>
                  <a:gd name="connsiteX13" fmla="*/ 18230 w 28647"/>
                  <a:gd name="connsiteY13" fmla="*/ 20834 h 86593"/>
                  <a:gd name="connsiteX14" fmla="*/ 18230 w 28647"/>
                  <a:gd name="connsiteY14" fmla="*/ 66410 h 86593"/>
                  <a:gd name="connsiteX15" fmla="*/ 13673 w 28647"/>
                  <a:gd name="connsiteY15" fmla="*/ 74223 h 86593"/>
                  <a:gd name="connsiteX16" fmla="*/ 13673 w 28647"/>
                  <a:gd name="connsiteY16" fmla="*/ 74223 h 86593"/>
                  <a:gd name="connsiteX17" fmla="*/ 9115 w 28647"/>
                  <a:gd name="connsiteY17" fmla="*/ 65759 h 86593"/>
                  <a:gd name="connsiteX18" fmla="*/ 9115 w 28647"/>
                  <a:gd name="connsiteY18" fmla="*/ 20834 h 86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8647" h="86593">
                    <a:moveTo>
                      <a:pt x="3906" y="6511"/>
                    </a:moveTo>
                    <a:cubicBezTo>
                      <a:pt x="1302" y="10417"/>
                      <a:pt x="0" y="14975"/>
                      <a:pt x="0" y="22137"/>
                    </a:cubicBezTo>
                    <a:lnTo>
                      <a:pt x="0" y="65108"/>
                    </a:lnTo>
                    <a:cubicBezTo>
                      <a:pt x="0" y="71619"/>
                      <a:pt x="1302" y="76827"/>
                      <a:pt x="3906" y="80734"/>
                    </a:cubicBezTo>
                    <a:cubicBezTo>
                      <a:pt x="6511" y="84640"/>
                      <a:pt x="9766" y="86593"/>
                      <a:pt x="14324" y="86593"/>
                    </a:cubicBezTo>
                    <a:cubicBezTo>
                      <a:pt x="18881" y="86593"/>
                      <a:pt x="22137" y="85291"/>
                      <a:pt x="24741" y="81385"/>
                    </a:cubicBezTo>
                    <a:cubicBezTo>
                      <a:pt x="27345" y="78129"/>
                      <a:pt x="28647" y="72921"/>
                      <a:pt x="28647" y="65759"/>
                    </a:cubicBezTo>
                    <a:lnTo>
                      <a:pt x="28647" y="21486"/>
                    </a:lnTo>
                    <a:cubicBezTo>
                      <a:pt x="28647" y="14975"/>
                      <a:pt x="27345" y="9766"/>
                      <a:pt x="24741" y="5860"/>
                    </a:cubicBezTo>
                    <a:cubicBezTo>
                      <a:pt x="22137" y="1953"/>
                      <a:pt x="18881" y="0"/>
                      <a:pt x="14324" y="0"/>
                    </a:cubicBezTo>
                    <a:cubicBezTo>
                      <a:pt x="9766" y="651"/>
                      <a:pt x="5860" y="2604"/>
                      <a:pt x="3906" y="6511"/>
                    </a:cubicBezTo>
                    <a:close/>
                    <a:moveTo>
                      <a:pt x="9115" y="20834"/>
                    </a:moveTo>
                    <a:cubicBezTo>
                      <a:pt x="9115" y="15626"/>
                      <a:pt x="10417" y="12370"/>
                      <a:pt x="13673" y="12370"/>
                    </a:cubicBezTo>
                    <a:cubicBezTo>
                      <a:pt x="16928" y="12370"/>
                      <a:pt x="18230" y="14975"/>
                      <a:pt x="18230" y="20834"/>
                    </a:cubicBezTo>
                    <a:lnTo>
                      <a:pt x="18230" y="66410"/>
                    </a:lnTo>
                    <a:cubicBezTo>
                      <a:pt x="18230" y="71619"/>
                      <a:pt x="16928" y="74223"/>
                      <a:pt x="13673" y="74223"/>
                    </a:cubicBezTo>
                    <a:cubicBezTo>
                      <a:pt x="13673" y="74223"/>
                      <a:pt x="13673" y="74223"/>
                      <a:pt x="13673" y="74223"/>
                    </a:cubicBezTo>
                    <a:cubicBezTo>
                      <a:pt x="10417" y="74223"/>
                      <a:pt x="9115" y="70968"/>
                      <a:pt x="9115" y="65759"/>
                    </a:cubicBezTo>
                    <a:lnTo>
                      <a:pt x="9115" y="20834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7" name="Полилиния: фигура 296">
                <a:extLst>
                  <a:ext uri="{FF2B5EF4-FFF2-40B4-BE49-F238E27FC236}">
                    <a16:creationId xmlns:a16="http://schemas.microsoft.com/office/drawing/2014/main" id="{DD6A265D-E28F-99DD-F3C8-1E751F6E1FA7}"/>
                  </a:ext>
                </a:extLst>
              </p:cNvPr>
              <p:cNvSpPr/>
              <p:nvPr/>
            </p:nvSpPr>
            <p:spPr>
              <a:xfrm>
                <a:off x="7536474" y="9708885"/>
                <a:ext cx="29298" cy="87244"/>
              </a:xfrm>
              <a:custGeom>
                <a:avLst/>
                <a:gdLst>
                  <a:gd name="connsiteX0" fmla="*/ 9766 w 29298"/>
                  <a:gd name="connsiteY0" fmla="*/ 51435 h 87244"/>
                  <a:gd name="connsiteX1" fmla="*/ 13022 w 29298"/>
                  <a:gd name="connsiteY1" fmla="*/ 51435 h 87244"/>
                  <a:gd name="connsiteX2" fmla="*/ 17579 w 29298"/>
                  <a:gd name="connsiteY2" fmla="*/ 54039 h 87244"/>
                  <a:gd name="connsiteX3" fmla="*/ 18881 w 29298"/>
                  <a:gd name="connsiteY3" fmla="*/ 62503 h 87244"/>
                  <a:gd name="connsiteX4" fmla="*/ 18881 w 29298"/>
                  <a:gd name="connsiteY4" fmla="*/ 76176 h 87244"/>
                  <a:gd name="connsiteX5" fmla="*/ 19532 w 29298"/>
                  <a:gd name="connsiteY5" fmla="*/ 86593 h 87244"/>
                  <a:gd name="connsiteX6" fmla="*/ 29299 w 29298"/>
                  <a:gd name="connsiteY6" fmla="*/ 87244 h 87244"/>
                  <a:gd name="connsiteX7" fmla="*/ 27996 w 29298"/>
                  <a:gd name="connsiteY7" fmla="*/ 76827 h 87244"/>
                  <a:gd name="connsiteX8" fmla="*/ 27996 w 29298"/>
                  <a:gd name="connsiteY8" fmla="*/ 63155 h 87244"/>
                  <a:gd name="connsiteX9" fmla="*/ 22137 w 29298"/>
                  <a:gd name="connsiteY9" fmla="*/ 44273 h 87244"/>
                  <a:gd name="connsiteX10" fmla="*/ 27996 w 29298"/>
                  <a:gd name="connsiteY10" fmla="*/ 26694 h 87244"/>
                  <a:gd name="connsiteX11" fmla="*/ 27996 w 29298"/>
                  <a:gd name="connsiteY11" fmla="*/ 20183 h 87244"/>
                  <a:gd name="connsiteX12" fmla="*/ 24741 w 29298"/>
                  <a:gd name="connsiteY12" fmla="*/ 5209 h 87244"/>
                  <a:gd name="connsiteX13" fmla="*/ 14324 w 29298"/>
                  <a:gd name="connsiteY13" fmla="*/ 0 h 87244"/>
                  <a:gd name="connsiteX14" fmla="*/ 0 w 29298"/>
                  <a:gd name="connsiteY14" fmla="*/ 0 h 87244"/>
                  <a:gd name="connsiteX15" fmla="*/ 0 w 29298"/>
                  <a:gd name="connsiteY15" fmla="*/ 0 h 87244"/>
                  <a:gd name="connsiteX16" fmla="*/ 0 w 29298"/>
                  <a:gd name="connsiteY16" fmla="*/ 85291 h 87244"/>
                  <a:gd name="connsiteX17" fmla="*/ 9766 w 29298"/>
                  <a:gd name="connsiteY17" fmla="*/ 86593 h 87244"/>
                  <a:gd name="connsiteX18" fmla="*/ 9766 w 29298"/>
                  <a:gd name="connsiteY18" fmla="*/ 51435 h 87244"/>
                  <a:gd name="connsiteX19" fmla="*/ 9766 w 29298"/>
                  <a:gd name="connsiteY19" fmla="*/ 13022 h 87244"/>
                  <a:gd name="connsiteX20" fmla="*/ 14324 w 29298"/>
                  <a:gd name="connsiteY20" fmla="*/ 13022 h 87244"/>
                  <a:gd name="connsiteX21" fmla="*/ 18881 w 29298"/>
                  <a:gd name="connsiteY21" fmla="*/ 22137 h 87244"/>
                  <a:gd name="connsiteX22" fmla="*/ 18881 w 29298"/>
                  <a:gd name="connsiteY22" fmla="*/ 30601 h 87244"/>
                  <a:gd name="connsiteX23" fmla="*/ 17579 w 29298"/>
                  <a:gd name="connsiteY23" fmla="*/ 37763 h 87244"/>
                  <a:gd name="connsiteX24" fmla="*/ 13673 w 29298"/>
                  <a:gd name="connsiteY24" fmla="*/ 39716 h 87244"/>
                  <a:gd name="connsiteX25" fmla="*/ 13673 w 29298"/>
                  <a:gd name="connsiteY25" fmla="*/ 39716 h 87244"/>
                  <a:gd name="connsiteX26" fmla="*/ 9766 w 29298"/>
                  <a:gd name="connsiteY26" fmla="*/ 39716 h 87244"/>
                  <a:gd name="connsiteX27" fmla="*/ 9766 w 29298"/>
                  <a:gd name="connsiteY27" fmla="*/ 13022 h 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298" h="87244">
                    <a:moveTo>
                      <a:pt x="9766" y="51435"/>
                    </a:moveTo>
                    <a:lnTo>
                      <a:pt x="13022" y="51435"/>
                    </a:lnTo>
                    <a:cubicBezTo>
                      <a:pt x="14975" y="51435"/>
                      <a:pt x="16928" y="52086"/>
                      <a:pt x="17579" y="54039"/>
                    </a:cubicBezTo>
                    <a:cubicBezTo>
                      <a:pt x="18230" y="55993"/>
                      <a:pt x="18881" y="58597"/>
                      <a:pt x="18881" y="62503"/>
                    </a:cubicBezTo>
                    <a:lnTo>
                      <a:pt x="18881" y="76176"/>
                    </a:lnTo>
                    <a:cubicBezTo>
                      <a:pt x="18881" y="80734"/>
                      <a:pt x="18881" y="84640"/>
                      <a:pt x="19532" y="86593"/>
                    </a:cubicBezTo>
                    <a:lnTo>
                      <a:pt x="29299" y="87244"/>
                    </a:lnTo>
                    <a:cubicBezTo>
                      <a:pt x="28647" y="84640"/>
                      <a:pt x="27996" y="81385"/>
                      <a:pt x="27996" y="76827"/>
                    </a:cubicBezTo>
                    <a:lnTo>
                      <a:pt x="27996" y="63155"/>
                    </a:lnTo>
                    <a:cubicBezTo>
                      <a:pt x="27996" y="53388"/>
                      <a:pt x="26043" y="46878"/>
                      <a:pt x="22137" y="44273"/>
                    </a:cubicBezTo>
                    <a:cubicBezTo>
                      <a:pt x="26043" y="41669"/>
                      <a:pt x="27996" y="35809"/>
                      <a:pt x="27996" y="26694"/>
                    </a:cubicBezTo>
                    <a:lnTo>
                      <a:pt x="27996" y="20183"/>
                    </a:lnTo>
                    <a:cubicBezTo>
                      <a:pt x="27996" y="13673"/>
                      <a:pt x="26694" y="8464"/>
                      <a:pt x="24741" y="5209"/>
                    </a:cubicBezTo>
                    <a:cubicBezTo>
                      <a:pt x="22788" y="1953"/>
                      <a:pt x="18881" y="0"/>
                      <a:pt x="14324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85291"/>
                    </a:lnTo>
                    <a:lnTo>
                      <a:pt x="9766" y="86593"/>
                    </a:lnTo>
                    <a:lnTo>
                      <a:pt x="9766" y="51435"/>
                    </a:lnTo>
                    <a:close/>
                    <a:moveTo>
                      <a:pt x="9766" y="13022"/>
                    </a:moveTo>
                    <a:lnTo>
                      <a:pt x="14324" y="13022"/>
                    </a:lnTo>
                    <a:cubicBezTo>
                      <a:pt x="17579" y="13022"/>
                      <a:pt x="18881" y="16277"/>
                      <a:pt x="18881" y="22137"/>
                    </a:cubicBezTo>
                    <a:lnTo>
                      <a:pt x="18881" y="30601"/>
                    </a:lnTo>
                    <a:cubicBezTo>
                      <a:pt x="18881" y="33856"/>
                      <a:pt x="18230" y="36460"/>
                      <a:pt x="17579" y="37763"/>
                    </a:cubicBezTo>
                    <a:cubicBezTo>
                      <a:pt x="16928" y="39065"/>
                      <a:pt x="15626" y="39716"/>
                      <a:pt x="13673" y="39716"/>
                    </a:cubicBezTo>
                    <a:lnTo>
                      <a:pt x="13673" y="39716"/>
                    </a:lnTo>
                    <a:lnTo>
                      <a:pt x="9766" y="39716"/>
                    </a:lnTo>
                    <a:lnTo>
                      <a:pt x="9766" y="13022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8" name="Полилиния: фигура 297">
                <a:extLst>
                  <a:ext uri="{FF2B5EF4-FFF2-40B4-BE49-F238E27FC236}">
                    <a16:creationId xmlns:a16="http://schemas.microsoft.com/office/drawing/2014/main" id="{07CF3866-208B-9AA0-2E17-371FEC4405AC}"/>
                  </a:ext>
                </a:extLst>
              </p:cNvPr>
              <p:cNvSpPr/>
              <p:nvPr/>
            </p:nvSpPr>
            <p:spPr>
              <a:xfrm>
                <a:off x="7569679" y="9709536"/>
                <a:ext cx="27345" cy="88546"/>
              </a:xfrm>
              <a:custGeom>
                <a:avLst/>
                <a:gdLst>
                  <a:gd name="connsiteX0" fmla="*/ 27345 w 27345"/>
                  <a:gd name="connsiteY0" fmla="*/ 76176 h 88546"/>
                  <a:gd name="connsiteX1" fmla="*/ 9115 w 27345"/>
                  <a:gd name="connsiteY1" fmla="*/ 74874 h 88546"/>
                  <a:gd name="connsiteX2" fmla="*/ 27345 w 27345"/>
                  <a:gd name="connsiteY2" fmla="*/ 12370 h 88546"/>
                  <a:gd name="connsiteX3" fmla="*/ 27345 w 27345"/>
                  <a:gd name="connsiteY3" fmla="*/ 0 h 88546"/>
                  <a:gd name="connsiteX4" fmla="*/ 651 w 27345"/>
                  <a:gd name="connsiteY4" fmla="*/ 0 h 88546"/>
                  <a:gd name="connsiteX5" fmla="*/ 651 w 27345"/>
                  <a:gd name="connsiteY5" fmla="*/ 12370 h 88546"/>
                  <a:gd name="connsiteX6" fmla="*/ 17579 w 27345"/>
                  <a:gd name="connsiteY6" fmla="*/ 12370 h 88546"/>
                  <a:gd name="connsiteX7" fmla="*/ 0 w 27345"/>
                  <a:gd name="connsiteY7" fmla="*/ 74874 h 88546"/>
                  <a:gd name="connsiteX8" fmla="*/ 0 w 27345"/>
                  <a:gd name="connsiteY8" fmla="*/ 87244 h 88546"/>
                  <a:gd name="connsiteX9" fmla="*/ 27345 w 27345"/>
                  <a:gd name="connsiteY9" fmla="*/ 88547 h 8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345" h="88546">
                    <a:moveTo>
                      <a:pt x="27345" y="76176"/>
                    </a:moveTo>
                    <a:lnTo>
                      <a:pt x="9115" y="74874"/>
                    </a:lnTo>
                    <a:lnTo>
                      <a:pt x="27345" y="12370"/>
                    </a:lnTo>
                    <a:lnTo>
                      <a:pt x="27345" y="0"/>
                    </a:lnTo>
                    <a:lnTo>
                      <a:pt x="651" y="0"/>
                    </a:lnTo>
                    <a:lnTo>
                      <a:pt x="651" y="12370"/>
                    </a:lnTo>
                    <a:lnTo>
                      <a:pt x="17579" y="12370"/>
                    </a:lnTo>
                    <a:lnTo>
                      <a:pt x="0" y="74874"/>
                    </a:lnTo>
                    <a:lnTo>
                      <a:pt x="0" y="87244"/>
                    </a:lnTo>
                    <a:lnTo>
                      <a:pt x="27345" y="88547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9" name="Полилиния: фигура 298">
                <a:extLst>
                  <a:ext uri="{FF2B5EF4-FFF2-40B4-BE49-F238E27FC236}">
                    <a16:creationId xmlns:a16="http://schemas.microsoft.com/office/drawing/2014/main" id="{7C8210EF-15FA-A87A-9714-AD79F2C0DF5B}"/>
                  </a:ext>
                </a:extLst>
              </p:cNvPr>
              <p:cNvSpPr/>
              <p:nvPr/>
            </p:nvSpPr>
            <p:spPr>
              <a:xfrm>
                <a:off x="7599629" y="9709536"/>
                <a:ext cx="31902" cy="91150"/>
              </a:xfrm>
              <a:custGeom>
                <a:avLst/>
                <a:gdLst>
                  <a:gd name="connsiteX0" fmla="*/ 0 w 31902"/>
                  <a:gd name="connsiteY0" fmla="*/ 89198 h 91150"/>
                  <a:gd name="connsiteX1" fmla="*/ 8464 w 31902"/>
                  <a:gd name="connsiteY1" fmla="*/ 89849 h 91150"/>
                  <a:gd name="connsiteX2" fmla="*/ 9766 w 31902"/>
                  <a:gd name="connsiteY2" fmla="*/ 73572 h 91150"/>
                  <a:gd name="connsiteX3" fmla="*/ 21486 w 31902"/>
                  <a:gd name="connsiteY3" fmla="*/ 74223 h 91150"/>
                  <a:gd name="connsiteX4" fmla="*/ 22788 w 31902"/>
                  <a:gd name="connsiteY4" fmla="*/ 90500 h 91150"/>
                  <a:gd name="connsiteX5" fmla="*/ 31903 w 31902"/>
                  <a:gd name="connsiteY5" fmla="*/ 91151 h 91150"/>
                  <a:gd name="connsiteX6" fmla="*/ 22137 w 31902"/>
                  <a:gd name="connsiteY6" fmla="*/ 0 h 91150"/>
                  <a:gd name="connsiteX7" fmla="*/ 8464 w 31902"/>
                  <a:gd name="connsiteY7" fmla="*/ 0 h 91150"/>
                  <a:gd name="connsiteX8" fmla="*/ 0 w 31902"/>
                  <a:gd name="connsiteY8" fmla="*/ 89198 h 91150"/>
                  <a:gd name="connsiteX9" fmla="*/ 16277 w 31902"/>
                  <a:gd name="connsiteY9" fmla="*/ 15626 h 91150"/>
                  <a:gd name="connsiteX10" fmla="*/ 20835 w 31902"/>
                  <a:gd name="connsiteY10" fmla="*/ 61201 h 91150"/>
                  <a:gd name="connsiteX11" fmla="*/ 11719 w 31902"/>
                  <a:gd name="connsiteY11" fmla="*/ 61201 h 91150"/>
                  <a:gd name="connsiteX12" fmla="*/ 16277 w 31902"/>
                  <a:gd name="connsiteY12" fmla="*/ 15626 h 91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902" h="91150">
                    <a:moveTo>
                      <a:pt x="0" y="89198"/>
                    </a:moveTo>
                    <a:lnTo>
                      <a:pt x="8464" y="89849"/>
                    </a:lnTo>
                    <a:lnTo>
                      <a:pt x="9766" y="73572"/>
                    </a:lnTo>
                    <a:lnTo>
                      <a:pt x="21486" y="74223"/>
                    </a:lnTo>
                    <a:lnTo>
                      <a:pt x="22788" y="90500"/>
                    </a:lnTo>
                    <a:lnTo>
                      <a:pt x="31903" y="91151"/>
                    </a:lnTo>
                    <a:lnTo>
                      <a:pt x="22137" y="0"/>
                    </a:lnTo>
                    <a:lnTo>
                      <a:pt x="8464" y="0"/>
                    </a:lnTo>
                    <a:lnTo>
                      <a:pt x="0" y="89198"/>
                    </a:lnTo>
                    <a:close/>
                    <a:moveTo>
                      <a:pt x="16277" y="15626"/>
                    </a:moveTo>
                    <a:lnTo>
                      <a:pt x="20835" y="61201"/>
                    </a:lnTo>
                    <a:lnTo>
                      <a:pt x="11719" y="61201"/>
                    </a:lnTo>
                    <a:lnTo>
                      <a:pt x="16277" y="15626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0" name="Полилиния: фигура 299">
                <a:extLst>
                  <a:ext uri="{FF2B5EF4-FFF2-40B4-BE49-F238E27FC236}">
                    <a16:creationId xmlns:a16="http://schemas.microsoft.com/office/drawing/2014/main" id="{4940B667-856A-8B34-5BCC-BCAB42A8070C}"/>
                  </a:ext>
                </a:extLst>
              </p:cNvPr>
              <p:cNvSpPr/>
              <p:nvPr/>
            </p:nvSpPr>
            <p:spPr>
              <a:xfrm>
                <a:off x="7654970" y="9741439"/>
                <a:ext cx="25392" cy="58597"/>
              </a:xfrm>
              <a:custGeom>
                <a:avLst/>
                <a:gdLst>
                  <a:gd name="connsiteX0" fmla="*/ 20183 w 25392"/>
                  <a:gd name="connsiteY0" fmla="*/ 54691 h 58597"/>
                  <a:gd name="connsiteX1" fmla="*/ 21486 w 25392"/>
                  <a:gd name="connsiteY1" fmla="*/ 56644 h 58597"/>
                  <a:gd name="connsiteX2" fmla="*/ 23439 w 25392"/>
                  <a:gd name="connsiteY2" fmla="*/ 57295 h 58597"/>
                  <a:gd name="connsiteX3" fmla="*/ 24741 w 25392"/>
                  <a:gd name="connsiteY3" fmla="*/ 56644 h 58597"/>
                  <a:gd name="connsiteX4" fmla="*/ 25392 w 25392"/>
                  <a:gd name="connsiteY4" fmla="*/ 55342 h 58597"/>
                  <a:gd name="connsiteX5" fmla="*/ 25392 w 25392"/>
                  <a:gd name="connsiteY5" fmla="*/ 54691 h 58597"/>
                  <a:gd name="connsiteX6" fmla="*/ 25392 w 25392"/>
                  <a:gd name="connsiteY6" fmla="*/ 54039 h 58597"/>
                  <a:gd name="connsiteX7" fmla="*/ 24090 w 25392"/>
                  <a:gd name="connsiteY7" fmla="*/ 51435 h 58597"/>
                  <a:gd name="connsiteX8" fmla="*/ 23439 w 25392"/>
                  <a:gd name="connsiteY8" fmla="*/ 48180 h 58597"/>
                  <a:gd name="connsiteX9" fmla="*/ 23439 w 25392"/>
                  <a:gd name="connsiteY9" fmla="*/ 2604 h 58597"/>
                  <a:gd name="connsiteX10" fmla="*/ 22788 w 25392"/>
                  <a:gd name="connsiteY10" fmla="*/ 651 h 58597"/>
                  <a:gd name="connsiteX11" fmla="*/ 21486 w 25392"/>
                  <a:gd name="connsiteY11" fmla="*/ 0 h 58597"/>
                  <a:gd name="connsiteX12" fmla="*/ 20183 w 25392"/>
                  <a:gd name="connsiteY12" fmla="*/ 651 h 58597"/>
                  <a:gd name="connsiteX13" fmla="*/ 19532 w 25392"/>
                  <a:gd name="connsiteY13" fmla="*/ 2604 h 58597"/>
                  <a:gd name="connsiteX14" fmla="*/ 19532 w 25392"/>
                  <a:gd name="connsiteY14" fmla="*/ 18881 h 58597"/>
                  <a:gd name="connsiteX15" fmla="*/ 14975 w 25392"/>
                  <a:gd name="connsiteY15" fmla="*/ 17579 h 58597"/>
                  <a:gd name="connsiteX16" fmla="*/ 11068 w 25392"/>
                  <a:gd name="connsiteY16" fmla="*/ 16928 h 58597"/>
                  <a:gd name="connsiteX17" fmla="*/ 5860 w 25392"/>
                  <a:gd name="connsiteY17" fmla="*/ 18230 h 58597"/>
                  <a:gd name="connsiteX18" fmla="*/ 2604 w 25392"/>
                  <a:gd name="connsiteY18" fmla="*/ 21486 h 58597"/>
                  <a:gd name="connsiteX19" fmla="*/ 651 w 25392"/>
                  <a:gd name="connsiteY19" fmla="*/ 26694 h 58597"/>
                  <a:gd name="connsiteX20" fmla="*/ 0 w 25392"/>
                  <a:gd name="connsiteY20" fmla="*/ 33205 h 58597"/>
                  <a:gd name="connsiteX21" fmla="*/ 0 w 25392"/>
                  <a:gd name="connsiteY21" fmla="*/ 43622 h 58597"/>
                  <a:gd name="connsiteX22" fmla="*/ 651 w 25392"/>
                  <a:gd name="connsiteY22" fmla="*/ 49482 h 58597"/>
                  <a:gd name="connsiteX23" fmla="*/ 2604 w 25392"/>
                  <a:gd name="connsiteY23" fmla="*/ 54039 h 58597"/>
                  <a:gd name="connsiteX24" fmla="*/ 5860 w 25392"/>
                  <a:gd name="connsiteY24" fmla="*/ 57295 h 58597"/>
                  <a:gd name="connsiteX25" fmla="*/ 10417 w 25392"/>
                  <a:gd name="connsiteY25" fmla="*/ 58597 h 58597"/>
                  <a:gd name="connsiteX26" fmla="*/ 15626 w 25392"/>
                  <a:gd name="connsiteY26" fmla="*/ 57946 h 58597"/>
                  <a:gd name="connsiteX27" fmla="*/ 20183 w 25392"/>
                  <a:gd name="connsiteY27" fmla="*/ 54691 h 58597"/>
                  <a:gd name="connsiteX28" fmla="*/ 11719 w 25392"/>
                  <a:gd name="connsiteY28" fmla="*/ 53388 h 58597"/>
                  <a:gd name="connsiteX29" fmla="*/ 4558 w 25392"/>
                  <a:gd name="connsiteY29" fmla="*/ 43622 h 58597"/>
                  <a:gd name="connsiteX30" fmla="*/ 4558 w 25392"/>
                  <a:gd name="connsiteY30" fmla="*/ 33205 h 58597"/>
                  <a:gd name="connsiteX31" fmla="*/ 5860 w 25392"/>
                  <a:gd name="connsiteY31" fmla="*/ 24741 h 58597"/>
                  <a:gd name="connsiteX32" fmla="*/ 11719 w 25392"/>
                  <a:gd name="connsiteY32" fmla="*/ 22137 h 58597"/>
                  <a:gd name="connsiteX33" fmla="*/ 14975 w 25392"/>
                  <a:gd name="connsiteY33" fmla="*/ 22788 h 58597"/>
                  <a:gd name="connsiteX34" fmla="*/ 18881 w 25392"/>
                  <a:gd name="connsiteY34" fmla="*/ 24090 h 58597"/>
                  <a:gd name="connsiteX35" fmla="*/ 18881 w 25392"/>
                  <a:gd name="connsiteY35" fmla="*/ 48831 h 58597"/>
                  <a:gd name="connsiteX36" fmla="*/ 18881 w 25392"/>
                  <a:gd name="connsiteY36" fmla="*/ 49482 h 58597"/>
                  <a:gd name="connsiteX37" fmla="*/ 18881 w 25392"/>
                  <a:gd name="connsiteY37" fmla="*/ 50784 h 58597"/>
                  <a:gd name="connsiteX38" fmla="*/ 14975 w 25392"/>
                  <a:gd name="connsiteY38" fmla="*/ 52737 h 58597"/>
                  <a:gd name="connsiteX39" fmla="*/ 11719 w 25392"/>
                  <a:gd name="connsiteY39" fmla="*/ 53388 h 58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5392" h="58597">
                    <a:moveTo>
                      <a:pt x="20183" y="54691"/>
                    </a:moveTo>
                    <a:cubicBezTo>
                      <a:pt x="20835" y="55342"/>
                      <a:pt x="20835" y="55993"/>
                      <a:pt x="21486" y="56644"/>
                    </a:cubicBezTo>
                    <a:cubicBezTo>
                      <a:pt x="22137" y="57295"/>
                      <a:pt x="22788" y="57295"/>
                      <a:pt x="23439" y="57295"/>
                    </a:cubicBezTo>
                    <a:cubicBezTo>
                      <a:pt x="24090" y="57295"/>
                      <a:pt x="24090" y="57295"/>
                      <a:pt x="24741" y="56644"/>
                    </a:cubicBezTo>
                    <a:cubicBezTo>
                      <a:pt x="25392" y="55993"/>
                      <a:pt x="25392" y="55993"/>
                      <a:pt x="25392" y="55342"/>
                    </a:cubicBezTo>
                    <a:cubicBezTo>
                      <a:pt x="25392" y="55342"/>
                      <a:pt x="25392" y="54691"/>
                      <a:pt x="25392" y="54691"/>
                    </a:cubicBezTo>
                    <a:cubicBezTo>
                      <a:pt x="25392" y="54691"/>
                      <a:pt x="25392" y="54691"/>
                      <a:pt x="25392" y="54039"/>
                    </a:cubicBezTo>
                    <a:cubicBezTo>
                      <a:pt x="24741" y="53388"/>
                      <a:pt x="24090" y="52737"/>
                      <a:pt x="24090" y="51435"/>
                    </a:cubicBezTo>
                    <a:cubicBezTo>
                      <a:pt x="24090" y="50784"/>
                      <a:pt x="23439" y="49482"/>
                      <a:pt x="23439" y="48180"/>
                    </a:cubicBezTo>
                    <a:lnTo>
                      <a:pt x="23439" y="2604"/>
                    </a:lnTo>
                    <a:cubicBezTo>
                      <a:pt x="23439" y="1953"/>
                      <a:pt x="23439" y="1302"/>
                      <a:pt x="22788" y="651"/>
                    </a:cubicBezTo>
                    <a:cubicBezTo>
                      <a:pt x="22137" y="0"/>
                      <a:pt x="22137" y="0"/>
                      <a:pt x="21486" y="0"/>
                    </a:cubicBezTo>
                    <a:cubicBezTo>
                      <a:pt x="20835" y="0"/>
                      <a:pt x="20183" y="0"/>
                      <a:pt x="20183" y="651"/>
                    </a:cubicBezTo>
                    <a:cubicBezTo>
                      <a:pt x="19532" y="1302"/>
                      <a:pt x="19532" y="1953"/>
                      <a:pt x="19532" y="2604"/>
                    </a:cubicBezTo>
                    <a:lnTo>
                      <a:pt x="19532" y="18881"/>
                    </a:lnTo>
                    <a:cubicBezTo>
                      <a:pt x="18230" y="18230"/>
                      <a:pt x="16928" y="17579"/>
                      <a:pt x="14975" y="17579"/>
                    </a:cubicBezTo>
                    <a:cubicBezTo>
                      <a:pt x="13673" y="17579"/>
                      <a:pt x="12370" y="16928"/>
                      <a:pt x="11068" y="16928"/>
                    </a:cubicBezTo>
                    <a:cubicBezTo>
                      <a:pt x="9115" y="16928"/>
                      <a:pt x="7162" y="17579"/>
                      <a:pt x="5860" y="18230"/>
                    </a:cubicBezTo>
                    <a:cubicBezTo>
                      <a:pt x="4558" y="18881"/>
                      <a:pt x="3255" y="20183"/>
                      <a:pt x="2604" y="21486"/>
                    </a:cubicBezTo>
                    <a:cubicBezTo>
                      <a:pt x="1953" y="22788"/>
                      <a:pt x="1302" y="24741"/>
                      <a:pt x="651" y="26694"/>
                    </a:cubicBezTo>
                    <a:cubicBezTo>
                      <a:pt x="0" y="28647"/>
                      <a:pt x="0" y="30601"/>
                      <a:pt x="0" y="33205"/>
                    </a:cubicBezTo>
                    <a:lnTo>
                      <a:pt x="0" y="43622"/>
                    </a:lnTo>
                    <a:cubicBezTo>
                      <a:pt x="0" y="45575"/>
                      <a:pt x="0" y="47529"/>
                      <a:pt x="651" y="49482"/>
                    </a:cubicBezTo>
                    <a:cubicBezTo>
                      <a:pt x="1302" y="51435"/>
                      <a:pt x="1953" y="52737"/>
                      <a:pt x="2604" y="54039"/>
                    </a:cubicBezTo>
                    <a:cubicBezTo>
                      <a:pt x="3255" y="55342"/>
                      <a:pt x="4558" y="55993"/>
                      <a:pt x="5860" y="57295"/>
                    </a:cubicBezTo>
                    <a:cubicBezTo>
                      <a:pt x="7162" y="57946"/>
                      <a:pt x="8464" y="58597"/>
                      <a:pt x="10417" y="58597"/>
                    </a:cubicBezTo>
                    <a:cubicBezTo>
                      <a:pt x="12370" y="58597"/>
                      <a:pt x="13673" y="58597"/>
                      <a:pt x="15626" y="57946"/>
                    </a:cubicBezTo>
                    <a:cubicBezTo>
                      <a:pt x="16928" y="56644"/>
                      <a:pt x="18881" y="55342"/>
                      <a:pt x="20183" y="54691"/>
                    </a:cubicBezTo>
                    <a:close/>
                    <a:moveTo>
                      <a:pt x="11719" y="53388"/>
                    </a:moveTo>
                    <a:cubicBezTo>
                      <a:pt x="7162" y="53388"/>
                      <a:pt x="4558" y="50133"/>
                      <a:pt x="4558" y="43622"/>
                    </a:cubicBezTo>
                    <a:lnTo>
                      <a:pt x="4558" y="33205"/>
                    </a:lnTo>
                    <a:cubicBezTo>
                      <a:pt x="4558" y="29299"/>
                      <a:pt x="5209" y="26043"/>
                      <a:pt x="5860" y="24741"/>
                    </a:cubicBezTo>
                    <a:cubicBezTo>
                      <a:pt x="7162" y="22788"/>
                      <a:pt x="9115" y="22137"/>
                      <a:pt x="11719" y="22137"/>
                    </a:cubicBezTo>
                    <a:cubicBezTo>
                      <a:pt x="12370" y="22137"/>
                      <a:pt x="13673" y="22137"/>
                      <a:pt x="14975" y="22788"/>
                    </a:cubicBezTo>
                    <a:cubicBezTo>
                      <a:pt x="16277" y="23439"/>
                      <a:pt x="17579" y="23439"/>
                      <a:pt x="18881" y="24090"/>
                    </a:cubicBezTo>
                    <a:lnTo>
                      <a:pt x="18881" y="48831"/>
                    </a:lnTo>
                    <a:cubicBezTo>
                      <a:pt x="18881" y="48831"/>
                      <a:pt x="18881" y="49482"/>
                      <a:pt x="18881" y="49482"/>
                    </a:cubicBezTo>
                    <a:cubicBezTo>
                      <a:pt x="18881" y="49482"/>
                      <a:pt x="18881" y="50133"/>
                      <a:pt x="18881" y="50784"/>
                    </a:cubicBezTo>
                    <a:cubicBezTo>
                      <a:pt x="17579" y="51435"/>
                      <a:pt x="16277" y="52086"/>
                      <a:pt x="14975" y="52737"/>
                    </a:cubicBezTo>
                    <a:cubicBezTo>
                      <a:pt x="14324" y="53388"/>
                      <a:pt x="13022" y="53388"/>
                      <a:pt x="11719" y="53388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1" name="Полилиния: фигура 300">
                <a:extLst>
                  <a:ext uri="{FF2B5EF4-FFF2-40B4-BE49-F238E27FC236}">
                    <a16:creationId xmlns:a16="http://schemas.microsoft.com/office/drawing/2014/main" id="{F1B491BE-FF9B-5C96-121E-A6B37757A9E9}"/>
                  </a:ext>
                </a:extLst>
              </p:cNvPr>
              <p:cNvSpPr/>
              <p:nvPr/>
            </p:nvSpPr>
            <p:spPr>
              <a:xfrm>
                <a:off x="7689477" y="9742741"/>
                <a:ext cx="5478" cy="5859"/>
              </a:xfrm>
              <a:custGeom>
                <a:avLst/>
                <a:gdLst>
                  <a:gd name="connsiteX0" fmla="*/ 4558 w 5478"/>
                  <a:gd name="connsiteY0" fmla="*/ 651 h 5859"/>
                  <a:gd name="connsiteX1" fmla="*/ 2604 w 5478"/>
                  <a:gd name="connsiteY1" fmla="*/ 0 h 5859"/>
                  <a:gd name="connsiteX2" fmla="*/ 651 w 5478"/>
                  <a:gd name="connsiteY2" fmla="*/ 651 h 5859"/>
                  <a:gd name="connsiteX3" fmla="*/ 0 w 5478"/>
                  <a:gd name="connsiteY3" fmla="*/ 3255 h 5859"/>
                  <a:gd name="connsiteX4" fmla="*/ 651 w 5478"/>
                  <a:gd name="connsiteY4" fmla="*/ 5209 h 5859"/>
                  <a:gd name="connsiteX5" fmla="*/ 2604 w 5478"/>
                  <a:gd name="connsiteY5" fmla="*/ 5860 h 5859"/>
                  <a:gd name="connsiteX6" fmla="*/ 4558 w 5478"/>
                  <a:gd name="connsiteY6" fmla="*/ 5209 h 5859"/>
                  <a:gd name="connsiteX7" fmla="*/ 5209 w 5478"/>
                  <a:gd name="connsiteY7" fmla="*/ 3255 h 5859"/>
                  <a:gd name="connsiteX8" fmla="*/ 4558 w 5478"/>
                  <a:gd name="connsiteY8" fmla="*/ 651 h 5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78" h="5859">
                    <a:moveTo>
                      <a:pt x="4558" y="651"/>
                    </a:moveTo>
                    <a:cubicBezTo>
                      <a:pt x="3906" y="0"/>
                      <a:pt x="3255" y="0"/>
                      <a:pt x="2604" y="0"/>
                    </a:cubicBezTo>
                    <a:cubicBezTo>
                      <a:pt x="1953" y="0"/>
                      <a:pt x="1302" y="0"/>
                      <a:pt x="651" y="651"/>
                    </a:cubicBezTo>
                    <a:cubicBezTo>
                      <a:pt x="0" y="1302"/>
                      <a:pt x="0" y="1953"/>
                      <a:pt x="0" y="3255"/>
                    </a:cubicBezTo>
                    <a:cubicBezTo>
                      <a:pt x="0" y="3906"/>
                      <a:pt x="0" y="4558"/>
                      <a:pt x="651" y="5209"/>
                    </a:cubicBezTo>
                    <a:cubicBezTo>
                      <a:pt x="1302" y="5860"/>
                      <a:pt x="1953" y="5860"/>
                      <a:pt x="2604" y="5860"/>
                    </a:cubicBezTo>
                    <a:cubicBezTo>
                      <a:pt x="3255" y="5860"/>
                      <a:pt x="3906" y="5860"/>
                      <a:pt x="4558" y="5209"/>
                    </a:cubicBezTo>
                    <a:cubicBezTo>
                      <a:pt x="5209" y="4558"/>
                      <a:pt x="5209" y="3906"/>
                      <a:pt x="5209" y="3255"/>
                    </a:cubicBezTo>
                    <a:cubicBezTo>
                      <a:pt x="5860" y="2604"/>
                      <a:pt x="5209" y="1302"/>
                      <a:pt x="4558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2" name="Полилиния: фигура 301">
                <a:extLst>
                  <a:ext uri="{FF2B5EF4-FFF2-40B4-BE49-F238E27FC236}">
                    <a16:creationId xmlns:a16="http://schemas.microsoft.com/office/drawing/2014/main" id="{B5168E31-E5EA-2870-D4C8-E707058A86CF}"/>
                  </a:ext>
                </a:extLst>
              </p:cNvPr>
              <p:cNvSpPr/>
              <p:nvPr/>
            </p:nvSpPr>
            <p:spPr>
              <a:xfrm>
                <a:off x="7690129" y="9759018"/>
                <a:ext cx="3906" cy="40366"/>
              </a:xfrm>
              <a:custGeom>
                <a:avLst/>
                <a:gdLst>
                  <a:gd name="connsiteX0" fmla="*/ 1953 w 3906"/>
                  <a:gd name="connsiteY0" fmla="*/ 0 h 40366"/>
                  <a:gd name="connsiteX1" fmla="*/ 651 w 3906"/>
                  <a:gd name="connsiteY1" fmla="*/ 651 h 40366"/>
                  <a:gd name="connsiteX2" fmla="*/ 0 w 3906"/>
                  <a:gd name="connsiteY2" fmla="*/ 2604 h 40366"/>
                  <a:gd name="connsiteX3" fmla="*/ 0 w 3906"/>
                  <a:gd name="connsiteY3" fmla="*/ 37763 h 40366"/>
                  <a:gd name="connsiteX4" fmla="*/ 651 w 3906"/>
                  <a:gd name="connsiteY4" fmla="*/ 39716 h 40366"/>
                  <a:gd name="connsiteX5" fmla="*/ 1953 w 3906"/>
                  <a:gd name="connsiteY5" fmla="*/ 40367 h 40366"/>
                  <a:gd name="connsiteX6" fmla="*/ 3255 w 3906"/>
                  <a:gd name="connsiteY6" fmla="*/ 39716 h 40366"/>
                  <a:gd name="connsiteX7" fmla="*/ 3906 w 3906"/>
                  <a:gd name="connsiteY7" fmla="*/ 37763 h 40366"/>
                  <a:gd name="connsiteX8" fmla="*/ 3906 w 3906"/>
                  <a:gd name="connsiteY8" fmla="*/ 2604 h 40366"/>
                  <a:gd name="connsiteX9" fmla="*/ 3255 w 3906"/>
                  <a:gd name="connsiteY9" fmla="*/ 651 h 40366"/>
                  <a:gd name="connsiteX10" fmla="*/ 1953 w 3906"/>
                  <a:gd name="connsiteY10" fmla="*/ 0 h 40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06" h="40366">
                    <a:moveTo>
                      <a:pt x="1953" y="0"/>
                    </a:moveTo>
                    <a:cubicBezTo>
                      <a:pt x="1302" y="0"/>
                      <a:pt x="651" y="0"/>
                      <a:pt x="651" y="651"/>
                    </a:cubicBezTo>
                    <a:cubicBezTo>
                      <a:pt x="0" y="1302"/>
                      <a:pt x="0" y="1953"/>
                      <a:pt x="0" y="2604"/>
                    </a:cubicBezTo>
                    <a:lnTo>
                      <a:pt x="0" y="37763"/>
                    </a:lnTo>
                    <a:cubicBezTo>
                      <a:pt x="0" y="38414"/>
                      <a:pt x="0" y="39065"/>
                      <a:pt x="651" y="39716"/>
                    </a:cubicBezTo>
                    <a:cubicBezTo>
                      <a:pt x="1302" y="40367"/>
                      <a:pt x="1302" y="40367"/>
                      <a:pt x="1953" y="40367"/>
                    </a:cubicBezTo>
                    <a:cubicBezTo>
                      <a:pt x="2604" y="40367"/>
                      <a:pt x="3255" y="40367"/>
                      <a:pt x="3255" y="39716"/>
                    </a:cubicBezTo>
                    <a:cubicBezTo>
                      <a:pt x="3906" y="39065"/>
                      <a:pt x="3906" y="38414"/>
                      <a:pt x="3906" y="37763"/>
                    </a:cubicBezTo>
                    <a:lnTo>
                      <a:pt x="3906" y="2604"/>
                    </a:lnTo>
                    <a:cubicBezTo>
                      <a:pt x="3906" y="1953"/>
                      <a:pt x="3906" y="1302"/>
                      <a:pt x="3255" y="651"/>
                    </a:cubicBezTo>
                    <a:cubicBezTo>
                      <a:pt x="3255" y="651"/>
                      <a:pt x="2604" y="0"/>
                      <a:pt x="1953" y="0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" name="Полилиния: фигура 302">
                <a:extLst>
                  <a:ext uri="{FF2B5EF4-FFF2-40B4-BE49-F238E27FC236}">
                    <a16:creationId xmlns:a16="http://schemas.microsoft.com/office/drawing/2014/main" id="{486673DE-619C-7986-9EF8-C8591235B8CE}"/>
                  </a:ext>
                </a:extLst>
              </p:cNvPr>
              <p:cNvSpPr/>
              <p:nvPr/>
            </p:nvSpPr>
            <p:spPr>
              <a:xfrm>
                <a:off x="7718125" y="9818266"/>
                <a:ext cx="210298" cy="233251"/>
              </a:xfrm>
              <a:custGeom>
                <a:avLst/>
                <a:gdLst>
                  <a:gd name="connsiteX0" fmla="*/ 205090 w 210298"/>
                  <a:gd name="connsiteY0" fmla="*/ 65108 h 233251"/>
                  <a:gd name="connsiteX1" fmla="*/ 210298 w 210298"/>
                  <a:gd name="connsiteY1" fmla="*/ 54039 h 233251"/>
                  <a:gd name="connsiteX2" fmla="*/ 205090 w 210298"/>
                  <a:gd name="connsiteY2" fmla="*/ 38414 h 233251"/>
                  <a:gd name="connsiteX3" fmla="*/ 193370 w 210298"/>
                  <a:gd name="connsiteY3" fmla="*/ 31252 h 233251"/>
                  <a:gd name="connsiteX4" fmla="*/ 189464 w 210298"/>
                  <a:gd name="connsiteY4" fmla="*/ 27345 h 233251"/>
                  <a:gd name="connsiteX5" fmla="*/ 180349 w 210298"/>
                  <a:gd name="connsiteY5" fmla="*/ 18230 h 233251"/>
                  <a:gd name="connsiteX6" fmla="*/ 156910 w 210298"/>
                  <a:gd name="connsiteY6" fmla="*/ 10417 h 233251"/>
                  <a:gd name="connsiteX7" fmla="*/ 137377 w 210298"/>
                  <a:gd name="connsiteY7" fmla="*/ 4558 h 233251"/>
                  <a:gd name="connsiteX8" fmla="*/ 129565 w 210298"/>
                  <a:gd name="connsiteY8" fmla="*/ 1302 h 233251"/>
                  <a:gd name="connsiteX9" fmla="*/ 123705 w 210298"/>
                  <a:gd name="connsiteY9" fmla="*/ 0 h 233251"/>
                  <a:gd name="connsiteX10" fmla="*/ 119798 w 210298"/>
                  <a:gd name="connsiteY10" fmla="*/ 651 h 233251"/>
                  <a:gd name="connsiteX11" fmla="*/ 110683 w 210298"/>
                  <a:gd name="connsiteY11" fmla="*/ 6511 h 233251"/>
                  <a:gd name="connsiteX12" fmla="*/ 96359 w 210298"/>
                  <a:gd name="connsiteY12" fmla="*/ 22788 h 233251"/>
                  <a:gd name="connsiteX13" fmla="*/ 78129 w 210298"/>
                  <a:gd name="connsiteY13" fmla="*/ 39065 h 233251"/>
                  <a:gd name="connsiteX14" fmla="*/ 60550 w 210298"/>
                  <a:gd name="connsiteY14" fmla="*/ 45575 h 233251"/>
                  <a:gd name="connsiteX15" fmla="*/ 0 w 210298"/>
                  <a:gd name="connsiteY15" fmla="*/ 46878 h 233251"/>
                  <a:gd name="connsiteX16" fmla="*/ 3255 w 210298"/>
                  <a:gd name="connsiteY16" fmla="*/ 51435 h 233251"/>
                  <a:gd name="connsiteX17" fmla="*/ 5860 w 210298"/>
                  <a:gd name="connsiteY17" fmla="*/ 55342 h 233251"/>
                  <a:gd name="connsiteX18" fmla="*/ 66410 w 210298"/>
                  <a:gd name="connsiteY18" fmla="*/ 52086 h 233251"/>
                  <a:gd name="connsiteX19" fmla="*/ 84640 w 210298"/>
                  <a:gd name="connsiteY19" fmla="*/ 45575 h 233251"/>
                  <a:gd name="connsiteX20" fmla="*/ 100917 w 210298"/>
                  <a:gd name="connsiteY20" fmla="*/ 33856 h 233251"/>
                  <a:gd name="connsiteX21" fmla="*/ 118496 w 210298"/>
                  <a:gd name="connsiteY21" fmla="*/ 15626 h 233251"/>
                  <a:gd name="connsiteX22" fmla="*/ 128913 w 210298"/>
                  <a:gd name="connsiteY22" fmla="*/ 10417 h 233251"/>
                  <a:gd name="connsiteX23" fmla="*/ 141284 w 210298"/>
                  <a:gd name="connsiteY23" fmla="*/ 13022 h 233251"/>
                  <a:gd name="connsiteX24" fmla="*/ 158212 w 210298"/>
                  <a:gd name="connsiteY24" fmla="*/ 18881 h 233251"/>
                  <a:gd name="connsiteX25" fmla="*/ 173838 w 210298"/>
                  <a:gd name="connsiteY25" fmla="*/ 23439 h 233251"/>
                  <a:gd name="connsiteX26" fmla="*/ 182302 w 210298"/>
                  <a:gd name="connsiteY26" fmla="*/ 32554 h 233251"/>
                  <a:gd name="connsiteX27" fmla="*/ 183604 w 210298"/>
                  <a:gd name="connsiteY27" fmla="*/ 43622 h 233251"/>
                  <a:gd name="connsiteX28" fmla="*/ 184906 w 210298"/>
                  <a:gd name="connsiteY28" fmla="*/ 56644 h 233251"/>
                  <a:gd name="connsiteX29" fmla="*/ 186208 w 210298"/>
                  <a:gd name="connsiteY29" fmla="*/ 68363 h 233251"/>
                  <a:gd name="connsiteX30" fmla="*/ 181651 w 210298"/>
                  <a:gd name="connsiteY30" fmla="*/ 70968 h 233251"/>
                  <a:gd name="connsiteX31" fmla="*/ 178395 w 210298"/>
                  <a:gd name="connsiteY31" fmla="*/ 69014 h 233251"/>
                  <a:gd name="connsiteX32" fmla="*/ 170582 w 210298"/>
                  <a:gd name="connsiteY32" fmla="*/ 60550 h 233251"/>
                  <a:gd name="connsiteX33" fmla="*/ 163421 w 210298"/>
                  <a:gd name="connsiteY33" fmla="*/ 44273 h 233251"/>
                  <a:gd name="connsiteX34" fmla="*/ 164072 w 210298"/>
                  <a:gd name="connsiteY34" fmla="*/ 33856 h 233251"/>
                  <a:gd name="connsiteX35" fmla="*/ 155608 w 210298"/>
                  <a:gd name="connsiteY35" fmla="*/ 37763 h 233251"/>
                  <a:gd name="connsiteX36" fmla="*/ 145190 w 210298"/>
                  <a:gd name="connsiteY36" fmla="*/ 35809 h 233251"/>
                  <a:gd name="connsiteX37" fmla="*/ 139331 w 210298"/>
                  <a:gd name="connsiteY37" fmla="*/ 27345 h 233251"/>
                  <a:gd name="connsiteX38" fmla="*/ 134773 w 210298"/>
                  <a:gd name="connsiteY38" fmla="*/ 20183 h 233251"/>
                  <a:gd name="connsiteX39" fmla="*/ 136075 w 210298"/>
                  <a:gd name="connsiteY39" fmla="*/ 27996 h 233251"/>
                  <a:gd name="connsiteX40" fmla="*/ 135424 w 210298"/>
                  <a:gd name="connsiteY40" fmla="*/ 47529 h 233251"/>
                  <a:gd name="connsiteX41" fmla="*/ 125658 w 210298"/>
                  <a:gd name="connsiteY41" fmla="*/ 61201 h 233251"/>
                  <a:gd name="connsiteX42" fmla="*/ 100266 w 210298"/>
                  <a:gd name="connsiteY42" fmla="*/ 82687 h 233251"/>
                  <a:gd name="connsiteX43" fmla="*/ 91151 w 210298"/>
                  <a:gd name="connsiteY43" fmla="*/ 88547 h 233251"/>
                  <a:gd name="connsiteX44" fmla="*/ 87244 w 210298"/>
                  <a:gd name="connsiteY44" fmla="*/ 87896 h 233251"/>
                  <a:gd name="connsiteX45" fmla="*/ 83338 w 210298"/>
                  <a:gd name="connsiteY45" fmla="*/ 88547 h 233251"/>
                  <a:gd name="connsiteX46" fmla="*/ 74874 w 210298"/>
                  <a:gd name="connsiteY46" fmla="*/ 93755 h 233251"/>
                  <a:gd name="connsiteX47" fmla="*/ 87244 w 210298"/>
                  <a:gd name="connsiteY47" fmla="*/ 62503 h 233251"/>
                  <a:gd name="connsiteX48" fmla="*/ 46227 w 210298"/>
                  <a:gd name="connsiteY48" fmla="*/ 74874 h 233251"/>
                  <a:gd name="connsiteX49" fmla="*/ 74874 w 210298"/>
                  <a:gd name="connsiteY49" fmla="*/ 72921 h 233251"/>
                  <a:gd name="connsiteX50" fmla="*/ 67712 w 210298"/>
                  <a:gd name="connsiteY50" fmla="*/ 102219 h 233251"/>
                  <a:gd name="connsiteX51" fmla="*/ 60550 w 210298"/>
                  <a:gd name="connsiteY51" fmla="*/ 110683 h 233251"/>
                  <a:gd name="connsiteX52" fmla="*/ 42320 w 210298"/>
                  <a:gd name="connsiteY52" fmla="*/ 127611 h 233251"/>
                  <a:gd name="connsiteX53" fmla="*/ 14975 w 210298"/>
                  <a:gd name="connsiteY53" fmla="*/ 134773 h 233251"/>
                  <a:gd name="connsiteX54" fmla="*/ 14975 w 210298"/>
                  <a:gd name="connsiteY54" fmla="*/ 138680 h 233251"/>
                  <a:gd name="connsiteX55" fmla="*/ 14975 w 210298"/>
                  <a:gd name="connsiteY55" fmla="*/ 144539 h 233251"/>
                  <a:gd name="connsiteX56" fmla="*/ 30601 w 210298"/>
                  <a:gd name="connsiteY56" fmla="*/ 139982 h 233251"/>
                  <a:gd name="connsiteX57" fmla="*/ 48831 w 210298"/>
                  <a:gd name="connsiteY57" fmla="*/ 133471 h 233251"/>
                  <a:gd name="connsiteX58" fmla="*/ 65108 w 210298"/>
                  <a:gd name="connsiteY58" fmla="*/ 121752 h 233251"/>
                  <a:gd name="connsiteX59" fmla="*/ 82687 w 210298"/>
                  <a:gd name="connsiteY59" fmla="*/ 103521 h 233251"/>
                  <a:gd name="connsiteX60" fmla="*/ 93104 w 210298"/>
                  <a:gd name="connsiteY60" fmla="*/ 98313 h 233251"/>
                  <a:gd name="connsiteX61" fmla="*/ 105475 w 210298"/>
                  <a:gd name="connsiteY61" fmla="*/ 100917 h 233251"/>
                  <a:gd name="connsiteX62" fmla="*/ 122403 w 210298"/>
                  <a:gd name="connsiteY62" fmla="*/ 106777 h 233251"/>
                  <a:gd name="connsiteX63" fmla="*/ 138028 w 210298"/>
                  <a:gd name="connsiteY63" fmla="*/ 111334 h 233251"/>
                  <a:gd name="connsiteX64" fmla="*/ 146493 w 210298"/>
                  <a:gd name="connsiteY64" fmla="*/ 120449 h 233251"/>
                  <a:gd name="connsiteX65" fmla="*/ 147795 w 210298"/>
                  <a:gd name="connsiteY65" fmla="*/ 131518 h 233251"/>
                  <a:gd name="connsiteX66" fmla="*/ 149097 w 210298"/>
                  <a:gd name="connsiteY66" fmla="*/ 144539 h 233251"/>
                  <a:gd name="connsiteX67" fmla="*/ 150399 w 210298"/>
                  <a:gd name="connsiteY67" fmla="*/ 156259 h 233251"/>
                  <a:gd name="connsiteX68" fmla="*/ 145841 w 210298"/>
                  <a:gd name="connsiteY68" fmla="*/ 158863 h 233251"/>
                  <a:gd name="connsiteX69" fmla="*/ 142586 w 210298"/>
                  <a:gd name="connsiteY69" fmla="*/ 156910 h 233251"/>
                  <a:gd name="connsiteX70" fmla="*/ 134773 w 210298"/>
                  <a:gd name="connsiteY70" fmla="*/ 148446 h 233251"/>
                  <a:gd name="connsiteX71" fmla="*/ 127611 w 210298"/>
                  <a:gd name="connsiteY71" fmla="*/ 132169 h 233251"/>
                  <a:gd name="connsiteX72" fmla="*/ 128262 w 210298"/>
                  <a:gd name="connsiteY72" fmla="*/ 121752 h 233251"/>
                  <a:gd name="connsiteX73" fmla="*/ 119798 w 210298"/>
                  <a:gd name="connsiteY73" fmla="*/ 125658 h 233251"/>
                  <a:gd name="connsiteX74" fmla="*/ 109381 w 210298"/>
                  <a:gd name="connsiteY74" fmla="*/ 123705 h 233251"/>
                  <a:gd name="connsiteX75" fmla="*/ 103521 w 210298"/>
                  <a:gd name="connsiteY75" fmla="*/ 115241 h 233251"/>
                  <a:gd name="connsiteX76" fmla="*/ 98964 w 210298"/>
                  <a:gd name="connsiteY76" fmla="*/ 108079 h 233251"/>
                  <a:gd name="connsiteX77" fmla="*/ 100266 w 210298"/>
                  <a:gd name="connsiteY77" fmla="*/ 115892 h 233251"/>
                  <a:gd name="connsiteX78" fmla="*/ 99615 w 210298"/>
                  <a:gd name="connsiteY78" fmla="*/ 135424 h 233251"/>
                  <a:gd name="connsiteX79" fmla="*/ 89849 w 210298"/>
                  <a:gd name="connsiteY79" fmla="*/ 149097 h 233251"/>
                  <a:gd name="connsiteX80" fmla="*/ 64457 w 210298"/>
                  <a:gd name="connsiteY80" fmla="*/ 170582 h 233251"/>
                  <a:gd name="connsiteX81" fmla="*/ 38414 w 210298"/>
                  <a:gd name="connsiteY81" fmla="*/ 186859 h 233251"/>
                  <a:gd name="connsiteX82" fmla="*/ 51435 w 210298"/>
                  <a:gd name="connsiteY82" fmla="*/ 150399 h 233251"/>
                  <a:gd name="connsiteX83" fmla="*/ 30601 w 210298"/>
                  <a:gd name="connsiteY83" fmla="*/ 157561 h 233251"/>
                  <a:gd name="connsiteX84" fmla="*/ 16277 w 210298"/>
                  <a:gd name="connsiteY84" fmla="*/ 162118 h 233251"/>
                  <a:gd name="connsiteX85" fmla="*/ 23439 w 210298"/>
                  <a:gd name="connsiteY85" fmla="*/ 161467 h 233251"/>
                  <a:gd name="connsiteX86" fmla="*/ 39065 w 210298"/>
                  <a:gd name="connsiteY86" fmla="*/ 160165 h 233251"/>
                  <a:gd name="connsiteX87" fmla="*/ 31252 w 210298"/>
                  <a:gd name="connsiteY87" fmla="*/ 197928 h 233251"/>
                  <a:gd name="connsiteX88" fmla="*/ 61201 w 210298"/>
                  <a:gd name="connsiteY88" fmla="*/ 182302 h 233251"/>
                  <a:gd name="connsiteX89" fmla="*/ 94406 w 210298"/>
                  <a:gd name="connsiteY89" fmla="*/ 155608 h 233251"/>
                  <a:gd name="connsiteX90" fmla="*/ 69665 w 210298"/>
                  <a:gd name="connsiteY90" fmla="*/ 203136 h 233251"/>
                  <a:gd name="connsiteX91" fmla="*/ 70316 w 210298"/>
                  <a:gd name="connsiteY91" fmla="*/ 203787 h 233251"/>
                  <a:gd name="connsiteX92" fmla="*/ 89198 w 210298"/>
                  <a:gd name="connsiteY92" fmla="*/ 190115 h 233251"/>
                  <a:gd name="connsiteX93" fmla="*/ 104824 w 210298"/>
                  <a:gd name="connsiteY93" fmla="*/ 222018 h 233251"/>
                  <a:gd name="connsiteX94" fmla="*/ 97011 w 210298"/>
                  <a:gd name="connsiteY94" fmla="*/ 223320 h 233251"/>
                  <a:gd name="connsiteX95" fmla="*/ 73572 w 210298"/>
                  <a:gd name="connsiteY95" fmla="*/ 222669 h 233251"/>
                  <a:gd name="connsiteX96" fmla="*/ 39716 w 210298"/>
                  <a:gd name="connsiteY96" fmla="*/ 211600 h 233251"/>
                  <a:gd name="connsiteX97" fmla="*/ 29299 w 210298"/>
                  <a:gd name="connsiteY97" fmla="*/ 208996 h 233251"/>
                  <a:gd name="connsiteX98" fmla="*/ 24090 w 210298"/>
                  <a:gd name="connsiteY98" fmla="*/ 209647 h 233251"/>
                  <a:gd name="connsiteX99" fmla="*/ 18881 w 210298"/>
                  <a:gd name="connsiteY99" fmla="*/ 210949 h 233251"/>
                  <a:gd name="connsiteX100" fmla="*/ 13673 w 210298"/>
                  <a:gd name="connsiteY100" fmla="*/ 212902 h 233251"/>
                  <a:gd name="connsiteX101" fmla="*/ 12370 w 210298"/>
                  <a:gd name="connsiteY101" fmla="*/ 220715 h 233251"/>
                  <a:gd name="connsiteX102" fmla="*/ 11068 w 210298"/>
                  <a:gd name="connsiteY102" fmla="*/ 224622 h 233251"/>
                  <a:gd name="connsiteX103" fmla="*/ 14975 w 210298"/>
                  <a:gd name="connsiteY103" fmla="*/ 222018 h 233251"/>
                  <a:gd name="connsiteX104" fmla="*/ 24090 w 210298"/>
                  <a:gd name="connsiteY104" fmla="*/ 219413 h 233251"/>
                  <a:gd name="connsiteX105" fmla="*/ 40367 w 210298"/>
                  <a:gd name="connsiteY105" fmla="*/ 221366 h 233251"/>
                  <a:gd name="connsiteX106" fmla="*/ 65108 w 210298"/>
                  <a:gd name="connsiteY106" fmla="*/ 229831 h 233251"/>
                  <a:gd name="connsiteX107" fmla="*/ 92453 w 210298"/>
                  <a:gd name="connsiteY107" fmla="*/ 233086 h 233251"/>
                  <a:gd name="connsiteX108" fmla="*/ 125658 w 210298"/>
                  <a:gd name="connsiteY108" fmla="*/ 229179 h 233251"/>
                  <a:gd name="connsiteX109" fmla="*/ 141935 w 210298"/>
                  <a:gd name="connsiteY109" fmla="*/ 222669 h 233251"/>
                  <a:gd name="connsiteX110" fmla="*/ 147795 w 210298"/>
                  <a:gd name="connsiteY110" fmla="*/ 210949 h 233251"/>
                  <a:gd name="connsiteX111" fmla="*/ 147795 w 210298"/>
                  <a:gd name="connsiteY111" fmla="*/ 207043 h 233251"/>
                  <a:gd name="connsiteX112" fmla="*/ 161467 w 210298"/>
                  <a:gd name="connsiteY112" fmla="*/ 182953 h 233251"/>
                  <a:gd name="connsiteX113" fmla="*/ 168629 w 210298"/>
                  <a:gd name="connsiteY113" fmla="*/ 177744 h 233251"/>
                  <a:gd name="connsiteX114" fmla="*/ 172536 w 210298"/>
                  <a:gd name="connsiteY114" fmla="*/ 170582 h 233251"/>
                  <a:gd name="connsiteX115" fmla="*/ 173187 w 210298"/>
                  <a:gd name="connsiteY115" fmla="*/ 169280 h 233251"/>
                  <a:gd name="connsiteX116" fmla="*/ 173187 w 210298"/>
                  <a:gd name="connsiteY116" fmla="*/ 167978 h 233251"/>
                  <a:gd name="connsiteX117" fmla="*/ 172536 w 210298"/>
                  <a:gd name="connsiteY117" fmla="*/ 160165 h 233251"/>
                  <a:gd name="connsiteX118" fmla="*/ 168629 w 210298"/>
                  <a:gd name="connsiteY118" fmla="*/ 151701 h 233251"/>
                  <a:gd name="connsiteX119" fmla="*/ 173838 w 210298"/>
                  <a:gd name="connsiteY119" fmla="*/ 140633 h 233251"/>
                  <a:gd name="connsiteX120" fmla="*/ 173187 w 210298"/>
                  <a:gd name="connsiteY120" fmla="*/ 136075 h 233251"/>
                  <a:gd name="connsiteX121" fmla="*/ 176442 w 210298"/>
                  <a:gd name="connsiteY121" fmla="*/ 133471 h 233251"/>
                  <a:gd name="connsiteX122" fmla="*/ 179697 w 210298"/>
                  <a:gd name="connsiteY122" fmla="*/ 129565 h 233251"/>
                  <a:gd name="connsiteX123" fmla="*/ 182302 w 210298"/>
                  <a:gd name="connsiteY123" fmla="*/ 121100 h 233251"/>
                  <a:gd name="connsiteX124" fmla="*/ 182302 w 210298"/>
                  <a:gd name="connsiteY124" fmla="*/ 117194 h 233251"/>
                  <a:gd name="connsiteX125" fmla="*/ 195974 w 210298"/>
                  <a:gd name="connsiteY125" fmla="*/ 93104 h 233251"/>
                  <a:gd name="connsiteX126" fmla="*/ 203136 w 210298"/>
                  <a:gd name="connsiteY126" fmla="*/ 87896 h 233251"/>
                  <a:gd name="connsiteX127" fmla="*/ 207043 w 210298"/>
                  <a:gd name="connsiteY127" fmla="*/ 80734 h 233251"/>
                  <a:gd name="connsiteX128" fmla="*/ 207694 w 210298"/>
                  <a:gd name="connsiteY128" fmla="*/ 79431 h 233251"/>
                  <a:gd name="connsiteX129" fmla="*/ 207694 w 210298"/>
                  <a:gd name="connsiteY129" fmla="*/ 78129 h 233251"/>
                  <a:gd name="connsiteX130" fmla="*/ 207043 w 210298"/>
                  <a:gd name="connsiteY130" fmla="*/ 70316 h 233251"/>
                  <a:gd name="connsiteX131" fmla="*/ 205090 w 210298"/>
                  <a:gd name="connsiteY131" fmla="*/ 65108 h 233251"/>
                  <a:gd name="connsiteX132" fmla="*/ 147795 w 210298"/>
                  <a:gd name="connsiteY132" fmla="*/ 46878 h 233251"/>
                  <a:gd name="connsiteX133" fmla="*/ 151701 w 210298"/>
                  <a:gd name="connsiteY133" fmla="*/ 45575 h 233251"/>
                  <a:gd name="connsiteX134" fmla="*/ 156910 w 210298"/>
                  <a:gd name="connsiteY134" fmla="*/ 46227 h 233251"/>
                  <a:gd name="connsiteX135" fmla="*/ 160816 w 210298"/>
                  <a:gd name="connsiteY135" fmla="*/ 62503 h 233251"/>
                  <a:gd name="connsiteX136" fmla="*/ 151701 w 210298"/>
                  <a:gd name="connsiteY136" fmla="*/ 61852 h 233251"/>
                  <a:gd name="connsiteX137" fmla="*/ 145190 w 210298"/>
                  <a:gd name="connsiteY137" fmla="*/ 57295 h 233251"/>
                  <a:gd name="connsiteX138" fmla="*/ 147795 w 210298"/>
                  <a:gd name="connsiteY138" fmla="*/ 46878 h 233251"/>
                  <a:gd name="connsiteX139" fmla="*/ 101568 w 210298"/>
                  <a:gd name="connsiteY139" fmla="*/ 93755 h 233251"/>
                  <a:gd name="connsiteX140" fmla="*/ 101568 w 210298"/>
                  <a:gd name="connsiteY140" fmla="*/ 93755 h 233251"/>
                  <a:gd name="connsiteX141" fmla="*/ 130216 w 210298"/>
                  <a:gd name="connsiteY141" fmla="*/ 69665 h 233251"/>
                  <a:gd name="connsiteX142" fmla="*/ 117194 w 210298"/>
                  <a:gd name="connsiteY142" fmla="*/ 98313 h 233251"/>
                  <a:gd name="connsiteX143" fmla="*/ 101568 w 210298"/>
                  <a:gd name="connsiteY143" fmla="*/ 93755 h 233251"/>
                  <a:gd name="connsiteX144" fmla="*/ 111985 w 210298"/>
                  <a:gd name="connsiteY144" fmla="*/ 135424 h 233251"/>
                  <a:gd name="connsiteX145" fmla="*/ 115892 w 210298"/>
                  <a:gd name="connsiteY145" fmla="*/ 134122 h 233251"/>
                  <a:gd name="connsiteX146" fmla="*/ 121100 w 210298"/>
                  <a:gd name="connsiteY146" fmla="*/ 134773 h 233251"/>
                  <a:gd name="connsiteX147" fmla="*/ 125007 w 210298"/>
                  <a:gd name="connsiteY147" fmla="*/ 151050 h 233251"/>
                  <a:gd name="connsiteX148" fmla="*/ 115892 w 210298"/>
                  <a:gd name="connsiteY148" fmla="*/ 150399 h 233251"/>
                  <a:gd name="connsiteX149" fmla="*/ 109381 w 210298"/>
                  <a:gd name="connsiteY149" fmla="*/ 145841 h 233251"/>
                  <a:gd name="connsiteX150" fmla="*/ 111985 w 210298"/>
                  <a:gd name="connsiteY150" fmla="*/ 135424 h 233251"/>
                  <a:gd name="connsiteX151" fmla="*/ 139982 w 210298"/>
                  <a:gd name="connsiteY151" fmla="*/ 212902 h 233251"/>
                  <a:gd name="connsiteX152" fmla="*/ 129565 w 210298"/>
                  <a:gd name="connsiteY152" fmla="*/ 223320 h 233251"/>
                  <a:gd name="connsiteX153" fmla="*/ 128262 w 210298"/>
                  <a:gd name="connsiteY153" fmla="*/ 223320 h 233251"/>
                  <a:gd name="connsiteX154" fmla="*/ 108730 w 210298"/>
                  <a:gd name="connsiteY154" fmla="*/ 214205 h 233251"/>
                  <a:gd name="connsiteX155" fmla="*/ 106126 w 210298"/>
                  <a:gd name="connsiteY155" fmla="*/ 204438 h 233251"/>
                  <a:gd name="connsiteX156" fmla="*/ 111985 w 210298"/>
                  <a:gd name="connsiteY156" fmla="*/ 201183 h 233251"/>
                  <a:gd name="connsiteX157" fmla="*/ 126960 w 210298"/>
                  <a:gd name="connsiteY157" fmla="*/ 204438 h 233251"/>
                  <a:gd name="connsiteX158" fmla="*/ 138680 w 210298"/>
                  <a:gd name="connsiteY158" fmla="*/ 207694 h 233251"/>
                  <a:gd name="connsiteX159" fmla="*/ 139982 w 210298"/>
                  <a:gd name="connsiteY159" fmla="*/ 212902 h 233251"/>
                  <a:gd name="connsiteX160" fmla="*/ 153654 w 210298"/>
                  <a:gd name="connsiteY160" fmla="*/ 190766 h 233251"/>
                  <a:gd name="connsiteX161" fmla="*/ 148446 w 210298"/>
                  <a:gd name="connsiteY161" fmla="*/ 200532 h 233251"/>
                  <a:gd name="connsiteX162" fmla="*/ 144539 w 210298"/>
                  <a:gd name="connsiteY162" fmla="*/ 201834 h 233251"/>
                  <a:gd name="connsiteX163" fmla="*/ 142586 w 210298"/>
                  <a:gd name="connsiteY163" fmla="*/ 201834 h 233251"/>
                  <a:gd name="connsiteX164" fmla="*/ 123054 w 210298"/>
                  <a:gd name="connsiteY164" fmla="*/ 196626 h 233251"/>
                  <a:gd name="connsiteX165" fmla="*/ 112636 w 210298"/>
                  <a:gd name="connsiteY165" fmla="*/ 192719 h 233251"/>
                  <a:gd name="connsiteX166" fmla="*/ 109381 w 210298"/>
                  <a:gd name="connsiteY166" fmla="*/ 186859 h 233251"/>
                  <a:gd name="connsiteX167" fmla="*/ 117194 w 210298"/>
                  <a:gd name="connsiteY167" fmla="*/ 179046 h 233251"/>
                  <a:gd name="connsiteX168" fmla="*/ 124356 w 210298"/>
                  <a:gd name="connsiteY168" fmla="*/ 179697 h 233251"/>
                  <a:gd name="connsiteX169" fmla="*/ 147144 w 210298"/>
                  <a:gd name="connsiteY169" fmla="*/ 183604 h 233251"/>
                  <a:gd name="connsiteX170" fmla="*/ 150399 w 210298"/>
                  <a:gd name="connsiteY170" fmla="*/ 184906 h 233251"/>
                  <a:gd name="connsiteX171" fmla="*/ 153654 w 210298"/>
                  <a:gd name="connsiteY171" fmla="*/ 190766 h 233251"/>
                  <a:gd name="connsiteX172" fmla="*/ 155608 w 210298"/>
                  <a:gd name="connsiteY172" fmla="*/ 177093 h 233251"/>
                  <a:gd name="connsiteX173" fmla="*/ 155608 w 210298"/>
                  <a:gd name="connsiteY173" fmla="*/ 177093 h 233251"/>
                  <a:gd name="connsiteX174" fmla="*/ 127611 w 210298"/>
                  <a:gd name="connsiteY174" fmla="*/ 173187 h 233251"/>
                  <a:gd name="connsiteX175" fmla="*/ 117845 w 210298"/>
                  <a:gd name="connsiteY175" fmla="*/ 171234 h 233251"/>
                  <a:gd name="connsiteX176" fmla="*/ 111985 w 210298"/>
                  <a:gd name="connsiteY176" fmla="*/ 166025 h 233251"/>
                  <a:gd name="connsiteX177" fmla="*/ 115241 w 210298"/>
                  <a:gd name="connsiteY177" fmla="*/ 156259 h 233251"/>
                  <a:gd name="connsiteX178" fmla="*/ 119798 w 210298"/>
                  <a:gd name="connsiteY178" fmla="*/ 155608 h 233251"/>
                  <a:gd name="connsiteX179" fmla="*/ 135424 w 210298"/>
                  <a:gd name="connsiteY179" fmla="*/ 164723 h 233251"/>
                  <a:gd name="connsiteX180" fmla="*/ 144539 w 210298"/>
                  <a:gd name="connsiteY180" fmla="*/ 171234 h 233251"/>
                  <a:gd name="connsiteX181" fmla="*/ 158212 w 210298"/>
                  <a:gd name="connsiteY181" fmla="*/ 162118 h 233251"/>
                  <a:gd name="connsiteX182" fmla="*/ 158212 w 210298"/>
                  <a:gd name="connsiteY182" fmla="*/ 158212 h 233251"/>
                  <a:gd name="connsiteX183" fmla="*/ 166025 w 210298"/>
                  <a:gd name="connsiteY183" fmla="*/ 166676 h 233251"/>
                  <a:gd name="connsiteX184" fmla="*/ 155608 w 210298"/>
                  <a:gd name="connsiteY184" fmla="*/ 177093 h 233251"/>
                  <a:gd name="connsiteX185" fmla="*/ 165374 w 210298"/>
                  <a:gd name="connsiteY185" fmla="*/ 145841 h 233251"/>
                  <a:gd name="connsiteX186" fmla="*/ 158863 w 210298"/>
                  <a:gd name="connsiteY186" fmla="*/ 151050 h 233251"/>
                  <a:gd name="connsiteX187" fmla="*/ 156259 w 210298"/>
                  <a:gd name="connsiteY187" fmla="*/ 151050 h 233251"/>
                  <a:gd name="connsiteX188" fmla="*/ 154957 w 210298"/>
                  <a:gd name="connsiteY188" fmla="*/ 138028 h 233251"/>
                  <a:gd name="connsiteX189" fmla="*/ 155608 w 210298"/>
                  <a:gd name="connsiteY189" fmla="*/ 134773 h 233251"/>
                  <a:gd name="connsiteX190" fmla="*/ 160816 w 210298"/>
                  <a:gd name="connsiteY190" fmla="*/ 134122 h 233251"/>
                  <a:gd name="connsiteX191" fmla="*/ 164072 w 210298"/>
                  <a:gd name="connsiteY191" fmla="*/ 138028 h 233251"/>
                  <a:gd name="connsiteX192" fmla="*/ 165374 w 210298"/>
                  <a:gd name="connsiteY192" fmla="*/ 145841 h 233251"/>
                  <a:gd name="connsiteX193" fmla="*/ 175140 w 210298"/>
                  <a:gd name="connsiteY193" fmla="*/ 124356 h 233251"/>
                  <a:gd name="connsiteX194" fmla="*/ 170582 w 210298"/>
                  <a:gd name="connsiteY194" fmla="*/ 130216 h 233251"/>
                  <a:gd name="connsiteX195" fmla="*/ 169280 w 210298"/>
                  <a:gd name="connsiteY195" fmla="*/ 127611 h 233251"/>
                  <a:gd name="connsiteX196" fmla="*/ 157561 w 210298"/>
                  <a:gd name="connsiteY196" fmla="*/ 120449 h 233251"/>
                  <a:gd name="connsiteX197" fmla="*/ 153654 w 210298"/>
                  <a:gd name="connsiteY197" fmla="*/ 116543 h 233251"/>
                  <a:gd name="connsiteX198" fmla="*/ 152352 w 210298"/>
                  <a:gd name="connsiteY198" fmla="*/ 113288 h 233251"/>
                  <a:gd name="connsiteX199" fmla="*/ 161467 w 210298"/>
                  <a:gd name="connsiteY199" fmla="*/ 115241 h 233251"/>
                  <a:gd name="connsiteX200" fmla="*/ 175791 w 210298"/>
                  <a:gd name="connsiteY200" fmla="*/ 120449 h 233251"/>
                  <a:gd name="connsiteX201" fmla="*/ 175140 w 210298"/>
                  <a:gd name="connsiteY201" fmla="*/ 124356 h 233251"/>
                  <a:gd name="connsiteX202" fmla="*/ 189464 w 210298"/>
                  <a:gd name="connsiteY202" fmla="*/ 101568 h 233251"/>
                  <a:gd name="connsiteX203" fmla="*/ 184255 w 210298"/>
                  <a:gd name="connsiteY203" fmla="*/ 111334 h 233251"/>
                  <a:gd name="connsiteX204" fmla="*/ 180349 w 210298"/>
                  <a:gd name="connsiteY204" fmla="*/ 112636 h 233251"/>
                  <a:gd name="connsiteX205" fmla="*/ 178395 w 210298"/>
                  <a:gd name="connsiteY205" fmla="*/ 112636 h 233251"/>
                  <a:gd name="connsiteX206" fmla="*/ 158212 w 210298"/>
                  <a:gd name="connsiteY206" fmla="*/ 107428 h 233251"/>
                  <a:gd name="connsiteX207" fmla="*/ 147795 w 210298"/>
                  <a:gd name="connsiteY207" fmla="*/ 103521 h 233251"/>
                  <a:gd name="connsiteX208" fmla="*/ 144539 w 210298"/>
                  <a:gd name="connsiteY208" fmla="*/ 97662 h 233251"/>
                  <a:gd name="connsiteX209" fmla="*/ 152352 w 210298"/>
                  <a:gd name="connsiteY209" fmla="*/ 89849 h 233251"/>
                  <a:gd name="connsiteX210" fmla="*/ 159514 w 210298"/>
                  <a:gd name="connsiteY210" fmla="*/ 90500 h 233251"/>
                  <a:gd name="connsiteX211" fmla="*/ 182302 w 210298"/>
                  <a:gd name="connsiteY211" fmla="*/ 94406 h 233251"/>
                  <a:gd name="connsiteX212" fmla="*/ 185557 w 210298"/>
                  <a:gd name="connsiteY212" fmla="*/ 95708 h 233251"/>
                  <a:gd name="connsiteX213" fmla="*/ 189464 w 210298"/>
                  <a:gd name="connsiteY213" fmla="*/ 101568 h 233251"/>
                  <a:gd name="connsiteX214" fmla="*/ 191417 w 210298"/>
                  <a:gd name="connsiteY214" fmla="*/ 87896 h 233251"/>
                  <a:gd name="connsiteX215" fmla="*/ 191417 w 210298"/>
                  <a:gd name="connsiteY215" fmla="*/ 87896 h 233251"/>
                  <a:gd name="connsiteX216" fmla="*/ 163421 w 210298"/>
                  <a:gd name="connsiteY216" fmla="*/ 83989 h 233251"/>
                  <a:gd name="connsiteX217" fmla="*/ 153654 w 210298"/>
                  <a:gd name="connsiteY217" fmla="*/ 82036 h 233251"/>
                  <a:gd name="connsiteX218" fmla="*/ 147795 w 210298"/>
                  <a:gd name="connsiteY218" fmla="*/ 76827 h 233251"/>
                  <a:gd name="connsiteX219" fmla="*/ 151050 w 210298"/>
                  <a:gd name="connsiteY219" fmla="*/ 67061 h 233251"/>
                  <a:gd name="connsiteX220" fmla="*/ 155608 w 210298"/>
                  <a:gd name="connsiteY220" fmla="*/ 66410 h 233251"/>
                  <a:gd name="connsiteX221" fmla="*/ 171233 w 210298"/>
                  <a:gd name="connsiteY221" fmla="*/ 75525 h 233251"/>
                  <a:gd name="connsiteX222" fmla="*/ 180349 w 210298"/>
                  <a:gd name="connsiteY222" fmla="*/ 82036 h 233251"/>
                  <a:gd name="connsiteX223" fmla="*/ 194021 w 210298"/>
                  <a:gd name="connsiteY223" fmla="*/ 72921 h 233251"/>
                  <a:gd name="connsiteX224" fmla="*/ 194021 w 210298"/>
                  <a:gd name="connsiteY224" fmla="*/ 69014 h 233251"/>
                  <a:gd name="connsiteX225" fmla="*/ 201834 w 210298"/>
                  <a:gd name="connsiteY225" fmla="*/ 77478 h 233251"/>
                  <a:gd name="connsiteX226" fmla="*/ 191417 w 210298"/>
                  <a:gd name="connsiteY226" fmla="*/ 87896 h 233251"/>
                  <a:gd name="connsiteX227" fmla="*/ 201183 w 210298"/>
                  <a:gd name="connsiteY227" fmla="*/ 56644 h 233251"/>
                  <a:gd name="connsiteX228" fmla="*/ 194672 w 210298"/>
                  <a:gd name="connsiteY228" fmla="*/ 61852 h 233251"/>
                  <a:gd name="connsiteX229" fmla="*/ 192068 w 210298"/>
                  <a:gd name="connsiteY229" fmla="*/ 61852 h 233251"/>
                  <a:gd name="connsiteX230" fmla="*/ 190766 w 210298"/>
                  <a:gd name="connsiteY230" fmla="*/ 48831 h 233251"/>
                  <a:gd name="connsiteX231" fmla="*/ 191417 w 210298"/>
                  <a:gd name="connsiteY231" fmla="*/ 45575 h 233251"/>
                  <a:gd name="connsiteX232" fmla="*/ 196626 w 210298"/>
                  <a:gd name="connsiteY232" fmla="*/ 44924 h 233251"/>
                  <a:gd name="connsiteX233" fmla="*/ 199881 w 210298"/>
                  <a:gd name="connsiteY233" fmla="*/ 48831 h 233251"/>
                  <a:gd name="connsiteX234" fmla="*/ 201183 w 210298"/>
                  <a:gd name="connsiteY234" fmla="*/ 56644 h 233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210298" h="233251">
                    <a:moveTo>
                      <a:pt x="205090" y="65108"/>
                    </a:moveTo>
                    <a:cubicBezTo>
                      <a:pt x="208996" y="62503"/>
                      <a:pt x="210298" y="58597"/>
                      <a:pt x="210298" y="54039"/>
                    </a:cubicBezTo>
                    <a:cubicBezTo>
                      <a:pt x="210298" y="48180"/>
                      <a:pt x="208345" y="42971"/>
                      <a:pt x="205090" y="38414"/>
                    </a:cubicBezTo>
                    <a:cubicBezTo>
                      <a:pt x="201834" y="34507"/>
                      <a:pt x="197928" y="31903"/>
                      <a:pt x="193370" y="31252"/>
                    </a:cubicBezTo>
                    <a:cubicBezTo>
                      <a:pt x="190766" y="31252"/>
                      <a:pt x="190115" y="29950"/>
                      <a:pt x="189464" y="27345"/>
                    </a:cubicBezTo>
                    <a:cubicBezTo>
                      <a:pt x="188162" y="22137"/>
                      <a:pt x="184906" y="19532"/>
                      <a:pt x="180349" y="18230"/>
                    </a:cubicBezTo>
                    <a:cubicBezTo>
                      <a:pt x="172536" y="15626"/>
                      <a:pt x="164723" y="13022"/>
                      <a:pt x="156910" y="10417"/>
                    </a:cubicBezTo>
                    <a:cubicBezTo>
                      <a:pt x="150399" y="8464"/>
                      <a:pt x="143888" y="6511"/>
                      <a:pt x="137377" y="4558"/>
                    </a:cubicBezTo>
                    <a:cubicBezTo>
                      <a:pt x="134773" y="3906"/>
                      <a:pt x="132169" y="2604"/>
                      <a:pt x="129565" y="1302"/>
                    </a:cubicBezTo>
                    <a:cubicBezTo>
                      <a:pt x="127611" y="651"/>
                      <a:pt x="125658" y="651"/>
                      <a:pt x="123705" y="0"/>
                    </a:cubicBezTo>
                    <a:cubicBezTo>
                      <a:pt x="122403" y="0"/>
                      <a:pt x="121100" y="0"/>
                      <a:pt x="119798" y="651"/>
                    </a:cubicBezTo>
                    <a:cubicBezTo>
                      <a:pt x="115892" y="1302"/>
                      <a:pt x="113288" y="3906"/>
                      <a:pt x="110683" y="6511"/>
                    </a:cubicBezTo>
                    <a:cubicBezTo>
                      <a:pt x="102219" y="15626"/>
                      <a:pt x="98313" y="20834"/>
                      <a:pt x="96359" y="22788"/>
                    </a:cubicBezTo>
                    <a:cubicBezTo>
                      <a:pt x="93104" y="27345"/>
                      <a:pt x="87244" y="33856"/>
                      <a:pt x="78129" y="39065"/>
                    </a:cubicBezTo>
                    <a:cubicBezTo>
                      <a:pt x="74874" y="41018"/>
                      <a:pt x="69665" y="43622"/>
                      <a:pt x="60550" y="45575"/>
                    </a:cubicBezTo>
                    <a:cubicBezTo>
                      <a:pt x="37111" y="50784"/>
                      <a:pt x="8464" y="47529"/>
                      <a:pt x="0" y="46878"/>
                    </a:cubicBezTo>
                    <a:cubicBezTo>
                      <a:pt x="651" y="48180"/>
                      <a:pt x="1953" y="49482"/>
                      <a:pt x="3255" y="51435"/>
                    </a:cubicBezTo>
                    <a:cubicBezTo>
                      <a:pt x="4558" y="53388"/>
                      <a:pt x="5860" y="55342"/>
                      <a:pt x="5860" y="55342"/>
                    </a:cubicBezTo>
                    <a:cubicBezTo>
                      <a:pt x="8464" y="59899"/>
                      <a:pt x="27345" y="61852"/>
                      <a:pt x="66410" y="52086"/>
                    </a:cubicBezTo>
                    <a:cubicBezTo>
                      <a:pt x="71619" y="50784"/>
                      <a:pt x="77478" y="49482"/>
                      <a:pt x="84640" y="45575"/>
                    </a:cubicBezTo>
                    <a:cubicBezTo>
                      <a:pt x="87896" y="43622"/>
                      <a:pt x="94406" y="40367"/>
                      <a:pt x="100917" y="33856"/>
                    </a:cubicBezTo>
                    <a:cubicBezTo>
                      <a:pt x="107428" y="27996"/>
                      <a:pt x="112636" y="22137"/>
                      <a:pt x="118496" y="15626"/>
                    </a:cubicBezTo>
                    <a:cubicBezTo>
                      <a:pt x="121752" y="12370"/>
                      <a:pt x="124356" y="11068"/>
                      <a:pt x="128913" y="10417"/>
                    </a:cubicBezTo>
                    <a:cubicBezTo>
                      <a:pt x="132820" y="9766"/>
                      <a:pt x="137377" y="12370"/>
                      <a:pt x="141284" y="13022"/>
                    </a:cubicBezTo>
                    <a:cubicBezTo>
                      <a:pt x="147144" y="14324"/>
                      <a:pt x="152352" y="16928"/>
                      <a:pt x="158212" y="18881"/>
                    </a:cubicBezTo>
                    <a:cubicBezTo>
                      <a:pt x="163421" y="20183"/>
                      <a:pt x="168629" y="22137"/>
                      <a:pt x="173838" y="23439"/>
                    </a:cubicBezTo>
                    <a:cubicBezTo>
                      <a:pt x="178395" y="24741"/>
                      <a:pt x="181651" y="27345"/>
                      <a:pt x="182302" y="32554"/>
                    </a:cubicBezTo>
                    <a:cubicBezTo>
                      <a:pt x="182953" y="36460"/>
                      <a:pt x="182953" y="40367"/>
                      <a:pt x="183604" y="43622"/>
                    </a:cubicBezTo>
                    <a:cubicBezTo>
                      <a:pt x="184255" y="48180"/>
                      <a:pt x="184255" y="52737"/>
                      <a:pt x="184906" y="56644"/>
                    </a:cubicBezTo>
                    <a:cubicBezTo>
                      <a:pt x="185557" y="60550"/>
                      <a:pt x="186208" y="64457"/>
                      <a:pt x="186208" y="68363"/>
                    </a:cubicBezTo>
                    <a:cubicBezTo>
                      <a:pt x="186208" y="71619"/>
                      <a:pt x="184255" y="72270"/>
                      <a:pt x="181651" y="70968"/>
                    </a:cubicBezTo>
                    <a:cubicBezTo>
                      <a:pt x="180349" y="70316"/>
                      <a:pt x="179697" y="69665"/>
                      <a:pt x="178395" y="69014"/>
                    </a:cubicBezTo>
                    <a:cubicBezTo>
                      <a:pt x="175791" y="66410"/>
                      <a:pt x="173187" y="63155"/>
                      <a:pt x="170582" y="60550"/>
                    </a:cubicBezTo>
                    <a:cubicBezTo>
                      <a:pt x="166676" y="55993"/>
                      <a:pt x="163421" y="50133"/>
                      <a:pt x="163421" y="44273"/>
                    </a:cubicBezTo>
                    <a:cubicBezTo>
                      <a:pt x="163421" y="41018"/>
                      <a:pt x="164072" y="37111"/>
                      <a:pt x="164072" y="33856"/>
                    </a:cubicBezTo>
                    <a:cubicBezTo>
                      <a:pt x="161467" y="35158"/>
                      <a:pt x="158863" y="36460"/>
                      <a:pt x="155608" y="37763"/>
                    </a:cubicBezTo>
                    <a:cubicBezTo>
                      <a:pt x="151050" y="39716"/>
                      <a:pt x="148446" y="39065"/>
                      <a:pt x="145190" y="35809"/>
                    </a:cubicBezTo>
                    <a:cubicBezTo>
                      <a:pt x="143237" y="33205"/>
                      <a:pt x="141284" y="30601"/>
                      <a:pt x="139331" y="27345"/>
                    </a:cubicBezTo>
                    <a:cubicBezTo>
                      <a:pt x="137377" y="24741"/>
                      <a:pt x="136075" y="22137"/>
                      <a:pt x="134773" y="20183"/>
                    </a:cubicBezTo>
                    <a:cubicBezTo>
                      <a:pt x="134773" y="22788"/>
                      <a:pt x="135424" y="25392"/>
                      <a:pt x="136075" y="27996"/>
                    </a:cubicBezTo>
                    <a:cubicBezTo>
                      <a:pt x="138028" y="34507"/>
                      <a:pt x="138028" y="41018"/>
                      <a:pt x="135424" y="47529"/>
                    </a:cubicBezTo>
                    <a:cubicBezTo>
                      <a:pt x="133471" y="52737"/>
                      <a:pt x="130216" y="57295"/>
                      <a:pt x="125658" y="61201"/>
                    </a:cubicBezTo>
                    <a:cubicBezTo>
                      <a:pt x="117194" y="68363"/>
                      <a:pt x="108730" y="76176"/>
                      <a:pt x="100266" y="82687"/>
                    </a:cubicBezTo>
                    <a:cubicBezTo>
                      <a:pt x="97662" y="84640"/>
                      <a:pt x="94406" y="86593"/>
                      <a:pt x="91151" y="88547"/>
                    </a:cubicBezTo>
                    <a:lnTo>
                      <a:pt x="87244" y="87896"/>
                    </a:lnTo>
                    <a:cubicBezTo>
                      <a:pt x="85942" y="87896"/>
                      <a:pt x="84640" y="87896"/>
                      <a:pt x="83338" y="88547"/>
                    </a:cubicBezTo>
                    <a:cubicBezTo>
                      <a:pt x="80083" y="89198"/>
                      <a:pt x="77478" y="91802"/>
                      <a:pt x="74874" y="93755"/>
                    </a:cubicBezTo>
                    <a:cubicBezTo>
                      <a:pt x="77478" y="82036"/>
                      <a:pt x="82036" y="72921"/>
                      <a:pt x="87244" y="62503"/>
                    </a:cubicBezTo>
                    <a:cubicBezTo>
                      <a:pt x="76176" y="67712"/>
                      <a:pt x="56644" y="72270"/>
                      <a:pt x="46227" y="74874"/>
                    </a:cubicBezTo>
                    <a:cubicBezTo>
                      <a:pt x="46227" y="75525"/>
                      <a:pt x="71619" y="73572"/>
                      <a:pt x="74874" y="72921"/>
                    </a:cubicBezTo>
                    <a:cubicBezTo>
                      <a:pt x="70968" y="85291"/>
                      <a:pt x="69014" y="93104"/>
                      <a:pt x="67712" y="102219"/>
                    </a:cubicBezTo>
                    <a:cubicBezTo>
                      <a:pt x="65108" y="104824"/>
                      <a:pt x="63155" y="108079"/>
                      <a:pt x="60550" y="110683"/>
                    </a:cubicBezTo>
                    <a:cubicBezTo>
                      <a:pt x="57946" y="113939"/>
                      <a:pt x="51435" y="122403"/>
                      <a:pt x="42320" y="127611"/>
                    </a:cubicBezTo>
                    <a:cubicBezTo>
                      <a:pt x="37762" y="130216"/>
                      <a:pt x="28647" y="134773"/>
                      <a:pt x="14975" y="134773"/>
                    </a:cubicBezTo>
                    <a:cubicBezTo>
                      <a:pt x="14975" y="136075"/>
                      <a:pt x="14975" y="137377"/>
                      <a:pt x="14975" y="138680"/>
                    </a:cubicBezTo>
                    <a:cubicBezTo>
                      <a:pt x="14975" y="140633"/>
                      <a:pt x="14975" y="142586"/>
                      <a:pt x="14975" y="144539"/>
                    </a:cubicBezTo>
                    <a:cubicBezTo>
                      <a:pt x="18881" y="143237"/>
                      <a:pt x="24090" y="141935"/>
                      <a:pt x="30601" y="139982"/>
                    </a:cubicBezTo>
                    <a:cubicBezTo>
                      <a:pt x="39716" y="137377"/>
                      <a:pt x="44273" y="136075"/>
                      <a:pt x="48831" y="133471"/>
                    </a:cubicBezTo>
                    <a:cubicBezTo>
                      <a:pt x="54691" y="130216"/>
                      <a:pt x="60550" y="126309"/>
                      <a:pt x="65108" y="121752"/>
                    </a:cubicBezTo>
                    <a:cubicBezTo>
                      <a:pt x="71619" y="115892"/>
                      <a:pt x="76827" y="110032"/>
                      <a:pt x="82687" y="103521"/>
                    </a:cubicBezTo>
                    <a:cubicBezTo>
                      <a:pt x="85942" y="100266"/>
                      <a:pt x="88547" y="98964"/>
                      <a:pt x="93104" y="98313"/>
                    </a:cubicBezTo>
                    <a:cubicBezTo>
                      <a:pt x="97011" y="97662"/>
                      <a:pt x="101568" y="100266"/>
                      <a:pt x="105475" y="100917"/>
                    </a:cubicBezTo>
                    <a:cubicBezTo>
                      <a:pt x="111334" y="102219"/>
                      <a:pt x="116543" y="104824"/>
                      <a:pt x="122403" y="106777"/>
                    </a:cubicBezTo>
                    <a:cubicBezTo>
                      <a:pt x="127611" y="108079"/>
                      <a:pt x="132820" y="110032"/>
                      <a:pt x="138028" y="111334"/>
                    </a:cubicBezTo>
                    <a:cubicBezTo>
                      <a:pt x="142586" y="112636"/>
                      <a:pt x="145841" y="115241"/>
                      <a:pt x="146493" y="120449"/>
                    </a:cubicBezTo>
                    <a:cubicBezTo>
                      <a:pt x="147144" y="124356"/>
                      <a:pt x="147144" y="127611"/>
                      <a:pt x="147795" y="131518"/>
                    </a:cubicBezTo>
                    <a:cubicBezTo>
                      <a:pt x="148446" y="136075"/>
                      <a:pt x="148446" y="140633"/>
                      <a:pt x="149097" y="144539"/>
                    </a:cubicBezTo>
                    <a:cubicBezTo>
                      <a:pt x="149748" y="148446"/>
                      <a:pt x="150399" y="152352"/>
                      <a:pt x="150399" y="156259"/>
                    </a:cubicBezTo>
                    <a:cubicBezTo>
                      <a:pt x="150399" y="159514"/>
                      <a:pt x="148446" y="160165"/>
                      <a:pt x="145841" y="158863"/>
                    </a:cubicBezTo>
                    <a:cubicBezTo>
                      <a:pt x="144539" y="158212"/>
                      <a:pt x="143888" y="157561"/>
                      <a:pt x="142586" y="156910"/>
                    </a:cubicBezTo>
                    <a:cubicBezTo>
                      <a:pt x="139982" y="154305"/>
                      <a:pt x="137377" y="151050"/>
                      <a:pt x="134773" y="148446"/>
                    </a:cubicBezTo>
                    <a:cubicBezTo>
                      <a:pt x="130867" y="143888"/>
                      <a:pt x="127611" y="138028"/>
                      <a:pt x="127611" y="132169"/>
                    </a:cubicBezTo>
                    <a:cubicBezTo>
                      <a:pt x="127611" y="128913"/>
                      <a:pt x="128262" y="125007"/>
                      <a:pt x="128262" y="121752"/>
                    </a:cubicBezTo>
                    <a:cubicBezTo>
                      <a:pt x="125658" y="123054"/>
                      <a:pt x="123054" y="124356"/>
                      <a:pt x="119798" y="125658"/>
                    </a:cubicBezTo>
                    <a:cubicBezTo>
                      <a:pt x="115241" y="127611"/>
                      <a:pt x="112636" y="126960"/>
                      <a:pt x="109381" y="123705"/>
                    </a:cubicBezTo>
                    <a:cubicBezTo>
                      <a:pt x="107428" y="121100"/>
                      <a:pt x="105475" y="118496"/>
                      <a:pt x="103521" y="115241"/>
                    </a:cubicBezTo>
                    <a:cubicBezTo>
                      <a:pt x="101568" y="112636"/>
                      <a:pt x="100266" y="110032"/>
                      <a:pt x="98964" y="108079"/>
                    </a:cubicBezTo>
                    <a:cubicBezTo>
                      <a:pt x="98964" y="110683"/>
                      <a:pt x="99615" y="113288"/>
                      <a:pt x="100266" y="115892"/>
                    </a:cubicBezTo>
                    <a:cubicBezTo>
                      <a:pt x="102219" y="122403"/>
                      <a:pt x="102219" y="128913"/>
                      <a:pt x="99615" y="135424"/>
                    </a:cubicBezTo>
                    <a:cubicBezTo>
                      <a:pt x="97662" y="140633"/>
                      <a:pt x="94406" y="145190"/>
                      <a:pt x="89849" y="149097"/>
                    </a:cubicBezTo>
                    <a:cubicBezTo>
                      <a:pt x="81385" y="156259"/>
                      <a:pt x="72921" y="164072"/>
                      <a:pt x="64457" y="170582"/>
                    </a:cubicBezTo>
                    <a:cubicBezTo>
                      <a:pt x="58597" y="175140"/>
                      <a:pt x="44924" y="182302"/>
                      <a:pt x="38414" y="186859"/>
                    </a:cubicBezTo>
                    <a:cubicBezTo>
                      <a:pt x="40367" y="172536"/>
                      <a:pt x="45575" y="162769"/>
                      <a:pt x="51435" y="150399"/>
                    </a:cubicBezTo>
                    <a:cubicBezTo>
                      <a:pt x="44924" y="153003"/>
                      <a:pt x="37762" y="155608"/>
                      <a:pt x="30601" y="157561"/>
                    </a:cubicBezTo>
                    <a:cubicBezTo>
                      <a:pt x="26043" y="159514"/>
                      <a:pt x="20834" y="160816"/>
                      <a:pt x="16277" y="162118"/>
                    </a:cubicBezTo>
                    <a:cubicBezTo>
                      <a:pt x="18881" y="162118"/>
                      <a:pt x="20834" y="162118"/>
                      <a:pt x="23439" y="161467"/>
                    </a:cubicBezTo>
                    <a:cubicBezTo>
                      <a:pt x="28647" y="160816"/>
                      <a:pt x="33856" y="160816"/>
                      <a:pt x="39065" y="160165"/>
                    </a:cubicBezTo>
                    <a:cubicBezTo>
                      <a:pt x="33856" y="176442"/>
                      <a:pt x="31903" y="184906"/>
                      <a:pt x="31252" y="197928"/>
                    </a:cubicBezTo>
                    <a:cubicBezTo>
                      <a:pt x="40367" y="194021"/>
                      <a:pt x="50133" y="189464"/>
                      <a:pt x="61201" y="182302"/>
                    </a:cubicBezTo>
                    <a:cubicBezTo>
                      <a:pt x="75525" y="173187"/>
                      <a:pt x="86593" y="163421"/>
                      <a:pt x="94406" y="155608"/>
                    </a:cubicBezTo>
                    <a:cubicBezTo>
                      <a:pt x="89198" y="173187"/>
                      <a:pt x="80083" y="188162"/>
                      <a:pt x="69665" y="203136"/>
                    </a:cubicBezTo>
                    <a:cubicBezTo>
                      <a:pt x="69665" y="203136"/>
                      <a:pt x="70316" y="203787"/>
                      <a:pt x="70316" y="203787"/>
                    </a:cubicBezTo>
                    <a:cubicBezTo>
                      <a:pt x="76827" y="199230"/>
                      <a:pt x="82687" y="194672"/>
                      <a:pt x="89198" y="190115"/>
                    </a:cubicBezTo>
                    <a:cubicBezTo>
                      <a:pt x="91151" y="201834"/>
                      <a:pt x="94406" y="213554"/>
                      <a:pt x="104824" y="222018"/>
                    </a:cubicBezTo>
                    <a:cubicBezTo>
                      <a:pt x="102219" y="222669"/>
                      <a:pt x="99615" y="223320"/>
                      <a:pt x="97011" y="223320"/>
                    </a:cubicBezTo>
                    <a:cubicBezTo>
                      <a:pt x="89198" y="224622"/>
                      <a:pt x="81385" y="224622"/>
                      <a:pt x="73572" y="222669"/>
                    </a:cubicBezTo>
                    <a:cubicBezTo>
                      <a:pt x="61852" y="220064"/>
                      <a:pt x="50784" y="215507"/>
                      <a:pt x="39716" y="211600"/>
                    </a:cubicBezTo>
                    <a:cubicBezTo>
                      <a:pt x="35809" y="210298"/>
                      <a:pt x="33856" y="208996"/>
                      <a:pt x="29299" y="208996"/>
                    </a:cubicBezTo>
                    <a:lnTo>
                      <a:pt x="24090" y="209647"/>
                    </a:lnTo>
                    <a:cubicBezTo>
                      <a:pt x="22137" y="210298"/>
                      <a:pt x="20834" y="210298"/>
                      <a:pt x="18881" y="210949"/>
                    </a:cubicBezTo>
                    <a:cubicBezTo>
                      <a:pt x="16928" y="211600"/>
                      <a:pt x="15626" y="212251"/>
                      <a:pt x="13673" y="212902"/>
                    </a:cubicBezTo>
                    <a:cubicBezTo>
                      <a:pt x="13673" y="214856"/>
                      <a:pt x="13022" y="217460"/>
                      <a:pt x="12370" y="220715"/>
                    </a:cubicBezTo>
                    <a:cubicBezTo>
                      <a:pt x="11719" y="222018"/>
                      <a:pt x="11719" y="223320"/>
                      <a:pt x="11068" y="224622"/>
                    </a:cubicBezTo>
                    <a:cubicBezTo>
                      <a:pt x="11719" y="223971"/>
                      <a:pt x="13673" y="222669"/>
                      <a:pt x="14975" y="222018"/>
                    </a:cubicBezTo>
                    <a:cubicBezTo>
                      <a:pt x="16277" y="221366"/>
                      <a:pt x="19532" y="220064"/>
                      <a:pt x="24090" y="219413"/>
                    </a:cubicBezTo>
                    <a:cubicBezTo>
                      <a:pt x="31252" y="218762"/>
                      <a:pt x="37111" y="220715"/>
                      <a:pt x="40367" y="221366"/>
                    </a:cubicBezTo>
                    <a:cubicBezTo>
                      <a:pt x="48831" y="223971"/>
                      <a:pt x="56644" y="227226"/>
                      <a:pt x="65108" y="229831"/>
                    </a:cubicBezTo>
                    <a:cubicBezTo>
                      <a:pt x="74223" y="232435"/>
                      <a:pt x="83338" y="233737"/>
                      <a:pt x="92453" y="233086"/>
                    </a:cubicBezTo>
                    <a:cubicBezTo>
                      <a:pt x="103521" y="231784"/>
                      <a:pt x="114590" y="230482"/>
                      <a:pt x="125658" y="229179"/>
                    </a:cubicBezTo>
                    <a:cubicBezTo>
                      <a:pt x="131518" y="228528"/>
                      <a:pt x="137377" y="226575"/>
                      <a:pt x="141935" y="222669"/>
                    </a:cubicBezTo>
                    <a:cubicBezTo>
                      <a:pt x="145841" y="219413"/>
                      <a:pt x="147795" y="215507"/>
                      <a:pt x="147795" y="210949"/>
                    </a:cubicBezTo>
                    <a:cubicBezTo>
                      <a:pt x="147795" y="209647"/>
                      <a:pt x="147795" y="208345"/>
                      <a:pt x="147795" y="207043"/>
                    </a:cubicBezTo>
                    <a:cubicBezTo>
                      <a:pt x="157561" y="205741"/>
                      <a:pt x="163421" y="190766"/>
                      <a:pt x="161467" y="182953"/>
                    </a:cubicBezTo>
                    <a:cubicBezTo>
                      <a:pt x="164072" y="181000"/>
                      <a:pt x="166676" y="179697"/>
                      <a:pt x="168629" y="177744"/>
                    </a:cubicBezTo>
                    <a:cubicBezTo>
                      <a:pt x="170582" y="175791"/>
                      <a:pt x="171233" y="173187"/>
                      <a:pt x="172536" y="170582"/>
                    </a:cubicBezTo>
                    <a:cubicBezTo>
                      <a:pt x="172536" y="169931"/>
                      <a:pt x="173187" y="169931"/>
                      <a:pt x="173187" y="169280"/>
                    </a:cubicBezTo>
                    <a:cubicBezTo>
                      <a:pt x="173187" y="168629"/>
                      <a:pt x="173187" y="167978"/>
                      <a:pt x="173187" y="167978"/>
                    </a:cubicBezTo>
                    <a:cubicBezTo>
                      <a:pt x="173187" y="165374"/>
                      <a:pt x="172536" y="162769"/>
                      <a:pt x="172536" y="160165"/>
                    </a:cubicBezTo>
                    <a:cubicBezTo>
                      <a:pt x="171885" y="156910"/>
                      <a:pt x="170582" y="154305"/>
                      <a:pt x="168629" y="151701"/>
                    </a:cubicBezTo>
                    <a:cubicBezTo>
                      <a:pt x="172536" y="149097"/>
                      <a:pt x="173838" y="145190"/>
                      <a:pt x="173838" y="140633"/>
                    </a:cubicBezTo>
                    <a:cubicBezTo>
                      <a:pt x="173838" y="139331"/>
                      <a:pt x="173838" y="138028"/>
                      <a:pt x="173187" y="136075"/>
                    </a:cubicBezTo>
                    <a:cubicBezTo>
                      <a:pt x="174489" y="135424"/>
                      <a:pt x="175140" y="134122"/>
                      <a:pt x="176442" y="133471"/>
                    </a:cubicBezTo>
                    <a:cubicBezTo>
                      <a:pt x="177093" y="132820"/>
                      <a:pt x="178395" y="131518"/>
                      <a:pt x="179697" y="129565"/>
                    </a:cubicBezTo>
                    <a:cubicBezTo>
                      <a:pt x="181000" y="126960"/>
                      <a:pt x="182302" y="124356"/>
                      <a:pt x="182302" y="121100"/>
                    </a:cubicBezTo>
                    <a:cubicBezTo>
                      <a:pt x="182302" y="119798"/>
                      <a:pt x="182302" y="118496"/>
                      <a:pt x="182302" y="117194"/>
                    </a:cubicBezTo>
                    <a:cubicBezTo>
                      <a:pt x="192068" y="115892"/>
                      <a:pt x="197928" y="100917"/>
                      <a:pt x="195974" y="93104"/>
                    </a:cubicBezTo>
                    <a:cubicBezTo>
                      <a:pt x="198579" y="91151"/>
                      <a:pt x="201183" y="89849"/>
                      <a:pt x="203136" y="87896"/>
                    </a:cubicBezTo>
                    <a:cubicBezTo>
                      <a:pt x="205090" y="85942"/>
                      <a:pt x="205741" y="83338"/>
                      <a:pt x="207043" y="80734"/>
                    </a:cubicBezTo>
                    <a:cubicBezTo>
                      <a:pt x="207043" y="80083"/>
                      <a:pt x="207694" y="80083"/>
                      <a:pt x="207694" y="79431"/>
                    </a:cubicBezTo>
                    <a:cubicBezTo>
                      <a:pt x="207694" y="78780"/>
                      <a:pt x="207694" y="78129"/>
                      <a:pt x="207694" y="78129"/>
                    </a:cubicBezTo>
                    <a:cubicBezTo>
                      <a:pt x="207694" y="75525"/>
                      <a:pt x="207043" y="72921"/>
                      <a:pt x="207043" y="70316"/>
                    </a:cubicBezTo>
                    <a:cubicBezTo>
                      <a:pt x="208345" y="70316"/>
                      <a:pt x="207043" y="67712"/>
                      <a:pt x="205090" y="65108"/>
                    </a:cubicBezTo>
                    <a:close/>
                    <a:moveTo>
                      <a:pt x="147795" y="46878"/>
                    </a:moveTo>
                    <a:cubicBezTo>
                      <a:pt x="149097" y="46227"/>
                      <a:pt x="150399" y="45575"/>
                      <a:pt x="151701" y="45575"/>
                    </a:cubicBezTo>
                    <a:cubicBezTo>
                      <a:pt x="153654" y="45575"/>
                      <a:pt x="154305" y="45575"/>
                      <a:pt x="156910" y="46227"/>
                    </a:cubicBezTo>
                    <a:cubicBezTo>
                      <a:pt x="156910" y="46227"/>
                      <a:pt x="156259" y="54039"/>
                      <a:pt x="160816" y="62503"/>
                    </a:cubicBezTo>
                    <a:cubicBezTo>
                      <a:pt x="157561" y="62503"/>
                      <a:pt x="154957" y="61852"/>
                      <a:pt x="151701" y="61852"/>
                    </a:cubicBezTo>
                    <a:cubicBezTo>
                      <a:pt x="148446" y="61852"/>
                      <a:pt x="145841" y="59899"/>
                      <a:pt x="145190" y="57295"/>
                    </a:cubicBezTo>
                    <a:cubicBezTo>
                      <a:pt x="144539" y="52737"/>
                      <a:pt x="144539" y="49482"/>
                      <a:pt x="147795" y="46878"/>
                    </a:cubicBezTo>
                    <a:close/>
                    <a:moveTo>
                      <a:pt x="101568" y="93755"/>
                    </a:moveTo>
                    <a:cubicBezTo>
                      <a:pt x="101568" y="93755"/>
                      <a:pt x="101568" y="93755"/>
                      <a:pt x="101568" y="93755"/>
                    </a:cubicBezTo>
                    <a:cubicBezTo>
                      <a:pt x="113288" y="85291"/>
                      <a:pt x="123054" y="77478"/>
                      <a:pt x="130216" y="69665"/>
                    </a:cubicBezTo>
                    <a:cubicBezTo>
                      <a:pt x="125658" y="79431"/>
                      <a:pt x="121752" y="89198"/>
                      <a:pt x="117194" y="98313"/>
                    </a:cubicBezTo>
                    <a:cubicBezTo>
                      <a:pt x="111985" y="97011"/>
                      <a:pt x="106777" y="95708"/>
                      <a:pt x="101568" y="93755"/>
                    </a:cubicBezTo>
                    <a:close/>
                    <a:moveTo>
                      <a:pt x="111985" y="135424"/>
                    </a:moveTo>
                    <a:cubicBezTo>
                      <a:pt x="113288" y="134773"/>
                      <a:pt x="114590" y="134122"/>
                      <a:pt x="115892" y="134122"/>
                    </a:cubicBezTo>
                    <a:cubicBezTo>
                      <a:pt x="117845" y="134122"/>
                      <a:pt x="118496" y="134122"/>
                      <a:pt x="121100" y="134773"/>
                    </a:cubicBezTo>
                    <a:cubicBezTo>
                      <a:pt x="121100" y="134773"/>
                      <a:pt x="120449" y="142586"/>
                      <a:pt x="125007" y="151050"/>
                    </a:cubicBezTo>
                    <a:cubicBezTo>
                      <a:pt x="121752" y="151050"/>
                      <a:pt x="119147" y="150399"/>
                      <a:pt x="115892" y="150399"/>
                    </a:cubicBezTo>
                    <a:cubicBezTo>
                      <a:pt x="112636" y="150399"/>
                      <a:pt x="110032" y="148446"/>
                      <a:pt x="109381" y="145841"/>
                    </a:cubicBezTo>
                    <a:cubicBezTo>
                      <a:pt x="109381" y="141935"/>
                      <a:pt x="108730" y="138028"/>
                      <a:pt x="111985" y="135424"/>
                    </a:cubicBezTo>
                    <a:close/>
                    <a:moveTo>
                      <a:pt x="139982" y="212902"/>
                    </a:moveTo>
                    <a:cubicBezTo>
                      <a:pt x="138028" y="218762"/>
                      <a:pt x="133471" y="223320"/>
                      <a:pt x="129565" y="223320"/>
                    </a:cubicBezTo>
                    <a:cubicBezTo>
                      <a:pt x="128913" y="223320"/>
                      <a:pt x="128913" y="223320"/>
                      <a:pt x="128262" y="223320"/>
                    </a:cubicBezTo>
                    <a:cubicBezTo>
                      <a:pt x="119147" y="221366"/>
                      <a:pt x="113288" y="219413"/>
                      <a:pt x="108730" y="214205"/>
                    </a:cubicBezTo>
                    <a:cubicBezTo>
                      <a:pt x="106126" y="211600"/>
                      <a:pt x="104824" y="208345"/>
                      <a:pt x="106126" y="204438"/>
                    </a:cubicBezTo>
                    <a:cubicBezTo>
                      <a:pt x="106777" y="201183"/>
                      <a:pt x="108079" y="199881"/>
                      <a:pt x="111985" y="201183"/>
                    </a:cubicBezTo>
                    <a:cubicBezTo>
                      <a:pt x="117194" y="202485"/>
                      <a:pt x="121752" y="203136"/>
                      <a:pt x="126960" y="204438"/>
                    </a:cubicBezTo>
                    <a:cubicBezTo>
                      <a:pt x="130867" y="205090"/>
                      <a:pt x="134773" y="206392"/>
                      <a:pt x="138680" y="207694"/>
                    </a:cubicBezTo>
                    <a:cubicBezTo>
                      <a:pt x="139982" y="208996"/>
                      <a:pt x="140633" y="210298"/>
                      <a:pt x="139982" y="212902"/>
                    </a:cubicBezTo>
                    <a:close/>
                    <a:moveTo>
                      <a:pt x="153654" y="190766"/>
                    </a:moveTo>
                    <a:cubicBezTo>
                      <a:pt x="153003" y="194672"/>
                      <a:pt x="151701" y="197928"/>
                      <a:pt x="148446" y="200532"/>
                    </a:cubicBezTo>
                    <a:cubicBezTo>
                      <a:pt x="147144" y="201183"/>
                      <a:pt x="145841" y="201834"/>
                      <a:pt x="144539" y="201834"/>
                    </a:cubicBezTo>
                    <a:cubicBezTo>
                      <a:pt x="143888" y="201834"/>
                      <a:pt x="143237" y="201834"/>
                      <a:pt x="142586" y="201834"/>
                    </a:cubicBezTo>
                    <a:cubicBezTo>
                      <a:pt x="136075" y="199881"/>
                      <a:pt x="129565" y="198579"/>
                      <a:pt x="123054" y="196626"/>
                    </a:cubicBezTo>
                    <a:cubicBezTo>
                      <a:pt x="119798" y="195323"/>
                      <a:pt x="115892" y="194021"/>
                      <a:pt x="112636" y="192719"/>
                    </a:cubicBezTo>
                    <a:cubicBezTo>
                      <a:pt x="109381" y="191417"/>
                      <a:pt x="108730" y="190766"/>
                      <a:pt x="109381" y="186859"/>
                    </a:cubicBezTo>
                    <a:cubicBezTo>
                      <a:pt x="110032" y="181651"/>
                      <a:pt x="113288" y="179046"/>
                      <a:pt x="117194" y="179046"/>
                    </a:cubicBezTo>
                    <a:cubicBezTo>
                      <a:pt x="119798" y="179046"/>
                      <a:pt x="122403" y="179697"/>
                      <a:pt x="124356" y="179697"/>
                    </a:cubicBezTo>
                    <a:cubicBezTo>
                      <a:pt x="132820" y="181000"/>
                      <a:pt x="139982" y="182302"/>
                      <a:pt x="147144" y="183604"/>
                    </a:cubicBezTo>
                    <a:cubicBezTo>
                      <a:pt x="148446" y="183604"/>
                      <a:pt x="149748" y="184255"/>
                      <a:pt x="150399" y="184906"/>
                    </a:cubicBezTo>
                    <a:cubicBezTo>
                      <a:pt x="153003" y="186208"/>
                      <a:pt x="154305" y="188162"/>
                      <a:pt x="153654" y="190766"/>
                    </a:cubicBezTo>
                    <a:close/>
                    <a:moveTo>
                      <a:pt x="155608" y="177093"/>
                    </a:moveTo>
                    <a:lnTo>
                      <a:pt x="155608" y="177093"/>
                    </a:lnTo>
                    <a:cubicBezTo>
                      <a:pt x="145841" y="177093"/>
                      <a:pt x="136726" y="175140"/>
                      <a:pt x="127611" y="173187"/>
                    </a:cubicBezTo>
                    <a:cubicBezTo>
                      <a:pt x="124356" y="172536"/>
                      <a:pt x="121100" y="171885"/>
                      <a:pt x="117845" y="171234"/>
                    </a:cubicBezTo>
                    <a:cubicBezTo>
                      <a:pt x="114590" y="170582"/>
                      <a:pt x="111985" y="168629"/>
                      <a:pt x="111985" y="166025"/>
                    </a:cubicBezTo>
                    <a:cubicBezTo>
                      <a:pt x="111334" y="162118"/>
                      <a:pt x="111985" y="158863"/>
                      <a:pt x="115241" y="156259"/>
                    </a:cubicBezTo>
                    <a:cubicBezTo>
                      <a:pt x="116543" y="155608"/>
                      <a:pt x="117845" y="154957"/>
                      <a:pt x="119798" y="155608"/>
                    </a:cubicBezTo>
                    <a:cubicBezTo>
                      <a:pt x="126309" y="156259"/>
                      <a:pt x="131518" y="159514"/>
                      <a:pt x="135424" y="164723"/>
                    </a:cubicBezTo>
                    <a:cubicBezTo>
                      <a:pt x="138028" y="167978"/>
                      <a:pt x="140633" y="169931"/>
                      <a:pt x="144539" y="171234"/>
                    </a:cubicBezTo>
                    <a:cubicBezTo>
                      <a:pt x="151050" y="173187"/>
                      <a:pt x="157561" y="170582"/>
                      <a:pt x="158212" y="162118"/>
                    </a:cubicBezTo>
                    <a:cubicBezTo>
                      <a:pt x="158212" y="160816"/>
                      <a:pt x="158212" y="159514"/>
                      <a:pt x="158212" y="158212"/>
                    </a:cubicBezTo>
                    <a:cubicBezTo>
                      <a:pt x="162769" y="158212"/>
                      <a:pt x="165374" y="162769"/>
                      <a:pt x="166025" y="166676"/>
                    </a:cubicBezTo>
                    <a:cubicBezTo>
                      <a:pt x="166676" y="172536"/>
                      <a:pt x="162118" y="177093"/>
                      <a:pt x="155608" y="177093"/>
                    </a:cubicBezTo>
                    <a:close/>
                    <a:moveTo>
                      <a:pt x="165374" y="145841"/>
                    </a:moveTo>
                    <a:cubicBezTo>
                      <a:pt x="164723" y="149097"/>
                      <a:pt x="162118" y="151050"/>
                      <a:pt x="158863" y="151050"/>
                    </a:cubicBezTo>
                    <a:cubicBezTo>
                      <a:pt x="158212" y="151050"/>
                      <a:pt x="157561" y="151050"/>
                      <a:pt x="156259" y="151050"/>
                    </a:cubicBezTo>
                    <a:cubicBezTo>
                      <a:pt x="155608" y="146493"/>
                      <a:pt x="155608" y="142586"/>
                      <a:pt x="154957" y="138028"/>
                    </a:cubicBezTo>
                    <a:cubicBezTo>
                      <a:pt x="154957" y="136726"/>
                      <a:pt x="154957" y="134773"/>
                      <a:pt x="155608" y="134773"/>
                    </a:cubicBezTo>
                    <a:cubicBezTo>
                      <a:pt x="156910" y="134122"/>
                      <a:pt x="159514" y="134122"/>
                      <a:pt x="160816" y="134122"/>
                    </a:cubicBezTo>
                    <a:cubicBezTo>
                      <a:pt x="162118" y="134773"/>
                      <a:pt x="164072" y="136726"/>
                      <a:pt x="164072" y="138028"/>
                    </a:cubicBezTo>
                    <a:cubicBezTo>
                      <a:pt x="166025" y="139982"/>
                      <a:pt x="166025" y="143237"/>
                      <a:pt x="165374" y="145841"/>
                    </a:cubicBezTo>
                    <a:close/>
                    <a:moveTo>
                      <a:pt x="175140" y="124356"/>
                    </a:moveTo>
                    <a:cubicBezTo>
                      <a:pt x="174489" y="126309"/>
                      <a:pt x="173187" y="128262"/>
                      <a:pt x="170582" y="130216"/>
                    </a:cubicBezTo>
                    <a:cubicBezTo>
                      <a:pt x="169931" y="129565"/>
                      <a:pt x="169280" y="128913"/>
                      <a:pt x="169280" y="127611"/>
                    </a:cubicBezTo>
                    <a:cubicBezTo>
                      <a:pt x="166025" y="123705"/>
                      <a:pt x="162118" y="121100"/>
                      <a:pt x="157561" y="120449"/>
                    </a:cubicBezTo>
                    <a:cubicBezTo>
                      <a:pt x="154957" y="120449"/>
                      <a:pt x="154305" y="119147"/>
                      <a:pt x="153654" y="116543"/>
                    </a:cubicBezTo>
                    <a:cubicBezTo>
                      <a:pt x="153654" y="115241"/>
                      <a:pt x="153003" y="114590"/>
                      <a:pt x="152352" y="113288"/>
                    </a:cubicBezTo>
                    <a:cubicBezTo>
                      <a:pt x="155608" y="113939"/>
                      <a:pt x="158212" y="114590"/>
                      <a:pt x="161467" y="115241"/>
                    </a:cubicBezTo>
                    <a:cubicBezTo>
                      <a:pt x="165374" y="115892"/>
                      <a:pt x="169280" y="117194"/>
                      <a:pt x="175791" y="120449"/>
                    </a:cubicBezTo>
                    <a:cubicBezTo>
                      <a:pt x="176442" y="121100"/>
                      <a:pt x="175791" y="123705"/>
                      <a:pt x="175140" y="124356"/>
                    </a:cubicBezTo>
                    <a:close/>
                    <a:moveTo>
                      <a:pt x="189464" y="101568"/>
                    </a:moveTo>
                    <a:cubicBezTo>
                      <a:pt x="188813" y="105475"/>
                      <a:pt x="187510" y="108730"/>
                      <a:pt x="184255" y="111334"/>
                    </a:cubicBezTo>
                    <a:cubicBezTo>
                      <a:pt x="182953" y="111985"/>
                      <a:pt x="181651" y="112636"/>
                      <a:pt x="180349" y="112636"/>
                    </a:cubicBezTo>
                    <a:cubicBezTo>
                      <a:pt x="179697" y="112636"/>
                      <a:pt x="179046" y="112636"/>
                      <a:pt x="178395" y="112636"/>
                    </a:cubicBezTo>
                    <a:cubicBezTo>
                      <a:pt x="171885" y="110683"/>
                      <a:pt x="165374" y="109381"/>
                      <a:pt x="158212" y="107428"/>
                    </a:cubicBezTo>
                    <a:cubicBezTo>
                      <a:pt x="154957" y="106126"/>
                      <a:pt x="151050" y="104824"/>
                      <a:pt x="147795" y="103521"/>
                    </a:cubicBezTo>
                    <a:cubicBezTo>
                      <a:pt x="144539" y="102219"/>
                      <a:pt x="143888" y="101568"/>
                      <a:pt x="144539" y="97662"/>
                    </a:cubicBezTo>
                    <a:cubicBezTo>
                      <a:pt x="145190" y="92453"/>
                      <a:pt x="148446" y="89849"/>
                      <a:pt x="152352" y="89849"/>
                    </a:cubicBezTo>
                    <a:cubicBezTo>
                      <a:pt x="154957" y="89849"/>
                      <a:pt x="157561" y="90500"/>
                      <a:pt x="159514" y="90500"/>
                    </a:cubicBezTo>
                    <a:cubicBezTo>
                      <a:pt x="167978" y="91802"/>
                      <a:pt x="175140" y="93104"/>
                      <a:pt x="182302" y="94406"/>
                    </a:cubicBezTo>
                    <a:cubicBezTo>
                      <a:pt x="183604" y="94406"/>
                      <a:pt x="184906" y="95057"/>
                      <a:pt x="185557" y="95708"/>
                    </a:cubicBezTo>
                    <a:cubicBezTo>
                      <a:pt x="188813" y="97011"/>
                      <a:pt x="189464" y="98964"/>
                      <a:pt x="189464" y="101568"/>
                    </a:cubicBezTo>
                    <a:close/>
                    <a:moveTo>
                      <a:pt x="191417" y="87896"/>
                    </a:moveTo>
                    <a:cubicBezTo>
                      <a:pt x="191417" y="87896"/>
                      <a:pt x="190766" y="87896"/>
                      <a:pt x="191417" y="87896"/>
                    </a:cubicBezTo>
                    <a:cubicBezTo>
                      <a:pt x="181651" y="87896"/>
                      <a:pt x="172536" y="85942"/>
                      <a:pt x="163421" y="83989"/>
                    </a:cubicBezTo>
                    <a:cubicBezTo>
                      <a:pt x="160165" y="83338"/>
                      <a:pt x="156910" y="82687"/>
                      <a:pt x="153654" y="82036"/>
                    </a:cubicBezTo>
                    <a:cubicBezTo>
                      <a:pt x="150399" y="81385"/>
                      <a:pt x="147795" y="79431"/>
                      <a:pt x="147795" y="76827"/>
                    </a:cubicBezTo>
                    <a:cubicBezTo>
                      <a:pt x="147144" y="72921"/>
                      <a:pt x="147795" y="69665"/>
                      <a:pt x="151050" y="67061"/>
                    </a:cubicBezTo>
                    <a:cubicBezTo>
                      <a:pt x="152352" y="66410"/>
                      <a:pt x="153654" y="65759"/>
                      <a:pt x="155608" y="66410"/>
                    </a:cubicBezTo>
                    <a:cubicBezTo>
                      <a:pt x="162118" y="67061"/>
                      <a:pt x="167327" y="70316"/>
                      <a:pt x="171233" y="75525"/>
                    </a:cubicBezTo>
                    <a:cubicBezTo>
                      <a:pt x="173838" y="78780"/>
                      <a:pt x="176442" y="80734"/>
                      <a:pt x="180349" y="82036"/>
                    </a:cubicBezTo>
                    <a:cubicBezTo>
                      <a:pt x="186859" y="83338"/>
                      <a:pt x="193370" y="81385"/>
                      <a:pt x="194021" y="72921"/>
                    </a:cubicBezTo>
                    <a:cubicBezTo>
                      <a:pt x="194021" y="71619"/>
                      <a:pt x="194021" y="70316"/>
                      <a:pt x="194021" y="69014"/>
                    </a:cubicBezTo>
                    <a:cubicBezTo>
                      <a:pt x="198579" y="69014"/>
                      <a:pt x="201183" y="73572"/>
                      <a:pt x="201834" y="77478"/>
                    </a:cubicBezTo>
                    <a:cubicBezTo>
                      <a:pt x="201834" y="83338"/>
                      <a:pt x="197277" y="87896"/>
                      <a:pt x="191417" y="87896"/>
                    </a:cubicBezTo>
                    <a:close/>
                    <a:moveTo>
                      <a:pt x="201183" y="56644"/>
                    </a:moveTo>
                    <a:cubicBezTo>
                      <a:pt x="200532" y="59899"/>
                      <a:pt x="197928" y="61852"/>
                      <a:pt x="194672" y="61852"/>
                    </a:cubicBezTo>
                    <a:cubicBezTo>
                      <a:pt x="194021" y="61852"/>
                      <a:pt x="193370" y="61852"/>
                      <a:pt x="192068" y="61852"/>
                    </a:cubicBezTo>
                    <a:cubicBezTo>
                      <a:pt x="191417" y="57295"/>
                      <a:pt x="191417" y="53388"/>
                      <a:pt x="190766" y="48831"/>
                    </a:cubicBezTo>
                    <a:cubicBezTo>
                      <a:pt x="190766" y="47529"/>
                      <a:pt x="190766" y="45575"/>
                      <a:pt x="191417" y="45575"/>
                    </a:cubicBezTo>
                    <a:cubicBezTo>
                      <a:pt x="192719" y="44924"/>
                      <a:pt x="195323" y="44924"/>
                      <a:pt x="196626" y="44924"/>
                    </a:cubicBezTo>
                    <a:cubicBezTo>
                      <a:pt x="197928" y="45575"/>
                      <a:pt x="199881" y="47529"/>
                      <a:pt x="199881" y="48831"/>
                    </a:cubicBezTo>
                    <a:cubicBezTo>
                      <a:pt x="201183" y="51435"/>
                      <a:pt x="201834" y="54039"/>
                      <a:pt x="201183" y="56644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pic>
        <p:nvPicPr>
          <p:cNvPr id="100" name="Рисунок 99">
            <a:extLst>
              <a:ext uri="{FF2B5EF4-FFF2-40B4-BE49-F238E27FC236}">
                <a16:creationId xmlns:a16="http://schemas.microsoft.com/office/drawing/2014/main" id="{F6C3FE75-BE8B-4961-94FC-686C9138650D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867" t="26988" r="9811" b="12655"/>
          <a:stretch/>
        </p:blipFill>
        <p:spPr>
          <a:xfrm>
            <a:off x="1189714" y="5370046"/>
            <a:ext cx="6969769" cy="3522529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995089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BCC79B-D3BD-1C90-3BB1-832A23656F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D8EBF260-1196-AC05-598B-B0A18138C384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FF237B9-637C-9F51-A133-2C8E67DAF94D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ACED6B3-462C-B0DE-69E6-C7EE9BA13188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B6B5451-777F-BDE3-6D19-63674EA6252C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9AA40A8-F3DB-1B9D-FDD9-BA34E9F02D6C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6247B2B-0A81-BBD8-0F7F-6672672AF49B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3F09964-DF91-008F-07B6-CDF21D5B7E72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52A05C8-A74C-CFC5-A3A5-3ACD337A70F3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660F463-3224-8F28-D9D1-83940EEF0282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44B29DD-73C9-734D-C5D5-AE5DF0D08B73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CE800CC-F4A7-B59D-DC76-2D9D1C9146A7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F122EE8-C808-2A2D-EBF1-1C9C6C9FFCF6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7E2CD64-C4CD-6A32-DB3B-92D676A187B1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85CDDFFA-EF29-FF5B-857A-97070D088418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AAAAAD23-EF4D-E15E-5C3C-4286C66E67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EF1177F5-7D70-F0BD-0438-3BF4E53E7333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696161DB-AA51-AFF6-2E77-874F8BE63536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8B031975-A3B1-5D38-C6E5-1D7D6493AA22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8A801705-65DD-6C69-C7D6-A3AD966B7224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C4EA7066-EA41-8327-7C0F-4F3D723ED557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3EEF6D3F-B867-2838-672F-E1102955A164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97CBE0BC-A147-A57E-5BE7-FA2FC68CB739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C22DEFB0-FDC6-EBEC-C6BB-5A931154108F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6CF8B157-0690-0BC2-4988-36EE29C88B5D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EB03BCE4-7BD8-5E26-19DA-B4DB64DDD2F8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EE8D241D-1B39-83B9-A19E-B0069472E810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027F32AD-3A88-2A2E-93D7-E6A763CC5E95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566764DA-D09C-E83F-7535-48708DD5524A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C89E12A-5521-9B38-86EC-14D9BF1A0CBD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4CA0A89B-95A8-7DC9-06FF-4DA4303E96F3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E6808050-DB3C-64C0-A140-71A4B3E9DAE3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6F174B57-D005-5050-95EE-6F50BBF7BF7B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248EA5F3-69AA-C74B-70EF-969EAB8F8D8B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9E2E7D21-B800-408C-E283-4EC973E0D8AE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90D5464C-C7A2-FB71-2F6C-1CAF2C508F59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0B7A7B27-6B12-2240-2CF2-8CA0658C5F75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56B3DC1D-51CC-227C-5069-7BE5653FEDA2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24434BA0-1264-18FB-9D2B-04EEAEE7AEE8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23D280E6-3B1F-B041-0F79-274AEF6B3AA0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D3552DA-7B89-FED1-9882-43EAFE2DA0FA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DDF7DEF-778B-2FE1-76F7-44CBA36151B3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6013E69A-69D0-F788-C611-632587856BC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293F2830-EE71-4B24-082E-2BF42E500AEE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90AF74F1-88BD-B82D-A573-6CF3BDA4A0DB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2260D4A9-BEFA-B6F7-DB3F-E39D2D4A6ADD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7368FAFD-E671-BC6A-89CA-E5042D9701B3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772963D4-DD90-43F8-CAEA-11DF75597CD9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33372E9D-2EEA-221B-D3DC-16531D2456A3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D80806E4-72AB-0B02-C5A8-0232FACF56B0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30F132D6-B4FC-C771-DDE7-C60715874894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B046D4C5-EE4A-076C-B44E-542939147261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558067C7-F47D-E33A-E621-29833F53104F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4135ABE2-DFB2-CAE2-0F93-AC3042C9BA36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7FE69F8F-3E12-BEFB-8352-9F4E704B9E01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3DD97DCB-7BC3-FB4B-58CC-70C48072BB31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C0130F8C-FCE8-7D10-75FB-38D4B9130BAA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A8D83272-E126-9890-09A7-6B328C4EA4DA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0B04D69-59A3-1FEA-EB24-CA90D5C4445B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CD9D42E3-86A4-FBEC-F9A6-17F005E9C08A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305FD515-0206-39DB-9EE4-FCB0B84DB426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45E697DC-0BFD-6380-32D9-D50E6FC782D9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2DF23863-E88E-0DE8-1E74-C4F778B1F266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DF967FA8-C0FF-D312-8244-A3D401080547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3DF1D74D-D812-5AD0-90DB-032B59ADD6B8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47865A4A-3FE9-3238-C988-3EB67C6A201F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622A4398-BC01-CC92-C3C7-088AC7D9F648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801570E7-38E4-048C-20FE-BC5EB80ED8A7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6034F492-8BE9-7C9B-7B63-2B27A1E4CB6E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F8A7DF68-4BA7-EBBC-EA40-99949784FF25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EC8B097B-9022-89C6-9628-53BCE4955B3F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71AFACDF-4F0C-D2A5-9FB5-CD925FE54DF6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06B734CB-895A-5DDC-0C19-8E8568A37B3C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C2CC293D-CFC8-EB8E-1A67-A91CEBF0CD73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13DF3801-7A2C-F79D-0CC5-E4B39B7E0B4F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6C704FF2-334F-507D-5B8F-F561CB66CA84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3D8E4F79-32D8-D455-BB1F-AA88FADBC642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5C9D2133-B9EE-3FB4-B3F6-71F85C0EFE58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8F7E0ED9-056B-B19D-5974-8527231EA82E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872AD514-7A2E-B605-9C9B-EB9F490E7D89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287A0C41-E746-7AAA-298E-3DC43D461EEF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BCC8F637-6968-7102-E759-DC896F0E41B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D409CEA8-37C3-D570-C860-7566BEA824F1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53001DE6-4B3B-65BC-1075-ABD702A5F591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C9CEAB71-BEBF-9F72-C981-20F1DAE156D8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2CA4E11E-17EE-A3B9-082F-01F9D6F9C1E5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64267CAF-70DF-5034-CFE8-687986149DEC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19D2FDA5-89F3-6F19-D3DE-E92A6C098CB6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02487CA6-6963-2A48-2B51-019FC609F773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5939C6BA-D779-2614-D78C-F5AD981B1DF0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056560A3-D249-E6E8-B745-6D8F9BB993E1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7BDA1237-CBD4-2CFA-7049-FAE05F27FC12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025E2F41-A198-8473-31EA-8B6C8363D8C8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19E51B84-C573-C914-5AC8-C5EFEB25ED97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E726E5C4-FA72-D2D0-D4CA-B314E4D07227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1E2AA33F-0B58-09CC-4B2E-F8E930B27460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FADA1042-A344-7BA5-8ABA-D6E7B442FC2B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06E77114-EE72-3015-5001-8BEFDB592CB4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1D1046D8-CBA3-8556-DB6C-3272E15BD000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06C85371-C077-1989-92D3-C18409B18023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8DD8E6DC-590B-18A3-A90E-F42566D570EA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45AC0200-6CDF-2803-BAF1-98A7E83F5AB1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938FEFA3-C909-D5AB-97AF-26D68079DD65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9B3CC610-51D0-E7E8-28AA-CBBBCDFF26F7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140E536B-41B7-9A02-3DDE-4A11CDC9F65C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9C73CF6B-FEF5-48C8-C878-0601EBB626EC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A734BFD9-52EA-09B6-0656-353D20CFC767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B862007F-E362-BA88-EB44-28983F3D3C4E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061D68B3-4DAB-3B7A-C1B9-AFD929878222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06C88D5D-1AD6-3699-90D5-BBB0FD25C78C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7ED2527B-BFD4-C016-70F9-D91DFAA13ABA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A52E50E6-97C2-F3E4-85B6-574AEB399D6C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465F6FBD-E913-758A-DE1A-7A967C27B586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24024C64-D66C-5FF0-503B-5FDB362F0F80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A327410C-ABD0-3F60-73FD-90BA68AF9FCA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26A5A7AA-BDBD-3F92-6858-5CC5A103302E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45154F01-D418-C015-E5D0-7DA7D4F68875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9A1B5F54-B266-1125-A6C1-5682B6C558A6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779EF4F9-1044-2AB0-6D59-9D5FEEC3D3CD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CD241AA0-8E67-A0C3-B658-EF8FA2BD639C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33696519-721B-C88D-34AE-BA6C44F4789A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B44BD79A-F99F-F5DE-7235-5ADA255AB95E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0C27C798-C978-DF32-B08B-862854C4BA43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50C1883D-2E6B-DEEF-DCDD-221D8C1BE523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663DE72E-790D-67E3-95A2-5B410924A346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DF713BD0-55BA-3E27-7AF2-A645DC8195D8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5816B9CA-E57B-D873-B854-BEB79C81906D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657924E4-6D06-8DC9-5D31-7EB30CFF34F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EC1D0C80-E6F0-BF24-8853-D67A3E712004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8D8BFA03-F248-150B-9DAD-37CE1348172F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23173497-B018-0644-46BB-62906E3413E7}"/>
              </a:ext>
            </a:extLst>
          </p:cNvPr>
          <p:cNvSpPr txBox="1"/>
          <p:nvPr/>
        </p:nvSpPr>
        <p:spPr>
          <a:xfrm>
            <a:off x="8895556" y="1231900"/>
            <a:ext cx="7772400" cy="74510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Основные преимущества</a:t>
            </a:r>
            <a:endParaRPr lang="en-US" sz="2400" b="1" dirty="0">
              <a:ln/>
              <a:solidFill>
                <a:srgbClr val="D90014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Высочайшая мощность на коротких режимах разряда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Улучшенная проводимость и сокращенное время заряда благодаря добавлению углерода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 активную массу отрицательных пластин (технология GFC)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Увеличенное количество пластин особой конструкции и повышенной жесткости обеспечивает разряд высокими токами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 повышенную надежность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Для снижения внутреннего сопротивления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 состав активной массы введены специальные добавки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Ударопрочный корпус из ABS-пластика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Низкий уровень саморазряда обеспечивает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до 12 месяцев хранения без подзаряда 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196" name="Прямоугольник 195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ED60F363-9DAA-B3F1-B027-19FEBBDE9498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4" name="Заголовок 93">
            <a:extLst>
              <a:ext uri="{FF2B5EF4-FFF2-40B4-BE49-F238E27FC236}">
                <a16:creationId xmlns:a16="http://schemas.microsoft.com/office/drawing/2014/main" id="{E981C4BE-0B98-331B-E46B-E9804F7B69F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2F2B83"/>
                </a:solidFill>
              </a:rPr>
              <a:t>HR</a:t>
            </a:r>
            <a:endParaRPr lang="ru-RU" dirty="0"/>
          </a:p>
        </p:txBody>
      </p:sp>
      <p:sp>
        <p:nvSpPr>
          <p:cNvPr id="97" name="Текст 7">
            <a:extLst>
              <a:ext uri="{FF2B5EF4-FFF2-40B4-BE49-F238E27FC236}">
                <a16:creationId xmlns:a16="http://schemas.microsoft.com/office/drawing/2014/main" id="{0FD64281-DF06-680B-EA9D-F17BEC87344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5134919" cy="1214576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КОМПАКТНЫХ ИБП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F3169DD-1EDD-5603-34BE-64E8DE2EAAF8}"/>
              </a:ext>
            </a:extLst>
          </p:cNvPr>
          <p:cNvSpPr txBox="1"/>
          <p:nvPr/>
        </p:nvSpPr>
        <p:spPr>
          <a:xfrm>
            <a:off x="1243708" y="4290151"/>
            <a:ext cx="401286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2F2B83"/>
                </a:solidFill>
                <a:sym typeface="Arial"/>
              </a:rPr>
              <a:t>Лучший вариант </a:t>
            </a:r>
            <a:br>
              <a:rPr lang="ru-RU" sz="2400" b="1" dirty="0">
                <a:solidFill>
                  <a:srgbClr val="2F2B83"/>
                </a:solidFill>
                <a:sym typeface="Arial"/>
              </a:rPr>
            </a:br>
            <a:r>
              <a:rPr lang="ru-RU" sz="2400" b="1" dirty="0">
                <a:solidFill>
                  <a:srgbClr val="2F2B83"/>
                </a:solidFill>
                <a:sym typeface="Arial"/>
              </a:rPr>
              <a:t>для офиса</a:t>
            </a:r>
          </a:p>
        </p:txBody>
      </p:sp>
      <p:pic>
        <p:nvPicPr>
          <p:cNvPr id="99" name="Рисунок 98">
            <a:extLst>
              <a:ext uri="{FF2B5EF4-FFF2-40B4-BE49-F238E27FC236}">
                <a16:creationId xmlns:a16="http://schemas.microsoft.com/office/drawing/2014/main" id="{72D335EA-B6E7-EEAD-D0DB-9E95A6116A2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486" r="10486"/>
          <a:stretch/>
        </p:blipFill>
        <p:spPr>
          <a:xfrm>
            <a:off x="6110780" y="3477464"/>
            <a:ext cx="2512222" cy="2572412"/>
          </a:xfrm>
          <a:prstGeom prst="ellipse">
            <a:avLst/>
          </a:prstGeom>
        </p:spPr>
      </p:pic>
      <p:pic>
        <p:nvPicPr>
          <p:cNvPr id="100" name="Рисунок 99">
            <a:extLst>
              <a:ext uri="{FF2B5EF4-FFF2-40B4-BE49-F238E27FC236}">
                <a16:creationId xmlns:a16="http://schemas.microsoft.com/office/drawing/2014/main" id="{28A31ED9-D4B4-B469-35DF-A1A95D7A297E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867" t="26988" r="9811" b="12655"/>
          <a:stretch/>
        </p:blipFill>
        <p:spPr>
          <a:xfrm>
            <a:off x="1189714" y="5370046"/>
            <a:ext cx="6969769" cy="3522529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  <p:grpSp>
        <p:nvGrpSpPr>
          <p:cNvPr id="348" name="Группа 347">
            <a:extLst>
              <a:ext uri="{FF2B5EF4-FFF2-40B4-BE49-F238E27FC236}">
                <a16:creationId xmlns:a16="http://schemas.microsoft.com/office/drawing/2014/main" id="{3BD2B6C6-17AE-91C7-C82E-1E3A41E1D372}"/>
              </a:ext>
            </a:extLst>
          </p:cNvPr>
          <p:cNvGrpSpPr/>
          <p:nvPr/>
        </p:nvGrpSpPr>
        <p:grpSpPr>
          <a:xfrm>
            <a:off x="3790156" y="9232900"/>
            <a:ext cx="3429000" cy="1037826"/>
            <a:chOff x="3790156" y="9232900"/>
            <a:chExt cx="3429000" cy="1037826"/>
          </a:xfrm>
        </p:grpSpPr>
        <p:grpSp>
          <p:nvGrpSpPr>
            <p:cNvPr id="319" name="Рисунок 179">
              <a:extLst>
                <a:ext uri="{FF2B5EF4-FFF2-40B4-BE49-F238E27FC236}">
                  <a16:creationId xmlns:a16="http://schemas.microsoft.com/office/drawing/2014/main" id="{94772FD9-3F1F-457A-8366-7572E52DC07C}"/>
                </a:ext>
              </a:extLst>
            </p:cNvPr>
            <p:cNvGrpSpPr/>
            <p:nvPr/>
          </p:nvGrpSpPr>
          <p:grpSpPr>
            <a:xfrm>
              <a:off x="6457156" y="9232900"/>
              <a:ext cx="762000" cy="942942"/>
              <a:chOff x="6636202" y="9507505"/>
              <a:chExt cx="516304" cy="638904"/>
            </a:xfrm>
            <a:solidFill>
              <a:srgbClr val="8F0E33"/>
            </a:solidFill>
          </p:grpSpPr>
          <p:grpSp>
            <p:nvGrpSpPr>
              <p:cNvPr id="320" name="Рисунок 179">
                <a:extLst>
                  <a:ext uri="{FF2B5EF4-FFF2-40B4-BE49-F238E27FC236}">
                    <a16:creationId xmlns:a16="http://schemas.microsoft.com/office/drawing/2014/main" id="{82E82E45-EC11-0848-AF7F-F82D8405A30C}"/>
                  </a:ext>
                </a:extLst>
              </p:cNvPr>
              <p:cNvGrpSpPr/>
              <p:nvPr/>
            </p:nvGrpSpPr>
            <p:grpSpPr>
              <a:xfrm>
                <a:off x="6636202" y="9561091"/>
                <a:ext cx="516304" cy="545603"/>
                <a:chOff x="6636202" y="9561091"/>
                <a:chExt cx="516304" cy="545603"/>
              </a:xfrm>
              <a:grpFill/>
            </p:grpSpPr>
            <p:sp>
              <p:nvSpPr>
                <p:cNvPr id="321" name="Полилиния: фигура 320">
                  <a:extLst>
                    <a:ext uri="{FF2B5EF4-FFF2-40B4-BE49-F238E27FC236}">
                      <a16:creationId xmlns:a16="http://schemas.microsoft.com/office/drawing/2014/main" id="{4A23B50D-9604-13FC-DA03-4B7368B813A6}"/>
                    </a:ext>
                  </a:extLst>
                </p:cNvPr>
                <p:cNvSpPr/>
                <p:nvPr/>
              </p:nvSpPr>
              <p:spPr>
                <a:xfrm>
                  <a:off x="6764860" y="9561742"/>
                  <a:ext cx="105078" cy="109381"/>
                </a:xfrm>
                <a:custGeom>
                  <a:avLst/>
                  <a:gdLst>
                    <a:gd name="connsiteX0" fmla="*/ 49737 w 105078"/>
                    <a:gd name="connsiteY0" fmla="*/ 651 h 109381"/>
                    <a:gd name="connsiteX1" fmla="*/ 25647 w 105078"/>
                    <a:gd name="connsiteY1" fmla="*/ 651 h 109381"/>
                    <a:gd name="connsiteX2" fmla="*/ 5464 w 105078"/>
                    <a:gd name="connsiteY2" fmla="*/ 65759 h 109381"/>
                    <a:gd name="connsiteX3" fmla="*/ 255 w 105078"/>
                    <a:gd name="connsiteY3" fmla="*/ 86593 h 109381"/>
                    <a:gd name="connsiteX4" fmla="*/ 1558 w 105078"/>
                    <a:gd name="connsiteY4" fmla="*/ 98313 h 109381"/>
                    <a:gd name="connsiteX5" fmla="*/ 9371 w 105078"/>
                    <a:gd name="connsiteY5" fmla="*/ 106777 h 109381"/>
                    <a:gd name="connsiteX6" fmla="*/ 25647 w 105078"/>
                    <a:gd name="connsiteY6" fmla="*/ 109381 h 109381"/>
                    <a:gd name="connsiteX7" fmla="*/ 37367 w 105078"/>
                    <a:gd name="connsiteY7" fmla="*/ 109381 h 109381"/>
                    <a:gd name="connsiteX8" fmla="*/ 55597 w 105078"/>
                    <a:gd name="connsiteY8" fmla="*/ 106777 h 109381"/>
                    <a:gd name="connsiteX9" fmla="*/ 68619 w 105078"/>
                    <a:gd name="connsiteY9" fmla="*/ 98313 h 109381"/>
                    <a:gd name="connsiteX10" fmla="*/ 77083 w 105078"/>
                    <a:gd name="connsiteY10" fmla="*/ 86593 h 109381"/>
                    <a:gd name="connsiteX11" fmla="*/ 84896 w 105078"/>
                    <a:gd name="connsiteY11" fmla="*/ 65108 h 109381"/>
                    <a:gd name="connsiteX12" fmla="*/ 105079 w 105078"/>
                    <a:gd name="connsiteY12" fmla="*/ 0 h 109381"/>
                    <a:gd name="connsiteX13" fmla="*/ 80989 w 105078"/>
                    <a:gd name="connsiteY13" fmla="*/ 0 h 109381"/>
                    <a:gd name="connsiteX14" fmla="*/ 61457 w 105078"/>
                    <a:gd name="connsiteY14" fmla="*/ 62503 h 109381"/>
                    <a:gd name="connsiteX15" fmla="*/ 53644 w 105078"/>
                    <a:gd name="connsiteY15" fmla="*/ 79431 h 109381"/>
                    <a:gd name="connsiteX16" fmla="*/ 41273 w 105078"/>
                    <a:gd name="connsiteY16" fmla="*/ 83338 h 109381"/>
                    <a:gd name="connsiteX17" fmla="*/ 36716 w 105078"/>
                    <a:gd name="connsiteY17" fmla="*/ 83338 h 109381"/>
                    <a:gd name="connsiteX18" fmla="*/ 26299 w 105078"/>
                    <a:gd name="connsiteY18" fmla="*/ 79431 h 109381"/>
                    <a:gd name="connsiteX19" fmla="*/ 28903 w 105078"/>
                    <a:gd name="connsiteY19" fmla="*/ 62503 h 109381"/>
                    <a:gd name="connsiteX20" fmla="*/ 49737 w 105078"/>
                    <a:gd name="connsiteY20" fmla="*/ 651 h 109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078" h="109381">
                      <a:moveTo>
                        <a:pt x="49737" y="651"/>
                      </a:moveTo>
                      <a:lnTo>
                        <a:pt x="25647" y="651"/>
                      </a:lnTo>
                      <a:lnTo>
                        <a:pt x="5464" y="65759"/>
                      </a:lnTo>
                      <a:cubicBezTo>
                        <a:pt x="2209" y="74874"/>
                        <a:pt x="907" y="82036"/>
                        <a:pt x="255" y="86593"/>
                      </a:cubicBezTo>
                      <a:cubicBezTo>
                        <a:pt x="-396" y="91151"/>
                        <a:pt x="255" y="95057"/>
                        <a:pt x="1558" y="98313"/>
                      </a:cubicBezTo>
                      <a:cubicBezTo>
                        <a:pt x="2860" y="102219"/>
                        <a:pt x="6115" y="104824"/>
                        <a:pt x="9371" y="106777"/>
                      </a:cubicBezTo>
                      <a:cubicBezTo>
                        <a:pt x="13277" y="108730"/>
                        <a:pt x="18486" y="109381"/>
                        <a:pt x="25647" y="109381"/>
                      </a:cubicBezTo>
                      <a:lnTo>
                        <a:pt x="37367" y="109381"/>
                      </a:lnTo>
                      <a:cubicBezTo>
                        <a:pt x="44529" y="109381"/>
                        <a:pt x="50388" y="108730"/>
                        <a:pt x="55597" y="106777"/>
                      </a:cubicBezTo>
                      <a:cubicBezTo>
                        <a:pt x="60155" y="104824"/>
                        <a:pt x="64712" y="102219"/>
                        <a:pt x="68619" y="98313"/>
                      </a:cubicBezTo>
                      <a:cubicBezTo>
                        <a:pt x="71874" y="95057"/>
                        <a:pt x="75129" y="91151"/>
                        <a:pt x="77083" y="86593"/>
                      </a:cubicBezTo>
                      <a:cubicBezTo>
                        <a:pt x="79687" y="82036"/>
                        <a:pt x="82291" y="74874"/>
                        <a:pt x="84896" y="65108"/>
                      </a:cubicBezTo>
                      <a:lnTo>
                        <a:pt x="105079" y="0"/>
                      </a:lnTo>
                      <a:lnTo>
                        <a:pt x="80989" y="0"/>
                      </a:lnTo>
                      <a:lnTo>
                        <a:pt x="61457" y="62503"/>
                      </a:lnTo>
                      <a:cubicBezTo>
                        <a:pt x="58852" y="71619"/>
                        <a:pt x="56248" y="76827"/>
                        <a:pt x="53644" y="79431"/>
                      </a:cubicBezTo>
                      <a:cubicBezTo>
                        <a:pt x="51039" y="82036"/>
                        <a:pt x="47133" y="83338"/>
                        <a:pt x="41273" y="83338"/>
                      </a:cubicBezTo>
                      <a:lnTo>
                        <a:pt x="36716" y="83338"/>
                      </a:lnTo>
                      <a:cubicBezTo>
                        <a:pt x="30856" y="83338"/>
                        <a:pt x="27601" y="82036"/>
                        <a:pt x="26299" y="79431"/>
                      </a:cubicBezTo>
                      <a:cubicBezTo>
                        <a:pt x="24996" y="76827"/>
                        <a:pt x="26299" y="70967"/>
                        <a:pt x="28903" y="62503"/>
                      </a:cubicBezTo>
                      <a:lnTo>
                        <a:pt x="49737" y="65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" name="Полилиния: фигура 321">
                  <a:extLst>
                    <a:ext uri="{FF2B5EF4-FFF2-40B4-BE49-F238E27FC236}">
                      <a16:creationId xmlns:a16="http://schemas.microsoft.com/office/drawing/2014/main" id="{945B42A9-B332-EDDB-BECC-3AE2408E1536}"/>
                    </a:ext>
                  </a:extLst>
                </p:cNvPr>
                <p:cNvSpPr/>
                <p:nvPr/>
              </p:nvSpPr>
              <p:spPr>
                <a:xfrm>
                  <a:off x="6852360" y="9562393"/>
                  <a:ext cx="100937" cy="107427"/>
                </a:xfrm>
                <a:custGeom>
                  <a:avLst/>
                  <a:gdLst>
                    <a:gd name="connsiteX0" fmla="*/ 33205 w 100937"/>
                    <a:gd name="connsiteY0" fmla="*/ 78780 h 107427"/>
                    <a:gd name="connsiteX1" fmla="*/ 51435 w 100937"/>
                    <a:gd name="connsiteY1" fmla="*/ 78780 h 107427"/>
                    <a:gd name="connsiteX2" fmla="*/ 79432 w 100937"/>
                    <a:gd name="connsiteY2" fmla="*/ 70316 h 107427"/>
                    <a:gd name="connsiteX3" fmla="*/ 95708 w 100937"/>
                    <a:gd name="connsiteY3" fmla="*/ 42971 h 107427"/>
                    <a:gd name="connsiteX4" fmla="*/ 97662 w 100937"/>
                    <a:gd name="connsiteY4" fmla="*/ 35809 h 107427"/>
                    <a:gd name="connsiteX5" fmla="*/ 98313 w 100937"/>
                    <a:gd name="connsiteY5" fmla="*/ 8464 h 107427"/>
                    <a:gd name="connsiteX6" fmla="*/ 75525 w 100937"/>
                    <a:gd name="connsiteY6" fmla="*/ 0 h 107427"/>
                    <a:gd name="connsiteX7" fmla="*/ 33205 w 100937"/>
                    <a:gd name="connsiteY7" fmla="*/ 0 h 107427"/>
                    <a:gd name="connsiteX8" fmla="*/ 0 w 100937"/>
                    <a:gd name="connsiteY8" fmla="*/ 107428 h 107427"/>
                    <a:gd name="connsiteX9" fmla="*/ 24090 w 100937"/>
                    <a:gd name="connsiteY9" fmla="*/ 107428 h 107427"/>
                    <a:gd name="connsiteX10" fmla="*/ 33205 w 100937"/>
                    <a:gd name="connsiteY10" fmla="*/ 78780 h 107427"/>
                    <a:gd name="connsiteX11" fmla="*/ 50133 w 100937"/>
                    <a:gd name="connsiteY11" fmla="*/ 24090 h 107427"/>
                    <a:gd name="connsiteX12" fmla="*/ 66410 w 100937"/>
                    <a:gd name="connsiteY12" fmla="*/ 24090 h 107427"/>
                    <a:gd name="connsiteX13" fmla="*/ 74223 w 100937"/>
                    <a:gd name="connsiteY13" fmla="*/ 26694 h 107427"/>
                    <a:gd name="connsiteX14" fmla="*/ 73572 w 100937"/>
                    <a:gd name="connsiteY14" fmla="*/ 35809 h 107427"/>
                    <a:gd name="connsiteX15" fmla="*/ 71619 w 100937"/>
                    <a:gd name="connsiteY15" fmla="*/ 42320 h 107427"/>
                    <a:gd name="connsiteX16" fmla="*/ 66410 w 100937"/>
                    <a:gd name="connsiteY16" fmla="*/ 52737 h 107427"/>
                    <a:gd name="connsiteX17" fmla="*/ 57946 w 100937"/>
                    <a:gd name="connsiteY17" fmla="*/ 55342 h 107427"/>
                    <a:gd name="connsiteX18" fmla="*/ 41018 w 100937"/>
                    <a:gd name="connsiteY18" fmla="*/ 55342 h 107427"/>
                    <a:gd name="connsiteX19" fmla="*/ 50133 w 100937"/>
                    <a:gd name="connsiteY19" fmla="*/ 24090 h 107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937" h="107427">
                      <a:moveTo>
                        <a:pt x="33205" y="78780"/>
                      </a:moveTo>
                      <a:lnTo>
                        <a:pt x="51435" y="78780"/>
                      </a:lnTo>
                      <a:cubicBezTo>
                        <a:pt x="63155" y="78780"/>
                        <a:pt x="72921" y="76176"/>
                        <a:pt x="79432" y="70316"/>
                      </a:cubicBezTo>
                      <a:cubicBezTo>
                        <a:pt x="86593" y="64457"/>
                        <a:pt x="91802" y="55342"/>
                        <a:pt x="95708" y="42971"/>
                      </a:cubicBezTo>
                      <a:lnTo>
                        <a:pt x="97662" y="35809"/>
                      </a:lnTo>
                      <a:cubicBezTo>
                        <a:pt x="101568" y="22788"/>
                        <a:pt x="102219" y="13673"/>
                        <a:pt x="98313" y="8464"/>
                      </a:cubicBezTo>
                      <a:cubicBezTo>
                        <a:pt x="95057" y="2604"/>
                        <a:pt x="87244" y="0"/>
                        <a:pt x="75525" y="0"/>
                      </a:cubicBezTo>
                      <a:lnTo>
                        <a:pt x="33205" y="0"/>
                      </a:lnTo>
                      <a:lnTo>
                        <a:pt x="0" y="107428"/>
                      </a:lnTo>
                      <a:lnTo>
                        <a:pt x="24090" y="107428"/>
                      </a:lnTo>
                      <a:lnTo>
                        <a:pt x="33205" y="78780"/>
                      </a:lnTo>
                      <a:close/>
                      <a:moveTo>
                        <a:pt x="50133" y="24090"/>
                      </a:moveTo>
                      <a:lnTo>
                        <a:pt x="66410" y="24090"/>
                      </a:lnTo>
                      <a:cubicBezTo>
                        <a:pt x="70316" y="24090"/>
                        <a:pt x="72921" y="24741"/>
                        <a:pt x="74223" y="26694"/>
                      </a:cubicBezTo>
                      <a:cubicBezTo>
                        <a:pt x="75525" y="28647"/>
                        <a:pt x="74874" y="31252"/>
                        <a:pt x="73572" y="35809"/>
                      </a:cubicBezTo>
                      <a:lnTo>
                        <a:pt x="71619" y="42320"/>
                      </a:lnTo>
                      <a:cubicBezTo>
                        <a:pt x="70316" y="47529"/>
                        <a:pt x="68363" y="50784"/>
                        <a:pt x="66410" y="52737"/>
                      </a:cubicBezTo>
                      <a:cubicBezTo>
                        <a:pt x="64457" y="54691"/>
                        <a:pt x="61852" y="55342"/>
                        <a:pt x="57946" y="55342"/>
                      </a:cubicBezTo>
                      <a:lnTo>
                        <a:pt x="41018" y="55342"/>
                      </a:lnTo>
                      <a:lnTo>
                        <a:pt x="50133" y="2409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" name="Полилиния: фигура 322">
                  <a:extLst>
                    <a:ext uri="{FF2B5EF4-FFF2-40B4-BE49-F238E27FC236}">
                      <a16:creationId xmlns:a16="http://schemas.microsoft.com/office/drawing/2014/main" id="{DCECC4E3-493F-4B9A-B9D8-1061F9F3392E}"/>
                    </a:ext>
                  </a:extLst>
                </p:cNvPr>
                <p:cNvSpPr/>
                <p:nvPr/>
              </p:nvSpPr>
              <p:spPr>
                <a:xfrm>
                  <a:off x="6942021" y="9561091"/>
                  <a:ext cx="93595" cy="110032"/>
                </a:xfrm>
                <a:custGeom>
                  <a:avLst/>
                  <a:gdLst>
                    <a:gd name="connsiteX0" fmla="*/ 65946 w 93595"/>
                    <a:gd name="connsiteY0" fmla="*/ 32554 h 110032"/>
                    <a:gd name="connsiteX1" fmla="*/ 89385 w 93595"/>
                    <a:gd name="connsiteY1" fmla="*/ 32554 h 110032"/>
                    <a:gd name="connsiteX2" fmla="*/ 91989 w 93595"/>
                    <a:gd name="connsiteY2" fmla="*/ 25392 h 110032"/>
                    <a:gd name="connsiteX3" fmla="*/ 90687 w 93595"/>
                    <a:gd name="connsiteY3" fmla="*/ 6511 h 110032"/>
                    <a:gd name="connsiteX4" fmla="*/ 71806 w 93595"/>
                    <a:gd name="connsiteY4" fmla="*/ 0 h 110032"/>
                    <a:gd name="connsiteX5" fmla="*/ 57482 w 93595"/>
                    <a:gd name="connsiteY5" fmla="*/ 0 h 110032"/>
                    <a:gd name="connsiteX6" fmla="*/ 43158 w 93595"/>
                    <a:gd name="connsiteY6" fmla="*/ 1302 h 110032"/>
                    <a:gd name="connsiteX7" fmla="*/ 34043 w 93595"/>
                    <a:gd name="connsiteY7" fmla="*/ 5860 h 110032"/>
                    <a:gd name="connsiteX8" fmla="*/ 24928 w 93595"/>
                    <a:gd name="connsiteY8" fmla="*/ 15626 h 110032"/>
                    <a:gd name="connsiteX9" fmla="*/ 19068 w 93595"/>
                    <a:gd name="connsiteY9" fmla="*/ 29299 h 110032"/>
                    <a:gd name="connsiteX10" fmla="*/ 17115 w 93595"/>
                    <a:gd name="connsiteY10" fmla="*/ 35809 h 110032"/>
                    <a:gd name="connsiteX11" fmla="*/ 15813 w 93595"/>
                    <a:gd name="connsiteY11" fmla="*/ 55993 h 110032"/>
                    <a:gd name="connsiteX12" fmla="*/ 29486 w 93595"/>
                    <a:gd name="connsiteY12" fmla="*/ 64457 h 110032"/>
                    <a:gd name="connsiteX13" fmla="*/ 48367 w 93595"/>
                    <a:gd name="connsiteY13" fmla="*/ 67061 h 110032"/>
                    <a:gd name="connsiteX14" fmla="*/ 55529 w 93595"/>
                    <a:gd name="connsiteY14" fmla="*/ 69665 h 110032"/>
                    <a:gd name="connsiteX15" fmla="*/ 55529 w 93595"/>
                    <a:gd name="connsiteY15" fmla="*/ 74874 h 110032"/>
                    <a:gd name="connsiteX16" fmla="*/ 54226 w 93595"/>
                    <a:gd name="connsiteY16" fmla="*/ 79432 h 110032"/>
                    <a:gd name="connsiteX17" fmla="*/ 50320 w 93595"/>
                    <a:gd name="connsiteY17" fmla="*/ 85942 h 110032"/>
                    <a:gd name="connsiteX18" fmla="*/ 41856 w 93595"/>
                    <a:gd name="connsiteY18" fmla="*/ 87896 h 110032"/>
                    <a:gd name="connsiteX19" fmla="*/ 35996 w 93595"/>
                    <a:gd name="connsiteY19" fmla="*/ 87896 h 110032"/>
                    <a:gd name="connsiteX20" fmla="*/ 27532 w 93595"/>
                    <a:gd name="connsiteY20" fmla="*/ 85291 h 110032"/>
                    <a:gd name="connsiteX21" fmla="*/ 27532 w 93595"/>
                    <a:gd name="connsiteY21" fmla="*/ 76827 h 110032"/>
                    <a:gd name="connsiteX22" fmla="*/ 28183 w 93595"/>
                    <a:gd name="connsiteY22" fmla="*/ 75525 h 110032"/>
                    <a:gd name="connsiteX23" fmla="*/ 4745 w 93595"/>
                    <a:gd name="connsiteY23" fmla="*/ 75525 h 110032"/>
                    <a:gd name="connsiteX24" fmla="*/ 2140 w 93595"/>
                    <a:gd name="connsiteY24" fmla="*/ 82687 h 110032"/>
                    <a:gd name="connsiteX25" fmla="*/ 2791 w 93595"/>
                    <a:gd name="connsiteY25" fmla="*/ 103521 h 110032"/>
                    <a:gd name="connsiteX26" fmla="*/ 23626 w 93595"/>
                    <a:gd name="connsiteY26" fmla="*/ 110032 h 110032"/>
                    <a:gd name="connsiteX27" fmla="*/ 43158 w 93595"/>
                    <a:gd name="connsiteY27" fmla="*/ 110032 h 110032"/>
                    <a:gd name="connsiteX28" fmla="*/ 64644 w 93595"/>
                    <a:gd name="connsiteY28" fmla="*/ 102219 h 110032"/>
                    <a:gd name="connsiteX29" fmla="*/ 78316 w 93595"/>
                    <a:gd name="connsiteY29" fmla="*/ 80734 h 110032"/>
                    <a:gd name="connsiteX30" fmla="*/ 81572 w 93595"/>
                    <a:gd name="connsiteY30" fmla="*/ 70316 h 110032"/>
                    <a:gd name="connsiteX31" fmla="*/ 81572 w 93595"/>
                    <a:gd name="connsiteY31" fmla="*/ 52086 h 110032"/>
                    <a:gd name="connsiteX32" fmla="*/ 66597 w 93595"/>
                    <a:gd name="connsiteY32" fmla="*/ 44273 h 110032"/>
                    <a:gd name="connsiteX33" fmla="*/ 49669 w 93595"/>
                    <a:gd name="connsiteY33" fmla="*/ 41669 h 110032"/>
                    <a:gd name="connsiteX34" fmla="*/ 41856 w 93595"/>
                    <a:gd name="connsiteY34" fmla="*/ 34507 h 110032"/>
                    <a:gd name="connsiteX35" fmla="*/ 43158 w 93595"/>
                    <a:gd name="connsiteY35" fmla="*/ 29950 h 110032"/>
                    <a:gd name="connsiteX36" fmla="*/ 47065 w 93595"/>
                    <a:gd name="connsiteY36" fmla="*/ 24090 h 110032"/>
                    <a:gd name="connsiteX37" fmla="*/ 55529 w 93595"/>
                    <a:gd name="connsiteY37" fmla="*/ 22788 h 110032"/>
                    <a:gd name="connsiteX38" fmla="*/ 61388 w 93595"/>
                    <a:gd name="connsiteY38" fmla="*/ 22788 h 110032"/>
                    <a:gd name="connsiteX39" fmla="*/ 67899 w 93595"/>
                    <a:gd name="connsiteY39" fmla="*/ 24741 h 110032"/>
                    <a:gd name="connsiteX40" fmla="*/ 67899 w 93595"/>
                    <a:gd name="connsiteY40" fmla="*/ 31252 h 110032"/>
                    <a:gd name="connsiteX41" fmla="*/ 65946 w 93595"/>
                    <a:gd name="connsiteY41" fmla="*/ 32554 h 110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93595" h="110032">
                      <a:moveTo>
                        <a:pt x="65946" y="32554"/>
                      </a:moveTo>
                      <a:lnTo>
                        <a:pt x="89385" y="32554"/>
                      </a:lnTo>
                      <a:lnTo>
                        <a:pt x="91989" y="25392"/>
                      </a:lnTo>
                      <a:cubicBezTo>
                        <a:pt x="94593" y="16928"/>
                        <a:pt x="93942" y="11068"/>
                        <a:pt x="90687" y="6511"/>
                      </a:cubicBezTo>
                      <a:cubicBezTo>
                        <a:pt x="87431" y="1953"/>
                        <a:pt x="80921" y="0"/>
                        <a:pt x="71806" y="0"/>
                      </a:cubicBezTo>
                      <a:lnTo>
                        <a:pt x="57482" y="0"/>
                      </a:lnTo>
                      <a:cubicBezTo>
                        <a:pt x="50971" y="0"/>
                        <a:pt x="46414" y="651"/>
                        <a:pt x="43158" y="1302"/>
                      </a:cubicBezTo>
                      <a:cubicBezTo>
                        <a:pt x="39903" y="1953"/>
                        <a:pt x="36647" y="3906"/>
                        <a:pt x="34043" y="5860"/>
                      </a:cubicBezTo>
                      <a:cubicBezTo>
                        <a:pt x="30788" y="8464"/>
                        <a:pt x="27532" y="11719"/>
                        <a:pt x="24928" y="15626"/>
                      </a:cubicBezTo>
                      <a:cubicBezTo>
                        <a:pt x="22324" y="19532"/>
                        <a:pt x="20370" y="24090"/>
                        <a:pt x="19068" y="29299"/>
                      </a:cubicBezTo>
                      <a:lnTo>
                        <a:pt x="17115" y="35809"/>
                      </a:lnTo>
                      <a:cubicBezTo>
                        <a:pt x="14511" y="44924"/>
                        <a:pt x="13860" y="51435"/>
                        <a:pt x="15813" y="55993"/>
                      </a:cubicBezTo>
                      <a:cubicBezTo>
                        <a:pt x="17766" y="60550"/>
                        <a:pt x="22324" y="63155"/>
                        <a:pt x="29486" y="64457"/>
                      </a:cubicBezTo>
                      <a:lnTo>
                        <a:pt x="48367" y="67061"/>
                      </a:lnTo>
                      <a:cubicBezTo>
                        <a:pt x="52273" y="67712"/>
                        <a:pt x="54878" y="68363"/>
                        <a:pt x="55529" y="69665"/>
                      </a:cubicBezTo>
                      <a:cubicBezTo>
                        <a:pt x="56180" y="70968"/>
                        <a:pt x="56180" y="72921"/>
                        <a:pt x="55529" y="74874"/>
                      </a:cubicBezTo>
                      <a:lnTo>
                        <a:pt x="54226" y="79432"/>
                      </a:lnTo>
                      <a:cubicBezTo>
                        <a:pt x="53575" y="82687"/>
                        <a:pt x="51622" y="84640"/>
                        <a:pt x="50320" y="85942"/>
                      </a:cubicBezTo>
                      <a:cubicBezTo>
                        <a:pt x="48367" y="87244"/>
                        <a:pt x="45762" y="87896"/>
                        <a:pt x="41856" y="87896"/>
                      </a:cubicBezTo>
                      <a:lnTo>
                        <a:pt x="35996" y="87896"/>
                      </a:lnTo>
                      <a:cubicBezTo>
                        <a:pt x="31439" y="87896"/>
                        <a:pt x="28834" y="87244"/>
                        <a:pt x="27532" y="85291"/>
                      </a:cubicBezTo>
                      <a:cubicBezTo>
                        <a:pt x="26230" y="83989"/>
                        <a:pt x="26230" y="80734"/>
                        <a:pt x="27532" y="76827"/>
                      </a:cubicBezTo>
                      <a:lnTo>
                        <a:pt x="28183" y="75525"/>
                      </a:lnTo>
                      <a:lnTo>
                        <a:pt x="4745" y="75525"/>
                      </a:lnTo>
                      <a:lnTo>
                        <a:pt x="2140" y="82687"/>
                      </a:lnTo>
                      <a:cubicBezTo>
                        <a:pt x="-1115" y="91802"/>
                        <a:pt x="-464" y="98964"/>
                        <a:pt x="2791" y="103521"/>
                      </a:cubicBezTo>
                      <a:cubicBezTo>
                        <a:pt x="6047" y="108079"/>
                        <a:pt x="13209" y="110032"/>
                        <a:pt x="23626" y="110032"/>
                      </a:cubicBezTo>
                      <a:lnTo>
                        <a:pt x="43158" y="110032"/>
                      </a:lnTo>
                      <a:cubicBezTo>
                        <a:pt x="50971" y="110032"/>
                        <a:pt x="58133" y="107428"/>
                        <a:pt x="64644" y="102219"/>
                      </a:cubicBezTo>
                      <a:cubicBezTo>
                        <a:pt x="71155" y="97011"/>
                        <a:pt x="75712" y="89849"/>
                        <a:pt x="78316" y="80734"/>
                      </a:cubicBezTo>
                      <a:lnTo>
                        <a:pt x="81572" y="70316"/>
                      </a:lnTo>
                      <a:cubicBezTo>
                        <a:pt x="84176" y="62503"/>
                        <a:pt x="84176" y="56644"/>
                        <a:pt x="81572" y="52086"/>
                      </a:cubicBezTo>
                      <a:cubicBezTo>
                        <a:pt x="78967" y="47529"/>
                        <a:pt x="74410" y="44924"/>
                        <a:pt x="66597" y="44273"/>
                      </a:cubicBezTo>
                      <a:lnTo>
                        <a:pt x="49669" y="41669"/>
                      </a:lnTo>
                      <a:cubicBezTo>
                        <a:pt x="43158" y="41018"/>
                        <a:pt x="41205" y="38414"/>
                        <a:pt x="41856" y="34507"/>
                      </a:cubicBezTo>
                      <a:lnTo>
                        <a:pt x="43158" y="29950"/>
                      </a:lnTo>
                      <a:cubicBezTo>
                        <a:pt x="43809" y="27345"/>
                        <a:pt x="45111" y="25392"/>
                        <a:pt x="47065" y="24090"/>
                      </a:cubicBezTo>
                      <a:cubicBezTo>
                        <a:pt x="49018" y="22788"/>
                        <a:pt x="51622" y="22788"/>
                        <a:pt x="55529" y="22788"/>
                      </a:cubicBezTo>
                      <a:lnTo>
                        <a:pt x="61388" y="22788"/>
                      </a:lnTo>
                      <a:cubicBezTo>
                        <a:pt x="64644" y="22788"/>
                        <a:pt x="66597" y="23439"/>
                        <a:pt x="67899" y="24741"/>
                      </a:cubicBezTo>
                      <a:cubicBezTo>
                        <a:pt x="68550" y="26043"/>
                        <a:pt x="68550" y="27996"/>
                        <a:pt x="67899" y="31252"/>
                      </a:cubicBezTo>
                      <a:lnTo>
                        <a:pt x="65946" y="32554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" name="Полилиния: фигура 323">
                  <a:extLst>
                    <a:ext uri="{FF2B5EF4-FFF2-40B4-BE49-F238E27FC236}">
                      <a16:creationId xmlns:a16="http://schemas.microsoft.com/office/drawing/2014/main" id="{E3255610-500C-3801-0585-56901F24BF62}"/>
                    </a:ext>
                  </a:extLst>
                </p:cNvPr>
                <p:cNvSpPr/>
                <p:nvPr/>
              </p:nvSpPr>
              <p:spPr>
                <a:xfrm>
                  <a:off x="6825014" y="10010334"/>
                  <a:ext cx="38413" cy="42320"/>
                </a:xfrm>
                <a:custGeom>
                  <a:avLst/>
                  <a:gdLst>
                    <a:gd name="connsiteX0" fmla="*/ 0 w 38413"/>
                    <a:gd name="connsiteY0" fmla="*/ 42320 h 42320"/>
                    <a:gd name="connsiteX1" fmla="*/ 26694 w 38413"/>
                    <a:gd name="connsiteY1" fmla="*/ 42320 h 42320"/>
                    <a:gd name="connsiteX2" fmla="*/ 29299 w 38413"/>
                    <a:gd name="connsiteY2" fmla="*/ 32554 h 42320"/>
                    <a:gd name="connsiteX3" fmla="*/ 12370 w 38413"/>
                    <a:gd name="connsiteY3" fmla="*/ 32554 h 42320"/>
                    <a:gd name="connsiteX4" fmla="*/ 14324 w 38413"/>
                    <a:gd name="connsiteY4" fmla="*/ 24741 h 42320"/>
                    <a:gd name="connsiteX5" fmla="*/ 30601 w 38413"/>
                    <a:gd name="connsiteY5" fmla="*/ 24741 h 42320"/>
                    <a:gd name="connsiteX6" fmla="*/ 33205 w 38413"/>
                    <a:gd name="connsiteY6" fmla="*/ 16928 h 42320"/>
                    <a:gd name="connsiteX7" fmla="*/ 16928 w 38413"/>
                    <a:gd name="connsiteY7" fmla="*/ 16928 h 42320"/>
                    <a:gd name="connsiteX8" fmla="*/ 18881 w 38413"/>
                    <a:gd name="connsiteY8" fmla="*/ 9766 h 42320"/>
                    <a:gd name="connsiteX9" fmla="*/ 35809 w 38413"/>
                    <a:gd name="connsiteY9" fmla="*/ 9766 h 42320"/>
                    <a:gd name="connsiteX10" fmla="*/ 38414 w 38413"/>
                    <a:gd name="connsiteY10" fmla="*/ 0 h 42320"/>
                    <a:gd name="connsiteX11" fmla="*/ 12370 w 38413"/>
                    <a:gd name="connsiteY11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413" h="42320">
                      <a:moveTo>
                        <a:pt x="0" y="42320"/>
                      </a:moveTo>
                      <a:lnTo>
                        <a:pt x="26694" y="42320"/>
                      </a:lnTo>
                      <a:lnTo>
                        <a:pt x="29299" y="32554"/>
                      </a:lnTo>
                      <a:lnTo>
                        <a:pt x="12370" y="32554"/>
                      </a:lnTo>
                      <a:lnTo>
                        <a:pt x="14324" y="24741"/>
                      </a:lnTo>
                      <a:lnTo>
                        <a:pt x="30601" y="24741"/>
                      </a:lnTo>
                      <a:lnTo>
                        <a:pt x="33205" y="16928"/>
                      </a:lnTo>
                      <a:lnTo>
                        <a:pt x="16928" y="16928"/>
                      </a:lnTo>
                      <a:lnTo>
                        <a:pt x="18881" y="9766"/>
                      </a:lnTo>
                      <a:lnTo>
                        <a:pt x="35809" y="9766"/>
                      </a:lnTo>
                      <a:lnTo>
                        <a:pt x="38414" y="0"/>
                      </a:lnTo>
                      <a:lnTo>
                        <a:pt x="12370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5" name="Полилиния: фигура 324">
                  <a:extLst>
                    <a:ext uri="{FF2B5EF4-FFF2-40B4-BE49-F238E27FC236}">
                      <a16:creationId xmlns:a16="http://schemas.microsoft.com/office/drawing/2014/main" id="{7758EA3B-A850-C5C3-C04A-E92914B456DB}"/>
                    </a:ext>
                  </a:extLst>
                </p:cNvPr>
                <p:cNvSpPr/>
                <p:nvPr/>
              </p:nvSpPr>
              <p:spPr>
                <a:xfrm>
                  <a:off x="6854313" y="10010334"/>
                  <a:ext cx="43622" cy="42320"/>
                </a:xfrm>
                <a:custGeom>
                  <a:avLst/>
                  <a:gdLst>
                    <a:gd name="connsiteX0" fmla="*/ 10417 w 43622"/>
                    <a:gd name="connsiteY0" fmla="*/ 42320 h 42320"/>
                    <a:gd name="connsiteX1" fmla="*/ 20834 w 43622"/>
                    <a:gd name="connsiteY1" fmla="*/ 26043 h 42320"/>
                    <a:gd name="connsiteX2" fmla="*/ 21486 w 43622"/>
                    <a:gd name="connsiteY2" fmla="*/ 42320 h 42320"/>
                    <a:gd name="connsiteX3" fmla="*/ 32554 w 43622"/>
                    <a:gd name="connsiteY3" fmla="*/ 42320 h 42320"/>
                    <a:gd name="connsiteX4" fmla="*/ 29950 w 43622"/>
                    <a:gd name="connsiteY4" fmla="*/ 20183 h 42320"/>
                    <a:gd name="connsiteX5" fmla="*/ 43622 w 43622"/>
                    <a:gd name="connsiteY5" fmla="*/ 0 h 42320"/>
                    <a:gd name="connsiteX6" fmla="*/ 33205 w 43622"/>
                    <a:gd name="connsiteY6" fmla="*/ 0 h 42320"/>
                    <a:gd name="connsiteX7" fmla="*/ 24090 w 43622"/>
                    <a:gd name="connsiteY7" fmla="*/ 14975 h 42320"/>
                    <a:gd name="connsiteX8" fmla="*/ 23439 w 43622"/>
                    <a:gd name="connsiteY8" fmla="*/ 0 h 42320"/>
                    <a:gd name="connsiteX9" fmla="*/ 13022 w 43622"/>
                    <a:gd name="connsiteY9" fmla="*/ 0 h 42320"/>
                    <a:gd name="connsiteX10" fmla="*/ 14975 w 43622"/>
                    <a:gd name="connsiteY10" fmla="*/ 20183 h 42320"/>
                    <a:gd name="connsiteX11" fmla="*/ 0 w 43622"/>
                    <a:gd name="connsiteY11" fmla="*/ 4232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622" h="42320">
                      <a:moveTo>
                        <a:pt x="10417" y="42320"/>
                      </a:moveTo>
                      <a:lnTo>
                        <a:pt x="20834" y="26043"/>
                      </a:lnTo>
                      <a:lnTo>
                        <a:pt x="21486" y="42320"/>
                      </a:lnTo>
                      <a:lnTo>
                        <a:pt x="32554" y="42320"/>
                      </a:lnTo>
                      <a:lnTo>
                        <a:pt x="29950" y="20183"/>
                      </a:lnTo>
                      <a:lnTo>
                        <a:pt x="43622" y="0"/>
                      </a:lnTo>
                      <a:lnTo>
                        <a:pt x="33205" y="0"/>
                      </a:lnTo>
                      <a:lnTo>
                        <a:pt x="24090" y="14975"/>
                      </a:lnTo>
                      <a:lnTo>
                        <a:pt x="23439" y="0"/>
                      </a:lnTo>
                      <a:lnTo>
                        <a:pt x="13022" y="0"/>
                      </a:lnTo>
                      <a:lnTo>
                        <a:pt x="14975" y="20183"/>
                      </a:lnTo>
                      <a:lnTo>
                        <a:pt x="0" y="4232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" name="Полилиния: фигура 325">
                  <a:extLst>
                    <a:ext uri="{FF2B5EF4-FFF2-40B4-BE49-F238E27FC236}">
                      <a16:creationId xmlns:a16="http://schemas.microsoft.com/office/drawing/2014/main" id="{285A2065-3C9A-0485-6466-D33DE9441C98}"/>
                    </a:ext>
                  </a:extLst>
                </p:cNvPr>
                <p:cNvSpPr/>
                <p:nvPr/>
              </p:nvSpPr>
              <p:spPr>
                <a:xfrm>
                  <a:off x="6896633" y="10010334"/>
                  <a:ext cx="30600" cy="42320"/>
                </a:xfrm>
                <a:custGeom>
                  <a:avLst/>
                  <a:gdLst>
                    <a:gd name="connsiteX0" fmla="*/ 651 w 30600"/>
                    <a:gd name="connsiteY0" fmla="*/ 9766 h 42320"/>
                    <a:gd name="connsiteX1" fmla="*/ 9766 w 30600"/>
                    <a:gd name="connsiteY1" fmla="*/ 9766 h 42320"/>
                    <a:gd name="connsiteX2" fmla="*/ 0 w 30600"/>
                    <a:gd name="connsiteY2" fmla="*/ 42320 h 42320"/>
                    <a:gd name="connsiteX3" fmla="*/ 9766 w 30600"/>
                    <a:gd name="connsiteY3" fmla="*/ 42320 h 42320"/>
                    <a:gd name="connsiteX4" fmla="*/ 18881 w 30600"/>
                    <a:gd name="connsiteY4" fmla="*/ 9766 h 42320"/>
                    <a:gd name="connsiteX5" fmla="*/ 27996 w 30600"/>
                    <a:gd name="connsiteY5" fmla="*/ 9766 h 42320"/>
                    <a:gd name="connsiteX6" fmla="*/ 30601 w 30600"/>
                    <a:gd name="connsiteY6" fmla="*/ 0 h 42320"/>
                    <a:gd name="connsiteX7" fmla="*/ 3255 w 30600"/>
                    <a:gd name="connsiteY7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600" h="42320">
                      <a:moveTo>
                        <a:pt x="651" y="9766"/>
                      </a:moveTo>
                      <a:lnTo>
                        <a:pt x="9766" y="9766"/>
                      </a:lnTo>
                      <a:lnTo>
                        <a:pt x="0" y="42320"/>
                      </a:lnTo>
                      <a:lnTo>
                        <a:pt x="9766" y="42320"/>
                      </a:lnTo>
                      <a:lnTo>
                        <a:pt x="18881" y="9766"/>
                      </a:lnTo>
                      <a:lnTo>
                        <a:pt x="27996" y="9766"/>
                      </a:lnTo>
                      <a:lnTo>
                        <a:pt x="30601" y="0"/>
                      </a:lnTo>
                      <a:lnTo>
                        <a:pt x="3255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" name="Полилиния: фигура 326">
                  <a:extLst>
                    <a:ext uri="{FF2B5EF4-FFF2-40B4-BE49-F238E27FC236}">
                      <a16:creationId xmlns:a16="http://schemas.microsoft.com/office/drawing/2014/main" id="{CDECF741-4B34-6D21-4D98-BED452E84B7C}"/>
                    </a:ext>
                  </a:extLst>
                </p:cNvPr>
                <p:cNvSpPr/>
                <p:nvPr/>
              </p:nvSpPr>
              <p:spPr>
                <a:xfrm>
                  <a:off x="6918770" y="10010334"/>
                  <a:ext cx="37367" cy="42971"/>
                </a:xfrm>
                <a:custGeom>
                  <a:avLst/>
                  <a:gdLst>
                    <a:gd name="connsiteX0" fmla="*/ 26043 w 37367"/>
                    <a:gd name="connsiteY0" fmla="*/ 0 h 42971"/>
                    <a:gd name="connsiteX1" fmla="*/ 12370 w 37367"/>
                    <a:gd name="connsiteY1" fmla="*/ 0 h 42971"/>
                    <a:gd name="connsiteX2" fmla="*/ 0 w 37367"/>
                    <a:gd name="connsiteY2" fmla="*/ 42320 h 42971"/>
                    <a:gd name="connsiteX3" fmla="*/ 9115 w 37367"/>
                    <a:gd name="connsiteY3" fmla="*/ 42320 h 42971"/>
                    <a:gd name="connsiteX4" fmla="*/ 12370 w 37367"/>
                    <a:gd name="connsiteY4" fmla="*/ 29950 h 42971"/>
                    <a:gd name="connsiteX5" fmla="*/ 17579 w 37367"/>
                    <a:gd name="connsiteY5" fmla="*/ 29950 h 42971"/>
                    <a:gd name="connsiteX6" fmla="*/ 20183 w 37367"/>
                    <a:gd name="connsiteY6" fmla="*/ 31252 h 42971"/>
                    <a:gd name="connsiteX7" fmla="*/ 20183 w 37367"/>
                    <a:gd name="connsiteY7" fmla="*/ 35158 h 42971"/>
                    <a:gd name="connsiteX8" fmla="*/ 18230 w 37367"/>
                    <a:gd name="connsiteY8" fmla="*/ 42971 h 42971"/>
                    <a:gd name="connsiteX9" fmla="*/ 27345 w 37367"/>
                    <a:gd name="connsiteY9" fmla="*/ 42971 h 42971"/>
                    <a:gd name="connsiteX10" fmla="*/ 29950 w 37367"/>
                    <a:gd name="connsiteY10" fmla="*/ 34507 h 42971"/>
                    <a:gd name="connsiteX11" fmla="*/ 29950 w 37367"/>
                    <a:gd name="connsiteY11" fmla="*/ 28647 h 42971"/>
                    <a:gd name="connsiteX12" fmla="*/ 25392 w 37367"/>
                    <a:gd name="connsiteY12" fmla="*/ 26043 h 42971"/>
                    <a:gd name="connsiteX13" fmla="*/ 31252 w 37367"/>
                    <a:gd name="connsiteY13" fmla="*/ 23439 h 42971"/>
                    <a:gd name="connsiteX14" fmla="*/ 35158 w 37367"/>
                    <a:gd name="connsiteY14" fmla="*/ 16928 h 42971"/>
                    <a:gd name="connsiteX15" fmla="*/ 36460 w 37367"/>
                    <a:gd name="connsiteY15" fmla="*/ 13673 h 42971"/>
                    <a:gd name="connsiteX16" fmla="*/ 35809 w 37367"/>
                    <a:gd name="connsiteY16" fmla="*/ 4558 h 42971"/>
                    <a:gd name="connsiteX17" fmla="*/ 26043 w 37367"/>
                    <a:gd name="connsiteY17" fmla="*/ 0 h 42971"/>
                    <a:gd name="connsiteX18" fmla="*/ 26043 w 37367"/>
                    <a:gd name="connsiteY18" fmla="*/ 14324 h 42971"/>
                    <a:gd name="connsiteX19" fmla="*/ 25392 w 37367"/>
                    <a:gd name="connsiteY19" fmla="*/ 15626 h 42971"/>
                    <a:gd name="connsiteX20" fmla="*/ 23439 w 37367"/>
                    <a:gd name="connsiteY20" fmla="*/ 19532 h 42971"/>
                    <a:gd name="connsiteX21" fmla="*/ 20183 w 37367"/>
                    <a:gd name="connsiteY21" fmla="*/ 20834 h 42971"/>
                    <a:gd name="connsiteX22" fmla="*/ 14975 w 37367"/>
                    <a:gd name="connsiteY22" fmla="*/ 20834 h 42971"/>
                    <a:gd name="connsiteX23" fmla="*/ 18230 w 37367"/>
                    <a:gd name="connsiteY23" fmla="*/ 9766 h 42971"/>
                    <a:gd name="connsiteX24" fmla="*/ 23439 w 37367"/>
                    <a:gd name="connsiteY24" fmla="*/ 9766 h 42971"/>
                    <a:gd name="connsiteX25" fmla="*/ 26043 w 37367"/>
                    <a:gd name="connsiteY25" fmla="*/ 11068 h 42971"/>
                    <a:gd name="connsiteX26" fmla="*/ 26043 w 37367"/>
                    <a:gd name="connsiteY26" fmla="*/ 14324 h 42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7367" h="42971">
                      <a:moveTo>
                        <a:pt x="26043" y="0"/>
                      </a:moveTo>
                      <a:lnTo>
                        <a:pt x="12370" y="0"/>
                      </a:lnTo>
                      <a:lnTo>
                        <a:pt x="0" y="42320"/>
                      </a:lnTo>
                      <a:lnTo>
                        <a:pt x="9115" y="42320"/>
                      </a:lnTo>
                      <a:lnTo>
                        <a:pt x="12370" y="29950"/>
                      </a:lnTo>
                      <a:lnTo>
                        <a:pt x="17579" y="29950"/>
                      </a:lnTo>
                      <a:cubicBezTo>
                        <a:pt x="18881" y="29950"/>
                        <a:pt x="20183" y="30601"/>
                        <a:pt x="20183" y="31252"/>
                      </a:cubicBezTo>
                      <a:cubicBezTo>
                        <a:pt x="20834" y="31903"/>
                        <a:pt x="20183" y="33205"/>
                        <a:pt x="20183" y="35158"/>
                      </a:cubicBezTo>
                      <a:lnTo>
                        <a:pt x="18230" y="42971"/>
                      </a:lnTo>
                      <a:lnTo>
                        <a:pt x="27345" y="42971"/>
                      </a:lnTo>
                      <a:lnTo>
                        <a:pt x="29950" y="34507"/>
                      </a:lnTo>
                      <a:cubicBezTo>
                        <a:pt x="30601" y="31903"/>
                        <a:pt x="30601" y="29950"/>
                        <a:pt x="29950" y="28647"/>
                      </a:cubicBezTo>
                      <a:cubicBezTo>
                        <a:pt x="29299" y="27345"/>
                        <a:pt x="27996" y="26043"/>
                        <a:pt x="25392" y="26043"/>
                      </a:cubicBezTo>
                      <a:cubicBezTo>
                        <a:pt x="27996" y="25392"/>
                        <a:pt x="29299" y="24741"/>
                        <a:pt x="31252" y="23439"/>
                      </a:cubicBezTo>
                      <a:cubicBezTo>
                        <a:pt x="32554" y="22137"/>
                        <a:pt x="33856" y="19532"/>
                        <a:pt x="35158" y="16928"/>
                      </a:cubicBezTo>
                      <a:lnTo>
                        <a:pt x="36460" y="13673"/>
                      </a:lnTo>
                      <a:cubicBezTo>
                        <a:pt x="37762" y="9115"/>
                        <a:pt x="37762" y="6511"/>
                        <a:pt x="35809" y="4558"/>
                      </a:cubicBezTo>
                      <a:cubicBezTo>
                        <a:pt x="34507" y="1302"/>
                        <a:pt x="31252" y="0"/>
                        <a:pt x="26043" y="0"/>
                      </a:cubicBezTo>
                      <a:close/>
                      <a:moveTo>
                        <a:pt x="26043" y="14324"/>
                      </a:moveTo>
                      <a:lnTo>
                        <a:pt x="25392" y="15626"/>
                      </a:lnTo>
                      <a:cubicBezTo>
                        <a:pt x="24741" y="17579"/>
                        <a:pt x="24090" y="18881"/>
                        <a:pt x="23439" y="19532"/>
                      </a:cubicBezTo>
                      <a:cubicBezTo>
                        <a:pt x="22788" y="20183"/>
                        <a:pt x="21486" y="20834"/>
                        <a:pt x="20183" y="20834"/>
                      </a:cubicBezTo>
                      <a:lnTo>
                        <a:pt x="14975" y="20834"/>
                      </a:lnTo>
                      <a:lnTo>
                        <a:pt x="18230" y="9766"/>
                      </a:lnTo>
                      <a:lnTo>
                        <a:pt x="23439" y="9766"/>
                      </a:lnTo>
                      <a:cubicBezTo>
                        <a:pt x="24741" y="9766"/>
                        <a:pt x="26043" y="10417"/>
                        <a:pt x="26043" y="11068"/>
                      </a:cubicBezTo>
                      <a:cubicBezTo>
                        <a:pt x="26694" y="11068"/>
                        <a:pt x="26694" y="12370"/>
                        <a:pt x="26043" y="14324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" name="Полилиния: фигура 327">
                  <a:extLst>
                    <a:ext uri="{FF2B5EF4-FFF2-40B4-BE49-F238E27FC236}">
                      <a16:creationId xmlns:a16="http://schemas.microsoft.com/office/drawing/2014/main" id="{74F76B95-7779-0806-297E-6ACE5CE468E5}"/>
                    </a:ext>
                  </a:extLst>
                </p:cNvPr>
                <p:cNvSpPr/>
                <p:nvPr/>
              </p:nvSpPr>
              <p:spPr>
                <a:xfrm>
                  <a:off x="6951324" y="10010334"/>
                  <a:ext cx="37762" cy="42320"/>
                </a:xfrm>
                <a:custGeom>
                  <a:avLst/>
                  <a:gdLst>
                    <a:gd name="connsiteX0" fmla="*/ 0 w 37762"/>
                    <a:gd name="connsiteY0" fmla="*/ 42320 h 42320"/>
                    <a:gd name="connsiteX1" fmla="*/ 26043 w 37762"/>
                    <a:gd name="connsiteY1" fmla="*/ 42320 h 42320"/>
                    <a:gd name="connsiteX2" fmla="*/ 28647 w 37762"/>
                    <a:gd name="connsiteY2" fmla="*/ 32554 h 42320"/>
                    <a:gd name="connsiteX3" fmla="*/ 11719 w 37762"/>
                    <a:gd name="connsiteY3" fmla="*/ 32554 h 42320"/>
                    <a:gd name="connsiteX4" fmla="*/ 14324 w 37762"/>
                    <a:gd name="connsiteY4" fmla="*/ 24741 h 42320"/>
                    <a:gd name="connsiteX5" fmla="*/ 29950 w 37762"/>
                    <a:gd name="connsiteY5" fmla="*/ 24741 h 42320"/>
                    <a:gd name="connsiteX6" fmla="*/ 32554 w 37762"/>
                    <a:gd name="connsiteY6" fmla="*/ 16928 h 42320"/>
                    <a:gd name="connsiteX7" fmla="*/ 16277 w 37762"/>
                    <a:gd name="connsiteY7" fmla="*/ 16928 h 42320"/>
                    <a:gd name="connsiteX8" fmla="*/ 18881 w 37762"/>
                    <a:gd name="connsiteY8" fmla="*/ 9766 h 42320"/>
                    <a:gd name="connsiteX9" fmla="*/ 35158 w 37762"/>
                    <a:gd name="connsiteY9" fmla="*/ 9766 h 42320"/>
                    <a:gd name="connsiteX10" fmla="*/ 37762 w 37762"/>
                    <a:gd name="connsiteY10" fmla="*/ 0 h 42320"/>
                    <a:gd name="connsiteX11" fmla="*/ 12370 w 37762"/>
                    <a:gd name="connsiteY11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762" h="42320">
                      <a:moveTo>
                        <a:pt x="0" y="42320"/>
                      </a:moveTo>
                      <a:lnTo>
                        <a:pt x="26043" y="42320"/>
                      </a:lnTo>
                      <a:lnTo>
                        <a:pt x="28647" y="32554"/>
                      </a:lnTo>
                      <a:lnTo>
                        <a:pt x="11719" y="32554"/>
                      </a:lnTo>
                      <a:lnTo>
                        <a:pt x="14324" y="24741"/>
                      </a:lnTo>
                      <a:lnTo>
                        <a:pt x="29950" y="24741"/>
                      </a:lnTo>
                      <a:lnTo>
                        <a:pt x="32554" y="16928"/>
                      </a:lnTo>
                      <a:lnTo>
                        <a:pt x="16277" y="16928"/>
                      </a:lnTo>
                      <a:lnTo>
                        <a:pt x="18881" y="9766"/>
                      </a:lnTo>
                      <a:lnTo>
                        <a:pt x="35158" y="9766"/>
                      </a:lnTo>
                      <a:lnTo>
                        <a:pt x="37762" y="0"/>
                      </a:lnTo>
                      <a:lnTo>
                        <a:pt x="12370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" name="Полилиния: фигура 328">
                  <a:extLst>
                    <a:ext uri="{FF2B5EF4-FFF2-40B4-BE49-F238E27FC236}">
                      <a16:creationId xmlns:a16="http://schemas.microsoft.com/office/drawing/2014/main" id="{788DD05D-9FCE-893E-9C37-397B5563A2C2}"/>
                    </a:ext>
                  </a:extLst>
                </p:cNvPr>
                <p:cNvSpPr/>
                <p:nvPr/>
              </p:nvSpPr>
              <p:spPr>
                <a:xfrm>
                  <a:off x="6982575" y="10010334"/>
                  <a:ext cx="52737" cy="42320"/>
                </a:xfrm>
                <a:custGeom>
                  <a:avLst/>
                  <a:gdLst>
                    <a:gd name="connsiteX0" fmla="*/ 12370 w 52737"/>
                    <a:gd name="connsiteY0" fmla="*/ 0 h 42320"/>
                    <a:gd name="connsiteX1" fmla="*/ 0 w 52737"/>
                    <a:gd name="connsiteY1" fmla="*/ 42320 h 42320"/>
                    <a:gd name="connsiteX2" fmla="*/ 9115 w 52737"/>
                    <a:gd name="connsiteY2" fmla="*/ 42320 h 42320"/>
                    <a:gd name="connsiteX3" fmla="*/ 17579 w 52737"/>
                    <a:gd name="connsiteY3" fmla="*/ 11068 h 42320"/>
                    <a:gd name="connsiteX4" fmla="*/ 15626 w 52737"/>
                    <a:gd name="connsiteY4" fmla="*/ 42320 h 42320"/>
                    <a:gd name="connsiteX5" fmla="*/ 24741 w 52737"/>
                    <a:gd name="connsiteY5" fmla="*/ 42320 h 42320"/>
                    <a:gd name="connsiteX6" fmla="*/ 41018 w 52737"/>
                    <a:gd name="connsiteY6" fmla="*/ 11068 h 42320"/>
                    <a:gd name="connsiteX7" fmla="*/ 31903 w 52737"/>
                    <a:gd name="connsiteY7" fmla="*/ 42320 h 42320"/>
                    <a:gd name="connsiteX8" fmla="*/ 41018 w 52737"/>
                    <a:gd name="connsiteY8" fmla="*/ 42320 h 42320"/>
                    <a:gd name="connsiteX9" fmla="*/ 52737 w 52737"/>
                    <a:gd name="connsiteY9" fmla="*/ 0 h 42320"/>
                    <a:gd name="connsiteX10" fmla="*/ 39716 w 52737"/>
                    <a:gd name="connsiteY10" fmla="*/ 0 h 42320"/>
                    <a:gd name="connsiteX11" fmla="*/ 23439 w 52737"/>
                    <a:gd name="connsiteY11" fmla="*/ 30601 h 42320"/>
                    <a:gd name="connsiteX12" fmla="*/ 25392 w 52737"/>
                    <a:gd name="connsiteY12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2737" h="42320">
                      <a:moveTo>
                        <a:pt x="12370" y="0"/>
                      </a:moveTo>
                      <a:lnTo>
                        <a:pt x="0" y="42320"/>
                      </a:lnTo>
                      <a:lnTo>
                        <a:pt x="9115" y="42320"/>
                      </a:lnTo>
                      <a:lnTo>
                        <a:pt x="17579" y="11068"/>
                      </a:lnTo>
                      <a:lnTo>
                        <a:pt x="15626" y="42320"/>
                      </a:lnTo>
                      <a:lnTo>
                        <a:pt x="24741" y="42320"/>
                      </a:lnTo>
                      <a:lnTo>
                        <a:pt x="41018" y="11068"/>
                      </a:lnTo>
                      <a:lnTo>
                        <a:pt x="31903" y="42320"/>
                      </a:lnTo>
                      <a:lnTo>
                        <a:pt x="41018" y="42320"/>
                      </a:lnTo>
                      <a:lnTo>
                        <a:pt x="52737" y="0"/>
                      </a:lnTo>
                      <a:lnTo>
                        <a:pt x="39716" y="0"/>
                      </a:lnTo>
                      <a:lnTo>
                        <a:pt x="23439" y="30601"/>
                      </a:lnTo>
                      <a:lnTo>
                        <a:pt x="25392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" name="Полилиния: фигура 329">
                  <a:extLst>
                    <a:ext uri="{FF2B5EF4-FFF2-40B4-BE49-F238E27FC236}">
                      <a16:creationId xmlns:a16="http://schemas.microsoft.com/office/drawing/2014/main" id="{E757425C-9CC4-AACC-8157-9572BB0CD5F0}"/>
                    </a:ext>
                  </a:extLst>
                </p:cNvPr>
                <p:cNvSpPr/>
                <p:nvPr/>
              </p:nvSpPr>
              <p:spPr>
                <a:xfrm>
                  <a:off x="7029453" y="10010334"/>
                  <a:ext cx="37762" cy="42320"/>
                </a:xfrm>
                <a:custGeom>
                  <a:avLst/>
                  <a:gdLst>
                    <a:gd name="connsiteX0" fmla="*/ 35158 w 37762"/>
                    <a:gd name="connsiteY0" fmla="*/ 9766 h 42320"/>
                    <a:gd name="connsiteX1" fmla="*/ 37762 w 37762"/>
                    <a:gd name="connsiteY1" fmla="*/ 0 h 42320"/>
                    <a:gd name="connsiteX2" fmla="*/ 11719 w 37762"/>
                    <a:gd name="connsiteY2" fmla="*/ 0 h 42320"/>
                    <a:gd name="connsiteX3" fmla="*/ 0 w 37762"/>
                    <a:gd name="connsiteY3" fmla="*/ 42320 h 42320"/>
                    <a:gd name="connsiteX4" fmla="*/ 26043 w 37762"/>
                    <a:gd name="connsiteY4" fmla="*/ 42320 h 42320"/>
                    <a:gd name="connsiteX5" fmla="*/ 28647 w 37762"/>
                    <a:gd name="connsiteY5" fmla="*/ 32554 h 42320"/>
                    <a:gd name="connsiteX6" fmla="*/ 11719 w 37762"/>
                    <a:gd name="connsiteY6" fmla="*/ 32554 h 42320"/>
                    <a:gd name="connsiteX7" fmla="*/ 13673 w 37762"/>
                    <a:gd name="connsiteY7" fmla="*/ 24741 h 42320"/>
                    <a:gd name="connsiteX8" fmla="*/ 29950 w 37762"/>
                    <a:gd name="connsiteY8" fmla="*/ 24741 h 42320"/>
                    <a:gd name="connsiteX9" fmla="*/ 32554 w 37762"/>
                    <a:gd name="connsiteY9" fmla="*/ 16928 h 42320"/>
                    <a:gd name="connsiteX10" fmla="*/ 16277 w 37762"/>
                    <a:gd name="connsiteY10" fmla="*/ 16928 h 42320"/>
                    <a:gd name="connsiteX11" fmla="*/ 18230 w 37762"/>
                    <a:gd name="connsiteY11" fmla="*/ 9766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762" h="42320">
                      <a:moveTo>
                        <a:pt x="35158" y="9766"/>
                      </a:moveTo>
                      <a:lnTo>
                        <a:pt x="37762" y="0"/>
                      </a:lnTo>
                      <a:lnTo>
                        <a:pt x="11719" y="0"/>
                      </a:lnTo>
                      <a:lnTo>
                        <a:pt x="0" y="42320"/>
                      </a:lnTo>
                      <a:lnTo>
                        <a:pt x="26043" y="42320"/>
                      </a:lnTo>
                      <a:lnTo>
                        <a:pt x="28647" y="32554"/>
                      </a:lnTo>
                      <a:lnTo>
                        <a:pt x="11719" y="32554"/>
                      </a:lnTo>
                      <a:lnTo>
                        <a:pt x="13673" y="24741"/>
                      </a:lnTo>
                      <a:lnTo>
                        <a:pt x="29950" y="24741"/>
                      </a:lnTo>
                      <a:lnTo>
                        <a:pt x="32554" y="16928"/>
                      </a:lnTo>
                      <a:lnTo>
                        <a:pt x="16277" y="16928"/>
                      </a:lnTo>
                      <a:lnTo>
                        <a:pt x="18230" y="9766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" name="Полилиния: фигура 330">
                  <a:extLst>
                    <a:ext uri="{FF2B5EF4-FFF2-40B4-BE49-F238E27FC236}">
                      <a16:creationId xmlns:a16="http://schemas.microsoft.com/office/drawing/2014/main" id="{83B2A561-7D82-7995-7F97-1278F90C44DC}"/>
                    </a:ext>
                  </a:extLst>
                </p:cNvPr>
                <p:cNvSpPr/>
                <p:nvPr/>
              </p:nvSpPr>
              <p:spPr>
                <a:xfrm>
                  <a:off x="6810040" y="10063072"/>
                  <a:ext cx="37436" cy="42320"/>
                </a:xfrm>
                <a:custGeom>
                  <a:avLst/>
                  <a:gdLst>
                    <a:gd name="connsiteX0" fmla="*/ 0 w 37436"/>
                    <a:gd name="connsiteY0" fmla="*/ 42320 h 42320"/>
                    <a:gd name="connsiteX1" fmla="*/ 9115 w 37436"/>
                    <a:gd name="connsiteY1" fmla="*/ 42320 h 42320"/>
                    <a:gd name="connsiteX2" fmla="*/ 12370 w 37436"/>
                    <a:gd name="connsiteY2" fmla="*/ 31252 h 42320"/>
                    <a:gd name="connsiteX3" fmla="*/ 19532 w 37436"/>
                    <a:gd name="connsiteY3" fmla="*/ 31252 h 42320"/>
                    <a:gd name="connsiteX4" fmla="*/ 29950 w 37436"/>
                    <a:gd name="connsiteY4" fmla="*/ 27996 h 42320"/>
                    <a:gd name="connsiteX5" fmla="*/ 35809 w 37436"/>
                    <a:gd name="connsiteY5" fmla="*/ 16928 h 42320"/>
                    <a:gd name="connsiteX6" fmla="*/ 36460 w 37436"/>
                    <a:gd name="connsiteY6" fmla="*/ 14324 h 42320"/>
                    <a:gd name="connsiteX7" fmla="*/ 36460 w 37436"/>
                    <a:gd name="connsiteY7" fmla="*/ 3255 h 42320"/>
                    <a:gd name="connsiteX8" fmla="*/ 27996 w 37436"/>
                    <a:gd name="connsiteY8" fmla="*/ 0 h 42320"/>
                    <a:gd name="connsiteX9" fmla="*/ 11719 w 37436"/>
                    <a:gd name="connsiteY9" fmla="*/ 0 h 42320"/>
                    <a:gd name="connsiteX10" fmla="*/ 0 w 37436"/>
                    <a:gd name="connsiteY10" fmla="*/ 42320 h 42320"/>
                    <a:gd name="connsiteX11" fmla="*/ 18881 w 37436"/>
                    <a:gd name="connsiteY11" fmla="*/ 9766 h 42320"/>
                    <a:gd name="connsiteX12" fmla="*/ 24741 w 37436"/>
                    <a:gd name="connsiteY12" fmla="*/ 9766 h 42320"/>
                    <a:gd name="connsiteX13" fmla="*/ 27345 w 37436"/>
                    <a:gd name="connsiteY13" fmla="*/ 11068 h 42320"/>
                    <a:gd name="connsiteX14" fmla="*/ 27345 w 37436"/>
                    <a:gd name="connsiteY14" fmla="*/ 14324 h 42320"/>
                    <a:gd name="connsiteX15" fmla="*/ 26694 w 37436"/>
                    <a:gd name="connsiteY15" fmla="*/ 16928 h 42320"/>
                    <a:gd name="connsiteX16" fmla="*/ 24741 w 37436"/>
                    <a:gd name="connsiteY16" fmla="*/ 20835 h 42320"/>
                    <a:gd name="connsiteX17" fmla="*/ 21486 w 37436"/>
                    <a:gd name="connsiteY17" fmla="*/ 22137 h 42320"/>
                    <a:gd name="connsiteX18" fmla="*/ 14975 w 37436"/>
                    <a:gd name="connsiteY18" fmla="*/ 22137 h 42320"/>
                    <a:gd name="connsiteX19" fmla="*/ 18881 w 37436"/>
                    <a:gd name="connsiteY19" fmla="*/ 9766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7436" h="42320">
                      <a:moveTo>
                        <a:pt x="0" y="42320"/>
                      </a:moveTo>
                      <a:lnTo>
                        <a:pt x="9115" y="42320"/>
                      </a:lnTo>
                      <a:lnTo>
                        <a:pt x="12370" y="31252"/>
                      </a:lnTo>
                      <a:lnTo>
                        <a:pt x="19532" y="31252"/>
                      </a:lnTo>
                      <a:cubicBezTo>
                        <a:pt x="24090" y="31252"/>
                        <a:pt x="27345" y="29950"/>
                        <a:pt x="29950" y="27996"/>
                      </a:cubicBezTo>
                      <a:cubicBezTo>
                        <a:pt x="32554" y="26043"/>
                        <a:pt x="34507" y="22137"/>
                        <a:pt x="35809" y="16928"/>
                      </a:cubicBezTo>
                      <a:lnTo>
                        <a:pt x="36460" y="14324"/>
                      </a:lnTo>
                      <a:cubicBezTo>
                        <a:pt x="37763" y="9115"/>
                        <a:pt x="37763" y="5860"/>
                        <a:pt x="36460" y="3255"/>
                      </a:cubicBezTo>
                      <a:cubicBezTo>
                        <a:pt x="35158" y="1302"/>
                        <a:pt x="31903" y="0"/>
                        <a:pt x="27996" y="0"/>
                      </a:cubicBezTo>
                      <a:lnTo>
                        <a:pt x="11719" y="0"/>
                      </a:lnTo>
                      <a:lnTo>
                        <a:pt x="0" y="42320"/>
                      </a:lnTo>
                      <a:close/>
                      <a:moveTo>
                        <a:pt x="18881" y="9766"/>
                      </a:moveTo>
                      <a:lnTo>
                        <a:pt x="24741" y="9766"/>
                      </a:lnTo>
                      <a:cubicBezTo>
                        <a:pt x="26043" y="9766"/>
                        <a:pt x="27345" y="10417"/>
                        <a:pt x="27345" y="11068"/>
                      </a:cubicBezTo>
                      <a:cubicBezTo>
                        <a:pt x="27996" y="11719"/>
                        <a:pt x="27996" y="13022"/>
                        <a:pt x="27345" y="14324"/>
                      </a:cubicBezTo>
                      <a:lnTo>
                        <a:pt x="26694" y="16928"/>
                      </a:lnTo>
                      <a:cubicBezTo>
                        <a:pt x="26043" y="18881"/>
                        <a:pt x="25392" y="20183"/>
                        <a:pt x="24741" y="20835"/>
                      </a:cubicBezTo>
                      <a:cubicBezTo>
                        <a:pt x="24090" y="21486"/>
                        <a:pt x="22788" y="22137"/>
                        <a:pt x="21486" y="22137"/>
                      </a:cubicBezTo>
                      <a:lnTo>
                        <a:pt x="14975" y="22137"/>
                      </a:lnTo>
                      <a:lnTo>
                        <a:pt x="18881" y="9766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" name="Полилиния: фигура 331">
                  <a:extLst>
                    <a:ext uri="{FF2B5EF4-FFF2-40B4-BE49-F238E27FC236}">
                      <a16:creationId xmlns:a16="http://schemas.microsoft.com/office/drawing/2014/main" id="{196AAA32-C01D-321D-65F1-8CAB60799B34}"/>
                    </a:ext>
                  </a:extLst>
                </p:cNvPr>
                <p:cNvSpPr/>
                <p:nvPr/>
              </p:nvSpPr>
              <p:spPr>
                <a:xfrm>
                  <a:off x="6845593" y="10063072"/>
                  <a:ext cx="36322" cy="43622"/>
                </a:xfrm>
                <a:custGeom>
                  <a:avLst/>
                  <a:gdLst>
                    <a:gd name="connsiteX0" fmla="*/ 26300 w 36322"/>
                    <a:gd name="connsiteY0" fmla="*/ 0 h 43622"/>
                    <a:gd name="connsiteX1" fmla="*/ 21742 w 36322"/>
                    <a:gd name="connsiteY1" fmla="*/ 0 h 43622"/>
                    <a:gd name="connsiteX2" fmla="*/ 10674 w 36322"/>
                    <a:gd name="connsiteY2" fmla="*/ 3906 h 43622"/>
                    <a:gd name="connsiteX3" fmla="*/ 4163 w 36322"/>
                    <a:gd name="connsiteY3" fmla="*/ 17579 h 43622"/>
                    <a:gd name="connsiteX4" fmla="*/ 1559 w 36322"/>
                    <a:gd name="connsiteY4" fmla="*/ 26043 h 43622"/>
                    <a:gd name="connsiteX5" fmla="*/ 908 w 36322"/>
                    <a:gd name="connsiteY5" fmla="*/ 39716 h 43622"/>
                    <a:gd name="connsiteX6" fmla="*/ 10023 w 36322"/>
                    <a:gd name="connsiteY6" fmla="*/ 43622 h 43622"/>
                    <a:gd name="connsiteX7" fmla="*/ 14580 w 36322"/>
                    <a:gd name="connsiteY7" fmla="*/ 43622 h 43622"/>
                    <a:gd name="connsiteX8" fmla="*/ 25648 w 36322"/>
                    <a:gd name="connsiteY8" fmla="*/ 39716 h 43622"/>
                    <a:gd name="connsiteX9" fmla="*/ 32159 w 36322"/>
                    <a:gd name="connsiteY9" fmla="*/ 26043 h 43622"/>
                    <a:gd name="connsiteX10" fmla="*/ 34764 w 36322"/>
                    <a:gd name="connsiteY10" fmla="*/ 17579 h 43622"/>
                    <a:gd name="connsiteX11" fmla="*/ 35415 w 36322"/>
                    <a:gd name="connsiteY11" fmla="*/ 3906 h 43622"/>
                    <a:gd name="connsiteX12" fmla="*/ 26300 w 36322"/>
                    <a:gd name="connsiteY12" fmla="*/ 0 h 43622"/>
                    <a:gd name="connsiteX13" fmla="*/ 24346 w 36322"/>
                    <a:gd name="connsiteY13" fmla="*/ 17579 h 43622"/>
                    <a:gd name="connsiteX14" fmla="*/ 22393 w 36322"/>
                    <a:gd name="connsiteY14" fmla="*/ 24741 h 43622"/>
                    <a:gd name="connsiteX15" fmla="*/ 19138 w 36322"/>
                    <a:gd name="connsiteY15" fmla="*/ 31252 h 43622"/>
                    <a:gd name="connsiteX16" fmla="*/ 14580 w 36322"/>
                    <a:gd name="connsiteY16" fmla="*/ 32554 h 43622"/>
                    <a:gd name="connsiteX17" fmla="*/ 12627 w 36322"/>
                    <a:gd name="connsiteY17" fmla="*/ 32554 h 43622"/>
                    <a:gd name="connsiteX18" fmla="*/ 8720 w 36322"/>
                    <a:gd name="connsiteY18" fmla="*/ 31252 h 43622"/>
                    <a:gd name="connsiteX19" fmla="*/ 10023 w 36322"/>
                    <a:gd name="connsiteY19" fmla="*/ 24741 h 43622"/>
                    <a:gd name="connsiteX20" fmla="*/ 11976 w 36322"/>
                    <a:gd name="connsiteY20" fmla="*/ 17579 h 43622"/>
                    <a:gd name="connsiteX21" fmla="*/ 15231 w 36322"/>
                    <a:gd name="connsiteY21" fmla="*/ 11068 h 43622"/>
                    <a:gd name="connsiteX22" fmla="*/ 19789 w 36322"/>
                    <a:gd name="connsiteY22" fmla="*/ 9766 h 43622"/>
                    <a:gd name="connsiteX23" fmla="*/ 21742 w 36322"/>
                    <a:gd name="connsiteY23" fmla="*/ 9766 h 43622"/>
                    <a:gd name="connsiteX24" fmla="*/ 25648 w 36322"/>
                    <a:gd name="connsiteY24" fmla="*/ 11068 h 43622"/>
                    <a:gd name="connsiteX25" fmla="*/ 24346 w 36322"/>
                    <a:gd name="connsiteY25" fmla="*/ 17579 h 43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6322" h="43622">
                      <a:moveTo>
                        <a:pt x="26300" y="0"/>
                      </a:moveTo>
                      <a:lnTo>
                        <a:pt x="21742" y="0"/>
                      </a:lnTo>
                      <a:cubicBezTo>
                        <a:pt x="17184" y="0"/>
                        <a:pt x="13278" y="1302"/>
                        <a:pt x="10674" y="3906"/>
                      </a:cubicBezTo>
                      <a:cubicBezTo>
                        <a:pt x="8069" y="6511"/>
                        <a:pt x="5465" y="11068"/>
                        <a:pt x="4163" y="17579"/>
                      </a:cubicBezTo>
                      <a:lnTo>
                        <a:pt x="1559" y="26043"/>
                      </a:lnTo>
                      <a:cubicBezTo>
                        <a:pt x="-395" y="32554"/>
                        <a:pt x="-395" y="37111"/>
                        <a:pt x="908" y="39716"/>
                      </a:cubicBezTo>
                      <a:cubicBezTo>
                        <a:pt x="2210" y="42320"/>
                        <a:pt x="5465" y="43622"/>
                        <a:pt x="10023" y="43622"/>
                      </a:cubicBezTo>
                      <a:lnTo>
                        <a:pt x="14580" y="43622"/>
                      </a:lnTo>
                      <a:cubicBezTo>
                        <a:pt x="19138" y="43622"/>
                        <a:pt x="23044" y="42320"/>
                        <a:pt x="25648" y="39716"/>
                      </a:cubicBezTo>
                      <a:cubicBezTo>
                        <a:pt x="28253" y="37111"/>
                        <a:pt x="30857" y="32554"/>
                        <a:pt x="32159" y="26043"/>
                      </a:cubicBezTo>
                      <a:lnTo>
                        <a:pt x="34764" y="17579"/>
                      </a:lnTo>
                      <a:cubicBezTo>
                        <a:pt x="36717" y="11068"/>
                        <a:pt x="36717" y="6511"/>
                        <a:pt x="35415" y="3906"/>
                      </a:cubicBezTo>
                      <a:cubicBezTo>
                        <a:pt x="34113" y="1302"/>
                        <a:pt x="30857" y="0"/>
                        <a:pt x="26300" y="0"/>
                      </a:cubicBezTo>
                      <a:close/>
                      <a:moveTo>
                        <a:pt x="24346" y="17579"/>
                      </a:moveTo>
                      <a:lnTo>
                        <a:pt x="22393" y="24741"/>
                      </a:lnTo>
                      <a:cubicBezTo>
                        <a:pt x="21091" y="27996"/>
                        <a:pt x="20440" y="30601"/>
                        <a:pt x="19138" y="31252"/>
                      </a:cubicBezTo>
                      <a:cubicBezTo>
                        <a:pt x="18487" y="31903"/>
                        <a:pt x="16533" y="32554"/>
                        <a:pt x="14580" y="32554"/>
                      </a:cubicBezTo>
                      <a:lnTo>
                        <a:pt x="12627" y="32554"/>
                      </a:lnTo>
                      <a:cubicBezTo>
                        <a:pt x="10674" y="32554"/>
                        <a:pt x="9372" y="31903"/>
                        <a:pt x="8720" y="31252"/>
                      </a:cubicBezTo>
                      <a:cubicBezTo>
                        <a:pt x="8069" y="30601"/>
                        <a:pt x="8720" y="27996"/>
                        <a:pt x="10023" y="24741"/>
                      </a:cubicBezTo>
                      <a:lnTo>
                        <a:pt x="11976" y="17579"/>
                      </a:lnTo>
                      <a:cubicBezTo>
                        <a:pt x="13278" y="13673"/>
                        <a:pt x="13929" y="11719"/>
                        <a:pt x="15231" y="11068"/>
                      </a:cubicBezTo>
                      <a:cubicBezTo>
                        <a:pt x="15882" y="10417"/>
                        <a:pt x="17836" y="9766"/>
                        <a:pt x="19789" y="9766"/>
                      </a:cubicBezTo>
                      <a:lnTo>
                        <a:pt x="21742" y="9766"/>
                      </a:lnTo>
                      <a:cubicBezTo>
                        <a:pt x="23695" y="9766"/>
                        <a:pt x="24997" y="10417"/>
                        <a:pt x="25648" y="11068"/>
                      </a:cubicBezTo>
                      <a:cubicBezTo>
                        <a:pt x="25648" y="12370"/>
                        <a:pt x="25648" y="14324"/>
                        <a:pt x="24346" y="17579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" name="Полилиния: фигура 332">
                  <a:extLst>
                    <a:ext uri="{FF2B5EF4-FFF2-40B4-BE49-F238E27FC236}">
                      <a16:creationId xmlns:a16="http://schemas.microsoft.com/office/drawing/2014/main" id="{FC3D5307-7E28-0084-1168-A8412157D173}"/>
                    </a:ext>
                  </a:extLst>
                </p:cNvPr>
                <p:cNvSpPr/>
                <p:nvPr/>
              </p:nvSpPr>
              <p:spPr>
                <a:xfrm>
                  <a:off x="6880356" y="10063072"/>
                  <a:ext cx="52737" cy="42320"/>
                </a:xfrm>
                <a:custGeom>
                  <a:avLst/>
                  <a:gdLst>
                    <a:gd name="connsiteX0" fmla="*/ 35158 w 52737"/>
                    <a:gd name="connsiteY0" fmla="*/ 42320 h 42320"/>
                    <a:gd name="connsiteX1" fmla="*/ 52737 w 52737"/>
                    <a:gd name="connsiteY1" fmla="*/ 0 h 42320"/>
                    <a:gd name="connsiteX2" fmla="*/ 43622 w 52737"/>
                    <a:gd name="connsiteY2" fmla="*/ 0 h 42320"/>
                    <a:gd name="connsiteX3" fmla="*/ 30601 w 52737"/>
                    <a:gd name="connsiteY3" fmla="*/ 32554 h 42320"/>
                    <a:gd name="connsiteX4" fmla="*/ 35158 w 52737"/>
                    <a:gd name="connsiteY4" fmla="*/ 0 h 42320"/>
                    <a:gd name="connsiteX5" fmla="*/ 24741 w 52737"/>
                    <a:gd name="connsiteY5" fmla="*/ 0 h 42320"/>
                    <a:gd name="connsiteX6" fmla="*/ 10417 w 52737"/>
                    <a:gd name="connsiteY6" fmla="*/ 32554 h 42320"/>
                    <a:gd name="connsiteX7" fmla="*/ 16277 w 52737"/>
                    <a:gd name="connsiteY7" fmla="*/ 0 h 42320"/>
                    <a:gd name="connsiteX8" fmla="*/ 7162 w 52737"/>
                    <a:gd name="connsiteY8" fmla="*/ 0 h 42320"/>
                    <a:gd name="connsiteX9" fmla="*/ 0 w 52737"/>
                    <a:gd name="connsiteY9" fmla="*/ 42320 h 42320"/>
                    <a:gd name="connsiteX10" fmla="*/ 13673 w 52737"/>
                    <a:gd name="connsiteY10" fmla="*/ 42320 h 42320"/>
                    <a:gd name="connsiteX11" fmla="*/ 26043 w 52737"/>
                    <a:gd name="connsiteY11" fmla="*/ 13673 h 42320"/>
                    <a:gd name="connsiteX12" fmla="*/ 22137 w 52737"/>
                    <a:gd name="connsiteY12" fmla="*/ 4232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2737" h="42320">
                      <a:moveTo>
                        <a:pt x="35158" y="42320"/>
                      </a:moveTo>
                      <a:lnTo>
                        <a:pt x="52737" y="0"/>
                      </a:lnTo>
                      <a:lnTo>
                        <a:pt x="43622" y="0"/>
                      </a:lnTo>
                      <a:lnTo>
                        <a:pt x="30601" y="32554"/>
                      </a:lnTo>
                      <a:lnTo>
                        <a:pt x="35158" y="0"/>
                      </a:lnTo>
                      <a:lnTo>
                        <a:pt x="24741" y="0"/>
                      </a:lnTo>
                      <a:lnTo>
                        <a:pt x="10417" y="32554"/>
                      </a:lnTo>
                      <a:lnTo>
                        <a:pt x="16277" y="0"/>
                      </a:lnTo>
                      <a:lnTo>
                        <a:pt x="7162" y="0"/>
                      </a:lnTo>
                      <a:lnTo>
                        <a:pt x="0" y="42320"/>
                      </a:lnTo>
                      <a:lnTo>
                        <a:pt x="13673" y="42320"/>
                      </a:lnTo>
                      <a:lnTo>
                        <a:pt x="26043" y="13673"/>
                      </a:lnTo>
                      <a:lnTo>
                        <a:pt x="22137" y="4232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" name="Полилиния: фигура 333">
                  <a:extLst>
                    <a:ext uri="{FF2B5EF4-FFF2-40B4-BE49-F238E27FC236}">
                      <a16:creationId xmlns:a16="http://schemas.microsoft.com/office/drawing/2014/main" id="{F96A1AB9-5E9F-B6B6-18E3-0BA8D00A32E6}"/>
                    </a:ext>
                  </a:extLst>
                </p:cNvPr>
                <p:cNvSpPr/>
                <p:nvPr/>
              </p:nvSpPr>
              <p:spPr>
                <a:xfrm>
                  <a:off x="6925280" y="10063072"/>
                  <a:ext cx="37762" cy="42320"/>
                </a:xfrm>
                <a:custGeom>
                  <a:avLst/>
                  <a:gdLst>
                    <a:gd name="connsiteX0" fmla="*/ 29950 w 37762"/>
                    <a:gd name="connsiteY0" fmla="*/ 24741 h 42320"/>
                    <a:gd name="connsiteX1" fmla="*/ 32554 w 37762"/>
                    <a:gd name="connsiteY1" fmla="*/ 16928 h 42320"/>
                    <a:gd name="connsiteX2" fmla="*/ 16277 w 37762"/>
                    <a:gd name="connsiteY2" fmla="*/ 16928 h 42320"/>
                    <a:gd name="connsiteX3" fmla="*/ 18230 w 37762"/>
                    <a:gd name="connsiteY3" fmla="*/ 9766 h 42320"/>
                    <a:gd name="connsiteX4" fmla="*/ 35158 w 37762"/>
                    <a:gd name="connsiteY4" fmla="*/ 9766 h 42320"/>
                    <a:gd name="connsiteX5" fmla="*/ 37762 w 37762"/>
                    <a:gd name="connsiteY5" fmla="*/ 0 h 42320"/>
                    <a:gd name="connsiteX6" fmla="*/ 11719 w 37762"/>
                    <a:gd name="connsiteY6" fmla="*/ 0 h 42320"/>
                    <a:gd name="connsiteX7" fmla="*/ 0 w 37762"/>
                    <a:gd name="connsiteY7" fmla="*/ 42320 h 42320"/>
                    <a:gd name="connsiteX8" fmla="*/ 26043 w 37762"/>
                    <a:gd name="connsiteY8" fmla="*/ 42320 h 42320"/>
                    <a:gd name="connsiteX9" fmla="*/ 28647 w 37762"/>
                    <a:gd name="connsiteY9" fmla="*/ 33205 h 42320"/>
                    <a:gd name="connsiteX10" fmla="*/ 11719 w 37762"/>
                    <a:gd name="connsiteY10" fmla="*/ 33205 h 42320"/>
                    <a:gd name="connsiteX11" fmla="*/ 13673 w 37762"/>
                    <a:gd name="connsiteY11" fmla="*/ 24741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762" h="42320">
                      <a:moveTo>
                        <a:pt x="29950" y="24741"/>
                      </a:moveTo>
                      <a:lnTo>
                        <a:pt x="32554" y="16928"/>
                      </a:lnTo>
                      <a:lnTo>
                        <a:pt x="16277" y="16928"/>
                      </a:lnTo>
                      <a:lnTo>
                        <a:pt x="18230" y="9766"/>
                      </a:lnTo>
                      <a:lnTo>
                        <a:pt x="35158" y="9766"/>
                      </a:lnTo>
                      <a:lnTo>
                        <a:pt x="37762" y="0"/>
                      </a:lnTo>
                      <a:lnTo>
                        <a:pt x="11719" y="0"/>
                      </a:lnTo>
                      <a:lnTo>
                        <a:pt x="0" y="42320"/>
                      </a:lnTo>
                      <a:lnTo>
                        <a:pt x="26043" y="42320"/>
                      </a:lnTo>
                      <a:lnTo>
                        <a:pt x="28647" y="33205"/>
                      </a:lnTo>
                      <a:lnTo>
                        <a:pt x="11719" y="33205"/>
                      </a:lnTo>
                      <a:lnTo>
                        <a:pt x="13673" y="2474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" name="Полилиния: фигура 334">
                  <a:extLst>
                    <a:ext uri="{FF2B5EF4-FFF2-40B4-BE49-F238E27FC236}">
                      <a16:creationId xmlns:a16="http://schemas.microsoft.com/office/drawing/2014/main" id="{3B0EB85A-F482-1C49-B25B-26698C7E94E4}"/>
                    </a:ext>
                  </a:extLst>
                </p:cNvPr>
                <p:cNvSpPr/>
                <p:nvPr/>
              </p:nvSpPr>
              <p:spPr>
                <a:xfrm>
                  <a:off x="6955881" y="10063072"/>
                  <a:ext cx="38018" cy="42971"/>
                </a:xfrm>
                <a:custGeom>
                  <a:avLst/>
                  <a:gdLst>
                    <a:gd name="connsiteX0" fmla="*/ 35809 w 38018"/>
                    <a:gd name="connsiteY0" fmla="*/ 14975 h 42971"/>
                    <a:gd name="connsiteX1" fmla="*/ 37111 w 38018"/>
                    <a:gd name="connsiteY1" fmla="*/ 11719 h 42971"/>
                    <a:gd name="connsiteX2" fmla="*/ 36460 w 38018"/>
                    <a:gd name="connsiteY2" fmla="*/ 2604 h 42971"/>
                    <a:gd name="connsiteX3" fmla="*/ 26043 w 38018"/>
                    <a:gd name="connsiteY3" fmla="*/ 0 h 42971"/>
                    <a:gd name="connsiteX4" fmla="*/ 12370 w 38018"/>
                    <a:gd name="connsiteY4" fmla="*/ 0 h 42971"/>
                    <a:gd name="connsiteX5" fmla="*/ 0 w 38018"/>
                    <a:gd name="connsiteY5" fmla="*/ 42320 h 42971"/>
                    <a:gd name="connsiteX6" fmla="*/ 9115 w 38018"/>
                    <a:gd name="connsiteY6" fmla="*/ 42320 h 42971"/>
                    <a:gd name="connsiteX7" fmla="*/ 12370 w 38018"/>
                    <a:gd name="connsiteY7" fmla="*/ 29950 h 42971"/>
                    <a:gd name="connsiteX8" fmla="*/ 17579 w 38018"/>
                    <a:gd name="connsiteY8" fmla="*/ 29950 h 42971"/>
                    <a:gd name="connsiteX9" fmla="*/ 20183 w 38018"/>
                    <a:gd name="connsiteY9" fmla="*/ 31252 h 42971"/>
                    <a:gd name="connsiteX10" fmla="*/ 20183 w 38018"/>
                    <a:gd name="connsiteY10" fmla="*/ 35158 h 42971"/>
                    <a:gd name="connsiteX11" fmla="*/ 18230 w 38018"/>
                    <a:gd name="connsiteY11" fmla="*/ 42971 h 42971"/>
                    <a:gd name="connsiteX12" fmla="*/ 27345 w 38018"/>
                    <a:gd name="connsiteY12" fmla="*/ 42971 h 42971"/>
                    <a:gd name="connsiteX13" fmla="*/ 29950 w 38018"/>
                    <a:gd name="connsiteY13" fmla="*/ 34507 h 42971"/>
                    <a:gd name="connsiteX14" fmla="*/ 29950 w 38018"/>
                    <a:gd name="connsiteY14" fmla="*/ 28647 h 42971"/>
                    <a:gd name="connsiteX15" fmla="*/ 25392 w 38018"/>
                    <a:gd name="connsiteY15" fmla="*/ 26043 h 42971"/>
                    <a:gd name="connsiteX16" fmla="*/ 31252 w 38018"/>
                    <a:gd name="connsiteY16" fmla="*/ 23439 h 42971"/>
                    <a:gd name="connsiteX17" fmla="*/ 35809 w 38018"/>
                    <a:gd name="connsiteY17" fmla="*/ 14975 h 42971"/>
                    <a:gd name="connsiteX18" fmla="*/ 26694 w 38018"/>
                    <a:gd name="connsiteY18" fmla="*/ 14324 h 42971"/>
                    <a:gd name="connsiteX19" fmla="*/ 26043 w 38018"/>
                    <a:gd name="connsiteY19" fmla="*/ 15626 h 42971"/>
                    <a:gd name="connsiteX20" fmla="*/ 24090 w 38018"/>
                    <a:gd name="connsiteY20" fmla="*/ 19532 h 42971"/>
                    <a:gd name="connsiteX21" fmla="*/ 20835 w 38018"/>
                    <a:gd name="connsiteY21" fmla="*/ 20835 h 42971"/>
                    <a:gd name="connsiteX22" fmla="*/ 15626 w 38018"/>
                    <a:gd name="connsiteY22" fmla="*/ 20835 h 42971"/>
                    <a:gd name="connsiteX23" fmla="*/ 18881 w 38018"/>
                    <a:gd name="connsiteY23" fmla="*/ 9766 h 42971"/>
                    <a:gd name="connsiteX24" fmla="*/ 24090 w 38018"/>
                    <a:gd name="connsiteY24" fmla="*/ 9766 h 42971"/>
                    <a:gd name="connsiteX25" fmla="*/ 26694 w 38018"/>
                    <a:gd name="connsiteY25" fmla="*/ 11068 h 42971"/>
                    <a:gd name="connsiteX26" fmla="*/ 26694 w 38018"/>
                    <a:gd name="connsiteY26" fmla="*/ 14324 h 42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8018" h="42971">
                      <a:moveTo>
                        <a:pt x="35809" y="14975"/>
                      </a:moveTo>
                      <a:lnTo>
                        <a:pt x="37111" y="11719"/>
                      </a:lnTo>
                      <a:cubicBezTo>
                        <a:pt x="38414" y="7162"/>
                        <a:pt x="38414" y="4558"/>
                        <a:pt x="36460" y="2604"/>
                      </a:cubicBezTo>
                      <a:cubicBezTo>
                        <a:pt x="35158" y="651"/>
                        <a:pt x="31903" y="0"/>
                        <a:pt x="26043" y="0"/>
                      </a:cubicBezTo>
                      <a:lnTo>
                        <a:pt x="12370" y="0"/>
                      </a:lnTo>
                      <a:lnTo>
                        <a:pt x="0" y="42320"/>
                      </a:lnTo>
                      <a:lnTo>
                        <a:pt x="9115" y="42320"/>
                      </a:lnTo>
                      <a:lnTo>
                        <a:pt x="12370" y="29950"/>
                      </a:lnTo>
                      <a:lnTo>
                        <a:pt x="17579" y="29950"/>
                      </a:lnTo>
                      <a:cubicBezTo>
                        <a:pt x="18881" y="29950"/>
                        <a:pt x="20183" y="30601"/>
                        <a:pt x="20183" y="31252"/>
                      </a:cubicBezTo>
                      <a:cubicBezTo>
                        <a:pt x="20835" y="31903"/>
                        <a:pt x="20183" y="33205"/>
                        <a:pt x="20183" y="35158"/>
                      </a:cubicBezTo>
                      <a:lnTo>
                        <a:pt x="18230" y="42971"/>
                      </a:lnTo>
                      <a:lnTo>
                        <a:pt x="27345" y="42971"/>
                      </a:lnTo>
                      <a:lnTo>
                        <a:pt x="29950" y="34507"/>
                      </a:lnTo>
                      <a:cubicBezTo>
                        <a:pt x="30601" y="31903"/>
                        <a:pt x="30601" y="29950"/>
                        <a:pt x="29950" y="28647"/>
                      </a:cubicBezTo>
                      <a:cubicBezTo>
                        <a:pt x="29299" y="27345"/>
                        <a:pt x="27996" y="26043"/>
                        <a:pt x="25392" y="26043"/>
                      </a:cubicBezTo>
                      <a:cubicBezTo>
                        <a:pt x="27996" y="25392"/>
                        <a:pt x="29299" y="24741"/>
                        <a:pt x="31252" y="23439"/>
                      </a:cubicBezTo>
                      <a:cubicBezTo>
                        <a:pt x="33856" y="20183"/>
                        <a:pt x="35158" y="18230"/>
                        <a:pt x="35809" y="14975"/>
                      </a:cubicBezTo>
                      <a:close/>
                      <a:moveTo>
                        <a:pt x="26694" y="14324"/>
                      </a:moveTo>
                      <a:lnTo>
                        <a:pt x="26043" y="15626"/>
                      </a:lnTo>
                      <a:cubicBezTo>
                        <a:pt x="25392" y="17579"/>
                        <a:pt x="24741" y="18881"/>
                        <a:pt x="24090" y="19532"/>
                      </a:cubicBezTo>
                      <a:cubicBezTo>
                        <a:pt x="23439" y="20183"/>
                        <a:pt x="22137" y="20835"/>
                        <a:pt x="20835" y="20835"/>
                      </a:cubicBezTo>
                      <a:lnTo>
                        <a:pt x="15626" y="20835"/>
                      </a:lnTo>
                      <a:lnTo>
                        <a:pt x="18881" y="9766"/>
                      </a:lnTo>
                      <a:lnTo>
                        <a:pt x="24090" y="9766"/>
                      </a:lnTo>
                      <a:cubicBezTo>
                        <a:pt x="25392" y="9766"/>
                        <a:pt x="26694" y="10417"/>
                        <a:pt x="26694" y="11068"/>
                      </a:cubicBezTo>
                      <a:cubicBezTo>
                        <a:pt x="27345" y="11068"/>
                        <a:pt x="27345" y="12370"/>
                        <a:pt x="26694" y="14324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" name="Полилиния: фигура 335">
                  <a:extLst>
                    <a:ext uri="{FF2B5EF4-FFF2-40B4-BE49-F238E27FC236}">
                      <a16:creationId xmlns:a16="http://schemas.microsoft.com/office/drawing/2014/main" id="{51DFE2F4-D6E0-41C8-5443-0C2E369B15BD}"/>
                    </a:ext>
                  </a:extLst>
                </p:cNvPr>
                <p:cNvSpPr/>
                <p:nvPr/>
              </p:nvSpPr>
              <p:spPr>
                <a:xfrm>
                  <a:off x="6636202" y="9826079"/>
                  <a:ext cx="251316" cy="21485"/>
                </a:xfrm>
                <a:custGeom>
                  <a:avLst/>
                  <a:gdLst>
                    <a:gd name="connsiteX0" fmla="*/ 240899 w 251316"/>
                    <a:gd name="connsiteY0" fmla="*/ 20183 h 21485"/>
                    <a:gd name="connsiteX1" fmla="*/ 248061 w 251316"/>
                    <a:gd name="connsiteY1" fmla="*/ 10417 h 21485"/>
                    <a:gd name="connsiteX2" fmla="*/ 248061 w 251316"/>
                    <a:gd name="connsiteY2" fmla="*/ 9766 h 21485"/>
                    <a:gd name="connsiteX3" fmla="*/ 249363 w 251316"/>
                    <a:gd name="connsiteY3" fmla="*/ 5209 h 21485"/>
                    <a:gd name="connsiteX4" fmla="*/ 251316 w 251316"/>
                    <a:gd name="connsiteY4" fmla="*/ 0 h 21485"/>
                    <a:gd name="connsiteX5" fmla="*/ 0 w 251316"/>
                    <a:gd name="connsiteY5" fmla="*/ 14324 h 21485"/>
                    <a:gd name="connsiteX6" fmla="*/ 238946 w 251316"/>
                    <a:gd name="connsiteY6" fmla="*/ 21486 h 21485"/>
                    <a:gd name="connsiteX7" fmla="*/ 240899 w 251316"/>
                    <a:gd name="connsiteY7" fmla="*/ 20183 h 21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316" h="21485">
                      <a:moveTo>
                        <a:pt x="240899" y="20183"/>
                      </a:moveTo>
                      <a:cubicBezTo>
                        <a:pt x="244805" y="18230"/>
                        <a:pt x="246107" y="14975"/>
                        <a:pt x="248061" y="10417"/>
                      </a:cubicBezTo>
                      <a:lnTo>
                        <a:pt x="248061" y="9766"/>
                      </a:lnTo>
                      <a:cubicBezTo>
                        <a:pt x="248712" y="8464"/>
                        <a:pt x="249363" y="6511"/>
                        <a:pt x="249363" y="5209"/>
                      </a:cubicBezTo>
                      <a:cubicBezTo>
                        <a:pt x="250014" y="3255"/>
                        <a:pt x="250665" y="1953"/>
                        <a:pt x="251316" y="0"/>
                      </a:cubicBezTo>
                      <a:lnTo>
                        <a:pt x="0" y="14324"/>
                      </a:lnTo>
                      <a:lnTo>
                        <a:pt x="238946" y="21486"/>
                      </a:lnTo>
                      <a:cubicBezTo>
                        <a:pt x="239597" y="20835"/>
                        <a:pt x="240248" y="20835"/>
                        <a:pt x="240899" y="20183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" name="Полилиния: фигура 336">
                  <a:extLst>
                    <a:ext uri="{FF2B5EF4-FFF2-40B4-BE49-F238E27FC236}">
                      <a16:creationId xmlns:a16="http://schemas.microsoft.com/office/drawing/2014/main" id="{C602BC6E-64D4-A0A2-879E-9DA6FB8EC766}"/>
                    </a:ext>
                  </a:extLst>
                </p:cNvPr>
                <p:cNvSpPr/>
                <p:nvPr/>
              </p:nvSpPr>
              <p:spPr>
                <a:xfrm>
                  <a:off x="6636853" y="9751856"/>
                  <a:ext cx="353535" cy="23438"/>
                </a:xfrm>
                <a:custGeom>
                  <a:avLst/>
                  <a:gdLst>
                    <a:gd name="connsiteX0" fmla="*/ 353535 w 353535"/>
                    <a:gd name="connsiteY0" fmla="*/ 0 h 23438"/>
                    <a:gd name="connsiteX1" fmla="*/ 0 w 353535"/>
                    <a:gd name="connsiteY1" fmla="*/ 15626 h 23438"/>
                    <a:gd name="connsiteX2" fmla="*/ 325539 w 353535"/>
                    <a:gd name="connsiteY2" fmla="*/ 23439 h 23438"/>
                    <a:gd name="connsiteX3" fmla="*/ 353535 w 353535"/>
                    <a:gd name="connsiteY3" fmla="*/ 0 h 23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3535" h="23438">
                      <a:moveTo>
                        <a:pt x="353535" y="0"/>
                      </a:moveTo>
                      <a:lnTo>
                        <a:pt x="0" y="15626"/>
                      </a:lnTo>
                      <a:lnTo>
                        <a:pt x="325539" y="23439"/>
                      </a:lnTo>
                      <a:cubicBezTo>
                        <a:pt x="335305" y="14975"/>
                        <a:pt x="344420" y="8464"/>
                        <a:pt x="353535" y="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" name="Полилиния: фигура 337">
                  <a:extLst>
                    <a:ext uri="{FF2B5EF4-FFF2-40B4-BE49-F238E27FC236}">
                      <a16:creationId xmlns:a16="http://schemas.microsoft.com/office/drawing/2014/main" id="{D8D78F05-18EE-3AB4-D827-51231FA31ACD}"/>
                    </a:ext>
                  </a:extLst>
                </p:cNvPr>
                <p:cNvSpPr/>
                <p:nvPr/>
              </p:nvSpPr>
              <p:spPr>
                <a:xfrm>
                  <a:off x="6636202" y="9854076"/>
                  <a:ext cx="226575" cy="20183"/>
                </a:xfrm>
                <a:custGeom>
                  <a:avLst/>
                  <a:gdLst>
                    <a:gd name="connsiteX0" fmla="*/ 226575 w 226575"/>
                    <a:gd name="connsiteY0" fmla="*/ 0 h 20183"/>
                    <a:gd name="connsiteX1" fmla="*/ 0 w 226575"/>
                    <a:gd name="connsiteY1" fmla="*/ 13673 h 20183"/>
                    <a:gd name="connsiteX2" fmla="*/ 206392 w 226575"/>
                    <a:gd name="connsiteY2" fmla="*/ 20183 h 20183"/>
                    <a:gd name="connsiteX3" fmla="*/ 226575 w 226575"/>
                    <a:gd name="connsiteY3" fmla="*/ 0 h 2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575" h="20183">
                      <a:moveTo>
                        <a:pt x="226575" y="0"/>
                      </a:moveTo>
                      <a:lnTo>
                        <a:pt x="0" y="13673"/>
                      </a:lnTo>
                      <a:lnTo>
                        <a:pt x="206392" y="20183"/>
                      </a:lnTo>
                      <a:cubicBezTo>
                        <a:pt x="212251" y="12370"/>
                        <a:pt x="218762" y="5860"/>
                        <a:pt x="226575" y="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" name="Полилиния: фигура 338">
                  <a:extLst>
                    <a:ext uri="{FF2B5EF4-FFF2-40B4-BE49-F238E27FC236}">
                      <a16:creationId xmlns:a16="http://schemas.microsoft.com/office/drawing/2014/main" id="{46577C39-0485-A9F3-FC64-3F02287B391E}"/>
                    </a:ext>
                  </a:extLst>
                </p:cNvPr>
                <p:cNvSpPr/>
                <p:nvPr/>
              </p:nvSpPr>
              <p:spPr>
                <a:xfrm>
                  <a:off x="6636853" y="9777248"/>
                  <a:ext cx="323585" cy="21485"/>
                </a:xfrm>
                <a:custGeom>
                  <a:avLst/>
                  <a:gdLst>
                    <a:gd name="connsiteX0" fmla="*/ 304704 w 323585"/>
                    <a:gd name="connsiteY0" fmla="*/ 14324 h 21485"/>
                    <a:gd name="connsiteX1" fmla="*/ 323586 w 323585"/>
                    <a:gd name="connsiteY1" fmla="*/ 0 h 21485"/>
                    <a:gd name="connsiteX2" fmla="*/ 0 w 323585"/>
                    <a:gd name="connsiteY2" fmla="*/ 14975 h 21485"/>
                    <a:gd name="connsiteX3" fmla="*/ 291683 w 323585"/>
                    <a:gd name="connsiteY3" fmla="*/ 21486 h 21485"/>
                    <a:gd name="connsiteX4" fmla="*/ 304704 w 323585"/>
                    <a:gd name="connsiteY4" fmla="*/ 14324 h 21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3585" h="21485">
                      <a:moveTo>
                        <a:pt x="304704" y="14324"/>
                      </a:moveTo>
                      <a:cubicBezTo>
                        <a:pt x="311215" y="9766"/>
                        <a:pt x="317075" y="4558"/>
                        <a:pt x="323586" y="0"/>
                      </a:cubicBezTo>
                      <a:lnTo>
                        <a:pt x="0" y="14975"/>
                      </a:lnTo>
                      <a:lnTo>
                        <a:pt x="291683" y="21486"/>
                      </a:lnTo>
                      <a:cubicBezTo>
                        <a:pt x="296240" y="19532"/>
                        <a:pt x="300147" y="16928"/>
                        <a:pt x="304704" y="14324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" name="Полилиния: фигура 339">
                  <a:extLst>
                    <a:ext uri="{FF2B5EF4-FFF2-40B4-BE49-F238E27FC236}">
                      <a16:creationId xmlns:a16="http://schemas.microsoft.com/office/drawing/2014/main" id="{182911AB-DB42-C71C-DED0-3EF001E62896}"/>
                    </a:ext>
                  </a:extLst>
                </p:cNvPr>
                <p:cNvSpPr/>
                <p:nvPr/>
              </p:nvSpPr>
              <p:spPr>
                <a:xfrm>
                  <a:off x="6636202" y="9801338"/>
                  <a:ext cx="283218" cy="20834"/>
                </a:xfrm>
                <a:custGeom>
                  <a:avLst/>
                  <a:gdLst>
                    <a:gd name="connsiteX0" fmla="*/ 255223 w 283218"/>
                    <a:gd name="connsiteY0" fmla="*/ 16277 h 20834"/>
                    <a:gd name="connsiteX1" fmla="*/ 279963 w 283218"/>
                    <a:gd name="connsiteY1" fmla="*/ 651 h 20834"/>
                    <a:gd name="connsiteX2" fmla="*/ 283219 w 283218"/>
                    <a:gd name="connsiteY2" fmla="*/ 0 h 20834"/>
                    <a:gd name="connsiteX3" fmla="*/ 0 w 283218"/>
                    <a:gd name="connsiteY3" fmla="*/ 14324 h 20834"/>
                    <a:gd name="connsiteX4" fmla="*/ 252618 w 283218"/>
                    <a:gd name="connsiteY4" fmla="*/ 20834 h 20834"/>
                    <a:gd name="connsiteX5" fmla="*/ 255223 w 283218"/>
                    <a:gd name="connsiteY5" fmla="*/ 16277 h 2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3218" h="20834">
                      <a:moveTo>
                        <a:pt x="255223" y="16277"/>
                      </a:moveTo>
                      <a:cubicBezTo>
                        <a:pt x="259780" y="7162"/>
                        <a:pt x="268895" y="1302"/>
                        <a:pt x="279963" y="651"/>
                      </a:cubicBezTo>
                      <a:cubicBezTo>
                        <a:pt x="281266" y="651"/>
                        <a:pt x="281917" y="0"/>
                        <a:pt x="283219" y="0"/>
                      </a:cubicBezTo>
                      <a:lnTo>
                        <a:pt x="0" y="14324"/>
                      </a:lnTo>
                      <a:lnTo>
                        <a:pt x="252618" y="20834"/>
                      </a:lnTo>
                      <a:cubicBezTo>
                        <a:pt x="253920" y="19532"/>
                        <a:pt x="254571" y="17579"/>
                        <a:pt x="255223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" name="Полилиния: фигура 340">
                  <a:extLst>
                    <a:ext uri="{FF2B5EF4-FFF2-40B4-BE49-F238E27FC236}">
                      <a16:creationId xmlns:a16="http://schemas.microsoft.com/office/drawing/2014/main" id="{F223D837-C457-AD07-5D84-50D5EC458C4D}"/>
                    </a:ext>
                  </a:extLst>
                </p:cNvPr>
                <p:cNvSpPr/>
                <p:nvPr/>
              </p:nvSpPr>
              <p:spPr>
                <a:xfrm>
                  <a:off x="6721679" y="9687110"/>
                  <a:ext cx="430827" cy="341489"/>
                </a:xfrm>
                <a:custGeom>
                  <a:avLst/>
                  <a:gdLst>
                    <a:gd name="connsiteX0" fmla="*/ 427572 w 430827"/>
                    <a:gd name="connsiteY0" fmla="*/ 73861 h 341489"/>
                    <a:gd name="connsiteX1" fmla="*/ 421712 w 430827"/>
                    <a:gd name="connsiteY1" fmla="*/ 81023 h 341489"/>
                    <a:gd name="connsiteX2" fmla="*/ 427572 w 430827"/>
                    <a:gd name="connsiteY2" fmla="*/ 66048 h 341489"/>
                    <a:gd name="connsiteX3" fmla="*/ 418457 w 430827"/>
                    <a:gd name="connsiteY3" fmla="*/ 79721 h 341489"/>
                    <a:gd name="connsiteX4" fmla="*/ 417155 w 430827"/>
                    <a:gd name="connsiteY4" fmla="*/ 64095 h 341489"/>
                    <a:gd name="connsiteX5" fmla="*/ 415202 w 430827"/>
                    <a:gd name="connsiteY5" fmla="*/ 73861 h 341489"/>
                    <a:gd name="connsiteX6" fmla="*/ 411946 w 430827"/>
                    <a:gd name="connsiteY6" fmla="*/ 82976 h 341489"/>
                    <a:gd name="connsiteX7" fmla="*/ 409342 w 430827"/>
                    <a:gd name="connsiteY7" fmla="*/ 83627 h 341489"/>
                    <a:gd name="connsiteX8" fmla="*/ 408691 w 430827"/>
                    <a:gd name="connsiteY8" fmla="*/ 81023 h 341489"/>
                    <a:gd name="connsiteX9" fmla="*/ 411295 w 430827"/>
                    <a:gd name="connsiteY9" fmla="*/ 76465 h 341489"/>
                    <a:gd name="connsiteX10" fmla="*/ 411946 w 430827"/>
                    <a:gd name="connsiteY10" fmla="*/ 70606 h 341489"/>
                    <a:gd name="connsiteX11" fmla="*/ 398274 w 430827"/>
                    <a:gd name="connsiteY11" fmla="*/ 97951 h 341489"/>
                    <a:gd name="connsiteX12" fmla="*/ 404133 w 430827"/>
                    <a:gd name="connsiteY12" fmla="*/ 97300 h 341489"/>
                    <a:gd name="connsiteX13" fmla="*/ 398274 w 430827"/>
                    <a:gd name="connsiteY13" fmla="*/ 99904 h 341489"/>
                    <a:gd name="connsiteX14" fmla="*/ 394367 w 430827"/>
                    <a:gd name="connsiteY14" fmla="*/ 103160 h 341489"/>
                    <a:gd name="connsiteX15" fmla="*/ 378090 w 430827"/>
                    <a:gd name="connsiteY15" fmla="*/ 125947 h 341489"/>
                    <a:gd name="connsiteX16" fmla="*/ 366371 w 430827"/>
                    <a:gd name="connsiteY16" fmla="*/ 147433 h 341489"/>
                    <a:gd name="connsiteX17" fmla="*/ 365720 w 430827"/>
                    <a:gd name="connsiteY17" fmla="*/ 142875 h 341489"/>
                    <a:gd name="connsiteX18" fmla="*/ 368324 w 430827"/>
                    <a:gd name="connsiteY18" fmla="*/ 130505 h 341489"/>
                    <a:gd name="connsiteX19" fmla="*/ 366371 w 430827"/>
                    <a:gd name="connsiteY19" fmla="*/ 114228 h 341489"/>
                    <a:gd name="connsiteX20" fmla="*/ 354651 w 430827"/>
                    <a:gd name="connsiteY20" fmla="*/ 104462 h 341489"/>
                    <a:gd name="connsiteX21" fmla="*/ 353349 w 430827"/>
                    <a:gd name="connsiteY21" fmla="*/ 103811 h 341489"/>
                    <a:gd name="connsiteX22" fmla="*/ 361162 w 430827"/>
                    <a:gd name="connsiteY22" fmla="*/ 107066 h 341489"/>
                    <a:gd name="connsiteX23" fmla="*/ 355954 w 430827"/>
                    <a:gd name="connsiteY23" fmla="*/ 94696 h 341489"/>
                    <a:gd name="connsiteX24" fmla="*/ 352698 w 430827"/>
                    <a:gd name="connsiteY24" fmla="*/ 91440 h 341489"/>
                    <a:gd name="connsiteX25" fmla="*/ 348141 w 430827"/>
                    <a:gd name="connsiteY25" fmla="*/ 83627 h 341489"/>
                    <a:gd name="connsiteX26" fmla="*/ 354651 w 430827"/>
                    <a:gd name="connsiteY26" fmla="*/ 90138 h 341489"/>
                    <a:gd name="connsiteX27" fmla="*/ 362464 w 430827"/>
                    <a:gd name="connsiteY27" fmla="*/ 92742 h 341489"/>
                    <a:gd name="connsiteX28" fmla="*/ 365069 w 430827"/>
                    <a:gd name="connsiteY28" fmla="*/ 91440 h 341489"/>
                    <a:gd name="connsiteX29" fmla="*/ 367673 w 430827"/>
                    <a:gd name="connsiteY29" fmla="*/ 89487 h 341489"/>
                    <a:gd name="connsiteX30" fmla="*/ 369626 w 430827"/>
                    <a:gd name="connsiteY30" fmla="*/ 88836 h 341489"/>
                    <a:gd name="connsiteX31" fmla="*/ 372231 w 430827"/>
                    <a:gd name="connsiteY31" fmla="*/ 88185 h 341489"/>
                    <a:gd name="connsiteX32" fmla="*/ 374835 w 430827"/>
                    <a:gd name="connsiteY32" fmla="*/ 87534 h 341489"/>
                    <a:gd name="connsiteX33" fmla="*/ 378741 w 430827"/>
                    <a:gd name="connsiteY33" fmla="*/ 84929 h 341489"/>
                    <a:gd name="connsiteX34" fmla="*/ 383299 w 430827"/>
                    <a:gd name="connsiteY34" fmla="*/ 75163 h 341489"/>
                    <a:gd name="connsiteX35" fmla="*/ 391112 w 430827"/>
                    <a:gd name="connsiteY35" fmla="*/ 64095 h 341489"/>
                    <a:gd name="connsiteX36" fmla="*/ 394367 w 430827"/>
                    <a:gd name="connsiteY36" fmla="*/ 61491 h 341489"/>
                    <a:gd name="connsiteX37" fmla="*/ 397623 w 430827"/>
                    <a:gd name="connsiteY37" fmla="*/ 57584 h 341489"/>
                    <a:gd name="connsiteX38" fmla="*/ 388507 w 430827"/>
                    <a:gd name="connsiteY38" fmla="*/ 33494 h 341489"/>
                    <a:gd name="connsiteX39" fmla="*/ 375486 w 430827"/>
                    <a:gd name="connsiteY39" fmla="*/ 25030 h 341489"/>
                    <a:gd name="connsiteX40" fmla="*/ 381997 w 430827"/>
                    <a:gd name="connsiteY40" fmla="*/ 29588 h 341489"/>
                    <a:gd name="connsiteX41" fmla="*/ 387205 w 430827"/>
                    <a:gd name="connsiteY41" fmla="*/ 35448 h 341489"/>
                    <a:gd name="connsiteX42" fmla="*/ 386554 w 430827"/>
                    <a:gd name="connsiteY42" fmla="*/ 36099 h 341489"/>
                    <a:gd name="connsiteX43" fmla="*/ 361162 w 430827"/>
                    <a:gd name="connsiteY43" fmla="*/ 28286 h 341489"/>
                    <a:gd name="connsiteX44" fmla="*/ 341630 w 430827"/>
                    <a:gd name="connsiteY44" fmla="*/ 46516 h 341489"/>
                    <a:gd name="connsiteX45" fmla="*/ 363115 w 430827"/>
                    <a:gd name="connsiteY45" fmla="*/ 24379 h 341489"/>
                    <a:gd name="connsiteX46" fmla="*/ 342281 w 430827"/>
                    <a:gd name="connsiteY46" fmla="*/ 33494 h 341489"/>
                    <a:gd name="connsiteX47" fmla="*/ 337723 w 430827"/>
                    <a:gd name="connsiteY47" fmla="*/ 54329 h 341489"/>
                    <a:gd name="connsiteX48" fmla="*/ 322749 w 430827"/>
                    <a:gd name="connsiteY48" fmla="*/ 82325 h 341489"/>
                    <a:gd name="connsiteX49" fmla="*/ 320144 w 430827"/>
                    <a:gd name="connsiteY49" fmla="*/ 81674 h 341489"/>
                    <a:gd name="connsiteX50" fmla="*/ 326004 w 430827"/>
                    <a:gd name="connsiteY50" fmla="*/ 79070 h 341489"/>
                    <a:gd name="connsiteX51" fmla="*/ 336421 w 430827"/>
                    <a:gd name="connsiteY51" fmla="*/ 62793 h 341489"/>
                    <a:gd name="connsiteX52" fmla="*/ 327306 w 430827"/>
                    <a:gd name="connsiteY52" fmla="*/ 47167 h 341489"/>
                    <a:gd name="connsiteX53" fmla="*/ 307123 w 430827"/>
                    <a:gd name="connsiteY53" fmla="*/ 41958 h 341489"/>
                    <a:gd name="connsiteX54" fmla="*/ 324051 w 430827"/>
                    <a:gd name="connsiteY54" fmla="*/ 41307 h 341489"/>
                    <a:gd name="connsiteX55" fmla="*/ 279777 w 430827"/>
                    <a:gd name="connsiteY55" fmla="*/ 940 h 341489"/>
                    <a:gd name="connsiteX56" fmla="*/ 249828 w 430827"/>
                    <a:gd name="connsiteY56" fmla="*/ 2894 h 341489"/>
                    <a:gd name="connsiteX57" fmla="*/ 239411 w 430827"/>
                    <a:gd name="connsiteY57" fmla="*/ 5498 h 341489"/>
                    <a:gd name="connsiteX58" fmla="*/ 232900 w 430827"/>
                    <a:gd name="connsiteY58" fmla="*/ 8753 h 341489"/>
                    <a:gd name="connsiteX59" fmla="*/ 259594 w 430827"/>
                    <a:gd name="connsiteY59" fmla="*/ 3545 h 341489"/>
                    <a:gd name="connsiteX60" fmla="*/ 258943 w 430827"/>
                    <a:gd name="connsiteY60" fmla="*/ 4847 h 341489"/>
                    <a:gd name="connsiteX61" fmla="*/ 257641 w 430827"/>
                    <a:gd name="connsiteY61" fmla="*/ 5498 h 341489"/>
                    <a:gd name="connsiteX62" fmla="*/ 221180 w 430827"/>
                    <a:gd name="connsiteY62" fmla="*/ 16566 h 341489"/>
                    <a:gd name="connsiteX63" fmla="*/ 209461 w 430827"/>
                    <a:gd name="connsiteY63" fmla="*/ 20473 h 341489"/>
                    <a:gd name="connsiteX64" fmla="*/ 202299 w 430827"/>
                    <a:gd name="connsiteY64" fmla="*/ 19822 h 341489"/>
                    <a:gd name="connsiteX65" fmla="*/ 187324 w 430827"/>
                    <a:gd name="connsiteY65" fmla="*/ 17868 h 341489"/>
                    <a:gd name="connsiteX66" fmla="*/ 180163 w 430827"/>
                    <a:gd name="connsiteY66" fmla="*/ 17217 h 341489"/>
                    <a:gd name="connsiteX67" fmla="*/ 184069 w 430827"/>
                    <a:gd name="connsiteY67" fmla="*/ 19822 h 341489"/>
                    <a:gd name="connsiteX68" fmla="*/ 191231 w 430827"/>
                    <a:gd name="connsiteY68" fmla="*/ 23728 h 341489"/>
                    <a:gd name="connsiteX69" fmla="*/ 188627 w 430827"/>
                    <a:gd name="connsiteY69" fmla="*/ 24379 h 341489"/>
                    <a:gd name="connsiteX70" fmla="*/ 173001 w 430827"/>
                    <a:gd name="connsiteY70" fmla="*/ 26332 h 341489"/>
                    <a:gd name="connsiteX71" fmla="*/ 186673 w 430827"/>
                    <a:gd name="connsiteY71" fmla="*/ 28286 h 341489"/>
                    <a:gd name="connsiteX72" fmla="*/ 187975 w 430827"/>
                    <a:gd name="connsiteY72" fmla="*/ 30890 h 341489"/>
                    <a:gd name="connsiteX73" fmla="*/ 175605 w 430827"/>
                    <a:gd name="connsiteY73" fmla="*/ 36099 h 341489"/>
                    <a:gd name="connsiteX74" fmla="*/ 174303 w 430827"/>
                    <a:gd name="connsiteY74" fmla="*/ 38052 h 341489"/>
                    <a:gd name="connsiteX75" fmla="*/ 175605 w 430827"/>
                    <a:gd name="connsiteY75" fmla="*/ 39354 h 341489"/>
                    <a:gd name="connsiteX76" fmla="*/ 178860 w 430827"/>
                    <a:gd name="connsiteY76" fmla="*/ 38703 h 341489"/>
                    <a:gd name="connsiteX77" fmla="*/ 193184 w 430827"/>
                    <a:gd name="connsiteY77" fmla="*/ 34796 h 341489"/>
                    <a:gd name="connsiteX78" fmla="*/ 182767 w 430827"/>
                    <a:gd name="connsiteY78" fmla="*/ 45214 h 341489"/>
                    <a:gd name="connsiteX79" fmla="*/ 181465 w 430827"/>
                    <a:gd name="connsiteY79" fmla="*/ 47818 h 341489"/>
                    <a:gd name="connsiteX80" fmla="*/ 197091 w 430827"/>
                    <a:gd name="connsiteY80" fmla="*/ 38703 h 341489"/>
                    <a:gd name="connsiteX81" fmla="*/ 195788 w 430827"/>
                    <a:gd name="connsiteY81" fmla="*/ 47818 h 341489"/>
                    <a:gd name="connsiteX82" fmla="*/ 202299 w 430827"/>
                    <a:gd name="connsiteY82" fmla="*/ 44563 h 341489"/>
                    <a:gd name="connsiteX83" fmla="*/ 217925 w 430827"/>
                    <a:gd name="connsiteY83" fmla="*/ 28937 h 341489"/>
                    <a:gd name="connsiteX84" fmla="*/ 243317 w 430827"/>
                    <a:gd name="connsiteY84" fmla="*/ 23728 h 341489"/>
                    <a:gd name="connsiteX85" fmla="*/ 275220 w 430827"/>
                    <a:gd name="connsiteY85" fmla="*/ 23077 h 341489"/>
                    <a:gd name="connsiteX86" fmla="*/ 291497 w 430827"/>
                    <a:gd name="connsiteY86" fmla="*/ 31541 h 341489"/>
                    <a:gd name="connsiteX87" fmla="*/ 292799 w 430827"/>
                    <a:gd name="connsiteY87" fmla="*/ 34145 h 341489"/>
                    <a:gd name="connsiteX88" fmla="*/ 276522 w 430827"/>
                    <a:gd name="connsiteY88" fmla="*/ 26332 h 341489"/>
                    <a:gd name="connsiteX89" fmla="*/ 279126 w 430827"/>
                    <a:gd name="connsiteY89" fmla="*/ 31541 h 341489"/>
                    <a:gd name="connsiteX90" fmla="*/ 293450 w 430827"/>
                    <a:gd name="connsiteY90" fmla="*/ 48469 h 341489"/>
                    <a:gd name="connsiteX91" fmla="*/ 309727 w 430827"/>
                    <a:gd name="connsiteY91" fmla="*/ 64746 h 341489"/>
                    <a:gd name="connsiteX92" fmla="*/ 307774 w 430827"/>
                    <a:gd name="connsiteY92" fmla="*/ 87534 h 341489"/>
                    <a:gd name="connsiteX93" fmla="*/ 308425 w 430827"/>
                    <a:gd name="connsiteY93" fmla="*/ 85581 h 341489"/>
                    <a:gd name="connsiteX94" fmla="*/ 309076 w 430827"/>
                    <a:gd name="connsiteY94" fmla="*/ 83627 h 341489"/>
                    <a:gd name="connsiteX95" fmla="*/ 303867 w 430827"/>
                    <a:gd name="connsiteY95" fmla="*/ 62793 h 341489"/>
                    <a:gd name="connsiteX96" fmla="*/ 288893 w 430827"/>
                    <a:gd name="connsiteY96" fmla="*/ 50422 h 341489"/>
                    <a:gd name="connsiteX97" fmla="*/ 290195 w 430827"/>
                    <a:gd name="connsiteY97" fmla="*/ 51725 h 341489"/>
                    <a:gd name="connsiteX98" fmla="*/ 225087 w 430827"/>
                    <a:gd name="connsiteY98" fmla="*/ 105764 h 341489"/>
                    <a:gd name="connsiteX99" fmla="*/ 198393 w 430827"/>
                    <a:gd name="connsiteY99" fmla="*/ 116832 h 341489"/>
                    <a:gd name="connsiteX100" fmla="*/ 176256 w 430827"/>
                    <a:gd name="connsiteY100" fmla="*/ 131156 h 341489"/>
                    <a:gd name="connsiteX101" fmla="*/ 171047 w 430827"/>
                    <a:gd name="connsiteY101" fmla="*/ 144829 h 341489"/>
                    <a:gd name="connsiteX102" fmla="*/ 169745 w 430827"/>
                    <a:gd name="connsiteY102" fmla="*/ 149386 h 341489"/>
                    <a:gd name="connsiteX103" fmla="*/ 169745 w 430827"/>
                    <a:gd name="connsiteY103" fmla="*/ 150037 h 341489"/>
                    <a:gd name="connsiteX104" fmla="*/ 161281 w 430827"/>
                    <a:gd name="connsiteY104" fmla="*/ 161757 h 341489"/>
                    <a:gd name="connsiteX105" fmla="*/ 123519 w 430827"/>
                    <a:gd name="connsiteY105" fmla="*/ 194962 h 341489"/>
                    <a:gd name="connsiteX106" fmla="*/ 123519 w 430827"/>
                    <a:gd name="connsiteY106" fmla="*/ 195613 h 341489"/>
                    <a:gd name="connsiteX107" fmla="*/ 110497 w 430827"/>
                    <a:gd name="connsiteY107" fmla="*/ 208634 h 341489"/>
                    <a:gd name="connsiteX108" fmla="*/ 103335 w 430827"/>
                    <a:gd name="connsiteY108" fmla="*/ 210587 h 341489"/>
                    <a:gd name="connsiteX109" fmla="*/ 98778 w 430827"/>
                    <a:gd name="connsiteY109" fmla="*/ 211239 h 341489"/>
                    <a:gd name="connsiteX110" fmla="*/ 70781 w 430827"/>
                    <a:gd name="connsiteY110" fmla="*/ 232073 h 341489"/>
                    <a:gd name="connsiteX111" fmla="*/ 64271 w 430827"/>
                    <a:gd name="connsiteY111" fmla="*/ 251605 h 341489"/>
                    <a:gd name="connsiteX112" fmla="*/ 63620 w 430827"/>
                    <a:gd name="connsiteY112" fmla="*/ 256163 h 341489"/>
                    <a:gd name="connsiteX113" fmla="*/ 61666 w 430827"/>
                    <a:gd name="connsiteY113" fmla="*/ 251605 h 341489"/>
                    <a:gd name="connsiteX114" fmla="*/ 61666 w 430827"/>
                    <a:gd name="connsiteY114" fmla="*/ 239235 h 341489"/>
                    <a:gd name="connsiteX115" fmla="*/ 60364 w 430827"/>
                    <a:gd name="connsiteY115" fmla="*/ 239886 h 341489"/>
                    <a:gd name="connsiteX116" fmla="*/ 59062 w 430827"/>
                    <a:gd name="connsiteY116" fmla="*/ 241188 h 341489"/>
                    <a:gd name="connsiteX117" fmla="*/ 23904 w 430827"/>
                    <a:gd name="connsiteY117" fmla="*/ 278300 h 341489"/>
                    <a:gd name="connsiteX118" fmla="*/ 23253 w 430827"/>
                    <a:gd name="connsiteY118" fmla="*/ 278300 h 341489"/>
                    <a:gd name="connsiteX119" fmla="*/ 22602 w 430827"/>
                    <a:gd name="connsiteY119" fmla="*/ 280253 h 341489"/>
                    <a:gd name="connsiteX120" fmla="*/ 20648 w 430827"/>
                    <a:gd name="connsiteY120" fmla="*/ 289368 h 341489"/>
                    <a:gd name="connsiteX121" fmla="*/ 20648 w 430827"/>
                    <a:gd name="connsiteY121" fmla="*/ 292623 h 341489"/>
                    <a:gd name="connsiteX122" fmla="*/ 20648 w 430827"/>
                    <a:gd name="connsiteY122" fmla="*/ 279602 h 341489"/>
                    <a:gd name="connsiteX123" fmla="*/ 21951 w 430827"/>
                    <a:gd name="connsiteY123" fmla="*/ 276346 h 341489"/>
                    <a:gd name="connsiteX124" fmla="*/ 21951 w 430827"/>
                    <a:gd name="connsiteY124" fmla="*/ 276346 h 341489"/>
                    <a:gd name="connsiteX125" fmla="*/ 21951 w 430827"/>
                    <a:gd name="connsiteY125" fmla="*/ 276346 h 341489"/>
                    <a:gd name="connsiteX126" fmla="*/ 20648 w 430827"/>
                    <a:gd name="connsiteY126" fmla="*/ 272440 h 341489"/>
                    <a:gd name="connsiteX127" fmla="*/ 6976 w 430827"/>
                    <a:gd name="connsiteY127" fmla="*/ 273742 h 341489"/>
                    <a:gd name="connsiteX128" fmla="*/ 1116 w 430827"/>
                    <a:gd name="connsiteY128" fmla="*/ 293925 h 341489"/>
                    <a:gd name="connsiteX129" fmla="*/ 3069 w 430827"/>
                    <a:gd name="connsiteY129" fmla="*/ 304994 h 341489"/>
                    <a:gd name="connsiteX130" fmla="*/ 2418 w 430827"/>
                    <a:gd name="connsiteY130" fmla="*/ 322573 h 341489"/>
                    <a:gd name="connsiteX131" fmla="*/ 19997 w 430827"/>
                    <a:gd name="connsiteY131" fmla="*/ 341454 h 341489"/>
                    <a:gd name="connsiteX132" fmla="*/ 24555 w 430827"/>
                    <a:gd name="connsiteY132" fmla="*/ 340152 h 341489"/>
                    <a:gd name="connsiteX133" fmla="*/ 21951 w 430827"/>
                    <a:gd name="connsiteY133" fmla="*/ 336246 h 341489"/>
                    <a:gd name="connsiteX134" fmla="*/ 19346 w 430827"/>
                    <a:gd name="connsiteY134" fmla="*/ 321922 h 341489"/>
                    <a:gd name="connsiteX135" fmla="*/ 33019 w 430827"/>
                    <a:gd name="connsiteY135" fmla="*/ 287415 h 341489"/>
                    <a:gd name="connsiteX136" fmla="*/ 34321 w 430827"/>
                    <a:gd name="connsiteY136" fmla="*/ 284810 h 341489"/>
                    <a:gd name="connsiteX137" fmla="*/ 34972 w 430827"/>
                    <a:gd name="connsiteY137" fmla="*/ 284810 h 341489"/>
                    <a:gd name="connsiteX138" fmla="*/ 34321 w 430827"/>
                    <a:gd name="connsiteY138" fmla="*/ 294577 h 341489"/>
                    <a:gd name="connsiteX139" fmla="*/ 36925 w 430827"/>
                    <a:gd name="connsiteY139" fmla="*/ 291321 h 341489"/>
                    <a:gd name="connsiteX140" fmla="*/ 66224 w 430827"/>
                    <a:gd name="connsiteY140" fmla="*/ 269185 h 341489"/>
                    <a:gd name="connsiteX141" fmla="*/ 109846 w 430827"/>
                    <a:gd name="connsiteY141" fmla="*/ 241839 h 341489"/>
                    <a:gd name="connsiteX142" fmla="*/ 120263 w 430827"/>
                    <a:gd name="connsiteY142" fmla="*/ 235980 h 341489"/>
                    <a:gd name="connsiteX143" fmla="*/ 127425 w 430827"/>
                    <a:gd name="connsiteY143" fmla="*/ 233375 h 341489"/>
                    <a:gd name="connsiteX144" fmla="*/ 137191 w 430827"/>
                    <a:gd name="connsiteY144" fmla="*/ 226864 h 341489"/>
                    <a:gd name="connsiteX145" fmla="*/ 129378 w 430827"/>
                    <a:gd name="connsiteY145" fmla="*/ 227516 h 341489"/>
                    <a:gd name="connsiteX146" fmla="*/ 131983 w 430827"/>
                    <a:gd name="connsiteY146" fmla="*/ 225562 h 341489"/>
                    <a:gd name="connsiteX147" fmla="*/ 160630 w 430827"/>
                    <a:gd name="connsiteY147" fmla="*/ 218400 h 341489"/>
                    <a:gd name="connsiteX148" fmla="*/ 200997 w 430827"/>
                    <a:gd name="connsiteY148" fmla="*/ 189102 h 341489"/>
                    <a:gd name="connsiteX149" fmla="*/ 204903 w 430827"/>
                    <a:gd name="connsiteY149" fmla="*/ 188451 h 341489"/>
                    <a:gd name="connsiteX150" fmla="*/ 242666 w 430827"/>
                    <a:gd name="connsiteY150" fmla="*/ 213843 h 341489"/>
                    <a:gd name="connsiteX151" fmla="*/ 255688 w 430827"/>
                    <a:gd name="connsiteY151" fmla="*/ 219052 h 341489"/>
                    <a:gd name="connsiteX152" fmla="*/ 275220 w 430827"/>
                    <a:gd name="connsiteY152" fmla="*/ 224911 h 341489"/>
                    <a:gd name="connsiteX153" fmla="*/ 280429 w 430827"/>
                    <a:gd name="connsiteY153" fmla="*/ 228818 h 341489"/>
                    <a:gd name="connsiteX154" fmla="*/ 277173 w 430827"/>
                    <a:gd name="connsiteY154" fmla="*/ 228167 h 341489"/>
                    <a:gd name="connsiteX155" fmla="*/ 229644 w 430827"/>
                    <a:gd name="connsiteY155" fmla="*/ 228167 h 341489"/>
                    <a:gd name="connsiteX156" fmla="*/ 219878 w 430827"/>
                    <a:gd name="connsiteY156" fmla="*/ 234677 h 341489"/>
                    <a:gd name="connsiteX157" fmla="*/ 178209 w 430827"/>
                    <a:gd name="connsiteY157" fmla="*/ 245746 h 341489"/>
                    <a:gd name="connsiteX158" fmla="*/ 174303 w 430827"/>
                    <a:gd name="connsiteY158" fmla="*/ 249652 h 341489"/>
                    <a:gd name="connsiteX159" fmla="*/ 176907 w 430827"/>
                    <a:gd name="connsiteY159" fmla="*/ 260069 h 341489"/>
                    <a:gd name="connsiteX160" fmla="*/ 172350 w 430827"/>
                    <a:gd name="connsiteY160" fmla="*/ 245095 h 341489"/>
                    <a:gd name="connsiteX161" fmla="*/ 154771 w 430827"/>
                    <a:gd name="connsiteY161" fmla="*/ 252908 h 341489"/>
                    <a:gd name="connsiteX162" fmla="*/ 153468 w 430827"/>
                    <a:gd name="connsiteY162" fmla="*/ 258116 h 341489"/>
                    <a:gd name="connsiteX163" fmla="*/ 161932 w 430827"/>
                    <a:gd name="connsiteY163" fmla="*/ 269185 h 341489"/>
                    <a:gd name="connsiteX164" fmla="*/ 167792 w 430827"/>
                    <a:gd name="connsiteY164" fmla="*/ 275695 h 341489"/>
                    <a:gd name="connsiteX165" fmla="*/ 172350 w 430827"/>
                    <a:gd name="connsiteY165" fmla="*/ 291972 h 341489"/>
                    <a:gd name="connsiteX166" fmla="*/ 186022 w 430827"/>
                    <a:gd name="connsiteY166" fmla="*/ 311505 h 341489"/>
                    <a:gd name="connsiteX167" fmla="*/ 192533 w 430827"/>
                    <a:gd name="connsiteY167" fmla="*/ 312156 h 341489"/>
                    <a:gd name="connsiteX168" fmla="*/ 195788 w 430827"/>
                    <a:gd name="connsiteY168" fmla="*/ 305645 h 341489"/>
                    <a:gd name="connsiteX169" fmla="*/ 192533 w 430827"/>
                    <a:gd name="connsiteY169" fmla="*/ 299785 h 341489"/>
                    <a:gd name="connsiteX170" fmla="*/ 185371 w 430827"/>
                    <a:gd name="connsiteY170" fmla="*/ 290670 h 341489"/>
                    <a:gd name="connsiteX171" fmla="*/ 187975 w 430827"/>
                    <a:gd name="connsiteY171" fmla="*/ 273091 h 341489"/>
                    <a:gd name="connsiteX172" fmla="*/ 193835 w 430827"/>
                    <a:gd name="connsiteY172" fmla="*/ 263976 h 341489"/>
                    <a:gd name="connsiteX173" fmla="*/ 205555 w 430827"/>
                    <a:gd name="connsiteY173" fmla="*/ 261372 h 341489"/>
                    <a:gd name="connsiteX174" fmla="*/ 244619 w 430827"/>
                    <a:gd name="connsiteY174" fmla="*/ 258116 h 341489"/>
                    <a:gd name="connsiteX175" fmla="*/ 262849 w 430827"/>
                    <a:gd name="connsiteY175" fmla="*/ 255512 h 341489"/>
                    <a:gd name="connsiteX176" fmla="*/ 221180 w 430827"/>
                    <a:gd name="connsiteY176" fmla="*/ 249652 h 341489"/>
                    <a:gd name="connsiteX177" fmla="*/ 225087 w 430827"/>
                    <a:gd name="connsiteY177" fmla="*/ 249001 h 341489"/>
                    <a:gd name="connsiteX178" fmla="*/ 246572 w 430827"/>
                    <a:gd name="connsiteY178" fmla="*/ 251605 h 341489"/>
                    <a:gd name="connsiteX179" fmla="*/ 279777 w 430827"/>
                    <a:gd name="connsiteY179" fmla="*/ 249001 h 341489"/>
                    <a:gd name="connsiteX180" fmla="*/ 294101 w 430827"/>
                    <a:gd name="connsiteY180" fmla="*/ 227516 h 341489"/>
                    <a:gd name="connsiteX181" fmla="*/ 292799 w 430827"/>
                    <a:gd name="connsiteY181" fmla="*/ 222307 h 341489"/>
                    <a:gd name="connsiteX182" fmla="*/ 294101 w 430827"/>
                    <a:gd name="connsiteY182" fmla="*/ 238584 h 341489"/>
                    <a:gd name="connsiteX183" fmla="*/ 294101 w 430827"/>
                    <a:gd name="connsiteY183" fmla="*/ 215796 h 341489"/>
                    <a:gd name="connsiteX184" fmla="*/ 292148 w 430827"/>
                    <a:gd name="connsiteY184" fmla="*/ 211239 h 341489"/>
                    <a:gd name="connsiteX185" fmla="*/ 261547 w 430827"/>
                    <a:gd name="connsiteY185" fmla="*/ 168267 h 341489"/>
                    <a:gd name="connsiteX186" fmla="*/ 250479 w 430827"/>
                    <a:gd name="connsiteY186" fmla="*/ 159803 h 341489"/>
                    <a:gd name="connsiteX187" fmla="*/ 223134 w 430827"/>
                    <a:gd name="connsiteY187" fmla="*/ 141573 h 341489"/>
                    <a:gd name="connsiteX188" fmla="*/ 225738 w 430827"/>
                    <a:gd name="connsiteY188" fmla="*/ 139620 h 341489"/>
                    <a:gd name="connsiteX189" fmla="*/ 242666 w 430827"/>
                    <a:gd name="connsiteY189" fmla="*/ 147433 h 341489"/>
                    <a:gd name="connsiteX190" fmla="*/ 232249 w 430827"/>
                    <a:gd name="connsiteY190" fmla="*/ 134411 h 341489"/>
                    <a:gd name="connsiteX191" fmla="*/ 233551 w 430827"/>
                    <a:gd name="connsiteY191" fmla="*/ 133109 h 341489"/>
                    <a:gd name="connsiteX192" fmla="*/ 234853 w 430827"/>
                    <a:gd name="connsiteY192" fmla="*/ 133760 h 341489"/>
                    <a:gd name="connsiteX193" fmla="*/ 244619 w 430827"/>
                    <a:gd name="connsiteY193" fmla="*/ 142875 h 341489"/>
                    <a:gd name="connsiteX194" fmla="*/ 238108 w 430827"/>
                    <a:gd name="connsiteY194" fmla="*/ 129854 h 341489"/>
                    <a:gd name="connsiteX195" fmla="*/ 240062 w 430827"/>
                    <a:gd name="connsiteY195" fmla="*/ 128552 h 341489"/>
                    <a:gd name="connsiteX196" fmla="*/ 248526 w 430827"/>
                    <a:gd name="connsiteY196" fmla="*/ 142875 h 341489"/>
                    <a:gd name="connsiteX197" fmla="*/ 246572 w 430827"/>
                    <a:gd name="connsiteY197" fmla="*/ 123994 h 341489"/>
                    <a:gd name="connsiteX198" fmla="*/ 247875 w 430827"/>
                    <a:gd name="connsiteY198" fmla="*/ 123343 h 341489"/>
                    <a:gd name="connsiteX199" fmla="*/ 248526 w 430827"/>
                    <a:gd name="connsiteY199" fmla="*/ 123994 h 341489"/>
                    <a:gd name="connsiteX200" fmla="*/ 252432 w 430827"/>
                    <a:gd name="connsiteY200" fmla="*/ 144178 h 341489"/>
                    <a:gd name="connsiteX201" fmla="*/ 261547 w 430827"/>
                    <a:gd name="connsiteY201" fmla="*/ 113577 h 341489"/>
                    <a:gd name="connsiteX202" fmla="*/ 262849 w 430827"/>
                    <a:gd name="connsiteY202" fmla="*/ 112926 h 341489"/>
                    <a:gd name="connsiteX203" fmla="*/ 262849 w 430827"/>
                    <a:gd name="connsiteY203" fmla="*/ 112926 h 341489"/>
                    <a:gd name="connsiteX204" fmla="*/ 262198 w 430827"/>
                    <a:gd name="connsiteY204" fmla="*/ 126598 h 341489"/>
                    <a:gd name="connsiteX205" fmla="*/ 256339 w 430827"/>
                    <a:gd name="connsiteY205" fmla="*/ 144178 h 341489"/>
                    <a:gd name="connsiteX206" fmla="*/ 277824 w 430827"/>
                    <a:gd name="connsiteY206" fmla="*/ 137016 h 341489"/>
                    <a:gd name="connsiteX207" fmla="*/ 287590 w 430827"/>
                    <a:gd name="connsiteY207" fmla="*/ 133109 h 341489"/>
                    <a:gd name="connsiteX208" fmla="*/ 307774 w 430827"/>
                    <a:gd name="connsiteY208" fmla="*/ 125947 h 341489"/>
                    <a:gd name="connsiteX209" fmla="*/ 337723 w 430827"/>
                    <a:gd name="connsiteY209" fmla="*/ 109019 h 341489"/>
                    <a:gd name="connsiteX210" fmla="*/ 340328 w 430827"/>
                    <a:gd name="connsiteY210" fmla="*/ 104462 h 341489"/>
                    <a:gd name="connsiteX211" fmla="*/ 337723 w 430827"/>
                    <a:gd name="connsiteY211" fmla="*/ 112275 h 341489"/>
                    <a:gd name="connsiteX212" fmla="*/ 337072 w 430827"/>
                    <a:gd name="connsiteY212" fmla="*/ 116832 h 341489"/>
                    <a:gd name="connsiteX213" fmla="*/ 350094 w 430827"/>
                    <a:gd name="connsiteY213" fmla="*/ 137667 h 341489"/>
                    <a:gd name="connsiteX214" fmla="*/ 359860 w 430827"/>
                    <a:gd name="connsiteY214" fmla="*/ 152642 h 341489"/>
                    <a:gd name="connsiteX215" fmla="*/ 366371 w 430827"/>
                    <a:gd name="connsiteY215" fmla="*/ 159803 h 341489"/>
                    <a:gd name="connsiteX216" fmla="*/ 370928 w 430827"/>
                    <a:gd name="connsiteY216" fmla="*/ 161106 h 341489"/>
                    <a:gd name="connsiteX217" fmla="*/ 378741 w 430827"/>
                    <a:gd name="connsiteY217" fmla="*/ 159803 h 341489"/>
                    <a:gd name="connsiteX218" fmla="*/ 400227 w 430827"/>
                    <a:gd name="connsiteY218" fmla="*/ 117483 h 341489"/>
                    <a:gd name="connsiteX219" fmla="*/ 402180 w 430827"/>
                    <a:gd name="connsiteY219" fmla="*/ 107717 h 341489"/>
                    <a:gd name="connsiteX220" fmla="*/ 402831 w 430827"/>
                    <a:gd name="connsiteY220" fmla="*/ 107717 h 341489"/>
                    <a:gd name="connsiteX221" fmla="*/ 401529 w 430827"/>
                    <a:gd name="connsiteY221" fmla="*/ 116832 h 341489"/>
                    <a:gd name="connsiteX222" fmla="*/ 411946 w 430827"/>
                    <a:gd name="connsiteY222" fmla="*/ 103160 h 341489"/>
                    <a:gd name="connsiteX223" fmla="*/ 425619 w 430827"/>
                    <a:gd name="connsiteY223" fmla="*/ 85581 h 341489"/>
                    <a:gd name="connsiteX224" fmla="*/ 429525 w 430827"/>
                    <a:gd name="connsiteY224" fmla="*/ 82325 h 341489"/>
                    <a:gd name="connsiteX225" fmla="*/ 424317 w 430827"/>
                    <a:gd name="connsiteY225" fmla="*/ 83627 h 341489"/>
                    <a:gd name="connsiteX226" fmla="*/ 430828 w 430827"/>
                    <a:gd name="connsiteY226" fmla="*/ 75163 h 341489"/>
                    <a:gd name="connsiteX227" fmla="*/ 427572 w 430827"/>
                    <a:gd name="connsiteY227" fmla="*/ 73861 h 341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</a:cxnLst>
                  <a:rect l="l" t="t" r="r" b="b"/>
                  <a:pathLst>
                    <a:path w="430827" h="341489">
                      <a:moveTo>
                        <a:pt x="427572" y="73861"/>
                      </a:moveTo>
                      <a:cubicBezTo>
                        <a:pt x="426921" y="74512"/>
                        <a:pt x="422364" y="81023"/>
                        <a:pt x="421712" y="81023"/>
                      </a:cubicBezTo>
                      <a:cubicBezTo>
                        <a:pt x="423015" y="77768"/>
                        <a:pt x="429525" y="66699"/>
                        <a:pt x="427572" y="66048"/>
                      </a:cubicBezTo>
                      <a:cubicBezTo>
                        <a:pt x="424968" y="64746"/>
                        <a:pt x="418457" y="79721"/>
                        <a:pt x="418457" y="79721"/>
                      </a:cubicBezTo>
                      <a:cubicBezTo>
                        <a:pt x="419759" y="70606"/>
                        <a:pt x="418457" y="64095"/>
                        <a:pt x="417155" y="64095"/>
                      </a:cubicBezTo>
                      <a:cubicBezTo>
                        <a:pt x="415202" y="64746"/>
                        <a:pt x="415853" y="71257"/>
                        <a:pt x="415202" y="73861"/>
                      </a:cubicBezTo>
                      <a:cubicBezTo>
                        <a:pt x="414551" y="77117"/>
                        <a:pt x="413248" y="79721"/>
                        <a:pt x="411946" y="82976"/>
                      </a:cubicBezTo>
                      <a:cubicBezTo>
                        <a:pt x="411946" y="83627"/>
                        <a:pt x="409993" y="83627"/>
                        <a:pt x="409342" y="83627"/>
                      </a:cubicBezTo>
                      <a:cubicBezTo>
                        <a:pt x="408691" y="82976"/>
                        <a:pt x="408040" y="81674"/>
                        <a:pt x="408691" y="81023"/>
                      </a:cubicBezTo>
                      <a:cubicBezTo>
                        <a:pt x="409342" y="79070"/>
                        <a:pt x="410644" y="77768"/>
                        <a:pt x="411295" y="76465"/>
                      </a:cubicBezTo>
                      <a:cubicBezTo>
                        <a:pt x="412597" y="74512"/>
                        <a:pt x="413248" y="72559"/>
                        <a:pt x="411946" y="70606"/>
                      </a:cubicBezTo>
                      <a:cubicBezTo>
                        <a:pt x="404133" y="74512"/>
                        <a:pt x="395018" y="91440"/>
                        <a:pt x="398274" y="97951"/>
                      </a:cubicBezTo>
                      <a:cubicBezTo>
                        <a:pt x="400227" y="97300"/>
                        <a:pt x="404133" y="96649"/>
                        <a:pt x="404133" y="97300"/>
                      </a:cubicBezTo>
                      <a:cubicBezTo>
                        <a:pt x="402180" y="97951"/>
                        <a:pt x="400227" y="98602"/>
                        <a:pt x="398274" y="99904"/>
                      </a:cubicBezTo>
                      <a:cubicBezTo>
                        <a:pt x="396971" y="100555"/>
                        <a:pt x="395018" y="101858"/>
                        <a:pt x="394367" y="103160"/>
                      </a:cubicBezTo>
                      <a:cubicBezTo>
                        <a:pt x="388507" y="110973"/>
                        <a:pt x="383299" y="118786"/>
                        <a:pt x="378090" y="125947"/>
                      </a:cubicBezTo>
                      <a:cubicBezTo>
                        <a:pt x="372882" y="132458"/>
                        <a:pt x="365720" y="137667"/>
                        <a:pt x="366371" y="147433"/>
                      </a:cubicBezTo>
                      <a:cubicBezTo>
                        <a:pt x="365720" y="145480"/>
                        <a:pt x="365069" y="144178"/>
                        <a:pt x="365720" y="142875"/>
                      </a:cubicBezTo>
                      <a:cubicBezTo>
                        <a:pt x="366371" y="138969"/>
                        <a:pt x="367673" y="134411"/>
                        <a:pt x="368324" y="130505"/>
                      </a:cubicBezTo>
                      <a:cubicBezTo>
                        <a:pt x="369626" y="124645"/>
                        <a:pt x="369626" y="119437"/>
                        <a:pt x="366371" y="114228"/>
                      </a:cubicBezTo>
                      <a:cubicBezTo>
                        <a:pt x="363115" y="109019"/>
                        <a:pt x="359860" y="106415"/>
                        <a:pt x="354651" y="104462"/>
                      </a:cubicBezTo>
                      <a:cubicBezTo>
                        <a:pt x="354651" y="104462"/>
                        <a:pt x="353349" y="103811"/>
                        <a:pt x="353349" y="103811"/>
                      </a:cubicBezTo>
                      <a:cubicBezTo>
                        <a:pt x="355302" y="103811"/>
                        <a:pt x="358558" y="105764"/>
                        <a:pt x="361162" y="107066"/>
                      </a:cubicBezTo>
                      <a:cubicBezTo>
                        <a:pt x="362464" y="101858"/>
                        <a:pt x="360511" y="97300"/>
                        <a:pt x="355954" y="94696"/>
                      </a:cubicBezTo>
                      <a:cubicBezTo>
                        <a:pt x="354651" y="94045"/>
                        <a:pt x="353349" y="92742"/>
                        <a:pt x="352698" y="91440"/>
                      </a:cubicBezTo>
                      <a:cubicBezTo>
                        <a:pt x="350745" y="88836"/>
                        <a:pt x="349443" y="86232"/>
                        <a:pt x="348141" y="83627"/>
                      </a:cubicBezTo>
                      <a:cubicBezTo>
                        <a:pt x="351396" y="83627"/>
                        <a:pt x="352698" y="84929"/>
                        <a:pt x="354651" y="90138"/>
                      </a:cubicBezTo>
                      <a:cubicBezTo>
                        <a:pt x="355954" y="94045"/>
                        <a:pt x="359209" y="95347"/>
                        <a:pt x="362464" y="92742"/>
                      </a:cubicBezTo>
                      <a:cubicBezTo>
                        <a:pt x="363115" y="92091"/>
                        <a:pt x="363767" y="92091"/>
                        <a:pt x="365069" y="91440"/>
                      </a:cubicBezTo>
                      <a:cubicBezTo>
                        <a:pt x="365720" y="90789"/>
                        <a:pt x="367022" y="90138"/>
                        <a:pt x="367673" y="89487"/>
                      </a:cubicBezTo>
                      <a:cubicBezTo>
                        <a:pt x="368324" y="89487"/>
                        <a:pt x="368975" y="88836"/>
                        <a:pt x="369626" y="88836"/>
                      </a:cubicBezTo>
                      <a:cubicBezTo>
                        <a:pt x="370277" y="88836"/>
                        <a:pt x="371579" y="88185"/>
                        <a:pt x="372231" y="88185"/>
                      </a:cubicBezTo>
                      <a:cubicBezTo>
                        <a:pt x="372882" y="88185"/>
                        <a:pt x="374184" y="87534"/>
                        <a:pt x="374835" y="87534"/>
                      </a:cubicBezTo>
                      <a:cubicBezTo>
                        <a:pt x="378090" y="89487"/>
                        <a:pt x="378090" y="86883"/>
                        <a:pt x="378741" y="84929"/>
                      </a:cubicBezTo>
                      <a:cubicBezTo>
                        <a:pt x="380043" y="81674"/>
                        <a:pt x="381346" y="78419"/>
                        <a:pt x="383299" y="75163"/>
                      </a:cubicBezTo>
                      <a:cubicBezTo>
                        <a:pt x="385903" y="71257"/>
                        <a:pt x="388507" y="68001"/>
                        <a:pt x="391112" y="64095"/>
                      </a:cubicBezTo>
                      <a:cubicBezTo>
                        <a:pt x="391763" y="62793"/>
                        <a:pt x="393065" y="62142"/>
                        <a:pt x="394367" y="61491"/>
                      </a:cubicBezTo>
                      <a:cubicBezTo>
                        <a:pt x="396971" y="60840"/>
                        <a:pt x="397623" y="60189"/>
                        <a:pt x="397623" y="57584"/>
                      </a:cubicBezTo>
                      <a:cubicBezTo>
                        <a:pt x="397623" y="48469"/>
                        <a:pt x="394367" y="40656"/>
                        <a:pt x="388507" y="33494"/>
                      </a:cubicBezTo>
                      <a:cubicBezTo>
                        <a:pt x="385252" y="29588"/>
                        <a:pt x="380695" y="26332"/>
                        <a:pt x="375486" y="25030"/>
                      </a:cubicBezTo>
                      <a:cubicBezTo>
                        <a:pt x="377439" y="26984"/>
                        <a:pt x="380043" y="28286"/>
                        <a:pt x="381997" y="29588"/>
                      </a:cubicBezTo>
                      <a:cubicBezTo>
                        <a:pt x="383950" y="31541"/>
                        <a:pt x="385903" y="33494"/>
                        <a:pt x="387205" y="35448"/>
                      </a:cubicBezTo>
                      <a:cubicBezTo>
                        <a:pt x="387205" y="35448"/>
                        <a:pt x="386554" y="36099"/>
                        <a:pt x="386554" y="36099"/>
                      </a:cubicBezTo>
                      <a:cubicBezTo>
                        <a:pt x="379392" y="28286"/>
                        <a:pt x="370277" y="26332"/>
                        <a:pt x="361162" y="28286"/>
                      </a:cubicBezTo>
                      <a:cubicBezTo>
                        <a:pt x="351396" y="30239"/>
                        <a:pt x="345536" y="37401"/>
                        <a:pt x="341630" y="46516"/>
                      </a:cubicBezTo>
                      <a:cubicBezTo>
                        <a:pt x="344234" y="34796"/>
                        <a:pt x="352047" y="28286"/>
                        <a:pt x="363115" y="24379"/>
                      </a:cubicBezTo>
                      <a:cubicBezTo>
                        <a:pt x="352698" y="25030"/>
                        <a:pt x="347490" y="26984"/>
                        <a:pt x="342281" y="33494"/>
                      </a:cubicBezTo>
                      <a:cubicBezTo>
                        <a:pt x="337072" y="39354"/>
                        <a:pt x="333817" y="46516"/>
                        <a:pt x="337723" y="54329"/>
                      </a:cubicBezTo>
                      <a:cubicBezTo>
                        <a:pt x="342932" y="66048"/>
                        <a:pt x="335770" y="80372"/>
                        <a:pt x="322749" y="82325"/>
                      </a:cubicBezTo>
                      <a:cubicBezTo>
                        <a:pt x="322098" y="82325"/>
                        <a:pt x="321446" y="82325"/>
                        <a:pt x="320144" y="81674"/>
                      </a:cubicBezTo>
                      <a:cubicBezTo>
                        <a:pt x="322749" y="80372"/>
                        <a:pt x="324051" y="79721"/>
                        <a:pt x="326004" y="79070"/>
                      </a:cubicBezTo>
                      <a:cubicBezTo>
                        <a:pt x="332515" y="75814"/>
                        <a:pt x="335770" y="69955"/>
                        <a:pt x="336421" y="62793"/>
                      </a:cubicBezTo>
                      <a:cubicBezTo>
                        <a:pt x="337072" y="55631"/>
                        <a:pt x="333166" y="51073"/>
                        <a:pt x="327306" y="47167"/>
                      </a:cubicBezTo>
                      <a:cubicBezTo>
                        <a:pt x="320795" y="43261"/>
                        <a:pt x="314285" y="42609"/>
                        <a:pt x="307123" y="41958"/>
                      </a:cubicBezTo>
                      <a:cubicBezTo>
                        <a:pt x="312331" y="39354"/>
                        <a:pt x="317540" y="40656"/>
                        <a:pt x="324051" y="41307"/>
                      </a:cubicBezTo>
                      <a:cubicBezTo>
                        <a:pt x="321446" y="36099"/>
                        <a:pt x="295403" y="4196"/>
                        <a:pt x="279777" y="940"/>
                      </a:cubicBezTo>
                      <a:cubicBezTo>
                        <a:pt x="270011" y="-1013"/>
                        <a:pt x="259594" y="289"/>
                        <a:pt x="249828" y="2894"/>
                      </a:cubicBezTo>
                      <a:cubicBezTo>
                        <a:pt x="245270" y="4196"/>
                        <a:pt x="245270" y="4196"/>
                        <a:pt x="239411" y="5498"/>
                      </a:cubicBezTo>
                      <a:cubicBezTo>
                        <a:pt x="236806" y="6149"/>
                        <a:pt x="232900" y="8753"/>
                        <a:pt x="232900" y="8753"/>
                      </a:cubicBezTo>
                      <a:cubicBezTo>
                        <a:pt x="240713" y="6800"/>
                        <a:pt x="251130" y="2894"/>
                        <a:pt x="259594" y="3545"/>
                      </a:cubicBezTo>
                      <a:cubicBezTo>
                        <a:pt x="258943" y="4196"/>
                        <a:pt x="258943" y="4847"/>
                        <a:pt x="258943" y="4847"/>
                      </a:cubicBezTo>
                      <a:cubicBezTo>
                        <a:pt x="258292" y="4847"/>
                        <a:pt x="257641" y="5498"/>
                        <a:pt x="257641" y="5498"/>
                      </a:cubicBezTo>
                      <a:cubicBezTo>
                        <a:pt x="243968" y="7451"/>
                        <a:pt x="234202" y="11358"/>
                        <a:pt x="221180" y="16566"/>
                      </a:cubicBezTo>
                      <a:cubicBezTo>
                        <a:pt x="218576" y="17868"/>
                        <a:pt x="212716" y="20473"/>
                        <a:pt x="209461" y="20473"/>
                      </a:cubicBezTo>
                      <a:cubicBezTo>
                        <a:pt x="206857" y="20473"/>
                        <a:pt x="204252" y="19171"/>
                        <a:pt x="202299" y="19822"/>
                      </a:cubicBezTo>
                      <a:cubicBezTo>
                        <a:pt x="196440" y="21775"/>
                        <a:pt x="192533" y="19171"/>
                        <a:pt x="187324" y="17868"/>
                      </a:cubicBezTo>
                      <a:cubicBezTo>
                        <a:pt x="185371" y="17217"/>
                        <a:pt x="180814" y="15915"/>
                        <a:pt x="180163" y="17217"/>
                      </a:cubicBezTo>
                      <a:cubicBezTo>
                        <a:pt x="179511" y="19171"/>
                        <a:pt x="183418" y="19171"/>
                        <a:pt x="184069" y="19822"/>
                      </a:cubicBezTo>
                      <a:cubicBezTo>
                        <a:pt x="187324" y="21124"/>
                        <a:pt x="191231" y="21775"/>
                        <a:pt x="191231" y="23728"/>
                      </a:cubicBezTo>
                      <a:cubicBezTo>
                        <a:pt x="190580" y="25030"/>
                        <a:pt x="189278" y="24379"/>
                        <a:pt x="188627" y="24379"/>
                      </a:cubicBezTo>
                      <a:cubicBezTo>
                        <a:pt x="184720" y="23728"/>
                        <a:pt x="173001" y="23728"/>
                        <a:pt x="173001" y="26332"/>
                      </a:cubicBezTo>
                      <a:cubicBezTo>
                        <a:pt x="173001" y="28937"/>
                        <a:pt x="182116" y="27635"/>
                        <a:pt x="186673" y="28286"/>
                      </a:cubicBezTo>
                      <a:cubicBezTo>
                        <a:pt x="189278" y="28937"/>
                        <a:pt x="190580" y="29588"/>
                        <a:pt x="187975" y="30890"/>
                      </a:cubicBezTo>
                      <a:cubicBezTo>
                        <a:pt x="187324" y="31541"/>
                        <a:pt x="179511" y="34145"/>
                        <a:pt x="175605" y="36099"/>
                      </a:cubicBezTo>
                      <a:cubicBezTo>
                        <a:pt x="174954" y="36750"/>
                        <a:pt x="174303" y="37401"/>
                        <a:pt x="174303" y="38052"/>
                      </a:cubicBezTo>
                      <a:cubicBezTo>
                        <a:pt x="174303" y="38703"/>
                        <a:pt x="174303" y="39354"/>
                        <a:pt x="175605" y="39354"/>
                      </a:cubicBezTo>
                      <a:cubicBezTo>
                        <a:pt x="176907" y="39354"/>
                        <a:pt x="177558" y="39354"/>
                        <a:pt x="178860" y="38703"/>
                      </a:cubicBezTo>
                      <a:cubicBezTo>
                        <a:pt x="182767" y="36750"/>
                        <a:pt x="191882" y="33494"/>
                        <a:pt x="193184" y="34796"/>
                      </a:cubicBezTo>
                      <a:cubicBezTo>
                        <a:pt x="195137" y="36099"/>
                        <a:pt x="186022" y="42609"/>
                        <a:pt x="182767" y="45214"/>
                      </a:cubicBezTo>
                      <a:cubicBezTo>
                        <a:pt x="181465" y="46516"/>
                        <a:pt x="180814" y="47818"/>
                        <a:pt x="181465" y="47818"/>
                      </a:cubicBezTo>
                      <a:cubicBezTo>
                        <a:pt x="183418" y="49120"/>
                        <a:pt x="192533" y="42609"/>
                        <a:pt x="197091" y="38703"/>
                      </a:cubicBezTo>
                      <a:cubicBezTo>
                        <a:pt x="198393" y="37401"/>
                        <a:pt x="200997" y="38703"/>
                        <a:pt x="195788" y="47818"/>
                      </a:cubicBezTo>
                      <a:cubicBezTo>
                        <a:pt x="194486" y="50422"/>
                        <a:pt x="198393" y="53678"/>
                        <a:pt x="202299" y="44563"/>
                      </a:cubicBezTo>
                      <a:cubicBezTo>
                        <a:pt x="207508" y="32192"/>
                        <a:pt x="215321" y="30239"/>
                        <a:pt x="217925" y="28937"/>
                      </a:cubicBezTo>
                      <a:cubicBezTo>
                        <a:pt x="225738" y="26332"/>
                        <a:pt x="234853" y="25681"/>
                        <a:pt x="243317" y="23728"/>
                      </a:cubicBezTo>
                      <a:cubicBezTo>
                        <a:pt x="254385" y="21124"/>
                        <a:pt x="264152" y="21775"/>
                        <a:pt x="275220" y="23077"/>
                      </a:cubicBezTo>
                      <a:cubicBezTo>
                        <a:pt x="281731" y="23728"/>
                        <a:pt x="286939" y="26984"/>
                        <a:pt x="291497" y="31541"/>
                      </a:cubicBezTo>
                      <a:cubicBezTo>
                        <a:pt x="292148" y="32192"/>
                        <a:pt x="292148" y="32843"/>
                        <a:pt x="292799" y="34145"/>
                      </a:cubicBezTo>
                      <a:cubicBezTo>
                        <a:pt x="287590" y="30239"/>
                        <a:pt x="283033" y="26984"/>
                        <a:pt x="276522" y="26332"/>
                      </a:cubicBezTo>
                      <a:cubicBezTo>
                        <a:pt x="277173" y="28286"/>
                        <a:pt x="277824" y="29588"/>
                        <a:pt x="279126" y="31541"/>
                      </a:cubicBezTo>
                      <a:cubicBezTo>
                        <a:pt x="283033" y="38052"/>
                        <a:pt x="288241" y="43261"/>
                        <a:pt x="293450" y="48469"/>
                      </a:cubicBezTo>
                      <a:cubicBezTo>
                        <a:pt x="299310" y="53678"/>
                        <a:pt x="305170" y="58886"/>
                        <a:pt x="309727" y="64746"/>
                      </a:cubicBezTo>
                      <a:cubicBezTo>
                        <a:pt x="316238" y="71257"/>
                        <a:pt x="313634" y="83627"/>
                        <a:pt x="307774" y="87534"/>
                      </a:cubicBezTo>
                      <a:cubicBezTo>
                        <a:pt x="307774" y="86883"/>
                        <a:pt x="308425" y="86232"/>
                        <a:pt x="308425" y="85581"/>
                      </a:cubicBezTo>
                      <a:cubicBezTo>
                        <a:pt x="308425" y="84929"/>
                        <a:pt x="309076" y="84278"/>
                        <a:pt x="309076" y="83627"/>
                      </a:cubicBezTo>
                      <a:cubicBezTo>
                        <a:pt x="312982" y="75163"/>
                        <a:pt x="309727" y="68653"/>
                        <a:pt x="303867" y="62793"/>
                      </a:cubicBezTo>
                      <a:cubicBezTo>
                        <a:pt x="299310" y="58235"/>
                        <a:pt x="294101" y="54329"/>
                        <a:pt x="288893" y="50422"/>
                      </a:cubicBezTo>
                      <a:lnTo>
                        <a:pt x="290195" y="51725"/>
                      </a:lnTo>
                      <a:cubicBezTo>
                        <a:pt x="270662" y="70606"/>
                        <a:pt x="247875" y="89487"/>
                        <a:pt x="225087" y="105764"/>
                      </a:cubicBezTo>
                      <a:cubicBezTo>
                        <a:pt x="217274" y="110973"/>
                        <a:pt x="209461" y="116181"/>
                        <a:pt x="198393" y="116832"/>
                      </a:cubicBezTo>
                      <a:cubicBezTo>
                        <a:pt x="188627" y="117483"/>
                        <a:pt x="180163" y="122692"/>
                        <a:pt x="176256" y="131156"/>
                      </a:cubicBezTo>
                      <a:cubicBezTo>
                        <a:pt x="174303" y="135062"/>
                        <a:pt x="172350" y="140271"/>
                        <a:pt x="171047" y="144829"/>
                      </a:cubicBezTo>
                      <a:cubicBezTo>
                        <a:pt x="170396" y="146131"/>
                        <a:pt x="169745" y="148084"/>
                        <a:pt x="169745" y="149386"/>
                      </a:cubicBezTo>
                      <a:lnTo>
                        <a:pt x="169745" y="150037"/>
                      </a:lnTo>
                      <a:cubicBezTo>
                        <a:pt x="168443" y="154595"/>
                        <a:pt x="166490" y="159152"/>
                        <a:pt x="161281" y="161757"/>
                      </a:cubicBezTo>
                      <a:cubicBezTo>
                        <a:pt x="145004" y="168919"/>
                        <a:pt x="131983" y="179987"/>
                        <a:pt x="123519" y="194962"/>
                      </a:cubicBezTo>
                      <a:lnTo>
                        <a:pt x="123519" y="195613"/>
                      </a:lnTo>
                      <a:cubicBezTo>
                        <a:pt x="120263" y="200821"/>
                        <a:pt x="117659" y="206681"/>
                        <a:pt x="110497" y="208634"/>
                      </a:cubicBezTo>
                      <a:cubicBezTo>
                        <a:pt x="107893" y="209285"/>
                        <a:pt x="105940" y="209936"/>
                        <a:pt x="103335" y="210587"/>
                      </a:cubicBezTo>
                      <a:cubicBezTo>
                        <a:pt x="102033" y="210587"/>
                        <a:pt x="100080" y="211239"/>
                        <a:pt x="98778" y="211239"/>
                      </a:cubicBezTo>
                      <a:cubicBezTo>
                        <a:pt x="87058" y="214494"/>
                        <a:pt x="77292" y="221005"/>
                        <a:pt x="70781" y="232073"/>
                      </a:cubicBezTo>
                      <a:cubicBezTo>
                        <a:pt x="67526" y="237282"/>
                        <a:pt x="65573" y="243141"/>
                        <a:pt x="64271" y="251605"/>
                      </a:cubicBezTo>
                      <a:lnTo>
                        <a:pt x="63620" y="256163"/>
                      </a:lnTo>
                      <a:lnTo>
                        <a:pt x="61666" y="251605"/>
                      </a:lnTo>
                      <a:cubicBezTo>
                        <a:pt x="59713" y="247048"/>
                        <a:pt x="60364" y="243141"/>
                        <a:pt x="61666" y="239235"/>
                      </a:cubicBezTo>
                      <a:cubicBezTo>
                        <a:pt x="61015" y="239235"/>
                        <a:pt x="61015" y="239886"/>
                        <a:pt x="60364" y="239886"/>
                      </a:cubicBezTo>
                      <a:lnTo>
                        <a:pt x="59062" y="241188"/>
                      </a:lnTo>
                      <a:cubicBezTo>
                        <a:pt x="51249" y="247699"/>
                        <a:pt x="37577" y="260721"/>
                        <a:pt x="23904" y="278300"/>
                      </a:cubicBezTo>
                      <a:lnTo>
                        <a:pt x="23253" y="278300"/>
                      </a:lnTo>
                      <a:cubicBezTo>
                        <a:pt x="23253" y="278951"/>
                        <a:pt x="22602" y="279602"/>
                        <a:pt x="22602" y="280253"/>
                      </a:cubicBezTo>
                      <a:cubicBezTo>
                        <a:pt x="21951" y="283508"/>
                        <a:pt x="21300" y="286113"/>
                        <a:pt x="20648" y="289368"/>
                      </a:cubicBezTo>
                      <a:cubicBezTo>
                        <a:pt x="20648" y="290019"/>
                        <a:pt x="20648" y="291321"/>
                        <a:pt x="20648" y="292623"/>
                      </a:cubicBezTo>
                      <a:cubicBezTo>
                        <a:pt x="16742" y="287415"/>
                        <a:pt x="18695" y="283508"/>
                        <a:pt x="20648" y="279602"/>
                      </a:cubicBezTo>
                      <a:cubicBezTo>
                        <a:pt x="21300" y="278300"/>
                        <a:pt x="21300" y="277649"/>
                        <a:pt x="21951" y="276346"/>
                      </a:cubicBezTo>
                      <a:lnTo>
                        <a:pt x="21951" y="276346"/>
                      </a:lnTo>
                      <a:lnTo>
                        <a:pt x="21951" y="276346"/>
                      </a:lnTo>
                      <a:cubicBezTo>
                        <a:pt x="21951" y="274393"/>
                        <a:pt x="21951" y="273091"/>
                        <a:pt x="20648" y="272440"/>
                      </a:cubicBezTo>
                      <a:cubicBezTo>
                        <a:pt x="16091" y="271138"/>
                        <a:pt x="11533" y="271138"/>
                        <a:pt x="6976" y="273742"/>
                      </a:cubicBezTo>
                      <a:cubicBezTo>
                        <a:pt x="465" y="277649"/>
                        <a:pt x="-1488" y="285461"/>
                        <a:pt x="1116" y="293925"/>
                      </a:cubicBezTo>
                      <a:cubicBezTo>
                        <a:pt x="2418" y="297181"/>
                        <a:pt x="3069" y="301087"/>
                        <a:pt x="3069" y="304994"/>
                      </a:cubicBezTo>
                      <a:cubicBezTo>
                        <a:pt x="3069" y="310854"/>
                        <a:pt x="3069" y="316713"/>
                        <a:pt x="2418" y="322573"/>
                      </a:cubicBezTo>
                      <a:cubicBezTo>
                        <a:pt x="465" y="333641"/>
                        <a:pt x="8929" y="342105"/>
                        <a:pt x="19997" y="341454"/>
                      </a:cubicBezTo>
                      <a:cubicBezTo>
                        <a:pt x="21300" y="341454"/>
                        <a:pt x="22602" y="340803"/>
                        <a:pt x="24555" y="340152"/>
                      </a:cubicBezTo>
                      <a:cubicBezTo>
                        <a:pt x="23904" y="338850"/>
                        <a:pt x="23253" y="336897"/>
                        <a:pt x="21951" y="336246"/>
                      </a:cubicBezTo>
                      <a:cubicBezTo>
                        <a:pt x="16742" y="331688"/>
                        <a:pt x="15440" y="327782"/>
                        <a:pt x="19346" y="321922"/>
                      </a:cubicBezTo>
                      <a:cubicBezTo>
                        <a:pt x="26508" y="311505"/>
                        <a:pt x="31717" y="300436"/>
                        <a:pt x="33019" y="287415"/>
                      </a:cubicBezTo>
                      <a:cubicBezTo>
                        <a:pt x="33019" y="286113"/>
                        <a:pt x="33670" y="285461"/>
                        <a:pt x="34321" y="284810"/>
                      </a:cubicBezTo>
                      <a:cubicBezTo>
                        <a:pt x="34321" y="284810"/>
                        <a:pt x="34972" y="284810"/>
                        <a:pt x="34972" y="284810"/>
                      </a:cubicBezTo>
                      <a:cubicBezTo>
                        <a:pt x="34972" y="288066"/>
                        <a:pt x="34972" y="291321"/>
                        <a:pt x="34321" y="294577"/>
                      </a:cubicBezTo>
                      <a:cubicBezTo>
                        <a:pt x="35623" y="293274"/>
                        <a:pt x="36274" y="292623"/>
                        <a:pt x="36925" y="291321"/>
                      </a:cubicBezTo>
                      <a:cubicBezTo>
                        <a:pt x="45389" y="282206"/>
                        <a:pt x="54505" y="273742"/>
                        <a:pt x="66224" y="269185"/>
                      </a:cubicBezTo>
                      <a:cubicBezTo>
                        <a:pt x="82501" y="262674"/>
                        <a:pt x="97476" y="254210"/>
                        <a:pt x="109846" y="241839"/>
                      </a:cubicBezTo>
                      <a:cubicBezTo>
                        <a:pt x="113102" y="238584"/>
                        <a:pt x="116357" y="236631"/>
                        <a:pt x="120263" y="235980"/>
                      </a:cubicBezTo>
                      <a:cubicBezTo>
                        <a:pt x="122868" y="235328"/>
                        <a:pt x="124821" y="234026"/>
                        <a:pt x="127425" y="233375"/>
                      </a:cubicBezTo>
                      <a:cubicBezTo>
                        <a:pt x="130030" y="232073"/>
                        <a:pt x="134587" y="228818"/>
                        <a:pt x="137191" y="226864"/>
                      </a:cubicBezTo>
                      <a:cubicBezTo>
                        <a:pt x="135238" y="226864"/>
                        <a:pt x="131983" y="227516"/>
                        <a:pt x="129378" y="227516"/>
                      </a:cubicBezTo>
                      <a:lnTo>
                        <a:pt x="131983" y="225562"/>
                      </a:lnTo>
                      <a:cubicBezTo>
                        <a:pt x="140447" y="224911"/>
                        <a:pt x="152166" y="221656"/>
                        <a:pt x="160630" y="218400"/>
                      </a:cubicBezTo>
                      <a:cubicBezTo>
                        <a:pt x="176907" y="212541"/>
                        <a:pt x="190580" y="202775"/>
                        <a:pt x="200997" y="189102"/>
                      </a:cubicBezTo>
                      <a:cubicBezTo>
                        <a:pt x="202299" y="187149"/>
                        <a:pt x="203601" y="187149"/>
                        <a:pt x="204903" y="188451"/>
                      </a:cubicBezTo>
                      <a:cubicBezTo>
                        <a:pt x="216623" y="198868"/>
                        <a:pt x="228993" y="207332"/>
                        <a:pt x="242666" y="213843"/>
                      </a:cubicBezTo>
                      <a:cubicBezTo>
                        <a:pt x="247224" y="215796"/>
                        <a:pt x="251130" y="218400"/>
                        <a:pt x="255688" y="219052"/>
                      </a:cubicBezTo>
                      <a:cubicBezTo>
                        <a:pt x="262198" y="220354"/>
                        <a:pt x="269360" y="221656"/>
                        <a:pt x="275220" y="224911"/>
                      </a:cubicBezTo>
                      <a:cubicBezTo>
                        <a:pt x="277173" y="226213"/>
                        <a:pt x="279126" y="227516"/>
                        <a:pt x="280429" y="228818"/>
                      </a:cubicBezTo>
                      <a:cubicBezTo>
                        <a:pt x="279126" y="228818"/>
                        <a:pt x="277824" y="228818"/>
                        <a:pt x="277173" y="228167"/>
                      </a:cubicBezTo>
                      <a:cubicBezTo>
                        <a:pt x="261547" y="219703"/>
                        <a:pt x="245270" y="219703"/>
                        <a:pt x="229644" y="228167"/>
                      </a:cubicBezTo>
                      <a:cubicBezTo>
                        <a:pt x="226389" y="230120"/>
                        <a:pt x="223134" y="232724"/>
                        <a:pt x="219878" y="234677"/>
                      </a:cubicBezTo>
                      <a:cubicBezTo>
                        <a:pt x="206857" y="240537"/>
                        <a:pt x="192533" y="244444"/>
                        <a:pt x="178209" y="245746"/>
                      </a:cubicBezTo>
                      <a:cubicBezTo>
                        <a:pt x="175605" y="245746"/>
                        <a:pt x="173652" y="247048"/>
                        <a:pt x="174303" y="249652"/>
                      </a:cubicBezTo>
                      <a:cubicBezTo>
                        <a:pt x="174954" y="252908"/>
                        <a:pt x="176256" y="256814"/>
                        <a:pt x="176907" y="260069"/>
                      </a:cubicBezTo>
                      <a:cubicBezTo>
                        <a:pt x="171699" y="256163"/>
                        <a:pt x="171047" y="250954"/>
                        <a:pt x="172350" y="245095"/>
                      </a:cubicBezTo>
                      <a:cubicBezTo>
                        <a:pt x="165188" y="245095"/>
                        <a:pt x="159328" y="247699"/>
                        <a:pt x="154771" y="252908"/>
                      </a:cubicBezTo>
                      <a:cubicBezTo>
                        <a:pt x="153468" y="254210"/>
                        <a:pt x="152817" y="256163"/>
                        <a:pt x="153468" y="258116"/>
                      </a:cubicBezTo>
                      <a:cubicBezTo>
                        <a:pt x="154119" y="263325"/>
                        <a:pt x="158026" y="265929"/>
                        <a:pt x="161932" y="269185"/>
                      </a:cubicBezTo>
                      <a:cubicBezTo>
                        <a:pt x="164537" y="271138"/>
                        <a:pt x="166490" y="273091"/>
                        <a:pt x="167792" y="275695"/>
                      </a:cubicBezTo>
                      <a:cubicBezTo>
                        <a:pt x="169745" y="280904"/>
                        <a:pt x="170396" y="286764"/>
                        <a:pt x="172350" y="291972"/>
                      </a:cubicBezTo>
                      <a:cubicBezTo>
                        <a:pt x="174954" y="299785"/>
                        <a:pt x="179511" y="306947"/>
                        <a:pt x="186022" y="311505"/>
                      </a:cubicBezTo>
                      <a:cubicBezTo>
                        <a:pt x="187975" y="312807"/>
                        <a:pt x="189929" y="313458"/>
                        <a:pt x="192533" y="312156"/>
                      </a:cubicBezTo>
                      <a:cubicBezTo>
                        <a:pt x="194486" y="310202"/>
                        <a:pt x="196440" y="308249"/>
                        <a:pt x="195788" y="305645"/>
                      </a:cubicBezTo>
                      <a:cubicBezTo>
                        <a:pt x="195137" y="303692"/>
                        <a:pt x="193835" y="301738"/>
                        <a:pt x="192533" y="299785"/>
                      </a:cubicBezTo>
                      <a:cubicBezTo>
                        <a:pt x="186022" y="297181"/>
                        <a:pt x="184720" y="294577"/>
                        <a:pt x="185371" y="290670"/>
                      </a:cubicBezTo>
                      <a:cubicBezTo>
                        <a:pt x="186022" y="284810"/>
                        <a:pt x="186673" y="278951"/>
                        <a:pt x="187975" y="273091"/>
                      </a:cubicBezTo>
                      <a:cubicBezTo>
                        <a:pt x="188627" y="269185"/>
                        <a:pt x="189929" y="265278"/>
                        <a:pt x="193835" y="263976"/>
                      </a:cubicBezTo>
                      <a:cubicBezTo>
                        <a:pt x="197742" y="262674"/>
                        <a:pt x="201648" y="261372"/>
                        <a:pt x="205555" y="261372"/>
                      </a:cubicBezTo>
                      <a:cubicBezTo>
                        <a:pt x="218576" y="260069"/>
                        <a:pt x="231598" y="259418"/>
                        <a:pt x="244619" y="258116"/>
                      </a:cubicBezTo>
                      <a:cubicBezTo>
                        <a:pt x="250479" y="257465"/>
                        <a:pt x="256990" y="256163"/>
                        <a:pt x="262849" y="255512"/>
                      </a:cubicBezTo>
                      <a:cubicBezTo>
                        <a:pt x="248526" y="254861"/>
                        <a:pt x="234853" y="253559"/>
                        <a:pt x="221180" y="249652"/>
                      </a:cubicBezTo>
                      <a:cubicBezTo>
                        <a:pt x="222483" y="249001"/>
                        <a:pt x="223785" y="249001"/>
                        <a:pt x="225087" y="249001"/>
                      </a:cubicBezTo>
                      <a:cubicBezTo>
                        <a:pt x="232249" y="249652"/>
                        <a:pt x="239411" y="250954"/>
                        <a:pt x="246572" y="251605"/>
                      </a:cubicBezTo>
                      <a:cubicBezTo>
                        <a:pt x="257641" y="252256"/>
                        <a:pt x="268709" y="252256"/>
                        <a:pt x="279777" y="249001"/>
                      </a:cubicBezTo>
                      <a:cubicBezTo>
                        <a:pt x="290195" y="245746"/>
                        <a:pt x="294752" y="239235"/>
                        <a:pt x="294101" y="227516"/>
                      </a:cubicBezTo>
                      <a:cubicBezTo>
                        <a:pt x="294101" y="225562"/>
                        <a:pt x="293450" y="223609"/>
                        <a:pt x="292799" y="222307"/>
                      </a:cubicBezTo>
                      <a:cubicBezTo>
                        <a:pt x="294752" y="224260"/>
                        <a:pt x="296054" y="232724"/>
                        <a:pt x="294101" y="238584"/>
                      </a:cubicBezTo>
                      <a:cubicBezTo>
                        <a:pt x="296705" y="230771"/>
                        <a:pt x="299310" y="226213"/>
                        <a:pt x="294101" y="215796"/>
                      </a:cubicBezTo>
                      <a:cubicBezTo>
                        <a:pt x="293450" y="214494"/>
                        <a:pt x="292148" y="211239"/>
                        <a:pt x="292148" y="211239"/>
                      </a:cubicBezTo>
                      <a:cubicBezTo>
                        <a:pt x="286288" y="193659"/>
                        <a:pt x="276522" y="179336"/>
                        <a:pt x="261547" y="168267"/>
                      </a:cubicBezTo>
                      <a:cubicBezTo>
                        <a:pt x="257641" y="165663"/>
                        <a:pt x="253734" y="163059"/>
                        <a:pt x="250479" y="159803"/>
                      </a:cubicBezTo>
                      <a:cubicBezTo>
                        <a:pt x="242666" y="150688"/>
                        <a:pt x="233551" y="144178"/>
                        <a:pt x="223134" y="141573"/>
                      </a:cubicBezTo>
                      <a:lnTo>
                        <a:pt x="225738" y="139620"/>
                      </a:lnTo>
                      <a:cubicBezTo>
                        <a:pt x="231598" y="141573"/>
                        <a:pt x="237457" y="144178"/>
                        <a:pt x="242666" y="147433"/>
                      </a:cubicBezTo>
                      <a:cubicBezTo>
                        <a:pt x="240062" y="142224"/>
                        <a:pt x="236155" y="138318"/>
                        <a:pt x="232249" y="134411"/>
                      </a:cubicBezTo>
                      <a:lnTo>
                        <a:pt x="233551" y="133109"/>
                      </a:lnTo>
                      <a:cubicBezTo>
                        <a:pt x="234202" y="133109"/>
                        <a:pt x="234202" y="133760"/>
                        <a:pt x="234853" y="133760"/>
                      </a:cubicBezTo>
                      <a:cubicBezTo>
                        <a:pt x="238760" y="136365"/>
                        <a:pt x="241364" y="139620"/>
                        <a:pt x="244619" y="142875"/>
                      </a:cubicBezTo>
                      <a:cubicBezTo>
                        <a:pt x="243317" y="137667"/>
                        <a:pt x="241364" y="133109"/>
                        <a:pt x="238108" y="129854"/>
                      </a:cubicBezTo>
                      <a:lnTo>
                        <a:pt x="240062" y="128552"/>
                      </a:lnTo>
                      <a:cubicBezTo>
                        <a:pt x="243968" y="132458"/>
                        <a:pt x="246572" y="137016"/>
                        <a:pt x="248526" y="142875"/>
                      </a:cubicBezTo>
                      <a:cubicBezTo>
                        <a:pt x="249828" y="136365"/>
                        <a:pt x="249177" y="129854"/>
                        <a:pt x="246572" y="123994"/>
                      </a:cubicBezTo>
                      <a:lnTo>
                        <a:pt x="247875" y="123343"/>
                      </a:lnTo>
                      <a:cubicBezTo>
                        <a:pt x="247875" y="123343"/>
                        <a:pt x="247875" y="123994"/>
                        <a:pt x="248526" y="123994"/>
                      </a:cubicBezTo>
                      <a:cubicBezTo>
                        <a:pt x="251781" y="130505"/>
                        <a:pt x="252432" y="137016"/>
                        <a:pt x="252432" y="144178"/>
                      </a:cubicBezTo>
                      <a:cubicBezTo>
                        <a:pt x="258943" y="135062"/>
                        <a:pt x="261547" y="124645"/>
                        <a:pt x="261547" y="113577"/>
                      </a:cubicBezTo>
                      <a:lnTo>
                        <a:pt x="262849" y="112926"/>
                      </a:lnTo>
                      <a:lnTo>
                        <a:pt x="262849" y="112926"/>
                      </a:lnTo>
                      <a:cubicBezTo>
                        <a:pt x="264152" y="117483"/>
                        <a:pt x="263501" y="122041"/>
                        <a:pt x="262198" y="126598"/>
                      </a:cubicBezTo>
                      <a:cubicBezTo>
                        <a:pt x="260896" y="132458"/>
                        <a:pt x="258292" y="138318"/>
                        <a:pt x="256339" y="144178"/>
                      </a:cubicBezTo>
                      <a:cubicBezTo>
                        <a:pt x="263501" y="141573"/>
                        <a:pt x="270662" y="139620"/>
                        <a:pt x="277824" y="137016"/>
                      </a:cubicBezTo>
                      <a:cubicBezTo>
                        <a:pt x="281080" y="135714"/>
                        <a:pt x="284335" y="135062"/>
                        <a:pt x="287590" y="133109"/>
                      </a:cubicBezTo>
                      <a:cubicBezTo>
                        <a:pt x="294101" y="129203"/>
                        <a:pt x="300612" y="127250"/>
                        <a:pt x="307774" y="125947"/>
                      </a:cubicBezTo>
                      <a:cubicBezTo>
                        <a:pt x="322749" y="123343"/>
                        <a:pt x="330562" y="122692"/>
                        <a:pt x="337723" y="109019"/>
                      </a:cubicBezTo>
                      <a:cubicBezTo>
                        <a:pt x="338374" y="107717"/>
                        <a:pt x="339677" y="105764"/>
                        <a:pt x="340328" y="104462"/>
                      </a:cubicBezTo>
                      <a:cubicBezTo>
                        <a:pt x="340328" y="104462"/>
                        <a:pt x="340979" y="107717"/>
                        <a:pt x="337723" y="112275"/>
                      </a:cubicBezTo>
                      <a:cubicBezTo>
                        <a:pt x="337072" y="113577"/>
                        <a:pt x="336421" y="115530"/>
                        <a:pt x="337072" y="116832"/>
                      </a:cubicBezTo>
                      <a:cubicBezTo>
                        <a:pt x="339677" y="125296"/>
                        <a:pt x="344234" y="131807"/>
                        <a:pt x="350094" y="137667"/>
                      </a:cubicBezTo>
                      <a:cubicBezTo>
                        <a:pt x="354651" y="142224"/>
                        <a:pt x="357907" y="147433"/>
                        <a:pt x="359860" y="152642"/>
                      </a:cubicBezTo>
                      <a:cubicBezTo>
                        <a:pt x="361162" y="155897"/>
                        <a:pt x="363115" y="158501"/>
                        <a:pt x="366371" y="159803"/>
                      </a:cubicBezTo>
                      <a:cubicBezTo>
                        <a:pt x="367673" y="160455"/>
                        <a:pt x="369626" y="160455"/>
                        <a:pt x="370928" y="161106"/>
                      </a:cubicBezTo>
                      <a:cubicBezTo>
                        <a:pt x="374835" y="163059"/>
                        <a:pt x="376137" y="163059"/>
                        <a:pt x="378741" y="159803"/>
                      </a:cubicBezTo>
                      <a:cubicBezTo>
                        <a:pt x="389810" y="147433"/>
                        <a:pt x="397623" y="133760"/>
                        <a:pt x="400227" y="117483"/>
                      </a:cubicBezTo>
                      <a:cubicBezTo>
                        <a:pt x="400878" y="114228"/>
                        <a:pt x="401529" y="110973"/>
                        <a:pt x="402180" y="107717"/>
                      </a:cubicBezTo>
                      <a:cubicBezTo>
                        <a:pt x="402180" y="107717"/>
                        <a:pt x="402831" y="107717"/>
                        <a:pt x="402831" y="107717"/>
                      </a:cubicBezTo>
                      <a:cubicBezTo>
                        <a:pt x="402831" y="109670"/>
                        <a:pt x="401529" y="114879"/>
                        <a:pt x="401529" y="116832"/>
                      </a:cubicBezTo>
                      <a:cubicBezTo>
                        <a:pt x="403482" y="112275"/>
                        <a:pt x="408040" y="105764"/>
                        <a:pt x="411946" y="103160"/>
                      </a:cubicBezTo>
                      <a:cubicBezTo>
                        <a:pt x="419108" y="99253"/>
                        <a:pt x="419759" y="91440"/>
                        <a:pt x="425619" y="85581"/>
                      </a:cubicBezTo>
                      <a:cubicBezTo>
                        <a:pt x="428874" y="83627"/>
                        <a:pt x="429525" y="82325"/>
                        <a:pt x="429525" y="82325"/>
                      </a:cubicBezTo>
                      <a:cubicBezTo>
                        <a:pt x="429525" y="79721"/>
                        <a:pt x="424317" y="84278"/>
                        <a:pt x="424317" y="83627"/>
                      </a:cubicBezTo>
                      <a:cubicBezTo>
                        <a:pt x="427572" y="80372"/>
                        <a:pt x="427572" y="79070"/>
                        <a:pt x="430828" y="75163"/>
                      </a:cubicBezTo>
                      <a:cubicBezTo>
                        <a:pt x="430176" y="73861"/>
                        <a:pt x="429525" y="71908"/>
                        <a:pt x="427572" y="73861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" name="Полилиния: фигура 341">
                  <a:extLst>
                    <a:ext uri="{FF2B5EF4-FFF2-40B4-BE49-F238E27FC236}">
                      <a16:creationId xmlns:a16="http://schemas.microsoft.com/office/drawing/2014/main" id="{EC194B6C-6AEF-24F1-5C61-71842AC37CFA}"/>
                    </a:ext>
                  </a:extLst>
                </p:cNvPr>
                <p:cNvSpPr/>
                <p:nvPr/>
              </p:nvSpPr>
              <p:spPr>
                <a:xfrm>
                  <a:off x="6636202" y="9928950"/>
                  <a:ext cx="136726" cy="18230"/>
                </a:xfrm>
                <a:custGeom>
                  <a:avLst/>
                  <a:gdLst>
                    <a:gd name="connsiteX0" fmla="*/ 136726 w 136726"/>
                    <a:gd name="connsiteY0" fmla="*/ 0 h 18230"/>
                    <a:gd name="connsiteX1" fmla="*/ 0 w 136726"/>
                    <a:gd name="connsiteY1" fmla="*/ 12370 h 18230"/>
                    <a:gd name="connsiteX2" fmla="*/ 117845 w 136726"/>
                    <a:gd name="connsiteY2" fmla="*/ 18230 h 18230"/>
                    <a:gd name="connsiteX3" fmla="*/ 136726 w 136726"/>
                    <a:gd name="connsiteY3" fmla="*/ 0 h 18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6726" h="18230">
                      <a:moveTo>
                        <a:pt x="136726" y="0"/>
                      </a:moveTo>
                      <a:lnTo>
                        <a:pt x="0" y="12370"/>
                      </a:lnTo>
                      <a:lnTo>
                        <a:pt x="117845" y="18230"/>
                      </a:lnTo>
                      <a:cubicBezTo>
                        <a:pt x="125658" y="10417"/>
                        <a:pt x="132169" y="4558"/>
                        <a:pt x="136726" y="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" name="Полилиния: фигура 342">
                  <a:extLst>
                    <a:ext uri="{FF2B5EF4-FFF2-40B4-BE49-F238E27FC236}">
                      <a16:creationId xmlns:a16="http://schemas.microsoft.com/office/drawing/2014/main" id="{2F1A660A-010F-7E73-99EA-431007A066A1}"/>
                    </a:ext>
                  </a:extLst>
                </p:cNvPr>
                <p:cNvSpPr/>
                <p:nvPr/>
              </p:nvSpPr>
              <p:spPr>
                <a:xfrm>
                  <a:off x="6636202" y="9879468"/>
                  <a:ext cx="203136" cy="19532"/>
                </a:xfrm>
                <a:custGeom>
                  <a:avLst/>
                  <a:gdLst>
                    <a:gd name="connsiteX0" fmla="*/ 179697 w 203136"/>
                    <a:gd name="connsiteY0" fmla="*/ 16277 h 19532"/>
                    <a:gd name="connsiteX1" fmla="*/ 184255 w 203136"/>
                    <a:gd name="connsiteY1" fmla="*/ 15626 h 19532"/>
                    <a:gd name="connsiteX2" fmla="*/ 190766 w 203136"/>
                    <a:gd name="connsiteY2" fmla="*/ 14324 h 19532"/>
                    <a:gd name="connsiteX3" fmla="*/ 201834 w 203136"/>
                    <a:gd name="connsiteY3" fmla="*/ 2604 h 19532"/>
                    <a:gd name="connsiteX4" fmla="*/ 201834 w 203136"/>
                    <a:gd name="connsiteY4" fmla="*/ 1953 h 19532"/>
                    <a:gd name="connsiteX5" fmla="*/ 203136 w 203136"/>
                    <a:gd name="connsiteY5" fmla="*/ 0 h 19532"/>
                    <a:gd name="connsiteX6" fmla="*/ 0 w 203136"/>
                    <a:gd name="connsiteY6" fmla="*/ 13673 h 19532"/>
                    <a:gd name="connsiteX7" fmla="*/ 169931 w 203136"/>
                    <a:gd name="connsiteY7" fmla="*/ 19532 h 19532"/>
                    <a:gd name="connsiteX8" fmla="*/ 179697 w 203136"/>
                    <a:gd name="connsiteY8" fmla="*/ 16277 h 19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3136" h="19532">
                      <a:moveTo>
                        <a:pt x="179697" y="16277"/>
                      </a:moveTo>
                      <a:cubicBezTo>
                        <a:pt x="181000" y="15626"/>
                        <a:pt x="182953" y="15626"/>
                        <a:pt x="184255" y="15626"/>
                      </a:cubicBezTo>
                      <a:cubicBezTo>
                        <a:pt x="186859" y="14975"/>
                        <a:pt x="188813" y="14975"/>
                        <a:pt x="190766" y="14324"/>
                      </a:cubicBezTo>
                      <a:cubicBezTo>
                        <a:pt x="196626" y="12370"/>
                        <a:pt x="199230" y="7813"/>
                        <a:pt x="201834" y="2604"/>
                      </a:cubicBezTo>
                      <a:lnTo>
                        <a:pt x="201834" y="1953"/>
                      </a:lnTo>
                      <a:cubicBezTo>
                        <a:pt x="202485" y="1302"/>
                        <a:pt x="203136" y="651"/>
                        <a:pt x="203136" y="0"/>
                      </a:cubicBezTo>
                      <a:lnTo>
                        <a:pt x="0" y="13673"/>
                      </a:lnTo>
                      <a:lnTo>
                        <a:pt x="169931" y="19532"/>
                      </a:lnTo>
                      <a:cubicBezTo>
                        <a:pt x="173187" y="18230"/>
                        <a:pt x="176442" y="16928"/>
                        <a:pt x="179697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" name="Полилиния: фигура 343">
                  <a:extLst>
                    <a:ext uri="{FF2B5EF4-FFF2-40B4-BE49-F238E27FC236}">
                      <a16:creationId xmlns:a16="http://schemas.microsoft.com/office/drawing/2014/main" id="{D3D78962-E82E-B524-412F-6581C535A345}"/>
                    </a:ext>
                  </a:extLst>
                </p:cNvPr>
                <p:cNvSpPr/>
                <p:nvPr/>
              </p:nvSpPr>
              <p:spPr>
                <a:xfrm>
                  <a:off x="6636202" y="9902255"/>
                  <a:ext cx="164722" cy="18230"/>
                </a:xfrm>
                <a:custGeom>
                  <a:avLst/>
                  <a:gdLst>
                    <a:gd name="connsiteX0" fmla="*/ 149748 w 164722"/>
                    <a:gd name="connsiteY0" fmla="*/ 15626 h 18230"/>
                    <a:gd name="connsiteX1" fmla="*/ 164723 w 164722"/>
                    <a:gd name="connsiteY1" fmla="*/ 0 h 18230"/>
                    <a:gd name="connsiteX2" fmla="*/ 0 w 164722"/>
                    <a:gd name="connsiteY2" fmla="*/ 14324 h 18230"/>
                    <a:gd name="connsiteX3" fmla="*/ 148446 w 164722"/>
                    <a:gd name="connsiteY3" fmla="*/ 18230 h 18230"/>
                    <a:gd name="connsiteX4" fmla="*/ 149748 w 164722"/>
                    <a:gd name="connsiteY4" fmla="*/ 15626 h 18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22" h="18230">
                      <a:moveTo>
                        <a:pt x="149748" y="15626"/>
                      </a:moveTo>
                      <a:cubicBezTo>
                        <a:pt x="153654" y="9115"/>
                        <a:pt x="158863" y="3906"/>
                        <a:pt x="164723" y="0"/>
                      </a:cubicBezTo>
                      <a:lnTo>
                        <a:pt x="0" y="14324"/>
                      </a:lnTo>
                      <a:lnTo>
                        <a:pt x="148446" y="18230"/>
                      </a:lnTo>
                      <a:cubicBezTo>
                        <a:pt x="149097" y="17579"/>
                        <a:pt x="149748" y="16277"/>
                        <a:pt x="149748" y="1562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45" name="Рисунок 179">
                <a:extLst>
                  <a:ext uri="{FF2B5EF4-FFF2-40B4-BE49-F238E27FC236}">
                    <a16:creationId xmlns:a16="http://schemas.microsoft.com/office/drawing/2014/main" id="{AEB158DC-A6D6-990D-DF49-86E7BC07EB7A}"/>
                  </a:ext>
                </a:extLst>
              </p:cNvPr>
              <p:cNvGrpSpPr/>
              <p:nvPr/>
            </p:nvGrpSpPr>
            <p:grpSpPr>
              <a:xfrm>
                <a:off x="6707169" y="9507505"/>
                <a:ext cx="391297" cy="638904"/>
                <a:chOff x="6707169" y="9507505"/>
                <a:chExt cx="391297" cy="638904"/>
              </a:xfrm>
              <a:grpFill/>
            </p:grpSpPr>
            <p:sp>
              <p:nvSpPr>
                <p:cNvPr id="346" name="Полилиния: фигура 345">
                  <a:extLst>
                    <a:ext uri="{FF2B5EF4-FFF2-40B4-BE49-F238E27FC236}">
                      <a16:creationId xmlns:a16="http://schemas.microsoft.com/office/drawing/2014/main" id="{5C4CE07E-B2EC-7125-776E-367471219F27}"/>
                    </a:ext>
                  </a:extLst>
                </p:cNvPr>
                <p:cNvSpPr/>
                <p:nvPr/>
              </p:nvSpPr>
              <p:spPr>
                <a:xfrm>
                  <a:off x="6707169" y="9507505"/>
                  <a:ext cx="390646" cy="232819"/>
                </a:xfrm>
                <a:custGeom>
                  <a:avLst/>
                  <a:gdLst>
                    <a:gd name="connsiteX0" fmla="*/ 9766 w 390646"/>
                    <a:gd name="connsiteY0" fmla="*/ 232631 h 232819"/>
                    <a:gd name="connsiteX1" fmla="*/ 9766 w 390646"/>
                    <a:gd name="connsiteY1" fmla="*/ 82884 h 232819"/>
                    <a:gd name="connsiteX2" fmla="*/ 53388 w 390646"/>
                    <a:gd name="connsiteY2" fmla="*/ 32751 h 232819"/>
                    <a:gd name="connsiteX3" fmla="*/ 329445 w 390646"/>
                    <a:gd name="connsiteY3" fmla="*/ 8661 h 232819"/>
                    <a:gd name="connsiteX4" fmla="*/ 334003 w 390646"/>
                    <a:gd name="connsiteY4" fmla="*/ 8661 h 232819"/>
                    <a:gd name="connsiteX5" fmla="*/ 366557 w 390646"/>
                    <a:gd name="connsiteY5" fmla="*/ 21031 h 232819"/>
                    <a:gd name="connsiteX6" fmla="*/ 382183 w 390646"/>
                    <a:gd name="connsiteY6" fmla="*/ 56189 h 232819"/>
                    <a:gd name="connsiteX7" fmla="*/ 382183 w 390646"/>
                    <a:gd name="connsiteY7" fmla="*/ 182498 h 232819"/>
                    <a:gd name="connsiteX8" fmla="*/ 390647 w 390646"/>
                    <a:gd name="connsiteY8" fmla="*/ 178592 h 232819"/>
                    <a:gd name="connsiteX9" fmla="*/ 390647 w 390646"/>
                    <a:gd name="connsiteY9" fmla="*/ 55538 h 232819"/>
                    <a:gd name="connsiteX10" fmla="*/ 372417 w 390646"/>
                    <a:gd name="connsiteY10" fmla="*/ 14520 h 232819"/>
                    <a:gd name="connsiteX11" fmla="*/ 328143 w 390646"/>
                    <a:gd name="connsiteY11" fmla="*/ 197 h 232819"/>
                    <a:gd name="connsiteX12" fmla="*/ 51435 w 390646"/>
                    <a:gd name="connsiteY12" fmla="*/ 24287 h 232819"/>
                    <a:gd name="connsiteX13" fmla="*/ 0 w 390646"/>
                    <a:gd name="connsiteY13" fmla="*/ 82884 h 232819"/>
                    <a:gd name="connsiteX14" fmla="*/ 0 w 390646"/>
                    <a:gd name="connsiteY14" fmla="*/ 232631 h 232819"/>
                    <a:gd name="connsiteX15" fmla="*/ 9766 w 390646"/>
                    <a:gd name="connsiteY15" fmla="*/ 232631 h 232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0646" h="232819">
                      <a:moveTo>
                        <a:pt x="9766" y="232631"/>
                      </a:moveTo>
                      <a:lnTo>
                        <a:pt x="9766" y="82884"/>
                      </a:lnTo>
                      <a:cubicBezTo>
                        <a:pt x="9766" y="57492"/>
                        <a:pt x="29299" y="34704"/>
                        <a:pt x="53388" y="32751"/>
                      </a:cubicBezTo>
                      <a:lnTo>
                        <a:pt x="329445" y="8661"/>
                      </a:lnTo>
                      <a:cubicBezTo>
                        <a:pt x="330748" y="8661"/>
                        <a:pt x="332701" y="8661"/>
                        <a:pt x="334003" y="8661"/>
                      </a:cubicBezTo>
                      <a:cubicBezTo>
                        <a:pt x="346373" y="8661"/>
                        <a:pt x="358093" y="13218"/>
                        <a:pt x="366557" y="21031"/>
                      </a:cubicBezTo>
                      <a:cubicBezTo>
                        <a:pt x="376323" y="30146"/>
                        <a:pt x="382183" y="42517"/>
                        <a:pt x="382183" y="56189"/>
                      </a:cubicBezTo>
                      <a:lnTo>
                        <a:pt x="382183" y="182498"/>
                      </a:lnTo>
                      <a:cubicBezTo>
                        <a:pt x="385438" y="181196"/>
                        <a:pt x="388042" y="179894"/>
                        <a:pt x="390647" y="178592"/>
                      </a:cubicBezTo>
                      <a:lnTo>
                        <a:pt x="390647" y="55538"/>
                      </a:lnTo>
                      <a:cubicBezTo>
                        <a:pt x="390647" y="39261"/>
                        <a:pt x="384136" y="24938"/>
                        <a:pt x="372417" y="14520"/>
                      </a:cubicBezTo>
                      <a:cubicBezTo>
                        <a:pt x="360697" y="4103"/>
                        <a:pt x="345071" y="-1106"/>
                        <a:pt x="328143" y="197"/>
                      </a:cubicBezTo>
                      <a:lnTo>
                        <a:pt x="51435" y="24287"/>
                      </a:lnTo>
                      <a:cubicBezTo>
                        <a:pt x="23439" y="26891"/>
                        <a:pt x="0" y="52934"/>
                        <a:pt x="0" y="82884"/>
                      </a:cubicBezTo>
                      <a:lnTo>
                        <a:pt x="0" y="232631"/>
                      </a:lnTo>
                      <a:cubicBezTo>
                        <a:pt x="3906" y="233283"/>
                        <a:pt x="6511" y="231980"/>
                        <a:pt x="9766" y="232631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" name="Полилиния: фигура 346">
                  <a:extLst>
                    <a:ext uri="{FF2B5EF4-FFF2-40B4-BE49-F238E27FC236}">
                      <a16:creationId xmlns:a16="http://schemas.microsoft.com/office/drawing/2014/main" id="{860CB015-B213-D27B-EE19-87381C31FD20}"/>
                    </a:ext>
                  </a:extLst>
                </p:cNvPr>
                <p:cNvSpPr/>
                <p:nvPr/>
              </p:nvSpPr>
              <p:spPr>
                <a:xfrm>
                  <a:off x="6707820" y="9870353"/>
                  <a:ext cx="390646" cy="276057"/>
                </a:xfrm>
                <a:custGeom>
                  <a:avLst/>
                  <a:gdLst>
                    <a:gd name="connsiteX0" fmla="*/ 382183 w 390646"/>
                    <a:gd name="connsiteY0" fmla="*/ 3906 h 276057"/>
                    <a:gd name="connsiteX1" fmla="*/ 382183 w 390646"/>
                    <a:gd name="connsiteY1" fmla="*/ 220715 h 276057"/>
                    <a:gd name="connsiteX2" fmla="*/ 366557 w 390646"/>
                    <a:gd name="connsiteY2" fmla="*/ 255874 h 276057"/>
                    <a:gd name="connsiteX3" fmla="*/ 328794 w 390646"/>
                    <a:gd name="connsiteY3" fmla="*/ 267593 h 276057"/>
                    <a:gd name="connsiteX4" fmla="*/ 52086 w 390646"/>
                    <a:gd name="connsiteY4" fmla="*/ 243503 h 276057"/>
                    <a:gd name="connsiteX5" fmla="*/ 8464 w 390646"/>
                    <a:gd name="connsiteY5" fmla="*/ 193370 h 276057"/>
                    <a:gd name="connsiteX6" fmla="*/ 8464 w 390646"/>
                    <a:gd name="connsiteY6" fmla="*/ 166676 h 276057"/>
                    <a:gd name="connsiteX7" fmla="*/ 0 w 390646"/>
                    <a:gd name="connsiteY7" fmla="*/ 166676 h 276057"/>
                    <a:gd name="connsiteX8" fmla="*/ 0 w 390646"/>
                    <a:gd name="connsiteY8" fmla="*/ 193370 h 276057"/>
                    <a:gd name="connsiteX9" fmla="*/ 51435 w 390646"/>
                    <a:gd name="connsiteY9" fmla="*/ 251967 h 276057"/>
                    <a:gd name="connsiteX10" fmla="*/ 328143 w 390646"/>
                    <a:gd name="connsiteY10" fmla="*/ 276057 h 276057"/>
                    <a:gd name="connsiteX11" fmla="*/ 334003 w 390646"/>
                    <a:gd name="connsiteY11" fmla="*/ 276057 h 276057"/>
                    <a:gd name="connsiteX12" fmla="*/ 372417 w 390646"/>
                    <a:gd name="connsiteY12" fmla="*/ 261733 h 276057"/>
                    <a:gd name="connsiteX13" fmla="*/ 390647 w 390646"/>
                    <a:gd name="connsiteY13" fmla="*/ 220715 h 276057"/>
                    <a:gd name="connsiteX14" fmla="*/ 390647 w 390646"/>
                    <a:gd name="connsiteY14" fmla="*/ 0 h 276057"/>
                    <a:gd name="connsiteX15" fmla="*/ 382183 w 390646"/>
                    <a:gd name="connsiteY15" fmla="*/ 3906 h 276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0646" h="276057">
                      <a:moveTo>
                        <a:pt x="382183" y="3906"/>
                      </a:moveTo>
                      <a:lnTo>
                        <a:pt x="382183" y="220715"/>
                      </a:lnTo>
                      <a:cubicBezTo>
                        <a:pt x="382183" y="234388"/>
                        <a:pt x="376974" y="246759"/>
                        <a:pt x="366557" y="255874"/>
                      </a:cubicBezTo>
                      <a:cubicBezTo>
                        <a:pt x="356791" y="264989"/>
                        <a:pt x="343118" y="268895"/>
                        <a:pt x="328794" y="267593"/>
                      </a:cubicBezTo>
                      <a:lnTo>
                        <a:pt x="52086" y="243503"/>
                      </a:lnTo>
                      <a:cubicBezTo>
                        <a:pt x="27996" y="241550"/>
                        <a:pt x="8464" y="218762"/>
                        <a:pt x="8464" y="193370"/>
                      </a:cubicBezTo>
                      <a:lnTo>
                        <a:pt x="8464" y="166676"/>
                      </a:lnTo>
                      <a:cubicBezTo>
                        <a:pt x="5860" y="167327"/>
                        <a:pt x="2604" y="166025"/>
                        <a:pt x="0" y="166676"/>
                      </a:cubicBezTo>
                      <a:lnTo>
                        <a:pt x="0" y="193370"/>
                      </a:lnTo>
                      <a:cubicBezTo>
                        <a:pt x="0" y="223320"/>
                        <a:pt x="22788" y="249363"/>
                        <a:pt x="51435" y="251967"/>
                      </a:cubicBezTo>
                      <a:lnTo>
                        <a:pt x="328143" y="276057"/>
                      </a:lnTo>
                      <a:cubicBezTo>
                        <a:pt x="330096" y="276057"/>
                        <a:pt x="332050" y="276057"/>
                        <a:pt x="334003" y="276057"/>
                      </a:cubicBezTo>
                      <a:cubicBezTo>
                        <a:pt x="348327" y="276057"/>
                        <a:pt x="361999" y="270848"/>
                        <a:pt x="372417" y="261733"/>
                      </a:cubicBezTo>
                      <a:cubicBezTo>
                        <a:pt x="384136" y="251316"/>
                        <a:pt x="390647" y="236992"/>
                        <a:pt x="390647" y="220715"/>
                      </a:cubicBezTo>
                      <a:lnTo>
                        <a:pt x="390647" y="0"/>
                      </a:lnTo>
                      <a:lnTo>
                        <a:pt x="382183" y="3906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pic>
          <p:nvPicPr>
            <p:cNvPr id="183" name="Рисунок 182">
              <a:extLst>
                <a:ext uri="{FF2B5EF4-FFF2-40B4-BE49-F238E27FC236}">
                  <a16:creationId xmlns:a16="http://schemas.microsoft.com/office/drawing/2014/main" id="{63CD5E2B-DAB1-5D06-E086-6D83C2F92256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790156" y="9365851"/>
              <a:ext cx="904875" cy="904875"/>
            </a:xfrm>
            <a:prstGeom prst="rect">
              <a:avLst/>
            </a:prstGeom>
          </p:spPr>
        </p:pic>
        <p:grpSp>
          <p:nvGrpSpPr>
            <p:cNvPr id="271" name="Рисунок 200">
              <a:extLst>
                <a:ext uri="{FF2B5EF4-FFF2-40B4-BE49-F238E27FC236}">
                  <a16:creationId xmlns:a16="http://schemas.microsoft.com/office/drawing/2014/main" id="{FF36FFBC-193B-B7AF-1B64-5EF708B1C5A7}"/>
                </a:ext>
              </a:extLst>
            </p:cNvPr>
            <p:cNvGrpSpPr/>
            <p:nvPr/>
          </p:nvGrpSpPr>
          <p:grpSpPr>
            <a:xfrm>
              <a:off x="5161756" y="9309100"/>
              <a:ext cx="912575" cy="914400"/>
              <a:chOff x="7339724" y="9528537"/>
              <a:chExt cx="588699" cy="589876"/>
            </a:xfrm>
            <a:solidFill>
              <a:srgbClr val="8F0E33"/>
            </a:solidFill>
          </p:grpSpPr>
          <p:sp>
            <p:nvSpPr>
              <p:cNvPr id="276" name="Полилиния: фигура 275">
                <a:extLst>
                  <a:ext uri="{FF2B5EF4-FFF2-40B4-BE49-F238E27FC236}">
                    <a16:creationId xmlns:a16="http://schemas.microsoft.com/office/drawing/2014/main" id="{682FBF50-E631-243A-0417-A44A618266ED}"/>
                  </a:ext>
                </a:extLst>
              </p:cNvPr>
              <p:cNvSpPr/>
              <p:nvPr/>
            </p:nvSpPr>
            <p:spPr>
              <a:xfrm>
                <a:off x="7381518" y="9528537"/>
                <a:ext cx="358092" cy="316423"/>
              </a:xfrm>
              <a:custGeom>
                <a:avLst/>
                <a:gdLst>
                  <a:gd name="connsiteX0" fmla="*/ 8464 w 358092"/>
                  <a:gd name="connsiteY0" fmla="*/ 78780 h 316423"/>
                  <a:gd name="connsiteX1" fmla="*/ 48831 w 358092"/>
                  <a:gd name="connsiteY1" fmla="*/ 30601 h 316423"/>
                  <a:gd name="connsiteX2" fmla="*/ 300798 w 358092"/>
                  <a:gd name="connsiteY2" fmla="*/ 7813 h 316423"/>
                  <a:gd name="connsiteX3" fmla="*/ 305356 w 358092"/>
                  <a:gd name="connsiteY3" fmla="*/ 7813 h 316423"/>
                  <a:gd name="connsiteX4" fmla="*/ 335956 w 358092"/>
                  <a:gd name="connsiteY4" fmla="*/ 19532 h 316423"/>
                  <a:gd name="connsiteX5" fmla="*/ 350280 w 358092"/>
                  <a:gd name="connsiteY5" fmla="*/ 52737 h 316423"/>
                  <a:gd name="connsiteX6" fmla="*/ 350280 w 358092"/>
                  <a:gd name="connsiteY6" fmla="*/ 316424 h 316423"/>
                  <a:gd name="connsiteX7" fmla="*/ 358093 w 358092"/>
                  <a:gd name="connsiteY7" fmla="*/ 314471 h 316423"/>
                  <a:gd name="connsiteX8" fmla="*/ 358093 w 358092"/>
                  <a:gd name="connsiteY8" fmla="*/ 52737 h 316423"/>
                  <a:gd name="connsiteX9" fmla="*/ 341165 w 358092"/>
                  <a:gd name="connsiteY9" fmla="*/ 13673 h 316423"/>
                  <a:gd name="connsiteX10" fmla="*/ 305356 w 358092"/>
                  <a:gd name="connsiteY10" fmla="*/ 0 h 316423"/>
                  <a:gd name="connsiteX11" fmla="*/ 300147 w 358092"/>
                  <a:gd name="connsiteY11" fmla="*/ 0 h 316423"/>
                  <a:gd name="connsiteX12" fmla="*/ 47529 w 358092"/>
                  <a:gd name="connsiteY12" fmla="*/ 23439 h 316423"/>
                  <a:gd name="connsiteX13" fmla="*/ 0 w 358092"/>
                  <a:gd name="connsiteY13" fmla="*/ 79432 h 316423"/>
                  <a:gd name="connsiteX14" fmla="*/ 0 w 358092"/>
                  <a:gd name="connsiteY14" fmla="*/ 274755 h 316423"/>
                  <a:gd name="connsiteX15" fmla="*/ 7813 w 358092"/>
                  <a:gd name="connsiteY15" fmla="*/ 277359 h 316423"/>
                  <a:gd name="connsiteX16" fmla="*/ 7813 w 358092"/>
                  <a:gd name="connsiteY16" fmla="*/ 78780 h 316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58092" h="316423">
                    <a:moveTo>
                      <a:pt x="8464" y="78780"/>
                    </a:moveTo>
                    <a:cubicBezTo>
                      <a:pt x="8464" y="54691"/>
                      <a:pt x="26694" y="33205"/>
                      <a:pt x="48831" y="30601"/>
                    </a:cubicBezTo>
                    <a:lnTo>
                      <a:pt x="300798" y="7813"/>
                    </a:lnTo>
                    <a:cubicBezTo>
                      <a:pt x="302100" y="7813"/>
                      <a:pt x="304053" y="7813"/>
                      <a:pt x="305356" y="7813"/>
                    </a:cubicBezTo>
                    <a:cubicBezTo>
                      <a:pt x="317075" y="7813"/>
                      <a:pt x="327492" y="11719"/>
                      <a:pt x="335956" y="19532"/>
                    </a:cubicBezTo>
                    <a:cubicBezTo>
                      <a:pt x="345071" y="27996"/>
                      <a:pt x="350280" y="39716"/>
                      <a:pt x="350280" y="52737"/>
                    </a:cubicBezTo>
                    <a:lnTo>
                      <a:pt x="350280" y="316424"/>
                    </a:lnTo>
                    <a:cubicBezTo>
                      <a:pt x="353535" y="315122"/>
                      <a:pt x="356140" y="315773"/>
                      <a:pt x="358093" y="314471"/>
                    </a:cubicBezTo>
                    <a:lnTo>
                      <a:pt x="358093" y="52737"/>
                    </a:lnTo>
                    <a:cubicBezTo>
                      <a:pt x="358093" y="37111"/>
                      <a:pt x="352233" y="23439"/>
                      <a:pt x="341165" y="13673"/>
                    </a:cubicBezTo>
                    <a:cubicBezTo>
                      <a:pt x="331399" y="4558"/>
                      <a:pt x="319028" y="0"/>
                      <a:pt x="305356" y="0"/>
                    </a:cubicBezTo>
                    <a:cubicBezTo>
                      <a:pt x="303402" y="0"/>
                      <a:pt x="302100" y="0"/>
                      <a:pt x="300147" y="0"/>
                    </a:cubicBezTo>
                    <a:lnTo>
                      <a:pt x="47529" y="23439"/>
                    </a:lnTo>
                    <a:cubicBezTo>
                      <a:pt x="21486" y="26043"/>
                      <a:pt x="0" y="50784"/>
                      <a:pt x="0" y="79432"/>
                    </a:cubicBezTo>
                    <a:lnTo>
                      <a:pt x="0" y="274755"/>
                    </a:lnTo>
                    <a:cubicBezTo>
                      <a:pt x="2604" y="275406"/>
                      <a:pt x="5209" y="276057"/>
                      <a:pt x="7813" y="277359"/>
                    </a:cubicBezTo>
                    <a:lnTo>
                      <a:pt x="7813" y="7878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7" name="Полилиния: фигура 276">
                <a:extLst>
                  <a:ext uri="{FF2B5EF4-FFF2-40B4-BE49-F238E27FC236}">
                    <a16:creationId xmlns:a16="http://schemas.microsoft.com/office/drawing/2014/main" id="{5B2D5942-3C4F-C198-464D-722BAC3D5C57}"/>
                  </a:ext>
                </a:extLst>
              </p:cNvPr>
              <p:cNvSpPr/>
              <p:nvPr/>
            </p:nvSpPr>
            <p:spPr>
              <a:xfrm>
                <a:off x="7429697" y="10065676"/>
                <a:ext cx="309913" cy="52737"/>
              </a:xfrm>
              <a:custGeom>
                <a:avLst/>
                <a:gdLst>
                  <a:gd name="connsiteX0" fmla="*/ 287125 w 309913"/>
                  <a:gd name="connsiteY0" fmla="*/ 33856 h 52737"/>
                  <a:gd name="connsiteX1" fmla="*/ 252618 w 309913"/>
                  <a:gd name="connsiteY1" fmla="*/ 45575 h 52737"/>
                  <a:gd name="connsiteX2" fmla="*/ 20834 w 309913"/>
                  <a:gd name="connsiteY2" fmla="*/ 24090 h 52737"/>
                  <a:gd name="connsiteX3" fmla="*/ 0 w 309913"/>
                  <a:gd name="connsiteY3" fmla="*/ 29950 h 52737"/>
                  <a:gd name="connsiteX4" fmla="*/ 251967 w 309913"/>
                  <a:gd name="connsiteY4" fmla="*/ 52737 h 52737"/>
                  <a:gd name="connsiteX5" fmla="*/ 257176 w 309913"/>
                  <a:gd name="connsiteY5" fmla="*/ 52737 h 52737"/>
                  <a:gd name="connsiteX6" fmla="*/ 292985 w 309913"/>
                  <a:gd name="connsiteY6" fmla="*/ 39065 h 52737"/>
                  <a:gd name="connsiteX7" fmla="*/ 309913 w 309913"/>
                  <a:gd name="connsiteY7" fmla="*/ 0 h 52737"/>
                  <a:gd name="connsiteX8" fmla="*/ 309913 w 309913"/>
                  <a:gd name="connsiteY8" fmla="*/ 0 h 52737"/>
                  <a:gd name="connsiteX9" fmla="*/ 302100 w 309913"/>
                  <a:gd name="connsiteY9" fmla="*/ 0 h 52737"/>
                  <a:gd name="connsiteX10" fmla="*/ 287125 w 309913"/>
                  <a:gd name="connsiteY10" fmla="*/ 33856 h 52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9913" h="52737">
                    <a:moveTo>
                      <a:pt x="287125" y="33856"/>
                    </a:moveTo>
                    <a:cubicBezTo>
                      <a:pt x="278010" y="42320"/>
                      <a:pt x="265640" y="46227"/>
                      <a:pt x="252618" y="45575"/>
                    </a:cubicBezTo>
                    <a:lnTo>
                      <a:pt x="20834" y="24090"/>
                    </a:lnTo>
                    <a:lnTo>
                      <a:pt x="0" y="29950"/>
                    </a:lnTo>
                    <a:lnTo>
                      <a:pt x="251967" y="52737"/>
                    </a:lnTo>
                    <a:cubicBezTo>
                      <a:pt x="253920" y="52737"/>
                      <a:pt x="255223" y="52737"/>
                      <a:pt x="257176" y="52737"/>
                    </a:cubicBezTo>
                    <a:cubicBezTo>
                      <a:pt x="270197" y="52737"/>
                      <a:pt x="283219" y="48180"/>
                      <a:pt x="292985" y="39065"/>
                    </a:cubicBezTo>
                    <a:cubicBezTo>
                      <a:pt x="304053" y="29299"/>
                      <a:pt x="309913" y="14975"/>
                      <a:pt x="309913" y="0"/>
                    </a:cubicBezTo>
                    <a:lnTo>
                      <a:pt x="309913" y="0"/>
                    </a:lnTo>
                    <a:lnTo>
                      <a:pt x="302100" y="0"/>
                    </a:lnTo>
                    <a:cubicBezTo>
                      <a:pt x="301449" y="13673"/>
                      <a:pt x="296240" y="25392"/>
                      <a:pt x="287125" y="33856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8" name="Полилиния: фигура 277">
                <a:extLst>
                  <a:ext uri="{FF2B5EF4-FFF2-40B4-BE49-F238E27FC236}">
                    <a16:creationId xmlns:a16="http://schemas.microsoft.com/office/drawing/2014/main" id="{34385B05-635E-CC1D-5CF4-264FA619C7C5}"/>
                  </a:ext>
                </a:extLst>
              </p:cNvPr>
              <p:cNvSpPr/>
              <p:nvPr/>
            </p:nvSpPr>
            <p:spPr>
              <a:xfrm>
                <a:off x="7339724" y="9811104"/>
                <a:ext cx="43746" cy="270902"/>
              </a:xfrm>
              <a:custGeom>
                <a:avLst/>
                <a:gdLst>
                  <a:gd name="connsiteX0" fmla="*/ 42445 w 43746"/>
                  <a:gd name="connsiteY0" fmla="*/ 169280 h 270902"/>
                  <a:gd name="connsiteX1" fmla="*/ 28772 w 43746"/>
                  <a:gd name="connsiteY1" fmla="*/ 169280 h 270902"/>
                  <a:gd name="connsiteX2" fmla="*/ 29423 w 43746"/>
                  <a:gd name="connsiteY2" fmla="*/ 207043 h 270902"/>
                  <a:gd name="connsiteX3" fmla="*/ 22261 w 43746"/>
                  <a:gd name="connsiteY3" fmla="*/ 233086 h 270902"/>
                  <a:gd name="connsiteX4" fmla="*/ 14448 w 43746"/>
                  <a:gd name="connsiteY4" fmla="*/ 207694 h 270902"/>
                  <a:gd name="connsiteX5" fmla="*/ 13797 w 43746"/>
                  <a:gd name="connsiteY5" fmla="*/ 136075 h 270902"/>
                  <a:gd name="connsiteX6" fmla="*/ 13146 w 43746"/>
                  <a:gd name="connsiteY6" fmla="*/ 64457 h 270902"/>
                  <a:gd name="connsiteX7" fmla="*/ 20308 w 43746"/>
                  <a:gd name="connsiteY7" fmla="*/ 38414 h 270902"/>
                  <a:gd name="connsiteX8" fmla="*/ 28121 w 43746"/>
                  <a:gd name="connsiteY8" fmla="*/ 65108 h 270902"/>
                  <a:gd name="connsiteX9" fmla="*/ 28772 w 43746"/>
                  <a:gd name="connsiteY9" fmla="*/ 93104 h 270902"/>
                  <a:gd name="connsiteX10" fmla="*/ 41794 w 43746"/>
                  <a:gd name="connsiteY10" fmla="*/ 94406 h 270902"/>
                  <a:gd name="connsiteX11" fmla="*/ 41794 w 43746"/>
                  <a:gd name="connsiteY11" fmla="*/ 69014 h 270902"/>
                  <a:gd name="connsiteX12" fmla="*/ 35934 w 43746"/>
                  <a:gd name="connsiteY12" fmla="*/ 19532 h 270902"/>
                  <a:gd name="connsiteX13" fmla="*/ 20308 w 43746"/>
                  <a:gd name="connsiteY13" fmla="*/ 0 h 270902"/>
                  <a:gd name="connsiteX14" fmla="*/ 19006 w 43746"/>
                  <a:gd name="connsiteY14" fmla="*/ 0 h 270902"/>
                  <a:gd name="connsiteX15" fmla="*/ 4682 w 43746"/>
                  <a:gd name="connsiteY15" fmla="*/ 16277 h 270902"/>
                  <a:gd name="connsiteX16" fmla="*/ 125 w 43746"/>
                  <a:gd name="connsiteY16" fmla="*/ 65759 h 270902"/>
                  <a:gd name="connsiteX17" fmla="*/ 776 w 43746"/>
                  <a:gd name="connsiteY17" fmla="*/ 135424 h 270902"/>
                  <a:gd name="connsiteX18" fmla="*/ 1427 w 43746"/>
                  <a:gd name="connsiteY18" fmla="*/ 205090 h 270902"/>
                  <a:gd name="connsiteX19" fmla="*/ 7287 w 43746"/>
                  <a:gd name="connsiteY19" fmla="*/ 254571 h 270902"/>
                  <a:gd name="connsiteX20" fmla="*/ 22912 w 43746"/>
                  <a:gd name="connsiteY20" fmla="*/ 270848 h 270902"/>
                  <a:gd name="connsiteX21" fmla="*/ 38538 w 43746"/>
                  <a:gd name="connsiteY21" fmla="*/ 252618 h 270902"/>
                  <a:gd name="connsiteX22" fmla="*/ 43747 w 43746"/>
                  <a:gd name="connsiteY22" fmla="*/ 203787 h 270902"/>
                  <a:gd name="connsiteX23" fmla="*/ 42445 w 43746"/>
                  <a:gd name="connsiteY23" fmla="*/ 169280 h 270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3746" h="270902">
                    <a:moveTo>
                      <a:pt x="42445" y="169280"/>
                    </a:moveTo>
                    <a:cubicBezTo>
                      <a:pt x="37887" y="169280"/>
                      <a:pt x="33330" y="169280"/>
                      <a:pt x="28772" y="169280"/>
                    </a:cubicBezTo>
                    <a:cubicBezTo>
                      <a:pt x="28772" y="181651"/>
                      <a:pt x="28772" y="194672"/>
                      <a:pt x="29423" y="207043"/>
                    </a:cubicBezTo>
                    <a:cubicBezTo>
                      <a:pt x="29423" y="223971"/>
                      <a:pt x="27470" y="232435"/>
                      <a:pt x="22261" y="233086"/>
                    </a:cubicBezTo>
                    <a:cubicBezTo>
                      <a:pt x="17704" y="233086"/>
                      <a:pt x="15100" y="224622"/>
                      <a:pt x="14448" y="207694"/>
                    </a:cubicBezTo>
                    <a:cubicBezTo>
                      <a:pt x="14448" y="183604"/>
                      <a:pt x="13797" y="159514"/>
                      <a:pt x="13797" y="136075"/>
                    </a:cubicBezTo>
                    <a:cubicBezTo>
                      <a:pt x="13797" y="111985"/>
                      <a:pt x="13146" y="87896"/>
                      <a:pt x="13146" y="64457"/>
                    </a:cubicBezTo>
                    <a:cubicBezTo>
                      <a:pt x="13146" y="46878"/>
                      <a:pt x="15100" y="38414"/>
                      <a:pt x="20308" y="38414"/>
                    </a:cubicBezTo>
                    <a:cubicBezTo>
                      <a:pt x="24866" y="39065"/>
                      <a:pt x="27470" y="47529"/>
                      <a:pt x="28121" y="65108"/>
                    </a:cubicBezTo>
                    <a:cubicBezTo>
                      <a:pt x="28121" y="74223"/>
                      <a:pt x="28121" y="83989"/>
                      <a:pt x="28772" y="93104"/>
                    </a:cubicBezTo>
                    <a:cubicBezTo>
                      <a:pt x="33330" y="93104"/>
                      <a:pt x="37887" y="93755"/>
                      <a:pt x="41794" y="94406"/>
                    </a:cubicBezTo>
                    <a:cubicBezTo>
                      <a:pt x="41794" y="85942"/>
                      <a:pt x="41794" y="77478"/>
                      <a:pt x="41794" y="69014"/>
                    </a:cubicBezTo>
                    <a:cubicBezTo>
                      <a:pt x="41794" y="48180"/>
                      <a:pt x="39841" y="31252"/>
                      <a:pt x="35934" y="19532"/>
                    </a:cubicBezTo>
                    <a:cubicBezTo>
                      <a:pt x="32028" y="7813"/>
                      <a:pt x="26819" y="1302"/>
                      <a:pt x="20308" y="0"/>
                    </a:cubicBezTo>
                    <a:cubicBezTo>
                      <a:pt x="19657" y="0"/>
                      <a:pt x="19657" y="0"/>
                      <a:pt x="19006" y="0"/>
                    </a:cubicBezTo>
                    <a:cubicBezTo>
                      <a:pt x="12495" y="0"/>
                      <a:pt x="7938" y="5860"/>
                      <a:pt x="4682" y="16277"/>
                    </a:cubicBezTo>
                    <a:cubicBezTo>
                      <a:pt x="1427" y="27996"/>
                      <a:pt x="-526" y="44273"/>
                      <a:pt x="125" y="65759"/>
                    </a:cubicBezTo>
                    <a:cubicBezTo>
                      <a:pt x="125" y="89198"/>
                      <a:pt x="776" y="111985"/>
                      <a:pt x="776" y="135424"/>
                    </a:cubicBezTo>
                    <a:cubicBezTo>
                      <a:pt x="776" y="158863"/>
                      <a:pt x="1427" y="181651"/>
                      <a:pt x="1427" y="205090"/>
                    </a:cubicBezTo>
                    <a:cubicBezTo>
                      <a:pt x="1427" y="226575"/>
                      <a:pt x="3380" y="243503"/>
                      <a:pt x="7287" y="254571"/>
                    </a:cubicBezTo>
                    <a:cubicBezTo>
                      <a:pt x="11193" y="266291"/>
                      <a:pt x="15751" y="271499"/>
                      <a:pt x="22912" y="270848"/>
                    </a:cubicBezTo>
                    <a:cubicBezTo>
                      <a:pt x="29423" y="270197"/>
                      <a:pt x="35283" y="264338"/>
                      <a:pt x="38538" y="252618"/>
                    </a:cubicBezTo>
                    <a:cubicBezTo>
                      <a:pt x="41794" y="240899"/>
                      <a:pt x="43747" y="224622"/>
                      <a:pt x="43747" y="203787"/>
                    </a:cubicBezTo>
                    <a:cubicBezTo>
                      <a:pt x="43096" y="192068"/>
                      <a:pt x="43096" y="181000"/>
                      <a:pt x="42445" y="169280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9" name="Полилиния: фигура 278">
                <a:extLst>
                  <a:ext uri="{FF2B5EF4-FFF2-40B4-BE49-F238E27FC236}">
                    <a16:creationId xmlns:a16="http://schemas.microsoft.com/office/drawing/2014/main" id="{45D1F13A-166C-FD1B-D9E6-1241959E9CD4}"/>
                  </a:ext>
                </a:extLst>
              </p:cNvPr>
              <p:cNvSpPr/>
              <p:nvPr/>
            </p:nvSpPr>
            <p:spPr>
              <a:xfrm>
                <a:off x="7388028" y="9821522"/>
                <a:ext cx="49481" cy="255222"/>
              </a:xfrm>
              <a:custGeom>
                <a:avLst/>
                <a:gdLst>
                  <a:gd name="connsiteX0" fmla="*/ 41018 w 49481"/>
                  <a:gd name="connsiteY0" fmla="*/ 128913 h 255222"/>
                  <a:gd name="connsiteX1" fmla="*/ 32554 w 49481"/>
                  <a:gd name="connsiteY1" fmla="*/ 5209 h 255222"/>
                  <a:gd name="connsiteX2" fmla="*/ 11719 w 49481"/>
                  <a:gd name="connsiteY2" fmla="*/ 0 h 255222"/>
                  <a:gd name="connsiteX3" fmla="*/ 5860 w 49481"/>
                  <a:gd name="connsiteY3" fmla="*/ 126309 h 255222"/>
                  <a:gd name="connsiteX4" fmla="*/ 0 w 49481"/>
                  <a:gd name="connsiteY4" fmla="*/ 255223 h 255222"/>
                  <a:gd name="connsiteX5" fmla="*/ 13022 w 49481"/>
                  <a:gd name="connsiteY5" fmla="*/ 253920 h 255222"/>
                  <a:gd name="connsiteX6" fmla="*/ 15626 w 49481"/>
                  <a:gd name="connsiteY6" fmla="*/ 207694 h 255222"/>
                  <a:gd name="connsiteX7" fmla="*/ 33205 w 49481"/>
                  <a:gd name="connsiteY7" fmla="*/ 207043 h 255222"/>
                  <a:gd name="connsiteX8" fmla="*/ 35158 w 49481"/>
                  <a:gd name="connsiteY8" fmla="*/ 251316 h 255222"/>
                  <a:gd name="connsiteX9" fmla="*/ 49482 w 49481"/>
                  <a:gd name="connsiteY9" fmla="*/ 249363 h 255222"/>
                  <a:gd name="connsiteX10" fmla="*/ 41018 w 49481"/>
                  <a:gd name="connsiteY10" fmla="*/ 128913 h 255222"/>
                  <a:gd name="connsiteX11" fmla="*/ 16928 w 49481"/>
                  <a:gd name="connsiteY11" fmla="*/ 173187 h 255222"/>
                  <a:gd name="connsiteX12" fmla="*/ 19532 w 49481"/>
                  <a:gd name="connsiteY12" fmla="*/ 109381 h 255222"/>
                  <a:gd name="connsiteX13" fmla="*/ 22137 w 49481"/>
                  <a:gd name="connsiteY13" fmla="*/ 46227 h 255222"/>
                  <a:gd name="connsiteX14" fmla="*/ 26694 w 49481"/>
                  <a:gd name="connsiteY14" fmla="*/ 110032 h 255222"/>
                  <a:gd name="connsiteX15" fmla="*/ 30601 w 49481"/>
                  <a:gd name="connsiteY15" fmla="*/ 173187 h 255222"/>
                  <a:gd name="connsiteX16" fmla="*/ 16928 w 49481"/>
                  <a:gd name="connsiteY16" fmla="*/ 173187 h 25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9481" h="255222">
                    <a:moveTo>
                      <a:pt x="41018" y="128913"/>
                    </a:moveTo>
                    <a:cubicBezTo>
                      <a:pt x="38414" y="87896"/>
                      <a:pt x="35158" y="46878"/>
                      <a:pt x="32554" y="5209"/>
                    </a:cubicBezTo>
                    <a:cubicBezTo>
                      <a:pt x="25392" y="3255"/>
                      <a:pt x="18881" y="1302"/>
                      <a:pt x="11719" y="0"/>
                    </a:cubicBezTo>
                    <a:cubicBezTo>
                      <a:pt x="9766" y="41669"/>
                      <a:pt x="7813" y="83989"/>
                      <a:pt x="5860" y="126309"/>
                    </a:cubicBezTo>
                    <a:cubicBezTo>
                      <a:pt x="3906" y="169280"/>
                      <a:pt x="1953" y="212251"/>
                      <a:pt x="0" y="255223"/>
                    </a:cubicBezTo>
                    <a:cubicBezTo>
                      <a:pt x="4558" y="254571"/>
                      <a:pt x="8464" y="254571"/>
                      <a:pt x="13022" y="253920"/>
                    </a:cubicBezTo>
                    <a:cubicBezTo>
                      <a:pt x="14324" y="238294"/>
                      <a:pt x="14975" y="223320"/>
                      <a:pt x="15626" y="207694"/>
                    </a:cubicBezTo>
                    <a:cubicBezTo>
                      <a:pt x="21486" y="207694"/>
                      <a:pt x="27345" y="207043"/>
                      <a:pt x="33205" y="207043"/>
                    </a:cubicBezTo>
                    <a:cubicBezTo>
                      <a:pt x="33856" y="222018"/>
                      <a:pt x="35158" y="236992"/>
                      <a:pt x="35158" y="251316"/>
                    </a:cubicBezTo>
                    <a:cubicBezTo>
                      <a:pt x="39716" y="250665"/>
                      <a:pt x="44273" y="250014"/>
                      <a:pt x="49482" y="249363"/>
                    </a:cubicBezTo>
                    <a:cubicBezTo>
                      <a:pt x="46878" y="209647"/>
                      <a:pt x="43622" y="169931"/>
                      <a:pt x="41018" y="128913"/>
                    </a:cubicBezTo>
                    <a:close/>
                    <a:moveTo>
                      <a:pt x="16928" y="173187"/>
                    </a:moveTo>
                    <a:cubicBezTo>
                      <a:pt x="17579" y="151701"/>
                      <a:pt x="18881" y="130867"/>
                      <a:pt x="19532" y="109381"/>
                    </a:cubicBezTo>
                    <a:cubicBezTo>
                      <a:pt x="20183" y="88547"/>
                      <a:pt x="21486" y="67061"/>
                      <a:pt x="22137" y="46227"/>
                    </a:cubicBezTo>
                    <a:cubicBezTo>
                      <a:pt x="23439" y="67712"/>
                      <a:pt x="24741" y="88547"/>
                      <a:pt x="26694" y="110032"/>
                    </a:cubicBezTo>
                    <a:cubicBezTo>
                      <a:pt x="27996" y="130867"/>
                      <a:pt x="29299" y="152352"/>
                      <a:pt x="30601" y="173187"/>
                    </a:cubicBezTo>
                    <a:cubicBezTo>
                      <a:pt x="25392" y="173187"/>
                      <a:pt x="20834" y="173187"/>
                      <a:pt x="16928" y="17318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0" name="Полилиния: фигура 279">
                <a:extLst>
                  <a:ext uri="{FF2B5EF4-FFF2-40B4-BE49-F238E27FC236}">
                    <a16:creationId xmlns:a16="http://schemas.microsoft.com/office/drawing/2014/main" id="{85C35E75-BD8B-6CD2-CB54-5EADAFB82581}"/>
                  </a:ext>
                </a:extLst>
              </p:cNvPr>
              <p:cNvSpPr/>
              <p:nvPr/>
            </p:nvSpPr>
            <p:spPr>
              <a:xfrm>
                <a:off x="7441417" y="9832590"/>
                <a:ext cx="46226" cy="236992"/>
              </a:xfrm>
              <a:custGeom>
                <a:avLst/>
                <a:gdLst>
                  <a:gd name="connsiteX0" fmla="*/ 27996 w 46226"/>
                  <a:gd name="connsiteY0" fmla="*/ 148446 h 236992"/>
                  <a:gd name="connsiteX1" fmla="*/ 30601 w 46226"/>
                  <a:gd name="connsiteY1" fmla="*/ 170582 h 236992"/>
                  <a:gd name="connsiteX2" fmla="*/ 31252 w 46226"/>
                  <a:gd name="connsiteY2" fmla="*/ 205741 h 236992"/>
                  <a:gd name="connsiteX3" fmla="*/ 31903 w 46226"/>
                  <a:gd name="connsiteY3" fmla="*/ 233086 h 236992"/>
                  <a:gd name="connsiteX4" fmla="*/ 46227 w 46226"/>
                  <a:gd name="connsiteY4" fmla="*/ 231784 h 236992"/>
                  <a:gd name="connsiteX5" fmla="*/ 45575 w 46226"/>
                  <a:gd name="connsiteY5" fmla="*/ 205090 h 236992"/>
                  <a:gd name="connsiteX6" fmla="*/ 44924 w 46226"/>
                  <a:gd name="connsiteY6" fmla="*/ 171234 h 236992"/>
                  <a:gd name="connsiteX7" fmla="*/ 35158 w 46226"/>
                  <a:gd name="connsiteY7" fmla="*/ 123705 h 236992"/>
                  <a:gd name="connsiteX8" fmla="*/ 43622 w 46226"/>
                  <a:gd name="connsiteY8" fmla="*/ 79432 h 236992"/>
                  <a:gd name="connsiteX9" fmla="*/ 43622 w 46226"/>
                  <a:gd name="connsiteY9" fmla="*/ 61852 h 236992"/>
                  <a:gd name="connsiteX10" fmla="*/ 37763 w 46226"/>
                  <a:gd name="connsiteY10" fmla="*/ 22137 h 236992"/>
                  <a:gd name="connsiteX11" fmla="*/ 21486 w 46226"/>
                  <a:gd name="connsiteY11" fmla="*/ 5860 h 236992"/>
                  <a:gd name="connsiteX12" fmla="*/ 0 w 46226"/>
                  <a:gd name="connsiteY12" fmla="*/ 0 h 236992"/>
                  <a:gd name="connsiteX13" fmla="*/ 1953 w 46226"/>
                  <a:gd name="connsiteY13" fmla="*/ 118496 h 236992"/>
                  <a:gd name="connsiteX14" fmla="*/ 2604 w 46226"/>
                  <a:gd name="connsiteY14" fmla="*/ 236992 h 236992"/>
                  <a:gd name="connsiteX15" fmla="*/ 16277 w 46226"/>
                  <a:gd name="connsiteY15" fmla="*/ 235039 h 236992"/>
                  <a:gd name="connsiteX16" fmla="*/ 16928 w 46226"/>
                  <a:gd name="connsiteY16" fmla="*/ 188162 h 236992"/>
                  <a:gd name="connsiteX17" fmla="*/ 16277 w 46226"/>
                  <a:gd name="connsiteY17" fmla="*/ 141284 h 236992"/>
                  <a:gd name="connsiteX18" fmla="*/ 20834 w 46226"/>
                  <a:gd name="connsiteY18" fmla="*/ 141284 h 236992"/>
                  <a:gd name="connsiteX19" fmla="*/ 27996 w 46226"/>
                  <a:gd name="connsiteY19" fmla="*/ 148446 h 236992"/>
                  <a:gd name="connsiteX20" fmla="*/ 15626 w 46226"/>
                  <a:gd name="connsiteY20" fmla="*/ 108730 h 236992"/>
                  <a:gd name="connsiteX21" fmla="*/ 14975 w 46226"/>
                  <a:gd name="connsiteY21" fmla="*/ 72921 h 236992"/>
                  <a:gd name="connsiteX22" fmla="*/ 14324 w 46226"/>
                  <a:gd name="connsiteY22" fmla="*/ 37111 h 236992"/>
                  <a:gd name="connsiteX23" fmla="*/ 20834 w 46226"/>
                  <a:gd name="connsiteY23" fmla="*/ 38414 h 236992"/>
                  <a:gd name="connsiteX24" fmla="*/ 28647 w 46226"/>
                  <a:gd name="connsiteY24" fmla="*/ 63155 h 236992"/>
                  <a:gd name="connsiteX25" fmla="*/ 28647 w 46226"/>
                  <a:gd name="connsiteY25" fmla="*/ 85291 h 236992"/>
                  <a:gd name="connsiteX26" fmla="*/ 26694 w 46226"/>
                  <a:gd name="connsiteY26" fmla="*/ 103521 h 236992"/>
                  <a:gd name="connsiteX27" fmla="*/ 20834 w 46226"/>
                  <a:gd name="connsiteY27" fmla="*/ 108730 h 236992"/>
                  <a:gd name="connsiteX28" fmla="*/ 20183 w 46226"/>
                  <a:gd name="connsiteY28" fmla="*/ 108730 h 236992"/>
                  <a:gd name="connsiteX29" fmla="*/ 15626 w 46226"/>
                  <a:gd name="connsiteY29" fmla="*/ 108730 h 23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46226" h="236992">
                    <a:moveTo>
                      <a:pt x="27996" y="148446"/>
                    </a:moveTo>
                    <a:cubicBezTo>
                      <a:pt x="29299" y="153003"/>
                      <a:pt x="30601" y="160165"/>
                      <a:pt x="30601" y="170582"/>
                    </a:cubicBezTo>
                    <a:cubicBezTo>
                      <a:pt x="30601" y="182302"/>
                      <a:pt x="31252" y="194021"/>
                      <a:pt x="31252" y="205741"/>
                    </a:cubicBezTo>
                    <a:cubicBezTo>
                      <a:pt x="31252" y="217460"/>
                      <a:pt x="31252" y="227226"/>
                      <a:pt x="31903" y="233086"/>
                    </a:cubicBezTo>
                    <a:cubicBezTo>
                      <a:pt x="36460" y="232435"/>
                      <a:pt x="41669" y="231784"/>
                      <a:pt x="46227" y="231784"/>
                    </a:cubicBezTo>
                    <a:cubicBezTo>
                      <a:pt x="46227" y="225924"/>
                      <a:pt x="45575" y="216809"/>
                      <a:pt x="45575" y="205090"/>
                    </a:cubicBezTo>
                    <a:cubicBezTo>
                      <a:pt x="45575" y="194021"/>
                      <a:pt x="45575" y="182302"/>
                      <a:pt x="44924" y="171234"/>
                    </a:cubicBezTo>
                    <a:cubicBezTo>
                      <a:pt x="44924" y="146493"/>
                      <a:pt x="41018" y="130867"/>
                      <a:pt x="35158" y="123705"/>
                    </a:cubicBezTo>
                    <a:cubicBezTo>
                      <a:pt x="41018" y="117194"/>
                      <a:pt x="44273" y="102219"/>
                      <a:pt x="43622" y="79432"/>
                    </a:cubicBezTo>
                    <a:cubicBezTo>
                      <a:pt x="43622" y="73572"/>
                      <a:pt x="43622" y="67712"/>
                      <a:pt x="43622" y="61852"/>
                    </a:cubicBezTo>
                    <a:cubicBezTo>
                      <a:pt x="43622" y="44273"/>
                      <a:pt x="41669" y="31252"/>
                      <a:pt x="37763" y="22137"/>
                    </a:cubicBezTo>
                    <a:cubicBezTo>
                      <a:pt x="34507" y="13022"/>
                      <a:pt x="28647" y="7813"/>
                      <a:pt x="21486" y="5860"/>
                    </a:cubicBezTo>
                    <a:cubicBezTo>
                      <a:pt x="14324" y="3907"/>
                      <a:pt x="7162" y="1953"/>
                      <a:pt x="0" y="0"/>
                    </a:cubicBezTo>
                    <a:cubicBezTo>
                      <a:pt x="651" y="39716"/>
                      <a:pt x="1302" y="79432"/>
                      <a:pt x="1953" y="118496"/>
                    </a:cubicBezTo>
                    <a:cubicBezTo>
                      <a:pt x="2604" y="158212"/>
                      <a:pt x="3255" y="197277"/>
                      <a:pt x="2604" y="236992"/>
                    </a:cubicBezTo>
                    <a:cubicBezTo>
                      <a:pt x="7162" y="236341"/>
                      <a:pt x="11719" y="235690"/>
                      <a:pt x="16277" y="235039"/>
                    </a:cubicBezTo>
                    <a:cubicBezTo>
                      <a:pt x="16928" y="219413"/>
                      <a:pt x="16928" y="203787"/>
                      <a:pt x="16928" y="188162"/>
                    </a:cubicBezTo>
                    <a:cubicBezTo>
                      <a:pt x="16928" y="172536"/>
                      <a:pt x="16277" y="156910"/>
                      <a:pt x="16277" y="141284"/>
                    </a:cubicBezTo>
                    <a:cubicBezTo>
                      <a:pt x="18230" y="141284"/>
                      <a:pt x="19532" y="141284"/>
                      <a:pt x="20834" y="141284"/>
                    </a:cubicBezTo>
                    <a:cubicBezTo>
                      <a:pt x="24090" y="141935"/>
                      <a:pt x="26043" y="144539"/>
                      <a:pt x="27996" y="148446"/>
                    </a:cubicBezTo>
                    <a:close/>
                    <a:moveTo>
                      <a:pt x="15626" y="108730"/>
                    </a:moveTo>
                    <a:cubicBezTo>
                      <a:pt x="15626" y="97011"/>
                      <a:pt x="15626" y="85291"/>
                      <a:pt x="14975" y="72921"/>
                    </a:cubicBezTo>
                    <a:cubicBezTo>
                      <a:pt x="14975" y="61201"/>
                      <a:pt x="14324" y="49482"/>
                      <a:pt x="14324" y="37111"/>
                    </a:cubicBezTo>
                    <a:cubicBezTo>
                      <a:pt x="16277" y="37763"/>
                      <a:pt x="18881" y="37763"/>
                      <a:pt x="20834" y="38414"/>
                    </a:cubicBezTo>
                    <a:cubicBezTo>
                      <a:pt x="25392" y="39716"/>
                      <a:pt x="27996" y="47529"/>
                      <a:pt x="28647" y="63155"/>
                    </a:cubicBezTo>
                    <a:cubicBezTo>
                      <a:pt x="28647" y="70316"/>
                      <a:pt x="28647" y="78129"/>
                      <a:pt x="28647" y="85291"/>
                    </a:cubicBezTo>
                    <a:cubicBezTo>
                      <a:pt x="28647" y="93755"/>
                      <a:pt x="27996" y="100266"/>
                      <a:pt x="26694" y="103521"/>
                    </a:cubicBezTo>
                    <a:cubicBezTo>
                      <a:pt x="25392" y="106777"/>
                      <a:pt x="23439" y="108730"/>
                      <a:pt x="20834" y="108730"/>
                    </a:cubicBezTo>
                    <a:cubicBezTo>
                      <a:pt x="20834" y="108730"/>
                      <a:pt x="20183" y="108730"/>
                      <a:pt x="20183" y="108730"/>
                    </a:cubicBezTo>
                    <a:cubicBezTo>
                      <a:pt x="18881" y="109381"/>
                      <a:pt x="16928" y="108730"/>
                      <a:pt x="15626" y="108730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1" name="Полилиния: фигура 280">
                <a:extLst>
                  <a:ext uri="{FF2B5EF4-FFF2-40B4-BE49-F238E27FC236}">
                    <a16:creationId xmlns:a16="http://schemas.microsoft.com/office/drawing/2014/main" id="{9D1E809C-1EBE-58DE-A8ED-208736AAFB3C}"/>
                  </a:ext>
                </a:extLst>
              </p:cNvPr>
              <p:cNvSpPr/>
              <p:nvPr/>
            </p:nvSpPr>
            <p:spPr>
              <a:xfrm>
                <a:off x="7492201" y="9846263"/>
                <a:ext cx="46226" cy="218111"/>
              </a:xfrm>
              <a:custGeom>
                <a:avLst/>
                <a:gdLst>
                  <a:gd name="connsiteX0" fmla="*/ 24090 w 46226"/>
                  <a:gd name="connsiteY0" fmla="*/ 216158 h 218111"/>
                  <a:gd name="connsiteX1" fmla="*/ 41018 w 46226"/>
                  <a:gd name="connsiteY1" fmla="*/ 202485 h 218111"/>
                  <a:gd name="connsiteX2" fmla="*/ 46227 w 46226"/>
                  <a:gd name="connsiteY2" fmla="*/ 164723 h 218111"/>
                  <a:gd name="connsiteX3" fmla="*/ 46227 w 46226"/>
                  <a:gd name="connsiteY3" fmla="*/ 147795 h 218111"/>
                  <a:gd name="connsiteX4" fmla="*/ 35158 w 46226"/>
                  <a:gd name="connsiteY4" fmla="*/ 102870 h 218111"/>
                  <a:gd name="connsiteX5" fmla="*/ 43622 w 46226"/>
                  <a:gd name="connsiteY5" fmla="*/ 59899 h 218111"/>
                  <a:gd name="connsiteX6" fmla="*/ 43622 w 46226"/>
                  <a:gd name="connsiteY6" fmla="*/ 52086 h 218111"/>
                  <a:gd name="connsiteX7" fmla="*/ 37763 w 46226"/>
                  <a:gd name="connsiteY7" fmla="*/ 14975 h 218111"/>
                  <a:gd name="connsiteX8" fmla="*/ 21486 w 46226"/>
                  <a:gd name="connsiteY8" fmla="*/ 2604 h 218111"/>
                  <a:gd name="connsiteX9" fmla="*/ 0 w 46226"/>
                  <a:gd name="connsiteY9" fmla="*/ 0 h 218111"/>
                  <a:gd name="connsiteX10" fmla="*/ 1953 w 46226"/>
                  <a:gd name="connsiteY10" fmla="*/ 109381 h 218111"/>
                  <a:gd name="connsiteX11" fmla="*/ 1953 w 46226"/>
                  <a:gd name="connsiteY11" fmla="*/ 218111 h 218111"/>
                  <a:gd name="connsiteX12" fmla="*/ 24090 w 46226"/>
                  <a:gd name="connsiteY12" fmla="*/ 216158 h 218111"/>
                  <a:gd name="connsiteX13" fmla="*/ 32554 w 46226"/>
                  <a:gd name="connsiteY13" fmla="*/ 145190 h 218111"/>
                  <a:gd name="connsiteX14" fmla="*/ 32554 w 46226"/>
                  <a:gd name="connsiteY14" fmla="*/ 164072 h 218111"/>
                  <a:gd name="connsiteX15" fmla="*/ 31252 w 46226"/>
                  <a:gd name="connsiteY15" fmla="*/ 180349 h 218111"/>
                  <a:gd name="connsiteX16" fmla="*/ 26043 w 46226"/>
                  <a:gd name="connsiteY16" fmla="*/ 185557 h 218111"/>
                  <a:gd name="connsiteX17" fmla="*/ 18230 w 46226"/>
                  <a:gd name="connsiteY17" fmla="*/ 186208 h 218111"/>
                  <a:gd name="connsiteX18" fmla="*/ 17579 w 46226"/>
                  <a:gd name="connsiteY18" fmla="*/ 153003 h 218111"/>
                  <a:gd name="connsiteX19" fmla="*/ 16928 w 46226"/>
                  <a:gd name="connsiteY19" fmla="*/ 119798 h 218111"/>
                  <a:gd name="connsiteX20" fmla="*/ 23439 w 46226"/>
                  <a:gd name="connsiteY20" fmla="*/ 119798 h 218111"/>
                  <a:gd name="connsiteX21" fmla="*/ 30601 w 46226"/>
                  <a:gd name="connsiteY21" fmla="*/ 125658 h 218111"/>
                  <a:gd name="connsiteX22" fmla="*/ 32554 w 46226"/>
                  <a:gd name="connsiteY22" fmla="*/ 145190 h 218111"/>
                  <a:gd name="connsiteX23" fmla="*/ 21486 w 46226"/>
                  <a:gd name="connsiteY23" fmla="*/ 32554 h 218111"/>
                  <a:gd name="connsiteX24" fmla="*/ 29299 w 46226"/>
                  <a:gd name="connsiteY24" fmla="*/ 54691 h 218111"/>
                  <a:gd name="connsiteX25" fmla="*/ 29299 w 46226"/>
                  <a:gd name="connsiteY25" fmla="*/ 66410 h 218111"/>
                  <a:gd name="connsiteX26" fmla="*/ 27345 w 46226"/>
                  <a:gd name="connsiteY26" fmla="*/ 83989 h 218111"/>
                  <a:gd name="connsiteX27" fmla="*/ 21486 w 46226"/>
                  <a:gd name="connsiteY27" fmla="*/ 89198 h 218111"/>
                  <a:gd name="connsiteX28" fmla="*/ 21486 w 46226"/>
                  <a:gd name="connsiteY28" fmla="*/ 89198 h 218111"/>
                  <a:gd name="connsiteX29" fmla="*/ 16277 w 46226"/>
                  <a:gd name="connsiteY29" fmla="*/ 89198 h 218111"/>
                  <a:gd name="connsiteX30" fmla="*/ 15626 w 46226"/>
                  <a:gd name="connsiteY30" fmla="*/ 60550 h 218111"/>
                  <a:gd name="connsiteX31" fmla="*/ 14975 w 46226"/>
                  <a:gd name="connsiteY31" fmla="*/ 31903 h 218111"/>
                  <a:gd name="connsiteX32" fmla="*/ 21486 w 46226"/>
                  <a:gd name="connsiteY32" fmla="*/ 32554 h 218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6226" h="218111">
                    <a:moveTo>
                      <a:pt x="24090" y="216158"/>
                    </a:moveTo>
                    <a:cubicBezTo>
                      <a:pt x="31252" y="215507"/>
                      <a:pt x="37111" y="210949"/>
                      <a:pt x="41018" y="202485"/>
                    </a:cubicBezTo>
                    <a:cubicBezTo>
                      <a:pt x="44924" y="194021"/>
                      <a:pt x="46227" y="181000"/>
                      <a:pt x="46227" y="164723"/>
                    </a:cubicBezTo>
                    <a:cubicBezTo>
                      <a:pt x="46227" y="158863"/>
                      <a:pt x="46227" y="153003"/>
                      <a:pt x="46227" y="147795"/>
                    </a:cubicBezTo>
                    <a:cubicBezTo>
                      <a:pt x="46227" y="123705"/>
                      <a:pt x="42320" y="108730"/>
                      <a:pt x="35158" y="102870"/>
                    </a:cubicBezTo>
                    <a:cubicBezTo>
                      <a:pt x="41018" y="96359"/>
                      <a:pt x="43622" y="81385"/>
                      <a:pt x="43622" y="59899"/>
                    </a:cubicBezTo>
                    <a:cubicBezTo>
                      <a:pt x="43622" y="57295"/>
                      <a:pt x="43622" y="54691"/>
                      <a:pt x="43622" y="52086"/>
                    </a:cubicBezTo>
                    <a:cubicBezTo>
                      <a:pt x="43622" y="35158"/>
                      <a:pt x="41669" y="22788"/>
                      <a:pt x="37763" y="14975"/>
                    </a:cubicBezTo>
                    <a:cubicBezTo>
                      <a:pt x="34507" y="7162"/>
                      <a:pt x="29299" y="3255"/>
                      <a:pt x="21486" y="2604"/>
                    </a:cubicBezTo>
                    <a:cubicBezTo>
                      <a:pt x="14324" y="1953"/>
                      <a:pt x="7162" y="1302"/>
                      <a:pt x="0" y="0"/>
                    </a:cubicBezTo>
                    <a:cubicBezTo>
                      <a:pt x="651" y="36460"/>
                      <a:pt x="1302" y="72921"/>
                      <a:pt x="1953" y="109381"/>
                    </a:cubicBezTo>
                    <a:cubicBezTo>
                      <a:pt x="2604" y="145841"/>
                      <a:pt x="3255" y="181651"/>
                      <a:pt x="1953" y="218111"/>
                    </a:cubicBezTo>
                    <a:cubicBezTo>
                      <a:pt x="9766" y="216809"/>
                      <a:pt x="16928" y="216158"/>
                      <a:pt x="24090" y="216158"/>
                    </a:cubicBezTo>
                    <a:close/>
                    <a:moveTo>
                      <a:pt x="32554" y="145190"/>
                    </a:moveTo>
                    <a:cubicBezTo>
                      <a:pt x="32554" y="151701"/>
                      <a:pt x="32554" y="157561"/>
                      <a:pt x="32554" y="164072"/>
                    </a:cubicBezTo>
                    <a:cubicBezTo>
                      <a:pt x="32554" y="171885"/>
                      <a:pt x="31903" y="177093"/>
                      <a:pt x="31252" y="180349"/>
                    </a:cubicBezTo>
                    <a:cubicBezTo>
                      <a:pt x="29950" y="183604"/>
                      <a:pt x="27996" y="185557"/>
                      <a:pt x="26043" y="185557"/>
                    </a:cubicBezTo>
                    <a:cubicBezTo>
                      <a:pt x="23439" y="185557"/>
                      <a:pt x="20834" y="185557"/>
                      <a:pt x="18230" y="186208"/>
                    </a:cubicBezTo>
                    <a:cubicBezTo>
                      <a:pt x="18230" y="175140"/>
                      <a:pt x="17579" y="164072"/>
                      <a:pt x="17579" y="153003"/>
                    </a:cubicBezTo>
                    <a:cubicBezTo>
                      <a:pt x="17579" y="141935"/>
                      <a:pt x="17579" y="130867"/>
                      <a:pt x="16928" y="119798"/>
                    </a:cubicBezTo>
                    <a:cubicBezTo>
                      <a:pt x="18881" y="119798"/>
                      <a:pt x="20834" y="119798"/>
                      <a:pt x="23439" y="119798"/>
                    </a:cubicBezTo>
                    <a:cubicBezTo>
                      <a:pt x="26694" y="119798"/>
                      <a:pt x="29299" y="121752"/>
                      <a:pt x="30601" y="125658"/>
                    </a:cubicBezTo>
                    <a:cubicBezTo>
                      <a:pt x="31252" y="128913"/>
                      <a:pt x="31903" y="135424"/>
                      <a:pt x="32554" y="145190"/>
                    </a:cubicBezTo>
                    <a:close/>
                    <a:moveTo>
                      <a:pt x="21486" y="32554"/>
                    </a:moveTo>
                    <a:cubicBezTo>
                      <a:pt x="26043" y="32554"/>
                      <a:pt x="28647" y="39716"/>
                      <a:pt x="29299" y="54691"/>
                    </a:cubicBezTo>
                    <a:cubicBezTo>
                      <a:pt x="29299" y="58597"/>
                      <a:pt x="29299" y="62503"/>
                      <a:pt x="29299" y="66410"/>
                    </a:cubicBezTo>
                    <a:cubicBezTo>
                      <a:pt x="29299" y="74874"/>
                      <a:pt x="28647" y="80083"/>
                      <a:pt x="27345" y="83989"/>
                    </a:cubicBezTo>
                    <a:cubicBezTo>
                      <a:pt x="26043" y="87244"/>
                      <a:pt x="24090" y="89198"/>
                      <a:pt x="21486" y="89198"/>
                    </a:cubicBezTo>
                    <a:lnTo>
                      <a:pt x="21486" y="89198"/>
                    </a:lnTo>
                    <a:cubicBezTo>
                      <a:pt x="19532" y="89198"/>
                      <a:pt x="17579" y="89198"/>
                      <a:pt x="16277" y="89198"/>
                    </a:cubicBezTo>
                    <a:cubicBezTo>
                      <a:pt x="16277" y="79431"/>
                      <a:pt x="16277" y="70316"/>
                      <a:pt x="15626" y="60550"/>
                    </a:cubicBezTo>
                    <a:cubicBezTo>
                      <a:pt x="15626" y="50784"/>
                      <a:pt x="14975" y="41669"/>
                      <a:pt x="14975" y="31903"/>
                    </a:cubicBezTo>
                    <a:cubicBezTo>
                      <a:pt x="16928" y="31903"/>
                      <a:pt x="19532" y="32554"/>
                      <a:pt x="21486" y="32554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2" name="Полилиния: фигура 281">
                <a:extLst>
                  <a:ext uri="{FF2B5EF4-FFF2-40B4-BE49-F238E27FC236}">
                    <a16:creationId xmlns:a16="http://schemas.microsoft.com/office/drawing/2014/main" id="{C5A88137-6737-ADCF-C3A4-13EF88AFFA77}"/>
                  </a:ext>
                </a:extLst>
              </p:cNvPr>
              <p:cNvSpPr/>
              <p:nvPr/>
            </p:nvSpPr>
            <p:spPr>
              <a:xfrm>
                <a:off x="7544162" y="9848216"/>
                <a:ext cx="45076" cy="213661"/>
              </a:xfrm>
              <a:custGeom>
                <a:avLst/>
                <a:gdLst>
                  <a:gd name="connsiteX0" fmla="*/ 1427 w 45076"/>
                  <a:gd name="connsiteY0" fmla="*/ 106777 h 213661"/>
                  <a:gd name="connsiteX1" fmla="*/ 2078 w 45076"/>
                  <a:gd name="connsiteY1" fmla="*/ 162118 h 213661"/>
                  <a:gd name="connsiteX2" fmla="*/ 26819 w 45076"/>
                  <a:gd name="connsiteY2" fmla="*/ 213554 h 213661"/>
                  <a:gd name="connsiteX3" fmla="*/ 45049 w 45076"/>
                  <a:gd name="connsiteY3" fmla="*/ 161467 h 213661"/>
                  <a:gd name="connsiteX4" fmla="*/ 44398 w 45076"/>
                  <a:gd name="connsiteY4" fmla="*/ 108079 h 213661"/>
                  <a:gd name="connsiteX5" fmla="*/ 43096 w 45076"/>
                  <a:gd name="connsiteY5" fmla="*/ 54039 h 213661"/>
                  <a:gd name="connsiteX6" fmla="*/ 36585 w 45076"/>
                  <a:gd name="connsiteY6" fmla="*/ 14975 h 213661"/>
                  <a:gd name="connsiteX7" fmla="*/ 20308 w 45076"/>
                  <a:gd name="connsiteY7" fmla="*/ 0 h 213661"/>
                  <a:gd name="connsiteX8" fmla="*/ 19006 w 45076"/>
                  <a:gd name="connsiteY8" fmla="*/ 0 h 213661"/>
                  <a:gd name="connsiteX9" fmla="*/ 4682 w 45076"/>
                  <a:gd name="connsiteY9" fmla="*/ 13022 h 213661"/>
                  <a:gd name="connsiteX10" fmla="*/ 125 w 45076"/>
                  <a:gd name="connsiteY10" fmla="*/ 52737 h 213661"/>
                  <a:gd name="connsiteX11" fmla="*/ 1427 w 45076"/>
                  <a:gd name="connsiteY11" fmla="*/ 106777 h 213661"/>
                  <a:gd name="connsiteX12" fmla="*/ 20959 w 45076"/>
                  <a:gd name="connsiteY12" fmla="*/ 28647 h 213661"/>
                  <a:gd name="connsiteX13" fmla="*/ 28772 w 45076"/>
                  <a:gd name="connsiteY13" fmla="*/ 50133 h 213661"/>
                  <a:gd name="connsiteX14" fmla="*/ 30074 w 45076"/>
                  <a:gd name="connsiteY14" fmla="*/ 106777 h 213661"/>
                  <a:gd name="connsiteX15" fmla="*/ 30725 w 45076"/>
                  <a:gd name="connsiteY15" fmla="*/ 162769 h 213661"/>
                  <a:gd name="connsiteX16" fmla="*/ 23564 w 45076"/>
                  <a:gd name="connsiteY16" fmla="*/ 183604 h 213661"/>
                  <a:gd name="connsiteX17" fmla="*/ 23564 w 45076"/>
                  <a:gd name="connsiteY17" fmla="*/ 183604 h 213661"/>
                  <a:gd name="connsiteX18" fmla="*/ 16402 w 45076"/>
                  <a:gd name="connsiteY18" fmla="*/ 163421 h 213661"/>
                  <a:gd name="connsiteX19" fmla="*/ 15751 w 45076"/>
                  <a:gd name="connsiteY19" fmla="*/ 106777 h 213661"/>
                  <a:gd name="connsiteX20" fmla="*/ 14448 w 45076"/>
                  <a:gd name="connsiteY20" fmla="*/ 49482 h 213661"/>
                  <a:gd name="connsiteX21" fmla="*/ 20959 w 45076"/>
                  <a:gd name="connsiteY21" fmla="*/ 28647 h 21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5076" h="213661">
                    <a:moveTo>
                      <a:pt x="1427" y="106777"/>
                    </a:moveTo>
                    <a:cubicBezTo>
                      <a:pt x="2078" y="125007"/>
                      <a:pt x="1427" y="143237"/>
                      <a:pt x="2078" y="162118"/>
                    </a:cubicBezTo>
                    <a:cubicBezTo>
                      <a:pt x="3380" y="213554"/>
                      <a:pt x="19657" y="214205"/>
                      <a:pt x="26819" y="213554"/>
                    </a:cubicBezTo>
                    <a:cubicBezTo>
                      <a:pt x="34632" y="212251"/>
                      <a:pt x="45700" y="200532"/>
                      <a:pt x="45049" y="161467"/>
                    </a:cubicBezTo>
                    <a:cubicBezTo>
                      <a:pt x="45049" y="143888"/>
                      <a:pt x="44398" y="125658"/>
                      <a:pt x="44398" y="108079"/>
                    </a:cubicBezTo>
                    <a:cubicBezTo>
                      <a:pt x="43747" y="89849"/>
                      <a:pt x="43747" y="72270"/>
                      <a:pt x="43096" y="54039"/>
                    </a:cubicBezTo>
                    <a:cubicBezTo>
                      <a:pt x="42445" y="37111"/>
                      <a:pt x="40492" y="24090"/>
                      <a:pt x="36585" y="14975"/>
                    </a:cubicBezTo>
                    <a:cubicBezTo>
                      <a:pt x="32679" y="5209"/>
                      <a:pt x="27470" y="0"/>
                      <a:pt x="20308" y="0"/>
                    </a:cubicBezTo>
                    <a:cubicBezTo>
                      <a:pt x="19657" y="0"/>
                      <a:pt x="19657" y="0"/>
                      <a:pt x="19006" y="0"/>
                    </a:cubicBezTo>
                    <a:cubicBezTo>
                      <a:pt x="12495" y="0"/>
                      <a:pt x="7938" y="4558"/>
                      <a:pt x="4682" y="13022"/>
                    </a:cubicBezTo>
                    <a:cubicBezTo>
                      <a:pt x="1427" y="22137"/>
                      <a:pt x="-526" y="35809"/>
                      <a:pt x="125" y="52737"/>
                    </a:cubicBezTo>
                    <a:cubicBezTo>
                      <a:pt x="125" y="69665"/>
                      <a:pt x="776" y="87896"/>
                      <a:pt x="1427" y="106777"/>
                    </a:cubicBezTo>
                    <a:close/>
                    <a:moveTo>
                      <a:pt x="20959" y="28647"/>
                    </a:moveTo>
                    <a:cubicBezTo>
                      <a:pt x="26168" y="28647"/>
                      <a:pt x="28121" y="35809"/>
                      <a:pt x="28772" y="50133"/>
                    </a:cubicBezTo>
                    <a:cubicBezTo>
                      <a:pt x="29423" y="69014"/>
                      <a:pt x="29423" y="87896"/>
                      <a:pt x="30074" y="106777"/>
                    </a:cubicBezTo>
                    <a:cubicBezTo>
                      <a:pt x="30074" y="125658"/>
                      <a:pt x="30725" y="144539"/>
                      <a:pt x="30725" y="162769"/>
                    </a:cubicBezTo>
                    <a:cubicBezTo>
                      <a:pt x="30725" y="176442"/>
                      <a:pt x="28772" y="183604"/>
                      <a:pt x="23564" y="183604"/>
                    </a:cubicBezTo>
                    <a:lnTo>
                      <a:pt x="23564" y="183604"/>
                    </a:lnTo>
                    <a:cubicBezTo>
                      <a:pt x="19006" y="183604"/>
                      <a:pt x="16402" y="177093"/>
                      <a:pt x="16402" y="163421"/>
                    </a:cubicBezTo>
                    <a:cubicBezTo>
                      <a:pt x="16402" y="144539"/>
                      <a:pt x="15751" y="125658"/>
                      <a:pt x="15751" y="106777"/>
                    </a:cubicBezTo>
                    <a:cubicBezTo>
                      <a:pt x="15100" y="87896"/>
                      <a:pt x="15100" y="69014"/>
                      <a:pt x="14448" y="49482"/>
                    </a:cubicBezTo>
                    <a:cubicBezTo>
                      <a:pt x="13797" y="35158"/>
                      <a:pt x="16402" y="28647"/>
                      <a:pt x="20959" y="2864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3" name="Полилиния: фигура 282">
                <a:extLst>
                  <a:ext uri="{FF2B5EF4-FFF2-40B4-BE49-F238E27FC236}">
                    <a16:creationId xmlns:a16="http://schemas.microsoft.com/office/drawing/2014/main" id="{C0910451-D913-2BBB-F2EC-26F088BCF83F}"/>
                  </a:ext>
                </a:extLst>
              </p:cNvPr>
              <p:cNvSpPr/>
              <p:nvPr/>
            </p:nvSpPr>
            <p:spPr>
              <a:xfrm>
                <a:off x="7595722" y="9853424"/>
                <a:ext cx="46298" cy="205089"/>
              </a:xfrm>
              <a:custGeom>
                <a:avLst/>
                <a:gdLst>
                  <a:gd name="connsiteX0" fmla="*/ 29950 w 46298"/>
                  <a:gd name="connsiteY0" fmla="*/ 202485 h 205089"/>
                  <a:gd name="connsiteX1" fmla="*/ 44273 w 46298"/>
                  <a:gd name="connsiteY1" fmla="*/ 201183 h 205089"/>
                  <a:gd name="connsiteX2" fmla="*/ 46227 w 46298"/>
                  <a:gd name="connsiteY2" fmla="*/ 104172 h 205089"/>
                  <a:gd name="connsiteX3" fmla="*/ 44273 w 46298"/>
                  <a:gd name="connsiteY3" fmla="*/ 6511 h 205089"/>
                  <a:gd name="connsiteX4" fmla="*/ 31903 w 46298"/>
                  <a:gd name="connsiteY4" fmla="*/ 4558 h 205089"/>
                  <a:gd name="connsiteX5" fmla="*/ 33205 w 46298"/>
                  <a:gd name="connsiteY5" fmla="*/ 64457 h 205089"/>
                  <a:gd name="connsiteX6" fmla="*/ 34507 w 46298"/>
                  <a:gd name="connsiteY6" fmla="*/ 123705 h 205089"/>
                  <a:gd name="connsiteX7" fmla="*/ 26043 w 46298"/>
                  <a:gd name="connsiteY7" fmla="*/ 63806 h 205089"/>
                  <a:gd name="connsiteX8" fmla="*/ 17579 w 46298"/>
                  <a:gd name="connsiteY8" fmla="*/ 2604 h 205089"/>
                  <a:gd name="connsiteX9" fmla="*/ 0 w 46298"/>
                  <a:gd name="connsiteY9" fmla="*/ 0 h 205089"/>
                  <a:gd name="connsiteX10" fmla="*/ 1953 w 46298"/>
                  <a:gd name="connsiteY10" fmla="*/ 102870 h 205089"/>
                  <a:gd name="connsiteX11" fmla="*/ 651 w 46298"/>
                  <a:gd name="connsiteY11" fmla="*/ 205090 h 205089"/>
                  <a:gd name="connsiteX12" fmla="*/ 13022 w 46298"/>
                  <a:gd name="connsiteY12" fmla="*/ 204438 h 205089"/>
                  <a:gd name="connsiteX13" fmla="*/ 14975 w 46298"/>
                  <a:gd name="connsiteY13" fmla="*/ 131518 h 205089"/>
                  <a:gd name="connsiteX14" fmla="*/ 13673 w 46298"/>
                  <a:gd name="connsiteY14" fmla="*/ 57946 h 205089"/>
                  <a:gd name="connsiteX15" fmla="*/ 23439 w 46298"/>
                  <a:gd name="connsiteY15" fmla="*/ 131518 h 205089"/>
                  <a:gd name="connsiteX16" fmla="*/ 29950 w 46298"/>
                  <a:gd name="connsiteY16" fmla="*/ 202485 h 205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6298" h="205089">
                    <a:moveTo>
                      <a:pt x="29950" y="202485"/>
                    </a:moveTo>
                    <a:cubicBezTo>
                      <a:pt x="34507" y="201834"/>
                      <a:pt x="39716" y="201834"/>
                      <a:pt x="44273" y="201183"/>
                    </a:cubicBezTo>
                    <a:cubicBezTo>
                      <a:pt x="46878" y="168629"/>
                      <a:pt x="46227" y="136726"/>
                      <a:pt x="46227" y="104172"/>
                    </a:cubicBezTo>
                    <a:cubicBezTo>
                      <a:pt x="45575" y="71619"/>
                      <a:pt x="44924" y="39065"/>
                      <a:pt x="44273" y="6511"/>
                    </a:cubicBezTo>
                    <a:cubicBezTo>
                      <a:pt x="40367" y="5860"/>
                      <a:pt x="35809" y="5209"/>
                      <a:pt x="31903" y="4558"/>
                    </a:cubicBezTo>
                    <a:cubicBezTo>
                      <a:pt x="32554" y="24741"/>
                      <a:pt x="32554" y="44273"/>
                      <a:pt x="33205" y="64457"/>
                    </a:cubicBezTo>
                    <a:cubicBezTo>
                      <a:pt x="33856" y="83989"/>
                      <a:pt x="33856" y="104172"/>
                      <a:pt x="34507" y="123705"/>
                    </a:cubicBezTo>
                    <a:cubicBezTo>
                      <a:pt x="31903" y="104172"/>
                      <a:pt x="28647" y="83989"/>
                      <a:pt x="26043" y="63806"/>
                    </a:cubicBezTo>
                    <a:cubicBezTo>
                      <a:pt x="23439" y="43622"/>
                      <a:pt x="20183" y="22788"/>
                      <a:pt x="17579" y="2604"/>
                    </a:cubicBezTo>
                    <a:cubicBezTo>
                      <a:pt x="11719" y="1953"/>
                      <a:pt x="5860" y="651"/>
                      <a:pt x="0" y="0"/>
                    </a:cubicBezTo>
                    <a:cubicBezTo>
                      <a:pt x="651" y="34507"/>
                      <a:pt x="1302" y="69014"/>
                      <a:pt x="1953" y="102870"/>
                    </a:cubicBezTo>
                    <a:cubicBezTo>
                      <a:pt x="2604" y="136726"/>
                      <a:pt x="2604" y="171233"/>
                      <a:pt x="651" y="205090"/>
                    </a:cubicBezTo>
                    <a:cubicBezTo>
                      <a:pt x="4558" y="205090"/>
                      <a:pt x="9115" y="204438"/>
                      <a:pt x="13022" y="204438"/>
                    </a:cubicBezTo>
                    <a:cubicBezTo>
                      <a:pt x="15626" y="179697"/>
                      <a:pt x="14975" y="155608"/>
                      <a:pt x="14975" y="131518"/>
                    </a:cubicBezTo>
                    <a:cubicBezTo>
                      <a:pt x="14975" y="107428"/>
                      <a:pt x="14324" y="82687"/>
                      <a:pt x="13673" y="57946"/>
                    </a:cubicBezTo>
                    <a:cubicBezTo>
                      <a:pt x="16928" y="82687"/>
                      <a:pt x="20183" y="107428"/>
                      <a:pt x="23439" y="131518"/>
                    </a:cubicBezTo>
                    <a:cubicBezTo>
                      <a:pt x="26694" y="154305"/>
                      <a:pt x="29950" y="178395"/>
                      <a:pt x="29950" y="202485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4" name="Полилиния: фигура 283">
                <a:extLst>
                  <a:ext uri="{FF2B5EF4-FFF2-40B4-BE49-F238E27FC236}">
                    <a16:creationId xmlns:a16="http://schemas.microsoft.com/office/drawing/2014/main" id="{F9CCA79B-D600-A2DF-78FA-9E4A4D33907F}"/>
                  </a:ext>
                </a:extLst>
              </p:cNvPr>
              <p:cNvSpPr/>
              <p:nvPr/>
            </p:nvSpPr>
            <p:spPr>
              <a:xfrm>
                <a:off x="7649762" y="9861888"/>
                <a:ext cx="16808" cy="192067"/>
              </a:xfrm>
              <a:custGeom>
                <a:avLst/>
                <a:gdLst>
                  <a:gd name="connsiteX0" fmla="*/ 14324 w 16808"/>
                  <a:gd name="connsiteY0" fmla="*/ 190115 h 192067"/>
                  <a:gd name="connsiteX1" fmla="*/ 16277 w 16808"/>
                  <a:gd name="connsiteY1" fmla="*/ 97011 h 192067"/>
                  <a:gd name="connsiteX2" fmla="*/ 14324 w 16808"/>
                  <a:gd name="connsiteY2" fmla="*/ 2604 h 192067"/>
                  <a:gd name="connsiteX3" fmla="*/ 0 w 16808"/>
                  <a:gd name="connsiteY3" fmla="*/ 0 h 192067"/>
                  <a:gd name="connsiteX4" fmla="*/ 1953 w 16808"/>
                  <a:gd name="connsiteY4" fmla="*/ 96360 h 192067"/>
                  <a:gd name="connsiteX5" fmla="*/ 0 w 16808"/>
                  <a:gd name="connsiteY5" fmla="*/ 192068 h 192067"/>
                  <a:gd name="connsiteX6" fmla="*/ 14324 w 16808"/>
                  <a:gd name="connsiteY6" fmla="*/ 190115 h 192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08" h="192067">
                    <a:moveTo>
                      <a:pt x="14324" y="190115"/>
                    </a:moveTo>
                    <a:cubicBezTo>
                      <a:pt x="17579" y="158863"/>
                      <a:pt x="16928" y="128262"/>
                      <a:pt x="16277" y="97011"/>
                    </a:cubicBezTo>
                    <a:cubicBezTo>
                      <a:pt x="15626" y="65759"/>
                      <a:pt x="14975" y="34507"/>
                      <a:pt x="14324" y="2604"/>
                    </a:cubicBezTo>
                    <a:cubicBezTo>
                      <a:pt x="9766" y="1953"/>
                      <a:pt x="5209" y="651"/>
                      <a:pt x="0" y="0"/>
                    </a:cubicBezTo>
                    <a:cubicBezTo>
                      <a:pt x="651" y="32554"/>
                      <a:pt x="1302" y="64457"/>
                      <a:pt x="1953" y="96360"/>
                    </a:cubicBezTo>
                    <a:cubicBezTo>
                      <a:pt x="2604" y="128262"/>
                      <a:pt x="2604" y="160165"/>
                      <a:pt x="0" y="192068"/>
                    </a:cubicBezTo>
                    <a:cubicBezTo>
                      <a:pt x="5209" y="190766"/>
                      <a:pt x="9766" y="190766"/>
                      <a:pt x="14324" y="190115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7" name="Полилиния: фигура 286">
                <a:extLst>
                  <a:ext uri="{FF2B5EF4-FFF2-40B4-BE49-F238E27FC236}">
                    <a16:creationId xmlns:a16="http://schemas.microsoft.com/office/drawing/2014/main" id="{BE7E4353-B13B-5398-DCC5-BFD69A51AAEE}"/>
                  </a:ext>
                </a:extLst>
              </p:cNvPr>
              <p:cNvSpPr/>
              <p:nvPr/>
            </p:nvSpPr>
            <p:spPr>
              <a:xfrm>
                <a:off x="7675154" y="9868399"/>
                <a:ext cx="43622" cy="178232"/>
              </a:xfrm>
              <a:custGeom>
                <a:avLst/>
                <a:gdLst>
                  <a:gd name="connsiteX0" fmla="*/ 41669 w 43622"/>
                  <a:gd name="connsiteY0" fmla="*/ 40367 h 178232"/>
                  <a:gd name="connsiteX1" fmla="*/ 41669 w 43622"/>
                  <a:gd name="connsiteY1" fmla="*/ 39065 h 178232"/>
                  <a:gd name="connsiteX2" fmla="*/ 41018 w 43622"/>
                  <a:gd name="connsiteY2" fmla="*/ 33205 h 178232"/>
                  <a:gd name="connsiteX3" fmla="*/ 41018 w 43622"/>
                  <a:gd name="connsiteY3" fmla="*/ 33205 h 178232"/>
                  <a:gd name="connsiteX4" fmla="*/ 40367 w 43622"/>
                  <a:gd name="connsiteY4" fmla="*/ 27996 h 178232"/>
                  <a:gd name="connsiteX5" fmla="*/ 40367 w 43622"/>
                  <a:gd name="connsiteY5" fmla="*/ 26694 h 178232"/>
                  <a:gd name="connsiteX6" fmla="*/ 39065 w 43622"/>
                  <a:gd name="connsiteY6" fmla="*/ 21486 h 178232"/>
                  <a:gd name="connsiteX7" fmla="*/ 36460 w 43622"/>
                  <a:gd name="connsiteY7" fmla="*/ 14975 h 178232"/>
                  <a:gd name="connsiteX8" fmla="*/ 30601 w 43622"/>
                  <a:gd name="connsiteY8" fmla="*/ 5860 h 178232"/>
                  <a:gd name="connsiteX9" fmla="*/ 28647 w 43622"/>
                  <a:gd name="connsiteY9" fmla="*/ 3907 h 178232"/>
                  <a:gd name="connsiteX10" fmla="*/ 28647 w 43622"/>
                  <a:gd name="connsiteY10" fmla="*/ 3907 h 178232"/>
                  <a:gd name="connsiteX11" fmla="*/ 26694 w 43622"/>
                  <a:gd name="connsiteY11" fmla="*/ 2604 h 178232"/>
                  <a:gd name="connsiteX12" fmla="*/ 26694 w 43622"/>
                  <a:gd name="connsiteY12" fmla="*/ 2604 h 178232"/>
                  <a:gd name="connsiteX13" fmla="*/ 24741 w 43622"/>
                  <a:gd name="connsiteY13" fmla="*/ 1302 h 178232"/>
                  <a:gd name="connsiteX14" fmla="*/ 24090 w 43622"/>
                  <a:gd name="connsiteY14" fmla="*/ 1302 h 178232"/>
                  <a:gd name="connsiteX15" fmla="*/ 21486 w 43622"/>
                  <a:gd name="connsiteY15" fmla="*/ 651 h 178232"/>
                  <a:gd name="connsiteX16" fmla="*/ 17579 w 43622"/>
                  <a:gd name="connsiteY16" fmla="*/ 0 h 178232"/>
                  <a:gd name="connsiteX17" fmla="*/ 16277 w 43622"/>
                  <a:gd name="connsiteY17" fmla="*/ 0 h 178232"/>
                  <a:gd name="connsiteX18" fmla="*/ 5209 w 43622"/>
                  <a:gd name="connsiteY18" fmla="*/ 9115 h 178232"/>
                  <a:gd name="connsiteX19" fmla="*/ 3906 w 43622"/>
                  <a:gd name="connsiteY19" fmla="*/ 12370 h 178232"/>
                  <a:gd name="connsiteX20" fmla="*/ 2604 w 43622"/>
                  <a:gd name="connsiteY20" fmla="*/ 15626 h 178232"/>
                  <a:gd name="connsiteX21" fmla="*/ 1302 w 43622"/>
                  <a:gd name="connsiteY21" fmla="*/ 22137 h 178232"/>
                  <a:gd name="connsiteX22" fmla="*/ 651 w 43622"/>
                  <a:gd name="connsiteY22" fmla="*/ 27996 h 178232"/>
                  <a:gd name="connsiteX23" fmla="*/ 0 w 43622"/>
                  <a:gd name="connsiteY23" fmla="*/ 42320 h 178232"/>
                  <a:gd name="connsiteX24" fmla="*/ 651 w 43622"/>
                  <a:gd name="connsiteY24" fmla="*/ 90500 h 178232"/>
                  <a:gd name="connsiteX25" fmla="*/ 651 w 43622"/>
                  <a:gd name="connsiteY25" fmla="*/ 138029 h 178232"/>
                  <a:gd name="connsiteX26" fmla="*/ 4558 w 43622"/>
                  <a:gd name="connsiteY26" fmla="*/ 166676 h 178232"/>
                  <a:gd name="connsiteX27" fmla="*/ 14975 w 43622"/>
                  <a:gd name="connsiteY27" fmla="*/ 177744 h 178232"/>
                  <a:gd name="connsiteX28" fmla="*/ 20183 w 43622"/>
                  <a:gd name="connsiteY28" fmla="*/ 177744 h 178232"/>
                  <a:gd name="connsiteX29" fmla="*/ 22788 w 43622"/>
                  <a:gd name="connsiteY29" fmla="*/ 177093 h 178232"/>
                  <a:gd name="connsiteX30" fmla="*/ 23439 w 43622"/>
                  <a:gd name="connsiteY30" fmla="*/ 177093 h 178232"/>
                  <a:gd name="connsiteX31" fmla="*/ 24741 w 43622"/>
                  <a:gd name="connsiteY31" fmla="*/ 176442 h 178232"/>
                  <a:gd name="connsiteX32" fmla="*/ 26043 w 43622"/>
                  <a:gd name="connsiteY32" fmla="*/ 175791 h 178232"/>
                  <a:gd name="connsiteX33" fmla="*/ 26694 w 43622"/>
                  <a:gd name="connsiteY33" fmla="*/ 175140 h 178232"/>
                  <a:gd name="connsiteX34" fmla="*/ 27996 w 43622"/>
                  <a:gd name="connsiteY34" fmla="*/ 174489 h 178232"/>
                  <a:gd name="connsiteX35" fmla="*/ 28647 w 43622"/>
                  <a:gd name="connsiteY35" fmla="*/ 173838 h 178232"/>
                  <a:gd name="connsiteX36" fmla="*/ 29950 w 43622"/>
                  <a:gd name="connsiteY36" fmla="*/ 173187 h 178232"/>
                  <a:gd name="connsiteX37" fmla="*/ 30601 w 43622"/>
                  <a:gd name="connsiteY37" fmla="*/ 172536 h 178232"/>
                  <a:gd name="connsiteX38" fmla="*/ 35158 w 43622"/>
                  <a:gd name="connsiteY38" fmla="*/ 167327 h 178232"/>
                  <a:gd name="connsiteX39" fmla="*/ 37762 w 43622"/>
                  <a:gd name="connsiteY39" fmla="*/ 163421 h 178232"/>
                  <a:gd name="connsiteX40" fmla="*/ 42971 w 43622"/>
                  <a:gd name="connsiteY40" fmla="*/ 145841 h 178232"/>
                  <a:gd name="connsiteX41" fmla="*/ 43622 w 43622"/>
                  <a:gd name="connsiteY41" fmla="*/ 138680 h 178232"/>
                  <a:gd name="connsiteX42" fmla="*/ 43622 w 43622"/>
                  <a:gd name="connsiteY42" fmla="*/ 138029 h 178232"/>
                  <a:gd name="connsiteX43" fmla="*/ 43622 w 43622"/>
                  <a:gd name="connsiteY43" fmla="*/ 130216 h 178232"/>
                  <a:gd name="connsiteX44" fmla="*/ 43622 w 43622"/>
                  <a:gd name="connsiteY44" fmla="*/ 130216 h 178232"/>
                  <a:gd name="connsiteX45" fmla="*/ 42971 w 43622"/>
                  <a:gd name="connsiteY45" fmla="*/ 87896 h 178232"/>
                  <a:gd name="connsiteX46" fmla="*/ 42320 w 43622"/>
                  <a:gd name="connsiteY46" fmla="*/ 57946 h 178232"/>
                  <a:gd name="connsiteX47" fmla="*/ 42320 w 43622"/>
                  <a:gd name="connsiteY47" fmla="*/ 54691 h 178232"/>
                  <a:gd name="connsiteX48" fmla="*/ 42320 w 43622"/>
                  <a:gd name="connsiteY48" fmla="*/ 44924 h 178232"/>
                  <a:gd name="connsiteX49" fmla="*/ 42320 w 43622"/>
                  <a:gd name="connsiteY49" fmla="*/ 44924 h 178232"/>
                  <a:gd name="connsiteX50" fmla="*/ 41669 w 43622"/>
                  <a:gd name="connsiteY50" fmla="*/ 40367 h 178232"/>
                  <a:gd name="connsiteX51" fmla="*/ 28647 w 43622"/>
                  <a:gd name="connsiteY51" fmla="*/ 137377 h 178232"/>
                  <a:gd name="connsiteX52" fmla="*/ 24090 w 43622"/>
                  <a:gd name="connsiteY52" fmla="*/ 150399 h 178232"/>
                  <a:gd name="connsiteX53" fmla="*/ 21486 w 43622"/>
                  <a:gd name="connsiteY53" fmla="*/ 151701 h 178232"/>
                  <a:gd name="connsiteX54" fmla="*/ 20834 w 43622"/>
                  <a:gd name="connsiteY54" fmla="*/ 151701 h 178232"/>
                  <a:gd name="connsiteX55" fmla="*/ 14324 w 43622"/>
                  <a:gd name="connsiteY55" fmla="*/ 134773 h 178232"/>
                  <a:gd name="connsiteX56" fmla="*/ 14324 w 43622"/>
                  <a:gd name="connsiteY56" fmla="*/ 90500 h 178232"/>
                  <a:gd name="connsiteX57" fmla="*/ 13673 w 43622"/>
                  <a:gd name="connsiteY57" fmla="*/ 41669 h 178232"/>
                  <a:gd name="connsiteX58" fmla="*/ 16928 w 43622"/>
                  <a:gd name="connsiteY58" fmla="*/ 26043 h 178232"/>
                  <a:gd name="connsiteX59" fmla="*/ 20834 w 43622"/>
                  <a:gd name="connsiteY59" fmla="*/ 25392 h 178232"/>
                  <a:gd name="connsiteX60" fmla="*/ 28647 w 43622"/>
                  <a:gd name="connsiteY60" fmla="*/ 43622 h 178232"/>
                  <a:gd name="connsiteX61" fmla="*/ 29299 w 43622"/>
                  <a:gd name="connsiteY61" fmla="*/ 90500 h 178232"/>
                  <a:gd name="connsiteX62" fmla="*/ 29299 w 43622"/>
                  <a:gd name="connsiteY62" fmla="*/ 127611 h 178232"/>
                  <a:gd name="connsiteX63" fmla="*/ 29299 w 43622"/>
                  <a:gd name="connsiteY63" fmla="*/ 133471 h 178232"/>
                  <a:gd name="connsiteX64" fmla="*/ 28647 w 43622"/>
                  <a:gd name="connsiteY64" fmla="*/ 137377 h 178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43622" h="178232">
                    <a:moveTo>
                      <a:pt x="41669" y="40367"/>
                    </a:moveTo>
                    <a:cubicBezTo>
                      <a:pt x="41669" y="39716"/>
                      <a:pt x="41669" y="39716"/>
                      <a:pt x="41669" y="39065"/>
                    </a:cubicBezTo>
                    <a:cubicBezTo>
                      <a:pt x="41669" y="37111"/>
                      <a:pt x="41018" y="35158"/>
                      <a:pt x="41018" y="33205"/>
                    </a:cubicBezTo>
                    <a:lnTo>
                      <a:pt x="41018" y="33205"/>
                    </a:lnTo>
                    <a:cubicBezTo>
                      <a:pt x="41018" y="31252"/>
                      <a:pt x="40367" y="29299"/>
                      <a:pt x="40367" y="27996"/>
                    </a:cubicBezTo>
                    <a:cubicBezTo>
                      <a:pt x="40367" y="27996"/>
                      <a:pt x="40367" y="27345"/>
                      <a:pt x="40367" y="26694"/>
                    </a:cubicBezTo>
                    <a:cubicBezTo>
                      <a:pt x="39716" y="24741"/>
                      <a:pt x="39716" y="23439"/>
                      <a:pt x="39065" y="21486"/>
                    </a:cubicBezTo>
                    <a:cubicBezTo>
                      <a:pt x="38414" y="18881"/>
                      <a:pt x="37762" y="16928"/>
                      <a:pt x="36460" y="14975"/>
                    </a:cubicBezTo>
                    <a:cubicBezTo>
                      <a:pt x="34507" y="11068"/>
                      <a:pt x="32554" y="8464"/>
                      <a:pt x="30601" y="5860"/>
                    </a:cubicBezTo>
                    <a:cubicBezTo>
                      <a:pt x="29950" y="5209"/>
                      <a:pt x="29299" y="4558"/>
                      <a:pt x="28647" y="3907"/>
                    </a:cubicBezTo>
                    <a:cubicBezTo>
                      <a:pt x="28647" y="3907"/>
                      <a:pt x="28647" y="3907"/>
                      <a:pt x="28647" y="3907"/>
                    </a:cubicBezTo>
                    <a:cubicBezTo>
                      <a:pt x="27996" y="3255"/>
                      <a:pt x="27345" y="2604"/>
                      <a:pt x="26694" y="2604"/>
                    </a:cubicBezTo>
                    <a:cubicBezTo>
                      <a:pt x="26694" y="2604"/>
                      <a:pt x="26694" y="2604"/>
                      <a:pt x="26694" y="2604"/>
                    </a:cubicBezTo>
                    <a:cubicBezTo>
                      <a:pt x="26043" y="1953"/>
                      <a:pt x="25392" y="1953"/>
                      <a:pt x="24741" y="1302"/>
                    </a:cubicBezTo>
                    <a:cubicBezTo>
                      <a:pt x="24741" y="1302"/>
                      <a:pt x="24741" y="1302"/>
                      <a:pt x="24090" y="1302"/>
                    </a:cubicBezTo>
                    <a:cubicBezTo>
                      <a:pt x="23439" y="651"/>
                      <a:pt x="22137" y="651"/>
                      <a:pt x="21486" y="651"/>
                    </a:cubicBezTo>
                    <a:cubicBezTo>
                      <a:pt x="20183" y="651"/>
                      <a:pt x="18881" y="0"/>
                      <a:pt x="17579" y="0"/>
                    </a:cubicBezTo>
                    <a:cubicBezTo>
                      <a:pt x="16928" y="0"/>
                      <a:pt x="16928" y="0"/>
                      <a:pt x="16277" y="0"/>
                    </a:cubicBezTo>
                    <a:cubicBezTo>
                      <a:pt x="11719" y="651"/>
                      <a:pt x="7813" y="3255"/>
                      <a:pt x="5209" y="9115"/>
                    </a:cubicBezTo>
                    <a:cubicBezTo>
                      <a:pt x="4558" y="9766"/>
                      <a:pt x="4558" y="11068"/>
                      <a:pt x="3906" y="12370"/>
                    </a:cubicBezTo>
                    <a:cubicBezTo>
                      <a:pt x="3255" y="13673"/>
                      <a:pt x="3255" y="14324"/>
                      <a:pt x="2604" y="15626"/>
                    </a:cubicBezTo>
                    <a:cubicBezTo>
                      <a:pt x="1953" y="17579"/>
                      <a:pt x="1302" y="20183"/>
                      <a:pt x="1302" y="22137"/>
                    </a:cubicBezTo>
                    <a:cubicBezTo>
                      <a:pt x="1302" y="24090"/>
                      <a:pt x="651" y="26043"/>
                      <a:pt x="651" y="27996"/>
                    </a:cubicBezTo>
                    <a:cubicBezTo>
                      <a:pt x="0" y="32554"/>
                      <a:pt x="0" y="37111"/>
                      <a:pt x="0" y="42320"/>
                    </a:cubicBezTo>
                    <a:cubicBezTo>
                      <a:pt x="0" y="58597"/>
                      <a:pt x="651" y="74223"/>
                      <a:pt x="651" y="90500"/>
                    </a:cubicBezTo>
                    <a:cubicBezTo>
                      <a:pt x="651" y="106126"/>
                      <a:pt x="651" y="122403"/>
                      <a:pt x="651" y="138029"/>
                    </a:cubicBezTo>
                    <a:cubicBezTo>
                      <a:pt x="651" y="152352"/>
                      <a:pt x="1953" y="158863"/>
                      <a:pt x="4558" y="166676"/>
                    </a:cubicBezTo>
                    <a:cubicBezTo>
                      <a:pt x="6511" y="171885"/>
                      <a:pt x="10417" y="176442"/>
                      <a:pt x="14975" y="177744"/>
                    </a:cubicBezTo>
                    <a:cubicBezTo>
                      <a:pt x="16277" y="178395"/>
                      <a:pt x="18230" y="178395"/>
                      <a:pt x="20183" y="177744"/>
                    </a:cubicBezTo>
                    <a:cubicBezTo>
                      <a:pt x="20834" y="177744"/>
                      <a:pt x="21486" y="177093"/>
                      <a:pt x="22788" y="177093"/>
                    </a:cubicBezTo>
                    <a:cubicBezTo>
                      <a:pt x="22788" y="177093"/>
                      <a:pt x="23439" y="177093"/>
                      <a:pt x="23439" y="177093"/>
                    </a:cubicBezTo>
                    <a:cubicBezTo>
                      <a:pt x="24090" y="177093"/>
                      <a:pt x="24090" y="177093"/>
                      <a:pt x="24741" y="176442"/>
                    </a:cubicBezTo>
                    <a:cubicBezTo>
                      <a:pt x="25392" y="176442"/>
                      <a:pt x="25392" y="176442"/>
                      <a:pt x="26043" y="175791"/>
                    </a:cubicBezTo>
                    <a:cubicBezTo>
                      <a:pt x="26043" y="175791"/>
                      <a:pt x="26694" y="175791"/>
                      <a:pt x="26694" y="175140"/>
                    </a:cubicBezTo>
                    <a:cubicBezTo>
                      <a:pt x="27345" y="175140"/>
                      <a:pt x="27345" y="174489"/>
                      <a:pt x="27996" y="174489"/>
                    </a:cubicBezTo>
                    <a:cubicBezTo>
                      <a:pt x="27996" y="174489"/>
                      <a:pt x="28647" y="174489"/>
                      <a:pt x="28647" y="173838"/>
                    </a:cubicBezTo>
                    <a:cubicBezTo>
                      <a:pt x="29299" y="173838"/>
                      <a:pt x="29299" y="173187"/>
                      <a:pt x="29950" y="173187"/>
                    </a:cubicBezTo>
                    <a:cubicBezTo>
                      <a:pt x="29950" y="173187"/>
                      <a:pt x="29950" y="173187"/>
                      <a:pt x="30601" y="172536"/>
                    </a:cubicBezTo>
                    <a:cubicBezTo>
                      <a:pt x="32554" y="171234"/>
                      <a:pt x="33856" y="169280"/>
                      <a:pt x="35158" y="167327"/>
                    </a:cubicBezTo>
                    <a:cubicBezTo>
                      <a:pt x="35809" y="166025"/>
                      <a:pt x="36460" y="164723"/>
                      <a:pt x="37762" y="163421"/>
                    </a:cubicBezTo>
                    <a:cubicBezTo>
                      <a:pt x="40367" y="158212"/>
                      <a:pt x="42320" y="152352"/>
                      <a:pt x="42971" y="145841"/>
                    </a:cubicBezTo>
                    <a:cubicBezTo>
                      <a:pt x="42971" y="143237"/>
                      <a:pt x="43622" y="141284"/>
                      <a:pt x="43622" y="138680"/>
                    </a:cubicBezTo>
                    <a:cubicBezTo>
                      <a:pt x="43622" y="138680"/>
                      <a:pt x="43622" y="138029"/>
                      <a:pt x="43622" y="138029"/>
                    </a:cubicBezTo>
                    <a:cubicBezTo>
                      <a:pt x="43622" y="135424"/>
                      <a:pt x="43622" y="132820"/>
                      <a:pt x="43622" y="130216"/>
                    </a:cubicBezTo>
                    <a:lnTo>
                      <a:pt x="43622" y="130216"/>
                    </a:lnTo>
                    <a:cubicBezTo>
                      <a:pt x="43622" y="115892"/>
                      <a:pt x="43622" y="102219"/>
                      <a:pt x="42971" y="87896"/>
                    </a:cubicBezTo>
                    <a:cubicBezTo>
                      <a:pt x="42971" y="78129"/>
                      <a:pt x="42320" y="67712"/>
                      <a:pt x="42320" y="57946"/>
                    </a:cubicBezTo>
                    <a:lnTo>
                      <a:pt x="42320" y="54691"/>
                    </a:lnTo>
                    <a:cubicBezTo>
                      <a:pt x="42320" y="51435"/>
                      <a:pt x="42320" y="48180"/>
                      <a:pt x="42320" y="44924"/>
                    </a:cubicBezTo>
                    <a:lnTo>
                      <a:pt x="42320" y="44924"/>
                    </a:lnTo>
                    <a:cubicBezTo>
                      <a:pt x="42320" y="44924"/>
                      <a:pt x="42320" y="42320"/>
                      <a:pt x="41669" y="40367"/>
                    </a:cubicBezTo>
                    <a:close/>
                    <a:moveTo>
                      <a:pt x="28647" y="137377"/>
                    </a:moveTo>
                    <a:cubicBezTo>
                      <a:pt x="27996" y="143888"/>
                      <a:pt x="26694" y="148446"/>
                      <a:pt x="24090" y="150399"/>
                    </a:cubicBezTo>
                    <a:cubicBezTo>
                      <a:pt x="23439" y="151050"/>
                      <a:pt x="22788" y="151050"/>
                      <a:pt x="21486" y="151701"/>
                    </a:cubicBezTo>
                    <a:cubicBezTo>
                      <a:pt x="21486" y="151701"/>
                      <a:pt x="20834" y="151701"/>
                      <a:pt x="20834" y="151701"/>
                    </a:cubicBezTo>
                    <a:cubicBezTo>
                      <a:pt x="16277" y="151701"/>
                      <a:pt x="14324" y="145841"/>
                      <a:pt x="14324" y="134773"/>
                    </a:cubicBezTo>
                    <a:cubicBezTo>
                      <a:pt x="14324" y="118496"/>
                      <a:pt x="14324" y="106126"/>
                      <a:pt x="14324" y="90500"/>
                    </a:cubicBezTo>
                    <a:cubicBezTo>
                      <a:pt x="14324" y="74223"/>
                      <a:pt x="13673" y="57946"/>
                      <a:pt x="13673" y="41669"/>
                    </a:cubicBezTo>
                    <a:cubicBezTo>
                      <a:pt x="13673" y="33205"/>
                      <a:pt x="14975" y="27996"/>
                      <a:pt x="16928" y="26043"/>
                    </a:cubicBezTo>
                    <a:cubicBezTo>
                      <a:pt x="18230" y="25392"/>
                      <a:pt x="18881" y="24741"/>
                      <a:pt x="20834" y="25392"/>
                    </a:cubicBezTo>
                    <a:cubicBezTo>
                      <a:pt x="25392" y="26043"/>
                      <a:pt x="27996" y="32554"/>
                      <a:pt x="28647" y="43622"/>
                    </a:cubicBezTo>
                    <a:cubicBezTo>
                      <a:pt x="28647" y="59248"/>
                      <a:pt x="29299" y="74874"/>
                      <a:pt x="29299" y="90500"/>
                    </a:cubicBezTo>
                    <a:cubicBezTo>
                      <a:pt x="29299" y="104172"/>
                      <a:pt x="29299" y="114590"/>
                      <a:pt x="29299" y="127611"/>
                    </a:cubicBezTo>
                    <a:cubicBezTo>
                      <a:pt x="29299" y="129565"/>
                      <a:pt x="29299" y="131518"/>
                      <a:pt x="29299" y="133471"/>
                    </a:cubicBezTo>
                    <a:cubicBezTo>
                      <a:pt x="29299" y="134773"/>
                      <a:pt x="29299" y="136075"/>
                      <a:pt x="28647" y="13737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8" name="Полилиния: фигура 287">
                <a:extLst>
                  <a:ext uri="{FF2B5EF4-FFF2-40B4-BE49-F238E27FC236}">
                    <a16:creationId xmlns:a16="http://schemas.microsoft.com/office/drawing/2014/main" id="{636FD7A6-D1E6-728E-97A3-CEFE2B9C0174}"/>
                  </a:ext>
                </a:extLst>
              </p:cNvPr>
              <p:cNvSpPr/>
              <p:nvPr/>
            </p:nvSpPr>
            <p:spPr>
              <a:xfrm>
                <a:off x="7475924" y="9596900"/>
                <a:ext cx="27345" cy="87244"/>
              </a:xfrm>
              <a:custGeom>
                <a:avLst/>
                <a:gdLst>
                  <a:gd name="connsiteX0" fmla="*/ 0 w 27345"/>
                  <a:gd name="connsiteY0" fmla="*/ 651 h 87244"/>
                  <a:gd name="connsiteX1" fmla="*/ 0 w 27345"/>
                  <a:gd name="connsiteY1" fmla="*/ 65759 h 87244"/>
                  <a:gd name="connsiteX2" fmla="*/ 3255 w 27345"/>
                  <a:gd name="connsiteY2" fmla="*/ 81385 h 87244"/>
                  <a:gd name="connsiteX3" fmla="*/ 13673 w 27345"/>
                  <a:gd name="connsiteY3" fmla="*/ 87244 h 87244"/>
                  <a:gd name="connsiteX4" fmla="*/ 24090 w 27345"/>
                  <a:gd name="connsiteY4" fmla="*/ 81385 h 87244"/>
                  <a:gd name="connsiteX5" fmla="*/ 27345 w 27345"/>
                  <a:gd name="connsiteY5" fmla="*/ 65108 h 87244"/>
                  <a:gd name="connsiteX6" fmla="*/ 27345 w 27345"/>
                  <a:gd name="connsiteY6" fmla="*/ 0 h 87244"/>
                  <a:gd name="connsiteX7" fmla="*/ 18230 w 27345"/>
                  <a:gd name="connsiteY7" fmla="*/ 651 h 87244"/>
                  <a:gd name="connsiteX8" fmla="*/ 18230 w 27345"/>
                  <a:gd name="connsiteY8" fmla="*/ 67061 h 87244"/>
                  <a:gd name="connsiteX9" fmla="*/ 13673 w 27345"/>
                  <a:gd name="connsiteY9" fmla="*/ 75525 h 87244"/>
                  <a:gd name="connsiteX10" fmla="*/ 9115 w 27345"/>
                  <a:gd name="connsiteY10" fmla="*/ 67061 h 87244"/>
                  <a:gd name="connsiteX11" fmla="*/ 9115 w 27345"/>
                  <a:gd name="connsiteY11" fmla="*/ 651 h 87244"/>
                  <a:gd name="connsiteX12" fmla="*/ 0 w 27345"/>
                  <a:gd name="connsiteY12" fmla="*/ 651 h 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345" h="87244">
                    <a:moveTo>
                      <a:pt x="0" y="651"/>
                    </a:moveTo>
                    <a:lnTo>
                      <a:pt x="0" y="65759"/>
                    </a:lnTo>
                    <a:cubicBezTo>
                      <a:pt x="0" y="72921"/>
                      <a:pt x="1302" y="78129"/>
                      <a:pt x="3255" y="81385"/>
                    </a:cubicBezTo>
                    <a:cubicBezTo>
                      <a:pt x="5860" y="85291"/>
                      <a:pt x="9115" y="87244"/>
                      <a:pt x="13673" y="87244"/>
                    </a:cubicBezTo>
                    <a:cubicBezTo>
                      <a:pt x="18230" y="87244"/>
                      <a:pt x="21486" y="85291"/>
                      <a:pt x="24090" y="81385"/>
                    </a:cubicBezTo>
                    <a:cubicBezTo>
                      <a:pt x="26694" y="77478"/>
                      <a:pt x="27345" y="72270"/>
                      <a:pt x="27345" y="65108"/>
                    </a:cubicBezTo>
                    <a:lnTo>
                      <a:pt x="27345" y="0"/>
                    </a:lnTo>
                    <a:lnTo>
                      <a:pt x="18230" y="651"/>
                    </a:lnTo>
                    <a:lnTo>
                      <a:pt x="18230" y="67061"/>
                    </a:lnTo>
                    <a:cubicBezTo>
                      <a:pt x="18230" y="72921"/>
                      <a:pt x="16928" y="75525"/>
                      <a:pt x="13673" y="75525"/>
                    </a:cubicBezTo>
                    <a:cubicBezTo>
                      <a:pt x="10417" y="75525"/>
                      <a:pt x="9115" y="72921"/>
                      <a:pt x="9115" y="67061"/>
                    </a:cubicBezTo>
                    <a:lnTo>
                      <a:pt x="9115" y="651"/>
                    </a:lnTo>
                    <a:lnTo>
                      <a:pt x="0" y="651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9" name="Полилиния: фигура 288">
                <a:extLst>
                  <a:ext uri="{FF2B5EF4-FFF2-40B4-BE49-F238E27FC236}">
                    <a16:creationId xmlns:a16="http://schemas.microsoft.com/office/drawing/2014/main" id="{D99DC2CA-A66F-DE3E-53C2-E5434A27737B}"/>
                  </a:ext>
                </a:extLst>
              </p:cNvPr>
              <p:cNvSpPr/>
              <p:nvPr/>
            </p:nvSpPr>
            <p:spPr>
              <a:xfrm>
                <a:off x="7510431" y="9595598"/>
                <a:ext cx="29298" cy="87244"/>
              </a:xfrm>
              <a:custGeom>
                <a:avLst/>
                <a:gdLst>
                  <a:gd name="connsiteX0" fmla="*/ 8464 w 29298"/>
                  <a:gd name="connsiteY0" fmla="*/ 24741 h 87244"/>
                  <a:gd name="connsiteX1" fmla="*/ 19532 w 29298"/>
                  <a:gd name="connsiteY1" fmla="*/ 87244 h 87244"/>
                  <a:gd name="connsiteX2" fmla="*/ 29299 w 29298"/>
                  <a:gd name="connsiteY2" fmla="*/ 87244 h 87244"/>
                  <a:gd name="connsiteX3" fmla="*/ 29299 w 29298"/>
                  <a:gd name="connsiteY3" fmla="*/ 0 h 87244"/>
                  <a:gd name="connsiteX4" fmla="*/ 29299 w 29298"/>
                  <a:gd name="connsiteY4" fmla="*/ 0 h 87244"/>
                  <a:gd name="connsiteX5" fmla="*/ 20834 w 29298"/>
                  <a:gd name="connsiteY5" fmla="*/ 0 h 87244"/>
                  <a:gd name="connsiteX6" fmla="*/ 20834 w 29298"/>
                  <a:gd name="connsiteY6" fmla="*/ 52737 h 87244"/>
                  <a:gd name="connsiteX7" fmla="*/ 11719 w 29298"/>
                  <a:gd name="connsiteY7" fmla="*/ 651 h 87244"/>
                  <a:gd name="connsiteX8" fmla="*/ 0 w 29298"/>
                  <a:gd name="connsiteY8" fmla="*/ 651 h 87244"/>
                  <a:gd name="connsiteX9" fmla="*/ 0 w 29298"/>
                  <a:gd name="connsiteY9" fmla="*/ 87244 h 87244"/>
                  <a:gd name="connsiteX10" fmla="*/ 8464 w 29298"/>
                  <a:gd name="connsiteY10" fmla="*/ 87244 h 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298" h="87244">
                    <a:moveTo>
                      <a:pt x="8464" y="24741"/>
                    </a:moveTo>
                    <a:lnTo>
                      <a:pt x="19532" y="87244"/>
                    </a:lnTo>
                    <a:lnTo>
                      <a:pt x="29299" y="87244"/>
                    </a:lnTo>
                    <a:lnTo>
                      <a:pt x="29299" y="0"/>
                    </a:lnTo>
                    <a:lnTo>
                      <a:pt x="29299" y="0"/>
                    </a:lnTo>
                    <a:lnTo>
                      <a:pt x="20834" y="0"/>
                    </a:lnTo>
                    <a:lnTo>
                      <a:pt x="20834" y="52737"/>
                    </a:lnTo>
                    <a:lnTo>
                      <a:pt x="11719" y="651"/>
                    </a:lnTo>
                    <a:lnTo>
                      <a:pt x="0" y="651"/>
                    </a:lnTo>
                    <a:lnTo>
                      <a:pt x="0" y="87244"/>
                    </a:lnTo>
                    <a:lnTo>
                      <a:pt x="8464" y="87244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0" name="Полилиния: фигура 289">
                <a:extLst>
                  <a:ext uri="{FF2B5EF4-FFF2-40B4-BE49-F238E27FC236}">
                    <a16:creationId xmlns:a16="http://schemas.microsoft.com/office/drawing/2014/main" id="{40F7479D-167D-C02B-74AF-614BF12AC39D}"/>
                  </a:ext>
                </a:extLst>
              </p:cNvPr>
              <p:cNvSpPr/>
              <p:nvPr/>
            </p:nvSpPr>
            <p:spPr>
              <a:xfrm>
                <a:off x="7546240" y="9594947"/>
                <a:ext cx="9766" cy="87895"/>
              </a:xfrm>
              <a:custGeom>
                <a:avLst/>
                <a:gdLst>
                  <a:gd name="connsiteX0" fmla="*/ 9766 w 9766"/>
                  <a:gd name="connsiteY0" fmla="*/ 87896 h 87895"/>
                  <a:gd name="connsiteX1" fmla="*/ 9766 w 9766"/>
                  <a:gd name="connsiteY1" fmla="*/ 0 h 87895"/>
                  <a:gd name="connsiteX2" fmla="*/ 0 w 9766"/>
                  <a:gd name="connsiteY2" fmla="*/ 0 h 87895"/>
                  <a:gd name="connsiteX3" fmla="*/ 0 w 9766"/>
                  <a:gd name="connsiteY3" fmla="*/ 87896 h 87895"/>
                  <a:gd name="connsiteX4" fmla="*/ 0 w 9766"/>
                  <a:gd name="connsiteY4" fmla="*/ 87896 h 87895"/>
                  <a:gd name="connsiteX5" fmla="*/ 9766 w 9766"/>
                  <a:gd name="connsiteY5" fmla="*/ 87896 h 87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66" h="87895">
                    <a:moveTo>
                      <a:pt x="9766" y="87896"/>
                    </a:moveTo>
                    <a:lnTo>
                      <a:pt x="9766" y="0"/>
                    </a:lnTo>
                    <a:lnTo>
                      <a:pt x="0" y="0"/>
                    </a:lnTo>
                    <a:lnTo>
                      <a:pt x="0" y="87896"/>
                    </a:lnTo>
                    <a:lnTo>
                      <a:pt x="0" y="87896"/>
                    </a:lnTo>
                    <a:lnTo>
                      <a:pt x="9766" y="87896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1" name="Полилиния: фигура 290">
                <a:extLst>
                  <a:ext uri="{FF2B5EF4-FFF2-40B4-BE49-F238E27FC236}">
                    <a16:creationId xmlns:a16="http://schemas.microsoft.com/office/drawing/2014/main" id="{B55DE0FB-C7D1-CD89-82D0-47C28162CCCA}"/>
                  </a:ext>
                </a:extLst>
              </p:cNvPr>
              <p:cNvSpPr/>
              <p:nvPr/>
            </p:nvSpPr>
            <p:spPr>
              <a:xfrm>
                <a:off x="7562517" y="9593644"/>
                <a:ext cx="27345" cy="91150"/>
              </a:xfrm>
              <a:custGeom>
                <a:avLst/>
                <a:gdLst>
                  <a:gd name="connsiteX0" fmla="*/ 27345 w 27345"/>
                  <a:gd name="connsiteY0" fmla="*/ 29950 h 91150"/>
                  <a:gd name="connsiteX1" fmla="*/ 27345 w 27345"/>
                  <a:gd name="connsiteY1" fmla="*/ 21486 h 91150"/>
                  <a:gd name="connsiteX2" fmla="*/ 24090 w 27345"/>
                  <a:gd name="connsiteY2" fmla="*/ 5209 h 91150"/>
                  <a:gd name="connsiteX3" fmla="*/ 14324 w 27345"/>
                  <a:gd name="connsiteY3" fmla="*/ 0 h 91150"/>
                  <a:gd name="connsiteX4" fmla="*/ 13673 w 27345"/>
                  <a:gd name="connsiteY4" fmla="*/ 0 h 91150"/>
                  <a:gd name="connsiteX5" fmla="*/ 3255 w 27345"/>
                  <a:gd name="connsiteY5" fmla="*/ 5860 h 91150"/>
                  <a:gd name="connsiteX6" fmla="*/ 0 w 27345"/>
                  <a:gd name="connsiteY6" fmla="*/ 22788 h 91150"/>
                  <a:gd name="connsiteX7" fmla="*/ 0 w 27345"/>
                  <a:gd name="connsiteY7" fmla="*/ 69014 h 91150"/>
                  <a:gd name="connsiteX8" fmla="*/ 3255 w 27345"/>
                  <a:gd name="connsiteY8" fmla="*/ 85291 h 91150"/>
                  <a:gd name="connsiteX9" fmla="*/ 13673 w 27345"/>
                  <a:gd name="connsiteY9" fmla="*/ 91151 h 91150"/>
                  <a:gd name="connsiteX10" fmla="*/ 24090 w 27345"/>
                  <a:gd name="connsiteY10" fmla="*/ 85291 h 91150"/>
                  <a:gd name="connsiteX11" fmla="*/ 27345 w 27345"/>
                  <a:gd name="connsiteY11" fmla="*/ 68363 h 91150"/>
                  <a:gd name="connsiteX12" fmla="*/ 27345 w 27345"/>
                  <a:gd name="connsiteY12" fmla="*/ 56644 h 91150"/>
                  <a:gd name="connsiteX13" fmla="*/ 18230 w 27345"/>
                  <a:gd name="connsiteY13" fmla="*/ 56644 h 91150"/>
                  <a:gd name="connsiteX14" fmla="*/ 18230 w 27345"/>
                  <a:gd name="connsiteY14" fmla="*/ 69665 h 91150"/>
                  <a:gd name="connsiteX15" fmla="*/ 13673 w 27345"/>
                  <a:gd name="connsiteY15" fmla="*/ 78129 h 91150"/>
                  <a:gd name="connsiteX16" fmla="*/ 9115 w 27345"/>
                  <a:gd name="connsiteY16" fmla="*/ 69665 h 91150"/>
                  <a:gd name="connsiteX17" fmla="*/ 9115 w 27345"/>
                  <a:gd name="connsiteY17" fmla="*/ 21486 h 91150"/>
                  <a:gd name="connsiteX18" fmla="*/ 13673 w 27345"/>
                  <a:gd name="connsiteY18" fmla="*/ 12370 h 91150"/>
                  <a:gd name="connsiteX19" fmla="*/ 18230 w 27345"/>
                  <a:gd name="connsiteY19" fmla="*/ 20834 h 91150"/>
                  <a:gd name="connsiteX20" fmla="*/ 18230 w 27345"/>
                  <a:gd name="connsiteY20" fmla="*/ 30601 h 91150"/>
                  <a:gd name="connsiteX21" fmla="*/ 27345 w 27345"/>
                  <a:gd name="connsiteY21" fmla="*/ 29950 h 91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345" h="91150">
                    <a:moveTo>
                      <a:pt x="27345" y="29950"/>
                    </a:moveTo>
                    <a:lnTo>
                      <a:pt x="27345" y="21486"/>
                    </a:lnTo>
                    <a:cubicBezTo>
                      <a:pt x="27345" y="14324"/>
                      <a:pt x="26043" y="8464"/>
                      <a:pt x="24090" y="5209"/>
                    </a:cubicBezTo>
                    <a:cubicBezTo>
                      <a:pt x="22137" y="1302"/>
                      <a:pt x="18881" y="0"/>
                      <a:pt x="14324" y="0"/>
                    </a:cubicBezTo>
                    <a:cubicBezTo>
                      <a:pt x="14324" y="0"/>
                      <a:pt x="13673" y="0"/>
                      <a:pt x="13673" y="0"/>
                    </a:cubicBezTo>
                    <a:cubicBezTo>
                      <a:pt x="9115" y="0"/>
                      <a:pt x="5860" y="1953"/>
                      <a:pt x="3255" y="5860"/>
                    </a:cubicBezTo>
                    <a:cubicBezTo>
                      <a:pt x="651" y="9766"/>
                      <a:pt x="0" y="15626"/>
                      <a:pt x="0" y="22788"/>
                    </a:cubicBezTo>
                    <a:lnTo>
                      <a:pt x="0" y="69014"/>
                    </a:lnTo>
                    <a:cubicBezTo>
                      <a:pt x="0" y="76176"/>
                      <a:pt x="1302" y="81385"/>
                      <a:pt x="3255" y="85291"/>
                    </a:cubicBezTo>
                    <a:cubicBezTo>
                      <a:pt x="5860" y="89198"/>
                      <a:pt x="9115" y="91151"/>
                      <a:pt x="13673" y="91151"/>
                    </a:cubicBezTo>
                    <a:cubicBezTo>
                      <a:pt x="18230" y="91151"/>
                      <a:pt x="21486" y="89198"/>
                      <a:pt x="24090" y="85291"/>
                    </a:cubicBezTo>
                    <a:cubicBezTo>
                      <a:pt x="26694" y="81385"/>
                      <a:pt x="27345" y="75525"/>
                      <a:pt x="27345" y="68363"/>
                    </a:cubicBezTo>
                    <a:lnTo>
                      <a:pt x="27345" y="56644"/>
                    </a:lnTo>
                    <a:lnTo>
                      <a:pt x="18230" y="56644"/>
                    </a:lnTo>
                    <a:lnTo>
                      <a:pt x="18230" y="69665"/>
                    </a:lnTo>
                    <a:cubicBezTo>
                      <a:pt x="18230" y="75525"/>
                      <a:pt x="16928" y="78129"/>
                      <a:pt x="13673" y="78129"/>
                    </a:cubicBezTo>
                    <a:cubicBezTo>
                      <a:pt x="10417" y="78129"/>
                      <a:pt x="9115" y="75525"/>
                      <a:pt x="9115" y="69665"/>
                    </a:cubicBezTo>
                    <a:lnTo>
                      <a:pt x="9115" y="21486"/>
                    </a:lnTo>
                    <a:cubicBezTo>
                      <a:pt x="9115" y="15626"/>
                      <a:pt x="10417" y="12370"/>
                      <a:pt x="13673" y="12370"/>
                    </a:cubicBezTo>
                    <a:cubicBezTo>
                      <a:pt x="16928" y="12370"/>
                      <a:pt x="18230" y="14975"/>
                      <a:pt x="18230" y="20834"/>
                    </a:cubicBezTo>
                    <a:lnTo>
                      <a:pt x="18230" y="30601"/>
                    </a:lnTo>
                    <a:lnTo>
                      <a:pt x="27345" y="2995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2" name="Полилиния: фигура 291">
                <a:extLst>
                  <a:ext uri="{FF2B5EF4-FFF2-40B4-BE49-F238E27FC236}">
                    <a16:creationId xmlns:a16="http://schemas.microsoft.com/office/drawing/2014/main" id="{0FECF8E0-AF4D-9A67-AC94-DA7DCD91094D}"/>
                  </a:ext>
                </a:extLst>
              </p:cNvPr>
              <p:cNvSpPr/>
              <p:nvPr/>
            </p:nvSpPr>
            <p:spPr>
              <a:xfrm>
                <a:off x="7592467" y="9592342"/>
                <a:ext cx="31902" cy="90499"/>
              </a:xfrm>
              <a:custGeom>
                <a:avLst/>
                <a:gdLst>
                  <a:gd name="connsiteX0" fmla="*/ 9766 w 31902"/>
                  <a:gd name="connsiteY0" fmla="*/ 651 h 90499"/>
                  <a:gd name="connsiteX1" fmla="*/ 0 w 31902"/>
                  <a:gd name="connsiteY1" fmla="*/ 90500 h 90499"/>
                  <a:gd name="connsiteX2" fmla="*/ 8464 w 31902"/>
                  <a:gd name="connsiteY2" fmla="*/ 90500 h 90499"/>
                  <a:gd name="connsiteX3" fmla="*/ 9766 w 31902"/>
                  <a:gd name="connsiteY3" fmla="*/ 74223 h 90499"/>
                  <a:gd name="connsiteX4" fmla="*/ 21486 w 31902"/>
                  <a:gd name="connsiteY4" fmla="*/ 74223 h 90499"/>
                  <a:gd name="connsiteX5" fmla="*/ 22788 w 31902"/>
                  <a:gd name="connsiteY5" fmla="*/ 90500 h 90499"/>
                  <a:gd name="connsiteX6" fmla="*/ 31903 w 31902"/>
                  <a:gd name="connsiteY6" fmla="*/ 90500 h 90499"/>
                  <a:gd name="connsiteX7" fmla="*/ 22137 w 31902"/>
                  <a:gd name="connsiteY7" fmla="*/ 0 h 90499"/>
                  <a:gd name="connsiteX8" fmla="*/ 9766 w 31902"/>
                  <a:gd name="connsiteY8" fmla="*/ 651 h 90499"/>
                  <a:gd name="connsiteX9" fmla="*/ 11719 w 31902"/>
                  <a:gd name="connsiteY9" fmla="*/ 61852 h 90499"/>
                  <a:gd name="connsiteX10" fmla="*/ 16277 w 31902"/>
                  <a:gd name="connsiteY10" fmla="*/ 16277 h 90499"/>
                  <a:gd name="connsiteX11" fmla="*/ 20835 w 31902"/>
                  <a:gd name="connsiteY11" fmla="*/ 61852 h 90499"/>
                  <a:gd name="connsiteX12" fmla="*/ 11719 w 31902"/>
                  <a:gd name="connsiteY12" fmla="*/ 61852 h 90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902" h="90499">
                    <a:moveTo>
                      <a:pt x="9766" y="651"/>
                    </a:moveTo>
                    <a:lnTo>
                      <a:pt x="0" y="90500"/>
                    </a:lnTo>
                    <a:lnTo>
                      <a:pt x="8464" y="90500"/>
                    </a:lnTo>
                    <a:lnTo>
                      <a:pt x="9766" y="74223"/>
                    </a:lnTo>
                    <a:lnTo>
                      <a:pt x="21486" y="74223"/>
                    </a:lnTo>
                    <a:lnTo>
                      <a:pt x="22788" y="90500"/>
                    </a:lnTo>
                    <a:lnTo>
                      <a:pt x="31903" y="90500"/>
                    </a:lnTo>
                    <a:lnTo>
                      <a:pt x="22137" y="0"/>
                    </a:lnTo>
                    <a:lnTo>
                      <a:pt x="9766" y="651"/>
                    </a:lnTo>
                    <a:close/>
                    <a:moveTo>
                      <a:pt x="11719" y="61852"/>
                    </a:moveTo>
                    <a:lnTo>
                      <a:pt x="16277" y="16277"/>
                    </a:lnTo>
                    <a:lnTo>
                      <a:pt x="20835" y="61852"/>
                    </a:lnTo>
                    <a:lnTo>
                      <a:pt x="11719" y="61852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3" name="Полилиния: фигура 292">
                <a:extLst>
                  <a:ext uri="{FF2B5EF4-FFF2-40B4-BE49-F238E27FC236}">
                    <a16:creationId xmlns:a16="http://schemas.microsoft.com/office/drawing/2014/main" id="{15DC3F70-04BA-F97C-7E6A-9506A46D55FD}"/>
                  </a:ext>
                </a:extLst>
              </p:cNvPr>
              <p:cNvSpPr/>
              <p:nvPr/>
            </p:nvSpPr>
            <p:spPr>
              <a:xfrm>
                <a:off x="7415374" y="9620339"/>
                <a:ext cx="5859" cy="64456"/>
              </a:xfrm>
              <a:custGeom>
                <a:avLst/>
                <a:gdLst>
                  <a:gd name="connsiteX0" fmla="*/ 3255 w 5859"/>
                  <a:gd name="connsiteY0" fmla="*/ 651 h 64456"/>
                  <a:gd name="connsiteX1" fmla="*/ 1953 w 5859"/>
                  <a:gd name="connsiteY1" fmla="*/ 0 h 64456"/>
                  <a:gd name="connsiteX2" fmla="*/ 651 w 5859"/>
                  <a:gd name="connsiteY2" fmla="*/ 651 h 64456"/>
                  <a:gd name="connsiteX3" fmla="*/ 0 w 5859"/>
                  <a:gd name="connsiteY3" fmla="*/ 2604 h 64456"/>
                  <a:gd name="connsiteX4" fmla="*/ 0 w 5859"/>
                  <a:gd name="connsiteY4" fmla="*/ 55993 h 64456"/>
                  <a:gd name="connsiteX5" fmla="*/ 651 w 5859"/>
                  <a:gd name="connsiteY5" fmla="*/ 60550 h 64456"/>
                  <a:gd name="connsiteX6" fmla="*/ 1302 w 5859"/>
                  <a:gd name="connsiteY6" fmla="*/ 63155 h 64456"/>
                  <a:gd name="connsiteX7" fmla="*/ 2604 w 5859"/>
                  <a:gd name="connsiteY7" fmla="*/ 64457 h 64456"/>
                  <a:gd name="connsiteX8" fmla="*/ 3906 w 5859"/>
                  <a:gd name="connsiteY8" fmla="*/ 64457 h 64456"/>
                  <a:gd name="connsiteX9" fmla="*/ 5209 w 5859"/>
                  <a:gd name="connsiteY9" fmla="*/ 63806 h 64456"/>
                  <a:gd name="connsiteX10" fmla="*/ 5860 w 5859"/>
                  <a:gd name="connsiteY10" fmla="*/ 61852 h 64456"/>
                  <a:gd name="connsiteX11" fmla="*/ 5860 w 5859"/>
                  <a:gd name="connsiteY11" fmla="*/ 60550 h 64456"/>
                  <a:gd name="connsiteX12" fmla="*/ 4558 w 5859"/>
                  <a:gd name="connsiteY12" fmla="*/ 55993 h 64456"/>
                  <a:gd name="connsiteX13" fmla="*/ 4558 w 5859"/>
                  <a:gd name="connsiteY13" fmla="*/ 2604 h 64456"/>
                  <a:gd name="connsiteX14" fmla="*/ 3255 w 5859"/>
                  <a:gd name="connsiteY14" fmla="*/ 651 h 64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859" h="64456">
                    <a:moveTo>
                      <a:pt x="3255" y="651"/>
                    </a:moveTo>
                    <a:cubicBezTo>
                      <a:pt x="2604" y="0"/>
                      <a:pt x="2604" y="0"/>
                      <a:pt x="1953" y="0"/>
                    </a:cubicBezTo>
                    <a:cubicBezTo>
                      <a:pt x="1302" y="0"/>
                      <a:pt x="651" y="0"/>
                      <a:pt x="651" y="651"/>
                    </a:cubicBezTo>
                    <a:cubicBezTo>
                      <a:pt x="0" y="1302"/>
                      <a:pt x="0" y="1953"/>
                      <a:pt x="0" y="2604"/>
                    </a:cubicBezTo>
                    <a:lnTo>
                      <a:pt x="0" y="55993"/>
                    </a:lnTo>
                    <a:cubicBezTo>
                      <a:pt x="0" y="57946"/>
                      <a:pt x="0" y="59248"/>
                      <a:pt x="651" y="60550"/>
                    </a:cubicBezTo>
                    <a:cubicBezTo>
                      <a:pt x="651" y="61852"/>
                      <a:pt x="1302" y="62503"/>
                      <a:pt x="1302" y="63155"/>
                    </a:cubicBezTo>
                    <a:cubicBezTo>
                      <a:pt x="1953" y="63806"/>
                      <a:pt x="1953" y="63806"/>
                      <a:pt x="2604" y="64457"/>
                    </a:cubicBezTo>
                    <a:cubicBezTo>
                      <a:pt x="3255" y="64457"/>
                      <a:pt x="3255" y="64457"/>
                      <a:pt x="3906" y="64457"/>
                    </a:cubicBezTo>
                    <a:cubicBezTo>
                      <a:pt x="4558" y="64457"/>
                      <a:pt x="5209" y="64457"/>
                      <a:pt x="5209" y="63806"/>
                    </a:cubicBezTo>
                    <a:cubicBezTo>
                      <a:pt x="5860" y="63155"/>
                      <a:pt x="5860" y="62503"/>
                      <a:pt x="5860" y="61852"/>
                    </a:cubicBezTo>
                    <a:cubicBezTo>
                      <a:pt x="5860" y="61201"/>
                      <a:pt x="5860" y="61201"/>
                      <a:pt x="5860" y="60550"/>
                    </a:cubicBezTo>
                    <a:cubicBezTo>
                      <a:pt x="5209" y="59248"/>
                      <a:pt x="4558" y="57946"/>
                      <a:pt x="4558" y="55993"/>
                    </a:cubicBezTo>
                    <a:lnTo>
                      <a:pt x="4558" y="2604"/>
                    </a:lnTo>
                    <a:cubicBezTo>
                      <a:pt x="3906" y="1953"/>
                      <a:pt x="3255" y="1302"/>
                      <a:pt x="3255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4" name="Полилиния: фигура 293">
                <a:extLst>
                  <a:ext uri="{FF2B5EF4-FFF2-40B4-BE49-F238E27FC236}">
                    <a16:creationId xmlns:a16="http://schemas.microsoft.com/office/drawing/2014/main" id="{956C31B8-0986-6036-5043-E5857262C7AD}"/>
                  </a:ext>
                </a:extLst>
              </p:cNvPr>
              <p:cNvSpPr/>
              <p:nvPr/>
            </p:nvSpPr>
            <p:spPr>
              <a:xfrm>
                <a:off x="7427744" y="9639220"/>
                <a:ext cx="26043" cy="44924"/>
              </a:xfrm>
              <a:custGeom>
                <a:avLst/>
                <a:gdLst>
                  <a:gd name="connsiteX0" fmla="*/ 14324 w 26043"/>
                  <a:gd name="connsiteY0" fmla="*/ 20183 h 44924"/>
                  <a:gd name="connsiteX1" fmla="*/ 11068 w 26043"/>
                  <a:gd name="connsiteY1" fmla="*/ 19532 h 44924"/>
                  <a:gd name="connsiteX2" fmla="*/ 0 w 26043"/>
                  <a:gd name="connsiteY2" fmla="*/ 32554 h 44924"/>
                  <a:gd name="connsiteX3" fmla="*/ 0 w 26043"/>
                  <a:gd name="connsiteY3" fmla="*/ 32554 h 44924"/>
                  <a:gd name="connsiteX4" fmla="*/ 2604 w 26043"/>
                  <a:gd name="connsiteY4" fmla="*/ 41669 h 44924"/>
                  <a:gd name="connsiteX5" fmla="*/ 9766 w 26043"/>
                  <a:gd name="connsiteY5" fmla="*/ 44924 h 44924"/>
                  <a:gd name="connsiteX6" fmla="*/ 18881 w 26043"/>
                  <a:gd name="connsiteY6" fmla="*/ 39716 h 44924"/>
                  <a:gd name="connsiteX7" fmla="*/ 20834 w 26043"/>
                  <a:gd name="connsiteY7" fmla="*/ 43622 h 44924"/>
                  <a:gd name="connsiteX8" fmla="*/ 23439 w 26043"/>
                  <a:gd name="connsiteY8" fmla="*/ 44924 h 44924"/>
                  <a:gd name="connsiteX9" fmla="*/ 25392 w 26043"/>
                  <a:gd name="connsiteY9" fmla="*/ 44273 h 44924"/>
                  <a:gd name="connsiteX10" fmla="*/ 26043 w 26043"/>
                  <a:gd name="connsiteY10" fmla="*/ 42320 h 44924"/>
                  <a:gd name="connsiteX11" fmla="*/ 25392 w 26043"/>
                  <a:gd name="connsiteY11" fmla="*/ 41018 h 44924"/>
                  <a:gd name="connsiteX12" fmla="*/ 24090 w 26043"/>
                  <a:gd name="connsiteY12" fmla="*/ 40367 h 44924"/>
                  <a:gd name="connsiteX13" fmla="*/ 24090 w 26043"/>
                  <a:gd name="connsiteY13" fmla="*/ 40367 h 44924"/>
                  <a:gd name="connsiteX14" fmla="*/ 24090 w 26043"/>
                  <a:gd name="connsiteY14" fmla="*/ 40367 h 44924"/>
                  <a:gd name="connsiteX15" fmla="*/ 22137 w 26043"/>
                  <a:gd name="connsiteY15" fmla="*/ 37111 h 44924"/>
                  <a:gd name="connsiteX16" fmla="*/ 22137 w 26043"/>
                  <a:gd name="connsiteY16" fmla="*/ 17579 h 44924"/>
                  <a:gd name="connsiteX17" fmla="*/ 19532 w 26043"/>
                  <a:gd name="connsiteY17" fmla="*/ 4558 h 44924"/>
                  <a:gd name="connsiteX18" fmla="*/ 11068 w 26043"/>
                  <a:gd name="connsiteY18" fmla="*/ 0 h 44924"/>
                  <a:gd name="connsiteX19" fmla="*/ 7813 w 26043"/>
                  <a:gd name="connsiteY19" fmla="*/ 0 h 44924"/>
                  <a:gd name="connsiteX20" fmla="*/ 5209 w 26043"/>
                  <a:gd name="connsiteY20" fmla="*/ 651 h 44924"/>
                  <a:gd name="connsiteX21" fmla="*/ 3255 w 26043"/>
                  <a:gd name="connsiteY21" fmla="*/ 1953 h 44924"/>
                  <a:gd name="connsiteX22" fmla="*/ 2604 w 26043"/>
                  <a:gd name="connsiteY22" fmla="*/ 4558 h 44924"/>
                  <a:gd name="connsiteX23" fmla="*/ 3255 w 26043"/>
                  <a:gd name="connsiteY23" fmla="*/ 5860 h 44924"/>
                  <a:gd name="connsiteX24" fmla="*/ 4558 w 26043"/>
                  <a:gd name="connsiteY24" fmla="*/ 6511 h 44924"/>
                  <a:gd name="connsiteX25" fmla="*/ 5209 w 26043"/>
                  <a:gd name="connsiteY25" fmla="*/ 6511 h 44924"/>
                  <a:gd name="connsiteX26" fmla="*/ 5860 w 26043"/>
                  <a:gd name="connsiteY26" fmla="*/ 5860 h 44924"/>
                  <a:gd name="connsiteX27" fmla="*/ 7813 w 26043"/>
                  <a:gd name="connsiteY27" fmla="*/ 4558 h 44924"/>
                  <a:gd name="connsiteX28" fmla="*/ 10417 w 26043"/>
                  <a:gd name="connsiteY28" fmla="*/ 3906 h 44924"/>
                  <a:gd name="connsiteX29" fmla="*/ 17579 w 26043"/>
                  <a:gd name="connsiteY29" fmla="*/ 14324 h 44924"/>
                  <a:gd name="connsiteX30" fmla="*/ 17579 w 26043"/>
                  <a:gd name="connsiteY30" fmla="*/ 20183 h 44924"/>
                  <a:gd name="connsiteX31" fmla="*/ 14324 w 26043"/>
                  <a:gd name="connsiteY31" fmla="*/ 20183 h 44924"/>
                  <a:gd name="connsiteX32" fmla="*/ 17579 w 26043"/>
                  <a:gd name="connsiteY32" fmla="*/ 36460 h 44924"/>
                  <a:gd name="connsiteX33" fmla="*/ 13673 w 26043"/>
                  <a:gd name="connsiteY33" fmla="*/ 39716 h 44924"/>
                  <a:gd name="connsiteX34" fmla="*/ 9766 w 26043"/>
                  <a:gd name="connsiteY34" fmla="*/ 41018 h 44924"/>
                  <a:gd name="connsiteX35" fmla="*/ 4558 w 26043"/>
                  <a:gd name="connsiteY35" fmla="*/ 39065 h 44924"/>
                  <a:gd name="connsiteX36" fmla="*/ 3255 w 26043"/>
                  <a:gd name="connsiteY36" fmla="*/ 33205 h 44924"/>
                  <a:gd name="connsiteX37" fmla="*/ 3255 w 26043"/>
                  <a:gd name="connsiteY37" fmla="*/ 32554 h 44924"/>
                  <a:gd name="connsiteX38" fmla="*/ 3255 w 26043"/>
                  <a:gd name="connsiteY38" fmla="*/ 29299 h 44924"/>
                  <a:gd name="connsiteX39" fmla="*/ 4558 w 26043"/>
                  <a:gd name="connsiteY39" fmla="*/ 26694 h 44924"/>
                  <a:gd name="connsiteX40" fmla="*/ 6511 w 26043"/>
                  <a:gd name="connsiteY40" fmla="*/ 24741 h 44924"/>
                  <a:gd name="connsiteX41" fmla="*/ 9766 w 26043"/>
                  <a:gd name="connsiteY41" fmla="*/ 24090 h 44924"/>
                  <a:gd name="connsiteX42" fmla="*/ 13022 w 26043"/>
                  <a:gd name="connsiteY42" fmla="*/ 24741 h 44924"/>
                  <a:gd name="connsiteX43" fmla="*/ 16928 w 26043"/>
                  <a:gd name="connsiteY43" fmla="*/ 26043 h 44924"/>
                  <a:gd name="connsiteX44" fmla="*/ 16928 w 26043"/>
                  <a:gd name="connsiteY44" fmla="*/ 36460 h 44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6043" h="44924">
                    <a:moveTo>
                      <a:pt x="14324" y="20183"/>
                    </a:moveTo>
                    <a:cubicBezTo>
                      <a:pt x="13022" y="20183"/>
                      <a:pt x="11719" y="19532"/>
                      <a:pt x="11068" y="19532"/>
                    </a:cubicBezTo>
                    <a:cubicBezTo>
                      <a:pt x="3906" y="19532"/>
                      <a:pt x="0" y="24090"/>
                      <a:pt x="0" y="32554"/>
                    </a:cubicBezTo>
                    <a:lnTo>
                      <a:pt x="0" y="32554"/>
                    </a:lnTo>
                    <a:cubicBezTo>
                      <a:pt x="0" y="36460"/>
                      <a:pt x="651" y="39716"/>
                      <a:pt x="2604" y="41669"/>
                    </a:cubicBezTo>
                    <a:cubicBezTo>
                      <a:pt x="3906" y="44273"/>
                      <a:pt x="6511" y="44924"/>
                      <a:pt x="9766" y="44924"/>
                    </a:cubicBezTo>
                    <a:cubicBezTo>
                      <a:pt x="13022" y="44924"/>
                      <a:pt x="16277" y="42971"/>
                      <a:pt x="18881" y="39716"/>
                    </a:cubicBezTo>
                    <a:cubicBezTo>
                      <a:pt x="19532" y="41018"/>
                      <a:pt x="20183" y="42320"/>
                      <a:pt x="20834" y="43622"/>
                    </a:cubicBezTo>
                    <a:cubicBezTo>
                      <a:pt x="21486" y="44273"/>
                      <a:pt x="22788" y="44924"/>
                      <a:pt x="23439" y="44924"/>
                    </a:cubicBezTo>
                    <a:cubicBezTo>
                      <a:pt x="24090" y="44924"/>
                      <a:pt x="24741" y="44924"/>
                      <a:pt x="25392" y="44273"/>
                    </a:cubicBezTo>
                    <a:cubicBezTo>
                      <a:pt x="26043" y="43622"/>
                      <a:pt x="26043" y="43622"/>
                      <a:pt x="26043" y="42320"/>
                    </a:cubicBezTo>
                    <a:cubicBezTo>
                      <a:pt x="26043" y="41669"/>
                      <a:pt x="26043" y="41018"/>
                      <a:pt x="25392" y="41018"/>
                    </a:cubicBezTo>
                    <a:cubicBezTo>
                      <a:pt x="25392" y="40367"/>
                      <a:pt x="24741" y="40367"/>
                      <a:pt x="24090" y="40367"/>
                    </a:cubicBezTo>
                    <a:cubicBezTo>
                      <a:pt x="24090" y="40367"/>
                      <a:pt x="24090" y="40367"/>
                      <a:pt x="24090" y="40367"/>
                    </a:cubicBezTo>
                    <a:cubicBezTo>
                      <a:pt x="24090" y="40367"/>
                      <a:pt x="24090" y="40367"/>
                      <a:pt x="24090" y="40367"/>
                    </a:cubicBezTo>
                    <a:cubicBezTo>
                      <a:pt x="22788" y="40367"/>
                      <a:pt x="22137" y="39065"/>
                      <a:pt x="22137" y="37111"/>
                    </a:cubicBezTo>
                    <a:lnTo>
                      <a:pt x="22137" y="17579"/>
                    </a:lnTo>
                    <a:cubicBezTo>
                      <a:pt x="22137" y="11719"/>
                      <a:pt x="21486" y="7813"/>
                      <a:pt x="19532" y="4558"/>
                    </a:cubicBezTo>
                    <a:cubicBezTo>
                      <a:pt x="17579" y="1302"/>
                      <a:pt x="14975" y="0"/>
                      <a:pt x="11068" y="0"/>
                    </a:cubicBezTo>
                    <a:cubicBezTo>
                      <a:pt x="9766" y="0"/>
                      <a:pt x="9115" y="0"/>
                      <a:pt x="7813" y="0"/>
                    </a:cubicBezTo>
                    <a:cubicBezTo>
                      <a:pt x="6511" y="0"/>
                      <a:pt x="5860" y="651"/>
                      <a:pt x="5209" y="651"/>
                    </a:cubicBezTo>
                    <a:cubicBezTo>
                      <a:pt x="4558" y="1302"/>
                      <a:pt x="3906" y="1302"/>
                      <a:pt x="3255" y="1953"/>
                    </a:cubicBezTo>
                    <a:cubicBezTo>
                      <a:pt x="2604" y="2604"/>
                      <a:pt x="2604" y="3255"/>
                      <a:pt x="2604" y="4558"/>
                    </a:cubicBezTo>
                    <a:cubicBezTo>
                      <a:pt x="2604" y="5209"/>
                      <a:pt x="2604" y="5860"/>
                      <a:pt x="3255" y="5860"/>
                    </a:cubicBezTo>
                    <a:cubicBezTo>
                      <a:pt x="3255" y="6511"/>
                      <a:pt x="3906" y="6511"/>
                      <a:pt x="4558" y="6511"/>
                    </a:cubicBezTo>
                    <a:cubicBezTo>
                      <a:pt x="5209" y="6511"/>
                      <a:pt x="5209" y="6511"/>
                      <a:pt x="5209" y="6511"/>
                    </a:cubicBezTo>
                    <a:cubicBezTo>
                      <a:pt x="5209" y="6511"/>
                      <a:pt x="5860" y="6511"/>
                      <a:pt x="5860" y="5860"/>
                    </a:cubicBezTo>
                    <a:cubicBezTo>
                      <a:pt x="6511" y="5209"/>
                      <a:pt x="7162" y="4558"/>
                      <a:pt x="7813" y="4558"/>
                    </a:cubicBezTo>
                    <a:cubicBezTo>
                      <a:pt x="8464" y="4558"/>
                      <a:pt x="9766" y="3906"/>
                      <a:pt x="10417" y="3906"/>
                    </a:cubicBezTo>
                    <a:cubicBezTo>
                      <a:pt x="15626" y="3906"/>
                      <a:pt x="17579" y="7162"/>
                      <a:pt x="17579" y="14324"/>
                    </a:cubicBezTo>
                    <a:lnTo>
                      <a:pt x="17579" y="20183"/>
                    </a:lnTo>
                    <a:cubicBezTo>
                      <a:pt x="16277" y="20834"/>
                      <a:pt x="14975" y="20183"/>
                      <a:pt x="14324" y="20183"/>
                    </a:cubicBezTo>
                    <a:close/>
                    <a:moveTo>
                      <a:pt x="17579" y="36460"/>
                    </a:moveTo>
                    <a:cubicBezTo>
                      <a:pt x="16277" y="37763"/>
                      <a:pt x="14975" y="39065"/>
                      <a:pt x="13673" y="39716"/>
                    </a:cubicBezTo>
                    <a:cubicBezTo>
                      <a:pt x="12370" y="40367"/>
                      <a:pt x="11068" y="41018"/>
                      <a:pt x="9766" y="41018"/>
                    </a:cubicBezTo>
                    <a:cubicBezTo>
                      <a:pt x="7162" y="41018"/>
                      <a:pt x="5860" y="40367"/>
                      <a:pt x="4558" y="39065"/>
                    </a:cubicBezTo>
                    <a:cubicBezTo>
                      <a:pt x="3906" y="37763"/>
                      <a:pt x="3255" y="35809"/>
                      <a:pt x="3255" y="33205"/>
                    </a:cubicBezTo>
                    <a:lnTo>
                      <a:pt x="3255" y="32554"/>
                    </a:lnTo>
                    <a:cubicBezTo>
                      <a:pt x="3255" y="31252"/>
                      <a:pt x="3255" y="30601"/>
                      <a:pt x="3255" y="29299"/>
                    </a:cubicBezTo>
                    <a:cubicBezTo>
                      <a:pt x="3255" y="27996"/>
                      <a:pt x="3906" y="27345"/>
                      <a:pt x="4558" y="26694"/>
                    </a:cubicBezTo>
                    <a:cubicBezTo>
                      <a:pt x="5209" y="26043"/>
                      <a:pt x="5860" y="25392"/>
                      <a:pt x="6511" y="24741"/>
                    </a:cubicBezTo>
                    <a:cubicBezTo>
                      <a:pt x="7162" y="24090"/>
                      <a:pt x="8464" y="24090"/>
                      <a:pt x="9766" y="24090"/>
                    </a:cubicBezTo>
                    <a:cubicBezTo>
                      <a:pt x="10417" y="24090"/>
                      <a:pt x="11719" y="24090"/>
                      <a:pt x="13022" y="24741"/>
                    </a:cubicBezTo>
                    <a:cubicBezTo>
                      <a:pt x="14324" y="24741"/>
                      <a:pt x="15626" y="25392"/>
                      <a:pt x="16928" y="26043"/>
                    </a:cubicBezTo>
                    <a:lnTo>
                      <a:pt x="16928" y="3646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5" name="Полилиния: фигура 294">
                <a:extLst>
                  <a:ext uri="{FF2B5EF4-FFF2-40B4-BE49-F238E27FC236}">
                    <a16:creationId xmlns:a16="http://schemas.microsoft.com/office/drawing/2014/main" id="{34251F88-FD04-D9B4-04B7-2CBBD10E629E}"/>
                  </a:ext>
                </a:extLst>
              </p:cNvPr>
              <p:cNvSpPr/>
              <p:nvPr/>
            </p:nvSpPr>
            <p:spPr>
              <a:xfrm>
                <a:off x="7473971" y="9709536"/>
                <a:ext cx="24740" cy="82035"/>
              </a:xfrm>
              <a:custGeom>
                <a:avLst/>
                <a:gdLst>
                  <a:gd name="connsiteX0" fmla="*/ 21486 w 24740"/>
                  <a:gd name="connsiteY0" fmla="*/ 36460 h 82035"/>
                  <a:gd name="connsiteX1" fmla="*/ 9766 w 24740"/>
                  <a:gd name="connsiteY1" fmla="*/ 36460 h 82035"/>
                  <a:gd name="connsiteX2" fmla="*/ 9766 w 24740"/>
                  <a:gd name="connsiteY2" fmla="*/ 11719 h 82035"/>
                  <a:gd name="connsiteX3" fmla="*/ 24741 w 24740"/>
                  <a:gd name="connsiteY3" fmla="*/ 11719 h 82035"/>
                  <a:gd name="connsiteX4" fmla="*/ 24741 w 24740"/>
                  <a:gd name="connsiteY4" fmla="*/ 0 h 82035"/>
                  <a:gd name="connsiteX5" fmla="*/ 0 w 24740"/>
                  <a:gd name="connsiteY5" fmla="*/ 0 h 82035"/>
                  <a:gd name="connsiteX6" fmla="*/ 0 w 24740"/>
                  <a:gd name="connsiteY6" fmla="*/ 81385 h 82035"/>
                  <a:gd name="connsiteX7" fmla="*/ 9766 w 24740"/>
                  <a:gd name="connsiteY7" fmla="*/ 82036 h 82035"/>
                  <a:gd name="connsiteX8" fmla="*/ 9766 w 24740"/>
                  <a:gd name="connsiteY8" fmla="*/ 48180 h 82035"/>
                  <a:gd name="connsiteX9" fmla="*/ 21486 w 24740"/>
                  <a:gd name="connsiteY9" fmla="*/ 48180 h 82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740" h="82035">
                    <a:moveTo>
                      <a:pt x="21486" y="36460"/>
                    </a:moveTo>
                    <a:lnTo>
                      <a:pt x="9766" y="36460"/>
                    </a:lnTo>
                    <a:lnTo>
                      <a:pt x="9766" y="11719"/>
                    </a:lnTo>
                    <a:lnTo>
                      <a:pt x="24741" y="11719"/>
                    </a:lnTo>
                    <a:lnTo>
                      <a:pt x="24741" y="0"/>
                    </a:lnTo>
                    <a:lnTo>
                      <a:pt x="0" y="0"/>
                    </a:lnTo>
                    <a:lnTo>
                      <a:pt x="0" y="81385"/>
                    </a:lnTo>
                    <a:lnTo>
                      <a:pt x="9766" y="82036"/>
                    </a:lnTo>
                    <a:lnTo>
                      <a:pt x="9766" y="48180"/>
                    </a:lnTo>
                    <a:lnTo>
                      <a:pt x="21486" y="4818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6" name="Полилиния: фигура 295">
                <a:extLst>
                  <a:ext uri="{FF2B5EF4-FFF2-40B4-BE49-F238E27FC236}">
                    <a16:creationId xmlns:a16="http://schemas.microsoft.com/office/drawing/2014/main" id="{657B88E8-3FBD-4B9F-79B5-249BA0A6F616}"/>
                  </a:ext>
                </a:extLst>
              </p:cNvPr>
              <p:cNvSpPr/>
              <p:nvPr/>
            </p:nvSpPr>
            <p:spPr>
              <a:xfrm>
                <a:off x="7502618" y="9707583"/>
                <a:ext cx="28647" cy="86593"/>
              </a:xfrm>
              <a:custGeom>
                <a:avLst/>
                <a:gdLst>
                  <a:gd name="connsiteX0" fmla="*/ 3906 w 28647"/>
                  <a:gd name="connsiteY0" fmla="*/ 6511 h 86593"/>
                  <a:gd name="connsiteX1" fmla="*/ 0 w 28647"/>
                  <a:gd name="connsiteY1" fmla="*/ 22137 h 86593"/>
                  <a:gd name="connsiteX2" fmla="*/ 0 w 28647"/>
                  <a:gd name="connsiteY2" fmla="*/ 65108 h 86593"/>
                  <a:gd name="connsiteX3" fmla="*/ 3906 w 28647"/>
                  <a:gd name="connsiteY3" fmla="*/ 80734 h 86593"/>
                  <a:gd name="connsiteX4" fmla="*/ 14324 w 28647"/>
                  <a:gd name="connsiteY4" fmla="*/ 86593 h 86593"/>
                  <a:gd name="connsiteX5" fmla="*/ 24741 w 28647"/>
                  <a:gd name="connsiteY5" fmla="*/ 81385 h 86593"/>
                  <a:gd name="connsiteX6" fmla="*/ 28647 w 28647"/>
                  <a:gd name="connsiteY6" fmla="*/ 65759 h 86593"/>
                  <a:gd name="connsiteX7" fmla="*/ 28647 w 28647"/>
                  <a:gd name="connsiteY7" fmla="*/ 21486 h 86593"/>
                  <a:gd name="connsiteX8" fmla="*/ 24741 w 28647"/>
                  <a:gd name="connsiteY8" fmla="*/ 5860 h 86593"/>
                  <a:gd name="connsiteX9" fmla="*/ 14324 w 28647"/>
                  <a:gd name="connsiteY9" fmla="*/ 0 h 86593"/>
                  <a:gd name="connsiteX10" fmla="*/ 3906 w 28647"/>
                  <a:gd name="connsiteY10" fmla="*/ 6511 h 86593"/>
                  <a:gd name="connsiteX11" fmla="*/ 9115 w 28647"/>
                  <a:gd name="connsiteY11" fmla="*/ 20834 h 86593"/>
                  <a:gd name="connsiteX12" fmla="*/ 13673 w 28647"/>
                  <a:gd name="connsiteY12" fmla="*/ 12370 h 86593"/>
                  <a:gd name="connsiteX13" fmla="*/ 18230 w 28647"/>
                  <a:gd name="connsiteY13" fmla="*/ 20834 h 86593"/>
                  <a:gd name="connsiteX14" fmla="*/ 18230 w 28647"/>
                  <a:gd name="connsiteY14" fmla="*/ 66410 h 86593"/>
                  <a:gd name="connsiteX15" fmla="*/ 13673 w 28647"/>
                  <a:gd name="connsiteY15" fmla="*/ 74223 h 86593"/>
                  <a:gd name="connsiteX16" fmla="*/ 13673 w 28647"/>
                  <a:gd name="connsiteY16" fmla="*/ 74223 h 86593"/>
                  <a:gd name="connsiteX17" fmla="*/ 9115 w 28647"/>
                  <a:gd name="connsiteY17" fmla="*/ 65759 h 86593"/>
                  <a:gd name="connsiteX18" fmla="*/ 9115 w 28647"/>
                  <a:gd name="connsiteY18" fmla="*/ 20834 h 86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8647" h="86593">
                    <a:moveTo>
                      <a:pt x="3906" y="6511"/>
                    </a:moveTo>
                    <a:cubicBezTo>
                      <a:pt x="1302" y="10417"/>
                      <a:pt x="0" y="14975"/>
                      <a:pt x="0" y="22137"/>
                    </a:cubicBezTo>
                    <a:lnTo>
                      <a:pt x="0" y="65108"/>
                    </a:lnTo>
                    <a:cubicBezTo>
                      <a:pt x="0" y="71619"/>
                      <a:pt x="1302" y="76827"/>
                      <a:pt x="3906" y="80734"/>
                    </a:cubicBezTo>
                    <a:cubicBezTo>
                      <a:pt x="6511" y="84640"/>
                      <a:pt x="9766" y="86593"/>
                      <a:pt x="14324" y="86593"/>
                    </a:cubicBezTo>
                    <a:cubicBezTo>
                      <a:pt x="18881" y="86593"/>
                      <a:pt x="22137" y="85291"/>
                      <a:pt x="24741" y="81385"/>
                    </a:cubicBezTo>
                    <a:cubicBezTo>
                      <a:pt x="27345" y="78129"/>
                      <a:pt x="28647" y="72921"/>
                      <a:pt x="28647" y="65759"/>
                    </a:cubicBezTo>
                    <a:lnTo>
                      <a:pt x="28647" y="21486"/>
                    </a:lnTo>
                    <a:cubicBezTo>
                      <a:pt x="28647" y="14975"/>
                      <a:pt x="27345" y="9766"/>
                      <a:pt x="24741" y="5860"/>
                    </a:cubicBezTo>
                    <a:cubicBezTo>
                      <a:pt x="22137" y="1953"/>
                      <a:pt x="18881" y="0"/>
                      <a:pt x="14324" y="0"/>
                    </a:cubicBezTo>
                    <a:cubicBezTo>
                      <a:pt x="9766" y="651"/>
                      <a:pt x="5860" y="2604"/>
                      <a:pt x="3906" y="6511"/>
                    </a:cubicBezTo>
                    <a:close/>
                    <a:moveTo>
                      <a:pt x="9115" y="20834"/>
                    </a:moveTo>
                    <a:cubicBezTo>
                      <a:pt x="9115" y="15626"/>
                      <a:pt x="10417" y="12370"/>
                      <a:pt x="13673" y="12370"/>
                    </a:cubicBezTo>
                    <a:cubicBezTo>
                      <a:pt x="16928" y="12370"/>
                      <a:pt x="18230" y="14975"/>
                      <a:pt x="18230" y="20834"/>
                    </a:cubicBezTo>
                    <a:lnTo>
                      <a:pt x="18230" y="66410"/>
                    </a:lnTo>
                    <a:cubicBezTo>
                      <a:pt x="18230" y="71619"/>
                      <a:pt x="16928" y="74223"/>
                      <a:pt x="13673" y="74223"/>
                    </a:cubicBezTo>
                    <a:cubicBezTo>
                      <a:pt x="13673" y="74223"/>
                      <a:pt x="13673" y="74223"/>
                      <a:pt x="13673" y="74223"/>
                    </a:cubicBezTo>
                    <a:cubicBezTo>
                      <a:pt x="10417" y="74223"/>
                      <a:pt x="9115" y="70968"/>
                      <a:pt x="9115" y="65759"/>
                    </a:cubicBezTo>
                    <a:lnTo>
                      <a:pt x="9115" y="20834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7" name="Полилиния: фигура 296">
                <a:extLst>
                  <a:ext uri="{FF2B5EF4-FFF2-40B4-BE49-F238E27FC236}">
                    <a16:creationId xmlns:a16="http://schemas.microsoft.com/office/drawing/2014/main" id="{11418569-33E0-7D5D-81A6-96302EC913EE}"/>
                  </a:ext>
                </a:extLst>
              </p:cNvPr>
              <p:cNvSpPr/>
              <p:nvPr/>
            </p:nvSpPr>
            <p:spPr>
              <a:xfrm>
                <a:off x="7536474" y="9708885"/>
                <a:ext cx="29298" cy="87244"/>
              </a:xfrm>
              <a:custGeom>
                <a:avLst/>
                <a:gdLst>
                  <a:gd name="connsiteX0" fmla="*/ 9766 w 29298"/>
                  <a:gd name="connsiteY0" fmla="*/ 51435 h 87244"/>
                  <a:gd name="connsiteX1" fmla="*/ 13022 w 29298"/>
                  <a:gd name="connsiteY1" fmla="*/ 51435 h 87244"/>
                  <a:gd name="connsiteX2" fmla="*/ 17579 w 29298"/>
                  <a:gd name="connsiteY2" fmla="*/ 54039 h 87244"/>
                  <a:gd name="connsiteX3" fmla="*/ 18881 w 29298"/>
                  <a:gd name="connsiteY3" fmla="*/ 62503 h 87244"/>
                  <a:gd name="connsiteX4" fmla="*/ 18881 w 29298"/>
                  <a:gd name="connsiteY4" fmla="*/ 76176 h 87244"/>
                  <a:gd name="connsiteX5" fmla="*/ 19532 w 29298"/>
                  <a:gd name="connsiteY5" fmla="*/ 86593 h 87244"/>
                  <a:gd name="connsiteX6" fmla="*/ 29299 w 29298"/>
                  <a:gd name="connsiteY6" fmla="*/ 87244 h 87244"/>
                  <a:gd name="connsiteX7" fmla="*/ 27996 w 29298"/>
                  <a:gd name="connsiteY7" fmla="*/ 76827 h 87244"/>
                  <a:gd name="connsiteX8" fmla="*/ 27996 w 29298"/>
                  <a:gd name="connsiteY8" fmla="*/ 63155 h 87244"/>
                  <a:gd name="connsiteX9" fmla="*/ 22137 w 29298"/>
                  <a:gd name="connsiteY9" fmla="*/ 44273 h 87244"/>
                  <a:gd name="connsiteX10" fmla="*/ 27996 w 29298"/>
                  <a:gd name="connsiteY10" fmla="*/ 26694 h 87244"/>
                  <a:gd name="connsiteX11" fmla="*/ 27996 w 29298"/>
                  <a:gd name="connsiteY11" fmla="*/ 20183 h 87244"/>
                  <a:gd name="connsiteX12" fmla="*/ 24741 w 29298"/>
                  <a:gd name="connsiteY12" fmla="*/ 5209 h 87244"/>
                  <a:gd name="connsiteX13" fmla="*/ 14324 w 29298"/>
                  <a:gd name="connsiteY13" fmla="*/ 0 h 87244"/>
                  <a:gd name="connsiteX14" fmla="*/ 0 w 29298"/>
                  <a:gd name="connsiteY14" fmla="*/ 0 h 87244"/>
                  <a:gd name="connsiteX15" fmla="*/ 0 w 29298"/>
                  <a:gd name="connsiteY15" fmla="*/ 0 h 87244"/>
                  <a:gd name="connsiteX16" fmla="*/ 0 w 29298"/>
                  <a:gd name="connsiteY16" fmla="*/ 85291 h 87244"/>
                  <a:gd name="connsiteX17" fmla="*/ 9766 w 29298"/>
                  <a:gd name="connsiteY17" fmla="*/ 86593 h 87244"/>
                  <a:gd name="connsiteX18" fmla="*/ 9766 w 29298"/>
                  <a:gd name="connsiteY18" fmla="*/ 51435 h 87244"/>
                  <a:gd name="connsiteX19" fmla="*/ 9766 w 29298"/>
                  <a:gd name="connsiteY19" fmla="*/ 13022 h 87244"/>
                  <a:gd name="connsiteX20" fmla="*/ 14324 w 29298"/>
                  <a:gd name="connsiteY20" fmla="*/ 13022 h 87244"/>
                  <a:gd name="connsiteX21" fmla="*/ 18881 w 29298"/>
                  <a:gd name="connsiteY21" fmla="*/ 22137 h 87244"/>
                  <a:gd name="connsiteX22" fmla="*/ 18881 w 29298"/>
                  <a:gd name="connsiteY22" fmla="*/ 30601 h 87244"/>
                  <a:gd name="connsiteX23" fmla="*/ 17579 w 29298"/>
                  <a:gd name="connsiteY23" fmla="*/ 37763 h 87244"/>
                  <a:gd name="connsiteX24" fmla="*/ 13673 w 29298"/>
                  <a:gd name="connsiteY24" fmla="*/ 39716 h 87244"/>
                  <a:gd name="connsiteX25" fmla="*/ 13673 w 29298"/>
                  <a:gd name="connsiteY25" fmla="*/ 39716 h 87244"/>
                  <a:gd name="connsiteX26" fmla="*/ 9766 w 29298"/>
                  <a:gd name="connsiteY26" fmla="*/ 39716 h 87244"/>
                  <a:gd name="connsiteX27" fmla="*/ 9766 w 29298"/>
                  <a:gd name="connsiteY27" fmla="*/ 13022 h 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298" h="87244">
                    <a:moveTo>
                      <a:pt x="9766" y="51435"/>
                    </a:moveTo>
                    <a:lnTo>
                      <a:pt x="13022" y="51435"/>
                    </a:lnTo>
                    <a:cubicBezTo>
                      <a:pt x="14975" y="51435"/>
                      <a:pt x="16928" y="52086"/>
                      <a:pt x="17579" y="54039"/>
                    </a:cubicBezTo>
                    <a:cubicBezTo>
                      <a:pt x="18230" y="55993"/>
                      <a:pt x="18881" y="58597"/>
                      <a:pt x="18881" y="62503"/>
                    </a:cubicBezTo>
                    <a:lnTo>
                      <a:pt x="18881" y="76176"/>
                    </a:lnTo>
                    <a:cubicBezTo>
                      <a:pt x="18881" y="80734"/>
                      <a:pt x="18881" y="84640"/>
                      <a:pt x="19532" y="86593"/>
                    </a:cubicBezTo>
                    <a:lnTo>
                      <a:pt x="29299" y="87244"/>
                    </a:lnTo>
                    <a:cubicBezTo>
                      <a:pt x="28647" y="84640"/>
                      <a:pt x="27996" y="81385"/>
                      <a:pt x="27996" y="76827"/>
                    </a:cubicBezTo>
                    <a:lnTo>
                      <a:pt x="27996" y="63155"/>
                    </a:lnTo>
                    <a:cubicBezTo>
                      <a:pt x="27996" y="53388"/>
                      <a:pt x="26043" y="46878"/>
                      <a:pt x="22137" y="44273"/>
                    </a:cubicBezTo>
                    <a:cubicBezTo>
                      <a:pt x="26043" y="41669"/>
                      <a:pt x="27996" y="35809"/>
                      <a:pt x="27996" y="26694"/>
                    </a:cubicBezTo>
                    <a:lnTo>
                      <a:pt x="27996" y="20183"/>
                    </a:lnTo>
                    <a:cubicBezTo>
                      <a:pt x="27996" y="13673"/>
                      <a:pt x="26694" y="8464"/>
                      <a:pt x="24741" y="5209"/>
                    </a:cubicBezTo>
                    <a:cubicBezTo>
                      <a:pt x="22788" y="1953"/>
                      <a:pt x="18881" y="0"/>
                      <a:pt x="14324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85291"/>
                    </a:lnTo>
                    <a:lnTo>
                      <a:pt x="9766" y="86593"/>
                    </a:lnTo>
                    <a:lnTo>
                      <a:pt x="9766" y="51435"/>
                    </a:lnTo>
                    <a:close/>
                    <a:moveTo>
                      <a:pt x="9766" y="13022"/>
                    </a:moveTo>
                    <a:lnTo>
                      <a:pt x="14324" y="13022"/>
                    </a:lnTo>
                    <a:cubicBezTo>
                      <a:pt x="17579" y="13022"/>
                      <a:pt x="18881" y="16277"/>
                      <a:pt x="18881" y="22137"/>
                    </a:cubicBezTo>
                    <a:lnTo>
                      <a:pt x="18881" y="30601"/>
                    </a:lnTo>
                    <a:cubicBezTo>
                      <a:pt x="18881" y="33856"/>
                      <a:pt x="18230" y="36460"/>
                      <a:pt x="17579" y="37763"/>
                    </a:cubicBezTo>
                    <a:cubicBezTo>
                      <a:pt x="16928" y="39065"/>
                      <a:pt x="15626" y="39716"/>
                      <a:pt x="13673" y="39716"/>
                    </a:cubicBezTo>
                    <a:lnTo>
                      <a:pt x="13673" y="39716"/>
                    </a:lnTo>
                    <a:lnTo>
                      <a:pt x="9766" y="39716"/>
                    </a:lnTo>
                    <a:lnTo>
                      <a:pt x="9766" y="13022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8" name="Полилиния: фигура 297">
                <a:extLst>
                  <a:ext uri="{FF2B5EF4-FFF2-40B4-BE49-F238E27FC236}">
                    <a16:creationId xmlns:a16="http://schemas.microsoft.com/office/drawing/2014/main" id="{C13E0634-1942-9219-0408-27A9E4A5BFAC}"/>
                  </a:ext>
                </a:extLst>
              </p:cNvPr>
              <p:cNvSpPr/>
              <p:nvPr/>
            </p:nvSpPr>
            <p:spPr>
              <a:xfrm>
                <a:off x="7569679" y="9709536"/>
                <a:ext cx="27345" cy="88546"/>
              </a:xfrm>
              <a:custGeom>
                <a:avLst/>
                <a:gdLst>
                  <a:gd name="connsiteX0" fmla="*/ 27345 w 27345"/>
                  <a:gd name="connsiteY0" fmla="*/ 76176 h 88546"/>
                  <a:gd name="connsiteX1" fmla="*/ 9115 w 27345"/>
                  <a:gd name="connsiteY1" fmla="*/ 74874 h 88546"/>
                  <a:gd name="connsiteX2" fmla="*/ 27345 w 27345"/>
                  <a:gd name="connsiteY2" fmla="*/ 12370 h 88546"/>
                  <a:gd name="connsiteX3" fmla="*/ 27345 w 27345"/>
                  <a:gd name="connsiteY3" fmla="*/ 0 h 88546"/>
                  <a:gd name="connsiteX4" fmla="*/ 651 w 27345"/>
                  <a:gd name="connsiteY4" fmla="*/ 0 h 88546"/>
                  <a:gd name="connsiteX5" fmla="*/ 651 w 27345"/>
                  <a:gd name="connsiteY5" fmla="*/ 12370 h 88546"/>
                  <a:gd name="connsiteX6" fmla="*/ 17579 w 27345"/>
                  <a:gd name="connsiteY6" fmla="*/ 12370 h 88546"/>
                  <a:gd name="connsiteX7" fmla="*/ 0 w 27345"/>
                  <a:gd name="connsiteY7" fmla="*/ 74874 h 88546"/>
                  <a:gd name="connsiteX8" fmla="*/ 0 w 27345"/>
                  <a:gd name="connsiteY8" fmla="*/ 87244 h 88546"/>
                  <a:gd name="connsiteX9" fmla="*/ 27345 w 27345"/>
                  <a:gd name="connsiteY9" fmla="*/ 88547 h 8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345" h="88546">
                    <a:moveTo>
                      <a:pt x="27345" y="76176"/>
                    </a:moveTo>
                    <a:lnTo>
                      <a:pt x="9115" y="74874"/>
                    </a:lnTo>
                    <a:lnTo>
                      <a:pt x="27345" y="12370"/>
                    </a:lnTo>
                    <a:lnTo>
                      <a:pt x="27345" y="0"/>
                    </a:lnTo>
                    <a:lnTo>
                      <a:pt x="651" y="0"/>
                    </a:lnTo>
                    <a:lnTo>
                      <a:pt x="651" y="12370"/>
                    </a:lnTo>
                    <a:lnTo>
                      <a:pt x="17579" y="12370"/>
                    </a:lnTo>
                    <a:lnTo>
                      <a:pt x="0" y="74874"/>
                    </a:lnTo>
                    <a:lnTo>
                      <a:pt x="0" y="87244"/>
                    </a:lnTo>
                    <a:lnTo>
                      <a:pt x="27345" y="88547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9" name="Полилиния: фигура 298">
                <a:extLst>
                  <a:ext uri="{FF2B5EF4-FFF2-40B4-BE49-F238E27FC236}">
                    <a16:creationId xmlns:a16="http://schemas.microsoft.com/office/drawing/2014/main" id="{0AC500F4-F80E-E785-655D-156C3AB722D0}"/>
                  </a:ext>
                </a:extLst>
              </p:cNvPr>
              <p:cNvSpPr/>
              <p:nvPr/>
            </p:nvSpPr>
            <p:spPr>
              <a:xfrm>
                <a:off x="7599629" y="9709536"/>
                <a:ext cx="31902" cy="91150"/>
              </a:xfrm>
              <a:custGeom>
                <a:avLst/>
                <a:gdLst>
                  <a:gd name="connsiteX0" fmla="*/ 0 w 31902"/>
                  <a:gd name="connsiteY0" fmla="*/ 89198 h 91150"/>
                  <a:gd name="connsiteX1" fmla="*/ 8464 w 31902"/>
                  <a:gd name="connsiteY1" fmla="*/ 89849 h 91150"/>
                  <a:gd name="connsiteX2" fmla="*/ 9766 w 31902"/>
                  <a:gd name="connsiteY2" fmla="*/ 73572 h 91150"/>
                  <a:gd name="connsiteX3" fmla="*/ 21486 w 31902"/>
                  <a:gd name="connsiteY3" fmla="*/ 74223 h 91150"/>
                  <a:gd name="connsiteX4" fmla="*/ 22788 w 31902"/>
                  <a:gd name="connsiteY4" fmla="*/ 90500 h 91150"/>
                  <a:gd name="connsiteX5" fmla="*/ 31903 w 31902"/>
                  <a:gd name="connsiteY5" fmla="*/ 91151 h 91150"/>
                  <a:gd name="connsiteX6" fmla="*/ 22137 w 31902"/>
                  <a:gd name="connsiteY6" fmla="*/ 0 h 91150"/>
                  <a:gd name="connsiteX7" fmla="*/ 8464 w 31902"/>
                  <a:gd name="connsiteY7" fmla="*/ 0 h 91150"/>
                  <a:gd name="connsiteX8" fmla="*/ 0 w 31902"/>
                  <a:gd name="connsiteY8" fmla="*/ 89198 h 91150"/>
                  <a:gd name="connsiteX9" fmla="*/ 16277 w 31902"/>
                  <a:gd name="connsiteY9" fmla="*/ 15626 h 91150"/>
                  <a:gd name="connsiteX10" fmla="*/ 20835 w 31902"/>
                  <a:gd name="connsiteY10" fmla="*/ 61201 h 91150"/>
                  <a:gd name="connsiteX11" fmla="*/ 11719 w 31902"/>
                  <a:gd name="connsiteY11" fmla="*/ 61201 h 91150"/>
                  <a:gd name="connsiteX12" fmla="*/ 16277 w 31902"/>
                  <a:gd name="connsiteY12" fmla="*/ 15626 h 91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902" h="91150">
                    <a:moveTo>
                      <a:pt x="0" y="89198"/>
                    </a:moveTo>
                    <a:lnTo>
                      <a:pt x="8464" y="89849"/>
                    </a:lnTo>
                    <a:lnTo>
                      <a:pt x="9766" y="73572"/>
                    </a:lnTo>
                    <a:lnTo>
                      <a:pt x="21486" y="74223"/>
                    </a:lnTo>
                    <a:lnTo>
                      <a:pt x="22788" y="90500"/>
                    </a:lnTo>
                    <a:lnTo>
                      <a:pt x="31903" y="91151"/>
                    </a:lnTo>
                    <a:lnTo>
                      <a:pt x="22137" y="0"/>
                    </a:lnTo>
                    <a:lnTo>
                      <a:pt x="8464" y="0"/>
                    </a:lnTo>
                    <a:lnTo>
                      <a:pt x="0" y="89198"/>
                    </a:lnTo>
                    <a:close/>
                    <a:moveTo>
                      <a:pt x="16277" y="15626"/>
                    </a:moveTo>
                    <a:lnTo>
                      <a:pt x="20835" y="61201"/>
                    </a:lnTo>
                    <a:lnTo>
                      <a:pt x="11719" y="61201"/>
                    </a:lnTo>
                    <a:lnTo>
                      <a:pt x="16277" y="15626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0" name="Полилиния: фигура 299">
                <a:extLst>
                  <a:ext uri="{FF2B5EF4-FFF2-40B4-BE49-F238E27FC236}">
                    <a16:creationId xmlns:a16="http://schemas.microsoft.com/office/drawing/2014/main" id="{0357D43E-837C-1DB3-D968-45D5EE6EFC4F}"/>
                  </a:ext>
                </a:extLst>
              </p:cNvPr>
              <p:cNvSpPr/>
              <p:nvPr/>
            </p:nvSpPr>
            <p:spPr>
              <a:xfrm>
                <a:off x="7654970" y="9741439"/>
                <a:ext cx="25392" cy="58597"/>
              </a:xfrm>
              <a:custGeom>
                <a:avLst/>
                <a:gdLst>
                  <a:gd name="connsiteX0" fmla="*/ 20183 w 25392"/>
                  <a:gd name="connsiteY0" fmla="*/ 54691 h 58597"/>
                  <a:gd name="connsiteX1" fmla="*/ 21486 w 25392"/>
                  <a:gd name="connsiteY1" fmla="*/ 56644 h 58597"/>
                  <a:gd name="connsiteX2" fmla="*/ 23439 w 25392"/>
                  <a:gd name="connsiteY2" fmla="*/ 57295 h 58597"/>
                  <a:gd name="connsiteX3" fmla="*/ 24741 w 25392"/>
                  <a:gd name="connsiteY3" fmla="*/ 56644 h 58597"/>
                  <a:gd name="connsiteX4" fmla="*/ 25392 w 25392"/>
                  <a:gd name="connsiteY4" fmla="*/ 55342 h 58597"/>
                  <a:gd name="connsiteX5" fmla="*/ 25392 w 25392"/>
                  <a:gd name="connsiteY5" fmla="*/ 54691 h 58597"/>
                  <a:gd name="connsiteX6" fmla="*/ 25392 w 25392"/>
                  <a:gd name="connsiteY6" fmla="*/ 54039 h 58597"/>
                  <a:gd name="connsiteX7" fmla="*/ 24090 w 25392"/>
                  <a:gd name="connsiteY7" fmla="*/ 51435 h 58597"/>
                  <a:gd name="connsiteX8" fmla="*/ 23439 w 25392"/>
                  <a:gd name="connsiteY8" fmla="*/ 48180 h 58597"/>
                  <a:gd name="connsiteX9" fmla="*/ 23439 w 25392"/>
                  <a:gd name="connsiteY9" fmla="*/ 2604 h 58597"/>
                  <a:gd name="connsiteX10" fmla="*/ 22788 w 25392"/>
                  <a:gd name="connsiteY10" fmla="*/ 651 h 58597"/>
                  <a:gd name="connsiteX11" fmla="*/ 21486 w 25392"/>
                  <a:gd name="connsiteY11" fmla="*/ 0 h 58597"/>
                  <a:gd name="connsiteX12" fmla="*/ 20183 w 25392"/>
                  <a:gd name="connsiteY12" fmla="*/ 651 h 58597"/>
                  <a:gd name="connsiteX13" fmla="*/ 19532 w 25392"/>
                  <a:gd name="connsiteY13" fmla="*/ 2604 h 58597"/>
                  <a:gd name="connsiteX14" fmla="*/ 19532 w 25392"/>
                  <a:gd name="connsiteY14" fmla="*/ 18881 h 58597"/>
                  <a:gd name="connsiteX15" fmla="*/ 14975 w 25392"/>
                  <a:gd name="connsiteY15" fmla="*/ 17579 h 58597"/>
                  <a:gd name="connsiteX16" fmla="*/ 11068 w 25392"/>
                  <a:gd name="connsiteY16" fmla="*/ 16928 h 58597"/>
                  <a:gd name="connsiteX17" fmla="*/ 5860 w 25392"/>
                  <a:gd name="connsiteY17" fmla="*/ 18230 h 58597"/>
                  <a:gd name="connsiteX18" fmla="*/ 2604 w 25392"/>
                  <a:gd name="connsiteY18" fmla="*/ 21486 h 58597"/>
                  <a:gd name="connsiteX19" fmla="*/ 651 w 25392"/>
                  <a:gd name="connsiteY19" fmla="*/ 26694 h 58597"/>
                  <a:gd name="connsiteX20" fmla="*/ 0 w 25392"/>
                  <a:gd name="connsiteY20" fmla="*/ 33205 h 58597"/>
                  <a:gd name="connsiteX21" fmla="*/ 0 w 25392"/>
                  <a:gd name="connsiteY21" fmla="*/ 43622 h 58597"/>
                  <a:gd name="connsiteX22" fmla="*/ 651 w 25392"/>
                  <a:gd name="connsiteY22" fmla="*/ 49482 h 58597"/>
                  <a:gd name="connsiteX23" fmla="*/ 2604 w 25392"/>
                  <a:gd name="connsiteY23" fmla="*/ 54039 h 58597"/>
                  <a:gd name="connsiteX24" fmla="*/ 5860 w 25392"/>
                  <a:gd name="connsiteY24" fmla="*/ 57295 h 58597"/>
                  <a:gd name="connsiteX25" fmla="*/ 10417 w 25392"/>
                  <a:gd name="connsiteY25" fmla="*/ 58597 h 58597"/>
                  <a:gd name="connsiteX26" fmla="*/ 15626 w 25392"/>
                  <a:gd name="connsiteY26" fmla="*/ 57946 h 58597"/>
                  <a:gd name="connsiteX27" fmla="*/ 20183 w 25392"/>
                  <a:gd name="connsiteY27" fmla="*/ 54691 h 58597"/>
                  <a:gd name="connsiteX28" fmla="*/ 11719 w 25392"/>
                  <a:gd name="connsiteY28" fmla="*/ 53388 h 58597"/>
                  <a:gd name="connsiteX29" fmla="*/ 4558 w 25392"/>
                  <a:gd name="connsiteY29" fmla="*/ 43622 h 58597"/>
                  <a:gd name="connsiteX30" fmla="*/ 4558 w 25392"/>
                  <a:gd name="connsiteY30" fmla="*/ 33205 h 58597"/>
                  <a:gd name="connsiteX31" fmla="*/ 5860 w 25392"/>
                  <a:gd name="connsiteY31" fmla="*/ 24741 h 58597"/>
                  <a:gd name="connsiteX32" fmla="*/ 11719 w 25392"/>
                  <a:gd name="connsiteY32" fmla="*/ 22137 h 58597"/>
                  <a:gd name="connsiteX33" fmla="*/ 14975 w 25392"/>
                  <a:gd name="connsiteY33" fmla="*/ 22788 h 58597"/>
                  <a:gd name="connsiteX34" fmla="*/ 18881 w 25392"/>
                  <a:gd name="connsiteY34" fmla="*/ 24090 h 58597"/>
                  <a:gd name="connsiteX35" fmla="*/ 18881 w 25392"/>
                  <a:gd name="connsiteY35" fmla="*/ 48831 h 58597"/>
                  <a:gd name="connsiteX36" fmla="*/ 18881 w 25392"/>
                  <a:gd name="connsiteY36" fmla="*/ 49482 h 58597"/>
                  <a:gd name="connsiteX37" fmla="*/ 18881 w 25392"/>
                  <a:gd name="connsiteY37" fmla="*/ 50784 h 58597"/>
                  <a:gd name="connsiteX38" fmla="*/ 14975 w 25392"/>
                  <a:gd name="connsiteY38" fmla="*/ 52737 h 58597"/>
                  <a:gd name="connsiteX39" fmla="*/ 11719 w 25392"/>
                  <a:gd name="connsiteY39" fmla="*/ 53388 h 58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5392" h="58597">
                    <a:moveTo>
                      <a:pt x="20183" y="54691"/>
                    </a:moveTo>
                    <a:cubicBezTo>
                      <a:pt x="20835" y="55342"/>
                      <a:pt x="20835" y="55993"/>
                      <a:pt x="21486" y="56644"/>
                    </a:cubicBezTo>
                    <a:cubicBezTo>
                      <a:pt x="22137" y="57295"/>
                      <a:pt x="22788" y="57295"/>
                      <a:pt x="23439" y="57295"/>
                    </a:cubicBezTo>
                    <a:cubicBezTo>
                      <a:pt x="24090" y="57295"/>
                      <a:pt x="24090" y="57295"/>
                      <a:pt x="24741" y="56644"/>
                    </a:cubicBezTo>
                    <a:cubicBezTo>
                      <a:pt x="25392" y="55993"/>
                      <a:pt x="25392" y="55993"/>
                      <a:pt x="25392" y="55342"/>
                    </a:cubicBezTo>
                    <a:cubicBezTo>
                      <a:pt x="25392" y="55342"/>
                      <a:pt x="25392" y="54691"/>
                      <a:pt x="25392" y="54691"/>
                    </a:cubicBezTo>
                    <a:cubicBezTo>
                      <a:pt x="25392" y="54691"/>
                      <a:pt x="25392" y="54691"/>
                      <a:pt x="25392" y="54039"/>
                    </a:cubicBezTo>
                    <a:cubicBezTo>
                      <a:pt x="24741" y="53388"/>
                      <a:pt x="24090" y="52737"/>
                      <a:pt x="24090" y="51435"/>
                    </a:cubicBezTo>
                    <a:cubicBezTo>
                      <a:pt x="24090" y="50784"/>
                      <a:pt x="23439" y="49482"/>
                      <a:pt x="23439" y="48180"/>
                    </a:cubicBezTo>
                    <a:lnTo>
                      <a:pt x="23439" y="2604"/>
                    </a:lnTo>
                    <a:cubicBezTo>
                      <a:pt x="23439" y="1953"/>
                      <a:pt x="23439" y="1302"/>
                      <a:pt x="22788" y="651"/>
                    </a:cubicBezTo>
                    <a:cubicBezTo>
                      <a:pt x="22137" y="0"/>
                      <a:pt x="22137" y="0"/>
                      <a:pt x="21486" y="0"/>
                    </a:cubicBezTo>
                    <a:cubicBezTo>
                      <a:pt x="20835" y="0"/>
                      <a:pt x="20183" y="0"/>
                      <a:pt x="20183" y="651"/>
                    </a:cubicBezTo>
                    <a:cubicBezTo>
                      <a:pt x="19532" y="1302"/>
                      <a:pt x="19532" y="1953"/>
                      <a:pt x="19532" y="2604"/>
                    </a:cubicBezTo>
                    <a:lnTo>
                      <a:pt x="19532" y="18881"/>
                    </a:lnTo>
                    <a:cubicBezTo>
                      <a:pt x="18230" y="18230"/>
                      <a:pt x="16928" y="17579"/>
                      <a:pt x="14975" y="17579"/>
                    </a:cubicBezTo>
                    <a:cubicBezTo>
                      <a:pt x="13673" y="17579"/>
                      <a:pt x="12370" y="16928"/>
                      <a:pt x="11068" y="16928"/>
                    </a:cubicBezTo>
                    <a:cubicBezTo>
                      <a:pt x="9115" y="16928"/>
                      <a:pt x="7162" y="17579"/>
                      <a:pt x="5860" y="18230"/>
                    </a:cubicBezTo>
                    <a:cubicBezTo>
                      <a:pt x="4558" y="18881"/>
                      <a:pt x="3255" y="20183"/>
                      <a:pt x="2604" y="21486"/>
                    </a:cubicBezTo>
                    <a:cubicBezTo>
                      <a:pt x="1953" y="22788"/>
                      <a:pt x="1302" y="24741"/>
                      <a:pt x="651" y="26694"/>
                    </a:cubicBezTo>
                    <a:cubicBezTo>
                      <a:pt x="0" y="28647"/>
                      <a:pt x="0" y="30601"/>
                      <a:pt x="0" y="33205"/>
                    </a:cubicBezTo>
                    <a:lnTo>
                      <a:pt x="0" y="43622"/>
                    </a:lnTo>
                    <a:cubicBezTo>
                      <a:pt x="0" y="45575"/>
                      <a:pt x="0" y="47529"/>
                      <a:pt x="651" y="49482"/>
                    </a:cubicBezTo>
                    <a:cubicBezTo>
                      <a:pt x="1302" y="51435"/>
                      <a:pt x="1953" y="52737"/>
                      <a:pt x="2604" y="54039"/>
                    </a:cubicBezTo>
                    <a:cubicBezTo>
                      <a:pt x="3255" y="55342"/>
                      <a:pt x="4558" y="55993"/>
                      <a:pt x="5860" y="57295"/>
                    </a:cubicBezTo>
                    <a:cubicBezTo>
                      <a:pt x="7162" y="57946"/>
                      <a:pt x="8464" y="58597"/>
                      <a:pt x="10417" y="58597"/>
                    </a:cubicBezTo>
                    <a:cubicBezTo>
                      <a:pt x="12370" y="58597"/>
                      <a:pt x="13673" y="58597"/>
                      <a:pt x="15626" y="57946"/>
                    </a:cubicBezTo>
                    <a:cubicBezTo>
                      <a:pt x="16928" y="56644"/>
                      <a:pt x="18881" y="55342"/>
                      <a:pt x="20183" y="54691"/>
                    </a:cubicBezTo>
                    <a:close/>
                    <a:moveTo>
                      <a:pt x="11719" y="53388"/>
                    </a:moveTo>
                    <a:cubicBezTo>
                      <a:pt x="7162" y="53388"/>
                      <a:pt x="4558" y="50133"/>
                      <a:pt x="4558" y="43622"/>
                    </a:cubicBezTo>
                    <a:lnTo>
                      <a:pt x="4558" y="33205"/>
                    </a:lnTo>
                    <a:cubicBezTo>
                      <a:pt x="4558" y="29299"/>
                      <a:pt x="5209" y="26043"/>
                      <a:pt x="5860" y="24741"/>
                    </a:cubicBezTo>
                    <a:cubicBezTo>
                      <a:pt x="7162" y="22788"/>
                      <a:pt x="9115" y="22137"/>
                      <a:pt x="11719" y="22137"/>
                    </a:cubicBezTo>
                    <a:cubicBezTo>
                      <a:pt x="12370" y="22137"/>
                      <a:pt x="13673" y="22137"/>
                      <a:pt x="14975" y="22788"/>
                    </a:cubicBezTo>
                    <a:cubicBezTo>
                      <a:pt x="16277" y="23439"/>
                      <a:pt x="17579" y="23439"/>
                      <a:pt x="18881" y="24090"/>
                    </a:cubicBezTo>
                    <a:lnTo>
                      <a:pt x="18881" y="48831"/>
                    </a:lnTo>
                    <a:cubicBezTo>
                      <a:pt x="18881" y="48831"/>
                      <a:pt x="18881" y="49482"/>
                      <a:pt x="18881" y="49482"/>
                    </a:cubicBezTo>
                    <a:cubicBezTo>
                      <a:pt x="18881" y="49482"/>
                      <a:pt x="18881" y="50133"/>
                      <a:pt x="18881" y="50784"/>
                    </a:cubicBezTo>
                    <a:cubicBezTo>
                      <a:pt x="17579" y="51435"/>
                      <a:pt x="16277" y="52086"/>
                      <a:pt x="14975" y="52737"/>
                    </a:cubicBezTo>
                    <a:cubicBezTo>
                      <a:pt x="14324" y="53388"/>
                      <a:pt x="13022" y="53388"/>
                      <a:pt x="11719" y="53388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1" name="Полилиния: фигура 300">
                <a:extLst>
                  <a:ext uri="{FF2B5EF4-FFF2-40B4-BE49-F238E27FC236}">
                    <a16:creationId xmlns:a16="http://schemas.microsoft.com/office/drawing/2014/main" id="{46A20DA6-35ED-2593-B0E5-CC5E838B76F7}"/>
                  </a:ext>
                </a:extLst>
              </p:cNvPr>
              <p:cNvSpPr/>
              <p:nvPr/>
            </p:nvSpPr>
            <p:spPr>
              <a:xfrm>
                <a:off x="7689477" y="9742741"/>
                <a:ext cx="5478" cy="5859"/>
              </a:xfrm>
              <a:custGeom>
                <a:avLst/>
                <a:gdLst>
                  <a:gd name="connsiteX0" fmla="*/ 4558 w 5478"/>
                  <a:gd name="connsiteY0" fmla="*/ 651 h 5859"/>
                  <a:gd name="connsiteX1" fmla="*/ 2604 w 5478"/>
                  <a:gd name="connsiteY1" fmla="*/ 0 h 5859"/>
                  <a:gd name="connsiteX2" fmla="*/ 651 w 5478"/>
                  <a:gd name="connsiteY2" fmla="*/ 651 h 5859"/>
                  <a:gd name="connsiteX3" fmla="*/ 0 w 5478"/>
                  <a:gd name="connsiteY3" fmla="*/ 3255 h 5859"/>
                  <a:gd name="connsiteX4" fmla="*/ 651 w 5478"/>
                  <a:gd name="connsiteY4" fmla="*/ 5209 h 5859"/>
                  <a:gd name="connsiteX5" fmla="*/ 2604 w 5478"/>
                  <a:gd name="connsiteY5" fmla="*/ 5860 h 5859"/>
                  <a:gd name="connsiteX6" fmla="*/ 4558 w 5478"/>
                  <a:gd name="connsiteY6" fmla="*/ 5209 h 5859"/>
                  <a:gd name="connsiteX7" fmla="*/ 5209 w 5478"/>
                  <a:gd name="connsiteY7" fmla="*/ 3255 h 5859"/>
                  <a:gd name="connsiteX8" fmla="*/ 4558 w 5478"/>
                  <a:gd name="connsiteY8" fmla="*/ 651 h 5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78" h="5859">
                    <a:moveTo>
                      <a:pt x="4558" y="651"/>
                    </a:moveTo>
                    <a:cubicBezTo>
                      <a:pt x="3906" y="0"/>
                      <a:pt x="3255" y="0"/>
                      <a:pt x="2604" y="0"/>
                    </a:cubicBezTo>
                    <a:cubicBezTo>
                      <a:pt x="1953" y="0"/>
                      <a:pt x="1302" y="0"/>
                      <a:pt x="651" y="651"/>
                    </a:cubicBezTo>
                    <a:cubicBezTo>
                      <a:pt x="0" y="1302"/>
                      <a:pt x="0" y="1953"/>
                      <a:pt x="0" y="3255"/>
                    </a:cubicBezTo>
                    <a:cubicBezTo>
                      <a:pt x="0" y="3906"/>
                      <a:pt x="0" y="4558"/>
                      <a:pt x="651" y="5209"/>
                    </a:cubicBezTo>
                    <a:cubicBezTo>
                      <a:pt x="1302" y="5860"/>
                      <a:pt x="1953" y="5860"/>
                      <a:pt x="2604" y="5860"/>
                    </a:cubicBezTo>
                    <a:cubicBezTo>
                      <a:pt x="3255" y="5860"/>
                      <a:pt x="3906" y="5860"/>
                      <a:pt x="4558" y="5209"/>
                    </a:cubicBezTo>
                    <a:cubicBezTo>
                      <a:pt x="5209" y="4558"/>
                      <a:pt x="5209" y="3906"/>
                      <a:pt x="5209" y="3255"/>
                    </a:cubicBezTo>
                    <a:cubicBezTo>
                      <a:pt x="5860" y="2604"/>
                      <a:pt x="5209" y="1302"/>
                      <a:pt x="4558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2" name="Полилиния: фигура 301">
                <a:extLst>
                  <a:ext uri="{FF2B5EF4-FFF2-40B4-BE49-F238E27FC236}">
                    <a16:creationId xmlns:a16="http://schemas.microsoft.com/office/drawing/2014/main" id="{B56DE7BB-E86E-D229-EF48-E19262E7F84B}"/>
                  </a:ext>
                </a:extLst>
              </p:cNvPr>
              <p:cNvSpPr/>
              <p:nvPr/>
            </p:nvSpPr>
            <p:spPr>
              <a:xfrm>
                <a:off x="7690129" y="9759018"/>
                <a:ext cx="3906" cy="40366"/>
              </a:xfrm>
              <a:custGeom>
                <a:avLst/>
                <a:gdLst>
                  <a:gd name="connsiteX0" fmla="*/ 1953 w 3906"/>
                  <a:gd name="connsiteY0" fmla="*/ 0 h 40366"/>
                  <a:gd name="connsiteX1" fmla="*/ 651 w 3906"/>
                  <a:gd name="connsiteY1" fmla="*/ 651 h 40366"/>
                  <a:gd name="connsiteX2" fmla="*/ 0 w 3906"/>
                  <a:gd name="connsiteY2" fmla="*/ 2604 h 40366"/>
                  <a:gd name="connsiteX3" fmla="*/ 0 w 3906"/>
                  <a:gd name="connsiteY3" fmla="*/ 37763 h 40366"/>
                  <a:gd name="connsiteX4" fmla="*/ 651 w 3906"/>
                  <a:gd name="connsiteY4" fmla="*/ 39716 h 40366"/>
                  <a:gd name="connsiteX5" fmla="*/ 1953 w 3906"/>
                  <a:gd name="connsiteY5" fmla="*/ 40367 h 40366"/>
                  <a:gd name="connsiteX6" fmla="*/ 3255 w 3906"/>
                  <a:gd name="connsiteY6" fmla="*/ 39716 h 40366"/>
                  <a:gd name="connsiteX7" fmla="*/ 3906 w 3906"/>
                  <a:gd name="connsiteY7" fmla="*/ 37763 h 40366"/>
                  <a:gd name="connsiteX8" fmla="*/ 3906 w 3906"/>
                  <a:gd name="connsiteY8" fmla="*/ 2604 h 40366"/>
                  <a:gd name="connsiteX9" fmla="*/ 3255 w 3906"/>
                  <a:gd name="connsiteY9" fmla="*/ 651 h 40366"/>
                  <a:gd name="connsiteX10" fmla="*/ 1953 w 3906"/>
                  <a:gd name="connsiteY10" fmla="*/ 0 h 40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06" h="40366">
                    <a:moveTo>
                      <a:pt x="1953" y="0"/>
                    </a:moveTo>
                    <a:cubicBezTo>
                      <a:pt x="1302" y="0"/>
                      <a:pt x="651" y="0"/>
                      <a:pt x="651" y="651"/>
                    </a:cubicBezTo>
                    <a:cubicBezTo>
                      <a:pt x="0" y="1302"/>
                      <a:pt x="0" y="1953"/>
                      <a:pt x="0" y="2604"/>
                    </a:cubicBezTo>
                    <a:lnTo>
                      <a:pt x="0" y="37763"/>
                    </a:lnTo>
                    <a:cubicBezTo>
                      <a:pt x="0" y="38414"/>
                      <a:pt x="0" y="39065"/>
                      <a:pt x="651" y="39716"/>
                    </a:cubicBezTo>
                    <a:cubicBezTo>
                      <a:pt x="1302" y="40367"/>
                      <a:pt x="1302" y="40367"/>
                      <a:pt x="1953" y="40367"/>
                    </a:cubicBezTo>
                    <a:cubicBezTo>
                      <a:pt x="2604" y="40367"/>
                      <a:pt x="3255" y="40367"/>
                      <a:pt x="3255" y="39716"/>
                    </a:cubicBezTo>
                    <a:cubicBezTo>
                      <a:pt x="3906" y="39065"/>
                      <a:pt x="3906" y="38414"/>
                      <a:pt x="3906" y="37763"/>
                    </a:cubicBezTo>
                    <a:lnTo>
                      <a:pt x="3906" y="2604"/>
                    </a:lnTo>
                    <a:cubicBezTo>
                      <a:pt x="3906" y="1953"/>
                      <a:pt x="3906" y="1302"/>
                      <a:pt x="3255" y="651"/>
                    </a:cubicBezTo>
                    <a:cubicBezTo>
                      <a:pt x="3255" y="651"/>
                      <a:pt x="2604" y="0"/>
                      <a:pt x="1953" y="0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" name="Полилиния: фигура 302">
                <a:extLst>
                  <a:ext uri="{FF2B5EF4-FFF2-40B4-BE49-F238E27FC236}">
                    <a16:creationId xmlns:a16="http://schemas.microsoft.com/office/drawing/2014/main" id="{6B93F7FD-B280-74BB-4DBA-4E647DCC725D}"/>
                  </a:ext>
                </a:extLst>
              </p:cNvPr>
              <p:cNvSpPr/>
              <p:nvPr/>
            </p:nvSpPr>
            <p:spPr>
              <a:xfrm>
                <a:off x="7718125" y="9818266"/>
                <a:ext cx="210298" cy="233251"/>
              </a:xfrm>
              <a:custGeom>
                <a:avLst/>
                <a:gdLst>
                  <a:gd name="connsiteX0" fmla="*/ 205090 w 210298"/>
                  <a:gd name="connsiteY0" fmla="*/ 65108 h 233251"/>
                  <a:gd name="connsiteX1" fmla="*/ 210298 w 210298"/>
                  <a:gd name="connsiteY1" fmla="*/ 54039 h 233251"/>
                  <a:gd name="connsiteX2" fmla="*/ 205090 w 210298"/>
                  <a:gd name="connsiteY2" fmla="*/ 38414 h 233251"/>
                  <a:gd name="connsiteX3" fmla="*/ 193370 w 210298"/>
                  <a:gd name="connsiteY3" fmla="*/ 31252 h 233251"/>
                  <a:gd name="connsiteX4" fmla="*/ 189464 w 210298"/>
                  <a:gd name="connsiteY4" fmla="*/ 27345 h 233251"/>
                  <a:gd name="connsiteX5" fmla="*/ 180349 w 210298"/>
                  <a:gd name="connsiteY5" fmla="*/ 18230 h 233251"/>
                  <a:gd name="connsiteX6" fmla="*/ 156910 w 210298"/>
                  <a:gd name="connsiteY6" fmla="*/ 10417 h 233251"/>
                  <a:gd name="connsiteX7" fmla="*/ 137377 w 210298"/>
                  <a:gd name="connsiteY7" fmla="*/ 4558 h 233251"/>
                  <a:gd name="connsiteX8" fmla="*/ 129565 w 210298"/>
                  <a:gd name="connsiteY8" fmla="*/ 1302 h 233251"/>
                  <a:gd name="connsiteX9" fmla="*/ 123705 w 210298"/>
                  <a:gd name="connsiteY9" fmla="*/ 0 h 233251"/>
                  <a:gd name="connsiteX10" fmla="*/ 119798 w 210298"/>
                  <a:gd name="connsiteY10" fmla="*/ 651 h 233251"/>
                  <a:gd name="connsiteX11" fmla="*/ 110683 w 210298"/>
                  <a:gd name="connsiteY11" fmla="*/ 6511 h 233251"/>
                  <a:gd name="connsiteX12" fmla="*/ 96359 w 210298"/>
                  <a:gd name="connsiteY12" fmla="*/ 22788 h 233251"/>
                  <a:gd name="connsiteX13" fmla="*/ 78129 w 210298"/>
                  <a:gd name="connsiteY13" fmla="*/ 39065 h 233251"/>
                  <a:gd name="connsiteX14" fmla="*/ 60550 w 210298"/>
                  <a:gd name="connsiteY14" fmla="*/ 45575 h 233251"/>
                  <a:gd name="connsiteX15" fmla="*/ 0 w 210298"/>
                  <a:gd name="connsiteY15" fmla="*/ 46878 h 233251"/>
                  <a:gd name="connsiteX16" fmla="*/ 3255 w 210298"/>
                  <a:gd name="connsiteY16" fmla="*/ 51435 h 233251"/>
                  <a:gd name="connsiteX17" fmla="*/ 5860 w 210298"/>
                  <a:gd name="connsiteY17" fmla="*/ 55342 h 233251"/>
                  <a:gd name="connsiteX18" fmla="*/ 66410 w 210298"/>
                  <a:gd name="connsiteY18" fmla="*/ 52086 h 233251"/>
                  <a:gd name="connsiteX19" fmla="*/ 84640 w 210298"/>
                  <a:gd name="connsiteY19" fmla="*/ 45575 h 233251"/>
                  <a:gd name="connsiteX20" fmla="*/ 100917 w 210298"/>
                  <a:gd name="connsiteY20" fmla="*/ 33856 h 233251"/>
                  <a:gd name="connsiteX21" fmla="*/ 118496 w 210298"/>
                  <a:gd name="connsiteY21" fmla="*/ 15626 h 233251"/>
                  <a:gd name="connsiteX22" fmla="*/ 128913 w 210298"/>
                  <a:gd name="connsiteY22" fmla="*/ 10417 h 233251"/>
                  <a:gd name="connsiteX23" fmla="*/ 141284 w 210298"/>
                  <a:gd name="connsiteY23" fmla="*/ 13022 h 233251"/>
                  <a:gd name="connsiteX24" fmla="*/ 158212 w 210298"/>
                  <a:gd name="connsiteY24" fmla="*/ 18881 h 233251"/>
                  <a:gd name="connsiteX25" fmla="*/ 173838 w 210298"/>
                  <a:gd name="connsiteY25" fmla="*/ 23439 h 233251"/>
                  <a:gd name="connsiteX26" fmla="*/ 182302 w 210298"/>
                  <a:gd name="connsiteY26" fmla="*/ 32554 h 233251"/>
                  <a:gd name="connsiteX27" fmla="*/ 183604 w 210298"/>
                  <a:gd name="connsiteY27" fmla="*/ 43622 h 233251"/>
                  <a:gd name="connsiteX28" fmla="*/ 184906 w 210298"/>
                  <a:gd name="connsiteY28" fmla="*/ 56644 h 233251"/>
                  <a:gd name="connsiteX29" fmla="*/ 186208 w 210298"/>
                  <a:gd name="connsiteY29" fmla="*/ 68363 h 233251"/>
                  <a:gd name="connsiteX30" fmla="*/ 181651 w 210298"/>
                  <a:gd name="connsiteY30" fmla="*/ 70968 h 233251"/>
                  <a:gd name="connsiteX31" fmla="*/ 178395 w 210298"/>
                  <a:gd name="connsiteY31" fmla="*/ 69014 h 233251"/>
                  <a:gd name="connsiteX32" fmla="*/ 170582 w 210298"/>
                  <a:gd name="connsiteY32" fmla="*/ 60550 h 233251"/>
                  <a:gd name="connsiteX33" fmla="*/ 163421 w 210298"/>
                  <a:gd name="connsiteY33" fmla="*/ 44273 h 233251"/>
                  <a:gd name="connsiteX34" fmla="*/ 164072 w 210298"/>
                  <a:gd name="connsiteY34" fmla="*/ 33856 h 233251"/>
                  <a:gd name="connsiteX35" fmla="*/ 155608 w 210298"/>
                  <a:gd name="connsiteY35" fmla="*/ 37763 h 233251"/>
                  <a:gd name="connsiteX36" fmla="*/ 145190 w 210298"/>
                  <a:gd name="connsiteY36" fmla="*/ 35809 h 233251"/>
                  <a:gd name="connsiteX37" fmla="*/ 139331 w 210298"/>
                  <a:gd name="connsiteY37" fmla="*/ 27345 h 233251"/>
                  <a:gd name="connsiteX38" fmla="*/ 134773 w 210298"/>
                  <a:gd name="connsiteY38" fmla="*/ 20183 h 233251"/>
                  <a:gd name="connsiteX39" fmla="*/ 136075 w 210298"/>
                  <a:gd name="connsiteY39" fmla="*/ 27996 h 233251"/>
                  <a:gd name="connsiteX40" fmla="*/ 135424 w 210298"/>
                  <a:gd name="connsiteY40" fmla="*/ 47529 h 233251"/>
                  <a:gd name="connsiteX41" fmla="*/ 125658 w 210298"/>
                  <a:gd name="connsiteY41" fmla="*/ 61201 h 233251"/>
                  <a:gd name="connsiteX42" fmla="*/ 100266 w 210298"/>
                  <a:gd name="connsiteY42" fmla="*/ 82687 h 233251"/>
                  <a:gd name="connsiteX43" fmla="*/ 91151 w 210298"/>
                  <a:gd name="connsiteY43" fmla="*/ 88547 h 233251"/>
                  <a:gd name="connsiteX44" fmla="*/ 87244 w 210298"/>
                  <a:gd name="connsiteY44" fmla="*/ 87896 h 233251"/>
                  <a:gd name="connsiteX45" fmla="*/ 83338 w 210298"/>
                  <a:gd name="connsiteY45" fmla="*/ 88547 h 233251"/>
                  <a:gd name="connsiteX46" fmla="*/ 74874 w 210298"/>
                  <a:gd name="connsiteY46" fmla="*/ 93755 h 233251"/>
                  <a:gd name="connsiteX47" fmla="*/ 87244 w 210298"/>
                  <a:gd name="connsiteY47" fmla="*/ 62503 h 233251"/>
                  <a:gd name="connsiteX48" fmla="*/ 46227 w 210298"/>
                  <a:gd name="connsiteY48" fmla="*/ 74874 h 233251"/>
                  <a:gd name="connsiteX49" fmla="*/ 74874 w 210298"/>
                  <a:gd name="connsiteY49" fmla="*/ 72921 h 233251"/>
                  <a:gd name="connsiteX50" fmla="*/ 67712 w 210298"/>
                  <a:gd name="connsiteY50" fmla="*/ 102219 h 233251"/>
                  <a:gd name="connsiteX51" fmla="*/ 60550 w 210298"/>
                  <a:gd name="connsiteY51" fmla="*/ 110683 h 233251"/>
                  <a:gd name="connsiteX52" fmla="*/ 42320 w 210298"/>
                  <a:gd name="connsiteY52" fmla="*/ 127611 h 233251"/>
                  <a:gd name="connsiteX53" fmla="*/ 14975 w 210298"/>
                  <a:gd name="connsiteY53" fmla="*/ 134773 h 233251"/>
                  <a:gd name="connsiteX54" fmla="*/ 14975 w 210298"/>
                  <a:gd name="connsiteY54" fmla="*/ 138680 h 233251"/>
                  <a:gd name="connsiteX55" fmla="*/ 14975 w 210298"/>
                  <a:gd name="connsiteY55" fmla="*/ 144539 h 233251"/>
                  <a:gd name="connsiteX56" fmla="*/ 30601 w 210298"/>
                  <a:gd name="connsiteY56" fmla="*/ 139982 h 233251"/>
                  <a:gd name="connsiteX57" fmla="*/ 48831 w 210298"/>
                  <a:gd name="connsiteY57" fmla="*/ 133471 h 233251"/>
                  <a:gd name="connsiteX58" fmla="*/ 65108 w 210298"/>
                  <a:gd name="connsiteY58" fmla="*/ 121752 h 233251"/>
                  <a:gd name="connsiteX59" fmla="*/ 82687 w 210298"/>
                  <a:gd name="connsiteY59" fmla="*/ 103521 h 233251"/>
                  <a:gd name="connsiteX60" fmla="*/ 93104 w 210298"/>
                  <a:gd name="connsiteY60" fmla="*/ 98313 h 233251"/>
                  <a:gd name="connsiteX61" fmla="*/ 105475 w 210298"/>
                  <a:gd name="connsiteY61" fmla="*/ 100917 h 233251"/>
                  <a:gd name="connsiteX62" fmla="*/ 122403 w 210298"/>
                  <a:gd name="connsiteY62" fmla="*/ 106777 h 233251"/>
                  <a:gd name="connsiteX63" fmla="*/ 138028 w 210298"/>
                  <a:gd name="connsiteY63" fmla="*/ 111334 h 233251"/>
                  <a:gd name="connsiteX64" fmla="*/ 146493 w 210298"/>
                  <a:gd name="connsiteY64" fmla="*/ 120449 h 233251"/>
                  <a:gd name="connsiteX65" fmla="*/ 147795 w 210298"/>
                  <a:gd name="connsiteY65" fmla="*/ 131518 h 233251"/>
                  <a:gd name="connsiteX66" fmla="*/ 149097 w 210298"/>
                  <a:gd name="connsiteY66" fmla="*/ 144539 h 233251"/>
                  <a:gd name="connsiteX67" fmla="*/ 150399 w 210298"/>
                  <a:gd name="connsiteY67" fmla="*/ 156259 h 233251"/>
                  <a:gd name="connsiteX68" fmla="*/ 145841 w 210298"/>
                  <a:gd name="connsiteY68" fmla="*/ 158863 h 233251"/>
                  <a:gd name="connsiteX69" fmla="*/ 142586 w 210298"/>
                  <a:gd name="connsiteY69" fmla="*/ 156910 h 233251"/>
                  <a:gd name="connsiteX70" fmla="*/ 134773 w 210298"/>
                  <a:gd name="connsiteY70" fmla="*/ 148446 h 233251"/>
                  <a:gd name="connsiteX71" fmla="*/ 127611 w 210298"/>
                  <a:gd name="connsiteY71" fmla="*/ 132169 h 233251"/>
                  <a:gd name="connsiteX72" fmla="*/ 128262 w 210298"/>
                  <a:gd name="connsiteY72" fmla="*/ 121752 h 233251"/>
                  <a:gd name="connsiteX73" fmla="*/ 119798 w 210298"/>
                  <a:gd name="connsiteY73" fmla="*/ 125658 h 233251"/>
                  <a:gd name="connsiteX74" fmla="*/ 109381 w 210298"/>
                  <a:gd name="connsiteY74" fmla="*/ 123705 h 233251"/>
                  <a:gd name="connsiteX75" fmla="*/ 103521 w 210298"/>
                  <a:gd name="connsiteY75" fmla="*/ 115241 h 233251"/>
                  <a:gd name="connsiteX76" fmla="*/ 98964 w 210298"/>
                  <a:gd name="connsiteY76" fmla="*/ 108079 h 233251"/>
                  <a:gd name="connsiteX77" fmla="*/ 100266 w 210298"/>
                  <a:gd name="connsiteY77" fmla="*/ 115892 h 233251"/>
                  <a:gd name="connsiteX78" fmla="*/ 99615 w 210298"/>
                  <a:gd name="connsiteY78" fmla="*/ 135424 h 233251"/>
                  <a:gd name="connsiteX79" fmla="*/ 89849 w 210298"/>
                  <a:gd name="connsiteY79" fmla="*/ 149097 h 233251"/>
                  <a:gd name="connsiteX80" fmla="*/ 64457 w 210298"/>
                  <a:gd name="connsiteY80" fmla="*/ 170582 h 233251"/>
                  <a:gd name="connsiteX81" fmla="*/ 38414 w 210298"/>
                  <a:gd name="connsiteY81" fmla="*/ 186859 h 233251"/>
                  <a:gd name="connsiteX82" fmla="*/ 51435 w 210298"/>
                  <a:gd name="connsiteY82" fmla="*/ 150399 h 233251"/>
                  <a:gd name="connsiteX83" fmla="*/ 30601 w 210298"/>
                  <a:gd name="connsiteY83" fmla="*/ 157561 h 233251"/>
                  <a:gd name="connsiteX84" fmla="*/ 16277 w 210298"/>
                  <a:gd name="connsiteY84" fmla="*/ 162118 h 233251"/>
                  <a:gd name="connsiteX85" fmla="*/ 23439 w 210298"/>
                  <a:gd name="connsiteY85" fmla="*/ 161467 h 233251"/>
                  <a:gd name="connsiteX86" fmla="*/ 39065 w 210298"/>
                  <a:gd name="connsiteY86" fmla="*/ 160165 h 233251"/>
                  <a:gd name="connsiteX87" fmla="*/ 31252 w 210298"/>
                  <a:gd name="connsiteY87" fmla="*/ 197928 h 233251"/>
                  <a:gd name="connsiteX88" fmla="*/ 61201 w 210298"/>
                  <a:gd name="connsiteY88" fmla="*/ 182302 h 233251"/>
                  <a:gd name="connsiteX89" fmla="*/ 94406 w 210298"/>
                  <a:gd name="connsiteY89" fmla="*/ 155608 h 233251"/>
                  <a:gd name="connsiteX90" fmla="*/ 69665 w 210298"/>
                  <a:gd name="connsiteY90" fmla="*/ 203136 h 233251"/>
                  <a:gd name="connsiteX91" fmla="*/ 70316 w 210298"/>
                  <a:gd name="connsiteY91" fmla="*/ 203787 h 233251"/>
                  <a:gd name="connsiteX92" fmla="*/ 89198 w 210298"/>
                  <a:gd name="connsiteY92" fmla="*/ 190115 h 233251"/>
                  <a:gd name="connsiteX93" fmla="*/ 104824 w 210298"/>
                  <a:gd name="connsiteY93" fmla="*/ 222018 h 233251"/>
                  <a:gd name="connsiteX94" fmla="*/ 97011 w 210298"/>
                  <a:gd name="connsiteY94" fmla="*/ 223320 h 233251"/>
                  <a:gd name="connsiteX95" fmla="*/ 73572 w 210298"/>
                  <a:gd name="connsiteY95" fmla="*/ 222669 h 233251"/>
                  <a:gd name="connsiteX96" fmla="*/ 39716 w 210298"/>
                  <a:gd name="connsiteY96" fmla="*/ 211600 h 233251"/>
                  <a:gd name="connsiteX97" fmla="*/ 29299 w 210298"/>
                  <a:gd name="connsiteY97" fmla="*/ 208996 h 233251"/>
                  <a:gd name="connsiteX98" fmla="*/ 24090 w 210298"/>
                  <a:gd name="connsiteY98" fmla="*/ 209647 h 233251"/>
                  <a:gd name="connsiteX99" fmla="*/ 18881 w 210298"/>
                  <a:gd name="connsiteY99" fmla="*/ 210949 h 233251"/>
                  <a:gd name="connsiteX100" fmla="*/ 13673 w 210298"/>
                  <a:gd name="connsiteY100" fmla="*/ 212902 h 233251"/>
                  <a:gd name="connsiteX101" fmla="*/ 12370 w 210298"/>
                  <a:gd name="connsiteY101" fmla="*/ 220715 h 233251"/>
                  <a:gd name="connsiteX102" fmla="*/ 11068 w 210298"/>
                  <a:gd name="connsiteY102" fmla="*/ 224622 h 233251"/>
                  <a:gd name="connsiteX103" fmla="*/ 14975 w 210298"/>
                  <a:gd name="connsiteY103" fmla="*/ 222018 h 233251"/>
                  <a:gd name="connsiteX104" fmla="*/ 24090 w 210298"/>
                  <a:gd name="connsiteY104" fmla="*/ 219413 h 233251"/>
                  <a:gd name="connsiteX105" fmla="*/ 40367 w 210298"/>
                  <a:gd name="connsiteY105" fmla="*/ 221366 h 233251"/>
                  <a:gd name="connsiteX106" fmla="*/ 65108 w 210298"/>
                  <a:gd name="connsiteY106" fmla="*/ 229831 h 233251"/>
                  <a:gd name="connsiteX107" fmla="*/ 92453 w 210298"/>
                  <a:gd name="connsiteY107" fmla="*/ 233086 h 233251"/>
                  <a:gd name="connsiteX108" fmla="*/ 125658 w 210298"/>
                  <a:gd name="connsiteY108" fmla="*/ 229179 h 233251"/>
                  <a:gd name="connsiteX109" fmla="*/ 141935 w 210298"/>
                  <a:gd name="connsiteY109" fmla="*/ 222669 h 233251"/>
                  <a:gd name="connsiteX110" fmla="*/ 147795 w 210298"/>
                  <a:gd name="connsiteY110" fmla="*/ 210949 h 233251"/>
                  <a:gd name="connsiteX111" fmla="*/ 147795 w 210298"/>
                  <a:gd name="connsiteY111" fmla="*/ 207043 h 233251"/>
                  <a:gd name="connsiteX112" fmla="*/ 161467 w 210298"/>
                  <a:gd name="connsiteY112" fmla="*/ 182953 h 233251"/>
                  <a:gd name="connsiteX113" fmla="*/ 168629 w 210298"/>
                  <a:gd name="connsiteY113" fmla="*/ 177744 h 233251"/>
                  <a:gd name="connsiteX114" fmla="*/ 172536 w 210298"/>
                  <a:gd name="connsiteY114" fmla="*/ 170582 h 233251"/>
                  <a:gd name="connsiteX115" fmla="*/ 173187 w 210298"/>
                  <a:gd name="connsiteY115" fmla="*/ 169280 h 233251"/>
                  <a:gd name="connsiteX116" fmla="*/ 173187 w 210298"/>
                  <a:gd name="connsiteY116" fmla="*/ 167978 h 233251"/>
                  <a:gd name="connsiteX117" fmla="*/ 172536 w 210298"/>
                  <a:gd name="connsiteY117" fmla="*/ 160165 h 233251"/>
                  <a:gd name="connsiteX118" fmla="*/ 168629 w 210298"/>
                  <a:gd name="connsiteY118" fmla="*/ 151701 h 233251"/>
                  <a:gd name="connsiteX119" fmla="*/ 173838 w 210298"/>
                  <a:gd name="connsiteY119" fmla="*/ 140633 h 233251"/>
                  <a:gd name="connsiteX120" fmla="*/ 173187 w 210298"/>
                  <a:gd name="connsiteY120" fmla="*/ 136075 h 233251"/>
                  <a:gd name="connsiteX121" fmla="*/ 176442 w 210298"/>
                  <a:gd name="connsiteY121" fmla="*/ 133471 h 233251"/>
                  <a:gd name="connsiteX122" fmla="*/ 179697 w 210298"/>
                  <a:gd name="connsiteY122" fmla="*/ 129565 h 233251"/>
                  <a:gd name="connsiteX123" fmla="*/ 182302 w 210298"/>
                  <a:gd name="connsiteY123" fmla="*/ 121100 h 233251"/>
                  <a:gd name="connsiteX124" fmla="*/ 182302 w 210298"/>
                  <a:gd name="connsiteY124" fmla="*/ 117194 h 233251"/>
                  <a:gd name="connsiteX125" fmla="*/ 195974 w 210298"/>
                  <a:gd name="connsiteY125" fmla="*/ 93104 h 233251"/>
                  <a:gd name="connsiteX126" fmla="*/ 203136 w 210298"/>
                  <a:gd name="connsiteY126" fmla="*/ 87896 h 233251"/>
                  <a:gd name="connsiteX127" fmla="*/ 207043 w 210298"/>
                  <a:gd name="connsiteY127" fmla="*/ 80734 h 233251"/>
                  <a:gd name="connsiteX128" fmla="*/ 207694 w 210298"/>
                  <a:gd name="connsiteY128" fmla="*/ 79431 h 233251"/>
                  <a:gd name="connsiteX129" fmla="*/ 207694 w 210298"/>
                  <a:gd name="connsiteY129" fmla="*/ 78129 h 233251"/>
                  <a:gd name="connsiteX130" fmla="*/ 207043 w 210298"/>
                  <a:gd name="connsiteY130" fmla="*/ 70316 h 233251"/>
                  <a:gd name="connsiteX131" fmla="*/ 205090 w 210298"/>
                  <a:gd name="connsiteY131" fmla="*/ 65108 h 233251"/>
                  <a:gd name="connsiteX132" fmla="*/ 147795 w 210298"/>
                  <a:gd name="connsiteY132" fmla="*/ 46878 h 233251"/>
                  <a:gd name="connsiteX133" fmla="*/ 151701 w 210298"/>
                  <a:gd name="connsiteY133" fmla="*/ 45575 h 233251"/>
                  <a:gd name="connsiteX134" fmla="*/ 156910 w 210298"/>
                  <a:gd name="connsiteY134" fmla="*/ 46227 h 233251"/>
                  <a:gd name="connsiteX135" fmla="*/ 160816 w 210298"/>
                  <a:gd name="connsiteY135" fmla="*/ 62503 h 233251"/>
                  <a:gd name="connsiteX136" fmla="*/ 151701 w 210298"/>
                  <a:gd name="connsiteY136" fmla="*/ 61852 h 233251"/>
                  <a:gd name="connsiteX137" fmla="*/ 145190 w 210298"/>
                  <a:gd name="connsiteY137" fmla="*/ 57295 h 233251"/>
                  <a:gd name="connsiteX138" fmla="*/ 147795 w 210298"/>
                  <a:gd name="connsiteY138" fmla="*/ 46878 h 233251"/>
                  <a:gd name="connsiteX139" fmla="*/ 101568 w 210298"/>
                  <a:gd name="connsiteY139" fmla="*/ 93755 h 233251"/>
                  <a:gd name="connsiteX140" fmla="*/ 101568 w 210298"/>
                  <a:gd name="connsiteY140" fmla="*/ 93755 h 233251"/>
                  <a:gd name="connsiteX141" fmla="*/ 130216 w 210298"/>
                  <a:gd name="connsiteY141" fmla="*/ 69665 h 233251"/>
                  <a:gd name="connsiteX142" fmla="*/ 117194 w 210298"/>
                  <a:gd name="connsiteY142" fmla="*/ 98313 h 233251"/>
                  <a:gd name="connsiteX143" fmla="*/ 101568 w 210298"/>
                  <a:gd name="connsiteY143" fmla="*/ 93755 h 233251"/>
                  <a:gd name="connsiteX144" fmla="*/ 111985 w 210298"/>
                  <a:gd name="connsiteY144" fmla="*/ 135424 h 233251"/>
                  <a:gd name="connsiteX145" fmla="*/ 115892 w 210298"/>
                  <a:gd name="connsiteY145" fmla="*/ 134122 h 233251"/>
                  <a:gd name="connsiteX146" fmla="*/ 121100 w 210298"/>
                  <a:gd name="connsiteY146" fmla="*/ 134773 h 233251"/>
                  <a:gd name="connsiteX147" fmla="*/ 125007 w 210298"/>
                  <a:gd name="connsiteY147" fmla="*/ 151050 h 233251"/>
                  <a:gd name="connsiteX148" fmla="*/ 115892 w 210298"/>
                  <a:gd name="connsiteY148" fmla="*/ 150399 h 233251"/>
                  <a:gd name="connsiteX149" fmla="*/ 109381 w 210298"/>
                  <a:gd name="connsiteY149" fmla="*/ 145841 h 233251"/>
                  <a:gd name="connsiteX150" fmla="*/ 111985 w 210298"/>
                  <a:gd name="connsiteY150" fmla="*/ 135424 h 233251"/>
                  <a:gd name="connsiteX151" fmla="*/ 139982 w 210298"/>
                  <a:gd name="connsiteY151" fmla="*/ 212902 h 233251"/>
                  <a:gd name="connsiteX152" fmla="*/ 129565 w 210298"/>
                  <a:gd name="connsiteY152" fmla="*/ 223320 h 233251"/>
                  <a:gd name="connsiteX153" fmla="*/ 128262 w 210298"/>
                  <a:gd name="connsiteY153" fmla="*/ 223320 h 233251"/>
                  <a:gd name="connsiteX154" fmla="*/ 108730 w 210298"/>
                  <a:gd name="connsiteY154" fmla="*/ 214205 h 233251"/>
                  <a:gd name="connsiteX155" fmla="*/ 106126 w 210298"/>
                  <a:gd name="connsiteY155" fmla="*/ 204438 h 233251"/>
                  <a:gd name="connsiteX156" fmla="*/ 111985 w 210298"/>
                  <a:gd name="connsiteY156" fmla="*/ 201183 h 233251"/>
                  <a:gd name="connsiteX157" fmla="*/ 126960 w 210298"/>
                  <a:gd name="connsiteY157" fmla="*/ 204438 h 233251"/>
                  <a:gd name="connsiteX158" fmla="*/ 138680 w 210298"/>
                  <a:gd name="connsiteY158" fmla="*/ 207694 h 233251"/>
                  <a:gd name="connsiteX159" fmla="*/ 139982 w 210298"/>
                  <a:gd name="connsiteY159" fmla="*/ 212902 h 233251"/>
                  <a:gd name="connsiteX160" fmla="*/ 153654 w 210298"/>
                  <a:gd name="connsiteY160" fmla="*/ 190766 h 233251"/>
                  <a:gd name="connsiteX161" fmla="*/ 148446 w 210298"/>
                  <a:gd name="connsiteY161" fmla="*/ 200532 h 233251"/>
                  <a:gd name="connsiteX162" fmla="*/ 144539 w 210298"/>
                  <a:gd name="connsiteY162" fmla="*/ 201834 h 233251"/>
                  <a:gd name="connsiteX163" fmla="*/ 142586 w 210298"/>
                  <a:gd name="connsiteY163" fmla="*/ 201834 h 233251"/>
                  <a:gd name="connsiteX164" fmla="*/ 123054 w 210298"/>
                  <a:gd name="connsiteY164" fmla="*/ 196626 h 233251"/>
                  <a:gd name="connsiteX165" fmla="*/ 112636 w 210298"/>
                  <a:gd name="connsiteY165" fmla="*/ 192719 h 233251"/>
                  <a:gd name="connsiteX166" fmla="*/ 109381 w 210298"/>
                  <a:gd name="connsiteY166" fmla="*/ 186859 h 233251"/>
                  <a:gd name="connsiteX167" fmla="*/ 117194 w 210298"/>
                  <a:gd name="connsiteY167" fmla="*/ 179046 h 233251"/>
                  <a:gd name="connsiteX168" fmla="*/ 124356 w 210298"/>
                  <a:gd name="connsiteY168" fmla="*/ 179697 h 233251"/>
                  <a:gd name="connsiteX169" fmla="*/ 147144 w 210298"/>
                  <a:gd name="connsiteY169" fmla="*/ 183604 h 233251"/>
                  <a:gd name="connsiteX170" fmla="*/ 150399 w 210298"/>
                  <a:gd name="connsiteY170" fmla="*/ 184906 h 233251"/>
                  <a:gd name="connsiteX171" fmla="*/ 153654 w 210298"/>
                  <a:gd name="connsiteY171" fmla="*/ 190766 h 233251"/>
                  <a:gd name="connsiteX172" fmla="*/ 155608 w 210298"/>
                  <a:gd name="connsiteY172" fmla="*/ 177093 h 233251"/>
                  <a:gd name="connsiteX173" fmla="*/ 155608 w 210298"/>
                  <a:gd name="connsiteY173" fmla="*/ 177093 h 233251"/>
                  <a:gd name="connsiteX174" fmla="*/ 127611 w 210298"/>
                  <a:gd name="connsiteY174" fmla="*/ 173187 h 233251"/>
                  <a:gd name="connsiteX175" fmla="*/ 117845 w 210298"/>
                  <a:gd name="connsiteY175" fmla="*/ 171234 h 233251"/>
                  <a:gd name="connsiteX176" fmla="*/ 111985 w 210298"/>
                  <a:gd name="connsiteY176" fmla="*/ 166025 h 233251"/>
                  <a:gd name="connsiteX177" fmla="*/ 115241 w 210298"/>
                  <a:gd name="connsiteY177" fmla="*/ 156259 h 233251"/>
                  <a:gd name="connsiteX178" fmla="*/ 119798 w 210298"/>
                  <a:gd name="connsiteY178" fmla="*/ 155608 h 233251"/>
                  <a:gd name="connsiteX179" fmla="*/ 135424 w 210298"/>
                  <a:gd name="connsiteY179" fmla="*/ 164723 h 233251"/>
                  <a:gd name="connsiteX180" fmla="*/ 144539 w 210298"/>
                  <a:gd name="connsiteY180" fmla="*/ 171234 h 233251"/>
                  <a:gd name="connsiteX181" fmla="*/ 158212 w 210298"/>
                  <a:gd name="connsiteY181" fmla="*/ 162118 h 233251"/>
                  <a:gd name="connsiteX182" fmla="*/ 158212 w 210298"/>
                  <a:gd name="connsiteY182" fmla="*/ 158212 h 233251"/>
                  <a:gd name="connsiteX183" fmla="*/ 166025 w 210298"/>
                  <a:gd name="connsiteY183" fmla="*/ 166676 h 233251"/>
                  <a:gd name="connsiteX184" fmla="*/ 155608 w 210298"/>
                  <a:gd name="connsiteY184" fmla="*/ 177093 h 233251"/>
                  <a:gd name="connsiteX185" fmla="*/ 165374 w 210298"/>
                  <a:gd name="connsiteY185" fmla="*/ 145841 h 233251"/>
                  <a:gd name="connsiteX186" fmla="*/ 158863 w 210298"/>
                  <a:gd name="connsiteY186" fmla="*/ 151050 h 233251"/>
                  <a:gd name="connsiteX187" fmla="*/ 156259 w 210298"/>
                  <a:gd name="connsiteY187" fmla="*/ 151050 h 233251"/>
                  <a:gd name="connsiteX188" fmla="*/ 154957 w 210298"/>
                  <a:gd name="connsiteY188" fmla="*/ 138028 h 233251"/>
                  <a:gd name="connsiteX189" fmla="*/ 155608 w 210298"/>
                  <a:gd name="connsiteY189" fmla="*/ 134773 h 233251"/>
                  <a:gd name="connsiteX190" fmla="*/ 160816 w 210298"/>
                  <a:gd name="connsiteY190" fmla="*/ 134122 h 233251"/>
                  <a:gd name="connsiteX191" fmla="*/ 164072 w 210298"/>
                  <a:gd name="connsiteY191" fmla="*/ 138028 h 233251"/>
                  <a:gd name="connsiteX192" fmla="*/ 165374 w 210298"/>
                  <a:gd name="connsiteY192" fmla="*/ 145841 h 233251"/>
                  <a:gd name="connsiteX193" fmla="*/ 175140 w 210298"/>
                  <a:gd name="connsiteY193" fmla="*/ 124356 h 233251"/>
                  <a:gd name="connsiteX194" fmla="*/ 170582 w 210298"/>
                  <a:gd name="connsiteY194" fmla="*/ 130216 h 233251"/>
                  <a:gd name="connsiteX195" fmla="*/ 169280 w 210298"/>
                  <a:gd name="connsiteY195" fmla="*/ 127611 h 233251"/>
                  <a:gd name="connsiteX196" fmla="*/ 157561 w 210298"/>
                  <a:gd name="connsiteY196" fmla="*/ 120449 h 233251"/>
                  <a:gd name="connsiteX197" fmla="*/ 153654 w 210298"/>
                  <a:gd name="connsiteY197" fmla="*/ 116543 h 233251"/>
                  <a:gd name="connsiteX198" fmla="*/ 152352 w 210298"/>
                  <a:gd name="connsiteY198" fmla="*/ 113288 h 233251"/>
                  <a:gd name="connsiteX199" fmla="*/ 161467 w 210298"/>
                  <a:gd name="connsiteY199" fmla="*/ 115241 h 233251"/>
                  <a:gd name="connsiteX200" fmla="*/ 175791 w 210298"/>
                  <a:gd name="connsiteY200" fmla="*/ 120449 h 233251"/>
                  <a:gd name="connsiteX201" fmla="*/ 175140 w 210298"/>
                  <a:gd name="connsiteY201" fmla="*/ 124356 h 233251"/>
                  <a:gd name="connsiteX202" fmla="*/ 189464 w 210298"/>
                  <a:gd name="connsiteY202" fmla="*/ 101568 h 233251"/>
                  <a:gd name="connsiteX203" fmla="*/ 184255 w 210298"/>
                  <a:gd name="connsiteY203" fmla="*/ 111334 h 233251"/>
                  <a:gd name="connsiteX204" fmla="*/ 180349 w 210298"/>
                  <a:gd name="connsiteY204" fmla="*/ 112636 h 233251"/>
                  <a:gd name="connsiteX205" fmla="*/ 178395 w 210298"/>
                  <a:gd name="connsiteY205" fmla="*/ 112636 h 233251"/>
                  <a:gd name="connsiteX206" fmla="*/ 158212 w 210298"/>
                  <a:gd name="connsiteY206" fmla="*/ 107428 h 233251"/>
                  <a:gd name="connsiteX207" fmla="*/ 147795 w 210298"/>
                  <a:gd name="connsiteY207" fmla="*/ 103521 h 233251"/>
                  <a:gd name="connsiteX208" fmla="*/ 144539 w 210298"/>
                  <a:gd name="connsiteY208" fmla="*/ 97662 h 233251"/>
                  <a:gd name="connsiteX209" fmla="*/ 152352 w 210298"/>
                  <a:gd name="connsiteY209" fmla="*/ 89849 h 233251"/>
                  <a:gd name="connsiteX210" fmla="*/ 159514 w 210298"/>
                  <a:gd name="connsiteY210" fmla="*/ 90500 h 233251"/>
                  <a:gd name="connsiteX211" fmla="*/ 182302 w 210298"/>
                  <a:gd name="connsiteY211" fmla="*/ 94406 h 233251"/>
                  <a:gd name="connsiteX212" fmla="*/ 185557 w 210298"/>
                  <a:gd name="connsiteY212" fmla="*/ 95708 h 233251"/>
                  <a:gd name="connsiteX213" fmla="*/ 189464 w 210298"/>
                  <a:gd name="connsiteY213" fmla="*/ 101568 h 233251"/>
                  <a:gd name="connsiteX214" fmla="*/ 191417 w 210298"/>
                  <a:gd name="connsiteY214" fmla="*/ 87896 h 233251"/>
                  <a:gd name="connsiteX215" fmla="*/ 191417 w 210298"/>
                  <a:gd name="connsiteY215" fmla="*/ 87896 h 233251"/>
                  <a:gd name="connsiteX216" fmla="*/ 163421 w 210298"/>
                  <a:gd name="connsiteY216" fmla="*/ 83989 h 233251"/>
                  <a:gd name="connsiteX217" fmla="*/ 153654 w 210298"/>
                  <a:gd name="connsiteY217" fmla="*/ 82036 h 233251"/>
                  <a:gd name="connsiteX218" fmla="*/ 147795 w 210298"/>
                  <a:gd name="connsiteY218" fmla="*/ 76827 h 233251"/>
                  <a:gd name="connsiteX219" fmla="*/ 151050 w 210298"/>
                  <a:gd name="connsiteY219" fmla="*/ 67061 h 233251"/>
                  <a:gd name="connsiteX220" fmla="*/ 155608 w 210298"/>
                  <a:gd name="connsiteY220" fmla="*/ 66410 h 233251"/>
                  <a:gd name="connsiteX221" fmla="*/ 171233 w 210298"/>
                  <a:gd name="connsiteY221" fmla="*/ 75525 h 233251"/>
                  <a:gd name="connsiteX222" fmla="*/ 180349 w 210298"/>
                  <a:gd name="connsiteY222" fmla="*/ 82036 h 233251"/>
                  <a:gd name="connsiteX223" fmla="*/ 194021 w 210298"/>
                  <a:gd name="connsiteY223" fmla="*/ 72921 h 233251"/>
                  <a:gd name="connsiteX224" fmla="*/ 194021 w 210298"/>
                  <a:gd name="connsiteY224" fmla="*/ 69014 h 233251"/>
                  <a:gd name="connsiteX225" fmla="*/ 201834 w 210298"/>
                  <a:gd name="connsiteY225" fmla="*/ 77478 h 233251"/>
                  <a:gd name="connsiteX226" fmla="*/ 191417 w 210298"/>
                  <a:gd name="connsiteY226" fmla="*/ 87896 h 233251"/>
                  <a:gd name="connsiteX227" fmla="*/ 201183 w 210298"/>
                  <a:gd name="connsiteY227" fmla="*/ 56644 h 233251"/>
                  <a:gd name="connsiteX228" fmla="*/ 194672 w 210298"/>
                  <a:gd name="connsiteY228" fmla="*/ 61852 h 233251"/>
                  <a:gd name="connsiteX229" fmla="*/ 192068 w 210298"/>
                  <a:gd name="connsiteY229" fmla="*/ 61852 h 233251"/>
                  <a:gd name="connsiteX230" fmla="*/ 190766 w 210298"/>
                  <a:gd name="connsiteY230" fmla="*/ 48831 h 233251"/>
                  <a:gd name="connsiteX231" fmla="*/ 191417 w 210298"/>
                  <a:gd name="connsiteY231" fmla="*/ 45575 h 233251"/>
                  <a:gd name="connsiteX232" fmla="*/ 196626 w 210298"/>
                  <a:gd name="connsiteY232" fmla="*/ 44924 h 233251"/>
                  <a:gd name="connsiteX233" fmla="*/ 199881 w 210298"/>
                  <a:gd name="connsiteY233" fmla="*/ 48831 h 233251"/>
                  <a:gd name="connsiteX234" fmla="*/ 201183 w 210298"/>
                  <a:gd name="connsiteY234" fmla="*/ 56644 h 233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210298" h="233251">
                    <a:moveTo>
                      <a:pt x="205090" y="65108"/>
                    </a:moveTo>
                    <a:cubicBezTo>
                      <a:pt x="208996" y="62503"/>
                      <a:pt x="210298" y="58597"/>
                      <a:pt x="210298" y="54039"/>
                    </a:cubicBezTo>
                    <a:cubicBezTo>
                      <a:pt x="210298" y="48180"/>
                      <a:pt x="208345" y="42971"/>
                      <a:pt x="205090" y="38414"/>
                    </a:cubicBezTo>
                    <a:cubicBezTo>
                      <a:pt x="201834" y="34507"/>
                      <a:pt x="197928" y="31903"/>
                      <a:pt x="193370" y="31252"/>
                    </a:cubicBezTo>
                    <a:cubicBezTo>
                      <a:pt x="190766" y="31252"/>
                      <a:pt x="190115" y="29950"/>
                      <a:pt x="189464" y="27345"/>
                    </a:cubicBezTo>
                    <a:cubicBezTo>
                      <a:pt x="188162" y="22137"/>
                      <a:pt x="184906" y="19532"/>
                      <a:pt x="180349" y="18230"/>
                    </a:cubicBezTo>
                    <a:cubicBezTo>
                      <a:pt x="172536" y="15626"/>
                      <a:pt x="164723" y="13022"/>
                      <a:pt x="156910" y="10417"/>
                    </a:cubicBezTo>
                    <a:cubicBezTo>
                      <a:pt x="150399" y="8464"/>
                      <a:pt x="143888" y="6511"/>
                      <a:pt x="137377" y="4558"/>
                    </a:cubicBezTo>
                    <a:cubicBezTo>
                      <a:pt x="134773" y="3906"/>
                      <a:pt x="132169" y="2604"/>
                      <a:pt x="129565" y="1302"/>
                    </a:cubicBezTo>
                    <a:cubicBezTo>
                      <a:pt x="127611" y="651"/>
                      <a:pt x="125658" y="651"/>
                      <a:pt x="123705" y="0"/>
                    </a:cubicBezTo>
                    <a:cubicBezTo>
                      <a:pt x="122403" y="0"/>
                      <a:pt x="121100" y="0"/>
                      <a:pt x="119798" y="651"/>
                    </a:cubicBezTo>
                    <a:cubicBezTo>
                      <a:pt x="115892" y="1302"/>
                      <a:pt x="113288" y="3906"/>
                      <a:pt x="110683" y="6511"/>
                    </a:cubicBezTo>
                    <a:cubicBezTo>
                      <a:pt x="102219" y="15626"/>
                      <a:pt x="98313" y="20834"/>
                      <a:pt x="96359" y="22788"/>
                    </a:cubicBezTo>
                    <a:cubicBezTo>
                      <a:pt x="93104" y="27345"/>
                      <a:pt x="87244" y="33856"/>
                      <a:pt x="78129" y="39065"/>
                    </a:cubicBezTo>
                    <a:cubicBezTo>
                      <a:pt x="74874" y="41018"/>
                      <a:pt x="69665" y="43622"/>
                      <a:pt x="60550" y="45575"/>
                    </a:cubicBezTo>
                    <a:cubicBezTo>
                      <a:pt x="37111" y="50784"/>
                      <a:pt x="8464" y="47529"/>
                      <a:pt x="0" y="46878"/>
                    </a:cubicBezTo>
                    <a:cubicBezTo>
                      <a:pt x="651" y="48180"/>
                      <a:pt x="1953" y="49482"/>
                      <a:pt x="3255" y="51435"/>
                    </a:cubicBezTo>
                    <a:cubicBezTo>
                      <a:pt x="4558" y="53388"/>
                      <a:pt x="5860" y="55342"/>
                      <a:pt x="5860" y="55342"/>
                    </a:cubicBezTo>
                    <a:cubicBezTo>
                      <a:pt x="8464" y="59899"/>
                      <a:pt x="27345" y="61852"/>
                      <a:pt x="66410" y="52086"/>
                    </a:cubicBezTo>
                    <a:cubicBezTo>
                      <a:pt x="71619" y="50784"/>
                      <a:pt x="77478" y="49482"/>
                      <a:pt x="84640" y="45575"/>
                    </a:cubicBezTo>
                    <a:cubicBezTo>
                      <a:pt x="87896" y="43622"/>
                      <a:pt x="94406" y="40367"/>
                      <a:pt x="100917" y="33856"/>
                    </a:cubicBezTo>
                    <a:cubicBezTo>
                      <a:pt x="107428" y="27996"/>
                      <a:pt x="112636" y="22137"/>
                      <a:pt x="118496" y="15626"/>
                    </a:cubicBezTo>
                    <a:cubicBezTo>
                      <a:pt x="121752" y="12370"/>
                      <a:pt x="124356" y="11068"/>
                      <a:pt x="128913" y="10417"/>
                    </a:cubicBezTo>
                    <a:cubicBezTo>
                      <a:pt x="132820" y="9766"/>
                      <a:pt x="137377" y="12370"/>
                      <a:pt x="141284" y="13022"/>
                    </a:cubicBezTo>
                    <a:cubicBezTo>
                      <a:pt x="147144" y="14324"/>
                      <a:pt x="152352" y="16928"/>
                      <a:pt x="158212" y="18881"/>
                    </a:cubicBezTo>
                    <a:cubicBezTo>
                      <a:pt x="163421" y="20183"/>
                      <a:pt x="168629" y="22137"/>
                      <a:pt x="173838" y="23439"/>
                    </a:cubicBezTo>
                    <a:cubicBezTo>
                      <a:pt x="178395" y="24741"/>
                      <a:pt x="181651" y="27345"/>
                      <a:pt x="182302" y="32554"/>
                    </a:cubicBezTo>
                    <a:cubicBezTo>
                      <a:pt x="182953" y="36460"/>
                      <a:pt x="182953" y="40367"/>
                      <a:pt x="183604" y="43622"/>
                    </a:cubicBezTo>
                    <a:cubicBezTo>
                      <a:pt x="184255" y="48180"/>
                      <a:pt x="184255" y="52737"/>
                      <a:pt x="184906" y="56644"/>
                    </a:cubicBezTo>
                    <a:cubicBezTo>
                      <a:pt x="185557" y="60550"/>
                      <a:pt x="186208" y="64457"/>
                      <a:pt x="186208" y="68363"/>
                    </a:cubicBezTo>
                    <a:cubicBezTo>
                      <a:pt x="186208" y="71619"/>
                      <a:pt x="184255" y="72270"/>
                      <a:pt x="181651" y="70968"/>
                    </a:cubicBezTo>
                    <a:cubicBezTo>
                      <a:pt x="180349" y="70316"/>
                      <a:pt x="179697" y="69665"/>
                      <a:pt x="178395" y="69014"/>
                    </a:cubicBezTo>
                    <a:cubicBezTo>
                      <a:pt x="175791" y="66410"/>
                      <a:pt x="173187" y="63155"/>
                      <a:pt x="170582" y="60550"/>
                    </a:cubicBezTo>
                    <a:cubicBezTo>
                      <a:pt x="166676" y="55993"/>
                      <a:pt x="163421" y="50133"/>
                      <a:pt x="163421" y="44273"/>
                    </a:cubicBezTo>
                    <a:cubicBezTo>
                      <a:pt x="163421" y="41018"/>
                      <a:pt x="164072" y="37111"/>
                      <a:pt x="164072" y="33856"/>
                    </a:cubicBezTo>
                    <a:cubicBezTo>
                      <a:pt x="161467" y="35158"/>
                      <a:pt x="158863" y="36460"/>
                      <a:pt x="155608" y="37763"/>
                    </a:cubicBezTo>
                    <a:cubicBezTo>
                      <a:pt x="151050" y="39716"/>
                      <a:pt x="148446" y="39065"/>
                      <a:pt x="145190" y="35809"/>
                    </a:cubicBezTo>
                    <a:cubicBezTo>
                      <a:pt x="143237" y="33205"/>
                      <a:pt x="141284" y="30601"/>
                      <a:pt x="139331" y="27345"/>
                    </a:cubicBezTo>
                    <a:cubicBezTo>
                      <a:pt x="137377" y="24741"/>
                      <a:pt x="136075" y="22137"/>
                      <a:pt x="134773" y="20183"/>
                    </a:cubicBezTo>
                    <a:cubicBezTo>
                      <a:pt x="134773" y="22788"/>
                      <a:pt x="135424" y="25392"/>
                      <a:pt x="136075" y="27996"/>
                    </a:cubicBezTo>
                    <a:cubicBezTo>
                      <a:pt x="138028" y="34507"/>
                      <a:pt x="138028" y="41018"/>
                      <a:pt x="135424" y="47529"/>
                    </a:cubicBezTo>
                    <a:cubicBezTo>
                      <a:pt x="133471" y="52737"/>
                      <a:pt x="130216" y="57295"/>
                      <a:pt x="125658" y="61201"/>
                    </a:cubicBezTo>
                    <a:cubicBezTo>
                      <a:pt x="117194" y="68363"/>
                      <a:pt x="108730" y="76176"/>
                      <a:pt x="100266" y="82687"/>
                    </a:cubicBezTo>
                    <a:cubicBezTo>
                      <a:pt x="97662" y="84640"/>
                      <a:pt x="94406" y="86593"/>
                      <a:pt x="91151" y="88547"/>
                    </a:cubicBezTo>
                    <a:lnTo>
                      <a:pt x="87244" y="87896"/>
                    </a:lnTo>
                    <a:cubicBezTo>
                      <a:pt x="85942" y="87896"/>
                      <a:pt x="84640" y="87896"/>
                      <a:pt x="83338" y="88547"/>
                    </a:cubicBezTo>
                    <a:cubicBezTo>
                      <a:pt x="80083" y="89198"/>
                      <a:pt x="77478" y="91802"/>
                      <a:pt x="74874" y="93755"/>
                    </a:cubicBezTo>
                    <a:cubicBezTo>
                      <a:pt x="77478" y="82036"/>
                      <a:pt x="82036" y="72921"/>
                      <a:pt x="87244" y="62503"/>
                    </a:cubicBezTo>
                    <a:cubicBezTo>
                      <a:pt x="76176" y="67712"/>
                      <a:pt x="56644" y="72270"/>
                      <a:pt x="46227" y="74874"/>
                    </a:cubicBezTo>
                    <a:cubicBezTo>
                      <a:pt x="46227" y="75525"/>
                      <a:pt x="71619" y="73572"/>
                      <a:pt x="74874" y="72921"/>
                    </a:cubicBezTo>
                    <a:cubicBezTo>
                      <a:pt x="70968" y="85291"/>
                      <a:pt x="69014" y="93104"/>
                      <a:pt x="67712" y="102219"/>
                    </a:cubicBezTo>
                    <a:cubicBezTo>
                      <a:pt x="65108" y="104824"/>
                      <a:pt x="63155" y="108079"/>
                      <a:pt x="60550" y="110683"/>
                    </a:cubicBezTo>
                    <a:cubicBezTo>
                      <a:pt x="57946" y="113939"/>
                      <a:pt x="51435" y="122403"/>
                      <a:pt x="42320" y="127611"/>
                    </a:cubicBezTo>
                    <a:cubicBezTo>
                      <a:pt x="37762" y="130216"/>
                      <a:pt x="28647" y="134773"/>
                      <a:pt x="14975" y="134773"/>
                    </a:cubicBezTo>
                    <a:cubicBezTo>
                      <a:pt x="14975" y="136075"/>
                      <a:pt x="14975" y="137377"/>
                      <a:pt x="14975" y="138680"/>
                    </a:cubicBezTo>
                    <a:cubicBezTo>
                      <a:pt x="14975" y="140633"/>
                      <a:pt x="14975" y="142586"/>
                      <a:pt x="14975" y="144539"/>
                    </a:cubicBezTo>
                    <a:cubicBezTo>
                      <a:pt x="18881" y="143237"/>
                      <a:pt x="24090" y="141935"/>
                      <a:pt x="30601" y="139982"/>
                    </a:cubicBezTo>
                    <a:cubicBezTo>
                      <a:pt x="39716" y="137377"/>
                      <a:pt x="44273" y="136075"/>
                      <a:pt x="48831" y="133471"/>
                    </a:cubicBezTo>
                    <a:cubicBezTo>
                      <a:pt x="54691" y="130216"/>
                      <a:pt x="60550" y="126309"/>
                      <a:pt x="65108" y="121752"/>
                    </a:cubicBezTo>
                    <a:cubicBezTo>
                      <a:pt x="71619" y="115892"/>
                      <a:pt x="76827" y="110032"/>
                      <a:pt x="82687" y="103521"/>
                    </a:cubicBezTo>
                    <a:cubicBezTo>
                      <a:pt x="85942" y="100266"/>
                      <a:pt x="88547" y="98964"/>
                      <a:pt x="93104" y="98313"/>
                    </a:cubicBezTo>
                    <a:cubicBezTo>
                      <a:pt x="97011" y="97662"/>
                      <a:pt x="101568" y="100266"/>
                      <a:pt x="105475" y="100917"/>
                    </a:cubicBezTo>
                    <a:cubicBezTo>
                      <a:pt x="111334" y="102219"/>
                      <a:pt x="116543" y="104824"/>
                      <a:pt x="122403" y="106777"/>
                    </a:cubicBezTo>
                    <a:cubicBezTo>
                      <a:pt x="127611" y="108079"/>
                      <a:pt x="132820" y="110032"/>
                      <a:pt x="138028" y="111334"/>
                    </a:cubicBezTo>
                    <a:cubicBezTo>
                      <a:pt x="142586" y="112636"/>
                      <a:pt x="145841" y="115241"/>
                      <a:pt x="146493" y="120449"/>
                    </a:cubicBezTo>
                    <a:cubicBezTo>
                      <a:pt x="147144" y="124356"/>
                      <a:pt x="147144" y="127611"/>
                      <a:pt x="147795" y="131518"/>
                    </a:cubicBezTo>
                    <a:cubicBezTo>
                      <a:pt x="148446" y="136075"/>
                      <a:pt x="148446" y="140633"/>
                      <a:pt x="149097" y="144539"/>
                    </a:cubicBezTo>
                    <a:cubicBezTo>
                      <a:pt x="149748" y="148446"/>
                      <a:pt x="150399" y="152352"/>
                      <a:pt x="150399" y="156259"/>
                    </a:cubicBezTo>
                    <a:cubicBezTo>
                      <a:pt x="150399" y="159514"/>
                      <a:pt x="148446" y="160165"/>
                      <a:pt x="145841" y="158863"/>
                    </a:cubicBezTo>
                    <a:cubicBezTo>
                      <a:pt x="144539" y="158212"/>
                      <a:pt x="143888" y="157561"/>
                      <a:pt x="142586" y="156910"/>
                    </a:cubicBezTo>
                    <a:cubicBezTo>
                      <a:pt x="139982" y="154305"/>
                      <a:pt x="137377" y="151050"/>
                      <a:pt x="134773" y="148446"/>
                    </a:cubicBezTo>
                    <a:cubicBezTo>
                      <a:pt x="130867" y="143888"/>
                      <a:pt x="127611" y="138028"/>
                      <a:pt x="127611" y="132169"/>
                    </a:cubicBezTo>
                    <a:cubicBezTo>
                      <a:pt x="127611" y="128913"/>
                      <a:pt x="128262" y="125007"/>
                      <a:pt x="128262" y="121752"/>
                    </a:cubicBezTo>
                    <a:cubicBezTo>
                      <a:pt x="125658" y="123054"/>
                      <a:pt x="123054" y="124356"/>
                      <a:pt x="119798" y="125658"/>
                    </a:cubicBezTo>
                    <a:cubicBezTo>
                      <a:pt x="115241" y="127611"/>
                      <a:pt x="112636" y="126960"/>
                      <a:pt x="109381" y="123705"/>
                    </a:cubicBezTo>
                    <a:cubicBezTo>
                      <a:pt x="107428" y="121100"/>
                      <a:pt x="105475" y="118496"/>
                      <a:pt x="103521" y="115241"/>
                    </a:cubicBezTo>
                    <a:cubicBezTo>
                      <a:pt x="101568" y="112636"/>
                      <a:pt x="100266" y="110032"/>
                      <a:pt x="98964" y="108079"/>
                    </a:cubicBezTo>
                    <a:cubicBezTo>
                      <a:pt x="98964" y="110683"/>
                      <a:pt x="99615" y="113288"/>
                      <a:pt x="100266" y="115892"/>
                    </a:cubicBezTo>
                    <a:cubicBezTo>
                      <a:pt x="102219" y="122403"/>
                      <a:pt x="102219" y="128913"/>
                      <a:pt x="99615" y="135424"/>
                    </a:cubicBezTo>
                    <a:cubicBezTo>
                      <a:pt x="97662" y="140633"/>
                      <a:pt x="94406" y="145190"/>
                      <a:pt x="89849" y="149097"/>
                    </a:cubicBezTo>
                    <a:cubicBezTo>
                      <a:pt x="81385" y="156259"/>
                      <a:pt x="72921" y="164072"/>
                      <a:pt x="64457" y="170582"/>
                    </a:cubicBezTo>
                    <a:cubicBezTo>
                      <a:pt x="58597" y="175140"/>
                      <a:pt x="44924" y="182302"/>
                      <a:pt x="38414" y="186859"/>
                    </a:cubicBezTo>
                    <a:cubicBezTo>
                      <a:pt x="40367" y="172536"/>
                      <a:pt x="45575" y="162769"/>
                      <a:pt x="51435" y="150399"/>
                    </a:cubicBezTo>
                    <a:cubicBezTo>
                      <a:pt x="44924" y="153003"/>
                      <a:pt x="37762" y="155608"/>
                      <a:pt x="30601" y="157561"/>
                    </a:cubicBezTo>
                    <a:cubicBezTo>
                      <a:pt x="26043" y="159514"/>
                      <a:pt x="20834" y="160816"/>
                      <a:pt x="16277" y="162118"/>
                    </a:cubicBezTo>
                    <a:cubicBezTo>
                      <a:pt x="18881" y="162118"/>
                      <a:pt x="20834" y="162118"/>
                      <a:pt x="23439" y="161467"/>
                    </a:cubicBezTo>
                    <a:cubicBezTo>
                      <a:pt x="28647" y="160816"/>
                      <a:pt x="33856" y="160816"/>
                      <a:pt x="39065" y="160165"/>
                    </a:cubicBezTo>
                    <a:cubicBezTo>
                      <a:pt x="33856" y="176442"/>
                      <a:pt x="31903" y="184906"/>
                      <a:pt x="31252" y="197928"/>
                    </a:cubicBezTo>
                    <a:cubicBezTo>
                      <a:pt x="40367" y="194021"/>
                      <a:pt x="50133" y="189464"/>
                      <a:pt x="61201" y="182302"/>
                    </a:cubicBezTo>
                    <a:cubicBezTo>
                      <a:pt x="75525" y="173187"/>
                      <a:pt x="86593" y="163421"/>
                      <a:pt x="94406" y="155608"/>
                    </a:cubicBezTo>
                    <a:cubicBezTo>
                      <a:pt x="89198" y="173187"/>
                      <a:pt x="80083" y="188162"/>
                      <a:pt x="69665" y="203136"/>
                    </a:cubicBezTo>
                    <a:cubicBezTo>
                      <a:pt x="69665" y="203136"/>
                      <a:pt x="70316" y="203787"/>
                      <a:pt x="70316" y="203787"/>
                    </a:cubicBezTo>
                    <a:cubicBezTo>
                      <a:pt x="76827" y="199230"/>
                      <a:pt x="82687" y="194672"/>
                      <a:pt x="89198" y="190115"/>
                    </a:cubicBezTo>
                    <a:cubicBezTo>
                      <a:pt x="91151" y="201834"/>
                      <a:pt x="94406" y="213554"/>
                      <a:pt x="104824" y="222018"/>
                    </a:cubicBezTo>
                    <a:cubicBezTo>
                      <a:pt x="102219" y="222669"/>
                      <a:pt x="99615" y="223320"/>
                      <a:pt x="97011" y="223320"/>
                    </a:cubicBezTo>
                    <a:cubicBezTo>
                      <a:pt x="89198" y="224622"/>
                      <a:pt x="81385" y="224622"/>
                      <a:pt x="73572" y="222669"/>
                    </a:cubicBezTo>
                    <a:cubicBezTo>
                      <a:pt x="61852" y="220064"/>
                      <a:pt x="50784" y="215507"/>
                      <a:pt x="39716" y="211600"/>
                    </a:cubicBezTo>
                    <a:cubicBezTo>
                      <a:pt x="35809" y="210298"/>
                      <a:pt x="33856" y="208996"/>
                      <a:pt x="29299" y="208996"/>
                    </a:cubicBezTo>
                    <a:lnTo>
                      <a:pt x="24090" y="209647"/>
                    </a:lnTo>
                    <a:cubicBezTo>
                      <a:pt x="22137" y="210298"/>
                      <a:pt x="20834" y="210298"/>
                      <a:pt x="18881" y="210949"/>
                    </a:cubicBezTo>
                    <a:cubicBezTo>
                      <a:pt x="16928" y="211600"/>
                      <a:pt x="15626" y="212251"/>
                      <a:pt x="13673" y="212902"/>
                    </a:cubicBezTo>
                    <a:cubicBezTo>
                      <a:pt x="13673" y="214856"/>
                      <a:pt x="13022" y="217460"/>
                      <a:pt x="12370" y="220715"/>
                    </a:cubicBezTo>
                    <a:cubicBezTo>
                      <a:pt x="11719" y="222018"/>
                      <a:pt x="11719" y="223320"/>
                      <a:pt x="11068" y="224622"/>
                    </a:cubicBezTo>
                    <a:cubicBezTo>
                      <a:pt x="11719" y="223971"/>
                      <a:pt x="13673" y="222669"/>
                      <a:pt x="14975" y="222018"/>
                    </a:cubicBezTo>
                    <a:cubicBezTo>
                      <a:pt x="16277" y="221366"/>
                      <a:pt x="19532" y="220064"/>
                      <a:pt x="24090" y="219413"/>
                    </a:cubicBezTo>
                    <a:cubicBezTo>
                      <a:pt x="31252" y="218762"/>
                      <a:pt x="37111" y="220715"/>
                      <a:pt x="40367" y="221366"/>
                    </a:cubicBezTo>
                    <a:cubicBezTo>
                      <a:pt x="48831" y="223971"/>
                      <a:pt x="56644" y="227226"/>
                      <a:pt x="65108" y="229831"/>
                    </a:cubicBezTo>
                    <a:cubicBezTo>
                      <a:pt x="74223" y="232435"/>
                      <a:pt x="83338" y="233737"/>
                      <a:pt x="92453" y="233086"/>
                    </a:cubicBezTo>
                    <a:cubicBezTo>
                      <a:pt x="103521" y="231784"/>
                      <a:pt x="114590" y="230482"/>
                      <a:pt x="125658" y="229179"/>
                    </a:cubicBezTo>
                    <a:cubicBezTo>
                      <a:pt x="131518" y="228528"/>
                      <a:pt x="137377" y="226575"/>
                      <a:pt x="141935" y="222669"/>
                    </a:cubicBezTo>
                    <a:cubicBezTo>
                      <a:pt x="145841" y="219413"/>
                      <a:pt x="147795" y="215507"/>
                      <a:pt x="147795" y="210949"/>
                    </a:cubicBezTo>
                    <a:cubicBezTo>
                      <a:pt x="147795" y="209647"/>
                      <a:pt x="147795" y="208345"/>
                      <a:pt x="147795" y="207043"/>
                    </a:cubicBezTo>
                    <a:cubicBezTo>
                      <a:pt x="157561" y="205741"/>
                      <a:pt x="163421" y="190766"/>
                      <a:pt x="161467" y="182953"/>
                    </a:cubicBezTo>
                    <a:cubicBezTo>
                      <a:pt x="164072" y="181000"/>
                      <a:pt x="166676" y="179697"/>
                      <a:pt x="168629" y="177744"/>
                    </a:cubicBezTo>
                    <a:cubicBezTo>
                      <a:pt x="170582" y="175791"/>
                      <a:pt x="171233" y="173187"/>
                      <a:pt x="172536" y="170582"/>
                    </a:cubicBezTo>
                    <a:cubicBezTo>
                      <a:pt x="172536" y="169931"/>
                      <a:pt x="173187" y="169931"/>
                      <a:pt x="173187" y="169280"/>
                    </a:cubicBezTo>
                    <a:cubicBezTo>
                      <a:pt x="173187" y="168629"/>
                      <a:pt x="173187" y="167978"/>
                      <a:pt x="173187" y="167978"/>
                    </a:cubicBezTo>
                    <a:cubicBezTo>
                      <a:pt x="173187" y="165374"/>
                      <a:pt x="172536" y="162769"/>
                      <a:pt x="172536" y="160165"/>
                    </a:cubicBezTo>
                    <a:cubicBezTo>
                      <a:pt x="171885" y="156910"/>
                      <a:pt x="170582" y="154305"/>
                      <a:pt x="168629" y="151701"/>
                    </a:cubicBezTo>
                    <a:cubicBezTo>
                      <a:pt x="172536" y="149097"/>
                      <a:pt x="173838" y="145190"/>
                      <a:pt x="173838" y="140633"/>
                    </a:cubicBezTo>
                    <a:cubicBezTo>
                      <a:pt x="173838" y="139331"/>
                      <a:pt x="173838" y="138028"/>
                      <a:pt x="173187" y="136075"/>
                    </a:cubicBezTo>
                    <a:cubicBezTo>
                      <a:pt x="174489" y="135424"/>
                      <a:pt x="175140" y="134122"/>
                      <a:pt x="176442" y="133471"/>
                    </a:cubicBezTo>
                    <a:cubicBezTo>
                      <a:pt x="177093" y="132820"/>
                      <a:pt x="178395" y="131518"/>
                      <a:pt x="179697" y="129565"/>
                    </a:cubicBezTo>
                    <a:cubicBezTo>
                      <a:pt x="181000" y="126960"/>
                      <a:pt x="182302" y="124356"/>
                      <a:pt x="182302" y="121100"/>
                    </a:cubicBezTo>
                    <a:cubicBezTo>
                      <a:pt x="182302" y="119798"/>
                      <a:pt x="182302" y="118496"/>
                      <a:pt x="182302" y="117194"/>
                    </a:cubicBezTo>
                    <a:cubicBezTo>
                      <a:pt x="192068" y="115892"/>
                      <a:pt x="197928" y="100917"/>
                      <a:pt x="195974" y="93104"/>
                    </a:cubicBezTo>
                    <a:cubicBezTo>
                      <a:pt x="198579" y="91151"/>
                      <a:pt x="201183" y="89849"/>
                      <a:pt x="203136" y="87896"/>
                    </a:cubicBezTo>
                    <a:cubicBezTo>
                      <a:pt x="205090" y="85942"/>
                      <a:pt x="205741" y="83338"/>
                      <a:pt x="207043" y="80734"/>
                    </a:cubicBezTo>
                    <a:cubicBezTo>
                      <a:pt x="207043" y="80083"/>
                      <a:pt x="207694" y="80083"/>
                      <a:pt x="207694" y="79431"/>
                    </a:cubicBezTo>
                    <a:cubicBezTo>
                      <a:pt x="207694" y="78780"/>
                      <a:pt x="207694" y="78129"/>
                      <a:pt x="207694" y="78129"/>
                    </a:cubicBezTo>
                    <a:cubicBezTo>
                      <a:pt x="207694" y="75525"/>
                      <a:pt x="207043" y="72921"/>
                      <a:pt x="207043" y="70316"/>
                    </a:cubicBezTo>
                    <a:cubicBezTo>
                      <a:pt x="208345" y="70316"/>
                      <a:pt x="207043" y="67712"/>
                      <a:pt x="205090" y="65108"/>
                    </a:cubicBezTo>
                    <a:close/>
                    <a:moveTo>
                      <a:pt x="147795" y="46878"/>
                    </a:moveTo>
                    <a:cubicBezTo>
                      <a:pt x="149097" y="46227"/>
                      <a:pt x="150399" y="45575"/>
                      <a:pt x="151701" y="45575"/>
                    </a:cubicBezTo>
                    <a:cubicBezTo>
                      <a:pt x="153654" y="45575"/>
                      <a:pt x="154305" y="45575"/>
                      <a:pt x="156910" y="46227"/>
                    </a:cubicBezTo>
                    <a:cubicBezTo>
                      <a:pt x="156910" y="46227"/>
                      <a:pt x="156259" y="54039"/>
                      <a:pt x="160816" y="62503"/>
                    </a:cubicBezTo>
                    <a:cubicBezTo>
                      <a:pt x="157561" y="62503"/>
                      <a:pt x="154957" y="61852"/>
                      <a:pt x="151701" y="61852"/>
                    </a:cubicBezTo>
                    <a:cubicBezTo>
                      <a:pt x="148446" y="61852"/>
                      <a:pt x="145841" y="59899"/>
                      <a:pt x="145190" y="57295"/>
                    </a:cubicBezTo>
                    <a:cubicBezTo>
                      <a:pt x="144539" y="52737"/>
                      <a:pt x="144539" y="49482"/>
                      <a:pt x="147795" y="46878"/>
                    </a:cubicBezTo>
                    <a:close/>
                    <a:moveTo>
                      <a:pt x="101568" y="93755"/>
                    </a:moveTo>
                    <a:cubicBezTo>
                      <a:pt x="101568" y="93755"/>
                      <a:pt x="101568" y="93755"/>
                      <a:pt x="101568" y="93755"/>
                    </a:cubicBezTo>
                    <a:cubicBezTo>
                      <a:pt x="113288" y="85291"/>
                      <a:pt x="123054" y="77478"/>
                      <a:pt x="130216" y="69665"/>
                    </a:cubicBezTo>
                    <a:cubicBezTo>
                      <a:pt x="125658" y="79431"/>
                      <a:pt x="121752" y="89198"/>
                      <a:pt x="117194" y="98313"/>
                    </a:cubicBezTo>
                    <a:cubicBezTo>
                      <a:pt x="111985" y="97011"/>
                      <a:pt x="106777" y="95708"/>
                      <a:pt x="101568" y="93755"/>
                    </a:cubicBezTo>
                    <a:close/>
                    <a:moveTo>
                      <a:pt x="111985" y="135424"/>
                    </a:moveTo>
                    <a:cubicBezTo>
                      <a:pt x="113288" y="134773"/>
                      <a:pt x="114590" y="134122"/>
                      <a:pt x="115892" y="134122"/>
                    </a:cubicBezTo>
                    <a:cubicBezTo>
                      <a:pt x="117845" y="134122"/>
                      <a:pt x="118496" y="134122"/>
                      <a:pt x="121100" y="134773"/>
                    </a:cubicBezTo>
                    <a:cubicBezTo>
                      <a:pt x="121100" y="134773"/>
                      <a:pt x="120449" y="142586"/>
                      <a:pt x="125007" y="151050"/>
                    </a:cubicBezTo>
                    <a:cubicBezTo>
                      <a:pt x="121752" y="151050"/>
                      <a:pt x="119147" y="150399"/>
                      <a:pt x="115892" y="150399"/>
                    </a:cubicBezTo>
                    <a:cubicBezTo>
                      <a:pt x="112636" y="150399"/>
                      <a:pt x="110032" y="148446"/>
                      <a:pt x="109381" y="145841"/>
                    </a:cubicBezTo>
                    <a:cubicBezTo>
                      <a:pt x="109381" y="141935"/>
                      <a:pt x="108730" y="138028"/>
                      <a:pt x="111985" y="135424"/>
                    </a:cubicBezTo>
                    <a:close/>
                    <a:moveTo>
                      <a:pt x="139982" y="212902"/>
                    </a:moveTo>
                    <a:cubicBezTo>
                      <a:pt x="138028" y="218762"/>
                      <a:pt x="133471" y="223320"/>
                      <a:pt x="129565" y="223320"/>
                    </a:cubicBezTo>
                    <a:cubicBezTo>
                      <a:pt x="128913" y="223320"/>
                      <a:pt x="128913" y="223320"/>
                      <a:pt x="128262" y="223320"/>
                    </a:cubicBezTo>
                    <a:cubicBezTo>
                      <a:pt x="119147" y="221366"/>
                      <a:pt x="113288" y="219413"/>
                      <a:pt x="108730" y="214205"/>
                    </a:cubicBezTo>
                    <a:cubicBezTo>
                      <a:pt x="106126" y="211600"/>
                      <a:pt x="104824" y="208345"/>
                      <a:pt x="106126" y="204438"/>
                    </a:cubicBezTo>
                    <a:cubicBezTo>
                      <a:pt x="106777" y="201183"/>
                      <a:pt x="108079" y="199881"/>
                      <a:pt x="111985" y="201183"/>
                    </a:cubicBezTo>
                    <a:cubicBezTo>
                      <a:pt x="117194" y="202485"/>
                      <a:pt x="121752" y="203136"/>
                      <a:pt x="126960" y="204438"/>
                    </a:cubicBezTo>
                    <a:cubicBezTo>
                      <a:pt x="130867" y="205090"/>
                      <a:pt x="134773" y="206392"/>
                      <a:pt x="138680" y="207694"/>
                    </a:cubicBezTo>
                    <a:cubicBezTo>
                      <a:pt x="139982" y="208996"/>
                      <a:pt x="140633" y="210298"/>
                      <a:pt x="139982" y="212902"/>
                    </a:cubicBezTo>
                    <a:close/>
                    <a:moveTo>
                      <a:pt x="153654" y="190766"/>
                    </a:moveTo>
                    <a:cubicBezTo>
                      <a:pt x="153003" y="194672"/>
                      <a:pt x="151701" y="197928"/>
                      <a:pt x="148446" y="200532"/>
                    </a:cubicBezTo>
                    <a:cubicBezTo>
                      <a:pt x="147144" y="201183"/>
                      <a:pt x="145841" y="201834"/>
                      <a:pt x="144539" y="201834"/>
                    </a:cubicBezTo>
                    <a:cubicBezTo>
                      <a:pt x="143888" y="201834"/>
                      <a:pt x="143237" y="201834"/>
                      <a:pt x="142586" y="201834"/>
                    </a:cubicBezTo>
                    <a:cubicBezTo>
                      <a:pt x="136075" y="199881"/>
                      <a:pt x="129565" y="198579"/>
                      <a:pt x="123054" y="196626"/>
                    </a:cubicBezTo>
                    <a:cubicBezTo>
                      <a:pt x="119798" y="195323"/>
                      <a:pt x="115892" y="194021"/>
                      <a:pt x="112636" y="192719"/>
                    </a:cubicBezTo>
                    <a:cubicBezTo>
                      <a:pt x="109381" y="191417"/>
                      <a:pt x="108730" y="190766"/>
                      <a:pt x="109381" y="186859"/>
                    </a:cubicBezTo>
                    <a:cubicBezTo>
                      <a:pt x="110032" y="181651"/>
                      <a:pt x="113288" y="179046"/>
                      <a:pt x="117194" y="179046"/>
                    </a:cubicBezTo>
                    <a:cubicBezTo>
                      <a:pt x="119798" y="179046"/>
                      <a:pt x="122403" y="179697"/>
                      <a:pt x="124356" y="179697"/>
                    </a:cubicBezTo>
                    <a:cubicBezTo>
                      <a:pt x="132820" y="181000"/>
                      <a:pt x="139982" y="182302"/>
                      <a:pt x="147144" y="183604"/>
                    </a:cubicBezTo>
                    <a:cubicBezTo>
                      <a:pt x="148446" y="183604"/>
                      <a:pt x="149748" y="184255"/>
                      <a:pt x="150399" y="184906"/>
                    </a:cubicBezTo>
                    <a:cubicBezTo>
                      <a:pt x="153003" y="186208"/>
                      <a:pt x="154305" y="188162"/>
                      <a:pt x="153654" y="190766"/>
                    </a:cubicBezTo>
                    <a:close/>
                    <a:moveTo>
                      <a:pt x="155608" y="177093"/>
                    </a:moveTo>
                    <a:lnTo>
                      <a:pt x="155608" y="177093"/>
                    </a:lnTo>
                    <a:cubicBezTo>
                      <a:pt x="145841" y="177093"/>
                      <a:pt x="136726" y="175140"/>
                      <a:pt x="127611" y="173187"/>
                    </a:cubicBezTo>
                    <a:cubicBezTo>
                      <a:pt x="124356" y="172536"/>
                      <a:pt x="121100" y="171885"/>
                      <a:pt x="117845" y="171234"/>
                    </a:cubicBezTo>
                    <a:cubicBezTo>
                      <a:pt x="114590" y="170582"/>
                      <a:pt x="111985" y="168629"/>
                      <a:pt x="111985" y="166025"/>
                    </a:cubicBezTo>
                    <a:cubicBezTo>
                      <a:pt x="111334" y="162118"/>
                      <a:pt x="111985" y="158863"/>
                      <a:pt x="115241" y="156259"/>
                    </a:cubicBezTo>
                    <a:cubicBezTo>
                      <a:pt x="116543" y="155608"/>
                      <a:pt x="117845" y="154957"/>
                      <a:pt x="119798" y="155608"/>
                    </a:cubicBezTo>
                    <a:cubicBezTo>
                      <a:pt x="126309" y="156259"/>
                      <a:pt x="131518" y="159514"/>
                      <a:pt x="135424" y="164723"/>
                    </a:cubicBezTo>
                    <a:cubicBezTo>
                      <a:pt x="138028" y="167978"/>
                      <a:pt x="140633" y="169931"/>
                      <a:pt x="144539" y="171234"/>
                    </a:cubicBezTo>
                    <a:cubicBezTo>
                      <a:pt x="151050" y="173187"/>
                      <a:pt x="157561" y="170582"/>
                      <a:pt x="158212" y="162118"/>
                    </a:cubicBezTo>
                    <a:cubicBezTo>
                      <a:pt x="158212" y="160816"/>
                      <a:pt x="158212" y="159514"/>
                      <a:pt x="158212" y="158212"/>
                    </a:cubicBezTo>
                    <a:cubicBezTo>
                      <a:pt x="162769" y="158212"/>
                      <a:pt x="165374" y="162769"/>
                      <a:pt x="166025" y="166676"/>
                    </a:cubicBezTo>
                    <a:cubicBezTo>
                      <a:pt x="166676" y="172536"/>
                      <a:pt x="162118" y="177093"/>
                      <a:pt x="155608" y="177093"/>
                    </a:cubicBezTo>
                    <a:close/>
                    <a:moveTo>
                      <a:pt x="165374" y="145841"/>
                    </a:moveTo>
                    <a:cubicBezTo>
                      <a:pt x="164723" y="149097"/>
                      <a:pt x="162118" y="151050"/>
                      <a:pt x="158863" y="151050"/>
                    </a:cubicBezTo>
                    <a:cubicBezTo>
                      <a:pt x="158212" y="151050"/>
                      <a:pt x="157561" y="151050"/>
                      <a:pt x="156259" y="151050"/>
                    </a:cubicBezTo>
                    <a:cubicBezTo>
                      <a:pt x="155608" y="146493"/>
                      <a:pt x="155608" y="142586"/>
                      <a:pt x="154957" y="138028"/>
                    </a:cubicBezTo>
                    <a:cubicBezTo>
                      <a:pt x="154957" y="136726"/>
                      <a:pt x="154957" y="134773"/>
                      <a:pt x="155608" y="134773"/>
                    </a:cubicBezTo>
                    <a:cubicBezTo>
                      <a:pt x="156910" y="134122"/>
                      <a:pt x="159514" y="134122"/>
                      <a:pt x="160816" y="134122"/>
                    </a:cubicBezTo>
                    <a:cubicBezTo>
                      <a:pt x="162118" y="134773"/>
                      <a:pt x="164072" y="136726"/>
                      <a:pt x="164072" y="138028"/>
                    </a:cubicBezTo>
                    <a:cubicBezTo>
                      <a:pt x="166025" y="139982"/>
                      <a:pt x="166025" y="143237"/>
                      <a:pt x="165374" y="145841"/>
                    </a:cubicBezTo>
                    <a:close/>
                    <a:moveTo>
                      <a:pt x="175140" y="124356"/>
                    </a:moveTo>
                    <a:cubicBezTo>
                      <a:pt x="174489" y="126309"/>
                      <a:pt x="173187" y="128262"/>
                      <a:pt x="170582" y="130216"/>
                    </a:cubicBezTo>
                    <a:cubicBezTo>
                      <a:pt x="169931" y="129565"/>
                      <a:pt x="169280" y="128913"/>
                      <a:pt x="169280" y="127611"/>
                    </a:cubicBezTo>
                    <a:cubicBezTo>
                      <a:pt x="166025" y="123705"/>
                      <a:pt x="162118" y="121100"/>
                      <a:pt x="157561" y="120449"/>
                    </a:cubicBezTo>
                    <a:cubicBezTo>
                      <a:pt x="154957" y="120449"/>
                      <a:pt x="154305" y="119147"/>
                      <a:pt x="153654" y="116543"/>
                    </a:cubicBezTo>
                    <a:cubicBezTo>
                      <a:pt x="153654" y="115241"/>
                      <a:pt x="153003" y="114590"/>
                      <a:pt x="152352" y="113288"/>
                    </a:cubicBezTo>
                    <a:cubicBezTo>
                      <a:pt x="155608" y="113939"/>
                      <a:pt x="158212" y="114590"/>
                      <a:pt x="161467" y="115241"/>
                    </a:cubicBezTo>
                    <a:cubicBezTo>
                      <a:pt x="165374" y="115892"/>
                      <a:pt x="169280" y="117194"/>
                      <a:pt x="175791" y="120449"/>
                    </a:cubicBezTo>
                    <a:cubicBezTo>
                      <a:pt x="176442" y="121100"/>
                      <a:pt x="175791" y="123705"/>
                      <a:pt x="175140" y="124356"/>
                    </a:cubicBezTo>
                    <a:close/>
                    <a:moveTo>
                      <a:pt x="189464" y="101568"/>
                    </a:moveTo>
                    <a:cubicBezTo>
                      <a:pt x="188813" y="105475"/>
                      <a:pt x="187510" y="108730"/>
                      <a:pt x="184255" y="111334"/>
                    </a:cubicBezTo>
                    <a:cubicBezTo>
                      <a:pt x="182953" y="111985"/>
                      <a:pt x="181651" y="112636"/>
                      <a:pt x="180349" y="112636"/>
                    </a:cubicBezTo>
                    <a:cubicBezTo>
                      <a:pt x="179697" y="112636"/>
                      <a:pt x="179046" y="112636"/>
                      <a:pt x="178395" y="112636"/>
                    </a:cubicBezTo>
                    <a:cubicBezTo>
                      <a:pt x="171885" y="110683"/>
                      <a:pt x="165374" y="109381"/>
                      <a:pt x="158212" y="107428"/>
                    </a:cubicBezTo>
                    <a:cubicBezTo>
                      <a:pt x="154957" y="106126"/>
                      <a:pt x="151050" y="104824"/>
                      <a:pt x="147795" y="103521"/>
                    </a:cubicBezTo>
                    <a:cubicBezTo>
                      <a:pt x="144539" y="102219"/>
                      <a:pt x="143888" y="101568"/>
                      <a:pt x="144539" y="97662"/>
                    </a:cubicBezTo>
                    <a:cubicBezTo>
                      <a:pt x="145190" y="92453"/>
                      <a:pt x="148446" y="89849"/>
                      <a:pt x="152352" y="89849"/>
                    </a:cubicBezTo>
                    <a:cubicBezTo>
                      <a:pt x="154957" y="89849"/>
                      <a:pt x="157561" y="90500"/>
                      <a:pt x="159514" y="90500"/>
                    </a:cubicBezTo>
                    <a:cubicBezTo>
                      <a:pt x="167978" y="91802"/>
                      <a:pt x="175140" y="93104"/>
                      <a:pt x="182302" y="94406"/>
                    </a:cubicBezTo>
                    <a:cubicBezTo>
                      <a:pt x="183604" y="94406"/>
                      <a:pt x="184906" y="95057"/>
                      <a:pt x="185557" y="95708"/>
                    </a:cubicBezTo>
                    <a:cubicBezTo>
                      <a:pt x="188813" y="97011"/>
                      <a:pt x="189464" y="98964"/>
                      <a:pt x="189464" y="101568"/>
                    </a:cubicBezTo>
                    <a:close/>
                    <a:moveTo>
                      <a:pt x="191417" y="87896"/>
                    </a:moveTo>
                    <a:cubicBezTo>
                      <a:pt x="191417" y="87896"/>
                      <a:pt x="190766" y="87896"/>
                      <a:pt x="191417" y="87896"/>
                    </a:cubicBezTo>
                    <a:cubicBezTo>
                      <a:pt x="181651" y="87896"/>
                      <a:pt x="172536" y="85942"/>
                      <a:pt x="163421" y="83989"/>
                    </a:cubicBezTo>
                    <a:cubicBezTo>
                      <a:pt x="160165" y="83338"/>
                      <a:pt x="156910" y="82687"/>
                      <a:pt x="153654" y="82036"/>
                    </a:cubicBezTo>
                    <a:cubicBezTo>
                      <a:pt x="150399" y="81385"/>
                      <a:pt x="147795" y="79431"/>
                      <a:pt x="147795" y="76827"/>
                    </a:cubicBezTo>
                    <a:cubicBezTo>
                      <a:pt x="147144" y="72921"/>
                      <a:pt x="147795" y="69665"/>
                      <a:pt x="151050" y="67061"/>
                    </a:cubicBezTo>
                    <a:cubicBezTo>
                      <a:pt x="152352" y="66410"/>
                      <a:pt x="153654" y="65759"/>
                      <a:pt x="155608" y="66410"/>
                    </a:cubicBezTo>
                    <a:cubicBezTo>
                      <a:pt x="162118" y="67061"/>
                      <a:pt x="167327" y="70316"/>
                      <a:pt x="171233" y="75525"/>
                    </a:cubicBezTo>
                    <a:cubicBezTo>
                      <a:pt x="173838" y="78780"/>
                      <a:pt x="176442" y="80734"/>
                      <a:pt x="180349" y="82036"/>
                    </a:cubicBezTo>
                    <a:cubicBezTo>
                      <a:pt x="186859" y="83338"/>
                      <a:pt x="193370" y="81385"/>
                      <a:pt x="194021" y="72921"/>
                    </a:cubicBezTo>
                    <a:cubicBezTo>
                      <a:pt x="194021" y="71619"/>
                      <a:pt x="194021" y="70316"/>
                      <a:pt x="194021" y="69014"/>
                    </a:cubicBezTo>
                    <a:cubicBezTo>
                      <a:pt x="198579" y="69014"/>
                      <a:pt x="201183" y="73572"/>
                      <a:pt x="201834" y="77478"/>
                    </a:cubicBezTo>
                    <a:cubicBezTo>
                      <a:pt x="201834" y="83338"/>
                      <a:pt x="197277" y="87896"/>
                      <a:pt x="191417" y="87896"/>
                    </a:cubicBezTo>
                    <a:close/>
                    <a:moveTo>
                      <a:pt x="201183" y="56644"/>
                    </a:moveTo>
                    <a:cubicBezTo>
                      <a:pt x="200532" y="59899"/>
                      <a:pt x="197928" y="61852"/>
                      <a:pt x="194672" y="61852"/>
                    </a:cubicBezTo>
                    <a:cubicBezTo>
                      <a:pt x="194021" y="61852"/>
                      <a:pt x="193370" y="61852"/>
                      <a:pt x="192068" y="61852"/>
                    </a:cubicBezTo>
                    <a:cubicBezTo>
                      <a:pt x="191417" y="57295"/>
                      <a:pt x="191417" y="53388"/>
                      <a:pt x="190766" y="48831"/>
                    </a:cubicBezTo>
                    <a:cubicBezTo>
                      <a:pt x="190766" y="47529"/>
                      <a:pt x="190766" y="45575"/>
                      <a:pt x="191417" y="45575"/>
                    </a:cubicBezTo>
                    <a:cubicBezTo>
                      <a:pt x="192719" y="44924"/>
                      <a:pt x="195323" y="44924"/>
                      <a:pt x="196626" y="44924"/>
                    </a:cubicBezTo>
                    <a:cubicBezTo>
                      <a:pt x="197928" y="45575"/>
                      <a:pt x="199881" y="47529"/>
                      <a:pt x="199881" y="48831"/>
                    </a:cubicBezTo>
                    <a:cubicBezTo>
                      <a:pt x="201183" y="51435"/>
                      <a:pt x="201834" y="54039"/>
                      <a:pt x="201183" y="56644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59582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13C76CD-49B4-292E-78DF-EB4C96F1E121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BD9C4B-EBAB-B40F-9EC7-CE7965E75004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0ED0A2-8963-211F-DDA3-60B2A8ED11E8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A2F4CF5-9AFA-CABA-8A08-7CCE2DFAC670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53C5C5-AAD2-128A-F35A-C67FCBE98C6F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70F4C31-5C19-6197-489B-3D58CC8645E0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800BE08-6AE0-A50B-435D-32AC963C0151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EFDAED5-C58E-2675-BCC0-89CC5EC64DBD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E4B4FDF-018A-CE3A-1045-B1783AF0C924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862CC33-4BC2-00E3-7B23-C8FA963A2EF6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164C108-227B-D53D-3CF5-82C1CDA7C435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A6A00046-EA02-82D8-DE14-F1F2D11C0974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00F676C-5B0E-1BA3-D7E2-7D7CFCEA31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E4B76ED6-E08F-AC52-7D4C-E88B81CB3B25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2BA93B45-DE13-9AF3-11ED-13B2A9FD8ECC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758C74C0-5DEC-41C4-A9AB-0165342F65AB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DD39CBA-93B1-F00F-6972-172A3BEBBC78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23BF717-AF5A-06D2-50D9-2DDF8E4E19C6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D9A9271A-9FD3-0870-FC73-8407AFB9853C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BFCBFBC3-6C50-6FE2-12AC-64F76E904551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3F319D3C-2D7D-AA17-2A07-5669333357E2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7EF49BEF-DDB9-22AE-7D7E-80167F4B6E78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68F093E9-258F-768B-339E-F3696D7C7872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6AFF814C-9FC8-FD01-B434-696AAEE2F972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814E121C-14E9-C70F-D8AC-3FE4FE88C2CE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E5B67714-FE50-C1B8-B0D7-110E573EE895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495830-B397-8B6A-EBE0-35B66C26C1E7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7DEFEE44-1ADC-22C2-5A2D-99C2344358B3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53E31922-CC71-F965-5517-A5BDB0424B77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EA8620B0-B418-5DEE-BFAD-0350A132F0FB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D22F5D4A-C6D1-E10E-BA7E-370D99F332C5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952D1C30-6B77-10D8-58A7-6877CC1767CC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06183DF9-4503-4462-F234-A74F903BFDEB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282A3564-55BA-BBB7-B044-48120C95C64E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8F54D046-93FA-752C-9A26-3DFFA86865C1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796D783-7969-EB74-7EDA-27A818849B06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4A7D52F-5CF0-9631-99D1-1A2E9E6FE97E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6422431-3EDA-0D86-C4E0-8E4B30799625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14CA4A3-6341-C384-1AE1-16AD749C6294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75718398-58DD-2C27-88DF-A1D355E3B3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1389F0C-1BE0-BA06-4A3A-ADCE83E7301C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E3C0BBCC-48FB-82D9-8718-34CA97C1A7AB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5A01ECAF-F11F-D997-6F52-91F38F3736EE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580A74F0-1657-54F9-D679-BE77D13FC38D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4EFCD55F-8089-1C68-3C2F-C8D4E63000F0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907B7787-E4F4-0C8F-5965-B079C0B47640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F7728AF0-C99D-225B-2591-67F280B5416B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E1752690-2EB3-06DB-3132-C505B66ECB97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EC4158DB-3276-CC14-465B-586BB08EB94E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30F29101-F8C2-1DB1-53CD-B2EA55D8A74C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B20E8E4-39CF-F217-066B-478966490997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C1A2483E-21BC-9662-C589-2E4FF23848CE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C4560BBA-3E4D-3D1C-1195-10AAE65717B7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A88844A4-6A18-29E6-8689-67EC6AC92AC6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D3ADBCD-576B-9409-13F6-33DB962664E9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5408B49-7F9A-B39A-EEBB-00BCC0B1F2B6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F62D93C-65E9-E9C7-8387-9988988A44B7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13CE530-C045-37F1-53FB-4C6F6D397191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75EE0B7-21C4-4A96-16D1-DD0382921670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84C0200-17EE-3FB2-3A19-8DD5C11F367E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01ABB76-0C1C-FB4B-C149-4C0EE5981CFF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DB99234-43E1-786D-7EDF-E575DB743030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17EDC5D-4747-51A5-CE86-03445E0272F9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71E7F66B-083D-58DC-F85F-8581DB5E8926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BF7F399D-4F61-FE1C-817F-9D986408C0B7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4A95D6A6-2DC4-95F7-1949-7A659AE67250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097D7A19-0254-775F-C7F5-CE9964E1822C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D75889E5-7E1C-14C0-8080-F9537DF85F45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EEC56884-378A-BCD5-F332-8DB960E94522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5064FFC5-679A-F389-DD0C-08DABCC405F1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67B0F98F-D6AF-0C3D-5398-1A5E2E520C7C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8B6B19EA-6871-E42B-E21A-36673696F705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1B39709-E1C4-E393-F13A-3120CA5DC4A9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3B9161F9-B28A-F5DC-44DC-CBD3F6BAC54A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0273F5AB-DCEC-F474-565D-8E9AFD949EC3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454B778C-6EBC-56F5-B1F4-2CED776B9E63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046E0302-DF1B-4663-26BF-C502F88F048C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C54F19C-4C3E-D92A-FE98-2E6334397A21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7260D671-396D-9165-3822-436076DB0C9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7608E0A5-C0CA-D129-3938-6813ACDC9FD8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5BD1B75E-6BEC-CD68-6DF8-6C96EE76F1FF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B48328BB-FF5F-D344-A91E-E40F34464D8A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D97CC755-3744-6280-0724-8BD297DAB235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91AACB0B-ED34-2986-E0C3-995AF6B0BD22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E3718431-01A0-4A57-FA0A-64EF68560B6E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6F8ACF06-9A29-7A3B-F4F0-F887F00E7B03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77E0F73D-D714-1912-3152-561862635288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B247D373-60C3-FA51-4B83-AA24F7E47E4A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CD8595A2-EE43-53DD-F1C3-EEFEB8A53054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5D60CA08-B42A-9F0A-B4A6-D79C9F0EF7C4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8590ABDB-829F-6115-075C-005062E85EC6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5413F195-E5E8-3027-F6AD-4D23948EB074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F9BA0300-8FD5-E270-4167-7561671BA99F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B188896C-2926-A26C-1046-C99EF4137AFD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2B3C3BEF-C8CC-2FD8-C077-E23B352D9133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BEA4EEBC-F928-732F-876B-A5982BFBFB07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D99B0A29-72C5-5474-4477-74D9D072C88D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93929662-B5A3-8CF0-E3DB-0190D54A6D5E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AFC7EAF2-37CB-2D5D-43D6-31C01FE5B9CD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71625D0B-3596-A987-AB6D-4B09CE499A60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CC2160F9-820E-496E-FC4A-51DCFBA0F809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DBD7E0BF-F054-D7A8-E163-FC424BAD1B13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E2FED2BB-6D1E-9984-0D01-8D7467338A54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AF327025-9504-0585-E368-4A0CB30CE955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AD8C93CB-10C7-8D4B-75DC-368FFDBC29FC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15832FE6-7E12-4380-42CF-7F1F24C7B2FC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875410EF-871A-E249-CE50-2EC121F91156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D94CC048-51D4-C798-0A85-04733F4BD734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5C045D2A-839F-AB3E-E12A-E9CC997B0E29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529AEC05-6CD0-278F-573D-089E8619C109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0E825FCB-A32A-24FC-76F6-ABB25BF784E8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F072AF3A-D01A-DCB1-72B1-7F305E291DCD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BF7020C1-EBD7-AD4A-B50F-A224CCCAEE77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82D68FE8-F8BC-CDEF-A758-14141009BE13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2C54EDFC-9F55-F4D5-12C1-77CE99A377CE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3C8B1A27-F381-1987-CDB7-25D360205F2F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9AE6EF62-2276-8C6B-8351-5632E4D93AAE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24322894-4428-DDE9-C481-6C9DCA373DBE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973E5990-21CB-8103-3FFA-FDD25131E32A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09E8EF87-0E20-3596-D9D6-18315B679FE7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66C1EB0C-F157-FD1B-C816-BEFB40CB2B39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291E76E6-CC3B-E418-1875-8613073BFBDD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5C789995-E770-0750-B4E5-5ABC375376B7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983AD44B-CEC1-448E-C147-614B89D5E471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1F0EA765-A37E-7064-06B0-5D89D076608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07957CEE-3729-4917-A4F2-A366381550B5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776F53EE-A94F-F02E-7DCE-FFCCF8826013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78EC72B-EC83-5C12-339B-EBEE20561369}"/>
              </a:ext>
            </a:extLst>
          </p:cNvPr>
          <p:cNvSpPr txBox="1"/>
          <p:nvPr/>
        </p:nvSpPr>
        <p:spPr>
          <a:xfrm>
            <a:off x="8895556" y="1308100"/>
            <a:ext cx="7391400" cy="74510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Серия HRL 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– линейка необслуживаемых стационарных аккумуляторов с высокими токовыми характеристиками, номинальным напряжением 12 В, мощностью до 3468 Вт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(15-минутный разряд) и увеличенным сроком службы, изготовленные по технологии AGM. Аккумуляторы данной серии предназначены преимущественно для коротких режимов разряда.</a:t>
            </a:r>
            <a:endParaRPr lang="en-US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Аккумуляторы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HRL идеальны для применения в ИБП средней и высокой мощности, телекоммуникациях, энергетике, охранно-пожарных системах и других областях, требующих от аккумуляторов высокой отдачи энергии за короткое время разряда.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HRL </a:t>
            </a: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способны отдавать на коротких режимах до 40 % </a:t>
            </a: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больше мощности, чем стандартные аккумуляторы.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192" name="Прямоугольник 191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984112E3-E9C9-6598-BF11-F3A537CA85B4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5" name="Заголовок 94">
            <a:extLst>
              <a:ext uri="{FF2B5EF4-FFF2-40B4-BE49-F238E27FC236}">
                <a16:creationId xmlns:a16="http://schemas.microsoft.com/office/drawing/2014/main" id="{114D5CD0-1A8A-4154-22F8-CACD3C25850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2F2B83"/>
                </a:solidFill>
              </a:rPr>
              <a:t>HRL</a:t>
            </a:r>
            <a:endParaRPr lang="ru-RU" dirty="0"/>
          </a:p>
        </p:txBody>
      </p:sp>
      <p:sp>
        <p:nvSpPr>
          <p:cNvPr id="98" name="Текст 7">
            <a:extLst>
              <a:ext uri="{FF2B5EF4-FFF2-40B4-BE49-F238E27FC236}">
                <a16:creationId xmlns:a16="http://schemas.microsoft.com/office/drawing/2014/main" id="{F99A65BA-76B3-8A9F-05A4-A21E5142302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77885" y="3144446"/>
            <a:ext cx="5134919" cy="1214576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ТРЕХФАЗНЫХ ИБП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E06F5AA2-6419-D4E6-C503-2EE81C0A7B84}"/>
              </a:ext>
            </a:extLst>
          </p:cNvPr>
          <p:cNvSpPr txBox="1"/>
          <p:nvPr/>
        </p:nvSpPr>
        <p:spPr>
          <a:xfrm>
            <a:off x="1275556" y="4290151"/>
            <a:ext cx="40128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2F2B83"/>
                </a:solidFill>
                <a:sym typeface="Arial"/>
              </a:rPr>
              <a:t>Мощь ошеломляет</a:t>
            </a:r>
          </a:p>
        </p:txBody>
      </p:sp>
      <p:pic>
        <p:nvPicPr>
          <p:cNvPr id="103" name="Рисунок 102">
            <a:extLst>
              <a:ext uri="{FF2B5EF4-FFF2-40B4-BE49-F238E27FC236}">
                <a16:creationId xmlns:a16="http://schemas.microsoft.com/office/drawing/2014/main" id="{FEA9B130-6EC4-3AAB-106A-D4C52242D708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31089" t="6225" r="9010" b="1202"/>
          <a:stretch/>
        </p:blipFill>
        <p:spPr>
          <a:xfrm>
            <a:off x="5782526" y="3269478"/>
            <a:ext cx="2603899" cy="2682768"/>
          </a:xfrm>
          <a:prstGeom prst="ellipse">
            <a:avLst/>
          </a:prstGeom>
        </p:spPr>
      </p:pic>
      <p:grpSp>
        <p:nvGrpSpPr>
          <p:cNvPr id="450" name="Группа 449">
            <a:extLst>
              <a:ext uri="{FF2B5EF4-FFF2-40B4-BE49-F238E27FC236}">
                <a16:creationId xmlns:a16="http://schemas.microsoft.com/office/drawing/2014/main" id="{931A1DDB-83FB-3A7A-7033-87F4944841C6}"/>
              </a:ext>
            </a:extLst>
          </p:cNvPr>
          <p:cNvGrpSpPr/>
          <p:nvPr/>
        </p:nvGrpSpPr>
        <p:grpSpPr>
          <a:xfrm>
            <a:off x="3790156" y="9309100"/>
            <a:ext cx="4396535" cy="1026365"/>
            <a:chOff x="3790156" y="9309100"/>
            <a:chExt cx="4396535" cy="1026365"/>
          </a:xfrm>
        </p:grpSpPr>
        <p:pic>
          <p:nvPicPr>
            <p:cNvPr id="201" name="Рисунок 200">
              <a:extLst>
                <a:ext uri="{FF2B5EF4-FFF2-40B4-BE49-F238E27FC236}">
                  <a16:creationId xmlns:a16="http://schemas.microsoft.com/office/drawing/2014/main" id="{E4487485-9E1E-0386-54FB-D5C90FCF54E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790156" y="9430590"/>
              <a:ext cx="904875" cy="904875"/>
            </a:xfrm>
            <a:prstGeom prst="rect">
              <a:avLst/>
            </a:prstGeom>
          </p:spPr>
        </p:pic>
        <p:grpSp>
          <p:nvGrpSpPr>
            <p:cNvPr id="305" name="Рисунок 272">
              <a:extLst>
                <a:ext uri="{FF2B5EF4-FFF2-40B4-BE49-F238E27FC236}">
                  <a16:creationId xmlns:a16="http://schemas.microsoft.com/office/drawing/2014/main" id="{444EB634-4F30-63EF-0AFC-4B00E5BF1062}"/>
                </a:ext>
              </a:extLst>
            </p:cNvPr>
            <p:cNvGrpSpPr/>
            <p:nvPr/>
          </p:nvGrpSpPr>
          <p:grpSpPr>
            <a:xfrm>
              <a:off x="6304756" y="9309100"/>
              <a:ext cx="609600" cy="915254"/>
              <a:chOff x="13271401" y="8661572"/>
              <a:chExt cx="418036" cy="627639"/>
            </a:xfrm>
            <a:solidFill>
              <a:srgbClr val="8F0E33"/>
            </a:solidFill>
          </p:grpSpPr>
          <p:grpSp>
            <p:nvGrpSpPr>
              <p:cNvPr id="340" name="Рисунок 272">
                <a:extLst>
                  <a:ext uri="{FF2B5EF4-FFF2-40B4-BE49-F238E27FC236}">
                    <a16:creationId xmlns:a16="http://schemas.microsoft.com/office/drawing/2014/main" id="{98D845C6-E298-04AB-D84A-0FE84821F0C9}"/>
                  </a:ext>
                </a:extLst>
              </p:cNvPr>
              <p:cNvGrpSpPr/>
              <p:nvPr/>
            </p:nvGrpSpPr>
            <p:grpSpPr>
              <a:xfrm>
                <a:off x="13311116" y="8694559"/>
                <a:ext cx="378320" cy="594651"/>
                <a:chOff x="13311116" y="8694559"/>
                <a:chExt cx="378320" cy="594651"/>
              </a:xfrm>
              <a:grpFill/>
            </p:grpSpPr>
            <p:sp>
              <p:nvSpPr>
                <p:cNvPr id="390" name="Полилиния: фигура 389">
                  <a:extLst>
                    <a:ext uri="{FF2B5EF4-FFF2-40B4-BE49-F238E27FC236}">
                      <a16:creationId xmlns:a16="http://schemas.microsoft.com/office/drawing/2014/main" id="{61B9A582-D948-A369-08F0-5C5A6B928C52}"/>
                    </a:ext>
                  </a:extLst>
                </p:cNvPr>
                <p:cNvSpPr/>
                <p:nvPr/>
              </p:nvSpPr>
              <p:spPr>
                <a:xfrm>
                  <a:off x="13311116" y="8694559"/>
                  <a:ext cx="378320" cy="594651"/>
                </a:xfrm>
                <a:custGeom>
                  <a:avLst/>
                  <a:gdLst>
                    <a:gd name="connsiteX0" fmla="*/ 361348 w 378320"/>
                    <a:gd name="connsiteY0" fmla="*/ 13890 h 594651"/>
                    <a:gd name="connsiteX1" fmla="*/ 320330 w 378320"/>
                    <a:gd name="connsiteY1" fmla="*/ 217 h 594651"/>
                    <a:gd name="connsiteX2" fmla="*/ 320330 w 378320"/>
                    <a:gd name="connsiteY2" fmla="*/ 8030 h 594651"/>
                    <a:gd name="connsiteX3" fmla="*/ 355488 w 378320"/>
                    <a:gd name="connsiteY3" fmla="*/ 19749 h 594651"/>
                    <a:gd name="connsiteX4" fmla="*/ 369812 w 378320"/>
                    <a:gd name="connsiteY4" fmla="*/ 53605 h 594651"/>
                    <a:gd name="connsiteX5" fmla="*/ 369812 w 378320"/>
                    <a:gd name="connsiteY5" fmla="*/ 541914 h 594651"/>
                    <a:gd name="connsiteX6" fmla="*/ 355488 w 378320"/>
                    <a:gd name="connsiteY6" fmla="*/ 575770 h 594651"/>
                    <a:gd name="connsiteX7" fmla="*/ 320330 w 378320"/>
                    <a:gd name="connsiteY7" fmla="*/ 587489 h 594651"/>
                    <a:gd name="connsiteX8" fmla="*/ 48180 w 378320"/>
                    <a:gd name="connsiteY8" fmla="*/ 562748 h 594651"/>
                    <a:gd name="connsiteX9" fmla="*/ 7813 w 378320"/>
                    <a:gd name="connsiteY9" fmla="*/ 514569 h 594651"/>
                    <a:gd name="connsiteX10" fmla="*/ 7813 w 378320"/>
                    <a:gd name="connsiteY10" fmla="*/ 426673 h 594651"/>
                    <a:gd name="connsiteX11" fmla="*/ 0 w 378320"/>
                    <a:gd name="connsiteY11" fmla="*/ 429928 h 594651"/>
                    <a:gd name="connsiteX12" fmla="*/ 0 w 378320"/>
                    <a:gd name="connsiteY12" fmla="*/ 513917 h 594651"/>
                    <a:gd name="connsiteX13" fmla="*/ 48180 w 378320"/>
                    <a:gd name="connsiteY13" fmla="*/ 569910 h 594651"/>
                    <a:gd name="connsiteX14" fmla="*/ 320330 w 378320"/>
                    <a:gd name="connsiteY14" fmla="*/ 594651 h 594651"/>
                    <a:gd name="connsiteX15" fmla="*/ 325539 w 378320"/>
                    <a:gd name="connsiteY15" fmla="*/ 594651 h 594651"/>
                    <a:gd name="connsiteX16" fmla="*/ 361348 w 378320"/>
                    <a:gd name="connsiteY16" fmla="*/ 580978 h 594651"/>
                    <a:gd name="connsiteX17" fmla="*/ 378276 w 378320"/>
                    <a:gd name="connsiteY17" fmla="*/ 541263 h 594651"/>
                    <a:gd name="connsiteX18" fmla="*/ 378276 w 378320"/>
                    <a:gd name="connsiteY18" fmla="*/ 52954 h 594651"/>
                    <a:gd name="connsiteX19" fmla="*/ 361348 w 378320"/>
                    <a:gd name="connsiteY19" fmla="*/ 13890 h 59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78320" h="594651">
                      <a:moveTo>
                        <a:pt x="361348" y="13890"/>
                      </a:moveTo>
                      <a:cubicBezTo>
                        <a:pt x="350280" y="3472"/>
                        <a:pt x="335956" y="-1085"/>
                        <a:pt x="320330" y="217"/>
                      </a:cubicBezTo>
                      <a:lnTo>
                        <a:pt x="320330" y="8030"/>
                      </a:lnTo>
                      <a:cubicBezTo>
                        <a:pt x="333352" y="6728"/>
                        <a:pt x="346373" y="10634"/>
                        <a:pt x="355488" y="19749"/>
                      </a:cubicBezTo>
                      <a:cubicBezTo>
                        <a:pt x="364603" y="28213"/>
                        <a:pt x="369812" y="39933"/>
                        <a:pt x="369812" y="53605"/>
                      </a:cubicBezTo>
                      <a:lnTo>
                        <a:pt x="369812" y="541914"/>
                      </a:lnTo>
                      <a:cubicBezTo>
                        <a:pt x="369812" y="554935"/>
                        <a:pt x="364603" y="567306"/>
                        <a:pt x="355488" y="575770"/>
                      </a:cubicBezTo>
                      <a:cubicBezTo>
                        <a:pt x="346373" y="584234"/>
                        <a:pt x="334003" y="588140"/>
                        <a:pt x="320330" y="587489"/>
                      </a:cubicBezTo>
                      <a:lnTo>
                        <a:pt x="48180" y="562748"/>
                      </a:lnTo>
                      <a:cubicBezTo>
                        <a:pt x="26043" y="560795"/>
                        <a:pt x="7813" y="539310"/>
                        <a:pt x="7813" y="514569"/>
                      </a:cubicBezTo>
                      <a:lnTo>
                        <a:pt x="7813" y="426673"/>
                      </a:lnTo>
                      <a:lnTo>
                        <a:pt x="0" y="429928"/>
                      </a:lnTo>
                      <a:lnTo>
                        <a:pt x="0" y="513917"/>
                      </a:lnTo>
                      <a:cubicBezTo>
                        <a:pt x="0" y="542565"/>
                        <a:pt x="21486" y="567957"/>
                        <a:pt x="48180" y="569910"/>
                      </a:cubicBezTo>
                      <a:lnTo>
                        <a:pt x="320330" y="594651"/>
                      </a:lnTo>
                      <a:cubicBezTo>
                        <a:pt x="322283" y="594651"/>
                        <a:pt x="323585" y="594651"/>
                        <a:pt x="325539" y="594651"/>
                      </a:cubicBezTo>
                      <a:cubicBezTo>
                        <a:pt x="339211" y="594651"/>
                        <a:pt x="351582" y="590094"/>
                        <a:pt x="361348" y="580978"/>
                      </a:cubicBezTo>
                      <a:cubicBezTo>
                        <a:pt x="372416" y="570561"/>
                        <a:pt x="378276" y="556889"/>
                        <a:pt x="378276" y="541263"/>
                      </a:cubicBezTo>
                      <a:lnTo>
                        <a:pt x="378276" y="52954"/>
                      </a:lnTo>
                      <a:cubicBezTo>
                        <a:pt x="378927" y="37980"/>
                        <a:pt x="372416" y="24307"/>
                        <a:pt x="361348" y="1389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1" name="Полилиния: фигура 390">
                  <a:extLst>
                    <a:ext uri="{FF2B5EF4-FFF2-40B4-BE49-F238E27FC236}">
                      <a16:creationId xmlns:a16="http://schemas.microsoft.com/office/drawing/2014/main" id="{9E54A059-91BD-A020-179B-674DFB549011}"/>
                    </a:ext>
                  </a:extLst>
                </p:cNvPr>
                <p:cNvSpPr/>
                <p:nvPr/>
              </p:nvSpPr>
              <p:spPr>
                <a:xfrm>
                  <a:off x="13311768" y="8718215"/>
                  <a:ext cx="48179" cy="101568"/>
                </a:xfrm>
                <a:custGeom>
                  <a:avLst/>
                  <a:gdLst>
                    <a:gd name="connsiteX0" fmla="*/ 7813 w 48179"/>
                    <a:gd name="connsiteY0" fmla="*/ 101568 h 101568"/>
                    <a:gd name="connsiteX1" fmla="*/ 7813 w 48179"/>
                    <a:gd name="connsiteY1" fmla="*/ 55993 h 101568"/>
                    <a:gd name="connsiteX2" fmla="*/ 48180 w 48179"/>
                    <a:gd name="connsiteY2" fmla="*/ 7813 h 101568"/>
                    <a:gd name="connsiteX3" fmla="*/ 48180 w 48179"/>
                    <a:gd name="connsiteY3" fmla="*/ 0 h 101568"/>
                    <a:gd name="connsiteX4" fmla="*/ 0 w 48179"/>
                    <a:gd name="connsiteY4" fmla="*/ 55993 h 101568"/>
                    <a:gd name="connsiteX5" fmla="*/ 0 w 48179"/>
                    <a:gd name="connsiteY5" fmla="*/ 96360 h 101568"/>
                    <a:gd name="connsiteX6" fmla="*/ 7813 w 48179"/>
                    <a:gd name="connsiteY6" fmla="*/ 101568 h 101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79" h="101568">
                      <a:moveTo>
                        <a:pt x="7813" y="101568"/>
                      </a:moveTo>
                      <a:lnTo>
                        <a:pt x="7813" y="55993"/>
                      </a:lnTo>
                      <a:cubicBezTo>
                        <a:pt x="7813" y="31252"/>
                        <a:pt x="25392" y="9766"/>
                        <a:pt x="48180" y="7813"/>
                      </a:cubicBezTo>
                      <a:lnTo>
                        <a:pt x="48180" y="0"/>
                      </a:lnTo>
                      <a:cubicBezTo>
                        <a:pt x="21486" y="2604"/>
                        <a:pt x="0" y="27345"/>
                        <a:pt x="0" y="55993"/>
                      </a:cubicBezTo>
                      <a:lnTo>
                        <a:pt x="0" y="96360"/>
                      </a:lnTo>
                      <a:lnTo>
                        <a:pt x="7813" y="10156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41" name="Рисунок 272">
                <a:extLst>
                  <a:ext uri="{FF2B5EF4-FFF2-40B4-BE49-F238E27FC236}">
                    <a16:creationId xmlns:a16="http://schemas.microsoft.com/office/drawing/2014/main" id="{93FBAE9B-0A26-F580-F9FB-C2F7BA94DAB1}"/>
                  </a:ext>
                </a:extLst>
              </p:cNvPr>
              <p:cNvGrpSpPr/>
              <p:nvPr/>
            </p:nvGrpSpPr>
            <p:grpSpPr>
              <a:xfrm>
                <a:off x="13383386" y="9102351"/>
                <a:ext cx="266941" cy="135424"/>
                <a:chOff x="13383386" y="9102351"/>
                <a:chExt cx="266941" cy="135424"/>
              </a:xfrm>
              <a:grpFill/>
            </p:grpSpPr>
            <p:sp>
              <p:nvSpPr>
                <p:cNvPr id="367" name="Полилиния: фигура 366">
                  <a:extLst>
                    <a:ext uri="{FF2B5EF4-FFF2-40B4-BE49-F238E27FC236}">
                      <a16:creationId xmlns:a16="http://schemas.microsoft.com/office/drawing/2014/main" id="{222FA196-2AE4-B1F5-86DD-53B16BF46ABD}"/>
                    </a:ext>
                  </a:extLst>
                </p:cNvPr>
                <p:cNvSpPr/>
                <p:nvPr/>
              </p:nvSpPr>
              <p:spPr>
                <a:xfrm>
                  <a:off x="13383386" y="9102351"/>
                  <a:ext cx="28647" cy="37762"/>
                </a:xfrm>
                <a:custGeom>
                  <a:avLst/>
                  <a:gdLst>
                    <a:gd name="connsiteX0" fmla="*/ 0 w 28647"/>
                    <a:gd name="connsiteY0" fmla="*/ 26043 h 37762"/>
                    <a:gd name="connsiteX1" fmla="*/ 9115 w 28647"/>
                    <a:gd name="connsiteY1" fmla="*/ 26043 h 37762"/>
                    <a:gd name="connsiteX2" fmla="*/ 9115 w 28647"/>
                    <a:gd name="connsiteY2" fmla="*/ 26694 h 37762"/>
                    <a:gd name="connsiteX3" fmla="*/ 10417 w 28647"/>
                    <a:gd name="connsiteY3" fmla="*/ 29299 h 37762"/>
                    <a:gd name="connsiteX4" fmla="*/ 13673 w 28647"/>
                    <a:gd name="connsiteY4" fmla="*/ 29950 h 37762"/>
                    <a:gd name="connsiteX5" fmla="*/ 16277 w 28647"/>
                    <a:gd name="connsiteY5" fmla="*/ 29950 h 37762"/>
                    <a:gd name="connsiteX6" fmla="*/ 19532 w 28647"/>
                    <a:gd name="connsiteY6" fmla="*/ 29299 h 37762"/>
                    <a:gd name="connsiteX7" fmla="*/ 20183 w 28647"/>
                    <a:gd name="connsiteY7" fmla="*/ 27345 h 37762"/>
                    <a:gd name="connsiteX8" fmla="*/ 20183 w 28647"/>
                    <a:gd name="connsiteY8" fmla="*/ 25392 h 37762"/>
                    <a:gd name="connsiteX9" fmla="*/ 19532 w 28647"/>
                    <a:gd name="connsiteY9" fmla="*/ 23439 h 37762"/>
                    <a:gd name="connsiteX10" fmla="*/ 16277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719 w 28647"/>
                    <a:gd name="connsiteY38" fmla="*/ 37763 h 37762"/>
                    <a:gd name="connsiteX39" fmla="*/ 3255 w 28647"/>
                    <a:gd name="connsiteY39" fmla="*/ 35809 h 37762"/>
                    <a:gd name="connsiteX40" fmla="*/ 651 w 28647"/>
                    <a:gd name="connsiteY40" fmla="*/ 28647 h 37762"/>
                    <a:gd name="connsiteX41" fmla="*/ 651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0" y="26043"/>
                      </a:moveTo>
                      <a:lnTo>
                        <a:pt x="9115" y="26043"/>
                      </a:lnTo>
                      <a:lnTo>
                        <a:pt x="9115" y="26694"/>
                      </a:lnTo>
                      <a:cubicBezTo>
                        <a:pt x="9115" y="27996"/>
                        <a:pt x="9766" y="29299"/>
                        <a:pt x="10417" y="29299"/>
                      </a:cubicBezTo>
                      <a:cubicBezTo>
                        <a:pt x="11068" y="29950"/>
                        <a:pt x="12370" y="29950"/>
                        <a:pt x="13673" y="29950"/>
                      </a:cubicBezTo>
                      <a:lnTo>
                        <a:pt x="16277" y="29950"/>
                      </a:lnTo>
                      <a:cubicBezTo>
                        <a:pt x="17579" y="29950"/>
                        <a:pt x="18881" y="29950"/>
                        <a:pt x="19532" y="29299"/>
                      </a:cubicBezTo>
                      <a:cubicBezTo>
                        <a:pt x="20183" y="28647"/>
                        <a:pt x="20183" y="27996"/>
                        <a:pt x="20183" y="27345"/>
                      </a:cubicBezTo>
                      <a:lnTo>
                        <a:pt x="20183" y="25392"/>
                      </a:lnTo>
                      <a:cubicBezTo>
                        <a:pt x="20183" y="24741"/>
                        <a:pt x="20183" y="24090"/>
                        <a:pt x="19532" y="23439"/>
                      </a:cubicBezTo>
                      <a:cubicBezTo>
                        <a:pt x="18881" y="22788"/>
                        <a:pt x="18230" y="22788"/>
                        <a:pt x="16277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719" y="37763"/>
                      </a:lnTo>
                      <a:cubicBezTo>
                        <a:pt x="7813" y="37763"/>
                        <a:pt x="4558" y="37111"/>
                        <a:pt x="3255" y="35809"/>
                      </a:cubicBezTo>
                      <a:cubicBezTo>
                        <a:pt x="1302" y="34507"/>
                        <a:pt x="651" y="31903"/>
                        <a:pt x="651" y="28647"/>
                      </a:cubicBezTo>
                      <a:lnTo>
                        <a:pt x="651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" name="Полилиния: фигура 367">
                  <a:extLst>
                    <a:ext uri="{FF2B5EF4-FFF2-40B4-BE49-F238E27FC236}">
                      <a16:creationId xmlns:a16="http://schemas.microsoft.com/office/drawing/2014/main" id="{DDCBC34E-CE03-C663-88A5-453274BDC00A}"/>
                    </a:ext>
                  </a:extLst>
                </p:cNvPr>
                <p:cNvSpPr/>
                <p:nvPr/>
              </p:nvSpPr>
              <p:spPr>
                <a:xfrm>
                  <a:off x="13416591" y="910235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3 h 37762"/>
                    <a:gd name="connsiteX9" fmla="*/ 13022 w 31251"/>
                    <a:gd name="connsiteY9" fmla="*/ 37763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766 w 31251"/>
                    <a:gd name="connsiteY13" fmla="*/ 15626 h 37762"/>
                    <a:gd name="connsiteX14" fmla="*/ 9766 w 31251"/>
                    <a:gd name="connsiteY14" fmla="*/ 22137 h 37762"/>
                    <a:gd name="connsiteX15" fmla="*/ 11068 w 31251"/>
                    <a:gd name="connsiteY15" fmla="*/ 27996 h 37762"/>
                    <a:gd name="connsiteX16" fmla="*/ 14975 w 31251"/>
                    <a:gd name="connsiteY16" fmla="*/ 29299 h 37762"/>
                    <a:gd name="connsiteX17" fmla="*/ 16928 w 31251"/>
                    <a:gd name="connsiteY17" fmla="*/ 29299 h 37762"/>
                    <a:gd name="connsiteX18" fmla="*/ 20834 w 31251"/>
                    <a:gd name="connsiteY18" fmla="*/ 27996 h 37762"/>
                    <a:gd name="connsiteX19" fmla="*/ 22137 w 31251"/>
                    <a:gd name="connsiteY19" fmla="*/ 22137 h 37762"/>
                    <a:gd name="connsiteX20" fmla="*/ 22137 w 31251"/>
                    <a:gd name="connsiteY20" fmla="*/ 15626 h 37762"/>
                    <a:gd name="connsiteX21" fmla="*/ 20834 w 31251"/>
                    <a:gd name="connsiteY21" fmla="*/ 9766 h 37762"/>
                    <a:gd name="connsiteX22" fmla="*/ 16928 w 31251"/>
                    <a:gd name="connsiteY22" fmla="*/ 8464 h 37762"/>
                    <a:gd name="connsiteX23" fmla="*/ 14975 w 31251"/>
                    <a:gd name="connsiteY23" fmla="*/ 8464 h 37762"/>
                    <a:gd name="connsiteX24" fmla="*/ 11068 w 31251"/>
                    <a:gd name="connsiteY24" fmla="*/ 9766 h 37762"/>
                    <a:gd name="connsiteX25" fmla="*/ 9766 w 31251"/>
                    <a:gd name="connsiteY25" fmla="*/ 15626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1302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3"/>
                        <a:pt x="17579" y="37763"/>
                      </a:cubicBezTo>
                      <a:lnTo>
                        <a:pt x="13022" y="37763"/>
                      </a:lnTo>
                      <a:cubicBezTo>
                        <a:pt x="8464" y="37763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766" y="15626"/>
                      </a:moveTo>
                      <a:lnTo>
                        <a:pt x="9766" y="22137"/>
                      </a:lnTo>
                      <a:cubicBezTo>
                        <a:pt x="9766" y="25392"/>
                        <a:pt x="10417" y="27345"/>
                        <a:pt x="11068" y="27996"/>
                      </a:cubicBezTo>
                      <a:cubicBezTo>
                        <a:pt x="11719" y="28647"/>
                        <a:pt x="13022" y="29299"/>
                        <a:pt x="14975" y="29299"/>
                      </a:cubicBezTo>
                      <a:lnTo>
                        <a:pt x="16928" y="29299"/>
                      </a:lnTo>
                      <a:cubicBezTo>
                        <a:pt x="18881" y="29299"/>
                        <a:pt x="20183" y="28647"/>
                        <a:pt x="20834" y="27996"/>
                      </a:cubicBezTo>
                      <a:cubicBezTo>
                        <a:pt x="21486" y="27345"/>
                        <a:pt x="22137" y="25392"/>
                        <a:pt x="22137" y="22137"/>
                      </a:cubicBezTo>
                      <a:lnTo>
                        <a:pt x="22137" y="15626"/>
                      </a:lnTo>
                      <a:cubicBezTo>
                        <a:pt x="22137" y="12370"/>
                        <a:pt x="21486" y="10417"/>
                        <a:pt x="20834" y="9766"/>
                      </a:cubicBezTo>
                      <a:cubicBezTo>
                        <a:pt x="20183" y="9115"/>
                        <a:pt x="18881" y="8464"/>
                        <a:pt x="16928" y="8464"/>
                      </a:cubicBezTo>
                      <a:lnTo>
                        <a:pt x="14975" y="8464"/>
                      </a:ln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9766" y="10417"/>
                        <a:pt x="9766" y="12370"/>
                        <a:pt x="9766" y="1562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" name="Полилиния: фигура 368">
                  <a:extLst>
                    <a:ext uri="{FF2B5EF4-FFF2-40B4-BE49-F238E27FC236}">
                      <a16:creationId xmlns:a16="http://schemas.microsoft.com/office/drawing/2014/main" id="{36D64782-CA48-9DBA-A866-AF5C8A8F269D}"/>
                    </a:ext>
                  </a:extLst>
                </p:cNvPr>
                <p:cNvSpPr/>
                <p:nvPr/>
              </p:nvSpPr>
              <p:spPr>
                <a:xfrm>
                  <a:off x="13451098" y="9102351"/>
                  <a:ext cx="28647" cy="37762"/>
                </a:xfrm>
                <a:custGeom>
                  <a:avLst/>
                  <a:gdLst>
                    <a:gd name="connsiteX0" fmla="*/ 651 w 28647"/>
                    <a:gd name="connsiteY0" fmla="*/ 26043 h 37762"/>
                    <a:gd name="connsiteX1" fmla="*/ 9766 w 28647"/>
                    <a:gd name="connsiteY1" fmla="*/ 26043 h 37762"/>
                    <a:gd name="connsiteX2" fmla="*/ 9766 w 28647"/>
                    <a:gd name="connsiteY2" fmla="*/ 26694 h 37762"/>
                    <a:gd name="connsiteX3" fmla="*/ 11068 w 28647"/>
                    <a:gd name="connsiteY3" fmla="*/ 29299 h 37762"/>
                    <a:gd name="connsiteX4" fmla="*/ 14324 w 28647"/>
                    <a:gd name="connsiteY4" fmla="*/ 29950 h 37762"/>
                    <a:gd name="connsiteX5" fmla="*/ 16928 w 28647"/>
                    <a:gd name="connsiteY5" fmla="*/ 29950 h 37762"/>
                    <a:gd name="connsiteX6" fmla="*/ 20183 w 28647"/>
                    <a:gd name="connsiteY6" fmla="*/ 29299 h 37762"/>
                    <a:gd name="connsiteX7" fmla="*/ 20834 w 28647"/>
                    <a:gd name="connsiteY7" fmla="*/ 27345 h 37762"/>
                    <a:gd name="connsiteX8" fmla="*/ 20834 w 28647"/>
                    <a:gd name="connsiteY8" fmla="*/ 25392 h 37762"/>
                    <a:gd name="connsiteX9" fmla="*/ 20183 w 28647"/>
                    <a:gd name="connsiteY9" fmla="*/ 23439 h 37762"/>
                    <a:gd name="connsiteX10" fmla="*/ 16928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068 w 28647"/>
                    <a:gd name="connsiteY38" fmla="*/ 37763 h 37762"/>
                    <a:gd name="connsiteX39" fmla="*/ 2604 w 28647"/>
                    <a:gd name="connsiteY39" fmla="*/ 35809 h 37762"/>
                    <a:gd name="connsiteX40" fmla="*/ 0 w 28647"/>
                    <a:gd name="connsiteY40" fmla="*/ 28647 h 37762"/>
                    <a:gd name="connsiteX41" fmla="*/ 0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651" y="26043"/>
                      </a:moveTo>
                      <a:lnTo>
                        <a:pt x="9766" y="26043"/>
                      </a:lnTo>
                      <a:lnTo>
                        <a:pt x="9766" y="26694"/>
                      </a:lnTo>
                      <a:cubicBezTo>
                        <a:pt x="9766" y="27996"/>
                        <a:pt x="10417" y="29299"/>
                        <a:pt x="11068" y="29299"/>
                      </a:cubicBezTo>
                      <a:cubicBezTo>
                        <a:pt x="11719" y="29950"/>
                        <a:pt x="13022" y="29950"/>
                        <a:pt x="14324" y="29950"/>
                      </a:cubicBezTo>
                      <a:lnTo>
                        <a:pt x="16928" y="29950"/>
                      </a:lnTo>
                      <a:cubicBezTo>
                        <a:pt x="18230" y="29950"/>
                        <a:pt x="19532" y="29950"/>
                        <a:pt x="20183" y="29299"/>
                      </a:cubicBezTo>
                      <a:cubicBezTo>
                        <a:pt x="20834" y="28647"/>
                        <a:pt x="20834" y="27996"/>
                        <a:pt x="20834" y="27345"/>
                      </a:cubicBezTo>
                      <a:lnTo>
                        <a:pt x="20834" y="25392"/>
                      </a:lnTo>
                      <a:cubicBezTo>
                        <a:pt x="20834" y="24741"/>
                        <a:pt x="20834" y="24090"/>
                        <a:pt x="20183" y="23439"/>
                      </a:cubicBezTo>
                      <a:cubicBezTo>
                        <a:pt x="19532" y="22788"/>
                        <a:pt x="18881" y="22788"/>
                        <a:pt x="16928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068" y="37763"/>
                      </a:lnTo>
                      <a:cubicBezTo>
                        <a:pt x="7162" y="37763"/>
                        <a:pt x="3906" y="37111"/>
                        <a:pt x="2604" y="35809"/>
                      </a:cubicBezTo>
                      <a:cubicBezTo>
                        <a:pt x="651" y="34507"/>
                        <a:pt x="0" y="31903"/>
                        <a:pt x="0" y="28647"/>
                      </a:cubicBezTo>
                      <a:lnTo>
                        <a:pt x="0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0" name="Полилиния: фигура 369">
                  <a:extLst>
                    <a:ext uri="{FF2B5EF4-FFF2-40B4-BE49-F238E27FC236}">
                      <a16:creationId xmlns:a16="http://schemas.microsoft.com/office/drawing/2014/main" id="{A98A498F-1D90-4FA6-A0BB-380F3CCE36FD}"/>
                    </a:ext>
                  </a:extLst>
                </p:cNvPr>
                <p:cNvSpPr/>
                <p:nvPr/>
              </p:nvSpPr>
              <p:spPr>
                <a:xfrm>
                  <a:off x="13483652" y="9102351"/>
                  <a:ext cx="26694" cy="37762"/>
                </a:xfrm>
                <a:custGeom>
                  <a:avLst/>
                  <a:gdLst>
                    <a:gd name="connsiteX0" fmla="*/ 9115 w 26694"/>
                    <a:gd name="connsiteY0" fmla="*/ 37763 h 37762"/>
                    <a:gd name="connsiteX1" fmla="*/ 9115 w 26694"/>
                    <a:gd name="connsiteY1" fmla="*/ 8464 h 37762"/>
                    <a:gd name="connsiteX2" fmla="*/ 0 w 26694"/>
                    <a:gd name="connsiteY2" fmla="*/ 8464 h 37762"/>
                    <a:gd name="connsiteX3" fmla="*/ 0 w 26694"/>
                    <a:gd name="connsiteY3" fmla="*/ 0 h 37762"/>
                    <a:gd name="connsiteX4" fmla="*/ 26694 w 26694"/>
                    <a:gd name="connsiteY4" fmla="*/ 0 h 37762"/>
                    <a:gd name="connsiteX5" fmla="*/ 26694 w 26694"/>
                    <a:gd name="connsiteY5" fmla="*/ 8464 h 37762"/>
                    <a:gd name="connsiteX6" fmla="*/ 17579 w 26694"/>
                    <a:gd name="connsiteY6" fmla="*/ 8464 h 37762"/>
                    <a:gd name="connsiteX7" fmla="*/ 17579 w 26694"/>
                    <a:gd name="connsiteY7" fmla="*/ 37763 h 37762"/>
                    <a:gd name="connsiteX8" fmla="*/ 9115 w 26694"/>
                    <a:gd name="connsiteY8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694" h="37762">
                      <a:moveTo>
                        <a:pt x="9115" y="37763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6694" y="0"/>
                      </a:lnTo>
                      <a:lnTo>
                        <a:pt x="26694" y="8464"/>
                      </a:lnTo>
                      <a:lnTo>
                        <a:pt x="17579" y="8464"/>
                      </a:lnTo>
                      <a:lnTo>
                        <a:pt x="17579" y="37763"/>
                      </a:lnTo>
                      <a:lnTo>
                        <a:pt x="9115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" name="Полилиния: фигура 370">
                  <a:extLst>
                    <a:ext uri="{FF2B5EF4-FFF2-40B4-BE49-F238E27FC236}">
                      <a16:creationId xmlns:a16="http://schemas.microsoft.com/office/drawing/2014/main" id="{0629DF37-617F-5971-B31F-AFFD83A6191F}"/>
                    </a:ext>
                  </a:extLst>
                </p:cNvPr>
                <p:cNvSpPr/>
                <p:nvPr/>
              </p:nvSpPr>
              <p:spPr>
                <a:xfrm>
                  <a:off x="13508393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3439 w 33855"/>
                    <a:gd name="connsiteY4" fmla="*/ 37763 h 37762"/>
                    <a:gd name="connsiteX5" fmla="*/ 22137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3 h 37762"/>
                    <a:gd name="connsiteX8" fmla="*/ 0 w 33855"/>
                    <a:gd name="connsiteY8" fmla="*/ 37763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6928 w 33855"/>
                    <a:gd name="connsiteY11" fmla="*/ 7813 h 37762"/>
                    <a:gd name="connsiteX12" fmla="*/ 16277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3439" y="37763"/>
                      </a:lnTo>
                      <a:lnTo>
                        <a:pt x="22137" y="31252"/>
                      </a:lnTo>
                      <a:lnTo>
                        <a:pt x="11068" y="31252"/>
                      </a:lnTo>
                      <a:lnTo>
                        <a:pt x="9766" y="37763"/>
                      </a:lnTo>
                      <a:lnTo>
                        <a:pt x="0" y="37763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6928" y="7813"/>
                      </a:lnTo>
                      <a:lnTo>
                        <a:pt x="16277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" name="Полилиния: фигура 371">
                  <a:extLst>
                    <a:ext uri="{FF2B5EF4-FFF2-40B4-BE49-F238E27FC236}">
                      <a16:creationId xmlns:a16="http://schemas.microsoft.com/office/drawing/2014/main" id="{2DA7599D-68EF-545E-F619-007AA91E5025}"/>
                    </a:ext>
                  </a:extLst>
                </p:cNvPr>
                <p:cNvSpPr/>
                <p:nvPr/>
              </p:nvSpPr>
              <p:spPr>
                <a:xfrm>
                  <a:off x="13546155" y="910235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3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3 h 37762"/>
                    <a:gd name="connsiteX7" fmla="*/ 19532 w 33204"/>
                    <a:gd name="connsiteY7" fmla="*/ 37763 h 37762"/>
                    <a:gd name="connsiteX8" fmla="*/ 9115 w 33204"/>
                    <a:gd name="connsiteY8" fmla="*/ 9766 h 37762"/>
                    <a:gd name="connsiteX9" fmla="*/ 9115 w 33204"/>
                    <a:gd name="connsiteY9" fmla="*/ 37763 h 37762"/>
                    <a:gd name="connsiteX10" fmla="*/ 0 w 33204"/>
                    <a:gd name="connsiteY10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3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3"/>
                      </a:lnTo>
                      <a:lnTo>
                        <a:pt x="19532" y="37763"/>
                      </a:lnTo>
                      <a:lnTo>
                        <a:pt x="9115" y="9766"/>
                      </a:lnTo>
                      <a:lnTo>
                        <a:pt x="9115" y="37763"/>
                      </a:lnTo>
                      <a:lnTo>
                        <a:pt x="0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" name="Полилиния: фигура 372">
                  <a:extLst>
                    <a:ext uri="{FF2B5EF4-FFF2-40B4-BE49-F238E27FC236}">
                      <a16:creationId xmlns:a16="http://schemas.microsoft.com/office/drawing/2014/main" id="{E768A302-3EC7-0820-87C2-3A633A0A4A0F}"/>
                    </a:ext>
                  </a:extLst>
                </p:cNvPr>
                <p:cNvSpPr/>
                <p:nvPr/>
              </p:nvSpPr>
              <p:spPr>
                <a:xfrm>
                  <a:off x="13585220" y="9102351"/>
                  <a:ext cx="27996" cy="37762"/>
                </a:xfrm>
                <a:custGeom>
                  <a:avLst/>
                  <a:gdLst>
                    <a:gd name="connsiteX0" fmla="*/ 0 w 27996"/>
                    <a:gd name="connsiteY0" fmla="*/ 37763 h 37762"/>
                    <a:gd name="connsiteX1" fmla="*/ 0 w 27996"/>
                    <a:gd name="connsiteY1" fmla="*/ 28647 h 37762"/>
                    <a:gd name="connsiteX2" fmla="*/ 16277 w 27996"/>
                    <a:gd name="connsiteY2" fmla="*/ 8464 h 37762"/>
                    <a:gd name="connsiteX3" fmla="*/ 651 w 27996"/>
                    <a:gd name="connsiteY3" fmla="*/ 8464 h 37762"/>
                    <a:gd name="connsiteX4" fmla="*/ 651 w 27996"/>
                    <a:gd name="connsiteY4" fmla="*/ 0 h 37762"/>
                    <a:gd name="connsiteX5" fmla="*/ 27996 w 27996"/>
                    <a:gd name="connsiteY5" fmla="*/ 0 h 37762"/>
                    <a:gd name="connsiteX6" fmla="*/ 27996 w 27996"/>
                    <a:gd name="connsiteY6" fmla="*/ 9115 h 37762"/>
                    <a:gd name="connsiteX7" fmla="*/ 11719 w 27996"/>
                    <a:gd name="connsiteY7" fmla="*/ 28647 h 37762"/>
                    <a:gd name="connsiteX8" fmla="*/ 27996 w 27996"/>
                    <a:gd name="connsiteY8" fmla="*/ 28647 h 37762"/>
                    <a:gd name="connsiteX9" fmla="*/ 27996 w 27996"/>
                    <a:gd name="connsiteY9" fmla="*/ 37111 h 37762"/>
                    <a:gd name="connsiteX10" fmla="*/ 0 w 27996"/>
                    <a:gd name="connsiteY10" fmla="*/ 37111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996" h="37762">
                      <a:moveTo>
                        <a:pt x="0" y="37763"/>
                      </a:moveTo>
                      <a:lnTo>
                        <a:pt x="0" y="28647"/>
                      </a:lnTo>
                      <a:lnTo>
                        <a:pt x="16277" y="8464"/>
                      </a:lnTo>
                      <a:lnTo>
                        <a:pt x="651" y="8464"/>
                      </a:lnTo>
                      <a:lnTo>
                        <a:pt x="651" y="0"/>
                      </a:lnTo>
                      <a:lnTo>
                        <a:pt x="27996" y="0"/>
                      </a:lnTo>
                      <a:lnTo>
                        <a:pt x="27996" y="9115"/>
                      </a:lnTo>
                      <a:lnTo>
                        <a:pt x="11719" y="28647"/>
                      </a:lnTo>
                      <a:lnTo>
                        <a:pt x="27996" y="28647"/>
                      </a:lnTo>
                      <a:lnTo>
                        <a:pt x="27996" y="37111"/>
                      </a:lnTo>
                      <a:lnTo>
                        <a:pt x="0" y="3711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" name="Полилиния: фигура 373">
                  <a:extLst>
                    <a:ext uri="{FF2B5EF4-FFF2-40B4-BE49-F238E27FC236}">
                      <a16:creationId xmlns:a16="http://schemas.microsoft.com/office/drawing/2014/main" id="{967C35D8-BD72-0882-50E1-EBB3B18DC37A}"/>
                    </a:ext>
                  </a:extLst>
                </p:cNvPr>
                <p:cNvSpPr/>
                <p:nvPr/>
              </p:nvSpPr>
              <p:spPr>
                <a:xfrm>
                  <a:off x="13616472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4090 w 33855"/>
                    <a:gd name="connsiteY4" fmla="*/ 37763 h 37762"/>
                    <a:gd name="connsiteX5" fmla="*/ 22788 w 33855"/>
                    <a:gd name="connsiteY5" fmla="*/ 31252 h 37762"/>
                    <a:gd name="connsiteX6" fmla="*/ 11719 w 33855"/>
                    <a:gd name="connsiteY6" fmla="*/ 31252 h 37762"/>
                    <a:gd name="connsiteX7" fmla="*/ 10417 w 33855"/>
                    <a:gd name="connsiteY7" fmla="*/ 37763 h 37762"/>
                    <a:gd name="connsiteX8" fmla="*/ 0 w 33855"/>
                    <a:gd name="connsiteY8" fmla="*/ 37763 h 37762"/>
                    <a:gd name="connsiteX9" fmla="*/ 13673 w 33855"/>
                    <a:gd name="connsiteY9" fmla="*/ 23439 h 37762"/>
                    <a:gd name="connsiteX10" fmla="*/ 21486 w 33855"/>
                    <a:gd name="connsiteY10" fmla="*/ 23439 h 37762"/>
                    <a:gd name="connsiteX11" fmla="*/ 18230 w 33855"/>
                    <a:gd name="connsiteY11" fmla="*/ 7813 h 37762"/>
                    <a:gd name="connsiteX12" fmla="*/ 17579 w 33855"/>
                    <a:gd name="connsiteY12" fmla="*/ 7813 h 37762"/>
                    <a:gd name="connsiteX13" fmla="*/ 13673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4090" y="37763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3"/>
                      </a:lnTo>
                      <a:lnTo>
                        <a:pt x="0" y="37763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5" name="Полилиния: фигура 374">
                  <a:extLst>
                    <a:ext uri="{FF2B5EF4-FFF2-40B4-BE49-F238E27FC236}">
                      <a16:creationId xmlns:a16="http://schemas.microsoft.com/office/drawing/2014/main" id="{50847DDC-3FD3-41F6-4ECF-5D43C723FBEB}"/>
                    </a:ext>
                  </a:extLst>
                </p:cNvPr>
                <p:cNvSpPr/>
                <p:nvPr/>
              </p:nvSpPr>
              <p:spPr>
                <a:xfrm>
                  <a:off x="13384037" y="915053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2 h 37762"/>
                    <a:gd name="connsiteX9" fmla="*/ 13022 w 31251"/>
                    <a:gd name="connsiteY9" fmla="*/ 37762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115 w 31251"/>
                    <a:gd name="connsiteY13" fmla="*/ 16277 h 37762"/>
                    <a:gd name="connsiteX14" fmla="*/ 9115 w 31251"/>
                    <a:gd name="connsiteY14" fmla="*/ 22788 h 37762"/>
                    <a:gd name="connsiteX15" fmla="*/ 10417 w 31251"/>
                    <a:gd name="connsiteY15" fmla="*/ 28647 h 37762"/>
                    <a:gd name="connsiteX16" fmla="*/ 14324 w 31251"/>
                    <a:gd name="connsiteY16" fmla="*/ 29950 h 37762"/>
                    <a:gd name="connsiteX17" fmla="*/ 16277 w 31251"/>
                    <a:gd name="connsiteY17" fmla="*/ 29950 h 37762"/>
                    <a:gd name="connsiteX18" fmla="*/ 20183 w 31251"/>
                    <a:gd name="connsiteY18" fmla="*/ 28647 h 37762"/>
                    <a:gd name="connsiteX19" fmla="*/ 21486 w 31251"/>
                    <a:gd name="connsiteY19" fmla="*/ 22788 h 37762"/>
                    <a:gd name="connsiteX20" fmla="*/ 21486 w 31251"/>
                    <a:gd name="connsiteY20" fmla="*/ 16277 h 37762"/>
                    <a:gd name="connsiteX21" fmla="*/ 20183 w 31251"/>
                    <a:gd name="connsiteY21" fmla="*/ 10417 h 37762"/>
                    <a:gd name="connsiteX22" fmla="*/ 16277 w 31251"/>
                    <a:gd name="connsiteY22" fmla="*/ 9115 h 37762"/>
                    <a:gd name="connsiteX23" fmla="*/ 14324 w 31251"/>
                    <a:gd name="connsiteY23" fmla="*/ 9115 h 37762"/>
                    <a:gd name="connsiteX24" fmla="*/ 10417 w 31251"/>
                    <a:gd name="connsiteY24" fmla="*/ 10417 h 37762"/>
                    <a:gd name="connsiteX25" fmla="*/ 9115 w 31251"/>
                    <a:gd name="connsiteY25" fmla="*/ 16277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651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2"/>
                        <a:pt x="17579" y="37762"/>
                      </a:cubicBezTo>
                      <a:lnTo>
                        <a:pt x="13022" y="37762"/>
                      </a:lnTo>
                      <a:cubicBezTo>
                        <a:pt x="8464" y="37762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115" y="16277"/>
                      </a:moveTo>
                      <a:lnTo>
                        <a:pt x="9115" y="22788"/>
                      </a:lnTo>
                      <a:cubicBezTo>
                        <a:pt x="9115" y="26043"/>
                        <a:pt x="9766" y="27996"/>
                        <a:pt x="10417" y="28647"/>
                      </a:cubicBezTo>
                      <a:cubicBezTo>
                        <a:pt x="11068" y="29299"/>
                        <a:pt x="12370" y="29950"/>
                        <a:pt x="14324" y="29950"/>
                      </a:cubicBezTo>
                      <a:lnTo>
                        <a:pt x="16277" y="29950"/>
                      </a:lnTo>
                      <a:cubicBezTo>
                        <a:pt x="18230" y="29950"/>
                        <a:pt x="19532" y="29299"/>
                        <a:pt x="20183" y="28647"/>
                      </a:cubicBezTo>
                      <a:cubicBezTo>
                        <a:pt x="20834" y="27996"/>
                        <a:pt x="21486" y="26043"/>
                        <a:pt x="21486" y="22788"/>
                      </a:cubicBezTo>
                      <a:lnTo>
                        <a:pt x="21486" y="16277"/>
                      </a:lnTo>
                      <a:cubicBezTo>
                        <a:pt x="21486" y="13022"/>
                        <a:pt x="20834" y="11068"/>
                        <a:pt x="20183" y="10417"/>
                      </a:cubicBezTo>
                      <a:cubicBezTo>
                        <a:pt x="19532" y="9766"/>
                        <a:pt x="18230" y="9115"/>
                        <a:pt x="16277" y="9115"/>
                      </a:cubicBezTo>
                      <a:lnTo>
                        <a:pt x="14324" y="9115"/>
                      </a:lnTo>
                      <a:cubicBezTo>
                        <a:pt x="12370" y="9115"/>
                        <a:pt x="11068" y="9766"/>
                        <a:pt x="10417" y="10417"/>
                      </a:cubicBezTo>
                      <a:cubicBezTo>
                        <a:pt x="9766" y="11068"/>
                        <a:pt x="9115" y="13022"/>
                        <a:pt x="9115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" name="Полилиния: фигура 375">
                  <a:extLst>
                    <a:ext uri="{FF2B5EF4-FFF2-40B4-BE49-F238E27FC236}">
                      <a16:creationId xmlns:a16="http://schemas.microsoft.com/office/drawing/2014/main" id="{F2FC0487-40DF-2E74-915A-015A45353B2F}"/>
                    </a:ext>
                  </a:extLst>
                </p:cNvPr>
                <p:cNvSpPr/>
                <p:nvPr/>
              </p:nvSpPr>
              <p:spPr>
                <a:xfrm>
                  <a:off x="13420497" y="9150531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" name="Полилиния: фигура 376">
                  <a:extLst>
                    <a:ext uri="{FF2B5EF4-FFF2-40B4-BE49-F238E27FC236}">
                      <a16:creationId xmlns:a16="http://schemas.microsoft.com/office/drawing/2014/main" id="{5297F3DD-BF5E-AE4B-305A-F24B26F04E2E}"/>
                    </a:ext>
                  </a:extLst>
                </p:cNvPr>
                <p:cNvSpPr/>
                <p:nvPr/>
              </p:nvSpPr>
              <p:spPr>
                <a:xfrm>
                  <a:off x="13452400" y="9150531"/>
                  <a:ext cx="31902" cy="39064"/>
                </a:xfrm>
                <a:custGeom>
                  <a:avLst/>
                  <a:gdLst>
                    <a:gd name="connsiteX0" fmla="*/ 31903 w 31902"/>
                    <a:gd name="connsiteY0" fmla="*/ 12370 h 39064"/>
                    <a:gd name="connsiteX1" fmla="*/ 22788 w 31902"/>
                    <a:gd name="connsiteY1" fmla="*/ 12370 h 39064"/>
                    <a:gd name="connsiteX2" fmla="*/ 21486 w 31902"/>
                    <a:gd name="connsiteY2" fmla="*/ 9766 h 39064"/>
                    <a:gd name="connsiteX3" fmla="*/ 17579 w 31902"/>
                    <a:gd name="connsiteY3" fmla="*/ 9115 h 39064"/>
                    <a:gd name="connsiteX4" fmla="*/ 14975 w 31902"/>
                    <a:gd name="connsiteY4" fmla="*/ 9115 h 39064"/>
                    <a:gd name="connsiteX5" fmla="*/ 11068 w 31902"/>
                    <a:gd name="connsiteY5" fmla="*/ 10417 h 39064"/>
                    <a:gd name="connsiteX6" fmla="*/ 9766 w 31902"/>
                    <a:gd name="connsiteY6" fmla="*/ 16277 h 39064"/>
                    <a:gd name="connsiteX7" fmla="*/ 9766 w 31902"/>
                    <a:gd name="connsiteY7" fmla="*/ 22788 h 39064"/>
                    <a:gd name="connsiteX8" fmla="*/ 11068 w 31902"/>
                    <a:gd name="connsiteY8" fmla="*/ 28647 h 39064"/>
                    <a:gd name="connsiteX9" fmla="*/ 14975 w 31902"/>
                    <a:gd name="connsiteY9" fmla="*/ 29950 h 39064"/>
                    <a:gd name="connsiteX10" fmla="*/ 17579 w 31902"/>
                    <a:gd name="connsiteY10" fmla="*/ 29950 h 39064"/>
                    <a:gd name="connsiteX11" fmla="*/ 21486 w 31902"/>
                    <a:gd name="connsiteY11" fmla="*/ 29299 h 39064"/>
                    <a:gd name="connsiteX12" fmla="*/ 22788 w 31902"/>
                    <a:gd name="connsiteY12" fmla="*/ 26694 h 39064"/>
                    <a:gd name="connsiteX13" fmla="*/ 22788 w 31902"/>
                    <a:gd name="connsiteY13" fmla="*/ 25392 h 39064"/>
                    <a:gd name="connsiteX14" fmla="*/ 17579 w 31902"/>
                    <a:gd name="connsiteY14" fmla="*/ 25392 h 39064"/>
                    <a:gd name="connsiteX15" fmla="*/ 17579 w 31902"/>
                    <a:gd name="connsiteY15" fmla="*/ 18230 h 39064"/>
                    <a:gd name="connsiteX16" fmla="*/ 31903 w 31902"/>
                    <a:gd name="connsiteY16" fmla="*/ 18230 h 39064"/>
                    <a:gd name="connsiteX17" fmla="*/ 31903 w 31902"/>
                    <a:gd name="connsiteY17" fmla="*/ 24741 h 39064"/>
                    <a:gd name="connsiteX18" fmla="*/ 28647 w 31902"/>
                    <a:gd name="connsiteY18" fmla="*/ 35809 h 39064"/>
                    <a:gd name="connsiteX19" fmla="*/ 18881 w 31902"/>
                    <a:gd name="connsiteY19" fmla="*/ 39065 h 39064"/>
                    <a:gd name="connsiteX20" fmla="*/ 12370 w 31902"/>
                    <a:gd name="connsiteY20" fmla="*/ 39065 h 39064"/>
                    <a:gd name="connsiteX21" fmla="*/ 3255 w 31902"/>
                    <a:gd name="connsiteY21" fmla="*/ 35158 h 39064"/>
                    <a:gd name="connsiteX22" fmla="*/ 0 w 31902"/>
                    <a:gd name="connsiteY22" fmla="*/ 23439 h 39064"/>
                    <a:gd name="connsiteX23" fmla="*/ 0 w 31902"/>
                    <a:gd name="connsiteY23" fmla="*/ 16928 h 39064"/>
                    <a:gd name="connsiteX24" fmla="*/ 3255 w 31902"/>
                    <a:gd name="connsiteY24" fmla="*/ 3906 h 39064"/>
                    <a:gd name="connsiteX25" fmla="*/ 13022 w 31902"/>
                    <a:gd name="connsiteY25" fmla="*/ 0 h 39064"/>
                    <a:gd name="connsiteX26" fmla="*/ 18230 w 31902"/>
                    <a:gd name="connsiteY26" fmla="*/ 0 h 39064"/>
                    <a:gd name="connsiteX27" fmla="*/ 27345 w 31902"/>
                    <a:gd name="connsiteY27" fmla="*/ 3255 h 39064"/>
                    <a:gd name="connsiteX28" fmla="*/ 30601 w 31902"/>
                    <a:gd name="connsiteY28" fmla="*/ 11068 h 39064"/>
                    <a:gd name="connsiteX29" fmla="*/ 30601 w 31902"/>
                    <a:gd name="connsiteY29" fmla="*/ 12370 h 39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1902" h="39064">
                      <a:moveTo>
                        <a:pt x="31903" y="12370"/>
                      </a:moveTo>
                      <a:lnTo>
                        <a:pt x="22788" y="12370"/>
                      </a:lnTo>
                      <a:cubicBezTo>
                        <a:pt x="22788" y="11068"/>
                        <a:pt x="22137" y="10417"/>
                        <a:pt x="21486" y="9766"/>
                      </a:cubicBezTo>
                      <a:cubicBezTo>
                        <a:pt x="20834" y="9115"/>
                        <a:pt x="19532" y="9115"/>
                        <a:pt x="17579" y="9115"/>
                      </a:cubicBezTo>
                      <a:lnTo>
                        <a:pt x="14975" y="9115"/>
                      </a:lnTo>
                      <a:cubicBezTo>
                        <a:pt x="13022" y="9115"/>
                        <a:pt x="11719" y="9766"/>
                        <a:pt x="11068" y="10417"/>
                      </a:cubicBezTo>
                      <a:cubicBezTo>
                        <a:pt x="10417" y="11068"/>
                        <a:pt x="9766" y="13022"/>
                        <a:pt x="9766" y="16277"/>
                      </a:cubicBezTo>
                      <a:lnTo>
                        <a:pt x="9766" y="22788"/>
                      </a:lnTo>
                      <a:cubicBezTo>
                        <a:pt x="9766" y="26043"/>
                        <a:pt x="10417" y="27996"/>
                        <a:pt x="11068" y="28647"/>
                      </a:cubicBezTo>
                      <a:cubicBezTo>
                        <a:pt x="11719" y="29299"/>
                        <a:pt x="13022" y="29950"/>
                        <a:pt x="14975" y="29950"/>
                      </a:cubicBezTo>
                      <a:lnTo>
                        <a:pt x="17579" y="29950"/>
                      </a:lnTo>
                      <a:cubicBezTo>
                        <a:pt x="19532" y="29950"/>
                        <a:pt x="20834" y="29950"/>
                        <a:pt x="21486" y="29299"/>
                      </a:cubicBezTo>
                      <a:cubicBezTo>
                        <a:pt x="22137" y="28647"/>
                        <a:pt x="22788" y="27996"/>
                        <a:pt x="22788" y="26694"/>
                      </a:cubicBezTo>
                      <a:lnTo>
                        <a:pt x="22788" y="25392"/>
                      </a:lnTo>
                      <a:lnTo>
                        <a:pt x="17579" y="25392"/>
                      </a:lnTo>
                      <a:lnTo>
                        <a:pt x="17579" y="18230"/>
                      </a:lnTo>
                      <a:lnTo>
                        <a:pt x="31903" y="18230"/>
                      </a:lnTo>
                      <a:lnTo>
                        <a:pt x="31903" y="24741"/>
                      </a:lnTo>
                      <a:cubicBezTo>
                        <a:pt x="31903" y="29950"/>
                        <a:pt x="30601" y="33856"/>
                        <a:pt x="28647" y="35809"/>
                      </a:cubicBezTo>
                      <a:cubicBezTo>
                        <a:pt x="26694" y="38414"/>
                        <a:pt x="23439" y="39065"/>
                        <a:pt x="18881" y="39065"/>
                      </a:cubicBezTo>
                      <a:lnTo>
                        <a:pt x="12370" y="39065"/>
                      </a:lnTo>
                      <a:cubicBezTo>
                        <a:pt x="8464" y="39065"/>
                        <a:pt x="5860" y="37762"/>
                        <a:pt x="3255" y="35158"/>
                      </a:cubicBezTo>
                      <a:cubicBezTo>
                        <a:pt x="1302" y="32554"/>
                        <a:pt x="0" y="28647"/>
                        <a:pt x="0" y="23439"/>
                      </a:cubicBezTo>
                      <a:lnTo>
                        <a:pt x="0" y="16928"/>
                      </a:lnTo>
                      <a:cubicBezTo>
                        <a:pt x="0" y="11068"/>
                        <a:pt x="1302" y="6511"/>
                        <a:pt x="3255" y="3906"/>
                      </a:cubicBezTo>
                      <a:cubicBezTo>
                        <a:pt x="5209" y="1302"/>
                        <a:pt x="8464" y="0"/>
                        <a:pt x="13022" y="0"/>
                      </a:cubicBezTo>
                      <a:lnTo>
                        <a:pt x="18230" y="0"/>
                      </a:lnTo>
                      <a:cubicBezTo>
                        <a:pt x="22137" y="0"/>
                        <a:pt x="24741" y="1302"/>
                        <a:pt x="27345" y="3255"/>
                      </a:cubicBezTo>
                      <a:cubicBezTo>
                        <a:pt x="29950" y="5209"/>
                        <a:pt x="30601" y="7813"/>
                        <a:pt x="30601" y="11068"/>
                      </a:cubicBezTo>
                      <a:lnTo>
                        <a:pt x="30601" y="1237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" name="Полилиния: фигура 377">
                  <a:extLst>
                    <a:ext uri="{FF2B5EF4-FFF2-40B4-BE49-F238E27FC236}">
                      <a16:creationId xmlns:a16="http://schemas.microsoft.com/office/drawing/2014/main" id="{E9EC0842-722E-2479-7DAE-F2B6EE604CB0}"/>
                    </a:ext>
                  </a:extLst>
                </p:cNvPr>
                <p:cNvSpPr/>
                <p:nvPr/>
              </p:nvSpPr>
              <p:spPr>
                <a:xfrm>
                  <a:off x="13486907" y="9150531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022 w 33856"/>
                    <a:gd name="connsiteY9" fmla="*/ 23439 h 37762"/>
                    <a:gd name="connsiteX10" fmla="*/ 20834 w 33856"/>
                    <a:gd name="connsiteY10" fmla="*/ 23439 h 37762"/>
                    <a:gd name="connsiteX11" fmla="*/ 17579 w 33856"/>
                    <a:gd name="connsiteY11" fmla="*/ 7813 h 37762"/>
                    <a:gd name="connsiteX12" fmla="*/ 16928 w 33856"/>
                    <a:gd name="connsiteY12" fmla="*/ 7813 h 37762"/>
                    <a:gd name="connsiteX13" fmla="*/ 13022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9" name="Полилиния: фигура 378">
                  <a:extLst>
                    <a:ext uri="{FF2B5EF4-FFF2-40B4-BE49-F238E27FC236}">
                      <a16:creationId xmlns:a16="http://schemas.microsoft.com/office/drawing/2014/main" id="{4351F9F9-79EE-1632-881F-CB8F09F4ECE7}"/>
                    </a:ext>
                  </a:extLst>
                </p:cNvPr>
                <p:cNvSpPr/>
                <p:nvPr/>
              </p:nvSpPr>
              <p:spPr>
                <a:xfrm>
                  <a:off x="13524670" y="915053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" name="Полилиния: фигура 379">
                  <a:extLst>
                    <a:ext uri="{FF2B5EF4-FFF2-40B4-BE49-F238E27FC236}">
                      <a16:creationId xmlns:a16="http://schemas.microsoft.com/office/drawing/2014/main" id="{1E181627-B24A-2E99-15BB-CCC3F231EB5E}"/>
                    </a:ext>
                  </a:extLst>
                </p:cNvPr>
                <p:cNvSpPr/>
                <p:nvPr/>
              </p:nvSpPr>
              <p:spPr>
                <a:xfrm>
                  <a:off x="13565037" y="9150531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" name="Полилиния: фигура 380">
                  <a:extLst>
                    <a:ext uri="{FF2B5EF4-FFF2-40B4-BE49-F238E27FC236}">
                      <a16:creationId xmlns:a16="http://schemas.microsoft.com/office/drawing/2014/main" id="{51CDC41C-CDE8-F258-F495-44FCCF17CE19}"/>
                    </a:ext>
                  </a:extLst>
                </p:cNvPr>
                <p:cNvSpPr/>
                <p:nvPr/>
              </p:nvSpPr>
              <p:spPr>
                <a:xfrm>
                  <a:off x="13579360" y="9151182"/>
                  <a:ext cx="29949" cy="37762"/>
                </a:xfrm>
                <a:custGeom>
                  <a:avLst/>
                  <a:gdLst>
                    <a:gd name="connsiteX0" fmla="*/ 29950 w 29949"/>
                    <a:gd name="connsiteY0" fmla="*/ 22788 h 37762"/>
                    <a:gd name="connsiteX1" fmla="*/ 29950 w 29949"/>
                    <a:gd name="connsiteY1" fmla="*/ 24090 h 37762"/>
                    <a:gd name="connsiteX2" fmla="*/ 26694 w 29949"/>
                    <a:gd name="connsiteY2" fmla="*/ 34507 h 37762"/>
                    <a:gd name="connsiteX3" fmla="*/ 16928 w 29949"/>
                    <a:gd name="connsiteY3" fmla="*/ 37763 h 37762"/>
                    <a:gd name="connsiteX4" fmla="*/ 13673 w 29949"/>
                    <a:gd name="connsiteY4" fmla="*/ 37763 h 37762"/>
                    <a:gd name="connsiteX5" fmla="*/ 3255 w 29949"/>
                    <a:gd name="connsiteY5" fmla="*/ 34507 h 37762"/>
                    <a:gd name="connsiteX6" fmla="*/ 0 w 29949"/>
                    <a:gd name="connsiteY6" fmla="*/ 22788 h 37762"/>
                    <a:gd name="connsiteX7" fmla="*/ 0 w 29949"/>
                    <a:gd name="connsiteY7" fmla="*/ 14975 h 37762"/>
                    <a:gd name="connsiteX8" fmla="*/ 3255 w 29949"/>
                    <a:gd name="connsiteY8" fmla="*/ 3255 h 37762"/>
                    <a:gd name="connsiteX9" fmla="*/ 13673 w 29949"/>
                    <a:gd name="connsiteY9" fmla="*/ 0 h 37762"/>
                    <a:gd name="connsiteX10" fmla="*/ 16277 w 29949"/>
                    <a:gd name="connsiteY10" fmla="*/ 0 h 37762"/>
                    <a:gd name="connsiteX11" fmla="*/ 26694 w 29949"/>
                    <a:gd name="connsiteY11" fmla="*/ 3255 h 37762"/>
                    <a:gd name="connsiteX12" fmla="*/ 29298 w 29949"/>
                    <a:gd name="connsiteY12" fmla="*/ 13673 h 37762"/>
                    <a:gd name="connsiteX13" fmla="*/ 29298 w 29949"/>
                    <a:gd name="connsiteY13" fmla="*/ 14324 h 37762"/>
                    <a:gd name="connsiteX14" fmla="*/ 20183 w 29949"/>
                    <a:gd name="connsiteY14" fmla="*/ 14324 h 37762"/>
                    <a:gd name="connsiteX15" fmla="*/ 20183 w 29949"/>
                    <a:gd name="connsiteY15" fmla="*/ 13673 h 37762"/>
                    <a:gd name="connsiteX16" fmla="*/ 18881 w 29949"/>
                    <a:gd name="connsiteY16" fmla="*/ 9766 h 37762"/>
                    <a:gd name="connsiteX17" fmla="*/ 14975 w 29949"/>
                    <a:gd name="connsiteY17" fmla="*/ 8464 h 37762"/>
                    <a:gd name="connsiteX18" fmla="*/ 11068 w 29949"/>
                    <a:gd name="connsiteY18" fmla="*/ 9766 h 37762"/>
                    <a:gd name="connsiteX19" fmla="*/ 11068 w 29949"/>
                    <a:gd name="connsiteY19" fmla="*/ 15626 h 37762"/>
                    <a:gd name="connsiteX20" fmla="*/ 11068 w 29949"/>
                    <a:gd name="connsiteY20" fmla="*/ 22137 h 37762"/>
                    <a:gd name="connsiteX21" fmla="*/ 12370 w 29949"/>
                    <a:gd name="connsiteY21" fmla="*/ 27996 h 37762"/>
                    <a:gd name="connsiteX22" fmla="*/ 16277 w 29949"/>
                    <a:gd name="connsiteY22" fmla="*/ 29299 h 37762"/>
                    <a:gd name="connsiteX23" fmla="*/ 20183 w 29949"/>
                    <a:gd name="connsiteY23" fmla="*/ 27996 h 37762"/>
                    <a:gd name="connsiteX24" fmla="*/ 21486 w 29949"/>
                    <a:gd name="connsiteY24" fmla="*/ 24090 h 37762"/>
                    <a:gd name="connsiteX25" fmla="*/ 21486 w 29949"/>
                    <a:gd name="connsiteY25" fmla="*/ 22788 h 37762"/>
                    <a:gd name="connsiteX26" fmla="*/ 29950 w 29949"/>
                    <a:gd name="connsiteY26" fmla="*/ 22788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9949" h="37762">
                      <a:moveTo>
                        <a:pt x="29950" y="22788"/>
                      </a:moveTo>
                      <a:lnTo>
                        <a:pt x="29950" y="24090"/>
                      </a:lnTo>
                      <a:cubicBezTo>
                        <a:pt x="29950" y="29299"/>
                        <a:pt x="28647" y="32554"/>
                        <a:pt x="26694" y="34507"/>
                      </a:cubicBezTo>
                      <a:cubicBezTo>
                        <a:pt x="24741" y="36460"/>
                        <a:pt x="21486" y="37763"/>
                        <a:pt x="16928" y="37763"/>
                      </a:cubicBezTo>
                      <a:lnTo>
                        <a:pt x="13673" y="37763"/>
                      </a:lnTo>
                      <a:cubicBezTo>
                        <a:pt x="9115" y="37763"/>
                        <a:pt x="5209" y="36460"/>
                        <a:pt x="3255" y="34507"/>
                      </a:cubicBezTo>
                      <a:cubicBezTo>
                        <a:pt x="1302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ubicBezTo>
                        <a:pt x="0" y="9115"/>
                        <a:pt x="1302" y="5209"/>
                        <a:pt x="3255" y="3255"/>
                      </a:cubicBezTo>
                      <a:cubicBezTo>
                        <a:pt x="5209" y="1302"/>
                        <a:pt x="8464" y="0"/>
                        <a:pt x="13673" y="0"/>
                      </a:cubicBezTo>
                      <a:lnTo>
                        <a:pt x="16277" y="0"/>
                      </a:lnTo>
                      <a:cubicBezTo>
                        <a:pt x="20834" y="0"/>
                        <a:pt x="24741" y="1302"/>
                        <a:pt x="26694" y="3255"/>
                      </a:cubicBezTo>
                      <a:cubicBezTo>
                        <a:pt x="28647" y="5209"/>
                        <a:pt x="29298" y="8464"/>
                        <a:pt x="29298" y="13673"/>
                      </a:cubicBezTo>
                      <a:lnTo>
                        <a:pt x="29298" y="14324"/>
                      </a:lnTo>
                      <a:lnTo>
                        <a:pt x="20183" y="14324"/>
                      </a:lnTo>
                      <a:lnTo>
                        <a:pt x="20183" y="13673"/>
                      </a:lnTo>
                      <a:cubicBezTo>
                        <a:pt x="20183" y="11719"/>
                        <a:pt x="19532" y="10417"/>
                        <a:pt x="18881" y="9766"/>
                      </a:cubicBezTo>
                      <a:cubicBezTo>
                        <a:pt x="18230" y="9115"/>
                        <a:pt x="16928" y="8464"/>
                        <a:pt x="14975" y="8464"/>
                      </a:cubicBez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11068" y="10417"/>
                        <a:pt x="11068" y="12370"/>
                        <a:pt x="11068" y="15626"/>
                      </a:cubicBezTo>
                      <a:lnTo>
                        <a:pt x="11068" y="22137"/>
                      </a:lnTo>
                      <a:cubicBezTo>
                        <a:pt x="11068" y="25392"/>
                        <a:pt x="11719" y="27345"/>
                        <a:pt x="12370" y="27996"/>
                      </a:cubicBezTo>
                      <a:cubicBezTo>
                        <a:pt x="13022" y="28647"/>
                        <a:pt x="14324" y="29299"/>
                        <a:pt x="16277" y="29299"/>
                      </a:cubicBezTo>
                      <a:cubicBezTo>
                        <a:pt x="18230" y="29299"/>
                        <a:pt x="19532" y="28647"/>
                        <a:pt x="20183" y="27996"/>
                      </a:cubicBezTo>
                      <a:cubicBezTo>
                        <a:pt x="20834" y="27345"/>
                        <a:pt x="21486" y="26043"/>
                        <a:pt x="21486" y="24090"/>
                      </a:cubicBezTo>
                      <a:lnTo>
                        <a:pt x="21486" y="22788"/>
                      </a:lnTo>
                      <a:lnTo>
                        <a:pt x="29950" y="2278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" name="Полилиния: фигура 381">
                  <a:extLst>
                    <a:ext uri="{FF2B5EF4-FFF2-40B4-BE49-F238E27FC236}">
                      <a16:creationId xmlns:a16="http://schemas.microsoft.com/office/drawing/2014/main" id="{25CCE815-CEA6-9BD0-85DF-F04A37626B22}"/>
                    </a:ext>
                  </a:extLst>
                </p:cNvPr>
                <p:cNvSpPr/>
                <p:nvPr/>
              </p:nvSpPr>
              <p:spPr>
                <a:xfrm>
                  <a:off x="13611914" y="915053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2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2 h 37762"/>
                    <a:gd name="connsiteX4" fmla="*/ 24090 w 33855"/>
                    <a:gd name="connsiteY4" fmla="*/ 37762 h 37762"/>
                    <a:gd name="connsiteX5" fmla="*/ 22788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2 h 37762"/>
                    <a:gd name="connsiteX8" fmla="*/ 0 w 33855"/>
                    <a:gd name="connsiteY8" fmla="*/ 37762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7579 w 33855"/>
                    <a:gd name="connsiteY11" fmla="*/ 7813 h 37762"/>
                    <a:gd name="connsiteX12" fmla="*/ 16928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068" y="31252"/>
                      </a:lnTo>
                      <a:lnTo>
                        <a:pt x="9766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" name="Полилиния: фигура 382">
                  <a:extLst>
                    <a:ext uri="{FF2B5EF4-FFF2-40B4-BE49-F238E27FC236}">
                      <a16:creationId xmlns:a16="http://schemas.microsoft.com/office/drawing/2014/main" id="{9D319AB1-0B40-28CD-F9BD-9A964847D53A}"/>
                    </a:ext>
                  </a:extLst>
                </p:cNvPr>
                <p:cNvSpPr/>
                <p:nvPr/>
              </p:nvSpPr>
              <p:spPr>
                <a:xfrm>
                  <a:off x="13385339" y="9199362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4" name="Полилиния: фигура 383">
                  <a:extLst>
                    <a:ext uri="{FF2B5EF4-FFF2-40B4-BE49-F238E27FC236}">
                      <a16:creationId xmlns:a16="http://schemas.microsoft.com/office/drawing/2014/main" id="{C6A44691-BCE7-DCCC-DE85-B8A3FBAB36A9}"/>
                    </a:ext>
                  </a:extLst>
                </p:cNvPr>
                <p:cNvSpPr/>
                <p:nvPr/>
              </p:nvSpPr>
              <p:spPr>
                <a:xfrm>
                  <a:off x="13401616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5" name="Полилиния: фигура 384">
                  <a:extLst>
                    <a:ext uri="{FF2B5EF4-FFF2-40B4-BE49-F238E27FC236}">
                      <a16:creationId xmlns:a16="http://schemas.microsoft.com/office/drawing/2014/main" id="{2611298C-B3BE-418F-AFD1-4625D3C785D5}"/>
                    </a:ext>
                  </a:extLst>
                </p:cNvPr>
                <p:cNvSpPr/>
                <p:nvPr/>
              </p:nvSpPr>
              <p:spPr>
                <a:xfrm>
                  <a:off x="13439379" y="9199362"/>
                  <a:ext cx="27345" cy="37762"/>
                </a:xfrm>
                <a:custGeom>
                  <a:avLst/>
                  <a:gdLst>
                    <a:gd name="connsiteX0" fmla="*/ 9115 w 27345"/>
                    <a:gd name="connsiteY0" fmla="*/ 37762 h 37762"/>
                    <a:gd name="connsiteX1" fmla="*/ 9115 w 27345"/>
                    <a:gd name="connsiteY1" fmla="*/ 8464 h 37762"/>
                    <a:gd name="connsiteX2" fmla="*/ 0 w 27345"/>
                    <a:gd name="connsiteY2" fmla="*/ 8464 h 37762"/>
                    <a:gd name="connsiteX3" fmla="*/ 0 w 27345"/>
                    <a:gd name="connsiteY3" fmla="*/ 0 h 37762"/>
                    <a:gd name="connsiteX4" fmla="*/ 27345 w 27345"/>
                    <a:gd name="connsiteY4" fmla="*/ 0 h 37762"/>
                    <a:gd name="connsiteX5" fmla="*/ 27345 w 27345"/>
                    <a:gd name="connsiteY5" fmla="*/ 8464 h 37762"/>
                    <a:gd name="connsiteX6" fmla="*/ 18230 w 27345"/>
                    <a:gd name="connsiteY6" fmla="*/ 8464 h 37762"/>
                    <a:gd name="connsiteX7" fmla="*/ 18230 w 27345"/>
                    <a:gd name="connsiteY7" fmla="*/ 37762 h 37762"/>
                    <a:gd name="connsiteX8" fmla="*/ 9115 w 27345"/>
                    <a:gd name="connsiteY8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45" h="37762">
                      <a:moveTo>
                        <a:pt x="9115" y="37762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7345" y="0"/>
                      </a:lnTo>
                      <a:lnTo>
                        <a:pt x="27345" y="8464"/>
                      </a:lnTo>
                      <a:lnTo>
                        <a:pt x="18230" y="8464"/>
                      </a:lnTo>
                      <a:lnTo>
                        <a:pt x="18230" y="37762"/>
                      </a:lnTo>
                      <a:lnTo>
                        <a:pt x="9115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" name="Полилиния: фигура 385">
                  <a:extLst>
                    <a:ext uri="{FF2B5EF4-FFF2-40B4-BE49-F238E27FC236}">
                      <a16:creationId xmlns:a16="http://schemas.microsoft.com/office/drawing/2014/main" id="{E8BDD80A-8B1F-FDF0-AB94-4E2444DB3F3D}"/>
                    </a:ext>
                  </a:extLst>
                </p:cNvPr>
                <p:cNvSpPr/>
                <p:nvPr/>
              </p:nvSpPr>
              <p:spPr>
                <a:xfrm>
                  <a:off x="13471933" y="9199362"/>
                  <a:ext cx="26043" cy="37762"/>
                </a:xfrm>
                <a:custGeom>
                  <a:avLst/>
                  <a:gdLst>
                    <a:gd name="connsiteX0" fmla="*/ 0 w 26043"/>
                    <a:gd name="connsiteY0" fmla="*/ 37762 h 37762"/>
                    <a:gd name="connsiteX1" fmla="*/ 0 w 26043"/>
                    <a:gd name="connsiteY1" fmla="*/ 0 h 37762"/>
                    <a:gd name="connsiteX2" fmla="*/ 26043 w 26043"/>
                    <a:gd name="connsiteY2" fmla="*/ 0 h 37762"/>
                    <a:gd name="connsiteX3" fmla="*/ 26043 w 26043"/>
                    <a:gd name="connsiteY3" fmla="*/ 8464 h 37762"/>
                    <a:gd name="connsiteX4" fmla="*/ 9115 w 26043"/>
                    <a:gd name="connsiteY4" fmla="*/ 8464 h 37762"/>
                    <a:gd name="connsiteX5" fmla="*/ 9115 w 26043"/>
                    <a:gd name="connsiteY5" fmla="*/ 14975 h 37762"/>
                    <a:gd name="connsiteX6" fmla="*/ 25392 w 26043"/>
                    <a:gd name="connsiteY6" fmla="*/ 14975 h 37762"/>
                    <a:gd name="connsiteX7" fmla="*/ 25392 w 26043"/>
                    <a:gd name="connsiteY7" fmla="*/ 22137 h 37762"/>
                    <a:gd name="connsiteX8" fmla="*/ 9115 w 26043"/>
                    <a:gd name="connsiteY8" fmla="*/ 22137 h 37762"/>
                    <a:gd name="connsiteX9" fmla="*/ 9115 w 26043"/>
                    <a:gd name="connsiteY9" fmla="*/ 29299 h 37762"/>
                    <a:gd name="connsiteX10" fmla="*/ 26043 w 26043"/>
                    <a:gd name="connsiteY10" fmla="*/ 29299 h 37762"/>
                    <a:gd name="connsiteX11" fmla="*/ 26043 w 26043"/>
                    <a:gd name="connsiteY11" fmla="*/ 37762 h 37762"/>
                    <a:gd name="connsiteX12" fmla="*/ 0 w 26043"/>
                    <a:gd name="connsiteY12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043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26043" y="0"/>
                      </a:lnTo>
                      <a:lnTo>
                        <a:pt x="26043" y="8464"/>
                      </a:lnTo>
                      <a:lnTo>
                        <a:pt x="9115" y="8464"/>
                      </a:lnTo>
                      <a:lnTo>
                        <a:pt x="9115" y="14975"/>
                      </a:lnTo>
                      <a:lnTo>
                        <a:pt x="25392" y="14975"/>
                      </a:lnTo>
                      <a:lnTo>
                        <a:pt x="25392" y="22137"/>
                      </a:lnTo>
                      <a:lnTo>
                        <a:pt x="9115" y="22137"/>
                      </a:lnTo>
                      <a:lnTo>
                        <a:pt x="9115" y="29299"/>
                      </a:lnTo>
                      <a:lnTo>
                        <a:pt x="26043" y="29299"/>
                      </a:lnTo>
                      <a:lnTo>
                        <a:pt x="26043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" name="Полилиния: фигура 386">
                  <a:extLst>
                    <a:ext uri="{FF2B5EF4-FFF2-40B4-BE49-F238E27FC236}">
                      <a16:creationId xmlns:a16="http://schemas.microsoft.com/office/drawing/2014/main" id="{9685BD21-9B58-ECF8-C5E0-C2772FCBF22F}"/>
                    </a:ext>
                  </a:extLst>
                </p:cNvPr>
                <p:cNvSpPr/>
                <p:nvPr/>
              </p:nvSpPr>
              <p:spPr>
                <a:xfrm>
                  <a:off x="13504486" y="9199362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" name="Полилиния: фигура 387">
                  <a:extLst>
                    <a:ext uri="{FF2B5EF4-FFF2-40B4-BE49-F238E27FC236}">
                      <a16:creationId xmlns:a16="http://schemas.microsoft.com/office/drawing/2014/main" id="{8FA0B87F-8218-F751-EA42-8333A36F813F}"/>
                    </a:ext>
                  </a:extLst>
                </p:cNvPr>
                <p:cNvSpPr/>
                <p:nvPr/>
              </p:nvSpPr>
              <p:spPr>
                <a:xfrm>
                  <a:off x="13538342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9" name="Полилиния: фигура 388">
                  <a:extLst>
                    <a:ext uri="{FF2B5EF4-FFF2-40B4-BE49-F238E27FC236}">
                      <a16:creationId xmlns:a16="http://schemas.microsoft.com/office/drawing/2014/main" id="{B516DF58-DE43-36D0-A51B-54CBE447FE02}"/>
                    </a:ext>
                  </a:extLst>
                </p:cNvPr>
                <p:cNvSpPr/>
                <p:nvPr/>
              </p:nvSpPr>
              <p:spPr>
                <a:xfrm>
                  <a:off x="13575454" y="9199362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673 w 33856"/>
                    <a:gd name="connsiteY9" fmla="*/ 23439 h 37762"/>
                    <a:gd name="connsiteX10" fmla="*/ 21486 w 33856"/>
                    <a:gd name="connsiteY10" fmla="*/ 23439 h 37762"/>
                    <a:gd name="connsiteX11" fmla="*/ 18230 w 33856"/>
                    <a:gd name="connsiteY11" fmla="*/ 7813 h 37762"/>
                    <a:gd name="connsiteX12" fmla="*/ 17579 w 33856"/>
                    <a:gd name="connsiteY12" fmla="*/ 7813 h 37762"/>
                    <a:gd name="connsiteX13" fmla="*/ 13673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342" name="Полилиния: фигура 341">
                <a:extLst>
                  <a:ext uri="{FF2B5EF4-FFF2-40B4-BE49-F238E27FC236}">
                    <a16:creationId xmlns:a16="http://schemas.microsoft.com/office/drawing/2014/main" id="{31565E30-E076-A709-E884-E0F01E937F74}"/>
                  </a:ext>
                </a:extLst>
              </p:cNvPr>
              <p:cNvSpPr/>
              <p:nvPr/>
            </p:nvSpPr>
            <p:spPr>
              <a:xfrm>
                <a:off x="13271401" y="8799600"/>
                <a:ext cx="151049" cy="331398"/>
              </a:xfrm>
              <a:custGeom>
                <a:avLst/>
                <a:gdLst>
                  <a:gd name="connsiteX0" fmla="*/ 144539 w 151049"/>
                  <a:gd name="connsiteY0" fmla="*/ 208996 h 331398"/>
                  <a:gd name="connsiteX1" fmla="*/ 134773 w 151049"/>
                  <a:gd name="connsiteY1" fmla="*/ 209647 h 331398"/>
                  <a:gd name="connsiteX2" fmla="*/ 134773 w 151049"/>
                  <a:gd name="connsiteY2" fmla="*/ 187510 h 331398"/>
                  <a:gd name="connsiteX3" fmla="*/ 132820 w 151049"/>
                  <a:gd name="connsiteY3" fmla="*/ 186859 h 331398"/>
                  <a:gd name="connsiteX4" fmla="*/ 132820 w 151049"/>
                  <a:gd name="connsiteY4" fmla="*/ 209647 h 331398"/>
                  <a:gd name="connsiteX5" fmla="*/ 118496 w 151049"/>
                  <a:gd name="connsiteY5" fmla="*/ 210298 h 331398"/>
                  <a:gd name="connsiteX6" fmla="*/ 118496 w 151049"/>
                  <a:gd name="connsiteY6" fmla="*/ 181651 h 331398"/>
                  <a:gd name="connsiteX7" fmla="*/ 116543 w 151049"/>
                  <a:gd name="connsiteY7" fmla="*/ 181000 h 331398"/>
                  <a:gd name="connsiteX8" fmla="*/ 116543 w 151049"/>
                  <a:gd name="connsiteY8" fmla="*/ 210298 h 331398"/>
                  <a:gd name="connsiteX9" fmla="*/ 116543 w 151049"/>
                  <a:gd name="connsiteY9" fmla="*/ 210298 h 331398"/>
                  <a:gd name="connsiteX10" fmla="*/ 116543 w 151049"/>
                  <a:gd name="connsiteY10" fmla="*/ 210298 h 331398"/>
                  <a:gd name="connsiteX11" fmla="*/ 98964 w 151049"/>
                  <a:gd name="connsiteY11" fmla="*/ 211600 h 331398"/>
                  <a:gd name="connsiteX12" fmla="*/ 98964 w 151049"/>
                  <a:gd name="connsiteY12" fmla="*/ 178395 h 331398"/>
                  <a:gd name="connsiteX13" fmla="*/ 112636 w 151049"/>
                  <a:gd name="connsiteY13" fmla="*/ 179697 h 331398"/>
                  <a:gd name="connsiteX14" fmla="*/ 118496 w 151049"/>
                  <a:gd name="connsiteY14" fmla="*/ 175791 h 331398"/>
                  <a:gd name="connsiteX15" fmla="*/ 118496 w 151049"/>
                  <a:gd name="connsiteY15" fmla="*/ 147144 h 331398"/>
                  <a:gd name="connsiteX16" fmla="*/ 132820 w 151049"/>
                  <a:gd name="connsiteY16" fmla="*/ 151050 h 331398"/>
                  <a:gd name="connsiteX17" fmla="*/ 132820 w 151049"/>
                  <a:gd name="connsiteY17" fmla="*/ 164723 h 331398"/>
                  <a:gd name="connsiteX18" fmla="*/ 134773 w 151049"/>
                  <a:gd name="connsiteY18" fmla="*/ 163421 h 331398"/>
                  <a:gd name="connsiteX19" fmla="*/ 134773 w 151049"/>
                  <a:gd name="connsiteY19" fmla="*/ 152352 h 331398"/>
                  <a:gd name="connsiteX20" fmla="*/ 144539 w 151049"/>
                  <a:gd name="connsiteY20" fmla="*/ 154957 h 331398"/>
                  <a:gd name="connsiteX21" fmla="*/ 144539 w 151049"/>
                  <a:gd name="connsiteY21" fmla="*/ 156259 h 331398"/>
                  <a:gd name="connsiteX22" fmla="*/ 150399 w 151049"/>
                  <a:gd name="connsiteY22" fmla="*/ 151701 h 331398"/>
                  <a:gd name="connsiteX23" fmla="*/ 150399 w 151049"/>
                  <a:gd name="connsiteY23" fmla="*/ 98964 h 331398"/>
                  <a:gd name="connsiteX24" fmla="*/ 150399 w 151049"/>
                  <a:gd name="connsiteY24" fmla="*/ 97011 h 331398"/>
                  <a:gd name="connsiteX25" fmla="*/ 651 w 151049"/>
                  <a:gd name="connsiteY25" fmla="*/ 0 h 331398"/>
                  <a:gd name="connsiteX26" fmla="*/ 0 w 151049"/>
                  <a:gd name="connsiteY26" fmla="*/ 326841 h 331398"/>
                  <a:gd name="connsiteX27" fmla="*/ 0 w 151049"/>
                  <a:gd name="connsiteY27" fmla="*/ 331399 h 331398"/>
                  <a:gd name="connsiteX28" fmla="*/ 149097 w 151049"/>
                  <a:gd name="connsiteY28" fmla="*/ 269546 h 331398"/>
                  <a:gd name="connsiteX29" fmla="*/ 151050 w 151049"/>
                  <a:gd name="connsiteY29" fmla="*/ 268895 h 331398"/>
                  <a:gd name="connsiteX30" fmla="*/ 151050 w 151049"/>
                  <a:gd name="connsiteY30" fmla="*/ 193370 h 331398"/>
                  <a:gd name="connsiteX31" fmla="*/ 145190 w 151049"/>
                  <a:gd name="connsiteY31" fmla="*/ 191417 h 331398"/>
                  <a:gd name="connsiteX32" fmla="*/ 144539 w 151049"/>
                  <a:gd name="connsiteY32" fmla="*/ 208996 h 331398"/>
                  <a:gd name="connsiteX33" fmla="*/ 144539 w 151049"/>
                  <a:gd name="connsiteY33" fmla="*/ 152352 h 331398"/>
                  <a:gd name="connsiteX34" fmla="*/ 134773 w 151049"/>
                  <a:gd name="connsiteY34" fmla="*/ 149748 h 331398"/>
                  <a:gd name="connsiteX35" fmla="*/ 134773 w 151049"/>
                  <a:gd name="connsiteY35" fmla="*/ 149748 h 331398"/>
                  <a:gd name="connsiteX36" fmla="*/ 134773 w 151049"/>
                  <a:gd name="connsiteY36" fmla="*/ 149748 h 331398"/>
                  <a:gd name="connsiteX37" fmla="*/ 134773 w 151049"/>
                  <a:gd name="connsiteY37" fmla="*/ 121752 h 331398"/>
                  <a:gd name="connsiteX38" fmla="*/ 144539 w 151049"/>
                  <a:gd name="connsiteY38" fmla="*/ 126309 h 331398"/>
                  <a:gd name="connsiteX39" fmla="*/ 144539 w 151049"/>
                  <a:gd name="connsiteY39" fmla="*/ 152352 h 331398"/>
                  <a:gd name="connsiteX40" fmla="*/ 144539 w 151049"/>
                  <a:gd name="connsiteY40" fmla="*/ 100266 h 331398"/>
                  <a:gd name="connsiteX41" fmla="*/ 144539 w 151049"/>
                  <a:gd name="connsiteY41" fmla="*/ 124356 h 331398"/>
                  <a:gd name="connsiteX42" fmla="*/ 134773 w 151049"/>
                  <a:gd name="connsiteY42" fmla="*/ 119798 h 331398"/>
                  <a:gd name="connsiteX43" fmla="*/ 134773 w 151049"/>
                  <a:gd name="connsiteY43" fmla="*/ 119798 h 331398"/>
                  <a:gd name="connsiteX44" fmla="*/ 134773 w 151049"/>
                  <a:gd name="connsiteY44" fmla="*/ 119798 h 331398"/>
                  <a:gd name="connsiteX45" fmla="*/ 134773 w 151049"/>
                  <a:gd name="connsiteY45" fmla="*/ 94406 h 331398"/>
                  <a:gd name="connsiteX46" fmla="*/ 144539 w 151049"/>
                  <a:gd name="connsiteY46" fmla="*/ 100266 h 331398"/>
                  <a:gd name="connsiteX47" fmla="*/ 118496 w 151049"/>
                  <a:gd name="connsiteY47" fmla="*/ 83338 h 331398"/>
                  <a:gd name="connsiteX48" fmla="*/ 132820 w 151049"/>
                  <a:gd name="connsiteY48" fmla="*/ 92453 h 331398"/>
                  <a:gd name="connsiteX49" fmla="*/ 132820 w 151049"/>
                  <a:gd name="connsiteY49" fmla="*/ 118496 h 331398"/>
                  <a:gd name="connsiteX50" fmla="*/ 118496 w 151049"/>
                  <a:gd name="connsiteY50" fmla="*/ 111985 h 331398"/>
                  <a:gd name="connsiteX51" fmla="*/ 118496 w 151049"/>
                  <a:gd name="connsiteY51" fmla="*/ 111985 h 331398"/>
                  <a:gd name="connsiteX52" fmla="*/ 118496 w 151049"/>
                  <a:gd name="connsiteY52" fmla="*/ 111985 h 331398"/>
                  <a:gd name="connsiteX53" fmla="*/ 118496 w 151049"/>
                  <a:gd name="connsiteY53" fmla="*/ 83338 h 331398"/>
                  <a:gd name="connsiteX54" fmla="*/ 118496 w 151049"/>
                  <a:gd name="connsiteY54" fmla="*/ 113939 h 331398"/>
                  <a:gd name="connsiteX55" fmla="*/ 132820 w 151049"/>
                  <a:gd name="connsiteY55" fmla="*/ 120449 h 331398"/>
                  <a:gd name="connsiteX56" fmla="*/ 132820 w 151049"/>
                  <a:gd name="connsiteY56" fmla="*/ 120449 h 331398"/>
                  <a:gd name="connsiteX57" fmla="*/ 132820 w 151049"/>
                  <a:gd name="connsiteY57" fmla="*/ 120449 h 331398"/>
                  <a:gd name="connsiteX58" fmla="*/ 132820 w 151049"/>
                  <a:gd name="connsiteY58" fmla="*/ 149097 h 331398"/>
                  <a:gd name="connsiteX59" fmla="*/ 118496 w 151049"/>
                  <a:gd name="connsiteY59" fmla="*/ 145190 h 331398"/>
                  <a:gd name="connsiteX60" fmla="*/ 118496 w 151049"/>
                  <a:gd name="connsiteY60" fmla="*/ 113939 h 331398"/>
                  <a:gd name="connsiteX61" fmla="*/ 99615 w 151049"/>
                  <a:gd name="connsiteY61" fmla="*/ 70968 h 331398"/>
                  <a:gd name="connsiteX62" fmla="*/ 117194 w 151049"/>
                  <a:gd name="connsiteY62" fmla="*/ 82036 h 331398"/>
                  <a:gd name="connsiteX63" fmla="*/ 117194 w 151049"/>
                  <a:gd name="connsiteY63" fmla="*/ 110683 h 331398"/>
                  <a:gd name="connsiteX64" fmla="*/ 99615 w 151049"/>
                  <a:gd name="connsiteY64" fmla="*/ 102219 h 331398"/>
                  <a:gd name="connsiteX65" fmla="*/ 99615 w 151049"/>
                  <a:gd name="connsiteY65" fmla="*/ 102219 h 331398"/>
                  <a:gd name="connsiteX66" fmla="*/ 99615 w 151049"/>
                  <a:gd name="connsiteY66" fmla="*/ 102219 h 331398"/>
                  <a:gd name="connsiteX67" fmla="*/ 99615 w 151049"/>
                  <a:gd name="connsiteY67" fmla="*/ 70968 h 331398"/>
                  <a:gd name="connsiteX68" fmla="*/ 98964 w 151049"/>
                  <a:gd name="connsiteY68" fmla="*/ 104824 h 331398"/>
                  <a:gd name="connsiteX69" fmla="*/ 116543 w 151049"/>
                  <a:gd name="connsiteY69" fmla="*/ 113288 h 331398"/>
                  <a:gd name="connsiteX70" fmla="*/ 116543 w 151049"/>
                  <a:gd name="connsiteY70" fmla="*/ 144539 h 331398"/>
                  <a:gd name="connsiteX71" fmla="*/ 98964 w 151049"/>
                  <a:gd name="connsiteY71" fmla="*/ 139331 h 331398"/>
                  <a:gd name="connsiteX72" fmla="*/ 98964 w 151049"/>
                  <a:gd name="connsiteY72" fmla="*/ 104824 h 331398"/>
                  <a:gd name="connsiteX73" fmla="*/ 98964 w 151049"/>
                  <a:gd name="connsiteY73" fmla="*/ 141284 h 331398"/>
                  <a:gd name="connsiteX74" fmla="*/ 116543 w 151049"/>
                  <a:gd name="connsiteY74" fmla="*/ 146493 h 331398"/>
                  <a:gd name="connsiteX75" fmla="*/ 116543 w 151049"/>
                  <a:gd name="connsiteY75" fmla="*/ 176442 h 331398"/>
                  <a:gd name="connsiteX76" fmla="*/ 116543 w 151049"/>
                  <a:gd name="connsiteY76" fmla="*/ 176442 h 331398"/>
                  <a:gd name="connsiteX77" fmla="*/ 116543 w 151049"/>
                  <a:gd name="connsiteY77" fmla="*/ 176442 h 331398"/>
                  <a:gd name="connsiteX78" fmla="*/ 98964 w 151049"/>
                  <a:gd name="connsiteY78" fmla="*/ 174489 h 331398"/>
                  <a:gd name="connsiteX79" fmla="*/ 98964 w 151049"/>
                  <a:gd name="connsiteY79" fmla="*/ 141284 h 331398"/>
                  <a:gd name="connsiteX80" fmla="*/ 41669 w 151049"/>
                  <a:gd name="connsiteY80" fmla="*/ 307309 h 331398"/>
                  <a:gd name="connsiteX81" fmla="*/ 5860 w 151049"/>
                  <a:gd name="connsiteY81" fmla="*/ 322284 h 331398"/>
                  <a:gd name="connsiteX82" fmla="*/ 5860 w 151049"/>
                  <a:gd name="connsiteY82" fmla="*/ 272802 h 331398"/>
                  <a:gd name="connsiteX83" fmla="*/ 41669 w 151049"/>
                  <a:gd name="connsiteY83" fmla="*/ 264338 h 331398"/>
                  <a:gd name="connsiteX84" fmla="*/ 41669 w 151049"/>
                  <a:gd name="connsiteY84" fmla="*/ 307309 h 331398"/>
                  <a:gd name="connsiteX85" fmla="*/ 42320 w 151049"/>
                  <a:gd name="connsiteY85" fmla="*/ 261733 h 331398"/>
                  <a:gd name="connsiteX86" fmla="*/ 6511 w 151049"/>
                  <a:gd name="connsiteY86" fmla="*/ 270197 h 331398"/>
                  <a:gd name="connsiteX87" fmla="*/ 6511 w 151049"/>
                  <a:gd name="connsiteY87" fmla="*/ 218762 h 331398"/>
                  <a:gd name="connsiteX88" fmla="*/ 42320 w 151049"/>
                  <a:gd name="connsiteY88" fmla="*/ 216809 h 331398"/>
                  <a:gd name="connsiteX89" fmla="*/ 42320 w 151049"/>
                  <a:gd name="connsiteY89" fmla="*/ 216809 h 331398"/>
                  <a:gd name="connsiteX90" fmla="*/ 42320 w 151049"/>
                  <a:gd name="connsiteY90" fmla="*/ 216809 h 331398"/>
                  <a:gd name="connsiteX91" fmla="*/ 42320 w 151049"/>
                  <a:gd name="connsiteY91" fmla="*/ 261733 h 331398"/>
                  <a:gd name="connsiteX92" fmla="*/ 42320 w 151049"/>
                  <a:gd name="connsiteY92" fmla="*/ 214856 h 331398"/>
                  <a:gd name="connsiteX93" fmla="*/ 6511 w 151049"/>
                  <a:gd name="connsiteY93" fmla="*/ 216809 h 331398"/>
                  <a:gd name="connsiteX94" fmla="*/ 6511 w 151049"/>
                  <a:gd name="connsiteY94" fmla="*/ 167327 h 331398"/>
                  <a:gd name="connsiteX95" fmla="*/ 42320 w 151049"/>
                  <a:gd name="connsiteY95" fmla="*/ 171234 h 331398"/>
                  <a:gd name="connsiteX96" fmla="*/ 42320 w 151049"/>
                  <a:gd name="connsiteY96" fmla="*/ 214856 h 331398"/>
                  <a:gd name="connsiteX97" fmla="*/ 42320 w 151049"/>
                  <a:gd name="connsiteY97" fmla="*/ 167978 h 331398"/>
                  <a:gd name="connsiteX98" fmla="*/ 6511 w 151049"/>
                  <a:gd name="connsiteY98" fmla="*/ 163421 h 331398"/>
                  <a:gd name="connsiteX99" fmla="*/ 6511 w 151049"/>
                  <a:gd name="connsiteY99" fmla="*/ 114590 h 331398"/>
                  <a:gd name="connsiteX100" fmla="*/ 42320 w 151049"/>
                  <a:gd name="connsiteY100" fmla="*/ 125007 h 331398"/>
                  <a:gd name="connsiteX101" fmla="*/ 42320 w 151049"/>
                  <a:gd name="connsiteY101" fmla="*/ 167978 h 331398"/>
                  <a:gd name="connsiteX102" fmla="*/ 42320 w 151049"/>
                  <a:gd name="connsiteY102" fmla="*/ 122403 h 331398"/>
                  <a:gd name="connsiteX103" fmla="*/ 42320 w 151049"/>
                  <a:gd name="connsiteY103" fmla="*/ 122403 h 331398"/>
                  <a:gd name="connsiteX104" fmla="*/ 6511 w 151049"/>
                  <a:gd name="connsiteY104" fmla="*/ 111985 h 331398"/>
                  <a:gd name="connsiteX105" fmla="*/ 6511 w 151049"/>
                  <a:gd name="connsiteY105" fmla="*/ 61201 h 331398"/>
                  <a:gd name="connsiteX106" fmla="*/ 42320 w 151049"/>
                  <a:gd name="connsiteY106" fmla="*/ 78129 h 331398"/>
                  <a:gd name="connsiteX107" fmla="*/ 42320 w 151049"/>
                  <a:gd name="connsiteY107" fmla="*/ 122403 h 331398"/>
                  <a:gd name="connsiteX108" fmla="*/ 42320 w 151049"/>
                  <a:gd name="connsiteY108" fmla="*/ 75525 h 331398"/>
                  <a:gd name="connsiteX109" fmla="*/ 42320 w 151049"/>
                  <a:gd name="connsiteY109" fmla="*/ 75525 h 331398"/>
                  <a:gd name="connsiteX110" fmla="*/ 42320 w 151049"/>
                  <a:gd name="connsiteY110" fmla="*/ 75525 h 331398"/>
                  <a:gd name="connsiteX111" fmla="*/ 6511 w 151049"/>
                  <a:gd name="connsiteY111" fmla="*/ 58597 h 331398"/>
                  <a:gd name="connsiteX112" fmla="*/ 6511 w 151049"/>
                  <a:gd name="connsiteY112" fmla="*/ 10417 h 331398"/>
                  <a:gd name="connsiteX113" fmla="*/ 42320 w 151049"/>
                  <a:gd name="connsiteY113" fmla="*/ 33856 h 331398"/>
                  <a:gd name="connsiteX114" fmla="*/ 42320 w 151049"/>
                  <a:gd name="connsiteY114" fmla="*/ 75525 h 331398"/>
                  <a:gd name="connsiteX115" fmla="*/ 72921 w 151049"/>
                  <a:gd name="connsiteY115" fmla="*/ 294287 h 331398"/>
                  <a:gd name="connsiteX116" fmla="*/ 44273 w 151049"/>
                  <a:gd name="connsiteY116" fmla="*/ 306007 h 331398"/>
                  <a:gd name="connsiteX117" fmla="*/ 44273 w 151049"/>
                  <a:gd name="connsiteY117" fmla="*/ 263687 h 331398"/>
                  <a:gd name="connsiteX118" fmla="*/ 72921 w 151049"/>
                  <a:gd name="connsiteY118" fmla="*/ 257176 h 331398"/>
                  <a:gd name="connsiteX119" fmla="*/ 72921 w 151049"/>
                  <a:gd name="connsiteY119" fmla="*/ 294287 h 331398"/>
                  <a:gd name="connsiteX120" fmla="*/ 72921 w 151049"/>
                  <a:gd name="connsiteY120" fmla="*/ 254571 h 331398"/>
                  <a:gd name="connsiteX121" fmla="*/ 44273 w 151049"/>
                  <a:gd name="connsiteY121" fmla="*/ 261082 h 331398"/>
                  <a:gd name="connsiteX122" fmla="*/ 44273 w 151049"/>
                  <a:gd name="connsiteY122" fmla="*/ 261082 h 331398"/>
                  <a:gd name="connsiteX123" fmla="*/ 44273 w 151049"/>
                  <a:gd name="connsiteY123" fmla="*/ 216809 h 331398"/>
                  <a:gd name="connsiteX124" fmla="*/ 72921 w 151049"/>
                  <a:gd name="connsiteY124" fmla="*/ 214856 h 331398"/>
                  <a:gd name="connsiteX125" fmla="*/ 72921 w 151049"/>
                  <a:gd name="connsiteY125" fmla="*/ 254571 h 331398"/>
                  <a:gd name="connsiteX126" fmla="*/ 72921 w 151049"/>
                  <a:gd name="connsiteY126" fmla="*/ 212902 h 331398"/>
                  <a:gd name="connsiteX127" fmla="*/ 72921 w 151049"/>
                  <a:gd name="connsiteY127" fmla="*/ 212902 h 331398"/>
                  <a:gd name="connsiteX128" fmla="*/ 72921 w 151049"/>
                  <a:gd name="connsiteY128" fmla="*/ 212902 h 331398"/>
                  <a:gd name="connsiteX129" fmla="*/ 44273 w 151049"/>
                  <a:gd name="connsiteY129" fmla="*/ 214205 h 331398"/>
                  <a:gd name="connsiteX130" fmla="*/ 44273 w 151049"/>
                  <a:gd name="connsiteY130" fmla="*/ 171234 h 331398"/>
                  <a:gd name="connsiteX131" fmla="*/ 44273 w 151049"/>
                  <a:gd name="connsiteY131" fmla="*/ 171234 h 331398"/>
                  <a:gd name="connsiteX132" fmla="*/ 44273 w 151049"/>
                  <a:gd name="connsiteY132" fmla="*/ 171234 h 331398"/>
                  <a:gd name="connsiteX133" fmla="*/ 72921 w 151049"/>
                  <a:gd name="connsiteY133" fmla="*/ 174489 h 331398"/>
                  <a:gd name="connsiteX134" fmla="*/ 72921 w 151049"/>
                  <a:gd name="connsiteY134" fmla="*/ 174489 h 331398"/>
                  <a:gd name="connsiteX135" fmla="*/ 72921 w 151049"/>
                  <a:gd name="connsiteY135" fmla="*/ 212902 h 331398"/>
                  <a:gd name="connsiteX136" fmla="*/ 72921 w 151049"/>
                  <a:gd name="connsiteY136" fmla="*/ 171885 h 331398"/>
                  <a:gd name="connsiteX137" fmla="*/ 44273 w 151049"/>
                  <a:gd name="connsiteY137" fmla="*/ 168629 h 331398"/>
                  <a:gd name="connsiteX138" fmla="*/ 44273 w 151049"/>
                  <a:gd name="connsiteY138" fmla="*/ 126309 h 331398"/>
                  <a:gd name="connsiteX139" fmla="*/ 72921 w 151049"/>
                  <a:gd name="connsiteY139" fmla="*/ 134773 h 331398"/>
                  <a:gd name="connsiteX140" fmla="*/ 72921 w 151049"/>
                  <a:gd name="connsiteY140" fmla="*/ 171885 h 331398"/>
                  <a:gd name="connsiteX141" fmla="*/ 72921 w 151049"/>
                  <a:gd name="connsiteY141" fmla="*/ 131518 h 331398"/>
                  <a:gd name="connsiteX142" fmla="*/ 72921 w 151049"/>
                  <a:gd name="connsiteY142" fmla="*/ 131518 h 331398"/>
                  <a:gd name="connsiteX143" fmla="*/ 72921 w 151049"/>
                  <a:gd name="connsiteY143" fmla="*/ 131518 h 331398"/>
                  <a:gd name="connsiteX144" fmla="*/ 44273 w 151049"/>
                  <a:gd name="connsiteY144" fmla="*/ 123054 h 331398"/>
                  <a:gd name="connsiteX145" fmla="*/ 44273 w 151049"/>
                  <a:gd name="connsiteY145" fmla="*/ 79432 h 331398"/>
                  <a:gd name="connsiteX146" fmla="*/ 72270 w 151049"/>
                  <a:gd name="connsiteY146" fmla="*/ 92453 h 331398"/>
                  <a:gd name="connsiteX147" fmla="*/ 72921 w 151049"/>
                  <a:gd name="connsiteY147" fmla="*/ 131518 h 331398"/>
                  <a:gd name="connsiteX148" fmla="*/ 72921 w 151049"/>
                  <a:gd name="connsiteY148" fmla="*/ 90500 h 331398"/>
                  <a:gd name="connsiteX149" fmla="*/ 44924 w 151049"/>
                  <a:gd name="connsiteY149" fmla="*/ 76827 h 331398"/>
                  <a:gd name="connsiteX150" fmla="*/ 44924 w 151049"/>
                  <a:gd name="connsiteY150" fmla="*/ 35158 h 331398"/>
                  <a:gd name="connsiteX151" fmla="*/ 72921 w 151049"/>
                  <a:gd name="connsiteY151" fmla="*/ 53388 h 331398"/>
                  <a:gd name="connsiteX152" fmla="*/ 72921 w 151049"/>
                  <a:gd name="connsiteY152" fmla="*/ 90500 h 331398"/>
                  <a:gd name="connsiteX153" fmla="*/ 97011 w 151049"/>
                  <a:gd name="connsiteY153" fmla="*/ 284521 h 331398"/>
                  <a:gd name="connsiteX154" fmla="*/ 74874 w 151049"/>
                  <a:gd name="connsiteY154" fmla="*/ 293636 h 331398"/>
                  <a:gd name="connsiteX155" fmla="*/ 74874 w 151049"/>
                  <a:gd name="connsiteY155" fmla="*/ 256525 h 331398"/>
                  <a:gd name="connsiteX156" fmla="*/ 97011 w 151049"/>
                  <a:gd name="connsiteY156" fmla="*/ 251316 h 331398"/>
                  <a:gd name="connsiteX157" fmla="*/ 97011 w 151049"/>
                  <a:gd name="connsiteY157" fmla="*/ 284521 h 331398"/>
                  <a:gd name="connsiteX158" fmla="*/ 97011 w 151049"/>
                  <a:gd name="connsiteY158" fmla="*/ 249363 h 331398"/>
                  <a:gd name="connsiteX159" fmla="*/ 97011 w 151049"/>
                  <a:gd name="connsiteY159" fmla="*/ 249363 h 331398"/>
                  <a:gd name="connsiteX160" fmla="*/ 74874 w 151049"/>
                  <a:gd name="connsiteY160" fmla="*/ 254571 h 331398"/>
                  <a:gd name="connsiteX161" fmla="*/ 74874 w 151049"/>
                  <a:gd name="connsiteY161" fmla="*/ 254571 h 331398"/>
                  <a:gd name="connsiteX162" fmla="*/ 74874 w 151049"/>
                  <a:gd name="connsiteY162" fmla="*/ 254571 h 331398"/>
                  <a:gd name="connsiteX163" fmla="*/ 74874 w 151049"/>
                  <a:gd name="connsiteY163" fmla="*/ 215507 h 331398"/>
                  <a:gd name="connsiteX164" fmla="*/ 97011 w 151049"/>
                  <a:gd name="connsiteY164" fmla="*/ 214205 h 331398"/>
                  <a:gd name="connsiteX165" fmla="*/ 97011 w 151049"/>
                  <a:gd name="connsiteY165" fmla="*/ 249363 h 331398"/>
                  <a:gd name="connsiteX166" fmla="*/ 97011 w 151049"/>
                  <a:gd name="connsiteY166" fmla="*/ 211600 h 331398"/>
                  <a:gd name="connsiteX167" fmla="*/ 97011 w 151049"/>
                  <a:gd name="connsiteY167" fmla="*/ 211600 h 331398"/>
                  <a:gd name="connsiteX168" fmla="*/ 97011 w 151049"/>
                  <a:gd name="connsiteY168" fmla="*/ 211600 h 331398"/>
                  <a:gd name="connsiteX169" fmla="*/ 74874 w 151049"/>
                  <a:gd name="connsiteY169" fmla="*/ 212902 h 331398"/>
                  <a:gd name="connsiteX170" fmla="*/ 74874 w 151049"/>
                  <a:gd name="connsiteY170" fmla="*/ 175140 h 331398"/>
                  <a:gd name="connsiteX171" fmla="*/ 97011 w 151049"/>
                  <a:gd name="connsiteY171" fmla="*/ 177744 h 331398"/>
                  <a:gd name="connsiteX172" fmla="*/ 97011 w 151049"/>
                  <a:gd name="connsiteY172" fmla="*/ 177744 h 331398"/>
                  <a:gd name="connsiteX173" fmla="*/ 97011 w 151049"/>
                  <a:gd name="connsiteY173" fmla="*/ 177744 h 331398"/>
                  <a:gd name="connsiteX174" fmla="*/ 97011 w 151049"/>
                  <a:gd name="connsiteY174" fmla="*/ 211600 h 331398"/>
                  <a:gd name="connsiteX175" fmla="*/ 97011 w 151049"/>
                  <a:gd name="connsiteY175" fmla="*/ 174489 h 331398"/>
                  <a:gd name="connsiteX176" fmla="*/ 74874 w 151049"/>
                  <a:gd name="connsiteY176" fmla="*/ 171885 h 331398"/>
                  <a:gd name="connsiteX177" fmla="*/ 74874 w 151049"/>
                  <a:gd name="connsiteY177" fmla="*/ 134773 h 331398"/>
                  <a:gd name="connsiteX178" fmla="*/ 97011 w 151049"/>
                  <a:gd name="connsiteY178" fmla="*/ 141284 h 331398"/>
                  <a:gd name="connsiteX179" fmla="*/ 97011 w 151049"/>
                  <a:gd name="connsiteY179" fmla="*/ 141284 h 331398"/>
                  <a:gd name="connsiteX180" fmla="*/ 97011 w 151049"/>
                  <a:gd name="connsiteY180" fmla="*/ 141284 h 331398"/>
                  <a:gd name="connsiteX181" fmla="*/ 97011 w 151049"/>
                  <a:gd name="connsiteY181" fmla="*/ 174489 h 331398"/>
                  <a:gd name="connsiteX182" fmla="*/ 97011 w 151049"/>
                  <a:gd name="connsiteY182" fmla="*/ 138680 h 331398"/>
                  <a:gd name="connsiteX183" fmla="*/ 74874 w 151049"/>
                  <a:gd name="connsiteY183" fmla="*/ 132169 h 331398"/>
                  <a:gd name="connsiteX184" fmla="*/ 74874 w 151049"/>
                  <a:gd name="connsiteY184" fmla="*/ 93755 h 331398"/>
                  <a:gd name="connsiteX185" fmla="*/ 97011 w 151049"/>
                  <a:gd name="connsiteY185" fmla="*/ 104172 h 331398"/>
                  <a:gd name="connsiteX186" fmla="*/ 97011 w 151049"/>
                  <a:gd name="connsiteY186" fmla="*/ 138680 h 331398"/>
                  <a:gd name="connsiteX187" fmla="*/ 97011 w 151049"/>
                  <a:gd name="connsiteY187" fmla="*/ 101568 h 331398"/>
                  <a:gd name="connsiteX188" fmla="*/ 74874 w 151049"/>
                  <a:gd name="connsiteY188" fmla="*/ 91151 h 331398"/>
                  <a:gd name="connsiteX189" fmla="*/ 74874 w 151049"/>
                  <a:gd name="connsiteY189" fmla="*/ 55342 h 331398"/>
                  <a:gd name="connsiteX190" fmla="*/ 96359 w 151049"/>
                  <a:gd name="connsiteY190" fmla="*/ 69665 h 331398"/>
                  <a:gd name="connsiteX191" fmla="*/ 97011 w 151049"/>
                  <a:gd name="connsiteY191" fmla="*/ 101568 h 331398"/>
                  <a:gd name="connsiteX192" fmla="*/ 116543 w 151049"/>
                  <a:gd name="connsiteY192" fmla="*/ 276057 h 331398"/>
                  <a:gd name="connsiteX193" fmla="*/ 98964 w 151049"/>
                  <a:gd name="connsiteY193" fmla="*/ 283219 h 331398"/>
                  <a:gd name="connsiteX194" fmla="*/ 98964 w 151049"/>
                  <a:gd name="connsiteY194" fmla="*/ 250665 h 331398"/>
                  <a:gd name="connsiteX195" fmla="*/ 116543 w 151049"/>
                  <a:gd name="connsiteY195" fmla="*/ 246759 h 331398"/>
                  <a:gd name="connsiteX196" fmla="*/ 116543 w 151049"/>
                  <a:gd name="connsiteY196" fmla="*/ 276057 h 331398"/>
                  <a:gd name="connsiteX197" fmla="*/ 116543 w 151049"/>
                  <a:gd name="connsiteY197" fmla="*/ 244154 h 331398"/>
                  <a:gd name="connsiteX198" fmla="*/ 98964 w 151049"/>
                  <a:gd name="connsiteY198" fmla="*/ 248061 h 331398"/>
                  <a:gd name="connsiteX199" fmla="*/ 98964 w 151049"/>
                  <a:gd name="connsiteY199" fmla="*/ 213554 h 331398"/>
                  <a:gd name="connsiteX200" fmla="*/ 98964 w 151049"/>
                  <a:gd name="connsiteY200" fmla="*/ 213554 h 331398"/>
                  <a:gd name="connsiteX201" fmla="*/ 98964 w 151049"/>
                  <a:gd name="connsiteY201" fmla="*/ 213554 h 331398"/>
                  <a:gd name="connsiteX202" fmla="*/ 116543 w 151049"/>
                  <a:gd name="connsiteY202" fmla="*/ 212251 h 331398"/>
                  <a:gd name="connsiteX203" fmla="*/ 116543 w 151049"/>
                  <a:gd name="connsiteY203" fmla="*/ 244154 h 331398"/>
                  <a:gd name="connsiteX204" fmla="*/ 118496 w 151049"/>
                  <a:gd name="connsiteY204" fmla="*/ 212902 h 331398"/>
                  <a:gd name="connsiteX205" fmla="*/ 132820 w 151049"/>
                  <a:gd name="connsiteY205" fmla="*/ 212251 h 331398"/>
                  <a:gd name="connsiteX206" fmla="*/ 132820 w 151049"/>
                  <a:gd name="connsiteY206" fmla="*/ 212251 h 331398"/>
                  <a:gd name="connsiteX207" fmla="*/ 132820 w 151049"/>
                  <a:gd name="connsiteY207" fmla="*/ 212251 h 331398"/>
                  <a:gd name="connsiteX208" fmla="*/ 132820 w 151049"/>
                  <a:gd name="connsiteY208" fmla="*/ 240899 h 331398"/>
                  <a:gd name="connsiteX209" fmla="*/ 118496 w 151049"/>
                  <a:gd name="connsiteY209" fmla="*/ 244154 h 331398"/>
                  <a:gd name="connsiteX210" fmla="*/ 118496 w 151049"/>
                  <a:gd name="connsiteY210" fmla="*/ 212902 h 331398"/>
                  <a:gd name="connsiteX211" fmla="*/ 118496 w 151049"/>
                  <a:gd name="connsiteY211" fmla="*/ 275406 h 331398"/>
                  <a:gd name="connsiteX212" fmla="*/ 118496 w 151049"/>
                  <a:gd name="connsiteY212" fmla="*/ 246107 h 331398"/>
                  <a:gd name="connsiteX213" fmla="*/ 132820 w 151049"/>
                  <a:gd name="connsiteY213" fmla="*/ 242852 h 331398"/>
                  <a:gd name="connsiteX214" fmla="*/ 132820 w 151049"/>
                  <a:gd name="connsiteY214" fmla="*/ 269546 h 331398"/>
                  <a:gd name="connsiteX215" fmla="*/ 118496 w 151049"/>
                  <a:gd name="connsiteY215" fmla="*/ 275406 h 331398"/>
                  <a:gd name="connsiteX216" fmla="*/ 144539 w 151049"/>
                  <a:gd name="connsiteY216" fmla="*/ 264338 h 331398"/>
                  <a:gd name="connsiteX217" fmla="*/ 134773 w 151049"/>
                  <a:gd name="connsiteY217" fmla="*/ 268244 h 331398"/>
                  <a:gd name="connsiteX218" fmla="*/ 134773 w 151049"/>
                  <a:gd name="connsiteY218" fmla="*/ 242201 h 331398"/>
                  <a:gd name="connsiteX219" fmla="*/ 144539 w 151049"/>
                  <a:gd name="connsiteY219" fmla="*/ 239597 h 331398"/>
                  <a:gd name="connsiteX220" fmla="*/ 144539 w 151049"/>
                  <a:gd name="connsiteY220" fmla="*/ 264338 h 331398"/>
                  <a:gd name="connsiteX221" fmla="*/ 144539 w 151049"/>
                  <a:gd name="connsiteY221" fmla="*/ 237643 h 331398"/>
                  <a:gd name="connsiteX222" fmla="*/ 134773 w 151049"/>
                  <a:gd name="connsiteY222" fmla="*/ 239597 h 331398"/>
                  <a:gd name="connsiteX223" fmla="*/ 134773 w 151049"/>
                  <a:gd name="connsiteY223" fmla="*/ 239597 h 331398"/>
                  <a:gd name="connsiteX224" fmla="*/ 134773 w 151049"/>
                  <a:gd name="connsiteY224" fmla="*/ 239597 h 331398"/>
                  <a:gd name="connsiteX225" fmla="*/ 134773 w 151049"/>
                  <a:gd name="connsiteY225" fmla="*/ 211600 h 331398"/>
                  <a:gd name="connsiteX226" fmla="*/ 144539 w 151049"/>
                  <a:gd name="connsiteY226" fmla="*/ 210949 h 331398"/>
                  <a:gd name="connsiteX227" fmla="*/ 144539 w 151049"/>
                  <a:gd name="connsiteY227" fmla="*/ 237643 h 331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</a:cxnLst>
                <a:rect l="l" t="t" r="r" b="b"/>
                <a:pathLst>
                  <a:path w="151049" h="331398">
                    <a:moveTo>
                      <a:pt x="144539" y="208996"/>
                    </a:moveTo>
                    <a:lnTo>
                      <a:pt x="134773" y="209647"/>
                    </a:lnTo>
                    <a:lnTo>
                      <a:pt x="134773" y="187510"/>
                    </a:lnTo>
                    <a:lnTo>
                      <a:pt x="132820" y="186859"/>
                    </a:lnTo>
                    <a:lnTo>
                      <a:pt x="132820" y="209647"/>
                    </a:lnTo>
                    <a:lnTo>
                      <a:pt x="118496" y="210298"/>
                    </a:lnTo>
                    <a:lnTo>
                      <a:pt x="118496" y="181651"/>
                    </a:lnTo>
                    <a:lnTo>
                      <a:pt x="116543" y="181000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98964" y="211600"/>
                    </a:lnTo>
                    <a:lnTo>
                      <a:pt x="98964" y="178395"/>
                    </a:lnTo>
                    <a:lnTo>
                      <a:pt x="112636" y="179697"/>
                    </a:lnTo>
                    <a:lnTo>
                      <a:pt x="118496" y="175791"/>
                    </a:lnTo>
                    <a:lnTo>
                      <a:pt x="118496" y="147144"/>
                    </a:lnTo>
                    <a:lnTo>
                      <a:pt x="132820" y="151050"/>
                    </a:lnTo>
                    <a:lnTo>
                      <a:pt x="132820" y="164723"/>
                    </a:lnTo>
                    <a:lnTo>
                      <a:pt x="134773" y="163421"/>
                    </a:lnTo>
                    <a:lnTo>
                      <a:pt x="134773" y="152352"/>
                    </a:lnTo>
                    <a:lnTo>
                      <a:pt x="144539" y="154957"/>
                    </a:lnTo>
                    <a:lnTo>
                      <a:pt x="144539" y="156259"/>
                    </a:lnTo>
                    <a:lnTo>
                      <a:pt x="150399" y="151701"/>
                    </a:lnTo>
                    <a:lnTo>
                      <a:pt x="150399" y="98964"/>
                    </a:lnTo>
                    <a:lnTo>
                      <a:pt x="150399" y="97011"/>
                    </a:lnTo>
                    <a:lnTo>
                      <a:pt x="651" y="0"/>
                    </a:lnTo>
                    <a:lnTo>
                      <a:pt x="0" y="326841"/>
                    </a:lnTo>
                    <a:lnTo>
                      <a:pt x="0" y="331399"/>
                    </a:lnTo>
                    <a:lnTo>
                      <a:pt x="149097" y="269546"/>
                    </a:lnTo>
                    <a:lnTo>
                      <a:pt x="151050" y="268895"/>
                    </a:lnTo>
                    <a:lnTo>
                      <a:pt x="151050" y="193370"/>
                    </a:lnTo>
                    <a:lnTo>
                      <a:pt x="145190" y="191417"/>
                    </a:lnTo>
                    <a:lnTo>
                      <a:pt x="144539" y="208996"/>
                    </a:lnTo>
                    <a:close/>
                    <a:moveTo>
                      <a:pt x="144539" y="152352"/>
                    </a:move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21752"/>
                    </a:lnTo>
                    <a:lnTo>
                      <a:pt x="144539" y="126309"/>
                    </a:lnTo>
                    <a:lnTo>
                      <a:pt x="144539" y="152352"/>
                    </a:lnTo>
                    <a:close/>
                    <a:moveTo>
                      <a:pt x="144539" y="100266"/>
                    </a:moveTo>
                    <a:lnTo>
                      <a:pt x="144539" y="124356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94406"/>
                    </a:lnTo>
                    <a:lnTo>
                      <a:pt x="144539" y="100266"/>
                    </a:lnTo>
                    <a:close/>
                    <a:moveTo>
                      <a:pt x="118496" y="83338"/>
                    </a:moveTo>
                    <a:lnTo>
                      <a:pt x="132820" y="92453"/>
                    </a:lnTo>
                    <a:lnTo>
                      <a:pt x="132820" y="118496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83338"/>
                    </a:lnTo>
                    <a:close/>
                    <a:moveTo>
                      <a:pt x="118496" y="113939"/>
                    </a:move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49097"/>
                    </a:lnTo>
                    <a:lnTo>
                      <a:pt x="118496" y="145190"/>
                    </a:lnTo>
                    <a:lnTo>
                      <a:pt x="118496" y="113939"/>
                    </a:lnTo>
                    <a:close/>
                    <a:moveTo>
                      <a:pt x="99615" y="70968"/>
                    </a:moveTo>
                    <a:lnTo>
                      <a:pt x="117194" y="82036"/>
                    </a:lnTo>
                    <a:lnTo>
                      <a:pt x="117194" y="110683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70968"/>
                    </a:lnTo>
                    <a:close/>
                    <a:moveTo>
                      <a:pt x="98964" y="104824"/>
                    </a:moveTo>
                    <a:lnTo>
                      <a:pt x="116543" y="113288"/>
                    </a:lnTo>
                    <a:lnTo>
                      <a:pt x="116543" y="144539"/>
                    </a:lnTo>
                    <a:lnTo>
                      <a:pt x="98964" y="139331"/>
                    </a:lnTo>
                    <a:lnTo>
                      <a:pt x="98964" y="104824"/>
                    </a:lnTo>
                    <a:close/>
                    <a:moveTo>
                      <a:pt x="98964" y="141284"/>
                    </a:moveTo>
                    <a:lnTo>
                      <a:pt x="116543" y="146493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98964" y="174489"/>
                    </a:lnTo>
                    <a:lnTo>
                      <a:pt x="98964" y="141284"/>
                    </a:lnTo>
                    <a:close/>
                    <a:moveTo>
                      <a:pt x="41669" y="307309"/>
                    </a:moveTo>
                    <a:lnTo>
                      <a:pt x="5860" y="322284"/>
                    </a:lnTo>
                    <a:lnTo>
                      <a:pt x="5860" y="272802"/>
                    </a:lnTo>
                    <a:lnTo>
                      <a:pt x="41669" y="264338"/>
                    </a:lnTo>
                    <a:lnTo>
                      <a:pt x="41669" y="307309"/>
                    </a:lnTo>
                    <a:close/>
                    <a:moveTo>
                      <a:pt x="42320" y="261733"/>
                    </a:moveTo>
                    <a:lnTo>
                      <a:pt x="6511" y="270197"/>
                    </a:lnTo>
                    <a:lnTo>
                      <a:pt x="6511" y="218762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61733"/>
                    </a:lnTo>
                    <a:close/>
                    <a:moveTo>
                      <a:pt x="42320" y="214856"/>
                    </a:moveTo>
                    <a:lnTo>
                      <a:pt x="6511" y="216809"/>
                    </a:lnTo>
                    <a:lnTo>
                      <a:pt x="6511" y="167327"/>
                    </a:lnTo>
                    <a:lnTo>
                      <a:pt x="42320" y="171234"/>
                    </a:lnTo>
                    <a:lnTo>
                      <a:pt x="42320" y="214856"/>
                    </a:lnTo>
                    <a:close/>
                    <a:moveTo>
                      <a:pt x="42320" y="167978"/>
                    </a:moveTo>
                    <a:lnTo>
                      <a:pt x="6511" y="163421"/>
                    </a:lnTo>
                    <a:lnTo>
                      <a:pt x="6511" y="114590"/>
                    </a:lnTo>
                    <a:lnTo>
                      <a:pt x="42320" y="125007"/>
                    </a:lnTo>
                    <a:lnTo>
                      <a:pt x="42320" y="167978"/>
                    </a:lnTo>
                    <a:close/>
                    <a:moveTo>
                      <a:pt x="42320" y="122403"/>
                    </a:moveTo>
                    <a:lnTo>
                      <a:pt x="42320" y="122403"/>
                    </a:lnTo>
                    <a:lnTo>
                      <a:pt x="6511" y="111985"/>
                    </a:lnTo>
                    <a:lnTo>
                      <a:pt x="6511" y="61201"/>
                    </a:lnTo>
                    <a:lnTo>
                      <a:pt x="42320" y="78129"/>
                    </a:lnTo>
                    <a:lnTo>
                      <a:pt x="42320" y="122403"/>
                    </a:lnTo>
                    <a:close/>
                    <a:moveTo>
                      <a:pt x="42320" y="75525"/>
                    </a:moveTo>
                    <a:lnTo>
                      <a:pt x="42320" y="75525"/>
                    </a:lnTo>
                    <a:lnTo>
                      <a:pt x="42320" y="75525"/>
                    </a:lnTo>
                    <a:lnTo>
                      <a:pt x="6511" y="58597"/>
                    </a:lnTo>
                    <a:lnTo>
                      <a:pt x="6511" y="10417"/>
                    </a:lnTo>
                    <a:lnTo>
                      <a:pt x="42320" y="33856"/>
                    </a:lnTo>
                    <a:lnTo>
                      <a:pt x="42320" y="75525"/>
                    </a:lnTo>
                    <a:close/>
                    <a:moveTo>
                      <a:pt x="72921" y="294287"/>
                    </a:moveTo>
                    <a:lnTo>
                      <a:pt x="44273" y="306007"/>
                    </a:lnTo>
                    <a:lnTo>
                      <a:pt x="44273" y="263687"/>
                    </a:lnTo>
                    <a:lnTo>
                      <a:pt x="72921" y="257176"/>
                    </a:lnTo>
                    <a:lnTo>
                      <a:pt x="72921" y="294287"/>
                    </a:lnTo>
                    <a:close/>
                    <a:moveTo>
                      <a:pt x="72921" y="254571"/>
                    </a:moveTo>
                    <a:lnTo>
                      <a:pt x="44273" y="261082"/>
                    </a:lnTo>
                    <a:lnTo>
                      <a:pt x="44273" y="261082"/>
                    </a:lnTo>
                    <a:lnTo>
                      <a:pt x="44273" y="216809"/>
                    </a:lnTo>
                    <a:lnTo>
                      <a:pt x="72921" y="214856"/>
                    </a:lnTo>
                    <a:lnTo>
                      <a:pt x="72921" y="254571"/>
                    </a:lnTo>
                    <a:close/>
                    <a:moveTo>
                      <a:pt x="72921" y="212902"/>
                    </a:moveTo>
                    <a:lnTo>
                      <a:pt x="72921" y="212902"/>
                    </a:lnTo>
                    <a:lnTo>
                      <a:pt x="72921" y="212902"/>
                    </a:lnTo>
                    <a:lnTo>
                      <a:pt x="44273" y="214205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72921" y="174489"/>
                    </a:lnTo>
                    <a:lnTo>
                      <a:pt x="72921" y="174489"/>
                    </a:lnTo>
                    <a:lnTo>
                      <a:pt x="72921" y="212902"/>
                    </a:lnTo>
                    <a:close/>
                    <a:moveTo>
                      <a:pt x="72921" y="171885"/>
                    </a:moveTo>
                    <a:lnTo>
                      <a:pt x="44273" y="168629"/>
                    </a:lnTo>
                    <a:lnTo>
                      <a:pt x="44273" y="126309"/>
                    </a:lnTo>
                    <a:lnTo>
                      <a:pt x="72921" y="134773"/>
                    </a:lnTo>
                    <a:lnTo>
                      <a:pt x="72921" y="171885"/>
                    </a:lnTo>
                    <a:close/>
                    <a:moveTo>
                      <a:pt x="72921" y="131518"/>
                    </a:moveTo>
                    <a:lnTo>
                      <a:pt x="72921" y="131518"/>
                    </a:lnTo>
                    <a:lnTo>
                      <a:pt x="72921" y="131518"/>
                    </a:lnTo>
                    <a:lnTo>
                      <a:pt x="44273" y="123054"/>
                    </a:lnTo>
                    <a:lnTo>
                      <a:pt x="44273" y="79432"/>
                    </a:lnTo>
                    <a:lnTo>
                      <a:pt x="72270" y="92453"/>
                    </a:lnTo>
                    <a:lnTo>
                      <a:pt x="72921" y="131518"/>
                    </a:lnTo>
                    <a:close/>
                    <a:moveTo>
                      <a:pt x="72921" y="90500"/>
                    </a:moveTo>
                    <a:lnTo>
                      <a:pt x="44924" y="76827"/>
                    </a:lnTo>
                    <a:lnTo>
                      <a:pt x="44924" y="35158"/>
                    </a:lnTo>
                    <a:lnTo>
                      <a:pt x="72921" y="53388"/>
                    </a:lnTo>
                    <a:lnTo>
                      <a:pt x="72921" y="90500"/>
                    </a:lnTo>
                    <a:close/>
                    <a:moveTo>
                      <a:pt x="97011" y="284521"/>
                    </a:moveTo>
                    <a:lnTo>
                      <a:pt x="74874" y="293636"/>
                    </a:lnTo>
                    <a:lnTo>
                      <a:pt x="74874" y="256525"/>
                    </a:lnTo>
                    <a:lnTo>
                      <a:pt x="97011" y="251316"/>
                    </a:lnTo>
                    <a:lnTo>
                      <a:pt x="97011" y="284521"/>
                    </a:lnTo>
                    <a:close/>
                    <a:moveTo>
                      <a:pt x="97011" y="249363"/>
                    </a:moveTo>
                    <a:lnTo>
                      <a:pt x="97011" y="249363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15507"/>
                    </a:lnTo>
                    <a:lnTo>
                      <a:pt x="97011" y="214205"/>
                    </a:lnTo>
                    <a:lnTo>
                      <a:pt x="97011" y="249363"/>
                    </a:lnTo>
                    <a:close/>
                    <a:moveTo>
                      <a:pt x="97011" y="211600"/>
                    </a:moveTo>
                    <a:lnTo>
                      <a:pt x="97011" y="211600"/>
                    </a:lnTo>
                    <a:lnTo>
                      <a:pt x="97011" y="211600"/>
                    </a:lnTo>
                    <a:lnTo>
                      <a:pt x="74874" y="212902"/>
                    </a:lnTo>
                    <a:lnTo>
                      <a:pt x="74874" y="175140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211600"/>
                    </a:lnTo>
                    <a:close/>
                    <a:moveTo>
                      <a:pt x="97011" y="174489"/>
                    </a:moveTo>
                    <a:lnTo>
                      <a:pt x="74874" y="171885"/>
                    </a:lnTo>
                    <a:lnTo>
                      <a:pt x="74874" y="134773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74489"/>
                    </a:lnTo>
                    <a:close/>
                    <a:moveTo>
                      <a:pt x="97011" y="138680"/>
                    </a:moveTo>
                    <a:lnTo>
                      <a:pt x="74874" y="132169"/>
                    </a:lnTo>
                    <a:lnTo>
                      <a:pt x="74874" y="93755"/>
                    </a:lnTo>
                    <a:lnTo>
                      <a:pt x="97011" y="104172"/>
                    </a:lnTo>
                    <a:lnTo>
                      <a:pt x="97011" y="138680"/>
                    </a:lnTo>
                    <a:close/>
                    <a:moveTo>
                      <a:pt x="97011" y="101568"/>
                    </a:moveTo>
                    <a:lnTo>
                      <a:pt x="74874" y="91151"/>
                    </a:lnTo>
                    <a:lnTo>
                      <a:pt x="74874" y="55342"/>
                    </a:lnTo>
                    <a:lnTo>
                      <a:pt x="96359" y="69665"/>
                    </a:lnTo>
                    <a:lnTo>
                      <a:pt x="97011" y="101568"/>
                    </a:lnTo>
                    <a:close/>
                    <a:moveTo>
                      <a:pt x="116543" y="276057"/>
                    </a:moveTo>
                    <a:lnTo>
                      <a:pt x="98964" y="283219"/>
                    </a:lnTo>
                    <a:lnTo>
                      <a:pt x="98964" y="250665"/>
                    </a:lnTo>
                    <a:lnTo>
                      <a:pt x="116543" y="246759"/>
                    </a:lnTo>
                    <a:lnTo>
                      <a:pt x="116543" y="276057"/>
                    </a:lnTo>
                    <a:close/>
                    <a:moveTo>
                      <a:pt x="116543" y="244154"/>
                    </a:moveTo>
                    <a:lnTo>
                      <a:pt x="98964" y="248061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116543" y="212251"/>
                    </a:lnTo>
                    <a:lnTo>
                      <a:pt x="116543" y="244154"/>
                    </a:lnTo>
                    <a:close/>
                    <a:moveTo>
                      <a:pt x="118496" y="212902"/>
                    </a:move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40899"/>
                    </a:lnTo>
                    <a:lnTo>
                      <a:pt x="118496" y="244154"/>
                    </a:lnTo>
                    <a:lnTo>
                      <a:pt x="118496" y="212902"/>
                    </a:lnTo>
                    <a:close/>
                    <a:moveTo>
                      <a:pt x="118496" y="275406"/>
                    </a:moveTo>
                    <a:lnTo>
                      <a:pt x="118496" y="246107"/>
                    </a:lnTo>
                    <a:lnTo>
                      <a:pt x="132820" y="242852"/>
                    </a:lnTo>
                    <a:lnTo>
                      <a:pt x="132820" y="269546"/>
                    </a:lnTo>
                    <a:lnTo>
                      <a:pt x="118496" y="275406"/>
                    </a:lnTo>
                    <a:close/>
                    <a:moveTo>
                      <a:pt x="144539" y="264338"/>
                    </a:moveTo>
                    <a:lnTo>
                      <a:pt x="134773" y="268244"/>
                    </a:lnTo>
                    <a:lnTo>
                      <a:pt x="134773" y="242201"/>
                    </a:lnTo>
                    <a:lnTo>
                      <a:pt x="144539" y="239597"/>
                    </a:lnTo>
                    <a:lnTo>
                      <a:pt x="144539" y="264338"/>
                    </a:lnTo>
                    <a:close/>
                    <a:moveTo>
                      <a:pt x="144539" y="237643"/>
                    </a:move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11600"/>
                    </a:lnTo>
                    <a:lnTo>
                      <a:pt x="144539" y="210949"/>
                    </a:lnTo>
                    <a:lnTo>
                      <a:pt x="144539" y="237643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3" name="Полилиния: фигура 342">
                <a:extLst>
                  <a:ext uri="{FF2B5EF4-FFF2-40B4-BE49-F238E27FC236}">
                    <a16:creationId xmlns:a16="http://schemas.microsoft.com/office/drawing/2014/main" id="{B96F369A-10CB-7702-A673-C8D5CD7638D6}"/>
                  </a:ext>
                </a:extLst>
              </p:cNvPr>
              <p:cNvSpPr/>
              <p:nvPr/>
            </p:nvSpPr>
            <p:spPr>
              <a:xfrm>
                <a:off x="13384688" y="8830953"/>
                <a:ext cx="277033" cy="230380"/>
              </a:xfrm>
              <a:custGeom>
                <a:avLst/>
                <a:gdLst>
                  <a:gd name="connsiteX0" fmla="*/ 268244 w 277033"/>
                  <a:gd name="connsiteY0" fmla="*/ 71518 h 230380"/>
                  <a:gd name="connsiteX1" fmla="*/ 206391 w 277033"/>
                  <a:gd name="connsiteY1" fmla="*/ 9014 h 230380"/>
                  <a:gd name="connsiteX2" fmla="*/ 55993 w 277033"/>
                  <a:gd name="connsiteY2" fmla="*/ 70867 h 230380"/>
                  <a:gd name="connsiteX3" fmla="*/ 46878 w 277033"/>
                  <a:gd name="connsiteY3" fmla="*/ 113187 h 230380"/>
                  <a:gd name="connsiteX4" fmla="*/ 0 w 277033"/>
                  <a:gd name="connsiteY4" fmla="*/ 148996 h 230380"/>
                  <a:gd name="connsiteX5" fmla="*/ 0 w 277033"/>
                  <a:gd name="connsiteY5" fmla="*/ 148996 h 230380"/>
                  <a:gd name="connsiteX6" fmla="*/ 61201 w 277033"/>
                  <a:gd name="connsiteY6" fmla="*/ 169831 h 230380"/>
                  <a:gd name="connsiteX7" fmla="*/ 117845 w 277033"/>
                  <a:gd name="connsiteY7" fmla="*/ 221266 h 230380"/>
                  <a:gd name="connsiteX8" fmla="*/ 162118 w 277033"/>
                  <a:gd name="connsiteY8" fmla="*/ 230381 h 230380"/>
                  <a:gd name="connsiteX9" fmla="*/ 205740 w 277033"/>
                  <a:gd name="connsiteY9" fmla="*/ 221917 h 230380"/>
                  <a:gd name="connsiteX10" fmla="*/ 268244 w 277033"/>
                  <a:gd name="connsiteY10" fmla="*/ 160064 h 230380"/>
                  <a:gd name="connsiteX11" fmla="*/ 268244 w 277033"/>
                  <a:gd name="connsiteY11" fmla="*/ 71518 h 230380"/>
                  <a:gd name="connsiteX12" fmla="*/ 262384 w 277033"/>
                  <a:gd name="connsiteY12" fmla="*/ 156809 h 230380"/>
                  <a:gd name="connsiteX13" fmla="*/ 119798 w 277033"/>
                  <a:gd name="connsiteY13" fmla="*/ 215406 h 230380"/>
                  <a:gd name="connsiteX14" fmla="*/ 65108 w 277033"/>
                  <a:gd name="connsiteY14" fmla="*/ 165273 h 230380"/>
                  <a:gd name="connsiteX15" fmla="*/ 64457 w 277033"/>
                  <a:gd name="connsiteY15" fmla="*/ 163971 h 230380"/>
                  <a:gd name="connsiteX16" fmla="*/ 37111 w 277033"/>
                  <a:gd name="connsiteY16" fmla="*/ 154856 h 230380"/>
                  <a:gd name="connsiteX17" fmla="*/ 31252 w 277033"/>
                  <a:gd name="connsiteY17" fmla="*/ 152903 h 230380"/>
                  <a:gd name="connsiteX18" fmla="*/ 26694 w 277033"/>
                  <a:gd name="connsiteY18" fmla="*/ 151600 h 230380"/>
                  <a:gd name="connsiteX19" fmla="*/ 12370 w 277033"/>
                  <a:gd name="connsiteY19" fmla="*/ 147043 h 230380"/>
                  <a:gd name="connsiteX20" fmla="*/ 12370 w 277033"/>
                  <a:gd name="connsiteY20" fmla="*/ 147043 h 230380"/>
                  <a:gd name="connsiteX21" fmla="*/ 19532 w 277033"/>
                  <a:gd name="connsiteY21" fmla="*/ 141834 h 230380"/>
                  <a:gd name="connsiteX22" fmla="*/ 21486 w 277033"/>
                  <a:gd name="connsiteY22" fmla="*/ 140532 h 230380"/>
                  <a:gd name="connsiteX23" fmla="*/ 31252 w 277033"/>
                  <a:gd name="connsiteY23" fmla="*/ 133370 h 230380"/>
                  <a:gd name="connsiteX24" fmla="*/ 37111 w 277033"/>
                  <a:gd name="connsiteY24" fmla="*/ 128813 h 230380"/>
                  <a:gd name="connsiteX25" fmla="*/ 52737 w 277033"/>
                  <a:gd name="connsiteY25" fmla="*/ 117093 h 230380"/>
                  <a:gd name="connsiteX26" fmla="*/ 52737 w 277033"/>
                  <a:gd name="connsiteY26" fmla="*/ 115791 h 230380"/>
                  <a:gd name="connsiteX27" fmla="*/ 61201 w 277033"/>
                  <a:gd name="connsiteY27" fmla="*/ 74122 h 230380"/>
                  <a:gd name="connsiteX28" fmla="*/ 203787 w 277033"/>
                  <a:gd name="connsiteY28" fmla="*/ 15525 h 230380"/>
                  <a:gd name="connsiteX29" fmla="*/ 262384 w 277033"/>
                  <a:gd name="connsiteY29" fmla="*/ 156809 h 23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77033" h="230380">
                    <a:moveTo>
                      <a:pt x="268244" y="71518"/>
                    </a:moveTo>
                    <a:cubicBezTo>
                      <a:pt x="256524" y="42870"/>
                      <a:pt x="234388" y="20734"/>
                      <a:pt x="206391" y="9014"/>
                    </a:cubicBezTo>
                    <a:cubicBezTo>
                      <a:pt x="147794" y="-15727"/>
                      <a:pt x="80082" y="12270"/>
                      <a:pt x="55993" y="70867"/>
                    </a:cubicBezTo>
                    <a:cubicBezTo>
                      <a:pt x="50133" y="84539"/>
                      <a:pt x="47529" y="98863"/>
                      <a:pt x="46878" y="113187"/>
                    </a:cubicBezTo>
                    <a:lnTo>
                      <a:pt x="0" y="148996"/>
                    </a:lnTo>
                    <a:lnTo>
                      <a:pt x="0" y="148996"/>
                    </a:lnTo>
                    <a:lnTo>
                      <a:pt x="61201" y="169831"/>
                    </a:lnTo>
                    <a:cubicBezTo>
                      <a:pt x="73572" y="192618"/>
                      <a:pt x="93755" y="211500"/>
                      <a:pt x="117845" y="221266"/>
                    </a:cubicBezTo>
                    <a:cubicBezTo>
                      <a:pt x="132169" y="227125"/>
                      <a:pt x="147143" y="230381"/>
                      <a:pt x="162118" y="230381"/>
                    </a:cubicBezTo>
                    <a:cubicBezTo>
                      <a:pt x="177093" y="230381"/>
                      <a:pt x="191417" y="227776"/>
                      <a:pt x="205740" y="221917"/>
                    </a:cubicBezTo>
                    <a:cubicBezTo>
                      <a:pt x="234388" y="210197"/>
                      <a:pt x="256524" y="188061"/>
                      <a:pt x="268244" y="160064"/>
                    </a:cubicBezTo>
                    <a:cubicBezTo>
                      <a:pt x="279963" y="130766"/>
                      <a:pt x="279963" y="99514"/>
                      <a:pt x="268244" y="71518"/>
                    </a:cubicBezTo>
                    <a:close/>
                    <a:moveTo>
                      <a:pt x="262384" y="156809"/>
                    </a:moveTo>
                    <a:cubicBezTo>
                      <a:pt x="238945" y="212151"/>
                      <a:pt x="175140" y="238194"/>
                      <a:pt x="119798" y="215406"/>
                    </a:cubicBezTo>
                    <a:cubicBezTo>
                      <a:pt x="96359" y="205640"/>
                      <a:pt x="76827" y="188061"/>
                      <a:pt x="65108" y="165273"/>
                    </a:cubicBezTo>
                    <a:lnTo>
                      <a:pt x="64457" y="163971"/>
                    </a:lnTo>
                    <a:lnTo>
                      <a:pt x="37111" y="154856"/>
                    </a:lnTo>
                    <a:lnTo>
                      <a:pt x="31252" y="152903"/>
                    </a:lnTo>
                    <a:lnTo>
                      <a:pt x="26694" y="151600"/>
                    </a:lnTo>
                    <a:lnTo>
                      <a:pt x="12370" y="147043"/>
                    </a:lnTo>
                    <a:lnTo>
                      <a:pt x="12370" y="147043"/>
                    </a:lnTo>
                    <a:lnTo>
                      <a:pt x="19532" y="141834"/>
                    </a:lnTo>
                    <a:lnTo>
                      <a:pt x="21486" y="140532"/>
                    </a:lnTo>
                    <a:lnTo>
                      <a:pt x="31252" y="133370"/>
                    </a:lnTo>
                    <a:lnTo>
                      <a:pt x="37111" y="128813"/>
                    </a:lnTo>
                    <a:lnTo>
                      <a:pt x="52737" y="117093"/>
                    </a:lnTo>
                    <a:lnTo>
                      <a:pt x="52737" y="115791"/>
                    </a:lnTo>
                    <a:cubicBezTo>
                      <a:pt x="52737" y="101467"/>
                      <a:pt x="55342" y="87795"/>
                      <a:pt x="61201" y="74122"/>
                    </a:cubicBezTo>
                    <a:cubicBezTo>
                      <a:pt x="84640" y="18780"/>
                      <a:pt x="148446" y="-7263"/>
                      <a:pt x="203787" y="15525"/>
                    </a:cubicBezTo>
                    <a:cubicBezTo>
                      <a:pt x="259129" y="37662"/>
                      <a:pt x="285172" y="101467"/>
                      <a:pt x="262384" y="156809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344" name="Рисунок 272">
                <a:extLst>
                  <a:ext uri="{FF2B5EF4-FFF2-40B4-BE49-F238E27FC236}">
                    <a16:creationId xmlns:a16="http://schemas.microsoft.com/office/drawing/2014/main" id="{FC59547B-8AD8-C2C9-6861-A99725331666}"/>
                  </a:ext>
                </a:extLst>
              </p:cNvPr>
              <p:cNvGrpSpPr/>
              <p:nvPr/>
            </p:nvGrpSpPr>
            <p:grpSpPr>
              <a:xfrm>
                <a:off x="13471770" y="8877605"/>
                <a:ext cx="143562" cy="138930"/>
                <a:chOff x="13471770" y="8877605"/>
                <a:chExt cx="143562" cy="138930"/>
              </a:xfrm>
              <a:grpFill/>
            </p:grpSpPr>
            <p:sp>
              <p:nvSpPr>
                <p:cNvPr id="360" name="Полилиния: фигура 359">
                  <a:extLst>
                    <a:ext uri="{FF2B5EF4-FFF2-40B4-BE49-F238E27FC236}">
                      <a16:creationId xmlns:a16="http://schemas.microsoft.com/office/drawing/2014/main" id="{61822CF0-C430-5148-8E93-173174CA6F63}"/>
                    </a:ext>
                  </a:extLst>
                </p:cNvPr>
                <p:cNvSpPr/>
                <p:nvPr/>
              </p:nvSpPr>
              <p:spPr>
                <a:xfrm>
                  <a:off x="13479745" y="8877605"/>
                  <a:ext cx="90499" cy="50417"/>
                </a:xfrm>
                <a:custGeom>
                  <a:avLst/>
                  <a:gdLst>
                    <a:gd name="connsiteX0" fmla="*/ 86593 w 90499"/>
                    <a:gd name="connsiteY0" fmla="*/ 50258 h 50417"/>
                    <a:gd name="connsiteX1" fmla="*/ 3255 w 90499"/>
                    <a:gd name="connsiteY1" fmla="*/ 12495 h 50417"/>
                    <a:gd name="connsiteX2" fmla="*/ 0 w 90499"/>
                    <a:gd name="connsiteY2" fmla="*/ 4682 h 50417"/>
                    <a:gd name="connsiteX3" fmla="*/ 0 w 90499"/>
                    <a:gd name="connsiteY3" fmla="*/ 4682 h 50417"/>
                    <a:gd name="connsiteX4" fmla="*/ 3906 w 90499"/>
                    <a:gd name="connsiteY4" fmla="*/ 125 h 50417"/>
                    <a:gd name="connsiteX5" fmla="*/ 87244 w 90499"/>
                    <a:gd name="connsiteY5" fmla="*/ 37887 h 50417"/>
                    <a:gd name="connsiteX6" fmla="*/ 90500 w 90499"/>
                    <a:gd name="connsiteY6" fmla="*/ 45700 h 50417"/>
                    <a:gd name="connsiteX7" fmla="*/ 90500 w 90499"/>
                    <a:gd name="connsiteY7" fmla="*/ 45700 h 50417"/>
                    <a:gd name="connsiteX8" fmla="*/ 86593 w 90499"/>
                    <a:gd name="connsiteY8" fmla="*/ 50258 h 50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417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7887"/>
                      </a:lnTo>
                      <a:cubicBezTo>
                        <a:pt x="89198" y="38538"/>
                        <a:pt x="90500" y="42445"/>
                        <a:pt x="90500" y="45700"/>
                      </a:cubicBezTo>
                      <a:lnTo>
                        <a:pt x="90500" y="45700"/>
                      </a:lnTo>
                      <a:cubicBezTo>
                        <a:pt x="90500" y="49607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" name="Полилиния: фигура 360">
                  <a:extLst>
                    <a:ext uri="{FF2B5EF4-FFF2-40B4-BE49-F238E27FC236}">
                      <a16:creationId xmlns:a16="http://schemas.microsoft.com/office/drawing/2014/main" id="{2B38EAE7-57EF-6351-CC9E-1DDDAC38BF1D}"/>
                    </a:ext>
                  </a:extLst>
                </p:cNvPr>
                <p:cNvSpPr/>
                <p:nvPr/>
              </p:nvSpPr>
              <p:spPr>
                <a:xfrm>
                  <a:off x="13518159" y="8966151"/>
                  <a:ext cx="90499" cy="50383"/>
                </a:xfrm>
                <a:custGeom>
                  <a:avLst/>
                  <a:gdLst>
                    <a:gd name="connsiteX0" fmla="*/ 86593 w 90499"/>
                    <a:gd name="connsiteY0" fmla="*/ 50258 h 50383"/>
                    <a:gd name="connsiteX1" fmla="*/ 3255 w 90499"/>
                    <a:gd name="connsiteY1" fmla="*/ 12495 h 50383"/>
                    <a:gd name="connsiteX2" fmla="*/ 0 w 90499"/>
                    <a:gd name="connsiteY2" fmla="*/ 4682 h 50383"/>
                    <a:gd name="connsiteX3" fmla="*/ 0 w 90499"/>
                    <a:gd name="connsiteY3" fmla="*/ 4682 h 50383"/>
                    <a:gd name="connsiteX4" fmla="*/ 3906 w 90499"/>
                    <a:gd name="connsiteY4" fmla="*/ 125 h 50383"/>
                    <a:gd name="connsiteX5" fmla="*/ 87244 w 90499"/>
                    <a:gd name="connsiteY5" fmla="*/ 38538 h 50383"/>
                    <a:gd name="connsiteX6" fmla="*/ 90500 w 90499"/>
                    <a:gd name="connsiteY6" fmla="*/ 46351 h 50383"/>
                    <a:gd name="connsiteX7" fmla="*/ 90500 w 90499"/>
                    <a:gd name="connsiteY7" fmla="*/ 46351 h 50383"/>
                    <a:gd name="connsiteX8" fmla="*/ 86593 w 90499"/>
                    <a:gd name="connsiteY8" fmla="*/ 50258 h 50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383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8538"/>
                      </a:lnTo>
                      <a:cubicBezTo>
                        <a:pt x="89198" y="39189"/>
                        <a:pt x="90500" y="43096"/>
                        <a:pt x="90500" y="46351"/>
                      </a:cubicBezTo>
                      <a:lnTo>
                        <a:pt x="90500" y="46351"/>
                      </a:lnTo>
                      <a:cubicBezTo>
                        <a:pt x="90500" y="48956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" name="Полилиния: фигура 361">
                  <a:extLst>
                    <a:ext uri="{FF2B5EF4-FFF2-40B4-BE49-F238E27FC236}">
                      <a16:creationId xmlns:a16="http://schemas.microsoft.com/office/drawing/2014/main" id="{7D7AFBD9-95BE-38F5-E71C-FB9ECFB55F68}"/>
                    </a:ext>
                  </a:extLst>
                </p:cNvPr>
                <p:cNvSpPr/>
                <p:nvPr/>
              </p:nvSpPr>
              <p:spPr>
                <a:xfrm>
                  <a:off x="13471770" y="8985157"/>
                  <a:ext cx="68525" cy="28813"/>
                </a:xfrm>
                <a:custGeom>
                  <a:avLst/>
                  <a:gdLst>
                    <a:gd name="connsiteX0" fmla="*/ 54202 w 68525"/>
                    <a:gd name="connsiteY0" fmla="*/ 0 h 28813"/>
                    <a:gd name="connsiteX1" fmla="*/ 1465 w 68525"/>
                    <a:gd name="connsiteY1" fmla="*/ 19532 h 28813"/>
                    <a:gd name="connsiteX2" fmla="*/ 1465 w 68525"/>
                    <a:gd name="connsiteY2" fmla="*/ 25392 h 28813"/>
                    <a:gd name="connsiteX3" fmla="*/ 1465 w 68525"/>
                    <a:gd name="connsiteY3" fmla="*/ 25392 h 28813"/>
                    <a:gd name="connsiteX4" fmla="*/ 9278 w 68525"/>
                    <a:gd name="connsiteY4" fmla="*/ 28647 h 28813"/>
                    <a:gd name="connsiteX5" fmla="*/ 68526 w 68525"/>
                    <a:gd name="connsiteY5" fmla="*/ 6511 h 28813"/>
                    <a:gd name="connsiteX6" fmla="*/ 54202 w 68525"/>
                    <a:gd name="connsiteY6" fmla="*/ 0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54202" y="0"/>
                      </a:moveTo>
                      <a:lnTo>
                        <a:pt x="1465" y="19532"/>
                      </a:lnTo>
                      <a:cubicBezTo>
                        <a:pt x="-488" y="20183"/>
                        <a:pt x="-488" y="22788"/>
                        <a:pt x="1465" y="25392"/>
                      </a:cubicBezTo>
                      <a:lnTo>
                        <a:pt x="1465" y="25392"/>
                      </a:lnTo>
                      <a:cubicBezTo>
                        <a:pt x="3418" y="27996"/>
                        <a:pt x="7325" y="29299"/>
                        <a:pt x="9278" y="28647"/>
                      </a:cubicBezTo>
                      <a:lnTo>
                        <a:pt x="68526" y="6511"/>
                      </a:lnTo>
                      <a:lnTo>
                        <a:pt x="54202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" name="Полилиния: фигура 362">
                  <a:extLst>
                    <a:ext uri="{FF2B5EF4-FFF2-40B4-BE49-F238E27FC236}">
                      <a16:creationId xmlns:a16="http://schemas.microsoft.com/office/drawing/2014/main" id="{65945AA0-4E58-FEC4-0885-35AC16A518C5}"/>
                    </a:ext>
                  </a:extLst>
                </p:cNvPr>
                <p:cNvSpPr/>
                <p:nvPr/>
              </p:nvSpPr>
              <p:spPr>
                <a:xfrm>
                  <a:off x="13546806" y="8878866"/>
                  <a:ext cx="68525" cy="28813"/>
                </a:xfrm>
                <a:custGeom>
                  <a:avLst/>
                  <a:gdLst>
                    <a:gd name="connsiteX0" fmla="*/ 14324 w 68525"/>
                    <a:gd name="connsiteY0" fmla="*/ 28813 h 28813"/>
                    <a:gd name="connsiteX1" fmla="*/ 67061 w 68525"/>
                    <a:gd name="connsiteY1" fmla="*/ 9281 h 28813"/>
                    <a:gd name="connsiteX2" fmla="*/ 67061 w 68525"/>
                    <a:gd name="connsiteY2" fmla="*/ 3421 h 28813"/>
                    <a:gd name="connsiteX3" fmla="*/ 67061 w 68525"/>
                    <a:gd name="connsiteY3" fmla="*/ 3421 h 28813"/>
                    <a:gd name="connsiteX4" fmla="*/ 59248 w 68525"/>
                    <a:gd name="connsiteY4" fmla="*/ 166 h 28813"/>
                    <a:gd name="connsiteX5" fmla="*/ 0 w 68525"/>
                    <a:gd name="connsiteY5" fmla="*/ 22303 h 28813"/>
                    <a:gd name="connsiteX6" fmla="*/ 14324 w 68525"/>
                    <a:gd name="connsiteY6" fmla="*/ 28813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14324" y="28813"/>
                      </a:moveTo>
                      <a:lnTo>
                        <a:pt x="67061" y="9281"/>
                      </a:lnTo>
                      <a:cubicBezTo>
                        <a:pt x="69014" y="8630"/>
                        <a:pt x="69014" y="6026"/>
                        <a:pt x="67061" y="3421"/>
                      </a:cubicBezTo>
                      <a:lnTo>
                        <a:pt x="67061" y="3421"/>
                      </a:lnTo>
                      <a:cubicBezTo>
                        <a:pt x="65108" y="817"/>
                        <a:pt x="61201" y="-485"/>
                        <a:pt x="59248" y="166"/>
                      </a:cubicBezTo>
                      <a:lnTo>
                        <a:pt x="0" y="22303"/>
                      </a:lnTo>
                      <a:lnTo>
                        <a:pt x="14324" y="2881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" name="Полилиния: фигура 363">
                  <a:extLst>
                    <a:ext uri="{FF2B5EF4-FFF2-40B4-BE49-F238E27FC236}">
                      <a16:creationId xmlns:a16="http://schemas.microsoft.com/office/drawing/2014/main" id="{09F829C7-39F0-0411-0951-443736E4FAC9}"/>
                    </a:ext>
                  </a:extLst>
                </p:cNvPr>
                <p:cNvSpPr/>
                <p:nvPr/>
              </p:nvSpPr>
              <p:spPr>
                <a:xfrm>
                  <a:off x="13520112" y="8914065"/>
                  <a:ext cx="49481" cy="32150"/>
                </a:xfrm>
                <a:custGeom>
                  <a:avLst/>
                  <a:gdLst>
                    <a:gd name="connsiteX0" fmla="*/ 45575 w 49481"/>
                    <a:gd name="connsiteY0" fmla="*/ 32028 h 32150"/>
                    <a:gd name="connsiteX1" fmla="*/ 3255 w 49481"/>
                    <a:gd name="connsiteY1" fmla="*/ 12495 h 32150"/>
                    <a:gd name="connsiteX2" fmla="*/ 0 w 49481"/>
                    <a:gd name="connsiteY2" fmla="*/ 4682 h 32150"/>
                    <a:gd name="connsiteX3" fmla="*/ 0 w 49481"/>
                    <a:gd name="connsiteY3" fmla="*/ 4682 h 32150"/>
                    <a:gd name="connsiteX4" fmla="*/ 3907 w 49481"/>
                    <a:gd name="connsiteY4" fmla="*/ 125 h 32150"/>
                    <a:gd name="connsiteX5" fmla="*/ 46227 w 49481"/>
                    <a:gd name="connsiteY5" fmla="*/ 19006 h 32150"/>
                    <a:gd name="connsiteX6" fmla="*/ 49482 w 49481"/>
                    <a:gd name="connsiteY6" fmla="*/ 26819 h 32150"/>
                    <a:gd name="connsiteX7" fmla="*/ 49482 w 49481"/>
                    <a:gd name="connsiteY7" fmla="*/ 26819 h 32150"/>
                    <a:gd name="connsiteX8" fmla="*/ 45575 w 49481"/>
                    <a:gd name="connsiteY8" fmla="*/ 32028 h 3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2150">
                      <a:moveTo>
                        <a:pt x="45575" y="3202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7" y="125"/>
                      </a:cubicBezTo>
                      <a:lnTo>
                        <a:pt x="46227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202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5" name="Полилиния: фигура 364">
                  <a:extLst>
                    <a:ext uri="{FF2B5EF4-FFF2-40B4-BE49-F238E27FC236}">
                      <a16:creationId xmlns:a16="http://schemas.microsoft.com/office/drawing/2014/main" id="{8683E39C-E642-351E-7144-BE46BBC70632}"/>
                    </a:ext>
                  </a:extLst>
                </p:cNvPr>
                <p:cNvSpPr/>
                <p:nvPr/>
              </p:nvSpPr>
              <p:spPr>
                <a:xfrm>
                  <a:off x="13519461" y="8930993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8831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" name="Полилиния: фигура 365">
                  <a:extLst>
                    <a:ext uri="{FF2B5EF4-FFF2-40B4-BE49-F238E27FC236}">
                      <a16:creationId xmlns:a16="http://schemas.microsoft.com/office/drawing/2014/main" id="{0E317DF4-B6DC-264D-7F9B-50372AF9562E}"/>
                    </a:ext>
                  </a:extLst>
                </p:cNvPr>
                <p:cNvSpPr/>
                <p:nvPr/>
              </p:nvSpPr>
              <p:spPr>
                <a:xfrm>
                  <a:off x="13518159" y="8947921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45" name="Рисунок 272">
                <a:extLst>
                  <a:ext uri="{FF2B5EF4-FFF2-40B4-BE49-F238E27FC236}">
                    <a16:creationId xmlns:a16="http://schemas.microsoft.com/office/drawing/2014/main" id="{00F383F8-5379-DB2E-53DC-C8BB1A9C40EB}"/>
                  </a:ext>
                </a:extLst>
              </p:cNvPr>
              <p:cNvGrpSpPr/>
              <p:nvPr/>
            </p:nvGrpSpPr>
            <p:grpSpPr>
              <a:xfrm>
                <a:off x="13373620" y="8661572"/>
                <a:ext cx="252222" cy="160165"/>
                <a:chOff x="13373620" y="8661572"/>
                <a:chExt cx="252222" cy="160165"/>
              </a:xfrm>
              <a:grpFill/>
            </p:grpSpPr>
            <p:grpSp>
              <p:nvGrpSpPr>
                <p:cNvPr id="346" name="Рисунок 272">
                  <a:extLst>
                    <a:ext uri="{FF2B5EF4-FFF2-40B4-BE49-F238E27FC236}">
                      <a16:creationId xmlns:a16="http://schemas.microsoft.com/office/drawing/2014/main" id="{7509ABAC-F24C-72F0-5AD9-58F8C8B386BD}"/>
                    </a:ext>
                  </a:extLst>
                </p:cNvPr>
                <p:cNvGrpSpPr/>
                <p:nvPr/>
              </p:nvGrpSpPr>
              <p:grpSpPr>
                <a:xfrm>
                  <a:off x="13373620" y="8661572"/>
                  <a:ext cx="251966" cy="87244"/>
                  <a:chOff x="13373620" y="8661572"/>
                  <a:chExt cx="251966" cy="87244"/>
                </a:xfrm>
                <a:grpFill/>
              </p:grpSpPr>
              <p:sp>
                <p:nvSpPr>
                  <p:cNvPr id="356" name="Полилиния: фигура 355">
                    <a:extLst>
                      <a:ext uri="{FF2B5EF4-FFF2-40B4-BE49-F238E27FC236}">
                        <a16:creationId xmlns:a16="http://schemas.microsoft.com/office/drawing/2014/main" id="{631360CF-010A-E117-9909-E4547C86EB9F}"/>
                      </a:ext>
                    </a:extLst>
                  </p:cNvPr>
                  <p:cNvSpPr/>
                  <p:nvPr/>
                </p:nvSpPr>
                <p:spPr>
                  <a:xfrm>
                    <a:off x="13373620" y="8694776"/>
                    <a:ext cx="51435" cy="54039"/>
                  </a:xfrm>
                  <a:custGeom>
                    <a:avLst/>
                    <a:gdLst>
                      <a:gd name="connsiteX0" fmla="*/ 21486 w 51435"/>
                      <a:gd name="connsiteY0" fmla="*/ 0 h 54039"/>
                      <a:gd name="connsiteX1" fmla="*/ 29950 w 51435"/>
                      <a:gd name="connsiteY1" fmla="*/ 0 h 54039"/>
                      <a:gd name="connsiteX2" fmla="*/ 29950 w 51435"/>
                      <a:gd name="connsiteY2" fmla="*/ 22788 h 54039"/>
                      <a:gd name="connsiteX3" fmla="*/ 51435 w 51435"/>
                      <a:gd name="connsiteY3" fmla="*/ 22788 h 54039"/>
                      <a:gd name="connsiteX4" fmla="*/ 51435 w 51435"/>
                      <a:gd name="connsiteY4" fmla="*/ 31252 h 54039"/>
                      <a:gd name="connsiteX5" fmla="*/ 29950 w 51435"/>
                      <a:gd name="connsiteY5" fmla="*/ 31252 h 54039"/>
                      <a:gd name="connsiteX6" fmla="*/ 29950 w 51435"/>
                      <a:gd name="connsiteY6" fmla="*/ 54039 h 54039"/>
                      <a:gd name="connsiteX7" fmla="*/ 21486 w 51435"/>
                      <a:gd name="connsiteY7" fmla="*/ 54039 h 54039"/>
                      <a:gd name="connsiteX8" fmla="*/ 21486 w 51435"/>
                      <a:gd name="connsiteY8" fmla="*/ 31252 h 54039"/>
                      <a:gd name="connsiteX9" fmla="*/ 0 w 51435"/>
                      <a:gd name="connsiteY9" fmla="*/ 31252 h 54039"/>
                      <a:gd name="connsiteX10" fmla="*/ 0 w 51435"/>
                      <a:gd name="connsiteY10" fmla="*/ 22788 h 54039"/>
                      <a:gd name="connsiteX11" fmla="*/ 21486 w 51435"/>
                      <a:gd name="connsiteY11" fmla="*/ 22788 h 54039"/>
                      <a:gd name="connsiteX12" fmla="*/ 21486 w 51435"/>
                      <a:gd name="connsiteY12" fmla="*/ 0 h 54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435" h="54039">
                        <a:moveTo>
                          <a:pt x="21486" y="0"/>
                        </a:moveTo>
                        <a:lnTo>
                          <a:pt x="29950" y="0"/>
                        </a:lnTo>
                        <a:lnTo>
                          <a:pt x="29950" y="22788"/>
                        </a:lnTo>
                        <a:lnTo>
                          <a:pt x="51435" y="22788"/>
                        </a:lnTo>
                        <a:lnTo>
                          <a:pt x="51435" y="31252"/>
                        </a:lnTo>
                        <a:lnTo>
                          <a:pt x="29950" y="31252"/>
                        </a:lnTo>
                        <a:lnTo>
                          <a:pt x="29950" y="54039"/>
                        </a:lnTo>
                        <a:lnTo>
                          <a:pt x="21486" y="54039"/>
                        </a:lnTo>
                        <a:lnTo>
                          <a:pt x="21486" y="31252"/>
                        </a:lnTo>
                        <a:lnTo>
                          <a:pt x="0" y="31252"/>
                        </a:lnTo>
                        <a:lnTo>
                          <a:pt x="0" y="22788"/>
                        </a:lnTo>
                        <a:lnTo>
                          <a:pt x="21486" y="22788"/>
                        </a:lnTo>
                        <a:lnTo>
                          <a:pt x="21486" y="0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7" name="Полилиния: фигура 356">
                    <a:extLst>
                      <a:ext uri="{FF2B5EF4-FFF2-40B4-BE49-F238E27FC236}">
                        <a16:creationId xmlns:a16="http://schemas.microsoft.com/office/drawing/2014/main" id="{A961FCAB-7597-B658-24D1-5FF88EDD54B6}"/>
                      </a:ext>
                    </a:extLst>
                  </p:cNvPr>
                  <p:cNvSpPr/>
                  <p:nvPr/>
                </p:nvSpPr>
                <p:spPr>
                  <a:xfrm>
                    <a:off x="13440030" y="8661572"/>
                    <a:ext cx="57294" cy="86593"/>
                  </a:xfrm>
                  <a:custGeom>
                    <a:avLst/>
                    <a:gdLst>
                      <a:gd name="connsiteX0" fmla="*/ 0 w 57294"/>
                      <a:gd name="connsiteY0" fmla="*/ 86593 h 86593"/>
                      <a:gd name="connsiteX1" fmla="*/ 0 w 57294"/>
                      <a:gd name="connsiteY1" fmla="*/ 66410 h 86593"/>
                      <a:gd name="connsiteX2" fmla="*/ 3255 w 57294"/>
                      <a:gd name="connsiteY2" fmla="*/ 52086 h 86593"/>
                      <a:gd name="connsiteX3" fmla="*/ 12370 w 57294"/>
                      <a:gd name="connsiteY3" fmla="*/ 44273 h 86593"/>
                      <a:gd name="connsiteX4" fmla="*/ 33856 w 57294"/>
                      <a:gd name="connsiteY4" fmla="*/ 37111 h 86593"/>
                      <a:gd name="connsiteX5" fmla="*/ 38414 w 57294"/>
                      <a:gd name="connsiteY5" fmla="*/ 34507 h 86593"/>
                      <a:gd name="connsiteX6" fmla="*/ 39716 w 57294"/>
                      <a:gd name="connsiteY6" fmla="*/ 29950 h 86593"/>
                      <a:gd name="connsiteX7" fmla="*/ 39716 w 57294"/>
                      <a:gd name="connsiteY7" fmla="*/ 26694 h 86593"/>
                      <a:gd name="connsiteX8" fmla="*/ 37762 w 57294"/>
                      <a:gd name="connsiteY8" fmla="*/ 20183 h 86593"/>
                      <a:gd name="connsiteX9" fmla="*/ 31252 w 57294"/>
                      <a:gd name="connsiteY9" fmla="*/ 18230 h 86593"/>
                      <a:gd name="connsiteX10" fmla="*/ 27996 w 57294"/>
                      <a:gd name="connsiteY10" fmla="*/ 18230 h 86593"/>
                      <a:gd name="connsiteX11" fmla="*/ 21486 w 57294"/>
                      <a:gd name="connsiteY11" fmla="*/ 20183 h 86593"/>
                      <a:gd name="connsiteX12" fmla="*/ 19532 w 57294"/>
                      <a:gd name="connsiteY12" fmla="*/ 26694 h 86593"/>
                      <a:gd name="connsiteX13" fmla="*/ 19532 w 57294"/>
                      <a:gd name="connsiteY13" fmla="*/ 30601 h 86593"/>
                      <a:gd name="connsiteX14" fmla="*/ 651 w 57294"/>
                      <a:gd name="connsiteY14" fmla="*/ 30601 h 86593"/>
                      <a:gd name="connsiteX15" fmla="*/ 651 w 57294"/>
                      <a:gd name="connsiteY15" fmla="*/ 22788 h 86593"/>
                      <a:gd name="connsiteX16" fmla="*/ 6511 w 57294"/>
                      <a:gd name="connsiteY16" fmla="*/ 5860 h 86593"/>
                      <a:gd name="connsiteX17" fmla="*/ 23439 w 57294"/>
                      <a:gd name="connsiteY17" fmla="*/ 0 h 86593"/>
                      <a:gd name="connsiteX18" fmla="*/ 33856 w 57294"/>
                      <a:gd name="connsiteY18" fmla="*/ 0 h 86593"/>
                      <a:gd name="connsiteX19" fmla="*/ 50784 w 57294"/>
                      <a:gd name="connsiteY19" fmla="*/ 5860 h 86593"/>
                      <a:gd name="connsiteX20" fmla="*/ 57295 w 57294"/>
                      <a:gd name="connsiteY20" fmla="*/ 22137 h 86593"/>
                      <a:gd name="connsiteX21" fmla="*/ 57295 w 57294"/>
                      <a:gd name="connsiteY21" fmla="*/ 29299 h 86593"/>
                      <a:gd name="connsiteX22" fmla="*/ 54039 w 57294"/>
                      <a:gd name="connsiteY22" fmla="*/ 44273 h 86593"/>
                      <a:gd name="connsiteX23" fmla="*/ 43622 w 57294"/>
                      <a:gd name="connsiteY23" fmla="*/ 52086 h 86593"/>
                      <a:gd name="connsiteX24" fmla="*/ 22788 w 57294"/>
                      <a:gd name="connsiteY24" fmla="*/ 58597 h 86593"/>
                      <a:gd name="connsiteX25" fmla="*/ 19532 w 57294"/>
                      <a:gd name="connsiteY25" fmla="*/ 60550 h 86593"/>
                      <a:gd name="connsiteX26" fmla="*/ 18881 w 57294"/>
                      <a:gd name="connsiteY26" fmla="*/ 63806 h 86593"/>
                      <a:gd name="connsiteX27" fmla="*/ 18881 w 57294"/>
                      <a:gd name="connsiteY27" fmla="*/ 67061 h 86593"/>
                      <a:gd name="connsiteX28" fmla="*/ 57295 w 57294"/>
                      <a:gd name="connsiteY28" fmla="*/ 67061 h 86593"/>
                      <a:gd name="connsiteX29" fmla="*/ 57295 w 57294"/>
                      <a:gd name="connsiteY29" fmla="*/ 85942 h 86593"/>
                      <a:gd name="connsiteX30" fmla="*/ 0 w 57294"/>
                      <a:gd name="connsiteY30" fmla="*/ 85942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7294" h="86593">
                        <a:moveTo>
                          <a:pt x="0" y="86593"/>
                        </a:moveTo>
                        <a:lnTo>
                          <a:pt x="0" y="66410"/>
                        </a:lnTo>
                        <a:cubicBezTo>
                          <a:pt x="0" y="60550"/>
                          <a:pt x="1302" y="55342"/>
                          <a:pt x="3255" y="52086"/>
                        </a:cubicBezTo>
                        <a:cubicBezTo>
                          <a:pt x="5209" y="48180"/>
                          <a:pt x="8464" y="46227"/>
                          <a:pt x="12370" y="44273"/>
                        </a:cubicBezTo>
                        <a:lnTo>
                          <a:pt x="33856" y="37111"/>
                        </a:lnTo>
                        <a:cubicBezTo>
                          <a:pt x="35809" y="36460"/>
                          <a:pt x="37762" y="35158"/>
                          <a:pt x="38414" y="34507"/>
                        </a:cubicBezTo>
                        <a:cubicBezTo>
                          <a:pt x="39065" y="33205"/>
                          <a:pt x="39716" y="31903"/>
                          <a:pt x="39716" y="29950"/>
                        </a:cubicBezTo>
                        <a:lnTo>
                          <a:pt x="39716" y="26694"/>
                        </a:lnTo>
                        <a:cubicBezTo>
                          <a:pt x="39716" y="23439"/>
                          <a:pt x="39065" y="21486"/>
                          <a:pt x="37762" y="20183"/>
                        </a:cubicBezTo>
                        <a:cubicBezTo>
                          <a:pt x="36460" y="18881"/>
                          <a:pt x="34507" y="18230"/>
                          <a:pt x="31252" y="18230"/>
                        </a:cubicBezTo>
                        <a:lnTo>
                          <a:pt x="27996" y="18230"/>
                        </a:lnTo>
                        <a:cubicBezTo>
                          <a:pt x="24741" y="18230"/>
                          <a:pt x="22788" y="18881"/>
                          <a:pt x="21486" y="20183"/>
                        </a:cubicBezTo>
                        <a:cubicBezTo>
                          <a:pt x="20183" y="21486"/>
                          <a:pt x="19532" y="23439"/>
                          <a:pt x="19532" y="26694"/>
                        </a:cubicBezTo>
                        <a:lnTo>
                          <a:pt x="19532" y="30601"/>
                        </a:lnTo>
                        <a:lnTo>
                          <a:pt x="651" y="30601"/>
                        </a:lnTo>
                        <a:lnTo>
                          <a:pt x="651" y="22788"/>
                        </a:lnTo>
                        <a:cubicBezTo>
                          <a:pt x="651" y="15626"/>
                          <a:pt x="2604" y="9766"/>
                          <a:pt x="6511" y="5860"/>
                        </a:cubicBezTo>
                        <a:cubicBezTo>
                          <a:pt x="10417" y="1953"/>
                          <a:pt x="16277" y="0"/>
                          <a:pt x="23439" y="0"/>
                        </a:cubicBezTo>
                        <a:lnTo>
                          <a:pt x="33856" y="0"/>
                        </a:lnTo>
                        <a:cubicBezTo>
                          <a:pt x="41018" y="0"/>
                          <a:pt x="46878" y="1953"/>
                          <a:pt x="50784" y="5860"/>
                        </a:cubicBezTo>
                        <a:cubicBezTo>
                          <a:pt x="54690" y="9766"/>
                          <a:pt x="57295" y="14975"/>
                          <a:pt x="57295" y="22137"/>
                        </a:cubicBezTo>
                        <a:lnTo>
                          <a:pt x="57295" y="29299"/>
                        </a:lnTo>
                        <a:cubicBezTo>
                          <a:pt x="57295" y="35809"/>
                          <a:pt x="55993" y="40367"/>
                          <a:pt x="54039" y="44273"/>
                        </a:cubicBezTo>
                        <a:cubicBezTo>
                          <a:pt x="52086" y="48180"/>
                          <a:pt x="48180" y="50784"/>
                          <a:pt x="43622" y="52086"/>
                        </a:cubicBezTo>
                        <a:lnTo>
                          <a:pt x="22788" y="58597"/>
                        </a:lnTo>
                        <a:cubicBezTo>
                          <a:pt x="20834" y="59248"/>
                          <a:pt x="20183" y="59899"/>
                          <a:pt x="19532" y="60550"/>
                        </a:cubicBezTo>
                        <a:cubicBezTo>
                          <a:pt x="18881" y="61201"/>
                          <a:pt x="18881" y="62503"/>
                          <a:pt x="18881" y="63806"/>
                        </a:cubicBezTo>
                        <a:lnTo>
                          <a:pt x="18881" y="67061"/>
                        </a:lnTo>
                        <a:lnTo>
                          <a:pt x="57295" y="67061"/>
                        </a:lnTo>
                        <a:lnTo>
                          <a:pt x="57295" y="85942"/>
                        </a:lnTo>
                        <a:lnTo>
                          <a:pt x="0" y="8594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8" name="Полилиния: фигура 357">
                    <a:extLst>
                      <a:ext uri="{FF2B5EF4-FFF2-40B4-BE49-F238E27FC236}">
                        <a16:creationId xmlns:a16="http://schemas.microsoft.com/office/drawing/2014/main" id="{4FEE6C6D-D24F-6423-C402-76D503F081CB}"/>
                      </a:ext>
                    </a:extLst>
                  </p:cNvPr>
                  <p:cNvSpPr/>
                  <p:nvPr/>
                </p:nvSpPr>
                <p:spPr>
                  <a:xfrm>
                    <a:off x="13503184" y="8662223"/>
                    <a:ext cx="61201" cy="86593"/>
                  </a:xfrm>
                  <a:custGeom>
                    <a:avLst/>
                    <a:gdLst>
                      <a:gd name="connsiteX0" fmla="*/ 651 w 61201"/>
                      <a:gd name="connsiteY0" fmla="*/ 34507 h 86593"/>
                      <a:gd name="connsiteX1" fmla="*/ 6511 w 61201"/>
                      <a:gd name="connsiteY1" fmla="*/ 7813 h 86593"/>
                      <a:gd name="connsiteX2" fmla="*/ 26694 w 61201"/>
                      <a:gd name="connsiteY2" fmla="*/ 0 h 86593"/>
                      <a:gd name="connsiteX3" fmla="*/ 35158 w 61201"/>
                      <a:gd name="connsiteY3" fmla="*/ 0 h 86593"/>
                      <a:gd name="connsiteX4" fmla="*/ 55342 w 61201"/>
                      <a:gd name="connsiteY4" fmla="*/ 7813 h 86593"/>
                      <a:gd name="connsiteX5" fmla="*/ 61201 w 61201"/>
                      <a:gd name="connsiteY5" fmla="*/ 34507 h 86593"/>
                      <a:gd name="connsiteX6" fmla="*/ 61201 w 61201"/>
                      <a:gd name="connsiteY6" fmla="*/ 52086 h 86593"/>
                      <a:gd name="connsiteX7" fmla="*/ 55342 w 61201"/>
                      <a:gd name="connsiteY7" fmla="*/ 78780 h 86593"/>
                      <a:gd name="connsiteX8" fmla="*/ 35158 w 61201"/>
                      <a:gd name="connsiteY8" fmla="*/ 86593 h 86593"/>
                      <a:gd name="connsiteX9" fmla="*/ 26043 w 61201"/>
                      <a:gd name="connsiteY9" fmla="*/ 86593 h 86593"/>
                      <a:gd name="connsiteX10" fmla="*/ 5860 w 61201"/>
                      <a:gd name="connsiteY10" fmla="*/ 78780 h 86593"/>
                      <a:gd name="connsiteX11" fmla="*/ 0 w 61201"/>
                      <a:gd name="connsiteY11" fmla="*/ 52086 h 86593"/>
                      <a:gd name="connsiteX12" fmla="*/ 0 w 61201"/>
                      <a:gd name="connsiteY12" fmla="*/ 34507 h 86593"/>
                      <a:gd name="connsiteX13" fmla="*/ 19532 w 61201"/>
                      <a:gd name="connsiteY13" fmla="*/ 35158 h 86593"/>
                      <a:gd name="connsiteX14" fmla="*/ 19532 w 61201"/>
                      <a:gd name="connsiteY14" fmla="*/ 51435 h 86593"/>
                      <a:gd name="connsiteX15" fmla="*/ 21486 w 61201"/>
                      <a:gd name="connsiteY15" fmla="*/ 65108 h 86593"/>
                      <a:gd name="connsiteX16" fmla="*/ 29298 w 61201"/>
                      <a:gd name="connsiteY16" fmla="*/ 67712 h 86593"/>
                      <a:gd name="connsiteX17" fmla="*/ 32554 w 61201"/>
                      <a:gd name="connsiteY17" fmla="*/ 67712 h 86593"/>
                      <a:gd name="connsiteX18" fmla="*/ 40367 w 61201"/>
                      <a:gd name="connsiteY18" fmla="*/ 65108 h 86593"/>
                      <a:gd name="connsiteX19" fmla="*/ 42320 w 61201"/>
                      <a:gd name="connsiteY19" fmla="*/ 51435 h 86593"/>
                      <a:gd name="connsiteX20" fmla="*/ 42320 w 61201"/>
                      <a:gd name="connsiteY20" fmla="*/ 35158 h 86593"/>
                      <a:gd name="connsiteX21" fmla="*/ 40367 w 61201"/>
                      <a:gd name="connsiteY21" fmla="*/ 21486 h 86593"/>
                      <a:gd name="connsiteX22" fmla="*/ 32554 w 61201"/>
                      <a:gd name="connsiteY22" fmla="*/ 18881 h 86593"/>
                      <a:gd name="connsiteX23" fmla="*/ 29298 w 61201"/>
                      <a:gd name="connsiteY23" fmla="*/ 18881 h 86593"/>
                      <a:gd name="connsiteX24" fmla="*/ 21486 w 61201"/>
                      <a:gd name="connsiteY24" fmla="*/ 21486 h 86593"/>
                      <a:gd name="connsiteX25" fmla="*/ 19532 w 61201"/>
                      <a:gd name="connsiteY25" fmla="*/ 35158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1201" h="86593">
                        <a:moveTo>
                          <a:pt x="651" y="34507"/>
                        </a:moveTo>
                        <a:cubicBezTo>
                          <a:pt x="651" y="21486"/>
                          <a:pt x="2604" y="12370"/>
                          <a:pt x="6511" y="7813"/>
                        </a:cubicBezTo>
                        <a:cubicBezTo>
                          <a:pt x="10417" y="2604"/>
                          <a:pt x="16928" y="0"/>
                          <a:pt x="26694" y="0"/>
                        </a:cubicBezTo>
                        <a:lnTo>
                          <a:pt x="35158" y="0"/>
                        </a:lnTo>
                        <a:cubicBezTo>
                          <a:pt x="44924" y="0"/>
                          <a:pt x="51435" y="2604"/>
                          <a:pt x="55342" y="7813"/>
                        </a:cubicBezTo>
                        <a:cubicBezTo>
                          <a:pt x="59248" y="13022"/>
                          <a:pt x="61201" y="22137"/>
                          <a:pt x="61201" y="34507"/>
                        </a:cubicBezTo>
                        <a:lnTo>
                          <a:pt x="61201" y="52086"/>
                        </a:lnTo>
                        <a:cubicBezTo>
                          <a:pt x="61201" y="65108"/>
                          <a:pt x="59248" y="73572"/>
                          <a:pt x="55342" y="78780"/>
                        </a:cubicBezTo>
                        <a:cubicBezTo>
                          <a:pt x="51435" y="83989"/>
                          <a:pt x="44924" y="86593"/>
                          <a:pt x="35158" y="86593"/>
                        </a:cubicBezTo>
                        <a:lnTo>
                          <a:pt x="26043" y="86593"/>
                        </a:lnTo>
                        <a:cubicBezTo>
                          <a:pt x="16277" y="86593"/>
                          <a:pt x="9766" y="83989"/>
                          <a:pt x="5860" y="78780"/>
                        </a:cubicBezTo>
                        <a:cubicBezTo>
                          <a:pt x="1953" y="73572"/>
                          <a:pt x="0" y="64457"/>
                          <a:pt x="0" y="52086"/>
                        </a:cubicBezTo>
                        <a:lnTo>
                          <a:pt x="0" y="34507"/>
                        </a:lnTo>
                        <a:close/>
                        <a:moveTo>
                          <a:pt x="19532" y="35158"/>
                        </a:moveTo>
                        <a:lnTo>
                          <a:pt x="19532" y="51435"/>
                        </a:lnTo>
                        <a:cubicBezTo>
                          <a:pt x="19532" y="58597"/>
                          <a:pt x="20183" y="63155"/>
                          <a:pt x="21486" y="65108"/>
                        </a:cubicBezTo>
                        <a:cubicBezTo>
                          <a:pt x="22788" y="67061"/>
                          <a:pt x="25392" y="67712"/>
                          <a:pt x="29298" y="67712"/>
                        </a:cubicBezTo>
                        <a:lnTo>
                          <a:pt x="32554" y="67712"/>
                        </a:lnTo>
                        <a:cubicBezTo>
                          <a:pt x="36460" y="67712"/>
                          <a:pt x="39065" y="67061"/>
                          <a:pt x="40367" y="65108"/>
                        </a:cubicBezTo>
                        <a:cubicBezTo>
                          <a:pt x="41669" y="63155"/>
                          <a:pt x="42320" y="58597"/>
                          <a:pt x="42320" y="51435"/>
                        </a:cubicBezTo>
                        <a:lnTo>
                          <a:pt x="42320" y="35158"/>
                        </a:lnTo>
                        <a:cubicBezTo>
                          <a:pt x="42320" y="27996"/>
                          <a:pt x="41669" y="23439"/>
                          <a:pt x="40367" y="21486"/>
                        </a:cubicBezTo>
                        <a:cubicBezTo>
                          <a:pt x="39065" y="19532"/>
                          <a:pt x="36460" y="18881"/>
                          <a:pt x="32554" y="18881"/>
                        </a:cubicBezTo>
                        <a:lnTo>
                          <a:pt x="29298" y="18881"/>
                        </a:lnTo>
                        <a:cubicBezTo>
                          <a:pt x="25392" y="18881"/>
                          <a:pt x="22788" y="19532"/>
                          <a:pt x="21486" y="21486"/>
                        </a:cubicBezTo>
                        <a:cubicBezTo>
                          <a:pt x="20183" y="23439"/>
                          <a:pt x="19532" y="27996"/>
                          <a:pt x="19532" y="351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9" name="Полилиния: фигура 358">
                    <a:extLst>
                      <a:ext uri="{FF2B5EF4-FFF2-40B4-BE49-F238E27FC236}">
                        <a16:creationId xmlns:a16="http://schemas.microsoft.com/office/drawing/2014/main" id="{709F42AE-DE1D-1956-11FC-43D4C99EFDD2}"/>
                      </a:ext>
                    </a:extLst>
                  </p:cNvPr>
                  <p:cNvSpPr/>
                  <p:nvPr/>
                </p:nvSpPr>
                <p:spPr>
                  <a:xfrm>
                    <a:off x="13572849" y="8703892"/>
                    <a:ext cx="52737" cy="44273"/>
                  </a:xfrm>
                  <a:custGeom>
                    <a:avLst/>
                    <a:gdLst>
                      <a:gd name="connsiteX0" fmla="*/ 8464 w 52737"/>
                      <a:gd name="connsiteY0" fmla="*/ 29299 h 44273"/>
                      <a:gd name="connsiteX1" fmla="*/ 1953 w 52737"/>
                      <a:gd name="connsiteY1" fmla="*/ 27345 h 44273"/>
                      <a:gd name="connsiteX2" fmla="*/ 0 w 52737"/>
                      <a:gd name="connsiteY2" fmla="*/ 19532 h 44273"/>
                      <a:gd name="connsiteX3" fmla="*/ 0 w 52737"/>
                      <a:gd name="connsiteY3" fmla="*/ 9766 h 44273"/>
                      <a:gd name="connsiteX4" fmla="*/ 1953 w 52737"/>
                      <a:gd name="connsiteY4" fmla="*/ 1953 h 44273"/>
                      <a:gd name="connsiteX5" fmla="*/ 8464 w 52737"/>
                      <a:gd name="connsiteY5" fmla="*/ 0 h 44273"/>
                      <a:gd name="connsiteX6" fmla="*/ 11068 w 52737"/>
                      <a:gd name="connsiteY6" fmla="*/ 0 h 44273"/>
                      <a:gd name="connsiteX7" fmla="*/ 17579 w 52737"/>
                      <a:gd name="connsiteY7" fmla="*/ 1953 h 44273"/>
                      <a:gd name="connsiteX8" fmla="*/ 19532 w 52737"/>
                      <a:gd name="connsiteY8" fmla="*/ 9766 h 44273"/>
                      <a:gd name="connsiteX9" fmla="*/ 19532 w 52737"/>
                      <a:gd name="connsiteY9" fmla="*/ 19532 h 44273"/>
                      <a:gd name="connsiteX10" fmla="*/ 17579 w 52737"/>
                      <a:gd name="connsiteY10" fmla="*/ 27345 h 44273"/>
                      <a:gd name="connsiteX11" fmla="*/ 11068 w 52737"/>
                      <a:gd name="connsiteY11" fmla="*/ 29299 h 44273"/>
                      <a:gd name="connsiteX12" fmla="*/ 8464 w 52737"/>
                      <a:gd name="connsiteY12" fmla="*/ 29299 h 44273"/>
                      <a:gd name="connsiteX13" fmla="*/ 9766 w 52737"/>
                      <a:gd name="connsiteY13" fmla="*/ 22788 h 44273"/>
                      <a:gd name="connsiteX14" fmla="*/ 10417 w 52737"/>
                      <a:gd name="connsiteY14" fmla="*/ 22788 h 44273"/>
                      <a:gd name="connsiteX15" fmla="*/ 12370 w 52737"/>
                      <a:gd name="connsiteY15" fmla="*/ 22137 h 44273"/>
                      <a:gd name="connsiteX16" fmla="*/ 13022 w 52737"/>
                      <a:gd name="connsiteY16" fmla="*/ 17579 h 44273"/>
                      <a:gd name="connsiteX17" fmla="*/ 13022 w 52737"/>
                      <a:gd name="connsiteY17" fmla="*/ 11719 h 44273"/>
                      <a:gd name="connsiteX18" fmla="*/ 12370 w 52737"/>
                      <a:gd name="connsiteY18" fmla="*/ 7813 h 44273"/>
                      <a:gd name="connsiteX19" fmla="*/ 10417 w 52737"/>
                      <a:gd name="connsiteY19" fmla="*/ 7162 h 44273"/>
                      <a:gd name="connsiteX20" fmla="*/ 9766 w 52737"/>
                      <a:gd name="connsiteY20" fmla="*/ 7162 h 44273"/>
                      <a:gd name="connsiteX21" fmla="*/ 7813 w 52737"/>
                      <a:gd name="connsiteY21" fmla="*/ 7813 h 44273"/>
                      <a:gd name="connsiteX22" fmla="*/ 7162 w 52737"/>
                      <a:gd name="connsiteY22" fmla="*/ 12370 h 44273"/>
                      <a:gd name="connsiteX23" fmla="*/ 7162 w 52737"/>
                      <a:gd name="connsiteY23" fmla="*/ 18230 h 44273"/>
                      <a:gd name="connsiteX24" fmla="*/ 7813 w 52737"/>
                      <a:gd name="connsiteY24" fmla="*/ 22788 h 44273"/>
                      <a:gd name="connsiteX25" fmla="*/ 9766 w 52737"/>
                      <a:gd name="connsiteY25" fmla="*/ 22788 h 44273"/>
                      <a:gd name="connsiteX26" fmla="*/ 13673 w 52737"/>
                      <a:gd name="connsiteY26" fmla="*/ 44273 h 44273"/>
                      <a:gd name="connsiteX27" fmla="*/ 35158 w 52737"/>
                      <a:gd name="connsiteY27" fmla="*/ 0 h 44273"/>
                      <a:gd name="connsiteX28" fmla="*/ 39065 w 52737"/>
                      <a:gd name="connsiteY28" fmla="*/ 0 h 44273"/>
                      <a:gd name="connsiteX29" fmla="*/ 17579 w 52737"/>
                      <a:gd name="connsiteY29" fmla="*/ 44273 h 44273"/>
                      <a:gd name="connsiteX30" fmla="*/ 13673 w 52737"/>
                      <a:gd name="connsiteY30" fmla="*/ 44273 h 44273"/>
                      <a:gd name="connsiteX31" fmla="*/ 41669 w 52737"/>
                      <a:gd name="connsiteY31" fmla="*/ 44273 h 44273"/>
                      <a:gd name="connsiteX32" fmla="*/ 35158 w 52737"/>
                      <a:gd name="connsiteY32" fmla="*/ 42320 h 44273"/>
                      <a:gd name="connsiteX33" fmla="*/ 33205 w 52737"/>
                      <a:gd name="connsiteY33" fmla="*/ 34507 h 44273"/>
                      <a:gd name="connsiteX34" fmla="*/ 33205 w 52737"/>
                      <a:gd name="connsiteY34" fmla="*/ 24741 h 44273"/>
                      <a:gd name="connsiteX35" fmla="*/ 35158 w 52737"/>
                      <a:gd name="connsiteY35" fmla="*/ 16928 h 44273"/>
                      <a:gd name="connsiteX36" fmla="*/ 41669 w 52737"/>
                      <a:gd name="connsiteY36" fmla="*/ 14975 h 44273"/>
                      <a:gd name="connsiteX37" fmla="*/ 44273 w 52737"/>
                      <a:gd name="connsiteY37" fmla="*/ 14975 h 44273"/>
                      <a:gd name="connsiteX38" fmla="*/ 50784 w 52737"/>
                      <a:gd name="connsiteY38" fmla="*/ 16928 h 44273"/>
                      <a:gd name="connsiteX39" fmla="*/ 52737 w 52737"/>
                      <a:gd name="connsiteY39" fmla="*/ 24741 h 44273"/>
                      <a:gd name="connsiteX40" fmla="*/ 52737 w 52737"/>
                      <a:gd name="connsiteY40" fmla="*/ 34507 h 44273"/>
                      <a:gd name="connsiteX41" fmla="*/ 50784 w 52737"/>
                      <a:gd name="connsiteY41" fmla="*/ 42320 h 44273"/>
                      <a:gd name="connsiteX42" fmla="*/ 44273 w 52737"/>
                      <a:gd name="connsiteY42" fmla="*/ 44273 h 44273"/>
                      <a:gd name="connsiteX43" fmla="*/ 41669 w 52737"/>
                      <a:gd name="connsiteY43" fmla="*/ 44273 h 44273"/>
                      <a:gd name="connsiteX44" fmla="*/ 42320 w 52737"/>
                      <a:gd name="connsiteY44" fmla="*/ 37763 h 44273"/>
                      <a:gd name="connsiteX45" fmla="*/ 42971 w 52737"/>
                      <a:gd name="connsiteY45" fmla="*/ 37763 h 44273"/>
                      <a:gd name="connsiteX46" fmla="*/ 44924 w 52737"/>
                      <a:gd name="connsiteY46" fmla="*/ 37111 h 44273"/>
                      <a:gd name="connsiteX47" fmla="*/ 45575 w 52737"/>
                      <a:gd name="connsiteY47" fmla="*/ 32554 h 44273"/>
                      <a:gd name="connsiteX48" fmla="*/ 45575 w 52737"/>
                      <a:gd name="connsiteY48" fmla="*/ 26694 h 44273"/>
                      <a:gd name="connsiteX49" fmla="*/ 44924 w 52737"/>
                      <a:gd name="connsiteY49" fmla="*/ 22137 h 44273"/>
                      <a:gd name="connsiteX50" fmla="*/ 42971 w 52737"/>
                      <a:gd name="connsiteY50" fmla="*/ 21486 h 44273"/>
                      <a:gd name="connsiteX51" fmla="*/ 42320 w 52737"/>
                      <a:gd name="connsiteY51" fmla="*/ 21486 h 44273"/>
                      <a:gd name="connsiteX52" fmla="*/ 40367 w 52737"/>
                      <a:gd name="connsiteY52" fmla="*/ 22137 h 44273"/>
                      <a:gd name="connsiteX53" fmla="*/ 39716 w 52737"/>
                      <a:gd name="connsiteY53" fmla="*/ 26694 h 44273"/>
                      <a:gd name="connsiteX54" fmla="*/ 39716 w 52737"/>
                      <a:gd name="connsiteY54" fmla="*/ 32554 h 44273"/>
                      <a:gd name="connsiteX55" fmla="*/ 40367 w 52737"/>
                      <a:gd name="connsiteY55" fmla="*/ 36460 h 44273"/>
                      <a:gd name="connsiteX56" fmla="*/ 42320 w 52737"/>
                      <a:gd name="connsiteY56" fmla="*/ 37763 h 44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</a:cxnLst>
                    <a:rect l="l" t="t" r="r" b="b"/>
                    <a:pathLst>
                      <a:path w="52737" h="44273">
                        <a:moveTo>
                          <a:pt x="8464" y="29299"/>
                        </a:moveTo>
                        <a:cubicBezTo>
                          <a:pt x="5209" y="29299"/>
                          <a:pt x="3255" y="28647"/>
                          <a:pt x="1953" y="27345"/>
                        </a:cubicBezTo>
                        <a:cubicBezTo>
                          <a:pt x="651" y="26043"/>
                          <a:pt x="0" y="23439"/>
                          <a:pt x="0" y="19532"/>
                        </a:cubicBezTo>
                        <a:lnTo>
                          <a:pt x="0" y="9766"/>
                        </a:lnTo>
                        <a:cubicBezTo>
                          <a:pt x="0" y="5860"/>
                          <a:pt x="651" y="3255"/>
                          <a:pt x="1953" y="1953"/>
                        </a:cubicBezTo>
                        <a:cubicBezTo>
                          <a:pt x="3255" y="651"/>
                          <a:pt x="5209" y="0"/>
                          <a:pt x="8464" y="0"/>
                        </a:cubicBezTo>
                        <a:lnTo>
                          <a:pt x="11068" y="0"/>
                        </a:lnTo>
                        <a:cubicBezTo>
                          <a:pt x="14324" y="0"/>
                          <a:pt x="16277" y="651"/>
                          <a:pt x="17579" y="1953"/>
                        </a:cubicBezTo>
                        <a:cubicBezTo>
                          <a:pt x="18881" y="3255"/>
                          <a:pt x="19532" y="5860"/>
                          <a:pt x="19532" y="9766"/>
                        </a:cubicBezTo>
                        <a:lnTo>
                          <a:pt x="19532" y="19532"/>
                        </a:lnTo>
                        <a:cubicBezTo>
                          <a:pt x="19532" y="23439"/>
                          <a:pt x="18881" y="26043"/>
                          <a:pt x="17579" y="27345"/>
                        </a:cubicBezTo>
                        <a:cubicBezTo>
                          <a:pt x="16277" y="28647"/>
                          <a:pt x="14324" y="29299"/>
                          <a:pt x="11068" y="29299"/>
                        </a:cubicBezTo>
                        <a:lnTo>
                          <a:pt x="8464" y="29299"/>
                        </a:lnTo>
                        <a:close/>
                        <a:moveTo>
                          <a:pt x="9766" y="22788"/>
                        </a:moveTo>
                        <a:lnTo>
                          <a:pt x="10417" y="22788"/>
                        </a:lnTo>
                        <a:cubicBezTo>
                          <a:pt x="11068" y="22788"/>
                          <a:pt x="11719" y="22788"/>
                          <a:pt x="12370" y="22137"/>
                        </a:cubicBezTo>
                        <a:cubicBezTo>
                          <a:pt x="12370" y="21486"/>
                          <a:pt x="13022" y="20183"/>
                          <a:pt x="13022" y="17579"/>
                        </a:cubicBezTo>
                        <a:lnTo>
                          <a:pt x="13022" y="11719"/>
                        </a:lnTo>
                        <a:cubicBezTo>
                          <a:pt x="13022" y="9766"/>
                          <a:pt x="13022" y="7813"/>
                          <a:pt x="12370" y="7813"/>
                        </a:cubicBezTo>
                        <a:cubicBezTo>
                          <a:pt x="12370" y="7162"/>
                          <a:pt x="11719" y="7162"/>
                          <a:pt x="10417" y="7162"/>
                        </a:cubicBezTo>
                        <a:lnTo>
                          <a:pt x="9766" y="7162"/>
                        </a:lnTo>
                        <a:cubicBezTo>
                          <a:pt x="9115" y="7162"/>
                          <a:pt x="8464" y="7162"/>
                          <a:pt x="7813" y="7813"/>
                        </a:cubicBezTo>
                        <a:cubicBezTo>
                          <a:pt x="7813" y="8464"/>
                          <a:pt x="7162" y="9766"/>
                          <a:pt x="7162" y="12370"/>
                        </a:cubicBezTo>
                        <a:lnTo>
                          <a:pt x="7162" y="18230"/>
                        </a:lnTo>
                        <a:cubicBezTo>
                          <a:pt x="7162" y="20834"/>
                          <a:pt x="7162" y="22137"/>
                          <a:pt x="7813" y="22788"/>
                        </a:cubicBezTo>
                        <a:cubicBezTo>
                          <a:pt x="7813" y="22788"/>
                          <a:pt x="8464" y="22788"/>
                          <a:pt x="9766" y="22788"/>
                        </a:cubicBezTo>
                        <a:close/>
                        <a:moveTo>
                          <a:pt x="13673" y="44273"/>
                        </a:moveTo>
                        <a:lnTo>
                          <a:pt x="35158" y="0"/>
                        </a:lnTo>
                        <a:lnTo>
                          <a:pt x="39065" y="0"/>
                        </a:lnTo>
                        <a:lnTo>
                          <a:pt x="17579" y="44273"/>
                        </a:lnTo>
                        <a:lnTo>
                          <a:pt x="13673" y="44273"/>
                        </a:lnTo>
                        <a:close/>
                        <a:moveTo>
                          <a:pt x="41669" y="44273"/>
                        </a:moveTo>
                        <a:cubicBezTo>
                          <a:pt x="38414" y="44273"/>
                          <a:pt x="36460" y="43622"/>
                          <a:pt x="35158" y="42320"/>
                        </a:cubicBezTo>
                        <a:cubicBezTo>
                          <a:pt x="33856" y="41018"/>
                          <a:pt x="33205" y="38414"/>
                          <a:pt x="33205" y="34507"/>
                        </a:cubicBezTo>
                        <a:lnTo>
                          <a:pt x="33205" y="24741"/>
                        </a:lnTo>
                        <a:cubicBezTo>
                          <a:pt x="33205" y="20834"/>
                          <a:pt x="33856" y="18230"/>
                          <a:pt x="35158" y="16928"/>
                        </a:cubicBezTo>
                        <a:cubicBezTo>
                          <a:pt x="36460" y="15626"/>
                          <a:pt x="38414" y="14975"/>
                          <a:pt x="41669" y="14975"/>
                        </a:cubicBezTo>
                        <a:lnTo>
                          <a:pt x="44273" y="14975"/>
                        </a:lnTo>
                        <a:cubicBezTo>
                          <a:pt x="47529" y="14975"/>
                          <a:pt x="49482" y="15626"/>
                          <a:pt x="50784" y="16928"/>
                        </a:cubicBezTo>
                        <a:cubicBezTo>
                          <a:pt x="52086" y="18230"/>
                          <a:pt x="52737" y="20834"/>
                          <a:pt x="52737" y="24741"/>
                        </a:cubicBezTo>
                        <a:lnTo>
                          <a:pt x="52737" y="34507"/>
                        </a:lnTo>
                        <a:cubicBezTo>
                          <a:pt x="52737" y="38414"/>
                          <a:pt x="52086" y="41018"/>
                          <a:pt x="50784" y="42320"/>
                        </a:cubicBezTo>
                        <a:cubicBezTo>
                          <a:pt x="49482" y="43622"/>
                          <a:pt x="47529" y="44273"/>
                          <a:pt x="44273" y="44273"/>
                        </a:cubicBezTo>
                        <a:lnTo>
                          <a:pt x="41669" y="44273"/>
                        </a:lnTo>
                        <a:close/>
                        <a:moveTo>
                          <a:pt x="42320" y="37763"/>
                        </a:moveTo>
                        <a:lnTo>
                          <a:pt x="42971" y="37763"/>
                        </a:lnTo>
                        <a:cubicBezTo>
                          <a:pt x="43622" y="37763"/>
                          <a:pt x="44273" y="37763"/>
                          <a:pt x="44924" y="37111"/>
                        </a:cubicBezTo>
                        <a:cubicBezTo>
                          <a:pt x="44924" y="36460"/>
                          <a:pt x="45575" y="35158"/>
                          <a:pt x="45575" y="32554"/>
                        </a:cubicBezTo>
                        <a:lnTo>
                          <a:pt x="45575" y="26694"/>
                        </a:lnTo>
                        <a:cubicBezTo>
                          <a:pt x="45575" y="24090"/>
                          <a:pt x="45575" y="22788"/>
                          <a:pt x="44924" y="22137"/>
                        </a:cubicBezTo>
                        <a:cubicBezTo>
                          <a:pt x="44924" y="21486"/>
                          <a:pt x="44273" y="21486"/>
                          <a:pt x="42971" y="21486"/>
                        </a:cubicBezTo>
                        <a:lnTo>
                          <a:pt x="42320" y="21486"/>
                        </a:lnTo>
                        <a:cubicBezTo>
                          <a:pt x="41669" y="21486"/>
                          <a:pt x="41018" y="21486"/>
                          <a:pt x="40367" y="22137"/>
                        </a:cubicBezTo>
                        <a:cubicBezTo>
                          <a:pt x="40367" y="22788"/>
                          <a:pt x="39716" y="24090"/>
                          <a:pt x="39716" y="26694"/>
                        </a:cubicBezTo>
                        <a:lnTo>
                          <a:pt x="39716" y="32554"/>
                        </a:lnTo>
                        <a:cubicBezTo>
                          <a:pt x="39716" y="34507"/>
                          <a:pt x="39716" y="36460"/>
                          <a:pt x="40367" y="36460"/>
                        </a:cubicBezTo>
                        <a:cubicBezTo>
                          <a:pt x="41018" y="37763"/>
                          <a:pt x="41669" y="37763"/>
                          <a:pt x="42320" y="3776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347" name="Рисунок 272">
                  <a:extLst>
                    <a:ext uri="{FF2B5EF4-FFF2-40B4-BE49-F238E27FC236}">
                      <a16:creationId xmlns:a16="http://schemas.microsoft.com/office/drawing/2014/main" id="{7FAFDC9C-34B6-8DFC-3C8F-110071B546D3}"/>
                    </a:ext>
                  </a:extLst>
                </p:cNvPr>
                <p:cNvGrpSpPr/>
                <p:nvPr/>
              </p:nvGrpSpPr>
              <p:grpSpPr>
                <a:xfrm>
                  <a:off x="13437425" y="8757280"/>
                  <a:ext cx="188416" cy="64456"/>
                  <a:chOff x="13437425" y="8757280"/>
                  <a:chExt cx="188416" cy="64456"/>
                </a:xfrm>
                <a:grpFill/>
              </p:grpSpPr>
              <p:sp>
                <p:nvSpPr>
                  <p:cNvPr id="348" name="Полилиния: фигура 347">
                    <a:extLst>
                      <a:ext uri="{FF2B5EF4-FFF2-40B4-BE49-F238E27FC236}">
                        <a16:creationId xmlns:a16="http://schemas.microsoft.com/office/drawing/2014/main" id="{D9A63F75-124F-F30D-EB08-4725BFC362B2}"/>
                      </a:ext>
                    </a:extLst>
                  </p:cNvPr>
                  <p:cNvSpPr/>
                  <p:nvPr/>
                </p:nvSpPr>
                <p:spPr>
                  <a:xfrm>
                    <a:off x="13437425" y="8757931"/>
                    <a:ext cx="27996" cy="48830"/>
                  </a:xfrm>
                  <a:custGeom>
                    <a:avLst/>
                    <a:gdLst>
                      <a:gd name="connsiteX0" fmla="*/ 7162 w 27996"/>
                      <a:gd name="connsiteY0" fmla="*/ 31252 h 48830"/>
                      <a:gd name="connsiteX1" fmla="*/ 5860 w 27996"/>
                      <a:gd name="connsiteY1" fmla="*/ 44924 h 48830"/>
                      <a:gd name="connsiteX2" fmla="*/ 4558 w 27996"/>
                      <a:gd name="connsiteY2" fmla="*/ 47529 h 48830"/>
                      <a:gd name="connsiteX3" fmla="*/ 2604 w 27996"/>
                      <a:gd name="connsiteY3" fmla="*/ 48831 h 48830"/>
                      <a:gd name="connsiteX4" fmla="*/ 651 w 27996"/>
                      <a:gd name="connsiteY4" fmla="*/ 47529 h 48830"/>
                      <a:gd name="connsiteX5" fmla="*/ 0 w 27996"/>
                      <a:gd name="connsiteY5" fmla="*/ 44924 h 48830"/>
                      <a:gd name="connsiteX6" fmla="*/ 4558 w 27996"/>
                      <a:gd name="connsiteY6" fmla="*/ 3906 h 48830"/>
                      <a:gd name="connsiteX7" fmla="*/ 5860 w 27996"/>
                      <a:gd name="connsiteY7" fmla="*/ 1302 h 48830"/>
                      <a:gd name="connsiteX8" fmla="*/ 8464 w 27996"/>
                      <a:gd name="connsiteY8" fmla="*/ 0 h 48830"/>
                      <a:gd name="connsiteX9" fmla="*/ 16277 w 27996"/>
                      <a:gd name="connsiteY9" fmla="*/ 0 h 48830"/>
                      <a:gd name="connsiteX10" fmla="*/ 22137 w 27996"/>
                      <a:gd name="connsiteY10" fmla="*/ 1302 h 48830"/>
                      <a:gd name="connsiteX11" fmla="*/ 26043 w 27996"/>
                      <a:gd name="connsiteY11" fmla="*/ 4558 h 48830"/>
                      <a:gd name="connsiteX12" fmla="*/ 27996 w 27996"/>
                      <a:gd name="connsiteY12" fmla="*/ 9766 h 48830"/>
                      <a:gd name="connsiteX13" fmla="*/ 27996 w 27996"/>
                      <a:gd name="connsiteY13" fmla="*/ 15626 h 48830"/>
                      <a:gd name="connsiteX14" fmla="*/ 23439 w 27996"/>
                      <a:gd name="connsiteY14" fmla="*/ 26694 h 48830"/>
                      <a:gd name="connsiteX15" fmla="*/ 13673 w 27996"/>
                      <a:gd name="connsiteY15" fmla="*/ 30601 h 48830"/>
                      <a:gd name="connsiteX16" fmla="*/ 7162 w 27996"/>
                      <a:gd name="connsiteY16" fmla="*/ 30601 h 48830"/>
                      <a:gd name="connsiteX17" fmla="*/ 7813 w 27996"/>
                      <a:gd name="connsiteY17" fmla="*/ 24741 h 48830"/>
                      <a:gd name="connsiteX18" fmla="*/ 13022 w 27996"/>
                      <a:gd name="connsiteY18" fmla="*/ 24741 h 48830"/>
                      <a:gd name="connsiteX19" fmla="*/ 20834 w 27996"/>
                      <a:gd name="connsiteY19" fmla="*/ 16277 h 48830"/>
                      <a:gd name="connsiteX20" fmla="*/ 20834 w 27996"/>
                      <a:gd name="connsiteY20" fmla="*/ 13022 h 48830"/>
                      <a:gd name="connsiteX21" fmla="*/ 20183 w 27996"/>
                      <a:gd name="connsiteY21" fmla="*/ 10417 h 48830"/>
                      <a:gd name="connsiteX22" fmla="*/ 18230 w 27996"/>
                      <a:gd name="connsiteY22" fmla="*/ 8464 h 48830"/>
                      <a:gd name="connsiteX23" fmla="*/ 14975 w 27996"/>
                      <a:gd name="connsiteY23" fmla="*/ 7813 h 48830"/>
                      <a:gd name="connsiteX24" fmla="*/ 9766 w 27996"/>
                      <a:gd name="connsiteY24" fmla="*/ 7813 h 48830"/>
                      <a:gd name="connsiteX25" fmla="*/ 7813 w 27996"/>
                      <a:gd name="connsiteY25" fmla="*/ 24741 h 48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996" h="48830">
                        <a:moveTo>
                          <a:pt x="7162" y="31252"/>
                        </a:moveTo>
                        <a:lnTo>
                          <a:pt x="5860" y="44924"/>
                        </a:lnTo>
                        <a:cubicBezTo>
                          <a:pt x="5860" y="45575"/>
                          <a:pt x="5209" y="46878"/>
                          <a:pt x="4558" y="47529"/>
                        </a:cubicBezTo>
                        <a:cubicBezTo>
                          <a:pt x="3906" y="48180"/>
                          <a:pt x="3255" y="48831"/>
                          <a:pt x="2604" y="48831"/>
                        </a:cubicBezTo>
                        <a:cubicBezTo>
                          <a:pt x="1953" y="48831"/>
                          <a:pt x="1302" y="48180"/>
                          <a:pt x="651" y="47529"/>
                        </a:cubicBezTo>
                        <a:cubicBezTo>
                          <a:pt x="0" y="46878"/>
                          <a:pt x="0" y="46227"/>
                          <a:pt x="0" y="44924"/>
                        </a:cubicBezTo>
                        <a:lnTo>
                          <a:pt x="4558" y="3906"/>
                        </a:lnTo>
                        <a:cubicBezTo>
                          <a:pt x="4558" y="2604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8464" y="0"/>
                        </a:cubicBezTo>
                        <a:lnTo>
                          <a:pt x="16277" y="0"/>
                        </a:lnTo>
                        <a:cubicBezTo>
                          <a:pt x="18881" y="0"/>
                          <a:pt x="20834" y="651"/>
                          <a:pt x="22137" y="1302"/>
                        </a:cubicBezTo>
                        <a:cubicBezTo>
                          <a:pt x="23439" y="1953"/>
                          <a:pt x="24741" y="3255"/>
                          <a:pt x="26043" y="4558"/>
                        </a:cubicBezTo>
                        <a:cubicBezTo>
                          <a:pt x="26694" y="5860"/>
                          <a:pt x="27345" y="7813"/>
                          <a:pt x="27996" y="9766"/>
                        </a:cubicBezTo>
                        <a:cubicBezTo>
                          <a:pt x="27996" y="11719"/>
                          <a:pt x="27996" y="13673"/>
                          <a:pt x="27996" y="15626"/>
                        </a:cubicBezTo>
                        <a:cubicBezTo>
                          <a:pt x="27345" y="20834"/>
                          <a:pt x="26043" y="24090"/>
                          <a:pt x="23439" y="26694"/>
                        </a:cubicBezTo>
                        <a:cubicBezTo>
                          <a:pt x="20834" y="29299"/>
                          <a:pt x="17579" y="30601"/>
                          <a:pt x="13673" y="30601"/>
                        </a:cubicBezTo>
                        <a:lnTo>
                          <a:pt x="7162" y="30601"/>
                        </a:lnTo>
                        <a:close/>
                        <a:moveTo>
                          <a:pt x="7813" y="24741"/>
                        </a:moveTo>
                        <a:lnTo>
                          <a:pt x="13022" y="24741"/>
                        </a:lnTo>
                        <a:cubicBezTo>
                          <a:pt x="17579" y="24741"/>
                          <a:pt x="20183" y="22137"/>
                          <a:pt x="20834" y="16277"/>
                        </a:cubicBezTo>
                        <a:cubicBezTo>
                          <a:pt x="20834" y="14975"/>
                          <a:pt x="20834" y="14324"/>
                          <a:pt x="20834" y="13022"/>
                        </a:cubicBezTo>
                        <a:cubicBezTo>
                          <a:pt x="20834" y="11719"/>
                          <a:pt x="20183" y="11068"/>
                          <a:pt x="20183" y="10417"/>
                        </a:cubicBezTo>
                        <a:cubicBezTo>
                          <a:pt x="19532" y="9766"/>
                          <a:pt x="18881" y="9115"/>
                          <a:pt x="18230" y="8464"/>
                        </a:cubicBezTo>
                        <a:cubicBezTo>
                          <a:pt x="17579" y="7813"/>
                          <a:pt x="16277" y="7813"/>
                          <a:pt x="14975" y="7813"/>
                        </a:cubicBezTo>
                        <a:lnTo>
                          <a:pt x="9766" y="7813"/>
                        </a:lnTo>
                        <a:lnTo>
                          <a:pt x="7813" y="24741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49" name="Полилиния: фигура 348">
                    <a:extLst>
                      <a:ext uri="{FF2B5EF4-FFF2-40B4-BE49-F238E27FC236}">
                        <a16:creationId xmlns:a16="http://schemas.microsoft.com/office/drawing/2014/main" id="{4FC734EB-AFAD-D17D-A6F4-556D0F1EB89E}"/>
                      </a:ext>
                    </a:extLst>
                  </p:cNvPr>
                  <p:cNvSpPr/>
                  <p:nvPr/>
                </p:nvSpPr>
                <p:spPr>
                  <a:xfrm>
                    <a:off x="13468026" y="8772255"/>
                    <a:ext cx="24740" cy="35809"/>
                  </a:xfrm>
                  <a:custGeom>
                    <a:avLst/>
                    <a:gdLst>
                      <a:gd name="connsiteX0" fmla="*/ 15626 w 24740"/>
                      <a:gd name="connsiteY0" fmla="*/ 31903 h 35809"/>
                      <a:gd name="connsiteX1" fmla="*/ 11719 w 24740"/>
                      <a:gd name="connsiteY1" fmla="*/ 33856 h 35809"/>
                      <a:gd name="connsiteX2" fmla="*/ 7813 w 24740"/>
                      <a:gd name="connsiteY2" fmla="*/ 34507 h 35809"/>
                      <a:gd name="connsiteX3" fmla="*/ 3907 w 24740"/>
                      <a:gd name="connsiteY3" fmla="*/ 33856 h 35809"/>
                      <a:gd name="connsiteX4" fmla="*/ 1302 w 24740"/>
                      <a:gd name="connsiteY4" fmla="*/ 31252 h 35809"/>
                      <a:gd name="connsiteX5" fmla="*/ 0 w 24740"/>
                      <a:gd name="connsiteY5" fmla="*/ 27345 h 35809"/>
                      <a:gd name="connsiteX6" fmla="*/ 0 w 24740"/>
                      <a:gd name="connsiteY6" fmla="*/ 22137 h 35809"/>
                      <a:gd name="connsiteX7" fmla="*/ 1953 w 24740"/>
                      <a:gd name="connsiteY7" fmla="*/ 3255 h 35809"/>
                      <a:gd name="connsiteX8" fmla="*/ 3255 w 24740"/>
                      <a:gd name="connsiteY8" fmla="*/ 651 h 35809"/>
                      <a:gd name="connsiteX9" fmla="*/ 5860 w 24740"/>
                      <a:gd name="connsiteY9" fmla="*/ 0 h 35809"/>
                      <a:gd name="connsiteX10" fmla="*/ 7813 w 24740"/>
                      <a:gd name="connsiteY10" fmla="*/ 651 h 35809"/>
                      <a:gd name="connsiteX11" fmla="*/ 8464 w 24740"/>
                      <a:gd name="connsiteY11" fmla="*/ 3255 h 35809"/>
                      <a:gd name="connsiteX12" fmla="*/ 6511 w 24740"/>
                      <a:gd name="connsiteY12" fmla="*/ 22137 h 35809"/>
                      <a:gd name="connsiteX13" fmla="*/ 7162 w 24740"/>
                      <a:gd name="connsiteY13" fmla="*/ 27345 h 35809"/>
                      <a:gd name="connsiteX14" fmla="*/ 10417 w 24740"/>
                      <a:gd name="connsiteY14" fmla="*/ 29299 h 35809"/>
                      <a:gd name="connsiteX15" fmla="*/ 13022 w 24740"/>
                      <a:gd name="connsiteY15" fmla="*/ 28647 h 35809"/>
                      <a:gd name="connsiteX16" fmla="*/ 15626 w 24740"/>
                      <a:gd name="connsiteY16" fmla="*/ 27345 h 35809"/>
                      <a:gd name="connsiteX17" fmla="*/ 15626 w 24740"/>
                      <a:gd name="connsiteY17" fmla="*/ 26694 h 35809"/>
                      <a:gd name="connsiteX18" fmla="*/ 15626 w 24740"/>
                      <a:gd name="connsiteY18" fmla="*/ 26043 h 35809"/>
                      <a:gd name="connsiteX19" fmla="*/ 18230 w 24740"/>
                      <a:gd name="connsiteY19" fmla="*/ 3906 h 35809"/>
                      <a:gd name="connsiteX20" fmla="*/ 19532 w 24740"/>
                      <a:gd name="connsiteY20" fmla="*/ 1302 h 35809"/>
                      <a:gd name="connsiteX21" fmla="*/ 22137 w 24740"/>
                      <a:gd name="connsiteY21" fmla="*/ 651 h 35809"/>
                      <a:gd name="connsiteX22" fmla="*/ 24090 w 24740"/>
                      <a:gd name="connsiteY22" fmla="*/ 1302 h 35809"/>
                      <a:gd name="connsiteX23" fmla="*/ 24741 w 24740"/>
                      <a:gd name="connsiteY23" fmla="*/ 3906 h 35809"/>
                      <a:gd name="connsiteX24" fmla="*/ 22137 w 24740"/>
                      <a:gd name="connsiteY24" fmla="*/ 26694 h 35809"/>
                      <a:gd name="connsiteX25" fmla="*/ 22137 w 24740"/>
                      <a:gd name="connsiteY25" fmla="*/ 29299 h 35809"/>
                      <a:gd name="connsiteX26" fmla="*/ 22788 w 24740"/>
                      <a:gd name="connsiteY26" fmla="*/ 30601 h 35809"/>
                      <a:gd name="connsiteX27" fmla="*/ 23439 w 24740"/>
                      <a:gd name="connsiteY27" fmla="*/ 31252 h 35809"/>
                      <a:gd name="connsiteX28" fmla="*/ 23439 w 24740"/>
                      <a:gd name="connsiteY28" fmla="*/ 32554 h 35809"/>
                      <a:gd name="connsiteX29" fmla="*/ 22137 w 24740"/>
                      <a:gd name="connsiteY29" fmla="*/ 35158 h 35809"/>
                      <a:gd name="connsiteX30" fmla="*/ 20183 w 24740"/>
                      <a:gd name="connsiteY30" fmla="*/ 35809 h 35809"/>
                      <a:gd name="connsiteX31" fmla="*/ 18881 w 24740"/>
                      <a:gd name="connsiteY31" fmla="*/ 35158 h 35809"/>
                      <a:gd name="connsiteX32" fmla="*/ 15626 w 24740"/>
                      <a:gd name="connsiteY32" fmla="*/ 31903 h 35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4740" h="35809">
                        <a:moveTo>
                          <a:pt x="15626" y="31903"/>
                        </a:moveTo>
                        <a:cubicBezTo>
                          <a:pt x="14324" y="33205"/>
                          <a:pt x="13022" y="33856"/>
                          <a:pt x="11719" y="33856"/>
                        </a:cubicBezTo>
                        <a:cubicBezTo>
                          <a:pt x="10417" y="34507"/>
                          <a:pt x="9115" y="34507"/>
                          <a:pt x="7813" y="34507"/>
                        </a:cubicBezTo>
                        <a:cubicBezTo>
                          <a:pt x="6511" y="34507"/>
                          <a:pt x="5209" y="34507"/>
                          <a:pt x="3907" y="33856"/>
                        </a:cubicBezTo>
                        <a:cubicBezTo>
                          <a:pt x="2604" y="33205"/>
                          <a:pt x="1953" y="32554"/>
                          <a:pt x="1302" y="31252"/>
                        </a:cubicBezTo>
                        <a:cubicBezTo>
                          <a:pt x="651" y="29950"/>
                          <a:pt x="0" y="28647"/>
                          <a:pt x="0" y="27345"/>
                        </a:cubicBezTo>
                        <a:cubicBezTo>
                          <a:pt x="0" y="26043"/>
                          <a:pt x="0" y="24090"/>
                          <a:pt x="0" y="22137"/>
                        </a:cubicBezTo>
                        <a:lnTo>
                          <a:pt x="1953" y="3255"/>
                        </a:lnTo>
                        <a:cubicBezTo>
                          <a:pt x="1953" y="2604"/>
                          <a:pt x="2604" y="1302"/>
                          <a:pt x="3255" y="651"/>
                        </a:cubicBezTo>
                        <a:cubicBezTo>
                          <a:pt x="3907" y="0"/>
                          <a:pt x="4558" y="0"/>
                          <a:pt x="5860" y="0"/>
                        </a:cubicBezTo>
                        <a:cubicBezTo>
                          <a:pt x="6511" y="0"/>
                          <a:pt x="7813" y="0"/>
                          <a:pt x="7813" y="651"/>
                        </a:cubicBezTo>
                        <a:cubicBezTo>
                          <a:pt x="8464" y="1302"/>
                          <a:pt x="8464" y="1953"/>
                          <a:pt x="8464" y="3255"/>
                        </a:cubicBezTo>
                        <a:lnTo>
                          <a:pt x="6511" y="22137"/>
                        </a:lnTo>
                        <a:cubicBezTo>
                          <a:pt x="6511" y="24090"/>
                          <a:pt x="6511" y="26043"/>
                          <a:pt x="7162" y="27345"/>
                        </a:cubicBezTo>
                        <a:cubicBezTo>
                          <a:pt x="7813" y="28647"/>
                          <a:pt x="8464" y="29299"/>
                          <a:pt x="10417" y="29299"/>
                        </a:cubicBezTo>
                        <a:cubicBezTo>
                          <a:pt x="11068" y="29299"/>
                          <a:pt x="12370" y="29299"/>
                          <a:pt x="13022" y="28647"/>
                        </a:cubicBezTo>
                        <a:cubicBezTo>
                          <a:pt x="13673" y="28647"/>
                          <a:pt x="14975" y="27996"/>
                          <a:pt x="15626" y="27345"/>
                        </a:cubicBezTo>
                        <a:cubicBezTo>
                          <a:pt x="15626" y="27345"/>
                          <a:pt x="15626" y="26694"/>
                          <a:pt x="15626" y="26694"/>
                        </a:cubicBezTo>
                        <a:cubicBezTo>
                          <a:pt x="15626" y="26694"/>
                          <a:pt x="15626" y="26043"/>
                          <a:pt x="15626" y="26043"/>
                        </a:cubicBezTo>
                        <a:lnTo>
                          <a:pt x="18230" y="3906"/>
                        </a:lnTo>
                        <a:cubicBezTo>
                          <a:pt x="18230" y="3255"/>
                          <a:pt x="18881" y="1953"/>
                          <a:pt x="19532" y="1302"/>
                        </a:cubicBezTo>
                        <a:cubicBezTo>
                          <a:pt x="20183" y="651"/>
                          <a:pt x="20834" y="651"/>
                          <a:pt x="22137" y="651"/>
                        </a:cubicBezTo>
                        <a:cubicBezTo>
                          <a:pt x="23439" y="651"/>
                          <a:pt x="24090" y="651"/>
                          <a:pt x="24090" y="1302"/>
                        </a:cubicBezTo>
                        <a:cubicBezTo>
                          <a:pt x="24741" y="1953"/>
                          <a:pt x="24741" y="2604"/>
                          <a:pt x="24741" y="3906"/>
                        </a:cubicBezTo>
                        <a:lnTo>
                          <a:pt x="22137" y="26694"/>
                        </a:lnTo>
                        <a:cubicBezTo>
                          <a:pt x="22137" y="27996"/>
                          <a:pt x="22137" y="28647"/>
                          <a:pt x="22137" y="29299"/>
                        </a:cubicBezTo>
                        <a:cubicBezTo>
                          <a:pt x="22137" y="29950"/>
                          <a:pt x="22788" y="29950"/>
                          <a:pt x="22788" y="30601"/>
                        </a:cubicBezTo>
                        <a:cubicBezTo>
                          <a:pt x="22788" y="30601"/>
                          <a:pt x="22788" y="31252"/>
                          <a:pt x="23439" y="31252"/>
                        </a:cubicBezTo>
                        <a:cubicBezTo>
                          <a:pt x="23439" y="31252"/>
                          <a:pt x="23439" y="31903"/>
                          <a:pt x="23439" y="32554"/>
                        </a:cubicBezTo>
                        <a:cubicBezTo>
                          <a:pt x="23439" y="33856"/>
                          <a:pt x="22788" y="34507"/>
                          <a:pt x="22137" y="35158"/>
                        </a:cubicBezTo>
                        <a:cubicBezTo>
                          <a:pt x="21486" y="35809"/>
                          <a:pt x="20834" y="35809"/>
                          <a:pt x="20183" y="35809"/>
                        </a:cubicBezTo>
                        <a:cubicBezTo>
                          <a:pt x="19532" y="35809"/>
                          <a:pt x="18881" y="35809"/>
                          <a:pt x="18881" y="35158"/>
                        </a:cubicBezTo>
                        <a:cubicBezTo>
                          <a:pt x="16277" y="33205"/>
                          <a:pt x="16277" y="32554"/>
                          <a:pt x="15626" y="3190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0" name="Полилиния: фигура 349">
                    <a:extLst>
                      <a:ext uri="{FF2B5EF4-FFF2-40B4-BE49-F238E27FC236}">
                        <a16:creationId xmlns:a16="http://schemas.microsoft.com/office/drawing/2014/main" id="{63A324B6-B135-C3F4-96A6-CDD4BD8EBD06}"/>
                      </a:ext>
                    </a:extLst>
                  </p:cNvPr>
                  <p:cNvSpPr/>
                  <p:nvPr/>
                </p:nvSpPr>
                <p:spPr>
                  <a:xfrm>
                    <a:off x="13496022" y="8771604"/>
                    <a:ext cx="17579" cy="35158"/>
                  </a:xfrm>
                  <a:custGeom>
                    <a:avLst/>
                    <a:gdLst>
                      <a:gd name="connsiteX0" fmla="*/ 14324 w 17579"/>
                      <a:gd name="connsiteY0" fmla="*/ 7162 h 35158"/>
                      <a:gd name="connsiteX1" fmla="*/ 13022 w 17579"/>
                      <a:gd name="connsiteY1" fmla="*/ 7162 h 35158"/>
                      <a:gd name="connsiteX2" fmla="*/ 11719 w 17579"/>
                      <a:gd name="connsiteY2" fmla="*/ 7162 h 35158"/>
                      <a:gd name="connsiteX3" fmla="*/ 10417 w 17579"/>
                      <a:gd name="connsiteY3" fmla="*/ 7813 h 35158"/>
                      <a:gd name="connsiteX4" fmla="*/ 8464 w 17579"/>
                      <a:gd name="connsiteY4" fmla="*/ 8464 h 35158"/>
                      <a:gd name="connsiteX5" fmla="*/ 8464 w 17579"/>
                      <a:gd name="connsiteY5" fmla="*/ 9115 h 35158"/>
                      <a:gd name="connsiteX6" fmla="*/ 8464 w 17579"/>
                      <a:gd name="connsiteY6" fmla="*/ 9766 h 35158"/>
                      <a:gd name="connsiteX7" fmla="*/ 5860 w 17579"/>
                      <a:gd name="connsiteY7" fmla="*/ 31252 h 35158"/>
                      <a:gd name="connsiteX8" fmla="*/ 4558 w 17579"/>
                      <a:gd name="connsiteY8" fmla="*/ 33856 h 35158"/>
                      <a:gd name="connsiteX9" fmla="*/ 2604 w 17579"/>
                      <a:gd name="connsiteY9" fmla="*/ 35158 h 35158"/>
                      <a:gd name="connsiteX10" fmla="*/ 651 w 17579"/>
                      <a:gd name="connsiteY10" fmla="*/ 33856 h 35158"/>
                      <a:gd name="connsiteX11" fmla="*/ 0 w 17579"/>
                      <a:gd name="connsiteY11" fmla="*/ 31252 h 35158"/>
                      <a:gd name="connsiteX12" fmla="*/ 2604 w 17579"/>
                      <a:gd name="connsiteY12" fmla="*/ 9766 h 35158"/>
                      <a:gd name="connsiteX13" fmla="*/ 2604 w 17579"/>
                      <a:gd name="connsiteY13" fmla="*/ 7162 h 35158"/>
                      <a:gd name="connsiteX14" fmla="*/ 1953 w 17579"/>
                      <a:gd name="connsiteY14" fmla="*/ 5860 h 35158"/>
                      <a:gd name="connsiteX15" fmla="*/ 1302 w 17579"/>
                      <a:gd name="connsiteY15" fmla="*/ 5209 h 35158"/>
                      <a:gd name="connsiteX16" fmla="*/ 1302 w 17579"/>
                      <a:gd name="connsiteY16" fmla="*/ 3906 h 35158"/>
                      <a:gd name="connsiteX17" fmla="*/ 2604 w 17579"/>
                      <a:gd name="connsiteY17" fmla="*/ 1302 h 35158"/>
                      <a:gd name="connsiteX18" fmla="*/ 4558 w 17579"/>
                      <a:gd name="connsiteY18" fmla="*/ 651 h 35158"/>
                      <a:gd name="connsiteX19" fmla="*/ 5860 w 17579"/>
                      <a:gd name="connsiteY19" fmla="*/ 1302 h 35158"/>
                      <a:gd name="connsiteX20" fmla="*/ 7162 w 17579"/>
                      <a:gd name="connsiteY20" fmla="*/ 2604 h 35158"/>
                      <a:gd name="connsiteX21" fmla="*/ 11068 w 17579"/>
                      <a:gd name="connsiteY21" fmla="*/ 651 h 35158"/>
                      <a:gd name="connsiteX22" fmla="*/ 14324 w 17579"/>
                      <a:gd name="connsiteY22" fmla="*/ 0 h 35158"/>
                      <a:gd name="connsiteX23" fmla="*/ 16928 w 17579"/>
                      <a:gd name="connsiteY23" fmla="*/ 651 h 35158"/>
                      <a:gd name="connsiteX24" fmla="*/ 17579 w 17579"/>
                      <a:gd name="connsiteY24" fmla="*/ 3255 h 35158"/>
                      <a:gd name="connsiteX25" fmla="*/ 16277 w 17579"/>
                      <a:gd name="connsiteY25" fmla="*/ 5860 h 35158"/>
                      <a:gd name="connsiteX26" fmla="*/ 14324 w 17579"/>
                      <a:gd name="connsiteY26" fmla="*/ 7162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7579" h="35158">
                        <a:moveTo>
                          <a:pt x="14324" y="7162"/>
                        </a:moveTo>
                        <a:cubicBezTo>
                          <a:pt x="13673" y="7162"/>
                          <a:pt x="13022" y="7162"/>
                          <a:pt x="13022" y="7162"/>
                        </a:cubicBezTo>
                        <a:cubicBezTo>
                          <a:pt x="13022" y="7162"/>
                          <a:pt x="12370" y="7162"/>
                          <a:pt x="11719" y="7162"/>
                        </a:cubicBezTo>
                        <a:cubicBezTo>
                          <a:pt x="11068" y="7162"/>
                          <a:pt x="11068" y="7162"/>
                          <a:pt x="10417" y="7813"/>
                        </a:cubicBezTo>
                        <a:cubicBezTo>
                          <a:pt x="9766" y="7813"/>
                          <a:pt x="9115" y="8464"/>
                          <a:pt x="8464" y="8464"/>
                        </a:cubicBezTo>
                        <a:cubicBezTo>
                          <a:pt x="8464" y="8464"/>
                          <a:pt x="8464" y="9115"/>
                          <a:pt x="8464" y="9115"/>
                        </a:cubicBezTo>
                        <a:cubicBezTo>
                          <a:pt x="8464" y="9115"/>
                          <a:pt x="8464" y="9766"/>
                          <a:pt x="8464" y="9766"/>
                        </a:cubicBezTo>
                        <a:lnTo>
                          <a:pt x="5860" y="31252"/>
                        </a:lnTo>
                        <a:cubicBezTo>
                          <a:pt x="5860" y="32554"/>
                          <a:pt x="5209" y="33205"/>
                          <a:pt x="4558" y="33856"/>
                        </a:cubicBezTo>
                        <a:cubicBezTo>
                          <a:pt x="3906" y="34507"/>
                          <a:pt x="3255" y="35158"/>
                          <a:pt x="2604" y="35158"/>
                        </a:cubicBezTo>
                        <a:cubicBezTo>
                          <a:pt x="1953" y="35158"/>
                          <a:pt x="1302" y="34507"/>
                          <a:pt x="651" y="33856"/>
                        </a:cubicBezTo>
                        <a:cubicBezTo>
                          <a:pt x="0" y="33205"/>
                          <a:pt x="0" y="32554"/>
                          <a:pt x="0" y="31252"/>
                        </a:cubicBezTo>
                        <a:lnTo>
                          <a:pt x="2604" y="9766"/>
                        </a:lnTo>
                        <a:cubicBezTo>
                          <a:pt x="2604" y="9115"/>
                          <a:pt x="2604" y="7813"/>
                          <a:pt x="2604" y="7162"/>
                        </a:cubicBezTo>
                        <a:cubicBezTo>
                          <a:pt x="2604" y="6511"/>
                          <a:pt x="2604" y="5860"/>
                          <a:pt x="1953" y="5860"/>
                        </a:cubicBezTo>
                        <a:cubicBezTo>
                          <a:pt x="1953" y="5860"/>
                          <a:pt x="1953" y="5209"/>
                          <a:pt x="1302" y="5209"/>
                        </a:cubicBezTo>
                        <a:cubicBezTo>
                          <a:pt x="1302" y="5209"/>
                          <a:pt x="1302" y="4558"/>
                          <a:pt x="1302" y="3906"/>
                        </a:cubicBezTo>
                        <a:cubicBezTo>
                          <a:pt x="1302" y="3255"/>
                          <a:pt x="1953" y="1953"/>
                          <a:pt x="2604" y="1302"/>
                        </a:cubicBezTo>
                        <a:cubicBezTo>
                          <a:pt x="3255" y="651"/>
                          <a:pt x="3906" y="651"/>
                          <a:pt x="4558" y="651"/>
                        </a:cubicBezTo>
                        <a:cubicBezTo>
                          <a:pt x="5209" y="651"/>
                          <a:pt x="5209" y="651"/>
                          <a:pt x="5860" y="1302"/>
                        </a:cubicBezTo>
                        <a:cubicBezTo>
                          <a:pt x="6511" y="1953"/>
                          <a:pt x="6511" y="1953"/>
                          <a:pt x="7162" y="2604"/>
                        </a:cubicBezTo>
                        <a:cubicBezTo>
                          <a:pt x="8464" y="1953"/>
                          <a:pt x="9766" y="1302"/>
                          <a:pt x="11068" y="651"/>
                        </a:cubicBezTo>
                        <a:cubicBezTo>
                          <a:pt x="12370" y="0"/>
                          <a:pt x="13673" y="0"/>
                          <a:pt x="14324" y="0"/>
                        </a:cubicBezTo>
                        <a:cubicBezTo>
                          <a:pt x="15626" y="0"/>
                          <a:pt x="16928" y="0"/>
                          <a:pt x="16928" y="651"/>
                        </a:cubicBezTo>
                        <a:cubicBezTo>
                          <a:pt x="17579" y="1302"/>
                          <a:pt x="17579" y="1953"/>
                          <a:pt x="17579" y="3255"/>
                        </a:cubicBezTo>
                        <a:cubicBezTo>
                          <a:pt x="17579" y="4558"/>
                          <a:pt x="16928" y="5209"/>
                          <a:pt x="16277" y="5860"/>
                        </a:cubicBezTo>
                        <a:cubicBezTo>
                          <a:pt x="15626" y="7162"/>
                          <a:pt x="14975" y="7162"/>
                          <a:pt x="14324" y="716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1" name="Полилиния: фигура 350">
                    <a:extLst>
                      <a:ext uri="{FF2B5EF4-FFF2-40B4-BE49-F238E27FC236}">
                        <a16:creationId xmlns:a16="http://schemas.microsoft.com/office/drawing/2014/main" id="{ABAB1271-DC4E-C3F1-0A1D-4152C0285356}"/>
                      </a:ext>
                    </a:extLst>
                  </p:cNvPr>
                  <p:cNvSpPr/>
                  <p:nvPr/>
                </p:nvSpPr>
                <p:spPr>
                  <a:xfrm>
                    <a:off x="13513963" y="8771604"/>
                    <a:ext cx="22681" cy="35158"/>
                  </a:xfrm>
                  <a:custGeom>
                    <a:avLst/>
                    <a:gdLst>
                      <a:gd name="connsiteX0" fmla="*/ 12009 w 22681"/>
                      <a:gd name="connsiteY0" fmla="*/ 21486 h 35158"/>
                      <a:gd name="connsiteX1" fmla="*/ 9404 w 22681"/>
                      <a:gd name="connsiteY1" fmla="*/ 21486 h 35158"/>
                      <a:gd name="connsiteX2" fmla="*/ 6800 w 22681"/>
                      <a:gd name="connsiteY2" fmla="*/ 20834 h 35158"/>
                      <a:gd name="connsiteX3" fmla="*/ 6149 w 22681"/>
                      <a:gd name="connsiteY3" fmla="*/ 24090 h 35158"/>
                      <a:gd name="connsiteX4" fmla="*/ 6800 w 22681"/>
                      <a:gd name="connsiteY4" fmla="*/ 27996 h 35158"/>
                      <a:gd name="connsiteX5" fmla="*/ 10707 w 22681"/>
                      <a:gd name="connsiteY5" fmla="*/ 29299 h 35158"/>
                      <a:gd name="connsiteX6" fmla="*/ 13311 w 22681"/>
                      <a:gd name="connsiteY6" fmla="*/ 28647 h 35158"/>
                      <a:gd name="connsiteX7" fmla="*/ 15915 w 22681"/>
                      <a:gd name="connsiteY7" fmla="*/ 27345 h 35158"/>
                      <a:gd name="connsiteX8" fmla="*/ 16566 w 22681"/>
                      <a:gd name="connsiteY8" fmla="*/ 27345 h 35158"/>
                      <a:gd name="connsiteX9" fmla="*/ 17217 w 22681"/>
                      <a:gd name="connsiteY9" fmla="*/ 27345 h 35158"/>
                      <a:gd name="connsiteX10" fmla="*/ 19171 w 22681"/>
                      <a:gd name="connsiteY10" fmla="*/ 28647 h 35158"/>
                      <a:gd name="connsiteX11" fmla="*/ 19822 w 22681"/>
                      <a:gd name="connsiteY11" fmla="*/ 30601 h 35158"/>
                      <a:gd name="connsiteX12" fmla="*/ 18520 w 22681"/>
                      <a:gd name="connsiteY12" fmla="*/ 33205 h 35158"/>
                      <a:gd name="connsiteX13" fmla="*/ 15915 w 22681"/>
                      <a:gd name="connsiteY13" fmla="*/ 34507 h 35158"/>
                      <a:gd name="connsiteX14" fmla="*/ 12660 w 22681"/>
                      <a:gd name="connsiteY14" fmla="*/ 35158 h 35158"/>
                      <a:gd name="connsiteX15" fmla="*/ 10056 w 22681"/>
                      <a:gd name="connsiteY15" fmla="*/ 35158 h 35158"/>
                      <a:gd name="connsiteX16" fmla="*/ 5498 w 22681"/>
                      <a:gd name="connsiteY16" fmla="*/ 34507 h 35158"/>
                      <a:gd name="connsiteX17" fmla="*/ 2243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2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2009 w 22681"/>
                      <a:gd name="connsiteY28" fmla="*/ 21486 h 35158"/>
                      <a:gd name="connsiteX29" fmla="*/ 17217 w 22681"/>
                      <a:gd name="connsiteY29" fmla="*/ 11068 h 35158"/>
                      <a:gd name="connsiteX30" fmla="*/ 16566 w 22681"/>
                      <a:gd name="connsiteY30" fmla="*/ 7162 h 35158"/>
                      <a:gd name="connsiteX31" fmla="*/ 13311 w 22681"/>
                      <a:gd name="connsiteY31" fmla="*/ 5860 h 35158"/>
                      <a:gd name="connsiteX32" fmla="*/ 9404 w 22681"/>
                      <a:gd name="connsiteY32" fmla="*/ 7162 h 35158"/>
                      <a:gd name="connsiteX33" fmla="*/ 7451 w 22681"/>
                      <a:gd name="connsiteY33" fmla="*/ 11068 h 35158"/>
                      <a:gd name="connsiteX34" fmla="*/ 6800 w 22681"/>
                      <a:gd name="connsiteY34" fmla="*/ 14975 h 35158"/>
                      <a:gd name="connsiteX35" fmla="*/ 9404 w 22681"/>
                      <a:gd name="connsiteY35" fmla="*/ 14975 h 35158"/>
                      <a:gd name="connsiteX36" fmla="*/ 11358 w 22681"/>
                      <a:gd name="connsiteY36" fmla="*/ 14975 h 35158"/>
                      <a:gd name="connsiteX37" fmla="*/ 14613 w 22681"/>
                      <a:gd name="connsiteY37" fmla="*/ 13673 h 35158"/>
                      <a:gd name="connsiteX38" fmla="*/ 17217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2009" y="21486"/>
                        </a:moveTo>
                        <a:cubicBezTo>
                          <a:pt x="11358" y="21486"/>
                          <a:pt x="10707" y="21486"/>
                          <a:pt x="9404" y="21486"/>
                        </a:cubicBezTo>
                        <a:cubicBezTo>
                          <a:pt x="8753" y="21486"/>
                          <a:pt x="8102" y="21486"/>
                          <a:pt x="6800" y="20834"/>
                        </a:cubicBezTo>
                        <a:lnTo>
                          <a:pt x="6149" y="24090"/>
                        </a:lnTo>
                        <a:cubicBezTo>
                          <a:pt x="6149" y="25392"/>
                          <a:pt x="6149" y="26694"/>
                          <a:pt x="6800" y="27996"/>
                        </a:cubicBezTo>
                        <a:cubicBezTo>
                          <a:pt x="7451" y="28647"/>
                          <a:pt x="8753" y="29299"/>
                          <a:pt x="10707" y="29299"/>
                        </a:cubicBezTo>
                        <a:cubicBezTo>
                          <a:pt x="12009" y="29299"/>
                          <a:pt x="12660" y="29299"/>
                          <a:pt x="13311" y="28647"/>
                        </a:cubicBezTo>
                        <a:cubicBezTo>
                          <a:pt x="13962" y="28647"/>
                          <a:pt x="15264" y="27996"/>
                          <a:pt x="15915" y="27345"/>
                        </a:cubicBezTo>
                        <a:cubicBezTo>
                          <a:pt x="15915" y="27345"/>
                          <a:pt x="15915" y="27345"/>
                          <a:pt x="16566" y="27345"/>
                        </a:cubicBezTo>
                        <a:cubicBezTo>
                          <a:pt x="16566" y="27345"/>
                          <a:pt x="17217" y="27345"/>
                          <a:pt x="17217" y="27345"/>
                        </a:cubicBezTo>
                        <a:cubicBezTo>
                          <a:pt x="17868" y="27345"/>
                          <a:pt x="18520" y="27996"/>
                          <a:pt x="19171" y="28647"/>
                        </a:cubicBezTo>
                        <a:cubicBezTo>
                          <a:pt x="19822" y="29299"/>
                          <a:pt x="19822" y="29950"/>
                          <a:pt x="19822" y="30601"/>
                        </a:cubicBezTo>
                        <a:cubicBezTo>
                          <a:pt x="19822" y="31903"/>
                          <a:pt x="19171" y="32554"/>
                          <a:pt x="18520" y="33205"/>
                        </a:cubicBezTo>
                        <a:cubicBezTo>
                          <a:pt x="17868" y="33856"/>
                          <a:pt x="16566" y="34507"/>
                          <a:pt x="15915" y="34507"/>
                        </a:cubicBezTo>
                        <a:cubicBezTo>
                          <a:pt x="14613" y="35158"/>
                          <a:pt x="13962" y="35158"/>
                          <a:pt x="12660" y="35158"/>
                        </a:cubicBezTo>
                        <a:cubicBezTo>
                          <a:pt x="11358" y="35158"/>
                          <a:pt x="10707" y="35158"/>
                          <a:pt x="10056" y="35158"/>
                        </a:cubicBezTo>
                        <a:cubicBezTo>
                          <a:pt x="8102" y="35158"/>
                          <a:pt x="6800" y="35158"/>
                          <a:pt x="5498" y="34507"/>
                        </a:cubicBezTo>
                        <a:cubicBezTo>
                          <a:pt x="4196" y="33856"/>
                          <a:pt x="3545" y="33205"/>
                          <a:pt x="2243" y="31903"/>
                        </a:cubicBezTo>
                        <a:cubicBezTo>
                          <a:pt x="1592" y="30601"/>
                          <a:pt x="940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2" y="11719"/>
                        </a:lnTo>
                        <a:cubicBezTo>
                          <a:pt x="1592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7868" y="20834"/>
                          <a:pt x="15264" y="21486"/>
                          <a:pt x="12009" y="21486"/>
                        </a:cubicBezTo>
                        <a:close/>
                        <a:moveTo>
                          <a:pt x="17217" y="11068"/>
                        </a:moveTo>
                        <a:cubicBezTo>
                          <a:pt x="17217" y="9115"/>
                          <a:pt x="17217" y="7813"/>
                          <a:pt x="16566" y="7162"/>
                        </a:cubicBezTo>
                        <a:cubicBezTo>
                          <a:pt x="15915" y="6511"/>
                          <a:pt x="15264" y="5860"/>
                          <a:pt x="13311" y="5860"/>
                        </a:cubicBezTo>
                        <a:cubicBezTo>
                          <a:pt x="12009" y="5860"/>
                          <a:pt x="10707" y="6511"/>
                          <a:pt x="9404" y="7162"/>
                        </a:cubicBezTo>
                        <a:cubicBezTo>
                          <a:pt x="8753" y="7813"/>
                          <a:pt x="8102" y="9115"/>
                          <a:pt x="7451" y="11068"/>
                        </a:cubicBezTo>
                        <a:lnTo>
                          <a:pt x="6800" y="14975"/>
                        </a:lnTo>
                        <a:cubicBezTo>
                          <a:pt x="7451" y="14975"/>
                          <a:pt x="8753" y="14975"/>
                          <a:pt x="9404" y="14975"/>
                        </a:cubicBezTo>
                        <a:cubicBezTo>
                          <a:pt x="10056" y="14975"/>
                          <a:pt x="10707" y="14975"/>
                          <a:pt x="11358" y="14975"/>
                        </a:cubicBezTo>
                        <a:cubicBezTo>
                          <a:pt x="12660" y="14975"/>
                          <a:pt x="13962" y="14324"/>
                          <a:pt x="14613" y="13673"/>
                        </a:cubicBezTo>
                        <a:cubicBezTo>
                          <a:pt x="16566" y="13673"/>
                          <a:pt x="16566" y="12370"/>
                          <a:pt x="17217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2" name="Полилиния: фигура 351">
                    <a:extLst>
                      <a:ext uri="{FF2B5EF4-FFF2-40B4-BE49-F238E27FC236}">
                        <a16:creationId xmlns:a16="http://schemas.microsoft.com/office/drawing/2014/main" id="{200E653C-F52D-3E79-4E2A-CA5BB4F8C924}"/>
                      </a:ext>
                    </a:extLst>
                  </p:cNvPr>
                  <p:cNvSpPr/>
                  <p:nvPr/>
                </p:nvSpPr>
                <p:spPr>
                  <a:xfrm>
                    <a:off x="13557224" y="8757280"/>
                    <a:ext cx="10417" cy="49481"/>
                  </a:xfrm>
                  <a:custGeom>
                    <a:avLst/>
                    <a:gdLst>
                      <a:gd name="connsiteX0" fmla="*/ 3255 w 10417"/>
                      <a:gd name="connsiteY0" fmla="*/ 49482 h 49481"/>
                      <a:gd name="connsiteX1" fmla="*/ 1953 w 10417"/>
                      <a:gd name="connsiteY1" fmla="*/ 49482 h 49481"/>
                      <a:gd name="connsiteX2" fmla="*/ 651 w 10417"/>
                      <a:gd name="connsiteY2" fmla="*/ 48180 h 49481"/>
                      <a:gd name="connsiteX3" fmla="*/ 0 w 10417"/>
                      <a:gd name="connsiteY3" fmla="*/ 46227 h 49481"/>
                      <a:gd name="connsiteX4" fmla="*/ 0 w 10417"/>
                      <a:gd name="connsiteY4" fmla="*/ 42320 h 49481"/>
                      <a:gd name="connsiteX5" fmla="*/ 4558 w 10417"/>
                      <a:gd name="connsiteY5" fmla="*/ 3906 h 49481"/>
                      <a:gd name="connsiteX6" fmla="*/ 5860 w 10417"/>
                      <a:gd name="connsiteY6" fmla="*/ 1302 h 49481"/>
                      <a:gd name="connsiteX7" fmla="*/ 7813 w 10417"/>
                      <a:gd name="connsiteY7" fmla="*/ 0 h 49481"/>
                      <a:gd name="connsiteX8" fmla="*/ 9766 w 10417"/>
                      <a:gd name="connsiteY8" fmla="*/ 1302 h 49481"/>
                      <a:gd name="connsiteX9" fmla="*/ 10417 w 10417"/>
                      <a:gd name="connsiteY9" fmla="*/ 3906 h 49481"/>
                      <a:gd name="connsiteX10" fmla="*/ 5860 w 10417"/>
                      <a:gd name="connsiteY10" fmla="*/ 42320 h 49481"/>
                      <a:gd name="connsiteX11" fmla="*/ 5860 w 10417"/>
                      <a:gd name="connsiteY11" fmla="*/ 44273 h 49481"/>
                      <a:gd name="connsiteX12" fmla="*/ 6511 w 10417"/>
                      <a:gd name="connsiteY12" fmla="*/ 45575 h 49481"/>
                      <a:gd name="connsiteX13" fmla="*/ 7162 w 10417"/>
                      <a:gd name="connsiteY13" fmla="*/ 46227 h 49481"/>
                      <a:gd name="connsiteX14" fmla="*/ 7162 w 10417"/>
                      <a:gd name="connsiteY14" fmla="*/ 46878 h 49481"/>
                      <a:gd name="connsiteX15" fmla="*/ 6511 w 10417"/>
                      <a:gd name="connsiteY15" fmla="*/ 49482 h 49481"/>
                      <a:gd name="connsiteX16" fmla="*/ 3255 w 10417"/>
                      <a:gd name="connsiteY16" fmla="*/ 49482 h 49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0417" h="49481">
                        <a:moveTo>
                          <a:pt x="3255" y="49482"/>
                        </a:moveTo>
                        <a:cubicBezTo>
                          <a:pt x="2604" y="49482"/>
                          <a:pt x="2604" y="49482"/>
                          <a:pt x="1953" y="49482"/>
                        </a:cubicBezTo>
                        <a:cubicBezTo>
                          <a:pt x="1302" y="49482"/>
                          <a:pt x="1302" y="48831"/>
                          <a:pt x="651" y="48180"/>
                        </a:cubicBezTo>
                        <a:cubicBezTo>
                          <a:pt x="0" y="47529"/>
                          <a:pt x="0" y="46878"/>
                          <a:pt x="0" y="46227"/>
                        </a:cubicBezTo>
                        <a:cubicBezTo>
                          <a:pt x="0" y="44924"/>
                          <a:pt x="0" y="43622"/>
                          <a:pt x="0" y="42320"/>
                        </a:cubicBezTo>
                        <a:lnTo>
                          <a:pt x="4558" y="3906"/>
                        </a:lnTo>
                        <a:cubicBezTo>
                          <a:pt x="4558" y="3255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7813" y="0"/>
                        </a:cubicBezTo>
                        <a:cubicBezTo>
                          <a:pt x="8464" y="0"/>
                          <a:pt x="9115" y="651"/>
                          <a:pt x="9766" y="1302"/>
                        </a:cubicBezTo>
                        <a:cubicBezTo>
                          <a:pt x="10417" y="1953"/>
                          <a:pt x="10417" y="2604"/>
                          <a:pt x="10417" y="3906"/>
                        </a:cubicBezTo>
                        <a:lnTo>
                          <a:pt x="5860" y="42320"/>
                        </a:lnTo>
                        <a:cubicBezTo>
                          <a:pt x="5860" y="42971"/>
                          <a:pt x="5860" y="43622"/>
                          <a:pt x="5860" y="44273"/>
                        </a:cubicBezTo>
                        <a:cubicBezTo>
                          <a:pt x="5860" y="44924"/>
                          <a:pt x="5860" y="44924"/>
                          <a:pt x="6511" y="45575"/>
                        </a:cubicBezTo>
                        <a:cubicBezTo>
                          <a:pt x="6511" y="45575"/>
                          <a:pt x="6511" y="46227"/>
                          <a:pt x="7162" y="46227"/>
                        </a:cubicBezTo>
                        <a:cubicBezTo>
                          <a:pt x="7162" y="46227"/>
                          <a:pt x="7162" y="46878"/>
                          <a:pt x="7162" y="46878"/>
                        </a:cubicBezTo>
                        <a:cubicBezTo>
                          <a:pt x="7162" y="48180"/>
                          <a:pt x="7162" y="48831"/>
                          <a:pt x="6511" y="49482"/>
                        </a:cubicBezTo>
                        <a:cubicBezTo>
                          <a:pt x="5209" y="49482"/>
                          <a:pt x="3906" y="49482"/>
                          <a:pt x="3255" y="4948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3" name="Полилиния: фигура 352">
                    <a:extLst>
                      <a:ext uri="{FF2B5EF4-FFF2-40B4-BE49-F238E27FC236}">
                        <a16:creationId xmlns:a16="http://schemas.microsoft.com/office/drawing/2014/main" id="{0F11CF5D-B591-80FB-7D88-A5919CD91FA7}"/>
                      </a:ext>
                    </a:extLst>
                  </p:cNvPr>
                  <p:cNvSpPr/>
                  <p:nvPr/>
                </p:nvSpPr>
                <p:spPr>
                  <a:xfrm>
                    <a:off x="13571547" y="8757280"/>
                    <a:ext cx="10055" cy="50132"/>
                  </a:xfrm>
                  <a:custGeom>
                    <a:avLst/>
                    <a:gdLst>
                      <a:gd name="connsiteX0" fmla="*/ 1953 w 10055"/>
                      <a:gd name="connsiteY0" fmla="*/ 18230 h 50132"/>
                      <a:gd name="connsiteX1" fmla="*/ 3255 w 10055"/>
                      <a:gd name="connsiteY1" fmla="*/ 15626 h 50132"/>
                      <a:gd name="connsiteX2" fmla="*/ 5209 w 10055"/>
                      <a:gd name="connsiteY2" fmla="*/ 14324 h 50132"/>
                      <a:gd name="connsiteX3" fmla="*/ 7162 w 10055"/>
                      <a:gd name="connsiteY3" fmla="*/ 15626 h 50132"/>
                      <a:gd name="connsiteX4" fmla="*/ 7813 w 10055"/>
                      <a:gd name="connsiteY4" fmla="*/ 18230 h 50132"/>
                      <a:gd name="connsiteX5" fmla="*/ 5209 w 10055"/>
                      <a:gd name="connsiteY5" fmla="*/ 42320 h 50132"/>
                      <a:gd name="connsiteX6" fmla="*/ 5209 w 10055"/>
                      <a:gd name="connsiteY6" fmla="*/ 44273 h 50132"/>
                      <a:gd name="connsiteX7" fmla="*/ 5860 w 10055"/>
                      <a:gd name="connsiteY7" fmla="*/ 45575 h 50132"/>
                      <a:gd name="connsiteX8" fmla="*/ 6511 w 10055"/>
                      <a:gd name="connsiteY8" fmla="*/ 46227 h 50132"/>
                      <a:gd name="connsiteX9" fmla="*/ 6511 w 10055"/>
                      <a:gd name="connsiteY9" fmla="*/ 46878 h 50132"/>
                      <a:gd name="connsiteX10" fmla="*/ 5860 w 10055"/>
                      <a:gd name="connsiteY10" fmla="*/ 49482 h 50132"/>
                      <a:gd name="connsiteX11" fmla="*/ 3255 w 10055"/>
                      <a:gd name="connsiteY11" fmla="*/ 50133 h 50132"/>
                      <a:gd name="connsiteX12" fmla="*/ 1953 w 10055"/>
                      <a:gd name="connsiteY12" fmla="*/ 50133 h 50132"/>
                      <a:gd name="connsiteX13" fmla="*/ 651 w 10055"/>
                      <a:gd name="connsiteY13" fmla="*/ 48831 h 50132"/>
                      <a:gd name="connsiteX14" fmla="*/ 0 w 10055"/>
                      <a:gd name="connsiteY14" fmla="*/ 46878 h 50132"/>
                      <a:gd name="connsiteX15" fmla="*/ 0 w 10055"/>
                      <a:gd name="connsiteY15" fmla="*/ 42971 h 50132"/>
                      <a:gd name="connsiteX16" fmla="*/ 1953 w 10055"/>
                      <a:gd name="connsiteY16" fmla="*/ 18230 h 50132"/>
                      <a:gd name="connsiteX17" fmla="*/ 9766 w 10055"/>
                      <a:gd name="connsiteY17" fmla="*/ 4558 h 50132"/>
                      <a:gd name="connsiteX18" fmla="*/ 8464 w 10055"/>
                      <a:gd name="connsiteY18" fmla="*/ 7162 h 50132"/>
                      <a:gd name="connsiteX19" fmla="*/ 5860 w 10055"/>
                      <a:gd name="connsiteY19" fmla="*/ 8464 h 50132"/>
                      <a:gd name="connsiteX20" fmla="*/ 3906 w 10055"/>
                      <a:gd name="connsiteY20" fmla="*/ 7162 h 50132"/>
                      <a:gd name="connsiteX21" fmla="*/ 3255 w 10055"/>
                      <a:gd name="connsiteY21" fmla="*/ 4558 h 50132"/>
                      <a:gd name="connsiteX22" fmla="*/ 4558 w 10055"/>
                      <a:gd name="connsiteY22" fmla="*/ 1302 h 50132"/>
                      <a:gd name="connsiteX23" fmla="*/ 7162 w 10055"/>
                      <a:gd name="connsiteY23" fmla="*/ 0 h 50132"/>
                      <a:gd name="connsiteX24" fmla="*/ 9766 w 10055"/>
                      <a:gd name="connsiteY24" fmla="*/ 1302 h 50132"/>
                      <a:gd name="connsiteX25" fmla="*/ 9766 w 10055"/>
                      <a:gd name="connsiteY25" fmla="*/ 4558 h 5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0055" h="50132">
                        <a:moveTo>
                          <a:pt x="1953" y="18230"/>
                        </a:moveTo>
                        <a:cubicBezTo>
                          <a:pt x="1953" y="17579"/>
                          <a:pt x="2604" y="16277"/>
                          <a:pt x="3255" y="15626"/>
                        </a:cubicBezTo>
                        <a:cubicBezTo>
                          <a:pt x="3906" y="14975"/>
                          <a:pt x="4558" y="14324"/>
                          <a:pt x="5209" y="14324"/>
                        </a:cubicBezTo>
                        <a:cubicBezTo>
                          <a:pt x="5860" y="14324"/>
                          <a:pt x="6511" y="14975"/>
                          <a:pt x="7162" y="15626"/>
                        </a:cubicBezTo>
                        <a:cubicBezTo>
                          <a:pt x="7813" y="16277"/>
                          <a:pt x="7813" y="16928"/>
                          <a:pt x="7813" y="18230"/>
                        </a:cubicBezTo>
                        <a:lnTo>
                          <a:pt x="5209" y="42320"/>
                        </a:lnTo>
                        <a:cubicBezTo>
                          <a:pt x="5209" y="42971"/>
                          <a:pt x="5209" y="43622"/>
                          <a:pt x="5209" y="44273"/>
                        </a:cubicBezTo>
                        <a:cubicBezTo>
                          <a:pt x="5209" y="44924"/>
                          <a:pt x="5209" y="44924"/>
                          <a:pt x="5860" y="45575"/>
                        </a:cubicBezTo>
                        <a:cubicBezTo>
                          <a:pt x="5860" y="45575"/>
                          <a:pt x="5860" y="46227"/>
                          <a:pt x="6511" y="46227"/>
                        </a:cubicBezTo>
                        <a:cubicBezTo>
                          <a:pt x="6511" y="46227"/>
                          <a:pt x="6511" y="46878"/>
                          <a:pt x="6511" y="46878"/>
                        </a:cubicBezTo>
                        <a:cubicBezTo>
                          <a:pt x="6511" y="48180"/>
                          <a:pt x="6511" y="48831"/>
                          <a:pt x="5860" y="49482"/>
                        </a:cubicBezTo>
                        <a:cubicBezTo>
                          <a:pt x="5209" y="50133"/>
                          <a:pt x="4558" y="50133"/>
                          <a:pt x="3255" y="50133"/>
                        </a:cubicBezTo>
                        <a:cubicBezTo>
                          <a:pt x="2604" y="50133"/>
                          <a:pt x="2604" y="50133"/>
                          <a:pt x="1953" y="50133"/>
                        </a:cubicBezTo>
                        <a:cubicBezTo>
                          <a:pt x="1302" y="50133"/>
                          <a:pt x="1302" y="49482"/>
                          <a:pt x="651" y="48831"/>
                        </a:cubicBezTo>
                        <a:cubicBezTo>
                          <a:pt x="0" y="48180"/>
                          <a:pt x="0" y="47529"/>
                          <a:pt x="0" y="46878"/>
                        </a:cubicBezTo>
                        <a:cubicBezTo>
                          <a:pt x="0" y="45575"/>
                          <a:pt x="0" y="44273"/>
                          <a:pt x="0" y="42971"/>
                        </a:cubicBezTo>
                        <a:lnTo>
                          <a:pt x="1953" y="18230"/>
                        </a:lnTo>
                        <a:close/>
                        <a:moveTo>
                          <a:pt x="9766" y="4558"/>
                        </a:moveTo>
                        <a:cubicBezTo>
                          <a:pt x="9766" y="5860"/>
                          <a:pt x="9115" y="6511"/>
                          <a:pt x="8464" y="7162"/>
                        </a:cubicBezTo>
                        <a:cubicBezTo>
                          <a:pt x="7813" y="7813"/>
                          <a:pt x="7162" y="8464"/>
                          <a:pt x="5860" y="8464"/>
                        </a:cubicBezTo>
                        <a:cubicBezTo>
                          <a:pt x="5209" y="8464"/>
                          <a:pt x="3906" y="7813"/>
                          <a:pt x="3906" y="7162"/>
                        </a:cubicBezTo>
                        <a:cubicBezTo>
                          <a:pt x="3255" y="6511"/>
                          <a:pt x="3255" y="5860"/>
                          <a:pt x="3255" y="4558"/>
                        </a:cubicBezTo>
                        <a:cubicBezTo>
                          <a:pt x="3255" y="3255"/>
                          <a:pt x="3906" y="2604"/>
                          <a:pt x="4558" y="1302"/>
                        </a:cubicBezTo>
                        <a:cubicBezTo>
                          <a:pt x="5209" y="651"/>
                          <a:pt x="6511" y="0"/>
                          <a:pt x="7162" y="0"/>
                        </a:cubicBezTo>
                        <a:cubicBezTo>
                          <a:pt x="7813" y="0"/>
                          <a:pt x="9115" y="651"/>
                          <a:pt x="9766" y="1302"/>
                        </a:cubicBezTo>
                        <a:cubicBezTo>
                          <a:pt x="9766" y="2604"/>
                          <a:pt x="10417" y="3255"/>
                          <a:pt x="9766" y="45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4" name="Полилиния: фигура 353">
                    <a:extLst>
                      <a:ext uri="{FF2B5EF4-FFF2-40B4-BE49-F238E27FC236}">
                        <a16:creationId xmlns:a16="http://schemas.microsoft.com/office/drawing/2014/main" id="{FF36BC69-6910-2A86-6406-6CACC182164C}"/>
                      </a:ext>
                    </a:extLst>
                  </p:cNvPr>
                  <p:cNvSpPr/>
                  <p:nvPr/>
                </p:nvSpPr>
                <p:spPr>
                  <a:xfrm>
                    <a:off x="13581965" y="8757280"/>
                    <a:ext cx="22787" cy="64456"/>
                  </a:xfrm>
                  <a:custGeom>
                    <a:avLst/>
                    <a:gdLst>
                      <a:gd name="connsiteX0" fmla="*/ 6511 w 22787"/>
                      <a:gd name="connsiteY0" fmla="*/ 13022 h 64456"/>
                      <a:gd name="connsiteX1" fmla="*/ 7813 w 22787"/>
                      <a:gd name="connsiteY1" fmla="*/ 7162 h 64456"/>
                      <a:gd name="connsiteX2" fmla="*/ 10417 w 22787"/>
                      <a:gd name="connsiteY2" fmla="*/ 3255 h 64456"/>
                      <a:gd name="connsiteX3" fmla="*/ 13673 w 22787"/>
                      <a:gd name="connsiteY3" fmla="*/ 651 h 64456"/>
                      <a:gd name="connsiteX4" fmla="*/ 17579 w 22787"/>
                      <a:gd name="connsiteY4" fmla="*/ 0 h 64456"/>
                      <a:gd name="connsiteX5" fmla="*/ 18881 w 22787"/>
                      <a:gd name="connsiteY5" fmla="*/ 0 h 64456"/>
                      <a:gd name="connsiteX6" fmla="*/ 20834 w 22787"/>
                      <a:gd name="connsiteY6" fmla="*/ 651 h 64456"/>
                      <a:gd name="connsiteX7" fmla="*/ 22137 w 22787"/>
                      <a:gd name="connsiteY7" fmla="*/ 1953 h 64456"/>
                      <a:gd name="connsiteX8" fmla="*/ 22788 w 22787"/>
                      <a:gd name="connsiteY8" fmla="*/ 3906 h 64456"/>
                      <a:gd name="connsiteX9" fmla="*/ 21486 w 22787"/>
                      <a:gd name="connsiteY9" fmla="*/ 6511 h 64456"/>
                      <a:gd name="connsiteX10" fmla="*/ 19532 w 22787"/>
                      <a:gd name="connsiteY10" fmla="*/ 7162 h 64456"/>
                      <a:gd name="connsiteX11" fmla="*/ 18230 w 22787"/>
                      <a:gd name="connsiteY11" fmla="*/ 7162 h 64456"/>
                      <a:gd name="connsiteX12" fmla="*/ 16277 w 22787"/>
                      <a:gd name="connsiteY12" fmla="*/ 7162 h 64456"/>
                      <a:gd name="connsiteX13" fmla="*/ 13022 w 22787"/>
                      <a:gd name="connsiteY13" fmla="*/ 9115 h 64456"/>
                      <a:gd name="connsiteX14" fmla="*/ 11719 w 22787"/>
                      <a:gd name="connsiteY14" fmla="*/ 13022 h 64456"/>
                      <a:gd name="connsiteX15" fmla="*/ 11068 w 22787"/>
                      <a:gd name="connsiteY15" fmla="*/ 16928 h 64456"/>
                      <a:gd name="connsiteX16" fmla="*/ 15626 w 22787"/>
                      <a:gd name="connsiteY16" fmla="*/ 16928 h 64456"/>
                      <a:gd name="connsiteX17" fmla="*/ 17579 w 22787"/>
                      <a:gd name="connsiteY17" fmla="*/ 17579 h 64456"/>
                      <a:gd name="connsiteX18" fmla="*/ 18230 w 22787"/>
                      <a:gd name="connsiteY18" fmla="*/ 20183 h 64456"/>
                      <a:gd name="connsiteX19" fmla="*/ 16928 w 22787"/>
                      <a:gd name="connsiteY19" fmla="*/ 22788 h 64456"/>
                      <a:gd name="connsiteX20" fmla="*/ 14975 w 22787"/>
                      <a:gd name="connsiteY20" fmla="*/ 23439 h 64456"/>
                      <a:gd name="connsiteX21" fmla="*/ 10417 w 22787"/>
                      <a:gd name="connsiteY21" fmla="*/ 23439 h 64456"/>
                      <a:gd name="connsiteX22" fmla="*/ 6511 w 22787"/>
                      <a:gd name="connsiteY22" fmla="*/ 60550 h 64456"/>
                      <a:gd name="connsiteX23" fmla="*/ 5209 w 22787"/>
                      <a:gd name="connsiteY23" fmla="*/ 63155 h 64456"/>
                      <a:gd name="connsiteX24" fmla="*/ 2604 w 22787"/>
                      <a:gd name="connsiteY24" fmla="*/ 64457 h 64456"/>
                      <a:gd name="connsiteX25" fmla="*/ 651 w 22787"/>
                      <a:gd name="connsiteY25" fmla="*/ 63155 h 64456"/>
                      <a:gd name="connsiteX26" fmla="*/ 0 w 22787"/>
                      <a:gd name="connsiteY26" fmla="*/ 60550 h 64456"/>
                      <a:gd name="connsiteX27" fmla="*/ 6511 w 22787"/>
                      <a:gd name="connsiteY27" fmla="*/ 13022 h 64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2787" h="64456">
                        <a:moveTo>
                          <a:pt x="6511" y="13022"/>
                        </a:moveTo>
                        <a:cubicBezTo>
                          <a:pt x="6511" y="11068"/>
                          <a:pt x="7162" y="9115"/>
                          <a:pt x="7813" y="7162"/>
                        </a:cubicBezTo>
                        <a:cubicBezTo>
                          <a:pt x="8464" y="5860"/>
                          <a:pt x="9115" y="3906"/>
                          <a:pt x="10417" y="3255"/>
                        </a:cubicBezTo>
                        <a:cubicBezTo>
                          <a:pt x="11719" y="1953"/>
                          <a:pt x="12370" y="1302"/>
                          <a:pt x="13673" y="651"/>
                        </a:cubicBezTo>
                        <a:cubicBezTo>
                          <a:pt x="14975" y="0"/>
                          <a:pt x="16277" y="0"/>
                          <a:pt x="17579" y="0"/>
                        </a:cubicBezTo>
                        <a:cubicBezTo>
                          <a:pt x="17579" y="0"/>
                          <a:pt x="18230" y="0"/>
                          <a:pt x="18881" y="0"/>
                        </a:cubicBezTo>
                        <a:cubicBezTo>
                          <a:pt x="19532" y="0"/>
                          <a:pt x="20183" y="0"/>
                          <a:pt x="20834" y="651"/>
                        </a:cubicBezTo>
                        <a:cubicBezTo>
                          <a:pt x="21486" y="1302"/>
                          <a:pt x="22137" y="1302"/>
                          <a:pt x="22137" y="1953"/>
                        </a:cubicBezTo>
                        <a:cubicBezTo>
                          <a:pt x="22788" y="2604"/>
                          <a:pt x="22788" y="3255"/>
                          <a:pt x="22788" y="3906"/>
                        </a:cubicBezTo>
                        <a:cubicBezTo>
                          <a:pt x="22788" y="5209"/>
                          <a:pt x="22137" y="5860"/>
                          <a:pt x="21486" y="6511"/>
                        </a:cubicBezTo>
                        <a:cubicBezTo>
                          <a:pt x="20834" y="7162"/>
                          <a:pt x="20183" y="7162"/>
                          <a:pt x="19532" y="7162"/>
                        </a:cubicBezTo>
                        <a:cubicBezTo>
                          <a:pt x="18881" y="7162"/>
                          <a:pt x="18230" y="7162"/>
                          <a:pt x="18230" y="7162"/>
                        </a:cubicBezTo>
                        <a:cubicBezTo>
                          <a:pt x="17579" y="7162"/>
                          <a:pt x="16928" y="7162"/>
                          <a:pt x="16277" y="7162"/>
                        </a:cubicBezTo>
                        <a:cubicBezTo>
                          <a:pt x="14975" y="7162"/>
                          <a:pt x="13673" y="7813"/>
                          <a:pt x="13022" y="9115"/>
                        </a:cubicBezTo>
                        <a:cubicBezTo>
                          <a:pt x="12370" y="10417"/>
                          <a:pt x="11719" y="11719"/>
                          <a:pt x="11719" y="13022"/>
                        </a:cubicBezTo>
                        <a:lnTo>
                          <a:pt x="11068" y="16928"/>
                        </a:lnTo>
                        <a:lnTo>
                          <a:pt x="15626" y="16928"/>
                        </a:lnTo>
                        <a:cubicBezTo>
                          <a:pt x="16277" y="16928"/>
                          <a:pt x="16928" y="16928"/>
                          <a:pt x="17579" y="17579"/>
                        </a:cubicBezTo>
                        <a:cubicBezTo>
                          <a:pt x="18230" y="18230"/>
                          <a:pt x="18230" y="18881"/>
                          <a:pt x="18230" y="20183"/>
                        </a:cubicBezTo>
                        <a:cubicBezTo>
                          <a:pt x="18230" y="20834"/>
                          <a:pt x="17579" y="22137"/>
                          <a:pt x="16928" y="22788"/>
                        </a:cubicBezTo>
                        <a:cubicBezTo>
                          <a:pt x="16277" y="23439"/>
                          <a:pt x="15626" y="23439"/>
                          <a:pt x="14975" y="23439"/>
                        </a:cubicBezTo>
                        <a:lnTo>
                          <a:pt x="10417" y="23439"/>
                        </a:lnTo>
                        <a:lnTo>
                          <a:pt x="6511" y="60550"/>
                        </a:lnTo>
                        <a:cubicBezTo>
                          <a:pt x="6511" y="61201"/>
                          <a:pt x="5860" y="62503"/>
                          <a:pt x="5209" y="63155"/>
                        </a:cubicBezTo>
                        <a:cubicBezTo>
                          <a:pt x="4558" y="63806"/>
                          <a:pt x="3907" y="64457"/>
                          <a:pt x="2604" y="64457"/>
                        </a:cubicBezTo>
                        <a:cubicBezTo>
                          <a:pt x="1302" y="64457"/>
                          <a:pt x="651" y="63806"/>
                          <a:pt x="651" y="63155"/>
                        </a:cubicBezTo>
                        <a:cubicBezTo>
                          <a:pt x="0" y="62503"/>
                          <a:pt x="0" y="61852"/>
                          <a:pt x="0" y="60550"/>
                        </a:cubicBezTo>
                        <a:lnTo>
                          <a:pt x="6511" y="1302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5" name="Полилиния: фигура 354">
                    <a:extLst>
                      <a:ext uri="{FF2B5EF4-FFF2-40B4-BE49-F238E27FC236}">
                        <a16:creationId xmlns:a16="http://schemas.microsoft.com/office/drawing/2014/main" id="{EAACD6AC-D9E7-DA47-EAA4-40B4B7E889AE}"/>
                      </a:ext>
                    </a:extLst>
                  </p:cNvPr>
                  <p:cNvSpPr/>
                  <p:nvPr/>
                </p:nvSpPr>
                <p:spPr>
                  <a:xfrm>
                    <a:off x="13603161" y="8771604"/>
                    <a:ext cx="22681" cy="35158"/>
                  </a:xfrm>
                  <a:custGeom>
                    <a:avLst/>
                    <a:gdLst>
                      <a:gd name="connsiteX0" fmla="*/ 10707 w 22681"/>
                      <a:gd name="connsiteY0" fmla="*/ 21486 h 35158"/>
                      <a:gd name="connsiteX1" fmla="*/ 8102 w 22681"/>
                      <a:gd name="connsiteY1" fmla="*/ 21486 h 35158"/>
                      <a:gd name="connsiteX2" fmla="*/ 5498 w 22681"/>
                      <a:gd name="connsiteY2" fmla="*/ 20834 h 35158"/>
                      <a:gd name="connsiteX3" fmla="*/ 4847 w 22681"/>
                      <a:gd name="connsiteY3" fmla="*/ 24090 h 35158"/>
                      <a:gd name="connsiteX4" fmla="*/ 5498 w 22681"/>
                      <a:gd name="connsiteY4" fmla="*/ 27996 h 35158"/>
                      <a:gd name="connsiteX5" fmla="*/ 9404 w 22681"/>
                      <a:gd name="connsiteY5" fmla="*/ 29299 h 35158"/>
                      <a:gd name="connsiteX6" fmla="*/ 12009 w 22681"/>
                      <a:gd name="connsiteY6" fmla="*/ 28647 h 35158"/>
                      <a:gd name="connsiteX7" fmla="*/ 14613 w 22681"/>
                      <a:gd name="connsiteY7" fmla="*/ 27345 h 35158"/>
                      <a:gd name="connsiteX8" fmla="*/ 15264 w 22681"/>
                      <a:gd name="connsiteY8" fmla="*/ 27345 h 35158"/>
                      <a:gd name="connsiteX9" fmla="*/ 15915 w 22681"/>
                      <a:gd name="connsiteY9" fmla="*/ 27345 h 35158"/>
                      <a:gd name="connsiteX10" fmla="*/ 17868 w 22681"/>
                      <a:gd name="connsiteY10" fmla="*/ 28647 h 35158"/>
                      <a:gd name="connsiteX11" fmla="*/ 18520 w 22681"/>
                      <a:gd name="connsiteY11" fmla="*/ 30601 h 35158"/>
                      <a:gd name="connsiteX12" fmla="*/ 17217 w 22681"/>
                      <a:gd name="connsiteY12" fmla="*/ 33205 h 35158"/>
                      <a:gd name="connsiteX13" fmla="*/ 14613 w 22681"/>
                      <a:gd name="connsiteY13" fmla="*/ 34507 h 35158"/>
                      <a:gd name="connsiteX14" fmla="*/ 11358 w 22681"/>
                      <a:gd name="connsiteY14" fmla="*/ 35158 h 35158"/>
                      <a:gd name="connsiteX15" fmla="*/ 8753 w 22681"/>
                      <a:gd name="connsiteY15" fmla="*/ 35158 h 35158"/>
                      <a:gd name="connsiteX16" fmla="*/ 4196 w 22681"/>
                      <a:gd name="connsiteY16" fmla="*/ 34507 h 35158"/>
                      <a:gd name="connsiteX17" fmla="*/ 940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1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0707 w 22681"/>
                      <a:gd name="connsiteY28" fmla="*/ 21486 h 35158"/>
                      <a:gd name="connsiteX29" fmla="*/ 15915 w 22681"/>
                      <a:gd name="connsiteY29" fmla="*/ 11068 h 35158"/>
                      <a:gd name="connsiteX30" fmla="*/ 15264 w 22681"/>
                      <a:gd name="connsiteY30" fmla="*/ 7162 h 35158"/>
                      <a:gd name="connsiteX31" fmla="*/ 12009 w 22681"/>
                      <a:gd name="connsiteY31" fmla="*/ 5860 h 35158"/>
                      <a:gd name="connsiteX32" fmla="*/ 8102 w 22681"/>
                      <a:gd name="connsiteY32" fmla="*/ 7162 h 35158"/>
                      <a:gd name="connsiteX33" fmla="*/ 6149 w 22681"/>
                      <a:gd name="connsiteY33" fmla="*/ 11068 h 35158"/>
                      <a:gd name="connsiteX34" fmla="*/ 6800 w 22681"/>
                      <a:gd name="connsiteY34" fmla="*/ 15626 h 35158"/>
                      <a:gd name="connsiteX35" fmla="*/ 9404 w 22681"/>
                      <a:gd name="connsiteY35" fmla="*/ 15626 h 35158"/>
                      <a:gd name="connsiteX36" fmla="*/ 11358 w 22681"/>
                      <a:gd name="connsiteY36" fmla="*/ 15626 h 35158"/>
                      <a:gd name="connsiteX37" fmla="*/ 14613 w 22681"/>
                      <a:gd name="connsiteY37" fmla="*/ 14324 h 35158"/>
                      <a:gd name="connsiteX38" fmla="*/ 15915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0707" y="21486"/>
                        </a:moveTo>
                        <a:cubicBezTo>
                          <a:pt x="10056" y="21486"/>
                          <a:pt x="9404" y="21486"/>
                          <a:pt x="8102" y="21486"/>
                        </a:cubicBezTo>
                        <a:cubicBezTo>
                          <a:pt x="7451" y="21486"/>
                          <a:pt x="6800" y="21486"/>
                          <a:pt x="5498" y="20834"/>
                        </a:cubicBezTo>
                        <a:lnTo>
                          <a:pt x="4847" y="24090"/>
                        </a:lnTo>
                        <a:cubicBezTo>
                          <a:pt x="4847" y="25392"/>
                          <a:pt x="4847" y="26694"/>
                          <a:pt x="5498" y="27996"/>
                        </a:cubicBezTo>
                        <a:cubicBezTo>
                          <a:pt x="6149" y="28647"/>
                          <a:pt x="7451" y="29299"/>
                          <a:pt x="9404" y="29299"/>
                        </a:cubicBezTo>
                        <a:cubicBezTo>
                          <a:pt x="10707" y="29299"/>
                          <a:pt x="11358" y="29299"/>
                          <a:pt x="12009" y="28647"/>
                        </a:cubicBezTo>
                        <a:cubicBezTo>
                          <a:pt x="12660" y="28647"/>
                          <a:pt x="13962" y="27996"/>
                          <a:pt x="14613" y="27345"/>
                        </a:cubicBezTo>
                        <a:cubicBezTo>
                          <a:pt x="14613" y="27345"/>
                          <a:pt x="14613" y="27345"/>
                          <a:pt x="15264" y="27345"/>
                        </a:cubicBezTo>
                        <a:cubicBezTo>
                          <a:pt x="15264" y="27345"/>
                          <a:pt x="15915" y="27345"/>
                          <a:pt x="15915" y="27345"/>
                        </a:cubicBezTo>
                        <a:cubicBezTo>
                          <a:pt x="16566" y="27345"/>
                          <a:pt x="17217" y="27996"/>
                          <a:pt x="17868" y="28647"/>
                        </a:cubicBezTo>
                        <a:cubicBezTo>
                          <a:pt x="18520" y="29299"/>
                          <a:pt x="18520" y="29950"/>
                          <a:pt x="18520" y="30601"/>
                        </a:cubicBezTo>
                        <a:cubicBezTo>
                          <a:pt x="18520" y="31903"/>
                          <a:pt x="17868" y="32554"/>
                          <a:pt x="17217" y="33205"/>
                        </a:cubicBezTo>
                        <a:cubicBezTo>
                          <a:pt x="16566" y="33856"/>
                          <a:pt x="15264" y="34507"/>
                          <a:pt x="14613" y="34507"/>
                        </a:cubicBezTo>
                        <a:cubicBezTo>
                          <a:pt x="13311" y="35158"/>
                          <a:pt x="12660" y="35158"/>
                          <a:pt x="11358" y="35158"/>
                        </a:cubicBezTo>
                        <a:cubicBezTo>
                          <a:pt x="10056" y="35158"/>
                          <a:pt x="9404" y="35158"/>
                          <a:pt x="8753" y="35158"/>
                        </a:cubicBezTo>
                        <a:cubicBezTo>
                          <a:pt x="6800" y="35158"/>
                          <a:pt x="5498" y="35158"/>
                          <a:pt x="4196" y="34507"/>
                        </a:cubicBezTo>
                        <a:cubicBezTo>
                          <a:pt x="2894" y="33856"/>
                          <a:pt x="2243" y="33205"/>
                          <a:pt x="940" y="31903"/>
                        </a:cubicBezTo>
                        <a:cubicBezTo>
                          <a:pt x="-362" y="30601"/>
                          <a:pt x="289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1" y="11719"/>
                        </a:lnTo>
                        <a:cubicBezTo>
                          <a:pt x="1591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6566" y="20834"/>
                          <a:pt x="13962" y="21486"/>
                          <a:pt x="10707" y="21486"/>
                        </a:cubicBezTo>
                        <a:close/>
                        <a:moveTo>
                          <a:pt x="15915" y="11068"/>
                        </a:moveTo>
                        <a:cubicBezTo>
                          <a:pt x="15915" y="9115"/>
                          <a:pt x="15915" y="7813"/>
                          <a:pt x="15264" y="7162"/>
                        </a:cubicBezTo>
                        <a:cubicBezTo>
                          <a:pt x="14613" y="6511"/>
                          <a:pt x="13962" y="5860"/>
                          <a:pt x="12009" y="5860"/>
                        </a:cubicBezTo>
                        <a:cubicBezTo>
                          <a:pt x="10707" y="5860"/>
                          <a:pt x="9404" y="6511"/>
                          <a:pt x="8102" y="7162"/>
                        </a:cubicBezTo>
                        <a:cubicBezTo>
                          <a:pt x="7451" y="7813"/>
                          <a:pt x="6800" y="9115"/>
                          <a:pt x="6149" y="11068"/>
                        </a:cubicBezTo>
                        <a:lnTo>
                          <a:pt x="6800" y="15626"/>
                        </a:lnTo>
                        <a:cubicBezTo>
                          <a:pt x="7451" y="15626"/>
                          <a:pt x="8753" y="15626"/>
                          <a:pt x="9404" y="15626"/>
                        </a:cubicBezTo>
                        <a:cubicBezTo>
                          <a:pt x="10056" y="15626"/>
                          <a:pt x="10707" y="15626"/>
                          <a:pt x="11358" y="15626"/>
                        </a:cubicBezTo>
                        <a:cubicBezTo>
                          <a:pt x="12660" y="15626"/>
                          <a:pt x="13962" y="14975"/>
                          <a:pt x="14613" y="14324"/>
                        </a:cubicBezTo>
                        <a:cubicBezTo>
                          <a:pt x="15264" y="13673"/>
                          <a:pt x="15915" y="12370"/>
                          <a:pt x="15915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306" name="Рисунок 4">
              <a:extLst>
                <a:ext uri="{FF2B5EF4-FFF2-40B4-BE49-F238E27FC236}">
                  <a16:creationId xmlns:a16="http://schemas.microsoft.com/office/drawing/2014/main" id="{9094C49E-A28F-A944-092D-F6CB7E947909}"/>
                </a:ext>
              </a:extLst>
            </p:cNvPr>
            <p:cNvGrpSpPr/>
            <p:nvPr/>
          </p:nvGrpSpPr>
          <p:grpSpPr>
            <a:xfrm>
              <a:off x="50855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308" name="Рисунок 4">
                <a:extLst>
                  <a:ext uri="{FF2B5EF4-FFF2-40B4-BE49-F238E27FC236}">
                    <a16:creationId xmlns:a16="http://schemas.microsoft.com/office/drawing/2014/main" id="{567919A6-D453-6292-1534-B235D6FF395F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338" name="Полилиния: фигура 337">
                  <a:extLst>
                    <a:ext uri="{FF2B5EF4-FFF2-40B4-BE49-F238E27FC236}">
                      <a16:creationId xmlns:a16="http://schemas.microsoft.com/office/drawing/2014/main" id="{1029092A-6377-413C-DE39-A62D1F1B2DBF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" name="Полилиния: фигура 338">
                  <a:extLst>
                    <a:ext uri="{FF2B5EF4-FFF2-40B4-BE49-F238E27FC236}">
                      <a16:creationId xmlns:a16="http://schemas.microsoft.com/office/drawing/2014/main" id="{3CCD747D-38C8-F76E-DDD9-A669DFA9FF81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09" name="Рисунок 4">
                <a:extLst>
                  <a:ext uri="{FF2B5EF4-FFF2-40B4-BE49-F238E27FC236}">
                    <a16:creationId xmlns:a16="http://schemas.microsoft.com/office/drawing/2014/main" id="{12EA4EF4-D138-6F48-EFAF-BC5212C06A04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329" name="Полилиния: фигура 328">
                  <a:extLst>
                    <a:ext uri="{FF2B5EF4-FFF2-40B4-BE49-F238E27FC236}">
                      <a16:creationId xmlns:a16="http://schemas.microsoft.com/office/drawing/2014/main" id="{9A91CBF5-8A56-A8F3-CD64-3612096BB5E6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" name="Полилиния: фигура 329">
                  <a:extLst>
                    <a:ext uri="{FF2B5EF4-FFF2-40B4-BE49-F238E27FC236}">
                      <a16:creationId xmlns:a16="http://schemas.microsoft.com/office/drawing/2014/main" id="{1D022896-60C0-B3B5-D593-A3161DA277F7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" name="Полилиния: фигура 330">
                  <a:extLst>
                    <a:ext uri="{FF2B5EF4-FFF2-40B4-BE49-F238E27FC236}">
                      <a16:creationId xmlns:a16="http://schemas.microsoft.com/office/drawing/2014/main" id="{ADC3528A-5A42-0E0D-DC9C-1068855E9FB8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" name="Полилиния: фигура 331">
                  <a:extLst>
                    <a:ext uri="{FF2B5EF4-FFF2-40B4-BE49-F238E27FC236}">
                      <a16:creationId xmlns:a16="http://schemas.microsoft.com/office/drawing/2014/main" id="{5F87F2F2-0BCB-7BE7-3335-26764454D77C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" name="Полилиния: фигура 332">
                  <a:extLst>
                    <a:ext uri="{FF2B5EF4-FFF2-40B4-BE49-F238E27FC236}">
                      <a16:creationId xmlns:a16="http://schemas.microsoft.com/office/drawing/2014/main" id="{F00F00E0-1CDE-2581-253D-F1438A32A8CB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" name="Полилиния: фигура 333">
                  <a:extLst>
                    <a:ext uri="{FF2B5EF4-FFF2-40B4-BE49-F238E27FC236}">
                      <a16:creationId xmlns:a16="http://schemas.microsoft.com/office/drawing/2014/main" id="{E6D18C47-FA7E-9D6E-C8C7-759A0DCE313C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" name="Полилиния: фигура 334">
                  <a:extLst>
                    <a:ext uri="{FF2B5EF4-FFF2-40B4-BE49-F238E27FC236}">
                      <a16:creationId xmlns:a16="http://schemas.microsoft.com/office/drawing/2014/main" id="{E944672C-1697-9C8B-0779-4E4664AC919F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" name="Полилиния: фигура 335">
                  <a:extLst>
                    <a:ext uri="{FF2B5EF4-FFF2-40B4-BE49-F238E27FC236}">
                      <a16:creationId xmlns:a16="http://schemas.microsoft.com/office/drawing/2014/main" id="{B2650D76-41F4-C201-73C8-162584D26DD7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" name="Полилиния: фигура 336">
                  <a:extLst>
                    <a:ext uri="{FF2B5EF4-FFF2-40B4-BE49-F238E27FC236}">
                      <a16:creationId xmlns:a16="http://schemas.microsoft.com/office/drawing/2014/main" id="{07F4BBC4-B259-ECE7-33A8-483E8EE5CBFF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0" name="Рисунок 4">
                <a:extLst>
                  <a:ext uri="{FF2B5EF4-FFF2-40B4-BE49-F238E27FC236}">
                    <a16:creationId xmlns:a16="http://schemas.microsoft.com/office/drawing/2014/main" id="{02DC43E2-B2C1-AD68-90AF-D58055A64F4D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311" name="Рисунок 4">
                  <a:extLst>
                    <a:ext uri="{FF2B5EF4-FFF2-40B4-BE49-F238E27FC236}">
                      <a16:creationId xmlns:a16="http://schemas.microsoft.com/office/drawing/2014/main" id="{9FE892AF-D3D1-FF5A-432F-41A971BBF58C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315" name="Полилиния: фигура 314">
                    <a:extLst>
                      <a:ext uri="{FF2B5EF4-FFF2-40B4-BE49-F238E27FC236}">
                        <a16:creationId xmlns:a16="http://schemas.microsoft.com/office/drawing/2014/main" id="{458A8FFF-54EC-D137-44FC-F8A794812835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7" name="Полилиния: фигура 316">
                    <a:extLst>
                      <a:ext uri="{FF2B5EF4-FFF2-40B4-BE49-F238E27FC236}">
                        <a16:creationId xmlns:a16="http://schemas.microsoft.com/office/drawing/2014/main" id="{82E59961-C224-4786-AAE7-EBCF0782FE82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8" name="Полилиния: фигура 317">
                    <a:extLst>
                      <a:ext uri="{FF2B5EF4-FFF2-40B4-BE49-F238E27FC236}">
                        <a16:creationId xmlns:a16="http://schemas.microsoft.com/office/drawing/2014/main" id="{F84BF1A2-779C-1E70-38EE-926C611697E4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9" name="Полилиния: фигура 318">
                    <a:extLst>
                      <a:ext uri="{FF2B5EF4-FFF2-40B4-BE49-F238E27FC236}">
                        <a16:creationId xmlns:a16="http://schemas.microsoft.com/office/drawing/2014/main" id="{E033C789-4876-CFCE-05C1-8796A54EB600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0" name="Полилиния: фигура 319">
                    <a:extLst>
                      <a:ext uri="{FF2B5EF4-FFF2-40B4-BE49-F238E27FC236}">
                        <a16:creationId xmlns:a16="http://schemas.microsoft.com/office/drawing/2014/main" id="{BE76B4FC-4FC1-63D0-BF0F-DCF097A9B6C6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1" name="Полилиния: фигура 320">
                    <a:extLst>
                      <a:ext uri="{FF2B5EF4-FFF2-40B4-BE49-F238E27FC236}">
                        <a16:creationId xmlns:a16="http://schemas.microsoft.com/office/drawing/2014/main" id="{49C220CE-4243-44DE-21FF-A3AE8B41AA8A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2" name="Полилиния: фигура 321">
                    <a:extLst>
                      <a:ext uri="{FF2B5EF4-FFF2-40B4-BE49-F238E27FC236}">
                        <a16:creationId xmlns:a16="http://schemas.microsoft.com/office/drawing/2014/main" id="{EC67E0D0-F8A5-E523-84B0-DC82C4CE4FB7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3" name="Полилиния: фигура 322">
                    <a:extLst>
                      <a:ext uri="{FF2B5EF4-FFF2-40B4-BE49-F238E27FC236}">
                        <a16:creationId xmlns:a16="http://schemas.microsoft.com/office/drawing/2014/main" id="{E03628C0-8EF9-DBE2-AF9E-F2BF826084BE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4" name="Полилиния: фигура 323">
                    <a:extLst>
                      <a:ext uri="{FF2B5EF4-FFF2-40B4-BE49-F238E27FC236}">
                        <a16:creationId xmlns:a16="http://schemas.microsoft.com/office/drawing/2014/main" id="{A77879E8-1E58-CEA8-A865-C0CCB7688E57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5" name="Полилиния: фигура 324">
                    <a:extLst>
                      <a:ext uri="{FF2B5EF4-FFF2-40B4-BE49-F238E27FC236}">
                        <a16:creationId xmlns:a16="http://schemas.microsoft.com/office/drawing/2014/main" id="{BF010CE3-015F-EC43-818A-9F9DABB53F86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6" name="Полилиния: фигура 325">
                    <a:extLst>
                      <a:ext uri="{FF2B5EF4-FFF2-40B4-BE49-F238E27FC236}">
                        <a16:creationId xmlns:a16="http://schemas.microsoft.com/office/drawing/2014/main" id="{E93C0807-D4B4-15C1-59DD-2364B5FD6A78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7" name="Полилиния: фигура 326">
                    <a:extLst>
                      <a:ext uri="{FF2B5EF4-FFF2-40B4-BE49-F238E27FC236}">
                        <a16:creationId xmlns:a16="http://schemas.microsoft.com/office/drawing/2014/main" id="{0F9B3E87-1110-9EC1-EF2D-197D985CAE79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8" name="Полилиния: фигура 327">
                    <a:extLst>
                      <a:ext uri="{FF2B5EF4-FFF2-40B4-BE49-F238E27FC236}">
                        <a16:creationId xmlns:a16="http://schemas.microsoft.com/office/drawing/2014/main" id="{BE8D16E1-D2E7-6AAA-F6E9-72032A5C4AA8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312" name="Рисунок 4">
                  <a:extLst>
                    <a:ext uri="{FF2B5EF4-FFF2-40B4-BE49-F238E27FC236}">
                      <a16:creationId xmlns:a16="http://schemas.microsoft.com/office/drawing/2014/main" id="{1A967D63-49BB-10B4-9B2D-738C0C25F0B0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313" name="Полилиния: фигура 312">
                    <a:extLst>
                      <a:ext uri="{FF2B5EF4-FFF2-40B4-BE49-F238E27FC236}">
                        <a16:creationId xmlns:a16="http://schemas.microsoft.com/office/drawing/2014/main" id="{94EB86F0-0DED-884D-8EB3-82CEDD63A894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4" name="Полилиния: фигура 313">
                    <a:extLst>
                      <a:ext uri="{FF2B5EF4-FFF2-40B4-BE49-F238E27FC236}">
                        <a16:creationId xmlns:a16="http://schemas.microsoft.com/office/drawing/2014/main" id="{82B5D452-A3A2-9592-1715-C77A09AD41CB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393" name="Рисунок 179">
              <a:extLst>
                <a:ext uri="{FF2B5EF4-FFF2-40B4-BE49-F238E27FC236}">
                  <a16:creationId xmlns:a16="http://schemas.microsoft.com/office/drawing/2014/main" id="{1524386A-ECC5-B21D-43F1-A635F1277454}"/>
                </a:ext>
              </a:extLst>
            </p:cNvPr>
            <p:cNvGrpSpPr/>
            <p:nvPr/>
          </p:nvGrpSpPr>
          <p:grpSpPr>
            <a:xfrm>
              <a:off x="7447756" y="9309100"/>
              <a:ext cx="738935" cy="914400"/>
              <a:chOff x="6636202" y="9507505"/>
              <a:chExt cx="516304" cy="638904"/>
            </a:xfrm>
            <a:solidFill>
              <a:srgbClr val="8F0E33"/>
            </a:solidFill>
          </p:grpSpPr>
          <p:grpSp>
            <p:nvGrpSpPr>
              <p:cNvPr id="422" name="Рисунок 179">
                <a:extLst>
                  <a:ext uri="{FF2B5EF4-FFF2-40B4-BE49-F238E27FC236}">
                    <a16:creationId xmlns:a16="http://schemas.microsoft.com/office/drawing/2014/main" id="{8AE5DE03-1D5A-5824-5B9E-EF286A9689AF}"/>
                  </a:ext>
                </a:extLst>
              </p:cNvPr>
              <p:cNvGrpSpPr/>
              <p:nvPr/>
            </p:nvGrpSpPr>
            <p:grpSpPr>
              <a:xfrm>
                <a:off x="6636202" y="9561091"/>
                <a:ext cx="516304" cy="545603"/>
                <a:chOff x="6636202" y="9561091"/>
                <a:chExt cx="516304" cy="545603"/>
              </a:xfrm>
              <a:grpFill/>
            </p:grpSpPr>
            <p:sp>
              <p:nvSpPr>
                <p:cNvPr id="426" name="Полилиния: фигура 425">
                  <a:extLst>
                    <a:ext uri="{FF2B5EF4-FFF2-40B4-BE49-F238E27FC236}">
                      <a16:creationId xmlns:a16="http://schemas.microsoft.com/office/drawing/2014/main" id="{82D06547-618D-31AC-AFEA-05FED94ED94B}"/>
                    </a:ext>
                  </a:extLst>
                </p:cNvPr>
                <p:cNvSpPr/>
                <p:nvPr/>
              </p:nvSpPr>
              <p:spPr>
                <a:xfrm>
                  <a:off x="6764860" y="9561742"/>
                  <a:ext cx="105078" cy="109381"/>
                </a:xfrm>
                <a:custGeom>
                  <a:avLst/>
                  <a:gdLst>
                    <a:gd name="connsiteX0" fmla="*/ 49737 w 105078"/>
                    <a:gd name="connsiteY0" fmla="*/ 651 h 109381"/>
                    <a:gd name="connsiteX1" fmla="*/ 25647 w 105078"/>
                    <a:gd name="connsiteY1" fmla="*/ 651 h 109381"/>
                    <a:gd name="connsiteX2" fmla="*/ 5464 w 105078"/>
                    <a:gd name="connsiteY2" fmla="*/ 65759 h 109381"/>
                    <a:gd name="connsiteX3" fmla="*/ 255 w 105078"/>
                    <a:gd name="connsiteY3" fmla="*/ 86593 h 109381"/>
                    <a:gd name="connsiteX4" fmla="*/ 1558 w 105078"/>
                    <a:gd name="connsiteY4" fmla="*/ 98313 h 109381"/>
                    <a:gd name="connsiteX5" fmla="*/ 9371 w 105078"/>
                    <a:gd name="connsiteY5" fmla="*/ 106777 h 109381"/>
                    <a:gd name="connsiteX6" fmla="*/ 25647 w 105078"/>
                    <a:gd name="connsiteY6" fmla="*/ 109381 h 109381"/>
                    <a:gd name="connsiteX7" fmla="*/ 37367 w 105078"/>
                    <a:gd name="connsiteY7" fmla="*/ 109381 h 109381"/>
                    <a:gd name="connsiteX8" fmla="*/ 55597 w 105078"/>
                    <a:gd name="connsiteY8" fmla="*/ 106777 h 109381"/>
                    <a:gd name="connsiteX9" fmla="*/ 68619 w 105078"/>
                    <a:gd name="connsiteY9" fmla="*/ 98313 h 109381"/>
                    <a:gd name="connsiteX10" fmla="*/ 77083 w 105078"/>
                    <a:gd name="connsiteY10" fmla="*/ 86593 h 109381"/>
                    <a:gd name="connsiteX11" fmla="*/ 84896 w 105078"/>
                    <a:gd name="connsiteY11" fmla="*/ 65108 h 109381"/>
                    <a:gd name="connsiteX12" fmla="*/ 105079 w 105078"/>
                    <a:gd name="connsiteY12" fmla="*/ 0 h 109381"/>
                    <a:gd name="connsiteX13" fmla="*/ 80989 w 105078"/>
                    <a:gd name="connsiteY13" fmla="*/ 0 h 109381"/>
                    <a:gd name="connsiteX14" fmla="*/ 61457 w 105078"/>
                    <a:gd name="connsiteY14" fmla="*/ 62503 h 109381"/>
                    <a:gd name="connsiteX15" fmla="*/ 53644 w 105078"/>
                    <a:gd name="connsiteY15" fmla="*/ 79431 h 109381"/>
                    <a:gd name="connsiteX16" fmla="*/ 41273 w 105078"/>
                    <a:gd name="connsiteY16" fmla="*/ 83338 h 109381"/>
                    <a:gd name="connsiteX17" fmla="*/ 36716 w 105078"/>
                    <a:gd name="connsiteY17" fmla="*/ 83338 h 109381"/>
                    <a:gd name="connsiteX18" fmla="*/ 26299 w 105078"/>
                    <a:gd name="connsiteY18" fmla="*/ 79431 h 109381"/>
                    <a:gd name="connsiteX19" fmla="*/ 28903 w 105078"/>
                    <a:gd name="connsiteY19" fmla="*/ 62503 h 109381"/>
                    <a:gd name="connsiteX20" fmla="*/ 49737 w 105078"/>
                    <a:gd name="connsiteY20" fmla="*/ 651 h 109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078" h="109381">
                      <a:moveTo>
                        <a:pt x="49737" y="651"/>
                      </a:moveTo>
                      <a:lnTo>
                        <a:pt x="25647" y="651"/>
                      </a:lnTo>
                      <a:lnTo>
                        <a:pt x="5464" y="65759"/>
                      </a:lnTo>
                      <a:cubicBezTo>
                        <a:pt x="2209" y="74874"/>
                        <a:pt x="907" y="82036"/>
                        <a:pt x="255" y="86593"/>
                      </a:cubicBezTo>
                      <a:cubicBezTo>
                        <a:pt x="-396" y="91151"/>
                        <a:pt x="255" y="95057"/>
                        <a:pt x="1558" y="98313"/>
                      </a:cubicBezTo>
                      <a:cubicBezTo>
                        <a:pt x="2860" y="102219"/>
                        <a:pt x="6115" y="104824"/>
                        <a:pt x="9371" y="106777"/>
                      </a:cubicBezTo>
                      <a:cubicBezTo>
                        <a:pt x="13277" y="108730"/>
                        <a:pt x="18486" y="109381"/>
                        <a:pt x="25647" y="109381"/>
                      </a:cubicBezTo>
                      <a:lnTo>
                        <a:pt x="37367" y="109381"/>
                      </a:lnTo>
                      <a:cubicBezTo>
                        <a:pt x="44529" y="109381"/>
                        <a:pt x="50388" y="108730"/>
                        <a:pt x="55597" y="106777"/>
                      </a:cubicBezTo>
                      <a:cubicBezTo>
                        <a:pt x="60155" y="104824"/>
                        <a:pt x="64712" y="102219"/>
                        <a:pt x="68619" y="98313"/>
                      </a:cubicBezTo>
                      <a:cubicBezTo>
                        <a:pt x="71874" y="95057"/>
                        <a:pt x="75129" y="91151"/>
                        <a:pt x="77083" y="86593"/>
                      </a:cubicBezTo>
                      <a:cubicBezTo>
                        <a:pt x="79687" y="82036"/>
                        <a:pt x="82291" y="74874"/>
                        <a:pt x="84896" y="65108"/>
                      </a:cubicBezTo>
                      <a:lnTo>
                        <a:pt x="105079" y="0"/>
                      </a:lnTo>
                      <a:lnTo>
                        <a:pt x="80989" y="0"/>
                      </a:lnTo>
                      <a:lnTo>
                        <a:pt x="61457" y="62503"/>
                      </a:lnTo>
                      <a:cubicBezTo>
                        <a:pt x="58852" y="71619"/>
                        <a:pt x="56248" y="76827"/>
                        <a:pt x="53644" y="79431"/>
                      </a:cubicBezTo>
                      <a:cubicBezTo>
                        <a:pt x="51039" y="82036"/>
                        <a:pt x="47133" y="83338"/>
                        <a:pt x="41273" y="83338"/>
                      </a:cubicBezTo>
                      <a:lnTo>
                        <a:pt x="36716" y="83338"/>
                      </a:lnTo>
                      <a:cubicBezTo>
                        <a:pt x="30856" y="83338"/>
                        <a:pt x="27601" y="82036"/>
                        <a:pt x="26299" y="79431"/>
                      </a:cubicBezTo>
                      <a:cubicBezTo>
                        <a:pt x="24996" y="76827"/>
                        <a:pt x="26299" y="70967"/>
                        <a:pt x="28903" y="62503"/>
                      </a:cubicBezTo>
                      <a:lnTo>
                        <a:pt x="49737" y="65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" name="Полилиния: фигура 426">
                  <a:extLst>
                    <a:ext uri="{FF2B5EF4-FFF2-40B4-BE49-F238E27FC236}">
                      <a16:creationId xmlns:a16="http://schemas.microsoft.com/office/drawing/2014/main" id="{2D647BA6-766E-C56D-A1EE-C9367E524A2C}"/>
                    </a:ext>
                  </a:extLst>
                </p:cNvPr>
                <p:cNvSpPr/>
                <p:nvPr/>
              </p:nvSpPr>
              <p:spPr>
                <a:xfrm>
                  <a:off x="6852360" y="9562393"/>
                  <a:ext cx="100937" cy="107427"/>
                </a:xfrm>
                <a:custGeom>
                  <a:avLst/>
                  <a:gdLst>
                    <a:gd name="connsiteX0" fmla="*/ 33205 w 100937"/>
                    <a:gd name="connsiteY0" fmla="*/ 78780 h 107427"/>
                    <a:gd name="connsiteX1" fmla="*/ 51435 w 100937"/>
                    <a:gd name="connsiteY1" fmla="*/ 78780 h 107427"/>
                    <a:gd name="connsiteX2" fmla="*/ 79432 w 100937"/>
                    <a:gd name="connsiteY2" fmla="*/ 70316 h 107427"/>
                    <a:gd name="connsiteX3" fmla="*/ 95708 w 100937"/>
                    <a:gd name="connsiteY3" fmla="*/ 42971 h 107427"/>
                    <a:gd name="connsiteX4" fmla="*/ 97662 w 100937"/>
                    <a:gd name="connsiteY4" fmla="*/ 35809 h 107427"/>
                    <a:gd name="connsiteX5" fmla="*/ 98313 w 100937"/>
                    <a:gd name="connsiteY5" fmla="*/ 8464 h 107427"/>
                    <a:gd name="connsiteX6" fmla="*/ 75525 w 100937"/>
                    <a:gd name="connsiteY6" fmla="*/ 0 h 107427"/>
                    <a:gd name="connsiteX7" fmla="*/ 33205 w 100937"/>
                    <a:gd name="connsiteY7" fmla="*/ 0 h 107427"/>
                    <a:gd name="connsiteX8" fmla="*/ 0 w 100937"/>
                    <a:gd name="connsiteY8" fmla="*/ 107428 h 107427"/>
                    <a:gd name="connsiteX9" fmla="*/ 24090 w 100937"/>
                    <a:gd name="connsiteY9" fmla="*/ 107428 h 107427"/>
                    <a:gd name="connsiteX10" fmla="*/ 33205 w 100937"/>
                    <a:gd name="connsiteY10" fmla="*/ 78780 h 107427"/>
                    <a:gd name="connsiteX11" fmla="*/ 50133 w 100937"/>
                    <a:gd name="connsiteY11" fmla="*/ 24090 h 107427"/>
                    <a:gd name="connsiteX12" fmla="*/ 66410 w 100937"/>
                    <a:gd name="connsiteY12" fmla="*/ 24090 h 107427"/>
                    <a:gd name="connsiteX13" fmla="*/ 74223 w 100937"/>
                    <a:gd name="connsiteY13" fmla="*/ 26694 h 107427"/>
                    <a:gd name="connsiteX14" fmla="*/ 73572 w 100937"/>
                    <a:gd name="connsiteY14" fmla="*/ 35809 h 107427"/>
                    <a:gd name="connsiteX15" fmla="*/ 71619 w 100937"/>
                    <a:gd name="connsiteY15" fmla="*/ 42320 h 107427"/>
                    <a:gd name="connsiteX16" fmla="*/ 66410 w 100937"/>
                    <a:gd name="connsiteY16" fmla="*/ 52737 h 107427"/>
                    <a:gd name="connsiteX17" fmla="*/ 57946 w 100937"/>
                    <a:gd name="connsiteY17" fmla="*/ 55342 h 107427"/>
                    <a:gd name="connsiteX18" fmla="*/ 41018 w 100937"/>
                    <a:gd name="connsiteY18" fmla="*/ 55342 h 107427"/>
                    <a:gd name="connsiteX19" fmla="*/ 50133 w 100937"/>
                    <a:gd name="connsiteY19" fmla="*/ 24090 h 107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937" h="107427">
                      <a:moveTo>
                        <a:pt x="33205" y="78780"/>
                      </a:moveTo>
                      <a:lnTo>
                        <a:pt x="51435" y="78780"/>
                      </a:lnTo>
                      <a:cubicBezTo>
                        <a:pt x="63155" y="78780"/>
                        <a:pt x="72921" y="76176"/>
                        <a:pt x="79432" y="70316"/>
                      </a:cubicBezTo>
                      <a:cubicBezTo>
                        <a:pt x="86593" y="64457"/>
                        <a:pt x="91802" y="55342"/>
                        <a:pt x="95708" y="42971"/>
                      </a:cubicBezTo>
                      <a:lnTo>
                        <a:pt x="97662" y="35809"/>
                      </a:lnTo>
                      <a:cubicBezTo>
                        <a:pt x="101568" y="22788"/>
                        <a:pt x="102219" y="13673"/>
                        <a:pt x="98313" y="8464"/>
                      </a:cubicBezTo>
                      <a:cubicBezTo>
                        <a:pt x="95057" y="2604"/>
                        <a:pt x="87244" y="0"/>
                        <a:pt x="75525" y="0"/>
                      </a:cubicBezTo>
                      <a:lnTo>
                        <a:pt x="33205" y="0"/>
                      </a:lnTo>
                      <a:lnTo>
                        <a:pt x="0" y="107428"/>
                      </a:lnTo>
                      <a:lnTo>
                        <a:pt x="24090" y="107428"/>
                      </a:lnTo>
                      <a:lnTo>
                        <a:pt x="33205" y="78780"/>
                      </a:lnTo>
                      <a:close/>
                      <a:moveTo>
                        <a:pt x="50133" y="24090"/>
                      </a:moveTo>
                      <a:lnTo>
                        <a:pt x="66410" y="24090"/>
                      </a:lnTo>
                      <a:cubicBezTo>
                        <a:pt x="70316" y="24090"/>
                        <a:pt x="72921" y="24741"/>
                        <a:pt x="74223" y="26694"/>
                      </a:cubicBezTo>
                      <a:cubicBezTo>
                        <a:pt x="75525" y="28647"/>
                        <a:pt x="74874" y="31252"/>
                        <a:pt x="73572" y="35809"/>
                      </a:cubicBezTo>
                      <a:lnTo>
                        <a:pt x="71619" y="42320"/>
                      </a:lnTo>
                      <a:cubicBezTo>
                        <a:pt x="70316" y="47529"/>
                        <a:pt x="68363" y="50784"/>
                        <a:pt x="66410" y="52737"/>
                      </a:cubicBezTo>
                      <a:cubicBezTo>
                        <a:pt x="64457" y="54691"/>
                        <a:pt x="61852" y="55342"/>
                        <a:pt x="57946" y="55342"/>
                      </a:cubicBezTo>
                      <a:lnTo>
                        <a:pt x="41018" y="55342"/>
                      </a:lnTo>
                      <a:lnTo>
                        <a:pt x="50133" y="2409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" name="Полилиния: фигура 427">
                  <a:extLst>
                    <a:ext uri="{FF2B5EF4-FFF2-40B4-BE49-F238E27FC236}">
                      <a16:creationId xmlns:a16="http://schemas.microsoft.com/office/drawing/2014/main" id="{AD66F07D-B8FF-D4D1-8CF6-7D962B181887}"/>
                    </a:ext>
                  </a:extLst>
                </p:cNvPr>
                <p:cNvSpPr/>
                <p:nvPr/>
              </p:nvSpPr>
              <p:spPr>
                <a:xfrm>
                  <a:off x="6942021" y="9561091"/>
                  <a:ext cx="93595" cy="110032"/>
                </a:xfrm>
                <a:custGeom>
                  <a:avLst/>
                  <a:gdLst>
                    <a:gd name="connsiteX0" fmla="*/ 65946 w 93595"/>
                    <a:gd name="connsiteY0" fmla="*/ 32554 h 110032"/>
                    <a:gd name="connsiteX1" fmla="*/ 89385 w 93595"/>
                    <a:gd name="connsiteY1" fmla="*/ 32554 h 110032"/>
                    <a:gd name="connsiteX2" fmla="*/ 91989 w 93595"/>
                    <a:gd name="connsiteY2" fmla="*/ 25392 h 110032"/>
                    <a:gd name="connsiteX3" fmla="*/ 90687 w 93595"/>
                    <a:gd name="connsiteY3" fmla="*/ 6511 h 110032"/>
                    <a:gd name="connsiteX4" fmla="*/ 71806 w 93595"/>
                    <a:gd name="connsiteY4" fmla="*/ 0 h 110032"/>
                    <a:gd name="connsiteX5" fmla="*/ 57482 w 93595"/>
                    <a:gd name="connsiteY5" fmla="*/ 0 h 110032"/>
                    <a:gd name="connsiteX6" fmla="*/ 43158 w 93595"/>
                    <a:gd name="connsiteY6" fmla="*/ 1302 h 110032"/>
                    <a:gd name="connsiteX7" fmla="*/ 34043 w 93595"/>
                    <a:gd name="connsiteY7" fmla="*/ 5860 h 110032"/>
                    <a:gd name="connsiteX8" fmla="*/ 24928 w 93595"/>
                    <a:gd name="connsiteY8" fmla="*/ 15626 h 110032"/>
                    <a:gd name="connsiteX9" fmla="*/ 19068 w 93595"/>
                    <a:gd name="connsiteY9" fmla="*/ 29299 h 110032"/>
                    <a:gd name="connsiteX10" fmla="*/ 17115 w 93595"/>
                    <a:gd name="connsiteY10" fmla="*/ 35809 h 110032"/>
                    <a:gd name="connsiteX11" fmla="*/ 15813 w 93595"/>
                    <a:gd name="connsiteY11" fmla="*/ 55993 h 110032"/>
                    <a:gd name="connsiteX12" fmla="*/ 29486 w 93595"/>
                    <a:gd name="connsiteY12" fmla="*/ 64457 h 110032"/>
                    <a:gd name="connsiteX13" fmla="*/ 48367 w 93595"/>
                    <a:gd name="connsiteY13" fmla="*/ 67061 h 110032"/>
                    <a:gd name="connsiteX14" fmla="*/ 55529 w 93595"/>
                    <a:gd name="connsiteY14" fmla="*/ 69665 h 110032"/>
                    <a:gd name="connsiteX15" fmla="*/ 55529 w 93595"/>
                    <a:gd name="connsiteY15" fmla="*/ 74874 h 110032"/>
                    <a:gd name="connsiteX16" fmla="*/ 54226 w 93595"/>
                    <a:gd name="connsiteY16" fmla="*/ 79432 h 110032"/>
                    <a:gd name="connsiteX17" fmla="*/ 50320 w 93595"/>
                    <a:gd name="connsiteY17" fmla="*/ 85942 h 110032"/>
                    <a:gd name="connsiteX18" fmla="*/ 41856 w 93595"/>
                    <a:gd name="connsiteY18" fmla="*/ 87896 h 110032"/>
                    <a:gd name="connsiteX19" fmla="*/ 35996 w 93595"/>
                    <a:gd name="connsiteY19" fmla="*/ 87896 h 110032"/>
                    <a:gd name="connsiteX20" fmla="*/ 27532 w 93595"/>
                    <a:gd name="connsiteY20" fmla="*/ 85291 h 110032"/>
                    <a:gd name="connsiteX21" fmla="*/ 27532 w 93595"/>
                    <a:gd name="connsiteY21" fmla="*/ 76827 h 110032"/>
                    <a:gd name="connsiteX22" fmla="*/ 28183 w 93595"/>
                    <a:gd name="connsiteY22" fmla="*/ 75525 h 110032"/>
                    <a:gd name="connsiteX23" fmla="*/ 4745 w 93595"/>
                    <a:gd name="connsiteY23" fmla="*/ 75525 h 110032"/>
                    <a:gd name="connsiteX24" fmla="*/ 2140 w 93595"/>
                    <a:gd name="connsiteY24" fmla="*/ 82687 h 110032"/>
                    <a:gd name="connsiteX25" fmla="*/ 2791 w 93595"/>
                    <a:gd name="connsiteY25" fmla="*/ 103521 h 110032"/>
                    <a:gd name="connsiteX26" fmla="*/ 23626 w 93595"/>
                    <a:gd name="connsiteY26" fmla="*/ 110032 h 110032"/>
                    <a:gd name="connsiteX27" fmla="*/ 43158 w 93595"/>
                    <a:gd name="connsiteY27" fmla="*/ 110032 h 110032"/>
                    <a:gd name="connsiteX28" fmla="*/ 64644 w 93595"/>
                    <a:gd name="connsiteY28" fmla="*/ 102219 h 110032"/>
                    <a:gd name="connsiteX29" fmla="*/ 78316 w 93595"/>
                    <a:gd name="connsiteY29" fmla="*/ 80734 h 110032"/>
                    <a:gd name="connsiteX30" fmla="*/ 81572 w 93595"/>
                    <a:gd name="connsiteY30" fmla="*/ 70316 h 110032"/>
                    <a:gd name="connsiteX31" fmla="*/ 81572 w 93595"/>
                    <a:gd name="connsiteY31" fmla="*/ 52086 h 110032"/>
                    <a:gd name="connsiteX32" fmla="*/ 66597 w 93595"/>
                    <a:gd name="connsiteY32" fmla="*/ 44273 h 110032"/>
                    <a:gd name="connsiteX33" fmla="*/ 49669 w 93595"/>
                    <a:gd name="connsiteY33" fmla="*/ 41669 h 110032"/>
                    <a:gd name="connsiteX34" fmla="*/ 41856 w 93595"/>
                    <a:gd name="connsiteY34" fmla="*/ 34507 h 110032"/>
                    <a:gd name="connsiteX35" fmla="*/ 43158 w 93595"/>
                    <a:gd name="connsiteY35" fmla="*/ 29950 h 110032"/>
                    <a:gd name="connsiteX36" fmla="*/ 47065 w 93595"/>
                    <a:gd name="connsiteY36" fmla="*/ 24090 h 110032"/>
                    <a:gd name="connsiteX37" fmla="*/ 55529 w 93595"/>
                    <a:gd name="connsiteY37" fmla="*/ 22788 h 110032"/>
                    <a:gd name="connsiteX38" fmla="*/ 61388 w 93595"/>
                    <a:gd name="connsiteY38" fmla="*/ 22788 h 110032"/>
                    <a:gd name="connsiteX39" fmla="*/ 67899 w 93595"/>
                    <a:gd name="connsiteY39" fmla="*/ 24741 h 110032"/>
                    <a:gd name="connsiteX40" fmla="*/ 67899 w 93595"/>
                    <a:gd name="connsiteY40" fmla="*/ 31252 h 110032"/>
                    <a:gd name="connsiteX41" fmla="*/ 65946 w 93595"/>
                    <a:gd name="connsiteY41" fmla="*/ 32554 h 110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93595" h="110032">
                      <a:moveTo>
                        <a:pt x="65946" y="32554"/>
                      </a:moveTo>
                      <a:lnTo>
                        <a:pt x="89385" y="32554"/>
                      </a:lnTo>
                      <a:lnTo>
                        <a:pt x="91989" y="25392"/>
                      </a:lnTo>
                      <a:cubicBezTo>
                        <a:pt x="94593" y="16928"/>
                        <a:pt x="93942" y="11068"/>
                        <a:pt x="90687" y="6511"/>
                      </a:cubicBezTo>
                      <a:cubicBezTo>
                        <a:pt x="87431" y="1953"/>
                        <a:pt x="80921" y="0"/>
                        <a:pt x="71806" y="0"/>
                      </a:cubicBezTo>
                      <a:lnTo>
                        <a:pt x="57482" y="0"/>
                      </a:lnTo>
                      <a:cubicBezTo>
                        <a:pt x="50971" y="0"/>
                        <a:pt x="46414" y="651"/>
                        <a:pt x="43158" y="1302"/>
                      </a:cubicBezTo>
                      <a:cubicBezTo>
                        <a:pt x="39903" y="1953"/>
                        <a:pt x="36647" y="3906"/>
                        <a:pt x="34043" y="5860"/>
                      </a:cubicBezTo>
                      <a:cubicBezTo>
                        <a:pt x="30788" y="8464"/>
                        <a:pt x="27532" y="11719"/>
                        <a:pt x="24928" y="15626"/>
                      </a:cubicBezTo>
                      <a:cubicBezTo>
                        <a:pt x="22324" y="19532"/>
                        <a:pt x="20370" y="24090"/>
                        <a:pt x="19068" y="29299"/>
                      </a:cubicBezTo>
                      <a:lnTo>
                        <a:pt x="17115" y="35809"/>
                      </a:lnTo>
                      <a:cubicBezTo>
                        <a:pt x="14511" y="44924"/>
                        <a:pt x="13860" y="51435"/>
                        <a:pt x="15813" y="55993"/>
                      </a:cubicBezTo>
                      <a:cubicBezTo>
                        <a:pt x="17766" y="60550"/>
                        <a:pt x="22324" y="63155"/>
                        <a:pt x="29486" y="64457"/>
                      </a:cubicBezTo>
                      <a:lnTo>
                        <a:pt x="48367" y="67061"/>
                      </a:lnTo>
                      <a:cubicBezTo>
                        <a:pt x="52273" y="67712"/>
                        <a:pt x="54878" y="68363"/>
                        <a:pt x="55529" y="69665"/>
                      </a:cubicBezTo>
                      <a:cubicBezTo>
                        <a:pt x="56180" y="70968"/>
                        <a:pt x="56180" y="72921"/>
                        <a:pt x="55529" y="74874"/>
                      </a:cubicBezTo>
                      <a:lnTo>
                        <a:pt x="54226" y="79432"/>
                      </a:lnTo>
                      <a:cubicBezTo>
                        <a:pt x="53575" y="82687"/>
                        <a:pt x="51622" y="84640"/>
                        <a:pt x="50320" y="85942"/>
                      </a:cubicBezTo>
                      <a:cubicBezTo>
                        <a:pt x="48367" y="87244"/>
                        <a:pt x="45762" y="87896"/>
                        <a:pt x="41856" y="87896"/>
                      </a:cubicBezTo>
                      <a:lnTo>
                        <a:pt x="35996" y="87896"/>
                      </a:lnTo>
                      <a:cubicBezTo>
                        <a:pt x="31439" y="87896"/>
                        <a:pt x="28834" y="87244"/>
                        <a:pt x="27532" y="85291"/>
                      </a:cubicBezTo>
                      <a:cubicBezTo>
                        <a:pt x="26230" y="83989"/>
                        <a:pt x="26230" y="80734"/>
                        <a:pt x="27532" y="76827"/>
                      </a:cubicBezTo>
                      <a:lnTo>
                        <a:pt x="28183" y="75525"/>
                      </a:lnTo>
                      <a:lnTo>
                        <a:pt x="4745" y="75525"/>
                      </a:lnTo>
                      <a:lnTo>
                        <a:pt x="2140" y="82687"/>
                      </a:lnTo>
                      <a:cubicBezTo>
                        <a:pt x="-1115" y="91802"/>
                        <a:pt x="-464" y="98964"/>
                        <a:pt x="2791" y="103521"/>
                      </a:cubicBezTo>
                      <a:cubicBezTo>
                        <a:pt x="6047" y="108079"/>
                        <a:pt x="13209" y="110032"/>
                        <a:pt x="23626" y="110032"/>
                      </a:cubicBezTo>
                      <a:lnTo>
                        <a:pt x="43158" y="110032"/>
                      </a:lnTo>
                      <a:cubicBezTo>
                        <a:pt x="50971" y="110032"/>
                        <a:pt x="58133" y="107428"/>
                        <a:pt x="64644" y="102219"/>
                      </a:cubicBezTo>
                      <a:cubicBezTo>
                        <a:pt x="71155" y="97011"/>
                        <a:pt x="75712" y="89849"/>
                        <a:pt x="78316" y="80734"/>
                      </a:cubicBezTo>
                      <a:lnTo>
                        <a:pt x="81572" y="70316"/>
                      </a:lnTo>
                      <a:cubicBezTo>
                        <a:pt x="84176" y="62503"/>
                        <a:pt x="84176" y="56644"/>
                        <a:pt x="81572" y="52086"/>
                      </a:cubicBezTo>
                      <a:cubicBezTo>
                        <a:pt x="78967" y="47529"/>
                        <a:pt x="74410" y="44924"/>
                        <a:pt x="66597" y="44273"/>
                      </a:cubicBezTo>
                      <a:lnTo>
                        <a:pt x="49669" y="41669"/>
                      </a:lnTo>
                      <a:cubicBezTo>
                        <a:pt x="43158" y="41018"/>
                        <a:pt x="41205" y="38414"/>
                        <a:pt x="41856" y="34507"/>
                      </a:cubicBezTo>
                      <a:lnTo>
                        <a:pt x="43158" y="29950"/>
                      </a:lnTo>
                      <a:cubicBezTo>
                        <a:pt x="43809" y="27345"/>
                        <a:pt x="45111" y="25392"/>
                        <a:pt x="47065" y="24090"/>
                      </a:cubicBezTo>
                      <a:cubicBezTo>
                        <a:pt x="49018" y="22788"/>
                        <a:pt x="51622" y="22788"/>
                        <a:pt x="55529" y="22788"/>
                      </a:cubicBezTo>
                      <a:lnTo>
                        <a:pt x="61388" y="22788"/>
                      </a:lnTo>
                      <a:cubicBezTo>
                        <a:pt x="64644" y="22788"/>
                        <a:pt x="66597" y="23439"/>
                        <a:pt x="67899" y="24741"/>
                      </a:cubicBezTo>
                      <a:cubicBezTo>
                        <a:pt x="68550" y="26043"/>
                        <a:pt x="68550" y="27996"/>
                        <a:pt x="67899" y="31252"/>
                      </a:cubicBezTo>
                      <a:lnTo>
                        <a:pt x="65946" y="32554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9" name="Полилиния: фигура 428">
                  <a:extLst>
                    <a:ext uri="{FF2B5EF4-FFF2-40B4-BE49-F238E27FC236}">
                      <a16:creationId xmlns:a16="http://schemas.microsoft.com/office/drawing/2014/main" id="{5A30DBA3-56C0-A5B0-EA18-810732BCBDEB}"/>
                    </a:ext>
                  </a:extLst>
                </p:cNvPr>
                <p:cNvSpPr/>
                <p:nvPr/>
              </p:nvSpPr>
              <p:spPr>
                <a:xfrm>
                  <a:off x="6825014" y="10010334"/>
                  <a:ext cx="38413" cy="42320"/>
                </a:xfrm>
                <a:custGeom>
                  <a:avLst/>
                  <a:gdLst>
                    <a:gd name="connsiteX0" fmla="*/ 0 w 38413"/>
                    <a:gd name="connsiteY0" fmla="*/ 42320 h 42320"/>
                    <a:gd name="connsiteX1" fmla="*/ 26694 w 38413"/>
                    <a:gd name="connsiteY1" fmla="*/ 42320 h 42320"/>
                    <a:gd name="connsiteX2" fmla="*/ 29299 w 38413"/>
                    <a:gd name="connsiteY2" fmla="*/ 32554 h 42320"/>
                    <a:gd name="connsiteX3" fmla="*/ 12370 w 38413"/>
                    <a:gd name="connsiteY3" fmla="*/ 32554 h 42320"/>
                    <a:gd name="connsiteX4" fmla="*/ 14324 w 38413"/>
                    <a:gd name="connsiteY4" fmla="*/ 24741 h 42320"/>
                    <a:gd name="connsiteX5" fmla="*/ 30601 w 38413"/>
                    <a:gd name="connsiteY5" fmla="*/ 24741 h 42320"/>
                    <a:gd name="connsiteX6" fmla="*/ 33205 w 38413"/>
                    <a:gd name="connsiteY6" fmla="*/ 16928 h 42320"/>
                    <a:gd name="connsiteX7" fmla="*/ 16928 w 38413"/>
                    <a:gd name="connsiteY7" fmla="*/ 16928 h 42320"/>
                    <a:gd name="connsiteX8" fmla="*/ 18881 w 38413"/>
                    <a:gd name="connsiteY8" fmla="*/ 9766 h 42320"/>
                    <a:gd name="connsiteX9" fmla="*/ 35809 w 38413"/>
                    <a:gd name="connsiteY9" fmla="*/ 9766 h 42320"/>
                    <a:gd name="connsiteX10" fmla="*/ 38414 w 38413"/>
                    <a:gd name="connsiteY10" fmla="*/ 0 h 42320"/>
                    <a:gd name="connsiteX11" fmla="*/ 12370 w 38413"/>
                    <a:gd name="connsiteY11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413" h="42320">
                      <a:moveTo>
                        <a:pt x="0" y="42320"/>
                      </a:moveTo>
                      <a:lnTo>
                        <a:pt x="26694" y="42320"/>
                      </a:lnTo>
                      <a:lnTo>
                        <a:pt x="29299" y="32554"/>
                      </a:lnTo>
                      <a:lnTo>
                        <a:pt x="12370" y="32554"/>
                      </a:lnTo>
                      <a:lnTo>
                        <a:pt x="14324" y="24741"/>
                      </a:lnTo>
                      <a:lnTo>
                        <a:pt x="30601" y="24741"/>
                      </a:lnTo>
                      <a:lnTo>
                        <a:pt x="33205" y="16928"/>
                      </a:lnTo>
                      <a:lnTo>
                        <a:pt x="16928" y="16928"/>
                      </a:lnTo>
                      <a:lnTo>
                        <a:pt x="18881" y="9766"/>
                      </a:lnTo>
                      <a:lnTo>
                        <a:pt x="35809" y="9766"/>
                      </a:lnTo>
                      <a:lnTo>
                        <a:pt x="38414" y="0"/>
                      </a:lnTo>
                      <a:lnTo>
                        <a:pt x="12370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0" name="Полилиния: фигура 429">
                  <a:extLst>
                    <a:ext uri="{FF2B5EF4-FFF2-40B4-BE49-F238E27FC236}">
                      <a16:creationId xmlns:a16="http://schemas.microsoft.com/office/drawing/2014/main" id="{22E14E85-2BF7-54AF-57FC-F7FA6283F9FF}"/>
                    </a:ext>
                  </a:extLst>
                </p:cNvPr>
                <p:cNvSpPr/>
                <p:nvPr/>
              </p:nvSpPr>
              <p:spPr>
                <a:xfrm>
                  <a:off x="6854313" y="10010334"/>
                  <a:ext cx="43622" cy="42320"/>
                </a:xfrm>
                <a:custGeom>
                  <a:avLst/>
                  <a:gdLst>
                    <a:gd name="connsiteX0" fmla="*/ 10417 w 43622"/>
                    <a:gd name="connsiteY0" fmla="*/ 42320 h 42320"/>
                    <a:gd name="connsiteX1" fmla="*/ 20834 w 43622"/>
                    <a:gd name="connsiteY1" fmla="*/ 26043 h 42320"/>
                    <a:gd name="connsiteX2" fmla="*/ 21486 w 43622"/>
                    <a:gd name="connsiteY2" fmla="*/ 42320 h 42320"/>
                    <a:gd name="connsiteX3" fmla="*/ 32554 w 43622"/>
                    <a:gd name="connsiteY3" fmla="*/ 42320 h 42320"/>
                    <a:gd name="connsiteX4" fmla="*/ 29950 w 43622"/>
                    <a:gd name="connsiteY4" fmla="*/ 20183 h 42320"/>
                    <a:gd name="connsiteX5" fmla="*/ 43622 w 43622"/>
                    <a:gd name="connsiteY5" fmla="*/ 0 h 42320"/>
                    <a:gd name="connsiteX6" fmla="*/ 33205 w 43622"/>
                    <a:gd name="connsiteY6" fmla="*/ 0 h 42320"/>
                    <a:gd name="connsiteX7" fmla="*/ 24090 w 43622"/>
                    <a:gd name="connsiteY7" fmla="*/ 14975 h 42320"/>
                    <a:gd name="connsiteX8" fmla="*/ 23439 w 43622"/>
                    <a:gd name="connsiteY8" fmla="*/ 0 h 42320"/>
                    <a:gd name="connsiteX9" fmla="*/ 13022 w 43622"/>
                    <a:gd name="connsiteY9" fmla="*/ 0 h 42320"/>
                    <a:gd name="connsiteX10" fmla="*/ 14975 w 43622"/>
                    <a:gd name="connsiteY10" fmla="*/ 20183 h 42320"/>
                    <a:gd name="connsiteX11" fmla="*/ 0 w 43622"/>
                    <a:gd name="connsiteY11" fmla="*/ 4232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622" h="42320">
                      <a:moveTo>
                        <a:pt x="10417" y="42320"/>
                      </a:moveTo>
                      <a:lnTo>
                        <a:pt x="20834" y="26043"/>
                      </a:lnTo>
                      <a:lnTo>
                        <a:pt x="21486" y="42320"/>
                      </a:lnTo>
                      <a:lnTo>
                        <a:pt x="32554" y="42320"/>
                      </a:lnTo>
                      <a:lnTo>
                        <a:pt x="29950" y="20183"/>
                      </a:lnTo>
                      <a:lnTo>
                        <a:pt x="43622" y="0"/>
                      </a:lnTo>
                      <a:lnTo>
                        <a:pt x="33205" y="0"/>
                      </a:lnTo>
                      <a:lnTo>
                        <a:pt x="24090" y="14975"/>
                      </a:lnTo>
                      <a:lnTo>
                        <a:pt x="23439" y="0"/>
                      </a:lnTo>
                      <a:lnTo>
                        <a:pt x="13022" y="0"/>
                      </a:lnTo>
                      <a:lnTo>
                        <a:pt x="14975" y="20183"/>
                      </a:lnTo>
                      <a:lnTo>
                        <a:pt x="0" y="4232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1" name="Полилиния: фигура 430">
                  <a:extLst>
                    <a:ext uri="{FF2B5EF4-FFF2-40B4-BE49-F238E27FC236}">
                      <a16:creationId xmlns:a16="http://schemas.microsoft.com/office/drawing/2014/main" id="{B765A94B-3459-3008-BC4A-16A73B58D3CB}"/>
                    </a:ext>
                  </a:extLst>
                </p:cNvPr>
                <p:cNvSpPr/>
                <p:nvPr/>
              </p:nvSpPr>
              <p:spPr>
                <a:xfrm>
                  <a:off x="6896633" y="10010334"/>
                  <a:ext cx="30600" cy="42320"/>
                </a:xfrm>
                <a:custGeom>
                  <a:avLst/>
                  <a:gdLst>
                    <a:gd name="connsiteX0" fmla="*/ 651 w 30600"/>
                    <a:gd name="connsiteY0" fmla="*/ 9766 h 42320"/>
                    <a:gd name="connsiteX1" fmla="*/ 9766 w 30600"/>
                    <a:gd name="connsiteY1" fmla="*/ 9766 h 42320"/>
                    <a:gd name="connsiteX2" fmla="*/ 0 w 30600"/>
                    <a:gd name="connsiteY2" fmla="*/ 42320 h 42320"/>
                    <a:gd name="connsiteX3" fmla="*/ 9766 w 30600"/>
                    <a:gd name="connsiteY3" fmla="*/ 42320 h 42320"/>
                    <a:gd name="connsiteX4" fmla="*/ 18881 w 30600"/>
                    <a:gd name="connsiteY4" fmla="*/ 9766 h 42320"/>
                    <a:gd name="connsiteX5" fmla="*/ 27996 w 30600"/>
                    <a:gd name="connsiteY5" fmla="*/ 9766 h 42320"/>
                    <a:gd name="connsiteX6" fmla="*/ 30601 w 30600"/>
                    <a:gd name="connsiteY6" fmla="*/ 0 h 42320"/>
                    <a:gd name="connsiteX7" fmla="*/ 3255 w 30600"/>
                    <a:gd name="connsiteY7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600" h="42320">
                      <a:moveTo>
                        <a:pt x="651" y="9766"/>
                      </a:moveTo>
                      <a:lnTo>
                        <a:pt x="9766" y="9766"/>
                      </a:lnTo>
                      <a:lnTo>
                        <a:pt x="0" y="42320"/>
                      </a:lnTo>
                      <a:lnTo>
                        <a:pt x="9766" y="42320"/>
                      </a:lnTo>
                      <a:lnTo>
                        <a:pt x="18881" y="9766"/>
                      </a:lnTo>
                      <a:lnTo>
                        <a:pt x="27996" y="9766"/>
                      </a:lnTo>
                      <a:lnTo>
                        <a:pt x="30601" y="0"/>
                      </a:lnTo>
                      <a:lnTo>
                        <a:pt x="3255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" name="Полилиния: фигура 431">
                  <a:extLst>
                    <a:ext uri="{FF2B5EF4-FFF2-40B4-BE49-F238E27FC236}">
                      <a16:creationId xmlns:a16="http://schemas.microsoft.com/office/drawing/2014/main" id="{28554678-C322-A88C-DB64-B062895FD19C}"/>
                    </a:ext>
                  </a:extLst>
                </p:cNvPr>
                <p:cNvSpPr/>
                <p:nvPr/>
              </p:nvSpPr>
              <p:spPr>
                <a:xfrm>
                  <a:off x="6918770" y="10010334"/>
                  <a:ext cx="37367" cy="42971"/>
                </a:xfrm>
                <a:custGeom>
                  <a:avLst/>
                  <a:gdLst>
                    <a:gd name="connsiteX0" fmla="*/ 26043 w 37367"/>
                    <a:gd name="connsiteY0" fmla="*/ 0 h 42971"/>
                    <a:gd name="connsiteX1" fmla="*/ 12370 w 37367"/>
                    <a:gd name="connsiteY1" fmla="*/ 0 h 42971"/>
                    <a:gd name="connsiteX2" fmla="*/ 0 w 37367"/>
                    <a:gd name="connsiteY2" fmla="*/ 42320 h 42971"/>
                    <a:gd name="connsiteX3" fmla="*/ 9115 w 37367"/>
                    <a:gd name="connsiteY3" fmla="*/ 42320 h 42971"/>
                    <a:gd name="connsiteX4" fmla="*/ 12370 w 37367"/>
                    <a:gd name="connsiteY4" fmla="*/ 29950 h 42971"/>
                    <a:gd name="connsiteX5" fmla="*/ 17579 w 37367"/>
                    <a:gd name="connsiteY5" fmla="*/ 29950 h 42971"/>
                    <a:gd name="connsiteX6" fmla="*/ 20183 w 37367"/>
                    <a:gd name="connsiteY6" fmla="*/ 31252 h 42971"/>
                    <a:gd name="connsiteX7" fmla="*/ 20183 w 37367"/>
                    <a:gd name="connsiteY7" fmla="*/ 35158 h 42971"/>
                    <a:gd name="connsiteX8" fmla="*/ 18230 w 37367"/>
                    <a:gd name="connsiteY8" fmla="*/ 42971 h 42971"/>
                    <a:gd name="connsiteX9" fmla="*/ 27345 w 37367"/>
                    <a:gd name="connsiteY9" fmla="*/ 42971 h 42971"/>
                    <a:gd name="connsiteX10" fmla="*/ 29950 w 37367"/>
                    <a:gd name="connsiteY10" fmla="*/ 34507 h 42971"/>
                    <a:gd name="connsiteX11" fmla="*/ 29950 w 37367"/>
                    <a:gd name="connsiteY11" fmla="*/ 28647 h 42971"/>
                    <a:gd name="connsiteX12" fmla="*/ 25392 w 37367"/>
                    <a:gd name="connsiteY12" fmla="*/ 26043 h 42971"/>
                    <a:gd name="connsiteX13" fmla="*/ 31252 w 37367"/>
                    <a:gd name="connsiteY13" fmla="*/ 23439 h 42971"/>
                    <a:gd name="connsiteX14" fmla="*/ 35158 w 37367"/>
                    <a:gd name="connsiteY14" fmla="*/ 16928 h 42971"/>
                    <a:gd name="connsiteX15" fmla="*/ 36460 w 37367"/>
                    <a:gd name="connsiteY15" fmla="*/ 13673 h 42971"/>
                    <a:gd name="connsiteX16" fmla="*/ 35809 w 37367"/>
                    <a:gd name="connsiteY16" fmla="*/ 4558 h 42971"/>
                    <a:gd name="connsiteX17" fmla="*/ 26043 w 37367"/>
                    <a:gd name="connsiteY17" fmla="*/ 0 h 42971"/>
                    <a:gd name="connsiteX18" fmla="*/ 26043 w 37367"/>
                    <a:gd name="connsiteY18" fmla="*/ 14324 h 42971"/>
                    <a:gd name="connsiteX19" fmla="*/ 25392 w 37367"/>
                    <a:gd name="connsiteY19" fmla="*/ 15626 h 42971"/>
                    <a:gd name="connsiteX20" fmla="*/ 23439 w 37367"/>
                    <a:gd name="connsiteY20" fmla="*/ 19532 h 42971"/>
                    <a:gd name="connsiteX21" fmla="*/ 20183 w 37367"/>
                    <a:gd name="connsiteY21" fmla="*/ 20834 h 42971"/>
                    <a:gd name="connsiteX22" fmla="*/ 14975 w 37367"/>
                    <a:gd name="connsiteY22" fmla="*/ 20834 h 42971"/>
                    <a:gd name="connsiteX23" fmla="*/ 18230 w 37367"/>
                    <a:gd name="connsiteY23" fmla="*/ 9766 h 42971"/>
                    <a:gd name="connsiteX24" fmla="*/ 23439 w 37367"/>
                    <a:gd name="connsiteY24" fmla="*/ 9766 h 42971"/>
                    <a:gd name="connsiteX25" fmla="*/ 26043 w 37367"/>
                    <a:gd name="connsiteY25" fmla="*/ 11068 h 42971"/>
                    <a:gd name="connsiteX26" fmla="*/ 26043 w 37367"/>
                    <a:gd name="connsiteY26" fmla="*/ 14324 h 42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7367" h="42971">
                      <a:moveTo>
                        <a:pt x="26043" y="0"/>
                      </a:moveTo>
                      <a:lnTo>
                        <a:pt x="12370" y="0"/>
                      </a:lnTo>
                      <a:lnTo>
                        <a:pt x="0" y="42320"/>
                      </a:lnTo>
                      <a:lnTo>
                        <a:pt x="9115" y="42320"/>
                      </a:lnTo>
                      <a:lnTo>
                        <a:pt x="12370" y="29950"/>
                      </a:lnTo>
                      <a:lnTo>
                        <a:pt x="17579" y="29950"/>
                      </a:lnTo>
                      <a:cubicBezTo>
                        <a:pt x="18881" y="29950"/>
                        <a:pt x="20183" y="30601"/>
                        <a:pt x="20183" y="31252"/>
                      </a:cubicBezTo>
                      <a:cubicBezTo>
                        <a:pt x="20834" y="31903"/>
                        <a:pt x="20183" y="33205"/>
                        <a:pt x="20183" y="35158"/>
                      </a:cubicBezTo>
                      <a:lnTo>
                        <a:pt x="18230" y="42971"/>
                      </a:lnTo>
                      <a:lnTo>
                        <a:pt x="27345" y="42971"/>
                      </a:lnTo>
                      <a:lnTo>
                        <a:pt x="29950" y="34507"/>
                      </a:lnTo>
                      <a:cubicBezTo>
                        <a:pt x="30601" y="31903"/>
                        <a:pt x="30601" y="29950"/>
                        <a:pt x="29950" y="28647"/>
                      </a:cubicBezTo>
                      <a:cubicBezTo>
                        <a:pt x="29299" y="27345"/>
                        <a:pt x="27996" y="26043"/>
                        <a:pt x="25392" y="26043"/>
                      </a:cubicBezTo>
                      <a:cubicBezTo>
                        <a:pt x="27996" y="25392"/>
                        <a:pt x="29299" y="24741"/>
                        <a:pt x="31252" y="23439"/>
                      </a:cubicBezTo>
                      <a:cubicBezTo>
                        <a:pt x="32554" y="22137"/>
                        <a:pt x="33856" y="19532"/>
                        <a:pt x="35158" y="16928"/>
                      </a:cubicBezTo>
                      <a:lnTo>
                        <a:pt x="36460" y="13673"/>
                      </a:lnTo>
                      <a:cubicBezTo>
                        <a:pt x="37762" y="9115"/>
                        <a:pt x="37762" y="6511"/>
                        <a:pt x="35809" y="4558"/>
                      </a:cubicBezTo>
                      <a:cubicBezTo>
                        <a:pt x="34507" y="1302"/>
                        <a:pt x="31252" y="0"/>
                        <a:pt x="26043" y="0"/>
                      </a:cubicBezTo>
                      <a:close/>
                      <a:moveTo>
                        <a:pt x="26043" y="14324"/>
                      </a:moveTo>
                      <a:lnTo>
                        <a:pt x="25392" y="15626"/>
                      </a:lnTo>
                      <a:cubicBezTo>
                        <a:pt x="24741" y="17579"/>
                        <a:pt x="24090" y="18881"/>
                        <a:pt x="23439" y="19532"/>
                      </a:cubicBezTo>
                      <a:cubicBezTo>
                        <a:pt x="22788" y="20183"/>
                        <a:pt x="21486" y="20834"/>
                        <a:pt x="20183" y="20834"/>
                      </a:cubicBezTo>
                      <a:lnTo>
                        <a:pt x="14975" y="20834"/>
                      </a:lnTo>
                      <a:lnTo>
                        <a:pt x="18230" y="9766"/>
                      </a:lnTo>
                      <a:lnTo>
                        <a:pt x="23439" y="9766"/>
                      </a:lnTo>
                      <a:cubicBezTo>
                        <a:pt x="24741" y="9766"/>
                        <a:pt x="26043" y="10417"/>
                        <a:pt x="26043" y="11068"/>
                      </a:cubicBezTo>
                      <a:cubicBezTo>
                        <a:pt x="26694" y="11068"/>
                        <a:pt x="26694" y="12370"/>
                        <a:pt x="26043" y="14324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" name="Полилиния: фигура 432">
                  <a:extLst>
                    <a:ext uri="{FF2B5EF4-FFF2-40B4-BE49-F238E27FC236}">
                      <a16:creationId xmlns:a16="http://schemas.microsoft.com/office/drawing/2014/main" id="{9F965D4C-AE45-8A42-D27F-4A7513AF1351}"/>
                    </a:ext>
                  </a:extLst>
                </p:cNvPr>
                <p:cNvSpPr/>
                <p:nvPr/>
              </p:nvSpPr>
              <p:spPr>
                <a:xfrm>
                  <a:off x="6951324" y="10010334"/>
                  <a:ext cx="37762" cy="42320"/>
                </a:xfrm>
                <a:custGeom>
                  <a:avLst/>
                  <a:gdLst>
                    <a:gd name="connsiteX0" fmla="*/ 0 w 37762"/>
                    <a:gd name="connsiteY0" fmla="*/ 42320 h 42320"/>
                    <a:gd name="connsiteX1" fmla="*/ 26043 w 37762"/>
                    <a:gd name="connsiteY1" fmla="*/ 42320 h 42320"/>
                    <a:gd name="connsiteX2" fmla="*/ 28647 w 37762"/>
                    <a:gd name="connsiteY2" fmla="*/ 32554 h 42320"/>
                    <a:gd name="connsiteX3" fmla="*/ 11719 w 37762"/>
                    <a:gd name="connsiteY3" fmla="*/ 32554 h 42320"/>
                    <a:gd name="connsiteX4" fmla="*/ 14324 w 37762"/>
                    <a:gd name="connsiteY4" fmla="*/ 24741 h 42320"/>
                    <a:gd name="connsiteX5" fmla="*/ 29950 w 37762"/>
                    <a:gd name="connsiteY5" fmla="*/ 24741 h 42320"/>
                    <a:gd name="connsiteX6" fmla="*/ 32554 w 37762"/>
                    <a:gd name="connsiteY6" fmla="*/ 16928 h 42320"/>
                    <a:gd name="connsiteX7" fmla="*/ 16277 w 37762"/>
                    <a:gd name="connsiteY7" fmla="*/ 16928 h 42320"/>
                    <a:gd name="connsiteX8" fmla="*/ 18881 w 37762"/>
                    <a:gd name="connsiteY8" fmla="*/ 9766 h 42320"/>
                    <a:gd name="connsiteX9" fmla="*/ 35158 w 37762"/>
                    <a:gd name="connsiteY9" fmla="*/ 9766 h 42320"/>
                    <a:gd name="connsiteX10" fmla="*/ 37762 w 37762"/>
                    <a:gd name="connsiteY10" fmla="*/ 0 h 42320"/>
                    <a:gd name="connsiteX11" fmla="*/ 12370 w 37762"/>
                    <a:gd name="connsiteY11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762" h="42320">
                      <a:moveTo>
                        <a:pt x="0" y="42320"/>
                      </a:moveTo>
                      <a:lnTo>
                        <a:pt x="26043" y="42320"/>
                      </a:lnTo>
                      <a:lnTo>
                        <a:pt x="28647" y="32554"/>
                      </a:lnTo>
                      <a:lnTo>
                        <a:pt x="11719" y="32554"/>
                      </a:lnTo>
                      <a:lnTo>
                        <a:pt x="14324" y="24741"/>
                      </a:lnTo>
                      <a:lnTo>
                        <a:pt x="29950" y="24741"/>
                      </a:lnTo>
                      <a:lnTo>
                        <a:pt x="32554" y="16928"/>
                      </a:lnTo>
                      <a:lnTo>
                        <a:pt x="16277" y="16928"/>
                      </a:lnTo>
                      <a:lnTo>
                        <a:pt x="18881" y="9766"/>
                      </a:lnTo>
                      <a:lnTo>
                        <a:pt x="35158" y="9766"/>
                      </a:lnTo>
                      <a:lnTo>
                        <a:pt x="37762" y="0"/>
                      </a:lnTo>
                      <a:lnTo>
                        <a:pt x="12370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" name="Полилиния: фигура 433">
                  <a:extLst>
                    <a:ext uri="{FF2B5EF4-FFF2-40B4-BE49-F238E27FC236}">
                      <a16:creationId xmlns:a16="http://schemas.microsoft.com/office/drawing/2014/main" id="{EBA8CFF7-7513-FE8F-C7C3-8049FEFE9380}"/>
                    </a:ext>
                  </a:extLst>
                </p:cNvPr>
                <p:cNvSpPr/>
                <p:nvPr/>
              </p:nvSpPr>
              <p:spPr>
                <a:xfrm>
                  <a:off x="6982575" y="10010334"/>
                  <a:ext cx="52737" cy="42320"/>
                </a:xfrm>
                <a:custGeom>
                  <a:avLst/>
                  <a:gdLst>
                    <a:gd name="connsiteX0" fmla="*/ 12370 w 52737"/>
                    <a:gd name="connsiteY0" fmla="*/ 0 h 42320"/>
                    <a:gd name="connsiteX1" fmla="*/ 0 w 52737"/>
                    <a:gd name="connsiteY1" fmla="*/ 42320 h 42320"/>
                    <a:gd name="connsiteX2" fmla="*/ 9115 w 52737"/>
                    <a:gd name="connsiteY2" fmla="*/ 42320 h 42320"/>
                    <a:gd name="connsiteX3" fmla="*/ 17579 w 52737"/>
                    <a:gd name="connsiteY3" fmla="*/ 11068 h 42320"/>
                    <a:gd name="connsiteX4" fmla="*/ 15626 w 52737"/>
                    <a:gd name="connsiteY4" fmla="*/ 42320 h 42320"/>
                    <a:gd name="connsiteX5" fmla="*/ 24741 w 52737"/>
                    <a:gd name="connsiteY5" fmla="*/ 42320 h 42320"/>
                    <a:gd name="connsiteX6" fmla="*/ 41018 w 52737"/>
                    <a:gd name="connsiteY6" fmla="*/ 11068 h 42320"/>
                    <a:gd name="connsiteX7" fmla="*/ 31903 w 52737"/>
                    <a:gd name="connsiteY7" fmla="*/ 42320 h 42320"/>
                    <a:gd name="connsiteX8" fmla="*/ 41018 w 52737"/>
                    <a:gd name="connsiteY8" fmla="*/ 42320 h 42320"/>
                    <a:gd name="connsiteX9" fmla="*/ 52737 w 52737"/>
                    <a:gd name="connsiteY9" fmla="*/ 0 h 42320"/>
                    <a:gd name="connsiteX10" fmla="*/ 39716 w 52737"/>
                    <a:gd name="connsiteY10" fmla="*/ 0 h 42320"/>
                    <a:gd name="connsiteX11" fmla="*/ 23439 w 52737"/>
                    <a:gd name="connsiteY11" fmla="*/ 30601 h 42320"/>
                    <a:gd name="connsiteX12" fmla="*/ 25392 w 52737"/>
                    <a:gd name="connsiteY12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2737" h="42320">
                      <a:moveTo>
                        <a:pt x="12370" y="0"/>
                      </a:moveTo>
                      <a:lnTo>
                        <a:pt x="0" y="42320"/>
                      </a:lnTo>
                      <a:lnTo>
                        <a:pt x="9115" y="42320"/>
                      </a:lnTo>
                      <a:lnTo>
                        <a:pt x="17579" y="11068"/>
                      </a:lnTo>
                      <a:lnTo>
                        <a:pt x="15626" y="42320"/>
                      </a:lnTo>
                      <a:lnTo>
                        <a:pt x="24741" y="42320"/>
                      </a:lnTo>
                      <a:lnTo>
                        <a:pt x="41018" y="11068"/>
                      </a:lnTo>
                      <a:lnTo>
                        <a:pt x="31903" y="42320"/>
                      </a:lnTo>
                      <a:lnTo>
                        <a:pt x="41018" y="42320"/>
                      </a:lnTo>
                      <a:lnTo>
                        <a:pt x="52737" y="0"/>
                      </a:lnTo>
                      <a:lnTo>
                        <a:pt x="39716" y="0"/>
                      </a:lnTo>
                      <a:lnTo>
                        <a:pt x="23439" y="30601"/>
                      </a:lnTo>
                      <a:lnTo>
                        <a:pt x="25392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" name="Полилиния: фигура 434">
                  <a:extLst>
                    <a:ext uri="{FF2B5EF4-FFF2-40B4-BE49-F238E27FC236}">
                      <a16:creationId xmlns:a16="http://schemas.microsoft.com/office/drawing/2014/main" id="{48A32BCC-CEFE-590C-FBE2-335827E0F766}"/>
                    </a:ext>
                  </a:extLst>
                </p:cNvPr>
                <p:cNvSpPr/>
                <p:nvPr/>
              </p:nvSpPr>
              <p:spPr>
                <a:xfrm>
                  <a:off x="7029453" y="10010334"/>
                  <a:ext cx="37762" cy="42320"/>
                </a:xfrm>
                <a:custGeom>
                  <a:avLst/>
                  <a:gdLst>
                    <a:gd name="connsiteX0" fmla="*/ 35158 w 37762"/>
                    <a:gd name="connsiteY0" fmla="*/ 9766 h 42320"/>
                    <a:gd name="connsiteX1" fmla="*/ 37762 w 37762"/>
                    <a:gd name="connsiteY1" fmla="*/ 0 h 42320"/>
                    <a:gd name="connsiteX2" fmla="*/ 11719 w 37762"/>
                    <a:gd name="connsiteY2" fmla="*/ 0 h 42320"/>
                    <a:gd name="connsiteX3" fmla="*/ 0 w 37762"/>
                    <a:gd name="connsiteY3" fmla="*/ 42320 h 42320"/>
                    <a:gd name="connsiteX4" fmla="*/ 26043 w 37762"/>
                    <a:gd name="connsiteY4" fmla="*/ 42320 h 42320"/>
                    <a:gd name="connsiteX5" fmla="*/ 28647 w 37762"/>
                    <a:gd name="connsiteY5" fmla="*/ 32554 h 42320"/>
                    <a:gd name="connsiteX6" fmla="*/ 11719 w 37762"/>
                    <a:gd name="connsiteY6" fmla="*/ 32554 h 42320"/>
                    <a:gd name="connsiteX7" fmla="*/ 13673 w 37762"/>
                    <a:gd name="connsiteY7" fmla="*/ 24741 h 42320"/>
                    <a:gd name="connsiteX8" fmla="*/ 29950 w 37762"/>
                    <a:gd name="connsiteY8" fmla="*/ 24741 h 42320"/>
                    <a:gd name="connsiteX9" fmla="*/ 32554 w 37762"/>
                    <a:gd name="connsiteY9" fmla="*/ 16928 h 42320"/>
                    <a:gd name="connsiteX10" fmla="*/ 16277 w 37762"/>
                    <a:gd name="connsiteY10" fmla="*/ 16928 h 42320"/>
                    <a:gd name="connsiteX11" fmla="*/ 18230 w 37762"/>
                    <a:gd name="connsiteY11" fmla="*/ 9766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762" h="42320">
                      <a:moveTo>
                        <a:pt x="35158" y="9766"/>
                      </a:moveTo>
                      <a:lnTo>
                        <a:pt x="37762" y="0"/>
                      </a:lnTo>
                      <a:lnTo>
                        <a:pt x="11719" y="0"/>
                      </a:lnTo>
                      <a:lnTo>
                        <a:pt x="0" y="42320"/>
                      </a:lnTo>
                      <a:lnTo>
                        <a:pt x="26043" y="42320"/>
                      </a:lnTo>
                      <a:lnTo>
                        <a:pt x="28647" y="32554"/>
                      </a:lnTo>
                      <a:lnTo>
                        <a:pt x="11719" y="32554"/>
                      </a:lnTo>
                      <a:lnTo>
                        <a:pt x="13673" y="24741"/>
                      </a:lnTo>
                      <a:lnTo>
                        <a:pt x="29950" y="24741"/>
                      </a:lnTo>
                      <a:lnTo>
                        <a:pt x="32554" y="16928"/>
                      </a:lnTo>
                      <a:lnTo>
                        <a:pt x="16277" y="16928"/>
                      </a:lnTo>
                      <a:lnTo>
                        <a:pt x="18230" y="9766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6" name="Полилиния: фигура 435">
                  <a:extLst>
                    <a:ext uri="{FF2B5EF4-FFF2-40B4-BE49-F238E27FC236}">
                      <a16:creationId xmlns:a16="http://schemas.microsoft.com/office/drawing/2014/main" id="{E12A26AC-29EB-E67D-5E94-F9B735C3B7A0}"/>
                    </a:ext>
                  </a:extLst>
                </p:cNvPr>
                <p:cNvSpPr/>
                <p:nvPr/>
              </p:nvSpPr>
              <p:spPr>
                <a:xfrm>
                  <a:off x="6810040" y="10063072"/>
                  <a:ext cx="37436" cy="42320"/>
                </a:xfrm>
                <a:custGeom>
                  <a:avLst/>
                  <a:gdLst>
                    <a:gd name="connsiteX0" fmla="*/ 0 w 37436"/>
                    <a:gd name="connsiteY0" fmla="*/ 42320 h 42320"/>
                    <a:gd name="connsiteX1" fmla="*/ 9115 w 37436"/>
                    <a:gd name="connsiteY1" fmla="*/ 42320 h 42320"/>
                    <a:gd name="connsiteX2" fmla="*/ 12370 w 37436"/>
                    <a:gd name="connsiteY2" fmla="*/ 31252 h 42320"/>
                    <a:gd name="connsiteX3" fmla="*/ 19532 w 37436"/>
                    <a:gd name="connsiteY3" fmla="*/ 31252 h 42320"/>
                    <a:gd name="connsiteX4" fmla="*/ 29950 w 37436"/>
                    <a:gd name="connsiteY4" fmla="*/ 27996 h 42320"/>
                    <a:gd name="connsiteX5" fmla="*/ 35809 w 37436"/>
                    <a:gd name="connsiteY5" fmla="*/ 16928 h 42320"/>
                    <a:gd name="connsiteX6" fmla="*/ 36460 w 37436"/>
                    <a:gd name="connsiteY6" fmla="*/ 14324 h 42320"/>
                    <a:gd name="connsiteX7" fmla="*/ 36460 w 37436"/>
                    <a:gd name="connsiteY7" fmla="*/ 3255 h 42320"/>
                    <a:gd name="connsiteX8" fmla="*/ 27996 w 37436"/>
                    <a:gd name="connsiteY8" fmla="*/ 0 h 42320"/>
                    <a:gd name="connsiteX9" fmla="*/ 11719 w 37436"/>
                    <a:gd name="connsiteY9" fmla="*/ 0 h 42320"/>
                    <a:gd name="connsiteX10" fmla="*/ 0 w 37436"/>
                    <a:gd name="connsiteY10" fmla="*/ 42320 h 42320"/>
                    <a:gd name="connsiteX11" fmla="*/ 18881 w 37436"/>
                    <a:gd name="connsiteY11" fmla="*/ 9766 h 42320"/>
                    <a:gd name="connsiteX12" fmla="*/ 24741 w 37436"/>
                    <a:gd name="connsiteY12" fmla="*/ 9766 h 42320"/>
                    <a:gd name="connsiteX13" fmla="*/ 27345 w 37436"/>
                    <a:gd name="connsiteY13" fmla="*/ 11068 h 42320"/>
                    <a:gd name="connsiteX14" fmla="*/ 27345 w 37436"/>
                    <a:gd name="connsiteY14" fmla="*/ 14324 h 42320"/>
                    <a:gd name="connsiteX15" fmla="*/ 26694 w 37436"/>
                    <a:gd name="connsiteY15" fmla="*/ 16928 h 42320"/>
                    <a:gd name="connsiteX16" fmla="*/ 24741 w 37436"/>
                    <a:gd name="connsiteY16" fmla="*/ 20835 h 42320"/>
                    <a:gd name="connsiteX17" fmla="*/ 21486 w 37436"/>
                    <a:gd name="connsiteY17" fmla="*/ 22137 h 42320"/>
                    <a:gd name="connsiteX18" fmla="*/ 14975 w 37436"/>
                    <a:gd name="connsiteY18" fmla="*/ 22137 h 42320"/>
                    <a:gd name="connsiteX19" fmla="*/ 18881 w 37436"/>
                    <a:gd name="connsiteY19" fmla="*/ 9766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7436" h="42320">
                      <a:moveTo>
                        <a:pt x="0" y="42320"/>
                      </a:moveTo>
                      <a:lnTo>
                        <a:pt x="9115" y="42320"/>
                      </a:lnTo>
                      <a:lnTo>
                        <a:pt x="12370" y="31252"/>
                      </a:lnTo>
                      <a:lnTo>
                        <a:pt x="19532" y="31252"/>
                      </a:lnTo>
                      <a:cubicBezTo>
                        <a:pt x="24090" y="31252"/>
                        <a:pt x="27345" y="29950"/>
                        <a:pt x="29950" y="27996"/>
                      </a:cubicBezTo>
                      <a:cubicBezTo>
                        <a:pt x="32554" y="26043"/>
                        <a:pt x="34507" y="22137"/>
                        <a:pt x="35809" y="16928"/>
                      </a:cubicBezTo>
                      <a:lnTo>
                        <a:pt x="36460" y="14324"/>
                      </a:lnTo>
                      <a:cubicBezTo>
                        <a:pt x="37763" y="9115"/>
                        <a:pt x="37763" y="5860"/>
                        <a:pt x="36460" y="3255"/>
                      </a:cubicBezTo>
                      <a:cubicBezTo>
                        <a:pt x="35158" y="1302"/>
                        <a:pt x="31903" y="0"/>
                        <a:pt x="27996" y="0"/>
                      </a:cubicBezTo>
                      <a:lnTo>
                        <a:pt x="11719" y="0"/>
                      </a:lnTo>
                      <a:lnTo>
                        <a:pt x="0" y="42320"/>
                      </a:lnTo>
                      <a:close/>
                      <a:moveTo>
                        <a:pt x="18881" y="9766"/>
                      </a:moveTo>
                      <a:lnTo>
                        <a:pt x="24741" y="9766"/>
                      </a:lnTo>
                      <a:cubicBezTo>
                        <a:pt x="26043" y="9766"/>
                        <a:pt x="27345" y="10417"/>
                        <a:pt x="27345" y="11068"/>
                      </a:cubicBezTo>
                      <a:cubicBezTo>
                        <a:pt x="27996" y="11719"/>
                        <a:pt x="27996" y="13022"/>
                        <a:pt x="27345" y="14324"/>
                      </a:cubicBezTo>
                      <a:lnTo>
                        <a:pt x="26694" y="16928"/>
                      </a:lnTo>
                      <a:cubicBezTo>
                        <a:pt x="26043" y="18881"/>
                        <a:pt x="25392" y="20183"/>
                        <a:pt x="24741" y="20835"/>
                      </a:cubicBezTo>
                      <a:cubicBezTo>
                        <a:pt x="24090" y="21486"/>
                        <a:pt x="22788" y="22137"/>
                        <a:pt x="21486" y="22137"/>
                      </a:cubicBezTo>
                      <a:lnTo>
                        <a:pt x="14975" y="22137"/>
                      </a:lnTo>
                      <a:lnTo>
                        <a:pt x="18881" y="9766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" name="Полилиния: фигура 436">
                  <a:extLst>
                    <a:ext uri="{FF2B5EF4-FFF2-40B4-BE49-F238E27FC236}">
                      <a16:creationId xmlns:a16="http://schemas.microsoft.com/office/drawing/2014/main" id="{8F2730C0-8821-03D3-F27F-0B4EF4056EFB}"/>
                    </a:ext>
                  </a:extLst>
                </p:cNvPr>
                <p:cNvSpPr/>
                <p:nvPr/>
              </p:nvSpPr>
              <p:spPr>
                <a:xfrm>
                  <a:off x="6845593" y="10063072"/>
                  <a:ext cx="36322" cy="43622"/>
                </a:xfrm>
                <a:custGeom>
                  <a:avLst/>
                  <a:gdLst>
                    <a:gd name="connsiteX0" fmla="*/ 26300 w 36322"/>
                    <a:gd name="connsiteY0" fmla="*/ 0 h 43622"/>
                    <a:gd name="connsiteX1" fmla="*/ 21742 w 36322"/>
                    <a:gd name="connsiteY1" fmla="*/ 0 h 43622"/>
                    <a:gd name="connsiteX2" fmla="*/ 10674 w 36322"/>
                    <a:gd name="connsiteY2" fmla="*/ 3906 h 43622"/>
                    <a:gd name="connsiteX3" fmla="*/ 4163 w 36322"/>
                    <a:gd name="connsiteY3" fmla="*/ 17579 h 43622"/>
                    <a:gd name="connsiteX4" fmla="*/ 1559 w 36322"/>
                    <a:gd name="connsiteY4" fmla="*/ 26043 h 43622"/>
                    <a:gd name="connsiteX5" fmla="*/ 908 w 36322"/>
                    <a:gd name="connsiteY5" fmla="*/ 39716 h 43622"/>
                    <a:gd name="connsiteX6" fmla="*/ 10023 w 36322"/>
                    <a:gd name="connsiteY6" fmla="*/ 43622 h 43622"/>
                    <a:gd name="connsiteX7" fmla="*/ 14580 w 36322"/>
                    <a:gd name="connsiteY7" fmla="*/ 43622 h 43622"/>
                    <a:gd name="connsiteX8" fmla="*/ 25648 w 36322"/>
                    <a:gd name="connsiteY8" fmla="*/ 39716 h 43622"/>
                    <a:gd name="connsiteX9" fmla="*/ 32159 w 36322"/>
                    <a:gd name="connsiteY9" fmla="*/ 26043 h 43622"/>
                    <a:gd name="connsiteX10" fmla="*/ 34764 w 36322"/>
                    <a:gd name="connsiteY10" fmla="*/ 17579 h 43622"/>
                    <a:gd name="connsiteX11" fmla="*/ 35415 w 36322"/>
                    <a:gd name="connsiteY11" fmla="*/ 3906 h 43622"/>
                    <a:gd name="connsiteX12" fmla="*/ 26300 w 36322"/>
                    <a:gd name="connsiteY12" fmla="*/ 0 h 43622"/>
                    <a:gd name="connsiteX13" fmla="*/ 24346 w 36322"/>
                    <a:gd name="connsiteY13" fmla="*/ 17579 h 43622"/>
                    <a:gd name="connsiteX14" fmla="*/ 22393 w 36322"/>
                    <a:gd name="connsiteY14" fmla="*/ 24741 h 43622"/>
                    <a:gd name="connsiteX15" fmla="*/ 19138 w 36322"/>
                    <a:gd name="connsiteY15" fmla="*/ 31252 h 43622"/>
                    <a:gd name="connsiteX16" fmla="*/ 14580 w 36322"/>
                    <a:gd name="connsiteY16" fmla="*/ 32554 h 43622"/>
                    <a:gd name="connsiteX17" fmla="*/ 12627 w 36322"/>
                    <a:gd name="connsiteY17" fmla="*/ 32554 h 43622"/>
                    <a:gd name="connsiteX18" fmla="*/ 8720 w 36322"/>
                    <a:gd name="connsiteY18" fmla="*/ 31252 h 43622"/>
                    <a:gd name="connsiteX19" fmla="*/ 10023 w 36322"/>
                    <a:gd name="connsiteY19" fmla="*/ 24741 h 43622"/>
                    <a:gd name="connsiteX20" fmla="*/ 11976 w 36322"/>
                    <a:gd name="connsiteY20" fmla="*/ 17579 h 43622"/>
                    <a:gd name="connsiteX21" fmla="*/ 15231 w 36322"/>
                    <a:gd name="connsiteY21" fmla="*/ 11068 h 43622"/>
                    <a:gd name="connsiteX22" fmla="*/ 19789 w 36322"/>
                    <a:gd name="connsiteY22" fmla="*/ 9766 h 43622"/>
                    <a:gd name="connsiteX23" fmla="*/ 21742 w 36322"/>
                    <a:gd name="connsiteY23" fmla="*/ 9766 h 43622"/>
                    <a:gd name="connsiteX24" fmla="*/ 25648 w 36322"/>
                    <a:gd name="connsiteY24" fmla="*/ 11068 h 43622"/>
                    <a:gd name="connsiteX25" fmla="*/ 24346 w 36322"/>
                    <a:gd name="connsiteY25" fmla="*/ 17579 h 43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6322" h="43622">
                      <a:moveTo>
                        <a:pt x="26300" y="0"/>
                      </a:moveTo>
                      <a:lnTo>
                        <a:pt x="21742" y="0"/>
                      </a:lnTo>
                      <a:cubicBezTo>
                        <a:pt x="17184" y="0"/>
                        <a:pt x="13278" y="1302"/>
                        <a:pt x="10674" y="3906"/>
                      </a:cubicBezTo>
                      <a:cubicBezTo>
                        <a:pt x="8069" y="6511"/>
                        <a:pt x="5465" y="11068"/>
                        <a:pt x="4163" y="17579"/>
                      </a:cubicBezTo>
                      <a:lnTo>
                        <a:pt x="1559" y="26043"/>
                      </a:lnTo>
                      <a:cubicBezTo>
                        <a:pt x="-395" y="32554"/>
                        <a:pt x="-395" y="37111"/>
                        <a:pt x="908" y="39716"/>
                      </a:cubicBezTo>
                      <a:cubicBezTo>
                        <a:pt x="2210" y="42320"/>
                        <a:pt x="5465" y="43622"/>
                        <a:pt x="10023" y="43622"/>
                      </a:cubicBezTo>
                      <a:lnTo>
                        <a:pt x="14580" y="43622"/>
                      </a:lnTo>
                      <a:cubicBezTo>
                        <a:pt x="19138" y="43622"/>
                        <a:pt x="23044" y="42320"/>
                        <a:pt x="25648" y="39716"/>
                      </a:cubicBezTo>
                      <a:cubicBezTo>
                        <a:pt x="28253" y="37111"/>
                        <a:pt x="30857" y="32554"/>
                        <a:pt x="32159" y="26043"/>
                      </a:cubicBezTo>
                      <a:lnTo>
                        <a:pt x="34764" y="17579"/>
                      </a:lnTo>
                      <a:cubicBezTo>
                        <a:pt x="36717" y="11068"/>
                        <a:pt x="36717" y="6511"/>
                        <a:pt x="35415" y="3906"/>
                      </a:cubicBezTo>
                      <a:cubicBezTo>
                        <a:pt x="34113" y="1302"/>
                        <a:pt x="30857" y="0"/>
                        <a:pt x="26300" y="0"/>
                      </a:cubicBezTo>
                      <a:close/>
                      <a:moveTo>
                        <a:pt x="24346" y="17579"/>
                      </a:moveTo>
                      <a:lnTo>
                        <a:pt x="22393" y="24741"/>
                      </a:lnTo>
                      <a:cubicBezTo>
                        <a:pt x="21091" y="27996"/>
                        <a:pt x="20440" y="30601"/>
                        <a:pt x="19138" y="31252"/>
                      </a:cubicBezTo>
                      <a:cubicBezTo>
                        <a:pt x="18487" y="31903"/>
                        <a:pt x="16533" y="32554"/>
                        <a:pt x="14580" y="32554"/>
                      </a:cubicBezTo>
                      <a:lnTo>
                        <a:pt x="12627" y="32554"/>
                      </a:lnTo>
                      <a:cubicBezTo>
                        <a:pt x="10674" y="32554"/>
                        <a:pt x="9372" y="31903"/>
                        <a:pt x="8720" y="31252"/>
                      </a:cubicBezTo>
                      <a:cubicBezTo>
                        <a:pt x="8069" y="30601"/>
                        <a:pt x="8720" y="27996"/>
                        <a:pt x="10023" y="24741"/>
                      </a:cubicBezTo>
                      <a:lnTo>
                        <a:pt x="11976" y="17579"/>
                      </a:lnTo>
                      <a:cubicBezTo>
                        <a:pt x="13278" y="13673"/>
                        <a:pt x="13929" y="11719"/>
                        <a:pt x="15231" y="11068"/>
                      </a:cubicBezTo>
                      <a:cubicBezTo>
                        <a:pt x="15882" y="10417"/>
                        <a:pt x="17836" y="9766"/>
                        <a:pt x="19789" y="9766"/>
                      </a:cubicBezTo>
                      <a:lnTo>
                        <a:pt x="21742" y="9766"/>
                      </a:lnTo>
                      <a:cubicBezTo>
                        <a:pt x="23695" y="9766"/>
                        <a:pt x="24997" y="10417"/>
                        <a:pt x="25648" y="11068"/>
                      </a:cubicBezTo>
                      <a:cubicBezTo>
                        <a:pt x="25648" y="12370"/>
                        <a:pt x="25648" y="14324"/>
                        <a:pt x="24346" y="17579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" name="Полилиния: фигура 437">
                  <a:extLst>
                    <a:ext uri="{FF2B5EF4-FFF2-40B4-BE49-F238E27FC236}">
                      <a16:creationId xmlns:a16="http://schemas.microsoft.com/office/drawing/2014/main" id="{2DB6360B-50F0-A872-8445-D6064980A9F4}"/>
                    </a:ext>
                  </a:extLst>
                </p:cNvPr>
                <p:cNvSpPr/>
                <p:nvPr/>
              </p:nvSpPr>
              <p:spPr>
                <a:xfrm>
                  <a:off x="6880356" y="10063072"/>
                  <a:ext cx="52737" cy="42320"/>
                </a:xfrm>
                <a:custGeom>
                  <a:avLst/>
                  <a:gdLst>
                    <a:gd name="connsiteX0" fmla="*/ 35158 w 52737"/>
                    <a:gd name="connsiteY0" fmla="*/ 42320 h 42320"/>
                    <a:gd name="connsiteX1" fmla="*/ 52737 w 52737"/>
                    <a:gd name="connsiteY1" fmla="*/ 0 h 42320"/>
                    <a:gd name="connsiteX2" fmla="*/ 43622 w 52737"/>
                    <a:gd name="connsiteY2" fmla="*/ 0 h 42320"/>
                    <a:gd name="connsiteX3" fmla="*/ 30601 w 52737"/>
                    <a:gd name="connsiteY3" fmla="*/ 32554 h 42320"/>
                    <a:gd name="connsiteX4" fmla="*/ 35158 w 52737"/>
                    <a:gd name="connsiteY4" fmla="*/ 0 h 42320"/>
                    <a:gd name="connsiteX5" fmla="*/ 24741 w 52737"/>
                    <a:gd name="connsiteY5" fmla="*/ 0 h 42320"/>
                    <a:gd name="connsiteX6" fmla="*/ 10417 w 52737"/>
                    <a:gd name="connsiteY6" fmla="*/ 32554 h 42320"/>
                    <a:gd name="connsiteX7" fmla="*/ 16277 w 52737"/>
                    <a:gd name="connsiteY7" fmla="*/ 0 h 42320"/>
                    <a:gd name="connsiteX8" fmla="*/ 7162 w 52737"/>
                    <a:gd name="connsiteY8" fmla="*/ 0 h 42320"/>
                    <a:gd name="connsiteX9" fmla="*/ 0 w 52737"/>
                    <a:gd name="connsiteY9" fmla="*/ 42320 h 42320"/>
                    <a:gd name="connsiteX10" fmla="*/ 13673 w 52737"/>
                    <a:gd name="connsiteY10" fmla="*/ 42320 h 42320"/>
                    <a:gd name="connsiteX11" fmla="*/ 26043 w 52737"/>
                    <a:gd name="connsiteY11" fmla="*/ 13673 h 42320"/>
                    <a:gd name="connsiteX12" fmla="*/ 22137 w 52737"/>
                    <a:gd name="connsiteY12" fmla="*/ 4232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2737" h="42320">
                      <a:moveTo>
                        <a:pt x="35158" y="42320"/>
                      </a:moveTo>
                      <a:lnTo>
                        <a:pt x="52737" y="0"/>
                      </a:lnTo>
                      <a:lnTo>
                        <a:pt x="43622" y="0"/>
                      </a:lnTo>
                      <a:lnTo>
                        <a:pt x="30601" y="32554"/>
                      </a:lnTo>
                      <a:lnTo>
                        <a:pt x="35158" y="0"/>
                      </a:lnTo>
                      <a:lnTo>
                        <a:pt x="24741" y="0"/>
                      </a:lnTo>
                      <a:lnTo>
                        <a:pt x="10417" y="32554"/>
                      </a:lnTo>
                      <a:lnTo>
                        <a:pt x="16277" y="0"/>
                      </a:lnTo>
                      <a:lnTo>
                        <a:pt x="7162" y="0"/>
                      </a:lnTo>
                      <a:lnTo>
                        <a:pt x="0" y="42320"/>
                      </a:lnTo>
                      <a:lnTo>
                        <a:pt x="13673" y="42320"/>
                      </a:lnTo>
                      <a:lnTo>
                        <a:pt x="26043" y="13673"/>
                      </a:lnTo>
                      <a:lnTo>
                        <a:pt x="22137" y="4232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" name="Полилиния: фигура 438">
                  <a:extLst>
                    <a:ext uri="{FF2B5EF4-FFF2-40B4-BE49-F238E27FC236}">
                      <a16:creationId xmlns:a16="http://schemas.microsoft.com/office/drawing/2014/main" id="{5923CBF9-4BB8-7E5D-9C39-F16738E718B3}"/>
                    </a:ext>
                  </a:extLst>
                </p:cNvPr>
                <p:cNvSpPr/>
                <p:nvPr/>
              </p:nvSpPr>
              <p:spPr>
                <a:xfrm>
                  <a:off x="6925280" y="10063072"/>
                  <a:ext cx="37762" cy="42320"/>
                </a:xfrm>
                <a:custGeom>
                  <a:avLst/>
                  <a:gdLst>
                    <a:gd name="connsiteX0" fmla="*/ 29950 w 37762"/>
                    <a:gd name="connsiteY0" fmla="*/ 24741 h 42320"/>
                    <a:gd name="connsiteX1" fmla="*/ 32554 w 37762"/>
                    <a:gd name="connsiteY1" fmla="*/ 16928 h 42320"/>
                    <a:gd name="connsiteX2" fmla="*/ 16277 w 37762"/>
                    <a:gd name="connsiteY2" fmla="*/ 16928 h 42320"/>
                    <a:gd name="connsiteX3" fmla="*/ 18230 w 37762"/>
                    <a:gd name="connsiteY3" fmla="*/ 9766 h 42320"/>
                    <a:gd name="connsiteX4" fmla="*/ 35158 w 37762"/>
                    <a:gd name="connsiteY4" fmla="*/ 9766 h 42320"/>
                    <a:gd name="connsiteX5" fmla="*/ 37762 w 37762"/>
                    <a:gd name="connsiteY5" fmla="*/ 0 h 42320"/>
                    <a:gd name="connsiteX6" fmla="*/ 11719 w 37762"/>
                    <a:gd name="connsiteY6" fmla="*/ 0 h 42320"/>
                    <a:gd name="connsiteX7" fmla="*/ 0 w 37762"/>
                    <a:gd name="connsiteY7" fmla="*/ 42320 h 42320"/>
                    <a:gd name="connsiteX8" fmla="*/ 26043 w 37762"/>
                    <a:gd name="connsiteY8" fmla="*/ 42320 h 42320"/>
                    <a:gd name="connsiteX9" fmla="*/ 28647 w 37762"/>
                    <a:gd name="connsiteY9" fmla="*/ 33205 h 42320"/>
                    <a:gd name="connsiteX10" fmla="*/ 11719 w 37762"/>
                    <a:gd name="connsiteY10" fmla="*/ 33205 h 42320"/>
                    <a:gd name="connsiteX11" fmla="*/ 13673 w 37762"/>
                    <a:gd name="connsiteY11" fmla="*/ 24741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762" h="42320">
                      <a:moveTo>
                        <a:pt x="29950" y="24741"/>
                      </a:moveTo>
                      <a:lnTo>
                        <a:pt x="32554" y="16928"/>
                      </a:lnTo>
                      <a:lnTo>
                        <a:pt x="16277" y="16928"/>
                      </a:lnTo>
                      <a:lnTo>
                        <a:pt x="18230" y="9766"/>
                      </a:lnTo>
                      <a:lnTo>
                        <a:pt x="35158" y="9766"/>
                      </a:lnTo>
                      <a:lnTo>
                        <a:pt x="37762" y="0"/>
                      </a:lnTo>
                      <a:lnTo>
                        <a:pt x="11719" y="0"/>
                      </a:lnTo>
                      <a:lnTo>
                        <a:pt x="0" y="42320"/>
                      </a:lnTo>
                      <a:lnTo>
                        <a:pt x="26043" y="42320"/>
                      </a:lnTo>
                      <a:lnTo>
                        <a:pt x="28647" y="33205"/>
                      </a:lnTo>
                      <a:lnTo>
                        <a:pt x="11719" y="33205"/>
                      </a:lnTo>
                      <a:lnTo>
                        <a:pt x="13673" y="2474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0" name="Полилиния: фигура 439">
                  <a:extLst>
                    <a:ext uri="{FF2B5EF4-FFF2-40B4-BE49-F238E27FC236}">
                      <a16:creationId xmlns:a16="http://schemas.microsoft.com/office/drawing/2014/main" id="{1DE0743B-7CF1-1E0A-515C-084DED11E1DB}"/>
                    </a:ext>
                  </a:extLst>
                </p:cNvPr>
                <p:cNvSpPr/>
                <p:nvPr/>
              </p:nvSpPr>
              <p:spPr>
                <a:xfrm>
                  <a:off x="6955881" y="10063072"/>
                  <a:ext cx="38018" cy="42971"/>
                </a:xfrm>
                <a:custGeom>
                  <a:avLst/>
                  <a:gdLst>
                    <a:gd name="connsiteX0" fmla="*/ 35809 w 38018"/>
                    <a:gd name="connsiteY0" fmla="*/ 14975 h 42971"/>
                    <a:gd name="connsiteX1" fmla="*/ 37111 w 38018"/>
                    <a:gd name="connsiteY1" fmla="*/ 11719 h 42971"/>
                    <a:gd name="connsiteX2" fmla="*/ 36460 w 38018"/>
                    <a:gd name="connsiteY2" fmla="*/ 2604 h 42971"/>
                    <a:gd name="connsiteX3" fmla="*/ 26043 w 38018"/>
                    <a:gd name="connsiteY3" fmla="*/ 0 h 42971"/>
                    <a:gd name="connsiteX4" fmla="*/ 12370 w 38018"/>
                    <a:gd name="connsiteY4" fmla="*/ 0 h 42971"/>
                    <a:gd name="connsiteX5" fmla="*/ 0 w 38018"/>
                    <a:gd name="connsiteY5" fmla="*/ 42320 h 42971"/>
                    <a:gd name="connsiteX6" fmla="*/ 9115 w 38018"/>
                    <a:gd name="connsiteY6" fmla="*/ 42320 h 42971"/>
                    <a:gd name="connsiteX7" fmla="*/ 12370 w 38018"/>
                    <a:gd name="connsiteY7" fmla="*/ 29950 h 42971"/>
                    <a:gd name="connsiteX8" fmla="*/ 17579 w 38018"/>
                    <a:gd name="connsiteY8" fmla="*/ 29950 h 42971"/>
                    <a:gd name="connsiteX9" fmla="*/ 20183 w 38018"/>
                    <a:gd name="connsiteY9" fmla="*/ 31252 h 42971"/>
                    <a:gd name="connsiteX10" fmla="*/ 20183 w 38018"/>
                    <a:gd name="connsiteY10" fmla="*/ 35158 h 42971"/>
                    <a:gd name="connsiteX11" fmla="*/ 18230 w 38018"/>
                    <a:gd name="connsiteY11" fmla="*/ 42971 h 42971"/>
                    <a:gd name="connsiteX12" fmla="*/ 27345 w 38018"/>
                    <a:gd name="connsiteY12" fmla="*/ 42971 h 42971"/>
                    <a:gd name="connsiteX13" fmla="*/ 29950 w 38018"/>
                    <a:gd name="connsiteY13" fmla="*/ 34507 h 42971"/>
                    <a:gd name="connsiteX14" fmla="*/ 29950 w 38018"/>
                    <a:gd name="connsiteY14" fmla="*/ 28647 h 42971"/>
                    <a:gd name="connsiteX15" fmla="*/ 25392 w 38018"/>
                    <a:gd name="connsiteY15" fmla="*/ 26043 h 42971"/>
                    <a:gd name="connsiteX16" fmla="*/ 31252 w 38018"/>
                    <a:gd name="connsiteY16" fmla="*/ 23439 h 42971"/>
                    <a:gd name="connsiteX17" fmla="*/ 35809 w 38018"/>
                    <a:gd name="connsiteY17" fmla="*/ 14975 h 42971"/>
                    <a:gd name="connsiteX18" fmla="*/ 26694 w 38018"/>
                    <a:gd name="connsiteY18" fmla="*/ 14324 h 42971"/>
                    <a:gd name="connsiteX19" fmla="*/ 26043 w 38018"/>
                    <a:gd name="connsiteY19" fmla="*/ 15626 h 42971"/>
                    <a:gd name="connsiteX20" fmla="*/ 24090 w 38018"/>
                    <a:gd name="connsiteY20" fmla="*/ 19532 h 42971"/>
                    <a:gd name="connsiteX21" fmla="*/ 20835 w 38018"/>
                    <a:gd name="connsiteY21" fmla="*/ 20835 h 42971"/>
                    <a:gd name="connsiteX22" fmla="*/ 15626 w 38018"/>
                    <a:gd name="connsiteY22" fmla="*/ 20835 h 42971"/>
                    <a:gd name="connsiteX23" fmla="*/ 18881 w 38018"/>
                    <a:gd name="connsiteY23" fmla="*/ 9766 h 42971"/>
                    <a:gd name="connsiteX24" fmla="*/ 24090 w 38018"/>
                    <a:gd name="connsiteY24" fmla="*/ 9766 h 42971"/>
                    <a:gd name="connsiteX25" fmla="*/ 26694 w 38018"/>
                    <a:gd name="connsiteY25" fmla="*/ 11068 h 42971"/>
                    <a:gd name="connsiteX26" fmla="*/ 26694 w 38018"/>
                    <a:gd name="connsiteY26" fmla="*/ 14324 h 42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8018" h="42971">
                      <a:moveTo>
                        <a:pt x="35809" y="14975"/>
                      </a:moveTo>
                      <a:lnTo>
                        <a:pt x="37111" y="11719"/>
                      </a:lnTo>
                      <a:cubicBezTo>
                        <a:pt x="38414" y="7162"/>
                        <a:pt x="38414" y="4558"/>
                        <a:pt x="36460" y="2604"/>
                      </a:cubicBezTo>
                      <a:cubicBezTo>
                        <a:pt x="35158" y="651"/>
                        <a:pt x="31903" y="0"/>
                        <a:pt x="26043" y="0"/>
                      </a:cubicBezTo>
                      <a:lnTo>
                        <a:pt x="12370" y="0"/>
                      </a:lnTo>
                      <a:lnTo>
                        <a:pt x="0" y="42320"/>
                      </a:lnTo>
                      <a:lnTo>
                        <a:pt x="9115" y="42320"/>
                      </a:lnTo>
                      <a:lnTo>
                        <a:pt x="12370" y="29950"/>
                      </a:lnTo>
                      <a:lnTo>
                        <a:pt x="17579" y="29950"/>
                      </a:lnTo>
                      <a:cubicBezTo>
                        <a:pt x="18881" y="29950"/>
                        <a:pt x="20183" y="30601"/>
                        <a:pt x="20183" y="31252"/>
                      </a:cubicBezTo>
                      <a:cubicBezTo>
                        <a:pt x="20835" y="31903"/>
                        <a:pt x="20183" y="33205"/>
                        <a:pt x="20183" y="35158"/>
                      </a:cubicBezTo>
                      <a:lnTo>
                        <a:pt x="18230" y="42971"/>
                      </a:lnTo>
                      <a:lnTo>
                        <a:pt x="27345" y="42971"/>
                      </a:lnTo>
                      <a:lnTo>
                        <a:pt x="29950" y="34507"/>
                      </a:lnTo>
                      <a:cubicBezTo>
                        <a:pt x="30601" y="31903"/>
                        <a:pt x="30601" y="29950"/>
                        <a:pt x="29950" y="28647"/>
                      </a:cubicBezTo>
                      <a:cubicBezTo>
                        <a:pt x="29299" y="27345"/>
                        <a:pt x="27996" y="26043"/>
                        <a:pt x="25392" y="26043"/>
                      </a:cubicBezTo>
                      <a:cubicBezTo>
                        <a:pt x="27996" y="25392"/>
                        <a:pt x="29299" y="24741"/>
                        <a:pt x="31252" y="23439"/>
                      </a:cubicBezTo>
                      <a:cubicBezTo>
                        <a:pt x="33856" y="20183"/>
                        <a:pt x="35158" y="18230"/>
                        <a:pt x="35809" y="14975"/>
                      </a:cubicBezTo>
                      <a:close/>
                      <a:moveTo>
                        <a:pt x="26694" y="14324"/>
                      </a:moveTo>
                      <a:lnTo>
                        <a:pt x="26043" y="15626"/>
                      </a:lnTo>
                      <a:cubicBezTo>
                        <a:pt x="25392" y="17579"/>
                        <a:pt x="24741" y="18881"/>
                        <a:pt x="24090" y="19532"/>
                      </a:cubicBezTo>
                      <a:cubicBezTo>
                        <a:pt x="23439" y="20183"/>
                        <a:pt x="22137" y="20835"/>
                        <a:pt x="20835" y="20835"/>
                      </a:cubicBezTo>
                      <a:lnTo>
                        <a:pt x="15626" y="20835"/>
                      </a:lnTo>
                      <a:lnTo>
                        <a:pt x="18881" y="9766"/>
                      </a:lnTo>
                      <a:lnTo>
                        <a:pt x="24090" y="9766"/>
                      </a:lnTo>
                      <a:cubicBezTo>
                        <a:pt x="25392" y="9766"/>
                        <a:pt x="26694" y="10417"/>
                        <a:pt x="26694" y="11068"/>
                      </a:cubicBezTo>
                      <a:cubicBezTo>
                        <a:pt x="27345" y="11068"/>
                        <a:pt x="27345" y="12370"/>
                        <a:pt x="26694" y="14324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1" name="Полилиния: фигура 440">
                  <a:extLst>
                    <a:ext uri="{FF2B5EF4-FFF2-40B4-BE49-F238E27FC236}">
                      <a16:creationId xmlns:a16="http://schemas.microsoft.com/office/drawing/2014/main" id="{2819B8E2-6D31-B836-C53E-2AF31DE1E0C2}"/>
                    </a:ext>
                  </a:extLst>
                </p:cNvPr>
                <p:cNvSpPr/>
                <p:nvPr/>
              </p:nvSpPr>
              <p:spPr>
                <a:xfrm>
                  <a:off x="6636202" y="9826079"/>
                  <a:ext cx="251316" cy="21485"/>
                </a:xfrm>
                <a:custGeom>
                  <a:avLst/>
                  <a:gdLst>
                    <a:gd name="connsiteX0" fmla="*/ 240899 w 251316"/>
                    <a:gd name="connsiteY0" fmla="*/ 20183 h 21485"/>
                    <a:gd name="connsiteX1" fmla="*/ 248061 w 251316"/>
                    <a:gd name="connsiteY1" fmla="*/ 10417 h 21485"/>
                    <a:gd name="connsiteX2" fmla="*/ 248061 w 251316"/>
                    <a:gd name="connsiteY2" fmla="*/ 9766 h 21485"/>
                    <a:gd name="connsiteX3" fmla="*/ 249363 w 251316"/>
                    <a:gd name="connsiteY3" fmla="*/ 5209 h 21485"/>
                    <a:gd name="connsiteX4" fmla="*/ 251316 w 251316"/>
                    <a:gd name="connsiteY4" fmla="*/ 0 h 21485"/>
                    <a:gd name="connsiteX5" fmla="*/ 0 w 251316"/>
                    <a:gd name="connsiteY5" fmla="*/ 14324 h 21485"/>
                    <a:gd name="connsiteX6" fmla="*/ 238946 w 251316"/>
                    <a:gd name="connsiteY6" fmla="*/ 21486 h 21485"/>
                    <a:gd name="connsiteX7" fmla="*/ 240899 w 251316"/>
                    <a:gd name="connsiteY7" fmla="*/ 20183 h 21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316" h="21485">
                      <a:moveTo>
                        <a:pt x="240899" y="20183"/>
                      </a:moveTo>
                      <a:cubicBezTo>
                        <a:pt x="244805" y="18230"/>
                        <a:pt x="246107" y="14975"/>
                        <a:pt x="248061" y="10417"/>
                      </a:cubicBezTo>
                      <a:lnTo>
                        <a:pt x="248061" y="9766"/>
                      </a:lnTo>
                      <a:cubicBezTo>
                        <a:pt x="248712" y="8464"/>
                        <a:pt x="249363" y="6511"/>
                        <a:pt x="249363" y="5209"/>
                      </a:cubicBezTo>
                      <a:cubicBezTo>
                        <a:pt x="250014" y="3255"/>
                        <a:pt x="250665" y="1953"/>
                        <a:pt x="251316" y="0"/>
                      </a:cubicBezTo>
                      <a:lnTo>
                        <a:pt x="0" y="14324"/>
                      </a:lnTo>
                      <a:lnTo>
                        <a:pt x="238946" y="21486"/>
                      </a:lnTo>
                      <a:cubicBezTo>
                        <a:pt x="239597" y="20835"/>
                        <a:pt x="240248" y="20835"/>
                        <a:pt x="240899" y="20183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2" name="Полилиния: фигура 441">
                  <a:extLst>
                    <a:ext uri="{FF2B5EF4-FFF2-40B4-BE49-F238E27FC236}">
                      <a16:creationId xmlns:a16="http://schemas.microsoft.com/office/drawing/2014/main" id="{9E7C8AFA-8521-177C-06C4-A7B72C98098E}"/>
                    </a:ext>
                  </a:extLst>
                </p:cNvPr>
                <p:cNvSpPr/>
                <p:nvPr/>
              </p:nvSpPr>
              <p:spPr>
                <a:xfrm>
                  <a:off x="6636853" y="9751856"/>
                  <a:ext cx="353535" cy="23438"/>
                </a:xfrm>
                <a:custGeom>
                  <a:avLst/>
                  <a:gdLst>
                    <a:gd name="connsiteX0" fmla="*/ 353535 w 353535"/>
                    <a:gd name="connsiteY0" fmla="*/ 0 h 23438"/>
                    <a:gd name="connsiteX1" fmla="*/ 0 w 353535"/>
                    <a:gd name="connsiteY1" fmla="*/ 15626 h 23438"/>
                    <a:gd name="connsiteX2" fmla="*/ 325539 w 353535"/>
                    <a:gd name="connsiteY2" fmla="*/ 23439 h 23438"/>
                    <a:gd name="connsiteX3" fmla="*/ 353535 w 353535"/>
                    <a:gd name="connsiteY3" fmla="*/ 0 h 23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3535" h="23438">
                      <a:moveTo>
                        <a:pt x="353535" y="0"/>
                      </a:moveTo>
                      <a:lnTo>
                        <a:pt x="0" y="15626"/>
                      </a:lnTo>
                      <a:lnTo>
                        <a:pt x="325539" y="23439"/>
                      </a:lnTo>
                      <a:cubicBezTo>
                        <a:pt x="335305" y="14975"/>
                        <a:pt x="344420" y="8464"/>
                        <a:pt x="353535" y="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3" name="Полилиния: фигура 442">
                  <a:extLst>
                    <a:ext uri="{FF2B5EF4-FFF2-40B4-BE49-F238E27FC236}">
                      <a16:creationId xmlns:a16="http://schemas.microsoft.com/office/drawing/2014/main" id="{4C24E64C-7AD7-4582-2A04-9254AFDB2679}"/>
                    </a:ext>
                  </a:extLst>
                </p:cNvPr>
                <p:cNvSpPr/>
                <p:nvPr/>
              </p:nvSpPr>
              <p:spPr>
                <a:xfrm>
                  <a:off x="6636202" y="9854076"/>
                  <a:ext cx="226575" cy="20183"/>
                </a:xfrm>
                <a:custGeom>
                  <a:avLst/>
                  <a:gdLst>
                    <a:gd name="connsiteX0" fmla="*/ 226575 w 226575"/>
                    <a:gd name="connsiteY0" fmla="*/ 0 h 20183"/>
                    <a:gd name="connsiteX1" fmla="*/ 0 w 226575"/>
                    <a:gd name="connsiteY1" fmla="*/ 13673 h 20183"/>
                    <a:gd name="connsiteX2" fmla="*/ 206392 w 226575"/>
                    <a:gd name="connsiteY2" fmla="*/ 20183 h 20183"/>
                    <a:gd name="connsiteX3" fmla="*/ 226575 w 226575"/>
                    <a:gd name="connsiteY3" fmla="*/ 0 h 2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575" h="20183">
                      <a:moveTo>
                        <a:pt x="226575" y="0"/>
                      </a:moveTo>
                      <a:lnTo>
                        <a:pt x="0" y="13673"/>
                      </a:lnTo>
                      <a:lnTo>
                        <a:pt x="206392" y="20183"/>
                      </a:lnTo>
                      <a:cubicBezTo>
                        <a:pt x="212251" y="12370"/>
                        <a:pt x="218762" y="5860"/>
                        <a:pt x="226575" y="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4" name="Полилиния: фигура 443">
                  <a:extLst>
                    <a:ext uri="{FF2B5EF4-FFF2-40B4-BE49-F238E27FC236}">
                      <a16:creationId xmlns:a16="http://schemas.microsoft.com/office/drawing/2014/main" id="{FB5F2C7B-D6CC-F347-2F64-5477DB97A1E8}"/>
                    </a:ext>
                  </a:extLst>
                </p:cNvPr>
                <p:cNvSpPr/>
                <p:nvPr/>
              </p:nvSpPr>
              <p:spPr>
                <a:xfrm>
                  <a:off x="6636853" y="9777248"/>
                  <a:ext cx="323585" cy="21485"/>
                </a:xfrm>
                <a:custGeom>
                  <a:avLst/>
                  <a:gdLst>
                    <a:gd name="connsiteX0" fmla="*/ 304704 w 323585"/>
                    <a:gd name="connsiteY0" fmla="*/ 14324 h 21485"/>
                    <a:gd name="connsiteX1" fmla="*/ 323586 w 323585"/>
                    <a:gd name="connsiteY1" fmla="*/ 0 h 21485"/>
                    <a:gd name="connsiteX2" fmla="*/ 0 w 323585"/>
                    <a:gd name="connsiteY2" fmla="*/ 14975 h 21485"/>
                    <a:gd name="connsiteX3" fmla="*/ 291683 w 323585"/>
                    <a:gd name="connsiteY3" fmla="*/ 21486 h 21485"/>
                    <a:gd name="connsiteX4" fmla="*/ 304704 w 323585"/>
                    <a:gd name="connsiteY4" fmla="*/ 14324 h 21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3585" h="21485">
                      <a:moveTo>
                        <a:pt x="304704" y="14324"/>
                      </a:moveTo>
                      <a:cubicBezTo>
                        <a:pt x="311215" y="9766"/>
                        <a:pt x="317075" y="4558"/>
                        <a:pt x="323586" y="0"/>
                      </a:cubicBezTo>
                      <a:lnTo>
                        <a:pt x="0" y="14975"/>
                      </a:lnTo>
                      <a:lnTo>
                        <a:pt x="291683" y="21486"/>
                      </a:lnTo>
                      <a:cubicBezTo>
                        <a:pt x="296240" y="19532"/>
                        <a:pt x="300147" y="16928"/>
                        <a:pt x="304704" y="14324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5" name="Полилиния: фигура 444">
                  <a:extLst>
                    <a:ext uri="{FF2B5EF4-FFF2-40B4-BE49-F238E27FC236}">
                      <a16:creationId xmlns:a16="http://schemas.microsoft.com/office/drawing/2014/main" id="{063ED2B5-40E9-1C2D-72A9-CFCA0AAF5689}"/>
                    </a:ext>
                  </a:extLst>
                </p:cNvPr>
                <p:cNvSpPr/>
                <p:nvPr/>
              </p:nvSpPr>
              <p:spPr>
                <a:xfrm>
                  <a:off x="6636202" y="9801338"/>
                  <a:ext cx="283218" cy="20834"/>
                </a:xfrm>
                <a:custGeom>
                  <a:avLst/>
                  <a:gdLst>
                    <a:gd name="connsiteX0" fmla="*/ 255223 w 283218"/>
                    <a:gd name="connsiteY0" fmla="*/ 16277 h 20834"/>
                    <a:gd name="connsiteX1" fmla="*/ 279963 w 283218"/>
                    <a:gd name="connsiteY1" fmla="*/ 651 h 20834"/>
                    <a:gd name="connsiteX2" fmla="*/ 283219 w 283218"/>
                    <a:gd name="connsiteY2" fmla="*/ 0 h 20834"/>
                    <a:gd name="connsiteX3" fmla="*/ 0 w 283218"/>
                    <a:gd name="connsiteY3" fmla="*/ 14324 h 20834"/>
                    <a:gd name="connsiteX4" fmla="*/ 252618 w 283218"/>
                    <a:gd name="connsiteY4" fmla="*/ 20834 h 20834"/>
                    <a:gd name="connsiteX5" fmla="*/ 255223 w 283218"/>
                    <a:gd name="connsiteY5" fmla="*/ 16277 h 2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3218" h="20834">
                      <a:moveTo>
                        <a:pt x="255223" y="16277"/>
                      </a:moveTo>
                      <a:cubicBezTo>
                        <a:pt x="259780" y="7162"/>
                        <a:pt x="268895" y="1302"/>
                        <a:pt x="279963" y="651"/>
                      </a:cubicBezTo>
                      <a:cubicBezTo>
                        <a:pt x="281266" y="651"/>
                        <a:pt x="281917" y="0"/>
                        <a:pt x="283219" y="0"/>
                      </a:cubicBezTo>
                      <a:lnTo>
                        <a:pt x="0" y="14324"/>
                      </a:lnTo>
                      <a:lnTo>
                        <a:pt x="252618" y="20834"/>
                      </a:lnTo>
                      <a:cubicBezTo>
                        <a:pt x="253920" y="19532"/>
                        <a:pt x="254571" y="17579"/>
                        <a:pt x="255223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6" name="Полилиния: фигура 445">
                  <a:extLst>
                    <a:ext uri="{FF2B5EF4-FFF2-40B4-BE49-F238E27FC236}">
                      <a16:creationId xmlns:a16="http://schemas.microsoft.com/office/drawing/2014/main" id="{F466FF7A-C078-3102-A152-7C1467F43EF2}"/>
                    </a:ext>
                  </a:extLst>
                </p:cNvPr>
                <p:cNvSpPr/>
                <p:nvPr/>
              </p:nvSpPr>
              <p:spPr>
                <a:xfrm>
                  <a:off x="6721679" y="9687110"/>
                  <a:ext cx="430827" cy="341489"/>
                </a:xfrm>
                <a:custGeom>
                  <a:avLst/>
                  <a:gdLst>
                    <a:gd name="connsiteX0" fmla="*/ 427572 w 430827"/>
                    <a:gd name="connsiteY0" fmla="*/ 73861 h 341489"/>
                    <a:gd name="connsiteX1" fmla="*/ 421712 w 430827"/>
                    <a:gd name="connsiteY1" fmla="*/ 81023 h 341489"/>
                    <a:gd name="connsiteX2" fmla="*/ 427572 w 430827"/>
                    <a:gd name="connsiteY2" fmla="*/ 66048 h 341489"/>
                    <a:gd name="connsiteX3" fmla="*/ 418457 w 430827"/>
                    <a:gd name="connsiteY3" fmla="*/ 79721 h 341489"/>
                    <a:gd name="connsiteX4" fmla="*/ 417155 w 430827"/>
                    <a:gd name="connsiteY4" fmla="*/ 64095 h 341489"/>
                    <a:gd name="connsiteX5" fmla="*/ 415202 w 430827"/>
                    <a:gd name="connsiteY5" fmla="*/ 73861 h 341489"/>
                    <a:gd name="connsiteX6" fmla="*/ 411946 w 430827"/>
                    <a:gd name="connsiteY6" fmla="*/ 82976 h 341489"/>
                    <a:gd name="connsiteX7" fmla="*/ 409342 w 430827"/>
                    <a:gd name="connsiteY7" fmla="*/ 83627 h 341489"/>
                    <a:gd name="connsiteX8" fmla="*/ 408691 w 430827"/>
                    <a:gd name="connsiteY8" fmla="*/ 81023 h 341489"/>
                    <a:gd name="connsiteX9" fmla="*/ 411295 w 430827"/>
                    <a:gd name="connsiteY9" fmla="*/ 76465 h 341489"/>
                    <a:gd name="connsiteX10" fmla="*/ 411946 w 430827"/>
                    <a:gd name="connsiteY10" fmla="*/ 70606 h 341489"/>
                    <a:gd name="connsiteX11" fmla="*/ 398274 w 430827"/>
                    <a:gd name="connsiteY11" fmla="*/ 97951 h 341489"/>
                    <a:gd name="connsiteX12" fmla="*/ 404133 w 430827"/>
                    <a:gd name="connsiteY12" fmla="*/ 97300 h 341489"/>
                    <a:gd name="connsiteX13" fmla="*/ 398274 w 430827"/>
                    <a:gd name="connsiteY13" fmla="*/ 99904 h 341489"/>
                    <a:gd name="connsiteX14" fmla="*/ 394367 w 430827"/>
                    <a:gd name="connsiteY14" fmla="*/ 103160 h 341489"/>
                    <a:gd name="connsiteX15" fmla="*/ 378090 w 430827"/>
                    <a:gd name="connsiteY15" fmla="*/ 125947 h 341489"/>
                    <a:gd name="connsiteX16" fmla="*/ 366371 w 430827"/>
                    <a:gd name="connsiteY16" fmla="*/ 147433 h 341489"/>
                    <a:gd name="connsiteX17" fmla="*/ 365720 w 430827"/>
                    <a:gd name="connsiteY17" fmla="*/ 142875 h 341489"/>
                    <a:gd name="connsiteX18" fmla="*/ 368324 w 430827"/>
                    <a:gd name="connsiteY18" fmla="*/ 130505 h 341489"/>
                    <a:gd name="connsiteX19" fmla="*/ 366371 w 430827"/>
                    <a:gd name="connsiteY19" fmla="*/ 114228 h 341489"/>
                    <a:gd name="connsiteX20" fmla="*/ 354651 w 430827"/>
                    <a:gd name="connsiteY20" fmla="*/ 104462 h 341489"/>
                    <a:gd name="connsiteX21" fmla="*/ 353349 w 430827"/>
                    <a:gd name="connsiteY21" fmla="*/ 103811 h 341489"/>
                    <a:gd name="connsiteX22" fmla="*/ 361162 w 430827"/>
                    <a:gd name="connsiteY22" fmla="*/ 107066 h 341489"/>
                    <a:gd name="connsiteX23" fmla="*/ 355954 w 430827"/>
                    <a:gd name="connsiteY23" fmla="*/ 94696 h 341489"/>
                    <a:gd name="connsiteX24" fmla="*/ 352698 w 430827"/>
                    <a:gd name="connsiteY24" fmla="*/ 91440 h 341489"/>
                    <a:gd name="connsiteX25" fmla="*/ 348141 w 430827"/>
                    <a:gd name="connsiteY25" fmla="*/ 83627 h 341489"/>
                    <a:gd name="connsiteX26" fmla="*/ 354651 w 430827"/>
                    <a:gd name="connsiteY26" fmla="*/ 90138 h 341489"/>
                    <a:gd name="connsiteX27" fmla="*/ 362464 w 430827"/>
                    <a:gd name="connsiteY27" fmla="*/ 92742 h 341489"/>
                    <a:gd name="connsiteX28" fmla="*/ 365069 w 430827"/>
                    <a:gd name="connsiteY28" fmla="*/ 91440 h 341489"/>
                    <a:gd name="connsiteX29" fmla="*/ 367673 w 430827"/>
                    <a:gd name="connsiteY29" fmla="*/ 89487 h 341489"/>
                    <a:gd name="connsiteX30" fmla="*/ 369626 w 430827"/>
                    <a:gd name="connsiteY30" fmla="*/ 88836 h 341489"/>
                    <a:gd name="connsiteX31" fmla="*/ 372231 w 430827"/>
                    <a:gd name="connsiteY31" fmla="*/ 88185 h 341489"/>
                    <a:gd name="connsiteX32" fmla="*/ 374835 w 430827"/>
                    <a:gd name="connsiteY32" fmla="*/ 87534 h 341489"/>
                    <a:gd name="connsiteX33" fmla="*/ 378741 w 430827"/>
                    <a:gd name="connsiteY33" fmla="*/ 84929 h 341489"/>
                    <a:gd name="connsiteX34" fmla="*/ 383299 w 430827"/>
                    <a:gd name="connsiteY34" fmla="*/ 75163 h 341489"/>
                    <a:gd name="connsiteX35" fmla="*/ 391112 w 430827"/>
                    <a:gd name="connsiteY35" fmla="*/ 64095 h 341489"/>
                    <a:gd name="connsiteX36" fmla="*/ 394367 w 430827"/>
                    <a:gd name="connsiteY36" fmla="*/ 61491 h 341489"/>
                    <a:gd name="connsiteX37" fmla="*/ 397623 w 430827"/>
                    <a:gd name="connsiteY37" fmla="*/ 57584 h 341489"/>
                    <a:gd name="connsiteX38" fmla="*/ 388507 w 430827"/>
                    <a:gd name="connsiteY38" fmla="*/ 33494 h 341489"/>
                    <a:gd name="connsiteX39" fmla="*/ 375486 w 430827"/>
                    <a:gd name="connsiteY39" fmla="*/ 25030 h 341489"/>
                    <a:gd name="connsiteX40" fmla="*/ 381997 w 430827"/>
                    <a:gd name="connsiteY40" fmla="*/ 29588 h 341489"/>
                    <a:gd name="connsiteX41" fmla="*/ 387205 w 430827"/>
                    <a:gd name="connsiteY41" fmla="*/ 35448 h 341489"/>
                    <a:gd name="connsiteX42" fmla="*/ 386554 w 430827"/>
                    <a:gd name="connsiteY42" fmla="*/ 36099 h 341489"/>
                    <a:gd name="connsiteX43" fmla="*/ 361162 w 430827"/>
                    <a:gd name="connsiteY43" fmla="*/ 28286 h 341489"/>
                    <a:gd name="connsiteX44" fmla="*/ 341630 w 430827"/>
                    <a:gd name="connsiteY44" fmla="*/ 46516 h 341489"/>
                    <a:gd name="connsiteX45" fmla="*/ 363115 w 430827"/>
                    <a:gd name="connsiteY45" fmla="*/ 24379 h 341489"/>
                    <a:gd name="connsiteX46" fmla="*/ 342281 w 430827"/>
                    <a:gd name="connsiteY46" fmla="*/ 33494 h 341489"/>
                    <a:gd name="connsiteX47" fmla="*/ 337723 w 430827"/>
                    <a:gd name="connsiteY47" fmla="*/ 54329 h 341489"/>
                    <a:gd name="connsiteX48" fmla="*/ 322749 w 430827"/>
                    <a:gd name="connsiteY48" fmla="*/ 82325 h 341489"/>
                    <a:gd name="connsiteX49" fmla="*/ 320144 w 430827"/>
                    <a:gd name="connsiteY49" fmla="*/ 81674 h 341489"/>
                    <a:gd name="connsiteX50" fmla="*/ 326004 w 430827"/>
                    <a:gd name="connsiteY50" fmla="*/ 79070 h 341489"/>
                    <a:gd name="connsiteX51" fmla="*/ 336421 w 430827"/>
                    <a:gd name="connsiteY51" fmla="*/ 62793 h 341489"/>
                    <a:gd name="connsiteX52" fmla="*/ 327306 w 430827"/>
                    <a:gd name="connsiteY52" fmla="*/ 47167 h 341489"/>
                    <a:gd name="connsiteX53" fmla="*/ 307123 w 430827"/>
                    <a:gd name="connsiteY53" fmla="*/ 41958 h 341489"/>
                    <a:gd name="connsiteX54" fmla="*/ 324051 w 430827"/>
                    <a:gd name="connsiteY54" fmla="*/ 41307 h 341489"/>
                    <a:gd name="connsiteX55" fmla="*/ 279777 w 430827"/>
                    <a:gd name="connsiteY55" fmla="*/ 940 h 341489"/>
                    <a:gd name="connsiteX56" fmla="*/ 249828 w 430827"/>
                    <a:gd name="connsiteY56" fmla="*/ 2894 h 341489"/>
                    <a:gd name="connsiteX57" fmla="*/ 239411 w 430827"/>
                    <a:gd name="connsiteY57" fmla="*/ 5498 h 341489"/>
                    <a:gd name="connsiteX58" fmla="*/ 232900 w 430827"/>
                    <a:gd name="connsiteY58" fmla="*/ 8753 h 341489"/>
                    <a:gd name="connsiteX59" fmla="*/ 259594 w 430827"/>
                    <a:gd name="connsiteY59" fmla="*/ 3545 h 341489"/>
                    <a:gd name="connsiteX60" fmla="*/ 258943 w 430827"/>
                    <a:gd name="connsiteY60" fmla="*/ 4847 h 341489"/>
                    <a:gd name="connsiteX61" fmla="*/ 257641 w 430827"/>
                    <a:gd name="connsiteY61" fmla="*/ 5498 h 341489"/>
                    <a:gd name="connsiteX62" fmla="*/ 221180 w 430827"/>
                    <a:gd name="connsiteY62" fmla="*/ 16566 h 341489"/>
                    <a:gd name="connsiteX63" fmla="*/ 209461 w 430827"/>
                    <a:gd name="connsiteY63" fmla="*/ 20473 h 341489"/>
                    <a:gd name="connsiteX64" fmla="*/ 202299 w 430827"/>
                    <a:gd name="connsiteY64" fmla="*/ 19822 h 341489"/>
                    <a:gd name="connsiteX65" fmla="*/ 187324 w 430827"/>
                    <a:gd name="connsiteY65" fmla="*/ 17868 h 341489"/>
                    <a:gd name="connsiteX66" fmla="*/ 180163 w 430827"/>
                    <a:gd name="connsiteY66" fmla="*/ 17217 h 341489"/>
                    <a:gd name="connsiteX67" fmla="*/ 184069 w 430827"/>
                    <a:gd name="connsiteY67" fmla="*/ 19822 h 341489"/>
                    <a:gd name="connsiteX68" fmla="*/ 191231 w 430827"/>
                    <a:gd name="connsiteY68" fmla="*/ 23728 h 341489"/>
                    <a:gd name="connsiteX69" fmla="*/ 188627 w 430827"/>
                    <a:gd name="connsiteY69" fmla="*/ 24379 h 341489"/>
                    <a:gd name="connsiteX70" fmla="*/ 173001 w 430827"/>
                    <a:gd name="connsiteY70" fmla="*/ 26332 h 341489"/>
                    <a:gd name="connsiteX71" fmla="*/ 186673 w 430827"/>
                    <a:gd name="connsiteY71" fmla="*/ 28286 h 341489"/>
                    <a:gd name="connsiteX72" fmla="*/ 187975 w 430827"/>
                    <a:gd name="connsiteY72" fmla="*/ 30890 h 341489"/>
                    <a:gd name="connsiteX73" fmla="*/ 175605 w 430827"/>
                    <a:gd name="connsiteY73" fmla="*/ 36099 h 341489"/>
                    <a:gd name="connsiteX74" fmla="*/ 174303 w 430827"/>
                    <a:gd name="connsiteY74" fmla="*/ 38052 h 341489"/>
                    <a:gd name="connsiteX75" fmla="*/ 175605 w 430827"/>
                    <a:gd name="connsiteY75" fmla="*/ 39354 h 341489"/>
                    <a:gd name="connsiteX76" fmla="*/ 178860 w 430827"/>
                    <a:gd name="connsiteY76" fmla="*/ 38703 h 341489"/>
                    <a:gd name="connsiteX77" fmla="*/ 193184 w 430827"/>
                    <a:gd name="connsiteY77" fmla="*/ 34796 h 341489"/>
                    <a:gd name="connsiteX78" fmla="*/ 182767 w 430827"/>
                    <a:gd name="connsiteY78" fmla="*/ 45214 h 341489"/>
                    <a:gd name="connsiteX79" fmla="*/ 181465 w 430827"/>
                    <a:gd name="connsiteY79" fmla="*/ 47818 h 341489"/>
                    <a:gd name="connsiteX80" fmla="*/ 197091 w 430827"/>
                    <a:gd name="connsiteY80" fmla="*/ 38703 h 341489"/>
                    <a:gd name="connsiteX81" fmla="*/ 195788 w 430827"/>
                    <a:gd name="connsiteY81" fmla="*/ 47818 h 341489"/>
                    <a:gd name="connsiteX82" fmla="*/ 202299 w 430827"/>
                    <a:gd name="connsiteY82" fmla="*/ 44563 h 341489"/>
                    <a:gd name="connsiteX83" fmla="*/ 217925 w 430827"/>
                    <a:gd name="connsiteY83" fmla="*/ 28937 h 341489"/>
                    <a:gd name="connsiteX84" fmla="*/ 243317 w 430827"/>
                    <a:gd name="connsiteY84" fmla="*/ 23728 h 341489"/>
                    <a:gd name="connsiteX85" fmla="*/ 275220 w 430827"/>
                    <a:gd name="connsiteY85" fmla="*/ 23077 h 341489"/>
                    <a:gd name="connsiteX86" fmla="*/ 291497 w 430827"/>
                    <a:gd name="connsiteY86" fmla="*/ 31541 h 341489"/>
                    <a:gd name="connsiteX87" fmla="*/ 292799 w 430827"/>
                    <a:gd name="connsiteY87" fmla="*/ 34145 h 341489"/>
                    <a:gd name="connsiteX88" fmla="*/ 276522 w 430827"/>
                    <a:gd name="connsiteY88" fmla="*/ 26332 h 341489"/>
                    <a:gd name="connsiteX89" fmla="*/ 279126 w 430827"/>
                    <a:gd name="connsiteY89" fmla="*/ 31541 h 341489"/>
                    <a:gd name="connsiteX90" fmla="*/ 293450 w 430827"/>
                    <a:gd name="connsiteY90" fmla="*/ 48469 h 341489"/>
                    <a:gd name="connsiteX91" fmla="*/ 309727 w 430827"/>
                    <a:gd name="connsiteY91" fmla="*/ 64746 h 341489"/>
                    <a:gd name="connsiteX92" fmla="*/ 307774 w 430827"/>
                    <a:gd name="connsiteY92" fmla="*/ 87534 h 341489"/>
                    <a:gd name="connsiteX93" fmla="*/ 308425 w 430827"/>
                    <a:gd name="connsiteY93" fmla="*/ 85581 h 341489"/>
                    <a:gd name="connsiteX94" fmla="*/ 309076 w 430827"/>
                    <a:gd name="connsiteY94" fmla="*/ 83627 h 341489"/>
                    <a:gd name="connsiteX95" fmla="*/ 303867 w 430827"/>
                    <a:gd name="connsiteY95" fmla="*/ 62793 h 341489"/>
                    <a:gd name="connsiteX96" fmla="*/ 288893 w 430827"/>
                    <a:gd name="connsiteY96" fmla="*/ 50422 h 341489"/>
                    <a:gd name="connsiteX97" fmla="*/ 290195 w 430827"/>
                    <a:gd name="connsiteY97" fmla="*/ 51725 h 341489"/>
                    <a:gd name="connsiteX98" fmla="*/ 225087 w 430827"/>
                    <a:gd name="connsiteY98" fmla="*/ 105764 h 341489"/>
                    <a:gd name="connsiteX99" fmla="*/ 198393 w 430827"/>
                    <a:gd name="connsiteY99" fmla="*/ 116832 h 341489"/>
                    <a:gd name="connsiteX100" fmla="*/ 176256 w 430827"/>
                    <a:gd name="connsiteY100" fmla="*/ 131156 h 341489"/>
                    <a:gd name="connsiteX101" fmla="*/ 171047 w 430827"/>
                    <a:gd name="connsiteY101" fmla="*/ 144829 h 341489"/>
                    <a:gd name="connsiteX102" fmla="*/ 169745 w 430827"/>
                    <a:gd name="connsiteY102" fmla="*/ 149386 h 341489"/>
                    <a:gd name="connsiteX103" fmla="*/ 169745 w 430827"/>
                    <a:gd name="connsiteY103" fmla="*/ 150037 h 341489"/>
                    <a:gd name="connsiteX104" fmla="*/ 161281 w 430827"/>
                    <a:gd name="connsiteY104" fmla="*/ 161757 h 341489"/>
                    <a:gd name="connsiteX105" fmla="*/ 123519 w 430827"/>
                    <a:gd name="connsiteY105" fmla="*/ 194962 h 341489"/>
                    <a:gd name="connsiteX106" fmla="*/ 123519 w 430827"/>
                    <a:gd name="connsiteY106" fmla="*/ 195613 h 341489"/>
                    <a:gd name="connsiteX107" fmla="*/ 110497 w 430827"/>
                    <a:gd name="connsiteY107" fmla="*/ 208634 h 341489"/>
                    <a:gd name="connsiteX108" fmla="*/ 103335 w 430827"/>
                    <a:gd name="connsiteY108" fmla="*/ 210587 h 341489"/>
                    <a:gd name="connsiteX109" fmla="*/ 98778 w 430827"/>
                    <a:gd name="connsiteY109" fmla="*/ 211239 h 341489"/>
                    <a:gd name="connsiteX110" fmla="*/ 70781 w 430827"/>
                    <a:gd name="connsiteY110" fmla="*/ 232073 h 341489"/>
                    <a:gd name="connsiteX111" fmla="*/ 64271 w 430827"/>
                    <a:gd name="connsiteY111" fmla="*/ 251605 h 341489"/>
                    <a:gd name="connsiteX112" fmla="*/ 63620 w 430827"/>
                    <a:gd name="connsiteY112" fmla="*/ 256163 h 341489"/>
                    <a:gd name="connsiteX113" fmla="*/ 61666 w 430827"/>
                    <a:gd name="connsiteY113" fmla="*/ 251605 h 341489"/>
                    <a:gd name="connsiteX114" fmla="*/ 61666 w 430827"/>
                    <a:gd name="connsiteY114" fmla="*/ 239235 h 341489"/>
                    <a:gd name="connsiteX115" fmla="*/ 60364 w 430827"/>
                    <a:gd name="connsiteY115" fmla="*/ 239886 h 341489"/>
                    <a:gd name="connsiteX116" fmla="*/ 59062 w 430827"/>
                    <a:gd name="connsiteY116" fmla="*/ 241188 h 341489"/>
                    <a:gd name="connsiteX117" fmla="*/ 23904 w 430827"/>
                    <a:gd name="connsiteY117" fmla="*/ 278300 h 341489"/>
                    <a:gd name="connsiteX118" fmla="*/ 23253 w 430827"/>
                    <a:gd name="connsiteY118" fmla="*/ 278300 h 341489"/>
                    <a:gd name="connsiteX119" fmla="*/ 22602 w 430827"/>
                    <a:gd name="connsiteY119" fmla="*/ 280253 h 341489"/>
                    <a:gd name="connsiteX120" fmla="*/ 20648 w 430827"/>
                    <a:gd name="connsiteY120" fmla="*/ 289368 h 341489"/>
                    <a:gd name="connsiteX121" fmla="*/ 20648 w 430827"/>
                    <a:gd name="connsiteY121" fmla="*/ 292623 h 341489"/>
                    <a:gd name="connsiteX122" fmla="*/ 20648 w 430827"/>
                    <a:gd name="connsiteY122" fmla="*/ 279602 h 341489"/>
                    <a:gd name="connsiteX123" fmla="*/ 21951 w 430827"/>
                    <a:gd name="connsiteY123" fmla="*/ 276346 h 341489"/>
                    <a:gd name="connsiteX124" fmla="*/ 21951 w 430827"/>
                    <a:gd name="connsiteY124" fmla="*/ 276346 h 341489"/>
                    <a:gd name="connsiteX125" fmla="*/ 21951 w 430827"/>
                    <a:gd name="connsiteY125" fmla="*/ 276346 h 341489"/>
                    <a:gd name="connsiteX126" fmla="*/ 20648 w 430827"/>
                    <a:gd name="connsiteY126" fmla="*/ 272440 h 341489"/>
                    <a:gd name="connsiteX127" fmla="*/ 6976 w 430827"/>
                    <a:gd name="connsiteY127" fmla="*/ 273742 h 341489"/>
                    <a:gd name="connsiteX128" fmla="*/ 1116 w 430827"/>
                    <a:gd name="connsiteY128" fmla="*/ 293925 h 341489"/>
                    <a:gd name="connsiteX129" fmla="*/ 3069 w 430827"/>
                    <a:gd name="connsiteY129" fmla="*/ 304994 h 341489"/>
                    <a:gd name="connsiteX130" fmla="*/ 2418 w 430827"/>
                    <a:gd name="connsiteY130" fmla="*/ 322573 h 341489"/>
                    <a:gd name="connsiteX131" fmla="*/ 19997 w 430827"/>
                    <a:gd name="connsiteY131" fmla="*/ 341454 h 341489"/>
                    <a:gd name="connsiteX132" fmla="*/ 24555 w 430827"/>
                    <a:gd name="connsiteY132" fmla="*/ 340152 h 341489"/>
                    <a:gd name="connsiteX133" fmla="*/ 21951 w 430827"/>
                    <a:gd name="connsiteY133" fmla="*/ 336246 h 341489"/>
                    <a:gd name="connsiteX134" fmla="*/ 19346 w 430827"/>
                    <a:gd name="connsiteY134" fmla="*/ 321922 h 341489"/>
                    <a:gd name="connsiteX135" fmla="*/ 33019 w 430827"/>
                    <a:gd name="connsiteY135" fmla="*/ 287415 h 341489"/>
                    <a:gd name="connsiteX136" fmla="*/ 34321 w 430827"/>
                    <a:gd name="connsiteY136" fmla="*/ 284810 h 341489"/>
                    <a:gd name="connsiteX137" fmla="*/ 34972 w 430827"/>
                    <a:gd name="connsiteY137" fmla="*/ 284810 h 341489"/>
                    <a:gd name="connsiteX138" fmla="*/ 34321 w 430827"/>
                    <a:gd name="connsiteY138" fmla="*/ 294577 h 341489"/>
                    <a:gd name="connsiteX139" fmla="*/ 36925 w 430827"/>
                    <a:gd name="connsiteY139" fmla="*/ 291321 h 341489"/>
                    <a:gd name="connsiteX140" fmla="*/ 66224 w 430827"/>
                    <a:gd name="connsiteY140" fmla="*/ 269185 h 341489"/>
                    <a:gd name="connsiteX141" fmla="*/ 109846 w 430827"/>
                    <a:gd name="connsiteY141" fmla="*/ 241839 h 341489"/>
                    <a:gd name="connsiteX142" fmla="*/ 120263 w 430827"/>
                    <a:gd name="connsiteY142" fmla="*/ 235980 h 341489"/>
                    <a:gd name="connsiteX143" fmla="*/ 127425 w 430827"/>
                    <a:gd name="connsiteY143" fmla="*/ 233375 h 341489"/>
                    <a:gd name="connsiteX144" fmla="*/ 137191 w 430827"/>
                    <a:gd name="connsiteY144" fmla="*/ 226864 h 341489"/>
                    <a:gd name="connsiteX145" fmla="*/ 129378 w 430827"/>
                    <a:gd name="connsiteY145" fmla="*/ 227516 h 341489"/>
                    <a:gd name="connsiteX146" fmla="*/ 131983 w 430827"/>
                    <a:gd name="connsiteY146" fmla="*/ 225562 h 341489"/>
                    <a:gd name="connsiteX147" fmla="*/ 160630 w 430827"/>
                    <a:gd name="connsiteY147" fmla="*/ 218400 h 341489"/>
                    <a:gd name="connsiteX148" fmla="*/ 200997 w 430827"/>
                    <a:gd name="connsiteY148" fmla="*/ 189102 h 341489"/>
                    <a:gd name="connsiteX149" fmla="*/ 204903 w 430827"/>
                    <a:gd name="connsiteY149" fmla="*/ 188451 h 341489"/>
                    <a:gd name="connsiteX150" fmla="*/ 242666 w 430827"/>
                    <a:gd name="connsiteY150" fmla="*/ 213843 h 341489"/>
                    <a:gd name="connsiteX151" fmla="*/ 255688 w 430827"/>
                    <a:gd name="connsiteY151" fmla="*/ 219052 h 341489"/>
                    <a:gd name="connsiteX152" fmla="*/ 275220 w 430827"/>
                    <a:gd name="connsiteY152" fmla="*/ 224911 h 341489"/>
                    <a:gd name="connsiteX153" fmla="*/ 280429 w 430827"/>
                    <a:gd name="connsiteY153" fmla="*/ 228818 h 341489"/>
                    <a:gd name="connsiteX154" fmla="*/ 277173 w 430827"/>
                    <a:gd name="connsiteY154" fmla="*/ 228167 h 341489"/>
                    <a:gd name="connsiteX155" fmla="*/ 229644 w 430827"/>
                    <a:gd name="connsiteY155" fmla="*/ 228167 h 341489"/>
                    <a:gd name="connsiteX156" fmla="*/ 219878 w 430827"/>
                    <a:gd name="connsiteY156" fmla="*/ 234677 h 341489"/>
                    <a:gd name="connsiteX157" fmla="*/ 178209 w 430827"/>
                    <a:gd name="connsiteY157" fmla="*/ 245746 h 341489"/>
                    <a:gd name="connsiteX158" fmla="*/ 174303 w 430827"/>
                    <a:gd name="connsiteY158" fmla="*/ 249652 h 341489"/>
                    <a:gd name="connsiteX159" fmla="*/ 176907 w 430827"/>
                    <a:gd name="connsiteY159" fmla="*/ 260069 h 341489"/>
                    <a:gd name="connsiteX160" fmla="*/ 172350 w 430827"/>
                    <a:gd name="connsiteY160" fmla="*/ 245095 h 341489"/>
                    <a:gd name="connsiteX161" fmla="*/ 154771 w 430827"/>
                    <a:gd name="connsiteY161" fmla="*/ 252908 h 341489"/>
                    <a:gd name="connsiteX162" fmla="*/ 153468 w 430827"/>
                    <a:gd name="connsiteY162" fmla="*/ 258116 h 341489"/>
                    <a:gd name="connsiteX163" fmla="*/ 161932 w 430827"/>
                    <a:gd name="connsiteY163" fmla="*/ 269185 h 341489"/>
                    <a:gd name="connsiteX164" fmla="*/ 167792 w 430827"/>
                    <a:gd name="connsiteY164" fmla="*/ 275695 h 341489"/>
                    <a:gd name="connsiteX165" fmla="*/ 172350 w 430827"/>
                    <a:gd name="connsiteY165" fmla="*/ 291972 h 341489"/>
                    <a:gd name="connsiteX166" fmla="*/ 186022 w 430827"/>
                    <a:gd name="connsiteY166" fmla="*/ 311505 h 341489"/>
                    <a:gd name="connsiteX167" fmla="*/ 192533 w 430827"/>
                    <a:gd name="connsiteY167" fmla="*/ 312156 h 341489"/>
                    <a:gd name="connsiteX168" fmla="*/ 195788 w 430827"/>
                    <a:gd name="connsiteY168" fmla="*/ 305645 h 341489"/>
                    <a:gd name="connsiteX169" fmla="*/ 192533 w 430827"/>
                    <a:gd name="connsiteY169" fmla="*/ 299785 h 341489"/>
                    <a:gd name="connsiteX170" fmla="*/ 185371 w 430827"/>
                    <a:gd name="connsiteY170" fmla="*/ 290670 h 341489"/>
                    <a:gd name="connsiteX171" fmla="*/ 187975 w 430827"/>
                    <a:gd name="connsiteY171" fmla="*/ 273091 h 341489"/>
                    <a:gd name="connsiteX172" fmla="*/ 193835 w 430827"/>
                    <a:gd name="connsiteY172" fmla="*/ 263976 h 341489"/>
                    <a:gd name="connsiteX173" fmla="*/ 205555 w 430827"/>
                    <a:gd name="connsiteY173" fmla="*/ 261372 h 341489"/>
                    <a:gd name="connsiteX174" fmla="*/ 244619 w 430827"/>
                    <a:gd name="connsiteY174" fmla="*/ 258116 h 341489"/>
                    <a:gd name="connsiteX175" fmla="*/ 262849 w 430827"/>
                    <a:gd name="connsiteY175" fmla="*/ 255512 h 341489"/>
                    <a:gd name="connsiteX176" fmla="*/ 221180 w 430827"/>
                    <a:gd name="connsiteY176" fmla="*/ 249652 h 341489"/>
                    <a:gd name="connsiteX177" fmla="*/ 225087 w 430827"/>
                    <a:gd name="connsiteY177" fmla="*/ 249001 h 341489"/>
                    <a:gd name="connsiteX178" fmla="*/ 246572 w 430827"/>
                    <a:gd name="connsiteY178" fmla="*/ 251605 h 341489"/>
                    <a:gd name="connsiteX179" fmla="*/ 279777 w 430827"/>
                    <a:gd name="connsiteY179" fmla="*/ 249001 h 341489"/>
                    <a:gd name="connsiteX180" fmla="*/ 294101 w 430827"/>
                    <a:gd name="connsiteY180" fmla="*/ 227516 h 341489"/>
                    <a:gd name="connsiteX181" fmla="*/ 292799 w 430827"/>
                    <a:gd name="connsiteY181" fmla="*/ 222307 h 341489"/>
                    <a:gd name="connsiteX182" fmla="*/ 294101 w 430827"/>
                    <a:gd name="connsiteY182" fmla="*/ 238584 h 341489"/>
                    <a:gd name="connsiteX183" fmla="*/ 294101 w 430827"/>
                    <a:gd name="connsiteY183" fmla="*/ 215796 h 341489"/>
                    <a:gd name="connsiteX184" fmla="*/ 292148 w 430827"/>
                    <a:gd name="connsiteY184" fmla="*/ 211239 h 341489"/>
                    <a:gd name="connsiteX185" fmla="*/ 261547 w 430827"/>
                    <a:gd name="connsiteY185" fmla="*/ 168267 h 341489"/>
                    <a:gd name="connsiteX186" fmla="*/ 250479 w 430827"/>
                    <a:gd name="connsiteY186" fmla="*/ 159803 h 341489"/>
                    <a:gd name="connsiteX187" fmla="*/ 223134 w 430827"/>
                    <a:gd name="connsiteY187" fmla="*/ 141573 h 341489"/>
                    <a:gd name="connsiteX188" fmla="*/ 225738 w 430827"/>
                    <a:gd name="connsiteY188" fmla="*/ 139620 h 341489"/>
                    <a:gd name="connsiteX189" fmla="*/ 242666 w 430827"/>
                    <a:gd name="connsiteY189" fmla="*/ 147433 h 341489"/>
                    <a:gd name="connsiteX190" fmla="*/ 232249 w 430827"/>
                    <a:gd name="connsiteY190" fmla="*/ 134411 h 341489"/>
                    <a:gd name="connsiteX191" fmla="*/ 233551 w 430827"/>
                    <a:gd name="connsiteY191" fmla="*/ 133109 h 341489"/>
                    <a:gd name="connsiteX192" fmla="*/ 234853 w 430827"/>
                    <a:gd name="connsiteY192" fmla="*/ 133760 h 341489"/>
                    <a:gd name="connsiteX193" fmla="*/ 244619 w 430827"/>
                    <a:gd name="connsiteY193" fmla="*/ 142875 h 341489"/>
                    <a:gd name="connsiteX194" fmla="*/ 238108 w 430827"/>
                    <a:gd name="connsiteY194" fmla="*/ 129854 h 341489"/>
                    <a:gd name="connsiteX195" fmla="*/ 240062 w 430827"/>
                    <a:gd name="connsiteY195" fmla="*/ 128552 h 341489"/>
                    <a:gd name="connsiteX196" fmla="*/ 248526 w 430827"/>
                    <a:gd name="connsiteY196" fmla="*/ 142875 h 341489"/>
                    <a:gd name="connsiteX197" fmla="*/ 246572 w 430827"/>
                    <a:gd name="connsiteY197" fmla="*/ 123994 h 341489"/>
                    <a:gd name="connsiteX198" fmla="*/ 247875 w 430827"/>
                    <a:gd name="connsiteY198" fmla="*/ 123343 h 341489"/>
                    <a:gd name="connsiteX199" fmla="*/ 248526 w 430827"/>
                    <a:gd name="connsiteY199" fmla="*/ 123994 h 341489"/>
                    <a:gd name="connsiteX200" fmla="*/ 252432 w 430827"/>
                    <a:gd name="connsiteY200" fmla="*/ 144178 h 341489"/>
                    <a:gd name="connsiteX201" fmla="*/ 261547 w 430827"/>
                    <a:gd name="connsiteY201" fmla="*/ 113577 h 341489"/>
                    <a:gd name="connsiteX202" fmla="*/ 262849 w 430827"/>
                    <a:gd name="connsiteY202" fmla="*/ 112926 h 341489"/>
                    <a:gd name="connsiteX203" fmla="*/ 262849 w 430827"/>
                    <a:gd name="connsiteY203" fmla="*/ 112926 h 341489"/>
                    <a:gd name="connsiteX204" fmla="*/ 262198 w 430827"/>
                    <a:gd name="connsiteY204" fmla="*/ 126598 h 341489"/>
                    <a:gd name="connsiteX205" fmla="*/ 256339 w 430827"/>
                    <a:gd name="connsiteY205" fmla="*/ 144178 h 341489"/>
                    <a:gd name="connsiteX206" fmla="*/ 277824 w 430827"/>
                    <a:gd name="connsiteY206" fmla="*/ 137016 h 341489"/>
                    <a:gd name="connsiteX207" fmla="*/ 287590 w 430827"/>
                    <a:gd name="connsiteY207" fmla="*/ 133109 h 341489"/>
                    <a:gd name="connsiteX208" fmla="*/ 307774 w 430827"/>
                    <a:gd name="connsiteY208" fmla="*/ 125947 h 341489"/>
                    <a:gd name="connsiteX209" fmla="*/ 337723 w 430827"/>
                    <a:gd name="connsiteY209" fmla="*/ 109019 h 341489"/>
                    <a:gd name="connsiteX210" fmla="*/ 340328 w 430827"/>
                    <a:gd name="connsiteY210" fmla="*/ 104462 h 341489"/>
                    <a:gd name="connsiteX211" fmla="*/ 337723 w 430827"/>
                    <a:gd name="connsiteY211" fmla="*/ 112275 h 341489"/>
                    <a:gd name="connsiteX212" fmla="*/ 337072 w 430827"/>
                    <a:gd name="connsiteY212" fmla="*/ 116832 h 341489"/>
                    <a:gd name="connsiteX213" fmla="*/ 350094 w 430827"/>
                    <a:gd name="connsiteY213" fmla="*/ 137667 h 341489"/>
                    <a:gd name="connsiteX214" fmla="*/ 359860 w 430827"/>
                    <a:gd name="connsiteY214" fmla="*/ 152642 h 341489"/>
                    <a:gd name="connsiteX215" fmla="*/ 366371 w 430827"/>
                    <a:gd name="connsiteY215" fmla="*/ 159803 h 341489"/>
                    <a:gd name="connsiteX216" fmla="*/ 370928 w 430827"/>
                    <a:gd name="connsiteY216" fmla="*/ 161106 h 341489"/>
                    <a:gd name="connsiteX217" fmla="*/ 378741 w 430827"/>
                    <a:gd name="connsiteY217" fmla="*/ 159803 h 341489"/>
                    <a:gd name="connsiteX218" fmla="*/ 400227 w 430827"/>
                    <a:gd name="connsiteY218" fmla="*/ 117483 h 341489"/>
                    <a:gd name="connsiteX219" fmla="*/ 402180 w 430827"/>
                    <a:gd name="connsiteY219" fmla="*/ 107717 h 341489"/>
                    <a:gd name="connsiteX220" fmla="*/ 402831 w 430827"/>
                    <a:gd name="connsiteY220" fmla="*/ 107717 h 341489"/>
                    <a:gd name="connsiteX221" fmla="*/ 401529 w 430827"/>
                    <a:gd name="connsiteY221" fmla="*/ 116832 h 341489"/>
                    <a:gd name="connsiteX222" fmla="*/ 411946 w 430827"/>
                    <a:gd name="connsiteY222" fmla="*/ 103160 h 341489"/>
                    <a:gd name="connsiteX223" fmla="*/ 425619 w 430827"/>
                    <a:gd name="connsiteY223" fmla="*/ 85581 h 341489"/>
                    <a:gd name="connsiteX224" fmla="*/ 429525 w 430827"/>
                    <a:gd name="connsiteY224" fmla="*/ 82325 h 341489"/>
                    <a:gd name="connsiteX225" fmla="*/ 424317 w 430827"/>
                    <a:gd name="connsiteY225" fmla="*/ 83627 h 341489"/>
                    <a:gd name="connsiteX226" fmla="*/ 430828 w 430827"/>
                    <a:gd name="connsiteY226" fmla="*/ 75163 h 341489"/>
                    <a:gd name="connsiteX227" fmla="*/ 427572 w 430827"/>
                    <a:gd name="connsiteY227" fmla="*/ 73861 h 341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</a:cxnLst>
                  <a:rect l="l" t="t" r="r" b="b"/>
                  <a:pathLst>
                    <a:path w="430827" h="341489">
                      <a:moveTo>
                        <a:pt x="427572" y="73861"/>
                      </a:moveTo>
                      <a:cubicBezTo>
                        <a:pt x="426921" y="74512"/>
                        <a:pt x="422364" y="81023"/>
                        <a:pt x="421712" y="81023"/>
                      </a:cubicBezTo>
                      <a:cubicBezTo>
                        <a:pt x="423015" y="77768"/>
                        <a:pt x="429525" y="66699"/>
                        <a:pt x="427572" y="66048"/>
                      </a:cubicBezTo>
                      <a:cubicBezTo>
                        <a:pt x="424968" y="64746"/>
                        <a:pt x="418457" y="79721"/>
                        <a:pt x="418457" y="79721"/>
                      </a:cubicBezTo>
                      <a:cubicBezTo>
                        <a:pt x="419759" y="70606"/>
                        <a:pt x="418457" y="64095"/>
                        <a:pt x="417155" y="64095"/>
                      </a:cubicBezTo>
                      <a:cubicBezTo>
                        <a:pt x="415202" y="64746"/>
                        <a:pt x="415853" y="71257"/>
                        <a:pt x="415202" y="73861"/>
                      </a:cubicBezTo>
                      <a:cubicBezTo>
                        <a:pt x="414551" y="77117"/>
                        <a:pt x="413248" y="79721"/>
                        <a:pt x="411946" y="82976"/>
                      </a:cubicBezTo>
                      <a:cubicBezTo>
                        <a:pt x="411946" y="83627"/>
                        <a:pt x="409993" y="83627"/>
                        <a:pt x="409342" y="83627"/>
                      </a:cubicBezTo>
                      <a:cubicBezTo>
                        <a:pt x="408691" y="82976"/>
                        <a:pt x="408040" y="81674"/>
                        <a:pt x="408691" y="81023"/>
                      </a:cubicBezTo>
                      <a:cubicBezTo>
                        <a:pt x="409342" y="79070"/>
                        <a:pt x="410644" y="77768"/>
                        <a:pt x="411295" y="76465"/>
                      </a:cubicBezTo>
                      <a:cubicBezTo>
                        <a:pt x="412597" y="74512"/>
                        <a:pt x="413248" y="72559"/>
                        <a:pt x="411946" y="70606"/>
                      </a:cubicBezTo>
                      <a:cubicBezTo>
                        <a:pt x="404133" y="74512"/>
                        <a:pt x="395018" y="91440"/>
                        <a:pt x="398274" y="97951"/>
                      </a:cubicBezTo>
                      <a:cubicBezTo>
                        <a:pt x="400227" y="97300"/>
                        <a:pt x="404133" y="96649"/>
                        <a:pt x="404133" y="97300"/>
                      </a:cubicBezTo>
                      <a:cubicBezTo>
                        <a:pt x="402180" y="97951"/>
                        <a:pt x="400227" y="98602"/>
                        <a:pt x="398274" y="99904"/>
                      </a:cubicBezTo>
                      <a:cubicBezTo>
                        <a:pt x="396971" y="100555"/>
                        <a:pt x="395018" y="101858"/>
                        <a:pt x="394367" y="103160"/>
                      </a:cubicBezTo>
                      <a:cubicBezTo>
                        <a:pt x="388507" y="110973"/>
                        <a:pt x="383299" y="118786"/>
                        <a:pt x="378090" y="125947"/>
                      </a:cubicBezTo>
                      <a:cubicBezTo>
                        <a:pt x="372882" y="132458"/>
                        <a:pt x="365720" y="137667"/>
                        <a:pt x="366371" y="147433"/>
                      </a:cubicBezTo>
                      <a:cubicBezTo>
                        <a:pt x="365720" y="145480"/>
                        <a:pt x="365069" y="144178"/>
                        <a:pt x="365720" y="142875"/>
                      </a:cubicBezTo>
                      <a:cubicBezTo>
                        <a:pt x="366371" y="138969"/>
                        <a:pt x="367673" y="134411"/>
                        <a:pt x="368324" y="130505"/>
                      </a:cubicBezTo>
                      <a:cubicBezTo>
                        <a:pt x="369626" y="124645"/>
                        <a:pt x="369626" y="119437"/>
                        <a:pt x="366371" y="114228"/>
                      </a:cubicBezTo>
                      <a:cubicBezTo>
                        <a:pt x="363115" y="109019"/>
                        <a:pt x="359860" y="106415"/>
                        <a:pt x="354651" y="104462"/>
                      </a:cubicBezTo>
                      <a:cubicBezTo>
                        <a:pt x="354651" y="104462"/>
                        <a:pt x="353349" y="103811"/>
                        <a:pt x="353349" y="103811"/>
                      </a:cubicBezTo>
                      <a:cubicBezTo>
                        <a:pt x="355302" y="103811"/>
                        <a:pt x="358558" y="105764"/>
                        <a:pt x="361162" y="107066"/>
                      </a:cubicBezTo>
                      <a:cubicBezTo>
                        <a:pt x="362464" y="101858"/>
                        <a:pt x="360511" y="97300"/>
                        <a:pt x="355954" y="94696"/>
                      </a:cubicBezTo>
                      <a:cubicBezTo>
                        <a:pt x="354651" y="94045"/>
                        <a:pt x="353349" y="92742"/>
                        <a:pt x="352698" y="91440"/>
                      </a:cubicBezTo>
                      <a:cubicBezTo>
                        <a:pt x="350745" y="88836"/>
                        <a:pt x="349443" y="86232"/>
                        <a:pt x="348141" y="83627"/>
                      </a:cubicBezTo>
                      <a:cubicBezTo>
                        <a:pt x="351396" y="83627"/>
                        <a:pt x="352698" y="84929"/>
                        <a:pt x="354651" y="90138"/>
                      </a:cubicBezTo>
                      <a:cubicBezTo>
                        <a:pt x="355954" y="94045"/>
                        <a:pt x="359209" y="95347"/>
                        <a:pt x="362464" y="92742"/>
                      </a:cubicBezTo>
                      <a:cubicBezTo>
                        <a:pt x="363115" y="92091"/>
                        <a:pt x="363767" y="92091"/>
                        <a:pt x="365069" y="91440"/>
                      </a:cubicBezTo>
                      <a:cubicBezTo>
                        <a:pt x="365720" y="90789"/>
                        <a:pt x="367022" y="90138"/>
                        <a:pt x="367673" y="89487"/>
                      </a:cubicBezTo>
                      <a:cubicBezTo>
                        <a:pt x="368324" y="89487"/>
                        <a:pt x="368975" y="88836"/>
                        <a:pt x="369626" y="88836"/>
                      </a:cubicBezTo>
                      <a:cubicBezTo>
                        <a:pt x="370277" y="88836"/>
                        <a:pt x="371579" y="88185"/>
                        <a:pt x="372231" y="88185"/>
                      </a:cubicBezTo>
                      <a:cubicBezTo>
                        <a:pt x="372882" y="88185"/>
                        <a:pt x="374184" y="87534"/>
                        <a:pt x="374835" y="87534"/>
                      </a:cubicBezTo>
                      <a:cubicBezTo>
                        <a:pt x="378090" y="89487"/>
                        <a:pt x="378090" y="86883"/>
                        <a:pt x="378741" y="84929"/>
                      </a:cubicBezTo>
                      <a:cubicBezTo>
                        <a:pt x="380043" y="81674"/>
                        <a:pt x="381346" y="78419"/>
                        <a:pt x="383299" y="75163"/>
                      </a:cubicBezTo>
                      <a:cubicBezTo>
                        <a:pt x="385903" y="71257"/>
                        <a:pt x="388507" y="68001"/>
                        <a:pt x="391112" y="64095"/>
                      </a:cubicBezTo>
                      <a:cubicBezTo>
                        <a:pt x="391763" y="62793"/>
                        <a:pt x="393065" y="62142"/>
                        <a:pt x="394367" y="61491"/>
                      </a:cubicBezTo>
                      <a:cubicBezTo>
                        <a:pt x="396971" y="60840"/>
                        <a:pt x="397623" y="60189"/>
                        <a:pt x="397623" y="57584"/>
                      </a:cubicBezTo>
                      <a:cubicBezTo>
                        <a:pt x="397623" y="48469"/>
                        <a:pt x="394367" y="40656"/>
                        <a:pt x="388507" y="33494"/>
                      </a:cubicBezTo>
                      <a:cubicBezTo>
                        <a:pt x="385252" y="29588"/>
                        <a:pt x="380695" y="26332"/>
                        <a:pt x="375486" y="25030"/>
                      </a:cubicBezTo>
                      <a:cubicBezTo>
                        <a:pt x="377439" y="26984"/>
                        <a:pt x="380043" y="28286"/>
                        <a:pt x="381997" y="29588"/>
                      </a:cubicBezTo>
                      <a:cubicBezTo>
                        <a:pt x="383950" y="31541"/>
                        <a:pt x="385903" y="33494"/>
                        <a:pt x="387205" y="35448"/>
                      </a:cubicBezTo>
                      <a:cubicBezTo>
                        <a:pt x="387205" y="35448"/>
                        <a:pt x="386554" y="36099"/>
                        <a:pt x="386554" y="36099"/>
                      </a:cubicBezTo>
                      <a:cubicBezTo>
                        <a:pt x="379392" y="28286"/>
                        <a:pt x="370277" y="26332"/>
                        <a:pt x="361162" y="28286"/>
                      </a:cubicBezTo>
                      <a:cubicBezTo>
                        <a:pt x="351396" y="30239"/>
                        <a:pt x="345536" y="37401"/>
                        <a:pt x="341630" y="46516"/>
                      </a:cubicBezTo>
                      <a:cubicBezTo>
                        <a:pt x="344234" y="34796"/>
                        <a:pt x="352047" y="28286"/>
                        <a:pt x="363115" y="24379"/>
                      </a:cubicBezTo>
                      <a:cubicBezTo>
                        <a:pt x="352698" y="25030"/>
                        <a:pt x="347490" y="26984"/>
                        <a:pt x="342281" y="33494"/>
                      </a:cubicBezTo>
                      <a:cubicBezTo>
                        <a:pt x="337072" y="39354"/>
                        <a:pt x="333817" y="46516"/>
                        <a:pt x="337723" y="54329"/>
                      </a:cubicBezTo>
                      <a:cubicBezTo>
                        <a:pt x="342932" y="66048"/>
                        <a:pt x="335770" y="80372"/>
                        <a:pt x="322749" y="82325"/>
                      </a:cubicBezTo>
                      <a:cubicBezTo>
                        <a:pt x="322098" y="82325"/>
                        <a:pt x="321446" y="82325"/>
                        <a:pt x="320144" y="81674"/>
                      </a:cubicBezTo>
                      <a:cubicBezTo>
                        <a:pt x="322749" y="80372"/>
                        <a:pt x="324051" y="79721"/>
                        <a:pt x="326004" y="79070"/>
                      </a:cubicBezTo>
                      <a:cubicBezTo>
                        <a:pt x="332515" y="75814"/>
                        <a:pt x="335770" y="69955"/>
                        <a:pt x="336421" y="62793"/>
                      </a:cubicBezTo>
                      <a:cubicBezTo>
                        <a:pt x="337072" y="55631"/>
                        <a:pt x="333166" y="51073"/>
                        <a:pt x="327306" y="47167"/>
                      </a:cubicBezTo>
                      <a:cubicBezTo>
                        <a:pt x="320795" y="43261"/>
                        <a:pt x="314285" y="42609"/>
                        <a:pt x="307123" y="41958"/>
                      </a:cubicBezTo>
                      <a:cubicBezTo>
                        <a:pt x="312331" y="39354"/>
                        <a:pt x="317540" y="40656"/>
                        <a:pt x="324051" y="41307"/>
                      </a:cubicBezTo>
                      <a:cubicBezTo>
                        <a:pt x="321446" y="36099"/>
                        <a:pt x="295403" y="4196"/>
                        <a:pt x="279777" y="940"/>
                      </a:cubicBezTo>
                      <a:cubicBezTo>
                        <a:pt x="270011" y="-1013"/>
                        <a:pt x="259594" y="289"/>
                        <a:pt x="249828" y="2894"/>
                      </a:cubicBezTo>
                      <a:cubicBezTo>
                        <a:pt x="245270" y="4196"/>
                        <a:pt x="245270" y="4196"/>
                        <a:pt x="239411" y="5498"/>
                      </a:cubicBezTo>
                      <a:cubicBezTo>
                        <a:pt x="236806" y="6149"/>
                        <a:pt x="232900" y="8753"/>
                        <a:pt x="232900" y="8753"/>
                      </a:cubicBezTo>
                      <a:cubicBezTo>
                        <a:pt x="240713" y="6800"/>
                        <a:pt x="251130" y="2894"/>
                        <a:pt x="259594" y="3545"/>
                      </a:cubicBezTo>
                      <a:cubicBezTo>
                        <a:pt x="258943" y="4196"/>
                        <a:pt x="258943" y="4847"/>
                        <a:pt x="258943" y="4847"/>
                      </a:cubicBezTo>
                      <a:cubicBezTo>
                        <a:pt x="258292" y="4847"/>
                        <a:pt x="257641" y="5498"/>
                        <a:pt x="257641" y="5498"/>
                      </a:cubicBezTo>
                      <a:cubicBezTo>
                        <a:pt x="243968" y="7451"/>
                        <a:pt x="234202" y="11358"/>
                        <a:pt x="221180" y="16566"/>
                      </a:cubicBezTo>
                      <a:cubicBezTo>
                        <a:pt x="218576" y="17868"/>
                        <a:pt x="212716" y="20473"/>
                        <a:pt x="209461" y="20473"/>
                      </a:cubicBezTo>
                      <a:cubicBezTo>
                        <a:pt x="206857" y="20473"/>
                        <a:pt x="204252" y="19171"/>
                        <a:pt x="202299" y="19822"/>
                      </a:cubicBezTo>
                      <a:cubicBezTo>
                        <a:pt x="196440" y="21775"/>
                        <a:pt x="192533" y="19171"/>
                        <a:pt x="187324" y="17868"/>
                      </a:cubicBezTo>
                      <a:cubicBezTo>
                        <a:pt x="185371" y="17217"/>
                        <a:pt x="180814" y="15915"/>
                        <a:pt x="180163" y="17217"/>
                      </a:cubicBezTo>
                      <a:cubicBezTo>
                        <a:pt x="179511" y="19171"/>
                        <a:pt x="183418" y="19171"/>
                        <a:pt x="184069" y="19822"/>
                      </a:cubicBezTo>
                      <a:cubicBezTo>
                        <a:pt x="187324" y="21124"/>
                        <a:pt x="191231" y="21775"/>
                        <a:pt x="191231" y="23728"/>
                      </a:cubicBezTo>
                      <a:cubicBezTo>
                        <a:pt x="190580" y="25030"/>
                        <a:pt x="189278" y="24379"/>
                        <a:pt x="188627" y="24379"/>
                      </a:cubicBezTo>
                      <a:cubicBezTo>
                        <a:pt x="184720" y="23728"/>
                        <a:pt x="173001" y="23728"/>
                        <a:pt x="173001" y="26332"/>
                      </a:cubicBezTo>
                      <a:cubicBezTo>
                        <a:pt x="173001" y="28937"/>
                        <a:pt x="182116" y="27635"/>
                        <a:pt x="186673" y="28286"/>
                      </a:cubicBezTo>
                      <a:cubicBezTo>
                        <a:pt x="189278" y="28937"/>
                        <a:pt x="190580" y="29588"/>
                        <a:pt x="187975" y="30890"/>
                      </a:cubicBezTo>
                      <a:cubicBezTo>
                        <a:pt x="187324" y="31541"/>
                        <a:pt x="179511" y="34145"/>
                        <a:pt x="175605" y="36099"/>
                      </a:cubicBezTo>
                      <a:cubicBezTo>
                        <a:pt x="174954" y="36750"/>
                        <a:pt x="174303" y="37401"/>
                        <a:pt x="174303" y="38052"/>
                      </a:cubicBezTo>
                      <a:cubicBezTo>
                        <a:pt x="174303" y="38703"/>
                        <a:pt x="174303" y="39354"/>
                        <a:pt x="175605" y="39354"/>
                      </a:cubicBezTo>
                      <a:cubicBezTo>
                        <a:pt x="176907" y="39354"/>
                        <a:pt x="177558" y="39354"/>
                        <a:pt x="178860" y="38703"/>
                      </a:cubicBezTo>
                      <a:cubicBezTo>
                        <a:pt x="182767" y="36750"/>
                        <a:pt x="191882" y="33494"/>
                        <a:pt x="193184" y="34796"/>
                      </a:cubicBezTo>
                      <a:cubicBezTo>
                        <a:pt x="195137" y="36099"/>
                        <a:pt x="186022" y="42609"/>
                        <a:pt x="182767" y="45214"/>
                      </a:cubicBezTo>
                      <a:cubicBezTo>
                        <a:pt x="181465" y="46516"/>
                        <a:pt x="180814" y="47818"/>
                        <a:pt x="181465" y="47818"/>
                      </a:cubicBezTo>
                      <a:cubicBezTo>
                        <a:pt x="183418" y="49120"/>
                        <a:pt x="192533" y="42609"/>
                        <a:pt x="197091" y="38703"/>
                      </a:cubicBezTo>
                      <a:cubicBezTo>
                        <a:pt x="198393" y="37401"/>
                        <a:pt x="200997" y="38703"/>
                        <a:pt x="195788" y="47818"/>
                      </a:cubicBezTo>
                      <a:cubicBezTo>
                        <a:pt x="194486" y="50422"/>
                        <a:pt x="198393" y="53678"/>
                        <a:pt x="202299" y="44563"/>
                      </a:cubicBezTo>
                      <a:cubicBezTo>
                        <a:pt x="207508" y="32192"/>
                        <a:pt x="215321" y="30239"/>
                        <a:pt x="217925" y="28937"/>
                      </a:cubicBezTo>
                      <a:cubicBezTo>
                        <a:pt x="225738" y="26332"/>
                        <a:pt x="234853" y="25681"/>
                        <a:pt x="243317" y="23728"/>
                      </a:cubicBezTo>
                      <a:cubicBezTo>
                        <a:pt x="254385" y="21124"/>
                        <a:pt x="264152" y="21775"/>
                        <a:pt x="275220" y="23077"/>
                      </a:cubicBezTo>
                      <a:cubicBezTo>
                        <a:pt x="281731" y="23728"/>
                        <a:pt x="286939" y="26984"/>
                        <a:pt x="291497" y="31541"/>
                      </a:cubicBezTo>
                      <a:cubicBezTo>
                        <a:pt x="292148" y="32192"/>
                        <a:pt x="292148" y="32843"/>
                        <a:pt x="292799" y="34145"/>
                      </a:cubicBezTo>
                      <a:cubicBezTo>
                        <a:pt x="287590" y="30239"/>
                        <a:pt x="283033" y="26984"/>
                        <a:pt x="276522" y="26332"/>
                      </a:cubicBezTo>
                      <a:cubicBezTo>
                        <a:pt x="277173" y="28286"/>
                        <a:pt x="277824" y="29588"/>
                        <a:pt x="279126" y="31541"/>
                      </a:cubicBezTo>
                      <a:cubicBezTo>
                        <a:pt x="283033" y="38052"/>
                        <a:pt x="288241" y="43261"/>
                        <a:pt x="293450" y="48469"/>
                      </a:cubicBezTo>
                      <a:cubicBezTo>
                        <a:pt x="299310" y="53678"/>
                        <a:pt x="305170" y="58886"/>
                        <a:pt x="309727" y="64746"/>
                      </a:cubicBezTo>
                      <a:cubicBezTo>
                        <a:pt x="316238" y="71257"/>
                        <a:pt x="313634" y="83627"/>
                        <a:pt x="307774" y="87534"/>
                      </a:cubicBezTo>
                      <a:cubicBezTo>
                        <a:pt x="307774" y="86883"/>
                        <a:pt x="308425" y="86232"/>
                        <a:pt x="308425" y="85581"/>
                      </a:cubicBezTo>
                      <a:cubicBezTo>
                        <a:pt x="308425" y="84929"/>
                        <a:pt x="309076" y="84278"/>
                        <a:pt x="309076" y="83627"/>
                      </a:cubicBezTo>
                      <a:cubicBezTo>
                        <a:pt x="312982" y="75163"/>
                        <a:pt x="309727" y="68653"/>
                        <a:pt x="303867" y="62793"/>
                      </a:cubicBezTo>
                      <a:cubicBezTo>
                        <a:pt x="299310" y="58235"/>
                        <a:pt x="294101" y="54329"/>
                        <a:pt x="288893" y="50422"/>
                      </a:cubicBezTo>
                      <a:lnTo>
                        <a:pt x="290195" y="51725"/>
                      </a:lnTo>
                      <a:cubicBezTo>
                        <a:pt x="270662" y="70606"/>
                        <a:pt x="247875" y="89487"/>
                        <a:pt x="225087" y="105764"/>
                      </a:cubicBezTo>
                      <a:cubicBezTo>
                        <a:pt x="217274" y="110973"/>
                        <a:pt x="209461" y="116181"/>
                        <a:pt x="198393" y="116832"/>
                      </a:cubicBezTo>
                      <a:cubicBezTo>
                        <a:pt x="188627" y="117483"/>
                        <a:pt x="180163" y="122692"/>
                        <a:pt x="176256" y="131156"/>
                      </a:cubicBezTo>
                      <a:cubicBezTo>
                        <a:pt x="174303" y="135062"/>
                        <a:pt x="172350" y="140271"/>
                        <a:pt x="171047" y="144829"/>
                      </a:cubicBezTo>
                      <a:cubicBezTo>
                        <a:pt x="170396" y="146131"/>
                        <a:pt x="169745" y="148084"/>
                        <a:pt x="169745" y="149386"/>
                      </a:cubicBezTo>
                      <a:lnTo>
                        <a:pt x="169745" y="150037"/>
                      </a:lnTo>
                      <a:cubicBezTo>
                        <a:pt x="168443" y="154595"/>
                        <a:pt x="166490" y="159152"/>
                        <a:pt x="161281" y="161757"/>
                      </a:cubicBezTo>
                      <a:cubicBezTo>
                        <a:pt x="145004" y="168919"/>
                        <a:pt x="131983" y="179987"/>
                        <a:pt x="123519" y="194962"/>
                      </a:cubicBezTo>
                      <a:lnTo>
                        <a:pt x="123519" y="195613"/>
                      </a:lnTo>
                      <a:cubicBezTo>
                        <a:pt x="120263" y="200821"/>
                        <a:pt x="117659" y="206681"/>
                        <a:pt x="110497" y="208634"/>
                      </a:cubicBezTo>
                      <a:cubicBezTo>
                        <a:pt x="107893" y="209285"/>
                        <a:pt x="105940" y="209936"/>
                        <a:pt x="103335" y="210587"/>
                      </a:cubicBezTo>
                      <a:cubicBezTo>
                        <a:pt x="102033" y="210587"/>
                        <a:pt x="100080" y="211239"/>
                        <a:pt x="98778" y="211239"/>
                      </a:cubicBezTo>
                      <a:cubicBezTo>
                        <a:pt x="87058" y="214494"/>
                        <a:pt x="77292" y="221005"/>
                        <a:pt x="70781" y="232073"/>
                      </a:cubicBezTo>
                      <a:cubicBezTo>
                        <a:pt x="67526" y="237282"/>
                        <a:pt x="65573" y="243141"/>
                        <a:pt x="64271" y="251605"/>
                      </a:cubicBezTo>
                      <a:lnTo>
                        <a:pt x="63620" y="256163"/>
                      </a:lnTo>
                      <a:lnTo>
                        <a:pt x="61666" y="251605"/>
                      </a:lnTo>
                      <a:cubicBezTo>
                        <a:pt x="59713" y="247048"/>
                        <a:pt x="60364" y="243141"/>
                        <a:pt x="61666" y="239235"/>
                      </a:cubicBezTo>
                      <a:cubicBezTo>
                        <a:pt x="61015" y="239235"/>
                        <a:pt x="61015" y="239886"/>
                        <a:pt x="60364" y="239886"/>
                      </a:cubicBezTo>
                      <a:lnTo>
                        <a:pt x="59062" y="241188"/>
                      </a:lnTo>
                      <a:cubicBezTo>
                        <a:pt x="51249" y="247699"/>
                        <a:pt x="37577" y="260721"/>
                        <a:pt x="23904" y="278300"/>
                      </a:cubicBezTo>
                      <a:lnTo>
                        <a:pt x="23253" y="278300"/>
                      </a:lnTo>
                      <a:cubicBezTo>
                        <a:pt x="23253" y="278951"/>
                        <a:pt x="22602" y="279602"/>
                        <a:pt x="22602" y="280253"/>
                      </a:cubicBezTo>
                      <a:cubicBezTo>
                        <a:pt x="21951" y="283508"/>
                        <a:pt x="21300" y="286113"/>
                        <a:pt x="20648" y="289368"/>
                      </a:cubicBezTo>
                      <a:cubicBezTo>
                        <a:pt x="20648" y="290019"/>
                        <a:pt x="20648" y="291321"/>
                        <a:pt x="20648" y="292623"/>
                      </a:cubicBezTo>
                      <a:cubicBezTo>
                        <a:pt x="16742" y="287415"/>
                        <a:pt x="18695" y="283508"/>
                        <a:pt x="20648" y="279602"/>
                      </a:cubicBezTo>
                      <a:cubicBezTo>
                        <a:pt x="21300" y="278300"/>
                        <a:pt x="21300" y="277649"/>
                        <a:pt x="21951" y="276346"/>
                      </a:cubicBezTo>
                      <a:lnTo>
                        <a:pt x="21951" y="276346"/>
                      </a:lnTo>
                      <a:lnTo>
                        <a:pt x="21951" y="276346"/>
                      </a:lnTo>
                      <a:cubicBezTo>
                        <a:pt x="21951" y="274393"/>
                        <a:pt x="21951" y="273091"/>
                        <a:pt x="20648" y="272440"/>
                      </a:cubicBezTo>
                      <a:cubicBezTo>
                        <a:pt x="16091" y="271138"/>
                        <a:pt x="11533" y="271138"/>
                        <a:pt x="6976" y="273742"/>
                      </a:cubicBezTo>
                      <a:cubicBezTo>
                        <a:pt x="465" y="277649"/>
                        <a:pt x="-1488" y="285461"/>
                        <a:pt x="1116" y="293925"/>
                      </a:cubicBezTo>
                      <a:cubicBezTo>
                        <a:pt x="2418" y="297181"/>
                        <a:pt x="3069" y="301087"/>
                        <a:pt x="3069" y="304994"/>
                      </a:cubicBezTo>
                      <a:cubicBezTo>
                        <a:pt x="3069" y="310854"/>
                        <a:pt x="3069" y="316713"/>
                        <a:pt x="2418" y="322573"/>
                      </a:cubicBezTo>
                      <a:cubicBezTo>
                        <a:pt x="465" y="333641"/>
                        <a:pt x="8929" y="342105"/>
                        <a:pt x="19997" y="341454"/>
                      </a:cubicBezTo>
                      <a:cubicBezTo>
                        <a:pt x="21300" y="341454"/>
                        <a:pt x="22602" y="340803"/>
                        <a:pt x="24555" y="340152"/>
                      </a:cubicBezTo>
                      <a:cubicBezTo>
                        <a:pt x="23904" y="338850"/>
                        <a:pt x="23253" y="336897"/>
                        <a:pt x="21951" y="336246"/>
                      </a:cubicBezTo>
                      <a:cubicBezTo>
                        <a:pt x="16742" y="331688"/>
                        <a:pt x="15440" y="327782"/>
                        <a:pt x="19346" y="321922"/>
                      </a:cubicBezTo>
                      <a:cubicBezTo>
                        <a:pt x="26508" y="311505"/>
                        <a:pt x="31717" y="300436"/>
                        <a:pt x="33019" y="287415"/>
                      </a:cubicBezTo>
                      <a:cubicBezTo>
                        <a:pt x="33019" y="286113"/>
                        <a:pt x="33670" y="285461"/>
                        <a:pt x="34321" y="284810"/>
                      </a:cubicBezTo>
                      <a:cubicBezTo>
                        <a:pt x="34321" y="284810"/>
                        <a:pt x="34972" y="284810"/>
                        <a:pt x="34972" y="284810"/>
                      </a:cubicBezTo>
                      <a:cubicBezTo>
                        <a:pt x="34972" y="288066"/>
                        <a:pt x="34972" y="291321"/>
                        <a:pt x="34321" y="294577"/>
                      </a:cubicBezTo>
                      <a:cubicBezTo>
                        <a:pt x="35623" y="293274"/>
                        <a:pt x="36274" y="292623"/>
                        <a:pt x="36925" y="291321"/>
                      </a:cubicBezTo>
                      <a:cubicBezTo>
                        <a:pt x="45389" y="282206"/>
                        <a:pt x="54505" y="273742"/>
                        <a:pt x="66224" y="269185"/>
                      </a:cubicBezTo>
                      <a:cubicBezTo>
                        <a:pt x="82501" y="262674"/>
                        <a:pt x="97476" y="254210"/>
                        <a:pt x="109846" y="241839"/>
                      </a:cubicBezTo>
                      <a:cubicBezTo>
                        <a:pt x="113102" y="238584"/>
                        <a:pt x="116357" y="236631"/>
                        <a:pt x="120263" y="235980"/>
                      </a:cubicBezTo>
                      <a:cubicBezTo>
                        <a:pt x="122868" y="235328"/>
                        <a:pt x="124821" y="234026"/>
                        <a:pt x="127425" y="233375"/>
                      </a:cubicBezTo>
                      <a:cubicBezTo>
                        <a:pt x="130030" y="232073"/>
                        <a:pt x="134587" y="228818"/>
                        <a:pt x="137191" y="226864"/>
                      </a:cubicBezTo>
                      <a:cubicBezTo>
                        <a:pt x="135238" y="226864"/>
                        <a:pt x="131983" y="227516"/>
                        <a:pt x="129378" y="227516"/>
                      </a:cubicBezTo>
                      <a:lnTo>
                        <a:pt x="131983" y="225562"/>
                      </a:lnTo>
                      <a:cubicBezTo>
                        <a:pt x="140447" y="224911"/>
                        <a:pt x="152166" y="221656"/>
                        <a:pt x="160630" y="218400"/>
                      </a:cubicBezTo>
                      <a:cubicBezTo>
                        <a:pt x="176907" y="212541"/>
                        <a:pt x="190580" y="202775"/>
                        <a:pt x="200997" y="189102"/>
                      </a:cubicBezTo>
                      <a:cubicBezTo>
                        <a:pt x="202299" y="187149"/>
                        <a:pt x="203601" y="187149"/>
                        <a:pt x="204903" y="188451"/>
                      </a:cubicBezTo>
                      <a:cubicBezTo>
                        <a:pt x="216623" y="198868"/>
                        <a:pt x="228993" y="207332"/>
                        <a:pt x="242666" y="213843"/>
                      </a:cubicBezTo>
                      <a:cubicBezTo>
                        <a:pt x="247224" y="215796"/>
                        <a:pt x="251130" y="218400"/>
                        <a:pt x="255688" y="219052"/>
                      </a:cubicBezTo>
                      <a:cubicBezTo>
                        <a:pt x="262198" y="220354"/>
                        <a:pt x="269360" y="221656"/>
                        <a:pt x="275220" y="224911"/>
                      </a:cubicBezTo>
                      <a:cubicBezTo>
                        <a:pt x="277173" y="226213"/>
                        <a:pt x="279126" y="227516"/>
                        <a:pt x="280429" y="228818"/>
                      </a:cubicBezTo>
                      <a:cubicBezTo>
                        <a:pt x="279126" y="228818"/>
                        <a:pt x="277824" y="228818"/>
                        <a:pt x="277173" y="228167"/>
                      </a:cubicBezTo>
                      <a:cubicBezTo>
                        <a:pt x="261547" y="219703"/>
                        <a:pt x="245270" y="219703"/>
                        <a:pt x="229644" y="228167"/>
                      </a:cubicBezTo>
                      <a:cubicBezTo>
                        <a:pt x="226389" y="230120"/>
                        <a:pt x="223134" y="232724"/>
                        <a:pt x="219878" y="234677"/>
                      </a:cubicBezTo>
                      <a:cubicBezTo>
                        <a:pt x="206857" y="240537"/>
                        <a:pt x="192533" y="244444"/>
                        <a:pt x="178209" y="245746"/>
                      </a:cubicBezTo>
                      <a:cubicBezTo>
                        <a:pt x="175605" y="245746"/>
                        <a:pt x="173652" y="247048"/>
                        <a:pt x="174303" y="249652"/>
                      </a:cubicBezTo>
                      <a:cubicBezTo>
                        <a:pt x="174954" y="252908"/>
                        <a:pt x="176256" y="256814"/>
                        <a:pt x="176907" y="260069"/>
                      </a:cubicBezTo>
                      <a:cubicBezTo>
                        <a:pt x="171699" y="256163"/>
                        <a:pt x="171047" y="250954"/>
                        <a:pt x="172350" y="245095"/>
                      </a:cubicBezTo>
                      <a:cubicBezTo>
                        <a:pt x="165188" y="245095"/>
                        <a:pt x="159328" y="247699"/>
                        <a:pt x="154771" y="252908"/>
                      </a:cubicBezTo>
                      <a:cubicBezTo>
                        <a:pt x="153468" y="254210"/>
                        <a:pt x="152817" y="256163"/>
                        <a:pt x="153468" y="258116"/>
                      </a:cubicBezTo>
                      <a:cubicBezTo>
                        <a:pt x="154119" y="263325"/>
                        <a:pt x="158026" y="265929"/>
                        <a:pt x="161932" y="269185"/>
                      </a:cubicBezTo>
                      <a:cubicBezTo>
                        <a:pt x="164537" y="271138"/>
                        <a:pt x="166490" y="273091"/>
                        <a:pt x="167792" y="275695"/>
                      </a:cubicBezTo>
                      <a:cubicBezTo>
                        <a:pt x="169745" y="280904"/>
                        <a:pt x="170396" y="286764"/>
                        <a:pt x="172350" y="291972"/>
                      </a:cubicBezTo>
                      <a:cubicBezTo>
                        <a:pt x="174954" y="299785"/>
                        <a:pt x="179511" y="306947"/>
                        <a:pt x="186022" y="311505"/>
                      </a:cubicBezTo>
                      <a:cubicBezTo>
                        <a:pt x="187975" y="312807"/>
                        <a:pt x="189929" y="313458"/>
                        <a:pt x="192533" y="312156"/>
                      </a:cubicBezTo>
                      <a:cubicBezTo>
                        <a:pt x="194486" y="310202"/>
                        <a:pt x="196440" y="308249"/>
                        <a:pt x="195788" y="305645"/>
                      </a:cubicBezTo>
                      <a:cubicBezTo>
                        <a:pt x="195137" y="303692"/>
                        <a:pt x="193835" y="301738"/>
                        <a:pt x="192533" y="299785"/>
                      </a:cubicBezTo>
                      <a:cubicBezTo>
                        <a:pt x="186022" y="297181"/>
                        <a:pt x="184720" y="294577"/>
                        <a:pt x="185371" y="290670"/>
                      </a:cubicBezTo>
                      <a:cubicBezTo>
                        <a:pt x="186022" y="284810"/>
                        <a:pt x="186673" y="278951"/>
                        <a:pt x="187975" y="273091"/>
                      </a:cubicBezTo>
                      <a:cubicBezTo>
                        <a:pt x="188627" y="269185"/>
                        <a:pt x="189929" y="265278"/>
                        <a:pt x="193835" y="263976"/>
                      </a:cubicBezTo>
                      <a:cubicBezTo>
                        <a:pt x="197742" y="262674"/>
                        <a:pt x="201648" y="261372"/>
                        <a:pt x="205555" y="261372"/>
                      </a:cubicBezTo>
                      <a:cubicBezTo>
                        <a:pt x="218576" y="260069"/>
                        <a:pt x="231598" y="259418"/>
                        <a:pt x="244619" y="258116"/>
                      </a:cubicBezTo>
                      <a:cubicBezTo>
                        <a:pt x="250479" y="257465"/>
                        <a:pt x="256990" y="256163"/>
                        <a:pt x="262849" y="255512"/>
                      </a:cubicBezTo>
                      <a:cubicBezTo>
                        <a:pt x="248526" y="254861"/>
                        <a:pt x="234853" y="253559"/>
                        <a:pt x="221180" y="249652"/>
                      </a:cubicBezTo>
                      <a:cubicBezTo>
                        <a:pt x="222483" y="249001"/>
                        <a:pt x="223785" y="249001"/>
                        <a:pt x="225087" y="249001"/>
                      </a:cubicBezTo>
                      <a:cubicBezTo>
                        <a:pt x="232249" y="249652"/>
                        <a:pt x="239411" y="250954"/>
                        <a:pt x="246572" y="251605"/>
                      </a:cubicBezTo>
                      <a:cubicBezTo>
                        <a:pt x="257641" y="252256"/>
                        <a:pt x="268709" y="252256"/>
                        <a:pt x="279777" y="249001"/>
                      </a:cubicBezTo>
                      <a:cubicBezTo>
                        <a:pt x="290195" y="245746"/>
                        <a:pt x="294752" y="239235"/>
                        <a:pt x="294101" y="227516"/>
                      </a:cubicBezTo>
                      <a:cubicBezTo>
                        <a:pt x="294101" y="225562"/>
                        <a:pt x="293450" y="223609"/>
                        <a:pt x="292799" y="222307"/>
                      </a:cubicBezTo>
                      <a:cubicBezTo>
                        <a:pt x="294752" y="224260"/>
                        <a:pt x="296054" y="232724"/>
                        <a:pt x="294101" y="238584"/>
                      </a:cubicBezTo>
                      <a:cubicBezTo>
                        <a:pt x="296705" y="230771"/>
                        <a:pt x="299310" y="226213"/>
                        <a:pt x="294101" y="215796"/>
                      </a:cubicBezTo>
                      <a:cubicBezTo>
                        <a:pt x="293450" y="214494"/>
                        <a:pt x="292148" y="211239"/>
                        <a:pt x="292148" y="211239"/>
                      </a:cubicBezTo>
                      <a:cubicBezTo>
                        <a:pt x="286288" y="193659"/>
                        <a:pt x="276522" y="179336"/>
                        <a:pt x="261547" y="168267"/>
                      </a:cubicBezTo>
                      <a:cubicBezTo>
                        <a:pt x="257641" y="165663"/>
                        <a:pt x="253734" y="163059"/>
                        <a:pt x="250479" y="159803"/>
                      </a:cubicBezTo>
                      <a:cubicBezTo>
                        <a:pt x="242666" y="150688"/>
                        <a:pt x="233551" y="144178"/>
                        <a:pt x="223134" y="141573"/>
                      </a:cubicBezTo>
                      <a:lnTo>
                        <a:pt x="225738" y="139620"/>
                      </a:lnTo>
                      <a:cubicBezTo>
                        <a:pt x="231598" y="141573"/>
                        <a:pt x="237457" y="144178"/>
                        <a:pt x="242666" y="147433"/>
                      </a:cubicBezTo>
                      <a:cubicBezTo>
                        <a:pt x="240062" y="142224"/>
                        <a:pt x="236155" y="138318"/>
                        <a:pt x="232249" y="134411"/>
                      </a:cubicBezTo>
                      <a:lnTo>
                        <a:pt x="233551" y="133109"/>
                      </a:lnTo>
                      <a:cubicBezTo>
                        <a:pt x="234202" y="133109"/>
                        <a:pt x="234202" y="133760"/>
                        <a:pt x="234853" y="133760"/>
                      </a:cubicBezTo>
                      <a:cubicBezTo>
                        <a:pt x="238760" y="136365"/>
                        <a:pt x="241364" y="139620"/>
                        <a:pt x="244619" y="142875"/>
                      </a:cubicBezTo>
                      <a:cubicBezTo>
                        <a:pt x="243317" y="137667"/>
                        <a:pt x="241364" y="133109"/>
                        <a:pt x="238108" y="129854"/>
                      </a:cubicBezTo>
                      <a:lnTo>
                        <a:pt x="240062" y="128552"/>
                      </a:lnTo>
                      <a:cubicBezTo>
                        <a:pt x="243968" y="132458"/>
                        <a:pt x="246572" y="137016"/>
                        <a:pt x="248526" y="142875"/>
                      </a:cubicBezTo>
                      <a:cubicBezTo>
                        <a:pt x="249828" y="136365"/>
                        <a:pt x="249177" y="129854"/>
                        <a:pt x="246572" y="123994"/>
                      </a:cubicBezTo>
                      <a:lnTo>
                        <a:pt x="247875" y="123343"/>
                      </a:lnTo>
                      <a:cubicBezTo>
                        <a:pt x="247875" y="123343"/>
                        <a:pt x="247875" y="123994"/>
                        <a:pt x="248526" y="123994"/>
                      </a:cubicBezTo>
                      <a:cubicBezTo>
                        <a:pt x="251781" y="130505"/>
                        <a:pt x="252432" y="137016"/>
                        <a:pt x="252432" y="144178"/>
                      </a:cubicBezTo>
                      <a:cubicBezTo>
                        <a:pt x="258943" y="135062"/>
                        <a:pt x="261547" y="124645"/>
                        <a:pt x="261547" y="113577"/>
                      </a:cubicBezTo>
                      <a:lnTo>
                        <a:pt x="262849" y="112926"/>
                      </a:lnTo>
                      <a:lnTo>
                        <a:pt x="262849" y="112926"/>
                      </a:lnTo>
                      <a:cubicBezTo>
                        <a:pt x="264152" y="117483"/>
                        <a:pt x="263501" y="122041"/>
                        <a:pt x="262198" y="126598"/>
                      </a:cubicBezTo>
                      <a:cubicBezTo>
                        <a:pt x="260896" y="132458"/>
                        <a:pt x="258292" y="138318"/>
                        <a:pt x="256339" y="144178"/>
                      </a:cubicBezTo>
                      <a:cubicBezTo>
                        <a:pt x="263501" y="141573"/>
                        <a:pt x="270662" y="139620"/>
                        <a:pt x="277824" y="137016"/>
                      </a:cubicBezTo>
                      <a:cubicBezTo>
                        <a:pt x="281080" y="135714"/>
                        <a:pt x="284335" y="135062"/>
                        <a:pt x="287590" y="133109"/>
                      </a:cubicBezTo>
                      <a:cubicBezTo>
                        <a:pt x="294101" y="129203"/>
                        <a:pt x="300612" y="127250"/>
                        <a:pt x="307774" y="125947"/>
                      </a:cubicBezTo>
                      <a:cubicBezTo>
                        <a:pt x="322749" y="123343"/>
                        <a:pt x="330562" y="122692"/>
                        <a:pt x="337723" y="109019"/>
                      </a:cubicBezTo>
                      <a:cubicBezTo>
                        <a:pt x="338374" y="107717"/>
                        <a:pt x="339677" y="105764"/>
                        <a:pt x="340328" y="104462"/>
                      </a:cubicBezTo>
                      <a:cubicBezTo>
                        <a:pt x="340328" y="104462"/>
                        <a:pt x="340979" y="107717"/>
                        <a:pt x="337723" y="112275"/>
                      </a:cubicBezTo>
                      <a:cubicBezTo>
                        <a:pt x="337072" y="113577"/>
                        <a:pt x="336421" y="115530"/>
                        <a:pt x="337072" y="116832"/>
                      </a:cubicBezTo>
                      <a:cubicBezTo>
                        <a:pt x="339677" y="125296"/>
                        <a:pt x="344234" y="131807"/>
                        <a:pt x="350094" y="137667"/>
                      </a:cubicBezTo>
                      <a:cubicBezTo>
                        <a:pt x="354651" y="142224"/>
                        <a:pt x="357907" y="147433"/>
                        <a:pt x="359860" y="152642"/>
                      </a:cubicBezTo>
                      <a:cubicBezTo>
                        <a:pt x="361162" y="155897"/>
                        <a:pt x="363115" y="158501"/>
                        <a:pt x="366371" y="159803"/>
                      </a:cubicBezTo>
                      <a:cubicBezTo>
                        <a:pt x="367673" y="160455"/>
                        <a:pt x="369626" y="160455"/>
                        <a:pt x="370928" y="161106"/>
                      </a:cubicBezTo>
                      <a:cubicBezTo>
                        <a:pt x="374835" y="163059"/>
                        <a:pt x="376137" y="163059"/>
                        <a:pt x="378741" y="159803"/>
                      </a:cubicBezTo>
                      <a:cubicBezTo>
                        <a:pt x="389810" y="147433"/>
                        <a:pt x="397623" y="133760"/>
                        <a:pt x="400227" y="117483"/>
                      </a:cubicBezTo>
                      <a:cubicBezTo>
                        <a:pt x="400878" y="114228"/>
                        <a:pt x="401529" y="110973"/>
                        <a:pt x="402180" y="107717"/>
                      </a:cubicBezTo>
                      <a:cubicBezTo>
                        <a:pt x="402180" y="107717"/>
                        <a:pt x="402831" y="107717"/>
                        <a:pt x="402831" y="107717"/>
                      </a:cubicBezTo>
                      <a:cubicBezTo>
                        <a:pt x="402831" y="109670"/>
                        <a:pt x="401529" y="114879"/>
                        <a:pt x="401529" y="116832"/>
                      </a:cubicBezTo>
                      <a:cubicBezTo>
                        <a:pt x="403482" y="112275"/>
                        <a:pt x="408040" y="105764"/>
                        <a:pt x="411946" y="103160"/>
                      </a:cubicBezTo>
                      <a:cubicBezTo>
                        <a:pt x="419108" y="99253"/>
                        <a:pt x="419759" y="91440"/>
                        <a:pt x="425619" y="85581"/>
                      </a:cubicBezTo>
                      <a:cubicBezTo>
                        <a:pt x="428874" y="83627"/>
                        <a:pt x="429525" y="82325"/>
                        <a:pt x="429525" y="82325"/>
                      </a:cubicBezTo>
                      <a:cubicBezTo>
                        <a:pt x="429525" y="79721"/>
                        <a:pt x="424317" y="84278"/>
                        <a:pt x="424317" y="83627"/>
                      </a:cubicBezTo>
                      <a:cubicBezTo>
                        <a:pt x="427572" y="80372"/>
                        <a:pt x="427572" y="79070"/>
                        <a:pt x="430828" y="75163"/>
                      </a:cubicBezTo>
                      <a:cubicBezTo>
                        <a:pt x="430176" y="73861"/>
                        <a:pt x="429525" y="71908"/>
                        <a:pt x="427572" y="73861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7" name="Полилиния: фигура 446">
                  <a:extLst>
                    <a:ext uri="{FF2B5EF4-FFF2-40B4-BE49-F238E27FC236}">
                      <a16:creationId xmlns:a16="http://schemas.microsoft.com/office/drawing/2014/main" id="{7AC2F528-DCE4-6F3E-BB22-11FF230C5E26}"/>
                    </a:ext>
                  </a:extLst>
                </p:cNvPr>
                <p:cNvSpPr/>
                <p:nvPr/>
              </p:nvSpPr>
              <p:spPr>
                <a:xfrm>
                  <a:off x="6636202" y="9928950"/>
                  <a:ext cx="136726" cy="18230"/>
                </a:xfrm>
                <a:custGeom>
                  <a:avLst/>
                  <a:gdLst>
                    <a:gd name="connsiteX0" fmla="*/ 136726 w 136726"/>
                    <a:gd name="connsiteY0" fmla="*/ 0 h 18230"/>
                    <a:gd name="connsiteX1" fmla="*/ 0 w 136726"/>
                    <a:gd name="connsiteY1" fmla="*/ 12370 h 18230"/>
                    <a:gd name="connsiteX2" fmla="*/ 117845 w 136726"/>
                    <a:gd name="connsiteY2" fmla="*/ 18230 h 18230"/>
                    <a:gd name="connsiteX3" fmla="*/ 136726 w 136726"/>
                    <a:gd name="connsiteY3" fmla="*/ 0 h 18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6726" h="18230">
                      <a:moveTo>
                        <a:pt x="136726" y="0"/>
                      </a:moveTo>
                      <a:lnTo>
                        <a:pt x="0" y="12370"/>
                      </a:lnTo>
                      <a:lnTo>
                        <a:pt x="117845" y="18230"/>
                      </a:lnTo>
                      <a:cubicBezTo>
                        <a:pt x="125658" y="10417"/>
                        <a:pt x="132169" y="4558"/>
                        <a:pt x="136726" y="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" name="Полилиния: фигура 447">
                  <a:extLst>
                    <a:ext uri="{FF2B5EF4-FFF2-40B4-BE49-F238E27FC236}">
                      <a16:creationId xmlns:a16="http://schemas.microsoft.com/office/drawing/2014/main" id="{DEE0BBA7-3AA4-3DB2-3E90-5084E6C2B845}"/>
                    </a:ext>
                  </a:extLst>
                </p:cNvPr>
                <p:cNvSpPr/>
                <p:nvPr/>
              </p:nvSpPr>
              <p:spPr>
                <a:xfrm>
                  <a:off x="6636202" y="9879468"/>
                  <a:ext cx="203136" cy="19532"/>
                </a:xfrm>
                <a:custGeom>
                  <a:avLst/>
                  <a:gdLst>
                    <a:gd name="connsiteX0" fmla="*/ 179697 w 203136"/>
                    <a:gd name="connsiteY0" fmla="*/ 16277 h 19532"/>
                    <a:gd name="connsiteX1" fmla="*/ 184255 w 203136"/>
                    <a:gd name="connsiteY1" fmla="*/ 15626 h 19532"/>
                    <a:gd name="connsiteX2" fmla="*/ 190766 w 203136"/>
                    <a:gd name="connsiteY2" fmla="*/ 14324 h 19532"/>
                    <a:gd name="connsiteX3" fmla="*/ 201834 w 203136"/>
                    <a:gd name="connsiteY3" fmla="*/ 2604 h 19532"/>
                    <a:gd name="connsiteX4" fmla="*/ 201834 w 203136"/>
                    <a:gd name="connsiteY4" fmla="*/ 1953 h 19532"/>
                    <a:gd name="connsiteX5" fmla="*/ 203136 w 203136"/>
                    <a:gd name="connsiteY5" fmla="*/ 0 h 19532"/>
                    <a:gd name="connsiteX6" fmla="*/ 0 w 203136"/>
                    <a:gd name="connsiteY6" fmla="*/ 13673 h 19532"/>
                    <a:gd name="connsiteX7" fmla="*/ 169931 w 203136"/>
                    <a:gd name="connsiteY7" fmla="*/ 19532 h 19532"/>
                    <a:gd name="connsiteX8" fmla="*/ 179697 w 203136"/>
                    <a:gd name="connsiteY8" fmla="*/ 16277 h 19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3136" h="19532">
                      <a:moveTo>
                        <a:pt x="179697" y="16277"/>
                      </a:moveTo>
                      <a:cubicBezTo>
                        <a:pt x="181000" y="15626"/>
                        <a:pt x="182953" y="15626"/>
                        <a:pt x="184255" y="15626"/>
                      </a:cubicBezTo>
                      <a:cubicBezTo>
                        <a:pt x="186859" y="14975"/>
                        <a:pt x="188813" y="14975"/>
                        <a:pt x="190766" y="14324"/>
                      </a:cubicBezTo>
                      <a:cubicBezTo>
                        <a:pt x="196626" y="12370"/>
                        <a:pt x="199230" y="7813"/>
                        <a:pt x="201834" y="2604"/>
                      </a:cubicBezTo>
                      <a:lnTo>
                        <a:pt x="201834" y="1953"/>
                      </a:lnTo>
                      <a:cubicBezTo>
                        <a:pt x="202485" y="1302"/>
                        <a:pt x="203136" y="651"/>
                        <a:pt x="203136" y="0"/>
                      </a:cubicBezTo>
                      <a:lnTo>
                        <a:pt x="0" y="13673"/>
                      </a:lnTo>
                      <a:lnTo>
                        <a:pt x="169931" y="19532"/>
                      </a:lnTo>
                      <a:cubicBezTo>
                        <a:pt x="173187" y="18230"/>
                        <a:pt x="176442" y="16928"/>
                        <a:pt x="179697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9" name="Полилиния: фигура 448">
                  <a:extLst>
                    <a:ext uri="{FF2B5EF4-FFF2-40B4-BE49-F238E27FC236}">
                      <a16:creationId xmlns:a16="http://schemas.microsoft.com/office/drawing/2014/main" id="{A39DD78B-101E-2F3B-27E9-5563F7391010}"/>
                    </a:ext>
                  </a:extLst>
                </p:cNvPr>
                <p:cNvSpPr/>
                <p:nvPr/>
              </p:nvSpPr>
              <p:spPr>
                <a:xfrm>
                  <a:off x="6636202" y="9902255"/>
                  <a:ext cx="164722" cy="18230"/>
                </a:xfrm>
                <a:custGeom>
                  <a:avLst/>
                  <a:gdLst>
                    <a:gd name="connsiteX0" fmla="*/ 149748 w 164722"/>
                    <a:gd name="connsiteY0" fmla="*/ 15626 h 18230"/>
                    <a:gd name="connsiteX1" fmla="*/ 164723 w 164722"/>
                    <a:gd name="connsiteY1" fmla="*/ 0 h 18230"/>
                    <a:gd name="connsiteX2" fmla="*/ 0 w 164722"/>
                    <a:gd name="connsiteY2" fmla="*/ 14324 h 18230"/>
                    <a:gd name="connsiteX3" fmla="*/ 148446 w 164722"/>
                    <a:gd name="connsiteY3" fmla="*/ 18230 h 18230"/>
                    <a:gd name="connsiteX4" fmla="*/ 149748 w 164722"/>
                    <a:gd name="connsiteY4" fmla="*/ 15626 h 18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22" h="18230">
                      <a:moveTo>
                        <a:pt x="149748" y="15626"/>
                      </a:moveTo>
                      <a:cubicBezTo>
                        <a:pt x="153654" y="9115"/>
                        <a:pt x="158863" y="3906"/>
                        <a:pt x="164723" y="0"/>
                      </a:cubicBezTo>
                      <a:lnTo>
                        <a:pt x="0" y="14324"/>
                      </a:lnTo>
                      <a:lnTo>
                        <a:pt x="148446" y="18230"/>
                      </a:lnTo>
                      <a:cubicBezTo>
                        <a:pt x="149097" y="17579"/>
                        <a:pt x="149748" y="16277"/>
                        <a:pt x="149748" y="1562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23" name="Рисунок 179">
                <a:extLst>
                  <a:ext uri="{FF2B5EF4-FFF2-40B4-BE49-F238E27FC236}">
                    <a16:creationId xmlns:a16="http://schemas.microsoft.com/office/drawing/2014/main" id="{C52FDC0B-A968-1E0C-D84C-0DBC35243342}"/>
                  </a:ext>
                </a:extLst>
              </p:cNvPr>
              <p:cNvGrpSpPr/>
              <p:nvPr/>
            </p:nvGrpSpPr>
            <p:grpSpPr>
              <a:xfrm>
                <a:off x="6707169" y="9507505"/>
                <a:ext cx="391297" cy="638904"/>
                <a:chOff x="6707169" y="9507505"/>
                <a:chExt cx="391297" cy="638904"/>
              </a:xfrm>
              <a:grpFill/>
            </p:grpSpPr>
            <p:sp>
              <p:nvSpPr>
                <p:cNvPr id="424" name="Полилиния: фигура 423">
                  <a:extLst>
                    <a:ext uri="{FF2B5EF4-FFF2-40B4-BE49-F238E27FC236}">
                      <a16:creationId xmlns:a16="http://schemas.microsoft.com/office/drawing/2014/main" id="{F4A6E6CB-784D-38F8-19AF-65F7A7023DAF}"/>
                    </a:ext>
                  </a:extLst>
                </p:cNvPr>
                <p:cNvSpPr/>
                <p:nvPr/>
              </p:nvSpPr>
              <p:spPr>
                <a:xfrm>
                  <a:off x="6707169" y="9507505"/>
                  <a:ext cx="390646" cy="232819"/>
                </a:xfrm>
                <a:custGeom>
                  <a:avLst/>
                  <a:gdLst>
                    <a:gd name="connsiteX0" fmla="*/ 9766 w 390646"/>
                    <a:gd name="connsiteY0" fmla="*/ 232631 h 232819"/>
                    <a:gd name="connsiteX1" fmla="*/ 9766 w 390646"/>
                    <a:gd name="connsiteY1" fmla="*/ 82884 h 232819"/>
                    <a:gd name="connsiteX2" fmla="*/ 53388 w 390646"/>
                    <a:gd name="connsiteY2" fmla="*/ 32751 h 232819"/>
                    <a:gd name="connsiteX3" fmla="*/ 329445 w 390646"/>
                    <a:gd name="connsiteY3" fmla="*/ 8661 h 232819"/>
                    <a:gd name="connsiteX4" fmla="*/ 334003 w 390646"/>
                    <a:gd name="connsiteY4" fmla="*/ 8661 h 232819"/>
                    <a:gd name="connsiteX5" fmla="*/ 366557 w 390646"/>
                    <a:gd name="connsiteY5" fmla="*/ 21031 h 232819"/>
                    <a:gd name="connsiteX6" fmla="*/ 382183 w 390646"/>
                    <a:gd name="connsiteY6" fmla="*/ 56189 h 232819"/>
                    <a:gd name="connsiteX7" fmla="*/ 382183 w 390646"/>
                    <a:gd name="connsiteY7" fmla="*/ 182498 h 232819"/>
                    <a:gd name="connsiteX8" fmla="*/ 390647 w 390646"/>
                    <a:gd name="connsiteY8" fmla="*/ 178592 h 232819"/>
                    <a:gd name="connsiteX9" fmla="*/ 390647 w 390646"/>
                    <a:gd name="connsiteY9" fmla="*/ 55538 h 232819"/>
                    <a:gd name="connsiteX10" fmla="*/ 372417 w 390646"/>
                    <a:gd name="connsiteY10" fmla="*/ 14520 h 232819"/>
                    <a:gd name="connsiteX11" fmla="*/ 328143 w 390646"/>
                    <a:gd name="connsiteY11" fmla="*/ 197 h 232819"/>
                    <a:gd name="connsiteX12" fmla="*/ 51435 w 390646"/>
                    <a:gd name="connsiteY12" fmla="*/ 24287 h 232819"/>
                    <a:gd name="connsiteX13" fmla="*/ 0 w 390646"/>
                    <a:gd name="connsiteY13" fmla="*/ 82884 h 232819"/>
                    <a:gd name="connsiteX14" fmla="*/ 0 w 390646"/>
                    <a:gd name="connsiteY14" fmla="*/ 232631 h 232819"/>
                    <a:gd name="connsiteX15" fmla="*/ 9766 w 390646"/>
                    <a:gd name="connsiteY15" fmla="*/ 232631 h 232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0646" h="232819">
                      <a:moveTo>
                        <a:pt x="9766" y="232631"/>
                      </a:moveTo>
                      <a:lnTo>
                        <a:pt x="9766" y="82884"/>
                      </a:lnTo>
                      <a:cubicBezTo>
                        <a:pt x="9766" y="57492"/>
                        <a:pt x="29299" y="34704"/>
                        <a:pt x="53388" y="32751"/>
                      </a:cubicBezTo>
                      <a:lnTo>
                        <a:pt x="329445" y="8661"/>
                      </a:lnTo>
                      <a:cubicBezTo>
                        <a:pt x="330748" y="8661"/>
                        <a:pt x="332701" y="8661"/>
                        <a:pt x="334003" y="8661"/>
                      </a:cubicBezTo>
                      <a:cubicBezTo>
                        <a:pt x="346373" y="8661"/>
                        <a:pt x="358093" y="13218"/>
                        <a:pt x="366557" y="21031"/>
                      </a:cubicBezTo>
                      <a:cubicBezTo>
                        <a:pt x="376323" y="30146"/>
                        <a:pt x="382183" y="42517"/>
                        <a:pt x="382183" y="56189"/>
                      </a:cubicBezTo>
                      <a:lnTo>
                        <a:pt x="382183" y="182498"/>
                      </a:lnTo>
                      <a:cubicBezTo>
                        <a:pt x="385438" y="181196"/>
                        <a:pt x="388042" y="179894"/>
                        <a:pt x="390647" y="178592"/>
                      </a:cubicBezTo>
                      <a:lnTo>
                        <a:pt x="390647" y="55538"/>
                      </a:lnTo>
                      <a:cubicBezTo>
                        <a:pt x="390647" y="39261"/>
                        <a:pt x="384136" y="24938"/>
                        <a:pt x="372417" y="14520"/>
                      </a:cubicBezTo>
                      <a:cubicBezTo>
                        <a:pt x="360697" y="4103"/>
                        <a:pt x="345071" y="-1106"/>
                        <a:pt x="328143" y="197"/>
                      </a:cubicBezTo>
                      <a:lnTo>
                        <a:pt x="51435" y="24287"/>
                      </a:lnTo>
                      <a:cubicBezTo>
                        <a:pt x="23439" y="26891"/>
                        <a:pt x="0" y="52934"/>
                        <a:pt x="0" y="82884"/>
                      </a:cubicBezTo>
                      <a:lnTo>
                        <a:pt x="0" y="232631"/>
                      </a:lnTo>
                      <a:cubicBezTo>
                        <a:pt x="3906" y="233283"/>
                        <a:pt x="6511" y="231980"/>
                        <a:pt x="9766" y="232631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" name="Полилиния: фигура 424">
                  <a:extLst>
                    <a:ext uri="{FF2B5EF4-FFF2-40B4-BE49-F238E27FC236}">
                      <a16:creationId xmlns:a16="http://schemas.microsoft.com/office/drawing/2014/main" id="{AA5074C6-CA7D-9093-126F-3373D25A1985}"/>
                    </a:ext>
                  </a:extLst>
                </p:cNvPr>
                <p:cNvSpPr/>
                <p:nvPr/>
              </p:nvSpPr>
              <p:spPr>
                <a:xfrm>
                  <a:off x="6707820" y="9870353"/>
                  <a:ext cx="390646" cy="276057"/>
                </a:xfrm>
                <a:custGeom>
                  <a:avLst/>
                  <a:gdLst>
                    <a:gd name="connsiteX0" fmla="*/ 382183 w 390646"/>
                    <a:gd name="connsiteY0" fmla="*/ 3906 h 276057"/>
                    <a:gd name="connsiteX1" fmla="*/ 382183 w 390646"/>
                    <a:gd name="connsiteY1" fmla="*/ 220715 h 276057"/>
                    <a:gd name="connsiteX2" fmla="*/ 366557 w 390646"/>
                    <a:gd name="connsiteY2" fmla="*/ 255874 h 276057"/>
                    <a:gd name="connsiteX3" fmla="*/ 328794 w 390646"/>
                    <a:gd name="connsiteY3" fmla="*/ 267593 h 276057"/>
                    <a:gd name="connsiteX4" fmla="*/ 52086 w 390646"/>
                    <a:gd name="connsiteY4" fmla="*/ 243503 h 276057"/>
                    <a:gd name="connsiteX5" fmla="*/ 8464 w 390646"/>
                    <a:gd name="connsiteY5" fmla="*/ 193370 h 276057"/>
                    <a:gd name="connsiteX6" fmla="*/ 8464 w 390646"/>
                    <a:gd name="connsiteY6" fmla="*/ 166676 h 276057"/>
                    <a:gd name="connsiteX7" fmla="*/ 0 w 390646"/>
                    <a:gd name="connsiteY7" fmla="*/ 166676 h 276057"/>
                    <a:gd name="connsiteX8" fmla="*/ 0 w 390646"/>
                    <a:gd name="connsiteY8" fmla="*/ 193370 h 276057"/>
                    <a:gd name="connsiteX9" fmla="*/ 51435 w 390646"/>
                    <a:gd name="connsiteY9" fmla="*/ 251967 h 276057"/>
                    <a:gd name="connsiteX10" fmla="*/ 328143 w 390646"/>
                    <a:gd name="connsiteY10" fmla="*/ 276057 h 276057"/>
                    <a:gd name="connsiteX11" fmla="*/ 334003 w 390646"/>
                    <a:gd name="connsiteY11" fmla="*/ 276057 h 276057"/>
                    <a:gd name="connsiteX12" fmla="*/ 372417 w 390646"/>
                    <a:gd name="connsiteY12" fmla="*/ 261733 h 276057"/>
                    <a:gd name="connsiteX13" fmla="*/ 390647 w 390646"/>
                    <a:gd name="connsiteY13" fmla="*/ 220715 h 276057"/>
                    <a:gd name="connsiteX14" fmla="*/ 390647 w 390646"/>
                    <a:gd name="connsiteY14" fmla="*/ 0 h 276057"/>
                    <a:gd name="connsiteX15" fmla="*/ 382183 w 390646"/>
                    <a:gd name="connsiteY15" fmla="*/ 3906 h 276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0646" h="276057">
                      <a:moveTo>
                        <a:pt x="382183" y="3906"/>
                      </a:moveTo>
                      <a:lnTo>
                        <a:pt x="382183" y="220715"/>
                      </a:lnTo>
                      <a:cubicBezTo>
                        <a:pt x="382183" y="234388"/>
                        <a:pt x="376974" y="246759"/>
                        <a:pt x="366557" y="255874"/>
                      </a:cubicBezTo>
                      <a:cubicBezTo>
                        <a:pt x="356791" y="264989"/>
                        <a:pt x="343118" y="268895"/>
                        <a:pt x="328794" y="267593"/>
                      </a:cubicBezTo>
                      <a:lnTo>
                        <a:pt x="52086" y="243503"/>
                      </a:lnTo>
                      <a:cubicBezTo>
                        <a:pt x="27996" y="241550"/>
                        <a:pt x="8464" y="218762"/>
                        <a:pt x="8464" y="193370"/>
                      </a:cubicBezTo>
                      <a:lnTo>
                        <a:pt x="8464" y="166676"/>
                      </a:lnTo>
                      <a:cubicBezTo>
                        <a:pt x="5860" y="167327"/>
                        <a:pt x="2604" y="166025"/>
                        <a:pt x="0" y="166676"/>
                      </a:cubicBezTo>
                      <a:lnTo>
                        <a:pt x="0" y="193370"/>
                      </a:lnTo>
                      <a:cubicBezTo>
                        <a:pt x="0" y="223320"/>
                        <a:pt x="22788" y="249363"/>
                        <a:pt x="51435" y="251967"/>
                      </a:cubicBezTo>
                      <a:lnTo>
                        <a:pt x="328143" y="276057"/>
                      </a:lnTo>
                      <a:cubicBezTo>
                        <a:pt x="330096" y="276057"/>
                        <a:pt x="332050" y="276057"/>
                        <a:pt x="334003" y="276057"/>
                      </a:cubicBezTo>
                      <a:cubicBezTo>
                        <a:pt x="348327" y="276057"/>
                        <a:pt x="361999" y="270848"/>
                        <a:pt x="372417" y="261733"/>
                      </a:cubicBezTo>
                      <a:cubicBezTo>
                        <a:pt x="384136" y="251316"/>
                        <a:pt x="390647" y="236992"/>
                        <a:pt x="390647" y="220715"/>
                      </a:cubicBezTo>
                      <a:lnTo>
                        <a:pt x="390647" y="0"/>
                      </a:lnTo>
                      <a:lnTo>
                        <a:pt x="382183" y="3906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</p:grp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7E6FABF3-765C-F117-71CB-0C0E331E3611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8756" y="3517900"/>
            <a:ext cx="9112564" cy="64426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9339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4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279EDB-2D63-D3D4-17B6-B3E26E87D9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380BB2C9-71B7-DB1C-266F-E4F5C501DE66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359694E0-CCBB-CB54-E55D-92075B1BC062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20FF843-EF43-17B1-23D2-0BBA92CBECB9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95B0FBC-57D5-A96B-382B-E3C6A6C6A77A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E6969D7-0B50-C820-F4FB-7E88B27E297F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42C74FB-1056-38A6-92D1-BF62529176CE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85DFDBF-C55A-38C3-4C0A-63D7184860C0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F4AF5A3-593D-58DE-DE70-97BA35C2101E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E023406-4EF5-6868-E55D-4B3AFBD7C951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23B2B89-8DDC-72F6-49BC-5E5AD66BBE6B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F0158DC-0D5B-44CC-CB33-3139B77992E9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4494392-F54F-5B96-3EC2-2E3578C1C47F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F23D369-C614-BE73-4092-7F9676DFF50C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3C7A68B8-8DEF-72D9-05F2-F65E441E34F7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8A1C9B3-91BF-808C-B7BC-C26FCAB961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A3E12DBF-BFC4-F330-A893-43F26FBEFC2A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10369298-F9BF-70D3-A17B-F4D6E59569A7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7F465C66-E23F-6349-4084-414481D13A08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732A752E-0BB8-5416-575F-34C93ED0A9F4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E722E944-1713-E269-2BFD-37F824761A49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E17DCE05-FC2D-A6F0-0EA4-8BE21030D5AD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75B25692-6BC0-4414-023A-5801759455DA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2799547D-EA75-DF55-6D66-7DD7A026C33C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F2C519C7-8568-A435-D84B-6C1BBE0FAE27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3EDE7923-865D-999F-22B1-ED4542702530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8B077F9C-D496-94BB-70F7-A705A66E96AC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E5EB5ED8-4403-5463-C711-ED7D7BC22D49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9A5D9691-6609-18C9-3701-A4BEE4EAC012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4F130E9-CF95-EBC2-3DB0-6295E2844FC6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B848B16B-6B18-9C6A-D3B4-87090A863A34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D618CB27-E629-849C-1E74-716C144BB3F5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7E43DF5B-D803-F5B9-8F53-00A6277A349E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5AF6E2FE-C697-B0F0-0162-EDE6B2E5778B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EA5EF56E-1CF6-DB89-5C71-3B7F26BAFEE5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26F0D084-B9A1-6A88-5D41-D912345944DA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79B22A4D-16FF-21EE-0D43-13DC48AFFE21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4A738A2D-AA44-F317-ABFC-62BCF2E6A2C5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ED73CD3-5044-91D0-F6CC-A590A898F7E8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53F56D30-4E46-D8DF-1620-2017AE46F36B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3FEBF366-836B-1E9D-B4CE-8C20F99BB546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47D69CC-06B0-BADC-A237-021C40C7A0E8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B542BC0A-D178-E9BF-9EE2-C4179C75803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3EBE597B-9644-3B6C-9FFE-16ABC1350BBA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88FD6927-19E0-FD65-4749-9C094A252BEE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BE442ED6-5C05-8873-D840-0C8E131698F5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218030F2-BC50-5E08-B59C-2E5C0D91AD57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6F65BBCF-A314-BED6-A505-FC815D37D951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4D41BD5E-FE77-89EF-D5A4-8F15FB5CE4F9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401146AB-B615-9060-4246-DCB9537171AC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77FB4DAC-087B-3094-1EB0-1C7EE9C453E5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7E664BE9-268F-ADF1-9B87-D334EE86CE66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0541D84A-FBC5-B6B3-688B-4E2768D082E5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6C327EFC-16E8-D791-E23A-81EAA4EEC9C4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86024324-BC6B-4B1E-A67E-D58FD7E61953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427FE589-3072-6743-B0A9-D44AB9BB9F43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46EEB948-45F7-5CCF-9964-C8A527A62FE0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FAEB4E0-E120-7780-F97E-D0B83466DCE8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4EEC2E9E-F0E6-AEC7-B918-3124BCBA3478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00C587D-EE76-02DB-74DA-B54EF9FB4932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04E038F2-BCC9-18BF-74BA-A50755C63AE9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C5D5A0B9-1B04-5611-86FC-0F9BBD896C78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243D3E6-81D6-26CD-0C9B-37DF717C4DF9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133780E-4594-7F32-CDE0-0A7994A5590B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BB5A880B-8003-5F20-9525-87C6328F39A4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B084E2F-A9C2-FDDF-942C-C3B9A04FC355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263A43D3-297E-90E5-E2A9-A04B14D816FF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68EA0971-2E70-9C0B-3E93-7B2BB893664A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E7126B07-7C89-F55F-6CD0-3E80FB272A19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861F0368-7C7B-5CA6-2242-46112AB07238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6E57BF41-1384-E507-CAA8-9CBED0F02FE9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D62914C5-BC39-6150-60BD-2A446C07DE95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055BB511-2E51-D48F-1DB7-024A1BF47E43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01CD7097-02E9-D8DE-8448-BE3D002FBA1F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DD9047A7-C65C-6EAA-2B72-C62BC1EDC227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6C5FA324-263C-6788-7025-9725E5ED70CC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4EB8275C-F079-298F-846F-EEF22D715047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FA7CF961-BAC4-6DF8-7D31-73C9D2534CB0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C50C4021-E054-DEC1-4350-A3F2FFEFE7D4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D46E1080-335D-289F-7028-4F83C804BF91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87B165A5-ED1B-34EB-AD46-773A61556ABE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501A67FF-974E-3360-197B-2A850295D8BE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F36D5534-3EDA-7276-AC4E-806467E84CAB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CB4B1E02-9565-96BB-78F5-B0361B62C238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B32E71F0-B3D8-A918-6CFD-C4AD017F82AD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E4203B18-1251-8664-2435-BB9278CA06FF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DA1216AF-4336-11AB-9EBF-A43BD1EF8C92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5F497C93-0C67-F994-5C83-7E6D4388AE0D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64DA305F-8F3F-D124-7087-5CFEC5536365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B8825495-3075-C944-D438-797D57856BDA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6793D463-A54D-951E-46B2-D00FC1393DCA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55274CE0-28E0-047D-2E28-F25D789AA83A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5C1D42EA-56AD-088B-2C1B-6AA9BB4DCBB0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FC625CFE-7B88-BBF5-1714-B7BEFF83E22B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AC1936E3-A6F0-AD4A-1D81-2F0827B0AFC2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2B139C3C-1515-F339-7C45-DB0CFB0F8B97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0E399320-072A-8255-45D6-AD142FCFDE7F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9D800474-B911-41CE-AA9E-35AD5CD3195D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DEC729F0-21F7-E209-B639-9658A6DCB524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F8192F39-657E-CB15-B949-814519E9DDCC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09BC66E5-F6C3-092B-8FA6-BBF128197379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AE7C1175-FA46-3BA5-EEAD-720044DD457A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8D99AD42-F556-2A25-06F4-643605038CFC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DCFA30AD-736B-A83D-108C-1CD1FBAAE6AB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0D43EFE0-BE84-2BAC-83E2-FA4F635BCF2E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5DE860E6-E6A8-F508-4942-FA67077BDC6F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60772675-CB29-85B5-C2EE-934686D06826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315B9288-928B-EC07-85CC-C7E18D46575E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0DE0EB73-A20E-5FF9-1888-A19ECD2FB125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FF2DB554-128B-E5BC-B58E-85B2C0739403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232224C8-BBBC-E666-50FF-1E26F5D55B03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C082D8C8-7BD6-1543-7D63-6F040AC7703B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47327A09-BD05-5A6F-AAAF-A7867CBCA7C4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6884DED4-803D-5ABE-05CC-D3DF27EF73DC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2D80537E-BFE9-5E88-9943-3AF1BC18FE79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2B9152E6-2D90-8466-245F-885D61FD308E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C7EC264F-65E0-2C07-7FAC-CFBFCFA64710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09F9DDBD-EC44-80AD-1290-F2BDD1966F33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D9D5DBFD-C3B0-DF11-1E79-780ED749F27E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8D3E3D3F-F6C6-1248-8D79-F509B863B042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425C8A4E-8742-AAD8-5EC4-50DF560F315F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722B5920-4CD4-5E19-BFFE-3A819B079E66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47C1B537-34A5-F975-E21D-4DC79D471FD4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F76F63C2-2BA4-FD36-2BBC-9A88C5564A97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5109109B-ABE0-645A-3BA1-6AE5B19A6A10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E6A6A6EF-8EEB-9370-E3D0-730A0E605B31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EC314ABA-DECB-3C8C-6C1B-0B4883E33BCF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D83043B5-E05F-1805-1F6F-3B5AF7A5D0C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93F93079-85C0-C4EB-BE60-A86E6AA2C441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C8A531CA-16FE-9297-3076-61534743487E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2BCE7A8C-DF26-265A-E905-F126EE0C0B65}"/>
              </a:ext>
            </a:extLst>
          </p:cNvPr>
          <p:cNvSpPr txBox="1"/>
          <p:nvPr/>
        </p:nvSpPr>
        <p:spPr>
          <a:xfrm>
            <a:off x="8895556" y="1308100"/>
            <a:ext cx="8305800" cy="82717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Основные преимущества</a:t>
            </a:r>
            <a:endParaRPr lang="en-US" sz="2400" b="1" dirty="0">
              <a:ln/>
              <a:solidFill>
                <a:srgbClr val="D90014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Высочайшая мощность на коротких режимах разряда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Расширенный модельный ряд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Улучшенная проводимость и сокращенное время заряда благодаря добавлению углерода в активную массу отрицательных пластин (технология GFC)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Присадки из органической субстанции надежно удерживают активную массу от оплывания (технология SOI)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Увеличенное количество пластин особой конструкции повышенной жесткости обеспечивает разряд высокими токами и повышенную надежность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Увеличенный срок службы благодаря пластинам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повышенной толщины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Для снижения внутреннего сопротивления в состав активной массы введены специальные добавки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Ударопрочный корпус из ABS-пластика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Низкий уровень саморазряда обеспечивает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до 12 месяцев хранения без подзаряда 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192" name="Прямоугольник 191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4E4F981F-7206-AE9B-4316-EF8501B5D670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5" name="Заголовок 94">
            <a:extLst>
              <a:ext uri="{FF2B5EF4-FFF2-40B4-BE49-F238E27FC236}">
                <a16:creationId xmlns:a16="http://schemas.microsoft.com/office/drawing/2014/main" id="{1249E9D7-7613-E21C-5BC8-9AD0DD8400C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2F2B83"/>
                </a:solidFill>
              </a:rPr>
              <a:t>HRL</a:t>
            </a:r>
            <a:endParaRPr lang="ru-RU" dirty="0"/>
          </a:p>
        </p:txBody>
      </p:sp>
      <p:sp>
        <p:nvSpPr>
          <p:cNvPr id="98" name="Текст 7">
            <a:extLst>
              <a:ext uri="{FF2B5EF4-FFF2-40B4-BE49-F238E27FC236}">
                <a16:creationId xmlns:a16="http://schemas.microsoft.com/office/drawing/2014/main" id="{B453A376-3D9C-0F97-4F3D-12D2719001A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77885" y="3144446"/>
            <a:ext cx="5134919" cy="1214576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ТРЕХФАЗНЫХ ИБП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E6737B77-11BF-7D4F-A0E4-26ABEFF32D76}"/>
              </a:ext>
            </a:extLst>
          </p:cNvPr>
          <p:cNvSpPr txBox="1"/>
          <p:nvPr/>
        </p:nvSpPr>
        <p:spPr>
          <a:xfrm>
            <a:off x="1275556" y="4290151"/>
            <a:ext cx="40128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2F2B83"/>
                </a:solidFill>
                <a:sym typeface="Arial"/>
              </a:rPr>
              <a:t>Мощь ошеломляет</a:t>
            </a:r>
          </a:p>
        </p:txBody>
      </p:sp>
      <p:pic>
        <p:nvPicPr>
          <p:cNvPr id="103" name="Рисунок 102">
            <a:extLst>
              <a:ext uri="{FF2B5EF4-FFF2-40B4-BE49-F238E27FC236}">
                <a16:creationId xmlns:a16="http://schemas.microsoft.com/office/drawing/2014/main" id="{DEE16D59-E957-6E6F-25CC-57E0B4B8EE89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31089" t="6225" r="9010" b="1202"/>
          <a:stretch/>
        </p:blipFill>
        <p:spPr>
          <a:xfrm>
            <a:off x="5782526" y="3269478"/>
            <a:ext cx="2603899" cy="2682768"/>
          </a:xfrm>
          <a:prstGeom prst="ellipse">
            <a:avLst/>
          </a:prstGeom>
        </p:spPr>
      </p:pic>
      <p:grpSp>
        <p:nvGrpSpPr>
          <p:cNvPr id="450" name="Группа 449">
            <a:extLst>
              <a:ext uri="{FF2B5EF4-FFF2-40B4-BE49-F238E27FC236}">
                <a16:creationId xmlns:a16="http://schemas.microsoft.com/office/drawing/2014/main" id="{99839ED3-6A1C-0468-B77F-F91D8A1CBDF1}"/>
              </a:ext>
            </a:extLst>
          </p:cNvPr>
          <p:cNvGrpSpPr/>
          <p:nvPr/>
        </p:nvGrpSpPr>
        <p:grpSpPr>
          <a:xfrm>
            <a:off x="3790156" y="9309100"/>
            <a:ext cx="4396535" cy="1026365"/>
            <a:chOff x="3790156" y="9309100"/>
            <a:chExt cx="4396535" cy="1026365"/>
          </a:xfrm>
        </p:grpSpPr>
        <p:pic>
          <p:nvPicPr>
            <p:cNvPr id="201" name="Рисунок 200">
              <a:extLst>
                <a:ext uri="{FF2B5EF4-FFF2-40B4-BE49-F238E27FC236}">
                  <a16:creationId xmlns:a16="http://schemas.microsoft.com/office/drawing/2014/main" id="{476E1345-5550-F0EB-1BB0-E7F0C2B12D6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790156" y="9430590"/>
              <a:ext cx="904875" cy="904875"/>
            </a:xfrm>
            <a:prstGeom prst="rect">
              <a:avLst/>
            </a:prstGeom>
          </p:spPr>
        </p:pic>
        <p:grpSp>
          <p:nvGrpSpPr>
            <p:cNvPr id="305" name="Рисунок 272">
              <a:extLst>
                <a:ext uri="{FF2B5EF4-FFF2-40B4-BE49-F238E27FC236}">
                  <a16:creationId xmlns:a16="http://schemas.microsoft.com/office/drawing/2014/main" id="{853F370A-E737-586E-D5F3-28B0DA3B9CBD}"/>
                </a:ext>
              </a:extLst>
            </p:cNvPr>
            <p:cNvGrpSpPr/>
            <p:nvPr/>
          </p:nvGrpSpPr>
          <p:grpSpPr>
            <a:xfrm>
              <a:off x="6304756" y="9309100"/>
              <a:ext cx="609600" cy="915254"/>
              <a:chOff x="13271401" y="8661572"/>
              <a:chExt cx="418036" cy="627639"/>
            </a:xfrm>
            <a:solidFill>
              <a:srgbClr val="8F0E33"/>
            </a:solidFill>
          </p:grpSpPr>
          <p:grpSp>
            <p:nvGrpSpPr>
              <p:cNvPr id="340" name="Рисунок 272">
                <a:extLst>
                  <a:ext uri="{FF2B5EF4-FFF2-40B4-BE49-F238E27FC236}">
                    <a16:creationId xmlns:a16="http://schemas.microsoft.com/office/drawing/2014/main" id="{3B9715DB-6C82-9B8C-8D93-5B8A728BAC3C}"/>
                  </a:ext>
                </a:extLst>
              </p:cNvPr>
              <p:cNvGrpSpPr/>
              <p:nvPr/>
            </p:nvGrpSpPr>
            <p:grpSpPr>
              <a:xfrm>
                <a:off x="13311116" y="8694559"/>
                <a:ext cx="378320" cy="594651"/>
                <a:chOff x="13311116" y="8694559"/>
                <a:chExt cx="378320" cy="594651"/>
              </a:xfrm>
              <a:grpFill/>
            </p:grpSpPr>
            <p:sp>
              <p:nvSpPr>
                <p:cNvPr id="390" name="Полилиния: фигура 389">
                  <a:extLst>
                    <a:ext uri="{FF2B5EF4-FFF2-40B4-BE49-F238E27FC236}">
                      <a16:creationId xmlns:a16="http://schemas.microsoft.com/office/drawing/2014/main" id="{7F67749D-421D-EF29-48AE-DEAAF05D3B45}"/>
                    </a:ext>
                  </a:extLst>
                </p:cNvPr>
                <p:cNvSpPr/>
                <p:nvPr/>
              </p:nvSpPr>
              <p:spPr>
                <a:xfrm>
                  <a:off x="13311116" y="8694559"/>
                  <a:ext cx="378320" cy="594651"/>
                </a:xfrm>
                <a:custGeom>
                  <a:avLst/>
                  <a:gdLst>
                    <a:gd name="connsiteX0" fmla="*/ 361348 w 378320"/>
                    <a:gd name="connsiteY0" fmla="*/ 13890 h 594651"/>
                    <a:gd name="connsiteX1" fmla="*/ 320330 w 378320"/>
                    <a:gd name="connsiteY1" fmla="*/ 217 h 594651"/>
                    <a:gd name="connsiteX2" fmla="*/ 320330 w 378320"/>
                    <a:gd name="connsiteY2" fmla="*/ 8030 h 594651"/>
                    <a:gd name="connsiteX3" fmla="*/ 355488 w 378320"/>
                    <a:gd name="connsiteY3" fmla="*/ 19749 h 594651"/>
                    <a:gd name="connsiteX4" fmla="*/ 369812 w 378320"/>
                    <a:gd name="connsiteY4" fmla="*/ 53605 h 594651"/>
                    <a:gd name="connsiteX5" fmla="*/ 369812 w 378320"/>
                    <a:gd name="connsiteY5" fmla="*/ 541914 h 594651"/>
                    <a:gd name="connsiteX6" fmla="*/ 355488 w 378320"/>
                    <a:gd name="connsiteY6" fmla="*/ 575770 h 594651"/>
                    <a:gd name="connsiteX7" fmla="*/ 320330 w 378320"/>
                    <a:gd name="connsiteY7" fmla="*/ 587489 h 594651"/>
                    <a:gd name="connsiteX8" fmla="*/ 48180 w 378320"/>
                    <a:gd name="connsiteY8" fmla="*/ 562748 h 594651"/>
                    <a:gd name="connsiteX9" fmla="*/ 7813 w 378320"/>
                    <a:gd name="connsiteY9" fmla="*/ 514569 h 594651"/>
                    <a:gd name="connsiteX10" fmla="*/ 7813 w 378320"/>
                    <a:gd name="connsiteY10" fmla="*/ 426673 h 594651"/>
                    <a:gd name="connsiteX11" fmla="*/ 0 w 378320"/>
                    <a:gd name="connsiteY11" fmla="*/ 429928 h 594651"/>
                    <a:gd name="connsiteX12" fmla="*/ 0 w 378320"/>
                    <a:gd name="connsiteY12" fmla="*/ 513917 h 594651"/>
                    <a:gd name="connsiteX13" fmla="*/ 48180 w 378320"/>
                    <a:gd name="connsiteY13" fmla="*/ 569910 h 594651"/>
                    <a:gd name="connsiteX14" fmla="*/ 320330 w 378320"/>
                    <a:gd name="connsiteY14" fmla="*/ 594651 h 594651"/>
                    <a:gd name="connsiteX15" fmla="*/ 325539 w 378320"/>
                    <a:gd name="connsiteY15" fmla="*/ 594651 h 594651"/>
                    <a:gd name="connsiteX16" fmla="*/ 361348 w 378320"/>
                    <a:gd name="connsiteY16" fmla="*/ 580978 h 594651"/>
                    <a:gd name="connsiteX17" fmla="*/ 378276 w 378320"/>
                    <a:gd name="connsiteY17" fmla="*/ 541263 h 594651"/>
                    <a:gd name="connsiteX18" fmla="*/ 378276 w 378320"/>
                    <a:gd name="connsiteY18" fmla="*/ 52954 h 594651"/>
                    <a:gd name="connsiteX19" fmla="*/ 361348 w 378320"/>
                    <a:gd name="connsiteY19" fmla="*/ 13890 h 59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78320" h="594651">
                      <a:moveTo>
                        <a:pt x="361348" y="13890"/>
                      </a:moveTo>
                      <a:cubicBezTo>
                        <a:pt x="350280" y="3472"/>
                        <a:pt x="335956" y="-1085"/>
                        <a:pt x="320330" y="217"/>
                      </a:cubicBezTo>
                      <a:lnTo>
                        <a:pt x="320330" y="8030"/>
                      </a:lnTo>
                      <a:cubicBezTo>
                        <a:pt x="333352" y="6728"/>
                        <a:pt x="346373" y="10634"/>
                        <a:pt x="355488" y="19749"/>
                      </a:cubicBezTo>
                      <a:cubicBezTo>
                        <a:pt x="364603" y="28213"/>
                        <a:pt x="369812" y="39933"/>
                        <a:pt x="369812" y="53605"/>
                      </a:cubicBezTo>
                      <a:lnTo>
                        <a:pt x="369812" y="541914"/>
                      </a:lnTo>
                      <a:cubicBezTo>
                        <a:pt x="369812" y="554935"/>
                        <a:pt x="364603" y="567306"/>
                        <a:pt x="355488" y="575770"/>
                      </a:cubicBezTo>
                      <a:cubicBezTo>
                        <a:pt x="346373" y="584234"/>
                        <a:pt x="334003" y="588140"/>
                        <a:pt x="320330" y="587489"/>
                      </a:cubicBezTo>
                      <a:lnTo>
                        <a:pt x="48180" y="562748"/>
                      </a:lnTo>
                      <a:cubicBezTo>
                        <a:pt x="26043" y="560795"/>
                        <a:pt x="7813" y="539310"/>
                        <a:pt x="7813" y="514569"/>
                      </a:cubicBezTo>
                      <a:lnTo>
                        <a:pt x="7813" y="426673"/>
                      </a:lnTo>
                      <a:lnTo>
                        <a:pt x="0" y="429928"/>
                      </a:lnTo>
                      <a:lnTo>
                        <a:pt x="0" y="513917"/>
                      </a:lnTo>
                      <a:cubicBezTo>
                        <a:pt x="0" y="542565"/>
                        <a:pt x="21486" y="567957"/>
                        <a:pt x="48180" y="569910"/>
                      </a:cubicBezTo>
                      <a:lnTo>
                        <a:pt x="320330" y="594651"/>
                      </a:lnTo>
                      <a:cubicBezTo>
                        <a:pt x="322283" y="594651"/>
                        <a:pt x="323585" y="594651"/>
                        <a:pt x="325539" y="594651"/>
                      </a:cubicBezTo>
                      <a:cubicBezTo>
                        <a:pt x="339211" y="594651"/>
                        <a:pt x="351582" y="590094"/>
                        <a:pt x="361348" y="580978"/>
                      </a:cubicBezTo>
                      <a:cubicBezTo>
                        <a:pt x="372416" y="570561"/>
                        <a:pt x="378276" y="556889"/>
                        <a:pt x="378276" y="541263"/>
                      </a:cubicBezTo>
                      <a:lnTo>
                        <a:pt x="378276" y="52954"/>
                      </a:lnTo>
                      <a:cubicBezTo>
                        <a:pt x="378927" y="37980"/>
                        <a:pt x="372416" y="24307"/>
                        <a:pt x="361348" y="1389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1" name="Полилиния: фигура 390">
                  <a:extLst>
                    <a:ext uri="{FF2B5EF4-FFF2-40B4-BE49-F238E27FC236}">
                      <a16:creationId xmlns:a16="http://schemas.microsoft.com/office/drawing/2014/main" id="{18874636-4C75-98E4-49CE-C8AAAEFE6039}"/>
                    </a:ext>
                  </a:extLst>
                </p:cNvPr>
                <p:cNvSpPr/>
                <p:nvPr/>
              </p:nvSpPr>
              <p:spPr>
                <a:xfrm>
                  <a:off x="13311768" y="8718215"/>
                  <a:ext cx="48179" cy="101568"/>
                </a:xfrm>
                <a:custGeom>
                  <a:avLst/>
                  <a:gdLst>
                    <a:gd name="connsiteX0" fmla="*/ 7813 w 48179"/>
                    <a:gd name="connsiteY0" fmla="*/ 101568 h 101568"/>
                    <a:gd name="connsiteX1" fmla="*/ 7813 w 48179"/>
                    <a:gd name="connsiteY1" fmla="*/ 55993 h 101568"/>
                    <a:gd name="connsiteX2" fmla="*/ 48180 w 48179"/>
                    <a:gd name="connsiteY2" fmla="*/ 7813 h 101568"/>
                    <a:gd name="connsiteX3" fmla="*/ 48180 w 48179"/>
                    <a:gd name="connsiteY3" fmla="*/ 0 h 101568"/>
                    <a:gd name="connsiteX4" fmla="*/ 0 w 48179"/>
                    <a:gd name="connsiteY4" fmla="*/ 55993 h 101568"/>
                    <a:gd name="connsiteX5" fmla="*/ 0 w 48179"/>
                    <a:gd name="connsiteY5" fmla="*/ 96360 h 101568"/>
                    <a:gd name="connsiteX6" fmla="*/ 7813 w 48179"/>
                    <a:gd name="connsiteY6" fmla="*/ 101568 h 101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79" h="101568">
                      <a:moveTo>
                        <a:pt x="7813" y="101568"/>
                      </a:moveTo>
                      <a:lnTo>
                        <a:pt x="7813" y="55993"/>
                      </a:lnTo>
                      <a:cubicBezTo>
                        <a:pt x="7813" y="31252"/>
                        <a:pt x="25392" y="9766"/>
                        <a:pt x="48180" y="7813"/>
                      </a:cubicBezTo>
                      <a:lnTo>
                        <a:pt x="48180" y="0"/>
                      </a:lnTo>
                      <a:cubicBezTo>
                        <a:pt x="21486" y="2604"/>
                        <a:pt x="0" y="27345"/>
                        <a:pt x="0" y="55993"/>
                      </a:cubicBezTo>
                      <a:lnTo>
                        <a:pt x="0" y="96360"/>
                      </a:lnTo>
                      <a:lnTo>
                        <a:pt x="7813" y="10156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41" name="Рисунок 272">
                <a:extLst>
                  <a:ext uri="{FF2B5EF4-FFF2-40B4-BE49-F238E27FC236}">
                    <a16:creationId xmlns:a16="http://schemas.microsoft.com/office/drawing/2014/main" id="{95C2F874-5743-D8FE-5F45-B00CE1009AD5}"/>
                  </a:ext>
                </a:extLst>
              </p:cNvPr>
              <p:cNvGrpSpPr/>
              <p:nvPr/>
            </p:nvGrpSpPr>
            <p:grpSpPr>
              <a:xfrm>
                <a:off x="13383386" y="9102351"/>
                <a:ext cx="266941" cy="135424"/>
                <a:chOff x="13383386" y="9102351"/>
                <a:chExt cx="266941" cy="135424"/>
              </a:xfrm>
              <a:grpFill/>
            </p:grpSpPr>
            <p:sp>
              <p:nvSpPr>
                <p:cNvPr id="367" name="Полилиния: фигура 366">
                  <a:extLst>
                    <a:ext uri="{FF2B5EF4-FFF2-40B4-BE49-F238E27FC236}">
                      <a16:creationId xmlns:a16="http://schemas.microsoft.com/office/drawing/2014/main" id="{C3B3F7AE-8D59-E220-3B54-EBAFA646DD57}"/>
                    </a:ext>
                  </a:extLst>
                </p:cNvPr>
                <p:cNvSpPr/>
                <p:nvPr/>
              </p:nvSpPr>
              <p:spPr>
                <a:xfrm>
                  <a:off x="13383386" y="9102351"/>
                  <a:ext cx="28647" cy="37762"/>
                </a:xfrm>
                <a:custGeom>
                  <a:avLst/>
                  <a:gdLst>
                    <a:gd name="connsiteX0" fmla="*/ 0 w 28647"/>
                    <a:gd name="connsiteY0" fmla="*/ 26043 h 37762"/>
                    <a:gd name="connsiteX1" fmla="*/ 9115 w 28647"/>
                    <a:gd name="connsiteY1" fmla="*/ 26043 h 37762"/>
                    <a:gd name="connsiteX2" fmla="*/ 9115 w 28647"/>
                    <a:gd name="connsiteY2" fmla="*/ 26694 h 37762"/>
                    <a:gd name="connsiteX3" fmla="*/ 10417 w 28647"/>
                    <a:gd name="connsiteY3" fmla="*/ 29299 h 37762"/>
                    <a:gd name="connsiteX4" fmla="*/ 13673 w 28647"/>
                    <a:gd name="connsiteY4" fmla="*/ 29950 h 37762"/>
                    <a:gd name="connsiteX5" fmla="*/ 16277 w 28647"/>
                    <a:gd name="connsiteY5" fmla="*/ 29950 h 37762"/>
                    <a:gd name="connsiteX6" fmla="*/ 19532 w 28647"/>
                    <a:gd name="connsiteY6" fmla="*/ 29299 h 37762"/>
                    <a:gd name="connsiteX7" fmla="*/ 20183 w 28647"/>
                    <a:gd name="connsiteY7" fmla="*/ 27345 h 37762"/>
                    <a:gd name="connsiteX8" fmla="*/ 20183 w 28647"/>
                    <a:gd name="connsiteY8" fmla="*/ 25392 h 37762"/>
                    <a:gd name="connsiteX9" fmla="*/ 19532 w 28647"/>
                    <a:gd name="connsiteY9" fmla="*/ 23439 h 37762"/>
                    <a:gd name="connsiteX10" fmla="*/ 16277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719 w 28647"/>
                    <a:gd name="connsiteY38" fmla="*/ 37763 h 37762"/>
                    <a:gd name="connsiteX39" fmla="*/ 3255 w 28647"/>
                    <a:gd name="connsiteY39" fmla="*/ 35809 h 37762"/>
                    <a:gd name="connsiteX40" fmla="*/ 651 w 28647"/>
                    <a:gd name="connsiteY40" fmla="*/ 28647 h 37762"/>
                    <a:gd name="connsiteX41" fmla="*/ 651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0" y="26043"/>
                      </a:moveTo>
                      <a:lnTo>
                        <a:pt x="9115" y="26043"/>
                      </a:lnTo>
                      <a:lnTo>
                        <a:pt x="9115" y="26694"/>
                      </a:lnTo>
                      <a:cubicBezTo>
                        <a:pt x="9115" y="27996"/>
                        <a:pt x="9766" y="29299"/>
                        <a:pt x="10417" y="29299"/>
                      </a:cubicBezTo>
                      <a:cubicBezTo>
                        <a:pt x="11068" y="29950"/>
                        <a:pt x="12370" y="29950"/>
                        <a:pt x="13673" y="29950"/>
                      </a:cubicBezTo>
                      <a:lnTo>
                        <a:pt x="16277" y="29950"/>
                      </a:lnTo>
                      <a:cubicBezTo>
                        <a:pt x="17579" y="29950"/>
                        <a:pt x="18881" y="29950"/>
                        <a:pt x="19532" y="29299"/>
                      </a:cubicBezTo>
                      <a:cubicBezTo>
                        <a:pt x="20183" y="28647"/>
                        <a:pt x="20183" y="27996"/>
                        <a:pt x="20183" y="27345"/>
                      </a:cubicBezTo>
                      <a:lnTo>
                        <a:pt x="20183" y="25392"/>
                      </a:lnTo>
                      <a:cubicBezTo>
                        <a:pt x="20183" y="24741"/>
                        <a:pt x="20183" y="24090"/>
                        <a:pt x="19532" y="23439"/>
                      </a:cubicBezTo>
                      <a:cubicBezTo>
                        <a:pt x="18881" y="22788"/>
                        <a:pt x="18230" y="22788"/>
                        <a:pt x="16277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719" y="37763"/>
                      </a:lnTo>
                      <a:cubicBezTo>
                        <a:pt x="7813" y="37763"/>
                        <a:pt x="4558" y="37111"/>
                        <a:pt x="3255" y="35809"/>
                      </a:cubicBezTo>
                      <a:cubicBezTo>
                        <a:pt x="1302" y="34507"/>
                        <a:pt x="651" y="31903"/>
                        <a:pt x="651" y="28647"/>
                      </a:cubicBezTo>
                      <a:lnTo>
                        <a:pt x="651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" name="Полилиния: фигура 367">
                  <a:extLst>
                    <a:ext uri="{FF2B5EF4-FFF2-40B4-BE49-F238E27FC236}">
                      <a16:creationId xmlns:a16="http://schemas.microsoft.com/office/drawing/2014/main" id="{1296D1A5-BCE9-AA20-374E-1B1B9DB345F9}"/>
                    </a:ext>
                  </a:extLst>
                </p:cNvPr>
                <p:cNvSpPr/>
                <p:nvPr/>
              </p:nvSpPr>
              <p:spPr>
                <a:xfrm>
                  <a:off x="13416591" y="910235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3 h 37762"/>
                    <a:gd name="connsiteX9" fmla="*/ 13022 w 31251"/>
                    <a:gd name="connsiteY9" fmla="*/ 37763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766 w 31251"/>
                    <a:gd name="connsiteY13" fmla="*/ 15626 h 37762"/>
                    <a:gd name="connsiteX14" fmla="*/ 9766 w 31251"/>
                    <a:gd name="connsiteY14" fmla="*/ 22137 h 37762"/>
                    <a:gd name="connsiteX15" fmla="*/ 11068 w 31251"/>
                    <a:gd name="connsiteY15" fmla="*/ 27996 h 37762"/>
                    <a:gd name="connsiteX16" fmla="*/ 14975 w 31251"/>
                    <a:gd name="connsiteY16" fmla="*/ 29299 h 37762"/>
                    <a:gd name="connsiteX17" fmla="*/ 16928 w 31251"/>
                    <a:gd name="connsiteY17" fmla="*/ 29299 h 37762"/>
                    <a:gd name="connsiteX18" fmla="*/ 20834 w 31251"/>
                    <a:gd name="connsiteY18" fmla="*/ 27996 h 37762"/>
                    <a:gd name="connsiteX19" fmla="*/ 22137 w 31251"/>
                    <a:gd name="connsiteY19" fmla="*/ 22137 h 37762"/>
                    <a:gd name="connsiteX20" fmla="*/ 22137 w 31251"/>
                    <a:gd name="connsiteY20" fmla="*/ 15626 h 37762"/>
                    <a:gd name="connsiteX21" fmla="*/ 20834 w 31251"/>
                    <a:gd name="connsiteY21" fmla="*/ 9766 h 37762"/>
                    <a:gd name="connsiteX22" fmla="*/ 16928 w 31251"/>
                    <a:gd name="connsiteY22" fmla="*/ 8464 h 37762"/>
                    <a:gd name="connsiteX23" fmla="*/ 14975 w 31251"/>
                    <a:gd name="connsiteY23" fmla="*/ 8464 h 37762"/>
                    <a:gd name="connsiteX24" fmla="*/ 11068 w 31251"/>
                    <a:gd name="connsiteY24" fmla="*/ 9766 h 37762"/>
                    <a:gd name="connsiteX25" fmla="*/ 9766 w 31251"/>
                    <a:gd name="connsiteY25" fmla="*/ 15626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1302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3"/>
                        <a:pt x="17579" y="37763"/>
                      </a:cubicBezTo>
                      <a:lnTo>
                        <a:pt x="13022" y="37763"/>
                      </a:lnTo>
                      <a:cubicBezTo>
                        <a:pt x="8464" y="37763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766" y="15626"/>
                      </a:moveTo>
                      <a:lnTo>
                        <a:pt x="9766" y="22137"/>
                      </a:lnTo>
                      <a:cubicBezTo>
                        <a:pt x="9766" y="25392"/>
                        <a:pt x="10417" y="27345"/>
                        <a:pt x="11068" y="27996"/>
                      </a:cubicBezTo>
                      <a:cubicBezTo>
                        <a:pt x="11719" y="28647"/>
                        <a:pt x="13022" y="29299"/>
                        <a:pt x="14975" y="29299"/>
                      </a:cubicBezTo>
                      <a:lnTo>
                        <a:pt x="16928" y="29299"/>
                      </a:lnTo>
                      <a:cubicBezTo>
                        <a:pt x="18881" y="29299"/>
                        <a:pt x="20183" y="28647"/>
                        <a:pt x="20834" y="27996"/>
                      </a:cubicBezTo>
                      <a:cubicBezTo>
                        <a:pt x="21486" y="27345"/>
                        <a:pt x="22137" y="25392"/>
                        <a:pt x="22137" y="22137"/>
                      </a:cubicBezTo>
                      <a:lnTo>
                        <a:pt x="22137" y="15626"/>
                      </a:lnTo>
                      <a:cubicBezTo>
                        <a:pt x="22137" y="12370"/>
                        <a:pt x="21486" y="10417"/>
                        <a:pt x="20834" y="9766"/>
                      </a:cubicBezTo>
                      <a:cubicBezTo>
                        <a:pt x="20183" y="9115"/>
                        <a:pt x="18881" y="8464"/>
                        <a:pt x="16928" y="8464"/>
                      </a:cubicBezTo>
                      <a:lnTo>
                        <a:pt x="14975" y="8464"/>
                      </a:ln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9766" y="10417"/>
                        <a:pt x="9766" y="12370"/>
                        <a:pt x="9766" y="1562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" name="Полилиния: фигура 368">
                  <a:extLst>
                    <a:ext uri="{FF2B5EF4-FFF2-40B4-BE49-F238E27FC236}">
                      <a16:creationId xmlns:a16="http://schemas.microsoft.com/office/drawing/2014/main" id="{36A9C658-F2EB-8473-298A-7144E0C3FEED}"/>
                    </a:ext>
                  </a:extLst>
                </p:cNvPr>
                <p:cNvSpPr/>
                <p:nvPr/>
              </p:nvSpPr>
              <p:spPr>
                <a:xfrm>
                  <a:off x="13451098" y="9102351"/>
                  <a:ext cx="28647" cy="37762"/>
                </a:xfrm>
                <a:custGeom>
                  <a:avLst/>
                  <a:gdLst>
                    <a:gd name="connsiteX0" fmla="*/ 651 w 28647"/>
                    <a:gd name="connsiteY0" fmla="*/ 26043 h 37762"/>
                    <a:gd name="connsiteX1" fmla="*/ 9766 w 28647"/>
                    <a:gd name="connsiteY1" fmla="*/ 26043 h 37762"/>
                    <a:gd name="connsiteX2" fmla="*/ 9766 w 28647"/>
                    <a:gd name="connsiteY2" fmla="*/ 26694 h 37762"/>
                    <a:gd name="connsiteX3" fmla="*/ 11068 w 28647"/>
                    <a:gd name="connsiteY3" fmla="*/ 29299 h 37762"/>
                    <a:gd name="connsiteX4" fmla="*/ 14324 w 28647"/>
                    <a:gd name="connsiteY4" fmla="*/ 29950 h 37762"/>
                    <a:gd name="connsiteX5" fmla="*/ 16928 w 28647"/>
                    <a:gd name="connsiteY5" fmla="*/ 29950 h 37762"/>
                    <a:gd name="connsiteX6" fmla="*/ 20183 w 28647"/>
                    <a:gd name="connsiteY6" fmla="*/ 29299 h 37762"/>
                    <a:gd name="connsiteX7" fmla="*/ 20834 w 28647"/>
                    <a:gd name="connsiteY7" fmla="*/ 27345 h 37762"/>
                    <a:gd name="connsiteX8" fmla="*/ 20834 w 28647"/>
                    <a:gd name="connsiteY8" fmla="*/ 25392 h 37762"/>
                    <a:gd name="connsiteX9" fmla="*/ 20183 w 28647"/>
                    <a:gd name="connsiteY9" fmla="*/ 23439 h 37762"/>
                    <a:gd name="connsiteX10" fmla="*/ 16928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068 w 28647"/>
                    <a:gd name="connsiteY38" fmla="*/ 37763 h 37762"/>
                    <a:gd name="connsiteX39" fmla="*/ 2604 w 28647"/>
                    <a:gd name="connsiteY39" fmla="*/ 35809 h 37762"/>
                    <a:gd name="connsiteX40" fmla="*/ 0 w 28647"/>
                    <a:gd name="connsiteY40" fmla="*/ 28647 h 37762"/>
                    <a:gd name="connsiteX41" fmla="*/ 0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651" y="26043"/>
                      </a:moveTo>
                      <a:lnTo>
                        <a:pt x="9766" y="26043"/>
                      </a:lnTo>
                      <a:lnTo>
                        <a:pt x="9766" y="26694"/>
                      </a:lnTo>
                      <a:cubicBezTo>
                        <a:pt x="9766" y="27996"/>
                        <a:pt x="10417" y="29299"/>
                        <a:pt x="11068" y="29299"/>
                      </a:cubicBezTo>
                      <a:cubicBezTo>
                        <a:pt x="11719" y="29950"/>
                        <a:pt x="13022" y="29950"/>
                        <a:pt x="14324" y="29950"/>
                      </a:cubicBezTo>
                      <a:lnTo>
                        <a:pt x="16928" y="29950"/>
                      </a:lnTo>
                      <a:cubicBezTo>
                        <a:pt x="18230" y="29950"/>
                        <a:pt x="19532" y="29950"/>
                        <a:pt x="20183" y="29299"/>
                      </a:cubicBezTo>
                      <a:cubicBezTo>
                        <a:pt x="20834" y="28647"/>
                        <a:pt x="20834" y="27996"/>
                        <a:pt x="20834" y="27345"/>
                      </a:cubicBezTo>
                      <a:lnTo>
                        <a:pt x="20834" y="25392"/>
                      </a:lnTo>
                      <a:cubicBezTo>
                        <a:pt x="20834" y="24741"/>
                        <a:pt x="20834" y="24090"/>
                        <a:pt x="20183" y="23439"/>
                      </a:cubicBezTo>
                      <a:cubicBezTo>
                        <a:pt x="19532" y="22788"/>
                        <a:pt x="18881" y="22788"/>
                        <a:pt x="16928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068" y="37763"/>
                      </a:lnTo>
                      <a:cubicBezTo>
                        <a:pt x="7162" y="37763"/>
                        <a:pt x="3906" y="37111"/>
                        <a:pt x="2604" y="35809"/>
                      </a:cubicBezTo>
                      <a:cubicBezTo>
                        <a:pt x="651" y="34507"/>
                        <a:pt x="0" y="31903"/>
                        <a:pt x="0" y="28647"/>
                      </a:cubicBezTo>
                      <a:lnTo>
                        <a:pt x="0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0" name="Полилиния: фигура 369">
                  <a:extLst>
                    <a:ext uri="{FF2B5EF4-FFF2-40B4-BE49-F238E27FC236}">
                      <a16:creationId xmlns:a16="http://schemas.microsoft.com/office/drawing/2014/main" id="{5D89F657-3026-066E-6E30-CE8B56343E50}"/>
                    </a:ext>
                  </a:extLst>
                </p:cNvPr>
                <p:cNvSpPr/>
                <p:nvPr/>
              </p:nvSpPr>
              <p:spPr>
                <a:xfrm>
                  <a:off x="13483652" y="9102351"/>
                  <a:ext cx="26694" cy="37762"/>
                </a:xfrm>
                <a:custGeom>
                  <a:avLst/>
                  <a:gdLst>
                    <a:gd name="connsiteX0" fmla="*/ 9115 w 26694"/>
                    <a:gd name="connsiteY0" fmla="*/ 37763 h 37762"/>
                    <a:gd name="connsiteX1" fmla="*/ 9115 w 26694"/>
                    <a:gd name="connsiteY1" fmla="*/ 8464 h 37762"/>
                    <a:gd name="connsiteX2" fmla="*/ 0 w 26694"/>
                    <a:gd name="connsiteY2" fmla="*/ 8464 h 37762"/>
                    <a:gd name="connsiteX3" fmla="*/ 0 w 26694"/>
                    <a:gd name="connsiteY3" fmla="*/ 0 h 37762"/>
                    <a:gd name="connsiteX4" fmla="*/ 26694 w 26694"/>
                    <a:gd name="connsiteY4" fmla="*/ 0 h 37762"/>
                    <a:gd name="connsiteX5" fmla="*/ 26694 w 26694"/>
                    <a:gd name="connsiteY5" fmla="*/ 8464 h 37762"/>
                    <a:gd name="connsiteX6" fmla="*/ 17579 w 26694"/>
                    <a:gd name="connsiteY6" fmla="*/ 8464 h 37762"/>
                    <a:gd name="connsiteX7" fmla="*/ 17579 w 26694"/>
                    <a:gd name="connsiteY7" fmla="*/ 37763 h 37762"/>
                    <a:gd name="connsiteX8" fmla="*/ 9115 w 26694"/>
                    <a:gd name="connsiteY8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694" h="37762">
                      <a:moveTo>
                        <a:pt x="9115" y="37763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6694" y="0"/>
                      </a:lnTo>
                      <a:lnTo>
                        <a:pt x="26694" y="8464"/>
                      </a:lnTo>
                      <a:lnTo>
                        <a:pt x="17579" y="8464"/>
                      </a:lnTo>
                      <a:lnTo>
                        <a:pt x="17579" y="37763"/>
                      </a:lnTo>
                      <a:lnTo>
                        <a:pt x="9115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" name="Полилиния: фигура 370">
                  <a:extLst>
                    <a:ext uri="{FF2B5EF4-FFF2-40B4-BE49-F238E27FC236}">
                      <a16:creationId xmlns:a16="http://schemas.microsoft.com/office/drawing/2014/main" id="{74895703-3AFD-C279-21AA-73B53A10063B}"/>
                    </a:ext>
                  </a:extLst>
                </p:cNvPr>
                <p:cNvSpPr/>
                <p:nvPr/>
              </p:nvSpPr>
              <p:spPr>
                <a:xfrm>
                  <a:off x="13508393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3439 w 33855"/>
                    <a:gd name="connsiteY4" fmla="*/ 37763 h 37762"/>
                    <a:gd name="connsiteX5" fmla="*/ 22137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3 h 37762"/>
                    <a:gd name="connsiteX8" fmla="*/ 0 w 33855"/>
                    <a:gd name="connsiteY8" fmla="*/ 37763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6928 w 33855"/>
                    <a:gd name="connsiteY11" fmla="*/ 7813 h 37762"/>
                    <a:gd name="connsiteX12" fmla="*/ 16277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3439" y="37763"/>
                      </a:lnTo>
                      <a:lnTo>
                        <a:pt x="22137" y="31252"/>
                      </a:lnTo>
                      <a:lnTo>
                        <a:pt x="11068" y="31252"/>
                      </a:lnTo>
                      <a:lnTo>
                        <a:pt x="9766" y="37763"/>
                      </a:lnTo>
                      <a:lnTo>
                        <a:pt x="0" y="37763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6928" y="7813"/>
                      </a:lnTo>
                      <a:lnTo>
                        <a:pt x="16277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" name="Полилиния: фигура 371">
                  <a:extLst>
                    <a:ext uri="{FF2B5EF4-FFF2-40B4-BE49-F238E27FC236}">
                      <a16:creationId xmlns:a16="http://schemas.microsoft.com/office/drawing/2014/main" id="{D6A5B2E2-2B31-4BE3-932E-3AD95599BC2E}"/>
                    </a:ext>
                  </a:extLst>
                </p:cNvPr>
                <p:cNvSpPr/>
                <p:nvPr/>
              </p:nvSpPr>
              <p:spPr>
                <a:xfrm>
                  <a:off x="13546155" y="910235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3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3 h 37762"/>
                    <a:gd name="connsiteX7" fmla="*/ 19532 w 33204"/>
                    <a:gd name="connsiteY7" fmla="*/ 37763 h 37762"/>
                    <a:gd name="connsiteX8" fmla="*/ 9115 w 33204"/>
                    <a:gd name="connsiteY8" fmla="*/ 9766 h 37762"/>
                    <a:gd name="connsiteX9" fmla="*/ 9115 w 33204"/>
                    <a:gd name="connsiteY9" fmla="*/ 37763 h 37762"/>
                    <a:gd name="connsiteX10" fmla="*/ 0 w 33204"/>
                    <a:gd name="connsiteY10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3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3"/>
                      </a:lnTo>
                      <a:lnTo>
                        <a:pt x="19532" y="37763"/>
                      </a:lnTo>
                      <a:lnTo>
                        <a:pt x="9115" y="9766"/>
                      </a:lnTo>
                      <a:lnTo>
                        <a:pt x="9115" y="37763"/>
                      </a:lnTo>
                      <a:lnTo>
                        <a:pt x="0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" name="Полилиния: фигура 372">
                  <a:extLst>
                    <a:ext uri="{FF2B5EF4-FFF2-40B4-BE49-F238E27FC236}">
                      <a16:creationId xmlns:a16="http://schemas.microsoft.com/office/drawing/2014/main" id="{836A2AA2-9320-0342-12F4-BE4259099BC7}"/>
                    </a:ext>
                  </a:extLst>
                </p:cNvPr>
                <p:cNvSpPr/>
                <p:nvPr/>
              </p:nvSpPr>
              <p:spPr>
                <a:xfrm>
                  <a:off x="13585220" y="9102351"/>
                  <a:ext cx="27996" cy="37762"/>
                </a:xfrm>
                <a:custGeom>
                  <a:avLst/>
                  <a:gdLst>
                    <a:gd name="connsiteX0" fmla="*/ 0 w 27996"/>
                    <a:gd name="connsiteY0" fmla="*/ 37763 h 37762"/>
                    <a:gd name="connsiteX1" fmla="*/ 0 w 27996"/>
                    <a:gd name="connsiteY1" fmla="*/ 28647 h 37762"/>
                    <a:gd name="connsiteX2" fmla="*/ 16277 w 27996"/>
                    <a:gd name="connsiteY2" fmla="*/ 8464 h 37762"/>
                    <a:gd name="connsiteX3" fmla="*/ 651 w 27996"/>
                    <a:gd name="connsiteY3" fmla="*/ 8464 h 37762"/>
                    <a:gd name="connsiteX4" fmla="*/ 651 w 27996"/>
                    <a:gd name="connsiteY4" fmla="*/ 0 h 37762"/>
                    <a:gd name="connsiteX5" fmla="*/ 27996 w 27996"/>
                    <a:gd name="connsiteY5" fmla="*/ 0 h 37762"/>
                    <a:gd name="connsiteX6" fmla="*/ 27996 w 27996"/>
                    <a:gd name="connsiteY6" fmla="*/ 9115 h 37762"/>
                    <a:gd name="connsiteX7" fmla="*/ 11719 w 27996"/>
                    <a:gd name="connsiteY7" fmla="*/ 28647 h 37762"/>
                    <a:gd name="connsiteX8" fmla="*/ 27996 w 27996"/>
                    <a:gd name="connsiteY8" fmla="*/ 28647 h 37762"/>
                    <a:gd name="connsiteX9" fmla="*/ 27996 w 27996"/>
                    <a:gd name="connsiteY9" fmla="*/ 37111 h 37762"/>
                    <a:gd name="connsiteX10" fmla="*/ 0 w 27996"/>
                    <a:gd name="connsiteY10" fmla="*/ 37111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996" h="37762">
                      <a:moveTo>
                        <a:pt x="0" y="37763"/>
                      </a:moveTo>
                      <a:lnTo>
                        <a:pt x="0" y="28647"/>
                      </a:lnTo>
                      <a:lnTo>
                        <a:pt x="16277" y="8464"/>
                      </a:lnTo>
                      <a:lnTo>
                        <a:pt x="651" y="8464"/>
                      </a:lnTo>
                      <a:lnTo>
                        <a:pt x="651" y="0"/>
                      </a:lnTo>
                      <a:lnTo>
                        <a:pt x="27996" y="0"/>
                      </a:lnTo>
                      <a:lnTo>
                        <a:pt x="27996" y="9115"/>
                      </a:lnTo>
                      <a:lnTo>
                        <a:pt x="11719" y="28647"/>
                      </a:lnTo>
                      <a:lnTo>
                        <a:pt x="27996" y="28647"/>
                      </a:lnTo>
                      <a:lnTo>
                        <a:pt x="27996" y="37111"/>
                      </a:lnTo>
                      <a:lnTo>
                        <a:pt x="0" y="3711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" name="Полилиния: фигура 373">
                  <a:extLst>
                    <a:ext uri="{FF2B5EF4-FFF2-40B4-BE49-F238E27FC236}">
                      <a16:creationId xmlns:a16="http://schemas.microsoft.com/office/drawing/2014/main" id="{A8118151-0CF8-7E58-92FE-039F50085495}"/>
                    </a:ext>
                  </a:extLst>
                </p:cNvPr>
                <p:cNvSpPr/>
                <p:nvPr/>
              </p:nvSpPr>
              <p:spPr>
                <a:xfrm>
                  <a:off x="13616472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4090 w 33855"/>
                    <a:gd name="connsiteY4" fmla="*/ 37763 h 37762"/>
                    <a:gd name="connsiteX5" fmla="*/ 22788 w 33855"/>
                    <a:gd name="connsiteY5" fmla="*/ 31252 h 37762"/>
                    <a:gd name="connsiteX6" fmla="*/ 11719 w 33855"/>
                    <a:gd name="connsiteY6" fmla="*/ 31252 h 37762"/>
                    <a:gd name="connsiteX7" fmla="*/ 10417 w 33855"/>
                    <a:gd name="connsiteY7" fmla="*/ 37763 h 37762"/>
                    <a:gd name="connsiteX8" fmla="*/ 0 w 33855"/>
                    <a:gd name="connsiteY8" fmla="*/ 37763 h 37762"/>
                    <a:gd name="connsiteX9" fmla="*/ 13673 w 33855"/>
                    <a:gd name="connsiteY9" fmla="*/ 23439 h 37762"/>
                    <a:gd name="connsiteX10" fmla="*/ 21486 w 33855"/>
                    <a:gd name="connsiteY10" fmla="*/ 23439 h 37762"/>
                    <a:gd name="connsiteX11" fmla="*/ 18230 w 33855"/>
                    <a:gd name="connsiteY11" fmla="*/ 7813 h 37762"/>
                    <a:gd name="connsiteX12" fmla="*/ 17579 w 33855"/>
                    <a:gd name="connsiteY12" fmla="*/ 7813 h 37762"/>
                    <a:gd name="connsiteX13" fmla="*/ 13673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4090" y="37763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3"/>
                      </a:lnTo>
                      <a:lnTo>
                        <a:pt x="0" y="37763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5" name="Полилиния: фигура 374">
                  <a:extLst>
                    <a:ext uri="{FF2B5EF4-FFF2-40B4-BE49-F238E27FC236}">
                      <a16:creationId xmlns:a16="http://schemas.microsoft.com/office/drawing/2014/main" id="{6D1419E8-DC5D-1404-B84E-25AB38211BAE}"/>
                    </a:ext>
                  </a:extLst>
                </p:cNvPr>
                <p:cNvSpPr/>
                <p:nvPr/>
              </p:nvSpPr>
              <p:spPr>
                <a:xfrm>
                  <a:off x="13384037" y="915053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2 h 37762"/>
                    <a:gd name="connsiteX9" fmla="*/ 13022 w 31251"/>
                    <a:gd name="connsiteY9" fmla="*/ 37762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115 w 31251"/>
                    <a:gd name="connsiteY13" fmla="*/ 16277 h 37762"/>
                    <a:gd name="connsiteX14" fmla="*/ 9115 w 31251"/>
                    <a:gd name="connsiteY14" fmla="*/ 22788 h 37762"/>
                    <a:gd name="connsiteX15" fmla="*/ 10417 w 31251"/>
                    <a:gd name="connsiteY15" fmla="*/ 28647 h 37762"/>
                    <a:gd name="connsiteX16" fmla="*/ 14324 w 31251"/>
                    <a:gd name="connsiteY16" fmla="*/ 29950 h 37762"/>
                    <a:gd name="connsiteX17" fmla="*/ 16277 w 31251"/>
                    <a:gd name="connsiteY17" fmla="*/ 29950 h 37762"/>
                    <a:gd name="connsiteX18" fmla="*/ 20183 w 31251"/>
                    <a:gd name="connsiteY18" fmla="*/ 28647 h 37762"/>
                    <a:gd name="connsiteX19" fmla="*/ 21486 w 31251"/>
                    <a:gd name="connsiteY19" fmla="*/ 22788 h 37762"/>
                    <a:gd name="connsiteX20" fmla="*/ 21486 w 31251"/>
                    <a:gd name="connsiteY20" fmla="*/ 16277 h 37762"/>
                    <a:gd name="connsiteX21" fmla="*/ 20183 w 31251"/>
                    <a:gd name="connsiteY21" fmla="*/ 10417 h 37762"/>
                    <a:gd name="connsiteX22" fmla="*/ 16277 w 31251"/>
                    <a:gd name="connsiteY22" fmla="*/ 9115 h 37762"/>
                    <a:gd name="connsiteX23" fmla="*/ 14324 w 31251"/>
                    <a:gd name="connsiteY23" fmla="*/ 9115 h 37762"/>
                    <a:gd name="connsiteX24" fmla="*/ 10417 w 31251"/>
                    <a:gd name="connsiteY24" fmla="*/ 10417 h 37762"/>
                    <a:gd name="connsiteX25" fmla="*/ 9115 w 31251"/>
                    <a:gd name="connsiteY25" fmla="*/ 16277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651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2"/>
                        <a:pt x="17579" y="37762"/>
                      </a:cubicBezTo>
                      <a:lnTo>
                        <a:pt x="13022" y="37762"/>
                      </a:lnTo>
                      <a:cubicBezTo>
                        <a:pt x="8464" y="37762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115" y="16277"/>
                      </a:moveTo>
                      <a:lnTo>
                        <a:pt x="9115" y="22788"/>
                      </a:lnTo>
                      <a:cubicBezTo>
                        <a:pt x="9115" y="26043"/>
                        <a:pt x="9766" y="27996"/>
                        <a:pt x="10417" y="28647"/>
                      </a:cubicBezTo>
                      <a:cubicBezTo>
                        <a:pt x="11068" y="29299"/>
                        <a:pt x="12370" y="29950"/>
                        <a:pt x="14324" y="29950"/>
                      </a:cubicBezTo>
                      <a:lnTo>
                        <a:pt x="16277" y="29950"/>
                      </a:lnTo>
                      <a:cubicBezTo>
                        <a:pt x="18230" y="29950"/>
                        <a:pt x="19532" y="29299"/>
                        <a:pt x="20183" y="28647"/>
                      </a:cubicBezTo>
                      <a:cubicBezTo>
                        <a:pt x="20834" y="27996"/>
                        <a:pt x="21486" y="26043"/>
                        <a:pt x="21486" y="22788"/>
                      </a:cubicBezTo>
                      <a:lnTo>
                        <a:pt x="21486" y="16277"/>
                      </a:lnTo>
                      <a:cubicBezTo>
                        <a:pt x="21486" y="13022"/>
                        <a:pt x="20834" y="11068"/>
                        <a:pt x="20183" y="10417"/>
                      </a:cubicBezTo>
                      <a:cubicBezTo>
                        <a:pt x="19532" y="9766"/>
                        <a:pt x="18230" y="9115"/>
                        <a:pt x="16277" y="9115"/>
                      </a:cubicBezTo>
                      <a:lnTo>
                        <a:pt x="14324" y="9115"/>
                      </a:lnTo>
                      <a:cubicBezTo>
                        <a:pt x="12370" y="9115"/>
                        <a:pt x="11068" y="9766"/>
                        <a:pt x="10417" y="10417"/>
                      </a:cubicBezTo>
                      <a:cubicBezTo>
                        <a:pt x="9766" y="11068"/>
                        <a:pt x="9115" y="13022"/>
                        <a:pt x="9115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" name="Полилиния: фигура 375">
                  <a:extLst>
                    <a:ext uri="{FF2B5EF4-FFF2-40B4-BE49-F238E27FC236}">
                      <a16:creationId xmlns:a16="http://schemas.microsoft.com/office/drawing/2014/main" id="{7E01C4FA-FDF8-01E8-0498-4CCB67F981DE}"/>
                    </a:ext>
                  </a:extLst>
                </p:cNvPr>
                <p:cNvSpPr/>
                <p:nvPr/>
              </p:nvSpPr>
              <p:spPr>
                <a:xfrm>
                  <a:off x="13420497" y="9150531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" name="Полилиния: фигура 376">
                  <a:extLst>
                    <a:ext uri="{FF2B5EF4-FFF2-40B4-BE49-F238E27FC236}">
                      <a16:creationId xmlns:a16="http://schemas.microsoft.com/office/drawing/2014/main" id="{3AA31733-E255-D990-0BB8-F7426812C411}"/>
                    </a:ext>
                  </a:extLst>
                </p:cNvPr>
                <p:cNvSpPr/>
                <p:nvPr/>
              </p:nvSpPr>
              <p:spPr>
                <a:xfrm>
                  <a:off x="13452400" y="9150531"/>
                  <a:ext cx="31902" cy="39064"/>
                </a:xfrm>
                <a:custGeom>
                  <a:avLst/>
                  <a:gdLst>
                    <a:gd name="connsiteX0" fmla="*/ 31903 w 31902"/>
                    <a:gd name="connsiteY0" fmla="*/ 12370 h 39064"/>
                    <a:gd name="connsiteX1" fmla="*/ 22788 w 31902"/>
                    <a:gd name="connsiteY1" fmla="*/ 12370 h 39064"/>
                    <a:gd name="connsiteX2" fmla="*/ 21486 w 31902"/>
                    <a:gd name="connsiteY2" fmla="*/ 9766 h 39064"/>
                    <a:gd name="connsiteX3" fmla="*/ 17579 w 31902"/>
                    <a:gd name="connsiteY3" fmla="*/ 9115 h 39064"/>
                    <a:gd name="connsiteX4" fmla="*/ 14975 w 31902"/>
                    <a:gd name="connsiteY4" fmla="*/ 9115 h 39064"/>
                    <a:gd name="connsiteX5" fmla="*/ 11068 w 31902"/>
                    <a:gd name="connsiteY5" fmla="*/ 10417 h 39064"/>
                    <a:gd name="connsiteX6" fmla="*/ 9766 w 31902"/>
                    <a:gd name="connsiteY6" fmla="*/ 16277 h 39064"/>
                    <a:gd name="connsiteX7" fmla="*/ 9766 w 31902"/>
                    <a:gd name="connsiteY7" fmla="*/ 22788 h 39064"/>
                    <a:gd name="connsiteX8" fmla="*/ 11068 w 31902"/>
                    <a:gd name="connsiteY8" fmla="*/ 28647 h 39064"/>
                    <a:gd name="connsiteX9" fmla="*/ 14975 w 31902"/>
                    <a:gd name="connsiteY9" fmla="*/ 29950 h 39064"/>
                    <a:gd name="connsiteX10" fmla="*/ 17579 w 31902"/>
                    <a:gd name="connsiteY10" fmla="*/ 29950 h 39064"/>
                    <a:gd name="connsiteX11" fmla="*/ 21486 w 31902"/>
                    <a:gd name="connsiteY11" fmla="*/ 29299 h 39064"/>
                    <a:gd name="connsiteX12" fmla="*/ 22788 w 31902"/>
                    <a:gd name="connsiteY12" fmla="*/ 26694 h 39064"/>
                    <a:gd name="connsiteX13" fmla="*/ 22788 w 31902"/>
                    <a:gd name="connsiteY13" fmla="*/ 25392 h 39064"/>
                    <a:gd name="connsiteX14" fmla="*/ 17579 w 31902"/>
                    <a:gd name="connsiteY14" fmla="*/ 25392 h 39064"/>
                    <a:gd name="connsiteX15" fmla="*/ 17579 w 31902"/>
                    <a:gd name="connsiteY15" fmla="*/ 18230 h 39064"/>
                    <a:gd name="connsiteX16" fmla="*/ 31903 w 31902"/>
                    <a:gd name="connsiteY16" fmla="*/ 18230 h 39064"/>
                    <a:gd name="connsiteX17" fmla="*/ 31903 w 31902"/>
                    <a:gd name="connsiteY17" fmla="*/ 24741 h 39064"/>
                    <a:gd name="connsiteX18" fmla="*/ 28647 w 31902"/>
                    <a:gd name="connsiteY18" fmla="*/ 35809 h 39064"/>
                    <a:gd name="connsiteX19" fmla="*/ 18881 w 31902"/>
                    <a:gd name="connsiteY19" fmla="*/ 39065 h 39064"/>
                    <a:gd name="connsiteX20" fmla="*/ 12370 w 31902"/>
                    <a:gd name="connsiteY20" fmla="*/ 39065 h 39064"/>
                    <a:gd name="connsiteX21" fmla="*/ 3255 w 31902"/>
                    <a:gd name="connsiteY21" fmla="*/ 35158 h 39064"/>
                    <a:gd name="connsiteX22" fmla="*/ 0 w 31902"/>
                    <a:gd name="connsiteY22" fmla="*/ 23439 h 39064"/>
                    <a:gd name="connsiteX23" fmla="*/ 0 w 31902"/>
                    <a:gd name="connsiteY23" fmla="*/ 16928 h 39064"/>
                    <a:gd name="connsiteX24" fmla="*/ 3255 w 31902"/>
                    <a:gd name="connsiteY24" fmla="*/ 3906 h 39064"/>
                    <a:gd name="connsiteX25" fmla="*/ 13022 w 31902"/>
                    <a:gd name="connsiteY25" fmla="*/ 0 h 39064"/>
                    <a:gd name="connsiteX26" fmla="*/ 18230 w 31902"/>
                    <a:gd name="connsiteY26" fmla="*/ 0 h 39064"/>
                    <a:gd name="connsiteX27" fmla="*/ 27345 w 31902"/>
                    <a:gd name="connsiteY27" fmla="*/ 3255 h 39064"/>
                    <a:gd name="connsiteX28" fmla="*/ 30601 w 31902"/>
                    <a:gd name="connsiteY28" fmla="*/ 11068 h 39064"/>
                    <a:gd name="connsiteX29" fmla="*/ 30601 w 31902"/>
                    <a:gd name="connsiteY29" fmla="*/ 12370 h 39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1902" h="39064">
                      <a:moveTo>
                        <a:pt x="31903" y="12370"/>
                      </a:moveTo>
                      <a:lnTo>
                        <a:pt x="22788" y="12370"/>
                      </a:lnTo>
                      <a:cubicBezTo>
                        <a:pt x="22788" y="11068"/>
                        <a:pt x="22137" y="10417"/>
                        <a:pt x="21486" y="9766"/>
                      </a:cubicBezTo>
                      <a:cubicBezTo>
                        <a:pt x="20834" y="9115"/>
                        <a:pt x="19532" y="9115"/>
                        <a:pt x="17579" y="9115"/>
                      </a:cubicBezTo>
                      <a:lnTo>
                        <a:pt x="14975" y="9115"/>
                      </a:lnTo>
                      <a:cubicBezTo>
                        <a:pt x="13022" y="9115"/>
                        <a:pt x="11719" y="9766"/>
                        <a:pt x="11068" y="10417"/>
                      </a:cubicBezTo>
                      <a:cubicBezTo>
                        <a:pt x="10417" y="11068"/>
                        <a:pt x="9766" y="13022"/>
                        <a:pt x="9766" y="16277"/>
                      </a:cubicBezTo>
                      <a:lnTo>
                        <a:pt x="9766" y="22788"/>
                      </a:lnTo>
                      <a:cubicBezTo>
                        <a:pt x="9766" y="26043"/>
                        <a:pt x="10417" y="27996"/>
                        <a:pt x="11068" y="28647"/>
                      </a:cubicBezTo>
                      <a:cubicBezTo>
                        <a:pt x="11719" y="29299"/>
                        <a:pt x="13022" y="29950"/>
                        <a:pt x="14975" y="29950"/>
                      </a:cubicBezTo>
                      <a:lnTo>
                        <a:pt x="17579" y="29950"/>
                      </a:lnTo>
                      <a:cubicBezTo>
                        <a:pt x="19532" y="29950"/>
                        <a:pt x="20834" y="29950"/>
                        <a:pt x="21486" y="29299"/>
                      </a:cubicBezTo>
                      <a:cubicBezTo>
                        <a:pt x="22137" y="28647"/>
                        <a:pt x="22788" y="27996"/>
                        <a:pt x="22788" y="26694"/>
                      </a:cubicBezTo>
                      <a:lnTo>
                        <a:pt x="22788" y="25392"/>
                      </a:lnTo>
                      <a:lnTo>
                        <a:pt x="17579" y="25392"/>
                      </a:lnTo>
                      <a:lnTo>
                        <a:pt x="17579" y="18230"/>
                      </a:lnTo>
                      <a:lnTo>
                        <a:pt x="31903" y="18230"/>
                      </a:lnTo>
                      <a:lnTo>
                        <a:pt x="31903" y="24741"/>
                      </a:lnTo>
                      <a:cubicBezTo>
                        <a:pt x="31903" y="29950"/>
                        <a:pt x="30601" y="33856"/>
                        <a:pt x="28647" y="35809"/>
                      </a:cubicBezTo>
                      <a:cubicBezTo>
                        <a:pt x="26694" y="38414"/>
                        <a:pt x="23439" y="39065"/>
                        <a:pt x="18881" y="39065"/>
                      </a:cubicBezTo>
                      <a:lnTo>
                        <a:pt x="12370" y="39065"/>
                      </a:lnTo>
                      <a:cubicBezTo>
                        <a:pt x="8464" y="39065"/>
                        <a:pt x="5860" y="37762"/>
                        <a:pt x="3255" y="35158"/>
                      </a:cubicBezTo>
                      <a:cubicBezTo>
                        <a:pt x="1302" y="32554"/>
                        <a:pt x="0" y="28647"/>
                        <a:pt x="0" y="23439"/>
                      </a:cubicBezTo>
                      <a:lnTo>
                        <a:pt x="0" y="16928"/>
                      </a:lnTo>
                      <a:cubicBezTo>
                        <a:pt x="0" y="11068"/>
                        <a:pt x="1302" y="6511"/>
                        <a:pt x="3255" y="3906"/>
                      </a:cubicBezTo>
                      <a:cubicBezTo>
                        <a:pt x="5209" y="1302"/>
                        <a:pt x="8464" y="0"/>
                        <a:pt x="13022" y="0"/>
                      </a:cubicBezTo>
                      <a:lnTo>
                        <a:pt x="18230" y="0"/>
                      </a:lnTo>
                      <a:cubicBezTo>
                        <a:pt x="22137" y="0"/>
                        <a:pt x="24741" y="1302"/>
                        <a:pt x="27345" y="3255"/>
                      </a:cubicBezTo>
                      <a:cubicBezTo>
                        <a:pt x="29950" y="5209"/>
                        <a:pt x="30601" y="7813"/>
                        <a:pt x="30601" y="11068"/>
                      </a:cubicBezTo>
                      <a:lnTo>
                        <a:pt x="30601" y="1237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" name="Полилиния: фигура 377">
                  <a:extLst>
                    <a:ext uri="{FF2B5EF4-FFF2-40B4-BE49-F238E27FC236}">
                      <a16:creationId xmlns:a16="http://schemas.microsoft.com/office/drawing/2014/main" id="{B5575FF1-896B-2E1B-6800-42FE5DB1A41C}"/>
                    </a:ext>
                  </a:extLst>
                </p:cNvPr>
                <p:cNvSpPr/>
                <p:nvPr/>
              </p:nvSpPr>
              <p:spPr>
                <a:xfrm>
                  <a:off x="13486907" y="9150531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022 w 33856"/>
                    <a:gd name="connsiteY9" fmla="*/ 23439 h 37762"/>
                    <a:gd name="connsiteX10" fmla="*/ 20834 w 33856"/>
                    <a:gd name="connsiteY10" fmla="*/ 23439 h 37762"/>
                    <a:gd name="connsiteX11" fmla="*/ 17579 w 33856"/>
                    <a:gd name="connsiteY11" fmla="*/ 7813 h 37762"/>
                    <a:gd name="connsiteX12" fmla="*/ 16928 w 33856"/>
                    <a:gd name="connsiteY12" fmla="*/ 7813 h 37762"/>
                    <a:gd name="connsiteX13" fmla="*/ 13022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9" name="Полилиния: фигура 378">
                  <a:extLst>
                    <a:ext uri="{FF2B5EF4-FFF2-40B4-BE49-F238E27FC236}">
                      <a16:creationId xmlns:a16="http://schemas.microsoft.com/office/drawing/2014/main" id="{89CE22D7-197E-7A0D-DD2C-AB888F3DBB74}"/>
                    </a:ext>
                  </a:extLst>
                </p:cNvPr>
                <p:cNvSpPr/>
                <p:nvPr/>
              </p:nvSpPr>
              <p:spPr>
                <a:xfrm>
                  <a:off x="13524670" y="915053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" name="Полилиния: фигура 379">
                  <a:extLst>
                    <a:ext uri="{FF2B5EF4-FFF2-40B4-BE49-F238E27FC236}">
                      <a16:creationId xmlns:a16="http://schemas.microsoft.com/office/drawing/2014/main" id="{C1400422-F3E7-6518-674E-B6CB23D55026}"/>
                    </a:ext>
                  </a:extLst>
                </p:cNvPr>
                <p:cNvSpPr/>
                <p:nvPr/>
              </p:nvSpPr>
              <p:spPr>
                <a:xfrm>
                  <a:off x="13565037" y="9150531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" name="Полилиния: фигура 380">
                  <a:extLst>
                    <a:ext uri="{FF2B5EF4-FFF2-40B4-BE49-F238E27FC236}">
                      <a16:creationId xmlns:a16="http://schemas.microsoft.com/office/drawing/2014/main" id="{1C4269E1-5D03-46AD-7A76-83213920ACA9}"/>
                    </a:ext>
                  </a:extLst>
                </p:cNvPr>
                <p:cNvSpPr/>
                <p:nvPr/>
              </p:nvSpPr>
              <p:spPr>
                <a:xfrm>
                  <a:off x="13579360" y="9151182"/>
                  <a:ext cx="29949" cy="37762"/>
                </a:xfrm>
                <a:custGeom>
                  <a:avLst/>
                  <a:gdLst>
                    <a:gd name="connsiteX0" fmla="*/ 29950 w 29949"/>
                    <a:gd name="connsiteY0" fmla="*/ 22788 h 37762"/>
                    <a:gd name="connsiteX1" fmla="*/ 29950 w 29949"/>
                    <a:gd name="connsiteY1" fmla="*/ 24090 h 37762"/>
                    <a:gd name="connsiteX2" fmla="*/ 26694 w 29949"/>
                    <a:gd name="connsiteY2" fmla="*/ 34507 h 37762"/>
                    <a:gd name="connsiteX3" fmla="*/ 16928 w 29949"/>
                    <a:gd name="connsiteY3" fmla="*/ 37763 h 37762"/>
                    <a:gd name="connsiteX4" fmla="*/ 13673 w 29949"/>
                    <a:gd name="connsiteY4" fmla="*/ 37763 h 37762"/>
                    <a:gd name="connsiteX5" fmla="*/ 3255 w 29949"/>
                    <a:gd name="connsiteY5" fmla="*/ 34507 h 37762"/>
                    <a:gd name="connsiteX6" fmla="*/ 0 w 29949"/>
                    <a:gd name="connsiteY6" fmla="*/ 22788 h 37762"/>
                    <a:gd name="connsiteX7" fmla="*/ 0 w 29949"/>
                    <a:gd name="connsiteY7" fmla="*/ 14975 h 37762"/>
                    <a:gd name="connsiteX8" fmla="*/ 3255 w 29949"/>
                    <a:gd name="connsiteY8" fmla="*/ 3255 h 37762"/>
                    <a:gd name="connsiteX9" fmla="*/ 13673 w 29949"/>
                    <a:gd name="connsiteY9" fmla="*/ 0 h 37762"/>
                    <a:gd name="connsiteX10" fmla="*/ 16277 w 29949"/>
                    <a:gd name="connsiteY10" fmla="*/ 0 h 37762"/>
                    <a:gd name="connsiteX11" fmla="*/ 26694 w 29949"/>
                    <a:gd name="connsiteY11" fmla="*/ 3255 h 37762"/>
                    <a:gd name="connsiteX12" fmla="*/ 29298 w 29949"/>
                    <a:gd name="connsiteY12" fmla="*/ 13673 h 37762"/>
                    <a:gd name="connsiteX13" fmla="*/ 29298 w 29949"/>
                    <a:gd name="connsiteY13" fmla="*/ 14324 h 37762"/>
                    <a:gd name="connsiteX14" fmla="*/ 20183 w 29949"/>
                    <a:gd name="connsiteY14" fmla="*/ 14324 h 37762"/>
                    <a:gd name="connsiteX15" fmla="*/ 20183 w 29949"/>
                    <a:gd name="connsiteY15" fmla="*/ 13673 h 37762"/>
                    <a:gd name="connsiteX16" fmla="*/ 18881 w 29949"/>
                    <a:gd name="connsiteY16" fmla="*/ 9766 h 37762"/>
                    <a:gd name="connsiteX17" fmla="*/ 14975 w 29949"/>
                    <a:gd name="connsiteY17" fmla="*/ 8464 h 37762"/>
                    <a:gd name="connsiteX18" fmla="*/ 11068 w 29949"/>
                    <a:gd name="connsiteY18" fmla="*/ 9766 h 37762"/>
                    <a:gd name="connsiteX19" fmla="*/ 11068 w 29949"/>
                    <a:gd name="connsiteY19" fmla="*/ 15626 h 37762"/>
                    <a:gd name="connsiteX20" fmla="*/ 11068 w 29949"/>
                    <a:gd name="connsiteY20" fmla="*/ 22137 h 37762"/>
                    <a:gd name="connsiteX21" fmla="*/ 12370 w 29949"/>
                    <a:gd name="connsiteY21" fmla="*/ 27996 h 37762"/>
                    <a:gd name="connsiteX22" fmla="*/ 16277 w 29949"/>
                    <a:gd name="connsiteY22" fmla="*/ 29299 h 37762"/>
                    <a:gd name="connsiteX23" fmla="*/ 20183 w 29949"/>
                    <a:gd name="connsiteY23" fmla="*/ 27996 h 37762"/>
                    <a:gd name="connsiteX24" fmla="*/ 21486 w 29949"/>
                    <a:gd name="connsiteY24" fmla="*/ 24090 h 37762"/>
                    <a:gd name="connsiteX25" fmla="*/ 21486 w 29949"/>
                    <a:gd name="connsiteY25" fmla="*/ 22788 h 37762"/>
                    <a:gd name="connsiteX26" fmla="*/ 29950 w 29949"/>
                    <a:gd name="connsiteY26" fmla="*/ 22788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9949" h="37762">
                      <a:moveTo>
                        <a:pt x="29950" y="22788"/>
                      </a:moveTo>
                      <a:lnTo>
                        <a:pt x="29950" y="24090"/>
                      </a:lnTo>
                      <a:cubicBezTo>
                        <a:pt x="29950" y="29299"/>
                        <a:pt x="28647" y="32554"/>
                        <a:pt x="26694" y="34507"/>
                      </a:cubicBezTo>
                      <a:cubicBezTo>
                        <a:pt x="24741" y="36460"/>
                        <a:pt x="21486" y="37763"/>
                        <a:pt x="16928" y="37763"/>
                      </a:cubicBezTo>
                      <a:lnTo>
                        <a:pt x="13673" y="37763"/>
                      </a:lnTo>
                      <a:cubicBezTo>
                        <a:pt x="9115" y="37763"/>
                        <a:pt x="5209" y="36460"/>
                        <a:pt x="3255" y="34507"/>
                      </a:cubicBezTo>
                      <a:cubicBezTo>
                        <a:pt x="1302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ubicBezTo>
                        <a:pt x="0" y="9115"/>
                        <a:pt x="1302" y="5209"/>
                        <a:pt x="3255" y="3255"/>
                      </a:cubicBezTo>
                      <a:cubicBezTo>
                        <a:pt x="5209" y="1302"/>
                        <a:pt x="8464" y="0"/>
                        <a:pt x="13673" y="0"/>
                      </a:cubicBezTo>
                      <a:lnTo>
                        <a:pt x="16277" y="0"/>
                      </a:lnTo>
                      <a:cubicBezTo>
                        <a:pt x="20834" y="0"/>
                        <a:pt x="24741" y="1302"/>
                        <a:pt x="26694" y="3255"/>
                      </a:cubicBezTo>
                      <a:cubicBezTo>
                        <a:pt x="28647" y="5209"/>
                        <a:pt x="29298" y="8464"/>
                        <a:pt x="29298" y="13673"/>
                      </a:cubicBezTo>
                      <a:lnTo>
                        <a:pt x="29298" y="14324"/>
                      </a:lnTo>
                      <a:lnTo>
                        <a:pt x="20183" y="14324"/>
                      </a:lnTo>
                      <a:lnTo>
                        <a:pt x="20183" y="13673"/>
                      </a:lnTo>
                      <a:cubicBezTo>
                        <a:pt x="20183" y="11719"/>
                        <a:pt x="19532" y="10417"/>
                        <a:pt x="18881" y="9766"/>
                      </a:cubicBezTo>
                      <a:cubicBezTo>
                        <a:pt x="18230" y="9115"/>
                        <a:pt x="16928" y="8464"/>
                        <a:pt x="14975" y="8464"/>
                      </a:cubicBez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11068" y="10417"/>
                        <a:pt x="11068" y="12370"/>
                        <a:pt x="11068" y="15626"/>
                      </a:cubicBezTo>
                      <a:lnTo>
                        <a:pt x="11068" y="22137"/>
                      </a:lnTo>
                      <a:cubicBezTo>
                        <a:pt x="11068" y="25392"/>
                        <a:pt x="11719" y="27345"/>
                        <a:pt x="12370" y="27996"/>
                      </a:cubicBezTo>
                      <a:cubicBezTo>
                        <a:pt x="13022" y="28647"/>
                        <a:pt x="14324" y="29299"/>
                        <a:pt x="16277" y="29299"/>
                      </a:cubicBezTo>
                      <a:cubicBezTo>
                        <a:pt x="18230" y="29299"/>
                        <a:pt x="19532" y="28647"/>
                        <a:pt x="20183" y="27996"/>
                      </a:cubicBezTo>
                      <a:cubicBezTo>
                        <a:pt x="20834" y="27345"/>
                        <a:pt x="21486" y="26043"/>
                        <a:pt x="21486" y="24090"/>
                      </a:cubicBezTo>
                      <a:lnTo>
                        <a:pt x="21486" y="22788"/>
                      </a:lnTo>
                      <a:lnTo>
                        <a:pt x="29950" y="2278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" name="Полилиния: фигура 381">
                  <a:extLst>
                    <a:ext uri="{FF2B5EF4-FFF2-40B4-BE49-F238E27FC236}">
                      <a16:creationId xmlns:a16="http://schemas.microsoft.com/office/drawing/2014/main" id="{2904324A-8608-7937-8AE1-EAD1F1CD9097}"/>
                    </a:ext>
                  </a:extLst>
                </p:cNvPr>
                <p:cNvSpPr/>
                <p:nvPr/>
              </p:nvSpPr>
              <p:spPr>
                <a:xfrm>
                  <a:off x="13611914" y="915053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2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2 h 37762"/>
                    <a:gd name="connsiteX4" fmla="*/ 24090 w 33855"/>
                    <a:gd name="connsiteY4" fmla="*/ 37762 h 37762"/>
                    <a:gd name="connsiteX5" fmla="*/ 22788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2 h 37762"/>
                    <a:gd name="connsiteX8" fmla="*/ 0 w 33855"/>
                    <a:gd name="connsiteY8" fmla="*/ 37762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7579 w 33855"/>
                    <a:gd name="connsiteY11" fmla="*/ 7813 h 37762"/>
                    <a:gd name="connsiteX12" fmla="*/ 16928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068" y="31252"/>
                      </a:lnTo>
                      <a:lnTo>
                        <a:pt x="9766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" name="Полилиния: фигура 382">
                  <a:extLst>
                    <a:ext uri="{FF2B5EF4-FFF2-40B4-BE49-F238E27FC236}">
                      <a16:creationId xmlns:a16="http://schemas.microsoft.com/office/drawing/2014/main" id="{EEF8DA7A-64A8-C5D8-9FE2-C39162A4DB97}"/>
                    </a:ext>
                  </a:extLst>
                </p:cNvPr>
                <p:cNvSpPr/>
                <p:nvPr/>
              </p:nvSpPr>
              <p:spPr>
                <a:xfrm>
                  <a:off x="13385339" y="9199362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4" name="Полилиния: фигура 383">
                  <a:extLst>
                    <a:ext uri="{FF2B5EF4-FFF2-40B4-BE49-F238E27FC236}">
                      <a16:creationId xmlns:a16="http://schemas.microsoft.com/office/drawing/2014/main" id="{F7E42647-6736-DF1E-C85D-B444F5690E40}"/>
                    </a:ext>
                  </a:extLst>
                </p:cNvPr>
                <p:cNvSpPr/>
                <p:nvPr/>
              </p:nvSpPr>
              <p:spPr>
                <a:xfrm>
                  <a:off x="13401616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5" name="Полилиния: фигура 384">
                  <a:extLst>
                    <a:ext uri="{FF2B5EF4-FFF2-40B4-BE49-F238E27FC236}">
                      <a16:creationId xmlns:a16="http://schemas.microsoft.com/office/drawing/2014/main" id="{1B273914-088E-1F73-CF67-3AA416493918}"/>
                    </a:ext>
                  </a:extLst>
                </p:cNvPr>
                <p:cNvSpPr/>
                <p:nvPr/>
              </p:nvSpPr>
              <p:spPr>
                <a:xfrm>
                  <a:off x="13439379" y="9199362"/>
                  <a:ext cx="27345" cy="37762"/>
                </a:xfrm>
                <a:custGeom>
                  <a:avLst/>
                  <a:gdLst>
                    <a:gd name="connsiteX0" fmla="*/ 9115 w 27345"/>
                    <a:gd name="connsiteY0" fmla="*/ 37762 h 37762"/>
                    <a:gd name="connsiteX1" fmla="*/ 9115 w 27345"/>
                    <a:gd name="connsiteY1" fmla="*/ 8464 h 37762"/>
                    <a:gd name="connsiteX2" fmla="*/ 0 w 27345"/>
                    <a:gd name="connsiteY2" fmla="*/ 8464 h 37762"/>
                    <a:gd name="connsiteX3" fmla="*/ 0 w 27345"/>
                    <a:gd name="connsiteY3" fmla="*/ 0 h 37762"/>
                    <a:gd name="connsiteX4" fmla="*/ 27345 w 27345"/>
                    <a:gd name="connsiteY4" fmla="*/ 0 h 37762"/>
                    <a:gd name="connsiteX5" fmla="*/ 27345 w 27345"/>
                    <a:gd name="connsiteY5" fmla="*/ 8464 h 37762"/>
                    <a:gd name="connsiteX6" fmla="*/ 18230 w 27345"/>
                    <a:gd name="connsiteY6" fmla="*/ 8464 h 37762"/>
                    <a:gd name="connsiteX7" fmla="*/ 18230 w 27345"/>
                    <a:gd name="connsiteY7" fmla="*/ 37762 h 37762"/>
                    <a:gd name="connsiteX8" fmla="*/ 9115 w 27345"/>
                    <a:gd name="connsiteY8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45" h="37762">
                      <a:moveTo>
                        <a:pt x="9115" y="37762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7345" y="0"/>
                      </a:lnTo>
                      <a:lnTo>
                        <a:pt x="27345" y="8464"/>
                      </a:lnTo>
                      <a:lnTo>
                        <a:pt x="18230" y="8464"/>
                      </a:lnTo>
                      <a:lnTo>
                        <a:pt x="18230" y="37762"/>
                      </a:lnTo>
                      <a:lnTo>
                        <a:pt x="9115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" name="Полилиния: фигура 385">
                  <a:extLst>
                    <a:ext uri="{FF2B5EF4-FFF2-40B4-BE49-F238E27FC236}">
                      <a16:creationId xmlns:a16="http://schemas.microsoft.com/office/drawing/2014/main" id="{D46E53ED-12DC-BE19-550D-747854CE8DF8}"/>
                    </a:ext>
                  </a:extLst>
                </p:cNvPr>
                <p:cNvSpPr/>
                <p:nvPr/>
              </p:nvSpPr>
              <p:spPr>
                <a:xfrm>
                  <a:off x="13471933" y="9199362"/>
                  <a:ext cx="26043" cy="37762"/>
                </a:xfrm>
                <a:custGeom>
                  <a:avLst/>
                  <a:gdLst>
                    <a:gd name="connsiteX0" fmla="*/ 0 w 26043"/>
                    <a:gd name="connsiteY0" fmla="*/ 37762 h 37762"/>
                    <a:gd name="connsiteX1" fmla="*/ 0 w 26043"/>
                    <a:gd name="connsiteY1" fmla="*/ 0 h 37762"/>
                    <a:gd name="connsiteX2" fmla="*/ 26043 w 26043"/>
                    <a:gd name="connsiteY2" fmla="*/ 0 h 37762"/>
                    <a:gd name="connsiteX3" fmla="*/ 26043 w 26043"/>
                    <a:gd name="connsiteY3" fmla="*/ 8464 h 37762"/>
                    <a:gd name="connsiteX4" fmla="*/ 9115 w 26043"/>
                    <a:gd name="connsiteY4" fmla="*/ 8464 h 37762"/>
                    <a:gd name="connsiteX5" fmla="*/ 9115 w 26043"/>
                    <a:gd name="connsiteY5" fmla="*/ 14975 h 37762"/>
                    <a:gd name="connsiteX6" fmla="*/ 25392 w 26043"/>
                    <a:gd name="connsiteY6" fmla="*/ 14975 h 37762"/>
                    <a:gd name="connsiteX7" fmla="*/ 25392 w 26043"/>
                    <a:gd name="connsiteY7" fmla="*/ 22137 h 37762"/>
                    <a:gd name="connsiteX8" fmla="*/ 9115 w 26043"/>
                    <a:gd name="connsiteY8" fmla="*/ 22137 h 37762"/>
                    <a:gd name="connsiteX9" fmla="*/ 9115 w 26043"/>
                    <a:gd name="connsiteY9" fmla="*/ 29299 h 37762"/>
                    <a:gd name="connsiteX10" fmla="*/ 26043 w 26043"/>
                    <a:gd name="connsiteY10" fmla="*/ 29299 h 37762"/>
                    <a:gd name="connsiteX11" fmla="*/ 26043 w 26043"/>
                    <a:gd name="connsiteY11" fmla="*/ 37762 h 37762"/>
                    <a:gd name="connsiteX12" fmla="*/ 0 w 26043"/>
                    <a:gd name="connsiteY12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043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26043" y="0"/>
                      </a:lnTo>
                      <a:lnTo>
                        <a:pt x="26043" y="8464"/>
                      </a:lnTo>
                      <a:lnTo>
                        <a:pt x="9115" y="8464"/>
                      </a:lnTo>
                      <a:lnTo>
                        <a:pt x="9115" y="14975"/>
                      </a:lnTo>
                      <a:lnTo>
                        <a:pt x="25392" y="14975"/>
                      </a:lnTo>
                      <a:lnTo>
                        <a:pt x="25392" y="22137"/>
                      </a:lnTo>
                      <a:lnTo>
                        <a:pt x="9115" y="22137"/>
                      </a:lnTo>
                      <a:lnTo>
                        <a:pt x="9115" y="29299"/>
                      </a:lnTo>
                      <a:lnTo>
                        <a:pt x="26043" y="29299"/>
                      </a:lnTo>
                      <a:lnTo>
                        <a:pt x="26043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" name="Полилиния: фигура 386">
                  <a:extLst>
                    <a:ext uri="{FF2B5EF4-FFF2-40B4-BE49-F238E27FC236}">
                      <a16:creationId xmlns:a16="http://schemas.microsoft.com/office/drawing/2014/main" id="{233DF796-EB19-AA4D-F946-0F22FE438ABB}"/>
                    </a:ext>
                  </a:extLst>
                </p:cNvPr>
                <p:cNvSpPr/>
                <p:nvPr/>
              </p:nvSpPr>
              <p:spPr>
                <a:xfrm>
                  <a:off x="13504486" y="9199362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" name="Полилиния: фигура 387">
                  <a:extLst>
                    <a:ext uri="{FF2B5EF4-FFF2-40B4-BE49-F238E27FC236}">
                      <a16:creationId xmlns:a16="http://schemas.microsoft.com/office/drawing/2014/main" id="{12DDE5E3-4CD8-9664-97E2-1EB4B04E931B}"/>
                    </a:ext>
                  </a:extLst>
                </p:cNvPr>
                <p:cNvSpPr/>
                <p:nvPr/>
              </p:nvSpPr>
              <p:spPr>
                <a:xfrm>
                  <a:off x="13538342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9" name="Полилиния: фигура 388">
                  <a:extLst>
                    <a:ext uri="{FF2B5EF4-FFF2-40B4-BE49-F238E27FC236}">
                      <a16:creationId xmlns:a16="http://schemas.microsoft.com/office/drawing/2014/main" id="{FF093356-8035-5231-BC45-3C1D5B47306C}"/>
                    </a:ext>
                  </a:extLst>
                </p:cNvPr>
                <p:cNvSpPr/>
                <p:nvPr/>
              </p:nvSpPr>
              <p:spPr>
                <a:xfrm>
                  <a:off x="13575454" y="9199362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673 w 33856"/>
                    <a:gd name="connsiteY9" fmla="*/ 23439 h 37762"/>
                    <a:gd name="connsiteX10" fmla="*/ 21486 w 33856"/>
                    <a:gd name="connsiteY10" fmla="*/ 23439 h 37762"/>
                    <a:gd name="connsiteX11" fmla="*/ 18230 w 33856"/>
                    <a:gd name="connsiteY11" fmla="*/ 7813 h 37762"/>
                    <a:gd name="connsiteX12" fmla="*/ 17579 w 33856"/>
                    <a:gd name="connsiteY12" fmla="*/ 7813 h 37762"/>
                    <a:gd name="connsiteX13" fmla="*/ 13673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342" name="Полилиния: фигура 341">
                <a:extLst>
                  <a:ext uri="{FF2B5EF4-FFF2-40B4-BE49-F238E27FC236}">
                    <a16:creationId xmlns:a16="http://schemas.microsoft.com/office/drawing/2014/main" id="{D2BBD06C-6900-5349-CC37-027BE9319C50}"/>
                  </a:ext>
                </a:extLst>
              </p:cNvPr>
              <p:cNvSpPr/>
              <p:nvPr/>
            </p:nvSpPr>
            <p:spPr>
              <a:xfrm>
                <a:off x="13271401" y="8799600"/>
                <a:ext cx="151049" cy="331398"/>
              </a:xfrm>
              <a:custGeom>
                <a:avLst/>
                <a:gdLst>
                  <a:gd name="connsiteX0" fmla="*/ 144539 w 151049"/>
                  <a:gd name="connsiteY0" fmla="*/ 208996 h 331398"/>
                  <a:gd name="connsiteX1" fmla="*/ 134773 w 151049"/>
                  <a:gd name="connsiteY1" fmla="*/ 209647 h 331398"/>
                  <a:gd name="connsiteX2" fmla="*/ 134773 w 151049"/>
                  <a:gd name="connsiteY2" fmla="*/ 187510 h 331398"/>
                  <a:gd name="connsiteX3" fmla="*/ 132820 w 151049"/>
                  <a:gd name="connsiteY3" fmla="*/ 186859 h 331398"/>
                  <a:gd name="connsiteX4" fmla="*/ 132820 w 151049"/>
                  <a:gd name="connsiteY4" fmla="*/ 209647 h 331398"/>
                  <a:gd name="connsiteX5" fmla="*/ 118496 w 151049"/>
                  <a:gd name="connsiteY5" fmla="*/ 210298 h 331398"/>
                  <a:gd name="connsiteX6" fmla="*/ 118496 w 151049"/>
                  <a:gd name="connsiteY6" fmla="*/ 181651 h 331398"/>
                  <a:gd name="connsiteX7" fmla="*/ 116543 w 151049"/>
                  <a:gd name="connsiteY7" fmla="*/ 181000 h 331398"/>
                  <a:gd name="connsiteX8" fmla="*/ 116543 w 151049"/>
                  <a:gd name="connsiteY8" fmla="*/ 210298 h 331398"/>
                  <a:gd name="connsiteX9" fmla="*/ 116543 w 151049"/>
                  <a:gd name="connsiteY9" fmla="*/ 210298 h 331398"/>
                  <a:gd name="connsiteX10" fmla="*/ 116543 w 151049"/>
                  <a:gd name="connsiteY10" fmla="*/ 210298 h 331398"/>
                  <a:gd name="connsiteX11" fmla="*/ 98964 w 151049"/>
                  <a:gd name="connsiteY11" fmla="*/ 211600 h 331398"/>
                  <a:gd name="connsiteX12" fmla="*/ 98964 w 151049"/>
                  <a:gd name="connsiteY12" fmla="*/ 178395 h 331398"/>
                  <a:gd name="connsiteX13" fmla="*/ 112636 w 151049"/>
                  <a:gd name="connsiteY13" fmla="*/ 179697 h 331398"/>
                  <a:gd name="connsiteX14" fmla="*/ 118496 w 151049"/>
                  <a:gd name="connsiteY14" fmla="*/ 175791 h 331398"/>
                  <a:gd name="connsiteX15" fmla="*/ 118496 w 151049"/>
                  <a:gd name="connsiteY15" fmla="*/ 147144 h 331398"/>
                  <a:gd name="connsiteX16" fmla="*/ 132820 w 151049"/>
                  <a:gd name="connsiteY16" fmla="*/ 151050 h 331398"/>
                  <a:gd name="connsiteX17" fmla="*/ 132820 w 151049"/>
                  <a:gd name="connsiteY17" fmla="*/ 164723 h 331398"/>
                  <a:gd name="connsiteX18" fmla="*/ 134773 w 151049"/>
                  <a:gd name="connsiteY18" fmla="*/ 163421 h 331398"/>
                  <a:gd name="connsiteX19" fmla="*/ 134773 w 151049"/>
                  <a:gd name="connsiteY19" fmla="*/ 152352 h 331398"/>
                  <a:gd name="connsiteX20" fmla="*/ 144539 w 151049"/>
                  <a:gd name="connsiteY20" fmla="*/ 154957 h 331398"/>
                  <a:gd name="connsiteX21" fmla="*/ 144539 w 151049"/>
                  <a:gd name="connsiteY21" fmla="*/ 156259 h 331398"/>
                  <a:gd name="connsiteX22" fmla="*/ 150399 w 151049"/>
                  <a:gd name="connsiteY22" fmla="*/ 151701 h 331398"/>
                  <a:gd name="connsiteX23" fmla="*/ 150399 w 151049"/>
                  <a:gd name="connsiteY23" fmla="*/ 98964 h 331398"/>
                  <a:gd name="connsiteX24" fmla="*/ 150399 w 151049"/>
                  <a:gd name="connsiteY24" fmla="*/ 97011 h 331398"/>
                  <a:gd name="connsiteX25" fmla="*/ 651 w 151049"/>
                  <a:gd name="connsiteY25" fmla="*/ 0 h 331398"/>
                  <a:gd name="connsiteX26" fmla="*/ 0 w 151049"/>
                  <a:gd name="connsiteY26" fmla="*/ 326841 h 331398"/>
                  <a:gd name="connsiteX27" fmla="*/ 0 w 151049"/>
                  <a:gd name="connsiteY27" fmla="*/ 331399 h 331398"/>
                  <a:gd name="connsiteX28" fmla="*/ 149097 w 151049"/>
                  <a:gd name="connsiteY28" fmla="*/ 269546 h 331398"/>
                  <a:gd name="connsiteX29" fmla="*/ 151050 w 151049"/>
                  <a:gd name="connsiteY29" fmla="*/ 268895 h 331398"/>
                  <a:gd name="connsiteX30" fmla="*/ 151050 w 151049"/>
                  <a:gd name="connsiteY30" fmla="*/ 193370 h 331398"/>
                  <a:gd name="connsiteX31" fmla="*/ 145190 w 151049"/>
                  <a:gd name="connsiteY31" fmla="*/ 191417 h 331398"/>
                  <a:gd name="connsiteX32" fmla="*/ 144539 w 151049"/>
                  <a:gd name="connsiteY32" fmla="*/ 208996 h 331398"/>
                  <a:gd name="connsiteX33" fmla="*/ 144539 w 151049"/>
                  <a:gd name="connsiteY33" fmla="*/ 152352 h 331398"/>
                  <a:gd name="connsiteX34" fmla="*/ 134773 w 151049"/>
                  <a:gd name="connsiteY34" fmla="*/ 149748 h 331398"/>
                  <a:gd name="connsiteX35" fmla="*/ 134773 w 151049"/>
                  <a:gd name="connsiteY35" fmla="*/ 149748 h 331398"/>
                  <a:gd name="connsiteX36" fmla="*/ 134773 w 151049"/>
                  <a:gd name="connsiteY36" fmla="*/ 149748 h 331398"/>
                  <a:gd name="connsiteX37" fmla="*/ 134773 w 151049"/>
                  <a:gd name="connsiteY37" fmla="*/ 121752 h 331398"/>
                  <a:gd name="connsiteX38" fmla="*/ 144539 w 151049"/>
                  <a:gd name="connsiteY38" fmla="*/ 126309 h 331398"/>
                  <a:gd name="connsiteX39" fmla="*/ 144539 w 151049"/>
                  <a:gd name="connsiteY39" fmla="*/ 152352 h 331398"/>
                  <a:gd name="connsiteX40" fmla="*/ 144539 w 151049"/>
                  <a:gd name="connsiteY40" fmla="*/ 100266 h 331398"/>
                  <a:gd name="connsiteX41" fmla="*/ 144539 w 151049"/>
                  <a:gd name="connsiteY41" fmla="*/ 124356 h 331398"/>
                  <a:gd name="connsiteX42" fmla="*/ 134773 w 151049"/>
                  <a:gd name="connsiteY42" fmla="*/ 119798 h 331398"/>
                  <a:gd name="connsiteX43" fmla="*/ 134773 w 151049"/>
                  <a:gd name="connsiteY43" fmla="*/ 119798 h 331398"/>
                  <a:gd name="connsiteX44" fmla="*/ 134773 w 151049"/>
                  <a:gd name="connsiteY44" fmla="*/ 119798 h 331398"/>
                  <a:gd name="connsiteX45" fmla="*/ 134773 w 151049"/>
                  <a:gd name="connsiteY45" fmla="*/ 94406 h 331398"/>
                  <a:gd name="connsiteX46" fmla="*/ 144539 w 151049"/>
                  <a:gd name="connsiteY46" fmla="*/ 100266 h 331398"/>
                  <a:gd name="connsiteX47" fmla="*/ 118496 w 151049"/>
                  <a:gd name="connsiteY47" fmla="*/ 83338 h 331398"/>
                  <a:gd name="connsiteX48" fmla="*/ 132820 w 151049"/>
                  <a:gd name="connsiteY48" fmla="*/ 92453 h 331398"/>
                  <a:gd name="connsiteX49" fmla="*/ 132820 w 151049"/>
                  <a:gd name="connsiteY49" fmla="*/ 118496 h 331398"/>
                  <a:gd name="connsiteX50" fmla="*/ 118496 w 151049"/>
                  <a:gd name="connsiteY50" fmla="*/ 111985 h 331398"/>
                  <a:gd name="connsiteX51" fmla="*/ 118496 w 151049"/>
                  <a:gd name="connsiteY51" fmla="*/ 111985 h 331398"/>
                  <a:gd name="connsiteX52" fmla="*/ 118496 w 151049"/>
                  <a:gd name="connsiteY52" fmla="*/ 111985 h 331398"/>
                  <a:gd name="connsiteX53" fmla="*/ 118496 w 151049"/>
                  <a:gd name="connsiteY53" fmla="*/ 83338 h 331398"/>
                  <a:gd name="connsiteX54" fmla="*/ 118496 w 151049"/>
                  <a:gd name="connsiteY54" fmla="*/ 113939 h 331398"/>
                  <a:gd name="connsiteX55" fmla="*/ 132820 w 151049"/>
                  <a:gd name="connsiteY55" fmla="*/ 120449 h 331398"/>
                  <a:gd name="connsiteX56" fmla="*/ 132820 w 151049"/>
                  <a:gd name="connsiteY56" fmla="*/ 120449 h 331398"/>
                  <a:gd name="connsiteX57" fmla="*/ 132820 w 151049"/>
                  <a:gd name="connsiteY57" fmla="*/ 120449 h 331398"/>
                  <a:gd name="connsiteX58" fmla="*/ 132820 w 151049"/>
                  <a:gd name="connsiteY58" fmla="*/ 149097 h 331398"/>
                  <a:gd name="connsiteX59" fmla="*/ 118496 w 151049"/>
                  <a:gd name="connsiteY59" fmla="*/ 145190 h 331398"/>
                  <a:gd name="connsiteX60" fmla="*/ 118496 w 151049"/>
                  <a:gd name="connsiteY60" fmla="*/ 113939 h 331398"/>
                  <a:gd name="connsiteX61" fmla="*/ 99615 w 151049"/>
                  <a:gd name="connsiteY61" fmla="*/ 70968 h 331398"/>
                  <a:gd name="connsiteX62" fmla="*/ 117194 w 151049"/>
                  <a:gd name="connsiteY62" fmla="*/ 82036 h 331398"/>
                  <a:gd name="connsiteX63" fmla="*/ 117194 w 151049"/>
                  <a:gd name="connsiteY63" fmla="*/ 110683 h 331398"/>
                  <a:gd name="connsiteX64" fmla="*/ 99615 w 151049"/>
                  <a:gd name="connsiteY64" fmla="*/ 102219 h 331398"/>
                  <a:gd name="connsiteX65" fmla="*/ 99615 w 151049"/>
                  <a:gd name="connsiteY65" fmla="*/ 102219 h 331398"/>
                  <a:gd name="connsiteX66" fmla="*/ 99615 w 151049"/>
                  <a:gd name="connsiteY66" fmla="*/ 102219 h 331398"/>
                  <a:gd name="connsiteX67" fmla="*/ 99615 w 151049"/>
                  <a:gd name="connsiteY67" fmla="*/ 70968 h 331398"/>
                  <a:gd name="connsiteX68" fmla="*/ 98964 w 151049"/>
                  <a:gd name="connsiteY68" fmla="*/ 104824 h 331398"/>
                  <a:gd name="connsiteX69" fmla="*/ 116543 w 151049"/>
                  <a:gd name="connsiteY69" fmla="*/ 113288 h 331398"/>
                  <a:gd name="connsiteX70" fmla="*/ 116543 w 151049"/>
                  <a:gd name="connsiteY70" fmla="*/ 144539 h 331398"/>
                  <a:gd name="connsiteX71" fmla="*/ 98964 w 151049"/>
                  <a:gd name="connsiteY71" fmla="*/ 139331 h 331398"/>
                  <a:gd name="connsiteX72" fmla="*/ 98964 w 151049"/>
                  <a:gd name="connsiteY72" fmla="*/ 104824 h 331398"/>
                  <a:gd name="connsiteX73" fmla="*/ 98964 w 151049"/>
                  <a:gd name="connsiteY73" fmla="*/ 141284 h 331398"/>
                  <a:gd name="connsiteX74" fmla="*/ 116543 w 151049"/>
                  <a:gd name="connsiteY74" fmla="*/ 146493 h 331398"/>
                  <a:gd name="connsiteX75" fmla="*/ 116543 w 151049"/>
                  <a:gd name="connsiteY75" fmla="*/ 176442 h 331398"/>
                  <a:gd name="connsiteX76" fmla="*/ 116543 w 151049"/>
                  <a:gd name="connsiteY76" fmla="*/ 176442 h 331398"/>
                  <a:gd name="connsiteX77" fmla="*/ 116543 w 151049"/>
                  <a:gd name="connsiteY77" fmla="*/ 176442 h 331398"/>
                  <a:gd name="connsiteX78" fmla="*/ 98964 w 151049"/>
                  <a:gd name="connsiteY78" fmla="*/ 174489 h 331398"/>
                  <a:gd name="connsiteX79" fmla="*/ 98964 w 151049"/>
                  <a:gd name="connsiteY79" fmla="*/ 141284 h 331398"/>
                  <a:gd name="connsiteX80" fmla="*/ 41669 w 151049"/>
                  <a:gd name="connsiteY80" fmla="*/ 307309 h 331398"/>
                  <a:gd name="connsiteX81" fmla="*/ 5860 w 151049"/>
                  <a:gd name="connsiteY81" fmla="*/ 322284 h 331398"/>
                  <a:gd name="connsiteX82" fmla="*/ 5860 w 151049"/>
                  <a:gd name="connsiteY82" fmla="*/ 272802 h 331398"/>
                  <a:gd name="connsiteX83" fmla="*/ 41669 w 151049"/>
                  <a:gd name="connsiteY83" fmla="*/ 264338 h 331398"/>
                  <a:gd name="connsiteX84" fmla="*/ 41669 w 151049"/>
                  <a:gd name="connsiteY84" fmla="*/ 307309 h 331398"/>
                  <a:gd name="connsiteX85" fmla="*/ 42320 w 151049"/>
                  <a:gd name="connsiteY85" fmla="*/ 261733 h 331398"/>
                  <a:gd name="connsiteX86" fmla="*/ 6511 w 151049"/>
                  <a:gd name="connsiteY86" fmla="*/ 270197 h 331398"/>
                  <a:gd name="connsiteX87" fmla="*/ 6511 w 151049"/>
                  <a:gd name="connsiteY87" fmla="*/ 218762 h 331398"/>
                  <a:gd name="connsiteX88" fmla="*/ 42320 w 151049"/>
                  <a:gd name="connsiteY88" fmla="*/ 216809 h 331398"/>
                  <a:gd name="connsiteX89" fmla="*/ 42320 w 151049"/>
                  <a:gd name="connsiteY89" fmla="*/ 216809 h 331398"/>
                  <a:gd name="connsiteX90" fmla="*/ 42320 w 151049"/>
                  <a:gd name="connsiteY90" fmla="*/ 216809 h 331398"/>
                  <a:gd name="connsiteX91" fmla="*/ 42320 w 151049"/>
                  <a:gd name="connsiteY91" fmla="*/ 261733 h 331398"/>
                  <a:gd name="connsiteX92" fmla="*/ 42320 w 151049"/>
                  <a:gd name="connsiteY92" fmla="*/ 214856 h 331398"/>
                  <a:gd name="connsiteX93" fmla="*/ 6511 w 151049"/>
                  <a:gd name="connsiteY93" fmla="*/ 216809 h 331398"/>
                  <a:gd name="connsiteX94" fmla="*/ 6511 w 151049"/>
                  <a:gd name="connsiteY94" fmla="*/ 167327 h 331398"/>
                  <a:gd name="connsiteX95" fmla="*/ 42320 w 151049"/>
                  <a:gd name="connsiteY95" fmla="*/ 171234 h 331398"/>
                  <a:gd name="connsiteX96" fmla="*/ 42320 w 151049"/>
                  <a:gd name="connsiteY96" fmla="*/ 214856 h 331398"/>
                  <a:gd name="connsiteX97" fmla="*/ 42320 w 151049"/>
                  <a:gd name="connsiteY97" fmla="*/ 167978 h 331398"/>
                  <a:gd name="connsiteX98" fmla="*/ 6511 w 151049"/>
                  <a:gd name="connsiteY98" fmla="*/ 163421 h 331398"/>
                  <a:gd name="connsiteX99" fmla="*/ 6511 w 151049"/>
                  <a:gd name="connsiteY99" fmla="*/ 114590 h 331398"/>
                  <a:gd name="connsiteX100" fmla="*/ 42320 w 151049"/>
                  <a:gd name="connsiteY100" fmla="*/ 125007 h 331398"/>
                  <a:gd name="connsiteX101" fmla="*/ 42320 w 151049"/>
                  <a:gd name="connsiteY101" fmla="*/ 167978 h 331398"/>
                  <a:gd name="connsiteX102" fmla="*/ 42320 w 151049"/>
                  <a:gd name="connsiteY102" fmla="*/ 122403 h 331398"/>
                  <a:gd name="connsiteX103" fmla="*/ 42320 w 151049"/>
                  <a:gd name="connsiteY103" fmla="*/ 122403 h 331398"/>
                  <a:gd name="connsiteX104" fmla="*/ 6511 w 151049"/>
                  <a:gd name="connsiteY104" fmla="*/ 111985 h 331398"/>
                  <a:gd name="connsiteX105" fmla="*/ 6511 w 151049"/>
                  <a:gd name="connsiteY105" fmla="*/ 61201 h 331398"/>
                  <a:gd name="connsiteX106" fmla="*/ 42320 w 151049"/>
                  <a:gd name="connsiteY106" fmla="*/ 78129 h 331398"/>
                  <a:gd name="connsiteX107" fmla="*/ 42320 w 151049"/>
                  <a:gd name="connsiteY107" fmla="*/ 122403 h 331398"/>
                  <a:gd name="connsiteX108" fmla="*/ 42320 w 151049"/>
                  <a:gd name="connsiteY108" fmla="*/ 75525 h 331398"/>
                  <a:gd name="connsiteX109" fmla="*/ 42320 w 151049"/>
                  <a:gd name="connsiteY109" fmla="*/ 75525 h 331398"/>
                  <a:gd name="connsiteX110" fmla="*/ 42320 w 151049"/>
                  <a:gd name="connsiteY110" fmla="*/ 75525 h 331398"/>
                  <a:gd name="connsiteX111" fmla="*/ 6511 w 151049"/>
                  <a:gd name="connsiteY111" fmla="*/ 58597 h 331398"/>
                  <a:gd name="connsiteX112" fmla="*/ 6511 w 151049"/>
                  <a:gd name="connsiteY112" fmla="*/ 10417 h 331398"/>
                  <a:gd name="connsiteX113" fmla="*/ 42320 w 151049"/>
                  <a:gd name="connsiteY113" fmla="*/ 33856 h 331398"/>
                  <a:gd name="connsiteX114" fmla="*/ 42320 w 151049"/>
                  <a:gd name="connsiteY114" fmla="*/ 75525 h 331398"/>
                  <a:gd name="connsiteX115" fmla="*/ 72921 w 151049"/>
                  <a:gd name="connsiteY115" fmla="*/ 294287 h 331398"/>
                  <a:gd name="connsiteX116" fmla="*/ 44273 w 151049"/>
                  <a:gd name="connsiteY116" fmla="*/ 306007 h 331398"/>
                  <a:gd name="connsiteX117" fmla="*/ 44273 w 151049"/>
                  <a:gd name="connsiteY117" fmla="*/ 263687 h 331398"/>
                  <a:gd name="connsiteX118" fmla="*/ 72921 w 151049"/>
                  <a:gd name="connsiteY118" fmla="*/ 257176 h 331398"/>
                  <a:gd name="connsiteX119" fmla="*/ 72921 w 151049"/>
                  <a:gd name="connsiteY119" fmla="*/ 294287 h 331398"/>
                  <a:gd name="connsiteX120" fmla="*/ 72921 w 151049"/>
                  <a:gd name="connsiteY120" fmla="*/ 254571 h 331398"/>
                  <a:gd name="connsiteX121" fmla="*/ 44273 w 151049"/>
                  <a:gd name="connsiteY121" fmla="*/ 261082 h 331398"/>
                  <a:gd name="connsiteX122" fmla="*/ 44273 w 151049"/>
                  <a:gd name="connsiteY122" fmla="*/ 261082 h 331398"/>
                  <a:gd name="connsiteX123" fmla="*/ 44273 w 151049"/>
                  <a:gd name="connsiteY123" fmla="*/ 216809 h 331398"/>
                  <a:gd name="connsiteX124" fmla="*/ 72921 w 151049"/>
                  <a:gd name="connsiteY124" fmla="*/ 214856 h 331398"/>
                  <a:gd name="connsiteX125" fmla="*/ 72921 w 151049"/>
                  <a:gd name="connsiteY125" fmla="*/ 254571 h 331398"/>
                  <a:gd name="connsiteX126" fmla="*/ 72921 w 151049"/>
                  <a:gd name="connsiteY126" fmla="*/ 212902 h 331398"/>
                  <a:gd name="connsiteX127" fmla="*/ 72921 w 151049"/>
                  <a:gd name="connsiteY127" fmla="*/ 212902 h 331398"/>
                  <a:gd name="connsiteX128" fmla="*/ 72921 w 151049"/>
                  <a:gd name="connsiteY128" fmla="*/ 212902 h 331398"/>
                  <a:gd name="connsiteX129" fmla="*/ 44273 w 151049"/>
                  <a:gd name="connsiteY129" fmla="*/ 214205 h 331398"/>
                  <a:gd name="connsiteX130" fmla="*/ 44273 w 151049"/>
                  <a:gd name="connsiteY130" fmla="*/ 171234 h 331398"/>
                  <a:gd name="connsiteX131" fmla="*/ 44273 w 151049"/>
                  <a:gd name="connsiteY131" fmla="*/ 171234 h 331398"/>
                  <a:gd name="connsiteX132" fmla="*/ 44273 w 151049"/>
                  <a:gd name="connsiteY132" fmla="*/ 171234 h 331398"/>
                  <a:gd name="connsiteX133" fmla="*/ 72921 w 151049"/>
                  <a:gd name="connsiteY133" fmla="*/ 174489 h 331398"/>
                  <a:gd name="connsiteX134" fmla="*/ 72921 w 151049"/>
                  <a:gd name="connsiteY134" fmla="*/ 174489 h 331398"/>
                  <a:gd name="connsiteX135" fmla="*/ 72921 w 151049"/>
                  <a:gd name="connsiteY135" fmla="*/ 212902 h 331398"/>
                  <a:gd name="connsiteX136" fmla="*/ 72921 w 151049"/>
                  <a:gd name="connsiteY136" fmla="*/ 171885 h 331398"/>
                  <a:gd name="connsiteX137" fmla="*/ 44273 w 151049"/>
                  <a:gd name="connsiteY137" fmla="*/ 168629 h 331398"/>
                  <a:gd name="connsiteX138" fmla="*/ 44273 w 151049"/>
                  <a:gd name="connsiteY138" fmla="*/ 126309 h 331398"/>
                  <a:gd name="connsiteX139" fmla="*/ 72921 w 151049"/>
                  <a:gd name="connsiteY139" fmla="*/ 134773 h 331398"/>
                  <a:gd name="connsiteX140" fmla="*/ 72921 w 151049"/>
                  <a:gd name="connsiteY140" fmla="*/ 171885 h 331398"/>
                  <a:gd name="connsiteX141" fmla="*/ 72921 w 151049"/>
                  <a:gd name="connsiteY141" fmla="*/ 131518 h 331398"/>
                  <a:gd name="connsiteX142" fmla="*/ 72921 w 151049"/>
                  <a:gd name="connsiteY142" fmla="*/ 131518 h 331398"/>
                  <a:gd name="connsiteX143" fmla="*/ 72921 w 151049"/>
                  <a:gd name="connsiteY143" fmla="*/ 131518 h 331398"/>
                  <a:gd name="connsiteX144" fmla="*/ 44273 w 151049"/>
                  <a:gd name="connsiteY144" fmla="*/ 123054 h 331398"/>
                  <a:gd name="connsiteX145" fmla="*/ 44273 w 151049"/>
                  <a:gd name="connsiteY145" fmla="*/ 79432 h 331398"/>
                  <a:gd name="connsiteX146" fmla="*/ 72270 w 151049"/>
                  <a:gd name="connsiteY146" fmla="*/ 92453 h 331398"/>
                  <a:gd name="connsiteX147" fmla="*/ 72921 w 151049"/>
                  <a:gd name="connsiteY147" fmla="*/ 131518 h 331398"/>
                  <a:gd name="connsiteX148" fmla="*/ 72921 w 151049"/>
                  <a:gd name="connsiteY148" fmla="*/ 90500 h 331398"/>
                  <a:gd name="connsiteX149" fmla="*/ 44924 w 151049"/>
                  <a:gd name="connsiteY149" fmla="*/ 76827 h 331398"/>
                  <a:gd name="connsiteX150" fmla="*/ 44924 w 151049"/>
                  <a:gd name="connsiteY150" fmla="*/ 35158 h 331398"/>
                  <a:gd name="connsiteX151" fmla="*/ 72921 w 151049"/>
                  <a:gd name="connsiteY151" fmla="*/ 53388 h 331398"/>
                  <a:gd name="connsiteX152" fmla="*/ 72921 w 151049"/>
                  <a:gd name="connsiteY152" fmla="*/ 90500 h 331398"/>
                  <a:gd name="connsiteX153" fmla="*/ 97011 w 151049"/>
                  <a:gd name="connsiteY153" fmla="*/ 284521 h 331398"/>
                  <a:gd name="connsiteX154" fmla="*/ 74874 w 151049"/>
                  <a:gd name="connsiteY154" fmla="*/ 293636 h 331398"/>
                  <a:gd name="connsiteX155" fmla="*/ 74874 w 151049"/>
                  <a:gd name="connsiteY155" fmla="*/ 256525 h 331398"/>
                  <a:gd name="connsiteX156" fmla="*/ 97011 w 151049"/>
                  <a:gd name="connsiteY156" fmla="*/ 251316 h 331398"/>
                  <a:gd name="connsiteX157" fmla="*/ 97011 w 151049"/>
                  <a:gd name="connsiteY157" fmla="*/ 284521 h 331398"/>
                  <a:gd name="connsiteX158" fmla="*/ 97011 w 151049"/>
                  <a:gd name="connsiteY158" fmla="*/ 249363 h 331398"/>
                  <a:gd name="connsiteX159" fmla="*/ 97011 w 151049"/>
                  <a:gd name="connsiteY159" fmla="*/ 249363 h 331398"/>
                  <a:gd name="connsiteX160" fmla="*/ 74874 w 151049"/>
                  <a:gd name="connsiteY160" fmla="*/ 254571 h 331398"/>
                  <a:gd name="connsiteX161" fmla="*/ 74874 w 151049"/>
                  <a:gd name="connsiteY161" fmla="*/ 254571 h 331398"/>
                  <a:gd name="connsiteX162" fmla="*/ 74874 w 151049"/>
                  <a:gd name="connsiteY162" fmla="*/ 254571 h 331398"/>
                  <a:gd name="connsiteX163" fmla="*/ 74874 w 151049"/>
                  <a:gd name="connsiteY163" fmla="*/ 215507 h 331398"/>
                  <a:gd name="connsiteX164" fmla="*/ 97011 w 151049"/>
                  <a:gd name="connsiteY164" fmla="*/ 214205 h 331398"/>
                  <a:gd name="connsiteX165" fmla="*/ 97011 w 151049"/>
                  <a:gd name="connsiteY165" fmla="*/ 249363 h 331398"/>
                  <a:gd name="connsiteX166" fmla="*/ 97011 w 151049"/>
                  <a:gd name="connsiteY166" fmla="*/ 211600 h 331398"/>
                  <a:gd name="connsiteX167" fmla="*/ 97011 w 151049"/>
                  <a:gd name="connsiteY167" fmla="*/ 211600 h 331398"/>
                  <a:gd name="connsiteX168" fmla="*/ 97011 w 151049"/>
                  <a:gd name="connsiteY168" fmla="*/ 211600 h 331398"/>
                  <a:gd name="connsiteX169" fmla="*/ 74874 w 151049"/>
                  <a:gd name="connsiteY169" fmla="*/ 212902 h 331398"/>
                  <a:gd name="connsiteX170" fmla="*/ 74874 w 151049"/>
                  <a:gd name="connsiteY170" fmla="*/ 175140 h 331398"/>
                  <a:gd name="connsiteX171" fmla="*/ 97011 w 151049"/>
                  <a:gd name="connsiteY171" fmla="*/ 177744 h 331398"/>
                  <a:gd name="connsiteX172" fmla="*/ 97011 w 151049"/>
                  <a:gd name="connsiteY172" fmla="*/ 177744 h 331398"/>
                  <a:gd name="connsiteX173" fmla="*/ 97011 w 151049"/>
                  <a:gd name="connsiteY173" fmla="*/ 177744 h 331398"/>
                  <a:gd name="connsiteX174" fmla="*/ 97011 w 151049"/>
                  <a:gd name="connsiteY174" fmla="*/ 211600 h 331398"/>
                  <a:gd name="connsiteX175" fmla="*/ 97011 w 151049"/>
                  <a:gd name="connsiteY175" fmla="*/ 174489 h 331398"/>
                  <a:gd name="connsiteX176" fmla="*/ 74874 w 151049"/>
                  <a:gd name="connsiteY176" fmla="*/ 171885 h 331398"/>
                  <a:gd name="connsiteX177" fmla="*/ 74874 w 151049"/>
                  <a:gd name="connsiteY177" fmla="*/ 134773 h 331398"/>
                  <a:gd name="connsiteX178" fmla="*/ 97011 w 151049"/>
                  <a:gd name="connsiteY178" fmla="*/ 141284 h 331398"/>
                  <a:gd name="connsiteX179" fmla="*/ 97011 w 151049"/>
                  <a:gd name="connsiteY179" fmla="*/ 141284 h 331398"/>
                  <a:gd name="connsiteX180" fmla="*/ 97011 w 151049"/>
                  <a:gd name="connsiteY180" fmla="*/ 141284 h 331398"/>
                  <a:gd name="connsiteX181" fmla="*/ 97011 w 151049"/>
                  <a:gd name="connsiteY181" fmla="*/ 174489 h 331398"/>
                  <a:gd name="connsiteX182" fmla="*/ 97011 w 151049"/>
                  <a:gd name="connsiteY182" fmla="*/ 138680 h 331398"/>
                  <a:gd name="connsiteX183" fmla="*/ 74874 w 151049"/>
                  <a:gd name="connsiteY183" fmla="*/ 132169 h 331398"/>
                  <a:gd name="connsiteX184" fmla="*/ 74874 w 151049"/>
                  <a:gd name="connsiteY184" fmla="*/ 93755 h 331398"/>
                  <a:gd name="connsiteX185" fmla="*/ 97011 w 151049"/>
                  <a:gd name="connsiteY185" fmla="*/ 104172 h 331398"/>
                  <a:gd name="connsiteX186" fmla="*/ 97011 w 151049"/>
                  <a:gd name="connsiteY186" fmla="*/ 138680 h 331398"/>
                  <a:gd name="connsiteX187" fmla="*/ 97011 w 151049"/>
                  <a:gd name="connsiteY187" fmla="*/ 101568 h 331398"/>
                  <a:gd name="connsiteX188" fmla="*/ 74874 w 151049"/>
                  <a:gd name="connsiteY188" fmla="*/ 91151 h 331398"/>
                  <a:gd name="connsiteX189" fmla="*/ 74874 w 151049"/>
                  <a:gd name="connsiteY189" fmla="*/ 55342 h 331398"/>
                  <a:gd name="connsiteX190" fmla="*/ 96359 w 151049"/>
                  <a:gd name="connsiteY190" fmla="*/ 69665 h 331398"/>
                  <a:gd name="connsiteX191" fmla="*/ 97011 w 151049"/>
                  <a:gd name="connsiteY191" fmla="*/ 101568 h 331398"/>
                  <a:gd name="connsiteX192" fmla="*/ 116543 w 151049"/>
                  <a:gd name="connsiteY192" fmla="*/ 276057 h 331398"/>
                  <a:gd name="connsiteX193" fmla="*/ 98964 w 151049"/>
                  <a:gd name="connsiteY193" fmla="*/ 283219 h 331398"/>
                  <a:gd name="connsiteX194" fmla="*/ 98964 w 151049"/>
                  <a:gd name="connsiteY194" fmla="*/ 250665 h 331398"/>
                  <a:gd name="connsiteX195" fmla="*/ 116543 w 151049"/>
                  <a:gd name="connsiteY195" fmla="*/ 246759 h 331398"/>
                  <a:gd name="connsiteX196" fmla="*/ 116543 w 151049"/>
                  <a:gd name="connsiteY196" fmla="*/ 276057 h 331398"/>
                  <a:gd name="connsiteX197" fmla="*/ 116543 w 151049"/>
                  <a:gd name="connsiteY197" fmla="*/ 244154 h 331398"/>
                  <a:gd name="connsiteX198" fmla="*/ 98964 w 151049"/>
                  <a:gd name="connsiteY198" fmla="*/ 248061 h 331398"/>
                  <a:gd name="connsiteX199" fmla="*/ 98964 w 151049"/>
                  <a:gd name="connsiteY199" fmla="*/ 213554 h 331398"/>
                  <a:gd name="connsiteX200" fmla="*/ 98964 w 151049"/>
                  <a:gd name="connsiteY200" fmla="*/ 213554 h 331398"/>
                  <a:gd name="connsiteX201" fmla="*/ 98964 w 151049"/>
                  <a:gd name="connsiteY201" fmla="*/ 213554 h 331398"/>
                  <a:gd name="connsiteX202" fmla="*/ 116543 w 151049"/>
                  <a:gd name="connsiteY202" fmla="*/ 212251 h 331398"/>
                  <a:gd name="connsiteX203" fmla="*/ 116543 w 151049"/>
                  <a:gd name="connsiteY203" fmla="*/ 244154 h 331398"/>
                  <a:gd name="connsiteX204" fmla="*/ 118496 w 151049"/>
                  <a:gd name="connsiteY204" fmla="*/ 212902 h 331398"/>
                  <a:gd name="connsiteX205" fmla="*/ 132820 w 151049"/>
                  <a:gd name="connsiteY205" fmla="*/ 212251 h 331398"/>
                  <a:gd name="connsiteX206" fmla="*/ 132820 w 151049"/>
                  <a:gd name="connsiteY206" fmla="*/ 212251 h 331398"/>
                  <a:gd name="connsiteX207" fmla="*/ 132820 w 151049"/>
                  <a:gd name="connsiteY207" fmla="*/ 212251 h 331398"/>
                  <a:gd name="connsiteX208" fmla="*/ 132820 w 151049"/>
                  <a:gd name="connsiteY208" fmla="*/ 240899 h 331398"/>
                  <a:gd name="connsiteX209" fmla="*/ 118496 w 151049"/>
                  <a:gd name="connsiteY209" fmla="*/ 244154 h 331398"/>
                  <a:gd name="connsiteX210" fmla="*/ 118496 w 151049"/>
                  <a:gd name="connsiteY210" fmla="*/ 212902 h 331398"/>
                  <a:gd name="connsiteX211" fmla="*/ 118496 w 151049"/>
                  <a:gd name="connsiteY211" fmla="*/ 275406 h 331398"/>
                  <a:gd name="connsiteX212" fmla="*/ 118496 w 151049"/>
                  <a:gd name="connsiteY212" fmla="*/ 246107 h 331398"/>
                  <a:gd name="connsiteX213" fmla="*/ 132820 w 151049"/>
                  <a:gd name="connsiteY213" fmla="*/ 242852 h 331398"/>
                  <a:gd name="connsiteX214" fmla="*/ 132820 w 151049"/>
                  <a:gd name="connsiteY214" fmla="*/ 269546 h 331398"/>
                  <a:gd name="connsiteX215" fmla="*/ 118496 w 151049"/>
                  <a:gd name="connsiteY215" fmla="*/ 275406 h 331398"/>
                  <a:gd name="connsiteX216" fmla="*/ 144539 w 151049"/>
                  <a:gd name="connsiteY216" fmla="*/ 264338 h 331398"/>
                  <a:gd name="connsiteX217" fmla="*/ 134773 w 151049"/>
                  <a:gd name="connsiteY217" fmla="*/ 268244 h 331398"/>
                  <a:gd name="connsiteX218" fmla="*/ 134773 w 151049"/>
                  <a:gd name="connsiteY218" fmla="*/ 242201 h 331398"/>
                  <a:gd name="connsiteX219" fmla="*/ 144539 w 151049"/>
                  <a:gd name="connsiteY219" fmla="*/ 239597 h 331398"/>
                  <a:gd name="connsiteX220" fmla="*/ 144539 w 151049"/>
                  <a:gd name="connsiteY220" fmla="*/ 264338 h 331398"/>
                  <a:gd name="connsiteX221" fmla="*/ 144539 w 151049"/>
                  <a:gd name="connsiteY221" fmla="*/ 237643 h 331398"/>
                  <a:gd name="connsiteX222" fmla="*/ 134773 w 151049"/>
                  <a:gd name="connsiteY222" fmla="*/ 239597 h 331398"/>
                  <a:gd name="connsiteX223" fmla="*/ 134773 w 151049"/>
                  <a:gd name="connsiteY223" fmla="*/ 239597 h 331398"/>
                  <a:gd name="connsiteX224" fmla="*/ 134773 w 151049"/>
                  <a:gd name="connsiteY224" fmla="*/ 239597 h 331398"/>
                  <a:gd name="connsiteX225" fmla="*/ 134773 w 151049"/>
                  <a:gd name="connsiteY225" fmla="*/ 211600 h 331398"/>
                  <a:gd name="connsiteX226" fmla="*/ 144539 w 151049"/>
                  <a:gd name="connsiteY226" fmla="*/ 210949 h 331398"/>
                  <a:gd name="connsiteX227" fmla="*/ 144539 w 151049"/>
                  <a:gd name="connsiteY227" fmla="*/ 237643 h 331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</a:cxnLst>
                <a:rect l="l" t="t" r="r" b="b"/>
                <a:pathLst>
                  <a:path w="151049" h="331398">
                    <a:moveTo>
                      <a:pt x="144539" y="208996"/>
                    </a:moveTo>
                    <a:lnTo>
                      <a:pt x="134773" y="209647"/>
                    </a:lnTo>
                    <a:lnTo>
                      <a:pt x="134773" y="187510"/>
                    </a:lnTo>
                    <a:lnTo>
                      <a:pt x="132820" y="186859"/>
                    </a:lnTo>
                    <a:lnTo>
                      <a:pt x="132820" y="209647"/>
                    </a:lnTo>
                    <a:lnTo>
                      <a:pt x="118496" y="210298"/>
                    </a:lnTo>
                    <a:lnTo>
                      <a:pt x="118496" y="181651"/>
                    </a:lnTo>
                    <a:lnTo>
                      <a:pt x="116543" y="181000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98964" y="211600"/>
                    </a:lnTo>
                    <a:lnTo>
                      <a:pt x="98964" y="178395"/>
                    </a:lnTo>
                    <a:lnTo>
                      <a:pt x="112636" y="179697"/>
                    </a:lnTo>
                    <a:lnTo>
                      <a:pt x="118496" y="175791"/>
                    </a:lnTo>
                    <a:lnTo>
                      <a:pt x="118496" y="147144"/>
                    </a:lnTo>
                    <a:lnTo>
                      <a:pt x="132820" y="151050"/>
                    </a:lnTo>
                    <a:lnTo>
                      <a:pt x="132820" y="164723"/>
                    </a:lnTo>
                    <a:lnTo>
                      <a:pt x="134773" y="163421"/>
                    </a:lnTo>
                    <a:lnTo>
                      <a:pt x="134773" y="152352"/>
                    </a:lnTo>
                    <a:lnTo>
                      <a:pt x="144539" y="154957"/>
                    </a:lnTo>
                    <a:lnTo>
                      <a:pt x="144539" y="156259"/>
                    </a:lnTo>
                    <a:lnTo>
                      <a:pt x="150399" y="151701"/>
                    </a:lnTo>
                    <a:lnTo>
                      <a:pt x="150399" y="98964"/>
                    </a:lnTo>
                    <a:lnTo>
                      <a:pt x="150399" y="97011"/>
                    </a:lnTo>
                    <a:lnTo>
                      <a:pt x="651" y="0"/>
                    </a:lnTo>
                    <a:lnTo>
                      <a:pt x="0" y="326841"/>
                    </a:lnTo>
                    <a:lnTo>
                      <a:pt x="0" y="331399"/>
                    </a:lnTo>
                    <a:lnTo>
                      <a:pt x="149097" y="269546"/>
                    </a:lnTo>
                    <a:lnTo>
                      <a:pt x="151050" y="268895"/>
                    </a:lnTo>
                    <a:lnTo>
                      <a:pt x="151050" y="193370"/>
                    </a:lnTo>
                    <a:lnTo>
                      <a:pt x="145190" y="191417"/>
                    </a:lnTo>
                    <a:lnTo>
                      <a:pt x="144539" y="208996"/>
                    </a:lnTo>
                    <a:close/>
                    <a:moveTo>
                      <a:pt x="144539" y="152352"/>
                    </a:move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21752"/>
                    </a:lnTo>
                    <a:lnTo>
                      <a:pt x="144539" y="126309"/>
                    </a:lnTo>
                    <a:lnTo>
                      <a:pt x="144539" y="152352"/>
                    </a:lnTo>
                    <a:close/>
                    <a:moveTo>
                      <a:pt x="144539" y="100266"/>
                    </a:moveTo>
                    <a:lnTo>
                      <a:pt x="144539" y="124356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94406"/>
                    </a:lnTo>
                    <a:lnTo>
                      <a:pt x="144539" y="100266"/>
                    </a:lnTo>
                    <a:close/>
                    <a:moveTo>
                      <a:pt x="118496" y="83338"/>
                    </a:moveTo>
                    <a:lnTo>
                      <a:pt x="132820" y="92453"/>
                    </a:lnTo>
                    <a:lnTo>
                      <a:pt x="132820" y="118496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83338"/>
                    </a:lnTo>
                    <a:close/>
                    <a:moveTo>
                      <a:pt x="118496" y="113939"/>
                    </a:move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49097"/>
                    </a:lnTo>
                    <a:lnTo>
                      <a:pt x="118496" y="145190"/>
                    </a:lnTo>
                    <a:lnTo>
                      <a:pt x="118496" y="113939"/>
                    </a:lnTo>
                    <a:close/>
                    <a:moveTo>
                      <a:pt x="99615" y="70968"/>
                    </a:moveTo>
                    <a:lnTo>
                      <a:pt x="117194" y="82036"/>
                    </a:lnTo>
                    <a:lnTo>
                      <a:pt x="117194" y="110683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70968"/>
                    </a:lnTo>
                    <a:close/>
                    <a:moveTo>
                      <a:pt x="98964" y="104824"/>
                    </a:moveTo>
                    <a:lnTo>
                      <a:pt x="116543" y="113288"/>
                    </a:lnTo>
                    <a:lnTo>
                      <a:pt x="116543" y="144539"/>
                    </a:lnTo>
                    <a:lnTo>
                      <a:pt x="98964" y="139331"/>
                    </a:lnTo>
                    <a:lnTo>
                      <a:pt x="98964" y="104824"/>
                    </a:lnTo>
                    <a:close/>
                    <a:moveTo>
                      <a:pt x="98964" y="141284"/>
                    </a:moveTo>
                    <a:lnTo>
                      <a:pt x="116543" y="146493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98964" y="174489"/>
                    </a:lnTo>
                    <a:lnTo>
                      <a:pt x="98964" y="141284"/>
                    </a:lnTo>
                    <a:close/>
                    <a:moveTo>
                      <a:pt x="41669" y="307309"/>
                    </a:moveTo>
                    <a:lnTo>
                      <a:pt x="5860" y="322284"/>
                    </a:lnTo>
                    <a:lnTo>
                      <a:pt x="5860" y="272802"/>
                    </a:lnTo>
                    <a:lnTo>
                      <a:pt x="41669" y="264338"/>
                    </a:lnTo>
                    <a:lnTo>
                      <a:pt x="41669" y="307309"/>
                    </a:lnTo>
                    <a:close/>
                    <a:moveTo>
                      <a:pt x="42320" y="261733"/>
                    </a:moveTo>
                    <a:lnTo>
                      <a:pt x="6511" y="270197"/>
                    </a:lnTo>
                    <a:lnTo>
                      <a:pt x="6511" y="218762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61733"/>
                    </a:lnTo>
                    <a:close/>
                    <a:moveTo>
                      <a:pt x="42320" y="214856"/>
                    </a:moveTo>
                    <a:lnTo>
                      <a:pt x="6511" y="216809"/>
                    </a:lnTo>
                    <a:lnTo>
                      <a:pt x="6511" y="167327"/>
                    </a:lnTo>
                    <a:lnTo>
                      <a:pt x="42320" y="171234"/>
                    </a:lnTo>
                    <a:lnTo>
                      <a:pt x="42320" y="214856"/>
                    </a:lnTo>
                    <a:close/>
                    <a:moveTo>
                      <a:pt x="42320" y="167978"/>
                    </a:moveTo>
                    <a:lnTo>
                      <a:pt x="6511" y="163421"/>
                    </a:lnTo>
                    <a:lnTo>
                      <a:pt x="6511" y="114590"/>
                    </a:lnTo>
                    <a:lnTo>
                      <a:pt x="42320" y="125007"/>
                    </a:lnTo>
                    <a:lnTo>
                      <a:pt x="42320" y="167978"/>
                    </a:lnTo>
                    <a:close/>
                    <a:moveTo>
                      <a:pt x="42320" y="122403"/>
                    </a:moveTo>
                    <a:lnTo>
                      <a:pt x="42320" y="122403"/>
                    </a:lnTo>
                    <a:lnTo>
                      <a:pt x="6511" y="111985"/>
                    </a:lnTo>
                    <a:lnTo>
                      <a:pt x="6511" y="61201"/>
                    </a:lnTo>
                    <a:lnTo>
                      <a:pt x="42320" y="78129"/>
                    </a:lnTo>
                    <a:lnTo>
                      <a:pt x="42320" y="122403"/>
                    </a:lnTo>
                    <a:close/>
                    <a:moveTo>
                      <a:pt x="42320" y="75525"/>
                    </a:moveTo>
                    <a:lnTo>
                      <a:pt x="42320" y="75525"/>
                    </a:lnTo>
                    <a:lnTo>
                      <a:pt x="42320" y="75525"/>
                    </a:lnTo>
                    <a:lnTo>
                      <a:pt x="6511" y="58597"/>
                    </a:lnTo>
                    <a:lnTo>
                      <a:pt x="6511" y="10417"/>
                    </a:lnTo>
                    <a:lnTo>
                      <a:pt x="42320" y="33856"/>
                    </a:lnTo>
                    <a:lnTo>
                      <a:pt x="42320" y="75525"/>
                    </a:lnTo>
                    <a:close/>
                    <a:moveTo>
                      <a:pt x="72921" y="294287"/>
                    </a:moveTo>
                    <a:lnTo>
                      <a:pt x="44273" y="306007"/>
                    </a:lnTo>
                    <a:lnTo>
                      <a:pt x="44273" y="263687"/>
                    </a:lnTo>
                    <a:lnTo>
                      <a:pt x="72921" y="257176"/>
                    </a:lnTo>
                    <a:lnTo>
                      <a:pt x="72921" y="294287"/>
                    </a:lnTo>
                    <a:close/>
                    <a:moveTo>
                      <a:pt x="72921" y="254571"/>
                    </a:moveTo>
                    <a:lnTo>
                      <a:pt x="44273" y="261082"/>
                    </a:lnTo>
                    <a:lnTo>
                      <a:pt x="44273" y="261082"/>
                    </a:lnTo>
                    <a:lnTo>
                      <a:pt x="44273" y="216809"/>
                    </a:lnTo>
                    <a:lnTo>
                      <a:pt x="72921" y="214856"/>
                    </a:lnTo>
                    <a:lnTo>
                      <a:pt x="72921" y="254571"/>
                    </a:lnTo>
                    <a:close/>
                    <a:moveTo>
                      <a:pt x="72921" y="212902"/>
                    </a:moveTo>
                    <a:lnTo>
                      <a:pt x="72921" y="212902"/>
                    </a:lnTo>
                    <a:lnTo>
                      <a:pt x="72921" y="212902"/>
                    </a:lnTo>
                    <a:lnTo>
                      <a:pt x="44273" y="214205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72921" y="174489"/>
                    </a:lnTo>
                    <a:lnTo>
                      <a:pt x="72921" y="174489"/>
                    </a:lnTo>
                    <a:lnTo>
                      <a:pt x="72921" y="212902"/>
                    </a:lnTo>
                    <a:close/>
                    <a:moveTo>
                      <a:pt x="72921" y="171885"/>
                    </a:moveTo>
                    <a:lnTo>
                      <a:pt x="44273" y="168629"/>
                    </a:lnTo>
                    <a:lnTo>
                      <a:pt x="44273" y="126309"/>
                    </a:lnTo>
                    <a:lnTo>
                      <a:pt x="72921" y="134773"/>
                    </a:lnTo>
                    <a:lnTo>
                      <a:pt x="72921" y="171885"/>
                    </a:lnTo>
                    <a:close/>
                    <a:moveTo>
                      <a:pt x="72921" y="131518"/>
                    </a:moveTo>
                    <a:lnTo>
                      <a:pt x="72921" y="131518"/>
                    </a:lnTo>
                    <a:lnTo>
                      <a:pt x="72921" y="131518"/>
                    </a:lnTo>
                    <a:lnTo>
                      <a:pt x="44273" y="123054"/>
                    </a:lnTo>
                    <a:lnTo>
                      <a:pt x="44273" y="79432"/>
                    </a:lnTo>
                    <a:lnTo>
                      <a:pt x="72270" y="92453"/>
                    </a:lnTo>
                    <a:lnTo>
                      <a:pt x="72921" y="131518"/>
                    </a:lnTo>
                    <a:close/>
                    <a:moveTo>
                      <a:pt x="72921" y="90500"/>
                    </a:moveTo>
                    <a:lnTo>
                      <a:pt x="44924" y="76827"/>
                    </a:lnTo>
                    <a:lnTo>
                      <a:pt x="44924" y="35158"/>
                    </a:lnTo>
                    <a:lnTo>
                      <a:pt x="72921" y="53388"/>
                    </a:lnTo>
                    <a:lnTo>
                      <a:pt x="72921" y="90500"/>
                    </a:lnTo>
                    <a:close/>
                    <a:moveTo>
                      <a:pt x="97011" y="284521"/>
                    </a:moveTo>
                    <a:lnTo>
                      <a:pt x="74874" y="293636"/>
                    </a:lnTo>
                    <a:lnTo>
                      <a:pt x="74874" y="256525"/>
                    </a:lnTo>
                    <a:lnTo>
                      <a:pt x="97011" y="251316"/>
                    </a:lnTo>
                    <a:lnTo>
                      <a:pt x="97011" y="284521"/>
                    </a:lnTo>
                    <a:close/>
                    <a:moveTo>
                      <a:pt x="97011" y="249363"/>
                    </a:moveTo>
                    <a:lnTo>
                      <a:pt x="97011" y="249363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15507"/>
                    </a:lnTo>
                    <a:lnTo>
                      <a:pt x="97011" y="214205"/>
                    </a:lnTo>
                    <a:lnTo>
                      <a:pt x="97011" y="249363"/>
                    </a:lnTo>
                    <a:close/>
                    <a:moveTo>
                      <a:pt x="97011" y="211600"/>
                    </a:moveTo>
                    <a:lnTo>
                      <a:pt x="97011" y="211600"/>
                    </a:lnTo>
                    <a:lnTo>
                      <a:pt x="97011" y="211600"/>
                    </a:lnTo>
                    <a:lnTo>
                      <a:pt x="74874" y="212902"/>
                    </a:lnTo>
                    <a:lnTo>
                      <a:pt x="74874" y="175140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211600"/>
                    </a:lnTo>
                    <a:close/>
                    <a:moveTo>
                      <a:pt x="97011" y="174489"/>
                    </a:moveTo>
                    <a:lnTo>
                      <a:pt x="74874" y="171885"/>
                    </a:lnTo>
                    <a:lnTo>
                      <a:pt x="74874" y="134773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74489"/>
                    </a:lnTo>
                    <a:close/>
                    <a:moveTo>
                      <a:pt x="97011" y="138680"/>
                    </a:moveTo>
                    <a:lnTo>
                      <a:pt x="74874" y="132169"/>
                    </a:lnTo>
                    <a:lnTo>
                      <a:pt x="74874" y="93755"/>
                    </a:lnTo>
                    <a:lnTo>
                      <a:pt x="97011" y="104172"/>
                    </a:lnTo>
                    <a:lnTo>
                      <a:pt x="97011" y="138680"/>
                    </a:lnTo>
                    <a:close/>
                    <a:moveTo>
                      <a:pt x="97011" y="101568"/>
                    </a:moveTo>
                    <a:lnTo>
                      <a:pt x="74874" y="91151"/>
                    </a:lnTo>
                    <a:lnTo>
                      <a:pt x="74874" y="55342"/>
                    </a:lnTo>
                    <a:lnTo>
                      <a:pt x="96359" y="69665"/>
                    </a:lnTo>
                    <a:lnTo>
                      <a:pt x="97011" y="101568"/>
                    </a:lnTo>
                    <a:close/>
                    <a:moveTo>
                      <a:pt x="116543" y="276057"/>
                    </a:moveTo>
                    <a:lnTo>
                      <a:pt x="98964" y="283219"/>
                    </a:lnTo>
                    <a:lnTo>
                      <a:pt x="98964" y="250665"/>
                    </a:lnTo>
                    <a:lnTo>
                      <a:pt x="116543" y="246759"/>
                    </a:lnTo>
                    <a:lnTo>
                      <a:pt x="116543" y="276057"/>
                    </a:lnTo>
                    <a:close/>
                    <a:moveTo>
                      <a:pt x="116543" y="244154"/>
                    </a:moveTo>
                    <a:lnTo>
                      <a:pt x="98964" y="248061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116543" y="212251"/>
                    </a:lnTo>
                    <a:lnTo>
                      <a:pt x="116543" y="244154"/>
                    </a:lnTo>
                    <a:close/>
                    <a:moveTo>
                      <a:pt x="118496" y="212902"/>
                    </a:move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40899"/>
                    </a:lnTo>
                    <a:lnTo>
                      <a:pt x="118496" y="244154"/>
                    </a:lnTo>
                    <a:lnTo>
                      <a:pt x="118496" y="212902"/>
                    </a:lnTo>
                    <a:close/>
                    <a:moveTo>
                      <a:pt x="118496" y="275406"/>
                    </a:moveTo>
                    <a:lnTo>
                      <a:pt x="118496" y="246107"/>
                    </a:lnTo>
                    <a:lnTo>
                      <a:pt x="132820" y="242852"/>
                    </a:lnTo>
                    <a:lnTo>
                      <a:pt x="132820" y="269546"/>
                    </a:lnTo>
                    <a:lnTo>
                      <a:pt x="118496" y="275406"/>
                    </a:lnTo>
                    <a:close/>
                    <a:moveTo>
                      <a:pt x="144539" y="264338"/>
                    </a:moveTo>
                    <a:lnTo>
                      <a:pt x="134773" y="268244"/>
                    </a:lnTo>
                    <a:lnTo>
                      <a:pt x="134773" y="242201"/>
                    </a:lnTo>
                    <a:lnTo>
                      <a:pt x="144539" y="239597"/>
                    </a:lnTo>
                    <a:lnTo>
                      <a:pt x="144539" y="264338"/>
                    </a:lnTo>
                    <a:close/>
                    <a:moveTo>
                      <a:pt x="144539" y="237643"/>
                    </a:move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11600"/>
                    </a:lnTo>
                    <a:lnTo>
                      <a:pt x="144539" y="210949"/>
                    </a:lnTo>
                    <a:lnTo>
                      <a:pt x="144539" y="237643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3" name="Полилиния: фигура 342">
                <a:extLst>
                  <a:ext uri="{FF2B5EF4-FFF2-40B4-BE49-F238E27FC236}">
                    <a16:creationId xmlns:a16="http://schemas.microsoft.com/office/drawing/2014/main" id="{C4376539-1544-3BB5-F2E0-1E9BA29A2221}"/>
                  </a:ext>
                </a:extLst>
              </p:cNvPr>
              <p:cNvSpPr/>
              <p:nvPr/>
            </p:nvSpPr>
            <p:spPr>
              <a:xfrm>
                <a:off x="13384688" y="8830953"/>
                <a:ext cx="277033" cy="230380"/>
              </a:xfrm>
              <a:custGeom>
                <a:avLst/>
                <a:gdLst>
                  <a:gd name="connsiteX0" fmla="*/ 268244 w 277033"/>
                  <a:gd name="connsiteY0" fmla="*/ 71518 h 230380"/>
                  <a:gd name="connsiteX1" fmla="*/ 206391 w 277033"/>
                  <a:gd name="connsiteY1" fmla="*/ 9014 h 230380"/>
                  <a:gd name="connsiteX2" fmla="*/ 55993 w 277033"/>
                  <a:gd name="connsiteY2" fmla="*/ 70867 h 230380"/>
                  <a:gd name="connsiteX3" fmla="*/ 46878 w 277033"/>
                  <a:gd name="connsiteY3" fmla="*/ 113187 h 230380"/>
                  <a:gd name="connsiteX4" fmla="*/ 0 w 277033"/>
                  <a:gd name="connsiteY4" fmla="*/ 148996 h 230380"/>
                  <a:gd name="connsiteX5" fmla="*/ 0 w 277033"/>
                  <a:gd name="connsiteY5" fmla="*/ 148996 h 230380"/>
                  <a:gd name="connsiteX6" fmla="*/ 61201 w 277033"/>
                  <a:gd name="connsiteY6" fmla="*/ 169831 h 230380"/>
                  <a:gd name="connsiteX7" fmla="*/ 117845 w 277033"/>
                  <a:gd name="connsiteY7" fmla="*/ 221266 h 230380"/>
                  <a:gd name="connsiteX8" fmla="*/ 162118 w 277033"/>
                  <a:gd name="connsiteY8" fmla="*/ 230381 h 230380"/>
                  <a:gd name="connsiteX9" fmla="*/ 205740 w 277033"/>
                  <a:gd name="connsiteY9" fmla="*/ 221917 h 230380"/>
                  <a:gd name="connsiteX10" fmla="*/ 268244 w 277033"/>
                  <a:gd name="connsiteY10" fmla="*/ 160064 h 230380"/>
                  <a:gd name="connsiteX11" fmla="*/ 268244 w 277033"/>
                  <a:gd name="connsiteY11" fmla="*/ 71518 h 230380"/>
                  <a:gd name="connsiteX12" fmla="*/ 262384 w 277033"/>
                  <a:gd name="connsiteY12" fmla="*/ 156809 h 230380"/>
                  <a:gd name="connsiteX13" fmla="*/ 119798 w 277033"/>
                  <a:gd name="connsiteY13" fmla="*/ 215406 h 230380"/>
                  <a:gd name="connsiteX14" fmla="*/ 65108 w 277033"/>
                  <a:gd name="connsiteY14" fmla="*/ 165273 h 230380"/>
                  <a:gd name="connsiteX15" fmla="*/ 64457 w 277033"/>
                  <a:gd name="connsiteY15" fmla="*/ 163971 h 230380"/>
                  <a:gd name="connsiteX16" fmla="*/ 37111 w 277033"/>
                  <a:gd name="connsiteY16" fmla="*/ 154856 h 230380"/>
                  <a:gd name="connsiteX17" fmla="*/ 31252 w 277033"/>
                  <a:gd name="connsiteY17" fmla="*/ 152903 h 230380"/>
                  <a:gd name="connsiteX18" fmla="*/ 26694 w 277033"/>
                  <a:gd name="connsiteY18" fmla="*/ 151600 h 230380"/>
                  <a:gd name="connsiteX19" fmla="*/ 12370 w 277033"/>
                  <a:gd name="connsiteY19" fmla="*/ 147043 h 230380"/>
                  <a:gd name="connsiteX20" fmla="*/ 12370 w 277033"/>
                  <a:gd name="connsiteY20" fmla="*/ 147043 h 230380"/>
                  <a:gd name="connsiteX21" fmla="*/ 19532 w 277033"/>
                  <a:gd name="connsiteY21" fmla="*/ 141834 h 230380"/>
                  <a:gd name="connsiteX22" fmla="*/ 21486 w 277033"/>
                  <a:gd name="connsiteY22" fmla="*/ 140532 h 230380"/>
                  <a:gd name="connsiteX23" fmla="*/ 31252 w 277033"/>
                  <a:gd name="connsiteY23" fmla="*/ 133370 h 230380"/>
                  <a:gd name="connsiteX24" fmla="*/ 37111 w 277033"/>
                  <a:gd name="connsiteY24" fmla="*/ 128813 h 230380"/>
                  <a:gd name="connsiteX25" fmla="*/ 52737 w 277033"/>
                  <a:gd name="connsiteY25" fmla="*/ 117093 h 230380"/>
                  <a:gd name="connsiteX26" fmla="*/ 52737 w 277033"/>
                  <a:gd name="connsiteY26" fmla="*/ 115791 h 230380"/>
                  <a:gd name="connsiteX27" fmla="*/ 61201 w 277033"/>
                  <a:gd name="connsiteY27" fmla="*/ 74122 h 230380"/>
                  <a:gd name="connsiteX28" fmla="*/ 203787 w 277033"/>
                  <a:gd name="connsiteY28" fmla="*/ 15525 h 230380"/>
                  <a:gd name="connsiteX29" fmla="*/ 262384 w 277033"/>
                  <a:gd name="connsiteY29" fmla="*/ 156809 h 23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77033" h="230380">
                    <a:moveTo>
                      <a:pt x="268244" y="71518"/>
                    </a:moveTo>
                    <a:cubicBezTo>
                      <a:pt x="256524" y="42870"/>
                      <a:pt x="234388" y="20734"/>
                      <a:pt x="206391" y="9014"/>
                    </a:cubicBezTo>
                    <a:cubicBezTo>
                      <a:pt x="147794" y="-15727"/>
                      <a:pt x="80082" y="12270"/>
                      <a:pt x="55993" y="70867"/>
                    </a:cubicBezTo>
                    <a:cubicBezTo>
                      <a:pt x="50133" y="84539"/>
                      <a:pt x="47529" y="98863"/>
                      <a:pt x="46878" y="113187"/>
                    </a:cubicBezTo>
                    <a:lnTo>
                      <a:pt x="0" y="148996"/>
                    </a:lnTo>
                    <a:lnTo>
                      <a:pt x="0" y="148996"/>
                    </a:lnTo>
                    <a:lnTo>
                      <a:pt x="61201" y="169831"/>
                    </a:lnTo>
                    <a:cubicBezTo>
                      <a:pt x="73572" y="192618"/>
                      <a:pt x="93755" y="211500"/>
                      <a:pt x="117845" y="221266"/>
                    </a:cubicBezTo>
                    <a:cubicBezTo>
                      <a:pt x="132169" y="227125"/>
                      <a:pt x="147143" y="230381"/>
                      <a:pt x="162118" y="230381"/>
                    </a:cubicBezTo>
                    <a:cubicBezTo>
                      <a:pt x="177093" y="230381"/>
                      <a:pt x="191417" y="227776"/>
                      <a:pt x="205740" y="221917"/>
                    </a:cubicBezTo>
                    <a:cubicBezTo>
                      <a:pt x="234388" y="210197"/>
                      <a:pt x="256524" y="188061"/>
                      <a:pt x="268244" y="160064"/>
                    </a:cubicBezTo>
                    <a:cubicBezTo>
                      <a:pt x="279963" y="130766"/>
                      <a:pt x="279963" y="99514"/>
                      <a:pt x="268244" y="71518"/>
                    </a:cubicBezTo>
                    <a:close/>
                    <a:moveTo>
                      <a:pt x="262384" y="156809"/>
                    </a:moveTo>
                    <a:cubicBezTo>
                      <a:pt x="238945" y="212151"/>
                      <a:pt x="175140" y="238194"/>
                      <a:pt x="119798" y="215406"/>
                    </a:cubicBezTo>
                    <a:cubicBezTo>
                      <a:pt x="96359" y="205640"/>
                      <a:pt x="76827" y="188061"/>
                      <a:pt x="65108" y="165273"/>
                    </a:cubicBezTo>
                    <a:lnTo>
                      <a:pt x="64457" y="163971"/>
                    </a:lnTo>
                    <a:lnTo>
                      <a:pt x="37111" y="154856"/>
                    </a:lnTo>
                    <a:lnTo>
                      <a:pt x="31252" y="152903"/>
                    </a:lnTo>
                    <a:lnTo>
                      <a:pt x="26694" y="151600"/>
                    </a:lnTo>
                    <a:lnTo>
                      <a:pt x="12370" y="147043"/>
                    </a:lnTo>
                    <a:lnTo>
                      <a:pt x="12370" y="147043"/>
                    </a:lnTo>
                    <a:lnTo>
                      <a:pt x="19532" y="141834"/>
                    </a:lnTo>
                    <a:lnTo>
                      <a:pt x="21486" y="140532"/>
                    </a:lnTo>
                    <a:lnTo>
                      <a:pt x="31252" y="133370"/>
                    </a:lnTo>
                    <a:lnTo>
                      <a:pt x="37111" y="128813"/>
                    </a:lnTo>
                    <a:lnTo>
                      <a:pt x="52737" y="117093"/>
                    </a:lnTo>
                    <a:lnTo>
                      <a:pt x="52737" y="115791"/>
                    </a:lnTo>
                    <a:cubicBezTo>
                      <a:pt x="52737" y="101467"/>
                      <a:pt x="55342" y="87795"/>
                      <a:pt x="61201" y="74122"/>
                    </a:cubicBezTo>
                    <a:cubicBezTo>
                      <a:pt x="84640" y="18780"/>
                      <a:pt x="148446" y="-7263"/>
                      <a:pt x="203787" y="15525"/>
                    </a:cubicBezTo>
                    <a:cubicBezTo>
                      <a:pt x="259129" y="37662"/>
                      <a:pt x="285172" y="101467"/>
                      <a:pt x="262384" y="156809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344" name="Рисунок 272">
                <a:extLst>
                  <a:ext uri="{FF2B5EF4-FFF2-40B4-BE49-F238E27FC236}">
                    <a16:creationId xmlns:a16="http://schemas.microsoft.com/office/drawing/2014/main" id="{7B519DFE-9403-5A70-AD76-59FBF1B85302}"/>
                  </a:ext>
                </a:extLst>
              </p:cNvPr>
              <p:cNvGrpSpPr/>
              <p:nvPr/>
            </p:nvGrpSpPr>
            <p:grpSpPr>
              <a:xfrm>
                <a:off x="13471770" y="8877605"/>
                <a:ext cx="143562" cy="138930"/>
                <a:chOff x="13471770" y="8877605"/>
                <a:chExt cx="143562" cy="138930"/>
              </a:xfrm>
              <a:grpFill/>
            </p:grpSpPr>
            <p:sp>
              <p:nvSpPr>
                <p:cNvPr id="360" name="Полилиния: фигура 359">
                  <a:extLst>
                    <a:ext uri="{FF2B5EF4-FFF2-40B4-BE49-F238E27FC236}">
                      <a16:creationId xmlns:a16="http://schemas.microsoft.com/office/drawing/2014/main" id="{D7D942B8-07FC-A695-1AF4-85360CFA06C0}"/>
                    </a:ext>
                  </a:extLst>
                </p:cNvPr>
                <p:cNvSpPr/>
                <p:nvPr/>
              </p:nvSpPr>
              <p:spPr>
                <a:xfrm>
                  <a:off x="13479745" y="8877605"/>
                  <a:ext cx="90499" cy="50417"/>
                </a:xfrm>
                <a:custGeom>
                  <a:avLst/>
                  <a:gdLst>
                    <a:gd name="connsiteX0" fmla="*/ 86593 w 90499"/>
                    <a:gd name="connsiteY0" fmla="*/ 50258 h 50417"/>
                    <a:gd name="connsiteX1" fmla="*/ 3255 w 90499"/>
                    <a:gd name="connsiteY1" fmla="*/ 12495 h 50417"/>
                    <a:gd name="connsiteX2" fmla="*/ 0 w 90499"/>
                    <a:gd name="connsiteY2" fmla="*/ 4682 h 50417"/>
                    <a:gd name="connsiteX3" fmla="*/ 0 w 90499"/>
                    <a:gd name="connsiteY3" fmla="*/ 4682 h 50417"/>
                    <a:gd name="connsiteX4" fmla="*/ 3906 w 90499"/>
                    <a:gd name="connsiteY4" fmla="*/ 125 h 50417"/>
                    <a:gd name="connsiteX5" fmla="*/ 87244 w 90499"/>
                    <a:gd name="connsiteY5" fmla="*/ 37887 h 50417"/>
                    <a:gd name="connsiteX6" fmla="*/ 90500 w 90499"/>
                    <a:gd name="connsiteY6" fmla="*/ 45700 h 50417"/>
                    <a:gd name="connsiteX7" fmla="*/ 90500 w 90499"/>
                    <a:gd name="connsiteY7" fmla="*/ 45700 h 50417"/>
                    <a:gd name="connsiteX8" fmla="*/ 86593 w 90499"/>
                    <a:gd name="connsiteY8" fmla="*/ 50258 h 50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417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7887"/>
                      </a:lnTo>
                      <a:cubicBezTo>
                        <a:pt x="89198" y="38538"/>
                        <a:pt x="90500" y="42445"/>
                        <a:pt x="90500" y="45700"/>
                      </a:cubicBezTo>
                      <a:lnTo>
                        <a:pt x="90500" y="45700"/>
                      </a:lnTo>
                      <a:cubicBezTo>
                        <a:pt x="90500" y="49607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" name="Полилиния: фигура 360">
                  <a:extLst>
                    <a:ext uri="{FF2B5EF4-FFF2-40B4-BE49-F238E27FC236}">
                      <a16:creationId xmlns:a16="http://schemas.microsoft.com/office/drawing/2014/main" id="{004F63A5-4061-FB98-C082-8FEA7DABE168}"/>
                    </a:ext>
                  </a:extLst>
                </p:cNvPr>
                <p:cNvSpPr/>
                <p:nvPr/>
              </p:nvSpPr>
              <p:spPr>
                <a:xfrm>
                  <a:off x="13518159" y="8966151"/>
                  <a:ext cx="90499" cy="50383"/>
                </a:xfrm>
                <a:custGeom>
                  <a:avLst/>
                  <a:gdLst>
                    <a:gd name="connsiteX0" fmla="*/ 86593 w 90499"/>
                    <a:gd name="connsiteY0" fmla="*/ 50258 h 50383"/>
                    <a:gd name="connsiteX1" fmla="*/ 3255 w 90499"/>
                    <a:gd name="connsiteY1" fmla="*/ 12495 h 50383"/>
                    <a:gd name="connsiteX2" fmla="*/ 0 w 90499"/>
                    <a:gd name="connsiteY2" fmla="*/ 4682 h 50383"/>
                    <a:gd name="connsiteX3" fmla="*/ 0 w 90499"/>
                    <a:gd name="connsiteY3" fmla="*/ 4682 h 50383"/>
                    <a:gd name="connsiteX4" fmla="*/ 3906 w 90499"/>
                    <a:gd name="connsiteY4" fmla="*/ 125 h 50383"/>
                    <a:gd name="connsiteX5" fmla="*/ 87244 w 90499"/>
                    <a:gd name="connsiteY5" fmla="*/ 38538 h 50383"/>
                    <a:gd name="connsiteX6" fmla="*/ 90500 w 90499"/>
                    <a:gd name="connsiteY6" fmla="*/ 46351 h 50383"/>
                    <a:gd name="connsiteX7" fmla="*/ 90500 w 90499"/>
                    <a:gd name="connsiteY7" fmla="*/ 46351 h 50383"/>
                    <a:gd name="connsiteX8" fmla="*/ 86593 w 90499"/>
                    <a:gd name="connsiteY8" fmla="*/ 50258 h 50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383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8538"/>
                      </a:lnTo>
                      <a:cubicBezTo>
                        <a:pt x="89198" y="39189"/>
                        <a:pt x="90500" y="43096"/>
                        <a:pt x="90500" y="46351"/>
                      </a:cubicBezTo>
                      <a:lnTo>
                        <a:pt x="90500" y="46351"/>
                      </a:lnTo>
                      <a:cubicBezTo>
                        <a:pt x="90500" y="48956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" name="Полилиния: фигура 361">
                  <a:extLst>
                    <a:ext uri="{FF2B5EF4-FFF2-40B4-BE49-F238E27FC236}">
                      <a16:creationId xmlns:a16="http://schemas.microsoft.com/office/drawing/2014/main" id="{8B3081B1-9609-722C-8B96-0B13504DE169}"/>
                    </a:ext>
                  </a:extLst>
                </p:cNvPr>
                <p:cNvSpPr/>
                <p:nvPr/>
              </p:nvSpPr>
              <p:spPr>
                <a:xfrm>
                  <a:off x="13471770" y="8985157"/>
                  <a:ext cx="68525" cy="28813"/>
                </a:xfrm>
                <a:custGeom>
                  <a:avLst/>
                  <a:gdLst>
                    <a:gd name="connsiteX0" fmla="*/ 54202 w 68525"/>
                    <a:gd name="connsiteY0" fmla="*/ 0 h 28813"/>
                    <a:gd name="connsiteX1" fmla="*/ 1465 w 68525"/>
                    <a:gd name="connsiteY1" fmla="*/ 19532 h 28813"/>
                    <a:gd name="connsiteX2" fmla="*/ 1465 w 68525"/>
                    <a:gd name="connsiteY2" fmla="*/ 25392 h 28813"/>
                    <a:gd name="connsiteX3" fmla="*/ 1465 w 68525"/>
                    <a:gd name="connsiteY3" fmla="*/ 25392 h 28813"/>
                    <a:gd name="connsiteX4" fmla="*/ 9278 w 68525"/>
                    <a:gd name="connsiteY4" fmla="*/ 28647 h 28813"/>
                    <a:gd name="connsiteX5" fmla="*/ 68526 w 68525"/>
                    <a:gd name="connsiteY5" fmla="*/ 6511 h 28813"/>
                    <a:gd name="connsiteX6" fmla="*/ 54202 w 68525"/>
                    <a:gd name="connsiteY6" fmla="*/ 0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54202" y="0"/>
                      </a:moveTo>
                      <a:lnTo>
                        <a:pt x="1465" y="19532"/>
                      </a:lnTo>
                      <a:cubicBezTo>
                        <a:pt x="-488" y="20183"/>
                        <a:pt x="-488" y="22788"/>
                        <a:pt x="1465" y="25392"/>
                      </a:cubicBezTo>
                      <a:lnTo>
                        <a:pt x="1465" y="25392"/>
                      </a:lnTo>
                      <a:cubicBezTo>
                        <a:pt x="3418" y="27996"/>
                        <a:pt x="7325" y="29299"/>
                        <a:pt x="9278" y="28647"/>
                      </a:cubicBezTo>
                      <a:lnTo>
                        <a:pt x="68526" y="6511"/>
                      </a:lnTo>
                      <a:lnTo>
                        <a:pt x="54202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" name="Полилиния: фигура 362">
                  <a:extLst>
                    <a:ext uri="{FF2B5EF4-FFF2-40B4-BE49-F238E27FC236}">
                      <a16:creationId xmlns:a16="http://schemas.microsoft.com/office/drawing/2014/main" id="{EFAAF2F2-43BE-AA55-48B0-0E2E0110D6A7}"/>
                    </a:ext>
                  </a:extLst>
                </p:cNvPr>
                <p:cNvSpPr/>
                <p:nvPr/>
              </p:nvSpPr>
              <p:spPr>
                <a:xfrm>
                  <a:off x="13546806" y="8878866"/>
                  <a:ext cx="68525" cy="28813"/>
                </a:xfrm>
                <a:custGeom>
                  <a:avLst/>
                  <a:gdLst>
                    <a:gd name="connsiteX0" fmla="*/ 14324 w 68525"/>
                    <a:gd name="connsiteY0" fmla="*/ 28813 h 28813"/>
                    <a:gd name="connsiteX1" fmla="*/ 67061 w 68525"/>
                    <a:gd name="connsiteY1" fmla="*/ 9281 h 28813"/>
                    <a:gd name="connsiteX2" fmla="*/ 67061 w 68525"/>
                    <a:gd name="connsiteY2" fmla="*/ 3421 h 28813"/>
                    <a:gd name="connsiteX3" fmla="*/ 67061 w 68525"/>
                    <a:gd name="connsiteY3" fmla="*/ 3421 h 28813"/>
                    <a:gd name="connsiteX4" fmla="*/ 59248 w 68525"/>
                    <a:gd name="connsiteY4" fmla="*/ 166 h 28813"/>
                    <a:gd name="connsiteX5" fmla="*/ 0 w 68525"/>
                    <a:gd name="connsiteY5" fmla="*/ 22303 h 28813"/>
                    <a:gd name="connsiteX6" fmla="*/ 14324 w 68525"/>
                    <a:gd name="connsiteY6" fmla="*/ 28813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14324" y="28813"/>
                      </a:moveTo>
                      <a:lnTo>
                        <a:pt x="67061" y="9281"/>
                      </a:lnTo>
                      <a:cubicBezTo>
                        <a:pt x="69014" y="8630"/>
                        <a:pt x="69014" y="6026"/>
                        <a:pt x="67061" y="3421"/>
                      </a:cubicBezTo>
                      <a:lnTo>
                        <a:pt x="67061" y="3421"/>
                      </a:lnTo>
                      <a:cubicBezTo>
                        <a:pt x="65108" y="817"/>
                        <a:pt x="61201" y="-485"/>
                        <a:pt x="59248" y="166"/>
                      </a:cubicBezTo>
                      <a:lnTo>
                        <a:pt x="0" y="22303"/>
                      </a:lnTo>
                      <a:lnTo>
                        <a:pt x="14324" y="2881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" name="Полилиния: фигура 363">
                  <a:extLst>
                    <a:ext uri="{FF2B5EF4-FFF2-40B4-BE49-F238E27FC236}">
                      <a16:creationId xmlns:a16="http://schemas.microsoft.com/office/drawing/2014/main" id="{5D9B9DFE-5A5D-4307-A7D8-951057720C0A}"/>
                    </a:ext>
                  </a:extLst>
                </p:cNvPr>
                <p:cNvSpPr/>
                <p:nvPr/>
              </p:nvSpPr>
              <p:spPr>
                <a:xfrm>
                  <a:off x="13520112" y="8914065"/>
                  <a:ext cx="49481" cy="32150"/>
                </a:xfrm>
                <a:custGeom>
                  <a:avLst/>
                  <a:gdLst>
                    <a:gd name="connsiteX0" fmla="*/ 45575 w 49481"/>
                    <a:gd name="connsiteY0" fmla="*/ 32028 h 32150"/>
                    <a:gd name="connsiteX1" fmla="*/ 3255 w 49481"/>
                    <a:gd name="connsiteY1" fmla="*/ 12495 h 32150"/>
                    <a:gd name="connsiteX2" fmla="*/ 0 w 49481"/>
                    <a:gd name="connsiteY2" fmla="*/ 4682 h 32150"/>
                    <a:gd name="connsiteX3" fmla="*/ 0 w 49481"/>
                    <a:gd name="connsiteY3" fmla="*/ 4682 h 32150"/>
                    <a:gd name="connsiteX4" fmla="*/ 3907 w 49481"/>
                    <a:gd name="connsiteY4" fmla="*/ 125 h 32150"/>
                    <a:gd name="connsiteX5" fmla="*/ 46227 w 49481"/>
                    <a:gd name="connsiteY5" fmla="*/ 19006 h 32150"/>
                    <a:gd name="connsiteX6" fmla="*/ 49482 w 49481"/>
                    <a:gd name="connsiteY6" fmla="*/ 26819 h 32150"/>
                    <a:gd name="connsiteX7" fmla="*/ 49482 w 49481"/>
                    <a:gd name="connsiteY7" fmla="*/ 26819 h 32150"/>
                    <a:gd name="connsiteX8" fmla="*/ 45575 w 49481"/>
                    <a:gd name="connsiteY8" fmla="*/ 32028 h 3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2150">
                      <a:moveTo>
                        <a:pt x="45575" y="3202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7" y="125"/>
                      </a:cubicBezTo>
                      <a:lnTo>
                        <a:pt x="46227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202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5" name="Полилиния: фигура 364">
                  <a:extLst>
                    <a:ext uri="{FF2B5EF4-FFF2-40B4-BE49-F238E27FC236}">
                      <a16:creationId xmlns:a16="http://schemas.microsoft.com/office/drawing/2014/main" id="{CAAE8289-166C-6658-501E-341EA1CAB9D6}"/>
                    </a:ext>
                  </a:extLst>
                </p:cNvPr>
                <p:cNvSpPr/>
                <p:nvPr/>
              </p:nvSpPr>
              <p:spPr>
                <a:xfrm>
                  <a:off x="13519461" y="8930993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8831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" name="Полилиния: фигура 365">
                  <a:extLst>
                    <a:ext uri="{FF2B5EF4-FFF2-40B4-BE49-F238E27FC236}">
                      <a16:creationId xmlns:a16="http://schemas.microsoft.com/office/drawing/2014/main" id="{09AC66CE-2EFF-8525-5C6C-A4EE08347F89}"/>
                    </a:ext>
                  </a:extLst>
                </p:cNvPr>
                <p:cNvSpPr/>
                <p:nvPr/>
              </p:nvSpPr>
              <p:spPr>
                <a:xfrm>
                  <a:off x="13518159" y="8947921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45" name="Рисунок 272">
                <a:extLst>
                  <a:ext uri="{FF2B5EF4-FFF2-40B4-BE49-F238E27FC236}">
                    <a16:creationId xmlns:a16="http://schemas.microsoft.com/office/drawing/2014/main" id="{968E27B9-33CF-E2B2-BC2E-20CCF3705122}"/>
                  </a:ext>
                </a:extLst>
              </p:cNvPr>
              <p:cNvGrpSpPr/>
              <p:nvPr/>
            </p:nvGrpSpPr>
            <p:grpSpPr>
              <a:xfrm>
                <a:off x="13373620" y="8661572"/>
                <a:ext cx="252222" cy="160165"/>
                <a:chOff x="13373620" y="8661572"/>
                <a:chExt cx="252222" cy="160165"/>
              </a:xfrm>
              <a:grpFill/>
            </p:grpSpPr>
            <p:grpSp>
              <p:nvGrpSpPr>
                <p:cNvPr id="346" name="Рисунок 272">
                  <a:extLst>
                    <a:ext uri="{FF2B5EF4-FFF2-40B4-BE49-F238E27FC236}">
                      <a16:creationId xmlns:a16="http://schemas.microsoft.com/office/drawing/2014/main" id="{F0637AE1-BC25-F14D-A986-1A9E177479B0}"/>
                    </a:ext>
                  </a:extLst>
                </p:cNvPr>
                <p:cNvGrpSpPr/>
                <p:nvPr/>
              </p:nvGrpSpPr>
              <p:grpSpPr>
                <a:xfrm>
                  <a:off x="13373620" y="8661572"/>
                  <a:ext cx="251966" cy="87244"/>
                  <a:chOff x="13373620" y="8661572"/>
                  <a:chExt cx="251966" cy="87244"/>
                </a:xfrm>
                <a:grpFill/>
              </p:grpSpPr>
              <p:sp>
                <p:nvSpPr>
                  <p:cNvPr id="356" name="Полилиния: фигура 355">
                    <a:extLst>
                      <a:ext uri="{FF2B5EF4-FFF2-40B4-BE49-F238E27FC236}">
                        <a16:creationId xmlns:a16="http://schemas.microsoft.com/office/drawing/2014/main" id="{55795A26-4504-6F3D-03D2-185B4D8B97EE}"/>
                      </a:ext>
                    </a:extLst>
                  </p:cNvPr>
                  <p:cNvSpPr/>
                  <p:nvPr/>
                </p:nvSpPr>
                <p:spPr>
                  <a:xfrm>
                    <a:off x="13373620" y="8694776"/>
                    <a:ext cx="51435" cy="54039"/>
                  </a:xfrm>
                  <a:custGeom>
                    <a:avLst/>
                    <a:gdLst>
                      <a:gd name="connsiteX0" fmla="*/ 21486 w 51435"/>
                      <a:gd name="connsiteY0" fmla="*/ 0 h 54039"/>
                      <a:gd name="connsiteX1" fmla="*/ 29950 w 51435"/>
                      <a:gd name="connsiteY1" fmla="*/ 0 h 54039"/>
                      <a:gd name="connsiteX2" fmla="*/ 29950 w 51435"/>
                      <a:gd name="connsiteY2" fmla="*/ 22788 h 54039"/>
                      <a:gd name="connsiteX3" fmla="*/ 51435 w 51435"/>
                      <a:gd name="connsiteY3" fmla="*/ 22788 h 54039"/>
                      <a:gd name="connsiteX4" fmla="*/ 51435 w 51435"/>
                      <a:gd name="connsiteY4" fmla="*/ 31252 h 54039"/>
                      <a:gd name="connsiteX5" fmla="*/ 29950 w 51435"/>
                      <a:gd name="connsiteY5" fmla="*/ 31252 h 54039"/>
                      <a:gd name="connsiteX6" fmla="*/ 29950 w 51435"/>
                      <a:gd name="connsiteY6" fmla="*/ 54039 h 54039"/>
                      <a:gd name="connsiteX7" fmla="*/ 21486 w 51435"/>
                      <a:gd name="connsiteY7" fmla="*/ 54039 h 54039"/>
                      <a:gd name="connsiteX8" fmla="*/ 21486 w 51435"/>
                      <a:gd name="connsiteY8" fmla="*/ 31252 h 54039"/>
                      <a:gd name="connsiteX9" fmla="*/ 0 w 51435"/>
                      <a:gd name="connsiteY9" fmla="*/ 31252 h 54039"/>
                      <a:gd name="connsiteX10" fmla="*/ 0 w 51435"/>
                      <a:gd name="connsiteY10" fmla="*/ 22788 h 54039"/>
                      <a:gd name="connsiteX11" fmla="*/ 21486 w 51435"/>
                      <a:gd name="connsiteY11" fmla="*/ 22788 h 54039"/>
                      <a:gd name="connsiteX12" fmla="*/ 21486 w 51435"/>
                      <a:gd name="connsiteY12" fmla="*/ 0 h 54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435" h="54039">
                        <a:moveTo>
                          <a:pt x="21486" y="0"/>
                        </a:moveTo>
                        <a:lnTo>
                          <a:pt x="29950" y="0"/>
                        </a:lnTo>
                        <a:lnTo>
                          <a:pt x="29950" y="22788"/>
                        </a:lnTo>
                        <a:lnTo>
                          <a:pt x="51435" y="22788"/>
                        </a:lnTo>
                        <a:lnTo>
                          <a:pt x="51435" y="31252"/>
                        </a:lnTo>
                        <a:lnTo>
                          <a:pt x="29950" y="31252"/>
                        </a:lnTo>
                        <a:lnTo>
                          <a:pt x="29950" y="54039"/>
                        </a:lnTo>
                        <a:lnTo>
                          <a:pt x="21486" y="54039"/>
                        </a:lnTo>
                        <a:lnTo>
                          <a:pt x="21486" y="31252"/>
                        </a:lnTo>
                        <a:lnTo>
                          <a:pt x="0" y="31252"/>
                        </a:lnTo>
                        <a:lnTo>
                          <a:pt x="0" y="22788"/>
                        </a:lnTo>
                        <a:lnTo>
                          <a:pt x="21486" y="22788"/>
                        </a:lnTo>
                        <a:lnTo>
                          <a:pt x="21486" y="0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7" name="Полилиния: фигура 356">
                    <a:extLst>
                      <a:ext uri="{FF2B5EF4-FFF2-40B4-BE49-F238E27FC236}">
                        <a16:creationId xmlns:a16="http://schemas.microsoft.com/office/drawing/2014/main" id="{A7E65655-2A68-14DD-4478-6D22ECC755E6}"/>
                      </a:ext>
                    </a:extLst>
                  </p:cNvPr>
                  <p:cNvSpPr/>
                  <p:nvPr/>
                </p:nvSpPr>
                <p:spPr>
                  <a:xfrm>
                    <a:off x="13440030" y="8661572"/>
                    <a:ext cx="57294" cy="86593"/>
                  </a:xfrm>
                  <a:custGeom>
                    <a:avLst/>
                    <a:gdLst>
                      <a:gd name="connsiteX0" fmla="*/ 0 w 57294"/>
                      <a:gd name="connsiteY0" fmla="*/ 86593 h 86593"/>
                      <a:gd name="connsiteX1" fmla="*/ 0 w 57294"/>
                      <a:gd name="connsiteY1" fmla="*/ 66410 h 86593"/>
                      <a:gd name="connsiteX2" fmla="*/ 3255 w 57294"/>
                      <a:gd name="connsiteY2" fmla="*/ 52086 h 86593"/>
                      <a:gd name="connsiteX3" fmla="*/ 12370 w 57294"/>
                      <a:gd name="connsiteY3" fmla="*/ 44273 h 86593"/>
                      <a:gd name="connsiteX4" fmla="*/ 33856 w 57294"/>
                      <a:gd name="connsiteY4" fmla="*/ 37111 h 86593"/>
                      <a:gd name="connsiteX5" fmla="*/ 38414 w 57294"/>
                      <a:gd name="connsiteY5" fmla="*/ 34507 h 86593"/>
                      <a:gd name="connsiteX6" fmla="*/ 39716 w 57294"/>
                      <a:gd name="connsiteY6" fmla="*/ 29950 h 86593"/>
                      <a:gd name="connsiteX7" fmla="*/ 39716 w 57294"/>
                      <a:gd name="connsiteY7" fmla="*/ 26694 h 86593"/>
                      <a:gd name="connsiteX8" fmla="*/ 37762 w 57294"/>
                      <a:gd name="connsiteY8" fmla="*/ 20183 h 86593"/>
                      <a:gd name="connsiteX9" fmla="*/ 31252 w 57294"/>
                      <a:gd name="connsiteY9" fmla="*/ 18230 h 86593"/>
                      <a:gd name="connsiteX10" fmla="*/ 27996 w 57294"/>
                      <a:gd name="connsiteY10" fmla="*/ 18230 h 86593"/>
                      <a:gd name="connsiteX11" fmla="*/ 21486 w 57294"/>
                      <a:gd name="connsiteY11" fmla="*/ 20183 h 86593"/>
                      <a:gd name="connsiteX12" fmla="*/ 19532 w 57294"/>
                      <a:gd name="connsiteY12" fmla="*/ 26694 h 86593"/>
                      <a:gd name="connsiteX13" fmla="*/ 19532 w 57294"/>
                      <a:gd name="connsiteY13" fmla="*/ 30601 h 86593"/>
                      <a:gd name="connsiteX14" fmla="*/ 651 w 57294"/>
                      <a:gd name="connsiteY14" fmla="*/ 30601 h 86593"/>
                      <a:gd name="connsiteX15" fmla="*/ 651 w 57294"/>
                      <a:gd name="connsiteY15" fmla="*/ 22788 h 86593"/>
                      <a:gd name="connsiteX16" fmla="*/ 6511 w 57294"/>
                      <a:gd name="connsiteY16" fmla="*/ 5860 h 86593"/>
                      <a:gd name="connsiteX17" fmla="*/ 23439 w 57294"/>
                      <a:gd name="connsiteY17" fmla="*/ 0 h 86593"/>
                      <a:gd name="connsiteX18" fmla="*/ 33856 w 57294"/>
                      <a:gd name="connsiteY18" fmla="*/ 0 h 86593"/>
                      <a:gd name="connsiteX19" fmla="*/ 50784 w 57294"/>
                      <a:gd name="connsiteY19" fmla="*/ 5860 h 86593"/>
                      <a:gd name="connsiteX20" fmla="*/ 57295 w 57294"/>
                      <a:gd name="connsiteY20" fmla="*/ 22137 h 86593"/>
                      <a:gd name="connsiteX21" fmla="*/ 57295 w 57294"/>
                      <a:gd name="connsiteY21" fmla="*/ 29299 h 86593"/>
                      <a:gd name="connsiteX22" fmla="*/ 54039 w 57294"/>
                      <a:gd name="connsiteY22" fmla="*/ 44273 h 86593"/>
                      <a:gd name="connsiteX23" fmla="*/ 43622 w 57294"/>
                      <a:gd name="connsiteY23" fmla="*/ 52086 h 86593"/>
                      <a:gd name="connsiteX24" fmla="*/ 22788 w 57294"/>
                      <a:gd name="connsiteY24" fmla="*/ 58597 h 86593"/>
                      <a:gd name="connsiteX25" fmla="*/ 19532 w 57294"/>
                      <a:gd name="connsiteY25" fmla="*/ 60550 h 86593"/>
                      <a:gd name="connsiteX26" fmla="*/ 18881 w 57294"/>
                      <a:gd name="connsiteY26" fmla="*/ 63806 h 86593"/>
                      <a:gd name="connsiteX27" fmla="*/ 18881 w 57294"/>
                      <a:gd name="connsiteY27" fmla="*/ 67061 h 86593"/>
                      <a:gd name="connsiteX28" fmla="*/ 57295 w 57294"/>
                      <a:gd name="connsiteY28" fmla="*/ 67061 h 86593"/>
                      <a:gd name="connsiteX29" fmla="*/ 57295 w 57294"/>
                      <a:gd name="connsiteY29" fmla="*/ 85942 h 86593"/>
                      <a:gd name="connsiteX30" fmla="*/ 0 w 57294"/>
                      <a:gd name="connsiteY30" fmla="*/ 85942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7294" h="86593">
                        <a:moveTo>
                          <a:pt x="0" y="86593"/>
                        </a:moveTo>
                        <a:lnTo>
                          <a:pt x="0" y="66410"/>
                        </a:lnTo>
                        <a:cubicBezTo>
                          <a:pt x="0" y="60550"/>
                          <a:pt x="1302" y="55342"/>
                          <a:pt x="3255" y="52086"/>
                        </a:cubicBezTo>
                        <a:cubicBezTo>
                          <a:pt x="5209" y="48180"/>
                          <a:pt x="8464" y="46227"/>
                          <a:pt x="12370" y="44273"/>
                        </a:cubicBezTo>
                        <a:lnTo>
                          <a:pt x="33856" y="37111"/>
                        </a:lnTo>
                        <a:cubicBezTo>
                          <a:pt x="35809" y="36460"/>
                          <a:pt x="37762" y="35158"/>
                          <a:pt x="38414" y="34507"/>
                        </a:cubicBezTo>
                        <a:cubicBezTo>
                          <a:pt x="39065" y="33205"/>
                          <a:pt x="39716" y="31903"/>
                          <a:pt x="39716" y="29950"/>
                        </a:cubicBezTo>
                        <a:lnTo>
                          <a:pt x="39716" y="26694"/>
                        </a:lnTo>
                        <a:cubicBezTo>
                          <a:pt x="39716" y="23439"/>
                          <a:pt x="39065" y="21486"/>
                          <a:pt x="37762" y="20183"/>
                        </a:cubicBezTo>
                        <a:cubicBezTo>
                          <a:pt x="36460" y="18881"/>
                          <a:pt x="34507" y="18230"/>
                          <a:pt x="31252" y="18230"/>
                        </a:cubicBezTo>
                        <a:lnTo>
                          <a:pt x="27996" y="18230"/>
                        </a:lnTo>
                        <a:cubicBezTo>
                          <a:pt x="24741" y="18230"/>
                          <a:pt x="22788" y="18881"/>
                          <a:pt x="21486" y="20183"/>
                        </a:cubicBezTo>
                        <a:cubicBezTo>
                          <a:pt x="20183" y="21486"/>
                          <a:pt x="19532" y="23439"/>
                          <a:pt x="19532" y="26694"/>
                        </a:cubicBezTo>
                        <a:lnTo>
                          <a:pt x="19532" y="30601"/>
                        </a:lnTo>
                        <a:lnTo>
                          <a:pt x="651" y="30601"/>
                        </a:lnTo>
                        <a:lnTo>
                          <a:pt x="651" y="22788"/>
                        </a:lnTo>
                        <a:cubicBezTo>
                          <a:pt x="651" y="15626"/>
                          <a:pt x="2604" y="9766"/>
                          <a:pt x="6511" y="5860"/>
                        </a:cubicBezTo>
                        <a:cubicBezTo>
                          <a:pt x="10417" y="1953"/>
                          <a:pt x="16277" y="0"/>
                          <a:pt x="23439" y="0"/>
                        </a:cubicBezTo>
                        <a:lnTo>
                          <a:pt x="33856" y="0"/>
                        </a:lnTo>
                        <a:cubicBezTo>
                          <a:pt x="41018" y="0"/>
                          <a:pt x="46878" y="1953"/>
                          <a:pt x="50784" y="5860"/>
                        </a:cubicBezTo>
                        <a:cubicBezTo>
                          <a:pt x="54690" y="9766"/>
                          <a:pt x="57295" y="14975"/>
                          <a:pt x="57295" y="22137"/>
                        </a:cubicBezTo>
                        <a:lnTo>
                          <a:pt x="57295" y="29299"/>
                        </a:lnTo>
                        <a:cubicBezTo>
                          <a:pt x="57295" y="35809"/>
                          <a:pt x="55993" y="40367"/>
                          <a:pt x="54039" y="44273"/>
                        </a:cubicBezTo>
                        <a:cubicBezTo>
                          <a:pt x="52086" y="48180"/>
                          <a:pt x="48180" y="50784"/>
                          <a:pt x="43622" y="52086"/>
                        </a:cubicBezTo>
                        <a:lnTo>
                          <a:pt x="22788" y="58597"/>
                        </a:lnTo>
                        <a:cubicBezTo>
                          <a:pt x="20834" y="59248"/>
                          <a:pt x="20183" y="59899"/>
                          <a:pt x="19532" y="60550"/>
                        </a:cubicBezTo>
                        <a:cubicBezTo>
                          <a:pt x="18881" y="61201"/>
                          <a:pt x="18881" y="62503"/>
                          <a:pt x="18881" y="63806"/>
                        </a:cubicBezTo>
                        <a:lnTo>
                          <a:pt x="18881" y="67061"/>
                        </a:lnTo>
                        <a:lnTo>
                          <a:pt x="57295" y="67061"/>
                        </a:lnTo>
                        <a:lnTo>
                          <a:pt x="57295" y="85942"/>
                        </a:lnTo>
                        <a:lnTo>
                          <a:pt x="0" y="8594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8" name="Полилиния: фигура 357">
                    <a:extLst>
                      <a:ext uri="{FF2B5EF4-FFF2-40B4-BE49-F238E27FC236}">
                        <a16:creationId xmlns:a16="http://schemas.microsoft.com/office/drawing/2014/main" id="{2F3045F0-2929-159C-61EA-25F5C65835FC}"/>
                      </a:ext>
                    </a:extLst>
                  </p:cNvPr>
                  <p:cNvSpPr/>
                  <p:nvPr/>
                </p:nvSpPr>
                <p:spPr>
                  <a:xfrm>
                    <a:off x="13503184" y="8662223"/>
                    <a:ext cx="61201" cy="86593"/>
                  </a:xfrm>
                  <a:custGeom>
                    <a:avLst/>
                    <a:gdLst>
                      <a:gd name="connsiteX0" fmla="*/ 651 w 61201"/>
                      <a:gd name="connsiteY0" fmla="*/ 34507 h 86593"/>
                      <a:gd name="connsiteX1" fmla="*/ 6511 w 61201"/>
                      <a:gd name="connsiteY1" fmla="*/ 7813 h 86593"/>
                      <a:gd name="connsiteX2" fmla="*/ 26694 w 61201"/>
                      <a:gd name="connsiteY2" fmla="*/ 0 h 86593"/>
                      <a:gd name="connsiteX3" fmla="*/ 35158 w 61201"/>
                      <a:gd name="connsiteY3" fmla="*/ 0 h 86593"/>
                      <a:gd name="connsiteX4" fmla="*/ 55342 w 61201"/>
                      <a:gd name="connsiteY4" fmla="*/ 7813 h 86593"/>
                      <a:gd name="connsiteX5" fmla="*/ 61201 w 61201"/>
                      <a:gd name="connsiteY5" fmla="*/ 34507 h 86593"/>
                      <a:gd name="connsiteX6" fmla="*/ 61201 w 61201"/>
                      <a:gd name="connsiteY6" fmla="*/ 52086 h 86593"/>
                      <a:gd name="connsiteX7" fmla="*/ 55342 w 61201"/>
                      <a:gd name="connsiteY7" fmla="*/ 78780 h 86593"/>
                      <a:gd name="connsiteX8" fmla="*/ 35158 w 61201"/>
                      <a:gd name="connsiteY8" fmla="*/ 86593 h 86593"/>
                      <a:gd name="connsiteX9" fmla="*/ 26043 w 61201"/>
                      <a:gd name="connsiteY9" fmla="*/ 86593 h 86593"/>
                      <a:gd name="connsiteX10" fmla="*/ 5860 w 61201"/>
                      <a:gd name="connsiteY10" fmla="*/ 78780 h 86593"/>
                      <a:gd name="connsiteX11" fmla="*/ 0 w 61201"/>
                      <a:gd name="connsiteY11" fmla="*/ 52086 h 86593"/>
                      <a:gd name="connsiteX12" fmla="*/ 0 w 61201"/>
                      <a:gd name="connsiteY12" fmla="*/ 34507 h 86593"/>
                      <a:gd name="connsiteX13" fmla="*/ 19532 w 61201"/>
                      <a:gd name="connsiteY13" fmla="*/ 35158 h 86593"/>
                      <a:gd name="connsiteX14" fmla="*/ 19532 w 61201"/>
                      <a:gd name="connsiteY14" fmla="*/ 51435 h 86593"/>
                      <a:gd name="connsiteX15" fmla="*/ 21486 w 61201"/>
                      <a:gd name="connsiteY15" fmla="*/ 65108 h 86593"/>
                      <a:gd name="connsiteX16" fmla="*/ 29298 w 61201"/>
                      <a:gd name="connsiteY16" fmla="*/ 67712 h 86593"/>
                      <a:gd name="connsiteX17" fmla="*/ 32554 w 61201"/>
                      <a:gd name="connsiteY17" fmla="*/ 67712 h 86593"/>
                      <a:gd name="connsiteX18" fmla="*/ 40367 w 61201"/>
                      <a:gd name="connsiteY18" fmla="*/ 65108 h 86593"/>
                      <a:gd name="connsiteX19" fmla="*/ 42320 w 61201"/>
                      <a:gd name="connsiteY19" fmla="*/ 51435 h 86593"/>
                      <a:gd name="connsiteX20" fmla="*/ 42320 w 61201"/>
                      <a:gd name="connsiteY20" fmla="*/ 35158 h 86593"/>
                      <a:gd name="connsiteX21" fmla="*/ 40367 w 61201"/>
                      <a:gd name="connsiteY21" fmla="*/ 21486 h 86593"/>
                      <a:gd name="connsiteX22" fmla="*/ 32554 w 61201"/>
                      <a:gd name="connsiteY22" fmla="*/ 18881 h 86593"/>
                      <a:gd name="connsiteX23" fmla="*/ 29298 w 61201"/>
                      <a:gd name="connsiteY23" fmla="*/ 18881 h 86593"/>
                      <a:gd name="connsiteX24" fmla="*/ 21486 w 61201"/>
                      <a:gd name="connsiteY24" fmla="*/ 21486 h 86593"/>
                      <a:gd name="connsiteX25" fmla="*/ 19532 w 61201"/>
                      <a:gd name="connsiteY25" fmla="*/ 35158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1201" h="86593">
                        <a:moveTo>
                          <a:pt x="651" y="34507"/>
                        </a:moveTo>
                        <a:cubicBezTo>
                          <a:pt x="651" y="21486"/>
                          <a:pt x="2604" y="12370"/>
                          <a:pt x="6511" y="7813"/>
                        </a:cubicBezTo>
                        <a:cubicBezTo>
                          <a:pt x="10417" y="2604"/>
                          <a:pt x="16928" y="0"/>
                          <a:pt x="26694" y="0"/>
                        </a:cubicBezTo>
                        <a:lnTo>
                          <a:pt x="35158" y="0"/>
                        </a:lnTo>
                        <a:cubicBezTo>
                          <a:pt x="44924" y="0"/>
                          <a:pt x="51435" y="2604"/>
                          <a:pt x="55342" y="7813"/>
                        </a:cubicBezTo>
                        <a:cubicBezTo>
                          <a:pt x="59248" y="13022"/>
                          <a:pt x="61201" y="22137"/>
                          <a:pt x="61201" y="34507"/>
                        </a:cubicBezTo>
                        <a:lnTo>
                          <a:pt x="61201" y="52086"/>
                        </a:lnTo>
                        <a:cubicBezTo>
                          <a:pt x="61201" y="65108"/>
                          <a:pt x="59248" y="73572"/>
                          <a:pt x="55342" y="78780"/>
                        </a:cubicBezTo>
                        <a:cubicBezTo>
                          <a:pt x="51435" y="83989"/>
                          <a:pt x="44924" y="86593"/>
                          <a:pt x="35158" y="86593"/>
                        </a:cubicBezTo>
                        <a:lnTo>
                          <a:pt x="26043" y="86593"/>
                        </a:lnTo>
                        <a:cubicBezTo>
                          <a:pt x="16277" y="86593"/>
                          <a:pt x="9766" y="83989"/>
                          <a:pt x="5860" y="78780"/>
                        </a:cubicBezTo>
                        <a:cubicBezTo>
                          <a:pt x="1953" y="73572"/>
                          <a:pt x="0" y="64457"/>
                          <a:pt x="0" y="52086"/>
                        </a:cubicBezTo>
                        <a:lnTo>
                          <a:pt x="0" y="34507"/>
                        </a:lnTo>
                        <a:close/>
                        <a:moveTo>
                          <a:pt x="19532" y="35158"/>
                        </a:moveTo>
                        <a:lnTo>
                          <a:pt x="19532" y="51435"/>
                        </a:lnTo>
                        <a:cubicBezTo>
                          <a:pt x="19532" y="58597"/>
                          <a:pt x="20183" y="63155"/>
                          <a:pt x="21486" y="65108"/>
                        </a:cubicBezTo>
                        <a:cubicBezTo>
                          <a:pt x="22788" y="67061"/>
                          <a:pt x="25392" y="67712"/>
                          <a:pt x="29298" y="67712"/>
                        </a:cubicBezTo>
                        <a:lnTo>
                          <a:pt x="32554" y="67712"/>
                        </a:lnTo>
                        <a:cubicBezTo>
                          <a:pt x="36460" y="67712"/>
                          <a:pt x="39065" y="67061"/>
                          <a:pt x="40367" y="65108"/>
                        </a:cubicBezTo>
                        <a:cubicBezTo>
                          <a:pt x="41669" y="63155"/>
                          <a:pt x="42320" y="58597"/>
                          <a:pt x="42320" y="51435"/>
                        </a:cubicBezTo>
                        <a:lnTo>
                          <a:pt x="42320" y="35158"/>
                        </a:lnTo>
                        <a:cubicBezTo>
                          <a:pt x="42320" y="27996"/>
                          <a:pt x="41669" y="23439"/>
                          <a:pt x="40367" y="21486"/>
                        </a:cubicBezTo>
                        <a:cubicBezTo>
                          <a:pt x="39065" y="19532"/>
                          <a:pt x="36460" y="18881"/>
                          <a:pt x="32554" y="18881"/>
                        </a:cubicBezTo>
                        <a:lnTo>
                          <a:pt x="29298" y="18881"/>
                        </a:lnTo>
                        <a:cubicBezTo>
                          <a:pt x="25392" y="18881"/>
                          <a:pt x="22788" y="19532"/>
                          <a:pt x="21486" y="21486"/>
                        </a:cubicBezTo>
                        <a:cubicBezTo>
                          <a:pt x="20183" y="23439"/>
                          <a:pt x="19532" y="27996"/>
                          <a:pt x="19532" y="351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9" name="Полилиния: фигура 358">
                    <a:extLst>
                      <a:ext uri="{FF2B5EF4-FFF2-40B4-BE49-F238E27FC236}">
                        <a16:creationId xmlns:a16="http://schemas.microsoft.com/office/drawing/2014/main" id="{2F6A07BE-3B05-3876-A10C-93C13D3A7F95}"/>
                      </a:ext>
                    </a:extLst>
                  </p:cNvPr>
                  <p:cNvSpPr/>
                  <p:nvPr/>
                </p:nvSpPr>
                <p:spPr>
                  <a:xfrm>
                    <a:off x="13572849" y="8703892"/>
                    <a:ext cx="52737" cy="44273"/>
                  </a:xfrm>
                  <a:custGeom>
                    <a:avLst/>
                    <a:gdLst>
                      <a:gd name="connsiteX0" fmla="*/ 8464 w 52737"/>
                      <a:gd name="connsiteY0" fmla="*/ 29299 h 44273"/>
                      <a:gd name="connsiteX1" fmla="*/ 1953 w 52737"/>
                      <a:gd name="connsiteY1" fmla="*/ 27345 h 44273"/>
                      <a:gd name="connsiteX2" fmla="*/ 0 w 52737"/>
                      <a:gd name="connsiteY2" fmla="*/ 19532 h 44273"/>
                      <a:gd name="connsiteX3" fmla="*/ 0 w 52737"/>
                      <a:gd name="connsiteY3" fmla="*/ 9766 h 44273"/>
                      <a:gd name="connsiteX4" fmla="*/ 1953 w 52737"/>
                      <a:gd name="connsiteY4" fmla="*/ 1953 h 44273"/>
                      <a:gd name="connsiteX5" fmla="*/ 8464 w 52737"/>
                      <a:gd name="connsiteY5" fmla="*/ 0 h 44273"/>
                      <a:gd name="connsiteX6" fmla="*/ 11068 w 52737"/>
                      <a:gd name="connsiteY6" fmla="*/ 0 h 44273"/>
                      <a:gd name="connsiteX7" fmla="*/ 17579 w 52737"/>
                      <a:gd name="connsiteY7" fmla="*/ 1953 h 44273"/>
                      <a:gd name="connsiteX8" fmla="*/ 19532 w 52737"/>
                      <a:gd name="connsiteY8" fmla="*/ 9766 h 44273"/>
                      <a:gd name="connsiteX9" fmla="*/ 19532 w 52737"/>
                      <a:gd name="connsiteY9" fmla="*/ 19532 h 44273"/>
                      <a:gd name="connsiteX10" fmla="*/ 17579 w 52737"/>
                      <a:gd name="connsiteY10" fmla="*/ 27345 h 44273"/>
                      <a:gd name="connsiteX11" fmla="*/ 11068 w 52737"/>
                      <a:gd name="connsiteY11" fmla="*/ 29299 h 44273"/>
                      <a:gd name="connsiteX12" fmla="*/ 8464 w 52737"/>
                      <a:gd name="connsiteY12" fmla="*/ 29299 h 44273"/>
                      <a:gd name="connsiteX13" fmla="*/ 9766 w 52737"/>
                      <a:gd name="connsiteY13" fmla="*/ 22788 h 44273"/>
                      <a:gd name="connsiteX14" fmla="*/ 10417 w 52737"/>
                      <a:gd name="connsiteY14" fmla="*/ 22788 h 44273"/>
                      <a:gd name="connsiteX15" fmla="*/ 12370 w 52737"/>
                      <a:gd name="connsiteY15" fmla="*/ 22137 h 44273"/>
                      <a:gd name="connsiteX16" fmla="*/ 13022 w 52737"/>
                      <a:gd name="connsiteY16" fmla="*/ 17579 h 44273"/>
                      <a:gd name="connsiteX17" fmla="*/ 13022 w 52737"/>
                      <a:gd name="connsiteY17" fmla="*/ 11719 h 44273"/>
                      <a:gd name="connsiteX18" fmla="*/ 12370 w 52737"/>
                      <a:gd name="connsiteY18" fmla="*/ 7813 h 44273"/>
                      <a:gd name="connsiteX19" fmla="*/ 10417 w 52737"/>
                      <a:gd name="connsiteY19" fmla="*/ 7162 h 44273"/>
                      <a:gd name="connsiteX20" fmla="*/ 9766 w 52737"/>
                      <a:gd name="connsiteY20" fmla="*/ 7162 h 44273"/>
                      <a:gd name="connsiteX21" fmla="*/ 7813 w 52737"/>
                      <a:gd name="connsiteY21" fmla="*/ 7813 h 44273"/>
                      <a:gd name="connsiteX22" fmla="*/ 7162 w 52737"/>
                      <a:gd name="connsiteY22" fmla="*/ 12370 h 44273"/>
                      <a:gd name="connsiteX23" fmla="*/ 7162 w 52737"/>
                      <a:gd name="connsiteY23" fmla="*/ 18230 h 44273"/>
                      <a:gd name="connsiteX24" fmla="*/ 7813 w 52737"/>
                      <a:gd name="connsiteY24" fmla="*/ 22788 h 44273"/>
                      <a:gd name="connsiteX25" fmla="*/ 9766 w 52737"/>
                      <a:gd name="connsiteY25" fmla="*/ 22788 h 44273"/>
                      <a:gd name="connsiteX26" fmla="*/ 13673 w 52737"/>
                      <a:gd name="connsiteY26" fmla="*/ 44273 h 44273"/>
                      <a:gd name="connsiteX27" fmla="*/ 35158 w 52737"/>
                      <a:gd name="connsiteY27" fmla="*/ 0 h 44273"/>
                      <a:gd name="connsiteX28" fmla="*/ 39065 w 52737"/>
                      <a:gd name="connsiteY28" fmla="*/ 0 h 44273"/>
                      <a:gd name="connsiteX29" fmla="*/ 17579 w 52737"/>
                      <a:gd name="connsiteY29" fmla="*/ 44273 h 44273"/>
                      <a:gd name="connsiteX30" fmla="*/ 13673 w 52737"/>
                      <a:gd name="connsiteY30" fmla="*/ 44273 h 44273"/>
                      <a:gd name="connsiteX31" fmla="*/ 41669 w 52737"/>
                      <a:gd name="connsiteY31" fmla="*/ 44273 h 44273"/>
                      <a:gd name="connsiteX32" fmla="*/ 35158 w 52737"/>
                      <a:gd name="connsiteY32" fmla="*/ 42320 h 44273"/>
                      <a:gd name="connsiteX33" fmla="*/ 33205 w 52737"/>
                      <a:gd name="connsiteY33" fmla="*/ 34507 h 44273"/>
                      <a:gd name="connsiteX34" fmla="*/ 33205 w 52737"/>
                      <a:gd name="connsiteY34" fmla="*/ 24741 h 44273"/>
                      <a:gd name="connsiteX35" fmla="*/ 35158 w 52737"/>
                      <a:gd name="connsiteY35" fmla="*/ 16928 h 44273"/>
                      <a:gd name="connsiteX36" fmla="*/ 41669 w 52737"/>
                      <a:gd name="connsiteY36" fmla="*/ 14975 h 44273"/>
                      <a:gd name="connsiteX37" fmla="*/ 44273 w 52737"/>
                      <a:gd name="connsiteY37" fmla="*/ 14975 h 44273"/>
                      <a:gd name="connsiteX38" fmla="*/ 50784 w 52737"/>
                      <a:gd name="connsiteY38" fmla="*/ 16928 h 44273"/>
                      <a:gd name="connsiteX39" fmla="*/ 52737 w 52737"/>
                      <a:gd name="connsiteY39" fmla="*/ 24741 h 44273"/>
                      <a:gd name="connsiteX40" fmla="*/ 52737 w 52737"/>
                      <a:gd name="connsiteY40" fmla="*/ 34507 h 44273"/>
                      <a:gd name="connsiteX41" fmla="*/ 50784 w 52737"/>
                      <a:gd name="connsiteY41" fmla="*/ 42320 h 44273"/>
                      <a:gd name="connsiteX42" fmla="*/ 44273 w 52737"/>
                      <a:gd name="connsiteY42" fmla="*/ 44273 h 44273"/>
                      <a:gd name="connsiteX43" fmla="*/ 41669 w 52737"/>
                      <a:gd name="connsiteY43" fmla="*/ 44273 h 44273"/>
                      <a:gd name="connsiteX44" fmla="*/ 42320 w 52737"/>
                      <a:gd name="connsiteY44" fmla="*/ 37763 h 44273"/>
                      <a:gd name="connsiteX45" fmla="*/ 42971 w 52737"/>
                      <a:gd name="connsiteY45" fmla="*/ 37763 h 44273"/>
                      <a:gd name="connsiteX46" fmla="*/ 44924 w 52737"/>
                      <a:gd name="connsiteY46" fmla="*/ 37111 h 44273"/>
                      <a:gd name="connsiteX47" fmla="*/ 45575 w 52737"/>
                      <a:gd name="connsiteY47" fmla="*/ 32554 h 44273"/>
                      <a:gd name="connsiteX48" fmla="*/ 45575 w 52737"/>
                      <a:gd name="connsiteY48" fmla="*/ 26694 h 44273"/>
                      <a:gd name="connsiteX49" fmla="*/ 44924 w 52737"/>
                      <a:gd name="connsiteY49" fmla="*/ 22137 h 44273"/>
                      <a:gd name="connsiteX50" fmla="*/ 42971 w 52737"/>
                      <a:gd name="connsiteY50" fmla="*/ 21486 h 44273"/>
                      <a:gd name="connsiteX51" fmla="*/ 42320 w 52737"/>
                      <a:gd name="connsiteY51" fmla="*/ 21486 h 44273"/>
                      <a:gd name="connsiteX52" fmla="*/ 40367 w 52737"/>
                      <a:gd name="connsiteY52" fmla="*/ 22137 h 44273"/>
                      <a:gd name="connsiteX53" fmla="*/ 39716 w 52737"/>
                      <a:gd name="connsiteY53" fmla="*/ 26694 h 44273"/>
                      <a:gd name="connsiteX54" fmla="*/ 39716 w 52737"/>
                      <a:gd name="connsiteY54" fmla="*/ 32554 h 44273"/>
                      <a:gd name="connsiteX55" fmla="*/ 40367 w 52737"/>
                      <a:gd name="connsiteY55" fmla="*/ 36460 h 44273"/>
                      <a:gd name="connsiteX56" fmla="*/ 42320 w 52737"/>
                      <a:gd name="connsiteY56" fmla="*/ 37763 h 44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</a:cxnLst>
                    <a:rect l="l" t="t" r="r" b="b"/>
                    <a:pathLst>
                      <a:path w="52737" h="44273">
                        <a:moveTo>
                          <a:pt x="8464" y="29299"/>
                        </a:moveTo>
                        <a:cubicBezTo>
                          <a:pt x="5209" y="29299"/>
                          <a:pt x="3255" y="28647"/>
                          <a:pt x="1953" y="27345"/>
                        </a:cubicBezTo>
                        <a:cubicBezTo>
                          <a:pt x="651" y="26043"/>
                          <a:pt x="0" y="23439"/>
                          <a:pt x="0" y="19532"/>
                        </a:cubicBezTo>
                        <a:lnTo>
                          <a:pt x="0" y="9766"/>
                        </a:lnTo>
                        <a:cubicBezTo>
                          <a:pt x="0" y="5860"/>
                          <a:pt x="651" y="3255"/>
                          <a:pt x="1953" y="1953"/>
                        </a:cubicBezTo>
                        <a:cubicBezTo>
                          <a:pt x="3255" y="651"/>
                          <a:pt x="5209" y="0"/>
                          <a:pt x="8464" y="0"/>
                        </a:cubicBezTo>
                        <a:lnTo>
                          <a:pt x="11068" y="0"/>
                        </a:lnTo>
                        <a:cubicBezTo>
                          <a:pt x="14324" y="0"/>
                          <a:pt x="16277" y="651"/>
                          <a:pt x="17579" y="1953"/>
                        </a:cubicBezTo>
                        <a:cubicBezTo>
                          <a:pt x="18881" y="3255"/>
                          <a:pt x="19532" y="5860"/>
                          <a:pt x="19532" y="9766"/>
                        </a:cubicBezTo>
                        <a:lnTo>
                          <a:pt x="19532" y="19532"/>
                        </a:lnTo>
                        <a:cubicBezTo>
                          <a:pt x="19532" y="23439"/>
                          <a:pt x="18881" y="26043"/>
                          <a:pt x="17579" y="27345"/>
                        </a:cubicBezTo>
                        <a:cubicBezTo>
                          <a:pt x="16277" y="28647"/>
                          <a:pt x="14324" y="29299"/>
                          <a:pt x="11068" y="29299"/>
                        </a:cubicBezTo>
                        <a:lnTo>
                          <a:pt x="8464" y="29299"/>
                        </a:lnTo>
                        <a:close/>
                        <a:moveTo>
                          <a:pt x="9766" y="22788"/>
                        </a:moveTo>
                        <a:lnTo>
                          <a:pt x="10417" y="22788"/>
                        </a:lnTo>
                        <a:cubicBezTo>
                          <a:pt x="11068" y="22788"/>
                          <a:pt x="11719" y="22788"/>
                          <a:pt x="12370" y="22137"/>
                        </a:cubicBezTo>
                        <a:cubicBezTo>
                          <a:pt x="12370" y="21486"/>
                          <a:pt x="13022" y="20183"/>
                          <a:pt x="13022" y="17579"/>
                        </a:cubicBezTo>
                        <a:lnTo>
                          <a:pt x="13022" y="11719"/>
                        </a:lnTo>
                        <a:cubicBezTo>
                          <a:pt x="13022" y="9766"/>
                          <a:pt x="13022" y="7813"/>
                          <a:pt x="12370" y="7813"/>
                        </a:cubicBezTo>
                        <a:cubicBezTo>
                          <a:pt x="12370" y="7162"/>
                          <a:pt x="11719" y="7162"/>
                          <a:pt x="10417" y="7162"/>
                        </a:cubicBezTo>
                        <a:lnTo>
                          <a:pt x="9766" y="7162"/>
                        </a:lnTo>
                        <a:cubicBezTo>
                          <a:pt x="9115" y="7162"/>
                          <a:pt x="8464" y="7162"/>
                          <a:pt x="7813" y="7813"/>
                        </a:cubicBezTo>
                        <a:cubicBezTo>
                          <a:pt x="7813" y="8464"/>
                          <a:pt x="7162" y="9766"/>
                          <a:pt x="7162" y="12370"/>
                        </a:cubicBezTo>
                        <a:lnTo>
                          <a:pt x="7162" y="18230"/>
                        </a:lnTo>
                        <a:cubicBezTo>
                          <a:pt x="7162" y="20834"/>
                          <a:pt x="7162" y="22137"/>
                          <a:pt x="7813" y="22788"/>
                        </a:cubicBezTo>
                        <a:cubicBezTo>
                          <a:pt x="7813" y="22788"/>
                          <a:pt x="8464" y="22788"/>
                          <a:pt x="9766" y="22788"/>
                        </a:cubicBezTo>
                        <a:close/>
                        <a:moveTo>
                          <a:pt x="13673" y="44273"/>
                        </a:moveTo>
                        <a:lnTo>
                          <a:pt x="35158" y="0"/>
                        </a:lnTo>
                        <a:lnTo>
                          <a:pt x="39065" y="0"/>
                        </a:lnTo>
                        <a:lnTo>
                          <a:pt x="17579" y="44273"/>
                        </a:lnTo>
                        <a:lnTo>
                          <a:pt x="13673" y="44273"/>
                        </a:lnTo>
                        <a:close/>
                        <a:moveTo>
                          <a:pt x="41669" y="44273"/>
                        </a:moveTo>
                        <a:cubicBezTo>
                          <a:pt x="38414" y="44273"/>
                          <a:pt x="36460" y="43622"/>
                          <a:pt x="35158" y="42320"/>
                        </a:cubicBezTo>
                        <a:cubicBezTo>
                          <a:pt x="33856" y="41018"/>
                          <a:pt x="33205" y="38414"/>
                          <a:pt x="33205" y="34507"/>
                        </a:cubicBezTo>
                        <a:lnTo>
                          <a:pt x="33205" y="24741"/>
                        </a:lnTo>
                        <a:cubicBezTo>
                          <a:pt x="33205" y="20834"/>
                          <a:pt x="33856" y="18230"/>
                          <a:pt x="35158" y="16928"/>
                        </a:cubicBezTo>
                        <a:cubicBezTo>
                          <a:pt x="36460" y="15626"/>
                          <a:pt x="38414" y="14975"/>
                          <a:pt x="41669" y="14975"/>
                        </a:cubicBezTo>
                        <a:lnTo>
                          <a:pt x="44273" y="14975"/>
                        </a:lnTo>
                        <a:cubicBezTo>
                          <a:pt x="47529" y="14975"/>
                          <a:pt x="49482" y="15626"/>
                          <a:pt x="50784" y="16928"/>
                        </a:cubicBezTo>
                        <a:cubicBezTo>
                          <a:pt x="52086" y="18230"/>
                          <a:pt x="52737" y="20834"/>
                          <a:pt x="52737" y="24741"/>
                        </a:cubicBezTo>
                        <a:lnTo>
                          <a:pt x="52737" y="34507"/>
                        </a:lnTo>
                        <a:cubicBezTo>
                          <a:pt x="52737" y="38414"/>
                          <a:pt x="52086" y="41018"/>
                          <a:pt x="50784" y="42320"/>
                        </a:cubicBezTo>
                        <a:cubicBezTo>
                          <a:pt x="49482" y="43622"/>
                          <a:pt x="47529" y="44273"/>
                          <a:pt x="44273" y="44273"/>
                        </a:cubicBezTo>
                        <a:lnTo>
                          <a:pt x="41669" y="44273"/>
                        </a:lnTo>
                        <a:close/>
                        <a:moveTo>
                          <a:pt x="42320" y="37763"/>
                        </a:moveTo>
                        <a:lnTo>
                          <a:pt x="42971" y="37763"/>
                        </a:lnTo>
                        <a:cubicBezTo>
                          <a:pt x="43622" y="37763"/>
                          <a:pt x="44273" y="37763"/>
                          <a:pt x="44924" y="37111"/>
                        </a:cubicBezTo>
                        <a:cubicBezTo>
                          <a:pt x="44924" y="36460"/>
                          <a:pt x="45575" y="35158"/>
                          <a:pt x="45575" y="32554"/>
                        </a:cubicBezTo>
                        <a:lnTo>
                          <a:pt x="45575" y="26694"/>
                        </a:lnTo>
                        <a:cubicBezTo>
                          <a:pt x="45575" y="24090"/>
                          <a:pt x="45575" y="22788"/>
                          <a:pt x="44924" y="22137"/>
                        </a:cubicBezTo>
                        <a:cubicBezTo>
                          <a:pt x="44924" y="21486"/>
                          <a:pt x="44273" y="21486"/>
                          <a:pt x="42971" y="21486"/>
                        </a:cubicBezTo>
                        <a:lnTo>
                          <a:pt x="42320" y="21486"/>
                        </a:lnTo>
                        <a:cubicBezTo>
                          <a:pt x="41669" y="21486"/>
                          <a:pt x="41018" y="21486"/>
                          <a:pt x="40367" y="22137"/>
                        </a:cubicBezTo>
                        <a:cubicBezTo>
                          <a:pt x="40367" y="22788"/>
                          <a:pt x="39716" y="24090"/>
                          <a:pt x="39716" y="26694"/>
                        </a:cubicBezTo>
                        <a:lnTo>
                          <a:pt x="39716" y="32554"/>
                        </a:lnTo>
                        <a:cubicBezTo>
                          <a:pt x="39716" y="34507"/>
                          <a:pt x="39716" y="36460"/>
                          <a:pt x="40367" y="36460"/>
                        </a:cubicBezTo>
                        <a:cubicBezTo>
                          <a:pt x="41018" y="37763"/>
                          <a:pt x="41669" y="37763"/>
                          <a:pt x="42320" y="3776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347" name="Рисунок 272">
                  <a:extLst>
                    <a:ext uri="{FF2B5EF4-FFF2-40B4-BE49-F238E27FC236}">
                      <a16:creationId xmlns:a16="http://schemas.microsoft.com/office/drawing/2014/main" id="{C1C60F89-8109-018A-3914-2202CEE3EADB}"/>
                    </a:ext>
                  </a:extLst>
                </p:cNvPr>
                <p:cNvGrpSpPr/>
                <p:nvPr/>
              </p:nvGrpSpPr>
              <p:grpSpPr>
                <a:xfrm>
                  <a:off x="13437425" y="8757280"/>
                  <a:ext cx="188416" cy="64456"/>
                  <a:chOff x="13437425" y="8757280"/>
                  <a:chExt cx="188416" cy="64456"/>
                </a:xfrm>
                <a:grpFill/>
              </p:grpSpPr>
              <p:sp>
                <p:nvSpPr>
                  <p:cNvPr id="348" name="Полилиния: фигура 347">
                    <a:extLst>
                      <a:ext uri="{FF2B5EF4-FFF2-40B4-BE49-F238E27FC236}">
                        <a16:creationId xmlns:a16="http://schemas.microsoft.com/office/drawing/2014/main" id="{33B83019-8314-C57A-53B9-C22194095DF0}"/>
                      </a:ext>
                    </a:extLst>
                  </p:cNvPr>
                  <p:cNvSpPr/>
                  <p:nvPr/>
                </p:nvSpPr>
                <p:spPr>
                  <a:xfrm>
                    <a:off x="13437425" y="8757931"/>
                    <a:ext cx="27996" cy="48830"/>
                  </a:xfrm>
                  <a:custGeom>
                    <a:avLst/>
                    <a:gdLst>
                      <a:gd name="connsiteX0" fmla="*/ 7162 w 27996"/>
                      <a:gd name="connsiteY0" fmla="*/ 31252 h 48830"/>
                      <a:gd name="connsiteX1" fmla="*/ 5860 w 27996"/>
                      <a:gd name="connsiteY1" fmla="*/ 44924 h 48830"/>
                      <a:gd name="connsiteX2" fmla="*/ 4558 w 27996"/>
                      <a:gd name="connsiteY2" fmla="*/ 47529 h 48830"/>
                      <a:gd name="connsiteX3" fmla="*/ 2604 w 27996"/>
                      <a:gd name="connsiteY3" fmla="*/ 48831 h 48830"/>
                      <a:gd name="connsiteX4" fmla="*/ 651 w 27996"/>
                      <a:gd name="connsiteY4" fmla="*/ 47529 h 48830"/>
                      <a:gd name="connsiteX5" fmla="*/ 0 w 27996"/>
                      <a:gd name="connsiteY5" fmla="*/ 44924 h 48830"/>
                      <a:gd name="connsiteX6" fmla="*/ 4558 w 27996"/>
                      <a:gd name="connsiteY6" fmla="*/ 3906 h 48830"/>
                      <a:gd name="connsiteX7" fmla="*/ 5860 w 27996"/>
                      <a:gd name="connsiteY7" fmla="*/ 1302 h 48830"/>
                      <a:gd name="connsiteX8" fmla="*/ 8464 w 27996"/>
                      <a:gd name="connsiteY8" fmla="*/ 0 h 48830"/>
                      <a:gd name="connsiteX9" fmla="*/ 16277 w 27996"/>
                      <a:gd name="connsiteY9" fmla="*/ 0 h 48830"/>
                      <a:gd name="connsiteX10" fmla="*/ 22137 w 27996"/>
                      <a:gd name="connsiteY10" fmla="*/ 1302 h 48830"/>
                      <a:gd name="connsiteX11" fmla="*/ 26043 w 27996"/>
                      <a:gd name="connsiteY11" fmla="*/ 4558 h 48830"/>
                      <a:gd name="connsiteX12" fmla="*/ 27996 w 27996"/>
                      <a:gd name="connsiteY12" fmla="*/ 9766 h 48830"/>
                      <a:gd name="connsiteX13" fmla="*/ 27996 w 27996"/>
                      <a:gd name="connsiteY13" fmla="*/ 15626 h 48830"/>
                      <a:gd name="connsiteX14" fmla="*/ 23439 w 27996"/>
                      <a:gd name="connsiteY14" fmla="*/ 26694 h 48830"/>
                      <a:gd name="connsiteX15" fmla="*/ 13673 w 27996"/>
                      <a:gd name="connsiteY15" fmla="*/ 30601 h 48830"/>
                      <a:gd name="connsiteX16" fmla="*/ 7162 w 27996"/>
                      <a:gd name="connsiteY16" fmla="*/ 30601 h 48830"/>
                      <a:gd name="connsiteX17" fmla="*/ 7813 w 27996"/>
                      <a:gd name="connsiteY17" fmla="*/ 24741 h 48830"/>
                      <a:gd name="connsiteX18" fmla="*/ 13022 w 27996"/>
                      <a:gd name="connsiteY18" fmla="*/ 24741 h 48830"/>
                      <a:gd name="connsiteX19" fmla="*/ 20834 w 27996"/>
                      <a:gd name="connsiteY19" fmla="*/ 16277 h 48830"/>
                      <a:gd name="connsiteX20" fmla="*/ 20834 w 27996"/>
                      <a:gd name="connsiteY20" fmla="*/ 13022 h 48830"/>
                      <a:gd name="connsiteX21" fmla="*/ 20183 w 27996"/>
                      <a:gd name="connsiteY21" fmla="*/ 10417 h 48830"/>
                      <a:gd name="connsiteX22" fmla="*/ 18230 w 27996"/>
                      <a:gd name="connsiteY22" fmla="*/ 8464 h 48830"/>
                      <a:gd name="connsiteX23" fmla="*/ 14975 w 27996"/>
                      <a:gd name="connsiteY23" fmla="*/ 7813 h 48830"/>
                      <a:gd name="connsiteX24" fmla="*/ 9766 w 27996"/>
                      <a:gd name="connsiteY24" fmla="*/ 7813 h 48830"/>
                      <a:gd name="connsiteX25" fmla="*/ 7813 w 27996"/>
                      <a:gd name="connsiteY25" fmla="*/ 24741 h 48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996" h="48830">
                        <a:moveTo>
                          <a:pt x="7162" y="31252"/>
                        </a:moveTo>
                        <a:lnTo>
                          <a:pt x="5860" y="44924"/>
                        </a:lnTo>
                        <a:cubicBezTo>
                          <a:pt x="5860" y="45575"/>
                          <a:pt x="5209" y="46878"/>
                          <a:pt x="4558" y="47529"/>
                        </a:cubicBezTo>
                        <a:cubicBezTo>
                          <a:pt x="3906" y="48180"/>
                          <a:pt x="3255" y="48831"/>
                          <a:pt x="2604" y="48831"/>
                        </a:cubicBezTo>
                        <a:cubicBezTo>
                          <a:pt x="1953" y="48831"/>
                          <a:pt x="1302" y="48180"/>
                          <a:pt x="651" y="47529"/>
                        </a:cubicBezTo>
                        <a:cubicBezTo>
                          <a:pt x="0" y="46878"/>
                          <a:pt x="0" y="46227"/>
                          <a:pt x="0" y="44924"/>
                        </a:cubicBezTo>
                        <a:lnTo>
                          <a:pt x="4558" y="3906"/>
                        </a:lnTo>
                        <a:cubicBezTo>
                          <a:pt x="4558" y="2604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8464" y="0"/>
                        </a:cubicBezTo>
                        <a:lnTo>
                          <a:pt x="16277" y="0"/>
                        </a:lnTo>
                        <a:cubicBezTo>
                          <a:pt x="18881" y="0"/>
                          <a:pt x="20834" y="651"/>
                          <a:pt x="22137" y="1302"/>
                        </a:cubicBezTo>
                        <a:cubicBezTo>
                          <a:pt x="23439" y="1953"/>
                          <a:pt x="24741" y="3255"/>
                          <a:pt x="26043" y="4558"/>
                        </a:cubicBezTo>
                        <a:cubicBezTo>
                          <a:pt x="26694" y="5860"/>
                          <a:pt x="27345" y="7813"/>
                          <a:pt x="27996" y="9766"/>
                        </a:cubicBezTo>
                        <a:cubicBezTo>
                          <a:pt x="27996" y="11719"/>
                          <a:pt x="27996" y="13673"/>
                          <a:pt x="27996" y="15626"/>
                        </a:cubicBezTo>
                        <a:cubicBezTo>
                          <a:pt x="27345" y="20834"/>
                          <a:pt x="26043" y="24090"/>
                          <a:pt x="23439" y="26694"/>
                        </a:cubicBezTo>
                        <a:cubicBezTo>
                          <a:pt x="20834" y="29299"/>
                          <a:pt x="17579" y="30601"/>
                          <a:pt x="13673" y="30601"/>
                        </a:cubicBezTo>
                        <a:lnTo>
                          <a:pt x="7162" y="30601"/>
                        </a:lnTo>
                        <a:close/>
                        <a:moveTo>
                          <a:pt x="7813" y="24741"/>
                        </a:moveTo>
                        <a:lnTo>
                          <a:pt x="13022" y="24741"/>
                        </a:lnTo>
                        <a:cubicBezTo>
                          <a:pt x="17579" y="24741"/>
                          <a:pt x="20183" y="22137"/>
                          <a:pt x="20834" y="16277"/>
                        </a:cubicBezTo>
                        <a:cubicBezTo>
                          <a:pt x="20834" y="14975"/>
                          <a:pt x="20834" y="14324"/>
                          <a:pt x="20834" y="13022"/>
                        </a:cubicBezTo>
                        <a:cubicBezTo>
                          <a:pt x="20834" y="11719"/>
                          <a:pt x="20183" y="11068"/>
                          <a:pt x="20183" y="10417"/>
                        </a:cubicBezTo>
                        <a:cubicBezTo>
                          <a:pt x="19532" y="9766"/>
                          <a:pt x="18881" y="9115"/>
                          <a:pt x="18230" y="8464"/>
                        </a:cubicBezTo>
                        <a:cubicBezTo>
                          <a:pt x="17579" y="7813"/>
                          <a:pt x="16277" y="7813"/>
                          <a:pt x="14975" y="7813"/>
                        </a:cubicBezTo>
                        <a:lnTo>
                          <a:pt x="9766" y="7813"/>
                        </a:lnTo>
                        <a:lnTo>
                          <a:pt x="7813" y="24741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49" name="Полилиния: фигура 348">
                    <a:extLst>
                      <a:ext uri="{FF2B5EF4-FFF2-40B4-BE49-F238E27FC236}">
                        <a16:creationId xmlns:a16="http://schemas.microsoft.com/office/drawing/2014/main" id="{01EEA651-1F7D-A1DC-061D-7D2415E5F01E}"/>
                      </a:ext>
                    </a:extLst>
                  </p:cNvPr>
                  <p:cNvSpPr/>
                  <p:nvPr/>
                </p:nvSpPr>
                <p:spPr>
                  <a:xfrm>
                    <a:off x="13468026" y="8772255"/>
                    <a:ext cx="24740" cy="35809"/>
                  </a:xfrm>
                  <a:custGeom>
                    <a:avLst/>
                    <a:gdLst>
                      <a:gd name="connsiteX0" fmla="*/ 15626 w 24740"/>
                      <a:gd name="connsiteY0" fmla="*/ 31903 h 35809"/>
                      <a:gd name="connsiteX1" fmla="*/ 11719 w 24740"/>
                      <a:gd name="connsiteY1" fmla="*/ 33856 h 35809"/>
                      <a:gd name="connsiteX2" fmla="*/ 7813 w 24740"/>
                      <a:gd name="connsiteY2" fmla="*/ 34507 h 35809"/>
                      <a:gd name="connsiteX3" fmla="*/ 3907 w 24740"/>
                      <a:gd name="connsiteY3" fmla="*/ 33856 h 35809"/>
                      <a:gd name="connsiteX4" fmla="*/ 1302 w 24740"/>
                      <a:gd name="connsiteY4" fmla="*/ 31252 h 35809"/>
                      <a:gd name="connsiteX5" fmla="*/ 0 w 24740"/>
                      <a:gd name="connsiteY5" fmla="*/ 27345 h 35809"/>
                      <a:gd name="connsiteX6" fmla="*/ 0 w 24740"/>
                      <a:gd name="connsiteY6" fmla="*/ 22137 h 35809"/>
                      <a:gd name="connsiteX7" fmla="*/ 1953 w 24740"/>
                      <a:gd name="connsiteY7" fmla="*/ 3255 h 35809"/>
                      <a:gd name="connsiteX8" fmla="*/ 3255 w 24740"/>
                      <a:gd name="connsiteY8" fmla="*/ 651 h 35809"/>
                      <a:gd name="connsiteX9" fmla="*/ 5860 w 24740"/>
                      <a:gd name="connsiteY9" fmla="*/ 0 h 35809"/>
                      <a:gd name="connsiteX10" fmla="*/ 7813 w 24740"/>
                      <a:gd name="connsiteY10" fmla="*/ 651 h 35809"/>
                      <a:gd name="connsiteX11" fmla="*/ 8464 w 24740"/>
                      <a:gd name="connsiteY11" fmla="*/ 3255 h 35809"/>
                      <a:gd name="connsiteX12" fmla="*/ 6511 w 24740"/>
                      <a:gd name="connsiteY12" fmla="*/ 22137 h 35809"/>
                      <a:gd name="connsiteX13" fmla="*/ 7162 w 24740"/>
                      <a:gd name="connsiteY13" fmla="*/ 27345 h 35809"/>
                      <a:gd name="connsiteX14" fmla="*/ 10417 w 24740"/>
                      <a:gd name="connsiteY14" fmla="*/ 29299 h 35809"/>
                      <a:gd name="connsiteX15" fmla="*/ 13022 w 24740"/>
                      <a:gd name="connsiteY15" fmla="*/ 28647 h 35809"/>
                      <a:gd name="connsiteX16" fmla="*/ 15626 w 24740"/>
                      <a:gd name="connsiteY16" fmla="*/ 27345 h 35809"/>
                      <a:gd name="connsiteX17" fmla="*/ 15626 w 24740"/>
                      <a:gd name="connsiteY17" fmla="*/ 26694 h 35809"/>
                      <a:gd name="connsiteX18" fmla="*/ 15626 w 24740"/>
                      <a:gd name="connsiteY18" fmla="*/ 26043 h 35809"/>
                      <a:gd name="connsiteX19" fmla="*/ 18230 w 24740"/>
                      <a:gd name="connsiteY19" fmla="*/ 3906 h 35809"/>
                      <a:gd name="connsiteX20" fmla="*/ 19532 w 24740"/>
                      <a:gd name="connsiteY20" fmla="*/ 1302 h 35809"/>
                      <a:gd name="connsiteX21" fmla="*/ 22137 w 24740"/>
                      <a:gd name="connsiteY21" fmla="*/ 651 h 35809"/>
                      <a:gd name="connsiteX22" fmla="*/ 24090 w 24740"/>
                      <a:gd name="connsiteY22" fmla="*/ 1302 h 35809"/>
                      <a:gd name="connsiteX23" fmla="*/ 24741 w 24740"/>
                      <a:gd name="connsiteY23" fmla="*/ 3906 h 35809"/>
                      <a:gd name="connsiteX24" fmla="*/ 22137 w 24740"/>
                      <a:gd name="connsiteY24" fmla="*/ 26694 h 35809"/>
                      <a:gd name="connsiteX25" fmla="*/ 22137 w 24740"/>
                      <a:gd name="connsiteY25" fmla="*/ 29299 h 35809"/>
                      <a:gd name="connsiteX26" fmla="*/ 22788 w 24740"/>
                      <a:gd name="connsiteY26" fmla="*/ 30601 h 35809"/>
                      <a:gd name="connsiteX27" fmla="*/ 23439 w 24740"/>
                      <a:gd name="connsiteY27" fmla="*/ 31252 h 35809"/>
                      <a:gd name="connsiteX28" fmla="*/ 23439 w 24740"/>
                      <a:gd name="connsiteY28" fmla="*/ 32554 h 35809"/>
                      <a:gd name="connsiteX29" fmla="*/ 22137 w 24740"/>
                      <a:gd name="connsiteY29" fmla="*/ 35158 h 35809"/>
                      <a:gd name="connsiteX30" fmla="*/ 20183 w 24740"/>
                      <a:gd name="connsiteY30" fmla="*/ 35809 h 35809"/>
                      <a:gd name="connsiteX31" fmla="*/ 18881 w 24740"/>
                      <a:gd name="connsiteY31" fmla="*/ 35158 h 35809"/>
                      <a:gd name="connsiteX32" fmla="*/ 15626 w 24740"/>
                      <a:gd name="connsiteY32" fmla="*/ 31903 h 35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4740" h="35809">
                        <a:moveTo>
                          <a:pt x="15626" y="31903"/>
                        </a:moveTo>
                        <a:cubicBezTo>
                          <a:pt x="14324" y="33205"/>
                          <a:pt x="13022" y="33856"/>
                          <a:pt x="11719" y="33856"/>
                        </a:cubicBezTo>
                        <a:cubicBezTo>
                          <a:pt x="10417" y="34507"/>
                          <a:pt x="9115" y="34507"/>
                          <a:pt x="7813" y="34507"/>
                        </a:cubicBezTo>
                        <a:cubicBezTo>
                          <a:pt x="6511" y="34507"/>
                          <a:pt x="5209" y="34507"/>
                          <a:pt x="3907" y="33856"/>
                        </a:cubicBezTo>
                        <a:cubicBezTo>
                          <a:pt x="2604" y="33205"/>
                          <a:pt x="1953" y="32554"/>
                          <a:pt x="1302" y="31252"/>
                        </a:cubicBezTo>
                        <a:cubicBezTo>
                          <a:pt x="651" y="29950"/>
                          <a:pt x="0" y="28647"/>
                          <a:pt x="0" y="27345"/>
                        </a:cubicBezTo>
                        <a:cubicBezTo>
                          <a:pt x="0" y="26043"/>
                          <a:pt x="0" y="24090"/>
                          <a:pt x="0" y="22137"/>
                        </a:cubicBezTo>
                        <a:lnTo>
                          <a:pt x="1953" y="3255"/>
                        </a:lnTo>
                        <a:cubicBezTo>
                          <a:pt x="1953" y="2604"/>
                          <a:pt x="2604" y="1302"/>
                          <a:pt x="3255" y="651"/>
                        </a:cubicBezTo>
                        <a:cubicBezTo>
                          <a:pt x="3907" y="0"/>
                          <a:pt x="4558" y="0"/>
                          <a:pt x="5860" y="0"/>
                        </a:cubicBezTo>
                        <a:cubicBezTo>
                          <a:pt x="6511" y="0"/>
                          <a:pt x="7813" y="0"/>
                          <a:pt x="7813" y="651"/>
                        </a:cubicBezTo>
                        <a:cubicBezTo>
                          <a:pt x="8464" y="1302"/>
                          <a:pt x="8464" y="1953"/>
                          <a:pt x="8464" y="3255"/>
                        </a:cubicBezTo>
                        <a:lnTo>
                          <a:pt x="6511" y="22137"/>
                        </a:lnTo>
                        <a:cubicBezTo>
                          <a:pt x="6511" y="24090"/>
                          <a:pt x="6511" y="26043"/>
                          <a:pt x="7162" y="27345"/>
                        </a:cubicBezTo>
                        <a:cubicBezTo>
                          <a:pt x="7813" y="28647"/>
                          <a:pt x="8464" y="29299"/>
                          <a:pt x="10417" y="29299"/>
                        </a:cubicBezTo>
                        <a:cubicBezTo>
                          <a:pt x="11068" y="29299"/>
                          <a:pt x="12370" y="29299"/>
                          <a:pt x="13022" y="28647"/>
                        </a:cubicBezTo>
                        <a:cubicBezTo>
                          <a:pt x="13673" y="28647"/>
                          <a:pt x="14975" y="27996"/>
                          <a:pt x="15626" y="27345"/>
                        </a:cubicBezTo>
                        <a:cubicBezTo>
                          <a:pt x="15626" y="27345"/>
                          <a:pt x="15626" y="26694"/>
                          <a:pt x="15626" y="26694"/>
                        </a:cubicBezTo>
                        <a:cubicBezTo>
                          <a:pt x="15626" y="26694"/>
                          <a:pt x="15626" y="26043"/>
                          <a:pt x="15626" y="26043"/>
                        </a:cubicBezTo>
                        <a:lnTo>
                          <a:pt x="18230" y="3906"/>
                        </a:lnTo>
                        <a:cubicBezTo>
                          <a:pt x="18230" y="3255"/>
                          <a:pt x="18881" y="1953"/>
                          <a:pt x="19532" y="1302"/>
                        </a:cubicBezTo>
                        <a:cubicBezTo>
                          <a:pt x="20183" y="651"/>
                          <a:pt x="20834" y="651"/>
                          <a:pt x="22137" y="651"/>
                        </a:cubicBezTo>
                        <a:cubicBezTo>
                          <a:pt x="23439" y="651"/>
                          <a:pt x="24090" y="651"/>
                          <a:pt x="24090" y="1302"/>
                        </a:cubicBezTo>
                        <a:cubicBezTo>
                          <a:pt x="24741" y="1953"/>
                          <a:pt x="24741" y="2604"/>
                          <a:pt x="24741" y="3906"/>
                        </a:cubicBezTo>
                        <a:lnTo>
                          <a:pt x="22137" y="26694"/>
                        </a:lnTo>
                        <a:cubicBezTo>
                          <a:pt x="22137" y="27996"/>
                          <a:pt x="22137" y="28647"/>
                          <a:pt x="22137" y="29299"/>
                        </a:cubicBezTo>
                        <a:cubicBezTo>
                          <a:pt x="22137" y="29950"/>
                          <a:pt x="22788" y="29950"/>
                          <a:pt x="22788" y="30601"/>
                        </a:cubicBezTo>
                        <a:cubicBezTo>
                          <a:pt x="22788" y="30601"/>
                          <a:pt x="22788" y="31252"/>
                          <a:pt x="23439" y="31252"/>
                        </a:cubicBezTo>
                        <a:cubicBezTo>
                          <a:pt x="23439" y="31252"/>
                          <a:pt x="23439" y="31903"/>
                          <a:pt x="23439" y="32554"/>
                        </a:cubicBezTo>
                        <a:cubicBezTo>
                          <a:pt x="23439" y="33856"/>
                          <a:pt x="22788" y="34507"/>
                          <a:pt x="22137" y="35158"/>
                        </a:cubicBezTo>
                        <a:cubicBezTo>
                          <a:pt x="21486" y="35809"/>
                          <a:pt x="20834" y="35809"/>
                          <a:pt x="20183" y="35809"/>
                        </a:cubicBezTo>
                        <a:cubicBezTo>
                          <a:pt x="19532" y="35809"/>
                          <a:pt x="18881" y="35809"/>
                          <a:pt x="18881" y="35158"/>
                        </a:cubicBezTo>
                        <a:cubicBezTo>
                          <a:pt x="16277" y="33205"/>
                          <a:pt x="16277" y="32554"/>
                          <a:pt x="15626" y="3190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0" name="Полилиния: фигура 349">
                    <a:extLst>
                      <a:ext uri="{FF2B5EF4-FFF2-40B4-BE49-F238E27FC236}">
                        <a16:creationId xmlns:a16="http://schemas.microsoft.com/office/drawing/2014/main" id="{024AB2B0-5E37-C94B-8101-6C72B9EB971F}"/>
                      </a:ext>
                    </a:extLst>
                  </p:cNvPr>
                  <p:cNvSpPr/>
                  <p:nvPr/>
                </p:nvSpPr>
                <p:spPr>
                  <a:xfrm>
                    <a:off x="13496022" y="8771604"/>
                    <a:ext cx="17579" cy="35158"/>
                  </a:xfrm>
                  <a:custGeom>
                    <a:avLst/>
                    <a:gdLst>
                      <a:gd name="connsiteX0" fmla="*/ 14324 w 17579"/>
                      <a:gd name="connsiteY0" fmla="*/ 7162 h 35158"/>
                      <a:gd name="connsiteX1" fmla="*/ 13022 w 17579"/>
                      <a:gd name="connsiteY1" fmla="*/ 7162 h 35158"/>
                      <a:gd name="connsiteX2" fmla="*/ 11719 w 17579"/>
                      <a:gd name="connsiteY2" fmla="*/ 7162 h 35158"/>
                      <a:gd name="connsiteX3" fmla="*/ 10417 w 17579"/>
                      <a:gd name="connsiteY3" fmla="*/ 7813 h 35158"/>
                      <a:gd name="connsiteX4" fmla="*/ 8464 w 17579"/>
                      <a:gd name="connsiteY4" fmla="*/ 8464 h 35158"/>
                      <a:gd name="connsiteX5" fmla="*/ 8464 w 17579"/>
                      <a:gd name="connsiteY5" fmla="*/ 9115 h 35158"/>
                      <a:gd name="connsiteX6" fmla="*/ 8464 w 17579"/>
                      <a:gd name="connsiteY6" fmla="*/ 9766 h 35158"/>
                      <a:gd name="connsiteX7" fmla="*/ 5860 w 17579"/>
                      <a:gd name="connsiteY7" fmla="*/ 31252 h 35158"/>
                      <a:gd name="connsiteX8" fmla="*/ 4558 w 17579"/>
                      <a:gd name="connsiteY8" fmla="*/ 33856 h 35158"/>
                      <a:gd name="connsiteX9" fmla="*/ 2604 w 17579"/>
                      <a:gd name="connsiteY9" fmla="*/ 35158 h 35158"/>
                      <a:gd name="connsiteX10" fmla="*/ 651 w 17579"/>
                      <a:gd name="connsiteY10" fmla="*/ 33856 h 35158"/>
                      <a:gd name="connsiteX11" fmla="*/ 0 w 17579"/>
                      <a:gd name="connsiteY11" fmla="*/ 31252 h 35158"/>
                      <a:gd name="connsiteX12" fmla="*/ 2604 w 17579"/>
                      <a:gd name="connsiteY12" fmla="*/ 9766 h 35158"/>
                      <a:gd name="connsiteX13" fmla="*/ 2604 w 17579"/>
                      <a:gd name="connsiteY13" fmla="*/ 7162 h 35158"/>
                      <a:gd name="connsiteX14" fmla="*/ 1953 w 17579"/>
                      <a:gd name="connsiteY14" fmla="*/ 5860 h 35158"/>
                      <a:gd name="connsiteX15" fmla="*/ 1302 w 17579"/>
                      <a:gd name="connsiteY15" fmla="*/ 5209 h 35158"/>
                      <a:gd name="connsiteX16" fmla="*/ 1302 w 17579"/>
                      <a:gd name="connsiteY16" fmla="*/ 3906 h 35158"/>
                      <a:gd name="connsiteX17" fmla="*/ 2604 w 17579"/>
                      <a:gd name="connsiteY17" fmla="*/ 1302 h 35158"/>
                      <a:gd name="connsiteX18" fmla="*/ 4558 w 17579"/>
                      <a:gd name="connsiteY18" fmla="*/ 651 h 35158"/>
                      <a:gd name="connsiteX19" fmla="*/ 5860 w 17579"/>
                      <a:gd name="connsiteY19" fmla="*/ 1302 h 35158"/>
                      <a:gd name="connsiteX20" fmla="*/ 7162 w 17579"/>
                      <a:gd name="connsiteY20" fmla="*/ 2604 h 35158"/>
                      <a:gd name="connsiteX21" fmla="*/ 11068 w 17579"/>
                      <a:gd name="connsiteY21" fmla="*/ 651 h 35158"/>
                      <a:gd name="connsiteX22" fmla="*/ 14324 w 17579"/>
                      <a:gd name="connsiteY22" fmla="*/ 0 h 35158"/>
                      <a:gd name="connsiteX23" fmla="*/ 16928 w 17579"/>
                      <a:gd name="connsiteY23" fmla="*/ 651 h 35158"/>
                      <a:gd name="connsiteX24" fmla="*/ 17579 w 17579"/>
                      <a:gd name="connsiteY24" fmla="*/ 3255 h 35158"/>
                      <a:gd name="connsiteX25" fmla="*/ 16277 w 17579"/>
                      <a:gd name="connsiteY25" fmla="*/ 5860 h 35158"/>
                      <a:gd name="connsiteX26" fmla="*/ 14324 w 17579"/>
                      <a:gd name="connsiteY26" fmla="*/ 7162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7579" h="35158">
                        <a:moveTo>
                          <a:pt x="14324" y="7162"/>
                        </a:moveTo>
                        <a:cubicBezTo>
                          <a:pt x="13673" y="7162"/>
                          <a:pt x="13022" y="7162"/>
                          <a:pt x="13022" y="7162"/>
                        </a:cubicBezTo>
                        <a:cubicBezTo>
                          <a:pt x="13022" y="7162"/>
                          <a:pt x="12370" y="7162"/>
                          <a:pt x="11719" y="7162"/>
                        </a:cubicBezTo>
                        <a:cubicBezTo>
                          <a:pt x="11068" y="7162"/>
                          <a:pt x="11068" y="7162"/>
                          <a:pt x="10417" y="7813"/>
                        </a:cubicBezTo>
                        <a:cubicBezTo>
                          <a:pt x="9766" y="7813"/>
                          <a:pt x="9115" y="8464"/>
                          <a:pt x="8464" y="8464"/>
                        </a:cubicBezTo>
                        <a:cubicBezTo>
                          <a:pt x="8464" y="8464"/>
                          <a:pt x="8464" y="9115"/>
                          <a:pt x="8464" y="9115"/>
                        </a:cubicBezTo>
                        <a:cubicBezTo>
                          <a:pt x="8464" y="9115"/>
                          <a:pt x="8464" y="9766"/>
                          <a:pt x="8464" y="9766"/>
                        </a:cubicBezTo>
                        <a:lnTo>
                          <a:pt x="5860" y="31252"/>
                        </a:lnTo>
                        <a:cubicBezTo>
                          <a:pt x="5860" y="32554"/>
                          <a:pt x="5209" y="33205"/>
                          <a:pt x="4558" y="33856"/>
                        </a:cubicBezTo>
                        <a:cubicBezTo>
                          <a:pt x="3906" y="34507"/>
                          <a:pt x="3255" y="35158"/>
                          <a:pt x="2604" y="35158"/>
                        </a:cubicBezTo>
                        <a:cubicBezTo>
                          <a:pt x="1953" y="35158"/>
                          <a:pt x="1302" y="34507"/>
                          <a:pt x="651" y="33856"/>
                        </a:cubicBezTo>
                        <a:cubicBezTo>
                          <a:pt x="0" y="33205"/>
                          <a:pt x="0" y="32554"/>
                          <a:pt x="0" y="31252"/>
                        </a:cubicBezTo>
                        <a:lnTo>
                          <a:pt x="2604" y="9766"/>
                        </a:lnTo>
                        <a:cubicBezTo>
                          <a:pt x="2604" y="9115"/>
                          <a:pt x="2604" y="7813"/>
                          <a:pt x="2604" y="7162"/>
                        </a:cubicBezTo>
                        <a:cubicBezTo>
                          <a:pt x="2604" y="6511"/>
                          <a:pt x="2604" y="5860"/>
                          <a:pt x="1953" y="5860"/>
                        </a:cubicBezTo>
                        <a:cubicBezTo>
                          <a:pt x="1953" y="5860"/>
                          <a:pt x="1953" y="5209"/>
                          <a:pt x="1302" y="5209"/>
                        </a:cubicBezTo>
                        <a:cubicBezTo>
                          <a:pt x="1302" y="5209"/>
                          <a:pt x="1302" y="4558"/>
                          <a:pt x="1302" y="3906"/>
                        </a:cubicBezTo>
                        <a:cubicBezTo>
                          <a:pt x="1302" y="3255"/>
                          <a:pt x="1953" y="1953"/>
                          <a:pt x="2604" y="1302"/>
                        </a:cubicBezTo>
                        <a:cubicBezTo>
                          <a:pt x="3255" y="651"/>
                          <a:pt x="3906" y="651"/>
                          <a:pt x="4558" y="651"/>
                        </a:cubicBezTo>
                        <a:cubicBezTo>
                          <a:pt x="5209" y="651"/>
                          <a:pt x="5209" y="651"/>
                          <a:pt x="5860" y="1302"/>
                        </a:cubicBezTo>
                        <a:cubicBezTo>
                          <a:pt x="6511" y="1953"/>
                          <a:pt x="6511" y="1953"/>
                          <a:pt x="7162" y="2604"/>
                        </a:cubicBezTo>
                        <a:cubicBezTo>
                          <a:pt x="8464" y="1953"/>
                          <a:pt x="9766" y="1302"/>
                          <a:pt x="11068" y="651"/>
                        </a:cubicBezTo>
                        <a:cubicBezTo>
                          <a:pt x="12370" y="0"/>
                          <a:pt x="13673" y="0"/>
                          <a:pt x="14324" y="0"/>
                        </a:cubicBezTo>
                        <a:cubicBezTo>
                          <a:pt x="15626" y="0"/>
                          <a:pt x="16928" y="0"/>
                          <a:pt x="16928" y="651"/>
                        </a:cubicBezTo>
                        <a:cubicBezTo>
                          <a:pt x="17579" y="1302"/>
                          <a:pt x="17579" y="1953"/>
                          <a:pt x="17579" y="3255"/>
                        </a:cubicBezTo>
                        <a:cubicBezTo>
                          <a:pt x="17579" y="4558"/>
                          <a:pt x="16928" y="5209"/>
                          <a:pt x="16277" y="5860"/>
                        </a:cubicBezTo>
                        <a:cubicBezTo>
                          <a:pt x="15626" y="7162"/>
                          <a:pt x="14975" y="7162"/>
                          <a:pt x="14324" y="716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1" name="Полилиния: фигура 350">
                    <a:extLst>
                      <a:ext uri="{FF2B5EF4-FFF2-40B4-BE49-F238E27FC236}">
                        <a16:creationId xmlns:a16="http://schemas.microsoft.com/office/drawing/2014/main" id="{697963B7-6FA2-9161-88BE-1075E9B69BA0}"/>
                      </a:ext>
                    </a:extLst>
                  </p:cNvPr>
                  <p:cNvSpPr/>
                  <p:nvPr/>
                </p:nvSpPr>
                <p:spPr>
                  <a:xfrm>
                    <a:off x="13513963" y="8771604"/>
                    <a:ext cx="22681" cy="35158"/>
                  </a:xfrm>
                  <a:custGeom>
                    <a:avLst/>
                    <a:gdLst>
                      <a:gd name="connsiteX0" fmla="*/ 12009 w 22681"/>
                      <a:gd name="connsiteY0" fmla="*/ 21486 h 35158"/>
                      <a:gd name="connsiteX1" fmla="*/ 9404 w 22681"/>
                      <a:gd name="connsiteY1" fmla="*/ 21486 h 35158"/>
                      <a:gd name="connsiteX2" fmla="*/ 6800 w 22681"/>
                      <a:gd name="connsiteY2" fmla="*/ 20834 h 35158"/>
                      <a:gd name="connsiteX3" fmla="*/ 6149 w 22681"/>
                      <a:gd name="connsiteY3" fmla="*/ 24090 h 35158"/>
                      <a:gd name="connsiteX4" fmla="*/ 6800 w 22681"/>
                      <a:gd name="connsiteY4" fmla="*/ 27996 h 35158"/>
                      <a:gd name="connsiteX5" fmla="*/ 10707 w 22681"/>
                      <a:gd name="connsiteY5" fmla="*/ 29299 h 35158"/>
                      <a:gd name="connsiteX6" fmla="*/ 13311 w 22681"/>
                      <a:gd name="connsiteY6" fmla="*/ 28647 h 35158"/>
                      <a:gd name="connsiteX7" fmla="*/ 15915 w 22681"/>
                      <a:gd name="connsiteY7" fmla="*/ 27345 h 35158"/>
                      <a:gd name="connsiteX8" fmla="*/ 16566 w 22681"/>
                      <a:gd name="connsiteY8" fmla="*/ 27345 h 35158"/>
                      <a:gd name="connsiteX9" fmla="*/ 17217 w 22681"/>
                      <a:gd name="connsiteY9" fmla="*/ 27345 h 35158"/>
                      <a:gd name="connsiteX10" fmla="*/ 19171 w 22681"/>
                      <a:gd name="connsiteY10" fmla="*/ 28647 h 35158"/>
                      <a:gd name="connsiteX11" fmla="*/ 19822 w 22681"/>
                      <a:gd name="connsiteY11" fmla="*/ 30601 h 35158"/>
                      <a:gd name="connsiteX12" fmla="*/ 18520 w 22681"/>
                      <a:gd name="connsiteY12" fmla="*/ 33205 h 35158"/>
                      <a:gd name="connsiteX13" fmla="*/ 15915 w 22681"/>
                      <a:gd name="connsiteY13" fmla="*/ 34507 h 35158"/>
                      <a:gd name="connsiteX14" fmla="*/ 12660 w 22681"/>
                      <a:gd name="connsiteY14" fmla="*/ 35158 h 35158"/>
                      <a:gd name="connsiteX15" fmla="*/ 10056 w 22681"/>
                      <a:gd name="connsiteY15" fmla="*/ 35158 h 35158"/>
                      <a:gd name="connsiteX16" fmla="*/ 5498 w 22681"/>
                      <a:gd name="connsiteY16" fmla="*/ 34507 h 35158"/>
                      <a:gd name="connsiteX17" fmla="*/ 2243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2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2009 w 22681"/>
                      <a:gd name="connsiteY28" fmla="*/ 21486 h 35158"/>
                      <a:gd name="connsiteX29" fmla="*/ 17217 w 22681"/>
                      <a:gd name="connsiteY29" fmla="*/ 11068 h 35158"/>
                      <a:gd name="connsiteX30" fmla="*/ 16566 w 22681"/>
                      <a:gd name="connsiteY30" fmla="*/ 7162 h 35158"/>
                      <a:gd name="connsiteX31" fmla="*/ 13311 w 22681"/>
                      <a:gd name="connsiteY31" fmla="*/ 5860 h 35158"/>
                      <a:gd name="connsiteX32" fmla="*/ 9404 w 22681"/>
                      <a:gd name="connsiteY32" fmla="*/ 7162 h 35158"/>
                      <a:gd name="connsiteX33" fmla="*/ 7451 w 22681"/>
                      <a:gd name="connsiteY33" fmla="*/ 11068 h 35158"/>
                      <a:gd name="connsiteX34" fmla="*/ 6800 w 22681"/>
                      <a:gd name="connsiteY34" fmla="*/ 14975 h 35158"/>
                      <a:gd name="connsiteX35" fmla="*/ 9404 w 22681"/>
                      <a:gd name="connsiteY35" fmla="*/ 14975 h 35158"/>
                      <a:gd name="connsiteX36" fmla="*/ 11358 w 22681"/>
                      <a:gd name="connsiteY36" fmla="*/ 14975 h 35158"/>
                      <a:gd name="connsiteX37" fmla="*/ 14613 w 22681"/>
                      <a:gd name="connsiteY37" fmla="*/ 13673 h 35158"/>
                      <a:gd name="connsiteX38" fmla="*/ 17217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2009" y="21486"/>
                        </a:moveTo>
                        <a:cubicBezTo>
                          <a:pt x="11358" y="21486"/>
                          <a:pt x="10707" y="21486"/>
                          <a:pt x="9404" y="21486"/>
                        </a:cubicBezTo>
                        <a:cubicBezTo>
                          <a:pt x="8753" y="21486"/>
                          <a:pt x="8102" y="21486"/>
                          <a:pt x="6800" y="20834"/>
                        </a:cubicBezTo>
                        <a:lnTo>
                          <a:pt x="6149" y="24090"/>
                        </a:lnTo>
                        <a:cubicBezTo>
                          <a:pt x="6149" y="25392"/>
                          <a:pt x="6149" y="26694"/>
                          <a:pt x="6800" y="27996"/>
                        </a:cubicBezTo>
                        <a:cubicBezTo>
                          <a:pt x="7451" y="28647"/>
                          <a:pt x="8753" y="29299"/>
                          <a:pt x="10707" y="29299"/>
                        </a:cubicBezTo>
                        <a:cubicBezTo>
                          <a:pt x="12009" y="29299"/>
                          <a:pt x="12660" y="29299"/>
                          <a:pt x="13311" y="28647"/>
                        </a:cubicBezTo>
                        <a:cubicBezTo>
                          <a:pt x="13962" y="28647"/>
                          <a:pt x="15264" y="27996"/>
                          <a:pt x="15915" y="27345"/>
                        </a:cubicBezTo>
                        <a:cubicBezTo>
                          <a:pt x="15915" y="27345"/>
                          <a:pt x="15915" y="27345"/>
                          <a:pt x="16566" y="27345"/>
                        </a:cubicBezTo>
                        <a:cubicBezTo>
                          <a:pt x="16566" y="27345"/>
                          <a:pt x="17217" y="27345"/>
                          <a:pt x="17217" y="27345"/>
                        </a:cubicBezTo>
                        <a:cubicBezTo>
                          <a:pt x="17868" y="27345"/>
                          <a:pt x="18520" y="27996"/>
                          <a:pt x="19171" y="28647"/>
                        </a:cubicBezTo>
                        <a:cubicBezTo>
                          <a:pt x="19822" y="29299"/>
                          <a:pt x="19822" y="29950"/>
                          <a:pt x="19822" y="30601"/>
                        </a:cubicBezTo>
                        <a:cubicBezTo>
                          <a:pt x="19822" y="31903"/>
                          <a:pt x="19171" y="32554"/>
                          <a:pt x="18520" y="33205"/>
                        </a:cubicBezTo>
                        <a:cubicBezTo>
                          <a:pt x="17868" y="33856"/>
                          <a:pt x="16566" y="34507"/>
                          <a:pt x="15915" y="34507"/>
                        </a:cubicBezTo>
                        <a:cubicBezTo>
                          <a:pt x="14613" y="35158"/>
                          <a:pt x="13962" y="35158"/>
                          <a:pt x="12660" y="35158"/>
                        </a:cubicBezTo>
                        <a:cubicBezTo>
                          <a:pt x="11358" y="35158"/>
                          <a:pt x="10707" y="35158"/>
                          <a:pt x="10056" y="35158"/>
                        </a:cubicBezTo>
                        <a:cubicBezTo>
                          <a:pt x="8102" y="35158"/>
                          <a:pt x="6800" y="35158"/>
                          <a:pt x="5498" y="34507"/>
                        </a:cubicBezTo>
                        <a:cubicBezTo>
                          <a:pt x="4196" y="33856"/>
                          <a:pt x="3545" y="33205"/>
                          <a:pt x="2243" y="31903"/>
                        </a:cubicBezTo>
                        <a:cubicBezTo>
                          <a:pt x="1592" y="30601"/>
                          <a:pt x="940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2" y="11719"/>
                        </a:lnTo>
                        <a:cubicBezTo>
                          <a:pt x="1592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7868" y="20834"/>
                          <a:pt x="15264" y="21486"/>
                          <a:pt x="12009" y="21486"/>
                        </a:cubicBezTo>
                        <a:close/>
                        <a:moveTo>
                          <a:pt x="17217" y="11068"/>
                        </a:moveTo>
                        <a:cubicBezTo>
                          <a:pt x="17217" y="9115"/>
                          <a:pt x="17217" y="7813"/>
                          <a:pt x="16566" y="7162"/>
                        </a:cubicBezTo>
                        <a:cubicBezTo>
                          <a:pt x="15915" y="6511"/>
                          <a:pt x="15264" y="5860"/>
                          <a:pt x="13311" y="5860"/>
                        </a:cubicBezTo>
                        <a:cubicBezTo>
                          <a:pt x="12009" y="5860"/>
                          <a:pt x="10707" y="6511"/>
                          <a:pt x="9404" y="7162"/>
                        </a:cubicBezTo>
                        <a:cubicBezTo>
                          <a:pt x="8753" y="7813"/>
                          <a:pt x="8102" y="9115"/>
                          <a:pt x="7451" y="11068"/>
                        </a:cubicBezTo>
                        <a:lnTo>
                          <a:pt x="6800" y="14975"/>
                        </a:lnTo>
                        <a:cubicBezTo>
                          <a:pt x="7451" y="14975"/>
                          <a:pt x="8753" y="14975"/>
                          <a:pt x="9404" y="14975"/>
                        </a:cubicBezTo>
                        <a:cubicBezTo>
                          <a:pt x="10056" y="14975"/>
                          <a:pt x="10707" y="14975"/>
                          <a:pt x="11358" y="14975"/>
                        </a:cubicBezTo>
                        <a:cubicBezTo>
                          <a:pt x="12660" y="14975"/>
                          <a:pt x="13962" y="14324"/>
                          <a:pt x="14613" y="13673"/>
                        </a:cubicBezTo>
                        <a:cubicBezTo>
                          <a:pt x="16566" y="13673"/>
                          <a:pt x="16566" y="12370"/>
                          <a:pt x="17217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2" name="Полилиния: фигура 351">
                    <a:extLst>
                      <a:ext uri="{FF2B5EF4-FFF2-40B4-BE49-F238E27FC236}">
                        <a16:creationId xmlns:a16="http://schemas.microsoft.com/office/drawing/2014/main" id="{A48F0090-E3C3-2FF9-A502-18001F8D60C2}"/>
                      </a:ext>
                    </a:extLst>
                  </p:cNvPr>
                  <p:cNvSpPr/>
                  <p:nvPr/>
                </p:nvSpPr>
                <p:spPr>
                  <a:xfrm>
                    <a:off x="13557224" y="8757280"/>
                    <a:ext cx="10417" cy="49481"/>
                  </a:xfrm>
                  <a:custGeom>
                    <a:avLst/>
                    <a:gdLst>
                      <a:gd name="connsiteX0" fmla="*/ 3255 w 10417"/>
                      <a:gd name="connsiteY0" fmla="*/ 49482 h 49481"/>
                      <a:gd name="connsiteX1" fmla="*/ 1953 w 10417"/>
                      <a:gd name="connsiteY1" fmla="*/ 49482 h 49481"/>
                      <a:gd name="connsiteX2" fmla="*/ 651 w 10417"/>
                      <a:gd name="connsiteY2" fmla="*/ 48180 h 49481"/>
                      <a:gd name="connsiteX3" fmla="*/ 0 w 10417"/>
                      <a:gd name="connsiteY3" fmla="*/ 46227 h 49481"/>
                      <a:gd name="connsiteX4" fmla="*/ 0 w 10417"/>
                      <a:gd name="connsiteY4" fmla="*/ 42320 h 49481"/>
                      <a:gd name="connsiteX5" fmla="*/ 4558 w 10417"/>
                      <a:gd name="connsiteY5" fmla="*/ 3906 h 49481"/>
                      <a:gd name="connsiteX6" fmla="*/ 5860 w 10417"/>
                      <a:gd name="connsiteY6" fmla="*/ 1302 h 49481"/>
                      <a:gd name="connsiteX7" fmla="*/ 7813 w 10417"/>
                      <a:gd name="connsiteY7" fmla="*/ 0 h 49481"/>
                      <a:gd name="connsiteX8" fmla="*/ 9766 w 10417"/>
                      <a:gd name="connsiteY8" fmla="*/ 1302 h 49481"/>
                      <a:gd name="connsiteX9" fmla="*/ 10417 w 10417"/>
                      <a:gd name="connsiteY9" fmla="*/ 3906 h 49481"/>
                      <a:gd name="connsiteX10" fmla="*/ 5860 w 10417"/>
                      <a:gd name="connsiteY10" fmla="*/ 42320 h 49481"/>
                      <a:gd name="connsiteX11" fmla="*/ 5860 w 10417"/>
                      <a:gd name="connsiteY11" fmla="*/ 44273 h 49481"/>
                      <a:gd name="connsiteX12" fmla="*/ 6511 w 10417"/>
                      <a:gd name="connsiteY12" fmla="*/ 45575 h 49481"/>
                      <a:gd name="connsiteX13" fmla="*/ 7162 w 10417"/>
                      <a:gd name="connsiteY13" fmla="*/ 46227 h 49481"/>
                      <a:gd name="connsiteX14" fmla="*/ 7162 w 10417"/>
                      <a:gd name="connsiteY14" fmla="*/ 46878 h 49481"/>
                      <a:gd name="connsiteX15" fmla="*/ 6511 w 10417"/>
                      <a:gd name="connsiteY15" fmla="*/ 49482 h 49481"/>
                      <a:gd name="connsiteX16" fmla="*/ 3255 w 10417"/>
                      <a:gd name="connsiteY16" fmla="*/ 49482 h 49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0417" h="49481">
                        <a:moveTo>
                          <a:pt x="3255" y="49482"/>
                        </a:moveTo>
                        <a:cubicBezTo>
                          <a:pt x="2604" y="49482"/>
                          <a:pt x="2604" y="49482"/>
                          <a:pt x="1953" y="49482"/>
                        </a:cubicBezTo>
                        <a:cubicBezTo>
                          <a:pt x="1302" y="49482"/>
                          <a:pt x="1302" y="48831"/>
                          <a:pt x="651" y="48180"/>
                        </a:cubicBezTo>
                        <a:cubicBezTo>
                          <a:pt x="0" y="47529"/>
                          <a:pt x="0" y="46878"/>
                          <a:pt x="0" y="46227"/>
                        </a:cubicBezTo>
                        <a:cubicBezTo>
                          <a:pt x="0" y="44924"/>
                          <a:pt x="0" y="43622"/>
                          <a:pt x="0" y="42320"/>
                        </a:cubicBezTo>
                        <a:lnTo>
                          <a:pt x="4558" y="3906"/>
                        </a:lnTo>
                        <a:cubicBezTo>
                          <a:pt x="4558" y="3255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7813" y="0"/>
                        </a:cubicBezTo>
                        <a:cubicBezTo>
                          <a:pt x="8464" y="0"/>
                          <a:pt x="9115" y="651"/>
                          <a:pt x="9766" y="1302"/>
                        </a:cubicBezTo>
                        <a:cubicBezTo>
                          <a:pt x="10417" y="1953"/>
                          <a:pt x="10417" y="2604"/>
                          <a:pt x="10417" y="3906"/>
                        </a:cubicBezTo>
                        <a:lnTo>
                          <a:pt x="5860" y="42320"/>
                        </a:lnTo>
                        <a:cubicBezTo>
                          <a:pt x="5860" y="42971"/>
                          <a:pt x="5860" y="43622"/>
                          <a:pt x="5860" y="44273"/>
                        </a:cubicBezTo>
                        <a:cubicBezTo>
                          <a:pt x="5860" y="44924"/>
                          <a:pt x="5860" y="44924"/>
                          <a:pt x="6511" y="45575"/>
                        </a:cubicBezTo>
                        <a:cubicBezTo>
                          <a:pt x="6511" y="45575"/>
                          <a:pt x="6511" y="46227"/>
                          <a:pt x="7162" y="46227"/>
                        </a:cubicBezTo>
                        <a:cubicBezTo>
                          <a:pt x="7162" y="46227"/>
                          <a:pt x="7162" y="46878"/>
                          <a:pt x="7162" y="46878"/>
                        </a:cubicBezTo>
                        <a:cubicBezTo>
                          <a:pt x="7162" y="48180"/>
                          <a:pt x="7162" y="48831"/>
                          <a:pt x="6511" y="49482"/>
                        </a:cubicBezTo>
                        <a:cubicBezTo>
                          <a:pt x="5209" y="49482"/>
                          <a:pt x="3906" y="49482"/>
                          <a:pt x="3255" y="4948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3" name="Полилиния: фигура 352">
                    <a:extLst>
                      <a:ext uri="{FF2B5EF4-FFF2-40B4-BE49-F238E27FC236}">
                        <a16:creationId xmlns:a16="http://schemas.microsoft.com/office/drawing/2014/main" id="{42322DB2-58A7-FDDA-5274-93495D4DE4D0}"/>
                      </a:ext>
                    </a:extLst>
                  </p:cNvPr>
                  <p:cNvSpPr/>
                  <p:nvPr/>
                </p:nvSpPr>
                <p:spPr>
                  <a:xfrm>
                    <a:off x="13571547" y="8757280"/>
                    <a:ext cx="10055" cy="50132"/>
                  </a:xfrm>
                  <a:custGeom>
                    <a:avLst/>
                    <a:gdLst>
                      <a:gd name="connsiteX0" fmla="*/ 1953 w 10055"/>
                      <a:gd name="connsiteY0" fmla="*/ 18230 h 50132"/>
                      <a:gd name="connsiteX1" fmla="*/ 3255 w 10055"/>
                      <a:gd name="connsiteY1" fmla="*/ 15626 h 50132"/>
                      <a:gd name="connsiteX2" fmla="*/ 5209 w 10055"/>
                      <a:gd name="connsiteY2" fmla="*/ 14324 h 50132"/>
                      <a:gd name="connsiteX3" fmla="*/ 7162 w 10055"/>
                      <a:gd name="connsiteY3" fmla="*/ 15626 h 50132"/>
                      <a:gd name="connsiteX4" fmla="*/ 7813 w 10055"/>
                      <a:gd name="connsiteY4" fmla="*/ 18230 h 50132"/>
                      <a:gd name="connsiteX5" fmla="*/ 5209 w 10055"/>
                      <a:gd name="connsiteY5" fmla="*/ 42320 h 50132"/>
                      <a:gd name="connsiteX6" fmla="*/ 5209 w 10055"/>
                      <a:gd name="connsiteY6" fmla="*/ 44273 h 50132"/>
                      <a:gd name="connsiteX7" fmla="*/ 5860 w 10055"/>
                      <a:gd name="connsiteY7" fmla="*/ 45575 h 50132"/>
                      <a:gd name="connsiteX8" fmla="*/ 6511 w 10055"/>
                      <a:gd name="connsiteY8" fmla="*/ 46227 h 50132"/>
                      <a:gd name="connsiteX9" fmla="*/ 6511 w 10055"/>
                      <a:gd name="connsiteY9" fmla="*/ 46878 h 50132"/>
                      <a:gd name="connsiteX10" fmla="*/ 5860 w 10055"/>
                      <a:gd name="connsiteY10" fmla="*/ 49482 h 50132"/>
                      <a:gd name="connsiteX11" fmla="*/ 3255 w 10055"/>
                      <a:gd name="connsiteY11" fmla="*/ 50133 h 50132"/>
                      <a:gd name="connsiteX12" fmla="*/ 1953 w 10055"/>
                      <a:gd name="connsiteY12" fmla="*/ 50133 h 50132"/>
                      <a:gd name="connsiteX13" fmla="*/ 651 w 10055"/>
                      <a:gd name="connsiteY13" fmla="*/ 48831 h 50132"/>
                      <a:gd name="connsiteX14" fmla="*/ 0 w 10055"/>
                      <a:gd name="connsiteY14" fmla="*/ 46878 h 50132"/>
                      <a:gd name="connsiteX15" fmla="*/ 0 w 10055"/>
                      <a:gd name="connsiteY15" fmla="*/ 42971 h 50132"/>
                      <a:gd name="connsiteX16" fmla="*/ 1953 w 10055"/>
                      <a:gd name="connsiteY16" fmla="*/ 18230 h 50132"/>
                      <a:gd name="connsiteX17" fmla="*/ 9766 w 10055"/>
                      <a:gd name="connsiteY17" fmla="*/ 4558 h 50132"/>
                      <a:gd name="connsiteX18" fmla="*/ 8464 w 10055"/>
                      <a:gd name="connsiteY18" fmla="*/ 7162 h 50132"/>
                      <a:gd name="connsiteX19" fmla="*/ 5860 w 10055"/>
                      <a:gd name="connsiteY19" fmla="*/ 8464 h 50132"/>
                      <a:gd name="connsiteX20" fmla="*/ 3906 w 10055"/>
                      <a:gd name="connsiteY20" fmla="*/ 7162 h 50132"/>
                      <a:gd name="connsiteX21" fmla="*/ 3255 w 10055"/>
                      <a:gd name="connsiteY21" fmla="*/ 4558 h 50132"/>
                      <a:gd name="connsiteX22" fmla="*/ 4558 w 10055"/>
                      <a:gd name="connsiteY22" fmla="*/ 1302 h 50132"/>
                      <a:gd name="connsiteX23" fmla="*/ 7162 w 10055"/>
                      <a:gd name="connsiteY23" fmla="*/ 0 h 50132"/>
                      <a:gd name="connsiteX24" fmla="*/ 9766 w 10055"/>
                      <a:gd name="connsiteY24" fmla="*/ 1302 h 50132"/>
                      <a:gd name="connsiteX25" fmla="*/ 9766 w 10055"/>
                      <a:gd name="connsiteY25" fmla="*/ 4558 h 5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0055" h="50132">
                        <a:moveTo>
                          <a:pt x="1953" y="18230"/>
                        </a:moveTo>
                        <a:cubicBezTo>
                          <a:pt x="1953" y="17579"/>
                          <a:pt x="2604" y="16277"/>
                          <a:pt x="3255" y="15626"/>
                        </a:cubicBezTo>
                        <a:cubicBezTo>
                          <a:pt x="3906" y="14975"/>
                          <a:pt x="4558" y="14324"/>
                          <a:pt x="5209" y="14324"/>
                        </a:cubicBezTo>
                        <a:cubicBezTo>
                          <a:pt x="5860" y="14324"/>
                          <a:pt x="6511" y="14975"/>
                          <a:pt x="7162" y="15626"/>
                        </a:cubicBezTo>
                        <a:cubicBezTo>
                          <a:pt x="7813" y="16277"/>
                          <a:pt x="7813" y="16928"/>
                          <a:pt x="7813" y="18230"/>
                        </a:cubicBezTo>
                        <a:lnTo>
                          <a:pt x="5209" y="42320"/>
                        </a:lnTo>
                        <a:cubicBezTo>
                          <a:pt x="5209" y="42971"/>
                          <a:pt x="5209" y="43622"/>
                          <a:pt x="5209" y="44273"/>
                        </a:cubicBezTo>
                        <a:cubicBezTo>
                          <a:pt x="5209" y="44924"/>
                          <a:pt x="5209" y="44924"/>
                          <a:pt x="5860" y="45575"/>
                        </a:cubicBezTo>
                        <a:cubicBezTo>
                          <a:pt x="5860" y="45575"/>
                          <a:pt x="5860" y="46227"/>
                          <a:pt x="6511" y="46227"/>
                        </a:cubicBezTo>
                        <a:cubicBezTo>
                          <a:pt x="6511" y="46227"/>
                          <a:pt x="6511" y="46878"/>
                          <a:pt x="6511" y="46878"/>
                        </a:cubicBezTo>
                        <a:cubicBezTo>
                          <a:pt x="6511" y="48180"/>
                          <a:pt x="6511" y="48831"/>
                          <a:pt x="5860" y="49482"/>
                        </a:cubicBezTo>
                        <a:cubicBezTo>
                          <a:pt x="5209" y="50133"/>
                          <a:pt x="4558" y="50133"/>
                          <a:pt x="3255" y="50133"/>
                        </a:cubicBezTo>
                        <a:cubicBezTo>
                          <a:pt x="2604" y="50133"/>
                          <a:pt x="2604" y="50133"/>
                          <a:pt x="1953" y="50133"/>
                        </a:cubicBezTo>
                        <a:cubicBezTo>
                          <a:pt x="1302" y="50133"/>
                          <a:pt x="1302" y="49482"/>
                          <a:pt x="651" y="48831"/>
                        </a:cubicBezTo>
                        <a:cubicBezTo>
                          <a:pt x="0" y="48180"/>
                          <a:pt x="0" y="47529"/>
                          <a:pt x="0" y="46878"/>
                        </a:cubicBezTo>
                        <a:cubicBezTo>
                          <a:pt x="0" y="45575"/>
                          <a:pt x="0" y="44273"/>
                          <a:pt x="0" y="42971"/>
                        </a:cubicBezTo>
                        <a:lnTo>
                          <a:pt x="1953" y="18230"/>
                        </a:lnTo>
                        <a:close/>
                        <a:moveTo>
                          <a:pt x="9766" y="4558"/>
                        </a:moveTo>
                        <a:cubicBezTo>
                          <a:pt x="9766" y="5860"/>
                          <a:pt x="9115" y="6511"/>
                          <a:pt x="8464" y="7162"/>
                        </a:cubicBezTo>
                        <a:cubicBezTo>
                          <a:pt x="7813" y="7813"/>
                          <a:pt x="7162" y="8464"/>
                          <a:pt x="5860" y="8464"/>
                        </a:cubicBezTo>
                        <a:cubicBezTo>
                          <a:pt x="5209" y="8464"/>
                          <a:pt x="3906" y="7813"/>
                          <a:pt x="3906" y="7162"/>
                        </a:cubicBezTo>
                        <a:cubicBezTo>
                          <a:pt x="3255" y="6511"/>
                          <a:pt x="3255" y="5860"/>
                          <a:pt x="3255" y="4558"/>
                        </a:cubicBezTo>
                        <a:cubicBezTo>
                          <a:pt x="3255" y="3255"/>
                          <a:pt x="3906" y="2604"/>
                          <a:pt x="4558" y="1302"/>
                        </a:cubicBezTo>
                        <a:cubicBezTo>
                          <a:pt x="5209" y="651"/>
                          <a:pt x="6511" y="0"/>
                          <a:pt x="7162" y="0"/>
                        </a:cubicBezTo>
                        <a:cubicBezTo>
                          <a:pt x="7813" y="0"/>
                          <a:pt x="9115" y="651"/>
                          <a:pt x="9766" y="1302"/>
                        </a:cubicBezTo>
                        <a:cubicBezTo>
                          <a:pt x="9766" y="2604"/>
                          <a:pt x="10417" y="3255"/>
                          <a:pt x="9766" y="45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4" name="Полилиния: фигура 353">
                    <a:extLst>
                      <a:ext uri="{FF2B5EF4-FFF2-40B4-BE49-F238E27FC236}">
                        <a16:creationId xmlns:a16="http://schemas.microsoft.com/office/drawing/2014/main" id="{040B54FF-9EE5-6D2B-E7AD-2024E7F4D504}"/>
                      </a:ext>
                    </a:extLst>
                  </p:cNvPr>
                  <p:cNvSpPr/>
                  <p:nvPr/>
                </p:nvSpPr>
                <p:spPr>
                  <a:xfrm>
                    <a:off x="13581965" y="8757280"/>
                    <a:ext cx="22787" cy="64456"/>
                  </a:xfrm>
                  <a:custGeom>
                    <a:avLst/>
                    <a:gdLst>
                      <a:gd name="connsiteX0" fmla="*/ 6511 w 22787"/>
                      <a:gd name="connsiteY0" fmla="*/ 13022 h 64456"/>
                      <a:gd name="connsiteX1" fmla="*/ 7813 w 22787"/>
                      <a:gd name="connsiteY1" fmla="*/ 7162 h 64456"/>
                      <a:gd name="connsiteX2" fmla="*/ 10417 w 22787"/>
                      <a:gd name="connsiteY2" fmla="*/ 3255 h 64456"/>
                      <a:gd name="connsiteX3" fmla="*/ 13673 w 22787"/>
                      <a:gd name="connsiteY3" fmla="*/ 651 h 64456"/>
                      <a:gd name="connsiteX4" fmla="*/ 17579 w 22787"/>
                      <a:gd name="connsiteY4" fmla="*/ 0 h 64456"/>
                      <a:gd name="connsiteX5" fmla="*/ 18881 w 22787"/>
                      <a:gd name="connsiteY5" fmla="*/ 0 h 64456"/>
                      <a:gd name="connsiteX6" fmla="*/ 20834 w 22787"/>
                      <a:gd name="connsiteY6" fmla="*/ 651 h 64456"/>
                      <a:gd name="connsiteX7" fmla="*/ 22137 w 22787"/>
                      <a:gd name="connsiteY7" fmla="*/ 1953 h 64456"/>
                      <a:gd name="connsiteX8" fmla="*/ 22788 w 22787"/>
                      <a:gd name="connsiteY8" fmla="*/ 3906 h 64456"/>
                      <a:gd name="connsiteX9" fmla="*/ 21486 w 22787"/>
                      <a:gd name="connsiteY9" fmla="*/ 6511 h 64456"/>
                      <a:gd name="connsiteX10" fmla="*/ 19532 w 22787"/>
                      <a:gd name="connsiteY10" fmla="*/ 7162 h 64456"/>
                      <a:gd name="connsiteX11" fmla="*/ 18230 w 22787"/>
                      <a:gd name="connsiteY11" fmla="*/ 7162 h 64456"/>
                      <a:gd name="connsiteX12" fmla="*/ 16277 w 22787"/>
                      <a:gd name="connsiteY12" fmla="*/ 7162 h 64456"/>
                      <a:gd name="connsiteX13" fmla="*/ 13022 w 22787"/>
                      <a:gd name="connsiteY13" fmla="*/ 9115 h 64456"/>
                      <a:gd name="connsiteX14" fmla="*/ 11719 w 22787"/>
                      <a:gd name="connsiteY14" fmla="*/ 13022 h 64456"/>
                      <a:gd name="connsiteX15" fmla="*/ 11068 w 22787"/>
                      <a:gd name="connsiteY15" fmla="*/ 16928 h 64456"/>
                      <a:gd name="connsiteX16" fmla="*/ 15626 w 22787"/>
                      <a:gd name="connsiteY16" fmla="*/ 16928 h 64456"/>
                      <a:gd name="connsiteX17" fmla="*/ 17579 w 22787"/>
                      <a:gd name="connsiteY17" fmla="*/ 17579 h 64456"/>
                      <a:gd name="connsiteX18" fmla="*/ 18230 w 22787"/>
                      <a:gd name="connsiteY18" fmla="*/ 20183 h 64456"/>
                      <a:gd name="connsiteX19" fmla="*/ 16928 w 22787"/>
                      <a:gd name="connsiteY19" fmla="*/ 22788 h 64456"/>
                      <a:gd name="connsiteX20" fmla="*/ 14975 w 22787"/>
                      <a:gd name="connsiteY20" fmla="*/ 23439 h 64456"/>
                      <a:gd name="connsiteX21" fmla="*/ 10417 w 22787"/>
                      <a:gd name="connsiteY21" fmla="*/ 23439 h 64456"/>
                      <a:gd name="connsiteX22" fmla="*/ 6511 w 22787"/>
                      <a:gd name="connsiteY22" fmla="*/ 60550 h 64456"/>
                      <a:gd name="connsiteX23" fmla="*/ 5209 w 22787"/>
                      <a:gd name="connsiteY23" fmla="*/ 63155 h 64456"/>
                      <a:gd name="connsiteX24" fmla="*/ 2604 w 22787"/>
                      <a:gd name="connsiteY24" fmla="*/ 64457 h 64456"/>
                      <a:gd name="connsiteX25" fmla="*/ 651 w 22787"/>
                      <a:gd name="connsiteY25" fmla="*/ 63155 h 64456"/>
                      <a:gd name="connsiteX26" fmla="*/ 0 w 22787"/>
                      <a:gd name="connsiteY26" fmla="*/ 60550 h 64456"/>
                      <a:gd name="connsiteX27" fmla="*/ 6511 w 22787"/>
                      <a:gd name="connsiteY27" fmla="*/ 13022 h 64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2787" h="64456">
                        <a:moveTo>
                          <a:pt x="6511" y="13022"/>
                        </a:moveTo>
                        <a:cubicBezTo>
                          <a:pt x="6511" y="11068"/>
                          <a:pt x="7162" y="9115"/>
                          <a:pt x="7813" y="7162"/>
                        </a:cubicBezTo>
                        <a:cubicBezTo>
                          <a:pt x="8464" y="5860"/>
                          <a:pt x="9115" y="3906"/>
                          <a:pt x="10417" y="3255"/>
                        </a:cubicBezTo>
                        <a:cubicBezTo>
                          <a:pt x="11719" y="1953"/>
                          <a:pt x="12370" y="1302"/>
                          <a:pt x="13673" y="651"/>
                        </a:cubicBezTo>
                        <a:cubicBezTo>
                          <a:pt x="14975" y="0"/>
                          <a:pt x="16277" y="0"/>
                          <a:pt x="17579" y="0"/>
                        </a:cubicBezTo>
                        <a:cubicBezTo>
                          <a:pt x="17579" y="0"/>
                          <a:pt x="18230" y="0"/>
                          <a:pt x="18881" y="0"/>
                        </a:cubicBezTo>
                        <a:cubicBezTo>
                          <a:pt x="19532" y="0"/>
                          <a:pt x="20183" y="0"/>
                          <a:pt x="20834" y="651"/>
                        </a:cubicBezTo>
                        <a:cubicBezTo>
                          <a:pt x="21486" y="1302"/>
                          <a:pt x="22137" y="1302"/>
                          <a:pt x="22137" y="1953"/>
                        </a:cubicBezTo>
                        <a:cubicBezTo>
                          <a:pt x="22788" y="2604"/>
                          <a:pt x="22788" y="3255"/>
                          <a:pt x="22788" y="3906"/>
                        </a:cubicBezTo>
                        <a:cubicBezTo>
                          <a:pt x="22788" y="5209"/>
                          <a:pt x="22137" y="5860"/>
                          <a:pt x="21486" y="6511"/>
                        </a:cubicBezTo>
                        <a:cubicBezTo>
                          <a:pt x="20834" y="7162"/>
                          <a:pt x="20183" y="7162"/>
                          <a:pt x="19532" y="7162"/>
                        </a:cubicBezTo>
                        <a:cubicBezTo>
                          <a:pt x="18881" y="7162"/>
                          <a:pt x="18230" y="7162"/>
                          <a:pt x="18230" y="7162"/>
                        </a:cubicBezTo>
                        <a:cubicBezTo>
                          <a:pt x="17579" y="7162"/>
                          <a:pt x="16928" y="7162"/>
                          <a:pt x="16277" y="7162"/>
                        </a:cubicBezTo>
                        <a:cubicBezTo>
                          <a:pt x="14975" y="7162"/>
                          <a:pt x="13673" y="7813"/>
                          <a:pt x="13022" y="9115"/>
                        </a:cubicBezTo>
                        <a:cubicBezTo>
                          <a:pt x="12370" y="10417"/>
                          <a:pt x="11719" y="11719"/>
                          <a:pt x="11719" y="13022"/>
                        </a:cubicBezTo>
                        <a:lnTo>
                          <a:pt x="11068" y="16928"/>
                        </a:lnTo>
                        <a:lnTo>
                          <a:pt x="15626" y="16928"/>
                        </a:lnTo>
                        <a:cubicBezTo>
                          <a:pt x="16277" y="16928"/>
                          <a:pt x="16928" y="16928"/>
                          <a:pt x="17579" y="17579"/>
                        </a:cubicBezTo>
                        <a:cubicBezTo>
                          <a:pt x="18230" y="18230"/>
                          <a:pt x="18230" y="18881"/>
                          <a:pt x="18230" y="20183"/>
                        </a:cubicBezTo>
                        <a:cubicBezTo>
                          <a:pt x="18230" y="20834"/>
                          <a:pt x="17579" y="22137"/>
                          <a:pt x="16928" y="22788"/>
                        </a:cubicBezTo>
                        <a:cubicBezTo>
                          <a:pt x="16277" y="23439"/>
                          <a:pt x="15626" y="23439"/>
                          <a:pt x="14975" y="23439"/>
                        </a:cubicBezTo>
                        <a:lnTo>
                          <a:pt x="10417" y="23439"/>
                        </a:lnTo>
                        <a:lnTo>
                          <a:pt x="6511" y="60550"/>
                        </a:lnTo>
                        <a:cubicBezTo>
                          <a:pt x="6511" y="61201"/>
                          <a:pt x="5860" y="62503"/>
                          <a:pt x="5209" y="63155"/>
                        </a:cubicBezTo>
                        <a:cubicBezTo>
                          <a:pt x="4558" y="63806"/>
                          <a:pt x="3907" y="64457"/>
                          <a:pt x="2604" y="64457"/>
                        </a:cubicBezTo>
                        <a:cubicBezTo>
                          <a:pt x="1302" y="64457"/>
                          <a:pt x="651" y="63806"/>
                          <a:pt x="651" y="63155"/>
                        </a:cubicBezTo>
                        <a:cubicBezTo>
                          <a:pt x="0" y="62503"/>
                          <a:pt x="0" y="61852"/>
                          <a:pt x="0" y="60550"/>
                        </a:cubicBezTo>
                        <a:lnTo>
                          <a:pt x="6511" y="1302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5" name="Полилиния: фигура 354">
                    <a:extLst>
                      <a:ext uri="{FF2B5EF4-FFF2-40B4-BE49-F238E27FC236}">
                        <a16:creationId xmlns:a16="http://schemas.microsoft.com/office/drawing/2014/main" id="{471AFA0A-CE1F-C495-A943-1736B0B482E0}"/>
                      </a:ext>
                    </a:extLst>
                  </p:cNvPr>
                  <p:cNvSpPr/>
                  <p:nvPr/>
                </p:nvSpPr>
                <p:spPr>
                  <a:xfrm>
                    <a:off x="13603161" y="8771604"/>
                    <a:ext cx="22681" cy="35158"/>
                  </a:xfrm>
                  <a:custGeom>
                    <a:avLst/>
                    <a:gdLst>
                      <a:gd name="connsiteX0" fmla="*/ 10707 w 22681"/>
                      <a:gd name="connsiteY0" fmla="*/ 21486 h 35158"/>
                      <a:gd name="connsiteX1" fmla="*/ 8102 w 22681"/>
                      <a:gd name="connsiteY1" fmla="*/ 21486 h 35158"/>
                      <a:gd name="connsiteX2" fmla="*/ 5498 w 22681"/>
                      <a:gd name="connsiteY2" fmla="*/ 20834 h 35158"/>
                      <a:gd name="connsiteX3" fmla="*/ 4847 w 22681"/>
                      <a:gd name="connsiteY3" fmla="*/ 24090 h 35158"/>
                      <a:gd name="connsiteX4" fmla="*/ 5498 w 22681"/>
                      <a:gd name="connsiteY4" fmla="*/ 27996 h 35158"/>
                      <a:gd name="connsiteX5" fmla="*/ 9404 w 22681"/>
                      <a:gd name="connsiteY5" fmla="*/ 29299 h 35158"/>
                      <a:gd name="connsiteX6" fmla="*/ 12009 w 22681"/>
                      <a:gd name="connsiteY6" fmla="*/ 28647 h 35158"/>
                      <a:gd name="connsiteX7" fmla="*/ 14613 w 22681"/>
                      <a:gd name="connsiteY7" fmla="*/ 27345 h 35158"/>
                      <a:gd name="connsiteX8" fmla="*/ 15264 w 22681"/>
                      <a:gd name="connsiteY8" fmla="*/ 27345 h 35158"/>
                      <a:gd name="connsiteX9" fmla="*/ 15915 w 22681"/>
                      <a:gd name="connsiteY9" fmla="*/ 27345 h 35158"/>
                      <a:gd name="connsiteX10" fmla="*/ 17868 w 22681"/>
                      <a:gd name="connsiteY10" fmla="*/ 28647 h 35158"/>
                      <a:gd name="connsiteX11" fmla="*/ 18520 w 22681"/>
                      <a:gd name="connsiteY11" fmla="*/ 30601 h 35158"/>
                      <a:gd name="connsiteX12" fmla="*/ 17217 w 22681"/>
                      <a:gd name="connsiteY12" fmla="*/ 33205 h 35158"/>
                      <a:gd name="connsiteX13" fmla="*/ 14613 w 22681"/>
                      <a:gd name="connsiteY13" fmla="*/ 34507 h 35158"/>
                      <a:gd name="connsiteX14" fmla="*/ 11358 w 22681"/>
                      <a:gd name="connsiteY14" fmla="*/ 35158 h 35158"/>
                      <a:gd name="connsiteX15" fmla="*/ 8753 w 22681"/>
                      <a:gd name="connsiteY15" fmla="*/ 35158 h 35158"/>
                      <a:gd name="connsiteX16" fmla="*/ 4196 w 22681"/>
                      <a:gd name="connsiteY16" fmla="*/ 34507 h 35158"/>
                      <a:gd name="connsiteX17" fmla="*/ 940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1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0707 w 22681"/>
                      <a:gd name="connsiteY28" fmla="*/ 21486 h 35158"/>
                      <a:gd name="connsiteX29" fmla="*/ 15915 w 22681"/>
                      <a:gd name="connsiteY29" fmla="*/ 11068 h 35158"/>
                      <a:gd name="connsiteX30" fmla="*/ 15264 w 22681"/>
                      <a:gd name="connsiteY30" fmla="*/ 7162 h 35158"/>
                      <a:gd name="connsiteX31" fmla="*/ 12009 w 22681"/>
                      <a:gd name="connsiteY31" fmla="*/ 5860 h 35158"/>
                      <a:gd name="connsiteX32" fmla="*/ 8102 w 22681"/>
                      <a:gd name="connsiteY32" fmla="*/ 7162 h 35158"/>
                      <a:gd name="connsiteX33" fmla="*/ 6149 w 22681"/>
                      <a:gd name="connsiteY33" fmla="*/ 11068 h 35158"/>
                      <a:gd name="connsiteX34" fmla="*/ 6800 w 22681"/>
                      <a:gd name="connsiteY34" fmla="*/ 15626 h 35158"/>
                      <a:gd name="connsiteX35" fmla="*/ 9404 w 22681"/>
                      <a:gd name="connsiteY35" fmla="*/ 15626 h 35158"/>
                      <a:gd name="connsiteX36" fmla="*/ 11358 w 22681"/>
                      <a:gd name="connsiteY36" fmla="*/ 15626 h 35158"/>
                      <a:gd name="connsiteX37" fmla="*/ 14613 w 22681"/>
                      <a:gd name="connsiteY37" fmla="*/ 14324 h 35158"/>
                      <a:gd name="connsiteX38" fmla="*/ 15915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0707" y="21486"/>
                        </a:moveTo>
                        <a:cubicBezTo>
                          <a:pt x="10056" y="21486"/>
                          <a:pt x="9404" y="21486"/>
                          <a:pt x="8102" y="21486"/>
                        </a:cubicBezTo>
                        <a:cubicBezTo>
                          <a:pt x="7451" y="21486"/>
                          <a:pt x="6800" y="21486"/>
                          <a:pt x="5498" y="20834"/>
                        </a:cubicBezTo>
                        <a:lnTo>
                          <a:pt x="4847" y="24090"/>
                        </a:lnTo>
                        <a:cubicBezTo>
                          <a:pt x="4847" y="25392"/>
                          <a:pt x="4847" y="26694"/>
                          <a:pt x="5498" y="27996"/>
                        </a:cubicBezTo>
                        <a:cubicBezTo>
                          <a:pt x="6149" y="28647"/>
                          <a:pt x="7451" y="29299"/>
                          <a:pt x="9404" y="29299"/>
                        </a:cubicBezTo>
                        <a:cubicBezTo>
                          <a:pt x="10707" y="29299"/>
                          <a:pt x="11358" y="29299"/>
                          <a:pt x="12009" y="28647"/>
                        </a:cubicBezTo>
                        <a:cubicBezTo>
                          <a:pt x="12660" y="28647"/>
                          <a:pt x="13962" y="27996"/>
                          <a:pt x="14613" y="27345"/>
                        </a:cubicBezTo>
                        <a:cubicBezTo>
                          <a:pt x="14613" y="27345"/>
                          <a:pt x="14613" y="27345"/>
                          <a:pt x="15264" y="27345"/>
                        </a:cubicBezTo>
                        <a:cubicBezTo>
                          <a:pt x="15264" y="27345"/>
                          <a:pt x="15915" y="27345"/>
                          <a:pt x="15915" y="27345"/>
                        </a:cubicBezTo>
                        <a:cubicBezTo>
                          <a:pt x="16566" y="27345"/>
                          <a:pt x="17217" y="27996"/>
                          <a:pt x="17868" y="28647"/>
                        </a:cubicBezTo>
                        <a:cubicBezTo>
                          <a:pt x="18520" y="29299"/>
                          <a:pt x="18520" y="29950"/>
                          <a:pt x="18520" y="30601"/>
                        </a:cubicBezTo>
                        <a:cubicBezTo>
                          <a:pt x="18520" y="31903"/>
                          <a:pt x="17868" y="32554"/>
                          <a:pt x="17217" y="33205"/>
                        </a:cubicBezTo>
                        <a:cubicBezTo>
                          <a:pt x="16566" y="33856"/>
                          <a:pt x="15264" y="34507"/>
                          <a:pt x="14613" y="34507"/>
                        </a:cubicBezTo>
                        <a:cubicBezTo>
                          <a:pt x="13311" y="35158"/>
                          <a:pt x="12660" y="35158"/>
                          <a:pt x="11358" y="35158"/>
                        </a:cubicBezTo>
                        <a:cubicBezTo>
                          <a:pt x="10056" y="35158"/>
                          <a:pt x="9404" y="35158"/>
                          <a:pt x="8753" y="35158"/>
                        </a:cubicBezTo>
                        <a:cubicBezTo>
                          <a:pt x="6800" y="35158"/>
                          <a:pt x="5498" y="35158"/>
                          <a:pt x="4196" y="34507"/>
                        </a:cubicBezTo>
                        <a:cubicBezTo>
                          <a:pt x="2894" y="33856"/>
                          <a:pt x="2243" y="33205"/>
                          <a:pt x="940" y="31903"/>
                        </a:cubicBezTo>
                        <a:cubicBezTo>
                          <a:pt x="-362" y="30601"/>
                          <a:pt x="289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1" y="11719"/>
                        </a:lnTo>
                        <a:cubicBezTo>
                          <a:pt x="1591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6566" y="20834"/>
                          <a:pt x="13962" y="21486"/>
                          <a:pt x="10707" y="21486"/>
                        </a:cubicBezTo>
                        <a:close/>
                        <a:moveTo>
                          <a:pt x="15915" y="11068"/>
                        </a:moveTo>
                        <a:cubicBezTo>
                          <a:pt x="15915" y="9115"/>
                          <a:pt x="15915" y="7813"/>
                          <a:pt x="15264" y="7162"/>
                        </a:cubicBezTo>
                        <a:cubicBezTo>
                          <a:pt x="14613" y="6511"/>
                          <a:pt x="13962" y="5860"/>
                          <a:pt x="12009" y="5860"/>
                        </a:cubicBezTo>
                        <a:cubicBezTo>
                          <a:pt x="10707" y="5860"/>
                          <a:pt x="9404" y="6511"/>
                          <a:pt x="8102" y="7162"/>
                        </a:cubicBezTo>
                        <a:cubicBezTo>
                          <a:pt x="7451" y="7813"/>
                          <a:pt x="6800" y="9115"/>
                          <a:pt x="6149" y="11068"/>
                        </a:cubicBezTo>
                        <a:lnTo>
                          <a:pt x="6800" y="15626"/>
                        </a:lnTo>
                        <a:cubicBezTo>
                          <a:pt x="7451" y="15626"/>
                          <a:pt x="8753" y="15626"/>
                          <a:pt x="9404" y="15626"/>
                        </a:cubicBezTo>
                        <a:cubicBezTo>
                          <a:pt x="10056" y="15626"/>
                          <a:pt x="10707" y="15626"/>
                          <a:pt x="11358" y="15626"/>
                        </a:cubicBezTo>
                        <a:cubicBezTo>
                          <a:pt x="12660" y="15626"/>
                          <a:pt x="13962" y="14975"/>
                          <a:pt x="14613" y="14324"/>
                        </a:cubicBezTo>
                        <a:cubicBezTo>
                          <a:pt x="15264" y="13673"/>
                          <a:pt x="15915" y="12370"/>
                          <a:pt x="15915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306" name="Рисунок 4">
              <a:extLst>
                <a:ext uri="{FF2B5EF4-FFF2-40B4-BE49-F238E27FC236}">
                  <a16:creationId xmlns:a16="http://schemas.microsoft.com/office/drawing/2014/main" id="{FBBACCA2-A22D-19FE-FE89-AED5AA72B597}"/>
                </a:ext>
              </a:extLst>
            </p:cNvPr>
            <p:cNvGrpSpPr/>
            <p:nvPr/>
          </p:nvGrpSpPr>
          <p:grpSpPr>
            <a:xfrm>
              <a:off x="50855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308" name="Рисунок 4">
                <a:extLst>
                  <a:ext uri="{FF2B5EF4-FFF2-40B4-BE49-F238E27FC236}">
                    <a16:creationId xmlns:a16="http://schemas.microsoft.com/office/drawing/2014/main" id="{956CF881-C6D9-099E-936A-ED3310CE9265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338" name="Полилиния: фигура 337">
                  <a:extLst>
                    <a:ext uri="{FF2B5EF4-FFF2-40B4-BE49-F238E27FC236}">
                      <a16:creationId xmlns:a16="http://schemas.microsoft.com/office/drawing/2014/main" id="{63B7CFF9-E4C7-1F2A-7C7D-21C81CBD8EC4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" name="Полилиния: фигура 338">
                  <a:extLst>
                    <a:ext uri="{FF2B5EF4-FFF2-40B4-BE49-F238E27FC236}">
                      <a16:creationId xmlns:a16="http://schemas.microsoft.com/office/drawing/2014/main" id="{8F298B75-12B9-41C1-01CD-02C2A9FE4D98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09" name="Рисунок 4">
                <a:extLst>
                  <a:ext uri="{FF2B5EF4-FFF2-40B4-BE49-F238E27FC236}">
                    <a16:creationId xmlns:a16="http://schemas.microsoft.com/office/drawing/2014/main" id="{655E01F7-003D-CC5B-8AEB-B7C6EC5ED55B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329" name="Полилиния: фигура 328">
                  <a:extLst>
                    <a:ext uri="{FF2B5EF4-FFF2-40B4-BE49-F238E27FC236}">
                      <a16:creationId xmlns:a16="http://schemas.microsoft.com/office/drawing/2014/main" id="{F8AD736B-CC73-E098-467A-9478D7EB21AB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" name="Полилиния: фигура 329">
                  <a:extLst>
                    <a:ext uri="{FF2B5EF4-FFF2-40B4-BE49-F238E27FC236}">
                      <a16:creationId xmlns:a16="http://schemas.microsoft.com/office/drawing/2014/main" id="{6FDB9901-C7D7-6043-17E7-6A28AAEFE62C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" name="Полилиния: фигура 330">
                  <a:extLst>
                    <a:ext uri="{FF2B5EF4-FFF2-40B4-BE49-F238E27FC236}">
                      <a16:creationId xmlns:a16="http://schemas.microsoft.com/office/drawing/2014/main" id="{CF684B97-3C30-00E0-BB46-E957375D721F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" name="Полилиния: фигура 331">
                  <a:extLst>
                    <a:ext uri="{FF2B5EF4-FFF2-40B4-BE49-F238E27FC236}">
                      <a16:creationId xmlns:a16="http://schemas.microsoft.com/office/drawing/2014/main" id="{FF61DA5D-3876-3E27-4356-4DD178D799D2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" name="Полилиния: фигура 332">
                  <a:extLst>
                    <a:ext uri="{FF2B5EF4-FFF2-40B4-BE49-F238E27FC236}">
                      <a16:creationId xmlns:a16="http://schemas.microsoft.com/office/drawing/2014/main" id="{89434D30-3D91-964D-7AAB-9E43744D6420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" name="Полилиния: фигура 333">
                  <a:extLst>
                    <a:ext uri="{FF2B5EF4-FFF2-40B4-BE49-F238E27FC236}">
                      <a16:creationId xmlns:a16="http://schemas.microsoft.com/office/drawing/2014/main" id="{81957B59-190C-C1DC-E839-ABF647E6C7A7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" name="Полилиния: фигура 334">
                  <a:extLst>
                    <a:ext uri="{FF2B5EF4-FFF2-40B4-BE49-F238E27FC236}">
                      <a16:creationId xmlns:a16="http://schemas.microsoft.com/office/drawing/2014/main" id="{996BFC2F-504F-D2A6-B0A2-5D028827365A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" name="Полилиния: фигура 335">
                  <a:extLst>
                    <a:ext uri="{FF2B5EF4-FFF2-40B4-BE49-F238E27FC236}">
                      <a16:creationId xmlns:a16="http://schemas.microsoft.com/office/drawing/2014/main" id="{309D58C3-0C2A-BFE7-1B87-0726C758E25B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" name="Полилиния: фигура 336">
                  <a:extLst>
                    <a:ext uri="{FF2B5EF4-FFF2-40B4-BE49-F238E27FC236}">
                      <a16:creationId xmlns:a16="http://schemas.microsoft.com/office/drawing/2014/main" id="{D5D3E213-84A8-7168-14D5-0308E634056F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0" name="Рисунок 4">
                <a:extLst>
                  <a:ext uri="{FF2B5EF4-FFF2-40B4-BE49-F238E27FC236}">
                    <a16:creationId xmlns:a16="http://schemas.microsoft.com/office/drawing/2014/main" id="{E9BBA887-94B0-0670-5FE4-A14C29064A84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311" name="Рисунок 4">
                  <a:extLst>
                    <a:ext uri="{FF2B5EF4-FFF2-40B4-BE49-F238E27FC236}">
                      <a16:creationId xmlns:a16="http://schemas.microsoft.com/office/drawing/2014/main" id="{90749BB0-A011-B047-DA37-1A7474F32E98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315" name="Полилиния: фигура 314">
                    <a:extLst>
                      <a:ext uri="{FF2B5EF4-FFF2-40B4-BE49-F238E27FC236}">
                        <a16:creationId xmlns:a16="http://schemas.microsoft.com/office/drawing/2014/main" id="{297F4040-F89A-F0FB-2709-E729A3C594D0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7" name="Полилиния: фигура 316">
                    <a:extLst>
                      <a:ext uri="{FF2B5EF4-FFF2-40B4-BE49-F238E27FC236}">
                        <a16:creationId xmlns:a16="http://schemas.microsoft.com/office/drawing/2014/main" id="{485F17A4-35A6-6868-8F6B-735C62CA29F3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8" name="Полилиния: фигура 317">
                    <a:extLst>
                      <a:ext uri="{FF2B5EF4-FFF2-40B4-BE49-F238E27FC236}">
                        <a16:creationId xmlns:a16="http://schemas.microsoft.com/office/drawing/2014/main" id="{C596F6D7-0ED4-5672-B787-3C9CBC9F15EF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9" name="Полилиния: фигура 318">
                    <a:extLst>
                      <a:ext uri="{FF2B5EF4-FFF2-40B4-BE49-F238E27FC236}">
                        <a16:creationId xmlns:a16="http://schemas.microsoft.com/office/drawing/2014/main" id="{623F4885-19AB-3426-F468-C2D753CF1C4C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0" name="Полилиния: фигура 319">
                    <a:extLst>
                      <a:ext uri="{FF2B5EF4-FFF2-40B4-BE49-F238E27FC236}">
                        <a16:creationId xmlns:a16="http://schemas.microsoft.com/office/drawing/2014/main" id="{D74B1418-77C8-6FC3-551D-7D7ECB7EDA86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1" name="Полилиния: фигура 320">
                    <a:extLst>
                      <a:ext uri="{FF2B5EF4-FFF2-40B4-BE49-F238E27FC236}">
                        <a16:creationId xmlns:a16="http://schemas.microsoft.com/office/drawing/2014/main" id="{B371428E-6E21-A8AE-C96B-211A3155E5B5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2" name="Полилиния: фигура 321">
                    <a:extLst>
                      <a:ext uri="{FF2B5EF4-FFF2-40B4-BE49-F238E27FC236}">
                        <a16:creationId xmlns:a16="http://schemas.microsoft.com/office/drawing/2014/main" id="{B3216121-C4A1-153A-4F4F-68E5DD5A85B0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3" name="Полилиния: фигура 322">
                    <a:extLst>
                      <a:ext uri="{FF2B5EF4-FFF2-40B4-BE49-F238E27FC236}">
                        <a16:creationId xmlns:a16="http://schemas.microsoft.com/office/drawing/2014/main" id="{CB5891AC-A51B-881A-D7A9-2612CD8536EA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4" name="Полилиния: фигура 323">
                    <a:extLst>
                      <a:ext uri="{FF2B5EF4-FFF2-40B4-BE49-F238E27FC236}">
                        <a16:creationId xmlns:a16="http://schemas.microsoft.com/office/drawing/2014/main" id="{75CE7414-F924-D267-7BF7-4C506ED4C7C2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5" name="Полилиния: фигура 324">
                    <a:extLst>
                      <a:ext uri="{FF2B5EF4-FFF2-40B4-BE49-F238E27FC236}">
                        <a16:creationId xmlns:a16="http://schemas.microsoft.com/office/drawing/2014/main" id="{3BAA13CC-3F4F-1EBC-020F-076A54BA9241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6" name="Полилиния: фигура 325">
                    <a:extLst>
                      <a:ext uri="{FF2B5EF4-FFF2-40B4-BE49-F238E27FC236}">
                        <a16:creationId xmlns:a16="http://schemas.microsoft.com/office/drawing/2014/main" id="{D8A155F4-2FC2-6488-6BA7-924ED77C2A63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7" name="Полилиния: фигура 326">
                    <a:extLst>
                      <a:ext uri="{FF2B5EF4-FFF2-40B4-BE49-F238E27FC236}">
                        <a16:creationId xmlns:a16="http://schemas.microsoft.com/office/drawing/2014/main" id="{8BC0A1AB-7CCD-81EB-FDB9-64B82A00FAEF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8" name="Полилиния: фигура 327">
                    <a:extLst>
                      <a:ext uri="{FF2B5EF4-FFF2-40B4-BE49-F238E27FC236}">
                        <a16:creationId xmlns:a16="http://schemas.microsoft.com/office/drawing/2014/main" id="{41C21E9D-454F-2417-1F62-36146601FF2F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312" name="Рисунок 4">
                  <a:extLst>
                    <a:ext uri="{FF2B5EF4-FFF2-40B4-BE49-F238E27FC236}">
                      <a16:creationId xmlns:a16="http://schemas.microsoft.com/office/drawing/2014/main" id="{22D0BBE1-A671-74D2-01B2-FD6F3D8D9A1A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313" name="Полилиния: фигура 312">
                    <a:extLst>
                      <a:ext uri="{FF2B5EF4-FFF2-40B4-BE49-F238E27FC236}">
                        <a16:creationId xmlns:a16="http://schemas.microsoft.com/office/drawing/2014/main" id="{CD0971B8-C01A-B57A-EC0E-F5AD4539EEC4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4" name="Полилиния: фигура 313">
                    <a:extLst>
                      <a:ext uri="{FF2B5EF4-FFF2-40B4-BE49-F238E27FC236}">
                        <a16:creationId xmlns:a16="http://schemas.microsoft.com/office/drawing/2014/main" id="{87463572-994A-EF80-781C-DFE515D1B1BE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393" name="Рисунок 179">
              <a:extLst>
                <a:ext uri="{FF2B5EF4-FFF2-40B4-BE49-F238E27FC236}">
                  <a16:creationId xmlns:a16="http://schemas.microsoft.com/office/drawing/2014/main" id="{787F0292-D443-7D4B-4D6C-345BB71700C9}"/>
                </a:ext>
              </a:extLst>
            </p:cNvPr>
            <p:cNvGrpSpPr/>
            <p:nvPr/>
          </p:nvGrpSpPr>
          <p:grpSpPr>
            <a:xfrm>
              <a:off x="7447756" y="9309100"/>
              <a:ext cx="738935" cy="914400"/>
              <a:chOff x="6636202" y="9507505"/>
              <a:chExt cx="516304" cy="638904"/>
            </a:xfrm>
            <a:solidFill>
              <a:srgbClr val="8F0E33"/>
            </a:solidFill>
          </p:grpSpPr>
          <p:grpSp>
            <p:nvGrpSpPr>
              <p:cNvPr id="422" name="Рисунок 179">
                <a:extLst>
                  <a:ext uri="{FF2B5EF4-FFF2-40B4-BE49-F238E27FC236}">
                    <a16:creationId xmlns:a16="http://schemas.microsoft.com/office/drawing/2014/main" id="{7031E7E9-0184-8275-3BD5-A79C1A7C7475}"/>
                  </a:ext>
                </a:extLst>
              </p:cNvPr>
              <p:cNvGrpSpPr/>
              <p:nvPr/>
            </p:nvGrpSpPr>
            <p:grpSpPr>
              <a:xfrm>
                <a:off x="6636202" y="9561091"/>
                <a:ext cx="516304" cy="545603"/>
                <a:chOff x="6636202" y="9561091"/>
                <a:chExt cx="516304" cy="545603"/>
              </a:xfrm>
              <a:grpFill/>
            </p:grpSpPr>
            <p:sp>
              <p:nvSpPr>
                <p:cNvPr id="426" name="Полилиния: фигура 425">
                  <a:extLst>
                    <a:ext uri="{FF2B5EF4-FFF2-40B4-BE49-F238E27FC236}">
                      <a16:creationId xmlns:a16="http://schemas.microsoft.com/office/drawing/2014/main" id="{C8D7F7E9-7D46-C1DA-1C28-FEFE50982F59}"/>
                    </a:ext>
                  </a:extLst>
                </p:cNvPr>
                <p:cNvSpPr/>
                <p:nvPr/>
              </p:nvSpPr>
              <p:spPr>
                <a:xfrm>
                  <a:off x="6764860" y="9561742"/>
                  <a:ext cx="105078" cy="109381"/>
                </a:xfrm>
                <a:custGeom>
                  <a:avLst/>
                  <a:gdLst>
                    <a:gd name="connsiteX0" fmla="*/ 49737 w 105078"/>
                    <a:gd name="connsiteY0" fmla="*/ 651 h 109381"/>
                    <a:gd name="connsiteX1" fmla="*/ 25647 w 105078"/>
                    <a:gd name="connsiteY1" fmla="*/ 651 h 109381"/>
                    <a:gd name="connsiteX2" fmla="*/ 5464 w 105078"/>
                    <a:gd name="connsiteY2" fmla="*/ 65759 h 109381"/>
                    <a:gd name="connsiteX3" fmla="*/ 255 w 105078"/>
                    <a:gd name="connsiteY3" fmla="*/ 86593 h 109381"/>
                    <a:gd name="connsiteX4" fmla="*/ 1558 w 105078"/>
                    <a:gd name="connsiteY4" fmla="*/ 98313 h 109381"/>
                    <a:gd name="connsiteX5" fmla="*/ 9371 w 105078"/>
                    <a:gd name="connsiteY5" fmla="*/ 106777 h 109381"/>
                    <a:gd name="connsiteX6" fmla="*/ 25647 w 105078"/>
                    <a:gd name="connsiteY6" fmla="*/ 109381 h 109381"/>
                    <a:gd name="connsiteX7" fmla="*/ 37367 w 105078"/>
                    <a:gd name="connsiteY7" fmla="*/ 109381 h 109381"/>
                    <a:gd name="connsiteX8" fmla="*/ 55597 w 105078"/>
                    <a:gd name="connsiteY8" fmla="*/ 106777 h 109381"/>
                    <a:gd name="connsiteX9" fmla="*/ 68619 w 105078"/>
                    <a:gd name="connsiteY9" fmla="*/ 98313 h 109381"/>
                    <a:gd name="connsiteX10" fmla="*/ 77083 w 105078"/>
                    <a:gd name="connsiteY10" fmla="*/ 86593 h 109381"/>
                    <a:gd name="connsiteX11" fmla="*/ 84896 w 105078"/>
                    <a:gd name="connsiteY11" fmla="*/ 65108 h 109381"/>
                    <a:gd name="connsiteX12" fmla="*/ 105079 w 105078"/>
                    <a:gd name="connsiteY12" fmla="*/ 0 h 109381"/>
                    <a:gd name="connsiteX13" fmla="*/ 80989 w 105078"/>
                    <a:gd name="connsiteY13" fmla="*/ 0 h 109381"/>
                    <a:gd name="connsiteX14" fmla="*/ 61457 w 105078"/>
                    <a:gd name="connsiteY14" fmla="*/ 62503 h 109381"/>
                    <a:gd name="connsiteX15" fmla="*/ 53644 w 105078"/>
                    <a:gd name="connsiteY15" fmla="*/ 79431 h 109381"/>
                    <a:gd name="connsiteX16" fmla="*/ 41273 w 105078"/>
                    <a:gd name="connsiteY16" fmla="*/ 83338 h 109381"/>
                    <a:gd name="connsiteX17" fmla="*/ 36716 w 105078"/>
                    <a:gd name="connsiteY17" fmla="*/ 83338 h 109381"/>
                    <a:gd name="connsiteX18" fmla="*/ 26299 w 105078"/>
                    <a:gd name="connsiteY18" fmla="*/ 79431 h 109381"/>
                    <a:gd name="connsiteX19" fmla="*/ 28903 w 105078"/>
                    <a:gd name="connsiteY19" fmla="*/ 62503 h 109381"/>
                    <a:gd name="connsiteX20" fmla="*/ 49737 w 105078"/>
                    <a:gd name="connsiteY20" fmla="*/ 651 h 109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05078" h="109381">
                      <a:moveTo>
                        <a:pt x="49737" y="651"/>
                      </a:moveTo>
                      <a:lnTo>
                        <a:pt x="25647" y="651"/>
                      </a:lnTo>
                      <a:lnTo>
                        <a:pt x="5464" y="65759"/>
                      </a:lnTo>
                      <a:cubicBezTo>
                        <a:pt x="2209" y="74874"/>
                        <a:pt x="907" y="82036"/>
                        <a:pt x="255" y="86593"/>
                      </a:cubicBezTo>
                      <a:cubicBezTo>
                        <a:pt x="-396" y="91151"/>
                        <a:pt x="255" y="95057"/>
                        <a:pt x="1558" y="98313"/>
                      </a:cubicBezTo>
                      <a:cubicBezTo>
                        <a:pt x="2860" y="102219"/>
                        <a:pt x="6115" y="104824"/>
                        <a:pt x="9371" y="106777"/>
                      </a:cubicBezTo>
                      <a:cubicBezTo>
                        <a:pt x="13277" y="108730"/>
                        <a:pt x="18486" y="109381"/>
                        <a:pt x="25647" y="109381"/>
                      </a:cubicBezTo>
                      <a:lnTo>
                        <a:pt x="37367" y="109381"/>
                      </a:lnTo>
                      <a:cubicBezTo>
                        <a:pt x="44529" y="109381"/>
                        <a:pt x="50388" y="108730"/>
                        <a:pt x="55597" y="106777"/>
                      </a:cubicBezTo>
                      <a:cubicBezTo>
                        <a:pt x="60155" y="104824"/>
                        <a:pt x="64712" y="102219"/>
                        <a:pt x="68619" y="98313"/>
                      </a:cubicBezTo>
                      <a:cubicBezTo>
                        <a:pt x="71874" y="95057"/>
                        <a:pt x="75129" y="91151"/>
                        <a:pt x="77083" y="86593"/>
                      </a:cubicBezTo>
                      <a:cubicBezTo>
                        <a:pt x="79687" y="82036"/>
                        <a:pt x="82291" y="74874"/>
                        <a:pt x="84896" y="65108"/>
                      </a:cubicBezTo>
                      <a:lnTo>
                        <a:pt x="105079" y="0"/>
                      </a:lnTo>
                      <a:lnTo>
                        <a:pt x="80989" y="0"/>
                      </a:lnTo>
                      <a:lnTo>
                        <a:pt x="61457" y="62503"/>
                      </a:lnTo>
                      <a:cubicBezTo>
                        <a:pt x="58852" y="71619"/>
                        <a:pt x="56248" y="76827"/>
                        <a:pt x="53644" y="79431"/>
                      </a:cubicBezTo>
                      <a:cubicBezTo>
                        <a:pt x="51039" y="82036"/>
                        <a:pt x="47133" y="83338"/>
                        <a:pt x="41273" y="83338"/>
                      </a:cubicBezTo>
                      <a:lnTo>
                        <a:pt x="36716" y="83338"/>
                      </a:lnTo>
                      <a:cubicBezTo>
                        <a:pt x="30856" y="83338"/>
                        <a:pt x="27601" y="82036"/>
                        <a:pt x="26299" y="79431"/>
                      </a:cubicBezTo>
                      <a:cubicBezTo>
                        <a:pt x="24996" y="76827"/>
                        <a:pt x="26299" y="70967"/>
                        <a:pt x="28903" y="62503"/>
                      </a:cubicBezTo>
                      <a:lnTo>
                        <a:pt x="49737" y="65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" name="Полилиния: фигура 426">
                  <a:extLst>
                    <a:ext uri="{FF2B5EF4-FFF2-40B4-BE49-F238E27FC236}">
                      <a16:creationId xmlns:a16="http://schemas.microsoft.com/office/drawing/2014/main" id="{51F1914F-2F43-2858-3AF3-08AEB090342A}"/>
                    </a:ext>
                  </a:extLst>
                </p:cNvPr>
                <p:cNvSpPr/>
                <p:nvPr/>
              </p:nvSpPr>
              <p:spPr>
                <a:xfrm>
                  <a:off x="6852360" y="9562393"/>
                  <a:ext cx="100937" cy="107427"/>
                </a:xfrm>
                <a:custGeom>
                  <a:avLst/>
                  <a:gdLst>
                    <a:gd name="connsiteX0" fmla="*/ 33205 w 100937"/>
                    <a:gd name="connsiteY0" fmla="*/ 78780 h 107427"/>
                    <a:gd name="connsiteX1" fmla="*/ 51435 w 100937"/>
                    <a:gd name="connsiteY1" fmla="*/ 78780 h 107427"/>
                    <a:gd name="connsiteX2" fmla="*/ 79432 w 100937"/>
                    <a:gd name="connsiteY2" fmla="*/ 70316 h 107427"/>
                    <a:gd name="connsiteX3" fmla="*/ 95708 w 100937"/>
                    <a:gd name="connsiteY3" fmla="*/ 42971 h 107427"/>
                    <a:gd name="connsiteX4" fmla="*/ 97662 w 100937"/>
                    <a:gd name="connsiteY4" fmla="*/ 35809 h 107427"/>
                    <a:gd name="connsiteX5" fmla="*/ 98313 w 100937"/>
                    <a:gd name="connsiteY5" fmla="*/ 8464 h 107427"/>
                    <a:gd name="connsiteX6" fmla="*/ 75525 w 100937"/>
                    <a:gd name="connsiteY6" fmla="*/ 0 h 107427"/>
                    <a:gd name="connsiteX7" fmla="*/ 33205 w 100937"/>
                    <a:gd name="connsiteY7" fmla="*/ 0 h 107427"/>
                    <a:gd name="connsiteX8" fmla="*/ 0 w 100937"/>
                    <a:gd name="connsiteY8" fmla="*/ 107428 h 107427"/>
                    <a:gd name="connsiteX9" fmla="*/ 24090 w 100937"/>
                    <a:gd name="connsiteY9" fmla="*/ 107428 h 107427"/>
                    <a:gd name="connsiteX10" fmla="*/ 33205 w 100937"/>
                    <a:gd name="connsiteY10" fmla="*/ 78780 h 107427"/>
                    <a:gd name="connsiteX11" fmla="*/ 50133 w 100937"/>
                    <a:gd name="connsiteY11" fmla="*/ 24090 h 107427"/>
                    <a:gd name="connsiteX12" fmla="*/ 66410 w 100937"/>
                    <a:gd name="connsiteY12" fmla="*/ 24090 h 107427"/>
                    <a:gd name="connsiteX13" fmla="*/ 74223 w 100937"/>
                    <a:gd name="connsiteY13" fmla="*/ 26694 h 107427"/>
                    <a:gd name="connsiteX14" fmla="*/ 73572 w 100937"/>
                    <a:gd name="connsiteY14" fmla="*/ 35809 h 107427"/>
                    <a:gd name="connsiteX15" fmla="*/ 71619 w 100937"/>
                    <a:gd name="connsiteY15" fmla="*/ 42320 h 107427"/>
                    <a:gd name="connsiteX16" fmla="*/ 66410 w 100937"/>
                    <a:gd name="connsiteY16" fmla="*/ 52737 h 107427"/>
                    <a:gd name="connsiteX17" fmla="*/ 57946 w 100937"/>
                    <a:gd name="connsiteY17" fmla="*/ 55342 h 107427"/>
                    <a:gd name="connsiteX18" fmla="*/ 41018 w 100937"/>
                    <a:gd name="connsiteY18" fmla="*/ 55342 h 107427"/>
                    <a:gd name="connsiteX19" fmla="*/ 50133 w 100937"/>
                    <a:gd name="connsiteY19" fmla="*/ 24090 h 107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0937" h="107427">
                      <a:moveTo>
                        <a:pt x="33205" y="78780"/>
                      </a:moveTo>
                      <a:lnTo>
                        <a:pt x="51435" y="78780"/>
                      </a:lnTo>
                      <a:cubicBezTo>
                        <a:pt x="63155" y="78780"/>
                        <a:pt x="72921" y="76176"/>
                        <a:pt x="79432" y="70316"/>
                      </a:cubicBezTo>
                      <a:cubicBezTo>
                        <a:pt x="86593" y="64457"/>
                        <a:pt x="91802" y="55342"/>
                        <a:pt x="95708" y="42971"/>
                      </a:cubicBezTo>
                      <a:lnTo>
                        <a:pt x="97662" y="35809"/>
                      </a:lnTo>
                      <a:cubicBezTo>
                        <a:pt x="101568" y="22788"/>
                        <a:pt x="102219" y="13673"/>
                        <a:pt x="98313" y="8464"/>
                      </a:cubicBezTo>
                      <a:cubicBezTo>
                        <a:pt x="95057" y="2604"/>
                        <a:pt x="87244" y="0"/>
                        <a:pt x="75525" y="0"/>
                      </a:cubicBezTo>
                      <a:lnTo>
                        <a:pt x="33205" y="0"/>
                      </a:lnTo>
                      <a:lnTo>
                        <a:pt x="0" y="107428"/>
                      </a:lnTo>
                      <a:lnTo>
                        <a:pt x="24090" y="107428"/>
                      </a:lnTo>
                      <a:lnTo>
                        <a:pt x="33205" y="78780"/>
                      </a:lnTo>
                      <a:close/>
                      <a:moveTo>
                        <a:pt x="50133" y="24090"/>
                      </a:moveTo>
                      <a:lnTo>
                        <a:pt x="66410" y="24090"/>
                      </a:lnTo>
                      <a:cubicBezTo>
                        <a:pt x="70316" y="24090"/>
                        <a:pt x="72921" y="24741"/>
                        <a:pt x="74223" y="26694"/>
                      </a:cubicBezTo>
                      <a:cubicBezTo>
                        <a:pt x="75525" y="28647"/>
                        <a:pt x="74874" y="31252"/>
                        <a:pt x="73572" y="35809"/>
                      </a:cubicBezTo>
                      <a:lnTo>
                        <a:pt x="71619" y="42320"/>
                      </a:lnTo>
                      <a:cubicBezTo>
                        <a:pt x="70316" y="47529"/>
                        <a:pt x="68363" y="50784"/>
                        <a:pt x="66410" y="52737"/>
                      </a:cubicBezTo>
                      <a:cubicBezTo>
                        <a:pt x="64457" y="54691"/>
                        <a:pt x="61852" y="55342"/>
                        <a:pt x="57946" y="55342"/>
                      </a:cubicBezTo>
                      <a:lnTo>
                        <a:pt x="41018" y="55342"/>
                      </a:lnTo>
                      <a:lnTo>
                        <a:pt x="50133" y="2409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" name="Полилиния: фигура 427">
                  <a:extLst>
                    <a:ext uri="{FF2B5EF4-FFF2-40B4-BE49-F238E27FC236}">
                      <a16:creationId xmlns:a16="http://schemas.microsoft.com/office/drawing/2014/main" id="{BF703A76-425E-0653-F68C-08CE163F1A18}"/>
                    </a:ext>
                  </a:extLst>
                </p:cNvPr>
                <p:cNvSpPr/>
                <p:nvPr/>
              </p:nvSpPr>
              <p:spPr>
                <a:xfrm>
                  <a:off x="6942021" y="9561091"/>
                  <a:ext cx="93595" cy="110032"/>
                </a:xfrm>
                <a:custGeom>
                  <a:avLst/>
                  <a:gdLst>
                    <a:gd name="connsiteX0" fmla="*/ 65946 w 93595"/>
                    <a:gd name="connsiteY0" fmla="*/ 32554 h 110032"/>
                    <a:gd name="connsiteX1" fmla="*/ 89385 w 93595"/>
                    <a:gd name="connsiteY1" fmla="*/ 32554 h 110032"/>
                    <a:gd name="connsiteX2" fmla="*/ 91989 w 93595"/>
                    <a:gd name="connsiteY2" fmla="*/ 25392 h 110032"/>
                    <a:gd name="connsiteX3" fmla="*/ 90687 w 93595"/>
                    <a:gd name="connsiteY3" fmla="*/ 6511 h 110032"/>
                    <a:gd name="connsiteX4" fmla="*/ 71806 w 93595"/>
                    <a:gd name="connsiteY4" fmla="*/ 0 h 110032"/>
                    <a:gd name="connsiteX5" fmla="*/ 57482 w 93595"/>
                    <a:gd name="connsiteY5" fmla="*/ 0 h 110032"/>
                    <a:gd name="connsiteX6" fmla="*/ 43158 w 93595"/>
                    <a:gd name="connsiteY6" fmla="*/ 1302 h 110032"/>
                    <a:gd name="connsiteX7" fmla="*/ 34043 w 93595"/>
                    <a:gd name="connsiteY7" fmla="*/ 5860 h 110032"/>
                    <a:gd name="connsiteX8" fmla="*/ 24928 w 93595"/>
                    <a:gd name="connsiteY8" fmla="*/ 15626 h 110032"/>
                    <a:gd name="connsiteX9" fmla="*/ 19068 w 93595"/>
                    <a:gd name="connsiteY9" fmla="*/ 29299 h 110032"/>
                    <a:gd name="connsiteX10" fmla="*/ 17115 w 93595"/>
                    <a:gd name="connsiteY10" fmla="*/ 35809 h 110032"/>
                    <a:gd name="connsiteX11" fmla="*/ 15813 w 93595"/>
                    <a:gd name="connsiteY11" fmla="*/ 55993 h 110032"/>
                    <a:gd name="connsiteX12" fmla="*/ 29486 w 93595"/>
                    <a:gd name="connsiteY12" fmla="*/ 64457 h 110032"/>
                    <a:gd name="connsiteX13" fmla="*/ 48367 w 93595"/>
                    <a:gd name="connsiteY13" fmla="*/ 67061 h 110032"/>
                    <a:gd name="connsiteX14" fmla="*/ 55529 w 93595"/>
                    <a:gd name="connsiteY14" fmla="*/ 69665 h 110032"/>
                    <a:gd name="connsiteX15" fmla="*/ 55529 w 93595"/>
                    <a:gd name="connsiteY15" fmla="*/ 74874 h 110032"/>
                    <a:gd name="connsiteX16" fmla="*/ 54226 w 93595"/>
                    <a:gd name="connsiteY16" fmla="*/ 79432 h 110032"/>
                    <a:gd name="connsiteX17" fmla="*/ 50320 w 93595"/>
                    <a:gd name="connsiteY17" fmla="*/ 85942 h 110032"/>
                    <a:gd name="connsiteX18" fmla="*/ 41856 w 93595"/>
                    <a:gd name="connsiteY18" fmla="*/ 87896 h 110032"/>
                    <a:gd name="connsiteX19" fmla="*/ 35996 w 93595"/>
                    <a:gd name="connsiteY19" fmla="*/ 87896 h 110032"/>
                    <a:gd name="connsiteX20" fmla="*/ 27532 w 93595"/>
                    <a:gd name="connsiteY20" fmla="*/ 85291 h 110032"/>
                    <a:gd name="connsiteX21" fmla="*/ 27532 w 93595"/>
                    <a:gd name="connsiteY21" fmla="*/ 76827 h 110032"/>
                    <a:gd name="connsiteX22" fmla="*/ 28183 w 93595"/>
                    <a:gd name="connsiteY22" fmla="*/ 75525 h 110032"/>
                    <a:gd name="connsiteX23" fmla="*/ 4745 w 93595"/>
                    <a:gd name="connsiteY23" fmla="*/ 75525 h 110032"/>
                    <a:gd name="connsiteX24" fmla="*/ 2140 w 93595"/>
                    <a:gd name="connsiteY24" fmla="*/ 82687 h 110032"/>
                    <a:gd name="connsiteX25" fmla="*/ 2791 w 93595"/>
                    <a:gd name="connsiteY25" fmla="*/ 103521 h 110032"/>
                    <a:gd name="connsiteX26" fmla="*/ 23626 w 93595"/>
                    <a:gd name="connsiteY26" fmla="*/ 110032 h 110032"/>
                    <a:gd name="connsiteX27" fmla="*/ 43158 w 93595"/>
                    <a:gd name="connsiteY27" fmla="*/ 110032 h 110032"/>
                    <a:gd name="connsiteX28" fmla="*/ 64644 w 93595"/>
                    <a:gd name="connsiteY28" fmla="*/ 102219 h 110032"/>
                    <a:gd name="connsiteX29" fmla="*/ 78316 w 93595"/>
                    <a:gd name="connsiteY29" fmla="*/ 80734 h 110032"/>
                    <a:gd name="connsiteX30" fmla="*/ 81572 w 93595"/>
                    <a:gd name="connsiteY30" fmla="*/ 70316 h 110032"/>
                    <a:gd name="connsiteX31" fmla="*/ 81572 w 93595"/>
                    <a:gd name="connsiteY31" fmla="*/ 52086 h 110032"/>
                    <a:gd name="connsiteX32" fmla="*/ 66597 w 93595"/>
                    <a:gd name="connsiteY32" fmla="*/ 44273 h 110032"/>
                    <a:gd name="connsiteX33" fmla="*/ 49669 w 93595"/>
                    <a:gd name="connsiteY33" fmla="*/ 41669 h 110032"/>
                    <a:gd name="connsiteX34" fmla="*/ 41856 w 93595"/>
                    <a:gd name="connsiteY34" fmla="*/ 34507 h 110032"/>
                    <a:gd name="connsiteX35" fmla="*/ 43158 w 93595"/>
                    <a:gd name="connsiteY35" fmla="*/ 29950 h 110032"/>
                    <a:gd name="connsiteX36" fmla="*/ 47065 w 93595"/>
                    <a:gd name="connsiteY36" fmla="*/ 24090 h 110032"/>
                    <a:gd name="connsiteX37" fmla="*/ 55529 w 93595"/>
                    <a:gd name="connsiteY37" fmla="*/ 22788 h 110032"/>
                    <a:gd name="connsiteX38" fmla="*/ 61388 w 93595"/>
                    <a:gd name="connsiteY38" fmla="*/ 22788 h 110032"/>
                    <a:gd name="connsiteX39" fmla="*/ 67899 w 93595"/>
                    <a:gd name="connsiteY39" fmla="*/ 24741 h 110032"/>
                    <a:gd name="connsiteX40" fmla="*/ 67899 w 93595"/>
                    <a:gd name="connsiteY40" fmla="*/ 31252 h 110032"/>
                    <a:gd name="connsiteX41" fmla="*/ 65946 w 93595"/>
                    <a:gd name="connsiteY41" fmla="*/ 32554 h 110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93595" h="110032">
                      <a:moveTo>
                        <a:pt x="65946" y="32554"/>
                      </a:moveTo>
                      <a:lnTo>
                        <a:pt x="89385" y="32554"/>
                      </a:lnTo>
                      <a:lnTo>
                        <a:pt x="91989" y="25392"/>
                      </a:lnTo>
                      <a:cubicBezTo>
                        <a:pt x="94593" y="16928"/>
                        <a:pt x="93942" y="11068"/>
                        <a:pt x="90687" y="6511"/>
                      </a:cubicBezTo>
                      <a:cubicBezTo>
                        <a:pt x="87431" y="1953"/>
                        <a:pt x="80921" y="0"/>
                        <a:pt x="71806" y="0"/>
                      </a:cubicBezTo>
                      <a:lnTo>
                        <a:pt x="57482" y="0"/>
                      </a:lnTo>
                      <a:cubicBezTo>
                        <a:pt x="50971" y="0"/>
                        <a:pt x="46414" y="651"/>
                        <a:pt x="43158" y="1302"/>
                      </a:cubicBezTo>
                      <a:cubicBezTo>
                        <a:pt x="39903" y="1953"/>
                        <a:pt x="36647" y="3906"/>
                        <a:pt x="34043" y="5860"/>
                      </a:cubicBezTo>
                      <a:cubicBezTo>
                        <a:pt x="30788" y="8464"/>
                        <a:pt x="27532" y="11719"/>
                        <a:pt x="24928" y="15626"/>
                      </a:cubicBezTo>
                      <a:cubicBezTo>
                        <a:pt x="22324" y="19532"/>
                        <a:pt x="20370" y="24090"/>
                        <a:pt x="19068" y="29299"/>
                      </a:cubicBezTo>
                      <a:lnTo>
                        <a:pt x="17115" y="35809"/>
                      </a:lnTo>
                      <a:cubicBezTo>
                        <a:pt x="14511" y="44924"/>
                        <a:pt x="13860" y="51435"/>
                        <a:pt x="15813" y="55993"/>
                      </a:cubicBezTo>
                      <a:cubicBezTo>
                        <a:pt x="17766" y="60550"/>
                        <a:pt x="22324" y="63155"/>
                        <a:pt x="29486" y="64457"/>
                      </a:cubicBezTo>
                      <a:lnTo>
                        <a:pt x="48367" y="67061"/>
                      </a:lnTo>
                      <a:cubicBezTo>
                        <a:pt x="52273" y="67712"/>
                        <a:pt x="54878" y="68363"/>
                        <a:pt x="55529" y="69665"/>
                      </a:cubicBezTo>
                      <a:cubicBezTo>
                        <a:pt x="56180" y="70968"/>
                        <a:pt x="56180" y="72921"/>
                        <a:pt x="55529" y="74874"/>
                      </a:cubicBezTo>
                      <a:lnTo>
                        <a:pt x="54226" y="79432"/>
                      </a:lnTo>
                      <a:cubicBezTo>
                        <a:pt x="53575" y="82687"/>
                        <a:pt x="51622" y="84640"/>
                        <a:pt x="50320" y="85942"/>
                      </a:cubicBezTo>
                      <a:cubicBezTo>
                        <a:pt x="48367" y="87244"/>
                        <a:pt x="45762" y="87896"/>
                        <a:pt x="41856" y="87896"/>
                      </a:cubicBezTo>
                      <a:lnTo>
                        <a:pt x="35996" y="87896"/>
                      </a:lnTo>
                      <a:cubicBezTo>
                        <a:pt x="31439" y="87896"/>
                        <a:pt x="28834" y="87244"/>
                        <a:pt x="27532" y="85291"/>
                      </a:cubicBezTo>
                      <a:cubicBezTo>
                        <a:pt x="26230" y="83989"/>
                        <a:pt x="26230" y="80734"/>
                        <a:pt x="27532" y="76827"/>
                      </a:cubicBezTo>
                      <a:lnTo>
                        <a:pt x="28183" y="75525"/>
                      </a:lnTo>
                      <a:lnTo>
                        <a:pt x="4745" y="75525"/>
                      </a:lnTo>
                      <a:lnTo>
                        <a:pt x="2140" y="82687"/>
                      </a:lnTo>
                      <a:cubicBezTo>
                        <a:pt x="-1115" y="91802"/>
                        <a:pt x="-464" y="98964"/>
                        <a:pt x="2791" y="103521"/>
                      </a:cubicBezTo>
                      <a:cubicBezTo>
                        <a:pt x="6047" y="108079"/>
                        <a:pt x="13209" y="110032"/>
                        <a:pt x="23626" y="110032"/>
                      </a:cubicBezTo>
                      <a:lnTo>
                        <a:pt x="43158" y="110032"/>
                      </a:lnTo>
                      <a:cubicBezTo>
                        <a:pt x="50971" y="110032"/>
                        <a:pt x="58133" y="107428"/>
                        <a:pt x="64644" y="102219"/>
                      </a:cubicBezTo>
                      <a:cubicBezTo>
                        <a:pt x="71155" y="97011"/>
                        <a:pt x="75712" y="89849"/>
                        <a:pt x="78316" y="80734"/>
                      </a:cubicBezTo>
                      <a:lnTo>
                        <a:pt x="81572" y="70316"/>
                      </a:lnTo>
                      <a:cubicBezTo>
                        <a:pt x="84176" y="62503"/>
                        <a:pt x="84176" y="56644"/>
                        <a:pt x="81572" y="52086"/>
                      </a:cubicBezTo>
                      <a:cubicBezTo>
                        <a:pt x="78967" y="47529"/>
                        <a:pt x="74410" y="44924"/>
                        <a:pt x="66597" y="44273"/>
                      </a:cubicBezTo>
                      <a:lnTo>
                        <a:pt x="49669" y="41669"/>
                      </a:lnTo>
                      <a:cubicBezTo>
                        <a:pt x="43158" y="41018"/>
                        <a:pt x="41205" y="38414"/>
                        <a:pt x="41856" y="34507"/>
                      </a:cubicBezTo>
                      <a:lnTo>
                        <a:pt x="43158" y="29950"/>
                      </a:lnTo>
                      <a:cubicBezTo>
                        <a:pt x="43809" y="27345"/>
                        <a:pt x="45111" y="25392"/>
                        <a:pt x="47065" y="24090"/>
                      </a:cubicBezTo>
                      <a:cubicBezTo>
                        <a:pt x="49018" y="22788"/>
                        <a:pt x="51622" y="22788"/>
                        <a:pt x="55529" y="22788"/>
                      </a:cubicBezTo>
                      <a:lnTo>
                        <a:pt x="61388" y="22788"/>
                      </a:lnTo>
                      <a:cubicBezTo>
                        <a:pt x="64644" y="22788"/>
                        <a:pt x="66597" y="23439"/>
                        <a:pt x="67899" y="24741"/>
                      </a:cubicBezTo>
                      <a:cubicBezTo>
                        <a:pt x="68550" y="26043"/>
                        <a:pt x="68550" y="27996"/>
                        <a:pt x="67899" y="31252"/>
                      </a:cubicBezTo>
                      <a:lnTo>
                        <a:pt x="65946" y="32554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9" name="Полилиния: фигура 428">
                  <a:extLst>
                    <a:ext uri="{FF2B5EF4-FFF2-40B4-BE49-F238E27FC236}">
                      <a16:creationId xmlns:a16="http://schemas.microsoft.com/office/drawing/2014/main" id="{639B9D4E-DEA7-A1A8-9E1C-92E8693AE4E1}"/>
                    </a:ext>
                  </a:extLst>
                </p:cNvPr>
                <p:cNvSpPr/>
                <p:nvPr/>
              </p:nvSpPr>
              <p:spPr>
                <a:xfrm>
                  <a:off x="6825014" y="10010334"/>
                  <a:ext cx="38413" cy="42320"/>
                </a:xfrm>
                <a:custGeom>
                  <a:avLst/>
                  <a:gdLst>
                    <a:gd name="connsiteX0" fmla="*/ 0 w 38413"/>
                    <a:gd name="connsiteY0" fmla="*/ 42320 h 42320"/>
                    <a:gd name="connsiteX1" fmla="*/ 26694 w 38413"/>
                    <a:gd name="connsiteY1" fmla="*/ 42320 h 42320"/>
                    <a:gd name="connsiteX2" fmla="*/ 29299 w 38413"/>
                    <a:gd name="connsiteY2" fmla="*/ 32554 h 42320"/>
                    <a:gd name="connsiteX3" fmla="*/ 12370 w 38413"/>
                    <a:gd name="connsiteY3" fmla="*/ 32554 h 42320"/>
                    <a:gd name="connsiteX4" fmla="*/ 14324 w 38413"/>
                    <a:gd name="connsiteY4" fmla="*/ 24741 h 42320"/>
                    <a:gd name="connsiteX5" fmla="*/ 30601 w 38413"/>
                    <a:gd name="connsiteY5" fmla="*/ 24741 h 42320"/>
                    <a:gd name="connsiteX6" fmla="*/ 33205 w 38413"/>
                    <a:gd name="connsiteY6" fmla="*/ 16928 h 42320"/>
                    <a:gd name="connsiteX7" fmla="*/ 16928 w 38413"/>
                    <a:gd name="connsiteY7" fmla="*/ 16928 h 42320"/>
                    <a:gd name="connsiteX8" fmla="*/ 18881 w 38413"/>
                    <a:gd name="connsiteY8" fmla="*/ 9766 h 42320"/>
                    <a:gd name="connsiteX9" fmla="*/ 35809 w 38413"/>
                    <a:gd name="connsiteY9" fmla="*/ 9766 h 42320"/>
                    <a:gd name="connsiteX10" fmla="*/ 38414 w 38413"/>
                    <a:gd name="connsiteY10" fmla="*/ 0 h 42320"/>
                    <a:gd name="connsiteX11" fmla="*/ 12370 w 38413"/>
                    <a:gd name="connsiteY11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413" h="42320">
                      <a:moveTo>
                        <a:pt x="0" y="42320"/>
                      </a:moveTo>
                      <a:lnTo>
                        <a:pt x="26694" y="42320"/>
                      </a:lnTo>
                      <a:lnTo>
                        <a:pt x="29299" y="32554"/>
                      </a:lnTo>
                      <a:lnTo>
                        <a:pt x="12370" y="32554"/>
                      </a:lnTo>
                      <a:lnTo>
                        <a:pt x="14324" y="24741"/>
                      </a:lnTo>
                      <a:lnTo>
                        <a:pt x="30601" y="24741"/>
                      </a:lnTo>
                      <a:lnTo>
                        <a:pt x="33205" y="16928"/>
                      </a:lnTo>
                      <a:lnTo>
                        <a:pt x="16928" y="16928"/>
                      </a:lnTo>
                      <a:lnTo>
                        <a:pt x="18881" y="9766"/>
                      </a:lnTo>
                      <a:lnTo>
                        <a:pt x="35809" y="9766"/>
                      </a:lnTo>
                      <a:lnTo>
                        <a:pt x="38414" y="0"/>
                      </a:lnTo>
                      <a:lnTo>
                        <a:pt x="12370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0" name="Полилиния: фигура 429">
                  <a:extLst>
                    <a:ext uri="{FF2B5EF4-FFF2-40B4-BE49-F238E27FC236}">
                      <a16:creationId xmlns:a16="http://schemas.microsoft.com/office/drawing/2014/main" id="{4AFA4532-809E-4532-8C4E-3D6A44833245}"/>
                    </a:ext>
                  </a:extLst>
                </p:cNvPr>
                <p:cNvSpPr/>
                <p:nvPr/>
              </p:nvSpPr>
              <p:spPr>
                <a:xfrm>
                  <a:off x="6854313" y="10010334"/>
                  <a:ext cx="43622" cy="42320"/>
                </a:xfrm>
                <a:custGeom>
                  <a:avLst/>
                  <a:gdLst>
                    <a:gd name="connsiteX0" fmla="*/ 10417 w 43622"/>
                    <a:gd name="connsiteY0" fmla="*/ 42320 h 42320"/>
                    <a:gd name="connsiteX1" fmla="*/ 20834 w 43622"/>
                    <a:gd name="connsiteY1" fmla="*/ 26043 h 42320"/>
                    <a:gd name="connsiteX2" fmla="*/ 21486 w 43622"/>
                    <a:gd name="connsiteY2" fmla="*/ 42320 h 42320"/>
                    <a:gd name="connsiteX3" fmla="*/ 32554 w 43622"/>
                    <a:gd name="connsiteY3" fmla="*/ 42320 h 42320"/>
                    <a:gd name="connsiteX4" fmla="*/ 29950 w 43622"/>
                    <a:gd name="connsiteY4" fmla="*/ 20183 h 42320"/>
                    <a:gd name="connsiteX5" fmla="*/ 43622 w 43622"/>
                    <a:gd name="connsiteY5" fmla="*/ 0 h 42320"/>
                    <a:gd name="connsiteX6" fmla="*/ 33205 w 43622"/>
                    <a:gd name="connsiteY6" fmla="*/ 0 h 42320"/>
                    <a:gd name="connsiteX7" fmla="*/ 24090 w 43622"/>
                    <a:gd name="connsiteY7" fmla="*/ 14975 h 42320"/>
                    <a:gd name="connsiteX8" fmla="*/ 23439 w 43622"/>
                    <a:gd name="connsiteY8" fmla="*/ 0 h 42320"/>
                    <a:gd name="connsiteX9" fmla="*/ 13022 w 43622"/>
                    <a:gd name="connsiteY9" fmla="*/ 0 h 42320"/>
                    <a:gd name="connsiteX10" fmla="*/ 14975 w 43622"/>
                    <a:gd name="connsiteY10" fmla="*/ 20183 h 42320"/>
                    <a:gd name="connsiteX11" fmla="*/ 0 w 43622"/>
                    <a:gd name="connsiteY11" fmla="*/ 4232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622" h="42320">
                      <a:moveTo>
                        <a:pt x="10417" y="42320"/>
                      </a:moveTo>
                      <a:lnTo>
                        <a:pt x="20834" y="26043"/>
                      </a:lnTo>
                      <a:lnTo>
                        <a:pt x="21486" y="42320"/>
                      </a:lnTo>
                      <a:lnTo>
                        <a:pt x="32554" y="42320"/>
                      </a:lnTo>
                      <a:lnTo>
                        <a:pt x="29950" y="20183"/>
                      </a:lnTo>
                      <a:lnTo>
                        <a:pt x="43622" y="0"/>
                      </a:lnTo>
                      <a:lnTo>
                        <a:pt x="33205" y="0"/>
                      </a:lnTo>
                      <a:lnTo>
                        <a:pt x="24090" y="14975"/>
                      </a:lnTo>
                      <a:lnTo>
                        <a:pt x="23439" y="0"/>
                      </a:lnTo>
                      <a:lnTo>
                        <a:pt x="13022" y="0"/>
                      </a:lnTo>
                      <a:lnTo>
                        <a:pt x="14975" y="20183"/>
                      </a:lnTo>
                      <a:lnTo>
                        <a:pt x="0" y="4232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1" name="Полилиния: фигура 430">
                  <a:extLst>
                    <a:ext uri="{FF2B5EF4-FFF2-40B4-BE49-F238E27FC236}">
                      <a16:creationId xmlns:a16="http://schemas.microsoft.com/office/drawing/2014/main" id="{D05244EF-6A27-B203-0D7A-7E018C9B4FCE}"/>
                    </a:ext>
                  </a:extLst>
                </p:cNvPr>
                <p:cNvSpPr/>
                <p:nvPr/>
              </p:nvSpPr>
              <p:spPr>
                <a:xfrm>
                  <a:off x="6896633" y="10010334"/>
                  <a:ext cx="30600" cy="42320"/>
                </a:xfrm>
                <a:custGeom>
                  <a:avLst/>
                  <a:gdLst>
                    <a:gd name="connsiteX0" fmla="*/ 651 w 30600"/>
                    <a:gd name="connsiteY0" fmla="*/ 9766 h 42320"/>
                    <a:gd name="connsiteX1" fmla="*/ 9766 w 30600"/>
                    <a:gd name="connsiteY1" fmla="*/ 9766 h 42320"/>
                    <a:gd name="connsiteX2" fmla="*/ 0 w 30600"/>
                    <a:gd name="connsiteY2" fmla="*/ 42320 h 42320"/>
                    <a:gd name="connsiteX3" fmla="*/ 9766 w 30600"/>
                    <a:gd name="connsiteY3" fmla="*/ 42320 h 42320"/>
                    <a:gd name="connsiteX4" fmla="*/ 18881 w 30600"/>
                    <a:gd name="connsiteY4" fmla="*/ 9766 h 42320"/>
                    <a:gd name="connsiteX5" fmla="*/ 27996 w 30600"/>
                    <a:gd name="connsiteY5" fmla="*/ 9766 h 42320"/>
                    <a:gd name="connsiteX6" fmla="*/ 30601 w 30600"/>
                    <a:gd name="connsiteY6" fmla="*/ 0 h 42320"/>
                    <a:gd name="connsiteX7" fmla="*/ 3255 w 30600"/>
                    <a:gd name="connsiteY7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600" h="42320">
                      <a:moveTo>
                        <a:pt x="651" y="9766"/>
                      </a:moveTo>
                      <a:lnTo>
                        <a:pt x="9766" y="9766"/>
                      </a:lnTo>
                      <a:lnTo>
                        <a:pt x="0" y="42320"/>
                      </a:lnTo>
                      <a:lnTo>
                        <a:pt x="9766" y="42320"/>
                      </a:lnTo>
                      <a:lnTo>
                        <a:pt x="18881" y="9766"/>
                      </a:lnTo>
                      <a:lnTo>
                        <a:pt x="27996" y="9766"/>
                      </a:lnTo>
                      <a:lnTo>
                        <a:pt x="30601" y="0"/>
                      </a:lnTo>
                      <a:lnTo>
                        <a:pt x="3255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" name="Полилиния: фигура 431">
                  <a:extLst>
                    <a:ext uri="{FF2B5EF4-FFF2-40B4-BE49-F238E27FC236}">
                      <a16:creationId xmlns:a16="http://schemas.microsoft.com/office/drawing/2014/main" id="{09A764E0-25D4-E6C4-4FAD-E209BA820C9F}"/>
                    </a:ext>
                  </a:extLst>
                </p:cNvPr>
                <p:cNvSpPr/>
                <p:nvPr/>
              </p:nvSpPr>
              <p:spPr>
                <a:xfrm>
                  <a:off x="6918770" y="10010334"/>
                  <a:ext cx="37367" cy="42971"/>
                </a:xfrm>
                <a:custGeom>
                  <a:avLst/>
                  <a:gdLst>
                    <a:gd name="connsiteX0" fmla="*/ 26043 w 37367"/>
                    <a:gd name="connsiteY0" fmla="*/ 0 h 42971"/>
                    <a:gd name="connsiteX1" fmla="*/ 12370 w 37367"/>
                    <a:gd name="connsiteY1" fmla="*/ 0 h 42971"/>
                    <a:gd name="connsiteX2" fmla="*/ 0 w 37367"/>
                    <a:gd name="connsiteY2" fmla="*/ 42320 h 42971"/>
                    <a:gd name="connsiteX3" fmla="*/ 9115 w 37367"/>
                    <a:gd name="connsiteY3" fmla="*/ 42320 h 42971"/>
                    <a:gd name="connsiteX4" fmla="*/ 12370 w 37367"/>
                    <a:gd name="connsiteY4" fmla="*/ 29950 h 42971"/>
                    <a:gd name="connsiteX5" fmla="*/ 17579 w 37367"/>
                    <a:gd name="connsiteY5" fmla="*/ 29950 h 42971"/>
                    <a:gd name="connsiteX6" fmla="*/ 20183 w 37367"/>
                    <a:gd name="connsiteY6" fmla="*/ 31252 h 42971"/>
                    <a:gd name="connsiteX7" fmla="*/ 20183 w 37367"/>
                    <a:gd name="connsiteY7" fmla="*/ 35158 h 42971"/>
                    <a:gd name="connsiteX8" fmla="*/ 18230 w 37367"/>
                    <a:gd name="connsiteY8" fmla="*/ 42971 h 42971"/>
                    <a:gd name="connsiteX9" fmla="*/ 27345 w 37367"/>
                    <a:gd name="connsiteY9" fmla="*/ 42971 h 42971"/>
                    <a:gd name="connsiteX10" fmla="*/ 29950 w 37367"/>
                    <a:gd name="connsiteY10" fmla="*/ 34507 h 42971"/>
                    <a:gd name="connsiteX11" fmla="*/ 29950 w 37367"/>
                    <a:gd name="connsiteY11" fmla="*/ 28647 h 42971"/>
                    <a:gd name="connsiteX12" fmla="*/ 25392 w 37367"/>
                    <a:gd name="connsiteY12" fmla="*/ 26043 h 42971"/>
                    <a:gd name="connsiteX13" fmla="*/ 31252 w 37367"/>
                    <a:gd name="connsiteY13" fmla="*/ 23439 h 42971"/>
                    <a:gd name="connsiteX14" fmla="*/ 35158 w 37367"/>
                    <a:gd name="connsiteY14" fmla="*/ 16928 h 42971"/>
                    <a:gd name="connsiteX15" fmla="*/ 36460 w 37367"/>
                    <a:gd name="connsiteY15" fmla="*/ 13673 h 42971"/>
                    <a:gd name="connsiteX16" fmla="*/ 35809 w 37367"/>
                    <a:gd name="connsiteY16" fmla="*/ 4558 h 42971"/>
                    <a:gd name="connsiteX17" fmla="*/ 26043 w 37367"/>
                    <a:gd name="connsiteY17" fmla="*/ 0 h 42971"/>
                    <a:gd name="connsiteX18" fmla="*/ 26043 w 37367"/>
                    <a:gd name="connsiteY18" fmla="*/ 14324 h 42971"/>
                    <a:gd name="connsiteX19" fmla="*/ 25392 w 37367"/>
                    <a:gd name="connsiteY19" fmla="*/ 15626 h 42971"/>
                    <a:gd name="connsiteX20" fmla="*/ 23439 w 37367"/>
                    <a:gd name="connsiteY20" fmla="*/ 19532 h 42971"/>
                    <a:gd name="connsiteX21" fmla="*/ 20183 w 37367"/>
                    <a:gd name="connsiteY21" fmla="*/ 20834 h 42971"/>
                    <a:gd name="connsiteX22" fmla="*/ 14975 w 37367"/>
                    <a:gd name="connsiteY22" fmla="*/ 20834 h 42971"/>
                    <a:gd name="connsiteX23" fmla="*/ 18230 w 37367"/>
                    <a:gd name="connsiteY23" fmla="*/ 9766 h 42971"/>
                    <a:gd name="connsiteX24" fmla="*/ 23439 w 37367"/>
                    <a:gd name="connsiteY24" fmla="*/ 9766 h 42971"/>
                    <a:gd name="connsiteX25" fmla="*/ 26043 w 37367"/>
                    <a:gd name="connsiteY25" fmla="*/ 11068 h 42971"/>
                    <a:gd name="connsiteX26" fmla="*/ 26043 w 37367"/>
                    <a:gd name="connsiteY26" fmla="*/ 14324 h 42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7367" h="42971">
                      <a:moveTo>
                        <a:pt x="26043" y="0"/>
                      </a:moveTo>
                      <a:lnTo>
                        <a:pt x="12370" y="0"/>
                      </a:lnTo>
                      <a:lnTo>
                        <a:pt x="0" y="42320"/>
                      </a:lnTo>
                      <a:lnTo>
                        <a:pt x="9115" y="42320"/>
                      </a:lnTo>
                      <a:lnTo>
                        <a:pt x="12370" y="29950"/>
                      </a:lnTo>
                      <a:lnTo>
                        <a:pt x="17579" y="29950"/>
                      </a:lnTo>
                      <a:cubicBezTo>
                        <a:pt x="18881" y="29950"/>
                        <a:pt x="20183" y="30601"/>
                        <a:pt x="20183" y="31252"/>
                      </a:cubicBezTo>
                      <a:cubicBezTo>
                        <a:pt x="20834" y="31903"/>
                        <a:pt x="20183" y="33205"/>
                        <a:pt x="20183" y="35158"/>
                      </a:cubicBezTo>
                      <a:lnTo>
                        <a:pt x="18230" y="42971"/>
                      </a:lnTo>
                      <a:lnTo>
                        <a:pt x="27345" y="42971"/>
                      </a:lnTo>
                      <a:lnTo>
                        <a:pt x="29950" y="34507"/>
                      </a:lnTo>
                      <a:cubicBezTo>
                        <a:pt x="30601" y="31903"/>
                        <a:pt x="30601" y="29950"/>
                        <a:pt x="29950" y="28647"/>
                      </a:cubicBezTo>
                      <a:cubicBezTo>
                        <a:pt x="29299" y="27345"/>
                        <a:pt x="27996" y="26043"/>
                        <a:pt x="25392" y="26043"/>
                      </a:cubicBezTo>
                      <a:cubicBezTo>
                        <a:pt x="27996" y="25392"/>
                        <a:pt x="29299" y="24741"/>
                        <a:pt x="31252" y="23439"/>
                      </a:cubicBezTo>
                      <a:cubicBezTo>
                        <a:pt x="32554" y="22137"/>
                        <a:pt x="33856" y="19532"/>
                        <a:pt x="35158" y="16928"/>
                      </a:cubicBezTo>
                      <a:lnTo>
                        <a:pt x="36460" y="13673"/>
                      </a:lnTo>
                      <a:cubicBezTo>
                        <a:pt x="37762" y="9115"/>
                        <a:pt x="37762" y="6511"/>
                        <a:pt x="35809" y="4558"/>
                      </a:cubicBezTo>
                      <a:cubicBezTo>
                        <a:pt x="34507" y="1302"/>
                        <a:pt x="31252" y="0"/>
                        <a:pt x="26043" y="0"/>
                      </a:cubicBezTo>
                      <a:close/>
                      <a:moveTo>
                        <a:pt x="26043" y="14324"/>
                      </a:moveTo>
                      <a:lnTo>
                        <a:pt x="25392" y="15626"/>
                      </a:lnTo>
                      <a:cubicBezTo>
                        <a:pt x="24741" y="17579"/>
                        <a:pt x="24090" y="18881"/>
                        <a:pt x="23439" y="19532"/>
                      </a:cubicBezTo>
                      <a:cubicBezTo>
                        <a:pt x="22788" y="20183"/>
                        <a:pt x="21486" y="20834"/>
                        <a:pt x="20183" y="20834"/>
                      </a:cubicBezTo>
                      <a:lnTo>
                        <a:pt x="14975" y="20834"/>
                      </a:lnTo>
                      <a:lnTo>
                        <a:pt x="18230" y="9766"/>
                      </a:lnTo>
                      <a:lnTo>
                        <a:pt x="23439" y="9766"/>
                      </a:lnTo>
                      <a:cubicBezTo>
                        <a:pt x="24741" y="9766"/>
                        <a:pt x="26043" y="10417"/>
                        <a:pt x="26043" y="11068"/>
                      </a:cubicBezTo>
                      <a:cubicBezTo>
                        <a:pt x="26694" y="11068"/>
                        <a:pt x="26694" y="12370"/>
                        <a:pt x="26043" y="14324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" name="Полилиния: фигура 432">
                  <a:extLst>
                    <a:ext uri="{FF2B5EF4-FFF2-40B4-BE49-F238E27FC236}">
                      <a16:creationId xmlns:a16="http://schemas.microsoft.com/office/drawing/2014/main" id="{062D70EE-44CE-EC1C-3171-E73250695C6C}"/>
                    </a:ext>
                  </a:extLst>
                </p:cNvPr>
                <p:cNvSpPr/>
                <p:nvPr/>
              </p:nvSpPr>
              <p:spPr>
                <a:xfrm>
                  <a:off x="6951324" y="10010334"/>
                  <a:ext cx="37762" cy="42320"/>
                </a:xfrm>
                <a:custGeom>
                  <a:avLst/>
                  <a:gdLst>
                    <a:gd name="connsiteX0" fmla="*/ 0 w 37762"/>
                    <a:gd name="connsiteY0" fmla="*/ 42320 h 42320"/>
                    <a:gd name="connsiteX1" fmla="*/ 26043 w 37762"/>
                    <a:gd name="connsiteY1" fmla="*/ 42320 h 42320"/>
                    <a:gd name="connsiteX2" fmla="*/ 28647 w 37762"/>
                    <a:gd name="connsiteY2" fmla="*/ 32554 h 42320"/>
                    <a:gd name="connsiteX3" fmla="*/ 11719 w 37762"/>
                    <a:gd name="connsiteY3" fmla="*/ 32554 h 42320"/>
                    <a:gd name="connsiteX4" fmla="*/ 14324 w 37762"/>
                    <a:gd name="connsiteY4" fmla="*/ 24741 h 42320"/>
                    <a:gd name="connsiteX5" fmla="*/ 29950 w 37762"/>
                    <a:gd name="connsiteY5" fmla="*/ 24741 h 42320"/>
                    <a:gd name="connsiteX6" fmla="*/ 32554 w 37762"/>
                    <a:gd name="connsiteY6" fmla="*/ 16928 h 42320"/>
                    <a:gd name="connsiteX7" fmla="*/ 16277 w 37762"/>
                    <a:gd name="connsiteY7" fmla="*/ 16928 h 42320"/>
                    <a:gd name="connsiteX8" fmla="*/ 18881 w 37762"/>
                    <a:gd name="connsiteY8" fmla="*/ 9766 h 42320"/>
                    <a:gd name="connsiteX9" fmla="*/ 35158 w 37762"/>
                    <a:gd name="connsiteY9" fmla="*/ 9766 h 42320"/>
                    <a:gd name="connsiteX10" fmla="*/ 37762 w 37762"/>
                    <a:gd name="connsiteY10" fmla="*/ 0 h 42320"/>
                    <a:gd name="connsiteX11" fmla="*/ 12370 w 37762"/>
                    <a:gd name="connsiteY11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762" h="42320">
                      <a:moveTo>
                        <a:pt x="0" y="42320"/>
                      </a:moveTo>
                      <a:lnTo>
                        <a:pt x="26043" y="42320"/>
                      </a:lnTo>
                      <a:lnTo>
                        <a:pt x="28647" y="32554"/>
                      </a:lnTo>
                      <a:lnTo>
                        <a:pt x="11719" y="32554"/>
                      </a:lnTo>
                      <a:lnTo>
                        <a:pt x="14324" y="24741"/>
                      </a:lnTo>
                      <a:lnTo>
                        <a:pt x="29950" y="24741"/>
                      </a:lnTo>
                      <a:lnTo>
                        <a:pt x="32554" y="16928"/>
                      </a:lnTo>
                      <a:lnTo>
                        <a:pt x="16277" y="16928"/>
                      </a:lnTo>
                      <a:lnTo>
                        <a:pt x="18881" y="9766"/>
                      </a:lnTo>
                      <a:lnTo>
                        <a:pt x="35158" y="9766"/>
                      </a:lnTo>
                      <a:lnTo>
                        <a:pt x="37762" y="0"/>
                      </a:lnTo>
                      <a:lnTo>
                        <a:pt x="12370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" name="Полилиния: фигура 433">
                  <a:extLst>
                    <a:ext uri="{FF2B5EF4-FFF2-40B4-BE49-F238E27FC236}">
                      <a16:creationId xmlns:a16="http://schemas.microsoft.com/office/drawing/2014/main" id="{22687E0E-7866-E024-A27D-D3D9EB617B5C}"/>
                    </a:ext>
                  </a:extLst>
                </p:cNvPr>
                <p:cNvSpPr/>
                <p:nvPr/>
              </p:nvSpPr>
              <p:spPr>
                <a:xfrm>
                  <a:off x="6982575" y="10010334"/>
                  <a:ext cx="52737" cy="42320"/>
                </a:xfrm>
                <a:custGeom>
                  <a:avLst/>
                  <a:gdLst>
                    <a:gd name="connsiteX0" fmla="*/ 12370 w 52737"/>
                    <a:gd name="connsiteY0" fmla="*/ 0 h 42320"/>
                    <a:gd name="connsiteX1" fmla="*/ 0 w 52737"/>
                    <a:gd name="connsiteY1" fmla="*/ 42320 h 42320"/>
                    <a:gd name="connsiteX2" fmla="*/ 9115 w 52737"/>
                    <a:gd name="connsiteY2" fmla="*/ 42320 h 42320"/>
                    <a:gd name="connsiteX3" fmla="*/ 17579 w 52737"/>
                    <a:gd name="connsiteY3" fmla="*/ 11068 h 42320"/>
                    <a:gd name="connsiteX4" fmla="*/ 15626 w 52737"/>
                    <a:gd name="connsiteY4" fmla="*/ 42320 h 42320"/>
                    <a:gd name="connsiteX5" fmla="*/ 24741 w 52737"/>
                    <a:gd name="connsiteY5" fmla="*/ 42320 h 42320"/>
                    <a:gd name="connsiteX6" fmla="*/ 41018 w 52737"/>
                    <a:gd name="connsiteY6" fmla="*/ 11068 h 42320"/>
                    <a:gd name="connsiteX7" fmla="*/ 31903 w 52737"/>
                    <a:gd name="connsiteY7" fmla="*/ 42320 h 42320"/>
                    <a:gd name="connsiteX8" fmla="*/ 41018 w 52737"/>
                    <a:gd name="connsiteY8" fmla="*/ 42320 h 42320"/>
                    <a:gd name="connsiteX9" fmla="*/ 52737 w 52737"/>
                    <a:gd name="connsiteY9" fmla="*/ 0 h 42320"/>
                    <a:gd name="connsiteX10" fmla="*/ 39716 w 52737"/>
                    <a:gd name="connsiteY10" fmla="*/ 0 h 42320"/>
                    <a:gd name="connsiteX11" fmla="*/ 23439 w 52737"/>
                    <a:gd name="connsiteY11" fmla="*/ 30601 h 42320"/>
                    <a:gd name="connsiteX12" fmla="*/ 25392 w 52737"/>
                    <a:gd name="connsiteY12" fmla="*/ 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2737" h="42320">
                      <a:moveTo>
                        <a:pt x="12370" y="0"/>
                      </a:moveTo>
                      <a:lnTo>
                        <a:pt x="0" y="42320"/>
                      </a:lnTo>
                      <a:lnTo>
                        <a:pt x="9115" y="42320"/>
                      </a:lnTo>
                      <a:lnTo>
                        <a:pt x="17579" y="11068"/>
                      </a:lnTo>
                      <a:lnTo>
                        <a:pt x="15626" y="42320"/>
                      </a:lnTo>
                      <a:lnTo>
                        <a:pt x="24741" y="42320"/>
                      </a:lnTo>
                      <a:lnTo>
                        <a:pt x="41018" y="11068"/>
                      </a:lnTo>
                      <a:lnTo>
                        <a:pt x="31903" y="42320"/>
                      </a:lnTo>
                      <a:lnTo>
                        <a:pt x="41018" y="42320"/>
                      </a:lnTo>
                      <a:lnTo>
                        <a:pt x="52737" y="0"/>
                      </a:lnTo>
                      <a:lnTo>
                        <a:pt x="39716" y="0"/>
                      </a:lnTo>
                      <a:lnTo>
                        <a:pt x="23439" y="30601"/>
                      </a:lnTo>
                      <a:lnTo>
                        <a:pt x="25392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" name="Полилиния: фигура 434">
                  <a:extLst>
                    <a:ext uri="{FF2B5EF4-FFF2-40B4-BE49-F238E27FC236}">
                      <a16:creationId xmlns:a16="http://schemas.microsoft.com/office/drawing/2014/main" id="{F49F151E-8356-D6AB-E305-D262B64E7097}"/>
                    </a:ext>
                  </a:extLst>
                </p:cNvPr>
                <p:cNvSpPr/>
                <p:nvPr/>
              </p:nvSpPr>
              <p:spPr>
                <a:xfrm>
                  <a:off x="7029453" y="10010334"/>
                  <a:ext cx="37762" cy="42320"/>
                </a:xfrm>
                <a:custGeom>
                  <a:avLst/>
                  <a:gdLst>
                    <a:gd name="connsiteX0" fmla="*/ 35158 w 37762"/>
                    <a:gd name="connsiteY0" fmla="*/ 9766 h 42320"/>
                    <a:gd name="connsiteX1" fmla="*/ 37762 w 37762"/>
                    <a:gd name="connsiteY1" fmla="*/ 0 h 42320"/>
                    <a:gd name="connsiteX2" fmla="*/ 11719 w 37762"/>
                    <a:gd name="connsiteY2" fmla="*/ 0 h 42320"/>
                    <a:gd name="connsiteX3" fmla="*/ 0 w 37762"/>
                    <a:gd name="connsiteY3" fmla="*/ 42320 h 42320"/>
                    <a:gd name="connsiteX4" fmla="*/ 26043 w 37762"/>
                    <a:gd name="connsiteY4" fmla="*/ 42320 h 42320"/>
                    <a:gd name="connsiteX5" fmla="*/ 28647 w 37762"/>
                    <a:gd name="connsiteY5" fmla="*/ 32554 h 42320"/>
                    <a:gd name="connsiteX6" fmla="*/ 11719 w 37762"/>
                    <a:gd name="connsiteY6" fmla="*/ 32554 h 42320"/>
                    <a:gd name="connsiteX7" fmla="*/ 13673 w 37762"/>
                    <a:gd name="connsiteY7" fmla="*/ 24741 h 42320"/>
                    <a:gd name="connsiteX8" fmla="*/ 29950 w 37762"/>
                    <a:gd name="connsiteY8" fmla="*/ 24741 h 42320"/>
                    <a:gd name="connsiteX9" fmla="*/ 32554 w 37762"/>
                    <a:gd name="connsiteY9" fmla="*/ 16928 h 42320"/>
                    <a:gd name="connsiteX10" fmla="*/ 16277 w 37762"/>
                    <a:gd name="connsiteY10" fmla="*/ 16928 h 42320"/>
                    <a:gd name="connsiteX11" fmla="*/ 18230 w 37762"/>
                    <a:gd name="connsiteY11" fmla="*/ 9766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762" h="42320">
                      <a:moveTo>
                        <a:pt x="35158" y="9766"/>
                      </a:moveTo>
                      <a:lnTo>
                        <a:pt x="37762" y="0"/>
                      </a:lnTo>
                      <a:lnTo>
                        <a:pt x="11719" y="0"/>
                      </a:lnTo>
                      <a:lnTo>
                        <a:pt x="0" y="42320"/>
                      </a:lnTo>
                      <a:lnTo>
                        <a:pt x="26043" y="42320"/>
                      </a:lnTo>
                      <a:lnTo>
                        <a:pt x="28647" y="32554"/>
                      </a:lnTo>
                      <a:lnTo>
                        <a:pt x="11719" y="32554"/>
                      </a:lnTo>
                      <a:lnTo>
                        <a:pt x="13673" y="24741"/>
                      </a:lnTo>
                      <a:lnTo>
                        <a:pt x="29950" y="24741"/>
                      </a:lnTo>
                      <a:lnTo>
                        <a:pt x="32554" y="16928"/>
                      </a:lnTo>
                      <a:lnTo>
                        <a:pt x="16277" y="16928"/>
                      </a:lnTo>
                      <a:lnTo>
                        <a:pt x="18230" y="9766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6" name="Полилиния: фигура 435">
                  <a:extLst>
                    <a:ext uri="{FF2B5EF4-FFF2-40B4-BE49-F238E27FC236}">
                      <a16:creationId xmlns:a16="http://schemas.microsoft.com/office/drawing/2014/main" id="{7E4C59C6-5DBC-2CDB-8064-06E4954024D2}"/>
                    </a:ext>
                  </a:extLst>
                </p:cNvPr>
                <p:cNvSpPr/>
                <p:nvPr/>
              </p:nvSpPr>
              <p:spPr>
                <a:xfrm>
                  <a:off x="6810040" y="10063072"/>
                  <a:ext cx="37436" cy="42320"/>
                </a:xfrm>
                <a:custGeom>
                  <a:avLst/>
                  <a:gdLst>
                    <a:gd name="connsiteX0" fmla="*/ 0 w 37436"/>
                    <a:gd name="connsiteY0" fmla="*/ 42320 h 42320"/>
                    <a:gd name="connsiteX1" fmla="*/ 9115 w 37436"/>
                    <a:gd name="connsiteY1" fmla="*/ 42320 h 42320"/>
                    <a:gd name="connsiteX2" fmla="*/ 12370 w 37436"/>
                    <a:gd name="connsiteY2" fmla="*/ 31252 h 42320"/>
                    <a:gd name="connsiteX3" fmla="*/ 19532 w 37436"/>
                    <a:gd name="connsiteY3" fmla="*/ 31252 h 42320"/>
                    <a:gd name="connsiteX4" fmla="*/ 29950 w 37436"/>
                    <a:gd name="connsiteY4" fmla="*/ 27996 h 42320"/>
                    <a:gd name="connsiteX5" fmla="*/ 35809 w 37436"/>
                    <a:gd name="connsiteY5" fmla="*/ 16928 h 42320"/>
                    <a:gd name="connsiteX6" fmla="*/ 36460 w 37436"/>
                    <a:gd name="connsiteY6" fmla="*/ 14324 h 42320"/>
                    <a:gd name="connsiteX7" fmla="*/ 36460 w 37436"/>
                    <a:gd name="connsiteY7" fmla="*/ 3255 h 42320"/>
                    <a:gd name="connsiteX8" fmla="*/ 27996 w 37436"/>
                    <a:gd name="connsiteY8" fmla="*/ 0 h 42320"/>
                    <a:gd name="connsiteX9" fmla="*/ 11719 w 37436"/>
                    <a:gd name="connsiteY9" fmla="*/ 0 h 42320"/>
                    <a:gd name="connsiteX10" fmla="*/ 0 w 37436"/>
                    <a:gd name="connsiteY10" fmla="*/ 42320 h 42320"/>
                    <a:gd name="connsiteX11" fmla="*/ 18881 w 37436"/>
                    <a:gd name="connsiteY11" fmla="*/ 9766 h 42320"/>
                    <a:gd name="connsiteX12" fmla="*/ 24741 w 37436"/>
                    <a:gd name="connsiteY12" fmla="*/ 9766 h 42320"/>
                    <a:gd name="connsiteX13" fmla="*/ 27345 w 37436"/>
                    <a:gd name="connsiteY13" fmla="*/ 11068 h 42320"/>
                    <a:gd name="connsiteX14" fmla="*/ 27345 w 37436"/>
                    <a:gd name="connsiteY14" fmla="*/ 14324 h 42320"/>
                    <a:gd name="connsiteX15" fmla="*/ 26694 w 37436"/>
                    <a:gd name="connsiteY15" fmla="*/ 16928 h 42320"/>
                    <a:gd name="connsiteX16" fmla="*/ 24741 w 37436"/>
                    <a:gd name="connsiteY16" fmla="*/ 20835 h 42320"/>
                    <a:gd name="connsiteX17" fmla="*/ 21486 w 37436"/>
                    <a:gd name="connsiteY17" fmla="*/ 22137 h 42320"/>
                    <a:gd name="connsiteX18" fmla="*/ 14975 w 37436"/>
                    <a:gd name="connsiteY18" fmla="*/ 22137 h 42320"/>
                    <a:gd name="connsiteX19" fmla="*/ 18881 w 37436"/>
                    <a:gd name="connsiteY19" fmla="*/ 9766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7436" h="42320">
                      <a:moveTo>
                        <a:pt x="0" y="42320"/>
                      </a:moveTo>
                      <a:lnTo>
                        <a:pt x="9115" y="42320"/>
                      </a:lnTo>
                      <a:lnTo>
                        <a:pt x="12370" y="31252"/>
                      </a:lnTo>
                      <a:lnTo>
                        <a:pt x="19532" y="31252"/>
                      </a:lnTo>
                      <a:cubicBezTo>
                        <a:pt x="24090" y="31252"/>
                        <a:pt x="27345" y="29950"/>
                        <a:pt x="29950" y="27996"/>
                      </a:cubicBezTo>
                      <a:cubicBezTo>
                        <a:pt x="32554" y="26043"/>
                        <a:pt x="34507" y="22137"/>
                        <a:pt x="35809" y="16928"/>
                      </a:cubicBezTo>
                      <a:lnTo>
                        <a:pt x="36460" y="14324"/>
                      </a:lnTo>
                      <a:cubicBezTo>
                        <a:pt x="37763" y="9115"/>
                        <a:pt x="37763" y="5860"/>
                        <a:pt x="36460" y="3255"/>
                      </a:cubicBezTo>
                      <a:cubicBezTo>
                        <a:pt x="35158" y="1302"/>
                        <a:pt x="31903" y="0"/>
                        <a:pt x="27996" y="0"/>
                      </a:cubicBezTo>
                      <a:lnTo>
                        <a:pt x="11719" y="0"/>
                      </a:lnTo>
                      <a:lnTo>
                        <a:pt x="0" y="42320"/>
                      </a:lnTo>
                      <a:close/>
                      <a:moveTo>
                        <a:pt x="18881" y="9766"/>
                      </a:moveTo>
                      <a:lnTo>
                        <a:pt x="24741" y="9766"/>
                      </a:lnTo>
                      <a:cubicBezTo>
                        <a:pt x="26043" y="9766"/>
                        <a:pt x="27345" y="10417"/>
                        <a:pt x="27345" y="11068"/>
                      </a:cubicBezTo>
                      <a:cubicBezTo>
                        <a:pt x="27996" y="11719"/>
                        <a:pt x="27996" y="13022"/>
                        <a:pt x="27345" y="14324"/>
                      </a:cubicBezTo>
                      <a:lnTo>
                        <a:pt x="26694" y="16928"/>
                      </a:lnTo>
                      <a:cubicBezTo>
                        <a:pt x="26043" y="18881"/>
                        <a:pt x="25392" y="20183"/>
                        <a:pt x="24741" y="20835"/>
                      </a:cubicBezTo>
                      <a:cubicBezTo>
                        <a:pt x="24090" y="21486"/>
                        <a:pt x="22788" y="22137"/>
                        <a:pt x="21486" y="22137"/>
                      </a:cubicBezTo>
                      <a:lnTo>
                        <a:pt x="14975" y="22137"/>
                      </a:lnTo>
                      <a:lnTo>
                        <a:pt x="18881" y="9766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" name="Полилиния: фигура 436">
                  <a:extLst>
                    <a:ext uri="{FF2B5EF4-FFF2-40B4-BE49-F238E27FC236}">
                      <a16:creationId xmlns:a16="http://schemas.microsoft.com/office/drawing/2014/main" id="{007B3F2E-80BC-0BBD-D47D-6370F7CE4573}"/>
                    </a:ext>
                  </a:extLst>
                </p:cNvPr>
                <p:cNvSpPr/>
                <p:nvPr/>
              </p:nvSpPr>
              <p:spPr>
                <a:xfrm>
                  <a:off x="6845593" y="10063072"/>
                  <a:ext cx="36322" cy="43622"/>
                </a:xfrm>
                <a:custGeom>
                  <a:avLst/>
                  <a:gdLst>
                    <a:gd name="connsiteX0" fmla="*/ 26300 w 36322"/>
                    <a:gd name="connsiteY0" fmla="*/ 0 h 43622"/>
                    <a:gd name="connsiteX1" fmla="*/ 21742 w 36322"/>
                    <a:gd name="connsiteY1" fmla="*/ 0 h 43622"/>
                    <a:gd name="connsiteX2" fmla="*/ 10674 w 36322"/>
                    <a:gd name="connsiteY2" fmla="*/ 3906 h 43622"/>
                    <a:gd name="connsiteX3" fmla="*/ 4163 w 36322"/>
                    <a:gd name="connsiteY3" fmla="*/ 17579 h 43622"/>
                    <a:gd name="connsiteX4" fmla="*/ 1559 w 36322"/>
                    <a:gd name="connsiteY4" fmla="*/ 26043 h 43622"/>
                    <a:gd name="connsiteX5" fmla="*/ 908 w 36322"/>
                    <a:gd name="connsiteY5" fmla="*/ 39716 h 43622"/>
                    <a:gd name="connsiteX6" fmla="*/ 10023 w 36322"/>
                    <a:gd name="connsiteY6" fmla="*/ 43622 h 43622"/>
                    <a:gd name="connsiteX7" fmla="*/ 14580 w 36322"/>
                    <a:gd name="connsiteY7" fmla="*/ 43622 h 43622"/>
                    <a:gd name="connsiteX8" fmla="*/ 25648 w 36322"/>
                    <a:gd name="connsiteY8" fmla="*/ 39716 h 43622"/>
                    <a:gd name="connsiteX9" fmla="*/ 32159 w 36322"/>
                    <a:gd name="connsiteY9" fmla="*/ 26043 h 43622"/>
                    <a:gd name="connsiteX10" fmla="*/ 34764 w 36322"/>
                    <a:gd name="connsiteY10" fmla="*/ 17579 h 43622"/>
                    <a:gd name="connsiteX11" fmla="*/ 35415 w 36322"/>
                    <a:gd name="connsiteY11" fmla="*/ 3906 h 43622"/>
                    <a:gd name="connsiteX12" fmla="*/ 26300 w 36322"/>
                    <a:gd name="connsiteY12" fmla="*/ 0 h 43622"/>
                    <a:gd name="connsiteX13" fmla="*/ 24346 w 36322"/>
                    <a:gd name="connsiteY13" fmla="*/ 17579 h 43622"/>
                    <a:gd name="connsiteX14" fmla="*/ 22393 w 36322"/>
                    <a:gd name="connsiteY14" fmla="*/ 24741 h 43622"/>
                    <a:gd name="connsiteX15" fmla="*/ 19138 w 36322"/>
                    <a:gd name="connsiteY15" fmla="*/ 31252 h 43622"/>
                    <a:gd name="connsiteX16" fmla="*/ 14580 w 36322"/>
                    <a:gd name="connsiteY16" fmla="*/ 32554 h 43622"/>
                    <a:gd name="connsiteX17" fmla="*/ 12627 w 36322"/>
                    <a:gd name="connsiteY17" fmla="*/ 32554 h 43622"/>
                    <a:gd name="connsiteX18" fmla="*/ 8720 w 36322"/>
                    <a:gd name="connsiteY18" fmla="*/ 31252 h 43622"/>
                    <a:gd name="connsiteX19" fmla="*/ 10023 w 36322"/>
                    <a:gd name="connsiteY19" fmla="*/ 24741 h 43622"/>
                    <a:gd name="connsiteX20" fmla="*/ 11976 w 36322"/>
                    <a:gd name="connsiteY20" fmla="*/ 17579 h 43622"/>
                    <a:gd name="connsiteX21" fmla="*/ 15231 w 36322"/>
                    <a:gd name="connsiteY21" fmla="*/ 11068 h 43622"/>
                    <a:gd name="connsiteX22" fmla="*/ 19789 w 36322"/>
                    <a:gd name="connsiteY22" fmla="*/ 9766 h 43622"/>
                    <a:gd name="connsiteX23" fmla="*/ 21742 w 36322"/>
                    <a:gd name="connsiteY23" fmla="*/ 9766 h 43622"/>
                    <a:gd name="connsiteX24" fmla="*/ 25648 w 36322"/>
                    <a:gd name="connsiteY24" fmla="*/ 11068 h 43622"/>
                    <a:gd name="connsiteX25" fmla="*/ 24346 w 36322"/>
                    <a:gd name="connsiteY25" fmla="*/ 17579 h 43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6322" h="43622">
                      <a:moveTo>
                        <a:pt x="26300" y="0"/>
                      </a:moveTo>
                      <a:lnTo>
                        <a:pt x="21742" y="0"/>
                      </a:lnTo>
                      <a:cubicBezTo>
                        <a:pt x="17184" y="0"/>
                        <a:pt x="13278" y="1302"/>
                        <a:pt x="10674" y="3906"/>
                      </a:cubicBezTo>
                      <a:cubicBezTo>
                        <a:pt x="8069" y="6511"/>
                        <a:pt x="5465" y="11068"/>
                        <a:pt x="4163" y="17579"/>
                      </a:cubicBezTo>
                      <a:lnTo>
                        <a:pt x="1559" y="26043"/>
                      </a:lnTo>
                      <a:cubicBezTo>
                        <a:pt x="-395" y="32554"/>
                        <a:pt x="-395" y="37111"/>
                        <a:pt x="908" y="39716"/>
                      </a:cubicBezTo>
                      <a:cubicBezTo>
                        <a:pt x="2210" y="42320"/>
                        <a:pt x="5465" y="43622"/>
                        <a:pt x="10023" y="43622"/>
                      </a:cubicBezTo>
                      <a:lnTo>
                        <a:pt x="14580" y="43622"/>
                      </a:lnTo>
                      <a:cubicBezTo>
                        <a:pt x="19138" y="43622"/>
                        <a:pt x="23044" y="42320"/>
                        <a:pt x="25648" y="39716"/>
                      </a:cubicBezTo>
                      <a:cubicBezTo>
                        <a:pt x="28253" y="37111"/>
                        <a:pt x="30857" y="32554"/>
                        <a:pt x="32159" y="26043"/>
                      </a:cubicBezTo>
                      <a:lnTo>
                        <a:pt x="34764" y="17579"/>
                      </a:lnTo>
                      <a:cubicBezTo>
                        <a:pt x="36717" y="11068"/>
                        <a:pt x="36717" y="6511"/>
                        <a:pt x="35415" y="3906"/>
                      </a:cubicBezTo>
                      <a:cubicBezTo>
                        <a:pt x="34113" y="1302"/>
                        <a:pt x="30857" y="0"/>
                        <a:pt x="26300" y="0"/>
                      </a:cubicBezTo>
                      <a:close/>
                      <a:moveTo>
                        <a:pt x="24346" y="17579"/>
                      </a:moveTo>
                      <a:lnTo>
                        <a:pt x="22393" y="24741"/>
                      </a:lnTo>
                      <a:cubicBezTo>
                        <a:pt x="21091" y="27996"/>
                        <a:pt x="20440" y="30601"/>
                        <a:pt x="19138" y="31252"/>
                      </a:cubicBezTo>
                      <a:cubicBezTo>
                        <a:pt x="18487" y="31903"/>
                        <a:pt x="16533" y="32554"/>
                        <a:pt x="14580" y="32554"/>
                      </a:cubicBezTo>
                      <a:lnTo>
                        <a:pt x="12627" y="32554"/>
                      </a:lnTo>
                      <a:cubicBezTo>
                        <a:pt x="10674" y="32554"/>
                        <a:pt x="9372" y="31903"/>
                        <a:pt x="8720" y="31252"/>
                      </a:cubicBezTo>
                      <a:cubicBezTo>
                        <a:pt x="8069" y="30601"/>
                        <a:pt x="8720" y="27996"/>
                        <a:pt x="10023" y="24741"/>
                      </a:cubicBezTo>
                      <a:lnTo>
                        <a:pt x="11976" y="17579"/>
                      </a:lnTo>
                      <a:cubicBezTo>
                        <a:pt x="13278" y="13673"/>
                        <a:pt x="13929" y="11719"/>
                        <a:pt x="15231" y="11068"/>
                      </a:cubicBezTo>
                      <a:cubicBezTo>
                        <a:pt x="15882" y="10417"/>
                        <a:pt x="17836" y="9766"/>
                        <a:pt x="19789" y="9766"/>
                      </a:cubicBezTo>
                      <a:lnTo>
                        <a:pt x="21742" y="9766"/>
                      </a:lnTo>
                      <a:cubicBezTo>
                        <a:pt x="23695" y="9766"/>
                        <a:pt x="24997" y="10417"/>
                        <a:pt x="25648" y="11068"/>
                      </a:cubicBezTo>
                      <a:cubicBezTo>
                        <a:pt x="25648" y="12370"/>
                        <a:pt x="25648" y="14324"/>
                        <a:pt x="24346" y="17579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" name="Полилиния: фигура 437">
                  <a:extLst>
                    <a:ext uri="{FF2B5EF4-FFF2-40B4-BE49-F238E27FC236}">
                      <a16:creationId xmlns:a16="http://schemas.microsoft.com/office/drawing/2014/main" id="{F395DDC2-1333-A13C-6B32-4653DF7FA019}"/>
                    </a:ext>
                  </a:extLst>
                </p:cNvPr>
                <p:cNvSpPr/>
                <p:nvPr/>
              </p:nvSpPr>
              <p:spPr>
                <a:xfrm>
                  <a:off x="6880356" y="10063072"/>
                  <a:ext cx="52737" cy="42320"/>
                </a:xfrm>
                <a:custGeom>
                  <a:avLst/>
                  <a:gdLst>
                    <a:gd name="connsiteX0" fmla="*/ 35158 w 52737"/>
                    <a:gd name="connsiteY0" fmla="*/ 42320 h 42320"/>
                    <a:gd name="connsiteX1" fmla="*/ 52737 w 52737"/>
                    <a:gd name="connsiteY1" fmla="*/ 0 h 42320"/>
                    <a:gd name="connsiteX2" fmla="*/ 43622 w 52737"/>
                    <a:gd name="connsiteY2" fmla="*/ 0 h 42320"/>
                    <a:gd name="connsiteX3" fmla="*/ 30601 w 52737"/>
                    <a:gd name="connsiteY3" fmla="*/ 32554 h 42320"/>
                    <a:gd name="connsiteX4" fmla="*/ 35158 w 52737"/>
                    <a:gd name="connsiteY4" fmla="*/ 0 h 42320"/>
                    <a:gd name="connsiteX5" fmla="*/ 24741 w 52737"/>
                    <a:gd name="connsiteY5" fmla="*/ 0 h 42320"/>
                    <a:gd name="connsiteX6" fmla="*/ 10417 w 52737"/>
                    <a:gd name="connsiteY6" fmla="*/ 32554 h 42320"/>
                    <a:gd name="connsiteX7" fmla="*/ 16277 w 52737"/>
                    <a:gd name="connsiteY7" fmla="*/ 0 h 42320"/>
                    <a:gd name="connsiteX8" fmla="*/ 7162 w 52737"/>
                    <a:gd name="connsiteY8" fmla="*/ 0 h 42320"/>
                    <a:gd name="connsiteX9" fmla="*/ 0 w 52737"/>
                    <a:gd name="connsiteY9" fmla="*/ 42320 h 42320"/>
                    <a:gd name="connsiteX10" fmla="*/ 13673 w 52737"/>
                    <a:gd name="connsiteY10" fmla="*/ 42320 h 42320"/>
                    <a:gd name="connsiteX11" fmla="*/ 26043 w 52737"/>
                    <a:gd name="connsiteY11" fmla="*/ 13673 h 42320"/>
                    <a:gd name="connsiteX12" fmla="*/ 22137 w 52737"/>
                    <a:gd name="connsiteY12" fmla="*/ 42320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2737" h="42320">
                      <a:moveTo>
                        <a:pt x="35158" y="42320"/>
                      </a:moveTo>
                      <a:lnTo>
                        <a:pt x="52737" y="0"/>
                      </a:lnTo>
                      <a:lnTo>
                        <a:pt x="43622" y="0"/>
                      </a:lnTo>
                      <a:lnTo>
                        <a:pt x="30601" y="32554"/>
                      </a:lnTo>
                      <a:lnTo>
                        <a:pt x="35158" y="0"/>
                      </a:lnTo>
                      <a:lnTo>
                        <a:pt x="24741" y="0"/>
                      </a:lnTo>
                      <a:lnTo>
                        <a:pt x="10417" y="32554"/>
                      </a:lnTo>
                      <a:lnTo>
                        <a:pt x="16277" y="0"/>
                      </a:lnTo>
                      <a:lnTo>
                        <a:pt x="7162" y="0"/>
                      </a:lnTo>
                      <a:lnTo>
                        <a:pt x="0" y="42320"/>
                      </a:lnTo>
                      <a:lnTo>
                        <a:pt x="13673" y="42320"/>
                      </a:lnTo>
                      <a:lnTo>
                        <a:pt x="26043" y="13673"/>
                      </a:lnTo>
                      <a:lnTo>
                        <a:pt x="22137" y="4232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" name="Полилиния: фигура 438">
                  <a:extLst>
                    <a:ext uri="{FF2B5EF4-FFF2-40B4-BE49-F238E27FC236}">
                      <a16:creationId xmlns:a16="http://schemas.microsoft.com/office/drawing/2014/main" id="{991BD452-B45A-9236-0234-D196BF6A634E}"/>
                    </a:ext>
                  </a:extLst>
                </p:cNvPr>
                <p:cNvSpPr/>
                <p:nvPr/>
              </p:nvSpPr>
              <p:spPr>
                <a:xfrm>
                  <a:off x="6925280" y="10063072"/>
                  <a:ext cx="37762" cy="42320"/>
                </a:xfrm>
                <a:custGeom>
                  <a:avLst/>
                  <a:gdLst>
                    <a:gd name="connsiteX0" fmla="*/ 29950 w 37762"/>
                    <a:gd name="connsiteY0" fmla="*/ 24741 h 42320"/>
                    <a:gd name="connsiteX1" fmla="*/ 32554 w 37762"/>
                    <a:gd name="connsiteY1" fmla="*/ 16928 h 42320"/>
                    <a:gd name="connsiteX2" fmla="*/ 16277 w 37762"/>
                    <a:gd name="connsiteY2" fmla="*/ 16928 h 42320"/>
                    <a:gd name="connsiteX3" fmla="*/ 18230 w 37762"/>
                    <a:gd name="connsiteY3" fmla="*/ 9766 h 42320"/>
                    <a:gd name="connsiteX4" fmla="*/ 35158 w 37762"/>
                    <a:gd name="connsiteY4" fmla="*/ 9766 h 42320"/>
                    <a:gd name="connsiteX5" fmla="*/ 37762 w 37762"/>
                    <a:gd name="connsiteY5" fmla="*/ 0 h 42320"/>
                    <a:gd name="connsiteX6" fmla="*/ 11719 w 37762"/>
                    <a:gd name="connsiteY6" fmla="*/ 0 h 42320"/>
                    <a:gd name="connsiteX7" fmla="*/ 0 w 37762"/>
                    <a:gd name="connsiteY7" fmla="*/ 42320 h 42320"/>
                    <a:gd name="connsiteX8" fmla="*/ 26043 w 37762"/>
                    <a:gd name="connsiteY8" fmla="*/ 42320 h 42320"/>
                    <a:gd name="connsiteX9" fmla="*/ 28647 w 37762"/>
                    <a:gd name="connsiteY9" fmla="*/ 33205 h 42320"/>
                    <a:gd name="connsiteX10" fmla="*/ 11719 w 37762"/>
                    <a:gd name="connsiteY10" fmla="*/ 33205 h 42320"/>
                    <a:gd name="connsiteX11" fmla="*/ 13673 w 37762"/>
                    <a:gd name="connsiteY11" fmla="*/ 24741 h 42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762" h="42320">
                      <a:moveTo>
                        <a:pt x="29950" y="24741"/>
                      </a:moveTo>
                      <a:lnTo>
                        <a:pt x="32554" y="16928"/>
                      </a:lnTo>
                      <a:lnTo>
                        <a:pt x="16277" y="16928"/>
                      </a:lnTo>
                      <a:lnTo>
                        <a:pt x="18230" y="9766"/>
                      </a:lnTo>
                      <a:lnTo>
                        <a:pt x="35158" y="9766"/>
                      </a:lnTo>
                      <a:lnTo>
                        <a:pt x="37762" y="0"/>
                      </a:lnTo>
                      <a:lnTo>
                        <a:pt x="11719" y="0"/>
                      </a:lnTo>
                      <a:lnTo>
                        <a:pt x="0" y="42320"/>
                      </a:lnTo>
                      <a:lnTo>
                        <a:pt x="26043" y="42320"/>
                      </a:lnTo>
                      <a:lnTo>
                        <a:pt x="28647" y="33205"/>
                      </a:lnTo>
                      <a:lnTo>
                        <a:pt x="11719" y="33205"/>
                      </a:lnTo>
                      <a:lnTo>
                        <a:pt x="13673" y="2474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0" name="Полилиния: фигура 439">
                  <a:extLst>
                    <a:ext uri="{FF2B5EF4-FFF2-40B4-BE49-F238E27FC236}">
                      <a16:creationId xmlns:a16="http://schemas.microsoft.com/office/drawing/2014/main" id="{06ECC081-94EE-40B5-9D1C-947A3C9A05DC}"/>
                    </a:ext>
                  </a:extLst>
                </p:cNvPr>
                <p:cNvSpPr/>
                <p:nvPr/>
              </p:nvSpPr>
              <p:spPr>
                <a:xfrm>
                  <a:off x="6955881" y="10063072"/>
                  <a:ext cx="38018" cy="42971"/>
                </a:xfrm>
                <a:custGeom>
                  <a:avLst/>
                  <a:gdLst>
                    <a:gd name="connsiteX0" fmla="*/ 35809 w 38018"/>
                    <a:gd name="connsiteY0" fmla="*/ 14975 h 42971"/>
                    <a:gd name="connsiteX1" fmla="*/ 37111 w 38018"/>
                    <a:gd name="connsiteY1" fmla="*/ 11719 h 42971"/>
                    <a:gd name="connsiteX2" fmla="*/ 36460 w 38018"/>
                    <a:gd name="connsiteY2" fmla="*/ 2604 h 42971"/>
                    <a:gd name="connsiteX3" fmla="*/ 26043 w 38018"/>
                    <a:gd name="connsiteY3" fmla="*/ 0 h 42971"/>
                    <a:gd name="connsiteX4" fmla="*/ 12370 w 38018"/>
                    <a:gd name="connsiteY4" fmla="*/ 0 h 42971"/>
                    <a:gd name="connsiteX5" fmla="*/ 0 w 38018"/>
                    <a:gd name="connsiteY5" fmla="*/ 42320 h 42971"/>
                    <a:gd name="connsiteX6" fmla="*/ 9115 w 38018"/>
                    <a:gd name="connsiteY6" fmla="*/ 42320 h 42971"/>
                    <a:gd name="connsiteX7" fmla="*/ 12370 w 38018"/>
                    <a:gd name="connsiteY7" fmla="*/ 29950 h 42971"/>
                    <a:gd name="connsiteX8" fmla="*/ 17579 w 38018"/>
                    <a:gd name="connsiteY8" fmla="*/ 29950 h 42971"/>
                    <a:gd name="connsiteX9" fmla="*/ 20183 w 38018"/>
                    <a:gd name="connsiteY9" fmla="*/ 31252 h 42971"/>
                    <a:gd name="connsiteX10" fmla="*/ 20183 w 38018"/>
                    <a:gd name="connsiteY10" fmla="*/ 35158 h 42971"/>
                    <a:gd name="connsiteX11" fmla="*/ 18230 w 38018"/>
                    <a:gd name="connsiteY11" fmla="*/ 42971 h 42971"/>
                    <a:gd name="connsiteX12" fmla="*/ 27345 w 38018"/>
                    <a:gd name="connsiteY12" fmla="*/ 42971 h 42971"/>
                    <a:gd name="connsiteX13" fmla="*/ 29950 w 38018"/>
                    <a:gd name="connsiteY13" fmla="*/ 34507 h 42971"/>
                    <a:gd name="connsiteX14" fmla="*/ 29950 w 38018"/>
                    <a:gd name="connsiteY14" fmla="*/ 28647 h 42971"/>
                    <a:gd name="connsiteX15" fmla="*/ 25392 w 38018"/>
                    <a:gd name="connsiteY15" fmla="*/ 26043 h 42971"/>
                    <a:gd name="connsiteX16" fmla="*/ 31252 w 38018"/>
                    <a:gd name="connsiteY16" fmla="*/ 23439 h 42971"/>
                    <a:gd name="connsiteX17" fmla="*/ 35809 w 38018"/>
                    <a:gd name="connsiteY17" fmla="*/ 14975 h 42971"/>
                    <a:gd name="connsiteX18" fmla="*/ 26694 w 38018"/>
                    <a:gd name="connsiteY18" fmla="*/ 14324 h 42971"/>
                    <a:gd name="connsiteX19" fmla="*/ 26043 w 38018"/>
                    <a:gd name="connsiteY19" fmla="*/ 15626 h 42971"/>
                    <a:gd name="connsiteX20" fmla="*/ 24090 w 38018"/>
                    <a:gd name="connsiteY20" fmla="*/ 19532 h 42971"/>
                    <a:gd name="connsiteX21" fmla="*/ 20835 w 38018"/>
                    <a:gd name="connsiteY21" fmla="*/ 20835 h 42971"/>
                    <a:gd name="connsiteX22" fmla="*/ 15626 w 38018"/>
                    <a:gd name="connsiteY22" fmla="*/ 20835 h 42971"/>
                    <a:gd name="connsiteX23" fmla="*/ 18881 w 38018"/>
                    <a:gd name="connsiteY23" fmla="*/ 9766 h 42971"/>
                    <a:gd name="connsiteX24" fmla="*/ 24090 w 38018"/>
                    <a:gd name="connsiteY24" fmla="*/ 9766 h 42971"/>
                    <a:gd name="connsiteX25" fmla="*/ 26694 w 38018"/>
                    <a:gd name="connsiteY25" fmla="*/ 11068 h 42971"/>
                    <a:gd name="connsiteX26" fmla="*/ 26694 w 38018"/>
                    <a:gd name="connsiteY26" fmla="*/ 14324 h 42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8018" h="42971">
                      <a:moveTo>
                        <a:pt x="35809" y="14975"/>
                      </a:moveTo>
                      <a:lnTo>
                        <a:pt x="37111" y="11719"/>
                      </a:lnTo>
                      <a:cubicBezTo>
                        <a:pt x="38414" y="7162"/>
                        <a:pt x="38414" y="4558"/>
                        <a:pt x="36460" y="2604"/>
                      </a:cubicBezTo>
                      <a:cubicBezTo>
                        <a:pt x="35158" y="651"/>
                        <a:pt x="31903" y="0"/>
                        <a:pt x="26043" y="0"/>
                      </a:cubicBezTo>
                      <a:lnTo>
                        <a:pt x="12370" y="0"/>
                      </a:lnTo>
                      <a:lnTo>
                        <a:pt x="0" y="42320"/>
                      </a:lnTo>
                      <a:lnTo>
                        <a:pt x="9115" y="42320"/>
                      </a:lnTo>
                      <a:lnTo>
                        <a:pt x="12370" y="29950"/>
                      </a:lnTo>
                      <a:lnTo>
                        <a:pt x="17579" y="29950"/>
                      </a:lnTo>
                      <a:cubicBezTo>
                        <a:pt x="18881" y="29950"/>
                        <a:pt x="20183" y="30601"/>
                        <a:pt x="20183" y="31252"/>
                      </a:cubicBezTo>
                      <a:cubicBezTo>
                        <a:pt x="20835" y="31903"/>
                        <a:pt x="20183" y="33205"/>
                        <a:pt x="20183" y="35158"/>
                      </a:cubicBezTo>
                      <a:lnTo>
                        <a:pt x="18230" y="42971"/>
                      </a:lnTo>
                      <a:lnTo>
                        <a:pt x="27345" y="42971"/>
                      </a:lnTo>
                      <a:lnTo>
                        <a:pt x="29950" y="34507"/>
                      </a:lnTo>
                      <a:cubicBezTo>
                        <a:pt x="30601" y="31903"/>
                        <a:pt x="30601" y="29950"/>
                        <a:pt x="29950" y="28647"/>
                      </a:cubicBezTo>
                      <a:cubicBezTo>
                        <a:pt x="29299" y="27345"/>
                        <a:pt x="27996" y="26043"/>
                        <a:pt x="25392" y="26043"/>
                      </a:cubicBezTo>
                      <a:cubicBezTo>
                        <a:pt x="27996" y="25392"/>
                        <a:pt x="29299" y="24741"/>
                        <a:pt x="31252" y="23439"/>
                      </a:cubicBezTo>
                      <a:cubicBezTo>
                        <a:pt x="33856" y="20183"/>
                        <a:pt x="35158" y="18230"/>
                        <a:pt x="35809" y="14975"/>
                      </a:cubicBezTo>
                      <a:close/>
                      <a:moveTo>
                        <a:pt x="26694" y="14324"/>
                      </a:moveTo>
                      <a:lnTo>
                        <a:pt x="26043" y="15626"/>
                      </a:lnTo>
                      <a:cubicBezTo>
                        <a:pt x="25392" y="17579"/>
                        <a:pt x="24741" y="18881"/>
                        <a:pt x="24090" y="19532"/>
                      </a:cubicBezTo>
                      <a:cubicBezTo>
                        <a:pt x="23439" y="20183"/>
                        <a:pt x="22137" y="20835"/>
                        <a:pt x="20835" y="20835"/>
                      </a:cubicBezTo>
                      <a:lnTo>
                        <a:pt x="15626" y="20835"/>
                      </a:lnTo>
                      <a:lnTo>
                        <a:pt x="18881" y="9766"/>
                      </a:lnTo>
                      <a:lnTo>
                        <a:pt x="24090" y="9766"/>
                      </a:lnTo>
                      <a:cubicBezTo>
                        <a:pt x="25392" y="9766"/>
                        <a:pt x="26694" y="10417"/>
                        <a:pt x="26694" y="11068"/>
                      </a:cubicBezTo>
                      <a:cubicBezTo>
                        <a:pt x="27345" y="11068"/>
                        <a:pt x="27345" y="12370"/>
                        <a:pt x="26694" y="14324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1" name="Полилиния: фигура 440">
                  <a:extLst>
                    <a:ext uri="{FF2B5EF4-FFF2-40B4-BE49-F238E27FC236}">
                      <a16:creationId xmlns:a16="http://schemas.microsoft.com/office/drawing/2014/main" id="{32BE1A8C-AF47-489D-BF1F-0EDB1EAB0CE8}"/>
                    </a:ext>
                  </a:extLst>
                </p:cNvPr>
                <p:cNvSpPr/>
                <p:nvPr/>
              </p:nvSpPr>
              <p:spPr>
                <a:xfrm>
                  <a:off x="6636202" y="9826079"/>
                  <a:ext cx="251316" cy="21485"/>
                </a:xfrm>
                <a:custGeom>
                  <a:avLst/>
                  <a:gdLst>
                    <a:gd name="connsiteX0" fmla="*/ 240899 w 251316"/>
                    <a:gd name="connsiteY0" fmla="*/ 20183 h 21485"/>
                    <a:gd name="connsiteX1" fmla="*/ 248061 w 251316"/>
                    <a:gd name="connsiteY1" fmla="*/ 10417 h 21485"/>
                    <a:gd name="connsiteX2" fmla="*/ 248061 w 251316"/>
                    <a:gd name="connsiteY2" fmla="*/ 9766 h 21485"/>
                    <a:gd name="connsiteX3" fmla="*/ 249363 w 251316"/>
                    <a:gd name="connsiteY3" fmla="*/ 5209 h 21485"/>
                    <a:gd name="connsiteX4" fmla="*/ 251316 w 251316"/>
                    <a:gd name="connsiteY4" fmla="*/ 0 h 21485"/>
                    <a:gd name="connsiteX5" fmla="*/ 0 w 251316"/>
                    <a:gd name="connsiteY5" fmla="*/ 14324 h 21485"/>
                    <a:gd name="connsiteX6" fmla="*/ 238946 w 251316"/>
                    <a:gd name="connsiteY6" fmla="*/ 21486 h 21485"/>
                    <a:gd name="connsiteX7" fmla="*/ 240899 w 251316"/>
                    <a:gd name="connsiteY7" fmla="*/ 20183 h 21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316" h="21485">
                      <a:moveTo>
                        <a:pt x="240899" y="20183"/>
                      </a:moveTo>
                      <a:cubicBezTo>
                        <a:pt x="244805" y="18230"/>
                        <a:pt x="246107" y="14975"/>
                        <a:pt x="248061" y="10417"/>
                      </a:cubicBezTo>
                      <a:lnTo>
                        <a:pt x="248061" y="9766"/>
                      </a:lnTo>
                      <a:cubicBezTo>
                        <a:pt x="248712" y="8464"/>
                        <a:pt x="249363" y="6511"/>
                        <a:pt x="249363" y="5209"/>
                      </a:cubicBezTo>
                      <a:cubicBezTo>
                        <a:pt x="250014" y="3255"/>
                        <a:pt x="250665" y="1953"/>
                        <a:pt x="251316" y="0"/>
                      </a:cubicBezTo>
                      <a:lnTo>
                        <a:pt x="0" y="14324"/>
                      </a:lnTo>
                      <a:lnTo>
                        <a:pt x="238946" y="21486"/>
                      </a:lnTo>
                      <a:cubicBezTo>
                        <a:pt x="239597" y="20835"/>
                        <a:pt x="240248" y="20835"/>
                        <a:pt x="240899" y="20183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2" name="Полилиния: фигура 441">
                  <a:extLst>
                    <a:ext uri="{FF2B5EF4-FFF2-40B4-BE49-F238E27FC236}">
                      <a16:creationId xmlns:a16="http://schemas.microsoft.com/office/drawing/2014/main" id="{79C1698D-2F74-B826-AF51-50E4D992CD8E}"/>
                    </a:ext>
                  </a:extLst>
                </p:cNvPr>
                <p:cNvSpPr/>
                <p:nvPr/>
              </p:nvSpPr>
              <p:spPr>
                <a:xfrm>
                  <a:off x="6636853" y="9751856"/>
                  <a:ext cx="353535" cy="23438"/>
                </a:xfrm>
                <a:custGeom>
                  <a:avLst/>
                  <a:gdLst>
                    <a:gd name="connsiteX0" fmla="*/ 353535 w 353535"/>
                    <a:gd name="connsiteY0" fmla="*/ 0 h 23438"/>
                    <a:gd name="connsiteX1" fmla="*/ 0 w 353535"/>
                    <a:gd name="connsiteY1" fmla="*/ 15626 h 23438"/>
                    <a:gd name="connsiteX2" fmla="*/ 325539 w 353535"/>
                    <a:gd name="connsiteY2" fmla="*/ 23439 h 23438"/>
                    <a:gd name="connsiteX3" fmla="*/ 353535 w 353535"/>
                    <a:gd name="connsiteY3" fmla="*/ 0 h 23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3535" h="23438">
                      <a:moveTo>
                        <a:pt x="353535" y="0"/>
                      </a:moveTo>
                      <a:lnTo>
                        <a:pt x="0" y="15626"/>
                      </a:lnTo>
                      <a:lnTo>
                        <a:pt x="325539" y="23439"/>
                      </a:lnTo>
                      <a:cubicBezTo>
                        <a:pt x="335305" y="14975"/>
                        <a:pt x="344420" y="8464"/>
                        <a:pt x="353535" y="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3" name="Полилиния: фигура 442">
                  <a:extLst>
                    <a:ext uri="{FF2B5EF4-FFF2-40B4-BE49-F238E27FC236}">
                      <a16:creationId xmlns:a16="http://schemas.microsoft.com/office/drawing/2014/main" id="{0A3B48CC-E9C8-1837-78FA-E57E3BBECE53}"/>
                    </a:ext>
                  </a:extLst>
                </p:cNvPr>
                <p:cNvSpPr/>
                <p:nvPr/>
              </p:nvSpPr>
              <p:spPr>
                <a:xfrm>
                  <a:off x="6636202" y="9854076"/>
                  <a:ext cx="226575" cy="20183"/>
                </a:xfrm>
                <a:custGeom>
                  <a:avLst/>
                  <a:gdLst>
                    <a:gd name="connsiteX0" fmla="*/ 226575 w 226575"/>
                    <a:gd name="connsiteY0" fmla="*/ 0 h 20183"/>
                    <a:gd name="connsiteX1" fmla="*/ 0 w 226575"/>
                    <a:gd name="connsiteY1" fmla="*/ 13673 h 20183"/>
                    <a:gd name="connsiteX2" fmla="*/ 206392 w 226575"/>
                    <a:gd name="connsiteY2" fmla="*/ 20183 h 20183"/>
                    <a:gd name="connsiteX3" fmla="*/ 226575 w 226575"/>
                    <a:gd name="connsiteY3" fmla="*/ 0 h 2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6575" h="20183">
                      <a:moveTo>
                        <a:pt x="226575" y="0"/>
                      </a:moveTo>
                      <a:lnTo>
                        <a:pt x="0" y="13673"/>
                      </a:lnTo>
                      <a:lnTo>
                        <a:pt x="206392" y="20183"/>
                      </a:lnTo>
                      <a:cubicBezTo>
                        <a:pt x="212251" y="12370"/>
                        <a:pt x="218762" y="5860"/>
                        <a:pt x="226575" y="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4" name="Полилиния: фигура 443">
                  <a:extLst>
                    <a:ext uri="{FF2B5EF4-FFF2-40B4-BE49-F238E27FC236}">
                      <a16:creationId xmlns:a16="http://schemas.microsoft.com/office/drawing/2014/main" id="{C3ECCA0F-9C99-4788-BB03-5E3B74C0DE1B}"/>
                    </a:ext>
                  </a:extLst>
                </p:cNvPr>
                <p:cNvSpPr/>
                <p:nvPr/>
              </p:nvSpPr>
              <p:spPr>
                <a:xfrm>
                  <a:off x="6636853" y="9777248"/>
                  <a:ext cx="323585" cy="21485"/>
                </a:xfrm>
                <a:custGeom>
                  <a:avLst/>
                  <a:gdLst>
                    <a:gd name="connsiteX0" fmla="*/ 304704 w 323585"/>
                    <a:gd name="connsiteY0" fmla="*/ 14324 h 21485"/>
                    <a:gd name="connsiteX1" fmla="*/ 323586 w 323585"/>
                    <a:gd name="connsiteY1" fmla="*/ 0 h 21485"/>
                    <a:gd name="connsiteX2" fmla="*/ 0 w 323585"/>
                    <a:gd name="connsiteY2" fmla="*/ 14975 h 21485"/>
                    <a:gd name="connsiteX3" fmla="*/ 291683 w 323585"/>
                    <a:gd name="connsiteY3" fmla="*/ 21486 h 21485"/>
                    <a:gd name="connsiteX4" fmla="*/ 304704 w 323585"/>
                    <a:gd name="connsiteY4" fmla="*/ 14324 h 21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3585" h="21485">
                      <a:moveTo>
                        <a:pt x="304704" y="14324"/>
                      </a:moveTo>
                      <a:cubicBezTo>
                        <a:pt x="311215" y="9766"/>
                        <a:pt x="317075" y="4558"/>
                        <a:pt x="323586" y="0"/>
                      </a:cubicBezTo>
                      <a:lnTo>
                        <a:pt x="0" y="14975"/>
                      </a:lnTo>
                      <a:lnTo>
                        <a:pt x="291683" y="21486"/>
                      </a:lnTo>
                      <a:cubicBezTo>
                        <a:pt x="296240" y="19532"/>
                        <a:pt x="300147" y="16928"/>
                        <a:pt x="304704" y="14324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5" name="Полилиния: фигура 444">
                  <a:extLst>
                    <a:ext uri="{FF2B5EF4-FFF2-40B4-BE49-F238E27FC236}">
                      <a16:creationId xmlns:a16="http://schemas.microsoft.com/office/drawing/2014/main" id="{D3F28A5A-A258-C700-6058-3F42D6FD73AD}"/>
                    </a:ext>
                  </a:extLst>
                </p:cNvPr>
                <p:cNvSpPr/>
                <p:nvPr/>
              </p:nvSpPr>
              <p:spPr>
                <a:xfrm>
                  <a:off x="6636202" y="9801338"/>
                  <a:ext cx="283218" cy="20834"/>
                </a:xfrm>
                <a:custGeom>
                  <a:avLst/>
                  <a:gdLst>
                    <a:gd name="connsiteX0" fmla="*/ 255223 w 283218"/>
                    <a:gd name="connsiteY0" fmla="*/ 16277 h 20834"/>
                    <a:gd name="connsiteX1" fmla="*/ 279963 w 283218"/>
                    <a:gd name="connsiteY1" fmla="*/ 651 h 20834"/>
                    <a:gd name="connsiteX2" fmla="*/ 283219 w 283218"/>
                    <a:gd name="connsiteY2" fmla="*/ 0 h 20834"/>
                    <a:gd name="connsiteX3" fmla="*/ 0 w 283218"/>
                    <a:gd name="connsiteY3" fmla="*/ 14324 h 20834"/>
                    <a:gd name="connsiteX4" fmla="*/ 252618 w 283218"/>
                    <a:gd name="connsiteY4" fmla="*/ 20834 h 20834"/>
                    <a:gd name="connsiteX5" fmla="*/ 255223 w 283218"/>
                    <a:gd name="connsiteY5" fmla="*/ 16277 h 2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3218" h="20834">
                      <a:moveTo>
                        <a:pt x="255223" y="16277"/>
                      </a:moveTo>
                      <a:cubicBezTo>
                        <a:pt x="259780" y="7162"/>
                        <a:pt x="268895" y="1302"/>
                        <a:pt x="279963" y="651"/>
                      </a:cubicBezTo>
                      <a:cubicBezTo>
                        <a:pt x="281266" y="651"/>
                        <a:pt x="281917" y="0"/>
                        <a:pt x="283219" y="0"/>
                      </a:cubicBezTo>
                      <a:lnTo>
                        <a:pt x="0" y="14324"/>
                      </a:lnTo>
                      <a:lnTo>
                        <a:pt x="252618" y="20834"/>
                      </a:lnTo>
                      <a:cubicBezTo>
                        <a:pt x="253920" y="19532"/>
                        <a:pt x="254571" y="17579"/>
                        <a:pt x="255223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6" name="Полилиния: фигура 445">
                  <a:extLst>
                    <a:ext uri="{FF2B5EF4-FFF2-40B4-BE49-F238E27FC236}">
                      <a16:creationId xmlns:a16="http://schemas.microsoft.com/office/drawing/2014/main" id="{A9DCD533-D12E-7462-3961-96570F26159F}"/>
                    </a:ext>
                  </a:extLst>
                </p:cNvPr>
                <p:cNvSpPr/>
                <p:nvPr/>
              </p:nvSpPr>
              <p:spPr>
                <a:xfrm>
                  <a:off x="6721679" y="9687110"/>
                  <a:ext cx="430827" cy="341489"/>
                </a:xfrm>
                <a:custGeom>
                  <a:avLst/>
                  <a:gdLst>
                    <a:gd name="connsiteX0" fmla="*/ 427572 w 430827"/>
                    <a:gd name="connsiteY0" fmla="*/ 73861 h 341489"/>
                    <a:gd name="connsiteX1" fmla="*/ 421712 w 430827"/>
                    <a:gd name="connsiteY1" fmla="*/ 81023 h 341489"/>
                    <a:gd name="connsiteX2" fmla="*/ 427572 w 430827"/>
                    <a:gd name="connsiteY2" fmla="*/ 66048 h 341489"/>
                    <a:gd name="connsiteX3" fmla="*/ 418457 w 430827"/>
                    <a:gd name="connsiteY3" fmla="*/ 79721 h 341489"/>
                    <a:gd name="connsiteX4" fmla="*/ 417155 w 430827"/>
                    <a:gd name="connsiteY4" fmla="*/ 64095 h 341489"/>
                    <a:gd name="connsiteX5" fmla="*/ 415202 w 430827"/>
                    <a:gd name="connsiteY5" fmla="*/ 73861 h 341489"/>
                    <a:gd name="connsiteX6" fmla="*/ 411946 w 430827"/>
                    <a:gd name="connsiteY6" fmla="*/ 82976 h 341489"/>
                    <a:gd name="connsiteX7" fmla="*/ 409342 w 430827"/>
                    <a:gd name="connsiteY7" fmla="*/ 83627 h 341489"/>
                    <a:gd name="connsiteX8" fmla="*/ 408691 w 430827"/>
                    <a:gd name="connsiteY8" fmla="*/ 81023 h 341489"/>
                    <a:gd name="connsiteX9" fmla="*/ 411295 w 430827"/>
                    <a:gd name="connsiteY9" fmla="*/ 76465 h 341489"/>
                    <a:gd name="connsiteX10" fmla="*/ 411946 w 430827"/>
                    <a:gd name="connsiteY10" fmla="*/ 70606 h 341489"/>
                    <a:gd name="connsiteX11" fmla="*/ 398274 w 430827"/>
                    <a:gd name="connsiteY11" fmla="*/ 97951 h 341489"/>
                    <a:gd name="connsiteX12" fmla="*/ 404133 w 430827"/>
                    <a:gd name="connsiteY12" fmla="*/ 97300 h 341489"/>
                    <a:gd name="connsiteX13" fmla="*/ 398274 w 430827"/>
                    <a:gd name="connsiteY13" fmla="*/ 99904 h 341489"/>
                    <a:gd name="connsiteX14" fmla="*/ 394367 w 430827"/>
                    <a:gd name="connsiteY14" fmla="*/ 103160 h 341489"/>
                    <a:gd name="connsiteX15" fmla="*/ 378090 w 430827"/>
                    <a:gd name="connsiteY15" fmla="*/ 125947 h 341489"/>
                    <a:gd name="connsiteX16" fmla="*/ 366371 w 430827"/>
                    <a:gd name="connsiteY16" fmla="*/ 147433 h 341489"/>
                    <a:gd name="connsiteX17" fmla="*/ 365720 w 430827"/>
                    <a:gd name="connsiteY17" fmla="*/ 142875 h 341489"/>
                    <a:gd name="connsiteX18" fmla="*/ 368324 w 430827"/>
                    <a:gd name="connsiteY18" fmla="*/ 130505 h 341489"/>
                    <a:gd name="connsiteX19" fmla="*/ 366371 w 430827"/>
                    <a:gd name="connsiteY19" fmla="*/ 114228 h 341489"/>
                    <a:gd name="connsiteX20" fmla="*/ 354651 w 430827"/>
                    <a:gd name="connsiteY20" fmla="*/ 104462 h 341489"/>
                    <a:gd name="connsiteX21" fmla="*/ 353349 w 430827"/>
                    <a:gd name="connsiteY21" fmla="*/ 103811 h 341489"/>
                    <a:gd name="connsiteX22" fmla="*/ 361162 w 430827"/>
                    <a:gd name="connsiteY22" fmla="*/ 107066 h 341489"/>
                    <a:gd name="connsiteX23" fmla="*/ 355954 w 430827"/>
                    <a:gd name="connsiteY23" fmla="*/ 94696 h 341489"/>
                    <a:gd name="connsiteX24" fmla="*/ 352698 w 430827"/>
                    <a:gd name="connsiteY24" fmla="*/ 91440 h 341489"/>
                    <a:gd name="connsiteX25" fmla="*/ 348141 w 430827"/>
                    <a:gd name="connsiteY25" fmla="*/ 83627 h 341489"/>
                    <a:gd name="connsiteX26" fmla="*/ 354651 w 430827"/>
                    <a:gd name="connsiteY26" fmla="*/ 90138 h 341489"/>
                    <a:gd name="connsiteX27" fmla="*/ 362464 w 430827"/>
                    <a:gd name="connsiteY27" fmla="*/ 92742 h 341489"/>
                    <a:gd name="connsiteX28" fmla="*/ 365069 w 430827"/>
                    <a:gd name="connsiteY28" fmla="*/ 91440 h 341489"/>
                    <a:gd name="connsiteX29" fmla="*/ 367673 w 430827"/>
                    <a:gd name="connsiteY29" fmla="*/ 89487 h 341489"/>
                    <a:gd name="connsiteX30" fmla="*/ 369626 w 430827"/>
                    <a:gd name="connsiteY30" fmla="*/ 88836 h 341489"/>
                    <a:gd name="connsiteX31" fmla="*/ 372231 w 430827"/>
                    <a:gd name="connsiteY31" fmla="*/ 88185 h 341489"/>
                    <a:gd name="connsiteX32" fmla="*/ 374835 w 430827"/>
                    <a:gd name="connsiteY32" fmla="*/ 87534 h 341489"/>
                    <a:gd name="connsiteX33" fmla="*/ 378741 w 430827"/>
                    <a:gd name="connsiteY33" fmla="*/ 84929 h 341489"/>
                    <a:gd name="connsiteX34" fmla="*/ 383299 w 430827"/>
                    <a:gd name="connsiteY34" fmla="*/ 75163 h 341489"/>
                    <a:gd name="connsiteX35" fmla="*/ 391112 w 430827"/>
                    <a:gd name="connsiteY35" fmla="*/ 64095 h 341489"/>
                    <a:gd name="connsiteX36" fmla="*/ 394367 w 430827"/>
                    <a:gd name="connsiteY36" fmla="*/ 61491 h 341489"/>
                    <a:gd name="connsiteX37" fmla="*/ 397623 w 430827"/>
                    <a:gd name="connsiteY37" fmla="*/ 57584 h 341489"/>
                    <a:gd name="connsiteX38" fmla="*/ 388507 w 430827"/>
                    <a:gd name="connsiteY38" fmla="*/ 33494 h 341489"/>
                    <a:gd name="connsiteX39" fmla="*/ 375486 w 430827"/>
                    <a:gd name="connsiteY39" fmla="*/ 25030 h 341489"/>
                    <a:gd name="connsiteX40" fmla="*/ 381997 w 430827"/>
                    <a:gd name="connsiteY40" fmla="*/ 29588 h 341489"/>
                    <a:gd name="connsiteX41" fmla="*/ 387205 w 430827"/>
                    <a:gd name="connsiteY41" fmla="*/ 35448 h 341489"/>
                    <a:gd name="connsiteX42" fmla="*/ 386554 w 430827"/>
                    <a:gd name="connsiteY42" fmla="*/ 36099 h 341489"/>
                    <a:gd name="connsiteX43" fmla="*/ 361162 w 430827"/>
                    <a:gd name="connsiteY43" fmla="*/ 28286 h 341489"/>
                    <a:gd name="connsiteX44" fmla="*/ 341630 w 430827"/>
                    <a:gd name="connsiteY44" fmla="*/ 46516 h 341489"/>
                    <a:gd name="connsiteX45" fmla="*/ 363115 w 430827"/>
                    <a:gd name="connsiteY45" fmla="*/ 24379 h 341489"/>
                    <a:gd name="connsiteX46" fmla="*/ 342281 w 430827"/>
                    <a:gd name="connsiteY46" fmla="*/ 33494 h 341489"/>
                    <a:gd name="connsiteX47" fmla="*/ 337723 w 430827"/>
                    <a:gd name="connsiteY47" fmla="*/ 54329 h 341489"/>
                    <a:gd name="connsiteX48" fmla="*/ 322749 w 430827"/>
                    <a:gd name="connsiteY48" fmla="*/ 82325 h 341489"/>
                    <a:gd name="connsiteX49" fmla="*/ 320144 w 430827"/>
                    <a:gd name="connsiteY49" fmla="*/ 81674 h 341489"/>
                    <a:gd name="connsiteX50" fmla="*/ 326004 w 430827"/>
                    <a:gd name="connsiteY50" fmla="*/ 79070 h 341489"/>
                    <a:gd name="connsiteX51" fmla="*/ 336421 w 430827"/>
                    <a:gd name="connsiteY51" fmla="*/ 62793 h 341489"/>
                    <a:gd name="connsiteX52" fmla="*/ 327306 w 430827"/>
                    <a:gd name="connsiteY52" fmla="*/ 47167 h 341489"/>
                    <a:gd name="connsiteX53" fmla="*/ 307123 w 430827"/>
                    <a:gd name="connsiteY53" fmla="*/ 41958 h 341489"/>
                    <a:gd name="connsiteX54" fmla="*/ 324051 w 430827"/>
                    <a:gd name="connsiteY54" fmla="*/ 41307 h 341489"/>
                    <a:gd name="connsiteX55" fmla="*/ 279777 w 430827"/>
                    <a:gd name="connsiteY55" fmla="*/ 940 h 341489"/>
                    <a:gd name="connsiteX56" fmla="*/ 249828 w 430827"/>
                    <a:gd name="connsiteY56" fmla="*/ 2894 h 341489"/>
                    <a:gd name="connsiteX57" fmla="*/ 239411 w 430827"/>
                    <a:gd name="connsiteY57" fmla="*/ 5498 h 341489"/>
                    <a:gd name="connsiteX58" fmla="*/ 232900 w 430827"/>
                    <a:gd name="connsiteY58" fmla="*/ 8753 h 341489"/>
                    <a:gd name="connsiteX59" fmla="*/ 259594 w 430827"/>
                    <a:gd name="connsiteY59" fmla="*/ 3545 h 341489"/>
                    <a:gd name="connsiteX60" fmla="*/ 258943 w 430827"/>
                    <a:gd name="connsiteY60" fmla="*/ 4847 h 341489"/>
                    <a:gd name="connsiteX61" fmla="*/ 257641 w 430827"/>
                    <a:gd name="connsiteY61" fmla="*/ 5498 h 341489"/>
                    <a:gd name="connsiteX62" fmla="*/ 221180 w 430827"/>
                    <a:gd name="connsiteY62" fmla="*/ 16566 h 341489"/>
                    <a:gd name="connsiteX63" fmla="*/ 209461 w 430827"/>
                    <a:gd name="connsiteY63" fmla="*/ 20473 h 341489"/>
                    <a:gd name="connsiteX64" fmla="*/ 202299 w 430827"/>
                    <a:gd name="connsiteY64" fmla="*/ 19822 h 341489"/>
                    <a:gd name="connsiteX65" fmla="*/ 187324 w 430827"/>
                    <a:gd name="connsiteY65" fmla="*/ 17868 h 341489"/>
                    <a:gd name="connsiteX66" fmla="*/ 180163 w 430827"/>
                    <a:gd name="connsiteY66" fmla="*/ 17217 h 341489"/>
                    <a:gd name="connsiteX67" fmla="*/ 184069 w 430827"/>
                    <a:gd name="connsiteY67" fmla="*/ 19822 h 341489"/>
                    <a:gd name="connsiteX68" fmla="*/ 191231 w 430827"/>
                    <a:gd name="connsiteY68" fmla="*/ 23728 h 341489"/>
                    <a:gd name="connsiteX69" fmla="*/ 188627 w 430827"/>
                    <a:gd name="connsiteY69" fmla="*/ 24379 h 341489"/>
                    <a:gd name="connsiteX70" fmla="*/ 173001 w 430827"/>
                    <a:gd name="connsiteY70" fmla="*/ 26332 h 341489"/>
                    <a:gd name="connsiteX71" fmla="*/ 186673 w 430827"/>
                    <a:gd name="connsiteY71" fmla="*/ 28286 h 341489"/>
                    <a:gd name="connsiteX72" fmla="*/ 187975 w 430827"/>
                    <a:gd name="connsiteY72" fmla="*/ 30890 h 341489"/>
                    <a:gd name="connsiteX73" fmla="*/ 175605 w 430827"/>
                    <a:gd name="connsiteY73" fmla="*/ 36099 h 341489"/>
                    <a:gd name="connsiteX74" fmla="*/ 174303 w 430827"/>
                    <a:gd name="connsiteY74" fmla="*/ 38052 h 341489"/>
                    <a:gd name="connsiteX75" fmla="*/ 175605 w 430827"/>
                    <a:gd name="connsiteY75" fmla="*/ 39354 h 341489"/>
                    <a:gd name="connsiteX76" fmla="*/ 178860 w 430827"/>
                    <a:gd name="connsiteY76" fmla="*/ 38703 h 341489"/>
                    <a:gd name="connsiteX77" fmla="*/ 193184 w 430827"/>
                    <a:gd name="connsiteY77" fmla="*/ 34796 h 341489"/>
                    <a:gd name="connsiteX78" fmla="*/ 182767 w 430827"/>
                    <a:gd name="connsiteY78" fmla="*/ 45214 h 341489"/>
                    <a:gd name="connsiteX79" fmla="*/ 181465 w 430827"/>
                    <a:gd name="connsiteY79" fmla="*/ 47818 h 341489"/>
                    <a:gd name="connsiteX80" fmla="*/ 197091 w 430827"/>
                    <a:gd name="connsiteY80" fmla="*/ 38703 h 341489"/>
                    <a:gd name="connsiteX81" fmla="*/ 195788 w 430827"/>
                    <a:gd name="connsiteY81" fmla="*/ 47818 h 341489"/>
                    <a:gd name="connsiteX82" fmla="*/ 202299 w 430827"/>
                    <a:gd name="connsiteY82" fmla="*/ 44563 h 341489"/>
                    <a:gd name="connsiteX83" fmla="*/ 217925 w 430827"/>
                    <a:gd name="connsiteY83" fmla="*/ 28937 h 341489"/>
                    <a:gd name="connsiteX84" fmla="*/ 243317 w 430827"/>
                    <a:gd name="connsiteY84" fmla="*/ 23728 h 341489"/>
                    <a:gd name="connsiteX85" fmla="*/ 275220 w 430827"/>
                    <a:gd name="connsiteY85" fmla="*/ 23077 h 341489"/>
                    <a:gd name="connsiteX86" fmla="*/ 291497 w 430827"/>
                    <a:gd name="connsiteY86" fmla="*/ 31541 h 341489"/>
                    <a:gd name="connsiteX87" fmla="*/ 292799 w 430827"/>
                    <a:gd name="connsiteY87" fmla="*/ 34145 h 341489"/>
                    <a:gd name="connsiteX88" fmla="*/ 276522 w 430827"/>
                    <a:gd name="connsiteY88" fmla="*/ 26332 h 341489"/>
                    <a:gd name="connsiteX89" fmla="*/ 279126 w 430827"/>
                    <a:gd name="connsiteY89" fmla="*/ 31541 h 341489"/>
                    <a:gd name="connsiteX90" fmla="*/ 293450 w 430827"/>
                    <a:gd name="connsiteY90" fmla="*/ 48469 h 341489"/>
                    <a:gd name="connsiteX91" fmla="*/ 309727 w 430827"/>
                    <a:gd name="connsiteY91" fmla="*/ 64746 h 341489"/>
                    <a:gd name="connsiteX92" fmla="*/ 307774 w 430827"/>
                    <a:gd name="connsiteY92" fmla="*/ 87534 h 341489"/>
                    <a:gd name="connsiteX93" fmla="*/ 308425 w 430827"/>
                    <a:gd name="connsiteY93" fmla="*/ 85581 h 341489"/>
                    <a:gd name="connsiteX94" fmla="*/ 309076 w 430827"/>
                    <a:gd name="connsiteY94" fmla="*/ 83627 h 341489"/>
                    <a:gd name="connsiteX95" fmla="*/ 303867 w 430827"/>
                    <a:gd name="connsiteY95" fmla="*/ 62793 h 341489"/>
                    <a:gd name="connsiteX96" fmla="*/ 288893 w 430827"/>
                    <a:gd name="connsiteY96" fmla="*/ 50422 h 341489"/>
                    <a:gd name="connsiteX97" fmla="*/ 290195 w 430827"/>
                    <a:gd name="connsiteY97" fmla="*/ 51725 h 341489"/>
                    <a:gd name="connsiteX98" fmla="*/ 225087 w 430827"/>
                    <a:gd name="connsiteY98" fmla="*/ 105764 h 341489"/>
                    <a:gd name="connsiteX99" fmla="*/ 198393 w 430827"/>
                    <a:gd name="connsiteY99" fmla="*/ 116832 h 341489"/>
                    <a:gd name="connsiteX100" fmla="*/ 176256 w 430827"/>
                    <a:gd name="connsiteY100" fmla="*/ 131156 h 341489"/>
                    <a:gd name="connsiteX101" fmla="*/ 171047 w 430827"/>
                    <a:gd name="connsiteY101" fmla="*/ 144829 h 341489"/>
                    <a:gd name="connsiteX102" fmla="*/ 169745 w 430827"/>
                    <a:gd name="connsiteY102" fmla="*/ 149386 h 341489"/>
                    <a:gd name="connsiteX103" fmla="*/ 169745 w 430827"/>
                    <a:gd name="connsiteY103" fmla="*/ 150037 h 341489"/>
                    <a:gd name="connsiteX104" fmla="*/ 161281 w 430827"/>
                    <a:gd name="connsiteY104" fmla="*/ 161757 h 341489"/>
                    <a:gd name="connsiteX105" fmla="*/ 123519 w 430827"/>
                    <a:gd name="connsiteY105" fmla="*/ 194962 h 341489"/>
                    <a:gd name="connsiteX106" fmla="*/ 123519 w 430827"/>
                    <a:gd name="connsiteY106" fmla="*/ 195613 h 341489"/>
                    <a:gd name="connsiteX107" fmla="*/ 110497 w 430827"/>
                    <a:gd name="connsiteY107" fmla="*/ 208634 h 341489"/>
                    <a:gd name="connsiteX108" fmla="*/ 103335 w 430827"/>
                    <a:gd name="connsiteY108" fmla="*/ 210587 h 341489"/>
                    <a:gd name="connsiteX109" fmla="*/ 98778 w 430827"/>
                    <a:gd name="connsiteY109" fmla="*/ 211239 h 341489"/>
                    <a:gd name="connsiteX110" fmla="*/ 70781 w 430827"/>
                    <a:gd name="connsiteY110" fmla="*/ 232073 h 341489"/>
                    <a:gd name="connsiteX111" fmla="*/ 64271 w 430827"/>
                    <a:gd name="connsiteY111" fmla="*/ 251605 h 341489"/>
                    <a:gd name="connsiteX112" fmla="*/ 63620 w 430827"/>
                    <a:gd name="connsiteY112" fmla="*/ 256163 h 341489"/>
                    <a:gd name="connsiteX113" fmla="*/ 61666 w 430827"/>
                    <a:gd name="connsiteY113" fmla="*/ 251605 h 341489"/>
                    <a:gd name="connsiteX114" fmla="*/ 61666 w 430827"/>
                    <a:gd name="connsiteY114" fmla="*/ 239235 h 341489"/>
                    <a:gd name="connsiteX115" fmla="*/ 60364 w 430827"/>
                    <a:gd name="connsiteY115" fmla="*/ 239886 h 341489"/>
                    <a:gd name="connsiteX116" fmla="*/ 59062 w 430827"/>
                    <a:gd name="connsiteY116" fmla="*/ 241188 h 341489"/>
                    <a:gd name="connsiteX117" fmla="*/ 23904 w 430827"/>
                    <a:gd name="connsiteY117" fmla="*/ 278300 h 341489"/>
                    <a:gd name="connsiteX118" fmla="*/ 23253 w 430827"/>
                    <a:gd name="connsiteY118" fmla="*/ 278300 h 341489"/>
                    <a:gd name="connsiteX119" fmla="*/ 22602 w 430827"/>
                    <a:gd name="connsiteY119" fmla="*/ 280253 h 341489"/>
                    <a:gd name="connsiteX120" fmla="*/ 20648 w 430827"/>
                    <a:gd name="connsiteY120" fmla="*/ 289368 h 341489"/>
                    <a:gd name="connsiteX121" fmla="*/ 20648 w 430827"/>
                    <a:gd name="connsiteY121" fmla="*/ 292623 h 341489"/>
                    <a:gd name="connsiteX122" fmla="*/ 20648 w 430827"/>
                    <a:gd name="connsiteY122" fmla="*/ 279602 h 341489"/>
                    <a:gd name="connsiteX123" fmla="*/ 21951 w 430827"/>
                    <a:gd name="connsiteY123" fmla="*/ 276346 h 341489"/>
                    <a:gd name="connsiteX124" fmla="*/ 21951 w 430827"/>
                    <a:gd name="connsiteY124" fmla="*/ 276346 h 341489"/>
                    <a:gd name="connsiteX125" fmla="*/ 21951 w 430827"/>
                    <a:gd name="connsiteY125" fmla="*/ 276346 h 341489"/>
                    <a:gd name="connsiteX126" fmla="*/ 20648 w 430827"/>
                    <a:gd name="connsiteY126" fmla="*/ 272440 h 341489"/>
                    <a:gd name="connsiteX127" fmla="*/ 6976 w 430827"/>
                    <a:gd name="connsiteY127" fmla="*/ 273742 h 341489"/>
                    <a:gd name="connsiteX128" fmla="*/ 1116 w 430827"/>
                    <a:gd name="connsiteY128" fmla="*/ 293925 h 341489"/>
                    <a:gd name="connsiteX129" fmla="*/ 3069 w 430827"/>
                    <a:gd name="connsiteY129" fmla="*/ 304994 h 341489"/>
                    <a:gd name="connsiteX130" fmla="*/ 2418 w 430827"/>
                    <a:gd name="connsiteY130" fmla="*/ 322573 h 341489"/>
                    <a:gd name="connsiteX131" fmla="*/ 19997 w 430827"/>
                    <a:gd name="connsiteY131" fmla="*/ 341454 h 341489"/>
                    <a:gd name="connsiteX132" fmla="*/ 24555 w 430827"/>
                    <a:gd name="connsiteY132" fmla="*/ 340152 h 341489"/>
                    <a:gd name="connsiteX133" fmla="*/ 21951 w 430827"/>
                    <a:gd name="connsiteY133" fmla="*/ 336246 h 341489"/>
                    <a:gd name="connsiteX134" fmla="*/ 19346 w 430827"/>
                    <a:gd name="connsiteY134" fmla="*/ 321922 h 341489"/>
                    <a:gd name="connsiteX135" fmla="*/ 33019 w 430827"/>
                    <a:gd name="connsiteY135" fmla="*/ 287415 h 341489"/>
                    <a:gd name="connsiteX136" fmla="*/ 34321 w 430827"/>
                    <a:gd name="connsiteY136" fmla="*/ 284810 h 341489"/>
                    <a:gd name="connsiteX137" fmla="*/ 34972 w 430827"/>
                    <a:gd name="connsiteY137" fmla="*/ 284810 h 341489"/>
                    <a:gd name="connsiteX138" fmla="*/ 34321 w 430827"/>
                    <a:gd name="connsiteY138" fmla="*/ 294577 h 341489"/>
                    <a:gd name="connsiteX139" fmla="*/ 36925 w 430827"/>
                    <a:gd name="connsiteY139" fmla="*/ 291321 h 341489"/>
                    <a:gd name="connsiteX140" fmla="*/ 66224 w 430827"/>
                    <a:gd name="connsiteY140" fmla="*/ 269185 h 341489"/>
                    <a:gd name="connsiteX141" fmla="*/ 109846 w 430827"/>
                    <a:gd name="connsiteY141" fmla="*/ 241839 h 341489"/>
                    <a:gd name="connsiteX142" fmla="*/ 120263 w 430827"/>
                    <a:gd name="connsiteY142" fmla="*/ 235980 h 341489"/>
                    <a:gd name="connsiteX143" fmla="*/ 127425 w 430827"/>
                    <a:gd name="connsiteY143" fmla="*/ 233375 h 341489"/>
                    <a:gd name="connsiteX144" fmla="*/ 137191 w 430827"/>
                    <a:gd name="connsiteY144" fmla="*/ 226864 h 341489"/>
                    <a:gd name="connsiteX145" fmla="*/ 129378 w 430827"/>
                    <a:gd name="connsiteY145" fmla="*/ 227516 h 341489"/>
                    <a:gd name="connsiteX146" fmla="*/ 131983 w 430827"/>
                    <a:gd name="connsiteY146" fmla="*/ 225562 h 341489"/>
                    <a:gd name="connsiteX147" fmla="*/ 160630 w 430827"/>
                    <a:gd name="connsiteY147" fmla="*/ 218400 h 341489"/>
                    <a:gd name="connsiteX148" fmla="*/ 200997 w 430827"/>
                    <a:gd name="connsiteY148" fmla="*/ 189102 h 341489"/>
                    <a:gd name="connsiteX149" fmla="*/ 204903 w 430827"/>
                    <a:gd name="connsiteY149" fmla="*/ 188451 h 341489"/>
                    <a:gd name="connsiteX150" fmla="*/ 242666 w 430827"/>
                    <a:gd name="connsiteY150" fmla="*/ 213843 h 341489"/>
                    <a:gd name="connsiteX151" fmla="*/ 255688 w 430827"/>
                    <a:gd name="connsiteY151" fmla="*/ 219052 h 341489"/>
                    <a:gd name="connsiteX152" fmla="*/ 275220 w 430827"/>
                    <a:gd name="connsiteY152" fmla="*/ 224911 h 341489"/>
                    <a:gd name="connsiteX153" fmla="*/ 280429 w 430827"/>
                    <a:gd name="connsiteY153" fmla="*/ 228818 h 341489"/>
                    <a:gd name="connsiteX154" fmla="*/ 277173 w 430827"/>
                    <a:gd name="connsiteY154" fmla="*/ 228167 h 341489"/>
                    <a:gd name="connsiteX155" fmla="*/ 229644 w 430827"/>
                    <a:gd name="connsiteY155" fmla="*/ 228167 h 341489"/>
                    <a:gd name="connsiteX156" fmla="*/ 219878 w 430827"/>
                    <a:gd name="connsiteY156" fmla="*/ 234677 h 341489"/>
                    <a:gd name="connsiteX157" fmla="*/ 178209 w 430827"/>
                    <a:gd name="connsiteY157" fmla="*/ 245746 h 341489"/>
                    <a:gd name="connsiteX158" fmla="*/ 174303 w 430827"/>
                    <a:gd name="connsiteY158" fmla="*/ 249652 h 341489"/>
                    <a:gd name="connsiteX159" fmla="*/ 176907 w 430827"/>
                    <a:gd name="connsiteY159" fmla="*/ 260069 h 341489"/>
                    <a:gd name="connsiteX160" fmla="*/ 172350 w 430827"/>
                    <a:gd name="connsiteY160" fmla="*/ 245095 h 341489"/>
                    <a:gd name="connsiteX161" fmla="*/ 154771 w 430827"/>
                    <a:gd name="connsiteY161" fmla="*/ 252908 h 341489"/>
                    <a:gd name="connsiteX162" fmla="*/ 153468 w 430827"/>
                    <a:gd name="connsiteY162" fmla="*/ 258116 h 341489"/>
                    <a:gd name="connsiteX163" fmla="*/ 161932 w 430827"/>
                    <a:gd name="connsiteY163" fmla="*/ 269185 h 341489"/>
                    <a:gd name="connsiteX164" fmla="*/ 167792 w 430827"/>
                    <a:gd name="connsiteY164" fmla="*/ 275695 h 341489"/>
                    <a:gd name="connsiteX165" fmla="*/ 172350 w 430827"/>
                    <a:gd name="connsiteY165" fmla="*/ 291972 h 341489"/>
                    <a:gd name="connsiteX166" fmla="*/ 186022 w 430827"/>
                    <a:gd name="connsiteY166" fmla="*/ 311505 h 341489"/>
                    <a:gd name="connsiteX167" fmla="*/ 192533 w 430827"/>
                    <a:gd name="connsiteY167" fmla="*/ 312156 h 341489"/>
                    <a:gd name="connsiteX168" fmla="*/ 195788 w 430827"/>
                    <a:gd name="connsiteY168" fmla="*/ 305645 h 341489"/>
                    <a:gd name="connsiteX169" fmla="*/ 192533 w 430827"/>
                    <a:gd name="connsiteY169" fmla="*/ 299785 h 341489"/>
                    <a:gd name="connsiteX170" fmla="*/ 185371 w 430827"/>
                    <a:gd name="connsiteY170" fmla="*/ 290670 h 341489"/>
                    <a:gd name="connsiteX171" fmla="*/ 187975 w 430827"/>
                    <a:gd name="connsiteY171" fmla="*/ 273091 h 341489"/>
                    <a:gd name="connsiteX172" fmla="*/ 193835 w 430827"/>
                    <a:gd name="connsiteY172" fmla="*/ 263976 h 341489"/>
                    <a:gd name="connsiteX173" fmla="*/ 205555 w 430827"/>
                    <a:gd name="connsiteY173" fmla="*/ 261372 h 341489"/>
                    <a:gd name="connsiteX174" fmla="*/ 244619 w 430827"/>
                    <a:gd name="connsiteY174" fmla="*/ 258116 h 341489"/>
                    <a:gd name="connsiteX175" fmla="*/ 262849 w 430827"/>
                    <a:gd name="connsiteY175" fmla="*/ 255512 h 341489"/>
                    <a:gd name="connsiteX176" fmla="*/ 221180 w 430827"/>
                    <a:gd name="connsiteY176" fmla="*/ 249652 h 341489"/>
                    <a:gd name="connsiteX177" fmla="*/ 225087 w 430827"/>
                    <a:gd name="connsiteY177" fmla="*/ 249001 h 341489"/>
                    <a:gd name="connsiteX178" fmla="*/ 246572 w 430827"/>
                    <a:gd name="connsiteY178" fmla="*/ 251605 h 341489"/>
                    <a:gd name="connsiteX179" fmla="*/ 279777 w 430827"/>
                    <a:gd name="connsiteY179" fmla="*/ 249001 h 341489"/>
                    <a:gd name="connsiteX180" fmla="*/ 294101 w 430827"/>
                    <a:gd name="connsiteY180" fmla="*/ 227516 h 341489"/>
                    <a:gd name="connsiteX181" fmla="*/ 292799 w 430827"/>
                    <a:gd name="connsiteY181" fmla="*/ 222307 h 341489"/>
                    <a:gd name="connsiteX182" fmla="*/ 294101 w 430827"/>
                    <a:gd name="connsiteY182" fmla="*/ 238584 h 341489"/>
                    <a:gd name="connsiteX183" fmla="*/ 294101 w 430827"/>
                    <a:gd name="connsiteY183" fmla="*/ 215796 h 341489"/>
                    <a:gd name="connsiteX184" fmla="*/ 292148 w 430827"/>
                    <a:gd name="connsiteY184" fmla="*/ 211239 h 341489"/>
                    <a:gd name="connsiteX185" fmla="*/ 261547 w 430827"/>
                    <a:gd name="connsiteY185" fmla="*/ 168267 h 341489"/>
                    <a:gd name="connsiteX186" fmla="*/ 250479 w 430827"/>
                    <a:gd name="connsiteY186" fmla="*/ 159803 h 341489"/>
                    <a:gd name="connsiteX187" fmla="*/ 223134 w 430827"/>
                    <a:gd name="connsiteY187" fmla="*/ 141573 h 341489"/>
                    <a:gd name="connsiteX188" fmla="*/ 225738 w 430827"/>
                    <a:gd name="connsiteY188" fmla="*/ 139620 h 341489"/>
                    <a:gd name="connsiteX189" fmla="*/ 242666 w 430827"/>
                    <a:gd name="connsiteY189" fmla="*/ 147433 h 341489"/>
                    <a:gd name="connsiteX190" fmla="*/ 232249 w 430827"/>
                    <a:gd name="connsiteY190" fmla="*/ 134411 h 341489"/>
                    <a:gd name="connsiteX191" fmla="*/ 233551 w 430827"/>
                    <a:gd name="connsiteY191" fmla="*/ 133109 h 341489"/>
                    <a:gd name="connsiteX192" fmla="*/ 234853 w 430827"/>
                    <a:gd name="connsiteY192" fmla="*/ 133760 h 341489"/>
                    <a:gd name="connsiteX193" fmla="*/ 244619 w 430827"/>
                    <a:gd name="connsiteY193" fmla="*/ 142875 h 341489"/>
                    <a:gd name="connsiteX194" fmla="*/ 238108 w 430827"/>
                    <a:gd name="connsiteY194" fmla="*/ 129854 h 341489"/>
                    <a:gd name="connsiteX195" fmla="*/ 240062 w 430827"/>
                    <a:gd name="connsiteY195" fmla="*/ 128552 h 341489"/>
                    <a:gd name="connsiteX196" fmla="*/ 248526 w 430827"/>
                    <a:gd name="connsiteY196" fmla="*/ 142875 h 341489"/>
                    <a:gd name="connsiteX197" fmla="*/ 246572 w 430827"/>
                    <a:gd name="connsiteY197" fmla="*/ 123994 h 341489"/>
                    <a:gd name="connsiteX198" fmla="*/ 247875 w 430827"/>
                    <a:gd name="connsiteY198" fmla="*/ 123343 h 341489"/>
                    <a:gd name="connsiteX199" fmla="*/ 248526 w 430827"/>
                    <a:gd name="connsiteY199" fmla="*/ 123994 h 341489"/>
                    <a:gd name="connsiteX200" fmla="*/ 252432 w 430827"/>
                    <a:gd name="connsiteY200" fmla="*/ 144178 h 341489"/>
                    <a:gd name="connsiteX201" fmla="*/ 261547 w 430827"/>
                    <a:gd name="connsiteY201" fmla="*/ 113577 h 341489"/>
                    <a:gd name="connsiteX202" fmla="*/ 262849 w 430827"/>
                    <a:gd name="connsiteY202" fmla="*/ 112926 h 341489"/>
                    <a:gd name="connsiteX203" fmla="*/ 262849 w 430827"/>
                    <a:gd name="connsiteY203" fmla="*/ 112926 h 341489"/>
                    <a:gd name="connsiteX204" fmla="*/ 262198 w 430827"/>
                    <a:gd name="connsiteY204" fmla="*/ 126598 h 341489"/>
                    <a:gd name="connsiteX205" fmla="*/ 256339 w 430827"/>
                    <a:gd name="connsiteY205" fmla="*/ 144178 h 341489"/>
                    <a:gd name="connsiteX206" fmla="*/ 277824 w 430827"/>
                    <a:gd name="connsiteY206" fmla="*/ 137016 h 341489"/>
                    <a:gd name="connsiteX207" fmla="*/ 287590 w 430827"/>
                    <a:gd name="connsiteY207" fmla="*/ 133109 h 341489"/>
                    <a:gd name="connsiteX208" fmla="*/ 307774 w 430827"/>
                    <a:gd name="connsiteY208" fmla="*/ 125947 h 341489"/>
                    <a:gd name="connsiteX209" fmla="*/ 337723 w 430827"/>
                    <a:gd name="connsiteY209" fmla="*/ 109019 h 341489"/>
                    <a:gd name="connsiteX210" fmla="*/ 340328 w 430827"/>
                    <a:gd name="connsiteY210" fmla="*/ 104462 h 341489"/>
                    <a:gd name="connsiteX211" fmla="*/ 337723 w 430827"/>
                    <a:gd name="connsiteY211" fmla="*/ 112275 h 341489"/>
                    <a:gd name="connsiteX212" fmla="*/ 337072 w 430827"/>
                    <a:gd name="connsiteY212" fmla="*/ 116832 h 341489"/>
                    <a:gd name="connsiteX213" fmla="*/ 350094 w 430827"/>
                    <a:gd name="connsiteY213" fmla="*/ 137667 h 341489"/>
                    <a:gd name="connsiteX214" fmla="*/ 359860 w 430827"/>
                    <a:gd name="connsiteY214" fmla="*/ 152642 h 341489"/>
                    <a:gd name="connsiteX215" fmla="*/ 366371 w 430827"/>
                    <a:gd name="connsiteY215" fmla="*/ 159803 h 341489"/>
                    <a:gd name="connsiteX216" fmla="*/ 370928 w 430827"/>
                    <a:gd name="connsiteY216" fmla="*/ 161106 h 341489"/>
                    <a:gd name="connsiteX217" fmla="*/ 378741 w 430827"/>
                    <a:gd name="connsiteY217" fmla="*/ 159803 h 341489"/>
                    <a:gd name="connsiteX218" fmla="*/ 400227 w 430827"/>
                    <a:gd name="connsiteY218" fmla="*/ 117483 h 341489"/>
                    <a:gd name="connsiteX219" fmla="*/ 402180 w 430827"/>
                    <a:gd name="connsiteY219" fmla="*/ 107717 h 341489"/>
                    <a:gd name="connsiteX220" fmla="*/ 402831 w 430827"/>
                    <a:gd name="connsiteY220" fmla="*/ 107717 h 341489"/>
                    <a:gd name="connsiteX221" fmla="*/ 401529 w 430827"/>
                    <a:gd name="connsiteY221" fmla="*/ 116832 h 341489"/>
                    <a:gd name="connsiteX222" fmla="*/ 411946 w 430827"/>
                    <a:gd name="connsiteY222" fmla="*/ 103160 h 341489"/>
                    <a:gd name="connsiteX223" fmla="*/ 425619 w 430827"/>
                    <a:gd name="connsiteY223" fmla="*/ 85581 h 341489"/>
                    <a:gd name="connsiteX224" fmla="*/ 429525 w 430827"/>
                    <a:gd name="connsiteY224" fmla="*/ 82325 h 341489"/>
                    <a:gd name="connsiteX225" fmla="*/ 424317 w 430827"/>
                    <a:gd name="connsiteY225" fmla="*/ 83627 h 341489"/>
                    <a:gd name="connsiteX226" fmla="*/ 430828 w 430827"/>
                    <a:gd name="connsiteY226" fmla="*/ 75163 h 341489"/>
                    <a:gd name="connsiteX227" fmla="*/ 427572 w 430827"/>
                    <a:gd name="connsiteY227" fmla="*/ 73861 h 341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</a:cxnLst>
                  <a:rect l="l" t="t" r="r" b="b"/>
                  <a:pathLst>
                    <a:path w="430827" h="341489">
                      <a:moveTo>
                        <a:pt x="427572" y="73861"/>
                      </a:moveTo>
                      <a:cubicBezTo>
                        <a:pt x="426921" y="74512"/>
                        <a:pt x="422364" y="81023"/>
                        <a:pt x="421712" y="81023"/>
                      </a:cubicBezTo>
                      <a:cubicBezTo>
                        <a:pt x="423015" y="77768"/>
                        <a:pt x="429525" y="66699"/>
                        <a:pt x="427572" y="66048"/>
                      </a:cubicBezTo>
                      <a:cubicBezTo>
                        <a:pt x="424968" y="64746"/>
                        <a:pt x="418457" y="79721"/>
                        <a:pt x="418457" y="79721"/>
                      </a:cubicBezTo>
                      <a:cubicBezTo>
                        <a:pt x="419759" y="70606"/>
                        <a:pt x="418457" y="64095"/>
                        <a:pt x="417155" y="64095"/>
                      </a:cubicBezTo>
                      <a:cubicBezTo>
                        <a:pt x="415202" y="64746"/>
                        <a:pt x="415853" y="71257"/>
                        <a:pt x="415202" y="73861"/>
                      </a:cubicBezTo>
                      <a:cubicBezTo>
                        <a:pt x="414551" y="77117"/>
                        <a:pt x="413248" y="79721"/>
                        <a:pt x="411946" y="82976"/>
                      </a:cubicBezTo>
                      <a:cubicBezTo>
                        <a:pt x="411946" y="83627"/>
                        <a:pt x="409993" y="83627"/>
                        <a:pt x="409342" y="83627"/>
                      </a:cubicBezTo>
                      <a:cubicBezTo>
                        <a:pt x="408691" y="82976"/>
                        <a:pt x="408040" y="81674"/>
                        <a:pt x="408691" y="81023"/>
                      </a:cubicBezTo>
                      <a:cubicBezTo>
                        <a:pt x="409342" y="79070"/>
                        <a:pt x="410644" y="77768"/>
                        <a:pt x="411295" y="76465"/>
                      </a:cubicBezTo>
                      <a:cubicBezTo>
                        <a:pt x="412597" y="74512"/>
                        <a:pt x="413248" y="72559"/>
                        <a:pt x="411946" y="70606"/>
                      </a:cubicBezTo>
                      <a:cubicBezTo>
                        <a:pt x="404133" y="74512"/>
                        <a:pt x="395018" y="91440"/>
                        <a:pt x="398274" y="97951"/>
                      </a:cubicBezTo>
                      <a:cubicBezTo>
                        <a:pt x="400227" y="97300"/>
                        <a:pt x="404133" y="96649"/>
                        <a:pt x="404133" y="97300"/>
                      </a:cubicBezTo>
                      <a:cubicBezTo>
                        <a:pt x="402180" y="97951"/>
                        <a:pt x="400227" y="98602"/>
                        <a:pt x="398274" y="99904"/>
                      </a:cubicBezTo>
                      <a:cubicBezTo>
                        <a:pt x="396971" y="100555"/>
                        <a:pt x="395018" y="101858"/>
                        <a:pt x="394367" y="103160"/>
                      </a:cubicBezTo>
                      <a:cubicBezTo>
                        <a:pt x="388507" y="110973"/>
                        <a:pt x="383299" y="118786"/>
                        <a:pt x="378090" y="125947"/>
                      </a:cubicBezTo>
                      <a:cubicBezTo>
                        <a:pt x="372882" y="132458"/>
                        <a:pt x="365720" y="137667"/>
                        <a:pt x="366371" y="147433"/>
                      </a:cubicBezTo>
                      <a:cubicBezTo>
                        <a:pt x="365720" y="145480"/>
                        <a:pt x="365069" y="144178"/>
                        <a:pt x="365720" y="142875"/>
                      </a:cubicBezTo>
                      <a:cubicBezTo>
                        <a:pt x="366371" y="138969"/>
                        <a:pt x="367673" y="134411"/>
                        <a:pt x="368324" y="130505"/>
                      </a:cubicBezTo>
                      <a:cubicBezTo>
                        <a:pt x="369626" y="124645"/>
                        <a:pt x="369626" y="119437"/>
                        <a:pt x="366371" y="114228"/>
                      </a:cubicBezTo>
                      <a:cubicBezTo>
                        <a:pt x="363115" y="109019"/>
                        <a:pt x="359860" y="106415"/>
                        <a:pt x="354651" y="104462"/>
                      </a:cubicBezTo>
                      <a:cubicBezTo>
                        <a:pt x="354651" y="104462"/>
                        <a:pt x="353349" y="103811"/>
                        <a:pt x="353349" y="103811"/>
                      </a:cubicBezTo>
                      <a:cubicBezTo>
                        <a:pt x="355302" y="103811"/>
                        <a:pt x="358558" y="105764"/>
                        <a:pt x="361162" y="107066"/>
                      </a:cubicBezTo>
                      <a:cubicBezTo>
                        <a:pt x="362464" y="101858"/>
                        <a:pt x="360511" y="97300"/>
                        <a:pt x="355954" y="94696"/>
                      </a:cubicBezTo>
                      <a:cubicBezTo>
                        <a:pt x="354651" y="94045"/>
                        <a:pt x="353349" y="92742"/>
                        <a:pt x="352698" y="91440"/>
                      </a:cubicBezTo>
                      <a:cubicBezTo>
                        <a:pt x="350745" y="88836"/>
                        <a:pt x="349443" y="86232"/>
                        <a:pt x="348141" y="83627"/>
                      </a:cubicBezTo>
                      <a:cubicBezTo>
                        <a:pt x="351396" y="83627"/>
                        <a:pt x="352698" y="84929"/>
                        <a:pt x="354651" y="90138"/>
                      </a:cubicBezTo>
                      <a:cubicBezTo>
                        <a:pt x="355954" y="94045"/>
                        <a:pt x="359209" y="95347"/>
                        <a:pt x="362464" y="92742"/>
                      </a:cubicBezTo>
                      <a:cubicBezTo>
                        <a:pt x="363115" y="92091"/>
                        <a:pt x="363767" y="92091"/>
                        <a:pt x="365069" y="91440"/>
                      </a:cubicBezTo>
                      <a:cubicBezTo>
                        <a:pt x="365720" y="90789"/>
                        <a:pt x="367022" y="90138"/>
                        <a:pt x="367673" y="89487"/>
                      </a:cubicBezTo>
                      <a:cubicBezTo>
                        <a:pt x="368324" y="89487"/>
                        <a:pt x="368975" y="88836"/>
                        <a:pt x="369626" y="88836"/>
                      </a:cubicBezTo>
                      <a:cubicBezTo>
                        <a:pt x="370277" y="88836"/>
                        <a:pt x="371579" y="88185"/>
                        <a:pt x="372231" y="88185"/>
                      </a:cubicBezTo>
                      <a:cubicBezTo>
                        <a:pt x="372882" y="88185"/>
                        <a:pt x="374184" y="87534"/>
                        <a:pt x="374835" y="87534"/>
                      </a:cubicBezTo>
                      <a:cubicBezTo>
                        <a:pt x="378090" y="89487"/>
                        <a:pt x="378090" y="86883"/>
                        <a:pt x="378741" y="84929"/>
                      </a:cubicBezTo>
                      <a:cubicBezTo>
                        <a:pt x="380043" y="81674"/>
                        <a:pt x="381346" y="78419"/>
                        <a:pt x="383299" y="75163"/>
                      </a:cubicBezTo>
                      <a:cubicBezTo>
                        <a:pt x="385903" y="71257"/>
                        <a:pt x="388507" y="68001"/>
                        <a:pt x="391112" y="64095"/>
                      </a:cubicBezTo>
                      <a:cubicBezTo>
                        <a:pt x="391763" y="62793"/>
                        <a:pt x="393065" y="62142"/>
                        <a:pt x="394367" y="61491"/>
                      </a:cubicBezTo>
                      <a:cubicBezTo>
                        <a:pt x="396971" y="60840"/>
                        <a:pt x="397623" y="60189"/>
                        <a:pt x="397623" y="57584"/>
                      </a:cubicBezTo>
                      <a:cubicBezTo>
                        <a:pt x="397623" y="48469"/>
                        <a:pt x="394367" y="40656"/>
                        <a:pt x="388507" y="33494"/>
                      </a:cubicBezTo>
                      <a:cubicBezTo>
                        <a:pt x="385252" y="29588"/>
                        <a:pt x="380695" y="26332"/>
                        <a:pt x="375486" y="25030"/>
                      </a:cubicBezTo>
                      <a:cubicBezTo>
                        <a:pt x="377439" y="26984"/>
                        <a:pt x="380043" y="28286"/>
                        <a:pt x="381997" y="29588"/>
                      </a:cubicBezTo>
                      <a:cubicBezTo>
                        <a:pt x="383950" y="31541"/>
                        <a:pt x="385903" y="33494"/>
                        <a:pt x="387205" y="35448"/>
                      </a:cubicBezTo>
                      <a:cubicBezTo>
                        <a:pt x="387205" y="35448"/>
                        <a:pt x="386554" y="36099"/>
                        <a:pt x="386554" y="36099"/>
                      </a:cubicBezTo>
                      <a:cubicBezTo>
                        <a:pt x="379392" y="28286"/>
                        <a:pt x="370277" y="26332"/>
                        <a:pt x="361162" y="28286"/>
                      </a:cubicBezTo>
                      <a:cubicBezTo>
                        <a:pt x="351396" y="30239"/>
                        <a:pt x="345536" y="37401"/>
                        <a:pt x="341630" y="46516"/>
                      </a:cubicBezTo>
                      <a:cubicBezTo>
                        <a:pt x="344234" y="34796"/>
                        <a:pt x="352047" y="28286"/>
                        <a:pt x="363115" y="24379"/>
                      </a:cubicBezTo>
                      <a:cubicBezTo>
                        <a:pt x="352698" y="25030"/>
                        <a:pt x="347490" y="26984"/>
                        <a:pt x="342281" y="33494"/>
                      </a:cubicBezTo>
                      <a:cubicBezTo>
                        <a:pt x="337072" y="39354"/>
                        <a:pt x="333817" y="46516"/>
                        <a:pt x="337723" y="54329"/>
                      </a:cubicBezTo>
                      <a:cubicBezTo>
                        <a:pt x="342932" y="66048"/>
                        <a:pt x="335770" y="80372"/>
                        <a:pt x="322749" y="82325"/>
                      </a:cubicBezTo>
                      <a:cubicBezTo>
                        <a:pt x="322098" y="82325"/>
                        <a:pt x="321446" y="82325"/>
                        <a:pt x="320144" y="81674"/>
                      </a:cubicBezTo>
                      <a:cubicBezTo>
                        <a:pt x="322749" y="80372"/>
                        <a:pt x="324051" y="79721"/>
                        <a:pt x="326004" y="79070"/>
                      </a:cubicBezTo>
                      <a:cubicBezTo>
                        <a:pt x="332515" y="75814"/>
                        <a:pt x="335770" y="69955"/>
                        <a:pt x="336421" y="62793"/>
                      </a:cubicBezTo>
                      <a:cubicBezTo>
                        <a:pt x="337072" y="55631"/>
                        <a:pt x="333166" y="51073"/>
                        <a:pt x="327306" y="47167"/>
                      </a:cubicBezTo>
                      <a:cubicBezTo>
                        <a:pt x="320795" y="43261"/>
                        <a:pt x="314285" y="42609"/>
                        <a:pt x="307123" y="41958"/>
                      </a:cubicBezTo>
                      <a:cubicBezTo>
                        <a:pt x="312331" y="39354"/>
                        <a:pt x="317540" y="40656"/>
                        <a:pt x="324051" y="41307"/>
                      </a:cubicBezTo>
                      <a:cubicBezTo>
                        <a:pt x="321446" y="36099"/>
                        <a:pt x="295403" y="4196"/>
                        <a:pt x="279777" y="940"/>
                      </a:cubicBezTo>
                      <a:cubicBezTo>
                        <a:pt x="270011" y="-1013"/>
                        <a:pt x="259594" y="289"/>
                        <a:pt x="249828" y="2894"/>
                      </a:cubicBezTo>
                      <a:cubicBezTo>
                        <a:pt x="245270" y="4196"/>
                        <a:pt x="245270" y="4196"/>
                        <a:pt x="239411" y="5498"/>
                      </a:cubicBezTo>
                      <a:cubicBezTo>
                        <a:pt x="236806" y="6149"/>
                        <a:pt x="232900" y="8753"/>
                        <a:pt x="232900" y="8753"/>
                      </a:cubicBezTo>
                      <a:cubicBezTo>
                        <a:pt x="240713" y="6800"/>
                        <a:pt x="251130" y="2894"/>
                        <a:pt x="259594" y="3545"/>
                      </a:cubicBezTo>
                      <a:cubicBezTo>
                        <a:pt x="258943" y="4196"/>
                        <a:pt x="258943" y="4847"/>
                        <a:pt x="258943" y="4847"/>
                      </a:cubicBezTo>
                      <a:cubicBezTo>
                        <a:pt x="258292" y="4847"/>
                        <a:pt x="257641" y="5498"/>
                        <a:pt x="257641" y="5498"/>
                      </a:cubicBezTo>
                      <a:cubicBezTo>
                        <a:pt x="243968" y="7451"/>
                        <a:pt x="234202" y="11358"/>
                        <a:pt x="221180" y="16566"/>
                      </a:cubicBezTo>
                      <a:cubicBezTo>
                        <a:pt x="218576" y="17868"/>
                        <a:pt x="212716" y="20473"/>
                        <a:pt x="209461" y="20473"/>
                      </a:cubicBezTo>
                      <a:cubicBezTo>
                        <a:pt x="206857" y="20473"/>
                        <a:pt x="204252" y="19171"/>
                        <a:pt x="202299" y="19822"/>
                      </a:cubicBezTo>
                      <a:cubicBezTo>
                        <a:pt x="196440" y="21775"/>
                        <a:pt x="192533" y="19171"/>
                        <a:pt x="187324" y="17868"/>
                      </a:cubicBezTo>
                      <a:cubicBezTo>
                        <a:pt x="185371" y="17217"/>
                        <a:pt x="180814" y="15915"/>
                        <a:pt x="180163" y="17217"/>
                      </a:cubicBezTo>
                      <a:cubicBezTo>
                        <a:pt x="179511" y="19171"/>
                        <a:pt x="183418" y="19171"/>
                        <a:pt x="184069" y="19822"/>
                      </a:cubicBezTo>
                      <a:cubicBezTo>
                        <a:pt x="187324" y="21124"/>
                        <a:pt x="191231" y="21775"/>
                        <a:pt x="191231" y="23728"/>
                      </a:cubicBezTo>
                      <a:cubicBezTo>
                        <a:pt x="190580" y="25030"/>
                        <a:pt x="189278" y="24379"/>
                        <a:pt x="188627" y="24379"/>
                      </a:cubicBezTo>
                      <a:cubicBezTo>
                        <a:pt x="184720" y="23728"/>
                        <a:pt x="173001" y="23728"/>
                        <a:pt x="173001" y="26332"/>
                      </a:cubicBezTo>
                      <a:cubicBezTo>
                        <a:pt x="173001" y="28937"/>
                        <a:pt x="182116" y="27635"/>
                        <a:pt x="186673" y="28286"/>
                      </a:cubicBezTo>
                      <a:cubicBezTo>
                        <a:pt x="189278" y="28937"/>
                        <a:pt x="190580" y="29588"/>
                        <a:pt x="187975" y="30890"/>
                      </a:cubicBezTo>
                      <a:cubicBezTo>
                        <a:pt x="187324" y="31541"/>
                        <a:pt x="179511" y="34145"/>
                        <a:pt x="175605" y="36099"/>
                      </a:cubicBezTo>
                      <a:cubicBezTo>
                        <a:pt x="174954" y="36750"/>
                        <a:pt x="174303" y="37401"/>
                        <a:pt x="174303" y="38052"/>
                      </a:cubicBezTo>
                      <a:cubicBezTo>
                        <a:pt x="174303" y="38703"/>
                        <a:pt x="174303" y="39354"/>
                        <a:pt x="175605" y="39354"/>
                      </a:cubicBezTo>
                      <a:cubicBezTo>
                        <a:pt x="176907" y="39354"/>
                        <a:pt x="177558" y="39354"/>
                        <a:pt x="178860" y="38703"/>
                      </a:cubicBezTo>
                      <a:cubicBezTo>
                        <a:pt x="182767" y="36750"/>
                        <a:pt x="191882" y="33494"/>
                        <a:pt x="193184" y="34796"/>
                      </a:cubicBezTo>
                      <a:cubicBezTo>
                        <a:pt x="195137" y="36099"/>
                        <a:pt x="186022" y="42609"/>
                        <a:pt x="182767" y="45214"/>
                      </a:cubicBezTo>
                      <a:cubicBezTo>
                        <a:pt x="181465" y="46516"/>
                        <a:pt x="180814" y="47818"/>
                        <a:pt x="181465" y="47818"/>
                      </a:cubicBezTo>
                      <a:cubicBezTo>
                        <a:pt x="183418" y="49120"/>
                        <a:pt x="192533" y="42609"/>
                        <a:pt x="197091" y="38703"/>
                      </a:cubicBezTo>
                      <a:cubicBezTo>
                        <a:pt x="198393" y="37401"/>
                        <a:pt x="200997" y="38703"/>
                        <a:pt x="195788" y="47818"/>
                      </a:cubicBezTo>
                      <a:cubicBezTo>
                        <a:pt x="194486" y="50422"/>
                        <a:pt x="198393" y="53678"/>
                        <a:pt x="202299" y="44563"/>
                      </a:cubicBezTo>
                      <a:cubicBezTo>
                        <a:pt x="207508" y="32192"/>
                        <a:pt x="215321" y="30239"/>
                        <a:pt x="217925" y="28937"/>
                      </a:cubicBezTo>
                      <a:cubicBezTo>
                        <a:pt x="225738" y="26332"/>
                        <a:pt x="234853" y="25681"/>
                        <a:pt x="243317" y="23728"/>
                      </a:cubicBezTo>
                      <a:cubicBezTo>
                        <a:pt x="254385" y="21124"/>
                        <a:pt x="264152" y="21775"/>
                        <a:pt x="275220" y="23077"/>
                      </a:cubicBezTo>
                      <a:cubicBezTo>
                        <a:pt x="281731" y="23728"/>
                        <a:pt x="286939" y="26984"/>
                        <a:pt x="291497" y="31541"/>
                      </a:cubicBezTo>
                      <a:cubicBezTo>
                        <a:pt x="292148" y="32192"/>
                        <a:pt x="292148" y="32843"/>
                        <a:pt x="292799" y="34145"/>
                      </a:cubicBezTo>
                      <a:cubicBezTo>
                        <a:pt x="287590" y="30239"/>
                        <a:pt x="283033" y="26984"/>
                        <a:pt x="276522" y="26332"/>
                      </a:cubicBezTo>
                      <a:cubicBezTo>
                        <a:pt x="277173" y="28286"/>
                        <a:pt x="277824" y="29588"/>
                        <a:pt x="279126" y="31541"/>
                      </a:cubicBezTo>
                      <a:cubicBezTo>
                        <a:pt x="283033" y="38052"/>
                        <a:pt x="288241" y="43261"/>
                        <a:pt x="293450" y="48469"/>
                      </a:cubicBezTo>
                      <a:cubicBezTo>
                        <a:pt x="299310" y="53678"/>
                        <a:pt x="305170" y="58886"/>
                        <a:pt x="309727" y="64746"/>
                      </a:cubicBezTo>
                      <a:cubicBezTo>
                        <a:pt x="316238" y="71257"/>
                        <a:pt x="313634" y="83627"/>
                        <a:pt x="307774" y="87534"/>
                      </a:cubicBezTo>
                      <a:cubicBezTo>
                        <a:pt x="307774" y="86883"/>
                        <a:pt x="308425" y="86232"/>
                        <a:pt x="308425" y="85581"/>
                      </a:cubicBezTo>
                      <a:cubicBezTo>
                        <a:pt x="308425" y="84929"/>
                        <a:pt x="309076" y="84278"/>
                        <a:pt x="309076" y="83627"/>
                      </a:cubicBezTo>
                      <a:cubicBezTo>
                        <a:pt x="312982" y="75163"/>
                        <a:pt x="309727" y="68653"/>
                        <a:pt x="303867" y="62793"/>
                      </a:cubicBezTo>
                      <a:cubicBezTo>
                        <a:pt x="299310" y="58235"/>
                        <a:pt x="294101" y="54329"/>
                        <a:pt x="288893" y="50422"/>
                      </a:cubicBezTo>
                      <a:lnTo>
                        <a:pt x="290195" y="51725"/>
                      </a:lnTo>
                      <a:cubicBezTo>
                        <a:pt x="270662" y="70606"/>
                        <a:pt x="247875" y="89487"/>
                        <a:pt x="225087" y="105764"/>
                      </a:cubicBezTo>
                      <a:cubicBezTo>
                        <a:pt x="217274" y="110973"/>
                        <a:pt x="209461" y="116181"/>
                        <a:pt x="198393" y="116832"/>
                      </a:cubicBezTo>
                      <a:cubicBezTo>
                        <a:pt x="188627" y="117483"/>
                        <a:pt x="180163" y="122692"/>
                        <a:pt x="176256" y="131156"/>
                      </a:cubicBezTo>
                      <a:cubicBezTo>
                        <a:pt x="174303" y="135062"/>
                        <a:pt x="172350" y="140271"/>
                        <a:pt x="171047" y="144829"/>
                      </a:cubicBezTo>
                      <a:cubicBezTo>
                        <a:pt x="170396" y="146131"/>
                        <a:pt x="169745" y="148084"/>
                        <a:pt x="169745" y="149386"/>
                      </a:cubicBezTo>
                      <a:lnTo>
                        <a:pt x="169745" y="150037"/>
                      </a:lnTo>
                      <a:cubicBezTo>
                        <a:pt x="168443" y="154595"/>
                        <a:pt x="166490" y="159152"/>
                        <a:pt x="161281" y="161757"/>
                      </a:cubicBezTo>
                      <a:cubicBezTo>
                        <a:pt x="145004" y="168919"/>
                        <a:pt x="131983" y="179987"/>
                        <a:pt x="123519" y="194962"/>
                      </a:cubicBezTo>
                      <a:lnTo>
                        <a:pt x="123519" y="195613"/>
                      </a:lnTo>
                      <a:cubicBezTo>
                        <a:pt x="120263" y="200821"/>
                        <a:pt x="117659" y="206681"/>
                        <a:pt x="110497" y="208634"/>
                      </a:cubicBezTo>
                      <a:cubicBezTo>
                        <a:pt x="107893" y="209285"/>
                        <a:pt x="105940" y="209936"/>
                        <a:pt x="103335" y="210587"/>
                      </a:cubicBezTo>
                      <a:cubicBezTo>
                        <a:pt x="102033" y="210587"/>
                        <a:pt x="100080" y="211239"/>
                        <a:pt x="98778" y="211239"/>
                      </a:cubicBezTo>
                      <a:cubicBezTo>
                        <a:pt x="87058" y="214494"/>
                        <a:pt x="77292" y="221005"/>
                        <a:pt x="70781" y="232073"/>
                      </a:cubicBezTo>
                      <a:cubicBezTo>
                        <a:pt x="67526" y="237282"/>
                        <a:pt x="65573" y="243141"/>
                        <a:pt x="64271" y="251605"/>
                      </a:cubicBezTo>
                      <a:lnTo>
                        <a:pt x="63620" y="256163"/>
                      </a:lnTo>
                      <a:lnTo>
                        <a:pt x="61666" y="251605"/>
                      </a:lnTo>
                      <a:cubicBezTo>
                        <a:pt x="59713" y="247048"/>
                        <a:pt x="60364" y="243141"/>
                        <a:pt x="61666" y="239235"/>
                      </a:cubicBezTo>
                      <a:cubicBezTo>
                        <a:pt x="61015" y="239235"/>
                        <a:pt x="61015" y="239886"/>
                        <a:pt x="60364" y="239886"/>
                      </a:cubicBezTo>
                      <a:lnTo>
                        <a:pt x="59062" y="241188"/>
                      </a:lnTo>
                      <a:cubicBezTo>
                        <a:pt x="51249" y="247699"/>
                        <a:pt x="37577" y="260721"/>
                        <a:pt x="23904" y="278300"/>
                      </a:cubicBezTo>
                      <a:lnTo>
                        <a:pt x="23253" y="278300"/>
                      </a:lnTo>
                      <a:cubicBezTo>
                        <a:pt x="23253" y="278951"/>
                        <a:pt x="22602" y="279602"/>
                        <a:pt x="22602" y="280253"/>
                      </a:cubicBezTo>
                      <a:cubicBezTo>
                        <a:pt x="21951" y="283508"/>
                        <a:pt x="21300" y="286113"/>
                        <a:pt x="20648" y="289368"/>
                      </a:cubicBezTo>
                      <a:cubicBezTo>
                        <a:pt x="20648" y="290019"/>
                        <a:pt x="20648" y="291321"/>
                        <a:pt x="20648" y="292623"/>
                      </a:cubicBezTo>
                      <a:cubicBezTo>
                        <a:pt x="16742" y="287415"/>
                        <a:pt x="18695" y="283508"/>
                        <a:pt x="20648" y="279602"/>
                      </a:cubicBezTo>
                      <a:cubicBezTo>
                        <a:pt x="21300" y="278300"/>
                        <a:pt x="21300" y="277649"/>
                        <a:pt x="21951" y="276346"/>
                      </a:cubicBezTo>
                      <a:lnTo>
                        <a:pt x="21951" y="276346"/>
                      </a:lnTo>
                      <a:lnTo>
                        <a:pt x="21951" y="276346"/>
                      </a:lnTo>
                      <a:cubicBezTo>
                        <a:pt x="21951" y="274393"/>
                        <a:pt x="21951" y="273091"/>
                        <a:pt x="20648" y="272440"/>
                      </a:cubicBezTo>
                      <a:cubicBezTo>
                        <a:pt x="16091" y="271138"/>
                        <a:pt x="11533" y="271138"/>
                        <a:pt x="6976" y="273742"/>
                      </a:cubicBezTo>
                      <a:cubicBezTo>
                        <a:pt x="465" y="277649"/>
                        <a:pt x="-1488" y="285461"/>
                        <a:pt x="1116" y="293925"/>
                      </a:cubicBezTo>
                      <a:cubicBezTo>
                        <a:pt x="2418" y="297181"/>
                        <a:pt x="3069" y="301087"/>
                        <a:pt x="3069" y="304994"/>
                      </a:cubicBezTo>
                      <a:cubicBezTo>
                        <a:pt x="3069" y="310854"/>
                        <a:pt x="3069" y="316713"/>
                        <a:pt x="2418" y="322573"/>
                      </a:cubicBezTo>
                      <a:cubicBezTo>
                        <a:pt x="465" y="333641"/>
                        <a:pt x="8929" y="342105"/>
                        <a:pt x="19997" y="341454"/>
                      </a:cubicBezTo>
                      <a:cubicBezTo>
                        <a:pt x="21300" y="341454"/>
                        <a:pt x="22602" y="340803"/>
                        <a:pt x="24555" y="340152"/>
                      </a:cubicBezTo>
                      <a:cubicBezTo>
                        <a:pt x="23904" y="338850"/>
                        <a:pt x="23253" y="336897"/>
                        <a:pt x="21951" y="336246"/>
                      </a:cubicBezTo>
                      <a:cubicBezTo>
                        <a:pt x="16742" y="331688"/>
                        <a:pt x="15440" y="327782"/>
                        <a:pt x="19346" y="321922"/>
                      </a:cubicBezTo>
                      <a:cubicBezTo>
                        <a:pt x="26508" y="311505"/>
                        <a:pt x="31717" y="300436"/>
                        <a:pt x="33019" y="287415"/>
                      </a:cubicBezTo>
                      <a:cubicBezTo>
                        <a:pt x="33019" y="286113"/>
                        <a:pt x="33670" y="285461"/>
                        <a:pt x="34321" y="284810"/>
                      </a:cubicBezTo>
                      <a:cubicBezTo>
                        <a:pt x="34321" y="284810"/>
                        <a:pt x="34972" y="284810"/>
                        <a:pt x="34972" y="284810"/>
                      </a:cubicBezTo>
                      <a:cubicBezTo>
                        <a:pt x="34972" y="288066"/>
                        <a:pt x="34972" y="291321"/>
                        <a:pt x="34321" y="294577"/>
                      </a:cubicBezTo>
                      <a:cubicBezTo>
                        <a:pt x="35623" y="293274"/>
                        <a:pt x="36274" y="292623"/>
                        <a:pt x="36925" y="291321"/>
                      </a:cubicBezTo>
                      <a:cubicBezTo>
                        <a:pt x="45389" y="282206"/>
                        <a:pt x="54505" y="273742"/>
                        <a:pt x="66224" y="269185"/>
                      </a:cubicBezTo>
                      <a:cubicBezTo>
                        <a:pt x="82501" y="262674"/>
                        <a:pt x="97476" y="254210"/>
                        <a:pt x="109846" y="241839"/>
                      </a:cubicBezTo>
                      <a:cubicBezTo>
                        <a:pt x="113102" y="238584"/>
                        <a:pt x="116357" y="236631"/>
                        <a:pt x="120263" y="235980"/>
                      </a:cubicBezTo>
                      <a:cubicBezTo>
                        <a:pt x="122868" y="235328"/>
                        <a:pt x="124821" y="234026"/>
                        <a:pt x="127425" y="233375"/>
                      </a:cubicBezTo>
                      <a:cubicBezTo>
                        <a:pt x="130030" y="232073"/>
                        <a:pt x="134587" y="228818"/>
                        <a:pt x="137191" y="226864"/>
                      </a:cubicBezTo>
                      <a:cubicBezTo>
                        <a:pt x="135238" y="226864"/>
                        <a:pt x="131983" y="227516"/>
                        <a:pt x="129378" y="227516"/>
                      </a:cubicBezTo>
                      <a:lnTo>
                        <a:pt x="131983" y="225562"/>
                      </a:lnTo>
                      <a:cubicBezTo>
                        <a:pt x="140447" y="224911"/>
                        <a:pt x="152166" y="221656"/>
                        <a:pt x="160630" y="218400"/>
                      </a:cubicBezTo>
                      <a:cubicBezTo>
                        <a:pt x="176907" y="212541"/>
                        <a:pt x="190580" y="202775"/>
                        <a:pt x="200997" y="189102"/>
                      </a:cubicBezTo>
                      <a:cubicBezTo>
                        <a:pt x="202299" y="187149"/>
                        <a:pt x="203601" y="187149"/>
                        <a:pt x="204903" y="188451"/>
                      </a:cubicBezTo>
                      <a:cubicBezTo>
                        <a:pt x="216623" y="198868"/>
                        <a:pt x="228993" y="207332"/>
                        <a:pt x="242666" y="213843"/>
                      </a:cubicBezTo>
                      <a:cubicBezTo>
                        <a:pt x="247224" y="215796"/>
                        <a:pt x="251130" y="218400"/>
                        <a:pt x="255688" y="219052"/>
                      </a:cubicBezTo>
                      <a:cubicBezTo>
                        <a:pt x="262198" y="220354"/>
                        <a:pt x="269360" y="221656"/>
                        <a:pt x="275220" y="224911"/>
                      </a:cubicBezTo>
                      <a:cubicBezTo>
                        <a:pt x="277173" y="226213"/>
                        <a:pt x="279126" y="227516"/>
                        <a:pt x="280429" y="228818"/>
                      </a:cubicBezTo>
                      <a:cubicBezTo>
                        <a:pt x="279126" y="228818"/>
                        <a:pt x="277824" y="228818"/>
                        <a:pt x="277173" y="228167"/>
                      </a:cubicBezTo>
                      <a:cubicBezTo>
                        <a:pt x="261547" y="219703"/>
                        <a:pt x="245270" y="219703"/>
                        <a:pt x="229644" y="228167"/>
                      </a:cubicBezTo>
                      <a:cubicBezTo>
                        <a:pt x="226389" y="230120"/>
                        <a:pt x="223134" y="232724"/>
                        <a:pt x="219878" y="234677"/>
                      </a:cubicBezTo>
                      <a:cubicBezTo>
                        <a:pt x="206857" y="240537"/>
                        <a:pt x="192533" y="244444"/>
                        <a:pt x="178209" y="245746"/>
                      </a:cubicBezTo>
                      <a:cubicBezTo>
                        <a:pt x="175605" y="245746"/>
                        <a:pt x="173652" y="247048"/>
                        <a:pt x="174303" y="249652"/>
                      </a:cubicBezTo>
                      <a:cubicBezTo>
                        <a:pt x="174954" y="252908"/>
                        <a:pt x="176256" y="256814"/>
                        <a:pt x="176907" y="260069"/>
                      </a:cubicBezTo>
                      <a:cubicBezTo>
                        <a:pt x="171699" y="256163"/>
                        <a:pt x="171047" y="250954"/>
                        <a:pt x="172350" y="245095"/>
                      </a:cubicBezTo>
                      <a:cubicBezTo>
                        <a:pt x="165188" y="245095"/>
                        <a:pt x="159328" y="247699"/>
                        <a:pt x="154771" y="252908"/>
                      </a:cubicBezTo>
                      <a:cubicBezTo>
                        <a:pt x="153468" y="254210"/>
                        <a:pt x="152817" y="256163"/>
                        <a:pt x="153468" y="258116"/>
                      </a:cubicBezTo>
                      <a:cubicBezTo>
                        <a:pt x="154119" y="263325"/>
                        <a:pt x="158026" y="265929"/>
                        <a:pt x="161932" y="269185"/>
                      </a:cubicBezTo>
                      <a:cubicBezTo>
                        <a:pt x="164537" y="271138"/>
                        <a:pt x="166490" y="273091"/>
                        <a:pt x="167792" y="275695"/>
                      </a:cubicBezTo>
                      <a:cubicBezTo>
                        <a:pt x="169745" y="280904"/>
                        <a:pt x="170396" y="286764"/>
                        <a:pt x="172350" y="291972"/>
                      </a:cubicBezTo>
                      <a:cubicBezTo>
                        <a:pt x="174954" y="299785"/>
                        <a:pt x="179511" y="306947"/>
                        <a:pt x="186022" y="311505"/>
                      </a:cubicBezTo>
                      <a:cubicBezTo>
                        <a:pt x="187975" y="312807"/>
                        <a:pt x="189929" y="313458"/>
                        <a:pt x="192533" y="312156"/>
                      </a:cubicBezTo>
                      <a:cubicBezTo>
                        <a:pt x="194486" y="310202"/>
                        <a:pt x="196440" y="308249"/>
                        <a:pt x="195788" y="305645"/>
                      </a:cubicBezTo>
                      <a:cubicBezTo>
                        <a:pt x="195137" y="303692"/>
                        <a:pt x="193835" y="301738"/>
                        <a:pt x="192533" y="299785"/>
                      </a:cubicBezTo>
                      <a:cubicBezTo>
                        <a:pt x="186022" y="297181"/>
                        <a:pt x="184720" y="294577"/>
                        <a:pt x="185371" y="290670"/>
                      </a:cubicBezTo>
                      <a:cubicBezTo>
                        <a:pt x="186022" y="284810"/>
                        <a:pt x="186673" y="278951"/>
                        <a:pt x="187975" y="273091"/>
                      </a:cubicBezTo>
                      <a:cubicBezTo>
                        <a:pt x="188627" y="269185"/>
                        <a:pt x="189929" y="265278"/>
                        <a:pt x="193835" y="263976"/>
                      </a:cubicBezTo>
                      <a:cubicBezTo>
                        <a:pt x="197742" y="262674"/>
                        <a:pt x="201648" y="261372"/>
                        <a:pt x="205555" y="261372"/>
                      </a:cubicBezTo>
                      <a:cubicBezTo>
                        <a:pt x="218576" y="260069"/>
                        <a:pt x="231598" y="259418"/>
                        <a:pt x="244619" y="258116"/>
                      </a:cubicBezTo>
                      <a:cubicBezTo>
                        <a:pt x="250479" y="257465"/>
                        <a:pt x="256990" y="256163"/>
                        <a:pt x="262849" y="255512"/>
                      </a:cubicBezTo>
                      <a:cubicBezTo>
                        <a:pt x="248526" y="254861"/>
                        <a:pt x="234853" y="253559"/>
                        <a:pt x="221180" y="249652"/>
                      </a:cubicBezTo>
                      <a:cubicBezTo>
                        <a:pt x="222483" y="249001"/>
                        <a:pt x="223785" y="249001"/>
                        <a:pt x="225087" y="249001"/>
                      </a:cubicBezTo>
                      <a:cubicBezTo>
                        <a:pt x="232249" y="249652"/>
                        <a:pt x="239411" y="250954"/>
                        <a:pt x="246572" y="251605"/>
                      </a:cubicBezTo>
                      <a:cubicBezTo>
                        <a:pt x="257641" y="252256"/>
                        <a:pt x="268709" y="252256"/>
                        <a:pt x="279777" y="249001"/>
                      </a:cubicBezTo>
                      <a:cubicBezTo>
                        <a:pt x="290195" y="245746"/>
                        <a:pt x="294752" y="239235"/>
                        <a:pt x="294101" y="227516"/>
                      </a:cubicBezTo>
                      <a:cubicBezTo>
                        <a:pt x="294101" y="225562"/>
                        <a:pt x="293450" y="223609"/>
                        <a:pt x="292799" y="222307"/>
                      </a:cubicBezTo>
                      <a:cubicBezTo>
                        <a:pt x="294752" y="224260"/>
                        <a:pt x="296054" y="232724"/>
                        <a:pt x="294101" y="238584"/>
                      </a:cubicBezTo>
                      <a:cubicBezTo>
                        <a:pt x="296705" y="230771"/>
                        <a:pt x="299310" y="226213"/>
                        <a:pt x="294101" y="215796"/>
                      </a:cubicBezTo>
                      <a:cubicBezTo>
                        <a:pt x="293450" y="214494"/>
                        <a:pt x="292148" y="211239"/>
                        <a:pt x="292148" y="211239"/>
                      </a:cubicBezTo>
                      <a:cubicBezTo>
                        <a:pt x="286288" y="193659"/>
                        <a:pt x="276522" y="179336"/>
                        <a:pt x="261547" y="168267"/>
                      </a:cubicBezTo>
                      <a:cubicBezTo>
                        <a:pt x="257641" y="165663"/>
                        <a:pt x="253734" y="163059"/>
                        <a:pt x="250479" y="159803"/>
                      </a:cubicBezTo>
                      <a:cubicBezTo>
                        <a:pt x="242666" y="150688"/>
                        <a:pt x="233551" y="144178"/>
                        <a:pt x="223134" y="141573"/>
                      </a:cubicBezTo>
                      <a:lnTo>
                        <a:pt x="225738" y="139620"/>
                      </a:lnTo>
                      <a:cubicBezTo>
                        <a:pt x="231598" y="141573"/>
                        <a:pt x="237457" y="144178"/>
                        <a:pt x="242666" y="147433"/>
                      </a:cubicBezTo>
                      <a:cubicBezTo>
                        <a:pt x="240062" y="142224"/>
                        <a:pt x="236155" y="138318"/>
                        <a:pt x="232249" y="134411"/>
                      </a:cubicBezTo>
                      <a:lnTo>
                        <a:pt x="233551" y="133109"/>
                      </a:lnTo>
                      <a:cubicBezTo>
                        <a:pt x="234202" y="133109"/>
                        <a:pt x="234202" y="133760"/>
                        <a:pt x="234853" y="133760"/>
                      </a:cubicBezTo>
                      <a:cubicBezTo>
                        <a:pt x="238760" y="136365"/>
                        <a:pt x="241364" y="139620"/>
                        <a:pt x="244619" y="142875"/>
                      </a:cubicBezTo>
                      <a:cubicBezTo>
                        <a:pt x="243317" y="137667"/>
                        <a:pt x="241364" y="133109"/>
                        <a:pt x="238108" y="129854"/>
                      </a:cubicBezTo>
                      <a:lnTo>
                        <a:pt x="240062" y="128552"/>
                      </a:lnTo>
                      <a:cubicBezTo>
                        <a:pt x="243968" y="132458"/>
                        <a:pt x="246572" y="137016"/>
                        <a:pt x="248526" y="142875"/>
                      </a:cubicBezTo>
                      <a:cubicBezTo>
                        <a:pt x="249828" y="136365"/>
                        <a:pt x="249177" y="129854"/>
                        <a:pt x="246572" y="123994"/>
                      </a:cubicBezTo>
                      <a:lnTo>
                        <a:pt x="247875" y="123343"/>
                      </a:lnTo>
                      <a:cubicBezTo>
                        <a:pt x="247875" y="123343"/>
                        <a:pt x="247875" y="123994"/>
                        <a:pt x="248526" y="123994"/>
                      </a:cubicBezTo>
                      <a:cubicBezTo>
                        <a:pt x="251781" y="130505"/>
                        <a:pt x="252432" y="137016"/>
                        <a:pt x="252432" y="144178"/>
                      </a:cubicBezTo>
                      <a:cubicBezTo>
                        <a:pt x="258943" y="135062"/>
                        <a:pt x="261547" y="124645"/>
                        <a:pt x="261547" y="113577"/>
                      </a:cubicBezTo>
                      <a:lnTo>
                        <a:pt x="262849" y="112926"/>
                      </a:lnTo>
                      <a:lnTo>
                        <a:pt x="262849" y="112926"/>
                      </a:lnTo>
                      <a:cubicBezTo>
                        <a:pt x="264152" y="117483"/>
                        <a:pt x="263501" y="122041"/>
                        <a:pt x="262198" y="126598"/>
                      </a:cubicBezTo>
                      <a:cubicBezTo>
                        <a:pt x="260896" y="132458"/>
                        <a:pt x="258292" y="138318"/>
                        <a:pt x="256339" y="144178"/>
                      </a:cubicBezTo>
                      <a:cubicBezTo>
                        <a:pt x="263501" y="141573"/>
                        <a:pt x="270662" y="139620"/>
                        <a:pt x="277824" y="137016"/>
                      </a:cubicBezTo>
                      <a:cubicBezTo>
                        <a:pt x="281080" y="135714"/>
                        <a:pt x="284335" y="135062"/>
                        <a:pt x="287590" y="133109"/>
                      </a:cubicBezTo>
                      <a:cubicBezTo>
                        <a:pt x="294101" y="129203"/>
                        <a:pt x="300612" y="127250"/>
                        <a:pt x="307774" y="125947"/>
                      </a:cubicBezTo>
                      <a:cubicBezTo>
                        <a:pt x="322749" y="123343"/>
                        <a:pt x="330562" y="122692"/>
                        <a:pt x="337723" y="109019"/>
                      </a:cubicBezTo>
                      <a:cubicBezTo>
                        <a:pt x="338374" y="107717"/>
                        <a:pt x="339677" y="105764"/>
                        <a:pt x="340328" y="104462"/>
                      </a:cubicBezTo>
                      <a:cubicBezTo>
                        <a:pt x="340328" y="104462"/>
                        <a:pt x="340979" y="107717"/>
                        <a:pt x="337723" y="112275"/>
                      </a:cubicBezTo>
                      <a:cubicBezTo>
                        <a:pt x="337072" y="113577"/>
                        <a:pt x="336421" y="115530"/>
                        <a:pt x="337072" y="116832"/>
                      </a:cubicBezTo>
                      <a:cubicBezTo>
                        <a:pt x="339677" y="125296"/>
                        <a:pt x="344234" y="131807"/>
                        <a:pt x="350094" y="137667"/>
                      </a:cubicBezTo>
                      <a:cubicBezTo>
                        <a:pt x="354651" y="142224"/>
                        <a:pt x="357907" y="147433"/>
                        <a:pt x="359860" y="152642"/>
                      </a:cubicBezTo>
                      <a:cubicBezTo>
                        <a:pt x="361162" y="155897"/>
                        <a:pt x="363115" y="158501"/>
                        <a:pt x="366371" y="159803"/>
                      </a:cubicBezTo>
                      <a:cubicBezTo>
                        <a:pt x="367673" y="160455"/>
                        <a:pt x="369626" y="160455"/>
                        <a:pt x="370928" y="161106"/>
                      </a:cubicBezTo>
                      <a:cubicBezTo>
                        <a:pt x="374835" y="163059"/>
                        <a:pt x="376137" y="163059"/>
                        <a:pt x="378741" y="159803"/>
                      </a:cubicBezTo>
                      <a:cubicBezTo>
                        <a:pt x="389810" y="147433"/>
                        <a:pt x="397623" y="133760"/>
                        <a:pt x="400227" y="117483"/>
                      </a:cubicBezTo>
                      <a:cubicBezTo>
                        <a:pt x="400878" y="114228"/>
                        <a:pt x="401529" y="110973"/>
                        <a:pt x="402180" y="107717"/>
                      </a:cubicBezTo>
                      <a:cubicBezTo>
                        <a:pt x="402180" y="107717"/>
                        <a:pt x="402831" y="107717"/>
                        <a:pt x="402831" y="107717"/>
                      </a:cubicBezTo>
                      <a:cubicBezTo>
                        <a:pt x="402831" y="109670"/>
                        <a:pt x="401529" y="114879"/>
                        <a:pt x="401529" y="116832"/>
                      </a:cubicBezTo>
                      <a:cubicBezTo>
                        <a:pt x="403482" y="112275"/>
                        <a:pt x="408040" y="105764"/>
                        <a:pt x="411946" y="103160"/>
                      </a:cubicBezTo>
                      <a:cubicBezTo>
                        <a:pt x="419108" y="99253"/>
                        <a:pt x="419759" y="91440"/>
                        <a:pt x="425619" y="85581"/>
                      </a:cubicBezTo>
                      <a:cubicBezTo>
                        <a:pt x="428874" y="83627"/>
                        <a:pt x="429525" y="82325"/>
                        <a:pt x="429525" y="82325"/>
                      </a:cubicBezTo>
                      <a:cubicBezTo>
                        <a:pt x="429525" y="79721"/>
                        <a:pt x="424317" y="84278"/>
                        <a:pt x="424317" y="83627"/>
                      </a:cubicBezTo>
                      <a:cubicBezTo>
                        <a:pt x="427572" y="80372"/>
                        <a:pt x="427572" y="79070"/>
                        <a:pt x="430828" y="75163"/>
                      </a:cubicBezTo>
                      <a:cubicBezTo>
                        <a:pt x="430176" y="73861"/>
                        <a:pt x="429525" y="71908"/>
                        <a:pt x="427572" y="73861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7" name="Полилиния: фигура 446">
                  <a:extLst>
                    <a:ext uri="{FF2B5EF4-FFF2-40B4-BE49-F238E27FC236}">
                      <a16:creationId xmlns:a16="http://schemas.microsoft.com/office/drawing/2014/main" id="{5438D157-8041-0431-1DA4-9B2F3F148F7E}"/>
                    </a:ext>
                  </a:extLst>
                </p:cNvPr>
                <p:cNvSpPr/>
                <p:nvPr/>
              </p:nvSpPr>
              <p:spPr>
                <a:xfrm>
                  <a:off x="6636202" y="9928950"/>
                  <a:ext cx="136726" cy="18230"/>
                </a:xfrm>
                <a:custGeom>
                  <a:avLst/>
                  <a:gdLst>
                    <a:gd name="connsiteX0" fmla="*/ 136726 w 136726"/>
                    <a:gd name="connsiteY0" fmla="*/ 0 h 18230"/>
                    <a:gd name="connsiteX1" fmla="*/ 0 w 136726"/>
                    <a:gd name="connsiteY1" fmla="*/ 12370 h 18230"/>
                    <a:gd name="connsiteX2" fmla="*/ 117845 w 136726"/>
                    <a:gd name="connsiteY2" fmla="*/ 18230 h 18230"/>
                    <a:gd name="connsiteX3" fmla="*/ 136726 w 136726"/>
                    <a:gd name="connsiteY3" fmla="*/ 0 h 18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6726" h="18230">
                      <a:moveTo>
                        <a:pt x="136726" y="0"/>
                      </a:moveTo>
                      <a:lnTo>
                        <a:pt x="0" y="12370"/>
                      </a:lnTo>
                      <a:lnTo>
                        <a:pt x="117845" y="18230"/>
                      </a:lnTo>
                      <a:cubicBezTo>
                        <a:pt x="125658" y="10417"/>
                        <a:pt x="132169" y="4558"/>
                        <a:pt x="136726" y="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" name="Полилиния: фигура 447">
                  <a:extLst>
                    <a:ext uri="{FF2B5EF4-FFF2-40B4-BE49-F238E27FC236}">
                      <a16:creationId xmlns:a16="http://schemas.microsoft.com/office/drawing/2014/main" id="{AD8F93F2-1664-F18B-62D2-B4D121977C0E}"/>
                    </a:ext>
                  </a:extLst>
                </p:cNvPr>
                <p:cNvSpPr/>
                <p:nvPr/>
              </p:nvSpPr>
              <p:spPr>
                <a:xfrm>
                  <a:off x="6636202" y="9879468"/>
                  <a:ext cx="203136" cy="19532"/>
                </a:xfrm>
                <a:custGeom>
                  <a:avLst/>
                  <a:gdLst>
                    <a:gd name="connsiteX0" fmla="*/ 179697 w 203136"/>
                    <a:gd name="connsiteY0" fmla="*/ 16277 h 19532"/>
                    <a:gd name="connsiteX1" fmla="*/ 184255 w 203136"/>
                    <a:gd name="connsiteY1" fmla="*/ 15626 h 19532"/>
                    <a:gd name="connsiteX2" fmla="*/ 190766 w 203136"/>
                    <a:gd name="connsiteY2" fmla="*/ 14324 h 19532"/>
                    <a:gd name="connsiteX3" fmla="*/ 201834 w 203136"/>
                    <a:gd name="connsiteY3" fmla="*/ 2604 h 19532"/>
                    <a:gd name="connsiteX4" fmla="*/ 201834 w 203136"/>
                    <a:gd name="connsiteY4" fmla="*/ 1953 h 19532"/>
                    <a:gd name="connsiteX5" fmla="*/ 203136 w 203136"/>
                    <a:gd name="connsiteY5" fmla="*/ 0 h 19532"/>
                    <a:gd name="connsiteX6" fmla="*/ 0 w 203136"/>
                    <a:gd name="connsiteY6" fmla="*/ 13673 h 19532"/>
                    <a:gd name="connsiteX7" fmla="*/ 169931 w 203136"/>
                    <a:gd name="connsiteY7" fmla="*/ 19532 h 19532"/>
                    <a:gd name="connsiteX8" fmla="*/ 179697 w 203136"/>
                    <a:gd name="connsiteY8" fmla="*/ 16277 h 19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3136" h="19532">
                      <a:moveTo>
                        <a:pt x="179697" y="16277"/>
                      </a:moveTo>
                      <a:cubicBezTo>
                        <a:pt x="181000" y="15626"/>
                        <a:pt x="182953" y="15626"/>
                        <a:pt x="184255" y="15626"/>
                      </a:cubicBezTo>
                      <a:cubicBezTo>
                        <a:pt x="186859" y="14975"/>
                        <a:pt x="188813" y="14975"/>
                        <a:pt x="190766" y="14324"/>
                      </a:cubicBezTo>
                      <a:cubicBezTo>
                        <a:pt x="196626" y="12370"/>
                        <a:pt x="199230" y="7813"/>
                        <a:pt x="201834" y="2604"/>
                      </a:cubicBezTo>
                      <a:lnTo>
                        <a:pt x="201834" y="1953"/>
                      </a:lnTo>
                      <a:cubicBezTo>
                        <a:pt x="202485" y="1302"/>
                        <a:pt x="203136" y="651"/>
                        <a:pt x="203136" y="0"/>
                      </a:cubicBezTo>
                      <a:lnTo>
                        <a:pt x="0" y="13673"/>
                      </a:lnTo>
                      <a:lnTo>
                        <a:pt x="169931" y="19532"/>
                      </a:lnTo>
                      <a:cubicBezTo>
                        <a:pt x="173187" y="18230"/>
                        <a:pt x="176442" y="16928"/>
                        <a:pt x="179697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9" name="Полилиния: фигура 448">
                  <a:extLst>
                    <a:ext uri="{FF2B5EF4-FFF2-40B4-BE49-F238E27FC236}">
                      <a16:creationId xmlns:a16="http://schemas.microsoft.com/office/drawing/2014/main" id="{2DAFFA94-F3A1-8E16-689A-06A399210319}"/>
                    </a:ext>
                  </a:extLst>
                </p:cNvPr>
                <p:cNvSpPr/>
                <p:nvPr/>
              </p:nvSpPr>
              <p:spPr>
                <a:xfrm>
                  <a:off x="6636202" y="9902255"/>
                  <a:ext cx="164722" cy="18230"/>
                </a:xfrm>
                <a:custGeom>
                  <a:avLst/>
                  <a:gdLst>
                    <a:gd name="connsiteX0" fmla="*/ 149748 w 164722"/>
                    <a:gd name="connsiteY0" fmla="*/ 15626 h 18230"/>
                    <a:gd name="connsiteX1" fmla="*/ 164723 w 164722"/>
                    <a:gd name="connsiteY1" fmla="*/ 0 h 18230"/>
                    <a:gd name="connsiteX2" fmla="*/ 0 w 164722"/>
                    <a:gd name="connsiteY2" fmla="*/ 14324 h 18230"/>
                    <a:gd name="connsiteX3" fmla="*/ 148446 w 164722"/>
                    <a:gd name="connsiteY3" fmla="*/ 18230 h 18230"/>
                    <a:gd name="connsiteX4" fmla="*/ 149748 w 164722"/>
                    <a:gd name="connsiteY4" fmla="*/ 15626 h 18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22" h="18230">
                      <a:moveTo>
                        <a:pt x="149748" y="15626"/>
                      </a:moveTo>
                      <a:cubicBezTo>
                        <a:pt x="153654" y="9115"/>
                        <a:pt x="158863" y="3906"/>
                        <a:pt x="164723" y="0"/>
                      </a:cubicBezTo>
                      <a:lnTo>
                        <a:pt x="0" y="14324"/>
                      </a:lnTo>
                      <a:lnTo>
                        <a:pt x="148446" y="18230"/>
                      </a:lnTo>
                      <a:cubicBezTo>
                        <a:pt x="149097" y="17579"/>
                        <a:pt x="149748" y="16277"/>
                        <a:pt x="149748" y="1562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23" name="Рисунок 179">
                <a:extLst>
                  <a:ext uri="{FF2B5EF4-FFF2-40B4-BE49-F238E27FC236}">
                    <a16:creationId xmlns:a16="http://schemas.microsoft.com/office/drawing/2014/main" id="{D86F97D2-CB67-94D4-E5F6-C92A7E5C38A1}"/>
                  </a:ext>
                </a:extLst>
              </p:cNvPr>
              <p:cNvGrpSpPr/>
              <p:nvPr/>
            </p:nvGrpSpPr>
            <p:grpSpPr>
              <a:xfrm>
                <a:off x="6707169" y="9507505"/>
                <a:ext cx="391297" cy="638904"/>
                <a:chOff x="6707169" y="9507505"/>
                <a:chExt cx="391297" cy="638904"/>
              </a:xfrm>
              <a:grpFill/>
            </p:grpSpPr>
            <p:sp>
              <p:nvSpPr>
                <p:cNvPr id="424" name="Полилиния: фигура 423">
                  <a:extLst>
                    <a:ext uri="{FF2B5EF4-FFF2-40B4-BE49-F238E27FC236}">
                      <a16:creationId xmlns:a16="http://schemas.microsoft.com/office/drawing/2014/main" id="{740165CE-6985-50FC-7B2D-3AE63096F91C}"/>
                    </a:ext>
                  </a:extLst>
                </p:cNvPr>
                <p:cNvSpPr/>
                <p:nvPr/>
              </p:nvSpPr>
              <p:spPr>
                <a:xfrm>
                  <a:off x="6707169" y="9507505"/>
                  <a:ext cx="390646" cy="232819"/>
                </a:xfrm>
                <a:custGeom>
                  <a:avLst/>
                  <a:gdLst>
                    <a:gd name="connsiteX0" fmla="*/ 9766 w 390646"/>
                    <a:gd name="connsiteY0" fmla="*/ 232631 h 232819"/>
                    <a:gd name="connsiteX1" fmla="*/ 9766 w 390646"/>
                    <a:gd name="connsiteY1" fmla="*/ 82884 h 232819"/>
                    <a:gd name="connsiteX2" fmla="*/ 53388 w 390646"/>
                    <a:gd name="connsiteY2" fmla="*/ 32751 h 232819"/>
                    <a:gd name="connsiteX3" fmla="*/ 329445 w 390646"/>
                    <a:gd name="connsiteY3" fmla="*/ 8661 h 232819"/>
                    <a:gd name="connsiteX4" fmla="*/ 334003 w 390646"/>
                    <a:gd name="connsiteY4" fmla="*/ 8661 h 232819"/>
                    <a:gd name="connsiteX5" fmla="*/ 366557 w 390646"/>
                    <a:gd name="connsiteY5" fmla="*/ 21031 h 232819"/>
                    <a:gd name="connsiteX6" fmla="*/ 382183 w 390646"/>
                    <a:gd name="connsiteY6" fmla="*/ 56189 h 232819"/>
                    <a:gd name="connsiteX7" fmla="*/ 382183 w 390646"/>
                    <a:gd name="connsiteY7" fmla="*/ 182498 h 232819"/>
                    <a:gd name="connsiteX8" fmla="*/ 390647 w 390646"/>
                    <a:gd name="connsiteY8" fmla="*/ 178592 h 232819"/>
                    <a:gd name="connsiteX9" fmla="*/ 390647 w 390646"/>
                    <a:gd name="connsiteY9" fmla="*/ 55538 h 232819"/>
                    <a:gd name="connsiteX10" fmla="*/ 372417 w 390646"/>
                    <a:gd name="connsiteY10" fmla="*/ 14520 h 232819"/>
                    <a:gd name="connsiteX11" fmla="*/ 328143 w 390646"/>
                    <a:gd name="connsiteY11" fmla="*/ 197 h 232819"/>
                    <a:gd name="connsiteX12" fmla="*/ 51435 w 390646"/>
                    <a:gd name="connsiteY12" fmla="*/ 24287 h 232819"/>
                    <a:gd name="connsiteX13" fmla="*/ 0 w 390646"/>
                    <a:gd name="connsiteY13" fmla="*/ 82884 h 232819"/>
                    <a:gd name="connsiteX14" fmla="*/ 0 w 390646"/>
                    <a:gd name="connsiteY14" fmla="*/ 232631 h 232819"/>
                    <a:gd name="connsiteX15" fmla="*/ 9766 w 390646"/>
                    <a:gd name="connsiteY15" fmla="*/ 232631 h 232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0646" h="232819">
                      <a:moveTo>
                        <a:pt x="9766" y="232631"/>
                      </a:moveTo>
                      <a:lnTo>
                        <a:pt x="9766" y="82884"/>
                      </a:lnTo>
                      <a:cubicBezTo>
                        <a:pt x="9766" y="57492"/>
                        <a:pt x="29299" y="34704"/>
                        <a:pt x="53388" y="32751"/>
                      </a:cubicBezTo>
                      <a:lnTo>
                        <a:pt x="329445" y="8661"/>
                      </a:lnTo>
                      <a:cubicBezTo>
                        <a:pt x="330748" y="8661"/>
                        <a:pt x="332701" y="8661"/>
                        <a:pt x="334003" y="8661"/>
                      </a:cubicBezTo>
                      <a:cubicBezTo>
                        <a:pt x="346373" y="8661"/>
                        <a:pt x="358093" y="13218"/>
                        <a:pt x="366557" y="21031"/>
                      </a:cubicBezTo>
                      <a:cubicBezTo>
                        <a:pt x="376323" y="30146"/>
                        <a:pt x="382183" y="42517"/>
                        <a:pt x="382183" y="56189"/>
                      </a:cubicBezTo>
                      <a:lnTo>
                        <a:pt x="382183" y="182498"/>
                      </a:lnTo>
                      <a:cubicBezTo>
                        <a:pt x="385438" y="181196"/>
                        <a:pt x="388042" y="179894"/>
                        <a:pt x="390647" y="178592"/>
                      </a:cubicBezTo>
                      <a:lnTo>
                        <a:pt x="390647" y="55538"/>
                      </a:lnTo>
                      <a:cubicBezTo>
                        <a:pt x="390647" y="39261"/>
                        <a:pt x="384136" y="24938"/>
                        <a:pt x="372417" y="14520"/>
                      </a:cubicBezTo>
                      <a:cubicBezTo>
                        <a:pt x="360697" y="4103"/>
                        <a:pt x="345071" y="-1106"/>
                        <a:pt x="328143" y="197"/>
                      </a:cubicBezTo>
                      <a:lnTo>
                        <a:pt x="51435" y="24287"/>
                      </a:lnTo>
                      <a:cubicBezTo>
                        <a:pt x="23439" y="26891"/>
                        <a:pt x="0" y="52934"/>
                        <a:pt x="0" y="82884"/>
                      </a:cubicBezTo>
                      <a:lnTo>
                        <a:pt x="0" y="232631"/>
                      </a:lnTo>
                      <a:cubicBezTo>
                        <a:pt x="3906" y="233283"/>
                        <a:pt x="6511" y="231980"/>
                        <a:pt x="9766" y="232631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" name="Полилиния: фигура 424">
                  <a:extLst>
                    <a:ext uri="{FF2B5EF4-FFF2-40B4-BE49-F238E27FC236}">
                      <a16:creationId xmlns:a16="http://schemas.microsoft.com/office/drawing/2014/main" id="{87E07F24-90A2-5FA2-EDB8-DF555DCA5182}"/>
                    </a:ext>
                  </a:extLst>
                </p:cNvPr>
                <p:cNvSpPr/>
                <p:nvPr/>
              </p:nvSpPr>
              <p:spPr>
                <a:xfrm>
                  <a:off x="6707820" y="9870353"/>
                  <a:ext cx="390646" cy="276057"/>
                </a:xfrm>
                <a:custGeom>
                  <a:avLst/>
                  <a:gdLst>
                    <a:gd name="connsiteX0" fmla="*/ 382183 w 390646"/>
                    <a:gd name="connsiteY0" fmla="*/ 3906 h 276057"/>
                    <a:gd name="connsiteX1" fmla="*/ 382183 w 390646"/>
                    <a:gd name="connsiteY1" fmla="*/ 220715 h 276057"/>
                    <a:gd name="connsiteX2" fmla="*/ 366557 w 390646"/>
                    <a:gd name="connsiteY2" fmla="*/ 255874 h 276057"/>
                    <a:gd name="connsiteX3" fmla="*/ 328794 w 390646"/>
                    <a:gd name="connsiteY3" fmla="*/ 267593 h 276057"/>
                    <a:gd name="connsiteX4" fmla="*/ 52086 w 390646"/>
                    <a:gd name="connsiteY4" fmla="*/ 243503 h 276057"/>
                    <a:gd name="connsiteX5" fmla="*/ 8464 w 390646"/>
                    <a:gd name="connsiteY5" fmla="*/ 193370 h 276057"/>
                    <a:gd name="connsiteX6" fmla="*/ 8464 w 390646"/>
                    <a:gd name="connsiteY6" fmla="*/ 166676 h 276057"/>
                    <a:gd name="connsiteX7" fmla="*/ 0 w 390646"/>
                    <a:gd name="connsiteY7" fmla="*/ 166676 h 276057"/>
                    <a:gd name="connsiteX8" fmla="*/ 0 w 390646"/>
                    <a:gd name="connsiteY8" fmla="*/ 193370 h 276057"/>
                    <a:gd name="connsiteX9" fmla="*/ 51435 w 390646"/>
                    <a:gd name="connsiteY9" fmla="*/ 251967 h 276057"/>
                    <a:gd name="connsiteX10" fmla="*/ 328143 w 390646"/>
                    <a:gd name="connsiteY10" fmla="*/ 276057 h 276057"/>
                    <a:gd name="connsiteX11" fmla="*/ 334003 w 390646"/>
                    <a:gd name="connsiteY11" fmla="*/ 276057 h 276057"/>
                    <a:gd name="connsiteX12" fmla="*/ 372417 w 390646"/>
                    <a:gd name="connsiteY12" fmla="*/ 261733 h 276057"/>
                    <a:gd name="connsiteX13" fmla="*/ 390647 w 390646"/>
                    <a:gd name="connsiteY13" fmla="*/ 220715 h 276057"/>
                    <a:gd name="connsiteX14" fmla="*/ 390647 w 390646"/>
                    <a:gd name="connsiteY14" fmla="*/ 0 h 276057"/>
                    <a:gd name="connsiteX15" fmla="*/ 382183 w 390646"/>
                    <a:gd name="connsiteY15" fmla="*/ 3906 h 276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90646" h="276057">
                      <a:moveTo>
                        <a:pt x="382183" y="3906"/>
                      </a:moveTo>
                      <a:lnTo>
                        <a:pt x="382183" y="220715"/>
                      </a:lnTo>
                      <a:cubicBezTo>
                        <a:pt x="382183" y="234388"/>
                        <a:pt x="376974" y="246759"/>
                        <a:pt x="366557" y="255874"/>
                      </a:cubicBezTo>
                      <a:cubicBezTo>
                        <a:pt x="356791" y="264989"/>
                        <a:pt x="343118" y="268895"/>
                        <a:pt x="328794" y="267593"/>
                      </a:cubicBezTo>
                      <a:lnTo>
                        <a:pt x="52086" y="243503"/>
                      </a:lnTo>
                      <a:cubicBezTo>
                        <a:pt x="27996" y="241550"/>
                        <a:pt x="8464" y="218762"/>
                        <a:pt x="8464" y="193370"/>
                      </a:cubicBezTo>
                      <a:lnTo>
                        <a:pt x="8464" y="166676"/>
                      </a:lnTo>
                      <a:cubicBezTo>
                        <a:pt x="5860" y="167327"/>
                        <a:pt x="2604" y="166025"/>
                        <a:pt x="0" y="166676"/>
                      </a:cubicBezTo>
                      <a:lnTo>
                        <a:pt x="0" y="193370"/>
                      </a:lnTo>
                      <a:cubicBezTo>
                        <a:pt x="0" y="223320"/>
                        <a:pt x="22788" y="249363"/>
                        <a:pt x="51435" y="251967"/>
                      </a:cubicBezTo>
                      <a:lnTo>
                        <a:pt x="328143" y="276057"/>
                      </a:lnTo>
                      <a:cubicBezTo>
                        <a:pt x="330096" y="276057"/>
                        <a:pt x="332050" y="276057"/>
                        <a:pt x="334003" y="276057"/>
                      </a:cubicBezTo>
                      <a:cubicBezTo>
                        <a:pt x="348327" y="276057"/>
                        <a:pt x="361999" y="270848"/>
                        <a:pt x="372417" y="261733"/>
                      </a:cubicBezTo>
                      <a:cubicBezTo>
                        <a:pt x="384136" y="251316"/>
                        <a:pt x="390647" y="236992"/>
                        <a:pt x="390647" y="220715"/>
                      </a:cubicBezTo>
                      <a:lnTo>
                        <a:pt x="390647" y="0"/>
                      </a:lnTo>
                      <a:lnTo>
                        <a:pt x="382183" y="3906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</p:grp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8D8EB29A-A5BA-0E18-285E-477141D38BFB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8756" y="3517900"/>
            <a:ext cx="9112564" cy="64426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877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13C76CD-49B4-292E-78DF-EB4C96F1E121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BD9C4B-EBAB-B40F-9EC7-CE7965E75004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0ED0A2-8963-211F-DDA3-60B2A8ED11E8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A2F4CF5-9AFA-CABA-8A08-7CCE2DFAC670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53C5C5-AAD2-128A-F35A-C67FCBE98C6F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70F4C31-5C19-6197-489B-3D58CC8645E0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800BE08-6AE0-A50B-435D-32AC963C0151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EFDAED5-C58E-2675-BCC0-89CC5EC64DBD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E4B4FDF-018A-CE3A-1045-B1783AF0C924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862CC33-4BC2-00E3-7B23-C8FA963A2EF6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164C108-227B-D53D-3CF5-82C1CDA7C435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A6A00046-EA02-82D8-DE14-F1F2D11C0974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00F676C-5B0E-1BA3-D7E2-7D7CFCEA31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E4B76ED6-E08F-AC52-7D4C-E88B81CB3B25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2BA93B45-DE13-9AF3-11ED-13B2A9FD8ECC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758C74C0-5DEC-41C4-A9AB-0165342F65AB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DD39CBA-93B1-F00F-6972-172A3BEBBC78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23BF717-AF5A-06D2-50D9-2DDF8E4E19C6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D9A9271A-9FD3-0870-FC73-8407AFB9853C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BFCBFBC3-6C50-6FE2-12AC-64F76E904551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3F319D3C-2D7D-AA17-2A07-5669333357E2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7EF49BEF-DDB9-22AE-7D7E-80167F4B6E78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68F093E9-258F-768B-339E-F3696D7C7872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6AFF814C-9FC8-FD01-B434-696AAEE2F972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814E121C-14E9-C70F-D8AC-3FE4FE88C2CE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E5B67714-FE50-C1B8-B0D7-110E573EE895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495830-B397-8B6A-EBE0-35B66C26C1E7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7DEFEE44-1ADC-22C2-5A2D-99C2344358B3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53E31922-CC71-F965-5517-A5BDB0424B77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EA8620B0-B418-5DEE-BFAD-0350A132F0FB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D22F5D4A-C6D1-E10E-BA7E-370D99F332C5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952D1C30-6B77-10D8-58A7-6877CC1767CC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06183DF9-4503-4462-F234-A74F903BFDEB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282A3564-55BA-BBB7-B044-48120C95C64E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8F54D046-93FA-752C-9A26-3DFFA86865C1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796D783-7969-EB74-7EDA-27A818849B06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4A7D52F-5CF0-9631-99D1-1A2E9E6FE97E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6422431-3EDA-0D86-C4E0-8E4B30799625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14CA4A3-6341-C384-1AE1-16AD749C6294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75718398-58DD-2C27-88DF-A1D355E3B3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1389F0C-1BE0-BA06-4A3A-ADCE83E7301C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E3C0BBCC-48FB-82D9-8718-34CA97C1A7AB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5A01ECAF-F11F-D997-6F52-91F38F3736EE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580A74F0-1657-54F9-D679-BE77D13FC38D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4EFCD55F-8089-1C68-3C2F-C8D4E63000F0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907B7787-E4F4-0C8F-5965-B079C0B47640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F7728AF0-C99D-225B-2591-67F280B5416B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E1752690-2EB3-06DB-3132-C505B66ECB97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EC4158DB-3276-CC14-465B-586BB08EB94E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30F29101-F8C2-1DB1-53CD-B2EA55D8A74C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B20E8E4-39CF-F217-066B-478966490997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C1A2483E-21BC-9662-C589-2E4FF23848CE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C4560BBA-3E4D-3D1C-1195-10AAE65717B7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A88844A4-6A18-29E6-8689-67EC6AC92AC6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D3ADBCD-576B-9409-13F6-33DB962664E9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5408B49-7F9A-B39A-EEBB-00BCC0B1F2B6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F62D93C-65E9-E9C7-8387-9988988A44B7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13CE530-C045-37F1-53FB-4C6F6D397191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75EE0B7-21C4-4A96-16D1-DD0382921670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84C0200-17EE-3FB2-3A19-8DD5C11F367E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01ABB76-0C1C-FB4B-C149-4C0EE5981CFF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DB99234-43E1-786D-7EDF-E575DB743030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17EDC5D-4747-51A5-CE86-03445E0272F9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71E7F66B-083D-58DC-F85F-8581DB5E8926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BF7F399D-4F61-FE1C-817F-9D986408C0B7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4A95D6A6-2DC4-95F7-1949-7A659AE67250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097D7A19-0254-775F-C7F5-CE9964E1822C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D75889E5-7E1C-14C0-8080-F9537DF85F45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EEC56884-378A-BCD5-F332-8DB960E94522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5064FFC5-679A-F389-DD0C-08DABCC405F1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67B0F98F-D6AF-0C3D-5398-1A5E2E520C7C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8B6B19EA-6871-E42B-E21A-36673696F705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1B39709-E1C4-E393-F13A-3120CA5DC4A9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3B9161F9-B28A-F5DC-44DC-CBD3F6BAC54A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0273F5AB-DCEC-F474-565D-8E9AFD949EC3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454B778C-6EBC-56F5-B1F4-2CED776B9E63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046E0302-DF1B-4663-26BF-C502F88F048C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C54F19C-4C3E-D92A-FE98-2E6334397A21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7260D671-396D-9165-3822-436076DB0C9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7608E0A5-C0CA-D129-3938-6813ACDC9FD8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5BD1B75E-6BEC-CD68-6DF8-6C96EE76F1FF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B48328BB-FF5F-D344-A91E-E40F34464D8A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D97CC755-3744-6280-0724-8BD297DAB235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91AACB0B-ED34-2986-E0C3-995AF6B0BD22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E3718431-01A0-4A57-FA0A-64EF68560B6E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6F8ACF06-9A29-7A3B-F4F0-F887F00E7B03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77E0F73D-D714-1912-3152-561862635288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B247D373-60C3-FA51-4B83-AA24F7E47E4A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CD8595A2-EE43-53DD-F1C3-EEFEB8A53054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5D60CA08-B42A-9F0A-B4A6-D79C9F0EF7C4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8590ABDB-829F-6115-075C-005062E85EC6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5413F195-E5E8-3027-F6AD-4D23948EB074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F9BA0300-8FD5-E270-4167-7561671BA99F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B188896C-2926-A26C-1046-C99EF4137AFD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2B3C3BEF-C8CC-2FD8-C077-E23B352D9133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BEA4EEBC-F928-732F-876B-A5982BFBFB07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D99B0A29-72C5-5474-4477-74D9D072C88D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93929662-B5A3-8CF0-E3DB-0190D54A6D5E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AFC7EAF2-37CB-2D5D-43D6-31C01FE5B9CD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71625D0B-3596-A987-AB6D-4B09CE499A60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CC2160F9-820E-496E-FC4A-51DCFBA0F809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DBD7E0BF-F054-D7A8-E163-FC424BAD1B13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E2FED2BB-6D1E-9984-0D01-8D7467338A54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AF327025-9504-0585-E368-4A0CB30CE955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AD8C93CB-10C7-8D4B-75DC-368FFDBC29FC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15832FE6-7E12-4380-42CF-7F1F24C7B2FC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875410EF-871A-E249-CE50-2EC121F91156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D94CC048-51D4-C798-0A85-04733F4BD734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5C045D2A-839F-AB3E-E12A-E9CC997B0E29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529AEC05-6CD0-278F-573D-089E8619C109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0E825FCB-A32A-24FC-76F6-ABB25BF784E8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F072AF3A-D01A-DCB1-72B1-7F305E291DCD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BF7020C1-EBD7-AD4A-B50F-A224CCCAEE77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82D68FE8-F8BC-CDEF-A758-14141009BE13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2C54EDFC-9F55-F4D5-12C1-77CE99A377CE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3C8B1A27-F381-1987-CDB7-25D360205F2F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9AE6EF62-2276-8C6B-8351-5632E4D93AAE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24322894-4428-DDE9-C481-6C9DCA373DBE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973E5990-21CB-8103-3FFA-FDD25131E32A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09E8EF87-0E20-3596-D9D6-18315B679FE7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66C1EB0C-F157-FD1B-C816-BEFB40CB2B39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291E76E6-CC3B-E418-1875-8613073BFBDD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5C789995-E770-0750-B4E5-5ABC375376B7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983AD44B-CEC1-448E-C147-614B89D5E471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1F0EA765-A37E-7064-06B0-5D89D076608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07957CEE-3729-4917-A4F2-A366381550B5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776F53EE-A94F-F02E-7DCE-FFCCF8826013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D86B114D-F732-3C6B-BBD5-3E55BF9FD1E5}"/>
              </a:ext>
            </a:extLst>
          </p:cNvPr>
          <p:cNvSpPr txBox="1"/>
          <p:nvPr/>
        </p:nvSpPr>
        <p:spPr>
          <a:xfrm>
            <a:off x="8895557" y="1308100"/>
            <a:ext cx="8686799" cy="70406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Серия FT (Front Terminal) 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– линейка необслуживаемых стационарных аккумуляторов с фронтальным расположением выводов, номинальным напряжением 12 В, емкостью до 200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А·ч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и длительным сроком службы, изготовленные по технологии AGM.</a:t>
            </a:r>
            <a:endParaRPr lang="en-US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Особенность серии – фронт-терминальное исполнение аккумуляторов, обеспечивающее удобство монтажа и обслуживания аккумуляторов в телекоммуникационных стойках или стандартных шкафах. </a:t>
            </a:r>
            <a:endParaRPr lang="en-US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Аккумуляторы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FT идеальны для применения на объектах телекоммуникации, сотовой и фиксированной связи, энергетики, нефтегазовой промышленности и в других областях, требующих от аккумуляторов компактного размещения, удобства монтажа </a:t>
            </a: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 обслуживания, а также длительного срока службы.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190" name="Полилиния: фигура 189">
            <a:extLst>
              <a:ext uri="{FF2B5EF4-FFF2-40B4-BE49-F238E27FC236}">
                <a16:creationId xmlns:a16="http://schemas.microsoft.com/office/drawing/2014/main" id="{2C4843A7-DA31-1794-A688-1B7C008D0D74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2" name="Прямоугольник 191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49154CCE-60FF-1EA5-46C4-508C0846A3C0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5" name="Заголовок 94">
            <a:extLst>
              <a:ext uri="{FF2B5EF4-FFF2-40B4-BE49-F238E27FC236}">
                <a16:creationId xmlns:a16="http://schemas.microsoft.com/office/drawing/2014/main" id="{0733F6D1-7FC0-E909-E5E9-ACF90CE79EA9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chemeClr val="tx1"/>
                </a:solidFill>
              </a:rPr>
              <a:t>FT</a:t>
            </a:r>
            <a:endParaRPr lang="ru-RU" dirty="0"/>
          </a:p>
        </p:txBody>
      </p:sp>
      <p:sp>
        <p:nvSpPr>
          <p:cNvPr id="98" name="Текст 7">
            <a:extLst>
              <a:ext uri="{FF2B5EF4-FFF2-40B4-BE49-F238E27FC236}">
                <a16:creationId xmlns:a16="http://schemas.microsoft.com/office/drawing/2014/main" id="{ECE2CCD6-5338-3C3A-CD57-677814CE1D5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77885" y="3144446"/>
            <a:ext cx="6430319" cy="1064285"/>
          </a:xfrm>
        </p:spPr>
        <p:txBody>
          <a:bodyPr/>
          <a:lstStyle/>
          <a:p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ТЕЛЕКОМА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B983817E-955B-B188-9953-B74D7FC8E2A6}"/>
              </a:ext>
            </a:extLst>
          </p:cNvPr>
          <p:cNvSpPr txBox="1"/>
          <p:nvPr/>
        </p:nvSpPr>
        <p:spPr>
          <a:xfrm>
            <a:off x="1275556" y="3977697"/>
            <a:ext cx="3479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ym typeface="Arial"/>
              </a:rPr>
              <a:t>Всегда на связи</a:t>
            </a:r>
          </a:p>
        </p:txBody>
      </p:sp>
      <p:pic>
        <p:nvPicPr>
          <p:cNvPr id="100" name="Рисунок 99">
            <a:extLst>
              <a:ext uri="{FF2B5EF4-FFF2-40B4-BE49-F238E27FC236}">
                <a16:creationId xmlns:a16="http://schemas.microsoft.com/office/drawing/2014/main" id="{823E91B1-A901-FFD5-F070-315A431B775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5907" t="1244" r="13230" b="2035"/>
          <a:stretch/>
        </p:blipFill>
        <p:spPr>
          <a:xfrm>
            <a:off x="5765019" y="3177842"/>
            <a:ext cx="2547769" cy="2514937"/>
          </a:xfrm>
          <a:prstGeom prst="ellipse">
            <a:avLst/>
          </a:prstGeom>
        </p:spPr>
      </p:pic>
      <p:grpSp>
        <p:nvGrpSpPr>
          <p:cNvPr id="363" name="Группа 362">
            <a:extLst>
              <a:ext uri="{FF2B5EF4-FFF2-40B4-BE49-F238E27FC236}">
                <a16:creationId xmlns:a16="http://schemas.microsoft.com/office/drawing/2014/main" id="{7D65C958-7901-2927-806D-6602B0C3FE8F}"/>
              </a:ext>
            </a:extLst>
          </p:cNvPr>
          <p:cNvGrpSpPr/>
          <p:nvPr/>
        </p:nvGrpSpPr>
        <p:grpSpPr>
          <a:xfrm>
            <a:off x="3790156" y="9309100"/>
            <a:ext cx="3352800" cy="967600"/>
            <a:chOff x="3790156" y="9309100"/>
            <a:chExt cx="3352800" cy="967600"/>
          </a:xfrm>
        </p:grpSpPr>
        <p:pic>
          <p:nvPicPr>
            <p:cNvPr id="171" name="Рисунок 170">
              <a:extLst>
                <a:ext uri="{FF2B5EF4-FFF2-40B4-BE49-F238E27FC236}">
                  <a16:creationId xmlns:a16="http://schemas.microsoft.com/office/drawing/2014/main" id="{2AE7F507-1C35-79DB-EA69-36A533C523B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790156" y="9371825"/>
              <a:ext cx="904875" cy="904875"/>
            </a:xfrm>
            <a:prstGeom prst="rect">
              <a:avLst/>
            </a:prstGeom>
          </p:spPr>
        </p:pic>
        <p:grpSp>
          <p:nvGrpSpPr>
            <p:cNvPr id="236" name="Рисунок 272">
              <a:extLst>
                <a:ext uri="{FF2B5EF4-FFF2-40B4-BE49-F238E27FC236}">
                  <a16:creationId xmlns:a16="http://schemas.microsoft.com/office/drawing/2014/main" id="{F0C6B68D-5914-FC28-55B4-455A370FF0A0}"/>
                </a:ext>
              </a:extLst>
            </p:cNvPr>
            <p:cNvGrpSpPr/>
            <p:nvPr/>
          </p:nvGrpSpPr>
          <p:grpSpPr>
            <a:xfrm>
              <a:off x="6533356" y="9309100"/>
              <a:ext cx="609600" cy="915254"/>
              <a:chOff x="13271401" y="8661572"/>
              <a:chExt cx="418036" cy="627639"/>
            </a:xfrm>
            <a:solidFill>
              <a:srgbClr val="8F0E33"/>
            </a:solidFill>
          </p:grpSpPr>
          <p:grpSp>
            <p:nvGrpSpPr>
              <p:cNvPr id="311" name="Рисунок 272">
                <a:extLst>
                  <a:ext uri="{FF2B5EF4-FFF2-40B4-BE49-F238E27FC236}">
                    <a16:creationId xmlns:a16="http://schemas.microsoft.com/office/drawing/2014/main" id="{C45545E6-7F19-A36B-B7FD-5E46DBFD4B8A}"/>
                  </a:ext>
                </a:extLst>
              </p:cNvPr>
              <p:cNvGrpSpPr/>
              <p:nvPr/>
            </p:nvGrpSpPr>
            <p:grpSpPr>
              <a:xfrm>
                <a:off x="13311116" y="8694559"/>
                <a:ext cx="378320" cy="594651"/>
                <a:chOff x="13311116" y="8694559"/>
                <a:chExt cx="378320" cy="594651"/>
              </a:xfrm>
              <a:grpFill/>
            </p:grpSpPr>
            <p:sp>
              <p:nvSpPr>
                <p:cNvPr id="361" name="Полилиния: фигура 360">
                  <a:extLst>
                    <a:ext uri="{FF2B5EF4-FFF2-40B4-BE49-F238E27FC236}">
                      <a16:creationId xmlns:a16="http://schemas.microsoft.com/office/drawing/2014/main" id="{D441C181-63AA-21A0-2D20-6C9947D25E40}"/>
                    </a:ext>
                  </a:extLst>
                </p:cNvPr>
                <p:cNvSpPr/>
                <p:nvPr/>
              </p:nvSpPr>
              <p:spPr>
                <a:xfrm>
                  <a:off x="13311116" y="8694559"/>
                  <a:ext cx="378320" cy="594651"/>
                </a:xfrm>
                <a:custGeom>
                  <a:avLst/>
                  <a:gdLst>
                    <a:gd name="connsiteX0" fmla="*/ 361348 w 378320"/>
                    <a:gd name="connsiteY0" fmla="*/ 13890 h 594651"/>
                    <a:gd name="connsiteX1" fmla="*/ 320330 w 378320"/>
                    <a:gd name="connsiteY1" fmla="*/ 217 h 594651"/>
                    <a:gd name="connsiteX2" fmla="*/ 320330 w 378320"/>
                    <a:gd name="connsiteY2" fmla="*/ 8030 h 594651"/>
                    <a:gd name="connsiteX3" fmla="*/ 355488 w 378320"/>
                    <a:gd name="connsiteY3" fmla="*/ 19749 h 594651"/>
                    <a:gd name="connsiteX4" fmla="*/ 369812 w 378320"/>
                    <a:gd name="connsiteY4" fmla="*/ 53605 h 594651"/>
                    <a:gd name="connsiteX5" fmla="*/ 369812 w 378320"/>
                    <a:gd name="connsiteY5" fmla="*/ 541914 h 594651"/>
                    <a:gd name="connsiteX6" fmla="*/ 355488 w 378320"/>
                    <a:gd name="connsiteY6" fmla="*/ 575770 h 594651"/>
                    <a:gd name="connsiteX7" fmla="*/ 320330 w 378320"/>
                    <a:gd name="connsiteY7" fmla="*/ 587489 h 594651"/>
                    <a:gd name="connsiteX8" fmla="*/ 48180 w 378320"/>
                    <a:gd name="connsiteY8" fmla="*/ 562748 h 594651"/>
                    <a:gd name="connsiteX9" fmla="*/ 7813 w 378320"/>
                    <a:gd name="connsiteY9" fmla="*/ 514569 h 594651"/>
                    <a:gd name="connsiteX10" fmla="*/ 7813 w 378320"/>
                    <a:gd name="connsiteY10" fmla="*/ 426673 h 594651"/>
                    <a:gd name="connsiteX11" fmla="*/ 0 w 378320"/>
                    <a:gd name="connsiteY11" fmla="*/ 429928 h 594651"/>
                    <a:gd name="connsiteX12" fmla="*/ 0 w 378320"/>
                    <a:gd name="connsiteY12" fmla="*/ 513917 h 594651"/>
                    <a:gd name="connsiteX13" fmla="*/ 48180 w 378320"/>
                    <a:gd name="connsiteY13" fmla="*/ 569910 h 594651"/>
                    <a:gd name="connsiteX14" fmla="*/ 320330 w 378320"/>
                    <a:gd name="connsiteY14" fmla="*/ 594651 h 594651"/>
                    <a:gd name="connsiteX15" fmla="*/ 325539 w 378320"/>
                    <a:gd name="connsiteY15" fmla="*/ 594651 h 594651"/>
                    <a:gd name="connsiteX16" fmla="*/ 361348 w 378320"/>
                    <a:gd name="connsiteY16" fmla="*/ 580978 h 594651"/>
                    <a:gd name="connsiteX17" fmla="*/ 378276 w 378320"/>
                    <a:gd name="connsiteY17" fmla="*/ 541263 h 594651"/>
                    <a:gd name="connsiteX18" fmla="*/ 378276 w 378320"/>
                    <a:gd name="connsiteY18" fmla="*/ 52954 h 594651"/>
                    <a:gd name="connsiteX19" fmla="*/ 361348 w 378320"/>
                    <a:gd name="connsiteY19" fmla="*/ 13890 h 59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78320" h="594651">
                      <a:moveTo>
                        <a:pt x="361348" y="13890"/>
                      </a:moveTo>
                      <a:cubicBezTo>
                        <a:pt x="350280" y="3472"/>
                        <a:pt x="335956" y="-1085"/>
                        <a:pt x="320330" y="217"/>
                      </a:cubicBezTo>
                      <a:lnTo>
                        <a:pt x="320330" y="8030"/>
                      </a:lnTo>
                      <a:cubicBezTo>
                        <a:pt x="333352" y="6728"/>
                        <a:pt x="346373" y="10634"/>
                        <a:pt x="355488" y="19749"/>
                      </a:cubicBezTo>
                      <a:cubicBezTo>
                        <a:pt x="364603" y="28213"/>
                        <a:pt x="369812" y="39933"/>
                        <a:pt x="369812" y="53605"/>
                      </a:cubicBezTo>
                      <a:lnTo>
                        <a:pt x="369812" y="541914"/>
                      </a:lnTo>
                      <a:cubicBezTo>
                        <a:pt x="369812" y="554935"/>
                        <a:pt x="364603" y="567306"/>
                        <a:pt x="355488" y="575770"/>
                      </a:cubicBezTo>
                      <a:cubicBezTo>
                        <a:pt x="346373" y="584234"/>
                        <a:pt x="334003" y="588140"/>
                        <a:pt x="320330" y="587489"/>
                      </a:cubicBezTo>
                      <a:lnTo>
                        <a:pt x="48180" y="562748"/>
                      </a:lnTo>
                      <a:cubicBezTo>
                        <a:pt x="26043" y="560795"/>
                        <a:pt x="7813" y="539310"/>
                        <a:pt x="7813" y="514569"/>
                      </a:cubicBezTo>
                      <a:lnTo>
                        <a:pt x="7813" y="426673"/>
                      </a:lnTo>
                      <a:lnTo>
                        <a:pt x="0" y="429928"/>
                      </a:lnTo>
                      <a:lnTo>
                        <a:pt x="0" y="513917"/>
                      </a:lnTo>
                      <a:cubicBezTo>
                        <a:pt x="0" y="542565"/>
                        <a:pt x="21486" y="567957"/>
                        <a:pt x="48180" y="569910"/>
                      </a:cubicBezTo>
                      <a:lnTo>
                        <a:pt x="320330" y="594651"/>
                      </a:lnTo>
                      <a:cubicBezTo>
                        <a:pt x="322283" y="594651"/>
                        <a:pt x="323585" y="594651"/>
                        <a:pt x="325539" y="594651"/>
                      </a:cubicBezTo>
                      <a:cubicBezTo>
                        <a:pt x="339211" y="594651"/>
                        <a:pt x="351582" y="590094"/>
                        <a:pt x="361348" y="580978"/>
                      </a:cubicBezTo>
                      <a:cubicBezTo>
                        <a:pt x="372416" y="570561"/>
                        <a:pt x="378276" y="556889"/>
                        <a:pt x="378276" y="541263"/>
                      </a:cubicBezTo>
                      <a:lnTo>
                        <a:pt x="378276" y="52954"/>
                      </a:lnTo>
                      <a:cubicBezTo>
                        <a:pt x="378927" y="37980"/>
                        <a:pt x="372416" y="24307"/>
                        <a:pt x="361348" y="1389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" name="Полилиния: фигура 361">
                  <a:extLst>
                    <a:ext uri="{FF2B5EF4-FFF2-40B4-BE49-F238E27FC236}">
                      <a16:creationId xmlns:a16="http://schemas.microsoft.com/office/drawing/2014/main" id="{1A9FDE89-2A7A-70E2-87B7-7B47069D5552}"/>
                    </a:ext>
                  </a:extLst>
                </p:cNvPr>
                <p:cNvSpPr/>
                <p:nvPr/>
              </p:nvSpPr>
              <p:spPr>
                <a:xfrm>
                  <a:off x="13311768" y="8718215"/>
                  <a:ext cx="48179" cy="101568"/>
                </a:xfrm>
                <a:custGeom>
                  <a:avLst/>
                  <a:gdLst>
                    <a:gd name="connsiteX0" fmla="*/ 7813 w 48179"/>
                    <a:gd name="connsiteY0" fmla="*/ 101568 h 101568"/>
                    <a:gd name="connsiteX1" fmla="*/ 7813 w 48179"/>
                    <a:gd name="connsiteY1" fmla="*/ 55993 h 101568"/>
                    <a:gd name="connsiteX2" fmla="*/ 48180 w 48179"/>
                    <a:gd name="connsiteY2" fmla="*/ 7813 h 101568"/>
                    <a:gd name="connsiteX3" fmla="*/ 48180 w 48179"/>
                    <a:gd name="connsiteY3" fmla="*/ 0 h 101568"/>
                    <a:gd name="connsiteX4" fmla="*/ 0 w 48179"/>
                    <a:gd name="connsiteY4" fmla="*/ 55993 h 101568"/>
                    <a:gd name="connsiteX5" fmla="*/ 0 w 48179"/>
                    <a:gd name="connsiteY5" fmla="*/ 96360 h 101568"/>
                    <a:gd name="connsiteX6" fmla="*/ 7813 w 48179"/>
                    <a:gd name="connsiteY6" fmla="*/ 101568 h 101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79" h="101568">
                      <a:moveTo>
                        <a:pt x="7813" y="101568"/>
                      </a:moveTo>
                      <a:lnTo>
                        <a:pt x="7813" y="55993"/>
                      </a:lnTo>
                      <a:cubicBezTo>
                        <a:pt x="7813" y="31252"/>
                        <a:pt x="25392" y="9766"/>
                        <a:pt x="48180" y="7813"/>
                      </a:cubicBezTo>
                      <a:lnTo>
                        <a:pt x="48180" y="0"/>
                      </a:lnTo>
                      <a:cubicBezTo>
                        <a:pt x="21486" y="2604"/>
                        <a:pt x="0" y="27345"/>
                        <a:pt x="0" y="55993"/>
                      </a:cubicBezTo>
                      <a:lnTo>
                        <a:pt x="0" y="96360"/>
                      </a:lnTo>
                      <a:lnTo>
                        <a:pt x="7813" y="10156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2" name="Рисунок 272">
                <a:extLst>
                  <a:ext uri="{FF2B5EF4-FFF2-40B4-BE49-F238E27FC236}">
                    <a16:creationId xmlns:a16="http://schemas.microsoft.com/office/drawing/2014/main" id="{1E98B23B-7AEF-F610-A19F-1609D7E7879C}"/>
                  </a:ext>
                </a:extLst>
              </p:cNvPr>
              <p:cNvGrpSpPr/>
              <p:nvPr/>
            </p:nvGrpSpPr>
            <p:grpSpPr>
              <a:xfrm>
                <a:off x="13383386" y="9102351"/>
                <a:ext cx="266941" cy="135424"/>
                <a:chOff x="13383386" y="9102351"/>
                <a:chExt cx="266941" cy="135424"/>
              </a:xfrm>
              <a:grpFill/>
            </p:grpSpPr>
            <p:sp>
              <p:nvSpPr>
                <p:cNvPr id="338" name="Полилиния: фигура 337">
                  <a:extLst>
                    <a:ext uri="{FF2B5EF4-FFF2-40B4-BE49-F238E27FC236}">
                      <a16:creationId xmlns:a16="http://schemas.microsoft.com/office/drawing/2014/main" id="{01BEFF2E-4A65-6F05-85BA-4868F561699A}"/>
                    </a:ext>
                  </a:extLst>
                </p:cNvPr>
                <p:cNvSpPr/>
                <p:nvPr/>
              </p:nvSpPr>
              <p:spPr>
                <a:xfrm>
                  <a:off x="13383386" y="9102351"/>
                  <a:ext cx="28647" cy="37762"/>
                </a:xfrm>
                <a:custGeom>
                  <a:avLst/>
                  <a:gdLst>
                    <a:gd name="connsiteX0" fmla="*/ 0 w 28647"/>
                    <a:gd name="connsiteY0" fmla="*/ 26043 h 37762"/>
                    <a:gd name="connsiteX1" fmla="*/ 9115 w 28647"/>
                    <a:gd name="connsiteY1" fmla="*/ 26043 h 37762"/>
                    <a:gd name="connsiteX2" fmla="*/ 9115 w 28647"/>
                    <a:gd name="connsiteY2" fmla="*/ 26694 h 37762"/>
                    <a:gd name="connsiteX3" fmla="*/ 10417 w 28647"/>
                    <a:gd name="connsiteY3" fmla="*/ 29299 h 37762"/>
                    <a:gd name="connsiteX4" fmla="*/ 13673 w 28647"/>
                    <a:gd name="connsiteY4" fmla="*/ 29950 h 37762"/>
                    <a:gd name="connsiteX5" fmla="*/ 16277 w 28647"/>
                    <a:gd name="connsiteY5" fmla="*/ 29950 h 37762"/>
                    <a:gd name="connsiteX6" fmla="*/ 19532 w 28647"/>
                    <a:gd name="connsiteY6" fmla="*/ 29299 h 37762"/>
                    <a:gd name="connsiteX7" fmla="*/ 20183 w 28647"/>
                    <a:gd name="connsiteY7" fmla="*/ 27345 h 37762"/>
                    <a:gd name="connsiteX8" fmla="*/ 20183 w 28647"/>
                    <a:gd name="connsiteY8" fmla="*/ 25392 h 37762"/>
                    <a:gd name="connsiteX9" fmla="*/ 19532 w 28647"/>
                    <a:gd name="connsiteY9" fmla="*/ 23439 h 37762"/>
                    <a:gd name="connsiteX10" fmla="*/ 16277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719 w 28647"/>
                    <a:gd name="connsiteY38" fmla="*/ 37763 h 37762"/>
                    <a:gd name="connsiteX39" fmla="*/ 3255 w 28647"/>
                    <a:gd name="connsiteY39" fmla="*/ 35809 h 37762"/>
                    <a:gd name="connsiteX40" fmla="*/ 651 w 28647"/>
                    <a:gd name="connsiteY40" fmla="*/ 28647 h 37762"/>
                    <a:gd name="connsiteX41" fmla="*/ 651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0" y="26043"/>
                      </a:moveTo>
                      <a:lnTo>
                        <a:pt x="9115" y="26043"/>
                      </a:lnTo>
                      <a:lnTo>
                        <a:pt x="9115" y="26694"/>
                      </a:lnTo>
                      <a:cubicBezTo>
                        <a:pt x="9115" y="27996"/>
                        <a:pt x="9766" y="29299"/>
                        <a:pt x="10417" y="29299"/>
                      </a:cubicBezTo>
                      <a:cubicBezTo>
                        <a:pt x="11068" y="29950"/>
                        <a:pt x="12370" y="29950"/>
                        <a:pt x="13673" y="29950"/>
                      </a:cubicBezTo>
                      <a:lnTo>
                        <a:pt x="16277" y="29950"/>
                      </a:lnTo>
                      <a:cubicBezTo>
                        <a:pt x="17579" y="29950"/>
                        <a:pt x="18881" y="29950"/>
                        <a:pt x="19532" y="29299"/>
                      </a:cubicBezTo>
                      <a:cubicBezTo>
                        <a:pt x="20183" y="28647"/>
                        <a:pt x="20183" y="27996"/>
                        <a:pt x="20183" y="27345"/>
                      </a:cubicBezTo>
                      <a:lnTo>
                        <a:pt x="20183" y="25392"/>
                      </a:lnTo>
                      <a:cubicBezTo>
                        <a:pt x="20183" y="24741"/>
                        <a:pt x="20183" y="24090"/>
                        <a:pt x="19532" y="23439"/>
                      </a:cubicBezTo>
                      <a:cubicBezTo>
                        <a:pt x="18881" y="22788"/>
                        <a:pt x="18230" y="22788"/>
                        <a:pt x="16277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719" y="37763"/>
                      </a:lnTo>
                      <a:cubicBezTo>
                        <a:pt x="7813" y="37763"/>
                        <a:pt x="4558" y="37111"/>
                        <a:pt x="3255" y="35809"/>
                      </a:cubicBezTo>
                      <a:cubicBezTo>
                        <a:pt x="1302" y="34507"/>
                        <a:pt x="651" y="31903"/>
                        <a:pt x="651" y="28647"/>
                      </a:cubicBezTo>
                      <a:lnTo>
                        <a:pt x="651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" name="Полилиния: фигура 338">
                  <a:extLst>
                    <a:ext uri="{FF2B5EF4-FFF2-40B4-BE49-F238E27FC236}">
                      <a16:creationId xmlns:a16="http://schemas.microsoft.com/office/drawing/2014/main" id="{D73B6F71-E7D3-3ADB-5AE6-C936544C6E24}"/>
                    </a:ext>
                  </a:extLst>
                </p:cNvPr>
                <p:cNvSpPr/>
                <p:nvPr/>
              </p:nvSpPr>
              <p:spPr>
                <a:xfrm>
                  <a:off x="13416591" y="910235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3 h 37762"/>
                    <a:gd name="connsiteX9" fmla="*/ 13022 w 31251"/>
                    <a:gd name="connsiteY9" fmla="*/ 37763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766 w 31251"/>
                    <a:gd name="connsiteY13" fmla="*/ 15626 h 37762"/>
                    <a:gd name="connsiteX14" fmla="*/ 9766 w 31251"/>
                    <a:gd name="connsiteY14" fmla="*/ 22137 h 37762"/>
                    <a:gd name="connsiteX15" fmla="*/ 11068 w 31251"/>
                    <a:gd name="connsiteY15" fmla="*/ 27996 h 37762"/>
                    <a:gd name="connsiteX16" fmla="*/ 14975 w 31251"/>
                    <a:gd name="connsiteY16" fmla="*/ 29299 h 37762"/>
                    <a:gd name="connsiteX17" fmla="*/ 16928 w 31251"/>
                    <a:gd name="connsiteY17" fmla="*/ 29299 h 37762"/>
                    <a:gd name="connsiteX18" fmla="*/ 20834 w 31251"/>
                    <a:gd name="connsiteY18" fmla="*/ 27996 h 37762"/>
                    <a:gd name="connsiteX19" fmla="*/ 22137 w 31251"/>
                    <a:gd name="connsiteY19" fmla="*/ 22137 h 37762"/>
                    <a:gd name="connsiteX20" fmla="*/ 22137 w 31251"/>
                    <a:gd name="connsiteY20" fmla="*/ 15626 h 37762"/>
                    <a:gd name="connsiteX21" fmla="*/ 20834 w 31251"/>
                    <a:gd name="connsiteY21" fmla="*/ 9766 h 37762"/>
                    <a:gd name="connsiteX22" fmla="*/ 16928 w 31251"/>
                    <a:gd name="connsiteY22" fmla="*/ 8464 h 37762"/>
                    <a:gd name="connsiteX23" fmla="*/ 14975 w 31251"/>
                    <a:gd name="connsiteY23" fmla="*/ 8464 h 37762"/>
                    <a:gd name="connsiteX24" fmla="*/ 11068 w 31251"/>
                    <a:gd name="connsiteY24" fmla="*/ 9766 h 37762"/>
                    <a:gd name="connsiteX25" fmla="*/ 9766 w 31251"/>
                    <a:gd name="connsiteY25" fmla="*/ 15626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1302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3"/>
                        <a:pt x="17579" y="37763"/>
                      </a:cubicBezTo>
                      <a:lnTo>
                        <a:pt x="13022" y="37763"/>
                      </a:lnTo>
                      <a:cubicBezTo>
                        <a:pt x="8464" y="37763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766" y="15626"/>
                      </a:moveTo>
                      <a:lnTo>
                        <a:pt x="9766" y="22137"/>
                      </a:lnTo>
                      <a:cubicBezTo>
                        <a:pt x="9766" y="25392"/>
                        <a:pt x="10417" y="27345"/>
                        <a:pt x="11068" y="27996"/>
                      </a:cubicBezTo>
                      <a:cubicBezTo>
                        <a:pt x="11719" y="28647"/>
                        <a:pt x="13022" y="29299"/>
                        <a:pt x="14975" y="29299"/>
                      </a:cubicBezTo>
                      <a:lnTo>
                        <a:pt x="16928" y="29299"/>
                      </a:lnTo>
                      <a:cubicBezTo>
                        <a:pt x="18881" y="29299"/>
                        <a:pt x="20183" y="28647"/>
                        <a:pt x="20834" y="27996"/>
                      </a:cubicBezTo>
                      <a:cubicBezTo>
                        <a:pt x="21486" y="27345"/>
                        <a:pt x="22137" y="25392"/>
                        <a:pt x="22137" y="22137"/>
                      </a:cubicBezTo>
                      <a:lnTo>
                        <a:pt x="22137" y="15626"/>
                      </a:lnTo>
                      <a:cubicBezTo>
                        <a:pt x="22137" y="12370"/>
                        <a:pt x="21486" y="10417"/>
                        <a:pt x="20834" y="9766"/>
                      </a:cubicBezTo>
                      <a:cubicBezTo>
                        <a:pt x="20183" y="9115"/>
                        <a:pt x="18881" y="8464"/>
                        <a:pt x="16928" y="8464"/>
                      </a:cubicBezTo>
                      <a:lnTo>
                        <a:pt x="14975" y="8464"/>
                      </a:ln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9766" y="10417"/>
                        <a:pt x="9766" y="12370"/>
                        <a:pt x="9766" y="1562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" name="Полилиния: фигура 339">
                  <a:extLst>
                    <a:ext uri="{FF2B5EF4-FFF2-40B4-BE49-F238E27FC236}">
                      <a16:creationId xmlns:a16="http://schemas.microsoft.com/office/drawing/2014/main" id="{4E44CF3E-E0DF-E5DF-DB45-EC955DD70330}"/>
                    </a:ext>
                  </a:extLst>
                </p:cNvPr>
                <p:cNvSpPr/>
                <p:nvPr/>
              </p:nvSpPr>
              <p:spPr>
                <a:xfrm>
                  <a:off x="13451098" y="9102351"/>
                  <a:ext cx="28647" cy="37762"/>
                </a:xfrm>
                <a:custGeom>
                  <a:avLst/>
                  <a:gdLst>
                    <a:gd name="connsiteX0" fmla="*/ 651 w 28647"/>
                    <a:gd name="connsiteY0" fmla="*/ 26043 h 37762"/>
                    <a:gd name="connsiteX1" fmla="*/ 9766 w 28647"/>
                    <a:gd name="connsiteY1" fmla="*/ 26043 h 37762"/>
                    <a:gd name="connsiteX2" fmla="*/ 9766 w 28647"/>
                    <a:gd name="connsiteY2" fmla="*/ 26694 h 37762"/>
                    <a:gd name="connsiteX3" fmla="*/ 11068 w 28647"/>
                    <a:gd name="connsiteY3" fmla="*/ 29299 h 37762"/>
                    <a:gd name="connsiteX4" fmla="*/ 14324 w 28647"/>
                    <a:gd name="connsiteY4" fmla="*/ 29950 h 37762"/>
                    <a:gd name="connsiteX5" fmla="*/ 16928 w 28647"/>
                    <a:gd name="connsiteY5" fmla="*/ 29950 h 37762"/>
                    <a:gd name="connsiteX6" fmla="*/ 20183 w 28647"/>
                    <a:gd name="connsiteY6" fmla="*/ 29299 h 37762"/>
                    <a:gd name="connsiteX7" fmla="*/ 20834 w 28647"/>
                    <a:gd name="connsiteY7" fmla="*/ 27345 h 37762"/>
                    <a:gd name="connsiteX8" fmla="*/ 20834 w 28647"/>
                    <a:gd name="connsiteY8" fmla="*/ 25392 h 37762"/>
                    <a:gd name="connsiteX9" fmla="*/ 20183 w 28647"/>
                    <a:gd name="connsiteY9" fmla="*/ 23439 h 37762"/>
                    <a:gd name="connsiteX10" fmla="*/ 16928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068 w 28647"/>
                    <a:gd name="connsiteY38" fmla="*/ 37763 h 37762"/>
                    <a:gd name="connsiteX39" fmla="*/ 2604 w 28647"/>
                    <a:gd name="connsiteY39" fmla="*/ 35809 h 37762"/>
                    <a:gd name="connsiteX40" fmla="*/ 0 w 28647"/>
                    <a:gd name="connsiteY40" fmla="*/ 28647 h 37762"/>
                    <a:gd name="connsiteX41" fmla="*/ 0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651" y="26043"/>
                      </a:moveTo>
                      <a:lnTo>
                        <a:pt x="9766" y="26043"/>
                      </a:lnTo>
                      <a:lnTo>
                        <a:pt x="9766" y="26694"/>
                      </a:lnTo>
                      <a:cubicBezTo>
                        <a:pt x="9766" y="27996"/>
                        <a:pt x="10417" y="29299"/>
                        <a:pt x="11068" y="29299"/>
                      </a:cubicBezTo>
                      <a:cubicBezTo>
                        <a:pt x="11719" y="29950"/>
                        <a:pt x="13022" y="29950"/>
                        <a:pt x="14324" y="29950"/>
                      </a:cubicBezTo>
                      <a:lnTo>
                        <a:pt x="16928" y="29950"/>
                      </a:lnTo>
                      <a:cubicBezTo>
                        <a:pt x="18230" y="29950"/>
                        <a:pt x="19532" y="29950"/>
                        <a:pt x="20183" y="29299"/>
                      </a:cubicBezTo>
                      <a:cubicBezTo>
                        <a:pt x="20834" y="28647"/>
                        <a:pt x="20834" y="27996"/>
                        <a:pt x="20834" y="27345"/>
                      </a:cubicBezTo>
                      <a:lnTo>
                        <a:pt x="20834" y="25392"/>
                      </a:lnTo>
                      <a:cubicBezTo>
                        <a:pt x="20834" y="24741"/>
                        <a:pt x="20834" y="24090"/>
                        <a:pt x="20183" y="23439"/>
                      </a:cubicBezTo>
                      <a:cubicBezTo>
                        <a:pt x="19532" y="22788"/>
                        <a:pt x="18881" y="22788"/>
                        <a:pt x="16928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068" y="37763"/>
                      </a:lnTo>
                      <a:cubicBezTo>
                        <a:pt x="7162" y="37763"/>
                        <a:pt x="3906" y="37111"/>
                        <a:pt x="2604" y="35809"/>
                      </a:cubicBezTo>
                      <a:cubicBezTo>
                        <a:pt x="651" y="34507"/>
                        <a:pt x="0" y="31903"/>
                        <a:pt x="0" y="28647"/>
                      </a:cubicBezTo>
                      <a:lnTo>
                        <a:pt x="0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" name="Полилиния: фигура 340">
                  <a:extLst>
                    <a:ext uri="{FF2B5EF4-FFF2-40B4-BE49-F238E27FC236}">
                      <a16:creationId xmlns:a16="http://schemas.microsoft.com/office/drawing/2014/main" id="{E42E834D-8E73-5108-A838-A245AA2E282D}"/>
                    </a:ext>
                  </a:extLst>
                </p:cNvPr>
                <p:cNvSpPr/>
                <p:nvPr/>
              </p:nvSpPr>
              <p:spPr>
                <a:xfrm>
                  <a:off x="13483652" y="9102351"/>
                  <a:ext cx="26694" cy="37762"/>
                </a:xfrm>
                <a:custGeom>
                  <a:avLst/>
                  <a:gdLst>
                    <a:gd name="connsiteX0" fmla="*/ 9115 w 26694"/>
                    <a:gd name="connsiteY0" fmla="*/ 37763 h 37762"/>
                    <a:gd name="connsiteX1" fmla="*/ 9115 w 26694"/>
                    <a:gd name="connsiteY1" fmla="*/ 8464 h 37762"/>
                    <a:gd name="connsiteX2" fmla="*/ 0 w 26694"/>
                    <a:gd name="connsiteY2" fmla="*/ 8464 h 37762"/>
                    <a:gd name="connsiteX3" fmla="*/ 0 w 26694"/>
                    <a:gd name="connsiteY3" fmla="*/ 0 h 37762"/>
                    <a:gd name="connsiteX4" fmla="*/ 26694 w 26694"/>
                    <a:gd name="connsiteY4" fmla="*/ 0 h 37762"/>
                    <a:gd name="connsiteX5" fmla="*/ 26694 w 26694"/>
                    <a:gd name="connsiteY5" fmla="*/ 8464 h 37762"/>
                    <a:gd name="connsiteX6" fmla="*/ 17579 w 26694"/>
                    <a:gd name="connsiteY6" fmla="*/ 8464 h 37762"/>
                    <a:gd name="connsiteX7" fmla="*/ 17579 w 26694"/>
                    <a:gd name="connsiteY7" fmla="*/ 37763 h 37762"/>
                    <a:gd name="connsiteX8" fmla="*/ 9115 w 26694"/>
                    <a:gd name="connsiteY8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694" h="37762">
                      <a:moveTo>
                        <a:pt x="9115" y="37763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6694" y="0"/>
                      </a:lnTo>
                      <a:lnTo>
                        <a:pt x="26694" y="8464"/>
                      </a:lnTo>
                      <a:lnTo>
                        <a:pt x="17579" y="8464"/>
                      </a:lnTo>
                      <a:lnTo>
                        <a:pt x="17579" y="37763"/>
                      </a:lnTo>
                      <a:lnTo>
                        <a:pt x="9115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" name="Полилиния: фигура 341">
                  <a:extLst>
                    <a:ext uri="{FF2B5EF4-FFF2-40B4-BE49-F238E27FC236}">
                      <a16:creationId xmlns:a16="http://schemas.microsoft.com/office/drawing/2014/main" id="{67FDF80D-3363-3B6D-4605-5DEA674F5A6F}"/>
                    </a:ext>
                  </a:extLst>
                </p:cNvPr>
                <p:cNvSpPr/>
                <p:nvPr/>
              </p:nvSpPr>
              <p:spPr>
                <a:xfrm>
                  <a:off x="13508393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3439 w 33855"/>
                    <a:gd name="connsiteY4" fmla="*/ 37763 h 37762"/>
                    <a:gd name="connsiteX5" fmla="*/ 22137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3 h 37762"/>
                    <a:gd name="connsiteX8" fmla="*/ 0 w 33855"/>
                    <a:gd name="connsiteY8" fmla="*/ 37763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6928 w 33855"/>
                    <a:gd name="connsiteY11" fmla="*/ 7813 h 37762"/>
                    <a:gd name="connsiteX12" fmla="*/ 16277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3439" y="37763"/>
                      </a:lnTo>
                      <a:lnTo>
                        <a:pt x="22137" y="31252"/>
                      </a:lnTo>
                      <a:lnTo>
                        <a:pt x="11068" y="31252"/>
                      </a:lnTo>
                      <a:lnTo>
                        <a:pt x="9766" y="37763"/>
                      </a:lnTo>
                      <a:lnTo>
                        <a:pt x="0" y="37763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6928" y="7813"/>
                      </a:lnTo>
                      <a:lnTo>
                        <a:pt x="16277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" name="Полилиния: фигура 342">
                  <a:extLst>
                    <a:ext uri="{FF2B5EF4-FFF2-40B4-BE49-F238E27FC236}">
                      <a16:creationId xmlns:a16="http://schemas.microsoft.com/office/drawing/2014/main" id="{8F09D940-2AEB-EF8E-31E1-ED9E304E8B2E}"/>
                    </a:ext>
                  </a:extLst>
                </p:cNvPr>
                <p:cNvSpPr/>
                <p:nvPr/>
              </p:nvSpPr>
              <p:spPr>
                <a:xfrm>
                  <a:off x="13546155" y="910235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3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3 h 37762"/>
                    <a:gd name="connsiteX7" fmla="*/ 19532 w 33204"/>
                    <a:gd name="connsiteY7" fmla="*/ 37763 h 37762"/>
                    <a:gd name="connsiteX8" fmla="*/ 9115 w 33204"/>
                    <a:gd name="connsiteY8" fmla="*/ 9766 h 37762"/>
                    <a:gd name="connsiteX9" fmla="*/ 9115 w 33204"/>
                    <a:gd name="connsiteY9" fmla="*/ 37763 h 37762"/>
                    <a:gd name="connsiteX10" fmla="*/ 0 w 33204"/>
                    <a:gd name="connsiteY10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3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3"/>
                      </a:lnTo>
                      <a:lnTo>
                        <a:pt x="19532" y="37763"/>
                      </a:lnTo>
                      <a:lnTo>
                        <a:pt x="9115" y="9766"/>
                      </a:lnTo>
                      <a:lnTo>
                        <a:pt x="9115" y="37763"/>
                      </a:lnTo>
                      <a:lnTo>
                        <a:pt x="0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" name="Полилиния: фигура 343">
                  <a:extLst>
                    <a:ext uri="{FF2B5EF4-FFF2-40B4-BE49-F238E27FC236}">
                      <a16:creationId xmlns:a16="http://schemas.microsoft.com/office/drawing/2014/main" id="{CA2C7E82-5EFB-E653-C946-207F78A375A0}"/>
                    </a:ext>
                  </a:extLst>
                </p:cNvPr>
                <p:cNvSpPr/>
                <p:nvPr/>
              </p:nvSpPr>
              <p:spPr>
                <a:xfrm>
                  <a:off x="13585220" y="9102351"/>
                  <a:ext cx="27996" cy="37762"/>
                </a:xfrm>
                <a:custGeom>
                  <a:avLst/>
                  <a:gdLst>
                    <a:gd name="connsiteX0" fmla="*/ 0 w 27996"/>
                    <a:gd name="connsiteY0" fmla="*/ 37763 h 37762"/>
                    <a:gd name="connsiteX1" fmla="*/ 0 w 27996"/>
                    <a:gd name="connsiteY1" fmla="*/ 28647 h 37762"/>
                    <a:gd name="connsiteX2" fmla="*/ 16277 w 27996"/>
                    <a:gd name="connsiteY2" fmla="*/ 8464 h 37762"/>
                    <a:gd name="connsiteX3" fmla="*/ 651 w 27996"/>
                    <a:gd name="connsiteY3" fmla="*/ 8464 h 37762"/>
                    <a:gd name="connsiteX4" fmla="*/ 651 w 27996"/>
                    <a:gd name="connsiteY4" fmla="*/ 0 h 37762"/>
                    <a:gd name="connsiteX5" fmla="*/ 27996 w 27996"/>
                    <a:gd name="connsiteY5" fmla="*/ 0 h 37762"/>
                    <a:gd name="connsiteX6" fmla="*/ 27996 w 27996"/>
                    <a:gd name="connsiteY6" fmla="*/ 9115 h 37762"/>
                    <a:gd name="connsiteX7" fmla="*/ 11719 w 27996"/>
                    <a:gd name="connsiteY7" fmla="*/ 28647 h 37762"/>
                    <a:gd name="connsiteX8" fmla="*/ 27996 w 27996"/>
                    <a:gd name="connsiteY8" fmla="*/ 28647 h 37762"/>
                    <a:gd name="connsiteX9" fmla="*/ 27996 w 27996"/>
                    <a:gd name="connsiteY9" fmla="*/ 37111 h 37762"/>
                    <a:gd name="connsiteX10" fmla="*/ 0 w 27996"/>
                    <a:gd name="connsiteY10" fmla="*/ 37111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996" h="37762">
                      <a:moveTo>
                        <a:pt x="0" y="37763"/>
                      </a:moveTo>
                      <a:lnTo>
                        <a:pt x="0" y="28647"/>
                      </a:lnTo>
                      <a:lnTo>
                        <a:pt x="16277" y="8464"/>
                      </a:lnTo>
                      <a:lnTo>
                        <a:pt x="651" y="8464"/>
                      </a:lnTo>
                      <a:lnTo>
                        <a:pt x="651" y="0"/>
                      </a:lnTo>
                      <a:lnTo>
                        <a:pt x="27996" y="0"/>
                      </a:lnTo>
                      <a:lnTo>
                        <a:pt x="27996" y="9115"/>
                      </a:lnTo>
                      <a:lnTo>
                        <a:pt x="11719" y="28647"/>
                      </a:lnTo>
                      <a:lnTo>
                        <a:pt x="27996" y="28647"/>
                      </a:lnTo>
                      <a:lnTo>
                        <a:pt x="27996" y="37111"/>
                      </a:lnTo>
                      <a:lnTo>
                        <a:pt x="0" y="3711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5" name="Полилиния: фигура 344">
                  <a:extLst>
                    <a:ext uri="{FF2B5EF4-FFF2-40B4-BE49-F238E27FC236}">
                      <a16:creationId xmlns:a16="http://schemas.microsoft.com/office/drawing/2014/main" id="{BCC47F02-C5C7-9FDB-CBE0-B2623D238017}"/>
                    </a:ext>
                  </a:extLst>
                </p:cNvPr>
                <p:cNvSpPr/>
                <p:nvPr/>
              </p:nvSpPr>
              <p:spPr>
                <a:xfrm>
                  <a:off x="13616472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4090 w 33855"/>
                    <a:gd name="connsiteY4" fmla="*/ 37763 h 37762"/>
                    <a:gd name="connsiteX5" fmla="*/ 22788 w 33855"/>
                    <a:gd name="connsiteY5" fmla="*/ 31252 h 37762"/>
                    <a:gd name="connsiteX6" fmla="*/ 11719 w 33855"/>
                    <a:gd name="connsiteY6" fmla="*/ 31252 h 37762"/>
                    <a:gd name="connsiteX7" fmla="*/ 10417 w 33855"/>
                    <a:gd name="connsiteY7" fmla="*/ 37763 h 37762"/>
                    <a:gd name="connsiteX8" fmla="*/ 0 w 33855"/>
                    <a:gd name="connsiteY8" fmla="*/ 37763 h 37762"/>
                    <a:gd name="connsiteX9" fmla="*/ 13673 w 33855"/>
                    <a:gd name="connsiteY9" fmla="*/ 23439 h 37762"/>
                    <a:gd name="connsiteX10" fmla="*/ 21486 w 33855"/>
                    <a:gd name="connsiteY10" fmla="*/ 23439 h 37762"/>
                    <a:gd name="connsiteX11" fmla="*/ 18230 w 33855"/>
                    <a:gd name="connsiteY11" fmla="*/ 7813 h 37762"/>
                    <a:gd name="connsiteX12" fmla="*/ 17579 w 33855"/>
                    <a:gd name="connsiteY12" fmla="*/ 7813 h 37762"/>
                    <a:gd name="connsiteX13" fmla="*/ 13673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4090" y="37763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3"/>
                      </a:lnTo>
                      <a:lnTo>
                        <a:pt x="0" y="37763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" name="Полилиния: фигура 345">
                  <a:extLst>
                    <a:ext uri="{FF2B5EF4-FFF2-40B4-BE49-F238E27FC236}">
                      <a16:creationId xmlns:a16="http://schemas.microsoft.com/office/drawing/2014/main" id="{BCC747E1-9225-0E91-57A0-45F886816F5B}"/>
                    </a:ext>
                  </a:extLst>
                </p:cNvPr>
                <p:cNvSpPr/>
                <p:nvPr/>
              </p:nvSpPr>
              <p:spPr>
                <a:xfrm>
                  <a:off x="13384037" y="915053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2 h 37762"/>
                    <a:gd name="connsiteX9" fmla="*/ 13022 w 31251"/>
                    <a:gd name="connsiteY9" fmla="*/ 37762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115 w 31251"/>
                    <a:gd name="connsiteY13" fmla="*/ 16277 h 37762"/>
                    <a:gd name="connsiteX14" fmla="*/ 9115 w 31251"/>
                    <a:gd name="connsiteY14" fmla="*/ 22788 h 37762"/>
                    <a:gd name="connsiteX15" fmla="*/ 10417 w 31251"/>
                    <a:gd name="connsiteY15" fmla="*/ 28647 h 37762"/>
                    <a:gd name="connsiteX16" fmla="*/ 14324 w 31251"/>
                    <a:gd name="connsiteY16" fmla="*/ 29950 h 37762"/>
                    <a:gd name="connsiteX17" fmla="*/ 16277 w 31251"/>
                    <a:gd name="connsiteY17" fmla="*/ 29950 h 37762"/>
                    <a:gd name="connsiteX18" fmla="*/ 20183 w 31251"/>
                    <a:gd name="connsiteY18" fmla="*/ 28647 h 37762"/>
                    <a:gd name="connsiteX19" fmla="*/ 21486 w 31251"/>
                    <a:gd name="connsiteY19" fmla="*/ 22788 h 37762"/>
                    <a:gd name="connsiteX20" fmla="*/ 21486 w 31251"/>
                    <a:gd name="connsiteY20" fmla="*/ 16277 h 37762"/>
                    <a:gd name="connsiteX21" fmla="*/ 20183 w 31251"/>
                    <a:gd name="connsiteY21" fmla="*/ 10417 h 37762"/>
                    <a:gd name="connsiteX22" fmla="*/ 16277 w 31251"/>
                    <a:gd name="connsiteY22" fmla="*/ 9115 h 37762"/>
                    <a:gd name="connsiteX23" fmla="*/ 14324 w 31251"/>
                    <a:gd name="connsiteY23" fmla="*/ 9115 h 37762"/>
                    <a:gd name="connsiteX24" fmla="*/ 10417 w 31251"/>
                    <a:gd name="connsiteY24" fmla="*/ 10417 h 37762"/>
                    <a:gd name="connsiteX25" fmla="*/ 9115 w 31251"/>
                    <a:gd name="connsiteY25" fmla="*/ 16277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651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2"/>
                        <a:pt x="17579" y="37762"/>
                      </a:cubicBezTo>
                      <a:lnTo>
                        <a:pt x="13022" y="37762"/>
                      </a:lnTo>
                      <a:cubicBezTo>
                        <a:pt x="8464" y="37762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115" y="16277"/>
                      </a:moveTo>
                      <a:lnTo>
                        <a:pt x="9115" y="22788"/>
                      </a:lnTo>
                      <a:cubicBezTo>
                        <a:pt x="9115" y="26043"/>
                        <a:pt x="9766" y="27996"/>
                        <a:pt x="10417" y="28647"/>
                      </a:cubicBezTo>
                      <a:cubicBezTo>
                        <a:pt x="11068" y="29299"/>
                        <a:pt x="12370" y="29950"/>
                        <a:pt x="14324" y="29950"/>
                      </a:cubicBezTo>
                      <a:lnTo>
                        <a:pt x="16277" y="29950"/>
                      </a:lnTo>
                      <a:cubicBezTo>
                        <a:pt x="18230" y="29950"/>
                        <a:pt x="19532" y="29299"/>
                        <a:pt x="20183" y="28647"/>
                      </a:cubicBezTo>
                      <a:cubicBezTo>
                        <a:pt x="20834" y="27996"/>
                        <a:pt x="21486" y="26043"/>
                        <a:pt x="21486" y="22788"/>
                      </a:cubicBezTo>
                      <a:lnTo>
                        <a:pt x="21486" y="16277"/>
                      </a:lnTo>
                      <a:cubicBezTo>
                        <a:pt x="21486" y="13022"/>
                        <a:pt x="20834" y="11068"/>
                        <a:pt x="20183" y="10417"/>
                      </a:cubicBezTo>
                      <a:cubicBezTo>
                        <a:pt x="19532" y="9766"/>
                        <a:pt x="18230" y="9115"/>
                        <a:pt x="16277" y="9115"/>
                      </a:cubicBezTo>
                      <a:lnTo>
                        <a:pt x="14324" y="9115"/>
                      </a:lnTo>
                      <a:cubicBezTo>
                        <a:pt x="12370" y="9115"/>
                        <a:pt x="11068" y="9766"/>
                        <a:pt x="10417" y="10417"/>
                      </a:cubicBezTo>
                      <a:cubicBezTo>
                        <a:pt x="9766" y="11068"/>
                        <a:pt x="9115" y="13022"/>
                        <a:pt x="9115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" name="Полилиния: фигура 346">
                  <a:extLst>
                    <a:ext uri="{FF2B5EF4-FFF2-40B4-BE49-F238E27FC236}">
                      <a16:creationId xmlns:a16="http://schemas.microsoft.com/office/drawing/2014/main" id="{236045CA-9240-1433-4C87-0E1E1BC65EF4}"/>
                    </a:ext>
                  </a:extLst>
                </p:cNvPr>
                <p:cNvSpPr/>
                <p:nvPr/>
              </p:nvSpPr>
              <p:spPr>
                <a:xfrm>
                  <a:off x="13420497" y="9150531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8" name="Полилиния: фигура 347">
                  <a:extLst>
                    <a:ext uri="{FF2B5EF4-FFF2-40B4-BE49-F238E27FC236}">
                      <a16:creationId xmlns:a16="http://schemas.microsoft.com/office/drawing/2014/main" id="{F7699AB8-1398-91C9-9DD5-B57EF2C0BA56}"/>
                    </a:ext>
                  </a:extLst>
                </p:cNvPr>
                <p:cNvSpPr/>
                <p:nvPr/>
              </p:nvSpPr>
              <p:spPr>
                <a:xfrm>
                  <a:off x="13452400" y="9150531"/>
                  <a:ext cx="31902" cy="39064"/>
                </a:xfrm>
                <a:custGeom>
                  <a:avLst/>
                  <a:gdLst>
                    <a:gd name="connsiteX0" fmla="*/ 31903 w 31902"/>
                    <a:gd name="connsiteY0" fmla="*/ 12370 h 39064"/>
                    <a:gd name="connsiteX1" fmla="*/ 22788 w 31902"/>
                    <a:gd name="connsiteY1" fmla="*/ 12370 h 39064"/>
                    <a:gd name="connsiteX2" fmla="*/ 21486 w 31902"/>
                    <a:gd name="connsiteY2" fmla="*/ 9766 h 39064"/>
                    <a:gd name="connsiteX3" fmla="*/ 17579 w 31902"/>
                    <a:gd name="connsiteY3" fmla="*/ 9115 h 39064"/>
                    <a:gd name="connsiteX4" fmla="*/ 14975 w 31902"/>
                    <a:gd name="connsiteY4" fmla="*/ 9115 h 39064"/>
                    <a:gd name="connsiteX5" fmla="*/ 11068 w 31902"/>
                    <a:gd name="connsiteY5" fmla="*/ 10417 h 39064"/>
                    <a:gd name="connsiteX6" fmla="*/ 9766 w 31902"/>
                    <a:gd name="connsiteY6" fmla="*/ 16277 h 39064"/>
                    <a:gd name="connsiteX7" fmla="*/ 9766 w 31902"/>
                    <a:gd name="connsiteY7" fmla="*/ 22788 h 39064"/>
                    <a:gd name="connsiteX8" fmla="*/ 11068 w 31902"/>
                    <a:gd name="connsiteY8" fmla="*/ 28647 h 39064"/>
                    <a:gd name="connsiteX9" fmla="*/ 14975 w 31902"/>
                    <a:gd name="connsiteY9" fmla="*/ 29950 h 39064"/>
                    <a:gd name="connsiteX10" fmla="*/ 17579 w 31902"/>
                    <a:gd name="connsiteY10" fmla="*/ 29950 h 39064"/>
                    <a:gd name="connsiteX11" fmla="*/ 21486 w 31902"/>
                    <a:gd name="connsiteY11" fmla="*/ 29299 h 39064"/>
                    <a:gd name="connsiteX12" fmla="*/ 22788 w 31902"/>
                    <a:gd name="connsiteY12" fmla="*/ 26694 h 39064"/>
                    <a:gd name="connsiteX13" fmla="*/ 22788 w 31902"/>
                    <a:gd name="connsiteY13" fmla="*/ 25392 h 39064"/>
                    <a:gd name="connsiteX14" fmla="*/ 17579 w 31902"/>
                    <a:gd name="connsiteY14" fmla="*/ 25392 h 39064"/>
                    <a:gd name="connsiteX15" fmla="*/ 17579 w 31902"/>
                    <a:gd name="connsiteY15" fmla="*/ 18230 h 39064"/>
                    <a:gd name="connsiteX16" fmla="*/ 31903 w 31902"/>
                    <a:gd name="connsiteY16" fmla="*/ 18230 h 39064"/>
                    <a:gd name="connsiteX17" fmla="*/ 31903 w 31902"/>
                    <a:gd name="connsiteY17" fmla="*/ 24741 h 39064"/>
                    <a:gd name="connsiteX18" fmla="*/ 28647 w 31902"/>
                    <a:gd name="connsiteY18" fmla="*/ 35809 h 39064"/>
                    <a:gd name="connsiteX19" fmla="*/ 18881 w 31902"/>
                    <a:gd name="connsiteY19" fmla="*/ 39065 h 39064"/>
                    <a:gd name="connsiteX20" fmla="*/ 12370 w 31902"/>
                    <a:gd name="connsiteY20" fmla="*/ 39065 h 39064"/>
                    <a:gd name="connsiteX21" fmla="*/ 3255 w 31902"/>
                    <a:gd name="connsiteY21" fmla="*/ 35158 h 39064"/>
                    <a:gd name="connsiteX22" fmla="*/ 0 w 31902"/>
                    <a:gd name="connsiteY22" fmla="*/ 23439 h 39064"/>
                    <a:gd name="connsiteX23" fmla="*/ 0 w 31902"/>
                    <a:gd name="connsiteY23" fmla="*/ 16928 h 39064"/>
                    <a:gd name="connsiteX24" fmla="*/ 3255 w 31902"/>
                    <a:gd name="connsiteY24" fmla="*/ 3906 h 39064"/>
                    <a:gd name="connsiteX25" fmla="*/ 13022 w 31902"/>
                    <a:gd name="connsiteY25" fmla="*/ 0 h 39064"/>
                    <a:gd name="connsiteX26" fmla="*/ 18230 w 31902"/>
                    <a:gd name="connsiteY26" fmla="*/ 0 h 39064"/>
                    <a:gd name="connsiteX27" fmla="*/ 27345 w 31902"/>
                    <a:gd name="connsiteY27" fmla="*/ 3255 h 39064"/>
                    <a:gd name="connsiteX28" fmla="*/ 30601 w 31902"/>
                    <a:gd name="connsiteY28" fmla="*/ 11068 h 39064"/>
                    <a:gd name="connsiteX29" fmla="*/ 30601 w 31902"/>
                    <a:gd name="connsiteY29" fmla="*/ 12370 h 39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1902" h="39064">
                      <a:moveTo>
                        <a:pt x="31903" y="12370"/>
                      </a:moveTo>
                      <a:lnTo>
                        <a:pt x="22788" y="12370"/>
                      </a:lnTo>
                      <a:cubicBezTo>
                        <a:pt x="22788" y="11068"/>
                        <a:pt x="22137" y="10417"/>
                        <a:pt x="21486" y="9766"/>
                      </a:cubicBezTo>
                      <a:cubicBezTo>
                        <a:pt x="20834" y="9115"/>
                        <a:pt x="19532" y="9115"/>
                        <a:pt x="17579" y="9115"/>
                      </a:cubicBezTo>
                      <a:lnTo>
                        <a:pt x="14975" y="9115"/>
                      </a:lnTo>
                      <a:cubicBezTo>
                        <a:pt x="13022" y="9115"/>
                        <a:pt x="11719" y="9766"/>
                        <a:pt x="11068" y="10417"/>
                      </a:cubicBezTo>
                      <a:cubicBezTo>
                        <a:pt x="10417" y="11068"/>
                        <a:pt x="9766" y="13022"/>
                        <a:pt x="9766" y="16277"/>
                      </a:cubicBezTo>
                      <a:lnTo>
                        <a:pt x="9766" y="22788"/>
                      </a:lnTo>
                      <a:cubicBezTo>
                        <a:pt x="9766" y="26043"/>
                        <a:pt x="10417" y="27996"/>
                        <a:pt x="11068" y="28647"/>
                      </a:cubicBezTo>
                      <a:cubicBezTo>
                        <a:pt x="11719" y="29299"/>
                        <a:pt x="13022" y="29950"/>
                        <a:pt x="14975" y="29950"/>
                      </a:cubicBezTo>
                      <a:lnTo>
                        <a:pt x="17579" y="29950"/>
                      </a:lnTo>
                      <a:cubicBezTo>
                        <a:pt x="19532" y="29950"/>
                        <a:pt x="20834" y="29950"/>
                        <a:pt x="21486" y="29299"/>
                      </a:cubicBezTo>
                      <a:cubicBezTo>
                        <a:pt x="22137" y="28647"/>
                        <a:pt x="22788" y="27996"/>
                        <a:pt x="22788" y="26694"/>
                      </a:cubicBezTo>
                      <a:lnTo>
                        <a:pt x="22788" y="25392"/>
                      </a:lnTo>
                      <a:lnTo>
                        <a:pt x="17579" y="25392"/>
                      </a:lnTo>
                      <a:lnTo>
                        <a:pt x="17579" y="18230"/>
                      </a:lnTo>
                      <a:lnTo>
                        <a:pt x="31903" y="18230"/>
                      </a:lnTo>
                      <a:lnTo>
                        <a:pt x="31903" y="24741"/>
                      </a:lnTo>
                      <a:cubicBezTo>
                        <a:pt x="31903" y="29950"/>
                        <a:pt x="30601" y="33856"/>
                        <a:pt x="28647" y="35809"/>
                      </a:cubicBezTo>
                      <a:cubicBezTo>
                        <a:pt x="26694" y="38414"/>
                        <a:pt x="23439" y="39065"/>
                        <a:pt x="18881" y="39065"/>
                      </a:cubicBezTo>
                      <a:lnTo>
                        <a:pt x="12370" y="39065"/>
                      </a:lnTo>
                      <a:cubicBezTo>
                        <a:pt x="8464" y="39065"/>
                        <a:pt x="5860" y="37762"/>
                        <a:pt x="3255" y="35158"/>
                      </a:cubicBezTo>
                      <a:cubicBezTo>
                        <a:pt x="1302" y="32554"/>
                        <a:pt x="0" y="28647"/>
                        <a:pt x="0" y="23439"/>
                      </a:cubicBezTo>
                      <a:lnTo>
                        <a:pt x="0" y="16928"/>
                      </a:lnTo>
                      <a:cubicBezTo>
                        <a:pt x="0" y="11068"/>
                        <a:pt x="1302" y="6511"/>
                        <a:pt x="3255" y="3906"/>
                      </a:cubicBezTo>
                      <a:cubicBezTo>
                        <a:pt x="5209" y="1302"/>
                        <a:pt x="8464" y="0"/>
                        <a:pt x="13022" y="0"/>
                      </a:cubicBezTo>
                      <a:lnTo>
                        <a:pt x="18230" y="0"/>
                      </a:lnTo>
                      <a:cubicBezTo>
                        <a:pt x="22137" y="0"/>
                        <a:pt x="24741" y="1302"/>
                        <a:pt x="27345" y="3255"/>
                      </a:cubicBezTo>
                      <a:cubicBezTo>
                        <a:pt x="29950" y="5209"/>
                        <a:pt x="30601" y="7813"/>
                        <a:pt x="30601" y="11068"/>
                      </a:cubicBezTo>
                      <a:lnTo>
                        <a:pt x="30601" y="1237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" name="Полилиния: фигура 348">
                  <a:extLst>
                    <a:ext uri="{FF2B5EF4-FFF2-40B4-BE49-F238E27FC236}">
                      <a16:creationId xmlns:a16="http://schemas.microsoft.com/office/drawing/2014/main" id="{776696BC-0A12-3B1F-6A7A-C6D1C06043C6}"/>
                    </a:ext>
                  </a:extLst>
                </p:cNvPr>
                <p:cNvSpPr/>
                <p:nvPr/>
              </p:nvSpPr>
              <p:spPr>
                <a:xfrm>
                  <a:off x="13486907" y="9150531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022 w 33856"/>
                    <a:gd name="connsiteY9" fmla="*/ 23439 h 37762"/>
                    <a:gd name="connsiteX10" fmla="*/ 20834 w 33856"/>
                    <a:gd name="connsiteY10" fmla="*/ 23439 h 37762"/>
                    <a:gd name="connsiteX11" fmla="*/ 17579 w 33856"/>
                    <a:gd name="connsiteY11" fmla="*/ 7813 h 37762"/>
                    <a:gd name="connsiteX12" fmla="*/ 16928 w 33856"/>
                    <a:gd name="connsiteY12" fmla="*/ 7813 h 37762"/>
                    <a:gd name="connsiteX13" fmla="*/ 13022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" name="Полилиния: фигура 349">
                  <a:extLst>
                    <a:ext uri="{FF2B5EF4-FFF2-40B4-BE49-F238E27FC236}">
                      <a16:creationId xmlns:a16="http://schemas.microsoft.com/office/drawing/2014/main" id="{AC5CC5CF-B72C-3EA0-A6CD-22CEA713CE4A}"/>
                    </a:ext>
                  </a:extLst>
                </p:cNvPr>
                <p:cNvSpPr/>
                <p:nvPr/>
              </p:nvSpPr>
              <p:spPr>
                <a:xfrm>
                  <a:off x="13524670" y="915053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1" name="Полилиния: фигура 350">
                  <a:extLst>
                    <a:ext uri="{FF2B5EF4-FFF2-40B4-BE49-F238E27FC236}">
                      <a16:creationId xmlns:a16="http://schemas.microsoft.com/office/drawing/2014/main" id="{B99BBCAD-8868-906C-0ACB-907DBDB26F58}"/>
                    </a:ext>
                  </a:extLst>
                </p:cNvPr>
                <p:cNvSpPr/>
                <p:nvPr/>
              </p:nvSpPr>
              <p:spPr>
                <a:xfrm>
                  <a:off x="13565037" y="9150531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" name="Полилиния: фигура 351">
                  <a:extLst>
                    <a:ext uri="{FF2B5EF4-FFF2-40B4-BE49-F238E27FC236}">
                      <a16:creationId xmlns:a16="http://schemas.microsoft.com/office/drawing/2014/main" id="{44DEB0C7-2025-084D-D886-F9CCC480C1B2}"/>
                    </a:ext>
                  </a:extLst>
                </p:cNvPr>
                <p:cNvSpPr/>
                <p:nvPr/>
              </p:nvSpPr>
              <p:spPr>
                <a:xfrm>
                  <a:off x="13579360" y="9151182"/>
                  <a:ext cx="29949" cy="37762"/>
                </a:xfrm>
                <a:custGeom>
                  <a:avLst/>
                  <a:gdLst>
                    <a:gd name="connsiteX0" fmla="*/ 29950 w 29949"/>
                    <a:gd name="connsiteY0" fmla="*/ 22788 h 37762"/>
                    <a:gd name="connsiteX1" fmla="*/ 29950 w 29949"/>
                    <a:gd name="connsiteY1" fmla="*/ 24090 h 37762"/>
                    <a:gd name="connsiteX2" fmla="*/ 26694 w 29949"/>
                    <a:gd name="connsiteY2" fmla="*/ 34507 h 37762"/>
                    <a:gd name="connsiteX3" fmla="*/ 16928 w 29949"/>
                    <a:gd name="connsiteY3" fmla="*/ 37763 h 37762"/>
                    <a:gd name="connsiteX4" fmla="*/ 13673 w 29949"/>
                    <a:gd name="connsiteY4" fmla="*/ 37763 h 37762"/>
                    <a:gd name="connsiteX5" fmla="*/ 3255 w 29949"/>
                    <a:gd name="connsiteY5" fmla="*/ 34507 h 37762"/>
                    <a:gd name="connsiteX6" fmla="*/ 0 w 29949"/>
                    <a:gd name="connsiteY6" fmla="*/ 22788 h 37762"/>
                    <a:gd name="connsiteX7" fmla="*/ 0 w 29949"/>
                    <a:gd name="connsiteY7" fmla="*/ 14975 h 37762"/>
                    <a:gd name="connsiteX8" fmla="*/ 3255 w 29949"/>
                    <a:gd name="connsiteY8" fmla="*/ 3255 h 37762"/>
                    <a:gd name="connsiteX9" fmla="*/ 13673 w 29949"/>
                    <a:gd name="connsiteY9" fmla="*/ 0 h 37762"/>
                    <a:gd name="connsiteX10" fmla="*/ 16277 w 29949"/>
                    <a:gd name="connsiteY10" fmla="*/ 0 h 37762"/>
                    <a:gd name="connsiteX11" fmla="*/ 26694 w 29949"/>
                    <a:gd name="connsiteY11" fmla="*/ 3255 h 37762"/>
                    <a:gd name="connsiteX12" fmla="*/ 29298 w 29949"/>
                    <a:gd name="connsiteY12" fmla="*/ 13673 h 37762"/>
                    <a:gd name="connsiteX13" fmla="*/ 29298 w 29949"/>
                    <a:gd name="connsiteY13" fmla="*/ 14324 h 37762"/>
                    <a:gd name="connsiteX14" fmla="*/ 20183 w 29949"/>
                    <a:gd name="connsiteY14" fmla="*/ 14324 h 37762"/>
                    <a:gd name="connsiteX15" fmla="*/ 20183 w 29949"/>
                    <a:gd name="connsiteY15" fmla="*/ 13673 h 37762"/>
                    <a:gd name="connsiteX16" fmla="*/ 18881 w 29949"/>
                    <a:gd name="connsiteY16" fmla="*/ 9766 h 37762"/>
                    <a:gd name="connsiteX17" fmla="*/ 14975 w 29949"/>
                    <a:gd name="connsiteY17" fmla="*/ 8464 h 37762"/>
                    <a:gd name="connsiteX18" fmla="*/ 11068 w 29949"/>
                    <a:gd name="connsiteY18" fmla="*/ 9766 h 37762"/>
                    <a:gd name="connsiteX19" fmla="*/ 11068 w 29949"/>
                    <a:gd name="connsiteY19" fmla="*/ 15626 h 37762"/>
                    <a:gd name="connsiteX20" fmla="*/ 11068 w 29949"/>
                    <a:gd name="connsiteY20" fmla="*/ 22137 h 37762"/>
                    <a:gd name="connsiteX21" fmla="*/ 12370 w 29949"/>
                    <a:gd name="connsiteY21" fmla="*/ 27996 h 37762"/>
                    <a:gd name="connsiteX22" fmla="*/ 16277 w 29949"/>
                    <a:gd name="connsiteY22" fmla="*/ 29299 h 37762"/>
                    <a:gd name="connsiteX23" fmla="*/ 20183 w 29949"/>
                    <a:gd name="connsiteY23" fmla="*/ 27996 h 37762"/>
                    <a:gd name="connsiteX24" fmla="*/ 21486 w 29949"/>
                    <a:gd name="connsiteY24" fmla="*/ 24090 h 37762"/>
                    <a:gd name="connsiteX25" fmla="*/ 21486 w 29949"/>
                    <a:gd name="connsiteY25" fmla="*/ 22788 h 37762"/>
                    <a:gd name="connsiteX26" fmla="*/ 29950 w 29949"/>
                    <a:gd name="connsiteY26" fmla="*/ 22788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9949" h="37762">
                      <a:moveTo>
                        <a:pt x="29950" y="22788"/>
                      </a:moveTo>
                      <a:lnTo>
                        <a:pt x="29950" y="24090"/>
                      </a:lnTo>
                      <a:cubicBezTo>
                        <a:pt x="29950" y="29299"/>
                        <a:pt x="28647" y="32554"/>
                        <a:pt x="26694" y="34507"/>
                      </a:cubicBezTo>
                      <a:cubicBezTo>
                        <a:pt x="24741" y="36460"/>
                        <a:pt x="21486" y="37763"/>
                        <a:pt x="16928" y="37763"/>
                      </a:cubicBezTo>
                      <a:lnTo>
                        <a:pt x="13673" y="37763"/>
                      </a:lnTo>
                      <a:cubicBezTo>
                        <a:pt x="9115" y="37763"/>
                        <a:pt x="5209" y="36460"/>
                        <a:pt x="3255" y="34507"/>
                      </a:cubicBezTo>
                      <a:cubicBezTo>
                        <a:pt x="1302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ubicBezTo>
                        <a:pt x="0" y="9115"/>
                        <a:pt x="1302" y="5209"/>
                        <a:pt x="3255" y="3255"/>
                      </a:cubicBezTo>
                      <a:cubicBezTo>
                        <a:pt x="5209" y="1302"/>
                        <a:pt x="8464" y="0"/>
                        <a:pt x="13673" y="0"/>
                      </a:cubicBezTo>
                      <a:lnTo>
                        <a:pt x="16277" y="0"/>
                      </a:lnTo>
                      <a:cubicBezTo>
                        <a:pt x="20834" y="0"/>
                        <a:pt x="24741" y="1302"/>
                        <a:pt x="26694" y="3255"/>
                      </a:cubicBezTo>
                      <a:cubicBezTo>
                        <a:pt x="28647" y="5209"/>
                        <a:pt x="29298" y="8464"/>
                        <a:pt x="29298" y="13673"/>
                      </a:cubicBezTo>
                      <a:lnTo>
                        <a:pt x="29298" y="14324"/>
                      </a:lnTo>
                      <a:lnTo>
                        <a:pt x="20183" y="14324"/>
                      </a:lnTo>
                      <a:lnTo>
                        <a:pt x="20183" y="13673"/>
                      </a:lnTo>
                      <a:cubicBezTo>
                        <a:pt x="20183" y="11719"/>
                        <a:pt x="19532" y="10417"/>
                        <a:pt x="18881" y="9766"/>
                      </a:cubicBezTo>
                      <a:cubicBezTo>
                        <a:pt x="18230" y="9115"/>
                        <a:pt x="16928" y="8464"/>
                        <a:pt x="14975" y="8464"/>
                      </a:cubicBez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11068" y="10417"/>
                        <a:pt x="11068" y="12370"/>
                        <a:pt x="11068" y="15626"/>
                      </a:cubicBezTo>
                      <a:lnTo>
                        <a:pt x="11068" y="22137"/>
                      </a:lnTo>
                      <a:cubicBezTo>
                        <a:pt x="11068" y="25392"/>
                        <a:pt x="11719" y="27345"/>
                        <a:pt x="12370" y="27996"/>
                      </a:cubicBezTo>
                      <a:cubicBezTo>
                        <a:pt x="13022" y="28647"/>
                        <a:pt x="14324" y="29299"/>
                        <a:pt x="16277" y="29299"/>
                      </a:cubicBezTo>
                      <a:cubicBezTo>
                        <a:pt x="18230" y="29299"/>
                        <a:pt x="19532" y="28647"/>
                        <a:pt x="20183" y="27996"/>
                      </a:cubicBezTo>
                      <a:cubicBezTo>
                        <a:pt x="20834" y="27345"/>
                        <a:pt x="21486" y="26043"/>
                        <a:pt x="21486" y="24090"/>
                      </a:cubicBezTo>
                      <a:lnTo>
                        <a:pt x="21486" y="22788"/>
                      </a:lnTo>
                      <a:lnTo>
                        <a:pt x="29950" y="2278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" name="Полилиния: фигура 352">
                  <a:extLst>
                    <a:ext uri="{FF2B5EF4-FFF2-40B4-BE49-F238E27FC236}">
                      <a16:creationId xmlns:a16="http://schemas.microsoft.com/office/drawing/2014/main" id="{9F2A4DAA-6BBB-A359-075A-F33D440DCD00}"/>
                    </a:ext>
                  </a:extLst>
                </p:cNvPr>
                <p:cNvSpPr/>
                <p:nvPr/>
              </p:nvSpPr>
              <p:spPr>
                <a:xfrm>
                  <a:off x="13611914" y="915053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2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2 h 37762"/>
                    <a:gd name="connsiteX4" fmla="*/ 24090 w 33855"/>
                    <a:gd name="connsiteY4" fmla="*/ 37762 h 37762"/>
                    <a:gd name="connsiteX5" fmla="*/ 22788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2 h 37762"/>
                    <a:gd name="connsiteX8" fmla="*/ 0 w 33855"/>
                    <a:gd name="connsiteY8" fmla="*/ 37762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7579 w 33855"/>
                    <a:gd name="connsiteY11" fmla="*/ 7813 h 37762"/>
                    <a:gd name="connsiteX12" fmla="*/ 16928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068" y="31252"/>
                      </a:lnTo>
                      <a:lnTo>
                        <a:pt x="9766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" name="Полилиния: фигура 353">
                  <a:extLst>
                    <a:ext uri="{FF2B5EF4-FFF2-40B4-BE49-F238E27FC236}">
                      <a16:creationId xmlns:a16="http://schemas.microsoft.com/office/drawing/2014/main" id="{CBAF61DD-709D-5771-DC79-1B2A6538345F}"/>
                    </a:ext>
                  </a:extLst>
                </p:cNvPr>
                <p:cNvSpPr/>
                <p:nvPr/>
              </p:nvSpPr>
              <p:spPr>
                <a:xfrm>
                  <a:off x="13385339" y="9199362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" name="Полилиния: фигура 354">
                  <a:extLst>
                    <a:ext uri="{FF2B5EF4-FFF2-40B4-BE49-F238E27FC236}">
                      <a16:creationId xmlns:a16="http://schemas.microsoft.com/office/drawing/2014/main" id="{EFFEFFCC-59CA-6DD8-122B-F332E46C06D4}"/>
                    </a:ext>
                  </a:extLst>
                </p:cNvPr>
                <p:cNvSpPr/>
                <p:nvPr/>
              </p:nvSpPr>
              <p:spPr>
                <a:xfrm>
                  <a:off x="13401616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" name="Полилиния: фигура 355">
                  <a:extLst>
                    <a:ext uri="{FF2B5EF4-FFF2-40B4-BE49-F238E27FC236}">
                      <a16:creationId xmlns:a16="http://schemas.microsoft.com/office/drawing/2014/main" id="{43EB0910-C07F-253C-83F5-9643EFF7810E}"/>
                    </a:ext>
                  </a:extLst>
                </p:cNvPr>
                <p:cNvSpPr/>
                <p:nvPr/>
              </p:nvSpPr>
              <p:spPr>
                <a:xfrm>
                  <a:off x="13439379" y="9199362"/>
                  <a:ext cx="27345" cy="37762"/>
                </a:xfrm>
                <a:custGeom>
                  <a:avLst/>
                  <a:gdLst>
                    <a:gd name="connsiteX0" fmla="*/ 9115 w 27345"/>
                    <a:gd name="connsiteY0" fmla="*/ 37762 h 37762"/>
                    <a:gd name="connsiteX1" fmla="*/ 9115 w 27345"/>
                    <a:gd name="connsiteY1" fmla="*/ 8464 h 37762"/>
                    <a:gd name="connsiteX2" fmla="*/ 0 w 27345"/>
                    <a:gd name="connsiteY2" fmla="*/ 8464 h 37762"/>
                    <a:gd name="connsiteX3" fmla="*/ 0 w 27345"/>
                    <a:gd name="connsiteY3" fmla="*/ 0 h 37762"/>
                    <a:gd name="connsiteX4" fmla="*/ 27345 w 27345"/>
                    <a:gd name="connsiteY4" fmla="*/ 0 h 37762"/>
                    <a:gd name="connsiteX5" fmla="*/ 27345 w 27345"/>
                    <a:gd name="connsiteY5" fmla="*/ 8464 h 37762"/>
                    <a:gd name="connsiteX6" fmla="*/ 18230 w 27345"/>
                    <a:gd name="connsiteY6" fmla="*/ 8464 h 37762"/>
                    <a:gd name="connsiteX7" fmla="*/ 18230 w 27345"/>
                    <a:gd name="connsiteY7" fmla="*/ 37762 h 37762"/>
                    <a:gd name="connsiteX8" fmla="*/ 9115 w 27345"/>
                    <a:gd name="connsiteY8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45" h="37762">
                      <a:moveTo>
                        <a:pt x="9115" y="37762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7345" y="0"/>
                      </a:lnTo>
                      <a:lnTo>
                        <a:pt x="27345" y="8464"/>
                      </a:lnTo>
                      <a:lnTo>
                        <a:pt x="18230" y="8464"/>
                      </a:lnTo>
                      <a:lnTo>
                        <a:pt x="18230" y="37762"/>
                      </a:lnTo>
                      <a:lnTo>
                        <a:pt x="9115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" name="Полилиния: фигура 356">
                  <a:extLst>
                    <a:ext uri="{FF2B5EF4-FFF2-40B4-BE49-F238E27FC236}">
                      <a16:creationId xmlns:a16="http://schemas.microsoft.com/office/drawing/2014/main" id="{46041A80-9621-B60F-8048-8A9C537E0A50}"/>
                    </a:ext>
                  </a:extLst>
                </p:cNvPr>
                <p:cNvSpPr/>
                <p:nvPr/>
              </p:nvSpPr>
              <p:spPr>
                <a:xfrm>
                  <a:off x="13471933" y="9199362"/>
                  <a:ext cx="26043" cy="37762"/>
                </a:xfrm>
                <a:custGeom>
                  <a:avLst/>
                  <a:gdLst>
                    <a:gd name="connsiteX0" fmla="*/ 0 w 26043"/>
                    <a:gd name="connsiteY0" fmla="*/ 37762 h 37762"/>
                    <a:gd name="connsiteX1" fmla="*/ 0 w 26043"/>
                    <a:gd name="connsiteY1" fmla="*/ 0 h 37762"/>
                    <a:gd name="connsiteX2" fmla="*/ 26043 w 26043"/>
                    <a:gd name="connsiteY2" fmla="*/ 0 h 37762"/>
                    <a:gd name="connsiteX3" fmla="*/ 26043 w 26043"/>
                    <a:gd name="connsiteY3" fmla="*/ 8464 h 37762"/>
                    <a:gd name="connsiteX4" fmla="*/ 9115 w 26043"/>
                    <a:gd name="connsiteY4" fmla="*/ 8464 h 37762"/>
                    <a:gd name="connsiteX5" fmla="*/ 9115 w 26043"/>
                    <a:gd name="connsiteY5" fmla="*/ 14975 h 37762"/>
                    <a:gd name="connsiteX6" fmla="*/ 25392 w 26043"/>
                    <a:gd name="connsiteY6" fmla="*/ 14975 h 37762"/>
                    <a:gd name="connsiteX7" fmla="*/ 25392 w 26043"/>
                    <a:gd name="connsiteY7" fmla="*/ 22137 h 37762"/>
                    <a:gd name="connsiteX8" fmla="*/ 9115 w 26043"/>
                    <a:gd name="connsiteY8" fmla="*/ 22137 h 37762"/>
                    <a:gd name="connsiteX9" fmla="*/ 9115 w 26043"/>
                    <a:gd name="connsiteY9" fmla="*/ 29299 h 37762"/>
                    <a:gd name="connsiteX10" fmla="*/ 26043 w 26043"/>
                    <a:gd name="connsiteY10" fmla="*/ 29299 h 37762"/>
                    <a:gd name="connsiteX11" fmla="*/ 26043 w 26043"/>
                    <a:gd name="connsiteY11" fmla="*/ 37762 h 37762"/>
                    <a:gd name="connsiteX12" fmla="*/ 0 w 26043"/>
                    <a:gd name="connsiteY12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043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26043" y="0"/>
                      </a:lnTo>
                      <a:lnTo>
                        <a:pt x="26043" y="8464"/>
                      </a:lnTo>
                      <a:lnTo>
                        <a:pt x="9115" y="8464"/>
                      </a:lnTo>
                      <a:lnTo>
                        <a:pt x="9115" y="14975"/>
                      </a:lnTo>
                      <a:lnTo>
                        <a:pt x="25392" y="14975"/>
                      </a:lnTo>
                      <a:lnTo>
                        <a:pt x="25392" y="22137"/>
                      </a:lnTo>
                      <a:lnTo>
                        <a:pt x="9115" y="22137"/>
                      </a:lnTo>
                      <a:lnTo>
                        <a:pt x="9115" y="29299"/>
                      </a:lnTo>
                      <a:lnTo>
                        <a:pt x="26043" y="29299"/>
                      </a:lnTo>
                      <a:lnTo>
                        <a:pt x="26043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" name="Полилиния: фигура 357">
                  <a:extLst>
                    <a:ext uri="{FF2B5EF4-FFF2-40B4-BE49-F238E27FC236}">
                      <a16:creationId xmlns:a16="http://schemas.microsoft.com/office/drawing/2014/main" id="{F202113F-CADE-FC31-CAAF-0A1F94738837}"/>
                    </a:ext>
                  </a:extLst>
                </p:cNvPr>
                <p:cNvSpPr/>
                <p:nvPr/>
              </p:nvSpPr>
              <p:spPr>
                <a:xfrm>
                  <a:off x="13504486" y="9199362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" name="Полилиния: фигура 358">
                  <a:extLst>
                    <a:ext uri="{FF2B5EF4-FFF2-40B4-BE49-F238E27FC236}">
                      <a16:creationId xmlns:a16="http://schemas.microsoft.com/office/drawing/2014/main" id="{1F72AF61-885D-5F66-30CA-5F8A4B11E7A9}"/>
                    </a:ext>
                  </a:extLst>
                </p:cNvPr>
                <p:cNvSpPr/>
                <p:nvPr/>
              </p:nvSpPr>
              <p:spPr>
                <a:xfrm>
                  <a:off x="13538342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0" name="Полилиния: фигура 359">
                  <a:extLst>
                    <a:ext uri="{FF2B5EF4-FFF2-40B4-BE49-F238E27FC236}">
                      <a16:creationId xmlns:a16="http://schemas.microsoft.com/office/drawing/2014/main" id="{1B3844F8-203E-3FF1-F316-74E1B3C0054D}"/>
                    </a:ext>
                  </a:extLst>
                </p:cNvPr>
                <p:cNvSpPr/>
                <p:nvPr/>
              </p:nvSpPr>
              <p:spPr>
                <a:xfrm>
                  <a:off x="13575454" y="9199362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673 w 33856"/>
                    <a:gd name="connsiteY9" fmla="*/ 23439 h 37762"/>
                    <a:gd name="connsiteX10" fmla="*/ 21486 w 33856"/>
                    <a:gd name="connsiteY10" fmla="*/ 23439 h 37762"/>
                    <a:gd name="connsiteX11" fmla="*/ 18230 w 33856"/>
                    <a:gd name="connsiteY11" fmla="*/ 7813 h 37762"/>
                    <a:gd name="connsiteX12" fmla="*/ 17579 w 33856"/>
                    <a:gd name="connsiteY12" fmla="*/ 7813 h 37762"/>
                    <a:gd name="connsiteX13" fmla="*/ 13673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313" name="Полилиния: фигура 312">
                <a:extLst>
                  <a:ext uri="{FF2B5EF4-FFF2-40B4-BE49-F238E27FC236}">
                    <a16:creationId xmlns:a16="http://schemas.microsoft.com/office/drawing/2014/main" id="{0AC87221-7C58-56F4-B671-902542CFB426}"/>
                  </a:ext>
                </a:extLst>
              </p:cNvPr>
              <p:cNvSpPr/>
              <p:nvPr/>
            </p:nvSpPr>
            <p:spPr>
              <a:xfrm>
                <a:off x="13271401" y="8799600"/>
                <a:ext cx="151049" cy="331398"/>
              </a:xfrm>
              <a:custGeom>
                <a:avLst/>
                <a:gdLst>
                  <a:gd name="connsiteX0" fmla="*/ 144539 w 151049"/>
                  <a:gd name="connsiteY0" fmla="*/ 208996 h 331398"/>
                  <a:gd name="connsiteX1" fmla="*/ 134773 w 151049"/>
                  <a:gd name="connsiteY1" fmla="*/ 209647 h 331398"/>
                  <a:gd name="connsiteX2" fmla="*/ 134773 w 151049"/>
                  <a:gd name="connsiteY2" fmla="*/ 187510 h 331398"/>
                  <a:gd name="connsiteX3" fmla="*/ 132820 w 151049"/>
                  <a:gd name="connsiteY3" fmla="*/ 186859 h 331398"/>
                  <a:gd name="connsiteX4" fmla="*/ 132820 w 151049"/>
                  <a:gd name="connsiteY4" fmla="*/ 209647 h 331398"/>
                  <a:gd name="connsiteX5" fmla="*/ 118496 w 151049"/>
                  <a:gd name="connsiteY5" fmla="*/ 210298 h 331398"/>
                  <a:gd name="connsiteX6" fmla="*/ 118496 w 151049"/>
                  <a:gd name="connsiteY6" fmla="*/ 181651 h 331398"/>
                  <a:gd name="connsiteX7" fmla="*/ 116543 w 151049"/>
                  <a:gd name="connsiteY7" fmla="*/ 181000 h 331398"/>
                  <a:gd name="connsiteX8" fmla="*/ 116543 w 151049"/>
                  <a:gd name="connsiteY8" fmla="*/ 210298 h 331398"/>
                  <a:gd name="connsiteX9" fmla="*/ 116543 w 151049"/>
                  <a:gd name="connsiteY9" fmla="*/ 210298 h 331398"/>
                  <a:gd name="connsiteX10" fmla="*/ 116543 w 151049"/>
                  <a:gd name="connsiteY10" fmla="*/ 210298 h 331398"/>
                  <a:gd name="connsiteX11" fmla="*/ 98964 w 151049"/>
                  <a:gd name="connsiteY11" fmla="*/ 211600 h 331398"/>
                  <a:gd name="connsiteX12" fmla="*/ 98964 w 151049"/>
                  <a:gd name="connsiteY12" fmla="*/ 178395 h 331398"/>
                  <a:gd name="connsiteX13" fmla="*/ 112636 w 151049"/>
                  <a:gd name="connsiteY13" fmla="*/ 179697 h 331398"/>
                  <a:gd name="connsiteX14" fmla="*/ 118496 w 151049"/>
                  <a:gd name="connsiteY14" fmla="*/ 175791 h 331398"/>
                  <a:gd name="connsiteX15" fmla="*/ 118496 w 151049"/>
                  <a:gd name="connsiteY15" fmla="*/ 147144 h 331398"/>
                  <a:gd name="connsiteX16" fmla="*/ 132820 w 151049"/>
                  <a:gd name="connsiteY16" fmla="*/ 151050 h 331398"/>
                  <a:gd name="connsiteX17" fmla="*/ 132820 w 151049"/>
                  <a:gd name="connsiteY17" fmla="*/ 164723 h 331398"/>
                  <a:gd name="connsiteX18" fmla="*/ 134773 w 151049"/>
                  <a:gd name="connsiteY18" fmla="*/ 163421 h 331398"/>
                  <a:gd name="connsiteX19" fmla="*/ 134773 w 151049"/>
                  <a:gd name="connsiteY19" fmla="*/ 152352 h 331398"/>
                  <a:gd name="connsiteX20" fmla="*/ 144539 w 151049"/>
                  <a:gd name="connsiteY20" fmla="*/ 154957 h 331398"/>
                  <a:gd name="connsiteX21" fmla="*/ 144539 w 151049"/>
                  <a:gd name="connsiteY21" fmla="*/ 156259 h 331398"/>
                  <a:gd name="connsiteX22" fmla="*/ 150399 w 151049"/>
                  <a:gd name="connsiteY22" fmla="*/ 151701 h 331398"/>
                  <a:gd name="connsiteX23" fmla="*/ 150399 w 151049"/>
                  <a:gd name="connsiteY23" fmla="*/ 98964 h 331398"/>
                  <a:gd name="connsiteX24" fmla="*/ 150399 w 151049"/>
                  <a:gd name="connsiteY24" fmla="*/ 97011 h 331398"/>
                  <a:gd name="connsiteX25" fmla="*/ 651 w 151049"/>
                  <a:gd name="connsiteY25" fmla="*/ 0 h 331398"/>
                  <a:gd name="connsiteX26" fmla="*/ 0 w 151049"/>
                  <a:gd name="connsiteY26" fmla="*/ 326841 h 331398"/>
                  <a:gd name="connsiteX27" fmla="*/ 0 w 151049"/>
                  <a:gd name="connsiteY27" fmla="*/ 331399 h 331398"/>
                  <a:gd name="connsiteX28" fmla="*/ 149097 w 151049"/>
                  <a:gd name="connsiteY28" fmla="*/ 269546 h 331398"/>
                  <a:gd name="connsiteX29" fmla="*/ 151050 w 151049"/>
                  <a:gd name="connsiteY29" fmla="*/ 268895 h 331398"/>
                  <a:gd name="connsiteX30" fmla="*/ 151050 w 151049"/>
                  <a:gd name="connsiteY30" fmla="*/ 193370 h 331398"/>
                  <a:gd name="connsiteX31" fmla="*/ 145190 w 151049"/>
                  <a:gd name="connsiteY31" fmla="*/ 191417 h 331398"/>
                  <a:gd name="connsiteX32" fmla="*/ 144539 w 151049"/>
                  <a:gd name="connsiteY32" fmla="*/ 208996 h 331398"/>
                  <a:gd name="connsiteX33" fmla="*/ 144539 w 151049"/>
                  <a:gd name="connsiteY33" fmla="*/ 152352 h 331398"/>
                  <a:gd name="connsiteX34" fmla="*/ 134773 w 151049"/>
                  <a:gd name="connsiteY34" fmla="*/ 149748 h 331398"/>
                  <a:gd name="connsiteX35" fmla="*/ 134773 w 151049"/>
                  <a:gd name="connsiteY35" fmla="*/ 149748 h 331398"/>
                  <a:gd name="connsiteX36" fmla="*/ 134773 w 151049"/>
                  <a:gd name="connsiteY36" fmla="*/ 149748 h 331398"/>
                  <a:gd name="connsiteX37" fmla="*/ 134773 w 151049"/>
                  <a:gd name="connsiteY37" fmla="*/ 121752 h 331398"/>
                  <a:gd name="connsiteX38" fmla="*/ 144539 w 151049"/>
                  <a:gd name="connsiteY38" fmla="*/ 126309 h 331398"/>
                  <a:gd name="connsiteX39" fmla="*/ 144539 w 151049"/>
                  <a:gd name="connsiteY39" fmla="*/ 152352 h 331398"/>
                  <a:gd name="connsiteX40" fmla="*/ 144539 w 151049"/>
                  <a:gd name="connsiteY40" fmla="*/ 100266 h 331398"/>
                  <a:gd name="connsiteX41" fmla="*/ 144539 w 151049"/>
                  <a:gd name="connsiteY41" fmla="*/ 124356 h 331398"/>
                  <a:gd name="connsiteX42" fmla="*/ 134773 w 151049"/>
                  <a:gd name="connsiteY42" fmla="*/ 119798 h 331398"/>
                  <a:gd name="connsiteX43" fmla="*/ 134773 w 151049"/>
                  <a:gd name="connsiteY43" fmla="*/ 119798 h 331398"/>
                  <a:gd name="connsiteX44" fmla="*/ 134773 w 151049"/>
                  <a:gd name="connsiteY44" fmla="*/ 119798 h 331398"/>
                  <a:gd name="connsiteX45" fmla="*/ 134773 w 151049"/>
                  <a:gd name="connsiteY45" fmla="*/ 94406 h 331398"/>
                  <a:gd name="connsiteX46" fmla="*/ 144539 w 151049"/>
                  <a:gd name="connsiteY46" fmla="*/ 100266 h 331398"/>
                  <a:gd name="connsiteX47" fmla="*/ 118496 w 151049"/>
                  <a:gd name="connsiteY47" fmla="*/ 83338 h 331398"/>
                  <a:gd name="connsiteX48" fmla="*/ 132820 w 151049"/>
                  <a:gd name="connsiteY48" fmla="*/ 92453 h 331398"/>
                  <a:gd name="connsiteX49" fmla="*/ 132820 w 151049"/>
                  <a:gd name="connsiteY49" fmla="*/ 118496 h 331398"/>
                  <a:gd name="connsiteX50" fmla="*/ 118496 w 151049"/>
                  <a:gd name="connsiteY50" fmla="*/ 111985 h 331398"/>
                  <a:gd name="connsiteX51" fmla="*/ 118496 w 151049"/>
                  <a:gd name="connsiteY51" fmla="*/ 111985 h 331398"/>
                  <a:gd name="connsiteX52" fmla="*/ 118496 w 151049"/>
                  <a:gd name="connsiteY52" fmla="*/ 111985 h 331398"/>
                  <a:gd name="connsiteX53" fmla="*/ 118496 w 151049"/>
                  <a:gd name="connsiteY53" fmla="*/ 83338 h 331398"/>
                  <a:gd name="connsiteX54" fmla="*/ 118496 w 151049"/>
                  <a:gd name="connsiteY54" fmla="*/ 113939 h 331398"/>
                  <a:gd name="connsiteX55" fmla="*/ 132820 w 151049"/>
                  <a:gd name="connsiteY55" fmla="*/ 120449 h 331398"/>
                  <a:gd name="connsiteX56" fmla="*/ 132820 w 151049"/>
                  <a:gd name="connsiteY56" fmla="*/ 120449 h 331398"/>
                  <a:gd name="connsiteX57" fmla="*/ 132820 w 151049"/>
                  <a:gd name="connsiteY57" fmla="*/ 120449 h 331398"/>
                  <a:gd name="connsiteX58" fmla="*/ 132820 w 151049"/>
                  <a:gd name="connsiteY58" fmla="*/ 149097 h 331398"/>
                  <a:gd name="connsiteX59" fmla="*/ 118496 w 151049"/>
                  <a:gd name="connsiteY59" fmla="*/ 145190 h 331398"/>
                  <a:gd name="connsiteX60" fmla="*/ 118496 w 151049"/>
                  <a:gd name="connsiteY60" fmla="*/ 113939 h 331398"/>
                  <a:gd name="connsiteX61" fmla="*/ 99615 w 151049"/>
                  <a:gd name="connsiteY61" fmla="*/ 70968 h 331398"/>
                  <a:gd name="connsiteX62" fmla="*/ 117194 w 151049"/>
                  <a:gd name="connsiteY62" fmla="*/ 82036 h 331398"/>
                  <a:gd name="connsiteX63" fmla="*/ 117194 w 151049"/>
                  <a:gd name="connsiteY63" fmla="*/ 110683 h 331398"/>
                  <a:gd name="connsiteX64" fmla="*/ 99615 w 151049"/>
                  <a:gd name="connsiteY64" fmla="*/ 102219 h 331398"/>
                  <a:gd name="connsiteX65" fmla="*/ 99615 w 151049"/>
                  <a:gd name="connsiteY65" fmla="*/ 102219 h 331398"/>
                  <a:gd name="connsiteX66" fmla="*/ 99615 w 151049"/>
                  <a:gd name="connsiteY66" fmla="*/ 102219 h 331398"/>
                  <a:gd name="connsiteX67" fmla="*/ 99615 w 151049"/>
                  <a:gd name="connsiteY67" fmla="*/ 70968 h 331398"/>
                  <a:gd name="connsiteX68" fmla="*/ 98964 w 151049"/>
                  <a:gd name="connsiteY68" fmla="*/ 104824 h 331398"/>
                  <a:gd name="connsiteX69" fmla="*/ 116543 w 151049"/>
                  <a:gd name="connsiteY69" fmla="*/ 113288 h 331398"/>
                  <a:gd name="connsiteX70" fmla="*/ 116543 w 151049"/>
                  <a:gd name="connsiteY70" fmla="*/ 144539 h 331398"/>
                  <a:gd name="connsiteX71" fmla="*/ 98964 w 151049"/>
                  <a:gd name="connsiteY71" fmla="*/ 139331 h 331398"/>
                  <a:gd name="connsiteX72" fmla="*/ 98964 w 151049"/>
                  <a:gd name="connsiteY72" fmla="*/ 104824 h 331398"/>
                  <a:gd name="connsiteX73" fmla="*/ 98964 w 151049"/>
                  <a:gd name="connsiteY73" fmla="*/ 141284 h 331398"/>
                  <a:gd name="connsiteX74" fmla="*/ 116543 w 151049"/>
                  <a:gd name="connsiteY74" fmla="*/ 146493 h 331398"/>
                  <a:gd name="connsiteX75" fmla="*/ 116543 w 151049"/>
                  <a:gd name="connsiteY75" fmla="*/ 176442 h 331398"/>
                  <a:gd name="connsiteX76" fmla="*/ 116543 w 151049"/>
                  <a:gd name="connsiteY76" fmla="*/ 176442 h 331398"/>
                  <a:gd name="connsiteX77" fmla="*/ 116543 w 151049"/>
                  <a:gd name="connsiteY77" fmla="*/ 176442 h 331398"/>
                  <a:gd name="connsiteX78" fmla="*/ 98964 w 151049"/>
                  <a:gd name="connsiteY78" fmla="*/ 174489 h 331398"/>
                  <a:gd name="connsiteX79" fmla="*/ 98964 w 151049"/>
                  <a:gd name="connsiteY79" fmla="*/ 141284 h 331398"/>
                  <a:gd name="connsiteX80" fmla="*/ 41669 w 151049"/>
                  <a:gd name="connsiteY80" fmla="*/ 307309 h 331398"/>
                  <a:gd name="connsiteX81" fmla="*/ 5860 w 151049"/>
                  <a:gd name="connsiteY81" fmla="*/ 322284 h 331398"/>
                  <a:gd name="connsiteX82" fmla="*/ 5860 w 151049"/>
                  <a:gd name="connsiteY82" fmla="*/ 272802 h 331398"/>
                  <a:gd name="connsiteX83" fmla="*/ 41669 w 151049"/>
                  <a:gd name="connsiteY83" fmla="*/ 264338 h 331398"/>
                  <a:gd name="connsiteX84" fmla="*/ 41669 w 151049"/>
                  <a:gd name="connsiteY84" fmla="*/ 307309 h 331398"/>
                  <a:gd name="connsiteX85" fmla="*/ 42320 w 151049"/>
                  <a:gd name="connsiteY85" fmla="*/ 261733 h 331398"/>
                  <a:gd name="connsiteX86" fmla="*/ 6511 w 151049"/>
                  <a:gd name="connsiteY86" fmla="*/ 270197 h 331398"/>
                  <a:gd name="connsiteX87" fmla="*/ 6511 w 151049"/>
                  <a:gd name="connsiteY87" fmla="*/ 218762 h 331398"/>
                  <a:gd name="connsiteX88" fmla="*/ 42320 w 151049"/>
                  <a:gd name="connsiteY88" fmla="*/ 216809 h 331398"/>
                  <a:gd name="connsiteX89" fmla="*/ 42320 w 151049"/>
                  <a:gd name="connsiteY89" fmla="*/ 216809 h 331398"/>
                  <a:gd name="connsiteX90" fmla="*/ 42320 w 151049"/>
                  <a:gd name="connsiteY90" fmla="*/ 216809 h 331398"/>
                  <a:gd name="connsiteX91" fmla="*/ 42320 w 151049"/>
                  <a:gd name="connsiteY91" fmla="*/ 261733 h 331398"/>
                  <a:gd name="connsiteX92" fmla="*/ 42320 w 151049"/>
                  <a:gd name="connsiteY92" fmla="*/ 214856 h 331398"/>
                  <a:gd name="connsiteX93" fmla="*/ 6511 w 151049"/>
                  <a:gd name="connsiteY93" fmla="*/ 216809 h 331398"/>
                  <a:gd name="connsiteX94" fmla="*/ 6511 w 151049"/>
                  <a:gd name="connsiteY94" fmla="*/ 167327 h 331398"/>
                  <a:gd name="connsiteX95" fmla="*/ 42320 w 151049"/>
                  <a:gd name="connsiteY95" fmla="*/ 171234 h 331398"/>
                  <a:gd name="connsiteX96" fmla="*/ 42320 w 151049"/>
                  <a:gd name="connsiteY96" fmla="*/ 214856 h 331398"/>
                  <a:gd name="connsiteX97" fmla="*/ 42320 w 151049"/>
                  <a:gd name="connsiteY97" fmla="*/ 167978 h 331398"/>
                  <a:gd name="connsiteX98" fmla="*/ 6511 w 151049"/>
                  <a:gd name="connsiteY98" fmla="*/ 163421 h 331398"/>
                  <a:gd name="connsiteX99" fmla="*/ 6511 w 151049"/>
                  <a:gd name="connsiteY99" fmla="*/ 114590 h 331398"/>
                  <a:gd name="connsiteX100" fmla="*/ 42320 w 151049"/>
                  <a:gd name="connsiteY100" fmla="*/ 125007 h 331398"/>
                  <a:gd name="connsiteX101" fmla="*/ 42320 w 151049"/>
                  <a:gd name="connsiteY101" fmla="*/ 167978 h 331398"/>
                  <a:gd name="connsiteX102" fmla="*/ 42320 w 151049"/>
                  <a:gd name="connsiteY102" fmla="*/ 122403 h 331398"/>
                  <a:gd name="connsiteX103" fmla="*/ 42320 w 151049"/>
                  <a:gd name="connsiteY103" fmla="*/ 122403 h 331398"/>
                  <a:gd name="connsiteX104" fmla="*/ 6511 w 151049"/>
                  <a:gd name="connsiteY104" fmla="*/ 111985 h 331398"/>
                  <a:gd name="connsiteX105" fmla="*/ 6511 w 151049"/>
                  <a:gd name="connsiteY105" fmla="*/ 61201 h 331398"/>
                  <a:gd name="connsiteX106" fmla="*/ 42320 w 151049"/>
                  <a:gd name="connsiteY106" fmla="*/ 78129 h 331398"/>
                  <a:gd name="connsiteX107" fmla="*/ 42320 w 151049"/>
                  <a:gd name="connsiteY107" fmla="*/ 122403 h 331398"/>
                  <a:gd name="connsiteX108" fmla="*/ 42320 w 151049"/>
                  <a:gd name="connsiteY108" fmla="*/ 75525 h 331398"/>
                  <a:gd name="connsiteX109" fmla="*/ 42320 w 151049"/>
                  <a:gd name="connsiteY109" fmla="*/ 75525 h 331398"/>
                  <a:gd name="connsiteX110" fmla="*/ 42320 w 151049"/>
                  <a:gd name="connsiteY110" fmla="*/ 75525 h 331398"/>
                  <a:gd name="connsiteX111" fmla="*/ 6511 w 151049"/>
                  <a:gd name="connsiteY111" fmla="*/ 58597 h 331398"/>
                  <a:gd name="connsiteX112" fmla="*/ 6511 w 151049"/>
                  <a:gd name="connsiteY112" fmla="*/ 10417 h 331398"/>
                  <a:gd name="connsiteX113" fmla="*/ 42320 w 151049"/>
                  <a:gd name="connsiteY113" fmla="*/ 33856 h 331398"/>
                  <a:gd name="connsiteX114" fmla="*/ 42320 w 151049"/>
                  <a:gd name="connsiteY114" fmla="*/ 75525 h 331398"/>
                  <a:gd name="connsiteX115" fmla="*/ 72921 w 151049"/>
                  <a:gd name="connsiteY115" fmla="*/ 294287 h 331398"/>
                  <a:gd name="connsiteX116" fmla="*/ 44273 w 151049"/>
                  <a:gd name="connsiteY116" fmla="*/ 306007 h 331398"/>
                  <a:gd name="connsiteX117" fmla="*/ 44273 w 151049"/>
                  <a:gd name="connsiteY117" fmla="*/ 263687 h 331398"/>
                  <a:gd name="connsiteX118" fmla="*/ 72921 w 151049"/>
                  <a:gd name="connsiteY118" fmla="*/ 257176 h 331398"/>
                  <a:gd name="connsiteX119" fmla="*/ 72921 w 151049"/>
                  <a:gd name="connsiteY119" fmla="*/ 294287 h 331398"/>
                  <a:gd name="connsiteX120" fmla="*/ 72921 w 151049"/>
                  <a:gd name="connsiteY120" fmla="*/ 254571 h 331398"/>
                  <a:gd name="connsiteX121" fmla="*/ 44273 w 151049"/>
                  <a:gd name="connsiteY121" fmla="*/ 261082 h 331398"/>
                  <a:gd name="connsiteX122" fmla="*/ 44273 w 151049"/>
                  <a:gd name="connsiteY122" fmla="*/ 261082 h 331398"/>
                  <a:gd name="connsiteX123" fmla="*/ 44273 w 151049"/>
                  <a:gd name="connsiteY123" fmla="*/ 216809 h 331398"/>
                  <a:gd name="connsiteX124" fmla="*/ 72921 w 151049"/>
                  <a:gd name="connsiteY124" fmla="*/ 214856 h 331398"/>
                  <a:gd name="connsiteX125" fmla="*/ 72921 w 151049"/>
                  <a:gd name="connsiteY125" fmla="*/ 254571 h 331398"/>
                  <a:gd name="connsiteX126" fmla="*/ 72921 w 151049"/>
                  <a:gd name="connsiteY126" fmla="*/ 212902 h 331398"/>
                  <a:gd name="connsiteX127" fmla="*/ 72921 w 151049"/>
                  <a:gd name="connsiteY127" fmla="*/ 212902 h 331398"/>
                  <a:gd name="connsiteX128" fmla="*/ 72921 w 151049"/>
                  <a:gd name="connsiteY128" fmla="*/ 212902 h 331398"/>
                  <a:gd name="connsiteX129" fmla="*/ 44273 w 151049"/>
                  <a:gd name="connsiteY129" fmla="*/ 214205 h 331398"/>
                  <a:gd name="connsiteX130" fmla="*/ 44273 w 151049"/>
                  <a:gd name="connsiteY130" fmla="*/ 171234 h 331398"/>
                  <a:gd name="connsiteX131" fmla="*/ 44273 w 151049"/>
                  <a:gd name="connsiteY131" fmla="*/ 171234 h 331398"/>
                  <a:gd name="connsiteX132" fmla="*/ 44273 w 151049"/>
                  <a:gd name="connsiteY132" fmla="*/ 171234 h 331398"/>
                  <a:gd name="connsiteX133" fmla="*/ 72921 w 151049"/>
                  <a:gd name="connsiteY133" fmla="*/ 174489 h 331398"/>
                  <a:gd name="connsiteX134" fmla="*/ 72921 w 151049"/>
                  <a:gd name="connsiteY134" fmla="*/ 174489 h 331398"/>
                  <a:gd name="connsiteX135" fmla="*/ 72921 w 151049"/>
                  <a:gd name="connsiteY135" fmla="*/ 212902 h 331398"/>
                  <a:gd name="connsiteX136" fmla="*/ 72921 w 151049"/>
                  <a:gd name="connsiteY136" fmla="*/ 171885 h 331398"/>
                  <a:gd name="connsiteX137" fmla="*/ 44273 w 151049"/>
                  <a:gd name="connsiteY137" fmla="*/ 168629 h 331398"/>
                  <a:gd name="connsiteX138" fmla="*/ 44273 w 151049"/>
                  <a:gd name="connsiteY138" fmla="*/ 126309 h 331398"/>
                  <a:gd name="connsiteX139" fmla="*/ 72921 w 151049"/>
                  <a:gd name="connsiteY139" fmla="*/ 134773 h 331398"/>
                  <a:gd name="connsiteX140" fmla="*/ 72921 w 151049"/>
                  <a:gd name="connsiteY140" fmla="*/ 171885 h 331398"/>
                  <a:gd name="connsiteX141" fmla="*/ 72921 w 151049"/>
                  <a:gd name="connsiteY141" fmla="*/ 131518 h 331398"/>
                  <a:gd name="connsiteX142" fmla="*/ 72921 w 151049"/>
                  <a:gd name="connsiteY142" fmla="*/ 131518 h 331398"/>
                  <a:gd name="connsiteX143" fmla="*/ 72921 w 151049"/>
                  <a:gd name="connsiteY143" fmla="*/ 131518 h 331398"/>
                  <a:gd name="connsiteX144" fmla="*/ 44273 w 151049"/>
                  <a:gd name="connsiteY144" fmla="*/ 123054 h 331398"/>
                  <a:gd name="connsiteX145" fmla="*/ 44273 w 151049"/>
                  <a:gd name="connsiteY145" fmla="*/ 79432 h 331398"/>
                  <a:gd name="connsiteX146" fmla="*/ 72270 w 151049"/>
                  <a:gd name="connsiteY146" fmla="*/ 92453 h 331398"/>
                  <a:gd name="connsiteX147" fmla="*/ 72921 w 151049"/>
                  <a:gd name="connsiteY147" fmla="*/ 131518 h 331398"/>
                  <a:gd name="connsiteX148" fmla="*/ 72921 w 151049"/>
                  <a:gd name="connsiteY148" fmla="*/ 90500 h 331398"/>
                  <a:gd name="connsiteX149" fmla="*/ 44924 w 151049"/>
                  <a:gd name="connsiteY149" fmla="*/ 76827 h 331398"/>
                  <a:gd name="connsiteX150" fmla="*/ 44924 w 151049"/>
                  <a:gd name="connsiteY150" fmla="*/ 35158 h 331398"/>
                  <a:gd name="connsiteX151" fmla="*/ 72921 w 151049"/>
                  <a:gd name="connsiteY151" fmla="*/ 53388 h 331398"/>
                  <a:gd name="connsiteX152" fmla="*/ 72921 w 151049"/>
                  <a:gd name="connsiteY152" fmla="*/ 90500 h 331398"/>
                  <a:gd name="connsiteX153" fmla="*/ 97011 w 151049"/>
                  <a:gd name="connsiteY153" fmla="*/ 284521 h 331398"/>
                  <a:gd name="connsiteX154" fmla="*/ 74874 w 151049"/>
                  <a:gd name="connsiteY154" fmla="*/ 293636 h 331398"/>
                  <a:gd name="connsiteX155" fmla="*/ 74874 w 151049"/>
                  <a:gd name="connsiteY155" fmla="*/ 256525 h 331398"/>
                  <a:gd name="connsiteX156" fmla="*/ 97011 w 151049"/>
                  <a:gd name="connsiteY156" fmla="*/ 251316 h 331398"/>
                  <a:gd name="connsiteX157" fmla="*/ 97011 w 151049"/>
                  <a:gd name="connsiteY157" fmla="*/ 284521 h 331398"/>
                  <a:gd name="connsiteX158" fmla="*/ 97011 w 151049"/>
                  <a:gd name="connsiteY158" fmla="*/ 249363 h 331398"/>
                  <a:gd name="connsiteX159" fmla="*/ 97011 w 151049"/>
                  <a:gd name="connsiteY159" fmla="*/ 249363 h 331398"/>
                  <a:gd name="connsiteX160" fmla="*/ 74874 w 151049"/>
                  <a:gd name="connsiteY160" fmla="*/ 254571 h 331398"/>
                  <a:gd name="connsiteX161" fmla="*/ 74874 w 151049"/>
                  <a:gd name="connsiteY161" fmla="*/ 254571 h 331398"/>
                  <a:gd name="connsiteX162" fmla="*/ 74874 w 151049"/>
                  <a:gd name="connsiteY162" fmla="*/ 254571 h 331398"/>
                  <a:gd name="connsiteX163" fmla="*/ 74874 w 151049"/>
                  <a:gd name="connsiteY163" fmla="*/ 215507 h 331398"/>
                  <a:gd name="connsiteX164" fmla="*/ 97011 w 151049"/>
                  <a:gd name="connsiteY164" fmla="*/ 214205 h 331398"/>
                  <a:gd name="connsiteX165" fmla="*/ 97011 w 151049"/>
                  <a:gd name="connsiteY165" fmla="*/ 249363 h 331398"/>
                  <a:gd name="connsiteX166" fmla="*/ 97011 w 151049"/>
                  <a:gd name="connsiteY166" fmla="*/ 211600 h 331398"/>
                  <a:gd name="connsiteX167" fmla="*/ 97011 w 151049"/>
                  <a:gd name="connsiteY167" fmla="*/ 211600 h 331398"/>
                  <a:gd name="connsiteX168" fmla="*/ 97011 w 151049"/>
                  <a:gd name="connsiteY168" fmla="*/ 211600 h 331398"/>
                  <a:gd name="connsiteX169" fmla="*/ 74874 w 151049"/>
                  <a:gd name="connsiteY169" fmla="*/ 212902 h 331398"/>
                  <a:gd name="connsiteX170" fmla="*/ 74874 w 151049"/>
                  <a:gd name="connsiteY170" fmla="*/ 175140 h 331398"/>
                  <a:gd name="connsiteX171" fmla="*/ 97011 w 151049"/>
                  <a:gd name="connsiteY171" fmla="*/ 177744 h 331398"/>
                  <a:gd name="connsiteX172" fmla="*/ 97011 w 151049"/>
                  <a:gd name="connsiteY172" fmla="*/ 177744 h 331398"/>
                  <a:gd name="connsiteX173" fmla="*/ 97011 w 151049"/>
                  <a:gd name="connsiteY173" fmla="*/ 177744 h 331398"/>
                  <a:gd name="connsiteX174" fmla="*/ 97011 w 151049"/>
                  <a:gd name="connsiteY174" fmla="*/ 211600 h 331398"/>
                  <a:gd name="connsiteX175" fmla="*/ 97011 w 151049"/>
                  <a:gd name="connsiteY175" fmla="*/ 174489 h 331398"/>
                  <a:gd name="connsiteX176" fmla="*/ 74874 w 151049"/>
                  <a:gd name="connsiteY176" fmla="*/ 171885 h 331398"/>
                  <a:gd name="connsiteX177" fmla="*/ 74874 w 151049"/>
                  <a:gd name="connsiteY177" fmla="*/ 134773 h 331398"/>
                  <a:gd name="connsiteX178" fmla="*/ 97011 w 151049"/>
                  <a:gd name="connsiteY178" fmla="*/ 141284 h 331398"/>
                  <a:gd name="connsiteX179" fmla="*/ 97011 w 151049"/>
                  <a:gd name="connsiteY179" fmla="*/ 141284 h 331398"/>
                  <a:gd name="connsiteX180" fmla="*/ 97011 w 151049"/>
                  <a:gd name="connsiteY180" fmla="*/ 141284 h 331398"/>
                  <a:gd name="connsiteX181" fmla="*/ 97011 w 151049"/>
                  <a:gd name="connsiteY181" fmla="*/ 174489 h 331398"/>
                  <a:gd name="connsiteX182" fmla="*/ 97011 w 151049"/>
                  <a:gd name="connsiteY182" fmla="*/ 138680 h 331398"/>
                  <a:gd name="connsiteX183" fmla="*/ 74874 w 151049"/>
                  <a:gd name="connsiteY183" fmla="*/ 132169 h 331398"/>
                  <a:gd name="connsiteX184" fmla="*/ 74874 w 151049"/>
                  <a:gd name="connsiteY184" fmla="*/ 93755 h 331398"/>
                  <a:gd name="connsiteX185" fmla="*/ 97011 w 151049"/>
                  <a:gd name="connsiteY185" fmla="*/ 104172 h 331398"/>
                  <a:gd name="connsiteX186" fmla="*/ 97011 w 151049"/>
                  <a:gd name="connsiteY186" fmla="*/ 138680 h 331398"/>
                  <a:gd name="connsiteX187" fmla="*/ 97011 w 151049"/>
                  <a:gd name="connsiteY187" fmla="*/ 101568 h 331398"/>
                  <a:gd name="connsiteX188" fmla="*/ 74874 w 151049"/>
                  <a:gd name="connsiteY188" fmla="*/ 91151 h 331398"/>
                  <a:gd name="connsiteX189" fmla="*/ 74874 w 151049"/>
                  <a:gd name="connsiteY189" fmla="*/ 55342 h 331398"/>
                  <a:gd name="connsiteX190" fmla="*/ 96359 w 151049"/>
                  <a:gd name="connsiteY190" fmla="*/ 69665 h 331398"/>
                  <a:gd name="connsiteX191" fmla="*/ 97011 w 151049"/>
                  <a:gd name="connsiteY191" fmla="*/ 101568 h 331398"/>
                  <a:gd name="connsiteX192" fmla="*/ 116543 w 151049"/>
                  <a:gd name="connsiteY192" fmla="*/ 276057 h 331398"/>
                  <a:gd name="connsiteX193" fmla="*/ 98964 w 151049"/>
                  <a:gd name="connsiteY193" fmla="*/ 283219 h 331398"/>
                  <a:gd name="connsiteX194" fmla="*/ 98964 w 151049"/>
                  <a:gd name="connsiteY194" fmla="*/ 250665 h 331398"/>
                  <a:gd name="connsiteX195" fmla="*/ 116543 w 151049"/>
                  <a:gd name="connsiteY195" fmla="*/ 246759 h 331398"/>
                  <a:gd name="connsiteX196" fmla="*/ 116543 w 151049"/>
                  <a:gd name="connsiteY196" fmla="*/ 276057 h 331398"/>
                  <a:gd name="connsiteX197" fmla="*/ 116543 w 151049"/>
                  <a:gd name="connsiteY197" fmla="*/ 244154 h 331398"/>
                  <a:gd name="connsiteX198" fmla="*/ 98964 w 151049"/>
                  <a:gd name="connsiteY198" fmla="*/ 248061 h 331398"/>
                  <a:gd name="connsiteX199" fmla="*/ 98964 w 151049"/>
                  <a:gd name="connsiteY199" fmla="*/ 213554 h 331398"/>
                  <a:gd name="connsiteX200" fmla="*/ 98964 w 151049"/>
                  <a:gd name="connsiteY200" fmla="*/ 213554 h 331398"/>
                  <a:gd name="connsiteX201" fmla="*/ 98964 w 151049"/>
                  <a:gd name="connsiteY201" fmla="*/ 213554 h 331398"/>
                  <a:gd name="connsiteX202" fmla="*/ 116543 w 151049"/>
                  <a:gd name="connsiteY202" fmla="*/ 212251 h 331398"/>
                  <a:gd name="connsiteX203" fmla="*/ 116543 w 151049"/>
                  <a:gd name="connsiteY203" fmla="*/ 244154 h 331398"/>
                  <a:gd name="connsiteX204" fmla="*/ 118496 w 151049"/>
                  <a:gd name="connsiteY204" fmla="*/ 212902 h 331398"/>
                  <a:gd name="connsiteX205" fmla="*/ 132820 w 151049"/>
                  <a:gd name="connsiteY205" fmla="*/ 212251 h 331398"/>
                  <a:gd name="connsiteX206" fmla="*/ 132820 w 151049"/>
                  <a:gd name="connsiteY206" fmla="*/ 212251 h 331398"/>
                  <a:gd name="connsiteX207" fmla="*/ 132820 w 151049"/>
                  <a:gd name="connsiteY207" fmla="*/ 212251 h 331398"/>
                  <a:gd name="connsiteX208" fmla="*/ 132820 w 151049"/>
                  <a:gd name="connsiteY208" fmla="*/ 240899 h 331398"/>
                  <a:gd name="connsiteX209" fmla="*/ 118496 w 151049"/>
                  <a:gd name="connsiteY209" fmla="*/ 244154 h 331398"/>
                  <a:gd name="connsiteX210" fmla="*/ 118496 w 151049"/>
                  <a:gd name="connsiteY210" fmla="*/ 212902 h 331398"/>
                  <a:gd name="connsiteX211" fmla="*/ 118496 w 151049"/>
                  <a:gd name="connsiteY211" fmla="*/ 275406 h 331398"/>
                  <a:gd name="connsiteX212" fmla="*/ 118496 w 151049"/>
                  <a:gd name="connsiteY212" fmla="*/ 246107 h 331398"/>
                  <a:gd name="connsiteX213" fmla="*/ 132820 w 151049"/>
                  <a:gd name="connsiteY213" fmla="*/ 242852 h 331398"/>
                  <a:gd name="connsiteX214" fmla="*/ 132820 w 151049"/>
                  <a:gd name="connsiteY214" fmla="*/ 269546 h 331398"/>
                  <a:gd name="connsiteX215" fmla="*/ 118496 w 151049"/>
                  <a:gd name="connsiteY215" fmla="*/ 275406 h 331398"/>
                  <a:gd name="connsiteX216" fmla="*/ 144539 w 151049"/>
                  <a:gd name="connsiteY216" fmla="*/ 264338 h 331398"/>
                  <a:gd name="connsiteX217" fmla="*/ 134773 w 151049"/>
                  <a:gd name="connsiteY217" fmla="*/ 268244 h 331398"/>
                  <a:gd name="connsiteX218" fmla="*/ 134773 w 151049"/>
                  <a:gd name="connsiteY218" fmla="*/ 242201 h 331398"/>
                  <a:gd name="connsiteX219" fmla="*/ 144539 w 151049"/>
                  <a:gd name="connsiteY219" fmla="*/ 239597 h 331398"/>
                  <a:gd name="connsiteX220" fmla="*/ 144539 w 151049"/>
                  <a:gd name="connsiteY220" fmla="*/ 264338 h 331398"/>
                  <a:gd name="connsiteX221" fmla="*/ 144539 w 151049"/>
                  <a:gd name="connsiteY221" fmla="*/ 237643 h 331398"/>
                  <a:gd name="connsiteX222" fmla="*/ 134773 w 151049"/>
                  <a:gd name="connsiteY222" fmla="*/ 239597 h 331398"/>
                  <a:gd name="connsiteX223" fmla="*/ 134773 w 151049"/>
                  <a:gd name="connsiteY223" fmla="*/ 239597 h 331398"/>
                  <a:gd name="connsiteX224" fmla="*/ 134773 w 151049"/>
                  <a:gd name="connsiteY224" fmla="*/ 239597 h 331398"/>
                  <a:gd name="connsiteX225" fmla="*/ 134773 w 151049"/>
                  <a:gd name="connsiteY225" fmla="*/ 211600 h 331398"/>
                  <a:gd name="connsiteX226" fmla="*/ 144539 w 151049"/>
                  <a:gd name="connsiteY226" fmla="*/ 210949 h 331398"/>
                  <a:gd name="connsiteX227" fmla="*/ 144539 w 151049"/>
                  <a:gd name="connsiteY227" fmla="*/ 237643 h 331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</a:cxnLst>
                <a:rect l="l" t="t" r="r" b="b"/>
                <a:pathLst>
                  <a:path w="151049" h="331398">
                    <a:moveTo>
                      <a:pt x="144539" y="208996"/>
                    </a:moveTo>
                    <a:lnTo>
                      <a:pt x="134773" y="209647"/>
                    </a:lnTo>
                    <a:lnTo>
                      <a:pt x="134773" y="187510"/>
                    </a:lnTo>
                    <a:lnTo>
                      <a:pt x="132820" y="186859"/>
                    </a:lnTo>
                    <a:lnTo>
                      <a:pt x="132820" y="209647"/>
                    </a:lnTo>
                    <a:lnTo>
                      <a:pt x="118496" y="210298"/>
                    </a:lnTo>
                    <a:lnTo>
                      <a:pt x="118496" y="181651"/>
                    </a:lnTo>
                    <a:lnTo>
                      <a:pt x="116543" y="181000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98964" y="211600"/>
                    </a:lnTo>
                    <a:lnTo>
                      <a:pt x="98964" y="178395"/>
                    </a:lnTo>
                    <a:lnTo>
                      <a:pt x="112636" y="179697"/>
                    </a:lnTo>
                    <a:lnTo>
                      <a:pt x="118496" y="175791"/>
                    </a:lnTo>
                    <a:lnTo>
                      <a:pt x="118496" y="147144"/>
                    </a:lnTo>
                    <a:lnTo>
                      <a:pt x="132820" y="151050"/>
                    </a:lnTo>
                    <a:lnTo>
                      <a:pt x="132820" y="164723"/>
                    </a:lnTo>
                    <a:lnTo>
                      <a:pt x="134773" y="163421"/>
                    </a:lnTo>
                    <a:lnTo>
                      <a:pt x="134773" y="152352"/>
                    </a:lnTo>
                    <a:lnTo>
                      <a:pt x="144539" y="154957"/>
                    </a:lnTo>
                    <a:lnTo>
                      <a:pt x="144539" y="156259"/>
                    </a:lnTo>
                    <a:lnTo>
                      <a:pt x="150399" y="151701"/>
                    </a:lnTo>
                    <a:lnTo>
                      <a:pt x="150399" y="98964"/>
                    </a:lnTo>
                    <a:lnTo>
                      <a:pt x="150399" y="97011"/>
                    </a:lnTo>
                    <a:lnTo>
                      <a:pt x="651" y="0"/>
                    </a:lnTo>
                    <a:lnTo>
                      <a:pt x="0" y="326841"/>
                    </a:lnTo>
                    <a:lnTo>
                      <a:pt x="0" y="331399"/>
                    </a:lnTo>
                    <a:lnTo>
                      <a:pt x="149097" y="269546"/>
                    </a:lnTo>
                    <a:lnTo>
                      <a:pt x="151050" y="268895"/>
                    </a:lnTo>
                    <a:lnTo>
                      <a:pt x="151050" y="193370"/>
                    </a:lnTo>
                    <a:lnTo>
                      <a:pt x="145190" y="191417"/>
                    </a:lnTo>
                    <a:lnTo>
                      <a:pt x="144539" y="208996"/>
                    </a:lnTo>
                    <a:close/>
                    <a:moveTo>
                      <a:pt x="144539" y="152352"/>
                    </a:move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21752"/>
                    </a:lnTo>
                    <a:lnTo>
                      <a:pt x="144539" y="126309"/>
                    </a:lnTo>
                    <a:lnTo>
                      <a:pt x="144539" y="152352"/>
                    </a:lnTo>
                    <a:close/>
                    <a:moveTo>
                      <a:pt x="144539" y="100266"/>
                    </a:moveTo>
                    <a:lnTo>
                      <a:pt x="144539" y="124356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94406"/>
                    </a:lnTo>
                    <a:lnTo>
                      <a:pt x="144539" y="100266"/>
                    </a:lnTo>
                    <a:close/>
                    <a:moveTo>
                      <a:pt x="118496" y="83338"/>
                    </a:moveTo>
                    <a:lnTo>
                      <a:pt x="132820" y="92453"/>
                    </a:lnTo>
                    <a:lnTo>
                      <a:pt x="132820" y="118496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83338"/>
                    </a:lnTo>
                    <a:close/>
                    <a:moveTo>
                      <a:pt x="118496" y="113939"/>
                    </a:move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49097"/>
                    </a:lnTo>
                    <a:lnTo>
                      <a:pt x="118496" y="145190"/>
                    </a:lnTo>
                    <a:lnTo>
                      <a:pt x="118496" y="113939"/>
                    </a:lnTo>
                    <a:close/>
                    <a:moveTo>
                      <a:pt x="99615" y="70968"/>
                    </a:moveTo>
                    <a:lnTo>
                      <a:pt x="117194" y="82036"/>
                    </a:lnTo>
                    <a:lnTo>
                      <a:pt x="117194" y="110683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70968"/>
                    </a:lnTo>
                    <a:close/>
                    <a:moveTo>
                      <a:pt x="98964" y="104824"/>
                    </a:moveTo>
                    <a:lnTo>
                      <a:pt x="116543" y="113288"/>
                    </a:lnTo>
                    <a:lnTo>
                      <a:pt x="116543" y="144539"/>
                    </a:lnTo>
                    <a:lnTo>
                      <a:pt x="98964" y="139331"/>
                    </a:lnTo>
                    <a:lnTo>
                      <a:pt x="98964" y="104824"/>
                    </a:lnTo>
                    <a:close/>
                    <a:moveTo>
                      <a:pt x="98964" y="141284"/>
                    </a:moveTo>
                    <a:lnTo>
                      <a:pt x="116543" y="146493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98964" y="174489"/>
                    </a:lnTo>
                    <a:lnTo>
                      <a:pt x="98964" y="141284"/>
                    </a:lnTo>
                    <a:close/>
                    <a:moveTo>
                      <a:pt x="41669" y="307309"/>
                    </a:moveTo>
                    <a:lnTo>
                      <a:pt x="5860" y="322284"/>
                    </a:lnTo>
                    <a:lnTo>
                      <a:pt x="5860" y="272802"/>
                    </a:lnTo>
                    <a:lnTo>
                      <a:pt x="41669" y="264338"/>
                    </a:lnTo>
                    <a:lnTo>
                      <a:pt x="41669" y="307309"/>
                    </a:lnTo>
                    <a:close/>
                    <a:moveTo>
                      <a:pt x="42320" y="261733"/>
                    </a:moveTo>
                    <a:lnTo>
                      <a:pt x="6511" y="270197"/>
                    </a:lnTo>
                    <a:lnTo>
                      <a:pt x="6511" y="218762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61733"/>
                    </a:lnTo>
                    <a:close/>
                    <a:moveTo>
                      <a:pt x="42320" y="214856"/>
                    </a:moveTo>
                    <a:lnTo>
                      <a:pt x="6511" y="216809"/>
                    </a:lnTo>
                    <a:lnTo>
                      <a:pt x="6511" y="167327"/>
                    </a:lnTo>
                    <a:lnTo>
                      <a:pt x="42320" y="171234"/>
                    </a:lnTo>
                    <a:lnTo>
                      <a:pt x="42320" y="214856"/>
                    </a:lnTo>
                    <a:close/>
                    <a:moveTo>
                      <a:pt x="42320" y="167978"/>
                    </a:moveTo>
                    <a:lnTo>
                      <a:pt x="6511" y="163421"/>
                    </a:lnTo>
                    <a:lnTo>
                      <a:pt x="6511" y="114590"/>
                    </a:lnTo>
                    <a:lnTo>
                      <a:pt x="42320" y="125007"/>
                    </a:lnTo>
                    <a:lnTo>
                      <a:pt x="42320" y="167978"/>
                    </a:lnTo>
                    <a:close/>
                    <a:moveTo>
                      <a:pt x="42320" y="122403"/>
                    </a:moveTo>
                    <a:lnTo>
                      <a:pt x="42320" y="122403"/>
                    </a:lnTo>
                    <a:lnTo>
                      <a:pt x="6511" y="111985"/>
                    </a:lnTo>
                    <a:lnTo>
                      <a:pt x="6511" y="61201"/>
                    </a:lnTo>
                    <a:lnTo>
                      <a:pt x="42320" y="78129"/>
                    </a:lnTo>
                    <a:lnTo>
                      <a:pt x="42320" y="122403"/>
                    </a:lnTo>
                    <a:close/>
                    <a:moveTo>
                      <a:pt x="42320" y="75525"/>
                    </a:moveTo>
                    <a:lnTo>
                      <a:pt x="42320" y="75525"/>
                    </a:lnTo>
                    <a:lnTo>
                      <a:pt x="42320" y="75525"/>
                    </a:lnTo>
                    <a:lnTo>
                      <a:pt x="6511" y="58597"/>
                    </a:lnTo>
                    <a:lnTo>
                      <a:pt x="6511" y="10417"/>
                    </a:lnTo>
                    <a:lnTo>
                      <a:pt x="42320" y="33856"/>
                    </a:lnTo>
                    <a:lnTo>
                      <a:pt x="42320" y="75525"/>
                    </a:lnTo>
                    <a:close/>
                    <a:moveTo>
                      <a:pt x="72921" y="294287"/>
                    </a:moveTo>
                    <a:lnTo>
                      <a:pt x="44273" y="306007"/>
                    </a:lnTo>
                    <a:lnTo>
                      <a:pt x="44273" y="263687"/>
                    </a:lnTo>
                    <a:lnTo>
                      <a:pt x="72921" y="257176"/>
                    </a:lnTo>
                    <a:lnTo>
                      <a:pt x="72921" y="294287"/>
                    </a:lnTo>
                    <a:close/>
                    <a:moveTo>
                      <a:pt x="72921" y="254571"/>
                    </a:moveTo>
                    <a:lnTo>
                      <a:pt x="44273" y="261082"/>
                    </a:lnTo>
                    <a:lnTo>
                      <a:pt x="44273" y="261082"/>
                    </a:lnTo>
                    <a:lnTo>
                      <a:pt x="44273" y="216809"/>
                    </a:lnTo>
                    <a:lnTo>
                      <a:pt x="72921" y="214856"/>
                    </a:lnTo>
                    <a:lnTo>
                      <a:pt x="72921" y="254571"/>
                    </a:lnTo>
                    <a:close/>
                    <a:moveTo>
                      <a:pt x="72921" y="212902"/>
                    </a:moveTo>
                    <a:lnTo>
                      <a:pt x="72921" y="212902"/>
                    </a:lnTo>
                    <a:lnTo>
                      <a:pt x="72921" y="212902"/>
                    </a:lnTo>
                    <a:lnTo>
                      <a:pt x="44273" y="214205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72921" y="174489"/>
                    </a:lnTo>
                    <a:lnTo>
                      <a:pt x="72921" y="174489"/>
                    </a:lnTo>
                    <a:lnTo>
                      <a:pt x="72921" y="212902"/>
                    </a:lnTo>
                    <a:close/>
                    <a:moveTo>
                      <a:pt x="72921" y="171885"/>
                    </a:moveTo>
                    <a:lnTo>
                      <a:pt x="44273" y="168629"/>
                    </a:lnTo>
                    <a:lnTo>
                      <a:pt x="44273" y="126309"/>
                    </a:lnTo>
                    <a:lnTo>
                      <a:pt x="72921" y="134773"/>
                    </a:lnTo>
                    <a:lnTo>
                      <a:pt x="72921" y="171885"/>
                    </a:lnTo>
                    <a:close/>
                    <a:moveTo>
                      <a:pt x="72921" y="131518"/>
                    </a:moveTo>
                    <a:lnTo>
                      <a:pt x="72921" y="131518"/>
                    </a:lnTo>
                    <a:lnTo>
                      <a:pt x="72921" y="131518"/>
                    </a:lnTo>
                    <a:lnTo>
                      <a:pt x="44273" y="123054"/>
                    </a:lnTo>
                    <a:lnTo>
                      <a:pt x="44273" y="79432"/>
                    </a:lnTo>
                    <a:lnTo>
                      <a:pt x="72270" y="92453"/>
                    </a:lnTo>
                    <a:lnTo>
                      <a:pt x="72921" y="131518"/>
                    </a:lnTo>
                    <a:close/>
                    <a:moveTo>
                      <a:pt x="72921" y="90500"/>
                    </a:moveTo>
                    <a:lnTo>
                      <a:pt x="44924" y="76827"/>
                    </a:lnTo>
                    <a:lnTo>
                      <a:pt x="44924" y="35158"/>
                    </a:lnTo>
                    <a:lnTo>
                      <a:pt x="72921" y="53388"/>
                    </a:lnTo>
                    <a:lnTo>
                      <a:pt x="72921" y="90500"/>
                    </a:lnTo>
                    <a:close/>
                    <a:moveTo>
                      <a:pt x="97011" y="284521"/>
                    </a:moveTo>
                    <a:lnTo>
                      <a:pt x="74874" y="293636"/>
                    </a:lnTo>
                    <a:lnTo>
                      <a:pt x="74874" y="256525"/>
                    </a:lnTo>
                    <a:lnTo>
                      <a:pt x="97011" y="251316"/>
                    </a:lnTo>
                    <a:lnTo>
                      <a:pt x="97011" y="284521"/>
                    </a:lnTo>
                    <a:close/>
                    <a:moveTo>
                      <a:pt x="97011" y="249363"/>
                    </a:moveTo>
                    <a:lnTo>
                      <a:pt x="97011" y="249363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15507"/>
                    </a:lnTo>
                    <a:lnTo>
                      <a:pt x="97011" y="214205"/>
                    </a:lnTo>
                    <a:lnTo>
                      <a:pt x="97011" y="249363"/>
                    </a:lnTo>
                    <a:close/>
                    <a:moveTo>
                      <a:pt x="97011" y="211600"/>
                    </a:moveTo>
                    <a:lnTo>
                      <a:pt x="97011" y="211600"/>
                    </a:lnTo>
                    <a:lnTo>
                      <a:pt x="97011" y="211600"/>
                    </a:lnTo>
                    <a:lnTo>
                      <a:pt x="74874" y="212902"/>
                    </a:lnTo>
                    <a:lnTo>
                      <a:pt x="74874" y="175140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211600"/>
                    </a:lnTo>
                    <a:close/>
                    <a:moveTo>
                      <a:pt x="97011" y="174489"/>
                    </a:moveTo>
                    <a:lnTo>
                      <a:pt x="74874" y="171885"/>
                    </a:lnTo>
                    <a:lnTo>
                      <a:pt x="74874" y="134773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74489"/>
                    </a:lnTo>
                    <a:close/>
                    <a:moveTo>
                      <a:pt x="97011" y="138680"/>
                    </a:moveTo>
                    <a:lnTo>
                      <a:pt x="74874" y="132169"/>
                    </a:lnTo>
                    <a:lnTo>
                      <a:pt x="74874" y="93755"/>
                    </a:lnTo>
                    <a:lnTo>
                      <a:pt x="97011" y="104172"/>
                    </a:lnTo>
                    <a:lnTo>
                      <a:pt x="97011" y="138680"/>
                    </a:lnTo>
                    <a:close/>
                    <a:moveTo>
                      <a:pt x="97011" y="101568"/>
                    </a:moveTo>
                    <a:lnTo>
                      <a:pt x="74874" y="91151"/>
                    </a:lnTo>
                    <a:lnTo>
                      <a:pt x="74874" y="55342"/>
                    </a:lnTo>
                    <a:lnTo>
                      <a:pt x="96359" y="69665"/>
                    </a:lnTo>
                    <a:lnTo>
                      <a:pt x="97011" y="101568"/>
                    </a:lnTo>
                    <a:close/>
                    <a:moveTo>
                      <a:pt x="116543" y="276057"/>
                    </a:moveTo>
                    <a:lnTo>
                      <a:pt x="98964" y="283219"/>
                    </a:lnTo>
                    <a:lnTo>
                      <a:pt x="98964" y="250665"/>
                    </a:lnTo>
                    <a:lnTo>
                      <a:pt x="116543" y="246759"/>
                    </a:lnTo>
                    <a:lnTo>
                      <a:pt x="116543" y="276057"/>
                    </a:lnTo>
                    <a:close/>
                    <a:moveTo>
                      <a:pt x="116543" y="244154"/>
                    </a:moveTo>
                    <a:lnTo>
                      <a:pt x="98964" y="248061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116543" y="212251"/>
                    </a:lnTo>
                    <a:lnTo>
                      <a:pt x="116543" y="244154"/>
                    </a:lnTo>
                    <a:close/>
                    <a:moveTo>
                      <a:pt x="118496" y="212902"/>
                    </a:move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40899"/>
                    </a:lnTo>
                    <a:lnTo>
                      <a:pt x="118496" y="244154"/>
                    </a:lnTo>
                    <a:lnTo>
                      <a:pt x="118496" y="212902"/>
                    </a:lnTo>
                    <a:close/>
                    <a:moveTo>
                      <a:pt x="118496" y="275406"/>
                    </a:moveTo>
                    <a:lnTo>
                      <a:pt x="118496" y="246107"/>
                    </a:lnTo>
                    <a:lnTo>
                      <a:pt x="132820" y="242852"/>
                    </a:lnTo>
                    <a:lnTo>
                      <a:pt x="132820" y="269546"/>
                    </a:lnTo>
                    <a:lnTo>
                      <a:pt x="118496" y="275406"/>
                    </a:lnTo>
                    <a:close/>
                    <a:moveTo>
                      <a:pt x="144539" y="264338"/>
                    </a:moveTo>
                    <a:lnTo>
                      <a:pt x="134773" y="268244"/>
                    </a:lnTo>
                    <a:lnTo>
                      <a:pt x="134773" y="242201"/>
                    </a:lnTo>
                    <a:lnTo>
                      <a:pt x="144539" y="239597"/>
                    </a:lnTo>
                    <a:lnTo>
                      <a:pt x="144539" y="264338"/>
                    </a:lnTo>
                    <a:close/>
                    <a:moveTo>
                      <a:pt x="144539" y="237643"/>
                    </a:move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11600"/>
                    </a:lnTo>
                    <a:lnTo>
                      <a:pt x="144539" y="210949"/>
                    </a:lnTo>
                    <a:lnTo>
                      <a:pt x="144539" y="237643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4" name="Полилиния: фигура 313">
                <a:extLst>
                  <a:ext uri="{FF2B5EF4-FFF2-40B4-BE49-F238E27FC236}">
                    <a16:creationId xmlns:a16="http://schemas.microsoft.com/office/drawing/2014/main" id="{078F8A61-4D57-D33A-3052-1B9562580B92}"/>
                  </a:ext>
                </a:extLst>
              </p:cNvPr>
              <p:cNvSpPr/>
              <p:nvPr/>
            </p:nvSpPr>
            <p:spPr>
              <a:xfrm>
                <a:off x="13384688" y="8830953"/>
                <a:ext cx="277033" cy="230380"/>
              </a:xfrm>
              <a:custGeom>
                <a:avLst/>
                <a:gdLst>
                  <a:gd name="connsiteX0" fmla="*/ 268244 w 277033"/>
                  <a:gd name="connsiteY0" fmla="*/ 71518 h 230380"/>
                  <a:gd name="connsiteX1" fmla="*/ 206391 w 277033"/>
                  <a:gd name="connsiteY1" fmla="*/ 9014 h 230380"/>
                  <a:gd name="connsiteX2" fmla="*/ 55993 w 277033"/>
                  <a:gd name="connsiteY2" fmla="*/ 70867 h 230380"/>
                  <a:gd name="connsiteX3" fmla="*/ 46878 w 277033"/>
                  <a:gd name="connsiteY3" fmla="*/ 113187 h 230380"/>
                  <a:gd name="connsiteX4" fmla="*/ 0 w 277033"/>
                  <a:gd name="connsiteY4" fmla="*/ 148996 h 230380"/>
                  <a:gd name="connsiteX5" fmla="*/ 0 w 277033"/>
                  <a:gd name="connsiteY5" fmla="*/ 148996 h 230380"/>
                  <a:gd name="connsiteX6" fmla="*/ 61201 w 277033"/>
                  <a:gd name="connsiteY6" fmla="*/ 169831 h 230380"/>
                  <a:gd name="connsiteX7" fmla="*/ 117845 w 277033"/>
                  <a:gd name="connsiteY7" fmla="*/ 221266 h 230380"/>
                  <a:gd name="connsiteX8" fmla="*/ 162118 w 277033"/>
                  <a:gd name="connsiteY8" fmla="*/ 230381 h 230380"/>
                  <a:gd name="connsiteX9" fmla="*/ 205740 w 277033"/>
                  <a:gd name="connsiteY9" fmla="*/ 221917 h 230380"/>
                  <a:gd name="connsiteX10" fmla="*/ 268244 w 277033"/>
                  <a:gd name="connsiteY10" fmla="*/ 160064 h 230380"/>
                  <a:gd name="connsiteX11" fmla="*/ 268244 w 277033"/>
                  <a:gd name="connsiteY11" fmla="*/ 71518 h 230380"/>
                  <a:gd name="connsiteX12" fmla="*/ 262384 w 277033"/>
                  <a:gd name="connsiteY12" fmla="*/ 156809 h 230380"/>
                  <a:gd name="connsiteX13" fmla="*/ 119798 w 277033"/>
                  <a:gd name="connsiteY13" fmla="*/ 215406 h 230380"/>
                  <a:gd name="connsiteX14" fmla="*/ 65108 w 277033"/>
                  <a:gd name="connsiteY14" fmla="*/ 165273 h 230380"/>
                  <a:gd name="connsiteX15" fmla="*/ 64457 w 277033"/>
                  <a:gd name="connsiteY15" fmla="*/ 163971 h 230380"/>
                  <a:gd name="connsiteX16" fmla="*/ 37111 w 277033"/>
                  <a:gd name="connsiteY16" fmla="*/ 154856 h 230380"/>
                  <a:gd name="connsiteX17" fmla="*/ 31252 w 277033"/>
                  <a:gd name="connsiteY17" fmla="*/ 152903 h 230380"/>
                  <a:gd name="connsiteX18" fmla="*/ 26694 w 277033"/>
                  <a:gd name="connsiteY18" fmla="*/ 151600 h 230380"/>
                  <a:gd name="connsiteX19" fmla="*/ 12370 w 277033"/>
                  <a:gd name="connsiteY19" fmla="*/ 147043 h 230380"/>
                  <a:gd name="connsiteX20" fmla="*/ 12370 w 277033"/>
                  <a:gd name="connsiteY20" fmla="*/ 147043 h 230380"/>
                  <a:gd name="connsiteX21" fmla="*/ 19532 w 277033"/>
                  <a:gd name="connsiteY21" fmla="*/ 141834 h 230380"/>
                  <a:gd name="connsiteX22" fmla="*/ 21486 w 277033"/>
                  <a:gd name="connsiteY22" fmla="*/ 140532 h 230380"/>
                  <a:gd name="connsiteX23" fmla="*/ 31252 w 277033"/>
                  <a:gd name="connsiteY23" fmla="*/ 133370 h 230380"/>
                  <a:gd name="connsiteX24" fmla="*/ 37111 w 277033"/>
                  <a:gd name="connsiteY24" fmla="*/ 128813 h 230380"/>
                  <a:gd name="connsiteX25" fmla="*/ 52737 w 277033"/>
                  <a:gd name="connsiteY25" fmla="*/ 117093 h 230380"/>
                  <a:gd name="connsiteX26" fmla="*/ 52737 w 277033"/>
                  <a:gd name="connsiteY26" fmla="*/ 115791 h 230380"/>
                  <a:gd name="connsiteX27" fmla="*/ 61201 w 277033"/>
                  <a:gd name="connsiteY27" fmla="*/ 74122 h 230380"/>
                  <a:gd name="connsiteX28" fmla="*/ 203787 w 277033"/>
                  <a:gd name="connsiteY28" fmla="*/ 15525 h 230380"/>
                  <a:gd name="connsiteX29" fmla="*/ 262384 w 277033"/>
                  <a:gd name="connsiteY29" fmla="*/ 156809 h 23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77033" h="230380">
                    <a:moveTo>
                      <a:pt x="268244" y="71518"/>
                    </a:moveTo>
                    <a:cubicBezTo>
                      <a:pt x="256524" y="42870"/>
                      <a:pt x="234388" y="20734"/>
                      <a:pt x="206391" y="9014"/>
                    </a:cubicBezTo>
                    <a:cubicBezTo>
                      <a:pt x="147794" y="-15727"/>
                      <a:pt x="80082" y="12270"/>
                      <a:pt x="55993" y="70867"/>
                    </a:cubicBezTo>
                    <a:cubicBezTo>
                      <a:pt x="50133" y="84539"/>
                      <a:pt x="47529" y="98863"/>
                      <a:pt x="46878" y="113187"/>
                    </a:cubicBezTo>
                    <a:lnTo>
                      <a:pt x="0" y="148996"/>
                    </a:lnTo>
                    <a:lnTo>
                      <a:pt x="0" y="148996"/>
                    </a:lnTo>
                    <a:lnTo>
                      <a:pt x="61201" y="169831"/>
                    </a:lnTo>
                    <a:cubicBezTo>
                      <a:pt x="73572" y="192618"/>
                      <a:pt x="93755" y="211500"/>
                      <a:pt x="117845" y="221266"/>
                    </a:cubicBezTo>
                    <a:cubicBezTo>
                      <a:pt x="132169" y="227125"/>
                      <a:pt x="147143" y="230381"/>
                      <a:pt x="162118" y="230381"/>
                    </a:cubicBezTo>
                    <a:cubicBezTo>
                      <a:pt x="177093" y="230381"/>
                      <a:pt x="191417" y="227776"/>
                      <a:pt x="205740" y="221917"/>
                    </a:cubicBezTo>
                    <a:cubicBezTo>
                      <a:pt x="234388" y="210197"/>
                      <a:pt x="256524" y="188061"/>
                      <a:pt x="268244" y="160064"/>
                    </a:cubicBezTo>
                    <a:cubicBezTo>
                      <a:pt x="279963" y="130766"/>
                      <a:pt x="279963" y="99514"/>
                      <a:pt x="268244" y="71518"/>
                    </a:cubicBezTo>
                    <a:close/>
                    <a:moveTo>
                      <a:pt x="262384" y="156809"/>
                    </a:moveTo>
                    <a:cubicBezTo>
                      <a:pt x="238945" y="212151"/>
                      <a:pt x="175140" y="238194"/>
                      <a:pt x="119798" y="215406"/>
                    </a:cubicBezTo>
                    <a:cubicBezTo>
                      <a:pt x="96359" y="205640"/>
                      <a:pt x="76827" y="188061"/>
                      <a:pt x="65108" y="165273"/>
                    </a:cubicBezTo>
                    <a:lnTo>
                      <a:pt x="64457" y="163971"/>
                    </a:lnTo>
                    <a:lnTo>
                      <a:pt x="37111" y="154856"/>
                    </a:lnTo>
                    <a:lnTo>
                      <a:pt x="31252" y="152903"/>
                    </a:lnTo>
                    <a:lnTo>
                      <a:pt x="26694" y="151600"/>
                    </a:lnTo>
                    <a:lnTo>
                      <a:pt x="12370" y="147043"/>
                    </a:lnTo>
                    <a:lnTo>
                      <a:pt x="12370" y="147043"/>
                    </a:lnTo>
                    <a:lnTo>
                      <a:pt x="19532" y="141834"/>
                    </a:lnTo>
                    <a:lnTo>
                      <a:pt x="21486" y="140532"/>
                    </a:lnTo>
                    <a:lnTo>
                      <a:pt x="31252" y="133370"/>
                    </a:lnTo>
                    <a:lnTo>
                      <a:pt x="37111" y="128813"/>
                    </a:lnTo>
                    <a:lnTo>
                      <a:pt x="52737" y="117093"/>
                    </a:lnTo>
                    <a:lnTo>
                      <a:pt x="52737" y="115791"/>
                    </a:lnTo>
                    <a:cubicBezTo>
                      <a:pt x="52737" y="101467"/>
                      <a:pt x="55342" y="87795"/>
                      <a:pt x="61201" y="74122"/>
                    </a:cubicBezTo>
                    <a:cubicBezTo>
                      <a:pt x="84640" y="18780"/>
                      <a:pt x="148446" y="-7263"/>
                      <a:pt x="203787" y="15525"/>
                    </a:cubicBezTo>
                    <a:cubicBezTo>
                      <a:pt x="259129" y="37662"/>
                      <a:pt x="285172" y="101467"/>
                      <a:pt x="262384" y="156809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315" name="Рисунок 272">
                <a:extLst>
                  <a:ext uri="{FF2B5EF4-FFF2-40B4-BE49-F238E27FC236}">
                    <a16:creationId xmlns:a16="http://schemas.microsoft.com/office/drawing/2014/main" id="{2C8515B8-7748-FA8A-96B9-E1DC78948A6E}"/>
                  </a:ext>
                </a:extLst>
              </p:cNvPr>
              <p:cNvGrpSpPr/>
              <p:nvPr/>
            </p:nvGrpSpPr>
            <p:grpSpPr>
              <a:xfrm>
                <a:off x="13471770" y="8877605"/>
                <a:ext cx="143562" cy="138930"/>
                <a:chOff x="13471770" y="8877605"/>
                <a:chExt cx="143562" cy="138930"/>
              </a:xfrm>
              <a:grpFill/>
            </p:grpSpPr>
            <p:sp>
              <p:nvSpPr>
                <p:cNvPr id="331" name="Полилиния: фигура 330">
                  <a:extLst>
                    <a:ext uri="{FF2B5EF4-FFF2-40B4-BE49-F238E27FC236}">
                      <a16:creationId xmlns:a16="http://schemas.microsoft.com/office/drawing/2014/main" id="{B80B4BA1-E3D0-2FF1-145F-97AD58E53993}"/>
                    </a:ext>
                  </a:extLst>
                </p:cNvPr>
                <p:cNvSpPr/>
                <p:nvPr/>
              </p:nvSpPr>
              <p:spPr>
                <a:xfrm>
                  <a:off x="13479745" y="8877605"/>
                  <a:ext cx="90499" cy="50417"/>
                </a:xfrm>
                <a:custGeom>
                  <a:avLst/>
                  <a:gdLst>
                    <a:gd name="connsiteX0" fmla="*/ 86593 w 90499"/>
                    <a:gd name="connsiteY0" fmla="*/ 50258 h 50417"/>
                    <a:gd name="connsiteX1" fmla="*/ 3255 w 90499"/>
                    <a:gd name="connsiteY1" fmla="*/ 12495 h 50417"/>
                    <a:gd name="connsiteX2" fmla="*/ 0 w 90499"/>
                    <a:gd name="connsiteY2" fmla="*/ 4682 h 50417"/>
                    <a:gd name="connsiteX3" fmla="*/ 0 w 90499"/>
                    <a:gd name="connsiteY3" fmla="*/ 4682 h 50417"/>
                    <a:gd name="connsiteX4" fmla="*/ 3906 w 90499"/>
                    <a:gd name="connsiteY4" fmla="*/ 125 h 50417"/>
                    <a:gd name="connsiteX5" fmla="*/ 87244 w 90499"/>
                    <a:gd name="connsiteY5" fmla="*/ 37887 h 50417"/>
                    <a:gd name="connsiteX6" fmla="*/ 90500 w 90499"/>
                    <a:gd name="connsiteY6" fmla="*/ 45700 h 50417"/>
                    <a:gd name="connsiteX7" fmla="*/ 90500 w 90499"/>
                    <a:gd name="connsiteY7" fmla="*/ 45700 h 50417"/>
                    <a:gd name="connsiteX8" fmla="*/ 86593 w 90499"/>
                    <a:gd name="connsiteY8" fmla="*/ 50258 h 50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417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7887"/>
                      </a:lnTo>
                      <a:cubicBezTo>
                        <a:pt x="89198" y="38538"/>
                        <a:pt x="90500" y="42445"/>
                        <a:pt x="90500" y="45700"/>
                      </a:cubicBezTo>
                      <a:lnTo>
                        <a:pt x="90500" y="45700"/>
                      </a:lnTo>
                      <a:cubicBezTo>
                        <a:pt x="90500" y="49607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" name="Полилиния: фигура 331">
                  <a:extLst>
                    <a:ext uri="{FF2B5EF4-FFF2-40B4-BE49-F238E27FC236}">
                      <a16:creationId xmlns:a16="http://schemas.microsoft.com/office/drawing/2014/main" id="{39994410-68B3-2997-D882-59337CEFB4A0}"/>
                    </a:ext>
                  </a:extLst>
                </p:cNvPr>
                <p:cNvSpPr/>
                <p:nvPr/>
              </p:nvSpPr>
              <p:spPr>
                <a:xfrm>
                  <a:off x="13518159" y="8966151"/>
                  <a:ext cx="90499" cy="50383"/>
                </a:xfrm>
                <a:custGeom>
                  <a:avLst/>
                  <a:gdLst>
                    <a:gd name="connsiteX0" fmla="*/ 86593 w 90499"/>
                    <a:gd name="connsiteY0" fmla="*/ 50258 h 50383"/>
                    <a:gd name="connsiteX1" fmla="*/ 3255 w 90499"/>
                    <a:gd name="connsiteY1" fmla="*/ 12495 h 50383"/>
                    <a:gd name="connsiteX2" fmla="*/ 0 w 90499"/>
                    <a:gd name="connsiteY2" fmla="*/ 4682 h 50383"/>
                    <a:gd name="connsiteX3" fmla="*/ 0 w 90499"/>
                    <a:gd name="connsiteY3" fmla="*/ 4682 h 50383"/>
                    <a:gd name="connsiteX4" fmla="*/ 3906 w 90499"/>
                    <a:gd name="connsiteY4" fmla="*/ 125 h 50383"/>
                    <a:gd name="connsiteX5" fmla="*/ 87244 w 90499"/>
                    <a:gd name="connsiteY5" fmla="*/ 38538 h 50383"/>
                    <a:gd name="connsiteX6" fmla="*/ 90500 w 90499"/>
                    <a:gd name="connsiteY6" fmla="*/ 46351 h 50383"/>
                    <a:gd name="connsiteX7" fmla="*/ 90500 w 90499"/>
                    <a:gd name="connsiteY7" fmla="*/ 46351 h 50383"/>
                    <a:gd name="connsiteX8" fmla="*/ 86593 w 90499"/>
                    <a:gd name="connsiteY8" fmla="*/ 50258 h 50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383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8538"/>
                      </a:lnTo>
                      <a:cubicBezTo>
                        <a:pt x="89198" y="39189"/>
                        <a:pt x="90500" y="43096"/>
                        <a:pt x="90500" y="46351"/>
                      </a:cubicBezTo>
                      <a:lnTo>
                        <a:pt x="90500" y="46351"/>
                      </a:lnTo>
                      <a:cubicBezTo>
                        <a:pt x="90500" y="48956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" name="Полилиния: фигура 332">
                  <a:extLst>
                    <a:ext uri="{FF2B5EF4-FFF2-40B4-BE49-F238E27FC236}">
                      <a16:creationId xmlns:a16="http://schemas.microsoft.com/office/drawing/2014/main" id="{DF4FCE86-1EE0-8697-EB8F-43E80E59D15B}"/>
                    </a:ext>
                  </a:extLst>
                </p:cNvPr>
                <p:cNvSpPr/>
                <p:nvPr/>
              </p:nvSpPr>
              <p:spPr>
                <a:xfrm>
                  <a:off x="13471770" y="8985157"/>
                  <a:ext cx="68525" cy="28813"/>
                </a:xfrm>
                <a:custGeom>
                  <a:avLst/>
                  <a:gdLst>
                    <a:gd name="connsiteX0" fmla="*/ 54202 w 68525"/>
                    <a:gd name="connsiteY0" fmla="*/ 0 h 28813"/>
                    <a:gd name="connsiteX1" fmla="*/ 1465 w 68525"/>
                    <a:gd name="connsiteY1" fmla="*/ 19532 h 28813"/>
                    <a:gd name="connsiteX2" fmla="*/ 1465 w 68525"/>
                    <a:gd name="connsiteY2" fmla="*/ 25392 h 28813"/>
                    <a:gd name="connsiteX3" fmla="*/ 1465 w 68525"/>
                    <a:gd name="connsiteY3" fmla="*/ 25392 h 28813"/>
                    <a:gd name="connsiteX4" fmla="*/ 9278 w 68525"/>
                    <a:gd name="connsiteY4" fmla="*/ 28647 h 28813"/>
                    <a:gd name="connsiteX5" fmla="*/ 68526 w 68525"/>
                    <a:gd name="connsiteY5" fmla="*/ 6511 h 28813"/>
                    <a:gd name="connsiteX6" fmla="*/ 54202 w 68525"/>
                    <a:gd name="connsiteY6" fmla="*/ 0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54202" y="0"/>
                      </a:moveTo>
                      <a:lnTo>
                        <a:pt x="1465" y="19532"/>
                      </a:lnTo>
                      <a:cubicBezTo>
                        <a:pt x="-488" y="20183"/>
                        <a:pt x="-488" y="22788"/>
                        <a:pt x="1465" y="25392"/>
                      </a:cubicBezTo>
                      <a:lnTo>
                        <a:pt x="1465" y="25392"/>
                      </a:lnTo>
                      <a:cubicBezTo>
                        <a:pt x="3418" y="27996"/>
                        <a:pt x="7325" y="29299"/>
                        <a:pt x="9278" y="28647"/>
                      </a:cubicBezTo>
                      <a:lnTo>
                        <a:pt x="68526" y="6511"/>
                      </a:lnTo>
                      <a:lnTo>
                        <a:pt x="54202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" name="Полилиния: фигура 333">
                  <a:extLst>
                    <a:ext uri="{FF2B5EF4-FFF2-40B4-BE49-F238E27FC236}">
                      <a16:creationId xmlns:a16="http://schemas.microsoft.com/office/drawing/2014/main" id="{FF9B919D-5812-3835-DD20-564E099F5A8C}"/>
                    </a:ext>
                  </a:extLst>
                </p:cNvPr>
                <p:cNvSpPr/>
                <p:nvPr/>
              </p:nvSpPr>
              <p:spPr>
                <a:xfrm>
                  <a:off x="13546806" y="8878866"/>
                  <a:ext cx="68525" cy="28813"/>
                </a:xfrm>
                <a:custGeom>
                  <a:avLst/>
                  <a:gdLst>
                    <a:gd name="connsiteX0" fmla="*/ 14324 w 68525"/>
                    <a:gd name="connsiteY0" fmla="*/ 28813 h 28813"/>
                    <a:gd name="connsiteX1" fmla="*/ 67061 w 68525"/>
                    <a:gd name="connsiteY1" fmla="*/ 9281 h 28813"/>
                    <a:gd name="connsiteX2" fmla="*/ 67061 w 68525"/>
                    <a:gd name="connsiteY2" fmla="*/ 3421 h 28813"/>
                    <a:gd name="connsiteX3" fmla="*/ 67061 w 68525"/>
                    <a:gd name="connsiteY3" fmla="*/ 3421 h 28813"/>
                    <a:gd name="connsiteX4" fmla="*/ 59248 w 68525"/>
                    <a:gd name="connsiteY4" fmla="*/ 166 h 28813"/>
                    <a:gd name="connsiteX5" fmla="*/ 0 w 68525"/>
                    <a:gd name="connsiteY5" fmla="*/ 22303 h 28813"/>
                    <a:gd name="connsiteX6" fmla="*/ 14324 w 68525"/>
                    <a:gd name="connsiteY6" fmla="*/ 28813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14324" y="28813"/>
                      </a:moveTo>
                      <a:lnTo>
                        <a:pt x="67061" y="9281"/>
                      </a:lnTo>
                      <a:cubicBezTo>
                        <a:pt x="69014" y="8630"/>
                        <a:pt x="69014" y="6026"/>
                        <a:pt x="67061" y="3421"/>
                      </a:cubicBezTo>
                      <a:lnTo>
                        <a:pt x="67061" y="3421"/>
                      </a:lnTo>
                      <a:cubicBezTo>
                        <a:pt x="65108" y="817"/>
                        <a:pt x="61201" y="-485"/>
                        <a:pt x="59248" y="166"/>
                      </a:cubicBezTo>
                      <a:lnTo>
                        <a:pt x="0" y="22303"/>
                      </a:lnTo>
                      <a:lnTo>
                        <a:pt x="14324" y="2881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" name="Полилиния: фигура 334">
                  <a:extLst>
                    <a:ext uri="{FF2B5EF4-FFF2-40B4-BE49-F238E27FC236}">
                      <a16:creationId xmlns:a16="http://schemas.microsoft.com/office/drawing/2014/main" id="{8B797709-263A-AD50-0268-653CD197DF65}"/>
                    </a:ext>
                  </a:extLst>
                </p:cNvPr>
                <p:cNvSpPr/>
                <p:nvPr/>
              </p:nvSpPr>
              <p:spPr>
                <a:xfrm>
                  <a:off x="13520112" y="8914065"/>
                  <a:ext cx="49481" cy="32150"/>
                </a:xfrm>
                <a:custGeom>
                  <a:avLst/>
                  <a:gdLst>
                    <a:gd name="connsiteX0" fmla="*/ 45575 w 49481"/>
                    <a:gd name="connsiteY0" fmla="*/ 32028 h 32150"/>
                    <a:gd name="connsiteX1" fmla="*/ 3255 w 49481"/>
                    <a:gd name="connsiteY1" fmla="*/ 12495 h 32150"/>
                    <a:gd name="connsiteX2" fmla="*/ 0 w 49481"/>
                    <a:gd name="connsiteY2" fmla="*/ 4682 h 32150"/>
                    <a:gd name="connsiteX3" fmla="*/ 0 w 49481"/>
                    <a:gd name="connsiteY3" fmla="*/ 4682 h 32150"/>
                    <a:gd name="connsiteX4" fmla="*/ 3907 w 49481"/>
                    <a:gd name="connsiteY4" fmla="*/ 125 h 32150"/>
                    <a:gd name="connsiteX5" fmla="*/ 46227 w 49481"/>
                    <a:gd name="connsiteY5" fmla="*/ 19006 h 32150"/>
                    <a:gd name="connsiteX6" fmla="*/ 49482 w 49481"/>
                    <a:gd name="connsiteY6" fmla="*/ 26819 h 32150"/>
                    <a:gd name="connsiteX7" fmla="*/ 49482 w 49481"/>
                    <a:gd name="connsiteY7" fmla="*/ 26819 h 32150"/>
                    <a:gd name="connsiteX8" fmla="*/ 45575 w 49481"/>
                    <a:gd name="connsiteY8" fmla="*/ 32028 h 3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2150">
                      <a:moveTo>
                        <a:pt x="45575" y="3202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7" y="125"/>
                      </a:cubicBezTo>
                      <a:lnTo>
                        <a:pt x="46227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202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" name="Полилиния: фигура 335">
                  <a:extLst>
                    <a:ext uri="{FF2B5EF4-FFF2-40B4-BE49-F238E27FC236}">
                      <a16:creationId xmlns:a16="http://schemas.microsoft.com/office/drawing/2014/main" id="{513E623A-35F2-8261-53E1-4C8434E00EE0}"/>
                    </a:ext>
                  </a:extLst>
                </p:cNvPr>
                <p:cNvSpPr/>
                <p:nvPr/>
              </p:nvSpPr>
              <p:spPr>
                <a:xfrm>
                  <a:off x="13519461" y="8930993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8831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" name="Полилиния: фигура 336">
                  <a:extLst>
                    <a:ext uri="{FF2B5EF4-FFF2-40B4-BE49-F238E27FC236}">
                      <a16:creationId xmlns:a16="http://schemas.microsoft.com/office/drawing/2014/main" id="{A4FE7903-9018-7D4B-FEF5-0D73BE8C5C43}"/>
                    </a:ext>
                  </a:extLst>
                </p:cNvPr>
                <p:cNvSpPr/>
                <p:nvPr/>
              </p:nvSpPr>
              <p:spPr>
                <a:xfrm>
                  <a:off x="13518159" y="8947921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6" name="Рисунок 272">
                <a:extLst>
                  <a:ext uri="{FF2B5EF4-FFF2-40B4-BE49-F238E27FC236}">
                    <a16:creationId xmlns:a16="http://schemas.microsoft.com/office/drawing/2014/main" id="{FD2BAE7E-F4D1-95D9-C61B-BA492B1FFD87}"/>
                  </a:ext>
                </a:extLst>
              </p:cNvPr>
              <p:cNvGrpSpPr/>
              <p:nvPr/>
            </p:nvGrpSpPr>
            <p:grpSpPr>
              <a:xfrm>
                <a:off x="13373620" y="8661572"/>
                <a:ext cx="252222" cy="160165"/>
                <a:chOff x="13373620" y="8661572"/>
                <a:chExt cx="252222" cy="160165"/>
              </a:xfrm>
              <a:grpFill/>
            </p:grpSpPr>
            <p:grpSp>
              <p:nvGrpSpPr>
                <p:cNvPr id="317" name="Рисунок 272">
                  <a:extLst>
                    <a:ext uri="{FF2B5EF4-FFF2-40B4-BE49-F238E27FC236}">
                      <a16:creationId xmlns:a16="http://schemas.microsoft.com/office/drawing/2014/main" id="{8D01EFC6-BE3D-4CCB-8E12-C4590683BDD2}"/>
                    </a:ext>
                  </a:extLst>
                </p:cNvPr>
                <p:cNvGrpSpPr/>
                <p:nvPr/>
              </p:nvGrpSpPr>
              <p:grpSpPr>
                <a:xfrm>
                  <a:off x="13373620" y="8661572"/>
                  <a:ext cx="251966" cy="87244"/>
                  <a:chOff x="13373620" y="8661572"/>
                  <a:chExt cx="251966" cy="87244"/>
                </a:xfrm>
                <a:grpFill/>
              </p:grpSpPr>
              <p:sp>
                <p:nvSpPr>
                  <p:cNvPr id="327" name="Полилиния: фигура 326">
                    <a:extLst>
                      <a:ext uri="{FF2B5EF4-FFF2-40B4-BE49-F238E27FC236}">
                        <a16:creationId xmlns:a16="http://schemas.microsoft.com/office/drawing/2014/main" id="{76F4B3AB-6F1E-0D32-5711-1C5E5384BF4E}"/>
                      </a:ext>
                    </a:extLst>
                  </p:cNvPr>
                  <p:cNvSpPr/>
                  <p:nvPr/>
                </p:nvSpPr>
                <p:spPr>
                  <a:xfrm>
                    <a:off x="13373620" y="8694776"/>
                    <a:ext cx="51435" cy="54039"/>
                  </a:xfrm>
                  <a:custGeom>
                    <a:avLst/>
                    <a:gdLst>
                      <a:gd name="connsiteX0" fmla="*/ 21486 w 51435"/>
                      <a:gd name="connsiteY0" fmla="*/ 0 h 54039"/>
                      <a:gd name="connsiteX1" fmla="*/ 29950 w 51435"/>
                      <a:gd name="connsiteY1" fmla="*/ 0 h 54039"/>
                      <a:gd name="connsiteX2" fmla="*/ 29950 w 51435"/>
                      <a:gd name="connsiteY2" fmla="*/ 22788 h 54039"/>
                      <a:gd name="connsiteX3" fmla="*/ 51435 w 51435"/>
                      <a:gd name="connsiteY3" fmla="*/ 22788 h 54039"/>
                      <a:gd name="connsiteX4" fmla="*/ 51435 w 51435"/>
                      <a:gd name="connsiteY4" fmla="*/ 31252 h 54039"/>
                      <a:gd name="connsiteX5" fmla="*/ 29950 w 51435"/>
                      <a:gd name="connsiteY5" fmla="*/ 31252 h 54039"/>
                      <a:gd name="connsiteX6" fmla="*/ 29950 w 51435"/>
                      <a:gd name="connsiteY6" fmla="*/ 54039 h 54039"/>
                      <a:gd name="connsiteX7" fmla="*/ 21486 w 51435"/>
                      <a:gd name="connsiteY7" fmla="*/ 54039 h 54039"/>
                      <a:gd name="connsiteX8" fmla="*/ 21486 w 51435"/>
                      <a:gd name="connsiteY8" fmla="*/ 31252 h 54039"/>
                      <a:gd name="connsiteX9" fmla="*/ 0 w 51435"/>
                      <a:gd name="connsiteY9" fmla="*/ 31252 h 54039"/>
                      <a:gd name="connsiteX10" fmla="*/ 0 w 51435"/>
                      <a:gd name="connsiteY10" fmla="*/ 22788 h 54039"/>
                      <a:gd name="connsiteX11" fmla="*/ 21486 w 51435"/>
                      <a:gd name="connsiteY11" fmla="*/ 22788 h 54039"/>
                      <a:gd name="connsiteX12" fmla="*/ 21486 w 51435"/>
                      <a:gd name="connsiteY12" fmla="*/ 0 h 54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435" h="54039">
                        <a:moveTo>
                          <a:pt x="21486" y="0"/>
                        </a:moveTo>
                        <a:lnTo>
                          <a:pt x="29950" y="0"/>
                        </a:lnTo>
                        <a:lnTo>
                          <a:pt x="29950" y="22788"/>
                        </a:lnTo>
                        <a:lnTo>
                          <a:pt x="51435" y="22788"/>
                        </a:lnTo>
                        <a:lnTo>
                          <a:pt x="51435" y="31252"/>
                        </a:lnTo>
                        <a:lnTo>
                          <a:pt x="29950" y="31252"/>
                        </a:lnTo>
                        <a:lnTo>
                          <a:pt x="29950" y="54039"/>
                        </a:lnTo>
                        <a:lnTo>
                          <a:pt x="21486" y="54039"/>
                        </a:lnTo>
                        <a:lnTo>
                          <a:pt x="21486" y="31252"/>
                        </a:lnTo>
                        <a:lnTo>
                          <a:pt x="0" y="31252"/>
                        </a:lnTo>
                        <a:lnTo>
                          <a:pt x="0" y="22788"/>
                        </a:lnTo>
                        <a:lnTo>
                          <a:pt x="21486" y="22788"/>
                        </a:lnTo>
                        <a:lnTo>
                          <a:pt x="21486" y="0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8" name="Полилиния: фигура 327">
                    <a:extLst>
                      <a:ext uri="{FF2B5EF4-FFF2-40B4-BE49-F238E27FC236}">
                        <a16:creationId xmlns:a16="http://schemas.microsoft.com/office/drawing/2014/main" id="{2D20B0D5-8677-61C0-7C0D-75E3C26A4611}"/>
                      </a:ext>
                    </a:extLst>
                  </p:cNvPr>
                  <p:cNvSpPr/>
                  <p:nvPr/>
                </p:nvSpPr>
                <p:spPr>
                  <a:xfrm>
                    <a:off x="13440030" y="8661572"/>
                    <a:ext cx="57294" cy="86593"/>
                  </a:xfrm>
                  <a:custGeom>
                    <a:avLst/>
                    <a:gdLst>
                      <a:gd name="connsiteX0" fmla="*/ 0 w 57294"/>
                      <a:gd name="connsiteY0" fmla="*/ 86593 h 86593"/>
                      <a:gd name="connsiteX1" fmla="*/ 0 w 57294"/>
                      <a:gd name="connsiteY1" fmla="*/ 66410 h 86593"/>
                      <a:gd name="connsiteX2" fmla="*/ 3255 w 57294"/>
                      <a:gd name="connsiteY2" fmla="*/ 52086 h 86593"/>
                      <a:gd name="connsiteX3" fmla="*/ 12370 w 57294"/>
                      <a:gd name="connsiteY3" fmla="*/ 44273 h 86593"/>
                      <a:gd name="connsiteX4" fmla="*/ 33856 w 57294"/>
                      <a:gd name="connsiteY4" fmla="*/ 37111 h 86593"/>
                      <a:gd name="connsiteX5" fmla="*/ 38414 w 57294"/>
                      <a:gd name="connsiteY5" fmla="*/ 34507 h 86593"/>
                      <a:gd name="connsiteX6" fmla="*/ 39716 w 57294"/>
                      <a:gd name="connsiteY6" fmla="*/ 29950 h 86593"/>
                      <a:gd name="connsiteX7" fmla="*/ 39716 w 57294"/>
                      <a:gd name="connsiteY7" fmla="*/ 26694 h 86593"/>
                      <a:gd name="connsiteX8" fmla="*/ 37762 w 57294"/>
                      <a:gd name="connsiteY8" fmla="*/ 20183 h 86593"/>
                      <a:gd name="connsiteX9" fmla="*/ 31252 w 57294"/>
                      <a:gd name="connsiteY9" fmla="*/ 18230 h 86593"/>
                      <a:gd name="connsiteX10" fmla="*/ 27996 w 57294"/>
                      <a:gd name="connsiteY10" fmla="*/ 18230 h 86593"/>
                      <a:gd name="connsiteX11" fmla="*/ 21486 w 57294"/>
                      <a:gd name="connsiteY11" fmla="*/ 20183 h 86593"/>
                      <a:gd name="connsiteX12" fmla="*/ 19532 w 57294"/>
                      <a:gd name="connsiteY12" fmla="*/ 26694 h 86593"/>
                      <a:gd name="connsiteX13" fmla="*/ 19532 w 57294"/>
                      <a:gd name="connsiteY13" fmla="*/ 30601 h 86593"/>
                      <a:gd name="connsiteX14" fmla="*/ 651 w 57294"/>
                      <a:gd name="connsiteY14" fmla="*/ 30601 h 86593"/>
                      <a:gd name="connsiteX15" fmla="*/ 651 w 57294"/>
                      <a:gd name="connsiteY15" fmla="*/ 22788 h 86593"/>
                      <a:gd name="connsiteX16" fmla="*/ 6511 w 57294"/>
                      <a:gd name="connsiteY16" fmla="*/ 5860 h 86593"/>
                      <a:gd name="connsiteX17" fmla="*/ 23439 w 57294"/>
                      <a:gd name="connsiteY17" fmla="*/ 0 h 86593"/>
                      <a:gd name="connsiteX18" fmla="*/ 33856 w 57294"/>
                      <a:gd name="connsiteY18" fmla="*/ 0 h 86593"/>
                      <a:gd name="connsiteX19" fmla="*/ 50784 w 57294"/>
                      <a:gd name="connsiteY19" fmla="*/ 5860 h 86593"/>
                      <a:gd name="connsiteX20" fmla="*/ 57295 w 57294"/>
                      <a:gd name="connsiteY20" fmla="*/ 22137 h 86593"/>
                      <a:gd name="connsiteX21" fmla="*/ 57295 w 57294"/>
                      <a:gd name="connsiteY21" fmla="*/ 29299 h 86593"/>
                      <a:gd name="connsiteX22" fmla="*/ 54039 w 57294"/>
                      <a:gd name="connsiteY22" fmla="*/ 44273 h 86593"/>
                      <a:gd name="connsiteX23" fmla="*/ 43622 w 57294"/>
                      <a:gd name="connsiteY23" fmla="*/ 52086 h 86593"/>
                      <a:gd name="connsiteX24" fmla="*/ 22788 w 57294"/>
                      <a:gd name="connsiteY24" fmla="*/ 58597 h 86593"/>
                      <a:gd name="connsiteX25" fmla="*/ 19532 w 57294"/>
                      <a:gd name="connsiteY25" fmla="*/ 60550 h 86593"/>
                      <a:gd name="connsiteX26" fmla="*/ 18881 w 57294"/>
                      <a:gd name="connsiteY26" fmla="*/ 63806 h 86593"/>
                      <a:gd name="connsiteX27" fmla="*/ 18881 w 57294"/>
                      <a:gd name="connsiteY27" fmla="*/ 67061 h 86593"/>
                      <a:gd name="connsiteX28" fmla="*/ 57295 w 57294"/>
                      <a:gd name="connsiteY28" fmla="*/ 67061 h 86593"/>
                      <a:gd name="connsiteX29" fmla="*/ 57295 w 57294"/>
                      <a:gd name="connsiteY29" fmla="*/ 85942 h 86593"/>
                      <a:gd name="connsiteX30" fmla="*/ 0 w 57294"/>
                      <a:gd name="connsiteY30" fmla="*/ 85942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7294" h="86593">
                        <a:moveTo>
                          <a:pt x="0" y="86593"/>
                        </a:moveTo>
                        <a:lnTo>
                          <a:pt x="0" y="66410"/>
                        </a:lnTo>
                        <a:cubicBezTo>
                          <a:pt x="0" y="60550"/>
                          <a:pt x="1302" y="55342"/>
                          <a:pt x="3255" y="52086"/>
                        </a:cubicBezTo>
                        <a:cubicBezTo>
                          <a:pt x="5209" y="48180"/>
                          <a:pt x="8464" y="46227"/>
                          <a:pt x="12370" y="44273"/>
                        </a:cubicBezTo>
                        <a:lnTo>
                          <a:pt x="33856" y="37111"/>
                        </a:lnTo>
                        <a:cubicBezTo>
                          <a:pt x="35809" y="36460"/>
                          <a:pt x="37762" y="35158"/>
                          <a:pt x="38414" y="34507"/>
                        </a:cubicBezTo>
                        <a:cubicBezTo>
                          <a:pt x="39065" y="33205"/>
                          <a:pt x="39716" y="31903"/>
                          <a:pt x="39716" y="29950"/>
                        </a:cubicBezTo>
                        <a:lnTo>
                          <a:pt x="39716" y="26694"/>
                        </a:lnTo>
                        <a:cubicBezTo>
                          <a:pt x="39716" y="23439"/>
                          <a:pt x="39065" y="21486"/>
                          <a:pt x="37762" y="20183"/>
                        </a:cubicBezTo>
                        <a:cubicBezTo>
                          <a:pt x="36460" y="18881"/>
                          <a:pt x="34507" y="18230"/>
                          <a:pt x="31252" y="18230"/>
                        </a:cubicBezTo>
                        <a:lnTo>
                          <a:pt x="27996" y="18230"/>
                        </a:lnTo>
                        <a:cubicBezTo>
                          <a:pt x="24741" y="18230"/>
                          <a:pt x="22788" y="18881"/>
                          <a:pt x="21486" y="20183"/>
                        </a:cubicBezTo>
                        <a:cubicBezTo>
                          <a:pt x="20183" y="21486"/>
                          <a:pt x="19532" y="23439"/>
                          <a:pt x="19532" y="26694"/>
                        </a:cubicBezTo>
                        <a:lnTo>
                          <a:pt x="19532" y="30601"/>
                        </a:lnTo>
                        <a:lnTo>
                          <a:pt x="651" y="30601"/>
                        </a:lnTo>
                        <a:lnTo>
                          <a:pt x="651" y="22788"/>
                        </a:lnTo>
                        <a:cubicBezTo>
                          <a:pt x="651" y="15626"/>
                          <a:pt x="2604" y="9766"/>
                          <a:pt x="6511" y="5860"/>
                        </a:cubicBezTo>
                        <a:cubicBezTo>
                          <a:pt x="10417" y="1953"/>
                          <a:pt x="16277" y="0"/>
                          <a:pt x="23439" y="0"/>
                        </a:cubicBezTo>
                        <a:lnTo>
                          <a:pt x="33856" y="0"/>
                        </a:lnTo>
                        <a:cubicBezTo>
                          <a:pt x="41018" y="0"/>
                          <a:pt x="46878" y="1953"/>
                          <a:pt x="50784" y="5860"/>
                        </a:cubicBezTo>
                        <a:cubicBezTo>
                          <a:pt x="54690" y="9766"/>
                          <a:pt x="57295" y="14975"/>
                          <a:pt x="57295" y="22137"/>
                        </a:cubicBezTo>
                        <a:lnTo>
                          <a:pt x="57295" y="29299"/>
                        </a:lnTo>
                        <a:cubicBezTo>
                          <a:pt x="57295" y="35809"/>
                          <a:pt x="55993" y="40367"/>
                          <a:pt x="54039" y="44273"/>
                        </a:cubicBezTo>
                        <a:cubicBezTo>
                          <a:pt x="52086" y="48180"/>
                          <a:pt x="48180" y="50784"/>
                          <a:pt x="43622" y="52086"/>
                        </a:cubicBezTo>
                        <a:lnTo>
                          <a:pt x="22788" y="58597"/>
                        </a:lnTo>
                        <a:cubicBezTo>
                          <a:pt x="20834" y="59248"/>
                          <a:pt x="20183" y="59899"/>
                          <a:pt x="19532" y="60550"/>
                        </a:cubicBezTo>
                        <a:cubicBezTo>
                          <a:pt x="18881" y="61201"/>
                          <a:pt x="18881" y="62503"/>
                          <a:pt x="18881" y="63806"/>
                        </a:cubicBezTo>
                        <a:lnTo>
                          <a:pt x="18881" y="67061"/>
                        </a:lnTo>
                        <a:lnTo>
                          <a:pt x="57295" y="67061"/>
                        </a:lnTo>
                        <a:lnTo>
                          <a:pt x="57295" y="85942"/>
                        </a:lnTo>
                        <a:lnTo>
                          <a:pt x="0" y="8594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9" name="Полилиния: фигура 328">
                    <a:extLst>
                      <a:ext uri="{FF2B5EF4-FFF2-40B4-BE49-F238E27FC236}">
                        <a16:creationId xmlns:a16="http://schemas.microsoft.com/office/drawing/2014/main" id="{3529D638-044F-48B7-D788-3B5D95F46906}"/>
                      </a:ext>
                    </a:extLst>
                  </p:cNvPr>
                  <p:cNvSpPr/>
                  <p:nvPr/>
                </p:nvSpPr>
                <p:spPr>
                  <a:xfrm>
                    <a:off x="13503184" y="8662223"/>
                    <a:ext cx="61201" cy="86593"/>
                  </a:xfrm>
                  <a:custGeom>
                    <a:avLst/>
                    <a:gdLst>
                      <a:gd name="connsiteX0" fmla="*/ 651 w 61201"/>
                      <a:gd name="connsiteY0" fmla="*/ 34507 h 86593"/>
                      <a:gd name="connsiteX1" fmla="*/ 6511 w 61201"/>
                      <a:gd name="connsiteY1" fmla="*/ 7813 h 86593"/>
                      <a:gd name="connsiteX2" fmla="*/ 26694 w 61201"/>
                      <a:gd name="connsiteY2" fmla="*/ 0 h 86593"/>
                      <a:gd name="connsiteX3" fmla="*/ 35158 w 61201"/>
                      <a:gd name="connsiteY3" fmla="*/ 0 h 86593"/>
                      <a:gd name="connsiteX4" fmla="*/ 55342 w 61201"/>
                      <a:gd name="connsiteY4" fmla="*/ 7813 h 86593"/>
                      <a:gd name="connsiteX5" fmla="*/ 61201 w 61201"/>
                      <a:gd name="connsiteY5" fmla="*/ 34507 h 86593"/>
                      <a:gd name="connsiteX6" fmla="*/ 61201 w 61201"/>
                      <a:gd name="connsiteY6" fmla="*/ 52086 h 86593"/>
                      <a:gd name="connsiteX7" fmla="*/ 55342 w 61201"/>
                      <a:gd name="connsiteY7" fmla="*/ 78780 h 86593"/>
                      <a:gd name="connsiteX8" fmla="*/ 35158 w 61201"/>
                      <a:gd name="connsiteY8" fmla="*/ 86593 h 86593"/>
                      <a:gd name="connsiteX9" fmla="*/ 26043 w 61201"/>
                      <a:gd name="connsiteY9" fmla="*/ 86593 h 86593"/>
                      <a:gd name="connsiteX10" fmla="*/ 5860 w 61201"/>
                      <a:gd name="connsiteY10" fmla="*/ 78780 h 86593"/>
                      <a:gd name="connsiteX11" fmla="*/ 0 w 61201"/>
                      <a:gd name="connsiteY11" fmla="*/ 52086 h 86593"/>
                      <a:gd name="connsiteX12" fmla="*/ 0 w 61201"/>
                      <a:gd name="connsiteY12" fmla="*/ 34507 h 86593"/>
                      <a:gd name="connsiteX13" fmla="*/ 19532 w 61201"/>
                      <a:gd name="connsiteY13" fmla="*/ 35158 h 86593"/>
                      <a:gd name="connsiteX14" fmla="*/ 19532 w 61201"/>
                      <a:gd name="connsiteY14" fmla="*/ 51435 h 86593"/>
                      <a:gd name="connsiteX15" fmla="*/ 21486 w 61201"/>
                      <a:gd name="connsiteY15" fmla="*/ 65108 h 86593"/>
                      <a:gd name="connsiteX16" fmla="*/ 29298 w 61201"/>
                      <a:gd name="connsiteY16" fmla="*/ 67712 h 86593"/>
                      <a:gd name="connsiteX17" fmla="*/ 32554 w 61201"/>
                      <a:gd name="connsiteY17" fmla="*/ 67712 h 86593"/>
                      <a:gd name="connsiteX18" fmla="*/ 40367 w 61201"/>
                      <a:gd name="connsiteY18" fmla="*/ 65108 h 86593"/>
                      <a:gd name="connsiteX19" fmla="*/ 42320 w 61201"/>
                      <a:gd name="connsiteY19" fmla="*/ 51435 h 86593"/>
                      <a:gd name="connsiteX20" fmla="*/ 42320 w 61201"/>
                      <a:gd name="connsiteY20" fmla="*/ 35158 h 86593"/>
                      <a:gd name="connsiteX21" fmla="*/ 40367 w 61201"/>
                      <a:gd name="connsiteY21" fmla="*/ 21486 h 86593"/>
                      <a:gd name="connsiteX22" fmla="*/ 32554 w 61201"/>
                      <a:gd name="connsiteY22" fmla="*/ 18881 h 86593"/>
                      <a:gd name="connsiteX23" fmla="*/ 29298 w 61201"/>
                      <a:gd name="connsiteY23" fmla="*/ 18881 h 86593"/>
                      <a:gd name="connsiteX24" fmla="*/ 21486 w 61201"/>
                      <a:gd name="connsiteY24" fmla="*/ 21486 h 86593"/>
                      <a:gd name="connsiteX25" fmla="*/ 19532 w 61201"/>
                      <a:gd name="connsiteY25" fmla="*/ 35158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1201" h="86593">
                        <a:moveTo>
                          <a:pt x="651" y="34507"/>
                        </a:moveTo>
                        <a:cubicBezTo>
                          <a:pt x="651" y="21486"/>
                          <a:pt x="2604" y="12370"/>
                          <a:pt x="6511" y="7813"/>
                        </a:cubicBezTo>
                        <a:cubicBezTo>
                          <a:pt x="10417" y="2604"/>
                          <a:pt x="16928" y="0"/>
                          <a:pt x="26694" y="0"/>
                        </a:cubicBezTo>
                        <a:lnTo>
                          <a:pt x="35158" y="0"/>
                        </a:lnTo>
                        <a:cubicBezTo>
                          <a:pt x="44924" y="0"/>
                          <a:pt x="51435" y="2604"/>
                          <a:pt x="55342" y="7813"/>
                        </a:cubicBezTo>
                        <a:cubicBezTo>
                          <a:pt x="59248" y="13022"/>
                          <a:pt x="61201" y="22137"/>
                          <a:pt x="61201" y="34507"/>
                        </a:cubicBezTo>
                        <a:lnTo>
                          <a:pt x="61201" y="52086"/>
                        </a:lnTo>
                        <a:cubicBezTo>
                          <a:pt x="61201" y="65108"/>
                          <a:pt x="59248" y="73572"/>
                          <a:pt x="55342" y="78780"/>
                        </a:cubicBezTo>
                        <a:cubicBezTo>
                          <a:pt x="51435" y="83989"/>
                          <a:pt x="44924" y="86593"/>
                          <a:pt x="35158" y="86593"/>
                        </a:cubicBezTo>
                        <a:lnTo>
                          <a:pt x="26043" y="86593"/>
                        </a:lnTo>
                        <a:cubicBezTo>
                          <a:pt x="16277" y="86593"/>
                          <a:pt x="9766" y="83989"/>
                          <a:pt x="5860" y="78780"/>
                        </a:cubicBezTo>
                        <a:cubicBezTo>
                          <a:pt x="1953" y="73572"/>
                          <a:pt x="0" y="64457"/>
                          <a:pt x="0" y="52086"/>
                        </a:cubicBezTo>
                        <a:lnTo>
                          <a:pt x="0" y="34507"/>
                        </a:lnTo>
                        <a:close/>
                        <a:moveTo>
                          <a:pt x="19532" y="35158"/>
                        </a:moveTo>
                        <a:lnTo>
                          <a:pt x="19532" y="51435"/>
                        </a:lnTo>
                        <a:cubicBezTo>
                          <a:pt x="19532" y="58597"/>
                          <a:pt x="20183" y="63155"/>
                          <a:pt x="21486" y="65108"/>
                        </a:cubicBezTo>
                        <a:cubicBezTo>
                          <a:pt x="22788" y="67061"/>
                          <a:pt x="25392" y="67712"/>
                          <a:pt x="29298" y="67712"/>
                        </a:cubicBezTo>
                        <a:lnTo>
                          <a:pt x="32554" y="67712"/>
                        </a:lnTo>
                        <a:cubicBezTo>
                          <a:pt x="36460" y="67712"/>
                          <a:pt x="39065" y="67061"/>
                          <a:pt x="40367" y="65108"/>
                        </a:cubicBezTo>
                        <a:cubicBezTo>
                          <a:pt x="41669" y="63155"/>
                          <a:pt x="42320" y="58597"/>
                          <a:pt x="42320" y="51435"/>
                        </a:cubicBezTo>
                        <a:lnTo>
                          <a:pt x="42320" y="35158"/>
                        </a:lnTo>
                        <a:cubicBezTo>
                          <a:pt x="42320" y="27996"/>
                          <a:pt x="41669" y="23439"/>
                          <a:pt x="40367" y="21486"/>
                        </a:cubicBezTo>
                        <a:cubicBezTo>
                          <a:pt x="39065" y="19532"/>
                          <a:pt x="36460" y="18881"/>
                          <a:pt x="32554" y="18881"/>
                        </a:cubicBezTo>
                        <a:lnTo>
                          <a:pt x="29298" y="18881"/>
                        </a:lnTo>
                        <a:cubicBezTo>
                          <a:pt x="25392" y="18881"/>
                          <a:pt x="22788" y="19532"/>
                          <a:pt x="21486" y="21486"/>
                        </a:cubicBezTo>
                        <a:cubicBezTo>
                          <a:pt x="20183" y="23439"/>
                          <a:pt x="19532" y="27996"/>
                          <a:pt x="19532" y="351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30" name="Полилиния: фигура 329">
                    <a:extLst>
                      <a:ext uri="{FF2B5EF4-FFF2-40B4-BE49-F238E27FC236}">
                        <a16:creationId xmlns:a16="http://schemas.microsoft.com/office/drawing/2014/main" id="{9D24B37C-D151-FDF9-ED1C-B2E1408C4823}"/>
                      </a:ext>
                    </a:extLst>
                  </p:cNvPr>
                  <p:cNvSpPr/>
                  <p:nvPr/>
                </p:nvSpPr>
                <p:spPr>
                  <a:xfrm>
                    <a:off x="13572849" y="8703892"/>
                    <a:ext cx="52737" cy="44273"/>
                  </a:xfrm>
                  <a:custGeom>
                    <a:avLst/>
                    <a:gdLst>
                      <a:gd name="connsiteX0" fmla="*/ 8464 w 52737"/>
                      <a:gd name="connsiteY0" fmla="*/ 29299 h 44273"/>
                      <a:gd name="connsiteX1" fmla="*/ 1953 w 52737"/>
                      <a:gd name="connsiteY1" fmla="*/ 27345 h 44273"/>
                      <a:gd name="connsiteX2" fmla="*/ 0 w 52737"/>
                      <a:gd name="connsiteY2" fmla="*/ 19532 h 44273"/>
                      <a:gd name="connsiteX3" fmla="*/ 0 w 52737"/>
                      <a:gd name="connsiteY3" fmla="*/ 9766 h 44273"/>
                      <a:gd name="connsiteX4" fmla="*/ 1953 w 52737"/>
                      <a:gd name="connsiteY4" fmla="*/ 1953 h 44273"/>
                      <a:gd name="connsiteX5" fmla="*/ 8464 w 52737"/>
                      <a:gd name="connsiteY5" fmla="*/ 0 h 44273"/>
                      <a:gd name="connsiteX6" fmla="*/ 11068 w 52737"/>
                      <a:gd name="connsiteY6" fmla="*/ 0 h 44273"/>
                      <a:gd name="connsiteX7" fmla="*/ 17579 w 52737"/>
                      <a:gd name="connsiteY7" fmla="*/ 1953 h 44273"/>
                      <a:gd name="connsiteX8" fmla="*/ 19532 w 52737"/>
                      <a:gd name="connsiteY8" fmla="*/ 9766 h 44273"/>
                      <a:gd name="connsiteX9" fmla="*/ 19532 w 52737"/>
                      <a:gd name="connsiteY9" fmla="*/ 19532 h 44273"/>
                      <a:gd name="connsiteX10" fmla="*/ 17579 w 52737"/>
                      <a:gd name="connsiteY10" fmla="*/ 27345 h 44273"/>
                      <a:gd name="connsiteX11" fmla="*/ 11068 w 52737"/>
                      <a:gd name="connsiteY11" fmla="*/ 29299 h 44273"/>
                      <a:gd name="connsiteX12" fmla="*/ 8464 w 52737"/>
                      <a:gd name="connsiteY12" fmla="*/ 29299 h 44273"/>
                      <a:gd name="connsiteX13" fmla="*/ 9766 w 52737"/>
                      <a:gd name="connsiteY13" fmla="*/ 22788 h 44273"/>
                      <a:gd name="connsiteX14" fmla="*/ 10417 w 52737"/>
                      <a:gd name="connsiteY14" fmla="*/ 22788 h 44273"/>
                      <a:gd name="connsiteX15" fmla="*/ 12370 w 52737"/>
                      <a:gd name="connsiteY15" fmla="*/ 22137 h 44273"/>
                      <a:gd name="connsiteX16" fmla="*/ 13022 w 52737"/>
                      <a:gd name="connsiteY16" fmla="*/ 17579 h 44273"/>
                      <a:gd name="connsiteX17" fmla="*/ 13022 w 52737"/>
                      <a:gd name="connsiteY17" fmla="*/ 11719 h 44273"/>
                      <a:gd name="connsiteX18" fmla="*/ 12370 w 52737"/>
                      <a:gd name="connsiteY18" fmla="*/ 7813 h 44273"/>
                      <a:gd name="connsiteX19" fmla="*/ 10417 w 52737"/>
                      <a:gd name="connsiteY19" fmla="*/ 7162 h 44273"/>
                      <a:gd name="connsiteX20" fmla="*/ 9766 w 52737"/>
                      <a:gd name="connsiteY20" fmla="*/ 7162 h 44273"/>
                      <a:gd name="connsiteX21" fmla="*/ 7813 w 52737"/>
                      <a:gd name="connsiteY21" fmla="*/ 7813 h 44273"/>
                      <a:gd name="connsiteX22" fmla="*/ 7162 w 52737"/>
                      <a:gd name="connsiteY22" fmla="*/ 12370 h 44273"/>
                      <a:gd name="connsiteX23" fmla="*/ 7162 w 52737"/>
                      <a:gd name="connsiteY23" fmla="*/ 18230 h 44273"/>
                      <a:gd name="connsiteX24" fmla="*/ 7813 w 52737"/>
                      <a:gd name="connsiteY24" fmla="*/ 22788 h 44273"/>
                      <a:gd name="connsiteX25" fmla="*/ 9766 w 52737"/>
                      <a:gd name="connsiteY25" fmla="*/ 22788 h 44273"/>
                      <a:gd name="connsiteX26" fmla="*/ 13673 w 52737"/>
                      <a:gd name="connsiteY26" fmla="*/ 44273 h 44273"/>
                      <a:gd name="connsiteX27" fmla="*/ 35158 w 52737"/>
                      <a:gd name="connsiteY27" fmla="*/ 0 h 44273"/>
                      <a:gd name="connsiteX28" fmla="*/ 39065 w 52737"/>
                      <a:gd name="connsiteY28" fmla="*/ 0 h 44273"/>
                      <a:gd name="connsiteX29" fmla="*/ 17579 w 52737"/>
                      <a:gd name="connsiteY29" fmla="*/ 44273 h 44273"/>
                      <a:gd name="connsiteX30" fmla="*/ 13673 w 52737"/>
                      <a:gd name="connsiteY30" fmla="*/ 44273 h 44273"/>
                      <a:gd name="connsiteX31" fmla="*/ 41669 w 52737"/>
                      <a:gd name="connsiteY31" fmla="*/ 44273 h 44273"/>
                      <a:gd name="connsiteX32" fmla="*/ 35158 w 52737"/>
                      <a:gd name="connsiteY32" fmla="*/ 42320 h 44273"/>
                      <a:gd name="connsiteX33" fmla="*/ 33205 w 52737"/>
                      <a:gd name="connsiteY33" fmla="*/ 34507 h 44273"/>
                      <a:gd name="connsiteX34" fmla="*/ 33205 w 52737"/>
                      <a:gd name="connsiteY34" fmla="*/ 24741 h 44273"/>
                      <a:gd name="connsiteX35" fmla="*/ 35158 w 52737"/>
                      <a:gd name="connsiteY35" fmla="*/ 16928 h 44273"/>
                      <a:gd name="connsiteX36" fmla="*/ 41669 w 52737"/>
                      <a:gd name="connsiteY36" fmla="*/ 14975 h 44273"/>
                      <a:gd name="connsiteX37" fmla="*/ 44273 w 52737"/>
                      <a:gd name="connsiteY37" fmla="*/ 14975 h 44273"/>
                      <a:gd name="connsiteX38" fmla="*/ 50784 w 52737"/>
                      <a:gd name="connsiteY38" fmla="*/ 16928 h 44273"/>
                      <a:gd name="connsiteX39" fmla="*/ 52737 w 52737"/>
                      <a:gd name="connsiteY39" fmla="*/ 24741 h 44273"/>
                      <a:gd name="connsiteX40" fmla="*/ 52737 w 52737"/>
                      <a:gd name="connsiteY40" fmla="*/ 34507 h 44273"/>
                      <a:gd name="connsiteX41" fmla="*/ 50784 w 52737"/>
                      <a:gd name="connsiteY41" fmla="*/ 42320 h 44273"/>
                      <a:gd name="connsiteX42" fmla="*/ 44273 w 52737"/>
                      <a:gd name="connsiteY42" fmla="*/ 44273 h 44273"/>
                      <a:gd name="connsiteX43" fmla="*/ 41669 w 52737"/>
                      <a:gd name="connsiteY43" fmla="*/ 44273 h 44273"/>
                      <a:gd name="connsiteX44" fmla="*/ 42320 w 52737"/>
                      <a:gd name="connsiteY44" fmla="*/ 37763 h 44273"/>
                      <a:gd name="connsiteX45" fmla="*/ 42971 w 52737"/>
                      <a:gd name="connsiteY45" fmla="*/ 37763 h 44273"/>
                      <a:gd name="connsiteX46" fmla="*/ 44924 w 52737"/>
                      <a:gd name="connsiteY46" fmla="*/ 37111 h 44273"/>
                      <a:gd name="connsiteX47" fmla="*/ 45575 w 52737"/>
                      <a:gd name="connsiteY47" fmla="*/ 32554 h 44273"/>
                      <a:gd name="connsiteX48" fmla="*/ 45575 w 52737"/>
                      <a:gd name="connsiteY48" fmla="*/ 26694 h 44273"/>
                      <a:gd name="connsiteX49" fmla="*/ 44924 w 52737"/>
                      <a:gd name="connsiteY49" fmla="*/ 22137 h 44273"/>
                      <a:gd name="connsiteX50" fmla="*/ 42971 w 52737"/>
                      <a:gd name="connsiteY50" fmla="*/ 21486 h 44273"/>
                      <a:gd name="connsiteX51" fmla="*/ 42320 w 52737"/>
                      <a:gd name="connsiteY51" fmla="*/ 21486 h 44273"/>
                      <a:gd name="connsiteX52" fmla="*/ 40367 w 52737"/>
                      <a:gd name="connsiteY52" fmla="*/ 22137 h 44273"/>
                      <a:gd name="connsiteX53" fmla="*/ 39716 w 52737"/>
                      <a:gd name="connsiteY53" fmla="*/ 26694 h 44273"/>
                      <a:gd name="connsiteX54" fmla="*/ 39716 w 52737"/>
                      <a:gd name="connsiteY54" fmla="*/ 32554 h 44273"/>
                      <a:gd name="connsiteX55" fmla="*/ 40367 w 52737"/>
                      <a:gd name="connsiteY55" fmla="*/ 36460 h 44273"/>
                      <a:gd name="connsiteX56" fmla="*/ 42320 w 52737"/>
                      <a:gd name="connsiteY56" fmla="*/ 37763 h 44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</a:cxnLst>
                    <a:rect l="l" t="t" r="r" b="b"/>
                    <a:pathLst>
                      <a:path w="52737" h="44273">
                        <a:moveTo>
                          <a:pt x="8464" y="29299"/>
                        </a:moveTo>
                        <a:cubicBezTo>
                          <a:pt x="5209" y="29299"/>
                          <a:pt x="3255" y="28647"/>
                          <a:pt x="1953" y="27345"/>
                        </a:cubicBezTo>
                        <a:cubicBezTo>
                          <a:pt x="651" y="26043"/>
                          <a:pt x="0" y="23439"/>
                          <a:pt x="0" y="19532"/>
                        </a:cubicBezTo>
                        <a:lnTo>
                          <a:pt x="0" y="9766"/>
                        </a:lnTo>
                        <a:cubicBezTo>
                          <a:pt x="0" y="5860"/>
                          <a:pt x="651" y="3255"/>
                          <a:pt x="1953" y="1953"/>
                        </a:cubicBezTo>
                        <a:cubicBezTo>
                          <a:pt x="3255" y="651"/>
                          <a:pt x="5209" y="0"/>
                          <a:pt x="8464" y="0"/>
                        </a:cubicBezTo>
                        <a:lnTo>
                          <a:pt x="11068" y="0"/>
                        </a:lnTo>
                        <a:cubicBezTo>
                          <a:pt x="14324" y="0"/>
                          <a:pt x="16277" y="651"/>
                          <a:pt x="17579" y="1953"/>
                        </a:cubicBezTo>
                        <a:cubicBezTo>
                          <a:pt x="18881" y="3255"/>
                          <a:pt x="19532" y="5860"/>
                          <a:pt x="19532" y="9766"/>
                        </a:cubicBezTo>
                        <a:lnTo>
                          <a:pt x="19532" y="19532"/>
                        </a:lnTo>
                        <a:cubicBezTo>
                          <a:pt x="19532" y="23439"/>
                          <a:pt x="18881" y="26043"/>
                          <a:pt x="17579" y="27345"/>
                        </a:cubicBezTo>
                        <a:cubicBezTo>
                          <a:pt x="16277" y="28647"/>
                          <a:pt x="14324" y="29299"/>
                          <a:pt x="11068" y="29299"/>
                        </a:cubicBezTo>
                        <a:lnTo>
                          <a:pt x="8464" y="29299"/>
                        </a:lnTo>
                        <a:close/>
                        <a:moveTo>
                          <a:pt x="9766" y="22788"/>
                        </a:moveTo>
                        <a:lnTo>
                          <a:pt x="10417" y="22788"/>
                        </a:lnTo>
                        <a:cubicBezTo>
                          <a:pt x="11068" y="22788"/>
                          <a:pt x="11719" y="22788"/>
                          <a:pt x="12370" y="22137"/>
                        </a:cubicBezTo>
                        <a:cubicBezTo>
                          <a:pt x="12370" y="21486"/>
                          <a:pt x="13022" y="20183"/>
                          <a:pt x="13022" y="17579"/>
                        </a:cubicBezTo>
                        <a:lnTo>
                          <a:pt x="13022" y="11719"/>
                        </a:lnTo>
                        <a:cubicBezTo>
                          <a:pt x="13022" y="9766"/>
                          <a:pt x="13022" y="7813"/>
                          <a:pt x="12370" y="7813"/>
                        </a:cubicBezTo>
                        <a:cubicBezTo>
                          <a:pt x="12370" y="7162"/>
                          <a:pt x="11719" y="7162"/>
                          <a:pt x="10417" y="7162"/>
                        </a:cubicBezTo>
                        <a:lnTo>
                          <a:pt x="9766" y="7162"/>
                        </a:lnTo>
                        <a:cubicBezTo>
                          <a:pt x="9115" y="7162"/>
                          <a:pt x="8464" y="7162"/>
                          <a:pt x="7813" y="7813"/>
                        </a:cubicBezTo>
                        <a:cubicBezTo>
                          <a:pt x="7813" y="8464"/>
                          <a:pt x="7162" y="9766"/>
                          <a:pt x="7162" y="12370"/>
                        </a:cubicBezTo>
                        <a:lnTo>
                          <a:pt x="7162" y="18230"/>
                        </a:lnTo>
                        <a:cubicBezTo>
                          <a:pt x="7162" y="20834"/>
                          <a:pt x="7162" y="22137"/>
                          <a:pt x="7813" y="22788"/>
                        </a:cubicBezTo>
                        <a:cubicBezTo>
                          <a:pt x="7813" y="22788"/>
                          <a:pt x="8464" y="22788"/>
                          <a:pt x="9766" y="22788"/>
                        </a:cubicBezTo>
                        <a:close/>
                        <a:moveTo>
                          <a:pt x="13673" y="44273"/>
                        </a:moveTo>
                        <a:lnTo>
                          <a:pt x="35158" y="0"/>
                        </a:lnTo>
                        <a:lnTo>
                          <a:pt x="39065" y="0"/>
                        </a:lnTo>
                        <a:lnTo>
                          <a:pt x="17579" y="44273"/>
                        </a:lnTo>
                        <a:lnTo>
                          <a:pt x="13673" y="44273"/>
                        </a:lnTo>
                        <a:close/>
                        <a:moveTo>
                          <a:pt x="41669" y="44273"/>
                        </a:moveTo>
                        <a:cubicBezTo>
                          <a:pt x="38414" y="44273"/>
                          <a:pt x="36460" y="43622"/>
                          <a:pt x="35158" y="42320"/>
                        </a:cubicBezTo>
                        <a:cubicBezTo>
                          <a:pt x="33856" y="41018"/>
                          <a:pt x="33205" y="38414"/>
                          <a:pt x="33205" y="34507"/>
                        </a:cubicBezTo>
                        <a:lnTo>
                          <a:pt x="33205" y="24741"/>
                        </a:lnTo>
                        <a:cubicBezTo>
                          <a:pt x="33205" y="20834"/>
                          <a:pt x="33856" y="18230"/>
                          <a:pt x="35158" y="16928"/>
                        </a:cubicBezTo>
                        <a:cubicBezTo>
                          <a:pt x="36460" y="15626"/>
                          <a:pt x="38414" y="14975"/>
                          <a:pt x="41669" y="14975"/>
                        </a:cubicBezTo>
                        <a:lnTo>
                          <a:pt x="44273" y="14975"/>
                        </a:lnTo>
                        <a:cubicBezTo>
                          <a:pt x="47529" y="14975"/>
                          <a:pt x="49482" y="15626"/>
                          <a:pt x="50784" y="16928"/>
                        </a:cubicBezTo>
                        <a:cubicBezTo>
                          <a:pt x="52086" y="18230"/>
                          <a:pt x="52737" y="20834"/>
                          <a:pt x="52737" y="24741"/>
                        </a:cubicBezTo>
                        <a:lnTo>
                          <a:pt x="52737" y="34507"/>
                        </a:lnTo>
                        <a:cubicBezTo>
                          <a:pt x="52737" y="38414"/>
                          <a:pt x="52086" y="41018"/>
                          <a:pt x="50784" y="42320"/>
                        </a:cubicBezTo>
                        <a:cubicBezTo>
                          <a:pt x="49482" y="43622"/>
                          <a:pt x="47529" y="44273"/>
                          <a:pt x="44273" y="44273"/>
                        </a:cubicBezTo>
                        <a:lnTo>
                          <a:pt x="41669" y="44273"/>
                        </a:lnTo>
                        <a:close/>
                        <a:moveTo>
                          <a:pt x="42320" y="37763"/>
                        </a:moveTo>
                        <a:lnTo>
                          <a:pt x="42971" y="37763"/>
                        </a:lnTo>
                        <a:cubicBezTo>
                          <a:pt x="43622" y="37763"/>
                          <a:pt x="44273" y="37763"/>
                          <a:pt x="44924" y="37111"/>
                        </a:cubicBezTo>
                        <a:cubicBezTo>
                          <a:pt x="44924" y="36460"/>
                          <a:pt x="45575" y="35158"/>
                          <a:pt x="45575" y="32554"/>
                        </a:cubicBezTo>
                        <a:lnTo>
                          <a:pt x="45575" y="26694"/>
                        </a:lnTo>
                        <a:cubicBezTo>
                          <a:pt x="45575" y="24090"/>
                          <a:pt x="45575" y="22788"/>
                          <a:pt x="44924" y="22137"/>
                        </a:cubicBezTo>
                        <a:cubicBezTo>
                          <a:pt x="44924" y="21486"/>
                          <a:pt x="44273" y="21486"/>
                          <a:pt x="42971" y="21486"/>
                        </a:cubicBezTo>
                        <a:lnTo>
                          <a:pt x="42320" y="21486"/>
                        </a:lnTo>
                        <a:cubicBezTo>
                          <a:pt x="41669" y="21486"/>
                          <a:pt x="41018" y="21486"/>
                          <a:pt x="40367" y="22137"/>
                        </a:cubicBezTo>
                        <a:cubicBezTo>
                          <a:pt x="40367" y="22788"/>
                          <a:pt x="39716" y="24090"/>
                          <a:pt x="39716" y="26694"/>
                        </a:cubicBezTo>
                        <a:lnTo>
                          <a:pt x="39716" y="32554"/>
                        </a:lnTo>
                        <a:cubicBezTo>
                          <a:pt x="39716" y="34507"/>
                          <a:pt x="39716" y="36460"/>
                          <a:pt x="40367" y="36460"/>
                        </a:cubicBezTo>
                        <a:cubicBezTo>
                          <a:pt x="41018" y="37763"/>
                          <a:pt x="41669" y="37763"/>
                          <a:pt x="42320" y="3776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318" name="Рисунок 272">
                  <a:extLst>
                    <a:ext uri="{FF2B5EF4-FFF2-40B4-BE49-F238E27FC236}">
                      <a16:creationId xmlns:a16="http://schemas.microsoft.com/office/drawing/2014/main" id="{05006D71-3773-B1C0-6B81-86AAA40BD730}"/>
                    </a:ext>
                  </a:extLst>
                </p:cNvPr>
                <p:cNvGrpSpPr/>
                <p:nvPr/>
              </p:nvGrpSpPr>
              <p:grpSpPr>
                <a:xfrm>
                  <a:off x="13437425" y="8757280"/>
                  <a:ext cx="188416" cy="64456"/>
                  <a:chOff x="13437425" y="8757280"/>
                  <a:chExt cx="188416" cy="64456"/>
                </a:xfrm>
                <a:grpFill/>
              </p:grpSpPr>
              <p:sp>
                <p:nvSpPr>
                  <p:cNvPr id="319" name="Полилиния: фигура 318">
                    <a:extLst>
                      <a:ext uri="{FF2B5EF4-FFF2-40B4-BE49-F238E27FC236}">
                        <a16:creationId xmlns:a16="http://schemas.microsoft.com/office/drawing/2014/main" id="{E55FC152-560B-91F9-1D1B-6302CF82C8BC}"/>
                      </a:ext>
                    </a:extLst>
                  </p:cNvPr>
                  <p:cNvSpPr/>
                  <p:nvPr/>
                </p:nvSpPr>
                <p:spPr>
                  <a:xfrm>
                    <a:off x="13437425" y="8757931"/>
                    <a:ext cx="27996" cy="48830"/>
                  </a:xfrm>
                  <a:custGeom>
                    <a:avLst/>
                    <a:gdLst>
                      <a:gd name="connsiteX0" fmla="*/ 7162 w 27996"/>
                      <a:gd name="connsiteY0" fmla="*/ 31252 h 48830"/>
                      <a:gd name="connsiteX1" fmla="*/ 5860 w 27996"/>
                      <a:gd name="connsiteY1" fmla="*/ 44924 h 48830"/>
                      <a:gd name="connsiteX2" fmla="*/ 4558 w 27996"/>
                      <a:gd name="connsiteY2" fmla="*/ 47529 h 48830"/>
                      <a:gd name="connsiteX3" fmla="*/ 2604 w 27996"/>
                      <a:gd name="connsiteY3" fmla="*/ 48831 h 48830"/>
                      <a:gd name="connsiteX4" fmla="*/ 651 w 27996"/>
                      <a:gd name="connsiteY4" fmla="*/ 47529 h 48830"/>
                      <a:gd name="connsiteX5" fmla="*/ 0 w 27996"/>
                      <a:gd name="connsiteY5" fmla="*/ 44924 h 48830"/>
                      <a:gd name="connsiteX6" fmla="*/ 4558 w 27996"/>
                      <a:gd name="connsiteY6" fmla="*/ 3906 h 48830"/>
                      <a:gd name="connsiteX7" fmla="*/ 5860 w 27996"/>
                      <a:gd name="connsiteY7" fmla="*/ 1302 h 48830"/>
                      <a:gd name="connsiteX8" fmla="*/ 8464 w 27996"/>
                      <a:gd name="connsiteY8" fmla="*/ 0 h 48830"/>
                      <a:gd name="connsiteX9" fmla="*/ 16277 w 27996"/>
                      <a:gd name="connsiteY9" fmla="*/ 0 h 48830"/>
                      <a:gd name="connsiteX10" fmla="*/ 22137 w 27996"/>
                      <a:gd name="connsiteY10" fmla="*/ 1302 h 48830"/>
                      <a:gd name="connsiteX11" fmla="*/ 26043 w 27996"/>
                      <a:gd name="connsiteY11" fmla="*/ 4558 h 48830"/>
                      <a:gd name="connsiteX12" fmla="*/ 27996 w 27996"/>
                      <a:gd name="connsiteY12" fmla="*/ 9766 h 48830"/>
                      <a:gd name="connsiteX13" fmla="*/ 27996 w 27996"/>
                      <a:gd name="connsiteY13" fmla="*/ 15626 h 48830"/>
                      <a:gd name="connsiteX14" fmla="*/ 23439 w 27996"/>
                      <a:gd name="connsiteY14" fmla="*/ 26694 h 48830"/>
                      <a:gd name="connsiteX15" fmla="*/ 13673 w 27996"/>
                      <a:gd name="connsiteY15" fmla="*/ 30601 h 48830"/>
                      <a:gd name="connsiteX16" fmla="*/ 7162 w 27996"/>
                      <a:gd name="connsiteY16" fmla="*/ 30601 h 48830"/>
                      <a:gd name="connsiteX17" fmla="*/ 7813 w 27996"/>
                      <a:gd name="connsiteY17" fmla="*/ 24741 h 48830"/>
                      <a:gd name="connsiteX18" fmla="*/ 13022 w 27996"/>
                      <a:gd name="connsiteY18" fmla="*/ 24741 h 48830"/>
                      <a:gd name="connsiteX19" fmla="*/ 20834 w 27996"/>
                      <a:gd name="connsiteY19" fmla="*/ 16277 h 48830"/>
                      <a:gd name="connsiteX20" fmla="*/ 20834 w 27996"/>
                      <a:gd name="connsiteY20" fmla="*/ 13022 h 48830"/>
                      <a:gd name="connsiteX21" fmla="*/ 20183 w 27996"/>
                      <a:gd name="connsiteY21" fmla="*/ 10417 h 48830"/>
                      <a:gd name="connsiteX22" fmla="*/ 18230 w 27996"/>
                      <a:gd name="connsiteY22" fmla="*/ 8464 h 48830"/>
                      <a:gd name="connsiteX23" fmla="*/ 14975 w 27996"/>
                      <a:gd name="connsiteY23" fmla="*/ 7813 h 48830"/>
                      <a:gd name="connsiteX24" fmla="*/ 9766 w 27996"/>
                      <a:gd name="connsiteY24" fmla="*/ 7813 h 48830"/>
                      <a:gd name="connsiteX25" fmla="*/ 7813 w 27996"/>
                      <a:gd name="connsiteY25" fmla="*/ 24741 h 48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996" h="48830">
                        <a:moveTo>
                          <a:pt x="7162" y="31252"/>
                        </a:moveTo>
                        <a:lnTo>
                          <a:pt x="5860" y="44924"/>
                        </a:lnTo>
                        <a:cubicBezTo>
                          <a:pt x="5860" y="45575"/>
                          <a:pt x="5209" y="46878"/>
                          <a:pt x="4558" y="47529"/>
                        </a:cubicBezTo>
                        <a:cubicBezTo>
                          <a:pt x="3906" y="48180"/>
                          <a:pt x="3255" y="48831"/>
                          <a:pt x="2604" y="48831"/>
                        </a:cubicBezTo>
                        <a:cubicBezTo>
                          <a:pt x="1953" y="48831"/>
                          <a:pt x="1302" y="48180"/>
                          <a:pt x="651" y="47529"/>
                        </a:cubicBezTo>
                        <a:cubicBezTo>
                          <a:pt x="0" y="46878"/>
                          <a:pt x="0" y="46227"/>
                          <a:pt x="0" y="44924"/>
                        </a:cubicBezTo>
                        <a:lnTo>
                          <a:pt x="4558" y="3906"/>
                        </a:lnTo>
                        <a:cubicBezTo>
                          <a:pt x="4558" y="2604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8464" y="0"/>
                        </a:cubicBezTo>
                        <a:lnTo>
                          <a:pt x="16277" y="0"/>
                        </a:lnTo>
                        <a:cubicBezTo>
                          <a:pt x="18881" y="0"/>
                          <a:pt x="20834" y="651"/>
                          <a:pt x="22137" y="1302"/>
                        </a:cubicBezTo>
                        <a:cubicBezTo>
                          <a:pt x="23439" y="1953"/>
                          <a:pt x="24741" y="3255"/>
                          <a:pt x="26043" y="4558"/>
                        </a:cubicBezTo>
                        <a:cubicBezTo>
                          <a:pt x="26694" y="5860"/>
                          <a:pt x="27345" y="7813"/>
                          <a:pt x="27996" y="9766"/>
                        </a:cubicBezTo>
                        <a:cubicBezTo>
                          <a:pt x="27996" y="11719"/>
                          <a:pt x="27996" y="13673"/>
                          <a:pt x="27996" y="15626"/>
                        </a:cubicBezTo>
                        <a:cubicBezTo>
                          <a:pt x="27345" y="20834"/>
                          <a:pt x="26043" y="24090"/>
                          <a:pt x="23439" y="26694"/>
                        </a:cubicBezTo>
                        <a:cubicBezTo>
                          <a:pt x="20834" y="29299"/>
                          <a:pt x="17579" y="30601"/>
                          <a:pt x="13673" y="30601"/>
                        </a:cubicBezTo>
                        <a:lnTo>
                          <a:pt x="7162" y="30601"/>
                        </a:lnTo>
                        <a:close/>
                        <a:moveTo>
                          <a:pt x="7813" y="24741"/>
                        </a:moveTo>
                        <a:lnTo>
                          <a:pt x="13022" y="24741"/>
                        </a:lnTo>
                        <a:cubicBezTo>
                          <a:pt x="17579" y="24741"/>
                          <a:pt x="20183" y="22137"/>
                          <a:pt x="20834" y="16277"/>
                        </a:cubicBezTo>
                        <a:cubicBezTo>
                          <a:pt x="20834" y="14975"/>
                          <a:pt x="20834" y="14324"/>
                          <a:pt x="20834" y="13022"/>
                        </a:cubicBezTo>
                        <a:cubicBezTo>
                          <a:pt x="20834" y="11719"/>
                          <a:pt x="20183" y="11068"/>
                          <a:pt x="20183" y="10417"/>
                        </a:cubicBezTo>
                        <a:cubicBezTo>
                          <a:pt x="19532" y="9766"/>
                          <a:pt x="18881" y="9115"/>
                          <a:pt x="18230" y="8464"/>
                        </a:cubicBezTo>
                        <a:cubicBezTo>
                          <a:pt x="17579" y="7813"/>
                          <a:pt x="16277" y="7813"/>
                          <a:pt x="14975" y="7813"/>
                        </a:cubicBezTo>
                        <a:lnTo>
                          <a:pt x="9766" y="7813"/>
                        </a:lnTo>
                        <a:lnTo>
                          <a:pt x="7813" y="24741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0" name="Полилиния: фигура 319">
                    <a:extLst>
                      <a:ext uri="{FF2B5EF4-FFF2-40B4-BE49-F238E27FC236}">
                        <a16:creationId xmlns:a16="http://schemas.microsoft.com/office/drawing/2014/main" id="{FC8A14FC-0591-F817-C73D-55406B1D9882}"/>
                      </a:ext>
                    </a:extLst>
                  </p:cNvPr>
                  <p:cNvSpPr/>
                  <p:nvPr/>
                </p:nvSpPr>
                <p:spPr>
                  <a:xfrm>
                    <a:off x="13468026" y="8772255"/>
                    <a:ext cx="24740" cy="35809"/>
                  </a:xfrm>
                  <a:custGeom>
                    <a:avLst/>
                    <a:gdLst>
                      <a:gd name="connsiteX0" fmla="*/ 15626 w 24740"/>
                      <a:gd name="connsiteY0" fmla="*/ 31903 h 35809"/>
                      <a:gd name="connsiteX1" fmla="*/ 11719 w 24740"/>
                      <a:gd name="connsiteY1" fmla="*/ 33856 h 35809"/>
                      <a:gd name="connsiteX2" fmla="*/ 7813 w 24740"/>
                      <a:gd name="connsiteY2" fmla="*/ 34507 h 35809"/>
                      <a:gd name="connsiteX3" fmla="*/ 3907 w 24740"/>
                      <a:gd name="connsiteY3" fmla="*/ 33856 h 35809"/>
                      <a:gd name="connsiteX4" fmla="*/ 1302 w 24740"/>
                      <a:gd name="connsiteY4" fmla="*/ 31252 h 35809"/>
                      <a:gd name="connsiteX5" fmla="*/ 0 w 24740"/>
                      <a:gd name="connsiteY5" fmla="*/ 27345 h 35809"/>
                      <a:gd name="connsiteX6" fmla="*/ 0 w 24740"/>
                      <a:gd name="connsiteY6" fmla="*/ 22137 h 35809"/>
                      <a:gd name="connsiteX7" fmla="*/ 1953 w 24740"/>
                      <a:gd name="connsiteY7" fmla="*/ 3255 h 35809"/>
                      <a:gd name="connsiteX8" fmla="*/ 3255 w 24740"/>
                      <a:gd name="connsiteY8" fmla="*/ 651 h 35809"/>
                      <a:gd name="connsiteX9" fmla="*/ 5860 w 24740"/>
                      <a:gd name="connsiteY9" fmla="*/ 0 h 35809"/>
                      <a:gd name="connsiteX10" fmla="*/ 7813 w 24740"/>
                      <a:gd name="connsiteY10" fmla="*/ 651 h 35809"/>
                      <a:gd name="connsiteX11" fmla="*/ 8464 w 24740"/>
                      <a:gd name="connsiteY11" fmla="*/ 3255 h 35809"/>
                      <a:gd name="connsiteX12" fmla="*/ 6511 w 24740"/>
                      <a:gd name="connsiteY12" fmla="*/ 22137 h 35809"/>
                      <a:gd name="connsiteX13" fmla="*/ 7162 w 24740"/>
                      <a:gd name="connsiteY13" fmla="*/ 27345 h 35809"/>
                      <a:gd name="connsiteX14" fmla="*/ 10417 w 24740"/>
                      <a:gd name="connsiteY14" fmla="*/ 29299 h 35809"/>
                      <a:gd name="connsiteX15" fmla="*/ 13022 w 24740"/>
                      <a:gd name="connsiteY15" fmla="*/ 28647 h 35809"/>
                      <a:gd name="connsiteX16" fmla="*/ 15626 w 24740"/>
                      <a:gd name="connsiteY16" fmla="*/ 27345 h 35809"/>
                      <a:gd name="connsiteX17" fmla="*/ 15626 w 24740"/>
                      <a:gd name="connsiteY17" fmla="*/ 26694 h 35809"/>
                      <a:gd name="connsiteX18" fmla="*/ 15626 w 24740"/>
                      <a:gd name="connsiteY18" fmla="*/ 26043 h 35809"/>
                      <a:gd name="connsiteX19" fmla="*/ 18230 w 24740"/>
                      <a:gd name="connsiteY19" fmla="*/ 3906 h 35809"/>
                      <a:gd name="connsiteX20" fmla="*/ 19532 w 24740"/>
                      <a:gd name="connsiteY20" fmla="*/ 1302 h 35809"/>
                      <a:gd name="connsiteX21" fmla="*/ 22137 w 24740"/>
                      <a:gd name="connsiteY21" fmla="*/ 651 h 35809"/>
                      <a:gd name="connsiteX22" fmla="*/ 24090 w 24740"/>
                      <a:gd name="connsiteY22" fmla="*/ 1302 h 35809"/>
                      <a:gd name="connsiteX23" fmla="*/ 24741 w 24740"/>
                      <a:gd name="connsiteY23" fmla="*/ 3906 h 35809"/>
                      <a:gd name="connsiteX24" fmla="*/ 22137 w 24740"/>
                      <a:gd name="connsiteY24" fmla="*/ 26694 h 35809"/>
                      <a:gd name="connsiteX25" fmla="*/ 22137 w 24740"/>
                      <a:gd name="connsiteY25" fmla="*/ 29299 h 35809"/>
                      <a:gd name="connsiteX26" fmla="*/ 22788 w 24740"/>
                      <a:gd name="connsiteY26" fmla="*/ 30601 h 35809"/>
                      <a:gd name="connsiteX27" fmla="*/ 23439 w 24740"/>
                      <a:gd name="connsiteY27" fmla="*/ 31252 h 35809"/>
                      <a:gd name="connsiteX28" fmla="*/ 23439 w 24740"/>
                      <a:gd name="connsiteY28" fmla="*/ 32554 h 35809"/>
                      <a:gd name="connsiteX29" fmla="*/ 22137 w 24740"/>
                      <a:gd name="connsiteY29" fmla="*/ 35158 h 35809"/>
                      <a:gd name="connsiteX30" fmla="*/ 20183 w 24740"/>
                      <a:gd name="connsiteY30" fmla="*/ 35809 h 35809"/>
                      <a:gd name="connsiteX31" fmla="*/ 18881 w 24740"/>
                      <a:gd name="connsiteY31" fmla="*/ 35158 h 35809"/>
                      <a:gd name="connsiteX32" fmla="*/ 15626 w 24740"/>
                      <a:gd name="connsiteY32" fmla="*/ 31903 h 35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4740" h="35809">
                        <a:moveTo>
                          <a:pt x="15626" y="31903"/>
                        </a:moveTo>
                        <a:cubicBezTo>
                          <a:pt x="14324" y="33205"/>
                          <a:pt x="13022" y="33856"/>
                          <a:pt x="11719" y="33856"/>
                        </a:cubicBezTo>
                        <a:cubicBezTo>
                          <a:pt x="10417" y="34507"/>
                          <a:pt x="9115" y="34507"/>
                          <a:pt x="7813" y="34507"/>
                        </a:cubicBezTo>
                        <a:cubicBezTo>
                          <a:pt x="6511" y="34507"/>
                          <a:pt x="5209" y="34507"/>
                          <a:pt x="3907" y="33856"/>
                        </a:cubicBezTo>
                        <a:cubicBezTo>
                          <a:pt x="2604" y="33205"/>
                          <a:pt x="1953" y="32554"/>
                          <a:pt x="1302" y="31252"/>
                        </a:cubicBezTo>
                        <a:cubicBezTo>
                          <a:pt x="651" y="29950"/>
                          <a:pt x="0" y="28647"/>
                          <a:pt x="0" y="27345"/>
                        </a:cubicBezTo>
                        <a:cubicBezTo>
                          <a:pt x="0" y="26043"/>
                          <a:pt x="0" y="24090"/>
                          <a:pt x="0" y="22137"/>
                        </a:cubicBezTo>
                        <a:lnTo>
                          <a:pt x="1953" y="3255"/>
                        </a:lnTo>
                        <a:cubicBezTo>
                          <a:pt x="1953" y="2604"/>
                          <a:pt x="2604" y="1302"/>
                          <a:pt x="3255" y="651"/>
                        </a:cubicBezTo>
                        <a:cubicBezTo>
                          <a:pt x="3907" y="0"/>
                          <a:pt x="4558" y="0"/>
                          <a:pt x="5860" y="0"/>
                        </a:cubicBezTo>
                        <a:cubicBezTo>
                          <a:pt x="6511" y="0"/>
                          <a:pt x="7813" y="0"/>
                          <a:pt x="7813" y="651"/>
                        </a:cubicBezTo>
                        <a:cubicBezTo>
                          <a:pt x="8464" y="1302"/>
                          <a:pt x="8464" y="1953"/>
                          <a:pt x="8464" y="3255"/>
                        </a:cubicBezTo>
                        <a:lnTo>
                          <a:pt x="6511" y="22137"/>
                        </a:lnTo>
                        <a:cubicBezTo>
                          <a:pt x="6511" y="24090"/>
                          <a:pt x="6511" y="26043"/>
                          <a:pt x="7162" y="27345"/>
                        </a:cubicBezTo>
                        <a:cubicBezTo>
                          <a:pt x="7813" y="28647"/>
                          <a:pt x="8464" y="29299"/>
                          <a:pt x="10417" y="29299"/>
                        </a:cubicBezTo>
                        <a:cubicBezTo>
                          <a:pt x="11068" y="29299"/>
                          <a:pt x="12370" y="29299"/>
                          <a:pt x="13022" y="28647"/>
                        </a:cubicBezTo>
                        <a:cubicBezTo>
                          <a:pt x="13673" y="28647"/>
                          <a:pt x="14975" y="27996"/>
                          <a:pt x="15626" y="27345"/>
                        </a:cubicBezTo>
                        <a:cubicBezTo>
                          <a:pt x="15626" y="27345"/>
                          <a:pt x="15626" y="26694"/>
                          <a:pt x="15626" y="26694"/>
                        </a:cubicBezTo>
                        <a:cubicBezTo>
                          <a:pt x="15626" y="26694"/>
                          <a:pt x="15626" y="26043"/>
                          <a:pt x="15626" y="26043"/>
                        </a:cubicBezTo>
                        <a:lnTo>
                          <a:pt x="18230" y="3906"/>
                        </a:lnTo>
                        <a:cubicBezTo>
                          <a:pt x="18230" y="3255"/>
                          <a:pt x="18881" y="1953"/>
                          <a:pt x="19532" y="1302"/>
                        </a:cubicBezTo>
                        <a:cubicBezTo>
                          <a:pt x="20183" y="651"/>
                          <a:pt x="20834" y="651"/>
                          <a:pt x="22137" y="651"/>
                        </a:cubicBezTo>
                        <a:cubicBezTo>
                          <a:pt x="23439" y="651"/>
                          <a:pt x="24090" y="651"/>
                          <a:pt x="24090" y="1302"/>
                        </a:cubicBezTo>
                        <a:cubicBezTo>
                          <a:pt x="24741" y="1953"/>
                          <a:pt x="24741" y="2604"/>
                          <a:pt x="24741" y="3906"/>
                        </a:cubicBezTo>
                        <a:lnTo>
                          <a:pt x="22137" y="26694"/>
                        </a:lnTo>
                        <a:cubicBezTo>
                          <a:pt x="22137" y="27996"/>
                          <a:pt x="22137" y="28647"/>
                          <a:pt x="22137" y="29299"/>
                        </a:cubicBezTo>
                        <a:cubicBezTo>
                          <a:pt x="22137" y="29950"/>
                          <a:pt x="22788" y="29950"/>
                          <a:pt x="22788" y="30601"/>
                        </a:cubicBezTo>
                        <a:cubicBezTo>
                          <a:pt x="22788" y="30601"/>
                          <a:pt x="22788" y="31252"/>
                          <a:pt x="23439" y="31252"/>
                        </a:cubicBezTo>
                        <a:cubicBezTo>
                          <a:pt x="23439" y="31252"/>
                          <a:pt x="23439" y="31903"/>
                          <a:pt x="23439" y="32554"/>
                        </a:cubicBezTo>
                        <a:cubicBezTo>
                          <a:pt x="23439" y="33856"/>
                          <a:pt x="22788" y="34507"/>
                          <a:pt x="22137" y="35158"/>
                        </a:cubicBezTo>
                        <a:cubicBezTo>
                          <a:pt x="21486" y="35809"/>
                          <a:pt x="20834" y="35809"/>
                          <a:pt x="20183" y="35809"/>
                        </a:cubicBezTo>
                        <a:cubicBezTo>
                          <a:pt x="19532" y="35809"/>
                          <a:pt x="18881" y="35809"/>
                          <a:pt x="18881" y="35158"/>
                        </a:cubicBezTo>
                        <a:cubicBezTo>
                          <a:pt x="16277" y="33205"/>
                          <a:pt x="16277" y="32554"/>
                          <a:pt x="15626" y="3190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1" name="Полилиния: фигура 320">
                    <a:extLst>
                      <a:ext uri="{FF2B5EF4-FFF2-40B4-BE49-F238E27FC236}">
                        <a16:creationId xmlns:a16="http://schemas.microsoft.com/office/drawing/2014/main" id="{A0685C8C-05F8-582A-E9E9-2B933363A8FD}"/>
                      </a:ext>
                    </a:extLst>
                  </p:cNvPr>
                  <p:cNvSpPr/>
                  <p:nvPr/>
                </p:nvSpPr>
                <p:spPr>
                  <a:xfrm>
                    <a:off x="13496022" y="8771604"/>
                    <a:ext cx="17579" cy="35158"/>
                  </a:xfrm>
                  <a:custGeom>
                    <a:avLst/>
                    <a:gdLst>
                      <a:gd name="connsiteX0" fmla="*/ 14324 w 17579"/>
                      <a:gd name="connsiteY0" fmla="*/ 7162 h 35158"/>
                      <a:gd name="connsiteX1" fmla="*/ 13022 w 17579"/>
                      <a:gd name="connsiteY1" fmla="*/ 7162 h 35158"/>
                      <a:gd name="connsiteX2" fmla="*/ 11719 w 17579"/>
                      <a:gd name="connsiteY2" fmla="*/ 7162 h 35158"/>
                      <a:gd name="connsiteX3" fmla="*/ 10417 w 17579"/>
                      <a:gd name="connsiteY3" fmla="*/ 7813 h 35158"/>
                      <a:gd name="connsiteX4" fmla="*/ 8464 w 17579"/>
                      <a:gd name="connsiteY4" fmla="*/ 8464 h 35158"/>
                      <a:gd name="connsiteX5" fmla="*/ 8464 w 17579"/>
                      <a:gd name="connsiteY5" fmla="*/ 9115 h 35158"/>
                      <a:gd name="connsiteX6" fmla="*/ 8464 w 17579"/>
                      <a:gd name="connsiteY6" fmla="*/ 9766 h 35158"/>
                      <a:gd name="connsiteX7" fmla="*/ 5860 w 17579"/>
                      <a:gd name="connsiteY7" fmla="*/ 31252 h 35158"/>
                      <a:gd name="connsiteX8" fmla="*/ 4558 w 17579"/>
                      <a:gd name="connsiteY8" fmla="*/ 33856 h 35158"/>
                      <a:gd name="connsiteX9" fmla="*/ 2604 w 17579"/>
                      <a:gd name="connsiteY9" fmla="*/ 35158 h 35158"/>
                      <a:gd name="connsiteX10" fmla="*/ 651 w 17579"/>
                      <a:gd name="connsiteY10" fmla="*/ 33856 h 35158"/>
                      <a:gd name="connsiteX11" fmla="*/ 0 w 17579"/>
                      <a:gd name="connsiteY11" fmla="*/ 31252 h 35158"/>
                      <a:gd name="connsiteX12" fmla="*/ 2604 w 17579"/>
                      <a:gd name="connsiteY12" fmla="*/ 9766 h 35158"/>
                      <a:gd name="connsiteX13" fmla="*/ 2604 w 17579"/>
                      <a:gd name="connsiteY13" fmla="*/ 7162 h 35158"/>
                      <a:gd name="connsiteX14" fmla="*/ 1953 w 17579"/>
                      <a:gd name="connsiteY14" fmla="*/ 5860 h 35158"/>
                      <a:gd name="connsiteX15" fmla="*/ 1302 w 17579"/>
                      <a:gd name="connsiteY15" fmla="*/ 5209 h 35158"/>
                      <a:gd name="connsiteX16" fmla="*/ 1302 w 17579"/>
                      <a:gd name="connsiteY16" fmla="*/ 3906 h 35158"/>
                      <a:gd name="connsiteX17" fmla="*/ 2604 w 17579"/>
                      <a:gd name="connsiteY17" fmla="*/ 1302 h 35158"/>
                      <a:gd name="connsiteX18" fmla="*/ 4558 w 17579"/>
                      <a:gd name="connsiteY18" fmla="*/ 651 h 35158"/>
                      <a:gd name="connsiteX19" fmla="*/ 5860 w 17579"/>
                      <a:gd name="connsiteY19" fmla="*/ 1302 h 35158"/>
                      <a:gd name="connsiteX20" fmla="*/ 7162 w 17579"/>
                      <a:gd name="connsiteY20" fmla="*/ 2604 h 35158"/>
                      <a:gd name="connsiteX21" fmla="*/ 11068 w 17579"/>
                      <a:gd name="connsiteY21" fmla="*/ 651 h 35158"/>
                      <a:gd name="connsiteX22" fmla="*/ 14324 w 17579"/>
                      <a:gd name="connsiteY22" fmla="*/ 0 h 35158"/>
                      <a:gd name="connsiteX23" fmla="*/ 16928 w 17579"/>
                      <a:gd name="connsiteY23" fmla="*/ 651 h 35158"/>
                      <a:gd name="connsiteX24" fmla="*/ 17579 w 17579"/>
                      <a:gd name="connsiteY24" fmla="*/ 3255 h 35158"/>
                      <a:gd name="connsiteX25" fmla="*/ 16277 w 17579"/>
                      <a:gd name="connsiteY25" fmla="*/ 5860 h 35158"/>
                      <a:gd name="connsiteX26" fmla="*/ 14324 w 17579"/>
                      <a:gd name="connsiteY26" fmla="*/ 7162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7579" h="35158">
                        <a:moveTo>
                          <a:pt x="14324" y="7162"/>
                        </a:moveTo>
                        <a:cubicBezTo>
                          <a:pt x="13673" y="7162"/>
                          <a:pt x="13022" y="7162"/>
                          <a:pt x="13022" y="7162"/>
                        </a:cubicBezTo>
                        <a:cubicBezTo>
                          <a:pt x="13022" y="7162"/>
                          <a:pt x="12370" y="7162"/>
                          <a:pt x="11719" y="7162"/>
                        </a:cubicBezTo>
                        <a:cubicBezTo>
                          <a:pt x="11068" y="7162"/>
                          <a:pt x="11068" y="7162"/>
                          <a:pt x="10417" y="7813"/>
                        </a:cubicBezTo>
                        <a:cubicBezTo>
                          <a:pt x="9766" y="7813"/>
                          <a:pt x="9115" y="8464"/>
                          <a:pt x="8464" y="8464"/>
                        </a:cubicBezTo>
                        <a:cubicBezTo>
                          <a:pt x="8464" y="8464"/>
                          <a:pt x="8464" y="9115"/>
                          <a:pt x="8464" y="9115"/>
                        </a:cubicBezTo>
                        <a:cubicBezTo>
                          <a:pt x="8464" y="9115"/>
                          <a:pt x="8464" y="9766"/>
                          <a:pt x="8464" y="9766"/>
                        </a:cubicBezTo>
                        <a:lnTo>
                          <a:pt x="5860" y="31252"/>
                        </a:lnTo>
                        <a:cubicBezTo>
                          <a:pt x="5860" y="32554"/>
                          <a:pt x="5209" y="33205"/>
                          <a:pt x="4558" y="33856"/>
                        </a:cubicBezTo>
                        <a:cubicBezTo>
                          <a:pt x="3906" y="34507"/>
                          <a:pt x="3255" y="35158"/>
                          <a:pt x="2604" y="35158"/>
                        </a:cubicBezTo>
                        <a:cubicBezTo>
                          <a:pt x="1953" y="35158"/>
                          <a:pt x="1302" y="34507"/>
                          <a:pt x="651" y="33856"/>
                        </a:cubicBezTo>
                        <a:cubicBezTo>
                          <a:pt x="0" y="33205"/>
                          <a:pt x="0" y="32554"/>
                          <a:pt x="0" y="31252"/>
                        </a:cubicBezTo>
                        <a:lnTo>
                          <a:pt x="2604" y="9766"/>
                        </a:lnTo>
                        <a:cubicBezTo>
                          <a:pt x="2604" y="9115"/>
                          <a:pt x="2604" y="7813"/>
                          <a:pt x="2604" y="7162"/>
                        </a:cubicBezTo>
                        <a:cubicBezTo>
                          <a:pt x="2604" y="6511"/>
                          <a:pt x="2604" y="5860"/>
                          <a:pt x="1953" y="5860"/>
                        </a:cubicBezTo>
                        <a:cubicBezTo>
                          <a:pt x="1953" y="5860"/>
                          <a:pt x="1953" y="5209"/>
                          <a:pt x="1302" y="5209"/>
                        </a:cubicBezTo>
                        <a:cubicBezTo>
                          <a:pt x="1302" y="5209"/>
                          <a:pt x="1302" y="4558"/>
                          <a:pt x="1302" y="3906"/>
                        </a:cubicBezTo>
                        <a:cubicBezTo>
                          <a:pt x="1302" y="3255"/>
                          <a:pt x="1953" y="1953"/>
                          <a:pt x="2604" y="1302"/>
                        </a:cubicBezTo>
                        <a:cubicBezTo>
                          <a:pt x="3255" y="651"/>
                          <a:pt x="3906" y="651"/>
                          <a:pt x="4558" y="651"/>
                        </a:cubicBezTo>
                        <a:cubicBezTo>
                          <a:pt x="5209" y="651"/>
                          <a:pt x="5209" y="651"/>
                          <a:pt x="5860" y="1302"/>
                        </a:cubicBezTo>
                        <a:cubicBezTo>
                          <a:pt x="6511" y="1953"/>
                          <a:pt x="6511" y="1953"/>
                          <a:pt x="7162" y="2604"/>
                        </a:cubicBezTo>
                        <a:cubicBezTo>
                          <a:pt x="8464" y="1953"/>
                          <a:pt x="9766" y="1302"/>
                          <a:pt x="11068" y="651"/>
                        </a:cubicBezTo>
                        <a:cubicBezTo>
                          <a:pt x="12370" y="0"/>
                          <a:pt x="13673" y="0"/>
                          <a:pt x="14324" y="0"/>
                        </a:cubicBezTo>
                        <a:cubicBezTo>
                          <a:pt x="15626" y="0"/>
                          <a:pt x="16928" y="0"/>
                          <a:pt x="16928" y="651"/>
                        </a:cubicBezTo>
                        <a:cubicBezTo>
                          <a:pt x="17579" y="1302"/>
                          <a:pt x="17579" y="1953"/>
                          <a:pt x="17579" y="3255"/>
                        </a:cubicBezTo>
                        <a:cubicBezTo>
                          <a:pt x="17579" y="4558"/>
                          <a:pt x="16928" y="5209"/>
                          <a:pt x="16277" y="5860"/>
                        </a:cubicBezTo>
                        <a:cubicBezTo>
                          <a:pt x="15626" y="7162"/>
                          <a:pt x="14975" y="7162"/>
                          <a:pt x="14324" y="716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2" name="Полилиния: фигура 321">
                    <a:extLst>
                      <a:ext uri="{FF2B5EF4-FFF2-40B4-BE49-F238E27FC236}">
                        <a16:creationId xmlns:a16="http://schemas.microsoft.com/office/drawing/2014/main" id="{67EAAB63-D470-2258-9981-FE2388252CDA}"/>
                      </a:ext>
                    </a:extLst>
                  </p:cNvPr>
                  <p:cNvSpPr/>
                  <p:nvPr/>
                </p:nvSpPr>
                <p:spPr>
                  <a:xfrm>
                    <a:off x="13513963" y="8771604"/>
                    <a:ext cx="22681" cy="35158"/>
                  </a:xfrm>
                  <a:custGeom>
                    <a:avLst/>
                    <a:gdLst>
                      <a:gd name="connsiteX0" fmla="*/ 12009 w 22681"/>
                      <a:gd name="connsiteY0" fmla="*/ 21486 h 35158"/>
                      <a:gd name="connsiteX1" fmla="*/ 9404 w 22681"/>
                      <a:gd name="connsiteY1" fmla="*/ 21486 h 35158"/>
                      <a:gd name="connsiteX2" fmla="*/ 6800 w 22681"/>
                      <a:gd name="connsiteY2" fmla="*/ 20834 h 35158"/>
                      <a:gd name="connsiteX3" fmla="*/ 6149 w 22681"/>
                      <a:gd name="connsiteY3" fmla="*/ 24090 h 35158"/>
                      <a:gd name="connsiteX4" fmla="*/ 6800 w 22681"/>
                      <a:gd name="connsiteY4" fmla="*/ 27996 h 35158"/>
                      <a:gd name="connsiteX5" fmla="*/ 10707 w 22681"/>
                      <a:gd name="connsiteY5" fmla="*/ 29299 h 35158"/>
                      <a:gd name="connsiteX6" fmla="*/ 13311 w 22681"/>
                      <a:gd name="connsiteY6" fmla="*/ 28647 h 35158"/>
                      <a:gd name="connsiteX7" fmla="*/ 15915 w 22681"/>
                      <a:gd name="connsiteY7" fmla="*/ 27345 h 35158"/>
                      <a:gd name="connsiteX8" fmla="*/ 16566 w 22681"/>
                      <a:gd name="connsiteY8" fmla="*/ 27345 h 35158"/>
                      <a:gd name="connsiteX9" fmla="*/ 17217 w 22681"/>
                      <a:gd name="connsiteY9" fmla="*/ 27345 h 35158"/>
                      <a:gd name="connsiteX10" fmla="*/ 19171 w 22681"/>
                      <a:gd name="connsiteY10" fmla="*/ 28647 h 35158"/>
                      <a:gd name="connsiteX11" fmla="*/ 19822 w 22681"/>
                      <a:gd name="connsiteY11" fmla="*/ 30601 h 35158"/>
                      <a:gd name="connsiteX12" fmla="*/ 18520 w 22681"/>
                      <a:gd name="connsiteY12" fmla="*/ 33205 h 35158"/>
                      <a:gd name="connsiteX13" fmla="*/ 15915 w 22681"/>
                      <a:gd name="connsiteY13" fmla="*/ 34507 h 35158"/>
                      <a:gd name="connsiteX14" fmla="*/ 12660 w 22681"/>
                      <a:gd name="connsiteY14" fmla="*/ 35158 h 35158"/>
                      <a:gd name="connsiteX15" fmla="*/ 10056 w 22681"/>
                      <a:gd name="connsiteY15" fmla="*/ 35158 h 35158"/>
                      <a:gd name="connsiteX16" fmla="*/ 5498 w 22681"/>
                      <a:gd name="connsiteY16" fmla="*/ 34507 h 35158"/>
                      <a:gd name="connsiteX17" fmla="*/ 2243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2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2009 w 22681"/>
                      <a:gd name="connsiteY28" fmla="*/ 21486 h 35158"/>
                      <a:gd name="connsiteX29" fmla="*/ 17217 w 22681"/>
                      <a:gd name="connsiteY29" fmla="*/ 11068 h 35158"/>
                      <a:gd name="connsiteX30" fmla="*/ 16566 w 22681"/>
                      <a:gd name="connsiteY30" fmla="*/ 7162 h 35158"/>
                      <a:gd name="connsiteX31" fmla="*/ 13311 w 22681"/>
                      <a:gd name="connsiteY31" fmla="*/ 5860 h 35158"/>
                      <a:gd name="connsiteX32" fmla="*/ 9404 w 22681"/>
                      <a:gd name="connsiteY32" fmla="*/ 7162 h 35158"/>
                      <a:gd name="connsiteX33" fmla="*/ 7451 w 22681"/>
                      <a:gd name="connsiteY33" fmla="*/ 11068 h 35158"/>
                      <a:gd name="connsiteX34" fmla="*/ 6800 w 22681"/>
                      <a:gd name="connsiteY34" fmla="*/ 14975 h 35158"/>
                      <a:gd name="connsiteX35" fmla="*/ 9404 w 22681"/>
                      <a:gd name="connsiteY35" fmla="*/ 14975 h 35158"/>
                      <a:gd name="connsiteX36" fmla="*/ 11358 w 22681"/>
                      <a:gd name="connsiteY36" fmla="*/ 14975 h 35158"/>
                      <a:gd name="connsiteX37" fmla="*/ 14613 w 22681"/>
                      <a:gd name="connsiteY37" fmla="*/ 13673 h 35158"/>
                      <a:gd name="connsiteX38" fmla="*/ 17217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2009" y="21486"/>
                        </a:moveTo>
                        <a:cubicBezTo>
                          <a:pt x="11358" y="21486"/>
                          <a:pt x="10707" y="21486"/>
                          <a:pt x="9404" y="21486"/>
                        </a:cubicBezTo>
                        <a:cubicBezTo>
                          <a:pt x="8753" y="21486"/>
                          <a:pt x="8102" y="21486"/>
                          <a:pt x="6800" y="20834"/>
                        </a:cubicBezTo>
                        <a:lnTo>
                          <a:pt x="6149" y="24090"/>
                        </a:lnTo>
                        <a:cubicBezTo>
                          <a:pt x="6149" y="25392"/>
                          <a:pt x="6149" y="26694"/>
                          <a:pt x="6800" y="27996"/>
                        </a:cubicBezTo>
                        <a:cubicBezTo>
                          <a:pt x="7451" y="28647"/>
                          <a:pt x="8753" y="29299"/>
                          <a:pt x="10707" y="29299"/>
                        </a:cubicBezTo>
                        <a:cubicBezTo>
                          <a:pt x="12009" y="29299"/>
                          <a:pt x="12660" y="29299"/>
                          <a:pt x="13311" y="28647"/>
                        </a:cubicBezTo>
                        <a:cubicBezTo>
                          <a:pt x="13962" y="28647"/>
                          <a:pt x="15264" y="27996"/>
                          <a:pt x="15915" y="27345"/>
                        </a:cubicBezTo>
                        <a:cubicBezTo>
                          <a:pt x="15915" y="27345"/>
                          <a:pt x="15915" y="27345"/>
                          <a:pt x="16566" y="27345"/>
                        </a:cubicBezTo>
                        <a:cubicBezTo>
                          <a:pt x="16566" y="27345"/>
                          <a:pt x="17217" y="27345"/>
                          <a:pt x="17217" y="27345"/>
                        </a:cubicBezTo>
                        <a:cubicBezTo>
                          <a:pt x="17868" y="27345"/>
                          <a:pt x="18520" y="27996"/>
                          <a:pt x="19171" y="28647"/>
                        </a:cubicBezTo>
                        <a:cubicBezTo>
                          <a:pt x="19822" y="29299"/>
                          <a:pt x="19822" y="29950"/>
                          <a:pt x="19822" y="30601"/>
                        </a:cubicBezTo>
                        <a:cubicBezTo>
                          <a:pt x="19822" y="31903"/>
                          <a:pt x="19171" y="32554"/>
                          <a:pt x="18520" y="33205"/>
                        </a:cubicBezTo>
                        <a:cubicBezTo>
                          <a:pt x="17868" y="33856"/>
                          <a:pt x="16566" y="34507"/>
                          <a:pt x="15915" y="34507"/>
                        </a:cubicBezTo>
                        <a:cubicBezTo>
                          <a:pt x="14613" y="35158"/>
                          <a:pt x="13962" y="35158"/>
                          <a:pt x="12660" y="35158"/>
                        </a:cubicBezTo>
                        <a:cubicBezTo>
                          <a:pt x="11358" y="35158"/>
                          <a:pt x="10707" y="35158"/>
                          <a:pt x="10056" y="35158"/>
                        </a:cubicBezTo>
                        <a:cubicBezTo>
                          <a:pt x="8102" y="35158"/>
                          <a:pt x="6800" y="35158"/>
                          <a:pt x="5498" y="34507"/>
                        </a:cubicBezTo>
                        <a:cubicBezTo>
                          <a:pt x="4196" y="33856"/>
                          <a:pt x="3545" y="33205"/>
                          <a:pt x="2243" y="31903"/>
                        </a:cubicBezTo>
                        <a:cubicBezTo>
                          <a:pt x="1592" y="30601"/>
                          <a:pt x="940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2" y="11719"/>
                        </a:lnTo>
                        <a:cubicBezTo>
                          <a:pt x="1592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7868" y="20834"/>
                          <a:pt x="15264" y="21486"/>
                          <a:pt x="12009" y="21486"/>
                        </a:cubicBezTo>
                        <a:close/>
                        <a:moveTo>
                          <a:pt x="17217" y="11068"/>
                        </a:moveTo>
                        <a:cubicBezTo>
                          <a:pt x="17217" y="9115"/>
                          <a:pt x="17217" y="7813"/>
                          <a:pt x="16566" y="7162"/>
                        </a:cubicBezTo>
                        <a:cubicBezTo>
                          <a:pt x="15915" y="6511"/>
                          <a:pt x="15264" y="5860"/>
                          <a:pt x="13311" y="5860"/>
                        </a:cubicBezTo>
                        <a:cubicBezTo>
                          <a:pt x="12009" y="5860"/>
                          <a:pt x="10707" y="6511"/>
                          <a:pt x="9404" y="7162"/>
                        </a:cubicBezTo>
                        <a:cubicBezTo>
                          <a:pt x="8753" y="7813"/>
                          <a:pt x="8102" y="9115"/>
                          <a:pt x="7451" y="11068"/>
                        </a:cubicBezTo>
                        <a:lnTo>
                          <a:pt x="6800" y="14975"/>
                        </a:lnTo>
                        <a:cubicBezTo>
                          <a:pt x="7451" y="14975"/>
                          <a:pt x="8753" y="14975"/>
                          <a:pt x="9404" y="14975"/>
                        </a:cubicBezTo>
                        <a:cubicBezTo>
                          <a:pt x="10056" y="14975"/>
                          <a:pt x="10707" y="14975"/>
                          <a:pt x="11358" y="14975"/>
                        </a:cubicBezTo>
                        <a:cubicBezTo>
                          <a:pt x="12660" y="14975"/>
                          <a:pt x="13962" y="14324"/>
                          <a:pt x="14613" y="13673"/>
                        </a:cubicBezTo>
                        <a:cubicBezTo>
                          <a:pt x="16566" y="13673"/>
                          <a:pt x="16566" y="12370"/>
                          <a:pt x="17217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3" name="Полилиния: фигура 322">
                    <a:extLst>
                      <a:ext uri="{FF2B5EF4-FFF2-40B4-BE49-F238E27FC236}">
                        <a16:creationId xmlns:a16="http://schemas.microsoft.com/office/drawing/2014/main" id="{C0D52673-AD8C-A84D-ECE0-86D43F93A41E}"/>
                      </a:ext>
                    </a:extLst>
                  </p:cNvPr>
                  <p:cNvSpPr/>
                  <p:nvPr/>
                </p:nvSpPr>
                <p:spPr>
                  <a:xfrm>
                    <a:off x="13557224" y="8757280"/>
                    <a:ext cx="10417" cy="49481"/>
                  </a:xfrm>
                  <a:custGeom>
                    <a:avLst/>
                    <a:gdLst>
                      <a:gd name="connsiteX0" fmla="*/ 3255 w 10417"/>
                      <a:gd name="connsiteY0" fmla="*/ 49482 h 49481"/>
                      <a:gd name="connsiteX1" fmla="*/ 1953 w 10417"/>
                      <a:gd name="connsiteY1" fmla="*/ 49482 h 49481"/>
                      <a:gd name="connsiteX2" fmla="*/ 651 w 10417"/>
                      <a:gd name="connsiteY2" fmla="*/ 48180 h 49481"/>
                      <a:gd name="connsiteX3" fmla="*/ 0 w 10417"/>
                      <a:gd name="connsiteY3" fmla="*/ 46227 h 49481"/>
                      <a:gd name="connsiteX4" fmla="*/ 0 w 10417"/>
                      <a:gd name="connsiteY4" fmla="*/ 42320 h 49481"/>
                      <a:gd name="connsiteX5" fmla="*/ 4558 w 10417"/>
                      <a:gd name="connsiteY5" fmla="*/ 3906 h 49481"/>
                      <a:gd name="connsiteX6" fmla="*/ 5860 w 10417"/>
                      <a:gd name="connsiteY6" fmla="*/ 1302 h 49481"/>
                      <a:gd name="connsiteX7" fmla="*/ 7813 w 10417"/>
                      <a:gd name="connsiteY7" fmla="*/ 0 h 49481"/>
                      <a:gd name="connsiteX8" fmla="*/ 9766 w 10417"/>
                      <a:gd name="connsiteY8" fmla="*/ 1302 h 49481"/>
                      <a:gd name="connsiteX9" fmla="*/ 10417 w 10417"/>
                      <a:gd name="connsiteY9" fmla="*/ 3906 h 49481"/>
                      <a:gd name="connsiteX10" fmla="*/ 5860 w 10417"/>
                      <a:gd name="connsiteY10" fmla="*/ 42320 h 49481"/>
                      <a:gd name="connsiteX11" fmla="*/ 5860 w 10417"/>
                      <a:gd name="connsiteY11" fmla="*/ 44273 h 49481"/>
                      <a:gd name="connsiteX12" fmla="*/ 6511 w 10417"/>
                      <a:gd name="connsiteY12" fmla="*/ 45575 h 49481"/>
                      <a:gd name="connsiteX13" fmla="*/ 7162 w 10417"/>
                      <a:gd name="connsiteY13" fmla="*/ 46227 h 49481"/>
                      <a:gd name="connsiteX14" fmla="*/ 7162 w 10417"/>
                      <a:gd name="connsiteY14" fmla="*/ 46878 h 49481"/>
                      <a:gd name="connsiteX15" fmla="*/ 6511 w 10417"/>
                      <a:gd name="connsiteY15" fmla="*/ 49482 h 49481"/>
                      <a:gd name="connsiteX16" fmla="*/ 3255 w 10417"/>
                      <a:gd name="connsiteY16" fmla="*/ 49482 h 49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0417" h="49481">
                        <a:moveTo>
                          <a:pt x="3255" y="49482"/>
                        </a:moveTo>
                        <a:cubicBezTo>
                          <a:pt x="2604" y="49482"/>
                          <a:pt x="2604" y="49482"/>
                          <a:pt x="1953" y="49482"/>
                        </a:cubicBezTo>
                        <a:cubicBezTo>
                          <a:pt x="1302" y="49482"/>
                          <a:pt x="1302" y="48831"/>
                          <a:pt x="651" y="48180"/>
                        </a:cubicBezTo>
                        <a:cubicBezTo>
                          <a:pt x="0" y="47529"/>
                          <a:pt x="0" y="46878"/>
                          <a:pt x="0" y="46227"/>
                        </a:cubicBezTo>
                        <a:cubicBezTo>
                          <a:pt x="0" y="44924"/>
                          <a:pt x="0" y="43622"/>
                          <a:pt x="0" y="42320"/>
                        </a:cubicBezTo>
                        <a:lnTo>
                          <a:pt x="4558" y="3906"/>
                        </a:lnTo>
                        <a:cubicBezTo>
                          <a:pt x="4558" y="3255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7813" y="0"/>
                        </a:cubicBezTo>
                        <a:cubicBezTo>
                          <a:pt x="8464" y="0"/>
                          <a:pt x="9115" y="651"/>
                          <a:pt x="9766" y="1302"/>
                        </a:cubicBezTo>
                        <a:cubicBezTo>
                          <a:pt x="10417" y="1953"/>
                          <a:pt x="10417" y="2604"/>
                          <a:pt x="10417" y="3906"/>
                        </a:cubicBezTo>
                        <a:lnTo>
                          <a:pt x="5860" y="42320"/>
                        </a:lnTo>
                        <a:cubicBezTo>
                          <a:pt x="5860" y="42971"/>
                          <a:pt x="5860" y="43622"/>
                          <a:pt x="5860" y="44273"/>
                        </a:cubicBezTo>
                        <a:cubicBezTo>
                          <a:pt x="5860" y="44924"/>
                          <a:pt x="5860" y="44924"/>
                          <a:pt x="6511" y="45575"/>
                        </a:cubicBezTo>
                        <a:cubicBezTo>
                          <a:pt x="6511" y="45575"/>
                          <a:pt x="6511" y="46227"/>
                          <a:pt x="7162" y="46227"/>
                        </a:cubicBezTo>
                        <a:cubicBezTo>
                          <a:pt x="7162" y="46227"/>
                          <a:pt x="7162" y="46878"/>
                          <a:pt x="7162" y="46878"/>
                        </a:cubicBezTo>
                        <a:cubicBezTo>
                          <a:pt x="7162" y="48180"/>
                          <a:pt x="7162" y="48831"/>
                          <a:pt x="6511" y="49482"/>
                        </a:cubicBezTo>
                        <a:cubicBezTo>
                          <a:pt x="5209" y="49482"/>
                          <a:pt x="3906" y="49482"/>
                          <a:pt x="3255" y="4948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4" name="Полилиния: фигура 323">
                    <a:extLst>
                      <a:ext uri="{FF2B5EF4-FFF2-40B4-BE49-F238E27FC236}">
                        <a16:creationId xmlns:a16="http://schemas.microsoft.com/office/drawing/2014/main" id="{EAF24073-6885-56AD-CE4E-84AA0EB760F5}"/>
                      </a:ext>
                    </a:extLst>
                  </p:cNvPr>
                  <p:cNvSpPr/>
                  <p:nvPr/>
                </p:nvSpPr>
                <p:spPr>
                  <a:xfrm>
                    <a:off x="13571547" y="8757280"/>
                    <a:ext cx="10055" cy="50132"/>
                  </a:xfrm>
                  <a:custGeom>
                    <a:avLst/>
                    <a:gdLst>
                      <a:gd name="connsiteX0" fmla="*/ 1953 w 10055"/>
                      <a:gd name="connsiteY0" fmla="*/ 18230 h 50132"/>
                      <a:gd name="connsiteX1" fmla="*/ 3255 w 10055"/>
                      <a:gd name="connsiteY1" fmla="*/ 15626 h 50132"/>
                      <a:gd name="connsiteX2" fmla="*/ 5209 w 10055"/>
                      <a:gd name="connsiteY2" fmla="*/ 14324 h 50132"/>
                      <a:gd name="connsiteX3" fmla="*/ 7162 w 10055"/>
                      <a:gd name="connsiteY3" fmla="*/ 15626 h 50132"/>
                      <a:gd name="connsiteX4" fmla="*/ 7813 w 10055"/>
                      <a:gd name="connsiteY4" fmla="*/ 18230 h 50132"/>
                      <a:gd name="connsiteX5" fmla="*/ 5209 w 10055"/>
                      <a:gd name="connsiteY5" fmla="*/ 42320 h 50132"/>
                      <a:gd name="connsiteX6" fmla="*/ 5209 w 10055"/>
                      <a:gd name="connsiteY6" fmla="*/ 44273 h 50132"/>
                      <a:gd name="connsiteX7" fmla="*/ 5860 w 10055"/>
                      <a:gd name="connsiteY7" fmla="*/ 45575 h 50132"/>
                      <a:gd name="connsiteX8" fmla="*/ 6511 w 10055"/>
                      <a:gd name="connsiteY8" fmla="*/ 46227 h 50132"/>
                      <a:gd name="connsiteX9" fmla="*/ 6511 w 10055"/>
                      <a:gd name="connsiteY9" fmla="*/ 46878 h 50132"/>
                      <a:gd name="connsiteX10" fmla="*/ 5860 w 10055"/>
                      <a:gd name="connsiteY10" fmla="*/ 49482 h 50132"/>
                      <a:gd name="connsiteX11" fmla="*/ 3255 w 10055"/>
                      <a:gd name="connsiteY11" fmla="*/ 50133 h 50132"/>
                      <a:gd name="connsiteX12" fmla="*/ 1953 w 10055"/>
                      <a:gd name="connsiteY12" fmla="*/ 50133 h 50132"/>
                      <a:gd name="connsiteX13" fmla="*/ 651 w 10055"/>
                      <a:gd name="connsiteY13" fmla="*/ 48831 h 50132"/>
                      <a:gd name="connsiteX14" fmla="*/ 0 w 10055"/>
                      <a:gd name="connsiteY14" fmla="*/ 46878 h 50132"/>
                      <a:gd name="connsiteX15" fmla="*/ 0 w 10055"/>
                      <a:gd name="connsiteY15" fmla="*/ 42971 h 50132"/>
                      <a:gd name="connsiteX16" fmla="*/ 1953 w 10055"/>
                      <a:gd name="connsiteY16" fmla="*/ 18230 h 50132"/>
                      <a:gd name="connsiteX17" fmla="*/ 9766 w 10055"/>
                      <a:gd name="connsiteY17" fmla="*/ 4558 h 50132"/>
                      <a:gd name="connsiteX18" fmla="*/ 8464 w 10055"/>
                      <a:gd name="connsiteY18" fmla="*/ 7162 h 50132"/>
                      <a:gd name="connsiteX19" fmla="*/ 5860 w 10055"/>
                      <a:gd name="connsiteY19" fmla="*/ 8464 h 50132"/>
                      <a:gd name="connsiteX20" fmla="*/ 3906 w 10055"/>
                      <a:gd name="connsiteY20" fmla="*/ 7162 h 50132"/>
                      <a:gd name="connsiteX21" fmla="*/ 3255 w 10055"/>
                      <a:gd name="connsiteY21" fmla="*/ 4558 h 50132"/>
                      <a:gd name="connsiteX22" fmla="*/ 4558 w 10055"/>
                      <a:gd name="connsiteY22" fmla="*/ 1302 h 50132"/>
                      <a:gd name="connsiteX23" fmla="*/ 7162 w 10055"/>
                      <a:gd name="connsiteY23" fmla="*/ 0 h 50132"/>
                      <a:gd name="connsiteX24" fmla="*/ 9766 w 10055"/>
                      <a:gd name="connsiteY24" fmla="*/ 1302 h 50132"/>
                      <a:gd name="connsiteX25" fmla="*/ 9766 w 10055"/>
                      <a:gd name="connsiteY25" fmla="*/ 4558 h 5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0055" h="50132">
                        <a:moveTo>
                          <a:pt x="1953" y="18230"/>
                        </a:moveTo>
                        <a:cubicBezTo>
                          <a:pt x="1953" y="17579"/>
                          <a:pt x="2604" y="16277"/>
                          <a:pt x="3255" y="15626"/>
                        </a:cubicBezTo>
                        <a:cubicBezTo>
                          <a:pt x="3906" y="14975"/>
                          <a:pt x="4558" y="14324"/>
                          <a:pt x="5209" y="14324"/>
                        </a:cubicBezTo>
                        <a:cubicBezTo>
                          <a:pt x="5860" y="14324"/>
                          <a:pt x="6511" y="14975"/>
                          <a:pt x="7162" y="15626"/>
                        </a:cubicBezTo>
                        <a:cubicBezTo>
                          <a:pt x="7813" y="16277"/>
                          <a:pt x="7813" y="16928"/>
                          <a:pt x="7813" y="18230"/>
                        </a:cubicBezTo>
                        <a:lnTo>
                          <a:pt x="5209" y="42320"/>
                        </a:lnTo>
                        <a:cubicBezTo>
                          <a:pt x="5209" y="42971"/>
                          <a:pt x="5209" y="43622"/>
                          <a:pt x="5209" y="44273"/>
                        </a:cubicBezTo>
                        <a:cubicBezTo>
                          <a:pt x="5209" y="44924"/>
                          <a:pt x="5209" y="44924"/>
                          <a:pt x="5860" y="45575"/>
                        </a:cubicBezTo>
                        <a:cubicBezTo>
                          <a:pt x="5860" y="45575"/>
                          <a:pt x="5860" y="46227"/>
                          <a:pt x="6511" y="46227"/>
                        </a:cubicBezTo>
                        <a:cubicBezTo>
                          <a:pt x="6511" y="46227"/>
                          <a:pt x="6511" y="46878"/>
                          <a:pt x="6511" y="46878"/>
                        </a:cubicBezTo>
                        <a:cubicBezTo>
                          <a:pt x="6511" y="48180"/>
                          <a:pt x="6511" y="48831"/>
                          <a:pt x="5860" y="49482"/>
                        </a:cubicBezTo>
                        <a:cubicBezTo>
                          <a:pt x="5209" y="50133"/>
                          <a:pt x="4558" y="50133"/>
                          <a:pt x="3255" y="50133"/>
                        </a:cubicBezTo>
                        <a:cubicBezTo>
                          <a:pt x="2604" y="50133"/>
                          <a:pt x="2604" y="50133"/>
                          <a:pt x="1953" y="50133"/>
                        </a:cubicBezTo>
                        <a:cubicBezTo>
                          <a:pt x="1302" y="50133"/>
                          <a:pt x="1302" y="49482"/>
                          <a:pt x="651" y="48831"/>
                        </a:cubicBezTo>
                        <a:cubicBezTo>
                          <a:pt x="0" y="48180"/>
                          <a:pt x="0" y="47529"/>
                          <a:pt x="0" y="46878"/>
                        </a:cubicBezTo>
                        <a:cubicBezTo>
                          <a:pt x="0" y="45575"/>
                          <a:pt x="0" y="44273"/>
                          <a:pt x="0" y="42971"/>
                        </a:cubicBezTo>
                        <a:lnTo>
                          <a:pt x="1953" y="18230"/>
                        </a:lnTo>
                        <a:close/>
                        <a:moveTo>
                          <a:pt x="9766" y="4558"/>
                        </a:moveTo>
                        <a:cubicBezTo>
                          <a:pt x="9766" y="5860"/>
                          <a:pt x="9115" y="6511"/>
                          <a:pt x="8464" y="7162"/>
                        </a:cubicBezTo>
                        <a:cubicBezTo>
                          <a:pt x="7813" y="7813"/>
                          <a:pt x="7162" y="8464"/>
                          <a:pt x="5860" y="8464"/>
                        </a:cubicBezTo>
                        <a:cubicBezTo>
                          <a:pt x="5209" y="8464"/>
                          <a:pt x="3906" y="7813"/>
                          <a:pt x="3906" y="7162"/>
                        </a:cubicBezTo>
                        <a:cubicBezTo>
                          <a:pt x="3255" y="6511"/>
                          <a:pt x="3255" y="5860"/>
                          <a:pt x="3255" y="4558"/>
                        </a:cubicBezTo>
                        <a:cubicBezTo>
                          <a:pt x="3255" y="3255"/>
                          <a:pt x="3906" y="2604"/>
                          <a:pt x="4558" y="1302"/>
                        </a:cubicBezTo>
                        <a:cubicBezTo>
                          <a:pt x="5209" y="651"/>
                          <a:pt x="6511" y="0"/>
                          <a:pt x="7162" y="0"/>
                        </a:cubicBezTo>
                        <a:cubicBezTo>
                          <a:pt x="7813" y="0"/>
                          <a:pt x="9115" y="651"/>
                          <a:pt x="9766" y="1302"/>
                        </a:cubicBezTo>
                        <a:cubicBezTo>
                          <a:pt x="9766" y="2604"/>
                          <a:pt x="10417" y="3255"/>
                          <a:pt x="9766" y="45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5" name="Полилиния: фигура 324">
                    <a:extLst>
                      <a:ext uri="{FF2B5EF4-FFF2-40B4-BE49-F238E27FC236}">
                        <a16:creationId xmlns:a16="http://schemas.microsoft.com/office/drawing/2014/main" id="{A80DE2AB-0D5F-2AC0-472F-D4B7CD313660}"/>
                      </a:ext>
                    </a:extLst>
                  </p:cNvPr>
                  <p:cNvSpPr/>
                  <p:nvPr/>
                </p:nvSpPr>
                <p:spPr>
                  <a:xfrm>
                    <a:off x="13581965" y="8757280"/>
                    <a:ext cx="22787" cy="64456"/>
                  </a:xfrm>
                  <a:custGeom>
                    <a:avLst/>
                    <a:gdLst>
                      <a:gd name="connsiteX0" fmla="*/ 6511 w 22787"/>
                      <a:gd name="connsiteY0" fmla="*/ 13022 h 64456"/>
                      <a:gd name="connsiteX1" fmla="*/ 7813 w 22787"/>
                      <a:gd name="connsiteY1" fmla="*/ 7162 h 64456"/>
                      <a:gd name="connsiteX2" fmla="*/ 10417 w 22787"/>
                      <a:gd name="connsiteY2" fmla="*/ 3255 h 64456"/>
                      <a:gd name="connsiteX3" fmla="*/ 13673 w 22787"/>
                      <a:gd name="connsiteY3" fmla="*/ 651 h 64456"/>
                      <a:gd name="connsiteX4" fmla="*/ 17579 w 22787"/>
                      <a:gd name="connsiteY4" fmla="*/ 0 h 64456"/>
                      <a:gd name="connsiteX5" fmla="*/ 18881 w 22787"/>
                      <a:gd name="connsiteY5" fmla="*/ 0 h 64456"/>
                      <a:gd name="connsiteX6" fmla="*/ 20834 w 22787"/>
                      <a:gd name="connsiteY6" fmla="*/ 651 h 64456"/>
                      <a:gd name="connsiteX7" fmla="*/ 22137 w 22787"/>
                      <a:gd name="connsiteY7" fmla="*/ 1953 h 64456"/>
                      <a:gd name="connsiteX8" fmla="*/ 22788 w 22787"/>
                      <a:gd name="connsiteY8" fmla="*/ 3906 h 64456"/>
                      <a:gd name="connsiteX9" fmla="*/ 21486 w 22787"/>
                      <a:gd name="connsiteY9" fmla="*/ 6511 h 64456"/>
                      <a:gd name="connsiteX10" fmla="*/ 19532 w 22787"/>
                      <a:gd name="connsiteY10" fmla="*/ 7162 h 64456"/>
                      <a:gd name="connsiteX11" fmla="*/ 18230 w 22787"/>
                      <a:gd name="connsiteY11" fmla="*/ 7162 h 64456"/>
                      <a:gd name="connsiteX12" fmla="*/ 16277 w 22787"/>
                      <a:gd name="connsiteY12" fmla="*/ 7162 h 64456"/>
                      <a:gd name="connsiteX13" fmla="*/ 13022 w 22787"/>
                      <a:gd name="connsiteY13" fmla="*/ 9115 h 64456"/>
                      <a:gd name="connsiteX14" fmla="*/ 11719 w 22787"/>
                      <a:gd name="connsiteY14" fmla="*/ 13022 h 64456"/>
                      <a:gd name="connsiteX15" fmla="*/ 11068 w 22787"/>
                      <a:gd name="connsiteY15" fmla="*/ 16928 h 64456"/>
                      <a:gd name="connsiteX16" fmla="*/ 15626 w 22787"/>
                      <a:gd name="connsiteY16" fmla="*/ 16928 h 64456"/>
                      <a:gd name="connsiteX17" fmla="*/ 17579 w 22787"/>
                      <a:gd name="connsiteY17" fmla="*/ 17579 h 64456"/>
                      <a:gd name="connsiteX18" fmla="*/ 18230 w 22787"/>
                      <a:gd name="connsiteY18" fmla="*/ 20183 h 64456"/>
                      <a:gd name="connsiteX19" fmla="*/ 16928 w 22787"/>
                      <a:gd name="connsiteY19" fmla="*/ 22788 h 64456"/>
                      <a:gd name="connsiteX20" fmla="*/ 14975 w 22787"/>
                      <a:gd name="connsiteY20" fmla="*/ 23439 h 64456"/>
                      <a:gd name="connsiteX21" fmla="*/ 10417 w 22787"/>
                      <a:gd name="connsiteY21" fmla="*/ 23439 h 64456"/>
                      <a:gd name="connsiteX22" fmla="*/ 6511 w 22787"/>
                      <a:gd name="connsiteY22" fmla="*/ 60550 h 64456"/>
                      <a:gd name="connsiteX23" fmla="*/ 5209 w 22787"/>
                      <a:gd name="connsiteY23" fmla="*/ 63155 h 64456"/>
                      <a:gd name="connsiteX24" fmla="*/ 2604 w 22787"/>
                      <a:gd name="connsiteY24" fmla="*/ 64457 h 64456"/>
                      <a:gd name="connsiteX25" fmla="*/ 651 w 22787"/>
                      <a:gd name="connsiteY25" fmla="*/ 63155 h 64456"/>
                      <a:gd name="connsiteX26" fmla="*/ 0 w 22787"/>
                      <a:gd name="connsiteY26" fmla="*/ 60550 h 64456"/>
                      <a:gd name="connsiteX27" fmla="*/ 6511 w 22787"/>
                      <a:gd name="connsiteY27" fmla="*/ 13022 h 64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2787" h="64456">
                        <a:moveTo>
                          <a:pt x="6511" y="13022"/>
                        </a:moveTo>
                        <a:cubicBezTo>
                          <a:pt x="6511" y="11068"/>
                          <a:pt x="7162" y="9115"/>
                          <a:pt x="7813" y="7162"/>
                        </a:cubicBezTo>
                        <a:cubicBezTo>
                          <a:pt x="8464" y="5860"/>
                          <a:pt x="9115" y="3906"/>
                          <a:pt x="10417" y="3255"/>
                        </a:cubicBezTo>
                        <a:cubicBezTo>
                          <a:pt x="11719" y="1953"/>
                          <a:pt x="12370" y="1302"/>
                          <a:pt x="13673" y="651"/>
                        </a:cubicBezTo>
                        <a:cubicBezTo>
                          <a:pt x="14975" y="0"/>
                          <a:pt x="16277" y="0"/>
                          <a:pt x="17579" y="0"/>
                        </a:cubicBezTo>
                        <a:cubicBezTo>
                          <a:pt x="17579" y="0"/>
                          <a:pt x="18230" y="0"/>
                          <a:pt x="18881" y="0"/>
                        </a:cubicBezTo>
                        <a:cubicBezTo>
                          <a:pt x="19532" y="0"/>
                          <a:pt x="20183" y="0"/>
                          <a:pt x="20834" y="651"/>
                        </a:cubicBezTo>
                        <a:cubicBezTo>
                          <a:pt x="21486" y="1302"/>
                          <a:pt x="22137" y="1302"/>
                          <a:pt x="22137" y="1953"/>
                        </a:cubicBezTo>
                        <a:cubicBezTo>
                          <a:pt x="22788" y="2604"/>
                          <a:pt x="22788" y="3255"/>
                          <a:pt x="22788" y="3906"/>
                        </a:cubicBezTo>
                        <a:cubicBezTo>
                          <a:pt x="22788" y="5209"/>
                          <a:pt x="22137" y="5860"/>
                          <a:pt x="21486" y="6511"/>
                        </a:cubicBezTo>
                        <a:cubicBezTo>
                          <a:pt x="20834" y="7162"/>
                          <a:pt x="20183" y="7162"/>
                          <a:pt x="19532" y="7162"/>
                        </a:cubicBezTo>
                        <a:cubicBezTo>
                          <a:pt x="18881" y="7162"/>
                          <a:pt x="18230" y="7162"/>
                          <a:pt x="18230" y="7162"/>
                        </a:cubicBezTo>
                        <a:cubicBezTo>
                          <a:pt x="17579" y="7162"/>
                          <a:pt x="16928" y="7162"/>
                          <a:pt x="16277" y="7162"/>
                        </a:cubicBezTo>
                        <a:cubicBezTo>
                          <a:pt x="14975" y="7162"/>
                          <a:pt x="13673" y="7813"/>
                          <a:pt x="13022" y="9115"/>
                        </a:cubicBezTo>
                        <a:cubicBezTo>
                          <a:pt x="12370" y="10417"/>
                          <a:pt x="11719" y="11719"/>
                          <a:pt x="11719" y="13022"/>
                        </a:cubicBezTo>
                        <a:lnTo>
                          <a:pt x="11068" y="16928"/>
                        </a:lnTo>
                        <a:lnTo>
                          <a:pt x="15626" y="16928"/>
                        </a:lnTo>
                        <a:cubicBezTo>
                          <a:pt x="16277" y="16928"/>
                          <a:pt x="16928" y="16928"/>
                          <a:pt x="17579" y="17579"/>
                        </a:cubicBezTo>
                        <a:cubicBezTo>
                          <a:pt x="18230" y="18230"/>
                          <a:pt x="18230" y="18881"/>
                          <a:pt x="18230" y="20183"/>
                        </a:cubicBezTo>
                        <a:cubicBezTo>
                          <a:pt x="18230" y="20834"/>
                          <a:pt x="17579" y="22137"/>
                          <a:pt x="16928" y="22788"/>
                        </a:cubicBezTo>
                        <a:cubicBezTo>
                          <a:pt x="16277" y="23439"/>
                          <a:pt x="15626" y="23439"/>
                          <a:pt x="14975" y="23439"/>
                        </a:cubicBezTo>
                        <a:lnTo>
                          <a:pt x="10417" y="23439"/>
                        </a:lnTo>
                        <a:lnTo>
                          <a:pt x="6511" y="60550"/>
                        </a:lnTo>
                        <a:cubicBezTo>
                          <a:pt x="6511" y="61201"/>
                          <a:pt x="5860" y="62503"/>
                          <a:pt x="5209" y="63155"/>
                        </a:cubicBezTo>
                        <a:cubicBezTo>
                          <a:pt x="4558" y="63806"/>
                          <a:pt x="3907" y="64457"/>
                          <a:pt x="2604" y="64457"/>
                        </a:cubicBezTo>
                        <a:cubicBezTo>
                          <a:pt x="1302" y="64457"/>
                          <a:pt x="651" y="63806"/>
                          <a:pt x="651" y="63155"/>
                        </a:cubicBezTo>
                        <a:cubicBezTo>
                          <a:pt x="0" y="62503"/>
                          <a:pt x="0" y="61852"/>
                          <a:pt x="0" y="60550"/>
                        </a:cubicBezTo>
                        <a:lnTo>
                          <a:pt x="6511" y="1302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6" name="Полилиния: фигура 325">
                    <a:extLst>
                      <a:ext uri="{FF2B5EF4-FFF2-40B4-BE49-F238E27FC236}">
                        <a16:creationId xmlns:a16="http://schemas.microsoft.com/office/drawing/2014/main" id="{814B7411-E9AC-9907-A1A6-01ADE7C4AA74}"/>
                      </a:ext>
                    </a:extLst>
                  </p:cNvPr>
                  <p:cNvSpPr/>
                  <p:nvPr/>
                </p:nvSpPr>
                <p:spPr>
                  <a:xfrm>
                    <a:off x="13603161" y="8771604"/>
                    <a:ext cx="22681" cy="35158"/>
                  </a:xfrm>
                  <a:custGeom>
                    <a:avLst/>
                    <a:gdLst>
                      <a:gd name="connsiteX0" fmla="*/ 10707 w 22681"/>
                      <a:gd name="connsiteY0" fmla="*/ 21486 h 35158"/>
                      <a:gd name="connsiteX1" fmla="*/ 8102 w 22681"/>
                      <a:gd name="connsiteY1" fmla="*/ 21486 h 35158"/>
                      <a:gd name="connsiteX2" fmla="*/ 5498 w 22681"/>
                      <a:gd name="connsiteY2" fmla="*/ 20834 h 35158"/>
                      <a:gd name="connsiteX3" fmla="*/ 4847 w 22681"/>
                      <a:gd name="connsiteY3" fmla="*/ 24090 h 35158"/>
                      <a:gd name="connsiteX4" fmla="*/ 5498 w 22681"/>
                      <a:gd name="connsiteY4" fmla="*/ 27996 h 35158"/>
                      <a:gd name="connsiteX5" fmla="*/ 9404 w 22681"/>
                      <a:gd name="connsiteY5" fmla="*/ 29299 h 35158"/>
                      <a:gd name="connsiteX6" fmla="*/ 12009 w 22681"/>
                      <a:gd name="connsiteY6" fmla="*/ 28647 h 35158"/>
                      <a:gd name="connsiteX7" fmla="*/ 14613 w 22681"/>
                      <a:gd name="connsiteY7" fmla="*/ 27345 h 35158"/>
                      <a:gd name="connsiteX8" fmla="*/ 15264 w 22681"/>
                      <a:gd name="connsiteY8" fmla="*/ 27345 h 35158"/>
                      <a:gd name="connsiteX9" fmla="*/ 15915 w 22681"/>
                      <a:gd name="connsiteY9" fmla="*/ 27345 h 35158"/>
                      <a:gd name="connsiteX10" fmla="*/ 17868 w 22681"/>
                      <a:gd name="connsiteY10" fmla="*/ 28647 h 35158"/>
                      <a:gd name="connsiteX11" fmla="*/ 18520 w 22681"/>
                      <a:gd name="connsiteY11" fmla="*/ 30601 h 35158"/>
                      <a:gd name="connsiteX12" fmla="*/ 17217 w 22681"/>
                      <a:gd name="connsiteY12" fmla="*/ 33205 h 35158"/>
                      <a:gd name="connsiteX13" fmla="*/ 14613 w 22681"/>
                      <a:gd name="connsiteY13" fmla="*/ 34507 h 35158"/>
                      <a:gd name="connsiteX14" fmla="*/ 11358 w 22681"/>
                      <a:gd name="connsiteY14" fmla="*/ 35158 h 35158"/>
                      <a:gd name="connsiteX15" fmla="*/ 8753 w 22681"/>
                      <a:gd name="connsiteY15" fmla="*/ 35158 h 35158"/>
                      <a:gd name="connsiteX16" fmla="*/ 4196 w 22681"/>
                      <a:gd name="connsiteY16" fmla="*/ 34507 h 35158"/>
                      <a:gd name="connsiteX17" fmla="*/ 940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1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0707 w 22681"/>
                      <a:gd name="connsiteY28" fmla="*/ 21486 h 35158"/>
                      <a:gd name="connsiteX29" fmla="*/ 15915 w 22681"/>
                      <a:gd name="connsiteY29" fmla="*/ 11068 h 35158"/>
                      <a:gd name="connsiteX30" fmla="*/ 15264 w 22681"/>
                      <a:gd name="connsiteY30" fmla="*/ 7162 h 35158"/>
                      <a:gd name="connsiteX31" fmla="*/ 12009 w 22681"/>
                      <a:gd name="connsiteY31" fmla="*/ 5860 h 35158"/>
                      <a:gd name="connsiteX32" fmla="*/ 8102 w 22681"/>
                      <a:gd name="connsiteY32" fmla="*/ 7162 h 35158"/>
                      <a:gd name="connsiteX33" fmla="*/ 6149 w 22681"/>
                      <a:gd name="connsiteY33" fmla="*/ 11068 h 35158"/>
                      <a:gd name="connsiteX34" fmla="*/ 6800 w 22681"/>
                      <a:gd name="connsiteY34" fmla="*/ 15626 h 35158"/>
                      <a:gd name="connsiteX35" fmla="*/ 9404 w 22681"/>
                      <a:gd name="connsiteY35" fmla="*/ 15626 h 35158"/>
                      <a:gd name="connsiteX36" fmla="*/ 11358 w 22681"/>
                      <a:gd name="connsiteY36" fmla="*/ 15626 h 35158"/>
                      <a:gd name="connsiteX37" fmla="*/ 14613 w 22681"/>
                      <a:gd name="connsiteY37" fmla="*/ 14324 h 35158"/>
                      <a:gd name="connsiteX38" fmla="*/ 15915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0707" y="21486"/>
                        </a:moveTo>
                        <a:cubicBezTo>
                          <a:pt x="10056" y="21486"/>
                          <a:pt x="9404" y="21486"/>
                          <a:pt x="8102" y="21486"/>
                        </a:cubicBezTo>
                        <a:cubicBezTo>
                          <a:pt x="7451" y="21486"/>
                          <a:pt x="6800" y="21486"/>
                          <a:pt x="5498" y="20834"/>
                        </a:cubicBezTo>
                        <a:lnTo>
                          <a:pt x="4847" y="24090"/>
                        </a:lnTo>
                        <a:cubicBezTo>
                          <a:pt x="4847" y="25392"/>
                          <a:pt x="4847" y="26694"/>
                          <a:pt x="5498" y="27996"/>
                        </a:cubicBezTo>
                        <a:cubicBezTo>
                          <a:pt x="6149" y="28647"/>
                          <a:pt x="7451" y="29299"/>
                          <a:pt x="9404" y="29299"/>
                        </a:cubicBezTo>
                        <a:cubicBezTo>
                          <a:pt x="10707" y="29299"/>
                          <a:pt x="11358" y="29299"/>
                          <a:pt x="12009" y="28647"/>
                        </a:cubicBezTo>
                        <a:cubicBezTo>
                          <a:pt x="12660" y="28647"/>
                          <a:pt x="13962" y="27996"/>
                          <a:pt x="14613" y="27345"/>
                        </a:cubicBezTo>
                        <a:cubicBezTo>
                          <a:pt x="14613" y="27345"/>
                          <a:pt x="14613" y="27345"/>
                          <a:pt x="15264" y="27345"/>
                        </a:cubicBezTo>
                        <a:cubicBezTo>
                          <a:pt x="15264" y="27345"/>
                          <a:pt x="15915" y="27345"/>
                          <a:pt x="15915" y="27345"/>
                        </a:cubicBezTo>
                        <a:cubicBezTo>
                          <a:pt x="16566" y="27345"/>
                          <a:pt x="17217" y="27996"/>
                          <a:pt x="17868" y="28647"/>
                        </a:cubicBezTo>
                        <a:cubicBezTo>
                          <a:pt x="18520" y="29299"/>
                          <a:pt x="18520" y="29950"/>
                          <a:pt x="18520" y="30601"/>
                        </a:cubicBezTo>
                        <a:cubicBezTo>
                          <a:pt x="18520" y="31903"/>
                          <a:pt x="17868" y="32554"/>
                          <a:pt x="17217" y="33205"/>
                        </a:cubicBezTo>
                        <a:cubicBezTo>
                          <a:pt x="16566" y="33856"/>
                          <a:pt x="15264" y="34507"/>
                          <a:pt x="14613" y="34507"/>
                        </a:cubicBezTo>
                        <a:cubicBezTo>
                          <a:pt x="13311" y="35158"/>
                          <a:pt x="12660" y="35158"/>
                          <a:pt x="11358" y="35158"/>
                        </a:cubicBezTo>
                        <a:cubicBezTo>
                          <a:pt x="10056" y="35158"/>
                          <a:pt x="9404" y="35158"/>
                          <a:pt x="8753" y="35158"/>
                        </a:cubicBezTo>
                        <a:cubicBezTo>
                          <a:pt x="6800" y="35158"/>
                          <a:pt x="5498" y="35158"/>
                          <a:pt x="4196" y="34507"/>
                        </a:cubicBezTo>
                        <a:cubicBezTo>
                          <a:pt x="2894" y="33856"/>
                          <a:pt x="2243" y="33205"/>
                          <a:pt x="940" y="31903"/>
                        </a:cubicBezTo>
                        <a:cubicBezTo>
                          <a:pt x="-362" y="30601"/>
                          <a:pt x="289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1" y="11719"/>
                        </a:lnTo>
                        <a:cubicBezTo>
                          <a:pt x="1591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6566" y="20834"/>
                          <a:pt x="13962" y="21486"/>
                          <a:pt x="10707" y="21486"/>
                        </a:cubicBezTo>
                        <a:close/>
                        <a:moveTo>
                          <a:pt x="15915" y="11068"/>
                        </a:moveTo>
                        <a:cubicBezTo>
                          <a:pt x="15915" y="9115"/>
                          <a:pt x="15915" y="7813"/>
                          <a:pt x="15264" y="7162"/>
                        </a:cubicBezTo>
                        <a:cubicBezTo>
                          <a:pt x="14613" y="6511"/>
                          <a:pt x="13962" y="5860"/>
                          <a:pt x="12009" y="5860"/>
                        </a:cubicBezTo>
                        <a:cubicBezTo>
                          <a:pt x="10707" y="5860"/>
                          <a:pt x="9404" y="6511"/>
                          <a:pt x="8102" y="7162"/>
                        </a:cubicBezTo>
                        <a:cubicBezTo>
                          <a:pt x="7451" y="7813"/>
                          <a:pt x="6800" y="9115"/>
                          <a:pt x="6149" y="11068"/>
                        </a:cubicBezTo>
                        <a:lnTo>
                          <a:pt x="6800" y="15626"/>
                        </a:lnTo>
                        <a:cubicBezTo>
                          <a:pt x="7451" y="15626"/>
                          <a:pt x="8753" y="15626"/>
                          <a:pt x="9404" y="15626"/>
                        </a:cubicBezTo>
                        <a:cubicBezTo>
                          <a:pt x="10056" y="15626"/>
                          <a:pt x="10707" y="15626"/>
                          <a:pt x="11358" y="15626"/>
                        </a:cubicBezTo>
                        <a:cubicBezTo>
                          <a:pt x="12660" y="15626"/>
                          <a:pt x="13962" y="14975"/>
                          <a:pt x="14613" y="14324"/>
                        </a:cubicBezTo>
                        <a:cubicBezTo>
                          <a:pt x="15264" y="13673"/>
                          <a:pt x="15915" y="12370"/>
                          <a:pt x="15915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237" name="Рисунок 4">
              <a:extLst>
                <a:ext uri="{FF2B5EF4-FFF2-40B4-BE49-F238E27FC236}">
                  <a16:creationId xmlns:a16="http://schemas.microsoft.com/office/drawing/2014/main" id="{F8EEDF84-18AE-84EF-FCF7-4506C11947D9}"/>
                </a:ext>
              </a:extLst>
            </p:cNvPr>
            <p:cNvGrpSpPr/>
            <p:nvPr/>
          </p:nvGrpSpPr>
          <p:grpSpPr>
            <a:xfrm>
              <a:off x="52379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277" name="Рисунок 4">
                <a:extLst>
                  <a:ext uri="{FF2B5EF4-FFF2-40B4-BE49-F238E27FC236}">
                    <a16:creationId xmlns:a16="http://schemas.microsoft.com/office/drawing/2014/main" id="{5AB646E2-43A3-D3C6-2BAA-33FFCE1A731A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309" name="Полилиния: фигура 308">
                  <a:extLst>
                    <a:ext uri="{FF2B5EF4-FFF2-40B4-BE49-F238E27FC236}">
                      <a16:creationId xmlns:a16="http://schemas.microsoft.com/office/drawing/2014/main" id="{E44E8BC0-990F-1E1D-8FF5-845B5E248180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" name="Полилиния: фигура 309">
                  <a:extLst>
                    <a:ext uri="{FF2B5EF4-FFF2-40B4-BE49-F238E27FC236}">
                      <a16:creationId xmlns:a16="http://schemas.microsoft.com/office/drawing/2014/main" id="{E2020EE1-B1A9-E120-AC31-3A1E177E0176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79" name="Рисунок 4">
                <a:extLst>
                  <a:ext uri="{FF2B5EF4-FFF2-40B4-BE49-F238E27FC236}">
                    <a16:creationId xmlns:a16="http://schemas.microsoft.com/office/drawing/2014/main" id="{BE0C9382-6643-DDC5-CC0F-E93D9311AC3E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300" name="Полилиния: фигура 299">
                  <a:extLst>
                    <a:ext uri="{FF2B5EF4-FFF2-40B4-BE49-F238E27FC236}">
                      <a16:creationId xmlns:a16="http://schemas.microsoft.com/office/drawing/2014/main" id="{54758D53-1152-3319-828F-4DB901B3E41C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" name="Полилиния: фигура 300">
                  <a:extLst>
                    <a:ext uri="{FF2B5EF4-FFF2-40B4-BE49-F238E27FC236}">
                      <a16:creationId xmlns:a16="http://schemas.microsoft.com/office/drawing/2014/main" id="{89ED06EF-0234-9ACE-FEB3-17BDE72402EA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" name="Полилиния: фигура 301">
                  <a:extLst>
                    <a:ext uri="{FF2B5EF4-FFF2-40B4-BE49-F238E27FC236}">
                      <a16:creationId xmlns:a16="http://schemas.microsoft.com/office/drawing/2014/main" id="{2EEF75A1-3AD2-C249-0436-5652EC8F1431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" name="Полилиния: фигура 302">
                  <a:extLst>
                    <a:ext uri="{FF2B5EF4-FFF2-40B4-BE49-F238E27FC236}">
                      <a16:creationId xmlns:a16="http://schemas.microsoft.com/office/drawing/2014/main" id="{EAE0E5E2-7F19-C526-F740-2C7A87FFD107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" name="Полилиния: фигура 303">
                  <a:extLst>
                    <a:ext uri="{FF2B5EF4-FFF2-40B4-BE49-F238E27FC236}">
                      <a16:creationId xmlns:a16="http://schemas.microsoft.com/office/drawing/2014/main" id="{2EA792FC-1BC8-46F3-EF20-9ABDDDCFEADD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" name="Полилиния: фигура 304">
                  <a:extLst>
                    <a:ext uri="{FF2B5EF4-FFF2-40B4-BE49-F238E27FC236}">
                      <a16:creationId xmlns:a16="http://schemas.microsoft.com/office/drawing/2014/main" id="{59C9041F-E4AF-6056-F8D9-577DDED8DB1B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" name="Полилиния: фигура 305">
                  <a:extLst>
                    <a:ext uri="{FF2B5EF4-FFF2-40B4-BE49-F238E27FC236}">
                      <a16:creationId xmlns:a16="http://schemas.microsoft.com/office/drawing/2014/main" id="{93A6B67D-7126-F934-B613-89BA1E49DDCC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" name="Полилиния: фигура 306">
                  <a:extLst>
                    <a:ext uri="{FF2B5EF4-FFF2-40B4-BE49-F238E27FC236}">
                      <a16:creationId xmlns:a16="http://schemas.microsoft.com/office/drawing/2014/main" id="{59384282-0B51-9A57-2EF3-3FDE5A5D1D38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" name="Полилиния: фигура 307">
                  <a:extLst>
                    <a:ext uri="{FF2B5EF4-FFF2-40B4-BE49-F238E27FC236}">
                      <a16:creationId xmlns:a16="http://schemas.microsoft.com/office/drawing/2014/main" id="{F55765EA-1895-CA34-C02D-495BB15150E9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80" name="Рисунок 4">
                <a:extLst>
                  <a:ext uri="{FF2B5EF4-FFF2-40B4-BE49-F238E27FC236}">
                    <a16:creationId xmlns:a16="http://schemas.microsoft.com/office/drawing/2014/main" id="{C0FF37FA-B224-4F57-4FCB-E69A34FB5F2C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281" name="Рисунок 4">
                  <a:extLst>
                    <a:ext uri="{FF2B5EF4-FFF2-40B4-BE49-F238E27FC236}">
                      <a16:creationId xmlns:a16="http://schemas.microsoft.com/office/drawing/2014/main" id="{85B3D845-5AA1-CF70-9B5F-EE1ED31064B8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287" name="Полилиния: фигура 286">
                    <a:extLst>
                      <a:ext uri="{FF2B5EF4-FFF2-40B4-BE49-F238E27FC236}">
                        <a16:creationId xmlns:a16="http://schemas.microsoft.com/office/drawing/2014/main" id="{5AFC909C-2046-CFE3-09F8-B35AD03D746B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8" name="Полилиния: фигура 287">
                    <a:extLst>
                      <a:ext uri="{FF2B5EF4-FFF2-40B4-BE49-F238E27FC236}">
                        <a16:creationId xmlns:a16="http://schemas.microsoft.com/office/drawing/2014/main" id="{82683DBD-0E41-5465-3DC1-74BAEB931244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9" name="Полилиния: фигура 288">
                    <a:extLst>
                      <a:ext uri="{FF2B5EF4-FFF2-40B4-BE49-F238E27FC236}">
                        <a16:creationId xmlns:a16="http://schemas.microsoft.com/office/drawing/2014/main" id="{AEF561E5-7A5F-CF46-384D-DBAC7A801EA8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0" name="Полилиния: фигура 289">
                    <a:extLst>
                      <a:ext uri="{FF2B5EF4-FFF2-40B4-BE49-F238E27FC236}">
                        <a16:creationId xmlns:a16="http://schemas.microsoft.com/office/drawing/2014/main" id="{827FB8A6-BB7C-532C-4E38-5B6A675D76B6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1" name="Полилиния: фигура 290">
                    <a:extLst>
                      <a:ext uri="{FF2B5EF4-FFF2-40B4-BE49-F238E27FC236}">
                        <a16:creationId xmlns:a16="http://schemas.microsoft.com/office/drawing/2014/main" id="{D8A09A38-4DB5-11AC-216B-A474CE1658E3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2" name="Полилиния: фигура 291">
                    <a:extLst>
                      <a:ext uri="{FF2B5EF4-FFF2-40B4-BE49-F238E27FC236}">
                        <a16:creationId xmlns:a16="http://schemas.microsoft.com/office/drawing/2014/main" id="{010626FC-F72A-A84C-7234-F2D0451D8B41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3" name="Полилиния: фигура 292">
                    <a:extLst>
                      <a:ext uri="{FF2B5EF4-FFF2-40B4-BE49-F238E27FC236}">
                        <a16:creationId xmlns:a16="http://schemas.microsoft.com/office/drawing/2014/main" id="{F4FF8DE8-D2C7-4A0C-56D3-E67EAB32A21E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4" name="Полилиния: фигура 293">
                    <a:extLst>
                      <a:ext uri="{FF2B5EF4-FFF2-40B4-BE49-F238E27FC236}">
                        <a16:creationId xmlns:a16="http://schemas.microsoft.com/office/drawing/2014/main" id="{D3789E34-AD14-6F27-96C2-06FB56148D4B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5" name="Полилиния: фигура 294">
                    <a:extLst>
                      <a:ext uri="{FF2B5EF4-FFF2-40B4-BE49-F238E27FC236}">
                        <a16:creationId xmlns:a16="http://schemas.microsoft.com/office/drawing/2014/main" id="{940AB1F2-4909-6E85-EAF0-40677B119EC9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6" name="Полилиния: фигура 295">
                    <a:extLst>
                      <a:ext uri="{FF2B5EF4-FFF2-40B4-BE49-F238E27FC236}">
                        <a16:creationId xmlns:a16="http://schemas.microsoft.com/office/drawing/2014/main" id="{FF27D399-139A-B42B-BB3A-C35DA4EF979B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7" name="Полилиния: фигура 296">
                    <a:extLst>
                      <a:ext uri="{FF2B5EF4-FFF2-40B4-BE49-F238E27FC236}">
                        <a16:creationId xmlns:a16="http://schemas.microsoft.com/office/drawing/2014/main" id="{E1A50A2C-8EF4-65DF-65BB-7379C24D575D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8" name="Полилиния: фигура 297">
                    <a:extLst>
                      <a:ext uri="{FF2B5EF4-FFF2-40B4-BE49-F238E27FC236}">
                        <a16:creationId xmlns:a16="http://schemas.microsoft.com/office/drawing/2014/main" id="{DF91E208-ADE1-01AA-3237-A1B7A593AE92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9" name="Полилиния: фигура 298">
                    <a:extLst>
                      <a:ext uri="{FF2B5EF4-FFF2-40B4-BE49-F238E27FC236}">
                        <a16:creationId xmlns:a16="http://schemas.microsoft.com/office/drawing/2014/main" id="{A50F7FA2-D41C-488C-444B-332AFF773385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82" name="Рисунок 4">
                  <a:extLst>
                    <a:ext uri="{FF2B5EF4-FFF2-40B4-BE49-F238E27FC236}">
                      <a16:creationId xmlns:a16="http://schemas.microsoft.com/office/drawing/2014/main" id="{C5D1FD08-31AA-0E05-F258-1438D66991FC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283" name="Полилиния: фигура 282">
                    <a:extLst>
                      <a:ext uri="{FF2B5EF4-FFF2-40B4-BE49-F238E27FC236}">
                        <a16:creationId xmlns:a16="http://schemas.microsoft.com/office/drawing/2014/main" id="{D2BC4F4E-6355-0148-F486-781B50FABC58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4" name="Полилиния: фигура 283">
                    <a:extLst>
                      <a:ext uri="{FF2B5EF4-FFF2-40B4-BE49-F238E27FC236}">
                        <a16:creationId xmlns:a16="http://schemas.microsoft.com/office/drawing/2014/main" id="{979E4210-9FD1-8B7C-534E-E1E90832EB56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pic>
        <p:nvPicPr>
          <p:cNvPr id="101" name="Рисунок 100">
            <a:extLst>
              <a:ext uri="{FF2B5EF4-FFF2-40B4-BE49-F238E27FC236}">
                <a16:creationId xmlns:a16="http://schemas.microsoft.com/office/drawing/2014/main" id="{4F1B626E-B6D4-4349-B3A3-7011B0EC2B2B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396" t="20918" r="23170" b="5016"/>
          <a:stretch/>
        </p:blipFill>
        <p:spPr>
          <a:xfrm>
            <a:off x="1427956" y="4577660"/>
            <a:ext cx="5685537" cy="4483672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6906963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TextBox 137">
            <a:extLst>
              <a:ext uri="{FF2B5EF4-FFF2-40B4-BE49-F238E27FC236}">
                <a16:creationId xmlns:a16="http://schemas.microsoft.com/office/drawing/2014/main" id="{2819E61D-8A84-DE72-4900-3128E85DB08A}"/>
              </a:ext>
            </a:extLst>
          </p:cNvPr>
          <p:cNvSpPr txBox="1"/>
          <p:nvPr/>
        </p:nvSpPr>
        <p:spPr>
          <a:xfrm>
            <a:off x="9733756" y="7023100"/>
            <a:ext cx="2438400" cy="18662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ru-RU" dirty="0"/>
          </a:p>
        </p:txBody>
      </p:sp>
      <p:sp>
        <p:nvSpPr>
          <p:cNvPr id="2" name="Прямоугольник 1">
            <a:hlinkClick r:id="rId2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0BAF45FE-0095-E47D-BA7C-A323FAE75706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Прямоугольник 2">
            <a:hlinkClick r:id="rId2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C61B15C5-EC5B-4176-0C7D-004B9A382729}"/>
              </a:ext>
            </a:extLst>
          </p:cNvPr>
          <p:cNvSpPr/>
          <p:nvPr/>
        </p:nvSpPr>
        <p:spPr>
          <a:xfrm>
            <a:off x="16113269" y="99502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2D1D014-1EB6-C713-5DAB-9AD70BC53CFC}"/>
              </a:ext>
            </a:extLst>
          </p:cNvPr>
          <p:cNvSpPr txBox="1"/>
          <p:nvPr/>
        </p:nvSpPr>
        <p:spPr>
          <a:xfrm>
            <a:off x="1199356" y="2851747"/>
            <a:ext cx="8428530" cy="29369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dirty="0">
                <a:ea typeface="Verdana" panose="020B0604030504040204" pitchFamily="34" charset="0"/>
              </a:rPr>
              <a:t>Северная Италия – регион инновационного подхода </a:t>
            </a:r>
            <a:br>
              <a:rPr lang="en-US" sz="2400" dirty="0">
                <a:ea typeface="Verdana" panose="020B0604030504040204" pitchFamily="34" charset="0"/>
              </a:rPr>
            </a:br>
            <a:r>
              <a:rPr lang="ru-RU" sz="2400" dirty="0">
                <a:ea typeface="Verdana" panose="020B0604030504040204" pitchFamily="34" charset="0"/>
              </a:rPr>
              <a:t>и высоких технологий в промышленности. Она внесла бесценный новаторский вклад в сферу энергоснабжения бесперебойным производством и поставками оборудования, в том числе и аккумуляторных батарей разных типов, под вновь возникающие и постоянно увеличивающиеся потребности индустрии.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9CBC88E-050E-B28F-348E-A7238F0DCE57}"/>
              </a:ext>
            </a:extLst>
          </p:cNvPr>
          <p:cNvSpPr txBox="1"/>
          <p:nvPr/>
        </p:nvSpPr>
        <p:spPr>
          <a:xfrm>
            <a:off x="1199356" y="5788705"/>
            <a:ext cx="8428530" cy="29369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dirty="0">
                <a:ea typeface="Verdana" panose="020B0604030504040204" pitchFamily="34" charset="0"/>
              </a:rPr>
              <a:t>Известные всему миру марки электродвигателей </a:t>
            </a:r>
            <a:br>
              <a:rPr lang="en-US" sz="2400" dirty="0">
                <a:ea typeface="Verdana" panose="020B0604030504040204" pitchFamily="34" charset="0"/>
              </a:rPr>
            </a:br>
            <a:r>
              <a:rPr lang="ru-RU" sz="2400" dirty="0">
                <a:ea typeface="Verdana" panose="020B0604030504040204" pitchFamily="34" charset="0"/>
              </a:rPr>
              <a:t>и электрогенераторов, аппаратуры для электрохимических процессов, высококачественной электроники, бытовых приборов и даже спецоборудования для выработки электроэнергии – являются отражением высочайшего уровня запросов </a:t>
            </a:r>
            <a:br>
              <a:rPr lang="en-US" sz="2400" dirty="0">
                <a:ea typeface="Verdana" panose="020B0604030504040204" pitchFamily="34" charset="0"/>
              </a:rPr>
            </a:br>
            <a:r>
              <a:rPr lang="ru-RU" sz="2400" dirty="0">
                <a:ea typeface="Verdana" panose="020B0604030504040204" pitchFamily="34" charset="0"/>
              </a:rPr>
              <a:t>и</a:t>
            </a:r>
            <a:r>
              <a:rPr lang="en-US" sz="2400" dirty="0">
                <a:ea typeface="Verdana" panose="020B0604030504040204" pitchFamily="34" charset="0"/>
              </a:rPr>
              <a:t> </a:t>
            </a:r>
            <a:r>
              <a:rPr lang="ru-RU" sz="2400" dirty="0">
                <a:ea typeface="Verdana" panose="020B0604030504040204" pitchFamily="34" charset="0"/>
              </a:rPr>
              <a:t>амбициозности поставленных задач. </a:t>
            </a:r>
          </a:p>
        </p:txBody>
      </p: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E180C3C9-26A7-C6C6-589E-065A268182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410156" y="6489700"/>
            <a:ext cx="6752823" cy="4776734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  <p:sp>
        <p:nvSpPr>
          <p:cNvPr id="11" name="Заголовок 10">
            <a:extLst>
              <a:ext uri="{FF2B5EF4-FFF2-40B4-BE49-F238E27FC236}">
                <a16:creationId xmlns:a16="http://schemas.microsoft.com/office/drawing/2014/main" id="{4FD8DD89-ED36-23F3-E535-A9156FAE5DE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Бренд</a:t>
            </a:r>
          </a:p>
        </p:txBody>
      </p:sp>
      <p:sp>
        <p:nvSpPr>
          <p:cNvPr id="13" name="Рисунок 12">
            <a:extLst>
              <a:ext uri="{FF2B5EF4-FFF2-40B4-BE49-F238E27FC236}">
                <a16:creationId xmlns:a16="http://schemas.microsoft.com/office/drawing/2014/main" id="{B3C68769-62BF-949C-5564-431433E9AB53}"/>
              </a:ext>
            </a:extLst>
          </p:cNvPr>
          <p:cNvSpPr/>
          <p:nvPr/>
        </p:nvSpPr>
        <p:spPr>
          <a:xfrm>
            <a:off x="9724845" y="-2349500"/>
            <a:ext cx="8924311" cy="11125200"/>
          </a:xfrm>
          <a:custGeom>
            <a:avLst/>
            <a:gdLst>
              <a:gd name="connsiteX0" fmla="*/ 0 w 10593971"/>
              <a:gd name="connsiteY0" fmla="*/ 4087156 h 13206627"/>
              <a:gd name="connsiteX1" fmla="*/ 6233590 w 10593971"/>
              <a:gd name="connsiteY1" fmla="*/ 6545903 h 13206627"/>
              <a:gd name="connsiteX2" fmla="*/ 6233590 w 10593971"/>
              <a:gd name="connsiteY2" fmla="*/ 6659777 h 13206627"/>
              <a:gd name="connsiteX3" fmla="*/ 0 w 10593971"/>
              <a:gd name="connsiteY3" fmla="*/ 9118523 h 13206627"/>
              <a:gd name="connsiteX4" fmla="*/ 0 w 10593971"/>
              <a:gd name="connsiteY4" fmla="*/ 13206628 h 13206627"/>
              <a:gd name="connsiteX5" fmla="*/ 10593971 w 10593971"/>
              <a:gd name="connsiteY5" fmla="*/ 8202781 h 13206627"/>
              <a:gd name="connsiteX6" fmla="*/ 10593971 w 10593971"/>
              <a:gd name="connsiteY6" fmla="*/ 5002899 h 13206627"/>
              <a:gd name="connsiteX7" fmla="*/ 0 w 10593971"/>
              <a:gd name="connsiteY7" fmla="*/ 0 h 13206627"/>
              <a:gd name="connsiteX8" fmla="*/ 0 w 10593971"/>
              <a:gd name="connsiteY8" fmla="*/ 4087156 h 13206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93971" h="13206627">
                <a:moveTo>
                  <a:pt x="0" y="4087156"/>
                </a:moveTo>
                <a:lnTo>
                  <a:pt x="6233590" y="6545903"/>
                </a:lnTo>
                <a:lnTo>
                  <a:pt x="6233590" y="6659777"/>
                </a:lnTo>
                <a:lnTo>
                  <a:pt x="0" y="9118523"/>
                </a:lnTo>
                <a:lnTo>
                  <a:pt x="0" y="13206628"/>
                </a:lnTo>
                <a:lnTo>
                  <a:pt x="10593971" y="8202781"/>
                </a:lnTo>
                <a:lnTo>
                  <a:pt x="10593971" y="5002899"/>
                </a:lnTo>
                <a:lnTo>
                  <a:pt x="0" y="0"/>
                </a:lnTo>
                <a:lnTo>
                  <a:pt x="0" y="4087156"/>
                </a:lnTo>
                <a:close/>
              </a:path>
            </a:pathLst>
          </a:custGeom>
          <a:blipFill dpi="0" rotWithShape="1">
            <a:blip r:embed="rId4"/>
            <a:srcRect/>
            <a:stretch>
              <a:fillRect/>
            </a:stretch>
          </a:blipFill>
          <a:ln w="1185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61488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6FA91F-8E50-FF76-0C61-ECA1584039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2C3F29B9-5CAC-1D05-3AE8-F19DA4FB288B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46EF1BA-6EAE-EB54-BBDF-902778EA967E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366D47B-26A1-A30A-E0CC-18EFC871118B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E428513-F55D-7057-A1BE-12551C590C89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BE06582-9C1C-5A07-5E15-868891518BCC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BF6DC26-ADDD-7499-17CB-CCE9D4692A74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EB89A6C-81F2-B98D-153A-5E588BF83F10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C638777-D52F-CBAC-C9E8-FA0A43F69AEA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51F98FE-0450-5C28-6D86-93F17C32F5C4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68D283C-9152-1EAF-43E1-D6E9CE5EED44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D83F9F5-F594-ECD0-0857-E09F7898764C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97F63A1-236A-6F78-0654-02BD0030EE20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02C72EE-A0A7-1434-EF5C-843B1067AF2C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EC4E5061-D94F-CA9F-DBC4-6745C87A74AA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93F92F1F-5ED3-9C51-6011-C2685FBAEC6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F4EF2E3B-4186-B7CF-427A-743654C3C3B6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D9765D06-EC21-3FF6-0BA9-6E647CCA28E7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ADDED74B-0CD7-AB3B-457D-B08553A4A12A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A0F6A33D-2FFD-D522-FC28-7FFA5B95D242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486AD70-4E18-D511-9D8E-59D7C2032CB7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BE23507C-0446-C225-C9A3-57D3AE5C7C53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15D1D6EF-2EC0-EB59-1471-2BF6BB34F7D4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17ACEF0F-1E4E-B858-5679-8BFD6BFF2405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4415FF65-8B06-4A0B-791E-3549A957A2C6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54E0C800-3B81-6F1B-1553-1D4BCDD69939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54BD79FF-438D-B360-0DBE-44F1AD6211D9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80DEC76A-2CCF-4A0B-FF12-72FADF82CA07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ED29D492-9D05-C968-5C3C-8DB15F308751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888EA76-74E3-2E03-3DD8-C8E99DFB78E1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B0C3B4D2-E832-F418-3430-42193558F93B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A21CD8F4-8C79-59A2-DEBD-93B14718139C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099A3B72-D3B8-3BCD-DFDC-D9477EDC66BE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A6ECE259-BAF9-11B6-5950-E50BFF412F7D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F757ED14-1FC9-20CF-8798-BB99FBBF9591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759AFF68-BB41-F120-AEC2-EC8BBF967E28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FACA6383-B792-34BA-D19C-9439F3A83805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DA4D0818-817D-FF6E-6DB1-DC0169DE6E78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C662D69C-637C-4C5B-4934-E324F5E22586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E2FAED16-654D-64F4-5135-00B131A717BF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320F460C-96A5-56E1-E289-18D98F0CA885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3D66F84-2B16-7A63-9606-4CBFAD22603E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D55F9148-D993-FC80-75AB-9059127830E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EB44F4C5-3449-B20E-656A-0BE659C71CD5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8FB78BAA-16FE-83DC-4222-43E91D466E88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A2BEB8CE-2A44-C228-5030-0B1527C26865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533ABCCA-6E43-5EAE-E920-CE9133182952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34CA24CB-F148-CA1F-2FF3-863121F46802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1C150632-5FD1-8E29-F15D-D9215D43F7ED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360D3C6B-CACB-FA77-0483-99EAEAA2A1B9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4DC232D8-1A72-4D1D-3C51-679B4A36E21C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4C30036C-A59E-85E6-4945-CBB07C4D67AD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EC22B935-35D7-FEFA-57BB-B33E97D0A6BA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CB8F6A3E-D5EB-81EE-CC4B-238A5AEE8570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1F31EFB4-615B-E221-7CD4-91D851484F54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A9D18CCF-468A-8599-8B4E-7148E1317D9E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BAA1EC8A-4791-998E-722E-AD0AC4DE4383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A98595E5-1919-C5DA-5D5F-A7F90BA9344E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D98F1B6-103E-0C7D-DBAC-35B14D362981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3BDBC844-0244-142B-B787-9E9A874C4BEB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458B2274-8915-3861-6002-A0D976090ADF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D38F19A4-E5F8-DFF9-DA8F-B0A6EF871B2B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5AC5DA58-190E-3EF1-CFF6-C7DDD959D3D5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A2E77680-DBD3-08CD-234B-9242DB9639B2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890D3688-9299-EBA6-8200-890CC702AC02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EE31FD65-3697-039B-C464-4848A7625B7A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DE1A4E71-F083-9FB4-7C48-937D5D163BC0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E28B0DBA-6900-A6FA-9CA0-48311FAA6A2B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3799DBF0-FC62-046B-D0EA-F6AAF6B6D7CB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D46445D2-A013-FD74-7BBE-913276FE87B6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6F772435-1569-DB90-1541-AE01158723A7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E4A43BFA-A692-426B-898D-7469A7BE5EEB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8707AA9E-7627-86CB-BF92-799B8CEC95A4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20F588FF-DDF0-C97D-51A3-735E1EE57993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A2358C50-A1C2-C3F9-AB42-181646AC96BF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4735714-4E4B-AEB6-E477-1461B8DB14FE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B5B919F1-DE6A-E393-6357-6E3FC1C881A9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37D4139E-7E30-234C-CB9E-34CA0C222320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D88F71A9-D0B6-20D9-328A-754150D54795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9A06885D-E2F1-B840-B261-F2DCF4DD5CBA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EE59F281-BA57-610A-7E7F-E5669A74C3DE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88FABB5A-87BB-8AC5-C7F6-140DDD589D69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CF7F4496-F6B1-F224-02E3-638D42074F6A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9DF657FB-32D6-DC61-4F1B-EF70051F08A6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1C54646F-B220-59B2-6621-F3BA375A1D48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43272D62-7184-06BD-BA7C-D1664796DABC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2C18DAE6-0D2B-7B76-D7C0-51A8D6431A5D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981C13A7-CE87-2DB2-4799-6B4FCEE0EFA8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531B49A0-7875-4C5D-3800-3825075992D1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2D991627-EC1F-B0FB-3E5E-202D8581A13C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8E53751C-F840-FE9E-130A-23461D45D655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D9047B3F-DAF7-CA3C-4D8E-0B428D667A5B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6D4D6446-8658-9B79-B5BE-2C5EBCF17B9F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F5507638-1EEE-A445-12BD-B61E18FBCACC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9207033B-08EC-2B97-302E-7099EEEDD9FD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FA6E334A-F347-080A-93CF-F8AC5D62ADCC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4145678C-1C02-B54A-8B47-0839B33B62F4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C80173AC-4C42-0D2C-09AE-13478FB90D04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CE1FEE40-D3A3-00E4-554A-0357495FE8CE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890E28C7-7376-4907-9161-8E78101599E7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D406E32B-9714-AB7C-A758-D253615E6E7A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94F4DABB-D1CD-4475-0956-916B75CEFD25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511F1542-EB88-AF0F-9435-EC76969DD84E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944191CD-9DB6-5EDE-BB77-8438410F5A50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78BB5212-D541-6680-0AB9-E9E72B97F7CA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BC70A61C-2D52-8897-B570-4F913B6A4AD6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2F654B99-312B-F8D1-2260-4A6DBA97A0C5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6D8F18F1-88DF-0B20-3EEF-C2669F2E6D70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0F2E6433-7EB5-0270-9784-840E4CAB8E56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5B2EA53C-3C4A-BA95-3296-526781CF1FF5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2307BA7C-50D8-9DC9-40F0-6B4241947AC4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34281009-EE42-AB6E-3CCE-8D7ADC717EA6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7F8ED891-8072-D836-931F-3761A0CE9A3B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8B10D862-D9D0-7896-0347-DBB8DBBC4046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AD4054A8-EFF6-9FC5-A32E-5789C2A061CF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3A9E974B-17EE-CA8A-2D51-9ADDAA85AD06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DE7EC50D-B05E-49FC-B60F-20F043F6964D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6048D4FD-D381-5869-AD97-97ACB3582A99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6038B547-2653-CE0E-9B4D-A12FCA761D41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FA45EF3A-BFB6-138C-3677-89FC7CD667E4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7CC54583-32FA-0DFD-21D9-406B30A1AB40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432A8107-6792-97FD-0F8F-1990CE247C67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FC1AF18F-1C29-C9F5-79A2-0C26E4EBD764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9028FFF0-3847-6C96-6096-294E2FCFBA26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6FFFC019-50A2-A013-8BED-D0DC71B7930B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821E9986-6503-316E-82EA-51CBE056B510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AC7C5BCE-D89A-35C0-7CE3-442E5D10F556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935D65EE-FF8D-DBFD-2A75-90684F3623D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E5164497-803D-5570-FB0A-72987D71E5D6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365441B7-0FBE-9C2F-F04B-1445EAFF02D3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C74B772F-E802-9481-7732-5444529899BE}"/>
              </a:ext>
            </a:extLst>
          </p:cNvPr>
          <p:cNvSpPr txBox="1"/>
          <p:nvPr/>
        </p:nvSpPr>
        <p:spPr>
          <a:xfrm>
            <a:off x="8895557" y="1308100"/>
            <a:ext cx="8229599" cy="78613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Основные преимущества</a:t>
            </a:r>
            <a:endParaRPr lang="en-US" sz="2400" b="1" dirty="0">
              <a:ln/>
              <a:solidFill>
                <a:srgbClr val="D90014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Фронт-терминальная конструкция – это удобство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монтажа и обслуживания, экономия пространства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Размещение в телекоммуникационных стойках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 стандартных шкафах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Длительный срок службы благодаря пластинам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повышенной толщины специальной конструкции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Улучшенная проводимость и сокращенное время заряда благодаря добавлению углерода в активную массу отрицательных пластин (технология GFC)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Присадки из органической субстанции надежно удерживают активную массу от оплывания (технология SOI)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Для снижения внутреннего сопротивления в состав активной массы введены специальные добавки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Ударопрочный корпус из ABS-пластика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Низкий уровень саморазряда обеспечивает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до 12 месяцев хранения без подзаряда 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190" name="Полилиния: фигура 189">
            <a:extLst>
              <a:ext uri="{FF2B5EF4-FFF2-40B4-BE49-F238E27FC236}">
                <a16:creationId xmlns:a16="http://schemas.microsoft.com/office/drawing/2014/main" id="{B4EB2C2A-96CF-C1D9-398B-24A82F3C394E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2" name="Прямоугольник 191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84BF4AF5-4783-B583-93CC-55ABDF7E3BA0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5" name="Заголовок 94">
            <a:extLst>
              <a:ext uri="{FF2B5EF4-FFF2-40B4-BE49-F238E27FC236}">
                <a16:creationId xmlns:a16="http://schemas.microsoft.com/office/drawing/2014/main" id="{216FC78A-7FE1-D7D2-C3F7-079A9FD1A2EB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chemeClr val="tx1"/>
                </a:solidFill>
              </a:rPr>
              <a:t>FT</a:t>
            </a:r>
            <a:endParaRPr lang="ru-RU" dirty="0"/>
          </a:p>
        </p:txBody>
      </p:sp>
      <p:sp>
        <p:nvSpPr>
          <p:cNvPr id="98" name="Текст 7">
            <a:extLst>
              <a:ext uri="{FF2B5EF4-FFF2-40B4-BE49-F238E27FC236}">
                <a16:creationId xmlns:a16="http://schemas.microsoft.com/office/drawing/2014/main" id="{2187A174-8307-028D-AB52-3E63B3522F1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77885" y="3144446"/>
            <a:ext cx="6430319" cy="1064285"/>
          </a:xfrm>
        </p:spPr>
        <p:txBody>
          <a:bodyPr/>
          <a:lstStyle/>
          <a:p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ТЕЛЕКОМА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4C4301CD-BB01-447B-C36F-5A7B6093BEBC}"/>
              </a:ext>
            </a:extLst>
          </p:cNvPr>
          <p:cNvSpPr txBox="1"/>
          <p:nvPr/>
        </p:nvSpPr>
        <p:spPr>
          <a:xfrm>
            <a:off x="1275556" y="3977697"/>
            <a:ext cx="34798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ym typeface="Arial"/>
              </a:rPr>
              <a:t>Всегда на связи</a:t>
            </a:r>
          </a:p>
        </p:txBody>
      </p:sp>
      <p:pic>
        <p:nvPicPr>
          <p:cNvPr id="100" name="Рисунок 99">
            <a:extLst>
              <a:ext uri="{FF2B5EF4-FFF2-40B4-BE49-F238E27FC236}">
                <a16:creationId xmlns:a16="http://schemas.microsoft.com/office/drawing/2014/main" id="{1C89A4D5-FCC1-A3A4-F57C-62116B97F864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5907" t="1244" r="13230" b="2035"/>
          <a:stretch/>
        </p:blipFill>
        <p:spPr>
          <a:xfrm>
            <a:off x="5765019" y="3177842"/>
            <a:ext cx="2547769" cy="2514937"/>
          </a:xfrm>
          <a:prstGeom prst="ellipse">
            <a:avLst/>
          </a:prstGeom>
        </p:spPr>
      </p:pic>
      <p:pic>
        <p:nvPicPr>
          <p:cNvPr id="101" name="Рисунок 100">
            <a:extLst>
              <a:ext uri="{FF2B5EF4-FFF2-40B4-BE49-F238E27FC236}">
                <a16:creationId xmlns:a16="http://schemas.microsoft.com/office/drawing/2014/main" id="{83057F1C-C7D8-E493-76E2-060BDA4ECC8E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396" t="20918" r="23170" b="5016"/>
          <a:stretch/>
        </p:blipFill>
        <p:spPr>
          <a:xfrm>
            <a:off x="1427956" y="4577660"/>
            <a:ext cx="5685537" cy="4483672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  <p:grpSp>
        <p:nvGrpSpPr>
          <p:cNvPr id="363" name="Группа 362">
            <a:extLst>
              <a:ext uri="{FF2B5EF4-FFF2-40B4-BE49-F238E27FC236}">
                <a16:creationId xmlns:a16="http://schemas.microsoft.com/office/drawing/2014/main" id="{7EE39B8F-4E62-E1E2-3BDE-29F082C7D20E}"/>
              </a:ext>
            </a:extLst>
          </p:cNvPr>
          <p:cNvGrpSpPr/>
          <p:nvPr/>
        </p:nvGrpSpPr>
        <p:grpSpPr>
          <a:xfrm>
            <a:off x="3790156" y="9309100"/>
            <a:ext cx="3352800" cy="967600"/>
            <a:chOff x="3790156" y="9309100"/>
            <a:chExt cx="3352800" cy="967600"/>
          </a:xfrm>
        </p:grpSpPr>
        <p:pic>
          <p:nvPicPr>
            <p:cNvPr id="171" name="Рисунок 170">
              <a:extLst>
                <a:ext uri="{FF2B5EF4-FFF2-40B4-BE49-F238E27FC236}">
                  <a16:creationId xmlns:a16="http://schemas.microsoft.com/office/drawing/2014/main" id="{FCA7A639-5481-2185-6490-2B9B85659386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790156" y="9371825"/>
              <a:ext cx="904875" cy="904875"/>
            </a:xfrm>
            <a:prstGeom prst="rect">
              <a:avLst/>
            </a:prstGeom>
          </p:spPr>
        </p:pic>
        <p:grpSp>
          <p:nvGrpSpPr>
            <p:cNvPr id="236" name="Рисунок 272">
              <a:extLst>
                <a:ext uri="{FF2B5EF4-FFF2-40B4-BE49-F238E27FC236}">
                  <a16:creationId xmlns:a16="http://schemas.microsoft.com/office/drawing/2014/main" id="{CB2C7685-45C6-88F6-B6DE-FF71A8432A6B}"/>
                </a:ext>
              </a:extLst>
            </p:cNvPr>
            <p:cNvGrpSpPr/>
            <p:nvPr/>
          </p:nvGrpSpPr>
          <p:grpSpPr>
            <a:xfrm>
              <a:off x="6533356" y="9309100"/>
              <a:ext cx="609600" cy="915254"/>
              <a:chOff x="13271401" y="8661572"/>
              <a:chExt cx="418036" cy="627639"/>
            </a:xfrm>
            <a:solidFill>
              <a:srgbClr val="8F0E33"/>
            </a:solidFill>
          </p:grpSpPr>
          <p:grpSp>
            <p:nvGrpSpPr>
              <p:cNvPr id="311" name="Рисунок 272">
                <a:extLst>
                  <a:ext uri="{FF2B5EF4-FFF2-40B4-BE49-F238E27FC236}">
                    <a16:creationId xmlns:a16="http://schemas.microsoft.com/office/drawing/2014/main" id="{4F89C0A4-0E17-A4AD-86FA-31BFAD1E839A}"/>
                  </a:ext>
                </a:extLst>
              </p:cNvPr>
              <p:cNvGrpSpPr/>
              <p:nvPr/>
            </p:nvGrpSpPr>
            <p:grpSpPr>
              <a:xfrm>
                <a:off x="13311116" y="8694559"/>
                <a:ext cx="378320" cy="594651"/>
                <a:chOff x="13311116" y="8694559"/>
                <a:chExt cx="378320" cy="594651"/>
              </a:xfrm>
              <a:grpFill/>
            </p:grpSpPr>
            <p:sp>
              <p:nvSpPr>
                <p:cNvPr id="361" name="Полилиния: фигура 360">
                  <a:extLst>
                    <a:ext uri="{FF2B5EF4-FFF2-40B4-BE49-F238E27FC236}">
                      <a16:creationId xmlns:a16="http://schemas.microsoft.com/office/drawing/2014/main" id="{18EDFB22-8E86-BAFC-7119-AB81C0837941}"/>
                    </a:ext>
                  </a:extLst>
                </p:cNvPr>
                <p:cNvSpPr/>
                <p:nvPr/>
              </p:nvSpPr>
              <p:spPr>
                <a:xfrm>
                  <a:off x="13311116" y="8694559"/>
                  <a:ext cx="378320" cy="594651"/>
                </a:xfrm>
                <a:custGeom>
                  <a:avLst/>
                  <a:gdLst>
                    <a:gd name="connsiteX0" fmla="*/ 361348 w 378320"/>
                    <a:gd name="connsiteY0" fmla="*/ 13890 h 594651"/>
                    <a:gd name="connsiteX1" fmla="*/ 320330 w 378320"/>
                    <a:gd name="connsiteY1" fmla="*/ 217 h 594651"/>
                    <a:gd name="connsiteX2" fmla="*/ 320330 w 378320"/>
                    <a:gd name="connsiteY2" fmla="*/ 8030 h 594651"/>
                    <a:gd name="connsiteX3" fmla="*/ 355488 w 378320"/>
                    <a:gd name="connsiteY3" fmla="*/ 19749 h 594651"/>
                    <a:gd name="connsiteX4" fmla="*/ 369812 w 378320"/>
                    <a:gd name="connsiteY4" fmla="*/ 53605 h 594651"/>
                    <a:gd name="connsiteX5" fmla="*/ 369812 w 378320"/>
                    <a:gd name="connsiteY5" fmla="*/ 541914 h 594651"/>
                    <a:gd name="connsiteX6" fmla="*/ 355488 w 378320"/>
                    <a:gd name="connsiteY6" fmla="*/ 575770 h 594651"/>
                    <a:gd name="connsiteX7" fmla="*/ 320330 w 378320"/>
                    <a:gd name="connsiteY7" fmla="*/ 587489 h 594651"/>
                    <a:gd name="connsiteX8" fmla="*/ 48180 w 378320"/>
                    <a:gd name="connsiteY8" fmla="*/ 562748 h 594651"/>
                    <a:gd name="connsiteX9" fmla="*/ 7813 w 378320"/>
                    <a:gd name="connsiteY9" fmla="*/ 514569 h 594651"/>
                    <a:gd name="connsiteX10" fmla="*/ 7813 w 378320"/>
                    <a:gd name="connsiteY10" fmla="*/ 426673 h 594651"/>
                    <a:gd name="connsiteX11" fmla="*/ 0 w 378320"/>
                    <a:gd name="connsiteY11" fmla="*/ 429928 h 594651"/>
                    <a:gd name="connsiteX12" fmla="*/ 0 w 378320"/>
                    <a:gd name="connsiteY12" fmla="*/ 513917 h 594651"/>
                    <a:gd name="connsiteX13" fmla="*/ 48180 w 378320"/>
                    <a:gd name="connsiteY13" fmla="*/ 569910 h 594651"/>
                    <a:gd name="connsiteX14" fmla="*/ 320330 w 378320"/>
                    <a:gd name="connsiteY14" fmla="*/ 594651 h 594651"/>
                    <a:gd name="connsiteX15" fmla="*/ 325539 w 378320"/>
                    <a:gd name="connsiteY15" fmla="*/ 594651 h 594651"/>
                    <a:gd name="connsiteX16" fmla="*/ 361348 w 378320"/>
                    <a:gd name="connsiteY16" fmla="*/ 580978 h 594651"/>
                    <a:gd name="connsiteX17" fmla="*/ 378276 w 378320"/>
                    <a:gd name="connsiteY17" fmla="*/ 541263 h 594651"/>
                    <a:gd name="connsiteX18" fmla="*/ 378276 w 378320"/>
                    <a:gd name="connsiteY18" fmla="*/ 52954 h 594651"/>
                    <a:gd name="connsiteX19" fmla="*/ 361348 w 378320"/>
                    <a:gd name="connsiteY19" fmla="*/ 13890 h 59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78320" h="594651">
                      <a:moveTo>
                        <a:pt x="361348" y="13890"/>
                      </a:moveTo>
                      <a:cubicBezTo>
                        <a:pt x="350280" y="3472"/>
                        <a:pt x="335956" y="-1085"/>
                        <a:pt x="320330" y="217"/>
                      </a:cubicBezTo>
                      <a:lnTo>
                        <a:pt x="320330" y="8030"/>
                      </a:lnTo>
                      <a:cubicBezTo>
                        <a:pt x="333352" y="6728"/>
                        <a:pt x="346373" y="10634"/>
                        <a:pt x="355488" y="19749"/>
                      </a:cubicBezTo>
                      <a:cubicBezTo>
                        <a:pt x="364603" y="28213"/>
                        <a:pt x="369812" y="39933"/>
                        <a:pt x="369812" y="53605"/>
                      </a:cubicBezTo>
                      <a:lnTo>
                        <a:pt x="369812" y="541914"/>
                      </a:lnTo>
                      <a:cubicBezTo>
                        <a:pt x="369812" y="554935"/>
                        <a:pt x="364603" y="567306"/>
                        <a:pt x="355488" y="575770"/>
                      </a:cubicBezTo>
                      <a:cubicBezTo>
                        <a:pt x="346373" y="584234"/>
                        <a:pt x="334003" y="588140"/>
                        <a:pt x="320330" y="587489"/>
                      </a:cubicBezTo>
                      <a:lnTo>
                        <a:pt x="48180" y="562748"/>
                      </a:lnTo>
                      <a:cubicBezTo>
                        <a:pt x="26043" y="560795"/>
                        <a:pt x="7813" y="539310"/>
                        <a:pt x="7813" y="514569"/>
                      </a:cubicBezTo>
                      <a:lnTo>
                        <a:pt x="7813" y="426673"/>
                      </a:lnTo>
                      <a:lnTo>
                        <a:pt x="0" y="429928"/>
                      </a:lnTo>
                      <a:lnTo>
                        <a:pt x="0" y="513917"/>
                      </a:lnTo>
                      <a:cubicBezTo>
                        <a:pt x="0" y="542565"/>
                        <a:pt x="21486" y="567957"/>
                        <a:pt x="48180" y="569910"/>
                      </a:cubicBezTo>
                      <a:lnTo>
                        <a:pt x="320330" y="594651"/>
                      </a:lnTo>
                      <a:cubicBezTo>
                        <a:pt x="322283" y="594651"/>
                        <a:pt x="323585" y="594651"/>
                        <a:pt x="325539" y="594651"/>
                      </a:cubicBezTo>
                      <a:cubicBezTo>
                        <a:pt x="339211" y="594651"/>
                        <a:pt x="351582" y="590094"/>
                        <a:pt x="361348" y="580978"/>
                      </a:cubicBezTo>
                      <a:cubicBezTo>
                        <a:pt x="372416" y="570561"/>
                        <a:pt x="378276" y="556889"/>
                        <a:pt x="378276" y="541263"/>
                      </a:cubicBezTo>
                      <a:lnTo>
                        <a:pt x="378276" y="52954"/>
                      </a:lnTo>
                      <a:cubicBezTo>
                        <a:pt x="378927" y="37980"/>
                        <a:pt x="372416" y="24307"/>
                        <a:pt x="361348" y="1389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" name="Полилиния: фигура 361">
                  <a:extLst>
                    <a:ext uri="{FF2B5EF4-FFF2-40B4-BE49-F238E27FC236}">
                      <a16:creationId xmlns:a16="http://schemas.microsoft.com/office/drawing/2014/main" id="{A1DC4DFD-8385-0D71-0E64-09F816BE8CAC}"/>
                    </a:ext>
                  </a:extLst>
                </p:cNvPr>
                <p:cNvSpPr/>
                <p:nvPr/>
              </p:nvSpPr>
              <p:spPr>
                <a:xfrm>
                  <a:off x="13311768" y="8718215"/>
                  <a:ext cx="48179" cy="101568"/>
                </a:xfrm>
                <a:custGeom>
                  <a:avLst/>
                  <a:gdLst>
                    <a:gd name="connsiteX0" fmla="*/ 7813 w 48179"/>
                    <a:gd name="connsiteY0" fmla="*/ 101568 h 101568"/>
                    <a:gd name="connsiteX1" fmla="*/ 7813 w 48179"/>
                    <a:gd name="connsiteY1" fmla="*/ 55993 h 101568"/>
                    <a:gd name="connsiteX2" fmla="*/ 48180 w 48179"/>
                    <a:gd name="connsiteY2" fmla="*/ 7813 h 101568"/>
                    <a:gd name="connsiteX3" fmla="*/ 48180 w 48179"/>
                    <a:gd name="connsiteY3" fmla="*/ 0 h 101568"/>
                    <a:gd name="connsiteX4" fmla="*/ 0 w 48179"/>
                    <a:gd name="connsiteY4" fmla="*/ 55993 h 101568"/>
                    <a:gd name="connsiteX5" fmla="*/ 0 w 48179"/>
                    <a:gd name="connsiteY5" fmla="*/ 96360 h 101568"/>
                    <a:gd name="connsiteX6" fmla="*/ 7813 w 48179"/>
                    <a:gd name="connsiteY6" fmla="*/ 101568 h 101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79" h="101568">
                      <a:moveTo>
                        <a:pt x="7813" y="101568"/>
                      </a:moveTo>
                      <a:lnTo>
                        <a:pt x="7813" y="55993"/>
                      </a:lnTo>
                      <a:cubicBezTo>
                        <a:pt x="7813" y="31252"/>
                        <a:pt x="25392" y="9766"/>
                        <a:pt x="48180" y="7813"/>
                      </a:cubicBezTo>
                      <a:lnTo>
                        <a:pt x="48180" y="0"/>
                      </a:lnTo>
                      <a:cubicBezTo>
                        <a:pt x="21486" y="2604"/>
                        <a:pt x="0" y="27345"/>
                        <a:pt x="0" y="55993"/>
                      </a:cubicBezTo>
                      <a:lnTo>
                        <a:pt x="0" y="96360"/>
                      </a:lnTo>
                      <a:lnTo>
                        <a:pt x="7813" y="10156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2" name="Рисунок 272">
                <a:extLst>
                  <a:ext uri="{FF2B5EF4-FFF2-40B4-BE49-F238E27FC236}">
                    <a16:creationId xmlns:a16="http://schemas.microsoft.com/office/drawing/2014/main" id="{C4BE9D49-0B87-F1F5-056C-AB8A2F7AEF2B}"/>
                  </a:ext>
                </a:extLst>
              </p:cNvPr>
              <p:cNvGrpSpPr/>
              <p:nvPr/>
            </p:nvGrpSpPr>
            <p:grpSpPr>
              <a:xfrm>
                <a:off x="13383386" y="9102351"/>
                <a:ext cx="266941" cy="135424"/>
                <a:chOff x="13383386" y="9102351"/>
                <a:chExt cx="266941" cy="135424"/>
              </a:xfrm>
              <a:grpFill/>
            </p:grpSpPr>
            <p:sp>
              <p:nvSpPr>
                <p:cNvPr id="338" name="Полилиния: фигура 337">
                  <a:extLst>
                    <a:ext uri="{FF2B5EF4-FFF2-40B4-BE49-F238E27FC236}">
                      <a16:creationId xmlns:a16="http://schemas.microsoft.com/office/drawing/2014/main" id="{D234A953-F703-F764-3C69-B820EBA3A963}"/>
                    </a:ext>
                  </a:extLst>
                </p:cNvPr>
                <p:cNvSpPr/>
                <p:nvPr/>
              </p:nvSpPr>
              <p:spPr>
                <a:xfrm>
                  <a:off x="13383386" y="9102351"/>
                  <a:ext cx="28647" cy="37762"/>
                </a:xfrm>
                <a:custGeom>
                  <a:avLst/>
                  <a:gdLst>
                    <a:gd name="connsiteX0" fmla="*/ 0 w 28647"/>
                    <a:gd name="connsiteY0" fmla="*/ 26043 h 37762"/>
                    <a:gd name="connsiteX1" fmla="*/ 9115 w 28647"/>
                    <a:gd name="connsiteY1" fmla="*/ 26043 h 37762"/>
                    <a:gd name="connsiteX2" fmla="*/ 9115 w 28647"/>
                    <a:gd name="connsiteY2" fmla="*/ 26694 h 37762"/>
                    <a:gd name="connsiteX3" fmla="*/ 10417 w 28647"/>
                    <a:gd name="connsiteY3" fmla="*/ 29299 h 37762"/>
                    <a:gd name="connsiteX4" fmla="*/ 13673 w 28647"/>
                    <a:gd name="connsiteY4" fmla="*/ 29950 h 37762"/>
                    <a:gd name="connsiteX5" fmla="*/ 16277 w 28647"/>
                    <a:gd name="connsiteY5" fmla="*/ 29950 h 37762"/>
                    <a:gd name="connsiteX6" fmla="*/ 19532 w 28647"/>
                    <a:gd name="connsiteY6" fmla="*/ 29299 h 37762"/>
                    <a:gd name="connsiteX7" fmla="*/ 20183 w 28647"/>
                    <a:gd name="connsiteY7" fmla="*/ 27345 h 37762"/>
                    <a:gd name="connsiteX8" fmla="*/ 20183 w 28647"/>
                    <a:gd name="connsiteY8" fmla="*/ 25392 h 37762"/>
                    <a:gd name="connsiteX9" fmla="*/ 19532 w 28647"/>
                    <a:gd name="connsiteY9" fmla="*/ 23439 h 37762"/>
                    <a:gd name="connsiteX10" fmla="*/ 16277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719 w 28647"/>
                    <a:gd name="connsiteY38" fmla="*/ 37763 h 37762"/>
                    <a:gd name="connsiteX39" fmla="*/ 3255 w 28647"/>
                    <a:gd name="connsiteY39" fmla="*/ 35809 h 37762"/>
                    <a:gd name="connsiteX40" fmla="*/ 651 w 28647"/>
                    <a:gd name="connsiteY40" fmla="*/ 28647 h 37762"/>
                    <a:gd name="connsiteX41" fmla="*/ 651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0" y="26043"/>
                      </a:moveTo>
                      <a:lnTo>
                        <a:pt x="9115" y="26043"/>
                      </a:lnTo>
                      <a:lnTo>
                        <a:pt x="9115" y="26694"/>
                      </a:lnTo>
                      <a:cubicBezTo>
                        <a:pt x="9115" y="27996"/>
                        <a:pt x="9766" y="29299"/>
                        <a:pt x="10417" y="29299"/>
                      </a:cubicBezTo>
                      <a:cubicBezTo>
                        <a:pt x="11068" y="29950"/>
                        <a:pt x="12370" y="29950"/>
                        <a:pt x="13673" y="29950"/>
                      </a:cubicBezTo>
                      <a:lnTo>
                        <a:pt x="16277" y="29950"/>
                      </a:lnTo>
                      <a:cubicBezTo>
                        <a:pt x="17579" y="29950"/>
                        <a:pt x="18881" y="29950"/>
                        <a:pt x="19532" y="29299"/>
                      </a:cubicBezTo>
                      <a:cubicBezTo>
                        <a:pt x="20183" y="28647"/>
                        <a:pt x="20183" y="27996"/>
                        <a:pt x="20183" y="27345"/>
                      </a:cubicBezTo>
                      <a:lnTo>
                        <a:pt x="20183" y="25392"/>
                      </a:lnTo>
                      <a:cubicBezTo>
                        <a:pt x="20183" y="24741"/>
                        <a:pt x="20183" y="24090"/>
                        <a:pt x="19532" y="23439"/>
                      </a:cubicBezTo>
                      <a:cubicBezTo>
                        <a:pt x="18881" y="22788"/>
                        <a:pt x="18230" y="22788"/>
                        <a:pt x="16277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719" y="37763"/>
                      </a:lnTo>
                      <a:cubicBezTo>
                        <a:pt x="7813" y="37763"/>
                        <a:pt x="4558" y="37111"/>
                        <a:pt x="3255" y="35809"/>
                      </a:cubicBezTo>
                      <a:cubicBezTo>
                        <a:pt x="1302" y="34507"/>
                        <a:pt x="651" y="31903"/>
                        <a:pt x="651" y="28647"/>
                      </a:cubicBezTo>
                      <a:lnTo>
                        <a:pt x="651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" name="Полилиния: фигура 338">
                  <a:extLst>
                    <a:ext uri="{FF2B5EF4-FFF2-40B4-BE49-F238E27FC236}">
                      <a16:creationId xmlns:a16="http://schemas.microsoft.com/office/drawing/2014/main" id="{5C104B37-383A-6448-815D-45F35FDA096E}"/>
                    </a:ext>
                  </a:extLst>
                </p:cNvPr>
                <p:cNvSpPr/>
                <p:nvPr/>
              </p:nvSpPr>
              <p:spPr>
                <a:xfrm>
                  <a:off x="13416591" y="910235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3 h 37762"/>
                    <a:gd name="connsiteX9" fmla="*/ 13022 w 31251"/>
                    <a:gd name="connsiteY9" fmla="*/ 37763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766 w 31251"/>
                    <a:gd name="connsiteY13" fmla="*/ 15626 h 37762"/>
                    <a:gd name="connsiteX14" fmla="*/ 9766 w 31251"/>
                    <a:gd name="connsiteY14" fmla="*/ 22137 h 37762"/>
                    <a:gd name="connsiteX15" fmla="*/ 11068 w 31251"/>
                    <a:gd name="connsiteY15" fmla="*/ 27996 h 37762"/>
                    <a:gd name="connsiteX16" fmla="*/ 14975 w 31251"/>
                    <a:gd name="connsiteY16" fmla="*/ 29299 h 37762"/>
                    <a:gd name="connsiteX17" fmla="*/ 16928 w 31251"/>
                    <a:gd name="connsiteY17" fmla="*/ 29299 h 37762"/>
                    <a:gd name="connsiteX18" fmla="*/ 20834 w 31251"/>
                    <a:gd name="connsiteY18" fmla="*/ 27996 h 37762"/>
                    <a:gd name="connsiteX19" fmla="*/ 22137 w 31251"/>
                    <a:gd name="connsiteY19" fmla="*/ 22137 h 37762"/>
                    <a:gd name="connsiteX20" fmla="*/ 22137 w 31251"/>
                    <a:gd name="connsiteY20" fmla="*/ 15626 h 37762"/>
                    <a:gd name="connsiteX21" fmla="*/ 20834 w 31251"/>
                    <a:gd name="connsiteY21" fmla="*/ 9766 h 37762"/>
                    <a:gd name="connsiteX22" fmla="*/ 16928 w 31251"/>
                    <a:gd name="connsiteY22" fmla="*/ 8464 h 37762"/>
                    <a:gd name="connsiteX23" fmla="*/ 14975 w 31251"/>
                    <a:gd name="connsiteY23" fmla="*/ 8464 h 37762"/>
                    <a:gd name="connsiteX24" fmla="*/ 11068 w 31251"/>
                    <a:gd name="connsiteY24" fmla="*/ 9766 h 37762"/>
                    <a:gd name="connsiteX25" fmla="*/ 9766 w 31251"/>
                    <a:gd name="connsiteY25" fmla="*/ 15626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1302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3"/>
                        <a:pt x="17579" y="37763"/>
                      </a:cubicBezTo>
                      <a:lnTo>
                        <a:pt x="13022" y="37763"/>
                      </a:lnTo>
                      <a:cubicBezTo>
                        <a:pt x="8464" y="37763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766" y="15626"/>
                      </a:moveTo>
                      <a:lnTo>
                        <a:pt x="9766" y="22137"/>
                      </a:lnTo>
                      <a:cubicBezTo>
                        <a:pt x="9766" y="25392"/>
                        <a:pt x="10417" y="27345"/>
                        <a:pt x="11068" y="27996"/>
                      </a:cubicBezTo>
                      <a:cubicBezTo>
                        <a:pt x="11719" y="28647"/>
                        <a:pt x="13022" y="29299"/>
                        <a:pt x="14975" y="29299"/>
                      </a:cubicBezTo>
                      <a:lnTo>
                        <a:pt x="16928" y="29299"/>
                      </a:lnTo>
                      <a:cubicBezTo>
                        <a:pt x="18881" y="29299"/>
                        <a:pt x="20183" y="28647"/>
                        <a:pt x="20834" y="27996"/>
                      </a:cubicBezTo>
                      <a:cubicBezTo>
                        <a:pt x="21486" y="27345"/>
                        <a:pt x="22137" y="25392"/>
                        <a:pt x="22137" y="22137"/>
                      </a:cubicBezTo>
                      <a:lnTo>
                        <a:pt x="22137" y="15626"/>
                      </a:lnTo>
                      <a:cubicBezTo>
                        <a:pt x="22137" y="12370"/>
                        <a:pt x="21486" y="10417"/>
                        <a:pt x="20834" y="9766"/>
                      </a:cubicBezTo>
                      <a:cubicBezTo>
                        <a:pt x="20183" y="9115"/>
                        <a:pt x="18881" y="8464"/>
                        <a:pt x="16928" y="8464"/>
                      </a:cubicBezTo>
                      <a:lnTo>
                        <a:pt x="14975" y="8464"/>
                      </a:ln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9766" y="10417"/>
                        <a:pt x="9766" y="12370"/>
                        <a:pt x="9766" y="1562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" name="Полилиния: фигура 339">
                  <a:extLst>
                    <a:ext uri="{FF2B5EF4-FFF2-40B4-BE49-F238E27FC236}">
                      <a16:creationId xmlns:a16="http://schemas.microsoft.com/office/drawing/2014/main" id="{7B41AC23-31D0-EA8B-1320-74613E215E9F}"/>
                    </a:ext>
                  </a:extLst>
                </p:cNvPr>
                <p:cNvSpPr/>
                <p:nvPr/>
              </p:nvSpPr>
              <p:spPr>
                <a:xfrm>
                  <a:off x="13451098" y="9102351"/>
                  <a:ext cx="28647" cy="37762"/>
                </a:xfrm>
                <a:custGeom>
                  <a:avLst/>
                  <a:gdLst>
                    <a:gd name="connsiteX0" fmla="*/ 651 w 28647"/>
                    <a:gd name="connsiteY0" fmla="*/ 26043 h 37762"/>
                    <a:gd name="connsiteX1" fmla="*/ 9766 w 28647"/>
                    <a:gd name="connsiteY1" fmla="*/ 26043 h 37762"/>
                    <a:gd name="connsiteX2" fmla="*/ 9766 w 28647"/>
                    <a:gd name="connsiteY2" fmla="*/ 26694 h 37762"/>
                    <a:gd name="connsiteX3" fmla="*/ 11068 w 28647"/>
                    <a:gd name="connsiteY3" fmla="*/ 29299 h 37762"/>
                    <a:gd name="connsiteX4" fmla="*/ 14324 w 28647"/>
                    <a:gd name="connsiteY4" fmla="*/ 29950 h 37762"/>
                    <a:gd name="connsiteX5" fmla="*/ 16928 w 28647"/>
                    <a:gd name="connsiteY5" fmla="*/ 29950 h 37762"/>
                    <a:gd name="connsiteX6" fmla="*/ 20183 w 28647"/>
                    <a:gd name="connsiteY6" fmla="*/ 29299 h 37762"/>
                    <a:gd name="connsiteX7" fmla="*/ 20834 w 28647"/>
                    <a:gd name="connsiteY7" fmla="*/ 27345 h 37762"/>
                    <a:gd name="connsiteX8" fmla="*/ 20834 w 28647"/>
                    <a:gd name="connsiteY8" fmla="*/ 25392 h 37762"/>
                    <a:gd name="connsiteX9" fmla="*/ 20183 w 28647"/>
                    <a:gd name="connsiteY9" fmla="*/ 23439 h 37762"/>
                    <a:gd name="connsiteX10" fmla="*/ 16928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068 w 28647"/>
                    <a:gd name="connsiteY38" fmla="*/ 37763 h 37762"/>
                    <a:gd name="connsiteX39" fmla="*/ 2604 w 28647"/>
                    <a:gd name="connsiteY39" fmla="*/ 35809 h 37762"/>
                    <a:gd name="connsiteX40" fmla="*/ 0 w 28647"/>
                    <a:gd name="connsiteY40" fmla="*/ 28647 h 37762"/>
                    <a:gd name="connsiteX41" fmla="*/ 0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651" y="26043"/>
                      </a:moveTo>
                      <a:lnTo>
                        <a:pt x="9766" y="26043"/>
                      </a:lnTo>
                      <a:lnTo>
                        <a:pt x="9766" y="26694"/>
                      </a:lnTo>
                      <a:cubicBezTo>
                        <a:pt x="9766" y="27996"/>
                        <a:pt x="10417" y="29299"/>
                        <a:pt x="11068" y="29299"/>
                      </a:cubicBezTo>
                      <a:cubicBezTo>
                        <a:pt x="11719" y="29950"/>
                        <a:pt x="13022" y="29950"/>
                        <a:pt x="14324" y="29950"/>
                      </a:cubicBezTo>
                      <a:lnTo>
                        <a:pt x="16928" y="29950"/>
                      </a:lnTo>
                      <a:cubicBezTo>
                        <a:pt x="18230" y="29950"/>
                        <a:pt x="19532" y="29950"/>
                        <a:pt x="20183" y="29299"/>
                      </a:cubicBezTo>
                      <a:cubicBezTo>
                        <a:pt x="20834" y="28647"/>
                        <a:pt x="20834" y="27996"/>
                        <a:pt x="20834" y="27345"/>
                      </a:cubicBezTo>
                      <a:lnTo>
                        <a:pt x="20834" y="25392"/>
                      </a:lnTo>
                      <a:cubicBezTo>
                        <a:pt x="20834" y="24741"/>
                        <a:pt x="20834" y="24090"/>
                        <a:pt x="20183" y="23439"/>
                      </a:cubicBezTo>
                      <a:cubicBezTo>
                        <a:pt x="19532" y="22788"/>
                        <a:pt x="18881" y="22788"/>
                        <a:pt x="16928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068" y="37763"/>
                      </a:lnTo>
                      <a:cubicBezTo>
                        <a:pt x="7162" y="37763"/>
                        <a:pt x="3906" y="37111"/>
                        <a:pt x="2604" y="35809"/>
                      </a:cubicBezTo>
                      <a:cubicBezTo>
                        <a:pt x="651" y="34507"/>
                        <a:pt x="0" y="31903"/>
                        <a:pt x="0" y="28647"/>
                      </a:cubicBezTo>
                      <a:lnTo>
                        <a:pt x="0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" name="Полилиния: фигура 340">
                  <a:extLst>
                    <a:ext uri="{FF2B5EF4-FFF2-40B4-BE49-F238E27FC236}">
                      <a16:creationId xmlns:a16="http://schemas.microsoft.com/office/drawing/2014/main" id="{7941FA93-BD85-DCA1-337C-C6BEE5EB316F}"/>
                    </a:ext>
                  </a:extLst>
                </p:cNvPr>
                <p:cNvSpPr/>
                <p:nvPr/>
              </p:nvSpPr>
              <p:spPr>
                <a:xfrm>
                  <a:off x="13483652" y="9102351"/>
                  <a:ext cx="26694" cy="37762"/>
                </a:xfrm>
                <a:custGeom>
                  <a:avLst/>
                  <a:gdLst>
                    <a:gd name="connsiteX0" fmla="*/ 9115 w 26694"/>
                    <a:gd name="connsiteY0" fmla="*/ 37763 h 37762"/>
                    <a:gd name="connsiteX1" fmla="*/ 9115 w 26694"/>
                    <a:gd name="connsiteY1" fmla="*/ 8464 h 37762"/>
                    <a:gd name="connsiteX2" fmla="*/ 0 w 26694"/>
                    <a:gd name="connsiteY2" fmla="*/ 8464 h 37762"/>
                    <a:gd name="connsiteX3" fmla="*/ 0 w 26694"/>
                    <a:gd name="connsiteY3" fmla="*/ 0 h 37762"/>
                    <a:gd name="connsiteX4" fmla="*/ 26694 w 26694"/>
                    <a:gd name="connsiteY4" fmla="*/ 0 h 37762"/>
                    <a:gd name="connsiteX5" fmla="*/ 26694 w 26694"/>
                    <a:gd name="connsiteY5" fmla="*/ 8464 h 37762"/>
                    <a:gd name="connsiteX6" fmla="*/ 17579 w 26694"/>
                    <a:gd name="connsiteY6" fmla="*/ 8464 h 37762"/>
                    <a:gd name="connsiteX7" fmla="*/ 17579 w 26694"/>
                    <a:gd name="connsiteY7" fmla="*/ 37763 h 37762"/>
                    <a:gd name="connsiteX8" fmla="*/ 9115 w 26694"/>
                    <a:gd name="connsiteY8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694" h="37762">
                      <a:moveTo>
                        <a:pt x="9115" y="37763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6694" y="0"/>
                      </a:lnTo>
                      <a:lnTo>
                        <a:pt x="26694" y="8464"/>
                      </a:lnTo>
                      <a:lnTo>
                        <a:pt x="17579" y="8464"/>
                      </a:lnTo>
                      <a:lnTo>
                        <a:pt x="17579" y="37763"/>
                      </a:lnTo>
                      <a:lnTo>
                        <a:pt x="9115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" name="Полилиния: фигура 341">
                  <a:extLst>
                    <a:ext uri="{FF2B5EF4-FFF2-40B4-BE49-F238E27FC236}">
                      <a16:creationId xmlns:a16="http://schemas.microsoft.com/office/drawing/2014/main" id="{0A7FDD14-0533-4B05-6959-A9C148364621}"/>
                    </a:ext>
                  </a:extLst>
                </p:cNvPr>
                <p:cNvSpPr/>
                <p:nvPr/>
              </p:nvSpPr>
              <p:spPr>
                <a:xfrm>
                  <a:off x="13508393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3439 w 33855"/>
                    <a:gd name="connsiteY4" fmla="*/ 37763 h 37762"/>
                    <a:gd name="connsiteX5" fmla="*/ 22137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3 h 37762"/>
                    <a:gd name="connsiteX8" fmla="*/ 0 w 33855"/>
                    <a:gd name="connsiteY8" fmla="*/ 37763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6928 w 33855"/>
                    <a:gd name="connsiteY11" fmla="*/ 7813 h 37762"/>
                    <a:gd name="connsiteX12" fmla="*/ 16277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3439" y="37763"/>
                      </a:lnTo>
                      <a:lnTo>
                        <a:pt x="22137" y="31252"/>
                      </a:lnTo>
                      <a:lnTo>
                        <a:pt x="11068" y="31252"/>
                      </a:lnTo>
                      <a:lnTo>
                        <a:pt x="9766" y="37763"/>
                      </a:lnTo>
                      <a:lnTo>
                        <a:pt x="0" y="37763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6928" y="7813"/>
                      </a:lnTo>
                      <a:lnTo>
                        <a:pt x="16277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" name="Полилиния: фигура 342">
                  <a:extLst>
                    <a:ext uri="{FF2B5EF4-FFF2-40B4-BE49-F238E27FC236}">
                      <a16:creationId xmlns:a16="http://schemas.microsoft.com/office/drawing/2014/main" id="{D18B7D8F-D530-190E-E3D6-76FB5D7AD499}"/>
                    </a:ext>
                  </a:extLst>
                </p:cNvPr>
                <p:cNvSpPr/>
                <p:nvPr/>
              </p:nvSpPr>
              <p:spPr>
                <a:xfrm>
                  <a:off x="13546155" y="910235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3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3 h 37762"/>
                    <a:gd name="connsiteX7" fmla="*/ 19532 w 33204"/>
                    <a:gd name="connsiteY7" fmla="*/ 37763 h 37762"/>
                    <a:gd name="connsiteX8" fmla="*/ 9115 w 33204"/>
                    <a:gd name="connsiteY8" fmla="*/ 9766 h 37762"/>
                    <a:gd name="connsiteX9" fmla="*/ 9115 w 33204"/>
                    <a:gd name="connsiteY9" fmla="*/ 37763 h 37762"/>
                    <a:gd name="connsiteX10" fmla="*/ 0 w 33204"/>
                    <a:gd name="connsiteY10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3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3"/>
                      </a:lnTo>
                      <a:lnTo>
                        <a:pt x="19532" y="37763"/>
                      </a:lnTo>
                      <a:lnTo>
                        <a:pt x="9115" y="9766"/>
                      </a:lnTo>
                      <a:lnTo>
                        <a:pt x="9115" y="37763"/>
                      </a:lnTo>
                      <a:lnTo>
                        <a:pt x="0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" name="Полилиния: фигура 343">
                  <a:extLst>
                    <a:ext uri="{FF2B5EF4-FFF2-40B4-BE49-F238E27FC236}">
                      <a16:creationId xmlns:a16="http://schemas.microsoft.com/office/drawing/2014/main" id="{814095D0-99E2-3A41-5BB2-8AB4ED6C83B4}"/>
                    </a:ext>
                  </a:extLst>
                </p:cNvPr>
                <p:cNvSpPr/>
                <p:nvPr/>
              </p:nvSpPr>
              <p:spPr>
                <a:xfrm>
                  <a:off x="13585220" y="9102351"/>
                  <a:ext cx="27996" cy="37762"/>
                </a:xfrm>
                <a:custGeom>
                  <a:avLst/>
                  <a:gdLst>
                    <a:gd name="connsiteX0" fmla="*/ 0 w 27996"/>
                    <a:gd name="connsiteY0" fmla="*/ 37763 h 37762"/>
                    <a:gd name="connsiteX1" fmla="*/ 0 w 27996"/>
                    <a:gd name="connsiteY1" fmla="*/ 28647 h 37762"/>
                    <a:gd name="connsiteX2" fmla="*/ 16277 w 27996"/>
                    <a:gd name="connsiteY2" fmla="*/ 8464 h 37762"/>
                    <a:gd name="connsiteX3" fmla="*/ 651 w 27996"/>
                    <a:gd name="connsiteY3" fmla="*/ 8464 h 37762"/>
                    <a:gd name="connsiteX4" fmla="*/ 651 w 27996"/>
                    <a:gd name="connsiteY4" fmla="*/ 0 h 37762"/>
                    <a:gd name="connsiteX5" fmla="*/ 27996 w 27996"/>
                    <a:gd name="connsiteY5" fmla="*/ 0 h 37762"/>
                    <a:gd name="connsiteX6" fmla="*/ 27996 w 27996"/>
                    <a:gd name="connsiteY6" fmla="*/ 9115 h 37762"/>
                    <a:gd name="connsiteX7" fmla="*/ 11719 w 27996"/>
                    <a:gd name="connsiteY7" fmla="*/ 28647 h 37762"/>
                    <a:gd name="connsiteX8" fmla="*/ 27996 w 27996"/>
                    <a:gd name="connsiteY8" fmla="*/ 28647 h 37762"/>
                    <a:gd name="connsiteX9" fmla="*/ 27996 w 27996"/>
                    <a:gd name="connsiteY9" fmla="*/ 37111 h 37762"/>
                    <a:gd name="connsiteX10" fmla="*/ 0 w 27996"/>
                    <a:gd name="connsiteY10" fmla="*/ 37111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996" h="37762">
                      <a:moveTo>
                        <a:pt x="0" y="37763"/>
                      </a:moveTo>
                      <a:lnTo>
                        <a:pt x="0" y="28647"/>
                      </a:lnTo>
                      <a:lnTo>
                        <a:pt x="16277" y="8464"/>
                      </a:lnTo>
                      <a:lnTo>
                        <a:pt x="651" y="8464"/>
                      </a:lnTo>
                      <a:lnTo>
                        <a:pt x="651" y="0"/>
                      </a:lnTo>
                      <a:lnTo>
                        <a:pt x="27996" y="0"/>
                      </a:lnTo>
                      <a:lnTo>
                        <a:pt x="27996" y="9115"/>
                      </a:lnTo>
                      <a:lnTo>
                        <a:pt x="11719" y="28647"/>
                      </a:lnTo>
                      <a:lnTo>
                        <a:pt x="27996" y="28647"/>
                      </a:lnTo>
                      <a:lnTo>
                        <a:pt x="27996" y="37111"/>
                      </a:lnTo>
                      <a:lnTo>
                        <a:pt x="0" y="3711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5" name="Полилиния: фигура 344">
                  <a:extLst>
                    <a:ext uri="{FF2B5EF4-FFF2-40B4-BE49-F238E27FC236}">
                      <a16:creationId xmlns:a16="http://schemas.microsoft.com/office/drawing/2014/main" id="{94C2565B-57F6-AC6F-044F-C3967EF8A8ED}"/>
                    </a:ext>
                  </a:extLst>
                </p:cNvPr>
                <p:cNvSpPr/>
                <p:nvPr/>
              </p:nvSpPr>
              <p:spPr>
                <a:xfrm>
                  <a:off x="13616472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4090 w 33855"/>
                    <a:gd name="connsiteY4" fmla="*/ 37763 h 37762"/>
                    <a:gd name="connsiteX5" fmla="*/ 22788 w 33855"/>
                    <a:gd name="connsiteY5" fmla="*/ 31252 h 37762"/>
                    <a:gd name="connsiteX6" fmla="*/ 11719 w 33855"/>
                    <a:gd name="connsiteY6" fmla="*/ 31252 h 37762"/>
                    <a:gd name="connsiteX7" fmla="*/ 10417 w 33855"/>
                    <a:gd name="connsiteY7" fmla="*/ 37763 h 37762"/>
                    <a:gd name="connsiteX8" fmla="*/ 0 w 33855"/>
                    <a:gd name="connsiteY8" fmla="*/ 37763 h 37762"/>
                    <a:gd name="connsiteX9" fmla="*/ 13673 w 33855"/>
                    <a:gd name="connsiteY9" fmla="*/ 23439 h 37762"/>
                    <a:gd name="connsiteX10" fmla="*/ 21486 w 33855"/>
                    <a:gd name="connsiteY10" fmla="*/ 23439 h 37762"/>
                    <a:gd name="connsiteX11" fmla="*/ 18230 w 33855"/>
                    <a:gd name="connsiteY11" fmla="*/ 7813 h 37762"/>
                    <a:gd name="connsiteX12" fmla="*/ 17579 w 33855"/>
                    <a:gd name="connsiteY12" fmla="*/ 7813 h 37762"/>
                    <a:gd name="connsiteX13" fmla="*/ 13673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4090" y="37763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3"/>
                      </a:lnTo>
                      <a:lnTo>
                        <a:pt x="0" y="37763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" name="Полилиния: фигура 345">
                  <a:extLst>
                    <a:ext uri="{FF2B5EF4-FFF2-40B4-BE49-F238E27FC236}">
                      <a16:creationId xmlns:a16="http://schemas.microsoft.com/office/drawing/2014/main" id="{8552B1E0-87BE-E5ED-0C04-681596850113}"/>
                    </a:ext>
                  </a:extLst>
                </p:cNvPr>
                <p:cNvSpPr/>
                <p:nvPr/>
              </p:nvSpPr>
              <p:spPr>
                <a:xfrm>
                  <a:off x="13384037" y="915053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2 h 37762"/>
                    <a:gd name="connsiteX9" fmla="*/ 13022 w 31251"/>
                    <a:gd name="connsiteY9" fmla="*/ 37762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115 w 31251"/>
                    <a:gd name="connsiteY13" fmla="*/ 16277 h 37762"/>
                    <a:gd name="connsiteX14" fmla="*/ 9115 w 31251"/>
                    <a:gd name="connsiteY14" fmla="*/ 22788 h 37762"/>
                    <a:gd name="connsiteX15" fmla="*/ 10417 w 31251"/>
                    <a:gd name="connsiteY15" fmla="*/ 28647 h 37762"/>
                    <a:gd name="connsiteX16" fmla="*/ 14324 w 31251"/>
                    <a:gd name="connsiteY16" fmla="*/ 29950 h 37762"/>
                    <a:gd name="connsiteX17" fmla="*/ 16277 w 31251"/>
                    <a:gd name="connsiteY17" fmla="*/ 29950 h 37762"/>
                    <a:gd name="connsiteX18" fmla="*/ 20183 w 31251"/>
                    <a:gd name="connsiteY18" fmla="*/ 28647 h 37762"/>
                    <a:gd name="connsiteX19" fmla="*/ 21486 w 31251"/>
                    <a:gd name="connsiteY19" fmla="*/ 22788 h 37762"/>
                    <a:gd name="connsiteX20" fmla="*/ 21486 w 31251"/>
                    <a:gd name="connsiteY20" fmla="*/ 16277 h 37762"/>
                    <a:gd name="connsiteX21" fmla="*/ 20183 w 31251"/>
                    <a:gd name="connsiteY21" fmla="*/ 10417 h 37762"/>
                    <a:gd name="connsiteX22" fmla="*/ 16277 w 31251"/>
                    <a:gd name="connsiteY22" fmla="*/ 9115 h 37762"/>
                    <a:gd name="connsiteX23" fmla="*/ 14324 w 31251"/>
                    <a:gd name="connsiteY23" fmla="*/ 9115 h 37762"/>
                    <a:gd name="connsiteX24" fmla="*/ 10417 w 31251"/>
                    <a:gd name="connsiteY24" fmla="*/ 10417 h 37762"/>
                    <a:gd name="connsiteX25" fmla="*/ 9115 w 31251"/>
                    <a:gd name="connsiteY25" fmla="*/ 16277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651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2"/>
                        <a:pt x="17579" y="37762"/>
                      </a:cubicBezTo>
                      <a:lnTo>
                        <a:pt x="13022" y="37762"/>
                      </a:lnTo>
                      <a:cubicBezTo>
                        <a:pt x="8464" y="37762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115" y="16277"/>
                      </a:moveTo>
                      <a:lnTo>
                        <a:pt x="9115" y="22788"/>
                      </a:lnTo>
                      <a:cubicBezTo>
                        <a:pt x="9115" y="26043"/>
                        <a:pt x="9766" y="27996"/>
                        <a:pt x="10417" y="28647"/>
                      </a:cubicBezTo>
                      <a:cubicBezTo>
                        <a:pt x="11068" y="29299"/>
                        <a:pt x="12370" y="29950"/>
                        <a:pt x="14324" y="29950"/>
                      </a:cubicBezTo>
                      <a:lnTo>
                        <a:pt x="16277" y="29950"/>
                      </a:lnTo>
                      <a:cubicBezTo>
                        <a:pt x="18230" y="29950"/>
                        <a:pt x="19532" y="29299"/>
                        <a:pt x="20183" y="28647"/>
                      </a:cubicBezTo>
                      <a:cubicBezTo>
                        <a:pt x="20834" y="27996"/>
                        <a:pt x="21486" y="26043"/>
                        <a:pt x="21486" y="22788"/>
                      </a:cubicBezTo>
                      <a:lnTo>
                        <a:pt x="21486" y="16277"/>
                      </a:lnTo>
                      <a:cubicBezTo>
                        <a:pt x="21486" y="13022"/>
                        <a:pt x="20834" y="11068"/>
                        <a:pt x="20183" y="10417"/>
                      </a:cubicBezTo>
                      <a:cubicBezTo>
                        <a:pt x="19532" y="9766"/>
                        <a:pt x="18230" y="9115"/>
                        <a:pt x="16277" y="9115"/>
                      </a:cubicBezTo>
                      <a:lnTo>
                        <a:pt x="14324" y="9115"/>
                      </a:lnTo>
                      <a:cubicBezTo>
                        <a:pt x="12370" y="9115"/>
                        <a:pt x="11068" y="9766"/>
                        <a:pt x="10417" y="10417"/>
                      </a:cubicBezTo>
                      <a:cubicBezTo>
                        <a:pt x="9766" y="11068"/>
                        <a:pt x="9115" y="13022"/>
                        <a:pt x="9115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" name="Полилиния: фигура 346">
                  <a:extLst>
                    <a:ext uri="{FF2B5EF4-FFF2-40B4-BE49-F238E27FC236}">
                      <a16:creationId xmlns:a16="http://schemas.microsoft.com/office/drawing/2014/main" id="{EDE8F984-31BE-7720-E7F6-0B269A8DF1BE}"/>
                    </a:ext>
                  </a:extLst>
                </p:cNvPr>
                <p:cNvSpPr/>
                <p:nvPr/>
              </p:nvSpPr>
              <p:spPr>
                <a:xfrm>
                  <a:off x="13420497" y="9150531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8" name="Полилиния: фигура 347">
                  <a:extLst>
                    <a:ext uri="{FF2B5EF4-FFF2-40B4-BE49-F238E27FC236}">
                      <a16:creationId xmlns:a16="http://schemas.microsoft.com/office/drawing/2014/main" id="{480056A3-1D4C-623C-2415-2629258DD84E}"/>
                    </a:ext>
                  </a:extLst>
                </p:cNvPr>
                <p:cNvSpPr/>
                <p:nvPr/>
              </p:nvSpPr>
              <p:spPr>
                <a:xfrm>
                  <a:off x="13452400" y="9150531"/>
                  <a:ext cx="31902" cy="39064"/>
                </a:xfrm>
                <a:custGeom>
                  <a:avLst/>
                  <a:gdLst>
                    <a:gd name="connsiteX0" fmla="*/ 31903 w 31902"/>
                    <a:gd name="connsiteY0" fmla="*/ 12370 h 39064"/>
                    <a:gd name="connsiteX1" fmla="*/ 22788 w 31902"/>
                    <a:gd name="connsiteY1" fmla="*/ 12370 h 39064"/>
                    <a:gd name="connsiteX2" fmla="*/ 21486 w 31902"/>
                    <a:gd name="connsiteY2" fmla="*/ 9766 h 39064"/>
                    <a:gd name="connsiteX3" fmla="*/ 17579 w 31902"/>
                    <a:gd name="connsiteY3" fmla="*/ 9115 h 39064"/>
                    <a:gd name="connsiteX4" fmla="*/ 14975 w 31902"/>
                    <a:gd name="connsiteY4" fmla="*/ 9115 h 39064"/>
                    <a:gd name="connsiteX5" fmla="*/ 11068 w 31902"/>
                    <a:gd name="connsiteY5" fmla="*/ 10417 h 39064"/>
                    <a:gd name="connsiteX6" fmla="*/ 9766 w 31902"/>
                    <a:gd name="connsiteY6" fmla="*/ 16277 h 39064"/>
                    <a:gd name="connsiteX7" fmla="*/ 9766 w 31902"/>
                    <a:gd name="connsiteY7" fmla="*/ 22788 h 39064"/>
                    <a:gd name="connsiteX8" fmla="*/ 11068 w 31902"/>
                    <a:gd name="connsiteY8" fmla="*/ 28647 h 39064"/>
                    <a:gd name="connsiteX9" fmla="*/ 14975 w 31902"/>
                    <a:gd name="connsiteY9" fmla="*/ 29950 h 39064"/>
                    <a:gd name="connsiteX10" fmla="*/ 17579 w 31902"/>
                    <a:gd name="connsiteY10" fmla="*/ 29950 h 39064"/>
                    <a:gd name="connsiteX11" fmla="*/ 21486 w 31902"/>
                    <a:gd name="connsiteY11" fmla="*/ 29299 h 39064"/>
                    <a:gd name="connsiteX12" fmla="*/ 22788 w 31902"/>
                    <a:gd name="connsiteY12" fmla="*/ 26694 h 39064"/>
                    <a:gd name="connsiteX13" fmla="*/ 22788 w 31902"/>
                    <a:gd name="connsiteY13" fmla="*/ 25392 h 39064"/>
                    <a:gd name="connsiteX14" fmla="*/ 17579 w 31902"/>
                    <a:gd name="connsiteY14" fmla="*/ 25392 h 39064"/>
                    <a:gd name="connsiteX15" fmla="*/ 17579 w 31902"/>
                    <a:gd name="connsiteY15" fmla="*/ 18230 h 39064"/>
                    <a:gd name="connsiteX16" fmla="*/ 31903 w 31902"/>
                    <a:gd name="connsiteY16" fmla="*/ 18230 h 39064"/>
                    <a:gd name="connsiteX17" fmla="*/ 31903 w 31902"/>
                    <a:gd name="connsiteY17" fmla="*/ 24741 h 39064"/>
                    <a:gd name="connsiteX18" fmla="*/ 28647 w 31902"/>
                    <a:gd name="connsiteY18" fmla="*/ 35809 h 39064"/>
                    <a:gd name="connsiteX19" fmla="*/ 18881 w 31902"/>
                    <a:gd name="connsiteY19" fmla="*/ 39065 h 39064"/>
                    <a:gd name="connsiteX20" fmla="*/ 12370 w 31902"/>
                    <a:gd name="connsiteY20" fmla="*/ 39065 h 39064"/>
                    <a:gd name="connsiteX21" fmla="*/ 3255 w 31902"/>
                    <a:gd name="connsiteY21" fmla="*/ 35158 h 39064"/>
                    <a:gd name="connsiteX22" fmla="*/ 0 w 31902"/>
                    <a:gd name="connsiteY22" fmla="*/ 23439 h 39064"/>
                    <a:gd name="connsiteX23" fmla="*/ 0 w 31902"/>
                    <a:gd name="connsiteY23" fmla="*/ 16928 h 39064"/>
                    <a:gd name="connsiteX24" fmla="*/ 3255 w 31902"/>
                    <a:gd name="connsiteY24" fmla="*/ 3906 h 39064"/>
                    <a:gd name="connsiteX25" fmla="*/ 13022 w 31902"/>
                    <a:gd name="connsiteY25" fmla="*/ 0 h 39064"/>
                    <a:gd name="connsiteX26" fmla="*/ 18230 w 31902"/>
                    <a:gd name="connsiteY26" fmla="*/ 0 h 39064"/>
                    <a:gd name="connsiteX27" fmla="*/ 27345 w 31902"/>
                    <a:gd name="connsiteY27" fmla="*/ 3255 h 39064"/>
                    <a:gd name="connsiteX28" fmla="*/ 30601 w 31902"/>
                    <a:gd name="connsiteY28" fmla="*/ 11068 h 39064"/>
                    <a:gd name="connsiteX29" fmla="*/ 30601 w 31902"/>
                    <a:gd name="connsiteY29" fmla="*/ 12370 h 39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1902" h="39064">
                      <a:moveTo>
                        <a:pt x="31903" y="12370"/>
                      </a:moveTo>
                      <a:lnTo>
                        <a:pt x="22788" y="12370"/>
                      </a:lnTo>
                      <a:cubicBezTo>
                        <a:pt x="22788" y="11068"/>
                        <a:pt x="22137" y="10417"/>
                        <a:pt x="21486" y="9766"/>
                      </a:cubicBezTo>
                      <a:cubicBezTo>
                        <a:pt x="20834" y="9115"/>
                        <a:pt x="19532" y="9115"/>
                        <a:pt x="17579" y="9115"/>
                      </a:cubicBezTo>
                      <a:lnTo>
                        <a:pt x="14975" y="9115"/>
                      </a:lnTo>
                      <a:cubicBezTo>
                        <a:pt x="13022" y="9115"/>
                        <a:pt x="11719" y="9766"/>
                        <a:pt x="11068" y="10417"/>
                      </a:cubicBezTo>
                      <a:cubicBezTo>
                        <a:pt x="10417" y="11068"/>
                        <a:pt x="9766" y="13022"/>
                        <a:pt x="9766" y="16277"/>
                      </a:cubicBezTo>
                      <a:lnTo>
                        <a:pt x="9766" y="22788"/>
                      </a:lnTo>
                      <a:cubicBezTo>
                        <a:pt x="9766" y="26043"/>
                        <a:pt x="10417" y="27996"/>
                        <a:pt x="11068" y="28647"/>
                      </a:cubicBezTo>
                      <a:cubicBezTo>
                        <a:pt x="11719" y="29299"/>
                        <a:pt x="13022" y="29950"/>
                        <a:pt x="14975" y="29950"/>
                      </a:cubicBezTo>
                      <a:lnTo>
                        <a:pt x="17579" y="29950"/>
                      </a:lnTo>
                      <a:cubicBezTo>
                        <a:pt x="19532" y="29950"/>
                        <a:pt x="20834" y="29950"/>
                        <a:pt x="21486" y="29299"/>
                      </a:cubicBezTo>
                      <a:cubicBezTo>
                        <a:pt x="22137" y="28647"/>
                        <a:pt x="22788" y="27996"/>
                        <a:pt x="22788" y="26694"/>
                      </a:cubicBezTo>
                      <a:lnTo>
                        <a:pt x="22788" y="25392"/>
                      </a:lnTo>
                      <a:lnTo>
                        <a:pt x="17579" y="25392"/>
                      </a:lnTo>
                      <a:lnTo>
                        <a:pt x="17579" y="18230"/>
                      </a:lnTo>
                      <a:lnTo>
                        <a:pt x="31903" y="18230"/>
                      </a:lnTo>
                      <a:lnTo>
                        <a:pt x="31903" y="24741"/>
                      </a:lnTo>
                      <a:cubicBezTo>
                        <a:pt x="31903" y="29950"/>
                        <a:pt x="30601" y="33856"/>
                        <a:pt x="28647" y="35809"/>
                      </a:cubicBezTo>
                      <a:cubicBezTo>
                        <a:pt x="26694" y="38414"/>
                        <a:pt x="23439" y="39065"/>
                        <a:pt x="18881" y="39065"/>
                      </a:cubicBezTo>
                      <a:lnTo>
                        <a:pt x="12370" y="39065"/>
                      </a:lnTo>
                      <a:cubicBezTo>
                        <a:pt x="8464" y="39065"/>
                        <a:pt x="5860" y="37762"/>
                        <a:pt x="3255" y="35158"/>
                      </a:cubicBezTo>
                      <a:cubicBezTo>
                        <a:pt x="1302" y="32554"/>
                        <a:pt x="0" y="28647"/>
                        <a:pt x="0" y="23439"/>
                      </a:cubicBezTo>
                      <a:lnTo>
                        <a:pt x="0" y="16928"/>
                      </a:lnTo>
                      <a:cubicBezTo>
                        <a:pt x="0" y="11068"/>
                        <a:pt x="1302" y="6511"/>
                        <a:pt x="3255" y="3906"/>
                      </a:cubicBezTo>
                      <a:cubicBezTo>
                        <a:pt x="5209" y="1302"/>
                        <a:pt x="8464" y="0"/>
                        <a:pt x="13022" y="0"/>
                      </a:cubicBezTo>
                      <a:lnTo>
                        <a:pt x="18230" y="0"/>
                      </a:lnTo>
                      <a:cubicBezTo>
                        <a:pt x="22137" y="0"/>
                        <a:pt x="24741" y="1302"/>
                        <a:pt x="27345" y="3255"/>
                      </a:cubicBezTo>
                      <a:cubicBezTo>
                        <a:pt x="29950" y="5209"/>
                        <a:pt x="30601" y="7813"/>
                        <a:pt x="30601" y="11068"/>
                      </a:cubicBezTo>
                      <a:lnTo>
                        <a:pt x="30601" y="1237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" name="Полилиния: фигура 348">
                  <a:extLst>
                    <a:ext uri="{FF2B5EF4-FFF2-40B4-BE49-F238E27FC236}">
                      <a16:creationId xmlns:a16="http://schemas.microsoft.com/office/drawing/2014/main" id="{8718DE00-849B-02FE-44F0-9F5170B6E1B6}"/>
                    </a:ext>
                  </a:extLst>
                </p:cNvPr>
                <p:cNvSpPr/>
                <p:nvPr/>
              </p:nvSpPr>
              <p:spPr>
                <a:xfrm>
                  <a:off x="13486907" y="9150531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022 w 33856"/>
                    <a:gd name="connsiteY9" fmla="*/ 23439 h 37762"/>
                    <a:gd name="connsiteX10" fmla="*/ 20834 w 33856"/>
                    <a:gd name="connsiteY10" fmla="*/ 23439 h 37762"/>
                    <a:gd name="connsiteX11" fmla="*/ 17579 w 33856"/>
                    <a:gd name="connsiteY11" fmla="*/ 7813 h 37762"/>
                    <a:gd name="connsiteX12" fmla="*/ 16928 w 33856"/>
                    <a:gd name="connsiteY12" fmla="*/ 7813 h 37762"/>
                    <a:gd name="connsiteX13" fmla="*/ 13022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" name="Полилиния: фигура 349">
                  <a:extLst>
                    <a:ext uri="{FF2B5EF4-FFF2-40B4-BE49-F238E27FC236}">
                      <a16:creationId xmlns:a16="http://schemas.microsoft.com/office/drawing/2014/main" id="{C2D1A73F-2B6A-84A5-0F5C-D1F7AEE1B0F0}"/>
                    </a:ext>
                  </a:extLst>
                </p:cNvPr>
                <p:cNvSpPr/>
                <p:nvPr/>
              </p:nvSpPr>
              <p:spPr>
                <a:xfrm>
                  <a:off x="13524670" y="915053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1" name="Полилиния: фигура 350">
                  <a:extLst>
                    <a:ext uri="{FF2B5EF4-FFF2-40B4-BE49-F238E27FC236}">
                      <a16:creationId xmlns:a16="http://schemas.microsoft.com/office/drawing/2014/main" id="{D01FA33C-A74F-4060-2414-28BA8C64F4BE}"/>
                    </a:ext>
                  </a:extLst>
                </p:cNvPr>
                <p:cNvSpPr/>
                <p:nvPr/>
              </p:nvSpPr>
              <p:spPr>
                <a:xfrm>
                  <a:off x="13565037" y="9150531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" name="Полилиния: фигура 351">
                  <a:extLst>
                    <a:ext uri="{FF2B5EF4-FFF2-40B4-BE49-F238E27FC236}">
                      <a16:creationId xmlns:a16="http://schemas.microsoft.com/office/drawing/2014/main" id="{1C96C05C-082C-8DB6-C9F7-D6010845A3BD}"/>
                    </a:ext>
                  </a:extLst>
                </p:cNvPr>
                <p:cNvSpPr/>
                <p:nvPr/>
              </p:nvSpPr>
              <p:spPr>
                <a:xfrm>
                  <a:off x="13579360" y="9151182"/>
                  <a:ext cx="29949" cy="37762"/>
                </a:xfrm>
                <a:custGeom>
                  <a:avLst/>
                  <a:gdLst>
                    <a:gd name="connsiteX0" fmla="*/ 29950 w 29949"/>
                    <a:gd name="connsiteY0" fmla="*/ 22788 h 37762"/>
                    <a:gd name="connsiteX1" fmla="*/ 29950 w 29949"/>
                    <a:gd name="connsiteY1" fmla="*/ 24090 h 37762"/>
                    <a:gd name="connsiteX2" fmla="*/ 26694 w 29949"/>
                    <a:gd name="connsiteY2" fmla="*/ 34507 h 37762"/>
                    <a:gd name="connsiteX3" fmla="*/ 16928 w 29949"/>
                    <a:gd name="connsiteY3" fmla="*/ 37763 h 37762"/>
                    <a:gd name="connsiteX4" fmla="*/ 13673 w 29949"/>
                    <a:gd name="connsiteY4" fmla="*/ 37763 h 37762"/>
                    <a:gd name="connsiteX5" fmla="*/ 3255 w 29949"/>
                    <a:gd name="connsiteY5" fmla="*/ 34507 h 37762"/>
                    <a:gd name="connsiteX6" fmla="*/ 0 w 29949"/>
                    <a:gd name="connsiteY6" fmla="*/ 22788 h 37762"/>
                    <a:gd name="connsiteX7" fmla="*/ 0 w 29949"/>
                    <a:gd name="connsiteY7" fmla="*/ 14975 h 37762"/>
                    <a:gd name="connsiteX8" fmla="*/ 3255 w 29949"/>
                    <a:gd name="connsiteY8" fmla="*/ 3255 h 37762"/>
                    <a:gd name="connsiteX9" fmla="*/ 13673 w 29949"/>
                    <a:gd name="connsiteY9" fmla="*/ 0 h 37762"/>
                    <a:gd name="connsiteX10" fmla="*/ 16277 w 29949"/>
                    <a:gd name="connsiteY10" fmla="*/ 0 h 37762"/>
                    <a:gd name="connsiteX11" fmla="*/ 26694 w 29949"/>
                    <a:gd name="connsiteY11" fmla="*/ 3255 h 37762"/>
                    <a:gd name="connsiteX12" fmla="*/ 29298 w 29949"/>
                    <a:gd name="connsiteY12" fmla="*/ 13673 h 37762"/>
                    <a:gd name="connsiteX13" fmla="*/ 29298 w 29949"/>
                    <a:gd name="connsiteY13" fmla="*/ 14324 h 37762"/>
                    <a:gd name="connsiteX14" fmla="*/ 20183 w 29949"/>
                    <a:gd name="connsiteY14" fmla="*/ 14324 h 37762"/>
                    <a:gd name="connsiteX15" fmla="*/ 20183 w 29949"/>
                    <a:gd name="connsiteY15" fmla="*/ 13673 h 37762"/>
                    <a:gd name="connsiteX16" fmla="*/ 18881 w 29949"/>
                    <a:gd name="connsiteY16" fmla="*/ 9766 h 37762"/>
                    <a:gd name="connsiteX17" fmla="*/ 14975 w 29949"/>
                    <a:gd name="connsiteY17" fmla="*/ 8464 h 37762"/>
                    <a:gd name="connsiteX18" fmla="*/ 11068 w 29949"/>
                    <a:gd name="connsiteY18" fmla="*/ 9766 h 37762"/>
                    <a:gd name="connsiteX19" fmla="*/ 11068 w 29949"/>
                    <a:gd name="connsiteY19" fmla="*/ 15626 h 37762"/>
                    <a:gd name="connsiteX20" fmla="*/ 11068 w 29949"/>
                    <a:gd name="connsiteY20" fmla="*/ 22137 h 37762"/>
                    <a:gd name="connsiteX21" fmla="*/ 12370 w 29949"/>
                    <a:gd name="connsiteY21" fmla="*/ 27996 h 37762"/>
                    <a:gd name="connsiteX22" fmla="*/ 16277 w 29949"/>
                    <a:gd name="connsiteY22" fmla="*/ 29299 h 37762"/>
                    <a:gd name="connsiteX23" fmla="*/ 20183 w 29949"/>
                    <a:gd name="connsiteY23" fmla="*/ 27996 h 37762"/>
                    <a:gd name="connsiteX24" fmla="*/ 21486 w 29949"/>
                    <a:gd name="connsiteY24" fmla="*/ 24090 h 37762"/>
                    <a:gd name="connsiteX25" fmla="*/ 21486 w 29949"/>
                    <a:gd name="connsiteY25" fmla="*/ 22788 h 37762"/>
                    <a:gd name="connsiteX26" fmla="*/ 29950 w 29949"/>
                    <a:gd name="connsiteY26" fmla="*/ 22788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9949" h="37762">
                      <a:moveTo>
                        <a:pt x="29950" y="22788"/>
                      </a:moveTo>
                      <a:lnTo>
                        <a:pt x="29950" y="24090"/>
                      </a:lnTo>
                      <a:cubicBezTo>
                        <a:pt x="29950" y="29299"/>
                        <a:pt x="28647" y="32554"/>
                        <a:pt x="26694" y="34507"/>
                      </a:cubicBezTo>
                      <a:cubicBezTo>
                        <a:pt x="24741" y="36460"/>
                        <a:pt x="21486" y="37763"/>
                        <a:pt x="16928" y="37763"/>
                      </a:cubicBezTo>
                      <a:lnTo>
                        <a:pt x="13673" y="37763"/>
                      </a:lnTo>
                      <a:cubicBezTo>
                        <a:pt x="9115" y="37763"/>
                        <a:pt x="5209" y="36460"/>
                        <a:pt x="3255" y="34507"/>
                      </a:cubicBezTo>
                      <a:cubicBezTo>
                        <a:pt x="1302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ubicBezTo>
                        <a:pt x="0" y="9115"/>
                        <a:pt x="1302" y="5209"/>
                        <a:pt x="3255" y="3255"/>
                      </a:cubicBezTo>
                      <a:cubicBezTo>
                        <a:pt x="5209" y="1302"/>
                        <a:pt x="8464" y="0"/>
                        <a:pt x="13673" y="0"/>
                      </a:cubicBezTo>
                      <a:lnTo>
                        <a:pt x="16277" y="0"/>
                      </a:lnTo>
                      <a:cubicBezTo>
                        <a:pt x="20834" y="0"/>
                        <a:pt x="24741" y="1302"/>
                        <a:pt x="26694" y="3255"/>
                      </a:cubicBezTo>
                      <a:cubicBezTo>
                        <a:pt x="28647" y="5209"/>
                        <a:pt x="29298" y="8464"/>
                        <a:pt x="29298" y="13673"/>
                      </a:cubicBezTo>
                      <a:lnTo>
                        <a:pt x="29298" y="14324"/>
                      </a:lnTo>
                      <a:lnTo>
                        <a:pt x="20183" y="14324"/>
                      </a:lnTo>
                      <a:lnTo>
                        <a:pt x="20183" y="13673"/>
                      </a:lnTo>
                      <a:cubicBezTo>
                        <a:pt x="20183" y="11719"/>
                        <a:pt x="19532" y="10417"/>
                        <a:pt x="18881" y="9766"/>
                      </a:cubicBezTo>
                      <a:cubicBezTo>
                        <a:pt x="18230" y="9115"/>
                        <a:pt x="16928" y="8464"/>
                        <a:pt x="14975" y="8464"/>
                      </a:cubicBez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11068" y="10417"/>
                        <a:pt x="11068" y="12370"/>
                        <a:pt x="11068" y="15626"/>
                      </a:cubicBezTo>
                      <a:lnTo>
                        <a:pt x="11068" y="22137"/>
                      </a:lnTo>
                      <a:cubicBezTo>
                        <a:pt x="11068" y="25392"/>
                        <a:pt x="11719" y="27345"/>
                        <a:pt x="12370" y="27996"/>
                      </a:cubicBezTo>
                      <a:cubicBezTo>
                        <a:pt x="13022" y="28647"/>
                        <a:pt x="14324" y="29299"/>
                        <a:pt x="16277" y="29299"/>
                      </a:cubicBezTo>
                      <a:cubicBezTo>
                        <a:pt x="18230" y="29299"/>
                        <a:pt x="19532" y="28647"/>
                        <a:pt x="20183" y="27996"/>
                      </a:cubicBezTo>
                      <a:cubicBezTo>
                        <a:pt x="20834" y="27345"/>
                        <a:pt x="21486" y="26043"/>
                        <a:pt x="21486" y="24090"/>
                      </a:cubicBezTo>
                      <a:lnTo>
                        <a:pt x="21486" y="22788"/>
                      </a:lnTo>
                      <a:lnTo>
                        <a:pt x="29950" y="2278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" name="Полилиния: фигура 352">
                  <a:extLst>
                    <a:ext uri="{FF2B5EF4-FFF2-40B4-BE49-F238E27FC236}">
                      <a16:creationId xmlns:a16="http://schemas.microsoft.com/office/drawing/2014/main" id="{15F6294A-10BE-60EF-CDD0-483D8DE62B1D}"/>
                    </a:ext>
                  </a:extLst>
                </p:cNvPr>
                <p:cNvSpPr/>
                <p:nvPr/>
              </p:nvSpPr>
              <p:spPr>
                <a:xfrm>
                  <a:off x="13611914" y="915053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2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2 h 37762"/>
                    <a:gd name="connsiteX4" fmla="*/ 24090 w 33855"/>
                    <a:gd name="connsiteY4" fmla="*/ 37762 h 37762"/>
                    <a:gd name="connsiteX5" fmla="*/ 22788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2 h 37762"/>
                    <a:gd name="connsiteX8" fmla="*/ 0 w 33855"/>
                    <a:gd name="connsiteY8" fmla="*/ 37762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7579 w 33855"/>
                    <a:gd name="connsiteY11" fmla="*/ 7813 h 37762"/>
                    <a:gd name="connsiteX12" fmla="*/ 16928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068" y="31252"/>
                      </a:lnTo>
                      <a:lnTo>
                        <a:pt x="9766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" name="Полилиния: фигура 353">
                  <a:extLst>
                    <a:ext uri="{FF2B5EF4-FFF2-40B4-BE49-F238E27FC236}">
                      <a16:creationId xmlns:a16="http://schemas.microsoft.com/office/drawing/2014/main" id="{611CF0F0-8AAF-A95F-F0E0-79687A7D43BA}"/>
                    </a:ext>
                  </a:extLst>
                </p:cNvPr>
                <p:cNvSpPr/>
                <p:nvPr/>
              </p:nvSpPr>
              <p:spPr>
                <a:xfrm>
                  <a:off x="13385339" y="9199362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" name="Полилиния: фигура 354">
                  <a:extLst>
                    <a:ext uri="{FF2B5EF4-FFF2-40B4-BE49-F238E27FC236}">
                      <a16:creationId xmlns:a16="http://schemas.microsoft.com/office/drawing/2014/main" id="{0F938530-8E9A-5C1E-E4F5-B50D68967CEF}"/>
                    </a:ext>
                  </a:extLst>
                </p:cNvPr>
                <p:cNvSpPr/>
                <p:nvPr/>
              </p:nvSpPr>
              <p:spPr>
                <a:xfrm>
                  <a:off x="13401616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" name="Полилиния: фигура 355">
                  <a:extLst>
                    <a:ext uri="{FF2B5EF4-FFF2-40B4-BE49-F238E27FC236}">
                      <a16:creationId xmlns:a16="http://schemas.microsoft.com/office/drawing/2014/main" id="{E3151409-2173-6A66-6900-F8DB8D6B64BA}"/>
                    </a:ext>
                  </a:extLst>
                </p:cNvPr>
                <p:cNvSpPr/>
                <p:nvPr/>
              </p:nvSpPr>
              <p:spPr>
                <a:xfrm>
                  <a:off x="13439379" y="9199362"/>
                  <a:ext cx="27345" cy="37762"/>
                </a:xfrm>
                <a:custGeom>
                  <a:avLst/>
                  <a:gdLst>
                    <a:gd name="connsiteX0" fmla="*/ 9115 w 27345"/>
                    <a:gd name="connsiteY0" fmla="*/ 37762 h 37762"/>
                    <a:gd name="connsiteX1" fmla="*/ 9115 w 27345"/>
                    <a:gd name="connsiteY1" fmla="*/ 8464 h 37762"/>
                    <a:gd name="connsiteX2" fmla="*/ 0 w 27345"/>
                    <a:gd name="connsiteY2" fmla="*/ 8464 h 37762"/>
                    <a:gd name="connsiteX3" fmla="*/ 0 w 27345"/>
                    <a:gd name="connsiteY3" fmla="*/ 0 h 37762"/>
                    <a:gd name="connsiteX4" fmla="*/ 27345 w 27345"/>
                    <a:gd name="connsiteY4" fmla="*/ 0 h 37762"/>
                    <a:gd name="connsiteX5" fmla="*/ 27345 w 27345"/>
                    <a:gd name="connsiteY5" fmla="*/ 8464 h 37762"/>
                    <a:gd name="connsiteX6" fmla="*/ 18230 w 27345"/>
                    <a:gd name="connsiteY6" fmla="*/ 8464 h 37762"/>
                    <a:gd name="connsiteX7" fmla="*/ 18230 w 27345"/>
                    <a:gd name="connsiteY7" fmla="*/ 37762 h 37762"/>
                    <a:gd name="connsiteX8" fmla="*/ 9115 w 27345"/>
                    <a:gd name="connsiteY8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45" h="37762">
                      <a:moveTo>
                        <a:pt x="9115" y="37762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7345" y="0"/>
                      </a:lnTo>
                      <a:lnTo>
                        <a:pt x="27345" y="8464"/>
                      </a:lnTo>
                      <a:lnTo>
                        <a:pt x="18230" y="8464"/>
                      </a:lnTo>
                      <a:lnTo>
                        <a:pt x="18230" y="37762"/>
                      </a:lnTo>
                      <a:lnTo>
                        <a:pt x="9115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" name="Полилиния: фигура 356">
                  <a:extLst>
                    <a:ext uri="{FF2B5EF4-FFF2-40B4-BE49-F238E27FC236}">
                      <a16:creationId xmlns:a16="http://schemas.microsoft.com/office/drawing/2014/main" id="{A4AB80BD-7FF2-9B93-2054-E9048E101FCF}"/>
                    </a:ext>
                  </a:extLst>
                </p:cNvPr>
                <p:cNvSpPr/>
                <p:nvPr/>
              </p:nvSpPr>
              <p:spPr>
                <a:xfrm>
                  <a:off x="13471933" y="9199362"/>
                  <a:ext cx="26043" cy="37762"/>
                </a:xfrm>
                <a:custGeom>
                  <a:avLst/>
                  <a:gdLst>
                    <a:gd name="connsiteX0" fmla="*/ 0 w 26043"/>
                    <a:gd name="connsiteY0" fmla="*/ 37762 h 37762"/>
                    <a:gd name="connsiteX1" fmla="*/ 0 w 26043"/>
                    <a:gd name="connsiteY1" fmla="*/ 0 h 37762"/>
                    <a:gd name="connsiteX2" fmla="*/ 26043 w 26043"/>
                    <a:gd name="connsiteY2" fmla="*/ 0 h 37762"/>
                    <a:gd name="connsiteX3" fmla="*/ 26043 w 26043"/>
                    <a:gd name="connsiteY3" fmla="*/ 8464 h 37762"/>
                    <a:gd name="connsiteX4" fmla="*/ 9115 w 26043"/>
                    <a:gd name="connsiteY4" fmla="*/ 8464 h 37762"/>
                    <a:gd name="connsiteX5" fmla="*/ 9115 w 26043"/>
                    <a:gd name="connsiteY5" fmla="*/ 14975 h 37762"/>
                    <a:gd name="connsiteX6" fmla="*/ 25392 w 26043"/>
                    <a:gd name="connsiteY6" fmla="*/ 14975 h 37762"/>
                    <a:gd name="connsiteX7" fmla="*/ 25392 w 26043"/>
                    <a:gd name="connsiteY7" fmla="*/ 22137 h 37762"/>
                    <a:gd name="connsiteX8" fmla="*/ 9115 w 26043"/>
                    <a:gd name="connsiteY8" fmla="*/ 22137 h 37762"/>
                    <a:gd name="connsiteX9" fmla="*/ 9115 w 26043"/>
                    <a:gd name="connsiteY9" fmla="*/ 29299 h 37762"/>
                    <a:gd name="connsiteX10" fmla="*/ 26043 w 26043"/>
                    <a:gd name="connsiteY10" fmla="*/ 29299 h 37762"/>
                    <a:gd name="connsiteX11" fmla="*/ 26043 w 26043"/>
                    <a:gd name="connsiteY11" fmla="*/ 37762 h 37762"/>
                    <a:gd name="connsiteX12" fmla="*/ 0 w 26043"/>
                    <a:gd name="connsiteY12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043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26043" y="0"/>
                      </a:lnTo>
                      <a:lnTo>
                        <a:pt x="26043" y="8464"/>
                      </a:lnTo>
                      <a:lnTo>
                        <a:pt x="9115" y="8464"/>
                      </a:lnTo>
                      <a:lnTo>
                        <a:pt x="9115" y="14975"/>
                      </a:lnTo>
                      <a:lnTo>
                        <a:pt x="25392" y="14975"/>
                      </a:lnTo>
                      <a:lnTo>
                        <a:pt x="25392" y="22137"/>
                      </a:lnTo>
                      <a:lnTo>
                        <a:pt x="9115" y="22137"/>
                      </a:lnTo>
                      <a:lnTo>
                        <a:pt x="9115" y="29299"/>
                      </a:lnTo>
                      <a:lnTo>
                        <a:pt x="26043" y="29299"/>
                      </a:lnTo>
                      <a:lnTo>
                        <a:pt x="26043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" name="Полилиния: фигура 357">
                  <a:extLst>
                    <a:ext uri="{FF2B5EF4-FFF2-40B4-BE49-F238E27FC236}">
                      <a16:creationId xmlns:a16="http://schemas.microsoft.com/office/drawing/2014/main" id="{C77898C8-C88F-B509-663A-42B1C276BC66}"/>
                    </a:ext>
                  </a:extLst>
                </p:cNvPr>
                <p:cNvSpPr/>
                <p:nvPr/>
              </p:nvSpPr>
              <p:spPr>
                <a:xfrm>
                  <a:off x="13504486" y="9199362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" name="Полилиния: фигура 358">
                  <a:extLst>
                    <a:ext uri="{FF2B5EF4-FFF2-40B4-BE49-F238E27FC236}">
                      <a16:creationId xmlns:a16="http://schemas.microsoft.com/office/drawing/2014/main" id="{71449ACC-0052-FEE3-D017-C50B9D177B2F}"/>
                    </a:ext>
                  </a:extLst>
                </p:cNvPr>
                <p:cNvSpPr/>
                <p:nvPr/>
              </p:nvSpPr>
              <p:spPr>
                <a:xfrm>
                  <a:off x="13538342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0" name="Полилиния: фигура 359">
                  <a:extLst>
                    <a:ext uri="{FF2B5EF4-FFF2-40B4-BE49-F238E27FC236}">
                      <a16:creationId xmlns:a16="http://schemas.microsoft.com/office/drawing/2014/main" id="{7A6AF9FB-7981-67B3-6046-A56330AF634B}"/>
                    </a:ext>
                  </a:extLst>
                </p:cNvPr>
                <p:cNvSpPr/>
                <p:nvPr/>
              </p:nvSpPr>
              <p:spPr>
                <a:xfrm>
                  <a:off x="13575454" y="9199362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673 w 33856"/>
                    <a:gd name="connsiteY9" fmla="*/ 23439 h 37762"/>
                    <a:gd name="connsiteX10" fmla="*/ 21486 w 33856"/>
                    <a:gd name="connsiteY10" fmla="*/ 23439 h 37762"/>
                    <a:gd name="connsiteX11" fmla="*/ 18230 w 33856"/>
                    <a:gd name="connsiteY11" fmla="*/ 7813 h 37762"/>
                    <a:gd name="connsiteX12" fmla="*/ 17579 w 33856"/>
                    <a:gd name="connsiteY12" fmla="*/ 7813 h 37762"/>
                    <a:gd name="connsiteX13" fmla="*/ 13673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313" name="Полилиния: фигура 312">
                <a:extLst>
                  <a:ext uri="{FF2B5EF4-FFF2-40B4-BE49-F238E27FC236}">
                    <a16:creationId xmlns:a16="http://schemas.microsoft.com/office/drawing/2014/main" id="{3BEE1E72-BC35-A82B-7816-79A309ED2822}"/>
                  </a:ext>
                </a:extLst>
              </p:cNvPr>
              <p:cNvSpPr/>
              <p:nvPr/>
            </p:nvSpPr>
            <p:spPr>
              <a:xfrm>
                <a:off x="13271401" y="8799600"/>
                <a:ext cx="151049" cy="331398"/>
              </a:xfrm>
              <a:custGeom>
                <a:avLst/>
                <a:gdLst>
                  <a:gd name="connsiteX0" fmla="*/ 144539 w 151049"/>
                  <a:gd name="connsiteY0" fmla="*/ 208996 h 331398"/>
                  <a:gd name="connsiteX1" fmla="*/ 134773 w 151049"/>
                  <a:gd name="connsiteY1" fmla="*/ 209647 h 331398"/>
                  <a:gd name="connsiteX2" fmla="*/ 134773 w 151049"/>
                  <a:gd name="connsiteY2" fmla="*/ 187510 h 331398"/>
                  <a:gd name="connsiteX3" fmla="*/ 132820 w 151049"/>
                  <a:gd name="connsiteY3" fmla="*/ 186859 h 331398"/>
                  <a:gd name="connsiteX4" fmla="*/ 132820 w 151049"/>
                  <a:gd name="connsiteY4" fmla="*/ 209647 h 331398"/>
                  <a:gd name="connsiteX5" fmla="*/ 118496 w 151049"/>
                  <a:gd name="connsiteY5" fmla="*/ 210298 h 331398"/>
                  <a:gd name="connsiteX6" fmla="*/ 118496 w 151049"/>
                  <a:gd name="connsiteY6" fmla="*/ 181651 h 331398"/>
                  <a:gd name="connsiteX7" fmla="*/ 116543 w 151049"/>
                  <a:gd name="connsiteY7" fmla="*/ 181000 h 331398"/>
                  <a:gd name="connsiteX8" fmla="*/ 116543 w 151049"/>
                  <a:gd name="connsiteY8" fmla="*/ 210298 h 331398"/>
                  <a:gd name="connsiteX9" fmla="*/ 116543 w 151049"/>
                  <a:gd name="connsiteY9" fmla="*/ 210298 h 331398"/>
                  <a:gd name="connsiteX10" fmla="*/ 116543 w 151049"/>
                  <a:gd name="connsiteY10" fmla="*/ 210298 h 331398"/>
                  <a:gd name="connsiteX11" fmla="*/ 98964 w 151049"/>
                  <a:gd name="connsiteY11" fmla="*/ 211600 h 331398"/>
                  <a:gd name="connsiteX12" fmla="*/ 98964 w 151049"/>
                  <a:gd name="connsiteY12" fmla="*/ 178395 h 331398"/>
                  <a:gd name="connsiteX13" fmla="*/ 112636 w 151049"/>
                  <a:gd name="connsiteY13" fmla="*/ 179697 h 331398"/>
                  <a:gd name="connsiteX14" fmla="*/ 118496 w 151049"/>
                  <a:gd name="connsiteY14" fmla="*/ 175791 h 331398"/>
                  <a:gd name="connsiteX15" fmla="*/ 118496 w 151049"/>
                  <a:gd name="connsiteY15" fmla="*/ 147144 h 331398"/>
                  <a:gd name="connsiteX16" fmla="*/ 132820 w 151049"/>
                  <a:gd name="connsiteY16" fmla="*/ 151050 h 331398"/>
                  <a:gd name="connsiteX17" fmla="*/ 132820 w 151049"/>
                  <a:gd name="connsiteY17" fmla="*/ 164723 h 331398"/>
                  <a:gd name="connsiteX18" fmla="*/ 134773 w 151049"/>
                  <a:gd name="connsiteY18" fmla="*/ 163421 h 331398"/>
                  <a:gd name="connsiteX19" fmla="*/ 134773 w 151049"/>
                  <a:gd name="connsiteY19" fmla="*/ 152352 h 331398"/>
                  <a:gd name="connsiteX20" fmla="*/ 144539 w 151049"/>
                  <a:gd name="connsiteY20" fmla="*/ 154957 h 331398"/>
                  <a:gd name="connsiteX21" fmla="*/ 144539 w 151049"/>
                  <a:gd name="connsiteY21" fmla="*/ 156259 h 331398"/>
                  <a:gd name="connsiteX22" fmla="*/ 150399 w 151049"/>
                  <a:gd name="connsiteY22" fmla="*/ 151701 h 331398"/>
                  <a:gd name="connsiteX23" fmla="*/ 150399 w 151049"/>
                  <a:gd name="connsiteY23" fmla="*/ 98964 h 331398"/>
                  <a:gd name="connsiteX24" fmla="*/ 150399 w 151049"/>
                  <a:gd name="connsiteY24" fmla="*/ 97011 h 331398"/>
                  <a:gd name="connsiteX25" fmla="*/ 651 w 151049"/>
                  <a:gd name="connsiteY25" fmla="*/ 0 h 331398"/>
                  <a:gd name="connsiteX26" fmla="*/ 0 w 151049"/>
                  <a:gd name="connsiteY26" fmla="*/ 326841 h 331398"/>
                  <a:gd name="connsiteX27" fmla="*/ 0 w 151049"/>
                  <a:gd name="connsiteY27" fmla="*/ 331399 h 331398"/>
                  <a:gd name="connsiteX28" fmla="*/ 149097 w 151049"/>
                  <a:gd name="connsiteY28" fmla="*/ 269546 h 331398"/>
                  <a:gd name="connsiteX29" fmla="*/ 151050 w 151049"/>
                  <a:gd name="connsiteY29" fmla="*/ 268895 h 331398"/>
                  <a:gd name="connsiteX30" fmla="*/ 151050 w 151049"/>
                  <a:gd name="connsiteY30" fmla="*/ 193370 h 331398"/>
                  <a:gd name="connsiteX31" fmla="*/ 145190 w 151049"/>
                  <a:gd name="connsiteY31" fmla="*/ 191417 h 331398"/>
                  <a:gd name="connsiteX32" fmla="*/ 144539 w 151049"/>
                  <a:gd name="connsiteY32" fmla="*/ 208996 h 331398"/>
                  <a:gd name="connsiteX33" fmla="*/ 144539 w 151049"/>
                  <a:gd name="connsiteY33" fmla="*/ 152352 h 331398"/>
                  <a:gd name="connsiteX34" fmla="*/ 134773 w 151049"/>
                  <a:gd name="connsiteY34" fmla="*/ 149748 h 331398"/>
                  <a:gd name="connsiteX35" fmla="*/ 134773 w 151049"/>
                  <a:gd name="connsiteY35" fmla="*/ 149748 h 331398"/>
                  <a:gd name="connsiteX36" fmla="*/ 134773 w 151049"/>
                  <a:gd name="connsiteY36" fmla="*/ 149748 h 331398"/>
                  <a:gd name="connsiteX37" fmla="*/ 134773 w 151049"/>
                  <a:gd name="connsiteY37" fmla="*/ 121752 h 331398"/>
                  <a:gd name="connsiteX38" fmla="*/ 144539 w 151049"/>
                  <a:gd name="connsiteY38" fmla="*/ 126309 h 331398"/>
                  <a:gd name="connsiteX39" fmla="*/ 144539 w 151049"/>
                  <a:gd name="connsiteY39" fmla="*/ 152352 h 331398"/>
                  <a:gd name="connsiteX40" fmla="*/ 144539 w 151049"/>
                  <a:gd name="connsiteY40" fmla="*/ 100266 h 331398"/>
                  <a:gd name="connsiteX41" fmla="*/ 144539 w 151049"/>
                  <a:gd name="connsiteY41" fmla="*/ 124356 h 331398"/>
                  <a:gd name="connsiteX42" fmla="*/ 134773 w 151049"/>
                  <a:gd name="connsiteY42" fmla="*/ 119798 h 331398"/>
                  <a:gd name="connsiteX43" fmla="*/ 134773 w 151049"/>
                  <a:gd name="connsiteY43" fmla="*/ 119798 h 331398"/>
                  <a:gd name="connsiteX44" fmla="*/ 134773 w 151049"/>
                  <a:gd name="connsiteY44" fmla="*/ 119798 h 331398"/>
                  <a:gd name="connsiteX45" fmla="*/ 134773 w 151049"/>
                  <a:gd name="connsiteY45" fmla="*/ 94406 h 331398"/>
                  <a:gd name="connsiteX46" fmla="*/ 144539 w 151049"/>
                  <a:gd name="connsiteY46" fmla="*/ 100266 h 331398"/>
                  <a:gd name="connsiteX47" fmla="*/ 118496 w 151049"/>
                  <a:gd name="connsiteY47" fmla="*/ 83338 h 331398"/>
                  <a:gd name="connsiteX48" fmla="*/ 132820 w 151049"/>
                  <a:gd name="connsiteY48" fmla="*/ 92453 h 331398"/>
                  <a:gd name="connsiteX49" fmla="*/ 132820 w 151049"/>
                  <a:gd name="connsiteY49" fmla="*/ 118496 h 331398"/>
                  <a:gd name="connsiteX50" fmla="*/ 118496 w 151049"/>
                  <a:gd name="connsiteY50" fmla="*/ 111985 h 331398"/>
                  <a:gd name="connsiteX51" fmla="*/ 118496 w 151049"/>
                  <a:gd name="connsiteY51" fmla="*/ 111985 h 331398"/>
                  <a:gd name="connsiteX52" fmla="*/ 118496 w 151049"/>
                  <a:gd name="connsiteY52" fmla="*/ 111985 h 331398"/>
                  <a:gd name="connsiteX53" fmla="*/ 118496 w 151049"/>
                  <a:gd name="connsiteY53" fmla="*/ 83338 h 331398"/>
                  <a:gd name="connsiteX54" fmla="*/ 118496 w 151049"/>
                  <a:gd name="connsiteY54" fmla="*/ 113939 h 331398"/>
                  <a:gd name="connsiteX55" fmla="*/ 132820 w 151049"/>
                  <a:gd name="connsiteY55" fmla="*/ 120449 h 331398"/>
                  <a:gd name="connsiteX56" fmla="*/ 132820 w 151049"/>
                  <a:gd name="connsiteY56" fmla="*/ 120449 h 331398"/>
                  <a:gd name="connsiteX57" fmla="*/ 132820 w 151049"/>
                  <a:gd name="connsiteY57" fmla="*/ 120449 h 331398"/>
                  <a:gd name="connsiteX58" fmla="*/ 132820 w 151049"/>
                  <a:gd name="connsiteY58" fmla="*/ 149097 h 331398"/>
                  <a:gd name="connsiteX59" fmla="*/ 118496 w 151049"/>
                  <a:gd name="connsiteY59" fmla="*/ 145190 h 331398"/>
                  <a:gd name="connsiteX60" fmla="*/ 118496 w 151049"/>
                  <a:gd name="connsiteY60" fmla="*/ 113939 h 331398"/>
                  <a:gd name="connsiteX61" fmla="*/ 99615 w 151049"/>
                  <a:gd name="connsiteY61" fmla="*/ 70968 h 331398"/>
                  <a:gd name="connsiteX62" fmla="*/ 117194 w 151049"/>
                  <a:gd name="connsiteY62" fmla="*/ 82036 h 331398"/>
                  <a:gd name="connsiteX63" fmla="*/ 117194 w 151049"/>
                  <a:gd name="connsiteY63" fmla="*/ 110683 h 331398"/>
                  <a:gd name="connsiteX64" fmla="*/ 99615 w 151049"/>
                  <a:gd name="connsiteY64" fmla="*/ 102219 h 331398"/>
                  <a:gd name="connsiteX65" fmla="*/ 99615 w 151049"/>
                  <a:gd name="connsiteY65" fmla="*/ 102219 h 331398"/>
                  <a:gd name="connsiteX66" fmla="*/ 99615 w 151049"/>
                  <a:gd name="connsiteY66" fmla="*/ 102219 h 331398"/>
                  <a:gd name="connsiteX67" fmla="*/ 99615 w 151049"/>
                  <a:gd name="connsiteY67" fmla="*/ 70968 h 331398"/>
                  <a:gd name="connsiteX68" fmla="*/ 98964 w 151049"/>
                  <a:gd name="connsiteY68" fmla="*/ 104824 h 331398"/>
                  <a:gd name="connsiteX69" fmla="*/ 116543 w 151049"/>
                  <a:gd name="connsiteY69" fmla="*/ 113288 h 331398"/>
                  <a:gd name="connsiteX70" fmla="*/ 116543 w 151049"/>
                  <a:gd name="connsiteY70" fmla="*/ 144539 h 331398"/>
                  <a:gd name="connsiteX71" fmla="*/ 98964 w 151049"/>
                  <a:gd name="connsiteY71" fmla="*/ 139331 h 331398"/>
                  <a:gd name="connsiteX72" fmla="*/ 98964 w 151049"/>
                  <a:gd name="connsiteY72" fmla="*/ 104824 h 331398"/>
                  <a:gd name="connsiteX73" fmla="*/ 98964 w 151049"/>
                  <a:gd name="connsiteY73" fmla="*/ 141284 h 331398"/>
                  <a:gd name="connsiteX74" fmla="*/ 116543 w 151049"/>
                  <a:gd name="connsiteY74" fmla="*/ 146493 h 331398"/>
                  <a:gd name="connsiteX75" fmla="*/ 116543 w 151049"/>
                  <a:gd name="connsiteY75" fmla="*/ 176442 h 331398"/>
                  <a:gd name="connsiteX76" fmla="*/ 116543 w 151049"/>
                  <a:gd name="connsiteY76" fmla="*/ 176442 h 331398"/>
                  <a:gd name="connsiteX77" fmla="*/ 116543 w 151049"/>
                  <a:gd name="connsiteY77" fmla="*/ 176442 h 331398"/>
                  <a:gd name="connsiteX78" fmla="*/ 98964 w 151049"/>
                  <a:gd name="connsiteY78" fmla="*/ 174489 h 331398"/>
                  <a:gd name="connsiteX79" fmla="*/ 98964 w 151049"/>
                  <a:gd name="connsiteY79" fmla="*/ 141284 h 331398"/>
                  <a:gd name="connsiteX80" fmla="*/ 41669 w 151049"/>
                  <a:gd name="connsiteY80" fmla="*/ 307309 h 331398"/>
                  <a:gd name="connsiteX81" fmla="*/ 5860 w 151049"/>
                  <a:gd name="connsiteY81" fmla="*/ 322284 h 331398"/>
                  <a:gd name="connsiteX82" fmla="*/ 5860 w 151049"/>
                  <a:gd name="connsiteY82" fmla="*/ 272802 h 331398"/>
                  <a:gd name="connsiteX83" fmla="*/ 41669 w 151049"/>
                  <a:gd name="connsiteY83" fmla="*/ 264338 h 331398"/>
                  <a:gd name="connsiteX84" fmla="*/ 41669 w 151049"/>
                  <a:gd name="connsiteY84" fmla="*/ 307309 h 331398"/>
                  <a:gd name="connsiteX85" fmla="*/ 42320 w 151049"/>
                  <a:gd name="connsiteY85" fmla="*/ 261733 h 331398"/>
                  <a:gd name="connsiteX86" fmla="*/ 6511 w 151049"/>
                  <a:gd name="connsiteY86" fmla="*/ 270197 h 331398"/>
                  <a:gd name="connsiteX87" fmla="*/ 6511 w 151049"/>
                  <a:gd name="connsiteY87" fmla="*/ 218762 h 331398"/>
                  <a:gd name="connsiteX88" fmla="*/ 42320 w 151049"/>
                  <a:gd name="connsiteY88" fmla="*/ 216809 h 331398"/>
                  <a:gd name="connsiteX89" fmla="*/ 42320 w 151049"/>
                  <a:gd name="connsiteY89" fmla="*/ 216809 h 331398"/>
                  <a:gd name="connsiteX90" fmla="*/ 42320 w 151049"/>
                  <a:gd name="connsiteY90" fmla="*/ 216809 h 331398"/>
                  <a:gd name="connsiteX91" fmla="*/ 42320 w 151049"/>
                  <a:gd name="connsiteY91" fmla="*/ 261733 h 331398"/>
                  <a:gd name="connsiteX92" fmla="*/ 42320 w 151049"/>
                  <a:gd name="connsiteY92" fmla="*/ 214856 h 331398"/>
                  <a:gd name="connsiteX93" fmla="*/ 6511 w 151049"/>
                  <a:gd name="connsiteY93" fmla="*/ 216809 h 331398"/>
                  <a:gd name="connsiteX94" fmla="*/ 6511 w 151049"/>
                  <a:gd name="connsiteY94" fmla="*/ 167327 h 331398"/>
                  <a:gd name="connsiteX95" fmla="*/ 42320 w 151049"/>
                  <a:gd name="connsiteY95" fmla="*/ 171234 h 331398"/>
                  <a:gd name="connsiteX96" fmla="*/ 42320 w 151049"/>
                  <a:gd name="connsiteY96" fmla="*/ 214856 h 331398"/>
                  <a:gd name="connsiteX97" fmla="*/ 42320 w 151049"/>
                  <a:gd name="connsiteY97" fmla="*/ 167978 h 331398"/>
                  <a:gd name="connsiteX98" fmla="*/ 6511 w 151049"/>
                  <a:gd name="connsiteY98" fmla="*/ 163421 h 331398"/>
                  <a:gd name="connsiteX99" fmla="*/ 6511 w 151049"/>
                  <a:gd name="connsiteY99" fmla="*/ 114590 h 331398"/>
                  <a:gd name="connsiteX100" fmla="*/ 42320 w 151049"/>
                  <a:gd name="connsiteY100" fmla="*/ 125007 h 331398"/>
                  <a:gd name="connsiteX101" fmla="*/ 42320 w 151049"/>
                  <a:gd name="connsiteY101" fmla="*/ 167978 h 331398"/>
                  <a:gd name="connsiteX102" fmla="*/ 42320 w 151049"/>
                  <a:gd name="connsiteY102" fmla="*/ 122403 h 331398"/>
                  <a:gd name="connsiteX103" fmla="*/ 42320 w 151049"/>
                  <a:gd name="connsiteY103" fmla="*/ 122403 h 331398"/>
                  <a:gd name="connsiteX104" fmla="*/ 6511 w 151049"/>
                  <a:gd name="connsiteY104" fmla="*/ 111985 h 331398"/>
                  <a:gd name="connsiteX105" fmla="*/ 6511 w 151049"/>
                  <a:gd name="connsiteY105" fmla="*/ 61201 h 331398"/>
                  <a:gd name="connsiteX106" fmla="*/ 42320 w 151049"/>
                  <a:gd name="connsiteY106" fmla="*/ 78129 h 331398"/>
                  <a:gd name="connsiteX107" fmla="*/ 42320 w 151049"/>
                  <a:gd name="connsiteY107" fmla="*/ 122403 h 331398"/>
                  <a:gd name="connsiteX108" fmla="*/ 42320 w 151049"/>
                  <a:gd name="connsiteY108" fmla="*/ 75525 h 331398"/>
                  <a:gd name="connsiteX109" fmla="*/ 42320 w 151049"/>
                  <a:gd name="connsiteY109" fmla="*/ 75525 h 331398"/>
                  <a:gd name="connsiteX110" fmla="*/ 42320 w 151049"/>
                  <a:gd name="connsiteY110" fmla="*/ 75525 h 331398"/>
                  <a:gd name="connsiteX111" fmla="*/ 6511 w 151049"/>
                  <a:gd name="connsiteY111" fmla="*/ 58597 h 331398"/>
                  <a:gd name="connsiteX112" fmla="*/ 6511 w 151049"/>
                  <a:gd name="connsiteY112" fmla="*/ 10417 h 331398"/>
                  <a:gd name="connsiteX113" fmla="*/ 42320 w 151049"/>
                  <a:gd name="connsiteY113" fmla="*/ 33856 h 331398"/>
                  <a:gd name="connsiteX114" fmla="*/ 42320 w 151049"/>
                  <a:gd name="connsiteY114" fmla="*/ 75525 h 331398"/>
                  <a:gd name="connsiteX115" fmla="*/ 72921 w 151049"/>
                  <a:gd name="connsiteY115" fmla="*/ 294287 h 331398"/>
                  <a:gd name="connsiteX116" fmla="*/ 44273 w 151049"/>
                  <a:gd name="connsiteY116" fmla="*/ 306007 h 331398"/>
                  <a:gd name="connsiteX117" fmla="*/ 44273 w 151049"/>
                  <a:gd name="connsiteY117" fmla="*/ 263687 h 331398"/>
                  <a:gd name="connsiteX118" fmla="*/ 72921 w 151049"/>
                  <a:gd name="connsiteY118" fmla="*/ 257176 h 331398"/>
                  <a:gd name="connsiteX119" fmla="*/ 72921 w 151049"/>
                  <a:gd name="connsiteY119" fmla="*/ 294287 h 331398"/>
                  <a:gd name="connsiteX120" fmla="*/ 72921 w 151049"/>
                  <a:gd name="connsiteY120" fmla="*/ 254571 h 331398"/>
                  <a:gd name="connsiteX121" fmla="*/ 44273 w 151049"/>
                  <a:gd name="connsiteY121" fmla="*/ 261082 h 331398"/>
                  <a:gd name="connsiteX122" fmla="*/ 44273 w 151049"/>
                  <a:gd name="connsiteY122" fmla="*/ 261082 h 331398"/>
                  <a:gd name="connsiteX123" fmla="*/ 44273 w 151049"/>
                  <a:gd name="connsiteY123" fmla="*/ 216809 h 331398"/>
                  <a:gd name="connsiteX124" fmla="*/ 72921 w 151049"/>
                  <a:gd name="connsiteY124" fmla="*/ 214856 h 331398"/>
                  <a:gd name="connsiteX125" fmla="*/ 72921 w 151049"/>
                  <a:gd name="connsiteY125" fmla="*/ 254571 h 331398"/>
                  <a:gd name="connsiteX126" fmla="*/ 72921 w 151049"/>
                  <a:gd name="connsiteY126" fmla="*/ 212902 h 331398"/>
                  <a:gd name="connsiteX127" fmla="*/ 72921 w 151049"/>
                  <a:gd name="connsiteY127" fmla="*/ 212902 h 331398"/>
                  <a:gd name="connsiteX128" fmla="*/ 72921 w 151049"/>
                  <a:gd name="connsiteY128" fmla="*/ 212902 h 331398"/>
                  <a:gd name="connsiteX129" fmla="*/ 44273 w 151049"/>
                  <a:gd name="connsiteY129" fmla="*/ 214205 h 331398"/>
                  <a:gd name="connsiteX130" fmla="*/ 44273 w 151049"/>
                  <a:gd name="connsiteY130" fmla="*/ 171234 h 331398"/>
                  <a:gd name="connsiteX131" fmla="*/ 44273 w 151049"/>
                  <a:gd name="connsiteY131" fmla="*/ 171234 h 331398"/>
                  <a:gd name="connsiteX132" fmla="*/ 44273 w 151049"/>
                  <a:gd name="connsiteY132" fmla="*/ 171234 h 331398"/>
                  <a:gd name="connsiteX133" fmla="*/ 72921 w 151049"/>
                  <a:gd name="connsiteY133" fmla="*/ 174489 h 331398"/>
                  <a:gd name="connsiteX134" fmla="*/ 72921 w 151049"/>
                  <a:gd name="connsiteY134" fmla="*/ 174489 h 331398"/>
                  <a:gd name="connsiteX135" fmla="*/ 72921 w 151049"/>
                  <a:gd name="connsiteY135" fmla="*/ 212902 h 331398"/>
                  <a:gd name="connsiteX136" fmla="*/ 72921 w 151049"/>
                  <a:gd name="connsiteY136" fmla="*/ 171885 h 331398"/>
                  <a:gd name="connsiteX137" fmla="*/ 44273 w 151049"/>
                  <a:gd name="connsiteY137" fmla="*/ 168629 h 331398"/>
                  <a:gd name="connsiteX138" fmla="*/ 44273 w 151049"/>
                  <a:gd name="connsiteY138" fmla="*/ 126309 h 331398"/>
                  <a:gd name="connsiteX139" fmla="*/ 72921 w 151049"/>
                  <a:gd name="connsiteY139" fmla="*/ 134773 h 331398"/>
                  <a:gd name="connsiteX140" fmla="*/ 72921 w 151049"/>
                  <a:gd name="connsiteY140" fmla="*/ 171885 h 331398"/>
                  <a:gd name="connsiteX141" fmla="*/ 72921 w 151049"/>
                  <a:gd name="connsiteY141" fmla="*/ 131518 h 331398"/>
                  <a:gd name="connsiteX142" fmla="*/ 72921 w 151049"/>
                  <a:gd name="connsiteY142" fmla="*/ 131518 h 331398"/>
                  <a:gd name="connsiteX143" fmla="*/ 72921 w 151049"/>
                  <a:gd name="connsiteY143" fmla="*/ 131518 h 331398"/>
                  <a:gd name="connsiteX144" fmla="*/ 44273 w 151049"/>
                  <a:gd name="connsiteY144" fmla="*/ 123054 h 331398"/>
                  <a:gd name="connsiteX145" fmla="*/ 44273 w 151049"/>
                  <a:gd name="connsiteY145" fmla="*/ 79432 h 331398"/>
                  <a:gd name="connsiteX146" fmla="*/ 72270 w 151049"/>
                  <a:gd name="connsiteY146" fmla="*/ 92453 h 331398"/>
                  <a:gd name="connsiteX147" fmla="*/ 72921 w 151049"/>
                  <a:gd name="connsiteY147" fmla="*/ 131518 h 331398"/>
                  <a:gd name="connsiteX148" fmla="*/ 72921 w 151049"/>
                  <a:gd name="connsiteY148" fmla="*/ 90500 h 331398"/>
                  <a:gd name="connsiteX149" fmla="*/ 44924 w 151049"/>
                  <a:gd name="connsiteY149" fmla="*/ 76827 h 331398"/>
                  <a:gd name="connsiteX150" fmla="*/ 44924 w 151049"/>
                  <a:gd name="connsiteY150" fmla="*/ 35158 h 331398"/>
                  <a:gd name="connsiteX151" fmla="*/ 72921 w 151049"/>
                  <a:gd name="connsiteY151" fmla="*/ 53388 h 331398"/>
                  <a:gd name="connsiteX152" fmla="*/ 72921 w 151049"/>
                  <a:gd name="connsiteY152" fmla="*/ 90500 h 331398"/>
                  <a:gd name="connsiteX153" fmla="*/ 97011 w 151049"/>
                  <a:gd name="connsiteY153" fmla="*/ 284521 h 331398"/>
                  <a:gd name="connsiteX154" fmla="*/ 74874 w 151049"/>
                  <a:gd name="connsiteY154" fmla="*/ 293636 h 331398"/>
                  <a:gd name="connsiteX155" fmla="*/ 74874 w 151049"/>
                  <a:gd name="connsiteY155" fmla="*/ 256525 h 331398"/>
                  <a:gd name="connsiteX156" fmla="*/ 97011 w 151049"/>
                  <a:gd name="connsiteY156" fmla="*/ 251316 h 331398"/>
                  <a:gd name="connsiteX157" fmla="*/ 97011 w 151049"/>
                  <a:gd name="connsiteY157" fmla="*/ 284521 h 331398"/>
                  <a:gd name="connsiteX158" fmla="*/ 97011 w 151049"/>
                  <a:gd name="connsiteY158" fmla="*/ 249363 h 331398"/>
                  <a:gd name="connsiteX159" fmla="*/ 97011 w 151049"/>
                  <a:gd name="connsiteY159" fmla="*/ 249363 h 331398"/>
                  <a:gd name="connsiteX160" fmla="*/ 74874 w 151049"/>
                  <a:gd name="connsiteY160" fmla="*/ 254571 h 331398"/>
                  <a:gd name="connsiteX161" fmla="*/ 74874 w 151049"/>
                  <a:gd name="connsiteY161" fmla="*/ 254571 h 331398"/>
                  <a:gd name="connsiteX162" fmla="*/ 74874 w 151049"/>
                  <a:gd name="connsiteY162" fmla="*/ 254571 h 331398"/>
                  <a:gd name="connsiteX163" fmla="*/ 74874 w 151049"/>
                  <a:gd name="connsiteY163" fmla="*/ 215507 h 331398"/>
                  <a:gd name="connsiteX164" fmla="*/ 97011 w 151049"/>
                  <a:gd name="connsiteY164" fmla="*/ 214205 h 331398"/>
                  <a:gd name="connsiteX165" fmla="*/ 97011 w 151049"/>
                  <a:gd name="connsiteY165" fmla="*/ 249363 h 331398"/>
                  <a:gd name="connsiteX166" fmla="*/ 97011 w 151049"/>
                  <a:gd name="connsiteY166" fmla="*/ 211600 h 331398"/>
                  <a:gd name="connsiteX167" fmla="*/ 97011 w 151049"/>
                  <a:gd name="connsiteY167" fmla="*/ 211600 h 331398"/>
                  <a:gd name="connsiteX168" fmla="*/ 97011 w 151049"/>
                  <a:gd name="connsiteY168" fmla="*/ 211600 h 331398"/>
                  <a:gd name="connsiteX169" fmla="*/ 74874 w 151049"/>
                  <a:gd name="connsiteY169" fmla="*/ 212902 h 331398"/>
                  <a:gd name="connsiteX170" fmla="*/ 74874 w 151049"/>
                  <a:gd name="connsiteY170" fmla="*/ 175140 h 331398"/>
                  <a:gd name="connsiteX171" fmla="*/ 97011 w 151049"/>
                  <a:gd name="connsiteY171" fmla="*/ 177744 h 331398"/>
                  <a:gd name="connsiteX172" fmla="*/ 97011 w 151049"/>
                  <a:gd name="connsiteY172" fmla="*/ 177744 h 331398"/>
                  <a:gd name="connsiteX173" fmla="*/ 97011 w 151049"/>
                  <a:gd name="connsiteY173" fmla="*/ 177744 h 331398"/>
                  <a:gd name="connsiteX174" fmla="*/ 97011 w 151049"/>
                  <a:gd name="connsiteY174" fmla="*/ 211600 h 331398"/>
                  <a:gd name="connsiteX175" fmla="*/ 97011 w 151049"/>
                  <a:gd name="connsiteY175" fmla="*/ 174489 h 331398"/>
                  <a:gd name="connsiteX176" fmla="*/ 74874 w 151049"/>
                  <a:gd name="connsiteY176" fmla="*/ 171885 h 331398"/>
                  <a:gd name="connsiteX177" fmla="*/ 74874 w 151049"/>
                  <a:gd name="connsiteY177" fmla="*/ 134773 h 331398"/>
                  <a:gd name="connsiteX178" fmla="*/ 97011 w 151049"/>
                  <a:gd name="connsiteY178" fmla="*/ 141284 h 331398"/>
                  <a:gd name="connsiteX179" fmla="*/ 97011 w 151049"/>
                  <a:gd name="connsiteY179" fmla="*/ 141284 h 331398"/>
                  <a:gd name="connsiteX180" fmla="*/ 97011 w 151049"/>
                  <a:gd name="connsiteY180" fmla="*/ 141284 h 331398"/>
                  <a:gd name="connsiteX181" fmla="*/ 97011 w 151049"/>
                  <a:gd name="connsiteY181" fmla="*/ 174489 h 331398"/>
                  <a:gd name="connsiteX182" fmla="*/ 97011 w 151049"/>
                  <a:gd name="connsiteY182" fmla="*/ 138680 h 331398"/>
                  <a:gd name="connsiteX183" fmla="*/ 74874 w 151049"/>
                  <a:gd name="connsiteY183" fmla="*/ 132169 h 331398"/>
                  <a:gd name="connsiteX184" fmla="*/ 74874 w 151049"/>
                  <a:gd name="connsiteY184" fmla="*/ 93755 h 331398"/>
                  <a:gd name="connsiteX185" fmla="*/ 97011 w 151049"/>
                  <a:gd name="connsiteY185" fmla="*/ 104172 h 331398"/>
                  <a:gd name="connsiteX186" fmla="*/ 97011 w 151049"/>
                  <a:gd name="connsiteY186" fmla="*/ 138680 h 331398"/>
                  <a:gd name="connsiteX187" fmla="*/ 97011 w 151049"/>
                  <a:gd name="connsiteY187" fmla="*/ 101568 h 331398"/>
                  <a:gd name="connsiteX188" fmla="*/ 74874 w 151049"/>
                  <a:gd name="connsiteY188" fmla="*/ 91151 h 331398"/>
                  <a:gd name="connsiteX189" fmla="*/ 74874 w 151049"/>
                  <a:gd name="connsiteY189" fmla="*/ 55342 h 331398"/>
                  <a:gd name="connsiteX190" fmla="*/ 96359 w 151049"/>
                  <a:gd name="connsiteY190" fmla="*/ 69665 h 331398"/>
                  <a:gd name="connsiteX191" fmla="*/ 97011 w 151049"/>
                  <a:gd name="connsiteY191" fmla="*/ 101568 h 331398"/>
                  <a:gd name="connsiteX192" fmla="*/ 116543 w 151049"/>
                  <a:gd name="connsiteY192" fmla="*/ 276057 h 331398"/>
                  <a:gd name="connsiteX193" fmla="*/ 98964 w 151049"/>
                  <a:gd name="connsiteY193" fmla="*/ 283219 h 331398"/>
                  <a:gd name="connsiteX194" fmla="*/ 98964 w 151049"/>
                  <a:gd name="connsiteY194" fmla="*/ 250665 h 331398"/>
                  <a:gd name="connsiteX195" fmla="*/ 116543 w 151049"/>
                  <a:gd name="connsiteY195" fmla="*/ 246759 h 331398"/>
                  <a:gd name="connsiteX196" fmla="*/ 116543 w 151049"/>
                  <a:gd name="connsiteY196" fmla="*/ 276057 h 331398"/>
                  <a:gd name="connsiteX197" fmla="*/ 116543 w 151049"/>
                  <a:gd name="connsiteY197" fmla="*/ 244154 h 331398"/>
                  <a:gd name="connsiteX198" fmla="*/ 98964 w 151049"/>
                  <a:gd name="connsiteY198" fmla="*/ 248061 h 331398"/>
                  <a:gd name="connsiteX199" fmla="*/ 98964 w 151049"/>
                  <a:gd name="connsiteY199" fmla="*/ 213554 h 331398"/>
                  <a:gd name="connsiteX200" fmla="*/ 98964 w 151049"/>
                  <a:gd name="connsiteY200" fmla="*/ 213554 h 331398"/>
                  <a:gd name="connsiteX201" fmla="*/ 98964 w 151049"/>
                  <a:gd name="connsiteY201" fmla="*/ 213554 h 331398"/>
                  <a:gd name="connsiteX202" fmla="*/ 116543 w 151049"/>
                  <a:gd name="connsiteY202" fmla="*/ 212251 h 331398"/>
                  <a:gd name="connsiteX203" fmla="*/ 116543 w 151049"/>
                  <a:gd name="connsiteY203" fmla="*/ 244154 h 331398"/>
                  <a:gd name="connsiteX204" fmla="*/ 118496 w 151049"/>
                  <a:gd name="connsiteY204" fmla="*/ 212902 h 331398"/>
                  <a:gd name="connsiteX205" fmla="*/ 132820 w 151049"/>
                  <a:gd name="connsiteY205" fmla="*/ 212251 h 331398"/>
                  <a:gd name="connsiteX206" fmla="*/ 132820 w 151049"/>
                  <a:gd name="connsiteY206" fmla="*/ 212251 h 331398"/>
                  <a:gd name="connsiteX207" fmla="*/ 132820 w 151049"/>
                  <a:gd name="connsiteY207" fmla="*/ 212251 h 331398"/>
                  <a:gd name="connsiteX208" fmla="*/ 132820 w 151049"/>
                  <a:gd name="connsiteY208" fmla="*/ 240899 h 331398"/>
                  <a:gd name="connsiteX209" fmla="*/ 118496 w 151049"/>
                  <a:gd name="connsiteY209" fmla="*/ 244154 h 331398"/>
                  <a:gd name="connsiteX210" fmla="*/ 118496 w 151049"/>
                  <a:gd name="connsiteY210" fmla="*/ 212902 h 331398"/>
                  <a:gd name="connsiteX211" fmla="*/ 118496 w 151049"/>
                  <a:gd name="connsiteY211" fmla="*/ 275406 h 331398"/>
                  <a:gd name="connsiteX212" fmla="*/ 118496 w 151049"/>
                  <a:gd name="connsiteY212" fmla="*/ 246107 h 331398"/>
                  <a:gd name="connsiteX213" fmla="*/ 132820 w 151049"/>
                  <a:gd name="connsiteY213" fmla="*/ 242852 h 331398"/>
                  <a:gd name="connsiteX214" fmla="*/ 132820 w 151049"/>
                  <a:gd name="connsiteY214" fmla="*/ 269546 h 331398"/>
                  <a:gd name="connsiteX215" fmla="*/ 118496 w 151049"/>
                  <a:gd name="connsiteY215" fmla="*/ 275406 h 331398"/>
                  <a:gd name="connsiteX216" fmla="*/ 144539 w 151049"/>
                  <a:gd name="connsiteY216" fmla="*/ 264338 h 331398"/>
                  <a:gd name="connsiteX217" fmla="*/ 134773 w 151049"/>
                  <a:gd name="connsiteY217" fmla="*/ 268244 h 331398"/>
                  <a:gd name="connsiteX218" fmla="*/ 134773 w 151049"/>
                  <a:gd name="connsiteY218" fmla="*/ 242201 h 331398"/>
                  <a:gd name="connsiteX219" fmla="*/ 144539 w 151049"/>
                  <a:gd name="connsiteY219" fmla="*/ 239597 h 331398"/>
                  <a:gd name="connsiteX220" fmla="*/ 144539 w 151049"/>
                  <a:gd name="connsiteY220" fmla="*/ 264338 h 331398"/>
                  <a:gd name="connsiteX221" fmla="*/ 144539 w 151049"/>
                  <a:gd name="connsiteY221" fmla="*/ 237643 h 331398"/>
                  <a:gd name="connsiteX222" fmla="*/ 134773 w 151049"/>
                  <a:gd name="connsiteY222" fmla="*/ 239597 h 331398"/>
                  <a:gd name="connsiteX223" fmla="*/ 134773 w 151049"/>
                  <a:gd name="connsiteY223" fmla="*/ 239597 h 331398"/>
                  <a:gd name="connsiteX224" fmla="*/ 134773 w 151049"/>
                  <a:gd name="connsiteY224" fmla="*/ 239597 h 331398"/>
                  <a:gd name="connsiteX225" fmla="*/ 134773 w 151049"/>
                  <a:gd name="connsiteY225" fmla="*/ 211600 h 331398"/>
                  <a:gd name="connsiteX226" fmla="*/ 144539 w 151049"/>
                  <a:gd name="connsiteY226" fmla="*/ 210949 h 331398"/>
                  <a:gd name="connsiteX227" fmla="*/ 144539 w 151049"/>
                  <a:gd name="connsiteY227" fmla="*/ 237643 h 331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</a:cxnLst>
                <a:rect l="l" t="t" r="r" b="b"/>
                <a:pathLst>
                  <a:path w="151049" h="331398">
                    <a:moveTo>
                      <a:pt x="144539" y="208996"/>
                    </a:moveTo>
                    <a:lnTo>
                      <a:pt x="134773" y="209647"/>
                    </a:lnTo>
                    <a:lnTo>
                      <a:pt x="134773" y="187510"/>
                    </a:lnTo>
                    <a:lnTo>
                      <a:pt x="132820" y="186859"/>
                    </a:lnTo>
                    <a:lnTo>
                      <a:pt x="132820" y="209647"/>
                    </a:lnTo>
                    <a:lnTo>
                      <a:pt x="118496" y="210298"/>
                    </a:lnTo>
                    <a:lnTo>
                      <a:pt x="118496" y="181651"/>
                    </a:lnTo>
                    <a:lnTo>
                      <a:pt x="116543" y="181000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98964" y="211600"/>
                    </a:lnTo>
                    <a:lnTo>
                      <a:pt x="98964" y="178395"/>
                    </a:lnTo>
                    <a:lnTo>
                      <a:pt x="112636" y="179697"/>
                    </a:lnTo>
                    <a:lnTo>
                      <a:pt x="118496" y="175791"/>
                    </a:lnTo>
                    <a:lnTo>
                      <a:pt x="118496" y="147144"/>
                    </a:lnTo>
                    <a:lnTo>
                      <a:pt x="132820" y="151050"/>
                    </a:lnTo>
                    <a:lnTo>
                      <a:pt x="132820" y="164723"/>
                    </a:lnTo>
                    <a:lnTo>
                      <a:pt x="134773" y="163421"/>
                    </a:lnTo>
                    <a:lnTo>
                      <a:pt x="134773" y="152352"/>
                    </a:lnTo>
                    <a:lnTo>
                      <a:pt x="144539" y="154957"/>
                    </a:lnTo>
                    <a:lnTo>
                      <a:pt x="144539" y="156259"/>
                    </a:lnTo>
                    <a:lnTo>
                      <a:pt x="150399" y="151701"/>
                    </a:lnTo>
                    <a:lnTo>
                      <a:pt x="150399" y="98964"/>
                    </a:lnTo>
                    <a:lnTo>
                      <a:pt x="150399" y="97011"/>
                    </a:lnTo>
                    <a:lnTo>
                      <a:pt x="651" y="0"/>
                    </a:lnTo>
                    <a:lnTo>
                      <a:pt x="0" y="326841"/>
                    </a:lnTo>
                    <a:lnTo>
                      <a:pt x="0" y="331399"/>
                    </a:lnTo>
                    <a:lnTo>
                      <a:pt x="149097" y="269546"/>
                    </a:lnTo>
                    <a:lnTo>
                      <a:pt x="151050" y="268895"/>
                    </a:lnTo>
                    <a:lnTo>
                      <a:pt x="151050" y="193370"/>
                    </a:lnTo>
                    <a:lnTo>
                      <a:pt x="145190" y="191417"/>
                    </a:lnTo>
                    <a:lnTo>
                      <a:pt x="144539" y="208996"/>
                    </a:lnTo>
                    <a:close/>
                    <a:moveTo>
                      <a:pt x="144539" y="152352"/>
                    </a:move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21752"/>
                    </a:lnTo>
                    <a:lnTo>
                      <a:pt x="144539" y="126309"/>
                    </a:lnTo>
                    <a:lnTo>
                      <a:pt x="144539" y="152352"/>
                    </a:lnTo>
                    <a:close/>
                    <a:moveTo>
                      <a:pt x="144539" y="100266"/>
                    </a:moveTo>
                    <a:lnTo>
                      <a:pt x="144539" y="124356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94406"/>
                    </a:lnTo>
                    <a:lnTo>
                      <a:pt x="144539" y="100266"/>
                    </a:lnTo>
                    <a:close/>
                    <a:moveTo>
                      <a:pt x="118496" y="83338"/>
                    </a:moveTo>
                    <a:lnTo>
                      <a:pt x="132820" y="92453"/>
                    </a:lnTo>
                    <a:lnTo>
                      <a:pt x="132820" y="118496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83338"/>
                    </a:lnTo>
                    <a:close/>
                    <a:moveTo>
                      <a:pt x="118496" y="113939"/>
                    </a:move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49097"/>
                    </a:lnTo>
                    <a:lnTo>
                      <a:pt x="118496" y="145190"/>
                    </a:lnTo>
                    <a:lnTo>
                      <a:pt x="118496" y="113939"/>
                    </a:lnTo>
                    <a:close/>
                    <a:moveTo>
                      <a:pt x="99615" y="70968"/>
                    </a:moveTo>
                    <a:lnTo>
                      <a:pt x="117194" y="82036"/>
                    </a:lnTo>
                    <a:lnTo>
                      <a:pt x="117194" y="110683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70968"/>
                    </a:lnTo>
                    <a:close/>
                    <a:moveTo>
                      <a:pt x="98964" y="104824"/>
                    </a:moveTo>
                    <a:lnTo>
                      <a:pt x="116543" y="113288"/>
                    </a:lnTo>
                    <a:lnTo>
                      <a:pt x="116543" y="144539"/>
                    </a:lnTo>
                    <a:lnTo>
                      <a:pt x="98964" y="139331"/>
                    </a:lnTo>
                    <a:lnTo>
                      <a:pt x="98964" y="104824"/>
                    </a:lnTo>
                    <a:close/>
                    <a:moveTo>
                      <a:pt x="98964" y="141284"/>
                    </a:moveTo>
                    <a:lnTo>
                      <a:pt x="116543" y="146493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98964" y="174489"/>
                    </a:lnTo>
                    <a:lnTo>
                      <a:pt x="98964" y="141284"/>
                    </a:lnTo>
                    <a:close/>
                    <a:moveTo>
                      <a:pt x="41669" y="307309"/>
                    </a:moveTo>
                    <a:lnTo>
                      <a:pt x="5860" y="322284"/>
                    </a:lnTo>
                    <a:lnTo>
                      <a:pt x="5860" y="272802"/>
                    </a:lnTo>
                    <a:lnTo>
                      <a:pt x="41669" y="264338"/>
                    </a:lnTo>
                    <a:lnTo>
                      <a:pt x="41669" y="307309"/>
                    </a:lnTo>
                    <a:close/>
                    <a:moveTo>
                      <a:pt x="42320" y="261733"/>
                    </a:moveTo>
                    <a:lnTo>
                      <a:pt x="6511" y="270197"/>
                    </a:lnTo>
                    <a:lnTo>
                      <a:pt x="6511" y="218762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61733"/>
                    </a:lnTo>
                    <a:close/>
                    <a:moveTo>
                      <a:pt x="42320" y="214856"/>
                    </a:moveTo>
                    <a:lnTo>
                      <a:pt x="6511" y="216809"/>
                    </a:lnTo>
                    <a:lnTo>
                      <a:pt x="6511" y="167327"/>
                    </a:lnTo>
                    <a:lnTo>
                      <a:pt x="42320" y="171234"/>
                    </a:lnTo>
                    <a:lnTo>
                      <a:pt x="42320" y="214856"/>
                    </a:lnTo>
                    <a:close/>
                    <a:moveTo>
                      <a:pt x="42320" y="167978"/>
                    </a:moveTo>
                    <a:lnTo>
                      <a:pt x="6511" y="163421"/>
                    </a:lnTo>
                    <a:lnTo>
                      <a:pt x="6511" y="114590"/>
                    </a:lnTo>
                    <a:lnTo>
                      <a:pt x="42320" y="125007"/>
                    </a:lnTo>
                    <a:lnTo>
                      <a:pt x="42320" y="167978"/>
                    </a:lnTo>
                    <a:close/>
                    <a:moveTo>
                      <a:pt x="42320" y="122403"/>
                    </a:moveTo>
                    <a:lnTo>
                      <a:pt x="42320" y="122403"/>
                    </a:lnTo>
                    <a:lnTo>
                      <a:pt x="6511" y="111985"/>
                    </a:lnTo>
                    <a:lnTo>
                      <a:pt x="6511" y="61201"/>
                    </a:lnTo>
                    <a:lnTo>
                      <a:pt x="42320" y="78129"/>
                    </a:lnTo>
                    <a:lnTo>
                      <a:pt x="42320" y="122403"/>
                    </a:lnTo>
                    <a:close/>
                    <a:moveTo>
                      <a:pt x="42320" y="75525"/>
                    </a:moveTo>
                    <a:lnTo>
                      <a:pt x="42320" y="75525"/>
                    </a:lnTo>
                    <a:lnTo>
                      <a:pt x="42320" y="75525"/>
                    </a:lnTo>
                    <a:lnTo>
                      <a:pt x="6511" y="58597"/>
                    </a:lnTo>
                    <a:lnTo>
                      <a:pt x="6511" y="10417"/>
                    </a:lnTo>
                    <a:lnTo>
                      <a:pt x="42320" y="33856"/>
                    </a:lnTo>
                    <a:lnTo>
                      <a:pt x="42320" y="75525"/>
                    </a:lnTo>
                    <a:close/>
                    <a:moveTo>
                      <a:pt x="72921" y="294287"/>
                    </a:moveTo>
                    <a:lnTo>
                      <a:pt x="44273" y="306007"/>
                    </a:lnTo>
                    <a:lnTo>
                      <a:pt x="44273" y="263687"/>
                    </a:lnTo>
                    <a:lnTo>
                      <a:pt x="72921" y="257176"/>
                    </a:lnTo>
                    <a:lnTo>
                      <a:pt x="72921" y="294287"/>
                    </a:lnTo>
                    <a:close/>
                    <a:moveTo>
                      <a:pt x="72921" y="254571"/>
                    </a:moveTo>
                    <a:lnTo>
                      <a:pt x="44273" y="261082"/>
                    </a:lnTo>
                    <a:lnTo>
                      <a:pt x="44273" y="261082"/>
                    </a:lnTo>
                    <a:lnTo>
                      <a:pt x="44273" y="216809"/>
                    </a:lnTo>
                    <a:lnTo>
                      <a:pt x="72921" y="214856"/>
                    </a:lnTo>
                    <a:lnTo>
                      <a:pt x="72921" y="254571"/>
                    </a:lnTo>
                    <a:close/>
                    <a:moveTo>
                      <a:pt x="72921" y="212902"/>
                    </a:moveTo>
                    <a:lnTo>
                      <a:pt x="72921" y="212902"/>
                    </a:lnTo>
                    <a:lnTo>
                      <a:pt x="72921" y="212902"/>
                    </a:lnTo>
                    <a:lnTo>
                      <a:pt x="44273" y="214205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72921" y="174489"/>
                    </a:lnTo>
                    <a:lnTo>
                      <a:pt x="72921" y="174489"/>
                    </a:lnTo>
                    <a:lnTo>
                      <a:pt x="72921" y="212902"/>
                    </a:lnTo>
                    <a:close/>
                    <a:moveTo>
                      <a:pt x="72921" y="171885"/>
                    </a:moveTo>
                    <a:lnTo>
                      <a:pt x="44273" y="168629"/>
                    </a:lnTo>
                    <a:lnTo>
                      <a:pt x="44273" y="126309"/>
                    </a:lnTo>
                    <a:lnTo>
                      <a:pt x="72921" y="134773"/>
                    </a:lnTo>
                    <a:lnTo>
                      <a:pt x="72921" y="171885"/>
                    </a:lnTo>
                    <a:close/>
                    <a:moveTo>
                      <a:pt x="72921" y="131518"/>
                    </a:moveTo>
                    <a:lnTo>
                      <a:pt x="72921" y="131518"/>
                    </a:lnTo>
                    <a:lnTo>
                      <a:pt x="72921" y="131518"/>
                    </a:lnTo>
                    <a:lnTo>
                      <a:pt x="44273" y="123054"/>
                    </a:lnTo>
                    <a:lnTo>
                      <a:pt x="44273" y="79432"/>
                    </a:lnTo>
                    <a:lnTo>
                      <a:pt x="72270" y="92453"/>
                    </a:lnTo>
                    <a:lnTo>
                      <a:pt x="72921" y="131518"/>
                    </a:lnTo>
                    <a:close/>
                    <a:moveTo>
                      <a:pt x="72921" y="90500"/>
                    </a:moveTo>
                    <a:lnTo>
                      <a:pt x="44924" y="76827"/>
                    </a:lnTo>
                    <a:lnTo>
                      <a:pt x="44924" y="35158"/>
                    </a:lnTo>
                    <a:lnTo>
                      <a:pt x="72921" y="53388"/>
                    </a:lnTo>
                    <a:lnTo>
                      <a:pt x="72921" y="90500"/>
                    </a:lnTo>
                    <a:close/>
                    <a:moveTo>
                      <a:pt x="97011" y="284521"/>
                    </a:moveTo>
                    <a:lnTo>
                      <a:pt x="74874" y="293636"/>
                    </a:lnTo>
                    <a:lnTo>
                      <a:pt x="74874" y="256525"/>
                    </a:lnTo>
                    <a:lnTo>
                      <a:pt x="97011" y="251316"/>
                    </a:lnTo>
                    <a:lnTo>
                      <a:pt x="97011" y="284521"/>
                    </a:lnTo>
                    <a:close/>
                    <a:moveTo>
                      <a:pt x="97011" y="249363"/>
                    </a:moveTo>
                    <a:lnTo>
                      <a:pt x="97011" y="249363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15507"/>
                    </a:lnTo>
                    <a:lnTo>
                      <a:pt x="97011" y="214205"/>
                    </a:lnTo>
                    <a:lnTo>
                      <a:pt x="97011" y="249363"/>
                    </a:lnTo>
                    <a:close/>
                    <a:moveTo>
                      <a:pt x="97011" y="211600"/>
                    </a:moveTo>
                    <a:lnTo>
                      <a:pt x="97011" y="211600"/>
                    </a:lnTo>
                    <a:lnTo>
                      <a:pt x="97011" y="211600"/>
                    </a:lnTo>
                    <a:lnTo>
                      <a:pt x="74874" y="212902"/>
                    </a:lnTo>
                    <a:lnTo>
                      <a:pt x="74874" y="175140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211600"/>
                    </a:lnTo>
                    <a:close/>
                    <a:moveTo>
                      <a:pt x="97011" y="174489"/>
                    </a:moveTo>
                    <a:lnTo>
                      <a:pt x="74874" y="171885"/>
                    </a:lnTo>
                    <a:lnTo>
                      <a:pt x="74874" y="134773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74489"/>
                    </a:lnTo>
                    <a:close/>
                    <a:moveTo>
                      <a:pt x="97011" y="138680"/>
                    </a:moveTo>
                    <a:lnTo>
                      <a:pt x="74874" y="132169"/>
                    </a:lnTo>
                    <a:lnTo>
                      <a:pt x="74874" y="93755"/>
                    </a:lnTo>
                    <a:lnTo>
                      <a:pt x="97011" y="104172"/>
                    </a:lnTo>
                    <a:lnTo>
                      <a:pt x="97011" y="138680"/>
                    </a:lnTo>
                    <a:close/>
                    <a:moveTo>
                      <a:pt x="97011" y="101568"/>
                    </a:moveTo>
                    <a:lnTo>
                      <a:pt x="74874" y="91151"/>
                    </a:lnTo>
                    <a:lnTo>
                      <a:pt x="74874" y="55342"/>
                    </a:lnTo>
                    <a:lnTo>
                      <a:pt x="96359" y="69665"/>
                    </a:lnTo>
                    <a:lnTo>
                      <a:pt x="97011" y="101568"/>
                    </a:lnTo>
                    <a:close/>
                    <a:moveTo>
                      <a:pt x="116543" y="276057"/>
                    </a:moveTo>
                    <a:lnTo>
                      <a:pt x="98964" y="283219"/>
                    </a:lnTo>
                    <a:lnTo>
                      <a:pt x="98964" y="250665"/>
                    </a:lnTo>
                    <a:lnTo>
                      <a:pt x="116543" y="246759"/>
                    </a:lnTo>
                    <a:lnTo>
                      <a:pt x="116543" y="276057"/>
                    </a:lnTo>
                    <a:close/>
                    <a:moveTo>
                      <a:pt x="116543" y="244154"/>
                    </a:moveTo>
                    <a:lnTo>
                      <a:pt x="98964" y="248061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116543" y="212251"/>
                    </a:lnTo>
                    <a:lnTo>
                      <a:pt x="116543" y="244154"/>
                    </a:lnTo>
                    <a:close/>
                    <a:moveTo>
                      <a:pt x="118496" y="212902"/>
                    </a:move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40899"/>
                    </a:lnTo>
                    <a:lnTo>
                      <a:pt x="118496" y="244154"/>
                    </a:lnTo>
                    <a:lnTo>
                      <a:pt x="118496" y="212902"/>
                    </a:lnTo>
                    <a:close/>
                    <a:moveTo>
                      <a:pt x="118496" y="275406"/>
                    </a:moveTo>
                    <a:lnTo>
                      <a:pt x="118496" y="246107"/>
                    </a:lnTo>
                    <a:lnTo>
                      <a:pt x="132820" y="242852"/>
                    </a:lnTo>
                    <a:lnTo>
                      <a:pt x="132820" y="269546"/>
                    </a:lnTo>
                    <a:lnTo>
                      <a:pt x="118496" y="275406"/>
                    </a:lnTo>
                    <a:close/>
                    <a:moveTo>
                      <a:pt x="144539" y="264338"/>
                    </a:moveTo>
                    <a:lnTo>
                      <a:pt x="134773" y="268244"/>
                    </a:lnTo>
                    <a:lnTo>
                      <a:pt x="134773" y="242201"/>
                    </a:lnTo>
                    <a:lnTo>
                      <a:pt x="144539" y="239597"/>
                    </a:lnTo>
                    <a:lnTo>
                      <a:pt x="144539" y="264338"/>
                    </a:lnTo>
                    <a:close/>
                    <a:moveTo>
                      <a:pt x="144539" y="237643"/>
                    </a:move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11600"/>
                    </a:lnTo>
                    <a:lnTo>
                      <a:pt x="144539" y="210949"/>
                    </a:lnTo>
                    <a:lnTo>
                      <a:pt x="144539" y="237643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4" name="Полилиния: фигура 313">
                <a:extLst>
                  <a:ext uri="{FF2B5EF4-FFF2-40B4-BE49-F238E27FC236}">
                    <a16:creationId xmlns:a16="http://schemas.microsoft.com/office/drawing/2014/main" id="{DCBFD023-DEDB-AE2B-AE61-27535FAE70B2}"/>
                  </a:ext>
                </a:extLst>
              </p:cNvPr>
              <p:cNvSpPr/>
              <p:nvPr/>
            </p:nvSpPr>
            <p:spPr>
              <a:xfrm>
                <a:off x="13384688" y="8830953"/>
                <a:ext cx="277033" cy="230380"/>
              </a:xfrm>
              <a:custGeom>
                <a:avLst/>
                <a:gdLst>
                  <a:gd name="connsiteX0" fmla="*/ 268244 w 277033"/>
                  <a:gd name="connsiteY0" fmla="*/ 71518 h 230380"/>
                  <a:gd name="connsiteX1" fmla="*/ 206391 w 277033"/>
                  <a:gd name="connsiteY1" fmla="*/ 9014 h 230380"/>
                  <a:gd name="connsiteX2" fmla="*/ 55993 w 277033"/>
                  <a:gd name="connsiteY2" fmla="*/ 70867 h 230380"/>
                  <a:gd name="connsiteX3" fmla="*/ 46878 w 277033"/>
                  <a:gd name="connsiteY3" fmla="*/ 113187 h 230380"/>
                  <a:gd name="connsiteX4" fmla="*/ 0 w 277033"/>
                  <a:gd name="connsiteY4" fmla="*/ 148996 h 230380"/>
                  <a:gd name="connsiteX5" fmla="*/ 0 w 277033"/>
                  <a:gd name="connsiteY5" fmla="*/ 148996 h 230380"/>
                  <a:gd name="connsiteX6" fmla="*/ 61201 w 277033"/>
                  <a:gd name="connsiteY6" fmla="*/ 169831 h 230380"/>
                  <a:gd name="connsiteX7" fmla="*/ 117845 w 277033"/>
                  <a:gd name="connsiteY7" fmla="*/ 221266 h 230380"/>
                  <a:gd name="connsiteX8" fmla="*/ 162118 w 277033"/>
                  <a:gd name="connsiteY8" fmla="*/ 230381 h 230380"/>
                  <a:gd name="connsiteX9" fmla="*/ 205740 w 277033"/>
                  <a:gd name="connsiteY9" fmla="*/ 221917 h 230380"/>
                  <a:gd name="connsiteX10" fmla="*/ 268244 w 277033"/>
                  <a:gd name="connsiteY10" fmla="*/ 160064 h 230380"/>
                  <a:gd name="connsiteX11" fmla="*/ 268244 w 277033"/>
                  <a:gd name="connsiteY11" fmla="*/ 71518 h 230380"/>
                  <a:gd name="connsiteX12" fmla="*/ 262384 w 277033"/>
                  <a:gd name="connsiteY12" fmla="*/ 156809 h 230380"/>
                  <a:gd name="connsiteX13" fmla="*/ 119798 w 277033"/>
                  <a:gd name="connsiteY13" fmla="*/ 215406 h 230380"/>
                  <a:gd name="connsiteX14" fmla="*/ 65108 w 277033"/>
                  <a:gd name="connsiteY14" fmla="*/ 165273 h 230380"/>
                  <a:gd name="connsiteX15" fmla="*/ 64457 w 277033"/>
                  <a:gd name="connsiteY15" fmla="*/ 163971 h 230380"/>
                  <a:gd name="connsiteX16" fmla="*/ 37111 w 277033"/>
                  <a:gd name="connsiteY16" fmla="*/ 154856 h 230380"/>
                  <a:gd name="connsiteX17" fmla="*/ 31252 w 277033"/>
                  <a:gd name="connsiteY17" fmla="*/ 152903 h 230380"/>
                  <a:gd name="connsiteX18" fmla="*/ 26694 w 277033"/>
                  <a:gd name="connsiteY18" fmla="*/ 151600 h 230380"/>
                  <a:gd name="connsiteX19" fmla="*/ 12370 w 277033"/>
                  <a:gd name="connsiteY19" fmla="*/ 147043 h 230380"/>
                  <a:gd name="connsiteX20" fmla="*/ 12370 w 277033"/>
                  <a:gd name="connsiteY20" fmla="*/ 147043 h 230380"/>
                  <a:gd name="connsiteX21" fmla="*/ 19532 w 277033"/>
                  <a:gd name="connsiteY21" fmla="*/ 141834 h 230380"/>
                  <a:gd name="connsiteX22" fmla="*/ 21486 w 277033"/>
                  <a:gd name="connsiteY22" fmla="*/ 140532 h 230380"/>
                  <a:gd name="connsiteX23" fmla="*/ 31252 w 277033"/>
                  <a:gd name="connsiteY23" fmla="*/ 133370 h 230380"/>
                  <a:gd name="connsiteX24" fmla="*/ 37111 w 277033"/>
                  <a:gd name="connsiteY24" fmla="*/ 128813 h 230380"/>
                  <a:gd name="connsiteX25" fmla="*/ 52737 w 277033"/>
                  <a:gd name="connsiteY25" fmla="*/ 117093 h 230380"/>
                  <a:gd name="connsiteX26" fmla="*/ 52737 w 277033"/>
                  <a:gd name="connsiteY26" fmla="*/ 115791 h 230380"/>
                  <a:gd name="connsiteX27" fmla="*/ 61201 w 277033"/>
                  <a:gd name="connsiteY27" fmla="*/ 74122 h 230380"/>
                  <a:gd name="connsiteX28" fmla="*/ 203787 w 277033"/>
                  <a:gd name="connsiteY28" fmla="*/ 15525 h 230380"/>
                  <a:gd name="connsiteX29" fmla="*/ 262384 w 277033"/>
                  <a:gd name="connsiteY29" fmla="*/ 156809 h 23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77033" h="230380">
                    <a:moveTo>
                      <a:pt x="268244" y="71518"/>
                    </a:moveTo>
                    <a:cubicBezTo>
                      <a:pt x="256524" y="42870"/>
                      <a:pt x="234388" y="20734"/>
                      <a:pt x="206391" y="9014"/>
                    </a:cubicBezTo>
                    <a:cubicBezTo>
                      <a:pt x="147794" y="-15727"/>
                      <a:pt x="80082" y="12270"/>
                      <a:pt x="55993" y="70867"/>
                    </a:cubicBezTo>
                    <a:cubicBezTo>
                      <a:pt x="50133" y="84539"/>
                      <a:pt x="47529" y="98863"/>
                      <a:pt x="46878" y="113187"/>
                    </a:cubicBezTo>
                    <a:lnTo>
                      <a:pt x="0" y="148996"/>
                    </a:lnTo>
                    <a:lnTo>
                      <a:pt x="0" y="148996"/>
                    </a:lnTo>
                    <a:lnTo>
                      <a:pt x="61201" y="169831"/>
                    </a:lnTo>
                    <a:cubicBezTo>
                      <a:pt x="73572" y="192618"/>
                      <a:pt x="93755" y="211500"/>
                      <a:pt x="117845" y="221266"/>
                    </a:cubicBezTo>
                    <a:cubicBezTo>
                      <a:pt x="132169" y="227125"/>
                      <a:pt x="147143" y="230381"/>
                      <a:pt x="162118" y="230381"/>
                    </a:cubicBezTo>
                    <a:cubicBezTo>
                      <a:pt x="177093" y="230381"/>
                      <a:pt x="191417" y="227776"/>
                      <a:pt x="205740" y="221917"/>
                    </a:cubicBezTo>
                    <a:cubicBezTo>
                      <a:pt x="234388" y="210197"/>
                      <a:pt x="256524" y="188061"/>
                      <a:pt x="268244" y="160064"/>
                    </a:cubicBezTo>
                    <a:cubicBezTo>
                      <a:pt x="279963" y="130766"/>
                      <a:pt x="279963" y="99514"/>
                      <a:pt x="268244" y="71518"/>
                    </a:cubicBezTo>
                    <a:close/>
                    <a:moveTo>
                      <a:pt x="262384" y="156809"/>
                    </a:moveTo>
                    <a:cubicBezTo>
                      <a:pt x="238945" y="212151"/>
                      <a:pt x="175140" y="238194"/>
                      <a:pt x="119798" y="215406"/>
                    </a:cubicBezTo>
                    <a:cubicBezTo>
                      <a:pt x="96359" y="205640"/>
                      <a:pt x="76827" y="188061"/>
                      <a:pt x="65108" y="165273"/>
                    </a:cubicBezTo>
                    <a:lnTo>
                      <a:pt x="64457" y="163971"/>
                    </a:lnTo>
                    <a:lnTo>
                      <a:pt x="37111" y="154856"/>
                    </a:lnTo>
                    <a:lnTo>
                      <a:pt x="31252" y="152903"/>
                    </a:lnTo>
                    <a:lnTo>
                      <a:pt x="26694" y="151600"/>
                    </a:lnTo>
                    <a:lnTo>
                      <a:pt x="12370" y="147043"/>
                    </a:lnTo>
                    <a:lnTo>
                      <a:pt x="12370" y="147043"/>
                    </a:lnTo>
                    <a:lnTo>
                      <a:pt x="19532" y="141834"/>
                    </a:lnTo>
                    <a:lnTo>
                      <a:pt x="21486" y="140532"/>
                    </a:lnTo>
                    <a:lnTo>
                      <a:pt x="31252" y="133370"/>
                    </a:lnTo>
                    <a:lnTo>
                      <a:pt x="37111" y="128813"/>
                    </a:lnTo>
                    <a:lnTo>
                      <a:pt x="52737" y="117093"/>
                    </a:lnTo>
                    <a:lnTo>
                      <a:pt x="52737" y="115791"/>
                    </a:lnTo>
                    <a:cubicBezTo>
                      <a:pt x="52737" y="101467"/>
                      <a:pt x="55342" y="87795"/>
                      <a:pt x="61201" y="74122"/>
                    </a:cubicBezTo>
                    <a:cubicBezTo>
                      <a:pt x="84640" y="18780"/>
                      <a:pt x="148446" y="-7263"/>
                      <a:pt x="203787" y="15525"/>
                    </a:cubicBezTo>
                    <a:cubicBezTo>
                      <a:pt x="259129" y="37662"/>
                      <a:pt x="285172" y="101467"/>
                      <a:pt x="262384" y="156809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315" name="Рисунок 272">
                <a:extLst>
                  <a:ext uri="{FF2B5EF4-FFF2-40B4-BE49-F238E27FC236}">
                    <a16:creationId xmlns:a16="http://schemas.microsoft.com/office/drawing/2014/main" id="{BDF25D61-1576-073B-F4D5-934220C4257D}"/>
                  </a:ext>
                </a:extLst>
              </p:cNvPr>
              <p:cNvGrpSpPr/>
              <p:nvPr/>
            </p:nvGrpSpPr>
            <p:grpSpPr>
              <a:xfrm>
                <a:off x="13471770" y="8877605"/>
                <a:ext cx="143562" cy="138930"/>
                <a:chOff x="13471770" y="8877605"/>
                <a:chExt cx="143562" cy="138930"/>
              </a:xfrm>
              <a:grpFill/>
            </p:grpSpPr>
            <p:sp>
              <p:nvSpPr>
                <p:cNvPr id="331" name="Полилиния: фигура 330">
                  <a:extLst>
                    <a:ext uri="{FF2B5EF4-FFF2-40B4-BE49-F238E27FC236}">
                      <a16:creationId xmlns:a16="http://schemas.microsoft.com/office/drawing/2014/main" id="{C9B17487-A590-26DA-6F50-E830EE16F895}"/>
                    </a:ext>
                  </a:extLst>
                </p:cNvPr>
                <p:cNvSpPr/>
                <p:nvPr/>
              </p:nvSpPr>
              <p:spPr>
                <a:xfrm>
                  <a:off x="13479745" y="8877605"/>
                  <a:ext cx="90499" cy="50417"/>
                </a:xfrm>
                <a:custGeom>
                  <a:avLst/>
                  <a:gdLst>
                    <a:gd name="connsiteX0" fmla="*/ 86593 w 90499"/>
                    <a:gd name="connsiteY0" fmla="*/ 50258 h 50417"/>
                    <a:gd name="connsiteX1" fmla="*/ 3255 w 90499"/>
                    <a:gd name="connsiteY1" fmla="*/ 12495 h 50417"/>
                    <a:gd name="connsiteX2" fmla="*/ 0 w 90499"/>
                    <a:gd name="connsiteY2" fmla="*/ 4682 h 50417"/>
                    <a:gd name="connsiteX3" fmla="*/ 0 w 90499"/>
                    <a:gd name="connsiteY3" fmla="*/ 4682 h 50417"/>
                    <a:gd name="connsiteX4" fmla="*/ 3906 w 90499"/>
                    <a:gd name="connsiteY4" fmla="*/ 125 h 50417"/>
                    <a:gd name="connsiteX5" fmla="*/ 87244 w 90499"/>
                    <a:gd name="connsiteY5" fmla="*/ 37887 h 50417"/>
                    <a:gd name="connsiteX6" fmla="*/ 90500 w 90499"/>
                    <a:gd name="connsiteY6" fmla="*/ 45700 h 50417"/>
                    <a:gd name="connsiteX7" fmla="*/ 90500 w 90499"/>
                    <a:gd name="connsiteY7" fmla="*/ 45700 h 50417"/>
                    <a:gd name="connsiteX8" fmla="*/ 86593 w 90499"/>
                    <a:gd name="connsiteY8" fmla="*/ 50258 h 50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417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7887"/>
                      </a:lnTo>
                      <a:cubicBezTo>
                        <a:pt x="89198" y="38538"/>
                        <a:pt x="90500" y="42445"/>
                        <a:pt x="90500" y="45700"/>
                      </a:cubicBezTo>
                      <a:lnTo>
                        <a:pt x="90500" y="45700"/>
                      </a:lnTo>
                      <a:cubicBezTo>
                        <a:pt x="90500" y="49607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" name="Полилиния: фигура 331">
                  <a:extLst>
                    <a:ext uri="{FF2B5EF4-FFF2-40B4-BE49-F238E27FC236}">
                      <a16:creationId xmlns:a16="http://schemas.microsoft.com/office/drawing/2014/main" id="{304F6607-BE10-0675-5227-96BFAA581A76}"/>
                    </a:ext>
                  </a:extLst>
                </p:cNvPr>
                <p:cNvSpPr/>
                <p:nvPr/>
              </p:nvSpPr>
              <p:spPr>
                <a:xfrm>
                  <a:off x="13518159" y="8966151"/>
                  <a:ext cx="90499" cy="50383"/>
                </a:xfrm>
                <a:custGeom>
                  <a:avLst/>
                  <a:gdLst>
                    <a:gd name="connsiteX0" fmla="*/ 86593 w 90499"/>
                    <a:gd name="connsiteY0" fmla="*/ 50258 h 50383"/>
                    <a:gd name="connsiteX1" fmla="*/ 3255 w 90499"/>
                    <a:gd name="connsiteY1" fmla="*/ 12495 h 50383"/>
                    <a:gd name="connsiteX2" fmla="*/ 0 w 90499"/>
                    <a:gd name="connsiteY2" fmla="*/ 4682 h 50383"/>
                    <a:gd name="connsiteX3" fmla="*/ 0 w 90499"/>
                    <a:gd name="connsiteY3" fmla="*/ 4682 h 50383"/>
                    <a:gd name="connsiteX4" fmla="*/ 3906 w 90499"/>
                    <a:gd name="connsiteY4" fmla="*/ 125 h 50383"/>
                    <a:gd name="connsiteX5" fmla="*/ 87244 w 90499"/>
                    <a:gd name="connsiteY5" fmla="*/ 38538 h 50383"/>
                    <a:gd name="connsiteX6" fmla="*/ 90500 w 90499"/>
                    <a:gd name="connsiteY6" fmla="*/ 46351 h 50383"/>
                    <a:gd name="connsiteX7" fmla="*/ 90500 w 90499"/>
                    <a:gd name="connsiteY7" fmla="*/ 46351 h 50383"/>
                    <a:gd name="connsiteX8" fmla="*/ 86593 w 90499"/>
                    <a:gd name="connsiteY8" fmla="*/ 50258 h 50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383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8538"/>
                      </a:lnTo>
                      <a:cubicBezTo>
                        <a:pt x="89198" y="39189"/>
                        <a:pt x="90500" y="43096"/>
                        <a:pt x="90500" y="46351"/>
                      </a:cubicBezTo>
                      <a:lnTo>
                        <a:pt x="90500" y="46351"/>
                      </a:lnTo>
                      <a:cubicBezTo>
                        <a:pt x="90500" y="48956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" name="Полилиния: фигура 332">
                  <a:extLst>
                    <a:ext uri="{FF2B5EF4-FFF2-40B4-BE49-F238E27FC236}">
                      <a16:creationId xmlns:a16="http://schemas.microsoft.com/office/drawing/2014/main" id="{2A32A9ED-0DD1-9A3B-8C92-A43332C4835E}"/>
                    </a:ext>
                  </a:extLst>
                </p:cNvPr>
                <p:cNvSpPr/>
                <p:nvPr/>
              </p:nvSpPr>
              <p:spPr>
                <a:xfrm>
                  <a:off x="13471770" y="8985157"/>
                  <a:ext cx="68525" cy="28813"/>
                </a:xfrm>
                <a:custGeom>
                  <a:avLst/>
                  <a:gdLst>
                    <a:gd name="connsiteX0" fmla="*/ 54202 w 68525"/>
                    <a:gd name="connsiteY0" fmla="*/ 0 h 28813"/>
                    <a:gd name="connsiteX1" fmla="*/ 1465 w 68525"/>
                    <a:gd name="connsiteY1" fmla="*/ 19532 h 28813"/>
                    <a:gd name="connsiteX2" fmla="*/ 1465 w 68525"/>
                    <a:gd name="connsiteY2" fmla="*/ 25392 h 28813"/>
                    <a:gd name="connsiteX3" fmla="*/ 1465 w 68525"/>
                    <a:gd name="connsiteY3" fmla="*/ 25392 h 28813"/>
                    <a:gd name="connsiteX4" fmla="*/ 9278 w 68525"/>
                    <a:gd name="connsiteY4" fmla="*/ 28647 h 28813"/>
                    <a:gd name="connsiteX5" fmla="*/ 68526 w 68525"/>
                    <a:gd name="connsiteY5" fmla="*/ 6511 h 28813"/>
                    <a:gd name="connsiteX6" fmla="*/ 54202 w 68525"/>
                    <a:gd name="connsiteY6" fmla="*/ 0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54202" y="0"/>
                      </a:moveTo>
                      <a:lnTo>
                        <a:pt x="1465" y="19532"/>
                      </a:lnTo>
                      <a:cubicBezTo>
                        <a:pt x="-488" y="20183"/>
                        <a:pt x="-488" y="22788"/>
                        <a:pt x="1465" y="25392"/>
                      </a:cubicBezTo>
                      <a:lnTo>
                        <a:pt x="1465" y="25392"/>
                      </a:lnTo>
                      <a:cubicBezTo>
                        <a:pt x="3418" y="27996"/>
                        <a:pt x="7325" y="29299"/>
                        <a:pt x="9278" y="28647"/>
                      </a:cubicBezTo>
                      <a:lnTo>
                        <a:pt x="68526" y="6511"/>
                      </a:lnTo>
                      <a:lnTo>
                        <a:pt x="54202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" name="Полилиния: фигура 333">
                  <a:extLst>
                    <a:ext uri="{FF2B5EF4-FFF2-40B4-BE49-F238E27FC236}">
                      <a16:creationId xmlns:a16="http://schemas.microsoft.com/office/drawing/2014/main" id="{4540DA06-E509-14FD-8E07-90454E2A213B}"/>
                    </a:ext>
                  </a:extLst>
                </p:cNvPr>
                <p:cNvSpPr/>
                <p:nvPr/>
              </p:nvSpPr>
              <p:spPr>
                <a:xfrm>
                  <a:off x="13546806" y="8878866"/>
                  <a:ext cx="68525" cy="28813"/>
                </a:xfrm>
                <a:custGeom>
                  <a:avLst/>
                  <a:gdLst>
                    <a:gd name="connsiteX0" fmla="*/ 14324 w 68525"/>
                    <a:gd name="connsiteY0" fmla="*/ 28813 h 28813"/>
                    <a:gd name="connsiteX1" fmla="*/ 67061 w 68525"/>
                    <a:gd name="connsiteY1" fmla="*/ 9281 h 28813"/>
                    <a:gd name="connsiteX2" fmla="*/ 67061 w 68525"/>
                    <a:gd name="connsiteY2" fmla="*/ 3421 h 28813"/>
                    <a:gd name="connsiteX3" fmla="*/ 67061 w 68525"/>
                    <a:gd name="connsiteY3" fmla="*/ 3421 h 28813"/>
                    <a:gd name="connsiteX4" fmla="*/ 59248 w 68525"/>
                    <a:gd name="connsiteY4" fmla="*/ 166 h 28813"/>
                    <a:gd name="connsiteX5" fmla="*/ 0 w 68525"/>
                    <a:gd name="connsiteY5" fmla="*/ 22303 h 28813"/>
                    <a:gd name="connsiteX6" fmla="*/ 14324 w 68525"/>
                    <a:gd name="connsiteY6" fmla="*/ 28813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14324" y="28813"/>
                      </a:moveTo>
                      <a:lnTo>
                        <a:pt x="67061" y="9281"/>
                      </a:lnTo>
                      <a:cubicBezTo>
                        <a:pt x="69014" y="8630"/>
                        <a:pt x="69014" y="6026"/>
                        <a:pt x="67061" y="3421"/>
                      </a:cubicBezTo>
                      <a:lnTo>
                        <a:pt x="67061" y="3421"/>
                      </a:lnTo>
                      <a:cubicBezTo>
                        <a:pt x="65108" y="817"/>
                        <a:pt x="61201" y="-485"/>
                        <a:pt x="59248" y="166"/>
                      </a:cubicBezTo>
                      <a:lnTo>
                        <a:pt x="0" y="22303"/>
                      </a:lnTo>
                      <a:lnTo>
                        <a:pt x="14324" y="2881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" name="Полилиния: фигура 334">
                  <a:extLst>
                    <a:ext uri="{FF2B5EF4-FFF2-40B4-BE49-F238E27FC236}">
                      <a16:creationId xmlns:a16="http://schemas.microsoft.com/office/drawing/2014/main" id="{D21D3EC0-1AA1-C71C-3AA5-766398620E51}"/>
                    </a:ext>
                  </a:extLst>
                </p:cNvPr>
                <p:cNvSpPr/>
                <p:nvPr/>
              </p:nvSpPr>
              <p:spPr>
                <a:xfrm>
                  <a:off x="13520112" y="8914065"/>
                  <a:ext cx="49481" cy="32150"/>
                </a:xfrm>
                <a:custGeom>
                  <a:avLst/>
                  <a:gdLst>
                    <a:gd name="connsiteX0" fmla="*/ 45575 w 49481"/>
                    <a:gd name="connsiteY0" fmla="*/ 32028 h 32150"/>
                    <a:gd name="connsiteX1" fmla="*/ 3255 w 49481"/>
                    <a:gd name="connsiteY1" fmla="*/ 12495 h 32150"/>
                    <a:gd name="connsiteX2" fmla="*/ 0 w 49481"/>
                    <a:gd name="connsiteY2" fmla="*/ 4682 h 32150"/>
                    <a:gd name="connsiteX3" fmla="*/ 0 w 49481"/>
                    <a:gd name="connsiteY3" fmla="*/ 4682 h 32150"/>
                    <a:gd name="connsiteX4" fmla="*/ 3907 w 49481"/>
                    <a:gd name="connsiteY4" fmla="*/ 125 h 32150"/>
                    <a:gd name="connsiteX5" fmla="*/ 46227 w 49481"/>
                    <a:gd name="connsiteY5" fmla="*/ 19006 h 32150"/>
                    <a:gd name="connsiteX6" fmla="*/ 49482 w 49481"/>
                    <a:gd name="connsiteY6" fmla="*/ 26819 h 32150"/>
                    <a:gd name="connsiteX7" fmla="*/ 49482 w 49481"/>
                    <a:gd name="connsiteY7" fmla="*/ 26819 h 32150"/>
                    <a:gd name="connsiteX8" fmla="*/ 45575 w 49481"/>
                    <a:gd name="connsiteY8" fmla="*/ 32028 h 3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2150">
                      <a:moveTo>
                        <a:pt x="45575" y="3202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7" y="125"/>
                      </a:cubicBezTo>
                      <a:lnTo>
                        <a:pt x="46227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202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" name="Полилиния: фигура 335">
                  <a:extLst>
                    <a:ext uri="{FF2B5EF4-FFF2-40B4-BE49-F238E27FC236}">
                      <a16:creationId xmlns:a16="http://schemas.microsoft.com/office/drawing/2014/main" id="{74BF1C6B-1583-6B31-FB80-3DE259D6B96C}"/>
                    </a:ext>
                  </a:extLst>
                </p:cNvPr>
                <p:cNvSpPr/>
                <p:nvPr/>
              </p:nvSpPr>
              <p:spPr>
                <a:xfrm>
                  <a:off x="13519461" y="8930993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8831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" name="Полилиния: фигура 336">
                  <a:extLst>
                    <a:ext uri="{FF2B5EF4-FFF2-40B4-BE49-F238E27FC236}">
                      <a16:creationId xmlns:a16="http://schemas.microsoft.com/office/drawing/2014/main" id="{322A10CF-71CF-3B47-1178-796E252795AE}"/>
                    </a:ext>
                  </a:extLst>
                </p:cNvPr>
                <p:cNvSpPr/>
                <p:nvPr/>
              </p:nvSpPr>
              <p:spPr>
                <a:xfrm>
                  <a:off x="13518159" y="8947921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6" name="Рисунок 272">
                <a:extLst>
                  <a:ext uri="{FF2B5EF4-FFF2-40B4-BE49-F238E27FC236}">
                    <a16:creationId xmlns:a16="http://schemas.microsoft.com/office/drawing/2014/main" id="{B7BC1148-CF92-F741-B18C-B966FDDD31FE}"/>
                  </a:ext>
                </a:extLst>
              </p:cNvPr>
              <p:cNvGrpSpPr/>
              <p:nvPr/>
            </p:nvGrpSpPr>
            <p:grpSpPr>
              <a:xfrm>
                <a:off x="13373620" y="8661572"/>
                <a:ext cx="252222" cy="160165"/>
                <a:chOff x="13373620" y="8661572"/>
                <a:chExt cx="252222" cy="160165"/>
              </a:xfrm>
              <a:grpFill/>
            </p:grpSpPr>
            <p:grpSp>
              <p:nvGrpSpPr>
                <p:cNvPr id="317" name="Рисунок 272">
                  <a:extLst>
                    <a:ext uri="{FF2B5EF4-FFF2-40B4-BE49-F238E27FC236}">
                      <a16:creationId xmlns:a16="http://schemas.microsoft.com/office/drawing/2014/main" id="{D1737F14-6147-3B56-087A-35DDA4439B9D}"/>
                    </a:ext>
                  </a:extLst>
                </p:cNvPr>
                <p:cNvGrpSpPr/>
                <p:nvPr/>
              </p:nvGrpSpPr>
              <p:grpSpPr>
                <a:xfrm>
                  <a:off x="13373620" y="8661572"/>
                  <a:ext cx="251966" cy="87244"/>
                  <a:chOff x="13373620" y="8661572"/>
                  <a:chExt cx="251966" cy="87244"/>
                </a:xfrm>
                <a:grpFill/>
              </p:grpSpPr>
              <p:sp>
                <p:nvSpPr>
                  <p:cNvPr id="327" name="Полилиния: фигура 326">
                    <a:extLst>
                      <a:ext uri="{FF2B5EF4-FFF2-40B4-BE49-F238E27FC236}">
                        <a16:creationId xmlns:a16="http://schemas.microsoft.com/office/drawing/2014/main" id="{4DCDD301-BAA7-E7B6-44BB-EFB8B2BB37E9}"/>
                      </a:ext>
                    </a:extLst>
                  </p:cNvPr>
                  <p:cNvSpPr/>
                  <p:nvPr/>
                </p:nvSpPr>
                <p:spPr>
                  <a:xfrm>
                    <a:off x="13373620" y="8694776"/>
                    <a:ext cx="51435" cy="54039"/>
                  </a:xfrm>
                  <a:custGeom>
                    <a:avLst/>
                    <a:gdLst>
                      <a:gd name="connsiteX0" fmla="*/ 21486 w 51435"/>
                      <a:gd name="connsiteY0" fmla="*/ 0 h 54039"/>
                      <a:gd name="connsiteX1" fmla="*/ 29950 w 51435"/>
                      <a:gd name="connsiteY1" fmla="*/ 0 h 54039"/>
                      <a:gd name="connsiteX2" fmla="*/ 29950 w 51435"/>
                      <a:gd name="connsiteY2" fmla="*/ 22788 h 54039"/>
                      <a:gd name="connsiteX3" fmla="*/ 51435 w 51435"/>
                      <a:gd name="connsiteY3" fmla="*/ 22788 h 54039"/>
                      <a:gd name="connsiteX4" fmla="*/ 51435 w 51435"/>
                      <a:gd name="connsiteY4" fmla="*/ 31252 h 54039"/>
                      <a:gd name="connsiteX5" fmla="*/ 29950 w 51435"/>
                      <a:gd name="connsiteY5" fmla="*/ 31252 h 54039"/>
                      <a:gd name="connsiteX6" fmla="*/ 29950 w 51435"/>
                      <a:gd name="connsiteY6" fmla="*/ 54039 h 54039"/>
                      <a:gd name="connsiteX7" fmla="*/ 21486 w 51435"/>
                      <a:gd name="connsiteY7" fmla="*/ 54039 h 54039"/>
                      <a:gd name="connsiteX8" fmla="*/ 21486 w 51435"/>
                      <a:gd name="connsiteY8" fmla="*/ 31252 h 54039"/>
                      <a:gd name="connsiteX9" fmla="*/ 0 w 51435"/>
                      <a:gd name="connsiteY9" fmla="*/ 31252 h 54039"/>
                      <a:gd name="connsiteX10" fmla="*/ 0 w 51435"/>
                      <a:gd name="connsiteY10" fmla="*/ 22788 h 54039"/>
                      <a:gd name="connsiteX11" fmla="*/ 21486 w 51435"/>
                      <a:gd name="connsiteY11" fmla="*/ 22788 h 54039"/>
                      <a:gd name="connsiteX12" fmla="*/ 21486 w 51435"/>
                      <a:gd name="connsiteY12" fmla="*/ 0 h 54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435" h="54039">
                        <a:moveTo>
                          <a:pt x="21486" y="0"/>
                        </a:moveTo>
                        <a:lnTo>
                          <a:pt x="29950" y="0"/>
                        </a:lnTo>
                        <a:lnTo>
                          <a:pt x="29950" y="22788"/>
                        </a:lnTo>
                        <a:lnTo>
                          <a:pt x="51435" y="22788"/>
                        </a:lnTo>
                        <a:lnTo>
                          <a:pt x="51435" y="31252"/>
                        </a:lnTo>
                        <a:lnTo>
                          <a:pt x="29950" y="31252"/>
                        </a:lnTo>
                        <a:lnTo>
                          <a:pt x="29950" y="54039"/>
                        </a:lnTo>
                        <a:lnTo>
                          <a:pt x="21486" y="54039"/>
                        </a:lnTo>
                        <a:lnTo>
                          <a:pt x="21486" y="31252"/>
                        </a:lnTo>
                        <a:lnTo>
                          <a:pt x="0" y="31252"/>
                        </a:lnTo>
                        <a:lnTo>
                          <a:pt x="0" y="22788"/>
                        </a:lnTo>
                        <a:lnTo>
                          <a:pt x="21486" y="22788"/>
                        </a:lnTo>
                        <a:lnTo>
                          <a:pt x="21486" y="0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8" name="Полилиния: фигура 327">
                    <a:extLst>
                      <a:ext uri="{FF2B5EF4-FFF2-40B4-BE49-F238E27FC236}">
                        <a16:creationId xmlns:a16="http://schemas.microsoft.com/office/drawing/2014/main" id="{BD16110A-4E8C-320D-65D9-156A6B7CE6CC}"/>
                      </a:ext>
                    </a:extLst>
                  </p:cNvPr>
                  <p:cNvSpPr/>
                  <p:nvPr/>
                </p:nvSpPr>
                <p:spPr>
                  <a:xfrm>
                    <a:off x="13440030" y="8661572"/>
                    <a:ext cx="57294" cy="86593"/>
                  </a:xfrm>
                  <a:custGeom>
                    <a:avLst/>
                    <a:gdLst>
                      <a:gd name="connsiteX0" fmla="*/ 0 w 57294"/>
                      <a:gd name="connsiteY0" fmla="*/ 86593 h 86593"/>
                      <a:gd name="connsiteX1" fmla="*/ 0 w 57294"/>
                      <a:gd name="connsiteY1" fmla="*/ 66410 h 86593"/>
                      <a:gd name="connsiteX2" fmla="*/ 3255 w 57294"/>
                      <a:gd name="connsiteY2" fmla="*/ 52086 h 86593"/>
                      <a:gd name="connsiteX3" fmla="*/ 12370 w 57294"/>
                      <a:gd name="connsiteY3" fmla="*/ 44273 h 86593"/>
                      <a:gd name="connsiteX4" fmla="*/ 33856 w 57294"/>
                      <a:gd name="connsiteY4" fmla="*/ 37111 h 86593"/>
                      <a:gd name="connsiteX5" fmla="*/ 38414 w 57294"/>
                      <a:gd name="connsiteY5" fmla="*/ 34507 h 86593"/>
                      <a:gd name="connsiteX6" fmla="*/ 39716 w 57294"/>
                      <a:gd name="connsiteY6" fmla="*/ 29950 h 86593"/>
                      <a:gd name="connsiteX7" fmla="*/ 39716 w 57294"/>
                      <a:gd name="connsiteY7" fmla="*/ 26694 h 86593"/>
                      <a:gd name="connsiteX8" fmla="*/ 37762 w 57294"/>
                      <a:gd name="connsiteY8" fmla="*/ 20183 h 86593"/>
                      <a:gd name="connsiteX9" fmla="*/ 31252 w 57294"/>
                      <a:gd name="connsiteY9" fmla="*/ 18230 h 86593"/>
                      <a:gd name="connsiteX10" fmla="*/ 27996 w 57294"/>
                      <a:gd name="connsiteY10" fmla="*/ 18230 h 86593"/>
                      <a:gd name="connsiteX11" fmla="*/ 21486 w 57294"/>
                      <a:gd name="connsiteY11" fmla="*/ 20183 h 86593"/>
                      <a:gd name="connsiteX12" fmla="*/ 19532 w 57294"/>
                      <a:gd name="connsiteY12" fmla="*/ 26694 h 86593"/>
                      <a:gd name="connsiteX13" fmla="*/ 19532 w 57294"/>
                      <a:gd name="connsiteY13" fmla="*/ 30601 h 86593"/>
                      <a:gd name="connsiteX14" fmla="*/ 651 w 57294"/>
                      <a:gd name="connsiteY14" fmla="*/ 30601 h 86593"/>
                      <a:gd name="connsiteX15" fmla="*/ 651 w 57294"/>
                      <a:gd name="connsiteY15" fmla="*/ 22788 h 86593"/>
                      <a:gd name="connsiteX16" fmla="*/ 6511 w 57294"/>
                      <a:gd name="connsiteY16" fmla="*/ 5860 h 86593"/>
                      <a:gd name="connsiteX17" fmla="*/ 23439 w 57294"/>
                      <a:gd name="connsiteY17" fmla="*/ 0 h 86593"/>
                      <a:gd name="connsiteX18" fmla="*/ 33856 w 57294"/>
                      <a:gd name="connsiteY18" fmla="*/ 0 h 86593"/>
                      <a:gd name="connsiteX19" fmla="*/ 50784 w 57294"/>
                      <a:gd name="connsiteY19" fmla="*/ 5860 h 86593"/>
                      <a:gd name="connsiteX20" fmla="*/ 57295 w 57294"/>
                      <a:gd name="connsiteY20" fmla="*/ 22137 h 86593"/>
                      <a:gd name="connsiteX21" fmla="*/ 57295 w 57294"/>
                      <a:gd name="connsiteY21" fmla="*/ 29299 h 86593"/>
                      <a:gd name="connsiteX22" fmla="*/ 54039 w 57294"/>
                      <a:gd name="connsiteY22" fmla="*/ 44273 h 86593"/>
                      <a:gd name="connsiteX23" fmla="*/ 43622 w 57294"/>
                      <a:gd name="connsiteY23" fmla="*/ 52086 h 86593"/>
                      <a:gd name="connsiteX24" fmla="*/ 22788 w 57294"/>
                      <a:gd name="connsiteY24" fmla="*/ 58597 h 86593"/>
                      <a:gd name="connsiteX25" fmla="*/ 19532 w 57294"/>
                      <a:gd name="connsiteY25" fmla="*/ 60550 h 86593"/>
                      <a:gd name="connsiteX26" fmla="*/ 18881 w 57294"/>
                      <a:gd name="connsiteY26" fmla="*/ 63806 h 86593"/>
                      <a:gd name="connsiteX27" fmla="*/ 18881 w 57294"/>
                      <a:gd name="connsiteY27" fmla="*/ 67061 h 86593"/>
                      <a:gd name="connsiteX28" fmla="*/ 57295 w 57294"/>
                      <a:gd name="connsiteY28" fmla="*/ 67061 h 86593"/>
                      <a:gd name="connsiteX29" fmla="*/ 57295 w 57294"/>
                      <a:gd name="connsiteY29" fmla="*/ 85942 h 86593"/>
                      <a:gd name="connsiteX30" fmla="*/ 0 w 57294"/>
                      <a:gd name="connsiteY30" fmla="*/ 85942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7294" h="86593">
                        <a:moveTo>
                          <a:pt x="0" y="86593"/>
                        </a:moveTo>
                        <a:lnTo>
                          <a:pt x="0" y="66410"/>
                        </a:lnTo>
                        <a:cubicBezTo>
                          <a:pt x="0" y="60550"/>
                          <a:pt x="1302" y="55342"/>
                          <a:pt x="3255" y="52086"/>
                        </a:cubicBezTo>
                        <a:cubicBezTo>
                          <a:pt x="5209" y="48180"/>
                          <a:pt x="8464" y="46227"/>
                          <a:pt x="12370" y="44273"/>
                        </a:cubicBezTo>
                        <a:lnTo>
                          <a:pt x="33856" y="37111"/>
                        </a:lnTo>
                        <a:cubicBezTo>
                          <a:pt x="35809" y="36460"/>
                          <a:pt x="37762" y="35158"/>
                          <a:pt x="38414" y="34507"/>
                        </a:cubicBezTo>
                        <a:cubicBezTo>
                          <a:pt x="39065" y="33205"/>
                          <a:pt x="39716" y="31903"/>
                          <a:pt x="39716" y="29950"/>
                        </a:cubicBezTo>
                        <a:lnTo>
                          <a:pt x="39716" y="26694"/>
                        </a:lnTo>
                        <a:cubicBezTo>
                          <a:pt x="39716" y="23439"/>
                          <a:pt x="39065" y="21486"/>
                          <a:pt x="37762" y="20183"/>
                        </a:cubicBezTo>
                        <a:cubicBezTo>
                          <a:pt x="36460" y="18881"/>
                          <a:pt x="34507" y="18230"/>
                          <a:pt x="31252" y="18230"/>
                        </a:cubicBezTo>
                        <a:lnTo>
                          <a:pt x="27996" y="18230"/>
                        </a:lnTo>
                        <a:cubicBezTo>
                          <a:pt x="24741" y="18230"/>
                          <a:pt x="22788" y="18881"/>
                          <a:pt x="21486" y="20183"/>
                        </a:cubicBezTo>
                        <a:cubicBezTo>
                          <a:pt x="20183" y="21486"/>
                          <a:pt x="19532" y="23439"/>
                          <a:pt x="19532" y="26694"/>
                        </a:cubicBezTo>
                        <a:lnTo>
                          <a:pt x="19532" y="30601"/>
                        </a:lnTo>
                        <a:lnTo>
                          <a:pt x="651" y="30601"/>
                        </a:lnTo>
                        <a:lnTo>
                          <a:pt x="651" y="22788"/>
                        </a:lnTo>
                        <a:cubicBezTo>
                          <a:pt x="651" y="15626"/>
                          <a:pt x="2604" y="9766"/>
                          <a:pt x="6511" y="5860"/>
                        </a:cubicBezTo>
                        <a:cubicBezTo>
                          <a:pt x="10417" y="1953"/>
                          <a:pt x="16277" y="0"/>
                          <a:pt x="23439" y="0"/>
                        </a:cubicBezTo>
                        <a:lnTo>
                          <a:pt x="33856" y="0"/>
                        </a:lnTo>
                        <a:cubicBezTo>
                          <a:pt x="41018" y="0"/>
                          <a:pt x="46878" y="1953"/>
                          <a:pt x="50784" y="5860"/>
                        </a:cubicBezTo>
                        <a:cubicBezTo>
                          <a:pt x="54690" y="9766"/>
                          <a:pt x="57295" y="14975"/>
                          <a:pt x="57295" y="22137"/>
                        </a:cubicBezTo>
                        <a:lnTo>
                          <a:pt x="57295" y="29299"/>
                        </a:lnTo>
                        <a:cubicBezTo>
                          <a:pt x="57295" y="35809"/>
                          <a:pt x="55993" y="40367"/>
                          <a:pt x="54039" y="44273"/>
                        </a:cubicBezTo>
                        <a:cubicBezTo>
                          <a:pt x="52086" y="48180"/>
                          <a:pt x="48180" y="50784"/>
                          <a:pt x="43622" y="52086"/>
                        </a:cubicBezTo>
                        <a:lnTo>
                          <a:pt x="22788" y="58597"/>
                        </a:lnTo>
                        <a:cubicBezTo>
                          <a:pt x="20834" y="59248"/>
                          <a:pt x="20183" y="59899"/>
                          <a:pt x="19532" y="60550"/>
                        </a:cubicBezTo>
                        <a:cubicBezTo>
                          <a:pt x="18881" y="61201"/>
                          <a:pt x="18881" y="62503"/>
                          <a:pt x="18881" y="63806"/>
                        </a:cubicBezTo>
                        <a:lnTo>
                          <a:pt x="18881" y="67061"/>
                        </a:lnTo>
                        <a:lnTo>
                          <a:pt x="57295" y="67061"/>
                        </a:lnTo>
                        <a:lnTo>
                          <a:pt x="57295" y="85942"/>
                        </a:lnTo>
                        <a:lnTo>
                          <a:pt x="0" y="8594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9" name="Полилиния: фигура 328">
                    <a:extLst>
                      <a:ext uri="{FF2B5EF4-FFF2-40B4-BE49-F238E27FC236}">
                        <a16:creationId xmlns:a16="http://schemas.microsoft.com/office/drawing/2014/main" id="{460C6BCD-871F-34B5-1AE0-184BDB37D8C1}"/>
                      </a:ext>
                    </a:extLst>
                  </p:cNvPr>
                  <p:cNvSpPr/>
                  <p:nvPr/>
                </p:nvSpPr>
                <p:spPr>
                  <a:xfrm>
                    <a:off x="13503184" y="8662223"/>
                    <a:ext cx="61201" cy="86593"/>
                  </a:xfrm>
                  <a:custGeom>
                    <a:avLst/>
                    <a:gdLst>
                      <a:gd name="connsiteX0" fmla="*/ 651 w 61201"/>
                      <a:gd name="connsiteY0" fmla="*/ 34507 h 86593"/>
                      <a:gd name="connsiteX1" fmla="*/ 6511 w 61201"/>
                      <a:gd name="connsiteY1" fmla="*/ 7813 h 86593"/>
                      <a:gd name="connsiteX2" fmla="*/ 26694 w 61201"/>
                      <a:gd name="connsiteY2" fmla="*/ 0 h 86593"/>
                      <a:gd name="connsiteX3" fmla="*/ 35158 w 61201"/>
                      <a:gd name="connsiteY3" fmla="*/ 0 h 86593"/>
                      <a:gd name="connsiteX4" fmla="*/ 55342 w 61201"/>
                      <a:gd name="connsiteY4" fmla="*/ 7813 h 86593"/>
                      <a:gd name="connsiteX5" fmla="*/ 61201 w 61201"/>
                      <a:gd name="connsiteY5" fmla="*/ 34507 h 86593"/>
                      <a:gd name="connsiteX6" fmla="*/ 61201 w 61201"/>
                      <a:gd name="connsiteY6" fmla="*/ 52086 h 86593"/>
                      <a:gd name="connsiteX7" fmla="*/ 55342 w 61201"/>
                      <a:gd name="connsiteY7" fmla="*/ 78780 h 86593"/>
                      <a:gd name="connsiteX8" fmla="*/ 35158 w 61201"/>
                      <a:gd name="connsiteY8" fmla="*/ 86593 h 86593"/>
                      <a:gd name="connsiteX9" fmla="*/ 26043 w 61201"/>
                      <a:gd name="connsiteY9" fmla="*/ 86593 h 86593"/>
                      <a:gd name="connsiteX10" fmla="*/ 5860 w 61201"/>
                      <a:gd name="connsiteY10" fmla="*/ 78780 h 86593"/>
                      <a:gd name="connsiteX11" fmla="*/ 0 w 61201"/>
                      <a:gd name="connsiteY11" fmla="*/ 52086 h 86593"/>
                      <a:gd name="connsiteX12" fmla="*/ 0 w 61201"/>
                      <a:gd name="connsiteY12" fmla="*/ 34507 h 86593"/>
                      <a:gd name="connsiteX13" fmla="*/ 19532 w 61201"/>
                      <a:gd name="connsiteY13" fmla="*/ 35158 h 86593"/>
                      <a:gd name="connsiteX14" fmla="*/ 19532 w 61201"/>
                      <a:gd name="connsiteY14" fmla="*/ 51435 h 86593"/>
                      <a:gd name="connsiteX15" fmla="*/ 21486 w 61201"/>
                      <a:gd name="connsiteY15" fmla="*/ 65108 h 86593"/>
                      <a:gd name="connsiteX16" fmla="*/ 29298 w 61201"/>
                      <a:gd name="connsiteY16" fmla="*/ 67712 h 86593"/>
                      <a:gd name="connsiteX17" fmla="*/ 32554 w 61201"/>
                      <a:gd name="connsiteY17" fmla="*/ 67712 h 86593"/>
                      <a:gd name="connsiteX18" fmla="*/ 40367 w 61201"/>
                      <a:gd name="connsiteY18" fmla="*/ 65108 h 86593"/>
                      <a:gd name="connsiteX19" fmla="*/ 42320 w 61201"/>
                      <a:gd name="connsiteY19" fmla="*/ 51435 h 86593"/>
                      <a:gd name="connsiteX20" fmla="*/ 42320 w 61201"/>
                      <a:gd name="connsiteY20" fmla="*/ 35158 h 86593"/>
                      <a:gd name="connsiteX21" fmla="*/ 40367 w 61201"/>
                      <a:gd name="connsiteY21" fmla="*/ 21486 h 86593"/>
                      <a:gd name="connsiteX22" fmla="*/ 32554 w 61201"/>
                      <a:gd name="connsiteY22" fmla="*/ 18881 h 86593"/>
                      <a:gd name="connsiteX23" fmla="*/ 29298 w 61201"/>
                      <a:gd name="connsiteY23" fmla="*/ 18881 h 86593"/>
                      <a:gd name="connsiteX24" fmla="*/ 21486 w 61201"/>
                      <a:gd name="connsiteY24" fmla="*/ 21486 h 86593"/>
                      <a:gd name="connsiteX25" fmla="*/ 19532 w 61201"/>
                      <a:gd name="connsiteY25" fmla="*/ 35158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1201" h="86593">
                        <a:moveTo>
                          <a:pt x="651" y="34507"/>
                        </a:moveTo>
                        <a:cubicBezTo>
                          <a:pt x="651" y="21486"/>
                          <a:pt x="2604" y="12370"/>
                          <a:pt x="6511" y="7813"/>
                        </a:cubicBezTo>
                        <a:cubicBezTo>
                          <a:pt x="10417" y="2604"/>
                          <a:pt x="16928" y="0"/>
                          <a:pt x="26694" y="0"/>
                        </a:cubicBezTo>
                        <a:lnTo>
                          <a:pt x="35158" y="0"/>
                        </a:lnTo>
                        <a:cubicBezTo>
                          <a:pt x="44924" y="0"/>
                          <a:pt x="51435" y="2604"/>
                          <a:pt x="55342" y="7813"/>
                        </a:cubicBezTo>
                        <a:cubicBezTo>
                          <a:pt x="59248" y="13022"/>
                          <a:pt x="61201" y="22137"/>
                          <a:pt x="61201" y="34507"/>
                        </a:cubicBezTo>
                        <a:lnTo>
                          <a:pt x="61201" y="52086"/>
                        </a:lnTo>
                        <a:cubicBezTo>
                          <a:pt x="61201" y="65108"/>
                          <a:pt x="59248" y="73572"/>
                          <a:pt x="55342" y="78780"/>
                        </a:cubicBezTo>
                        <a:cubicBezTo>
                          <a:pt x="51435" y="83989"/>
                          <a:pt x="44924" y="86593"/>
                          <a:pt x="35158" y="86593"/>
                        </a:cubicBezTo>
                        <a:lnTo>
                          <a:pt x="26043" y="86593"/>
                        </a:lnTo>
                        <a:cubicBezTo>
                          <a:pt x="16277" y="86593"/>
                          <a:pt x="9766" y="83989"/>
                          <a:pt x="5860" y="78780"/>
                        </a:cubicBezTo>
                        <a:cubicBezTo>
                          <a:pt x="1953" y="73572"/>
                          <a:pt x="0" y="64457"/>
                          <a:pt x="0" y="52086"/>
                        </a:cubicBezTo>
                        <a:lnTo>
                          <a:pt x="0" y="34507"/>
                        </a:lnTo>
                        <a:close/>
                        <a:moveTo>
                          <a:pt x="19532" y="35158"/>
                        </a:moveTo>
                        <a:lnTo>
                          <a:pt x="19532" y="51435"/>
                        </a:lnTo>
                        <a:cubicBezTo>
                          <a:pt x="19532" y="58597"/>
                          <a:pt x="20183" y="63155"/>
                          <a:pt x="21486" y="65108"/>
                        </a:cubicBezTo>
                        <a:cubicBezTo>
                          <a:pt x="22788" y="67061"/>
                          <a:pt x="25392" y="67712"/>
                          <a:pt x="29298" y="67712"/>
                        </a:cubicBezTo>
                        <a:lnTo>
                          <a:pt x="32554" y="67712"/>
                        </a:lnTo>
                        <a:cubicBezTo>
                          <a:pt x="36460" y="67712"/>
                          <a:pt x="39065" y="67061"/>
                          <a:pt x="40367" y="65108"/>
                        </a:cubicBezTo>
                        <a:cubicBezTo>
                          <a:pt x="41669" y="63155"/>
                          <a:pt x="42320" y="58597"/>
                          <a:pt x="42320" y="51435"/>
                        </a:cubicBezTo>
                        <a:lnTo>
                          <a:pt x="42320" y="35158"/>
                        </a:lnTo>
                        <a:cubicBezTo>
                          <a:pt x="42320" y="27996"/>
                          <a:pt x="41669" y="23439"/>
                          <a:pt x="40367" y="21486"/>
                        </a:cubicBezTo>
                        <a:cubicBezTo>
                          <a:pt x="39065" y="19532"/>
                          <a:pt x="36460" y="18881"/>
                          <a:pt x="32554" y="18881"/>
                        </a:cubicBezTo>
                        <a:lnTo>
                          <a:pt x="29298" y="18881"/>
                        </a:lnTo>
                        <a:cubicBezTo>
                          <a:pt x="25392" y="18881"/>
                          <a:pt x="22788" y="19532"/>
                          <a:pt x="21486" y="21486"/>
                        </a:cubicBezTo>
                        <a:cubicBezTo>
                          <a:pt x="20183" y="23439"/>
                          <a:pt x="19532" y="27996"/>
                          <a:pt x="19532" y="351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30" name="Полилиния: фигура 329">
                    <a:extLst>
                      <a:ext uri="{FF2B5EF4-FFF2-40B4-BE49-F238E27FC236}">
                        <a16:creationId xmlns:a16="http://schemas.microsoft.com/office/drawing/2014/main" id="{870E8985-E820-5C09-B03B-4B77EA594430}"/>
                      </a:ext>
                    </a:extLst>
                  </p:cNvPr>
                  <p:cNvSpPr/>
                  <p:nvPr/>
                </p:nvSpPr>
                <p:spPr>
                  <a:xfrm>
                    <a:off x="13572849" y="8703892"/>
                    <a:ext cx="52737" cy="44273"/>
                  </a:xfrm>
                  <a:custGeom>
                    <a:avLst/>
                    <a:gdLst>
                      <a:gd name="connsiteX0" fmla="*/ 8464 w 52737"/>
                      <a:gd name="connsiteY0" fmla="*/ 29299 h 44273"/>
                      <a:gd name="connsiteX1" fmla="*/ 1953 w 52737"/>
                      <a:gd name="connsiteY1" fmla="*/ 27345 h 44273"/>
                      <a:gd name="connsiteX2" fmla="*/ 0 w 52737"/>
                      <a:gd name="connsiteY2" fmla="*/ 19532 h 44273"/>
                      <a:gd name="connsiteX3" fmla="*/ 0 w 52737"/>
                      <a:gd name="connsiteY3" fmla="*/ 9766 h 44273"/>
                      <a:gd name="connsiteX4" fmla="*/ 1953 w 52737"/>
                      <a:gd name="connsiteY4" fmla="*/ 1953 h 44273"/>
                      <a:gd name="connsiteX5" fmla="*/ 8464 w 52737"/>
                      <a:gd name="connsiteY5" fmla="*/ 0 h 44273"/>
                      <a:gd name="connsiteX6" fmla="*/ 11068 w 52737"/>
                      <a:gd name="connsiteY6" fmla="*/ 0 h 44273"/>
                      <a:gd name="connsiteX7" fmla="*/ 17579 w 52737"/>
                      <a:gd name="connsiteY7" fmla="*/ 1953 h 44273"/>
                      <a:gd name="connsiteX8" fmla="*/ 19532 w 52737"/>
                      <a:gd name="connsiteY8" fmla="*/ 9766 h 44273"/>
                      <a:gd name="connsiteX9" fmla="*/ 19532 w 52737"/>
                      <a:gd name="connsiteY9" fmla="*/ 19532 h 44273"/>
                      <a:gd name="connsiteX10" fmla="*/ 17579 w 52737"/>
                      <a:gd name="connsiteY10" fmla="*/ 27345 h 44273"/>
                      <a:gd name="connsiteX11" fmla="*/ 11068 w 52737"/>
                      <a:gd name="connsiteY11" fmla="*/ 29299 h 44273"/>
                      <a:gd name="connsiteX12" fmla="*/ 8464 w 52737"/>
                      <a:gd name="connsiteY12" fmla="*/ 29299 h 44273"/>
                      <a:gd name="connsiteX13" fmla="*/ 9766 w 52737"/>
                      <a:gd name="connsiteY13" fmla="*/ 22788 h 44273"/>
                      <a:gd name="connsiteX14" fmla="*/ 10417 w 52737"/>
                      <a:gd name="connsiteY14" fmla="*/ 22788 h 44273"/>
                      <a:gd name="connsiteX15" fmla="*/ 12370 w 52737"/>
                      <a:gd name="connsiteY15" fmla="*/ 22137 h 44273"/>
                      <a:gd name="connsiteX16" fmla="*/ 13022 w 52737"/>
                      <a:gd name="connsiteY16" fmla="*/ 17579 h 44273"/>
                      <a:gd name="connsiteX17" fmla="*/ 13022 w 52737"/>
                      <a:gd name="connsiteY17" fmla="*/ 11719 h 44273"/>
                      <a:gd name="connsiteX18" fmla="*/ 12370 w 52737"/>
                      <a:gd name="connsiteY18" fmla="*/ 7813 h 44273"/>
                      <a:gd name="connsiteX19" fmla="*/ 10417 w 52737"/>
                      <a:gd name="connsiteY19" fmla="*/ 7162 h 44273"/>
                      <a:gd name="connsiteX20" fmla="*/ 9766 w 52737"/>
                      <a:gd name="connsiteY20" fmla="*/ 7162 h 44273"/>
                      <a:gd name="connsiteX21" fmla="*/ 7813 w 52737"/>
                      <a:gd name="connsiteY21" fmla="*/ 7813 h 44273"/>
                      <a:gd name="connsiteX22" fmla="*/ 7162 w 52737"/>
                      <a:gd name="connsiteY22" fmla="*/ 12370 h 44273"/>
                      <a:gd name="connsiteX23" fmla="*/ 7162 w 52737"/>
                      <a:gd name="connsiteY23" fmla="*/ 18230 h 44273"/>
                      <a:gd name="connsiteX24" fmla="*/ 7813 w 52737"/>
                      <a:gd name="connsiteY24" fmla="*/ 22788 h 44273"/>
                      <a:gd name="connsiteX25" fmla="*/ 9766 w 52737"/>
                      <a:gd name="connsiteY25" fmla="*/ 22788 h 44273"/>
                      <a:gd name="connsiteX26" fmla="*/ 13673 w 52737"/>
                      <a:gd name="connsiteY26" fmla="*/ 44273 h 44273"/>
                      <a:gd name="connsiteX27" fmla="*/ 35158 w 52737"/>
                      <a:gd name="connsiteY27" fmla="*/ 0 h 44273"/>
                      <a:gd name="connsiteX28" fmla="*/ 39065 w 52737"/>
                      <a:gd name="connsiteY28" fmla="*/ 0 h 44273"/>
                      <a:gd name="connsiteX29" fmla="*/ 17579 w 52737"/>
                      <a:gd name="connsiteY29" fmla="*/ 44273 h 44273"/>
                      <a:gd name="connsiteX30" fmla="*/ 13673 w 52737"/>
                      <a:gd name="connsiteY30" fmla="*/ 44273 h 44273"/>
                      <a:gd name="connsiteX31" fmla="*/ 41669 w 52737"/>
                      <a:gd name="connsiteY31" fmla="*/ 44273 h 44273"/>
                      <a:gd name="connsiteX32" fmla="*/ 35158 w 52737"/>
                      <a:gd name="connsiteY32" fmla="*/ 42320 h 44273"/>
                      <a:gd name="connsiteX33" fmla="*/ 33205 w 52737"/>
                      <a:gd name="connsiteY33" fmla="*/ 34507 h 44273"/>
                      <a:gd name="connsiteX34" fmla="*/ 33205 w 52737"/>
                      <a:gd name="connsiteY34" fmla="*/ 24741 h 44273"/>
                      <a:gd name="connsiteX35" fmla="*/ 35158 w 52737"/>
                      <a:gd name="connsiteY35" fmla="*/ 16928 h 44273"/>
                      <a:gd name="connsiteX36" fmla="*/ 41669 w 52737"/>
                      <a:gd name="connsiteY36" fmla="*/ 14975 h 44273"/>
                      <a:gd name="connsiteX37" fmla="*/ 44273 w 52737"/>
                      <a:gd name="connsiteY37" fmla="*/ 14975 h 44273"/>
                      <a:gd name="connsiteX38" fmla="*/ 50784 w 52737"/>
                      <a:gd name="connsiteY38" fmla="*/ 16928 h 44273"/>
                      <a:gd name="connsiteX39" fmla="*/ 52737 w 52737"/>
                      <a:gd name="connsiteY39" fmla="*/ 24741 h 44273"/>
                      <a:gd name="connsiteX40" fmla="*/ 52737 w 52737"/>
                      <a:gd name="connsiteY40" fmla="*/ 34507 h 44273"/>
                      <a:gd name="connsiteX41" fmla="*/ 50784 w 52737"/>
                      <a:gd name="connsiteY41" fmla="*/ 42320 h 44273"/>
                      <a:gd name="connsiteX42" fmla="*/ 44273 w 52737"/>
                      <a:gd name="connsiteY42" fmla="*/ 44273 h 44273"/>
                      <a:gd name="connsiteX43" fmla="*/ 41669 w 52737"/>
                      <a:gd name="connsiteY43" fmla="*/ 44273 h 44273"/>
                      <a:gd name="connsiteX44" fmla="*/ 42320 w 52737"/>
                      <a:gd name="connsiteY44" fmla="*/ 37763 h 44273"/>
                      <a:gd name="connsiteX45" fmla="*/ 42971 w 52737"/>
                      <a:gd name="connsiteY45" fmla="*/ 37763 h 44273"/>
                      <a:gd name="connsiteX46" fmla="*/ 44924 w 52737"/>
                      <a:gd name="connsiteY46" fmla="*/ 37111 h 44273"/>
                      <a:gd name="connsiteX47" fmla="*/ 45575 w 52737"/>
                      <a:gd name="connsiteY47" fmla="*/ 32554 h 44273"/>
                      <a:gd name="connsiteX48" fmla="*/ 45575 w 52737"/>
                      <a:gd name="connsiteY48" fmla="*/ 26694 h 44273"/>
                      <a:gd name="connsiteX49" fmla="*/ 44924 w 52737"/>
                      <a:gd name="connsiteY49" fmla="*/ 22137 h 44273"/>
                      <a:gd name="connsiteX50" fmla="*/ 42971 w 52737"/>
                      <a:gd name="connsiteY50" fmla="*/ 21486 h 44273"/>
                      <a:gd name="connsiteX51" fmla="*/ 42320 w 52737"/>
                      <a:gd name="connsiteY51" fmla="*/ 21486 h 44273"/>
                      <a:gd name="connsiteX52" fmla="*/ 40367 w 52737"/>
                      <a:gd name="connsiteY52" fmla="*/ 22137 h 44273"/>
                      <a:gd name="connsiteX53" fmla="*/ 39716 w 52737"/>
                      <a:gd name="connsiteY53" fmla="*/ 26694 h 44273"/>
                      <a:gd name="connsiteX54" fmla="*/ 39716 w 52737"/>
                      <a:gd name="connsiteY54" fmla="*/ 32554 h 44273"/>
                      <a:gd name="connsiteX55" fmla="*/ 40367 w 52737"/>
                      <a:gd name="connsiteY55" fmla="*/ 36460 h 44273"/>
                      <a:gd name="connsiteX56" fmla="*/ 42320 w 52737"/>
                      <a:gd name="connsiteY56" fmla="*/ 37763 h 44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</a:cxnLst>
                    <a:rect l="l" t="t" r="r" b="b"/>
                    <a:pathLst>
                      <a:path w="52737" h="44273">
                        <a:moveTo>
                          <a:pt x="8464" y="29299"/>
                        </a:moveTo>
                        <a:cubicBezTo>
                          <a:pt x="5209" y="29299"/>
                          <a:pt x="3255" y="28647"/>
                          <a:pt x="1953" y="27345"/>
                        </a:cubicBezTo>
                        <a:cubicBezTo>
                          <a:pt x="651" y="26043"/>
                          <a:pt x="0" y="23439"/>
                          <a:pt x="0" y="19532"/>
                        </a:cubicBezTo>
                        <a:lnTo>
                          <a:pt x="0" y="9766"/>
                        </a:lnTo>
                        <a:cubicBezTo>
                          <a:pt x="0" y="5860"/>
                          <a:pt x="651" y="3255"/>
                          <a:pt x="1953" y="1953"/>
                        </a:cubicBezTo>
                        <a:cubicBezTo>
                          <a:pt x="3255" y="651"/>
                          <a:pt x="5209" y="0"/>
                          <a:pt x="8464" y="0"/>
                        </a:cubicBezTo>
                        <a:lnTo>
                          <a:pt x="11068" y="0"/>
                        </a:lnTo>
                        <a:cubicBezTo>
                          <a:pt x="14324" y="0"/>
                          <a:pt x="16277" y="651"/>
                          <a:pt x="17579" y="1953"/>
                        </a:cubicBezTo>
                        <a:cubicBezTo>
                          <a:pt x="18881" y="3255"/>
                          <a:pt x="19532" y="5860"/>
                          <a:pt x="19532" y="9766"/>
                        </a:cubicBezTo>
                        <a:lnTo>
                          <a:pt x="19532" y="19532"/>
                        </a:lnTo>
                        <a:cubicBezTo>
                          <a:pt x="19532" y="23439"/>
                          <a:pt x="18881" y="26043"/>
                          <a:pt x="17579" y="27345"/>
                        </a:cubicBezTo>
                        <a:cubicBezTo>
                          <a:pt x="16277" y="28647"/>
                          <a:pt x="14324" y="29299"/>
                          <a:pt x="11068" y="29299"/>
                        </a:cubicBezTo>
                        <a:lnTo>
                          <a:pt x="8464" y="29299"/>
                        </a:lnTo>
                        <a:close/>
                        <a:moveTo>
                          <a:pt x="9766" y="22788"/>
                        </a:moveTo>
                        <a:lnTo>
                          <a:pt x="10417" y="22788"/>
                        </a:lnTo>
                        <a:cubicBezTo>
                          <a:pt x="11068" y="22788"/>
                          <a:pt x="11719" y="22788"/>
                          <a:pt x="12370" y="22137"/>
                        </a:cubicBezTo>
                        <a:cubicBezTo>
                          <a:pt x="12370" y="21486"/>
                          <a:pt x="13022" y="20183"/>
                          <a:pt x="13022" y="17579"/>
                        </a:cubicBezTo>
                        <a:lnTo>
                          <a:pt x="13022" y="11719"/>
                        </a:lnTo>
                        <a:cubicBezTo>
                          <a:pt x="13022" y="9766"/>
                          <a:pt x="13022" y="7813"/>
                          <a:pt x="12370" y="7813"/>
                        </a:cubicBezTo>
                        <a:cubicBezTo>
                          <a:pt x="12370" y="7162"/>
                          <a:pt x="11719" y="7162"/>
                          <a:pt x="10417" y="7162"/>
                        </a:cubicBezTo>
                        <a:lnTo>
                          <a:pt x="9766" y="7162"/>
                        </a:lnTo>
                        <a:cubicBezTo>
                          <a:pt x="9115" y="7162"/>
                          <a:pt x="8464" y="7162"/>
                          <a:pt x="7813" y="7813"/>
                        </a:cubicBezTo>
                        <a:cubicBezTo>
                          <a:pt x="7813" y="8464"/>
                          <a:pt x="7162" y="9766"/>
                          <a:pt x="7162" y="12370"/>
                        </a:cubicBezTo>
                        <a:lnTo>
                          <a:pt x="7162" y="18230"/>
                        </a:lnTo>
                        <a:cubicBezTo>
                          <a:pt x="7162" y="20834"/>
                          <a:pt x="7162" y="22137"/>
                          <a:pt x="7813" y="22788"/>
                        </a:cubicBezTo>
                        <a:cubicBezTo>
                          <a:pt x="7813" y="22788"/>
                          <a:pt x="8464" y="22788"/>
                          <a:pt x="9766" y="22788"/>
                        </a:cubicBezTo>
                        <a:close/>
                        <a:moveTo>
                          <a:pt x="13673" y="44273"/>
                        </a:moveTo>
                        <a:lnTo>
                          <a:pt x="35158" y="0"/>
                        </a:lnTo>
                        <a:lnTo>
                          <a:pt x="39065" y="0"/>
                        </a:lnTo>
                        <a:lnTo>
                          <a:pt x="17579" y="44273"/>
                        </a:lnTo>
                        <a:lnTo>
                          <a:pt x="13673" y="44273"/>
                        </a:lnTo>
                        <a:close/>
                        <a:moveTo>
                          <a:pt x="41669" y="44273"/>
                        </a:moveTo>
                        <a:cubicBezTo>
                          <a:pt x="38414" y="44273"/>
                          <a:pt x="36460" y="43622"/>
                          <a:pt x="35158" y="42320"/>
                        </a:cubicBezTo>
                        <a:cubicBezTo>
                          <a:pt x="33856" y="41018"/>
                          <a:pt x="33205" y="38414"/>
                          <a:pt x="33205" y="34507"/>
                        </a:cubicBezTo>
                        <a:lnTo>
                          <a:pt x="33205" y="24741"/>
                        </a:lnTo>
                        <a:cubicBezTo>
                          <a:pt x="33205" y="20834"/>
                          <a:pt x="33856" y="18230"/>
                          <a:pt x="35158" y="16928"/>
                        </a:cubicBezTo>
                        <a:cubicBezTo>
                          <a:pt x="36460" y="15626"/>
                          <a:pt x="38414" y="14975"/>
                          <a:pt x="41669" y="14975"/>
                        </a:cubicBezTo>
                        <a:lnTo>
                          <a:pt x="44273" y="14975"/>
                        </a:lnTo>
                        <a:cubicBezTo>
                          <a:pt x="47529" y="14975"/>
                          <a:pt x="49482" y="15626"/>
                          <a:pt x="50784" y="16928"/>
                        </a:cubicBezTo>
                        <a:cubicBezTo>
                          <a:pt x="52086" y="18230"/>
                          <a:pt x="52737" y="20834"/>
                          <a:pt x="52737" y="24741"/>
                        </a:cubicBezTo>
                        <a:lnTo>
                          <a:pt x="52737" y="34507"/>
                        </a:lnTo>
                        <a:cubicBezTo>
                          <a:pt x="52737" y="38414"/>
                          <a:pt x="52086" y="41018"/>
                          <a:pt x="50784" y="42320"/>
                        </a:cubicBezTo>
                        <a:cubicBezTo>
                          <a:pt x="49482" y="43622"/>
                          <a:pt x="47529" y="44273"/>
                          <a:pt x="44273" y="44273"/>
                        </a:cubicBezTo>
                        <a:lnTo>
                          <a:pt x="41669" y="44273"/>
                        </a:lnTo>
                        <a:close/>
                        <a:moveTo>
                          <a:pt x="42320" y="37763"/>
                        </a:moveTo>
                        <a:lnTo>
                          <a:pt x="42971" y="37763"/>
                        </a:lnTo>
                        <a:cubicBezTo>
                          <a:pt x="43622" y="37763"/>
                          <a:pt x="44273" y="37763"/>
                          <a:pt x="44924" y="37111"/>
                        </a:cubicBezTo>
                        <a:cubicBezTo>
                          <a:pt x="44924" y="36460"/>
                          <a:pt x="45575" y="35158"/>
                          <a:pt x="45575" y="32554"/>
                        </a:cubicBezTo>
                        <a:lnTo>
                          <a:pt x="45575" y="26694"/>
                        </a:lnTo>
                        <a:cubicBezTo>
                          <a:pt x="45575" y="24090"/>
                          <a:pt x="45575" y="22788"/>
                          <a:pt x="44924" y="22137"/>
                        </a:cubicBezTo>
                        <a:cubicBezTo>
                          <a:pt x="44924" y="21486"/>
                          <a:pt x="44273" y="21486"/>
                          <a:pt x="42971" y="21486"/>
                        </a:cubicBezTo>
                        <a:lnTo>
                          <a:pt x="42320" y="21486"/>
                        </a:lnTo>
                        <a:cubicBezTo>
                          <a:pt x="41669" y="21486"/>
                          <a:pt x="41018" y="21486"/>
                          <a:pt x="40367" y="22137"/>
                        </a:cubicBezTo>
                        <a:cubicBezTo>
                          <a:pt x="40367" y="22788"/>
                          <a:pt x="39716" y="24090"/>
                          <a:pt x="39716" y="26694"/>
                        </a:cubicBezTo>
                        <a:lnTo>
                          <a:pt x="39716" y="32554"/>
                        </a:lnTo>
                        <a:cubicBezTo>
                          <a:pt x="39716" y="34507"/>
                          <a:pt x="39716" y="36460"/>
                          <a:pt x="40367" y="36460"/>
                        </a:cubicBezTo>
                        <a:cubicBezTo>
                          <a:pt x="41018" y="37763"/>
                          <a:pt x="41669" y="37763"/>
                          <a:pt x="42320" y="3776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318" name="Рисунок 272">
                  <a:extLst>
                    <a:ext uri="{FF2B5EF4-FFF2-40B4-BE49-F238E27FC236}">
                      <a16:creationId xmlns:a16="http://schemas.microsoft.com/office/drawing/2014/main" id="{A51F5BE6-0C24-2205-8900-B26319AC10DE}"/>
                    </a:ext>
                  </a:extLst>
                </p:cNvPr>
                <p:cNvGrpSpPr/>
                <p:nvPr/>
              </p:nvGrpSpPr>
              <p:grpSpPr>
                <a:xfrm>
                  <a:off x="13437425" y="8757280"/>
                  <a:ext cx="188416" cy="64456"/>
                  <a:chOff x="13437425" y="8757280"/>
                  <a:chExt cx="188416" cy="64456"/>
                </a:xfrm>
                <a:grpFill/>
              </p:grpSpPr>
              <p:sp>
                <p:nvSpPr>
                  <p:cNvPr id="319" name="Полилиния: фигура 318">
                    <a:extLst>
                      <a:ext uri="{FF2B5EF4-FFF2-40B4-BE49-F238E27FC236}">
                        <a16:creationId xmlns:a16="http://schemas.microsoft.com/office/drawing/2014/main" id="{B012E62A-E9B8-0114-2186-29C78C7494EB}"/>
                      </a:ext>
                    </a:extLst>
                  </p:cNvPr>
                  <p:cNvSpPr/>
                  <p:nvPr/>
                </p:nvSpPr>
                <p:spPr>
                  <a:xfrm>
                    <a:off x="13437425" y="8757931"/>
                    <a:ext cx="27996" cy="48830"/>
                  </a:xfrm>
                  <a:custGeom>
                    <a:avLst/>
                    <a:gdLst>
                      <a:gd name="connsiteX0" fmla="*/ 7162 w 27996"/>
                      <a:gd name="connsiteY0" fmla="*/ 31252 h 48830"/>
                      <a:gd name="connsiteX1" fmla="*/ 5860 w 27996"/>
                      <a:gd name="connsiteY1" fmla="*/ 44924 h 48830"/>
                      <a:gd name="connsiteX2" fmla="*/ 4558 w 27996"/>
                      <a:gd name="connsiteY2" fmla="*/ 47529 h 48830"/>
                      <a:gd name="connsiteX3" fmla="*/ 2604 w 27996"/>
                      <a:gd name="connsiteY3" fmla="*/ 48831 h 48830"/>
                      <a:gd name="connsiteX4" fmla="*/ 651 w 27996"/>
                      <a:gd name="connsiteY4" fmla="*/ 47529 h 48830"/>
                      <a:gd name="connsiteX5" fmla="*/ 0 w 27996"/>
                      <a:gd name="connsiteY5" fmla="*/ 44924 h 48830"/>
                      <a:gd name="connsiteX6" fmla="*/ 4558 w 27996"/>
                      <a:gd name="connsiteY6" fmla="*/ 3906 h 48830"/>
                      <a:gd name="connsiteX7" fmla="*/ 5860 w 27996"/>
                      <a:gd name="connsiteY7" fmla="*/ 1302 h 48830"/>
                      <a:gd name="connsiteX8" fmla="*/ 8464 w 27996"/>
                      <a:gd name="connsiteY8" fmla="*/ 0 h 48830"/>
                      <a:gd name="connsiteX9" fmla="*/ 16277 w 27996"/>
                      <a:gd name="connsiteY9" fmla="*/ 0 h 48830"/>
                      <a:gd name="connsiteX10" fmla="*/ 22137 w 27996"/>
                      <a:gd name="connsiteY10" fmla="*/ 1302 h 48830"/>
                      <a:gd name="connsiteX11" fmla="*/ 26043 w 27996"/>
                      <a:gd name="connsiteY11" fmla="*/ 4558 h 48830"/>
                      <a:gd name="connsiteX12" fmla="*/ 27996 w 27996"/>
                      <a:gd name="connsiteY12" fmla="*/ 9766 h 48830"/>
                      <a:gd name="connsiteX13" fmla="*/ 27996 w 27996"/>
                      <a:gd name="connsiteY13" fmla="*/ 15626 h 48830"/>
                      <a:gd name="connsiteX14" fmla="*/ 23439 w 27996"/>
                      <a:gd name="connsiteY14" fmla="*/ 26694 h 48830"/>
                      <a:gd name="connsiteX15" fmla="*/ 13673 w 27996"/>
                      <a:gd name="connsiteY15" fmla="*/ 30601 h 48830"/>
                      <a:gd name="connsiteX16" fmla="*/ 7162 w 27996"/>
                      <a:gd name="connsiteY16" fmla="*/ 30601 h 48830"/>
                      <a:gd name="connsiteX17" fmla="*/ 7813 w 27996"/>
                      <a:gd name="connsiteY17" fmla="*/ 24741 h 48830"/>
                      <a:gd name="connsiteX18" fmla="*/ 13022 w 27996"/>
                      <a:gd name="connsiteY18" fmla="*/ 24741 h 48830"/>
                      <a:gd name="connsiteX19" fmla="*/ 20834 w 27996"/>
                      <a:gd name="connsiteY19" fmla="*/ 16277 h 48830"/>
                      <a:gd name="connsiteX20" fmla="*/ 20834 w 27996"/>
                      <a:gd name="connsiteY20" fmla="*/ 13022 h 48830"/>
                      <a:gd name="connsiteX21" fmla="*/ 20183 w 27996"/>
                      <a:gd name="connsiteY21" fmla="*/ 10417 h 48830"/>
                      <a:gd name="connsiteX22" fmla="*/ 18230 w 27996"/>
                      <a:gd name="connsiteY22" fmla="*/ 8464 h 48830"/>
                      <a:gd name="connsiteX23" fmla="*/ 14975 w 27996"/>
                      <a:gd name="connsiteY23" fmla="*/ 7813 h 48830"/>
                      <a:gd name="connsiteX24" fmla="*/ 9766 w 27996"/>
                      <a:gd name="connsiteY24" fmla="*/ 7813 h 48830"/>
                      <a:gd name="connsiteX25" fmla="*/ 7813 w 27996"/>
                      <a:gd name="connsiteY25" fmla="*/ 24741 h 48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996" h="48830">
                        <a:moveTo>
                          <a:pt x="7162" y="31252"/>
                        </a:moveTo>
                        <a:lnTo>
                          <a:pt x="5860" y="44924"/>
                        </a:lnTo>
                        <a:cubicBezTo>
                          <a:pt x="5860" y="45575"/>
                          <a:pt x="5209" y="46878"/>
                          <a:pt x="4558" y="47529"/>
                        </a:cubicBezTo>
                        <a:cubicBezTo>
                          <a:pt x="3906" y="48180"/>
                          <a:pt x="3255" y="48831"/>
                          <a:pt x="2604" y="48831"/>
                        </a:cubicBezTo>
                        <a:cubicBezTo>
                          <a:pt x="1953" y="48831"/>
                          <a:pt x="1302" y="48180"/>
                          <a:pt x="651" y="47529"/>
                        </a:cubicBezTo>
                        <a:cubicBezTo>
                          <a:pt x="0" y="46878"/>
                          <a:pt x="0" y="46227"/>
                          <a:pt x="0" y="44924"/>
                        </a:cubicBezTo>
                        <a:lnTo>
                          <a:pt x="4558" y="3906"/>
                        </a:lnTo>
                        <a:cubicBezTo>
                          <a:pt x="4558" y="2604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8464" y="0"/>
                        </a:cubicBezTo>
                        <a:lnTo>
                          <a:pt x="16277" y="0"/>
                        </a:lnTo>
                        <a:cubicBezTo>
                          <a:pt x="18881" y="0"/>
                          <a:pt x="20834" y="651"/>
                          <a:pt x="22137" y="1302"/>
                        </a:cubicBezTo>
                        <a:cubicBezTo>
                          <a:pt x="23439" y="1953"/>
                          <a:pt x="24741" y="3255"/>
                          <a:pt x="26043" y="4558"/>
                        </a:cubicBezTo>
                        <a:cubicBezTo>
                          <a:pt x="26694" y="5860"/>
                          <a:pt x="27345" y="7813"/>
                          <a:pt x="27996" y="9766"/>
                        </a:cubicBezTo>
                        <a:cubicBezTo>
                          <a:pt x="27996" y="11719"/>
                          <a:pt x="27996" y="13673"/>
                          <a:pt x="27996" y="15626"/>
                        </a:cubicBezTo>
                        <a:cubicBezTo>
                          <a:pt x="27345" y="20834"/>
                          <a:pt x="26043" y="24090"/>
                          <a:pt x="23439" y="26694"/>
                        </a:cubicBezTo>
                        <a:cubicBezTo>
                          <a:pt x="20834" y="29299"/>
                          <a:pt x="17579" y="30601"/>
                          <a:pt x="13673" y="30601"/>
                        </a:cubicBezTo>
                        <a:lnTo>
                          <a:pt x="7162" y="30601"/>
                        </a:lnTo>
                        <a:close/>
                        <a:moveTo>
                          <a:pt x="7813" y="24741"/>
                        </a:moveTo>
                        <a:lnTo>
                          <a:pt x="13022" y="24741"/>
                        </a:lnTo>
                        <a:cubicBezTo>
                          <a:pt x="17579" y="24741"/>
                          <a:pt x="20183" y="22137"/>
                          <a:pt x="20834" y="16277"/>
                        </a:cubicBezTo>
                        <a:cubicBezTo>
                          <a:pt x="20834" y="14975"/>
                          <a:pt x="20834" y="14324"/>
                          <a:pt x="20834" y="13022"/>
                        </a:cubicBezTo>
                        <a:cubicBezTo>
                          <a:pt x="20834" y="11719"/>
                          <a:pt x="20183" y="11068"/>
                          <a:pt x="20183" y="10417"/>
                        </a:cubicBezTo>
                        <a:cubicBezTo>
                          <a:pt x="19532" y="9766"/>
                          <a:pt x="18881" y="9115"/>
                          <a:pt x="18230" y="8464"/>
                        </a:cubicBezTo>
                        <a:cubicBezTo>
                          <a:pt x="17579" y="7813"/>
                          <a:pt x="16277" y="7813"/>
                          <a:pt x="14975" y="7813"/>
                        </a:cubicBezTo>
                        <a:lnTo>
                          <a:pt x="9766" y="7813"/>
                        </a:lnTo>
                        <a:lnTo>
                          <a:pt x="7813" y="24741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0" name="Полилиния: фигура 319">
                    <a:extLst>
                      <a:ext uri="{FF2B5EF4-FFF2-40B4-BE49-F238E27FC236}">
                        <a16:creationId xmlns:a16="http://schemas.microsoft.com/office/drawing/2014/main" id="{16EE4EAA-66F0-81B5-F8BB-892124551EAF}"/>
                      </a:ext>
                    </a:extLst>
                  </p:cNvPr>
                  <p:cNvSpPr/>
                  <p:nvPr/>
                </p:nvSpPr>
                <p:spPr>
                  <a:xfrm>
                    <a:off x="13468026" y="8772255"/>
                    <a:ext cx="24740" cy="35809"/>
                  </a:xfrm>
                  <a:custGeom>
                    <a:avLst/>
                    <a:gdLst>
                      <a:gd name="connsiteX0" fmla="*/ 15626 w 24740"/>
                      <a:gd name="connsiteY0" fmla="*/ 31903 h 35809"/>
                      <a:gd name="connsiteX1" fmla="*/ 11719 w 24740"/>
                      <a:gd name="connsiteY1" fmla="*/ 33856 h 35809"/>
                      <a:gd name="connsiteX2" fmla="*/ 7813 w 24740"/>
                      <a:gd name="connsiteY2" fmla="*/ 34507 h 35809"/>
                      <a:gd name="connsiteX3" fmla="*/ 3907 w 24740"/>
                      <a:gd name="connsiteY3" fmla="*/ 33856 h 35809"/>
                      <a:gd name="connsiteX4" fmla="*/ 1302 w 24740"/>
                      <a:gd name="connsiteY4" fmla="*/ 31252 h 35809"/>
                      <a:gd name="connsiteX5" fmla="*/ 0 w 24740"/>
                      <a:gd name="connsiteY5" fmla="*/ 27345 h 35809"/>
                      <a:gd name="connsiteX6" fmla="*/ 0 w 24740"/>
                      <a:gd name="connsiteY6" fmla="*/ 22137 h 35809"/>
                      <a:gd name="connsiteX7" fmla="*/ 1953 w 24740"/>
                      <a:gd name="connsiteY7" fmla="*/ 3255 h 35809"/>
                      <a:gd name="connsiteX8" fmla="*/ 3255 w 24740"/>
                      <a:gd name="connsiteY8" fmla="*/ 651 h 35809"/>
                      <a:gd name="connsiteX9" fmla="*/ 5860 w 24740"/>
                      <a:gd name="connsiteY9" fmla="*/ 0 h 35809"/>
                      <a:gd name="connsiteX10" fmla="*/ 7813 w 24740"/>
                      <a:gd name="connsiteY10" fmla="*/ 651 h 35809"/>
                      <a:gd name="connsiteX11" fmla="*/ 8464 w 24740"/>
                      <a:gd name="connsiteY11" fmla="*/ 3255 h 35809"/>
                      <a:gd name="connsiteX12" fmla="*/ 6511 w 24740"/>
                      <a:gd name="connsiteY12" fmla="*/ 22137 h 35809"/>
                      <a:gd name="connsiteX13" fmla="*/ 7162 w 24740"/>
                      <a:gd name="connsiteY13" fmla="*/ 27345 h 35809"/>
                      <a:gd name="connsiteX14" fmla="*/ 10417 w 24740"/>
                      <a:gd name="connsiteY14" fmla="*/ 29299 h 35809"/>
                      <a:gd name="connsiteX15" fmla="*/ 13022 w 24740"/>
                      <a:gd name="connsiteY15" fmla="*/ 28647 h 35809"/>
                      <a:gd name="connsiteX16" fmla="*/ 15626 w 24740"/>
                      <a:gd name="connsiteY16" fmla="*/ 27345 h 35809"/>
                      <a:gd name="connsiteX17" fmla="*/ 15626 w 24740"/>
                      <a:gd name="connsiteY17" fmla="*/ 26694 h 35809"/>
                      <a:gd name="connsiteX18" fmla="*/ 15626 w 24740"/>
                      <a:gd name="connsiteY18" fmla="*/ 26043 h 35809"/>
                      <a:gd name="connsiteX19" fmla="*/ 18230 w 24740"/>
                      <a:gd name="connsiteY19" fmla="*/ 3906 h 35809"/>
                      <a:gd name="connsiteX20" fmla="*/ 19532 w 24740"/>
                      <a:gd name="connsiteY20" fmla="*/ 1302 h 35809"/>
                      <a:gd name="connsiteX21" fmla="*/ 22137 w 24740"/>
                      <a:gd name="connsiteY21" fmla="*/ 651 h 35809"/>
                      <a:gd name="connsiteX22" fmla="*/ 24090 w 24740"/>
                      <a:gd name="connsiteY22" fmla="*/ 1302 h 35809"/>
                      <a:gd name="connsiteX23" fmla="*/ 24741 w 24740"/>
                      <a:gd name="connsiteY23" fmla="*/ 3906 h 35809"/>
                      <a:gd name="connsiteX24" fmla="*/ 22137 w 24740"/>
                      <a:gd name="connsiteY24" fmla="*/ 26694 h 35809"/>
                      <a:gd name="connsiteX25" fmla="*/ 22137 w 24740"/>
                      <a:gd name="connsiteY25" fmla="*/ 29299 h 35809"/>
                      <a:gd name="connsiteX26" fmla="*/ 22788 w 24740"/>
                      <a:gd name="connsiteY26" fmla="*/ 30601 h 35809"/>
                      <a:gd name="connsiteX27" fmla="*/ 23439 w 24740"/>
                      <a:gd name="connsiteY27" fmla="*/ 31252 h 35809"/>
                      <a:gd name="connsiteX28" fmla="*/ 23439 w 24740"/>
                      <a:gd name="connsiteY28" fmla="*/ 32554 h 35809"/>
                      <a:gd name="connsiteX29" fmla="*/ 22137 w 24740"/>
                      <a:gd name="connsiteY29" fmla="*/ 35158 h 35809"/>
                      <a:gd name="connsiteX30" fmla="*/ 20183 w 24740"/>
                      <a:gd name="connsiteY30" fmla="*/ 35809 h 35809"/>
                      <a:gd name="connsiteX31" fmla="*/ 18881 w 24740"/>
                      <a:gd name="connsiteY31" fmla="*/ 35158 h 35809"/>
                      <a:gd name="connsiteX32" fmla="*/ 15626 w 24740"/>
                      <a:gd name="connsiteY32" fmla="*/ 31903 h 35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4740" h="35809">
                        <a:moveTo>
                          <a:pt x="15626" y="31903"/>
                        </a:moveTo>
                        <a:cubicBezTo>
                          <a:pt x="14324" y="33205"/>
                          <a:pt x="13022" y="33856"/>
                          <a:pt x="11719" y="33856"/>
                        </a:cubicBezTo>
                        <a:cubicBezTo>
                          <a:pt x="10417" y="34507"/>
                          <a:pt x="9115" y="34507"/>
                          <a:pt x="7813" y="34507"/>
                        </a:cubicBezTo>
                        <a:cubicBezTo>
                          <a:pt x="6511" y="34507"/>
                          <a:pt x="5209" y="34507"/>
                          <a:pt x="3907" y="33856"/>
                        </a:cubicBezTo>
                        <a:cubicBezTo>
                          <a:pt x="2604" y="33205"/>
                          <a:pt x="1953" y="32554"/>
                          <a:pt x="1302" y="31252"/>
                        </a:cubicBezTo>
                        <a:cubicBezTo>
                          <a:pt x="651" y="29950"/>
                          <a:pt x="0" y="28647"/>
                          <a:pt x="0" y="27345"/>
                        </a:cubicBezTo>
                        <a:cubicBezTo>
                          <a:pt x="0" y="26043"/>
                          <a:pt x="0" y="24090"/>
                          <a:pt x="0" y="22137"/>
                        </a:cubicBezTo>
                        <a:lnTo>
                          <a:pt x="1953" y="3255"/>
                        </a:lnTo>
                        <a:cubicBezTo>
                          <a:pt x="1953" y="2604"/>
                          <a:pt x="2604" y="1302"/>
                          <a:pt x="3255" y="651"/>
                        </a:cubicBezTo>
                        <a:cubicBezTo>
                          <a:pt x="3907" y="0"/>
                          <a:pt x="4558" y="0"/>
                          <a:pt x="5860" y="0"/>
                        </a:cubicBezTo>
                        <a:cubicBezTo>
                          <a:pt x="6511" y="0"/>
                          <a:pt x="7813" y="0"/>
                          <a:pt x="7813" y="651"/>
                        </a:cubicBezTo>
                        <a:cubicBezTo>
                          <a:pt x="8464" y="1302"/>
                          <a:pt x="8464" y="1953"/>
                          <a:pt x="8464" y="3255"/>
                        </a:cubicBezTo>
                        <a:lnTo>
                          <a:pt x="6511" y="22137"/>
                        </a:lnTo>
                        <a:cubicBezTo>
                          <a:pt x="6511" y="24090"/>
                          <a:pt x="6511" y="26043"/>
                          <a:pt x="7162" y="27345"/>
                        </a:cubicBezTo>
                        <a:cubicBezTo>
                          <a:pt x="7813" y="28647"/>
                          <a:pt x="8464" y="29299"/>
                          <a:pt x="10417" y="29299"/>
                        </a:cubicBezTo>
                        <a:cubicBezTo>
                          <a:pt x="11068" y="29299"/>
                          <a:pt x="12370" y="29299"/>
                          <a:pt x="13022" y="28647"/>
                        </a:cubicBezTo>
                        <a:cubicBezTo>
                          <a:pt x="13673" y="28647"/>
                          <a:pt x="14975" y="27996"/>
                          <a:pt x="15626" y="27345"/>
                        </a:cubicBezTo>
                        <a:cubicBezTo>
                          <a:pt x="15626" y="27345"/>
                          <a:pt x="15626" y="26694"/>
                          <a:pt x="15626" y="26694"/>
                        </a:cubicBezTo>
                        <a:cubicBezTo>
                          <a:pt x="15626" y="26694"/>
                          <a:pt x="15626" y="26043"/>
                          <a:pt x="15626" y="26043"/>
                        </a:cubicBezTo>
                        <a:lnTo>
                          <a:pt x="18230" y="3906"/>
                        </a:lnTo>
                        <a:cubicBezTo>
                          <a:pt x="18230" y="3255"/>
                          <a:pt x="18881" y="1953"/>
                          <a:pt x="19532" y="1302"/>
                        </a:cubicBezTo>
                        <a:cubicBezTo>
                          <a:pt x="20183" y="651"/>
                          <a:pt x="20834" y="651"/>
                          <a:pt x="22137" y="651"/>
                        </a:cubicBezTo>
                        <a:cubicBezTo>
                          <a:pt x="23439" y="651"/>
                          <a:pt x="24090" y="651"/>
                          <a:pt x="24090" y="1302"/>
                        </a:cubicBezTo>
                        <a:cubicBezTo>
                          <a:pt x="24741" y="1953"/>
                          <a:pt x="24741" y="2604"/>
                          <a:pt x="24741" y="3906"/>
                        </a:cubicBezTo>
                        <a:lnTo>
                          <a:pt x="22137" y="26694"/>
                        </a:lnTo>
                        <a:cubicBezTo>
                          <a:pt x="22137" y="27996"/>
                          <a:pt x="22137" y="28647"/>
                          <a:pt x="22137" y="29299"/>
                        </a:cubicBezTo>
                        <a:cubicBezTo>
                          <a:pt x="22137" y="29950"/>
                          <a:pt x="22788" y="29950"/>
                          <a:pt x="22788" y="30601"/>
                        </a:cubicBezTo>
                        <a:cubicBezTo>
                          <a:pt x="22788" y="30601"/>
                          <a:pt x="22788" y="31252"/>
                          <a:pt x="23439" y="31252"/>
                        </a:cubicBezTo>
                        <a:cubicBezTo>
                          <a:pt x="23439" y="31252"/>
                          <a:pt x="23439" y="31903"/>
                          <a:pt x="23439" y="32554"/>
                        </a:cubicBezTo>
                        <a:cubicBezTo>
                          <a:pt x="23439" y="33856"/>
                          <a:pt x="22788" y="34507"/>
                          <a:pt x="22137" y="35158"/>
                        </a:cubicBezTo>
                        <a:cubicBezTo>
                          <a:pt x="21486" y="35809"/>
                          <a:pt x="20834" y="35809"/>
                          <a:pt x="20183" y="35809"/>
                        </a:cubicBezTo>
                        <a:cubicBezTo>
                          <a:pt x="19532" y="35809"/>
                          <a:pt x="18881" y="35809"/>
                          <a:pt x="18881" y="35158"/>
                        </a:cubicBezTo>
                        <a:cubicBezTo>
                          <a:pt x="16277" y="33205"/>
                          <a:pt x="16277" y="32554"/>
                          <a:pt x="15626" y="3190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1" name="Полилиния: фигура 320">
                    <a:extLst>
                      <a:ext uri="{FF2B5EF4-FFF2-40B4-BE49-F238E27FC236}">
                        <a16:creationId xmlns:a16="http://schemas.microsoft.com/office/drawing/2014/main" id="{EE6B010A-C8E6-A013-A6B8-13900B503CA8}"/>
                      </a:ext>
                    </a:extLst>
                  </p:cNvPr>
                  <p:cNvSpPr/>
                  <p:nvPr/>
                </p:nvSpPr>
                <p:spPr>
                  <a:xfrm>
                    <a:off x="13496022" y="8771604"/>
                    <a:ext cx="17579" cy="35158"/>
                  </a:xfrm>
                  <a:custGeom>
                    <a:avLst/>
                    <a:gdLst>
                      <a:gd name="connsiteX0" fmla="*/ 14324 w 17579"/>
                      <a:gd name="connsiteY0" fmla="*/ 7162 h 35158"/>
                      <a:gd name="connsiteX1" fmla="*/ 13022 w 17579"/>
                      <a:gd name="connsiteY1" fmla="*/ 7162 h 35158"/>
                      <a:gd name="connsiteX2" fmla="*/ 11719 w 17579"/>
                      <a:gd name="connsiteY2" fmla="*/ 7162 h 35158"/>
                      <a:gd name="connsiteX3" fmla="*/ 10417 w 17579"/>
                      <a:gd name="connsiteY3" fmla="*/ 7813 h 35158"/>
                      <a:gd name="connsiteX4" fmla="*/ 8464 w 17579"/>
                      <a:gd name="connsiteY4" fmla="*/ 8464 h 35158"/>
                      <a:gd name="connsiteX5" fmla="*/ 8464 w 17579"/>
                      <a:gd name="connsiteY5" fmla="*/ 9115 h 35158"/>
                      <a:gd name="connsiteX6" fmla="*/ 8464 w 17579"/>
                      <a:gd name="connsiteY6" fmla="*/ 9766 h 35158"/>
                      <a:gd name="connsiteX7" fmla="*/ 5860 w 17579"/>
                      <a:gd name="connsiteY7" fmla="*/ 31252 h 35158"/>
                      <a:gd name="connsiteX8" fmla="*/ 4558 w 17579"/>
                      <a:gd name="connsiteY8" fmla="*/ 33856 h 35158"/>
                      <a:gd name="connsiteX9" fmla="*/ 2604 w 17579"/>
                      <a:gd name="connsiteY9" fmla="*/ 35158 h 35158"/>
                      <a:gd name="connsiteX10" fmla="*/ 651 w 17579"/>
                      <a:gd name="connsiteY10" fmla="*/ 33856 h 35158"/>
                      <a:gd name="connsiteX11" fmla="*/ 0 w 17579"/>
                      <a:gd name="connsiteY11" fmla="*/ 31252 h 35158"/>
                      <a:gd name="connsiteX12" fmla="*/ 2604 w 17579"/>
                      <a:gd name="connsiteY12" fmla="*/ 9766 h 35158"/>
                      <a:gd name="connsiteX13" fmla="*/ 2604 w 17579"/>
                      <a:gd name="connsiteY13" fmla="*/ 7162 h 35158"/>
                      <a:gd name="connsiteX14" fmla="*/ 1953 w 17579"/>
                      <a:gd name="connsiteY14" fmla="*/ 5860 h 35158"/>
                      <a:gd name="connsiteX15" fmla="*/ 1302 w 17579"/>
                      <a:gd name="connsiteY15" fmla="*/ 5209 h 35158"/>
                      <a:gd name="connsiteX16" fmla="*/ 1302 w 17579"/>
                      <a:gd name="connsiteY16" fmla="*/ 3906 h 35158"/>
                      <a:gd name="connsiteX17" fmla="*/ 2604 w 17579"/>
                      <a:gd name="connsiteY17" fmla="*/ 1302 h 35158"/>
                      <a:gd name="connsiteX18" fmla="*/ 4558 w 17579"/>
                      <a:gd name="connsiteY18" fmla="*/ 651 h 35158"/>
                      <a:gd name="connsiteX19" fmla="*/ 5860 w 17579"/>
                      <a:gd name="connsiteY19" fmla="*/ 1302 h 35158"/>
                      <a:gd name="connsiteX20" fmla="*/ 7162 w 17579"/>
                      <a:gd name="connsiteY20" fmla="*/ 2604 h 35158"/>
                      <a:gd name="connsiteX21" fmla="*/ 11068 w 17579"/>
                      <a:gd name="connsiteY21" fmla="*/ 651 h 35158"/>
                      <a:gd name="connsiteX22" fmla="*/ 14324 w 17579"/>
                      <a:gd name="connsiteY22" fmla="*/ 0 h 35158"/>
                      <a:gd name="connsiteX23" fmla="*/ 16928 w 17579"/>
                      <a:gd name="connsiteY23" fmla="*/ 651 h 35158"/>
                      <a:gd name="connsiteX24" fmla="*/ 17579 w 17579"/>
                      <a:gd name="connsiteY24" fmla="*/ 3255 h 35158"/>
                      <a:gd name="connsiteX25" fmla="*/ 16277 w 17579"/>
                      <a:gd name="connsiteY25" fmla="*/ 5860 h 35158"/>
                      <a:gd name="connsiteX26" fmla="*/ 14324 w 17579"/>
                      <a:gd name="connsiteY26" fmla="*/ 7162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7579" h="35158">
                        <a:moveTo>
                          <a:pt x="14324" y="7162"/>
                        </a:moveTo>
                        <a:cubicBezTo>
                          <a:pt x="13673" y="7162"/>
                          <a:pt x="13022" y="7162"/>
                          <a:pt x="13022" y="7162"/>
                        </a:cubicBezTo>
                        <a:cubicBezTo>
                          <a:pt x="13022" y="7162"/>
                          <a:pt x="12370" y="7162"/>
                          <a:pt x="11719" y="7162"/>
                        </a:cubicBezTo>
                        <a:cubicBezTo>
                          <a:pt x="11068" y="7162"/>
                          <a:pt x="11068" y="7162"/>
                          <a:pt x="10417" y="7813"/>
                        </a:cubicBezTo>
                        <a:cubicBezTo>
                          <a:pt x="9766" y="7813"/>
                          <a:pt x="9115" y="8464"/>
                          <a:pt x="8464" y="8464"/>
                        </a:cubicBezTo>
                        <a:cubicBezTo>
                          <a:pt x="8464" y="8464"/>
                          <a:pt x="8464" y="9115"/>
                          <a:pt x="8464" y="9115"/>
                        </a:cubicBezTo>
                        <a:cubicBezTo>
                          <a:pt x="8464" y="9115"/>
                          <a:pt x="8464" y="9766"/>
                          <a:pt x="8464" y="9766"/>
                        </a:cubicBezTo>
                        <a:lnTo>
                          <a:pt x="5860" y="31252"/>
                        </a:lnTo>
                        <a:cubicBezTo>
                          <a:pt x="5860" y="32554"/>
                          <a:pt x="5209" y="33205"/>
                          <a:pt x="4558" y="33856"/>
                        </a:cubicBezTo>
                        <a:cubicBezTo>
                          <a:pt x="3906" y="34507"/>
                          <a:pt x="3255" y="35158"/>
                          <a:pt x="2604" y="35158"/>
                        </a:cubicBezTo>
                        <a:cubicBezTo>
                          <a:pt x="1953" y="35158"/>
                          <a:pt x="1302" y="34507"/>
                          <a:pt x="651" y="33856"/>
                        </a:cubicBezTo>
                        <a:cubicBezTo>
                          <a:pt x="0" y="33205"/>
                          <a:pt x="0" y="32554"/>
                          <a:pt x="0" y="31252"/>
                        </a:cubicBezTo>
                        <a:lnTo>
                          <a:pt x="2604" y="9766"/>
                        </a:lnTo>
                        <a:cubicBezTo>
                          <a:pt x="2604" y="9115"/>
                          <a:pt x="2604" y="7813"/>
                          <a:pt x="2604" y="7162"/>
                        </a:cubicBezTo>
                        <a:cubicBezTo>
                          <a:pt x="2604" y="6511"/>
                          <a:pt x="2604" y="5860"/>
                          <a:pt x="1953" y="5860"/>
                        </a:cubicBezTo>
                        <a:cubicBezTo>
                          <a:pt x="1953" y="5860"/>
                          <a:pt x="1953" y="5209"/>
                          <a:pt x="1302" y="5209"/>
                        </a:cubicBezTo>
                        <a:cubicBezTo>
                          <a:pt x="1302" y="5209"/>
                          <a:pt x="1302" y="4558"/>
                          <a:pt x="1302" y="3906"/>
                        </a:cubicBezTo>
                        <a:cubicBezTo>
                          <a:pt x="1302" y="3255"/>
                          <a:pt x="1953" y="1953"/>
                          <a:pt x="2604" y="1302"/>
                        </a:cubicBezTo>
                        <a:cubicBezTo>
                          <a:pt x="3255" y="651"/>
                          <a:pt x="3906" y="651"/>
                          <a:pt x="4558" y="651"/>
                        </a:cubicBezTo>
                        <a:cubicBezTo>
                          <a:pt x="5209" y="651"/>
                          <a:pt x="5209" y="651"/>
                          <a:pt x="5860" y="1302"/>
                        </a:cubicBezTo>
                        <a:cubicBezTo>
                          <a:pt x="6511" y="1953"/>
                          <a:pt x="6511" y="1953"/>
                          <a:pt x="7162" y="2604"/>
                        </a:cubicBezTo>
                        <a:cubicBezTo>
                          <a:pt x="8464" y="1953"/>
                          <a:pt x="9766" y="1302"/>
                          <a:pt x="11068" y="651"/>
                        </a:cubicBezTo>
                        <a:cubicBezTo>
                          <a:pt x="12370" y="0"/>
                          <a:pt x="13673" y="0"/>
                          <a:pt x="14324" y="0"/>
                        </a:cubicBezTo>
                        <a:cubicBezTo>
                          <a:pt x="15626" y="0"/>
                          <a:pt x="16928" y="0"/>
                          <a:pt x="16928" y="651"/>
                        </a:cubicBezTo>
                        <a:cubicBezTo>
                          <a:pt x="17579" y="1302"/>
                          <a:pt x="17579" y="1953"/>
                          <a:pt x="17579" y="3255"/>
                        </a:cubicBezTo>
                        <a:cubicBezTo>
                          <a:pt x="17579" y="4558"/>
                          <a:pt x="16928" y="5209"/>
                          <a:pt x="16277" y="5860"/>
                        </a:cubicBezTo>
                        <a:cubicBezTo>
                          <a:pt x="15626" y="7162"/>
                          <a:pt x="14975" y="7162"/>
                          <a:pt x="14324" y="716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2" name="Полилиния: фигура 321">
                    <a:extLst>
                      <a:ext uri="{FF2B5EF4-FFF2-40B4-BE49-F238E27FC236}">
                        <a16:creationId xmlns:a16="http://schemas.microsoft.com/office/drawing/2014/main" id="{CF61E8FC-093B-F17A-8209-55D481F5680F}"/>
                      </a:ext>
                    </a:extLst>
                  </p:cNvPr>
                  <p:cNvSpPr/>
                  <p:nvPr/>
                </p:nvSpPr>
                <p:spPr>
                  <a:xfrm>
                    <a:off x="13513963" y="8771604"/>
                    <a:ext cx="22681" cy="35158"/>
                  </a:xfrm>
                  <a:custGeom>
                    <a:avLst/>
                    <a:gdLst>
                      <a:gd name="connsiteX0" fmla="*/ 12009 w 22681"/>
                      <a:gd name="connsiteY0" fmla="*/ 21486 h 35158"/>
                      <a:gd name="connsiteX1" fmla="*/ 9404 w 22681"/>
                      <a:gd name="connsiteY1" fmla="*/ 21486 h 35158"/>
                      <a:gd name="connsiteX2" fmla="*/ 6800 w 22681"/>
                      <a:gd name="connsiteY2" fmla="*/ 20834 h 35158"/>
                      <a:gd name="connsiteX3" fmla="*/ 6149 w 22681"/>
                      <a:gd name="connsiteY3" fmla="*/ 24090 h 35158"/>
                      <a:gd name="connsiteX4" fmla="*/ 6800 w 22681"/>
                      <a:gd name="connsiteY4" fmla="*/ 27996 h 35158"/>
                      <a:gd name="connsiteX5" fmla="*/ 10707 w 22681"/>
                      <a:gd name="connsiteY5" fmla="*/ 29299 h 35158"/>
                      <a:gd name="connsiteX6" fmla="*/ 13311 w 22681"/>
                      <a:gd name="connsiteY6" fmla="*/ 28647 h 35158"/>
                      <a:gd name="connsiteX7" fmla="*/ 15915 w 22681"/>
                      <a:gd name="connsiteY7" fmla="*/ 27345 h 35158"/>
                      <a:gd name="connsiteX8" fmla="*/ 16566 w 22681"/>
                      <a:gd name="connsiteY8" fmla="*/ 27345 h 35158"/>
                      <a:gd name="connsiteX9" fmla="*/ 17217 w 22681"/>
                      <a:gd name="connsiteY9" fmla="*/ 27345 h 35158"/>
                      <a:gd name="connsiteX10" fmla="*/ 19171 w 22681"/>
                      <a:gd name="connsiteY10" fmla="*/ 28647 h 35158"/>
                      <a:gd name="connsiteX11" fmla="*/ 19822 w 22681"/>
                      <a:gd name="connsiteY11" fmla="*/ 30601 h 35158"/>
                      <a:gd name="connsiteX12" fmla="*/ 18520 w 22681"/>
                      <a:gd name="connsiteY12" fmla="*/ 33205 h 35158"/>
                      <a:gd name="connsiteX13" fmla="*/ 15915 w 22681"/>
                      <a:gd name="connsiteY13" fmla="*/ 34507 h 35158"/>
                      <a:gd name="connsiteX14" fmla="*/ 12660 w 22681"/>
                      <a:gd name="connsiteY14" fmla="*/ 35158 h 35158"/>
                      <a:gd name="connsiteX15" fmla="*/ 10056 w 22681"/>
                      <a:gd name="connsiteY15" fmla="*/ 35158 h 35158"/>
                      <a:gd name="connsiteX16" fmla="*/ 5498 w 22681"/>
                      <a:gd name="connsiteY16" fmla="*/ 34507 h 35158"/>
                      <a:gd name="connsiteX17" fmla="*/ 2243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2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2009 w 22681"/>
                      <a:gd name="connsiteY28" fmla="*/ 21486 h 35158"/>
                      <a:gd name="connsiteX29" fmla="*/ 17217 w 22681"/>
                      <a:gd name="connsiteY29" fmla="*/ 11068 h 35158"/>
                      <a:gd name="connsiteX30" fmla="*/ 16566 w 22681"/>
                      <a:gd name="connsiteY30" fmla="*/ 7162 h 35158"/>
                      <a:gd name="connsiteX31" fmla="*/ 13311 w 22681"/>
                      <a:gd name="connsiteY31" fmla="*/ 5860 h 35158"/>
                      <a:gd name="connsiteX32" fmla="*/ 9404 w 22681"/>
                      <a:gd name="connsiteY32" fmla="*/ 7162 h 35158"/>
                      <a:gd name="connsiteX33" fmla="*/ 7451 w 22681"/>
                      <a:gd name="connsiteY33" fmla="*/ 11068 h 35158"/>
                      <a:gd name="connsiteX34" fmla="*/ 6800 w 22681"/>
                      <a:gd name="connsiteY34" fmla="*/ 14975 h 35158"/>
                      <a:gd name="connsiteX35" fmla="*/ 9404 w 22681"/>
                      <a:gd name="connsiteY35" fmla="*/ 14975 h 35158"/>
                      <a:gd name="connsiteX36" fmla="*/ 11358 w 22681"/>
                      <a:gd name="connsiteY36" fmla="*/ 14975 h 35158"/>
                      <a:gd name="connsiteX37" fmla="*/ 14613 w 22681"/>
                      <a:gd name="connsiteY37" fmla="*/ 13673 h 35158"/>
                      <a:gd name="connsiteX38" fmla="*/ 17217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2009" y="21486"/>
                        </a:moveTo>
                        <a:cubicBezTo>
                          <a:pt x="11358" y="21486"/>
                          <a:pt x="10707" y="21486"/>
                          <a:pt x="9404" y="21486"/>
                        </a:cubicBezTo>
                        <a:cubicBezTo>
                          <a:pt x="8753" y="21486"/>
                          <a:pt x="8102" y="21486"/>
                          <a:pt x="6800" y="20834"/>
                        </a:cubicBezTo>
                        <a:lnTo>
                          <a:pt x="6149" y="24090"/>
                        </a:lnTo>
                        <a:cubicBezTo>
                          <a:pt x="6149" y="25392"/>
                          <a:pt x="6149" y="26694"/>
                          <a:pt x="6800" y="27996"/>
                        </a:cubicBezTo>
                        <a:cubicBezTo>
                          <a:pt x="7451" y="28647"/>
                          <a:pt x="8753" y="29299"/>
                          <a:pt x="10707" y="29299"/>
                        </a:cubicBezTo>
                        <a:cubicBezTo>
                          <a:pt x="12009" y="29299"/>
                          <a:pt x="12660" y="29299"/>
                          <a:pt x="13311" y="28647"/>
                        </a:cubicBezTo>
                        <a:cubicBezTo>
                          <a:pt x="13962" y="28647"/>
                          <a:pt x="15264" y="27996"/>
                          <a:pt x="15915" y="27345"/>
                        </a:cubicBezTo>
                        <a:cubicBezTo>
                          <a:pt x="15915" y="27345"/>
                          <a:pt x="15915" y="27345"/>
                          <a:pt x="16566" y="27345"/>
                        </a:cubicBezTo>
                        <a:cubicBezTo>
                          <a:pt x="16566" y="27345"/>
                          <a:pt x="17217" y="27345"/>
                          <a:pt x="17217" y="27345"/>
                        </a:cubicBezTo>
                        <a:cubicBezTo>
                          <a:pt x="17868" y="27345"/>
                          <a:pt x="18520" y="27996"/>
                          <a:pt x="19171" y="28647"/>
                        </a:cubicBezTo>
                        <a:cubicBezTo>
                          <a:pt x="19822" y="29299"/>
                          <a:pt x="19822" y="29950"/>
                          <a:pt x="19822" y="30601"/>
                        </a:cubicBezTo>
                        <a:cubicBezTo>
                          <a:pt x="19822" y="31903"/>
                          <a:pt x="19171" y="32554"/>
                          <a:pt x="18520" y="33205"/>
                        </a:cubicBezTo>
                        <a:cubicBezTo>
                          <a:pt x="17868" y="33856"/>
                          <a:pt x="16566" y="34507"/>
                          <a:pt x="15915" y="34507"/>
                        </a:cubicBezTo>
                        <a:cubicBezTo>
                          <a:pt x="14613" y="35158"/>
                          <a:pt x="13962" y="35158"/>
                          <a:pt x="12660" y="35158"/>
                        </a:cubicBezTo>
                        <a:cubicBezTo>
                          <a:pt x="11358" y="35158"/>
                          <a:pt x="10707" y="35158"/>
                          <a:pt x="10056" y="35158"/>
                        </a:cubicBezTo>
                        <a:cubicBezTo>
                          <a:pt x="8102" y="35158"/>
                          <a:pt x="6800" y="35158"/>
                          <a:pt x="5498" y="34507"/>
                        </a:cubicBezTo>
                        <a:cubicBezTo>
                          <a:pt x="4196" y="33856"/>
                          <a:pt x="3545" y="33205"/>
                          <a:pt x="2243" y="31903"/>
                        </a:cubicBezTo>
                        <a:cubicBezTo>
                          <a:pt x="1592" y="30601"/>
                          <a:pt x="940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2" y="11719"/>
                        </a:lnTo>
                        <a:cubicBezTo>
                          <a:pt x="1592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7868" y="20834"/>
                          <a:pt x="15264" y="21486"/>
                          <a:pt x="12009" y="21486"/>
                        </a:cubicBezTo>
                        <a:close/>
                        <a:moveTo>
                          <a:pt x="17217" y="11068"/>
                        </a:moveTo>
                        <a:cubicBezTo>
                          <a:pt x="17217" y="9115"/>
                          <a:pt x="17217" y="7813"/>
                          <a:pt x="16566" y="7162"/>
                        </a:cubicBezTo>
                        <a:cubicBezTo>
                          <a:pt x="15915" y="6511"/>
                          <a:pt x="15264" y="5860"/>
                          <a:pt x="13311" y="5860"/>
                        </a:cubicBezTo>
                        <a:cubicBezTo>
                          <a:pt x="12009" y="5860"/>
                          <a:pt x="10707" y="6511"/>
                          <a:pt x="9404" y="7162"/>
                        </a:cubicBezTo>
                        <a:cubicBezTo>
                          <a:pt x="8753" y="7813"/>
                          <a:pt x="8102" y="9115"/>
                          <a:pt x="7451" y="11068"/>
                        </a:cubicBezTo>
                        <a:lnTo>
                          <a:pt x="6800" y="14975"/>
                        </a:lnTo>
                        <a:cubicBezTo>
                          <a:pt x="7451" y="14975"/>
                          <a:pt x="8753" y="14975"/>
                          <a:pt x="9404" y="14975"/>
                        </a:cubicBezTo>
                        <a:cubicBezTo>
                          <a:pt x="10056" y="14975"/>
                          <a:pt x="10707" y="14975"/>
                          <a:pt x="11358" y="14975"/>
                        </a:cubicBezTo>
                        <a:cubicBezTo>
                          <a:pt x="12660" y="14975"/>
                          <a:pt x="13962" y="14324"/>
                          <a:pt x="14613" y="13673"/>
                        </a:cubicBezTo>
                        <a:cubicBezTo>
                          <a:pt x="16566" y="13673"/>
                          <a:pt x="16566" y="12370"/>
                          <a:pt x="17217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3" name="Полилиния: фигура 322">
                    <a:extLst>
                      <a:ext uri="{FF2B5EF4-FFF2-40B4-BE49-F238E27FC236}">
                        <a16:creationId xmlns:a16="http://schemas.microsoft.com/office/drawing/2014/main" id="{331B9D78-9258-289A-CF98-6FD5D9ADB629}"/>
                      </a:ext>
                    </a:extLst>
                  </p:cNvPr>
                  <p:cNvSpPr/>
                  <p:nvPr/>
                </p:nvSpPr>
                <p:spPr>
                  <a:xfrm>
                    <a:off x="13557224" y="8757280"/>
                    <a:ext cx="10417" cy="49481"/>
                  </a:xfrm>
                  <a:custGeom>
                    <a:avLst/>
                    <a:gdLst>
                      <a:gd name="connsiteX0" fmla="*/ 3255 w 10417"/>
                      <a:gd name="connsiteY0" fmla="*/ 49482 h 49481"/>
                      <a:gd name="connsiteX1" fmla="*/ 1953 w 10417"/>
                      <a:gd name="connsiteY1" fmla="*/ 49482 h 49481"/>
                      <a:gd name="connsiteX2" fmla="*/ 651 w 10417"/>
                      <a:gd name="connsiteY2" fmla="*/ 48180 h 49481"/>
                      <a:gd name="connsiteX3" fmla="*/ 0 w 10417"/>
                      <a:gd name="connsiteY3" fmla="*/ 46227 h 49481"/>
                      <a:gd name="connsiteX4" fmla="*/ 0 w 10417"/>
                      <a:gd name="connsiteY4" fmla="*/ 42320 h 49481"/>
                      <a:gd name="connsiteX5" fmla="*/ 4558 w 10417"/>
                      <a:gd name="connsiteY5" fmla="*/ 3906 h 49481"/>
                      <a:gd name="connsiteX6" fmla="*/ 5860 w 10417"/>
                      <a:gd name="connsiteY6" fmla="*/ 1302 h 49481"/>
                      <a:gd name="connsiteX7" fmla="*/ 7813 w 10417"/>
                      <a:gd name="connsiteY7" fmla="*/ 0 h 49481"/>
                      <a:gd name="connsiteX8" fmla="*/ 9766 w 10417"/>
                      <a:gd name="connsiteY8" fmla="*/ 1302 h 49481"/>
                      <a:gd name="connsiteX9" fmla="*/ 10417 w 10417"/>
                      <a:gd name="connsiteY9" fmla="*/ 3906 h 49481"/>
                      <a:gd name="connsiteX10" fmla="*/ 5860 w 10417"/>
                      <a:gd name="connsiteY10" fmla="*/ 42320 h 49481"/>
                      <a:gd name="connsiteX11" fmla="*/ 5860 w 10417"/>
                      <a:gd name="connsiteY11" fmla="*/ 44273 h 49481"/>
                      <a:gd name="connsiteX12" fmla="*/ 6511 w 10417"/>
                      <a:gd name="connsiteY12" fmla="*/ 45575 h 49481"/>
                      <a:gd name="connsiteX13" fmla="*/ 7162 w 10417"/>
                      <a:gd name="connsiteY13" fmla="*/ 46227 h 49481"/>
                      <a:gd name="connsiteX14" fmla="*/ 7162 w 10417"/>
                      <a:gd name="connsiteY14" fmla="*/ 46878 h 49481"/>
                      <a:gd name="connsiteX15" fmla="*/ 6511 w 10417"/>
                      <a:gd name="connsiteY15" fmla="*/ 49482 h 49481"/>
                      <a:gd name="connsiteX16" fmla="*/ 3255 w 10417"/>
                      <a:gd name="connsiteY16" fmla="*/ 49482 h 49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0417" h="49481">
                        <a:moveTo>
                          <a:pt x="3255" y="49482"/>
                        </a:moveTo>
                        <a:cubicBezTo>
                          <a:pt x="2604" y="49482"/>
                          <a:pt x="2604" y="49482"/>
                          <a:pt x="1953" y="49482"/>
                        </a:cubicBezTo>
                        <a:cubicBezTo>
                          <a:pt x="1302" y="49482"/>
                          <a:pt x="1302" y="48831"/>
                          <a:pt x="651" y="48180"/>
                        </a:cubicBezTo>
                        <a:cubicBezTo>
                          <a:pt x="0" y="47529"/>
                          <a:pt x="0" y="46878"/>
                          <a:pt x="0" y="46227"/>
                        </a:cubicBezTo>
                        <a:cubicBezTo>
                          <a:pt x="0" y="44924"/>
                          <a:pt x="0" y="43622"/>
                          <a:pt x="0" y="42320"/>
                        </a:cubicBezTo>
                        <a:lnTo>
                          <a:pt x="4558" y="3906"/>
                        </a:lnTo>
                        <a:cubicBezTo>
                          <a:pt x="4558" y="3255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7813" y="0"/>
                        </a:cubicBezTo>
                        <a:cubicBezTo>
                          <a:pt x="8464" y="0"/>
                          <a:pt x="9115" y="651"/>
                          <a:pt x="9766" y="1302"/>
                        </a:cubicBezTo>
                        <a:cubicBezTo>
                          <a:pt x="10417" y="1953"/>
                          <a:pt x="10417" y="2604"/>
                          <a:pt x="10417" y="3906"/>
                        </a:cubicBezTo>
                        <a:lnTo>
                          <a:pt x="5860" y="42320"/>
                        </a:lnTo>
                        <a:cubicBezTo>
                          <a:pt x="5860" y="42971"/>
                          <a:pt x="5860" y="43622"/>
                          <a:pt x="5860" y="44273"/>
                        </a:cubicBezTo>
                        <a:cubicBezTo>
                          <a:pt x="5860" y="44924"/>
                          <a:pt x="5860" y="44924"/>
                          <a:pt x="6511" y="45575"/>
                        </a:cubicBezTo>
                        <a:cubicBezTo>
                          <a:pt x="6511" y="45575"/>
                          <a:pt x="6511" y="46227"/>
                          <a:pt x="7162" y="46227"/>
                        </a:cubicBezTo>
                        <a:cubicBezTo>
                          <a:pt x="7162" y="46227"/>
                          <a:pt x="7162" y="46878"/>
                          <a:pt x="7162" y="46878"/>
                        </a:cubicBezTo>
                        <a:cubicBezTo>
                          <a:pt x="7162" y="48180"/>
                          <a:pt x="7162" y="48831"/>
                          <a:pt x="6511" y="49482"/>
                        </a:cubicBezTo>
                        <a:cubicBezTo>
                          <a:pt x="5209" y="49482"/>
                          <a:pt x="3906" y="49482"/>
                          <a:pt x="3255" y="4948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4" name="Полилиния: фигура 323">
                    <a:extLst>
                      <a:ext uri="{FF2B5EF4-FFF2-40B4-BE49-F238E27FC236}">
                        <a16:creationId xmlns:a16="http://schemas.microsoft.com/office/drawing/2014/main" id="{261DD904-9818-DA2E-A7F4-C94074B589BF}"/>
                      </a:ext>
                    </a:extLst>
                  </p:cNvPr>
                  <p:cNvSpPr/>
                  <p:nvPr/>
                </p:nvSpPr>
                <p:spPr>
                  <a:xfrm>
                    <a:off x="13571547" y="8757280"/>
                    <a:ext cx="10055" cy="50132"/>
                  </a:xfrm>
                  <a:custGeom>
                    <a:avLst/>
                    <a:gdLst>
                      <a:gd name="connsiteX0" fmla="*/ 1953 w 10055"/>
                      <a:gd name="connsiteY0" fmla="*/ 18230 h 50132"/>
                      <a:gd name="connsiteX1" fmla="*/ 3255 w 10055"/>
                      <a:gd name="connsiteY1" fmla="*/ 15626 h 50132"/>
                      <a:gd name="connsiteX2" fmla="*/ 5209 w 10055"/>
                      <a:gd name="connsiteY2" fmla="*/ 14324 h 50132"/>
                      <a:gd name="connsiteX3" fmla="*/ 7162 w 10055"/>
                      <a:gd name="connsiteY3" fmla="*/ 15626 h 50132"/>
                      <a:gd name="connsiteX4" fmla="*/ 7813 w 10055"/>
                      <a:gd name="connsiteY4" fmla="*/ 18230 h 50132"/>
                      <a:gd name="connsiteX5" fmla="*/ 5209 w 10055"/>
                      <a:gd name="connsiteY5" fmla="*/ 42320 h 50132"/>
                      <a:gd name="connsiteX6" fmla="*/ 5209 w 10055"/>
                      <a:gd name="connsiteY6" fmla="*/ 44273 h 50132"/>
                      <a:gd name="connsiteX7" fmla="*/ 5860 w 10055"/>
                      <a:gd name="connsiteY7" fmla="*/ 45575 h 50132"/>
                      <a:gd name="connsiteX8" fmla="*/ 6511 w 10055"/>
                      <a:gd name="connsiteY8" fmla="*/ 46227 h 50132"/>
                      <a:gd name="connsiteX9" fmla="*/ 6511 w 10055"/>
                      <a:gd name="connsiteY9" fmla="*/ 46878 h 50132"/>
                      <a:gd name="connsiteX10" fmla="*/ 5860 w 10055"/>
                      <a:gd name="connsiteY10" fmla="*/ 49482 h 50132"/>
                      <a:gd name="connsiteX11" fmla="*/ 3255 w 10055"/>
                      <a:gd name="connsiteY11" fmla="*/ 50133 h 50132"/>
                      <a:gd name="connsiteX12" fmla="*/ 1953 w 10055"/>
                      <a:gd name="connsiteY12" fmla="*/ 50133 h 50132"/>
                      <a:gd name="connsiteX13" fmla="*/ 651 w 10055"/>
                      <a:gd name="connsiteY13" fmla="*/ 48831 h 50132"/>
                      <a:gd name="connsiteX14" fmla="*/ 0 w 10055"/>
                      <a:gd name="connsiteY14" fmla="*/ 46878 h 50132"/>
                      <a:gd name="connsiteX15" fmla="*/ 0 w 10055"/>
                      <a:gd name="connsiteY15" fmla="*/ 42971 h 50132"/>
                      <a:gd name="connsiteX16" fmla="*/ 1953 w 10055"/>
                      <a:gd name="connsiteY16" fmla="*/ 18230 h 50132"/>
                      <a:gd name="connsiteX17" fmla="*/ 9766 w 10055"/>
                      <a:gd name="connsiteY17" fmla="*/ 4558 h 50132"/>
                      <a:gd name="connsiteX18" fmla="*/ 8464 w 10055"/>
                      <a:gd name="connsiteY18" fmla="*/ 7162 h 50132"/>
                      <a:gd name="connsiteX19" fmla="*/ 5860 w 10055"/>
                      <a:gd name="connsiteY19" fmla="*/ 8464 h 50132"/>
                      <a:gd name="connsiteX20" fmla="*/ 3906 w 10055"/>
                      <a:gd name="connsiteY20" fmla="*/ 7162 h 50132"/>
                      <a:gd name="connsiteX21" fmla="*/ 3255 w 10055"/>
                      <a:gd name="connsiteY21" fmla="*/ 4558 h 50132"/>
                      <a:gd name="connsiteX22" fmla="*/ 4558 w 10055"/>
                      <a:gd name="connsiteY22" fmla="*/ 1302 h 50132"/>
                      <a:gd name="connsiteX23" fmla="*/ 7162 w 10055"/>
                      <a:gd name="connsiteY23" fmla="*/ 0 h 50132"/>
                      <a:gd name="connsiteX24" fmla="*/ 9766 w 10055"/>
                      <a:gd name="connsiteY24" fmla="*/ 1302 h 50132"/>
                      <a:gd name="connsiteX25" fmla="*/ 9766 w 10055"/>
                      <a:gd name="connsiteY25" fmla="*/ 4558 h 5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0055" h="50132">
                        <a:moveTo>
                          <a:pt x="1953" y="18230"/>
                        </a:moveTo>
                        <a:cubicBezTo>
                          <a:pt x="1953" y="17579"/>
                          <a:pt x="2604" y="16277"/>
                          <a:pt x="3255" y="15626"/>
                        </a:cubicBezTo>
                        <a:cubicBezTo>
                          <a:pt x="3906" y="14975"/>
                          <a:pt x="4558" y="14324"/>
                          <a:pt x="5209" y="14324"/>
                        </a:cubicBezTo>
                        <a:cubicBezTo>
                          <a:pt x="5860" y="14324"/>
                          <a:pt x="6511" y="14975"/>
                          <a:pt x="7162" y="15626"/>
                        </a:cubicBezTo>
                        <a:cubicBezTo>
                          <a:pt x="7813" y="16277"/>
                          <a:pt x="7813" y="16928"/>
                          <a:pt x="7813" y="18230"/>
                        </a:cubicBezTo>
                        <a:lnTo>
                          <a:pt x="5209" y="42320"/>
                        </a:lnTo>
                        <a:cubicBezTo>
                          <a:pt x="5209" y="42971"/>
                          <a:pt x="5209" y="43622"/>
                          <a:pt x="5209" y="44273"/>
                        </a:cubicBezTo>
                        <a:cubicBezTo>
                          <a:pt x="5209" y="44924"/>
                          <a:pt x="5209" y="44924"/>
                          <a:pt x="5860" y="45575"/>
                        </a:cubicBezTo>
                        <a:cubicBezTo>
                          <a:pt x="5860" y="45575"/>
                          <a:pt x="5860" y="46227"/>
                          <a:pt x="6511" y="46227"/>
                        </a:cubicBezTo>
                        <a:cubicBezTo>
                          <a:pt x="6511" y="46227"/>
                          <a:pt x="6511" y="46878"/>
                          <a:pt x="6511" y="46878"/>
                        </a:cubicBezTo>
                        <a:cubicBezTo>
                          <a:pt x="6511" y="48180"/>
                          <a:pt x="6511" y="48831"/>
                          <a:pt x="5860" y="49482"/>
                        </a:cubicBezTo>
                        <a:cubicBezTo>
                          <a:pt x="5209" y="50133"/>
                          <a:pt x="4558" y="50133"/>
                          <a:pt x="3255" y="50133"/>
                        </a:cubicBezTo>
                        <a:cubicBezTo>
                          <a:pt x="2604" y="50133"/>
                          <a:pt x="2604" y="50133"/>
                          <a:pt x="1953" y="50133"/>
                        </a:cubicBezTo>
                        <a:cubicBezTo>
                          <a:pt x="1302" y="50133"/>
                          <a:pt x="1302" y="49482"/>
                          <a:pt x="651" y="48831"/>
                        </a:cubicBezTo>
                        <a:cubicBezTo>
                          <a:pt x="0" y="48180"/>
                          <a:pt x="0" y="47529"/>
                          <a:pt x="0" y="46878"/>
                        </a:cubicBezTo>
                        <a:cubicBezTo>
                          <a:pt x="0" y="45575"/>
                          <a:pt x="0" y="44273"/>
                          <a:pt x="0" y="42971"/>
                        </a:cubicBezTo>
                        <a:lnTo>
                          <a:pt x="1953" y="18230"/>
                        </a:lnTo>
                        <a:close/>
                        <a:moveTo>
                          <a:pt x="9766" y="4558"/>
                        </a:moveTo>
                        <a:cubicBezTo>
                          <a:pt x="9766" y="5860"/>
                          <a:pt x="9115" y="6511"/>
                          <a:pt x="8464" y="7162"/>
                        </a:cubicBezTo>
                        <a:cubicBezTo>
                          <a:pt x="7813" y="7813"/>
                          <a:pt x="7162" y="8464"/>
                          <a:pt x="5860" y="8464"/>
                        </a:cubicBezTo>
                        <a:cubicBezTo>
                          <a:pt x="5209" y="8464"/>
                          <a:pt x="3906" y="7813"/>
                          <a:pt x="3906" y="7162"/>
                        </a:cubicBezTo>
                        <a:cubicBezTo>
                          <a:pt x="3255" y="6511"/>
                          <a:pt x="3255" y="5860"/>
                          <a:pt x="3255" y="4558"/>
                        </a:cubicBezTo>
                        <a:cubicBezTo>
                          <a:pt x="3255" y="3255"/>
                          <a:pt x="3906" y="2604"/>
                          <a:pt x="4558" y="1302"/>
                        </a:cubicBezTo>
                        <a:cubicBezTo>
                          <a:pt x="5209" y="651"/>
                          <a:pt x="6511" y="0"/>
                          <a:pt x="7162" y="0"/>
                        </a:cubicBezTo>
                        <a:cubicBezTo>
                          <a:pt x="7813" y="0"/>
                          <a:pt x="9115" y="651"/>
                          <a:pt x="9766" y="1302"/>
                        </a:cubicBezTo>
                        <a:cubicBezTo>
                          <a:pt x="9766" y="2604"/>
                          <a:pt x="10417" y="3255"/>
                          <a:pt x="9766" y="45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5" name="Полилиния: фигура 324">
                    <a:extLst>
                      <a:ext uri="{FF2B5EF4-FFF2-40B4-BE49-F238E27FC236}">
                        <a16:creationId xmlns:a16="http://schemas.microsoft.com/office/drawing/2014/main" id="{CDBA4692-F286-7BC1-1E77-DFFB3A61D59B}"/>
                      </a:ext>
                    </a:extLst>
                  </p:cNvPr>
                  <p:cNvSpPr/>
                  <p:nvPr/>
                </p:nvSpPr>
                <p:spPr>
                  <a:xfrm>
                    <a:off x="13581965" y="8757280"/>
                    <a:ext cx="22787" cy="64456"/>
                  </a:xfrm>
                  <a:custGeom>
                    <a:avLst/>
                    <a:gdLst>
                      <a:gd name="connsiteX0" fmla="*/ 6511 w 22787"/>
                      <a:gd name="connsiteY0" fmla="*/ 13022 h 64456"/>
                      <a:gd name="connsiteX1" fmla="*/ 7813 w 22787"/>
                      <a:gd name="connsiteY1" fmla="*/ 7162 h 64456"/>
                      <a:gd name="connsiteX2" fmla="*/ 10417 w 22787"/>
                      <a:gd name="connsiteY2" fmla="*/ 3255 h 64456"/>
                      <a:gd name="connsiteX3" fmla="*/ 13673 w 22787"/>
                      <a:gd name="connsiteY3" fmla="*/ 651 h 64456"/>
                      <a:gd name="connsiteX4" fmla="*/ 17579 w 22787"/>
                      <a:gd name="connsiteY4" fmla="*/ 0 h 64456"/>
                      <a:gd name="connsiteX5" fmla="*/ 18881 w 22787"/>
                      <a:gd name="connsiteY5" fmla="*/ 0 h 64456"/>
                      <a:gd name="connsiteX6" fmla="*/ 20834 w 22787"/>
                      <a:gd name="connsiteY6" fmla="*/ 651 h 64456"/>
                      <a:gd name="connsiteX7" fmla="*/ 22137 w 22787"/>
                      <a:gd name="connsiteY7" fmla="*/ 1953 h 64456"/>
                      <a:gd name="connsiteX8" fmla="*/ 22788 w 22787"/>
                      <a:gd name="connsiteY8" fmla="*/ 3906 h 64456"/>
                      <a:gd name="connsiteX9" fmla="*/ 21486 w 22787"/>
                      <a:gd name="connsiteY9" fmla="*/ 6511 h 64456"/>
                      <a:gd name="connsiteX10" fmla="*/ 19532 w 22787"/>
                      <a:gd name="connsiteY10" fmla="*/ 7162 h 64456"/>
                      <a:gd name="connsiteX11" fmla="*/ 18230 w 22787"/>
                      <a:gd name="connsiteY11" fmla="*/ 7162 h 64456"/>
                      <a:gd name="connsiteX12" fmla="*/ 16277 w 22787"/>
                      <a:gd name="connsiteY12" fmla="*/ 7162 h 64456"/>
                      <a:gd name="connsiteX13" fmla="*/ 13022 w 22787"/>
                      <a:gd name="connsiteY13" fmla="*/ 9115 h 64456"/>
                      <a:gd name="connsiteX14" fmla="*/ 11719 w 22787"/>
                      <a:gd name="connsiteY14" fmla="*/ 13022 h 64456"/>
                      <a:gd name="connsiteX15" fmla="*/ 11068 w 22787"/>
                      <a:gd name="connsiteY15" fmla="*/ 16928 h 64456"/>
                      <a:gd name="connsiteX16" fmla="*/ 15626 w 22787"/>
                      <a:gd name="connsiteY16" fmla="*/ 16928 h 64456"/>
                      <a:gd name="connsiteX17" fmla="*/ 17579 w 22787"/>
                      <a:gd name="connsiteY17" fmla="*/ 17579 h 64456"/>
                      <a:gd name="connsiteX18" fmla="*/ 18230 w 22787"/>
                      <a:gd name="connsiteY18" fmla="*/ 20183 h 64456"/>
                      <a:gd name="connsiteX19" fmla="*/ 16928 w 22787"/>
                      <a:gd name="connsiteY19" fmla="*/ 22788 h 64456"/>
                      <a:gd name="connsiteX20" fmla="*/ 14975 w 22787"/>
                      <a:gd name="connsiteY20" fmla="*/ 23439 h 64456"/>
                      <a:gd name="connsiteX21" fmla="*/ 10417 w 22787"/>
                      <a:gd name="connsiteY21" fmla="*/ 23439 h 64456"/>
                      <a:gd name="connsiteX22" fmla="*/ 6511 w 22787"/>
                      <a:gd name="connsiteY22" fmla="*/ 60550 h 64456"/>
                      <a:gd name="connsiteX23" fmla="*/ 5209 w 22787"/>
                      <a:gd name="connsiteY23" fmla="*/ 63155 h 64456"/>
                      <a:gd name="connsiteX24" fmla="*/ 2604 w 22787"/>
                      <a:gd name="connsiteY24" fmla="*/ 64457 h 64456"/>
                      <a:gd name="connsiteX25" fmla="*/ 651 w 22787"/>
                      <a:gd name="connsiteY25" fmla="*/ 63155 h 64456"/>
                      <a:gd name="connsiteX26" fmla="*/ 0 w 22787"/>
                      <a:gd name="connsiteY26" fmla="*/ 60550 h 64456"/>
                      <a:gd name="connsiteX27" fmla="*/ 6511 w 22787"/>
                      <a:gd name="connsiteY27" fmla="*/ 13022 h 64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2787" h="64456">
                        <a:moveTo>
                          <a:pt x="6511" y="13022"/>
                        </a:moveTo>
                        <a:cubicBezTo>
                          <a:pt x="6511" y="11068"/>
                          <a:pt x="7162" y="9115"/>
                          <a:pt x="7813" y="7162"/>
                        </a:cubicBezTo>
                        <a:cubicBezTo>
                          <a:pt x="8464" y="5860"/>
                          <a:pt x="9115" y="3906"/>
                          <a:pt x="10417" y="3255"/>
                        </a:cubicBezTo>
                        <a:cubicBezTo>
                          <a:pt x="11719" y="1953"/>
                          <a:pt x="12370" y="1302"/>
                          <a:pt x="13673" y="651"/>
                        </a:cubicBezTo>
                        <a:cubicBezTo>
                          <a:pt x="14975" y="0"/>
                          <a:pt x="16277" y="0"/>
                          <a:pt x="17579" y="0"/>
                        </a:cubicBezTo>
                        <a:cubicBezTo>
                          <a:pt x="17579" y="0"/>
                          <a:pt x="18230" y="0"/>
                          <a:pt x="18881" y="0"/>
                        </a:cubicBezTo>
                        <a:cubicBezTo>
                          <a:pt x="19532" y="0"/>
                          <a:pt x="20183" y="0"/>
                          <a:pt x="20834" y="651"/>
                        </a:cubicBezTo>
                        <a:cubicBezTo>
                          <a:pt x="21486" y="1302"/>
                          <a:pt x="22137" y="1302"/>
                          <a:pt x="22137" y="1953"/>
                        </a:cubicBezTo>
                        <a:cubicBezTo>
                          <a:pt x="22788" y="2604"/>
                          <a:pt x="22788" y="3255"/>
                          <a:pt x="22788" y="3906"/>
                        </a:cubicBezTo>
                        <a:cubicBezTo>
                          <a:pt x="22788" y="5209"/>
                          <a:pt x="22137" y="5860"/>
                          <a:pt x="21486" y="6511"/>
                        </a:cubicBezTo>
                        <a:cubicBezTo>
                          <a:pt x="20834" y="7162"/>
                          <a:pt x="20183" y="7162"/>
                          <a:pt x="19532" y="7162"/>
                        </a:cubicBezTo>
                        <a:cubicBezTo>
                          <a:pt x="18881" y="7162"/>
                          <a:pt x="18230" y="7162"/>
                          <a:pt x="18230" y="7162"/>
                        </a:cubicBezTo>
                        <a:cubicBezTo>
                          <a:pt x="17579" y="7162"/>
                          <a:pt x="16928" y="7162"/>
                          <a:pt x="16277" y="7162"/>
                        </a:cubicBezTo>
                        <a:cubicBezTo>
                          <a:pt x="14975" y="7162"/>
                          <a:pt x="13673" y="7813"/>
                          <a:pt x="13022" y="9115"/>
                        </a:cubicBezTo>
                        <a:cubicBezTo>
                          <a:pt x="12370" y="10417"/>
                          <a:pt x="11719" y="11719"/>
                          <a:pt x="11719" y="13022"/>
                        </a:cubicBezTo>
                        <a:lnTo>
                          <a:pt x="11068" y="16928"/>
                        </a:lnTo>
                        <a:lnTo>
                          <a:pt x="15626" y="16928"/>
                        </a:lnTo>
                        <a:cubicBezTo>
                          <a:pt x="16277" y="16928"/>
                          <a:pt x="16928" y="16928"/>
                          <a:pt x="17579" y="17579"/>
                        </a:cubicBezTo>
                        <a:cubicBezTo>
                          <a:pt x="18230" y="18230"/>
                          <a:pt x="18230" y="18881"/>
                          <a:pt x="18230" y="20183"/>
                        </a:cubicBezTo>
                        <a:cubicBezTo>
                          <a:pt x="18230" y="20834"/>
                          <a:pt x="17579" y="22137"/>
                          <a:pt x="16928" y="22788"/>
                        </a:cubicBezTo>
                        <a:cubicBezTo>
                          <a:pt x="16277" y="23439"/>
                          <a:pt x="15626" y="23439"/>
                          <a:pt x="14975" y="23439"/>
                        </a:cubicBezTo>
                        <a:lnTo>
                          <a:pt x="10417" y="23439"/>
                        </a:lnTo>
                        <a:lnTo>
                          <a:pt x="6511" y="60550"/>
                        </a:lnTo>
                        <a:cubicBezTo>
                          <a:pt x="6511" y="61201"/>
                          <a:pt x="5860" y="62503"/>
                          <a:pt x="5209" y="63155"/>
                        </a:cubicBezTo>
                        <a:cubicBezTo>
                          <a:pt x="4558" y="63806"/>
                          <a:pt x="3907" y="64457"/>
                          <a:pt x="2604" y="64457"/>
                        </a:cubicBezTo>
                        <a:cubicBezTo>
                          <a:pt x="1302" y="64457"/>
                          <a:pt x="651" y="63806"/>
                          <a:pt x="651" y="63155"/>
                        </a:cubicBezTo>
                        <a:cubicBezTo>
                          <a:pt x="0" y="62503"/>
                          <a:pt x="0" y="61852"/>
                          <a:pt x="0" y="60550"/>
                        </a:cubicBezTo>
                        <a:lnTo>
                          <a:pt x="6511" y="1302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6" name="Полилиния: фигура 325">
                    <a:extLst>
                      <a:ext uri="{FF2B5EF4-FFF2-40B4-BE49-F238E27FC236}">
                        <a16:creationId xmlns:a16="http://schemas.microsoft.com/office/drawing/2014/main" id="{9DCE280D-DB78-011F-EB64-04A06D9C06B3}"/>
                      </a:ext>
                    </a:extLst>
                  </p:cNvPr>
                  <p:cNvSpPr/>
                  <p:nvPr/>
                </p:nvSpPr>
                <p:spPr>
                  <a:xfrm>
                    <a:off x="13603161" y="8771604"/>
                    <a:ext cx="22681" cy="35158"/>
                  </a:xfrm>
                  <a:custGeom>
                    <a:avLst/>
                    <a:gdLst>
                      <a:gd name="connsiteX0" fmla="*/ 10707 w 22681"/>
                      <a:gd name="connsiteY0" fmla="*/ 21486 h 35158"/>
                      <a:gd name="connsiteX1" fmla="*/ 8102 w 22681"/>
                      <a:gd name="connsiteY1" fmla="*/ 21486 h 35158"/>
                      <a:gd name="connsiteX2" fmla="*/ 5498 w 22681"/>
                      <a:gd name="connsiteY2" fmla="*/ 20834 h 35158"/>
                      <a:gd name="connsiteX3" fmla="*/ 4847 w 22681"/>
                      <a:gd name="connsiteY3" fmla="*/ 24090 h 35158"/>
                      <a:gd name="connsiteX4" fmla="*/ 5498 w 22681"/>
                      <a:gd name="connsiteY4" fmla="*/ 27996 h 35158"/>
                      <a:gd name="connsiteX5" fmla="*/ 9404 w 22681"/>
                      <a:gd name="connsiteY5" fmla="*/ 29299 h 35158"/>
                      <a:gd name="connsiteX6" fmla="*/ 12009 w 22681"/>
                      <a:gd name="connsiteY6" fmla="*/ 28647 h 35158"/>
                      <a:gd name="connsiteX7" fmla="*/ 14613 w 22681"/>
                      <a:gd name="connsiteY7" fmla="*/ 27345 h 35158"/>
                      <a:gd name="connsiteX8" fmla="*/ 15264 w 22681"/>
                      <a:gd name="connsiteY8" fmla="*/ 27345 h 35158"/>
                      <a:gd name="connsiteX9" fmla="*/ 15915 w 22681"/>
                      <a:gd name="connsiteY9" fmla="*/ 27345 h 35158"/>
                      <a:gd name="connsiteX10" fmla="*/ 17868 w 22681"/>
                      <a:gd name="connsiteY10" fmla="*/ 28647 h 35158"/>
                      <a:gd name="connsiteX11" fmla="*/ 18520 w 22681"/>
                      <a:gd name="connsiteY11" fmla="*/ 30601 h 35158"/>
                      <a:gd name="connsiteX12" fmla="*/ 17217 w 22681"/>
                      <a:gd name="connsiteY12" fmla="*/ 33205 h 35158"/>
                      <a:gd name="connsiteX13" fmla="*/ 14613 w 22681"/>
                      <a:gd name="connsiteY13" fmla="*/ 34507 h 35158"/>
                      <a:gd name="connsiteX14" fmla="*/ 11358 w 22681"/>
                      <a:gd name="connsiteY14" fmla="*/ 35158 h 35158"/>
                      <a:gd name="connsiteX15" fmla="*/ 8753 w 22681"/>
                      <a:gd name="connsiteY15" fmla="*/ 35158 h 35158"/>
                      <a:gd name="connsiteX16" fmla="*/ 4196 w 22681"/>
                      <a:gd name="connsiteY16" fmla="*/ 34507 h 35158"/>
                      <a:gd name="connsiteX17" fmla="*/ 940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1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0707 w 22681"/>
                      <a:gd name="connsiteY28" fmla="*/ 21486 h 35158"/>
                      <a:gd name="connsiteX29" fmla="*/ 15915 w 22681"/>
                      <a:gd name="connsiteY29" fmla="*/ 11068 h 35158"/>
                      <a:gd name="connsiteX30" fmla="*/ 15264 w 22681"/>
                      <a:gd name="connsiteY30" fmla="*/ 7162 h 35158"/>
                      <a:gd name="connsiteX31" fmla="*/ 12009 w 22681"/>
                      <a:gd name="connsiteY31" fmla="*/ 5860 h 35158"/>
                      <a:gd name="connsiteX32" fmla="*/ 8102 w 22681"/>
                      <a:gd name="connsiteY32" fmla="*/ 7162 h 35158"/>
                      <a:gd name="connsiteX33" fmla="*/ 6149 w 22681"/>
                      <a:gd name="connsiteY33" fmla="*/ 11068 h 35158"/>
                      <a:gd name="connsiteX34" fmla="*/ 6800 w 22681"/>
                      <a:gd name="connsiteY34" fmla="*/ 15626 h 35158"/>
                      <a:gd name="connsiteX35" fmla="*/ 9404 w 22681"/>
                      <a:gd name="connsiteY35" fmla="*/ 15626 h 35158"/>
                      <a:gd name="connsiteX36" fmla="*/ 11358 w 22681"/>
                      <a:gd name="connsiteY36" fmla="*/ 15626 h 35158"/>
                      <a:gd name="connsiteX37" fmla="*/ 14613 w 22681"/>
                      <a:gd name="connsiteY37" fmla="*/ 14324 h 35158"/>
                      <a:gd name="connsiteX38" fmla="*/ 15915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0707" y="21486"/>
                        </a:moveTo>
                        <a:cubicBezTo>
                          <a:pt x="10056" y="21486"/>
                          <a:pt x="9404" y="21486"/>
                          <a:pt x="8102" y="21486"/>
                        </a:cubicBezTo>
                        <a:cubicBezTo>
                          <a:pt x="7451" y="21486"/>
                          <a:pt x="6800" y="21486"/>
                          <a:pt x="5498" y="20834"/>
                        </a:cubicBezTo>
                        <a:lnTo>
                          <a:pt x="4847" y="24090"/>
                        </a:lnTo>
                        <a:cubicBezTo>
                          <a:pt x="4847" y="25392"/>
                          <a:pt x="4847" y="26694"/>
                          <a:pt x="5498" y="27996"/>
                        </a:cubicBezTo>
                        <a:cubicBezTo>
                          <a:pt x="6149" y="28647"/>
                          <a:pt x="7451" y="29299"/>
                          <a:pt x="9404" y="29299"/>
                        </a:cubicBezTo>
                        <a:cubicBezTo>
                          <a:pt x="10707" y="29299"/>
                          <a:pt x="11358" y="29299"/>
                          <a:pt x="12009" y="28647"/>
                        </a:cubicBezTo>
                        <a:cubicBezTo>
                          <a:pt x="12660" y="28647"/>
                          <a:pt x="13962" y="27996"/>
                          <a:pt x="14613" y="27345"/>
                        </a:cubicBezTo>
                        <a:cubicBezTo>
                          <a:pt x="14613" y="27345"/>
                          <a:pt x="14613" y="27345"/>
                          <a:pt x="15264" y="27345"/>
                        </a:cubicBezTo>
                        <a:cubicBezTo>
                          <a:pt x="15264" y="27345"/>
                          <a:pt x="15915" y="27345"/>
                          <a:pt x="15915" y="27345"/>
                        </a:cubicBezTo>
                        <a:cubicBezTo>
                          <a:pt x="16566" y="27345"/>
                          <a:pt x="17217" y="27996"/>
                          <a:pt x="17868" y="28647"/>
                        </a:cubicBezTo>
                        <a:cubicBezTo>
                          <a:pt x="18520" y="29299"/>
                          <a:pt x="18520" y="29950"/>
                          <a:pt x="18520" y="30601"/>
                        </a:cubicBezTo>
                        <a:cubicBezTo>
                          <a:pt x="18520" y="31903"/>
                          <a:pt x="17868" y="32554"/>
                          <a:pt x="17217" y="33205"/>
                        </a:cubicBezTo>
                        <a:cubicBezTo>
                          <a:pt x="16566" y="33856"/>
                          <a:pt x="15264" y="34507"/>
                          <a:pt x="14613" y="34507"/>
                        </a:cubicBezTo>
                        <a:cubicBezTo>
                          <a:pt x="13311" y="35158"/>
                          <a:pt x="12660" y="35158"/>
                          <a:pt x="11358" y="35158"/>
                        </a:cubicBezTo>
                        <a:cubicBezTo>
                          <a:pt x="10056" y="35158"/>
                          <a:pt x="9404" y="35158"/>
                          <a:pt x="8753" y="35158"/>
                        </a:cubicBezTo>
                        <a:cubicBezTo>
                          <a:pt x="6800" y="35158"/>
                          <a:pt x="5498" y="35158"/>
                          <a:pt x="4196" y="34507"/>
                        </a:cubicBezTo>
                        <a:cubicBezTo>
                          <a:pt x="2894" y="33856"/>
                          <a:pt x="2243" y="33205"/>
                          <a:pt x="940" y="31903"/>
                        </a:cubicBezTo>
                        <a:cubicBezTo>
                          <a:pt x="-362" y="30601"/>
                          <a:pt x="289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1" y="11719"/>
                        </a:lnTo>
                        <a:cubicBezTo>
                          <a:pt x="1591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6566" y="20834"/>
                          <a:pt x="13962" y="21486"/>
                          <a:pt x="10707" y="21486"/>
                        </a:cubicBezTo>
                        <a:close/>
                        <a:moveTo>
                          <a:pt x="15915" y="11068"/>
                        </a:moveTo>
                        <a:cubicBezTo>
                          <a:pt x="15915" y="9115"/>
                          <a:pt x="15915" y="7813"/>
                          <a:pt x="15264" y="7162"/>
                        </a:cubicBezTo>
                        <a:cubicBezTo>
                          <a:pt x="14613" y="6511"/>
                          <a:pt x="13962" y="5860"/>
                          <a:pt x="12009" y="5860"/>
                        </a:cubicBezTo>
                        <a:cubicBezTo>
                          <a:pt x="10707" y="5860"/>
                          <a:pt x="9404" y="6511"/>
                          <a:pt x="8102" y="7162"/>
                        </a:cubicBezTo>
                        <a:cubicBezTo>
                          <a:pt x="7451" y="7813"/>
                          <a:pt x="6800" y="9115"/>
                          <a:pt x="6149" y="11068"/>
                        </a:cubicBezTo>
                        <a:lnTo>
                          <a:pt x="6800" y="15626"/>
                        </a:lnTo>
                        <a:cubicBezTo>
                          <a:pt x="7451" y="15626"/>
                          <a:pt x="8753" y="15626"/>
                          <a:pt x="9404" y="15626"/>
                        </a:cubicBezTo>
                        <a:cubicBezTo>
                          <a:pt x="10056" y="15626"/>
                          <a:pt x="10707" y="15626"/>
                          <a:pt x="11358" y="15626"/>
                        </a:cubicBezTo>
                        <a:cubicBezTo>
                          <a:pt x="12660" y="15626"/>
                          <a:pt x="13962" y="14975"/>
                          <a:pt x="14613" y="14324"/>
                        </a:cubicBezTo>
                        <a:cubicBezTo>
                          <a:pt x="15264" y="13673"/>
                          <a:pt x="15915" y="12370"/>
                          <a:pt x="15915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237" name="Рисунок 4">
              <a:extLst>
                <a:ext uri="{FF2B5EF4-FFF2-40B4-BE49-F238E27FC236}">
                  <a16:creationId xmlns:a16="http://schemas.microsoft.com/office/drawing/2014/main" id="{4A3AAB11-4D82-3688-CABE-6371AA1B0F92}"/>
                </a:ext>
              </a:extLst>
            </p:cNvPr>
            <p:cNvGrpSpPr/>
            <p:nvPr/>
          </p:nvGrpSpPr>
          <p:grpSpPr>
            <a:xfrm>
              <a:off x="52379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277" name="Рисунок 4">
                <a:extLst>
                  <a:ext uri="{FF2B5EF4-FFF2-40B4-BE49-F238E27FC236}">
                    <a16:creationId xmlns:a16="http://schemas.microsoft.com/office/drawing/2014/main" id="{DFE0DF85-F3E0-91C9-666B-B23CFDEC9F7A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309" name="Полилиния: фигура 308">
                  <a:extLst>
                    <a:ext uri="{FF2B5EF4-FFF2-40B4-BE49-F238E27FC236}">
                      <a16:creationId xmlns:a16="http://schemas.microsoft.com/office/drawing/2014/main" id="{4BE6CCBF-DFA7-3979-A623-A451FC2BF56F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" name="Полилиния: фигура 309">
                  <a:extLst>
                    <a:ext uri="{FF2B5EF4-FFF2-40B4-BE49-F238E27FC236}">
                      <a16:creationId xmlns:a16="http://schemas.microsoft.com/office/drawing/2014/main" id="{41EACDB1-E9BD-E986-DE93-B79C650987E2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79" name="Рисунок 4">
                <a:extLst>
                  <a:ext uri="{FF2B5EF4-FFF2-40B4-BE49-F238E27FC236}">
                    <a16:creationId xmlns:a16="http://schemas.microsoft.com/office/drawing/2014/main" id="{C2FC45AF-CF48-61B8-D487-9BDD1095070B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300" name="Полилиния: фигура 299">
                  <a:extLst>
                    <a:ext uri="{FF2B5EF4-FFF2-40B4-BE49-F238E27FC236}">
                      <a16:creationId xmlns:a16="http://schemas.microsoft.com/office/drawing/2014/main" id="{F86E7808-A537-8B94-86E1-127CA7B1BD41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" name="Полилиния: фигура 300">
                  <a:extLst>
                    <a:ext uri="{FF2B5EF4-FFF2-40B4-BE49-F238E27FC236}">
                      <a16:creationId xmlns:a16="http://schemas.microsoft.com/office/drawing/2014/main" id="{E4674286-2362-1465-04E6-6DC20710901A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" name="Полилиния: фигура 301">
                  <a:extLst>
                    <a:ext uri="{FF2B5EF4-FFF2-40B4-BE49-F238E27FC236}">
                      <a16:creationId xmlns:a16="http://schemas.microsoft.com/office/drawing/2014/main" id="{595C2801-7178-A6B3-E1E1-6E2E1E03347A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" name="Полилиния: фигура 302">
                  <a:extLst>
                    <a:ext uri="{FF2B5EF4-FFF2-40B4-BE49-F238E27FC236}">
                      <a16:creationId xmlns:a16="http://schemas.microsoft.com/office/drawing/2014/main" id="{C3E1323B-2128-4150-4618-C2AB57D375C7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" name="Полилиния: фигура 303">
                  <a:extLst>
                    <a:ext uri="{FF2B5EF4-FFF2-40B4-BE49-F238E27FC236}">
                      <a16:creationId xmlns:a16="http://schemas.microsoft.com/office/drawing/2014/main" id="{9096D008-D7BF-0AD2-EA7B-44B6B689EFF2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" name="Полилиния: фигура 304">
                  <a:extLst>
                    <a:ext uri="{FF2B5EF4-FFF2-40B4-BE49-F238E27FC236}">
                      <a16:creationId xmlns:a16="http://schemas.microsoft.com/office/drawing/2014/main" id="{1DCDAA65-88DD-BD01-AEBF-A7472753B30C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" name="Полилиния: фигура 305">
                  <a:extLst>
                    <a:ext uri="{FF2B5EF4-FFF2-40B4-BE49-F238E27FC236}">
                      <a16:creationId xmlns:a16="http://schemas.microsoft.com/office/drawing/2014/main" id="{98FF5006-44C0-6D68-141B-1E4611DC06D6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" name="Полилиния: фигура 306">
                  <a:extLst>
                    <a:ext uri="{FF2B5EF4-FFF2-40B4-BE49-F238E27FC236}">
                      <a16:creationId xmlns:a16="http://schemas.microsoft.com/office/drawing/2014/main" id="{D395A66B-2927-D04C-2723-D813B00CDDC9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" name="Полилиния: фигура 307">
                  <a:extLst>
                    <a:ext uri="{FF2B5EF4-FFF2-40B4-BE49-F238E27FC236}">
                      <a16:creationId xmlns:a16="http://schemas.microsoft.com/office/drawing/2014/main" id="{53844BE6-DB53-9E0C-A5EF-A655960F6288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80" name="Рисунок 4">
                <a:extLst>
                  <a:ext uri="{FF2B5EF4-FFF2-40B4-BE49-F238E27FC236}">
                    <a16:creationId xmlns:a16="http://schemas.microsoft.com/office/drawing/2014/main" id="{BD13FD33-6BCA-DB6F-7108-3F37EFAD3BD3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281" name="Рисунок 4">
                  <a:extLst>
                    <a:ext uri="{FF2B5EF4-FFF2-40B4-BE49-F238E27FC236}">
                      <a16:creationId xmlns:a16="http://schemas.microsoft.com/office/drawing/2014/main" id="{4FB6EE30-D6E2-7432-A9E5-92A29C6A8577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287" name="Полилиния: фигура 286">
                    <a:extLst>
                      <a:ext uri="{FF2B5EF4-FFF2-40B4-BE49-F238E27FC236}">
                        <a16:creationId xmlns:a16="http://schemas.microsoft.com/office/drawing/2014/main" id="{EB72C555-87CD-010A-47E7-104BC6BC9FA9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8" name="Полилиния: фигура 287">
                    <a:extLst>
                      <a:ext uri="{FF2B5EF4-FFF2-40B4-BE49-F238E27FC236}">
                        <a16:creationId xmlns:a16="http://schemas.microsoft.com/office/drawing/2014/main" id="{07A0CE7F-EBE5-936F-2C97-D70CB14F7325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9" name="Полилиния: фигура 288">
                    <a:extLst>
                      <a:ext uri="{FF2B5EF4-FFF2-40B4-BE49-F238E27FC236}">
                        <a16:creationId xmlns:a16="http://schemas.microsoft.com/office/drawing/2014/main" id="{BD848EBF-D98A-BD36-91A3-D062721945C5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0" name="Полилиния: фигура 289">
                    <a:extLst>
                      <a:ext uri="{FF2B5EF4-FFF2-40B4-BE49-F238E27FC236}">
                        <a16:creationId xmlns:a16="http://schemas.microsoft.com/office/drawing/2014/main" id="{FD962330-A9D3-208A-0E66-FB6760890607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1" name="Полилиния: фигура 290">
                    <a:extLst>
                      <a:ext uri="{FF2B5EF4-FFF2-40B4-BE49-F238E27FC236}">
                        <a16:creationId xmlns:a16="http://schemas.microsoft.com/office/drawing/2014/main" id="{F533300E-7DDD-7EEC-93B3-7E9FC90A9848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2" name="Полилиния: фигура 291">
                    <a:extLst>
                      <a:ext uri="{FF2B5EF4-FFF2-40B4-BE49-F238E27FC236}">
                        <a16:creationId xmlns:a16="http://schemas.microsoft.com/office/drawing/2014/main" id="{E0A1B838-2019-6A6F-B9D4-7730BE124F0F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3" name="Полилиния: фигура 292">
                    <a:extLst>
                      <a:ext uri="{FF2B5EF4-FFF2-40B4-BE49-F238E27FC236}">
                        <a16:creationId xmlns:a16="http://schemas.microsoft.com/office/drawing/2014/main" id="{712EE5F0-75A1-C176-D23C-43A366AD1BAA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4" name="Полилиния: фигура 293">
                    <a:extLst>
                      <a:ext uri="{FF2B5EF4-FFF2-40B4-BE49-F238E27FC236}">
                        <a16:creationId xmlns:a16="http://schemas.microsoft.com/office/drawing/2014/main" id="{DAEDEE02-036D-7871-018C-E4DBB8034D87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5" name="Полилиния: фигура 294">
                    <a:extLst>
                      <a:ext uri="{FF2B5EF4-FFF2-40B4-BE49-F238E27FC236}">
                        <a16:creationId xmlns:a16="http://schemas.microsoft.com/office/drawing/2014/main" id="{3357F856-2CE8-FBBA-566B-0A2A4915F074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6" name="Полилиния: фигура 295">
                    <a:extLst>
                      <a:ext uri="{FF2B5EF4-FFF2-40B4-BE49-F238E27FC236}">
                        <a16:creationId xmlns:a16="http://schemas.microsoft.com/office/drawing/2014/main" id="{5C37F016-5622-A74F-DE5B-61E8517292E3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7" name="Полилиния: фигура 296">
                    <a:extLst>
                      <a:ext uri="{FF2B5EF4-FFF2-40B4-BE49-F238E27FC236}">
                        <a16:creationId xmlns:a16="http://schemas.microsoft.com/office/drawing/2014/main" id="{79305236-E2AC-2553-CBB6-72D1E30C1C87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8" name="Полилиния: фигура 297">
                    <a:extLst>
                      <a:ext uri="{FF2B5EF4-FFF2-40B4-BE49-F238E27FC236}">
                        <a16:creationId xmlns:a16="http://schemas.microsoft.com/office/drawing/2014/main" id="{46418E7B-71B7-9FE3-9B88-AB3D12344AFE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9" name="Полилиния: фигура 298">
                    <a:extLst>
                      <a:ext uri="{FF2B5EF4-FFF2-40B4-BE49-F238E27FC236}">
                        <a16:creationId xmlns:a16="http://schemas.microsoft.com/office/drawing/2014/main" id="{03318E82-4DA0-7857-F071-425FAF00E746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82" name="Рисунок 4">
                  <a:extLst>
                    <a:ext uri="{FF2B5EF4-FFF2-40B4-BE49-F238E27FC236}">
                      <a16:creationId xmlns:a16="http://schemas.microsoft.com/office/drawing/2014/main" id="{D6FB5A1D-DA43-61F5-0E96-390ABB365C1F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283" name="Полилиния: фигура 282">
                    <a:extLst>
                      <a:ext uri="{FF2B5EF4-FFF2-40B4-BE49-F238E27FC236}">
                        <a16:creationId xmlns:a16="http://schemas.microsoft.com/office/drawing/2014/main" id="{E174F0B2-6281-66E8-C6A9-0A7BC3AD1B5B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4" name="Полилиния: фигура 283">
                    <a:extLst>
                      <a:ext uri="{FF2B5EF4-FFF2-40B4-BE49-F238E27FC236}">
                        <a16:creationId xmlns:a16="http://schemas.microsoft.com/office/drawing/2014/main" id="{8EA4BE7B-1460-8A7B-0C1F-22380F4C4977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6179459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13C76CD-49B4-292E-78DF-EB4C96F1E121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BD9C4B-EBAB-B40F-9EC7-CE7965E75004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0ED0A2-8963-211F-DDA3-60B2A8ED11E8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A2F4CF5-9AFA-CABA-8A08-7CCE2DFAC670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53C5C5-AAD2-128A-F35A-C67FCBE98C6F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70F4C31-5C19-6197-489B-3D58CC8645E0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800BE08-6AE0-A50B-435D-32AC963C0151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EFDAED5-C58E-2675-BCC0-89CC5EC64DBD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E4B4FDF-018A-CE3A-1045-B1783AF0C924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862CC33-4BC2-00E3-7B23-C8FA963A2EF6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164C108-227B-D53D-3CF5-82C1CDA7C435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A6A00046-EA02-82D8-DE14-F1F2D11C0974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00F676C-5B0E-1BA3-D7E2-7D7CFCEA31E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E4B76ED6-E08F-AC52-7D4C-E88B81CB3B25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2BA93B45-DE13-9AF3-11ED-13B2A9FD8ECC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758C74C0-5DEC-41C4-A9AB-0165342F65AB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DD39CBA-93B1-F00F-6972-172A3BEBBC78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23BF717-AF5A-06D2-50D9-2DDF8E4E19C6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D9A9271A-9FD3-0870-FC73-8407AFB9853C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BFCBFBC3-6C50-6FE2-12AC-64F76E904551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3F319D3C-2D7D-AA17-2A07-5669333357E2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7EF49BEF-DDB9-22AE-7D7E-80167F4B6E78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68F093E9-258F-768B-339E-F3696D7C7872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6AFF814C-9FC8-FD01-B434-696AAEE2F972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814E121C-14E9-C70F-D8AC-3FE4FE88C2CE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E5B67714-FE50-C1B8-B0D7-110E573EE895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495830-B397-8B6A-EBE0-35B66C26C1E7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7DEFEE44-1ADC-22C2-5A2D-99C2344358B3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53E31922-CC71-F965-5517-A5BDB0424B77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EA8620B0-B418-5DEE-BFAD-0350A132F0FB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D22F5D4A-C6D1-E10E-BA7E-370D99F332C5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952D1C30-6B77-10D8-58A7-6877CC1767CC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06183DF9-4503-4462-F234-A74F903BFDEB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282A3564-55BA-BBB7-B044-48120C95C64E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8F54D046-93FA-752C-9A26-3DFFA86865C1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796D783-7969-EB74-7EDA-27A818849B06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4A7D52F-5CF0-9631-99D1-1A2E9E6FE97E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6422431-3EDA-0D86-C4E0-8E4B30799625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14CA4A3-6341-C384-1AE1-16AD749C6294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75718398-58DD-2C27-88DF-A1D355E3B3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1389F0C-1BE0-BA06-4A3A-ADCE83E7301C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E3C0BBCC-48FB-82D9-8718-34CA97C1A7AB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5A01ECAF-F11F-D997-6F52-91F38F3736EE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580A74F0-1657-54F9-D679-BE77D13FC38D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4EFCD55F-8089-1C68-3C2F-C8D4E63000F0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907B7787-E4F4-0C8F-5965-B079C0B47640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F7728AF0-C99D-225B-2591-67F280B5416B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E1752690-2EB3-06DB-3132-C505B66ECB97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EC4158DB-3276-CC14-465B-586BB08EB94E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30F29101-F8C2-1DB1-53CD-B2EA55D8A74C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B20E8E4-39CF-F217-066B-478966490997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C1A2483E-21BC-9662-C589-2E4FF23848CE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C4560BBA-3E4D-3D1C-1195-10AAE65717B7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A88844A4-6A18-29E6-8689-67EC6AC92AC6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D3ADBCD-576B-9409-13F6-33DB962664E9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5408B49-7F9A-B39A-EEBB-00BCC0B1F2B6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F62D93C-65E9-E9C7-8387-9988988A44B7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13CE530-C045-37F1-53FB-4C6F6D397191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75EE0B7-21C4-4A96-16D1-DD0382921670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84C0200-17EE-3FB2-3A19-8DD5C11F367E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01ABB76-0C1C-FB4B-C149-4C0EE5981CFF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DB99234-43E1-786D-7EDF-E575DB743030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17EDC5D-4747-51A5-CE86-03445E0272F9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71E7F66B-083D-58DC-F85F-8581DB5E8926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BF7F399D-4F61-FE1C-817F-9D986408C0B7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4A95D6A6-2DC4-95F7-1949-7A659AE67250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097D7A19-0254-775F-C7F5-CE9964E1822C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D75889E5-7E1C-14C0-8080-F9537DF85F45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EEC56884-378A-BCD5-F332-8DB960E94522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5064FFC5-679A-F389-DD0C-08DABCC405F1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67B0F98F-D6AF-0C3D-5398-1A5E2E520C7C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8B6B19EA-6871-E42B-E21A-36673696F705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1B39709-E1C4-E393-F13A-3120CA5DC4A9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3B9161F9-B28A-F5DC-44DC-CBD3F6BAC54A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0273F5AB-DCEC-F474-565D-8E9AFD949EC3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454B778C-6EBC-56F5-B1F4-2CED776B9E63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046E0302-DF1B-4663-26BF-C502F88F048C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C54F19C-4C3E-D92A-FE98-2E6334397A21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7260D671-396D-9165-3822-436076DB0C9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7608E0A5-C0CA-D129-3938-6813ACDC9FD8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5BD1B75E-6BEC-CD68-6DF8-6C96EE76F1FF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B48328BB-FF5F-D344-A91E-E40F34464D8A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D97CC755-3744-6280-0724-8BD297DAB235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91AACB0B-ED34-2986-E0C3-995AF6B0BD22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E3718431-01A0-4A57-FA0A-64EF68560B6E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6F8ACF06-9A29-7A3B-F4F0-F887F00E7B03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77E0F73D-D714-1912-3152-561862635288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B247D373-60C3-FA51-4B83-AA24F7E47E4A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CD8595A2-EE43-53DD-F1C3-EEFEB8A53054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5D60CA08-B42A-9F0A-B4A6-D79C9F0EF7C4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8590ABDB-829F-6115-075C-005062E85EC6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5413F195-E5E8-3027-F6AD-4D23948EB074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F9BA0300-8FD5-E270-4167-7561671BA99F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B188896C-2926-A26C-1046-C99EF4137AFD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2B3C3BEF-C8CC-2FD8-C077-E23B352D9133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BEA4EEBC-F928-732F-876B-A5982BFBFB07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D99B0A29-72C5-5474-4477-74D9D072C88D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93929662-B5A3-8CF0-E3DB-0190D54A6D5E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AFC7EAF2-37CB-2D5D-43D6-31C01FE5B9CD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71625D0B-3596-A987-AB6D-4B09CE499A60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CC2160F9-820E-496E-FC4A-51DCFBA0F809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DBD7E0BF-F054-D7A8-E163-FC424BAD1B13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E2FED2BB-6D1E-9984-0D01-8D7467338A54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AF327025-9504-0585-E368-4A0CB30CE955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AD8C93CB-10C7-8D4B-75DC-368FFDBC29FC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15832FE6-7E12-4380-42CF-7F1F24C7B2FC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875410EF-871A-E249-CE50-2EC121F91156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D94CC048-51D4-C798-0A85-04733F4BD734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5C045D2A-839F-AB3E-E12A-E9CC997B0E29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529AEC05-6CD0-278F-573D-089E8619C109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0E825FCB-A32A-24FC-76F6-ABB25BF784E8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F072AF3A-D01A-DCB1-72B1-7F305E291DCD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BF7020C1-EBD7-AD4A-B50F-A224CCCAEE77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82D68FE8-F8BC-CDEF-A758-14141009BE13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2C54EDFC-9F55-F4D5-12C1-77CE99A377CE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3C8B1A27-F381-1987-CDB7-25D360205F2F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9AE6EF62-2276-8C6B-8351-5632E4D93AAE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24322894-4428-DDE9-C481-6C9DCA373DBE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973E5990-21CB-8103-3FFA-FDD25131E32A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09E8EF87-0E20-3596-D9D6-18315B679FE7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66C1EB0C-F157-FD1B-C816-BEFB40CB2B39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291E76E6-CC3B-E418-1875-8613073BFBDD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5C789995-E770-0750-B4E5-5ABC375376B7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983AD44B-CEC1-448E-C147-614B89D5E471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1F0EA765-A37E-7064-06B0-5D89D076608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07957CEE-3729-4917-A4F2-A366381550B5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776F53EE-A94F-F02E-7DCE-FFCCF8826013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D86B114D-F732-3C6B-BBD5-3E55BF9FD1E5}"/>
              </a:ext>
            </a:extLst>
          </p:cNvPr>
          <p:cNvSpPr txBox="1"/>
          <p:nvPr/>
        </p:nvSpPr>
        <p:spPr>
          <a:xfrm>
            <a:off x="8895556" y="2096812"/>
            <a:ext cx="6705600" cy="62199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Серия CL 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– линейка необслуживаемых стационарных аккумуляторов с длительным сроком службы и номинальным напряжением 2 В, емкостью до 3000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А·ч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, изготовленных по технологии AGM.</a:t>
            </a:r>
            <a:endParaRPr lang="en-US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Аккумуляторы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CL применяются на объектах электроэнергетики, телекоммуникаций, в системах бесперебойного питания в среднем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 высоком диапазоне мощностей, а также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на других объектах, требующих высокой энергоемкости, гибкости в выборе напряжения и длительного срока службы аккумуляторной батареи.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92F090BE-C6BA-4B90-9CBF-F7BA28D8992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8F0E33"/>
                </a:solidFill>
              </a:rPr>
              <a:t>CL</a:t>
            </a:r>
            <a:endParaRPr lang="ru-RU" dirty="0">
              <a:solidFill>
                <a:srgbClr val="8F0E33"/>
              </a:solidFill>
            </a:endParaRPr>
          </a:p>
        </p:txBody>
      </p:sp>
      <p:pic>
        <p:nvPicPr>
          <p:cNvPr id="97" name="Рисунок 96">
            <a:extLst>
              <a:ext uri="{FF2B5EF4-FFF2-40B4-BE49-F238E27FC236}">
                <a16:creationId xmlns:a16="http://schemas.microsoft.com/office/drawing/2014/main" id="{3C21011C-BFB1-AA07-63D8-8585F59E8819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7081" t="14463" r="25414"/>
          <a:stretch/>
        </p:blipFill>
        <p:spPr>
          <a:xfrm>
            <a:off x="6246728" y="3160403"/>
            <a:ext cx="2344028" cy="2324441"/>
          </a:xfrm>
          <a:prstGeom prst="ellipse">
            <a:avLst/>
          </a:prstGeom>
        </p:spPr>
      </p:pic>
      <p:grpSp>
        <p:nvGrpSpPr>
          <p:cNvPr id="348" name="Группа 347">
            <a:extLst>
              <a:ext uri="{FF2B5EF4-FFF2-40B4-BE49-F238E27FC236}">
                <a16:creationId xmlns:a16="http://schemas.microsoft.com/office/drawing/2014/main" id="{85643C34-29A2-56B3-35F3-3EB17DF0C69D}"/>
              </a:ext>
            </a:extLst>
          </p:cNvPr>
          <p:cNvGrpSpPr/>
          <p:nvPr/>
        </p:nvGrpSpPr>
        <p:grpSpPr>
          <a:xfrm>
            <a:off x="3790156" y="9309100"/>
            <a:ext cx="3352800" cy="986418"/>
            <a:chOff x="3790156" y="9309100"/>
            <a:chExt cx="3352800" cy="986418"/>
          </a:xfrm>
        </p:grpSpPr>
        <p:grpSp>
          <p:nvGrpSpPr>
            <p:cNvPr id="100" name="Рисунок 272">
              <a:extLst>
                <a:ext uri="{FF2B5EF4-FFF2-40B4-BE49-F238E27FC236}">
                  <a16:creationId xmlns:a16="http://schemas.microsoft.com/office/drawing/2014/main" id="{0BDEB420-12D8-E8D5-F22C-F4DC77DC6C3A}"/>
                </a:ext>
              </a:extLst>
            </p:cNvPr>
            <p:cNvGrpSpPr/>
            <p:nvPr/>
          </p:nvGrpSpPr>
          <p:grpSpPr>
            <a:xfrm>
              <a:off x="6533356" y="9309100"/>
              <a:ext cx="609600" cy="915254"/>
              <a:chOff x="13271401" y="8661572"/>
              <a:chExt cx="418036" cy="627639"/>
            </a:xfrm>
            <a:solidFill>
              <a:srgbClr val="8F0E33"/>
            </a:solidFill>
          </p:grpSpPr>
          <p:grpSp>
            <p:nvGrpSpPr>
              <p:cNvPr id="251" name="Рисунок 272">
                <a:extLst>
                  <a:ext uri="{FF2B5EF4-FFF2-40B4-BE49-F238E27FC236}">
                    <a16:creationId xmlns:a16="http://schemas.microsoft.com/office/drawing/2014/main" id="{D86B9D49-DF3E-62AF-B793-A0AC5AF343A5}"/>
                  </a:ext>
                </a:extLst>
              </p:cNvPr>
              <p:cNvGrpSpPr/>
              <p:nvPr/>
            </p:nvGrpSpPr>
            <p:grpSpPr>
              <a:xfrm>
                <a:off x="13311116" y="8694559"/>
                <a:ext cx="378320" cy="594651"/>
                <a:chOff x="13311116" y="8694559"/>
                <a:chExt cx="378320" cy="594651"/>
              </a:xfrm>
              <a:grpFill/>
            </p:grpSpPr>
            <p:sp>
              <p:nvSpPr>
                <p:cNvPr id="308" name="Полилиния: фигура 307">
                  <a:extLst>
                    <a:ext uri="{FF2B5EF4-FFF2-40B4-BE49-F238E27FC236}">
                      <a16:creationId xmlns:a16="http://schemas.microsoft.com/office/drawing/2014/main" id="{F69189E0-EA49-BC5F-D3E2-BA0844BA5FCD}"/>
                    </a:ext>
                  </a:extLst>
                </p:cNvPr>
                <p:cNvSpPr/>
                <p:nvPr/>
              </p:nvSpPr>
              <p:spPr>
                <a:xfrm>
                  <a:off x="13311116" y="8694559"/>
                  <a:ext cx="378320" cy="594651"/>
                </a:xfrm>
                <a:custGeom>
                  <a:avLst/>
                  <a:gdLst>
                    <a:gd name="connsiteX0" fmla="*/ 361348 w 378320"/>
                    <a:gd name="connsiteY0" fmla="*/ 13890 h 594651"/>
                    <a:gd name="connsiteX1" fmla="*/ 320330 w 378320"/>
                    <a:gd name="connsiteY1" fmla="*/ 217 h 594651"/>
                    <a:gd name="connsiteX2" fmla="*/ 320330 w 378320"/>
                    <a:gd name="connsiteY2" fmla="*/ 8030 h 594651"/>
                    <a:gd name="connsiteX3" fmla="*/ 355488 w 378320"/>
                    <a:gd name="connsiteY3" fmla="*/ 19749 h 594651"/>
                    <a:gd name="connsiteX4" fmla="*/ 369812 w 378320"/>
                    <a:gd name="connsiteY4" fmla="*/ 53605 h 594651"/>
                    <a:gd name="connsiteX5" fmla="*/ 369812 w 378320"/>
                    <a:gd name="connsiteY5" fmla="*/ 541914 h 594651"/>
                    <a:gd name="connsiteX6" fmla="*/ 355488 w 378320"/>
                    <a:gd name="connsiteY6" fmla="*/ 575770 h 594651"/>
                    <a:gd name="connsiteX7" fmla="*/ 320330 w 378320"/>
                    <a:gd name="connsiteY7" fmla="*/ 587489 h 594651"/>
                    <a:gd name="connsiteX8" fmla="*/ 48180 w 378320"/>
                    <a:gd name="connsiteY8" fmla="*/ 562748 h 594651"/>
                    <a:gd name="connsiteX9" fmla="*/ 7813 w 378320"/>
                    <a:gd name="connsiteY9" fmla="*/ 514569 h 594651"/>
                    <a:gd name="connsiteX10" fmla="*/ 7813 w 378320"/>
                    <a:gd name="connsiteY10" fmla="*/ 426673 h 594651"/>
                    <a:gd name="connsiteX11" fmla="*/ 0 w 378320"/>
                    <a:gd name="connsiteY11" fmla="*/ 429928 h 594651"/>
                    <a:gd name="connsiteX12" fmla="*/ 0 w 378320"/>
                    <a:gd name="connsiteY12" fmla="*/ 513917 h 594651"/>
                    <a:gd name="connsiteX13" fmla="*/ 48180 w 378320"/>
                    <a:gd name="connsiteY13" fmla="*/ 569910 h 594651"/>
                    <a:gd name="connsiteX14" fmla="*/ 320330 w 378320"/>
                    <a:gd name="connsiteY14" fmla="*/ 594651 h 594651"/>
                    <a:gd name="connsiteX15" fmla="*/ 325539 w 378320"/>
                    <a:gd name="connsiteY15" fmla="*/ 594651 h 594651"/>
                    <a:gd name="connsiteX16" fmla="*/ 361348 w 378320"/>
                    <a:gd name="connsiteY16" fmla="*/ 580978 h 594651"/>
                    <a:gd name="connsiteX17" fmla="*/ 378276 w 378320"/>
                    <a:gd name="connsiteY17" fmla="*/ 541263 h 594651"/>
                    <a:gd name="connsiteX18" fmla="*/ 378276 w 378320"/>
                    <a:gd name="connsiteY18" fmla="*/ 52954 h 594651"/>
                    <a:gd name="connsiteX19" fmla="*/ 361348 w 378320"/>
                    <a:gd name="connsiteY19" fmla="*/ 13890 h 59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78320" h="594651">
                      <a:moveTo>
                        <a:pt x="361348" y="13890"/>
                      </a:moveTo>
                      <a:cubicBezTo>
                        <a:pt x="350280" y="3472"/>
                        <a:pt x="335956" y="-1085"/>
                        <a:pt x="320330" y="217"/>
                      </a:cubicBezTo>
                      <a:lnTo>
                        <a:pt x="320330" y="8030"/>
                      </a:lnTo>
                      <a:cubicBezTo>
                        <a:pt x="333352" y="6728"/>
                        <a:pt x="346373" y="10634"/>
                        <a:pt x="355488" y="19749"/>
                      </a:cubicBezTo>
                      <a:cubicBezTo>
                        <a:pt x="364603" y="28213"/>
                        <a:pt x="369812" y="39933"/>
                        <a:pt x="369812" y="53605"/>
                      </a:cubicBezTo>
                      <a:lnTo>
                        <a:pt x="369812" y="541914"/>
                      </a:lnTo>
                      <a:cubicBezTo>
                        <a:pt x="369812" y="554935"/>
                        <a:pt x="364603" y="567306"/>
                        <a:pt x="355488" y="575770"/>
                      </a:cubicBezTo>
                      <a:cubicBezTo>
                        <a:pt x="346373" y="584234"/>
                        <a:pt x="334003" y="588140"/>
                        <a:pt x="320330" y="587489"/>
                      </a:cubicBezTo>
                      <a:lnTo>
                        <a:pt x="48180" y="562748"/>
                      </a:lnTo>
                      <a:cubicBezTo>
                        <a:pt x="26043" y="560795"/>
                        <a:pt x="7813" y="539310"/>
                        <a:pt x="7813" y="514569"/>
                      </a:cubicBezTo>
                      <a:lnTo>
                        <a:pt x="7813" y="426673"/>
                      </a:lnTo>
                      <a:lnTo>
                        <a:pt x="0" y="429928"/>
                      </a:lnTo>
                      <a:lnTo>
                        <a:pt x="0" y="513917"/>
                      </a:lnTo>
                      <a:cubicBezTo>
                        <a:pt x="0" y="542565"/>
                        <a:pt x="21486" y="567957"/>
                        <a:pt x="48180" y="569910"/>
                      </a:cubicBezTo>
                      <a:lnTo>
                        <a:pt x="320330" y="594651"/>
                      </a:lnTo>
                      <a:cubicBezTo>
                        <a:pt x="322283" y="594651"/>
                        <a:pt x="323585" y="594651"/>
                        <a:pt x="325539" y="594651"/>
                      </a:cubicBezTo>
                      <a:cubicBezTo>
                        <a:pt x="339211" y="594651"/>
                        <a:pt x="351582" y="590094"/>
                        <a:pt x="361348" y="580978"/>
                      </a:cubicBezTo>
                      <a:cubicBezTo>
                        <a:pt x="372416" y="570561"/>
                        <a:pt x="378276" y="556889"/>
                        <a:pt x="378276" y="541263"/>
                      </a:cubicBezTo>
                      <a:lnTo>
                        <a:pt x="378276" y="52954"/>
                      </a:lnTo>
                      <a:cubicBezTo>
                        <a:pt x="378927" y="37980"/>
                        <a:pt x="372416" y="24307"/>
                        <a:pt x="361348" y="1389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" name="Полилиния: фигура 308">
                  <a:extLst>
                    <a:ext uri="{FF2B5EF4-FFF2-40B4-BE49-F238E27FC236}">
                      <a16:creationId xmlns:a16="http://schemas.microsoft.com/office/drawing/2014/main" id="{04AFB26A-E150-6B61-B92D-E3AEAC6BFC2E}"/>
                    </a:ext>
                  </a:extLst>
                </p:cNvPr>
                <p:cNvSpPr/>
                <p:nvPr/>
              </p:nvSpPr>
              <p:spPr>
                <a:xfrm>
                  <a:off x="13311768" y="8718215"/>
                  <a:ext cx="48179" cy="101568"/>
                </a:xfrm>
                <a:custGeom>
                  <a:avLst/>
                  <a:gdLst>
                    <a:gd name="connsiteX0" fmla="*/ 7813 w 48179"/>
                    <a:gd name="connsiteY0" fmla="*/ 101568 h 101568"/>
                    <a:gd name="connsiteX1" fmla="*/ 7813 w 48179"/>
                    <a:gd name="connsiteY1" fmla="*/ 55993 h 101568"/>
                    <a:gd name="connsiteX2" fmla="*/ 48180 w 48179"/>
                    <a:gd name="connsiteY2" fmla="*/ 7813 h 101568"/>
                    <a:gd name="connsiteX3" fmla="*/ 48180 w 48179"/>
                    <a:gd name="connsiteY3" fmla="*/ 0 h 101568"/>
                    <a:gd name="connsiteX4" fmla="*/ 0 w 48179"/>
                    <a:gd name="connsiteY4" fmla="*/ 55993 h 101568"/>
                    <a:gd name="connsiteX5" fmla="*/ 0 w 48179"/>
                    <a:gd name="connsiteY5" fmla="*/ 96360 h 101568"/>
                    <a:gd name="connsiteX6" fmla="*/ 7813 w 48179"/>
                    <a:gd name="connsiteY6" fmla="*/ 101568 h 101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79" h="101568">
                      <a:moveTo>
                        <a:pt x="7813" y="101568"/>
                      </a:moveTo>
                      <a:lnTo>
                        <a:pt x="7813" y="55993"/>
                      </a:lnTo>
                      <a:cubicBezTo>
                        <a:pt x="7813" y="31252"/>
                        <a:pt x="25392" y="9766"/>
                        <a:pt x="48180" y="7813"/>
                      </a:cubicBezTo>
                      <a:lnTo>
                        <a:pt x="48180" y="0"/>
                      </a:lnTo>
                      <a:cubicBezTo>
                        <a:pt x="21486" y="2604"/>
                        <a:pt x="0" y="27345"/>
                        <a:pt x="0" y="55993"/>
                      </a:cubicBezTo>
                      <a:lnTo>
                        <a:pt x="0" y="96360"/>
                      </a:lnTo>
                      <a:lnTo>
                        <a:pt x="7813" y="10156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52" name="Рисунок 272">
                <a:extLst>
                  <a:ext uri="{FF2B5EF4-FFF2-40B4-BE49-F238E27FC236}">
                    <a16:creationId xmlns:a16="http://schemas.microsoft.com/office/drawing/2014/main" id="{FDEB7863-5614-FD74-E953-77EBA6C9F417}"/>
                  </a:ext>
                </a:extLst>
              </p:cNvPr>
              <p:cNvGrpSpPr/>
              <p:nvPr/>
            </p:nvGrpSpPr>
            <p:grpSpPr>
              <a:xfrm>
                <a:off x="13383386" y="9102351"/>
                <a:ext cx="266941" cy="135424"/>
                <a:chOff x="13383386" y="9102351"/>
                <a:chExt cx="266941" cy="135424"/>
              </a:xfrm>
              <a:grpFill/>
            </p:grpSpPr>
            <p:sp>
              <p:nvSpPr>
                <p:cNvPr id="283" name="Полилиния: фигура 282">
                  <a:extLst>
                    <a:ext uri="{FF2B5EF4-FFF2-40B4-BE49-F238E27FC236}">
                      <a16:creationId xmlns:a16="http://schemas.microsoft.com/office/drawing/2014/main" id="{A93845B3-2A4E-3D4E-4668-3F90B5E27C5B}"/>
                    </a:ext>
                  </a:extLst>
                </p:cNvPr>
                <p:cNvSpPr/>
                <p:nvPr/>
              </p:nvSpPr>
              <p:spPr>
                <a:xfrm>
                  <a:off x="13383386" y="9102351"/>
                  <a:ext cx="28647" cy="37762"/>
                </a:xfrm>
                <a:custGeom>
                  <a:avLst/>
                  <a:gdLst>
                    <a:gd name="connsiteX0" fmla="*/ 0 w 28647"/>
                    <a:gd name="connsiteY0" fmla="*/ 26043 h 37762"/>
                    <a:gd name="connsiteX1" fmla="*/ 9115 w 28647"/>
                    <a:gd name="connsiteY1" fmla="*/ 26043 h 37762"/>
                    <a:gd name="connsiteX2" fmla="*/ 9115 w 28647"/>
                    <a:gd name="connsiteY2" fmla="*/ 26694 h 37762"/>
                    <a:gd name="connsiteX3" fmla="*/ 10417 w 28647"/>
                    <a:gd name="connsiteY3" fmla="*/ 29299 h 37762"/>
                    <a:gd name="connsiteX4" fmla="*/ 13673 w 28647"/>
                    <a:gd name="connsiteY4" fmla="*/ 29950 h 37762"/>
                    <a:gd name="connsiteX5" fmla="*/ 16277 w 28647"/>
                    <a:gd name="connsiteY5" fmla="*/ 29950 h 37762"/>
                    <a:gd name="connsiteX6" fmla="*/ 19532 w 28647"/>
                    <a:gd name="connsiteY6" fmla="*/ 29299 h 37762"/>
                    <a:gd name="connsiteX7" fmla="*/ 20183 w 28647"/>
                    <a:gd name="connsiteY7" fmla="*/ 27345 h 37762"/>
                    <a:gd name="connsiteX8" fmla="*/ 20183 w 28647"/>
                    <a:gd name="connsiteY8" fmla="*/ 25392 h 37762"/>
                    <a:gd name="connsiteX9" fmla="*/ 19532 w 28647"/>
                    <a:gd name="connsiteY9" fmla="*/ 23439 h 37762"/>
                    <a:gd name="connsiteX10" fmla="*/ 16277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719 w 28647"/>
                    <a:gd name="connsiteY38" fmla="*/ 37763 h 37762"/>
                    <a:gd name="connsiteX39" fmla="*/ 3255 w 28647"/>
                    <a:gd name="connsiteY39" fmla="*/ 35809 h 37762"/>
                    <a:gd name="connsiteX40" fmla="*/ 651 w 28647"/>
                    <a:gd name="connsiteY40" fmla="*/ 28647 h 37762"/>
                    <a:gd name="connsiteX41" fmla="*/ 651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0" y="26043"/>
                      </a:moveTo>
                      <a:lnTo>
                        <a:pt x="9115" y="26043"/>
                      </a:lnTo>
                      <a:lnTo>
                        <a:pt x="9115" y="26694"/>
                      </a:lnTo>
                      <a:cubicBezTo>
                        <a:pt x="9115" y="27996"/>
                        <a:pt x="9766" y="29299"/>
                        <a:pt x="10417" y="29299"/>
                      </a:cubicBezTo>
                      <a:cubicBezTo>
                        <a:pt x="11068" y="29950"/>
                        <a:pt x="12370" y="29950"/>
                        <a:pt x="13673" y="29950"/>
                      </a:cubicBezTo>
                      <a:lnTo>
                        <a:pt x="16277" y="29950"/>
                      </a:lnTo>
                      <a:cubicBezTo>
                        <a:pt x="17579" y="29950"/>
                        <a:pt x="18881" y="29950"/>
                        <a:pt x="19532" y="29299"/>
                      </a:cubicBezTo>
                      <a:cubicBezTo>
                        <a:pt x="20183" y="28647"/>
                        <a:pt x="20183" y="27996"/>
                        <a:pt x="20183" y="27345"/>
                      </a:cubicBezTo>
                      <a:lnTo>
                        <a:pt x="20183" y="25392"/>
                      </a:lnTo>
                      <a:cubicBezTo>
                        <a:pt x="20183" y="24741"/>
                        <a:pt x="20183" y="24090"/>
                        <a:pt x="19532" y="23439"/>
                      </a:cubicBezTo>
                      <a:cubicBezTo>
                        <a:pt x="18881" y="22788"/>
                        <a:pt x="18230" y="22788"/>
                        <a:pt x="16277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719" y="37763"/>
                      </a:lnTo>
                      <a:cubicBezTo>
                        <a:pt x="7813" y="37763"/>
                        <a:pt x="4558" y="37111"/>
                        <a:pt x="3255" y="35809"/>
                      </a:cubicBezTo>
                      <a:cubicBezTo>
                        <a:pt x="1302" y="34507"/>
                        <a:pt x="651" y="31903"/>
                        <a:pt x="651" y="28647"/>
                      </a:cubicBezTo>
                      <a:lnTo>
                        <a:pt x="651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" name="Полилиния: фигура 283">
                  <a:extLst>
                    <a:ext uri="{FF2B5EF4-FFF2-40B4-BE49-F238E27FC236}">
                      <a16:creationId xmlns:a16="http://schemas.microsoft.com/office/drawing/2014/main" id="{66DAE875-CF5C-F913-FE7D-6D49C0E83D74}"/>
                    </a:ext>
                  </a:extLst>
                </p:cNvPr>
                <p:cNvSpPr/>
                <p:nvPr/>
              </p:nvSpPr>
              <p:spPr>
                <a:xfrm>
                  <a:off x="13416591" y="910235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3 h 37762"/>
                    <a:gd name="connsiteX9" fmla="*/ 13022 w 31251"/>
                    <a:gd name="connsiteY9" fmla="*/ 37763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766 w 31251"/>
                    <a:gd name="connsiteY13" fmla="*/ 15626 h 37762"/>
                    <a:gd name="connsiteX14" fmla="*/ 9766 w 31251"/>
                    <a:gd name="connsiteY14" fmla="*/ 22137 h 37762"/>
                    <a:gd name="connsiteX15" fmla="*/ 11068 w 31251"/>
                    <a:gd name="connsiteY15" fmla="*/ 27996 h 37762"/>
                    <a:gd name="connsiteX16" fmla="*/ 14975 w 31251"/>
                    <a:gd name="connsiteY16" fmla="*/ 29299 h 37762"/>
                    <a:gd name="connsiteX17" fmla="*/ 16928 w 31251"/>
                    <a:gd name="connsiteY17" fmla="*/ 29299 h 37762"/>
                    <a:gd name="connsiteX18" fmla="*/ 20834 w 31251"/>
                    <a:gd name="connsiteY18" fmla="*/ 27996 h 37762"/>
                    <a:gd name="connsiteX19" fmla="*/ 22137 w 31251"/>
                    <a:gd name="connsiteY19" fmla="*/ 22137 h 37762"/>
                    <a:gd name="connsiteX20" fmla="*/ 22137 w 31251"/>
                    <a:gd name="connsiteY20" fmla="*/ 15626 h 37762"/>
                    <a:gd name="connsiteX21" fmla="*/ 20834 w 31251"/>
                    <a:gd name="connsiteY21" fmla="*/ 9766 h 37762"/>
                    <a:gd name="connsiteX22" fmla="*/ 16928 w 31251"/>
                    <a:gd name="connsiteY22" fmla="*/ 8464 h 37762"/>
                    <a:gd name="connsiteX23" fmla="*/ 14975 w 31251"/>
                    <a:gd name="connsiteY23" fmla="*/ 8464 h 37762"/>
                    <a:gd name="connsiteX24" fmla="*/ 11068 w 31251"/>
                    <a:gd name="connsiteY24" fmla="*/ 9766 h 37762"/>
                    <a:gd name="connsiteX25" fmla="*/ 9766 w 31251"/>
                    <a:gd name="connsiteY25" fmla="*/ 15626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1302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3"/>
                        <a:pt x="17579" y="37763"/>
                      </a:cubicBezTo>
                      <a:lnTo>
                        <a:pt x="13022" y="37763"/>
                      </a:lnTo>
                      <a:cubicBezTo>
                        <a:pt x="8464" y="37763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766" y="15626"/>
                      </a:moveTo>
                      <a:lnTo>
                        <a:pt x="9766" y="22137"/>
                      </a:lnTo>
                      <a:cubicBezTo>
                        <a:pt x="9766" y="25392"/>
                        <a:pt x="10417" y="27345"/>
                        <a:pt x="11068" y="27996"/>
                      </a:cubicBezTo>
                      <a:cubicBezTo>
                        <a:pt x="11719" y="28647"/>
                        <a:pt x="13022" y="29299"/>
                        <a:pt x="14975" y="29299"/>
                      </a:cubicBezTo>
                      <a:lnTo>
                        <a:pt x="16928" y="29299"/>
                      </a:lnTo>
                      <a:cubicBezTo>
                        <a:pt x="18881" y="29299"/>
                        <a:pt x="20183" y="28647"/>
                        <a:pt x="20834" y="27996"/>
                      </a:cubicBezTo>
                      <a:cubicBezTo>
                        <a:pt x="21486" y="27345"/>
                        <a:pt x="22137" y="25392"/>
                        <a:pt x="22137" y="22137"/>
                      </a:cubicBezTo>
                      <a:lnTo>
                        <a:pt x="22137" y="15626"/>
                      </a:lnTo>
                      <a:cubicBezTo>
                        <a:pt x="22137" y="12370"/>
                        <a:pt x="21486" y="10417"/>
                        <a:pt x="20834" y="9766"/>
                      </a:cubicBezTo>
                      <a:cubicBezTo>
                        <a:pt x="20183" y="9115"/>
                        <a:pt x="18881" y="8464"/>
                        <a:pt x="16928" y="8464"/>
                      </a:cubicBezTo>
                      <a:lnTo>
                        <a:pt x="14975" y="8464"/>
                      </a:ln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9766" y="10417"/>
                        <a:pt x="9766" y="12370"/>
                        <a:pt x="9766" y="1562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7" name="Полилиния: фигура 286">
                  <a:extLst>
                    <a:ext uri="{FF2B5EF4-FFF2-40B4-BE49-F238E27FC236}">
                      <a16:creationId xmlns:a16="http://schemas.microsoft.com/office/drawing/2014/main" id="{B92079E8-A57D-C3F9-99D1-B3F68D49A8A9}"/>
                    </a:ext>
                  </a:extLst>
                </p:cNvPr>
                <p:cNvSpPr/>
                <p:nvPr/>
              </p:nvSpPr>
              <p:spPr>
                <a:xfrm>
                  <a:off x="13451098" y="9102351"/>
                  <a:ext cx="28647" cy="37762"/>
                </a:xfrm>
                <a:custGeom>
                  <a:avLst/>
                  <a:gdLst>
                    <a:gd name="connsiteX0" fmla="*/ 651 w 28647"/>
                    <a:gd name="connsiteY0" fmla="*/ 26043 h 37762"/>
                    <a:gd name="connsiteX1" fmla="*/ 9766 w 28647"/>
                    <a:gd name="connsiteY1" fmla="*/ 26043 h 37762"/>
                    <a:gd name="connsiteX2" fmla="*/ 9766 w 28647"/>
                    <a:gd name="connsiteY2" fmla="*/ 26694 h 37762"/>
                    <a:gd name="connsiteX3" fmla="*/ 11068 w 28647"/>
                    <a:gd name="connsiteY3" fmla="*/ 29299 h 37762"/>
                    <a:gd name="connsiteX4" fmla="*/ 14324 w 28647"/>
                    <a:gd name="connsiteY4" fmla="*/ 29950 h 37762"/>
                    <a:gd name="connsiteX5" fmla="*/ 16928 w 28647"/>
                    <a:gd name="connsiteY5" fmla="*/ 29950 h 37762"/>
                    <a:gd name="connsiteX6" fmla="*/ 20183 w 28647"/>
                    <a:gd name="connsiteY6" fmla="*/ 29299 h 37762"/>
                    <a:gd name="connsiteX7" fmla="*/ 20834 w 28647"/>
                    <a:gd name="connsiteY7" fmla="*/ 27345 h 37762"/>
                    <a:gd name="connsiteX8" fmla="*/ 20834 w 28647"/>
                    <a:gd name="connsiteY8" fmla="*/ 25392 h 37762"/>
                    <a:gd name="connsiteX9" fmla="*/ 20183 w 28647"/>
                    <a:gd name="connsiteY9" fmla="*/ 23439 h 37762"/>
                    <a:gd name="connsiteX10" fmla="*/ 16928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068 w 28647"/>
                    <a:gd name="connsiteY38" fmla="*/ 37763 h 37762"/>
                    <a:gd name="connsiteX39" fmla="*/ 2604 w 28647"/>
                    <a:gd name="connsiteY39" fmla="*/ 35809 h 37762"/>
                    <a:gd name="connsiteX40" fmla="*/ 0 w 28647"/>
                    <a:gd name="connsiteY40" fmla="*/ 28647 h 37762"/>
                    <a:gd name="connsiteX41" fmla="*/ 0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651" y="26043"/>
                      </a:moveTo>
                      <a:lnTo>
                        <a:pt x="9766" y="26043"/>
                      </a:lnTo>
                      <a:lnTo>
                        <a:pt x="9766" y="26694"/>
                      </a:lnTo>
                      <a:cubicBezTo>
                        <a:pt x="9766" y="27996"/>
                        <a:pt x="10417" y="29299"/>
                        <a:pt x="11068" y="29299"/>
                      </a:cubicBezTo>
                      <a:cubicBezTo>
                        <a:pt x="11719" y="29950"/>
                        <a:pt x="13022" y="29950"/>
                        <a:pt x="14324" y="29950"/>
                      </a:cubicBezTo>
                      <a:lnTo>
                        <a:pt x="16928" y="29950"/>
                      </a:lnTo>
                      <a:cubicBezTo>
                        <a:pt x="18230" y="29950"/>
                        <a:pt x="19532" y="29950"/>
                        <a:pt x="20183" y="29299"/>
                      </a:cubicBezTo>
                      <a:cubicBezTo>
                        <a:pt x="20834" y="28647"/>
                        <a:pt x="20834" y="27996"/>
                        <a:pt x="20834" y="27345"/>
                      </a:cubicBezTo>
                      <a:lnTo>
                        <a:pt x="20834" y="25392"/>
                      </a:lnTo>
                      <a:cubicBezTo>
                        <a:pt x="20834" y="24741"/>
                        <a:pt x="20834" y="24090"/>
                        <a:pt x="20183" y="23439"/>
                      </a:cubicBezTo>
                      <a:cubicBezTo>
                        <a:pt x="19532" y="22788"/>
                        <a:pt x="18881" y="22788"/>
                        <a:pt x="16928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068" y="37763"/>
                      </a:lnTo>
                      <a:cubicBezTo>
                        <a:pt x="7162" y="37763"/>
                        <a:pt x="3906" y="37111"/>
                        <a:pt x="2604" y="35809"/>
                      </a:cubicBezTo>
                      <a:cubicBezTo>
                        <a:pt x="651" y="34507"/>
                        <a:pt x="0" y="31903"/>
                        <a:pt x="0" y="28647"/>
                      </a:cubicBezTo>
                      <a:lnTo>
                        <a:pt x="0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" name="Полилиния: фигура 287">
                  <a:extLst>
                    <a:ext uri="{FF2B5EF4-FFF2-40B4-BE49-F238E27FC236}">
                      <a16:creationId xmlns:a16="http://schemas.microsoft.com/office/drawing/2014/main" id="{146404F1-EB93-37B1-2D34-75EB9A5DF153}"/>
                    </a:ext>
                  </a:extLst>
                </p:cNvPr>
                <p:cNvSpPr/>
                <p:nvPr/>
              </p:nvSpPr>
              <p:spPr>
                <a:xfrm>
                  <a:off x="13483652" y="9102351"/>
                  <a:ext cx="26694" cy="37762"/>
                </a:xfrm>
                <a:custGeom>
                  <a:avLst/>
                  <a:gdLst>
                    <a:gd name="connsiteX0" fmla="*/ 9115 w 26694"/>
                    <a:gd name="connsiteY0" fmla="*/ 37763 h 37762"/>
                    <a:gd name="connsiteX1" fmla="*/ 9115 w 26694"/>
                    <a:gd name="connsiteY1" fmla="*/ 8464 h 37762"/>
                    <a:gd name="connsiteX2" fmla="*/ 0 w 26694"/>
                    <a:gd name="connsiteY2" fmla="*/ 8464 h 37762"/>
                    <a:gd name="connsiteX3" fmla="*/ 0 w 26694"/>
                    <a:gd name="connsiteY3" fmla="*/ 0 h 37762"/>
                    <a:gd name="connsiteX4" fmla="*/ 26694 w 26694"/>
                    <a:gd name="connsiteY4" fmla="*/ 0 h 37762"/>
                    <a:gd name="connsiteX5" fmla="*/ 26694 w 26694"/>
                    <a:gd name="connsiteY5" fmla="*/ 8464 h 37762"/>
                    <a:gd name="connsiteX6" fmla="*/ 17579 w 26694"/>
                    <a:gd name="connsiteY6" fmla="*/ 8464 h 37762"/>
                    <a:gd name="connsiteX7" fmla="*/ 17579 w 26694"/>
                    <a:gd name="connsiteY7" fmla="*/ 37763 h 37762"/>
                    <a:gd name="connsiteX8" fmla="*/ 9115 w 26694"/>
                    <a:gd name="connsiteY8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694" h="37762">
                      <a:moveTo>
                        <a:pt x="9115" y="37763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6694" y="0"/>
                      </a:lnTo>
                      <a:lnTo>
                        <a:pt x="26694" y="8464"/>
                      </a:lnTo>
                      <a:lnTo>
                        <a:pt x="17579" y="8464"/>
                      </a:lnTo>
                      <a:lnTo>
                        <a:pt x="17579" y="37763"/>
                      </a:lnTo>
                      <a:lnTo>
                        <a:pt x="9115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" name="Полилиния: фигура 288">
                  <a:extLst>
                    <a:ext uri="{FF2B5EF4-FFF2-40B4-BE49-F238E27FC236}">
                      <a16:creationId xmlns:a16="http://schemas.microsoft.com/office/drawing/2014/main" id="{8E196AB3-73D5-3B32-D32B-115025C0BAF5}"/>
                    </a:ext>
                  </a:extLst>
                </p:cNvPr>
                <p:cNvSpPr/>
                <p:nvPr/>
              </p:nvSpPr>
              <p:spPr>
                <a:xfrm>
                  <a:off x="13508393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3439 w 33855"/>
                    <a:gd name="connsiteY4" fmla="*/ 37763 h 37762"/>
                    <a:gd name="connsiteX5" fmla="*/ 22137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3 h 37762"/>
                    <a:gd name="connsiteX8" fmla="*/ 0 w 33855"/>
                    <a:gd name="connsiteY8" fmla="*/ 37763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6928 w 33855"/>
                    <a:gd name="connsiteY11" fmla="*/ 7813 h 37762"/>
                    <a:gd name="connsiteX12" fmla="*/ 16277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3439" y="37763"/>
                      </a:lnTo>
                      <a:lnTo>
                        <a:pt x="22137" y="31252"/>
                      </a:lnTo>
                      <a:lnTo>
                        <a:pt x="11068" y="31252"/>
                      </a:lnTo>
                      <a:lnTo>
                        <a:pt x="9766" y="37763"/>
                      </a:lnTo>
                      <a:lnTo>
                        <a:pt x="0" y="37763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6928" y="7813"/>
                      </a:lnTo>
                      <a:lnTo>
                        <a:pt x="16277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" name="Полилиния: фигура 289">
                  <a:extLst>
                    <a:ext uri="{FF2B5EF4-FFF2-40B4-BE49-F238E27FC236}">
                      <a16:creationId xmlns:a16="http://schemas.microsoft.com/office/drawing/2014/main" id="{B941AD9B-AEF8-0F2D-A0E9-835FD325B5D7}"/>
                    </a:ext>
                  </a:extLst>
                </p:cNvPr>
                <p:cNvSpPr/>
                <p:nvPr/>
              </p:nvSpPr>
              <p:spPr>
                <a:xfrm>
                  <a:off x="13546155" y="910235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3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3 h 37762"/>
                    <a:gd name="connsiteX7" fmla="*/ 19532 w 33204"/>
                    <a:gd name="connsiteY7" fmla="*/ 37763 h 37762"/>
                    <a:gd name="connsiteX8" fmla="*/ 9115 w 33204"/>
                    <a:gd name="connsiteY8" fmla="*/ 9766 h 37762"/>
                    <a:gd name="connsiteX9" fmla="*/ 9115 w 33204"/>
                    <a:gd name="connsiteY9" fmla="*/ 37763 h 37762"/>
                    <a:gd name="connsiteX10" fmla="*/ 0 w 33204"/>
                    <a:gd name="connsiteY10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3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3"/>
                      </a:lnTo>
                      <a:lnTo>
                        <a:pt x="19532" y="37763"/>
                      </a:lnTo>
                      <a:lnTo>
                        <a:pt x="9115" y="9766"/>
                      </a:lnTo>
                      <a:lnTo>
                        <a:pt x="9115" y="37763"/>
                      </a:lnTo>
                      <a:lnTo>
                        <a:pt x="0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" name="Полилиния: фигура 290">
                  <a:extLst>
                    <a:ext uri="{FF2B5EF4-FFF2-40B4-BE49-F238E27FC236}">
                      <a16:creationId xmlns:a16="http://schemas.microsoft.com/office/drawing/2014/main" id="{F8384C1B-3F30-D68D-07C2-F743B3067760}"/>
                    </a:ext>
                  </a:extLst>
                </p:cNvPr>
                <p:cNvSpPr/>
                <p:nvPr/>
              </p:nvSpPr>
              <p:spPr>
                <a:xfrm>
                  <a:off x="13585220" y="9102351"/>
                  <a:ext cx="27996" cy="37762"/>
                </a:xfrm>
                <a:custGeom>
                  <a:avLst/>
                  <a:gdLst>
                    <a:gd name="connsiteX0" fmla="*/ 0 w 27996"/>
                    <a:gd name="connsiteY0" fmla="*/ 37763 h 37762"/>
                    <a:gd name="connsiteX1" fmla="*/ 0 w 27996"/>
                    <a:gd name="connsiteY1" fmla="*/ 28647 h 37762"/>
                    <a:gd name="connsiteX2" fmla="*/ 16277 w 27996"/>
                    <a:gd name="connsiteY2" fmla="*/ 8464 h 37762"/>
                    <a:gd name="connsiteX3" fmla="*/ 651 w 27996"/>
                    <a:gd name="connsiteY3" fmla="*/ 8464 h 37762"/>
                    <a:gd name="connsiteX4" fmla="*/ 651 w 27996"/>
                    <a:gd name="connsiteY4" fmla="*/ 0 h 37762"/>
                    <a:gd name="connsiteX5" fmla="*/ 27996 w 27996"/>
                    <a:gd name="connsiteY5" fmla="*/ 0 h 37762"/>
                    <a:gd name="connsiteX6" fmla="*/ 27996 w 27996"/>
                    <a:gd name="connsiteY6" fmla="*/ 9115 h 37762"/>
                    <a:gd name="connsiteX7" fmla="*/ 11719 w 27996"/>
                    <a:gd name="connsiteY7" fmla="*/ 28647 h 37762"/>
                    <a:gd name="connsiteX8" fmla="*/ 27996 w 27996"/>
                    <a:gd name="connsiteY8" fmla="*/ 28647 h 37762"/>
                    <a:gd name="connsiteX9" fmla="*/ 27996 w 27996"/>
                    <a:gd name="connsiteY9" fmla="*/ 37111 h 37762"/>
                    <a:gd name="connsiteX10" fmla="*/ 0 w 27996"/>
                    <a:gd name="connsiteY10" fmla="*/ 37111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996" h="37762">
                      <a:moveTo>
                        <a:pt x="0" y="37763"/>
                      </a:moveTo>
                      <a:lnTo>
                        <a:pt x="0" y="28647"/>
                      </a:lnTo>
                      <a:lnTo>
                        <a:pt x="16277" y="8464"/>
                      </a:lnTo>
                      <a:lnTo>
                        <a:pt x="651" y="8464"/>
                      </a:lnTo>
                      <a:lnTo>
                        <a:pt x="651" y="0"/>
                      </a:lnTo>
                      <a:lnTo>
                        <a:pt x="27996" y="0"/>
                      </a:lnTo>
                      <a:lnTo>
                        <a:pt x="27996" y="9115"/>
                      </a:lnTo>
                      <a:lnTo>
                        <a:pt x="11719" y="28647"/>
                      </a:lnTo>
                      <a:lnTo>
                        <a:pt x="27996" y="28647"/>
                      </a:lnTo>
                      <a:lnTo>
                        <a:pt x="27996" y="37111"/>
                      </a:lnTo>
                      <a:lnTo>
                        <a:pt x="0" y="3711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2" name="Полилиния: фигура 291">
                  <a:extLst>
                    <a:ext uri="{FF2B5EF4-FFF2-40B4-BE49-F238E27FC236}">
                      <a16:creationId xmlns:a16="http://schemas.microsoft.com/office/drawing/2014/main" id="{74CB6CEC-A519-45AF-FB3F-55B69B62E523}"/>
                    </a:ext>
                  </a:extLst>
                </p:cNvPr>
                <p:cNvSpPr/>
                <p:nvPr/>
              </p:nvSpPr>
              <p:spPr>
                <a:xfrm>
                  <a:off x="13616472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4090 w 33855"/>
                    <a:gd name="connsiteY4" fmla="*/ 37763 h 37762"/>
                    <a:gd name="connsiteX5" fmla="*/ 22788 w 33855"/>
                    <a:gd name="connsiteY5" fmla="*/ 31252 h 37762"/>
                    <a:gd name="connsiteX6" fmla="*/ 11719 w 33855"/>
                    <a:gd name="connsiteY6" fmla="*/ 31252 h 37762"/>
                    <a:gd name="connsiteX7" fmla="*/ 10417 w 33855"/>
                    <a:gd name="connsiteY7" fmla="*/ 37763 h 37762"/>
                    <a:gd name="connsiteX8" fmla="*/ 0 w 33855"/>
                    <a:gd name="connsiteY8" fmla="*/ 37763 h 37762"/>
                    <a:gd name="connsiteX9" fmla="*/ 13673 w 33855"/>
                    <a:gd name="connsiteY9" fmla="*/ 23439 h 37762"/>
                    <a:gd name="connsiteX10" fmla="*/ 21486 w 33855"/>
                    <a:gd name="connsiteY10" fmla="*/ 23439 h 37762"/>
                    <a:gd name="connsiteX11" fmla="*/ 18230 w 33855"/>
                    <a:gd name="connsiteY11" fmla="*/ 7813 h 37762"/>
                    <a:gd name="connsiteX12" fmla="*/ 17579 w 33855"/>
                    <a:gd name="connsiteY12" fmla="*/ 7813 h 37762"/>
                    <a:gd name="connsiteX13" fmla="*/ 13673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4090" y="37763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3"/>
                      </a:lnTo>
                      <a:lnTo>
                        <a:pt x="0" y="37763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" name="Полилиния: фигура 292">
                  <a:extLst>
                    <a:ext uri="{FF2B5EF4-FFF2-40B4-BE49-F238E27FC236}">
                      <a16:creationId xmlns:a16="http://schemas.microsoft.com/office/drawing/2014/main" id="{99D58F98-7AAD-8FFE-287C-91D5C4232648}"/>
                    </a:ext>
                  </a:extLst>
                </p:cNvPr>
                <p:cNvSpPr/>
                <p:nvPr/>
              </p:nvSpPr>
              <p:spPr>
                <a:xfrm>
                  <a:off x="13384037" y="915053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2 h 37762"/>
                    <a:gd name="connsiteX9" fmla="*/ 13022 w 31251"/>
                    <a:gd name="connsiteY9" fmla="*/ 37762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115 w 31251"/>
                    <a:gd name="connsiteY13" fmla="*/ 16277 h 37762"/>
                    <a:gd name="connsiteX14" fmla="*/ 9115 w 31251"/>
                    <a:gd name="connsiteY14" fmla="*/ 22788 h 37762"/>
                    <a:gd name="connsiteX15" fmla="*/ 10417 w 31251"/>
                    <a:gd name="connsiteY15" fmla="*/ 28647 h 37762"/>
                    <a:gd name="connsiteX16" fmla="*/ 14324 w 31251"/>
                    <a:gd name="connsiteY16" fmla="*/ 29950 h 37762"/>
                    <a:gd name="connsiteX17" fmla="*/ 16277 w 31251"/>
                    <a:gd name="connsiteY17" fmla="*/ 29950 h 37762"/>
                    <a:gd name="connsiteX18" fmla="*/ 20183 w 31251"/>
                    <a:gd name="connsiteY18" fmla="*/ 28647 h 37762"/>
                    <a:gd name="connsiteX19" fmla="*/ 21486 w 31251"/>
                    <a:gd name="connsiteY19" fmla="*/ 22788 h 37762"/>
                    <a:gd name="connsiteX20" fmla="*/ 21486 w 31251"/>
                    <a:gd name="connsiteY20" fmla="*/ 16277 h 37762"/>
                    <a:gd name="connsiteX21" fmla="*/ 20183 w 31251"/>
                    <a:gd name="connsiteY21" fmla="*/ 10417 h 37762"/>
                    <a:gd name="connsiteX22" fmla="*/ 16277 w 31251"/>
                    <a:gd name="connsiteY22" fmla="*/ 9115 h 37762"/>
                    <a:gd name="connsiteX23" fmla="*/ 14324 w 31251"/>
                    <a:gd name="connsiteY23" fmla="*/ 9115 h 37762"/>
                    <a:gd name="connsiteX24" fmla="*/ 10417 w 31251"/>
                    <a:gd name="connsiteY24" fmla="*/ 10417 h 37762"/>
                    <a:gd name="connsiteX25" fmla="*/ 9115 w 31251"/>
                    <a:gd name="connsiteY25" fmla="*/ 16277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651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2"/>
                        <a:pt x="17579" y="37762"/>
                      </a:cubicBezTo>
                      <a:lnTo>
                        <a:pt x="13022" y="37762"/>
                      </a:lnTo>
                      <a:cubicBezTo>
                        <a:pt x="8464" y="37762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115" y="16277"/>
                      </a:moveTo>
                      <a:lnTo>
                        <a:pt x="9115" y="22788"/>
                      </a:lnTo>
                      <a:cubicBezTo>
                        <a:pt x="9115" y="26043"/>
                        <a:pt x="9766" y="27996"/>
                        <a:pt x="10417" y="28647"/>
                      </a:cubicBezTo>
                      <a:cubicBezTo>
                        <a:pt x="11068" y="29299"/>
                        <a:pt x="12370" y="29950"/>
                        <a:pt x="14324" y="29950"/>
                      </a:cubicBezTo>
                      <a:lnTo>
                        <a:pt x="16277" y="29950"/>
                      </a:lnTo>
                      <a:cubicBezTo>
                        <a:pt x="18230" y="29950"/>
                        <a:pt x="19532" y="29299"/>
                        <a:pt x="20183" y="28647"/>
                      </a:cubicBezTo>
                      <a:cubicBezTo>
                        <a:pt x="20834" y="27996"/>
                        <a:pt x="21486" y="26043"/>
                        <a:pt x="21486" y="22788"/>
                      </a:cubicBezTo>
                      <a:lnTo>
                        <a:pt x="21486" y="16277"/>
                      </a:lnTo>
                      <a:cubicBezTo>
                        <a:pt x="21486" y="13022"/>
                        <a:pt x="20834" y="11068"/>
                        <a:pt x="20183" y="10417"/>
                      </a:cubicBezTo>
                      <a:cubicBezTo>
                        <a:pt x="19532" y="9766"/>
                        <a:pt x="18230" y="9115"/>
                        <a:pt x="16277" y="9115"/>
                      </a:cubicBezTo>
                      <a:lnTo>
                        <a:pt x="14324" y="9115"/>
                      </a:lnTo>
                      <a:cubicBezTo>
                        <a:pt x="12370" y="9115"/>
                        <a:pt x="11068" y="9766"/>
                        <a:pt x="10417" y="10417"/>
                      </a:cubicBezTo>
                      <a:cubicBezTo>
                        <a:pt x="9766" y="11068"/>
                        <a:pt x="9115" y="13022"/>
                        <a:pt x="9115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" name="Полилиния: фигура 293">
                  <a:extLst>
                    <a:ext uri="{FF2B5EF4-FFF2-40B4-BE49-F238E27FC236}">
                      <a16:creationId xmlns:a16="http://schemas.microsoft.com/office/drawing/2014/main" id="{4C5904A3-0C92-6110-3AAB-C59E8E0C86F6}"/>
                    </a:ext>
                  </a:extLst>
                </p:cNvPr>
                <p:cNvSpPr/>
                <p:nvPr/>
              </p:nvSpPr>
              <p:spPr>
                <a:xfrm>
                  <a:off x="13420497" y="9150531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" name="Полилиния: фигура 294">
                  <a:extLst>
                    <a:ext uri="{FF2B5EF4-FFF2-40B4-BE49-F238E27FC236}">
                      <a16:creationId xmlns:a16="http://schemas.microsoft.com/office/drawing/2014/main" id="{73719D3B-BA3A-ABEC-FF1C-A18606513A84}"/>
                    </a:ext>
                  </a:extLst>
                </p:cNvPr>
                <p:cNvSpPr/>
                <p:nvPr/>
              </p:nvSpPr>
              <p:spPr>
                <a:xfrm>
                  <a:off x="13452400" y="9150531"/>
                  <a:ext cx="31902" cy="39064"/>
                </a:xfrm>
                <a:custGeom>
                  <a:avLst/>
                  <a:gdLst>
                    <a:gd name="connsiteX0" fmla="*/ 31903 w 31902"/>
                    <a:gd name="connsiteY0" fmla="*/ 12370 h 39064"/>
                    <a:gd name="connsiteX1" fmla="*/ 22788 w 31902"/>
                    <a:gd name="connsiteY1" fmla="*/ 12370 h 39064"/>
                    <a:gd name="connsiteX2" fmla="*/ 21486 w 31902"/>
                    <a:gd name="connsiteY2" fmla="*/ 9766 h 39064"/>
                    <a:gd name="connsiteX3" fmla="*/ 17579 w 31902"/>
                    <a:gd name="connsiteY3" fmla="*/ 9115 h 39064"/>
                    <a:gd name="connsiteX4" fmla="*/ 14975 w 31902"/>
                    <a:gd name="connsiteY4" fmla="*/ 9115 h 39064"/>
                    <a:gd name="connsiteX5" fmla="*/ 11068 w 31902"/>
                    <a:gd name="connsiteY5" fmla="*/ 10417 h 39064"/>
                    <a:gd name="connsiteX6" fmla="*/ 9766 w 31902"/>
                    <a:gd name="connsiteY6" fmla="*/ 16277 h 39064"/>
                    <a:gd name="connsiteX7" fmla="*/ 9766 w 31902"/>
                    <a:gd name="connsiteY7" fmla="*/ 22788 h 39064"/>
                    <a:gd name="connsiteX8" fmla="*/ 11068 w 31902"/>
                    <a:gd name="connsiteY8" fmla="*/ 28647 h 39064"/>
                    <a:gd name="connsiteX9" fmla="*/ 14975 w 31902"/>
                    <a:gd name="connsiteY9" fmla="*/ 29950 h 39064"/>
                    <a:gd name="connsiteX10" fmla="*/ 17579 w 31902"/>
                    <a:gd name="connsiteY10" fmla="*/ 29950 h 39064"/>
                    <a:gd name="connsiteX11" fmla="*/ 21486 w 31902"/>
                    <a:gd name="connsiteY11" fmla="*/ 29299 h 39064"/>
                    <a:gd name="connsiteX12" fmla="*/ 22788 w 31902"/>
                    <a:gd name="connsiteY12" fmla="*/ 26694 h 39064"/>
                    <a:gd name="connsiteX13" fmla="*/ 22788 w 31902"/>
                    <a:gd name="connsiteY13" fmla="*/ 25392 h 39064"/>
                    <a:gd name="connsiteX14" fmla="*/ 17579 w 31902"/>
                    <a:gd name="connsiteY14" fmla="*/ 25392 h 39064"/>
                    <a:gd name="connsiteX15" fmla="*/ 17579 w 31902"/>
                    <a:gd name="connsiteY15" fmla="*/ 18230 h 39064"/>
                    <a:gd name="connsiteX16" fmla="*/ 31903 w 31902"/>
                    <a:gd name="connsiteY16" fmla="*/ 18230 h 39064"/>
                    <a:gd name="connsiteX17" fmla="*/ 31903 w 31902"/>
                    <a:gd name="connsiteY17" fmla="*/ 24741 h 39064"/>
                    <a:gd name="connsiteX18" fmla="*/ 28647 w 31902"/>
                    <a:gd name="connsiteY18" fmla="*/ 35809 h 39064"/>
                    <a:gd name="connsiteX19" fmla="*/ 18881 w 31902"/>
                    <a:gd name="connsiteY19" fmla="*/ 39065 h 39064"/>
                    <a:gd name="connsiteX20" fmla="*/ 12370 w 31902"/>
                    <a:gd name="connsiteY20" fmla="*/ 39065 h 39064"/>
                    <a:gd name="connsiteX21" fmla="*/ 3255 w 31902"/>
                    <a:gd name="connsiteY21" fmla="*/ 35158 h 39064"/>
                    <a:gd name="connsiteX22" fmla="*/ 0 w 31902"/>
                    <a:gd name="connsiteY22" fmla="*/ 23439 h 39064"/>
                    <a:gd name="connsiteX23" fmla="*/ 0 w 31902"/>
                    <a:gd name="connsiteY23" fmla="*/ 16928 h 39064"/>
                    <a:gd name="connsiteX24" fmla="*/ 3255 w 31902"/>
                    <a:gd name="connsiteY24" fmla="*/ 3906 h 39064"/>
                    <a:gd name="connsiteX25" fmla="*/ 13022 w 31902"/>
                    <a:gd name="connsiteY25" fmla="*/ 0 h 39064"/>
                    <a:gd name="connsiteX26" fmla="*/ 18230 w 31902"/>
                    <a:gd name="connsiteY26" fmla="*/ 0 h 39064"/>
                    <a:gd name="connsiteX27" fmla="*/ 27345 w 31902"/>
                    <a:gd name="connsiteY27" fmla="*/ 3255 h 39064"/>
                    <a:gd name="connsiteX28" fmla="*/ 30601 w 31902"/>
                    <a:gd name="connsiteY28" fmla="*/ 11068 h 39064"/>
                    <a:gd name="connsiteX29" fmla="*/ 30601 w 31902"/>
                    <a:gd name="connsiteY29" fmla="*/ 12370 h 39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1902" h="39064">
                      <a:moveTo>
                        <a:pt x="31903" y="12370"/>
                      </a:moveTo>
                      <a:lnTo>
                        <a:pt x="22788" y="12370"/>
                      </a:lnTo>
                      <a:cubicBezTo>
                        <a:pt x="22788" y="11068"/>
                        <a:pt x="22137" y="10417"/>
                        <a:pt x="21486" y="9766"/>
                      </a:cubicBezTo>
                      <a:cubicBezTo>
                        <a:pt x="20834" y="9115"/>
                        <a:pt x="19532" y="9115"/>
                        <a:pt x="17579" y="9115"/>
                      </a:cubicBezTo>
                      <a:lnTo>
                        <a:pt x="14975" y="9115"/>
                      </a:lnTo>
                      <a:cubicBezTo>
                        <a:pt x="13022" y="9115"/>
                        <a:pt x="11719" y="9766"/>
                        <a:pt x="11068" y="10417"/>
                      </a:cubicBezTo>
                      <a:cubicBezTo>
                        <a:pt x="10417" y="11068"/>
                        <a:pt x="9766" y="13022"/>
                        <a:pt x="9766" y="16277"/>
                      </a:cubicBezTo>
                      <a:lnTo>
                        <a:pt x="9766" y="22788"/>
                      </a:lnTo>
                      <a:cubicBezTo>
                        <a:pt x="9766" y="26043"/>
                        <a:pt x="10417" y="27996"/>
                        <a:pt x="11068" y="28647"/>
                      </a:cubicBezTo>
                      <a:cubicBezTo>
                        <a:pt x="11719" y="29299"/>
                        <a:pt x="13022" y="29950"/>
                        <a:pt x="14975" y="29950"/>
                      </a:cubicBezTo>
                      <a:lnTo>
                        <a:pt x="17579" y="29950"/>
                      </a:lnTo>
                      <a:cubicBezTo>
                        <a:pt x="19532" y="29950"/>
                        <a:pt x="20834" y="29950"/>
                        <a:pt x="21486" y="29299"/>
                      </a:cubicBezTo>
                      <a:cubicBezTo>
                        <a:pt x="22137" y="28647"/>
                        <a:pt x="22788" y="27996"/>
                        <a:pt x="22788" y="26694"/>
                      </a:cubicBezTo>
                      <a:lnTo>
                        <a:pt x="22788" y="25392"/>
                      </a:lnTo>
                      <a:lnTo>
                        <a:pt x="17579" y="25392"/>
                      </a:lnTo>
                      <a:lnTo>
                        <a:pt x="17579" y="18230"/>
                      </a:lnTo>
                      <a:lnTo>
                        <a:pt x="31903" y="18230"/>
                      </a:lnTo>
                      <a:lnTo>
                        <a:pt x="31903" y="24741"/>
                      </a:lnTo>
                      <a:cubicBezTo>
                        <a:pt x="31903" y="29950"/>
                        <a:pt x="30601" y="33856"/>
                        <a:pt x="28647" y="35809"/>
                      </a:cubicBezTo>
                      <a:cubicBezTo>
                        <a:pt x="26694" y="38414"/>
                        <a:pt x="23439" y="39065"/>
                        <a:pt x="18881" y="39065"/>
                      </a:cubicBezTo>
                      <a:lnTo>
                        <a:pt x="12370" y="39065"/>
                      </a:lnTo>
                      <a:cubicBezTo>
                        <a:pt x="8464" y="39065"/>
                        <a:pt x="5860" y="37762"/>
                        <a:pt x="3255" y="35158"/>
                      </a:cubicBezTo>
                      <a:cubicBezTo>
                        <a:pt x="1302" y="32554"/>
                        <a:pt x="0" y="28647"/>
                        <a:pt x="0" y="23439"/>
                      </a:cubicBezTo>
                      <a:lnTo>
                        <a:pt x="0" y="16928"/>
                      </a:lnTo>
                      <a:cubicBezTo>
                        <a:pt x="0" y="11068"/>
                        <a:pt x="1302" y="6511"/>
                        <a:pt x="3255" y="3906"/>
                      </a:cubicBezTo>
                      <a:cubicBezTo>
                        <a:pt x="5209" y="1302"/>
                        <a:pt x="8464" y="0"/>
                        <a:pt x="13022" y="0"/>
                      </a:cubicBezTo>
                      <a:lnTo>
                        <a:pt x="18230" y="0"/>
                      </a:lnTo>
                      <a:cubicBezTo>
                        <a:pt x="22137" y="0"/>
                        <a:pt x="24741" y="1302"/>
                        <a:pt x="27345" y="3255"/>
                      </a:cubicBezTo>
                      <a:cubicBezTo>
                        <a:pt x="29950" y="5209"/>
                        <a:pt x="30601" y="7813"/>
                        <a:pt x="30601" y="11068"/>
                      </a:cubicBezTo>
                      <a:lnTo>
                        <a:pt x="30601" y="1237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" name="Полилиния: фигура 295">
                  <a:extLst>
                    <a:ext uri="{FF2B5EF4-FFF2-40B4-BE49-F238E27FC236}">
                      <a16:creationId xmlns:a16="http://schemas.microsoft.com/office/drawing/2014/main" id="{A51BF00A-3A78-E17B-1662-011244DC293B}"/>
                    </a:ext>
                  </a:extLst>
                </p:cNvPr>
                <p:cNvSpPr/>
                <p:nvPr/>
              </p:nvSpPr>
              <p:spPr>
                <a:xfrm>
                  <a:off x="13486907" y="9150531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022 w 33856"/>
                    <a:gd name="connsiteY9" fmla="*/ 23439 h 37762"/>
                    <a:gd name="connsiteX10" fmla="*/ 20834 w 33856"/>
                    <a:gd name="connsiteY10" fmla="*/ 23439 h 37762"/>
                    <a:gd name="connsiteX11" fmla="*/ 17579 w 33856"/>
                    <a:gd name="connsiteY11" fmla="*/ 7813 h 37762"/>
                    <a:gd name="connsiteX12" fmla="*/ 16928 w 33856"/>
                    <a:gd name="connsiteY12" fmla="*/ 7813 h 37762"/>
                    <a:gd name="connsiteX13" fmla="*/ 13022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7" name="Полилиния: фигура 296">
                  <a:extLst>
                    <a:ext uri="{FF2B5EF4-FFF2-40B4-BE49-F238E27FC236}">
                      <a16:creationId xmlns:a16="http://schemas.microsoft.com/office/drawing/2014/main" id="{1213F740-557E-5EDB-082E-27DFFFCEBB4E}"/>
                    </a:ext>
                  </a:extLst>
                </p:cNvPr>
                <p:cNvSpPr/>
                <p:nvPr/>
              </p:nvSpPr>
              <p:spPr>
                <a:xfrm>
                  <a:off x="13524670" y="915053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" name="Полилиния: фигура 297">
                  <a:extLst>
                    <a:ext uri="{FF2B5EF4-FFF2-40B4-BE49-F238E27FC236}">
                      <a16:creationId xmlns:a16="http://schemas.microsoft.com/office/drawing/2014/main" id="{785D9B9F-13EE-9966-8214-004BE3B2982F}"/>
                    </a:ext>
                  </a:extLst>
                </p:cNvPr>
                <p:cNvSpPr/>
                <p:nvPr/>
              </p:nvSpPr>
              <p:spPr>
                <a:xfrm>
                  <a:off x="13565037" y="9150531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" name="Полилиния: фигура 298">
                  <a:extLst>
                    <a:ext uri="{FF2B5EF4-FFF2-40B4-BE49-F238E27FC236}">
                      <a16:creationId xmlns:a16="http://schemas.microsoft.com/office/drawing/2014/main" id="{C9A4AC2E-64C8-E874-2988-301E5A33A37C}"/>
                    </a:ext>
                  </a:extLst>
                </p:cNvPr>
                <p:cNvSpPr/>
                <p:nvPr/>
              </p:nvSpPr>
              <p:spPr>
                <a:xfrm>
                  <a:off x="13579360" y="9151182"/>
                  <a:ext cx="29949" cy="37762"/>
                </a:xfrm>
                <a:custGeom>
                  <a:avLst/>
                  <a:gdLst>
                    <a:gd name="connsiteX0" fmla="*/ 29950 w 29949"/>
                    <a:gd name="connsiteY0" fmla="*/ 22788 h 37762"/>
                    <a:gd name="connsiteX1" fmla="*/ 29950 w 29949"/>
                    <a:gd name="connsiteY1" fmla="*/ 24090 h 37762"/>
                    <a:gd name="connsiteX2" fmla="*/ 26694 w 29949"/>
                    <a:gd name="connsiteY2" fmla="*/ 34507 h 37762"/>
                    <a:gd name="connsiteX3" fmla="*/ 16928 w 29949"/>
                    <a:gd name="connsiteY3" fmla="*/ 37763 h 37762"/>
                    <a:gd name="connsiteX4" fmla="*/ 13673 w 29949"/>
                    <a:gd name="connsiteY4" fmla="*/ 37763 h 37762"/>
                    <a:gd name="connsiteX5" fmla="*/ 3255 w 29949"/>
                    <a:gd name="connsiteY5" fmla="*/ 34507 h 37762"/>
                    <a:gd name="connsiteX6" fmla="*/ 0 w 29949"/>
                    <a:gd name="connsiteY6" fmla="*/ 22788 h 37762"/>
                    <a:gd name="connsiteX7" fmla="*/ 0 w 29949"/>
                    <a:gd name="connsiteY7" fmla="*/ 14975 h 37762"/>
                    <a:gd name="connsiteX8" fmla="*/ 3255 w 29949"/>
                    <a:gd name="connsiteY8" fmla="*/ 3255 h 37762"/>
                    <a:gd name="connsiteX9" fmla="*/ 13673 w 29949"/>
                    <a:gd name="connsiteY9" fmla="*/ 0 h 37762"/>
                    <a:gd name="connsiteX10" fmla="*/ 16277 w 29949"/>
                    <a:gd name="connsiteY10" fmla="*/ 0 h 37762"/>
                    <a:gd name="connsiteX11" fmla="*/ 26694 w 29949"/>
                    <a:gd name="connsiteY11" fmla="*/ 3255 h 37762"/>
                    <a:gd name="connsiteX12" fmla="*/ 29298 w 29949"/>
                    <a:gd name="connsiteY12" fmla="*/ 13673 h 37762"/>
                    <a:gd name="connsiteX13" fmla="*/ 29298 w 29949"/>
                    <a:gd name="connsiteY13" fmla="*/ 14324 h 37762"/>
                    <a:gd name="connsiteX14" fmla="*/ 20183 w 29949"/>
                    <a:gd name="connsiteY14" fmla="*/ 14324 h 37762"/>
                    <a:gd name="connsiteX15" fmla="*/ 20183 w 29949"/>
                    <a:gd name="connsiteY15" fmla="*/ 13673 h 37762"/>
                    <a:gd name="connsiteX16" fmla="*/ 18881 w 29949"/>
                    <a:gd name="connsiteY16" fmla="*/ 9766 h 37762"/>
                    <a:gd name="connsiteX17" fmla="*/ 14975 w 29949"/>
                    <a:gd name="connsiteY17" fmla="*/ 8464 h 37762"/>
                    <a:gd name="connsiteX18" fmla="*/ 11068 w 29949"/>
                    <a:gd name="connsiteY18" fmla="*/ 9766 h 37762"/>
                    <a:gd name="connsiteX19" fmla="*/ 11068 w 29949"/>
                    <a:gd name="connsiteY19" fmla="*/ 15626 h 37762"/>
                    <a:gd name="connsiteX20" fmla="*/ 11068 w 29949"/>
                    <a:gd name="connsiteY20" fmla="*/ 22137 h 37762"/>
                    <a:gd name="connsiteX21" fmla="*/ 12370 w 29949"/>
                    <a:gd name="connsiteY21" fmla="*/ 27996 h 37762"/>
                    <a:gd name="connsiteX22" fmla="*/ 16277 w 29949"/>
                    <a:gd name="connsiteY22" fmla="*/ 29299 h 37762"/>
                    <a:gd name="connsiteX23" fmla="*/ 20183 w 29949"/>
                    <a:gd name="connsiteY23" fmla="*/ 27996 h 37762"/>
                    <a:gd name="connsiteX24" fmla="*/ 21486 w 29949"/>
                    <a:gd name="connsiteY24" fmla="*/ 24090 h 37762"/>
                    <a:gd name="connsiteX25" fmla="*/ 21486 w 29949"/>
                    <a:gd name="connsiteY25" fmla="*/ 22788 h 37762"/>
                    <a:gd name="connsiteX26" fmla="*/ 29950 w 29949"/>
                    <a:gd name="connsiteY26" fmla="*/ 22788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9949" h="37762">
                      <a:moveTo>
                        <a:pt x="29950" y="22788"/>
                      </a:moveTo>
                      <a:lnTo>
                        <a:pt x="29950" y="24090"/>
                      </a:lnTo>
                      <a:cubicBezTo>
                        <a:pt x="29950" y="29299"/>
                        <a:pt x="28647" y="32554"/>
                        <a:pt x="26694" y="34507"/>
                      </a:cubicBezTo>
                      <a:cubicBezTo>
                        <a:pt x="24741" y="36460"/>
                        <a:pt x="21486" y="37763"/>
                        <a:pt x="16928" y="37763"/>
                      </a:cubicBezTo>
                      <a:lnTo>
                        <a:pt x="13673" y="37763"/>
                      </a:lnTo>
                      <a:cubicBezTo>
                        <a:pt x="9115" y="37763"/>
                        <a:pt x="5209" y="36460"/>
                        <a:pt x="3255" y="34507"/>
                      </a:cubicBezTo>
                      <a:cubicBezTo>
                        <a:pt x="1302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ubicBezTo>
                        <a:pt x="0" y="9115"/>
                        <a:pt x="1302" y="5209"/>
                        <a:pt x="3255" y="3255"/>
                      </a:cubicBezTo>
                      <a:cubicBezTo>
                        <a:pt x="5209" y="1302"/>
                        <a:pt x="8464" y="0"/>
                        <a:pt x="13673" y="0"/>
                      </a:cubicBezTo>
                      <a:lnTo>
                        <a:pt x="16277" y="0"/>
                      </a:lnTo>
                      <a:cubicBezTo>
                        <a:pt x="20834" y="0"/>
                        <a:pt x="24741" y="1302"/>
                        <a:pt x="26694" y="3255"/>
                      </a:cubicBezTo>
                      <a:cubicBezTo>
                        <a:pt x="28647" y="5209"/>
                        <a:pt x="29298" y="8464"/>
                        <a:pt x="29298" y="13673"/>
                      </a:cubicBezTo>
                      <a:lnTo>
                        <a:pt x="29298" y="14324"/>
                      </a:lnTo>
                      <a:lnTo>
                        <a:pt x="20183" y="14324"/>
                      </a:lnTo>
                      <a:lnTo>
                        <a:pt x="20183" y="13673"/>
                      </a:lnTo>
                      <a:cubicBezTo>
                        <a:pt x="20183" y="11719"/>
                        <a:pt x="19532" y="10417"/>
                        <a:pt x="18881" y="9766"/>
                      </a:cubicBezTo>
                      <a:cubicBezTo>
                        <a:pt x="18230" y="9115"/>
                        <a:pt x="16928" y="8464"/>
                        <a:pt x="14975" y="8464"/>
                      </a:cubicBez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11068" y="10417"/>
                        <a:pt x="11068" y="12370"/>
                        <a:pt x="11068" y="15626"/>
                      </a:cubicBezTo>
                      <a:lnTo>
                        <a:pt x="11068" y="22137"/>
                      </a:lnTo>
                      <a:cubicBezTo>
                        <a:pt x="11068" y="25392"/>
                        <a:pt x="11719" y="27345"/>
                        <a:pt x="12370" y="27996"/>
                      </a:cubicBezTo>
                      <a:cubicBezTo>
                        <a:pt x="13022" y="28647"/>
                        <a:pt x="14324" y="29299"/>
                        <a:pt x="16277" y="29299"/>
                      </a:cubicBezTo>
                      <a:cubicBezTo>
                        <a:pt x="18230" y="29299"/>
                        <a:pt x="19532" y="28647"/>
                        <a:pt x="20183" y="27996"/>
                      </a:cubicBezTo>
                      <a:cubicBezTo>
                        <a:pt x="20834" y="27345"/>
                        <a:pt x="21486" y="26043"/>
                        <a:pt x="21486" y="24090"/>
                      </a:cubicBezTo>
                      <a:lnTo>
                        <a:pt x="21486" y="22788"/>
                      </a:lnTo>
                      <a:lnTo>
                        <a:pt x="29950" y="2278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" name="Полилиния: фигура 299">
                  <a:extLst>
                    <a:ext uri="{FF2B5EF4-FFF2-40B4-BE49-F238E27FC236}">
                      <a16:creationId xmlns:a16="http://schemas.microsoft.com/office/drawing/2014/main" id="{5387623C-A7CF-BAA5-BF39-F7013EF4CA28}"/>
                    </a:ext>
                  </a:extLst>
                </p:cNvPr>
                <p:cNvSpPr/>
                <p:nvPr/>
              </p:nvSpPr>
              <p:spPr>
                <a:xfrm>
                  <a:off x="13611914" y="915053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2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2 h 37762"/>
                    <a:gd name="connsiteX4" fmla="*/ 24090 w 33855"/>
                    <a:gd name="connsiteY4" fmla="*/ 37762 h 37762"/>
                    <a:gd name="connsiteX5" fmla="*/ 22788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2 h 37762"/>
                    <a:gd name="connsiteX8" fmla="*/ 0 w 33855"/>
                    <a:gd name="connsiteY8" fmla="*/ 37762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7579 w 33855"/>
                    <a:gd name="connsiteY11" fmla="*/ 7813 h 37762"/>
                    <a:gd name="connsiteX12" fmla="*/ 16928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068" y="31252"/>
                      </a:lnTo>
                      <a:lnTo>
                        <a:pt x="9766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" name="Полилиния: фигура 300">
                  <a:extLst>
                    <a:ext uri="{FF2B5EF4-FFF2-40B4-BE49-F238E27FC236}">
                      <a16:creationId xmlns:a16="http://schemas.microsoft.com/office/drawing/2014/main" id="{77B49A5F-A2DF-4D8C-C8DC-A0AB9A7D67F6}"/>
                    </a:ext>
                  </a:extLst>
                </p:cNvPr>
                <p:cNvSpPr/>
                <p:nvPr/>
              </p:nvSpPr>
              <p:spPr>
                <a:xfrm>
                  <a:off x="13385339" y="9199362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" name="Полилиния: фигура 301">
                  <a:extLst>
                    <a:ext uri="{FF2B5EF4-FFF2-40B4-BE49-F238E27FC236}">
                      <a16:creationId xmlns:a16="http://schemas.microsoft.com/office/drawing/2014/main" id="{B3BE9877-EA48-2013-CA00-E8076E6E1415}"/>
                    </a:ext>
                  </a:extLst>
                </p:cNvPr>
                <p:cNvSpPr/>
                <p:nvPr/>
              </p:nvSpPr>
              <p:spPr>
                <a:xfrm>
                  <a:off x="13401616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" name="Полилиния: фигура 302">
                  <a:extLst>
                    <a:ext uri="{FF2B5EF4-FFF2-40B4-BE49-F238E27FC236}">
                      <a16:creationId xmlns:a16="http://schemas.microsoft.com/office/drawing/2014/main" id="{D0B40113-3345-331B-26C4-8ED558C73A00}"/>
                    </a:ext>
                  </a:extLst>
                </p:cNvPr>
                <p:cNvSpPr/>
                <p:nvPr/>
              </p:nvSpPr>
              <p:spPr>
                <a:xfrm>
                  <a:off x="13439379" y="9199362"/>
                  <a:ext cx="27345" cy="37762"/>
                </a:xfrm>
                <a:custGeom>
                  <a:avLst/>
                  <a:gdLst>
                    <a:gd name="connsiteX0" fmla="*/ 9115 w 27345"/>
                    <a:gd name="connsiteY0" fmla="*/ 37762 h 37762"/>
                    <a:gd name="connsiteX1" fmla="*/ 9115 w 27345"/>
                    <a:gd name="connsiteY1" fmla="*/ 8464 h 37762"/>
                    <a:gd name="connsiteX2" fmla="*/ 0 w 27345"/>
                    <a:gd name="connsiteY2" fmla="*/ 8464 h 37762"/>
                    <a:gd name="connsiteX3" fmla="*/ 0 w 27345"/>
                    <a:gd name="connsiteY3" fmla="*/ 0 h 37762"/>
                    <a:gd name="connsiteX4" fmla="*/ 27345 w 27345"/>
                    <a:gd name="connsiteY4" fmla="*/ 0 h 37762"/>
                    <a:gd name="connsiteX5" fmla="*/ 27345 w 27345"/>
                    <a:gd name="connsiteY5" fmla="*/ 8464 h 37762"/>
                    <a:gd name="connsiteX6" fmla="*/ 18230 w 27345"/>
                    <a:gd name="connsiteY6" fmla="*/ 8464 h 37762"/>
                    <a:gd name="connsiteX7" fmla="*/ 18230 w 27345"/>
                    <a:gd name="connsiteY7" fmla="*/ 37762 h 37762"/>
                    <a:gd name="connsiteX8" fmla="*/ 9115 w 27345"/>
                    <a:gd name="connsiteY8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45" h="37762">
                      <a:moveTo>
                        <a:pt x="9115" y="37762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7345" y="0"/>
                      </a:lnTo>
                      <a:lnTo>
                        <a:pt x="27345" y="8464"/>
                      </a:lnTo>
                      <a:lnTo>
                        <a:pt x="18230" y="8464"/>
                      </a:lnTo>
                      <a:lnTo>
                        <a:pt x="18230" y="37762"/>
                      </a:lnTo>
                      <a:lnTo>
                        <a:pt x="9115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" name="Полилиния: фигура 303">
                  <a:extLst>
                    <a:ext uri="{FF2B5EF4-FFF2-40B4-BE49-F238E27FC236}">
                      <a16:creationId xmlns:a16="http://schemas.microsoft.com/office/drawing/2014/main" id="{9161712A-C2C8-2E65-C3F9-2230F6E6711F}"/>
                    </a:ext>
                  </a:extLst>
                </p:cNvPr>
                <p:cNvSpPr/>
                <p:nvPr/>
              </p:nvSpPr>
              <p:spPr>
                <a:xfrm>
                  <a:off x="13471933" y="9199362"/>
                  <a:ext cx="26043" cy="37762"/>
                </a:xfrm>
                <a:custGeom>
                  <a:avLst/>
                  <a:gdLst>
                    <a:gd name="connsiteX0" fmla="*/ 0 w 26043"/>
                    <a:gd name="connsiteY0" fmla="*/ 37762 h 37762"/>
                    <a:gd name="connsiteX1" fmla="*/ 0 w 26043"/>
                    <a:gd name="connsiteY1" fmla="*/ 0 h 37762"/>
                    <a:gd name="connsiteX2" fmla="*/ 26043 w 26043"/>
                    <a:gd name="connsiteY2" fmla="*/ 0 h 37762"/>
                    <a:gd name="connsiteX3" fmla="*/ 26043 w 26043"/>
                    <a:gd name="connsiteY3" fmla="*/ 8464 h 37762"/>
                    <a:gd name="connsiteX4" fmla="*/ 9115 w 26043"/>
                    <a:gd name="connsiteY4" fmla="*/ 8464 h 37762"/>
                    <a:gd name="connsiteX5" fmla="*/ 9115 w 26043"/>
                    <a:gd name="connsiteY5" fmla="*/ 14975 h 37762"/>
                    <a:gd name="connsiteX6" fmla="*/ 25392 w 26043"/>
                    <a:gd name="connsiteY6" fmla="*/ 14975 h 37762"/>
                    <a:gd name="connsiteX7" fmla="*/ 25392 w 26043"/>
                    <a:gd name="connsiteY7" fmla="*/ 22137 h 37762"/>
                    <a:gd name="connsiteX8" fmla="*/ 9115 w 26043"/>
                    <a:gd name="connsiteY8" fmla="*/ 22137 h 37762"/>
                    <a:gd name="connsiteX9" fmla="*/ 9115 w 26043"/>
                    <a:gd name="connsiteY9" fmla="*/ 29299 h 37762"/>
                    <a:gd name="connsiteX10" fmla="*/ 26043 w 26043"/>
                    <a:gd name="connsiteY10" fmla="*/ 29299 h 37762"/>
                    <a:gd name="connsiteX11" fmla="*/ 26043 w 26043"/>
                    <a:gd name="connsiteY11" fmla="*/ 37762 h 37762"/>
                    <a:gd name="connsiteX12" fmla="*/ 0 w 26043"/>
                    <a:gd name="connsiteY12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043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26043" y="0"/>
                      </a:lnTo>
                      <a:lnTo>
                        <a:pt x="26043" y="8464"/>
                      </a:lnTo>
                      <a:lnTo>
                        <a:pt x="9115" y="8464"/>
                      </a:lnTo>
                      <a:lnTo>
                        <a:pt x="9115" y="14975"/>
                      </a:lnTo>
                      <a:lnTo>
                        <a:pt x="25392" y="14975"/>
                      </a:lnTo>
                      <a:lnTo>
                        <a:pt x="25392" y="22137"/>
                      </a:lnTo>
                      <a:lnTo>
                        <a:pt x="9115" y="22137"/>
                      </a:lnTo>
                      <a:lnTo>
                        <a:pt x="9115" y="29299"/>
                      </a:lnTo>
                      <a:lnTo>
                        <a:pt x="26043" y="29299"/>
                      </a:lnTo>
                      <a:lnTo>
                        <a:pt x="26043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" name="Полилиния: фигура 304">
                  <a:extLst>
                    <a:ext uri="{FF2B5EF4-FFF2-40B4-BE49-F238E27FC236}">
                      <a16:creationId xmlns:a16="http://schemas.microsoft.com/office/drawing/2014/main" id="{B190BFB1-9F0B-0EFB-7B0C-813397966D7D}"/>
                    </a:ext>
                  </a:extLst>
                </p:cNvPr>
                <p:cNvSpPr/>
                <p:nvPr/>
              </p:nvSpPr>
              <p:spPr>
                <a:xfrm>
                  <a:off x="13504486" y="9199362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" name="Полилиния: фигура 305">
                  <a:extLst>
                    <a:ext uri="{FF2B5EF4-FFF2-40B4-BE49-F238E27FC236}">
                      <a16:creationId xmlns:a16="http://schemas.microsoft.com/office/drawing/2014/main" id="{E67D5564-1AC1-B290-86B2-27ABEE006EAF}"/>
                    </a:ext>
                  </a:extLst>
                </p:cNvPr>
                <p:cNvSpPr/>
                <p:nvPr/>
              </p:nvSpPr>
              <p:spPr>
                <a:xfrm>
                  <a:off x="13538342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" name="Полилиния: фигура 306">
                  <a:extLst>
                    <a:ext uri="{FF2B5EF4-FFF2-40B4-BE49-F238E27FC236}">
                      <a16:creationId xmlns:a16="http://schemas.microsoft.com/office/drawing/2014/main" id="{763F2FAF-2537-A032-BA45-9355E4735099}"/>
                    </a:ext>
                  </a:extLst>
                </p:cNvPr>
                <p:cNvSpPr/>
                <p:nvPr/>
              </p:nvSpPr>
              <p:spPr>
                <a:xfrm>
                  <a:off x="13575454" y="9199362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673 w 33856"/>
                    <a:gd name="connsiteY9" fmla="*/ 23439 h 37762"/>
                    <a:gd name="connsiteX10" fmla="*/ 21486 w 33856"/>
                    <a:gd name="connsiteY10" fmla="*/ 23439 h 37762"/>
                    <a:gd name="connsiteX11" fmla="*/ 18230 w 33856"/>
                    <a:gd name="connsiteY11" fmla="*/ 7813 h 37762"/>
                    <a:gd name="connsiteX12" fmla="*/ 17579 w 33856"/>
                    <a:gd name="connsiteY12" fmla="*/ 7813 h 37762"/>
                    <a:gd name="connsiteX13" fmla="*/ 13673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254" name="Полилиния: фигура 253">
                <a:extLst>
                  <a:ext uri="{FF2B5EF4-FFF2-40B4-BE49-F238E27FC236}">
                    <a16:creationId xmlns:a16="http://schemas.microsoft.com/office/drawing/2014/main" id="{6C880DDC-7BEB-55AB-00EB-CCE94941FC7C}"/>
                  </a:ext>
                </a:extLst>
              </p:cNvPr>
              <p:cNvSpPr/>
              <p:nvPr/>
            </p:nvSpPr>
            <p:spPr>
              <a:xfrm>
                <a:off x="13271401" y="8799600"/>
                <a:ext cx="151049" cy="331398"/>
              </a:xfrm>
              <a:custGeom>
                <a:avLst/>
                <a:gdLst>
                  <a:gd name="connsiteX0" fmla="*/ 144539 w 151049"/>
                  <a:gd name="connsiteY0" fmla="*/ 208996 h 331398"/>
                  <a:gd name="connsiteX1" fmla="*/ 134773 w 151049"/>
                  <a:gd name="connsiteY1" fmla="*/ 209647 h 331398"/>
                  <a:gd name="connsiteX2" fmla="*/ 134773 w 151049"/>
                  <a:gd name="connsiteY2" fmla="*/ 187510 h 331398"/>
                  <a:gd name="connsiteX3" fmla="*/ 132820 w 151049"/>
                  <a:gd name="connsiteY3" fmla="*/ 186859 h 331398"/>
                  <a:gd name="connsiteX4" fmla="*/ 132820 w 151049"/>
                  <a:gd name="connsiteY4" fmla="*/ 209647 h 331398"/>
                  <a:gd name="connsiteX5" fmla="*/ 118496 w 151049"/>
                  <a:gd name="connsiteY5" fmla="*/ 210298 h 331398"/>
                  <a:gd name="connsiteX6" fmla="*/ 118496 w 151049"/>
                  <a:gd name="connsiteY6" fmla="*/ 181651 h 331398"/>
                  <a:gd name="connsiteX7" fmla="*/ 116543 w 151049"/>
                  <a:gd name="connsiteY7" fmla="*/ 181000 h 331398"/>
                  <a:gd name="connsiteX8" fmla="*/ 116543 w 151049"/>
                  <a:gd name="connsiteY8" fmla="*/ 210298 h 331398"/>
                  <a:gd name="connsiteX9" fmla="*/ 116543 w 151049"/>
                  <a:gd name="connsiteY9" fmla="*/ 210298 h 331398"/>
                  <a:gd name="connsiteX10" fmla="*/ 116543 w 151049"/>
                  <a:gd name="connsiteY10" fmla="*/ 210298 h 331398"/>
                  <a:gd name="connsiteX11" fmla="*/ 98964 w 151049"/>
                  <a:gd name="connsiteY11" fmla="*/ 211600 h 331398"/>
                  <a:gd name="connsiteX12" fmla="*/ 98964 w 151049"/>
                  <a:gd name="connsiteY12" fmla="*/ 178395 h 331398"/>
                  <a:gd name="connsiteX13" fmla="*/ 112636 w 151049"/>
                  <a:gd name="connsiteY13" fmla="*/ 179697 h 331398"/>
                  <a:gd name="connsiteX14" fmla="*/ 118496 w 151049"/>
                  <a:gd name="connsiteY14" fmla="*/ 175791 h 331398"/>
                  <a:gd name="connsiteX15" fmla="*/ 118496 w 151049"/>
                  <a:gd name="connsiteY15" fmla="*/ 147144 h 331398"/>
                  <a:gd name="connsiteX16" fmla="*/ 132820 w 151049"/>
                  <a:gd name="connsiteY16" fmla="*/ 151050 h 331398"/>
                  <a:gd name="connsiteX17" fmla="*/ 132820 w 151049"/>
                  <a:gd name="connsiteY17" fmla="*/ 164723 h 331398"/>
                  <a:gd name="connsiteX18" fmla="*/ 134773 w 151049"/>
                  <a:gd name="connsiteY18" fmla="*/ 163421 h 331398"/>
                  <a:gd name="connsiteX19" fmla="*/ 134773 w 151049"/>
                  <a:gd name="connsiteY19" fmla="*/ 152352 h 331398"/>
                  <a:gd name="connsiteX20" fmla="*/ 144539 w 151049"/>
                  <a:gd name="connsiteY20" fmla="*/ 154957 h 331398"/>
                  <a:gd name="connsiteX21" fmla="*/ 144539 w 151049"/>
                  <a:gd name="connsiteY21" fmla="*/ 156259 h 331398"/>
                  <a:gd name="connsiteX22" fmla="*/ 150399 w 151049"/>
                  <a:gd name="connsiteY22" fmla="*/ 151701 h 331398"/>
                  <a:gd name="connsiteX23" fmla="*/ 150399 w 151049"/>
                  <a:gd name="connsiteY23" fmla="*/ 98964 h 331398"/>
                  <a:gd name="connsiteX24" fmla="*/ 150399 w 151049"/>
                  <a:gd name="connsiteY24" fmla="*/ 97011 h 331398"/>
                  <a:gd name="connsiteX25" fmla="*/ 651 w 151049"/>
                  <a:gd name="connsiteY25" fmla="*/ 0 h 331398"/>
                  <a:gd name="connsiteX26" fmla="*/ 0 w 151049"/>
                  <a:gd name="connsiteY26" fmla="*/ 326841 h 331398"/>
                  <a:gd name="connsiteX27" fmla="*/ 0 w 151049"/>
                  <a:gd name="connsiteY27" fmla="*/ 331399 h 331398"/>
                  <a:gd name="connsiteX28" fmla="*/ 149097 w 151049"/>
                  <a:gd name="connsiteY28" fmla="*/ 269546 h 331398"/>
                  <a:gd name="connsiteX29" fmla="*/ 151050 w 151049"/>
                  <a:gd name="connsiteY29" fmla="*/ 268895 h 331398"/>
                  <a:gd name="connsiteX30" fmla="*/ 151050 w 151049"/>
                  <a:gd name="connsiteY30" fmla="*/ 193370 h 331398"/>
                  <a:gd name="connsiteX31" fmla="*/ 145190 w 151049"/>
                  <a:gd name="connsiteY31" fmla="*/ 191417 h 331398"/>
                  <a:gd name="connsiteX32" fmla="*/ 144539 w 151049"/>
                  <a:gd name="connsiteY32" fmla="*/ 208996 h 331398"/>
                  <a:gd name="connsiteX33" fmla="*/ 144539 w 151049"/>
                  <a:gd name="connsiteY33" fmla="*/ 152352 h 331398"/>
                  <a:gd name="connsiteX34" fmla="*/ 134773 w 151049"/>
                  <a:gd name="connsiteY34" fmla="*/ 149748 h 331398"/>
                  <a:gd name="connsiteX35" fmla="*/ 134773 w 151049"/>
                  <a:gd name="connsiteY35" fmla="*/ 149748 h 331398"/>
                  <a:gd name="connsiteX36" fmla="*/ 134773 w 151049"/>
                  <a:gd name="connsiteY36" fmla="*/ 149748 h 331398"/>
                  <a:gd name="connsiteX37" fmla="*/ 134773 w 151049"/>
                  <a:gd name="connsiteY37" fmla="*/ 121752 h 331398"/>
                  <a:gd name="connsiteX38" fmla="*/ 144539 w 151049"/>
                  <a:gd name="connsiteY38" fmla="*/ 126309 h 331398"/>
                  <a:gd name="connsiteX39" fmla="*/ 144539 w 151049"/>
                  <a:gd name="connsiteY39" fmla="*/ 152352 h 331398"/>
                  <a:gd name="connsiteX40" fmla="*/ 144539 w 151049"/>
                  <a:gd name="connsiteY40" fmla="*/ 100266 h 331398"/>
                  <a:gd name="connsiteX41" fmla="*/ 144539 w 151049"/>
                  <a:gd name="connsiteY41" fmla="*/ 124356 h 331398"/>
                  <a:gd name="connsiteX42" fmla="*/ 134773 w 151049"/>
                  <a:gd name="connsiteY42" fmla="*/ 119798 h 331398"/>
                  <a:gd name="connsiteX43" fmla="*/ 134773 w 151049"/>
                  <a:gd name="connsiteY43" fmla="*/ 119798 h 331398"/>
                  <a:gd name="connsiteX44" fmla="*/ 134773 w 151049"/>
                  <a:gd name="connsiteY44" fmla="*/ 119798 h 331398"/>
                  <a:gd name="connsiteX45" fmla="*/ 134773 w 151049"/>
                  <a:gd name="connsiteY45" fmla="*/ 94406 h 331398"/>
                  <a:gd name="connsiteX46" fmla="*/ 144539 w 151049"/>
                  <a:gd name="connsiteY46" fmla="*/ 100266 h 331398"/>
                  <a:gd name="connsiteX47" fmla="*/ 118496 w 151049"/>
                  <a:gd name="connsiteY47" fmla="*/ 83338 h 331398"/>
                  <a:gd name="connsiteX48" fmla="*/ 132820 w 151049"/>
                  <a:gd name="connsiteY48" fmla="*/ 92453 h 331398"/>
                  <a:gd name="connsiteX49" fmla="*/ 132820 w 151049"/>
                  <a:gd name="connsiteY49" fmla="*/ 118496 h 331398"/>
                  <a:gd name="connsiteX50" fmla="*/ 118496 w 151049"/>
                  <a:gd name="connsiteY50" fmla="*/ 111985 h 331398"/>
                  <a:gd name="connsiteX51" fmla="*/ 118496 w 151049"/>
                  <a:gd name="connsiteY51" fmla="*/ 111985 h 331398"/>
                  <a:gd name="connsiteX52" fmla="*/ 118496 w 151049"/>
                  <a:gd name="connsiteY52" fmla="*/ 111985 h 331398"/>
                  <a:gd name="connsiteX53" fmla="*/ 118496 w 151049"/>
                  <a:gd name="connsiteY53" fmla="*/ 83338 h 331398"/>
                  <a:gd name="connsiteX54" fmla="*/ 118496 w 151049"/>
                  <a:gd name="connsiteY54" fmla="*/ 113939 h 331398"/>
                  <a:gd name="connsiteX55" fmla="*/ 132820 w 151049"/>
                  <a:gd name="connsiteY55" fmla="*/ 120449 h 331398"/>
                  <a:gd name="connsiteX56" fmla="*/ 132820 w 151049"/>
                  <a:gd name="connsiteY56" fmla="*/ 120449 h 331398"/>
                  <a:gd name="connsiteX57" fmla="*/ 132820 w 151049"/>
                  <a:gd name="connsiteY57" fmla="*/ 120449 h 331398"/>
                  <a:gd name="connsiteX58" fmla="*/ 132820 w 151049"/>
                  <a:gd name="connsiteY58" fmla="*/ 149097 h 331398"/>
                  <a:gd name="connsiteX59" fmla="*/ 118496 w 151049"/>
                  <a:gd name="connsiteY59" fmla="*/ 145190 h 331398"/>
                  <a:gd name="connsiteX60" fmla="*/ 118496 w 151049"/>
                  <a:gd name="connsiteY60" fmla="*/ 113939 h 331398"/>
                  <a:gd name="connsiteX61" fmla="*/ 99615 w 151049"/>
                  <a:gd name="connsiteY61" fmla="*/ 70968 h 331398"/>
                  <a:gd name="connsiteX62" fmla="*/ 117194 w 151049"/>
                  <a:gd name="connsiteY62" fmla="*/ 82036 h 331398"/>
                  <a:gd name="connsiteX63" fmla="*/ 117194 w 151049"/>
                  <a:gd name="connsiteY63" fmla="*/ 110683 h 331398"/>
                  <a:gd name="connsiteX64" fmla="*/ 99615 w 151049"/>
                  <a:gd name="connsiteY64" fmla="*/ 102219 h 331398"/>
                  <a:gd name="connsiteX65" fmla="*/ 99615 w 151049"/>
                  <a:gd name="connsiteY65" fmla="*/ 102219 h 331398"/>
                  <a:gd name="connsiteX66" fmla="*/ 99615 w 151049"/>
                  <a:gd name="connsiteY66" fmla="*/ 102219 h 331398"/>
                  <a:gd name="connsiteX67" fmla="*/ 99615 w 151049"/>
                  <a:gd name="connsiteY67" fmla="*/ 70968 h 331398"/>
                  <a:gd name="connsiteX68" fmla="*/ 98964 w 151049"/>
                  <a:gd name="connsiteY68" fmla="*/ 104824 h 331398"/>
                  <a:gd name="connsiteX69" fmla="*/ 116543 w 151049"/>
                  <a:gd name="connsiteY69" fmla="*/ 113288 h 331398"/>
                  <a:gd name="connsiteX70" fmla="*/ 116543 w 151049"/>
                  <a:gd name="connsiteY70" fmla="*/ 144539 h 331398"/>
                  <a:gd name="connsiteX71" fmla="*/ 98964 w 151049"/>
                  <a:gd name="connsiteY71" fmla="*/ 139331 h 331398"/>
                  <a:gd name="connsiteX72" fmla="*/ 98964 w 151049"/>
                  <a:gd name="connsiteY72" fmla="*/ 104824 h 331398"/>
                  <a:gd name="connsiteX73" fmla="*/ 98964 w 151049"/>
                  <a:gd name="connsiteY73" fmla="*/ 141284 h 331398"/>
                  <a:gd name="connsiteX74" fmla="*/ 116543 w 151049"/>
                  <a:gd name="connsiteY74" fmla="*/ 146493 h 331398"/>
                  <a:gd name="connsiteX75" fmla="*/ 116543 w 151049"/>
                  <a:gd name="connsiteY75" fmla="*/ 176442 h 331398"/>
                  <a:gd name="connsiteX76" fmla="*/ 116543 w 151049"/>
                  <a:gd name="connsiteY76" fmla="*/ 176442 h 331398"/>
                  <a:gd name="connsiteX77" fmla="*/ 116543 w 151049"/>
                  <a:gd name="connsiteY77" fmla="*/ 176442 h 331398"/>
                  <a:gd name="connsiteX78" fmla="*/ 98964 w 151049"/>
                  <a:gd name="connsiteY78" fmla="*/ 174489 h 331398"/>
                  <a:gd name="connsiteX79" fmla="*/ 98964 w 151049"/>
                  <a:gd name="connsiteY79" fmla="*/ 141284 h 331398"/>
                  <a:gd name="connsiteX80" fmla="*/ 41669 w 151049"/>
                  <a:gd name="connsiteY80" fmla="*/ 307309 h 331398"/>
                  <a:gd name="connsiteX81" fmla="*/ 5860 w 151049"/>
                  <a:gd name="connsiteY81" fmla="*/ 322284 h 331398"/>
                  <a:gd name="connsiteX82" fmla="*/ 5860 w 151049"/>
                  <a:gd name="connsiteY82" fmla="*/ 272802 h 331398"/>
                  <a:gd name="connsiteX83" fmla="*/ 41669 w 151049"/>
                  <a:gd name="connsiteY83" fmla="*/ 264338 h 331398"/>
                  <a:gd name="connsiteX84" fmla="*/ 41669 w 151049"/>
                  <a:gd name="connsiteY84" fmla="*/ 307309 h 331398"/>
                  <a:gd name="connsiteX85" fmla="*/ 42320 w 151049"/>
                  <a:gd name="connsiteY85" fmla="*/ 261733 h 331398"/>
                  <a:gd name="connsiteX86" fmla="*/ 6511 w 151049"/>
                  <a:gd name="connsiteY86" fmla="*/ 270197 h 331398"/>
                  <a:gd name="connsiteX87" fmla="*/ 6511 w 151049"/>
                  <a:gd name="connsiteY87" fmla="*/ 218762 h 331398"/>
                  <a:gd name="connsiteX88" fmla="*/ 42320 w 151049"/>
                  <a:gd name="connsiteY88" fmla="*/ 216809 h 331398"/>
                  <a:gd name="connsiteX89" fmla="*/ 42320 w 151049"/>
                  <a:gd name="connsiteY89" fmla="*/ 216809 h 331398"/>
                  <a:gd name="connsiteX90" fmla="*/ 42320 w 151049"/>
                  <a:gd name="connsiteY90" fmla="*/ 216809 h 331398"/>
                  <a:gd name="connsiteX91" fmla="*/ 42320 w 151049"/>
                  <a:gd name="connsiteY91" fmla="*/ 261733 h 331398"/>
                  <a:gd name="connsiteX92" fmla="*/ 42320 w 151049"/>
                  <a:gd name="connsiteY92" fmla="*/ 214856 h 331398"/>
                  <a:gd name="connsiteX93" fmla="*/ 6511 w 151049"/>
                  <a:gd name="connsiteY93" fmla="*/ 216809 h 331398"/>
                  <a:gd name="connsiteX94" fmla="*/ 6511 w 151049"/>
                  <a:gd name="connsiteY94" fmla="*/ 167327 h 331398"/>
                  <a:gd name="connsiteX95" fmla="*/ 42320 w 151049"/>
                  <a:gd name="connsiteY95" fmla="*/ 171234 h 331398"/>
                  <a:gd name="connsiteX96" fmla="*/ 42320 w 151049"/>
                  <a:gd name="connsiteY96" fmla="*/ 214856 h 331398"/>
                  <a:gd name="connsiteX97" fmla="*/ 42320 w 151049"/>
                  <a:gd name="connsiteY97" fmla="*/ 167978 h 331398"/>
                  <a:gd name="connsiteX98" fmla="*/ 6511 w 151049"/>
                  <a:gd name="connsiteY98" fmla="*/ 163421 h 331398"/>
                  <a:gd name="connsiteX99" fmla="*/ 6511 w 151049"/>
                  <a:gd name="connsiteY99" fmla="*/ 114590 h 331398"/>
                  <a:gd name="connsiteX100" fmla="*/ 42320 w 151049"/>
                  <a:gd name="connsiteY100" fmla="*/ 125007 h 331398"/>
                  <a:gd name="connsiteX101" fmla="*/ 42320 w 151049"/>
                  <a:gd name="connsiteY101" fmla="*/ 167978 h 331398"/>
                  <a:gd name="connsiteX102" fmla="*/ 42320 w 151049"/>
                  <a:gd name="connsiteY102" fmla="*/ 122403 h 331398"/>
                  <a:gd name="connsiteX103" fmla="*/ 42320 w 151049"/>
                  <a:gd name="connsiteY103" fmla="*/ 122403 h 331398"/>
                  <a:gd name="connsiteX104" fmla="*/ 6511 w 151049"/>
                  <a:gd name="connsiteY104" fmla="*/ 111985 h 331398"/>
                  <a:gd name="connsiteX105" fmla="*/ 6511 w 151049"/>
                  <a:gd name="connsiteY105" fmla="*/ 61201 h 331398"/>
                  <a:gd name="connsiteX106" fmla="*/ 42320 w 151049"/>
                  <a:gd name="connsiteY106" fmla="*/ 78129 h 331398"/>
                  <a:gd name="connsiteX107" fmla="*/ 42320 w 151049"/>
                  <a:gd name="connsiteY107" fmla="*/ 122403 h 331398"/>
                  <a:gd name="connsiteX108" fmla="*/ 42320 w 151049"/>
                  <a:gd name="connsiteY108" fmla="*/ 75525 h 331398"/>
                  <a:gd name="connsiteX109" fmla="*/ 42320 w 151049"/>
                  <a:gd name="connsiteY109" fmla="*/ 75525 h 331398"/>
                  <a:gd name="connsiteX110" fmla="*/ 42320 w 151049"/>
                  <a:gd name="connsiteY110" fmla="*/ 75525 h 331398"/>
                  <a:gd name="connsiteX111" fmla="*/ 6511 w 151049"/>
                  <a:gd name="connsiteY111" fmla="*/ 58597 h 331398"/>
                  <a:gd name="connsiteX112" fmla="*/ 6511 w 151049"/>
                  <a:gd name="connsiteY112" fmla="*/ 10417 h 331398"/>
                  <a:gd name="connsiteX113" fmla="*/ 42320 w 151049"/>
                  <a:gd name="connsiteY113" fmla="*/ 33856 h 331398"/>
                  <a:gd name="connsiteX114" fmla="*/ 42320 w 151049"/>
                  <a:gd name="connsiteY114" fmla="*/ 75525 h 331398"/>
                  <a:gd name="connsiteX115" fmla="*/ 72921 w 151049"/>
                  <a:gd name="connsiteY115" fmla="*/ 294287 h 331398"/>
                  <a:gd name="connsiteX116" fmla="*/ 44273 w 151049"/>
                  <a:gd name="connsiteY116" fmla="*/ 306007 h 331398"/>
                  <a:gd name="connsiteX117" fmla="*/ 44273 w 151049"/>
                  <a:gd name="connsiteY117" fmla="*/ 263687 h 331398"/>
                  <a:gd name="connsiteX118" fmla="*/ 72921 w 151049"/>
                  <a:gd name="connsiteY118" fmla="*/ 257176 h 331398"/>
                  <a:gd name="connsiteX119" fmla="*/ 72921 w 151049"/>
                  <a:gd name="connsiteY119" fmla="*/ 294287 h 331398"/>
                  <a:gd name="connsiteX120" fmla="*/ 72921 w 151049"/>
                  <a:gd name="connsiteY120" fmla="*/ 254571 h 331398"/>
                  <a:gd name="connsiteX121" fmla="*/ 44273 w 151049"/>
                  <a:gd name="connsiteY121" fmla="*/ 261082 h 331398"/>
                  <a:gd name="connsiteX122" fmla="*/ 44273 w 151049"/>
                  <a:gd name="connsiteY122" fmla="*/ 261082 h 331398"/>
                  <a:gd name="connsiteX123" fmla="*/ 44273 w 151049"/>
                  <a:gd name="connsiteY123" fmla="*/ 216809 h 331398"/>
                  <a:gd name="connsiteX124" fmla="*/ 72921 w 151049"/>
                  <a:gd name="connsiteY124" fmla="*/ 214856 h 331398"/>
                  <a:gd name="connsiteX125" fmla="*/ 72921 w 151049"/>
                  <a:gd name="connsiteY125" fmla="*/ 254571 h 331398"/>
                  <a:gd name="connsiteX126" fmla="*/ 72921 w 151049"/>
                  <a:gd name="connsiteY126" fmla="*/ 212902 h 331398"/>
                  <a:gd name="connsiteX127" fmla="*/ 72921 w 151049"/>
                  <a:gd name="connsiteY127" fmla="*/ 212902 h 331398"/>
                  <a:gd name="connsiteX128" fmla="*/ 72921 w 151049"/>
                  <a:gd name="connsiteY128" fmla="*/ 212902 h 331398"/>
                  <a:gd name="connsiteX129" fmla="*/ 44273 w 151049"/>
                  <a:gd name="connsiteY129" fmla="*/ 214205 h 331398"/>
                  <a:gd name="connsiteX130" fmla="*/ 44273 w 151049"/>
                  <a:gd name="connsiteY130" fmla="*/ 171234 h 331398"/>
                  <a:gd name="connsiteX131" fmla="*/ 44273 w 151049"/>
                  <a:gd name="connsiteY131" fmla="*/ 171234 h 331398"/>
                  <a:gd name="connsiteX132" fmla="*/ 44273 w 151049"/>
                  <a:gd name="connsiteY132" fmla="*/ 171234 h 331398"/>
                  <a:gd name="connsiteX133" fmla="*/ 72921 w 151049"/>
                  <a:gd name="connsiteY133" fmla="*/ 174489 h 331398"/>
                  <a:gd name="connsiteX134" fmla="*/ 72921 w 151049"/>
                  <a:gd name="connsiteY134" fmla="*/ 174489 h 331398"/>
                  <a:gd name="connsiteX135" fmla="*/ 72921 w 151049"/>
                  <a:gd name="connsiteY135" fmla="*/ 212902 h 331398"/>
                  <a:gd name="connsiteX136" fmla="*/ 72921 w 151049"/>
                  <a:gd name="connsiteY136" fmla="*/ 171885 h 331398"/>
                  <a:gd name="connsiteX137" fmla="*/ 44273 w 151049"/>
                  <a:gd name="connsiteY137" fmla="*/ 168629 h 331398"/>
                  <a:gd name="connsiteX138" fmla="*/ 44273 w 151049"/>
                  <a:gd name="connsiteY138" fmla="*/ 126309 h 331398"/>
                  <a:gd name="connsiteX139" fmla="*/ 72921 w 151049"/>
                  <a:gd name="connsiteY139" fmla="*/ 134773 h 331398"/>
                  <a:gd name="connsiteX140" fmla="*/ 72921 w 151049"/>
                  <a:gd name="connsiteY140" fmla="*/ 171885 h 331398"/>
                  <a:gd name="connsiteX141" fmla="*/ 72921 w 151049"/>
                  <a:gd name="connsiteY141" fmla="*/ 131518 h 331398"/>
                  <a:gd name="connsiteX142" fmla="*/ 72921 w 151049"/>
                  <a:gd name="connsiteY142" fmla="*/ 131518 h 331398"/>
                  <a:gd name="connsiteX143" fmla="*/ 72921 w 151049"/>
                  <a:gd name="connsiteY143" fmla="*/ 131518 h 331398"/>
                  <a:gd name="connsiteX144" fmla="*/ 44273 w 151049"/>
                  <a:gd name="connsiteY144" fmla="*/ 123054 h 331398"/>
                  <a:gd name="connsiteX145" fmla="*/ 44273 w 151049"/>
                  <a:gd name="connsiteY145" fmla="*/ 79432 h 331398"/>
                  <a:gd name="connsiteX146" fmla="*/ 72270 w 151049"/>
                  <a:gd name="connsiteY146" fmla="*/ 92453 h 331398"/>
                  <a:gd name="connsiteX147" fmla="*/ 72921 w 151049"/>
                  <a:gd name="connsiteY147" fmla="*/ 131518 h 331398"/>
                  <a:gd name="connsiteX148" fmla="*/ 72921 w 151049"/>
                  <a:gd name="connsiteY148" fmla="*/ 90500 h 331398"/>
                  <a:gd name="connsiteX149" fmla="*/ 44924 w 151049"/>
                  <a:gd name="connsiteY149" fmla="*/ 76827 h 331398"/>
                  <a:gd name="connsiteX150" fmla="*/ 44924 w 151049"/>
                  <a:gd name="connsiteY150" fmla="*/ 35158 h 331398"/>
                  <a:gd name="connsiteX151" fmla="*/ 72921 w 151049"/>
                  <a:gd name="connsiteY151" fmla="*/ 53388 h 331398"/>
                  <a:gd name="connsiteX152" fmla="*/ 72921 w 151049"/>
                  <a:gd name="connsiteY152" fmla="*/ 90500 h 331398"/>
                  <a:gd name="connsiteX153" fmla="*/ 97011 w 151049"/>
                  <a:gd name="connsiteY153" fmla="*/ 284521 h 331398"/>
                  <a:gd name="connsiteX154" fmla="*/ 74874 w 151049"/>
                  <a:gd name="connsiteY154" fmla="*/ 293636 h 331398"/>
                  <a:gd name="connsiteX155" fmla="*/ 74874 w 151049"/>
                  <a:gd name="connsiteY155" fmla="*/ 256525 h 331398"/>
                  <a:gd name="connsiteX156" fmla="*/ 97011 w 151049"/>
                  <a:gd name="connsiteY156" fmla="*/ 251316 h 331398"/>
                  <a:gd name="connsiteX157" fmla="*/ 97011 w 151049"/>
                  <a:gd name="connsiteY157" fmla="*/ 284521 h 331398"/>
                  <a:gd name="connsiteX158" fmla="*/ 97011 w 151049"/>
                  <a:gd name="connsiteY158" fmla="*/ 249363 h 331398"/>
                  <a:gd name="connsiteX159" fmla="*/ 97011 w 151049"/>
                  <a:gd name="connsiteY159" fmla="*/ 249363 h 331398"/>
                  <a:gd name="connsiteX160" fmla="*/ 74874 w 151049"/>
                  <a:gd name="connsiteY160" fmla="*/ 254571 h 331398"/>
                  <a:gd name="connsiteX161" fmla="*/ 74874 w 151049"/>
                  <a:gd name="connsiteY161" fmla="*/ 254571 h 331398"/>
                  <a:gd name="connsiteX162" fmla="*/ 74874 w 151049"/>
                  <a:gd name="connsiteY162" fmla="*/ 254571 h 331398"/>
                  <a:gd name="connsiteX163" fmla="*/ 74874 w 151049"/>
                  <a:gd name="connsiteY163" fmla="*/ 215507 h 331398"/>
                  <a:gd name="connsiteX164" fmla="*/ 97011 w 151049"/>
                  <a:gd name="connsiteY164" fmla="*/ 214205 h 331398"/>
                  <a:gd name="connsiteX165" fmla="*/ 97011 w 151049"/>
                  <a:gd name="connsiteY165" fmla="*/ 249363 h 331398"/>
                  <a:gd name="connsiteX166" fmla="*/ 97011 w 151049"/>
                  <a:gd name="connsiteY166" fmla="*/ 211600 h 331398"/>
                  <a:gd name="connsiteX167" fmla="*/ 97011 w 151049"/>
                  <a:gd name="connsiteY167" fmla="*/ 211600 h 331398"/>
                  <a:gd name="connsiteX168" fmla="*/ 97011 w 151049"/>
                  <a:gd name="connsiteY168" fmla="*/ 211600 h 331398"/>
                  <a:gd name="connsiteX169" fmla="*/ 74874 w 151049"/>
                  <a:gd name="connsiteY169" fmla="*/ 212902 h 331398"/>
                  <a:gd name="connsiteX170" fmla="*/ 74874 w 151049"/>
                  <a:gd name="connsiteY170" fmla="*/ 175140 h 331398"/>
                  <a:gd name="connsiteX171" fmla="*/ 97011 w 151049"/>
                  <a:gd name="connsiteY171" fmla="*/ 177744 h 331398"/>
                  <a:gd name="connsiteX172" fmla="*/ 97011 w 151049"/>
                  <a:gd name="connsiteY172" fmla="*/ 177744 h 331398"/>
                  <a:gd name="connsiteX173" fmla="*/ 97011 w 151049"/>
                  <a:gd name="connsiteY173" fmla="*/ 177744 h 331398"/>
                  <a:gd name="connsiteX174" fmla="*/ 97011 w 151049"/>
                  <a:gd name="connsiteY174" fmla="*/ 211600 h 331398"/>
                  <a:gd name="connsiteX175" fmla="*/ 97011 w 151049"/>
                  <a:gd name="connsiteY175" fmla="*/ 174489 h 331398"/>
                  <a:gd name="connsiteX176" fmla="*/ 74874 w 151049"/>
                  <a:gd name="connsiteY176" fmla="*/ 171885 h 331398"/>
                  <a:gd name="connsiteX177" fmla="*/ 74874 w 151049"/>
                  <a:gd name="connsiteY177" fmla="*/ 134773 h 331398"/>
                  <a:gd name="connsiteX178" fmla="*/ 97011 w 151049"/>
                  <a:gd name="connsiteY178" fmla="*/ 141284 h 331398"/>
                  <a:gd name="connsiteX179" fmla="*/ 97011 w 151049"/>
                  <a:gd name="connsiteY179" fmla="*/ 141284 h 331398"/>
                  <a:gd name="connsiteX180" fmla="*/ 97011 w 151049"/>
                  <a:gd name="connsiteY180" fmla="*/ 141284 h 331398"/>
                  <a:gd name="connsiteX181" fmla="*/ 97011 w 151049"/>
                  <a:gd name="connsiteY181" fmla="*/ 174489 h 331398"/>
                  <a:gd name="connsiteX182" fmla="*/ 97011 w 151049"/>
                  <a:gd name="connsiteY182" fmla="*/ 138680 h 331398"/>
                  <a:gd name="connsiteX183" fmla="*/ 74874 w 151049"/>
                  <a:gd name="connsiteY183" fmla="*/ 132169 h 331398"/>
                  <a:gd name="connsiteX184" fmla="*/ 74874 w 151049"/>
                  <a:gd name="connsiteY184" fmla="*/ 93755 h 331398"/>
                  <a:gd name="connsiteX185" fmla="*/ 97011 w 151049"/>
                  <a:gd name="connsiteY185" fmla="*/ 104172 h 331398"/>
                  <a:gd name="connsiteX186" fmla="*/ 97011 w 151049"/>
                  <a:gd name="connsiteY186" fmla="*/ 138680 h 331398"/>
                  <a:gd name="connsiteX187" fmla="*/ 97011 w 151049"/>
                  <a:gd name="connsiteY187" fmla="*/ 101568 h 331398"/>
                  <a:gd name="connsiteX188" fmla="*/ 74874 w 151049"/>
                  <a:gd name="connsiteY188" fmla="*/ 91151 h 331398"/>
                  <a:gd name="connsiteX189" fmla="*/ 74874 w 151049"/>
                  <a:gd name="connsiteY189" fmla="*/ 55342 h 331398"/>
                  <a:gd name="connsiteX190" fmla="*/ 96359 w 151049"/>
                  <a:gd name="connsiteY190" fmla="*/ 69665 h 331398"/>
                  <a:gd name="connsiteX191" fmla="*/ 97011 w 151049"/>
                  <a:gd name="connsiteY191" fmla="*/ 101568 h 331398"/>
                  <a:gd name="connsiteX192" fmla="*/ 116543 w 151049"/>
                  <a:gd name="connsiteY192" fmla="*/ 276057 h 331398"/>
                  <a:gd name="connsiteX193" fmla="*/ 98964 w 151049"/>
                  <a:gd name="connsiteY193" fmla="*/ 283219 h 331398"/>
                  <a:gd name="connsiteX194" fmla="*/ 98964 w 151049"/>
                  <a:gd name="connsiteY194" fmla="*/ 250665 h 331398"/>
                  <a:gd name="connsiteX195" fmla="*/ 116543 w 151049"/>
                  <a:gd name="connsiteY195" fmla="*/ 246759 h 331398"/>
                  <a:gd name="connsiteX196" fmla="*/ 116543 w 151049"/>
                  <a:gd name="connsiteY196" fmla="*/ 276057 h 331398"/>
                  <a:gd name="connsiteX197" fmla="*/ 116543 w 151049"/>
                  <a:gd name="connsiteY197" fmla="*/ 244154 h 331398"/>
                  <a:gd name="connsiteX198" fmla="*/ 98964 w 151049"/>
                  <a:gd name="connsiteY198" fmla="*/ 248061 h 331398"/>
                  <a:gd name="connsiteX199" fmla="*/ 98964 w 151049"/>
                  <a:gd name="connsiteY199" fmla="*/ 213554 h 331398"/>
                  <a:gd name="connsiteX200" fmla="*/ 98964 w 151049"/>
                  <a:gd name="connsiteY200" fmla="*/ 213554 h 331398"/>
                  <a:gd name="connsiteX201" fmla="*/ 98964 w 151049"/>
                  <a:gd name="connsiteY201" fmla="*/ 213554 h 331398"/>
                  <a:gd name="connsiteX202" fmla="*/ 116543 w 151049"/>
                  <a:gd name="connsiteY202" fmla="*/ 212251 h 331398"/>
                  <a:gd name="connsiteX203" fmla="*/ 116543 w 151049"/>
                  <a:gd name="connsiteY203" fmla="*/ 244154 h 331398"/>
                  <a:gd name="connsiteX204" fmla="*/ 118496 w 151049"/>
                  <a:gd name="connsiteY204" fmla="*/ 212902 h 331398"/>
                  <a:gd name="connsiteX205" fmla="*/ 132820 w 151049"/>
                  <a:gd name="connsiteY205" fmla="*/ 212251 h 331398"/>
                  <a:gd name="connsiteX206" fmla="*/ 132820 w 151049"/>
                  <a:gd name="connsiteY206" fmla="*/ 212251 h 331398"/>
                  <a:gd name="connsiteX207" fmla="*/ 132820 w 151049"/>
                  <a:gd name="connsiteY207" fmla="*/ 212251 h 331398"/>
                  <a:gd name="connsiteX208" fmla="*/ 132820 w 151049"/>
                  <a:gd name="connsiteY208" fmla="*/ 240899 h 331398"/>
                  <a:gd name="connsiteX209" fmla="*/ 118496 w 151049"/>
                  <a:gd name="connsiteY209" fmla="*/ 244154 h 331398"/>
                  <a:gd name="connsiteX210" fmla="*/ 118496 w 151049"/>
                  <a:gd name="connsiteY210" fmla="*/ 212902 h 331398"/>
                  <a:gd name="connsiteX211" fmla="*/ 118496 w 151049"/>
                  <a:gd name="connsiteY211" fmla="*/ 275406 h 331398"/>
                  <a:gd name="connsiteX212" fmla="*/ 118496 w 151049"/>
                  <a:gd name="connsiteY212" fmla="*/ 246107 h 331398"/>
                  <a:gd name="connsiteX213" fmla="*/ 132820 w 151049"/>
                  <a:gd name="connsiteY213" fmla="*/ 242852 h 331398"/>
                  <a:gd name="connsiteX214" fmla="*/ 132820 w 151049"/>
                  <a:gd name="connsiteY214" fmla="*/ 269546 h 331398"/>
                  <a:gd name="connsiteX215" fmla="*/ 118496 w 151049"/>
                  <a:gd name="connsiteY215" fmla="*/ 275406 h 331398"/>
                  <a:gd name="connsiteX216" fmla="*/ 144539 w 151049"/>
                  <a:gd name="connsiteY216" fmla="*/ 264338 h 331398"/>
                  <a:gd name="connsiteX217" fmla="*/ 134773 w 151049"/>
                  <a:gd name="connsiteY217" fmla="*/ 268244 h 331398"/>
                  <a:gd name="connsiteX218" fmla="*/ 134773 w 151049"/>
                  <a:gd name="connsiteY218" fmla="*/ 242201 h 331398"/>
                  <a:gd name="connsiteX219" fmla="*/ 144539 w 151049"/>
                  <a:gd name="connsiteY219" fmla="*/ 239597 h 331398"/>
                  <a:gd name="connsiteX220" fmla="*/ 144539 w 151049"/>
                  <a:gd name="connsiteY220" fmla="*/ 264338 h 331398"/>
                  <a:gd name="connsiteX221" fmla="*/ 144539 w 151049"/>
                  <a:gd name="connsiteY221" fmla="*/ 237643 h 331398"/>
                  <a:gd name="connsiteX222" fmla="*/ 134773 w 151049"/>
                  <a:gd name="connsiteY222" fmla="*/ 239597 h 331398"/>
                  <a:gd name="connsiteX223" fmla="*/ 134773 w 151049"/>
                  <a:gd name="connsiteY223" fmla="*/ 239597 h 331398"/>
                  <a:gd name="connsiteX224" fmla="*/ 134773 w 151049"/>
                  <a:gd name="connsiteY224" fmla="*/ 239597 h 331398"/>
                  <a:gd name="connsiteX225" fmla="*/ 134773 w 151049"/>
                  <a:gd name="connsiteY225" fmla="*/ 211600 h 331398"/>
                  <a:gd name="connsiteX226" fmla="*/ 144539 w 151049"/>
                  <a:gd name="connsiteY226" fmla="*/ 210949 h 331398"/>
                  <a:gd name="connsiteX227" fmla="*/ 144539 w 151049"/>
                  <a:gd name="connsiteY227" fmla="*/ 237643 h 331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</a:cxnLst>
                <a:rect l="l" t="t" r="r" b="b"/>
                <a:pathLst>
                  <a:path w="151049" h="331398">
                    <a:moveTo>
                      <a:pt x="144539" y="208996"/>
                    </a:moveTo>
                    <a:lnTo>
                      <a:pt x="134773" y="209647"/>
                    </a:lnTo>
                    <a:lnTo>
                      <a:pt x="134773" y="187510"/>
                    </a:lnTo>
                    <a:lnTo>
                      <a:pt x="132820" y="186859"/>
                    </a:lnTo>
                    <a:lnTo>
                      <a:pt x="132820" y="209647"/>
                    </a:lnTo>
                    <a:lnTo>
                      <a:pt x="118496" y="210298"/>
                    </a:lnTo>
                    <a:lnTo>
                      <a:pt x="118496" y="181651"/>
                    </a:lnTo>
                    <a:lnTo>
                      <a:pt x="116543" y="181000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98964" y="211600"/>
                    </a:lnTo>
                    <a:lnTo>
                      <a:pt x="98964" y="178395"/>
                    </a:lnTo>
                    <a:lnTo>
                      <a:pt x="112636" y="179697"/>
                    </a:lnTo>
                    <a:lnTo>
                      <a:pt x="118496" y="175791"/>
                    </a:lnTo>
                    <a:lnTo>
                      <a:pt x="118496" y="147144"/>
                    </a:lnTo>
                    <a:lnTo>
                      <a:pt x="132820" y="151050"/>
                    </a:lnTo>
                    <a:lnTo>
                      <a:pt x="132820" y="164723"/>
                    </a:lnTo>
                    <a:lnTo>
                      <a:pt x="134773" y="163421"/>
                    </a:lnTo>
                    <a:lnTo>
                      <a:pt x="134773" y="152352"/>
                    </a:lnTo>
                    <a:lnTo>
                      <a:pt x="144539" y="154957"/>
                    </a:lnTo>
                    <a:lnTo>
                      <a:pt x="144539" y="156259"/>
                    </a:lnTo>
                    <a:lnTo>
                      <a:pt x="150399" y="151701"/>
                    </a:lnTo>
                    <a:lnTo>
                      <a:pt x="150399" y="98964"/>
                    </a:lnTo>
                    <a:lnTo>
                      <a:pt x="150399" y="97011"/>
                    </a:lnTo>
                    <a:lnTo>
                      <a:pt x="651" y="0"/>
                    </a:lnTo>
                    <a:lnTo>
                      <a:pt x="0" y="326841"/>
                    </a:lnTo>
                    <a:lnTo>
                      <a:pt x="0" y="331399"/>
                    </a:lnTo>
                    <a:lnTo>
                      <a:pt x="149097" y="269546"/>
                    </a:lnTo>
                    <a:lnTo>
                      <a:pt x="151050" y="268895"/>
                    </a:lnTo>
                    <a:lnTo>
                      <a:pt x="151050" y="193370"/>
                    </a:lnTo>
                    <a:lnTo>
                      <a:pt x="145190" y="191417"/>
                    </a:lnTo>
                    <a:lnTo>
                      <a:pt x="144539" y="208996"/>
                    </a:lnTo>
                    <a:close/>
                    <a:moveTo>
                      <a:pt x="144539" y="152352"/>
                    </a:move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21752"/>
                    </a:lnTo>
                    <a:lnTo>
                      <a:pt x="144539" y="126309"/>
                    </a:lnTo>
                    <a:lnTo>
                      <a:pt x="144539" y="152352"/>
                    </a:lnTo>
                    <a:close/>
                    <a:moveTo>
                      <a:pt x="144539" y="100266"/>
                    </a:moveTo>
                    <a:lnTo>
                      <a:pt x="144539" y="124356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94406"/>
                    </a:lnTo>
                    <a:lnTo>
                      <a:pt x="144539" y="100266"/>
                    </a:lnTo>
                    <a:close/>
                    <a:moveTo>
                      <a:pt x="118496" y="83338"/>
                    </a:moveTo>
                    <a:lnTo>
                      <a:pt x="132820" y="92453"/>
                    </a:lnTo>
                    <a:lnTo>
                      <a:pt x="132820" y="118496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83338"/>
                    </a:lnTo>
                    <a:close/>
                    <a:moveTo>
                      <a:pt x="118496" y="113939"/>
                    </a:move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49097"/>
                    </a:lnTo>
                    <a:lnTo>
                      <a:pt x="118496" y="145190"/>
                    </a:lnTo>
                    <a:lnTo>
                      <a:pt x="118496" y="113939"/>
                    </a:lnTo>
                    <a:close/>
                    <a:moveTo>
                      <a:pt x="99615" y="70968"/>
                    </a:moveTo>
                    <a:lnTo>
                      <a:pt x="117194" y="82036"/>
                    </a:lnTo>
                    <a:lnTo>
                      <a:pt x="117194" y="110683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70968"/>
                    </a:lnTo>
                    <a:close/>
                    <a:moveTo>
                      <a:pt x="98964" y="104824"/>
                    </a:moveTo>
                    <a:lnTo>
                      <a:pt x="116543" y="113288"/>
                    </a:lnTo>
                    <a:lnTo>
                      <a:pt x="116543" y="144539"/>
                    </a:lnTo>
                    <a:lnTo>
                      <a:pt x="98964" y="139331"/>
                    </a:lnTo>
                    <a:lnTo>
                      <a:pt x="98964" y="104824"/>
                    </a:lnTo>
                    <a:close/>
                    <a:moveTo>
                      <a:pt x="98964" y="141284"/>
                    </a:moveTo>
                    <a:lnTo>
                      <a:pt x="116543" y="146493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98964" y="174489"/>
                    </a:lnTo>
                    <a:lnTo>
                      <a:pt x="98964" y="141284"/>
                    </a:lnTo>
                    <a:close/>
                    <a:moveTo>
                      <a:pt x="41669" y="307309"/>
                    </a:moveTo>
                    <a:lnTo>
                      <a:pt x="5860" y="322284"/>
                    </a:lnTo>
                    <a:lnTo>
                      <a:pt x="5860" y="272802"/>
                    </a:lnTo>
                    <a:lnTo>
                      <a:pt x="41669" y="264338"/>
                    </a:lnTo>
                    <a:lnTo>
                      <a:pt x="41669" y="307309"/>
                    </a:lnTo>
                    <a:close/>
                    <a:moveTo>
                      <a:pt x="42320" y="261733"/>
                    </a:moveTo>
                    <a:lnTo>
                      <a:pt x="6511" y="270197"/>
                    </a:lnTo>
                    <a:lnTo>
                      <a:pt x="6511" y="218762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61733"/>
                    </a:lnTo>
                    <a:close/>
                    <a:moveTo>
                      <a:pt x="42320" y="214856"/>
                    </a:moveTo>
                    <a:lnTo>
                      <a:pt x="6511" y="216809"/>
                    </a:lnTo>
                    <a:lnTo>
                      <a:pt x="6511" y="167327"/>
                    </a:lnTo>
                    <a:lnTo>
                      <a:pt x="42320" y="171234"/>
                    </a:lnTo>
                    <a:lnTo>
                      <a:pt x="42320" y="214856"/>
                    </a:lnTo>
                    <a:close/>
                    <a:moveTo>
                      <a:pt x="42320" y="167978"/>
                    </a:moveTo>
                    <a:lnTo>
                      <a:pt x="6511" y="163421"/>
                    </a:lnTo>
                    <a:lnTo>
                      <a:pt x="6511" y="114590"/>
                    </a:lnTo>
                    <a:lnTo>
                      <a:pt x="42320" y="125007"/>
                    </a:lnTo>
                    <a:lnTo>
                      <a:pt x="42320" y="167978"/>
                    </a:lnTo>
                    <a:close/>
                    <a:moveTo>
                      <a:pt x="42320" y="122403"/>
                    </a:moveTo>
                    <a:lnTo>
                      <a:pt x="42320" y="122403"/>
                    </a:lnTo>
                    <a:lnTo>
                      <a:pt x="6511" y="111985"/>
                    </a:lnTo>
                    <a:lnTo>
                      <a:pt x="6511" y="61201"/>
                    </a:lnTo>
                    <a:lnTo>
                      <a:pt x="42320" y="78129"/>
                    </a:lnTo>
                    <a:lnTo>
                      <a:pt x="42320" y="122403"/>
                    </a:lnTo>
                    <a:close/>
                    <a:moveTo>
                      <a:pt x="42320" y="75525"/>
                    </a:moveTo>
                    <a:lnTo>
                      <a:pt x="42320" y="75525"/>
                    </a:lnTo>
                    <a:lnTo>
                      <a:pt x="42320" y="75525"/>
                    </a:lnTo>
                    <a:lnTo>
                      <a:pt x="6511" y="58597"/>
                    </a:lnTo>
                    <a:lnTo>
                      <a:pt x="6511" y="10417"/>
                    </a:lnTo>
                    <a:lnTo>
                      <a:pt x="42320" y="33856"/>
                    </a:lnTo>
                    <a:lnTo>
                      <a:pt x="42320" y="75525"/>
                    </a:lnTo>
                    <a:close/>
                    <a:moveTo>
                      <a:pt x="72921" y="294287"/>
                    </a:moveTo>
                    <a:lnTo>
                      <a:pt x="44273" y="306007"/>
                    </a:lnTo>
                    <a:lnTo>
                      <a:pt x="44273" y="263687"/>
                    </a:lnTo>
                    <a:lnTo>
                      <a:pt x="72921" y="257176"/>
                    </a:lnTo>
                    <a:lnTo>
                      <a:pt x="72921" y="294287"/>
                    </a:lnTo>
                    <a:close/>
                    <a:moveTo>
                      <a:pt x="72921" y="254571"/>
                    </a:moveTo>
                    <a:lnTo>
                      <a:pt x="44273" y="261082"/>
                    </a:lnTo>
                    <a:lnTo>
                      <a:pt x="44273" y="261082"/>
                    </a:lnTo>
                    <a:lnTo>
                      <a:pt x="44273" y="216809"/>
                    </a:lnTo>
                    <a:lnTo>
                      <a:pt x="72921" y="214856"/>
                    </a:lnTo>
                    <a:lnTo>
                      <a:pt x="72921" y="254571"/>
                    </a:lnTo>
                    <a:close/>
                    <a:moveTo>
                      <a:pt x="72921" y="212902"/>
                    </a:moveTo>
                    <a:lnTo>
                      <a:pt x="72921" y="212902"/>
                    </a:lnTo>
                    <a:lnTo>
                      <a:pt x="72921" y="212902"/>
                    </a:lnTo>
                    <a:lnTo>
                      <a:pt x="44273" y="214205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72921" y="174489"/>
                    </a:lnTo>
                    <a:lnTo>
                      <a:pt x="72921" y="174489"/>
                    </a:lnTo>
                    <a:lnTo>
                      <a:pt x="72921" y="212902"/>
                    </a:lnTo>
                    <a:close/>
                    <a:moveTo>
                      <a:pt x="72921" y="171885"/>
                    </a:moveTo>
                    <a:lnTo>
                      <a:pt x="44273" y="168629"/>
                    </a:lnTo>
                    <a:lnTo>
                      <a:pt x="44273" y="126309"/>
                    </a:lnTo>
                    <a:lnTo>
                      <a:pt x="72921" y="134773"/>
                    </a:lnTo>
                    <a:lnTo>
                      <a:pt x="72921" y="171885"/>
                    </a:lnTo>
                    <a:close/>
                    <a:moveTo>
                      <a:pt x="72921" y="131518"/>
                    </a:moveTo>
                    <a:lnTo>
                      <a:pt x="72921" y="131518"/>
                    </a:lnTo>
                    <a:lnTo>
                      <a:pt x="72921" y="131518"/>
                    </a:lnTo>
                    <a:lnTo>
                      <a:pt x="44273" y="123054"/>
                    </a:lnTo>
                    <a:lnTo>
                      <a:pt x="44273" y="79432"/>
                    </a:lnTo>
                    <a:lnTo>
                      <a:pt x="72270" y="92453"/>
                    </a:lnTo>
                    <a:lnTo>
                      <a:pt x="72921" y="131518"/>
                    </a:lnTo>
                    <a:close/>
                    <a:moveTo>
                      <a:pt x="72921" y="90500"/>
                    </a:moveTo>
                    <a:lnTo>
                      <a:pt x="44924" y="76827"/>
                    </a:lnTo>
                    <a:lnTo>
                      <a:pt x="44924" y="35158"/>
                    </a:lnTo>
                    <a:lnTo>
                      <a:pt x="72921" y="53388"/>
                    </a:lnTo>
                    <a:lnTo>
                      <a:pt x="72921" y="90500"/>
                    </a:lnTo>
                    <a:close/>
                    <a:moveTo>
                      <a:pt x="97011" y="284521"/>
                    </a:moveTo>
                    <a:lnTo>
                      <a:pt x="74874" y="293636"/>
                    </a:lnTo>
                    <a:lnTo>
                      <a:pt x="74874" y="256525"/>
                    </a:lnTo>
                    <a:lnTo>
                      <a:pt x="97011" y="251316"/>
                    </a:lnTo>
                    <a:lnTo>
                      <a:pt x="97011" y="284521"/>
                    </a:lnTo>
                    <a:close/>
                    <a:moveTo>
                      <a:pt x="97011" y="249363"/>
                    </a:moveTo>
                    <a:lnTo>
                      <a:pt x="97011" y="249363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15507"/>
                    </a:lnTo>
                    <a:lnTo>
                      <a:pt x="97011" y="214205"/>
                    </a:lnTo>
                    <a:lnTo>
                      <a:pt x="97011" y="249363"/>
                    </a:lnTo>
                    <a:close/>
                    <a:moveTo>
                      <a:pt x="97011" y="211600"/>
                    </a:moveTo>
                    <a:lnTo>
                      <a:pt x="97011" y="211600"/>
                    </a:lnTo>
                    <a:lnTo>
                      <a:pt x="97011" y="211600"/>
                    </a:lnTo>
                    <a:lnTo>
                      <a:pt x="74874" y="212902"/>
                    </a:lnTo>
                    <a:lnTo>
                      <a:pt x="74874" y="175140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211600"/>
                    </a:lnTo>
                    <a:close/>
                    <a:moveTo>
                      <a:pt x="97011" y="174489"/>
                    </a:moveTo>
                    <a:lnTo>
                      <a:pt x="74874" y="171885"/>
                    </a:lnTo>
                    <a:lnTo>
                      <a:pt x="74874" y="134773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74489"/>
                    </a:lnTo>
                    <a:close/>
                    <a:moveTo>
                      <a:pt x="97011" y="138680"/>
                    </a:moveTo>
                    <a:lnTo>
                      <a:pt x="74874" y="132169"/>
                    </a:lnTo>
                    <a:lnTo>
                      <a:pt x="74874" y="93755"/>
                    </a:lnTo>
                    <a:lnTo>
                      <a:pt x="97011" y="104172"/>
                    </a:lnTo>
                    <a:lnTo>
                      <a:pt x="97011" y="138680"/>
                    </a:lnTo>
                    <a:close/>
                    <a:moveTo>
                      <a:pt x="97011" y="101568"/>
                    </a:moveTo>
                    <a:lnTo>
                      <a:pt x="74874" y="91151"/>
                    </a:lnTo>
                    <a:lnTo>
                      <a:pt x="74874" y="55342"/>
                    </a:lnTo>
                    <a:lnTo>
                      <a:pt x="96359" y="69665"/>
                    </a:lnTo>
                    <a:lnTo>
                      <a:pt x="97011" y="101568"/>
                    </a:lnTo>
                    <a:close/>
                    <a:moveTo>
                      <a:pt x="116543" y="276057"/>
                    </a:moveTo>
                    <a:lnTo>
                      <a:pt x="98964" y="283219"/>
                    </a:lnTo>
                    <a:lnTo>
                      <a:pt x="98964" y="250665"/>
                    </a:lnTo>
                    <a:lnTo>
                      <a:pt x="116543" y="246759"/>
                    </a:lnTo>
                    <a:lnTo>
                      <a:pt x="116543" y="276057"/>
                    </a:lnTo>
                    <a:close/>
                    <a:moveTo>
                      <a:pt x="116543" y="244154"/>
                    </a:moveTo>
                    <a:lnTo>
                      <a:pt x="98964" y="248061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116543" y="212251"/>
                    </a:lnTo>
                    <a:lnTo>
                      <a:pt x="116543" y="244154"/>
                    </a:lnTo>
                    <a:close/>
                    <a:moveTo>
                      <a:pt x="118496" y="212902"/>
                    </a:move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40899"/>
                    </a:lnTo>
                    <a:lnTo>
                      <a:pt x="118496" y="244154"/>
                    </a:lnTo>
                    <a:lnTo>
                      <a:pt x="118496" y="212902"/>
                    </a:lnTo>
                    <a:close/>
                    <a:moveTo>
                      <a:pt x="118496" y="275406"/>
                    </a:moveTo>
                    <a:lnTo>
                      <a:pt x="118496" y="246107"/>
                    </a:lnTo>
                    <a:lnTo>
                      <a:pt x="132820" y="242852"/>
                    </a:lnTo>
                    <a:lnTo>
                      <a:pt x="132820" y="269546"/>
                    </a:lnTo>
                    <a:lnTo>
                      <a:pt x="118496" y="275406"/>
                    </a:lnTo>
                    <a:close/>
                    <a:moveTo>
                      <a:pt x="144539" y="264338"/>
                    </a:moveTo>
                    <a:lnTo>
                      <a:pt x="134773" y="268244"/>
                    </a:lnTo>
                    <a:lnTo>
                      <a:pt x="134773" y="242201"/>
                    </a:lnTo>
                    <a:lnTo>
                      <a:pt x="144539" y="239597"/>
                    </a:lnTo>
                    <a:lnTo>
                      <a:pt x="144539" y="264338"/>
                    </a:lnTo>
                    <a:close/>
                    <a:moveTo>
                      <a:pt x="144539" y="237643"/>
                    </a:move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11600"/>
                    </a:lnTo>
                    <a:lnTo>
                      <a:pt x="144539" y="210949"/>
                    </a:lnTo>
                    <a:lnTo>
                      <a:pt x="144539" y="237643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5" name="Полилиния: фигура 254">
                <a:extLst>
                  <a:ext uri="{FF2B5EF4-FFF2-40B4-BE49-F238E27FC236}">
                    <a16:creationId xmlns:a16="http://schemas.microsoft.com/office/drawing/2014/main" id="{A14194B0-C6D9-D113-A18F-0CFAB0F5A7E0}"/>
                  </a:ext>
                </a:extLst>
              </p:cNvPr>
              <p:cNvSpPr/>
              <p:nvPr/>
            </p:nvSpPr>
            <p:spPr>
              <a:xfrm>
                <a:off x="13384688" y="8830953"/>
                <a:ext cx="277033" cy="230380"/>
              </a:xfrm>
              <a:custGeom>
                <a:avLst/>
                <a:gdLst>
                  <a:gd name="connsiteX0" fmla="*/ 268244 w 277033"/>
                  <a:gd name="connsiteY0" fmla="*/ 71518 h 230380"/>
                  <a:gd name="connsiteX1" fmla="*/ 206391 w 277033"/>
                  <a:gd name="connsiteY1" fmla="*/ 9014 h 230380"/>
                  <a:gd name="connsiteX2" fmla="*/ 55993 w 277033"/>
                  <a:gd name="connsiteY2" fmla="*/ 70867 h 230380"/>
                  <a:gd name="connsiteX3" fmla="*/ 46878 w 277033"/>
                  <a:gd name="connsiteY3" fmla="*/ 113187 h 230380"/>
                  <a:gd name="connsiteX4" fmla="*/ 0 w 277033"/>
                  <a:gd name="connsiteY4" fmla="*/ 148996 h 230380"/>
                  <a:gd name="connsiteX5" fmla="*/ 0 w 277033"/>
                  <a:gd name="connsiteY5" fmla="*/ 148996 h 230380"/>
                  <a:gd name="connsiteX6" fmla="*/ 61201 w 277033"/>
                  <a:gd name="connsiteY6" fmla="*/ 169831 h 230380"/>
                  <a:gd name="connsiteX7" fmla="*/ 117845 w 277033"/>
                  <a:gd name="connsiteY7" fmla="*/ 221266 h 230380"/>
                  <a:gd name="connsiteX8" fmla="*/ 162118 w 277033"/>
                  <a:gd name="connsiteY8" fmla="*/ 230381 h 230380"/>
                  <a:gd name="connsiteX9" fmla="*/ 205740 w 277033"/>
                  <a:gd name="connsiteY9" fmla="*/ 221917 h 230380"/>
                  <a:gd name="connsiteX10" fmla="*/ 268244 w 277033"/>
                  <a:gd name="connsiteY10" fmla="*/ 160064 h 230380"/>
                  <a:gd name="connsiteX11" fmla="*/ 268244 w 277033"/>
                  <a:gd name="connsiteY11" fmla="*/ 71518 h 230380"/>
                  <a:gd name="connsiteX12" fmla="*/ 262384 w 277033"/>
                  <a:gd name="connsiteY12" fmla="*/ 156809 h 230380"/>
                  <a:gd name="connsiteX13" fmla="*/ 119798 w 277033"/>
                  <a:gd name="connsiteY13" fmla="*/ 215406 h 230380"/>
                  <a:gd name="connsiteX14" fmla="*/ 65108 w 277033"/>
                  <a:gd name="connsiteY14" fmla="*/ 165273 h 230380"/>
                  <a:gd name="connsiteX15" fmla="*/ 64457 w 277033"/>
                  <a:gd name="connsiteY15" fmla="*/ 163971 h 230380"/>
                  <a:gd name="connsiteX16" fmla="*/ 37111 w 277033"/>
                  <a:gd name="connsiteY16" fmla="*/ 154856 h 230380"/>
                  <a:gd name="connsiteX17" fmla="*/ 31252 w 277033"/>
                  <a:gd name="connsiteY17" fmla="*/ 152903 h 230380"/>
                  <a:gd name="connsiteX18" fmla="*/ 26694 w 277033"/>
                  <a:gd name="connsiteY18" fmla="*/ 151600 h 230380"/>
                  <a:gd name="connsiteX19" fmla="*/ 12370 w 277033"/>
                  <a:gd name="connsiteY19" fmla="*/ 147043 h 230380"/>
                  <a:gd name="connsiteX20" fmla="*/ 12370 w 277033"/>
                  <a:gd name="connsiteY20" fmla="*/ 147043 h 230380"/>
                  <a:gd name="connsiteX21" fmla="*/ 19532 w 277033"/>
                  <a:gd name="connsiteY21" fmla="*/ 141834 h 230380"/>
                  <a:gd name="connsiteX22" fmla="*/ 21486 w 277033"/>
                  <a:gd name="connsiteY22" fmla="*/ 140532 h 230380"/>
                  <a:gd name="connsiteX23" fmla="*/ 31252 w 277033"/>
                  <a:gd name="connsiteY23" fmla="*/ 133370 h 230380"/>
                  <a:gd name="connsiteX24" fmla="*/ 37111 w 277033"/>
                  <a:gd name="connsiteY24" fmla="*/ 128813 h 230380"/>
                  <a:gd name="connsiteX25" fmla="*/ 52737 w 277033"/>
                  <a:gd name="connsiteY25" fmla="*/ 117093 h 230380"/>
                  <a:gd name="connsiteX26" fmla="*/ 52737 w 277033"/>
                  <a:gd name="connsiteY26" fmla="*/ 115791 h 230380"/>
                  <a:gd name="connsiteX27" fmla="*/ 61201 w 277033"/>
                  <a:gd name="connsiteY27" fmla="*/ 74122 h 230380"/>
                  <a:gd name="connsiteX28" fmla="*/ 203787 w 277033"/>
                  <a:gd name="connsiteY28" fmla="*/ 15525 h 230380"/>
                  <a:gd name="connsiteX29" fmla="*/ 262384 w 277033"/>
                  <a:gd name="connsiteY29" fmla="*/ 156809 h 23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77033" h="230380">
                    <a:moveTo>
                      <a:pt x="268244" y="71518"/>
                    </a:moveTo>
                    <a:cubicBezTo>
                      <a:pt x="256524" y="42870"/>
                      <a:pt x="234388" y="20734"/>
                      <a:pt x="206391" y="9014"/>
                    </a:cubicBezTo>
                    <a:cubicBezTo>
                      <a:pt x="147794" y="-15727"/>
                      <a:pt x="80082" y="12270"/>
                      <a:pt x="55993" y="70867"/>
                    </a:cubicBezTo>
                    <a:cubicBezTo>
                      <a:pt x="50133" y="84539"/>
                      <a:pt x="47529" y="98863"/>
                      <a:pt x="46878" y="113187"/>
                    </a:cubicBezTo>
                    <a:lnTo>
                      <a:pt x="0" y="148996"/>
                    </a:lnTo>
                    <a:lnTo>
                      <a:pt x="0" y="148996"/>
                    </a:lnTo>
                    <a:lnTo>
                      <a:pt x="61201" y="169831"/>
                    </a:lnTo>
                    <a:cubicBezTo>
                      <a:pt x="73572" y="192618"/>
                      <a:pt x="93755" y="211500"/>
                      <a:pt x="117845" y="221266"/>
                    </a:cubicBezTo>
                    <a:cubicBezTo>
                      <a:pt x="132169" y="227125"/>
                      <a:pt x="147143" y="230381"/>
                      <a:pt x="162118" y="230381"/>
                    </a:cubicBezTo>
                    <a:cubicBezTo>
                      <a:pt x="177093" y="230381"/>
                      <a:pt x="191417" y="227776"/>
                      <a:pt x="205740" y="221917"/>
                    </a:cubicBezTo>
                    <a:cubicBezTo>
                      <a:pt x="234388" y="210197"/>
                      <a:pt x="256524" y="188061"/>
                      <a:pt x="268244" y="160064"/>
                    </a:cubicBezTo>
                    <a:cubicBezTo>
                      <a:pt x="279963" y="130766"/>
                      <a:pt x="279963" y="99514"/>
                      <a:pt x="268244" y="71518"/>
                    </a:cubicBezTo>
                    <a:close/>
                    <a:moveTo>
                      <a:pt x="262384" y="156809"/>
                    </a:moveTo>
                    <a:cubicBezTo>
                      <a:pt x="238945" y="212151"/>
                      <a:pt x="175140" y="238194"/>
                      <a:pt x="119798" y="215406"/>
                    </a:cubicBezTo>
                    <a:cubicBezTo>
                      <a:pt x="96359" y="205640"/>
                      <a:pt x="76827" y="188061"/>
                      <a:pt x="65108" y="165273"/>
                    </a:cubicBezTo>
                    <a:lnTo>
                      <a:pt x="64457" y="163971"/>
                    </a:lnTo>
                    <a:lnTo>
                      <a:pt x="37111" y="154856"/>
                    </a:lnTo>
                    <a:lnTo>
                      <a:pt x="31252" y="152903"/>
                    </a:lnTo>
                    <a:lnTo>
                      <a:pt x="26694" y="151600"/>
                    </a:lnTo>
                    <a:lnTo>
                      <a:pt x="12370" y="147043"/>
                    </a:lnTo>
                    <a:lnTo>
                      <a:pt x="12370" y="147043"/>
                    </a:lnTo>
                    <a:lnTo>
                      <a:pt x="19532" y="141834"/>
                    </a:lnTo>
                    <a:lnTo>
                      <a:pt x="21486" y="140532"/>
                    </a:lnTo>
                    <a:lnTo>
                      <a:pt x="31252" y="133370"/>
                    </a:lnTo>
                    <a:lnTo>
                      <a:pt x="37111" y="128813"/>
                    </a:lnTo>
                    <a:lnTo>
                      <a:pt x="52737" y="117093"/>
                    </a:lnTo>
                    <a:lnTo>
                      <a:pt x="52737" y="115791"/>
                    </a:lnTo>
                    <a:cubicBezTo>
                      <a:pt x="52737" y="101467"/>
                      <a:pt x="55342" y="87795"/>
                      <a:pt x="61201" y="74122"/>
                    </a:cubicBezTo>
                    <a:cubicBezTo>
                      <a:pt x="84640" y="18780"/>
                      <a:pt x="148446" y="-7263"/>
                      <a:pt x="203787" y="15525"/>
                    </a:cubicBezTo>
                    <a:cubicBezTo>
                      <a:pt x="259129" y="37662"/>
                      <a:pt x="285172" y="101467"/>
                      <a:pt x="262384" y="156809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56" name="Рисунок 272">
                <a:extLst>
                  <a:ext uri="{FF2B5EF4-FFF2-40B4-BE49-F238E27FC236}">
                    <a16:creationId xmlns:a16="http://schemas.microsoft.com/office/drawing/2014/main" id="{19357877-98AC-6961-15B1-21A5F8AE893A}"/>
                  </a:ext>
                </a:extLst>
              </p:cNvPr>
              <p:cNvGrpSpPr/>
              <p:nvPr/>
            </p:nvGrpSpPr>
            <p:grpSpPr>
              <a:xfrm>
                <a:off x="13471770" y="8877605"/>
                <a:ext cx="143562" cy="138930"/>
                <a:chOff x="13471770" y="8877605"/>
                <a:chExt cx="143562" cy="138930"/>
              </a:xfrm>
              <a:grpFill/>
            </p:grpSpPr>
            <p:sp>
              <p:nvSpPr>
                <p:cNvPr id="276" name="Полилиния: фигура 275">
                  <a:extLst>
                    <a:ext uri="{FF2B5EF4-FFF2-40B4-BE49-F238E27FC236}">
                      <a16:creationId xmlns:a16="http://schemas.microsoft.com/office/drawing/2014/main" id="{165DE3CF-9348-09FA-C0F0-4D2250E9B2E3}"/>
                    </a:ext>
                  </a:extLst>
                </p:cNvPr>
                <p:cNvSpPr/>
                <p:nvPr/>
              </p:nvSpPr>
              <p:spPr>
                <a:xfrm>
                  <a:off x="13479745" y="8877605"/>
                  <a:ext cx="90499" cy="50417"/>
                </a:xfrm>
                <a:custGeom>
                  <a:avLst/>
                  <a:gdLst>
                    <a:gd name="connsiteX0" fmla="*/ 86593 w 90499"/>
                    <a:gd name="connsiteY0" fmla="*/ 50258 h 50417"/>
                    <a:gd name="connsiteX1" fmla="*/ 3255 w 90499"/>
                    <a:gd name="connsiteY1" fmla="*/ 12495 h 50417"/>
                    <a:gd name="connsiteX2" fmla="*/ 0 w 90499"/>
                    <a:gd name="connsiteY2" fmla="*/ 4682 h 50417"/>
                    <a:gd name="connsiteX3" fmla="*/ 0 w 90499"/>
                    <a:gd name="connsiteY3" fmla="*/ 4682 h 50417"/>
                    <a:gd name="connsiteX4" fmla="*/ 3906 w 90499"/>
                    <a:gd name="connsiteY4" fmla="*/ 125 h 50417"/>
                    <a:gd name="connsiteX5" fmla="*/ 87244 w 90499"/>
                    <a:gd name="connsiteY5" fmla="*/ 37887 h 50417"/>
                    <a:gd name="connsiteX6" fmla="*/ 90500 w 90499"/>
                    <a:gd name="connsiteY6" fmla="*/ 45700 h 50417"/>
                    <a:gd name="connsiteX7" fmla="*/ 90500 w 90499"/>
                    <a:gd name="connsiteY7" fmla="*/ 45700 h 50417"/>
                    <a:gd name="connsiteX8" fmla="*/ 86593 w 90499"/>
                    <a:gd name="connsiteY8" fmla="*/ 50258 h 50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417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7887"/>
                      </a:lnTo>
                      <a:cubicBezTo>
                        <a:pt x="89198" y="38538"/>
                        <a:pt x="90500" y="42445"/>
                        <a:pt x="90500" y="45700"/>
                      </a:cubicBezTo>
                      <a:lnTo>
                        <a:pt x="90500" y="45700"/>
                      </a:lnTo>
                      <a:cubicBezTo>
                        <a:pt x="90500" y="49607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" name="Полилиния: фигура 276">
                  <a:extLst>
                    <a:ext uri="{FF2B5EF4-FFF2-40B4-BE49-F238E27FC236}">
                      <a16:creationId xmlns:a16="http://schemas.microsoft.com/office/drawing/2014/main" id="{C5E85B47-6C57-E401-45A3-9F5573EE7B92}"/>
                    </a:ext>
                  </a:extLst>
                </p:cNvPr>
                <p:cNvSpPr/>
                <p:nvPr/>
              </p:nvSpPr>
              <p:spPr>
                <a:xfrm>
                  <a:off x="13518159" y="8966151"/>
                  <a:ext cx="90499" cy="50383"/>
                </a:xfrm>
                <a:custGeom>
                  <a:avLst/>
                  <a:gdLst>
                    <a:gd name="connsiteX0" fmla="*/ 86593 w 90499"/>
                    <a:gd name="connsiteY0" fmla="*/ 50258 h 50383"/>
                    <a:gd name="connsiteX1" fmla="*/ 3255 w 90499"/>
                    <a:gd name="connsiteY1" fmla="*/ 12495 h 50383"/>
                    <a:gd name="connsiteX2" fmla="*/ 0 w 90499"/>
                    <a:gd name="connsiteY2" fmla="*/ 4682 h 50383"/>
                    <a:gd name="connsiteX3" fmla="*/ 0 w 90499"/>
                    <a:gd name="connsiteY3" fmla="*/ 4682 h 50383"/>
                    <a:gd name="connsiteX4" fmla="*/ 3906 w 90499"/>
                    <a:gd name="connsiteY4" fmla="*/ 125 h 50383"/>
                    <a:gd name="connsiteX5" fmla="*/ 87244 w 90499"/>
                    <a:gd name="connsiteY5" fmla="*/ 38538 h 50383"/>
                    <a:gd name="connsiteX6" fmla="*/ 90500 w 90499"/>
                    <a:gd name="connsiteY6" fmla="*/ 46351 h 50383"/>
                    <a:gd name="connsiteX7" fmla="*/ 90500 w 90499"/>
                    <a:gd name="connsiteY7" fmla="*/ 46351 h 50383"/>
                    <a:gd name="connsiteX8" fmla="*/ 86593 w 90499"/>
                    <a:gd name="connsiteY8" fmla="*/ 50258 h 50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383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8538"/>
                      </a:lnTo>
                      <a:cubicBezTo>
                        <a:pt x="89198" y="39189"/>
                        <a:pt x="90500" y="43096"/>
                        <a:pt x="90500" y="46351"/>
                      </a:cubicBezTo>
                      <a:lnTo>
                        <a:pt x="90500" y="46351"/>
                      </a:lnTo>
                      <a:cubicBezTo>
                        <a:pt x="90500" y="48956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" name="Полилиния: фигура 277">
                  <a:extLst>
                    <a:ext uri="{FF2B5EF4-FFF2-40B4-BE49-F238E27FC236}">
                      <a16:creationId xmlns:a16="http://schemas.microsoft.com/office/drawing/2014/main" id="{A5343858-0F2F-4BD0-3D75-5F97C43DC407}"/>
                    </a:ext>
                  </a:extLst>
                </p:cNvPr>
                <p:cNvSpPr/>
                <p:nvPr/>
              </p:nvSpPr>
              <p:spPr>
                <a:xfrm>
                  <a:off x="13471770" y="8985157"/>
                  <a:ext cx="68525" cy="28813"/>
                </a:xfrm>
                <a:custGeom>
                  <a:avLst/>
                  <a:gdLst>
                    <a:gd name="connsiteX0" fmla="*/ 54202 w 68525"/>
                    <a:gd name="connsiteY0" fmla="*/ 0 h 28813"/>
                    <a:gd name="connsiteX1" fmla="*/ 1465 w 68525"/>
                    <a:gd name="connsiteY1" fmla="*/ 19532 h 28813"/>
                    <a:gd name="connsiteX2" fmla="*/ 1465 w 68525"/>
                    <a:gd name="connsiteY2" fmla="*/ 25392 h 28813"/>
                    <a:gd name="connsiteX3" fmla="*/ 1465 w 68525"/>
                    <a:gd name="connsiteY3" fmla="*/ 25392 h 28813"/>
                    <a:gd name="connsiteX4" fmla="*/ 9278 w 68525"/>
                    <a:gd name="connsiteY4" fmla="*/ 28647 h 28813"/>
                    <a:gd name="connsiteX5" fmla="*/ 68526 w 68525"/>
                    <a:gd name="connsiteY5" fmla="*/ 6511 h 28813"/>
                    <a:gd name="connsiteX6" fmla="*/ 54202 w 68525"/>
                    <a:gd name="connsiteY6" fmla="*/ 0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54202" y="0"/>
                      </a:moveTo>
                      <a:lnTo>
                        <a:pt x="1465" y="19532"/>
                      </a:lnTo>
                      <a:cubicBezTo>
                        <a:pt x="-488" y="20183"/>
                        <a:pt x="-488" y="22788"/>
                        <a:pt x="1465" y="25392"/>
                      </a:cubicBezTo>
                      <a:lnTo>
                        <a:pt x="1465" y="25392"/>
                      </a:lnTo>
                      <a:cubicBezTo>
                        <a:pt x="3418" y="27996"/>
                        <a:pt x="7325" y="29299"/>
                        <a:pt x="9278" y="28647"/>
                      </a:cubicBezTo>
                      <a:lnTo>
                        <a:pt x="68526" y="6511"/>
                      </a:lnTo>
                      <a:lnTo>
                        <a:pt x="54202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" name="Полилиния: фигура 278">
                  <a:extLst>
                    <a:ext uri="{FF2B5EF4-FFF2-40B4-BE49-F238E27FC236}">
                      <a16:creationId xmlns:a16="http://schemas.microsoft.com/office/drawing/2014/main" id="{DC232DF0-8AFA-A0E7-4598-A0DA7CFC1A67}"/>
                    </a:ext>
                  </a:extLst>
                </p:cNvPr>
                <p:cNvSpPr/>
                <p:nvPr/>
              </p:nvSpPr>
              <p:spPr>
                <a:xfrm>
                  <a:off x="13546806" y="8878866"/>
                  <a:ext cx="68525" cy="28813"/>
                </a:xfrm>
                <a:custGeom>
                  <a:avLst/>
                  <a:gdLst>
                    <a:gd name="connsiteX0" fmla="*/ 14324 w 68525"/>
                    <a:gd name="connsiteY0" fmla="*/ 28813 h 28813"/>
                    <a:gd name="connsiteX1" fmla="*/ 67061 w 68525"/>
                    <a:gd name="connsiteY1" fmla="*/ 9281 h 28813"/>
                    <a:gd name="connsiteX2" fmla="*/ 67061 w 68525"/>
                    <a:gd name="connsiteY2" fmla="*/ 3421 h 28813"/>
                    <a:gd name="connsiteX3" fmla="*/ 67061 w 68525"/>
                    <a:gd name="connsiteY3" fmla="*/ 3421 h 28813"/>
                    <a:gd name="connsiteX4" fmla="*/ 59248 w 68525"/>
                    <a:gd name="connsiteY4" fmla="*/ 166 h 28813"/>
                    <a:gd name="connsiteX5" fmla="*/ 0 w 68525"/>
                    <a:gd name="connsiteY5" fmla="*/ 22303 h 28813"/>
                    <a:gd name="connsiteX6" fmla="*/ 14324 w 68525"/>
                    <a:gd name="connsiteY6" fmla="*/ 28813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14324" y="28813"/>
                      </a:moveTo>
                      <a:lnTo>
                        <a:pt x="67061" y="9281"/>
                      </a:lnTo>
                      <a:cubicBezTo>
                        <a:pt x="69014" y="8630"/>
                        <a:pt x="69014" y="6026"/>
                        <a:pt x="67061" y="3421"/>
                      </a:cubicBezTo>
                      <a:lnTo>
                        <a:pt x="67061" y="3421"/>
                      </a:lnTo>
                      <a:cubicBezTo>
                        <a:pt x="65108" y="817"/>
                        <a:pt x="61201" y="-485"/>
                        <a:pt x="59248" y="166"/>
                      </a:cubicBezTo>
                      <a:lnTo>
                        <a:pt x="0" y="22303"/>
                      </a:lnTo>
                      <a:lnTo>
                        <a:pt x="14324" y="2881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" name="Полилиния: фигура 279">
                  <a:extLst>
                    <a:ext uri="{FF2B5EF4-FFF2-40B4-BE49-F238E27FC236}">
                      <a16:creationId xmlns:a16="http://schemas.microsoft.com/office/drawing/2014/main" id="{F5F6F73A-3FB5-2D60-689F-90190DEC1049}"/>
                    </a:ext>
                  </a:extLst>
                </p:cNvPr>
                <p:cNvSpPr/>
                <p:nvPr/>
              </p:nvSpPr>
              <p:spPr>
                <a:xfrm>
                  <a:off x="13520112" y="8914065"/>
                  <a:ext cx="49481" cy="32150"/>
                </a:xfrm>
                <a:custGeom>
                  <a:avLst/>
                  <a:gdLst>
                    <a:gd name="connsiteX0" fmla="*/ 45575 w 49481"/>
                    <a:gd name="connsiteY0" fmla="*/ 32028 h 32150"/>
                    <a:gd name="connsiteX1" fmla="*/ 3255 w 49481"/>
                    <a:gd name="connsiteY1" fmla="*/ 12495 h 32150"/>
                    <a:gd name="connsiteX2" fmla="*/ 0 w 49481"/>
                    <a:gd name="connsiteY2" fmla="*/ 4682 h 32150"/>
                    <a:gd name="connsiteX3" fmla="*/ 0 w 49481"/>
                    <a:gd name="connsiteY3" fmla="*/ 4682 h 32150"/>
                    <a:gd name="connsiteX4" fmla="*/ 3907 w 49481"/>
                    <a:gd name="connsiteY4" fmla="*/ 125 h 32150"/>
                    <a:gd name="connsiteX5" fmla="*/ 46227 w 49481"/>
                    <a:gd name="connsiteY5" fmla="*/ 19006 h 32150"/>
                    <a:gd name="connsiteX6" fmla="*/ 49482 w 49481"/>
                    <a:gd name="connsiteY6" fmla="*/ 26819 h 32150"/>
                    <a:gd name="connsiteX7" fmla="*/ 49482 w 49481"/>
                    <a:gd name="connsiteY7" fmla="*/ 26819 h 32150"/>
                    <a:gd name="connsiteX8" fmla="*/ 45575 w 49481"/>
                    <a:gd name="connsiteY8" fmla="*/ 32028 h 3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2150">
                      <a:moveTo>
                        <a:pt x="45575" y="3202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7" y="125"/>
                      </a:cubicBezTo>
                      <a:lnTo>
                        <a:pt x="46227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202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" name="Полилиния: фигура 280">
                  <a:extLst>
                    <a:ext uri="{FF2B5EF4-FFF2-40B4-BE49-F238E27FC236}">
                      <a16:creationId xmlns:a16="http://schemas.microsoft.com/office/drawing/2014/main" id="{2FB46772-4DF2-EDD5-89B3-4C30802693CC}"/>
                    </a:ext>
                  </a:extLst>
                </p:cNvPr>
                <p:cNvSpPr/>
                <p:nvPr/>
              </p:nvSpPr>
              <p:spPr>
                <a:xfrm>
                  <a:off x="13519461" y="8930993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8831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" name="Полилиния: фигура 281">
                  <a:extLst>
                    <a:ext uri="{FF2B5EF4-FFF2-40B4-BE49-F238E27FC236}">
                      <a16:creationId xmlns:a16="http://schemas.microsoft.com/office/drawing/2014/main" id="{A9CA682C-A66F-8655-1FC6-CBEDA95486F9}"/>
                    </a:ext>
                  </a:extLst>
                </p:cNvPr>
                <p:cNvSpPr/>
                <p:nvPr/>
              </p:nvSpPr>
              <p:spPr>
                <a:xfrm>
                  <a:off x="13518159" y="8947921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57" name="Рисунок 272">
                <a:extLst>
                  <a:ext uri="{FF2B5EF4-FFF2-40B4-BE49-F238E27FC236}">
                    <a16:creationId xmlns:a16="http://schemas.microsoft.com/office/drawing/2014/main" id="{99AEA870-8EB2-1F95-977F-26AE8D5B7024}"/>
                  </a:ext>
                </a:extLst>
              </p:cNvPr>
              <p:cNvGrpSpPr/>
              <p:nvPr/>
            </p:nvGrpSpPr>
            <p:grpSpPr>
              <a:xfrm>
                <a:off x="13373620" y="8661572"/>
                <a:ext cx="252222" cy="160165"/>
                <a:chOff x="13373620" y="8661572"/>
                <a:chExt cx="252222" cy="160165"/>
              </a:xfrm>
              <a:grpFill/>
            </p:grpSpPr>
            <p:grpSp>
              <p:nvGrpSpPr>
                <p:cNvPr id="258" name="Рисунок 272">
                  <a:extLst>
                    <a:ext uri="{FF2B5EF4-FFF2-40B4-BE49-F238E27FC236}">
                      <a16:creationId xmlns:a16="http://schemas.microsoft.com/office/drawing/2014/main" id="{D208578A-08EB-EE0A-D197-48032A5BA1DD}"/>
                    </a:ext>
                  </a:extLst>
                </p:cNvPr>
                <p:cNvGrpSpPr/>
                <p:nvPr/>
              </p:nvGrpSpPr>
              <p:grpSpPr>
                <a:xfrm>
                  <a:off x="13373620" y="8661572"/>
                  <a:ext cx="251966" cy="87244"/>
                  <a:chOff x="13373620" y="8661572"/>
                  <a:chExt cx="251966" cy="87244"/>
                </a:xfrm>
                <a:grpFill/>
              </p:grpSpPr>
              <p:sp>
                <p:nvSpPr>
                  <p:cNvPr id="271" name="Полилиния: фигура 270">
                    <a:extLst>
                      <a:ext uri="{FF2B5EF4-FFF2-40B4-BE49-F238E27FC236}">
                        <a16:creationId xmlns:a16="http://schemas.microsoft.com/office/drawing/2014/main" id="{F650DF3E-FC42-A47B-578A-520AAA3C3837}"/>
                      </a:ext>
                    </a:extLst>
                  </p:cNvPr>
                  <p:cNvSpPr/>
                  <p:nvPr/>
                </p:nvSpPr>
                <p:spPr>
                  <a:xfrm>
                    <a:off x="13373620" y="8694776"/>
                    <a:ext cx="51435" cy="54039"/>
                  </a:xfrm>
                  <a:custGeom>
                    <a:avLst/>
                    <a:gdLst>
                      <a:gd name="connsiteX0" fmla="*/ 21486 w 51435"/>
                      <a:gd name="connsiteY0" fmla="*/ 0 h 54039"/>
                      <a:gd name="connsiteX1" fmla="*/ 29950 w 51435"/>
                      <a:gd name="connsiteY1" fmla="*/ 0 h 54039"/>
                      <a:gd name="connsiteX2" fmla="*/ 29950 w 51435"/>
                      <a:gd name="connsiteY2" fmla="*/ 22788 h 54039"/>
                      <a:gd name="connsiteX3" fmla="*/ 51435 w 51435"/>
                      <a:gd name="connsiteY3" fmla="*/ 22788 h 54039"/>
                      <a:gd name="connsiteX4" fmla="*/ 51435 w 51435"/>
                      <a:gd name="connsiteY4" fmla="*/ 31252 h 54039"/>
                      <a:gd name="connsiteX5" fmla="*/ 29950 w 51435"/>
                      <a:gd name="connsiteY5" fmla="*/ 31252 h 54039"/>
                      <a:gd name="connsiteX6" fmla="*/ 29950 w 51435"/>
                      <a:gd name="connsiteY6" fmla="*/ 54039 h 54039"/>
                      <a:gd name="connsiteX7" fmla="*/ 21486 w 51435"/>
                      <a:gd name="connsiteY7" fmla="*/ 54039 h 54039"/>
                      <a:gd name="connsiteX8" fmla="*/ 21486 w 51435"/>
                      <a:gd name="connsiteY8" fmla="*/ 31252 h 54039"/>
                      <a:gd name="connsiteX9" fmla="*/ 0 w 51435"/>
                      <a:gd name="connsiteY9" fmla="*/ 31252 h 54039"/>
                      <a:gd name="connsiteX10" fmla="*/ 0 w 51435"/>
                      <a:gd name="connsiteY10" fmla="*/ 22788 h 54039"/>
                      <a:gd name="connsiteX11" fmla="*/ 21486 w 51435"/>
                      <a:gd name="connsiteY11" fmla="*/ 22788 h 54039"/>
                      <a:gd name="connsiteX12" fmla="*/ 21486 w 51435"/>
                      <a:gd name="connsiteY12" fmla="*/ 0 h 54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435" h="54039">
                        <a:moveTo>
                          <a:pt x="21486" y="0"/>
                        </a:moveTo>
                        <a:lnTo>
                          <a:pt x="29950" y="0"/>
                        </a:lnTo>
                        <a:lnTo>
                          <a:pt x="29950" y="22788"/>
                        </a:lnTo>
                        <a:lnTo>
                          <a:pt x="51435" y="22788"/>
                        </a:lnTo>
                        <a:lnTo>
                          <a:pt x="51435" y="31252"/>
                        </a:lnTo>
                        <a:lnTo>
                          <a:pt x="29950" y="31252"/>
                        </a:lnTo>
                        <a:lnTo>
                          <a:pt x="29950" y="54039"/>
                        </a:lnTo>
                        <a:lnTo>
                          <a:pt x="21486" y="54039"/>
                        </a:lnTo>
                        <a:lnTo>
                          <a:pt x="21486" y="31252"/>
                        </a:lnTo>
                        <a:lnTo>
                          <a:pt x="0" y="31252"/>
                        </a:lnTo>
                        <a:lnTo>
                          <a:pt x="0" y="22788"/>
                        </a:lnTo>
                        <a:lnTo>
                          <a:pt x="21486" y="22788"/>
                        </a:lnTo>
                        <a:lnTo>
                          <a:pt x="21486" y="0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2" name="Полилиния: фигура 271">
                    <a:extLst>
                      <a:ext uri="{FF2B5EF4-FFF2-40B4-BE49-F238E27FC236}">
                        <a16:creationId xmlns:a16="http://schemas.microsoft.com/office/drawing/2014/main" id="{3D6AE934-AE29-2FED-5DA9-5A9487E3BC15}"/>
                      </a:ext>
                    </a:extLst>
                  </p:cNvPr>
                  <p:cNvSpPr/>
                  <p:nvPr/>
                </p:nvSpPr>
                <p:spPr>
                  <a:xfrm>
                    <a:off x="13440030" y="8661572"/>
                    <a:ext cx="57294" cy="86593"/>
                  </a:xfrm>
                  <a:custGeom>
                    <a:avLst/>
                    <a:gdLst>
                      <a:gd name="connsiteX0" fmla="*/ 0 w 57294"/>
                      <a:gd name="connsiteY0" fmla="*/ 86593 h 86593"/>
                      <a:gd name="connsiteX1" fmla="*/ 0 w 57294"/>
                      <a:gd name="connsiteY1" fmla="*/ 66410 h 86593"/>
                      <a:gd name="connsiteX2" fmla="*/ 3255 w 57294"/>
                      <a:gd name="connsiteY2" fmla="*/ 52086 h 86593"/>
                      <a:gd name="connsiteX3" fmla="*/ 12370 w 57294"/>
                      <a:gd name="connsiteY3" fmla="*/ 44273 h 86593"/>
                      <a:gd name="connsiteX4" fmla="*/ 33856 w 57294"/>
                      <a:gd name="connsiteY4" fmla="*/ 37111 h 86593"/>
                      <a:gd name="connsiteX5" fmla="*/ 38414 w 57294"/>
                      <a:gd name="connsiteY5" fmla="*/ 34507 h 86593"/>
                      <a:gd name="connsiteX6" fmla="*/ 39716 w 57294"/>
                      <a:gd name="connsiteY6" fmla="*/ 29950 h 86593"/>
                      <a:gd name="connsiteX7" fmla="*/ 39716 w 57294"/>
                      <a:gd name="connsiteY7" fmla="*/ 26694 h 86593"/>
                      <a:gd name="connsiteX8" fmla="*/ 37762 w 57294"/>
                      <a:gd name="connsiteY8" fmla="*/ 20183 h 86593"/>
                      <a:gd name="connsiteX9" fmla="*/ 31252 w 57294"/>
                      <a:gd name="connsiteY9" fmla="*/ 18230 h 86593"/>
                      <a:gd name="connsiteX10" fmla="*/ 27996 w 57294"/>
                      <a:gd name="connsiteY10" fmla="*/ 18230 h 86593"/>
                      <a:gd name="connsiteX11" fmla="*/ 21486 w 57294"/>
                      <a:gd name="connsiteY11" fmla="*/ 20183 h 86593"/>
                      <a:gd name="connsiteX12" fmla="*/ 19532 w 57294"/>
                      <a:gd name="connsiteY12" fmla="*/ 26694 h 86593"/>
                      <a:gd name="connsiteX13" fmla="*/ 19532 w 57294"/>
                      <a:gd name="connsiteY13" fmla="*/ 30601 h 86593"/>
                      <a:gd name="connsiteX14" fmla="*/ 651 w 57294"/>
                      <a:gd name="connsiteY14" fmla="*/ 30601 h 86593"/>
                      <a:gd name="connsiteX15" fmla="*/ 651 w 57294"/>
                      <a:gd name="connsiteY15" fmla="*/ 22788 h 86593"/>
                      <a:gd name="connsiteX16" fmla="*/ 6511 w 57294"/>
                      <a:gd name="connsiteY16" fmla="*/ 5860 h 86593"/>
                      <a:gd name="connsiteX17" fmla="*/ 23439 w 57294"/>
                      <a:gd name="connsiteY17" fmla="*/ 0 h 86593"/>
                      <a:gd name="connsiteX18" fmla="*/ 33856 w 57294"/>
                      <a:gd name="connsiteY18" fmla="*/ 0 h 86593"/>
                      <a:gd name="connsiteX19" fmla="*/ 50784 w 57294"/>
                      <a:gd name="connsiteY19" fmla="*/ 5860 h 86593"/>
                      <a:gd name="connsiteX20" fmla="*/ 57295 w 57294"/>
                      <a:gd name="connsiteY20" fmla="*/ 22137 h 86593"/>
                      <a:gd name="connsiteX21" fmla="*/ 57295 w 57294"/>
                      <a:gd name="connsiteY21" fmla="*/ 29299 h 86593"/>
                      <a:gd name="connsiteX22" fmla="*/ 54039 w 57294"/>
                      <a:gd name="connsiteY22" fmla="*/ 44273 h 86593"/>
                      <a:gd name="connsiteX23" fmla="*/ 43622 w 57294"/>
                      <a:gd name="connsiteY23" fmla="*/ 52086 h 86593"/>
                      <a:gd name="connsiteX24" fmla="*/ 22788 w 57294"/>
                      <a:gd name="connsiteY24" fmla="*/ 58597 h 86593"/>
                      <a:gd name="connsiteX25" fmla="*/ 19532 w 57294"/>
                      <a:gd name="connsiteY25" fmla="*/ 60550 h 86593"/>
                      <a:gd name="connsiteX26" fmla="*/ 18881 w 57294"/>
                      <a:gd name="connsiteY26" fmla="*/ 63806 h 86593"/>
                      <a:gd name="connsiteX27" fmla="*/ 18881 w 57294"/>
                      <a:gd name="connsiteY27" fmla="*/ 67061 h 86593"/>
                      <a:gd name="connsiteX28" fmla="*/ 57295 w 57294"/>
                      <a:gd name="connsiteY28" fmla="*/ 67061 h 86593"/>
                      <a:gd name="connsiteX29" fmla="*/ 57295 w 57294"/>
                      <a:gd name="connsiteY29" fmla="*/ 85942 h 86593"/>
                      <a:gd name="connsiteX30" fmla="*/ 0 w 57294"/>
                      <a:gd name="connsiteY30" fmla="*/ 85942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7294" h="86593">
                        <a:moveTo>
                          <a:pt x="0" y="86593"/>
                        </a:moveTo>
                        <a:lnTo>
                          <a:pt x="0" y="66410"/>
                        </a:lnTo>
                        <a:cubicBezTo>
                          <a:pt x="0" y="60550"/>
                          <a:pt x="1302" y="55342"/>
                          <a:pt x="3255" y="52086"/>
                        </a:cubicBezTo>
                        <a:cubicBezTo>
                          <a:pt x="5209" y="48180"/>
                          <a:pt x="8464" y="46227"/>
                          <a:pt x="12370" y="44273"/>
                        </a:cubicBezTo>
                        <a:lnTo>
                          <a:pt x="33856" y="37111"/>
                        </a:lnTo>
                        <a:cubicBezTo>
                          <a:pt x="35809" y="36460"/>
                          <a:pt x="37762" y="35158"/>
                          <a:pt x="38414" y="34507"/>
                        </a:cubicBezTo>
                        <a:cubicBezTo>
                          <a:pt x="39065" y="33205"/>
                          <a:pt x="39716" y="31903"/>
                          <a:pt x="39716" y="29950"/>
                        </a:cubicBezTo>
                        <a:lnTo>
                          <a:pt x="39716" y="26694"/>
                        </a:lnTo>
                        <a:cubicBezTo>
                          <a:pt x="39716" y="23439"/>
                          <a:pt x="39065" y="21486"/>
                          <a:pt x="37762" y="20183"/>
                        </a:cubicBezTo>
                        <a:cubicBezTo>
                          <a:pt x="36460" y="18881"/>
                          <a:pt x="34507" y="18230"/>
                          <a:pt x="31252" y="18230"/>
                        </a:cubicBezTo>
                        <a:lnTo>
                          <a:pt x="27996" y="18230"/>
                        </a:lnTo>
                        <a:cubicBezTo>
                          <a:pt x="24741" y="18230"/>
                          <a:pt x="22788" y="18881"/>
                          <a:pt x="21486" y="20183"/>
                        </a:cubicBezTo>
                        <a:cubicBezTo>
                          <a:pt x="20183" y="21486"/>
                          <a:pt x="19532" y="23439"/>
                          <a:pt x="19532" y="26694"/>
                        </a:cubicBezTo>
                        <a:lnTo>
                          <a:pt x="19532" y="30601"/>
                        </a:lnTo>
                        <a:lnTo>
                          <a:pt x="651" y="30601"/>
                        </a:lnTo>
                        <a:lnTo>
                          <a:pt x="651" y="22788"/>
                        </a:lnTo>
                        <a:cubicBezTo>
                          <a:pt x="651" y="15626"/>
                          <a:pt x="2604" y="9766"/>
                          <a:pt x="6511" y="5860"/>
                        </a:cubicBezTo>
                        <a:cubicBezTo>
                          <a:pt x="10417" y="1953"/>
                          <a:pt x="16277" y="0"/>
                          <a:pt x="23439" y="0"/>
                        </a:cubicBezTo>
                        <a:lnTo>
                          <a:pt x="33856" y="0"/>
                        </a:lnTo>
                        <a:cubicBezTo>
                          <a:pt x="41018" y="0"/>
                          <a:pt x="46878" y="1953"/>
                          <a:pt x="50784" y="5860"/>
                        </a:cubicBezTo>
                        <a:cubicBezTo>
                          <a:pt x="54690" y="9766"/>
                          <a:pt x="57295" y="14975"/>
                          <a:pt x="57295" y="22137"/>
                        </a:cubicBezTo>
                        <a:lnTo>
                          <a:pt x="57295" y="29299"/>
                        </a:lnTo>
                        <a:cubicBezTo>
                          <a:pt x="57295" y="35809"/>
                          <a:pt x="55993" y="40367"/>
                          <a:pt x="54039" y="44273"/>
                        </a:cubicBezTo>
                        <a:cubicBezTo>
                          <a:pt x="52086" y="48180"/>
                          <a:pt x="48180" y="50784"/>
                          <a:pt x="43622" y="52086"/>
                        </a:cubicBezTo>
                        <a:lnTo>
                          <a:pt x="22788" y="58597"/>
                        </a:lnTo>
                        <a:cubicBezTo>
                          <a:pt x="20834" y="59248"/>
                          <a:pt x="20183" y="59899"/>
                          <a:pt x="19532" y="60550"/>
                        </a:cubicBezTo>
                        <a:cubicBezTo>
                          <a:pt x="18881" y="61201"/>
                          <a:pt x="18881" y="62503"/>
                          <a:pt x="18881" y="63806"/>
                        </a:cubicBezTo>
                        <a:lnTo>
                          <a:pt x="18881" y="67061"/>
                        </a:lnTo>
                        <a:lnTo>
                          <a:pt x="57295" y="67061"/>
                        </a:lnTo>
                        <a:lnTo>
                          <a:pt x="57295" y="85942"/>
                        </a:lnTo>
                        <a:lnTo>
                          <a:pt x="0" y="8594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4" name="Полилиния: фигура 273">
                    <a:extLst>
                      <a:ext uri="{FF2B5EF4-FFF2-40B4-BE49-F238E27FC236}">
                        <a16:creationId xmlns:a16="http://schemas.microsoft.com/office/drawing/2014/main" id="{7009F82F-CAC0-CF04-B054-80444C626FE3}"/>
                      </a:ext>
                    </a:extLst>
                  </p:cNvPr>
                  <p:cNvSpPr/>
                  <p:nvPr/>
                </p:nvSpPr>
                <p:spPr>
                  <a:xfrm>
                    <a:off x="13503184" y="8662223"/>
                    <a:ext cx="61201" cy="86593"/>
                  </a:xfrm>
                  <a:custGeom>
                    <a:avLst/>
                    <a:gdLst>
                      <a:gd name="connsiteX0" fmla="*/ 651 w 61201"/>
                      <a:gd name="connsiteY0" fmla="*/ 34507 h 86593"/>
                      <a:gd name="connsiteX1" fmla="*/ 6511 w 61201"/>
                      <a:gd name="connsiteY1" fmla="*/ 7813 h 86593"/>
                      <a:gd name="connsiteX2" fmla="*/ 26694 w 61201"/>
                      <a:gd name="connsiteY2" fmla="*/ 0 h 86593"/>
                      <a:gd name="connsiteX3" fmla="*/ 35158 w 61201"/>
                      <a:gd name="connsiteY3" fmla="*/ 0 h 86593"/>
                      <a:gd name="connsiteX4" fmla="*/ 55342 w 61201"/>
                      <a:gd name="connsiteY4" fmla="*/ 7813 h 86593"/>
                      <a:gd name="connsiteX5" fmla="*/ 61201 w 61201"/>
                      <a:gd name="connsiteY5" fmla="*/ 34507 h 86593"/>
                      <a:gd name="connsiteX6" fmla="*/ 61201 w 61201"/>
                      <a:gd name="connsiteY6" fmla="*/ 52086 h 86593"/>
                      <a:gd name="connsiteX7" fmla="*/ 55342 w 61201"/>
                      <a:gd name="connsiteY7" fmla="*/ 78780 h 86593"/>
                      <a:gd name="connsiteX8" fmla="*/ 35158 w 61201"/>
                      <a:gd name="connsiteY8" fmla="*/ 86593 h 86593"/>
                      <a:gd name="connsiteX9" fmla="*/ 26043 w 61201"/>
                      <a:gd name="connsiteY9" fmla="*/ 86593 h 86593"/>
                      <a:gd name="connsiteX10" fmla="*/ 5860 w 61201"/>
                      <a:gd name="connsiteY10" fmla="*/ 78780 h 86593"/>
                      <a:gd name="connsiteX11" fmla="*/ 0 w 61201"/>
                      <a:gd name="connsiteY11" fmla="*/ 52086 h 86593"/>
                      <a:gd name="connsiteX12" fmla="*/ 0 w 61201"/>
                      <a:gd name="connsiteY12" fmla="*/ 34507 h 86593"/>
                      <a:gd name="connsiteX13" fmla="*/ 19532 w 61201"/>
                      <a:gd name="connsiteY13" fmla="*/ 35158 h 86593"/>
                      <a:gd name="connsiteX14" fmla="*/ 19532 w 61201"/>
                      <a:gd name="connsiteY14" fmla="*/ 51435 h 86593"/>
                      <a:gd name="connsiteX15" fmla="*/ 21486 w 61201"/>
                      <a:gd name="connsiteY15" fmla="*/ 65108 h 86593"/>
                      <a:gd name="connsiteX16" fmla="*/ 29298 w 61201"/>
                      <a:gd name="connsiteY16" fmla="*/ 67712 h 86593"/>
                      <a:gd name="connsiteX17" fmla="*/ 32554 w 61201"/>
                      <a:gd name="connsiteY17" fmla="*/ 67712 h 86593"/>
                      <a:gd name="connsiteX18" fmla="*/ 40367 w 61201"/>
                      <a:gd name="connsiteY18" fmla="*/ 65108 h 86593"/>
                      <a:gd name="connsiteX19" fmla="*/ 42320 w 61201"/>
                      <a:gd name="connsiteY19" fmla="*/ 51435 h 86593"/>
                      <a:gd name="connsiteX20" fmla="*/ 42320 w 61201"/>
                      <a:gd name="connsiteY20" fmla="*/ 35158 h 86593"/>
                      <a:gd name="connsiteX21" fmla="*/ 40367 w 61201"/>
                      <a:gd name="connsiteY21" fmla="*/ 21486 h 86593"/>
                      <a:gd name="connsiteX22" fmla="*/ 32554 w 61201"/>
                      <a:gd name="connsiteY22" fmla="*/ 18881 h 86593"/>
                      <a:gd name="connsiteX23" fmla="*/ 29298 w 61201"/>
                      <a:gd name="connsiteY23" fmla="*/ 18881 h 86593"/>
                      <a:gd name="connsiteX24" fmla="*/ 21486 w 61201"/>
                      <a:gd name="connsiteY24" fmla="*/ 21486 h 86593"/>
                      <a:gd name="connsiteX25" fmla="*/ 19532 w 61201"/>
                      <a:gd name="connsiteY25" fmla="*/ 35158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1201" h="86593">
                        <a:moveTo>
                          <a:pt x="651" y="34507"/>
                        </a:moveTo>
                        <a:cubicBezTo>
                          <a:pt x="651" y="21486"/>
                          <a:pt x="2604" y="12370"/>
                          <a:pt x="6511" y="7813"/>
                        </a:cubicBezTo>
                        <a:cubicBezTo>
                          <a:pt x="10417" y="2604"/>
                          <a:pt x="16928" y="0"/>
                          <a:pt x="26694" y="0"/>
                        </a:cubicBezTo>
                        <a:lnTo>
                          <a:pt x="35158" y="0"/>
                        </a:lnTo>
                        <a:cubicBezTo>
                          <a:pt x="44924" y="0"/>
                          <a:pt x="51435" y="2604"/>
                          <a:pt x="55342" y="7813"/>
                        </a:cubicBezTo>
                        <a:cubicBezTo>
                          <a:pt x="59248" y="13022"/>
                          <a:pt x="61201" y="22137"/>
                          <a:pt x="61201" y="34507"/>
                        </a:cubicBezTo>
                        <a:lnTo>
                          <a:pt x="61201" y="52086"/>
                        </a:lnTo>
                        <a:cubicBezTo>
                          <a:pt x="61201" y="65108"/>
                          <a:pt x="59248" y="73572"/>
                          <a:pt x="55342" y="78780"/>
                        </a:cubicBezTo>
                        <a:cubicBezTo>
                          <a:pt x="51435" y="83989"/>
                          <a:pt x="44924" y="86593"/>
                          <a:pt x="35158" y="86593"/>
                        </a:cubicBezTo>
                        <a:lnTo>
                          <a:pt x="26043" y="86593"/>
                        </a:lnTo>
                        <a:cubicBezTo>
                          <a:pt x="16277" y="86593"/>
                          <a:pt x="9766" y="83989"/>
                          <a:pt x="5860" y="78780"/>
                        </a:cubicBezTo>
                        <a:cubicBezTo>
                          <a:pt x="1953" y="73572"/>
                          <a:pt x="0" y="64457"/>
                          <a:pt x="0" y="52086"/>
                        </a:cubicBezTo>
                        <a:lnTo>
                          <a:pt x="0" y="34507"/>
                        </a:lnTo>
                        <a:close/>
                        <a:moveTo>
                          <a:pt x="19532" y="35158"/>
                        </a:moveTo>
                        <a:lnTo>
                          <a:pt x="19532" y="51435"/>
                        </a:lnTo>
                        <a:cubicBezTo>
                          <a:pt x="19532" y="58597"/>
                          <a:pt x="20183" y="63155"/>
                          <a:pt x="21486" y="65108"/>
                        </a:cubicBezTo>
                        <a:cubicBezTo>
                          <a:pt x="22788" y="67061"/>
                          <a:pt x="25392" y="67712"/>
                          <a:pt x="29298" y="67712"/>
                        </a:cubicBezTo>
                        <a:lnTo>
                          <a:pt x="32554" y="67712"/>
                        </a:lnTo>
                        <a:cubicBezTo>
                          <a:pt x="36460" y="67712"/>
                          <a:pt x="39065" y="67061"/>
                          <a:pt x="40367" y="65108"/>
                        </a:cubicBezTo>
                        <a:cubicBezTo>
                          <a:pt x="41669" y="63155"/>
                          <a:pt x="42320" y="58597"/>
                          <a:pt x="42320" y="51435"/>
                        </a:cubicBezTo>
                        <a:lnTo>
                          <a:pt x="42320" y="35158"/>
                        </a:lnTo>
                        <a:cubicBezTo>
                          <a:pt x="42320" y="27996"/>
                          <a:pt x="41669" y="23439"/>
                          <a:pt x="40367" y="21486"/>
                        </a:cubicBezTo>
                        <a:cubicBezTo>
                          <a:pt x="39065" y="19532"/>
                          <a:pt x="36460" y="18881"/>
                          <a:pt x="32554" y="18881"/>
                        </a:cubicBezTo>
                        <a:lnTo>
                          <a:pt x="29298" y="18881"/>
                        </a:lnTo>
                        <a:cubicBezTo>
                          <a:pt x="25392" y="18881"/>
                          <a:pt x="22788" y="19532"/>
                          <a:pt x="21486" y="21486"/>
                        </a:cubicBezTo>
                        <a:cubicBezTo>
                          <a:pt x="20183" y="23439"/>
                          <a:pt x="19532" y="27996"/>
                          <a:pt x="19532" y="351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5" name="Полилиния: фигура 274">
                    <a:extLst>
                      <a:ext uri="{FF2B5EF4-FFF2-40B4-BE49-F238E27FC236}">
                        <a16:creationId xmlns:a16="http://schemas.microsoft.com/office/drawing/2014/main" id="{1D2A2377-FCD7-B096-ED2D-F4B7F87B07FE}"/>
                      </a:ext>
                    </a:extLst>
                  </p:cNvPr>
                  <p:cNvSpPr/>
                  <p:nvPr/>
                </p:nvSpPr>
                <p:spPr>
                  <a:xfrm>
                    <a:off x="13572849" y="8703892"/>
                    <a:ext cx="52737" cy="44273"/>
                  </a:xfrm>
                  <a:custGeom>
                    <a:avLst/>
                    <a:gdLst>
                      <a:gd name="connsiteX0" fmla="*/ 8464 w 52737"/>
                      <a:gd name="connsiteY0" fmla="*/ 29299 h 44273"/>
                      <a:gd name="connsiteX1" fmla="*/ 1953 w 52737"/>
                      <a:gd name="connsiteY1" fmla="*/ 27345 h 44273"/>
                      <a:gd name="connsiteX2" fmla="*/ 0 w 52737"/>
                      <a:gd name="connsiteY2" fmla="*/ 19532 h 44273"/>
                      <a:gd name="connsiteX3" fmla="*/ 0 w 52737"/>
                      <a:gd name="connsiteY3" fmla="*/ 9766 h 44273"/>
                      <a:gd name="connsiteX4" fmla="*/ 1953 w 52737"/>
                      <a:gd name="connsiteY4" fmla="*/ 1953 h 44273"/>
                      <a:gd name="connsiteX5" fmla="*/ 8464 w 52737"/>
                      <a:gd name="connsiteY5" fmla="*/ 0 h 44273"/>
                      <a:gd name="connsiteX6" fmla="*/ 11068 w 52737"/>
                      <a:gd name="connsiteY6" fmla="*/ 0 h 44273"/>
                      <a:gd name="connsiteX7" fmla="*/ 17579 w 52737"/>
                      <a:gd name="connsiteY7" fmla="*/ 1953 h 44273"/>
                      <a:gd name="connsiteX8" fmla="*/ 19532 w 52737"/>
                      <a:gd name="connsiteY8" fmla="*/ 9766 h 44273"/>
                      <a:gd name="connsiteX9" fmla="*/ 19532 w 52737"/>
                      <a:gd name="connsiteY9" fmla="*/ 19532 h 44273"/>
                      <a:gd name="connsiteX10" fmla="*/ 17579 w 52737"/>
                      <a:gd name="connsiteY10" fmla="*/ 27345 h 44273"/>
                      <a:gd name="connsiteX11" fmla="*/ 11068 w 52737"/>
                      <a:gd name="connsiteY11" fmla="*/ 29299 h 44273"/>
                      <a:gd name="connsiteX12" fmla="*/ 8464 w 52737"/>
                      <a:gd name="connsiteY12" fmla="*/ 29299 h 44273"/>
                      <a:gd name="connsiteX13" fmla="*/ 9766 w 52737"/>
                      <a:gd name="connsiteY13" fmla="*/ 22788 h 44273"/>
                      <a:gd name="connsiteX14" fmla="*/ 10417 w 52737"/>
                      <a:gd name="connsiteY14" fmla="*/ 22788 h 44273"/>
                      <a:gd name="connsiteX15" fmla="*/ 12370 w 52737"/>
                      <a:gd name="connsiteY15" fmla="*/ 22137 h 44273"/>
                      <a:gd name="connsiteX16" fmla="*/ 13022 w 52737"/>
                      <a:gd name="connsiteY16" fmla="*/ 17579 h 44273"/>
                      <a:gd name="connsiteX17" fmla="*/ 13022 w 52737"/>
                      <a:gd name="connsiteY17" fmla="*/ 11719 h 44273"/>
                      <a:gd name="connsiteX18" fmla="*/ 12370 w 52737"/>
                      <a:gd name="connsiteY18" fmla="*/ 7813 h 44273"/>
                      <a:gd name="connsiteX19" fmla="*/ 10417 w 52737"/>
                      <a:gd name="connsiteY19" fmla="*/ 7162 h 44273"/>
                      <a:gd name="connsiteX20" fmla="*/ 9766 w 52737"/>
                      <a:gd name="connsiteY20" fmla="*/ 7162 h 44273"/>
                      <a:gd name="connsiteX21" fmla="*/ 7813 w 52737"/>
                      <a:gd name="connsiteY21" fmla="*/ 7813 h 44273"/>
                      <a:gd name="connsiteX22" fmla="*/ 7162 w 52737"/>
                      <a:gd name="connsiteY22" fmla="*/ 12370 h 44273"/>
                      <a:gd name="connsiteX23" fmla="*/ 7162 w 52737"/>
                      <a:gd name="connsiteY23" fmla="*/ 18230 h 44273"/>
                      <a:gd name="connsiteX24" fmla="*/ 7813 w 52737"/>
                      <a:gd name="connsiteY24" fmla="*/ 22788 h 44273"/>
                      <a:gd name="connsiteX25" fmla="*/ 9766 w 52737"/>
                      <a:gd name="connsiteY25" fmla="*/ 22788 h 44273"/>
                      <a:gd name="connsiteX26" fmla="*/ 13673 w 52737"/>
                      <a:gd name="connsiteY26" fmla="*/ 44273 h 44273"/>
                      <a:gd name="connsiteX27" fmla="*/ 35158 w 52737"/>
                      <a:gd name="connsiteY27" fmla="*/ 0 h 44273"/>
                      <a:gd name="connsiteX28" fmla="*/ 39065 w 52737"/>
                      <a:gd name="connsiteY28" fmla="*/ 0 h 44273"/>
                      <a:gd name="connsiteX29" fmla="*/ 17579 w 52737"/>
                      <a:gd name="connsiteY29" fmla="*/ 44273 h 44273"/>
                      <a:gd name="connsiteX30" fmla="*/ 13673 w 52737"/>
                      <a:gd name="connsiteY30" fmla="*/ 44273 h 44273"/>
                      <a:gd name="connsiteX31" fmla="*/ 41669 w 52737"/>
                      <a:gd name="connsiteY31" fmla="*/ 44273 h 44273"/>
                      <a:gd name="connsiteX32" fmla="*/ 35158 w 52737"/>
                      <a:gd name="connsiteY32" fmla="*/ 42320 h 44273"/>
                      <a:gd name="connsiteX33" fmla="*/ 33205 w 52737"/>
                      <a:gd name="connsiteY33" fmla="*/ 34507 h 44273"/>
                      <a:gd name="connsiteX34" fmla="*/ 33205 w 52737"/>
                      <a:gd name="connsiteY34" fmla="*/ 24741 h 44273"/>
                      <a:gd name="connsiteX35" fmla="*/ 35158 w 52737"/>
                      <a:gd name="connsiteY35" fmla="*/ 16928 h 44273"/>
                      <a:gd name="connsiteX36" fmla="*/ 41669 w 52737"/>
                      <a:gd name="connsiteY36" fmla="*/ 14975 h 44273"/>
                      <a:gd name="connsiteX37" fmla="*/ 44273 w 52737"/>
                      <a:gd name="connsiteY37" fmla="*/ 14975 h 44273"/>
                      <a:gd name="connsiteX38" fmla="*/ 50784 w 52737"/>
                      <a:gd name="connsiteY38" fmla="*/ 16928 h 44273"/>
                      <a:gd name="connsiteX39" fmla="*/ 52737 w 52737"/>
                      <a:gd name="connsiteY39" fmla="*/ 24741 h 44273"/>
                      <a:gd name="connsiteX40" fmla="*/ 52737 w 52737"/>
                      <a:gd name="connsiteY40" fmla="*/ 34507 h 44273"/>
                      <a:gd name="connsiteX41" fmla="*/ 50784 w 52737"/>
                      <a:gd name="connsiteY41" fmla="*/ 42320 h 44273"/>
                      <a:gd name="connsiteX42" fmla="*/ 44273 w 52737"/>
                      <a:gd name="connsiteY42" fmla="*/ 44273 h 44273"/>
                      <a:gd name="connsiteX43" fmla="*/ 41669 w 52737"/>
                      <a:gd name="connsiteY43" fmla="*/ 44273 h 44273"/>
                      <a:gd name="connsiteX44" fmla="*/ 42320 w 52737"/>
                      <a:gd name="connsiteY44" fmla="*/ 37763 h 44273"/>
                      <a:gd name="connsiteX45" fmla="*/ 42971 w 52737"/>
                      <a:gd name="connsiteY45" fmla="*/ 37763 h 44273"/>
                      <a:gd name="connsiteX46" fmla="*/ 44924 w 52737"/>
                      <a:gd name="connsiteY46" fmla="*/ 37111 h 44273"/>
                      <a:gd name="connsiteX47" fmla="*/ 45575 w 52737"/>
                      <a:gd name="connsiteY47" fmla="*/ 32554 h 44273"/>
                      <a:gd name="connsiteX48" fmla="*/ 45575 w 52737"/>
                      <a:gd name="connsiteY48" fmla="*/ 26694 h 44273"/>
                      <a:gd name="connsiteX49" fmla="*/ 44924 w 52737"/>
                      <a:gd name="connsiteY49" fmla="*/ 22137 h 44273"/>
                      <a:gd name="connsiteX50" fmla="*/ 42971 w 52737"/>
                      <a:gd name="connsiteY50" fmla="*/ 21486 h 44273"/>
                      <a:gd name="connsiteX51" fmla="*/ 42320 w 52737"/>
                      <a:gd name="connsiteY51" fmla="*/ 21486 h 44273"/>
                      <a:gd name="connsiteX52" fmla="*/ 40367 w 52737"/>
                      <a:gd name="connsiteY52" fmla="*/ 22137 h 44273"/>
                      <a:gd name="connsiteX53" fmla="*/ 39716 w 52737"/>
                      <a:gd name="connsiteY53" fmla="*/ 26694 h 44273"/>
                      <a:gd name="connsiteX54" fmla="*/ 39716 w 52737"/>
                      <a:gd name="connsiteY54" fmla="*/ 32554 h 44273"/>
                      <a:gd name="connsiteX55" fmla="*/ 40367 w 52737"/>
                      <a:gd name="connsiteY55" fmla="*/ 36460 h 44273"/>
                      <a:gd name="connsiteX56" fmla="*/ 42320 w 52737"/>
                      <a:gd name="connsiteY56" fmla="*/ 37763 h 44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</a:cxnLst>
                    <a:rect l="l" t="t" r="r" b="b"/>
                    <a:pathLst>
                      <a:path w="52737" h="44273">
                        <a:moveTo>
                          <a:pt x="8464" y="29299"/>
                        </a:moveTo>
                        <a:cubicBezTo>
                          <a:pt x="5209" y="29299"/>
                          <a:pt x="3255" y="28647"/>
                          <a:pt x="1953" y="27345"/>
                        </a:cubicBezTo>
                        <a:cubicBezTo>
                          <a:pt x="651" y="26043"/>
                          <a:pt x="0" y="23439"/>
                          <a:pt x="0" y="19532"/>
                        </a:cubicBezTo>
                        <a:lnTo>
                          <a:pt x="0" y="9766"/>
                        </a:lnTo>
                        <a:cubicBezTo>
                          <a:pt x="0" y="5860"/>
                          <a:pt x="651" y="3255"/>
                          <a:pt x="1953" y="1953"/>
                        </a:cubicBezTo>
                        <a:cubicBezTo>
                          <a:pt x="3255" y="651"/>
                          <a:pt x="5209" y="0"/>
                          <a:pt x="8464" y="0"/>
                        </a:cubicBezTo>
                        <a:lnTo>
                          <a:pt x="11068" y="0"/>
                        </a:lnTo>
                        <a:cubicBezTo>
                          <a:pt x="14324" y="0"/>
                          <a:pt x="16277" y="651"/>
                          <a:pt x="17579" y="1953"/>
                        </a:cubicBezTo>
                        <a:cubicBezTo>
                          <a:pt x="18881" y="3255"/>
                          <a:pt x="19532" y="5860"/>
                          <a:pt x="19532" y="9766"/>
                        </a:cubicBezTo>
                        <a:lnTo>
                          <a:pt x="19532" y="19532"/>
                        </a:lnTo>
                        <a:cubicBezTo>
                          <a:pt x="19532" y="23439"/>
                          <a:pt x="18881" y="26043"/>
                          <a:pt x="17579" y="27345"/>
                        </a:cubicBezTo>
                        <a:cubicBezTo>
                          <a:pt x="16277" y="28647"/>
                          <a:pt x="14324" y="29299"/>
                          <a:pt x="11068" y="29299"/>
                        </a:cubicBezTo>
                        <a:lnTo>
                          <a:pt x="8464" y="29299"/>
                        </a:lnTo>
                        <a:close/>
                        <a:moveTo>
                          <a:pt x="9766" y="22788"/>
                        </a:moveTo>
                        <a:lnTo>
                          <a:pt x="10417" y="22788"/>
                        </a:lnTo>
                        <a:cubicBezTo>
                          <a:pt x="11068" y="22788"/>
                          <a:pt x="11719" y="22788"/>
                          <a:pt x="12370" y="22137"/>
                        </a:cubicBezTo>
                        <a:cubicBezTo>
                          <a:pt x="12370" y="21486"/>
                          <a:pt x="13022" y="20183"/>
                          <a:pt x="13022" y="17579"/>
                        </a:cubicBezTo>
                        <a:lnTo>
                          <a:pt x="13022" y="11719"/>
                        </a:lnTo>
                        <a:cubicBezTo>
                          <a:pt x="13022" y="9766"/>
                          <a:pt x="13022" y="7813"/>
                          <a:pt x="12370" y="7813"/>
                        </a:cubicBezTo>
                        <a:cubicBezTo>
                          <a:pt x="12370" y="7162"/>
                          <a:pt x="11719" y="7162"/>
                          <a:pt x="10417" y="7162"/>
                        </a:cubicBezTo>
                        <a:lnTo>
                          <a:pt x="9766" y="7162"/>
                        </a:lnTo>
                        <a:cubicBezTo>
                          <a:pt x="9115" y="7162"/>
                          <a:pt x="8464" y="7162"/>
                          <a:pt x="7813" y="7813"/>
                        </a:cubicBezTo>
                        <a:cubicBezTo>
                          <a:pt x="7813" y="8464"/>
                          <a:pt x="7162" y="9766"/>
                          <a:pt x="7162" y="12370"/>
                        </a:cubicBezTo>
                        <a:lnTo>
                          <a:pt x="7162" y="18230"/>
                        </a:lnTo>
                        <a:cubicBezTo>
                          <a:pt x="7162" y="20834"/>
                          <a:pt x="7162" y="22137"/>
                          <a:pt x="7813" y="22788"/>
                        </a:cubicBezTo>
                        <a:cubicBezTo>
                          <a:pt x="7813" y="22788"/>
                          <a:pt x="8464" y="22788"/>
                          <a:pt x="9766" y="22788"/>
                        </a:cubicBezTo>
                        <a:close/>
                        <a:moveTo>
                          <a:pt x="13673" y="44273"/>
                        </a:moveTo>
                        <a:lnTo>
                          <a:pt x="35158" y="0"/>
                        </a:lnTo>
                        <a:lnTo>
                          <a:pt x="39065" y="0"/>
                        </a:lnTo>
                        <a:lnTo>
                          <a:pt x="17579" y="44273"/>
                        </a:lnTo>
                        <a:lnTo>
                          <a:pt x="13673" y="44273"/>
                        </a:lnTo>
                        <a:close/>
                        <a:moveTo>
                          <a:pt x="41669" y="44273"/>
                        </a:moveTo>
                        <a:cubicBezTo>
                          <a:pt x="38414" y="44273"/>
                          <a:pt x="36460" y="43622"/>
                          <a:pt x="35158" y="42320"/>
                        </a:cubicBezTo>
                        <a:cubicBezTo>
                          <a:pt x="33856" y="41018"/>
                          <a:pt x="33205" y="38414"/>
                          <a:pt x="33205" y="34507"/>
                        </a:cubicBezTo>
                        <a:lnTo>
                          <a:pt x="33205" y="24741"/>
                        </a:lnTo>
                        <a:cubicBezTo>
                          <a:pt x="33205" y="20834"/>
                          <a:pt x="33856" y="18230"/>
                          <a:pt x="35158" y="16928"/>
                        </a:cubicBezTo>
                        <a:cubicBezTo>
                          <a:pt x="36460" y="15626"/>
                          <a:pt x="38414" y="14975"/>
                          <a:pt x="41669" y="14975"/>
                        </a:cubicBezTo>
                        <a:lnTo>
                          <a:pt x="44273" y="14975"/>
                        </a:lnTo>
                        <a:cubicBezTo>
                          <a:pt x="47529" y="14975"/>
                          <a:pt x="49482" y="15626"/>
                          <a:pt x="50784" y="16928"/>
                        </a:cubicBezTo>
                        <a:cubicBezTo>
                          <a:pt x="52086" y="18230"/>
                          <a:pt x="52737" y="20834"/>
                          <a:pt x="52737" y="24741"/>
                        </a:cubicBezTo>
                        <a:lnTo>
                          <a:pt x="52737" y="34507"/>
                        </a:lnTo>
                        <a:cubicBezTo>
                          <a:pt x="52737" y="38414"/>
                          <a:pt x="52086" y="41018"/>
                          <a:pt x="50784" y="42320"/>
                        </a:cubicBezTo>
                        <a:cubicBezTo>
                          <a:pt x="49482" y="43622"/>
                          <a:pt x="47529" y="44273"/>
                          <a:pt x="44273" y="44273"/>
                        </a:cubicBezTo>
                        <a:lnTo>
                          <a:pt x="41669" y="44273"/>
                        </a:lnTo>
                        <a:close/>
                        <a:moveTo>
                          <a:pt x="42320" y="37763"/>
                        </a:moveTo>
                        <a:lnTo>
                          <a:pt x="42971" y="37763"/>
                        </a:lnTo>
                        <a:cubicBezTo>
                          <a:pt x="43622" y="37763"/>
                          <a:pt x="44273" y="37763"/>
                          <a:pt x="44924" y="37111"/>
                        </a:cubicBezTo>
                        <a:cubicBezTo>
                          <a:pt x="44924" y="36460"/>
                          <a:pt x="45575" y="35158"/>
                          <a:pt x="45575" y="32554"/>
                        </a:cubicBezTo>
                        <a:lnTo>
                          <a:pt x="45575" y="26694"/>
                        </a:lnTo>
                        <a:cubicBezTo>
                          <a:pt x="45575" y="24090"/>
                          <a:pt x="45575" y="22788"/>
                          <a:pt x="44924" y="22137"/>
                        </a:cubicBezTo>
                        <a:cubicBezTo>
                          <a:pt x="44924" y="21486"/>
                          <a:pt x="44273" y="21486"/>
                          <a:pt x="42971" y="21486"/>
                        </a:cubicBezTo>
                        <a:lnTo>
                          <a:pt x="42320" y="21486"/>
                        </a:lnTo>
                        <a:cubicBezTo>
                          <a:pt x="41669" y="21486"/>
                          <a:pt x="41018" y="21486"/>
                          <a:pt x="40367" y="22137"/>
                        </a:cubicBezTo>
                        <a:cubicBezTo>
                          <a:pt x="40367" y="22788"/>
                          <a:pt x="39716" y="24090"/>
                          <a:pt x="39716" y="26694"/>
                        </a:cubicBezTo>
                        <a:lnTo>
                          <a:pt x="39716" y="32554"/>
                        </a:lnTo>
                        <a:cubicBezTo>
                          <a:pt x="39716" y="34507"/>
                          <a:pt x="39716" y="36460"/>
                          <a:pt x="40367" y="36460"/>
                        </a:cubicBezTo>
                        <a:cubicBezTo>
                          <a:pt x="41018" y="37763"/>
                          <a:pt x="41669" y="37763"/>
                          <a:pt x="42320" y="3776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59" name="Рисунок 272">
                  <a:extLst>
                    <a:ext uri="{FF2B5EF4-FFF2-40B4-BE49-F238E27FC236}">
                      <a16:creationId xmlns:a16="http://schemas.microsoft.com/office/drawing/2014/main" id="{C0AD1397-7B6E-FA63-F838-AD24A2D66B05}"/>
                    </a:ext>
                  </a:extLst>
                </p:cNvPr>
                <p:cNvGrpSpPr/>
                <p:nvPr/>
              </p:nvGrpSpPr>
              <p:grpSpPr>
                <a:xfrm>
                  <a:off x="13437425" y="8757280"/>
                  <a:ext cx="188416" cy="64456"/>
                  <a:chOff x="13437425" y="8757280"/>
                  <a:chExt cx="188416" cy="64456"/>
                </a:xfrm>
                <a:grpFill/>
              </p:grpSpPr>
              <p:sp>
                <p:nvSpPr>
                  <p:cNvPr id="260" name="Полилиния: фигура 259">
                    <a:extLst>
                      <a:ext uri="{FF2B5EF4-FFF2-40B4-BE49-F238E27FC236}">
                        <a16:creationId xmlns:a16="http://schemas.microsoft.com/office/drawing/2014/main" id="{A52D78FE-FA5B-F273-9D11-B9E0377897F6}"/>
                      </a:ext>
                    </a:extLst>
                  </p:cNvPr>
                  <p:cNvSpPr/>
                  <p:nvPr/>
                </p:nvSpPr>
                <p:spPr>
                  <a:xfrm>
                    <a:off x="13437425" y="8757931"/>
                    <a:ext cx="27996" cy="48830"/>
                  </a:xfrm>
                  <a:custGeom>
                    <a:avLst/>
                    <a:gdLst>
                      <a:gd name="connsiteX0" fmla="*/ 7162 w 27996"/>
                      <a:gd name="connsiteY0" fmla="*/ 31252 h 48830"/>
                      <a:gd name="connsiteX1" fmla="*/ 5860 w 27996"/>
                      <a:gd name="connsiteY1" fmla="*/ 44924 h 48830"/>
                      <a:gd name="connsiteX2" fmla="*/ 4558 w 27996"/>
                      <a:gd name="connsiteY2" fmla="*/ 47529 h 48830"/>
                      <a:gd name="connsiteX3" fmla="*/ 2604 w 27996"/>
                      <a:gd name="connsiteY3" fmla="*/ 48831 h 48830"/>
                      <a:gd name="connsiteX4" fmla="*/ 651 w 27996"/>
                      <a:gd name="connsiteY4" fmla="*/ 47529 h 48830"/>
                      <a:gd name="connsiteX5" fmla="*/ 0 w 27996"/>
                      <a:gd name="connsiteY5" fmla="*/ 44924 h 48830"/>
                      <a:gd name="connsiteX6" fmla="*/ 4558 w 27996"/>
                      <a:gd name="connsiteY6" fmla="*/ 3906 h 48830"/>
                      <a:gd name="connsiteX7" fmla="*/ 5860 w 27996"/>
                      <a:gd name="connsiteY7" fmla="*/ 1302 h 48830"/>
                      <a:gd name="connsiteX8" fmla="*/ 8464 w 27996"/>
                      <a:gd name="connsiteY8" fmla="*/ 0 h 48830"/>
                      <a:gd name="connsiteX9" fmla="*/ 16277 w 27996"/>
                      <a:gd name="connsiteY9" fmla="*/ 0 h 48830"/>
                      <a:gd name="connsiteX10" fmla="*/ 22137 w 27996"/>
                      <a:gd name="connsiteY10" fmla="*/ 1302 h 48830"/>
                      <a:gd name="connsiteX11" fmla="*/ 26043 w 27996"/>
                      <a:gd name="connsiteY11" fmla="*/ 4558 h 48830"/>
                      <a:gd name="connsiteX12" fmla="*/ 27996 w 27996"/>
                      <a:gd name="connsiteY12" fmla="*/ 9766 h 48830"/>
                      <a:gd name="connsiteX13" fmla="*/ 27996 w 27996"/>
                      <a:gd name="connsiteY13" fmla="*/ 15626 h 48830"/>
                      <a:gd name="connsiteX14" fmla="*/ 23439 w 27996"/>
                      <a:gd name="connsiteY14" fmla="*/ 26694 h 48830"/>
                      <a:gd name="connsiteX15" fmla="*/ 13673 w 27996"/>
                      <a:gd name="connsiteY15" fmla="*/ 30601 h 48830"/>
                      <a:gd name="connsiteX16" fmla="*/ 7162 w 27996"/>
                      <a:gd name="connsiteY16" fmla="*/ 30601 h 48830"/>
                      <a:gd name="connsiteX17" fmla="*/ 7813 w 27996"/>
                      <a:gd name="connsiteY17" fmla="*/ 24741 h 48830"/>
                      <a:gd name="connsiteX18" fmla="*/ 13022 w 27996"/>
                      <a:gd name="connsiteY18" fmla="*/ 24741 h 48830"/>
                      <a:gd name="connsiteX19" fmla="*/ 20834 w 27996"/>
                      <a:gd name="connsiteY19" fmla="*/ 16277 h 48830"/>
                      <a:gd name="connsiteX20" fmla="*/ 20834 w 27996"/>
                      <a:gd name="connsiteY20" fmla="*/ 13022 h 48830"/>
                      <a:gd name="connsiteX21" fmla="*/ 20183 w 27996"/>
                      <a:gd name="connsiteY21" fmla="*/ 10417 h 48830"/>
                      <a:gd name="connsiteX22" fmla="*/ 18230 w 27996"/>
                      <a:gd name="connsiteY22" fmla="*/ 8464 h 48830"/>
                      <a:gd name="connsiteX23" fmla="*/ 14975 w 27996"/>
                      <a:gd name="connsiteY23" fmla="*/ 7813 h 48830"/>
                      <a:gd name="connsiteX24" fmla="*/ 9766 w 27996"/>
                      <a:gd name="connsiteY24" fmla="*/ 7813 h 48830"/>
                      <a:gd name="connsiteX25" fmla="*/ 7813 w 27996"/>
                      <a:gd name="connsiteY25" fmla="*/ 24741 h 48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996" h="48830">
                        <a:moveTo>
                          <a:pt x="7162" y="31252"/>
                        </a:moveTo>
                        <a:lnTo>
                          <a:pt x="5860" y="44924"/>
                        </a:lnTo>
                        <a:cubicBezTo>
                          <a:pt x="5860" y="45575"/>
                          <a:pt x="5209" y="46878"/>
                          <a:pt x="4558" y="47529"/>
                        </a:cubicBezTo>
                        <a:cubicBezTo>
                          <a:pt x="3906" y="48180"/>
                          <a:pt x="3255" y="48831"/>
                          <a:pt x="2604" y="48831"/>
                        </a:cubicBezTo>
                        <a:cubicBezTo>
                          <a:pt x="1953" y="48831"/>
                          <a:pt x="1302" y="48180"/>
                          <a:pt x="651" y="47529"/>
                        </a:cubicBezTo>
                        <a:cubicBezTo>
                          <a:pt x="0" y="46878"/>
                          <a:pt x="0" y="46227"/>
                          <a:pt x="0" y="44924"/>
                        </a:cubicBezTo>
                        <a:lnTo>
                          <a:pt x="4558" y="3906"/>
                        </a:lnTo>
                        <a:cubicBezTo>
                          <a:pt x="4558" y="2604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8464" y="0"/>
                        </a:cubicBezTo>
                        <a:lnTo>
                          <a:pt x="16277" y="0"/>
                        </a:lnTo>
                        <a:cubicBezTo>
                          <a:pt x="18881" y="0"/>
                          <a:pt x="20834" y="651"/>
                          <a:pt x="22137" y="1302"/>
                        </a:cubicBezTo>
                        <a:cubicBezTo>
                          <a:pt x="23439" y="1953"/>
                          <a:pt x="24741" y="3255"/>
                          <a:pt x="26043" y="4558"/>
                        </a:cubicBezTo>
                        <a:cubicBezTo>
                          <a:pt x="26694" y="5860"/>
                          <a:pt x="27345" y="7813"/>
                          <a:pt x="27996" y="9766"/>
                        </a:cubicBezTo>
                        <a:cubicBezTo>
                          <a:pt x="27996" y="11719"/>
                          <a:pt x="27996" y="13673"/>
                          <a:pt x="27996" y="15626"/>
                        </a:cubicBezTo>
                        <a:cubicBezTo>
                          <a:pt x="27345" y="20834"/>
                          <a:pt x="26043" y="24090"/>
                          <a:pt x="23439" y="26694"/>
                        </a:cubicBezTo>
                        <a:cubicBezTo>
                          <a:pt x="20834" y="29299"/>
                          <a:pt x="17579" y="30601"/>
                          <a:pt x="13673" y="30601"/>
                        </a:cubicBezTo>
                        <a:lnTo>
                          <a:pt x="7162" y="30601"/>
                        </a:lnTo>
                        <a:close/>
                        <a:moveTo>
                          <a:pt x="7813" y="24741"/>
                        </a:moveTo>
                        <a:lnTo>
                          <a:pt x="13022" y="24741"/>
                        </a:lnTo>
                        <a:cubicBezTo>
                          <a:pt x="17579" y="24741"/>
                          <a:pt x="20183" y="22137"/>
                          <a:pt x="20834" y="16277"/>
                        </a:cubicBezTo>
                        <a:cubicBezTo>
                          <a:pt x="20834" y="14975"/>
                          <a:pt x="20834" y="14324"/>
                          <a:pt x="20834" y="13022"/>
                        </a:cubicBezTo>
                        <a:cubicBezTo>
                          <a:pt x="20834" y="11719"/>
                          <a:pt x="20183" y="11068"/>
                          <a:pt x="20183" y="10417"/>
                        </a:cubicBezTo>
                        <a:cubicBezTo>
                          <a:pt x="19532" y="9766"/>
                          <a:pt x="18881" y="9115"/>
                          <a:pt x="18230" y="8464"/>
                        </a:cubicBezTo>
                        <a:cubicBezTo>
                          <a:pt x="17579" y="7813"/>
                          <a:pt x="16277" y="7813"/>
                          <a:pt x="14975" y="7813"/>
                        </a:cubicBezTo>
                        <a:lnTo>
                          <a:pt x="9766" y="7813"/>
                        </a:lnTo>
                        <a:lnTo>
                          <a:pt x="7813" y="24741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1" name="Полилиния: фигура 260">
                    <a:extLst>
                      <a:ext uri="{FF2B5EF4-FFF2-40B4-BE49-F238E27FC236}">
                        <a16:creationId xmlns:a16="http://schemas.microsoft.com/office/drawing/2014/main" id="{69ACC8BB-50A4-1FF7-8F4D-105BC7667972}"/>
                      </a:ext>
                    </a:extLst>
                  </p:cNvPr>
                  <p:cNvSpPr/>
                  <p:nvPr/>
                </p:nvSpPr>
                <p:spPr>
                  <a:xfrm>
                    <a:off x="13468026" y="8772255"/>
                    <a:ext cx="24740" cy="35809"/>
                  </a:xfrm>
                  <a:custGeom>
                    <a:avLst/>
                    <a:gdLst>
                      <a:gd name="connsiteX0" fmla="*/ 15626 w 24740"/>
                      <a:gd name="connsiteY0" fmla="*/ 31903 h 35809"/>
                      <a:gd name="connsiteX1" fmla="*/ 11719 w 24740"/>
                      <a:gd name="connsiteY1" fmla="*/ 33856 h 35809"/>
                      <a:gd name="connsiteX2" fmla="*/ 7813 w 24740"/>
                      <a:gd name="connsiteY2" fmla="*/ 34507 h 35809"/>
                      <a:gd name="connsiteX3" fmla="*/ 3907 w 24740"/>
                      <a:gd name="connsiteY3" fmla="*/ 33856 h 35809"/>
                      <a:gd name="connsiteX4" fmla="*/ 1302 w 24740"/>
                      <a:gd name="connsiteY4" fmla="*/ 31252 h 35809"/>
                      <a:gd name="connsiteX5" fmla="*/ 0 w 24740"/>
                      <a:gd name="connsiteY5" fmla="*/ 27345 h 35809"/>
                      <a:gd name="connsiteX6" fmla="*/ 0 w 24740"/>
                      <a:gd name="connsiteY6" fmla="*/ 22137 h 35809"/>
                      <a:gd name="connsiteX7" fmla="*/ 1953 w 24740"/>
                      <a:gd name="connsiteY7" fmla="*/ 3255 h 35809"/>
                      <a:gd name="connsiteX8" fmla="*/ 3255 w 24740"/>
                      <a:gd name="connsiteY8" fmla="*/ 651 h 35809"/>
                      <a:gd name="connsiteX9" fmla="*/ 5860 w 24740"/>
                      <a:gd name="connsiteY9" fmla="*/ 0 h 35809"/>
                      <a:gd name="connsiteX10" fmla="*/ 7813 w 24740"/>
                      <a:gd name="connsiteY10" fmla="*/ 651 h 35809"/>
                      <a:gd name="connsiteX11" fmla="*/ 8464 w 24740"/>
                      <a:gd name="connsiteY11" fmla="*/ 3255 h 35809"/>
                      <a:gd name="connsiteX12" fmla="*/ 6511 w 24740"/>
                      <a:gd name="connsiteY12" fmla="*/ 22137 h 35809"/>
                      <a:gd name="connsiteX13" fmla="*/ 7162 w 24740"/>
                      <a:gd name="connsiteY13" fmla="*/ 27345 h 35809"/>
                      <a:gd name="connsiteX14" fmla="*/ 10417 w 24740"/>
                      <a:gd name="connsiteY14" fmla="*/ 29299 h 35809"/>
                      <a:gd name="connsiteX15" fmla="*/ 13022 w 24740"/>
                      <a:gd name="connsiteY15" fmla="*/ 28647 h 35809"/>
                      <a:gd name="connsiteX16" fmla="*/ 15626 w 24740"/>
                      <a:gd name="connsiteY16" fmla="*/ 27345 h 35809"/>
                      <a:gd name="connsiteX17" fmla="*/ 15626 w 24740"/>
                      <a:gd name="connsiteY17" fmla="*/ 26694 h 35809"/>
                      <a:gd name="connsiteX18" fmla="*/ 15626 w 24740"/>
                      <a:gd name="connsiteY18" fmla="*/ 26043 h 35809"/>
                      <a:gd name="connsiteX19" fmla="*/ 18230 w 24740"/>
                      <a:gd name="connsiteY19" fmla="*/ 3906 h 35809"/>
                      <a:gd name="connsiteX20" fmla="*/ 19532 w 24740"/>
                      <a:gd name="connsiteY20" fmla="*/ 1302 h 35809"/>
                      <a:gd name="connsiteX21" fmla="*/ 22137 w 24740"/>
                      <a:gd name="connsiteY21" fmla="*/ 651 h 35809"/>
                      <a:gd name="connsiteX22" fmla="*/ 24090 w 24740"/>
                      <a:gd name="connsiteY22" fmla="*/ 1302 h 35809"/>
                      <a:gd name="connsiteX23" fmla="*/ 24741 w 24740"/>
                      <a:gd name="connsiteY23" fmla="*/ 3906 h 35809"/>
                      <a:gd name="connsiteX24" fmla="*/ 22137 w 24740"/>
                      <a:gd name="connsiteY24" fmla="*/ 26694 h 35809"/>
                      <a:gd name="connsiteX25" fmla="*/ 22137 w 24740"/>
                      <a:gd name="connsiteY25" fmla="*/ 29299 h 35809"/>
                      <a:gd name="connsiteX26" fmla="*/ 22788 w 24740"/>
                      <a:gd name="connsiteY26" fmla="*/ 30601 h 35809"/>
                      <a:gd name="connsiteX27" fmla="*/ 23439 w 24740"/>
                      <a:gd name="connsiteY27" fmla="*/ 31252 h 35809"/>
                      <a:gd name="connsiteX28" fmla="*/ 23439 w 24740"/>
                      <a:gd name="connsiteY28" fmla="*/ 32554 h 35809"/>
                      <a:gd name="connsiteX29" fmla="*/ 22137 w 24740"/>
                      <a:gd name="connsiteY29" fmla="*/ 35158 h 35809"/>
                      <a:gd name="connsiteX30" fmla="*/ 20183 w 24740"/>
                      <a:gd name="connsiteY30" fmla="*/ 35809 h 35809"/>
                      <a:gd name="connsiteX31" fmla="*/ 18881 w 24740"/>
                      <a:gd name="connsiteY31" fmla="*/ 35158 h 35809"/>
                      <a:gd name="connsiteX32" fmla="*/ 15626 w 24740"/>
                      <a:gd name="connsiteY32" fmla="*/ 31903 h 35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4740" h="35809">
                        <a:moveTo>
                          <a:pt x="15626" y="31903"/>
                        </a:moveTo>
                        <a:cubicBezTo>
                          <a:pt x="14324" y="33205"/>
                          <a:pt x="13022" y="33856"/>
                          <a:pt x="11719" y="33856"/>
                        </a:cubicBezTo>
                        <a:cubicBezTo>
                          <a:pt x="10417" y="34507"/>
                          <a:pt x="9115" y="34507"/>
                          <a:pt x="7813" y="34507"/>
                        </a:cubicBezTo>
                        <a:cubicBezTo>
                          <a:pt x="6511" y="34507"/>
                          <a:pt x="5209" y="34507"/>
                          <a:pt x="3907" y="33856"/>
                        </a:cubicBezTo>
                        <a:cubicBezTo>
                          <a:pt x="2604" y="33205"/>
                          <a:pt x="1953" y="32554"/>
                          <a:pt x="1302" y="31252"/>
                        </a:cubicBezTo>
                        <a:cubicBezTo>
                          <a:pt x="651" y="29950"/>
                          <a:pt x="0" y="28647"/>
                          <a:pt x="0" y="27345"/>
                        </a:cubicBezTo>
                        <a:cubicBezTo>
                          <a:pt x="0" y="26043"/>
                          <a:pt x="0" y="24090"/>
                          <a:pt x="0" y="22137"/>
                        </a:cubicBezTo>
                        <a:lnTo>
                          <a:pt x="1953" y="3255"/>
                        </a:lnTo>
                        <a:cubicBezTo>
                          <a:pt x="1953" y="2604"/>
                          <a:pt x="2604" y="1302"/>
                          <a:pt x="3255" y="651"/>
                        </a:cubicBezTo>
                        <a:cubicBezTo>
                          <a:pt x="3907" y="0"/>
                          <a:pt x="4558" y="0"/>
                          <a:pt x="5860" y="0"/>
                        </a:cubicBezTo>
                        <a:cubicBezTo>
                          <a:pt x="6511" y="0"/>
                          <a:pt x="7813" y="0"/>
                          <a:pt x="7813" y="651"/>
                        </a:cubicBezTo>
                        <a:cubicBezTo>
                          <a:pt x="8464" y="1302"/>
                          <a:pt x="8464" y="1953"/>
                          <a:pt x="8464" y="3255"/>
                        </a:cubicBezTo>
                        <a:lnTo>
                          <a:pt x="6511" y="22137"/>
                        </a:lnTo>
                        <a:cubicBezTo>
                          <a:pt x="6511" y="24090"/>
                          <a:pt x="6511" y="26043"/>
                          <a:pt x="7162" y="27345"/>
                        </a:cubicBezTo>
                        <a:cubicBezTo>
                          <a:pt x="7813" y="28647"/>
                          <a:pt x="8464" y="29299"/>
                          <a:pt x="10417" y="29299"/>
                        </a:cubicBezTo>
                        <a:cubicBezTo>
                          <a:pt x="11068" y="29299"/>
                          <a:pt x="12370" y="29299"/>
                          <a:pt x="13022" y="28647"/>
                        </a:cubicBezTo>
                        <a:cubicBezTo>
                          <a:pt x="13673" y="28647"/>
                          <a:pt x="14975" y="27996"/>
                          <a:pt x="15626" y="27345"/>
                        </a:cubicBezTo>
                        <a:cubicBezTo>
                          <a:pt x="15626" y="27345"/>
                          <a:pt x="15626" y="26694"/>
                          <a:pt x="15626" y="26694"/>
                        </a:cubicBezTo>
                        <a:cubicBezTo>
                          <a:pt x="15626" y="26694"/>
                          <a:pt x="15626" y="26043"/>
                          <a:pt x="15626" y="26043"/>
                        </a:cubicBezTo>
                        <a:lnTo>
                          <a:pt x="18230" y="3906"/>
                        </a:lnTo>
                        <a:cubicBezTo>
                          <a:pt x="18230" y="3255"/>
                          <a:pt x="18881" y="1953"/>
                          <a:pt x="19532" y="1302"/>
                        </a:cubicBezTo>
                        <a:cubicBezTo>
                          <a:pt x="20183" y="651"/>
                          <a:pt x="20834" y="651"/>
                          <a:pt x="22137" y="651"/>
                        </a:cubicBezTo>
                        <a:cubicBezTo>
                          <a:pt x="23439" y="651"/>
                          <a:pt x="24090" y="651"/>
                          <a:pt x="24090" y="1302"/>
                        </a:cubicBezTo>
                        <a:cubicBezTo>
                          <a:pt x="24741" y="1953"/>
                          <a:pt x="24741" y="2604"/>
                          <a:pt x="24741" y="3906"/>
                        </a:cubicBezTo>
                        <a:lnTo>
                          <a:pt x="22137" y="26694"/>
                        </a:lnTo>
                        <a:cubicBezTo>
                          <a:pt x="22137" y="27996"/>
                          <a:pt x="22137" y="28647"/>
                          <a:pt x="22137" y="29299"/>
                        </a:cubicBezTo>
                        <a:cubicBezTo>
                          <a:pt x="22137" y="29950"/>
                          <a:pt x="22788" y="29950"/>
                          <a:pt x="22788" y="30601"/>
                        </a:cubicBezTo>
                        <a:cubicBezTo>
                          <a:pt x="22788" y="30601"/>
                          <a:pt x="22788" y="31252"/>
                          <a:pt x="23439" y="31252"/>
                        </a:cubicBezTo>
                        <a:cubicBezTo>
                          <a:pt x="23439" y="31252"/>
                          <a:pt x="23439" y="31903"/>
                          <a:pt x="23439" y="32554"/>
                        </a:cubicBezTo>
                        <a:cubicBezTo>
                          <a:pt x="23439" y="33856"/>
                          <a:pt x="22788" y="34507"/>
                          <a:pt x="22137" y="35158"/>
                        </a:cubicBezTo>
                        <a:cubicBezTo>
                          <a:pt x="21486" y="35809"/>
                          <a:pt x="20834" y="35809"/>
                          <a:pt x="20183" y="35809"/>
                        </a:cubicBezTo>
                        <a:cubicBezTo>
                          <a:pt x="19532" y="35809"/>
                          <a:pt x="18881" y="35809"/>
                          <a:pt x="18881" y="35158"/>
                        </a:cubicBezTo>
                        <a:cubicBezTo>
                          <a:pt x="16277" y="33205"/>
                          <a:pt x="16277" y="32554"/>
                          <a:pt x="15626" y="3190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4" name="Полилиния: фигура 263">
                    <a:extLst>
                      <a:ext uri="{FF2B5EF4-FFF2-40B4-BE49-F238E27FC236}">
                        <a16:creationId xmlns:a16="http://schemas.microsoft.com/office/drawing/2014/main" id="{E0BFD7BE-D433-D489-7706-56F7D7E9D6CA}"/>
                      </a:ext>
                    </a:extLst>
                  </p:cNvPr>
                  <p:cNvSpPr/>
                  <p:nvPr/>
                </p:nvSpPr>
                <p:spPr>
                  <a:xfrm>
                    <a:off x="13496022" y="8771604"/>
                    <a:ext cx="17579" cy="35158"/>
                  </a:xfrm>
                  <a:custGeom>
                    <a:avLst/>
                    <a:gdLst>
                      <a:gd name="connsiteX0" fmla="*/ 14324 w 17579"/>
                      <a:gd name="connsiteY0" fmla="*/ 7162 h 35158"/>
                      <a:gd name="connsiteX1" fmla="*/ 13022 w 17579"/>
                      <a:gd name="connsiteY1" fmla="*/ 7162 h 35158"/>
                      <a:gd name="connsiteX2" fmla="*/ 11719 w 17579"/>
                      <a:gd name="connsiteY2" fmla="*/ 7162 h 35158"/>
                      <a:gd name="connsiteX3" fmla="*/ 10417 w 17579"/>
                      <a:gd name="connsiteY3" fmla="*/ 7813 h 35158"/>
                      <a:gd name="connsiteX4" fmla="*/ 8464 w 17579"/>
                      <a:gd name="connsiteY4" fmla="*/ 8464 h 35158"/>
                      <a:gd name="connsiteX5" fmla="*/ 8464 w 17579"/>
                      <a:gd name="connsiteY5" fmla="*/ 9115 h 35158"/>
                      <a:gd name="connsiteX6" fmla="*/ 8464 w 17579"/>
                      <a:gd name="connsiteY6" fmla="*/ 9766 h 35158"/>
                      <a:gd name="connsiteX7" fmla="*/ 5860 w 17579"/>
                      <a:gd name="connsiteY7" fmla="*/ 31252 h 35158"/>
                      <a:gd name="connsiteX8" fmla="*/ 4558 w 17579"/>
                      <a:gd name="connsiteY8" fmla="*/ 33856 h 35158"/>
                      <a:gd name="connsiteX9" fmla="*/ 2604 w 17579"/>
                      <a:gd name="connsiteY9" fmla="*/ 35158 h 35158"/>
                      <a:gd name="connsiteX10" fmla="*/ 651 w 17579"/>
                      <a:gd name="connsiteY10" fmla="*/ 33856 h 35158"/>
                      <a:gd name="connsiteX11" fmla="*/ 0 w 17579"/>
                      <a:gd name="connsiteY11" fmla="*/ 31252 h 35158"/>
                      <a:gd name="connsiteX12" fmla="*/ 2604 w 17579"/>
                      <a:gd name="connsiteY12" fmla="*/ 9766 h 35158"/>
                      <a:gd name="connsiteX13" fmla="*/ 2604 w 17579"/>
                      <a:gd name="connsiteY13" fmla="*/ 7162 h 35158"/>
                      <a:gd name="connsiteX14" fmla="*/ 1953 w 17579"/>
                      <a:gd name="connsiteY14" fmla="*/ 5860 h 35158"/>
                      <a:gd name="connsiteX15" fmla="*/ 1302 w 17579"/>
                      <a:gd name="connsiteY15" fmla="*/ 5209 h 35158"/>
                      <a:gd name="connsiteX16" fmla="*/ 1302 w 17579"/>
                      <a:gd name="connsiteY16" fmla="*/ 3906 h 35158"/>
                      <a:gd name="connsiteX17" fmla="*/ 2604 w 17579"/>
                      <a:gd name="connsiteY17" fmla="*/ 1302 h 35158"/>
                      <a:gd name="connsiteX18" fmla="*/ 4558 w 17579"/>
                      <a:gd name="connsiteY18" fmla="*/ 651 h 35158"/>
                      <a:gd name="connsiteX19" fmla="*/ 5860 w 17579"/>
                      <a:gd name="connsiteY19" fmla="*/ 1302 h 35158"/>
                      <a:gd name="connsiteX20" fmla="*/ 7162 w 17579"/>
                      <a:gd name="connsiteY20" fmla="*/ 2604 h 35158"/>
                      <a:gd name="connsiteX21" fmla="*/ 11068 w 17579"/>
                      <a:gd name="connsiteY21" fmla="*/ 651 h 35158"/>
                      <a:gd name="connsiteX22" fmla="*/ 14324 w 17579"/>
                      <a:gd name="connsiteY22" fmla="*/ 0 h 35158"/>
                      <a:gd name="connsiteX23" fmla="*/ 16928 w 17579"/>
                      <a:gd name="connsiteY23" fmla="*/ 651 h 35158"/>
                      <a:gd name="connsiteX24" fmla="*/ 17579 w 17579"/>
                      <a:gd name="connsiteY24" fmla="*/ 3255 h 35158"/>
                      <a:gd name="connsiteX25" fmla="*/ 16277 w 17579"/>
                      <a:gd name="connsiteY25" fmla="*/ 5860 h 35158"/>
                      <a:gd name="connsiteX26" fmla="*/ 14324 w 17579"/>
                      <a:gd name="connsiteY26" fmla="*/ 7162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7579" h="35158">
                        <a:moveTo>
                          <a:pt x="14324" y="7162"/>
                        </a:moveTo>
                        <a:cubicBezTo>
                          <a:pt x="13673" y="7162"/>
                          <a:pt x="13022" y="7162"/>
                          <a:pt x="13022" y="7162"/>
                        </a:cubicBezTo>
                        <a:cubicBezTo>
                          <a:pt x="13022" y="7162"/>
                          <a:pt x="12370" y="7162"/>
                          <a:pt x="11719" y="7162"/>
                        </a:cubicBezTo>
                        <a:cubicBezTo>
                          <a:pt x="11068" y="7162"/>
                          <a:pt x="11068" y="7162"/>
                          <a:pt x="10417" y="7813"/>
                        </a:cubicBezTo>
                        <a:cubicBezTo>
                          <a:pt x="9766" y="7813"/>
                          <a:pt x="9115" y="8464"/>
                          <a:pt x="8464" y="8464"/>
                        </a:cubicBezTo>
                        <a:cubicBezTo>
                          <a:pt x="8464" y="8464"/>
                          <a:pt x="8464" y="9115"/>
                          <a:pt x="8464" y="9115"/>
                        </a:cubicBezTo>
                        <a:cubicBezTo>
                          <a:pt x="8464" y="9115"/>
                          <a:pt x="8464" y="9766"/>
                          <a:pt x="8464" y="9766"/>
                        </a:cubicBezTo>
                        <a:lnTo>
                          <a:pt x="5860" y="31252"/>
                        </a:lnTo>
                        <a:cubicBezTo>
                          <a:pt x="5860" y="32554"/>
                          <a:pt x="5209" y="33205"/>
                          <a:pt x="4558" y="33856"/>
                        </a:cubicBezTo>
                        <a:cubicBezTo>
                          <a:pt x="3906" y="34507"/>
                          <a:pt x="3255" y="35158"/>
                          <a:pt x="2604" y="35158"/>
                        </a:cubicBezTo>
                        <a:cubicBezTo>
                          <a:pt x="1953" y="35158"/>
                          <a:pt x="1302" y="34507"/>
                          <a:pt x="651" y="33856"/>
                        </a:cubicBezTo>
                        <a:cubicBezTo>
                          <a:pt x="0" y="33205"/>
                          <a:pt x="0" y="32554"/>
                          <a:pt x="0" y="31252"/>
                        </a:cubicBezTo>
                        <a:lnTo>
                          <a:pt x="2604" y="9766"/>
                        </a:lnTo>
                        <a:cubicBezTo>
                          <a:pt x="2604" y="9115"/>
                          <a:pt x="2604" y="7813"/>
                          <a:pt x="2604" y="7162"/>
                        </a:cubicBezTo>
                        <a:cubicBezTo>
                          <a:pt x="2604" y="6511"/>
                          <a:pt x="2604" y="5860"/>
                          <a:pt x="1953" y="5860"/>
                        </a:cubicBezTo>
                        <a:cubicBezTo>
                          <a:pt x="1953" y="5860"/>
                          <a:pt x="1953" y="5209"/>
                          <a:pt x="1302" y="5209"/>
                        </a:cubicBezTo>
                        <a:cubicBezTo>
                          <a:pt x="1302" y="5209"/>
                          <a:pt x="1302" y="4558"/>
                          <a:pt x="1302" y="3906"/>
                        </a:cubicBezTo>
                        <a:cubicBezTo>
                          <a:pt x="1302" y="3255"/>
                          <a:pt x="1953" y="1953"/>
                          <a:pt x="2604" y="1302"/>
                        </a:cubicBezTo>
                        <a:cubicBezTo>
                          <a:pt x="3255" y="651"/>
                          <a:pt x="3906" y="651"/>
                          <a:pt x="4558" y="651"/>
                        </a:cubicBezTo>
                        <a:cubicBezTo>
                          <a:pt x="5209" y="651"/>
                          <a:pt x="5209" y="651"/>
                          <a:pt x="5860" y="1302"/>
                        </a:cubicBezTo>
                        <a:cubicBezTo>
                          <a:pt x="6511" y="1953"/>
                          <a:pt x="6511" y="1953"/>
                          <a:pt x="7162" y="2604"/>
                        </a:cubicBezTo>
                        <a:cubicBezTo>
                          <a:pt x="8464" y="1953"/>
                          <a:pt x="9766" y="1302"/>
                          <a:pt x="11068" y="651"/>
                        </a:cubicBezTo>
                        <a:cubicBezTo>
                          <a:pt x="12370" y="0"/>
                          <a:pt x="13673" y="0"/>
                          <a:pt x="14324" y="0"/>
                        </a:cubicBezTo>
                        <a:cubicBezTo>
                          <a:pt x="15626" y="0"/>
                          <a:pt x="16928" y="0"/>
                          <a:pt x="16928" y="651"/>
                        </a:cubicBezTo>
                        <a:cubicBezTo>
                          <a:pt x="17579" y="1302"/>
                          <a:pt x="17579" y="1953"/>
                          <a:pt x="17579" y="3255"/>
                        </a:cubicBezTo>
                        <a:cubicBezTo>
                          <a:pt x="17579" y="4558"/>
                          <a:pt x="16928" y="5209"/>
                          <a:pt x="16277" y="5860"/>
                        </a:cubicBezTo>
                        <a:cubicBezTo>
                          <a:pt x="15626" y="7162"/>
                          <a:pt x="14975" y="7162"/>
                          <a:pt x="14324" y="716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5" name="Полилиния: фигура 264">
                    <a:extLst>
                      <a:ext uri="{FF2B5EF4-FFF2-40B4-BE49-F238E27FC236}">
                        <a16:creationId xmlns:a16="http://schemas.microsoft.com/office/drawing/2014/main" id="{E9A7D71D-6C6C-327E-F610-230454C6669F}"/>
                      </a:ext>
                    </a:extLst>
                  </p:cNvPr>
                  <p:cNvSpPr/>
                  <p:nvPr/>
                </p:nvSpPr>
                <p:spPr>
                  <a:xfrm>
                    <a:off x="13513963" y="8771604"/>
                    <a:ext cx="22681" cy="35158"/>
                  </a:xfrm>
                  <a:custGeom>
                    <a:avLst/>
                    <a:gdLst>
                      <a:gd name="connsiteX0" fmla="*/ 12009 w 22681"/>
                      <a:gd name="connsiteY0" fmla="*/ 21486 h 35158"/>
                      <a:gd name="connsiteX1" fmla="*/ 9404 w 22681"/>
                      <a:gd name="connsiteY1" fmla="*/ 21486 h 35158"/>
                      <a:gd name="connsiteX2" fmla="*/ 6800 w 22681"/>
                      <a:gd name="connsiteY2" fmla="*/ 20834 h 35158"/>
                      <a:gd name="connsiteX3" fmla="*/ 6149 w 22681"/>
                      <a:gd name="connsiteY3" fmla="*/ 24090 h 35158"/>
                      <a:gd name="connsiteX4" fmla="*/ 6800 w 22681"/>
                      <a:gd name="connsiteY4" fmla="*/ 27996 h 35158"/>
                      <a:gd name="connsiteX5" fmla="*/ 10707 w 22681"/>
                      <a:gd name="connsiteY5" fmla="*/ 29299 h 35158"/>
                      <a:gd name="connsiteX6" fmla="*/ 13311 w 22681"/>
                      <a:gd name="connsiteY6" fmla="*/ 28647 h 35158"/>
                      <a:gd name="connsiteX7" fmla="*/ 15915 w 22681"/>
                      <a:gd name="connsiteY7" fmla="*/ 27345 h 35158"/>
                      <a:gd name="connsiteX8" fmla="*/ 16566 w 22681"/>
                      <a:gd name="connsiteY8" fmla="*/ 27345 h 35158"/>
                      <a:gd name="connsiteX9" fmla="*/ 17217 w 22681"/>
                      <a:gd name="connsiteY9" fmla="*/ 27345 h 35158"/>
                      <a:gd name="connsiteX10" fmla="*/ 19171 w 22681"/>
                      <a:gd name="connsiteY10" fmla="*/ 28647 h 35158"/>
                      <a:gd name="connsiteX11" fmla="*/ 19822 w 22681"/>
                      <a:gd name="connsiteY11" fmla="*/ 30601 h 35158"/>
                      <a:gd name="connsiteX12" fmla="*/ 18520 w 22681"/>
                      <a:gd name="connsiteY12" fmla="*/ 33205 h 35158"/>
                      <a:gd name="connsiteX13" fmla="*/ 15915 w 22681"/>
                      <a:gd name="connsiteY13" fmla="*/ 34507 h 35158"/>
                      <a:gd name="connsiteX14" fmla="*/ 12660 w 22681"/>
                      <a:gd name="connsiteY14" fmla="*/ 35158 h 35158"/>
                      <a:gd name="connsiteX15" fmla="*/ 10056 w 22681"/>
                      <a:gd name="connsiteY15" fmla="*/ 35158 h 35158"/>
                      <a:gd name="connsiteX16" fmla="*/ 5498 w 22681"/>
                      <a:gd name="connsiteY16" fmla="*/ 34507 h 35158"/>
                      <a:gd name="connsiteX17" fmla="*/ 2243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2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2009 w 22681"/>
                      <a:gd name="connsiteY28" fmla="*/ 21486 h 35158"/>
                      <a:gd name="connsiteX29" fmla="*/ 17217 w 22681"/>
                      <a:gd name="connsiteY29" fmla="*/ 11068 h 35158"/>
                      <a:gd name="connsiteX30" fmla="*/ 16566 w 22681"/>
                      <a:gd name="connsiteY30" fmla="*/ 7162 h 35158"/>
                      <a:gd name="connsiteX31" fmla="*/ 13311 w 22681"/>
                      <a:gd name="connsiteY31" fmla="*/ 5860 h 35158"/>
                      <a:gd name="connsiteX32" fmla="*/ 9404 w 22681"/>
                      <a:gd name="connsiteY32" fmla="*/ 7162 h 35158"/>
                      <a:gd name="connsiteX33" fmla="*/ 7451 w 22681"/>
                      <a:gd name="connsiteY33" fmla="*/ 11068 h 35158"/>
                      <a:gd name="connsiteX34" fmla="*/ 6800 w 22681"/>
                      <a:gd name="connsiteY34" fmla="*/ 14975 h 35158"/>
                      <a:gd name="connsiteX35" fmla="*/ 9404 w 22681"/>
                      <a:gd name="connsiteY35" fmla="*/ 14975 h 35158"/>
                      <a:gd name="connsiteX36" fmla="*/ 11358 w 22681"/>
                      <a:gd name="connsiteY36" fmla="*/ 14975 h 35158"/>
                      <a:gd name="connsiteX37" fmla="*/ 14613 w 22681"/>
                      <a:gd name="connsiteY37" fmla="*/ 13673 h 35158"/>
                      <a:gd name="connsiteX38" fmla="*/ 17217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2009" y="21486"/>
                        </a:moveTo>
                        <a:cubicBezTo>
                          <a:pt x="11358" y="21486"/>
                          <a:pt x="10707" y="21486"/>
                          <a:pt x="9404" y="21486"/>
                        </a:cubicBezTo>
                        <a:cubicBezTo>
                          <a:pt x="8753" y="21486"/>
                          <a:pt x="8102" y="21486"/>
                          <a:pt x="6800" y="20834"/>
                        </a:cubicBezTo>
                        <a:lnTo>
                          <a:pt x="6149" y="24090"/>
                        </a:lnTo>
                        <a:cubicBezTo>
                          <a:pt x="6149" y="25392"/>
                          <a:pt x="6149" y="26694"/>
                          <a:pt x="6800" y="27996"/>
                        </a:cubicBezTo>
                        <a:cubicBezTo>
                          <a:pt x="7451" y="28647"/>
                          <a:pt x="8753" y="29299"/>
                          <a:pt x="10707" y="29299"/>
                        </a:cubicBezTo>
                        <a:cubicBezTo>
                          <a:pt x="12009" y="29299"/>
                          <a:pt x="12660" y="29299"/>
                          <a:pt x="13311" y="28647"/>
                        </a:cubicBezTo>
                        <a:cubicBezTo>
                          <a:pt x="13962" y="28647"/>
                          <a:pt x="15264" y="27996"/>
                          <a:pt x="15915" y="27345"/>
                        </a:cubicBezTo>
                        <a:cubicBezTo>
                          <a:pt x="15915" y="27345"/>
                          <a:pt x="15915" y="27345"/>
                          <a:pt x="16566" y="27345"/>
                        </a:cubicBezTo>
                        <a:cubicBezTo>
                          <a:pt x="16566" y="27345"/>
                          <a:pt x="17217" y="27345"/>
                          <a:pt x="17217" y="27345"/>
                        </a:cubicBezTo>
                        <a:cubicBezTo>
                          <a:pt x="17868" y="27345"/>
                          <a:pt x="18520" y="27996"/>
                          <a:pt x="19171" y="28647"/>
                        </a:cubicBezTo>
                        <a:cubicBezTo>
                          <a:pt x="19822" y="29299"/>
                          <a:pt x="19822" y="29950"/>
                          <a:pt x="19822" y="30601"/>
                        </a:cubicBezTo>
                        <a:cubicBezTo>
                          <a:pt x="19822" y="31903"/>
                          <a:pt x="19171" y="32554"/>
                          <a:pt x="18520" y="33205"/>
                        </a:cubicBezTo>
                        <a:cubicBezTo>
                          <a:pt x="17868" y="33856"/>
                          <a:pt x="16566" y="34507"/>
                          <a:pt x="15915" y="34507"/>
                        </a:cubicBezTo>
                        <a:cubicBezTo>
                          <a:pt x="14613" y="35158"/>
                          <a:pt x="13962" y="35158"/>
                          <a:pt x="12660" y="35158"/>
                        </a:cubicBezTo>
                        <a:cubicBezTo>
                          <a:pt x="11358" y="35158"/>
                          <a:pt x="10707" y="35158"/>
                          <a:pt x="10056" y="35158"/>
                        </a:cubicBezTo>
                        <a:cubicBezTo>
                          <a:pt x="8102" y="35158"/>
                          <a:pt x="6800" y="35158"/>
                          <a:pt x="5498" y="34507"/>
                        </a:cubicBezTo>
                        <a:cubicBezTo>
                          <a:pt x="4196" y="33856"/>
                          <a:pt x="3545" y="33205"/>
                          <a:pt x="2243" y="31903"/>
                        </a:cubicBezTo>
                        <a:cubicBezTo>
                          <a:pt x="1592" y="30601"/>
                          <a:pt x="940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2" y="11719"/>
                        </a:lnTo>
                        <a:cubicBezTo>
                          <a:pt x="1592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7868" y="20834"/>
                          <a:pt x="15264" y="21486"/>
                          <a:pt x="12009" y="21486"/>
                        </a:cubicBezTo>
                        <a:close/>
                        <a:moveTo>
                          <a:pt x="17217" y="11068"/>
                        </a:moveTo>
                        <a:cubicBezTo>
                          <a:pt x="17217" y="9115"/>
                          <a:pt x="17217" y="7813"/>
                          <a:pt x="16566" y="7162"/>
                        </a:cubicBezTo>
                        <a:cubicBezTo>
                          <a:pt x="15915" y="6511"/>
                          <a:pt x="15264" y="5860"/>
                          <a:pt x="13311" y="5860"/>
                        </a:cubicBezTo>
                        <a:cubicBezTo>
                          <a:pt x="12009" y="5860"/>
                          <a:pt x="10707" y="6511"/>
                          <a:pt x="9404" y="7162"/>
                        </a:cubicBezTo>
                        <a:cubicBezTo>
                          <a:pt x="8753" y="7813"/>
                          <a:pt x="8102" y="9115"/>
                          <a:pt x="7451" y="11068"/>
                        </a:cubicBezTo>
                        <a:lnTo>
                          <a:pt x="6800" y="14975"/>
                        </a:lnTo>
                        <a:cubicBezTo>
                          <a:pt x="7451" y="14975"/>
                          <a:pt x="8753" y="14975"/>
                          <a:pt x="9404" y="14975"/>
                        </a:cubicBezTo>
                        <a:cubicBezTo>
                          <a:pt x="10056" y="14975"/>
                          <a:pt x="10707" y="14975"/>
                          <a:pt x="11358" y="14975"/>
                        </a:cubicBezTo>
                        <a:cubicBezTo>
                          <a:pt x="12660" y="14975"/>
                          <a:pt x="13962" y="14324"/>
                          <a:pt x="14613" y="13673"/>
                        </a:cubicBezTo>
                        <a:cubicBezTo>
                          <a:pt x="16566" y="13673"/>
                          <a:pt x="16566" y="12370"/>
                          <a:pt x="17217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7" name="Полилиния: фигура 266">
                    <a:extLst>
                      <a:ext uri="{FF2B5EF4-FFF2-40B4-BE49-F238E27FC236}">
                        <a16:creationId xmlns:a16="http://schemas.microsoft.com/office/drawing/2014/main" id="{2605E4B6-E1DF-C7FE-33AB-90574427AEC9}"/>
                      </a:ext>
                    </a:extLst>
                  </p:cNvPr>
                  <p:cNvSpPr/>
                  <p:nvPr/>
                </p:nvSpPr>
                <p:spPr>
                  <a:xfrm>
                    <a:off x="13557224" y="8757280"/>
                    <a:ext cx="10417" cy="49481"/>
                  </a:xfrm>
                  <a:custGeom>
                    <a:avLst/>
                    <a:gdLst>
                      <a:gd name="connsiteX0" fmla="*/ 3255 w 10417"/>
                      <a:gd name="connsiteY0" fmla="*/ 49482 h 49481"/>
                      <a:gd name="connsiteX1" fmla="*/ 1953 w 10417"/>
                      <a:gd name="connsiteY1" fmla="*/ 49482 h 49481"/>
                      <a:gd name="connsiteX2" fmla="*/ 651 w 10417"/>
                      <a:gd name="connsiteY2" fmla="*/ 48180 h 49481"/>
                      <a:gd name="connsiteX3" fmla="*/ 0 w 10417"/>
                      <a:gd name="connsiteY3" fmla="*/ 46227 h 49481"/>
                      <a:gd name="connsiteX4" fmla="*/ 0 w 10417"/>
                      <a:gd name="connsiteY4" fmla="*/ 42320 h 49481"/>
                      <a:gd name="connsiteX5" fmla="*/ 4558 w 10417"/>
                      <a:gd name="connsiteY5" fmla="*/ 3906 h 49481"/>
                      <a:gd name="connsiteX6" fmla="*/ 5860 w 10417"/>
                      <a:gd name="connsiteY6" fmla="*/ 1302 h 49481"/>
                      <a:gd name="connsiteX7" fmla="*/ 7813 w 10417"/>
                      <a:gd name="connsiteY7" fmla="*/ 0 h 49481"/>
                      <a:gd name="connsiteX8" fmla="*/ 9766 w 10417"/>
                      <a:gd name="connsiteY8" fmla="*/ 1302 h 49481"/>
                      <a:gd name="connsiteX9" fmla="*/ 10417 w 10417"/>
                      <a:gd name="connsiteY9" fmla="*/ 3906 h 49481"/>
                      <a:gd name="connsiteX10" fmla="*/ 5860 w 10417"/>
                      <a:gd name="connsiteY10" fmla="*/ 42320 h 49481"/>
                      <a:gd name="connsiteX11" fmla="*/ 5860 w 10417"/>
                      <a:gd name="connsiteY11" fmla="*/ 44273 h 49481"/>
                      <a:gd name="connsiteX12" fmla="*/ 6511 w 10417"/>
                      <a:gd name="connsiteY12" fmla="*/ 45575 h 49481"/>
                      <a:gd name="connsiteX13" fmla="*/ 7162 w 10417"/>
                      <a:gd name="connsiteY13" fmla="*/ 46227 h 49481"/>
                      <a:gd name="connsiteX14" fmla="*/ 7162 w 10417"/>
                      <a:gd name="connsiteY14" fmla="*/ 46878 h 49481"/>
                      <a:gd name="connsiteX15" fmla="*/ 6511 w 10417"/>
                      <a:gd name="connsiteY15" fmla="*/ 49482 h 49481"/>
                      <a:gd name="connsiteX16" fmla="*/ 3255 w 10417"/>
                      <a:gd name="connsiteY16" fmla="*/ 49482 h 49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0417" h="49481">
                        <a:moveTo>
                          <a:pt x="3255" y="49482"/>
                        </a:moveTo>
                        <a:cubicBezTo>
                          <a:pt x="2604" y="49482"/>
                          <a:pt x="2604" y="49482"/>
                          <a:pt x="1953" y="49482"/>
                        </a:cubicBezTo>
                        <a:cubicBezTo>
                          <a:pt x="1302" y="49482"/>
                          <a:pt x="1302" y="48831"/>
                          <a:pt x="651" y="48180"/>
                        </a:cubicBezTo>
                        <a:cubicBezTo>
                          <a:pt x="0" y="47529"/>
                          <a:pt x="0" y="46878"/>
                          <a:pt x="0" y="46227"/>
                        </a:cubicBezTo>
                        <a:cubicBezTo>
                          <a:pt x="0" y="44924"/>
                          <a:pt x="0" y="43622"/>
                          <a:pt x="0" y="42320"/>
                        </a:cubicBezTo>
                        <a:lnTo>
                          <a:pt x="4558" y="3906"/>
                        </a:lnTo>
                        <a:cubicBezTo>
                          <a:pt x="4558" y="3255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7813" y="0"/>
                        </a:cubicBezTo>
                        <a:cubicBezTo>
                          <a:pt x="8464" y="0"/>
                          <a:pt x="9115" y="651"/>
                          <a:pt x="9766" y="1302"/>
                        </a:cubicBezTo>
                        <a:cubicBezTo>
                          <a:pt x="10417" y="1953"/>
                          <a:pt x="10417" y="2604"/>
                          <a:pt x="10417" y="3906"/>
                        </a:cubicBezTo>
                        <a:lnTo>
                          <a:pt x="5860" y="42320"/>
                        </a:lnTo>
                        <a:cubicBezTo>
                          <a:pt x="5860" y="42971"/>
                          <a:pt x="5860" y="43622"/>
                          <a:pt x="5860" y="44273"/>
                        </a:cubicBezTo>
                        <a:cubicBezTo>
                          <a:pt x="5860" y="44924"/>
                          <a:pt x="5860" y="44924"/>
                          <a:pt x="6511" y="45575"/>
                        </a:cubicBezTo>
                        <a:cubicBezTo>
                          <a:pt x="6511" y="45575"/>
                          <a:pt x="6511" y="46227"/>
                          <a:pt x="7162" y="46227"/>
                        </a:cubicBezTo>
                        <a:cubicBezTo>
                          <a:pt x="7162" y="46227"/>
                          <a:pt x="7162" y="46878"/>
                          <a:pt x="7162" y="46878"/>
                        </a:cubicBezTo>
                        <a:cubicBezTo>
                          <a:pt x="7162" y="48180"/>
                          <a:pt x="7162" y="48831"/>
                          <a:pt x="6511" y="49482"/>
                        </a:cubicBezTo>
                        <a:cubicBezTo>
                          <a:pt x="5209" y="49482"/>
                          <a:pt x="3906" y="49482"/>
                          <a:pt x="3255" y="4948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8" name="Полилиния: фигура 267">
                    <a:extLst>
                      <a:ext uri="{FF2B5EF4-FFF2-40B4-BE49-F238E27FC236}">
                        <a16:creationId xmlns:a16="http://schemas.microsoft.com/office/drawing/2014/main" id="{904F8DB8-F867-8CFD-DDF2-7D29BEE919D9}"/>
                      </a:ext>
                    </a:extLst>
                  </p:cNvPr>
                  <p:cNvSpPr/>
                  <p:nvPr/>
                </p:nvSpPr>
                <p:spPr>
                  <a:xfrm>
                    <a:off x="13571547" y="8757280"/>
                    <a:ext cx="10055" cy="50132"/>
                  </a:xfrm>
                  <a:custGeom>
                    <a:avLst/>
                    <a:gdLst>
                      <a:gd name="connsiteX0" fmla="*/ 1953 w 10055"/>
                      <a:gd name="connsiteY0" fmla="*/ 18230 h 50132"/>
                      <a:gd name="connsiteX1" fmla="*/ 3255 w 10055"/>
                      <a:gd name="connsiteY1" fmla="*/ 15626 h 50132"/>
                      <a:gd name="connsiteX2" fmla="*/ 5209 w 10055"/>
                      <a:gd name="connsiteY2" fmla="*/ 14324 h 50132"/>
                      <a:gd name="connsiteX3" fmla="*/ 7162 w 10055"/>
                      <a:gd name="connsiteY3" fmla="*/ 15626 h 50132"/>
                      <a:gd name="connsiteX4" fmla="*/ 7813 w 10055"/>
                      <a:gd name="connsiteY4" fmla="*/ 18230 h 50132"/>
                      <a:gd name="connsiteX5" fmla="*/ 5209 w 10055"/>
                      <a:gd name="connsiteY5" fmla="*/ 42320 h 50132"/>
                      <a:gd name="connsiteX6" fmla="*/ 5209 w 10055"/>
                      <a:gd name="connsiteY6" fmla="*/ 44273 h 50132"/>
                      <a:gd name="connsiteX7" fmla="*/ 5860 w 10055"/>
                      <a:gd name="connsiteY7" fmla="*/ 45575 h 50132"/>
                      <a:gd name="connsiteX8" fmla="*/ 6511 w 10055"/>
                      <a:gd name="connsiteY8" fmla="*/ 46227 h 50132"/>
                      <a:gd name="connsiteX9" fmla="*/ 6511 w 10055"/>
                      <a:gd name="connsiteY9" fmla="*/ 46878 h 50132"/>
                      <a:gd name="connsiteX10" fmla="*/ 5860 w 10055"/>
                      <a:gd name="connsiteY10" fmla="*/ 49482 h 50132"/>
                      <a:gd name="connsiteX11" fmla="*/ 3255 w 10055"/>
                      <a:gd name="connsiteY11" fmla="*/ 50133 h 50132"/>
                      <a:gd name="connsiteX12" fmla="*/ 1953 w 10055"/>
                      <a:gd name="connsiteY12" fmla="*/ 50133 h 50132"/>
                      <a:gd name="connsiteX13" fmla="*/ 651 w 10055"/>
                      <a:gd name="connsiteY13" fmla="*/ 48831 h 50132"/>
                      <a:gd name="connsiteX14" fmla="*/ 0 w 10055"/>
                      <a:gd name="connsiteY14" fmla="*/ 46878 h 50132"/>
                      <a:gd name="connsiteX15" fmla="*/ 0 w 10055"/>
                      <a:gd name="connsiteY15" fmla="*/ 42971 h 50132"/>
                      <a:gd name="connsiteX16" fmla="*/ 1953 w 10055"/>
                      <a:gd name="connsiteY16" fmla="*/ 18230 h 50132"/>
                      <a:gd name="connsiteX17" fmla="*/ 9766 w 10055"/>
                      <a:gd name="connsiteY17" fmla="*/ 4558 h 50132"/>
                      <a:gd name="connsiteX18" fmla="*/ 8464 w 10055"/>
                      <a:gd name="connsiteY18" fmla="*/ 7162 h 50132"/>
                      <a:gd name="connsiteX19" fmla="*/ 5860 w 10055"/>
                      <a:gd name="connsiteY19" fmla="*/ 8464 h 50132"/>
                      <a:gd name="connsiteX20" fmla="*/ 3906 w 10055"/>
                      <a:gd name="connsiteY20" fmla="*/ 7162 h 50132"/>
                      <a:gd name="connsiteX21" fmla="*/ 3255 w 10055"/>
                      <a:gd name="connsiteY21" fmla="*/ 4558 h 50132"/>
                      <a:gd name="connsiteX22" fmla="*/ 4558 w 10055"/>
                      <a:gd name="connsiteY22" fmla="*/ 1302 h 50132"/>
                      <a:gd name="connsiteX23" fmla="*/ 7162 w 10055"/>
                      <a:gd name="connsiteY23" fmla="*/ 0 h 50132"/>
                      <a:gd name="connsiteX24" fmla="*/ 9766 w 10055"/>
                      <a:gd name="connsiteY24" fmla="*/ 1302 h 50132"/>
                      <a:gd name="connsiteX25" fmla="*/ 9766 w 10055"/>
                      <a:gd name="connsiteY25" fmla="*/ 4558 h 5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0055" h="50132">
                        <a:moveTo>
                          <a:pt x="1953" y="18230"/>
                        </a:moveTo>
                        <a:cubicBezTo>
                          <a:pt x="1953" y="17579"/>
                          <a:pt x="2604" y="16277"/>
                          <a:pt x="3255" y="15626"/>
                        </a:cubicBezTo>
                        <a:cubicBezTo>
                          <a:pt x="3906" y="14975"/>
                          <a:pt x="4558" y="14324"/>
                          <a:pt x="5209" y="14324"/>
                        </a:cubicBezTo>
                        <a:cubicBezTo>
                          <a:pt x="5860" y="14324"/>
                          <a:pt x="6511" y="14975"/>
                          <a:pt x="7162" y="15626"/>
                        </a:cubicBezTo>
                        <a:cubicBezTo>
                          <a:pt x="7813" y="16277"/>
                          <a:pt x="7813" y="16928"/>
                          <a:pt x="7813" y="18230"/>
                        </a:cubicBezTo>
                        <a:lnTo>
                          <a:pt x="5209" y="42320"/>
                        </a:lnTo>
                        <a:cubicBezTo>
                          <a:pt x="5209" y="42971"/>
                          <a:pt x="5209" y="43622"/>
                          <a:pt x="5209" y="44273"/>
                        </a:cubicBezTo>
                        <a:cubicBezTo>
                          <a:pt x="5209" y="44924"/>
                          <a:pt x="5209" y="44924"/>
                          <a:pt x="5860" y="45575"/>
                        </a:cubicBezTo>
                        <a:cubicBezTo>
                          <a:pt x="5860" y="45575"/>
                          <a:pt x="5860" y="46227"/>
                          <a:pt x="6511" y="46227"/>
                        </a:cubicBezTo>
                        <a:cubicBezTo>
                          <a:pt x="6511" y="46227"/>
                          <a:pt x="6511" y="46878"/>
                          <a:pt x="6511" y="46878"/>
                        </a:cubicBezTo>
                        <a:cubicBezTo>
                          <a:pt x="6511" y="48180"/>
                          <a:pt x="6511" y="48831"/>
                          <a:pt x="5860" y="49482"/>
                        </a:cubicBezTo>
                        <a:cubicBezTo>
                          <a:pt x="5209" y="50133"/>
                          <a:pt x="4558" y="50133"/>
                          <a:pt x="3255" y="50133"/>
                        </a:cubicBezTo>
                        <a:cubicBezTo>
                          <a:pt x="2604" y="50133"/>
                          <a:pt x="2604" y="50133"/>
                          <a:pt x="1953" y="50133"/>
                        </a:cubicBezTo>
                        <a:cubicBezTo>
                          <a:pt x="1302" y="50133"/>
                          <a:pt x="1302" y="49482"/>
                          <a:pt x="651" y="48831"/>
                        </a:cubicBezTo>
                        <a:cubicBezTo>
                          <a:pt x="0" y="48180"/>
                          <a:pt x="0" y="47529"/>
                          <a:pt x="0" y="46878"/>
                        </a:cubicBezTo>
                        <a:cubicBezTo>
                          <a:pt x="0" y="45575"/>
                          <a:pt x="0" y="44273"/>
                          <a:pt x="0" y="42971"/>
                        </a:cubicBezTo>
                        <a:lnTo>
                          <a:pt x="1953" y="18230"/>
                        </a:lnTo>
                        <a:close/>
                        <a:moveTo>
                          <a:pt x="9766" y="4558"/>
                        </a:moveTo>
                        <a:cubicBezTo>
                          <a:pt x="9766" y="5860"/>
                          <a:pt x="9115" y="6511"/>
                          <a:pt x="8464" y="7162"/>
                        </a:cubicBezTo>
                        <a:cubicBezTo>
                          <a:pt x="7813" y="7813"/>
                          <a:pt x="7162" y="8464"/>
                          <a:pt x="5860" y="8464"/>
                        </a:cubicBezTo>
                        <a:cubicBezTo>
                          <a:pt x="5209" y="8464"/>
                          <a:pt x="3906" y="7813"/>
                          <a:pt x="3906" y="7162"/>
                        </a:cubicBezTo>
                        <a:cubicBezTo>
                          <a:pt x="3255" y="6511"/>
                          <a:pt x="3255" y="5860"/>
                          <a:pt x="3255" y="4558"/>
                        </a:cubicBezTo>
                        <a:cubicBezTo>
                          <a:pt x="3255" y="3255"/>
                          <a:pt x="3906" y="2604"/>
                          <a:pt x="4558" y="1302"/>
                        </a:cubicBezTo>
                        <a:cubicBezTo>
                          <a:pt x="5209" y="651"/>
                          <a:pt x="6511" y="0"/>
                          <a:pt x="7162" y="0"/>
                        </a:cubicBezTo>
                        <a:cubicBezTo>
                          <a:pt x="7813" y="0"/>
                          <a:pt x="9115" y="651"/>
                          <a:pt x="9766" y="1302"/>
                        </a:cubicBezTo>
                        <a:cubicBezTo>
                          <a:pt x="9766" y="2604"/>
                          <a:pt x="10417" y="3255"/>
                          <a:pt x="9766" y="45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9" name="Полилиния: фигура 268">
                    <a:extLst>
                      <a:ext uri="{FF2B5EF4-FFF2-40B4-BE49-F238E27FC236}">
                        <a16:creationId xmlns:a16="http://schemas.microsoft.com/office/drawing/2014/main" id="{C9D91831-9265-C0EB-ACA0-6C73A72572F8}"/>
                      </a:ext>
                    </a:extLst>
                  </p:cNvPr>
                  <p:cNvSpPr/>
                  <p:nvPr/>
                </p:nvSpPr>
                <p:spPr>
                  <a:xfrm>
                    <a:off x="13581965" y="8757280"/>
                    <a:ext cx="22787" cy="64456"/>
                  </a:xfrm>
                  <a:custGeom>
                    <a:avLst/>
                    <a:gdLst>
                      <a:gd name="connsiteX0" fmla="*/ 6511 w 22787"/>
                      <a:gd name="connsiteY0" fmla="*/ 13022 h 64456"/>
                      <a:gd name="connsiteX1" fmla="*/ 7813 w 22787"/>
                      <a:gd name="connsiteY1" fmla="*/ 7162 h 64456"/>
                      <a:gd name="connsiteX2" fmla="*/ 10417 w 22787"/>
                      <a:gd name="connsiteY2" fmla="*/ 3255 h 64456"/>
                      <a:gd name="connsiteX3" fmla="*/ 13673 w 22787"/>
                      <a:gd name="connsiteY3" fmla="*/ 651 h 64456"/>
                      <a:gd name="connsiteX4" fmla="*/ 17579 w 22787"/>
                      <a:gd name="connsiteY4" fmla="*/ 0 h 64456"/>
                      <a:gd name="connsiteX5" fmla="*/ 18881 w 22787"/>
                      <a:gd name="connsiteY5" fmla="*/ 0 h 64456"/>
                      <a:gd name="connsiteX6" fmla="*/ 20834 w 22787"/>
                      <a:gd name="connsiteY6" fmla="*/ 651 h 64456"/>
                      <a:gd name="connsiteX7" fmla="*/ 22137 w 22787"/>
                      <a:gd name="connsiteY7" fmla="*/ 1953 h 64456"/>
                      <a:gd name="connsiteX8" fmla="*/ 22788 w 22787"/>
                      <a:gd name="connsiteY8" fmla="*/ 3906 h 64456"/>
                      <a:gd name="connsiteX9" fmla="*/ 21486 w 22787"/>
                      <a:gd name="connsiteY9" fmla="*/ 6511 h 64456"/>
                      <a:gd name="connsiteX10" fmla="*/ 19532 w 22787"/>
                      <a:gd name="connsiteY10" fmla="*/ 7162 h 64456"/>
                      <a:gd name="connsiteX11" fmla="*/ 18230 w 22787"/>
                      <a:gd name="connsiteY11" fmla="*/ 7162 h 64456"/>
                      <a:gd name="connsiteX12" fmla="*/ 16277 w 22787"/>
                      <a:gd name="connsiteY12" fmla="*/ 7162 h 64456"/>
                      <a:gd name="connsiteX13" fmla="*/ 13022 w 22787"/>
                      <a:gd name="connsiteY13" fmla="*/ 9115 h 64456"/>
                      <a:gd name="connsiteX14" fmla="*/ 11719 w 22787"/>
                      <a:gd name="connsiteY14" fmla="*/ 13022 h 64456"/>
                      <a:gd name="connsiteX15" fmla="*/ 11068 w 22787"/>
                      <a:gd name="connsiteY15" fmla="*/ 16928 h 64456"/>
                      <a:gd name="connsiteX16" fmla="*/ 15626 w 22787"/>
                      <a:gd name="connsiteY16" fmla="*/ 16928 h 64456"/>
                      <a:gd name="connsiteX17" fmla="*/ 17579 w 22787"/>
                      <a:gd name="connsiteY17" fmla="*/ 17579 h 64456"/>
                      <a:gd name="connsiteX18" fmla="*/ 18230 w 22787"/>
                      <a:gd name="connsiteY18" fmla="*/ 20183 h 64456"/>
                      <a:gd name="connsiteX19" fmla="*/ 16928 w 22787"/>
                      <a:gd name="connsiteY19" fmla="*/ 22788 h 64456"/>
                      <a:gd name="connsiteX20" fmla="*/ 14975 w 22787"/>
                      <a:gd name="connsiteY20" fmla="*/ 23439 h 64456"/>
                      <a:gd name="connsiteX21" fmla="*/ 10417 w 22787"/>
                      <a:gd name="connsiteY21" fmla="*/ 23439 h 64456"/>
                      <a:gd name="connsiteX22" fmla="*/ 6511 w 22787"/>
                      <a:gd name="connsiteY22" fmla="*/ 60550 h 64456"/>
                      <a:gd name="connsiteX23" fmla="*/ 5209 w 22787"/>
                      <a:gd name="connsiteY23" fmla="*/ 63155 h 64456"/>
                      <a:gd name="connsiteX24" fmla="*/ 2604 w 22787"/>
                      <a:gd name="connsiteY24" fmla="*/ 64457 h 64456"/>
                      <a:gd name="connsiteX25" fmla="*/ 651 w 22787"/>
                      <a:gd name="connsiteY25" fmla="*/ 63155 h 64456"/>
                      <a:gd name="connsiteX26" fmla="*/ 0 w 22787"/>
                      <a:gd name="connsiteY26" fmla="*/ 60550 h 64456"/>
                      <a:gd name="connsiteX27" fmla="*/ 6511 w 22787"/>
                      <a:gd name="connsiteY27" fmla="*/ 13022 h 64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2787" h="64456">
                        <a:moveTo>
                          <a:pt x="6511" y="13022"/>
                        </a:moveTo>
                        <a:cubicBezTo>
                          <a:pt x="6511" y="11068"/>
                          <a:pt x="7162" y="9115"/>
                          <a:pt x="7813" y="7162"/>
                        </a:cubicBezTo>
                        <a:cubicBezTo>
                          <a:pt x="8464" y="5860"/>
                          <a:pt x="9115" y="3906"/>
                          <a:pt x="10417" y="3255"/>
                        </a:cubicBezTo>
                        <a:cubicBezTo>
                          <a:pt x="11719" y="1953"/>
                          <a:pt x="12370" y="1302"/>
                          <a:pt x="13673" y="651"/>
                        </a:cubicBezTo>
                        <a:cubicBezTo>
                          <a:pt x="14975" y="0"/>
                          <a:pt x="16277" y="0"/>
                          <a:pt x="17579" y="0"/>
                        </a:cubicBezTo>
                        <a:cubicBezTo>
                          <a:pt x="17579" y="0"/>
                          <a:pt x="18230" y="0"/>
                          <a:pt x="18881" y="0"/>
                        </a:cubicBezTo>
                        <a:cubicBezTo>
                          <a:pt x="19532" y="0"/>
                          <a:pt x="20183" y="0"/>
                          <a:pt x="20834" y="651"/>
                        </a:cubicBezTo>
                        <a:cubicBezTo>
                          <a:pt x="21486" y="1302"/>
                          <a:pt x="22137" y="1302"/>
                          <a:pt x="22137" y="1953"/>
                        </a:cubicBezTo>
                        <a:cubicBezTo>
                          <a:pt x="22788" y="2604"/>
                          <a:pt x="22788" y="3255"/>
                          <a:pt x="22788" y="3906"/>
                        </a:cubicBezTo>
                        <a:cubicBezTo>
                          <a:pt x="22788" y="5209"/>
                          <a:pt x="22137" y="5860"/>
                          <a:pt x="21486" y="6511"/>
                        </a:cubicBezTo>
                        <a:cubicBezTo>
                          <a:pt x="20834" y="7162"/>
                          <a:pt x="20183" y="7162"/>
                          <a:pt x="19532" y="7162"/>
                        </a:cubicBezTo>
                        <a:cubicBezTo>
                          <a:pt x="18881" y="7162"/>
                          <a:pt x="18230" y="7162"/>
                          <a:pt x="18230" y="7162"/>
                        </a:cubicBezTo>
                        <a:cubicBezTo>
                          <a:pt x="17579" y="7162"/>
                          <a:pt x="16928" y="7162"/>
                          <a:pt x="16277" y="7162"/>
                        </a:cubicBezTo>
                        <a:cubicBezTo>
                          <a:pt x="14975" y="7162"/>
                          <a:pt x="13673" y="7813"/>
                          <a:pt x="13022" y="9115"/>
                        </a:cubicBezTo>
                        <a:cubicBezTo>
                          <a:pt x="12370" y="10417"/>
                          <a:pt x="11719" y="11719"/>
                          <a:pt x="11719" y="13022"/>
                        </a:cubicBezTo>
                        <a:lnTo>
                          <a:pt x="11068" y="16928"/>
                        </a:lnTo>
                        <a:lnTo>
                          <a:pt x="15626" y="16928"/>
                        </a:lnTo>
                        <a:cubicBezTo>
                          <a:pt x="16277" y="16928"/>
                          <a:pt x="16928" y="16928"/>
                          <a:pt x="17579" y="17579"/>
                        </a:cubicBezTo>
                        <a:cubicBezTo>
                          <a:pt x="18230" y="18230"/>
                          <a:pt x="18230" y="18881"/>
                          <a:pt x="18230" y="20183"/>
                        </a:cubicBezTo>
                        <a:cubicBezTo>
                          <a:pt x="18230" y="20834"/>
                          <a:pt x="17579" y="22137"/>
                          <a:pt x="16928" y="22788"/>
                        </a:cubicBezTo>
                        <a:cubicBezTo>
                          <a:pt x="16277" y="23439"/>
                          <a:pt x="15626" y="23439"/>
                          <a:pt x="14975" y="23439"/>
                        </a:cubicBezTo>
                        <a:lnTo>
                          <a:pt x="10417" y="23439"/>
                        </a:lnTo>
                        <a:lnTo>
                          <a:pt x="6511" y="60550"/>
                        </a:lnTo>
                        <a:cubicBezTo>
                          <a:pt x="6511" y="61201"/>
                          <a:pt x="5860" y="62503"/>
                          <a:pt x="5209" y="63155"/>
                        </a:cubicBezTo>
                        <a:cubicBezTo>
                          <a:pt x="4558" y="63806"/>
                          <a:pt x="3907" y="64457"/>
                          <a:pt x="2604" y="64457"/>
                        </a:cubicBezTo>
                        <a:cubicBezTo>
                          <a:pt x="1302" y="64457"/>
                          <a:pt x="651" y="63806"/>
                          <a:pt x="651" y="63155"/>
                        </a:cubicBezTo>
                        <a:cubicBezTo>
                          <a:pt x="0" y="62503"/>
                          <a:pt x="0" y="61852"/>
                          <a:pt x="0" y="60550"/>
                        </a:cubicBezTo>
                        <a:lnTo>
                          <a:pt x="6511" y="1302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0" name="Полилиния: фигура 269">
                    <a:extLst>
                      <a:ext uri="{FF2B5EF4-FFF2-40B4-BE49-F238E27FC236}">
                        <a16:creationId xmlns:a16="http://schemas.microsoft.com/office/drawing/2014/main" id="{FBF9D060-4601-719C-5349-6FC5A72C1F82}"/>
                      </a:ext>
                    </a:extLst>
                  </p:cNvPr>
                  <p:cNvSpPr/>
                  <p:nvPr/>
                </p:nvSpPr>
                <p:spPr>
                  <a:xfrm>
                    <a:off x="13603161" y="8771604"/>
                    <a:ext cx="22681" cy="35158"/>
                  </a:xfrm>
                  <a:custGeom>
                    <a:avLst/>
                    <a:gdLst>
                      <a:gd name="connsiteX0" fmla="*/ 10707 w 22681"/>
                      <a:gd name="connsiteY0" fmla="*/ 21486 h 35158"/>
                      <a:gd name="connsiteX1" fmla="*/ 8102 w 22681"/>
                      <a:gd name="connsiteY1" fmla="*/ 21486 h 35158"/>
                      <a:gd name="connsiteX2" fmla="*/ 5498 w 22681"/>
                      <a:gd name="connsiteY2" fmla="*/ 20834 h 35158"/>
                      <a:gd name="connsiteX3" fmla="*/ 4847 w 22681"/>
                      <a:gd name="connsiteY3" fmla="*/ 24090 h 35158"/>
                      <a:gd name="connsiteX4" fmla="*/ 5498 w 22681"/>
                      <a:gd name="connsiteY4" fmla="*/ 27996 h 35158"/>
                      <a:gd name="connsiteX5" fmla="*/ 9404 w 22681"/>
                      <a:gd name="connsiteY5" fmla="*/ 29299 h 35158"/>
                      <a:gd name="connsiteX6" fmla="*/ 12009 w 22681"/>
                      <a:gd name="connsiteY6" fmla="*/ 28647 h 35158"/>
                      <a:gd name="connsiteX7" fmla="*/ 14613 w 22681"/>
                      <a:gd name="connsiteY7" fmla="*/ 27345 h 35158"/>
                      <a:gd name="connsiteX8" fmla="*/ 15264 w 22681"/>
                      <a:gd name="connsiteY8" fmla="*/ 27345 h 35158"/>
                      <a:gd name="connsiteX9" fmla="*/ 15915 w 22681"/>
                      <a:gd name="connsiteY9" fmla="*/ 27345 h 35158"/>
                      <a:gd name="connsiteX10" fmla="*/ 17868 w 22681"/>
                      <a:gd name="connsiteY10" fmla="*/ 28647 h 35158"/>
                      <a:gd name="connsiteX11" fmla="*/ 18520 w 22681"/>
                      <a:gd name="connsiteY11" fmla="*/ 30601 h 35158"/>
                      <a:gd name="connsiteX12" fmla="*/ 17217 w 22681"/>
                      <a:gd name="connsiteY12" fmla="*/ 33205 h 35158"/>
                      <a:gd name="connsiteX13" fmla="*/ 14613 w 22681"/>
                      <a:gd name="connsiteY13" fmla="*/ 34507 h 35158"/>
                      <a:gd name="connsiteX14" fmla="*/ 11358 w 22681"/>
                      <a:gd name="connsiteY14" fmla="*/ 35158 h 35158"/>
                      <a:gd name="connsiteX15" fmla="*/ 8753 w 22681"/>
                      <a:gd name="connsiteY15" fmla="*/ 35158 h 35158"/>
                      <a:gd name="connsiteX16" fmla="*/ 4196 w 22681"/>
                      <a:gd name="connsiteY16" fmla="*/ 34507 h 35158"/>
                      <a:gd name="connsiteX17" fmla="*/ 940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1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0707 w 22681"/>
                      <a:gd name="connsiteY28" fmla="*/ 21486 h 35158"/>
                      <a:gd name="connsiteX29" fmla="*/ 15915 w 22681"/>
                      <a:gd name="connsiteY29" fmla="*/ 11068 h 35158"/>
                      <a:gd name="connsiteX30" fmla="*/ 15264 w 22681"/>
                      <a:gd name="connsiteY30" fmla="*/ 7162 h 35158"/>
                      <a:gd name="connsiteX31" fmla="*/ 12009 w 22681"/>
                      <a:gd name="connsiteY31" fmla="*/ 5860 h 35158"/>
                      <a:gd name="connsiteX32" fmla="*/ 8102 w 22681"/>
                      <a:gd name="connsiteY32" fmla="*/ 7162 h 35158"/>
                      <a:gd name="connsiteX33" fmla="*/ 6149 w 22681"/>
                      <a:gd name="connsiteY33" fmla="*/ 11068 h 35158"/>
                      <a:gd name="connsiteX34" fmla="*/ 6800 w 22681"/>
                      <a:gd name="connsiteY34" fmla="*/ 15626 h 35158"/>
                      <a:gd name="connsiteX35" fmla="*/ 9404 w 22681"/>
                      <a:gd name="connsiteY35" fmla="*/ 15626 h 35158"/>
                      <a:gd name="connsiteX36" fmla="*/ 11358 w 22681"/>
                      <a:gd name="connsiteY36" fmla="*/ 15626 h 35158"/>
                      <a:gd name="connsiteX37" fmla="*/ 14613 w 22681"/>
                      <a:gd name="connsiteY37" fmla="*/ 14324 h 35158"/>
                      <a:gd name="connsiteX38" fmla="*/ 15915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0707" y="21486"/>
                        </a:moveTo>
                        <a:cubicBezTo>
                          <a:pt x="10056" y="21486"/>
                          <a:pt x="9404" y="21486"/>
                          <a:pt x="8102" y="21486"/>
                        </a:cubicBezTo>
                        <a:cubicBezTo>
                          <a:pt x="7451" y="21486"/>
                          <a:pt x="6800" y="21486"/>
                          <a:pt x="5498" y="20834"/>
                        </a:cubicBezTo>
                        <a:lnTo>
                          <a:pt x="4847" y="24090"/>
                        </a:lnTo>
                        <a:cubicBezTo>
                          <a:pt x="4847" y="25392"/>
                          <a:pt x="4847" y="26694"/>
                          <a:pt x="5498" y="27996"/>
                        </a:cubicBezTo>
                        <a:cubicBezTo>
                          <a:pt x="6149" y="28647"/>
                          <a:pt x="7451" y="29299"/>
                          <a:pt x="9404" y="29299"/>
                        </a:cubicBezTo>
                        <a:cubicBezTo>
                          <a:pt x="10707" y="29299"/>
                          <a:pt x="11358" y="29299"/>
                          <a:pt x="12009" y="28647"/>
                        </a:cubicBezTo>
                        <a:cubicBezTo>
                          <a:pt x="12660" y="28647"/>
                          <a:pt x="13962" y="27996"/>
                          <a:pt x="14613" y="27345"/>
                        </a:cubicBezTo>
                        <a:cubicBezTo>
                          <a:pt x="14613" y="27345"/>
                          <a:pt x="14613" y="27345"/>
                          <a:pt x="15264" y="27345"/>
                        </a:cubicBezTo>
                        <a:cubicBezTo>
                          <a:pt x="15264" y="27345"/>
                          <a:pt x="15915" y="27345"/>
                          <a:pt x="15915" y="27345"/>
                        </a:cubicBezTo>
                        <a:cubicBezTo>
                          <a:pt x="16566" y="27345"/>
                          <a:pt x="17217" y="27996"/>
                          <a:pt x="17868" y="28647"/>
                        </a:cubicBezTo>
                        <a:cubicBezTo>
                          <a:pt x="18520" y="29299"/>
                          <a:pt x="18520" y="29950"/>
                          <a:pt x="18520" y="30601"/>
                        </a:cubicBezTo>
                        <a:cubicBezTo>
                          <a:pt x="18520" y="31903"/>
                          <a:pt x="17868" y="32554"/>
                          <a:pt x="17217" y="33205"/>
                        </a:cubicBezTo>
                        <a:cubicBezTo>
                          <a:pt x="16566" y="33856"/>
                          <a:pt x="15264" y="34507"/>
                          <a:pt x="14613" y="34507"/>
                        </a:cubicBezTo>
                        <a:cubicBezTo>
                          <a:pt x="13311" y="35158"/>
                          <a:pt x="12660" y="35158"/>
                          <a:pt x="11358" y="35158"/>
                        </a:cubicBezTo>
                        <a:cubicBezTo>
                          <a:pt x="10056" y="35158"/>
                          <a:pt x="9404" y="35158"/>
                          <a:pt x="8753" y="35158"/>
                        </a:cubicBezTo>
                        <a:cubicBezTo>
                          <a:pt x="6800" y="35158"/>
                          <a:pt x="5498" y="35158"/>
                          <a:pt x="4196" y="34507"/>
                        </a:cubicBezTo>
                        <a:cubicBezTo>
                          <a:pt x="2894" y="33856"/>
                          <a:pt x="2243" y="33205"/>
                          <a:pt x="940" y="31903"/>
                        </a:cubicBezTo>
                        <a:cubicBezTo>
                          <a:pt x="-362" y="30601"/>
                          <a:pt x="289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1" y="11719"/>
                        </a:lnTo>
                        <a:cubicBezTo>
                          <a:pt x="1591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6566" y="20834"/>
                          <a:pt x="13962" y="21486"/>
                          <a:pt x="10707" y="21486"/>
                        </a:cubicBezTo>
                        <a:close/>
                        <a:moveTo>
                          <a:pt x="15915" y="11068"/>
                        </a:moveTo>
                        <a:cubicBezTo>
                          <a:pt x="15915" y="9115"/>
                          <a:pt x="15915" y="7813"/>
                          <a:pt x="15264" y="7162"/>
                        </a:cubicBezTo>
                        <a:cubicBezTo>
                          <a:pt x="14613" y="6511"/>
                          <a:pt x="13962" y="5860"/>
                          <a:pt x="12009" y="5860"/>
                        </a:cubicBezTo>
                        <a:cubicBezTo>
                          <a:pt x="10707" y="5860"/>
                          <a:pt x="9404" y="6511"/>
                          <a:pt x="8102" y="7162"/>
                        </a:cubicBezTo>
                        <a:cubicBezTo>
                          <a:pt x="7451" y="7813"/>
                          <a:pt x="6800" y="9115"/>
                          <a:pt x="6149" y="11068"/>
                        </a:cubicBezTo>
                        <a:lnTo>
                          <a:pt x="6800" y="15626"/>
                        </a:lnTo>
                        <a:cubicBezTo>
                          <a:pt x="7451" y="15626"/>
                          <a:pt x="8753" y="15626"/>
                          <a:pt x="9404" y="15626"/>
                        </a:cubicBezTo>
                        <a:cubicBezTo>
                          <a:pt x="10056" y="15626"/>
                          <a:pt x="10707" y="15626"/>
                          <a:pt x="11358" y="15626"/>
                        </a:cubicBezTo>
                        <a:cubicBezTo>
                          <a:pt x="12660" y="15626"/>
                          <a:pt x="13962" y="14975"/>
                          <a:pt x="14613" y="14324"/>
                        </a:cubicBezTo>
                        <a:cubicBezTo>
                          <a:pt x="15264" y="13673"/>
                          <a:pt x="15915" y="12370"/>
                          <a:pt x="15915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102" name="Рисунок 4">
              <a:extLst>
                <a:ext uri="{FF2B5EF4-FFF2-40B4-BE49-F238E27FC236}">
                  <a16:creationId xmlns:a16="http://schemas.microsoft.com/office/drawing/2014/main" id="{6EA0352C-27A8-5BA7-B4E8-63F1AAFB8ECE}"/>
                </a:ext>
              </a:extLst>
            </p:cNvPr>
            <p:cNvGrpSpPr/>
            <p:nvPr/>
          </p:nvGrpSpPr>
          <p:grpSpPr>
            <a:xfrm>
              <a:off x="52379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103" name="Рисунок 4">
                <a:extLst>
                  <a:ext uri="{FF2B5EF4-FFF2-40B4-BE49-F238E27FC236}">
                    <a16:creationId xmlns:a16="http://schemas.microsoft.com/office/drawing/2014/main" id="{D8DE8D20-5D76-EEFC-72CA-CE464CC7F05E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188" name="Полилиния: фигура 187">
                  <a:extLst>
                    <a:ext uri="{FF2B5EF4-FFF2-40B4-BE49-F238E27FC236}">
                      <a16:creationId xmlns:a16="http://schemas.microsoft.com/office/drawing/2014/main" id="{ABFD8893-5724-1A1F-4766-574B3058036A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" name="Полилиния: фигура 249">
                  <a:extLst>
                    <a:ext uri="{FF2B5EF4-FFF2-40B4-BE49-F238E27FC236}">
                      <a16:creationId xmlns:a16="http://schemas.microsoft.com/office/drawing/2014/main" id="{5881DB4F-89F2-BFE8-D123-834EF69564E1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04" name="Рисунок 4">
                <a:extLst>
                  <a:ext uri="{FF2B5EF4-FFF2-40B4-BE49-F238E27FC236}">
                    <a16:creationId xmlns:a16="http://schemas.microsoft.com/office/drawing/2014/main" id="{4DA8BA10-A8AF-6045-2DD5-05C138E1C691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175" name="Полилиния: фигура 174">
                  <a:extLst>
                    <a:ext uri="{FF2B5EF4-FFF2-40B4-BE49-F238E27FC236}">
                      <a16:creationId xmlns:a16="http://schemas.microsoft.com/office/drawing/2014/main" id="{979CF5BF-2EF3-0647-CF27-11EF94E1F25E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6" name="Полилиния: фигура 175">
                  <a:extLst>
                    <a:ext uri="{FF2B5EF4-FFF2-40B4-BE49-F238E27FC236}">
                      <a16:creationId xmlns:a16="http://schemas.microsoft.com/office/drawing/2014/main" id="{09F243DB-81AC-95D7-3259-59DCA404FC19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7" name="Полилиния: фигура 176">
                  <a:extLst>
                    <a:ext uri="{FF2B5EF4-FFF2-40B4-BE49-F238E27FC236}">
                      <a16:creationId xmlns:a16="http://schemas.microsoft.com/office/drawing/2014/main" id="{0B16CF9B-10C5-BEF7-5BA8-C0C9BA247640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8" name="Полилиния: фигура 177">
                  <a:extLst>
                    <a:ext uri="{FF2B5EF4-FFF2-40B4-BE49-F238E27FC236}">
                      <a16:creationId xmlns:a16="http://schemas.microsoft.com/office/drawing/2014/main" id="{E3DADBDC-FD06-3E36-1518-B9A33F68B70B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" name="Полилиния: фигура 178">
                  <a:extLst>
                    <a:ext uri="{FF2B5EF4-FFF2-40B4-BE49-F238E27FC236}">
                      <a16:creationId xmlns:a16="http://schemas.microsoft.com/office/drawing/2014/main" id="{E24C8076-EE8F-08AB-380E-DEC8B95DAECB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" name="Полилиния: фигура 179">
                  <a:extLst>
                    <a:ext uri="{FF2B5EF4-FFF2-40B4-BE49-F238E27FC236}">
                      <a16:creationId xmlns:a16="http://schemas.microsoft.com/office/drawing/2014/main" id="{3B937CA3-6704-8860-454B-ADB3648D3B5D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3" name="Полилиния: фигура 182">
                  <a:extLst>
                    <a:ext uri="{FF2B5EF4-FFF2-40B4-BE49-F238E27FC236}">
                      <a16:creationId xmlns:a16="http://schemas.microsoft.com/office/drawing/2014/main" id="{1D94A917-5407-979C-9A2F-30CF28B63670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5" name="Полилиния: фигура 184">
                  <a:extLst>
                    <a:ext uri="{FF2B5EF4-FFF2-40B4-BE49-F238E27FC236}">
                      <a16:creationId xmlns:a16="http://schemas.microsoft.com/office/drawing/2014/main" id="{FBD013B7-C2F6-652D-B83A-37F029505075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" name="Полилиния: фигура 186">
                  <a:extLst>
                    <a:ext uri="{FF2B5EF4-FFF2-40B4-BE49-F238E27FC236}">
                      <a16:creationId xmlns:a16="http://schemas.microsoft.com/office/drawing/2014/main" id="{16DF8A66-0393-0C52-5056-4093B6B4DFF9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05" name="Рисунок 4">
                <a:extLst>
                  <a:ext uri="{FF2B5EF4-FFF2-40B4-BE49-F238E27FC236}">
                    <a16:creationId xmlns:a16="http://schemas.microsoft.com/office/drawing/2014/main" id="{AA533BAD-D966-87B5-6F31-D366363B9DB2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106" name="Рисунок 4">
                  <a:extLst>
                    <a:ext uri="{FF2B5EF4-FFF2-40B4-BE49-F238E27FC236}">
                      <a16:creationId xmlns:a16="http://schemas.microsoft.com/office/drawing/2014/main" id="{1B2BC4ED-5108-E105-4611-E5AD0E9FA967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110" name="Полилиния: фигура 109">
                    <a:extLst>
                      <a:ext uri="{FF2B5EF4-FFF2-40B4-BE49-F238E27FC236}">
                        <a16:creationId xmlns:a16="http://schemas.microsoft.com/office/drawing/2014/main" id="{8B2B2923-58E4-4C28-7425-F3515066AB84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" name="Полилиния: фигура 110">
                    <a:extLst>
                      <a:ext uri="{FF2B5EF4-FFF2-40B4-BE49-F238E27FC236}">
                        <a16:creationId xmlns:a16="http://schemas.microsoft.com/office/drawing/2014/main" id="{0B217640-3418-8A10-C272-0EE0F76F80DB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" name="Полилиния: фигура 111">
                    <a:extLst>
                      <a:ext uri="{FF2B5EF4-FFF2-40B4-BE49-F238E27FC236}">
                        <a16:creationId xmlns:a16="http://schemas.microsoft.com/office/drawing/2014/main" id="{5C3A2B6B-15DC-52F7-1098-F2C993314538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" name="Полилиния: фигура 112">
                    <a:extLst>
                      <a:ext uri="{FF2B5EF4-FFF2-40B4-BE49-F238E27FC236}">
                        <a16:creationId xmlns:a16="http://schemas.microsoft.com/office/drawing/2014/main" id="{B5131D63-A06D-7FA0-C343-B3F056BD1303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" name="Полилиния: фигура 113">
                    <a:extLst>
                      <a:ext uri="{FF2B5EF4-FFF2-40B4-BE49-F238E27FC236}">
                        <a16:creationId xmlns:a16="http://schemas.microsoft.com/office/drawing/2014/main" id="{D6502317-A07A-90E5-0391-8B128D57778D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" name="Полилиния: фигура 114">
                    <a:extLst>
                      <a:ext uri="{FF2B5EF4-FFF2-40B4-BE49-F238E27FC236}">
                        <a16:creationId xmlns:a16="http://schemas.microsoft.com/office/drawing/2014/main" id="{065FBCB3-11AE-BFD2-2888-08711EA315D6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3" name="Полилиния: фигура 132">
                    <a:extLst>
                      <a:ext uri="{FF2B5EF4-FFF2-40B4-BE49-F238E27FC236}">
                        <a16:creationId xmlns:a16="http://schemas.microsoft.com/office/drawing/2014/main" id="{DED326DC-02C2-0B59-EFBD-7CE3330DB588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4" name="Полилиния: фигура 133">
                    <a:extLst>
                      <a:ext uri="{FF2B5EF4-FFF2-40B4-BE49-F238E27FC236}">
                        <a16:creationId xmlns:a16="http://schemas.microsoft.com/office/drawing/2014/main" id="{411A43C2-E279-62A6-FE97-D33D5A7A58BC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5" name="Полилиния: фигура 134">
                    <a:extLst>
                      <a:ext uri="{FF2B5EF4-FFF2-40B4-BE49-F238E27FC236}">
                        <a16:creationId xmlns:a16="http://schemas.microsoft.com/office/drawing/2014/main" id="{3E951CFE-2FE1-5A69-918A-83ABC440F1EC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7" name="Полилиния: фигура 136">
                    <a:extLst>
                      <a:ext uri="{FF2B5EF4-FFF2-40B4-BE49-F238E27FC236}">
                        <a16:creationId xmlns:a16="http://schemas.microsoft.com/office/drawing/2014/main" id="{A2610240-BA1A-F0DD-1CDC-ED0CE2A8F9FA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0" name="Полилиния: фигура 169">
                    <a:extLst>
                      <a:ext uri="{FF2B5EF4-FFF2-40B4-BE49-F238E27FC236}">
                        <a16:creationId xmlns:a16="http://schemas.microsoft.com/office/drawing/2014/main" id="{9AE578EB-F1FF-8B92-B434-8722EAA34CB4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1" name="Полилиния: фигура 170">
                    <a:extLst>
                      <a:ext uri="{FF2B5EF4-FFF2-40B4-BE49-F238E27FC236}">
                        <a16:creationId xmlns:a16="http://schemas.microsoft.com/office/drawing/2014/main" id="{6261CF28-4AD4-D1D2-D37B-8E46C3AF3F9C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4" name="Полилиния: фигура 173">
                    <a:extLst>
                      <a:ext uri="{FF2B5EF4-FFF2-40B4-BE49-F238E27FC236}">
                        <a16:creationId xmlns:a16="http://schemas.microsoft.com/office/drawing/2014/main" id="{46486878-80EF-1C17-54A6-172C7101E629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07" name="Рисунок 4">
                  <a:extLst>
                    <a:ext uri="{FF2B5EF4-FFF2-40B4-BE49-F238E27FC236}">
                      <a16:creationId xmlns:a16="http://schemas.microsoft.com/office/drawing/2014/main" id="{9491D042-8692-7843-789A-7EE2E908AB91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108" name="Полилиния: фигура 107">
                    <a:extLst>
                      <a:ext uri="{FF2B5EF4-FFF2-40B4-BE49-F238E27FC236}">
                        <a16:creationId xmlns:a16="http://schemas.microsoft.com/office/drawing/2014/main" id="{073BDC7C-FF87-A088-0F1C-D42895F304F5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9" name="Полилиния: фигура 108">
                    <a:extLst>
                      <a:ext uri="{FF2B5EF4-FFF2-40B4-BE49-F238E27FC236}">
                        <a16:creationId xmlns:a16="http://schemas.microsoft.com/office/drawing/2014/main" id="{0C480D8E-37CD-E71F-8876-9ACFC39E7C0F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pic>
          <p:nvPicPr>
            <p:cNvPr id="313" name="Рисунок 312">
              <a:extLst>
                <a:ext uri="{FF2B5EF4-FFF2-40B4-BE49-F238E27FC236}">
                  <a16:creationId xmlns:a16="http://schemas.microsoft.com/office/drawing/2014/main" id="{B20A639F-5B1F-A5F4-5E2F-7A1E1D5D6E2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3790156" y="9390643"/>
              <a:ext cx="904875" cy="904875"/>
            </a:xfrm>
            <a:prstGeom prst="rect">
              <a:avLst/>
            </a:prstGeom>
          </p:spPr>
        </p:pic>
      </p:grpSp>
      <p:sp>
        <p:nvSpPr>
          <p:cNvPr id="5" name="Текст 7">
            <a:extLst>
              <a:ext uri="{FF2B5EF4-FFF2-40B4-BE49-F238E27FC236}">
                <a16:creationId xmlns:a16="http://schemas.microsoft.com/office/drawing/2014/main" id="{4301AA3B-A1C1-AA33-ABF0-80CF32EE0D5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6887519" cy="1839400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РАСПРЕДЕЛИ</a:t>
            </a:r>
            <a:r>
              <a:rPr lang="en-US" dirty="0">
                <a:solidFill>
                  <a:schemeClr val="tx1"/>
                </a:solidFill>
                <a:latin typeface="+mj-lt"/>
              </a:rPr>
              <a:t>-</a:t>
            </a:r>
            <a:br>
              <a:rPr lang="en-US" dirty="0">
                <a:solidFill>
                  <a:schemeClr val="tx1"/>
                </a:solidFill>
                <a:latin typeface="+mj-lt"/>
              </a:rPr>
            </a:br>
            <a:r>
              <a:rPr lang="ru-RU" dirty="0">
                <a:solidFill>
                  <a:schemeClr val="tx1"/>
                </a:solidFill>
                <a:latin typeface="+mj-lt"/>
              </a:rPr>
              <a:t>ТЕЛЬНЫХ СЕТЕЙ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D12E440-58D9-BFCB-E5F2-951BD94C089B}"/>
              </a:ext>
            </a:extLst>
          </p:cNvPr>
          <p:cNvSpPr txBox="1"/>
          <p:nvPr/>
        </p:nvSpPr>
        <p:spPr>
          <a:xfrm>
            <a:off x="1243708" y="4290151"/>
            <a:ext cx="401286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8F0E33"/>
                </a:solidFill>
                <a:sym typeface="Arial"/>
              </a:rPr>
              <a:t>Выдающиеся характеристики</a:t>
            </a:r>
          </a:p>
        </p:txBody>
      </p:sp>
      <p:grpSp>
        <p:nvGrpSpPr>
          <p:cNvPr id="60" name="Группа 59">
            <a:extLst>
              <a:ext uri="{FF2B5EF4-FFF2-40B4-BE49-F238E27FC236}">
                <a16:creationId xmlns:a16="http://schemas.microsoft.com/office/drawing/2014/main" id="{677349C0-DEF8-AA5B-E516-0EB15C4FA093}"/>
              </a:ext>
            </a:extLst>
          </p:cNvPr>
          <p:cNvGrpSpPr/>
          <p:nvPr/>
        </p:nvGrpSpPr>
        <p:grpSpPr>
          <a:xfrm>
            <a:off x="-248444" y="4203700"/>
            <a:ext cx="9525000" cy="5388537"/>
            <a:chOff x="-324644" y="4127500"/>
            <a:chExt cx="9525000" cy="5388537"/>
          </a:xfrm>
        </p:grpSpPr>
        <p:pic>
          <p:nvPicPr>
            <p:cNvPr id="61" name="Рисунок 60">
              <a:extLst>
                <a:ext uri="{FF2B5EF4-FFF2-40B4-BE49-F238E27FC236}">
                  <a16:creationId xmlns:a16="http://schemas.microsoft.com/office/drawing/2014/main" id="{B7D2A1B1-72A5-34B4-DAE7-CEB54145483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148" r="9148"/>
            <a:stretch/>
          </p:blipFill>
          <p:spPr>
            <a:xfrm>
              <a:off x="-324644" y="4965700"/>
              <a:ext cx="5022235" cy="4345460"/>
            </a:xfrm>
            <a:custGeom>
              <a:avLst/>
              <a:gdLst>
                <a:gd name="connsiteX0" fmla="*/ -523 w 8856296"/>
                <a:gd name="connsiteY0" fmla="*/ -182 h 5924319"/>
                <a:gd name="connsiteX1" fmla="*/ 8855774 w 8856296"/>
                <a:gd name="connsiteY1" fmla="*/ -182 h 5924319"/>
                <a:gd name="connsiteX2" fmla="*/ 8855774 w 8856296"/>
                <a:gd name="connsiteY2" fmla="*/ 5924138 h 5924319"/>
                <a:gd name="connsiteX3" fmla="*/ -523 w 8856296"/>
                <a:gd name="connsiteY3" fmla="*/ 5924138 h 592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296" h="5924319">
                  <a:moveTo>
                    <a:pt x="-523" y="-182"/>
                  </a:moveTo>
                  <a:lnTo>
                    <a:pt x="8855774" y="-182"/>
                  </a:lnTo>
                  <a:lnTo>
                    <a:pt x="8855774" y="5924138"/>
                  </a:lnTo>
                  <a:lnTo>
                    <a:pt x="-523" y="5924138"/>
                  </a:lnTo>
                  <a:close/>
                </a:path>
              </a:pathLst>
            </a:custGeom>
          </p:spPr>
        </p:pic>
        <p:pic>
          <p:nvPicPr>
            <p:cNvPr id="62" name="Рисунок 61">
              <a:extLst>
                <a:ext uri="{FF2B5EF4-FFF2-40B4-BE49-F238E27FC236}">
                  <a16:creationId xmlns:a16="http://schemas.microsoft.com/office/drawing/2014/main" id="{39DA4AF9-2224-BBE6-5A79-AB3A1CFC9C5E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80356" y="4127500"/>
              <a:ext cx="7620000" cy="538853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15110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79A87A-728B-D307-0B80-7735FEF74A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E0F33AF2-528C-E582-EE72-6C1B038A67E5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BFEDD1D-944D-0B8F-308D-D1AEF3015AE9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AC7DF9A-7316-5D48-EAC6-C6AF9D5F250C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145492B-5A1B-E30D-05EE-13CE35B9EAF3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91D8D47-412F-10D0-A49D-BC76B5148A11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B1EEAF5-2CB6-C836-BCCC-A978D4172131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379D0DC-870E-31AB-F88A-4A418DF3BFA2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84DD8A0-43E7-AC40-B3E2-57FDAC2D9DFA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53CB008-F289-9A30-2DBE-F0C2D3ACE76F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55CF792-84D4-A043-AF52-CC0DD91D13FD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A830416-8EF9-0CE1-2C32-31DAACAC0C5E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AC50BB4-BEEA-A65E-64ED-66D8E2AE6D0D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F84E304-7C91-A28E-26C0-6C6D6DBBF237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2EC0B9E3-E26E-6F6A-4C53-89FEA8D4893F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6660D0DB-FC11-F0CA-0BDD-CD0D17762B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79EFDF0F-BFCD-8609-3C89-049E0775A20B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04CD0F56-4087-65EC-C9A5-C48C42A73C1D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664BAA3B-5038-9907-8419-DBF74D160A63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5938025B-073D-F571-87B8-490A68A7A3BE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67D9E210-1432-147B-4CB0-72B5227BE14D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E52BA985-80E4-B342-BBE4-EFA8F625542C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5DD2FA62-AA06-5D7D-D5FD-BBB80FF90C94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ACB5DA38-E085-AC74-AFF3-1047DD0C1AE8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73F7C4DC-C67A-5B19-E56E-354C581FF31A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64EB1A28-315E-462A-8B41-1B8190E623BF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AC2ED57B-0486-FE01-6371-F92A2FA44507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3AE7DB85-5B6D-3C52-D159-3534CCD412CA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14CE6281-C16B-CA34-C275-D6FE00E016C4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1837385-89E1-F0E8-C823-DD5855D419DE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2DA54612-D9B5-BC7C-34F8-B65EFB563CF3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77DB5786-AED0-306B-2DCA-0992BE9CE817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35B8E932-2B24-31B9-274E-AF8C4F72AFA8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E336C590-3599-7771-6689-C401219E1B16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4F8F0F36-4216-E887-99C5-40F722FCE451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BA687B40-9801-00D1-B8C5-F4D730408029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A9764007-AB0A-3A02-3DBA-7CED58F468BC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3ECCFD97-7DBC-B708-238D-6F0EEF5E53BB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665B1F80-1F83-3369-92A2-7241C762D153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D548F139-F908-BEAA-8A64-9FB6063D610B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4F10070E-88DF-D187-464A-DD408D155784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DA94DACA-F7A2-F565-40D1-C3808EEB3A32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6F74FCCF-523A-7604-4418-D3730FB694E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E8112746-0718-7F1D-5CBB-602D7996E8A3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8A589B0F-140C-CC92-421D-E026FE099D1E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4519B0B5-74E9-DC20-B955-91B53BCE6C56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E0CE5AFC-67F5-6716-DC8F-719FFC0EFB96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9228F6EE-D7CA-EE99-66DE-2FE3ABE09C17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B299C839-0F03-ECC4-7E57-B096BBF74D00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76374B1B-139B-FE82-1B96-D4706E6C44C1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9C58AF55-0E0A-1426-BD9A-AD39071319D4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A5E5AED4-6198-E970-0ABD-ACC63657A5D4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48DEFA4B-5562-BDA6-D787-D544FC9ADAEB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40DC1EB1-9BD9-B87A-ED87-E1EC9C7534CE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F398DFF2-13BF-AF73-7086-70FD5ADAD32A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BAB31133-1454-8FC0-5B4A-A2FB088530EC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B18D700F-F934-B3EE-9668-0A024A886383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0EAC95A-383F-8DB6-8810-BA815B5CAF01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907005F3-EA1F-B90C-F7D9-88254BFF01AD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1B50DF4E-D379-96F3-E1CD-0A8F83B7DF45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C1ABDB18-0582-D940-54F0-A7C6F6E91097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C29C581F-A588-F837-91A3-5B02B1CBD310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15EC086B-409D-48F8-DD3A-D8446FF2068D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B32F3124-3BD7-9264-FD4A-1D526B377D00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754AD116-E125-1242-BB62-9B33537B6147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FA9B145-A80D-96F1-6B1B-50E85CA7C4B7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4578A659-2027-5F5B-ADD7-6D50B0A51D1E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2843EA6B-608E-89CD-0728-624A0234BC62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0A535A43-7A03-8C40-5196-40A21D4507A6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C0E43779-90C2-0AF7-3725-E7A3579AA007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5F68CD7E-EC0F-A1FD-0ED3-AEC5690A391D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C042D0EC-D6CE-D69F-1216-64391A8693B9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1A79241A-AEA6-3C68-CB70-9CB3AA618AA0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1FB7EE89-2F63-9736-1955-1BD0A2302D73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618283C2-AEBA-8855-1E81-0B5E8D24A36C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B934CF7-E68A-8D80-7145-7DA7384EC5A8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23512CAB-4D52-14BB-4BA3-5AF4C658D59C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EE5F73BD-73F9-2749-6E2C-CB1854BCD5D4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95629468-B1F3-B76A-9B8C-EDD90EE079D9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81118FC8-E28A-E89B-471E-EB2B7CEABB8D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7FF35BDB-A091-D04F-0B4B-B51C5B7CCB3B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45162A76-AA80-42F7-B759-2E1A5ACFF23E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FBC33128-D193-4AD7-5C47-9A8A84A0FF8A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847F63D3-9CA2-13F4-4D31-5A79AAA92841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1A9951E3-67DF-B2C2-5C4C-23B25BB9D997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BF991CB7-380E-FE32-F5A1-E87818D84819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2B6FF8B9-4A9D-3561-8EA3-F6779037226C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48D10F3E-2A4E-3D77-10BB-CE06A5B530B8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AF638436-1C8B-D4D2-AC25-CEB2E0C169AB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D5E51149-1F9C-FA0B-BBCB-E7C6C19ADE2E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F5016ECA-9A15-B820-9635-23EE28374F79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5057A35C-A51E-1560-A370-508605A9984C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62FF4FF9-BD8A-AD97-CB3F-8E5B03D6A611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EC99F2C0-F9A3-12DE-1198-0C66341F0285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5FCD8BA1-FCD2-D1F4-8644-1B450E88D4A3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EE0D1C03-EF10-7729-3F56-D6DFB63D3284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6DCB6739-7455-2A37-1BFE-53C0107DFA1C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6E317BA7-495B-F028-B27D-F13D9B329CA7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3526DC6D-1A44-6B6B-DD39-5CECA5B068CE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96A6F7A6-4DF5-AC23-8784-FD4E60F487FB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52D088F8-92BB-57AF-2A44-0A9233A98BD1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7EC31696-6BAE-F9A8-21D3-F108BBE0553C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6C0B439A-6238-AE98-0584-917527A3CD3E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7314F34F-2CFB-110A-40AE-3B458019CE01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617AFECE-8A6E-9F86-0DD0-6F061E06CB3B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8A18EDC0-696C-97BD-DCAE-54A753FF1712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03119043-2707-43DD-39A5-A5473C50189C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ACA8E305-8F8F-0CB7-012E-23BDEA32FA2B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3791E625-486D-A137-7E5A-DFBA90D29B64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E33979CC-16C0-0147-E2CE-17E276AB0AFC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1B83CBA2-3F0A-9BAE-0D5E-FE1AC6B741D6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86759588-84A3-D2EC-3B30-293B78587323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E5854000-D80F-DA78-980D-073D2061AB30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2AA0A02A-C3B0-9A3C-6395-9F7C85E79DF8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68E0C9B2-56AD-BBC4-B356-9CDBA075BC31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0BF2874D-53CC-C91F-F1E6-C7BCA7DED578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ADA1757C-DAED-3A0F-6427-7C72D71799C7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B378005A-9941-A219-1871-9B68C8AEB5FD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E3582DB1-E65F-7F1E-3486-EE3DB255122F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2E17CF19-749B-47EC-15C4-38972D9BED00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1B7C8B61-5CAD-055F-13AE-8E3F879E107B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5249DE39-BF5A-9D1F-F4EB-51CD04059FF6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091B01EB-E770-5AA0-C111-1731FE99B814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DC2EF357-6670-05E5-6940-261CAE4B1D6D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E6107DF0-D4EE-C6D3-3069-3505B295DD4F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66A49B7C-5E3C-56EF-7B65-1536E1E5BF13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3B32DD25-AD73-ECBA-C3E8-777171916278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D4156DA7-BD76-E8FF-34A6-8575334E19C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86DB1404-C57B-779B-8E01-EA6BE15FCD62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9D995979-C1E3-A385-5E93-1138D2FEE2CC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BD545ED8-3FA6-A992-518E-AEDE262F9DA6}"/>
              </a:ext>
            </a:extLst>
          </p:cNvPr>
          <p:cNvSpPr txBox="1"/>
          <p:nvPr/>
        </p:nvSpPr>
        <p:spPr>
          <a:xfrm>
            <a:off x="8895556" y="1536700"/>
            <a:ext cx="9753600" cy="86821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Основные преимущества</a:t>
            </a:r>
          </a:p>
          <a:p>
            <a:pPr marL="342900" indent="-342900">
              <a:lnSpc>
                <a:spcPts val="3200"/>
              </a:lnSpc>
              <a:buFont typeface="Arial" panose="020B0604020202020204" pitchFamily="34" charset="0"/>
              <a:buChar char="•"/>
            </a:pPr>
            <a:endParaRPr lang="en-US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Широкий модельный ряд и исполнение в виде 2В-элементов позволяют реализовать технические решения в большом диапазоне мощностей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Повышенная надежность батареи из элементов CL: при выходе из строя одного из 2В-элементов питание нагрузки будет продолжаться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Решетки пластин увеличенной толщины, выполненные из сплава на основе свинца высокой степени очистки, обеспечивают длительный срок службы и повышенную коррозионную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стойкость пластин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Улучшенная проводимость и сокращенное время заряда благодаря добавлению углерода в отрицательные пластины (технология GFC)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 положительные электроды введена органическая субстанция для дополнительной защиты активной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массы от оплывания (технология SOI)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Ударопрочный корпус из ABS-пластика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Низкий уровень саморазряда обеспечивает до 12 месяцев хранения без подзаряда 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A566BC19-5815-A9E9-2FE1-C8DEB5C05458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8F0E33"/>
                </a:solidFill>
              </a:rPr>
              <a:t>CL</a:t>
            </a:r>
            <a:endParaRPr lang="ru-RU" dirty="0">
              <a:solidFill>
                <a:srgbClr val="8F0E33"/>
              </a:solidFill>
            </a:endParaRPr>
          </a:p>
        </p:txBody>
      </p:sp>
      <p:pic>
        <p:nvPicPr>
          <p:cNvPr id="97" name="Рисунок 96">
            <a:extLst>
              <a:ext uri="{FF2B5EF4-FFF2-40B4-BE49-F238E27FC236}">
                <a16:creationId xmlns:a16="http://schemas.microsoft.com/office/drawing/2014/main" id="{0949E85D-2AD7-2C72-0E22-70A3633B98FF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7081" t="14463" r="25414"/>
          <a:stretch/>
        </p:blipFill>
        <p:spPr>
          <a:xfrm>
            <a:off x="6246728" y="3160403"/>
            <a:ext cx="2344028" cy="2324441"/>
          </a:xfrm>
          <a:prstGeom prst="ellipse">
            <a:avLst/>
          </a:prstGeom>
        </p:spPr>
      </p:pic>
      <p:grpSp>
        <p:nvGrpSpPr>
          <p:cNvPr id="348" name="Группа 347">
            <a:extLst>
              <a:ext uri="{FF2B5EF4-FFF2-40B4-BE49-F238E27FC236}">
                <a16:creationId xmlns:a16="http://schemas.microsoft.com/office/drawing/2014/main" id="{C1266E65-DF0F-E895-A584-35760DEE91BD}"/>
              </a:ext>
            </a:extLst>
          </p:cNvPr>
          <p:cNvGrpSpPr/>
          <p:nvPr/>
        </p:nvGrpSpPr>
        <p:grpSpPr>
          <a:xfrm>
            <a:off x="3790156" y="9309100"/>
            <a:ext cx="3352800" cy="986418"/>
            <a:chOff x="3790156" y="9309100"/>
            <a:chExt cx="3352800" cy="986418"/>
          </a:xfrm>
        </p:grpSpPr>
        <p:grpSp>
          <p:nvGrpSpPr>
            <p:cNvPr id="100" name="Рисунок 272">
              <a:extLst>
                <a:ext uri="{FF2B5EF4-FFF2-40B4-BE49-F238E27FC236}">
                  <a16:creationId xmlns:a16="http://schemas.microsoft.com/office/drawing/2014/main" id="{9984E22B-AFBF-5643-A801-B66D34E01668}"/>
                </a:ext>
              </a:extLst>
            </p:cNvPr>
            <p:cNvGrpSpPr/>
            <p:nvPr/>
          </p:nvGrpSpPr>
          <p:grpSpPr>
            <a:xfrm>
              <a:off x="6533356" y="9309100"/>
              <a:ext cx="609600" cy="915254"/>
              <a:chOff x="13271401" y="8661572"/>
              <a:chExt cx="418036" cy="627639"/>
            </a:xfrm>
            <a:solidFill>
              <a:srgbClr val="8F0E33"/>
            </a:solidFill>
          </p:grpSpPr>
          <p:grpSp>
            <p:nvGrpSpPr>
              <p:cNvPr id="251" name="Рисунок 272">
                <a:extLst>
                  <a:ext uri="{FF2B5EF4-FFF2-40B4-BE49-F238E27FC236}">
                    <a16:creationId xmlns:a16="http://schemas.microsoft.com/office/drawing/2014/main" id="{7DADDB25-0EBC-821C-D13F-4ABF44A867BE}"/>
                  </a:ext>
                </a:extLst>
              </p:cNvPr>
              <p:cNvGrpSpPr/>
              <p:nvPr/>
            </p:nvGrpSpPr>
            <p:grpSpPr>
              <a:xfrm>
                <a:off x="13311116" y="8694559"/>
                <a:ext cx="378320" cy="594651"/>
                <a:chOff x="13311116" y="8694559"/>
                <a:chExt cx="378320" cy="594651"/>
              </a:xfrm>
              <a:grpFill/>
            </p:grpSpPr>
            <p:sp>
              <p:nvSpPr>
                <p:cNvPr id="308" name="Полилиния: фигура 307">
                  <a:extLst>
                    <a:ext uri="{FF2B5EF4-FFF2-40B4-BE49-F238E27FC236}">
                      <a16:creationId xmlns:a16="http://schemas.microsoft.com/office/drawing/2014/main" id="{C531AD1F-CD55-0108-C425-4CD32E63C19F}"/>
                    </a:ext>
                  </a:extLst>
                </p:cNvPr>
                <p:cNvSpPr/>
                <p:nvPr/>
              </p:nvSpPr>
              <p:spPr>
                <a:xfrm>
                  <a:off x="13311116" y="8694559"/>
                  <a:ext cx="378320" cy="594651"/>
                </a:xfrm>
                <a:custGeom>
                  <a:avLst/>
                  <a:gdLst>
                    <a:gd name="connsiteX0" fmla="*/ 361348 w 378320"/>
                    <a:gd name="connsiteY0" fmla="*/ 13890 h 594651"/>
                    <a:gd name="connsiteX1" fmla="*/ 320330 w 378320"/>
                    <a:gd name="connsiteY1" fmla="*/ 217 h 594651"/>
                    <a:gd name="connsiteX2" fmla="*/ 320330 w 378320"/>
                    <a:gd name="connsiteY2" fmla="*/ 8030 h 594651"/>
                    <a:gd name="connsiteX3" fmla="*/ 355488 w 378320"/>
                    <a:gd name="connsiteY3" fmla="*/ 19749 h 594651"/>
                    <a:gd name="connsiteX4" fmla="*/ 369812 w 378320"/>
                    <a:gd name="connsiteY4" fmla="*/ 53605 h 594651"/>
                    <a:gd name="connsiteX5" fmla="*/ 369812 w 378320"/>
                    <a:gd name="connsiteY5" fmla="*/ 541914 h 594651"/>
                    <a:gd name="connsiteX6" fmla="*/ 355488 w 378320"/>
                    <a:gd name="connsiteY6" fmla="*/ 575770 h 594651"/>
                    <a:gd name="connsiteX7" fmla="*/ 320330 w 378320"/>
                    <a:gd name="connsiteY7" fmla="*/ 587489 h 594651"/>
                    <a:gd name="connsiteX8" fmla="*/ 48180 w 378320"/>
                    <a:gd name="connsiteY8" fmla="*/ 562748 h 594651"/>
                    <a:gd name="connsiteX9" fmla="*/ 7813 w 378320"/>
                    <a:gd name="connsiteY9" fmla="*/ 514569 h 594651"/>
                    <a:gd name="connsiteX10" fmla="*/ 7813 w 378320"/>
                    <a:gd name="connsiteY10" fmla="*/ 426673 h 594651"/>
                    <a:gd name="connsiteX11" fmla="*/ 0 w 378320"/>
                    <a:gd name="connsiteY11" fmla="*/ 429928 h 594651"/>
                    <a:gd name="connsiteX12" fmla="*/ 0 w 378320"/>
                    <a:gd name="connsiteY12" fmla="*/ 513917 h 594651"/>
                    <a:gd name="connsiteX13" fmla="*/ 48180 w 378320"/>
                    <a:gd name="connsiteY13" fmla="*/ 569910 h 594651"/>
                    <a:gd name="connsiteX14" fmla="*/ 320330 w 378320"/>
                    <a:gd name="connsiteY14" fmla="*/ 594651 h 594651"/>
                    <a:gd name="connsiteX15" fmla="*/ 325539 w 378320"/>
                    <a:gd name="connsiteY15" fmla="*/ 594651 h 594651"/>
                    <a:gd name="connsiteX16" fmla="*/ 361348 w 378320"/>
                    <a:gd name="connsiteY16" fmla="*/ 580978 h 594651"/>
                    <a:gd name="connsiteX17" fmla="*/ 378276 w 378320"/>
                    <a:gd name="connsiteY17" fmla="*/ 541263 h 594651"/>
                    <a:gd name="connsiteX18" fmla="*/ 378276 w 378320"/>
                    <a:gd name="connsiteY18" fmla="*/ 52954 h 594651"/>
                    <a:gd name="connsiteX19" fmla="*/ 361348 w 378320"/>
                    <a:gd name="connsiteY19" fmla="*/ 13890 h 594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78320" h="594651">
                      <a:moveTo>
                        <a:pt x="361348" y="13890"/>
                      </a:moveTo>
                      <a:cubicBezTo>
                        <a:pt x="350280" y="3472"/>
                        <a:pt x="335956" y="-1085"/>
                        <a:pt x="320330" y="217"/>
                      </a:cubicBezTo>
                      <a:lnTo>
                        <a:pt x="320330" y="8030"/>
                      </a:lnTo>
                      <a:cubicBezTo>
                        <a:pt x="333352" y="6728"/>
                        <a:pt x="346373" y="10634"/>
                        <a:pt x="355488" y="19749"/>
                      </a:cubicBezTo>
                      <a:cubicBezTo>
                        <a:pt x="364603" y="28213"/>
                        <a:pt x="369812" y="39933"/>
                        <a:pt x="369812" y="53605"/>
                      </a:cubicBezTo>
                      <a:lnTo>
                        <a:pt x="369812" y="541914"/>
                      </a:lnTo>
                      <a:cubicBezTo>
                        <a:pt x="369812" y="554935"/>
                        <a:pt x="364603" y="567306"/>
                        <a:pt x="355488" y="575770"/>
                      </a:cubicBezTo>
                      <a:cubicBezTo>
                        <a:pt x="346373" y="584234"/>
                        <a:pt x="334003" y="588140"/>
                        <a:pt x="320330" y="587489"/>
                      </a:cubicBezTo>
                      <a:lnTo>
                        <a:pt x="48180" y="562748"/>
                      </a:lnTo>
                      <a:cubicBezTo>
                        <a:pt x="26043" y="560795"/>
                        <a:pt x="7813" y="539310"/>
                        <a:pt x="7813" y="514569"/>
                      </a:cubicBezTo>
                      <a:lnTo>
                        <a:pt x="7813" y="426673"/>
                      </a:lnTo>
                      <a:lnTo>
                        <a:pt x="0" y="429928"/>
                      </a:lnTo>
                      <a:lnTo>
                        <a:pt x="0" y="513917"/>
                      </a:lnTo>
                      <a:cubicBezTo>
                        <a:pt x="0" y="542565"/>
                        <a:pt x="21486" y="567957"/>
                        <a:pt x="48180" y="569910"/>
                      </a:cubicBezTo>
                      <a:lnTo>
                        <a:pt x="320330" y="594651"/>
                      </a:lnTo>
                      <a:cubicBezTo>
                        <a:pt x="322283" y="594651"/>
                        <a:pt x="323585" y="594651"/>
                        <a:pt x="325539" y="594651"/>
                      </a:cubicBezTo>
                      <a:cubicBezTo>
                        <a:pt x="339211" y="594651"/>
                        <a:pt x="351582" y="590094"/>
                        <a:pt x="361348" y="580978"/>
                      </a:cubicBezTo>
                      <a:cubicBezTo>
                        <a:pt x="372416" y="570561"/>
                        <a:pt x="378276" y="556889"/>
                        <a:pt x="378276" y="541263"/>
                      </a:cubicBezTo>
                      <a:lnTo>
                        <a:pt x="378276" y="52954"/>
                      </a:lnTo>
                      <a:cubicBezTo>
                        <a:pt x="378927" y="37980"/>
                        <a:pt x="372416" y="24307"/>
                        <a:pt x="361348" y="13890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" name="Полилиния: фигура 308">
                  <a:extLst>
                    <a:ext uri="{FF2B5EF4-FFF2-40B4-BE49-F238E27FC236}">
                      <a16:creationId xmlns:a16="http://schemas.microsoft.com/office/drawing/2014/main" id="{868A075E-DB10-35AC-1203-FE85869E7F8F}"/>
                    </a:ext>
                  </a:extLst>
                </p:cNvPr>
                <p:cNvSpPr/>
                <p:nvPr/>
              </p:nvSpPr>
              <p:spPr>
                <a:xfrm>
                  <a:off x="13311768" y="8718215"/>
                  <a:ext cx="48179" cy="101568"/>
                </a:xfrm>
                <a:custGeom>
                  <a:avLst/>
                  <a:gdLst>
                    <a:gd name="connsiteX0" fmla="*/ 7813 w 48179"/>
                    <a:gd name="connsiteY0" fmla="*/ 101568 h 101568"/>
                    <a:gd name="connsiteX1" fmla="*/ 7813 w 48179"/>
                    <a:gd name="connsiteY1" fmla="*/ 55993 h 101568"/>
                    <a:gd name="connsiteX2" fmla="*/ 48180 w 48179"/>
                    <a:gd name="connsiteY2" fmla="*/ 7813 h 101568"/>
                    <a:gd name="connsiteX3" fmla="*/ 48180 w 48179"/>
                    <a:gd name="connsiteY3" fmla="*/ 0 h 101568"/>
                    <a:gd name="connsiteX4" fmla="*/ 0 w 48179"/>
                    <a:gd name="connsiteY4" fmla="*/ 55993 h 101568"/>
                    <a:gd name="connsiteX5" fmla="*/ 0 w 48179"/>
                    <a:gd name="connsiteY5" fmla="*/ 96360 h 101568"/>
                    <a:gd name="connsiteX6" fmla="*/ 7813 w 48179"/>
                    <a:gd name="connsiteY6" fmla="*/ 101568 h 101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79" h="101568">
                      <a:moveTo>
                        <a:pt x="7813" y="101568"/>
                      </a:moveTo>
                      <a:lnTo>
                        <a:pt x="7813" y="55993"/>
                      </a:lnTo>
                      <a:cubicBezTo>
                        <a:pt x="7813" y="31252"/>
                        <a:pt x="25392" y="9766"/>
                        <a:pt x="48180" y="7813"/>
                      </a:cubicBezTo>
                      <a:lnTo>
                        <a:pt x="48180" y="0"/>
                      </a:lnTo>
                      <a:cubicBezTo>
                        <a:pt x="21486" y="2604"/>
                        <a:pt x="0" y="27345"/>
                        <a:pt x="0" y="55993"/>
                      </a:cubicBezTo>
                      <a:lnTo>
                        <a:pt x="0" y="96360"/>
                      </a:lnTo>
                      <a:lnTo>
                        <a:pt x="7813" y="10156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52" name="Рисунок 272">
                <a:extLst>
                  <a:ext uri="{FF2B5EF4-FFF2-40B4-BE49-F238E27FC236}">
                    <a16:creationId xmlns:a16="http://schemas.microsoft.com/office/drawing/2014/main" id="{B5A8A4BA-8A8A-7458-46EB-A6A3F20F3AA4}"/>
                  </a:ext>
                </a:extLst>
              </p:cNvPr>
              <p:cNvGrpSpPr/>
              <p:nvPr/>
            </p:nvGrpSpPr>
            <p:grpSpPr>
              <a:xfrm>
                <a:off x="13383386" y="9102351"/>
                <a:ext cx="266941" cy="135424"/>
                <a:chOff x="13383386" y="9102351"/>
                <a:chExt cx="266941" cy="135424"/>
              </a:xfrm>
              <a:grpFill/>
            </p:grpSpPr>
            <p:sp>
              <p:nvSpPr>
                <p:cNvPr id="283" name="Полилиния: фигура 282">
                  <a:extLst>
                    <a:ext uri="{FF2B5EF4-FFF2-40B4-BE49-F238E27FC236}">
                      <a16:creationId xmlns:a16="http://schemas.microsoft.com/office/drawing/2014/main" id="{1DCE925D-431D-0206-D13F-2C48B2620323}"/>
                    </a:ext>
                  </a:extLst>
                </p:cNvPr>
                <p:cNvSpPr/>
                <p:nvPr/>
              </p:nvSpPr>
              <p:spPr>
                <a:xfrm>
                  <a:off x="13383386" y="9102351"/>
                  <a:ext cx="28647" cy="37762"/>
                </a:xfrm>
                <a:custGeom>
                  <a:avLst/>
                  <a:gdLst>
                    <a:gd name="connsiteX0" fmla="*/ 0 w 28647"/>
                    <a:gd name="connsiteY0" fmla="*/ 26043 h 37762"/>
                    <a:gd name="connsiteX1" fmla="*/ 9115 w 28647"/>
                    <a:gd name="connsiteY1" fmla="*/ 26043 h 37762"/>
                    <a:gd name="connsiteX2" fmla="*/ 9115 w 28647"/>
                    <a:gd name="connsiteY2" fmla="*/ 26694 h 37762"/>
                    <a:gd name="connsiteX3" fmla="*/ 10417 w 28647"/>
                    <a:gd name="connsiteY3" fmla="*/ 29299 h 37762"/>
                    <a:gd name="connsiteX4" fmla="*/ 13673 w 28647"/>
                    <a:gd name="connsiteY4" fmla="*/ 29950 h 37762"/>
                    <a:gd name="connsiteX5" fmla="*/ 16277 w 28647"/>
                    <a:gd name="connsiteY5" fmla="*/ 29950 h 37762"/>
                    <a:gd name="connsiteX6" fmla="*/ 19532 w 28647"/>
                    <a:gd name="connsiteY6" fmla="*/ 29299 h 37762"/>
                    <a:gd name="connsiteX7" fmla="*/ 20183 w 28647"/>
                    <a:gd name="connsiteY7" fmla="*/ 27345 h 37762"/>
                    <a:gd name="connsiteX8" fmla="*/ 20183 w 28647"/>
                    <a:gd name="connsiteY8" fmla="*/ 25392 h 37762"/>
                    <a:gd name="connsiteX9" fmla="*/ 19532 w 28647"/>
                    <a:gd name="connsiteY9" fmla="*/ 23439 h 37762"/>
                    <a:gd name="connsiteX10" fmla="*/ 16277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719 w 28647"/>
                    <a:gd name="connsiteY38" fmla="*/ 37763 h 37762"/>
                    <a:gd name="connsiteX39" fmla="*/ 3255 w 28647"/>
                    <a:gd name="connsiteY39" fmla="*/ 35809 h 37762"/>
                    <a:gd name="connsiteX40" fmla="*/ 651 w 28647"/>
                    <a:gd name="connsiteY40" fmla="*/ 28647 h 37762"/>
                    <a:gd name="connsiteX41" fmla="*/ 651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0" y="26043"/>
                      </a:moveTo>
                      <a:lnTo>
                        <a:pt x="9115" y="26043"/>
                      </a:lnTo>
                      <a:lnTo>
                        <a:pt x="9115" y="26694"/>
                      </a:lnTo>
                      <a:cubicBezTo>
                        <a:pt x="9115" y="27996"/>
                        <a:pt x="9766" y="29299"/>
                        <a:pt x="10417" y="29299"/>
                      </a:cubicBezTo>
                      <a:cubicBezTo>
                        <a:pt x="11068" y="29950"/>
                        <a:pt x="12370" y="29950"/>
                        <a:pt x="13673" y="29950"/>
                      </a:cubicBezTo>
                      <a:lnTo>
                        <a:pt x="16277" y="29950"/>
                      </a:lnTo>
                      <a:cubicBezTo>
                        <a:pt x="17579" y="29950"/>
                        <a:pt x="18881" y="29950"/>
                        <a:pt x="19532" y="29299"/>
                      </a:cubicBezTo>
                      <a:cubicBezTo>
                        <a:pt x="20183" y="28647"/>
                        <a:pt x="20183" y="27996"/>
                        <a:pt x="20183" y="27345"/>
                      </a:cubicBezTo>
                      <a:lnTo>
                        <a:pt x="20183" y="25392"/>
                      </a:lnTo>
                      <a:cubicBezTo>
                        <a:pt x="20183" y="24741"/>
                        <a:pt x="20183" y="24090"/>
                        <a:pt x="19532" y="23439"/>
                      </a:cubicBezTo>
                      <a:cubicBezTo>
                        <a:pt x="18881" y="22788"/>
                        <a:pt x="18230" y="22788"/>
                        <a:pt x="16277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719" y="37763"/>
                      </a:lnTo>
                      <a:cubicBezTo>
                        <a:pt x="7813" y="37763"/>
                        <a:pt x="4558" y="37111"/>
                        <a:pt x="3255" y="35809"/>
                      </a:cubicBezTo>
                      <a:cubicBezTo>
                        <a:pt x="1302" y="34507"/>
                        <a:pt x="651" y="31903"/>
                        <a:pt x="651" y="28647"/>
                      </a:cubicBezTo>
                      <a:lnTo>
                        <a:pt x="651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" name="Полилиния: фигура 283">
                  <a:extLst>
                    <a:ext uri="{FF2B5EF4-FFF2-40B4-BE49-F238E27FC236}">
                      <a16:creationId xmlns:a16="http://schemas.microsoft.com/office/drawing/2014/main" id="{155FAEEF-3C31-BDF2-C218-B19B840DA473}"/>
                    </a:ext>
                  </a:extLst>
                </p:cNvPr>
                <p:cNvSpPr/>
                <p:nvPr/>
              </p:nvSpPr>
              <p:spPr>
                <a:xfrm>
                  <a:off x="13416591" y="910235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3 h 37762"/>
                    <a:gd name="connsiteX9" fmla="*/ 13022 w 31251"/>
                    <a:gd name="connsiteY9" fmla="*/ 37763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766 w 31251"/>
                    <a:gd name="connsiteY13" fmla="*/ 15626 h 37762"/>
                    <a:gd name="connsiteX14" fmla="*/ 9766 w 31251"/>
                    <a:gd name="connsiteY14" fmla="*/ 22137 h 37762"/>
                    <a:gd name="connsiteX15" fmla="*/ 11068 w 31251"/>
                    <a:gd name="connsiteY15" fmla="*/ 27996 h 37762"/>
                    <a:gd name="connsiteX16" fmla="*/ 14975 w 31251"/>
                    <a:gd name="connsiteY16" fmla="*/ 29299 h 37762"/>
                    <a:gd name="connsiteX17" fmla="*/ 16928 w 31251"/>
                    <a:gd name="connsiteY17" fmla="*/ 29299 h 37762"/>
                    <a:gd name="connsiteX18" fmla="*/ 20834 w 31251"/>
                    <a:gd name="connsiteY18" fmla="*/ 27996 h 37762"/>
                    <a:gd name="connsiteX19" fmla="*/ 22137 w 31251"/>
                    <a:gd name="connsiteY19" fmla="*/ 22137 h 37762"/>
                    <a:gd name="connsiteX20" fmla="*/ 22137 w 31251"/>
                    <a:gd name="connsiteY20" fmla="*/ 15626 h 37762"/>
                    <a:gd name="connsiteX21" fmla="*/ 20834 w 31251"/>
                    <a:gd name="connsiteY21" fmla="*/ 9766 h 37762"/>
                    <a:gd name="connsiteX22" fmla="*/ 16928 w 31251"/>
                    <a:gd name="connsiteY22" fmla="*/ 8464 h 37762"/>
                    <a:gd name="connsiteX23" fmla="*/ 14975 w 31251"/>
                    <a:gd name="connsiteY23" fmla="*/ 8464 h 37762"/>
                    <a:gd name="connsiteX24" fmla="*/ 11068 w 31251"/>
                    <a:gd name="connsiteY24" fmla="*/ 9766 h 37762"/>
                    <a:gd name="connsiteX25" fmla="*/ 9766 w 31251"/>
                    <a:gd name="connsiteY25" fmla="*/ 15626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1302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3"/>
                        <a:pt x="17579" y="37763"/>
                      </a:cubicBezTo>
                      <a:lnTo>
                        <a:pt x="13022" y="37763"/>
                      </a:lnTo>
                      <a:cubicBezTo>
                        <a:pt x="8464" y="37763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766" y="15626"/>
                      </a:moveTo>
                      <a:lnTo>
                        <a:pt x="9766" y="22137"/>
                      </a:lnTo>
                      <a:cubicBezTo>
                        <a:pt x="9766" y="25392"/>
                        <a:pt x="10417" y="27345"/>
                        <a:pt x="11068" y="27996"/>
                      </a:cubicBezTo>
                      <a:cubicBezTo>
                        <a:pt x="11719" y="28647"/>
                        <a:pt x="13022" y="29299"/>
                        <a:pt x="14975" y="29299"/>
                      </a:cubicBezTo>
                      <a:lnTo>
                        <a:pt x="16928" y="29299"/>
                      </a:lnTo>
                      <a:cubicBezTo>
                        <a:pt x="18881" y="29299"/>
                        <a:pt x="20183" y="28647"/>
                        <a:pt x="20834" y="27996"/>
                      </a:cubicBezTo>
                      <a:cubicBezTo>
                        <a:pt x="21486" y="27345"/>
                        <a:pt x="22137" y="25392"/>
                        <a:pt x="22137" y="22137"/>
                      </a:cubicBezTo>
                      <a:lnTo>
                        <a:pt x="22137" y="15626"/>
                      </a:lnTo>
                      <a:cubicBezTo>
                        <a:pt x="22137" y="12370"/>
                        <a:pt x="21486" y="10417"/>
                        <a:pt x="20834" y="9766"/>
                      </a:cubicBezTo>
                      <a:cubicBezTo>
                        <a:pt x="20183" y="9115"/>
                        <a:pt x="18881" y="8464"/>
                        <a:pt x="16928" y="8464"/>
                      </a:cubicBezTo>
                      <a:lnTo>
                        <a:pt x="14975" y="8464"/>
                      </a:ln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9766" y="10417"/>
                        <a:pt x="9766" y="12370"/>
                        <a:pt x="9766" y="1562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7" name="Полилиния: фигура 286">
                  <a:extLst>
                    <a:ext uri="{FF2B5EF4-FFF2-40B4-BE49-F238E27FC236}">
                      <a16:creationId xmlns:a16="http://schemas.microsoft.com/office/drawing/2014/main" id="{57E3D4DB-2B4E-D722-A904-33ECCAFD3366}"/>
                    </a:ext>
                  </a:extLst>
                </p:cNvPr>
                <p:cNvSpPr/>
                <p:nvPr/>
              </p:nvSpPr>
              <p:spPr>
                <a:xfrm>
                  <a:off x="13451098" y="9102351"/>
                  <a:ext cx="28647" cy="37762"/>
                </a:xfrm>
                <a:custGeom>
                  <a:avLst/>
                  <a:gdLst>
                    <a:gd name="connsiteX0" fmla="*/ 651 w 28647"/>
                    <a:gd name="connsiteY0" fmla="*/ 26043 h 37762"/>
                    <a:gd name="connsiteX1" fmla="*/ 9766 w 28647"/>
                    <a:gd name="connsiteY1" fmla="*/ 26043 h 37762"/>
                    <a:gd name="connsiteX2" fmla="*/ 9766 w 28647"/>
                    <a:gd name="connsiteY2" fmla="*/ 26694 h 37762"/>
                    <a:gd name="connsiteX3" fmla="*/ 11068 w 28647"/>
                    <a:gd name="connsiteY3" fmla="*/ 29299 h 37762"/>
                    <a:gd name="connsiteX4" fmla="*/ 14324 w 28647"/>
                    <a:gd name="connsiteY4" fmla="*/ 29950 h 37762"/>
                    <a:gd name="connsiteX5" fmla="*/ 16928 w 28647"/>
                    <a:gd name="connsiteY5" fmla="*/ 29950 h 37762"/>
                    <a:gd name="connsiteX6" fmla="*/ 20183 w 28647"/>
                    <a:gd name="connsiteY6" fmla="*/ 29299 h 37762"/>
                    <a:gd name="connsiteX7" fmla="*/ 20834 w 28647"/>
                    <a:gd name="connsiteY7" fmla="*/ 27345 h 37762"/>
                    <a:gd name="connsiteX8" fmla="*/ 20834 w 28647"/>
                    <a:gd name="connsiteY8" fmla="*/ 25392 h 37762"/>
                    <a:gd name="connsiteX9" fmla="*/ 20183 w 28647"/>
                    <a:gd name="connsiteY9" fmla="*/ 23439 h 37762"/>
                    <a:gd name="connsiteX10" fmla="*/ 16928 w 28647"/>
                    <a:gd name="connsiteY10" fmla="*/ 22788 h 37762"/>
                    <a:gd name="connsiteX11" fmla="*/ 9115 w 28647"/>
                    <a:gd name="connsiteY11" fmla="*/ 22137 h 37762"/>
                    <a:gd name="connsiteX12" fmla="*/ 3255 w 28647"/>
                    <a:gd name="connsiteY12" fmla="*/ 19532 h 37762"/>
                    <a:gd name="connsiteX13" fmla="*/ 1302 w 28647"/>
                    <a:gd name="connsiteY13" fmla="*/ 12370 h 37762"/>
                    <a:gd name="connsiteX14" fmla="*/ 1302 w 28647"/>
                    <a:gd name="connsiteY14" fmla="*/ 9766 h 37762"/>
                    <a:gd name="connsiteX15" fmla="*/ 1953 w 28647"/>
                    <a:gd name="connsiteY15" fmla="*/ 5209 h 37762"/>
                    <a:gd name="connsiteX16" fmla="*/ 3906 w 28647"/>
                    <a:gd name="connsiteY16" fmla="*/ 1953 h 37762"/>
                    <a:gd name="connsiteX17" fmla="*/ 7162 w 28647"/>
                    <a:gd name="connsiteY17" fmla="*/ 651 h 37762"/>
                    <a:gd name="connsiteX18" fmla="*/ 12370 w 28647"/>
                    <a:gd name="connsiteY18" fmla="*/ 0 h 37762"/>
                    <a:gd name="connsiteX19" fmla="*/ 17579 w 28647"/>
                    <a:gd name="connsiteY19" fmla="*/ 0 h 37762"/>
                    <a:gd name="connsiteX20" fmla="*/ 25392 w 28647"/>
                    <a:gd name="connsiteY20" fmla="*/ 1953 h 37762"/>
                    <a:gd name="connsiteX21" fmla="*/ 27996 w 28647"/>
                    <a:gd name="connsiteY21" fmla="*/ 8464 h 37762"/>
                    <a:gd name="connsiteX22" fmla="*/ 27996 w 28647"/>
                    <a:gd name="connsiteY22" fmla="*/ 11068 h 37762"/>
                    <a:gd name="connsiteX23" fmla="*/ 18881 w 28647"/>
                    <a:gd name="connsiteY23" fmla="*/ 11068 h 37762"/>
                    <a:gd name="connsiteX24" fmla="*/ 18881 w 28647"/>
                    <a:gd name="connsiteY24" fmla="*/ 10417 h 37762"/>
                    <a:gd name="connsiteX25" fmla="*/ 18230 w 28647"/>
                    <a:gd name="connsiteY25" fmla="*/ 7813 h 37762"/>
                    <a:gd name="connsiteX26" fmla="*/ 15626 w 28647"/>
                    <a:gd name="connsiteY26" fmla="*/ 7162 h 37762"/>
                    <a:gd name="connsiteX27" fmla="*/ 13673 w 28647"/>
                    <a:gd name="connsiteY27" fmla="*/ 7162 h 37762"/>
                    <a:gd name="connsiteX28" fmla="*/ 10417 w 28647"/>
                    <a:gd name="connsiteY28" fmla="*/ 7813 h 37762"/>
                    <a:gd name="connsiteX29" fmla="*/ 9766 w 28647"/>
                    <a:gd name="connsiteY29" fmla="*/ 9766 h 37762"/>
                    <a:gd name="connsiteX30" fmla="*/ 9766 w 28647"/>
                    <a:gd name="connsiteY30" fmla="*/ 11068 h 37762"/>
                    <a:gd name="connsiteX31" fmla="*/ 13673 w 28647"/>
                    <a:gd name="connsiteY31" fmla="*/ 13673 h 37762"/>
                    <a:gd name="connsiteX32" fmla="*/ 20183 w 28647"/>
                    <a:gd name="connsiteY32" fmla="*/ 14324 h 37762"/>
                    <a:gd name="connsiteX33" fmla="*/ 26694 w 28647"/>
                    <a:gd name="connsiteY33" fmla="*/ 16928 h 37762"/>
                    <a:gd name="connsiteX34" fmla="*/ 28647 w 28647"/>
                    <a:gd name="connsiteY34" fmla="*/ 23439 h 37762"/>
                    <a:gd name="connsiteX35" fmla="*/ 28647 w 28647"/>
                    <a:gd name="connsiteY35" fmla="*/ 27345 h 37762"/>
                    <a:gd name="connsiteX36" fmla="*/ 26043 w 28647"/>
                    <a:gd name="connsiteY36" fmla="*/ 35158 h 37762"/>
                    <a:gd name="connsiteX37" fmla="*/ 18881 w 28647"/>
                    <a:gd name="connsiteY37" fmla="*/ 37763 h 37762"/>
                    <a:gd name="connsiteX38" fmla="*/ 11068 w 28647"/>
                    <a:gd name="connsiteY38" fmla="*/ 37763 h 37762"/>
                    <a:gd name="connsiteX39" fmla="*/ 2604 w 28647"/>
                    <a:gd name="connsiteY39" fmla="*/ 35809 h 37762"/>
                    <a:gd name="connsiteX40" fmla="*/ 0 w 28647"/>
                    <a:gd name="connsiteY40" fmla="*/ 28647 h 37762"/>
                    <a:gd name="connsiteX41" fmla="*/ 0 w 28647"/>
                    <a:gd name="connsiteY41" fmla="*/ 2604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28647" h="37762">
                      <a:moveTo>
                        <a:pt x="651" y="26043"/>
                      </a:moveTo>
                      <a:lnTo>
                        <a:pt x="9766" y="26043"/>
                      </a:lnTo>
                      <a:lnTo>
                        <a:pt x="9766" y="26694"/>
                      </a:lnTo>
                      <a:cubicBezTo>
                        <a:pt x="9766" y="27996"/>
                        <a:pt x="10417" y="29299"/>
                        <a:pt x="11068" y="29299"/>
                      </a:cubicBezTo>
                      <a:cubicBezTo>
                        <a:pt x="11719" y="29950"/>
                        <a:pt x="13022" y="29950"/>
                        <a:pt x="14324" y="29950"/>
                      </a:cubicBezTo>
                      <a:lnTo>
                        <a:pt x="16928" y="29950"/>
                      </a:lnTo>
                      <a:cubicBezTo>
                        <a:pt x="18230" y="29950"/>
                        <a:pt x="19532" y="29950"/>
                        <a:pt x="20183" y="29299"/>
                      </a:cubicBezTo>
                      <a:cubicBezTo>
                        <a:pt x="20834" y="28647"/>
                        <a:pt x="20834" y="27996"/>
                        <a:pt x="20834" y="27345"/>
                      </a:cubicBezTo>
                      <a:lnTo>
                        <a:pt x="20834" y="25392"/>
                      </a:lnTo>
                      <a:cubicBezTo>
                        <a:pt x="20834" y="24741"/>
                        <a:pt x="20834" y="24090"/>
                        <a:pt x="20183" y="23439"/>
                      </a:cubicBezTo>
                      <a:cubicBezTo>
                        <a:pt x="19532" y="22788"/>
                        <a:pt x="18881" y="22788"/>
                        <a:pt x="16928" y="22788"/>
                      </a:cubicBezTo>
                      <a:lnTo>
                        <a:pt x="9115" y="22137"/>
                      </a:lnTo>
                      <a:cubicBezTo>
                        <a:pt x="6511" y="21486"/>
                        <a:pt x="4558" y="20834"/>
                        <a:pt x="3255" y="19532"/>
                      </a:cubicBezTo>
                      <a:cubicBezTo>
                        <a:pt x="1953" y="18230"/>
                        <a:pt x="1302" y="15626"/>
                        <a:pt x="1302" y="12370"/>
                      </a:cubicBezTo>
                      <a:lnTo>
                        <a:pt x="1302" y="9766"/>
                      </a:lnTo>
                      <a:cubicBezTo>
                        <a:pt x="1302" y="7813"/>
                        <a:pt x="1302" y="6511"/>
                        <a:pt x="1953" y="5209"/>
                      </a:cubicBezTo>
                      <a:cubicBezTo>
                        <a:pt x="2604" y="3906"/>
                        <a:pt x="3255" y="2604"/>
                        <a:pt x="3906" y="1953"/>
                      </a:cubicBezTo>
                      <a:cubicBezTo>
                        <a:pt x="4558" y="1302"/>
                        <a:pt x="5860" y="651"/>
                        <a:pt x="7162" y="651"/>
                      </a:cubicBezTo>
                      <a:cubicBezTo>
                        <a:pt x="8464" y="651"/>
                        <a:pt x="10417" y="0"/>
                        <a:pt x="12370" y="0"/>
                      </a:cubicBezTo>
                      <a:lnTo>
                        <a:pt x="17579" y="0"/>
                      </a:lnTo>
                      <a:cubicBezTo>
                        <a:pt x="20834" y="0"/>
                        <a:pt x="23439" y="651"/>
                        <a:pt x="25392" y="1953"/>
                      </a:cubicBezTo>
                      <a:cubicBezTo>
                        <a:pt x="27345" y="3255"/>
                        <a:pt x="27996" y="5860"/>
                        <a:pt x="27996" y="8464"/>
                      </a:cubicBezTo>
                      <a:lnTo>
                        <a:pt x="27996" y="11068"/>
                      </a:lnTo>
                      <a:lnTo>
                        <a:pt x="18881" y="11068"/>
                      </a:lnTo>
                      <a:lnTo>
                        <a:pt x="18881" y="10417"/>
                      </a:lnTo>
                      <a:cubicBezTo>
                        <a:pt x="18881" y="9115"/>
                        <a:pt x="18881" y="8464"/>
                        <a:pt x="18230" y="7813"/>
                      </a:cubicBezTo>
                      <a:cubicBezTo>
                        <a:pt x="17579" y="7162"/>
                        <a:pt x="16928" y="7162"/>
                        <a:pt x="15626" y="7162"/>
                      </a:cubicBezTo>
                      <a:lnTo>
                        <a:pt x="13673" y="7162"/>
                      </a:lnTo>
                      <a:cubicBezTo>
                        <a:pt x="12370" y="7162"/>
                        <a:pt x="11068" y="7162"/>
                        <a:pt x="10417" y="7813"/>
                      </a:cubicBezTo>
                      <a:cubicBezTo>
                        <a:pt x="9766" y="8464"/>
                        <a:pt x="9766" y="9115"/>
                        <a:pt x="9766" y="9766"/>
                      </a:cubicBezTo>
                      <a:lnTo>
                        <a:pt x="9766" y="11068"/>
                      </a:lnTo>
                      <a:cubicBezTo>
                        <a:pt x="9766" y="12370"/>
                        <a:pt x="11068" y="13022"/>
                        <a:pt x="13673" y="13673"/>
                      </a:cubicBezTo>
                      <a:lnTo>
                        <a:pt x="20183" y="14324"/>
                      </a:lnTo>
                      <a:cubicBezTo>
                        <a:pt x="23439" y="14975"/>
                        <a:pt x="25392" y="15626"/>
                        <a:pt x="26694" y="16928"/>
                      </a:cubicBezTo>
                      <a:cubicBezTo>
                        <a:pt x="27996" y="18230"/>
                        <a:pt x="28647" y="20834"/>
                        <a:pt x="28647" y="23439"/>
                      </a:cubicBezTo>
                      <a:lnTo>
                        <a:pt x="28647" y="27345"/>
                      </a:lnTo>
                      <a:cubicBezTo>
                        <a:pt x="28647" y="30601"/>
                        <a:pt x="27996" y="33205"/>
                        <a:pt x="26043" y="35158"/>
                      </a:cubicBezTo>
                      <a:cubicBezTo>
                        <a:pt x="24090" y="37111"/>
                        <a:pt x="22137" y="37763"/>
                        <a:pt x="18881" y="37763"/>
                      </a:cubicBezTo>
                      <a:lnTo>
                        <a:pt x="11068" y="37763"/>
                      </a:lnTo>
                      <a:cubicBezTo>
                        <a:pt x="7162" y="37763"/>
                        <a:pt x="3906" y="37111"/>
                        <a:pt x="2604" y="35809"/>
                      </a:cubicBezTo>
                      <a:cubicBezTo>
                        <a:pt x="651" y="34507"/>
                        <a:pt x="0" y="31903"/>
                        <a:pt x="0" y="28647"/>
                      </a:cubicBezTo>
                      <a:lnTo>
                        <a:pt x="0" y="2604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" name="Полилиния: фигура 287">
                  <a:extLst>
                    <a:ext uri="{FF2B5EF4-FFF2-40B4-BE49-F238E27FC236}">
                      <a16:creationId xmlns:a16="http://schemas.microsoft.com/office/drawing/2014/main" id="{08FE79DB-4B34-B796-F805-4F70848A67D2}"/>
                    </a:ext>
                  </a:extLst>
                </p:cNvPr>
                <p:cNvSpPr/>
                <p:nvPr/>
              </p:nvSpPr>
              <p:spPr>
                <a:xfrm>
                  <a:off x="13483652" y="9102351"/>
                  <a:ext cx="26694" cy="37762"/>
                </a:xfrm>
                <a:custGeom>
                  <a:avLst/>
                  <a:gdLst>
                    <a:gd name="connsiteX0" fmla="*/ 9115 w 26694"/>
                    <a:gd name="connsiteY0" fmla="*/ 37763 h 37762"/>
                    <a:gd name="connsiteX1" fmla="*/ 9115 w 26694"/>
                    <a:gd name="connsiteY1" fmla="*/ 8464 h 37762"/>
                    <a:gd name="connsiteX2" fmla="*/ 0 w 26694"/>
                    <a:gd name="connsiteY2" fmla="*/ 8464 h 37762"/>
                    <a:gd name="connsiteX3" fmla="*/ 0 w 26694"/>
                    <a:gd name="connsiteY3" fmla="*/ 0 h 37762"/>
                    <a:gd name="connsiteX4" fmla="*/ 26694 w 26694"/>
                    <a:gd name="connsiteY4" fmla="*/ 0 h 37762"/>
                    <a:gd name="connsiteX5" fmla="*/ 26694 w 26694"/>
                    <a:gd name="connsiteY5" fmla="*/ 8464 h 37762"/>
                    <a:gd name="connsiteX6" fmla="*/ 17579 w 26694"/>
                    <a:gd name="connsiteY6" fmla="*/ 8464 h 37762"/>
                    <a:gd name="connsiteX7" fmla="*/ 17579 w 26694"/>
                    <a:gd name="connsiteY7" fmla="*/ 37763 h 37762"/>
                    <a:gd name="connsiteX8" fmla="*/ 9115 w 26694"/>
                    <a:gd name="connsiteY8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694" h="37762">
                      <a:moveTo>
                        <a:pt x="9115" y="37763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6694" y="0"/>
                      </a:lnTo>
                      <a:lnTo>
                        <a:pt x="26694" y="8464"/>
                      </a:lnTo>
                      <a:lnTo>
                        <a:pt x="17579" y="8464"/>
                      </a:lnTo>
                      <a:lnTo>
                        <a:pt x="17579" y="37763"/>
                      </a:lnTo>
                      <a:lnTo>
                        <a:pt x="9115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" name="Полилиния: фигура 288">
                  <a:extLst>
                    <a:ext uri="{FF2B5EF4-FFF2-40B4-BE49-F238E27FC236}">
                      <a16:creationId xmlns:a16="http://schemas.microsoft.com/office/drawing/2014/main" id="{B604099D-7BE2-0C47-C9B7-DFB7168918B6}"/>
                    </a:ext>
                  </a:extLst>
                </p:cNvPr>
                <p:cNvSpPr/>
                <p:nvPr/>
              </p:nvSpPr>
              <p:spPr>
                <a:xfrm>
                  <a:off x="13508393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3439 w 33855"/>
                    <a:gd name="connsiteY4" fmla="*/ 37763 h 37762"/>
                    <a:gd name="connsiteX5" fmla="*/ 22137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3 h 37762"/>
                    <a:gd name="connsiteX8" fmla="*/ 0 w 33855"/>
                    <a:gd name="connsiteY8" fmla="*/ 37763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6928 w 33855"/>
                    <a:gd name="connsiteY11" fmla="*/ 7813 h 37762"/>
                    <a:gd name="connsiteX12" fmla="*/ 16277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3439" y="37763"/>
                      </a:lnTo>
                      <a:lnTo>
                        <a:pt x="22137" y="31252"/>
                      </a:lnTo>
                      <a:lnTo>
                        <a:pt x="11068" y="31252"/>
                      </a:lnTo>
                      <a:lnTo>
                        <a:pt x="9766" y="37763"/>
                      </a:lnTo>
                      <a:lnTo>
                        <a:pt x="0" y="37763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6928" y="7813"/>
                      </a:lnTo>
                      <a:lnTo>
                        <a:pt x="16277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" name="Полилиния: фигура 289">
                  <a:extLst>
                    <a:ext uri="{FF2B5EF4-FFF2-40B4-BE49-F238E27FC236}">
                      <a16:creationId xmlns:a16="http://schemas.microsoft.com/office/drawing/2014/main" id="{DAD151A7-A98D-AE14-2903-7BCF45ABC1E0}"/>
                    </a:ext>
                  </a:extLst>
                </p:cNvPr>
                <p:cNvSpPr/>
                <p:nvPr/>
              </p:nvSpPr>
              <p:spPr>
                <a:xfrm>
                  <a:off x="13546155" y="910235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3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3 h 37762"/>
                    <a:gd name="connsiteX7" fmla="*/ 19532 w 33204"/>
                    <a:gd name="connsiteY7" fmla="*/ 37763 h 37762"/>
                    <a:gd name="connsiteX8" fmla="*/ 9115 w 33204"/>
                    <a:gd name="connsiteY8" fmla="*/ 9766 h 37762"/>
                    <a:gd name="connsiteX9" fmla="*/ 9115 w 33204"/>
                    <a:gd name="connsiteY9" fmla="*/ 37763 h 37762"/>
                    <a:gd name="connsiteX10" fmla="*/ 0 w 33204"/>
                    <a:gd name="connsiteY10" fmla="*/ 37763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3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3"/>
                      </a:lnTo>
                      <a:lnTo>
                        <a:pt x="19532" y="37763"/>
                      </a:lnTo>
                      <a:lnTo>
                        <a:pt x="9115" y="9766"/>
                      </a:lnTo>
                      <a:lnTo>
                        <a:pt x="9115" y="37763"/>
                      </a:lnTo>
                      <a:lnTo>
                        <a:pt x="0" y="3776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" name="Полилиния: фигура 290">
                  <a:extLst>
                    <a:ext uri="{FF2B5EF4-FFF2-40B4-BE49-F238E27FC236}">
                      <a16:creationId xmlns:a16="http://schemas.microsoft.com/office/drawing/2014/main" id="{DE6D4A88-A1AB-FAF7-14EE-68294EAA4B52}"/>
                    </a:ext>
                  </a:extLst>
                </p:cNvPr>
                <p:cNvSpPr/>
                <p:nvPr/>
              </p:nvSpPr>
              <p:spPr>
                <a:xfrm>
                  <a:off x="13585220" y="9102351"/>
                  <a:ext cx="27996" cy="37762"/>
                </a:xfrm>
                <a:custGeom>
                  <a:avLst/>
                  <a:gdLst>
                    <a:gd name="connsiteX0" fmla="*/ 0 w 27996"/>
                    <a:gd name="connsiteY0" fmla="*/ 37763 h 37762"/>
                    <a:gd name="connsiteX1" fmla="*/ 0 w 27996"/>
                    <a:gd name="connsiteY1" fmla="*/ 28647 h 37762"/>
                    <a:gd name="connsiteX2" fmla="*/ 16277 w 27996"/>
                    <a:gd name="connsiteY2" fmla="*/ 8464 h 37762"/>
                    <a:gd name="connsiteX3" fmla="*/ 651 w 27996"/>
                    <a:gd name="connsiteY3" fmla="*/ 8464 h 37762"/>
                    <a:gd name="connsiteX4" fmla="*/ 651 w 27996"/>
                    <a:gd name="connsiteY4" fmla="*/ 0 h 37762"/>
                    <a:gd name="connsiteX5" fmla="*/ 27996 w 27996"/>
                    <a:gd name="connsiteY5" fmla="*/ 0 h 37762"/>
                    <a:gd name="connsiteX6" fmla="*/ 27996 w 27996"/>
                    <a:gd name="connsiteY6" fmla="*/ 9115 h 37762"/>
                    <a:gd name="connsiteX7" fmla="*/ 11719 w 27996"/>
                    <a:gd name="connsiteY7" fmla="*/ 28647 h 37762"/>
                    <a:gd name="connsiteX8" fmla="*/ 27996 w 27996"/>
                    <a:gd name="connsiteY8" fmla="*/ 28647 h 37762"/>
                    <a:gd name="connsiteX9" fmla="*/ 27996 w 27996"/>
                    <a:gd name="connsiteY9" fmla="*/ 37111 h 37762"/>
                    <a:gd name="connsiteX10" fmla="*/ 0 w 27996"/>
                    <a:gd name="connsiteY10" fmla="*/ 37111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7996" h="37762">
                      <a:moveTo>
                        <a:pt x="0" y="37763"/>
                      </a:moveTo>
                      <a:lnTo>
                        <a:pt x="0" y="28647"/>
                      </a:lnTo>
                      <a:lnTo>
                        <a:pt x="16277" y="8464"/>
                      </a:lnTo>
                      <a:lnTo>
                        <a:pt x="651" y="8464"/>
                      </a:lnTo>
                      <a:lnTo>
                        <a:pt x="651" y="0"/>
                      </a:lnTo>
                      <a:lnTo>
                        <a:pt x="27996" y="0"/>
                      </a:lnTo>
                      <a:lnTo>
                        <a:pt x="27996" y="9115"/>
                      </a:lnTo>
                      <a:lnTo>
                        <a:pt x="11719" y="28647"/>
                      </a:lnTo>
                      <a:lnTo>
                        <a:pt x="27996" y="28647"/>
                      </a:lnTo>
                      <a:lnTo>
                        <a:pt x="27996" y="37111"/>
                      </a:lnTo>
                      <a:lnTo>
                        <a:pt x="0" y="37111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2" name="Полилиния: фигура 291">
                  <a:extLst>
                    <a:ext uri="{FF2B5EF4-FFF2-40B4-BE49-F238E27FC236}">
                      <a16:creationId xmlns:a16="http://schemas.microsoft.com/office/drawing/2014/main" id="{16379846-762E-05B3-A4ED-59A127B2A2E9}"/>
                    </a:ext>
                  </a:extLst>
                </p:cNvPr>
                <p:cNvSpPr/>
                <p:nvPr/>
              </p:nvSpPr>
              <p:spPr>
                <a:xfrm>
                  <a:off x="13616472" y="910235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3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3 h 37762"/>
                    <a:gd name="connsiteX4" fmla="*/ 24090 w 33855"/>
                    <a:gd name="connsiteY4" fmla="*/ 37763 h 37762"/>
                    <a:gd name="connsiteX5" fmla="*/ 22788 w 33855"/>
                    <a:gd name="connsiteY5" fmla="*/ 31252 h 37762"/>
                    <a:gd name="connsiteX6" fmla="*/ 11719 w 33855"/>
                    <a:gd name="connsiteY6" fmla="*/ 31252 h 37762"/>
                    <a:gd name="connsiteX7" fmla="*/ 10417 w 33855"/>
                    <a:gd name="connsiteY7" fmla="*/ 37763 h 37762"/>
                    <a:gd name="connsiteX8" fmla="*/ 0 w 33855"/>
                    <a:gd name="connsiteY8" fmla="*/ 37763 h 37762"/>
                    <a:gd name="connsiteX9" fmla="*/ 13673 w 33855"/>
                    <a:gd name="connsiteY9" fmla="*/ 23439 h 37762"/>
                    <a:gd name="connsiteX10" fmla="*/ 21486 w 33855"/>
                    <a:gd name="connsiteY10" fmla="*/ 23439 h 37762"/>
                    <a:gd name="connsiteX11" fmla="*/ 18230 w 33855"/>
                    <a:gd name="connsiteY11" fmla="*/ 7813 h 37762"/>
                    <a:gd name="connsiteX12" fmla="*/ 17579 w 33855"/>
                    <a:gd name="connsiteY12" fmla="*/ 7813 h 37762"/>
                    <a:gd name="connsiteX13" fmla="*/ 13673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3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3"/>
                      </a:lnTo>
                      <a:lnTo>
                        <a:pt x="24090" y="37763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3"/>
                      </a:lnTo>
                      <a:lnTo>
                        <a:pt x="0" y="37763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" name="Полилиния: фигура 292">
                  <a:extLst>
                    <a:ext uri="{FF2B5EF4-FFF2-40B4-BE49-F238E27FC236}">
                      <a16:creationId xmlns:a16="http://schemas.microsoft.com/office/drawing/2014/main" id="{BAD2D870-F6AD-20B2-0A2E-C84C80DDC4FD}"/>
                    </a:ext>
                  </a:extLst>
                </p:cNvPr>
                <p:cNvSpPr/>
                <p:nvPr/>
              </p:nvSpPr>
              <p:spPr>
                <a:xfrm>
                  <a:off x="13384037" y="9150531"/>
                  <a:ext cx="31251" cy="37762"/>
                </a:xfrm>
                <a:custGeom>
                  <a:avLst/>
                  <a:gdLst>
                    <a:gd name="connsiteX0" fmla="*/ 0 w 31251"/>
                    <a:gd name="connsiteY0" fmla="*/ 14975 h 37762"/>
                    <a:gd name="connsiteX1" fmla="*/ 2604 w 31251"/>
                    <a:gd name="connsiteY1" fmla="*/ 3255 h 37762"/>
                    <a:gd name="connsiteX2" fmla="*/ 13022 w 31251"/>
                    <a:gd name="connsiteY2" fmla="*/ 0 h 37762"/>
                    <a:gd name="connsiteX3" fmla="*/ 17579 w 31251"/>
                    <a:gd name="connsiteY3" fmla="*/ 0 h 37762"/>
                    <a:gd name="connsiteX4" fmla="*/ 27996 w 31251"/>
                    <a:gd name="connsiteY4" fmla="*/ 3255 h 37762"/>
                    <a:gd name="connsiteX5" fmla="*/ 31252 w 31251"/>
                    <a:gd name="connsiteY5" fmla="*/ 14975 h 37762"/>
                    <a:gd name="connsiteX6" fmla="*/ 31252 w 31251"/>
                    <a:gd name="connsiteY6" fmla="*/ 22788 h 37762"/>
                    <a:gd name="connsiteX7" fmla="*/ 27996 w 31251"/>
                    <a:gd name="connsiteY7" fmla="*/ 34507 h 37762"/>
                    <a:gd name="connsiteX8" fmla="*/ 17579 w 31251"/>
                    <a:gd name="connsiteY8" fmla="*/ 37762 h 37762"/>
                    <a:gd name="connsiteX9" fmla="*/ 13022 w 31251"/>
                    <a:gd name="connsiteY9" fmla="*/ 37762 h 37762"/>
                    <a:gd name="connsiteX10" fmla="*/ 2604 w 31251"/>
                    <a:gd name="connsiteY10" fmla="*/ 34507 h 37762"/>
                    <a:gd name="connsiteX11" fmla="*/ 0 w 31251"/>
                    <a:gd name="connsiteY11" fmla="*/ 22788 h 37762"/>
                    <a:gd name="connsiteX12" fmla="*/ 0 w 31251"/>
                    <a:gd name="connsiteY12" fmla="*/ 14975 h 37762"/>
                    <a:gd name="connsiteX13" fmla="*/ 9115 w 31251"/>
                    <a:gd name="connsiteY13" fmla="*/ 16277 h 37762"/>
                    <a:gd name="connsiteX14" fmla="*/ 9115 w 31251"/>
                    <a:gd name="connsiteY14" fmla="*/ 22788 h 37762"/>
                    <a:gd name="connsiteX15" fmla="*/ 10417 w 31251"/>
                    <a:gd name="connsiteY15" fmla="*/ 28647 h 37762"/>
                    <a:gd name="connsiteX16" fmla="*/ 14324 w 31251"/>
                    <a:gd name="connsiteY16" fmla="*/ 29950 h 37762"/>
                    <a:gd name="connsiteX17" fmla="*/ 16277 w 31251"/>
                    <a:gd name="connsiteY17" fmla="*/ 29950 h 37762"/>
                    <a:gd name="connsiteX18" fmla="*/ 20183 w 31251"/>
                    <a:gd name="connsiteY18" fmla="*/ 28647 h 37762"/>
                    <a:gd name="connsiteX19" fmla="*/ 21486 w 31251"/>
                    <a:gd name="connsiteY19" fmla="*/ 22788 h 37762"/>
                    <a:gd name="connsiteX20" fmla="*/ 21486 w 31251"/>
                    <a:gd name="connsiteY20" fmla="*/ 16277 h 37762"/>
                    <a:gd name="connsiteX21" fmla="*/ 20183 w 31251"/>
                    <a:gd name="connsiteY21" fmla="*/ 10417 h 37762"/>
                    <a:gd name="connsiteX22" fmla="*/ 16277 w 31251"/>
                    <a:gd name="connsiteY22" fmla="*/ 9115 h 37762"/>
                    <a:gd name="connsiteX23" fmla="*/ 14324 w 31251"/>
                    <a:gd name="connsiteY23" fmla="*/ 9115 h 37762"/>
                    <a:gd name="connsiteX24" fmla="*/ 10417 w 31251"/>
                    <a:gd name="connsiteY24" fmla="*/ 10417 h 37762"/>
                    <a:gd name="connsiteX25" fmla="*/ 9115 w 31251"/>
                    <a:gd name="connsiteY25" fmla="*/ 16277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251" h="37762">
                      <a:moveTo>
                        <a:pt x="0" y="14975"/>
                      </a:moveTo>
                      <a:cubicBezTo>
                        <a:pt x="0" y="9115"/>
                        <a:pt x="651" y="5209"/>
                        <a:pt x="2604" y="3255"/>
                      </a:cubicBezTo>
                      <a:cubicBezTo>
                        <a:pt x="4558" y="1302"/>
                        <a:pt x="7813" y="0"/>
                        <a:pt x="13022" y="0"/>
                      </a:cubicBezTo>
                      <a:lnTo>
                        <a:pt x="17579" y="0"/>
                      </a:lnTo>
                      <a:cubicBezTo>
                        <a:pt x="22137" y="0"/>
                        <a:pt x="26043" y="1302"/>
                        <a:pt x="27996" y="3255"/>
                      </a:cubicBezTo>
                      <a:cubicBezTo>
                        <a:pt x="29950" y="5209"/>
                        <a:pt x="31252" y="9766"/>
                        <a:pt x="31252" y="14975"/>
                      </a:cubicBezTo>
                      <a:lnTo>
                        <a:pt x="31252" y="22788"/>
                      </a:lnTo>
                      <a:cubicBezTo>
                        <a:pt x="31252" y="28647"/>
                        <a:pt x="29950" y="32554"/>
                        <a:pt x="27996" y="34507"/>
                      </a:cubicBezTo>
                      <a:cubicBezTo>
                        <a:pt x="26043" y="36460"/>
                        <a:pt x="22788" y="37762"/>
                        <a:pt x="17579" y="37762"/>
                      </a:cubicBezTo>
                      <a:lnTo>
                        <a:pt x="13022" y="37762"/>
                      </a:lnTo>
                      <a:cubicBezTo>
                        <a:pt x="8464" y="37762"/>
                        <a:pt x="4558" y="36460"/>
                        <a:pt x="2604" y="34507"/>
                      </a:cubicBezTo>
                      <a:cubicBezTo>
                        <a:pt x="651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lose/>
                      <a:moveTo>
                        <a:pt x="9115" y="16277"/>
                      </a:moveTo>
                      <a:lnTo>
                        <a:pt x="9115" y="22788"/>
                      </a:lnTo>
                      <a:cubicBezTo>
                        <a:pt x="9115" y="26043"/>
                        <a:pt x="9766" y="27996"/>
                        <a:pt x="10417" y="28647"/>
                      </a:cubicBezTo>
                      <a:cubicBezTo>
                        <a:pt x="11068" y="29299"/>
                        <a:pt x="12370" y="29950"/>
                        <a:pt x="14324" y="29950"/>
                      </a:cubicBezTo>
                      <a:lnTo>
                        <a:pt x="16277" y="29950"/>
                      </a:lnTo>
                      <a:cubicBezTo>
                        <a:pt x="18230" y="29950"/>
                        <a:pt x="19532" y="29299"/>
                        <a:pt x="20183" y="28647"/>
                      </a:cubicBezTo>
                      <a:cubicBezTo>
                        <a:pt x="20834" y="27996"/>
                        <a:pt x="21486" y="26043"/>
                        <a:pt x="21486" y="22788"/>
                      </a:cubicBezTo>
                      <a:lnTo>
                        <a:pt x="21486" y="16277"/>
                      </a:lnTo>
                      <a:cubicBezTo>
                        <a:pt x="21486" y="13022"/>
                        <a:pt x="20834" y="11068"/>
                        <a:pt x="20183" y="10417"/>
                      </a:cubicBezTo>
                      <a:cubicBezTo>
                        <a:pt x="19532" y="9766"/>
                        <a:pt x="18230" y="9115"/>
                        <a:pt x="16277" y="9115"/>
                      </a:cubicBezTo>
                      <a:lnTo>
                        <a:pt x="14324" y="9115"/>
                      </a:lnTo>
                      <a:cubicBezTo>
                        <a:pt x="12370" y="9115"/>
                        <a:pt x="11068" y="9766"/>
                        <a:pt x="10417" y="10417"/>
                      </a:cubicBezTo>
                      <a:cubicBezTo>
                        <a:pt x="9766" y="11068"/>
                        <a:pt x="9115" y="13022"/>
                        <a:pt x="9115" y="16277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" name="Полилиния: фигура 293">
                  <a:extLst>
                    <a:ext uri="{FF2B5EF4-FFF2-40B4-BE49-F238E27FC236}">
                      <a16:creationId xmlns:a16="http://schemas.microsoft.com/office/drawing/2014/main" id="{5A481377-678E-B8D4-2382-D7E070D92CDA}"/>
                    </a:ext>
                  </a:extLst>
                </p:cNvPr>
                <p:cNvSpPr/>
                <p:nvPr/>
              </p:nvSpPr>
              <p:spPr>
                <a:xfrm>
                  <a:off x="13420497" y="9150531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" name="Полилиния: фигура 294">
                  <a:extLst>
                    <a:ext uri="{FF2B5EF4-FFF2-40B4-BE49-F238E27FC236}">
                      <a16:creationId xmlns:a16="http://schemas.microsoft.com/office/drawing/2014/main" id="{945D0AFB-D616-F8FB-5F7B-1302CFF629A4}"/>
                    </a:ext>
                  </a:extLst>
                </p:cNvPr>
                <p:cNvSpPr/>
                <p:nvPr/>
              </p:nvSpPr>
              <p:spPr>
                <a:xfrm>
                  <a:off x="13452400" y="9150531"/>
                  <a:ext cx="31902" cy="39064"/>
                </a:xfrm>
                <a:custGeom>
                  <a:avLst/>
                  <a:gdLst>
                    <a:gd name="connsiteX0" fmla="*/ 31903 w 31902"/>
                    <a:gd name="connsiteY0" fmla="*/ 12370 h 39064"/>
                    <a:gd name="connsiteX1" fmla="*/ 22788 w 31902"/>
                    <a:gd name="connsiteY1" fmla="*/ 12370 h 39064"/>
                    <a:gd name="connsiteX2" fmla="*/ 21486 w 31902"/>
                    <a:gd name="connsiteY2" fmla="*/ 9766 h 39064"/>
                    <a:gd name="connsiteX3" fmla="*/ 17579 w 31902"/>
                    <a:gd name="connsiteY3" fmla="*/ 9115 h 39064"/>
                    <a:gd name="connsiteX4" fmla="*/ 14975 w 31902"/>
                    <a:gd name="connsiteY4" fmla="*/ 9115 h 39064"/>
                    <a:gd name="connsiteX5" fmla="*/ 11068 w 31902"/>
                    <a:gd name="connsiteY5" fmla="*/ 10417 h 39064"/>
                    <a:gd name="connsiteX6" fmla="*/ 9766 w 31902"/>
                    <a:gd name="connsiteY6" fmla="*/ 16277 h 39064"/>
                    <a:gd name="connsiteX7" fmla="*/ 9766 w 31902"/>
                    <a:gd name="connsiteY7" fmla="*/ 22788 h 39064"/>
                    <a:gd name="connsiteX8" fmla="*/ 11068 w 31902"/>
                    <a:gd name="connsiteY8" fmla="*/ 28647 h 39064"/>
                    <a:gd name="connsiteX9" fmla="*/ 14975 w 31902"/>
                    <a:gd name="connsiteY9" fmla="*/ 29950 h 39064"/>
                    <a:gd name="connsiteX10" fmla="*/ 17579 w 31902"/>
                    <a:gd name="connsiteY10" fmla="*/ 29950 h 39064"/>
                    <a:gd name="connsiteX11" fmla="*/ 21486 w 31902"/>
                    <a:gd name="connsiteY11" fmla="*/ 29299 h 39064"/>
                    <a:gd name="connsiteX12" fmla="*/ 22788 w 31902"/>
                    <a:gd name="connsiteY12" fmla="*/ 26694 h 39064"/>
                    <a:gd name="connsiteX13" fmla="*/ 22788 w 31902"/>
                    <a:gd name="connsiteY13" fmla="*/ 25392 h 39064"/>
                    <a:gd name="connsiteX14" fmla="*/ 17579 w 31902"/>
                    <a:gd name="connsiteY14" fmla="*/ 25392 h 39064"/>
                    <a:gd name="connsiteX15" fmla="*/ 17579 w 31902"/>
                    <a:gd name="connsiteY15" fmla="*/ 18230 h 39064"/>
                    <a:gd name="connsiteX16" fmla="*/ 31903 w 31902"/>
                    <a:gd name="connsiteY16" fmla="*/ 18230 h 39064"/>
                    <a:gd name="connsiteX17" fmla="*/ 31903 w 31902"/>
                    <a:gd name="connsiteY17" fmla="*/ 24741 h 39064"/>
                    <a:gd name="connsiteX18" fmla="*/ 28647 w 31902"/>
                    <a:gd name="connsiteY18" fmla="*/ 35809 h 39064"/>
                    <a:gd name="connsiteX19" fmla="*/ 18881 w 31902"/>
                    <a:gd name="connsiteY19" fmla="*/ 39065 h 39064"/>
                    <a:gd name="connsiteX20" fmla="*/ 12370 w 31902"/>
                    <a:gd name="connsiteY20" fmla="*/ 39065 h 39064"/>
                    <a:gd name="connsiteX21" fmla="*/ 3255 w 31902"/>
                    <a:gd name="connsiteY21" fmla="*/ 35158 h 39064"/>
                    <a:gd name="connsiteX22" fmla="*/ 0 w 31902"/>
                    <a:gd name="connsiteY22" fmla="*/ 23439 h 39064"/>
                    <a:gd name="connsiteX23" fmla="*/ 0 w 31902"/>
                    <a:gd name="connsiteY23" fmla="*/ 16928 h 39064"/>
                    <a:gd name="connsiteX24" fmla="*/ 3255 w 31902"/>
                    <a:gd name="connsiteY24" fmla="*/ 3906 h 39064"/>
                    <a:gd name="connsiteX25" fmla="*/ 13022 w 31902"/>
                    <a:gd name="connsiteY25" fmla="*/ 0 h 39064"/>
                    <a:gd name="connsiteX26" fmla="*/ 18230 w 31902"/>
                    <a:gd name="connsiteY26" fmla="*/ 0 h 39064"/>
                    <a:gd name="connsiteX27" fmla="*/ 27345 w 31902"/>
                    <a:gd name="connsiteY27" fmla="*/ 3255 h 39064"/>
                    <a:gd name="connsiteX28" fmla="*/ 30601 w 31902"/>
                    <a:gd name="connsiteY28" fmla="*/ 11068 h 39064"/>
                    <a:gd name="connsiteX29" fmla="*/ 30601 w 31902"/>
                    <a:gd name="connsiteY29" fmla="*/ 12370 h 39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1902" h="39064">
                      <a:moveTo>
                        <a:pt x="31903" y="12370"/>
                      </a:moveTo>
                      <a:lnTo>
                        <a:pt x="22788" y="12370"/>
                      </a:lnTo>
                      <a:cubicBezTo>
                        <a:pt x="22788" y="11068"/>
                        <a:pt x="22137" y="10417"/>
                        <a:pt x="21486" y="9766"/>
                      </a:cubicBezTo>
                      <a:cubicBezTo>
                        <a:pt x="20834" y="9115"/>
                        <a:pt x="19532" y="9115"/>
                        <a:pt x="17579" y="9115"/>
                      </a:cubicBezTo>
                      <a:lnTo>
                        <a:pt x="14975" y="9115"/>
                      </a:lnTo>
                      <a:cubicBezTo>
                        <a:pt x="13022" y="9115"/>
                        <a:pt x="11719" y="9766"/>
                        <a:pt x="11068" y="10417"/>
                      </a:cubicBezTo>
                      <a:cubicBezTo>
                        <a:pt x="10417" y="11068"/>
                        <a:pt x="9766" y="13022"/>
                        <a:pt x="9766" y="16277"/>
                      </a:cubicBezTo>
                      <a:lnTo>
                        <a:pt x="9766" y="22788"/>
                      </a:lnTo>
                      <a:cubicBezTo>
                        <a:pt x="9766" y="26043"/>
                        <a:pt x="10417" y="27996"/>
                        <a:pt x="11068" y="28647"/>
                      </a:cubicBezTo>
                      <a:cubicBezTo>
                        <a:pt x="11719" y="29299"/>
                        <a:pt x="13022" y="29950"/>
                        <a:pt x="14975" y="29950"/>
                      </a:cubicBezTo>
                      <a:lnTo>
                        <a:pt x="17579" y="29950"/>
                      </a:lnTo>
                      <a:cubicBezTo>
                        <a:pt x="19532" y="29950"/>
                        <a:pt x="20834" y="29950"/>
                        <a:pt x="21486" y="29299"/>
                      </a:cubicBezTo>
                      <a:cubicBezTo>
                        <a:pt x="22137" y="28647"/>
                        <a:pt x="22788" y="27996"/>
                        <a:pt x="22788" y="26694"/>
                      </a:cubicBezTo>
                      <a:lnTo>
                        <a:pt x="22788" y="25392"/>
                      </a:lnTo>
                      <a:lnTo>
                        <a:pt x="17579" y="25392"/>
                      </a:lnTo>
                      <a:lnTo>
                        <a:pt x="17579" y="18230"/>
                      </a:lnTo>
                      <a:lnTo>
                        <a:pt x="31903" y="18230"/>
                      </a:lnTo>
                      <a:lnTo>
                        <a:pt x="31903" y="24741"/>
                      </a:lnTo>
                      <a:cubicBezTo>
                        <a:pt x="31903" y="29950"/>
                        <a:pt x="30601" y="33856"/>
                        <a:pt x="28647" y="35809"/>
                      </a:cubicBezTo>
                      <a:cubicBezTo>
                        <a:pt x="26694" y="38414"/>
                        <a:pt x="23439" y="39065"/>
                        <a:pt x="18881" y="39065"/>
                      </a:cubicBezTo>
                      <a:lnTo>
                        <a:pt x="12370" y="39065"/>
                      </a:lnTo>
                      <a:cubicBezTo>
                        <a:pt x="8464" y="39065"/>
                        <a:pt x="5860" y="37762"/>
                        <a:pt x="3255" y="35158"/>
                      </a:cubicBezTo>
                      <a:cubicBezTo>
                        <a:pt x="1302" y="32554"/>
                        <a:pt x="0" y="28647"/>
                        <a:pt x="0" y="23439"/>
                      </a:cubicBezTo>
                      <a:lnTo>
                        <a:pt x="0" y="16928"/>
                      </a:lnTo>
                      <a:cubicBezTo>
                        <a:pt x="0" y="11068"/>
                        <a:pt x="1302" y="6511"/>
                        <a:pt x="3255" y="3906"/>
                      </a:cubicBezTo>
                      <a:cubicBezTo>
                        <a:pt x="5209" y="1302"/>
                        <a:pt x="8464" y="0"/>
                        <a:pt x="13022" y="0"/>
                      </a:cubicBezTo>
                      <a:lnTo>
                        <a:pt x="18230" y="0"/>
                      </a:lnTo>
                      <a:cubicBezTo>
                        <a:pt x="22137" y="0"/>
                        <a:pt x="24741" y="1302"/>
                        <a:pt x="27345" y="3255"/>
                      </a:cubicBezTo>
                      <a:cubicBezTo>
                        <a:pt x="29950" y="5209"/>
                        <a:pt x="30601" y="7813"/>
                        <a:pt x="30601" y="11068"/>
                      </a:cubicBezTo>
                      <a:lnTo>
                        <a:pt x="30601" y="1237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" name="Полилиния: фигура 295">
                  <a:extLst>
                    <a:ext uri="{FF2B5EF4-FFF2-40B4-BE49-F238E27FC236}">
                      <a16:creationId xmlns:a16="http://schemas.microsoft.com/office/drawing/2014/main" id="{EFA1C83B-D043-08A1-FB2D-636D64E141E0}"/>
                    </a:ext>
                  </a:extLst>
                </p:cNvPr>
                <p:cNvSpPr/>
                <p:nvPr/>
              </p:nvSpPr>
              <p:spPr>
                <a:xfrm>
                  <a:off x="13486907" y="9150531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022 w 33856"/>
                    <a:gd name="connsiteY9" fmla="*/ 23439 h 37762"/>
                    <a:gd name="connsiteX10" fmla="*/ 20834 w 33856"/>
                    <a:gd name="connsiteY10" fmla="*/ 23439 h 37762"/>
                    <a:gd name="connsiteX11" fmla="*/ 17579 w 33856"/>
                    <a:gd name="connsiteY11" fmla="*/ 7813 h 37762"/>
                    <a:gd name="connsiteX12" fmla="*/ 16928 w 33856"/>
                    <a:gd name="connsiteY12" fmla="*/ 7813 h 37762"/>
                    <a:gd name="connsiteX13" fmla="*/ 13022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7" name="Полилиния: фигура 296">
                  <a:extLst>
                    <a:ext uri="{FF2B5EF4-FFF2-40B4-BE49-F238E27FC236}">
                      <a16:creationId xmlns:a16="http://schemas.microsoft.com/office/drawing/2014/main" id="{37CE9B6B-31AF-E3E1-3BE0-D293A83CB757}"/>
                    </a:ext>
                  </a:extLst>
                </p:cNvPr>
                <p:cNvSpPr/>
                <p:nvPr/>
              </p:nvSpPr>
              <p:spPr>
                <a:xfrm>
                  <a:off x="13524670" y="9150531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" name="Полилиния: фигура 297">
                  <a:extLst>
                    <a:ext uri="{FF2B5EF4-FFF2-40B4-BE49-F238E27FC236}">
                      <a16:creationId xmlns:a16="http://schemas.microsoft.com/office/drawing/2014/main" id="{A437B932-6B71-57CF-D95B-7AE7C21A47FB}"/>
                    </a:ext>
                  </a:extLst>
                </p:cNvPr>
                <p:cNvSpPr/>
                <p:nvPr/>
              </p:nvSpPr>
              <p:spPr>
                <a:xfrm>
                  <a:off x="13565037" y="9150531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" name="Полилиния: фигура 298">
                  <a:extLst>
                    <a:ext uri="{FF2B5EF4-FFF2-40B4-BE49-F238E27FC236}">
                      <a16:creationId xmlns:a16="http://schemas.microsoft.com/office/drawing/2014/main" id="{43C51905-99A2-61FD-6967-2A45ECFAC243}"/>
                    </a:ext>
                  </a:extLst>
                </p:cNvPr>
                <p:cNvSpPr/>
                <p:nvPr/>
              </p:nvSpPr>
              <p:spPr>
                <a:xfrm>
                  <a:off x="13579360" y="9151182"/>
                  <a:ext cx="29949" cy="37762"/>
                </a:xfrm>
                <a:custGeom>
                  <a:avLst/>
                  <a:gdLst>
                    <a:gd name="connsiteX0" fmla="*/ 29950 w 29949"/>
                    <a:gd name="connsiteY0" fmla="*/ 22788 h 37762"/>
                    <a:gd name="connsiteX1" fmla="*/ 29950 w 29949"/>
                    <a:gd name="connsiteY1" fmla="*/ 24090 h 37762"/>
                    <a:gd name="connsiteX2" fmla="*/ 26694 w 29949"/>
                    <a:gd name="connsiteY2" fmla="*/ 34507 h 37762"/>
                    <a:gd name="connsiteX3" fmla="*/ 16928 w 29949"/>
                    <a:gd name="connsiteY3" fmla="*/ 37763 h 37762"/>
                    <a:gd name="connsiteX4" fmla="*/ 13673 w 29949"/>
                    <a:gd name="connsiteY4" fmla="*/ 37763 h 37762"/>
                    <a:gd name="connsiteX5" fmla="*/ 3255 w 29949"/>
                    <a:gd name="connsiteY5" fmla="*/ 34507 h 37762"/>
                    <a:gd name="connsiteX6" fmla="*/ 0 w 29949"/>
                    <a:gd name="connsiteY6" fmla="*/ 22788 h 37762"/>
                    <a:gd name="connsiteX7" fmla="*/ 0 w 29949"/>
                    <a:gd name="connsiteY7" fmla="*/ 14975 h 37762"/>
                    <a:gd name="connsiteX8" fmla="*/ 3255 w 29949"/>
                    <a:gd name="connsiteY8" fmla="*/ 3255 h 37762"/>
                    <a:gd name="connsiteX9" fmla="*/ 13673 w 29949"/>
                    <a:gd name="connsiteY9" fmla="*/ 0 h 37762"/>
                    <a:gd name="connsiteX10" fmla="*/ 16277 w 29949"/>
                    <a:gd name="connsiteY10" fmla="*/ 0 h 37762"/>
                    <a:gd name="connsiteX11" fmla="*/ 26694 w 29949"/>
                    <a:gd name="connsiteY11" fmla="*/ 3255 h 37762"/>
                    <a:gd name="connsiteX12" fmla="*/ 29298 w 29949"/>
                    <a:gd name="connsiteY12" fmla="*/ 13673 h 37762"/>
                    <a:gd name="connsiteX13" fmla="*/ 29298 w 29949"/>
                    <a:gd name="connsiteY13" fmla="*/ 14324 h 37762"/>
                    <a:gd name="connsiteX14" fmla="*/ 20183 w 29949"/>
                    <a:gd name="connsiteY14" fmla="*/ 14324 h 37762"/>
                    <a:gd name="connsiteX15" fmla="*/ 20183 w 29949"/>
                    <a:gd name="connsiteY15" fmla="*/ 13673 h 37762"/>
                    <a:gd name="connsiteX16" fmla="*/ 18881 w 29949"/>
                    <a:gd name="connsiteY16" fmla="*/ 9766 h 37762"/>
                    <a:gd name="connsiteX17" fmla="*/ 14975 w 29949"/>
                    <a:gd name="connsiteY17" fmla="*/ 8464 h 37762"/>
                    <a:gd name="connsiteX18" fmla="*/ 11068 w 29949"/>
                    <a:gd name="connsiteY18" fmla="*/ 9766 h 37762"/>
                    <a:gd name="connsiteX19" fmla="*/ 11068 w 29949"/>
                    <a:gd name="connsiteY19" fmla="*/ 15626 h 37762"/>
                    <a:gd name="connsiteX20" fmla="*/ 11068 w 29949"/>
                    <a:gd name="connsiteY20" fmla="*/ 22137 h 37762"/>
                    <a:gd name="connsiteX21" fmla="*/ 12370 w 29949"/>
                    <a:gd name="connsiteY21" fmla="*/ 27996 h 37762"/>
                    <a:gd name="connsiteX22" fmla="*/ 16277 w 29949"/>
                    <a:gd name="connsiteY22" fmla="*/ 29299 h 37762"/>
                    <a:gd name="connsiteX23" fmla="*/ 20183 w 29949"/>
                    <a:gd name="connsiteY23" fmla="*/ 27996 h 37762"/>
                    <a:gd name="connsiteX24" fmla="*/ 21486 w 29949"/>
                    <a:gd name="connsiteY24" fmla="*/ 24090 h 37762"/>
                    <a:gd name="connsiteX25" fmla="*/ 21486 w 29949"/>
                    <a:gd name="connsiteY25" fmla="*/ 22788 h 37762"/>
                    <a:gd name="connsiteX26" fmla="*/ 29950 w 29949"/>
                    <a:gd name="connsiteY26" fmla="*/ 22788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9949" h="37762">
                      <a:moveTo>
                        <a:pt x="29950" y="22788"/>
                      </a:moveTo>
                      <a:lnTo>
                        <a:pt x="29950" y="24090"/>
                      </a:lnTo>
                      <a:cubicBezTo>
                        <a:pt x="29950" y="29299"/>
                        <a:pt x="28647" y="32554"/>
                        <a:pt x="26694" y="34507"/>
                      </a:cubicBezTo>
                      <a:cubicBezTo>
                        <a:pt x="24741" y="36460"/>
                        <a:pt x="21486" y="37763"/>
                        <a:pt x="16928" y="37763"/>
                      </a:cubicBezTo>
                      <a:lnTo>
                        <a:pt x="13673" y="37763"/>
                      </a:lnTo>
                      <a:cubicBezTo>
                        <a:pt x="9115" y="37763"/>
                        <a:pt x="5209" y="36460"/>
                        <a:pt x="3255" y="34507"/>
                      </a:cubicBezTo>
                      <a:cubicBezTo>
                        <a:pt x="1302" y="32554"/>
                        <a:pt x="0" y="27996"/>
                        <a:pt x="0" y="22788"/>
                      </a:cubicBezTo>
                      <a:lnTo>
                        <a:pt x="0" y="14975"/>
                      </a:lnTo>
                      <a:cubicBezTo>
                        <a:pt x="0" y="9115"/>
                        <a:pt x="1302" y="5209"/>
                        <a:pt x="3255" y="3255"/>
                      </a:cubicBezTo>
                      <a:cubicBezTo>
                        <a:pt x="5209" y="1302"/>
                        <a:pt x="8464" y="0"/>
                        <a:pt x="13673" y="0"/>
                      </a:cubicBezTo>
                      <a:lnTo>
                        <a:pt x="16277" y="0"/>
                      </a:lnTo>
                      <a:cubicBezTo>
                        <a:pt x="20834" y="0"/>
                        <a:pt x="24741" y="1302"/>
                        <a:pt x="26694" y="3255"/>
                      </a:cubicBezTo>
                      <a:cubicBezTo>
                        <a:pt x="28647" y="5209"/>
                        <a:pt x="29298" y="8464"/>
                        <a:pt x="29298" y="13673"/>
                      </a:cubicBezTo>
                      <a:lnTo>
                        <a:pt x="29298" y="14324"/>
                      </a:lnTo>
                      <a:lnTo>
                        <a:pt x="20183" y="14324"/>
                      </a:lnTo>
                      <a:lnTo>
                        <a:pt x="20183" y="13673"/>
                      </a:lnTo>
                      <a:cubicBezTo>
                        <a:pt x="20183" y="11719"/>
                        <a:pt x="19532" y="10417"/>
                        <a:pt x="18881" y="9766"/>
                      </a:cubicBezTo>
                      <a:cubicBezTo>
                        <a:pt x="18230" y="9115"/>
                        <a:pt x="16928" y="8464"/>
                        <a:pt x="14975" y="8464"/>
                      </a:cubicBezTo>
                      <a:cubicBezTo>
                        <a:pt x="13022" y="8464"/>
                        <a:pt x="11719" y="9115"/>
                        <a:pt x="11068" y="9766"/>
                      </a:cubicBezTo>
                      <a:cubicBezTo>
                        <a:pt x="11068" y="10417"/>
                        <a:pt x="11068" y="12370"/>
                        <a:pt x="11068" y="15626"/>
                      </a:cubicBezTo>
                      <a:lnTo>
                        <a:pt x="11068" y="22137"/>
                      </a:lnTo>
                      <a:cubicBezTo>
                        <a:pt x="11068" y="25392"/>
                        <a:pt x="11719" y="27345"/>
                        <a:pt x="12370" y="27996"/>
                      </a:cubicBezTo>
                      <a:cubicBezTo>
                        <a:pt x="13022" y="28647"/>
                        <a:pt x="14324" y="29299"/>
                        <a:pt x="16277" y="29299"/>
                      </a:cubicBezTo>
                      <a:cubicBezTo>
                        <a:pt x="18230" y="29299"/>
                        <a:pt x="19532" y="28647"/>
                        <a:pt x="20183" y="27996"/>
                      </a:cubicBezTo>
                      <a:cubicBezTo>
                        <a:pt x="20834" y="27345"/>
                        <a:pt x="21486" y="26043"/>
                        <a:pt x="21486" y="24090"/>
                      </a:cubicBezTo>
                      <a:lnTo>
                        <a:pt x="21486" y="22788"/>
                      </a:lnTo>
                      <a:lnTo>
                        <a:pt x="29950" y="22788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" name="Полилиния: фигура 299">
                  <a:extLst>
                    <a:ext uri="{FF2B5EF4-FFF2-40B4-BE49-F238E27FC236}">
                      <a16:creationId xmlns:a16="http://schemas.microsoft.com/office/drawing/2014/main" id="{D5F0A98F-D10B-2EEF-D0AB-2053B769FBFE}"/>
                    </a:ext>
                  </a:extLst>
                </p:cNvPr>
                <p:cNvSpPr/>
                <p:nvPr/>
              </p:nvSpPr>
              <p:spPr>
                <a:xfrm>
                  <a:off x="13611914" y="9150531"/>
                  <a:ext cx="33855" cy="37762"/>
                </a:xfrm>
                <a:custGeom>
                  <a:avLst/>
                  <a:gdLst>
                    <a:gd name="connsiteX0" fmla="*/ 0 w 33855"/>
                    <a:gd name="connsiteY0" fmla="*/ 37762 h 37762"/>
                    <a:gd name="connsiteX1" fmla="*/ 9766 w 33855"/>
                    <a:gd name="connsiteY1" fmla="*/ 0 h 37762"/>
                    <a:gd name="connsiteX2" fmla="*/ 24090 w 33855"/>
                    <a:gd name="connsiteY2" fmla="*/ 0 h 37762"/>
                    <a:gd name="connsiteX3" fmla="*/ 33856 w 33855"/>
                    <a:gd name="connsiteY3" fmla="*/ 37762 h 37762"/>
                    <a:gd name="connsiteX4" fmla="*/ 24090 w 33855"/>
                    <a:gd name="connsiteY4" fmla="*/ 37762 h 37762"/>
                    <a:gd name="connsiteX5" fmla="*/ 22788 w 33855"/>
                    <a:gd name="connsiteY5" fmla="*/ 31252 h 37762"/>
                    <a:gd name="connsiteX6" fmla="*/ 11068 w 33855"/>
                    <a:gd name="connsiteY6" fmla="*/ 31252 h 37762"/>
                    <a:gd name="connsiteX7" fmla="*/ 9766 w 33855"/>
                    <a:gd name="connsiteY7" fmla="*/ 37762 h 37762"/>
                    <a:gd name="connsiteX8" fmla="*/ 0 w 33855"/>
                    <a:gd name="connsiteY8" fmla="*/ 37762 h 37762"/>
                    <a:gd name="connsiteX9" fmla="*/ 13022 w 33855"/>
                    <a:gd name="connsiteY9" fmla="*/ 23439 h 37762"/>
                    <a:gd name="connsiteX10" fmla="*/ 20834 w 33855"/>
                    <a:gd name="connsiteY10" fmla="*/ 23439 h 37762"/>
                    <a:gd name="connsiteX11" fmla="*/ 17579 w 33855"/>
                    <a:gd name="connsiteY11" fmla="*/ 7813 h 37762"/>
                    <a:gd name="connsiteX12" fmla="*/ 16928 w 33855"/>
                    <a:gd name="connsiteY12" fmla="*/ 7813 h 37762"/>
                    <a:gd name="connsiteX13" fmla="*/ 13022 w 33855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5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068" y="31252"/>
                      </a:lnTo>
                      <a:lnTo>
                        <a:pt x="9766" y="37762"/>
                      </a:lnTo>
                      <a:lnTo>
                        <a:pt x="0" y="37762"/>
                      </a:lnTo>
                      <a:close/>
                      <a:moveTo>
                        <a:pt x="13022" y="23439"/>
                      </a:moveTo>
                      <a:lnTo>
                        <a:pt x="20834" y="23439"/>
                      </a:lnTo>
                      <a:lnTo>
                        <a:pt x="17579" y="7813"/>
                      </a:lnTo>
                      <a:lnTo>
                        <a:pt x="16928" y="7813"/>
                      </a:lnTo>
                      <a:lnTo>
                        <a:pt x="13022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" name="Полилиния: фигура 300">
                  <a:extLst>
                    <a:ext uri="{FF2B5EF4-FFF2-40B4-BE49-F238E27FC236}">
                      <a16:creationId xmlns:a16="http://schemas.microsoft.com/office/drawing/2014/main" id="{49018CA9-C0DE-4772-1EB2-16EA89F79921}"/>
                    </a:ext>
                  </a:extLst>
                </p:cNvPr>
                <p:cNvSpPr/>
                <p:nvPr/>
              </p:nvSpPr>
              <p:spPr>
                <a:xfrm>
                  <a:off x="13385339" y="9199362"/>
                  <a:ext cx="9115" cy="37762"/>
                </a:xfrm>
                <a:custGeom>
                  <a:avLst/>
                  <a:gdLst>
                    <a:gd name="connsiteX0" fmla="*/ 0 w 9115"/>
                    <a:gd name="connsiteY0" fmla="*/ 37762 h 37762"/>
                    <a:gd name="connsiteX1" fmla="*/ 0 w 9115"/>
                    <a:gd name="connsiteY1" fmla="*/ 0 h 37762"/>
                    <a:gd name="connsiteX2" fmla="*/ 9115 w 9115"/>
                    <a:gd name="connsiteY2" fmla="*/ 0 h 37762"/>
                    <a:gd name="connsiteX3" fmla="*/ 9115 w 9115"/>
                    <a:gd name="connsiteY3" fmla="*/ 37762 h 37762"/>
                    <a:gd name="connsiteX4" fmla="*/ 0 w 9115"/>
                    <a:gd name="connsiteY4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115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9115" y="0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" name="Полилиния: фигура 301">
                  <a:extLst>
                    <a:ext uri="{FF2B5EF4-FFF2-40B4-BE49-F238E27FC236}">
                      <a16:creationId xmlns:a16="http://schemas.microsoft.com/office/drawing/2014/main" id="{172822C9-D4C3-07B0-E560-A5C115ADC0A5}"/>
                    </a:ext>
                  </a:extLst>
                </p:cNvPr>
                <p:cNvSpPr/>
                <p:nvPr/>
              </p:nvSpPr>
              <p:spPr>
                <a:xfrm>
                  <a:off x="13401616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" name="Полилиния: фигура 302">
                  <a:extLst>
                    <a:ext uri="{FF2B5EF4-FFF2-40B4-BE49-F238E27FC236}">
                      <a16:creationId xmlns:a16="http://schemas.microsoft.com/office/drawing/2014/main" id="{76890856-2D9A-9B31-B51B-7FE3E749C83F}"/>
                    </a:ext>
                  </a:extLst>
                </p:cNvPr>
                <p:cNvSpPr/>
                <p:nvPr/>
              </p:nvSpPr>
              <p:spPr>
                <a:xfrm>
                  <a:off x="13439379" y="9199362"/>
                  <a:ext cx="27345" cy="37762"/>
                </a:xfrm>
                <a:custGeom>
                  <a:avLst/>
                  <a:gdLst>
                    <a:gd name="connsiteX0" fmla="*/ 9115 w 27345"/>
                    <a:gd name="connsiteY0" fmla="*/ 37762 h 37762"/>
                    <a:gd name="connsiteX1" fmla="*/ 9115 w 27345"/>
                    <a:gd name="connsiteY1" fmla="*/ 8464 h 37762"/>
                    <a:gd name="connsiteX2" fmla="*/ 0 w 27345"/>
                    <a:gd name="connsiteY2" fmla="*/ 8464 h 37762"/>
                    <a:gd name="connsiteX3" fmla="*/ 0 w 27345"/>
                    <a:gd name="connsiteY3" fmla="*/ 0 h 37762"/>
                    <a:gd name="connsiteX4" fmla="*/ 27345 w 27345"/>
                    <a:gd name="connsiteY4" fmla="*/ 0 h 37762"/>
                    <a:gd name="connsiteX5" fmla="*/ 27345 w 27345"/>
                    <a:gd name="connsiteY5" fmla="*/ 8464 h 37762"/>
                    <a:gd name="connsiteX6" fmla="*/ 18230 w 27345"/>
                    <a:gd name="connsiteY6" fmla="*/ 8464 h 37762"/>
                    <a:gd name="connsiteX7" fmla="*/ 18230 w 27345"/>
                    <a:gd name="connsiteY7" fmla="*/ 37762 h 37762"/>
                    <a:gd name="connsiteX8" fmla="*/ 9115 w 27345"/>
                    <a:gd name="connsiteY8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345" h="37762">
                      <a:moveTo>
                        <a:pt x="9115" y="37762"/>
                      </a:moveTo>
                      <a:lnTo>
                        <a:pt x="9115" y="8464"/>
                      </a:lnTo>
                      <a:lnTo>
                        <a:pt x="0" y="8464"/>
                      </a:lnTo>
                      <a:lnTo>
                        <a:pt x="0" y="0"/>
                      </a:lnTo>
                      <a:lnTo>
                        <a:pt x="27345" y="0"/>
                      </a:lnTo>
                      <a:lnTo>
                        <a:pt x="27345" y="8464"/>
                      </a:lnTo>
                      <a:lnTo>
                        <a:pt x="18230" y="8464"/>
                      </a:lnTo>
                      <a:lnTo>
                        <a:pt x="18230" y="37762"/>
                      </a:lnTo>
                      <a:lnTo>
                        <a:pt x="9115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" name="Полилиния: фигура 303">
                  <a:extLst>
                    <a:ext uri="{FF2B5EF4-FFF2-40B4-BE49-F238E27FC236}">
                      <a16:creationId xmlns:a16="http://schemas.microsoft.com/office/drawing/2014/main" id="{4047A7A7-69CE-187F-1479-3326F994C1C2}"/>
                    </a:ext>
                  </a:extLst>
                </p:cNvPr>
                <p:cNvSpPr/>
                <p:nvPr/>
              </p:nvSpPr>
              <p:spPr>
                <a:xfrm>
                  <a:off x="13471933" y="9199362"/>
                  <a:ext cx="26043" cy="37762"/>
                </a:xfrm>
                <a:custGeom>
                  <a:avLst/>
                  <a:gdLst>
                    <a:gd name="connsiteX0" fmla="*/ 0 w 26043"/>
                    <a:gd name="connsiteY0" fmla="*/ 37762 h 37762"/>
                    <a:gd name="connsiteX1" fmla="*/ 0 w 26043"/>
                    <a:gd name="connsiteY1" fmla="*/ 0 h 37762"/>
                    <a:gd name="connsiteX2" fmla="*/ 26043 w 26043"/>
                    <a:gd name="connsiteY2" fmla="*/ 0 h 37762"/>
                    <a:gd name="connsiteX3" fmla="*/ 26043 w 26043"/>
                    <a:gd name="connsiteY3" fmla="*/ 8464 h 37762"/>
                    <a:gd name="connsiteX4" fmla="*/ 9115 w 26043"/>
                    <a:gd name="connsiteY4" fmla="*/ 8464 h 37762"/>
                    <a:gd name="connsiteX5" fmla="*/ 9115 w 26043"/>
                    <a:gd name="connsiteY5" fmla="*/ 14975 h 37762"/>
                    <a:gd name="connsiteX6" fmla="*/ 25392 w 26043"/>
                    <a:gd name="connsiteY6" fmla="*/ 14975 h 37762"/>
                    <a:gd name="connsiteX7" fmla="*/ 25392 w 26043"/>
                    <a:gd name="connsiteY7" fmla="*/ 22137 h 37762"/>
                    <a:gd name="connsiteX8" fmla="*/ 9115 w 26043"/>
                    <a:gd name="connsiteY8" fmla="*/ 22137 h 37762"/>
                    <a:gd name="connsiteX9" fmla="*/ 9115 w 26043"/>
                    <a:gd name="connsiteY9" fmla="*/ 29299 h 37762"/>
                    <a:gd name="connsiteX10" fmla="*/ 26043 w 26043"/>
                    <a:gd name="connsiteY10" fmla="*/ 29299 h 37762"/>
                    <a:gd name="connsiteX11" fmla="*/ 26043 w 26043"/>
                    <a:gd name="connsiteY11" fmla="*/ 37762 h 37762"/>
                    <a:gd name="connsiteX12" fmla="*/ 0 w 26043"/>
                    <a:gd name="connsiteY12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6043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26043" y="0"/>
                      </a:lnTo>
                      <a:lnTo>
                        <a:pt x="26043" y="8464"/>
                      </a:lnTo>
                      <a:lnTo>
                        <a:pt x="9115" y="8464"/>
                      </a:lnTo>
                      <a:lnTo>
                        <a:pt x="9115" y="14975"/>
                      </a:lnTo>
                      <a:lnTo>
                        <a:pt x="25392" y="14975"/>
                      </a:lnTo>
                      <a:lnTo>
                        <a:pt x="25392" y="22137"/>
                      </a:lnTo>
                      <a:lnTo>
                        <a:pt x="9115" y="22137"/>
                      </a:lnTo>
                      <a:lnTo>
                        <a:pt x="9115" y="29299"/>
                      </a:lnTo>
                      <a:lnTo>
                        <a:pt x="26043" y="29299"/>
                      </a:lnTo>
                      <a:lnTo>
                        <a:pt x="26043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" name="Полилиния: фигура 304">
                  <a:extLst>
                    <a:ext uri="{FF2B5EF4-FFF2-40B4-BE49-F238E27FC236}">
                      <a16:creationId xmlns:a16="http://schemas.microsoft.com/office/drawing/2014/main" id="{987B32EC-E14D-4117-3516-C1440EEA2424}"/>
                    </a:ext>
                  </a:extLst>
                </p:cNvPr>
                <p:cNvSpPr/>
                <p:nvPr/>
              </p:nvSpPr>
              <p:spPr>
                <a:xfrm>
                  <a:off x="13504486" y="9199362"/>
                  <a:ext cx="27996" cy="38413"/>
                </a:xfrm>
                <a:custGeom>
                  <a:avLst/>
                  <a:gdLst>
                    <a:gd name="connsiteX0" fmla="*/ 0 w 27996"/>
                    <a:gd name="connsiteY0" fmla="*/ 37762 h 38413"/>
                    <a:gd name="connsiteX1" fmla="*/ 0 w 27996"/>
                    <a:gd name="connsiteY1" fmla="*/ 0 h 38413"/>
                    <a:gd name="connsiteX2" fmla="*/ 13673 w 27996"/>
                    <a:gd name="connsiteY2" fmla="*/ 0 h 38413"/>
                    <a:gd name="connsiteX3" fmla="*/ 24741 w 27996"/>
                    <a:gd name="connsiteY3" fmla="*/ 2604 h 38413"/>
                    <a:gd name="connsiteX4" fmla="*/ 27996 w 27996"/>
                    <a:gd name="connsiteY4" fmla="*/ 10417 h 38413"/>
                    <a:gd name="connsiteX5" fmla="*/ 27996 w 27996"/>
                    <a:gd name="connsiteY5" fmla="*/ 13673 h 38413"/>
                    <a:gd name="connsiteX6" fmla="*/ 26043 w 27996"/>
                    <a:gd name="connsiteY6" fmla="*/ 19532 h 38413"/>
                    <a:gd name="connsiteX7" fmla="*/ 20834 w 27996"/>
                    <a:gd name="connsiteY7" fmla="*/ 22137 h 38413"/>
                    <a:gd name="connsiteX8" fmla="*/ 26043 w 27996"/>
                    <a:gd name="connsiteY8" fmla="*/ 24741 h 38413"/>
                    <a:gd name="connsiteX9" fmla="*/ 27345 w 27996"/>
                    <a:gd name="connsiteY9" fmla="*/ 29950 h 38413"/>
                    <a:gd name="connsiteX10" fmla="*/ 27345 w 27996"/>
                    <a:gd name="connsiteY10" fmla="*/ 37762 h 38413"/>
                    <a:gd name="connsiteX11" fmla="*/ 18230 w 27996"/>
                    <a:gd name="connsiteY11" fmla="*/ 37762 h 38413"/>
                    <a:gd name="connsiteX12" fmla="*/ 18230 w 27996"/>
                    <a:gd name="connsiteY12" fmla="*/ 31252 h 38413"/>
                    <a:gd name="connsiteX13" fmla="*/ 17579 w 27996"/>
                    <a:gd name="connsiteY13" fmla="*/ 27996 h 38413"/>
                    <a:gd name="connsiteX14" fmla="*/ 14324 w 27996"/>
                    <a:gd name="connsiteY14" fmla="*/ 27345 h 38413"/>
                    <a:gd name="connsiteX15" fmla="*/ 9115 w 27996"/>
                    <a:gd name="connsiteY15" fmla="*/ 27345 h 38413"/>
                    <a:gd name="connsiteX16" fmla="*/ 9115 w 27996"/>
                    <a:gd name="connsiteY16" fmla="*/ 38414 h 38413"/>
                    <a:gd name="connsiteX17" fmla="*/ 0 w 27996"/>
                    <a:gd name="connsiteY17" fmla="*/ 38414 h 38413"/>
                    <a:gd name="connsiteX18" fmla="*/ 9115 w 27996"/>
                    <a:gd name="connsiteY18" fmla="*/ 18230 h 38413"/>
                    <a:gd name="connsiteX19" fmla="*/ 14324 w 27996"/>
                    <a:gd name="connsiteY19" fmla="*/ 18230 h 38413"/>
                    <a:gd name="connsiteX20" fmla="*/ 17579 w 27996"/>
                    <a:gd name="connsiteY20" fmla="*/ 17579 h 38413"/>
                    <a:gd name="connsiteX21" fmla="*/ 18230 w 27996"/>
                    <a:gd name="connsiteY21" fmla="*/ 14324 h 38413"/>
                    <a:gd name="connsiteX22" fmla="*/ 18230 w 27996"/>
                    <a:gd name="connsiteY22" fmla="*/ 13022 h 38413"/>
                    <a:gd name="connsiteX23" fmla="*/ 17579 w 27996"/>
                    <a:gd name="connsiteY23" fmla="*/ 9766 h 38413"/>
                    <a:gd name="connsiteX24" fmla="*/ 14324 w 27996"/>
                    <a:gd name="connsiteY24" fmla="*/ 9115 h 38413"/>
                    <a:gd name="connsiteX25" fmla="*/ 9115 w 27996"/>
                    <a:gd name="connsiteY25" fmla="*/ 9115 h 38413"/>
                    <a:gd name="connsiteX26" fmla="*/ 9115 w 27996"/>
                    <a:gd name="connsiteY26" fmla="*/ 18230 h 38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996" h="38413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cubicBezTo>
                        <a:pt x="18881" y="0"/>
                        <a:pt x="22788" y="651"/>
                        <a:pt x="24741" y="2604"/>
                      </a:cubicBezTo>
                      <a:cubicBezTo>
                        <a:pt x="26694" y="3906"/>
                        <a:pt x="27996" y="6511"/>
                        <a:pt x="27996" y="10417"/>
                      </a:cubicBezTo>
                      <a:lnTo>
                        <a:pt x="27996" y="13673"/>
                      </a:lnTo>
                      <a:cubicBezTo>
                        <a:pt x="27996" y="16277"/>
                        <a:pt x="27345" y="18230"/>
                        <a:pt x="26043" y="19532"/>
                      </a:cubicBezTo>
                      <a:cubicBezTo>
                        <a:pt x="24741" y="20834"/>
                        <a:pt x="23439" y="22137"/>
                        <a:pt x="20834" y="22137"/>
                      </a:cubicBezTo>
                      <a:cubicBezTo>
                        <a:pt x="23439" y="22788"/>
                        <a:pt x="24741" y="23439"/>
                        <a:pt x="26043" y="24741"/>
                      </a:cubicBezTo>
                      <a:cubicBezTo>
                        <a:pt x="27345" y="26043"/>
                        <a:pt x="27345" y="27996"/>
                        <a:pt x="27345" y="29950"/>
                      </a:cubicBezTo>
                      <a:lnTo>
                        <a:pt x="27345" y="37762"/>
                      </a:lnTo>
                      <a:lnTo>
                        <a:pt x="18230" y="37762"/>
                      </a:lnTo>
                      <a:lnTo>
                        <a:pt x="18230" y="31252"/>
                      </a:lnTo>
                      <a:cubicBezTo>
                        <a:pt x="18230" y="29950"/>
                        <a:pt x="18230" y="28647"/>
                        <a:pt x="17579" y="27996"/>
                      </a:cubicBezTo>
                      <a:cubicBezTo>
                        <a:pt x="16928" y="27345"/>
                        <a:pt x="16277" y="27345"/>
                        <a:pt x="14324" y="27345"/>
                      </a:cubicBezTo>
                      <a:lnTo>
                        <a:pt x="9115" y="27345"/>
                      </a:lnTo>
                      <a:lnTo>
                        <a:pt x="9115" y="38414"/>
                      </a:lnTo>
                      <a:lnTo>
                        <a:pt x="0" y="38414"/>
                      </a:lnTo>
                      <a:close/>
                      <a:moveTo>
                        <a:pt x="9115" y="18230"/>
                      </a:moveTo>
                      <a:lnTo>
                        <a:pt x="14324" y="18230"/>
                      </a:lnTo>
                      <a:cubicBezTo>
                        <a:pt x="15626" y="18230"/>
                        <a:pt x="16928" y="18230"/>
                        <a:pt x="17579" y="17579"/>
                      </a:cubicBezTo>
                      <a:cubicBezTo>
                        <a:pt x="18230" y="16928"/>
                        <a:pt x="18230" y="15626"/>
                        <a:pt x="18230" y="14324"/>
                      </a:cubicBezTo>
                      <a:lnTo>
                        <a:pt x="18230" y="13022"/>
                      </a:lnTo>
                      <a:cubicBezTo>
                        <a:pt x="18230" y="11719"/>
                        <a:pt x="18230" y="10417"/>
                        <a:pt x="17579" y="9766"/>
                      </a:cubicBezTo>
                      <a:cubicBezTo>
                        <a:pt x="16928" y="9115"/>
                        <a:pt x="16277" y="9115"/>
                        <a:pt x="14324" y="9115"/>
                      </a:cubicBezTo>
                      <a:lnTo>
                        <a:pt x="9115" y="9115"/>
                      </a:lnTo>
                      <a:lnTo>
                        <a:pt x="9115" y="1823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" name="Полилиния: фигура 305">
                  <a:extLst>
                    <a:ext uri="{FF2B5EF4-FFF2-40B4-BE49-F238E27FC236}">
                      <a16:creationId xmlns:a16="http://schemas.microsoft.com/office/drawing/2014/main" id="{984DCF88-7265-DB6E-20B9-42AE78BE5ADE}"/>
                    </a:ext>
                  </a:extLst>
                </p:cNvPr>
                <p:cNvSpPr/>
                <p:nvPr/>
              </p:nvSpPr>
              <p:spPr>
                <a:xfrm>
                  <a:off x="13538342" y="9199362"/>
                  <a:ext cx="33204" cy="37762"/>
                </a:xfrm>
                <a:custGeom>
                  <a:avLst/>
                  <a:gdLst>
                    <a:gd name="connsiteX0" fmla="*/ 0 w 33204"/>
                    <a:gd name="connsiteY0" fmla="*/ 37762 h 37762"/>
                    <a:gd name="connsiteX1" fmla="*/ 0 w 33204"/>
                    <a:gd name="connsiteY1" fmla="*/ 0 h 37762"/>
                    <a:gd name="connsiteX2" fmla="*/ 13673 w 33204"/>
                    <a:gd name="connsiteY2" fmla="*/ 0 h 37762"/>
                    <a:gd name="connsiteX3" fmla="*/ 24090 w 33204"/>
                    <a:gd name="connsiteY3" fmla="*/ 27996 h 37762"/>
                    <a:gd name="connsiteX4" fmla="*/ 24090 w 33204"/>
                    <a:gd name="connsiteY4" fmla="*/ 0 h 37762"/>
                    <a:gd name="connsiteX5" fmla="*/ 33205 w 33204"/>
                    <a:gd name="connsiteY5" fmla="*/ 0 h 37762"/>
                    <a:gd name="connsiteX6" fmla="*/ 33205 w 33204"/>
                    <a:gd name="connsiteY6" fmla="*/ 37762 h 37762"/>
                    <a:gd name="connsiteX7" fmla="*/ 19532 w 33204"/>
                    <a:gd name="connsiteY7" fmla="*/ 37762 h 37762"/>
                    <a:gd name="connsiteX8" fmla="*/ 9115 w 33204"/>
                    <a:gd name="connsiteY8" fmla="*/ 9766 h 37762"/>
                    <a:gd name="connsiteX9" fmla="*/ 9115 w 33204"/>
                    <a:gd name="connsiteY9" fmla="*/ 37762 h 37762"/>
                    <a:gd name="connsiteX10" fmla="*/ 0 w 33204"/>
                    <a:gd name="connsiteY10" fmla="*/ 37762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204" h="37762">
                      <a:moveTo>
                        <a:pt x="0" y="37762"/>
                      </a:moveTo>
                      <a:lnTo>
                        <a:pt x="0" y="0"/>
                      </a:lnTo>
                      <a:lnTo>
                        <a:pt x="13673" y="0"/>
                      </a:lnTo>
                      <a:lnTo>
                        <a:pt x="24090" y="27996"/>
                      </a:lnTo>
                      <a:lnTo>
                        <a:pt x="24090" y="0"/>
                      </a:lnTo>
                      <a:lnTo>
                        <a:pt x="33205" y="0"/>
                      </a:lnTo>
                      <a:lnTo>
                        <a:pt x="33205" y="37762"/>
                      </a:lnTo>
                      <a:lnTo>
                        <a:pt x="19532" y="37762"/>
                      </a:lnTo>
                      <a:lnTo>
                        <a:pt x="9115" y="9766"/>
                      </a:lnTo>
                      <a:lnTo>
                        <a:pt x="9115" y="37762"/>
                      </a:lnTo>
                      <a:lnTo>
                        <a:pt x="0" y="37762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" name="Полилиния: фигура 306">
                  <a:extLst>
                    <a:ext uri="{FF2B5EF4-FFF2-40B4-BE49-F238E27FC236}">
                      <a16:creationId xmlns:a16="http://schemas.microsoft.com/office/drawing/2014/main" id="{0F273D88-41BB-3756-72CA-1CD08EF0A4F0}"/>
                    </a:ext>
                  </a:extLst>
                </p:cNvPr>
                <p:cNvSpPr/>
                <p:nvPr/>
              </p:nvSpPr>
              <p:spPr>
                <a:xfrm>
                  <a:off x="13575454" y="9199362"/>
                  <a:ext cx="33856" cy="37762"/>
                </a:xfrm>
                <a:custGeom>
                  <a:avLst/>
                  <a:gdLst>
                    <a:gd name="connsiteX0" fmla="*/ 0 w 33856"/>
                    <a:gd name="connsiteY0" fmla="*/ 37762 h 37762"/>
                    <a:gd name="connsiteX1" fmla="*/ 9766 w 33856"/>
                    <a:gd name="connsiteY1" fmla="*/ 0 h 37762"/>
                    <a:gd name="connsiteX2" fmla="*/ 24090 w 33856"/>
                    <a:gd name="connsiteY2" fmla="*/ 0 h 37762"/>
                    <a:gd name="connsiteX3" fmla="*/ 33856 w 33856"/>
                    <a:gd name="connsiteY3" fmla="*/ 37762 h 37762"/>
                    <a:gd name="connsiteX4" fmla="*/ 24090 w 33856"/>
                    <a:gd name="connsiteY4" fmla="*/ 37762 h 37762"/>
                    <a:gd name="connsiteX5" fmla="*/ 22788 w 33856"/>
                    <a:gd name="connsiteY5" fmla="*/ 31252 h 37762"/>
                    <a:gd name="connsiteX6" fmla="*/ 11719 w 33856"/>
                    <a:gd name="connsiteY6" fmla="*/ 31252 h 37762"/>
                    <a:gd name="connsiteX7" fmla="*/ 10417 w 33856"/>
                    <a:gd name="connsiteY7" fmla="*/ 37762 h 37762"/>
                    <a:gd name="connsiteX8" fmla="*/ 0 w 33856"/>
                    <a:gd name="connsiteY8" fmla="*/ 37762 h 37762"/>
                    <a:gd name="connsiteX9" fmla="*/ 13673 w 33856"/>
                    <a:gd name="connsiteY9" fmla="*/ 23439 h 37762"/>
                    <a:gd name="connsiteX10" fmla="*/ 21486 w 33856"/>
                    <a:gd name="connsiteY10" fmla="*/ 23439 h 37762"/>
                    <a:gd name="connsiteX11" fmla="*/ 18230 w 33856"/>
                    <a:gd name="connsiteY11" fmla="*/ 7813 h 37762"/>
                    <a:gd name="connsiteX12" fmla="*/ 17579 w 33856"/>
                    <a:gd name="connsiteY12" fmla="*/ 7813 h 37762"/>
                    <a:gd name="connsiteX13" fmla="*/ 13673 w 33856"/>
                    <a:gd name="connsiteY13" fmla="*/ 23439 h 37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856" h="37762">
                      <a:moveTo>
                        <a:pt x="0" y="37762"/>
                      </a:moveTo>
                      <a:lnTo>
                        <a:pt x="9766" y="0"/>
                      </a:lnTo>
                      <a:lnTo>
                        <a:pt x="24090" y="0"/>
                      </a:lnTo>
                      <a:lnTo>
                        <a:pt x="33856" y="37762"/>
                      </a:lnTo>
                      <a:lnTo>
                        <a:pt x="24090" y="37762"/>
                      </a:lnTo>
                      <a:lnTo>
                        <a:pt x="22788" y="31252"/>
                      </a:lnTo>
                      <a:lnTo>
                        <a:pt x="11719" y="31252"/>
                      </a:lnTo>
                      <a:lnTo>
                        <a:pt x="10417" y="37762"/>
                      </a:lnTo>
                      <a:lnTo>
                        <a:pt x="0" y="37762"/>
                      </a:lnTo>
                      <a:close/>
                      <a:moveTo>
                        <a:pt x="13673" y="23439"/>
                      </a:moveTo>
                      <a:lnTo>
                        <a:pt x="21486" y="23439"/>
                      </a:lnTo>
                      <a:lnTo>
                        <a:pt x="18230" y="7813"/>
                      </a:lnTo>
                      <a:lnTo>
                        <a:pt x="17579" y="7813"/>
                      </a:lnTo>
                      <a:lnTo>
                        <a:pt x="13673" y="23439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254" name="Полилиния: фигура 253">
                <a:extLst>
                  <a:ext uri="{FF2B5EF4-FFF2-40B4-BE49-F238E27FC236}">
                    <a16:creationId xmlns:a16="http://schemas.microsoft.com/office/drawing/2014/main" id="{0007E827-194B-3EA7-ED10-F2969029E97A}"/>
                  </a:ext>
                </a:extLst>
              </p:cNvPr>
              <p:cNvSpPr/>
              <p:nvPr/>
            </p:nvSpPr>
            <p:spPr>
              <a:xfrm>
                <a:off x="13271401" y="8799600"/>
                <a:ext cx="151049" cy="331398"/>
              </a:xfrm>
              <a:custGeom>
                <a:avLst/>
                <a:gdLst>
                  <a:gd name="connsiteX0" fmla="*/ 144539 w 151049"/>
                  <a:gd name="connsiteY0" fmla="*/ 208996 h 331398"/>
                  <a:gd name="connsiteX1" fmla="*/ 134773 w 151049"/>
                  <a:gd name="connsiteY1" fmla="*/ 209647 h 331398"/>
                  <a:gd name="connsiteX2" fmla="*/ 134773 w 151049"/>
                  <a:gd name="connsiteY2" fmla="*/ 187510 h 331398"/>
                  <a:gd name="connsiteX3" fmla="*/ 132820 w 151049"/>
                  <a:gd name="connsiteY3" fmla="*/ 186859 h 331398"/>
                  <a:gd name="connsiteX4" fmla="*/ 132820 w 151049"/>
                  <a:gd name="connsiteY4" fmla="*/ 209647 h 331398"/>
                  <a:gd name="connsiteX5" fmla="*/ 118496 w 151049"/>
                  <a:gd name="connsiteY5" fmla="*/ 210298 h 331398"/>
                  <a:gd name="connsiteX6" fmla="*/ 118496 w 151049"/>
                  <a:gd name="connsiteY6" fmla="*/ 181651 h 331398"/>
                  <a:gd name="connsiteX7" fmla="*/ 116543 w 151049"/>
                  <a:gd name="connsiteY7" fmla="*/ 181000 h 331398"/>
                  <a:gd name="connsiteX8" fmla="*/ 116543 w 151049"/>
                  <a:gd name="connsiteY8" fmla="*/ 210298 h 331398"/>
                  <a:gd name="connsiteX9" fmla="*/ 116543 w 151049"/>
                  <a:gd name="connsiteY9" fmla="*/ 210298 h 331398"/>
                  <a:gd name="connsiteX10" fmla="*/ 116543 w 151049"/>
                  <a:gd name="connsiteY10" fmla="*/ 210298 h 331398"/>
                  <a:gd name="connsiteX11" fmla="*/ 98964 w 151049"/>
                  <a:gd name="connsiteY11" fmla="*/ 211600 h 331398"/>
                  <a:gd name="connsiteX12" fmla="*/ 98964 w 151049"/>
                  <a:gd name="connsiteY12" fmla="*/ 178395 h 331398"/>
                  <a:gd name="connsiteX13" fmla="*/ 112636 w 151049"/>
                  <a:gd name="connsiteY13" fmla="*/ 179697 h 331398"/>
                  <a:gd name="connsiteX14" fmla="*/ 118496 w 151049"/>
                  <a:gd name="connsiteY14" fmla="*/ 175791 h 331398"/>
                  <a:gd name="connsiteX15" fmla="*/ 118496 w 151049"/>
                  <a:gd name="connsiteY15" fmla="*/ 147144 h 331398"/>
                  <a:gd name="connsiteX16" fmla="*/ 132820 w 151049"/>
                  <a:gd name="connsiteY16" fmla="*/ 151050 h 331398"/>
                  <a:gd name="connsiteX17" fmla="*/ 132820 w 151049"/>
                  <a:gd name="connsiteY17" fmla="*/ 164723 h 331398"/>
                  <a:gd name="connsiteX18" fmla="*/ 134773 w 151049"/>
                  <a:gd name="connsiteY18" fmla="*/ 163421 h 331398"/>
                  <a:gd name="connsiteX19" fmla="*/ 134773 w 151049"/>
                  <a:gd name="connsiteY19" fmla="*/ 152352 h 331398"/>
                  <a:gd name="connsiteX20" fmla="*/ 144539 w 151049"/>
                  <a:gd name="connsiteY20" fmla="*/ 154957 h 331398"/>
                  <a:gd name="connsiteX21" fmla="*/ 144539 w 151049"/>
                  <a:gd name="connsiteY21" fmla="*/ 156259 h 331398"/>
                  <a:gd name="connsiteX22" fmla="*/ 150399 w 151049"/>
                  <a:gd name="connsiteY22" fmla="*/ 151701 h 331398"/>
                  <a:gd name="connsiteX23" fmla="*/ 150399 w 151049"/>
                  <a:gd name="connsiteY23" fmla="*/ 98964 h 331398"/>
                  <a:gd name="connsiteX24" fmla="*/ 150399 w 151049"/>
                  <a:gd name="connsiteY24" fmla="*/ 97011 h 331398"/>
                  <a:gd name="connsiteX25" fmla="*/ 651 w 151049"/>
                  <a:gd name="connsiteY25" fmla="*/ 0 h 331398"/>
                  <a:gd name="connsiteX26" fmla="*/ 0 w 151049"/>
                  <a:gd name="connsiteY26" fmla="*/ 326841 h 331398"/>
                  <a:gd name="connsiteX27" fmla="*/ 0 w 151049"/>
                  <a:gd name="connsiteY27" fmla="*/ 331399 h 331398"/>
                  <a:gd name="connsiteX28" fmla="*/ 149097 w 151049"/>
                  <a:gd name="connsiteY28" fmla="*/ 269546 h 331398"/>
                  <a:gd name="connsiteX29" fmla="*/ 151050 w 151049"/>
                  <a:gd name="connsiteY29" fmla="*/ 268895 h 331398"/>
                  <a:gd name="connsiteX30" fmla="*/ 151050 w 151049"/>
                  <a:gd name="connsiteY30" fmla="*/ 193370 h 331398"/>
                  <a:gd name="connsiteX31" fmla="*/ 145190 w 151049"/>
                  <a:gd name="connsiteY31" fmla="*/ 191417 h 331398"/>
                  <a:gd name="connsiteX32" fmla="*/ 144539 w 151049"/>
                  <a:gd name="connsiteY32" fmla="*/ 208996 h 331398"/>
                  <a:gd name="connsiteX33" fmla="*/ 144539 w 151049"/>
                  <a:gd name="connsiteY33" fmla="*/ 152352 h 331398"/>
                  <a:gd name="connsiteX34" fmla="*/ 134773 w 151049"/>
                  <a:gd name="connsiteY34" fmla="*/ 149748 h 331398"/>
                  <a:gd name="connsiteX35" fmla="*/ 134773 w 151049"/>
                  <a:gd name="connsiteY35" fmla="*/ 149748 h 331398"/>
                  <a:gd name="connsiteX36" fmla="*/ 134773 w 151049"/>
                  <a:gd name="connsiteY36" fmla="*/ 149748 h 331398"/>
                  <a:gd name="connsiteX37" fmla="*/ 134773 w 151049"/>
                  <a:gd name="connsiteY37" fmla="*/ 121752 h 331398"/>
                  <a:gd name="connsiteX38" fmla="*/ 144539 w 151049"/>
                  <a:gd name="connsiteY38" fmla="*/ 126309 h 331398"/>
                  <a:gd name="connsiteX39" fmla="*/ 144539 w 151049"/>
                  <a:gd name="connsiteY39" fmla="*/ 152352 h 331398"/>
                  <a:gd name="connsiteX40" fmla="*/ 144539 w 151049"/>
                  <a:gd name="connsiteY40" fmla="*/ 100266 h 331398"/>
                  <a:gd name="connsiteX41" fmla="*/ 144539 w 151049"/>
                  <a:gd name="connsiteY41" fmla="*/ 124356 h 331398"/>
                  <a:gd name="connsiteX42" fmla="*/ 134773 w 151049"/>
                  <a:gd name="connsiteY42" fmla="*/ 119798 h 331398"/>
                  <a:gd name="connsiteX43" fmla="*/ 134773 w 151049"/>
                  <a:gd name="connsiteY43" fmla="*/ 119798 h 331398"/>
                  <a:gd name="connsiteX44" fmla="*/ 134773 w 151049"/>
                  <a:gd name="connsiteY44" fmla="*/ 119798 h 331398"/>
                  <a:gd name="connsiteX45" fmla="*/ 134773 w 151049"/>
                  <a:gd name="connsiteY45" fmla="*/ 94406 h 331398"/>
                  <a:gd name="connsiteX46" fmla="*/ 144539 w 151049"/>
                  <a:gd name="connsiteY46" fmla="*/ 100266 h 331398"/>
                  <a:gd name="connsiteX47" fmla="*/ 118496 w 151049"/>
                  <a:gd name="connsiteY47" fmla="*/ 83338 h 331398"/>
                  <a:gd name="connsiteX48" fmla="*/ 132820 w 151049"/>
                  <a:gd name="connsiteY48" fmla="*/ 92453 h 331398"/>
                  <a:gd name="connsiteX49" fmla="*/ 132820 w 151049"/>
                  <a:gd name="connsiteY49" fmla="*/ 118496 h 331398"/>
                  <a:gd name="connsiteX50" fmla="*/ 118496 w 151049"/>
                  <a:gd name="connsiteY50" fmla="*/ 111985 h 331398"/>
                  <a:gd name="connsiteX51" fmla="*/ 118496 w 151049"/>
                  <a:gd name="connsiteY51" fmla="*/ 111985 h 331398"/>
                  <a:gd name="connsiteX52" fmla="*/ 118496 w 151049"/>
                  <a:gd name="connsiteY52" fmla="*/ 111985 h 331398"/>
                  <a:gd name="connsiteX53" fmla="*/ 118496 w 151049"/>
                  <a:gd name="connsiteY53" fmla="*/ 83338 h 331398"/>
                  <a:gd name="connsiteX54" fmla="*/ 118496 w 151049"/>
                  <a:gd name="connsiteY54" fmla="*/ 113939 h 331398"/>
                  <a:gd name="connsiteX55" fmla="*/ 132820 w 151049"/>
                  <a:gd name="connsiteY55" fmla="*/ 120449 h 331398"/>
                  <a:gd name="connsiteX56" fmla="*/ 132820 w 151049"/>
                  <a:gd name="connsiteY56" fmla="*/ 120449 h 331398"/>
                  <a:gd name="connsiteX57" fmla="*/ 132820 w 151049"/>
                  <a:gd name="connsiteY57" fmla="*/ 120449 h 331398"/>
                  <a:gd name="connsiteX58" fmla="*/ 132820 w 151049"/>
                  <a:gd name="connsiteY58" fmla="*/ 149097 h 331398"/>
                  <a:gd name="connsiteX59" fmla="*/ 118496 w 151049"/>
                  <a:gd name="connsiteY59" fmla="*/ 145190 h 331398"/>
                  <a:gd name="connsiteX60" fmla="*/ 118496 w 151049"/>
                  <a:gd name="connsiteY60" fmla="*/ 113939 h 331398"/>
                  <a:gd name="connsiteX61" fmla="*/ 99615 w 151049"/>
                  <a:gd name="connsiteY61" fmla="*/ 70968 h 331398"/>
                  <a:gd name="connsiteX62" fmla="*/ 117194 w 151049"/>
                  <a:gd name="connsiteY62" fmla="*/ 82036 h 331398"/>
                  <a:gd name="connsiteX63" fmla="*/ 117194 w 151049"/>
                  <a:gd name="connsiteY63" fmla="*/ 110683 h 331398"/>
                  <a:gd name="connsiteX64" fmla="*/ 99615 w 151049"/>
                  <a:gd name="connsiteY64" fmla="*/ 102219 h 331398"/>
                  <a:gd name="connsiteX65" fmla="*/ 99615 w 151049"/>
                  <a:gd name="connsiteY65" fmla="*/ 102219 h 331398"/>
                  <a:gd name="connsiteX66" fmla="*/ 99615 w 151049"/>
                  <a:gd name="connsiteY66" fmla="*/ 102219 h 331398"/>
                  <a:gd name="connsiteX67" fmla="*/ 99615 w 151049"/>
                  <a:gd name="connsiteY67" fmla="*/ 70968 h 331398"/>
                  <a:gd name="connsiteX68" fmla="*/ 98964 w 151049"/>
                  <a:gd name="connsiteY68" fmla="*/ 104824 h 331398"/>
                  <a:gd name="connsiteX69" fmla="*/ 116543 w 151049"/>
                  <a:gd name="connsiteY69" fmla="*/ 113288 h 331398"/>
                  <a:gd name="connsiteX70" fmla="*/ 116543 w 151049"/>
                  <a:gd name="connsiteY70" fmla="*/ 144539 h 331398"/>
                  <a:gd name="connsiteX71" fmla="*/ 98964 w 151049"/>
                  <a:gd name="connsiteY71" fmla="*/ 139331 h 331398"/>
                  <a:gd name="connsiteX72" fmla="*/ 98964 w 151049"/>
                  <a:gd name="connsiteY72" fmla="*/ 104824 h 331398"/>
                  <a:gd name="connsiteX73" fmla="*/ 98964 w 151049"/>
                  <a:gd name="connsiteY73" fmla="*/ 141284 h 331398"/>
                  <a:gd name="connsiteX74" fmla="*/ 116543 w 151049"/>
                  <a:gd name="connsiteY74" fmla="*/ 146493 h 331398"/>
                  <a:gd name="connsiteX75" fmla="*/ 116543 w 151049"/>
                  <a:gd name="connsiteY75" fmla="*/ 176442 h 331398"/>
                  <a:gd name="connsiteX76" fmla="*/ 116543 w 151049"/>
                  <a:gd name="connsiteY76" fmla="*/ 176442 h 331398"/>
                  <a:gd name="connsiteX77" fmla="*/ 116543 w 151049"/>
                  <a:gd name="connsiteY77" fmla="*/ 176442 h 331398"/>
                  <a:gd name="connsiteX78" fmla="*/ 98964 w 151049"/>
                  <a:gd name="connsiteY78" fmla="*/ 174489 h 331398"/>
                  <a:gd name="connsiteX79" fmla="*/ 98964 w 151049"/>
                  <a:gd name="connsiteY79" fmla="*/ 141284 h 331398"/>
                  <a:gd name="connsiteX80" fmla="*/ 41669 w 151049"/>
                  <a:gd name="connsiteY80" fmla="*/ 307309 h 331398"/>
                  <a:gd name="connsiteX81" fmla="*/ 5860 w 151049"/>
                  <a:gd name="connsiteY81" fmla="*/ 322284 h 331398"/>
                  <a:gd name="connsiteX82" fmla="*/ 5860 w 151049"/>
                  <a:gd name="connsiteY82" fmla="*/ 272802 h 331398"/>
                  <a:gd name="connsiteX83" fmla="*/ 41669 w 151049"/>
                  <a:gd name="connsiteY83" fmla="*/ 264338 h 331398"/>
                  <a:gd name="connsiteX84" fmla="*/ 41669 w 151049"/>
                  <a:gd name="connsiteY84" fmla="*/ 307309 h 331398"/>
                  <a:gd name="connsiteX85" fmla="*/ 42320 w 151049"/>
                  <a:gd name="connsiteY85" fmla="*/ 261733 h 331398"/>
                  <a:gd name="connsiteX86" fmla="*/ 6511 w 151049"/>
                  <a:gd name="connsiteY86" fmla="*/ 270197 h 331398"/>
                  <a:gd name="connsiteX87" fmla="*/ 6511 w 151049"/>
                  <a:gd name="connsiteY87" fmla="*/ 218762 h 331398"/>
                  <a:gd name="connsiteX88" fmla="*/ 42320 w 151049"/>
                  <a:gd name="connsiteY88" fmla="*/ 216809 h 331398"/>
                  <a:gd name="connsiteX89" fmla="*/ 42320 w 151049"/>
                  <a:gd name="connsiteY89" fmla="*/ 216809 h 331398"/>
                  <a:gd name="connsiteX90" fmla="*/ 42320 w 151049"/>
                  <a:gd name="connsiteY90" fmla="*/ 216809 h 331398"/>
                  <a:gd name="connsiteX91" fmla="*/ 42320 w 151049"/>
                  <a:gd name="connsiteY91" fmla="*/ 261733 h 331398"/>
                  <a:gd name="connsiteX92" fmla="*/ 42320 w 151049"/>
                  <a:gd name="connsiteY92" fmla="*/ 214856 h 331398"/>
                  <a:gd name="connsiteX93" fmla="*/ 6511 w 151049"/>
                  <a:gd name="connsiteY93" fmla="*/ 216809 h 331398"/>
                  <a:gd name="connsiteX94" fmla="*/ 6511 w 151049"/>
                  <a:gd name="connsiteY94" fmla="*/ 167327 h 331398"/>
                  <a:gd name="connsiteX95" fmla="*/ 42320 w 151049"/>
                  <a:gd name="connsiteY95" fmla="*/ 171234 h 331398"/>
                  <a:gd name="connsiteX96" fmla="*/ 42320 w 151049"/>
                  <a:gd name="connsiteY96" fmla="*/ 214856 h 331398"/>
                  <a:gd name="connsiteX97" fmla="*/ 42320 w 151049"/>
                  <a:gd name="connsiteY97" fmla="*/ 167978 h 331398"/>
                  <a:gd name="connsiteX98" fmla="*/ 6511 w 151049"/>
                  <a:gd name="connsiteY98" fmla="*/ 163421 h 331398"/>
                  <a:gd name="connsiteX99" fmla="*/ 6511 w 151049"/>
                  <a:gd name="connsiteY99" fmla="*/ 114590 h 331398"/>
                  <a:gd name="connsiteX100" fmla="*/ 42320 w 151049"/>
                  <a:gd name="connsiteY100" fmla="*/ 125007 h 331398"/>
                  <a:gd name="connsiteX101" fmla="*/ 42320 w 151049"/>
                  <a:gd name="connsiteY101" fmla="*/ 167978 h 331398"/>
                  <a:gd name="connsiteX102" fmla="*/ 42320 w 151049"/>
                  <a:gd name="connsiteY102" fmla="*/ 122403 h 331398"/>
                  <a:gd name="connsiteX103" fmla="*/ 42320 w 151049"/>
                  <a:gd name="connsiteY103" fmla="*/ 122403 h 331398"/>
                  <a:gd name="connsiteX104" fmla="*/ 6511 w 151049"/>
                  <a:gd name="connsiteY104" fmla="*/ 111985 h 331398"/>
                  <a:gd name="connsiteX105" fmla="*/ 6511 w 151049"/>
                  <a:gd name="connsiteY105" fmla="*/ 61201 h 331398"/>
                  <a:gd name="connsiteX106" fmla="*/ 42320 w 151049"/>
                  <a:gd name="connsiteY106" fmla="*/ 78129 h 331398"/>
                  <a:gd name="connsiteX107" fmla="*/ 42320 w 151049"/>
                  <a:gd name="connsiteY107" fmla="*/ 122403 h 331398"/>
                  <a:gd name="connsiteX108" fmla="*/ 42320 w 151049"/>
                  <a:gd name="connsiteY108" fmla="*/ 75525 h 331398"/>
                  <a:gd name="connsiteX109" fmla="*/ 42320 w 151049"/>
                  <a:gd name="connsiteY109" fmla="*/ 75525 h 331398"/>
                  <a:gd name="connsiteX110" fmla="*/ 42320 w 151049"/>
                  <a:gd name="connsiteY110" fmla="*/ 75525 h 331398"/>
                  <a:gd name="connsiteX111" fmla="*/ 6511 w 151049"/>
                  <a:gd name="connsiteY111" fmla="*/ 58597 h 331398"/>
                  <a:gd name="connsiteX112" fmla="*/ 6511 w 151049"/>
                  <a:gd name="connsiteY112" fmla="*/ 10417 h 331398"/>
                  <a:gd name="connsiteX113" fmla="*/ 42320 w 151049"/>
                  <a:gd name="connsiteY113" fmla="*/ 33856 h 331398"/>
                  <a:gd name="connsiteX114" fmla="*/ 42320 w 151049"/>
                  <a:gd name="connsiteY114" fmla="*/ 75525 h 331398"/>
                  <a:gd name="connsiteX115" fmla="*/ 72921 w 151049"/>
                  <a:gd name="connsiteY115" fmla="*/ 294287 h 331398"/>
                  <a:gd name="connsiteX116" fmla="*/ 44273 w 151049"/>
                  <a:gd name="connsiteY116" fmla="*/ 306007 h 331398"/>
                  <a:gd name="connsiteX117" fmla="*/ 44273 w 151049"/>
                  <a:gd name="connsiteY117" fmla="*/ 263687 h 331398"/>
                  <a:gd name="connsiteX118" fmla="*/ 72921 w 151049"/>
                  <a:gd name="connsiteY118" fmla="*/ 257176 h 331398"/>
                  <a:gd name="connsiteX119" fmla="*/ 72921 w 151049"/>
                  <a:gd name="connsiteY119" fmla="*/ 294287 h 331398"/>
                  <a:gd name="connsiteX120" fmla="*/ 72921 w 151049"/>
                  <a:gd name="connsiteY120" fmla="*/ 254571 h 331398"/>
                  <a:gd name="connsiteX121" fmla="*/ 44273 w 151049"/>
                  <a:gd name="connsiteY121" fmla="*/ 261082 h 331398"/>
                  <a:gd name="connsiteX122" fmla="*/ 44273 w 151049"/>
                  <a:gd name="connsiteY122" fmla="*/ 261082 h 331398"/>
                  <a:gd name="connsiteX123" fmla="*/ 44273 w 151049"/>
                  <a:gd name="connsiteY123" fmla="*/ 216809 h 331398"/>
                  <a:gd name="connsiteX124" fmla="*/ 72921 w 151049"/>
                  <a:gd name="connsiteY124" fmla="*/ 214856 h 331398"/>
                  <a:gd name="connsiteX125" fmla="*/ 72921 w 151049"/>
                  <a:gd name="connsiteY125" fmla="*/ 254571 h 331398"/>
                  <a:gd name="connsiteX126" fmla="*/ 72921 w 151049"/>
                  <a:gd name="connsiteY126" fmla="*/ 212902 h 331398"/>
                  <a:gd name="connsiteX127" fmla="*/ 72921 w 151049"/>
                  <a:gd name="connsiteY127" fmla="*/ 212902 h 331398"/>
                  <a:gd name="connsiteX128" fmla="*/ 72921 w 151049"/>
                  <a:gd name="connsiteY128" fmla="*/ 212902 h 331398"/>
                  <a:gd name="connsiteX129" fmla="*/ 44273 w 151049"/>
                  <a:gd name="connsiteY129" fmla="*/ 214205 h 331398"/>
                  <a:gd name="connsiteX130" fmla="*/ 44273 w 151049"/>
                  <a:gd name="connsiteY130" fmla="*/ 171234 h 331398"/>
                  <a:gd name="connsiteX131" fmla="*/ 44273 w 151049"/>
                  <a:gd name="connsiteY131" fmla="*/ 171234 h 331398"/>
                  <a:gd name="connsiteX132" fmla="*/ 44273 w 151049"/>
                  <a:gd name="connsiteY132" fmla="*/ 171234 h 331398"/>
                  <a:gd name="connsiteX133" fmla="*/ 72921 w 151049"/>
                  <a:gd name="connsiteY133" fmla="*/ 174489 h 331398"/>
                  <a:gd name="connsiteX134" fmla="*/ 72921 w 151049"/>
                  <a:gd name="connsiteY134" fmla="*/ 174489 h 331398"/>
                  <a:gd name="connsiteX135" fmla="*/ 72921 w 151049"/>
                  <a:gd name="connsiteY135" fmla="*/ 212902 h 331398"/>
                  <a:gd name="connsiteX136" fmla="*/ 72921 w 151049"/>
                  <a:gd name="connsiteY136" fmla="*/ 171885 h 331398"/>
                  <a:gd name="connsiteX137" fmla="*/ 44273 w 151049"/>
                  <a:gd name="connsiteY137" fmla="*/ 168629 h 331398"/>
                  <a:gd name="connsiteX138" fmla="*/ 44273 w 151049"/>
                  <a:gd name="connsiteY138" fmla="*/ 126309 h 331398"/>
                  <a:gd name="connsiteX139" fmla="*/ 72921 w 151049"/>
                  <a:gd name="connsiteY139" fmla="*/ 134773 h 331398"/>
                  <a:gd name="connsiteX140" fmla="*/ 72921 w 151049"/>
                  <a:gd name="connsiteY140" fmla="*/ 171885 h 331398"/>
                  <a:gd name="connsiteX141" fmla="*/ 72921 w 151049"/>
                  <a:gd name="connsiteY141" fmla="*/ 131518 h 331398"/>
                  <a:gd name="connsiteX142" fmla="*/ 72921 w 151049"/>
                  <a:gd name="connsiteY142" fmla="*/ 131518 h 331398"/>
                  <a:gd name="connsiteX143" fmla="*/ 72921 w 151049"/>
                  <a:gd name="connsiteY143" fmla="*/ 131518 h 331398"/>
                  <a:gd name="connsiteX144" fmla="*/ 44273 w 151049"/>
                  <a:gd name="connsiteY144" fmla="*/ 123054 h 331398"/>
                  <a:gd name="connsiteX145" fmla="*/ 44273 w 151049"/>
                  <a:gd name="connsiteY145" fmla="*/ 79432 h 331398"/>
                  <a:gd name="connsiteX146" fmla="*/ 72270 w 151049"/>
                  <a:gd name="connsiteY146" fmla="*/ 92453 h 331398"/>
                  <a:gd name="connsiteX147" fmla="*/ 72921 w 151049"/>
                  <a:gd name="connsiteY147" fmla="*/ 131518 h 331398"/>
                  <a:gd name="connsiteX148" fmla="*/ 72921 w 151049"/>
                  <a:gd name="connsiteY148" fmla="*/ 90500 h 331398"/>
                  <a:gd name="connsiteX149" fmla="*/ 44924 w 151049"/>
                  <a:gd name="connsiteY149" fmla="*/ 76827 h 331398"/>
                  <a:gd name="connsiteX150" fmla="*/ 44924 w 151049"/>
                  <a:gd name="connsiteY150" fmla="*/ 35158 h 331398"/>
                  <a:gd name="connsiteX151" fmla="*/ 72921 w 151049"/>
                  <a:gd name="connsiteY151" fmla="*/ 53388 h 331398"/>
                  <a:gd name="connsiteX152" fmla="*/ 72921 w 151049"/>
                  <a:gd name="connsiteY152" fmla="*/ 90500 h 331398"/>
                  <a:gd name="connsiteX153" fmla="*/ 97011 w 151049"/>
                  <a:gd name="connsiteY153" fmla="*/ 284521 h 331398"/>
                  <a:gd name="connsiteX154" fmla="*/ 74874 w 151049"/>
                  <a:gd name="connsiteY154" fmla="*/ 293636 h 331398"/>
                  <a:gd name="connsiteX155" fmla="*/ 74874 w 151049"/>
                  <a:gd name="connsiteY155" fmla="*/ 256525 h 331398"/>
                  <a:gd name="connsiteX156" fmla="*/ 97011 w 151049"/>
                  <a:gd name="connsiteY156" fmla="*/ 251316 h 331398"/>
                  <a:gd name="connsiteX157" fmla="*/ 97011 w 151049"/>
                  <a:gd name="connsiteY157" fmla="*/ 284521 h 331398"/>
                  <a:gd name="connsiteX158" fmla="*/ 97011 w 151049"/>
                  <a:gd name="connsiteY158" fmla="*/ 249363 h 331398"/>
                  <a:gd name="connsiteX159" fmla="*/ 97011 w 151049"/>
                  <a:gd name="connsiteY159" fmla="*/ 249363 h 331398"/>
                  <a:gd name="connsiteX160" fmla="*/ 74874 w 151049"/>
                  <a:gd name="connsiteY160" fmla="*/ 254571 h 331398"/>
                  <a:gd name="connsiteX161" fmla="*/ 74874 w 151049"/>
                  <a:gd name="connsiteY161" fmla="*/ 254571 h 331398"/>
                  <a:gd name="connsiteX162" fmla="*/ 74874 w 151049"/>
                  <a:gd name="connsiteY162" fmla="*/ 254571 h 331398"/>
                  <a:gd name="connsiteX163" fmla="*/ 74874 w 151049"/>
                  <a:gd name="connsiteY163" fmla="*/ 215507 h 331398"/>
                  <a:gd name="connsiteX164" fmla="*/ 97011 w 151049"/>
                  <a:gd name="connsiteY164" fmla="*/ 214205 h 331398"/>
                  <a:gd name="connsiteX165" fmla="*/ 97011 w 151049"/>
                  <a:gd name="connsiteY165" fmla="*/ 249363 h 331398"/>
                  <a:gd name="connsiteX166" fmla="*/ 97011 w 151049"/>
                  <a:gd name="connsiteY166" fmla="*/ 211600 h 331398"/>
                  <a:gd name="connsiteX167" fmla="*/ 97011 w 151049"/>
                  <a:gd name="connsiteY167" fmla="*/ 211600 h 331398"/>
                  <a:gd name="connsiteX168" fmla="*/ 97011 w 151049"/>
                  <a:gd name="connsiteY168" fmla="*/ 211600 h 331398"/>
                  <a:gd name="connsiteX169" fmla="*/ 74874 w 151049"/>
                  <a:gd name="connsiteY169" fmla="*/ 212902 h 331398"/>
                  <a:gd name="connsiteX170" fmla="*/ 74874 w 151049"/>
                  <a:gd name="connsiteY170" fmla="*/ 175140 h 331398"/>
                  <a:gd name="connsiteX171" fmla="*/ 97011 w 151049"/>
                  <a:gd name="connsiteY171" fmla="*/ 177744 h 331398"/>
                  <a:gd name="connsiteX172" fmla="*/ 97011 w 151049"/>
                  <a:gd name="connsiteY172" fmla="*/ 177744 h 331398"/>
                  <a:gd name="connsiteX173" fmla="*/ 97011 w 151049"/>
                  <a:gd name="connsiteY173" fmla="*/ 177744 h 331398"/>
                  <a:gd name="connsiteX174" fmla="*/ 97011 w 151049"/>
                  <a:gd name="connsiteY174" fmla="*/ 211600 h 331398"/>
                  <a:gd name="connsiteX175" fmla="*/ 97011 w 151049"/>
                  <a:gd name="connsiteY175" fmla="*/ 174489 h 331398"/>
                  <a:gd name="connsiteX176" fmla="*/ 74874 w 151049"/>
                  <a:gd name="connsiteY176" fmla="*/ 171885 h 331398"/>
                  <a:gd name="connsiteX177" fmla="*/ 74874 w 151049"/>
                  <a:gd name="connsiteY177" fmla="*/ 134773 h 331398"/>
                  <a:gd name="connsiteX178" fmla="*/ 97011 w 151049"/>
                  <a:gd name="connsiteY178" fmla="*/ 141284 h 331398"/>
                  <a:gd name="connsiteX179" fmla="*/ 97011 w 151049"/>
                  <a:gd name="connsiteY179" fmla="*/ 141284 h 331398"/>
                  <a:gd name="connsiteX180" fmla="*/ 97011 w 151049"/>
                  <a:gd name="connsiteY180" fmla="*/ 141284 h 331398"/>
                  <a:gd name="connsiteX181" fmla="*/ 97011 w 151049"/>
                  <a:gd name="connsiteY181" fmla="*/ 174489 h 331398"/>
                  <a:gd name="connsiteX182" fmla="*/ 97011 w 151049"/>
                  <a:gd name="connsiteY182" fmla="*/ 138680 h 331398"/>
                  <a:gd name="connsiteX183" fmla="*/ 74874 w 151049"/>
                  <a:gd name="connsiteY183" fmla="*/ 132169 h 331398"/>
                  <a:gd name="connsiteX184" fmla="*/ 74874 w 151049"/>
                  <a:gd name="connsiteY184" fmla="*/ 93755 h 331398"/>
                  <a:gd name="connsiteX185" fmla="*/ 97011 w 151049"/>
                  <a:gd name="connsiteY185" fmla="*/ 104172 h 331398"/>
                  <a:gd name="connsiteX186" fmla="*/ 97011 w 151049"/>
                  <a:gd name="connsiteY186" fmla="*/ 138680 h 331398"/>
                  <a:gd name="connsiteX187" fmla="*/ 97011 w 151049"/>
                  <a:gd name="connsiteY187" fmla="*/ 101568 h 331398"/>
                  <a:gd name="connsiteX188" fmla="*/ 74874 w 151049"/>
                  <a:gd name="connsiteY188" fmla="*/ 91151 h 331398"/>
                  <a:gd name="connsiteX189" fmla="*/ 74874 w 151049"/>
                  <a:gd name="connsiteY189" fmla="*/ 55342 h 331398"/>
                  <a:gd name="connsiteX190" fmla="*/ 96359 w 151049"/>
                  <a:gd name="connsiteY190" fmla="*/ 69665 h 331398"/>
                  <a:gd name="connsiteX191" fmla="*/ 97011 w 151049"/>
                  <a:gd name="connsiteY191" fmla="*/ 101568 h 331398"/>
                  <a:gd name="connsiteX192" fmla="*/ 116543 w 151049"/>
                  <a:gd name="connsiteY192" fmla="*/ 276057 h 331398"/>
                  <a:gd name="connsiteX193" fmla="*/ 98964 w 151049"/>
                  <a:gd name="connsiteY193" fmla="*/ 283219 h 331398"/>
                  <a:gd name="connsiteX194" fmla="*/ 98964 w 151049"/>
                  <a:gd name="connsiteY194" fmla="*/ 250665 h 331398"/>
                  <a:gd name="connsiteX195" fmla="*/ 116543 w 151049"/>
                  <a:gd name="connsiteY195" fmla="*/ 246759 h 331398"/>
                  <a:gd name="connsiteX196" fmla="*/ 116543 w 151049"/>
                  <a:gd name="connsiteY196" fmla="*/ 276057 h 331398"/>
                  <a:gd name="connsiteX197" fmla="*/ 116543 w 151049"/>
                  <a:gd name="connsiteY197" fmla="*/ 244154 h 331398"/>
                  <a:gd name="connsiteX198" fmla="*/ 98964 w 151049"/>
                  <a:gd name="connsiteY198" fmla="*/ 248061 h 331398"/>
                  <a:gd name="connsiteX199" fmla="*/ 98964 w 151049"/>
                  <a:gd name="connsiteY199" fmla="*/ 213554 h 331398"/>
                  <a:gd name="connsiteX200" fmla="*/ 98964 w 151049"/>
                  <a:gd name="connsiteY200" fmla="*/ 213554 h 331398"/>
                  <a:gd name="connsiteX201" fmla="*/ 98964 w 151049"/>
                  <a:gd name="connsiteY201" fmla="*/ 213554 h 331398"/>
                  <a:gd name="connsiteX202" fmla="*/ 116543 w 151049"/>
                  <a:gd name="connsiteY202" fmla="*/ 212251 h 331398"/>
                  <a:gd name="connsiteX203" fmla="*/ 116543 w 151049"/>
                  <a:gd name="connsiteY203" fmla="*/ 244154 h 331398"/>
                  <a:gd name="connsiteX204" fmla="*/ 118496 w 151049"/>
                  <a:gd name="connsiteY204" fmla="*/ 212902 h 331398"/>
                  <a:gd name="connsiteX205" fmla="*/ 132820 w 151049"/>
                  <a:gd name="connsiteY205" fmla="*/ 212251 h 331398"/>
                  <a:gd name="connsiteX206" fmla="*/ 132820 w 151049"/>
                  <a:gd name="connsiteY206" fmla="*/ 212251 h 331398"/>
                  <a:gd name="connsiteX207" fmla="*/ 132820 w 151049"/>
                  <a:gd name="connsiteY207" fmla="*/ 212251 h 331398"/>
                  <a:gd name="connsiteX208" fmla="*/ 132820 w 151049"/>
                  <a:gd name="connsiteY208" fmla="*/ 240899 h 331398"/>
                  <a:gd name="connsiteX209" fmla="*/ 118496 w 151049"/>
                  <a:gd name="connsiteY209" fmla="*/ 244154 h 331398"/>
                  <a:gd name="connsiteX210" fmla="*/ 118496 w 151049"/>
                  <a:gd name="connsiteY210" fmla="*/ 212902 h 331398"/>
                  <a:gd name="connsiteX211" fmla="*/ 118496 w 151049"/>
                  <a:gd name="connsiteY211" fmla="*/ 275406 h 331398"/>
                  <a:gd name="connsiteX212" fmla="*/ 118496 w 151049"/>
                  <a:gd name="connsiteY212" fmla="*/ 246107 h 331398"/>
                  <a:gd name="connsiteX213" fmla="*/ 132820 w 151049"/>
                  <a:gd name="connsiteY213" fmla="*/ 242852 h 331398"/>
                  <a:gd name="connsiteX214" fmla="*/ 132820 w 151049"/>
                  <a:gd name="connsiteY214" fmla="*/ 269546 h 331398"/>
                  <a:gd name="connsiteX215" fmla="*/ 118496 w 151049"/>
                  <a:gd name="connsiteY215" fmla="*/ 275406 h 331398"/>
                  <a:gd name="connsiteX216" fmla="*/ 144539 w 151049"/>
                  <a:gd name="connsiteY216" fmla="*/ 264338 h 331398"/>
                  <a:gd name="connsiteX217" fmla="*/ 134773 w 151049"/>
                  <a:gd name="connsiteY217" fmla="*/ 268244 h 331398"/>
                  <a:gd name="connsiteX218" fmla="*/ 134773 w 151049"/>
                  <a:gd name="connsiteY218" fmla="*/ 242201 h 331398"/>
                  <a:gd name="connsiteX219" fmla="*/ 144539 w 151049"/>
                  <a:gd name="connsiteY219" fmla="*/ 239597 h 331398"/>
                  <a:gd name="connsiteX220" fmla="*/ 144539 w 151049"/>
                  <a:gd name="connsiteY220" fmla="*/ 264338 h 331398"/>
                  <a:gd name="connsiteX221" fmla="*/ 144539 w 151049"/>
                  <a:gd name="connsiteY221" fmla="*/ 237643 h 331398"/>
                  <a:gd name="connsiteX222" fmla="*/ 134773 w 151049"/>
                  <a:gd name="connsiteY222" fmla="*/ 239597 h 331398"/>
                  <a:gd name="connsiteX223" fmla="*/ 134773 w 151049"/>
                  <a:gd name="connsiteY223" fmla="*/ 239597 h 331398"/>
                  <a:gd name="connsiteX224" fmla="*/ 134773 w 151049"/>
                  <a:gd name="connsiteY224" fmla="*/ 239597 h 331398"/>
                  <a:gd name="connsiteX225" fmla="*/ 134773 w 151049"/>
                  <a:gd name="connsiteY225" fmla="*/ 211600 h 331398"/>
                  <a:gd name="connsiteX226" fmla="*/ 144539 w 151049"/>
                  <a:gd name="connsiteY226" fmla="*/ 210949 h 331398"/>
                  <a:gd name="connsiteX227" fmla="*/ 144539 w 151049"/>
                  <a:gd name="connsiteY227" fmla="*/ 237643 h 331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</a:cxnLst>
                <a:rect l="l" t="t" r="r" b="b"/>
                <a:pathLst>
                  <a:path w="151049" h="331398">
                    <a:moveTo>
                      <a:pt x="144539" y="208996"/>
                    </a:moveTo>
                    <a:lnTo>
                      <a:pt x="134773" y="209647"/>
                    </a:lnTo>
                    <a:lnTo>
                      <a:pt x="134773" y="187510"/>
                    </a:lnTo>
                    <a:lnTo>
                      <a:pt x="132820" y="186859"/>
                    </a:lnTo>
                    <a:lnTo>
                      <a:pt x="132820" y="209647"/>
                    </a:lnTo>
                    <a:lnTo>
                      <a:pt x="118496" y="210298"/>
                    </a:lnTo>
                    <a:lnTo>
                      <a:pt x="118496" y="181651"/>
                    </a:lnTo>
                    <a:lnTo>
                      <a:pt x="116543" y="181000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116543" y="210298"/>
                    </a:lnTo>
                    <a:lnTo>
                      <a:pt x="98964" y="211600"/>
                    </a:lnTo>
                    <a:lnTo>
                      <a:pt x="98964" y="178395"/>
                    </a:lnTo>
                    <a:lnTo>
                      <a:pt x="112636" y="179697"/>
                    </a:lnTo>
                    <a:lnTo>
                      <a:pt x="118496" y="175791"/>
                    </a:lnTo>
                    <a:lnTo>
                      <a:pt x="118496" y="147144"/>
                    </a:lnTo>
                    <a:lnTo>
                      <a:pt x="132820" y="151050"/>
                    </a:lnTo>
                    <a:lnTo>
                      <a:pt x="132820" y="164723"/>
                    </a:lnTo>
                    <a:lnTo>
                      <a:pt x="134773" y="163421"/>
                    </a:lnTo>
                    <a:lnTo>
                      <a:pt x="134773" y="152352"/>
                    </a:lnTo>
                    <a:lnTo>
                      <a:pt x="144539" y="154957"/>
                    </a:lnTo>
                    <a:lnTo>
                      <a:pt x="144539" y="156259"/>
                    </a:lnTo>
                    <a:lnTo>
                      <a:pt x="150399" y="151701"/>
                    </a:lnTo>
                    <a:lnTo>
                      <a:pt x="150399" y="98964"/>
                    </a:lnTo>
                    <a:lnTo>
                      <a:pt x="150399" y="97011"/>
                    </a:lnTo>
                    <a:lnTo>
                      <a:pt x="651" y="0"/>
                    </a:lnTo>
                    <a:lnTo>
                      <a:pt x="0" y="326841"/>
                    </a:lnTo>
                    <a:lnTo>
                      <a:pt x="0" y="331399"/>
                    </a:lnTo>
                    <a:lnTo>
                      <a:pt x="149097" y="269546"/>
                    </a:lnTo>
                    <a:lnTo>
                      <a:pt x="151050" y="268895"/>
                    </a:lnTo>
                    <a:lnTo>
                      <a:pt x="151050" y="193370"/>
                    </a:lnTo>
                    <a:lnTo>
                      <a:pt x="145190" y="191417"/>
                    </a:lnTo>
                    <a:lnTo>
                      <a:pt x="144539" y="208996"/>
                    </a:lnTo>
                    <a:close/>
                    <a:moveTo>
                      <a:pt x="144539" y="152352"/>
                    </a:move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49748"/>
                    </a:lnTo>
                    <a:lnTo>
                      <a:pt x="134773" y="121752"/>
                    </a:lnTo>
                    <a:lnTo>
                      <a:pt x="144539" y="126309"/>
                    </a:lnTo>
                    <a:lnTo>
                      <a:pt x="144539" y="152352"/>
                    </a:lnTo>
                    <a:close/>
                    <a:moveTo>
                      <a:pt x="144539" y="100266"/>
                    </a:moveTo>
                    <a:lnTo>
                      <a:pt x="144539" y="124356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119798"/>
                    </a:lnTo>
                    <a:lnTo>
                      <a:pt x="134773" y="94406"/>
                    </a:lnTo>
                    <a:lnTo>
                      <a:pt x="144539" y="100266"/>
                    </a:lnTo>
                    <a:close/>
                    <a:moveTo>
                      <a:pt x="118496" y="83338"/>
                    </a:moveTo>
                    <a:lnTo>
                      <a:pt x="132820" y="92453"/>
                    </a:lnTo>
                    <a:lnTo>
                      <a:pt x="132820" y="118496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111985"/>
                    </a:lnTo>
                    <a:lnTo>
                      <a:pt x="118496" y="83338"/>
                    </a:lnTo>
                    <a:close/>
                    <a:moveTo>
                      <a:pt x="118496" y="113939"/>
                    </a:move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20449"/>
                    </a:lnTo>
                    <a:lnTo>
                      <a:pt x="132820" y="149097"/>
                    </a:lnTo>
                    <a:lnTo>
                      <a:pt x="118496" y="145190"/>
                    </a:lnTo>
                    <a:lnTo>
                      <a:pt x="118496" y="113939"/>
                    </a:lnTo>
                    <a:close/>
                    <a:moveTo>
                      <a:pt x="99615" y="70968"/>
                    </a:moveTo>
                    <a:lnTo>
                      <a:pt x="117194" y="82036"/>
                    </a:lnTo>
                    <a:lnTo>
                      <a:pt x="117194" y="110683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102219"/>
                    </a:lnTo>
                    <a:lnTo>
                      <a:pt x="99615" y="70968"/>
                    </a:lnTo>
                    <a:close/>
                    <a:moveTo>
                      <a:pt x="98964" y="104824"/>
                    </a:moveTo>
                    <a:lnTo>
                      <a:pt x="116543" y="113288"/>
                    </a:lnTo>
                    <a:lnTo>
                      <a:pt x="116543" y="144539"/>
                    </a:lnTo>
                    <a:lnTo>
                      <a:pt x="98964" y="139331"/>
                    </a:lnTo>
                    <a:lnTo>
                      <a:pt x="98964" y="104824"/>
                    </a:lnTo>
                    <a:close/>
                    <a:moveTo>
                      <a:pt x="98964" y="141284"/>
                    </a:moveTo>
                    <a:lnTo>
                      <a:pt x="116543" y="146493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116543" y="176442"/>
                    </a:lnTo>
                    <a:lnTo>
                      <a:pt x="98964" y="174489"/>
                    </a:lnTo>
                    <a:lnTo>
                      <a:pt x="98964" y="141284"/>
                    </a:lnTo>
                    <a:close/>
                    <a:moveTo>
                      <a:pt x="41669" y="307309"/>
                    </a:moveTo>
                    <a:lnTo>
                      <a:pt x="5860" y="322284"/>
                    </a:lnTo>
                    <a:lnTo>
                      <a:pt x="5860" y="272802"/>
                    </a:lnTo>
                    <a:lnTo>
                      <a:pt x="41669" y="264338"/>
                    </a:lnTo>
                    <a:lnTo>
                      <a:pt x="41669" y="307309"/>
                    </a:lnTo>
                    <a:close/>
                    <a:moveTo>
                      <a:pt x="42320" y="261733"/>
                    </a:moveTo>
                    <a:lnTo>
                      <a:pt x="6511" y="270197"/>
                    </a:lnTo>
                    <a:lnTo>
                      <a:pt x="6511" y="218762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16809"/>
                    </a:lnTo>
                    <a:lnTo>
                      <a:pt x="42320" y="261733"/>
                    </a:lnTo>
                    <a:close/>
                    <a:moveTo>
                      <a:pt x="42320" y="214856"/>
                    </a:moveTo>
                    <a:lnTo>
                      <a:pt x="6511" y="216809"/>
                    </a:lnTo>
                    <a:lnTo>
                      <a:pt x="6511" y="167327"/>
                    </a:lnTo>
                    <a:lnTo>
                      <a:pt x="42320" y="171234"/>
                    </a:lnTo>
                    <a:lnTo>
                      <a:pt x="42320" y="214856"/>
                    </a:lnTo>
                    <a:close/>
                    <a:moveTo>
                      <a:pt x="42320" y="167978"/>
                    </a:moveTo>
                    <a:lnTo>
                      <a:pt x="6511" y="163421"/>
                    </a:lnTo>
                    <a:lnTo>
                      <a:pt x="6511" y="114590"/>
                    </a:lnTo>
                    <a:lnTo>
                      <a:pt x="42320" y="125007"/>
                    </a:lnTo>
                    <a:lnTo>
                      <a:pt x="42320" y="167978"/>
                    </a:lnTo>
                    <a:close/>
                    <a:moveTo>
                      <a:pt x="42320" y="122403"/>
                    </a:moveTo>
                    <a:lnTo>
                      <a:pt x="42320" y="122403"/>
                    </a:lnTo>
                    <a:lnTo>
                      <a:pt x="6511" y="111985"/>
                    </a:lnTo>
                    <a:lnTo>
                      <a:pt x="6511" y="61201"/>
                    </a:lnTo>
                    <a:lnTo>
                      <a:pt x="42320" y="78129"/>
                    </a:lnTo>
                    <a:lnTo>
                      <a:pt x="42320" y="122403"/>
                    </a:lnTo>
                    <a:close/>
                    <a:moveTo>
                      <a:pt x="42320" y="75525"/>
                    </a:moveTo>
                    <a:lnTo>
                      <a:pt x="42320" y="75525"/>
                    </a:lnTo>
                    <a:lnTo>
                      <a:pt x="42320" y="75525"/>
                    </a:lnTo>
                    <a:lnTo>
                      <a:pt x="6511" y="58597"/>
                    </a:lnTo>
                    <a:lnTo>
                      <a:pt x="6511" y="10417"/>
                    </a:lnTo>
                    <a:lnTo>
                      <a:pt x="42320" y="33856"/>
                    </a:lnTo>
                    <a:lnTo>
                      <a:pt x="42320" y="75525"/>
                    </a:lnTo>
                    <a:close/>
                    <a:moveTo>
                      <a:pt x="72921" y="294287"/>
                    </a:moveTo>
                    <a:lnTo>
                      <a:pt x="44273" y="306007"/>
                    </a:lnTo>
                    <a:lnTo>
                      <a:pt x="44273" y="263687"/>
                    </a:lnTo>
                    <a:lnTo>
                      <a:pt x="72921" y="257176"/>
                    </a:lnTo>
                    <a:lnTo>
                      <a:pt x="72921" y="294287"/>
                    </a:lnTo>
                    <a:close/>
                    <a:moveTo>
                      <a:pt x="72921" y="254571"/>
                    </a:moveTo>
                    <a:lnTo>
                      <a:pt x="44273" y="261082"/>
                    </a:lnTo>
                    <a:lnTo>
                      <a:pt x="44273" y="261082"/>
                    </a:lnTo>
                    <a:lnTo>
                      <a:pt x="44273" y="216809"/>
                    </a:lnTo>
                    <a:lnTo>
                      <a:pt x="72921" y="214856"/>
                    </a:lnTo>
                    <a:lnTo>
                      <a:pt x="72921" y="254571"/>
                    </a:lnTo>
                    <a:close/>
                    <a:moveTo>
                      <a:pt x="72921" y="212902"/>
                    </a:moveTo>
                    <a:lnTo>
                      <a:pt x="72921" y="212902"/>
                    </a:lnTo>
                    <a:lnTo>
                      <a:pt x="72921" y="212902"/>
                    </a:lnTo>
                    <a:lnTo>
                      <a:pt x="44273" y="214205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44273" y="171234"/>
                    </a:lnTo>
                    <a:lnTo>
                      <a:pt x="72921" y="174489"/>
                    </a:lnTo>
                    <a:lnTo>
                      <a:pt x="72921" y="174489"/>
                    </a:lnTo>
                    <a:lnTo>
                      <a:pt x="72921" y="212902"/>
                    </a:lnTo>
                    <a:close/>
                    <a:moveTo>
                      <a:pt x="72921" y="171885"/>
                    </a:moveTo>
                    <a:lnTo>
                      <a:pt x="44273" y="168629"/>
                    </a:lnTo>
                    <a:lnTo>
                      <a:pt x="44273" y="126309"/>
                    </a:lnTo>
                    <a:lnTo>
                      <a:pt x="72921" y="134773"/>
                    </a:lnTo>
                    <a:lnTo>
                      <a:pt x="72921" y="171885"/>
                    </a:lnTo>
                    <a:close/>
                    <a:moveTo>
                      <a:pt x="72921" y="131518"/>
                    </a:moveTo>
                    <a:lnTo>
                      <a:pt x="72921" y="131518"/>
                    </a:lnTo>
                    <a:lnTo>
                      <a:pt x="72921" y="131518"/>
                    </a:lnTo>
                    <a:lnTo>
                      <a:pt x="44273" y="123054"/>
                    </a:lnTo>
                    <a:lnTo>
                      <a:pt x="44273" y="79432"/>
                    </a:lnTo>
                    <a:lnTo>
                      <a:pt x="72270" y="92453"/>
                    </a:lnTo>
                    <a:lnTo>
                      <a:pt x="72921" y="131518"/>
                    </a:lnTo>
                    <a:close/>
                    <a:moveTo>
                      <a:pt x="72921" y="90500"/>
                    </a:moveTo>
                    <a:lnTo>
                      <a:pt x="44924" y="76827"/>
                    </a:lnTo>
                    <a:lnTo>
                      <a:pt x="44924" y="35158"/>
                    </a:lnTo>
                    <a:lnTo>
                      <a:pt x="72921" y="53388"/>
                    </a:lnTo>
                    <a:lnTo>
                      <a:pt x="72921" y="90500"/>
                    </a:lnTo>
                    <a:close/>
                    <a:moveTo>
                      <a:pt x="97011" y="284521"/>
                    </a:moveTo>
                    <a:lnTo>
                      <a:pt x="74874" y="293636"/>
                    </a:lnTo>
                    <a:lnTo>
                      <a:pt x="74874" y="256525"/>
                    </a:lnTo>
                    <a:lnTo>
                      <a:pt x="97011" y="251316"/>
                    </a:lnTo>
                    <a:lnTo>
                      <a:pt x="97011" y="284521"/>
                    </a:lnTo>
                    <a:close/>
                    <a:moveTo>
                      <a:pt x="97011" y="249363"/>
                    </a:moveTo>
                    <a:lnTo>
                      <a:pt x="97011" y="249363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54571"/>
                    </a:lnTo>
                    <a:lnTo>
                      <a:pt x="74874" y="215507"/>
                    </a:lnTo>
                    <a:lnTo>
                      <a:pt x="97011" y="214205"/>
                    </a:lnTo>
                    <a:lnTo>
                      <a:pt x="97011" y="249363"/>
                    </a:lnTo>
                    <a:close/>
                    <a:moveTo>
                      <a:pt x="97011" y="211600"/>
                    </a:moveTo>
                    <a:lnTo>
                      <a:pt x="97011" y="211600"/>
                    </a:lnTo>
                    <a:lnTo>
                      <a:pt x="97011" y="211600"/>
                    </a:lnTo>
                    <a:lnTo>
                      <a:pt x="74874" y="212902"/>
                    </a:lnTo>
                    <a:lnTo>
                      <a:pt x="74874" y="175140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177744"/>
                    </a:lnTo>
                    <a:lnTo>
                      <a:pt x="97011" y="211600"/>
                    </a:lnTo>
                    <a:close/>
                    <a:moveTo>
                      <a:pt x="97011" y="174489"/>
                    </a:moveTo>
                    <a:lnTo>
                      <a:pt x="74874" y="171885"/>
                    </a:lnTo>
                    <a:lnTo>
                      <a:pt x="74874" y="134773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41284"/>
                    </a:lnTo>
                    <a:lnTo>
                      <a:pt x="97011" y="174489"/>
                    </a:lnTo>
                    <a:close/>
                    <a:moveTo>
                      <a:pt x="97011" y="138680"/>
                    </a:moveTo>
                    <a:lnTo>
                      <a:pt x="74874" y="132169"/>
                    </a:lnTo>
                    <a:lnTo>
                      <a:pt x="74874" y="93755"/>
                    </a:lnTo>
                    <a:lnTo>
                      <a:pt x="97011" y="104172"/>
                    </a:lnTo>
                    <a:lnTo>
                      <a:pt x="97011" y="138680"/>
                    </a:lnTo>
                    <a:close/>
                    <a:moveTo>
                      <a:pt x="97011" y="101568"/>
                    </a:moveTo>
                    <a:lnTo>
                      <a:pt x="74874" y="91151"/>
                    </a:lnTo>
                    <a:lnTo>
                      <a:pt x="74874" y="55342"/>
                    </a:lnTo>
                    <a:lnTo>
                      <a:pt x="96359" y="69665"/>
                    </a:lnTo>
                    <a:lnTo>
                      <a:pt x="97011" y="101568"/>
                    </a:lnTo>
                    <a:close/>
                    <a:moveTo>
                      <a:pt x="116543" y="276057"/>
                    </a:moveTo>
                    <a:lnTo>
                      <a:pt x="98964" y="283219"/>
                    </a:lnTo>
                    <a:lnTo>
                      <a:pt x="98964" y="250665"/>
                    </a:lnTo>
                    <a:lnTo>
                      <a:pt x="116543" y="246759"/>
                    </a:lnTo>
                    <a:lnTo>
                      <a:pt x="116543" y="276057"/>
                    </a:lnTo>
                    <a:close/>
                    <a:moveTo>
                      <a:pt x="116543" y="244154"/>
                    </a:moveTo>
                    <a:lnTo>
                      <a:pt x="98964" y="248061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98964" y="213554"/>
                    </a:lnTo>
                    <a:lnTo>
                      <a:pt x="116543" y="212251"/>
                    </a:lnTo>
                    <a:lnTo>
                      <a:pt x="116543" y="244154"/>
                    </a:lnTo>
                    <a:close/>
                    <a:moveTo>
                      <a:pt x="118496" y="212902"/>
                    </a:move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12251"/>
                    </a:lnTo>
                    <a:lnTo>
                      <a:pt x="132820" y="240899"/>
                    </a:lnTo>
                    <a:lnTo>
                      <a:pt x="118496" y="244154"/>
                    </a:lnTo>
                    <a:lnTo>
                      <a:pt x="118496" y="212902"/>
                    </a:lnTo>
                    <a:close/>
                    <a:moveTo>
                      <a:pt x="118496" y="275406"/>
                    </a:moveTo>
                    <a:lnTo>
                      <a:pt x="118496" y="246107"/>
                    </a:lnTo>
                    <a:lnTo>
                      <a:pt x="132820" y="242852"/>
                    </a:lnTo>
                    <a:lnTo>
                      <a:pt x="132820" y="269546"/>
                    </a:lnTo>
                    <a:lnTo>
                      <a:pt x="118496" y="275406"/>
                    </a:lnTo>
                    <a:close/>
                    <a:moveTo>
                      <a:pt x="144539" y="264338"/>
                    </a:moveTo>
                    <a:lnTo>
                      <a:pt x="134773" y="268244"/>
                    </a:lnTo>
                    <a:lnTo>
                      <a:pt x="134773" y="242201"/>
                    </a:lnTo>
                    <a:lnTo>
                      <a:pt x="144539" y="239597"/>
                    </a:lnTo>
                    <a:lnTo>
                      <a:pt x="144539" y="264338"/>
                    </a:lnTo>
                    <a:close/>
                    <a:moveTo>
                      <a:pt x="144539" y="237643"/>
                    </a:move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39597"/>
                    </a:lnTo>
                    <a:lnTo>
                      <a:pt x="134773" y="211600"/>
                    </a:lnTo>
                    <a:lnTo>
                      <a:pt x="144539" y="210949"/>
                    </a:lnTo>
                    <a:lnTo>
                      <a:pt x="144539" y="237643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5" name="Полилиния: фигура 254">
                <a:extLst>
                  <a:ext uri="{FF2B5EF4-FFF2-40B4-BE49-F238E27FC236}">
                    <a16:creationId xmlns:a16="http://schemas.microsoft.com/office/drawing/2014/main" id="{13A2A9A4-B7EB-354F-5AE4-49869252AF09}"/>
                  </a:ext>
                </a:extLst>
              </p:cNvPr>
              <p:cNvSpPr/>
              <p:nvPr/>
            </p:nvSpPr>
            <p:spPr>
              <a:xfrm>
                <a:off x="13384688" y="8830953"/>
                <a:ext cx="277033" cy="230380"/>
              </a:xfrm>
              <a:custGeom>
                <a:avLst/>
                <a:gdLst>
                  <a:gd name="connsiteX0" fmla="*/ 268244 w 277033"/>
                  <a:gd name="connsiteY0" fmla="*/ 71518 h 230380"/>
                  <a:gd name="connsiteX1" fmla="*/ 206391 w 277033"/>
                  <a:gd name="connsiteY1" fmla="*/ 9014 h 230380"/>
                  <a:gd name="connsiteX2" fmla="*/ 55993 w 277033"/>
                  <a:gd name="connsiteY2" fmla="*/ 70867 h 230380"/>
                  <a:gd name="connsiteX3" fmla="*/ 46878 w 277033"/>
                  <a:gd name="connsiteY3" fmla="*/ 113187 h 230380"/>
                  <a:gd name="connsiteX4" fmla="*/ 0 w 277033"/>
                  <a:gd name="connsiteY4" fmla="*/ 148996 h 230380"/>
                  <a:gd name="connsiteX5" fmla="*/ 0 w 277033"/>
                  <a:gd name="connsiteY5" fmla="*/ 148996 h 230380"/>
                  <a:gd name="connsiteX6" fmla="*/ 61201 w 277033"/>
                  <a:gd name="connsiteY6" fmla="*/ 169831 h 230380"/>
                  <a:gd name="connsiteX7" fmla="*/ 117845 w 277033"/>
                  <a:gd name="connsiteY7" fmla="*/ 221266 h 230380"/>
                  <a:gd name="connsiteX8" fmla="*/ 162118 w 277033"/>
                  <a:gd name="connsiteY8" fmla="*/ 230381 h 230380"/>
                  <a:gd name="connsiteX9" fmla="*/ 205740 w 277033"/>
                  <a:gd name="connsiteY9" fmla="*/ 221917 h 230380"/>
                  <a:gd name="connsiteX10" fmla="*/ 268244 w 277033"/>
                  <a:gd name="connsiteY10" fmla="*/ 160064 h 230380"/>
                  <a:gd name="connsiteX11" fmla="*/ 268244 w 277033"/>
                  <a:gd name="connsiteY11" fmla="*/ 71518 h 230380"/>
                  <a:gd name="connsiteX12" fmla="*/ 262384 w 277033"/>
                  <a:gd name="connsiteY12" fmla="*/ 156809 h 230380"/>
                  <a:gd name="connsiteX13" fmla="*/ 119798 w 277033"/>
                  <a:gd name="connsiteY13" fmla="*/ 215406 h 230380"/>
                  <a:gd name="connsiteX14" fmla="*/ 65108 w 277033"/>
                  <a:gd name="connsiteY14" fmla="*/ 165273 h 230380"/>
                  <a:gd name="connsiteX15" fmla="*/ 64457 w 277033"/>
                  <a:gd name="connsiteY15" fmla="*/ 163971 h 230380"/>
                  <a:gd name="connsiteX16" fmla="*/ 37111 w 277033"/>
                  <a:gd name="connsiteY16" fmla="*/ 154856 h 230380"/>
                  <a:gd name="connsiteX17" fmla="*/ 31252 w 277033"/>
                  <a:gd name="connsiteY17" fmla="*/ 152903 h 230380"/>
                  <a:gd name="connsiteX18" fmla="*/ 26694 w 277033"/>
                  <a:gd name="connsiteY18" fmla="*/ 151600 h 230380"/>
                  <a:gd name="connsiteX19" fmla="*/ 12370 w 277033"/>
                  <a:gd name="connsiteY19" fmla="*/ 147043 h 230380"/>
                  <a:gd name="connsiteX20" fmla="*/ 12370 w 277033"/>
                  <a:gd name="connsiteY20" fmla="*/ 147043 h 230380"/>
                  <a:gd name="connsiteX21" fmla="*/ 19532 w 277033"/>
                  <a:gd name="connsiteY21" fmla="*/ 141834 h 230380"/>
                  <a:gd name="connsiteX22" fmla="*/ 21486 w 277033"/>
                  <a:gd name="connsiteY22" fmla="*/ 140532 h 230380"/>
                  <a:gd name="connsiteX23" fmla="*/ 31252 w 277033"/>
                  <a:gd name="connsiteY23" fmla="*/ 133370 h 230380"/>
                  <a:gd name="connsiteX24" fmla="*/ 37111 w 277033"/>
                  <a:gd name="connsiteY24" fmla="*/ 128813 h 230380"/>
                  <a:gd name="connsiteX25" fmla="*/ 52737 w 277033"/>
                  <a:gd name="connsiteY25" fmla="*/ 117093 h 230380"/>
                  <a:gd name="connsiteX26" fmla="*/ 52737 w 277033"/>
                  <a:gd name="connsiteY26" fmla="*/ 115791 h 230380"/>
                  <a:gd name="connsiteX27" fmla="*/ 61201 w 277033"/>
                  <a:gd name="connsiteY27" fmla="*/ 74122 h 230380"/>
                  <a:gd name="connsiteX28" fmla="*/ 203787 w 277033"/>
                  <a:gd name="connsiteY28" fmla="*/ 15525 h 230380"/>
                  <a:gd name="connsiteX29" fmla="*/ 262384 w 277033"/>
                  <a:gd name="connsiteY29" fmla="*/ 156809 h 230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77033" h="230380">
                    <a:moveTo>
                      <a:pt x="268244" y="71518"/>
                    </a:moveTo>
                    <a:cubicBezTo>
                      <a:pt x="256524" y="42870"/>
                      <a:pt x="234388" y="20734"/>
                      <a:pt x="206391" y="9014"/>
                    </a:cubicBezTo>
                    <a:cubicBezTo>
                      <a:pt x="147794" y="-15727"/>
                      <a:pt x="80082" y="12270"/>
                      <a:pt x="55993" y="70867"/>
                    </a:cubicBezTo>
                    <a:cubicBezTo>
                      <a:pt x="50133" y="84539"/>
                      <a:pt x="47529" y="98863"/>
                      <a:pt x="46878" y="113187"/>
                    </a:cubicBezTo>
                    <a:lnTo>
                      <a:pt x="0" y="148996"/>
                    </a:lnTo>
                    <a:lnTo>
                      <a:pt x="0" y="148996"/>
                    </a:lnTo>
                    <a:lnTo>
                      <a:pt x="61201" y="169831"/>
                    </a:lnTo>
                    <a:cubicBezTo>
                      <a:pt x="73572" y="192618"/>
                      <a:pt x="93755" y="211500"/>
                      <a:pt x="117845" y="221266"/>
                    </a:cubicBezTo>
                    <a:cubicBezTo>
                      <a:pt x="132169" y="227125"/>
                      <a:pt x="147143" y="230381"/>
                      <a:pt x="162118" y="230381"/>
                    </a:cubicBezTo>
                    <a:cubicBezTo>
                      <a:pt x="177093" y="230381"/>
                      <a:pt x="191417" y="227776"/>
                      <a:pt x="205740" y="221917"/>
                    </a:cubicBezTo>
                    <a:cubicBezTo>
                      <a:pt x="234388" y="210197"/>
                      <a:pt x="256524" y="188061"/>
                      <a:pt x="268244" y="160064"/>
                    </a:cubicBezTo>
                    <a:cubicBezTo>
                      <a:pt x="279963" y="130766"/>
                      <a:pt x="279963" y="99514"/>
                      <a:pt x="268244" y="71518"/>
                    </a:cubicBezTo>
                    <a:close/>
                    <a:moveTo>
                      <a:pt x="262384" y="156809"/>
                    </a:moveTo>
                    <a:cubicBezTo>
                      <a:pt x="238945" y="212151"/>
                      <a:pt x="175140" y="238194"/>
                      <a:pt x="119798" y="215406"/>
                    </a:cubicBezTo>
                    <a:cubicBezTo>
                      <a:pt x="96359" y="205640"/>
                      <a:pt x="76827" y="188061"/>
                      <a:pt x="65108" y="165273"/>
                    </a:cubicBezTo>
                    <a:lnTo>
                      <a:pt x="64457" y="163971"/>
                    </a:lnTo>
                    <a:lnTo>
                      <a:pt x="37111" y="154856"/>
                    </a:lnTo>
                    <a:lnTo>
                      <a:pt x="31252" y="152903"/>
                    </a:lnTo>
                    <a:lnTo>
                      <a:pt x="26694" y="151600"/>
                    </a:lnTo>
                    <a:lnTo>
                      <a:pt x="12370" y="147043"/>
                    </a:lnTo>
                    <a:lnTo>
                      <a:pt x="12370" y="147043"/>
                    </a:lnTo>
                    <a:lnTo>
                      <a:pt x="19532" y="141834"/>
                    </a:lnTo>
                    <a:lnTo>
                      <a:pt x="21486" y="140532"/>
                    </a:lnTo>
                    <a:lnTo>
                      <a:pt x="31252" y="133370"/>
                    </a:lnTo>
                    <a:lnTo>
                      <a:pt x="37111" y="128813"/>
                    </a:lnTo>
                    <a:lnTo>
                      <a:pt x="52737" y="117093"/>
                    </a:lnTo>
                    <a:lnTo>
                      <a:pt x="52737" y="115791"/>
                    </a:lnTo>
                    <a:cubicBezTo>
                      <a:pt x="52737" y="101467"/>
                      <a:pt x="55342" y="87795"/>
                      <a:pt x="61201" y="74122"/>
                    </a:cubicBezTo>
                    <a:cubicBezTo>
                      <a:pt x="84640" y="18780"/>
                      <a:pt x="148446" y="-7263"/>
                      <a:pt x="203787" y="15525"/>
                    </a:cubicBezTo>
                    <a:cubicBezTo>
                      <a:pt x="259129" y="37662"/>
                      <a:pt x="285172" y="101467"/>
                      <a:pt x="262384" y="156809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56" name="Рисунок 272">
                <a:extLst>
                  <a:ext uri="{FF2B5EF4-FFF2-40B4-BE49-F238E27FC236}">
                    <a16:creationId xmlns:a16="http://schemas.microsoft.com/office/drawing/2014/main" id="{5495A43C-0F8F-10FF-9549-A08349F5C920}"/>
                  </a:ext>
                </a:extLst>
              </p:cNvPr>
              <p:cNvGrpSpPr/>
              <p:nvPr/>
            </p:nvGrpSpPr>
            <p:grpSpPr>
              <a:xfrm>
                <a:off x="13471770" y="8877605"/>
                <a:ext cx="143562" cy="138930"/>
                <a:chOff x="13471770" y="8877605"/>
                <a:chExt cx="143562" cy="138930"/>
              </a:xfrm>
              <a:grpFill/>
            </p:grpSpPr>
            <p:sp>
              <p:nvSpPr>
                <p:cNvPr id="276" name="Полилиния: фигура 275">
                  <a:extLst>
                    <a:ext uri="{FF2B5EF4-FFF2-40B4-BE49-F238E27FC236}">
                      <a16:creationId xmlns:a16="http://schemas.microsoft.com/office/drawing/2014/main" id="{09D7D3C0-D8BC-D301-691F-34E8FAD77B8C}"/>
                    </a:ext>
                  </a:extLst>
                </p:cNvPr>
                <p:cNvSpPr/>
                <p:nvPr/>
              </p:nvSpPr>
              <p:spPr>
                <a:xfrm>
                  <a:off x="13479745" y="8877605"/>
                  <a:ext cx="90499" cy="50417"/>
                </a:xfrm>
                <a:custGeom>
                  <a:avLst/>
                  <a:gdLst>
                    <a:gd name="connsiteX0" fmla="*/ 86593 w 90499"/>
                    <a:gd name="connsiteY0" fmla="*/ 50258 h 50417"/>
                    <a:gd name="connsiteX1" fmla="*/ 3255 w 90499"/>
                    <a:gd name="connsiteY1" fmla="*/ 12495 h 50417"/>
                    <a:gd name="connsiteX2" fmla="*/ 0 w 90499"/>
                    <a:gd name="connsiteY2" fmla="*/ 4682 h 50417"/>
                    <a:gd name="connsiteX3" fmla="*/ 0 w 90499"/>
                    <a:gd name="connsiteY3" fmla="*/ 4682 h 50417"/>
                    <a:gd name="connsiteX4" fmla="*/ 3906 w 90499"/>
                    <a:gd name="connsiteY4" fmla="*/ 125 h 50417"/>
                    <a:gd name="connsiteX5" fmla="*/ 87244 w 90499"/>
                    <a:gd name="connsiteY5" fmla="*/ 37887 h 50417"/>
                    <a:gd name="connsiteX6" fmla="*/ 90500 w 90499"/>
                    <a:gd name="connsiteY6" fmla="*/ 45700 h 50417"/>
                    <a:gd name="connsiteX7" fmla="*/ 90500 w 90499"/>
                    <a:gd name="connsiteY7" fmla="*/ 45700 h 50417"/>
                    <a:gd name="connsiteX8" fmla="*/ 86593 w 90499"/>
                    <a:gd name="connsiteY8" fmla="*/ 50258 h 50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417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7887"/>
                      </a:lnTo>
                      <a:cubicBezTo>
                        <a:pt x="89198" y="38538"/>
                        <a:pt x="90500" y="42445"/>
                        <a:pt x="90500" y="45700"/>
                      </a:cubicBezTo>
                      <a:lnTo>
                        <a:pt x="90500" y="45700"/>
                      </a:lnTo>
                      <a:cubicBezTo>
                        <a:pt x="90500" y="49607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" name="Полилиния: фигура 276">
                  <a:extLst>
                    <a:ext uri="{FF2B5EF4-FFF2-40B4-BE49-F238E27FC236}">
                      <a16:creationId xmlns:a16="http://schemas.microsoft.com/office/drawing/2014/main" id="{F32AEB96-C0D8-DEB8-EE1C-D1673FB26A21}"/>
                    </a:ext>
                  </a:extLst>
                </p:cNvPr>
                <p:cNvSpPr/>
                <p:nvPr/>
              </p:nvSpPr>
              <p:spPr>
                <a:xfrm>
                  <a:off x="13518159" y="8966151"/>
                  <a:ext cx="90499" cy="50383"/>
                </a:xfrm>
                <a:custGeom>
                  <a:avLst/>
                  <a:gdLst>
                    <a:gd name="connsiteX0" fmla="*/ 86593 w 90499"/>
                    <a:gd name="connsiteY0" fmla="*/ 50258 h 50383"/>
                    <a:gd name="connsiteX1" fmla="*/ 3255 w 90499"/>
                    <a:gd name="connsiteY1" fmla="*/ 12495 h 50383"/>
                    <a:gd name="connsiteX2" fmla="*/ 0 w 90499"/>
                    <a:gd name="connsiteY2" fmla="*/ 4682 h 50383"/>
                    <a:gd name="connsiteX3" fmla="*/ 0 w 90499"/>
                    <a:gd name="connsiteY3" fmla="*/ 4682 h 50383"/>
                    <a:gd name="connsiteX4" fmla="*/ 3906 w 90499"/>
                    <a:gd name="connsiteY4" fmla="*/ 125 h 50383"/>
                    <a:gd name="connsiteX5" fmla="*/ 87244 w 90499"/>
                    <a:gd name="connsiteY5" fmla="*/ 38538 h 50383"/>
                    <a:gd name="connsiteX6" fmla="*/ 90500 w 90499"/>
                    <a:gd name="connsiteY6" fmla="*/ 46351 h 50383"/>
                    <a:gd name="connsiteX7" fmla="*/ 90500 w 90499"/>
                    <a:gd name="connsiteY7" fmla="*/ 46351 h 50383"/>
                    <a:gd name="connsiteX8" fmla="*/ 86593 w 90499"/>
                    <a:gd name="connsiteY8" fmla="*/ 50258 h 50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499" h="50383">
                      <a:moveTo>
                        <a:pt x="86593" y="5025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87244" y="38538"/>
                      </a:lnTo>
                      <a:cubicBezTo>
                        <a:pt x="89198" y="39189"/>
                        <a:pt x="90500" y="43096"/>
                        <a:pt x="90500" y="46351"/>
                      </a:cubicBezTo>
                      <a:lnTo>
                        <a:pt x="90500" y="46351"/>
                      </a:lnTo>
                      <a:cubicBezTo>
                        <a:pt x="90500" y="48956"/>
                        <a:pt x="88546" y="50909"/>
                        <a:pt x="86593" y="5025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" name="Полилиния: фигура 277">
                  <a:extLst>
                    <a:ext uri="{FF2B5EF4-FFF2-40B4-BE49-F238E27FC236}">
                      <a16:creationId xmlns:a16="http://schemas.microsoft.com/office/drawing/2014/main" id="{EE2D78A5-83CD-BED6-B437-C0C7C5AE167C}"/>
                    </a:ext>
                  </a:extLst>
                </p:cNvPr>
                <p:cNvSpPr/>
                <p:nvPr/>
              </p:nvSpPr>
              <p:spPr>
                <a:xfrm>
                  <a:off x="13471770" y="8985157"/>
                  <a:ext cx="68525" cy="28813"/>
                </a:xfrm>
                <a:custGeom>
                  <a:avLst/>
                  <a:gdLst>
                    <a:gd name="connsiteX0" fmla="*/ 54202 w 68525"/>
                    <a:gd name="connsiteY0" fmla="*/ 0 h 28813"/>
                    <a:gd name="connsiteX1" fmla="*/ 1465 w 68525"/>
                    <a:gd name="connsiteY1" fmla="*/ 19532 h 28813"/>
                    <a:gd name="connsiteX2" fmla="*/ 1465 w 68525"/>
                    <a:gd name="connsiteY2" fmla="*/ 25392 h 28813"/>
                    <a:gd name="connsiteX3" fmla="*/ 1465 w 68525"/>
                    <a:gd name="connsiteY3" fmla="*/ 25392 h 28813"/>
                    <a:gd name="connsiteX4" fmla="*/ 9278 w 68525"/>
                    <a:gd name="connsiteY4" fmla="*/ 28647 h 28813"/>
                    <a:gd name="connsiteX5" fmla="*/ 68526 w 68525"/>
                    <a:gd name="connsiteY5" fmla="*/ 6511 h 28813"/>
                    <a:gd name="connsiteX6" fmla="*/ 54202 w 68525"/>
                    <a:gd name="connsiteY6" fmla="*/ 0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54202" y="0"/>
                      </a:moveTo>
                      <a:lnTo>
                        <a:pt x="1465" y="19532"/>
                      </a:lnTo>
                      <a:cubicBezTo>
                        <a:pt x="-488" y="20183"/>
                        <a:pt x="-488" y="22788"/>
                        <a:pt x="1465" y="25392"/>
                      </a:cubicBezTo>
                      <a:lnTo>
                        <a:pt x="1465" y="25392"/>
                      </a:lnTo>
                      <a:cubicBezTo>
                        <a:pt x="3418" y="27996"/>
                        <a:pt x="7325" y="29299"/>
                        <a:pt x="9278" y="28647"/>
                      </a:cubicBezTo>
                      <a:lnTo>
                        <a:pt x="68526" y="6511"/>
                      </a:lnTo>
                      <a:lnTo>
                        <a:pt x="54202" y="0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" name="Полилиния: фигура 278">
                  <a:extLst>
                    <a:ext uri="{FF2B5EF4-FFF2-40B4-BE49-F238E27FC236}">
                      <a16:creationId xmlns:a16="http://schemas.microsoft.com/office/drawing/2014/main" id="{8C2F7770-729F-9476-3191-7EF5716798AE}"/>
                    </a:ext>
                  </a:extLst>
                </p:cNvPr>
                <p:cNvSpPr/>
                <p:nvPr/>
              </p:nvSpPr>
              <p:spPr>
                <a:xfrm>
                  <a:off x="13546806" y="8878866"/>
                  <a:ext cx="68525" cy="28813"/>
                </a:xfrm>
                <a:custGeom>
                  <a:avLst/>
                  <a:gdLst>
                    <a:gd name="connsiteX0" fmla="*/ 14324 w 68525"/>
                    <a:gd name="connsiteY0" fmla="*/ 28813 h 28813"/>
                    <a:gd name="connsiteX1" fmla="*/ 67061 w 68525"/>
                    <a:gd name="connsiteY1" fmla="*/ 9281 h 28813"/>
                    <a:gd name="connsiteX2" fmla="*/ 67061 w 68525"/>
                    <a:gd name="connsiteY2" fmla="*/ 3421 h 28813"/>
                    <a:gd name="connsiteX3" fmla="*/ 67061 w 68525"/>
                    <a:gd name="connsiteY3" fmla="*/ 3421 h 28813"/>
                    <a:gd name="connsiteX4" fmla="*/ 59248 w 68525"/>
                    <a:gd name="connsiteY4" fmla="*/ 166 h 28813"/>
                    <a:gd name="connsiteX5" fmla="*/ 0 w 68525"/>
                    <a:gd name="connsiteY5" fmla="*/ 22303 h 28813"/>
                    <a:gd name="connsiteX6" fmla="*/ 14324 w 68525"/>
                    <a:gd name="connsiteY6" fmla="*/ 28813 h 28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525" h="28813">
                      <a:moveTo>
                        <a:pt x="14324" y="28813"/>
                      </a:moveTo>
                      <a:lnTo>
                        <a:pt x="67061" y="9281"/>
                      </a:lnTo>
                      <a:cubicBezTo>
                        <a:pt x="69014" y="8630"/>
                        <a:pt x="69014" y="6026"/>
                        <a:pt x="67061" y="3421"/>
                      </a:cubicBezTo>
                      <a:lnTo>
                        <a:pt x="67061" y="3421"/>
                      </a:lnTo>
                      <a:cubicBezTo>
                        <a:pt x="65108" y="817"/>
                        <a:pt x="61201" y="-485"/>
                        <a:pt x="59248" y="166"/>
                      </a:cubicBezTo>
                      <a:lnTo>
                        <a:pt x="0" y="22303"/>
                      </a:lnTo>
                      <a:lnTo>
                        <a:pt x="14324" y="28813"/>
                      </a:ln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" name="Полилиния: фигура 279">
                  <a:extLst>
                    <a:ext uri="{FF2B5EF4-FFF2-40B4-BE49-F238E27FC236}">
                      <a16:creationId xmlns:a16="http://schemas.microsoft.com/office/drawing/2014/main" id="{F23B5BB3-D4BF-5980-752F-B629E6677234}"/>
                    </a:ext>
                  </a:extLst>
                </p:cNvPr>
                <p:cNvSpPr/>
                <p:nvPr/>
              </p:nvSpPr>
              <p:spPr>
                <a:xfrm>
                  <a:off x="13520112" y="8914065"/>
                  <a:ext cx="49481" cy="32150"/>
                </a:xfrm>
                <a:custGeom>
                  <a:avLst/>
                  <a:gdLst>
                    <a:gd name="connsiteX0" fmla="*/ 45575 w 49481"/>
                    <a:gd name="connsiteY0" fmla="*/ 32028 h 32150"/>
                    <a:gd name="connsiteX1" fmla="*/ 3255 w 49481"/>
                    <a:gd name="connsiteY1" fmla="*/ 12495 h 32150"/>
                    <a:gd name="connsiteX2" fmla="*/ 0 w 49481"/>
                    <a:gd name="connsiteY2" fmla="*/ 4682 h 32150"/>
                    <a:gd name="connsiteX3" fmla="*/ 0 w 49481"/>
                    <a:gd name="connsiteY3" fmla="*/ 4682 h 32150"/>
                    <a:gd name="connsiteX4" fmla="*/ 3907 w 49481"/>
                    <a:gd name="connsiteY4" fmla="*/ 125 h 32150"/>
                    <a:gd name="connsiteX5" fmla="*/ 46227 w 49481"/>
                    <a:gd name="connsiteY5" fmla="*/ 19006 h 32150"/>
                    <a:gd name="connsiteX6" fmla="*/ 49482 w 49481"/>
                    <a:gd name="connsiteY6" fmla="*/ 26819 h 32150"/>
                    <a:gd name="connsiteX7" fmla="*/ 49482 w 49481"/>
                    <a:gd name="connsiteY7" fmla="*/ 26819 h 32150"/>
                    <a:gd name="connsiteX8" fmla="*/ 45575 w 49481"/>
                    <a:gd name="connsiteY8" fmla="*/ 32028 h 3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2150">
                      <a:moveTo>
                        <a:pt x="45575" y="32028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7" y="125"/>
                      </a:cubicBezTo>
                      <a:lnTo>
                        <a:pt x="46227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2028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" name="Полилиния: фигура 280">
                  <a:extLst>
                    <a:ext uri="{FF2B5EF4-FFF2-40B4-BE49-F238E27FC236}">
                      <a16:creationId xmlns:a16="http://schemas.microsoft.com/office/drawing/2014/main" id="{11D234A7-A7B6-A83A-7494-7D101C52106E}"/>
                    </a:ext>
                  </a:extLst>
                </p:cNvPr>
                <p:cNvSpPr/>
                <p:nvPr/>
              </p:nvSpPr>
              <p:spPr>
                <a:xfrm>
                  <a:off x="13519461" y="8930993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8831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" name="Полилиния: фигура 281">
                  <a:extLst>
                    <a:ext uri="{FF2B5EF4-FFF2-40B4-BE49-F238E27FC236}">
                      <a16:creationId xmlns:a16="http://schemas.microsoft.com/office/drawing/2014/main" id="{A710C2DE-BC4D-ACBE-A72C-AA10EAC13201}"/>
                    </a:ext>
                  </a:extLst>
                </p:cNvPr>
                <p:cNvSpPr/>
                <p:nvPr/>
              </p:nvSpPr>
              <p:spPr>
                <a:xfrm>
                  <a:off x="13518159" y="8947921"/>
                  <a:ext cx="49481" cy="31778"/>
                </a:xfrm>
                <a:custGeom>
                  <a:avLst/>
                  <a:gdLst>
                    <a:gd name="connsiteX0" fmla="*/ 45575 w 49481"/>
                    <a:gd name="connsiteY0" fmla="*/ 31376 h 31778"/>
                    <a:gd name="connsiteX1" fmla="*/ 3255 w 49481"/>
                    <a:gd name="connsiteY1" fmla="*/ 12495 h 31778"/>
                    <a:gd name="connsiteX2" fmla="*/ 0 w 49481"/>
                    <a:gd name="connsiteY2" fmla="*/ 4682 h 31778"/>
                    <a:gd name="connsiteX3" fmla="*/ 0 w 49481"/>
                    <a:gd name="connsiteY3" fmla="*/ 4682 h 31778"/>
                    <a:gd name="connsiteX4" fmla="*/ 3906 w 49481"/>
                    <a:gd name="connsiteY4" fmla="*/ 125 h 31778"/>
                    <a:gd name="connsiteX5" fmla="*/ 46226 w 49481"/>
                    <a:gd name="connsiteY5" fmla="*/ 19006 h 31778"/>
                    <a:gd name="connsiteX6" fmla="*/ 49482 w 49481"/>
                    <a:gd name="connsiteY6" fmla="*/ 26819 h 31778"/>
                    <a:gd name="connsiteX7" fmla="*/ 49482 w 49481"/>
                    <a:gd name="connsiteY7" fmla="*/ 26819 h 31778"/>
                    <a:gd name="connsiteX8" fmla="*/ 45575 w 49481"/>
                    <a:gd name="connsiteY8" fmla="*/ 31376 h 31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481" h="31778">
                      <a:moveTo>
                        <a:pt x="45575" y="31376"/>
                      </a:moveTo>
                      <a:lnTo>
                        <a:pt x="3255" y="12495"/>
                      </a:lnTo>
                      <a:cubicBezTo>
                        <a:pt x="1302" y="11844"/>
                        <a:pt x="0" y="7938"/>
                        <a:pt x="0" y="4682"/>
                      </a:cubicBezTo>
                      <a:lnTo>
                        <a:pt x="0" y="4682"/>
                      </a:lnTo>
                      <a:cubicBezTo>
                        <a:pt x="0" y="1427"/>
                        <a:pt x="1953" y="-526"/>
                        <a:pt x="3906" y="125"/>
                      </a:cubicBezTo>
                      <a:lnTo>
                        <a:pt x="46226" y="19006"/>
                      </a:lnTo>
                      <a:cubicBezTo>
                        <a:pt x="48180" y="19657"/>
                        <a:pt x="49482" y="23564"/>
                        <a:pt x="49482" y="26819"/>
                      </a:cubicBezTo>
                      <a:lnTo>
                        <a:pt x="49482" y="26819"/>
                      </a:lnTo>
                      <a:cubicBezTo>
                        <a:pt x="49482" y="30725"/>
                        <a:pt x="47529" y="32679"/>
                        <a:pt x="45575" y="31376"/>
                      </a:cubicBezTo>
                      <a:close/>
                    </a:path>
                  </a:pathLst>
                </a:custGeom>
                <a:grpFill/>
                <a:ln w="646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57" name="Рисунок 272">
                <a:extLst>
                  <a:ext uri="{FF2B5EF4-FFF2-40B4-BE49-F238E27FC236}">
                    <a16:creationId xmlns:a16="http://schemas.microsoft.com/office/drawing/2014/main" id="{55323F25-D33B-3F6D-D84B-20E63BD12496}"/>
                  </a:ext>
                </a:extLst>
              </p:cNvPr>
              <p:cNvGrpSpPr/>
              <p:nvPr/>
            </p:nvGrpSpPr>
            <p:grpSpPr>
              <a:xfrm>
                <a:off x="13373620" y="8661572"/>
                <a:ext cx="252222" cy="160165"/>
                <a:chOff x="13373620" y="8661572"/>
                <a:chExt cx="252222" cy="160165"/>
              </a:xfrm>
              <a:grpFill/>
            </p:grpSpPr>
            <p:grpSp>
              <p:nvGrpSpPr>
                <p:cNvPr id="258" name="Рисунок 272">
                  <a:extLst>
                    <a:ext uri="{FF2B5EF4-FFF2-40B4-BE49-F238E27FC236}">
                      <a16:creationId xmlns:a16="http://schemas.microsoft.com/office/drawing/2014/main" id="{60D7E696-15F6-17E3-0E67-4594C838A8F9}"/>
                    </a:ext>
                  </a:extLst>
                </p:cNvPr>
                <p:cNvGrpSpPr/>
                <p:nvPr/>
              </p:nvGrpSpPr>
              <p:grpSpPr>
                <a:xfrm>
                  <a:off x="13373620" y="8661572"/>
                  <a:ext cx="251966" cy="87244"/>
                  <a:chOff x="13373620" y="8661572"/>
                  <a:chExt cx="251966" cy="87244"/>
                </a:xfrm>
                <a:grpFill/>
              </p:grpSpPr>
              <p:sp>
                <p:nvSpPr>
                  <p:cNvPr id="271" name="Полилиния: фигура 270">
                    <a:extLst>
                      <a:ext uri="{FF2B5EF4-FFF2-40B4-BE49-F238E27FC236}">
                        <a16:creationId xmlns:a16="http://schemas.microsoft.com/office/drawing/2014/main" id="{3F0B1F0F-4513-B5F1-6015-FAE108931C48}"/>
                      </a:ext>
                    </a:extLst>
                  </p:cNvPr>
                  <p:cNvSpPr/>
                  <p:nvPr/>
                </p:nvSpPr>
                <p:spPr>
                  <a:xfrm>
                    <a:off x="13373620" y="8694776"/>
                    <a:ext cx="51435" cy="54039"/>
                  </a:xfrm>
                  <a:custGeom>
                    <a:avLst/>
                    <a:gdLst>
                      <a:gd name="connsiteX0" fmla="*/ 21486 w 51435"/>
                      <a:gd name="connsiteY0" fmla="*/ 0 h 54039"/>
                      <a:gd name="connsiteX1" fmla="*/ 29950 w 51435"/>
                      <a:gd name="connsiteY1" fmla="*/ 0 h 54039"/>
                      <a:gd name="connsiteX2" fmla="*/ 29950 w 51435"/>
                      <a:gd name="connsiteY2" fmla="*/ 22788 h 54039"/>
                      <a:gd name="connsiteX3" fmla="*/ 51435 w 51435"/>
                      <a:gd name="connsiteY3" fmla="*/ 22788 h 54039"/>
                      <a:gd name="connsiteX4" fmla="*/ 51435 w 51435"/>
                      <a:gd name="connsiteY4" fmla="*/ 31252 h 54039"/>
                      <a:gd name="connsiteX5" fmla="*/ 29950 w 51435"/>
                      <a:gd name="connsiteY5" fmla="*/ 31252 h 54039"/>
                      <a:gd name="connsiteX6" fmla="*/ 29950 w 51435"/>
                      <a:gd name="connsiteY6" fmla="*/ 54039 h 54039"/>
                      <a:gd name="connsiteX7" fmla="*/ 21486 w 51435"/>
                      <a:gd name="connsiteY7" fmla="*/ 54039 h 54039"/>
                      <a:gd name="connsiteX8" fmla="*/ 21486 w 51435"/>
                      <a:gd name="connsiteY8" fmla="*/ 31252 h 54039"/>
                      <a:gd name="connsiteX9" fmla="*/ 0 w 51435"/>
                      <a:gd name="connsiteY9" fmla="*/ 31252 h 54039"/>
                      <a:gd name="connsiteX10" fmla="*/ 0 w 51435"/>
                      <a:gd name="connsiteY10" fmla="*/ 22788 h 54039"/>
                      <a:gd name="connsiteX11" fmla="*/ 21486 w 51435"/>
                      <a:gd name="connsiteY11" fmla="*/ 22788 h 54039"/>
                      <a:gd name="connsiteX12" fmla="*/ 21486 w 51435"/>
                      <a:gd name="connsiteY12" fmla="*/ 0 h 54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51435" h="54039">
                        <a:moveTo>
                          <a:pt x="21486" y="0"/>
                        </a:moveTo>
                        <a:lnTo>
                          <a:pt x="29950" y="0"/>
                        </a:lnTo>
                        <a:lnTo>
                          <a:pt x="29950" y="22788"/>
                        </a:lnTo>
                        <a:lnTo>
                          <a:pt x="51435" y="22788"/>
                        </a:lnTo>
                        <a:lnTo>
                          <a:pt x="51435" y="31252"/>
                        </a:lnTo>
                        <a:lnTo>
                          <a:pt x="29950" y="31252"/>
                        </a:lnTo>
                        <a:lnTo>
                          <a:pt x="29950" y="54039"/>
                        </a:lnTo>
                        <a:lnTo>
                          <a:pt x="21486" y="54039"/>
                        </a:lnTo>
                        <a:lnTo>
                          <a:pt x="21486" y="31252"/>
                        </a:lnTo>
                        <a:lnTo>
                          <a:pt x="0" y="31252"/>
                        </a:lnTo>
                        <a:lnTo>
                          <a:pt x="0" y="22788"/>
                        </a:lnTo>
                        <a:lnTo>
                          <a:pt x="21486" y="22788"/>
                        </a:lnTo>
                        <a:lnTo>
                          <a:pt x="21486" y="0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2" name="Полилиния: фигура 271">
                    <a:extLst>
                      <a:ext uri="{FF2B5EF4-FFF2-40B4-BE49-F238E27FC236}">
                        <a16:creationId xmlns:a16="http://schemas.microsoft.com/office/drawing/2014/main" id="{82D0E3AF-23FB-1E2D-4988-AAC888AD567A}"/>
                      </a:ext>
                    </a:extLst>
                  </p:cNvPr>
                  <p:cNvSpPr/>
                  <p:nvPr/>
                </p:nvSpPr>
                <p:spPr>
                  <a:xfrm>
                    <a:off x="13440030" y="8661572"/>
                    <a:ext cx="57294" cy="86593"/>
                  </a:xfrm>
                  <a:custGeom>
                    <a:avLst/>
                    <a:gdLst>
                      <a:gd name="connsiteX0" fmla="*/ 0 w 57294"/>
                      <a:gd name="connsiteY0" fmla="*/ 86593 h 86593"/>
                      <a:gd name="connsiteX1" fmla="*/ 0 w 57294"/>
                      <a:gd name="connsiteY1" fmla="*/ 66410 h 86593"/>
                      <a:gd name="connsiteX2" fmla="*/ 3255 w 57294"/>
                      <a:gd name="connsiteY2" fmla="*/ 52086 h 86593"/>
                      <a:gd name="connsiteX3" fmla="*/ 12370 w 57294"/>
                      <a:gd name="connsiteY3" fmla="*/ 44273 h 86593"/>
                      <a:gd name="connsiteX4" fmla="*/ 33856 w 57294"/>
                      <a:gd name="connsiteY4" fmla="*/ 37111 h 86593"/>
                      <a:gd name="connsiteX5" fmla="*/ 38414 w 57294"/>
                      <a:gd name="connsiteY5" fmla="*/ 34507 h 86593"/>
                      <a:gd name="connsiteX6" fmla="*/ 39716 w 57294"/>
                      <a:gd name="connsiteY6" fmla="*/ 29950 h 86593"/>
                      <a:gd name="connsiteX7" fmla="*/ 39716 w 57294"/>
                      <a:gd name="connsiteY7" fmla="*/ 26694 h 86593"/>
                      <a:gd name="connsiteX8" fmla="*/ 37762 w 57294"/>
                      <a:gd name="connsiteY8" fmla="*/ 20183 h 86593"/>
                      <a:gd name="connsiteX9" fmla="*/ 31252 w 57294"/>
                      <a:gd name="connsiteY9" fmla="*/ 18230 h 86593"/>
                      <a:gd name="connsiteX10" fmla="*/ 27996 w 57294"/>
                      <a:gd name="connsiteY10" fmla="*/ 18230 h 86593"/>
                      <a:gd name="connsiteX11" fmla="*/ 21486 w 57294"/>
                      <a:gd name="connsiteY11" fmla="*/ 20183 h 86593"/>
                      <a:gd name="connsiteX12" fmla="*/ 19532 w 57294"/>
                      <a:gd name="connsiteY12" fmla="*/ 26694 h 86593"/>
                      <a:gd name="connsiteX13" fmla="*/ 19532 w 57294"/>
                      <a:gd name="connsiteY13" fmla="*/ 30601 h 86593"/>
                      <a:gd name="connsiteX14" fmla="*/ 651 w 57294"/>
                      <a:gd name="connsiteY14" fmla="*/ 30601 h 86593"/>
                      <a:gd name="connsiteX15" fmla="*/ 651 w 57294"/>
                      <a:gd name="connsiteY15" fmla="*/ 22788 h 86593"/>
                      <a:gd name="connsiteX16" fmla="*/ 6511 w 57294"/>
                      <a:gd name="connsiteY16" fmla="*/ 5860 h 86593"/>
                      <a:gd name="connsiteX17" fmla="*/ 23439 w 57294"/>
                      <a:gd name="connsiteY17" fmla="*/ 0 h 86593"/>
                      <a:gd name="connsiteX18" fmla="*/ 33856 w 57294"/>
                      <a:gd name="connsiteY18" fmla="*/ 0 h 86593"/>
                      <a:gd name="connsiteX19" fmla="*/ 50784 w 57294"/>
                      <a:gd name="connsiteY19" fmla="*/ 5860 h 86593"/>
                      <a:gd name="connsiteX20" fmla="*/ 57295 w 57294"/>
                      <a:gd name="connsiteY20" fmla="*/ 22137 h 86593"/>
                      <a:gd name="connsiteX21" fmla="*/ 57295 w 57294"/>
                      <a:gd name="connsiteY21" fmla="*/ 29299 h 86593"/>
                      <a:gd name="connsiteX22" fmla="*/ 54039 w 57294"/>
                      <a:gd name="connsiteY22" fmla="*/ 44273 h 86593"/>
                      <a:gd name="connsiteX23" fmla="*/ 43622 w 57294"/>
                      <a:gd name="connsiteY23" fmla="*/ 52086 h 86593"/>
                      <a:gd name="connsiteX24" fmla="*/ 22788 w 57294"/>
                      <a:gd name="connsiteY24" fmla="*/ 58597 h 86593"/>
                      <a:gd name="connsiteX25" fmla="*/ 19532 w 57294"/>
                      <a:gd name="connsiteY25" fmla="*/ 60550 h 86593"/>
                      <a:gd name="connsiteX26" fmla="*/ 18881 w 57294"/>
                      <a:gd name="connsiteY26" fmla="*/ 63806 h 86593"/>
                      <a:gd name="connsiteX27" fmla="*/ 18881 w 57294"/>
                      <a:gd name="connsiteY27" fmla="*/ 67061 h 86593"/>
                      <a:gd name="connsiteX28" fmla="*/ 57295 w 57294"/>
                      <a:gd name="connsiteY28" fmla="*/ 67061 h 86593"/>
                      <a:gd name="connsiteX29" fmla="*/ 57295 w 57294"/>
                      <a:gd name="connsiteY29" fmla="*/ 85942 h 86593"/>
                      <a:gd name="connsiteX30" fmla="*/ 0 w 57294"/>
                      <a:gd name="connsiteY30" fmla="*/ 85942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7294" h="86593">
                        <a:moveTo>
                          <a:pt x="0" y="86593"/>
                        </a:moveTo>
                        <a:lnTo>
                          <a:pt x="0" y="66410"/>
                        </a:lnTo>
                        <a:cubicBezTo>
                          <a:pt x="0" y="60550"/>
                          <a:pt x="1302" y="55342"/>
                          <a:pt x="3255" y="52086"/>
                        </a:cubicBezTo>
                        <a:cubicBezTo>
                          <a:pt x="5209" y="48180"/>
                          <a:pt x="8464" y="46227"/>
                          <a:pt x="12370" y="44273"/>
                        </a:cubicBezTo>
                        <a:lnTo>
                          <a:pt x="33856" y="37111"/>
                        </a:lnTo>
                        <a:cubicBezTo>
                          <a:pt x="35809" y="36460"/>
                          <a:pt x="37762" y="35158"/>
                          <a:pt x="38414" y="34507"/>
                        </a:cubicBezTo>
                        <a:cubicBezTo>
                          <a:pt x="39065" y="33205"/>
                          <a:pt x="39716" y="31903"/>
                          <a:pt x="39716" y="29950"/>
                        </a:cubicBezTo>
                        <a:lnTo>
                          <a:pt x="39716" y="26694"/>
                        </a:lnTo>
                        <a:cubicBezTo>
                          <a:pt x="39716" y="23439"/>
                          <a:pt x="39065" y="21486"/>
                          <a:pt x="37762" y="20183"/>
                        </a:cubicBezTo>
                        <a:cubicBezTo>
                          <a:pt x="36460" y="18881"/>
                          <a:pt x="34507" y="18230"/>
                          <a:pt x="31252" y="18230"/>
                        </a:cubicBezTo>
                        <a:lnTo>
                          <a:pt x="27996" y="18230"/>
                        </a:lnTo>
                        <a:cubicBezTo>
                          <a:pt x="24741" y="18230"/>
                          <a:pt x="22788" y="18881"/>
                          <a:pt x="21486" y="20183"/>
                        </a:cubicBezTo>
                        <a:cubicBezTo>
                          <a:pt x="20183" y="21486"/>
                          <a:pt x="19532" y="23439"/>
                          <a:pt x="19532" y="26694"/>
                        </a:cubicBezTo>
                        <a:lnTo>
                          <a:pt x="19532" y="30601"/>
                        </a:lnTo>
                        <a:lnTo>
                          <a:pt x="651" y="30601"/>
                        </a:lnTo>
                        <a:lnTo>
                          <a:pt x="651" y="22788"/>
                        </a:lnTo>
                        <a:cubicBezTo>
                          <a:pt x="651" y="15626"/>
                          <a:pt x="2604" y="9766"/>
                          <a:pt x="6511" y="5860"/>
                        </a:cubicBezTo>
                        <a:cubicBezTo>
                          <a:pt x="10417" y="1953"/>
                          <a:pt x="16277" y="0"/>
                          <a:pt x="23439" y="0"/>
                        </a:cubicBezTo>
                        <a:lnTo>
                          <a:pt x="33856" y="0"/>
                        </a:lnTo>
                        <a:cubicBezTo>
                          <a:pt x="41018" y="0"/>
                          <a:pt x="46878" y="1953"/>
                          <a:pt x="50784" y="5860"/>
                        </a:cubicBezTo>
                        <a:cubicBezTo>
                          <a:pt x="54690" y="9766"/>
                          <a:pt x="57295" y="14975"/>
                          <a:pt x="57295" y="22137"/>
                        </a:cubicBezTo>
                        <a:lnTo>
                          <a:pt x="57295" y="29299"/>
                        </a:lnTo>
                        <a:cubicBezTo>
                          <a:pt x="57295" y="35809"/>
                          <a:pt x="55993" y="40367"/>
                          <a:pt x="54039" y="44273"/>
                        </a:cubicBezTo>
                        <a:cubicBezTo>
                          <a:pt x="52086" y="48180"/>
                          <a:pt x="48180" y="50784"/>
                          <a:pt x="43622" y="52086"/>
                        </a:cubicBezTo>
                        <a:lnTo>
                          <a:pt x="22788" y="58597"/>
                        </a:lnTo>
                        <a:cubicBezTo>
                          <a:pt x="20834" y="59248"/>
                          <a:pt x="20183" y="59899"/>
                          <a:pt x="19532" y="60550"/>
                        </a:cubicBezTo>
                        <a:cubicBezTo>
                          <a:pt x="18881" y="61201"/>
                          <a:pt x="18881" y="62503"/>
                          <a:pt x="18881" y="63806"/>
                        </a:cubicBezTo>
                        <a:lnTo>
                          <a:pt x="18881" y="67061"/>
                        </a:lnTo>
                        <a:lnTo>
                          <a:pt x="57295" y="67061"/>
                        </a:lnTo>
                        <a:lnTo>
                          <a:pt x="57295" y="85942"/>
                        </a:lnTo>
                        <a:lnTo>
                          <a:pt x="0" y="8594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4" name="Полилиния: фигура 273">
                    <a:extLst>
                      <a:ext uri="{FF2B5EF4-FFF2-40B4-BE49-F238E27FC236}">
                        <a16:creationId xmlns:a16="http://schemas.microsoft.com/office/drawing/2014/main" id="{1E555D73-2E9C-A202-8FC4-89CA55651714}"/>
                      </a:ext>
                    </a:extLst>
                  </p:cNvPr>
                  <p:cNvSpPr/>
                  <p:nvPr/>
                </p:nvSpPr>
                <p:spPr>
                  <a:xfrm>
                    <a:off x="13503184" y="8662223"/>
                    <a:ext cx="61201" cy="86593"/>
                  </a:xfrm>
                  <a:custGeom>
                    <a:avLst/>
                    <a:gdLst>
                      <a:gd name="connsiteX0" fmla="*/ 651 w 61201"/>
                      <a:gd name="connsiteY0" fmla="*/ 34507 h 86593"/>
                      <a:gd name="connsiteX1" fmla="*/ 6511 w 61201"/>
                      <a:gd name="connsiteY1" fmla="*/ 7813 h 86593"/>
                      <a:gd name="connsiteX2" fmla="*/ 26694 w 61201"/>
                      <a:gd name="connsiteY2" fmla="*/ 0 h 86593"/>
                      <a:gd name="connsiteX3" fmla="*/ 35158 w 61201"/>
                      <a:gd name="connsiteY3" fmla="*/ 0 h 86593"/>
                      <a:gd name="connsiteX4" fmla="*/ 55342 w 61201"/>
                      <a:gd name="connsiteY4" fmla="*/ 7813 h 86593"/>
                      <a:gd name="connsiteX5" fmla="*/ 61201 w 61201"/>
                      <a:gd name="connsiteY5" fmla="*/ 34507 h 86593"/>
                      <a:gd name="connsiteX6" fmla="*/ 61201 w 61201"/>
                      <a:gd name="connsiteY6" fmla="*/ 52086 h 86593"/>
                      <a:gd name="connsiteX7" fmla="*/ 55342 w 61201"/>
                      <a:gd name="connsiteY7" fmla="*/ 78780 h 86593"/>
                      <a:gd name="connsiteX8" fmla="*/ 35158 w 61201"/>
                      <a:gd name="connsiteY8" fmla="*/ 86593 h 86593"/>
                      <a:gd name="connsiteX9" fmla="*/ 26043 w 61201"/>
                      <a:gd name="connsiteY9" fmla="*/ 86593 h 86593"/>
                      <a:gd name="connsiteX10" fmla="*/ 5860 w 61201"/>
                      <a:gd name="connsiteY10" fmla="*/ 78780 h 86593"/>
                      <a:gd name="connsiteX11" fmla="*/ 0 w 61201"/>
                      <a:gd name="connsiteY11" fmla="*/ 52086 h 86593"/>
                      <a:gd name="connsiteX12" fmla="*/ 0 w 61201"/>
                      <a:gd name="connsiteY12" fmla="*/ 34507 h 86593"/>
                      <a:gd name="connsiteX13" fmla="*/ 19532 w 61201"/>
                      <a:gd name="connsiteY13" fmla="*/ 35158 h 86593"/>
                      <a:gd name="connsiteX14" fmla="*/ 19532 w 61201"/>
                      <a:gd name="connsiteY14" fmla="*/ 51435 h 86593"/>
                      <a:gd name="connsiteX15" fmla="*/ 21486 w 61201"/>
                      <a:gd name="connsiteY15" fmla="*/ 65108 h 86593"/>
                      <a:gd name="connsiteX16" fmla="*/ 29298 w 61201"/>
                      <a:gd name="connsiteY16" fmla="*/ 67712 h 86593"/>
                      <a:gd name="connsiteX17" fmla="*/ 32554 w 61201"/>
                      <a:gd name="connsiteY17" fmla="*/ 67712 h 86593"/>
                      <a:gd name="connsiteX18" fmla="*/ 40367 w 61201"/>
                      <a:gd name="connsiteY18" fmla="*/ 65108 h 86593"/>
                      <a:gd name="connsiteX19" fmla="*/ 42320 w 61201"/>
                      <a:gd name="connsiteY19" fmla="*/ 51435 h 86593"/>
                      <a:gd name="connsiteX20" fmla="*/ 42320 w 61201"/>
                      <a:gd name="connsiteY20" fmla="*/ 35158 h 86593"/>
                      <a:gd name="connsiteX21" fmla="*/ 40367 w 61201"/>
                      <a:gd name="connsiteY21" fmla="*/ 21486 h 86593"/>
                      <a:gd name="connsiteX22" fmla="*/ 32554 w 61201"/>
                      <a:gd name="connsiteY22" fmla="*/ 18881 h 86593"/>
                      <a:gd name="connsiteX23" fmla="*/ 29298 w 61201"/>
                      <a:gd name="connsiteY23" fmla="*/ 18881 h 86593"/>
                      <a:gd name="connsiteX24" fmla="*/ 21486 w 61201"/>
                      <a:gd name="connsiteY24" fmla="*/ 21486 h 86593"/>
                      <a:gd name="connsiteX25" fmla="*/ 19532 w 61201"/>
                      <a:gd name="connsiteY25" fmla="*/ 35158 h 86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61201" h="86593">
                        <a:moveTo>
                          <a:pt x="651" y="34507"/>
                        </a:moveTo>
                        <a:cubicBezTo>
                          <a:pt x="651" y="21486"/>
                          <a:pt x="2604" y="12370"/>
                          <a:pt x="6511" y="7813"/>
                        </a:cubicBezTo>
                        <a:cubicBezTo>
                          <a:pt x="10417" y="2604"/>
                          <a:pt x="16928" y="0"/>
                          <a:pt x="26694" y="0"/>
                        </a:cubicBezTo>
                        <a:lnTo>
                          <a:pt x="35158" y="0"/>
                        </a:lnTo>
                        <a:cubicBezTo>
                          <a:pt x="44924" y="0"/>
                          <a:pt x="51435" y="2604"/>
                          <a:pt x="55342" y="7813"/>
                        </a:cubicBezTo>
                        <a:cubicBezTo>
                          <a:pt x="59248" y="13022"/>
                          <a:pt x="61201" y="22137"/>
                          <a:pt x="61201" y="34507"/>
                        </a:cubicBezTo>
                        <a:lnTo>
                          <a:pt x="61201" y="52086"/>
                        </a:lnTo>
                        <a:cubicBezTo>
                          <a:pt x="61201" y="65108"/>
                          <a:pt x="59248" y="73572"/>
                          <a:pt x="55342" y="78780"/>
                        </a:cubicBezTo>
                        <a:cubicBezTo>
                          <a:pt x="51435" y="83989"/>
                          <a:pt x="44924" y="86593"/>
                          <a:pt x="35158" y="86593"/>
                        </a:cubicBezTo>
                        <a:lnTo>
                          <a:pt x="26043" y="86593"/>
                        </a:lnTo>
                        <a:cubicBezTo>
                          <a:pt x="16277" y="86593"/>
                          <a:pt x="9766" y="83989"/>
                          <a:pt x="5860" y="78780"/>
                        </a:cubicBezTo>
                        <a:cubicBezTo>
                          <a:pt x="1953" y="73572"/>
                          <a:pt x="0" y="64457"/>
                          <a:pt x="0" y="52086"/>
                        </a:cubicBezTo>
                        <a:lnTo>
                          <a:pt x="0" y="34507"/>
                        </a:lnTo>
                        <a:close/>
                        <a:moveTo>
                          <a:pt x="19532" y="35158"/>
                        </a:moveTo>
                        <a:lnTo>
                          <a:pt x="19532" y="51435"/>
                        </a:lnTo>
                        <a:cubicBezTo>
                          <a:pt x="19532" y="58597"/>
                          <a:pt x="20183" y="63155"/>
                          <a:pt x="21486" y="65108"/>
                        </a:cubicBezTo>
                        <a:cubicBezTo>
                          <a:pt x="22788" y="67061"/>
                          <a:pt x="25392" y="67712"/>
                          <a:pt x="29298" y="67712"/>
                        </a:cubicBezTo>
                        <a:lnTo>
                          <a:pt x="32554" y="67712"/>
                        </a:lnTo>
                        <a:cubicBezTo>
                          <a:pt x="36460" y="67712"/>
                          <a:pt x="39065" y="67061"/>
                          <a:pt x="40367" y="65108"/>
                        </a:cubicBezTo>
                        <a:cubicBezTo>
                          <a:pt x="41669" y="63155"/>
                          <a:pt x="42320" y="58597"/>
                          <a:pt x="42320" y="51435"/>
                        </a:cubicBezTo>
                        <a:lnTo>
                          <a:pt x="42320" y="35158"/>
                        </a:lnTo>
                        <a:cubicBezTo>
                          <a:pt x="42320" y="27996"/>
                          <a:pt x="41669" y="23439"/>
                          <a:pt x="40367" y="21486"/>
                        </a:cubicBezTo>
                        <a:cubicBezTo>
                          <a:pt x="39065" y="19532"/>
                          <a:pt x="36460" y="18881"/>
                          <a:pt x="32554" y="18881"/>
                        </a:cubicBezTo>
                        <a:lnTo>
                          <a:pt x="29298" y="18881"/>
                        </a:lnTo>
                        <a:cubicBezTo>
                          <a:pt x="25392" y="18881"/>
                          <a:pt x="22788" y="19532"/>
                          <a:pt x="21486" y="21486"/>
                        </a:cubicBezTo>
                        <a:cubicBezTo>
                          <a:pt x="20183" y="23439"/>
                          <a:pt x="19532" y="27996"/>
                          <a:pt x="19532" y="351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5" name="Полилиния: фигура 274">
                    <a:extLst>
                      <a:ext uri="{FF2B5EF4-FFF2-40B4-BE49-F238E27FC236}">
                        <a16:creationId xmlns:a16="http://schemas.microsoft.com/office/drawing/2014/main" id="{17275FCE-120C-114D-E8C0-39ACD0214431}"/>
                      </a:ext>
                    </a:extLst>
                  </p:cNvPr>
                  <p:cNvSpPr/>
                  <p:nvPr/>
                </p:nvSpPr>
                <p:spPr>
                  <a:xfrm>
                    <a:off x="13572849" y="8703892"/>
                    <a:ext cx="52737" cy="44273"/>
                  </a:xfrm>
                  <a:custGeom>
                    <a:avLst/>
                    <a:gdLst>
                      <a:gd name="connsiteX0" fmla="*/ 8464 w 52737"/>
                      <a:gd name="connsiteY0" fmla="*/ 29299 h 44273"/>
                      <a:gd name="connsiteX1" fmla="*/ 1953 w 52737"/>
                      <a:gd name="connsiteY1" fmla="*/ 27345 h 44273"/>
                      <a:gd name="connsiteX2" fmla="*/ 0 w 52737"/>
                      <a:gd name="connsiteY2" fmla="*/ 19532 h 44273"/>
                      <a:gd name="connsiteX3" fmla="*/ 0 w 52737"/>
                      <a:gd name="connsiteY3" fmla="*/ 9766 h 44273"/>
                      <a:gd name="connsiteX4" fmla="*/ 1953 w 52737"/>
                      <a:gd name="connsiteY4" fmla="*/ 1953 h 44273"/>
                      <a:gd name="connsiteX5" fmla="*/ 8464 w 52737"/>
                      <a:gd name="connsiteY5" fmla="*/ 0 h 44273"/>
                      <a:gd name="connsiteX6" fmla="*/ 11068 w 52737"/>
                      <a:gd name="connsiteY6" fmla="*/ 0 h 44273"/>
                      <a:gd name="connsiteX7" fmla="*/ 17579 w 52737"/>
                      <a:gd name="connsiteY7" fmla="*/ 1953 h 44273"/>
                      <a:gd name="connsiteX8" fmla="*/ 19532 w 52737"/>
                      <a:gd name="connsiteY8" fmla="*/ 9766 h 44273"/>
                      <a:gd name="connsiteX9" fmla="*/ 19532 w 52737"/>
                      <a:gd name="connsiteY9" fmla="*/ 19532 h 44273"/>
                      <a:gd name="connsiteX10" fmla="*/ 17579 w 52737"/>
                      <a:gd name="connsiteY10" fmla="*/ 27345 h 44273"/>
                      <a:gd name="connsiteX11" fmla="*/ 11068 w 52737"/>
                      <a:gd name="connsiteY11" fmla="*/ 29299 h 44273"/>
                      <a:gd name="connsiteX12" fmla="*/ 8464 w 52737"/>
                      <a:gd name="connsiteY12" fmla="*/ 29299 h 44273"/>
                      <a:gd name="connsiteX13" fmla="*/ 9766 w 52737"/>
                      <a:gd name="connsiteY13" fmla="*/ 22788 h 44273"/>
                      <a:gd name="connsiteX14" fmla="*/ 10417 w 52737"/>
                      <a:gd name="connsiteY14" fmla="*/ 22788 h 44273"/>
                      <a:gd name="connsiteX15" fmla="*/ 12370 w 52737"/>
                      <a:gd name="connsiteY15" fmla="*/ 22137 h 44273"/>
                      <a:gd name="connsiteX16" fmla="*/ 13022 w 52737"/>
                      <a:gd name="connsiteY16" fmla="*/ 17579 h 44273"/>
                      <a:gd name="connsiteX17" fmla="*/ 13022 w 52737"/>
                      <a:gd name="connsiteY17" fmla="*/ 11719 h 44273"/>
                      <a:gd name="connsiteX18" fmla="*/ 12370 w 52737"/>
                      <a:gd name="connsiteY18" fmla="*/ 7813 h 44273"/>
                      <a:gd name="connsiteX19" fmla="*/ 10417 w 52737"/>
                      <a:gd name="connsiteY19" fmla="*/ 7162 h 44273"/>
                      <a:gd name="connsiteX20" fmla="*/ 9766 w 52737"/>
                      <a:gd name="connsiteY20" fmla="*/ 7162 h 44273"/>
                      <a:gd name="connsiteX21" fmla="*/ 7813 w 52737"/>
                      <a:gd name="connsiteY21" fmla="*/ 7813 h 44273"/>
                      <a:gd name="connsiteX22" fmla="*/ 7162 w 52737"/>
                      <a:gd name="connsiteY22" fmla="*/ 12370 h 44273"/>
                      <a:gd name="connsiteX23" fmla="*/ 7162 w 52737"/>
                      <a:gd name="connsiteY23" fmla="*/ 18230 h 44273"/>
                      <a:gd name="connsiteX24" fmla="*/ 7813 w 52737"/>
                      <a:gd name="connsiteY24" fmla="*/ 22788 h 44273"/>
                      <a:gd name="connsiteX25" fmla="*/ 9766 w 52737"/>
                      <a:gd name="connsiteY25" fmla="*/ 22788 h 44273"/>
                      <a:gd name="connsiteX26" fmla="*/ 13673 w 52737"/>
                      <a:gd name="connsiteY26" fmla="*/ 44273 h 44273"/>
                      <a:gd name="connsiteX27" fmla="*/ 35158 w 52737"/>
                      <a:gd name="connsiteY27" fmla="*/ 0 h 44273"/>
                      <a:gd name="connsiteX28" fmla="*/ 39065 w 52737"/>
                      <a:gd name="connsiteY28" fmla="*/ 0 h 44273"/>
                      <a:gd name="connsiteX29" fmla="*/ 17579 w 52737"/>
                      <a:gd name="connsiteY29" fmla="*/ 44273 h 44273"/>
                      <a:gd name="connsiteX30" fmla="*/ 13673 w 52737"/>
                      <a:gd name="connsiteY30" fmla="*/ 44273 h 44273"/>
                      <a:gd name="connsiteX31" fmla="*/ 41669 w 52737"/>
                      <a:gd name="connsiteY31" fmla="*/ 44273 h 44273"/>
                      <a:gd name="connsiteX32" fmla="*/ 35158 w 52737"/>
                      <a:gd name="connsiteY32" fmla="*/ 42320 h 44273"/>
                      <a:gd name="connsiteX33" fmla="*/ 33205 w 52737"/>
                      <a:gd name="connsiteY33" fmla="*/ 34507 h 44273"/>
                      <a:gd name="connsiteX34" fmla="*/ 33205 w 52737"/>
                      <a:gd name="connsiteY34" fmla="*/ 24741 h 44273"/>
                      <a:gd name="connsiteX35" fmla="*/ 35158 w 52737"/>
                      <a:gd name="connsiteY35" fmla="*/ 16928 h 44273"/>
                      <a:gd name="connsiteX36" fmla="*/ 41669 w 52737"/>
                      <a:gd name="connsiteY36" fmla="*/ 14975 h 44273"/>
                      <a:gd name="connsiteX37" fmla="*/ 44273 w 52737"/>
                      <a:gd name="connsiteY37" fmla="*/ 14975 h 44273"/>
                      <a:gd name="connsiteX38" fmla="*/ 50784 w 52737"/>
                      <a:gd name="connsiteY38" fmla="*/ 16928 h 44273"/>
                      <a:gd name="connsiteX39" fmla="*/ 52737 w 52737"/>
                      <a:gd name="connsiteY39" fmla="*/ 24741 h 44273"/>
                      <a:gd name="connsiteX40" fmla="*/ 52737 w 52737"/>
                      <a:gd name="connsiteY40" fmla="*/ 34507 h 44273"/>
                      <a:gd name="connsiteX41" fmla="*/ 50784 w 52737"/>
                      <a:gd name="connsiteY41" fmla="*/ 42320 h 44273"/>
                      <a:gd name="connsiteX42" fmla="*/ 44273 w 52737"/>
                      <a:gd name="connsiteY42" fmla="*/ 44273 h 44273"/>
                      <a:gd name="connsiteX43" fmla="*/ 41669 w 52737"/>
                      <a:gd name="connsiteY43" fmla="*/ 44273 h 44273"/>
                      <a:gd name="connsiteX44" fmla="*/ 42320 w 52737"/>
                      <a:gd name="connsiteY44" fmla="*/ 37763 h 44273"/>
                      <a:gd name="connsiteX45" fmla="*/ 42971 w 52737"/>
                      <a:gd name="connsiteY45" fmla="*/ 37763 h 44273"/>
                      <a:gd name="connsiteX46" fmla="*/ 44924 w 52737"/>
                      <a:gd name="connsiteY46" fmla="*/ 37111 h 44273"/>
                      <a:gd name="connsiteX47" fmla="*/ 45575 w 52737"/>
                      <a:gd name="connsiteY47" fmla="*/ 32554 h 44273"/>
                      <a:gd name="connsiteX48" fmla="*/ 45575 w 52737"/>
                      <a:gd name="connsiteY48" fmla="*/ 26694 h 44273"/>
                      <a:gd name="connsiteX49" fmla="*/ 44924 w 52737"/>
                      <a:gd name="connsiteY49" fmla="*/ 22137 h 44273"/>
                      <a:gd name="connsiteX50" fmla="*/ 42971 w 52737"/>
                      <a:gd name="connsiteY50" fmla="*/ 21486 h 44273"/>
                      <a:gd name="connsiteX51" fmla="*/ 42320 w 52737"/>
                      <a:gd name="connsiteY51" fmla="*/ 21486 h 44273"/>
                      <a:gd name="connsiteX52" fmla="*/ 40367 w 52737"/>
                      <a:gd name="connsiteY52" fmla="*/ 22137 h 44273"/>
                      <a:gd name="connsiteX53" fmla="*/ 39716 w 52737"/>
                      <a:gd name="connsiteY53" fmla="*/ 26694 h 44273"/>
                      <a:gd name="connsiteX54" fmla="*/ 39716 w 52737"/>
                      <a:gd name="connsiteY54" fmla="*/ 32554 h 44273"/>
                      <a:gd name="connsiteX55" fmla="*/ 40367 w 52737"/>
                      <a:gd name="connsiteY55" fmla="*/ 36460 h 44273"/>
                      <a:gd name="connsiteX56" fmla="*/ 42320 w 52737"/>
                      <a:gd name="connsiteY56" fmla="*/ 37763 h 44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</a:cxnLst>
                    <a:rect l="l" t="t" r="r" b="b"/>
                    <a:pathLst>
                      <a:path w="52737" h="44273">
                        <a:moveTo>
                          <a:pt x="8464" y="29299"/>
                        </a:moveTo>
                        <a:cubicBezTo>
                          <a:pt x="5209" y="29299"/>
                          <a:pt x="3255" y="28647"/>
                          <a:pt x="1953" y="27345"/>
                        </a:cubicBezTo>
                        <a:cubicBezTo>
                          <a:pt x="651" y="26043"/>
                          <a:pt x="0" y="23439"/>
                          <a:pt x="0" y="19532"/>
                        </a:cubicBezTo>
                        <a:lnTo>
                          <a:pt x="0" y="9766"/>
                        </a:lnTo>
                        <a:cubicBezTo>
                          <a:pt x="0" y="5860"/>
                          <a:pt x="651" y="3255"/>
                          <a:pt x="1953" y="1953"/>
                        </a:cubicBezTo>
                        <a:cubicBezTo>
                          <a:pt x="3255" y="651"/>
                          <a:pt x="5209" y="0"/>
                          <a:pt x="8464" y="0"/>
                        </a:cubicBezTo>
                        <a:lnTo>
                          <a:pt x="11068" y="0"/>
                        </a:lnTo>
                        <a:cubicBezTo>
                          <a:pt x="14324" y="0"/>
                          <a:pt x="16277" y="651"/>
                          <a:pt x="17579" y="1953"/>
                        </a:cubicBezTo>
                        <a:cubicBezTo>
                          <a:pt x="18881" y="3255"/>
                          <a:pt x="19532" y="5860"/>
                          <a:pt x="19532" y="9766"/>
                        </a:cubicBezTo>
                        <a:lnTo>
                          <a:pt x="19532" y="19532"/>
                        </a:lnTo>
                        <a:cubicBezTo>
                          <a:pt x="19532" y="23439"/>
                          <a:pt x="18881" y="26043"/>
                          <a:pt x="17579" y="27345"/>
                        </a:cubicBezTo>
                        <a:cubicBezTo>
                          <a:pt x="16277" y="28647"/>
                          <a:pt x="14324" y="29299"/>
                          <a:pt x="11068" y="29299"/>
                        </a:cubicBezTo>
                        <a:lnTo>
                          <a:pt x="8464" y="29299"/>
                        </a:lnTo>
                        <a:close/>
                        <a:moveTo>
                          <a:pt x="9766" y="22788"/>
                        </a:moveTo>
                        <a:lnTo>
                          <a:pt x="10417" y="22788"/>
                        </a:lnTo>
                        <a:cubicBezTo>
                          <a:pt x="11068" y="22788"/>
                          <a:pt x="11719" y="22788"/>
                          <a:pt x="12370" y="22137"/>
                        </a:cubicBezTo>
                        <a:cubicBezTo>
                          <a:pt x="12370" y="21486"/>
                          <a:pt x="13022" y="20183"/>
                          <a:pt x="13022" y="17579"/>
                        </a:cubicBezTo>
                        <a:lnTo>
                          <a:pt x="13022" y="11719"/>
                        </a:lnTo>
                        <a:cubicBezTo>
                          <a:pt x="13022" y="9766"/>
                          <a:pt x="13022" y="7813"/>
                          <a:pt x="12370" y="7813"/>
                        </a:cubicBezTo>
                        <a:cubicBezTo>
                          <a:pt x="12370" y="7162"/>
                          <a:pt x="11719" y="7162"/>
                          <a:pt x="10417" y="7162"/>
                        </a:cubicBezTo>
                        <a:lnTo>
                          <a:pt x="9766" y="7162"/>
                        </a:lnTo>
                        <a:cubicBezTo>
                          <a:pt x="9115" y="7162"/>
                          <a:pt x="8464" y="7162"/>
                          <a:pt x="7813" y="7813"/>
                        </a:cubicBezTo>
                        <a:cubicBezTo>
                          <a:pt x="7813" y="8464"/>
                          <a:pt x="7162" y="9766"/>
                          <a:pt x="7162" y="12370"/>
                        </a:cubicBezTo>
                        <a:lnTo>
                          <a:pt x="7162" y="18230"/>
                        </a:lnTo>
                        <a:cubicBezTo>
                          <a:pt x="7162" y="20834"/>
                          <a:pt x="7162" y="22137"/>
                          <a:pt x="7813" y="22788"/>
                        </a:cubicBezTo>
                        <a:cubicBezTo>
                          <a:pt x="7813" y="22788"/>
                          <a:pt x="8464" y="22788"/>
                          <a:pt x="9766" y="22788"/>
                        </a:cubicBezTo>
                        <a:close/>
                        <a:moveTo>
                          <a:pt x="13673" y="44273"/>
                        </a:moveTo>
                        <a:lnTo>
                          <a:pt x="35158" y="0"/>
                        </a:lnTo>
                        <a:lnTo>
                          <a:pt x="39065" y="0"/>
                        </a:lnTo>
                        <a:lnTo>
                          <a:pt x="17579" y="44273"/>
                        </a:lnTo>
                        <a:lnTo>
                          <a:pt x="13673" y="44273"/>
                        </a:lnTo>
                        <a:close/>
                        <a:moveTo>
                          <a:pt x="41669" y="44273"/>
                        </a:moveTo>
                        <a:cubicBezTo>
                          <a:pt x="38414" y="44273"/>
                          <a:pt x="36460" y="43622"/>
                          <a:pt x="35158" y="42320"/>
                        </a:cubicBezTo>
                        <a:cubicBezTo>
                          <a:pt x="33856" y="41018"/>
                          <a:pt x="33205" y="38414"/>
                          <a:pt x="33205" y="34507"/>
                        </a:cubicBezTo>
                        <a:lnTo>
                          <a:pt x="33205" y="24741"/>
                        </a:lnTo>
                        <a:cubicBezTo>
                          <a:pt x="33205" y="20834"/>
                          <a:pt x="33856" y="18230"/>
                          <a:pt x="35158" y="16928"/>
                        </a:cubicBezTo>
                        <a:cubicBezTo>
                          <a:pt x="36460" y="15626"/>
                          <a:pt x="38414" y="14975"/>
                          <a:pt x="41669" y="14975"/>
                        </a:cubicBezTo>
                        <a:lnTo>
                          <a:pt x="44273" y="14975"/>
                        </a:lnTo>
                        <a:cubicBezTo>
                          <a:pt x="47529" y="14975"/>
                          <a:pt x="49482" y="15626"/>
                          <a:pt x="50784" y="16928"/>
                        </a:cubicBezTo>
                        <a:cubicBezTo>
                          <a:pt x="52086" y="18230"/>
                          <a:pt x="52737" y="20834"/>
                          <a:pt x="52737" y="24741"/>
                        </a:cubicBezTo>
                        <a:lnTo>
                          <a:pt x="52737" y="34507"/>
                        </a:lnTo>
                        <a:cubicBezTo>
                          <a:pt x="52737" y="38414"/>
                          <a:pt x="52086" y="41018"/>
                          <a:pt x="50784" y="42320"/>
                        </a:cubicBezTo>
                        <a:cubicBezTo>
                          <a:pt x="49482" y="43622"/>
                          <a:pt x="47529" y="44273"/>
                          <a:pt x="44273" y="44273"/>
                        </a:cubicBezTo>
                        <a:lnTo>
                          <a:pt x="41669" y="44273"/>
                        </a:lnTo>
                        <a:close/>
                        <a:moveTo>
                          <a:pt x="42320" y="37763"/>
                        </a:moveTo>
                        <a:lnTo>
                          <a:pt x="42971" y="37763"/>
                        </a:lnTo>
                        <a:cubicBezTo>
                          <a:pt x="43622" y="37763"/>
                          <a:pt x="44273" y="37763"/>
                          <a:pt x="44924" y="37111"/>
                        </a:cubicBezTo>
                        <a:cubicBezTo>
                          <a:pt x="44924" y="36460"/>
                          <a:pt x="45575" y="35158"/>
                          <a:pt x="45575" y="32554"/>
                        </a:cubicBezTo>
                        <a:lnTo>
                          <a:pt x="45575" y="26694"/>
                        </a:lnTo>
                        <a:cubicBezTo>
                          <a:pt x="45575" y="24090"/>
                          <a:pt x="45575" y="22788"/>
                          <a:pt x="44924" y="22137"/>
                        </a:cubicBezTo>
                        <a:cubicBezTo>
                          <a:pt x="44924" y="21486"/>
                          <a:pt x="44273" y="21486"/>
                          <a:pt x="42971" y="21486"/>
                        </a:cubicBezTo>
                        <a:lnTo>
                          <a:pt x="42320" y="21486"/>
                        </a:lnTo>
                        <a:cubicBezTo>
                          <a:pt x="41669" y="21486"/>
                          <a:pt x="41018" y="21486"/>
                          <a:pt x="40367" y="22137"/>
                        </a:cubicBezTo>
                        <a:cubicBezTo>
                          <a:pt x="40367" y="22788"/>
                          <a:pt x="39716" y="24090"/>
                          <a:pt x="39716" y="26694"/>
                        </a:cubicBezTo>
                        <a:lnTo>
                          <a:pt x="39716" y="32554"/>
                        </a:lnTo>
                        <a:cubicBezTo>
                          <a:pt x="39716" y="34507"/>
                          <a:pt x="39716" y="36460"/>
                          <a:pt x="40367" y="36460"/>
                        </a:cubicBezTo>
                        <a:cubicBezTo>
                          <a:pt x="41018" y="37763"/>
                          <a:pt x="41669" y="37763"/>
                          <a:pt x="42320" y="3776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59" name="Рисунок 272">
                  <a:extLst>
                    <a:ext uri="{FF2B5EF4-FFF2-40B4-BE49-F238E27FC236}">
                      <a16:creationId xmlns:a16="http://schemas.microsoft.com/office/drawing/2014/main" id="{B83BA4B3-CF3E-37D0-F7D9-37B5C3C543D6}"/>
                    </a:ext>
                  </a:extLst>
                </p:cNvPr>
                <p:cNvGrpSpPr/>
                <p:nvPr/>
              </p:nvGrpSpPr>
              <p:grpSpPr>
                <a:xfrm>
                  <a:off x="13437425" y="8757280"/>
                  <a:ext cx="188416" cy="64456"/>
                  <a:chOff x="13437425" y="8757280"/>
                  <a:chExt cx="188416" cy="64456"/>
                </a:xfrm>
                <a:grpFill/>
              </p:grpSpPr>
              <p:sp>
                <p:nvSpPr>
                  <p:cNvPr id="260" name="Полилиния: фигура 259">
                    <a:extLst>
                      <a:ext uri="{FF2B5EF4-FFF2-40B4-BE49-F238E27FC236}">
                        <a16:creationId xmlns:a16="http://schemas.microsoft.com/office/drawing/2014/main" id="{AC09A813-9980-8B10-2D9D-E0E0C7B6F71E}"/>
                      </a:ext>
                    </a:extLst>
                  </p:cNvPr>
                  <p:cNvSpPr/>
                  <p:nvPr/>
                </p:nvSpPr>
                <p:spPr>
                  <a:xfrm>
                    <a:off x="13437425" y="8757931"/>
                    <a:ext cx="27996" cy="48830"/>
                  </a:xfrm>
                  <a:custGeom>
                    <a:avLst/>
                    <a:gdLst>
                      <a:gd name="connsiteX0" fmla="*/ 7162 w 27996"/>
                      <a:gd name="connsiteY0" fmla="*/ 31252 h 48830"/>
                      <a:gd name="connsiteX1" fmla="*/ 5860 w 27996"/>
                      <a:gd name="connsiteY1" fmla="*/ 44924 h 48830"/>
                      <a:gd name="connsiteX2" fmla="*/ 4558 w 27996"/>
                      <a:gd name="connsiteY2" fmla="*/ 47529 h 48830"/>
                      <a:gd name="connsiteX3" fmla="*/ 2604 w 27996"/>
                      <a:gd name="connsiteY3" fmla="*/ 48831 h 48830"/>
                      <a:gd name="connsiteX4" fmla="*/ 651 w 27996"/>
                      <a:gd name="connsiteY4" fmla="*/ 47529 h 48830"/>
                      <a:gd name="connsiteX5" fmla="*/ 0 w 27996"/>
                      <a:gd name="connsiteY5" fmla="*/ 44924 h 48830"/>
                      <a:gd name="connsiteX6" fmla="*/ 4558 w 27996"/>
                      <a:gd name="connsiteY6" fmla="*/ 3906 h 48830"/>
                      <a:gd name="connsiteX7" fmla="*/ 5860 w 27996"/>
                      <a:gd name="connsiteY7" fmla="*/ 1302 h 48830"/>
                      <a:gd name="connsiteX8" fmla="*/ 8464 w 27996"/>
                      <a:gd name="connsiteY8" fmla="*/ 0 h 48830"/>
                      <a:gd name="connsiteX9" fmla="*/ 16277 w 27996"/>
                      <a:gd name="connsiteY9" fmla="*/ 0 h 48830"/>
                      <a:gd name="connsiteX10" fmla="*/ 22137 w 27996"/>
                      <a:gd name="connsiteY10" fmla="*/ 1302 h 48830"/>
                      <a:gd name="connsiteX11" fmla="*/ 26043 w 27996"/>
                      <a:gd name="connsiteY11" fmla="*/ 4558 h 48830"/>
                      <a:gd name="connsiteX12" fmla="*/ 27996 w 27996"/>
                      <a:gd name="connsiteY12" fmla="*/ 9766 h 48830"/>
                      <a:gd name="connsiteX13" fmla="*/ 27996 w 27996"/>
                      <a:gd name="connsiteY13" fmla="*/ 15626 h 48830"/>
                      <a:gd name="connsiteX14" fmla="*/ 23439 w 27996"/>
                      <a:gd name="connsiteY14" fmla="*/ 26694 h 48830"/>
                      <a:gd name="connsiteX15" fmla="*/ 13673 w 27996"/>
                      <a:gd name="connsiteY15" fmla="*/ 30601 h 48830"/>
                      <a:gd name="connsiteX16" fmla="*/ 7162 w 27996"/>
                      <a:gd name="connsiteY16" fmla="*/ 30601 h 48830"/>
                      <a:gd name="connsiteX17" fmla="*/ 7813 w 27996"/>
                      <a:gd name="connsiteY17" fmla="*/ 24741 h 48830"/>
                      <a:gd name="connsiteX18" fmla="*/ 13022 w 27996"/>
                      <a:gd name="connsiteY18" fmla="*/ 24741 h 48830"/>
                      <a:gd name="connsiteX19" fmla="*/ 20834 w 27996"/>
                      <a:gd name="connsiteY19" fmla="*/ 16277 h 48830"/>
                      <a:gd name="connsiteX20" fmla="*/ 20834 w 27996"/>
                      <a:gd name="connsiteY20" fmla="*/ 13022 h 48830"/>
                      <a:gd name="connsiteX21" fmla="*/ 20183 w 27996"/>
                      <a:gd name="connsiteY21" fmla="*/ 10417 h 48830"/>
                      <a:gd name="connsiteX22" fmla="*/ 18230 w 27996"/>
                      <a:gd name="connsiteY22" fmla="*/ 8464 h 48830"/>
                      <a:gd name="connsiteX23" fmla="*/ 14975 w 27996"/>
                      <a:gd name="connsiteY23" fmla="*/ 7813 h 48830"/>
                      <a:gd name="connsiteX24" fmla="*/ 9766 w 27996"/>
                      <a:gd name="connsiteY24" fmla="*/ 7813 h 48830"/>
                      <a:gd name="connsiteX25" fmla="*/ 7813 w 27996"/>
                      <a:gd name="connsiteY25" fmla="*/ 24741 h 48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7996" h="48830">
                        <a:moveTo>
                          <a:pt x="7162" y="31252"/>
                        </a:moveTo>
                        <a:lnTo>
                          <a:pt x="5860" y="44924"/>
                        </a:lnTo>
                        <a:cubicBezTo>
                          <a:pt x="5860" y="45575"/>
                          <a:pt x="5209" y="46878"/>
                          <a:pt x="4558" y="47529"/>
                        </a:cubicBezTo>
                        <a:cubicBezTo>
                          <a:pt x="3906" y="48180"/>
                          <a:pt x="3255" y="48831"/>
                          <a:pt x="2604" y="48831"/>
                        </a:cubicBezTo>
                        <a:cubicBezTo>
                          <a:pt x="1953" y="48831"/>
                          <a:pt x="1302" y="48180"/>
                          <a:pt x="651" y="47529"/>
                        </a:cubicBezTo>
                        <a:cubicBezTo>
                          <a:pt x="0" y="46878"/>
                          <a:pt x="0" y="46227"/>
                          <a:pt x="0" y="44924"/>
                        </a:cubicBezTo>
                        <a:lnTo>
                          <a:pt x="4558" y="3906"/>
                        </a:lnTo>
                        <a:cubicBezTo>
                          <a:pt x="4558" y="2604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8464" y="0"/>
                        </a:cubicBezTo>
                        <a:lnTo>
                          <a:pt x="16277" y="0"/>
                        </a:lnTo>
                        <a:cubicBezTo>
                          <a:pt x="18881" y="0"/>
                          <a:pt x="20834" y="651"/>
                          <a:pt x="22137" y="1302"/>
                        </a:cubicBezTo>
                        <a:cubicBezTo>
                          <a:pt x="23439" y="1953"/>
                          <a:pt x="24741" y="3255"/>
                          <a:pt x="26043" y="4558"/>
                        </a:cubicBezTo>
                        <a:cubicBezTo>
                          <a:pt x="26694" y="5860"/>
                          <a:pt x="27345" y="7813"/>
                          <a:pt x="27996" y="9766"/>
                        </a:cubicBezTo>
                        <a:cubicBezTo>
                          <a:pt x="27996" y="11719"/>
                          <a:pt x="27996" y="13673"/>
                          <a:pt x="27996" y="15626"/>
                        </a:cubicBezTo>
                        <a:cubicBezTo>
                          <a:pt x="27345" y="20834"/>
                          <a:pt x="26043" y="24090"/>
                          <a:pt x="23439" y="26694"/>
                        </a:cubicBezTo>
                        <a:cubicBezTo>
                          <a:pt x="20834" y="29299"/>
                          <a:pt x="17579" y="30601"/>
                          <a:pt x="13673" y="30601"/>
                        </a:cubicBezTo>
                        <a:lnTo>
                          <a:pt x="7162" y="30601"/>
                        </a:lnTo>
                        <a:close/>
                        <a:moveTo>
                          <a:pt x="7813" y="24741"/>
                        </a:moveTo>
                        <a:lnTo>
                          <a:pt x="13022" y="24741"/>
                        </a:lnTo>
                        <a:cubicBezTo>
                          <a:pt x="17579" y="24741"/>
                          <a:pt x="20183" y="22137"/>
                          <a:pt x="20834" y="16277"/>
                        </a:cubicBezTo>
                        <a:cubicBezTo>
                          <a:pt x="20834" y="14975"/>
                          <a:pt x="20834" y="14324"/>
                          <a:pt x="20834" y="13022"/>
                        </a:cubicBezTo>
                        <a:cubicBezTo>
                          <a:pt x="20834" y="11719"/>
                          <a:pt x="20183" y="11068"/>
                          <a:pt x="20183" y="10417"/>
                        </a:cubicBezTo>
                        <a:cubicBezTo>
                          <a:pt x="19532" y="9766"/>
                          <a:pt x="18881" y="9115"/>
                          <a:pt x="18230" y="8464"/>
                        </a:cubicBezTo>
                        <a:cubicBezTo>
                          <a:pt x="17579" y="7813"/>
                          <a:pt x="16277" y="7813"/>
                          <a:pt x="14975" y="7813"/>
                        </a:cubicBezTo>
                        <a:lnTo>
                          <a:pt x="9766" y="7813"/>
                        </a:lnTo>
                        <a:lnTo>
                          <a:pt x="7813" y="24741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1" name="Полилиния: фигура 260">
                    <a:extLst>
                      <a:ext uri="{FF2B5EF4-FFF2-40B4-BE49-F238E27FC236}">
                        <a16:creationId xmlns:a16="http://schemas.microsoft.com/office/drawing/2014/main" id="{0C5FD5E4-B108-F685-E4C0-F8F62A502D3E}"/>
                      </a:ext>
                    </a:extLst>
                  </p:cNvPr>
                  <p:cNvSpPr/>
                  <p:nvPr/>
                </p:nvSpPr>
                <p:spPr>
                  <a:xfrm>
                    <a:off x="13468026" y="8772255"/>
                    <a:ext cx="24740" cy="35809"/>
                  </a:xfrm>
                  <a:custGeom>
                    <a:avLst/>
                    <a:gdLst>
                      <a:gd name="connsiteX0" fmla="*/ 15626 w 24740"/>
                      <a:gd name="connsiteY0" fmla="*/ 31903 h 35809"/>
                      <a:gd name="connsiteX1" fmla="*/ 11719 w 24740"/>
                      <a:gd name="connsiteY1" fmla="*/ 33856 h 35809"/>
                      <a:gd name="connsiteX2" fmla="*/ 7813 w 24740"/>
                      <a:gd name="connsiteY2" fmla="*/ 34507 h 35809"/>
                      <a:gd name="connsiteX3" fmla="*/ 3907 w 24740"/>
                      <a:gd name="connsiteY3" fmla="*/ 33856 h 35809"/>
                      <a:gd name="connsiteX4" fmla="*/ 1302 w 24740"/>
                      <a:gd name="connsiteY4" fmla="*/ 31252 h 35809"/>
                      <a:gd name="connsiteX5" fmla="*/ 0 w 24740"/>
                      <a:gd name="connsiteY5" fmla="*/ 27345 h 35809"/>
                      <a:gd name="connsiteX6" fmla="*/ 0 w 24740"/>
                      <a:gd name="connsiteY6" fmla="*/ 22137 h 35809"/>
                      <a:gd name="connsiteX7" fmla="*/ 1953 w 24740"/>
                      <a:gd name="connsiteY7" fmla="*/ 3255 h 35809"/>
                      <a:gd name="connsiteX8" fmla="*/ 3255 w 24740"/>
                      <a:gd name="connsiteY8" fmla="*/ 651 h 35809"/>
                      <a:gd name="connsiteX9" fmla="*/ 5860 w 24740"/>
                      <a:gd name="connsiteY9" fmla="*/ 0 h 35809"/>
                      <a:gd name="connsiteX10" fmla="*/ 7813 w 24740"/>
                      <a:gd name="connsiteY10" fmla="*/ 651 h 35809"/>
                      <a:gd name="connsiteX11" fmla="*/ 8464 w 24740"/>
                      <a:gd name="connsiteY11" fmla="*/ 3255 h 35809"/>
                      <a:gd name="connsiteX12" fmla="*/ 6511 w 24740"/>
                      <a:gd name="connsiteY12" fmla="*/ 22137 h 35809"/>
                      <a:gd name="connsiteX13" fmla="*/ 7162 w 24740"/>
                      <a:gd name="connsiteY13" fmla="*/ 27345 h 35809"/>
                      <a:gd name="connsiteX14" fmla="*/ 10417 w 24740"/>
                      <a:gd name="connsiteY14" fmla="*/ 29299 h 35809"/>
                      <a:gd name="connsiteX15" fmla="*/ 13022 w 24740"/>
                      <a:gd name="connsiteY15" fmla="*/ 28647 h 35809"/>
                      <a:gd name="connsiteX16" fmla="*/ 15626 w 24740"/>
                      <a:gd name="connsiteY16" fmla="*/ 27345 h 35809"/>
                      <a:gd name="connsiteX17" fmla="*/ 15626 w 24740"/>
                      <a:gd name="connsiteY17" fmla="*/ 26694 h 35809"/>
                      <a:gd name="connsiteX18" fmla="*/ 15626 w 24740"/>
                      <a:gd name="connsiteY18" fmla="*/ 26043 h 35809"/>
                      <a:gd name="connsiteX19" fmla="*/ 18230 w 24740"/>
                      <a:gd name="connsiteY19" fmla="*/ 3906 h 35809"/>
                      <a:gd name="connsiteX20" fmla="*/ 19532 w 24740"/>
                      <a:gd name="connsiteY20" fmla="*/ 1302 h 35809"/>
                      <a:gd name="connsiteX21" fmla="*/ 22137 w 24740"/>
                      <a:gd name="connsiteY21" fmla="*/ 651 h 35809"/>
                      <a:gd name="connsiteX22" fmla="*/ 24090 w 24740"/>
                      <a:gd name="connsiteY22" fmla="*/ 1302 h 35809"/>
                      <a:gd name="connsiteX23" fmla="*/ 24741 w 24740"/>
                      <a:gd name="connsiteY23" fmla="*/ 3906 h 35809"/>
                      <a:gd name="connsiteX24" fmla="*/ 22137 w 24740"/>
                      <a:gd name="connsiteY24" fmla="*/ 26694 h 35809"/>
                      <a:gd name="connsiteX25" fmla="*/ 22137 w 24740"/>
                      <a:gd name="connsiteY25" fmla="*/ 29299 h 35809"/>
                      <a:gd name="connsiteX26" fmla="*/ 22788 w 24740"/>
                      <a:gd name="connsiteY26" fmla="*/ 30601 h 35809"/>
                      <a:gd name="connsiteX27" fmla="*/ 23439 w 24740"/>
                      <a:gd name="connsiteY27" fmla="*/ 31252 h 35809"/>
                      <a:gd name="connsiteX28" fmla="*/ 23439 w 24740"/>
                      <a:gd name="connsiteY28" fmla="*/ 32554 h 35809"/>
                      <a:gd name="connsiteX29" fmla="*/ 22137 w 24740"/>
                      <a:gd name="connsiteY29" fmla="*/ 35158 h 35809"/>
                      <a:gd name="connsiteX30" fmla="*/ 20183 w 24740"/>
                      <a:gd name="connsiteY30" fmla="*/ 35809 h 35809"/>
                      <a:gd name="connsiteX31" fmla="*/ 18881 w 24740"/>
                      <a:gd name="connsiteY31" fmla="*/ 35158 h 35809"/>
                      <a:gd name="connsiteX32" fmla="*/ 15626 w 24740"/>
                      <a:gd name="connsiteY32" fmla="*/ 31903 h 35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24740" h="35809">
                        <a:moveTo>
                          <a:pt x="15626" y="31903"/>
                        </a:moveTo>
                        <a:cubicBezTo>
                          <a:pt x="14324" y="33205"/>
                          <a:pt x="13022" y="33856"/>
                          <a:pt x="11719" y="33856"/>
                        </a:cubicBezTo>
                        <a:cubicBezTo>
                          <a:pt x="10417" y="34507"/>
                          <a:pt x="9115" y="34507"/>
                          <a:pt x="7813" y="34507"/>
                        </a:cubicBezTo>
                        <a:cubicBezTo>
                          <a:pt x="6511" y="34507"/>
                          <a:pt x="5209" y="34507"/>
                          <a:pt x="3907" y="33856"/>
                        </a:cubicBezTo>
                        <a:cubicBezTo>
                          <a:pt x="2604" y="33205"/>
                          <a:pt x="1953" y="32554"/>
                          <a:pt x="1302" y="31252"/>
                        </a:cubicBezTo>
                        <a:cubicBezTo>
                          <a:pt x="651" y="29950"/>
                          <a:pt x="0" y="28647"/>
                          <a:pt x="0" y="27345"/>
                        </a:cubicBezTo>
                        <a:cubicBezTo>
                          <a:pt x="0" y="26043"/>
                          <a:pt x="0" y="24090"/>
                          <a:pt x="0" y="22137"/>
                        </a:cubicBezTo>
                        <a:lnTo>
                          <a:pt x="1953" y="3255"/>
                        </a:lnTo>
                        <a:cubicBezTo>
                          <a:pt x="1953" y="2604"/>
                          <a:pt x="2604" y="1302"/>
                          <a:pt x="3255" y="651"/>
                        </a:cubicBezTo>
                        <a:cubicBezTo>
                          <a:pt x="3907" y="0"/>
                          <a:pt x="4558" y="0"/>
                          <a:pt x="5860" y="0"/>
                        </a:cubicBezTo>
                        <a:cubicBezTo>
                          <a:pt x="6511" y="0"/>
                          <a:pt x="7813" y="0"/>
                          <a:pt x="7813" y="651"/>
                        </a:cubicBezTo>
                        <a:cubicBezTo>
                          <a:pt x="8464" y="1302"/>
                          <a:pt x="8464" y="1953"/>
                          <a:pt x="8464" y="3255"/>
                        </a:cubicBezTo>
                        <a:lnTo>
                          <a:pt x="6511" y="22137"/>
                        </a:lnTo>
                        <a:cubicBezTo>
                          <a:pt x="6511" y="24090"/>
                          <a:pt x="6511" y="26043"/>
                          <a:pt x="7162" y="27345"/>
                        </a:cubicBezTo>
                        <a:cubicBezTo>
                          <a:pt x="7813" y="28647"/>
                          <a:pt x="8464" y="29299"/>
                          <a:pt x="10417" y="29299"/>
                        </a:cubicBezTo>
                        <a:cubicBezTo>
                          <a:pt x="11068" y="29299"/>
                          <a:pt x="12370" y="29299"/>
                          <a:pt x="13022" y="28647"/>
                        </a:cubicBezTo>
                        <a:cubicBezTo>
                          <a:pt x="13673" y="28647"/>
                          <a:pt x="14975" y="27996"/>
                          <a:pt x="15626" y="27345"/>
                        </a:cubicBezTo>
                        <a:cubicBezTo>
                          <a:pt x="15626" y="27345"/>
                          <a:pt x="15626" y="26694"/>
                          <a:pt x="15626" y="26694"/>
                        </a:cubicBezTo>
                        <a:cubicBezTo>
                          <a:pt x="15626" y="26694"/>
                          <a:pt x="15626" y="26043"/>
                          <a:pt x="15626" y="26043"/>
                        </a:cubicBezTo>
                        <a:lnTo>
                          <a:pt x="18230" y="3906"/>
                        </a:lnTo>
                        <a:cubicBezTo>
                          <a:pt x="18230" y="3255"/>
                          <a:pt x="18881" y="1953"/>
                          <a:pt x="19532" y="1302"/>
                        </a:cubicBezTo>
                        <a:cubicBezTo>
                          <a:pt x="20183" y="651"/>
                          <a:pt x="20834" y="651"/>
                          <a:pt x="22137" y="651"/>
                        </a:cubicBezTo>
                        <a:cubicBezTo>
                          <a:pt x="23439" y="651"/>
                          <a:pt x="24090" y="651"/>
                          <a:pt x="24090" y="1302"/>
                        </a:cubicBezTo>
                        <a:cubicBezTo>
                          <a:pt x="24741" y="1953"/>
                          <a:pt x="24741" y="2604"/>
                          <a:pt x="24741" y="3906"/>
                        </a:cubicBezTo>
                        <a:lnTo>
                          <a:pt x="22137" y="26694"/>
                        </a:lnTo>
                        <a:cubicBezTo>
                          <a:pt x="22137" y="27996"/>
                          <a:pt x="22137" y="28647"/>
                          <a:pt x="22137" y="29299"/>
                        </a:cubicBezTo>
                        <a:cubicBezTo>
                          <a:pt x="22137" y="29950"/>
                          <a:pt x="22788" y="29950"/>
                          <a:pt x="22788" y="30601"/>
                        </a:cubicBezTo>
                        <a:cubicBezTo>
                          <a:pt x="22788" y="30601"/>
                          <a:pt x="22788" y="31252"/>
                          <a:pt x="23439" y="31252"/>
                        </a:cubicBezTo>
                        <a:cubicBezTo>
                          <a:pt x="23439" y="31252"/>
                          <a:pt x="23439" y="31903"/>
                          <a:pt x="23439" y="32554"/>
                        </a:cubicBezTo>
                        <a:cubicBezTo>
                          <a:pt x="23439" y="33856"/>
                          <a:pt x="22788" y="34507"/>
                          <a:pt x="22137" y="35158"/>
                        </a:cubicBezTo>
                        <a:cubicBezTo>
                          <a:pt x="21486" y="35809"/>
                          <a:pt x="20834" y="35809"/>
                          <a:pt x="20183" y="35809"/>
                        </a:cubicBezTo>
                        <a:cubicBezTo>
                          <a:pt x="19532" y="35809"/>
                          <a:pt x="18881" y="35809"/>
                          <a:pt x="18881" y="35158"/>
                        </a:cubicBezTo>
                        <a:cubicBezTo>
                          <a:pt x="16277" y="33205"/>
                          <a:pt x="16277" y="32554"/>
                          <a:pt x="15626" y="31903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4" name="Полилиния: фигура 263">
                    <a:extLst>
                      <a:ext uri="{FF2B5EF4-FFF2-40B4-BE49-F238E27FC236}">
                        <a16:creationId xmlns:a16="http://schemas.microsoft.com/office/drawing/2014/main" id="{86CD18BF-2C03-2A6C-D8EF-9F34237BE251}"/>
                      </a:ext>
                    </a:extLst>
                  </p:cNvPr>
                  <p:cNvSpPr/>
                  <p:nvPr/>
                </p:nvSpPr>
                <p:spPr>
                  <a:xfrm>
                    <a:off x="13496022" y="8771604"/>
                    <a:ext cx="17579" cy="35158"/>
                  </a:xfrm>
                  <a:custGeom>
                    <a:avLst/>
                    <a:gdLst>
                      <a:gd name="connsiteX0" fmla="*/ 14324 w 17579"/>
                      <a:gd name="connsiteY0" fmla="*/ 7162 h 35158"/>
                      <a:gd name="connsiteX1" fmla="*/ 13022 w 17579"/>
                      <a:gd name="connsiteY1" fmla="*/ 7162 h 35158"/>
                      <a:gd name="connsiteX2" fmla="*/ 11719 w 17579"/>
                      <a:gd name="connsiteY2" fmla="*/ 7162 h 35158"/>
                      <a:gd name="connsiteX3" fmla="*/ 10417 w 17579"/>
                      <a:gd name="connsiteY3" fmla="*/ 7813 h 35158"/>
                      <a:gd name="connsiteX4" fmla="*/ 8464 w 17579"/>
                      <a:gd name="connsiteY4" fmla="*/ 8464 h 35158"/>
                      <a:gd name="connsiteX5" fmla="*/ 8464 w 17579"/>
                      <a:gd name="connsiteY5" fmla="*/ 9115 h 35158"/>
                      <a:gd name="connsiteX6" fmla="*/ 8464 w 17579"/>
                      <a:gd name="connsiteY6" fmla="*/ 9766 h 35158"/>
                      <a:gd name="connsiteX7" fmla="*/ 5860 w 17579"/>
                      <a:gd name="connsiteY7" fmla="*/ 31252 h 35158"/>
                      <a:gd name="connsiteX8" fmla="*/ 4558 w 17579"/>
                      <a:gd name="connsiteY8" fmla="*/ 33856 h 35158"/>
                      <a:gd name="connsiteX9" fmla="*/ 2604 w 17579"/>
                      <a:gd name="connsiteY9" fmla="*/ 35158 h 35158"/>
                      <a:gd name="connsiteX10" fmla="*/ 651 w 17579"/>
                      <a:gd name="connsiteY10" fmla="*/ 33856 h 35158"/>
                      <a:gd name="connsiteX11" fmla="*/ 0 w 17579"/>
                      <a:gd name="connsiteY11" fmla="*/ 31252 h 35158"/>
                      <a:gd name="connsiteX12" fmla="*/ 2604 w 17579"/>
                      <a:gd name="connsiteY12" fmla="*/ 9766 h 35158"/>
                      <a:gd name="connsiteX13" fmla="*/ 2604 w 17579"/>
                      <a:gd name="connsiteY13" fmla="*/ 7162 h 35158"/>
                      <a:gd name="connsiteX14" fmla="*/ 1953 w 17579"/>
                      <a:gd name="connsiteY14" fmla="*/ 5860 h 35158"/>
                      <a:gd name="connsiteX15" fmla="*/ 1302 w 17579"/>
                      <a:gd name="connsiteY15" fmla="*/ 5209 h 35158"/>
                      <a:gd name="connsiteX16" fmla="*/ 1302 w 17579"/>
                      <a:gd name="connsiteY16" fmla="*/ 3906 h 35158"/>
                      <a:gd name="connsiteX17" fmla="*/ 2604 w 17579"/>
                      <a:gd name="connsiteY17" fmla="*/ 1302 h 35158"/>
                      <a:gd name="connsiteX18" fmla="*/ 4558 w 17579"/>
                      <a:gd name="connsiteY18" fmla="*/ 651 h 35158"/>
                      <a:gd name="connsiteX19" fmla="*/ 5860 w 17579"/>
                      <a:gd name="connsiteY19" fmla="*/ 1302 h 35158"/>
                      <a:gd name="connsiteX20" fmla="*/ 7162 w 17579"/>
                      <a:gd name="connsiteY20" fmla="*/ 2604 h 35158"/>
                      <a:gd name="connsiteX21" fmla="*/ 11068 w 17579"/>
                      <a:gd name="connsiteY21" fmla="*/ 651 h 35158"/>
                      <a:gd name="connsiteX22" fmla="*/ 14324 w 17579"/>
                      <a:gd name="connsiteY22" fmla="*/ 0 h 35158"/>
                      <a:gd name="connsiteX23" fmla="*/ 16928 w 17579"/>
                      <a:gd name="connsiteY23" fmla="*/ 651 h 35158"/>
                      <a:gd name="connsiteX24" fmla="*/ 17579 w 17579"/>
                      <a:gd name="connsiteY24" fmla="*/ 3255 h 35158"/>
                      <a:gd name="connsiteX25" fmla="*/ 16277 w 17579"/>
                      <a:gd name="connsiteY25" fmla="*/ 5860 h 35158"/>
                      <a:gd name="connsiteX26" fmla="*/ 14324 w 17579"/>
                      <a:gd name="connsiteY26" fmla="*/ 7162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7579" h="35158">
                        <a:moveTo>
                          <a:pt x="14324" y="7162"/>
                        </a:moveTo>
                        <a:cubicBezTo>
                          <a:pt x="13673" y="7162"/>
                          <a:pt x="13022" y="7162"/>
                          <a:pt x="13022" y="7162"/>
                        </a:cubicBezTo>
                        <a:cubicBezTo>
                          <a:pt x="13022" y="7162"/>
                          <a:pt x="12370" y="7162"/>
                          <a:pt x="11719" y="7162"/>
                        </a:cubicBezTo>
                        <a:cubicBezTo>
                          <a:pt x="11068" y="7162"/>
                          <a:pt x="11068" y="7162"/>
                          <a:pt x="10417" y="7813"/>
                        </a:cubicBezTo>
                        <a:cubicBezTo>
                          <a:pt x="9766" y="7813"/>
                          <a:pt x="9115" y="8464"/>
                          <a:pt x="8464" y="8464"/>
                        </a:cubicBezTo>
                        <a:cubicBezTo>
                          <a:pt x="8464" y="8464"/>
                          <a:pt x="8464" y="9115"/>
                          <a:pt x="8464" y="9115"/>
                        </a:cubicBezTo>
                        <a:cubicBezTo>
                          <a:pt x="8464" y="9115"/>
                          <a:pt x="8464" y="9766"/>
                          <a:pt x="8464" y="9766"/>
                        </a:cubicBezTo>
                        <a:lnTo>
                          <a:pt x="5860" y="31252"/>
                        </a:lnTo>
                        <a:cubicBezTo>
                          <a:pt x="5860" y="32554"/>
                          <a:pt x="5209" y="33205"/>
                          <a:pt x="4558" y="33856"/>
                        </a:cubicBezTo>
                        <a:cubicBezTo>
                          <a:pt x="3906" y="34507"/>
                          <a:pt x="3255" y="35158"/>
                          <a:pt x="2604" y="35158"/>
                        </a:cubicBezTo>
                        <a:cubicBezTo>
                          <a:pt x="1953" y="35158"/>
                          <a:pt x="1302" y="34507"/>
                          <a:pt x="651" y="33856"/>
                        </a:cubicBezTo>
                        <a:cubicBezTo>
                          <a:pt x="0" y="33205"/>
                          <a:pt x="0" y="32554"/>
                          <a:pt x="0" y="31252"/>
                        </a:cubicBezTo>
                        <a:lnTo>
                          <a:pt x="2604" y="9766"/>
                        </a:lnTo>
                        <a:cubicBezTo>
                          <a:pt x="2604" y="9115"/>
                          <a:pt x="2604" y="7813"/>
                          <a:pt x="2604" y="7162"/>
                        </a:cubicBezTo>
                        <a:cubicBezTo>
                          <a:pt x="2604" y="6511"/>
                          <a:pt x="2604" y="5860"/>
                          <a:pt x="1953" y="5860"/>
                        </a:cubicBezTo>
                        <a:cubicBezTo>
                          <a:pt x="1953" y="5860"/>
                          <a:pt x="1953" y="5209"/>
                          <a:pt x="1302" y="5209"/>
                        </a:cubicBezTo>
                        <a:cubicBezTo>
                          <a:pt x="1302" y="5209"/>
                          <a:pt x="1302" y="4558"/>
                          <a:pt x="1302" y="3906"/>
                        </a:cubicBezTo>
                        <a:cubicBezTo>
                          <a:pt x="1302" y="3255"/>
                          <a:pt x="1953" y="1953"/>
                          <a:pt x="2604" y="1302"/>
                        </a:cubicBezTo>
                        <a:cubicBezTo>
                          <a:pt x="3255" y="651"/>
                          <a:pt x="3906" y="651"/>
                          <a:pt x="4558" y="651"/>
                        </a:cubicBezTo>
                        <a:cubicBezTo>
                          <a:pt x="5209" y="651"/>
                          <a:pt x="5209" y="651"/>
                          <a:pt x="5860" y="1302"/>
                        </a:cubicBezTo>
                        <a:cubicBezTo>
                          <a:pt x="6511" y="1953"/>
                          <a:pt x="6511" y="1953"/>
                          <a:pt x="7162" y="2604"/>
                        </a:cubicBezTo>
                        <a:cubicBezTo>
                          <a:pt x="8464" y="1953"/>
                          <a:pt x="9766" y="1302"/>
                          <a:pt x="11068" y="651"/>
                        </a:cubicBezTo>
                        <a:cubicBezTo>
                          <a:pt x="12370" y="0"/>
                          <a:pt x="13673" y="0"/>
                          <a:pt x="14324" y="0"/>
                        </a:cubicBezTo>
                        <a:cubicBezTo>
                          <a:pt x="15626" y="0"/>
                          <a:pt x="16928" y="0"/>
                          <a:pt x="16928" y="651"/>
                        </a:cubicBezTo>
                        <a:cubicBezTo>
                          <a:pt x="17579" y="1302"/>
                          <a:pt x="17579" y="1953"/>
                          <a:pt x="17579" y="3255"/>
                        </a:cubicBezTo>
                        <a:cubicBezTo>
                          <a:pt x="17579" y="4558"/>
                          <a:pt x="16928" y="5209"/>
                          <a:pt x="16277" y="5860"/>
                        </a:cubicBezTo>
                        <a:cubicBezTo>
                          <a:pt x="15626" y="7162"/>
                          <a:pt x="14975" y="7162"/>
                          <a:pt x="14324" y="716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5" name="Полилиния: фигура 264">
                    <a:extLst>
                      <a:ext uri="{FF2B5EF4-FFF2-40B4-BE49-F238E27FC236}">
                        <a16:creationId xmlns:a16="http://schemas.microsoft.com/office/drawing/2014/main" id="{9C296B22-0FC0-5B5D-C9AE-3FB7023CB270}"/>
                      </a:ext>
                    </a:extLst>
                  </p:cNvPr>
                  <p:cNvSpPr/>
                  <p:nvPr/>
                </p:nvSpPr>
                <p:spPr>
                  <a:xfrm>
                    <a:off x="13513963" y="8771604"/>
                    <a:ext cx="22681" cy="35158"/>
                  </a:xfrm>
                  <a:custGeom>
                    <a:avLst/>
                    <a:gdLst>
                      <a:gd name="connsiteX0" fmla="*/ 12009 w 22681"/>
                      <a:gd name="connsiteY0" fmla="*/ 21486 h 35158"/>
                      <a:gd name="connsiteX1" fmla="*/ 9404 w 22681"/>
                      <a:gd name="connsiteY1" fmla="*/ 21486 h 35158"/>
                      <a:gd name="connsiteX2" fmla="*/ 6800 w 22681"/>
                      <a:gd name="connsiteY2" fmla="*/ 20834 h 35158"/>
                      <a:gd name="connsiteX3" fmla="*/ 6149 w 22681"/>
                      <a:gd name="connsiteY3" fmla="*/ 24090 h 35158"/>
                      <a:gd name="connsiteX4" fmla="*/ 6800 w 22681"/>
                      <a:gd name="connsiteY4" fmla="*/ 27996 h 35158"/>
                      <a:gd name="connsiteX5" fmla="*/ 10707 w 22681"/>
                      <a:gd name="connsiteY5" fmla="*/ 29299 h 35158"/>
                      <a:gd name="connsiteX6" fmla="*/ 13311 w 22681"/>
                      <a:gd name="connsiteY6" fmla="*/ 28647 h 35158"/>
                      <a:gd name="connsiteX7" fmla="*/ 15915 w 22681"/>
                      <a:gd name="connsiteY7" fmla="*/ 27345 h 35158"/>
                      <a:gd name="connsiteX8" fmla="*/ 16566 w 22681"/>
                      <a:gd name="connsiteY8" fmla="*/ 27345 h 35158"/>
                      <a:gd name="connsiteX9" fmla="*/ 17217 w 22681"/>
                      <a:gd name="connsiteY9" fmla="*/ 27345 h 35158"/>
                      <a:gd name="connsiteX10" fmla="*/ 19171 w 22681"/>
                      <a:gd name="connsiteY10" fmla="*/ 28647 h 35158"/>
                      <a:gd name="connsiteX11" fmla="*/ 19822 w 22681"/>
                      <a:gd name="connsiteY11" fmla="*/ 30601 h 35158"/>
                      <a:gd name="connsiteX12" fmla="*/ 18520 w 22681"/>
                      <a:gd name="connsiteY12" fmla="*/ 33205 h 35158"/>
                      <a:gd name="connsiteX13" fmla="*/ 15915 w 22681"/>
                      <a:gd name="connsiteY13" fmla="*/ 34507 h 35158"/>
                      <a:gd name="connsiteX14" fmla="*/ 12660 w 22681"/>
                      <a:gd name="connsiteY14" fmla="*/ 35158 h 35158"/>
                      <a:gd name="connsiteX15" fmla="*/ 10056 w 22681"/>
                      <a:gd name="connsiteY15" fmla="*/ 35158 h 35158"/>
                      <a:gd name="connsiteX16" fmla="*/ 5498 w 22681"/>
                      <a:gd name="connsiteY16" fmla="*/ 34507 h 35158"/>
                      <a:gd name="connsiteX17" fmla="*/ 2243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2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2009 w 22681"/>
                      <a:gd name="connsiteY28" fmla="*/ 21486 h 35158"/>
                      <a:gd name="connsiteX29" fmla="*/ 17217 w 22681"/>
                      <a:gd name="connsiteY29" fmla="*/ 11068 h 35158"/>
                      <a:gd name="connsiteX30" fmla="*/ 16566 w 22681"/>
                      <a:gd name="connsiteY30" fmla="*/ 7162 h 35158"/>
                      <a:gd name="connsiteX31" fmla="*/ 13311 w 22681"/>
                      <a:gd name="connsiteY31" fmla="*/ 5860 h 35158"/>
                      <a:gd name="connsiteX32" fmla="*/ 9404 w 22681"/>
                      <a:gd name="connsiteY32" fmla="*/ 7162 h 35158"/>
                      <a:gd name="connsiteX33" fmla="*/ 7451 w 22681"/>
                      <a:gd name="connsiteY33" fmla="*/ 11068 h 35158"/>
                      <a:gd name="connsiteX34" fmla="*/ 6800 w 22681"/>
                      <a:gd name="connsiteY34" fmla="*/ 14975 h 35158"/>
                      <a:gd name="connsiteX35" fmla="*/ 9404 w 22681"/>
                      <a:gd name="connsiteY35" fmla="*/ 14975 h 35158"/>
                      <a:gd name="connsiteX36" fmla="*/ 11358 w 22681"/>
                      <a:gd name="connsiteY36" fmla="*/ 14975 h 35158"/>
                      <a:gd name="connsiteX37" fmla="*/ 14613 w 22681"/>
                      <a:gd name="connsiteY37" fmla="*/ 13673 h 35158"/>
                      <a:gd name="connsiteX38" fmla="*/ 17217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2009" y="21486"/>
                        </a:moveTo>
                        <a:cubicBezTo>
                          <a:pt x="11358" y="21486"/>
                          <a:pt x="10707" y="21486"/>
                          <a:pt x="9404" y="21486"/>
                        </a:cubicBezTo>
                        <a:cubicBezTo>
                          <a:pt x="8753" y="21486"/>
                          <a:pt x="8102" y="21486"/>
                          <a:pt x="6800" y="20834"/>
                        </a:cubicBezTo>
                        <a:lnTo>
                          <a:pt x="6149" y="24090"/>
                        </a:lnTo>
                        <a:cubicBezTo>
                          <a:pt x="6149" y="25392"/>
                          <a:pt x="6149" y="26694"/>
                          <a:pt x="6800" y="27996"/>
                        </a:cubicBezTo>
                        <a:cubicBezTo>
                          <a:pt x="7451" y="28647"/>
                          <a:pt x="8753" y="29299"/>
                          <a:pt x="10707" y="29299"/>
                        </a:cubicBezTo>
                        <a:cubicBezTo>
                          <a:pt x="12009" y="29299"/>
                          <a:pt x="12660" y="29299"/>
                          <a:pt x="13311" y="28647"/>
                        </a:cubicBezTo>
                        <a:cubicBezTo>
                          <a:pt x="13962" y="28647"/>
                          <a:pt x="15264" y="27996"/>
                          <a:pt x="15915" y="27345"/>
                        </a:cubicBezTo>
                        <a:cubicBezTo>
                          <a:pt x="15915" y="27345"/>
                          <a:pt x="15915" y="27345"/>
                          <a:pt x="16566" y="27345"/>
                        </a:cubicBezTo>
                        <a:cubicBezTo>
                          <a:pt x="16566" y="27345"/>
                          <a:pt x="17217" y="27345"/>
                          <a:pt x="17217" y="27345"/>
                        </a:cubicBezTo>
                        <a:cubicBezTo>
                          <a:pt x="17868" y="27345"/>
                          <a:pt x="18520" y="27996"/>
                          <a:pt x="19171" y="28647"/>
                        </a:cubicBezTo>
                        <a:cubicBezTo>
                          <a:pt x="19822" y="29299"/>
                          <a:pt x="19822" y="29950"/>
                          <a:pt x="19822" y="30601"/>
                        </a:cubicBezTo>
                        <a:cubicBezTo>
                          <a:pt x="19822" y="31903"/>
                          <a:pt x="19171" y="32554"/>
                          <a:pt x="18520" y="33205"/>
                        </a:cubicBezTo>
                        <a:cubicBezTo>
                          <a:pt x="17868" y="33856"/>
                          <a:pt x="16566" y="34507"/>
                          <a:pt x="15915" y="34507"/>
                        </a:cubicBezTo>
                        <a:cubicBezTo>
                          <a:pt x="14613" y="35158"/>
                          <a:pt x="13962" y="35158"/>
                          <a:pt x="12660" y="35158"/>
                        </a:cubicBezTo>
                        <a:cubicBezTo>
                          <a:pt x="11358" y="35158"/>
                          <a:pt x="10707" y="35158"/>
                          <a:pt x="10056" y="35158"/>
                        </a:cubicBezTo>
                        <a:cubicBezTo>
                          <a:pt x="8102" y="35158"/>
                          <a:pt x="6800" y="35158"/>
                          <a:pt x="5498" y="34507"/>
                        </a:cubicBezTo>
                        <a:cubicBezTo>
                          <a:pt x="4196" y="33856"/>
                          <a:pt x="3545" y="33205"/>
                          <a:pt x="2243" y="31903"/>
                        </a:cubicBezTo>
                        <a:cubicBezTo>
                          <a:pt x="1592" y="30601"/>
                          <a:pt x="940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2" y="11719"/>
                        </a:lnTo>
                        <a:cubicBezTo>
                          <a:pt x="1592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7868" y="20834"/>
                          <a:pt x="15264" y="21486"/>
                          <a:pt x="12009" y="21486"/>
                        </a:cubicBezTo>
                        <a:close/>
                        <a:moveTo>
                          <a:pt x="17217" y="11068"/>
                        </a:moveTo>
                        <a:cubicBezTo>
                          <a:pt x="17217" y="9115"/>
                          <a:pt x="17217" y="7813"/>
                          <a:pt x="16566" y="7162"/>
                        </a:cubicBezTo>
                        <a:cubicBezTo>
                          <a:pt x="15915" y="6511"/>
                          <a:pt x="15264" y="5860"/>
                          <a:pt x="13311" y="5860"/>
                        </a:cubicBezTo>
                        <a:cubicBezTo>
                          <a:pt x="12009" y="5860"/>
                          <a:pt x="10707" y="6511"/>
                          <a:pt x="9404" y="7162"/>
                        </a:cubicBezTo>
                        <a:cubicBezTo>
                          <a:pt x="8753" y="7813"/>
                          <a:pt x="8102" y="9115"/>
                          <a:pt x="7451" y="11068"/>
                        </a:cubicBezTo>
                        <a:lnTo>
                          <a:pt x="6800" y="14975"/>
                        </a:lnTo>
                        <a:cubicBezTo>
                          <a:pt x="7451" y="14975"/>
                          <a:pt x="8753" y="14975"/>
                          <a:pt x="9404" y="14975"/>
                        </a:cubicBezTo>
                        <a:cubicBezTo>
                          <a:pt x="10056" y="14975"/>
                          <a:pt x="10707" y="14975"/>
                          <a:pt x="11358" y="14975"/>
                        </a:cubicBezTo>
                        <a:cubicBezTo>
                          <a:pt x="12660" y="14975"/>
                          <a:pt x="13962" y="14324"/>
                          <a:pt x="14613" y="13673"/>
                        </a:cubicBezTo>
                        <a:cubicBezTo>
                          <a:pt x="16566" y="13673"/>
                          <a:pt x="16566" y="12370"/>
                          <a:pt x="17217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7" name="Полилиния: фигура 266">
                    <a:extLst>
                      <a:ext uri="{FF2B5EF4-FFF2-40B4-BE49-F238E27FC236}">
                        <a16:creationId xmlns:a16="http://schemas.microsoft.com/office/drawing/2014/main" id="{5A13C1B9-C0AA-464A-38F6-92C73215F9BD}"/>
                      </a:ext>
                    </a:extLst>
                  </p:cNvPr>
                  <p:cNvSpPr/>
                  <p:nvPr/>
                </p:nvSpPr>
                <p:spPr>
                  <a:xfrm>
                    <a:off x="13557224" y="8757280"/>
                    <a:ext cx="10417" cy="49481"/>
                  </a:xfrm>
                  <a:custGeom>
                    <a:avLst/>
                    <a:gdLst>
                      <a:gd name="connsiteX0" fmla="*/ 3255 w 10417"/>
                      <a:gd name="connsiteY0" fmla="*/ 49482 h 49481"/>
                      <a:gd name="connsiteX1" fmla="*/ 1953 w 10417"/>
                      <a:gd name="connsiteY1" fmla="*/ 49482 h 49481"/>
                      <a:gd name="connsiteX2" fmla="*/ 651 w 10417"/>
                      <a:gd name="connsiteY2" fmla="*/ 48180 h 49481"/>
                      <a:gd name="connsiteX3" fmla="*/ 0 w 10417"/>
                      <a:gd name="connsiteY3" fmla="*/ 46227 h 49481"/>
                      <a:gd name="connsiteX4" fmla="*/ 0 w 10417"/>
                      <a:gd name="connsiteY4" fmla="*/ 42320 h 49481"/>
                      <a:gd name="connsiteX5" fmla="*/ 4558 w 10417"/>
                      <a:gd name="connsiteY5" fmla="*/ 3906 h 49481"/>
                      <a:gd name="connsiteX6" fmla="*/ 5860 w 10417"/>
                      <a:gd name="connsiteY6" fmla="*/ 1302 h 49481"/>
                      <a:gd name="connsiteX7" fmla="*/ 7813 w 10417"/>
                      <a:gd name="connsiteY7" fmla="*/ 0 h 49481"/>
                      <a:gd name="connsiteX8" fmla="*/ 9766 w 10417"/>
                      <a:gd name="connsiteY8" fmla="*/ 1302 h 49481"/>
                      <a:gd name="connsiteX9" fmla="*/ 10417 w 10417"/>
                      <a:gd name="connsiteY9" fmla="*/ 3906 h 49481"/>
                      <a:gd name="connsiteX10" fmla="*/ 5860 w 10417"/>
                      <a:gd name="connsiteY10" fmla="*/ 42320 h 49481"/>
                      <a:gd name="connsiteX11" fmla="*/ 5860 w 10417"/>
                      <a:gd name="connsiteY11" fmla="*/ 44273 h 49481"/>
                      <a:gd name="connsiteX12" fmla="*/ 6511 w 10417"/>
                      <a:gd name="connsiteY12" fmla="*/ 45575 h 49481"/>
                      <a:gd name="connsiteX13" fmla="*/ 7162 w 10417"/>
                      <a:gd name="connsiteY13" fmla="*/ 46227 h 49481"/>
                      <a:gd name="connsiteX14" fmla="*/ 7162 w 10417"/>
                      <a:gd name="connsiteY14" fmla="*/ 46878 h 49481"/>
                      <a:gd name="connsiteX15" fmla="*/ 6511 w 10417"/>
                      <a:gd name="connsiteY15" fmla="*/ 49482 h 49481"/>
                      <a:gd name="connsiteX16" fmla="*/ 3255 w 10417"/>
                      <a:gd name="connsiteY16" fmla="*/ 49482 h 49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0417" h="49481">
                        <a:moveTo>
                          <a:pt x="3255" y="49482"/>
                        </a:moveTo>
                        <a:cubicBezTo>
                          <a:pt x="2604" y="49482"/>
                          <a:pt x="2604" y="49482"/>
                          <a:pt x="1953" y="49482"/>
                        </a:cubicBezTo>
                        <a:cubicBezTo>
                          <a:pt x="1302" y="49482"/>
                          <a:pt x="1302" y="48831"/>
                          <a:pt x="651" y="48180"/>
                        </a:cubicBezTo>
                        <a:cubicBezTo>
                          <a:pt x="0" y="47529"/>
                          <a:pt x="0" y="46878"/>
                          <a:pt x="0" y="46227"/>
                        </a:cubicBezTo>
                        <a:cubicBezTo>
                          <a:pt x="0" y="44924"/>
                          <a:pt x="0" y="43622"/>
                          <a:pt x="0" y="42320"/>
                        </a:cubicBezTo>
                        <a:lnTo>
                          <a:pt x="4558" y="3906"/>
                        </a:lnTo>
                        <a:cubicBezTo>
                          <a:pt x="4558" y="3255"/>
                          <a:pt x="5209" y="1953"/>
                          <a:pt x="5860" y="1302"/>
                        </a:cubicBezTo>
                        <a:cubicBezTo>
                          <a:pt x="6511" y="651"/>
                          <a:pt x="7162" y="0"/>
                          <a:pt x="7813" y="0"/>
                        </a:cubicBezTo>
                        <a:cubicBezTo>
                          <a:pt x="8464" y="0"/>
                          <a:pt x="9115" y="651"/>
                          <a:pt x="9766" y="1302"/>
                        </a:cubicBezTo>
                        <a:cubicBezTo>
                          <a:pt x="10417" y="1953"/>
                          <a:pt x="10417" y="2604"/>
                          <a:pt x="10417" y="3906"/>
                        </a:cubicBezTo>
                        <a:lnTo>
                          <a:pt x="5860" y="42320"/>
                        </a:lnTo>
                        <a:cubicBezTo>
                          <a:pt x="5860" y="42971"/>
                          <a:pt x="5860" y="43622"/>
                          <a:pt x="5860" y="44273"/>
                        </a:cubicBezTo>
                        <a:cubicBezTo>
                          <a:pt x="5860" y="44924"/>
                          <a:pt x="5860" y="44924"/>
                          <a:pt x="6511" y="45575"/>
                        </a:cubicBezTo>
                        <a:cubicBezTo>
                          <a:pt x="6511" y="45575"/>
                          <a:pt x="6511" y="46227"/>
                          <a:pt x="7162" y="46227"/>
                        </a:cubicBezTo>
                        <a:cubicBezTo>
                          <a:pt x="7162" y="46227"/>
                          <a:pt x="7162" y="46878"/>
                          <a:pt x="7162" y="46878"/>
                        </a:cubicBezTo>
                        <a:cubicBezTo>
                          <a:pt x="7162" y="48180"/>
                          <a:pt x="7162" y="48831"/>
                          <a:pt x="6511" y="49482"/>
                        </a:cubicBezTo>
                        <a:cubicBezTo>
                          <a:pt x="5209" y="49482"/>
                          <a:pt x="3906" y="49482"/>
                          <a:pt x="3255" y="49482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8" name="Полилиния: фигура 267">
                    <a:extLst>
                      <a:ext uri="{FF2B5EF4-FFF2-40B4-BE49-F238E27FC236}">
                        <a16:creationId xmlns:a16="http://schemas.microsoft.com/office/drawing/2014/main" id="{D7AD2D12-8504-F615-3530-E36CFB40CEC2}"/>
                      </a:ext>
                    </a:extLst>
                  </p:cNvPr>
                  <p:cNvSpPr/>
                  <p:nvPr/>
                </p:nvSpPr>
                <p:spPr>
                  <a:xfrm>
                    <a:off x="13571547" y="8757280"/>
                    <a:ext cx="10055" cy="50132"/>
                  </a:xfrm>
                  <a:custGeom>
                    <a:avLst/>
                    <a:gdLst>
                      <a:gd name="connsiteX0" fmla="*/ 1953 w 10055"/>
                      <a:gd name="connsiteY0" fmla="*/ 18230 h 50132"/>
                      <a:gd name="connsiteX1" fmla="*/ 3255 w 10055"/>
                      <a:gd name="connsiteY1" fmla="*/ 15626 h 50132"/>
                      <a:gd name="connsiteX2" fmla="*/ 5209 w 10055"/>
                      <a:gd name="connsiteY2" fmla="*/ 14324 h 50132"/>
                      <a:gd name="connsiteX3" fmla="*/ 7162 w 10055"/>
                      <a:gd name="connsiteY3" fmla="*/ 15626 h 50132"/>
                      <a:gd name="connsiteX4" fmla="*/ 7813 w 10055"/>
                      <a:gd name="connsiteY4" fmla="*/ 18230 h 50132"/>
                      <a:gd name="connsiteX5" fmla="*/ 5209 w 10055"/>
                      <a:gd name="connsiteY5" fmla="*/ 42320 h 50132"/>
                      <a:gd name="connsiteX6" fmla="*/ 5209 w 10055"/>
                      <a:gd name="connsiteY6" fmla="*/ 44273 h 50132"/>
                      <a:gd name="connsiteX7" fmla="*/ 5860 w 10055"/>
                      <a:gd name="connsiteY7" fmla="*/ 45575 h 50132"/>
                      <a:gd name="connsiteX8" fmla="*/ 6511 w 10055"/>
                      <a:gd name="connsiteY8" fmla="*/ 46227 h 50132"/>
                      <a:gd name="connsiteX9" fmla="*/ 6511 w 10055"/>
                      <a:gd name="connsiteY9" fmla="*/ 46878 h 50132"/>
                      <a:gd name="connsiteX10" fmla="*/ 5860 w 10055"/>
                      <a:gd name="connsiteY10" fmla="*/ 49482 h 50132"/>
                      <a:gd name="connsiteX11" fmla="*/ 3255 w 10055"/>
                      <a:gd name="connsiteY11" fmla="*/ 50133 h 50132"/>
                      <a:gd name="connsiteX12" fmla="*/ 1953 w 10055"/>
                      <a:gd name="connsiteY12" fmla="*/ 50133 h 50132"/>
                      <a:gd name="connsiteX13" fmla="*/ 651 w 10055"/>
                      <a:gd name="connsiteY13" fmla="*/ 48831 h 50132"/>
                      <a:gd name="connsiteX14" fmla="*/ 0 w 10055"/>
                      <a:gd name="connsiteY14" fmla="*/ 46878 h 50132"/>
                      <a:gd name="connsiteX15" fmla="*/ 0 w 10055"/>
                      <a:gd name="connsiteY15" fmla="*/ 42971 h 50132"/>
                      <a:gd name="connsiteX16" fmla="*/ 1953 w 10055"/>
                      <a:gd name="connsiteY16" fmla="*/ 18230 h 50132"/>
                      <a:gd name="connsiteX17" fmla="*/ 9766 w 10055"/>
                      <a:gd name="connsiteY17" fmla="*/ 4558 h 50132"/>
                      <a:gd name="connsiteX18" fmla="*/ 8464 w 10055"/>
                      <a:gd name="connsiteY18" fmla="*/ 7162 h 50132"/>
                      <a:gd name="connsiteX19" fmla="*/ 5860 w 10055"/>
                      <a:gd name="connsiteY19" fmla="*/ 8464 h 50132"/>
                      <a:gd name="connsiteX20" fmla="*/ 3906 w 10055"/>
                      <a:gd name="connsiteY20" fmla="*/ 7162 h 50132"/>
                      <a:gd name="connsiteX21" fmla="*/ 3255 w 10055"/>
                      <a:gd name="connsiteY21" fmla="*/ 4558 h 50132"/>
                      <a:gd name="connsiteX22" fmla="*/ 4558 w 10055"/>
                      <a:gd name="connsiteY22" fmla="*/ 1302 h 50132"/>
                      <a:gd name="connsiteX23" fmla="*/ 7162 w 10055"/>
                      <a:gd name="connsiteY23" fmla="*/ 0 h 50132"/>
                      <a:gd name="connsiteX24" fmla="*/ 9766 w 10055"/>
                      <a:gd name="connsiteY24" fmla="*/ 1302 h 50132"/>
                      <a:gd name="connsiteX25" fmla="*/ 9766 w 10055"/>
                      <a:gd name="connsiteY25" fmla="*/ 4558 h 5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0055" h="50132">
                        <a:moveTo>
                          <a:pt x="1953" y="18230"/>
                        </a:moveTo>
                        <a:cubicBezTo>
                          <a:pt x="1953" y="17579"/>
                          <a:pt x="2604" y="16277"/>
                          <a:pt x="3255" y="15626"/>
                        </a:cubicBezTo>
                        <a:cubicBezTo>
                          <a:pt x="3906" y="14975"/>
                          <a:pt x="4558" y="14324"/>
                          <a:pt x="5209" y="14324"/>
                        </a:cubicBezTo>
                        <a:cubicBezTo>
                          <a:pt x="5860" y="14324"/>
                          <a:pt x="6511" y="14975"/>
                          <a:pt x="7162" y="15626"/>
                        </a:cubicBezTo>
                        <a:cubicBezTo>
                          <a:pt x="7813" y="16277"/>
                          <a:pt x="7813" y="16928"/>
                          <a:pt x="7813" y="18230"/>
                        </a:cubicBezTo>
                        <a:lnTo>
                          <a:pt x="5209" y="42320"/>
                        </a:lnTo>
                        <a:cubicBezTo>
                          <a:pt x="5209" y="42971"/>
                          <a:pt x="5209" y="43622"/>
                          <a:pt x="5209" y="44273"/>
                        </a:cubicBezTo>
                        <a:cubicBezTo>
                          <a:pt x="5209" y="44924"/>
                          <a:pt x="5209" y="44924"/>
                          <a:pt x="5860" y="45575"/>
                        </a:cubicBezTo>
                        <a:cubicBezTo>
                          <a:pt x="5860" y="45575"/>
                          <a:pt x="5860" y="46227"/>
                          <a:pt x="6511" y="46227"/>
                        </a:cubicBezTo>
                        <a:cubicBezTo>
                          <a:pt x="6511" y="46227"/>
                          <a:pt x="6511" y="46878"/>
                          <a:pt x="6511" y="46878"/>
                        </a:cubicBezTo>
                        <a:cubicBezTo>
                          <a:pt x="6511" y="48180"/>
                          <a:pt x="6511" y="48831"/>
                          <a:pt x="5860" y="49482"/>
                        </a:cubicBezTo>
                        <a:cubicBezTo>
                          <a:pt x="5209" y="50133"/>
                          <a:pt x="4558" y="50133"/>
                          <a:pt x="3255" y="50133"/>
                        </a:cubicBezTo>
                        <a:cubicBezTo>
                          <a:pt x="2604" y="50133"/>
                          <a:pt x="2604" y="50133"/>
                          <a:pt x="1953" y="50133"/>
                        </a:cubicBezTo>
                        <a:cubicBezTo>
                          <a:pt x="1302" y="50133"/>
                          <a:pt x="1302" y="49482"/>
                          <a:pt x="651" y="48831"/>
                        </a:cubicBezTo>
                        <a:cubicBezTo>
                          <a:pt x="0" y="48180"/>
                          <a:pt x="0" y="47529"/>
                          <a:pt x="0" y="46878"/>
                        </a:cubicBezTo>
                        <a:cubicBezTo>
                          <a:pt x="0" y="45575"/>
                          <a:pt x="0" y="44273"/>
                          <a:pt x="0" y="42971"/>
                        </a:cubicBezTo>
                        <a:lnTo>
                          <a:pt x="1953" y="18230"/>
                        </a:lnTo>
                        <a:close/>
                        <a:moveTo>
                          <a:pt x="9766" y="4558"/>
                        </a:moveTo>
                        <a:cubicBezTo>
                          <a:pt x="9766" y="5860"/>
                          <a:pt x="9115" y="6511"/>
                          <a:pt x="8464" y="7162"/>
                        </a:cubicBezTo>
                        <a:cubicBezTo>
                          <a:pt x="7813" y="7813"/>
                          <a:pt x="7162" y="8464"/>
                          <a:pt x="5860" y="8464"/>
                        </a:cubicBezTo>
                        <a:cubicBezTo>
                          <a:pt x="5209" y="8464"/>
                          <a:pt x="3906" y="7813"/>
                          <a:pt x="3906" y="7162"/>
                        </a:cubicBezTo>
                        <a:cubicBezTo>
                          <a:pt x="3255" y="6511"/>
                          <a:pt x="3255" y="5860"/>
                          <a:pt x="3255" y="4558"/>
                        </a:cubicBezTo>
                        <a:cubicBezTo>
                          <a:pt x="3255" y="3255"/>
                          <a:pt x="3906" y="2604"/>
                          <a:pt x="4558" y="1302"/>
                        </a:cubicBezTo>
                        <a:cubicBezTo>
                          <a:pt x="5209" y="651"/>
                          <a:pt x="6511" y="0"/>
                          <a:pt x="7162" y="0"/>
                        </a:cubicBezTo>
                        <a:cubicBezTo>
                          <a:pt x="7813" y="0"/>
                          <a:pt x="9115" y="651"/>
                          <a:pt x="9766" y="1302"/>
                        </a:cubicBezTo>
                        <a:cubicBezTo>
                          <a:pt x="9766" y="2604"/>
                          <a:pt x="10417" y="3255"/>
                          <a:pt x="9766" y="455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9" name="Полилиния: фигура 268">
                    <a:extLst>
                      <a:ext uri="{FF2B5EF4-FFF2-40B4-BE49-F238E27FC236}">
                        <a16:creationId xmlns:a16="http://schemas.microsoft.com/office/drawing/2014/main" id="{A4073E3E-E810-B27E-5668-929A0A0E1CD6}"/>
                      </a:ext>
                    </a:extLst>
                  </p:cNvPr>
                  <p:cNvSpPr/>
                  <p:nvPr/>
                </p:nvSpPr>
                <p:spPr>
                  <a:xfrm>
                    <a:off x="13581965" y="8757280"/>
                    <a:ext cx="22787" cy="64456"/>
                  </a:xfrm>
                  <a:custGeom>
                    <a:avLst/>
                    <a:gdLst>
                      <a:gd name="connsiteX0" fmla="*/ 6511 w 22787"/>
                      <a:gd name="connsiteY0" fmla="*/ 13022 h 64456"/>
                      <a:gd name="connsiteX1" fmla="*/ 7813 w 22787"/>
                      <a:gd name="connsiteY1" fmla="*/ 7162 h 64456"/>
                      <a:gd name="connsiteX2" fmla="*/ 10417 w 22787"/>
                      <a:gd name="connsiteY2" fmla="*/ 3255 h 64456"/>
                      <a:gd name="connsiteX3" fmla="*/ 13673 w 22787"/>
                      <a:gd name="connsiteY3" fmla="*/ 651 h 64456"/>
                      <a:gd name="connsiteX4" fmla="*/ 17579 w 22787"/>
                      <a:gd name="connsiteY4" fmla="*/ 0 h 64456"/>
                      <a:gd name="connsiteX5" fmla="*/ 18881 w 22787"/>
                      <a:gd name="connsiteY5" fmla="*/ 0 h 64456"/>
                      <a:gd name="connsiteX6" fmla="*/ 20834 w 22787"/>
                      <a:gd name="connsiteY6" fmla="*/ 651 h 64456"/>
                      <a:gd name="connsiteX7" fmla="*/ 22137 w 22787"/>
                      <a:gd name="connsiteY7" fmla="*/ 1953 h 64456"/>
                      <a:gd name="connsiteX8" fmla="*/ 22788 w 22787"/>
                      <a:gd name="connsiteY8" fmla="*/ 3906 h 64456"/>
                      <a:gd name="connsiteX9" fmla="*/ 21486 w 22787"/>
                      <a:gd name="connsiteY9" fmla="*/ 6511 h 64456"/>
                      <a:gd name="connsiteX10" fmla="*/ 19532 w 22787"/>
                      <a:gd name="connsiteY10" fmla="*/ 7162 h 64456"/>
                      <a:gd name="connsiteX11" fmla="*/ 18230 w 22787"/>
                      <a:gd name="connsiteY11" fmla="*/ 7162 h 64456"/>
                      <a:gd name="connsiteX12" fmla="*/ 16277 w 22787"/>
                      <a:gd name="connsiteY12" fmla="*/ 7162 h 64456"/>
                      <a:gd name="connsiteX13" fmla="*/ 13022 w 22787"/>
                      <a:gd name="connsiteY13" fmla="*/ 9115 h 64456"/>
                      <a:gd name="connsiteX14" fmla="*/ 11719 w 22787"/>
                      <a:gd name="connsiteY14" fmla="*/ 13022 h 64456"/>
                      <a:gd name="connsiteX15" fmla="*/ 11068 w 22787"/>
                      <a:gd name="connsiteY15" fmla="*/ 16928 h 64456"/>
                      <a:gd name="connsiteX16" fmla="*/ 15626 w 22787"/>
                      <a:gd name="connsiteY16" fmla="*/ 16928 h 64456"/>
                      <a:gd name="connsiteX17" fmla="*/ 17579 w 22787"/>
                      <a:gd name="connsiteY17" fmla="*/ 17579 h 64456"/>
                      <a:gd name="connsiteX18" fmla="*/ 18230 w 22787"/>
                      <a:gd name="connsiteY18" fmla="*/ 20183 h 64456"/>
                      <a:gd name="connsiteX19" fmla="*/ 16928 w 22787"/>
                      <a:gd name="connsiteY19" fmla="*/ 22788 h 64456"/>
                      <a:gd name="connsiteX20" fmla="*/ 14975 w 22787"/>
                      <a:gd name="connsiteY20" fmla="*/ 23439 h 64456"/>
                      <a:gd name="connsiteX21" fmla="*/ 10417 w 22787"/>
                      <a:gd name="connsiteY21" fmla="*/ 23439 h 64456"/>
                      <a:gd name="connsiteX22" fmla="*/ 6511 w 22787"/>
                      <a:gd name="connsiteY22" fmla="*/ 60550 h 64456"/>
                      <a:gd name="connsiteX23" fmla="*/ 5209 w 22787"/>
                      <a:gd name="connsiteY23" fmla="*/ 63155 h 64456"/>
                      <a:gd name="connsiteX24" fmla="*/ 2604 w 22787"/>
                      <a:gd name="connsiteY24" fmla="*/ 64457 h 64456"/>
                      <a:gd name="connsiteX25" fmla="*/ 651 w 22787"/>
                      <a:gd name="connsiteY25" fmla="*/ 63155 h 64456"/>
                      <a:gd name="connsiteX26" fmla="*/ 0 w 22787"/>
                      <a:gd name="connsiteY26" fmla="*/ 60550 h 64456"/>
                      <a:gd name="connsiteX27" fmla="*/ 6511 w 22787"/>
                      <a:gd name="connsiteY27" fmla="*/ 13022 h 64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2787" h="64456">
                        <a:moveTo>
                          <a:pt x="6511" y="13022"/>
                        </a:moveTo>
                        <a:cubicBezTo>
                          <a:pt x="6511" y="11068"/>
                          <a:pt x="7162" y="9115"/>
                          <a:pt x="7813" y="7162"/>
                        </a:cubicBezTo>
                        <a:cubicBezTo>
                          <a:pt x="8464" y="5860"/>
                          <a:pt x="9115" y="3906"/>
                          <a:pt x="10417" y="3255"/>
                        </a:cubicBezTo>
                        <a:cubicBezTo>
                          <a:pt x="11719" y="1953"/>
                          <a:pt x="12370" y="1302"/>
                          <a:pt x="13673" y="651"/>
                        </a:cubicBezTo>
                        <a:cubicBezTo>
                          <a:pt x="14975" y="0"/>
                          <a:pt x="16277" y="0"/>
                          <a:pt x="17579" y="0"/>
                        </a:cubicBezTo>
                        <a:cubicBezTo>
                          <a:pt x="17579" y="0"/>
                          <a:pt x="18230" y="0"/>
                          <a:pt x="18881" y="0"/>
                        </a:cubicBezTo>
                        <a:cubicBezTo>
                          <a:pt x="19532" y="0"/>
                          <a:pt x="20183" y="0"/>
                          <a:pt x="20834" y="651"/>
                        </a:cubicBezTo>
                        <a:cubicBezTo>
                          <a:pt x="21486" y="1302"/>
                          <a:pt x="22137" y="1302"/>
                          <a:pt x="22137" y="1953"/>
                        </a:cubicBezTo>
                        <a:cubicBezTo>
                          <a:pt x="22788" y="2604"/>
                          <a:pt x="22788" y="3255"/>
                          <a:pt x="22788" y="3906"/>
                        </a:cubicBezTo>
                        <a:cubicBezTo>
                          <a:pt x="22788" y="5209"/>
                          <a:pt x="22137" y="5860"/>
                          <a:pt x="21486" y="6511"/>
                        </a:cubicBezTo>
                        <a:cubicBezTo>
                          <a:pt x="20834" y="7162"/>
                          <a:pt x="20183" y="7162"/>
                          <a:pt x="19532" y="7162"/>
                        </a:cubicBezTo>
                        <a:cubicBezTo>
                          <a:pt x="18881" y="7162"/>
                          <a:pt x="18230" y="7162"/>
                          <a:pt x="18230" y="7162"/>
                        </a:cubicBezTo>
                        <a:cubicBezTo>
                          <a:pt x="17579" y="7162"/>
                          <a:pt x="16928" y="7162"/>
                          <a:pt x="16277" y="7162"/>
                        </a:cubicBezTo>
                        <a:cubicBezTo>
                          <a:pt x="14975" y="7162"/>
                          <a:pt x="13673" y="7813"/>
                          <a:pt x="13022" y="9115"/>
                        </a:cubicBezTo>
                        <a:cubicBezTo>
                          <a:pt x="12370" y="10417"/>
                          <a:pt x="11719" y="11719"/>
                          <a:pt x="11719" y="13022"/>
                        </a:cubicBezTo>
                        <a:lnTo>
                          <a:pt x="11068" y="16928"/>
                        </a:lnTo>
                        <a:lnTo>
                          <a:pt x="15626" y="16928"/>
                        </a:lnTo>
                        <a:cubicBezTo>
                          <a:pt x="16277" y="16928"/>
                          <a:pt x="16928" y="16928"/>
                          <a:pt x="17579" y="17579"/>
                        </a:cubicBezTo>
                        <a:cubicBezTo>
                          <a:pt x="18230" y="18230"/>
                          <a:pt x="18230" y="18881"/>
                          <a:pt x="18230" y="20183"/>
                        </a:cubicBezTo>
                        <a:cubicBezTo>
                          <a:pt x="18230" y="20834"/>
                          <a:pt x="17579" y="22137"/>
                          <a:pt x="16928" y="22788"/>
                        </a:cubicBezTo>
                        <a:cubicBezTo>
                          <a:pt x="16277" y="23439"/>
                          <a:pt x="15626" y="23439"/>
                          <a:pt x="14975" y="23439"/>
                        </a:cubicBezTo>
                        <a:lnTo>
                          <a:pt x="10417" y="23439"/>
                        </a:lnTo>
                        <a:lnTo>
                          <a:pt x="6511" y="60550"/>
                        </a:lnTo>
                        <a:cubicBezTo>
                          <a:pt x="6511" y="61201"/>
                          <a:pt x="5860" y="62503"/>
                          <a:pt x="5209" y="63155"/>
                        </a:cubicBezTo>
                        <a:cubicBezTo>
                          <a:pt x="4558" y="63806"/>
                          <a:pt x="3907" y="64457"/>
                          <a:pt x="2604" y="64457"/>
                        </a:cubicBezTo>
                        <a:cubicBezTo>
                          <a:pt x="1302" y="64457"/>
                          <a:pt x="651" y="63806"/>
                          <a:pt x="651" y="63155"/>
                        </a:cubicBezTo>
                        <a:cubicBezTo>
                          <a:pt x="0" y="62503"/>
                          <a:pt x="0" y="61852"/>
                          <a:pt x="0" y="60550"/>
                        </a:cubicBezTo>
                        <a:lnTo>
                          <a:pt x="6511" y="13022"/>
                        </a:ln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0" name="Полилиния: фигура 269">
                    <a:extLst>
                      <a:ext uri="{FF2B5EF4-FFF2-40B4-BE49-F238E27FC236}">
                        <a16:creationId xmlns:a16="http://schemas.microsoft.com/office/drawing/2014/main" id="{14D22FC3-40F1-9378-21D2-12E2789F1787}"/>
                      </a:ext>
                    </a:extLst>
                  </p:cNvPr>
                  <p:cNvSpPr/>
                  <p:nvPr/>
                </p:nvSpPr>
                <p:spPr>
                  <a:xfrm>
                    <a:off x="13603161" y="8771604"/>
                    <a:ext cx="22681" cy="35158"/>
                  </a:xfrm>
                  <a:custGeom>
                    <a:avLst/>
                    <a:gdLst>
                      <a:gd name="connsiteX0" fmla="*/ 10707 w 22681"/>
                      <a:gd name="connsiteY0" fmla="*/ 21486 h 35158"/>
                      <a:gd name="connsiteX1" fmla="*/ 8102 w 22681"/>
                      <a:gd name="connsiteY1" fmla="*/ 21486 h 35158"/>
                      <a:gd name="connsiteX2" fmla="*/ 5498 w 22681"/>
                      <a:gd name="connsiteY2" fmla="*/ 20834 h 35158"/>
                      <a:gd name="connsiteX3" fmla="*/ 4847 w 22681"/>
                      <a:gd name="connsiteY3" fmla="*/ 24090 h 35158"/>
                      <a:gd name="connsiteX4" fmla="*/ 5498 w 22681"/>
                      <a:gd name="connsiteY4" fmla="*/ 27996 h 35158"/>
                      <a:gd name="connsiteX5" fmla="*/ 9404 w 22681"/>
                      <a:gd name="connsiteY5" fmla="*/ 29299 h 35158"/>
                      <a:gd name="connsiteX6" fmla="*/ 12009 w 22681"/>
                      <a:gd name="connsiteY6" fmla="*/ 28647 h 35158"/>
                      <a:gd name="connsiteX7" fmla="*/ 14613 w 22681"/>
                      <a:gd name="connsiteY7" fmla="*/ 27345 h 35158"/>
                      <a:gd name="connsiteX8" fmla="*/ 15264 w 22681"/>
                      <a:gd name="connsiteY8" fmla="*/ 27345 h 35158"/>
                      <a:gd name="connsiteX9" fmla="*/ 15915 w 22681"/>
                      <a:gd name="connsiteY9" fmla="*/ 27345 h 35158"/>
                      <a:gd name="connsiteX10" fmla="*/ 17868 w 22681"/>
                      <a:gd name="connsiteY10" fmla="*/ 28647 h 35158"/>
                      <a:gd name="connsiteX11" fmla="*/ 18520 w 22681"/>
                      <a:gd name="connsiteY11" fmla="*/ 30601 h 35158"/>
                      <a:gd name="connsiteX12" fmla="*/ 17217 w 22681"/>
                      <a:gd name="connsiteY12" fmla="*/ 33205 h 35158"/>
                      <a:gd name="connsiteX13" fmla="*/ 14613 w 22681"/>
                      <a:gd name="connsiteY13" fmla="*/ 34507 h 35158"/>
                      <a:gd name="connsiteX14" fmla="*/ 11358 w 22681"/>
                      <a:gd name="connsiteY14" fmla="*/ 35158 h 35158"/>
                      <a:gd name="connsiteX15" fmla="*/ 8753 w 22681"/>
                      <a:gd name="connsiteY15" fmla="*/ 35158 h 35158"/>
                      <a:gd name="connsiteX16" fmla="*/ 4196 w 22681"/>
                      <a:gd name="connsiteY16" fmla="*/ 34507 h 35158"/>
                      <a:gd name="connsiteX17" fmla="*/ 940 w 22681"/>
                      <a:gd name="connsiteY17" fmla="*/ 31903 h 35158"/>
                      <a:gd name="connsiteX18" fmla="*/ 289 w 22681"/>
                      <a:gd name="connsiteY18" fmla="*/ 27996 h 35158"/>
                      <a:gd name="connsiteX19" fmla="*/ 289 w 22681"/>
                      <a:gd name="connsiteY19" fmla="*/ 23439 h 35158"/>
                      <a:gd name="connsiteX20" fmla="*/ 1591 w 22681"/>
                      <a:gd name="connsiteY20" fmla="*/ 11719 h 35158"/>
                      <a:gd name="connsiteX21" fmla="*/ 2894 w 22681"/>
                      <a:gd name="connsiteY21" fmla="*/ 7162 h 35158"/>
                      <a:gd name="connsiteX22" fmla="*/ 5498 w 22681"/>
                      <a:gd name="connsiteY22" fmla="*/ 3255 h 35158"/>
                      <a:gd name="connsiteX23" fmla="*/ 9404 w 22681"/>
                      <a:gd name="connsiteY23" fmla="*/ 651 h 35158"/>
                      <a:gd name="connsiteX24" fmla="*/ 13962 w 22681"/>
                      <a:gd name="connsiteY24" fmla="*/ 0 h 35158"/>
                      <a:gd name="connsiteX25" fmla="*/ 21124 w 22681"/>
                      <a:gd name="connsiteY25" fmla="*/ 3255 h 35158"/>
                      <a:gd name="connsiteX26" fmla="*/ 22426 w 22681"/>
                      <a:gd name="connsiteY26" fmla="*/ 11719 h 35158"/>
                      <a:gd name="connsiteX27" fmla="*/ 19171 w 22681"/>
                      <a:gd name="connsiteY27" fmla="*/ 19532 h 35158"/>
                      <a:gd name="connsiteX28" fmla="*/ 10707 w 22681"/>
                      <a:gd name="connsiteY28" fmla="*/ 21486 h 35158"/>
                      <a:gd name="connsiteX29" fmla="*/ 15915 w 22681"/>
                      <a:gd name="connsiteY29" fmla="*/ 11068 h 35158"/>
                      <a:gd name="connsiteX30" fmla="*/ 15264 w 22681"/>
                      <a:gd name="connsiteY30" fmla="*/ 7162 h 35158"/>
                      <a:gd name="connsiteX31" fmla="*/ 12009 w 22681"/>
                      <a:gd name="connsiteY31" fmla="*/ 5860 h 35158"/>
                      <a:gd name="connsiteX32" fmla="*/ 8102 w 22681"/>
                      <a:gd name="connsiteY32" fmla="*/ 7162 h 35158"/>
                      <a:gd name="connsiteX33" fmla="*/ 6149 w 22681"/>
                      <a:gd name="connsiteY33" fmla="*/ 11068 h 35158"/>
                      <a:gd name="connsiteX34" fmla="*/ 6800 w 22681"/>
                      <a:gd name="connsiteY34" fmla="*/ 15626 h 35158"/>
                      <a:gd name="connsiteX35" fmla="*/ 9404 w 22681"/>
                      <a:gd name="connsiteY35" fmla="*/ 15626 h 35158"/>
                      <a:gd name="connsiteX36" fmla="*/ 11358 w 22681"/>
                      <a:gd name="connsiteY36" fmla="*/ 15626 h 35158"/>
                      <a:gd name="connsiteX37" fmla="*/ 14613 w 22681"/>
                      <a:gd name="connsiteY37" fmla="*/ 14324 h 35158"/>
                      <a:gd name="connsiteX38" fmla="*/ 15915 w 22681"/>
                      <a:gd name="connsiteY38" fmla="*/ 11068 h 3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2681" h="35158">
                        <a:moveTo>
                          <a:pt x="10707" y="21486"/>
                        </a:moveTo>
                        <a:cubicBezTo>
                          <a:pt x="10056" y="21486"/>
                          <a:pt x="9404" y="21486"/>
                          <a:pt x="8102" y="21486"/>
                        </a:cubicBezTo>
                        <a:cubicBezTo>
                          <a:pt x="7451" y="21486"/>
                          <a:pt x="6800" y="21486"/>
                          <a:pt x="5498" y="20834"/>
                        </a:cubicBezTo>
                        <a:lnTo>
                          <a:pt x="4847" y="24090"/>
                        </a:lnTo>
                        <a:cubicBezTo>
                          <a:pt x="4847" y="25392"/>
                          <a:pt x="4847" y="26694"/>
                          <a:pt x="5498" y="27996"/>
                        </a:cubicBezTo>
                        <a:cubicBezTo>
                          <a:pt x="6149" y="28647"/>
                          <a:pt x="7451" y="29299"/>
                          <a:pt x="9404" y="29299"/>
                        </a:cubicBezTo>
                        <a:cubicBezTo>
                          <a:pt x="10707" y="29299"/>
                          <a:pt x="11358" y="29299"/>
                          <a:pt x="12009" y="28647"/>
                        </a:cubicBezTo>
                        <a:cubicBezTo>
                          <a:pt x="12660" y="28647"/>
                          <a:pt x="13962" y="27996"/>
                          <a:pt x="14613" y="27345"/>
                        </a:cubicBezTo>
                        <a:cubicBezTo>
                          <a:pt x="14613" y="27345"/>
                          <a:pt x="14613" y="27345"/>
                          <a:pt x="15264" y="27345"/>
                        </a:cubicBezTo>
                        <a:cubicBezTo>
                          <a:pt x="15264" y="27345"/>
                          <a:pt x="15915" y="27345"/>
                          <a:pt x="15915" y="27345"/>
                        </a:cubicBezTo>
                        <a:cubicBezTo>
                          <a:pt x="16566" y="27345"/>
                          <a:pt x="17217" y="27996"/>
                          <a:pt x="17868" y="28647"/>
                        </a:cubicBezTo>
                        <a:cubicBezTo>
                          <a:pt x="18520" y="29299"/>
                          <a:pt x="18520" y="29950"/>
                          <a:pt x="18520" y="30601"/>
                        </a:cubicBezTo>
                        <a:cubicBezTo>
                          <a:pt x="18520" y="31903"/>
                          <a:pt x="17868" y="32554"/>
                          <a:pt x="17217" y="33205"/>
                        </a:cubicBezTo>
                        <a:cubicBezTo>
                          <a:pt x="16566" y="33856"/>
                          <a:pt x="15264" y="34507"/>
                          <a:pt x="14613" y="34507"/>
                        </a:cubicBezTo>
                        <a:cubicBezTo>
                          <a:pt x="13311" y="35158"/>
                          <a:pt x="12660" y="35158"/>
                          <a:pt x="11358" y="35158"/>
                        </a:cubicBezTo>
                        <a:cubicBezTo>
                          <a:pt x="10056" y="35158"/>
                          <a:pt x="9404" y="35158"/>
                          <a:pt x="8753" y="35158"/>
                        </a:cubicBezTo>
                        <a:cubicBezTo>
                          <a:pt x="6800" y="35158"/>
                          <a:pt x="5498" y="35158"/>
                          <a:pt x="4196" y="34507"/>
                        </a:cubicBezTo>
                        <a:cubicBezTo>
                          <a:pt x="2894" y="33856"/>
                          <a:pt x="2243" y="33205"/>
                          <a:pt x="940" y="31903"/>
                        </a:cubicBezTo>
                        <a:cubicBezTo>
                          <a:pt x="-362" y="30601"/>
                          <a:pt x="289" y="29950"/>
                          <a:pt x="289" y="27996"/>
                        </a:cubicBezTo>
                        <a:cubicBezTo>
                          <a:pt x="289" y="26694"/>
                          <a:pt x="-362" y="24741"/>
                          <a:pt x="289" y="23439"/>
                        </a:cubicBezTo>
                        <a:lnTo>
                          <a:pt x="1591" y="11719"/>
                        </a:lnTo>
                        <a:cubicBezTo>
                          <a:pt x="1591" y="9766"/>
                          <a:pt x="2243" y="8464"/>
                          <a:pt x="2894" y="7162"/>
                        </a:cubicBezTo>
                        <a:cubicBezTo>
                          <a:pt x="3545" y="5860"/>
                          <a:pt x="4196" y="4558"/>
                          <a:pt x="5498" y="3255"/>
                        </a:cubicBezTo>
                        <a:cubicBezTo>
                          <a:pt x="6800" y="1953"/>
                          <a:pt x="7451" y="1302"/>
                          <a:pt x="9404" y="651"/>
                        </a:cubicBezTo>
                        <a:cubicBezTo>
                          <a:pt x="10707" y="0"/>
                          <a:pt x="12660" y="0"/>
                          <a:pt x="13962" y="0"/>
                        </a:cubicBezTo>
                        <a:cubicBezTo>
                          <a:pt x="17217" y="0"/>
                          <a:pt x="19822" y="1302"/>
                          <a:pt x="21124" y="3255"/>
                        </a:cubicBezTo>
                        <a:cubicBezTo>
                          <a:pt x="22426" y="5209"/>
                          <a:pt x="23077" y="7813"/>
                          <a:pt x="22426" y="11719"/>
                        </a:cubicBezTo>
                        <a:cubicBezTo>
                          <a:pt x="21775" y="14975"/>
                          <a:pt x="21124" y="17579"/>
                          <a:pt x="19171" y="19532"/>
                        </a:cubicBezTo>
                        <a:cubicBezTo>
                          <a:pt x="16566" y="20834"/>
                          <a:pt x="13962" y="21486"/>
                          <a:pt x="10707" y="21486"/>
                        </a:cubicBezTo>
                        <a:close/>
                        <a:moveTo>
                          <a:pt x="15915" y="11068"/>
                        </a:moveTo>
                        <a:cubicBezTo>
                          <a:pt x="15915" y="9115"/>
                          <a:pt x="15915" y="7813"/>
                          <a:pt x="15264" y="7162"/>
                        </a:cubicBezTo>
                        <a:cubicBezTo>
                          <a:pt x="14613" y="6511"/>
                          <a:pt x="13962" y="5860"/>
                          <a:pt x="12009" y="5860"/>
                        </a:cubicBezTo>
                        <a:cubicBezTo>
                          <a:pt x="10707" y="5860"/>
                          <a:pt x="9404" y="6511"/>
                          <a:pt x="8102" y="7162"/>
                        </a:cubicBezTo>
                        <a:cubicBezTo>
                          <a:pt x="7451" y="7813"/>
                          <a:pt x="6800" y="9115"/>
                          <a:pt x="6149" y="11068"/>
                        </a:cubicBezTo>
                        <a:lnTo>
                          <a:pt x="6800" y="15626"/>
                        </a:lnTo>
                        <a:cubicBezTo>
                          <a:pt x="7451" y="15626"/>
                          <a:pt x="8753" y="15626"/>
                          <a:pt x="9404" y="15626"/>
                        </a:cubicBezTo>
                        <a:cubicBezTo>
                          <a:pt x="10056" y="15626"/>
                          <a:pt x="10707" y="15626"/>
                          <a:pt x="11358" y="15626"/>
                        </a:cubicBezTo>
                        <a:cubicBezTo>
                          <a:pt x="12660" y="15626"/>
                          <a:pt x="13962" y="14975"/>
                          <a:pt x="14613" y="14324"/>
                        </a:cubicBezTo>
                        <a:cubicBezTo>
                          <a:pt x="15264" y="13673"/>
                          <a:pt x="15915" y="12370"/>
                          <a:pt x="15915" y="11068"/>
                        </a:cubicBezTo>
                        <a:close/>
                      </a:path>
                    </a:pathLst>
                  </a:custGeom>
                  <a:grpFill/>
                  <a:ln w="646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102" name="Рисунок 4">
              <a:extLst>
                <a:ext uri="{FF2B5EF4-FFF2-40B4-BE49-F238E27FC236}">
                  <a16:creationId xmlns:a16="http://schemas.microsoft.com/office/drawing/2014/main" id="{FF2BC0AC-7E05-2731-B41E-8A5F28A692FD}"/>
                </a:ext>
              </a:extLst>
            </p:cNvPr>
            <p:cNvGrpSpPr/>
            <p:nvPr/>
          </p:nvGrpSpPr>
          <p:grpSpPr>
            <a:xfrm>
              <a:off x="52379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103" name="Рисунок 4">
                <a:extLst>
                  <a:ext uri="{FF2B5EF4-FFF2-40B4-BE49-F238E27FC236}">
                    <a16:creationId xmlns:a16="http://schemas.microsoft.com/office/drawing/2014/main" id="{6E774FA5-BA41-F3C1-97B7-B5D46226EEF1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188" name="Полилиния: фигура 187">
                  <a:extLst>
                    <a:ext uri="{FF2B5EF4-FFF2-40B4-BE49-F238E27FC236}">
                      <a16:creationId xmlns:a16="http://schemas.microsoft.com/office/drawing/2014/main" id="{0C91EE38-FF5E-E9FC-3647-FFAD4F5E5893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" name="Полилиния: фигура 249">
                  <a:extLst>
                    <a:ext uri="{FF2B5EF4-FFF2-40B4-BE49-F238E27FC236}">
                      <a16:creationId xmlns:a16="http://schemas.microsoft.com/office/drawing/2014/main" id="{B811F0D3-8C9F-864C-54A3-7448D38BA721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04" name="Рисунок 4">
                <a:extLst>
                  <a:ext uri="{FF2B5EF4-FFF2-40B4-BE49-F238E27FC236}">
                    <a16:creationId xmlns:a16="http://schemas.microsoft.com/office/drawing/2014/main" id="{E549364B-200D-8957-D5FB-3C1B5C9BF2C9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175" name="Полилиния: фигура 174">
                  <a:extLst>
                    <a:ext uri="{FF2B5EF4-FFF2-40B4-BE49-F238E27FC236}">
                      <a16:creationId xmlns:a16="http://schemas.microsoft.com/office/drawing/2014/main" id="{E080BE5C-B5E6-EE05-1543-243B06AF4F3F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6" name="Полилиния: фигура 175">
                  <a:extLst>
                    <a:ext uri="{FF2B5EF4-FFF2-40B4-BE49-F238E27FC236}">
                      <a16:creationId xmlns:a16="http://schemas.microsoft.com/office/drawing/2014/main" id="{7EBA8C3C-DDC6-6CE7-F508-77C3925CB078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7" name="Полилиния: фигура 176">
                  <a:extLst>
                    <a:ext uri="{FF2B5EF4-FFF2-40B4-BE49-F238E27FC236}">
                      <a16:creationId xmlns:a16="http://schemas.microsoft.com/office/drawing/2014/main" id="{CC62A451-FF3E-2DDA-21C3-0550AF2B0A92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8" name="Полилиния: фигура 177">
                  <a:extLst>
                    <a:ext uri="{FF2B5EF4-FFF2-40B4-BE49-F238E27FC236}">
                      <a16:creationId xmlns:a16="http://schemas.microsoft.com/office/drawing/2014/main" id="{D00CC7BB-6731-B730-7B25-2A8F502F6AC0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" name="Полилиния: фигура 178">
                  <a:extLst>
                    <a:ext uri="{FF2B5EF4-FFF2-40B4-BE49-F238E27FC236}">
                      <a16:creationId xmlns:a16="http://schemas.microsoft.com/office/drawing/2014/main" id="{6D78A34C-EE2F-BE1F-77C3-FCC1C9C2FB1D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" name="Полилиния: фигура 179">
                  <a:extLst>
                    <a:ext uri="{FF2B5EF4-FFF2-40B4-BE49-F238E27FC236}">
                      <a16:creationId xmlns:a16="http://schemas.microsoft.com/office/drawing/2014/main" id="{6E8DCD14-440D-DB31-72B6-91D22698C9DC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3" name="Полилиния: фигура 182">
                  <a:extLst>
                    <a:ext uri="{FF2B5EF4-FFF2-40B4-BE49-F238E27FC236}">
                      <a16:creationId xmlns:a16="http://schemas.microsoft.com/office/drawing/2014/main" id="{35218A05-B197-CF55-E0FA-567AB42435F7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5" name="Полилиния: фигура 184">
                  <a:extLst>
                    <a:ext uri="{FF2B5EF4-FFF2-40B4-BE49-F238E27FC236}">
                      <a16:creationId xmlns:a16="http://schemas.microsoft.com/office/drawing/2014/main" id="{4155D756-39CB-2BCF-C141-F9E1ABCEA923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" name="Полилиния: фигура 186">
                  <a:extLst>
                    <a:ext uri="{FF2B5EF4-FFF2-40B4-BE49-F238E27FC236}">
                      <a16:creationId xmlns:a16="http://schemas.microsoft.com/office/drawing/2014/main" id="{DB2722B8-B0F8-0F01-9CF4-E16A1AEB1F99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05" name="Рисунок 4">
                <a:extLst>
                  <a:ext uri="{FF2B5EF4-FFF2-40B4-BE49-F238E27FC236}">
                    <a16:creationId xmlns:a16="http://schemas.microsoft.com/office/drawing/2014/main" id="{2592BE74-1EE1-321C-652B-3487EA57379D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106" name="Рисунок 4">
                  <a:extLst>
                    <a:ext uri="{FF2B5EF4-FFF2-40B4-BE49-F238E27FC236}">
                      <a16:creationId xmlns:a16="http://schemas.microsoft.com/office/drawing/2014/main" id="{96C382D1-2CB1-7CCC-8924-5C05624F715C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110" name="Полилиния: фигура 109">
                    <a:extLst>
                      <a:ext uri="{FF2B5EF4-FFF2-40B4-BE49-F238E27FC236}">
                        <a16:creationId xmlns:a16="http://schemas.microsoft.com/office/drawing/2014/main" id="{DCCA7452-B73E-225A-AB2A-AF4874F32E4C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" name="Полилиния: фигура 110">
                    <a:extLst>
                      <a:ext uri="{FF2B5EF4-FFF2-40B4-BE49-F238E27FC236}">
                        <a16:creationId xmlns:a16="http://schemas.microsoft.com/office/drawing/2014/main" id="{1A20B02F-E2D3-20E9-9F05-F8DAC87235D2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" name="Полилиния: фигура 111">
                    <a:extLst>
                      <a:ext uri="{FF2B5EF4-FFF2-40B4-BE49-F238E27FC236}">
                        <a16:creationId xmlns:a16="http://schemas.microsoft.com/office/drawing/2014/main" id="{5F6DDB8E-3039-6A6B-F710-F7615F1D78E7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" name="Полилиния: фигура 112">
                    <a:extLst>
                      <a:ext uri="{FF2B5EF4-FFF2-40B4-BE49-F238E27FC236}">
                        <a16:creationId xmlns:a16="http://schemas.microsoft.com/office/drawing/2014/main" id="{DF3B7633-C07A-951D-F6B3-669A0BFACE67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" name="Полилиния: фигура 113">
                    <a:extLst>
                      <a:ext uri="{FF2B5EF4-FFF2-40B4-BE49-F238E27FC236}">
                        <a16:creationId xmlns:a16="http://schemas.microsoft.com/office/drawing/2014/main" id="{3C5CB279-8416-A9A5-1BE0-D6C4AC2695EA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" name="Полилиния: фигура 114">
                    <a:extLst>
                      <a:ext uri="{FF2B5EF4-FFF2-40B4-BE49-F238E27FC236}">
                        <a16:creationId xmlns:a16="http://schemas.microsoft.com/office/drawing/2014/main" id="{CEE9E1FD-CEBE-7F8E-63FA-40D70997A57B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3" name="Полилиния: фигура 132">
                    <a:extLst>
                      <a:ext uri="{FF2B5EF4-FFF2-40B4-BE49-F238E27FC236}">
                        <a16:creationId xmlns:a16="http://schemas.microsoft.com/office/drawing/2014/main" id="{DCBE5B4B-B81F-9A70-6267-3639901B4B42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4" name="Полилиния: фигура 133">
                    <a:extLst>
                      <a:ext uri="{FF2B5EF4-FFF2-40B4-BE49-F238E27FC236}">
                        <a16:creationId xmlns:a16="http://schemas.microsoft.com/office/drawing/2014/main" id="{2773E650-78C9-4488-71E7-1A4AF8AE4D65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5" name="Полилиния: фигура 134">
                    <a:extLst>
                      <a:ext uri="{FF2B5EF4-FFF2-40B4-BE49-F238E27FC236}">
                        <a16:creationId xmlns:a16="http://schemas.microsoft.com/office/drawing/2014/main" id="{CDDC5D7A-2790-17E1-B924-20BF9532AF4F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7" name="Полилиния: фигура 136">
                    <a:extLst>
                      <a:ext uri="{FF2B5EF4-FFF2-40B4-BE49-F238E27FC236}">
                        <a16:creationId xmlns:a16="http://schemas.microsoft.com/office/drawing/2014/main" id="{CD597EAC-24B0-9D3B-C441-8A1CDAA884DD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0" name="Полилиния: фигура 169">
                    <a:extLst>
                      <a:ext uri="{FF2B5EF4-FFF2-40B4-BE49-F238E27FC236}">
                        <a16:creationId xmlns:a16="http://schemas.microsoft.com/office/drawing/2014/main" id="{A7CD6CB7-D872-D403-C4C1-228BAAA62278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1" name="Полилиния: фигура 170">
                    <a:extLst>
                      <a:ext uri="{FF2B5EF4-FFF2-40B4-BE49-F238E27FC236}">
                        <a16:creationId xmlns:a16="http://schemas.microsoft.com/office/drawing/2014/main" id="{321D7500-57D0-1D57-B526-1DF8FDAE2027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4" name="Полилиния: фигура 173">
                    <a:extLst>
                      <a:ext uri="{FF2B5EF4-FFF2-40B4-BE49-F238E27FC236}">
                        <a16:creationId xmlns:a16="http://schemas.microsoft.com/office/drawing/2014/main" id="{87BD8870-2F5B-5456-745B-1A2D9FEB121C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07" name="Рисунок 4">
                  <a:extLst>
                    <a:ext uri="{FF2B5EF4-FFF2-40B4-BE49-F238E27FC236}">
                      <a16:creationId xmlns:a16="http://schemas.microsoft.com/office/drawing/2014/main" id="{A00AC6B5-FCB4-059F-45D6-0F53BC81A30B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108" name="Полилиния: фигура 107">
                    <a:extLst>
                      <a:ext uri="{FF2B5EF4-FFF2-40B4-BE49-F238E27FC236}">
                        <a16:creationId xmlns:a16="http://schemas.microsoft.com/office/drawing/2014/main" id="{655D05F5-F51C-2677-F5C6-C082CA348289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9" name="Полилиния: фигура 108">
                    <a:extLst>
                      <a:ext uri="{FF2B5EF4-FFF2-40B4-BE49-F238E27FC236}">
                        <a16:creationId xmlns:a16="http://schemas.microsoft.com/office/drawing/2014/main" id="{365ACE0B-8B50-0A74-A4D6-0D76E86236C4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pic>
          <p:nvPicPr>
            <p:cNvPr id="313" name="Рисунок 312">
              <a:extLst>
                <a:ext uri="{FF2B5EF4-FFF2-40B4-BE49-F238E27FC236}">
                  <a16:creationId xmlns:a16="http://schemas.microsoft.com/office/drawing/2014/main" id="{72920A25-F4FE-9FBD-4389-AA759422319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3790156" y="9390643"/>
              <a:ext cx="904875" cy="904875"/>
            </a:xfrm>
            <a:prstGeom prst="rect">
              <a:avLst/>
            </a:prstGeom>
          </p:spPr>
        </p:pic>
      </p:grpSp>
      <p:sp>
        <p:nvSpPr>
          <p:cNvPr id="5" name="Текст 7">
            <a:extLst>
              <a:ext uri="{FF2B5EF4-FFF2-40B4-BE49-F238E27FC236}">
                <a16:creationId xmlns:a16="http://schemas.microsoft.com/office/drawing/2014/main" id="{EC87FFF2-67D3-4A15-1A2F-41BFFC70F7F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6887519" cy="1839400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РАСПРЕДЕЛИ</a:t>
            </a:r>
            <a:r>
              <a:rPr lang="en-US" dirty="0">
                <a:solidFill>
                  <a:schemeClr val="tx1"/>
                </a:solidFill>
                <a:latin typeface="+mj-lt"/>
              </a:rPr>
              <a:t>-</a:t>
            </a:r>
            <a:br>
              <a:rPr lang="en-US" dirty="0">
                <a:solidFill>
                  <a:schemeClr val="tx1"/>
                </a:solidFill>
                <a:latin typeface="+mj-lt"/>
              </a:rPr>
            </a:br>
            <a:r>
              <a:rPr lang="ru-RU" dirty="0">
                <a:solidFill>
                  <a:schemeClr val="tx1"/>
                </a:solidFill>
                <a:latin typeface="+mj-lt"/>
              </a:rPr>
              <a:t>ТЕЛЬНЫХ СЕТЕЙ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49187FB-EC6D-CCE8-F4AA-252670177F67}"/>
              </a:ext>
            </a:extLst>
          </p:cNvPr>
          <p:cNvSpPr txBox="1"/>
          <p:nvPr/>
        </p:nvSpPr>
        <p:spPr>
          <a:xfrm>
            <a:off x="1243708" y="4290151"/>
            <a:ext cx="401286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8F0E33"/>
                </a:solidFill>
                <a:sym typeface="Arial"/>
              </a:rPr>
              <a:t>Выдающиеся характеристики</a:t>
            </a: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D21A7CF7-0617-0176-17EB-3C8B35E50DCC}"/>
              </a:ext>
            </a:extLst>
          </p:cNvPr>
          <p:cNvGrpSpPr/>
          <p:nvPr/>
        </p:nvGrpSpPr>
        <p:grpSpPr>
          <a:xfrm>
            <a:off x="-248444" y="4203700"/>
            <a:ext cx="9525000" cy="5388537"/>
            <a:chOff x="-324644" y="4127500"/>
            <a:chExt cx="9525000" cy="5388537"/>
          </a:xfrm>
        </p:grpSpPr>
        <p:pic>
          <p:nvPicPr>
            <p:cNvPr id="3" name="Рисунок 2">
              <a:extLst>
                <a:ext uri="{FF2B5EF4-FFF2-40B4-BE49-F238E27FC236}">
                  <a16:creationId xmlns:a16="http://schemas.microsoft.com/office/drawing/2014/main" id="{9DF44C7E-524E-83EB-078F-C9D3BDBBF68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148" r="9148"/>
            <a:stretch/>
          </p:blipFill>
          <p:spPr>
            <a:xfrm>
              <a:off x="-324644" y="4965700"/>
              <a:ext cx="5022235" cy="4345460"/>
            </a:xfrm>
            <a:custGeom>
              <a:avLst/>
              <a:gdLst>
                <a:gd name="connsiteX0" fmla="*/ -523 w 8856296"/>
                <a:gd name="connsiteY0" fmla="*/ -182 h 5924319"/>
                <a:gd name="connsiteX1" fmla="*/ 8855774 w 8856296"/>
                <a:gd name="connsiteY1" fmla="*/ -182 h 5924319"/>
                <a:gd name="connsiteX2" fmla="*/ 8855774 w 8856296"/>
                <a:gd name="connsiteY2" fmla="*/ 5924138 h 5924319"/>
                <a:gd name="connsiteX3" fmla="*/ -523 w 8856296"/>
                <a:gd name="connsiteY3" fmla="*/ 5924138 h 592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296" h="5924319">
                  <a:moveTo>
                    <a:pt x="-523" y="-182"/>
                  </a:moveTo>
                  <a:lnTo>
                    <a:pt x="8855774" y="-182"/>
                  </a:lnTo>
                  <a:lnTo>
                    <a:pt x="8855774" y="5924138"/>
                  </a:lnTo>
                  <a:lnTo>
                    <a:pt x="-523" y="5924138"/>
                  </a:lnTo>
                  <a:close/>
                </a:path>
              </a:pathLst>
            </a:custGeom>
          </p:spPr>
        </p:pic>
        <p:pic>
          <p:nvPicPr>
            <p:cNvPr id="13" name="Рисунок 12">
              <a:extLst>
                <a:ext uri="{FF2B5EF4-FFF2-40B4-BE49-F238E27FC236}">
                  <a16:creationId xmlns:a16="http://schemas.microsoft.com/office/drawing/2014/main" id="{7386B875-E7FA-60C2-E03F-B4499A455DF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80356" y="4127500"/>
              <a:ext cx="7620000" cy="538853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232479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" name="Группа 326">
            <a:extLst>
              <a:ext uri="{FF2B5EF4-FFF2-40B4-BE49-F238E27FC236}">
                <a16:creationId xmlns:a16="http://schemas.microsoft.com/office/drawing/2014/main" id="{5806BE03-1289-7333-18E6-F9B1137D3C12}"/>
              </a:ext>
            </a:extLst>
          </p:cNvPr>
          <p:cNvGrpSpPr/>
          <p:nvPr/>
        </p:nvGrpSpPr>
        <p:grpSpPr>
          <a:xfrm>
            <a:off x="3772137" y="8928100"/>
            <a:ext cx="5733019" cy="1389261"/>
            <a:chOff x="3772137" y="8928100"/>
            <a:chExt cx="5733019" cy="1389261"/>
          </a:xfrm>
        </p:grpSpPr>
        <p:pic>
          <p:nvPicPr>
            <p:cNvPr id="176" name="Рисунок 175">
              <a:extLst>
                <a:ext uri="{FF2B5EF4-FFF2-40B4-BE49-F238E27FC236}">
                  <a16:creationId xmlns:a16="http://schemas.microsoft.com/office/drawing/2014/main" id="{0A4052E1-DDF9-6D9F-3C21-103E9B4D569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271026" y="9401532"/>
              <a:ext cx="879044" cy="879044"/>
            </a:xfrm>
            <a:prstGeom prst="rect">
              <a:avLst/>
            </a:prstGeom>
          </p:spPr>
        </p:pic>
        <p:grpSp>
          <p:nvGrpSpPr>
            <p:cNvPr id="314" name="Рисунок 186">
              <a:extLst>
                <a:ext uri="{FF2B5EF4-FFF2-40B4-BE49-F238E27FC236}">
                  <a16:creationId xmlns:a16="http://schemas.microsoft.com/office/drawing/2014/main" id="{64D60D90-937B-48DD-4C77-2C75095F129D}"/>
                </a:ext>
              </a:extLst>
            </p:cNvPr>
            <p:cNvGrpSpPr/>
            <p:nvPr/>
          </p:nvGrpSpPr>
          <p:grpSpPr>
            <a:xfrm>
              <a:off x="8771755" y="9309100"/>
              <a:ext cx="733401" cy="992068"/>
              <a:chOff x="8771755" y="9419132"/>
              <a:chExt cx="478912" cy="647822"/>
            </a:xfrm>
            <a:solidFill>
              <a:srgbClr val="8F0E33"/>
            </a:solidFill>
          </p:grpSpPr>
          <p:sp>
            <p:nvSpPr>
              <p:cNvPr id="315" name="Полилиния: фигура 314">
                <a:extLst>
                  <a:ext uri="{FF2B5EF4-FFF2-40B4-BE49-F238E27FC236}">
                    <a16:creationId xmlns:a16="http://schemas.microsoft.com/office/drawing/2014/main" id="{BB6B31E0-B283-BB42-4C51-8807AF76C601}"/>
                  </a:ext>
                </a:extLst>
              </p:cNvPr>
              <p:cNvSpPr/>
              <p:nvPr/>
            </p:nvSpPr>
            <p:spPr>
              <a:xfrm>
                <a:off x="8836863" y="9908091"/>
                <a:ext cx="74222" cy="69014"/>
              </a:xfrm>
              <a:custGeom>
                <a:avLst/>
                <a:gdLst>
                  <a:gd name="connsiteX0" fmla="*/ 9115 w 74222"/>
                  <a:gd name="connsiteY0" fmla="*/ 65759 h 69014"/>
                  <a:gd name="connsiteX1" fmla="*/ 16277 w 74222"/>
                  <a:gd name="connsiteY1" fmla="*/ 68363 h 69014"/>
                  <a:gd name="connsiteX2" fmla="*/ 16928 w 74222"/>
                  <a:gd name="connsiteY2" fmla="*/ 68363 h 69014"/>
                  <a:gd name="connsiteX3" fmla="*/ 24741 w 74222"/>
                  <a:gd name="connsiteY3" fmla="*/ 69014 h 69014"/>
                  <a:gd name="connsiteX4" fmla="*/ 61201 w 74222"/>
                  <a:gd name="connsiteY4" fmla="*/ 69014 h 69014"/>
                  <a:gd name="connsiteX5" fmla="*/ 72921 w 74222"/>
                  <a:gd name="connsiteY5" fmla="*/ 54039 h 69014"/>
                  <a:gd name="connsiteX6" fmla="*/ 72921 w 74222"/>
                  <a:gd name="connsiteY6" fmla="*/ 31252 h 69014"/>
                  <a:gd name="connsiteX7" fmla="*/ 70316 w 74222"/>
                  <a:gd name="connsiteY7" fmla="*/ 27996 h 69014"/>
                  <a:gd name="connsiteX8" fmla="*/ 32554 w 74222"/>
                  <a:gd name="connsiteY8" fmla="*/ 27345 h 69014"/>
                  <a:gd name="connsiteX9" fmla="*/ 30601 w 74222"/>
                  <a:gd name="connsiteY9" fmla="*/ 29299 h 69014"/>
                  <a:gd name="connsiteX10" fmla="*/ 30601 w 74222"/>
                  <a:gd name="connsiteY10" fmla="*/ 36460 h 69014"/>
                  <a:gd name="connsiteX11" fmla="*/ 32554 w 74222"/>
                  <a:gd name="connsiteY11" fmla="*/ 39065 h 69014"/>
                  <a:gd name="connsiteX12" fmla="*/ 59248 w 74222"/>
                  <a:gd name="connsiteY12" fmla="*/ 39065 h 69014"/>
                  <a:gd name="connsiteX13" fmla="*/ 60550 w 74222"/>
                  <a:gd name="connsiteY13" fmla="*/ 40367 h 69014"/>
                  <a:gd name="connsiteX14" fmla="*/ 60550 w 74222"/>
                  <a:gd name="connsiteY14" fmla="*/ 48180 h 69014"/>
                  <a:gd name="connsiteX15" fmla="*/ 55993 w 74222"/>
                  <a:gd name="connsiteY15" fmla="*/ 54039 h 69014"/>
                  <a:gd name="connsiteX16" fmla="*/ 26043 w 74222"/>
                  <a:gd name="connsiteY16" fmla="*/ 54039 h 69014"/>
                  <a:gd name="connsiteX17" fmla="*/ 17579 w 74222"/>
                  <a:gd name="connsiteY17" fmla="*/ 52086 h 69014"/>
                  <a:gd name="connsiteX18" fmla="*/ 16928 w 74222"/>
                  <a:gd name="connsiteY18" fmla="*/ 51435 h 69014"/>
                  <a:gd name="connsiteX19" fmla="*/ 14324 w 74222"/>
                  <a:gd name="connsiteY19" fmla="*/ 40367 h 69014"/>
                  <a:gd name="connsiteX20" fmla="*/ 14324 w 74222"/>
                  <a:gd name="connsiteY20" fmla="*/ 26043 h 69014"/>
                  <a:gd name="connsiteX21" fmla="*/ 16928 w 74222"/>
                  <a:gd name="connsiteY21" fmla="*/ 15626 h 69014"/>
                  <a:gd name="connsiteX22" fmla="*/ 17579 w 74222"/>
                  <a:gd name="connsiteY22" fmla="*/ 14975 h 69014"/>
                  <a:gd name="connsiteX23" fmla="*/ 26694 w 74222"/>
                  <a:gd name="connsiteY23" fmla="*/ 13022 h 69014"/>
                  <a:gd name="connsiteX24" fmla="*/ 72270 w 74222"/>
                  <a:gd name="connsiteY24" fmla="*/ 13673 h 69014"/>
                  <a:gd name="connsiteX25" fmla="*/ 74223 w 74222"/>
                  <a:gd name="connsiteY25" fmla="*/ 11719 h 69014"/>
                  <a:gd name="connsiteX26" fmla="*/ 74223 w 74222"/>
                  <a:gd name="connsiteY26" fmla="*/ 1953 h 69014"/>
                  <a:gd name="connsiteX27" fmla="*/ 72270 w 74222"/>
                  <a:gd name="connsiteY27" fmla="*/ 0 h 69014"/>
                  <a:gd name="connsiteX28" fmla="*/ 25392 w 74222"/>
                  <a:gd name="connsiteY28" fmla="*/ 0 h 69014"/>
                  <a:gd name="connsiteX29" fmla="*/ 24741 w 74222"/>
                  <a:gd name="connsiteY29" fmla="*/ 0 h 69014"/>
                  <a:gd name="connsiteX30" fmla="*/ 16928 w 74222"/>
                  <a:gd name="connsiteY30" fmla="*/ 651 h 69014"/>
                  <a:gd name="connsiteX31" fmla="*/ 16277 w 74222"/>
                  <a:gd name="connsiteY31" fmla="*/ 651 h 69014"/>
                  <a:gd name="connsiteX32" fmla="*/ 9115 w 74222"/>
                  <a:gd name="connsiteY32" fmla="*/ 3255 h 69014"/>
                  <a:gd name="connsiteX33" fmla="*/ 8464 w 74222"/>
                  <a:gd name="connsiteY33" fmla="*/ 3906 h 69014"/>
                  <a:gd name="connsiteX34" fmla="*/ 0 w 74222"/>
                  <a:gd name="connsiteY34" fmla="*/ 26043 h 69014"/>
                  <a:gd name="connsiteX35" fmla="*/ 0 w 74222"/>
                  <a:gd name="connsiteY35" fmla="*/ 42971 h 69014"/>
                  <a:gd name="connsiteX36" fmla="*/ 9115 w 74222"/>
                  <a:gd name="connsiteY36" fmla="*/ 65759 h 69014"/>
                  <a:gd name="connsiteX37" fmla="*/ 9115 w 74222"/>
                  <a:gd name="connsiteY37" fmla="*/ 65759 h 69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4222" h="69014">
                    <a:moveTo>
                      <a:pt x="9115" y="65759"/>
                    </a:moveTo>
                    <a:cubicBezTo>
                      <a:pt x="11068" y="67061"/>
                      <a:pt x="13673" y="67712"/>
                      <a:pt x="16277" y="68363"/>
                    </a:cubicBezTo>
                    <a:cubicBezTo>
                      <a:pt x="16277" y="68363"/>
                      <a:pt x="16928" y="68363"/>
                      <a:pt x="16928" y="68363"/>
                    </a:cubicBezTo>
                    <a:cubicBezTo>
                      <a:pt x="19532" y="69014"/>
                      <a:pt x="22137" y="69014"/>
                      <a:pt x="24741" y="69014"/>
                    </a:cubicBezTo>
                    <a:lnTo>
                      <a:pt x="61201" y="69014"/>
                    </a:lnTo>
                    <a:cubicBezTo>
                      <a:pt x="68363" y="69014"/>
                      <a:pt x="72270" y="65108"/>
                      <a:pt x="72921" y="54039"/>
                    </a:cubicBezTo>
                    <a:lnTo>
                      <a:pt x="72921" y="31252"/>
                    </a:lnTo>
                    <a:cubicBezTo>
                      <a:pt x="72921" y="29299"/>
                      <a:pt x="72270" y="27996"/>
                      <a:pt x="70316" y="27996"/>
                    </a:cubicBezTo>
                    <a:lnTo>
                      <a:pt x="32554" y="27345"/>
                    </a:lnTo>
                    <a:cubicBezTo>
                      <a:pt x="31252" y="27345"/>
                      <a:pt x="30601" y="27996"/>
                      <a:pt x="30601" y="29299"/>
                    </a:cubicBezTo>
                    <a:lnTo>
                      <a:pt x="30601" y="36460"/>
                    </a:lnTo>
                    <a:cubicBezTo>
                      <a:pt x="30601" y="37763"/>
                      <a:pt x="31252" y="39065"/>
                      <a:pt x="32554" y="39065"/>
                    </a:cubicBezTo>
                    <a:lnTo>
                      <a:pt x="59248" y="39065"/>
                    </a:lnTo>
                    <a:cubicBezTo>
                      <a:pt x="59899" y="39065"/>
                      <a:pt x="60550" y="39716"/>
                      <a:pt x="60550" y="40367"/>
                    </a:cubicBezTo>
                    <a:lnTo>
                      <a:pt x="60550" y="48180"/>
                    </a:lnTo>
                    <a:cubicBezTo>
                      <a:pt x="60550" y="52737"/>
                      <a:pt x="59248" y="54039"/>
                      <a:pt x="55993" y="54039"/>
                    </a:cubicBezTo>
                    <a:lnTo>
                      <a:pt x="26043" y="54039"/>
                    </a:lnTo>
                    <a:cubicBezTo>
                      <a:pt x="22137" y="54039"/>
                      <a:pt x="19532" y="53388"/>
                      <a:pt x="17579" y="52086"/>
                    </a:cubicBezTo>
                    <a:cubicBezTo>
                      <a:pt x="17579" y="52086"/>
                      <a:pt x="16928" y="51435"/>
                      <a:pt x="16928" y="51435"/>
                    </a:cubicBezTo>
                    <a:cubicBezTo>
                      <a:pt x="14975" y="49482"/>
                      <a:pt x="14324" y="46227"/>
                      <a:pt x="14324" y="40367"/>
                    </a:cubicBezTo>
                    <a:lnTo>
                      <a:pt x="14324" y="26043"/>
                    </a:lnTo>
                    <a:cubicBezTo>
                      <a:pt x="14324" y="20834"/>
                      <a:pt x="14975" y="17579"/>
                      <a:pt x="16928" y="15626"/>
                    </a:cubicBezTo>
                    <a:cubicBezTo>
                      <a:pt x="16928" y="15626"/>
                      <a:pt x="17579" y="14975"/>
                      <a:pt x="17579" y="14975"/>
                    </a:cubicBezTo>
                    <a:cubicBezTo>
                      <a:pt x="19532" y="13022"/>
                      <a:pt x="22137" y="13022"/>
                      <a:pt x="26694" y="13022"/>
                    </a:cubicBezTo>
                    <a:lnTo>
                      <a:pt x="72270" y="13673"/>
                    </a:lnTo>
                    <a:cubicBezTo>
                      <a:pt x="73572" y="13673"/>
                      <a:pt x="74223" y="13022"/>
                      <a:pt x="74223" y="11719"/>
                    </a:cubicBezTo>
                    <a:lnTo>
                      <a:pt x="74223" y="1953"/>
                    </a:lnTo>
                    <a:cubicBezTo>
                      <a:pt x="74223" y="651"/>
                      <a:pt x="73572" y="0"/>
                      <a:pt x="72270" y="0"/>
                    </a:cubicBezTo>
                    <a:lnTo>
                      <a:pt x="25392" y="0"/>
                    </a:lnTo>
                    <a:lnTo>
                      <a:pt x="24741" y="0"/>
                    </a:lnTo>
                    <a:cubicBezTo>
                      <a:pt x="21486" y="0"/>
                      <a:pt x="18881" y="0"/>
                      <a:pt x="16928" y="651"/>
                    </a:cubicBezTo>
                    <a:cubicBezTo>
                      <a:pt x="16928" y="651"/>
                      <a:pt x="16277" y="651"/>
                      <a:pt x="16277" y="651"/>
                    </a:cubicBezTo>
                    <a:cubicBezTo>
                      <a:pt x="13673" y="1302"/>
                      <a:pt x="11068" y="1953"/>
                      <a:pt x="9115" y="3255"/>
                    </a:cubicBezTo>
                    <a:cubicBezTo>
                      <a:pt x="9115" y="3255"/>
                      <a:pt x="8464" y="3906"/>
                      <a:pt x="8464" y="3906"/>
                    </a:cubicBezTo>
                    <a:cubicBezTo>
                      <a:pt x="2604" y="7813"/>
                      <a:pt x="0" y="14975"/>
                      <a:pt x="0" y="26043"/>
                    </a:cubicBezTo>
                    <a:lnTo>
                      <a:pt x="0" y="42971"/>
                    </a:lnTo>
                    <a:cubicBezTo>
                      <a:pt x="0" y="54691"/>
                      <a:pt x="2604" y="61852"/>
                      <a:pt x="9115" y="65759"/>
                    </a:cubicBezTo>
                    <a:cubicBezTo>
                      <a:pt x="8464" y="65759"/>
                      <a:pt x="9115" y="65759"/>
                      <a:pt x="9115" y="65759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6" name="Полилиния: фигура 315">
                <a:extLst>
                  <a:ext uri="{FF2B5EF4-FFF2-40B4-BE49-F238E27FC236}">
                    <a16:creationId xmlns:a16="http://schemas.microsoft.com/office/drawing/2014/main" id="{144BECCA-8747-3CFA-D585-038B8676BE5F}"/>
                  </a:ext>
                </a:extLst>
              </p:cNvPr>
              <p:cNvSpPr/>
              <p:nvPr/>
            </p:nvSpPr>
            <p:spPr>
              <a:xfrm>
                <a:off x="8920852" y="9908091"/>
                <a:ext cx="73310" cy="69665"/>
              </a:xfrm>
              <a:custGeom>
                <a:avLst/>
                <a:gdLst>
                  <a:gd name="connsiteX0" fmla="*/ 71619 w 73310"/>
                  <a:gd name="connsiteY0" fmla="*/ 26694 h 69665"/>
                  <a:gd name="connsiteX1" fmla="*/ 71619 w 73310"/>
                  <a:gd name="connsiteY1" fmla="*/ 20834 h 69665"/>
                  <a:gd name="connsiteX2" fmla="*/ 52086 w 73310"/>
                  <a:gd name="connsiteY2" fmla="*/ 651 h 69665"/>
                  <a:gd name="connsiteX3" fmla="*/ 3255 w 73310"/>
                  <a:gd name="connsiteY3" fmla="*/ 0 h 69665"/>
                  <a:gd name="connsiteX4" fmla="*/ 3255 w 73310"/>
                  <a:gd name="connsiteY4" fmla="*/ 0 h 69665"/>
                  <a:gd name="connsiteX5" fmla="*/ 651 w 73310"/>
                  <a:gd name="connsiteY5" fmla="*/ 3255 h 69665"/>
                  <a:gd name="connsiteX6" fmla="*/ 0 w 73310"/>
                  <a:gd name="connsiteY6" fmla="*/ 67061 h 69665"/>
                  <a:gd name="connsiteX7" fmla="*/ 1953 w 73310"/>
                  <a:gd name="connsiteY7" fmla="*/ 69014 h 69665"/>
                  <a:gd name="connsiteX8" fmla="*/ 11719 w 73310"/>
                  <a:gd name="connsiteY8" fmla="*/ 69014 h 69665"/>
                  <a:gd name="connsiteX9" fmla="*/ 13673 w 73310"/>
                  <a:gd name="connsiteY9" fmla="*/ 67061 h 69665"/>
                  <a:gd name="connsiteX10" fmla="*/ 13673 w 73310"/>
                  <a:gd name="connsiteY10" fmla="*/ 47529 h 69665"/>
                  <a:gd name="connsiteX11" fmla="*/ 42971 w 73310"/>
                  <a:gd name="connsiteY11" fmla="*/ 47529 h 69665"/>
                  <a:gd name="connsiteX12" fmla="*/ 57295 w 73310"/>
                  <a:gd name="connsiteY12" fmla="*/ 68363 h 69665"/>
                  <a:gd name="connsiteX13" fmla="*/ 59899 w 73310"/>
                  <a:gd name="connsiteY13" fmla="*/ 69665 h 69665"/>
                  <a:gd name="connsiteX14" fmla="*/ 71619 w 73310"/>
                  <a:gd name="connsiteY14" fmla="*/ 69665 h 69665"/>
                  <a:gd name="connsiteX15" fmla="*/ 72921 w 73310"/>
                  <a:gd name="connsiteY15" fmla="*/ 67061 h 69665"/>
                  <a:gd name="connsiteX16" fmla="*/ 57295 w 73310"/>
                  <a:gd name="connsiteY16" fmla="*/ 46227 h 69665"/>
                  <a:gd name="connsiteX17" fmla="*/ 71619 w 73310"/>
                  <a:gd name="connsiteY17" fmla="*/ 26694 h 69665"/>
                  <a:gd name="connsiteX18" fmla="*/ 57946 w 73310"/>
                  <a:gd name="connsiteY18" fmla="*/ 27345 h 69665"/>
                  <a:gd name="connsiteX19" fmla="*/ 49482 w 73310"/>
                  <a:gd name="connsiteY19" fmla="*/ 35809 h 69665"/>
                  <a:gd name="connsiteX20" fmla="*/ 49482 w 73310"/>
                  <a:gd name="connsiteY20" fmla="*/ 35809 h 69665"/>
                  <a:gd name="connsiteX21" fmla="*/ 14975 w 73310"/>
                  <a:gd name="connsiteY21" fmla="*/ 35809 h 69665"/>
                  <a:gd name="connsiteX22" fmla="*/ 14975 w 73310"/>
                  <a:gd name="connsiteY22" fmla="*/ 14975 h 69665"/>
                  <a:gd name="connsiteX23" fmla="*/ 16277 w 73310"/>
                  <a:gd name="connsiteY23" fmla="*/ 13673 h 69665"/>
                  <a:gd name="connsiteX24" fmla="*/ 50133 w 73310"/>
                  <a:gd name="connsiteY24" fmla="*/ 13673 h 69665"/>
                  <a:gd name="connsiteX25" fmla="*/ 58597 w 73310"/>
                  <a:gd name="connsiteY25" fmla="*/ 22788 h 69665"/>
                  <a:gd name="connsiteX26" fmla="*/ 57946 w 73310"/>
                  <a:gd name="connsiteY26" fmla="*/ 27345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3310" h="69665">
                    <a:moveTo>
                      <a:pt x="71619" y="26694"/>
                    </a:moveTo>
                    <a:lnTo>
                      <a:pt x="71619" y="20834"/>
                    </a:lnTo>
                    <a:cubicBezTo>
                      <a:pt x="71619" y="7813"/>
                      <a:pt x="66410" y="651"/>
                      <a:pt x="52086" y="651"/>
                    </a:cubicBezTo>
                    <a:lnTo>
                      <a:pt x="3255" y="0"/>
                    </a:lnTo>
                    <a:lnTo>
                      <a:pt x="3255" y="0"/>
                    </a:lnTo>
                    <a:cubicBezTo>
                      <a:pt x="1302" y="0"/>
                      <a:pt x="651" y="651"/>
                      <a:pt x="651" y="3255"/>
                    </a:cubicBezTo>
                    <a:lnTo>
                      <a:pt x="0" y="67061"/>
                    </a:lnTo>
                    <a:cubicBezTo>
                      <a:pt x="0" y="68363"/>
                      <a:pt x="651" y="69014"/>
                      <a:pt x="1953" y="69014"/>
                    </a:cubicBezTo>
                    <a:lnTo>
                      <a:pt x="11719" y="69014"/>
                    </a:lnTo>
                    <a:cubicBezTo>
                      <a:pt x="13022" y="69014"/>
                      <a:pt x="13673" y="68363"/>
                      <a:pt x="13673" y="67061"/>
                    </a:cubicBezTo>
                    <a:lnTo>
                      <a:pt x="13673" y="47529"/>
                    </a:lnTo>
                    <a:lnTo>
                      <a:pt x="42971" y="47529"/>
                    </a:lnTo>
                    <a:lnTo>
                      <a:pt x="57295" y="68363"/>
                    </a:lnTo>
                    <a:cubicBezTo>
                      <a:pt x="57946" y="69014"/>
                      <a:pt x="57946" y="69665"/>
                      <a:pt x="59899" y="69665"/>
                    </a:cubicBezTo>
                    <a:lnTo>
                      <a:pt x="71619" y="69665"/>
                    </a:lnTo>
                    <a:cubicBezTo>
                      <a:pt x="73572" y="69665"/>
                      <a:pt x="73572" y="67712"/>
                      <a:pt x="72921" y="67061"/>
                    </a:cubicBezTo>
                    <a:lnTo>
                      <a:pt x="57295" y="46227"/>
                    </a:lnTo>
                    <a:cubicBezTo>
                      <a:pt x="67712" y="44924"/>
                      <a:pt x="71619" y="38414"/>
                      <a:pt x="71619" y="26694"/>
                    </a:cubicBezTo>
                    <a:close/>
                    <a:moveTo>
                      <a:pt x="57946" y="27345"/>
                    </a:moveTo>
                    <a:cubicBezTo>
                      <a:pt x="57946" y="33205"/>
                      <a:pt x="55342" y="35809"/>
                      <a:pt x="49482" y="35809"/>
                    </a:cubicBezTo>
                    <a:lnTo>
                      <a:pt x="49482" y="35809"/>
                    </a:lnTo>
                    <a:lnTo>
                      <a:pt x="14975" y="35809"/>
                    </a:lnTo>
                    <a:lnTo>
                      <a:pt x="14975" y="14975"/>
                    </a:lnTo>
                    <a:cubicBezTo>
                      <a:pt x="14975" y="14324"/>
                      <a:pt x="15626" y="13673"/>
                      <a:pt x="16277" y="13673"/>
                    </a:cubicBezTo>
                    <a:lnTo>
                      <a:pt x="50133" y="13673"/>
                    </a:lnTo>
                    <a:cubicBezTo>
                      <a:pt x="55993" y="13673"/>
                      <a:pt x="58597" y="16928"/>
                      <a:pt x="58597" y="22788"/>
                    </a:cubicBezTo>
                    <a:lnTo>
                      <a:pt x="57946" y="27345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7" name="Полилиния: фигура 316">
                <a:extLst>
                  <a:ext uri="{FF2B5EF4-FFF2-40B4-BE49-F238E27FC236}">
                    <a16:creationId xmlns:a16="http://schemas.microsoft.com/office/drawing/2014/main" id="{F5EBECE8-ABF3-8705-77CA-E381CB42CDCF}"/>
                  </a:ext>
                </a:extLst>
              </p:cNvPr>
              <p:cNvSpPr/>
              <p:nvPr/>
            </p:nvSpPr>
            <p:spPr>
              <a:xfrm>
                <a:off x="9000935" y="9909393"/>
                <a:ext cx="67712" cy="69665"/>
              </a:xfrm>
              <a:custGeom>
                <a:avLst/>
                <a:gdLst>
                  <a:gd name="connsiteX0" fmla="*/ 65759 w 67712"/>
                  <a:gd name="connsiteY0" fmla="*/ 651 h 69665"/>
                  <a:gd name="connsiteX1" fmla="*/ 26043 w 67712"/>
                  <a:gd name="connsiteY1" fmla="*/ 0 h 69665"/>
                  <a:gd name="connsiteX2" fmla="*/ 25392 w 67712"/>
                  <a:gd name="connsiteY2" fmla="*/ 0 h 69665"/>
                  <a:gd name="connsiteX3" fmla="*/ 0 w 67712"/>
                  <a:gd name="connsiteY3" fmla="*/ 26043 h 69665"/>
                  <a:gd name="connsiteX4" fmla="*/ 0 w 67712"/>
                  <a:gd name="connsiteY4" fmla="*/ 42971 h 69665"/>
                  <a:gd name="connsiteX5" fmla="*/ 25392 w 67712"/>
                  <a:gd name="connsiteY5" fmla="*/ 69014 h 69665"/>
                  <a:gd name="connsiteX6" fmla="*/ 65108 w 67712"/>
                  <a:gd name="connsiteY6" fmla="*/ 69665 h 69665"/>
                  <a:gd name="connsiteX7" fmla="*/ 67061 w 67712"/>
                  <a:gd name="connsiteY7" fmla="*/ 67712 h 69665"/>
                  <a:gd name="connsiteX8" fmla="*/ 67061 w 67712"/>
                  <a:gd name="connsiteY8" fmla="*/ 58597 h 69665"/>
                  <a:gd name="connsiteX9" fmla="*/ 65108 w 67712"/>
                  <a:gd name="connsiteY9" fmla="*/ 56644 h 69665"/>
                  <a:gd name="connsiteX10" fmla="*/ 25392 w 67712"/>
                  <a:gd name="connsiteY10" fmla="*/ 55993 h 69665"/>
                  <a:gd name="connsiteX11" fmla="*/ 13673 w 67712"/>
                  <a:gd name="connsiteY11" fmla="*/ 42320 h 69665"/>
                  <a:gd name="connsiteX12" fmla="*/ 13673 w 67712"/>
                  <a:gd name="connsiteY12" fmla="*/ 40367 h 69665"/>
                  <a:gd name="connsiteX13" fmla="*/ 65108 w 67712"/>
                  <a:gd name="connsiteY13" fmla="*/ 41018 h 69665"/>
                  <a:gd name="connsiteX14" fmla="*/ 67061 w 67712"/>
                  <a:gd name="connsiteY14" fmla="*/ 39065 h 69665"/>
                  <a:gd name="connsiteX15" fmla="*/ 67061 w 67712"/>
                  <a:gd name="connsiteY15" fmla="*/ 31252 h 69665"/>
                  <a:gd name="connsiteX16" fmla="*/ 65108 w 67712"/>
                  <a:gd name="connsiteY16" fmla="*/ 29299 h 69665"/>
                  <a:gd name="connsiteX17" fmla="*/ 13673 w 67712"/>
                  <a:gd name="connsiteY17" fmla="*/ 28647 h 69665"/>
                  <a:gd name="connsiteX18" fmla="*/ 13673 w 67712"/>
                  <a:gd name="connsiteY18" fmla="*/ 27345 h 69665"/>
                  <a:gd name="connsiteX19" fmla="*/ 26043 w 67712"/>
                  <a:gd name="connsiteY19" fmla="*/ 14324 h 69665"/>
                  <a:gd name="connsiteX20" fmla="*/ 65759 w 67712"/>
                  <a:gd name="connsiteY20" fmla="*/ 14975 h 69665"/>
                  <a:gd name="connsiteX21" fmla="*/ 67712 w 67712"/>
                  <a:gd name="connsiteY21" fmla="*/ 13022 h 69665"/>
                  <a:gd name="connsiteX22" fmla="*/ 67712 w 67712"/>
                  <a:gd name="connsiteY22" fmla="*/ 3907 h 69665"/>
                  <a:gd name="connsiteX23" fmla="*/ 65759 w 67712"/>
                  <a:gd name="connsiteY23" fmla="*/ 651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712" h="69665">
                    <a:moveTo>
                      <a:pt x="65759" y="651"/>
                    </a:moveTo>
                    <a:lnTo>
                      <a:pt x="26043" y="0"/>
                    </a:lnTo>
                    <a:lnTo>
                      <a:pt x="25392" y="0"/>
                    </a:lnTo>
                    <a:cubicBezTo>
                      <a:pt x="7162" y="0"/>
                      <a:pt x="651" y="7162"/>
                      <a:pt x="0" y="26043"/>
                    </a:cubicBezTo>
                    <a:lnTo>
                      <a:pt x="0" y="42971"/>
                    </a:lnTo>
                    <a:cubicBezTo>
                      <a:pt x="0" y="61852"/>
                      <a:pt x="6511" y="69014"/>
                      <a:pt x="25392" y="69014"/>
                    </a:cubicBezTo>
                    <a:lnTo>
                      <a:pt x="65108" y="69665"/>
                    </a:lnTo>
                    <a:cubicBezTo>
                      <a:pt x="66410" y="69665"/>
                      <a:pt x="67061" y="69014"/>
                      <a:pt x="67061" y="67712"/>
                    </a:cubicBezTo>
                    <a:lnTo>
                      <a:pt x="67061" y="58597"/>
                    </a:lnTo>
                    <a:cubicBezTo>
                      <a:pt x="67061" y="57295"/>
                      <a:pt x="66410" y="56644"/>
                      <a:pt x="65108" y="56644"/>
                    </a:cubicBezTo>
                    <a:lnTo>
                      <a:pt x="25392" y="55993"/>
                    </a:lnTo>
                    <a:cubicBezTo>
                      <a:pt x="16277" y="55993"/>
                      <a:pt x="13673" y="52737"/>
                      <a:pt x="13673" y="42320"/>
                    </a:cubicBezTo>
                    <a:lnTo>
                      <a:pt x="13673" y="40367"/>
                    </a:lnTo>
                    <a:lnTo>
                      <a:pt x="65108" y="41018"/>
                    </a:lnTo>
                    <a:cubicBezTo>
                      <a:pt x="66410" y="41018"/>
                      <a:pt x="67061" y="40367"/>
                      <a:pt x="67061" y="39065"/>
                    </a:cubicBezTo>
                    <a:lnTo>
                      <a:pt x="67061" y="31252"/>
                    </a:lnTo>
                    <a:cubicBezTo>
                      <a:pt x="67061" y="29950"/>
                      <a:pt x="66410" y="29299"/>
                      <a:pt x="65108" y="29299"/>
                    </a:cubicBezTo>
                    <a:lnTo>
                      <a:pt x="13673" y="28647"/>
                    </a:lnTo>
                    <a:lnTo>
                      <a:pt x="13673" y="27345"/>
                    </a:lnTo>
                    <a:cubicBezTo>
                      <a:pt x="13673" y="16928"/>
                      <a:pt x="16277" y="13673"/>
                      <a:pt x="26043" y="14324"/>
                    </a:cubicBezTo>
                    <a:lnTo>
                      <a:pt x="65759" y="14975"/>
                    </a:lnTo>
                    <a:cubicBezTo>
                      <a:pt x="67061" y="14975"/>
                      <a:pt x="67712" y="14324"/>
                      <a:pt x="67712" y="13022"/>
                    </a:cubicBezTo>
                    <a:lnTo>
                      <a:pt x="67712" y="3907"/>
                    </a:lnTo>
                    <a:cubicBezTo>
                      <a:pt x="67712" y="1302"/>
                      <a:pt x="67061" y="651"/>
                      <a:pt x="65759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8" name="Полилиния: фигура 317">
                <a:extLst>
                  <a:ext uri="{FF2B5EF4-FFF2-40B4-BE49-F238E27FC236}">
                    <a16:creationId xmlns:a16="http://schemas.microsoft.com/office/drawing/2014/main" id="{371CCEB9-5327-165F-12CF-B647A62404D9}"/>
                  </a:ext>
                </a:extLst>
              </p:cNvPr>
              <p:cNvSpPr/>
              <p:nvPr/>
            </p:nvSpPr>
            <p:spPr>
              <a:xfrm>
                <a:off x="9079064" y="9910044"/>
                <a:ext cx="67061" cy="69665"/>
              </a:xfrm>
              <a:custGeom>
                <a:avLst/>
                <a:gdLst>
                  <a:gd name="connsiteX0" fmla="*/ 65108 w 67061"/>
                  <a:gd name="connsiteY0" fmla="*/ 651 h 69665"/>
                  <a:gd name="connsiteX1" fmla="*/ 25392 w 67061"/>
                  <a:gd name="connsiteY1" fmla="*/ 0 h 69665"/>
                  <a:gd name="connsiteX2" fmla="*/ 24741 w 67061"/>
                  <a:gd name="connsiteY2" fmla="*/ 0 h 69665"/>
                  <a:gd name="connsiteX3" fmla="*/ 0 w 67061"/>
                  <a:gd name="connsiteY3" fmla="*/ 26043 h 69665"/>
                  <a:gd name="connsiteX4" fmla="*/ 0 w 67061"/>
                  <a:gd name="connsiteY4" fmla="*/ 42971 h 69665"/>
                  <a:gd name="connsiteX5" fmla="*/ 25392 w 67061"/>
                  <a:gd name="connsiteY5" fmla="*/ 69014 h 69665"/>
                  <a:gd name="connsiteX6" fmla="*/ 65108 w 67061"/>
                  <a:gd name="connsiteY6" fmla="*/ 69665 h 69665"/>
                  <a:gd name="connsiteX7" fmla="*/ 67061 w 67061"/>
                  <a:gd name="connsiteY7" fmla="*/ 67712 h 69665"/>
                  <a:gd name="connsiteX8" fmla="*/ 67061 w 67061"/>
                  <a:gd name="connsiteY8" fmla="*/ 58597 h 69665"/>
                  <a:gd name="connsiteX9" fmla="*/ 65108 w 67061"/>
                  <a:gd name="connsiteY9" fmla="*/ 56644 h 69665"/>
                  <a:gd name="connsiteX10" fmla="*/ 25392 w 67061"/>
                  <a:gd name="connsiteY10" fmla="*/ 55993 h 69665"/>
                  <a:gd name="connsiteX11" fmla="*/ 13673 w 67061"/>
                  <a:gd name="connsiteY11" fmla="*/ 42320 h 69665"/>
                  <a:gd name="connsiteX12" fmla="*/ 13673 w 67061"/>
                  <a:gd name="connsiteY12" fmla="*/ 40367 h 69665"/>
                  <a:gd name="connsiteX13" fmla="*/ 65108 w 67061"/>
                  <a:gd name="connsiteY13" fmla="*/ 41018 h 69665"/>
                  <a:gd name="connsiteX14" fmla="*/ 67061 w 67061"/>
                  <a:gd name="connsiteY14" fmla="*/ 39065 h 69665"/>
                  <a:gd name="connsiteX15" fmla="*/ 67061 w 67061"/>
                  <a:gd name="connsiteY15" fmla="*/ 31252 h 69665"/>
                  <a:gd name="connsiteX16" fmla="*/ 65108 w 67061"/>
                  <a:gd name="connsiteY16" fmla="*/ 29299 h 69665"/>
                  <a:gd name="connsiteX17" fmla="*/ 13022 w 67061"/>
                  <a:gd name="connsiteY17" fmla="*/ 27996 h 69665"/>
                  <a:gd name="connsiteX18" fmla="*/ 13022 w 67061"/>
                  <a:gd name="connsiteY18" fmla="*/ 26694 h 69665"/>
                  <a:gd name="connsiteX19" fmla="*/ 25392 w 67061"/>
                  <a:gd name="connsiteY19" fmla="*/ 13673 h 69665"/>
                  <a:gd name="connsiteX20" fmla="*/ 65108 w 67061"/>
                  <a:gd name="connsiteY20" fmla="*/ 14324 h 69665"/>
                  <a:gd name="connsiteX21" fmla="*/ 67061 w 67061"/>
                  <a:gd name="connsiteY21" fmla="*/ 12370 h 69665"/>
                  <a:gd name="connsiteX22" fmla="*/ 67061 w 67061"/>
                  <a:gd name="connsiteY22" fmla="*/ 3255 h 69665"/>
                  <a:gd name="connsiteX23" fmla="*/ 65108 w 67061"/>
                  <a:gd name="connsiteY23" fmla="*/ 651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061" h="69665">
                    <a:moveTo>
                      <a:pt x="65108" y="651"/>
                    </a:moveTo>
                    <a:lnTo>
                      <a:pt x="25392" y="0"/>
                    </a:lnTo>
                    <a:cubicBezTo>
                      <a:pt x="25392" y="0"/>
                      <a:pt x="24741" y="0"/>
                      <a:pt x="24741" y="0"/>
                    </a:cubicBezTo>
                    <a:cubicBezTo>
                      <a:pt x="7162" y="0"/>
                      <a:pt x="0" y="7162"/>
                      <a:pt x="0" y="26043"/>
                    </a:cubicBezTo>
                    <a:lnTo>
                      <a:pt x="0" y="42971"/>
                    </a:lnTo>
                    <a:cubicBezTo>
                      <a:pt x="0" y="61852"/>
                      <a:pt x="6511" y="69014"/>
                      <a:pt x="25392" y="69014"/>
                    </a:cubicBezTo>
                    <a:lnTo>
                      <a:pt x="65108" y="69665"/>
                    </a:lnTo>
                    <a:cubicBezTo>
                      <a:pt x="66410" y="69665"/>
                      <a:pt x="67061" y="69014"/>
                      <a:pt x="67061" y="67712"/>
                    </a:cubicBezTo>
                    <a:lnTo>
                      <a:pt x="67061" y="58597"/>
                    </a:lnTo>
                    <a:cubicBezTo>
                      <a:pt x="67061" y="57295"/>
                      <a:pt x="66410" y="56644"/>
                      <a:pt x="65108" y="56644"/>
                    </a:cubicBezTo>
                    <a:lnTo>
                      <a:pt x="25392" y="55993"/>
                    </a:lnTo>
                    <a:cubicBezTo>
                      <a:pt x="16277" y="55993"/>
                      <a:pt x="13673" y="52737"/>
                      <a:pt x="13673" y="42320"/>
                    </a:cubicBezTo>
                    <a:lnTo>
                      <a:pt x="13673" y="40367"/>
                    </a:lnTo>
                    <a:lnTo>
                      <a:pt x="65108" y="41018"/>
                    </a:lnTo>
                    <a:cubicBezTo>
                      <a:pt x="66410" y="41018"/>
                      <a:pt x="67061" y="40367"/>
                      <a:pt x="67061" y="39065"/>
                    </a:cubicBezTo>
                    <a:lnTo>
                      <a:pt x="67061" y="31252"/>
                    </a:lnTo>
                    <a:cubicBezTo>
                      <a:pt x="67061" y="29950"/>
                      <a:pt x="66410" y="29299"/>
                      <a:pt x="65108" y="29299"/>
                    </a:cubicBezTo>
                    <a:lnTo>
                      <a:pt x="13022" y="27996"/>
                    </a:lnTo>
                    <a:lnTo>
                      <a:pt x="13022" y="26694"/>
                    </a:lnTo>
                    <a:cubicBezTo>
                      <a:pt x="13022" y="16277"/>
                      <a:pt x="15626" y="13022"/>
                      <a:pt x="25392" y="13673"/>
                    </a:cubicBezTo>
                    <a:lnTo>
                      <a:pt x="65108" y="14324"/>
                    </a:lnTo>
                    <a:cubicBezTo>
                      <a:pt x="66410" y="14324"/>
                      <a:pt x="67061" y="13673"/>
                      <a:pt x="67061" y="12370"/>
                    </a:cubicBezTo>
                    <a:lnTo>
                      <a:pt x="67061" y="3255"/>
                    </a:lnTo>
                    <a:cubicBezTo>
                      <a:pt x="67061" y="1302"/>
                      <a:pt x="66410" y="651"/>
                      <a:pt x="65108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9" name="Полилиния: фигура 318">
                <a:extLst>
                  <a:ext uri="{FF2B5EF4-FFF2-40B4-BE49-F238E27FC236}">
                    <a16:creationId xmlns:a16="http://schemas.microsoft.com/office/drawing/2014/main" id="{59DB3BB8-1484-130C-B12B-A682D3E1A72E}"/>
                  </a:ext>
                </a:extLst>
              </p:cNvPr>
              <p:cNvSpPr/>
              <p:nvPr/>
            </p:nvSpPr>
            <p:spPr>
              <a:xfrm>
                <a:off x="9156542" y="9910695"/>
                <a:ext cx="77478" cy="69665"/>
              </a:xfrm>
              <a:custGeom>
                <a:avLst/>
                <a:gdLst>
                  <a:gd name="connsiteX0" fmla="*/ 74874 w 77478"/>
                  <a:gd name="connsiteY0" fmla="*/ 651 h 69665"/>
                  <a:gd name="connsiteX1" fmla="*/ 69665 w 77478"/>
                  <a:gd name="connsiteY1" fmla="*/ 651 h 69665"/>
                  <a:gd name="connsiteX2" fmla="*/ 69014 w 77478"/>
                  <a:gd name="connsiteY2" fmla="*/ 651 h 69665"/>
                  <a:gd name="connsiteX3" fmla="*/ 65759 w 77478"/>
                  <a:gd name="connsiteY3" fmla="*/ 651 h 69665"/>
                  <a:gd name="connsiteX4" fmla="*/ 63806 w 77478"/>
                  <a:gd name="connsiteY4" fmla="*/ 2604 h 69665"/>
                  <a:gd name="connsiteX5" fmla="*/ 63155 w 77478"/>
                  <a:gd name="connsiteY5" fmla="*/ 54039 h 69665"/>
                  <a:gd name="connsiteX6" fmla="*/ 62503 w 77478"/>
                  <a:gd name="connsiteY6" fmla="*/ 55342 h 69665"/>
                  <a:gd name="connsiteX7" fmla="*/ 61852 w 77478"/>
                  <a:gd name="connsiteY7" fmla="*/ 55342 h 69665"/>
                  <a:gd name="connsiteX8" fmla="*/ 61201 w 77478"/>
                  <a:gd name="connsiteY8" fmla="*/ 55342 h 69665"/>
                  <a:gd name="connsiteX9" fmla="*/ 61201 w 77478"/>
                  <a:gd name="connsiteY9" fmla="*/ 55342 h 69665"/>
                  <a:gd name="connsiteX10" fmla="*/ 60550 w 77478"/>
                  <a:gd name="connsiteY10" fmla="*/ 54691 h 69665"/>
                  <a:gd name="connsiteX11" fmla="*/ 26694 w 77478"/>
                  <a:gd name="connsiteY11" fmla="*/ 5860 h 69665"/>
                  <a:gd name="connsiteX12" fmla="*/ 16277 w 77478"/>
                  <a:gd name="connsiteY12" fmla="*/ 0 h 69665"/>
                  <a:gd name="connsiteX13" fmla="*/ 8464 w 77478"/>
                  <a:gd name="connsiteY13" fmla="*/ 0 h 69665"/>
                  <a:gd name="connsiteX14" fmla="*/ 8464 w 77478"/>
                  <a:gd name="connsiteY14" fmla="*/ 0 h 69665"/>
                  <a:gd name="connsiteX15" fmla="*/ 651 w 77478"/>
                  <a:gd name="connsiteY15" fmla="*/ 10417 h 69665"/>
                  <a:gd name="connsiteX16" fmla="*/ 0 w 77478"/>
                  <a:gd name="connsiteY16" fmla="*/ 67061 h 69665"/>
                  <a:gd name="connsiteX17" fmla="*/ 1953 w 77478"/>
                  <a:gd name="connsiteY17" fmla="*/ 69014 h 69665"/>
                  <a:gd name="connsiteX18" fmla="*/ 11719 w 77478"/>
                  <a:gd name="connsiteY18" fmla="*/ 69014 h 69665"/>
                  <a:gd name="connsiteX19" fmla="*/ 13673 w 77478"/>
                  <a:gd name="connsiteY19" fmla="*/ 67061 h 69665"/>
                  <a:gd name="connsiteX20" fmla="*/ 14324 w 77478"/>
                  <a:gd name="connsiteY20" fmla="*/ 15626 h 69665"/>
                  <a:gd name="connsiteX21" fmla="*/ 14975 w 77478"/>
                  <a:gd name="connsiteY21" fmla="*/ 14975 h 69665"/>
                  <a:gd name="connsiteX22" fmla="*/ 15626 w 77478"/>
                  <a:gd name="connsiteY22" fmla="*/ 14975 h 69665"/>
                  <a:gd name="connsiteX23" fmla="*/ 16928 w 77478"/>
                  <a:gd name="connsiteY23" fmla="*/ 15626 h 69665"/>
                  <a:gd name="connsiteX24" fmla="*/ 50133 w 77478"/>
                  <a:gd name="connsiteY24" fmla="*/ 63806 h 69665"/>
                  <a:gd name="connsiteX25" fmla="*/ 60550 w 77478"/>
                  <a:gd name="connsiteY25" fmla="*/ 69665 h 69665"/>
                  <a:gd name="connsiteX26" fmla="*/ 61201 w 77478"/>
                  <a:gd name="connsiteY26" fmla="*/ 69665 h 69665"/>
                  <a:gd name="connsiteX27" fmla="*/ 61852 w 77478"/>
                  <a:gd name="connsiteY27" fmla="*/ 69665 h 69665"/>
                  <a:gd name="connsiteX28" fmla="*/ 68363 w 77478"/>
                  <a:gd name="connsiteY28" fmla="*/ 69665 h 69665"/>
                  <a:gd name="connsiteX29" fmla="*/ 69014 w 77478"/>
                  <a:gd name="connsiteY29" fmla="*/ 69665 h 69665"/>
                  <a:gd name="connsiteX30" fmla="*/ 69665 w 77478"/>
                  <a:gd name="connsiteY30" fmla="*/ 69665 h 69665"/>
                  <a:gd name="connsiteX31" fmla="*/ 76827 w 77478"/>
                  <a:gd name="connsiteY31" fmla="*/ 59248 h 69665"/>
                  <a:gd name="connsiteX32" fmla="*/ 77478 w 77478"/>
                  <a:gd name="connsiteY32" fmla="*/ 2604 h 69665"/>
                  <a:gd name="connsiteX33" fmla="*/ 74874 w 77478"/>
                  <a:gd name="connsiteY33" fmla="*/ 651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7478" h="69665">
                    <a:moveTo>
                      <a:pt x="74874" y="651"/>
                    </a:moveTo>
                    <a:lnTo>
                      <a:pt x="69665" y="651"/>
                    </a:lnTo>
                    <a:lnTo>
                      <a:pt x="69014" y="651"/>
                    </a:lnTo>
                    <a:lnTo>
                      <a:pt x="65759" y="651"/>
                    </a:lnTo>
                    <a:cubicBezTo>
                      <a:pt x="64457" y="651"/>
                      <a:pt x="63806" y="1302"/>
                      <a:pt x="63806" y="2604"/>
                    </a:cubicBezTo>
                    <a:lnTo>
                      <a:pt x="63155" y="54039"/>
                    </a:lnTo>
                    <a:cubicBezTo>
                      <a:pt x="63155" y="54691"/>
                      <a:pt x="63155" y="55342"/>
                      <a:pt x="62503" y="55342"/>
                    </a:cubicBezTo>
                    <a:lnTo>
                      <a:pt x="61852" y="55342"/>
                    </a:lnTo>
                    <a:lnTo>
                      <a:pt x="61201" y="55342"/>
                    </a:lnTo>
                    <a:cubicBezTo>
                      <a:pt x="61201" y="55342"/>
                      <a:pt x="61201" y="55342"/>
                      <a:pt x="61201" y="55342"/>
                    </a:cubicBezTo>
                    <a:cubicBezTo>
                      <a:pt x="60550" y="55342"/>
                      <a:pt x="60550" y="55342"/>
                      <a:pt x="60550" y="54691"/>
                    </a:cubicBezTo>
                    <a:lnTo>
                      <a:pt x="26694" y="5860"/>
                    </a:lnTo>
                    <a:cubicBezTo>
                      <a:pt x="23439" y="651"/>
                      <a:pt x="22137" y="0"/>
                      <a:pt x="16277" y="0"/>
                    </a:cubicBezTo>
                    <a:lnTo>
                      <a:pt x="8464" y="0"/>
                    </a:lnTo>
                    <a:lnTo>
                      <a:pt x="8464" y="0"/>
                    </a:lnTo>
                    <a:cubicBezTo>
                      <a:pt x="3255" y="0"/>
                      <a:pt x="651" y="2604"/>
                      <a:pt x="651" y="10417"/>
                    </a:cubicBezTo>
                    <a:lnTo>
                      <a:pt x="0" y="67061"/>
                    </a:lnTo>
                    <a:cubicBezTo>
                      <a:pt x="0" y="68363"/>
                      <a:pt x="651" y="69014"/>
                      <a:pt x="1953" y="69014"/>
                    </a:cubicBezTo>
                    <a:lnTo>
                      <a:pt x="11719" y="69014"/>
                    </a:lnTo>
                    <a:cubicBezTo>
                      <a:pt x="13022" y="69014"/>
                      <a:pt x="13673" y="68363"/>
                      <a:pt x="13673" y="67061"/>
                    </a:cubicBezTo>
                    <a:lnTo>
                      <a:pt x="14324" y="15626"/>
                    </a:lnTo>
                    <a:cubicBezTo>
                      <a:pt x="14324" y="14975"/>
                      <a:pt x="14324" y="14324"/>
                      <a:pt x="14975" y="14975"/>
                    </a:cubicBezTo>
                    <a:lnTo>
                      <a:pt x="15626" y="14975"/>
                    </a:lnTo>
                    <a:cubicBezTo>
                      <a:pt x="16277" y="14975"/>
                      <a:pt x="16277" y="14975"/>
                      <a:pt x="16928" y="15626"/>
                    </a:cubicBezTo>
                    <a:lnTo>
                      <a:pt x="50133" y="63806"/>
                    </a:lnTo>
                    <a:cubicBezTo>
                      <a:pt x="54039" y="69014"/>
                      <a:pt x="55342" y="69665"/>
                      <a:pt x="60550" y="69665"/>
                    </a:cubicBezTo>
                    <a:lnTo>
                      <a:pt x="61201" y="69665"/>
                    </a:lnTo>
                    <a:lnTo>
                      <a:pt x="61852" y="69665"/>
                    </a:lnTo>
                    <a:lnTo>
                      <a:pt x="68363" y="69665"/>
                    </a:lnTo>
                    <a:cubicBezTo>
                      <a:pt x="68363" y="69665"/>
                      <a:pt x="69014" y="69665"/>
                      <a:pt x="69014" y="69665"/>
                    </a:cubicBezTo>
                    <a:cubicBezTo>
                      <a:pt x="69014" y="69665"/>
                      <a:pt x="69665" y="69665"/>
                      <a:pt x="69665" y="69665"/>
                    </a:cubicBezTo>
                    <a:cubicBezTo>
                      <a:pt x="74223" y="69014"/>
                      <a:pt x="76176" y="67061"/>
                      <a:pt x="76827" y="59248"/>
                    </a:cubicBezTo>
                    <a:lnTo>
                      <a:pt x="77478" y="2604"/>
                    </a:lnTo>
                    <a:cubicBezTo>
                      <a:pt x="76827" y="1302"/>
                      <a:pt x="76176" y="651"/>
                      <a:pt x="74874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0" name="Полилиния: фигура 319">
                <a:extLst>
                  <a:ext uri="{FF2B5EF4-FFF2-40B4-BE49-F238E27FC236}">
                    <a16:creationId xmlns:a16="http://schemas.microsoft.com/office/drawing/2014/main" id="{DD9EC80C-5857-3E80-5F95-FDBDF69638DB}"/>
                  </a:ext>
                </a:extLst>
              </p:cNvPr>
              <p:cNvSpPr/>
              <p:nvPr/>
            </p:nvSpPr>
            <p:spPr>
              <a:xfrm>
                <a:off x="8904575" y="9988569"/>
                <a:ext cx="42971" cy="42575"/>
              </a:xfrm>
              <a:custGeom>
                <a:avLst/>
                <a:gdLst>
                  <a:gd name="connsiteX0" fmla="*/ 0 w 42971"/>
                  <a:gd name="connsiteY0" fmla="*/ 1558 h 42575"/>
                  <a:gd name="connsiteX1" fmla="*/ 0 w 42971"/>
                  <a:gd name="connsiteY1" fmla="*/ 41273 h 42575"/>
                  <a:gd name="connsiteX2" fmla="*/ 1302 w 42971"/>
                  <a:gd name="connsiteY2" fmla="*/ 42575 h 42575"/>
                  <a:gd name="connsiteX3" fmla="*/ 7162 w 42971"/>
                  <a:gd name="connsiteY3" fmla="*/ 42575 h 42575"/>
                  <a:gd name="connsiteX4" fmla="*/ 8464 w 42971"/>
                  <a:gd name="connsiteY4" fmla="*/ 41273 h 42575"/>
                  <a:gd name="connsiteX5" fmla="*/ 8464 w 42971"/>
                  <a:gd name="connsiteY5" fmla="*/ 29554 h 42575"/>
                  <a:gd name="connsiteX6" fmla="*/ 31252 w 42971"/>
                  <a:gd name="connsiteY6" fmla="*/ 29554 h 42575"/>
                  <a:gd name="connsiteX7" fmla="*/ 42971 w 42971"/>
                  <a:gd name="connsiteY7" fmla="*/ 17183 h 42575"/>
                  <a:gd name="connsiteX8" fmla="*/ 42971 w 42971"/>
                  <a:gd name="connsiteY8" fmla="*/ 12626 h 42575"/>
                  <a:gd name="connsiteX9" fmla="*/ 31252 w 42971"/>
                  <a:gd name="connsiteY9" fmla="*/ 255 h 42575"/>
                  <a:gd name="connsiteX10" fmla="*/ 1953 w 42971"/>
                  <a:gd name="connsiteY10" fmla="*/ 255 h 42575"/>
                  <a:gd name="connsiteX11" fmla="*/ 0 w 42971"/>
                  <a:gd name="connsiteY11" fmla="*/ 1558 h 42575"/>
                  <a:gd name="connsiteX12" fmla="*/ 8464 w 42971"/>
                  <a:gd name="connsiteY12" fmla="*/ 8719 h 42575"/>
                  <a:gd name="connsiteX13" fmla="*/ 9115 w 42971"/>
                  <a:gd name="connsiteY13" fmla="*/ 8068 h 42575"/>
                  <a:gd name="connsiteX14" fmla="*/ 29299 w 42971"/>
                  <a:gd name="connsiteY14" fmla="*/ 8068 h 42575"/>
                  <a:gd name="connsiteX15" fmla="*/ 34507 w 42971"/>
                  <a:gd name="connsiteY15" fmla="*/ 13277 h 42575"/>
                  <a:gd name="connsiteX16" fmla="*/ 34507 w 42971"/>
                  <a:gd name="connsiteY16" fmla="*/ 15881 h 42575"/>
                  <a:gd name="connsiteX17" fmla="*/ 29299 w 42971"/>
                  <a:gd name="connsiteY17" fmla="*/ 21090 h 42575"/>
                  <a:gd name="connsiteX18" fmla="*/ 8464 w 42971"/>
                  <a:gd name="connsiteY18" fmla="*/ 21090 h 42575"/>
                  <a:gd name="connsiteX19" fmla="*/ 8464 w 42971"/>
                  <a:gd name="connsiteY19" fmla="*/ 8719 h 42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2971" h="42575">
                    <a:moveTo>
                      <a:pt x="0" y="1558"/>
                    </a:moveTo>
                    <a:lnTo>
                      <a:pt x="0" y="41273"/>
                    </a:lnTo>
                    <a:cubicBezTo>
                      <a:pt x="0" y="41924"/>
                      <a:pt x="651" y="42575"/>
                      <a:pt x="1302" y="42575"/>
                    </a:cubicBezTo>
                    <a:lnTo>
                      <a:pt x="7162" y="42575"/>
                    </a:lnTo>
                    <a:cubicBezTo>
                      <a:pt x="7813" y="42575"/>
                      <a:pt x="8464" y="41924"/>
                      <a:pt x="8464" y="41273"/>
                    </a:cubicBezTo>
                    <a:lnTo>
                      <a:pt x="8464" y="29554"/>
                    </a:lnTo>
                    <a:lnTo>
                      <a:pt x="31252" y="29554"/>
                    </a:lnTo>
                    <a:cubicBezTo>
                      <a:pt x="39716" y="29554"/>
                      <a:pt x="42971" y="24996"/>
                      <a:pt x="42971" y="17183"/>
                    </a:cubicBezTo>
                    <a:lnTo>
                      <a:pt x="42971" y="12626"/>
                    </a:lnTo>
                    <a:cubicBezTo>
                      <a:pt x="42971" y="4162"/>
                      <a:pt x="39716" y="255"/>
                      <a:pt x="31252" y="255"/>
                    </a:cubicBezTo>
                    <a:lnTo>
                      <a:pt x="1953" y="255"/>
                    </a:lnTo>
                    <a:cubicBezTo>
                      <a:pt x="651" y="-396"/>
                      <a:pt x="0" y="255"/>
                      <a:pt x="0" y="1558"/>
                    </a:cubicBezTo>
                    <a:close/>
                    <a:moveTo>
                      <a:pt x="8464" y="8719"/>
                    </a:moveTo>
                    <a:cubicBezTo>
                      <a:pt x="8464" y="8068"/>
                      <a:pt x="8464" y="8068"/>
                      <a:pt x="9115" y="8068"/>
                    </a:cubicBezTo>
                    <a:lnTo>
                      <a:pt x="29299" y="8068"/>
                    </a:lnTo>
                    <a:cubicBezTo>
                      <a:pt x="33205" y="8068"/>
                      <a:pt x="34507" y="10022"/>
                      <a:pt x="34507" y="13277"/>
                    </a:cubicBezTo>
                    <a:lnTo>
                      <a:pt x="34507" y="15881"/>
                    </a:lnTo>
                    <a:cubicBezTo>
                      <a:pt x="34507" y="19788"/>
                      <a:pt x="33205" y="21090"/>
                      <a:pt x="29299" y="21090"/>
                    </a:cubicBezTo>
                    <a:lnTo>
                      <a:pt x="8464" y="21090"/>
                    </a:lnTo>
                    <a:lnTo>
                      <a:pt x="8464" y="8719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1" name="Полилиния: фигура 320">
                <a:extLst>
                  <a:ext uri="{FF2B5EF4-FFF2-40B4-BE49-F238E27FC236}">
                    <a16:creationId xmlns:a16="http://schemas.microsoft.com/office/drawing/2014/main" id="{E5313B1C-1197-5190-76FF-27CA68B3A2F7}"/>
                  </a:ext>
                </a:extLst>
              </p:cNvPr>
              <p:cNvSpPr/>
              <p:nvPr/>
            </p:nvSpPr>
            <p:spPr>
              <a:xfrm>
                <a:off x="8952104" y="9988174"/>
                <a:ext cx="48179" cy="42971"/>
              </a:xfrm>
              <a:custGeom>
                <a:avLst/>
                <a:gdLst>
                  <a:gd name="connsiteX0" fmla="*/ 15626 w 48179"/>
                  <a:gd name="connsiteY0" fmla="*/ 0 h 42971"/>
                  <a:gd name="connsiteX1" fmla="*/ 0 w 48179"/>
                  <a:gd name="connsiteY1" fmla="*/ 16277 h 42971"/>
                  <a:gd name="connsiteX2" fmla="*/ 0 w 48179"/>
                  <a:gd name="connsiteY2" fmla="*/ 26694 h 42971"/>
                  <a:gd name="connsiteX3" fmla="*/ 15626 w 48179"/>
                  <a:gd name="connsiteY3" fmla="*/ 42971 h 42971"/>
                  <a:gd name="connsiteX4" fmla="*/ 32554 w 48179"/>
                  <a:gd name="connsiteY4" fmla="*/ 42971 h 42971"/>
                  <a:gd name="connsiteX5" fmla="*/ 48180 w 48179"/>
                  <a:gd name="connsiteY5" fmla="*/ 26694 h 42971"/>
                  <a:gd name="connsiteX6" fmla="*/ 48180 w 48179"/>
                  <a:gd name="connsiteY6" fmla="*/ 16277 h 42971"/>
                  <a:gd name="connsiteX7" fmla="*/ 32554 w 48179"/>
                  <a:gd name="connsiteY7" fmla="*/ 0 h 42971"/>
                  <a:gd name="connsiteX8" fmla="*/ 15626 w 48179"/>
                  <a:gd name="connsiteY8" fmla="*/ 0 h 42971"/>
                  <a:gd name="connsiteX9" fmla="*/ 39716 w 48179"/>
                  <a:gd name="connsiteY9" fmla="*/ 16928 h 42971"/>
                  <a:gd name="connsiteX10" fmla="*/ 39716 w 48179"/>
                  <a:gd name="connsiteY10" fmla="*/ 26043 h 42971"/>
                  <a:gd name="connsiteX11" fmla="*/ 32554 w 48179"/>
                  <a:gd name="connsiteY11" fmla="*/ 34507 h 42971"/>
                  <a:gd name="connsiteX12" fmla="*/ 16277 w 48179"/>
                  <a:gd name="connsiteY12" fmla="*/ 34507 h 42971"/>
                  <a:gd name="connsiteX13" fmla="*/ 9115 w 48179"/>
                  <a:gd name="connsiteY13" fmla="*/ 26043 h 42971"/>
                  <a:gd name="connsiteX14" fmla="*/ 9115 w 48179"/>
                  <a:gd name="connsiteY14" fmla="*/ 16928 h 42971"/>
                  <a:gd name="connsiteX15" fmla="*/ 16277 w 48179"/>
                  <a:gd name="connsiteY15" fmla="*/ 8464 h 42971"/>
                  <a:gd name="connsiteX16" fmla="*/ 32554 w 48179"/>
                  <a:gd name="connsiteY16" fmla="*/ 8464 h 42971"/>
                  <a:gd name="connsiteX17" fmla="*/ 39716 w 48179"/>
                  <a:gd name="connsiteY17" fmla="*/ 16928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8179" h="42971">
                    <a:moveTo>
                      <a:pt x="15626" y="0"/>
                    </a:moveTo>
                    <a:cubicBezTo>
                      <a:pt x="4558" y="0"/>
                      <a:pt x="0" y="4558"/>
                      <a:pt x="0" y="16277"/>
                    </a:cubicBezTo>
                    <a:lnTo>
                      <a:pt x="0" y="26694"/>
                    </a:lnTo>
                    <a:cubicBezTo>
                      <a:pt x="0" y="38414"/>
                      <a:pt x="4558" y="42971"/>
                      <a:pt x="15626" y="42971"/>
                    </a:cubicBezTo>
                    <a:lnTo>
                      <a:pt x="32554" y="42971"/>
                    </a:lnTo>
                    <a:cubicBezTo>
                      <a:pt x="43622" y="42971"/>
                      <a:pt x="48180" y="38414"/>
                      <a:pt x="48180" y="26694"/>
                    </a:cubicBezTo>
                    <a:lnTo>
                      <a:pt x="48180" y="16277"/>
                    </a:lnTo>
                    <a:cubicBezTo>
                      <a:pt x="48180" y="4558"/>
                      <a:pt x="44273" y="0"/>
                      <a:pt x="32554" y="0"/>
                    </a:cubicBezTo>
                    <a:lnTo>
                      <a:pt x="15626" y="0"/>
                    </a:lnTo>
                    <a:close/>
                    <a:moveTo>
                      <a:pt x="39716" y="16928"/>
                    </a:moveTo>
                    <a:lnTo>
                      <a:pt x="39716" y="26043"/>
                    </a:lnTo>
                    <a:cubicBezTo>
                      <a:pt x="39716" y="32554"/>
                      <a:pt x="37763" y="34507"/>
                      <a:pt x="32554" y="34507"/>
                    </a:cubicBezTo>
                    <a:lnTo>
                      <a:pt x="16277" y="34507"/>
                    </a:lnTo>
                    <a:cubicBezTo>
                      <a:pt x="10417" y="34507"/>
                      <a:pt x="9115" y="32554"/>
                      <a:pt x="9115" y="26043"/>
                    </a:cubicBezTo>
                    <a:lnTo>
                      <a:pt x="9115" y="16928"/>
                    </a:lnTo>
                    <a:cubicBezTo>
                      <a:pt x="9115" y="10417"/>
                      <a:pt x="11068" y="8464"/>
                      <a:pt x="16277" y="8464"/>
                    </a:cubicBezTo>
                    <a:lnTo>
                      <a:pt x="32554" y="8464"/>
                    </a:lnTo>
                    <a:cubicBezTo>
                      <a:pt x="38414" y="8464"/>
                      <a:pt x="39716" y="10417"/>
                      <a:pt x="39716" y="16928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2" name="Полилиния: фигура 321">
                <a:extLst>
                  <a:ext uri="{FF2B5EF4-FFF2-40B4-BE49-F238E27FC236}">
                    <a16:creationId xmlns:a16="http://schemas.microsoft.com/office/drawing/2014/main" id="{C358D53F-A781-A654-588A-29DD78837536}"/>
                  </a:ext>
                </a:extLst>
              </p:cNvPr>
              <p:cNvSpPr/>
              <p:nvPr/>
            </p:nvSpPr>
            <p:spPr>
              <a:xfrm>
                <a:off x="9002888" y="9988555"/>
                <a:ext cx="67712" cy="42589"/>
              </a:xfrm>
              <a:custGeom>
                <a:avLst/>
                <a:gdLst>
                  <a:gd name="connsiteX0" fmla="*/ 61201 w 67712"/>
                  <a:gd name="connsiteY0" fmla="*/ 921 h 42589"/>
                  <a:gd name="connsiteX1" fmla="*/ 52737 w 67712"/>
                  <a:gd name="connsiteY1" fmla="*/ 33475 h 42589"/>
                  <a:gd name="connsiteX2" fmla="*/ 52086 w 67712"/>
                  <a:gd name="connsiteY2" fmla="*/ 34126 h 42589"/>
                  <a:gd name="connsiteX3" fmla="*/ 51435 w 67712"/>
                  <a:gd name="connsiteY3" fmla="*/ 34126 h 42589"/>
                  <a:gd name="connsiteX4" fmla="*/ 50784 w 67712"/>
                  <a:gd name="connsiteY4" fmla="*/ 33475 h 42589"/>
                  <a:gd name="connsiteX5" fmla="*/ 41669 w 67712"/>
                  <a:gd name="connsiteY5" fmla="*/ 3525 h 42589"/>
                  <a:gd name="connsiteX6" fmla="*/ 37111 w 67712"/>
                  <a:gd name="connsiteY6" fmla="*/ 270 h 42589"/>
                  <a:gd name="connsiteX7" fmla="*/ 31903 w 67712"/>
                  <a:gd name="connsiteY7" fmla="*/ 270 h 42589"/>
                  <a:gd name="connsiteX8" fmla="*/ 27996 w 67712"/>
                  <a:gd name="connsiteY8" fmla="*/ 3525 h 42589"/>
                  <a:gd name="connsiteX9" fmla="*/ 18881 w 67712"/>
                  <a:gd name="connsiteY9" fmla="*/ 33475 h 42589"/>
                  <a:gd name="connsiteX10" fmla="*/ 18230 w 67712"/>
                  <a:gd name="connsiteY10" fmla="*/ 34126 h 42589"/>
                  <a:gd name="connsiteX11" fmla="*/ 18230 w 67712"/>
                  <a:gd name="connsiteY11" fmla="*/ 34126 h 42589"/>
                  <a:gd name="connsiteX12" fmla="*/ 17579 w 67712"/>
                  <a:gd name="connsiteY12" fmla="*/ 33475 h 42589"/>
                  <a:gd name="connsiteX13" fmla="*/ 8464 w 67712"/>
                  <a:gd name="connsiteY13" fmla="*/ 921 h 42589"/>
                  <a:gd name="connsiteX14" fmla="*/ 7813 w 67712"/>
                  <a:gd name="connsiteY14" fmla="*/ 270 h 42589"/>
                  <a:gd name="connsiteX15" fmla="*/ 651 w 67712"/>
                  <a:gd name="connsiteY15" fmla="*/ 270 h 42589"/>
                  <a:gd name="connsiteX16" fmla="*/ 0 w 67712"/>
                  <a:gd name="connsiteY16" fmla="*/ 1572 h 42589"/>
                  <a:gd name="connsiteX17" fmla="*/ 9766 w 67712"/>
                  <a:gd name="connsiteY17" fmla="*/ 38032 h 42589"/>
                  <a:gd name="connsiteX18" fmla="*/ 14324 w 67712"/>
                  <a:gd name="connsiteY18" fmla="*/ 42590 h 42589"/>
                  <a:gd name="connsiteX19" fmla="*/ 20834 w 67712"/>
                  <a:gd name="connsiteY19" fmla="*/ 42590 h 42589"/>
                  <a:gd name="connsiteX20" fmla="*/ 24741 w 67712"/>
                  <a:gd name="connsiteY20" fmla="*/ 38032 h 42589"/>
                  <a:gd name="connsiteX21" fmla="*/ 33205 w 67712"/>
                  <a:gd name="connsiteY21" fmla="*/ 9385 h 42589"/>
                  <a:gd name="connsiteX22" fmla="*/ 33856 w 67712"/>
                  <a:gd name="connsiteY22" fmla="*/ 8734 h 42589"/>
                  <a:gd name="connsiteX23" fmla="*/ 33856 w 67712"/>
                  <a:gd name="connsiteY23" fmla="*/ 8734 h 42589"/>
                  <a:gd name="connsiteX24" fmla="*/ 34507 w 67712"/>
                  <a:gd name="connsiteY24" fmla="*/ 9385 h 42589"/>
                  <a:gd name="connsiteX25" fmla="*/ 42971 w 67712"/>
                  <a:gd name="connsiteY25" fmla="*/ 38032 h 42589"/>
                  <a:gd name="connsiteX26" fmla="*/ 46878 w 67712"/>
                  <a:gd name="connsiteY26" fmla="*/ 42590 h 42589"/>
                  <a:gd name="connsiteX27" fmla="*/ 53388 w 67712"/>
                  <a:gd name="connsiteY27" fmla="*/ 42590 h 42589"/>
                  <a:gd name="connsiteX28" fmla="*/ 57295 w 67712"/>
                  <a:gd name="connsiteY28" fmla="*/ 38032 h 42589"/>
                  <a:gd name="connsiteX29" fmla="*/ 67712 w 67712"/>
                  <a:gd name="connsiteY29" fmla="*/ 1572 h 42589"/>
                  <a:gd name="connsiteX30" fmla="*/ 67061 w 67712"/>
                  <a:gd name="connsiteY30" fmla="*/ 270 h 42589"/>
                  <a:gd name="connsiteX31" fmla="*/ 59899 w 67712"/>
                  <a:gd name="connsiteY31" fmla="*/ 270 h 42589"/>
                  <a:gd name="connsiteX32" fmla="*/ 61201 w 67712"/>
                  <a:gd name="connsiteY32" fmla="*/ 921 h 42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7712" h="42589">
                    <a:moveTo>
                      <a:pt x="61201" y="921"/>
                    </a:moveTo>
                    <a:lnTo>
                      <a:pt x="52737" y="33475"/>
                    </a:lnTo>
                    <a:cubicBezTo>
                      <a:pt x="52737" y="34126"/>
                      <a:pt x="52737" y="34126"/>
                      <a:pt x="52086" y="34126"/>
                    </a:cubicBezTo>
                    <a:lnTo>
                      <a:pt x="51435" y="34126"/>
                    </a:lnTo>
                    <a:cubicBezTo>
                      <a:pt x="51435" y="34126"/>
                      <a:pt x="50784" y="34126"/>
                      <a:pt x="50784" y="33475"/>
                    </a:cubicBezTo>
                    <a:lnTo>
                      <a:pt x="41669" y="3525"/>
                    </a:lnTo>
                    <a:cubicBezTo>
                      <a:pt x="41018" y="921"/>
                      <a:pt x="39716" y="270"/>
                      <a:pt x="37111" y="270"/>
                    </a:cubicBezTo>
                    <a:lnTo>
                      <a:pt x="31903" y="270"/>
                    </a:lnTo>
                    <a:cubicBezTo>
                      <a:pt x="29950" y="270"/>
                      <a:pt x="28647" y="921"/>
                      <a:pt x="27996" y="3525"/>
                    </a:cubicBezTo>
                    <a:lnTo>
                      <a:pt x="18881" y="33475"/>
                    </a:lnTo>
                    <a:cubicBezTo>
                      <a:pt x="18881" y="34126"/>
                      <a:pt x="18881" y="34126"/>
                      <a:pt x="18230" y="34126"/>
                    </a:cubicBezTo>
                    <a:lnTo>
                      <a:pt x="18230" y="34126"/>
                    </a:lnTo>
                    <a:cubicBezTo>
                      <a:pt x="18230" y="34126"/>
                      <a:pt x="17579" y="34126"/>
                      <a:pt x="17579" y="33475"/>
                    </a:cubicBezTo>
                    <a:lnTo>
                      <a:pt x="8464" y="921"/>
                    </a:lnTo>
                    <a:cubicBezTo>
                      <a:pt x="8464" y="270"/>
                      <a:pt x="7813" y="270"/>
                      <a:pt x="7813" y="270"/>
                    </a:cubicBezTo>
                    <a:lnTo>
                      <a:pt x="651" y="270"/>
                    </a:lnTo>
                    <a:cubicBezTo>
                      <a:pt x="0" y="270"/>
                      <a:pt x="0" y="921"/>
                      <a:pt x="0" y="1572"/>
                    </a:cubicBezTo>
                    <a:lnTo>
                      <a:pt x="9766" y="38032"/>
                    </a:lnTo>
                    <a:cubicBezTo>
                      <a:pt x="11068" y="41939"/>
                      <a:pt x="11719" y="42590"/>
                      <a:pt x="14324" y="42590"/>
                    </a:cubicBezTo>
                    <a:lnTo>
                      <a:pt x="20834" y="42590"/>
                    </a:lnTo>
                    <a:cubicBezTo>
                      <a:pt x="22788" y="42590"/>
                      <a:pt x="24090" y="41288"/>
                      <a:pt x="24741" y="38032"/>
                    </a:cubicBezTo>
                    <a:lnTo>
                      <a:pt x="33205" y="9385"/>
                    </a:lnTo>
                    <a:cubicBezTo>
                      <a:pt x="33205" y="9385"/>
                      <a:pt x="33205" y="8734"/>
                      <a:pt x="33856" y="8734"/>
                    </a:cubicBezTo>
                    <a:lnTo>
                      <a:pt x="33856" y="8734"/>
                    </a:lnTo>
                    <a:cubicBezTo>
                      <a:pt x="33856" y="8734"/>
                      <a:pt x="34507" y="8734"/>
                      <a:pt x="34507" y="9385"/>
                    </a:cubicBezTo>
                    <a:lnTo>
                      <a:pt x="42971" y="38032"/>
                    </a:lnTo>
                    <a:cubicBezTo>
                      <a:pt x="44273" y="41939"/>
                      <a:pt x="44924" y="42590"/>
                      <a:pt x="46878" y="42590"/>
                    </a:cubicBezTo>
                    <a:lnTo>
                      <a:pt x="53388" y="42590"/>
                    </a:lnTo>
                    <a:cubicBezTo>
                      <a:pt x="55342" y="42590"/>
                      <a:pt x="56644" y="41939"/>
                      <a:pt x="57295" y="38032"/>
                    </a:cubicBezTo>
                    <a:lnTo>
                      <a:pt x="67712" y="1572"/>
                    </a:lnTo>
                    <a:cubicBezTo>
                      <a:pt x="67712" y="921"/>
                      <a:pt x="67712" y="270"/>
                      <a:pt x="67061" y="270"/>
                    </a:cubicBezTo>
                    <a:lnTo>
                      <a:pt x="59899" y="270"/>
                    </a:lnTo>
                    <a:cubicBezTo>
                      <a:pt x="61201" y="-381"/>
                      <a:pt x="61201" y="270"/>
                      <a:pt x="61201" y="92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3" name="Полилиния: фигура 322">
                <a:extLst>
                  <a:ext uri="{FF2B5EF4-FFF2-40B4-BE49-F238E27FC236}">
                    <a16:creationId xmlns:a16="http://schemas.microsoft.com/office/drawing/2014/main" id="{2D9494CF-5A62-AFFA-328A-7201EFA52FF2}"/>
                  </a:ext>
                </a:extLst>
              </p:cNvPr>
              <p:cNvSpPr/>
              <p:nvPr/>
            </p:nvSpPr>
            <p:spPr>
              <a:xfrm>
                <a:off x="9075809" y="9988174"/>
                <a:ext cx="41017" cy="42971"/>
              </a:xfrm>
              <a:custGeom>
                <a:avLst/>
                <a:gdLst>
                  <a:gd name="connsiteX0" fmla="*/ 0 w 41017"/>
                  <a:gd name="connsiteY0" fmla="*/ 26694 h 42971"/>
                  <a:gd name="connsiteX1" fmla="*/ 15626 w 41017"/>
                  <a:gd name="connsiteY1" fmla="*/ 42971 h 42971"/>
                  <a:gd name="connsiteX2" fmla="*/ 39716 w 41017"/>
                  <a:gd name="connsiteY2" fmla="*/ 42971 h 42971"/>
                  <a:gd name="connsiteX3" fmla="*/ 41018 w 41017"/>
                  <a:gd name="connsiteY3" fmla="*/ 41669 h 42971"/>
                  <a:gd name="connsiteX4" fmla="*/ 41018 w 41017"/>
                  <a:gd name="connsiteY4" fmla="*/ 35809 h 42971"/>
                  <a:gd name="connsiteX5" fmla="*/ 39716 w 41017"/>
                  <a:gd name="connsiteY5" fmla="*/ 34507 h 42971"/>
                  <a:gd name="connsiteX6" fmla="*/ 15626 w 41017"/>
                  <a:gd name="connsiteY6" fmla="*/ 34507 h 42971"/>
                  <a:gd name="connsiteX7" fmla="*/ 8464 w 41017"/>
                  <a:gd name="connsiteY7" fmla="*/ 26043 h 42971"/>
                  <a:gd name="connsiteX8" fmla="*/ 8464 w 41017"/>
                  <a:gd name="connsiteY8" fmla="*/ 24741 h 42971"/>
                  <a:gd name="connsiteX9" fmla="*/ 39716 w 41017"/>
                  <a:gd name="connsiteY9" fmla="*/ 24741 h 42971"/>
                  <a:gd name="connsiteX10" fmla="*/ 41018 w 41017"/>
                  <a:gd name="connsiteY10" fmla="*/ 23439 h 42971"/>
                  <a:gd name="connsiteX11" fmla="*/ 41018 w 41017"/>
                  <a:gd name="connsiteY11" fmla="*/ 18881 h 42971"/>
                  <a:gd name="connsiteX12" fmla="*/ 39716 w 41017"/>
                  <a:gd name="connsiteY12" fmla="*/ 17579 h 42971"/>
                  <a:gd name="connsiteX13" fmla="*/ 8464 w 41017"/>
                  <a:gd name="connsiteY13" fmla="*/ 17579 h 42971"/>
                  <a:gd name="connsiteX14" fmla="*/ 8464 w 41017"/>
                  <a:gd name="connsiteY14" fmla="*/ 16928 h 42971"/>
                  <a:gd name="connsiteX15" fmla="*/ 15626 w 41017"/>
                  <a:gd name="connsiteY15" fmla="*/ 8464 h 42971"/>
                  <a:gd name="connsiteX16" fmla="*/ 39716 w 41017"/>
                  <a:gd name="connsiteY16" fmla="*/ 8464 h 42971"/>
                  <a:gd name="connsiteX17" fmla="*/ 41018 w 41017"/>
                  <a:gd name="connsiteY17" fmla="*/ 7162 h 42971"/>
                  <a:gd name="connsiteX18" fmla="*/ 41018 w 41017"/>
                  <a:gd name="connsiteY18" fmla="*/ 1302 h 42971"/>
                  <a:gd name="connsiteX19" fmla="*/ 39716 w 41017"/>
                  <a:gd name="connsiteY19" fmla="*/ 0 h 42971"/>
                  <a:gd name="connsiteX20" fmla="*/ 15626 w 41017"/>
                  <a:gd name="connsiteY20" fmla="*/ 0 h 42971"/>
                  <a:gd name="connsiteX21" fmla="*/ 0 w 41017"/>
                  <a:gd name="connsiteY21" fmla="*/ 16277 h 42971"/>
                  <a:gd name="connsiteX22" fmla="*/ 0 w 41017"/>
                  <a:gd name="connsiteY22" fmla="*/ 26694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017" h="42971">
                    <a:moveTo>
                      <a:pt x="0" y="26694"/>
                    </a:moveTo>
                    <a:cubicBezTo>
                      <a:pt x="0" y="38414"/>
                      <a:pt x="4558" y="42971"/>
                      <a:pt x="15626" y="42971"/>
                    </a:cubicBezTo>
                    <a:lnTo>
                      <a:pt x="39716" y="42971"/>
                    </a:lnTo>
                    <a:cubicBezTo>
                      <a:pt x="40367" y="42971"/>
                      <a:pt x="41018" y="42320"/>
                      <a:pt x="41018" y="41669"/>
                    </a:cubicBezTo>
                    <a:lnTo>
                      <a:pt x="41018" y="35809"/>
                    </a:lnTo>
                    <a:cubicBezTo>
                      <a:pt x="41018" y="35158"/>
                      <a:pt x="40367" y="34507"/>
                      <a:pt x="39716" y="34507"/>
                    </a:cubicBezTo>
                    <a:lnTo>
                      <a:pt x="15626" y="34507"/>
                    </a:lnTo>
                    <a:cubicBezTo>
                      <a:pt x="9766" y="34507"/>
                      <a:pt x="8464" y="32554"/>
                      <a:pt x="8464" y="26043"/>
                    </a:cubicBezTo>
                    <a:lnTo>
                      <a:pt x="8464" y="24741"/>
                    </a:lnTo>
                    <a:lnTo>
                      <a:pt x="39716" y="24741"/>
                    </a:lnTo>
                    <a:cubicBezTo>
                      <a:pt x="40367" y="24741"/>
                      <a:pt x="41018" y="24090"/>
                      <a:pt x="41018" y="23439"/>
                    </a:cubicBezTo>
                    <a:lnTo>
                      <a:pt x="41018" y="18881"/>
                    </a:lnTo>
                    <a:cubicBezTo>
                      <a:pt x="41018" y="18230"/>
                      <a:pt x="40367" y="17579"/>
                      <a:pt x="39716" y="17579"/>
                    </a:cubicBezTo>
                    <a:lnTo>
                      <a:pt x="8464" y="17579"/>
                    </a:lnTo>
                    <a:lnTo>
                      <a:pt x="8464" y="16928"/>
                    </a:lnTo>
                    <a:cubicBezTo>
                      <a:pt x="8464" y="10417"/>
                      <a:pt x="9766" y="8464"/>
                      <a:pt x="15626" y="8464"/>
                    </a:cubicBezTo>
                    <a:lnTo>
                      <a:pt x="39716" y="8464"/>
                    </a:lnTo>
                    <a:cubicBezTo>
                      <a:pt x="40367" y="8464"/>
                      <a:pt x="41018" y="7813"/>
                      <a:pt x="41018" y="7162"/>
                    </a:cubicBezTo>
                    <a:lnTo>
                      <a:pt x="41018" y="1302"/>
                    </a:lnTo>
                    <a:cubicBezTo>
                      <a:pt x="41018" y="651"/>
                      <a:pt x="40367" y="0"/>
                      <a:pt x="39716" y="0"/>
                    </a:cubicBezTo>
                    <a:lnTo>
                      <a:pt x="15626" y="0"/>
                    </a:lnTo>
                    <a:cubicBezTo>
                      <a:pt x="4558" y="0"/>
                      <a:pt x="0" y="4558"/>
                      <a:pt x="0" y="16277"/>
                    </a:cubicBezTo>
                    <a:lnTo>
                      <a:pt x="0" y="26694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4" name="Полилиния: фигура 323">
                <a:extLst>
                  <a:ext uri="{FF2B5EF4-FFF2-40B4-BE49-F238E27FC236}">
                    <a16:creationId xmlns:a16="http://schemas.microsoft.com/office/drawing/2014/main" id="{2DA45B73-273C-4A05-30F0-65BFD3F217A9}"/>
                  </a:ext>
                </a:extLst>
              </p:cNvPr>
              <p:cNvSpPr/>
              <p:nvPr/>
            </p:nvSpPr>
            <p:spPr>
              <a:xfrm>
                <a:off x="9122686" y="9988825"/>
                <a:ext cx="44049" cy="42971"/>
              </a:xfrm>
              <a:custGeom>
                <a:avLst/>
                <a:gdLst>
                  <a:gd name="connsiteX0" fmla="*/ 42971 w 44049"/>
                  <a:gd name="connsiteY0" fmla="*/ 15626 h 42971"/>
                  <a:gd name="connsiteX1" fmla="*/ 42971 w 44049"/>
                  <a:gd name="connsiteY1" fmla="*/ 12370 h 42971"/>
                  <a:gd name="connsiteX2" fmla="*/ 31252 w 44049"/>
                  <a:gd name="connsiteY2" fmla="*/ 0 h 42971"/>
                  <a:gd name="connsiteX3" fmla="*/ 1953 w 44049"/>
                  <a:gd name="connsiteY3" fmla="*/ 0 h 42971"/>
                  <a:gd name="connsiteX4" fmla="*/ 0 w 44049"/>
                  <a:gd name="connsiteY4" fmla="*/ 1953 h 42971"/>
                  <a:gd name="connsiteX5" fmla="*/ 0 w 44049"/>
                  <a:gd name="connsiteY5" fmla="*/ 41669 h 42971"/>
                  <a:gd name="connsiteX6" fmla="*/ 1302 w 44049"/>
                  <a:gd name="connsiteY6" fmla="*/ 42971 h 42971"/>
                  <a:gd name="connsiteX7" fmla="*/ 7162 w 44049"/>
                  <a:gd name="connsiteY7" fmla="*/ 42971 h 42971"/>
                  <a:gd name="connsiteX8" fmla="*/ 8464 w 44049"/>
                  <a:gd name="connsiteY8" fmla="*/ 41669 h 42971"/>
                  <a:gd name="connsiteX9" fmla="*/ 8464 w 44049"/>
                  <a:gd name="connsiteY9" fmla="*/ 29299 h 42971"/>
                  <a:gd name="connsiteX10" fmla="*/ 26043 w 44049"/>
                  <a:gd name="connsiteY10" fmla="*/ 29299 h 42971"/>
                  <a:gd name="connsiteX11" fmla="*/ 34507 w 44049"/>
                  <a:gd name="connsiteY11" fmla="*/ 41669 h 42971"/>
                  <a:gd name="connsiteX12" fmla="*/ 35809 w 44049"/>
                  <a:gd name="connsiteY12" fmla="*/ 42320 h 42971"/>
                  <a:gd name="connsiteX13" fmla="*/ 42971 w 44049"/>
                  <a:gd name="connsiteY13" fmla="*/ 42320 h 42971"/>
                  <a:gd name="connsiteX14" fmla="*/ 43622 w 44049"/>
                  <a:gd name="connsiteY14" fmla="*/ 41018 h 42971"/>
                  <a:gd name="connsiteX15" fmla="*/ 34507 w 44049"/>
                  <a:gd name="connsiteY15" fmla="*/ 27996 h 42971"/>
                  <a:gd name="connsiteX16" fmla="*/ 42971 w 44049"/>
                  <a:gd name="connsiteY16" fmla="*/ 15626 h 42971"/>
                  <a:gd name="connsiteX17" fmla="*/ 34507 w 44049"/>
                  <a:gd name="connsiteY17" fmla="*/ 15626 h 42971"/>
                  <a:gd name="connsiteX18" fmla="*/ 29299 w 44049"/>
                  <a:gd name="connsiteY18" fmla="*/ 20834 h 42971"/>
                  <a:gd name="connsiteX19" fmla="*/ 8464 w 44049"/>
                  <a:gd name="connsiteY19" fmla="*/ 20834 h 42971"/>
                  <a:gd name="connsiteX20" fmla="*/ 8464 w 44049"/>
                  <a:gd name="connsiteY20" fmla="*/ 8464 h 42971"/>
                  <a:gd name="connsiteX21" fmla="*/ 9115 w 44049"/>
                  <a:gd name="connsiteY21" fmla="*/ 7813 h 42971"/>
                  <a:gd name="connsiteX22" fmla="*/ 29299 w 44049"/>
                  <a:gd name="connsiteY22" fmla="*/ 7813 h 42971"/>
                  <a:gd name="connsiteX23" fmla="*/ 34507 w 44049"/>
                  <a:gd name="connsiteY23" fmla="*/ 13022 h 42971"/>
                  <a:gd name="connsiteX24" fmla="*/ 34507 w 44049"/>
                  <a:gd name="connsiteY24" fmla="*/ 15626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4049" h="42971">
                    <a:moveTo>
                      <a:pt x="42971" y="15626"/>
                    </a:moveTo>
                    <a:lnTo>
                      <a:pt x="42971" y="12370"/>
                    </a:lnTo>
                    <a:cubicBezTo>
                      <a:pt x="42971" y="3906"/>
                      <a:pt x="39716" y="0"/>
                      <a:pt x="31252" y="0"/>
                    </a:cubicBezTo>
                    <a:lnTo>
                      <a:pt x="1953" y="0"/>
                    </a:lnTo>
                    <a:cubicBezTo>
                      <a:pt x="651" y="0"/>
                      <a:pt x="0" y="651"/>
                      <a:pt x="0" y="1953"/>
                    </a:cubicBezTo>
                    <a:lnTo>
                      <a:pt x="0" y="41669"/>
                    </a:lnTo>
                    <a:cubicBezTo>
                      <a:pt x="0" y="42320"/>
                      <a:pt x="651" y="42971"/>
                      <a:pt x="1302" y="42971"/>
                    </a:cubicBezTo>
                    <a:lnTo>
                      <a:pt x="7162" y="42971"/>
                    </a:lnTo>
                    <a:cubicBezTo>
                      <a:pt x="7813" y="42971"/>
                      <a:pt x="8464" y="42320"/>
                      <a:pt x="8464" y="41669"/>
                    </a:cubicBezTo>
                    <a:lnTo>
                      <a:pt x="8464" y="29299"/>
                    </a:lnTo>
                    <a:lnTo>
                      <a:pt x="26043" y="29299"/>
                    </a:lnTo>
                    <a:lnTo>
                      <a:pt x="34507" y="41669"/>
                    </a:lnTo>
                    <a:cubicBezTo>
                      <a:pt x="35158" y="42320"/>
                      <a:pt x="35158" y="42320"/>
                      <a:pt x="35809" y="42320"/>
                    </a:cubicBezTo>
                    <a:lnTo>
                      <a:pt x="42971" y="42320"/>
                    </a:lnTo>
                    <a:cubicBezTo>
                      <a:pt x="44273" y="42320"/>
                      <a:pt x="44273" y="41018"/>
                      <a:pt x="43622" y="41018"/>
                    </a:cubicBezTo>
                    <a:lnTo>
                      <a:pt x="34507" y="27996"/>
                    </a:lnTo>
                    <a:cubicBezTo>
                      <a:pt x="40367" y="26694"/>
                      <a:pt x="42971" y="22788"/>
                      <a:pt x="42971" y="15626"/>
                    </a:cubicBezTo>
                    <a:close/>
                    <a:moveTo>
                      <a:pt x="34507" y="15626"/>
                    </a:moveTo>
                    <a:cubicBezTo>
                      <a:pt x="34507" y="19532"/>
                      <a:pt x="33205" y="20834"/>
                      <a:pt x="29299" y="20834"/>
                    </a:cubicBezTo>
                    <a:lnTo>
                      <a:pt x="8464" y="20834"/>
                    </a:lnTo>
                    <a:lnTo>
                      <a:pt x="8464" y="8464"/>
                    </a:lnTo>
                    <a:cubicBezTo>
                      <a:pt x="8464" y="7813"/>
                      <a:pt x="8464" y="7813"/>
                      <a:pt x="9115" y="7813"/>
                    </a:cubicBezTo>
                    <a:lnTo>
                      <a:pt x="29299" y="7813"/>
                    </a:lnTo>
                    <a:cubicBezTo>
                      <a:pt x="33205" y="7813"/>
                      <a:pt x="34507" y="9766"/>
                      <a:pt x="34507" y="13022"/>
                    </a:cubicBezTo>
                    <a:lnTo>
                      <a:pt x="34507" y="15626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5" name="Полилиния: фигура 324">
                <a:extLst>
                  <a:ext uri="{FF2B5EF4-FFF2-40B4-BE49-F238E27FC236}">
                    <a16:creationId xmlns:a16="http://schemas.microsoft.com/office/drawing/2014/main" id="{48876D46-CA76-6660-18C5-6E1024A23DE7}"/>
                  </a:ext>
                </a:extLst>
              </p:cNvPr>
              <p:cNvSpPr/>
              <p:nvPr/>
            </p:nvSpPr>
            <p:spPr>
              <a:xfrm>
                <a:off x="8845978" y="9986872"/>
                <a:ext cx="380229" cy="80082"/>
              </a:xfrm>
              <a:custGeom>
                <a:avLst/>
                <a:gdLst>
                  <a:gd name="connsiteX0" fmla="*/ 372417 w 380229"/>
                  <a:gd name="connsiteY0" fmla="*/ 651 h 80082"/>
                  <a:gd name="connsiteX1" fmla="*/ 371765 w 380229"/>
                  <a:gd name="connsiteY1" fmla="*/ 651 h 80082"/>
                  <a:gd name="connsiteX2" fmla="*/ 371765 w 380229"/>
                  <a:gd name="connsiteY2" fmla="*/ 19532 h 80082"/>
                  <a:gd name="connsiteX3" fmla="*/ 355489 w 380229"/>
                  <a:gd name="connsiteY3" fmla="*/ 60550 h 80082"/>
                  <a:gd name="connsiteX4" fmla="*/ 311215 w 380229"/>
                  <a:gd name="connsiteY4" fmla="*/ 70968 h 80082"/>
                  <a:gd name="connsiteX5" fmla="*/ 48180 w 380229"/>
                  <a:gd name="connsiteY5" fmla="*/ 48831 h 80082"/>
                  <a:gd name="connsiteX6" fmla="*/ 47529 w 380229"/>
                  <a:gd name="connsiteY6" fmla="*/ 48831 h 80082"/>
                  <a:gd name="connsiteX7" fmla="*/ 8464 w 380229"/>
                  <a:gd name="connsiteY7" fmla="*/ 14975 h 80082"/>
                  <a:gd name="connsiteX8" fmla="*/ 8464 w 380229"/>
                  <a:gd name="connsiteY8" fmla="*/ 0 h 80082"/>
                  <a:gd name="connsiteX9" fmla="*/ 7813 w 380229"/>
                  <a:gd name="connsiteY9" fmla="*/ 0 h 80082"/>
                  <a:gd name="connsiteX10" fmla="*/ 651 w 380229"/>
                  <a:gd name="connsiteY10" fmla="*/ 0 h 80082"/>
                  <a:gd name="connsiteX11" fmla="*/ 0 w 380229"/>
                  <a:gd name="connsiteY11" fmla="*/ 0 h 80082"/>
                  <a:gd name="connsiteX12" fmla="*/ 0 w 380229"/>
                  <a:gd name="connsiteY12" fmla="*/ 14975 h 80082"/>
                  <a:gd name="connsiteX13" fmla="*/ 47529 w 380229"/>
                  <a:gd name="connsiteY13" fmla="*/ 57295 h 80082"/>
                  <a:gd name="connsiteX14" fmla="*/ 310564 w 380229"/>
                  <a:gd name="connsiteY14" fmla="*/ 79432 h 80082"/>
                  <a:gd name="connsiteX15" fmla="*/ 319028 w 380229"/>
                  <a:gd name="connsiteY15" fmla="*/ 80083 h 80082"/>
                  <a:gd name="connsiteX16" fmla="*/ 360697 w 380229"/>
                  <a:gd name="connsiteY16" fmla="*/ 67712 h 80082"/>
                  <a:gd name="connsiteX17" fmla="*/ 380229 w 380229"/>
                  <a:gd name="connsiteY17" fmla="*/ 19532 h 80082"/>
                  <a:gd name="connsiteX18" fmla="*/ 380229 w 380229"/>
                  <a:gd name="connsiteY18" fmla="*/ 651 h 80082"/>
                  <a:gd name="connsiteX19" fmla="*/ 379578 w 380229"/>
                  <a:gd name="connsiteY19" fmla="*/ 651 h 80082"/>
                  <a:gd name="connsiteX20" fmla="*/ 372417 w 380229"/>
                  <a:gd name="connsiteY20" fmla="*/ 651 h 8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80229" h="80082">
                    <a:moveTo>
                      <a:pt x="372417" y="651"/>
                    </a:moveTo>
                    <a:lnTo>
                      <a:pt x="371765" y="651"/>
                    </a:lnTo>
                    <a:lnTo>
                      <a:pt x="371765" y="19532"/>
                    </a:lnTo>
                    <a:cubicBezTo>
                      <a:pt x="371765" y="38414"/>
                      <a:pt x="365906" y="52086"/>
                      <a:pt x="355489" y="60550"/>
                    </a:cubicBezTo>
                    <a:cubicBezTo>
                      <a:pt x="345071" y="69014"/>
                      <a:pt x="329445" y="72270"/>
                      <a:pt x="311215" y="70968"/>
                    </a:cubicBezTo>
                    <a:lnTo>
                      <a:pt x="48180" y="48831"/>
                    </a:lnTo>
                    <a:lnTo>
                      <a:pt x="47529" y="48831"/>
                    </a:lnTo>
                    <a:cubicBezTo>
                      <a:pt x="26043" y="48831"/>
                      <a:pt x="8464" y="33856"/>
                      <a:pt x="8464" y="14975"/>
                    </a:cubicBezTo>
                    <a:lnTo>
                      <a:pt x="8464" y="0"/>
                    </a:lnTo>
                    <a:lnTo>
                      <a:pt x="7813" y="0"/>
                    </a:lnTo>
                    <a:lnTo>
                      <a:pt x="651" y="0"/>
                    </a:lnTo>
                    <a:lnTo>
                      <a:pt x="0" y="0"/>
                    </a:lnTo>
                    <a:lnTo>
                      <a:pt x="0" y="14975"/>
                    </a:lnTo>
                    <a:cubicBezTo>
                      <a:pt x="0" y="38414"/>
                      <a:pt x="21486" y="57295"/>
                      <a:pt x="47529" y="57295"/>
                    </a:cubicBezTo>
                    <a:lnTo>
                      <a:pt x="310564" y="79432"/>
                    </a:lnTo>
                    <a:cubicBezTo>
                      <a:pt x="313820" y="79432"/>
                      <a:pt x="316424" y="80083"/>
                      <a:pt x="319028" y="80083"/>
                    </a:cubicBezTo>
                    <a:cubicBezTo>
                      <a:pt x="335956" y="80083"/>
                      <a:pt x="350280" y="75525"/>
                      <a:pt x="360697" y="67712"/>
                    </a:cubicBezTo>
                    <a:cubicBezTo>
                      <a:pt x="373719" y="57295"/>
                      <a:pt x="380229" y="41018"/>
                      <a:pt x="380229" y="19532"/>
                    </a:cubicBezTo>
                    <a:lnTo>
                      <a:pt x="380229" y="651"/>
                    </a:lnTo>
                    <a:lnTo>
                      <a:pt x="379578" y="651"/>
                    </a:lnTo>
                    <a:lnTo>
                      <a:pt x="372417" y="651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6" name="Полилиния: фигура 325">
                <a:extLst>
                  <a:ext uri="{FF2B5EF4-FFF2-40B4-BE49-F238E27FC236}">
                    <a16:creationId xmlns:a16="http://schemas.microsoft.com/office/drawing/2014/main" id="{A385D48E-151E-0883-3729-5059A6014DD2}"/>
                  </a:ext>
                </a:extLst>
              </p:cNvPr>
              <p:cNvSpPr/>
              <p:nvPr/>
            </p:nvSpPr>
            <p:spPr>
              <a:xfrm>
                <a:off x="8771755" y="9419132"/>
                <a:ext cx="478912" cy="483750"/>
              </a:xfrm>
              <a:custGeom>
                <a:avLst/>
                <a:gdLst>
                  <a:gd name="connsiteX0" fmla="*/ 472683 w 478912"/>
                  <a:gd name="connsiteY0" fmla="*/ 292985 h 483750"/>
                  <a:gd name="connsiteX1" fmla="*/ 453801 w 478912"/>
                  <a:gd name="connsiteY1" fmla="*/ 285823 h 483750"/>
                  <a:gd name="connsiteX2" fmla="*/ 453801 w 478912"/>
                  <a:gd name="connsiteY2" fmla="*/ 136075 h 483750"/>
                  <a:gd name="connsiteX3" fmla="*/ 436873 w 478912"/>
                  <a:gd name="connsiteY3" fmla="*/ 92453 h 483750"/>
                  <a:gd name="connsiteX4" fmla="*/ 385438 w 478912"/>
                  <a:gd name="connsiteY4" fmla="*/ 80734 h 483750"/>
                  <a:gd name="connsiteX5" fmla="*/ 270848 w 478912"/>
                  <a:gd name="connsiteY5" fmla="*/ 91802 h 483750"/>
                  <a:gd name="connsiteX6" fmla="*/ 273453 w 478912"/>
                  <a:gd name="connsiteY6" fmla="*/ 57295 h 483750"/>
                  <a:gd name="connsiteX7" fmla="*/ 256525 w 478912"/>
                  <a:gd name="connsiteY7" fmla="*/ 3906 h 483750"/>
                  <a:gd name="connsiteX8" fmla="*/ 253920 w 478912"/>
                  <a:gd name="connsiteY8" fmla="*/ 0 h 483750"/>
                  <a:gd name="connsiteX9" fmla="*/ 251316 w 478912"/>
                  <a:gd name="connsiteY9" fmla="*/ 4558 h 483750"/>
                  <a:gd name="connsiteX10" fmla="*/ 227226 w 478912"/>
                  <a:gd name="connsiteY10" fmla="*/ 48831 h 483750"/>
                  <a:gd name="connsiteX11" fmla="*/ 226575 w 478912"/>
                  <a:gd name="connsiteY11" fmla="*/ 50133 h 483750"/>
                  <a:gd name="connsiteX12" fmla="*/ 209647 w 478912"/>
                  <a:gd name="connsiteY12" fmla="*/ 91802 h 483750"/>
                  <a:gd name="connsiteX13" fmla="*/ 207043 w 478912"/>
                  <a:gd name="connsiteY13" fmla="*/ 98964 h 483750"/>
                  <a:gd name="connsiteX14" fmla="*/ 121101 w 478912"/>
                  <a:gd name="connsiteY14" fmla="*/ 104172 h 483750"/>
                  <a:gd name="connsiteX15" fmla="*/ 73572 w 478912"/>
                  <a:gd name="connsiteY15" fmla="*/ 153003 h 483750"/>
                  <a:gd name="connsiteX16" fmla="*/ 73572 w 478912"/>
                  <a:gd name="connsiteY16" fmla="*/ 166025 h 483750"/>
                  <a:gd name="connsiteX17" fmla="*/ 38414 w 478912"/>
                  <a:gd name="connsiteY17" fmla="*/ 183604 h 483750"/>
                  <a:gd name="connsiteX18" fmla="*/ 1953 w 478912"/>
                  <a:gd name="connsiteY18" fmla="*/ 226575 h 483750"/>
                  <a:gd name="connsiteX19" fmla="*/ 0 w 478912"/>
                  <a:gd name="connsiteY19" fmla="*/ 231133 h 483750"/>
                  <a:gd name="connsiteX20" fmla="*/ 5209 w 478912"/>
                  <a:gd name="connsiteY20" fmla="*/ 231133 h 483750"/>
                  <a:gd name="connsiteX21" fmla="*/ 11068 w 478912"/>
                  <a:gd name="connsiteY21" fmla="*/ 231133 h 483750"/>
                  <a:gd name="connsiteX22" fmla="*/ 55342 w 478912"/>
                  <a:gd name="connsiteY22" fmla="*/ 227877 h 483750"/>
                  <a:gd name="connsiteX23" fmla="*/ 56644 w 478912"/>
                  <a:gd name="connsiteY23" fmla="*/ 227877 h 483750"/>
                  <a:gd name="connsiteX24" fmla="*/ 73572 w 478912"/>
                  <a:gd name="connsiteY24" fmla="*/ 225273 h 483750"/>
                  <a:gd name="connsiteX25" fmla="*/ 73572 w 478912"/>
                  <a:gd name="connsiteY25" fmla="*/ 483751 h 483750"/>
                  <a:gd name="connsiteX26" fmla="*/ 74223 w 478912"/>
                  <a:gd name="connsiteY26" fmla="*/ 483751 h 483750"/>
                  <a:gd name="connsiteX27" fmla="*/ 81385 w 478912"/>
                  <a:gd name="connsiteY27" fmla="*/ 483751 h 483750"/>
                  <a:gd name="connsiteX28" fmla="*/ 82036 w 478912"/>
                  <a:gd name="connsiteY28" fmla="*/ 483751 h 483750"/>
                  <a:gd name="connsiteX29" fmla="*/ 82036 w 478912"/>
                  <a:gd name="connsiteY29" fmla="*/ 222669 h 483750"/>
                  <a:gd name="connsiteX30" fmla="*/ 100917 w 478912"/>
                  <a:gd name="connsiteY30" fmla="*/ 218762 h 483750"/>
                  <a:gd name="connsiteX31" fmla="*/ 144539 w 478912"/>
                  <a:gd name="connsiteY31" fmla="*/ 207043 h 483750"/>
                  <a:gd name="connsiteX32" fmla="*/ 184255 w 478912"/>
                  <a:gd name="connsiteY32" fmla="*/ 192068 h 483750"/>
                  <a:gd name="connsiteX33" fmla="*/ 188162 w 478912"/>
                  <a:gd name="connsiteY33" fmla="*/ 341165 h 483750"/>
                  <a:gd name="connsiteX34" fmla="*/ 186859 w 478912"/>
                  <a:gd name="connsiteY34" fmla="*/ 341165 h 483750"/>
                  <a:gd name="connsiteX35" fmla="*/ 167978 w 478912"/>
                  <a:gd name="connsiteY35" fmla="*/ 337258 h 483750"/>
                  <a:gd name="connsiteX36" fmla="*/ 151701 w 478912"/>
                  <a:gd name="connsiteY36" fmla="*/ 335956 h 483750"/>
                  <a:gd name="connsiteX37" fmla="*/ 156259 w 478912"/>
                  <a:gd name="connsiteY37" fmla="*/ 318377 h 483750"/>
                  <a:gd name="connsiteX38" fmla="*/ 153003 w 478912"/>
                  <a:gd name="connsiteY38" fmla="*/ 294938 h 483750"/>
                  <a:gd name="connsiteX39" fmla="*/ 141284 w 478912"/>
                  <a:gd name="connsiteY39" fmla="*/ 274755 h 483750"/>
                  <a:gd name="connsiteX40" fmla="*/ 121101 w 478912"/>
                  <a:gd name="connsiteY40" fmla="*/ 261082 h 483750"/>
                  <a:gd name="connsiteX41" fmla="*/ 115892 w 478912"/>
                  <a:gd name="connsiteY41" fmla="*/ 259780 h 483750"/>
                  <a:gd name="connsiteX42" fmla="*/ 116543 w 478912"/>
                  <a:gd name="connsiteY42" fmla="*/ 264989 h 483750"/>
                  <a:gd name="connsiteX43" fmla="*/ 120449 w 478912"/>
                  <a:gd name="connsiteY43" fmla="*/ 286474 h 483750"/>
                  <a:gd name="connsiteX44" fmla="*/ 125658 w 478912"/>
                  <a:gd name="connsiteY44" fmla="*/ 304704 h 483750"/>
                  <a:gd name="connsiteX45" fmla="*/ 132169 w 478912"/>
                  <a:gd name="connsiteY45" fmla="*/ 322284 h 483750"/>
                  <a:gd name="connsiteX46" fmla="*/ 139331 w 478912"/>
                  <a:gd name="connsiteY46" fmla="*/ 336607 h 483750"/>
                  <a:gd name="connsiteX47" fmla="*/ 121752 w 478912"/>
                  <a:gd name="connsiteY47" fmla="*/ 342467 h 483750"/>
                  <a:gd name="connsiteX48" fmla="*/ 103521 w 478912"/>
                  <a:gd name="connsiteY48" fmla="*/ 357442 h 483750"/>
                  <a:gd name="connsiteX49" fmla="*/ 92453 w 478912"/>
                  <a:gd name="connsiteY49" fmla="*/ 378276 h 483750"/>
                  <a:gd name="connsiteX50" fmla="*/ 91802 w 478912"/>
                  <a:gd name="connsiteY50" fmla="*/ 403017 h 483750"/>
                  <a:gd name="connsiteX51" fmla="*/ 93104 w 478912"/>
                  <a:gd name="connsiteY51" fmla="*/ 408226 h 483750"/>
                  <a:gd name="connsiteX52" fmla="*/ 97011 w 478912"/>
                  <a:gd name="connsiteY52" fmla="*/ 404970 h 483750"/>
                  <a:gd name="connsiteX53" fmla="*/ 113288 w 478912"/>
                  <a:gd name="connsiteY53" fmla="*/ 389996 h 483750"/>
                  <a:gd name="connsiteX54" fmla="*/ 125658 w 478912"/>
                  <a:gd name="connsiteY54" fmla="*/ 375672 h 483750"/>
                  <a:gd name="connsiteX55" fmla="*/ 135424 w 478912"/>
                  <a:gd name="connsiteY55" fmla="*/ 362650 h 483750"/>
                  <a:gd name="connsiteX56" fmla="*/ 141284 w 478912"/>
                  <a:gd name="connsiteY56" fmla="*/ 440129 h 483750"/>
                  <a:gd name="connsiteX57" fmla="*/ 147795 w 478912"/>
                  <a:gd name="connsiteY57" fmla="*/ 350931 h 483750"/>
                  <a:gd name="connsiteX58" fmla="*/ 157561 w 478912"/>
                  <a:gd name="connsiteY58" fmla="*/ 360046 h 483750"/>
                  <a:gd name="connsiteX59" fmla="*/ 179046 w 478912"/>
                  <a:gd name="connsiteY59" fmla="*/ 369812 h 483750"/>
                  <a:gd name="connsiteX60" fmla="*/ 187510 w 478912"/>
                  <a:gd name="connsiteY60" fmla="*/ 371114 h 483750"/>
                  <a:gd name="connsiteX61" fmla="*/ 189464 w 478912"/>
                  <a:gd name="connsiteY61" fmla="*/ 440129 h 483750"/>
                  <a:gd name="connsiteX62" fmla="*/ 191417 w 478912"/>
                  <a:gd name="connsiteY62" fmla="*/ 371114 h 483750"/>
                  <a:gd name="connsiteX63" fmla="*/ 193370 w 478912"/>
                  <a:gd name="connsiteY63" fmla="*/ 371114 h 483750"/>
                  <a:gd name="connsiteX64" fmla="*/ 203136 w 478912"/>
                  <a:gd name="connsiteY64" fmla="*/ 370463 h 483750"/>
                  <a:gd name="connsiteX65" fmla="*/ 225273 w 478912"/>
                  <a:gd name="connsiteY65" fmla="*/ 360046 h 483750"/>
                  <a:gd name="connsiteX66" fmla="*/ 229179 w 478912"/>
                  <a:gd name="connsiteY66" fmla="*/ 356791 h 483750"/>
                  <a:gd name="connsiteX67" fmla="*/ 224622 w 478912"/>
                  <a:gd name="connsiteY67" fmla="*/ 354186 h 483750"/>
                  <a:gd name="connsiteX68" fmla="*/ 204438 w 478912"/>
                  <a:gd name="connsiteY68" fmla="*/ 346373 h 483750"/>
                  <a:gd name="connsiteX69" fmla="*/ 192719 w 478912"/>
                  <a:gd name="connsiteY69" fmla="*/ 343118 h 483750"/>
                  <a:gd name="connsiteX70" fmla="*/ 195323 w 478912"/>
                  <a:gd name="connsiteY70" fmla="*/ 257176 h 483750"/>
                  <a:gd name="connsiteX71" fmla="*/ 214205 w 478912"/>
                  <a:gd name="connsiteY71" fmla="*/ 287776 h 483750"/>
                  <a:gd name="connsiteX72" fmla="*/ 247410 w 478912"/>
                  <a:gd name="connsiteY72" fmla="*/ 317726 h 483750"/>
                  <a:gd name="connsiteX73" fmla="*/ 238295 w 478912"/>
                  <a:gd name="connsiteY73" fmla="*/ 332701 h 483750"/>
                  <a:gd name="connsiteX74" fmla="*/ 225924 w 478912"/>
                  <a:gd name="connsiteY74" fmla="*/ 408226 h 483750"/>
                  <a:gd name="connsiteX75" fmla="*/ 231784 w 478912"/>
                  <a:gd name="connsiteY75" fmla="*/ 428409 h 483750"/>
                  <a:gd name="connsiteX76" fmla="*/ 250014 w 478912"/>
                  <a:gd name="connsiteY76" fmla="*/ 436873 h 483750"/>
                  <a:gd name="connsiteX77" fmla="*/ 250665 w 478912"/>
                  <a:gd name="connsiteY77" fmla="*/ 436873 h 483750"/>
                  <a:gd name="connsiteX78" fmla="*/ 401064 w 478912"/>
                  <a:gd name="connsiteY78" fmla="*/ 432967 h 483750"/>
                  <a:gd name="connsiteX79" fmla="*/ 401064 w 478912"/>
                  <a:gd name="connsiteY79" fmla="*/ 432967 h 483750"/>
                  <a:gd name="connsiteX80" fmla="*/ 401064 w 478912"/>
                  <a:gd name="connsiteY80" fmla="*/ 432967 h 483750"/>
                  <a:gd name="connsiteX81" fmla="*/ 441431 w 478912"/>
                  <a:gd name="connsiteY81" fmla="*/ 431665 h 483750"/>
                  <a:gd name="connsiteX82" fmla="*/ 444035 w 478912"/>
                  <a:gd name="connsiteY82" fmla="*/ 431665 h 483750"/>
                  <a:gd name="connsiteX83" fmla="*/ 444035 w 478912"/>
                  <a:gd name="connsiteY83" fmla="*/ 483751 h 483750"/>
                  <a:gd name="connsiteX84" fmla="*/ 444686 w 478912"/>
                  <a:gd name="connsiteY84" fmla="*/ 483751 h 483750"/>
                  <a:gd name="connsiteX85" fmla="*/ 451848 w 478912"/>
                  <a:gd name="connsiteY85" fmla="*/ 483751 h 483750"/>
                  <a:gd name="connsiteX86" fmla="*/ 452499 w 478912"/>
                  <a:gd name="connsiteY86" fmla="*/ 483751 h 483750"/>
                  <a:gd name="connsiteX87" fmla="*/ 452499 w 478912"/>
                  <a:gd name="connsiteY87" fmla="*/ 429060 h 483750"/>
                  <a:gd name="connsiteX88" fmla="*/ 464870 w 478912"/>
                  <a:gd name="connsiteY88" fmla="*/ 411481 h 483750"/>
                  <a:gd name="connsiteX89" fmla="*/ 477891 w 478912"/>
                  <a:gd name="connsiteY89" fmla="*/ 315122 h 483750"/>
                  <a:gd name="connsiteX90" fmla="*/ 472683 w 478912"/>
                  <a:gd name="connsiteY90" fmla="*/ 292985 h 483750"/>
                  <a:gd name="connsiteX91" fmla="*/ 136726 w 478912"/>
                  <a:gd name="connsiteY91" fmla="*/ 350931 h 483750"/>
                  <a:gd name="connsiteX92" fmla="*/ 133471 w 478912"/>
                  <a:gd name="connsiteY92" fmla="*/ 356140 h 483750"/>
                  <a:gd name="connsiteX93" fmla="*/ 122403 w 478912"/>
                  <a:gd name="connsiteY93" fmla="*/ 371114 h 483750"/>
                  <a:gd name="connsiteX94" fmla="*/ 110032 w 478912"/>
                  <a:gd name="connsiteY94" fmla="*/ 385438 h 483750"/>
                  <a:gd name="connsiteX95" fmla="*/ 99615 w 478912"/>
                  <a:gd name="connsiteY95" fmla="*/ 395204 h 483750"/>
                  <a:gd name="connsiteX96" fmla="*/ 101568 w 478912"/>
                  <a:gd name="connsiteY96" fmla="*/ 379578 h 483750"/>
                  <a:gd name="connsiteX97" fmla="*/ 111334 w 478912"/>
                  <a:gd name="connsiteY97" fmla="*/ 361348 h 483750"/>
                  <a:gd name="connsiteX98" fmla="*/ 126960 w 478912"/>
                  <a:gd name="connsiteY98" fmla="*/ 348327 h 483750"/>
                  <a:gd name="connsiteX99" fmla="*/ 128913 w 478912"/>
                  <a:gd name="connsiteY99" fmla="*/ 347676 h 483750"/>
                  <a:gd name="connsiteX100" fmla="*/ 125007 w 478912"/>
                  <a:gd name="connsiteY100" fmla="*/ 350931 h 483750"/>
                  <a:gd name="connsiteX101" fmla="*/ 117194 w 478912"/>
                  <a:gd name="connsiteY101" fmla="*/ 360697 h 483750"/>
                  <a:gd name="connsiteX102" fmla="*/ 113288 w 478912"/>
                  <a:gd name="connsiteY102" fmla="*/ 372417 h 483750"/>
                  <a:gd name="connsiteX103" fmla="*/ 121752 w 478912"/>
                  <a:gd name="connsiteY103" fmla="*/ 363953 h 483750"/>
                  <a:gd name="connsiteX104" fmla="*/ 130216 w 478912"/>
                  <a:gd name="connsiteY104" fmla="*/ 356140 h 483750"/>
                  <a:gd name="connsiteX105" fmla="*/ 137377 w 478912"/>
                  <a:gd name="connsiteY105" fmla="*/ 349629 h 483750"/>
                  <a:gd name="connsiteX106" fmla="*/ 138680 w 478912"/>
                  <a:gd name="connsiteY106" fmla="*/ 348327 h 483750"/>
                  <a:gd name="connsiteX107" fmla="*/ 139982 w 478912"/>
                  <a:gd name="connsiteY107" fmla="*/ 347024 h 483750"/>
                  <a:gd name="connsiteX108" fmla="*/ 136726 w 478912"/>
                  <a:gd name="connsiteY108" fmla="*/ 350931 h 483750"/>
                  <a:gd name="connsiteX109" fmla="*/ 150399 w 478912"/>
                  <a:gd name="connsiteY109" fmla="*/ 317726 h 483750"/>
                  <a:gd name="connsiteX110" fmla="*/ 149748 w 478912"/>
                  <a:gd name="connsiteY110" fmla="*/ 320330 h 483750"/>
                  <a:gd name="connsiteX111" fmla="*/ 149097 w 478912"/>
                  <a:gd name="connsiteY111" fmla="*/ 313168 h 483750"/>
                  <a:gd name="connsiteX112" fmla="*/ 144539 w 478912"/>
                  <a:gd name="connsiteY112" fmla="*/ 301449 h 483750"/>
                  <a:gd name="connsiteX113" fmla="*/ 136075 w 478912"/>
                  <a:gd name="connsiteY113" fmla="*/ 291683 h 483750"/>
                  <a:gd name="connsiteX114" fmla="*/ 139331 w 478912"/>
                  <a:gd name="connsiteY114" fmla="*/ 303402 h 483750"/>
                  <a:gd name="connsiteX115" fmla="*/ 141935 w 478912"/>
                  <a:gd name="connsiteY115" fmla="*/ 314471 h 483750"/>
                  <a:gd name="connsiteX116" fmla="*/ 144539 w 478912"/>
                  <a:gd name="connsiteY116" fmla="*/ 325539 h 483750"/>
                  <a:gd name="connsiteX117" fmla="*/ 145190 w 478912"/>
                  <a:gd name="connsiteY117" fmla="*/ 330096 h 483750"/>
                  <a:gd name="connsiteX118" fmla="*/ 139982 w 478912"/>
                  <a:gd name="connsiteY118" fmla="*/ 319028 h 483750"/>
                  <a:gd name="connsiteX119" fmla="*/ 133471 w 478912"/>
                  <a:gd name="connsiteY119" fmla="*/ 302100 h 483750"/>
                  <a:gd name="connsiteX120" fmla="*/ 128262 w 478912"/>
                  <a:gd name="connsiteY120" fmla="*/ 283870 h 483750"/>
                  <a:gd name="connsiteX121" fmla="*/ 125658 w 478912"/>
                  <a:gd name="connsiteY121" fmla="*/ 269546 h 483750"/>
                  <a:gd name="connsiteX122" fmla="*/ 138029 w 478912"/>
                  <a:gd name="connsiteY122" fmla="*/ 279312 h 483750"/>
                  <a:gd name="connsiteX123" fmla="*/ 148446 w 478912"/>
                  <a:gd name="connsiteY123" fmla="*/ 297543 h 483750"/>
                  <a:gd name="connsiteX124" fmla="*/ 150399 w 478912"/>
                  <a:gd name="connsiteY124" fmla="*/ 317726 h 483750"/>
                  <a:gd name="connsiteX125" fmla="*/ 373719 w 478912"/>
                  <a:gd name="connsiteY125" fmla="*/ 91151 h 483750"/>
                  <a:gd name="connsiteX126" fmla="*/ 386089 w 478912"/>
                  <a:gd name="connsiteY126" fmla="*/ 89849 h 483750"/>
                  <a:gd name="connsiteX127" fmla="*/ 394553 w 478912"/>
                  <a:gd name="connsiteY127" fmla="*/ 89849 h 483750"/>
                  <a:gd name="connsiteX128" fmla="*/ 431665 w 478912"/>
                  <a:gd name="connsiteY128" fmla="*/ 100266 h 483750"/>
                  <a:gd name="connsiteX129" fmla="*/ 445988 w 478912"/>
                  <a:gd name="connsiteY129" fmla="*/ 137377 h 483750"/>
                  <a:gd name="connsiteX130" fmla="*/ 445988 w 478912"/>
                  <a:gd name="connsiteY130" fmla="*/ 287125 h 483750"/>
                  <a:gd name="connsiteX131" fmla="*/ 391298 w 478912"/>
                  <a:gd name="connsiteY131" fmla="*/ 294938 h 483750"/>
                  <a:gd name="connsiteX132" fmla="*/ 388042 w 478912"/>
                  <a:gd name="connsiteY132" fmla="*/ 289730 h 483750"/>
                  <a:gd name="connsiteX133" fmla="*/ 387391 w 478912"/>
                  <a:gd name="connsiteY133" fmla="*/ 289079 h 483750"/>
                  <a:gd name="connsiteX134" fmla="*/ 371114 w 478912"/>
                  <a:gd name="connsiteY134" fmla="*/ 266942 h 483750"/>
                  <a:gd name="connsiteX135" fmla="*/ 352884 w 478912"/>
                  <a:gd name="connsiteY135" fmla="*/ 246107 h 483750"/>
                  <a:gd name="connsiteX136" fmla="*/ 334003 w 478912"/>
                  <a:gd name="connsiteY136" fmla="*/ 229179 h 483750"/>
                  <a:gd name="connsiteX137" fmla="*/ 334003 w 478912"/>
                  <a:gd name="connsiteY137" fmla="*/ 229179 h 483750"/>
                  <a:gd name="connsiteX138" fmla="*/ 334003 w 478912"/>
                  <a:gd name="connsiteY138" fmla="*/ 229179 h 483750"/>
                  <a:gd name="connsiteX139" fmla="*/ 334003 w 478912"/>
                  <a:gd name="connsiteY139" fmla="*/ 229179 h 483750"/>
                  <a:gd name="connsiteX140" fmla="*/ 356791 w 478912"/>
                  <a:gd name="connsiteY140" fmla="*/ 212251 h 483750"/>
                  <a:gd name="connsiteX141" fmla="*/ 373719 w 478912"/>
                  <a:gd name="connsiteY141" fmla="*/ 183604 h 483750"/>
                  <a:gd name="connsiteX142" fmla="*/ 378927 w 478912"/>
                  <a:gd name="connsiteY142" fmla="*/ 150399 h 483750"/>
                  <a:gd name="connsiteX143" fmla="*/ 368510 w 478912"/>
                  <a:gd name="connsiteY143" fmla="*/ 117194 h 483750"/>
                  <a:gd name="connsiteX144" fmla="*/ 365255 w 478912"/>
                  <a:gd name="connsiteY144" fmla="*/ 113288 h 483750"/>
                  <a:gd name="connsiteX145" fmla="*/ 362650 w 478912"/>
                  <a:gd name="connsiteY145" fmla="*/ 117845 h 483750"/>
                  <a:gd name="connsiteX146" fmla="*/ 348327 w 478912"/>
                  <a:gd name="connsiteY146" fmla="*/ 144539 h 483750"/>
                  <a:gd name="connsiteX147" fmla="*/ 348327 w 478912"/>
                  <a:gd name="connsiteY147" fmla="*/ 145190 h 483750"/>
                  <a:gd name="connsiteX148" fmla="*/ 337909 w 478912"/>
                  <a:gd name="connsiteY148" fmla="*/ 170582 h 483750"/>
                  <a:gd name="connsiteX149" fmla="*/ 329445 w 478912"/>
                  <a:gd name="connsiteY149" fmla="*/ 196626 h 483750"/>
                  <a:gd name="connsiteX150" fmla="*/ 324888 w 478912"/>
                  <a:gd name="connsiteY150" fmla="*/ 221366 h 483750"/>
                  <a:gd name="connsiteX151" fmla="*/ 298194 w 478912"/>
                  <a:gd name="connsiteY151" fmla="*/ 210949 h 483750"/>
                  <a:gd name="connsiteX152" fmla="*/ 264989 w 478912"/>
                  <a:gd name="connsiteY152" fmla="*/ 211600 h 483750"/>
                  <a:gd name="connsiteX153" fmla="*/ 238295 w 478912"/>
                  <a:gd name="connsiteY153" fmla="*/ 222669 h 483750"/>
                  <a:gd name="connsiteX154" fmla="*/ 232435 w 478912"/>
                  <a:gd name="connsiteY154" fmla="*/ 216158 h 483750"/>
                  <a:gd name="connsiteX155" fmla="*/ 198579 w 478912"/>
                  <a:gd name="connsiteY155" fmla="*/ 185557 h 483750"/>
                  <a:gd name="connsiteX156" fmla="*/ 238295 w 478912"/>
                  <a:gd name="connsiteY156" fmla="*/ 156910 h 483750"/>
                  <a:gd name="connsiteX157" fmla="*/ 265640 w 478912"/>
                  <a:gd name="connsiteY157" fmla="*/ 110683 h 483750"/>
                  <a:gd name="connsiteX158" fmla="*/ 268895 w 478912"/>
                  <a:gd name="connsiteY158" fmla="*/ 100917 h 483750"/>
                  <a:gd name="connsiteX159" fmla="*/ 373719 w 478912"/>
                  <a:gd name="connsiteY159" fmla="*/ 91151 h 483750"/>
                  <a:gd name="connsiteX160" fmla="*/ 329445 w 478912"/>
                  <a:gd name="connsiteY160" fmla="*/ 341816 h 483750"/>
                  <a:gd name="connsiteX161" fmla="*/ 325539 w 478912"/>
                  <a:gd name="connsiteY161" fmla="*/ 342467 h 483750"/>
                  <a:gd name="connsiteX162" fmla="*/ 302751 w 478912"/>
                  <a:gd name="connsiteY162" fmla="*/ 345071 h 483750"/>
                  <a:gd name="connsiteX163" fmla="*/ 304053 w 478912"/>
                  <a:gd name="connsiteY163" fmla="*/ 336607 h 483750"/>
                  <a:gd name="connsiteX164" fmla="*/ 306007 w 478912"/>
                  <a:gd name="connsiteY164" fmla="*/ 336607 h 483750"/>
                  <a:gd name="connsiteX165" fmla="*/ 310564 w 478912"/>
                  <a:gd name="connsiteY165" fmla="*/ 336607 h 483750"/>
                  <a:gd name="connsiteX166" fmla="*/ 315773 w 478912"/>
                  <a:gd name="connsiteY166" fmla="*/ 336607 h 483750"/>
                  <a:gd name="connsiteX167" fmla="*/ 313820 w 478912"/>
                  <a:gd name="connsiteY167" fmla="*/ 332050 h 483750"/>
                  <a:gd name="connsiteX168" fmla="*/ 307309 w 478912"/>
                  <a:gd name="connsiteY168" fmla="*/ 319028 h 483750"/>
                  <a:gd name="connsiteX169" fmla="*/ 307309 w 478912"/>
                  <a:gd name="connsiteY169" fmla="*/ 313168 h 483750"/>
                  <a:gd name="connsiteX170" fmla="*/ 323586 w 478912"/>
                  <a:gd name="connsiteY170" fmla="*/ 311215 h 483750"/>
                  <a:gd name="connsiteX171" fmla="*/ 330096 w 478912"/>
                  <a:gd name="connsiteY171" fmla="*/ 310564 h 483750"/>
                  <a:gd name="connsiteX172" fmla="*/ 356140 w 478912"/>
                  <a:gd name="connsiteY172" fmla="*/ 306658 h 483750"/>
                  <a:gd name="connsiteX173" fmla="*/ 358744 w 478912"/>
                  <a:gd name="connsiteY173" fmla="*/ 306007 h 483750"/>
                  <a:gd name="connsiteX174" fmla="*/ 359395 w 478912"/>
                  <a:gd name="connsiteY174" fmla="*/ 308611 h 483750"/>
                  <a:gd name="connsiteX175" fmla="*/ 354186 w 478912"/>
                  <a:gd name="connsiteY175" fmla="*/ 339212 h 483750"/>
                  <a:gd name="connsiteX176" fmla="*/ 329445 w 478912"/>
                  <a:gd name="connsiteY176" fmla="*/ 341816 h 483750"/>
                  <a:gd name="connsiteX177" fmla="*/ 352884 w 478912"/>
                  <a:gd name="connsiteY177" fmla="*/ 345722 h 483750"/>
                  <a:gd name="connsiteX178" fmla="*/ 346373 w 478912"/>
                  <a:gd name="connsiteY178" fmla="*/ 384136 h 483750"/>
                  <a:gd name="connsiteX179" fmla="*/ 294938 w 478912"/>
                  <a:gd name="connsiteY179" fmla="*/ 387391 h 483750"/>
                  <a:gd name="connsiteX180" fmla="*/ 300798 w 478912"/>
                  <a:gd name="connsiteY180" fmla="*/ 351582 h 483750"/>
                  <a:gd name="connsiteX181" fmla="*/ 325539 w 478912"/>
                  <a:gd name="connsiteY181" fmla="*/ 348978 h 483750"/>
                  <a:gd name="connsiteX182" fmla="*/ 328794 w 478912"/>
                  <a:gd name="connsiteY182" fmla="*/ 348327 h 483750"/>
                  <a:gd name="connsiteX183" fmla="*/ 352884 w 478912"/>
                  <a:gd name="connsiteY183" fmla="*/ 345722 h 483750"/>
                  <a:gd name="connsiteX184" fmla="*/ 276057 w 478912"/>
                  <a:gd name="connsiteY184" fmla="*/ 230482 h 483750"/>
                  <a:gd name="connsiteX185" fmla="*/ 292985 w 478912"/>
                  <a:gd name="connsiteY185" fmla="*/ 228528 h 483750"/>
                  <a:gd name="connsiteX186" fmla="*/ 309913 w 478912"/>
                  <a:gd name="connsiteY186" fmla="*/ 227877 h 483750"/>
                  <a:gd name="connsiteX187" fmla="*/ 319028 w 478912"/>
                  <a:gd name="connsiteY187" fmla="*/ 227877 h 483750"/>
                  <a:gd name="connsiteX188" fmla="*/ 297543 w 478912"/>
                  <a:gd name="connsiteY188" fmla="*/ 236341 h 483750"/>
                  <a:gd name="connsiteX189" fmla="*/ 271499 w 478912"/>
                  <a:gd name="connsiteY189" fmla="*/ 243503 h 483750"/>
                  <a:gd name="connsiteX190" fmla="*/ 257176 w 478912"/>
                  <a:gd name="connsiteY190" fmla="*/ 246107 h 483750"/>
                  <a:gd name="connsiteX191" fmla="*/ 242201 w 478912"/>
                  <a:gd name="connsiteY191" fmla="*/ 228528 h 483750"/>
                  <a:gd name="connsiteX192" fmla="*/ 266291 w 478912"/>
                  <a:gd name="connsiteY192" fmla="*/ 218762 h 483750"/>
                  <a:gd name="connsiteX193" fmla="*/ 283870 w 478912"/>
                  <a:gd name="connsiteY193" fmla="*/ 216809 h 483750"/>
                  <a:gd name="connsiteX194" fmla="*/ 296892 w 478912"/>
                  <a:gd name="connsiteY194" fmla="*/ 218111 h 483750"/>
                  <a:gd name="connsiteX195" fmla="*/ 313820 w 478912"/>
                  <a:gd name="connsiteY195" fmla="*/ 223320 h 483750"/>
                  <a:gd name="connsiteX196" fmla="*/ 292334 w 478912"/>
                  <a:gd name="connsiteY196" fmla="*/ 222018 h 483750"/>
                  <a:gd name="connsiteX197" fmla="*/ 274755 w 478912"/>
                  <a:gd name="connsiteY197" fmla="*/ 225924 h 483750"/>
                  <a:gd name="connsiteX198" fmla="*/ 259129 w 478912"/>
                  <a:gd name="connsiteY198" fmla="*/ 234388 h 483750"/>
                  <a:gd name="connsiteX199" fmla="*/ 276057 w 478912"/>
                  <a:gd name="connsiteY199" fmla="*/ 230482 h 483750"/>
                  <a:gd name="connsiteX200" fmla="*/ 272802 w 478912"/>
                  <a:gd name="connsiteY200" fmla="*/ 250014 h 483750"/>
                  <a:gd name="connsiteX201" fmla="*/ 299496 w 478912"/>
                  <a:gd name="connsiteY201" fmla="*/ 242852 h 483750"/>
                  <a:gd name="connsiteX202" fmla="*/ 320330 w 478912"/>
                  <a:gd name="connsiteY202" fmla="*/ 235039 h 483750"/>
                  <a:gd name="connsiteX203" fmla="*/ 323586 w 478912"/>
                  <a:gd name="connsiteY203" fmla="*/ 304053 h 483750"/>
                  <a:gd name="connsiteX204" fmla="*/ 300798 w 478912"/>
                  <a:gd name="connsiteY204" fmla="*/ 307309 h 483750"/>
                  <a:gd name="connsiteX205" fmla="*/ 288428 w 478912"/>
                  <a:gd name="connsiteY205" fmla="*/ 287776 h 483750"/>
                  <a:gd name="connsiteX206" fmla="*/ 287776 w 478912"/>
                  <a:gd name="connsiteY206" fmla="*/ 286474 h 483750"/>
                  <a:gd name="connsiteX207" fmla="*/ 262384 w 478912"/>
                  <a:gd name="connsiteY207" fmla="*/ 251316 h 483750"/>
                  <a:gd name="connsiteX208" fmla="*/ 272802 w 478912"/>
                  <a:gd name="connsiteY208" fmla="*/ 250014 h 483750"/>
                  <a:gd name="connsiteX209" fmla="*/ 357442 w 478912"/>
                  <a:gd name="connsiteY209" fmla="*/ 164072 h 483750"/>
                  <a:gd name="connsiteX210" fmla="*/ 351582 w 478912"/>
                  <a:gd name="connsiteY210" fmla="*/ 180349 h 483750"/>
                  <a:gd name="connsiteX211" fmla="*/ 345071 w 478912"/>
                  <a:gd name="connsiteY211" fmla="*/ 195974 h 483750"/>
                  <a:gd name="connsiteX212" fmla="*/ 337258 w 478912"/>
                  <a:gd name="connsiteY212" fmla="*/ 210949 h 483750"/>
                  <a:gd name="connsiteX213" fmla="*/ 330748 w 478912"/>
                  <a:gd name="connsiteY213" fmla="*/ 222018 h 483750"/>
                  <a:gd name="connsiteX214" fmla="*/ 335305 w 478912"/>
                  <a:gd name="connsiteY214" fmla="*/ 197928 h 483750"/>
                  <a:gd name="connsiteX215" fmla="*/ 343118 w 478912"/>
                  <a:gd name="connsiteY215" fmla="*/ 172536 h 483750"/>
                  <a:gd name="connsiteX216" fmla="*/ 353535 w 478912"/>
                  <a:gd name="connsiteY216" fmla="*/ 147144 h 483750"/>
                  <a:gd name="connsiteX217" fmla="*/ 364604 w 478912"/>
                  <a:gd name="connsiteY217" fmla="*/ 125658 h 483750"/>
                  <a:gd name="connsiteX218" fmla="*/ 371114 w 478912"/>
                  <a:gd name="connsiteY218" fmla="*/ 150399 h 483750"/>
                  <a:gd name="connsiteX219" fmla="*/ 366557 w 478912"/>
                  <a:gd name="connsiteY219" fmla="*/ 181000 h 483750"/>
                  <a:gd name="connsiteX220" fmla="*/ 350931 w 478912"/>
                  <a:gd name="connsiteY220" fmla="*/ 207043 h 483750"/>
                  <a:gd name="connsiteX221" fmla="*/ 336607 w 478912"/>
                  <a:gd name="connsiteY221" fmla="*/ 218762 h 483750"/>
                  <a:gd name="connsiteX222" fmla="*/ 350931 w 478912"/>
                  <a:gd name="connsiteY222" fmla="*/ 198579 h 483750"/>
                  <a:gd name="connsiteX223" fmla="*/ 356791 w 478912"/>
                  <a:gd name="connsiteY223" fmla="*/ 181651 h 483750"/>
                  <a:gd name="connsiteX224" fmla="*/ 357442 w 478912"/>
                  <a:gd name="connsiteY224" fmla="*/ 164072 h 483750"/>
                  <a:gd name="connsiteX225" fmla="*/ 356791 w 478912"/>
                  <a:gd name="connsiteY225" fmla="*/ 270197 h 483750"/>
                  <a:gd name="connsiteX226" fmla="*/ 346373 w 478912"/>
                  <a:gd name="connsiteY226" fmla="*/ 257176 h 483750"/>
                  <a:gd name="connsiteX227" fmla="*/ 336607 w 478912"/>
                  <a:gd name="connsiteY227" fmla="*/ 243503 h 483750"/>
                  <a:gd name="connsiteX228" fmla="*/ 334003 w 478912"/>
                  <a:gd name="connsiteY228" fmla="*/ 238946 h 483750"/>
                  <a:gd name="connsiteX229" fmla="*/ 332050 w 478912"/>
                  <a:gd name="connsiteY229" fmla="*/ 235690 h 483750"/>
                  <a:gd name="connsiteX230" fmla="*/ 334003 w 478912"/>
                  <a:gd name="connsiteY230" fmla="*/ 237643 h 483750"/>
                  <a:gd name="connsiteX231" fmla="*/ 347676 w 478912"/>
                  <a:gd name="connsiteY231" fmla="*/ 251316 h 483750"/>
                  <a:gd name="connsiteX232" fmla="*/ 365255 w 478912"/>
                  <a:gd name="connsiteY232" fmla="*/ 271499 h 483750"/>
                  <a:gd name="connsiteX233" fmla="*/ 380881 w 478912"/>
                  <a:gd name="connsiteY233" fmla="*/ 292985 h 483750"/>
                  <a:gd name="connsiteX234" fmla="*/ 381532 w 478912"/>
                  <a:gd name="connsiteY234" fmla="*/ 293636 h 483750"/>
                  <a:gd name="connsiteX235" fmla="*/ 382834 w 478912"/>
                  <a:gd name="connsiteY235" fmla="*/ 296240 h 483750"/>
                  <a:gd name="connsiteX236" fmla="*/ 358093 w 478912"/>
                  <a:gd name="connsiteY236" fmla="*/ 299496 h 483750"/>
                  <a:gd name="connsiteX237" fmla="*/ 345722 w 478912"/>
                  <a:gd name="connsiteY237" fmla="*/ 287125 h 483750"/>
                  <a:gd name="connsiteX238" fmla="*/ 332701 w 478912"/>
                  <a:gd name="connsiteY238" fmla="*/ 262384 h 483750"/>
                  <a:gd name="connsiteX239" fmla="*/ 332050 w 478912"/>
                  <a:gd name="connsiteY239" fmla="*/ 259780 h 483750"/>
                  <a:gd name="connsiteX240" fmla="*/ 329445 w 478912"/>
                  <a:gd name="connsiteY240" fmla="*/ 238946 h 483750"/>
                  <a:gd name="connsiteX241" fmla="*/ 333352 w 478912"/>
                  <a:gd name="connsiteY241" fmla="*/ 249363 h 483750"/>
                  <a:gd name="connsiteX242" fmla="*/ 340514 w 478912"/>
                  <a:gd name="connsiteY242" fmla="*/ 261733 h 483750"/>
                  <a:gd name="connsiteX243" fmla="*/ 352884 w 478912"/>
                  <a:gd name="connsiteY243" fmla="*/ 274755 h 483750"/>
                  <a:gd name="connsiteX244" fmla="*/ 368510 w 478912"/>
                  <a:gd name="connsiteY244" fmla="*/ 283219 h 483750"/>
                  <a:gd name="connsiteX245" fmla="*/ 356791 w 478912"/>
                  <a:gd name="connsiteY245" fmla="*/ 270197 h 483750"/>
                  <a:gd name="connsiteX246" fmla="*/ 349629 w 478912"/>
                  <a:gd name="connsiteY246" fmla="*/ 300147 h 483750"/>
                  <a:gd name="connsiteX247" fmla="*/ 330748 w 478912"/>
                  <a:gd name="connsiteY247" fmla="*/ 302751 h 483750"/>
                  <a:gd name="connsiteX248" fmla="*/ 332050 w 478912"/>
                  <a:gd name="connsiteY248" fmla="*/ 278010 h 483750"/>
                  <a:gd name="connsiteX249" fmla="*/ 340514 w 478912"/>
                  <a:gd name="connsiteY249" fmla="*/ 291032 h 483750"/>
                  <a:gd name="connsiteX250" fmla="*/ 349629 w 478912"/>
                  <a:gd name="connsiteY250" fmla="*/ 300147 h 483750"/>
                  <a:gd name="connsiteX251" fmla="*/ 360046 w 478912"/>
                  <a:gd name="connsiteY251" fmla="*/ 345071 h 483750"/>
                  <a:gd name="connsiteX252" fmla="*/ 412132 w 478912"/>
                  <a:gd name="connsiteY252" fmla="*/ 339212 h 483750"/>
                  <a:gd name="connsiteX253" fmla="*/ 404970 w 478912"/>
                  <a:gd name="connsiteY253" fmla="*/ 380230 h 483750"/>
                  <a:gd name="connsiteX254" fmla="*/ 354186 w 478912"/>
                  <a:gd name="connsiteY254" fmla="*/ 383485 h 483750"/>
                  <a:gd name="connsiteX255" fmla="*/ 360046 w 478912"/>
                  <a:gd name="connsiteY255" fmla="*/ 345071 h 483750"/>
                  <a:gd name="connsiteX256" fmla="*/ 361348 w 478912"/>
                  <a:gd name="connsiteY256" fmla="*/ 337909 h 483750"/>
                  <a:gd name="connsiteX257" fmla="*/ 365906 w 478912"/>
                  <a:gd name="connsiteY257" fmla="*/ 311866 h 483750"/>
                  <a:gd name="connsiteX258" fmla="*/ 366557 w 478912"/>
                  <a:gd name="connsiteY258" fmla="*/ 307960 h 483750"/>
                  <a:gd name="connsiteX259" fmla="*/ 367208 w 478912"/>
                  <a:gd name="connsiteY259" fmla="*/ 304704 h 483750"/>
                  <a:gd name="connsiteX260" fmla="*/ 367859 w 478912"/>
                  <a:gd name="connsiteY260" fmla="*/ 304704 h 483750"/>
                  <a:gd name="connsiteX261" fmla="*/ 388042 w 478912"/>
                  <a:gd name="connsiteY261" fmla="*/ 302100 h 483750"/>
                  <a:gd name="connsiteX262" fmla="*/ 391949 w 478912"/>
                  <a:gd name="connsiteY262" fmla="*/ 301449 h 483750"/>
                  <a:gd name="connsiteX263" fmla="*/ 395855 w 478912"/>
                  <a:gd name="connsiteY263" fmla="*/ 300798 h 483750"/>
                  <a:gd name="connsiteX264" fmla="*/ 420596 w 478912"/>
                  <a:gd name="connsiteY264" fmla="*/ 297543 h 483750"/>
                  <a:gd name="connsiteX265" fmla="*/ 414086 w 478912"/>
                  <a:gd name="connsiteY265" fmla="*/ 332050 h 483750"/>
                  <a:gd name="connsiteX266" fmla="*/ 361348 w 478912"/>
                  <a:gd name="connsiteY266" fmla="*/ 337909 h 483750"/>
                  <a:gd name="connsiteX267" fmla="*/ 212251 w 478912"/>
                  <a:gd name="connsiteY267" fmla="*/ 106126 h 483750"/>
                  <a:gd name="connsiteX268" fmla="*/ 212251 w 478912"/>
                  <a:gd name="connsiteY268" fmla="*/ 105475 h 483750"/>
                  <a:gd name="connsiteX269" fmla="*/ 212251 w 478912"/>
                  <a:gd name="connsiteY269" fmla="*/ 105475 h 483750"/>
                  <a:gd name="connsiteX270" fmla="*/ 212251 w 478912"/>
                  <a:gd name="connsiteY270" fmla="*/ 104824 h 483750"/>
                  <a:gd name="connsiteX271" fmla="*/ 214856 w 478912"/>
                  <a:gd name="connsiteY271" fmla="*/ 97011 h 483750"/>
                  <a:gd name="connsiteX272" fmla="*/ 216158 w 478912"/>
                  <a:gd name="connsiteY272" fmla="*/ 93104 h 483750"/>
                  <a:gd name="connsiteX273" fmla="*/ 232435 w 478912"/>
                  <a:gd name="connsiteY273" fmla="*/ 52086 h 483750"/>
                  <a:gd name="connsiteX274" fmla="*/ 233086 w 478912"/>
                  <a:gd name="connsiteY274" fmla="*/ 50784 h 483750"/>
                  <a:gd name="connsiteX275" fmla="*/ 253269 w 478912"/>
                  <a:gd name="connsiteY275" fmla="*/ 12370 h 483750"/>
                  <a:gd name="connsiteX276" fmla="*/ 266291 w 478912"/>
                  <a:gd name="connsiteY276" fmla="*/ 57946 h 483750"/>
                  <a:gd name="connsiteX277" fmla="*/ 263035 w 478912"/>
                  <a:gd name="connsiteY277" fmla="*/ 93104 h 483750"/>
                  <a:gd name="connsiteX278" fmla="*/ 260431 w 478912"/>
                  <a:gd name="connsiteY278" fmla="*/ 101568 h 483750"/>
                  <a:gd name="connsiteX279" fmla="*/ 258478 w 478912"/>
                  <a:gd name="connsiteY279" fmla="*/ 108730 h 483750"/>
                  <a:gd name="connsiteX280" fmla="*/ 232435 w 478912"/>
                  <a:gd name="connsiteY280" fmla="*/ 153003 h 483750"/>
                  <a:gd name="connsiteX281" fmla="*/ 198579 w 478912"/>
                  <a:gd name="connsiteY281" fmla="*/ 178395 h 483750"/>
                  <a:gd name="connsiteX282" fmla="*/ 213554 w 478912"/>
                  <a:gd name="connsiteY282" fmla="*/ 162118 h 483750"/>
                  <a:gd name="connsiteX283" fmla="*/ 228528 w 478912"/>
                  <a:gd name="connsiteY283" fmla="*/ 137377 h 483750"/>
                  <a:gd name="connsiteX284" fmla="*/ 238295 w 478912"/>
                  <a:gd name="connsiteY284" fmla="*/ 110032 h 483750"/>
                  <a:gd name="connsiteX285" fmla="*/ 239597 w 478912"/>
                  <a:gd name="connsiteY285" fmla="*/ 104172 h 483750"/>
                  <a:gd name="connsiteX286" fmla="*/ 240899 w 478912"/>
                  <a:gd name="connsiteY286" fmla="*/ 95708 h 483750"/>
                  <a:gd name="connsiteX287" fmla="*/ 240899 w 478912"/>
                  <a:gd name="connsiteY287" fmla="*/ 81385 h 483750"/>
                  <a:gd name="connsiteX288" fmla="*/ 236992 w 478912"/>
                  <a:gd name="connsiteY288" fmla="*/ 96360 h 483750"/>
                  <a:gd name="connsiteX289" fmla="*/ 234388 w 478912"/>
                  <a:gd name="connsiteY289" fmla="*/ 104824 h 483750"/>
                  <a:gd name="connsiteX290" fmla="*/ 233086 w 478912"/>
                  <a:gd name="connsiteY290" fmla="*/ 108730 h 483750"/>
                  <a:gd name="connsiteX291" fmla="*/ 222669 w 478912"/>
                  <a:gd name="connsiteY291" fmla="*/ 134773 h 483750"/>
                  <a:gd name="connsiteX292" fmla="*/ 208996 w 478912"/>
                  <a:gd name="connsiteY292" fmla="*/ 159514 h 483750"/>
                  <a:gd name="connsiteX293" fmla="*/ 195323 w 478912"/>
                  <a:gd name="connsiteY293" fmla="*/ 180349 h 483750"/>
                  <a:gd name="connsiteX294" fmla="*/ 194021 w 478912"/>
                  <a:gd name="connsiteY294" fmla="*/ 181000 h 483750"/>
                  <a:gd name="connsiteX295" fmla="*/ 202485 w 478912"/>
                  <a:gd name="connsiteY295" fmla="*/ 136726 h 483750"/>
                  <a:gd name="connsiteX296" fmla="*/ 212251 w 478912"/>
                  <a:gd name="connsiteY296" fmla="*/ 106126 h 483750"/>
                  <a:gd name="connsiteX297" fmla="*/ 142586 w 478912"/>
                  <a:gd name="connsiteY297" fmla="*/ 200532 h 483750"/>
                  <a:gd name="connsiteX298" fmla="*/ 99615 w 478912"/>
                  <a:gd name="connsiteY298" fmla="*/ 212251 h 483750"/>
                  <a:gd name="connsiteX299" fmla="*/ 82036 w 478912"/>
                  <a:gd name="connsiteY299" fmla="*/ 215507 h 483750"/>
                  <a:gd name="connsiteX300" fmla="*/ 81385 w 478912"/>
                  <a:gd name="connsiteY300" fmla="*/ 215507 h 483750"/>
                  <a:gd name="connsiteX301" fmla="*/ 74223 w 478912"/>
                  <a:gd name="connsiteY301" fmla="*/ 216809 h 483750"/>
                  <a:gd name="connsiteX302" fmla="*/ 73572 w 478912"/>
                  <a:gd name="connsiteY302" fmla="*/ 216809 h 483750"/>
                  <a:gd name="connsiteX303" fmla="*/ 55342 w 478912"/>
                  <a:gd name="connsiteY303" fmla="*/ 219413 h 483750"/>
                  <a:gd name="connsiteX304" fmla="*/ 54039 w 478912"/>
                  <a:gd name="connsiteY304" fmla="*/ 219413 h 483750"/>
                  <a:gd name="connsiteX305" fmla="*/ 10417 w 478912"/>
                  <a:gd name="connsiteY305" fmla="*/ 222669 h 483750"/>
                  <a:gd name="connsiteX306" fmla="*/ 10417 w 478912"/>
                  <a:gd name="connsiteY306" fmla="*/ 222669 h 483750"/>
                  <a:gd name="connsiteX307" fmla="*/ 42320 w 478912"/>
                  <a:gd name="connsiteY307" fmla="*/ 187510 h 483750"/>
                  <a:gd name="connsiteX308" fmla="*/ 73572 w 478912"/>
                  <a:gd name="connsiteY308" fmla="*/ 171885 h 483750"/>
                  <a:gd name="connsiteX309" fmla="*/ 74223 w 478912"/>
                  <a:gd name="connsiteY309" fmla="*/ 171885 h 483750"/>
                  <a:gd name="connsiteX310" fmla="*/ 81385 w 478912"/>
                  <a:gd name="connsiteY310" fmla="*/ 169931 h 483750"/>
                  <a:gd name="connsiteX311" fmla="*/ 82036 w 478912"/>
                  <a:gd name="connsiteY311" fmla="*/ 169931 h 483750"/>
                  <a:gd name="connsiteX312" fmla="*/ 89849 w 478912"/>
                  <a:gd name="connsiteY312" fmla="*/ 167978 h 483750"/>
                  <a:gd name="connsiteX313" fmla="*/ 141284 w 478912"/>
                  <a:gd name="connsiteY313" fmla="*/ 166676 h 483750"/>
                  <a:gd name="connsiteX314" fmla="*/ 181000 w 478912"/>
                  <a:gd name="connsiteY314" fmla="*/ 181651 h 483750"/>
                  <a:gd name="connsiteX315" fmla="*/ 163421 w 478912"/>
                  <a:gd name="connsiteY315" fmla="*/ 177744 h 483750"/>
                  <a:gd name="connsiteX316" fmla="*/ 134122 w 478912"/>
                  <a:gd name="connsiteY316" fmla="*/ 177093 h 483750"/>
                  <a:gd name="connsiteX317" fmla="*/ 105475 w 478912"/>
                  <a:gd name="connsiteY317" fmla="*/ 182953 h 483750"/>
                  <a:gd name="connsiteX318" fmla="*/ 82687 w 478912"/>
                  <a:gd name="connsiteY318" fmla="*/ 193370 h 483750"/>
                  <a:gd name="connsiteX319" fmla="*/ 82036 w 478912"/>
                  <a:gd name="connsiteY319" fmla="*/ 194021 h 483750"/>
                  <a:gd name="connsiteX320" fmla="*/ 79432 w 478912"/>
                  <a:gd name="connsiteY320" fmla="*/ 195323 h 483750"/>
                  <a:gd name="connsiteX321" fmla="*/ 82036 w 478912"/>
                  <a:gd name="connsiteY321" fmla="*/ 194672 h 483750"/>
                  <a:gd name="connsiteX322" fmla="*/ 82687 w 478912"/>
                  <a:gd name="connsiteY322" fmla="*/ 194672 h 483750"/>
                  <a:gd name="connsiteX323" fmla="*/ 107428 w 478912"/>
                  <a:gd name="connsiteY323" fmla="*/ 188162 h 483750"/>
                  <a:gd name="connsiteX324" fmla="*/ 135424 w 478912"/>
                  <a:gd name="connsiteY324" fmla="*/ 184255 h 483750"/>
                  <a:gd name="connsiteX325" fmla="*/ 163421 w 478912"/>
                  <a:gd name="connsiteY325" fmla="*/ 183604 h 483750"/>
                  <a:gd name="connsiteX326" fmla="*/ 185557 w 478912"/>
                  <a:gd name="connsiteY326" fmla="*/ 184906 h 483750"/>
                  <a:gd name="connsiteX327" fmla="*/ 142586 w 478912"/>
                  <a:gd name="connsiteY327" fmla="*/ 200532 h 483750"/>
                  <a:gd name="connsiteX328" fmla="*/ 167978 w 478912"/>
                  <a:gd name="connsiteY328" fmla="*/ 344420 h 483750"/>
                  <a:gd name="connsiteX329" fmla="*/ 186208 w 478912"/>
                  <a:gd name="connsiteY329" fmla="*/ 347676 h 483750"/>
                  <a:gd name="connsiteX330" fmla="*/ 188813 w 478912"/>
                  <a:gd name="connsiteY330" fmla="*/ 348327 h 483750"/>
                  <a:gd name="connsiteX331" fmla="*/ 188813 w 478912"/>
                  <a:gd name="connsiteY331" fmla="*/ 350931 h 483750"/>
                  <a:gd name="connsiteX332" fmla="*/ 181000 w 478912"/>
                  <a:gd name="connsiteY332" fmla="*/ 348978 h 483750"/>
                  <a:gd name="connsiteX333" fmla="*/ 169931 w 478912"/>
                  <a:gd name="connsiteY333" fmla="*/ 346373 h 483750"/>
                  <a:gd name="connsiteX334" fmla="*/ 158863 w 478912"/>
                  <a:gd name="connsiteY334" fmla="*/ 343118 h 483750"/>
                  <a:gd name="connsiteX335" fmla="*/ 167978 w 478912"/>
                  <a:gd name="connsiteY335" fmla="*/ 344420 h 483750"/>
                  <a:gd name="connsiteX336" fmla="*/ 182302 w 478912"/>
                  <a:gd name="connsiteY336" fmla="*/ 362650 h 483750"/>
                  <a:gd name="connsiteX337" fmla="*/ 163421 w 478912"/>
                  <a:gd name="connsiteY337" fmla="*/ 354186 h 483750"/>
                  <a:gd name="connsiteX338" fmla="*/ 156910 w 478912"/>
                  <a:gd name="connsiteY338" fmla="*/ 348978 h 483750"/>
                  <a:gd name="connsiteX339" fmla="*/ 167978 w 478912"/>
                  <a:gd name="connsiteY339" fmla="*/ 353535 h 483750"/>
                  <a:gd name="connsiteX340" fmla="*/ 180349 w 478912"/>
                  <a:gd name="connsiteY340" fmla="*/ 354837 h 483750"/>
                  <a:gd name="connsiteX341" fmla="*/ 188813 w 478912"/>
                  <a:gd name="connsiteY341" fmla="*/ 353535 h 483750"/>
                  <a:gd name="connsiteX342" fmla="*/ 188813 w 478912"/>
                  <a:gd name="connsiteY342" fmla="*/ 363301 h 483750"/>
                  <a:gd name="connsiteX343" fmla="*/ 182302 w 478912"/>
                  <a:gd name="connsiteY343" fmla="*/ 362650 h 483750"/>
                  <a:gd name="connsiteX344" fmla="*/ 188162 w 478912"/>
                  <a:gd name="connsiteY344" fmla="*/ 178395 h 483750"/>
                  <a:gd name="connsiteX345" fmla="*/ 142586 w 478912"/>
                  <a:gd name="connsiteY345" fmla="*/ 159514 h 483750"/>
                  <a:gd name="connsiteX346" fmla="*/ 88547 w 478912"/>
                  <a:gd name="connsiteY346" fmla="*/ 160816 h 483750"/>
                  <a:gd name="connsiteX347" fmla="*/ 82687 w 478912"/>
                  <a:gd name="connsiteY347" fmla="*/ 162769 h 483750"/>
                  <a:gd name="connsiteX348" fmla="*/ 82687 w 478912"/>
                  <a:gd name="connsiteY348" fmla="*/ 151701 h 483750"/>
                  <a:gd name="connsiteX349" fmla="*/ 123054 w 478912"/>
                  <a:gd name="connsiteY349" fmla="*/ 111334 h 483750"/>
                  <a:gd name="connsiteX350" fmla="*/ 205090 w 478912"/>
                  <a:gd name="connsiteY350" fmla="*/ 106126 h 483750"/>
                  <a:gd name="connsiteX351" fmla="*/ 196626 w 478912"/>
                  <a:gd name="connsiteY351" fmla="*/ 133471 h 483750"/>
                  <a:gd name="connsiteX352" fmla="*/ 188162 w 478912"/>
                  <a:gd name="connsiteY352" fmla="*/ 178395 h 483750"/>
                  <a:gd name="connsiteX353" fmla="*/ 203787 w 478912"/>
                  <a:gd name="connsiteY353" fmla="*/ 352884 h 483750"/>
                  <a:gd name="connsiteX354" fmla="*/ 217460 w 478912"/>
                  <a:gd name="connsiteY354" fmla="*/ 358093 h 483750"/>
                  <a:gd name="connsiteX355" fmla="*/ 203136 w 478912"/>
                  <a:gd name="connsiteY355" fmla="*/ 363301 h 483750"/>
                  <a:gd name="connsiteX356" fmla="*/ 194672 w 478912"/>
                  <a:gd name="connsiteY356" fmla="*/ 363953 h 483750"/>
                  <a:gd name="connsiteX357" fmla="*/ 193370 w 478912"/>
                  <a:gd name="connsiteY357" fmla="*/ 363953 h 483750"/>
                  <a:gd name="connsiteX358" fmla="*/ 194021 w 478912"/>
                  <a:gd name="connsiteY358" fmla="*/ 350280 h 483750"/>
                  <a:gd name="connsiteX359" fmla="*/ 203787 w 478912"/>
                  <a:gd name="connsiteY359" fmla="*/ 352884 h 483750"/>
                  <a:gd name="connsiteX360" fmla="*/ 220064 w 478912"/>
                  <a:gd name="connsiteY360" fmla="*/ 283219 h 483750"/>
                  <a:gd name="connsiteX361" fmla="*/ 196626 w 478912"/>
                  <a:gd name="connsiteY361" fmla="*/ 238295 h 483750"/>
                  <a:gd name="connsiteX362" fmla="*/ 196626 w 478912"/>
                  <a:gd name="connsiteY362" fmla="*/ 237643 h 483750"/>
                  <a:gd name="connsiteX363" fmla="*/ 193370 w 478912"/>
                  <a:gd name="connsiteY363" fmla="*/ 194021 h 483750"/>
                  <a:gd name="connsiteX364" fmla="*/ 197928 w 478912"/>
                  <a:gd name="connsiteY364" fmla="*/ 207694 h 483750"/>
                  <a:gd name="connsiteX365" fmla="*/ 200532 w 478912"/>
                  <a:gd name="connsiteY365" fmla="*/ 213554 h 483750"/>
                  <a:gd name="connsiteX366" fmla="*/ 215507 w 478912"/>
                  <a:gd name="connsiteY366" fmla="*/ 238946 h 483750"/>
                  <a:gd name="connsiteX367" fmla="*/ 218111 w 478912"/>
                  <a:gd name="connsiteY367" fmla="*/ 241550 h 483750"/>
                  <a:gd name="connsiteX368" fmla="*/ 220064 w 478912"/>
                  <a:gd name="connsiteY368" fmla="*/ 244154 h 483750"/>
                  <a:gd name="connsiteX369" fmla="*/ 222669 w 478912"/>
                  <a:gd name="connsiteY369" fmla="*/ 246759 h 483750"/>
                  <a:gd name="connsiteX370" fmla="*/ 224622 w 478912"/>
                  <a:gd name="connsiteY370" fmla="*/ 248712 h 483750"/>
                  <a:gd name="connsiteX371" fmla="*/ 227877 w 478912"/>
                  <a:gd name="connsiteY371" fmla="*/ 251967 h 483750"/>
                  <a:gd name="connsiteX372" fmla="*/ 231133 w 478912"/>
                  <a:gd name="connsiteY372" fmla="*/ 255223 h 483750"/>
                  <a:gd name="connsiteX373" fmla="*/ 235690 w 478912"/>
                  <a:gd name="connsiteY373" fmla="*/ 259129 h 483750"/>
                  <a:gd name="connsiteX374" fmla="*/ 259780 w 478912"/>
                  <a:gd name="connsiteY374" fmla="*/ 274755 h 483750"/>
                  <a:gd name="connsiteX375" fmla="*/ 238946 w 478912"/>
                  <a:gd name="connsiteY375" fmla="*/ 255223 h 483750"/>
                  <a:gd name="connsiteX376" fmla="*/ 238295 w 478912"/>
                  <a:gd name="connsiteY376" fmla="*/ 254571 h 483750"/>
                  <a:gd name="connsiteX377" fmla="*/ 235690 w 478912"/>
                  <a:gd name="connsiteY377" fmla="*/ 251316 h 483750"/>
                  <a:gd name="connsiteX378" fmla="*/ 233086 w 478912"/>
                  <a:gd name="connsiteY378" fmla="*/ 248061 h 483750"/>
                  <a:gd name="connsiteX379" fmla="*/ 227226 w 478912"/>
                  <a:gd name="connsiteY379" fmla="*/ 240899 h 483750"/>
                  <a:gd name="connsiteX380" fmla="*/ 225273 w 478912"/>
                  <a:gd name="connsiteY380" fmla="*/ 238295 h 483750"/>
                  <a:gd name="connsiteX381" fmla="*/ 223320 w 478912"/>
                  <a:gd name="connsiteY381" fmla="*/ 235690 h 483750"/>
                  <a:gd name="connsiteX382" fmla="*/ 222018 w 478912"/>
                  <a:gd name="connsiteY382" fmla="*/ 234388 h 483750"/>
                  <a:gd name="connsiteX383" fmla="*/ 206392 w 478912"/>
                  <a:gd name="connsiteY383" fmla="*/ 210949 h 483750"/>
                  <a:gd name="connsiteX384" fmla="*/ 199230 w 478912"/>
                  <a:gd name="connsiteY384" fmla="*/ 198579 h 483750"/>
                  <a:gd name="connsiteX385" fmla="*/ 195323 w 478912"/>
                  <a:gd name="connsiteY385" fmla="*/ 190766 h 483750"/>
                  <a:gd name="connsiteX386" fmla="*/ 199230 w 478912"/>
                  <a:gd name="connsiteY386" fmla="*/ 194021 h 483750"/>
                  <a:gd name="connsiteX387" fmla="*/ 227877 w 478912"/>
                  <a:gd name="connsiteY387" fmla="*/ 220715 h 483750"/>
                  <a:gd name="connsiteX388" fmla="*/ 233086 w 478912"/>
                  <a:gd name="connsiteY388" fmla="*/ 225924 h 483750"/>
                  <a:gd name="connsiteX389" fmla="*/ 235690 w 478912"/>
                  <a:gd name="connsiteY389" fmla="*/ 228528 h 483750"/>
                  <a:gd name="connsiteX390" fmla="*/ 238295 w 478912"/>
                  <a:gd name="connsiteY390" fmla="*/ 231133 h 483750"/>
                  <a:gd name="connsiteX391" fmla="*/ 251316 w 478912"/>
                  <a:gd name="connsiteY391" fmla="*/ 246107 h 483750"/>
                  <a:gd name="connsiteX392" fmla="*/ 253920 w 478912"/>
                  <a:gd name="connsiteY392" fmla="*/ 249363 h 483750"/>
                  <a:gd name="connsiteX393" fmla="*/ 256525 w 478912"/>
                  <a:gd name="connsiteY393" fmla="*/ 252618 h 483750"/>
                  <a:gd name="connsiteX394" fmla="*/ 257827 w 478912"/>
                  <a:gd name="connsiteY394" fmla="*/ 254571 h 483750"/>
                  <a:gd name="connsiteX395" fmla="*/ 283870 w 478912"/>
                  <a:gd name="connsiteY395" fmla="*/ 290381 h 483750"/>
                  <a:gd name="connsiteX396" fmla="*/ 284521 w 478912"/>
                  <a:gd name="connsiteY396" fmla="*/ 291683 h 483750"/>
                  <a:gd name="connsiteX397" fmla="*/ 294938 w 478912"/>
                  <a:gd name="connsiteY397" fmla="*/ 307960 h 483750"/>
                  <a:gd name="connsiteX398" fmla="*/ 296892 w 478912"/>
                  <a:gd name="connsiteY398" fmla="*/ 311215 h 483750"/>
                  <a:gd name="connsiteX399" fmla="*/ 298845 w 478912"/>
                  <a:gd name="connsiteY399" fmla="*/ 314471 h 483750"/>
                  <a:gd name="connsiteX400" fmla="*/ 301449 w 478912"/>
                  <a:gd name="connsiteY400" fmla="*/ 319028 h 483750"/>
                  <a:gd name="connsiteX401" fmla="*/ 304053 w 478912"/>
                  <a:gd name="connsiteY401" fmla="*/ 324237 h 483750"/>
                  <a:gd name="connsiteX402" fmla="*/ 306658 w 478912"/>
                  <a:gd name="connsiteY402" fmla="*/ 329445 h 483750"/>
                  <a:gd name="connsiteX403" fmla="*/ 303402 w 478912"/>
                  <a:gd name="connsiteY403" fmla="*/ 329445 h 483750"/>
                  <a:gd name="connsiteX404" fmla="*/ 300147 w 478912"/>
                  <a:gd name="connsiteY404" fmla="*/ 329445 h 483750"/>
                  <a:gd name="connsiteX405" fmla="*/ 266942 w 478912"/>
                  <a:gd name="connsiteY405" fmla="*/ 319679 h 483750"/>
                  <a:gd name="connsiteX406" fmla="*/ 261082 w 478912"/>
                  <a:gd name="connsiteY406" fmla="*/ 317075 h 483750"/>
                  <a:gd name="connsiteX407" fmla="*/ 261082 w 478912"/>
                  <a:gd name="connsiteY407" fmla="*/ 317075 h 483750"/>
                  <a:gd name="connsiteX408" fmla="*/ 257176 w 478912"/>
                  <a:gd name="connsiteY408" fmla="*/ 314471 h 483750"/>
                  <a:gd name="connsiteX409" fmla="*/ 220064 w 478912"/>
                  <a:gd name="connsiteY409" fmla="*/ 283219 h 483750"/>
                  <a:gd name="connsiteX410" fmla="*/ 246107 w 478912"/>
                  <a:gd name="connsiteY410" fmla="*/ 334003 h 483750"/>
                  <a:gd name="connsiteX411" fmla="*/ 254571 w 478912"/>
                  <a:gd name="connsiteY411" fmla="*/ 321632 h 483750"/>
                  <a:gd name="connsiteX412" fmla="*/ 255874 w 478912"/>
                  <a:gd name="connsiteY412" fmla="*/ 322284 h 483750"/>
                  <a:gd name="connsiteX413" fmla="*/ 296240 w 478912"/>
                  <a:gd name="connsiteY413" fmla="*/ 335305 h 483750"/>
                  <a:gd name="connsiteX414" fmla="*/ 294938 w 478912"/>
                  <a:gd name="connsiteY414" fmla="*/ 345071 h 483750"/>
                  <a:gd name="connsiteX415" fmla="*/ 243503 w 478912"/>
                  <a:gd name="connsiteY415" fmla="*/ 350280 h 483750"/>
                  <a:gd name="connsiteX416" fmla="*/ 246107 w 478912"/>
                  <a:gd name="connsiteY416" fmla="*/ 334003 h 483750"/>
                  <a:gd name="connsiteX417" fmla="*/ 281266 w 478912"/>
                  <a:gd name="connsiteY417" fmla="*/ 428409 h 483750"/>
                  <a:gd name="connsiteX418" fmla="*/ 251316 w 478912"/>
                  <a:gd name="connsiteY418" fmla="*/ 429060 h 483750"/>
                  <a:gd name="connsiteX419" fmla="*/ 250665 w 478912"/>
                  <a:gd name="connsiteY419" fmla="*/ 429060 h 483750"/>
                  <a:gd name="connsiteX420" fmla="*/ 238295 w 478912"/>
                  <a:gd name="connsiteY420" fmla="*/ 423201 h 483750"/>
                  <a:gd name="connsiteX421" fmla="*/ 234388 w 478912"/>
                  <a:gd name="connsiteY421" fmla="*/ 408877 h 483750"/>
                  <a:gd name="connsiteX422" fmla="*/ 235690 w 478912"/>
                  <a:gd name="connsiteY422" fmla="*/ 397809 h 483750"/>
                  <a:gd name="connsiteX423" fmla="*/ 287125 w 478912"/>
                  <a:gd name="connsiteY423" fmla="*/ 394553 h 483750"/>
                  <a:gd name="connsiteX424" fmla="*/ 281266 w 478912"/>
                  <a:gd name="connsiteY424" fmla="*/ 428409 h 483750"/>
                  <a:gd name="connsiteX425" fmla="*/ 236992 w 478912"/>
                  <a:gd name="connsiteY425" fmla="*/ 390647 h 483750"/>
                  <a:gd name="connsiteX426" fmla="*/ 242201 w 478912"/>
                  <a:gd name="connsiteY426" fmla="*/ 358093 h 483750"/>
                  <a:gd name="connsiteX427" fmla="*/ 294287 w 478912"/>
                  <a:gd name="connsiteY427" fmla="*/ 352233 h 483750"/>
                  <a:gd name="connsiteX428" fmla="*/ 288428 w 478912"/>
                  <a:gd name="connsiteY428" fmla="*/ 387391 h 483750"/>
                  <a:gd name="connsiteX429" fmla="*/ 236992 w 478912"/>
                  <a:gd name="connsiteY429" fmla="*/ 390647 h 483750"/>
                  <a:gd name="connsiteX430" fmla="*/ 339212 w 478912"/>
                  <a:gd name="connsiteY430" fmla="*/ 427107 h 483750"/>
                  <a:gd name="connsiteX431" fmla="*/ 288428 w 478912"/>
                  <a:gd name="connsiteY431" fmla="*/ 428409 h 483750"/>
                  <a:gd name="connsiteX432" fmla="*/ 294287 w 478912"/>
                  <a:gd name="connsiteY432" fmla="*/ 394553 h 483750"/>
                  <a:gd name="connsiteX433" fmla="*/ 345722 w 478912"/>
                  <a:gd name="connsiteY433" fmla="*/ 391298 h 483750"/>
                  <a:gd name="connsiteX434" fmla="*/ 339212 w 478912"/>
                  <a:gd name="connsiteY434" fmla="*/ 427107 h 483750"/>
                  <a:gd name="connsiteX435" fmla="*/ 396506 w 478912"/>
                  <a:gd name="connsiteY435" fmla="*/ 425154 h 483750"/>
                  <a:gd name="connsiteX436" fmla="*/ 346373 w 478912"/>
                  <a:gd name="connsiteY436" fmla="*/ 426456 h 483750"/>
                  <a:gd name="connsiteX437" fmla="*/ 352233 w 478912"/>
                  <a:gd name="connsiteY437" fmla="*/ 390647 h 483750"/>
                  <a:gd name="connsiteX438" fmla="*/ 403017 w 478912"/>
                  <a:gd name="connsiteY438" fmla="*/ 387391 h 483750"/>
                  <a:gd name="connsiteX439" fmla="*/ 396506 w 478912"/>
                  <a:gd name="connsiteY439" fmla="*/ 425154 h 483750"/>
                  <a:gd name="connsiteX440" fmla="*/ 459661 w 478912"/>
                  <a:gd name="connsiteY440" fmla="*/ 408877 h 483750"/>
                  <a:gd name="connsiteX441" fmla="*/ 454452 w 478912"/>
                  <a:gd name="connsiteY441" fmla="*/ 419294 h 483750"/>
                  <a:gd name="connsiteX442" fmla="*/ 453801 w 478912"/>
                  <a:gd name="connsiteY442" fmla="*/ 419945 h 483750"/>
                  <a:gd name="connsiteX443" fmla="*/ 446639 w 478912"/>
                  <a:gd name="connsiteY443" fmla="*/ 423201 h 483750"/>
                  <a:gd name="connsiteX444" fmla="*/ 445988 w 478912"/>
                  <a:gd name="connsiteY444" fmla="*/ 423201 h 483750"/>
                  <a:gd name="connsiteX445" fmla="*/ 443384 w 478912"/>
                  <a:gd name="connsiteY445" fmla="*/ 423852 h 483750"/>
                  <a:gd name="connsiteX446" fmla="*/ 404319 w 478912"/>
                  <a:gd name="connsiteY446" fmla="*/ 425154 h 483750"/>
                  <a:gd name="connsiteX447" fmla="*/ 411481 w 478912"/>
                  <a:gd name="connsiteY447" fmla="*/ 387391 h 483750"/>
                  <a:gd name="connsiteX448" fmla="*/ 446639 w 478912"/>
                  <a:gd name="connsiteY448" fmla="*/ 385438 h 483750"/>
                  <a:gd name="connsiteX449" fmla="*/ 447291 w 478912"/>
                  <a:gd name="connsiteY449" fmla="*/ 385438 h 483750"/>
                  <a:gd name="connsiteX450" fmla="*/ 454452 w 478912"/>
                  <a:gd name="connsiteY450" fmla="*/ 384787 h 483750"/>
                  <a:gd name="connsiteX451" fmla="*/ 455103 w 478912"/>
                  <a:gd name="connsiteY451" fmla="*/ 384787 h 483750"/>
                  <a:gd name="connsiteX452" fmla="*/ 463567 w 478912"/>
                  <a:gd name="connsiteY452" fmla="*/ 384136 h 483750"/>
                  <a:gd name="connsiteX453" fmla="*/ 459661 w 478912"/>
                  <a:gd name="connsiteY453" fmla="*/ 408877 h 483750"/>
                  <a:gd name="connsiteX454" fmla="*/ 463567 w 478912"/>
                  <a:gd name="connsiteY454" fmla="*/ 376974 h 483750"/>
                  <a:gd name="connsiteX455" fmla="*/ 453801 w 478912"/>
                  <a:gd name="connsiteY455" fmla="*/ 377625 h 483750"/>
                  <a:gd name="connsiteX456" fmla="*/ 453150 w 478912"/>
                  <a:gd name="connsiteY456" fmla="*/ 377625 h 483750"/>
                  <a:gd name="connsiteX457" fmla="*/ 446639 w 478912"/>
                  <a:gd name="connsiteY457" fmla="*/ 378276 h 483750"/>
                  <a:gd name="connsiteX458" fmla="*/ 445988 w 478912"/>
                  <a:gd name="connsiteY458" fmla="*/ 378276 h 483750"/>
                  <a:gd name="connsiteX459" fmla="*/ 411481 w 478912"/>
                  <a:gd name="connsiteY459" fmla="*/ 380230 h 483750"/>
                  <a:gd name="connsiteX460" fmla="*/ 419294 w 478912"/>
                  <a:gd name="connsiteY460" fmla="*/ 338561 h 483750"/>
                  <a:gd name="connsiteX461" fmla="*/ 445988 w 478912"/>
                  <a:gd name="connsiteY461" fmla="*/ 335956 h 483750"/>
                  <a:gd name="connsiteX462" fmla="*/ 446639 w 478912"/>
                  <a:gd name="connsiteY462" fmla="*/ 335956 h 483750"/>
                  <a:gd name="connsiteX463" fmla="*/ 453801 w 478912"/>
                  <a:gd name="connsiteY463" fmla="*/ 335305 h 483750"/>
                  <a:gd name="connsiteX464" fmla="*/ 454452 w 478912"/>
                  <a:gd name="connsiteY464" fmla="*/ 335305 h 483750"/>
                  <a:gd name="connsiteX465" fmla="*/ 470078 w 478912"/>
                  <a:gd name="connsiteY465" fmla="*/ 333352 h 483750"/>
                  <a:gd name="connsiteX466" fmla="*/ 463567 w 478912"/>
                  <a:gd name="connsiteY466" fmla="*/ 376974 h 483750"/>
                  <a:gd name="connsiteX467" fmla="*/ 472683 w 478912"/>
                  <a:gd name="connsiteY467" fmla="*/ 312517 h 483750"/>
                  <a:gd name="connsiteX468" fmla="*/ 470729 w 478912"/>
                  <a:gd name="connsiteY468" fmla="*/ 326190 h 483750"/>
                  <a:gd name="connsiteX469" fmla="*/ 453801 w 478912"/>
                  <a:gd name="connsiteY469" fmla="*/ 328143 h 483750"/>
                  <a:gd name="connsiteX470" fmla="*/ 453150 w 478912"/>
                  <a:gd name="connsiteY470" fmla="*/ 328143 h 483750"/>
                  <a:gd name="connsiteX471" fmla="*/ 445988 w 478912"/>
                  <a:gd name="connsiteY471" fmla="*/ 328794 h 483750"/>
                  <a:gd name="connsiteX472" fmla="*/ 445337 w 478912"/>
                  <a:gd name="connsiteY472" fmla="*/ 328794 h 483750"/>
                  <a:gd name="connsiteX473" fmla="*/ 419945 w 478912"/>
                  <a:gd name="connsiteY473" fmla="*/ 331399 h 483750"/>
                  <a:gd name="connsiteX474" fmla="*/ 426456 w 478912"/>
                  <a:gd name="connsiteY474" fmla="*/ 296240 h 483750"/>
                  <a:gd name="connsiteX475" fmla="*/ 445337 w 478912"/>
                  <a:gd name="connsiteY475" fmla="*/ 293636 h 483750"/>
                  <a:gd name="connsiteX476" fmla="*/ 445988 w 478912"/>
                  <a:gd name="connsiteY476" fmla="*/ 293636 h 483750"/>
                  <a:gd name="connsiteX477" fmla="*/ 452499 w 478912"/>
                  <a:gd name="connsiteY477" fmla="*/ 292985 h 483750"/>
                  <a:gd name="connsiteX478" fmla="*/ 452499 w 478912"/>
                  <a:gd name="connsiteY478" fmla="*/ 292985 h 483750"/>
                  <a:gd name="connsiteX479" fmla="*/ 453150 w 478912"/>
                  <a:gd name="connsiteY479" fmla="*/ 292985 h 483750"/>
                  <a:gd name="connsiteX480" fmla="*/ 454452 w 478912"/>
                  <a:gd name="connsiteY480" fmla="*/ 292985 h 483750"/>
                  <a:gd name="connsiteX481" fmla="*/ 466823 w 478912"/>
                  <a:gd name="connsiteY481" fmla="*/ 298194 h 483750"/>
                  <a:gd name="connsiteX482" fmla="*/ 472683 w 478912"/>
                  <a:gd name="connsiteY482" fmla="*/ 312517 h 48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</a:cxnLst>
                <a:rect l="l" t="t" r="r" b="b"/>
                <a:pathLst>
                  <a:path w="478912" h="483750">
                    <a:moveTo>
                      <a:pt x="472683" y="292985"/>
                    </a:moveTo>
                    <a:cubicBezTo>
                      <a:pt x="467474" y="287776"/>
                      <a:pt x="460963" y="285823"/>
                      <a:pt x="453801" y="285823"/>
                    </a:cubicBezTo>
                    <a:lnTo>
                      <a:pt x="453801" y="136075"/>
                    </a:lnTo>
                    <a:cubicBezTo>
                      <a:pt x="453801" y="116543"/>
                      <a:pt x="447942" y="101568"/>
                      <a:pt x="436873" y="92453"/>
                    </a:cubicBezTo>
                    <a:cubicBezTo>
                      <a:pt x="425154" y="83338"/>
                      <a:pt x="408226" y="79432"/>
                      <a:pt x="385438" y="80734"/>
                    </a:cubicBezTo>
                    <a:lnTo>
                      <a:pt x="270848" y="91802"/>
                    </a:lnTo>
                    <a:cubicBezTo>
                      <a:pt x="273453" y="80083"/>
                      <a:pt x="274104" y="68363"/>
                      <a:pt x="273453" y="57295"/>
                    </a:cubicBezTo>
                    <a:cubicBezTo>
                      <a:pt x="272151" y="35809"/>
                      <a:pt x="266291" y="18881"/>
                      <a:pt x="256525" y="3906"/>
                    </a:cubicBezTo>
                    <a:lnTo>
                      <a:pt x="253920" y="0"/>
                    </a:lnTo>
                    <a:lnTo>
                      <a:pt x="251316" y="4558"/>
                    </a:lnTo>
                    <a:cubicBezTo>
                      <a:pt x="240899" y="20834"/>
                      <a:pt x="233737" y="34507"/>
                      <a:pt x="227226" y="48831"/>
                    </a:cubicBezTo>
                    <a:lnTo>
                      <a:pt x="226575" y="50133"/>
                    </a:lnTo>
                    <a:cubicBezTo>
                      <a:pt x="220064" y="64457"/>
                      <a:pt x="214856" y="78129"/>
                      <a:pt x="209647" y="91802"/>
                    </a:cubicBezTo>
                    <a:cubicBezTo>
                      <a:pt x="208996" y="94406"/>
                      <a:pt x="208345" y="96360"/>
                      <a:pt x="207043" y="98964"/>
                    </a:cubicBezTo>
                    <a:lnTo>
                      <a:pt x="121101" y="104172"/>
                    </a:lnTo>
                    <a:cubicBezTo>
                      <a:pt x="98313" y="106777"/>
                      <a:pt x="73572" y="126960"/>
                      <a:pt x="73572" y="153003"/>
                    </a:cubicBezTo>
                    <a:lnTo>
                      <a:pt x="73572" y="166025"/>
                    </a:lnTo>
                    <a:cubicBezTo>
                      <a:pt x="61201" y="170582"/>
                      <a:pt x="48831" y="176442"/>
                      <a:pt x="38414" y="183604"/>
                    </a:cubicBezTo>
                    <a:cubicBezTo>
                      <a:pt x="20834" y="195974"/>
                      <a:pt x="9115" y="210298"/>
                      <a:pt x="1953" y="226575"/>
                    </a:cubicBezTo>
                    <a:lnTo>
                      <a:pt x="0" y="231133"/>
                    </a:lnTo>
                    <a:lnTo>
                      <a:pt x="5209" y="231133"/>
                    </a:lnTo>
                    <a:cubicBezTo>
                      <a:pt x="7162" y="231133"/>
                      <a:pt x="9115" y="231133"/>
                      <a:pt x="11068" y="231133"/>
                    </a:cubicBezTo>
                    <a:cubicBezTo>
                      <a:pt x="27996" y="231133"/>
                      <a:pt x="41669" y="229179"/>
                      <a:pt x="55342" y="227877"/>
                    </a:cubicBezTo>
                    <a:lnTo>
                      <a:pt x="56644" y="227877"/>
                    </a:lnTo>
                    <a:cubicBezTo>
                      <a:pt x="62503" y="227226"/>
                      <a:pt x="68363" y="225924"/>
                      <a:pt x="73572" y="225273"/>
                    </a:cubicBezTo>
                    <a:lnTo>
                      <a:pt x="73572" y="483751"/>
                    </a:lnTo>
                    <a:lnTo>
                      <a:pt x="74223" y="483751"/>
                    </a:lnTo>
                    <a:lnTo>
                      <a:pt x="81385" y="483751"/>
                    </a:lnTo>
                    <a:lnTo>
                      <a:pt x="82036" y="483751"/>
                    </a:lnTo>
                    <a:lnTo>
                      <a:pt x="82036" y="222669"/>
                    </a:lnTo>
                    <a:cubicBezTo>
                      <a:pt x="88547" y="221366"/>
                      <a:pt x="95057" y="220064"/>
                      <a:pt x="100917" y="218762"/>
                    </a:cubicBezTo>
                    <a:cubicBezTo>
                      <a:pt x="115892" y="215507"/>
                      <a:pt x="130216" y="211600"/>
                      <a:pt x="144539" y="207043"/>
                    </a:cubicBezTo>
                    <a:cubicBezTo>
                      <a:pt x="156910" y="203136"/>
                      <a:pt x="169931" y="198579"/>
                      <a:pt x="184255" y="192068"/>
                    </a:cubicBezTo>
                    <a:lnTo>
                      <a:pt x="188162" y="341165"/>
                    </a:lnTo>
                    <a:cubicBezTo>
                      <a:pt x="188162" y="341165"/>
                      <a:pt x="187510" y="341165"/>
                      <a:pt x="186859" y="341165"/>
                    </a:cubicBezTo>
                    <a:cubicBezTo>
                      <a:pt x="180349" y="339863"/>
                      <a:pt x="174489" y="338561"/>
                      <a:pt x="167978" y="337258"/>
                    </a:cubicBezTo>
                    <a:cubicBezTo>
                      <a:pt x="162769" y="336607"/>
                      <a:pt x="157561" y="335956"/>
                      <a:pt x="151701" y="335956"/>
                    </a:cubicBezTo>
                    <a:cubicBezTo>
                      <a:pt x="154305" y="330748"/>
                      <a:pt x="155608" y="324888"/>
                      <a:pt x="156259" y="318377"/>
                    </a:cubicBezTo>
                    <a:cubicBezTo>
                      <a:pt x="156910" y="310564"/>
                      <a:pt x="155608" y="302751"/>
                      <a:pt x="153003" y="294938"/>
                    </a:cubicBezTo>
                    <a:cubicBezTo>
                      <a:pt x="150399" y="287125"/>
                      <a:pt x="146493" y="280615"/>
                      <a:pt x="141284" y="274755"/>
                    </a:cubicBezTo>
                    <a:cubicBezTo>
                      <a:pt x="134773" y="267593"/>
                      <a:pt x="128262" y="263035"/>
                      <a:pt x="121101" y="261082"/>
                    </a:cubicBezTo>
                    <a:lnTo>
                      <a:pt x="115892" y="259780"/>
                    </a:lnTo>
                    <a:lnTo>
                      <a:pt x="116543" y="264989"/>
                    </a:lnTo>
                    <a:cubicBezTo>
                      <a:pt x="117194" y="273453"/>
                      <a:pt x="118496" y="279964"/>
                      <a:pt x="120449" y="286474"/>
                    </a:cubicBezTo>
                    <a:cubicBezTo>
                      <a:pt x="122403" y="292985"/>
                      <a:pt x="123705" y="298845"/>
                      <a:pt x="125658" y="304704"/>
                    </a:cubicBezTo>
                    <a:cubicBezTo>
                      <a:pt x="127611" y="310564"/>
                      <a:pt x="130216" y="316424"/>
                      <a:pt x="132169" y="322284"/>
                    </a:cubicBezTo>
                    <a:cubicBezTo>
                      <a:pt x="134122" y="326841"/>
                      <a:pt x="136075" y="331399"/>
                      <a:pt x="139331" y="336607"/>
                    </a:cubicBezTo>
                    <a:cubicBezTo>
                      <a:pt x="133471" y="337258"/>
                      <a:pt x="127611" y="339212"/>
                      <a:pt x="121752" y="342467"/>
                    </a:cubicBezTo>
                    <a:cubicBezTo>
                      <a:pt x="114590" y="346373"/>
                      <a:pt x="108730" y="351582"/>
                      <a:pt x="103521" y="357442"/>
                    </a:cubicBezTo>
                    <a:cubicBezTo>
                      <a:pt x="98313" y="363953"/>
                      <a:pt x="94406" y="370463"/>
                      <a:pt x="92453" y="378276"/>
                    </a:cubicBezTo>
                    <a:cubicBezTo>
                      <a:pt x="89849" y="387391"/>
                      <a:pt x="89849" y="395204"/>
                      <a:pt x="91802" y="403017"/>
                    </a:cubicBezTo>
                    <a:lnTo>
                      <a:pt x="93104" y="408226"/>
                    </a:lnTo>
                    <a:lnTo>
                      <a:pt x="97011" y="404970"/>
                    </a:lnTo>
                    <a:cubicBezTo>
                      <a:pt x="103521" y="399762"/>
                      <a:pt x="108079" y="395204"/>
                      <a:pt x="113288" y="389996"/>
                    </a:cubicBezTo>
                    <a:cubicBezTo>
                      <a:pt x="117845" y="384787"/>
                      <a:pt x="122403" y="380230"/>
                      <a:pt x="125658" y="375672"/>
                    </a:cubicBezTo>
                    <a:cubicBezTo>
                      <a:pt x="128913" y="371114"/>
                      <a:pt x="132820" y="367208"/>
                      <a:pt x="135424" y="362650"/>
                    </a:cubicBezTo>
                    <a:lnTo>
                      <a:pt x="141284" y="440129"/>
                    </a:lnTo>
                    <a:lnTo>
                      <a:pt x="147795" y="350931"/>
                    </a:lnTo>
                    <a:cubicBezTo>
                      <a:pt x="150399" y="354186"/>
                      <a:pt x="153654" y="356791"/>
                      <a:pt x="157561" y="360046"/>
                    </a:cubicBezTo>
                    <a:cubicBezTo>
                      <a:pt x="164072" y="364604"/>
                      <a:pt x="171233" y="367859"/>
                      <a:pt x="179046" y="369812"/>
                    </a:cubicBezTo>
                    <a:cubicBezTo>
                      <a:pt x="181651" y="370463"/>
                      <a:pt x="184906" y="371114"/>
                      <a:pt x="187510" y="371114"/>
                    </a:cubicBezTo>
                    <a:lnTo>
                      <a:pt x="189464" y="440129"/>
                    </a:lnTo>
                    <a:lnTo>
                      <a:pt x="191417" y="371114"/>
                    </a:lnTo>
                    <a:cubicBezTo>
                      <a:pt x="192068" y="371114"/>
                      <a:pt x="192719" y="371114"/>
                      <a:pt x="193370" y="371114"/>
                    </a:cubicBezTo>
                    <a:cubicBezTo>
                      <a:pt x="196626" y="371114"/>
                      <a:pt x="199881" y="371114"/>
                      <a:pt x="203136" y="370463"/>
                    </a:cubicBezTo>
                    <a:cubicBezTo>
                      <a:pt x="212251" y="368510"/>
                      <a:pt x="219413" y="365255"/>
                      <a:pt x="225273" y="360046"/>
                    </a:cubicBezTo>
                    <a:lnTo>
                      <a:pt x="229179" y="356791"/>
                    </a:lnTo>
                    <a:lnTo>
                      <a:pt x="224622" y="354186"/>
                    </a:lnTo>
                    <a:cubicBezTo>
                      <a:pt x="217460" y="350280"/>
                      <a:pt x="210949" y="348327"/>
                      <a:pt x="204438" y="346373"/>
                    </a:cubicBezTo>
                    <a:cubicBezTo>
                      <a:pt x="200532" y="345071"/>
                      <a:pt x="196626" y="343769"/>
                      <a:pt x="192719" y="343118"/>
                    </a:cubicBezTo>
                    <a:lnTo>
                      <a:pt x="195323" y="257176"/>
                    </a:lnTo>
                    <a:cubicBezTo>
                      <a:pt x="199881" y="268244"/>
                      <a:pt x="206392" y="278661"/>
                      <a:pt x="214205" y="287776"/>
                    </a:cubicBezTo>
                    <a:cubicBezTo>
                      <a:pt x="223971" y="299496"/>
                      <a:pt x="235039" y="309913"/>
                      <a:pt x="247410" y="317726"/>
                    </a:cubicBezTo>
                    <a:cubicBezTo>
                      <a:pt x="242852" y="321632"/>
                      <a:pt x="239597" y="326841"/>
                      <a:pt x="238295" y="332701"/>
                    </a:cubicBezTo>
                    <a:lnTo>
                      <a:pt x="225924" y="408226"/>
                    </a:lnTo>
                    <a:cubicBezTo>
                      <a:pt x="224622" y="415388"/>
                      <a:pt x="226575" y="422550"/>
                      <a:pt x="231784" y="428409"/>
                    </a:cubicBezTo>
                    <a:cubicBezTo>
                      <a:pt x="236341" y="433618"/>
                      <a:pt x="242852" y="436873"/>
                      <a:pt x="250014" y="436873"/>
                    </a:cubicBezTo>
                    <a:cubicBezTo>
                      <a:pt x="250014" y="436873"/>
                      <a:pt x="250665" y="436873"/>
                      <a:pt x="250665" y="436873"/>
                    </a:cubicBezTo>
                    <a:lnTo>
                      <a:pt x="401064" y="432967"/>
                    </a:lnTo>
                    <a:lnTo>
                      <a:pt x="401064" y="432967"/>
                    </a:lnTo>
                    <a:lnTo>
                      <a:pt x="401064" y="432967"/>
                    </a:lnTo>
                    <a:lnTo>
                      <a:pt x="441431" y="431665"/>
                    </a:lnTo>
                    <a:cubicBezTo>
                      <a:pt x="442082" y="431665"/>
                      <a:pt x="443384" y="431665"/>
                      <a:pt x="444035" y="431665"/>
                    </a:cubicBezTo>
                    <a:lnTo>
                      <a:pt x="444035" y="483751"/>
                    </a:lnTo>
                    <a:lnTo>
                      <a:pt x="444686" y="483751"/>
                    </a:lnTo>
                    <a:lnTo>
                      <a:pt x="451848" y="483751"/>
                    </a:lnTo>
                    <a:lnTo>
                      <a:pt x="452499" y="483751"/>
                    </a:lnTo>
                    <a:lnTo>
                      <a:pt x="452499" y="429060"/>
                    </a:lnTo>
                    <a:cubicBezTo>
                      <a:pt x="459010" y="425154"/>
                      <a:pt x="463567" y="419294"/>
                      <a:pt x="464870" y="411481"/>
                    </a:cubicBezTo>
                    <a:lnTo>
                      <a:pt x="477891" y="315122"/>
                    </a:lnTo>
                    <a:cubicBezTo>
                      <a:pt x="480495" y="306007"/>
                      <a:pt x="477891" y="298845"/>
                      <a:pt x="472683" y="292985"/>
                    </a:cubicBezTo>
                    <a:close/>
                    <a:moveTo>
                      <a:pt x="136726" y="350931"/>
                    </a:moveTo>
                    <a:cubicBezTo>
                      <a:pt x="135424" y="352884"/>
                      <a:pt x="134122" y="354186"/>
                      <a:pt x="133471" y="356140"/>
                    </a:cubicBezTo>
                    <a:cubicBezTo>
                      <a:pt x="130216" y="361348"/>
                      <a:pt x="126309" y="365906"/>
                      <a:pt x="122403" y="371114"/>
                    </a:cubicBezTo>
                    <a:cubicBezTo>
                      <a:pt x="118496" y="375672"/>
                      <a:pt x="114590" y="380230"/>
                      <a:pt x="110032" y="385438"/>
                    </a:cubicBezTo>
                    <a:cubicBezTo>
                      <a:pt x="106777" y="388693"/>
                      <a:pt x="103521" y="391949"/>
                      <a:pt x="99615" y="395204"/>
                    </a:cubicBezTo>
                    <a:cubicBezTo>
                      <a:pt x="98964" y="390647"/>
                      <a:pt x="99615" y="385438"/>
                      <a:pt x="101568" y="379578"/>
                    </a:cubicBezTo>
                    <a:cubicBezTo>
                      <a:pt x="103521" y="373068"/>
                      <a:pt x="106777" y="366557"/>
                      <a:pt x="111334" y="361348"/>
                    </a:cubicBezTo>
                    <a:cubicBezTo>
                      <a:pt x="115892" y="356140"/>
                      <a:pt x="121101" y="351582"/>
                      <a:pt x="126960" y="348327"/>
                    </a:cubicBezTo>
                    <a:cubicBezTo>
                      <a:pt x="127611" y="348327"/>
                      <a:pt x="128262" y="347676"/>
                      <a:pt x="128913" y="347676"/>
                    </a:cubicBezTo>
                    <a:cubicBezTo>
                      <a:pt x="127611" y="348327"/>
                      <a:pt x="126309" y="349629"/>
                      <a:pt x="125007" y="350931"/>
                    </a:cubicBezTo>
                    <a:cubicBezTo>
                      <a:pt x="121752" y="353535"/>
                      <a:pt x="119147" y="356791"/>
                      <a:pt x="117194" y="360697"/>
                    </a:cubicBezTo>
                    <a:cubicBezTo>
                      <a:pt x="115241" y="364604"/>
                      <a:pt x="113288" y="368510"/>
                      <a:pt x="113288" y="372417"/>
                    </a:cubicBezTo>
                    <a:lnTo>
                      <a:pt x="121752" y="363953"/>
                    </a:lnTo>
                    <a:cubicBezTo>
                      <a:pt x="124356" y="361348"/>
                      <a:pt x="126960" y="358744"/>
                      <a:pt x="130216" y="356140"/>
                    </a:cubicBezTo>
                    <a:cubicBezTo>
                      <a:pt x="132820" y="354186"/>
                      <a:pt x="134773" y="351582"/>
                      <a:pt x="137377" y="349629"/>
                    </a:cubicBezTo>
                    <a:cubicBezTo>
                      <a:pt x="138029" y="348978"/>
                      <a:pt x="138029" y="348978"/>
                      <a:pt x="138680" y="348327"/>
                    </a:cubicBezTo>
                    <a:cubicBezTo>
                      <a:pt x="139331" y="347676"/>
                      <a:pt x="139982" y="347676"/>
                      <a:pt x="139982" y="347024"/>
                    </a:cubicBezTo>
                    <a:cubicBezTo>
                      <a:pt x="138029" y="348327"/>
                      <a:pt x="137377" y="349629"/>
                      <a:pt x="136726" y="350931"/>
                    </a:cubicBezTo>
                    <a:close/>
                    <a:moveTo>
                      <a:pt x="150399" y="317726"/>
                    </a:moveTo>
                    <a:cubicBezTo>
                      <a:pt x="150399" y="318377"/>
                      <a:pt x="150399" y="319028"/>
                      <a:pt x="149748" y="320330"/>
                    </a:cubicBezTo>
                    <a:cubicBezTo>
                      <a:pt x="149748" y="317726"/>
                      <a:pt x="149097" y="315773"/>
                      <a:pt x="149097" y="313168"/>
                    </a:cubicBezTo>
                    <a:cubicBezTo>
                      <a:pt x="148446" y="309262"/>
                      <a:pt x="146493" y="305356"/>
                      <a:pt x="144539" y="301449"/>
                    </a:cubicBezTo>
                    <a:cubicBezTo>
                      <a:pt x="142586" y="297543"/>
                      <a:pt x="139982" y="294287"/>
                      <a:pt x="136075" y="291683"/>
                    </a:cubicBezTo>
                    <a:lnTo>
                      <a:pt x="139331" y="303402"/>
                    </a:lnTo>
                    <a:cubicBezTo>
                      <a:pt x="139982" y="307309"/>
                      <a:pt x="141284" y="310564"/>
                      <a:pt x="141935" y="314471"/>
                    </a:cubicBezTo>
                    <a:cubicBezTo>
                      <a:pt x="142586" y="318377"/>
                      <a:pt x="143888" y="321632"/>
                      <a:pt x="144539" y="325539"/>
                    </a:cubicBezTo>
                    <a:cubicBezTo>
                      <a:pt x="144539" y="326841"/>
                      <a:pt x="145190" y="328794"/>
                      <a:pt x="145190" y="330096"/>
                    </a:cubicBezTo>
                    <a:cubicBezTo>
                      <a:pt x="143237" y="326190"/>
                      <a:pt x="141284" y="322284"/>
                      <a:pt x="139982" y="319028"/>
                    </a:cubicBezTo>
                    <a:cubicBezTo>
                      <a:pt x="137377" y="313168"/>
                      <a:pt x="135424" y="307960"/>
                      <a:pt x="133471" y="302100"/>
                    </a:cubicBezTo>
                    <a:cubicBezTo>
                      <a:pt x="131518" y="296240"/>
                      <a:pt x="130216" y="291032"/>
                      <a:pt x="128262" y="283870"/>
                    </a:cubicBezTo>
                    <a:cubicBezTo>
                      <a:pt x="126960" y="279312"/>
                      <a:pt x="126309" y="274755"/>
                      <a:pt x="125658" y="269546"/>
                    </a:cubicBezTo>
                    <a:cubicBezTo>
                      <a:pt x="130216" y="271499"/>
                      <a:pt x="134122" y="274755"/>
                      <a:pt x="138029" y="279312"/>
                    </a:cubicBezTo>
                    <a:cubicBezTo>
                      <a:pt x="142586" y="284521"/>
                      <a:pt x="145841" y="290381"/>
                      <a:pt x="148446" y="297543"/>
                    </a:cubicBezTo>
                    <a:cubicBezTo>
                      <a:pt x="149748" y="304053"/>
                      <a:pt x="150399" y="311215"/>
                      <a:pt x="150399" y="317726"/>
                    </a:cubicBezTo>
                    <a:close/>
                    <a:moveTo>
                      <a:pt x="373719" y="91151"/>
                    </a:moveTo>
                    <a:lnTo>
                      <a:pt x="386089" y="89849"/>
                    </a:lnTo>
                    <a:cubicBezTo>
                      <a:pt x="389345" y="89849"/>
                      <a:pt x="391949" y="89849"/>
                      <a:pt x="394553" y="89849"/>
                    </a:cubicBezTo>
                    <a:cubicBezTo>
                      <a:pt x="410830" y="89849"/>
                      <a:pt x="423201" y="93104"/>
                      <a:pt x="431665" y="100266"/>
                    </a:cubicBezTo>
                    <a:cubicBezTo>
                      <a:pt x="440780" y="108079"/>
                      <a:pt x="445988" y="120449"/>
                      <a:pt x="445988" y="137377"/>
                    </a:cubicBezTo>
                    <a:lnTo>
                      <a:pt x="445988" y="287125"/>
                    </a:lnTo>
                    <a:lnTo>
                      <a:pt x="391298" y="294938"/>
                    </a:lnTo>
                    <a:cubicBezTo>
                      <a:pt x="389996" y="292985"/>
                      <a:pt x="388694" y="291683"/>
                      <a:pt x="388042" y="289730"/>
                    </a:cubicBezTo>
                    <a:lnTo>
                      <a:pt x="387391" y="289079"/>
                    </a:lnTo>
                    <a:cubicBezTo>
                      <a:pt x="382183" y="281266"/>
                      <a:pt x="376974" y="274104"/>
                      <a:pt x="371114" y="266942"/>
                    </a:cubicBezTo>
                    <a:cubicBezTo>
                      <a:pt x="365255" y="259780"/>
                      <a:pt x="359395" y="252618"/>
                      <a:pt x="352884" y="246107"/>
                    </a:cubicBezTo>
                    <a:cubicBezTo>
                      <a:pt x="347676" y="240248"/>
                      <a:pt x="341816" y="234388"/>
                      <a:pt x="334003" y="229179"/>
                    </a:cubicBezTo>
                    <a:lnTo>
                      <a:pt x="334003" y="229179"/>
                    </a:lnTo>
                    <a:lnTo>
                      <a:pt x="334003" y="229179"/>
                    </a:lnTo>
                    <a:cubicBezTo>
                      <a:pt x="334003" y="229179"/>
                      <a:pt x="334003" y="229179"/>
                      <a:pt x="334003" y="229179"/>
                    </a:cubicBezTo>
                    <a:cubicBezTo>
                      <a:pt x="342467" y="225273"/>
                      <a:pt x="349629" y="220064"/>
                      <a:pt x="356791" y="212251"/>
                    </a:cubicBezTo>
                    <a:cubicBezTo>
                      <a:pt x="363953" y="203787"/>
                      <a:pt x="369812" y="194021"/>
                      <a:pt x="373719" y="183604"/>
                    </a:cubicBezTo>
                    <a:cubicBezTo>
                      <a:pt x="377625" y="173187"/>
                      <a:pt x="378927" y="161467"/>
                      <a:pt x="378927" y="150399"/>
                    </a:cubicBezTo>
                    <a:cubicBezTo>
                      <a:pt x="378276" y="137377"/>
                      <a:pt x="374370" y="126309"/>
                      <a:pt x="368510" y="117194"/>
                    </a:cubicBezTo>
                    <a:lnTo>
                      <a:pt x="365255" y="113288"/>
                    </a:lnTo>
                    <a:lnTo>
                      <a:pt x="362650" y="117845"/>
                    </a:lnTo>
                    <a:cubicBezTo>
                      <a:pt x="356140" y="127611"/>
                      <a:pt x="352233" y="136075"/>
                      <a:pt x="348327" y="144539"/>
                    </a:cubicBezTo>
                    <a:lnTo>
                      <a:pt x="348327" y="145190"/>
                    </a:lnTo>
                    <a:cubicBezTo>
                      <a:pt x="344420" y="154305"/>
                      <a:pt x="341165" y="162118"/>
                      <a:pt x="337909" y="170582"/>
                    </a:cubicBezTo>
                    <a:cubicBezTo>
                      <a:pt x="334654" y="179046"/>
                      <a:pt x="332050" y="187510"/>
                      <a:pt x="329445" y="196626"/>
                    </a:cubicBezTo>
                    <a:cubicBezTo>
                      <a:pt x="327492" y="204438"/>
                      <a:pt x="325539" y="212251"/>
                      <a:pt x="324888" y="221366"/>
                    </a:cubicBezTo>
                    <a:cubicBezTo>
                      <a:pt x="317726" y="216158"/>
                      <a:pt x="308611" y="212902"/>
                      <a:pt x="298194" y="210949"/>
                    </a:cubicBezTo>
                    <a:cubicBezTo>
                      <a:pt x="287125" y="208996"/>
                      <a:pt x="276057" y="209647"/>
                      <a:pt x="264989" y="211600"/>
                    </a:cubicBezTo>
                    <a:cubicBezTo>
                      <a:pt x="255223" y="213554"/>
                      <a:pt x="246107" y="217460"/>
                      <a:pt x="238295" y="222669"/>
                    </a:cubicBezTo>
                    <a:cubicBezTo>
                      <a:pt x="236341" y="220715"/>
                      <a:pt x="234388" y="218111"/>
                      <a:pt x="232435" y="216158"/>
                    </a:cubicBezTo>
                    <a:cubicBezTo>
                      <a:pt x="222669" y="206392"/>
                      <a:pt x="212251" y="195974"/>
                      <a:pt x="198579" y="185557"/>
                    </a:cubicBezTo>
                    <a:cubicBezTo>
                      <a:pt x="212902" y="179697"/>
                      <a:pt x="225924" y="170582"/>
                      <a:pt x="238295" y="156910"/>
                    </a:cubicBezTo>
                    <a:cubicBezTo>
                      <a:pt x="250665" y="143237"/>
                      <a:pt x="259780" y="127611"/>
                      <a:pt x="265640" y="110683"/>
                    </a:cubicBezTo>
                    <a:cubicBezTo>
                      <a:pt x="266942" y="107428"/>
                      <a:pt x="267593" y="104172"/>
                      <a:pt x="268895" y="100917"/>
                    </a:cubicBezTo>
                    <a:lnTo>
                      <a:pt x="373719" y="91151"/>
                    </a:lnTo>
                    <a:close/>
                    <a:moveTo>
                      <a:pt x="329445" y="341816"/>
                    </a:moveTo>
                    <a:lnTo>
                      <a:pt x="325539" y="342467"/>
                    </a:lnTo>
                    <a:lnTo>
                      <a:pt x="302751" y="345071"/>
                    </a:lnTo>
                    <a:lnTo>
                      <a:pt x="304053" y="336607"/>
                    </a:lnTo>
                    <a:cubicBezTo>
                      <a:pt x="304704" y="336607"/>
                      <a:pt x="305356" y="336607"/>
                      <a:pt x="306007" y="336607"/>
                    </a:cubicBezTo>
                    <a:cubicBezTo>
                      <a:pt x="307309" y="336607"/>
                      <a:pt x="309262" y="336607"/>
                      <a:pt x="310564" y="336607"/>
                    </a:cubicBezTo>
                    <a:lnTo>
                      <a:pt x="315773" y="336607"/>
                    </a:lnTo>
                    <a:lnTo>
                      <a:pt x="313820" y="332050"/>
                    </a:lnTo>
                    <a:cubicBezTo>
                      <a:pt x="311866" y="327492"/>
                      <a:pt x="309262" y="322935"/>
                      <a:pt x="307309" y="319028"/>
                    </a:cubicBezTo>
                    <a:lnTo>
                      <a:pt x="307309" y="313168"/>
                    </a:lnTo>
                    <a:lnTo>
                      <a:pt x="323586" y="311215"/>
                    </a:lnTo>
                    <a:lnTo>
                      <a:pt x="330096" y="310564"/>
                    </a:lnTo>
                    <a:lnTo>
                      <a:pt x="356140" y="306658"/>
                    </a:lnTo>
                    <a:lnTo>
                      <a:pt x="358744" y="306007"/>
                    </a:lnTo>
                    <a:lnTo>
                      <a:pt x="359395" y="308611"/>
                    </a:lnTo>
                    <a:lnTo>
                      <a:pt x="354186" y="339212"/>
                    </a:lnTo>
                    <a:lnTo>
                      <a:pt x="329445" y="341816"/>
                    </a:lnTo>
                    <a:close/>
                    <a:moveTo>
                      <a:pt x="352884" y="345722"/>
                    </a:moveTo>
                    <a:lnTo>
                      <a:pt x="346373" y="384136"/>
                    </a:lnTo>
                    <a:lnTo>
                      <a:pt x="294938" y="387391"/>
                    </a:lnTo>
                    <a:lnTo>
                      <a:pt x="300798" y="351582"/>
                    </a:lnTo>
                    <a:lnTo>
                      <a:pt x="325539" y="348978"/>
                    </a:lnTo>
                    <a:lnTo>
                      <a:pt x="328794" y="348327"/>
                    </a:lnTo>
                    <a:lnTo>
                      <a:pt x="352884" y="345722"/>
                    </a:lnTo>
                    <a:close/>
                    <a:moveTo>
                      <a:pt x="276057" y="230482"/>
                    </a:moveTo>
                    <a:cubicBezTo>
                      <a:pt x="281917" y="229830"/>
                      <a:pt x="287125" y="228528"/>
                      <a:pt x="292985" y="228528"/>
                    </a:cubicBezTo>
                    <a:cubicBezTo>
                      <a:pt x="298845" y="227877"/>
                      <a:pt x="304053" y="227877"/>
                      <a:pt x="309913" y="227877"/>
                    </a:cubicBezTo>
                    <a:cubicBezTo>
                      <a:pt x="313168" y="227877"/>
                      <a:pt x="316424" y="227877"/>
                      <a:pt x="319028" y="227877"/>
                    </a:cubicBezTo>
                    <a:cubicBezTo>
                      <a:pt x="311215" y="231133"/>
                      <a:pt x="304053" y="233737"/>
                      <a:pt x="297543" y="236341"/>
                    </a:cubicBezTo>
                    <a:cubicBezTo>
                      <a:pt x="289079" y="238946"/>
                      <a:pt x="279964" y="241550"/>
                      <a:pt x="271499" y="243503"/>
                    </a:cubicBezTo>
                    <a:cubicBezTo>
                      <a:pt x="266942" y="244805"/>
                      <a:pt x="262384" y="245456"/>
                      <a:pt x="257176" y="246107"/>
                    </a:cubicBezTo>
                    <a:cubicBezTo>
                      <a:pt x="252618" y="240248"/>
                      <a:pt x="247410" y="234388"/>
                      <a:pt x="242201" y="228528"/>
                    </a:cubicBezTo>
                    <a:cubicBezTo>
                      <a:pt x="249363" y="223971"/>
                      <a:pt x="257827" y="220715"/>
                      <a:pt x="266291" y="218762"/>
                    </a:cubicBezTo>
                    <a:cubicBezTo>
                      <a:pt x="272151" y="217460"/>
                      <a:pt x="278010" y="216809"/>
                      <a:pt x="283870" y="216809"/>
                    </a:cubicBezTo>
                    <a:cubicBezTo>
                      <a:pt x="288428" y="216809"/>
                      <a:pt x="292334" y="217460"/>
                      <a:pt x="296892" y="218111"/>
                    </a:cubicBezTo>
                    <a:cubicBezTo>
                      <a:pt x="303402" y="219413"/>
                      <a:pt x="309262" y="221366"/>
                      <a:pt x="313820" y="223320"/>
                    </a:cubicBezTo>
                    <a:cubicBezTo>
                      <a:pt x="306658" y="222018"/>
                      <a:pt x="299496" y="221366"/>
                      <a:pt x="292334" y="222018"/>
                    </a:cubicBezTo>
                    <a:cubicBezTo>
                      <a:pt x="286474" y="222669"/>
                      <a:pt x="280615" y="223971"/>
                      <a:pt x="274755" y="225924"/>
                    </a:cubicBezTo>
                    <a:cubicBezTo>
                      <a:pt x="268895" y="227877"/>
                      <a:pt x="263687" y="230482"/>
                      <a:pt x="259129" y="234388"/>
                    </a:cubicBezTo>
                    <a:cubicBezTo>
                      <a:pt x="264989" y="232435"/>
                      <a:pt x="270848" y="231784"/>
                      <a:pt x="276057" y="230482"/>
                    </a:cubicBezTo>
                    <a:close/>
                    <a:moveTo>
                      <a:pt x="272802" y="250014"/>
                    </a:moveTo>
                    <a:cubicBezTo>
                      <a:pt x="281917" y="248061"/>
                      <a:pt x="290381" y="245456"/>
                      <a:pt x="299496" y="242852"/>
                    </a:cubicBezTo>
                    <a:cubicBezTo>
                      <a:pt x="306007" y="240899"/>
                      <a:pt x="313168" y="238295"/>
                      <a:pt x="320330" y="235039"/>
                    </a:cubicBezTo>
                    <a:lnTo>
                      <a:pt x="323586" y="304053"/>
                    </a:lnTo>
                    <a:lnTo>
                      <a:pt x="300798" y="307309"/>
                    </a:lnTo>
                    <a:cubicBezTo>
                      <a:pt x="296892" y="300147"/>
                      <a:pt x="292334" y="294287"/>
                      <a:pt x="288428" y="287776"/>
                    </a:cubicBezTo>
                    <a:lnTo>
                      <a:pt x="287776" y="286474"/>
                    </a:lnTo>
                    <a:cubicBezTo>
                      <a:pt x="279312" y="274104"/>
                      <a:pt x="270848" y="262384"/>
                      <a:pt x="262384" y="251316"/>
                    </a:cubicBezTo>
                    <a:cubicBezTo>
                      <a:pt x="265640" y="251316"/>
                      <a:pt x="269546" y="250665"/>
                      <a:pt x="272802" y="250014"/>
                    </a:cubicBezTo>
                    <a:close/>
                    <a:moveTo>
                      <a:pt x="357442" y="164072"/>
                    </a:moveTo>
                    <a:cubicBezTo>
                      <a:pt x="355489" y="169931"/>
                      <a:pt x="353535" y="175140"/>
                      <a:pt x="351582" y="180349"/>
                    </a:cubicBezTo>
                    <a:cubicBezTo>
                      <a:pt x="349629" y="185557"/>
                      <a:pt x="347676" y="190766"/>
                      <a:pt x="345071" y="195974"/>
                    </a:cubicBezTo>
                    <a:cubicBezTo>
                      <a:pt x="342467" y="201183"/>
                      <a:pt x="339863" y="205741"/>
                      <a:pt x="337258" y="210949"/>
                    </a:cubicBezTo>
                    <a:cubicBezTo>
                      <a:pt x="335305" y="214856"/>
                      <a:pt x="332701" y="218111"/>
                      <a:pt x="330748" y="222018"/>
                    </a:cubicBezTo>
                    <a:cubicBezTo>
                      <a:pt x="332050" y="212902"/>
                      <a:pt x="333352" y="205090"/>
                      <a:pt x="335305" y="197928"/>
                    </a:cubicBezTo>
                    <a:cubicBezTo>
                      <a:pt x="337909" y="189464"/>
                      <a:pt x="340514" y="181000"/>
                      <a:pt x="343118" y="172536"/>
                    </a:cubicBezTo>
                    <a:cubicBezTo>
                      <a:pt x="345722" y="164723"/>
                      <a:pt x="348978" y="156259"/>
                      <a:pt x="353535" y="147144"/>
                    </a:cubicBezTo>
                    <a:cubicBezTo>
                      <a:pt x="356791" y="139982"/>
                      <a:pt x="360046" y="133471"/>
                      <a:pt x="364604" y="125658"/>
                    </a:cubicBezTo>
                    <a:cubicBezTo>
                      <a:pt x="368510" y="132820"/>
                      <a:pt x="370463" y="140633"/>
                      <a:pt x="371114" y="150399"/>
                    </a:cubicBezTo>
                    <a:cubicBezTo>
                      <a:pt x="371765" y="160165"/>
                      <a:pt x="369812" y="171233"/>
                      <a:pt x="366557" y="181000"/>
                    </a:cubicBezTo>
                    <a:cubicBezTo>
                      <a:pt x="363301" y="190766"/>
                      <a:pt x="358093" y="199881"/>
                      <a:pt x="350931" y="207043"/>
                    </a:cubicBezTo>
                    <a:cubicBezTo>
                      <a:pt x="346373" y="212251"/>
                      <a:pt x="341816" y="216158"/>
                      <a:pt x="336607" y="218762"/>
                    </a:cubicBezTo>
                    <a:cubicBezTo>
                      <a:pt x="342467" y="212902"/>
                      <a:pt x="347025" y="206392"/>
                      <a:pt x="350931" y="198579"/>
                    </a:cubicBezTo>
                    <a:cubicBezTo>
                      <a:pt x="353535" y="193370"/>
                      <a:pt x="355489" y="187510"/>
                      <a:pt x="356791" y="181651"/>
                    </a:cubicBezTo>
                    <a:cubicBezTo>
                      <a:pt x="358093" y="176442"/>
                      <a:pt x="358744" y="169931"/>
                      <a:pt x="357442" y="164072"/>
                    </a:cubicBezTo>
                    <a:close/>
                    <a:moveTo>
                      <a:pt x="356791" y="270197"/>
                    </a:moveTo>
                    <a:cubicBezTo>
                      <a:pt x="352884" y="265640"/>
                      <a:pt x="349629" y="261733"/>
                      <a:pt x="346373" y="257176"/>
                    </a:cubicBezTo>
                    <a:cubicBezTo>
                      <a:pt x="343118" y="252618"/>
                      <a:pt x="339863" y="248061"/>
                      <a:pt x="336607" y="243503"/>
                    </a:cubicBezTo>
                    <a:cubicBezTo>
                      <a:pt x="335956" y="242201"/>
                      <a:pt x="334654" y="240899"/>
                      <a:pt x="334003" y="238946"/>
                    </a:cubicBezTo>
                    <a:cubicBezTo>
                      <a:pt x="333352" y="237643"/>
                      <a:pt x="332701" y="236992"/>
                      <a:pt x="332050" y="235690"/>
                    </a:cubicBezTo>
                    <a:cubicBezTo>
                      <a:pt x="332701" y="236341"/>
                      <a:pt x="333352" y="236992"/>
                      <a:pt x="334003" y="237643"/>
                    </a:cubicBezTo>
                    <a:cubicBezTo>
                      <a:pt x="339212" y="242201"/>
                      <a:pt x="343769" y="246759"/>
                      <a:pt x="347676" y="251316"/>
                    </a:cubicBezTo>
                    <a:cubicBezTo>
                      <a:pt x="354186" y="257827"/>
                      <a:pt x="359395" y="264338"/>
                      <a:pt x="365255" y="271499"/>
                    </a:cubicBezTo>
                    <a:cubicBezTo>
                      <a:pt x="370463" y="278010"/>
                      <a:pt x="375672" y="285172"/>
                      <a:pt x="380881" y="292985"/>
                    </a:cubicBezTo>
                    <a:lnTo>
                      <a:pt x="381532" y="293636"/>
                    </a:lnTo>
                    <a:cubicBezTo>
                      <a:pt x="382183" y="294287"/>
                      <a:pt x="382834" y="295589"/>
                      <a:pt x="382834" y="296240"/>
                    </a:cubicBezTo>
                    <a:lnTo>
                      <a:pt x="358093" y="299496"/>
                    </a:lnTo>
                    <a:cubicBezTo>
                      <a:pt x="353535" y="295589"/>
                      <a:pt x="348978" y="291683"/>
                      <a:pt x="345722" y="287125"/>
                    </a:cubicBezTo>
                    <a:cubicBezTo>
                      <a:pt x="339863" y="279964"/>
                      <a:pt x="335305" y="271499"/>
                      <a:pt x="332701" y="262384"/>
                    </a:cubicBezTo>
                    <a:cubicBezTo>
                      <a:pt x="332701" y="261733"/>
                      <a:pt x="332050" y="260431"/>
                      <a:pt x="332050" y="259780"/>
                    </a:cubicBezTo>
                    <a:cubicBezTo>
                      <a:pt x="330096" y="252618"/>
                      <a:pt x="328794" y="245456"/>
                      <a:pt x="329445" y="238946"/>
                    </a:cubicBezTo>
                    <a:cubicBezTo>
                      <a:pt x="330748" y="242852"/>
                      <a:pt x="332050" y="246107"/>
                      <a:pt x="333352" y="249363"/>
                    </a:cubicBezTo>
                    <a:cubicBezTo>
                      <a:pt x="335305" y="253269"/>
                      <a:pt x="337909" y="257827"/>
                      <a:pt x="340514" y="261733"/>
                    </a:cubicBezTo>
                    <a:cubicBezTo>
                      <a:pt x="343769" y="266291"/>
                      <a:pt x="348327" y="270848"/>
                      <a:pt x="352884" y="274755"/>
                    </a:cubicBezTo>
                    <a:cubicBezTo>
                      <a:pt x="357442" y="278661"/>
                      <a:pt x="362650" y="281917"/>
                      <a:pt x="368510" y="283219"/>
                    </a:cubicBezTo>
                    <a:cubicBezTo>
                      <a:pt x="364604" y="278661"/>
                      <a:pt x="360697" y="274755"/>
                      <a:pt x="356791" y="270197"/>
                    </a:cubicBezTo>
                    <a:close/>
                    <a:moveTo>
                      <a:pt x="349629" y="300147"/>
                    </a:moveTo>
                    <a:lnTo>
                      <a:pt x="330748" y="302751"/>
                    </a:lnTo>
                    <a:lnTo>
                      <a:pt x="332050" y="278010"/>
                    </a:lnTo>
                    <a:cubicBezTo>
                      <a:pt x="334654" y="282568"/>
                      <a:pt x="337258" y="287125"/>
                      <a:pt x="340514" y="291032"/>
                    </a:cubicBezTo>
                    <a:cubicBezTo>
                      <a:pt x="343118" y="294287"/>
                      <a:pt x="346373" y="297543"/>
                      <a:pt x="349629" y="300147"/>
                    </a:cubicBezTo>
                    <a:close/>
                    <a:moveTo>
                      <a:pt x="360046" y="345071"/>
                    </a:moveTo>
                    <a:lnTo>
                      <a:pt x="412132" y="339212"/>
                    </a:lnTo>
                    <a:lnTo>
                      <a:pt x="404970" y="380230"/>
                    </a:lnTo>
                    <a:lnTo>
                      <a:pt x="354186" y="383485"/>
                    </a:lnTo>
                    <a:lnTo>
                      <a:pt x="360046" y="345071"/>
                    </a:lnTo>
                    <a:close/>
                    <a:moveTo>
                      <a:pt x="361348" y="337909"/>
                    </a:moveTo>
                    <a:lnTo>
                      <a:pt x="365906" y="311866"/>
                    </a:lnTo>
                    <a:lnTo>
                      <a:pt x="366557" y="307960"/>
                    </a:lnTo>
                    <a:lnTo>
                      <a:pt x="367208" y="304704"/>
                    </a:lnTo>
                    <a:lnTo>
                      <a:pt x="367859" y="304704"/>
                    </a:lnTo>
                    <a:lnTo>
                      <a:pt x="388042" y="302100"/>
                    </a:lnTo>
                    <a:lnTo>
                      <a:pt x="391949" y="301449"/>
                    </a:lnTo>
                    <a:lnTo>
                      <a:pt x="395855" y="300798"/>
                    </a:lnTo>
                    <a:lnTo>
                      <a:pt x="420596" y="297543"/>
                    </a:lnTo>
                    <a:lnTo>
                      <a:pt x="414086" y="332050"/>
                    </a:lnTo>
                    <a:lnTo>
                      <a:pt x="361348" y="337909"/>
                    </a:lnTo>
                    <a:close/>
                    <a:moveTo>
                      <a:pt x="212251" y="106126"/>
                    </a:moveTo>
                    <a:cubicBezTo>
                      <a:pt x="212251" y="106126"/>
                      <a:pt x="212251" y="105475"/>
                      <a:pt x="212251" y="105475"/>
                    </a:cubicBezTo>
                    <a:lnTo>
                      <a:pt x="212251" y="105475"/>
                    </a:lnTo>
                    <a:lnTo>
                      <a:pt x="212251" y="104824"/>
                    </a:lnTo>
                    <a:cubicBezTo>
                      <a:pt x="212902" y="102219"/>
                      <a:pt x="214205" y="99615"/>
                      <a:pt x="214856" y="97011"/>
                    </a:cubicBezTo>
                    <a:cubicBezTo>
                      <a:pt x="215507" y="95708"/>
                      <a:pt x="215507" y="94406"/>
                      <a:pt x="216158" y="93104"/>
                    </a:cubicBezTo>
                    <a:cubicBezTo>
                      <a:pt x="220715" y="79432"/>
                      <a:pt x="226575" y="66410"/>
                      <a:pt x="232435" y="52086"/>
                    </a:cubicBezTo>
                    <a:lnTo>
                      <a:pt x="233086" y="50784"/>
                    </a:lnTo>
                    <a:cubicBezTo>
                      <a:pt x="238946" y="38414"/>
                      <a:pt x="244805" y="26043"/>
                      <a:pt x="253269" y="12370"/>
                    </a:cubicBezTo>
                    <a:cubicBezTo>
                      <a:pt x="261082" y="24741"/>
                      <a:pt x="264989" y="39716"/>
                      <a:pt x="266291" y="57946"/>
                    </a:cubicBezTo>
                    <a:cubicBezTo>
                      <a:pt x="266942" y="69665"/>
                      <a:pt x="265640" y="81385"/>
                      <a:pt x="263035" y="93104"/>
                    </a:cubicBezTo>
                    <a:cubicBezTo>
                      <a:pt x="262384" y="96360"/>
                      <a:pt x="261733" y="98964"/>
                      <a:pt x="260431" y="101568"/>
                    </a:cubicBezTo>
                    <a:cubicBezTo>
                      <a:pt x="259780" y="104172"/>
                      <a:pt x="259129" y="106126"/>
                      <a:pt x="258478" y="108730"/>
                    </a:cubicBezTo>
                    <a:cubicBezTo>
                      <a:pt x="252618" y="125007"/>
                      <a:pt x="244154" y="139982"/>
                      <a:pt x="232435" y="153003"/>
                    </a:cubicBezTo>
                    <a:cubicBezTo>
                      <a:pt x="222018" y="164723"/>
                      <a:pt x="210298" y="173187"/>
                      <a:pt x="198579" y="178395"/>
                    </a:cubicBezTo>
                    <a:cubicBezTo>
                      <a:pt x="203787" y="173187"/>
                      <a:pt x="208996" y="167978"/>
                      <a:pt x="213554" y="162118"/>
                    </a:cubicBezTo>
                    <a:cubicBezTo>
                      <a:pt x="219413" y="154305"/>
                      <a:pt x="224622" y="145841"/>
                      <a:pt x="228528" y="137377"/>
                    </a:cubicBezTo>
                    <a:cubicBezTo>
                      <a:pt x="232435" y="128262"/>
                      <a:pt x="235690" y="119147"/>
                      <a:pt x="238295" y="110032"/>
                    </a:cubicBezTo>
                    <a:cubicBezTo>
                      <a:pt x="238946" y="108079"/>
                      <a:pt x="238946" y="106126"/>
                      <a:pt x="239597" y="104172"/>
                    </a:cubicBezTo>
                    <a:cubicBezTo>
                      <a:pt x="240248" y="101568"/>
                      <a:pt x="240248" y="98313"/>
                      <a:pt x="240899" y="95708"/>
                    </a:cubicBezTo>
                    <a:cubicBezTo>
                      <a:pt x="241550" y="91151"/>
                      <a:pt x="241550" y="85942"/>
                      <a:pt x="240899" y="81385"/>
                    </a:cubicBezTo>
                    <a:cubicBezTo>
                      <a:pt x="239597" y="86593"/>
                      <a:pt x="238946" y="91151"/>
                      <a:pt x="236992" y="96360"/>
                    </a:cubicBezTo>
                    <a:cubicBezTo>
                      <a:pt x="236341" y="99615"/>
                      <a:pt x="235039" y="102219"/>
                      <a:pt x="234388" y="104824"/>
                    </a:cubicBezTo>
                    <a:cubicBezTo>
                      <a:pt x="233737" y="106126"/>
                      <a:pt x="233737" y="107428"/>
                      <a:pt x="233086" y="108730"/>
                    </a:cubicBezTo>
                    <a:cubicBezTo>
                      <a:pt x="229830" y="117845"/>
                      <a:pt x="226575" y="126309"/>
                      <a:pt x="222669" y="134773"/>
                    </a:cubicBezTo>
                    <a:cubicBezTo>
                      <a:pt x="218762" y="143237"/>
                      <a:pt x="214205" y="151701"/>
                      <a:pt x="208996" y="159514"/>
                    </a:cubicBezTo>
                    <a:cubicBezTo>
                      <a:pt x="204438" y="166676"/>
                      <a:pt x="199881" y="173187"/>
                      <a:pt x="195323" y="180349"/>
                    </a:cubicBezTo>
                    <a:cubicBezTo>
                      <a:pt x="194672" y="180349"/>
                      <a:pt x="194672" y="181000"/>
                      <a:pt x="194021" y="181000"/>
                    </a:cubicBezTo>
                    <a:cubicBezTo>
                      <a:pt x="195323" y="164072"/>
                      <a:pt x="199230" y="150399"/>
                      <a:pt x="202485" y="136726"/>
                    </a:cubicBezTo>
                    <a:cubicBezTo>
                      <a:pt x="205741" y="125658"/>
                      <a:pt x="208996" y="115892"/>
                      <a:pt x="212251" y="106126"/>
                    </a:cubicBezTo>
                    <a:close/>
                    <a:moveTo>
                      <a:pt x="142586" y="200532"/>
                    </a:moveTo>
                    <a:cubicBezTo>
                      <a:pt x="128262" y="205090"/>
                      <a:pt x="113939" y="208996"/>
                      <a:pt x="99615" y="212251"/>
                    </a:cubicBezTo>
                    <a:cubicBezTo>
                      <a:pt x="93755" y="213554"/>
                      <a:pt x="87896" y="214856"/>
                      <a:pt x="82036" y="215507"/>
                    </a:cubicBezTo>
                    <a:cubicBezTo>
                      <a:pt x="82036" y="215507"/>
                      <a:pt x="81385" y="215507"/>
                      <a:pt x="81385" y="215507"/>
                    </a:cubicBezTo>
                    <a:cubicBezTo>
                      <a:pt x="78780" y="216158"/>
                      <a:pt x="76827" y="216158"/>
                      <a:pt x="74223" y="216809"/>
                    </a:cubicBezTo>
                    <a:cubicBezTo>
                      <a:pt x="74223" y="216809"/>
                      <a:pt x="73572" y="216809"/>
                      <a:pt x="73572" y="216809"/>
                    </a:cubicBezTo>
                    <a:cubicBezTo>
                      <a:pt x="67712" y="218111"/>
                      <a:pt x="61852" y="218762"/>
                      <a:pt x="55342" y="219413"/>
                    </a:cubicBezTo>
                    <a:lnTo>
                      <a:pt x="54039" y="219413"/>
                    </a:lnTo>
                    <a:cubicBezTo>
                      <a:pt x="40367" y="221366"/>
                      <a:pt x="26694" y="222669"/>
                      <a:pt x="10417" y="222669"/>
                    </a:cubicBezTo>
                    <a:lnTo>
                      <a:pt x="10417" y="222669"/>
                    </a:lnTo>
                    <a:cubicBezTo>
                      <a:pt x="16928" y="209647"/>
                      <a:pt x="27345" y="197928"/>
                      <a:pt x="42320" y="187510"/>
                    </a:cubicBezTo>
                    <a:cubicBezTo>
                      <a:pt x="52086" y="181000"/>
                      <a:pt x="62503" y="175791"/>
                      <a:pt x="73572" y="171885"/>
                    </a:cubicBezTo>
                    <a:cubicBezTo>
                      <a:pt x="73572" y="171885"/>
                      <a:pt x="74223" y="171885"/>
                      <a:pt x="74223" y="171885"/>
                    </a:cubicBezTo>
                    <a:cubicBezTo>
                      <a:pt x="76827" y="171233"/>
                      <a:pt x="78780" y="170582"/>
                      <a:pt x="81385" y="169931"/>
                    </a:cubicBezTo>
                    <a:cubicBezTo>
                      <a:pt x="81385" y="169931"/>
                      <a:pt x="82036" y="169931"/>
                      <a:pt x="82036" y="169931"/>
                    </a:cubicBezTo>
                    <a:cubicBezTo>
                      <a:pt x="84640" y="169280"/>
                      <a:pt x="87244" y="168629"/>
                      <a:pt x="89849" y="167978"/>
                    </a:cubicBezTo>
                    <a:cubicBezTo>
                      <a:pt x="106777" y="164072"/>
                      <a:pt x="124356" y="163421"/>
                      <a:pt x="141284" y="166676"/>
                    </a:cubicBezTo>
                    <a:cubicBezTo>
                      <a:pt x="156910" y="169280"/>
                      <a:pt x="169931" y="174489"/>
                      <a:pt x="181000" y="181651"/>
                    </a:cubicBezTo>
                    <a:cubicBezTo>
                      <a:pt x="175140" y="179697"/>
                      <a:pt x="169280" y="178395"/>
                      <a:pt x="163421" y="177744"/>
                    </a:cubicBezTo>
                    <a:cubicBezTo>
                      <a:pt x="153654" y="176442"/>
                      <a:pt x="143888" y="176442"/>
                      <a:pt x="134122" y="177093"/>
                    </a:cubicBezTo>
                    <a:cubicBezTo>
                      <a:pt x="124356" y="177744"/>
                      <a:pt x="114590" y="179697"/>
                      <a:pt x="105475" y="182953"/>
                    </a:cubicBezTo>
                    <a:cubicBezTo>
                      <a:pt x="97662" y="185557"/>
                      <a:pt x="89849" y="188813"/>
                      <a:pt x="82687" y="193370"/>
                    </a:cubicBezTo>
                    <a:cubicBezTo>
                      <a:pt x="82687" y="193370"/>
                      <a:pt x="82036" y="193370"/>
                      <a:pt x="82036" y="194021"/>
                    </a:cubicBezTo>
                    <a:cubicBezTo>
                      <a:pt x="81385" y="194672"/>
                      <a:pt x="80734" y="194672"/>
                      <a:pt x="79432" y="195323"/>
                    </a:cubicBezTo>
                    <a:cubicBezTo>
                      <a:pt x="80083" y="195323"/>
                      <a:pt x="80734" y="194672"/>
                      <a:pt x="82036" y="194672"/>
                    </a:cubicBezTo>
                    <a:cubicBezTo>
                      <a:pt x="82036" y="194672"/>
                      <a:pt x="82687" y="194672"/>
                      <a:pt x="82687" y="194672"/>
                    </a:cubicBezTo>
                    <a:cubicBezTo>
                      <a:pt x="90500" y="192068"/>
                      <a:pt x="98964" y="190115"/>
                      <a:pt x="107428" y="188162"/>
                    </a:cubicBezTo>
                    <a:cubicBezTo>
                      <a:pt x="116543" y="186208"/>
                      <a:pt x="125658" y="184906"/>
                      <a:pt x="135424" y="184255"/>
                    </a:cubicBezTo>
                    <a:cubicBezTo>
                      <a:pt x="144539" y="183604"/>
                      <a:pt x="154305" y="182953"/>
                      <a:pt x="163421" y="183604"/>
                    </a:cubicBezTo>
                    <a:cubicBezTo>
                      <a:pt x="170582" y="183604"/>
                      <a:pt x="177744" y="184255"/>
                      <a:pt x="185557" y="184906"/>
                    </a:cubicBezTo>
                    <a:cubicBezTo>
                      <a:pt x="169280" y="192068"/>
                      <a:pt x="155608" y="196626"/>
                      <a:pt x="142586" y="200532"/>
                    </a:cubicBezTo>
                    <a:close/>
                    <a:moveTo>
                      <a:pt x="167978" y="344420"/>
                    </a:moveTo>
                    <a:cubicBezTo>
                      <a:pt x="174489" y="345071"/>
                      <a:pt x="180349" y="346373"/>
                      <a:pt x="186208" y="347676"/>
                    </a:cubicBezTo>
                    <a:cubicBezTo>
                      <a:pt x="186859" y="347676"/>
                      <a:pt x="188162" y="348327"/>
                      <a:pt x="188813" y="348327"/>
                    </a:cubicBezTo>
                    <a:lnTo>
                      <a:pt x="188813" y="350931"/>
                    </a:lnTo>
                    <a:lnTo>
                      <a:pt x="181000" y="348978"/>
                    </a:lnTo>
                    <a:cubicBezTo>
                      <a:pt x="177093" y="348327"/>
                      <a:pt x="173187" y="347024"/>
                      <a:pt x="169931" y="346373"/>
                    </a:cubicBezTo>
                    <a:cubicBezTo>
                      <a:pt x="166676" y="345722"/>
                      <a:pt x="162769" y="344420"/>
                      <a:pt x="158863" y="343118"/>
                    </a:cubicBezTo>
                    <a:cubicBezTo>
                      <a:pt x="162118" y="343769"/>
                      <a:pt x="164723" y="343769"/>
                      <a:pt x="167978" y="344420"/>
                    </a:cubicBezTo>
                    <a:close/>
                    <a:moveTo>
                      <a:pt x="182302" y="362650"/>
                    </a:moveTo>
                    <a:cubicBezTo>
                      <a:pt x="175140" y="361348"/>
                      <a:pt x="169280" y="358093"/>
                      <a:pt x="163421" y="354186"/>
                    </a:cubicBezTo>
                    <a:cubicBezTo>
                      <a:pt x="160816" y="352233"/>
                      <a:pt x="158863" y="350931"/>
                      <a:pt x="156910" y="348978"/>
                    </a:cubicBezTo>
                    <a:cubicBezTo>
                      <a:pt x="160165" y="350931"/>
                      <a:pt x="164072" y="352233"/>
                      <a:pt x="167978" y="353535"/>
                    </a:cubicBezTo>
                    <a:cubicBezTo>
                      <a:pt x="171885" y="354837"/>
                      <a:pt x="176442" y="355489"/>
                      <a:pt x="180349" y="354837"/>
                    </a:cubicBezTo>
                    <a:cubicBezTo>
                      <a:pt x="182953" y="354837"/>
                      <a:pt x="185557" y="354186"/>
                      <a:pt x="188813" y="353535"/>
                    </a:cubicBezTo>
                    <a:lnTo>
                      <a:pt x="188813" y="363301"/>
                    </a:lnTo>
                    <a:cubicBezTo>
                      <a:pt x="186859" y="363301"/>
                      <a:pt x="184906" y="363301"/>
                      <a:pt x="182302" y="362650"/>
                    </a:cubicBezTo>
                    <a:close/>
                    <a:moveTo>
                      <a:pt x="188162" y="178395"/>
                    </a:moveTo>
                    <a:cubicBezTo>
                      <a:pt x="175791" y="169280"/>
                      <a:pt x="160816" y="162769"/>
                      <a:pt x="142586" y="159514"/>
                    </a:cubicBezTo>
                    <a:cubicBezTo>
                      <a:pt x="124356" y="156259"/>
                      <a:pt x="106126" y="156910"/>
                      <a:pt x="88547" y="160816"/>
                    </a:cubicBezTo>
                    <a:cubicBezTo>
                      <a:pt x="86593" y="161467"/>
                      <a:pt x="84640" y="162118"/>
                      <a:pt x="82687" y="162769"/>
                    </a:cubicBezTo>
                    <a:lnTo>
                      <a:pt x="82687" y="151701"/>
                    </a:lnTo>
                    <a:cubicBezTo>
                      <a:pt x="82687" y="130867"/>
                      <a:pt x="104172" y="113288"/>
                      <a:pt x="123054" y="111334"/>
                    </a:cubicBezTo>
                    <a:lnTo>
                      <a:pt x="205090" y="106126"/>
                    </a:lnTo>
                    <a:cubicBezTo>
                      <a:pt x="201834" y="115241"/>
                      <a:pt x="199230" y="124356"/>
                      <a:pt x="196626" y="133471"/>
                    </a:cubicBezTo>
                    <a:cubicBezTo>
                      <a:pt x="192719" y="147144"/>
                      <a:pt x="189464" y="161467"/>
                      <a:pt x="188162" y="178395"/>
                    </a:cubicBezTo>
                    <a:close/>
                    <a:moveTo>
                      <a:pt x="203787" y="352884"/>
                    </a:moveTo>
                    <a:cubicBezTo>
                      <a:pt x="208345" y="354186"/>
                      <a:pt x="212902" y="356140"/>
                      <a:pt x="217460" y="358093"/>
                    </a:cubicBezTo>
                    <a:cubicBezTo>
                      <a:pt x="213554" y="360697"/>
                      <a:pt x="208345" y="361999"/>
                      <a:pt x="203136" y="363301"/>
                    </a:cubicBezTo>
                    <a:cubicBezTo>
                      <a:pt x="200532" y="363953"/>
                      <a:pt x="197928" y="363953"/>
                      <a:pt x="194672" y="363953"/>
                    </a:cubicBezTo>
                    <a:cubicBezTo>
                      <a:pt x="194021" y="363953"/>
                      <a:pt x="193370" y="363953"/>
                      <a:pt x="193370" y="363953"/>
                    </a:cubicBezTo>
                    <a:lnTo>
                      <a:pt x="194021" y="350280"/>
                    </a:lnTo>
                    <a:cubicBezTo>
                      <a:pt x="196626" y="350931"/>
                      <a:pt x="200532" y="351582"/>
                      <a:pt x="203787" y="352884"/>
                    </a:cubicBezTo>
                    <a:close/>
                    <a:moveTo>
                      <a:pt x="220064" y="283219"/>
                    </a:moveTo>
                    <a:cubicBezTo>
                      <a:pt x="209647" y="270197"/>
                      <a:pt x="201834" y="254571"/>
                      <a:pt x="196626" y="238295"/>
                    </a:cubicBezTo>
                    <a:cubicBezTo>
                      <a:pt x="196626" y="238295"/>
                      <a:pt x="196626" y="238295"/>
                      <a:pt x="196626" y="237643"/>
                    </a:cubicBezTo>
                    <a:cubicBezTo>
                      <a:pt x="192068" y="222018"/>
                      <a:pt x="191417" y="207694"/>
                      <a:pt x="193370" y="194021"/>
                    </a:cubicBezTo>
                    <a:cubicBezTo>
                      <a:pt x="194672" y="198579"/>
                      <a:pt x="195974" y="203136"/>
                      <a:pt x="197928" y="207694"/>
                    </a:cubicBezTo>
                    <a:cubicBezTo>
                      <a:pt x="198579" y="209647"/>
                      <a:pt x="199230" y="211600"/>
                      <a:pt x="200532" y="213554"/>
                    </a:cubicBezTo>
                    <a:cubicBezTo>
                      <a:pt x="204438" y="222669"/>
                      <a:pt x="209647" y="230482"/>
                      <a:pt x="215507" y="238946"/>
                    </a:cubicBezTo>
                    <a:cubicBezTo>
                      <a:pt x="216158" y="239597"/>
                      <a:pt x="216809" y="240899"/>
                      <a:pt x="218111" y="241550"/>
                    </a:cubicBezTo>
                    <a:cubicBezTo>
                      <a:pt x="218762" y="242201"/>
                      <a:pt x="219413" y="243503"/>
                      <a:pt x="220064" y="244154"/>
                    </a:cubicBezTo>
                    <a:cubicBezTo>
                      <a:pt x="220715" y="244805"/>
                      <a:pt x="221366" y="246107"/>
                      <a:pt x="222669" y="246759"/>
                    </a:cubicBezTo>
                    <a:cubicBezTo>
                      <a:pt x="223320" y="247410"/>
                      <a:pt x="223971" y="248061"/>
                      <a:pt x="224622" y="248712"/>
                    </a:cubicBezTo>
                    <a:cubicBezTo>
                      <a:pt x="225924" y="250014"/>
                      <a:pt x="226575" y="250665"/>
                      <a:pt x="227877" y="251967"/>
                    </a:cubicBezTo>
                    <a:cubicBezTo>
                      <a:pt x="229179" y="253269"/>
                      <a:pt x="229830" y="253920"/>
                      <a:pt x="231133" y="255223"/>
                    </a:cubicBezTo>
                    <a:cubicBezTo>
                      <a:pt x="232435" y="256525"/>
                      <a:pt x="233737" y="257827"/>
                      <a:pt x="235690" y="259129"/>
                    </a:cubicBezTo>
                    <a:cubicBezTo>
                      <a:pt x="242852" y="265640"/>
                      <a:pt x="251316" y="270848"/>
                      <a:pt x="259780" y="274755"/>
                    </a:cubicBezTo>
                    <a:cubicBezTo>
                      <a:pt x="252618" y="268895"/>
                      <a:pt x="245456" y="261733"/>
                      <a:pt x="238946" y="255223"/>
                    </a:cubicBezTo>
                    <a:cubicBezTo>
                      <a:pt x="238946" y="255223"/>
                      <a:pt x="238295" y="254571"/>
                      <a:pt x="238295" y="254571"/>
                    </a:cubicBezTo>
                    <a:cubicBezTo>
                      <a:pt x="237643" y="253269"/>
                      <a:pt x="236341" y="252618"/>
                      <a:pt x="235690" y="251316"/>
                    </a:cubicBezTo>
                    <a:cubicBezTo>
                      <a:pt x="235039" y="250014"/>
                      <a:pt x="233737" y="249363"/>
                      <a:pt x="233086" y="248061"/>
                    </a:cubicBezTo>
                    <a:cubicBezTo>
                      <a:pt x="231133" y="245456"/>
                      <a:pt x="229179" y="243503"/>
                      <a:pt x="227226" y="240899"/>
                    </a:cubicBezTo>
                    <a:cubicBezTo>
                      <a:pt x="226575" y="240248"/>
                      <a:pt x="225924" y="238946"/>
                      <a:pt x="225273" y="238295"/>
                    </a:cubicBezTo>
                    <a:cubicBezTo>
                      <a:pt x="224622" y="237643"/>
                      <a:pt x="223971" y="236341"/>
                      <a:pt x="223320" y="235690"/>
                    </a:cubicBezTo>
                    <a:cubicBezTo>
                      <a:pt x="222669" y="235039"/>
                      <a:pt x="222669" y="235039"/>
                      <a:pt x="222018" y="234388"/>
                    </a:cubicBezTo>
                    <a:cubicBezTo>
                      <a:pt x="216809" y="226575"/>
                      <a:pt x="210949" y="219413"/>
                      <a:pt x="206392" y="210949"/>
                    </a:cubicBezTo>
                    <a:cubicBezTo>
                      <a:pt x="203787" y="207043"/>
                      <a:pt x="201834" y="202485"/>
                      <a:pt x="199230" y="198579"/>
                    </a:cubicBezTo>
                    <a:cubicBezTo>
                      <a:pt x="197928" y="195974"/>
                      <a:pt x="196626" y="193370"/>
                      <a:pt x="195323" y="190766"/>
                    </a:cubicBezTo>
                    <a:cubicBezTo>
                      <a:pt x="196626" y="192068"/>
                      <a:pt x="197928" y="192719"/>
                      <a:pt x="199230" y="194021"/>
                    </a:cubicBezTo>
                    <a:cubicBezTo>
                      <a:pt x="210298" y="203136"/>
                      <a:pt x="219413" y="212251"/>
                      <a:pt x="227877" y="220715"/>
                    </a:cubicBezTo>
                    <a:cubicBezTo>
                      <a:pt x="229830" y="222669"/>
                      <a:pt x="231133" y="224622"/>
                      <a:pt x="233086" y="225924"/>
                    </a:cubicBezTo>
                    <a:cubicBezTo>
                      <a:pt x="233737" y="226575"/>
                      <a:pt x="234388" y="227877"/>
                      <a:pt x="235690" y="228528"/>
                    </a:cubicBezTo>
                    <a:cubicBezTo>
                      <a:pt x="236341" y="229179"/>
                      <a:pt x="236992" y="230482"/>
                      <a:pt x="238295" y="231133"/>
                    </a:cubicBezTo>
                    <a:cubicBezTo>
                      <a:pt x="242852" y="235690"/>
                      <a:pt x="246759" y="240899"/>
                      <a:pt x="251316" y="246107"/>
                    </a:cubicBezTo>
                    <a:cubicBezTo>
                      <a:pt x="251967" y="247410"/>
                      <a:pt x="253269" y="248061"/>
                      <a:pt x="253920" y="249363"/>
                    </a:cubicBezTo>
                    <a:cubicBezTo>
                      <a:pt x="254571" y="250665"/>
                      <a:pt x="255874" y="251316"/>
                      <a:pt x="256525" y="252618"/>
                    </a:cubicBezTo>
                    <a:cubicBezTo>
                      <a:pt x="257176" y="253269"/>
                      <a:pt x="257827" y="253920"/>
                      <a:pt x="257827" y="254571"/>
                    </a:cubicBezTo>
                    <a:cubicBezTo>
                      <a:pt x="266942" y="265640"/>
                      <a:pt x="275406" y="277359"/>
                      <a:pt x="283870" y="290381"/>
                    </a:cubicBezTo>
                    <a:lnTo>
                      <a:pt x="284521" y="291683"/>
                    </a:lnTo>
                    <a:cubicBezTo>
                      <a:pt x="287776" y="296892"/>
                      <a:pt x="291683" y="302751"/>
                      <a:pt x="294938" y="307960"/>
                    </a:cubicBezTo>
                    <a:cubicBezTo>
                      <a:pt x="295589" y="309262"/>
                      <a:pt x="296240" y="309913"/>
                      <a:pt x="296892" y="311215"/>
                    </a:cubicBezTo>
                    <a:cubicBezTo>
                      <a:pt x="297543" y="312517"/>
                      <a:pt x="298194" y="313168"/>
                      <a:pt x="298845" y="314471"/>
                    </a:cubicBezTo>
                    <a:cubicBezTo>
                      <a:pt x="299496" y="315773"/>
                      <a:pt x="300798" y="317075"/>
                      <a:pt x="301449" y="319028"/>
                    </a:cubicBezTo>
                    <a:cubicBezTo>
                      <a:pt x="302100" y="320981"/>
                      <a:pt x="303402" y="322284"/>
                      <a:pt x="304053" y="324237"/>
                    </a:cubicBezTo>
                    <a:cubicBezTo>
                      <a:pt x="304704" y="326190"/>
                      <a:pt x="306007" y="327492"/>
                      <a:pt x="306658" y="329445"/>
                    </a:cubicBezTo>
                    <a:cubicBezTo>
                      <a:pt x="305356" y="329445"/>
                      <a:pt x="304704" y="329445"/>
                      <a:pt x="303402" y="329445"/>
                    </a:cubicBezTo>
                    <a:cubicBezTo>
                      <a:pt x="302100" y="329445"/>
                      <a:pt x="300798" y="329445"/>
                      <a:pt x="300147" y="329445"/>
                    </a:cubicBezTo>
                    <a:cubicBezTo>
                      <a:pt x="289079" y="328143"/>
                      <a:pt x="278661" y="325539"/>
                      <a:pt x="266942" y="319679"/>
                    </a:cubicBezTo>
                    <a:cubicBezTo>
                      <a:pt x="264989" y="319028"/>
                      <a:pt x="263035" y="317726"/>
                      <a:pt x="261082" y="317075"/>
                    </a:cubicBezTo>
                    <a:lnTo>
                      <a:pt x="261082" y="317075"/>
                    </a:lnTo>
                    <a:cubicBezTo>
                      <a:pt x="259780" y="316424"/>
                      <a:pt x="258478" y="315122"/>
                      <a:pt x="257176" y="314471"/>
                    </a:cubicBezTo>
                    <a:cubicBezTo>
                      <a:pt x="242201" y="306007"/>
                      <a:pt x="229830" y="295589"/>
                      <a:pt x="220064" y="283219"/>
                    </a:cubicBezTo>
                    <a:close/>
                    <a:moveTo>
                      <a:pt x="246107" y="334003"/>
                    </a:moveTo>
                    <a:cubicBezTo>
                      <a:pt x="246759" y="328794"/>
                      <a:pt x="250014" y="324237"/>
                      <a:pt x="254571" y="321632"/>
                    </a:cubicBezTo>
                    <a:cubicBezTo>
                      <a:pt x="255223" y="321632"/>
                      <a:pt x="255223" y="322284"/>
                      <a:pt x="255874" y="322284"/>
                    </a:cubicBezTo>
                    <a:cubicBezTo>
                      <a:pt x="269546" y="329445"/>
                      <a:pt x="283219" y="334003"/>
                      <a:pt x="296240" y="335305"/>
                    </a:cubicBezTo>
                    <a:lnTo>
                      <a:pt x="294938" y="345071"/>
                    </a:lnTo>
                    <a:lnTo>
                      <a:pt x="243503" y="350280"/>
                    </a:lnTo>
                    <a:lnTo>
                      <a:pt x="246107" y="334003"/>
                    </a:lnTo>
                    <a:close/>
                    <a:moveTo>
                      <a:pt x="281266" y="428409"/>
                    </a:moveTo>
                    <a:lnTo>
                      <a:pt x="251316" y="429060"/>
                    </a:lnTo>
                    <a:cubicBezTo>
                      <a:pt x="251316" y="429060"/>
                      <a:pt x="250665" y="429060"/>
                      <a:pt x="250665" y="429060"/>
                    </a:cubicBezTo>
                    <a:cubicBezTo>
                      <a:pt x="246107" y="429060"/>
                      <a:pt x="240899" y="427107"/>
                      <a:pt x="238295" y="423201"/>
                    </a:cubicBezTo>
                    <a:cubicBezTo>
                      <a:pt x="235039" y="419294"/>
                      <a:pt x="233737" y="414086"/>
                      <a:pt x="234388" y="408877"/>
                    </a:cubicBezTo>
                    <a:lnTo>
                      <a:pt x="235690" y="397809"/>
                    </a:lnTo>
                    <a:lnTo>
                      <a:pt x="287125" y="394553"/>
                    </a:lnTo>
                    <a:lnTo>
                      <a:pt x="281266" y="428409"/>
                    </a:lnTo>
                    <a:close/>
                    <a:moveTo>
                      <a:pt x="236992" y="390647"/>
                    </a:moveTo>
                    <a:lnTo>
                      <a:pt x="242201" y="358093"/>
                    </a:lnTo>
                    <a:lnTo>
                      <a:pt x="294287" y="352233"/>
                    </a:lnTo>
                    <a:lnTo>
                      <a:pt x="288428" y="387391"/>
                    </a:lnTo>
                    <a:lnTo>
                      <a:pt x="236992" y="390647"/>
                    </a:lnTo>
                    <a:close/>
                    <a:moveTo>
                      <a:pt x="339212" y="427107"/>
                    </a:moveTo>
                    <a:lnTo>
                      <a:pt x="288428" y="428409"/>
                    </a:lnTo>
                    <a:lnTo>
                      <a:pt x="294287" y="394553"/>
                    </a:lnTo>
                    <a:lnTo>
                      <a:pt x="345722" y="391298"/>
                    </a:lnTo>
                    <a:lnTo>
                      <a:pt x="339212" y="427107"/>
                    </a:lnTo>
                    <a:close/>
                    <a:moveTo>
                      <a:pt x="396506" y="425154"/>
                    </a:moveTo>
                    <a:lnTo>
                      <a:pt x="346373" y="426456"/>
                    </a:lnTo>
                    <a:lnTo>
                      <a:pt x="352233" y="390647"/>
                    </a:lnTo>
                    <a:lnTo>
                      <a:pt x="403017" y="387391"/>
                    </a:lnTo>
                    <a:lnTo>
                      <a:pt x="396506" y="425154"/>
                    </a:lnTo>
                    <a:close/>
                    <a:moveTo>
                      <a:pt x="459661" y="408877"/>
                    </a:moveTo>
                    <a:cubicBezTo>
                      <a:pt x="459010" y="412783"/>
                      <a:pt x="457057" y="416690"/>
                      <a:pt x="454452" y="419294"/>
                    </a:cubicBezTo>
                    <a:cubicBezTo>
                      <a:pt x="454452" y="419294"/>
                      <a:pt x="453801" y="419945"/>
                      <a:pt x="453801" y="419945"/>
                    </a:cubicBezTo>
                    <a:cubicBezTo>
                      <a:pt x="451848" y="421898"/>
                      <a:pt x="449244" y="422550"/>
                      <a:pt x="446639" y="423201"/>
                    </a:cubicBezTo>
                    <a:cubicBezTo>
                      <a:pt x="446639" y="423201"/>
                      <a:pt x="445988" y="423201"/>
                      <a:pt x="445988" y="423201"/>
                    </a:cubicBezTo>
                    <a:cubicBezTo>
                      <a:pt x="445337" y="423201"/>
                      <a:pt x="444035" y="423201"/>
                      <a:pt x="443384" y="423852"/>
                    </a:cubicBezTo>
                    <a:lnTo>
                      <a:pt x="404319" y="425154"/>
                    </a:lnTo>
                    <a:lnTo>
                      <a:pt x="411481" y="387391"/>
                    </a:lnTo>
                    <a:lnTo>
                      <a:pt x="446639" y="385438"/>
                    </a:lnTo>
                    <a:lnTo>
                      <a:pt x="447291" y="385438"/>
                    </a:lnTo>
                    <a:lnTo>
                      <a:pt x="454452" y="384787"/>
                    </a:lnTo>
                    <a:lnTo>
                      <a:pt x="455103" y="384787"/>
                    </a:lnTo>
                    <a:lnTo>
                      <a:pt x="463567" y="384136"/>
                    </a:lnTo>
                    <a:lnTo>
                      <a:pt x="459661" y="408877"/>
                    </a:lnTo>
                    <a:close/>
                    <a:moveTo>
                      <a:pt x="463567" y="376974"/>
                    </a:moveTo>
                    <a:lnTo>
                      <a:pt x="453801" y="377625"/>
                    </a:lnTo>
                    <a:lnTo>
                      <a:pt x="453150" y="377625"/>
                    </a:lnTo>
                    <a:lnTo>
                      <a:pt x="446639" y="378276"/>
                    </a:lnTo>
                    <a:lnTo>
                      <a:pt x="445988" y="378276"/>
                    </a:lnTo>
                    <a:lnTo>
                      <a:pt x="411481" y="380230"/>
                    </a:lnTo>
                    <a:lnTo>
                      <a:pt x="419294" y="338561"/>
                    </a:lnTo>
                    <a:lnTo>
                      <a:pt x="445988" y="335956"/>
                    </a:lnTo>
                    <a:lnTo>
                      <a:pt x="446639" y="335956"/>
                    </a:lnTo>
                    <a:lnTo>
                      <a:pt x="453801" y="335305"/>
                    </a:lnTo>
                    <a:lnTo>
                      <a:pt x="454452" y="335305"/>
                    </a:lnTo>
                    <a:lnTo>
                      <a:pt x="470078" y="333352"/>
                    </a:lnTo>
                    <a:lnTo>
                      <a:pt x="463567" y="376974"/>
                    </a:lnTo>
                    <a:close/>
                    <a:moveTo>
                      <a:pt x="472683" y="312517"/>
                    </a:moveTo>
                    <a:lnTo>
                      <a:pt x="470729" y="326190"/>
                    </a:lnTo>
                    <a:lnTo>
                      <a:pt x="453801" y="328143"/>
                    </a:lnTo>
                    <a:lnTo>
                      <a:pt x="453150" y="328143"/>
                    </a:lnTo>
                    <a:lnTo>
                      <a:pt x="445988" y="328794"/>
                    </a:lnTo>
                    <a:lnTo>
                      <a:pt x="445337" y="328794"/>
                    </a:lnTo>
                    <a:lnTo>
                      <a:pt x="419945" y="331399"/>
                    </a:lnTo>
                    <a:lnTo>
                      <a:pt x="426456" y="296240"/>
                    </a:lnTo>
                    <a:lnTo>
                      <a:pt x="445337" y="293636"/>
                    </a:lnTo>
                    <a:lnTo>
                      <a:pt x="445988" y="293636"/>
                    </a:lnTo>
                    <a:lnTo>
                      <a:pt x="452499" y="292985"/>
                    </a:lnTo>
                    <a:cubicBezTo>
                      <a:pt x="452499" y="292985"/>
                      <a:pt x="452499" y="292985"/>
                      <a:pt x="452499" y="292985"/>
                    </a:cubicBezTo>
                    <a:cubicBezTo>
                      <a:pt x="452499" y="292985"/>
                      <a:pt x="453150" y="292985"/>
                      <a:pt x="453150" y="292985"/>
                    </a:cubicBezTo>
                    <a:cubicBezTo>
                      <a:pt x="453801" y="292985"/>
                      <a:pt x="454452" y="292985"/>
                      <a:pt x="454452" y="292985"/>
                    </a:cubicBezTo>
                    <a:cubicBezTo>
                      <a:pt x="459010" y="292985"/>
                      <a:pt x="463567" y="294938"/>
                      <a:pt x="466823" y="298194"/>
                    </a:cubicBezTo>
                    <a:cubicBezTo>
                      <a:pt x="471380" y="302100"/>
                      <a:pt x="473334" y="307309"/>
                      <a:pt x="472683" y="31251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78" name="Рисунок 200">
              <a:extLst>
                <a:ext uri="{FF2B5EF4-FFF2-40B4-BE49-F238E27FC236}">
                  <a16:creationId xmlns:a16="http://schemas.microsoft.com/office/drawing/2014/main" id="{3A4BC2F5-0F9C-6C3C-C118-43A180C44148}"/>
                </a:ext>
              </a:extLst>
            </p:cNvPr>
            <p:cNvGrpSpPr/>
            <p:nvPr/>
          </p:nvGrpSpPr>
          <p:grpSpPr>
            <a:xfrm>
              <a:off x="7552555" y="9385300"/>
              <a:ext cx="912575" cy="914400"/>
              <a:chOff x="7339724" y="9528537"/>
              <a:chExt cx="588699" cy="589876"/>
            </a:xfrm>
            <a:solidFill>
              <a:srgbClr val="8F0E33"/>
            </a:solidFill>
          </p:grpSpPr>
          <p:sp>
            <p:nvSpPr>
              <p:cNvPr id="279" name="Полилиния: фигура 278">
                <a:extLst>
                  <a:ext uri="{FF2B5EF4-FFF2-40B4-BE49-F238E27FC236}">
                    <a16:creationId xmlns:a16="http://schemas.microsoft.com/office/drawing/2014/main" id="{CF6873A6-548A-AA1B-2875-9B35E4144B6F}"/>
                  </a:ext>
                </a:extLst>
              </p:cNvPr>
              <p:cNvSpPr/>
              <p:nvPr/>
            </p:nvSpPr>
            <p:spPr>
              <a:xfrm>
                <a:off x="7381518" y="9528537"/>
                <a:ext cx="358092" cy="316423"/>
              </a:xfrm>
              <a:custGeom>
                <a:avLst/>
                <a:gdLst>
                  <a:gd name="connsiteX0" fmla="*/ 8464 w 358092"/>
                  <a:gd name="connsiteY0" fmla="*/ 78780 h 316423"/>
                  <a:gd name="connsiteX1" fmla="*/ 48831 w 358092"/>
                  <a:gd name="connsiteY1" fmla="*/ 30601 h 316423"/>
                  <a:gd name="connsiteX2" fmla="*/ 300798 w 358092"/>
                  <a:gd name="connsiteY2" fmla="*/ 7813 h 316423"/>
                  <a:gd name="connsiteX3" fmla="*/ 305356 w 358092"/>
                  <a:gd name="connsiteY3" fmla="*/ 7813 h 316423"/>
                  <a:gd name="connsiteX4" fmla="*/ 335956 w 358092"/>
                  <a:gd name="connsiteY4" fmla="*/ 19532 h 316423"/>
                  <a:gd name="connsiteX5" fmla="*/ 350280 w 358092"/>
                  <a:gd name="connsiteY5" fmla="*/ 52737 h 316423"/>
                  <a:gd name="connsiteX6" fmla="*/ 350280 w 358092"/>
                  <a:gd name="connsiteY6" fmla="*/ 316424 h 316423"/>
                  <a:gd name="connsiteX7" fmla="*/ 358093 w 358092"/>
                  <a:gd name="connsiteY7" fmla="*/ 314471 h 316423"/>
                  <a:gd name="connsiteX8" fmla="*/ 358093 w 358092"/>
                  <a:gd name="connsiteY8" fmla="*/ 52737 h 316423"/>
                  <a:gd name="connsiteX9" fmla="*/ 341165 w 358092"/>
                  <a:gd name="connsiteY9" fmla="*/ 13673 h 316423"/>
                  <a:gd name="connsiteX10" fmla="*/ 305356 w 358092"/>
                  <a:gd name="connsiteY10" fmla="*/ 0 h 316423"/>
                  <a:gd name="connsiteX11" fmla="*/ 300147 w 358092"/>
                  <a:gd name="connsiteY11" fmla="*/ 0 h 316423"/>
                  <a:gd name="connsiteX12" fmla="*/ 47529 w 358092"/>
                  <a:gd name="connsiteY12" fmla="*/ 23439 h 316423"/>
                  <a:gd name="connsiteX13" fmla="*/ 0 w 358092"/>
                  <a:gd name="connsiteY13" fmla="*/ 79432 h 316423"/>
                  <a:gd name="connsiteX14" fmla="*/ 0 w 358092"/>
                  <a:gd name="connsiteY14" fmla="*/ 274755 h 316423"/>
                  <a:gd name="connsiteX15" fmla="*/ 7813 w 358092"/>
                  <a:gd name="connsiteY15" fmla="*/ 277359 h 316423"/>
                  <a:gd name="connsiteX16" fmla="*/ 7813 w 358092"/>
                  <a:gd name="connsiteY16" fmla="*/ 78780 h 316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58092" h="316423">
                    <a:moveTo>
                      <a:pt x="8464" y="78780"/>
                    </a:moveTo>
                    <a:cubicBezTo>
                      <a:pt x="8464" y="54691"/>
                      <a:pt x="26694" y="33205"/>
                      <a:pt x="48831" y="30601"/>
                    </a:cubicBezTo>
                    <a:lnTo>
                      <a:pt x="300798" y="7813"/>
                    </a:lnTo>
                    <a:cubicBezTo>
                      <a:pt x="302100" y="7813"/>
                      <a:pt x="304053" y="7813"/>
                      <a:pt x="305356" y="7813"/>
                    </a:cubicBezTo>
                    <a:cubicBezTo>
                      <a:pt x="317075" y="7813"/>
                      <a:pt x="327492" y="11719"/>
                      <a:pt x="335956" y="19532"/>
                    </a:cubicBezTo>
                    <a:cubicBezTo>
                      <a:pt x="345071" y="27996"/>
                      <a:pt x="350280" y="39716"/>
                      <a:pt x="350280" y="52737"/>
                    </a:cubicBezTo>
                    <a:lnTo>
                      <a:pt x="350280" y="316424"/>
                    </a:lnTo>
                    <a:cubicBezTo>
                      <a:pt x="353535" y="315122"/>
                      <a:pt x="356140" y="315773"/>
                      <a:pt x="358093" y="314471"/>
                    </a:cubicBezTo>
                    <a:lnTo>
                      <a:pt x="358093" y="52737"/>
                    </a:lnTo>
                    <a:cubicBezTo>
                      <a:pt x="358093" y="37111"/>
                      <a:pt x="352233" y="23439"/>
                      <a:pt x="341165" y="13673"/>
                    </a:cubicBezTo>
                    <a:cubicBezTo>
                      <a:pt x="331399" y="4558"/>
                      <a:pt x="319028" y="0"/>
                      <a:pt x="305356" y="0"/>
                    </a:cubicBezTo>
                    <a:cubicBezTo>
                      <a:pt x="303402" y="0"/>
                      <a:pt x="302100" y="0"/>
                      <a:pt x="300147" y="0"/>
                    </a:cubicBezTo>
                    <a:lnTo>
                      <a:pt x="47529" y="23439"/>
                    </a:lnTo>
                    <a:cubicBezTo>
                      <a:pt x="21486" y="26043"/>
                      <a:pt x="0" y="50784"/>
                      <a:pt x="0" y="79432"/>
                    </a:cubicBezTo>
                    <a:lnTo>
                      <a:pt x="0" y="274755"/>
                    </a:lnTo>
                    <a:cubicBezTo>
                      <a:pt x="2604" y="275406"/>
                      <a:pt x="5209" y="276057"/>
                      <a:pt x="7813" y="277359"/>
                    </a:cubicBezTo>
                    <a:lnTo>
                      <a:pt x="7813" y="7878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0" name="Полилиния: фигура 279">
                <a:extLst>
                  <a:ext uri="{FF2B5EF4-FFF2-40B4-BE49-F238E27FC236}">
                    <a16:creationId xmlns:a16="http://schemas.microsoft.com/office/drawing/2014/main" id="{44CA2B22-C035-02C8-EA6D-D2AB5C74296B}"/>
                  </a:ext>
                </a:extLst>
              </p:cNvPr>
              <p:cNvSpPr/>
              <p:nvPr/>
            </p:nvSpPr>
            <p:spPr>
              <a:xfrm>
                <a:off x="7429697" y="10065676"/>
                <a:ext cx="309913" cy="52737"/>
              </a:xfrm>
              <a:custGeom>
                <a:avLst/>
                <a:gdLst>
                  <a:gd name="connsiteX0" fmla="*/ 287125 w 309913"/>
                  <a:gd name="connsiteY0" fmla="*/ 33856 h 52737"/>
                  <a:gd name="connsiteX1" fmla="*/ 252618 w 309913"/>
                  <a:gd name="connsiteY1" fmla="*/ 45575 h 52737"/>
                  <a:gd name="connsiteX2" fmla="*/ 20834 w 309913"/>
                  <a:gd name="connsiteY2" fmla="*/ 24090 h 52737"/>
                  <a:gd name="connsiteX3" fmla="*/ 0 w 309913"/>
                  <a:gd name="connsiteY3" fmla="*/ 29950 h 52737"/>
                  <a:gd name="connsiteX4" fmla="*/ 251967 w 309913"/>
                  <a:gd name="connsiteY4" fmla="*/ 52737 h 52737"/>
                  <a:gd name="connsiteX5" fmla="*/ 257176 w 309913"/>
                  <a:gd name="connsiteY5" fmla="*/ 52737 h 52737"/>
                  <a:gd name="connsiteX6" fmla="*/ 292985 w 309913"/>
                  <a:gd name="connsiteY6" fmla="*/ 39065 h 52737"/>
                  <a:gd name="connsiteX7" fmla="*/ 309913 w 309913"/>
                  <a:gd name="connsiteY7" fmla="*/ 0 h 52737"/>
                  <a:gd name="connsiteX8" fmla="*/ 309913 w 309913"/>
                  <a:gd name="connsiteY8" fmla="*/ 0 h 52737"/>
                  <a:gd name="connsiteX9" fmla="*/ 302100 w 309913"/>
                  <a:gd name="connsiteY9" fmla="*/ 0 h 52737"/>
                  <a:gd name="connsiteX10" fmla="*/ 287125 w 309913"/>
                  <a:gd name="connsiteY10" fmla="*/ 33856 h 52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9913" h="52737">
                    <a:moveTo>
                      <a:pt x="287125" y="33856"/>
                    </a:moveTo>
                    <a:cubicBezTo>
                      <a:pt x="278010" y="42320"/>
                      <a:pt x="265640" y="46227"/>
                      <a:pt x="252618" y="45575"/>
                    </a:cubicBezTo>
                    <a:lnTo>
                      <a:pt x="20834" y="24090"/>
                    </a:lnTo>
                    <a:lnTo>
                      <a:pt x="0" y="29950"/>
                    </a:lnTo>
                    <a:lnTo>
                      <a:pt x="251967" y="52737"/>
                    </a:lnTo>
                    <a:cubicBezTo>
                      <a:pt x="253920" y="52737"/>
                      <a:pt x="255223" y="52737"/>
                      <a:pt x="257176" y="52737"/>
                    </a:cubicBezTo>
                    <a:cubicBezTo>
                      <a:pt x="270197" y="52737"/>
                      <a:pt x="283219" y="48180"/>
                      <a:pt x="292985" y="39065"/>
                    </a:cubicBezTo>
                    <a:cubicBezTo>
                      <a:pt x="304053" y="29299"/>
                      <a:pt x="309913" y="14975"/>
                      <a:pt x="309913" y="0"/>
                    </a:cubicBezTo>
                    <a:lnTo>
                      <a:pt x="309913" y="0"/>
                    </a:lnTo>
                    <a:lnTo>
                      <a:pt x="302100" y="0"/>
                    </a:lnTo>
                    <a:cubicBezTo>
                      <a:pt x="301449" y="13673"/>
                      <a:pt x="296240" y="25392"/>
                      <a:pt x="287125" y="33856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1" name="Полилиния: фигура 280">
                <a:extLst>
                  <a:ext uri="{FF2B5EF4-FFF2-40B4-BE49-F238E27FC236}">
                    <a16:creationId xmlns:a16="http://schemas.microsoft.com/office/drawing/2014/main" id="{C184F57A-E6EA-29EC-BE3A-85AD874D9A08}"/>
                  </a:ext>
                </a:extLst>
              </p:cNvPr>
              <p:cNvSpPr/>
              <p:nvPr/>
            </p:nvSpPr>
            <p:spPr>
              <a:xfrm>
                <a:off x="7339724" y="9811104"/>
                <a:ext cx="43746" cy="270902"/>
              </a:xfrm>
              <a:custGeom>
                <a:avLst/>
                <a:gdLst>
                  <a:gd name="connsiteX0" fmla="*/ 42445 w 43746"/>
                  <a:gd name="connsiteY0" fmla="*/ 169280 h 270902"/>
                  <a:gd name="connsiteX1" fmla="*/ 28772 w 43746"/>
                  <a:gd name="connsiteY1" fmla="*/ 169280 h 270902"/>
                  <a:gd name="connsiteX2" fmla="*/ 29423 w 43746"/>
                  <a:gd name="connsiteY2" fmla="*/ 207043 h 270902"/>
                  <a:gd name="connsiteX3" fmla="*/ 22261 w 43746"/>
                  <a:gd name="connsiteY3" fmla="*/ 233086 h 270902"/>
                  <a:gd name="connsiteX4" fmla="*/ 14448 w 43746"/>
                  <a:gd name="connsiteY4" fmla="*/ 207694 h 270902"/>
                  <a:gd name="connsiteX5" fmla="*/ 13797 w 43746"/>
                  <a:gd name="connsiteY5" fmla="*/ 136075 h 270902"/>
                  <a:gd name="connsiteX6" fmla="*/ 13146 w 43746"/>
                  <a:gd name="connsiteY6" fmla="*/ 64457 h 270902"/>
                  <a:gd name="connsiteX7" fmla="*/ 20308 w 43746"/>
                  <a:gd name="connsiteY7" fmla="*/ 38414 h 270902"/>
                  <a:gd name="connsiteX8" fmla="*/ 28121 w 43746"/>
                  <a:gd name="connsiteY8" fmla="*/ 65108 h 270902"/>
                  <a:gd name="connsiteX9" fmla="*/ 28772 w 43746"/>
                  <a:gd name="connsiteY9" fmla="*/ 93104 h 270902"/>
                  <a:gd name="connsiteX10" fmla="*/ 41794 w 43746"/>
                  <a:gd name="connsiteY10" fmla="*/ 94406 h 270902"/>
                  <a:gd name="connsiteX11" fmla="*/ 41794 w 43746"/>
                  <a:gd name="connsiteY11" fmla="*/ 69014 h 270902"/>
                  <a:gd name="connsiteX12" fmla="*/ 35934 w 43746"/>
                  <a:gd name="connsiteY12" fmla="*/ 19532 h 270902"/>
                  <a:gd name="connsiteX13" fmla="*/ 20308 w 43746"/>
                  <a:gd name="connsiteY13" fmla="*/ 0 h 270902"/>
                  <a:gd name="connsiteX14" fmla="*/ 19006 w 43746"/>
                  <a:gd name="connsiteY14" fmla="*/ 0 h 270902"/>
                  <a:gd name="connsiteX15" fmla="*/ 4682 w 43746"/>
                  <a:gd name="connsiteY15" fmla="*/ 16277 h 270902"/>
                  <a:gd name="connsiteX16" fmla="*/ 125 w 43746"/>
                  <a:gd name="connsiteY16" fmla="*/ 65759 h 270902"/>
                  <a:gd name="connsiteX17" fmla="*/ 776 w 43746"/>
                  <a:gd name="connsiteY17" fmla="*/ 135424 h 270902"/>
                  <a:gd name="connsiteX18" fmla="*/ 1427 w 43746"/>
                  <a:gd name="connsiteY18" fmla="*/ 205090 h 270902"/>
                  <a:gd name="connsiteX19" fmla="*/ 7287 w 43746"/>
                  <a:gd name="connsiteY19" fmla="*/ 254571 h 270902"/>
                  <a:gd name="connsiteX20" fmla="*/ 22912 w 43746"/>
                  <a:gd name="connsiteY20" fmla="*/ 270848 h 270902"/>
                  <a:gd name="connsiteX21" fmla="*/ 38538 w 43746"/>
                  <a:gd name="connsiteY21" fmla="*/ 252618 h 270902"/>
                  <a:gd name="connsiteX22" fmla="*/ 43747 w 43746"/>
                  <a:gd name="connsiteY22" fmla="*/ 203787 h 270902"/>
                  <a:gd name="connsiteX23" fmla="*/ 42445 w 43746"/>
                  <a:gd name="connsiteY23" fmla="*/ 169280 h 270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3746" h="270902">
                    <a:moveTo>
                      <a:pt x="42445" y="169280"/>
                    </a:moveTo>
                    <a:cubicBezTo>
                      <a:pt x="37887" y="169280"/>
                      <a:pt x="33330" y="169280"/>
                      <a:pt x="28772" y="169280"/>
                    </a:cubicBezTo>
                    <a:cubicBezTo>
                      <a:pt x="28772" y="181651"/>
                      <a:pt x="28772" y="194672"/>
                      <a:pt x="29423" y="207043"/>
                    </a:cubicBezTo>
                    <a:cubicBezTo>
                      <a:pt x="29423" y="223971"/>
                      <a:pt x="27470" y="232435"/>
                      <a:pt x="22261" y="233086"/>
                    </a:cubicBezTo>
                    <a:cubicBezTo>
                      <a:pt x="17704" y="233086"/>
                      <a:pt x="15100" y="224622"/>
                      <a:pt x="14448" y="207694"/>
                    </a:cubicBezTo>
                    <a:cubicBezTo>
                      <a:pt x="14448" y="183604"/>
                      <a:pt x="13797" y="159514"/>
                      <a:pt x="13797" y="136075"/>
                    </a:cubicBezTo>
                    <a:cubicBezTo>
                      <a:pt x="13797" y="111985"/>
                      <a:pt x="13146" y="87896"/>
                      <a:pt x="13146" y="64457"/>
                    </a:cubicBezTo>
                    <a:cubicBezTo>
                      <a:pt x="13146" y="46878"/>
                      <a:pt x="15100" y="38414"/>
                      <a:pt x="20308" y="38414"/>
                    </a:cubicBezTo>
                    <a:cubicBezTo>
                      <a:pt x="24866" y="39065"/>
                      <a:pt x="27470" y="47529"/>
                      <a:pt x="28121" y="65108"/>
                    </a:cubicBezTo>
                    <a:cubicBezTo>
                      <a:pt x="28121" y="74223"/>
                      <a:pt x="28121" y="83989"/>
                      <a:pt x="28772" y="93104"/>
                    </a:cubicBezTo>
                    <a:cubicBezTo>
                      <a:pt x="33330" y="93104"/>
                      <a:pt x="37887" y="93755"/>
                      <a:pt x="41794" y="94406"/>
                    </a:cubicBezTo>
                    <a:cubicBezTo>
                      <a:pt x="41794" y="85942"/>
                      <a:pt x="41794" y="77478"/>
                      <a:pt x="41794" y="69014"/>
                    </a:cubicBezTo>
                    <a:cubicBezTo>
                      <a:pt x="41794" y="48180"/>
                      <a:pt x="39841" y="31252"/>
                      <a:pt x="35934" y="19532"/>
                    </a:cubicBezTo>
                    <a:cubicBezTo>
                      <a:pt x="32028" y="7813"/>
                      <a:pt x="26819" y="1302"/>
                      <a:pt x="20308" y="0"/>
                    </a:cubicBezTo>
                    <a:cubicBezTo>
                      <a:pt x="19657" y="0"/>
                      <a:pt x="19657" y="0"/>
                      <a:pt x="19006" y="0"/>
                    </a:cubicBezTo>
                    <a:cubicBezTo>
                      <a:pt x="12495" y="0"/>
                      <a:pt x="7938" y="5860"/>
                      <a:pt x="4682" y="16277"/>
                    </a:cubicBezTo>
                    <a:cubicBezTo>
                      <a:pt x="1427" y="27996"/>
                      <a:pt x="-526" y="44273"/>
                      <a:pt x="125" y="65759"/>
                    </a:cubicBezTo>
                    <a:cubicBezTo>
                      <a:pt x="125" y="89198"/>
                      <a:pt x="776" y="111985"/>
                      <a:pt x="776" y="135424"/>
                    </a:cubicBezTo>
                    <a:cubicBezTo>
                      <a:pt x="776" y="158863"/>
                      <a:pt x="1427" y="181651"/>
                      <a:pt x="1427" y="205090"/>
                    </a:cubicBezTo>
                    <a:cubicBezTo>
                      <a:pt x="1427" y="226575"/>
                      <a:pt x="3380" y="243503"/>
                      <a:pt x="7287" y="254571"/>
                    </a:cubicBezTo>
                    <a:cubicBezTo>
                      <a:pt x="11193" y="266291"/>
                      <a:pt x="15751" y="271499"/>
                      <a:pt x="22912" y="270848"/>
                    </a:cubicBezTo>
                    <a:cubicBezTo>
                      <a:pt x="29423" y="270197"/>
                      <a:pt x="35283" y="264338"/>
                      <a:pt x="38538" y="252618"/>
                    </a:cubicBezTo>
                    <a:cubicBezTo>
                      <a:pt x="41794" y="240899"/>
                      <a:pt x="43747" y="224622"/>
                      <a:pt x="43747" y="203787"/>
                    </a:cubicBezTo>
                    <a:cubicBezTo>
                      <a:pt x="43096" y="192068"/>
                      <a:pt x="43096" y="181000"/>
                      <a:pt x="42445" y="169280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2" name="Полилиния: фигура 281">
                <a:extLst>
                  <a:ext uri="{FF2B5EF4-FFF2-40B4-BE49-F238E27FC236}">
                    <a16:creationId xmlns:a16="http://schemas.microsoft.com/office/drawing/2014/main" id="{2600CFF3-A8F6-12F7-1581-CC5AE4EA5A14}"/>
                  </a:ext>
                </a:extLst>
              </p:cNvPr>
              <p:cNvSpPr/>
              <p:nvPr/>
            </p:nvSpPr>
            <p:spPr>
              <a:xfrm>
                <a:off x="7388028" y="9821522"/>
                <a:ext cx="49481" cy="255222"/>
              </a:xfrm>
              <a:custGeom>
                <a:avLst/>
                <a:gdLst>
                  <a:gd name="connsiteX0" fmla="*/ 41018 w 49481"/>
                  <a:gd name="connsiteY0" fmla="*/ 128913 h 255222"/>
                  <a:gd name="connsiteX1" fmla="*/ 32554 w 49481"/>
                  <a:gd name="connsiteY1" fmla="*/ 5209 h 255222"/>
                  <a:gd name="connsiteX2" fmla="*/ 11719 w 49481"/>
                  <a:gd name="connsiteY2" fmla="*/ 0 h 255222"/>
                  <a:gd name="connsiteX3" fmla="*/ 5860 w 49481"/>
                  <a:gd name="connsiteY3" fmla="*/ 126309 h 255222"/>
                  <a:gd name="connsiteX4" fmla="*/ 0 w 49481"/>
                  <a:gd name="connsiteY4" fmla="*/ 255223 h 255222"/>
                  <a:gd name="connsiteX5" fmla="*/ 13022 w 49481"/>
                  <a:gd name="connsiteY5" fmla="*/ 253920 h 255222"/>
                  <a:gd name="connsiteX6" fmla="*/ 15626 w 49481"/>
                  <a:gd name="connsiteY6" fmla="*/ 207694 h 255222"/>
                  <a:gd name="connsiteX7" fmla="*/ 33205 w 49481"/>
                  <a:gd name="connsiteY7" fmla="*/ 207043 h 255222"/>
                  <a:gd name="connsiteX8" fmla="*/ 35158 w 49481"/>
                  <a:gd name="connsiteY8" fmla="*/ 251316 h 255222"/>
                  <a:gd name="connsiteX9" fmla="*/ 49482 w 49481"/>
                  <a:gd name="connsiteY9" fmla="*/ 249363 h 255222"/>
                  <a:gd name="connsiteX10" fmla="*/ 41018 w 49481"/>
                  <a:gd name="connsiteY10" fmla="*/ 128913 h 255222"/>
                  <a:gd name="connsiteX11" fmla="*/ 16928 w 49481"/>
                  <a:gd name="connsiteY11" fmla="*/ 173187 h 255222"/>
                  <a:gd name="connsiteX12" fmla="*/ 19532 w 49481"/>
                  <a:gd name="connsiteY12" fmla="*/ 109381 h 255222"/>
                  <a:gd name="connsiteX13" fmla="*/ 22137 w 49481"/>
                  <a:gd name="connsiteY13" fmla="*/ 46227 h 255222"/>
                  <a:gd name="connsiteX14" fmla="*/ 26694 w 49481"/>
                  <a:gd name="connsiteY14" fmla="*/ 110032 h 255222"/>
                  <a:gd name="connsiteX15" fmla="*/ 30601 w 49481"/>
                  <a:gd name="connsiteY15" fmla="*/ 173187 h 255222"/>
                  <a:gd name="connsiteX16" fmla="*/ 16928 w 49481"/>
                  <a:gd name="connsiteY16" fmla="*/ 173187 h 25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9481" h="255222">
                    <a:moveTo>
                      <a:pt x="41018" y="128913"/>
                    </a:moveTo>
                    <a:cubicBezTo>
                      <a:pt x="38414" y="87896"/>
                      <a:pt x="35158" y="46878"/>
                      <a:pt x="32554" y="5209"/>
                    </a:cubicBezTo>
                    <a:cubicBezTo>
                      <a:pt x="25392" y="3255"/>
                      <a:pt x="18881" y="1302"/>
                      <a:pt x="11719" y="0"/>
                    </a:cubicBezTo>
                    <a:cubicBezTo>
                      <a:pt x="9766" y="41669"/>
                      <a:pt x="7813" y="83989"/>
                      <a:pt x="5860" y="126309"/>
                    </a:cubicBezTo>
                    <a:cubicBezTo>
                      <a:pt x="3906" y="169280"/>
                      <a:pt x="1953" y="212251"/>
                      <a:pt x="0" y="255223"/>
                    </a:cubicBezTo>
                    <a:cubicBezTo>
                      <a:pt x="4558" y="254571"/>
                      <a:pt x="8464" y="254571"/>
                      <a:pt x="13022" y="253920"/>
                    </a:cubicBezTo>
                    <a:cubicBezTo>
                      <a:pt x="14324" y="238294"/>
                      <a:pt x="14975" y="223320"/>
                      <a:pt x="15626" y="207694"/>
                    </a:cubicBezTo>
                    <a:cubicBezTo>
                      <a:pt x="21486" y="207694"/>
                      <a:pt x="27345" y="207043"/>
                      <a:pt x="33205" y="207043"/>
                    </a:cubicBezTo>
                    <a:cubicBezTo>
                      <a:pt x="33856" y="222018"/>
                      <a:pt x="35158" y="236992"/>
                      <a:pt x="35158" y="251316"/>
                    </a:cubicBezTo>
                    <a:cubicBezTo>
                      <a:pt x="39716" y="250665"/>
                      <a:pt x="44273" y="250014"/>
                      <a:pt x="49482" y="249363"/>
                    </a:cubicBezTo>
                    <a:cubicBezTo>
                      <a:pt x="46878" y="209647"/>
                      <a:pt x="43622" y="169931"/>
                      <a:pt x="41018" y="128913"/>
                    </a:cubicBezTo>
                    <a:close/>
                    <a:moveTo>
                      <a:pt x="16928" y="173187"/>
                    </a:moveTo>
                    <a:cubicBezTo>
                      <a:pt x="17579" y="151701"/>
                      <a:pt x="18881" y="130867"/>
                      <a:pt x="19532" y="109381"/>
                    </a:cubicBezTo>
                    <a:cubicBezTo>
                      <a:pt x="20183" y="88547"/>
                      <a:pt x="21486" y="67061"/>
                      <a:pt x="22137" y="46227"/>
                    </a:cubicBezTo>
                    <a:cubicBezTo>
                      <a:pt x="23439" y="67712"/>
                      <a:pt x="24741" y="88547"/>
                      <a:pt x="26694" y="110032"/>
                    </a:cubicBezTo>
                    <a:cubicBezTo>
                      <a:pt x="27996" y="130867"/>
                      <a:pt x="29299" y="152352"/>
                      <a:pt x="30601" y="173187"/>
                    </a:cubicBezTo>
                    <a:cubicBezTo>
                      <a:pt x="25392" y="173187"/>
                      <a:pt x="20834" y="173187"/>
                      <a:pt x="16928" y="17318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3" name="Полилиния: фигура 282">
                <a:extLst>
                  <a:ext uri="{FF2B5EF4-FFF2-40B4-BE49-F238E27FC236}">
                    <a16:creationId xmlns:a16="http://schemas.microsoft.com/office/drawing/2014/main" id="{9A25D0B9-8412-0D65-BA11-97FC2B557B86}"/>
                  </a:ext>
                </a:extLst>
              </p:cNvPr>
              <p:cNvSpPr/>
              <p:nvPr/>
            </p:nvSpPr>
            <p:spPr>
              <a:xfrm>
                <a:off x="7441417" y="9832590"/>
                <a:ext cx="46226" cy="236992"/>
              </a:xfrm>
              <a:custGeom>
                <a:avLst/>
                <a:gdLst>
                  <a:gd name="connsiteX0" fmla="*/ 27996 w 46226"/>
                  <a:gd name="connsiteY0" fmla="*/ 148446 h 236992"/>
                  <a:gd name="connsiteX1" fmla="*/ 30601 w 46226"/>
                  <a:gd name="connsiteY1" fmla="*/ 170582 h 236992"/>
                  <a:gd name="connsiteX2" fmla="*/ 31252 w 46226"/>
                  <a:gd name="connsiteY2" fmla="*/ 205741 h 236992"/>
                  <a:gd name="connsiteX3" fmla="*/ 31903 w 46226"/>
                  <a:gd name="connsiteY3" fmla="*/ 233086 h 236992"/>
                  <a:gd name="connsiteX4" fmla="*/ 46227 w 46226"/>
                  <a:gd name="connsiteY4" fmla="*/ 231784 h 236992"/>
                  <a:gd name="connsiteX5" fmla="*/ 45575 w 46226"/>
                  <a:gd name="connsiteY5" fmla="*/ 205090 h 236992"/>
                  <a:gd name="connsiteX6" fmla="*/ 44924 w 46226"/>
                  <a:gd name="connsiteY6" fmla="*/ 171234 h 236992"/>
                  <a:gd name="connsiteX7" fmla="*/ 35158 w 46226"/>
                  <a:gd name="connsiteY7" fmla="*/ 123705 h 236992"/>
                  <a:gd name="connsiteX8" fmla="*/ 43622 w 46226"/>
                  <a:gd name="connsiteY8" fmla="*/ 79432 h 236992"/>
                  <a:gd name="connsiteX9" fmla="*/ 43622 w 46226"/>
                  <a:gd name="connsiteY9" fmla="*/ 61852 h 236992"/>
                  <a:gd name="connsiteX10" fmla="*/ 37763 w 46226"/>
                  <a:gd name="connsiteY10" fmla="*/ 22137 h 236992"/>
                  <a:gd name="connsiteX11" fmla="*/ 21486 w 46226"/>
                  <a:gd name="connsiteY11" fmla="*/ 5860 h 236992"/>
                  <a:gd name="connsiteX12" fmla="*/ 0 w 46226"/>
                  <a:gd name="connsiteY12" fmla="*/ 0 h 236992"/>
                  <a:gd name="connsiteX13" fmla="*/ 1953 w 46226"/>
                  <a:gd name="connsiteY13" fmla="*/ 118496 h 236992"/>
                  <a:gd name="connsiteX14" fmla="*/ 2604 w 46226"/>
                  <a:gd name="connsiteY14" fmla="*/ 236992 h 236992"/>
                  <a:gd name="connsiteX15" fmla="*/ 16277 w 46226"/>
                  <a:gd name="connsiteY15" fmla="*/ 235039 h 236992"/>
                  <a:gd name="connsiteX16" fmla="*/ 16928 w 46226"/>
                  <a:gd name="connsiteY16" fmla="*/ 188162 h 236992"/>
                  <a:gd name="connsiteX17" fmla="*/ 16277 w 46226"/>
                  <a:gd name="connsiteY17" fmla="*/ 141284 h 236992"/>
                  <a:gd name="connsiteX18" fmla="*/ 20834 w 46226"/>
                  <a:gd name="connsiteY18" fmla="*/ 141284 h 236992"/>
                  <a:gd name="connsiteX19" fmla="*/ 27996 w 46226"/>
                  <a:gd name="connsiteY19" fmla="*/ 148446 h 236992"/>
                  <a:gd name="connsiteX20" fmla="*/ 15626 w 46226"/>
                  <a:gd name="connsiteY20" fmla="*/ 108730 h 236992"/>
                  <a:gd name="connsiteX21" fmla="*/ 14975 w 46226"/>
                  <a:gd name="connsiteY21" fmla="*/ 72921 h 236992"/>
                  <a:gd name="connsiteX22" fmla="*/ 14324 w 46226"/>
                  <a:gd name="connsiteY22" fmla="*/ 37111 h 236992"/>
                  <a:gd name="connsiteX23" fmla="*/ 20834 w 46226"/>
                  <a:gd name="connsiteY23" fmla="*/ 38414 h 236992"/>
                  <a:gd name="connsiteX24" fmla="*/ 28647 w 46226"/>
                  <a:gd name="connsiteY24" fmla="*/ 63155 h 236992"/>
                  <a:gd name="connsiteX25" fmla="*/ 28647 w 46226"/>
                  <a:gd name="connsiteY25" fmla="*/ 85291 h 236992"/>
                  <a:gd name="connsiteX26" fmla="*/ 26694 w 46226"/>
                  <a:gd name="connsiteY26" fmla="*/ 103521 h 236992"/>
                  <a:gd name="connsiteX27" fmla="*/ 20834 w 46226"/>
                  <a:gd name="connsiteY27" fmla="*/ 108730 h 236992"/>
                  <a:gd name="connsiteX28" fmla="*/ 20183 w 46226"/>
                  <a:gd name="connsiteY28" fmla="*/ 108730 h 236992"/>
                  <a:gd name="connsiteX29" fmla="*/ 15626 w 46226"/>
                  <a:gd name="connsiteY29" fmla="*/ 108730 h 23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46226" h="236992">
                    <a:moveTo>
                      <a:pt x="27996" y="148446"/>
                    </a:moveTo>
                    <a:cubicBezTo>
                      <a:pt x="29299" y="153003"/>
                      <a:pt x="30601" y="160165"/>
                      <a:pt x="30601" y="170582"/>
                    </a:cubicBezTo>
                    <a:cubicBezTo>
                      <a:pt x="30601" y="182302"/>
                      <a:pt x="31252" y="194021"/>
                      <a:pt x="31252" y="205741"/>
                    </a:cubicBezTo>
                    <a:cubicBezTo>
                      <a:pt x="31252" y="217460"/>
                      <a:pt x="31252" y="227226"/>
                      <a:pt x="31903" y="233086"/>
                    </a:cubicBezTo>
                    <a:cubicBezTo>
                      <a:pt x="36460" y="232435"/>
                      <a:pt x="41669" y="231784"/>
                      <a:pt x="46227" y="231784"/>
                    </a:cubicBezTo>
                    <a:cubicBezTo>
                      <a:pt x="46227" y="225924"/>
                      <a:pt x="45575" y="216809"/>
                      <a:pt x="45575" y="205090"/>
                    </a:cubicBezTo>
                    <a:cubicBezTo>
                      <a:pt x="45575" y="194021"/>
                      <a:pt x="45575" y="182302"/>
                      <a:pt x="44924" y="171234"/>
                    </a:cubicBezTo>
                    <a:cubicBezTo>
                      <a:pt x="44924" y="146493"/>
                      <a:pt x="41018" y="130867"/>
                      <a:pt x="35158" y="123705"/>
                    </a:cubicBezTo>
                    <a:cubicBezTo>
                      <a:pt x="41018" y="117194"/>
                      <a:pt x="44273" y="102219"/>
                      <a:pt x="43622" y="79432"/>
                    </a:cubicBezTo>
                    <a:cubicBezTo>
                      <a:pt x="43622" y="73572"/>
                      <a:pt x="43622" y="67712"/>
                      <a:pt x="43622" y="61852"/>
                    </a:cubicBezTo>
                    <a:cubicBezTo>
                      <a:pt x="43622" y="44273"/>
                      <a:pt x="41669" y="31252"/>
                      <a:pt x="37763" y="22137"/>
                    </a:cubicBezTo>
                    <a:cubicBezTo>
                      <a:pt x="34507" y="13022"/>
                      <a:pt x="28647" y="7813"/>
                      <a:pt x="21486" y="5860"/>
                    </a:cubicBezTo>
                    <a:cubicBezTo>
                      <a:pt x="14324" y="3907"/>
                      <a:pt x="7162" y="1953"/>
                      <a:pt x="0" y="0"/>
                    </a:cubicBezTo>
                    <a:cubicBezTo>
                      <a:pt x="651" y="39716"/>
                      <a:pt x="1302" y="79432"/>
                      <a:pt x="1953" y="118496"/>
                    </a:cubicBezTo>
                    <a:cubicBezTo>
                      <a:pt x="2604" y="158212"/>
                      <a:pt x="3255" y="197277"/>
                      <a:pt x="2604" y="236992"/>
                    </a:cubicBezTo>
                    <a:cubicBezTo>
                      <a:pt x="7162" y="236341"/>
                      <a:pt x="11719" y="235690"/>
                      <a:pt x="16277" y="235039"/>
                    </a:cubicBezTo>
                    <a:cubicBezTo>
                      <a:pt x="16928" y="219413"/>
                      <a:pt x="16928" y="203787"/>
                      <a:pt x="16928" y="188162"/>
                    </a:cubicBezTo>
                    <a:cubicBezTo>
                      <a:pt x="16928" y="172536"/>
                      <a:pt x="16277" y="156910"/>
                      <a:pt x="16277" y="141284"/>
                    </a:cubicBezTo>
                    <a:cubicBezTo>
                      <a:pt x="18230" y="141284"/>
                      <a:pt x="19532" y="141284"/>
                      <a:pt x="20834" y="141284"/>
                    </a:cubicBezTo>
                    <a:cubicBezTo>
                      <a:pt x="24090" y="141935"/>
                      <a:pt x="26043" y="144539"/>
                      <a:pt x="27996" y="148446"/>
                    </a:cubicBezTo>
                    <a:close/>
                    <a:moveTo>
                      <a:pt x="15626" y="108730"/>
                    </a:moveTo>
                    <a:cubicBezTo>
                      <a:pt x="15626" y="97011"/>
                      <a:pt x="15626" y="85291"/>
                      <a:pt x="14975" y="72921"/>
                    </a:cubicBezTo>
                    <a:cubicBezTo>
                      <a:pt x="14975" y="61201"/>
                      <a:pt x="14324" y="49482"/>
                      <a:pt x="14324" y="37111"/>
                    </a:cubicBezTo>
                    <a:cubicBezTo>
                      <a:pt x="16277" y="37763"/>
                      <a:pt x="18881" y="37763"/>
                      <a:pt x="20834" y="38414"/>
                    </a:cubicBezTo>
                    <a:cubicBezTo>
                      <a:pt x="25392" y="39716"/>
                      <a:pt x="27996" y="47529"/>
                      <a:pt x="28647" y="63155"/>
                    </a:cubicBezTo>
                    <a:cubicBezTo>
                      <a:pt x="28647" y="70316"/>
                      <a:pt x="28647" y="78129"/>
                      <a:pt x="28647" y="85291"/>
                    </a:cubicBezTo>
                    <a:cubicBezTo>
                      <a:pt x="28647" y="93755"/>
                      <a:pt x="27996" y="100266"/>
                      <a:pt x="26694" y="103521"/>
                    </a:cubicBezTo>
                    <a:cubicBezTo>
                      <a:pt x="25392" y="106777"/>
                      <a:pt x="23439" y="108730"/>
                      <a:pt x="20834" y="108730"/>
                    </a:cubicBezTo>
                    <a:cubicBezTo>
                      <a:pt x="20834" y="108730"/>
                      <a:pt x="20183" y="108730"/>
                      <a:pt x="20183" y="108730"/>
                    </a:cubicBezTo>
                    <a:cubicBezTo>
                      <a:pt x="18881" y="109381"/>
                      <a:pt x="16928" y="108730"/>
                      <a:pt x="15626" y="108730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4" name="Полилиния: фигура 283">
                <a:extLst>
                  <a:ext uri="{FF2B5EF4-FFF2-40B4-BE49-F238E27FC236}">
                    <a16:creationId xmlns:a16="http://schemas.microsoft.com/office/drawing/2014/main" id="{C63D8A27-80AA-6400-1EDE-5825ADD916D4}"/>
                  </a:ext>
                </a:extLst>
              </p:cNvPr>
              <p:cNvSpPr/>
              <p:nvPr/>
            </p:nvSpPr>
            <p:spPr>
              <a:xfrm>
                <a:off x="7492201" y="9846263"/>
                <a:ext cx="46226" cy="218111"/>
              </a:xfrm>
              <a:custGeom>
                <a:avLst/>
                <a:gdLst>
                  <a:gd name="connsiteX0" fmla="*/ 24090 w 46226"/>
                  <a:gd name="connsiteY0" fmla="*/ 216158 h 218111"/>
                  <a:gd name="connsiteX1" fmla="*/ 41018 w 46226"/>
                  <a:gd name="connsiteY1" fmla="*/ 202485 h 218111"/>
                  <a:gd name="connsiteX2" fmla="*/ 46227 w 46226"/>
                  <a:gd name="connsiteY2" fmla="*/ 164723 h 218111"/>
                  <a:gd name="connsiteX3" fmla="*/ 46227 w 46226"/>
                  <a:gd name="connsiteY3" fmla="*/ 147795 h 218111"/>
                  <a:gd name="connsiteX4" fmla="*/ 35158 w 46226"/>
                  <a:gd name="connsiteY4" fmla="*/ 102870 h 218111"/>
                  <a:gd name="connsiteX5" fmla="*/ 43622 w 46226"/>
                  <a:gd name="connsiteY5" fmla="*/ 59899 h 218111"/>
                  <a:gd name="connsiteX6" fmla="*/ 43622 w 46226"/>
                  <a:gd name="connsiteY6" fmla="*/ 52086 h 218111"/>
                  <a:gd name="connsiteX7" fmla="*/ 37763 w 46226"/>
                  <a:gd name="connsiteY7" fmla="*/ 14975 h 218111"/>
                  <a:gd name="connsiteX8" fmla="*/ 21486 w 46226"/>
                  <a:gd name="connsiteY8" fmla="*/ 2604 h 218111"/>
                  <a:gd name="connsiteX9" fmla="*/ 0 w 46226"/>
                  <a:gd name="connsiteY9" fmla="*/ 0 h 218111"/>
                  <a:gd name="connsiteX10" fmla="*/ 1953 w 46226"/>
                  <a:gd name="connsiteY10" fmla="*/ 109381 h 218111"/>
                  <a:gd name="connsiteX11" fmla="*/ 1953 w 46226"/>
                  <a:gd name="connsiteY11" fmla="*/ 218111 h 218111"/>
                  <a:gd name="connsiteX12" fmla="*/ 24090 w 46226"/>
                  <a:gd name="connsiteY12" fmla="*/ 216158 h 218111"/>
                  <a:gd name="connsiteX13" fmla="*/ 32554 w 46226"/>
                  <a:gd name="connsiteY13" fmla="*/ 145190 h 218111"/>
                  <a:gd name="connsiteX14" fmla="*/ 32554 w 46226"/>
                  <a:gd name="connsiteY14" fmla="*/ 164072 h 218111"/>
                  <a:gd name="connsiteX15" fmla="*/ 31252 w 46226"/>
                  <a:gd name="connsiteY15" fmla="*/ 180349 h 218111"/>
                  <a:gd name="connsiteX16" fmla="*/ 26043 w 46226"/>
                  <a:gd name="connsiteY16" fmla="*/ 185557 h 218111"/>
                  <a:gd name="connsiteX17" fmla="*/ 18230 w 46226"/>
                  <a:gd name="connsiteY17" fmla="*/ 186208 h 218111"/>
                  <a:gd name="connsiteX18" fmla="*/ 17579 w 46226"/>
                  <a:gd name="connsiteY18" fmla="*/ 153003 h 218111"/>
                  <a:gd name="connsiteX19" fmla="*/ 16928 w 46226"/>
                  <a:gd name="connsiteY19" fmla="*/ 119798 h 218111"/>
                  <a:gd name="connsiteX20" fmla="*/ 23439 w 46226"/>
                  <a:gd name="connsiteY20" fmla="*/ 119798 h 218111"/>
                  <a:gd name="connsiteX21" fmla="*/ 30601 w 46226"/>
                  <a:gd name="connsiteY21" fmla="*/ 125658 h 218111"/>
                  <a:gd name="connsiteX22" fmla="*/ 32554 w 46226"/>
                  <a:gd name="connsiteY22" fmla="*/ 145190 h 218111"/>
                  <a:gd name="connsiteX23" fmla="*/ 21486 w 46226"/>
                  <a:gd name="connsiteY23" fmla="*/ 32554 h 218111"/>
                  <a:gd name="connsiteX24" fmla="*/ 29299 w 46226"/>
                  <a:gd name="connsiteY24" fmla="*/ 54691 h 218111"/>
                  <a:gd name="connsiteX25" fmla="*/ 29299 w 46226"/>
                  <a:gd name="connsiteY25" fmla="*/ 66410 h 218111"/>
                  <a:gd name="connsiteX26" fmla="*/ 27345 w 46226"/>
                  <a:gd name="connsiteY26" fmla="*/ 83989 h 218111"/>
                  <a:gd name="connsiteX27" fmla="*/ 21486 w 46226"/>
                  <a:gd name="connsiteY27" fmla="*/ 89198 h 218111"/>
                  <a:gd name="connsiteX28" fmla="*/ 21486 w 46226"/>
                  <a:gd name="connsiteY28" fmla="*/ 89198 h 218111"/>
                  <a:gd name="connsiteX29" fmla="*/ 16277 w 46226"/>
                  <a:gd name="connsiteY29" fmla="*/ 89198 h 218111"/>
                  <a:gd name="connsiteX30" fmla="*/ 15626 w 46226"/>
                  <a:gd name="connsiteY30" fmla="*/ 60550 h 218111"/>
                  <a:gd name="connsiteX31" fmla="*/ 14975 w 46226"/>
                  <a:gd name="connsiteY31" fmla="*/ 31903 h 218111"/>
                  <a:gd name="connsiteX32" fmla="*/ 21486 w 46226"/>
                  <a:gd name="connsiteY32" fmla="*/ 32554 h 218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6226" h="218111">
                    <a:moveTo>
                      <a:pt x="24090" y="216158"/>
                    </a:moveTo>
                    <a:cubicBezTo>
                      <a:pt x="31252" y="215507"/>
                      <a:pt x="37111" y="210949"/>
                      <a:pt x="41018" y="202485"/>
                    </a:cubicBezTo>
                    <a:cubicBezTo>
                      <a:pt x="44924" y="194021"/>
                      <a:pt x="46227" y="181000"/>
                      <a:pt x="46227" y="164723"/>
                    </a:cubicBezTo>
                    <a:cubicBezTo>
                      <a:pt x="46227" y="158863"/>
                      <a:pt x="46227" y="153003"/>
                      <a:pt x="46227" y="147795"/>
                    </a:cubicBezTo>
                    <a:cubicBezTo>
                      <a:pt x="46227" y="123705"/>
                      <a:pt x="42320" y="108730"/>
                      <a:pt x="35158" y="102870"/>
                    </a:cubicBezTo>
                    <a:cubicBezTo>
                      <a:pt x="41018" y="96359"/>
                      <a:pt x="43622" y="81385"/>
                      <a:pt x="43622" y="59899"/>
                    </a:cubicBezTo>
                    <a:cubicBezTo>
                      <a:pt x="43622" y="57295"/>
                      <a:pt x="43622" y="54691"/>
                      <a:pt x="43622" y="52086"/>
                    </a:cubicBezTo>
                    <a:cubicBezTo>
                      <a:pt x="43622" y="35158"/>
                      <a:pt x="41669" y="22788"/>
                      <a:pt x="37763" y="14975"/>
                    </a:cubicBezTo>
                    <a:cubicBezTo>
                      <a:pt x="34507" y="7162"/>
                      <a:pt x="29299" y="3255"/>
                      <a:pt x="21486" y="2604"/>
                    </a:cubicBezTo>
                    <a:cubicBezTo>
                      <a:pt x="14324" y="1953"/>
                      <a:pt x="7162" y="1302"/>
                      <a:pt x="0" y="0"/>
                    </a:cubicBezTo>
                    <a:cubicBezTo>
                      <a:pt x="651" y="36460"/>
                      <a:pt x="1302" y="72921"/>
                      <a:pt x="1953" y="109381"/>
                    </a:cubicBezTo>
                    <a:cubicBezTo>
                      <a:pt x="2604" y="145841"/>
                      <a:pt x="3255" y="181651"/>
                      <a:pt x="1953" y="218111"/>
                    </a:cubicBezTo>
                    <a:cubicBezTo>
                      <a:pt x="9766" y="216809"/>
                      <a:pt x="16928" y="216158"/>
                      <a:pt x="24090" y="216158"/>
                    </a:cubicBezTo>
                    <a:close/>
                    <a:moveTo>
                      <a:pt x="32554" y="145190"/>
                    </a:moveTo>
                    <a:cubicBezTo>
                      <a:pt x="32554" y="151701"/>
                      <a:pt x="32554" y="157561"/>
                      <a:pt x="32554" y="164072"/>
                    </a:cubicBezTo>
                    <a:cubicBezTo>
                      <a:pt x="32554" y="171885"/>
                      <a:pt x="31903" y="177093"/>
                      <a:pt x="31252" y="180349"/>
                    </a:cubicBezTo>
                    <a:cubicBezTo>
                      <a:pt x="29950" y="183604"/>
                      <a:pt x="27996" y="185557"/>
                      <a:pt x="26043" y="185557"/>
                    </a:cubicBezTo>
                    <a:cubicBezTo>
                      <a:pt x="23439" y="185557"/>
                      <a:pt x="20834" y="185557"/>
                      <a:pt x="18230" y="186208"/>
                    </a:cubicBezTo>
                    <a:cubicBezTo>
                      <a:pt x="18230" y="175140"/>
                      <a:pt x="17579" y="164072"/>
                      <a:pt x="17579" y="153003"/>
                    </a:cubicBezTo>
                    <a:cubicBezTo>
                      <a:pt x="17579" y="141935"/>
                      <a:pt x="17579" y="130867"/>
                      <a:pt x="16928" y="119798"/>
                    </a:cubicBezTo>
                    <a:cubicBezTo>
                      <a:pt x="18881" y="119798"/>
                      <a:pt x="20834" y="119798"/>
                      <a:pt x="23439" y="119798"/>
                    </a:cubicBezTo>
                    <a:cubicBezTo>
                      <a:pt x="26694" y="119798"/>
                      <a:pt x="29299" y="121752"/>
                      <a:pt x="30601" y="125658"/>
                    </a:cubicBezTo>
                    <a:cubicBezTo>
                      <a:pt x="31252" y="128913"/>
                      <a:pt x="31903" y="135424"/>
                      <a:pt x="32554" y="145190"/>
                    </a:cubicBezTo>
                    <a:close/>
                    <a:moveTo>
                      <a:pt x="21486" y="32554"/>
                    </a:moveTo>
                    <a:cubicBezTo>
                      <a:pt x="26043" y="32554"/>
                      <a:pt x="28647" y="39716"/>
                      <a:pt x="29299" y="54691"/>
                    </a:cubicBezTo>
                    <a:cubicBezTo>
                      <a:pt x="29299" y="58597"/>
                      <a:pt x="29299" y="62503"/>
                      <a:pt x="29299" y="66410"/>
                    </a:cubicBezTo>
                    <a:cubicBezTo>
                      <a:pt x="29299" y="74874"/>
                      <a:pt x="28647" y="80083"/>
                      <a:pt x="27345" y="83989"/>
                    </a:cubicBezTo>
                    <a:cubicBezTo>
                      <a:pt x="26043" y="87244"/>
                      <a:pt x="24090" y="89198"/>
                      <a:pt x="21486" y="89198"/>
                    </a:cubicBezTo>
                    <a:lnTo>
                      <a:pt x="21486" y="89198"/>
                    </a:lnTo>
                    <a:cubicBezTo>
                      <a:pt x="19532" y="89198"/>
                      <a:pt x="17579" y="89198"/>
                      <a:pt x="16277" y="89198"/>
                    </a:cubicBezTo>
                    <a:cubicBezTo>
                      <a:pt x="16277" y="79431"/>
                      <a:pt x="16277" y="70316"/>
                      <a:pt x="15626" y="60550"/>
                    </a:cubicBezTo>
                    <a:cubicBezTo>
                      <a:pt x="15626" y="50784"/>
                      <a:pt x="14975" y="41669"/>
                      <a:pt x="14975" y="31903"/>
                    </a:cubicBezTo>
                    <a:cubicBezTo>
                      <a:pt x="16928" y="31903"/>
                      <a:pt x="19532" y="32554"/>
                      <a:pt x="21486" y="32554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7" name="Полилиния: фигура 286">
                <a:extLst>
                  <a:ext uri="{FF2B5EF4-FFF2-40B4-BE49-F238E27FC236}">
                    <a16:creationId xmlns:a16="http://schemas.microsoft.com/office/drawing/2014/main" id="{33FAC3E4-F556-32B8-0DBC-B395B59EFEF7}"/>
                  </a:ext>
                </a:extLst>
              </p:cNvPr>
              <p:cNvSpPr/>
              <p:nvPr/>
            </p:nvSpPr>
            <p:spPr>
              <a:xfrm>
                <a:off x="7544162" y="9848216"/>
                <a:ext cx="45076" cy="213661"/>
              </a:xfrm>
              <a:custGeom>
                <a:avLst/>
                <a:gdLst>
                  <a:gd name="connsiteX0" fmla="*/ 1427 w 45076"/>
                  <a:gd name="connsiteY0" fmla="*/ 106777 h 213661"/>
                  <a:gd name="connsiteX1" fmla="*/ 2078 w 45076"/>
                  <a:gd name="connsiteY1" fmla="*/ 162118 h 213661"/>
                  <a:gd name="connsiteX2" fmla="*/ 26819 w 45076"/>
                  <a:gd name="connsiteY2" fmla="*/ 213554 h 213661"/>
                  <a:gd name="connsiteX3" fmla="*/ 45049 w 45076"/>
                  <a:gd name="connsiteY3" fmla="*/ 161467 h 213661"/>
                  <a:gd name="connsiteX4" fmla="*/ 44398 w 45076"/>
                  <a:gd name="connsiteY4" fmla="*/ 108079 h 213661"/>
                  <a:gd name="connsiteX5" fmla="*/ 43096 w 45076"/>
                  <a:gd name="connsiteY5" fmla="*/ 54039 h 213661"/>
                  <a:gd name="connsiteX6" fmla="*/ 36585 w 45076"/>
                  <a:gd name="connsiteY6" fmla="*/ 14975 h 213661"/>
                  <a:gd name="connsiteX7" fmla="*/ 20308 w 45076"/>
                  <a:gd name="connsiteY7" fmla="*/ 0 h 213661"/>
                  <a:gd name="connsiteX8" fmla="*/ 19006 w 45076"/>
                  <a:gd name="connsiteY8" fmla="*/ 0 h 213661"/>
                  <a:gd name="connsiteX9" fmla="*/ 4682 w 45076"/>
                  <a:gd name="connsiteY9" fmla="*/ 13022 h 213661"/>
                  <a:gd name="connsiteX10" fmla="*/ 125 w 45076"/>
                  <a:gd name="connsiteY10" fmla="*/ 52737 h 213661"/>
                  <a:gd name="connsiteX11" fmla="*/ 1427 w 45076"/>
                  <a:gd name="connsiteY11" fmla="*/ 106777 h 213661"/>
                  <a:gd name="connsiteX12" fmla="*/ 20959 w 45076"/>
                  <a:gd name="connsiteY12" fmla="*/ 28647 h 213661"/>
                  <a:gd name="connsiteX13" fmla="*/ 28772 w 45076"/>
                  <a:gd name="connsiteY13" fmla="*/ 50133 h 213661"/>
                  <a:gd name="connsiteX14" fmla="*/ 30074 w 45076"/>
                  <a:gd name="connsiteY14" fmla="*/ 106777 h 213661"/>
                  <a:gd name="connsiteX15" fmla="*/ 30725 w 45076"/>
                  <a:gd name="connsiteY15" fmla="*/ 162769 h 213661"/>
                  <a:gd name="connsiteX16" fmla="*/ 23564 w 45076"/>
                  <a:gd name="connsiteY16" fmla="*/ 183604 h 213661"/>
                  <a:gd name="connsiteX17" fmla="*/ 23564 w 45076"/>
                  <a:gd name="connsiteY17" fmla="*/ 183604 h 213661"/>
                  <a:gd name="connsiteX18" fmla="*/ 16402 w 45076"/>
                  <a:gd name="connsiteY18" fmla="*/ 163421 h 213661"/>
                  <a:gd name="connsiteX19" fmla="*/ 15751 w 45076"/>
                  <a:gd name="connsiteY19" fmla="*/ 106777 h 213661"/>
                  <a:gd name="connsiteX20" fmla="*/ 14448 w 45076"/>
                  <a:gd name="connsiteY20" fmla="*/ 49482 h 213661"/>
                  <a:gd name="connsiteX21" fmla="*/ 20959 w 45076"/>
                  <a:gd name="connsiteY21" fmla="*/ 28647 h 21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5076" h="213661">
                    <a:moveTo>
                      <a:pt x="1427" y="106777"/>
                    </a:moveTo>
                    <a:cubicBezTo>
                      <a:pt x="2078" y="125007"/>
                      <a:pt x="1427" y="143237"/>
                      <a:pt x="2078" y="162118"/>
                    </a:cubicBezTo>
                    <a:cubicBezTo>
                      <a:pt x="3380" y="213554"/>
                      <a:pt x="19657" y="214205"/>
                      <a:pt x="26819" y="213554"/>
                    </a:cubicBezTo>
                    <a:cubicBezTo>
                      <a:pt x="34632" y="212251"/>
                      <a:pt x="45700" y="200532"/>
                      <a:pt x="45049" y="161467"/>
                    </a:cubicBezTo>
                    <a:cubicBezTo>
                      <a:pt x="45049" y="143888"/>
                      <a:pt x="44398" y="125658"/>
                      <a:pt x="44398" y="108079"/>
                    </a:cubicBezTo>
                    <a:cubicBezTo>
                      <a:pt x="43747" y="89849"/>
                      <a:pt x="43747" y="72270"/>
                      <a:pt x="43096" y="54039"/>
                    </a:cubicBezTo>
                    <a:cubicBezTo>
                      <a:pt x="42445" y="37111"/>
                      <a:pt x="40492" y="24090"/>
                      <a:pt x="36585" y="14975"/>
                    </a:cubicBezTo>
                    <a:cubicBezTo>
                      <a:pt x="32679" y="5209"/>
                      <a:pt x="27470" y="0"/>
                      <a:pt x="20308" y="0"/>
                    </a:cubicBezTo>
                    <a:cubicBezTo>
                      <a:pt x="19657" y="0"/>
                      <a:pt x="19657" y="0"/>
                      <a:pt x="19006" y="0"/>
                    </a:cubicBezTo>
                    <a:cubicBezTo>
                      <a:pt x="12495" y="0"/>
                      <a:pt x="7938" y="4558"/>
                      <a:pt x="4682" y="13022"/>
                    </a:cubicBezTo>
                    <a:cubicBezTo>
                      <a:pt x="1427" y="22137"/>
                      <a:pt x="-526" y="35809"/>
                      <a:pt x="125" y="52737"/>
                    </a:cubicBezTo>
                    <a:cubicBezTo>
                      <a:pt x="125" y="69665"/>
                      <a:pt x="776" y="87896"/>
                      <a:pt x="1427" y="106777"/>
                    </a:cubicBezTo>
                    <a:close/>
                    <a:moveTo>
                      <a:pt x="20959" y="28647"/>
                    </a:moveTo>
                    <a:cubicBezTo>
                      <a:pt x="26168" y="28647"/>
                      <a:pt x="28121" y="35809"/>
                      <a:pt x="28772" y="50133"/>
                    </a:cubicBezTo>
                    <a:cubicBezTo>
                      <a:pt x="29423" y="69014"/>
                      <a:pt x="29423" y="87896"/>
                      <a:pt x="30074" y="106777"/>
                    </a:cubicBezTo>
                    <a:cubicBezTo>
                      <a:pt x="30074" y="125658"/>
                      <a:pt x="30725" y="144539"/>
                      <a:pt x="30725" y="162769"/>
                    </a:cubicBezTo>
                    <a:cubicBezTo>
                      <a:pt x="30725" y="176442"/>
                      <a:pt x="28772" y="183604"/>
                      <a:pt x="23564" y="183604"/>
                    </a:cubicBezTo>
                    <a:lnTo>
                      <a:pt x="23564" y="183604"/>
                    </a:lnTo>
                    <a:cubicBezTo>
                      <a:pt x="19006" y="183604"/>
                      <a:pt x="16402" y="177093"/>
                      <a:pt x="16402" y="163421"/>
                    </a:cubicBezTo>
                    <a:cubicBezTo>
                      <a:pt x="16402" y="144539"/>
                      <a:pt x="15751" y="125658"/>
                      <a:pt x="15751" y="106777"/>
                    </a:cubicBezTo>
                    <a:cubicBezTo>
                      <a:pt x="15100" y="87896"/>
                      <a:pt x="15100" y="69014"/>
                      <a:pt x="14448" y="49482"/>
                    </a:cubicBezTo>
                    <a:cubicBezTo>
                      <a:pt x="13797" y="35158"/>
                      <a:pt x="16402" y="28647"/>
                      <a:pt x="20959" y="2864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8" name="Полилиния: фигура 287">
                <a:extLst>
                  <a:ext uri="{FF2B5EF4-FFF2-40B4-BE49-F238E27FC236}">
                    <a16:creationId xmlns:a16="http://schemas.microsoft.com/office/drawing/2014/main" id="{2B19345F-BDC2-3C61-BEFD-925AB9F9E7DF}"/>
                  </a:ext>
                </a:extLst>
              </p:cNvPr>
              <p:cNvSpPr/>
              <p:nvPr/>
            </p:nvSpPr>
            <p:spPr>
              <a:xfrm>
                <a:off x="7595722" y="9853424"/>
                <a:ext cx="46298" cy="205089"/>
              </a:xfrm>
              <a:custGeom>
                <a:avLst/>
                <a:gdLst>
                  <a:gd name="connsiteX0" fmla="*/ 29950 w 46298"/>
                  <a:gd name="connsiteY0" fmla="*/ 202485 h 205089"/>
                  <a:gd name="connsiteX1" fmla="*/ 44273 w 46298"/>
                  <a:gd name="connsiteY1" fmla="*/ 201183 h 205089"/>
                  <a:gd name="connsiteX2" fmla="*/ 46227 w 46298"/>
                  <a:gd name="connsiteY2" fmla="*/ 104172 h 205089"/>
                  <a:gd name="connsiteX3" fmla="*/ 44273 w 46298"/>
                  <a:gd name="connsiteY3" fmla="*/ 6511 h 205089"/>
                  <a:gd name="connsiteX4" fmla="*/ 31903 w 46298"/>
                  <a:gd name="connsiteY4" fmla="*/ 4558 h 205089"/>
                  <a:gd name="connsiteX5" fmla="*/ 33205 w 46298"/>
                  <a:gd name="connsiteY5" fmla="*/ 64457 h 205089"/>
                  <a:gd name="connsiteX6" fmla="*/ 34507 w 46298"/>
                  <a:gd name="connsiteY6" fmla="*/ 123705 h 205089"/>
                  <a:gd name="connsiteX7" fmla="*/ 26043 w 46298"/>
                  <a:gd name="connsiteY7" fmla="*/ 63806 h 205089"/>
                  <a:gd name="connsiteX8" fmla="*/ 17579 w 46298"/>
                  <a:gd name="connsiteY8" fmla="*/ 2604 h 205089"/>
                  <a:gd name="connsiteX9" fmla="*/ 0 w 46298"/>
                  <a:gd name="connsiteY9" fmla="*/ 0 h 205089"/>
                  <a:gd name="connsiteX10" fmla="*/ 1953 w 46298"/>
                  <a:gd name="connsiteY10" fmla="*/ 102870 h 205089"/>
                  <a:gd name="connsiteX11" fmla="*/ 651 w 46298"/>
                  <a:gd name="connsiteY11" fmla="*/ 205090 h 205089"/>
                  <a:gd name="connsiteX12" fmla="*/ 13022 w 46298"/>
                  <a:gd name="connsiteY12" fmla="*/ 204438 h 205089"/>
                  <a:gd name="connsiteX13" fmla="*/ 14975 w 46298"/>
                  <a:gd name="connsiteY13" fmla="*/ 131518 h 205089"/>
                  <a:gd name="connsiteX14" fmla="*/ 13673 w 46298"/>
                  <a:gd name="connsiteY14" fmla="*/ 57946 h 205089"/>
                  <a:gd name="connsiteX15" fmla="*/ 23439 w 46298"/>
                  <a:gd name="connsiteY15" fmla="*/ 131518 h 205089"/>
                  <a:gd name="connsiteX16" fmla="*/ 29950 w 46298"/>
                  <a:gd name="connsiteY16" fmla="*/ 202485 h 205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6298" h="205089">
                    <a:moveTo>
                      <a:pt x="29950" y="202485"/>
                    </a:moveTo>
                    <a:cubicBezTo>
                      <a:pt x="34507" y="201834"/>
                      <a:pt x="39716" y="201834"/>
                      <a:pt x="44273" y="201183"/>
                    </a:cubicBezTo>
                    <a:cubicBezTo>
                      <a:pt x="46878" y="168629"/>
                      <a:pt x="46227" y="136726"/>
                      <a:pt x="46227" y="104172"/>
                    </a:cubicBezTo>
                    <a:cubicBezTo>
                      <a:pt x="45575" y="71619"/>
                      <a:pt x="44924" y="39065"/>
                      <a:pt x="44273" y="6511"/>
                    </a:cubicBezTo>
                    <a:cubicBezTo>
                      <a:pt x="40367" y="5860"/>
                      <a:pt x="35809" y="5209"/>
                      <a:pt x="31903" y="4558"/>
                    </a:cubicBezTo>
                    <a:cubicBezTo>
                      <a:pt x="32554" y="24741"/>
                      <a:pt x="32554" y="44273"/>
                      <a:pt x="33205" y="64457"/>
                    </a:cubicBezTo>
                    <a:cubicBezTo>
                      <a:pt x="33856" y="83989"/>
                      <a:pt x="33856" y="104172"/>
                      <a:pt x="34507" y="123705"/>
                    </a:cubicBezTo>
                    <a:cubicBezTo>
                      <a:pt x="31903" y="104172"/>
                      <a:pt x="28647" y="83989"/>
                      <a:pt x="26043" y="63806"/>
                    </a:cubicBezTo>
                    <a:cubicBezTo>
                      <a:pt x="23439" y="43622"/>
                      <a:pt x="20183" y="22788"/>
                      <a:pt x="17579" y="2604"/>
                    </a:cubicBezTo>
                    <a:cubicBezTo>
                      <a:pt x="11719" y="1953"/>
                      <a:pt x="5860" y="651"/>
                      <a:pt x="0" y="0"/>
                    </a:cubicBezTo>
                    <a:cubicBezTo>
                      <a:pt x="651" y="34507"/>
                      <a:pt x="1302" y="69014"/>
                      <a:pt x="1953" y="102870"/>
                    </a:cubicBezTo>
                    <a:cubicBezTo>
                      <a:pt x="2604" y="136726"/>
                      <a:pt x="2604" y="171233"/>
                      <a:pt x="651" y="205090"/>
                    </a:cubicBezTo>
                    <a:cubicBezTo>
                      <a:pt x="4558" y="205090"/>
                      <a:pt x="9115" y="204438"/>
                      <a:pt x="13022" y="204438"/>
                    </a:cubicBezTo>
                    <a:cubicBezTo>
                      <a:pt x="15626" y="179697"/>
                      <a:pt x="14975" y="155608"/>
                      <a:pt x="14975" y="131518"/>
                    </a:cubicBezTo>
                    <a:cubicBezTo>
                      <a:pt x="14975" y="107428"/>
                      <a:pt x="14324" y="82687"/>
                      <a:pt x="13673" y="57946"/>
                    </a:cubicBezTo>
                    <a:cubicBezTo>
                      <a:pt x="16928" y="82687"/>
                      <a:pt x="20183" y="107428"/>
                      <a:pt x="23439" y="131518"/>
                    </a:cubicBezTo>
                    <a:cubicBezTo>
                      <a:pt x="26694" y="154305"/>
                      <a:pt x="29950" y="178395"/>
                      <a:pt x="29950" y="202485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9" name="Полилиния: фигура 288">
                <a:extLst>
                  <a:ext uri="{FF2B5EF4-FFF2-40B4-BE49-F238E27FC236}">
                    <a16:creationId xmlns:a16="http://schemas.microsoft.com/office/drawing/2014/main" id="{DB602329-5988-E10B-571B-D9F35A97361D}"/>
                  </a:ext>
                </a:extLst>
              </p:cNvPr>
              <p:cNvSpPr/>
              <p:nvPr/>
            </p:nvSpPr>
            <p:spPr>
              <a:xfrm>
                <a:off x="7649762" y="9861888"/>
                <a:ext cx="16808" cy="192067"/>
              </a:xfrm>
              <a:custGeom>
                <a:avLst/>
                <a:gdLst>
                  <a:gd name="connsiteX0" fmla="*/ 14324 w 16808"/>
                  <a:gd name="connsiteY0" fmla="*/ 190115 h 192067"/>
                  <a:gd name="connsiteX1" fmla="*/ 16277 w 16808"/>
                  <a:gd name="connsiteY1" fmla="*/ 97011 h 192067"/>
                  <a:gd name="connsiteX2" fmla="*/ 14324 w 16808"/>
                  <a:gd name="connsiteY2" fmla="*/ 2604 h 192067"/>
                  <a:gd name="connsiteX3" fmla="*/ 0 w 16808"/>
                  <a:gd name="connsiteY3" fmla="*/ 0 h 192067"/>
                  <a:gd name="connsiteX4" fmla="*/ 1953 w 16808"/>
                  <a:gd name="connsiteY4" fmla="*/ 96360 h 192067"/>
                  <a:gd name="connsiteX5" fmla="*/ 0 w 16808"/>
                  <a:gd name="connsiteY5" fmla="*/ 192068 h 192067"/>
                  <a:gd name="connsiteX6" fmla="*/ 14324 w 16808"/>
                  <a:gd name="connsiteY6" fmla="*/ 190115 h 192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08" h="192067">
                    <a:moveTo>
                      <a:pt x="14324" y="190115"/>
                    </a:moveTo>
                    <a:cubicBezTo>
                      <a:pt x="17579" y="158863"/>
                      <a:pt x="16928" y="128262"/>
                      <a:pt x="16277" y="97011"/>
                    </a:cubicBezTo>
                    <a:cubicBezTo>
                      <a:pt x="15626" y="65759"/>
                      <a:pt x="14975" y="34507"/>
                      <a:pt x="14324" y="2604"/>
                    </a:cubicBezTo>
                    <a:cubicBezTo>
                      <a:pt x="9766" y="1953"/>
                      <a:pt x="5209" y="651"/>
                      <a:pt x="0" y="0"/>
                    </a:cubicBezTo>
                    <a:cubicBezTo>
                      <a:pt x="651" y="32554"/>
                      <a:pt x="1302" y="64457"/>
                      <a:pt x="1953" y="96360"/>
                    </a:cubicBezTo>
                    <a:cubicBezTo>
                      <a:pt x="2604" y="128262"/>
                      <a:pt x="2604" y="160165"/>
                      <a:pt x="0" y="192068"/>
                    </a:cubicBezTo>
                    <a:cubicBezTo>
                      <a:pt x="5209" y="190766"/>
                      <a:pt x="9766" y="190766"/>
                      <a:pt x="14324" y="190115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0" name="Полилиния: фигура 289">
                <a:extLst>
                  <a:ext uri="{FF2B5EF4-FFF2-40B4-BE49-F238E27FC236}">
                    <a16:creationId xmlns:a16="http://schemas.microsoft.com/office/drawing/2014/main" id="{DFA9D472-2308-7D22-09B0-630EDB204A14}"/>
                  </a:ext>
                </a:extLst>
              </p:cNvPr>
              <p:cNvSpPr/>
              <p:nvPr/>
            </p:nvSpPr>
            <p:spPr>
              <a:xfrm>
                <a:off x="7675154" y="9868399"/>
                <a:ext cx="43622" cy="178232"/>
              </a:xfrm>
              <a:custGeom>
                <a:avLst/>
                <a:gdLst>
                  <a:gd name="connsiteX0" fmla="*/ 41669 w 43622"/>
                  <a:gd name="connsiteY0" fmla="*/ 40367 h 178232"/>
                  <a:gd name="connsiteX1" fmla="*/ 41669 w 43622"/>
                  <a:gd name="connsiteY1" fmla="*/ 39065 h 178232"/>
                  <a:gd name="connsiteX2" fmla="*/ 41018 w 43622"/>
                  <a:gd name="connsiteY2" fmla="*/ 33205 h 178232"/>
                  <a:gd name="connsiteX3" fmla="*/ 41018 w 43622"/>
                  <a:gd name="connsiteY3" fmla="*/ 33205 h 178232"/>
                  <a:gd name="connsiteX4" fmla="*/ 40367 w 43622"/>
                  <a:gd name="connsiteY4" fmla="*/ 27996 h 178232"/>
                  <a:gd name="connsiteX5" fmla="*/ 40367 w 43622"/>
                  <a:gd name="connsiteY5" fmla="*/ 26694 h 178232"/>
                  <a:gd name="connsiteX6" fmla="*/ 39065 w 43622"/>
                  <a:gd name="connsiteY6" fmla="*/ 21486 h 178232"/>
                  <a:gd name="connsiteX7" fmla="*/ 36460 w 43622"/>
                  <a:gd name="connsiteY7" fmla="*/ 14975 h 178232"/>
                  <a:gd name="connsiteX8" fmla="*/ 30601 w 43622"/>
                  <a:gd name="connsiteY8" fmla="*/ 5860 h 178232"/>
                  <a:gd name="connsiteX9" fmla="*/ 28647 w 43622"/>
                  <a:gd name="connsiteY9" fmla="*/ 3907 h 178232"/>
                  <a:gd name="connsiteX10" fmla="*/ 28647 w 43622"/>
                  <a:gd name="connsiteY10" fmla="*/ 3907 h 178232"/>
                  <a:gd name="connsiteX11" fmla="*/ 26694 w 43622"/>
                  <a:gd name="connsiteY11" fmla="*/ 2604 h 178232"/>
                  <a:gd name="connsiteX12" fmla="*/ 26694 w 43622"/>
                  <a:gd name="connsiteY12" fmla="*/ 2604 h 178232"/>
                  <a:gd name="connsiteX13" fmla="*/ 24741 w 43622"/>
                  <a:gd name="connsiteY13" fmla="*/ 1302 h 178232"/>
                  <a:gd name="connsiteX14" fmla="*/ 24090 w 43622"/>
                  <a:gd name="connsiteY14" fmla="*/ 1302 h 178232"/>
                  <a:gd name="connsiteX15" fmla="*/ 21486 w 43622"/>
                  <a:gd name="connsiteY15" fmla="*/ 651 h 178232"/>
                  <a:gd name="connsiteX16" fmla="*/ 17579 w 43622"/>
                  <a:gd name="connsiteY16" fmla="*/ 0 h 178232"/>
                  <a:gd name="connsiteX17" fmla="*/ 16277 w 43622"/>
                  <a:gd name="connsiteY17" fmla="*/ 0 h 178232"/>
                  <a:gd name="connsiteX18" fmla="*/ 5209 w 43622"/>
                  <a:gd name="connsiteY18" fmla="*/ 9115 h 178232"/>
                  <a:gd name="connsiteX19" fmla="*/ 3906 w 43622"/>
                  <a:gd name="connsiteY19" fmla="*/ 12370 h 178232"/>
                  <a:gd name="connsiteX20" fmla="*/ 2604 w 43622"/>
                  <a:gd name="connsiteY20" fmla="*/ 15626 h 178232"/>
                  <a:gd name="connsiteX21" fmla="*/ 1302 w 43622"/>
                  <a:gd name="connsiteY21" fmla="*/ 22137 h 178232"/>
                  <a:gd name="connsiteX22" fmla="*/ 651 w 43622"/>
                  <a:gd name="connsiteY22" fmla="*/ 27996 h 178232"/>
                  <a:gd name="connsiteX23" fmla="*/ 0 w 43622"/>
                  <a:gd name="connsiteY23" fmla="*/ 42320 h 178232"/>
                  <a:gd name="connsiteX24" fmla="*/ 651 w 43622"/>
                  <a:gd name="connsiteY24" fmla="*/ 90500 h 178232"/>
                  <a:gd name="connsiteX25" fmla="*/ 651 w 43622"/>
                  <a:gd name="connsiteY25" fmla="*/ 138029 h 178232"/>
                  <a:gd name="connsiteX26" fmla="*/ 4558 w 43622"/>
                  <a:gd name="connsiteY26" fmla="*/ 166676 h 178232"/>
                  <a:gd name="connsiteX27" fmla="*/ 14975 w 43622"/>
                  <a:gd name="connsiteY27" fmla="*/ 177744 h 178232"/>
                  <a:gd name="connsiteX28" fmla="*/ 20183 w 43622"/>
                  <a:gd name="connsiteY28" fmla="*/ 177744 h 178232"/>
                  <a:gd name="connsiteX29" fmla="*/ 22788 w 43622"/>
                  <a:gd name="connsiteY29" fmla="*/ 177093 h 178232"/>
                  <a:gd name="connsiteX30" fmla="*/ 23439 w 43622"/>
                  <a:gd name="connsiteY30" fmla="*/ 177093 h 178232"/>
                  <a:gd name="connsiteX31" fmla="*/ 24741 w 43622"/>
                  <a:gd name="connsiteY31" fmla="*/ 176442 h 178232"/>
                  <a:gd name="connsiteX32" fmla="*/ 26043 w 43622"/>
                  <a:gd name="connsiteY32" fmla="*/ 175791 h 178232"/>
                  <a:gd name="connsiteX33" fmla="*/ 26694 w 43622"/>
                  <a:gd name="connsiteY33" fmla="*/ 175140 h 178232"/>
                  <a:gd name="connsiteX34" fmla="*/ 27996 w 43622"/>
                  <a:gd name="connsiteY34" fmla="*/ 174489 h 178232"/>
                  <a:gd name="connsiteX35" fmla="*/ 28647 w 43622"/>
                  <a:gd name="connsiteY35" fmla="*/ 173838 h 178232"/>
                  <a:gd name="connsiteX36" fmla="*/ 29950 w 43622"/>
                  <a:gd name="connsiteY36" fmla="*/ 173187 h 178232"/>
                  <a:gd name="connsiteX37" fmla="*/ 30601 w 43622"/>
                  <a:gd name="connsiteY37" fmla="*/ 172536 h 178232"/>
                  <a:gd name="connsiteX38" fmla="*/ 35158 w 43622"/>
                  <a:gd name="connsiteY38" fmla="*/ 167327 h 178232"/>
                  <a:gd name="connsiteX39" fmla="*/ 37762 w 43622"/>
                  <a:gd name="connsiteY39" fmla="*/ 163421 h 178232"/>
                  <a:gd name="connsiteX40" fmla="*/ 42971 w 43622"/>
                  <a:gd name="connsiteY40" fmla="*/ 145841 h 178232"/>
                  <a:gd name="connsiteX41" fmla="*/ 43622 w 43622"/>
                  <a:gd name="connsiteY41" fmla="*/ 138680 h 178232"/>
                  <a:gd name="connsiteX42" fmla="*/ 43622 w 43622"/>
                  <a:gd name="connsiteY42" fmla="*/ 138029 h 178232"/>
                  <a:gd name="connsiteX43" fmla="*/ 43622 w 43622"/>
                  <a:gd name="connsiteY43" fmla="*/ 130216 h 178232"/>
                  <a:gd name="connsiteX44" fmla="*/ 43622 w 43622"/>
                  <a:gd name="connsiteY44" fmla="*/ 130216 h 178232"/>
                  <a:gd name="connsiteX45" fmla="*/ 42971 w 43622"/>
                  <a:gd name="connsiteY45" fmla="*/ 87896 h 178232"/>
                  <a:gd name="connsiteX46" fmla="*/ 42320 w 43622"/>
                  <a:gd name="connsiteY46" fmla="*/ 57946 h 178232"/>
                  <a:gd name="connsiteX47" fmla="*/ 42320 w 43622"/>
                  <a:gd name="connsiteY47" fmla="*/ 54691 h 178232"/>
                  <a:gd name="connsiteX48" fmla="*/ 42320 w 43622"/>
                  <a:gd name="connsiteY48" fmla="*/ 44924 h 178232"/>
                  <a:gd name="connsiteX49" fmla="*/ 42320 w 43622"/>
                  <a:gd name="connsiteY49" fmla="*/ 44924 h 178232"/>
                  <a:gd name="connsiteX50" fmla="*/ 41669 w 43622"/>
                  <a:gd name="connsiteY50" fmla="*/ 40367 h 178232"/>
                  <a:gd name="connsiteX51" fmla="*/ 28647 w 43622"/>
                  <a:gd name="connsiteY51" fmla="*/ 137377 h 178232"/>
                  <a:gd name="connsiteX52" fmla="*/ 24090 w 43622"/>
                  <a:gd name="connsiteY52" fmla="*/ 150399 h 178232"/>
                  <a:gd name="connsiteX53" fmla="*/ 21486 w 43622"/>
                  <a:gd name="connsiteY53" fmla="*/ 151701 h 178232"/>
                  <a:gd name="connsiteX54" fmla="*/ 20834 w 43622"/>
                  <a:gd name="connsiteY54" fmla="*/ 151701 h 178232"/>
                  <a:gd name="connsiteX55" fmla="*/ 14324 w 43622"/>
                  <a:gd name="connsiteY55" fmla="*/ 134773 h 178232"/>
                  <a:gd name="connsiteX56" fmla="*/ 14324 w 43622"/>
                  <a:gd name="connsiteY56" fmla="*/ 90500 h 178232"/>
                  <a:gd name="connsiteX57" fmla="*/ 13673 w 43622"/>
                  <a:gd name="connsiteY57" fmla="*/ 41669 h 178232"/>
                  <a:gd name="connsiteX58" fmla="*/ 16928 w 43622"/>
                  <a:gd name="connsiteY58" fmla="*/ 26043 h 178232"/>
                  <a:gd name="connsiteX59" fmla="*/ 20834 w 43622"/>
                  <a:gd name="connsiteY59" fmla="*/ 25392 h 178232"/>
                  <a:gd name="connsiteX60" fmla="*/ 28647 w 43622"/>
                  <a:gd name="connsiteY60" fmla="*/ 43622 h 178232"/>
                  <a:gd name="connsiteX61" fmla="*/ 29299 w 43622"/>
                  <a:gd name="connsiteY61" fmla="*/ 90500 h 178232"/>
                  <a:gd name="connsiteX62" fmla="*/ 29299 w 43622"/>
                  <a:gd name="connsiteY62" fmla="*/ 127611 h 178232"/>
                  <a:gd name="connsiteX63" fmla="*/ 29299 w 43622"/>
                  <a:gd name="connsiteY63" fmla="*/ 133471 h 178232"/>
                  <a:gd name="connsiteX64" fmla="*/ 28647 w 43622"/>
                  <a:gd name="connsiteY64" fmla="*/ 137377 h 178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43622" h="178232">
                    <a:moveTo>
                      <a:pt x="41669" y="40367"/>
                    </a:moveTo>
                    <a:cubicBezTo>
                      <a:pt x="41669" y="39716"/>
                      <a:pt x="41669" y="39716"/>
                      <a:pt x="41669" y="39065"/>
                    </a:cubicBezTo>
                    <a:cubicBezTo>
                      <a:pt x="41669" y="37111"/>
                      <a:pt x="41018" y="35158"/>
                      <a:pt x="41018" y="33205"/>
                    </a:cubicBezTo>
                    <a:lnTo>
                      <a:pt x="41018" y="33205"/>
                    </a:lnTo>
                    <a:cubicBezTo>
                      <a:pt x="41018" y="31252"/>
                      <a:pt x="40367" y="29299"/>
                      <a:pt x="40367" y="27996"/>
                    </a:cubicBezTo>
                    <a:cubicBezTo>
                      <a:pt x="40367" y="27996"/>
                      <a:pt x="40367" y="27345"/>
                      <a:pt x="40367" y="26694"/>
                    </a:cubicBezTo>
                    <a:cubicBezTo>
                      <a:pt x="39716" y="24741"/>
                      <a:pt x="39716" y="23439"/>
                      <a:pt x="39065" y="21486"/>
                    </a:cubicBezTo>
                    <a:cubicBezTo>
                      <a:pt x="38414" y="18881"/>
                      <a:pt x="37762" y="16928"/>
                      <a:pt x="36460" y="14975"/>
                    </a:cubicBezTo>
                    <a:cubicBezTo>
                      <a:pt x="34507" y="11068"/>
                      <a:pt x="32554" y="8464"/>
                      <a:pt x="30601" y="5860"/>
                    </a:cubicBezTo>
                    <a:cubicBezTo>
                      <a:pt x="29950" y="5209"/>
                      <a:pt x="29299" y="4558"/>
                      <a:pt x="28647" y="3907"/>
                    </a:cubicBezTo>
                    <a:cubicBezTo>
                      <a:pt x="28647" y="3907"/>
                      <a:pt x="28647" y="3907"/>
                      <a:pt x="28647" y="3907"/>
                    </a:cubicBezTo>
                    <a:cubicBezTo>
                      <a:pt x="27996" y="3255"/>
                      <a:pt x="27345" y="2604"/>
                      <a:pt x="26694" y="2604"/>
                    </a:cubicBezTo>
                    <a:cubicBezTo>
                      <a:pt x="26694" y="2604"/>
                      <a:pt x="26694" y="2604"/>
                      <a:pt x="26694" y="2604"/>
                    </a:cubicBezTo>
                    <a:cubicBezTo>
                      <a:pt x="26043" y="1953"/>
                      <a:pt x="25392" y="1953"/>
                      <a:pt x="24741" y="1302"/>
                    </a:cubicBezTo>
                    <a:cubicBezTo>
                      <a:pt x="24741" y="1302"/>
                      <a:pt x="24741" y="1302"/>
                      <a:pt x="24090" y="1302"/>
                    </a:cubicBezTo>
                    <a:cubicBezTo>
                      <a:pt x="23439" y="651"/>
                      <a:pt x="22137" y="651"/>
                      <a:pt x="21486" y="651"/>
                    </a:cubicBezTo>
                    <a:cubicBezTo>
                      <a:pt x="20183" y="651"/>
                      <a:pt x="18881" y="0"/>
                      <a:pt x="17579" y="0"/>
                    </a:cubicBezTo>
                    <a:cubicBezTo>
                      <a:pt x="16928" y="0"/>
                      <a:pt x="16928" y="0"/>
                      <a:pt x="16277" y="0"/>
                    </a:cubicBezTo>
                    <a:cubicBezTo>
                      <a:pt x="11719" y="651"/>
                      <a:pt x="7813" y="3255"/>
                      <a:pt x="5209" y="9115"/>
                    </a:cubicBezTo>
                    <a:cubicBezTo>
                      <a:pt x="4558" y="9766"/>
                      <a:pt x="4558" y="11068"/>
                      <a:pt x="3906" y="12370"/>
                    </a:cubicBezTo>
                    <a:cubicBezTo>
                      <a:pt x="3255" y="13673"/>
                      <a:pt x="3255" y="14324"/>
                      <a:pt x="2604" y="15626"/>
                    </a:cubicBezTo>
                    <a:cubicBezTo>
                      <a:pt x="1953" y="17579"/>
                      <a:pt x="1302" y="20183"/>
                      <a:pt x="1302" y="22137"/>
                    </a:cubicBezTo>
                    <a:cubicBezTo>
                      <a:pt x="1302" y="24090"/>
                      <a:pt x="651" y="26043"/>
                      <a:pt x="651" y="27996"/>
                    </a:cubicBezTo>
                    <a:cubicBezTo>
                      <a:pt x="0" y="32554"/>
                      <a:pt x="0" y="37111"/>
                      <a:pt x="0" y="42320"/>
                    </a:cubicBezTo>
                    <a:cubicBezTo>
                      <a:pt x="0" y="58597"/>
                      <a:pt x="651" y="74223"/>
                      <a:pt x="651" y="90500"/>
                    </a:cubicBezTo>
                    <a:cubicBezTo>
                      <a:pt x="651" y="106126"/>
                      <a:pt x="651" y="122403"/>
                      <a:pt x="651" y="138029"/>
                    </a:cubicBezTo>
                    <a:cubicBezTo>
                      <a:pt x="651" y="152352"/>
                      <a:pt x="1953" y="158863"/>
                      <a:pt x="4558" y="166676"/>
                    </a:cubicBezTo>
                    <a:cubicBezTo>
                      <a:pt x="6511" y="171885"/>
                      <a:pt x="10417" y="176442"/>
                      <a:pt x="14975" y="177744"/>
                    </a:cubicBezTo>
                    <a:cubicBezTo>
                      <a:pt x="16277" y="178395"/>
                      <a:pt x="18230" y="178395"/>
                      <a:pt x="20183" y="177744"/>
                    </a:cubicBezTo>
                    <a:cubicBezTo>
                      <a:pt x="20834" y="177744"/>
                      <a:pt x="21486" y="177093"/>
                      <a:pt x="22788" y="177093"/>
                    </a:cubicBezTo>
                    <a:cubicBezTo>
                      <a:pt x="22788" y="177093"/>
                      <a:pt x="23439" y="177093"/>
                      <a:pt x="23439" y="177093"/>
                    </a:cubicBezTo>
                    <a:cubicBezTo>
                      <a:pt x="24090" y="177093"/>
                      <a:pt x="24090" y="177093"/>
                      <a:pt x="24741" y="176442"/>
                    </a:cubicBezTo>
                    <a:cubicBezTo>
                      <a:pt x="25392" y="176442"/>
                      <a:pt x="25392" y="176442"/>
                      <a:pt x="26043" y="175791"/>
                    </a:cubicBezTo>
                    <a:cubicBezTo>
                      <a:pt x="26043" y="175791"/>
                      <a:pt x="26694" y="175791"/>
                      <a:pt x="26694" y="175140"/>
                    </a:cubicBezTo>
                    <a:cubicBezTo>
                      <a:pt x="27345" y="175140"/>
                      <a:pt x="27345" y="174489"/>
                      <a:pt x="27996" y="174489"/>
                    </a:cubicBezTo>
                    <a:cubicBezTo>
                      <a:pt x="27996" y="174489"/>
                      <a:pt x="28647" y="174489"/>
                      <a:pt x="28647" y="173838"/>
                    </a:cubicBezTo>
                    <a:cubicBezTo>
                      <a:pt x="29299" y="173838"/>
                      <a:pt x="29299" y="173187"/>
                      <a:pt x="29950" y="173187"/>
                    </a:cubicBezTo>
                    <a:cubicBezTo>
                      <a:pt x="29950" y="173187"/>
                      <a:pt x="29950" y="173187"/>
                      <a:pt x="30601" y="172536"/>
                    </a:cubicBezTo>
                    <a:cubicBezTo>
                      <a:pt x="32554" y="171234"/>
                      <a:pt x="33856" y="169280"/>
                      <a:pt x="35158" y="167327"/>
                    </a:cubicBezTo>
                    <a:cubicBezTo>
                      <a:pt x="35809" y="166025"/>
                      <a:pt x="36460" y="164723"/>
                      <a:pt x="37762" y="163421"/>
                    </a:cubicBezTo>
                    <a:cubicBezTo>
                      <a:pt x="40367" y="158212"/>
                      <a:pt x="42320" y="152352"/>
                      <a:pt x="42971" y="145841"/>
                    </a:cubicBezTo>
                    <a:cubicBezTo>
                      <a:pt x="42971" y="143237"/>
                      <a:pt x="43622" y="141284"/>
                      <a:pt x="43622" y="138680"/>
                    </a:cubicBezTo>
                    <a:cubicBezTo>
                      <a:pt x="43622" y="138680"/>
                      <a:pt x="43622" y="138029"/>
                      <a:pt x="43622" y="138029"/>
                    </a:cubicBezTo>
                    <a:cubicBezTo>
                      <a:pt x="43622" y="135424"/>
                      <a:pt x="43622" y="132820"/>
                      <a:pt x="43622" y="130216"/>
                    </a:cubicBezTo>
                    <a:lnTo>
                      <a:pt x="43622" y="130216"/>
                    </a:lnTo>
                    <a:cubicBezTo>
                      <a:pt x="43622" y="115892"/>
                      <a:pt x="43622" y="102219"/>
                      <a:pt x="42971" y="87896"/>
                    </a:cubicBezTo>
                    <a:cubicBezTo>
                      <a:pt x="42971" y="78129"/>
                      <a:pt x="42320" y="67712"/>
                      <a:pt x="42320" y="57946"/>
                    </a:cubicBezTo>
                    <a:lnTo>
                      <a:pt x="42320" y="54691"/>
                    </a:lnTo>
                    <a:cubicBezTo>
                      <a:pt x="42320" y="51435"/>
                      <a:pt x="42320" y="48180"/>
                      <a:pt x="42320" y="44924"/>
                    </a:cubicBezTo>
                    <a:lnTo>
                      <a:pt x="42320" y="44924"/>
                    </a:lnTo>
                    <a:cubicBezTo>
                      <a:pt x="42320" y="44924"/>
                      <a:pt x="42320" y="42320"/>
                      <a:pt x="41669" y="40367"/>
                    </a:cubicBezTo>
                    <a:close/>
                    <a:moveTo>
                      <a:pt x="28647" y="137377"/>
                    </a:moveTo>
                    <a:cubicBezTo>
                      <a:pt x="27996" y="143888"/>
                      <a:pt x="26694" y="148446"/>
                      <a:pt x="24090" y="150399"/>
                    </a:cubicBezTo>
                    <a:cubicBezTo>
                      <a:pt x="23439" y="151050"/>
                      <a:pt x="22788" y="151050"/>
                      <a:pt x="21486" y="151701"/>
                    </a:cubicBezTo>
                    <a:cubicBezTo>
                      <a:pt x="21486" y="151701"/>
                      <a:pt x="20834" y="151701"/>
                      <a:pt x="20834" y="151701"/>
                    </a:cubicBezTo>
                    <a:cubicBezTo>
                      <a:pt x="16277" y="151701"/>
                      <a:pt x="14324" y="145841"/>
                      <a:pt x="14324" y="134773"/>
                    </a:cubicBezTo>
                    <a:cubicBezTo>
                      <a:pt x="14324" y="118496"/>
                      <a:pt x="14324" y="106126"/>
                      <a:pt x="14324" y="90500"/>
                    </a:cubicBezTo>
                    <a:cubicBezTo>
                      <a:pt x="14324" y="74223"/>
                      <a:pt x="13673" y="57946"/>
                      <a:pt x="13673" y="41669"/>
                    </a:cubicBezTo>
                    <a:cubicBezTo>
                      <a:pt x="13673" y="33205"/>
                      <a:pt x="14975" y="27996"/>
                      <a:pt x="16928" y="26043"/>
                    </a:cubicBezTo>
                    <a:cubicBezTo>
                      <a:pt x="18230" y="25392"/>
                      <a:pt x="18881" y="24741"/>
                      <a:pt x="20834" y="25392"/>
                    </a:cubicBezTo>
                    <a:cubicBezTo>
                      <a:pt x="25392" y="26043"/>
                      <a:pt x="27996" y="32554"/>
                      <a:pt x="28647" y="43622"/>
                    </a:cubicBezTo>
                    <a:cubicBezTo>
                      <a:pt x="28647" y="59248"/>
                      <a:pt x="29299" y="74874"/>
                      <a:pt x="29299" y="90500"/>
                    </a:cubicBezTo>
                    <a:cubicBezTo>
                      <a:pt x="29299" y="104172"/>
                      <a:pt x="29299" y="114590"/>
                      <a:pt x="29299" y="127611"/>
                    </a:cubicBezTo>
                    <a:cubicBezTo>
                      <a:pt x="29299" y="129565"/>
                      <a:pt x="29299" y="131518"/>
                      <a:pt x="29299" y="133471"/>
                    </a:cubicBezTo>
                    <a:cubicBezTo>
                      <a:pt x="29299" y="134773"/>
                      <a:pt x="29299" y="136075"/>
                      <a:pt x="28647" y="13737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1" name="Полилиния: фигура 290">
                <a:extLst>
                  <a:ext uri="{FF2B5EF4-FFF2-40B4-BE49-F238E27FC236}">
                    <a16:creationId xmlns:a16="http://schemas.microsoft.com/office/drawing/2014/main" id="{5DFF1C33-26AA-2493-1732-B189D4BC87D7}"/>
                  </a:ext>
                </a:extLst>
              </p:cNvPr>
              <p:cNvSpPr/>
              <p:nvPr/>
            </p:nvSpPr>
            <p:spPr>
              <a:xfrm>
                <a:off x="7475924" y="9596900"/>
                <a:ext cx="27345" cy="87244"/>
              </a:xfrm>
              <a:custGeom>
                <a:avLst/>
                <a:gdLst>
                  <a:gd name="connsiteX0" fmla="*/ 0 w 27345"/>
                  <a:gd name="connsiteY0" fmla="*/ 651 h 87244"/>
                  <a:gd name="connsiteX1" fmla="*/ 0 w 27345"/>
                  <a:gd name="connsiteY1" fmla="*/ 65759 h 87244"/>
                  <a:gd name="connsiteX2" fmla="*/ 3255 w 27345"/>
                  <a:gd name="connsiteY2" fmla="*/ 81385 h 87244"/>
                  <a:gd name="connsiteX3" fmla="*/ 13673 w 27345"/>
                  <a:gd name="connsiteY3" fmla="*/ 87244 h 87244"/>
                  <a:gd name="connsiteX4" fmla="*/ 24090 w 27345"/>
                  <a:gd name="connsiteY4" fmla="*/ 81385 h 87244"/>
                  <a:gd name="connsiteX5" fmla="*/ 27345 w 27345"/>
                  <a:gd name="connsiteY5" fmla="*/ 65108 h 87244"/>
                  <a:gd name="connsiteX6" fmla="*/ 27345 w 27345"/>
                  <a:gd name="connsiteY6" fmla="*/ 0 h 87244"/>
                  <a:gd name="connsiteX7" fmla="*/ 18230 w 27345"/>
                  <a:gd name="connsiteY7" fmla="*/ 651 h 87244"/>
                  <a:gd name="connsiteX8" fmla="*/ 18230 w 27345"/>
                  <a:gd name="connsiteY8" fmla="*/ 67061 h 87244"/>
                  <a:gd name="connsiteX9" fmla="*/ 13673 w 27345"/>
                  <a:gd name="connsiteY9" fmla="*/ 75525 h 87244"/>
                  <a:gd name="connsiteX10" fmla="*/ 9115 w 27345"/>
                  <a:gd name="connsiteY10" fmla="*/ 67061 h 87244"/>
                  <a:gd name="connsiteX11" fmla="*/ 9115 w 27345"/>
                  <a:gd name="connsiteY11" fmla="*/ 651 h 87244"/>
                  <a:gd name="connsiteX12" fmla="*/ 0 w 27345"/>
                  <a:gd name="connsiteY12" fmla="*/ 651 h 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345" h="87244">
                    <a:moveTo>
                      <a:pt x="0" y="651"/>
                    </a:moveTo>
                    <a:lnTo>
                      <a:pt x="0" y="65759"/>
                    </a:lnTo>
                    <a:cubicBezTo>
                      <a:pt x="0" y="72921"/>
                      <a:pt x="1302" y="78129"/>
                      <a:pt x="3255" y="81385"/>
                    </a:cubicBezTo>
                    <a:cubicBezTo>
                      <a:pt x="5860" y="85291"/>
                      <a:pt x="9115" y="87244"/>
                      <a:pt x="13673" y="87244"/>
                    </a:cubicBezTo>
                    <a:cubicBezTo>
                      <a:pt x="18230" y="87244"/>
                      <a:pt x="21486" y="85291"/>
                      <a:pt x="24090" y="81385"/>
                    </a:cubicBezTo>
                    <a:cubicBezTo>
                      <a:pt x="26694" y="77478"/>
                      <a:pt x="27345" y="72270"/>
                      <a:pt x="27345" y="65108"/>
                    </a:cubicBezTo>
                    <a:lnTo>
                      <a:pt x="27345" y="0"/>
                    </a:lnTo>
                    <a:lnTo>
                      <a:pt x="18230" y="651"/>
                    </a:lnTo>
                    <a:lnTo>
                      <a:pt x="18230" y="67061"/>
                    </a:lnTo>
                    <a:cubicBezTo>
                      <a:pt x="18230" y="72921"/>
                      <a:pt x="16928" y="75525"/>
                      <a:pt x="13673" y="75525"/>
                    </a:cubicBezTo>
                    <a:cubicBezTo>
                      <a:pt x="10417" y="75525"/>
                      <a:pt x="9115" y="72921"/>
                      <a:pt x="9115" y="67061"/>
                    </a:cubicBezTo>
                    <a:lnTo>
                      <a:pt x="9115" y="651"/>
                    </a:lnTo>
                    <a:lnTo>
                      <a:pt x="0" y="651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2" name="Полилиния: фигура 291">
                <a:extLst>
                  <a:ext uri="{FF2B5EF4-FFF2-40B4-BE49-F238E27FC236}">
                    <a16:creationId xmlns:a16="http://schemas.microsoft.com/office/drawing/2014/main" id="{0E3CE9FD-4CFA-2C5F-627C-0FC8B34C4BFB}"/>
                  </a:ext>
                </a:extLst>
              </p:cNvPr>
              <p:cNvSpPr/>
              <p:nvPr/>
            </p:nvSpPr>
            <p:spPr>
              <a:xfrm>
                <a:off x="7510431" y="9595598"/>
                <a:ext cx="29298" cy="87244"/>
              </a:xfrm>
              <a:custGeom>
                <a:avLst/>
                <a:gdLst>
                  <a:gd name="connsiteX0" fmla="*/ 8464 w 29298"/>
                  <a:gd name="connsiteY0" fmla="*/ 24741 h 87244"/>
                  <a:gd name="connsiteX1" fmla="*/ 19532 w 29298"/>
                  <a:gd name="connsiteY1" fmla="*/ 87244 h 87244"/>
                  <a:gd name="connsiteX2" fmla="*/ 29299 w 29298"/>
                  <a:gd name="connsiteY2" fmla="*/ 87244 h 87244"/>
                  <a:gd name="connsiteX3" fmla="*/ 29299 w 29298"/>
                  <a:gd name="connsiteY3" fmla="*/ 0 h 87244"/>
                  <a:gd name="connsiteX4" fmla="*/ 29299 w 29298"/>
                  <a:gd name="connsiteY4" fmla="*/ 0 h 87244"/>
                  <a:gd name="connsiteX5" fmla="*/ 20834 w 29298"/>
                  <a:gd name="connsiteY5" fmla="*/ 0 h 87244"/>
                  <a:gd name="connsiteX6" fmla="*/ 20834 w 29298"/>
                  <a:gd name="connsiteY6" fmla="*/ 52737 h 87244"/>
                  <a:gd name="connsiteX7" fmla="*/ 11719 w 29298"/>
                  <a:gd name="connsiteY7" fmla="*/ 651 h 87244"/>
                  <a:gd name="connsiteX8" fmla="*/ 0 w 29298"/>
                  <a:gd name="connsiteY8" fmla="*/ 651 h 87244"/>
                  <a:gd name="connsiteX9" fmla="*/ 0 w 29298"/>
                  <a:gd name="connsiteY9" fmla="*/ 87244 h 87244"/>
                  <a:gd name="connsiteX10" fmla="*/ 8464 w 29298"/>
                  <a:gd name="connsiteY10" fmla="*/ 87244 h 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298" h="87244">
                    <a:moveTo>
                      <a:pt x="8464" y="24741"/>
                    </a:moveTo>
                    <a:lnTo>
                      <a:pt x="19532" y="87244"/>
                    </a:lnTo>
                    <a:lnTo>
                      <a:pt x="29299" y="87244"/>
                    </a:lnTo>
                    <a:lnTo>
                      <a:pt x="29299" y="0"/>
                    </a:lnTo>
                    <a:lnTo>
                      <a:pt x="29299" y="0"/>
                    </a:lnTo>
                    <a:lnTo>
                      <a:pt x="20834" y="0"/>
                    </a:lnTo>
                    <a:lnTo>
                      <a:pt x="20834" y="52737"/>
                    </a:lnTo>
                    <a:lnTo>
                      <a:pt x="11719" y="651"/>
                    </a:lnTo>
                    <a:lnTo>
                      <a:pt x="0" y="651"/>
                    </a:lnTo>
                    <a:lnTo>
                      <a:pt x="0" y="87244"/>
                    </a:lnTo>
                    <a:lnTo>
                      <a:pt x="8464" y="87244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3" name="Полилиния: фигура 292">
                <a:extLst>
                  <a:ext uri="{FF2B5EF4-FFF2-40B4-BE49-F238E27FC236}">
                    <a16:creationId xmlns:a16="http://schemas.microsoft.com/office/drawing/2014/main" id="{B0255785-03F4-42A0-D46B-344016011FA5}"/>
                  </a:ext>
                </a:extLst>
              </p:cNvPr>
              <p:cNvSpPr/>
              <p:nvPr/>
            </p:nvSpPr>
            <p:spPr>
              <a:xfrm>
                <a:off x="7546240" y="9594947"/>
                <a:ext cx="9766" cy="87895"/>
              </a:xfrm>
              <a:custGeom>
                <a:avLst/>
                <a:gdLst>
                  <a:gd name="connsiteX0" fmla="*/ 9766 w 9766"/>
                  <a:gd name="connsiteY0" fmla="*/ 87896 h 87895"/>
                  <a:gd name="connsiteX1" fmla="*/ 9766 w 9766"/>
                  <a:gd name="connsiteY1" fmla="*/ 0 h 87895"/>
                  <a:gd name="connsiteX2" fmla="*/ 0 w 9766"/>
                  <a:gd name="connsiteY2" fmla="*/ 0 h 87895"/>
                  <a:gd name="connsiteX3" fmla="*/ 0 w 9766"/>
                  <a:gd name="connsiteY3" fmla="*/ 87896 h 87895"/>
                  <a:gd name="connsiteX4" fmla="*/ 0 w 9766"/>
                  <a:gd name="connsiteY4" fmla="*/ 87896 h 87895"/>
                  <a:gd name="connsiteX5" fmla="*/ 9766 w 9766"/>
                  <a:gd name="connsiteY5" fmla="*/ 87896 h 87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66" h="87895">
                    <a:moveTo>
                      <a:pt x="9766" y="87896"/>
                    </a:moveTo>
                    <a:lnTo>
                      <a:pt x="9766" y="0"/>
                    </a:lnTo>
                    <a:lnTo>
                      <a:pt x="0" y="0"/>
                    </a:lnTo>
                    <a:lnTo>
                      <a:pt x="0" y="87896"/>
                    </a:lnTo>
                    <a:lnTo>
                      <a:pt x="0" y="87896"/>
                    </a:lnTo>
                    <a:lnTo>
                      <a:pt x="9766" y="87896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4" name="Полилиния: фигура 293">
                <a:extLst>
                  <a:ext uri="{FF2B5EF4-FFF2-40B4-BE49-F238E27FC236}">
                    <a16:creationId xmlns:a16="http://schemas.microsoft.com/office/drawing/2014/main" id="{E5FC9AF5-672E-1D65-EEB9-EBBF628AC5A6}"/>
                  </a:ext>
                </a:extLst>
              </p:cNvPr>
              <p:cNvSpPr/>
              <p:nvPr/>
            </p:nvSpPr>
            <p:spPr>
              <a:xfrm>
                <a:off x="7562517" y="9593644"/>
                <a:ext cx="27345" cy="91150"/>
              </a:xfrm>
              <a:custGeom>
                <a:avLst/>
                <a:gdLst>
                  <a:gd name="connsiteX0" fmla="*/ 27345 w 27345"/>
                  <a:gd name="connsiteY0" fmla="*/ 29950 h 91150"/>
                  <a:gd name="connsiteX1" fmla="*/ 27345 w 27345"/>
                  <a:gd name="connsiteY1" fmla="*/ 21486 h 91150"/>
                  <a:gd name="connsiteX2" fmla="*/ 24090 w 27345"/>
                  <a:gd name="connsiteY2" fmla="*/ 5209 h 91150"/>
                  <a:gd name="connsiteX3" fmla="*/ 14324 w 27345"/>
                  <a:gd name="connsiteY3" fmla="*/ 0 h 91150"/>
                  <a:gd name="connsiteX4" fmla="*/ 13673 w 27345"/>
                  <a:gd name="connsiteY4" fmla="*/ 0 h 91150"/>
                  <a:gd name="connsiteX5" fmla="*/ 3255 w 27345"/>
                  <a:gd name="connsiteY5" fmla="*/ 5860 h 91150"/>
                  <a:gd name="connsiteX6" fmla="*/ 0 w 27345"/>
                  <a:gd name="connsiteY6" fmla="*/ 22788 h 91150"/>
                  <a:gd name="connsiteX7" fmla="*/ 0 w 27345"/>
                  <a:gd name="connsiteY7" fmla="*/ 69014 h 91150"/>
                  <a:gd name="connsiteX8" fmla="*/ 3255 w 27345"/>
                  <a:gd name="connsiteY8" fmla="*/ 85291 h 91150"/>
                  <a:gd name="connsiteX9" fmla="*/ 13673 w 27345"/>
                  <a:gd name="connsiteY9" fmla="*/ 91151 h 91150"/>
                  <a:gd name="connsiteX10" fmla="*/ 24090 w 27345"/>
                  <a:gd name="connsiteY10" fmla="*/ 85291 h 91150"/>
                  <a:gd name="connsiteX11" fmla="*/ 27345 w 27345"/>
                  <a:gd name="connsiteY11" fmla="*/ 68363 h 91150"/>
                  <a:gd name="connsiteX12" fmla="*/ 27345 w 27345"/>
                  <a:gd name="connsiteY12" fmla="*/ 56644 h 91150"/>
                  <a:gd name="connsiteX13" fmla="*/ 18230 w 27345"/>
                  <a:gd name="connsiteY13" fmla="*/ 56644 h 91150"/>
                  <a:gd name="connsiteX14" fmla="*/ 18230 w 27345"/>
                  <a:gd name="connsiteY14" fmla="*/ 69665 h 91150"/>
                  <a:gd name="connsiteX15" fmla="*/ 13673 w 27345"/>
                  <a:gd name="connsiteY15" fmla="*/ 78129 h 91150"/>
                  <a:gd name="connsiteX16" fmla="*/ 9115 w 27345"/>
                  <a:gd name="connsiteY16" fmla="*/ 69665 h 91150"/>
                  <a:gd name="connsiteX17" fmla="*/ 9115 w 27345"/>
                  <a:gd name="connsiteY17" fmla="*/ 21486 h 91150"/>
                  <a:gd name="connsiteX18" fmla="*/ 13673 w 27345"/>
                  <a:gd name="connsiteY18" fmla="*/ 12370 h 91150"/>
                  <a:gd name="connsiteX19" fmla="*/ 18230 w 27345"/>
                  <a:gd name="connsiteY19" fmla="*/ 20834 h 91150"/>
                  <a:gd name="connsiteX20" fmla="*/ 18230 w 27345"/>
                  <a:gd name="connsiteY20" fmla="*/ 30601 h 91150"/>
                  <a:gd name="connsiteX21" fmla="*/ 27345 w 27345"/>
                  <a:gd name="connsiteY21" fmla="*/ 29950 h 91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345" h="91150">
                    <a:moveTo>
                      <a:pt x="27345" y="29950"/>
                    </a:moveTo>
                    <a:lnTo>
                      <a:pt x="27345" y="21486"/>
                    </a:lnTo>
                    <a:cubicBezTo>
                      <a:pt x="27345" y="14324"/>
                      <a:pt x="26043" y="8464"/>
                      <a:pt x="24090" y="5209"/>
                    </a:cubicBezTo>
                    <a:cubicBezTo>
                      <a:pt x="22137" y="1302"/>
                      <a:pt x="18881" y="0"/>
                      <a:pt x="14324" y="0"/>
                    </a:cubicBezTo>
                    <a:cubicBezTo>
                      <a:pt x="14324" y="0"/>
                      <a:pt x="13673" y="0"/>
                      <a:pt x="13673" y="0"/>
                    </a:cubicBezTo>
                    <a:cubicBezTo>
                      <a:pt x="9115" y="0"/>
                      <a:pt x="5860" y="1953"/>
                      <a:pt x="3255" y="5860"/>
                    </a:cubicBezTo>
                    <a:cubicBezTo>
                      <a:pt x="651" y="9766"/>
                      <a:pt x="0" y="15626"/>
                      <a:pt x="0" y="22788"/>
                    </a:cubicBezTo>
                    <a:lnTo>
                      <a:pt x="0" y="69014"/>
                    </a:lnTo>
                    <a:cubicBezTo>
                      <a:pt x="0" y="76176"/>
                      <a:pt x="1302" y="81385"/>
                      <a:pt x="3255" y="85291"/>
                    </a:cubicBezTo>
                    <a:cubicBezTo>
                      <a:pt x="5860" y="89198"/>
                      <a:pt x="9115" y="91151"/>
                      <a:pt x="13673" y="91151"/>
                    </a:cubicBezTo>
                    <a:cubicBezTo>
                      <a:pt x="18230" y="91151"/>
                      <a:pt x="21486" y="89198"/>
                      <a:pt x="24090" y="85291"/>
                    </a:cubicBezTo>
                    <a:cubicBezTo>
                      <a:pt x="26694" y="81385"/>
                      <a:pt x="27345" y="75525"/>
                      <a:pt x="27345" y="68363"/>
                    </a:cubicBezTo>
                    <a:lnTo>
                      <a:pt x="27345" y="56644"/>
                    </a:lnTo>
                    <a:lnTo>
                      <a:pt x="18230" y="56644"/>
                    </a:lnTo>
                    <a:lnTo>
                      <a:pt x="18230" y="69665"/>
                    </a:lnTo>
                    <a:cubicBezTo>
                      <a:pt x="18230" y="75525"/>
                      <a:pt x="16928" y="78129"/>
                      <a:pt x="13673" y="78129"/>
                    </a:cubicBezTo>
                    <a:cubicBezTo>
                      <a:pt x="10417" y="78129"/>
                      <a:pt x="9115" y="75525"/>
                      <a:pt x="9115" y="69665"/>
                    </a:cubicBezTo>
                    <a:lnTo>
                      <a:pt x="9115" y="21486"/>
                    </a:lnTo>
                    <a:cubicBezTo>
                      <a:pt x="9115" y="15626"/>
                      <a:pt x="10417" y="12370"/>
                      <a:pt x="13673" y="12370"/>
                    </a:cubicBezTo>
                    <a:cubicBezTo>
                      <a:pt x="16928" y="12370"/>
                      <a:pt x="18230" y="14975"/>
                      <a:pt x="18230" y="20834"/>
                    </a:cubicBezTo>
                    <a:lnTo>
                      <a:pt x="18230" y="30601"/>
                    </a:lnTo>
                    <a:lnTo>
                      <a:pt x="27345" y="2995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5" name="Полилиния: фигура 294">
                <a:extLst>
                  <a:ext uri="{FF2B5EF4-FFF2-40B4-BE49-F238E27FC236}">
                    <a16:creationId xmlns:a16="http://schemas.microsoft.com/office/drawing/2014/main" id="{75C8EF6E-74EC-0C21-3101-CE797D178A19}"/>
                  </a:ext>
                </a:extLst>
              </p:cNvPr>
              <p:cNvSpPr/>
              <p:nvPr/>
            </p:nvSpPr>
            <p:spPr>
              <a:xfrm>
                <a:off x="7592467" y="9592342"/>
                <a:ext cx="31902" cy="90499"/>
              </a:xfrm>
              <a:custGeom>
                <a:avLst/>
                <a:gdLst>
                  <a:gd name="connsiteX0" fmla="*/ 9766 w 31902"/>
                  <a:gd name="connsiteY0" fmla="*/ 651 h 90499"/>
                  <a:gd name="connsiteX1" fmla="*/ 0 w 31902"/>
                  <a:gd name="connsiteY1" fmla="*/ 90500 h 90499"/>
                  <a:gd name="connsiteX2" fmla="*/ 8464 w 31902"/>
                  <a:gd name="connsiteY2" fmla="*/ 90500 h 90499"/>
                  <a:gd name="connsiteX3" fmla="*/ 9766 w 31902"/>
                  <a:gd name="connsiteY3" fmla="*/ 74223 h 90499"/>
                  <a:gd name="connsiteX4" fmla="*/ 21486 w 31902"/>
                  <a:gd name="connsiteY4" fmla="*/ 74223 h 90499"/>
                  <a:gd name="connsiteX5" fmla="*/ 22788 w 31902"/>
                  <a:gd name="connsiteY5" fmla="*/ 90500 h 90499"/>
                  <a:gd name="connsiteX6" fmla="*/ 31903 w 31902"/>
                  <a:gd name="connsiteY6" fmla="*/ 90500 h 90499"/>
                  <a:gd name="connsiteX7" fmla="*/ 22137 w 31902"/>
                  <a:gd name="connsiteY7" fmla="*/ 0 h 90499"/>
                  <a:gd name="connsiteX8" fmla="*/ 9766 w 31902"/>
                  <a:gd name="connsiteY8" fmla="*/ 651 h 90499"/>
                  <a:gd name="connsiteX9" fmla="*/ 11719 w 31902"/>
                  <a:gd name="connsiteY9" fmla="*/ 61852 h 90499"/>
                  <a:gd name="connsiteX10" fmla="*/ 16277 w 31902"/>
                  <a:gd name="connsiteY10" fmla="*/ 16277 h 90499"/>
                  <a:gd name="connsiteX11" fmla="*/ 20835 w 31902"/>
                  <a:gd name="connsiteY11" fmla="*/ 61852 h 90499"/>
                  <a:gd name="connsiteX12" fmla="*/ 11719 w 31902"/>
                  <a:gd name="connsiteY12" fmla="*/ 61852 h 90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902" h="90499">
                    <a:moveTo>
                      <a:pt x="9766" y="651"/>
                    </a:moveTo>
                    <a:lnTo>
                      <a:pt x="0" y="90500"/>
                    </a:lnTo>
                    <a:lnTo>
                      <a:pt x="8464" y="90500"/>
                    </a:lnTo>
                    <a:lnTo>
                      <a:pt x="9766" y="74223"/>
                    </a:lnTo>
                    <a:lnTo>
                      <a:pt x="21486" y="74223"/>
                    </a:lnTo>
                    <a:lnTo>
                      <a:pt x="22788" y="90500"/>
                    </a:lnTo>
                    <a:lnTo>
                      <a:pt x="31903" y="90500"/>
                    </a:lnTo>
                    <a:lnTo>
                      <a:pt x="22137" y="0"/>
                    </a:lnTo>
                    <a:lnTo>
                      <a:pt x="9766" y="651"/>
                    </a:lnTo>
                    <a:close/>
                    <a:moveTo>
                      <a:pt x="11719" y="61852"/>
                    </a:moveTo>
                    <a:lnTo>
                      <a:pt x="16277" y="16277"/>
                    </a:lnTo>
                    <a:lnTo>
                      <a:pt x="20835" y="61852"/>
                    </a:lnTo>
                    <a:lnTo>
                      <a:pt x="11719" y="61852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6" name="Полилиния: фигура 295">
                <a:extLst>
                  <a:ext uri="{FF2B5EF4-FFF2-40B4-BE49-F238E27FC236}">
                    <a16:creationId xmlns:a16="http://schemas.microsoft.com/office/drawing/2014/main" id="{1374618A-B02A-24CA-694E-D718CAE81F76}"/>
                  </a:ext>
                </a:extLst>
              </p:cNvPr>
              <p:cNvSpPr/>
              <p:nvPr/>
            </p:nvSpPr>
            <p:spPr>
              <a:xfrm>
                <a:off x="7415374" y="9620339"/>
                <a:ext cx="5859" cy="64456"/>
              </a:xfrm>
              <a:custGeom>
                <a:avLst/>
                <a:gdLst>
                  <a:gd name="connsiteX0" fmla="*/ 3255 w 5859"/>
                  <a:gd name="connsiteY0" fmla="*/ 651 h 64456"/>
                  <a:gd name="connsiteX1" fmla="*/ 1953 w 5859"/>
                  <a:gd name="connsiteY1" fmla="*/ 0 h 64456"/>
                  <a:gd name="connsiteX2" fmla="*/ 651 w 5859"/>
                  <a:gd name="connsiteY2" fmla="*/ 651 h 64456"/>
                  <a:gd name="connsiteX3" fmla="*/ 0 w 5859"/>
                  <a:gd name="connsiteY3" fmla="*/ 2604 h 64456"/>
                  <a:gd name="connsiteX4" fmla="*/ 0 w 5859"/>
                  <a:gd name="connsiteY4" fmla="*/ 55993 h 64456"/>
                  <a:gd name="connsiteX5" fmla="*/ 651 w 5859"/>
                  <a:gd name="connsiteY5" fmla="*/ 60550 h 64456"/>
                  <a:gd name="connsiteX6" fmla="*/ 1302 w 5859"/>
                  <a:gd name="connsiteY6" fmla="*/ 63155 h 64456"/>
                  <a:gd name="connsiteX7" fmla="*/ 2604 w 5859"/>
                  <a:gd name="connsiteY7" fmla="*/ 64457 h 64456"/>
                  <a:gd name="connsiteX8" fmla="*/ 3906 w 5859"/>
                  <a:gd name="connsiteY8" fmla="*/ 64457 h 64456"/>
                  <a:gd name="connsiteX9" fmla="*/ 5209 w 5859"/>
                  <a:gd name="connsiteY9" fmla="*/ 63806 h 64456"/>
                  <a:gd name="connsiteX10" fmla="*/ 5860 w 5859"/>
                  <a:gd name="connsiteY10" fmla="*/ 61852 h 64456"/>
                  <a:gd name="connsiteX11" fmla="*/ 5860 w 5859"/>
                  <a:gd name="connsiteY11" fmla="*/ 60550 h 64456"/>
                  <a:gd name="connsiteX12" fmla="*/ 4558 w 5859"/>
                  <a:gd name="connsiteY12" fmla="*/ 55993 h 64456"/>
                  <a:gd name="connsiteX13" fmla="*/ 4558 w 5859"/>
                  <a:gd name="connsiteY13" fmla="*/ 2604 h 64456"/>
                  <a:gd name="connsiteX14" fmla="*/ 3255 w 5859"/>
                  <a:gd name="connsiteY14" fmla="*/ 651 h 64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859" h="64456">
                    <a:moveTo>
                      <a:pt x="3255" y="651"/>
                    </a:moveTo>
                    <a:cubicBezTo>
                      <a:pt x="2604" y="0"/>
                      <a:pt x="2604" y="0"/>
                      <a:pt x="1953" y="0"/>
                    </a:cubicBezTo>
                    <a:cubicBezTo>
                      <a:pt x="1302" y="0"/>
                      <a:pt x="651" y="0"/>
                      <a:pt x="651" y="651"/>
                    </a:cubicBezTo>
                    <a:cubicBezTo>
                      <a:pt x="0" y="1302"/>
                      <a:pt x="0" y="1953"/>
                      <a:pt x="0" y="2604"/>
                    </a:cubicBezTo>
                    <a:lnTo>
                      <a:pt x="0" y="55993"/>
                    </a:lnTo>
                    <a:cubicBezTo>
                      <a:pt x="0" y="57946"/>
                      <a:pt x="0" y="59248"/>
                      <a:pt x="651" y="60550"/>
                    </a:cubicBezTo>
                    <a:cubicBezTo>
                      <a:pt x="651" y="61852"/>
                      <a:pt x="1302" y="62503"/>
                      <a:pt x="1302" y="63155"/>
                    </a:cubicBezTo>
                    <a:cubicBezTo>
                      <a:pt x="1953" y="63806"/>
                      <a:pt x="1953" y="63806"/>
                      <a:pt x="2604" y="64457"/>
                    </a:cubicBezTo>
                    <a:cubicBezTo>
                      <a:pt x="3255" y="64457"/>
                      <a:pt x="3255" y="64457"/>
                      <a:pt x="3906" y="64457"/>
                    </a:cubicBezTo>
                    <a:cubicBezTo>
                      <a:pt x="4558" y="64457"/>
                      <a:pt x="5209" y="64457"/>
                      <a:pt x="5209" y="63806"/>
                    </a:cubicBezTo>
                    <a:cubicBezTo>
                      <a:pt x="5860" y="63155"/>
                      <a:pt x="5860" y="62503"/>
                      <a:pt x="5860" y="61852"/>
                    </a:cubicBezTo>
                    <a:cubicBezTo>
                      <a:pt x="5860" y="61201"/>
                      <a:pt x="5860" y="61201"/>
                      <a:pt x="5860" y="60550"/>
                    </a:cubicBezTo>
                    <a:cubicBezTo>
                      <a:pt x="5209" y="59248"/>
                      <a:pt x="4558" y="57946"/>
                      <a:pt x="4558" y="55993"/>
                    </a:cubicBezTo>
                    <a:lnTo>
                      <a:pt x="4558" y="2604"/>
                    </a:lnTo>
                    <a:cubicBezTo>
                      <a:pt x="3906" y="1953"/>
                      <a:pt x="3255" y="1302"/>
                      <a:pt x="3255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7" name="Полилиния: фигура 296">
                <a:extLst>
                  <a:ext uri="{FF2B5EF4-FFF2-40B4-BE49-F238E27FC236}">
                    <a16:creationId xmlns:a16="http://schemas.microsoft.com/office/drawing/2014/main" id="{CB56B5BE-6A3A-DBBA-6F37-5C163DDD1A75}"/>
                  </a:ext>
                </a:extLst>
              </p:cNvPr>
              <p:cNvSpPr/>
              <p:nvPr/>
            </p:nvSpPr>
            <p:spPr>
              <a:xfrm>
                <a:off x="7427744" y="9639220"/>
                <a:ext cx="26043" cy="44924"/>
              </a:xfrm>
              <a:custGeom>
                <a:avLst/>
                <a:gdLst>
                  <a:gd name="connsiteX0" fmla="*/ 14324 w 26043"/>
                  <a:gd name="connsiteY0" fmla="*/ 20183 h 44924"/>
                  <a:gd name="connsiteX1" fmla="*/ 11068 w 26043"/>
                  <a:gd name="connsiteY1" fmla="*/ 19532 h 44924"/>
                  <a:gd name="connsiteX2" fmla="*/ 0 w 26043"/>
                  <a:gd name="connsiteY2" fmla="*/ 32554 h 44924"/>
                  <a:gd name="connsiteX3" fmla="*/ 0 w 26043"/>
                  <a:gd name="connsiteY3" fmla="*/ 32554 h 44924"/>
                  <a:gd name="connsiteX4" fmla="*/ 2604 w 26043"/>
                  <a:gd name="connsiteY4" fmla="*/ 41669 h 44924"/>
                  <a:gd name="connsiteX5" fmla="*/ 9766 w 26043"/>
                  <a:gd name="connsiteY5" fmla="*/ 44924 h 44924"/>
                  <a:gd name="connsiteX6" fmla="*/ 18881 w 26043"/>
                  <a:gd name="connsiteY6" fmla="*/ 39716 h 44924"/>
                  <a:gd name="connsiteX7" fmla="*/ 20834 w 26043"/>
                  <a:gd name="connsiteY7" fmla="*/ 43622 h 44924"/>
                  <a:gd name="connsiteX8" fmla="*/ 23439 w 26043"/>
                  <a:gd name="connsiteY8" fmla="*/ 44924 h 44924"/>
                  <a:gd name="connsiteX9" fmla="*/ 25392 w 26043"/>
                  <a:gd name="connsiteY9" fmla="*/ 44273 h 44924"/>
                  <a:gd name="connsiteX10" fmla="*/ 26043 w 26043"/>
                  <a:gd name="connsiteY10" fmla="*/ 42320 h 44924"/>
                  <a:gd name="connsiteX11" fmla="*/ 25392 w 26043"/>
                  <a:gd name="connsiteY11" fmla="*/ 41018 h 44924"/>
                  <a:gd name="connsiteX12" fmla="*/ 24090 w 26043"/>
                  <a:gd name="connsiteY12" fmla="*/ 40367 h 44924"/>
                  <a:gd name="connsiteX13" fmla="*/ 24090 w 26043"/>
                  <a:gd name="connsiteY13" fmla="*/ 40367 h 44924"/>
                  <a:gd name="connsiteX14" fmla="*/ 24090 w 26043"/>
                  <a:gd name="connsiteY14" fmla="*/ 40367 h 44924"/>
                  <a:gd name="connsiteX15" fmla="*/ 22137 w 26043"/>
                  <a:gd name="connsiteY15" fmla="*/ 37111 h 44924"/>
                  <a:gd name="connsiteX16" fmla="*/ 22137 w 26043"/>
                  <a:gd name="connsiteY16" fmla="*/ 17579 h 44924"/>
                  <a:gd name="connsiteX17" fmla="*/ 19532 w 26043"/>
                  <a:gd name="connsiteY17" fmla="*/ 4558 h 44924"/>
                  <a:gd name="connsiteX18" fmla="*/ 11068 w 26043"/>
                  <a:gd name="connsiteY18" fmla="*/ 0 h 44924"/>
                  <a:gd name="connsiteX19" fmla="*/ 7813 w 26043"/>
                  <a:gd name="connsiteY19" fmla="*/ 0 h 44924"/>
                  <a:gd name="connsiteX20" fmla="*/ 5209 w 26043"/>
                  <a:gd name="connsiteY20" fmla="*/ 651 h 44924"/>
                  <a:gd name="connsiteX21" fmla="*/ 3255 w 26043"/>
                  <a:gd name="connsiteY21" fmla="*/ 1953 h 44924"/>
                  <a:gd name="connsiteX22" fmla="*/ 2604 w 26043"/>
                  <a:gd name="connsiteY22" fmla="*/ 4558 h 44924"/>
                  <a:gd name="connsiteX23" fmla="*/ 3255 w 26043"/>
                  <a:gd name="connsiteY23" fmla="*/ 5860 h 44924"/>
                  <a:gd name="connsiteX24" fmla="*/ 4558 w 26043"/>
                  <a:gd name="connsiteY24" fmla="*/ 6511 h 44924"/>
                  <a:gd name="connsiteX25" fmla="*/ 5209 w 26043"/>
                  <a:gd name="connsiteY25" fmla="*/ 6511 h 44924"/>
                  <a:gd name="connsiteX26" fmla="*/ 5860 w 26043"/>
                  <a:gd name="connsiteY26" fmla="*/ 5860 h 44924"/>
                  <a:gd name="connsiteX27" fmla="*/ 7813 w 26043"/>
                  <a:gd name="connsiteY27" fmla="*/ 4558 h 44924"/>
                  <a:gd name="connsiteX28" fmla="*/ 10417 w 26043"/>
                  <a:gd name="connsiteY28" fmla="*/ 3906 h 44924"/>
                  <a:gd name="connsiteX29" fmla="*/ 17579 w 26043"/>
                  <a:gd name="connsiteY29" fmla="*/ 14324 h 44924"/>
                  <a:gd name="connsiteX30" fmla="*/ 17579 w 26043"/>
                  <a:gd name="connsiteY30" fmla="*/ 20183 h 44924"/>
                  <a:gd name="connsiteX31" fmla="*/ 14324 w 26043"/>
                  <a:gd name="connsiteY31" fmla="*/ 20183 h 44924"/>
                  <a:gd name="connsiteX32" fmla="*/ 17579 w 26043"/>
                  <a:gd name="connsiteY32" fmla="*/ 36460 h 44924"/>
                  <a:gd name="connsiteX33" fmla="*/ 13673 w 26043"/>
                  <a:gd name="connsiteY33" fmla="*/ 39716 h 44924"/>
                  <a:gd name="connsiteX34" fmla="*/ 9766 w 26043"/>
                  <a:gd name="connsiteY34" fmla="*/ 41018 h 44924"/>
                  <a:gd name="connsiteX35" fmla="*/ 4558 w 26043"/>
                  <a:gd name="connsiteY35" fmla="*/ 39065 h 44924"/>
                  <a:gd name="connsiteX36" fmla="*/ 3255 w 26043"/>
                  <a:gd name="connsiteY36" fmla="*/ 33205 h 44924"/>
                  <a:gd name="connsiteX37" fmla="*/ 3255 w 26043"/>
                  <a:gd name="connsiteY37" fmla="*/ 32554 h 44924"/>
                  <a:gd name="connsiteX38" fmla="*/ 3255 w 26043"/>
                  <a:gd name="connsiteY38" fmla="*/ 29299 h 44924"/>
                  <a:gd name="connsiteX39" fmla="*/ 4558 w 26043"/>
                  <a:gd name="connsiteY39" fmla="*/ 26694 h 44924"/>
                  <a:gd name="connsiteX40" fmla="*/ 6511 w 26043"/>
                  <a:gd name="connsiteY40" fmla="*/ 24741 h 44924"/>
                  <a:gd name="connsiteX41" fmla="*/ 9766 w 26043"/>
                  <a:gd name="connsiteY41" fmla="*/ 24090 h 44924"/>
                  <a:gd name="connsiteX42" fmla="*/ 13022 w 26043"/>
                  <a:gd name="connsiteY42" fmla="*/ 24741 h 44924"/>
                  <a:gd name="connsiteX43" fmla="*/ 16928 w 26043"/>
                  <a:gd name="connsiteY43" fmla="*/ 26043 h 44924"/>
                  <a:gd name="connsiteX44" fmla="*/ 16928 w 26043"/>
                  <a:gd name="connsiteY44" fmla="*/ 36460 h 44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6043" h="44924">
                    <a:moveTo>
                      <a:pt x="14324" y="20183"/>
                    </a:moveTo>
                    <a:cubicBezTo>
                      <a:pt x="13022" y="20183"/>
                      <a:pt x="11719" y="19532"/>
                      <a:pt x="11068" y="19532"/>
                    </a:cubicBezTo>
                    <a:cubicBezTo>
                      <a:pt x="3906" y="19532"/>
                      <a:pt x="0" y="24090"/>
                      <a:pt x="0" y="32554"/>
                    </a:cubicBezTo>
                    <a:lnTo>
                      <a:pt x="0" y="32554"/>
                    </a:lnTo>
                    <a:cubicBezTo>
                      <a:pt x="0" y="36460"/>
                      <a:pt x="651" y="39716"/>
                      <a:pt x="2604" y="41669"/>
                    </a:cubicBezTo>
                    <a:cubicBezTo>
                      <a:pt x="3906" y="44273"/>
                      <a:pt x="6511" y="44924"/>
                      <a:pt x="9766" y="44924"/>
                    </a:cubicBezTo>
                    <a:cubicBezTo>
                      <a:pt x="13022" y="44924"/>
                      <a:pt x="16277" y="42971"/>
                      <a:pt x="18881" y="39716"/>
                    </a:cubicBezTo>
                    <a:cubicBezTo>
                      <a:pt x="19532" y="41018"/>
                      <a:pt x="20183" y="42320"/>
                      <a:pt x="20834" y="43622"/>
                    </a:cubicBezTo>
                    <a:cubicBezTo>
                      <a:pt x="21486" y="44273"/>
                      <a:pt x="22788" y="44924"/>
                      <a:pt x="23439" y="44924"/>
                    </a:cubicBezTo>
                    <a:cubicBezTo>
                      <a:pt x="24090" y="44924"/>
                      <a:pt x="24741" y="44924"/>
                      <a:pt x="25392" y="44273"/>
                    </a:cubicBezTo>
                    <a:cubicBezTo>
                      <a:pt x="26043" y="43622"/>
                      <a:pt x="26043" y="43622"/>
                      <a:pt x="26043" y="42320"/>
                    </a:cubicBezTo>
                    <a:cubicBezTo>
                      <a:pt x="26043" y="41669"/>
                      <a:pt x="26043" y="41018"/>
                      <a:pt x="25392" y="41018"/>
                    </a:cubicBezTo>
                    <a:cubicBezTo>
                      <a:pt x="25392" y="40367"/>
                      <a:pt x="24741" y="40367"/>
                      <a:pt x="24090" y="40367"/>
                    </a:cubicBezTo>
                    <a:cubicBezTo>
                      <a:pt x="24090" y="40367"/>
                      <a:pt x="24090" y="40367"/>
                      <a:pt x="24090" y="40367"/>
                    </a:cubicBezTo>
                    <a:cubicBezTo>
                      <a:pt x="24090" y="40367"/>
                      <a:pt x="24090" y="40367"/>
                      <a:pt x="24090" y="40367"/>
                    </a:cubicBezTo>
                    <a:cubicBezTo>
                      <a:pt x="22788" y="40367"/>
                      <a:pt x="22137" y="39065"/>
                      <a:pt x="22137" y="37111"/>
                    </a:cubicBezTo>
                    <a:lnTo>
                      <a:pt x="22137" y="17579"/>
                    </a:lnTo>
                    <a:cubicBezTo>
                      <a:pt x="22137" y="11719"/>
                      <a:pt x="21486" y="7813"/>
                      <a:pt x="19532" y="4558"/>
                    </a:cubicBezTo>
                    <a:cubicBezTo>
                      <a:pt x="17579" y="1302"/>
                      <a:pt x="14975" y="0"/>
                      <a:pt x="11068" y="0"/>
                    </a:cubicBezTo>
                    <a:cubicBezTo>
                      <a:pt x="9766" y="0"/>
                      <a:pt x="9115" y="0"/>
                      <a:pt x="7813" y="0"/>
                    </a:cubicBezTo>
                    <a:cubicBezTo>
                      <a:pt x="6511" y="0"/>
                      <a:pt x="5860" y="651"/>
                      <a:pt x="5209" y="651"/>
                    </a:cubicBezTo>
                    <a:cubicBezTo>
                      <a:pt x="4558" y="1302"/>
                      <a:pt x="3906" y="1302"/>
                      <a:pt x="3255" y="1953"/>
                    </a:cubicBezTo>
                    <a:cubicBezTo>
                      <a:pt x="2604" y="2604"/>
                      <a:pt x="2604" y="3255"/>
                      <a:pt x="2604" y="4558"/>
                    </a:cubicBezTo>
                    <a:cubicBezTo>
                      <a:pt x="2604" y="5209"/>
                      <a:pt x="2604" y="5860"/>
                      <a:pt x="3255" y="5860"/>
                    </a:cubicBezTo>
                    <a:cubicBezTo>
                      <a:pt x="3255" y="6511"/>
                      <a:pt x="3906" y="6511"/>
                      <a:pt x="4558" y="6511"/>
                    </a:cubicBezTo>
                    <a:cubicBezTo>
                      <a:pt x="5209" y="6511"/>
                      <a:pt x="5209" y="6511"/>
                      <a:pt x="5209" y="6511"/>
                    </a:cubicBezTo>
                    <a:cubicBezTo>
                      <a:pt x="5209" y="6511"/>
                      <a:pt x="5860" y="6511"/>
                      <a:pt x="5860" y="5860"/>
                    </a:cubicBezTo>
                    <a:cubicBezTo>
                      <a:pt x="6511" y="5209"/>
                      <a:pt x="7162" y="4558"/>
                      <a:pt x="7813" y="4558"/>
                    </a:cubicBezTo>
                    <a:cubicBezTo>
                      <a:pt x="8464" y="4558"/>
                      <a:pt x="9766" y="3906"/>
                      <a:pt x="10417" y="3906"/>
                    </a:cubicBezTo>
                    <a:cubicBezTo>
                      <a:pt x="15626" y="3906"/>
                      <a:pt x="17579" y="7162"/>
                      <a:pt x="17579" y="14324"/>
                    </a:cubicBezTo>
                    <a:lnTo>
                      <a:pt x="17579" y="20183"/>
                    </a:lnTo>
                    <a:cubicBezTo>
                      <a:pt x="16277" y="20834"/>
                      <a:pt x="14975" y="20183"/>
                      <a:pt x="14324" y="20183"/>
                    </a:cubicBezTo>
                    <a:close/>
                    <a:moveTo>
                      <a:pt x="17579" y="36460"/>
                    </a:moveTo>
                    <a:cubicBezTo>
                      <a:pt x="16277" y="37763"/>
                      <a:pt x="14975" y="39065"/>
                      <a:pt x="13673" y="39716"/>
                    </a:cubicBezTo>
                    <a:cubicBezTo>
                      <a:pt x="12370" y="40367"/>
                      <a:pt x="11068" y="41018"/>
                      <a:pt x="9766" y="41018"/>
                    </a:cubicBezTo>
                    <a:cubicBezTo>
                      <a:pt x="7162" y="41018"/>
                      <a:pt x="5860" y="40367"/>
                      <a:pt x="4558" y="39065"/>
                    </a:cubicBezTo>
                    <a:cubicBezTo>
                      <a:pt x="3906" y="37763"/>
                      <a:pt x="3255" y="35809"/>
                      <a:pt x="3255" y="33205"/>
                    </a:cubicBezTo>
                    <a:lnTo>
                      <a:pt x="3255" y="32554"/>
                    </a:lnTo>
                    <a:cubicBezTo>
                      <a:pt x="3255" y="31252"/>
                      <a:pt x="3255" y="30601"/>
                      <a:pt x="3255" y="29299"/>
                    </a:cubicBezTo>
                    <a:cubicBezTo>
                      <a:pt x="3255" y="27996"/>
                      <a:pt x="3906" y="27345"/>
                      <a:pt x="4558" y="26694"/>
                    </a:cubicBezTo>
                    <a:cubicBezTo>
                      <a:pt x="5209" y="26043"/>
                      <a:pt x="5860" y="25392"/>
                      <a:pt x="6511" y="24741"/>
                    </a:cubicBezTo>
                    <a:cubicBezTo>
                      <a:pt x="7162" y="24090"/>
                      <a:pt x="8464" y="24090"/>
                      <a:pt x="9766" y="24090"/>
                    </a:cubicBezTo>
                    <a:cubicBezTo>
                      <a:pt x="10417" y="24090"/>
                      <a:pt x="11719" y="24090"/>
                      <a:pt x="13022" y="24741"/>
                    </a:cubicBezTo>
                    <a:cubicBezTo>
                      <a:pt x="14324" y="24741"/>
                      <a:pt x="15626" y="25392"/>
                      <a:pt x="16928" y="26043"/>
                    </a:cubicBezTo>
                    <a:lnTo>
                      <a:pt x="16928" y="3646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8" name="Полилиния: фигура 297">
                <a:extLst>
                  <a:ext uri="{FF2B5EF4-FFF2-40B4-BE49-F238E27FC236}">
                    <a16:creationId xmlns:a16="http://schemas.microsoft.com/office/drawing/2014/main" id="{303C63CD-C77A-795D-B35C-BCD63E7DA300}"/>
                  </a:ext>
                </a:extLst>
              </p:cNvPr>
              <p:cNvSpPr/>
              <p:nvPr/>
            </p:nvSpPr>
            <p:spPr>
              <a:xfrm>
                <a:off x="7473971" y="9709536"/>
                <a:ext cx="24740" cy="82035"/>
              </a:xfrm>
              <a:custGeom>
                <a:avLst/>
                <a:gdLst>
                  <a:gd name="connsiteX0" fmla="*/ 21486 w 24740"/>
                  <a:gd name="connsiteY0" fmla="*/ 36460 h 82035"/>
                  <a:gd name="connsiteX1" fmla="*/ 9766 w 24740"/>
                  <a:gd name="connsiteY1" fmla="*/ 36460 h 82035"/>
                  <a:gd name="connsiteX2" fmla="*/ 9766 w 24740"/>
                  <a:gd name="connsiteY2" fmla="*/ 11719 h 82035"/>
                  <a:gd name="connsiteX3" fmla="*/ 24741 w 24740"/>
                  <a:gd name="connsiteY3" fmla="*/ 11719 h 82035"/>
                  <a:gd name="connsiteX4" fmla="*/ 24741 w 24740"/>
                  <a:gd name="connsiteY4" fmla="*/ 0 h 82035"/>
                  <a:gd name="connsiteX5" fmla="*/ 0 w 24740"/>
                  <a:gd name="connsiteY5" fmla="*/ 0 h 82035"/>
                  <a:gd name="connsiteX6" fmla="*/ 0 w 24740"/>
                  <a:gd name="connsiteY6" fmla="*/ 81385 h 82035"/>
                  <a:gd name="connsiteX7" fmla="*/ 9766 w 24740"/>
                  <a:gd name="connsiteY7" fmla="*/ 82036 h 82035"/>
                  <a:gd name="connsiteX8" fmla="*/ 9766 w 24740"/>
                  <a:gd name="connsiteY8" fmla="*/ 48180 h 82035"/>
                  <a:gd name="connsiteX9" fmla="*/ 21486 w 24740"/>
                  <a:gd name="connsiteY9" fmla="*/ 48180 h 82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740" h="82035">
                    <a:moveTo>
                      <a:pt x="21486" y="36460"/>
                    </a:moveTo>
                    <a:lnTo>
                      <a:pt x="9766" y="36460"/>
                    </a:lnTo>
                    <a:lnTo>
                      <a:pt x="9766" y="11719"/>
                    </a:lnTo>
                    <a:lnTo>
                      <a:pt x="24741" y="11719"/>
                    </a:lnTo>
                    <a:lnTo>
                      <a:pt x="24741" y="0"/>
                    </a:lnTo>
                    <a:lnTo>
                      <a:pt x="0" y="0"/>
                    </a:lnTo>
                    <a:lnTo>
                      <a:pt x="0" y="81385"/>
                    </a:lnTo>
                    <a:lnTo>
                      <a:pt x="9766" y="82036"/>
                    </a:lnTo>
                    <a:lnTo>
                      <a:pt x="9766" y="48180"/>
                    </a:lnTo>
                    <a:lnTo>
                      <a:pt x="21486" y="4818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9" name="Полилиния: фигура 298">
                <a:extLst>
                  <a:ext uri="{FF2B5EF4-FFF2-40B4-BE49-F238E27FC236}">
                    <a16:creationId xmlns:a16="http://schemas.microsoft.com/office/drawing/2014/main" id="{128A6E72-16E4-A95C-385F-603F3E8D13BC}"/>
                  </a:ext>
                </a:extLst>
              </p:cNvPr>
              <p:cNvSpPr/>
              <p:nvPr/>
            </p:nvSpPr>
            <p:spPr>
              <a:xfrm>
                <a:off x="7502618" y="9707583"/>
                <a:ext cx="28647" cy="86593"/>
              </a:xfrm>
              <a:custGeom>
                <a:avLst/>
                <a:gdLst>
                  <a:gd name="connsiteX0" fmla="*/ 3906 w 28647"/>
                  <a:gd name="connsiteY0" fmla="*/ 6511 h 86593"/>
                  <a:gd name="connsiteX1" fmla="*/ 0 w 28647"/>
                  <a:gd name="connsiteY1" fmla="*/ 22137 h 86593"/>
                  <a:gd name="connsiteX2" fmla="*/ 0 w 28647"/>
                  <a:gd name="connsiteY2" fmla="*/ 65108 h 86593"/>
                  <a:gd name="connsiteX3" fmla="*/ 3906 w 28647"/>
                  <a:gd name="connsiteY3" fmla="*/ 80734 h 86593"/>
                  <a:gd name="connsiteX4" fmla="*/ 14324 w 28647"/>
                  <a:gd name="connsiteY4" fmla="*/ 86593 h 86593"/>
                  <a:gd name="connsiteX5" fmla="*/ 24741 w 28647"/>
                  <a:gd name="connsiteY5" fmla="*/ 81385 h 86593"/>
                  <a:gd name="connsiteX6" fmla="*/ 28647 w 28647"/>
                  <a:gd name="connsiteY6" fmla="*/ 65759 h 86593"/>
                  <a:gd name="connsiteX7" fmla="*/ 28647 w 28647"/>
                  <a:gd name="connsiteY7" fmla="*/ 21486 h 86593"/>
                  <a:gd name="connsiteX8" fmla="*/ 24741 w 28647"/>
                  <a:gd name="connsiteY8" fmla="*/ 5860 h 86593"/>
                  <a:gd name="connsiteX9" fmla="*/ 14324 w 28647"/>
                  <a:gd name="connsiteY9" fmla="*/ 0 h 86593"/>
                  <a:gd name="connsiteX10" fmla="*/ 3906 w 28647"/>
                  <a:gd name="connsiteY10" fmla="*/ 6511 h 86593"/>
                  <a:gd name="connsiteX11" fmla="*/ 9115 w 28647"/>
                  <a:gd name="connsiteY11" fmla="*/ 20834 h 86593"/>
                  <a:gd name="connsiteX12" fmla="*/ 13673 w 28647"/>
                  <a:gd name="connsiteY12" fmla="*/ 12370 h 86593"/>
                  <a:gd name="connsiteX13" fmla="*/ 18230 w 28647"/>
                  <a:gd name="connsiteY13" fmla="*/ 20834 h 86593"/>
                  <a:gd name="connsiteX14" fmla="*/ 18230 w 28647"/>
                  <a:gd name="connsiteY14" fmla="*/ 66410 h 86593"/>
                  <a:gd name="connsiteX15" fmla="*/ 13673 w 28647"/>
                  <a:gd name="connsiteY15" fmla="*/ 74223 h 86593"/>
                  <a:gd name="connsiteX16" fmla="*/ 13673 w 28647"/>
                  <a:gd name="connsiteY16" fmla="*/ 74223 h 86593"/>
                  <a:gd name="connsiteX17" fmla="*/ 9115 w 28647"/>
                  <a:gd name="connsiteY17" fmla="*/ 65759 h 86593"/>
                  <a:gd name="connsiteX18" fmla="*/ 9115 w 28647"/>
                  <a:gd name="connsiteY18" fmla="*/ 20834 h 86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8647" h="86593">
                    <a:moveTo>
                      <a:pt x="3906" y="6511"/>
                    </a:moveTo>
                    <a:cubicBezTo>
                      <a:pt x="1302" y="10417"/>
                      <a:pt x="0" y="14975"/>
                      <a:pt x="0" y="22137"/>
                    </a:cubicBezTo>
                    <a:lnTo>
                      <a:pt x="0" y="65108"/>
                    </a:lnTo>
                    <a:cubicBezTo>
                      <a:pt x="0" y="71619"/>
                      <a:pt x="1302" y="76827"/>
                      <a:pt x="3906" y="80734"/>
                    </a:cubicBezTo>
                    <a:cubicBezTo>
                      <a:pt x="6511" y="84640"/>
                      <a:pt x="9766" y="86593"/>
                      <a:pt x="14324" y="86593"/>
                    </a:cubicBezTo>
                    <a:cubicBezTo>
                      <a:pt x="18881" y="86593"/>
                      <a:pt x="22137" y="85291"/>
                      <a:pt x="24741" y="81385"/>
                    </a:cubicBezTo>
                    <a:cubicBezTo>
                      <a:pt x="27345" y="78129"/>
                      <a:pt x="28647" y="72921"/>
                      <a:pt x="28647" y="65759"/>
                    </a:cubicBezTo>
                    <a:lnTo>
                      <a:pt x="28647" y="21486"/>
                    </a:lnTo>
                    <a:cubicBezTo>
                      <a:pt x="28647" y="14975"/>
                      <a:pt x="27345" y="9766"/>
                      <a:pt x="24741" y="5860"/>
                    </a:cubicBezTo>
                    <a:cubicBezTo>
                      <a:pt x="22137" y="1953"/>
                      <a:pt x="18881" y="0"/>
                      <a:pt x="14324" y="0"/>
                    </a:cubicBezTo>
                    <a:cubicBezTo>
                      <a:pt x="9766" y="651"/>
                      <a:pt x="5860" y="2604"/>
                      <a:pt x="3906" y="6511"/>
                    </a:cubicBezTo>
                    <a:close/>
                    <a:moveTo>
                      <a:pt x="9115" y="20834"/>
                    </a:moveTo>
                    <a:cubicBezTo>
                      <a:pt x="9115" y="15626"/>
                      <a:pt x="10417" y="12370"/>
                      <a:pt x="13673" y="12370"/>
                    </a:cubicBezTo>
                    <a:cubicBezTo>
                      <a:pt x="16928" y="12370"/>
                      <a:pt x="18230" y="14975"/>
                      <a:pt x="18230" y="20834"/>
                    </a:cubicBezTo>
                    <a:lnTo>
                      <a:pt x="18230" y="66410"/>
                    </a:lnTo>
                    <a:cubicBezTo>
                      <a:pt x="18230" y="71619"/>
                      <a:pt x="16928" y="74223"/>
                      <a:pt x="13673" y="74223"/>
                    </a:cubicBezTo>
                    <a:cubicBezTo>
                      <a:pt x="13673" y="74223"/>
                      <a:pt x="13673" y="74223"/>
                      <a:pt x="13673" y="74223"/>
                    </a:cubicBezTo>
                    <a:cubicBezTo>
                      <a:pt x="10417" y="74223"/>
                      <a:pt x="9115" y="70968"/>
                      <a:pt x="9115" y="65759"/>
                    </a:cubicBezTo>
                    <a:lnTo>
                      <a:pt x="9115" y="20834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0" name="Полилиния: фигура 299">
                <a:extLst>
                  <a:ext uri="{FF2B5EF4-FFF2-40B4-BE49-F238E27FC236}">
                    <a16:creationId xmlns:a16="http://schemas.microsoft.com/office/drawing/2014/main" id="{5132E0E6-5B7F-6CF8-C9D6-923FAC62D6D0}"/>
                  </a:ext>
                </a:extLst>
              </p:cNvPr>
              <p:cNvSpPr/>
              <p:nvPr/>
            </p:nvSpPr>
            <p:spPr>
              <a:xfrm>
                <a:off x="7536474" y="9708885"/>
                <a:ext cx="29298" cy="87244"/>
              </a:xfrm>
              <a:custGeom>
                <a:avLst/>
                <a:gdLst>
                  <a:gd name="connsiteX0" fmla="*/ 9766 w 29298"/>
                  <a:gd name="connsiteY0" fmla="*/ 51435 h 87244"/>
                  <a:gd name="connsiteX1" fmla="*/ 13022 w 29298"/>
                  <a:gd name="connsiteY1" fmla="*/ 51435 h 87244"/>
                  <a:gd name="connsiteX2" fmla="*/ 17579 w 29298"/>
                  <a:gd name="connsiteY2" fmla="*/ 54039 h 87244"/>
                  <a:gd name="connsiteX3" fmla="*/ 18881 w 29298"/>
                  <a:gd name="connsiteY3" fmla="*/ 62503 h 87244"/>
                  <a:gd name="connsiteX4" fmla="*/ 18881 w 29298"/>
                  <a:gd name="connsiteY4" fmla="*/ 76176 h 87244"/>
                  <a:gd name="connsiteX5" fmla="*/ 19532 w 29298"/>
                  <a:gd name="connsiteY5" fmla="*/ 86593 h 87244"/>
                  <a:gd name="connsiteX6" fmla="*/ 29299 w 29298"/>
                  <a:gd name="connsiteY6" fmla="*/ 87244 h 87244"/>
                  <a:gd name="connsiteX7" fmla="*/ 27996 w 29298"/>
                  <a:gd name="connsiteY7" fmla="*/ 76827 h 87244"/>
                  <a:gd name="connsiteX8" fmla="*/ 27996 w 29298"/>
                  <a:gd name="connsiteY8" fmla="*/ 63155 h 87244"/>
                  <a:gd name="connsiteX9" fmla="*/ 22137 w 29298"/>
                  <a:gd name="connsiteY9" fmla="*/ 44273 h 87244"/>
                  <a:gd name="connsiteX10" fmla="*/ 27996 w 29298"/>
                  <a:gd name="connsiteY10" fmla="*/ 26694 h 87244"/>
                  <a:gd name="connsiteX11" fmla="*/ 27996 w 29298"/>
                  <a:gd name="connsiteY11" fmla="*/ 20183 h 87244"/>
                  <a:gd name="connsiteX12" fmla="*/ 24741 w 29298"/>
                  <a:gd name="connsiteY12" fmla="*/ 5209 h 87244"/>
                  <a:gd name="connsiteX13" fmla="*/ 14324 w 29298"/>
                  <a:gd name="connsiteY13" fmla="*/ 0 h 87244"/>
                  <a:gd name="connsiteX14" fmla="*/ 0 w 29298"/>
                  <a:gd name="connsiteY14" fmla="*/ 0 h 87244"/>
                  <a:gd name="connsiteX15" fmla="*/ 0 w 29298"/>
                  <a:gd name="connsiteY15" fmla="*/ 0 h 87244"/>
                  <a:gd name="connsiteX16" fmla="*/ 0 w 29298"/>
                  <a:gd name="connsiteY16" fmla="*/ 85291 h 87244"/>
                  <a:gd name="connsiteX17" fmla="*/ 9766 w 29298"/>
                  <a:gd name="connsiteY17" fmla="*/ 86593 h 87244"/>
                  <a:gd name="connsiteX18" fmla="*/ 9766 w 29298"/>
                  <a:gd name="connsiteY18" fmla="*/ 51435 h 87244"/>
                  <a:gd name="connsiteX19" fmla="*/ 9766 w 29298"/>
                  <a:gd name="connsiteY19" fmla="*/ 13022 h 87244"/>
                  <a:gd name="connsiteX20" fmla="*/ 14324 w 29298"/>
                  <a:gd name="connsiteY20" fmla="*/ 13022 h 87244"/>
                  <a:gd name="connsiteX21" fmla="*/ 18881 w 29298"/>
                  <a:gd name="connsiteY21" fmla="*/ 22137 h 87244"/>
                  <a:gd name="connsiteX22" fmla="*/ 18881 w 29298"/>
                  <a:gd name="connsiteY22" fmla="*/ 30601 h 87244"/>
                  <a:gd name="connsiteX23" fmla="*/ 17579 w 29298"/>
                  <a:gd name="connsiteY23" fmla="*/ 37763 h 87244"/>
                  <a:gd name="connsiteX24" fmla="*/ 13673 w 29298"/>
                  <a:gd name="connsiteY24" fmla="*/ 39716 h 87244"/>
                  <a:gd name="connsiteX25" fmla="*/ 13673 w 29298"/>
                  <a:gd name="connsiteY25" fmla="*/ 39716 h 87244"/>
                  <a:gd name="connsiteX26" fmla="*/ 9766 w 29298"/>
                  <a:gd name="connsiteY26" fmla="*/ 39716 h 87244"/>
                  <a:gd name="connsiteX27" fmla="*/ 9766 w 29298"/>
                  <a:gd name="connsiteY27" fmla="*/ 13022 h 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298" h="87244">
                    <a:moveTo>
                      <a:pt x="9766" y="51435"/>
                    </a:moveTo>
                    <a:lnTo>
                      <a:pt x="13022" y="51435"/>
                    </a:lnTo>
                    <a:cubicBezTo>
                      <a:pt x="14975" y="51435"/>
                      <a:pt x="16928" y="52086"/>
                      <a:pt x="17579" y="54039"/>
                    </a:cubicBezTo>
                    <a:cubicBezTo>
                      <a:pt x="18230" y="55993"/>
                      <a:pt x="18881" y="58597"/>
                      <a:pt x="18881" y="62503"/>
                    </a:cubicBezTo>
                    <a:lnTo>
                      <a:pt x="18881" y="76176"/>
                    </a:lnTo>
                    <a:cubicBezTo>
                      <a:pt x="18881" y="80734"/>
                      <a:pt x="18881" y="84640"/>
                      <a:pt x="19532" y="86593"/>
                    </a:cubicBezTo>
                    <a:lnTo>
                      <a:pt x="29299" y="87244"/>
                    </a:lnTo>
                    <a:cubicBezTo>
                      <a:pt x="28647" y="84640"/>
                      <a:pt x="27996" y="81385"/>
                      <a:pt x="27996" y="76827"/>
                    </a:cubicBezTo>
                    <a:lnTo>
                      <a:pt x="27996" y="63155"/>
                    </a:lnTo>
                    <a:cubicBezTo>
                      <a:pt x="27996" y="53388"/>
                      <a:pt x="26043" y="46878"/>
                      <a:pt x="22137" y="44273"/>
                    </a:cubicBezTo>
                    <a:cubicBezTo>
                      <a:pt x="26043" y="41669"/>
                      <a:pt x="27996" y="35809"/>
                      <a:pt x="27996" y="26694"/>
                    </a:cubicBezTo>
                    <a:lnTo>
                      <a:pt x="27996" y="20183"/>
                    </a:lnTo>
                    <a:cubicBezTo>
                      <a:pt x="27996" y="13673"/>
                      <a:pt x="26694" y="8464"/>
                      <a:pt x="24741" y="5209"/>
                    </a:cubicBezTo>
                    <a:cubicBezTo>
                      <a:pt x="22788" y="1953"/>
                      <a:pt x="18881" y="0"/>
                      <a:pt x="14324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85291"/>
                    </a:lnTo>
                    <a:lnTo>
                      <a:pt x="9766" y="86593"/>
                    </a:lnTo>
                    <a:lnTo>
                      <a:pt x="9766" y="51435"/>
                    </a:lnTo>
                    <a:close/>
                    <a:moveTo>
                      <a:pt x="9766" y="13022"/>
                    </a:moveTo>
                    <a:lnTo>
                      <a:pt x="14324" y="13022"/>
                    </a:lnTo>
                    <a:cubicBezTo>
                      <a:pt x="17579" y="13022"/>
                      <a:pt x="18881" y="16277"/>
                      <a:pt x="18881" y="22137"/>
                    </a:cubicBezTo>
                    <a:lnTo>
                      <a:pt x="18881" y="30601"/>
                    </a:lnTo>
                    <a:cubicBezTo>
                      <a:pt x="18881" y="33856"/>
                      <a:pt x="18230" y="36460"/>
                      <a:pt x="17579" y="37763"/>
                    </a:cubicBezTo>
                    <a:cubicBezTo>
                      <a:pt x="16928" y="39065"/>
                      <a:pt x="15626" y="39716"/>
                      <a:pt x="13673" y="39716"/>
                    </a:cubicBezTo>
                    <a:lnTo>
                      <a:pt x="13673" y="39716"/>
                    </a:lnTo>
                    <a:lnTo>
                      <a:pt x="9766" y="39716"/>
                    </a:lnTo>
                    <a:lnTo>
                      <a:pt x="9766" y="13022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1" name="Полилиния: фигура 300">
                <a:extLst>
                  <a:ext uri="{FF2B5EF4-FFF2-40B4-BE49-F238E27FC236}">
                    <a16:creationId xmlns:a16="http://schemas.microsoft.com/office/drawing/2014/main" id="{4FD1F741-E8B4-EC3B-B18E-995ACB329AC7}"/>
                  </a:ext>
                </a:extLst>
              </p:cNvPr>
              <p:cNvSpPr/>
              <p:nvPr/>
            </p:nvSpPr>
            <p:spPr>
              <a:xfrm>
                <a:off x="7569679" y="9709536"/>
                <a:ext cx="27345" cy="88546"/>
              </a:xfrm>
              <a:custGeom>
                <a:avLst/>
                <a:gdLst>
                  <a:gd name="connsiteX0" fmla="*/ 27345 w 27345"/>
                  <a:gd name="connsiteY0" fmla="*/ 76176 h 88546"/>
                  <a:gd name="connsiteX1" fmla="*/ 9115 w 27345"/>
                  <a:gd name="connsiteY1" fmla="*/ 74874 h 88546"/>
                  <a:gd name="connsiteX2" fmla="*/ 27345 w 27345"/>
                  <a:gd name="connsiteY2" fmla="*/ 12370 h 88546"/>
                  <a:gd name="connsiteX3" fmla="*/ 27345 w 27345"/>
                  <a:gd name="connsiteY3" fmla="*/ 0 h 88546"/>
                  <a:gd name="connsiteX4" fmla="*/ 651 w 27345"/>
                  <a:gd name="connsiteY4" fmla="*/ 0 h 88546"/>
                  <a:gd name="connsiteX5" fmla="*/ 651 w 27345"/>
                  <a:gd name="connsiteY5" fmla="*/ 12370 h 88546"/>
                  <a:gd name="connsiteX6" fmla="*/ 17579 w 27345"/>
                  <a:gd name="connsiteY6" fmla="*/ 12370 h 88546"/>
                  <a:gd name="connsiteX7" fmla="*/ 0 w 27345"/>
                  <a:gd name="connsiteY7" fmla="*/ 74874 h 88546"/>
                  <a:gd name="connsiteX8" fmla="*/ 0 w 27345"/>
                  <a:gd name="connsiteY8" fmla="*/ 87244 h 88546"/>
                  <a:gd name="connsiteX9" fmla="*/ 27345 w 27345"/>
                  <a:gd name="connsiteY9" fmla="*/ 88547 h 8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345" h="88546">
                    <a:moveTo>
                      <a:pt x="27345" y="76176"/>
                    </a:moveTo>
                    <a:lnTo>
                      <a:pt x="9115" y="74874"/>
                    </a:lnTo>
                    <a:lnTo>
                      <a:pt x="27345" y="12370"/>
                    </a:lnTo>
                    <a:lnTo>
                      <a:pt x="27345" y="0"/>
                    </a:lnTo>
                    <a:lnTo>
                      <a:pt x="651" y="0"/>
                    </a:lnTo>
                    <a:lnTo>
                      <a:pt x="651" y="12370"/>
                    </a:lnTo>
                    <a:lnTo>
                      <a:pt x="17579" y="12370"/>
                    </a:lnTo>
                    <a:lnTo>
                      <a:pt x="0" y="74874"/>
                    </a:lnTo>
                    <a:lnTo>
                      <a:pt x="0" y="87244"/>
                    </a:lnTo>
                    <a:lnTo>
                      <a:pt x="27345" y="88547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2" name="Полилиния: фигура 301">
                <a:extLst>
                  <a:ext uri="{FF2B5EF4-FFF2-40B4-BE49-F238E27FC236}">
                    <a16:creationId xmlns:a16="http://schemas.microsoft.com/office/drawing/2014/main" id="{A1CE379C-FA00-770A-1B41-83F8BAF18FE2}"/>
                  </a:ext>
                </a:extLst>
              </p:cNvPr>
              <p:cNvSpPr/>
              <p:nvPr/>
            </p:nvSpPr>
            <p:spPr>
              <a:xfrm>
                <a:off x="7599629" y="9709536"/>
                <a:ext cx="31902" cy="91150"/>
              </a:xfrm>
              <a:custGeom>
                <a:avLst/>
                <a:gdLst>
                  <a:gd name="connsiteX0" fmla="*/ 0 w 31902"/>
                  <a:gd name="connsiteY0" fmla="*/ 89198 h 91150"/>
                  <a:gd name="connsiteX1" fmla="*/ 8464 w 31902"/>
                  <a:gd name="connsiteY1" fmla="*/ 89849 h 91150"/>
                  <a:gd name="connsiteX2" fmla="*/ 9766 w 31902"/>
                  <a:gd name="connsiteY2" fmla="*/ 73572 h 91150"/>
                  <a:gd name="connsiteX3" fmla="*/ 21486 w 31902"/>
                  <a:gd name="connsiteY3" fmla="*/ 74223 h 91150"/>
                  <a:gd name="connsiteX4" fmla="*/ 22788 w 31902"/>
                  <a:gd name="connsiteY4" fmla="*/ 90500 h 91150"/>
                  <a:gd name="connsiteX5" fmla="*/ 31903 w 31902"/>
                  <a:gd name="connsiteY5" fmla="*/ 91151 h 91150"/>
                  <a:gd name="connsiteX6" fmla="*/ 22137 w 31902"/>
                  <a:gd name="connsiteY6" fmla="*/ 0 h 91150"/>
                  <a:gd name="connsiteX7" fmla="*/ 8464 w 31902"/>
                  <a:gd name="connsiteY7" fmla="*/ 0 h 91150"/>
                  <a:gd name="connsiteX8" fmla="*/ 0 w 31902"/>
                  <a:gd name="connsiteY8" fmla="*/ 89198 h 91150"/>
                  <a:gd name="connsiteX9" fmla="*/ 16277 w 31902"/>
                  <a:gd name="connsiteY9" fmla="*/ 15626 h 91150"/>
                  <a:gd name="connsiteX10" fmla="*/ 20835 w 31902"/>
                  <a:gd name="connsiteY10" fmla="*/ 61201 h 91150"/>
                  <a:gd name="connsiteX11" fmla="*/ 11719 w 31902"/>
                  <a:gd name="connsiteY11" fmla="*/ 61201 h 91150"/>
                  <a:gd name="connsiteX12" fmla="*/ 16277 w 31902"/>
                  <a:gd name="connsiteY12" fmla="*/ 15626 h 91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902" h="91150">
                    <a:moveTo>
                      <a:pt x="0" y="89198"/>
                    </a:moveTo>
                    <a:lnTo>
                      <a:pt x="8464" y="89849"/>
                    </a:lnTo>
                    <a:lnTo>
                      <a:pt x="9766" y="73572"/>
                    </a:lnTo>
                    <a:lnTo>
                      <a:pt x="21486" y="74223"/>
                    </a:lnTo>
                    <a:lnTo>
                      <a:pt x="22788" y="90500"/>
                    </a:lnTo>
                    <a:lnTo>
                      <a:pt x="31903" y="91151"/>
                    </a:lnTo>
                    <a:lnTo>
                      <a:pt x="22137" y="0"/>
                    </a:lnTo>
                    <a:lnTo>
                      <a:pt x="8464" y="0"/>
                    </a:lnTo>
                    <a:lnTo>
                      <a:pt x="0" y="89198"/>
                    </a:lnTo>
                    <a:close/>
                    <a:moveTo>
                      <a:pt x="16277" y="15626"/>
                    </a:moveTo>
                    <a:lnTo>
                      <a:pt x="20835" y="61201"/>
                    </a:lnTo>
                    <a:lnTo>
                      <a:pt x="11719" y="61201"/>
                    </a:lnTo>
                    <a:lnTo>
                      <a:pt x="16277" y="15626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" name="Полилиния: фигура 302">
                <a:extLst>
                  <a:ext uri="{FF2B5EF4-FFF2-40B4-BE49-F238E27FC236}">
                    <a16:creationId xmlns:a16="http://schemas.microsoft.com/office/drawing/2014/main" id="{ED6D9CF4-81F0-27EA-3E79-F7E2936D0E4A}"/>
                  </a:ext>
                </a:extLst>
              </p:cNvPr>
              <p:cNvSpPr/>
              <p:nvPr/>
            </p:nvSpPr>
            <p:spPr>
              <a:xfrm>
                <a:off x="7654970" y="9741439"/>
                <a:ext cx="25392" cy="58597"/>
              </a:xfrm>
              <a:custGeom>
                <a:avLst/>
                <a:gdLst>
                  <a:gd name="connsiteX0" fmla="*/ 20183 w 25392"/>
                  <a:gd name="connsiteY0" fmla="*/ 54691 h 58597"/>
                  <a:gd name="connsiteX1" fmla="*/ 21486 w 25392"/>
                  <a:gd name="connsiteY1" fmla="*/ 56644 h 58597"/>
                  <a:gd name="connsiteX2" fmla="*/ 23439 w 25392"/>
                  <a:gd name="connsiteY2" fmla="*/ 57295 h 58597"/>
                  <a:gd name="connsiteX3" fmla="*/ 24741 w 25392"/>
                  <a:gd name="connsiteY3" fmla="*/ 56644 h 58597"/>
                  <a:gd name="connsiteX4" fmla="*/ 25392 w 25392"/>
                  <a:gd name="connsiteY4" fmla="*/ 55342 h 58597"/>
                  <a:gd name="connsiteX5" fmla="*/ 25392 w 25392"/>
                  <a:gd name="connsiteY5" fmla="*/ 54691 h 58597"/>
                  <a:gd name="connsiteX6" fmla="*/ 25392 w 25392"/>
                  <a:gd name="connsiteY6" fmla="*/ 54039 h 58597"/>
                  <a:gd name="connsiteX7" fmla="*/ 24090 w 25392"/>
                  <a:gd name="connsiteY7" fmla="*/ 51435 h 58597"/>
                  <a:gd name="connsiteX8" fmla="*/ 23439 w 25392"/>
                  <a:gd name="connsiteY8" fmla="*/ 48180 h 58597"/>
                  <a:gd name="connsiteX9" fmla="*/ 23439 w 25392"/>
                  <a:gd name="connsiteY9" fmla="*/ 2604 h 58597"/>
                  <a:gd name="connsiteX10" fmla="*/ 22788 w 25392"/>
                  <a:gd name="connsiteY10" fmla="*/ 651 h 58597"/>
                  <a:gd name="connsiteX11" fmla="*/ 21486 w 25392"/>
                  <a:gd name="connsiteY11" fmla="*/ 0 h 58597"/>
                  <a:gd name="connsiteX12" fmla="*/ 20183 w 25392"/>
                  <a:gd name="connsiteY12" fmla="*/ 651 h 58597"/>
                  <a:gd name="connsiteX13" fmla="*/ 19532 w 25392"/>
                  <a:gd name="connsiteY13" fmla="*/ 2604 h 58597"/>
                  <a:gd name="connsiteX14" fmla="*/ 19532 w 25392"/>
                  <a:gd name="connsiteY14" fmla="*/ 18881 h 58597"/>
                  <a:gd name="connsiteX15" fmla="*/ 14975 w 25392"/>
                  <a:gd name="connsiteY15" fmla="*/ 17579 h 58597"/>
                  <a:gd name="connsiteX16" fmla="*/ 11068 w 25392"/>
                  <a:gd name="connsiteY16" fmla="*/ 16928 h 58597"/>
                  <a:gd name="connsiteX17" fmla="*/ 5860 w 25392"/>
                  <a:gd name="connsiteY17" fmla="*/ 18230 h 58597"/>
                  <a:gd name="connsiteX18" fmla="*/ 2604 w 25392"/>
                  <a:gd name="connsiteY18" fmla="*/ 21486 h 58597"/>
                  <a:gd name="connsiteX19" fmla="*/ 651 w 25392"/>
                  <a:gd name="connsiteY19" fmla="*/ 26694 h 58597"/>
                  <a:gd name="connsiteX20" fmla="*/ 0 w 25392"/>
                  <a:gd name="connsiteY20" fmla="*/ 33205 h 58597"/>
                  <a:gd name="connsiteX21" fmla="*/ 0 w 25392"/>
                  <a:gd name="connsiteY21" fmla="*/ 43622 h 58597"/>
                  <a:gd name="connsiteX22" fmla="*/ 651 w 25392"/>
                  <a:gd name="connsiteY22" fmla="*/ 49482 h 58597"/>
                  <a:gd name="connsiteX23" fmla="*/ 2604 w 25392"/>
                  <a:gd name="connsiteY23" fmla="*/ 54039 h 58597"/>
                  <a:gd name="connsiteX24" fmla="*/ 5860 w 25392"/>
                  <a:gd name="connsiteY24" fmla="*/ 57295 h 58597"/>
                  <a:gd name="connsiteX25" fmla="*/ 10417 w 25392"/>
                  <a:gd name="connsiteY25" fmla="*/ 58597 h 58597"/>
                  <a:gd name="connsiteX26" fmla="*/ 15626 w 25392"/>
                  <a:gd name="connsiteY26" fmla="*/ 57946 h 58597"/>
                  <a:gd name="connsiteX27" fmla="*/ 20183 w 25392"/>
                  <a:gd name="connsiteY27" fmla="*/ 54691 h 58597"/>
                  <a:gd name="connsiteX28" fmla="*/ 11719 w 25392"/>
                  <a:gd name="connsiteY28" fmla="*/ 53388 h 58597"/>
                  <a:gd name="connsiteX29" fmla="*/ 4558 w 25392"/>
                  <a:gd name="connsiteY29" fmla="*/ 43622 h 58597"/>
                  <a:gd name="connsiteX30" fmla="*/ 4558 w 25392"/>
                  <a:gd name="connsiteY30" fmla="*/ 33205 h 58597"/>
                  <a:gd name="connsiteX31" fmla="*/ 5860 w 25392"/>
                  <a:gd name="connsiteY31" fmla="*/ 24741 h 58597"/>
                  <a:gd name="connsiteX32" fmla="*/ 11719 w 25392"/>
                  <a:gd name="connsiteY32" fmla="*/ 22137 h 58597"/>
                  <a:gd name="connsiteX33" fmla="*/ 14975 w 25392"/>
                  <a:gd name="connsiteY33" fmla="*/ 22788 h 58597"/>
                  <a:gd name="connsiteX34" fmla="*/ 18881 w 25392"/>
                  <a:gd name="connsiteY34" fmla="*/ 24090 h 58597"/>
                  <a:gd name="connsiteX35" fmla="*/ 18881 w 25392"/>
                  <a:gd name="connsiteY35" fmla="*/ 48831 h 58597"/>
                  <a:gd name="connsiteX36" fmla="*/ 18881 w 25392"/>
                  <a:gd name="connsiteY36" fmla="*/ 49482 h 58597"/>
                  <a:gd name="connsiteX37" fmla="*/ 18881 w 25392"/>
                  <a:gd name="connsiteY37" fmla="*/ 50784 h 58597"/>
                  <a:gd name="connsiteX38" fmla="*/ 14975 w 25392"/>
                  <a:gd name="connsiteY38" fmla="*/ 52737 h 58597"/>
                  <a:gd name="connsiteX39" fmla="*/ 11719 w 25392"/>
                  <a:gd name="connsiteY39" fmla="*/ 53388 h 58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5392" h="58597">
                    <a:moveTo>
                      <a:pt x="20183" y="54691"/>
                    </a:moveTo>
                    <a:cubicBezTo>
                      <a:pt x="20835" y="55342"/>
                      <a:pt x="20835" y="55993"/>
                      <a:pt x="21486" y="56644"/>
                    </a:cubicBezTo>
                    <a:cubicBezTo>
                      <a:pt x="22137" y="57295"/>
                      <a:pt x="22788" y="57295"/>
                      <a:pt x="23439" y="57295"/>
                    </a:cubicBezTo>
                    <a:cubicBezTo>
                      <a:pt x="24090" y="57295"/>
                      <a:pt x="24090" y="57295"/>
                      <a:pt x="24741" y="56644"/>
                    </a:cubicBezTo>
                    <a:cubicBezTo>
                      <a:pt x="25392" y="55993"/>
                      <a:pt x="25392" y="55993"/>
                      <a:pt x="25392" y="55342"/>
                    </a:cubicBezTo>
                    <a:cubicBezTo>
                      <a:pt x="25392" y="55342"/>
                      <a:pt x="25392" y="54691"/>
                      <a:pt x="25392" y="54691"/>
                    </a:cubicBezTo>
                    <a:cubicBezTo>
                      <a:pt x="25392" y="54691"/>
                      <a:pt x="25392" y="54691"/>
                      <a:pt x="25392" y="54039"/>
                    </a:cubicBezTo>
                    <a:cubicBezTo>
                      <a:pt x="24741" y="53388"/>
                      <a:pt x="24090" y="52737"/>
                      <a:pt x="24090" y="51435"/>
                    </a:cubicBezTo>
                    <a:cubicBezTo>
                      <a:pt x="24090" y="50784"/>
                      <a:pt x="23439" y="49482"/>
                      <a:pt x="23439" y="48180"/>
                    </a:cubicBezTo>
                    <a:lnTo>
                      <a:pt x="23439" y="2604"/>
                    </a:lnTo>
                    <a:cubicBezTo>
                      <a:pt x="23439" y="1953"/>
                      <a:pt x="23439" y="1302"/>
                      <a:pt x="22788" y="651"/>
                    </a:cubicBezTo>
                    <a:cubicBezTo>
                      <a:pt x="22137" y="0"/>
                      <a:pt x="22137" y="0"/>
                      <a:pt x="21486" y="0"/>
                    </a:cubicBezTo>
                    <a:cubicBezTo>
                      <a:pt x="20835" y="0"/>
                      <a:pt x="20183" y="0"/>
                      <a:pt x="20183" y="651"/>
                    </a:cubicBezTo>
                    <a:cubicBezTo>
                      <a:pt x="19532" y="1302"/>
                      <a:pt x="19532" y="1953"/>
                      <a:pt x="19532" y="2604"/>
                    </a:cubicBezTo>
                    <a:lnTo>
                      <a:pt x="19532" y="18881"/>
                    </a:lnTo>
                    <a:cubicBezTo>
                      <a:pt x="18230" y="18230"/>
                      <a:pt x="16928" y="17579"/>
                      <a:pt x="14975" y="17579"/>
                    </a:cubicBezTo>
                    <a:cubicBezTo>
                      <a:pt x="13673" y="17579"/>
                      <a:pt x="12370" y="16928"/>
                      <a:pt x="11068" y="16928"/>
                    </a:cubicBezTo>
                    <a:cubicBezTo>
                      <a:pt x="9115" y="16928"/>
                      <a:pt x="7162" y="17579"/>
                      <a:pt x="5860" y="18230"/>
                    </a:cubicBezTo>
                    <a:cubicBezTo>
                      <a:pt x="4558" y="18881"/>
                      <a:pt x="3255" y="20183"/>
                      <a:pt x="2604" y="21486"/>
                    </a:cubicBezTo>
                    <a:cubicBezTo>
                      <a:pt x="1953" y="22788"/>
                      <a:pt x="1302" y="24741"/>
                      <a:pt x="651" y="26694"/>
                    </a:cubicBezTo>
                    <a:cubicBezTo>
                      <a:pt x="0" y="28647"/>
                      <a:pt x="0" y="30601"/>
                      <a:pt x="0" y="33205"/>
                    </a:cubicBezTo>
                    <a:lnTo>
                      <a:pt x="0" y="43622"/>
                    </a:lnTo>
                    <a:cubicBezTo>
                      <a:pt x="0" y="45575"/>
                      <a:pt x="0" y="47529"/>
                      <a:pt x="651" y="49482"/>
                    </a:cubicBezTo>
                    <a:cubicBezTo>
                      <a:pt x="1302" y="51435"/>
                      <a:pt x="1953" y="52737"/>
                      <a:pt x="2604" y="54039"/>
                    </a:cubicBezTo>
                    <a:cubicBezTo>
                      <a:pt x="3255" y="55342"/>
                      <a:pt x="4558" y="55993"/>
                      <a:pt x="5860" y="57295"/>
                    </a:cubicBezTo>
                    <a:cubicBezTo>
                      <a:pt x="7162" y="57946"/>
                      <a:pt x="8464" y="58597"/>
                      <a:pt x="10417" y="58597"/>
                    </a:cubicBezTo>
                    <a:cubicBezTo>
                      <a:pt x="12370" y="58597"/>
                      <a:pt x="13673" y="58597"/>
                      <a:pt x="15626" y="57946"/>
                    </a:cubicBezTo>
                    <a:cubicBezTo>
                      <a:pt x="16928" y="56644"/>
                      <a:pt x="18881" y="55342"/>
                      <a:pt x="20183" y="54691"/>
                    </a:cubicBezTo>
                    <a:close/>
                    <a:moveTo>
                      <a:pt x="11719" y="53388"/>
                    </a:moveTo>
                    <a:cubicBezTo>
                      <a:pt x="7162" y="53388"/>
                      <a:pt x="4558" y="50133"/>
                      <a:pt x="4558" y="43622"/>
                    </a:cubicBezTo>
                    <a:lnTo>
                      <a:pt x="4558" y="33205"/>
                    </a:lnTo>
                    <a:cubicBezTo>
                      <a:pt x="4558" y="29299"/>
                      <a:pt x="5209" y="26043"/>
                      <a:pt x="5860" y="24741"/>
                    </a:cubicBezTo>
                    <a:cubicBezTo>
                      <a:pt x="7162" y="22788"/>
                      <a:pt x="9115" y="22137"/>
                      <a:pt x="11719" y="22137"/>
                    </a:cubicBezTo>
                    <a:cubicBezTo>
                      <a:pt x="12370" y="22137"/>
                      <a:pt x="13673" y="22137"/>
                      <a:pt x="14975" y="22788"/>
                    </a:cubicBezTo>
                    <a:cubicBezTo>
                      <a:pt x="16277" y="23439"/>
                      <a:pt x="17579" y="23439"/>
                      <a:pt x="18881" y="24090"/>
                    </a:cubicBezTo>
                    <a:lnTo>
                      <a:pt x="18881" y="48831"/>
                    </a:lnTo>
                    <a:cubicBezTo>
                      <a:pt x="18881" y="48831"/>
                      <a:pt x="18881" y="49482"/>
                      <a:pt x="18881" y="49482"/>
                    </a:cubicBezTo>
                    <a:cubicBezTo>
                      <a:pt x="18881" y="49482"/>
                      <a:pt x="18881" y="50133"/>
                      <a:pt x="18881" y="50784"/>
                    </a:cubicBezTo>
                    <a:cubicBezTo>
                      <a:pt x="17579" y="51435"/>
                      <a:pt x="16277" y="52086"/>
                      <a:pt x="14975" y="52737"/>
                    </a:cubicBezTo>
                    <a:cubicBezTo>
                      <a:pt x="14324" y="53388"/>
                      <a:pt x="13022" y="53388"/>
                      <a:pt x="11719" y="53388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4" name="Полилиния: фигура 303">
                <a:extLst>
                  <a:ext uri="{FF2B5EF4-FFF2-40B4-BE49-F238E27FC236}">
                    <a16:creationId xmlns:a16="http://schemas.microsoft.com/office/drawing/2014/main" id="{6DBF0D8D-C3CC-9C4A-41CC-EE19A4A75324}"/>
                  </a:ext>
                </a:extLst>
              </p:cNvPr>
              <p:cNvSpPr/>
              <p:nvPr/>
            </p:nvSpPr>
            <p:spPr>
              <a:xfrm>
                <a:off x="7689477" y="9742741"/>
                <a:ext cx="5478" cy="5859"/>
              </a:xfrm>
              <a:custGeom>
                <a:avLst/>
                <a:gdLst>
                  <a:gd name="connsiteX0" fmla="*/ 4558 w 5478"/>
                  <a:gd name="connsiteY0" fmla="*/ 651 h 5859"/>
                  <a:gd name="connsiteX1" fmla="*/ 2604 w 5478"/>
                  <a:gd name="connsiteY1" fmla="*/ 0 h 5859"/>
                  <a:gd name="connsiteX2" fmla="*/ 651 w 5478"/>
                  <a:gd name="connsiteY2" fmla="*/ 651 h 5859"/>
                  <a:gd name="connsiteX3" fmla="*/ 0 w 5478"/>
                  <a:gd name="connsiteY3" fmla="*/ 3255 h 5859"/>
                  <a:gd name="connsiteX4" fmla="*/ 651 w 5478"/>
                  <a:gd name="connsiteY4" fmla="*/ 5209 h 5859"/>
                  <a:gd name="connsiteX5" fmla="*/ 2604 w 5478"/>
                  <a:gd name="connsiteY5" fmla="*/ 5860 h 5859"/>
                  <a:gd name="connsiteX6" fmla="*/ 4558 w 5478"/>
                  <a:gd name="connsiteY6" fmla="*/ 5209 h 5859"/>
                  <a:gd name="connsiteX7" fmla="*/ 5209 w 5478"/>
                  <a:gd name="connsiteY7" fmla="*/ 3255 h 5859"/>
                  <a:gd name="connsiteX8" fmla="*/ 4558 w 5478"/>
                  <a:gd name="connsiteY8" fmla="*/ 651 h 5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78" h="5859">
                    <a:moveTo>
                      <a:pt x="4558" y="651"/>
                    </a:moveTo>
                    <a:cubicBezTo>
                      <a:pt x="3906" y="0"/>
                      <a:pt x="3255" y="0"/>
                      <a:pt x="2604" y="0"/>
                    </a:cubicBezTo>
                    <a:cubicBezTo>
                      <a:pt x="1953" y="0"/>
                      <a:pt x="1302" y="0"/>
                      <a:pt x="651" y="651"/>
                    </a:cubicBezTo>
                    <a:cubicBezTo>
                      <a:pt x="0" y="1302"/>
                      <a:pt x="0" y="1953"/>
                      <a:pt x="0" y="3255"/>
                    </a:cubicBezTo>
                    <a:cubicBezTo>
                      <a:pt x="0" y="3906"/>
                      <a:pt x="0" y="4558"/>
                      <a:pt x="651" y="5209"/>
                    </a:cubicBezTo>
                    <a:cubicBezTo>
                      <a:pt x="1302" y="5860"/>
                      <a:pt x="1953" y="5860"/>
                      <a:pt x="2604" y="5860"/>
                    </a:cubicBezTo>
                    <a:cubicBezTo>
                      <a:pt x="3255" y="5860"/>
                      <a:pt x="3906" y="5860"/>
                      <a:pt x="4558" y="5209"/>
                    </a:cubicBezTo>
                    <a:cubicBezTo>
                      <a:pt x="5209" y="4558"/>
                      <a:pt x="5209" y="3906"/>
                      <a:pt x="5209" y="3255"/>
                    </a:cubicBezTo>
                    <a:cubicBezTo>
                      <a:pt x="5860" y="2604"/>
                      <a:pt x="5209" y="1302"/>
                      <a:pt x="4558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5" name="Полилиния: фигура 304">
                <a:extLst>
                  <a:ext uri="{FF2B5EF4-FFF2-40B4-BE49-F238E27FC236}">
                    <a16:creationId xmlns:a16="http://schemas.microsoft.com/office/drawing/2014/main" id="{2039CD82-4A59-112D-D180-A58BF3081A96}"/>
                  </a:ext>
                </a:extLst>
              </p:cNvPr>
              <p:cNvSpPr/>
              <p:nvPr/>
            </p:nvSpPr>
            <p:spPr>
              <a:xfrm>
                <a:off x="7690129" y="9759018"/>
                <a:ext cx="3906" cy="40366"/>
              </a:xfrm>
              <a:custGeom>
                <a:avLst/>
                <a:gdLst>
                  <a:gd name="connsiteX0" fmla="*/ 1953 w 3906"/>
                  <a:gd name="connsiteY0" fmla="*/ 0 h 40366"/>
                  <a:gd name="connsiteX1" fmla="*/ 651 w 3906"/>
                  <a:gd name="connsiteY1" fmla="*/ 651 h 40366"/>
                  <a:gd name="connsiteX2" fmla="*/ 0 w 3906"/>
                  <a:gd name="connsiteY2" fmla="*/ 2604 h 40366"/>
                  <a:gd name="connsiteX3" fmla="*/ 0 w 3906"/>
                  <a:gd name="connsiteY3" fmla="*/ 37763 h 40366"/>
                  <a:gd name="connsiteX4" fmla="*/ 651 w 3906"/>
                  <a:gd name="connsiteY4" fmla="*/ 39716 h 40366"/>
                  <a:gd name="connsiteX5" fmla="*/ 1953 w 3906"/>
                  <a:gd name="connsiteY5" fmla="*/ 40367 h 40366"/>
                  <a:gd name="connsiteX6" fmla="*/ 3255 w 3906"/>
                  <a:gd name="connsiteY6" fmla="*/ 39716 h 40366"/>
                  <a:gd name="connsiteX7" fmla="*/ 3906 w 3906"/>
                  <a:gd name="connsiteY7" fmla="*/ 37763 h 40366"/>
                  <a:gd name="connsiteX8" fmla="*/ 3906 w 3906"/>
                  <a:gd name="connsiteY8" fmla="*/ 2604 h 40366"/>
                  <a:gd name="connsiteX9" fmla="*/ 3255 w 3906"/>
                  <a:gd name="connsiteY9" fmla="*/ 651 h 40366"/>
                  <a:gd name="connsiteX10" fmla="*/ 1953 w 3906"/>
                  <a:gd name="connsiteY10" fmla="*/ 0 h 40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06" h="40366">
                    <a:moveTo>
                      <a:pt x="1953" y="0"/>
                    </a:moveTo>
                    <a:cubicBezTo>
                      <a:pt x="1302" y="0"/>
                      <a:pt x="651" y="0"/>
                      <a:pt x="651" y="651"/>
                    </a:cubicBezTo>
                    <a:cubicBezTo>
                      <a:pt x="0" y="1302"/>
                      <a:pt x="0" y="1953"/>
                      <a:pt x="0" y="2604"/>
                    </a:cubicBezTo>
                    <a:lnTo>
                      <a:pt x="0" y="37763"/>
                    </a:lnTo>
                    <a:cubicBezTo>
                      <a:pt x="0" y="38414"/>
                      <a:pt x="0" y="39065"/>
                      <a:pt x="651" y="39716"/>
                    </a:cubicBezTo>
                    <a:cubicBezTo>
                      <a:pt x="1302" y="40367"/>
                      <a:pt x="1302" y="40367"/>
                      <a:pt x="1953" y="40367"/>
                    </a:cubicBezTo>
                    <a:cubicBezTo>
                      <a:pt x="2604" y="40367"/>
                      <a:pt x="3255" y="40367"/>
                      <a:pt x="3255" y="39716"/>
                    </a:cubicBezTo>
                    <a:cubicBezTo>
                      <a:pt x="3906" y="39065"/>
                      <a:pt x="3906" y="38414"/>
                      <a:pt x="3906" y="37763"/>
                    </a:cubicBezTo>
                    <a:lnTo>
                      <a:pt x="3906" y="2604"/>
                    </a:lnTo>
                    <a:cubicBezTo>
                      <a:pt x="3906" y="1953"/>
                      <a:pt x="3906" y="1302"/>
                      <a:pt x="3255" y="651"/>
                    </a:cubicBezTo>
                    <a:cubicBezTo>
                      <a:pt x="3255" y="651"/>
                      <a:pt x="2604" y="0"/>
                      <a:pt x="1953" y="0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6" name="Полилиния: фигура 305">
                <a:extLst>
                  <a:ext uri="{FF2B5EF4-FFF2-40B4-BE49-F238E27FC236}">
                    <a16:creationId xmlns:a16="http://schemas.microsoft.com/office/drawing/2014/main" id="{A2003B98-3F8F-77C7-F119-A9AA102505AE}"/>
                  </a:ext>
                </a:extLst>
              </p:cNvPr>
              <p:cNvSpPr/>
              <p:nvPr/>
            </p:nvSpPr>
            <p:spPr>
              <a:xfrm>
                <a:off x="7718125" y="9818266"/>
                <a:ext cx="210298" cy="233251"/>
              </a:xfrm>
              <a:custGeom>
                <a:avLst/>
                <a:gdLst>
                  <a:gd name="connsiteX0" fmla="*/ 205090 w 210298"/>
                  <a:gd name="connsiteY0" fmla="*/ 65108 h 233251"/>
                  <a:gd name="connsiteX1" fmla="*/ 210298 w 210298"/>
                  <a:gd name="connsiteY1" fmla="*/ 54039 h 233251"/>
                  <a:gd name="connsiteX2" fmla="*/ 205090 w 210298"/>
                  <a:gd name="connsiteY2" fmla="*/ 38414 h 233251"/>
                  <a:gd name="connsiteX3" fmla="*/ 193370 w 210298"/>
                  <a:gd name="connsiteY3" fmla="*/ 31252 h 233251"/>
                  <a:gd name="connsiteX4" fmla="*/ 189464 w 210298"/>
                  <a:gd name="connsiteY4" fmla="*/ 27345 h 233251"/>
                  <a:gd name="connsiteX5" fmla="*/ 180349 w 210298"/>
                  <a:gd name="connsiteY5" fmla="*/ 18230 h 233251"/>
                  <a:gd name="connsiteX6" fmla="*/ 156910 w 210298"/>
                  <a:gd name="connsiteY6" fmla="*/ 10417 h 233251"/>
                  <a:gd name="connsiteX7" fmla="*/ 137377 w 210298"/>
                  <a:gd name="connsiteY7" fmla="*/ 4558 h 233251"/>
                  <a:gd name="connsiteX8" fmla="*/ 129565 w 210298"/>
                  <a:gd name="connsiteY8" fmla="*/ 1302 h 233251"/>
                  <a:gd name="connsiteX9" fmla="*/ 123705 w 210298"/>
                  <a:gd name="connsiteY9" fmla="*/ 0 h 233251"/>
                  <a:gd name="connsiteX10" fmla="*/ 119798 w 210298"/>
                  <a:gd name="connsiteY10" fmla="*/ 651 h 233251"/>
                  <a:gd name="connsiteX11" fmla="*/ 110683 w 210298"/>
                  <a:gd name="connsiteY11" fmla="*/ 6511 h 233251"/>
                  <a:gd name="connsiteX12" fmla="*/ 96359 w 210298"/>
                  <a:gd name="connsiteY12" fmla="*/ 22788 h 233251"/>
                  <a:gd name="connsiteX13" fmla="*/ 78129 w 210298"/>
                  <a:gd name="connsiteY13" fmla="*/ 39065 h 233251"/>
                  <a:gd name="connsiteX14" fmla="*/ 60550 w 210298"/>
                  <a:gd name="connsiteY14" fmla="*/ 45575 h 233251"/>
                  <a:gd name="connsiteX15" fmla="*/ 0 w 210298"/>
                  <a:gd name="connsiteY15" fmla="*/ 46878 h 233251"/>
                  <a:gd name="connsiteX16" fmla="*/ 3255 w 210298"/>
                  <a:gd name="connsiteY16" fmla="*/ 51435 h 233251"/>
                  <a:gd name="connsiteX17" fmla="*/ 5860 w 210298"/>
                  <a:gd name="connsiteY17" fmla="*/ 55342 h 233251"/>
                  <a:gd name="connsiteX18" fmla="*/ 66410 w 210298"/>
                  <a:gd name="connsiteY18" fmla="*/ 52086 h 233251"/>
                  <a:gd name="connsiteX19" fmla="*/ 84640 w 210298"/>
                  <a:gd name="connsiteY19" fmla="*/ 45575 h 233251"/>
                  <a:gd name="connsiteX20" fmla="*/ 100917 w 210298"/>
                  <a:gd name="connsiteY20" fmla="*/ 33856 h 233251"/>
                  <a:gd name="connsiteX21" fmla="*/ 118496 w 210298"/>
                  <a:gd name="connsiteY21" fmla="*/ 15626 h 233251"/>
                  <a:gd name="connsiteX22" fmla="*/ 128913 w 210298"/>
                  <a:gd name="connsiteY22" fmla="*/ 10417 h 233251"/>
                  <a:gd name="connsiteX23" fmla="*/ 141284 w 210298"/>
                  <a:gd name="connsiteY23" fmla="*/ 13022 h 233251"/>
                  <a:gd name="connsiteX24" fmla="*/ 158212 w 210298"/>
                  <a:gd name="connsiteY24" fmla="*/ 18881 h 233251"/>
                  <a:gd name="connsiteX25" fmla="*/ 173838 w 210298"/>
                  <a:gd name="connsiteY25" fmla="*/ 23439 h 233251"/>
                  <a:gd name="connsiteX26" fmla="*/ 182302 w 210298"/>
                  <a:gd name="connsiteY26" fmla="*/ 32554 h 233251"/>
                  <a:gd name="connsiteX27" fmla="*/ 183604 w 210298"/>
                  <a:gd name="connsiteY27" fmla="*/ 43622 h 233251"/>
                  <a:gd name="connsiteX28" fmla="*/ 184906 w 210298"/>
                  <a:gd name="connsiteY28" fmla="*/ 56644 h 233251"/>
                  <a:gd name="connsiteX29" fmla="*/ 186208 w 210298"/>
                  <a:gd name="connsiteY29" fmla="*/ 68363 h 233251"/>
                  <a:gd name="connsiteX30" fmla="*/ 181651 w 210298"/>
                  <a:gd name="connsiteY30" fmla="*/ 70968 h 233251"/>
                  <a:gd name="connsiteX31" fmla="*/ 178395 w 210298"/>
                  <a:gd name="connsiteY31" fmla="*/ 69014 h 233251"/>
                  <a:gd name="connsiteX32" fmla="*/ 170582 w 210298"/>
                  <a:gd name="connsiteY32" fmla="*/ 60550 h 233251"/>
                  <a:gd name="connsiteX33" fmla="*/ 163421 w 210298"/>
                  <a:gd name="connsiteY33" fmla="*/ 44273 h 233251"/>
                  <a:gd name="connsiteX34" fmla="*/ 164072 w 210298"/>
                  <a:gd name="connsiteY34" fmla="*/ 33856 h 233251"/>
                  <a:gd name="connsiteX35" fmla="*/ 155608 w 210298"/>
                  <a:gd name="connsiteY35" fmla="*/ 37763 h 233251"/>
                  <a:gd name="connsiteX36" fmla="*/ 145190 w 210298"/>
                  <a:gd name="connsiteY36" fmla="*/ 35809 h 233251"/>
                  <a:gd name="connsiteX37" fmla="*/ 139331 w 210298"/>
                  <a:gd name="connsiteY37" fmla="*/ 27345 h 233251"/>
                  <a:gd name="connsiteX38" fmla="*/ 134773 w 210298"/>
                  <a:gd name="connsiteY38" fmla="*/ 20183 h 233251"/>
                  <a:gd name="connsiteX39" fmla="*/ 136075 w 210298"/>
                  <a:gd name="connsiteY39" fmla="*/ 27996 h 233251"/>
                  <a:gd name="connsiteX40" fmla="*/ 135424 w 210298"/>
                  <a:gd name="connsiteY40" fmla="*/ 47529 h 233251"/>
                  <a:gd name="connsiteX41" fmla="*/ 125658 w 210298"/>
                  <a:gd name="connsiteY41" fmla="*/ 61201 h 233251"/>
                  <a:gd name="connsiteX42" fmla="*/ 100266 w 210298"/>
                  <a:gd name="connsiteY42" fmla="*/ 82687 h 233251"/>
                  <a:gd name="connsiteX43" fmla="*/ 91151 w 210298"/>
                  <a:gd name="connsiteY43" fmla="*/ 88547 h 233251"/>
                  <a:gd name="connsiteX44" fmla="*/ 87244 w 210298"/>
                  <a:gd name="connsiteY44" fmla="*/ 87896 h 233251"/>
                  <a:gd name="connsiteX45" fmla="*/ 83338 w 210298"/>
                  <a:gd name="connsiteY45" fmla="*/ 88547 h 233251"/>
                  <a:gd name="connsiteX46" fmla="*/ 74874 w 210298"/>
                  <a:gd name="connsiteY46" fmla="*/ 93755 h 233251"/>
                  <a:gd name="connsiteX47" fmla="*/ 87244 w 210298"/>
                  <a:gd name="connsiteY47" fmla="*/ 62503 h 233251"/>
                  <a:gd name="connsiteX48" fmla="*/ 46227 w 210298"/>
                  <a:gd name="connsiteY48" fmla="*/ 74874 h 233251"/>
                  <a:gd name="connsiteX49" fmla="*/ 74874 w 210298"/>
                  <a:gd name="connsiteY49" fmla="*/ 72921 h 233251"/>
                  <a:gd name="connsiteX50" fmla="*/ 67712 w 210298"/>
                  <a:gd name="connsiteY50" fmla="*/ 102219 h 233251"/>
                  <a:gd name="connsiteX51" fmla="*/ 60550 w 210298"/>
                  <a:gd name="connsiteY51" fmla="*/ 110683 h 233251"/>
                  <a:gd name="connsiteX52" fmla="*/ 42320 w 210298"/>
                  <a:gd name="connsiteY52" fmla="*/ 127611 h 233251"/>
                  <a:gd name="connsiteX53" fmla="*/ 14975 w 210298"/>
                  <a:gd name="connsiteY53" fmla="*/ 134773 h 233251"/>
                  <a:gd name="connsiteX54" fmla="*/ 14975 w 210298"/>
                  <a:gd name="connsiteY54" fmla="*/ 138680 h 233251"/>
                  <a:gd name="connsiteX55" fmla="*/ 14975 w 210298"/>
                  <a:gd name="connsiteY55" fmla="*/ 144539 h 233251"/>
                  <a:gd name="connsiteX56" fmla="*/ 30601 w 210298"/>
                  <a:gd name="connsiteY56" fmla="*/ 139982 h 233251"/>
                  <a:gd name="connsiteX57" fmla="*/ 48831 w 210298"/>
                  <a:gd name="connsiteY57" fmla="*/ 133471 h 233251"/>
                  <a:gd name="connsiteX58" fmla="*/ 65108 w 210298"/>
                  <a:gd name="connsiteY58" fmla="*/ 121752 h 233251"/>
                  <a:gd name="connsiteX59" fmla="*/ 82687 w 210298"/>
                  <a:gd name="connsiteY59" fmla="*/ 103521 h 233251"/>
                  <a:gd name="connsiteX60" fmla="*/ 93104 w 210298"/>
                  <a:gd name="connsiteY60" fmla="*/ 98313 h 233251"/>
                  <a:gd name="connsiteX61" fmla="*/ 105475 w 210298"/>
                  <a:gd name="connsiteY61" fmla="*/ 100917 h 233251"/>
                  <a:gd name="connsiteX62" fmla="*/ 122403 w 210298"/>
                  <a:gd name="connsiteY62" fmla="*/ 106777 h 233251"/>
                  <a:gd name="connsiteX63" fmla="*/ 138028 w 210298"/>
                  <a:gd name="connsiteY63" fmla="*/ 111334 h 233251"/>
                  <a:gd name="connsiteX64" fmla="*/ 146493 w 210298"/>
                  <a:gd name="connsiteY64" fmla="*/ 120449 h 233251"/>
                  <a:gd name="connsiteX65" fmla="*/ 147795 w 210298"/>
                  <a:gd name="connsiteY65" fmla="*/ 131518 h 233251"/>
                  <a:gd name="connsiteX66" fmla="*/ 149097 w 210298"/>
                  <a:gd name="connsiteY66" fmla="*/ 144539 h 233251"/>
                  <a:gd name="connsiteX67" fmla="*/ 150399 w 210298"/>
                  <a:gd name="connsiteY67" fmla="*/ 156259 h 233251"/>
                  <a:gd name="connsiteX68" fmla="*/ 145841 w 210298"/>
                  <a:gd name="connsiteY68" fmla="*/ 158863 h 233251"/>
                  <a:gd name="connsiteX69" fmla="*/ 142586 w 210298"/>
                  <a:gd name="connsiteY69" fmla="*/ 156910 h 233251"/>
                  <a:gd name="connsiteX70" fmla="*/ 134773 w 210298"/>
                  <a:gd name="connsiteY70" fmla="*/ 148446 h 233251"/>
                  <a:gd name="connsiteX71" fmla="*/ 127611 w 210298"/>
                  <a:gd name="connsiteY71" fmla="*/ 132169 h 233251"/>
                  <a:gd name="connsiteX72" fmla="*/ 128262 w 210298"/>
                  <a:gd name="connsiteY72" fmla="*/ 121752 h 233251"/>
                  <a:gd name="connsiteX73" fmla="*/ 119798 w 210298"/>
                  <a:gd name="connsiteY73" fmla="*/ 125658 h 233251"/>
                  <a:gd name="connsiteX74" fmla="*/ 109381 w 210298"/>
                  <a:gd name="connsiteY74" fmla="*/ 123705 h 233251"/>
                  <a:gd name="connsiteX75" fmla="*/ 103521 w 210298"/>
                  <a:gd name="connsiteY75" fmla="*/ 115241 h 233251"/>
                  <a:gd name="connsiteX76" fmla="*/ 98964 w 210298"/>
                  <a:gd name="connsiteY76" fmla="*/ 108079 h 233251"/>
                  <a:gd name="connsiteX77" fmla="*/ 100266 w 210298"/>
                  <a:gd name="connsiteY77" fmla="*/ 115892 h 233251"/>
                  <a:gd name="connsiteX78" fmla="*/ 99615 w 210298"/>
                  <a:gd name="connsiteY78" fmla="*/ 135424 h 233251"/>
                  <a:gd name="connsiteX79" fmla="*/ 89849 w 210298"/>
                  <a:gd name="connsiteY79" fmla="*/ 149097 h 233251"/>
                  <a:gd name="connsiteX80" fmla="*/ 64457 w 210298"/>
                  <a:gd name="connsiteY80" fmla="*/ 170582 h 233251"/>
                  <a:gd name="connsiteX81" fmla="*/ 38414 w 210298"/>
                  <a:gd name="connsiteY81" fmla="*/ 186859 h 233251"/>
                  <a:gd name="connsiteX82" fmla="*/ 51435 w 210298"/>
                  <a:gd name="connsiteY82" fmla="*/ 150399 h 233251"/>
                  <a:gd name="connsiteX83" fmla="*/ 30601 w 210298"/>
                  <a:gd name="connsiteY83" fmla="*/ 157561 h 233251"/>
                  <a:gd name="connsiteX84" fmla="*/ 16277 w 210298"/>
                  <a:gd name="connsiteY84" fmla="*/ 162118 h 233251"/>
                  <a:gd name="connsiteX85" fmla="*/ 23439 w 210298"/>
                  <a:gd name="connsiteY85" fmla="*/ 161467 h 233251"/>
                  <a:gd name="connsiteX86" fmla="*/ 39065 w 210298"/>
                  <a:gd name="connsiteY86" fmla="*/ 160165 h 233251"/>
                  <a:gd name="connsiteX87" fmla="*/ 31252 w 210298"/>
                  <a:gd name="connsiteY87" fmla="*/ 197928 h 233251"/>
                  <a:gd name="connsiteX88" fmla="*/ 61201 w 210298"/>
                  <a:gd name="connsiteY88" fmla="*/ 182302 h 233251"/>
                  <a:gd name="connsiteX89" fmla="*/ 94406 w 210298"/>
                  <a:gd name="connsiteY89" fmla="*/ 155608 h 233251"/>
                  <a:gd name="connsiteX90" fmla="*/ 69665 w 210298"/>
                  <a:gd name="connsiteY90" fmla="*/ 203136 h 233251"/>
                  <a:gd name="connsiteX91" fmla="*/ 70316 w 210298"/>
                  <a:gd name="connsiteY91" fmla="*/ 203787 h 233251"/>
                  <a:gd name="connsiteX92" fmla="*/ 89198 w 210298"/>
                  <a:gd name="connsiteY92" fmla="*/ 190115 h 233251"/>
                  <a:gd name="connsiteX93" fmla="*/ 104824 w 210298"/>
                  <a:gd name="connsiteY93" fmla="*/ 222018 h 233251"/>
                  <a:gd name="connsiteX94" fmla="*/ 97011 w 210298"/>
                  <a:gd name="connsiteY94" fmla="*/ 223320 h 233251"/>
                  <a:gd name="connsiteX95" fmla="*/ 73572 w 210298"/>
                  <a:gd name="connsiteY95" fmla="*/ 222669 h 233251"/>
                  <a:gd name="connsiteX96" fmla="*/ 39716 w 210298"/>
                  <a:gd name="connsiteY96" fmla="*/ 211600 h 233251"/>
                  <a:gd name="connsiteX97" fmla="*/ 29299 w 210298"/>
                  <a:gd name="connsiteY97" fmla="*/ 208996 h 233251"/>
                  <a:gd name="connsiteX98" fmla="*/ 24090 w 210298"/>
                  <a:gd name="connsiteY98" fmla="*/ 209647 h 233251"/>
                  <a:gd name="connsiteX99" fmla="*/ 18881 w 210298"/>
                  <a:gd name="connsiteY99" fmla="*/ 210949 h 233251"/>
                  <a:gd name="connsiteX100" fmla="*/ 13673 w 210298"/>
                  <a:gd name="connsiteY100" fmla="*/ 212902 h 233251"/>
                  <a:gd name="connsiteX101" fmla="*/ 12370 w 210298"/>
                  <a:gd name="connsiteY101" fmla="*/ 220715 h 233251"/>
                  <a:gd name="connsiteX102" fmla="*/ 11068 w 210298"/>
                  <a:gd name="connsiteY102" fmla="*/ 224622 h 233251"/>
                  <a:gd name="connsiteX103" fmla="*/ 14975 w 210298"/>
                  <a:gd name="connsiteY103" fmla="*/ 222018 h 233251"/>
                  <a:gd name="connsiteX104" fmla="*/ 24090 w 210298"/>
                  <a:gd name="connsiteY104" fmla="*/ 219413 h 233251"/>
                  <a:gd name="connsiteX105" fmla="*/ 40367 w 210298"/>
                  <a:gd name="connsiteY105" fmla="*/ 221366 h 233251"/>
                  <a:gd name="connsiteX106" fmla="*/ 65108 w 210298"/>
                  <a:gd name="connsiteY106" fmla="*/ 229831 h 233251"/>
                  <a:gd name="connsiteX107" fmla="*/ 92453 w 210298"/>
                  <a:gd name="connsiteY107" fmla="*/ 233086 h 233251"/>
                  <a:gd name="connsiteX108" fmla="*/ 125658 w 210298"/>
                  <a:gd name="connsiteY108" fmla="*/ 229179 h 233251"/>
                  <a:gd name="connsiteX109" fmla="*/ 141935 w 210298"/>
                  <a:gd name="connsiteY109" fmla="*/ 222669 h 233251"/>
                  <a:gd name="connsiteX110" fmla="*/ 147795 w 210298"/>
                  <a:gd name="connsiteY110" fmla="*/ 210949 h 233251"/>
                  <a:gd name="connsiteX111" fmla="*/ 147795 w 210298"/>
                  <a:gd name="connsiteY111" fmla="*/ 207043 h 233251"/>
                  <a:gd name="connsiteX112" fmla="*/ 161467 w 210298"/>
                  <a:gd name="connsiteY112" fmla="*/ 182953 h 233251"/>
                  <a:gd name="connsiteX113" fmla="*/ 168629 w 210298"/>
                  <a:gd name="connsiteY113" fmla="*/ 177744 h 233251"/>
                  <a:gd name="connsiteX114" fmla="*/ 172536 w 210298"/>
                  <a:gd name="connsiteY114" fmla="*/ 170582 h 233251"/>
                  <a:gd name="connsiteX115" fmla="*/ 173187 w 210298"/>
                  <a:gd name="connsiteY115" fmla="*/ 169280 h 233251"/>
                  <a:gd name="connsiteX116" fmla="*/ 173187 w 210298"/>
                  <a:gd name="connsiteY116" fmla="*/ 167978 h 233251"/>
                  <a:gd name="connsiteX117" fmla="*/ 172536 w 210298"/>
                  <a:gd name="connsiteY117" fmla="*/ 160165 h 233251"/>
                  <a:gd name="connsiteX118" fmla="*/ 168629 w 210298"/>
                  <a:gd name="connsiteY118" fmla="*/ 151701 h 233251"/>
                  <a:gd name="connsiteX119" fmla="*/ 173838 w 210298"/>
                  <a:gd name="connsiteY119" fmla="*/ 140633 h 233251"/>
                  <a:gd name="connsiteX120" fmla="*/ 173187 w 210298"/>
                  <a:gd name="connsiteY120" fmla="*/ 136075 h 233251"/>
                  <a:gd name="connsiteX121" fmla="*/ 176442 w 210298"/>
                  <a:gd name="connsiteY121" fmla="*/ 133471 h 233251"/>
                  <a:gd name="connsiteX122" fmla="*/ 179697 w 210298"/>
                  <a:gd name="connsiteY122" fmla="*/ 129565 h 233251"/>
                  <a:gd name="connsiteX123" fmla="*/ 182302 w 210298"/>
                  <a:gd name="connsiteY123" fmla="*/ 121100 h 233251"/>
                  <a:gd name="connsiteX124" fmla="*/ 182302 w 210298"/>
                  <a:gd name="connsiteY124" fmla="*/ 117194 h 233251"/>
                  <a:gd name="connsiteX125" fmla="*/ 195974 w 210298"/>
                  <a:gd name="connsiteY125" fmla="*/ 93104 h 233251"/>
                  <a:gd name="connsiteX126" fmla="*/ 203136 w 210298"/>
                  <a:gd name="connsiteY126" fmla="*/ 87896 h 233251"/>
                  <a:gd name="connsiteX127" fmla="*/ 207043 w 210298"/>
                  <a:gd name="connsiteY127" fmla="*/ 80734 h 233251"/>
                  <a:gd name="connsiteX128" fmla="*/ 207694 w 210298"/>
                  <a:gd name="connsiteY128" fmla="*/ 79431 h 233251"/>
                  <a:gd name="connsiteX129" fmla="*/ 207694 w 210298"/>
                  <a:gd name="connsiteY129" fmla="*/ 78129 h 233251"/>
                  <a:gd name="connsiteX130" fmla="*/ 207043 w 210298"/>
                  <a:gd name="connsiteY130" fmla="*/ 70316 h 233251"/>
                  <a:gd name="connsiteX131" fmla="*/ 205090 w 210298"/>
                  <a:gd name="connsiteY131" fmla="*/ 65108 h 233251"/>
                  <a:gd name="connsiteX132" fmla="*/ 147795 w 210298"/>
                  <a:gd name="connsiteY132" fmla="*/ 46878 h 233251"/>
                  <a:gd name="connsiteX133" fmla="*/ 151701 w 210298"/>
                  <a:gd name="connsiteY133" fmla="*/ 45575 h 233251"/>
                  <a:gd name="connsiteX134" fmla="*/ 156910 w 210298"/>
                  <a:gd name="connsiteY134" fmla="*/ 46227 h 233251"/>
                  <a:gd name="connsiteX135" fmla="*/ 160816 w 210298"/>
                  <a:gd name="connsiteY135" fmla="*/ 62503 h 233251"/>
                  <a:gd name="connsiteX136" fmla="*/ 151701 w 210298"/>
                  <a:gd name="connsiteY136" fmla="*/ 61852 h 233251"/>
                  <a:gd name="connsiteX137" fmla="*/ 145190 w 210298"/>
                  <a:gd name="connsiteY137" fmla="*/ 57295 h 233251"/>
                  <a:gd name="connsiteX138" fmla="*/ 147795 w 210298"/>
                  <a:gd name="connsiteY138" fmla="*/ 46878 h 233251"/>
                  <a:gd name="connsiteX139" fmla="*/ 101568 w 210298"/>
                  <a:gd name="connsiteY139" fmla="*/ 93755 h 233251"/>
                  <a:gd name="connsiteX140" fmla="*/ 101568 w 210298"/>
                  <a:gd name="connsiteY140" fmla="*/ 93755 h 233251"/>
                  <a:gd name="connsiteX141" fmla="*/ 130216 w 210298"/>
                  <a:gd name="connsiteY141" fmla="*/ 69665 h 233251"/>
                  <a:gd name="connsiteX142" fmla="*/ 117194 w 210298"/>
                  <a:gd name="connsiteY142" fmla="*/ 98313 h 233251"/>
                  <a:gd name="connsiteX143" fmla="*/ 101568 w 210298"/>
                  <a:gd name="connsiteY143" fmla="*/ 93755 h 233251"/>
                  <a:gd name="connsiteX144" fmla="*/ 111985 w 210298"/>
                  <a:gd name="connsiteY144" fmla="*/ 135424 h 233251"/>
                  <a:gd name="connsiteX145" fmla="*/ 115892 w 210298"/>
                  <a:gd name="connsiteY145" fmla="*/ 134122 h 233251"/>
                  <a:gd name="connsiteX146" fmla="*/ 121100 w 210298"/>
                  <a:gd name="connsiteY146" fmla="*/ 134773 h 233251"/>
                  <a:gd name="connsiteX147" fmla="*/ 125007 w 210298"/>
                  <a:gd name="connsiteY147" fmla="*/ 151050 h 233251"/>
                  <a:gd name="connsiteX148" fmla="*/ 115892 w 210298"/>
                  <a:gd name="connsiteY148" fmla="*/ 150399 h 233251"/>
                  <a:gd name="connsiteX149" fmla="*/ 109381 w 210298"/>
                  <a:gd name="connsiteY149" fmla="*/ 145841 h 233251"/>
                  <a:gd name="connsiteX150" fmla="*/ 111985 w 210298"/>
                  <a:gd name="connsiteY150" fmla="*/ 135424 h 233251"/>
                  <a:gd name="connsiteX151" fmla="*/ 139982 w 210298"/>
                  <a:gd name="connsiteY151" fmla="*/ 212902 h 233251"/>
                  <a:gd name="connsiteX152" fmla="*/ 129565 w 210298"/>
                  <a:gd name="connsiteY152" fmla="*/ 223320 h 233251"/>
                  <a:gd name="connsiteX153" fmla="*/ 128262 w 210298"/>
                  <a:gd name="connsiteY153" fmla="*/ 223320 h 233251"/>
                  <a:gd name="connsiteX154" fmla="*/ 108730 w 210298"/>
                  <a:gd name="connsiteY154" fmla="*/ 214205 h 233251"/>
                  <a:gd name="connsiteX155" fmla="*/ 106126 w 210298"/>
                  <a:gd name="connsiteY155" fmla="*/ 204438 h 233251"/>
                  <a:gd name="connsiteX156" fmla="*/ 111985 w 210298"/>
                  <a:gd name="connsiteY156" fmla="*/ 201183 h 233251"/>
                  <a:gd name="connsiteX157" fmla="*/ 126960 w 210298"/>
                  <a:gd name="connsiteY157" fmla="*/ 204438 h 233251"/>
                  <a:gd name="connsiteX158" fmla="*/ 138680 w 210298"/>
                  <a:gd name="connsiteY158" fmla="*/ 207694 h 233251"/>
                  <a:gd name="connsiteX159" fmla="*/ 139982 w 210298"/>
                  <a:gd name="connsiteY159" fmla="*/ 212902 h 233251"/>
                  <a:gd name="connsiteX160" fmla="*/ 153654 w 210298"/>
                  <a:gd name="connsiteY160" fmla="*/ 190766 h 233251"/>
                  <a:gd name="connsiteX161" fmla="*/ 148446 w 210298"/>
                  <a:gd name="connsiteY161" fmla="*/ 200532 h 233251"/>
                  <a:gd name="connsiteX162" fmla="*/ 144539 w 210298"/>
                  <a:gd name="connsiteY162" fmla="*/ 201834 h 233251"/>
                  <a:gd name="connsiteX163" fmla="*/ 142586 w 210298"/>
                  <a:gd name="connsiteY163" fmla="*/ 201834 h 233251"/>
                  <a:gd name="connsiteX164" fmla="*/ 123054 w 210298"/>
                  <a:gd name="connsiteY164" fmla="*/ 196626 h 233251"/>
                  <a:gd name="connsiteX165" fmla="*/ 112636 w 210298"/>
                  <a:gd name="connsiteY165" fmla="*/ 192719 h 233251"/>
                  <a:gd name="connsiteX166" fmla="*/ 109381 w 210298"/>
                  <a:gd name="connsiteY166" fmla="*/ 186859 h 233251"/>
                  <a:gd name="connsiteX167" fmla="*/ 117194 w 210298"/>
                  <a:gd name="connsiteY167" fmla="*/ 179046 h 233251"/>
                  <a:gd name="connsiteX168" fmla="*/ 124356 w 210298"/>
                  <a:gd name="connsiteY168" fmla="*/ 179697 h 233251"/>
                  <a:gd name="connsiteX169" fmla="*/ 147144 w 210298"/>
                  <a:gd name="connsiteY169" fmla="*/ 183604 h 233251"/>
                  <a:gd name="connsiteX170" fmla="*/ 150399 w 210298"/>
                  <a:gd name="connsiteY170" fmla="*/ 184906 h 233251"/>
                  <a:gd name="connsiteX171" fmla="*/ 153654 w 210298"/>
                  <a:gd name="connsiteY171" fmla="*/ 190766 h 233251"/>
                  <a:gd name="connsiteX172" fmla="*/ 155608 w 210298"/>
                  <a:gd name="connsiteY172" fmla="*/ 177093 h 233251"/>
                  <a:gd name="connsiteX173" fmla="*/ 155608 w 210298"/>
                  <a:gd name="connsiteY173" fmla="*/ 177093 h 233251"/>
                  <a:gd name="connsiteX174" fmla="*/ 127611 w 210298"/>
                  <a:gd name="connsiteY174" fmla="*/ 173187 h 233251"/>
                  <a:gd name="connsiteX175" fmla="*/ 117845 w 210298"/>
                  <a:gd name="connsiteY175" fmla="*/ 171234 h 233251"/>
                  <a:gd name="connsiteX176" fmla="*/ 111985 w 210298"/>
                  <a:gd name="connsiteY176" fmla="*/ 166025 h 233251"/>
                  <a:gd name="connsiteX177" fmla="*/ 115241 w 210298"/>
                  <a:gd name="connsiteY177" fmla="*/ 156259 h 233251"/>
                  <a:gd name="connsiteX178" fmla="*/ 119798 w 210298"/>
                  <a:gd name="connsiteY178" fmla="*/ 155608 h 233251"/>
                  <a:gd name="connsiteX179" fmla="*/ 135424 w 210298"/>
                  <a:gd name="connsiteY179" fmla="*/ 164723 h 233251"/>
                  <a:gd name="connsiteX180" fmla="*/ 144539 w 210298"/>
                  <a:gd name="connsiteY180" fmla="*/ 171234 h 233251"/>
                  <a:gd name="connsiteX181" fmla="*/ 158212 w 210298"/>
                  <a:gd name="connsiteY181" fmla="*/ 162118 h 233251"/>
                  <a:gd name="connsiteX182" fmla="*/ 158212 w 210298"/>
                  <a:gd name="connsiteY182" fmla="*/ 158212 h 233251"/>
                  <a:gd name="connsiteX183" fmla="*/ 166025 w 210298"/>
                  <a:gd name="connsiteY183" fmla="*/ 166676 h 233251"/>
                  <a:gd name="connsiteX184" fmla="*/ 155608 w 210298"/>
                  <a:gd name="connsiteY184" fmla="*/ 177093 h 233251"/>
                  <a:gd name="connsiteX185" fmla="*/ 165374 w 210298"/>
                  <a:gd name="connsiteY185" fmla="*/ 145841 h 233251"/>
                  <a:gd name="connsiteX186" fmla="*/ 158863 w 210298"/>
                  <a:gd name="connsiteY186" fmla="*/ 151050 h 233251"/>
                  <a:gd name="connsiteX187" fmla="*/ 156259 w 210298"/>
                  <a:gd name="connsiteY187" fmla="*/ 151050 h 233251"/>
                  <a:gd name="connsiteX188" fmla="*/ 154957 w 210298"/>
                  <a:gd name="connsiteY188" fmla="*/ 138028 h 233251"/>
                  <a:gd name="connsiteX189" fmla="*/ 155608 w 210298"/>
                  <a:gd name="connsiteY189" fmla="*/ 134773 h 233251"/>
                  <a:gd name="connsiteX190" fmla="*/ 160816 w 210298"/>
                  <a:gd name="connsiteY190" fmla="*/ 134122 h 233251"/>
                  <a:gd name="connsiteX191" fmla="*/ 164072 w 210298"/>
                  <a:gd name="connsiteY191" fmla="*/ 138028 h 233251"/>
                  <a:gd name="connsiteX192" fmla="*/ 165374 w 210298"/>
                  <a:gd name="connsiteY192" fmla="*/ 145841 h 233251"/>
                  <a:gd name="connsiteX193" fmla="*/ 175140 w 210298"/>
                  <a:gd name="connsiteY193" fmla="*/ 124356 h 233251"/>
                  <a:gd name="connsiteX194" fmla="*/ 170582 w 210298"/>
                  <a:gd name="connsiteY194" fmla="*/ 130216 h 233251"/>
                  <a:gd name="connsiteX195" fmla="*/ 169280 w 210298"/>
                  <a:gd name="connsiteY195" fmla="*/ 127611 h 233251"/>
                  <a:gd name="connsiteX196" fmla="*/ 157561 w 210298"/>
                  <a:gd name="connsiteY196" fmla="*/ 120449 h 233251"/>
                  <a:gd name="connsiteX197" fmla="*/ 153654 w 210298"/>
                  <a:gd name="connsiteY197" fmla="*/ 116543 h 233251"/>
                  <a:gd name="connsiteX198" fmla="*/ 152352 w 210298"/>
                  <a:gd name="connsiteY198" fmla="*/ 113288 h 233251"/>
                  <a:gd name="connsiteX199" fmla="*/ 161467 w 210298"/>
                  <a:gd name="connsiteY199" fmla="*/ 115241 h 233251"/>
                  <a:gd name="connsiteX200" fmla="*/ 175791 w 210298"/>
                  <a:gd name="connsiteY200" fmla="*/ 120449 h 233251"/>
                  <a:gd name="connsiteX201" fmla="*/ 175140 w 210298"/>
                  <a:gd name="connsiteY201" fmla="*/ 124356 h 233251"/>
                  <a:gd name="connsiteX202" fmla="*/ 189464 w 210298"/>
                  <a:gd name="connsiteY202" fmla="*/ 101568 h 233251"/>
                  <a:gd name="connsiteX203" fmla="*/ 184255 w 210298"/>
                  <a:gd name="connsiteY203" fmla="*/ 111334 h 233251"/>
                  <a:gd name="connsiteX204" fmla="*/ 180349 w 210298"/>
                  <a:gd name="connsiteY204" fmla="*/ 112636 h 233251"/>
                  <a:gd name="connsiteX205" fmla="*/ 178395 w 210298"/>
                  <a:gd name="connsiteY205" fmla="*/ 112636 h 233251"/>
                  <a:gd name="connsiteX206" fmla="*/ 158212 w 210298"/>
                  <a:gd name="connsiteY206" fmla="*/ 107428 h 233251"/>
                  <a:gd name="connsiteX207" fmla="*/ 147795 w 210298"/>
                  <a:gd name="connsiteY207" fmla="*/ 103521 h 233251"/>
                  <a:gd name="connsiteX208" fmla="*/ 144539 w 210298"/>
                  <a:gd name="connsiteY208" fmla="*/ 97662 h 233251"/>
                  <a:gd name="connsiteX209" fmla="*/ 152352 w 210298"/>
                  <a:gd name="connsiteY209" fmla="*/ 89849 h 233251"/>
                  <a:gd name="connsiteX210" fmla="*/ 159514 w 210298"/>
                  <a:gd name="connsiteY210" fmla="*/ 90500 h 233251"/>
                  <a:gd name="connsiteX211" fmla="*/ 182302 w 210298"/>
                  <a:gd name="connsiteY211" fmla="*/ 94406 h 233251"/>
                  <a:gd name="connsiteX212" fmla="*/ 185557 w 210298"/>
                  <a:gd name="connsiteY212" fmla="*/ 95708 h 233251"/>
                  <a:gd name="connsiteX213" fmla="*/ 189464 w 210298"/>
                  <a:gd name="connsiteY213" fmla="*/ 101568 h 233251"/>
                  <a:gd name="connsiteX214" fmla="*/ 191417 w 210298"/>
                  <a:gd name="connsiteY214" fmla="*/ 87896 h 233251"/>
                  <a:gd name="connsiteX215" fmla="*/ 191417 w 210298"/>
                  <a:gd name="connsiteY215" fmla="*/ 87896 h 233251"/>
                  <a:gd name="connsiteX216" fmla="*/ 163421 w 210298"/>
                  <a:gd name="connsiteY216" fmla="*/ 83989 h 233251"/>
                  <a:gd name="connsiteX217" fmla="*/ 153654 w 210298"/>
                  <a:gd name="connsiteY217" fmla="*/ 82036 h 233251"/>
                  <a:gd name="connsiteX218" fmla="*/ 147795 w 210298"/>
                  <a:gd name="connsiteY218" fmla="*/ 76827 h 233251"/>
                  <a:gd name="connsiteX219" fmla="*/ 151050 w 210298"/>
                  <a:gd name="connsiteY219" fmla="*/ 67061 h 233251"/>
                  <a:gd name="connsiteX220" fmla="*/ 155608 w 210298"/>
                  <a:gd name="connsiteY220" fmla="*/ 66410 h 233251"/>
                  <a:gd name="connsiteX221" fmla="*/ 171233 w 210298"/>
                  <a:gd name="connsiteY221" fmla="*/ 75525 h 233251"/>
                  <a:gd name="connsiteX222" fmla="*/ 180349 w 210298"/>
                  <a:gd name="connsiteY222" fmla="*/ 82036 h 233251"/>
                  <a:gd name="connsiteX223" fmla="*/ 194021 w 210298"/>
                  <a:gd name="connsiteY223" fmla="*/ 72921 h 233251"/>
                  <a:gd name="connsiteX224" fmla="*/ 194021 w 210298"/>
                  <a:gd name="connsiteY224" fmla="*/ 69014 h 233251"/>
                  <a:gd name="connsiteX225" fmla="*/ 201834 w 210298"/>
                  <a:gd name="connsiteY225" fmla="*/ 77478 h 233251"/>
                  <a:gd name="connsiteX226" fmla="*/ 191417 w 210298"/>
                  <a:gd name="connsiteY226" fmla="*/ 87896 h 233251"/>
                  <a:gd name="connsiteX227" fmla="*/ 201183 w 210298"/>
                  <a:gd name="connsiteY227" fmla="*/ 56644 h 233251"/>
                  <a:gd name="connsiteX228" fmla="*/ 194672 w 210298"/>
                  <a:gd name="connsiteY228" fmla="*/ 61852 h 233251"/>
                  <a:gd name="connsiteX229" fmla="*/ 192068 w 210298"/>
                  <a:gd name="connsiteY229" fmla="*/ 61852 h 233251"/>
                  <a:gd name="connsiteX230" fmla="*/ 190766 w 210298"/>
                  <a:gd name="connsiteY230" fmla="*/ 48831 h 233251"/>
                  <a:gd name="connsiteX231" fmla="*/ 191417 w 210298"/>
                  <a:gd name="connsiteY231" fmla="*/ 45575 h 233251"/>
                  <a:gd name="connsiteX232" fmla="*/ 196626 w 210298"/>
                  <a:gd name="connsiteY232" fmla="*/ 44924 h 233251"/>
                  <a:gd name="connsiteX233" fmla="*/ 199881 w 210298"/>
                  <a:gd name="connsiteY233" fmla="*/ 48831 h 233251"/>
                  <a:gd name="connsiteX234" fmla="*/ 201183 w 210298"/>
                  <a:gd name="connsiteY234" fmla="*/ 56644 h 233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210298" h="233251">
                    <a:moveTo>
                      <a:pt x="205090" y="65108"/>
                    </a:moveTo>
                    <a:cubicBezTo>
                      <a:pt x="208996" y="62503"/>
                      <a:pt x="210298" y="58597"/>
                      <a:pt x="210298" y="54039"/>
                    </a:cubicBezTo>
                    <a:cubicBezTo>
                      <a:pt x="210298" y="48180"/>
                      <a:pt x="208345" y="42971"/>
                      <a:pt x="205090" y="38414"/>
                    </a:cubicBezTo>
                    <a:cubicBezTo>
                      <a:pt x="201834" y="34507"/>
                      <a:pt x="197928" y="31903"/>
                      <a:pt x="193370" y="31252"/>
                    </a:cubicBezTo>
                    <a:cubicBezTo>
                      <a:pt x="190766" y="31252"/>
                      <a:pt x="190115" y="29950"/>
                      <a:pt x="189464" y="27345"/>
                    </a:cubicBezTo>
                    <a:cubicBezTo>
                      <a:pt x="188162" y="22137"/>
                      <a:pt x="184906" y="19532"/>
                      <a:pt x="180349" y="18230"/>
                    </a:cubicBezTo>
                    <a:cubicBezTo>
                      <a:pt x="172536" y="15626"/>
                      <a:pt x="164723" y="13022"/>
                      <a:pt x="156910" y="10417"/>
                    </a:cubicBezTo>
                    <a:cubicBezTo>
                      <a:pt x="150399" y="8464"/>
                      <a:pt x="143888" y="6511"/>
                      <a:pt x="137377" y="4558"/>
                    </a:cubicBezTo>
                    <a:cubicBezTo>
                      <a:pt x="134773" y="3906"/>
                      <a:pt x="132169" y="2604"/>
                      <a:pt x="129565" y="1302"/>
                    </a:cubicBezTo>
                    <a:cubicBezTo>
                      <a:pt x="127611" y="651"/>
                      <a:pt x="125658" y="651"/>
                      <a:pt x="123705" y="0"/>
                    </a:cubicBezTo>
                    <a:cubicBezTo>
                      <a:pt x="122403" y="0"/>
                      <a:pt x="121100" y="0"/>
                      <a:pt x="119798" y="651"/>
                    </a:cubicBezTo>
                    <a:cubicBezTo>
                      <a:pt x="115892" y="1302"/>
                      <a:pt x="113288" y="3906"/>
                      <a:pt x="110683" y="6511"/>
                    </a:cubicBezTo>
                    <a:cubicBezTo>
                      <a:pt x="102219" y="15626"/>
                      <a:pt x="98313" y="20834"/>
                      <a:pt x="96359" y="22788"/>
                    </a:cubicBezTo>
                    <a:cubicBezTo>
                      <a:pt x="93104" y="27345"/>
                      <a:pt x="87244" y="33856"/>
                      <a:pt x="78129" y="39065"/>
                    </a:cubicBezTo>
                    <a:cubicBezTo>
                      <a:pt x="74874" y="41018"/>
                      <a:pt x="69665" y="43622"/>
                      <a:pt x="60550" y="45575"/>
                    </a:cubicBezTo>
                    <a:cubicBezTo>
                      <a:pt x="37111" y="50784"/>
                      <a:pt x="8464" y="47529"/>
                      <a:pt x="0" y="46878"/>
                    </a:cubicBezTo>
                    <a:cubicBezTo>
                      <a:pt x="651" y="48180"/>
                      <a:pt x="1953" y="49482"/>
                      <a:pt x="3255" y="51435"/>
                    </a:cubicBezTo>
                    <a:cubicBezTo>
                      <a:pt x="4558" y="53388"/>
                      <a:pt x="5860" y="55342"/>
                      <a:pt x="5860" y="55342"/>
                    </a:cubicBezTo>
                    <a:cubicBezTo>
                      <a:pt x="8464" y="59899"/>
                      <a:pt x="27345" y="61852"/>
                      <a:pt x="66410" y="52086"/>
                    </a:cubicBezTo>
                    <a:cubicBezTo>
                      <a:pt x="71619" y="50784"/>
                      <a:pt x="77478" y="49482"/>
                      <a:pt x="84640" y="45575"/>
                    </a:cubicBezTo>
                    <a:cubicBezTo>
                      <a:pt x="87896" y="43622"/>
                      <a:pt x="94406" y="40367"/>
                      <a:pt x="100917" y="33856"/>
                    </a:cubicBezTo>
                    <a:cubicBezTo>
                      <a:pt x="107428" y="27996"/>
                      <a:pt x="112636" y="22137"/>
                      <a:pt x="118496" y="15626"/>
                    </a:cubicBezTo>
                    <a:cubicBezTo>
                      <a:pt x="121752" y="12370"/>
                      <a:pt x="124356" y="11068"/>
                      <a:pt x="128913" y="10417"/>
                    </a:cubicBezTo>
                    <a:cubicBezTo>
                      <a:pt x="132820" y="9766"/>
                      <a:pt x="137377" y="12370"/>
                      <a:pt x="141284" y="13022"/>
                    </a:cubicBezTo>
                    <a:cubicBezTo>
                      <a:pt x="147144" y="14324"/>
                      <a:pt x="152352" y="16928"/>
                      <a:pt x="158212" y="18881"/>
                    </a:cubicBezTo>
                    <a:cubicBezTo>
                      <a:pt x="163421" y="20183"/>
                      <a:pt x="168629" y="22137"/>
                      <a:pt x="173838" y="23439"/>
                    </a:cubicBezTo>
                    <a:cubicBezTo>
                      <a:pt x="178395" y="24741"/>
                      <a:pt x="181651" y="27345"/>
                      <a:pt x="182302" y="32554"/>
                    </a:cubicBezTo>
                    <a:cubicBezTo>
                      <a:pt x="182953" y="36460"/>
                      <a:pt x="182953" y="40367"/>
                      <a:pt x="183604" y="43622"/>
                    </a:cubicBezTo>
                    <a:cubicBezTo>
                      <a:pt x="184255" y="48180"/>
                      <a:pt x="184255" y="52737"/>
                      <a:pt x="184906" y="56644"/>
                    </a:cubicBezTo>
                    <a:cubicBezTo>
                      <a:pt x="185557" y="60550"/>
                      <a:pt x="186208" y="64457"/>
                      <a:pt x="186208" y="68363"/>
                    </a:cubicBezTo>
                    <a:cubicBezTo>
                      <a:pt x="186208" y="71619"/>
                      <a:pt x="184255" y="72270"/>
                      <a:pt x="181651" y="70968"/>
                    </a:cubicBezTo>
                    <a:cubicBezTo>
                      <a:pt x="180349" y="70316"/>
                      <a:pt x="179697" y="69665"/>
                      <a:pt x="178395" y="69014"/>
                    </a:cubicBezTo>
                    <a:cubicBezTo>
                      <a:pt x="175791" y="66410"/>
                      <a:pt x="173187" y="63155"/>
                      <a:pt x="170582" y="60550"/>
                    </a:cubicBezTo>
                    <a:cubicBezTo>
                      <a:pt x="166676" y="55993"/>
                      <a:pt x="163421" y="50133"/>
                      <a:pt x="163421" y="44273"/>
                    </a:cubicBezTo>
                    <a:cubicBezTo>
                      <a:pt x="163421" y="41018"/>
                      <a:pt x="164072" y="37111"/>
                      <a:pt x="164072" y="33856"/>
                    </a:cubicBezTo>
                    <a:cubicBezTo>
                      <a:pt x="161467" y="35158"/>
                      <a:pt x="158863" y="36460"/>
                      <a:pt x="155608" y="37763"/>
                    </a:cubicBezTo>
                    <a:cubicBezTo>
                      <a:pt x="151050" y="39716"/>
                      <a:pt x="148446" y="39065"/>
                      <a:pt x="145190" y="35809"/>
                    </a:cubicBezTo>
                    <a:cubicBezTo>
                      <a:pt x="143237" y="33205"/>
                      <a:pt x="141284" y="30601"/>
                      <a:pt x="139331" y="27345"/>
                    </a:cubicBezTo>
                    <a:cubicBezTo>
                      <a:pt x="137377" y="24741"/>
                      <a:pt x="136075" y="22137"/>
                      <a:pt x="134773" y="20183"/>
                    </a:cubicBezTo>
                    <a:cubicBezTo>
                      <a:pt x="134773" y="22788"/>
                      <a:pt x="135424" y="25392"/>
                      <a:pt x="136075" y="27996"/>
                    </a:cubicBezTo>
                    <a:cubicBezTo>
                      <a:pt x="138028" y="34507"/>
                      <a:pt x="138028" y="41018"/>
                      <a:pt x="135424" y="47529"/>
                    </a:cubicBezTo>
                    <a:cubicBezTo>
                      <a:pt x="133471" y="52737"/>
                      <a:pt x="130216" y="57295"/>
                      <a:pt x="125658" y="61201"/>
                    </a:cubicBezTo>
                    <a:cubicBezTo>
                      <a:pt x="117194" y="68363"/>
                      <a:pt x="108730" y="76176"/>
                      <a:pt x="100266" y="82687"/>
                    </a:cubicBezTo>
                    <a:cubicBezTo>
                      <a:pt x="97662" y="84640"/>
                      <a:pt x="94406" y="86593"/>
                      <a:pt x="91151" y="88547"/>
                    </a:cubicBezTo>
                    <a:lnTo>
                      <a:pt x="87244" y="87896"/>
                    </a:lnTo>
                    <a:cubicBezTo>
                      <a:pt x="85942" y="87896"/>
                      <a:pt x="84640" y="87896"/>
                      <a:pt x="83338" y="88547"/>
                    </a:cubicBezTo>
                    <a:cubicBezTo>
                      <a:pt x="80083" y="89198"/>
                      <a:pt x="77478" y="91802"/>
                      <a:pt x="74874" y="93755"/>
                    </a:cubicBezTo>
                    <a:cubicBezTo>
                      <a:pt x="77478" y="82036"/>
                      <a:pt x="82036" y="72921"/>
                      <a:pt x="87244" y="62503"/>
                    </a:cubicBezTo>
                    <a:cubicBezTo>
                      <a:pt x="76176" y="67712"/>
                      <a:pt x="56644" y="72270"/>
                      <a:pt x="46227" y="74874"/>
                    </a:cubicBezTo>
                    <a:cubicBezTo>
                      <a:pt x="46227" y="75525"/>
                      <a:pt x="71619" y="73572"/>
                      <a:pt x="74874" y="72921"/>
                    </a:cubicBezTo>
                    <a:cubicBezTo>
                      <a:pt x="70968" y="85291"/>
                      <a:pt x="69014" y="93104"/>
                      <a:pt x="67712" y="102219"/>
                    </a:cubicBezTo>
                    <a:cubicBezTo>
                      <a:pt x="65108" y="104824"/>
                      <a:pt x="63155" y="108079"/>
                      <a:pt x="60550" y="110683"/>
                    </a:cubicBezTo>
                    <a:cubicBezTo>
                      <a:pt x="57946" y="113939"/>
                      <a:pt x="51435" y="122403"/>
                      <a:pt x="42320" y="127611"/>
                    </a:cubicBezTo>
                    <a:cubicBezTo>
                      <a:pt x="37762" y="130216"/>
                      <a:pt x="28647" y="134773"/>
                      <a:pt x="14975" y="134773"/>
                    </a:cubicBezTo>
                    <a:cubicBezTo>
                      <a:pt x="14975" y="136075"/>
                      <a:pt x="14975" y="137377"/>
                      <a:pt x="14975" y="138680"/>
                    </a:cubicBezTo>
                    <a:cubicBezTo>
                      <a:pt x="14975" y="140633"/>
                      <a:pt x="14975" y="142586"/>
                      <a:pt x="14975" y="144539"/>
                    </a:cubicBezTo>
                    <a:cubicBezTo>
                      <a:pt x="18881" y="143237"/>
                      <a:pt x="24090" y="141935"/>
                      <a:pt x="30601" y="139982"/>
                    </a:cubicBezTo>
                    <a:cubicBezTo>
                      <a:pt x="39716" y="137377"/>
                      <a:pt x="44273" y="136075"/>
                      <a:pt x="48831" y="133471"/>
                    </a:cubicBezTo>
                    <a:cubicBezTo>
                      <a:pt x="54691" y="130216"/>
                      <a:pt x="60550" y="126309"/>
                      <a:pt x="65108" y="121752"/>
                    </a:cubicBezTo>
                    <a:cubicBezTo>
                      <a:pt x="71619" y="115892"/>
                      <a:pt x="76827" y="110032"/>
                      <a:pt x="82687" y="103521"/>
                    </a:cubicBezTo>
                    <a:cubicBezTo>
                      <a:pt x="85942" y="100266"/>
                      <a:pt x="88547" y="98964"/>
                      <a:pt x="93104" y="98313"/>
                    </a:cubicBezTo>
                    <a:cubicBezTo>
                      <a:pt x="97011" y="97662"/>
                      <a:pt x="101568" y="100266"/>
                      <a:pt x="105475" y="100917"/>
                    </a:cubicBezTo>
                    <a:cubicBezTo>
                      <a:pt x="111334" y="102219"/>
                      <a:pt x="116543" y="104824"/>
                      <a:pt x="122403" y="106777"/>
                    </a:cubicBezTo>
                    <a:cubicBezTo>
                      <a:pt x="127611" y="108079"/>
                      <a:pt x="132820" y="110032"/>
                      <a:pt x="138028" y="111334"/>
                    </a:cubicBezTo>
                    <a:cubicBezTo>
                      <a:pt x="142586" y="112636"/>
                      <a:pt x="145841" y="115241"/>
                      <a:pt x="146493" y="120449"/>
                    </a:cubicBezTo>
                    <a:cubicBezTo>
                      <a:pt x="147144" y="124356"/>
                      <a:pt x="147144" y="127611"/>
                      <a:pt x="147795" y="131518"/>
                    </a:cubicBezTo>
                    <a:cubicBezTo>
                      <a:pt x="148446" y="136075"/>
                      <a:pt x="148446" y="140633"/>
                      <a:pt x="149097" y="144539"/>
                    </a:cubicBezTo>
                    <a:cubicBezTo>
                      <a:pt x="149748" y="148446"/>
                      <a:pt x="150399" y="152352"/>
                      <a:pt x="150399" y="156259"/>
                    </a:cubicBezTo>
                    <a:cubicBezTo>
                      <a:pt x="150399" y="159514"/>
                      <a:pt x="148446" y="160165"/>
                      <a:pt x="145841" y="158863"/>
                    </a:cubicBezTo>
                    <a:cubicBezTo>
                      <a:pt x="144539" y="158212"/>
                      <a:pt x="143888" y="157561"/>
                      <a:pt x="142586" y="156910"/>
                    </a:cubicBezTo>
                    <a:cubicBezTo>
                      <a:pt x="139982" y="154305"/>
                      <a:pt x="137377" y="151050"/>
                      <a:pt x="134773" y="148446"/>
                    </a:cubicBezTo>
                    <a:cubicBezTo>
                      <a:pt x="130867" y="143888"/>
                      <a:pt x="127611" y="138028"/>
                      <a:pt x="127611" y="132169"/>
                    </a:cubicBezTo>
                    <a:cubicBezTo>
                      <a:pt x="127611" y="128913"/>
                      <a:pt x="128262" y="125007"/>
                      <a:pt x="128262" y="121752"/>
                    </a:cubicBezTo>
                    <a:cubicBezTo>
                      <a:pt x="125658" y="123054"/>
                      <a:pt x="123054" y="124356"/>
                      <a:pt x="119798" y="125658"/>
                    </a:cubicBezTo>
                    <a:cubicBezTo>
                      <a:pt x="115241" y="127611"/>
                      <a:pt x="112636" y="126960"/>
                      <a:pt x="109381" y="123705"/>
                    </a:cubicBezTo>
                    <a:cubicBezTo>
                      <a:pt x="107428" y="121100"/>
                      <a:pt x="105475" y="118496"/>
                      <a:pt x="103521" y="115241"/>
                    </a:cubicBezTo>
                    <a:cubicBezTo>
                      <a:pt x="101568" y="112636"/>
                      <a:pt x="100266" y="110032"/>
                      <a:pt x="98964" y="108079"/>
                    </a:cubicBezTo>
                    <a:cubicBezTo>
                      <a:pt x="98964" y="110683"/>
                      <a:pt x="99615" y="113288"/>
                      <a:pt x="100266" y="115892"/>
                    </a:cubicBezTo>
                    <a:cubicBezTo>
                      <a:pt x="102219" y="122403"/>
                      <a:pt x="102219" y="128913"/>
                      <a:pt x="99615" y="135424"/>
                    </a:cubicBezTo>
                    <a:cubicBezTo>
                      <a:pt x="97662" y="140633"/>
                      <a:pt x="94406" y="145190"/>
                      <a:pt x="89849" y="149097"/>
                    </a:cubicBezTo>
                    <a:cubicBezTo>
                      <a:pt x="81385" y="156259"/>
                      <a:pt x="72921" y="164072"/>
                      <a:pt x="64457" y="170582"/>
                    </a:cubicBezTo>
                    <a:cubicBezTo>
                      <a:pt x="58597" y="175140"/>
                      <a:pt x="44924" y="182302"/>
                      <a:pt x="38414" y="186859"/>
                    </a:cubicBezTo>
                    <a:cubicBezTo>
                      <a:pt x="40367" y="172536"/>
                      <a:pt x="45575" y="162769"/>
                      <a:pt x="51435" y="150399"/>
                    </a:cubicBezTo>
                    <a:cubicBezTo>
                      <a:pt x="44924" y="153003"/>
                      <a:pt x="37762" y="155608"/>
                      <a:pt x="30601" y="157561"/>
                    </a:cubicBezTo>
                    <a:cubicBezTo>
                      <a:pt x="26043" y="159514"/>
                      <a:pt x="20834" y="160816"/>
                      <a:pt x="16277" y="162118"/>
                    </a:cubicBezTo>
                    <a:cubicBezTo>
                      <a:pt x="18881" y="162118"/>
                      <a:pt x="20834" y="162118"/>
                      <a:pt x="23439" y="161467"/>
                    </a:cubicBezTo>
                    <a:cubicBezTo>
                      <a:pt x="28647" y="160816"/>
                      <a:pt x="33856" y="160816"/>
                      <a:pt x="39065" y="160165"/>
                    </a:cubicBezTo>
                    <a:cubicBezTo>
                      <a:pt x="33856" y="176442"/>
                      <a:pt x="31903" y="184906"/>
                      <a:pt x="31252" y="197928"/>
                    </a:cubicBezTo>
                    <a:cubicBezTo>
                      <a:pt x="40367" y="194021"/>
                      <a:pt x="50133" y="189464"/>
                      <a:pt x="61201" y="182302"/>
                    </a:cubicBezTo>
                    <a:cubicBezTo>
                      <a:pt x="75525" y="173187"/>
                      <a:pt x="86593" y="163421"/>
                      <a:pt x="94406" y="155608"/>
                    </a:cubicBezTo>
                    <a:cubicBezTo>
                      <a:pt x="89198" y="173187"/>
                      <a:pt x="80083" y="188162"/>
                      <a:pt x="69665" y="203136"/>
                    </a:cubicBezTo>
                    <a:cubicBezTo>
                      <a:pt x="69665" y="203136"/>
                      <a:pt x="70316" y="203787"/>
                      <a:pt x="70316" y="203787"/>
                    </a:cubicBezTo>
                    <a:cubicBezTo>
                      <a:pt x="76827" y="199230"/>
                      <a:pt x="82687" y="194672"/>
                      <a:pt x="89198" y="190115"/>
                    </a:cubicBezTo>
                    <a:cubicBezTo>
                      <a:pt x="91151" y="201834"/>
                      <a:pt x="94406" y="213554"/>
                      <a:pt x="104824" y="222018"/>
                    </a:cubicBezTo>
                    <a:cubicBezTo>
                      <a:pt x="102219" y="222669"/>
                      <a:pt x="99615" y="223320"/>
                      <a:pt x="97011" y="223320"/>
                    </a:cubicBezTo>
                    <a:cubicBezTo>
                      <a:pt x="89198" y="224622"/>
                      <a:pt x="81385" y="224622"/>
                      <a:pt x="73572" y="222669"/>
                    </a:cubicBezTo>
                    <a:cubicBezTo>
                      <a:pt x="61852" y="220064"/>
                      <a:pt x="50784" y="215507"/>
                      <a:pt x="39716" y="211600"/>
                    </a:cubicBezTo>
                    <a:cubicBezTo>
                      <a:pt x="35809" y="210298"/>
                      <a:pt x="33856" y="208996"/>
                      <a:pt x="29299" y="208996"/>
                    </a:cubicBezTo>
                    <a:lnTo>
                      <a:pt x="24090" y="209647"/>
                    </a:lnTo>
                    <a:cubicBezTo>
                      <a:pt x="22137" y="210298"/>
                      <a:pt x="20834" y="210298"/>
                      <a:pt x="18881" y="210949"/>
                    </a:cubicBezTo>
                    <a:cubicBezTo>
                      <a:pt x="16928" y="211600"/>
                      <a:pt x="15626" y="212251"/>
                      <a:pt x="13673" y="212902"/>
                    </a:cubicBezTo>
                    <a:cubicBezTo>
                      <a:pt x="13673" y="214856"/>
                      <a:pt x="13022" y="217460"/>
                      <a:pt x="12370" y="220715"/>
                    </a:cubicBezTo>
                    <a:cubicBezTo>
                      <a:pt x="11719" y="222018"/>
                      <a:pt x="11719" y="223320"/>
                      <a:pt x="11068" y="224622"/>
                    </a:cubicBezTo>
                    <a:cubicBezTo>
                      <a:pt x="11719" y="223971"/>
                      <a:pt x="13673" y="222669"/>
                      <a:pt x="14975" y="222018"/>
                    </a:cubicBezTo>
                    <a:cubicBezTo>
                      <a:pt x="16277" y="221366"/>
                      <a:pt x="19532" y="220064"/>
                      <a:pt x="24090" y="219413"/>
                    </a:cubicBezTo>
                    <a:cubicBezTo>
                      <a:pt x="31252" y="218762"/>
                      <a:pt x="37111" y="220715"/>
                      <a:pt x="40367" y="221366"/>
                    </a:cubicBezTo>
                    <a:cubicBezTo>
                      <a:pt x="48831" y="223971"/>
                      <a:pt x="56644" y="227226"/>
                      <a:pt x="65108" y="229831"/>
                    </a:cubicBezTo>
                    <a:cubicBezTo>
                      <a:pt x="74223" y="232435"/>
                      <a:pt x="83338" y="233737"/>
                      <a:pt x="92453" y="233086"/>
                    </a:cubicBezTo>
                    <a:cubicBezTo>
                      <a:pt x="103521" y="231784"/>
                      <a:pt x="114590" y="230482"/>
                      <a:pt x="125658" y="229179"/>
                    </a:cubicBezTo>
                    <a:cubicBezTo>
                      <a:pt x="131518" y="228528"/>
                      <a:pt x="137377" y="226575"/>
                      <a:pt x="141935" y="222669"/>
                    </a:cubicBezTo>
                    <a:cubicBezTo>
                      <a:pt x="145841" y="219413"/>
                      <a:pt x="147795" y="215507"/>
                      <a:pt x="147795" y="210949"/>
                    </a:cubicBezTo>
                    <a:cubicBezTo>
                      <a:pt x="147795" y="209647"/>
                      <a:pt x="147795" y="208345"/>
                      <a:pt x="147795" y="207043"/>
                    </a:cubicBezTo>
                    <a:cubicBezTo>
                      <a:pt x="157561" y="205741"/>
                      <a:pt x="163421" y="190766"/>
                      <a:pt x="161467" y="182953"/>
                    </a:cubicBezTo>
                    <a:cubicBezTo>
                      <a:pt x="164072" y="181000"/>
                      <a:pt x="166676" y="179697"/>
                      <a:pt x="168629" y="177744"/>
                    </a:cubicBezTo>
                    <a:cubicBezTo>
                      <a:pt x="170582" y="175791"/>
                      <a:pt x="171233" y="173187"/>
                      <a:pt x="172536" y="170582"/>
                    </a:cubicBezTo>
                    <a:cubicBezTo>
                      <a:pt x="172536" y="169931"/>
                      <a:pt x="173187" y="169931"/>
                      <a:pt x="173187" y="169280"/>
                    </a:cubicBezTo>
                    <a:cubicBezTo>
                      <a:pt x="173187" y="168629"/>
                      <a:pt x="173187" y="167978"/>
                      <a:pt x="173187" y="167978"/>
                    </a:cubicBezTo>
                    <a:cubicBezTo>
                      <a:pt x="173187" y="165374"/>
                      <a:pt x="172536" y="162769"/>
                      <a:pt x="172536" y="160165"/>
                    </a:cubicBezTo>
                    <a:cubicBezTo>
                      <a:pt x="171885" y="156910"/>
                      <a:pt x="170582" y="154305"/>
                      <a:pt x="168629" y="151701"/>
                    </a:cubicBezTo>
                    <a:cubicBezTo>
                      <a:pt x="172536" y="149097"/>
                      <a:pt x="173838" y="145190"/>
                      <a:pt x="173838" y="140633"/>
                    </a:cubicBezTo>
                    <a:cubicBezTo>
                      <a:pt x="173838" y="139331"/>
                      <a:pt x="173838" y="138028"/>
                      <a:pt x="173187" y="136075"/>
                    </a:cubicBezTo>
                    <a:cubicBezTo>
                      <a:pt x="174489" y="135424"/>
                      <a:pt x="175140" y="134122"/>
                      <a:pt x="176442" y="133471"/>
                    </a:cubicBezTo>
                    <a:cubicBezTo>
                      <a:pt x="177093" y="132820"/>
                      <a:pt x="178395" y="131518"/>
                      <a:pt x="179697" y="129565"/>
                    </a:cubicBezTo>
                    <a:cubicBezTo>
                      <a:pt x="181000" y="126960"/>
                      <a:pt x="182302" y="124356"/>
                      <a:pt x="182302" y="121100"/>
                    </a:cubicBezTo>
                    <a:cubicBezTo>
                      <a:pt x="182302" y="119798"/>
                      <a:pt x="182302" y="118496"/>
                      <a:pt x="182302" y="117194"/>
                    </a:cubicBezTo>
                    <a:cubicBezTo>
                      <a:pt x="192068" y="115892"/>
                      <a:pt x="197928" y="100917"/>
                      <a:pt x="195974" y="93104"/>
                    </a:cubicBezTo>
                    <a:cubicBezTo>
                      <a:pt x="198579" y="91151"/>
                      <a:pt x="201183" y="89849"/>
                      <a:pt x="203136" y="87896"/>
                    </a:cubicBezTo>
                    <a:cubicBezTo>
                      <a:pt x="205090" y="85942"/>
                      <a:pt x="205741" y="83338"/>
                      <a:pt x="207043" y="80734"/>
                    </a:cubicBezTo>
                    <a:cubicBezTo>
                      <a:pt x="207043" y="80083"/>
                      <a:pt x="207694" y="80083"/>
                      <a:pt x="207694" y="79431"/>
                    </a:cubicBezTo>
                    <a:cubicBezTo>
                      <a:pt x="207694" y="78780"/>
                      <a:pt x="207694" y="78129"/>
                      <a:pt x="207694" y="78129"/>
                    </a:cubicBezTo>
                    <a:cubicBezTo>
                      <a:pt x="207694" y="75525"/>
                      <a:pt x="207043" y="72921"/>
                      <a:pt x="207043" y="70316"/>
                    </a:cubicBezTo>
                    <a:cubicBezTo>
                      <a:pt x="208345" y="70316"/>
                      <a:pt x="207043" y="67712"/>
                      <a:pt x="205090" y="65108"/>
                    </a:cubicBezTo>
                    <a:close/>
                    <a:moveTo>
                      <a:pt x="147795" y="46878"/>
                    </a:moveTo>
                    <a:cubicBezTo>
                      <a:pt x="149097" y="46227"/>
                      <a:pt x="150399" y="45575"/>
                      <a:pt x="151701" y="45575"/>
                    </a:cubicBezTo>
                    <a:cubicBezTo>
                      <a:pt x="153654" y="45575"/>
                      <a:pt x="154305" y="45575"/>
                      <a:pt x="156910" y="46227"/>
                    </a:cubicBezTo>
                    <a:cubicBezTo>
                      <a:pt x="156910" y="46227"/>
                      <a:pt x="156259" y="54039"/>
                      <a:pt x="160816" y="62503"/>
                    </a:cubicBezTo>
                    <a:cubicBezTo>
                      <a:pt x="157561" y="62503"/>
                      <a:pt x="154957" y="61852"/>
                      <a:pt x="151701" y="61852"/>
                    </a:cubicBezTo>
                    <a:cubicBezTo>
                      <a:pt x="148446" y="61852"/>
                      <a:pt x="145841" y="59899"/>
                      <a:pt x="145190" y="57295"/>
                    </a:cubicBezTo>
                    <a:cubicBezTo>
                      <a:pt x="144539" y="52737"/>
                      <a:pt x="144539" y="49482"/>
                      <a:pt x="147795" y="46878"/>
                    </a:cubicBezTo>
                    <a:close/>
                    <a:moveTo>
                      <a:pt x="101568" y="93755"/>
                    </a:moveTo>
                    <a:cubicBezTo>
                      <a:pt x="101568" y="93755"/>
                      <a:pt x="101568" y="93755"/>
                      <a:pt x="101568" y="93755"/>
                    </a:cubicBezTo>
                    <a:cubicBezTo>
                      <a:pt x="113288" y="85291"/>
                      <a:pt x="123054" y="77478"/>
                      <a:pt x="130216" y="69665"/>
                    </a:cubicBezTo>
                    <a:cubicBezTo>
                      <a:pt x="125658" y="79431"/>
                      <a:pt x="121752" y="89198"/>
                      <a:pt x="117194" y="98313"/>
                    </a:cubicBezTo>
                    <a:cubicBezTo>
                      <a:pt x="111985" y="97011"/>
                      <a:pt x="106777" y="95708"/>
                      <a:pt x="101568" y="93755"/>
                    </a:cubicBezTo>
                    <a:close/>
                    <a:moveTo>
                      <a:pt x="111985" y="135424"/>
                    </a:moveTo>
                    <a:cubicBezTo>
                      <a:pt x="113288" y="134773"/>
                      <a:pt x="114590" y="134122"/>
                      <a:pt x="115892" y="134122"/>
                    </a:cubicBezTo>
                    <a:cubicBezTo>
                      <a:pt x="117845" y="134122"/>
                      <a:pt x="118496" y="134122"/>
                      <a:pt x="121100" y="134773"/>
                    </a:cubicBezTo>
                    <a:cubicBezTo>
                      <a:pt x="121100" y="134773"/>
                      <a:pt x="120449" y="142586"/>
                      <a:pt x="125007" y="151050"/>
                    </a:cubicBezTo>
                    <a:cubicBezTo>
                      <a:pt x="121752" y="151050"/>
                      <a:pt x="119147" y="150399"/>
                      <a:pt x="115892" y="150399"/>
                    </a:cubicBezTo>
                    <a:cubicBezTo>
                      <a:pt x="112636" y="150399"/>
                      <a:pt x="110032" y="148446"/>
                      <a:pt x="109381" y="145841"/>
                    </a:cubicBezTo>
                    <a:cubicBezTo>
                      <a:pt x="109381" y="141935"/>
                      <a:pt x="108730" y="138028"/>
                      <a:pt x="111985" y="135424"/>
                    </a:cubicBezTo>
                    <a:close/>
                    <a:moveTo>
                      <a:pt x="139982" y="212902"/>
                    </a:moveTo>
                    <a:cubicBezTo>
                      <a:pt x="138028" y="218762"/>
                      <a:pt x="133471" y="223320"/>
                      <a:pt x="129565" y="223320"/>
                    </a:cubicBezTo>
                    <a:cubicBezTo>
                      <a:pt x="128913" y="223320"/>
                      <a:pt x="128913" y="223320"/>
                      <a:pt x="128262" y="223320"/>
                    </a:cubicBezTo>
                    <a:cubicBezTo>
                      <a:pt x="119147" y="221366"/>
                      <a:pt x="113288" y="219413"/>
                      <a:pt x="108730" y="214205"/>
                    </a:cubicBezTo>
                    <a:cubicBezTo>
                      <a:pt x="106126" y="211600"/>
                      <a:pt x="104824" y="208345"/>
                      <a:pt x="106126" y="204438"/>
                    </a:cubicBezTo>
                    <a:cubicBezTo>
                      <a:pt x="106777" y="201183"/>
                      <a:pt x="108079" y="199881"/>
                      <a:pt x="111985" y="201183"/>
                    </a:cubicBezTo>
                    <a:cubicBezTo>
                      <a:pt x="117194" y="202485"/>
                      <a:pt x="121752" y="203136"/>
                      <a:pt x="126960" y="204438"/>
                    </a:cubicBezTo>
                    <a:cubicBezTo>
                      <a:pt x="130867" y="205090"/>
                      <a:pt x="134773" y="206392"/>
                      <a:pt x="138680" y="207694"/>
                    </a:cubicBezTo>
                    <a:cubicBezTo>
                      <a:pt x="139982" y="208996"/>
                      <a:pt x="140633" y="210298"/>
                      <a:pt x="139982" y="212902"/>
                    </a:cubicBezTo>
                    <a:close/>
                    <a:moveTo>
                      <a:pt x="153654" y="190766"/>
                    </a:moveTo>
                    <a:cubicBezTo>
                      <a:pt x="153003" y="194672"/>
                      <a:pt x="151701" y="197928"/>
                      <a:pt x="148446" y="200532"/>
                    </a:cubicBezTo>
                    <a:cubicBezTo>
                      <a:pt x="147144" y="201183"/>
                      <a:pt x="145841" y="201834"/>
                      <a:pt x="144539" y="201834"/>
                    </a:cubicBezTo>
                    <a:cubicBezTo>
                      <a:pt x="143888" y="201834"/>
                      <a:pt x="143237" y="201834"/>
                      <a:pt x="142586" y="201834"/>
                    </a:cubicBezTo>
                    <a:cubicBezTo>
                      <a:pt x="136075" y="199881"/>
                      <a:pt x="129565" y="198579"/>
                      <a:pt x="123054" y="196626"/>
                    </a:cubicBezTo>
                    <a:cubicBezTo>
                      <a:pt x="119798" y="195323"/>
                      <a:pt x="115892" y="194021"/>
                      <a:pt x="112636" y="192719"/>
                    </a:cubicBezTo>
                    <a:cubicBezTo>
                      <a:pt x="109381" y="191417"/>
                      <a:pt x="108730" y="190766"/>
                      <a:pt x="109381" y="186859"/>
                    </a:cubicBezTo>
                    <a:cubicBezTo>
                      <a:pt x="110032" y="181651"/>
                      <a:pt x="113288" y="179046"/>
                      <a:pt x="117194" y="179046"/>
                    </a:cubicBezTo>
                    <a:cubicBezTo>
                      <a:pt x="119798" y="179046"/>
                      <a:pt x="122403" y="179697"/>
                      <a:pt x="124356" y="179697"/>
                    </a:cubicBezTo>
                    <a:cubicBezTo>
                      <a:pt x="132820" y="181000"/>
                      <a:pt x="139982" y="182302"/>
                      <a:pt x="147144" y="183604"/>
                    </a:cubicBezTo>
                    <a:cubicBezTo>
                      <a:pt x="148446" y="183604"/>
                      <a:pt x="149748" y="184255"/>
                      <a:pt x="150399" y="184906"/>
                    </a:cubicBezTo>
                    <a:cubicBezTo>
                      <a:pt x="153003" y="186208"/>
                      <a:pt x="154305" y="188162"/>
                      <a:pt x="153654" y="190766"/>
                    </a:cubicBezTo>
                    <a:close/>
                    <a:moveTo>
                      <a:pt x="155608" y="177093"/>
                    </a:moveTo>
                    <a:lnTo>
                      <a:pt x="155608" y="177093"/>
                    </a:lnTo>
                    <a:cubicBezTo>
                      <a:pt x="145841" y="177093"/>
                      <a:pt x="136726" y="175140"/>
                      <a:pt x="127611" y="173187"/>
                    </a:cubicBezTo>
                    <a:cubicBezTo>
                      <a:pt x="124356" y="172536"/>
                      <a:pt x="121100" y="171885"/>
                      <a:pt x="117845" y="171234"/>
                    </a:cubicBezTo>
                    <a:cubicBezTo>
                      <a:pt x="114590" y="170582"/>
                      <a:pt x="111985" y="168629"/>
                      <a:pt x="111985" y="166025"/>
                    </a:cubicBezTo>
                    <a:cubicBezTo>
                      <a:pt x="111334" y="162118"/>
                      <a:pt x="111985" y="158863"/>
                      <a:pt x="115241" y="156259"/>
                    </a:cubicBezTo>
                    <a:cubicBezTo>
                      <a:pt x="116543" y="155608"/>
                      <a:pt x="117845" y="154957"/>
                      <a:pt x="119798" y="155608"/>
                    </a:cubicBezTo>
                    <a:cubicBezTo>
                      <a:pt x="126309" y="156259"/>
                      <a:pt x="131518" y="159514"/>
                      <a:pt x="135424" y="164723"/>
                    </a:cubicBezTo>
                    <a:cubicBezTo>
                      <a:pt x="138028" y="167978"/>
                      <a:pt x="140633" y="169931"/>
                      <a:pt x="144539" y="171234"/>
                    </a:cubicBezTo>
                    <a:cubicBezTo>
                      <a:pt x="151050" y="173187"/>
                      <a:pt x="157561" y="170582"/>
                      <a:pt x="158212" y="162118"/>
                    </a:cubicBezTo>
                    <a:cubicBezTo>
                      <a:pt x="158212" y="160816"/>
                      <a:pt x="158212" y="159514"/>
                      <a:pt x="158212" y="158212"/>
                    </a:cubicBezTo>
                    <a:cubicBezTo>
                      <a:pt x="162769" y="158212"/>
                      <a:pt x="165374" y="162769"/>
                      <a:pt x="166025" y="166676"/>
                    </a:cubicBezTo>
                    <a:cubicBezTo>
                      <a:pt x="166676" y="172536"/>
                      <a:pt x="162118" y="177093"/>
                      <a:pt x="155608" y="177093"/>
                    </a:cubicBezTo>
                    <a:close/>
                    <a:moveTo>
                      <a:pt x="165374" y="145841"/>
                    </a:moveTo>
                    <a:cubicBezTo>
                      <a:pt x="164723" y="149097"/>
                      <a:pt x="162118" y="151050"/>
                      <a:pt x="158863" y="151050"/>
                    </a:cubicBezTo>
                    <a:cubicBezTo>
                      <a:pt x="158212" y="151050"/>
                      <a:pt x="157561" y="151050"/>
                      <a:pt x="156259" y="151050"/>
                    </a:cubicBezTo>
                    <a:cubicBezTo>
                      <a:pt x="155608" y="146493"/>
                      <a:pt x="155608" y="142586"/>
                      <a:pt x="154957" y="138028"/>
                    </a:cubicBezTo>
                    <a:cubicBezTo>
                      <a:pt x="154957" y="136726"/>
                      <a:pt x="154957" y="134773"/>
                      <a:pt x="155608" y="134773"/>
                    </a:cubicBezTo>
                    <a:cubicBezTo>
                      <a:pt x="156910" y="134122"/>
                      <a:pt x="159514" y="134122"/>
                      <a:pt x="160816" y="134122"/>
                    </a:cubicBezTo>
                    <a:cubicBezTo>
                      <a:pt x="162118" y="134773"/>
                      <a:pt x="164072" y="136726"/>
                      <a:pt x="164072" y="138028"/>
                    </a:cubicBezTo>
                    <a:cubicBezTo>
                      <a:pt x="166025" y="139982"/>
                      <a:pt x="166025" y="143237"/>
                      <a:pt x="165374" y="145841"/>
                    </a:cubicBezTo>
                    <a:close/>
                    <a:moveTo>
                      <a:pt x="175140" y="124356"/>
                    </a:moveTo>
                    <a:cubicBezTo>
                      <a:pt x="174489" y="126309"/>
                      <a:pt x="173187" y="128262"/>
                      <a:pt x="170582" y="130216"/>
                    </a:cubicBezTo>
                    <a:cubicBezTo>
                      <a:pt x="169931" y="129565"/>
                      <a:pt x="169280" y="128913"/>
                      <a:pt x="169280" y="127611"/>
                    </a:cubicBezTo>
                    <a:cubicBezTo>
                      <a:pt x="166025" y="123705"/>
                      <a:pt x="162118" y="121100"/>
                      <a:pt x="157561" y="120449"/>
                    </a:cubicBezTo>
                    <a:cubicBezTo>
                      <a:pt x="154957" y="120449"/>
                      <a:pt x="154305" y="119147"/>
                      <a:pt x="153654" y="116543"/>
                    </a:cubicBezTo>
                    <a:cubicBezTo>
                      <a:pt x="153654" y="115241"/>
                      <a:pt x="153003" y="114590"/>
                      <a:pt x="152352" y="113288"/>
                    </a:cubicBezTo>
                    <a:cubicBezTo>
                      <a:pt x="155608" y="113939"/>
                      <a:pt x="158212" y="114590"/>
                      <a:pt x="161467" y="115241"/>
                    </a:cubicBezTo>
                    <a:cubicBezTo>
                      <a:pt x="165374" y="115892"/>
                      <a:pt x="169280" y="117194"/>
                      <a:pt x="175791" y="120449"/>
                    </a:cubicBezTo>
                    <a:cubicBezTo>
                      <a:pt x="176442" y="121100"/>
                      <a:pt x="175791" y="123705"/>
                      <a:pt x="175140" y="124356"/>
                    </a:cubicBezTo>
                    <a:close/>
                    <a:moveTo>
                      <a:pt x="189464" y="101568"/>
                    </a:moveTo>
                    <a:cubicBezTo>
                      <a:pt x="188813" y="105475"/>
                      <a:pt x="187510" y="108730"/>
                      <a:pt x="184255" y="111334"/>
                    </a:cubicBezTo>
                    <a:cubicBezTo>
                      <a:pt x="182953" y="111985"/>
                      <a:pt x="181651" y="112636"/>
                      <a:pt x="180349" y="112636"/>
                    </a:cubicBezTo>
                    <a:cubicBezTo>
                      <a:pt x="179697" y="112636"/>
                      <a:pt x="179046" y="112636"/>
                      <a:pt x="178395" y="112636"/>
                    </a:cubicBezTo>
                    <a:cubicBezTo>
                      <a:pt x="171885" y="110683"/>
                      <a:pt x="165374" y="109381"/>
                      <a:pt x="158212" y="107428"/>
                    </a:cubicBezTo>
                    <a:cubicBezTo>
                      <a:pt x="154957" y="106126"/>
                      <a:pt x="151050" y="104824"/>
                      <a:pt x="147795" y="103521"/>
                    </a:cubicBezTo>
                    <a:cubicBezTo>
                      <a:pt x="144539" y="102219"/>
                      <a:pt x="143888" y="101568"/>
                      <a:pt x="144539" y="97662"/>
                    </a:cubicBezTo>
                    <a:cubicBezTo>
                      <a:pt x="145190" y="92453"/>
                      <a:pt x="148446" y="89849"/>
                      <a:pt x="152352" y="89849"/>
                    </a:cubicBezTo>
                    <a:cubicBezTo>
                      <a:pt x="154957" y="89849"/>
                      <a:pt x="157561" y="90500"/>
                      <a:pt x="159514" y="90500"/>
                    </a:cubicBezTo>
                    <a:cubicBezTo>
                      <a:pt x="167978" y="91802"/>
                      <a:pt x="175140" y="93104"/>
                      <a:pt x="182302" y="94406"/>
                    </a:cubicBezTo>
                    <a:cubicBezTo>
                      <a:pt x="183604" y="94406"/>
                      <a:pt x="184906" y="95057"/>
                      <a:pt x="185557" y="95708"/>
                    </a:cubicBezTo>
                    <a:cubicBezTo>
                      <a:pt x="188813" y="97011"/>
                      <a:pt x="189464" y="98964"/>
                      <a:pt x="189464" y="101568"/>
                    </a:cubicBezTo>
                    <a:close/>
                    <a:moveTo>
                      <a:pt x="191417" y="87896"/>
                    </a:moveTo>
                    <a:cubicBezTo>
                      <a:pt x="191417" y="87896"/>
                      <a:pt x="190766" y="87896"/>
                      <a:pt x="191417" y="87896"/>
                    </a:cubicBezTo>
                    <a:cubicBezTo>
                      <a:pt x="181651" y="87896"/>
                      <a:pt x="172536" y="85942"/>
                      <a:pt x="163421" y="83989"/>
                    </a:cubicBezTo>
                    <a:cubicBezTo>
                      <a:pt x="160165" y="83338"/>
                      <a:pt x="156910" y="82687"/>
                      <a:pt x="153654" y="82036"/>
                    </a:cubicBezTo>
                    <a:cubicBezTo>
                      <a:pt x="150399" y="81385"/>
                      <a:pt x="147795" y="79431"/>
                      <a:pt x="147795" y="76827"/>
                    </a:cubicBezTo>
                    <a:cubicBezTo>
                      <a:pt x="147144" y="72921"/>
                      <a:pt x="147795" y="69665"/>
                      <a:pt x="151050" y="67061"/>
                    </a:cubicBezTo>
                    <a:cubicBezTo>
                      <a:pt x="152352" y="66410"/>
                      <a:pt x="153654" y="65759"/>
                      <a:pt x="155608" y="66410"/>
                    </a:cubicBezTo>
                    <a:cubicBezTo>
                      <a:pt x="162118" y="67061"/>
                      <a:pt x="167327" y="70316"/>
                      <a:pt x="171233" y="75525"/>
                    </a:cubicBezTo>
                    <a:cubicBezTo>
                      <a:pt x="173838" y="78780"/>
                      <a:pt x="176442" y="80734"/>
                      <a:pt x="180349" y="82036"/>
                    </a:cubicBezTo>
                    <a:cubicBezTo>
                      <a:pt x="186859" y="83338"/>
                      <a:pt x="193370" y="81385"/>
                      <a:pt x="194021" y="72921"/>
                    </a:cubicBezTo>
                    <a:cubicBezTo>
                      <a:pt x="194021" y="71619"/>
                      <a:pt x="194021" y="70316"/>
                      <a:pt x="194021" y="69014"/>
                    </a:cubicBezTo>
                    <a:cubicBezTo>
                      <a:pt x="198579" y="69014"/>
                      <a:pt x="201183" y="73572"/>
                      <a:pt x="201834" y="77478"/>
                    </a:cubicBezTo>
                    <a:cubicBezTo>
                      <a:pt x="201834" y="83338"/>
                      <a:pt x="197277" y="87896"/>
                      <a:pt x="191417" y="87896"/>
                    </a:cubicBezTo>
                    <a:close/>
                    <a:moveTo>
                      <a:pt x="201183" y="56644"/>
                    </a:moveTo>
                    <a:cubicBezTo>
                      <a:pt x="200532" y="59899"/>
                      <a:pt x="197928" y="61852"/>
                      <a:pt x="194672" y="61852"/>
                    </a:cubicBezTo>
                    <a:cubicBezTo>
                      <a:pt x="194021" y="61852"/>
                      <a:pt x="193370" y="61852"/>
                      <a:pt x="192068" y="61852"/>
                    </a:cubicBezTo>
                    <a:cubicBezTo>
                      <a:pt x="191417" y="57295"/>
                      <a:pt x="191417" y="53388"/>
                      <a:pt x="190766" y="48831"/>
                    </a:cubicBezTo>
                    <a:cubicBezTo>
                      <a:pt x="190766" y="47529"/>
                      <a:pt x="190766" y="45575"/>
                      <a:pt x="191417" y="45575"/>
                    </a:cubicBezTo>
                    <a:cubicBezTo>
                      <a:pt x="192719" y="44924"/>
                      <a:pt x="195323" y="44924"/>
                      <a:pt x="196626" y="44924"/>
                    </a:cubicBezTo>
                    <a:cubicBezTo>
                      <a:pt x="197928" y="45575"/>
                      <a:pt x="199881" y="47529"/>
                      <a:pt x="199881" y="48831"/>
                    </a:cubicBezTo>
                    <a:cubicBezTo>
                      <a:pt x="201183" y="51435"/>
                      <a:pt x="201834" y="54039"/>
                      <a:pt x="201183" y="56644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pic>
          <p:nvPicPr>
            <p:cNvPr id="202" name="Рисунок 201">
              <a:extLst>
                <a:ext uri="{FF2B5EF4-FFF2-40B4-BE49-F238E27FC236}">
                  <a16:creationId xmlns:a16="http://schemas.microsoft.com/office/drawing/2014/main" id="{75007CFF-C94C-CF07-1A76-FD5922FF504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772137" y="9398098"/>
              <a:ext cx="904875" cy="904875"/>
            </a:xfrm>
            <a:prstGeom prst="rect">
              <a:avLst/>
            </a:prstGeom>
          </p:spPr>
        </p:pic>
        <p:pic>
          <p:nvPicPr>
            <p:cNvPr id="193" name="Рисунок 192">
              <a:extLst>
                <a:ext uri="{FF2B5EF4-FFF2-40B4-BE49-F238E27FC236}">
                  <a16:creationId xmlns:a16="http://schemas.microsoft.com/office/drawing/2014/main" id="{B52CE663-9005-7C51-68B4-D015CC447EF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009356" y="9412486"/>
              <a:ext cx="904875" cy="904875"/>
            </a:xfrm>
            <a:prstGeom prst="rect">
              <a:avLst/>
            </a:prstGeom>
          </p:spPr>
        </p:pic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40E75AB0-3E60-5EB2-F985-A59F3447D271}"/>
                </a:ext>
              </a:extLst>
            </p:cNvPr>
            <p:cNvSpPr txBox="1"/>
            <p:nvPr/>
          </p:nvSpPr>
          <p:spPr>
            <a:xfrm>
              <a:off x="3854947" y="8937609"/>
              <a:ext cx="126582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000" dirty="0"/>
                <a:t>Для 6В, 12В блоков.</a:t>
              </a:r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AB54EB96-76BA-2C59-07BA-7A37D7CE0991}"/>
                </a:ext>
              </a:extLst>
            </p:cNvPr>
            <p:cNvSpPr txBox="1"/>
            <p:nvPr/>
          </p:nvSpPr>
          <p:spPr>
            <a:xfrm>
              <a:off x="5146192" y="8928100"/>
              <a:ext cx="126582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000" dirty="0"/>
                <a:t>Для 2В элементов.</a:t>
              </a:r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13C76CD-49B4-292E-78DF-EB4C96F1E121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BD9C4B-EBAB-B40F-9EC7-CE7965E75004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0ED0A2-8963-211F-DDA3-60B2A8ED11E8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A2F4CF5-9AFA-CABA-8A08-7CCE2DFAC670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53C5C5-AAD2-128A-F35A-C67FCBE98C6F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70F4C31-5C19-6197-489B-3D58CC8645E0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800BE08-6AE0-A50B-435D-32AC963C0151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EFDAED5-C58E-2675-BCC0-89CC5EC64DBD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E4B4FDF-018A-CE3A-1045-B1783AF0C924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862CC33-4BC2-00E3-7B23-C8FA963A2EF6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164C108-227B-D53D-3CF5-82C1CDA7C435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A6A00046-EA02-82D8-DE14-F1F2D11C0974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00F676C-5B0E-1BA3-D7E2-7D7CFCEA31E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E4B76ED6-E08F-AC52-7D4C-E88B81CB3B25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2BA93B45-DE13-9AF3-11ED-13B2A9FD8ECC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758C74C0-5DEC-41C4-A9AB-0165342F65AB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DD39CBA-93B1-F00F-6972-172A3BEBBC78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23BF717-AF5A-06D2-50D9-2DDF8E4E19C6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D9A9271A-9FD3-0870-FC73-8407AFB9853C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BFCBFBC3-6C50-6FE2-12AC-64F76E904551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3F319D3C-2D7D-AA17-2A07-5669333357E2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7EF49BEF-DDB9-22AE-7D7E-80167F4B6E78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68F093E9-258F-768B-339E-F3696D7C7872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6AFF814C-9FC8-FD01-B434-696AAEE2F972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814E121C-14E9-C70F-D8AC-3FE4FE88C2CE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E5B67714-FE50-C1B8-B0D7-110E573EE895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495830-B397-8B6A-EBE0-35B66C26C1E7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7DEFEE44-1ADC-22C2-5A2D-99C2344358B3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53E31922-CC71-F965-5517-A5BDB0424B77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EA8620B0-B418-5DEE-BFAD-0350A132F0FB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D22F5D4A-C6D1-E10E-BA7E-370D99F332C5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952D1C30-6B77-10D8-58A7-6877CC1767CC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06183DF9-4503-4462-F234-A74F903BFDEB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282A3564-55BA-BBB7-B044-48120C95C64E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8F54D046-93FA-752C-9A26-3DFFA86865C1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796D783-7969-EB74-7EDA-27A818849B06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4A7D52F-5CF0-9631-99D1-1A2E9E6FE97E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6422431-3EDA-0D86-C4E0-8E4B30799625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14CA4A3-6341-C384-1AE1-16AD749C6294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75718398-58DD-2C27-88DF-A1D355E3B31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1389F0C-1BE0-BA06-4A3A-ADCE83E7301C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E3C0BBCC-48FB-82D9-8718-34CA97C1A7AB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5A01ECAF-F11F-D997-6F52-91F38F3736EE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580A74F0-1657-54F9-D679-BE77D13FC38D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4EFCD55F-8089-1C68-3C2F-C8D4E63000F0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907B7787-E4F4-0C8F-5965-B079C0B47640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F7728AF0-C99D-225B-2591-67F280B5416B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E1752690-2EB3-06DB-3132-C505B66ECB97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EC4158DB-3276-CC14-465B-586BB08EB94E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30F29101-F8C2-1DB1-53CD-B2EA55D8A74C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B20E8E4-39CF-F217-066B-478966490997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C1A2483E-21BC-9662-C589-2E4FF23848CE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C4560BBA-3E4D-3D1C-1195-10AAE65717B7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A88844A4-6A18-29E6-8689-67EC6AC92AC6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D3ADBCD-576B-9409-13F6-33DB962664E9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5408B49-7F9A-B39A-EEBB-00BCC0B1F2B6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F62D93C-65E9-E9C7-8387-9988988A44B7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13CE530-C045-37F1-53FB-4C6F6D397191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75EE0B7-21C4-4A96-16D1-DD0382921670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84C0200-17EE-3FB2-3A19-8DD5C11F367E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01ABB76-0C1C-FB4B-C149-4C0EE5981CFF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DB99234-43E1-786D-7EDF-E575DB743030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17EDC5D-4747-51A5-CE86-03445E0272F9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71E7F66B-083D-58DC-F85F-8581DB5E8926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BF7F399D-4F61-FE1C-817F-9D986408C0B7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4A95D6A6-2DC4-95F7-1949-7A659AE67250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097D7A19-0254-775F-C7F5-CE9964E1822C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D75889E5-7E1C-14C0-8080-F9537DF85F45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EEC56884-378A-BCD5-F332-8DB960E94522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5064FFC5-679A-F389-DD0C-08DABCC405F1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67B0F98F-D6AF-0C3D-5398-1A5E2E520C7C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8B6B19EA-6871-E42B-E21A-36673696F705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1B39709-E1C4-E393-F13A-3120CA5DC4A9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3B9161F9-B28A-F5DC-44DC-CBD3F6BAC54A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0273F5AB-DCEC-F474-565D-8E9AFD949EC3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454B778C-6EBC-56F5-B1F4-2CED776B9E63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046E0302-DF1B-4663-26BF-C502F88F048C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C54F19C-4C3E-D92A-FE98-2E6334397A21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7260D671-396D-9165-3822-436076DB0C9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7608E0A5-C0CA-D129-3938-6813ACDC9FD8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5BD1B75E-6BEC-CD68-6DF8-6C96EE76F1FF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B48328BB-FF5F-D344-A91E-E40F34464D8A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D97CC755-3744-6280-0724-8BD297DAB235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91AACB0B-ED34-2986-E0C3-995AF6B0BD22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E3718431-01A0-4A57-FA0A-64EF68560B6E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6F8ACF06-9A29-7A3B-F4F0-F887F00E7B03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77E0F73D-D714-1912-3152-561862635288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B247D373-60C3-FA51-4B83-AA24F7E47E4A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CD8595A2-EE43-53DD-F1C3-EEFEB8A53054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5D60CA08-B42A-9F0A-B4A6-D79C9F0EF7C4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8590ABDB-829F-6115-075C-005062E85EC6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5413F195-E5E8-3027-F6AD-4D23948EB074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F9BA0300-8FD5-E270-4167-7561671BA99F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B188896C-2926-A26C-1046-C99EF4137AFD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2B3C3BEF-C8CC-2FD8-C077-E23B352D9133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BEA4EEBC-F928-732F-876B-A5982BFBFB07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D99B0A29-72C5-5474-4477-74D9D072C88D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93929662-B5A3-8CF0-E3DB-0190D54A6D5E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AFC7EAF2-37CB-2D5D-43D6-31C01FE5B9CD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71625D0B-3596-A987-AB6D-4B09CE499A60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CC2160F9-820E-496E-FC4A-51DCFBA0F809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DBD7E0BF-F054-D7A8-E163-FC424BAD1B13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E2FED2BB-6D1E-9984-0D01-8D7467338A54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AF327025-9504-0585-E368-4A0CB30CE955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AD8C93CB-10C7-8D4B-75DC-368FFDBC29FC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15832FE6-7E12-4380-42CF-7F1F24C7B2FC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875410EF-871A-E249-CE50-2EC121F91156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D94CC048-51D4-C798-0A85-04733F4BD734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5C045D2A-839F-AB3E-E12A-E9CC997B0E29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529AEC05-6CD0-278F-573D-089E8619C109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0E825FCB-A32A-24FC-76F6-ABB25BF784E8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F072AF3A-D01A-DCB1-72B1-7F305E291DCD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BF7020C1-EBD7-AD4A-B50F-A224CCCAEE77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82D68FE8-F8BC-CDEF-A758-14141009BE13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2C54EDFC-9F55-F4D5-12C1-77CE99A377CE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3C8B1A27-F381-1987-CDB7-25D360205F2F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9AE6EF62-2276-8C6B-8351-5632E4D93AAE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24322894-4428-DDE9-C481-6C9DCA373DBE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973E5990-21CB-8103-3FFA-FDD25131E32A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09E8EF87-0E20-3596-D9D6-18315B679FE7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66C1EB0C-F157-FD1B-C816-BEFB40CB2B39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291E76E6-CC3B-E418-1875-8613073BFBDD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5C789995-E770-0750-B4E5-5ABC375376B7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983AD44B-CEC1-448E-C147-614B89D5E471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1F0EA765-A37E-7064-06B0-5D89D076608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776F53EE-A94F-F02E-7DCE-FFCCF8826013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D86B114D-F732-3C6B-BBD5-3E55BF9FD1E5}"/>
              </a:ext>
            </a:extLst>
          </p:cNvPr>
          <p:cNvSpPr txBox="1"/>
          <p:nvPr/>
        </p:nvSpPr>
        <p:spPr>
          <a:xfrm>
            <a:off x="8895557" y="1308100"/>
            <a:ext cx="8153399" cy="53991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Серия CP (</a:t>
            </a:r>
            <a:r>
              <a:rPr lang="ru-RU" sz="2400" b="1" dirty="0" err="1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Carbon</a:t>
            </a: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 Plus) 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– линейка необслуживаемых стационарных аккумуляторов с номинальным напряжением 2, 6 и 12 В, емкостью до 3000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А·ч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 длительным сроком службы, изготовленных по технологиям AGM и LEAD-CARBON.</a:t>
            </a:r>
            <a:endParaRPr lang="en-US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CP хорошо зарекомендовала себя в качестве источников тока в сфере систем накопления энергии, возобновляемой энергетике,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полоуборочной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технике малой мощности и других применениях, требующих от батареи высокого циклического ресурса и возможности эксплуатации в частично разряженном состоянии.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190" name="Прямоугольник 189">
            <a:hlinkClick r:id="rId12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797658FB-24DF-D6EB-6E57-7A36FC4C2E4A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4" name="Текст 93">
            <a:extLst>
              <a:ext uri="{FF2B5EF4-FFF2-40B4-BE49-F238E27FC236}">
                <a16:creationId xmlns:a16="http://schemas.microsoft.com/office/drawing/2014/main" id="{86A4566C-6CAA-0345-B0D1-5C5DE4976EC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6430319" cy="1059254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latin typeface="Onest" pitchFamily="2" charset="0"/>
                <a:cs typeface="Arial" panose="020B0604020202020204" pitchFamily="34" charset="0"/>
              </a:rPr>
              <a:t>№</a:t>
            </a:r>
            <a:r>
              <a:rPr lang="ru-RU" dirty="0">
                <a:latin typeface="+mj-lt"/>
              </a:rPr>
              <a:t>1 ДЛЯ СОЛНЕЧНЫХ БАТАРЕЙ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1E91F7D-37B6-EEC5-118E-E274C240A97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004F5A"/>
                </a:solidFill>
              </a:rPr>
              <a:t>CP</a:t>
            </a:r>
            <a:endParaRPr lang="ru-RU" dirty="0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5429A39B-7668-6F6D-B319-3DB5C50698B4}"/>
              </a:ext>
            </a:extLst>
          </p:cNvPr>
          <p:cNvSpPr txBox="1"/>
          <p:nvPr/>
        </p:nvSpPr>
        <p:spPr>
          <a:xfrm>
            <a:off x="1243708" y="4290151"/>
            <a:ext cx="40128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004F5A"/>
                </a:solidFill>
                <a:sym typeface="Arial"/>
              </a:rPr>
              <a:t>Высокий ресурс батарей</a:t>
            </a:r>
          </a:p>
        </p:txBody>
      </p:sp>
      <p:pic>
        <p:nvPicPr>
          <p:cNvPr id="97" name="Рисунок 96">
            <a:extLst>
              <a:ext uri="{FF2B5EF4-FFF2-40B4-BE49-F238E27FC236}">
                <a16:creationId xmlns:a16="http://schemas.microsoft.com/office/drawing/2014/main" id="{BBE9B436-9FD1-839D-F5C9-2C56C98435AC}"/>
              </a:ext>
            </a:extLst>
          </p:cNvPr>
          <p:cNvPicPr>
            <a:picLocks noChangeAspect="1"/>
          </p:cNvPicPr>
          <p:nvPr/>
        </p:nvPicPr>
        <p:blipFill rotWithShape="1">
          <a:blip r:embed="rId13"/>
          <a:srcRect l="34659" t="1372" r="5694" b="9381"/>
          <a:stretch/>
        </p:blipFill>
        <p:spPr>
          <a:xfrm>
            <a:off x="6093950" y="3528608"/>
            <a:ext cx="2488822" cy="2482586"/>
          </a:xfrm>
          <a:prstGeom prst="ellipse">
            <a:avLst/>
          </a:prstGeom>
        </p:spPr>
      </p:pic>
      <p:pic>
        <p:nvPicPr>
          <p:cNvPr id="186" name="Рисунок 185">
            <a:extLst>
              <a:ext uri="{FF2B5EF4-FFF2-40B4-BE49-F238E27FC236}">
                <a16:creationId xmlns:a16="http://schemas.microsoft.com/office/drawing/2014/main" id="{053D0848-5CDC-F30A-9FCC-BEDAEB8F336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65956" y="4051300"/>
            <a:ext cx="8368671" cy="5364758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490174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CEDB06-4A75-193E-03AA-046BF56A6A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" name="Группа 326">
            <a:extLst>
              <a:ext uri="{FF2B5EF4-FFF2-40B4-BE49-F238E27FC236}">
                <a16:creationId xmlns:a16="http://schemas.microsoft.com/office/drawing/2014/main" id="{69ECD7C1-7545-AA1D-B40C-5723C4848C70}"/>
              </a:ext>
            </a:extLst>
          </p:cNvPr>
          <p:cNvGrpSpPr/>
          <p:nvPr/>
        </p:nvGrpSpPr>
        <p:grpSpPr>
          <a:xfrm>
            <a:off x="3772137" y="8928100"/>
            <a:ext cx="5733019" cy="1389261"/>
            <a:chOff x="3772137" y="8928100"/>
            <a:chExt cx="5733019" cy="1389261"/>
          </a:xfrm>
        </p:grpSpPr>
        <p:pic>
          <p:nvPicPr>
            <p:cNvPr id="176" name="Рисунок 175">
              <a:extLst>
                <a:ext uri="{FF2B5EF4-FFF2-40B4-BE49-F238E27FC236}">
                  <a16:creationId xmlns:a16="http://schemas.microsoft.com/office/drawing/2014/main" id="{EEA7FCF3-89C5-CFE5-4E48-2F8677575C4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271026" y="9401532"/>
              <a:ext cx="879044" cy="879044"/>
            </a:xfrm>
            <a:prstGeom prst="rect">
              <a:avLst/>
            </a:prstGeom>
          </p:spPr>
        </p:pic>
        <p:grpSp>
          <p:nvGrpSpPr>
            <p:cNvPr id="314" name="Рисунок 186">
              <a:extLst>
                <a:ext uri="{FF2B5EF4-FFF2-40B4-BE49-F238E27FC236}">
                  <a16:creationId xmlns:a16="http://schemas.microsoft.com/office/drawing/2014/main" id="{4830BD28-FB19-B105-AAE7-740BFBA36077}"/>
                </a:ext>
              </a:extLst>
            </p:cNvPr>
            <p:cNvGrpSpPr/>
            <p:nvPr/>
          </p:nvGrpSpPr>
          <p:grpSpPr>
            <a:xfrm>
              <a:off x="8771755" y="9309100"/>
              <a:ext cx="733401" cy="992068"/>
              <a:chOff x="8771755" y="9419132"/>
              <a:chExt cx="478912" cy="647822"/>
            </a:xfrm>
            <a:solidFill>
              <a:srgbClr val="8F0E33"/>
            </a:solidFill>
          </p:grpSpPr>
          <p:sp>
            <p:nvSpPr>
              <p:cNvPr id="315" name="Полилиния: фигура 314">
                <a:extLst>
                  <a:ext uri="{FF2B5EF4-FFF2-40B4-BE49-F238E27FC236}">
                    <a16:creationId xmlns:a16="http://schemas.microsoft.com/office/drawing/2014/main" id="{331DA8E0-DF00-32B7-9DB7-7FF3BCF2B9A1}"/>
                  </a:ext>
                </a:extLst>
              </p:cNvPr>
              <p:cNvSpPr/>
              <p:nvPr/>
            </p:nvSpPr>
            <p:spPr>
              <a:xfrm>
                <a:off x="8836863" y="9908091"/>
                <a:ext cx="74222" cy="69014"/>
              </a:xfrm>
              <a:custGeom>
                <a:avLst/>
                <a:gdLst>
                  <a:gd name="connsiteX0" fmla="*/ 9115 w 74222"/>
                  <a:gd name="connsiteY0" fmla="*/ 65759 h 69014"/>
                  <a:gd name="connsiteX1" fmla="*/ 16277 w 74222"/>
                  <a:gd name="connsiteY1" fmla="*/ 68363 h 69014"/>
                  <a:gd name="connsiteX2" fmla="*/ 16928 w 74222"/>
                  <a:gd name="connsiteY2" fmla="*/ 68363 h 69014"/>
                  <a:gd name="connsiteX3" fmla="*/ 24741 w 74222"/>
                  <a:gd name="connsiteY3" fmla="*/ 69014 h 69014"/>
                  <a:gd name="connsiteX4" fmla="*/ 61201 w 74222"/>
                  <a:gd name="connsiteY4" fmla="*/ 69014 h 69014"/>
                  <a:gd name="connsiteX5" fmla="*/ 72921 w 74222"/>
                  <a:gd name="connsiteY5" fmla="*/ 54039 h 69014"/>
                  <a:gd name="connsiteX6" fmla="*/ 72921 w 74222"/>
                  <a:gd name="connsiteY6" fmla="*/ 31252 h 69014"/>
                  <a:gd name="connsiteX7" fmla="*/ 70316 w 74222"/>
                  <a:gd name="connsiteY7" fmla="*/ 27996 h 69014"/>
                  <a:gd name="connsiteX8" fmla="*/ 32554 w 74222"/>
                  <a:gd name="connsiteY8" fmla="*/ 27345 h 69014"/>
                  <a:gd name="connsiteX9" fmla="*/ 30601 w 74222"/>
                  <a:gd name="connsiteY9" fmla="*/ 29299 h 69014"/>
                  <a:gd name="connsiteX10" fmla="*/ 30601 w 74222"/>
                  <a:gd name="connsiteY10" fmla="*/ 36460 h 69014"/>
                  <a:gd name="connsiteX11" fmla="*/ 32554 w 74222"/>
                  <a:gd name="connsiteY11" fmla="*/ 39065 h 69014"/>
                  <a:gd name="connsiteX12" fmla="*/ 59248 w 74222"/>
                  <a:gd name="connsiteY12" fmla="*/ 39065 h 69014"/>
                  <a:gd name="connsiteX13" fmla="*/ 60550 w 74222"/>
                  <a:gd name="connsiteY13" fmla="*/ 40367 h 69014"/>
                  <a:gd name="connsiteX14" fmla="*/ 60550 w 74222"/>
                  <a:gd name="connsiteY14" fmla="*/ 48180 h 69014"/>
                  <a:gd name="connsiteX15" fmla="*/ 55993 w 74222"/>
                  <a:gd name="connsiteY15" fmla="*/ 54039 h 69014"/>
                  <a:gd name="connsiteX16" fmla="*/ 26043 w 74222"/>
                  <a:gd name="connsiteY16" fmla="*/ 54039 h 69014"/>
                  <a:gd name="connsiteX17" fmla="*/ 17579 w 74222"/>
                  <a:gd name="connsiteY17" fmla="*/ 52086 h 69014"/>
                  <a:gd name="connsiteX18" fmla="*/ 16928 w 74222"/>
                  <a:gd name="connsiteY18" fmla="*/ 51435 h 69014"/>
                  <a:gd name="connsiteX19" fmla="*/ 14324 w 74222"/>
                  <a:gd name="connsiteY19" fmla="*/ 40367 h 69014"/>
                  <a:gd name="connsiteX20" fmla="*/ 14324 w 74222"/>
                  <a:gd name="connsiteY20" fmla="*/ 26043 h 69014"/>
                  <a:gd name="connsiteX21" fmla="*/ 16928 w 74222"/>
                  <a:gd name="connsiteY21" fmla="*/ 15626 h 69014"/>
                  <a:gd name="connsiteX22" fmla="*/ 17579 w 74222"/>
                  <a:gd name="connsiteY22" fmla="*/ 14975 h 69014"/>
                  <a:gd name="connsiteX23" fmla="*/ 26694 w 74222"/>
                  <a:gd name="connsiteY23" fmla="*/ 13022 h 69014"/>
                  <a:gd name="connsiteX24" fmla="*/ 72270 w 74222"/>
                  <a:gd name="connsiteY24" fmla="*/ 13673 h 69014"/>
                  <a:gd name="connsiteX25" fmla="*/ 74223 w 74222"/>
                  <a:gd name="connsiteY25" fmla="*/ 11719 h 69014"/>
                  <a:gd name="connsiteX26" fmla="*/ 74223 w 74222"/>
                  <a:gd name="connsiteY26" fmla="*/ 1953 h 69014"/>
                  <a:gd name="connsiteX27" fmla="*/ 72270 w 74222"/>
                  <a:gd name="connsiteY27" fmla="*/ 0 h 69014"/>
                  <a:gd name="connsiteX28" fmla="*/ 25392 w 74222"/>
                  <a:gd name="connsiteY28" fmla="*/ 0 h 69014"/>
                  <a:gd name="connsiteX29" fmla="*/ 24741 w 74222"/>
                  <a:gd name="connsiteY29" fmla="*/ 0 h 69014"/>
                  <a:gd name="connsiteX30" fmla="*/ 16928 w 74222"/>
                  <a:gd name="connsiteY30" fmla="*/ 651 h 69014"/>
                  <a:gd name="connsiteX31" fmla="*/ 16277 w 74222"/>
                  <a:gd name="connsiteY31" fmla="*/ 651 h 69014"/>
                  <a:gd name="connsiteX32" fmla="*/ 9115 w 74222"/>
                  <a:gd name="connsiteY32" fmla="*/ 3255 h 69014"/>
                  <a:gd name="connsiteX33" fmla="*/ 8464 w 74222"/>
                  <a:gd name="connsiteY33" fmla="*/ 3906 h 69014"/>
                  <a:gd name="connsiteX34" fmla="*/ 0 w 74222"/>
                  <a:gd name="connsiteY34" fmla="*/ 26043 h 69014"/>
                  <a:gd name="connsiteX35" fmla="*/ 0 w 74222"/>
                  <a:gd name="connsiteY35" fmla="*/ 42971 h 69014"/>
                  <a:gd name="connsiteX36" fmla="*/ 9115 w 74222"/>
                  <a:gd name="connsiteY36" fmla="*/ 65759 h 69014"/>
                  <a:gd name="connsiteX37" fmla="*/ 9115 w 74222"/>
                  <a:gd name="connsiteY37" fmla="*/ 65759 h 69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4222" h="69014">
                    <a:moveTo>
                      <a:pt x="9115" y="65759"/>
                    </a:moveTo>
                    <a:cubicBezTo>
                      <a:pt x="11068" y="67061"/>
                      <a:pt x="13673" y="67712"/>
                      <a:pt x="16277" y="68363"/>
                    </a:cubicBezTo>
                    <a:cubicBezTo>
                      <a:pt x="16277" y="68363"/>
                      <a:pt x="16928" y="68363"/>
                      <a:pt x="16928" y="68363"/>
                    </a:cubicBezTo>
                    <a:cubicBezTo>
                      <a:pt x="19532" y="69014"/>
                      <a:pt x="22137" y="69014"/>
                      <a:pt x="24741" y="69014"/>
                    </a:cubicBezTo>
                    <a:lnTo>
                      <a:pt x="61201" y="69014"/>
                    </a:lnTo>
                    <a:cubicBezTo>
                      <a:pt x="68363" y="69014"/>
                      <a:pt x="72270" y="65108"/>
                      <a:pt x="72921" y="54039"/>
                    </a:cubicBezTo>
                    <a:lnTo>
                      <a:pt x="72921" y="31252"/>
                    </a:lnTo>
                    <a:cubicBezTo>
                      <a:pt x="72921" y="29299"/>
                      <a:pt x="72270" y="27996"/>
                      <a:pt x="70316" y="27996"/>
                    </a:cubicBezTo>
                    <a:lnTo>
                      <a:pt x="32554" y="27345"/>
                    </a:lnTo>
                    <a:cubicBezTo>
                      <a:pt x="31252" y="27345"/>
                      <a:pt x="30601" y="27996"/>
                      <a:pt x="30601" y="29299"/>
                    </a:cubicBezTo>
                    <a:lnTo>
                      <a:pt x="30601" y="36460"/>
                    </a:lnTo>
                    <a:cubicBezTo>
                      <a:pt x="30601" y="37763"/>
                      <a:pt x="31252" y="39065"/>
                      <a:pt x="32554" y="39065"/>
                    </a:cubicBezTo>
                    <a:lnTo>
                      <a:pt x="59248" y="39065"/>
                    </a:lnTo>
                    <a:cubicBezTo>
                      <a:pt x="59899" y="39065"/>
                      <a:pt x="60550" y="39716"/>
                      <a:pt x="60550" y="40367"/>
                    </a:cubicBezTo>
                    <a:lnTo>
                      <a:pt x="60550" y="48180"/>
                    </a:lnTo>
                    <a:cubicBezTo>
                      <a:pt x="60550" y="52737"/>
                      <a:pt x="59248" y="54039"/>
                      <a:pt x="55993" y="54039"/>
                    </a:cubicBezTo>
                    <a:lnTo>
                      <a:pt x="26043" y="54039"/>
                    </a:lnTo>
                    <a:cubicBezTo>
                      <a:pt x="22137" y="54039"/>
                      <a:pt x="19532" y="53388"/>
                      <a:pt x="17579" y="52086"/>
                    </a:cubicBezTo>
                    <a:cubicBezTo>
                      <a:pt x="17579" y="52086"/>
                      <a:pt x="16928" y="51435"/>
                      <a:pt x="16928" y="51435"/>
                    </a:cubicBezTo>
                    <a:cubicBezTo>
                      <a:pt x="14975" y="49482"/>
                      <a:pt x="14324" y="46227"/>
                      <a:pt x="14324" y="40367"/>
                    </a:cubicBezTo>
                    <a:lnTo>
                      <a:pt x="14324" y="26043"/>
                    </a:lnTo>
                    <a:cubicBezTo>
                      <a:pt x="14324" y="20834"/>
                      <a:pt x="14975" y="17579"/>
                      <a:pt x="16928" y="15626"/>
                    </a:cubicBezTo>
                    <a:cubicBezTo>
                      <a:pt x="16928" y="15626"/>
                      <a:pt x="17579" y="14975"/>
                      <a:pt x="17579" y="14975"/>
                    </a:cubicBezTo>
                    <a:cubicBezTo>
                      <a:pt x="19532" y="13022"/>
                      <a:pt x="22137" y="13022"/>
                      <a:pt x="26694" y="13022"/>
                    </a:cubicBezTo>
                    <a:lnTo>
                      <a:pt x="72270" y="13673"/>
                    </a:lnTo>
                    <a:cubicBezTo>
                      <a:pt x="73572" y="13673"/>
                      <a:pt x="74223" y="13022"/>
                      <a:pt x="74223" y="11719"/>
                    </a:cubicBezTo>
                    <a:lnTo>
                      <a:pt x="74223" y="1953"/>
                    </a:lnTo>
                    <a:cubicBezTo>
                      <a:pt x="74223" y="651"/>
                      <a:pt x="73572" y="0"/>
                      <a:pt x="72270" y="0"/>
                    </a:cubicBezTo>
                    <a:lnTo>
                      <a:pt x="25392" y="0"/>
                    </a:lnTo>
                    <a:lnTo>
                      <a:pt x="24741" y="0"/>
                    </a:lnTo>
                    <a:cubicBezTo>
                      <a:pt x="21486" y="0"/>
                      <a:pt x="18881" y="0"/>
                      <a:pt x="16928" y="651"/>
                    </a:cubicBezTo>
                    <a:cubicBezTo>
                      <a:pt x="16928" y="651"/>
                      <a:pt x="16277" y="651"/>
                      <a:pt x="16277" y="651"/>
                    </a:cubicBezTo>
                    <a:cubicBezTo>
                      <a:pt x="13673" y="1302"/>
                      <a:pt x="11068" y="1953"/>
                      <a:pt x="9115" y="3255"/>
                    </a:cubicBezTo>
                    <a:cubicBezTo>
                      <a:pt x="9115" y="3255"/>
                      <a:pt x="8464" y="3906"/>
                      <a:pt x="8464" y="3906"/>
                    </a:cubicBezTo>
                    <a:cubicBezTo>
                      <a:pt x="2604" y="7813"/>
                      <a:pt x="0" y="14975"/>
                      <a:pt x="0" y="26043"/>
                    </a:cubicBezTo>
                    <a:lnTo>
                      <a:pt x="0" y="42971"/>
                    </a:lnTo>
                    <a:cubicBezTo>
                      <a:pt x="0" y="54691"/>
                      <a:pt x="2604" y="61852"/>
                      <a:pt x="9115" y="65759"/>
                    </a:cubicBezTo>
                    <a:cubicBezTo>
                      <a:pt x="8464" y="65759"/>
                      <a:pt x="9115" y="65759"/>
                      <a:pt x="9115" y="65759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6" name="Полилиния: фигура 315">
                <a:extLst>
                  <a:ext uri="{FF2B5EF4-FFF2-40B4-BE49-F238E27FC236}">
                    <a16:creationId xmlns:a16="http://schemas.microsoft.com/office/drawing/2014/main" id="{68D374CE-2F5A-6E21-8A2D-A1CDFE7B068B}"/>
                  </a:ext>
                </a:extLst>
              </p:cNvPr>
              <p:cNvSpPr/>
              <p:nvPr/>
            </p:nvSpPr>
            <p:spPr>
              <a:xfrm>
                <a:off x="8920852" y="9908091"/>
                <a:ext cx="73310" cy="69665"/>
              </a:xfrm>
              <a:custGeom>
                <a:avLst/>
                <a:gdLst>
                  <a:gd name="connsiteX0" fmla="*/ 71619 w 73310"/>
                  <a:gd name="connsiteY0" fmla="*/ 26694 h 69665"/>
                  <a:gd name="connsiteX1" fmla="*/ 71619 w 73310"/>
                  <a:gd name="connsiteY1" fmla="*/ 20834 h 69665"/>
                  <a:gd name="connsiteX2" fmla="*/ 52086 w 73310"/>
                  <a:gd name="connsiteY2" fmla="*/ 651 h 69665"/>
                  <a:gd name="connsiteX3" fmla="*/ 3255 w 73310"/>
                  <a:gd name="connsiteY3" fmla="*/ 0 h 69665"/>
                  <a:gd name="connsiteX4" fmla="*/ 3255 w 73310"/>
                  <a:gd name="connsiteY4" fmla="*/ 0 h 69665"/>
                  <a:gd name="connsiteX5" fmla="*/ 651 w 73310"/>
                  <a:gd name="connsiteY5" fmla="*/ 3255 h 69665"/>
                  <a:gd name="connsiteX6" fmla="*/ 0 w 73310"/>
                  <a:gd name="connsiteY6" fmla="*/ 67061 h 69665"/>
                  <a:gd name="connsiteX7" fmla="*/ 1953 w 73310"/>
                  <a:gd name="connsiteY7" fmla="*/ 69014 h 69665"/>
                  <a:gd name="connsiteX8" fmla="*/ 11719 w 73310"/>
                  <a:gd name="connsiteY8" fmla="*/ 69014 h 69665"/>
                  <a:gd name="connsiteX9" fmla="*/ 13673 w 73310"/>
                  <a:gd name="connsiteY9" fmla="*/ 67061 h 69665"/>
                  <a:gd name="connsiteX10" fmla="*/ 13673 w 73310"/>
                  <a:gd name="connsiteY10" fmla="*/ 47529 h 69665"/>
                  <a:gd name="connsiteX11" fmla="*/ 42971 w 73310"/>
                  <a:gd name="connsiteY11" fmla="*/ 47529 h 69665"/>
                  <a:gd name="connsiteX12" fmla="*/ 57295 w 73310"/>
                  <a:gd name="connsiteY12" fmla="*/ 68363 h 69665"/>
                  <a:gd name="connsiteX13" fmla="*/ 59899 w 73310"/>
                  <a:gd name="connsiteY13" fmla="*/ 69665 h 69665"/>
                  <a:gd name="connsiteX14" fmla="*/ 71619 w 73310"/>
                  <a:gd name="connsiteY14" fmla="*/ 69665 h 69665"/>
                  <a:gd name="connsiteX15" fmla="*/ 72921 w 73310"/>
                  <a:gd name="connsiteY15" fmla="*/ 67061 h 69665"/>
                  <a:gd name="connsiteX16" fmla="*/ 57295 w 73310"/>
                  <a:gd name="connsiteY16" fmla="*/ 46227 h 69665"/>
                  <a:gd name="connsiteX17" fmla="*/ 71619 w 73310"/>
                  <a:gd name="connsiteY17" fmla="*/ 26694 h 69665"/>
                  <a:gd name="connsiteX18" fmla="*/ 57946 w 73310"/>
                  <a:gd name="connsiteY18" fmla="*/ 27345 h 69665"/>
                  <a:gd name="connsiteX19" fmla="*/ 49482 w 73310"/>
                  <a:gd name="connsiteY19" fmla="*/ 35809 h 69665"/>
                  <a:gd name="connsiteX20" fmla="*/ 49482 w 73310"/>
                  <a:gd name="connsiteY20" fmla="*/ 35809 h 69665"/>
                  <a:gd name="connsiteX21" fmla="*/ 14975 w 73310"/>
                  <a:gd name="connsiteY21" fmla="*/ 35809 h 69665"/>
                  <a:gd name="connsiteX22" fmla="*/ 14975 w 73310"/>
                  <a:gd name="connsiteY22" fmla="*/ 14975 h 69665"/>
                  <a:gd name="connsiteX23" fmla="*/ 16277 w 73310"/>
                  <a:gd name="connsiteY23" fmla="*/ 13673 h 69665"/>
                  <a:gd name="connsiteX24" fmla="*/ 50133 w 73310"/>
                  <a:gd name="connsiteY24" fmla="*/ 13673 h 69665"/>
                  <a:gd name="connsiteX25" fmla="*/ 58597 w 73310"/>
                  <a:gd name="connsiteY25" fmla="*/ 22788 h 69665"/>
                  <a:gd name="connsiteX26" fmla="*/ 57946 w 73310"/>
                  <a:gd name="connsiteY26" fmla="*/ 27345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3310" h="69665">
                    <a:moveTo>
                      <a:pt x="71619" y="26694"/>
                    </a:moveTo>
                    <a:lnTo>
                      <a:pt x="71619" y="20834"/>
                    </a:lnTo>
                    <a:cubicBezTo>
                      <a:pt x="71619" y="7813"/>
                      <a:pt x="66410" y="651"/>
                      <a:pt x="52086" y="651"/>
                    </a:cubicBezTo>
                    <a:lnTo>
                      <a:pt x="3255" y="0"/>
                    </a:lnTo>
                    <a:lnTo>
                      <a:pt x="3255" y="0"/>
                    </a:lnTo>
                    <a:cubicBezTo>
                      <a:pt x="1302" y="0"/>
                      <a:pt x="651" y="651"/>
                      <a:pt x="651" y="3255"/>
                    </a:cubicBezTo>
                    <a:lnTo>
                      <a:pt x="0" y="67061"/>
                    </a:lnTo>
                    <a:cubicBezTo>
                      <a:pt x="0" y="68363"/>
                      <a:pt x="651" y="69014"/>
                      <a:pt x="1953" y="69014"/>
                    </a:cubicBezTo>
                    <a:lnTo>
                      <a:pt x="11719" y="69014"/>
                    </a:lnTo>
                    <a:cubicBezTo>
                      <a:pt x="13022" y="69014"/>
                      <a:pt x="13673" y="68363"/>
                      <a:pt x="13673" y="67061"/>
                    </a:cubicBezTo>
                    <a:lnTo>
                      <a:pt x="13673" y="47529"/>
                    </a:lnTo>
                    <a:lnTo>
                      <a:pt x="42971" y="47529"/>
                    </a:lnTo>
                    <a:lnTo>
                      <a:pt x="57295" y="68363"/>
                    </a:lnTo>
                    <a:cubicBezTo>
                      <a:pt x="57946" y="69014"/>
                      <a:pt x="57946" y="69665"/>
                      <a:pt x="59899" y="69665"/>
                    </a:cubicBezTo>
                    <a:lnTo>
                      <a:pt x="71619" y="69665"/>
                    </a:lnTo>
                    <a:cubicBezTo>
                      <a:pt x="73572" y="69665"/>
                      <a:pt x="73572" y="67712"/>
                      <a:pt x="72921" y="67061"/>
                    </a:cubicBezTo>
                    <a:lnTo>
                      <a:pt x="57295" y="46227"/>
                    </a:lnTo>
                    <a:cubicBezTo>
                      <a:pt x="67712" y="44924"/>
                      <a:pt x="71619" y="38414"/>
                      <a:pt x="71619" y="26694"/>
                    </a:cubicBezTo>
                    <a:close/>
                    <a:moveTo>
                      <a:pt x="57946" y="27345"/>
                    </a:moveTo>
                    <a:cubicBezTo>
                      <a:pt x="57946" y="33205"/>
                      <a:pt x="55342" y="35809"/>
                      <a:pt x="49482" y="35809"/>
                    </a:cubicBezTo>
                    <a:lnTo>
                      <a:pt x="49482" y="35809"/>
                    </a:lnTo>
                    <a:lnTo>
                      <a:pt x="14975" y="35809"/>
                    </a:lnTo>
                    <a:lnTo>
                      <a:pt x="14975" y="14975"/>
                    </a:lnTo>
                    <a:cubicBezTo>
                      <a:pt x="14975" y="14324"/>
                      <a:pt x="15626" y="13673"/>
                      <a:pt x="16277" y="13673"/>
                    </a:cubicBezTo>
                    <a:lnTo>
                      <a:pt x="50133" y="13673"/>
                    </a:lnTo>
                    <a:cubicBezTo>
                      <a:pt x="55993" y="13673"/>
                      <a:pt x="58597" y="16928"/>
                      <a:pt x="58597" y="22788"/>
                    </a:cubicBezTo>
                    <a:lnTo>
                      <a:pt x="57946" y="27345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7" name="Полилиния: фигура 316">
                <a:extLst>
                  <a:ext uri="{FF2B5EF4-FFF2-40B4-BE49-F238E27FC236}">
                    <a16:creationId xmlns:a16="http://schemas.microsoft.com/office/drawing/2014/main" id="{26C4665F-0212-301E-68D5-2F5A24F7D61C}"/>
                  </a:ext>
                </a:extLst>
              </p:cNvPr>
              <p:cNvSpPr/>
              <p:nvPr/>
            </p:nvSpPr>
            <p:spPr>
              <a:xfrm>
                <a:off x="9000935" y="9909393"/>
                <a:ext cx="67712" cy="69665"/>
              </a:xfrm>
              <a:custGeom>
                <a:avLst/>
                <a:gdLst>
                  <a:gd name="connsiteX0" fmla="*/ 65759 w 67712"/>
                  <a:gd name="connsiteY0" fmla="*/ 651 h 69665"/>
                  <a:gd name="connsiteX1" fmla="*/ 26043 w 67712"/>
                  <a:gd name="connsiteY1" fmla="*/ 0 h 69665"/>
                  <a:gd name="connsiteX2" fmla="*/ 25392 w 67712"/>
                  <a:gd name="connsiteY2" fmla="*/ 0 h 69665"/>
                  <a:gd name="connsiteX3" fmla="*/ 0 w 67712"/>
                  <a:gd name="connsiteY3" fmla="*/ 26043 h 69665"/>
                  <a:gd name="connsiteX4" fmla="*/ 0 w 67712"/>
                  <a:gd name="connsiteY4" fmla="*/ 42971 h 69665"/>
                  <a:gd name="connsiteX5" fmla="*/ 25392 w 67712"/>
                  <a:gd name="connsiteY5" fmla="*/ 69014 h 69665"/>
                  <a:gd name="connsiteX6" fmla="*/ 65108 w 67712"/>
                  <a:gd name="connsiteY6" fmla="*/ 69665 h 69665"/>
                  <a:gd name="connsiteX7" fmla="*/ 67061 w 67712"/>
                  <a:gd name="connsiteY7" fmla="*/ 67712 h 69665"/>
                  <a:gd name="connsiteX8" fmla="*/ 67061 w 67712"/>
                  <a:gd name="connsiteY8" fmla="*/ 58597 h 69665"/>
                  <a:gd name="connsiteX9" fmla="*/ 65108 w 67712"/>
                  <a:gd name="connsiteY9" fmla="*/ 56644 h 69665"/>
                  <a:gd name="connsiteX10" fmla="*/ 25392 w 67712"/>
                  <a:gd name="connsiteY10" fmla="*/ 55993 h 69665"/>
                  <a:gd name="connsiteX11" fmla="*/ 13673 w 67712"/>
                  <a:gd name="connsiteY11" fmla="*/ 42320 h 69665"/>
                  <a:gd name="connsiteX12" fmla="*/ 13673 w 67712"/>
                  <a:gd name="connsiteY12" fmla="*/ 40367 h 69665"/>
                  <a:gd name="connsiteX13" fmla="*/ 65108 w 67712"/>
                  <a:gd name="connsiteY13" fmla="*/ 41018 h 69665"/>
                  <a:gd name="connsiteX14" fmla="*/ 67061 w 67712"/>
                  <a:gd name="connsiteY14" fmla="*/ 39065 h 69665"/>
                  <a:gd name="connsiteX15" fmla="*/ 67061 w 67712"/>
                  <a:gd name="connsiteY15" fmla="*/ 31252 h 69665"/>
                  <a:gd name="connsiteX16" fmla="*/ 65108 w 67712"/>
                  <a:gd name="connsiteY16" fmla="*/ 29299 h 69665"/>
                  <a:gd name="connsiteX17" fmla="*/ 13673 w 67712"/>
                  <a:gd name="connsiteY17" fmla="*/ 28647 h 69665"/>
                  <a:gd name="connsiteX18" fmla="*/ 13673 w 67712"/>
                  <a:gd name="connsiteY18" fmla="*/ 27345 h 69665"/>
                  <a:gd name="connsiteX19" fmla="*/ 26043 w 67712"/>
                  <a:gd name="connsiteY19" fmla="*/ 14324 h 69665"/>
                  <a:gd name="connsiteX20" fmla="*/ 65759 w 67712"/>
                  <a:gd name="connsiteY20" fmla="*/ 14975 h 69665"/>
                  <a:gd name="connsiteX21" fmla="*/ 67712 w 67712"/>
                  <a:gd name="connsiteY21" fmla="*/ 13022 h 69665"/>
                  <a:gd name="connsiteX22" fmla="*/ 67712 w 67712"/>
                  <a:gd name="connsiteY22" fmla="*/ 3907 h 69665"/>
                  <a:gd name="connsiteX23" fmla="*/ 65759 w 67712"/>
                  <a:gd name="connsiteY23" fmla="*/ 651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712" h="69665">
                    <a:moveTo>
                      <a:pt x="65759" y="651"/>
                    </a:moveTo>
                    <a:lnTo>
                      <a:pt x="26043" y="0"/>
                    </a:lnTo>
                    <a:lnTo>
                      <a:pt x="25392" y="0"/>
                    </a:lnTo>
                    <a:cubicBezTo>
                      <a:pt x="7162" y="0"/>
                      <a:pt x="651" y="7162"/>
                      <a:pt x="0" y="26043"/>
                    </a:cubicBezTo>
                    <a:lnTo>
                      <a:pt x="0" y="42971"/>
                    </a:lnTo>
                    <a:cubicBezTo>
                      <a:pt x="0" y="61852"/>
                      <a:pt x="6511" y="69014"/>
                      <a:pt x="25392" y="69014"/>
                    </a:cubicBezTo>
                    <a:lnTo>
                      <a:pt x="65108" y="69665"/>
                    </a:lnTo>
                    <a:cubicBezTo>
                      <a:pt x="66410" y="69665"/>
                      <a:pt x="67061" y="69014"/>
                      <a:pt x="67061" y="67712"/>
                    </a:cubicBezTo>
                    <a:lnTo>
                      <a:pt x="67061" y="58597"/>
                    </a:lnTo>
                    <a:cubicBezTo>
                      <a:pt x="67061" y="57295"/>
                      <a:pt x="66410" y="56644"/>
                      <a:pt x="65108" y="56644"/>
                    </a:cubicBezTo>
                    <a:lnTo>
                      <a:pt x="25392" y="55993"/>
                    </a:lnTo>
                    <a:cubicBezTo>
                      <a:pt x="16277" y="55993"/>
                      <a:pt x="13673" y="52737"/>
                      <a:pt x="13673" y="42320"/>
                    </a:cubicBezTo>
                    <a:lnTo>
                      <a:pt x="13673" y="40367"/>
                    </a:lnTo>
                    <a:lnTo>
                      <a:pt x="65108" y="41018"/>
                    </a:lnTo>
                    <a:cubicBezTo>
                      <a:pt x="66410" y="41018"/>
                      <a:pt x="67061" y="40367"/>
                      <a:pt x="67061" y="39065"/>
                    </a:cubicBezTo>
                    <a:lnTo>
                      <a:pt x="67061" y="31252"/>
                    </a:lnTo>
                    <a:cubicBezTo>
                      <a:pt x="67061" y="29950"/>
                      <a:pt x="66410" y="29299"/>
                      <a:pt x="65108" y="29299"/>
                    </a:cubicBezTo>
                    <a:lnTo>
                      <a:pt x="13673" y="28647"/>
                    </a:lnTo>
                    <a:lnTo>
                      <a:pt x="13673" y="27345"/>
                    </a:lnTo>
                    <a:cubicBezTo>
                      <a:pt x="13673" y="16928"/>
                      <a:pt x="16277" y="13673"/>
                      <a:pt x="26043" y="14324"/>
                    </a:cubicBezTo>
                    <a:lnTo>
                      <a:pt x="65759" y="14975"/>
                    </a:lnTo>
                    <a:cubicBezTo>
                      <a:pt x="67061" y="14975"/>
                      <a:pt x="67712" y="14324"/>
                      <a:pt x="67712" y="13022"/>
                    </a:cubicBezTo>
                    <a:lnTo>
                      <a:pt x="67712" y="3907"/>
                    </a:lnTo>
                    <a:cubicBezTo>
                      <a:pt x="67712" y="1302"/>
                      <a:pt x="67061" y="651"/>
                      <a:pt x="65759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8" name="Полилиния: фигура 317">
                <a:extLst>
                  <a:ext uri="{FF2B5EF4-FFF2-40B4-BE49-F238E27FC236}">
                    <a16:creationId xmlns:a16="http://schemas.microsoft.com/office/drawing/2014/main" id="{9F49449B-3785-0BC1-ADE8-6FF7BA76E926}"/>
                  </a:ext>
                </a:extLst>
              </p:cNvPr>
              <p:cNvSpPr/>
              <p:nvPr/>
            </p:nvSpPr>
            <p:spPr>
              <a:xfrm>
                <a:off x="9079064" y="9910044"/>
                <a:ext cx="67061" cy="69665"/>
              </a:xfrm>
              <a:custGeom>
                <a:avLst/>
                <a:gdLst>
                  <a:gd name="connsiteX0" fmla="*/ 65108 w 67061"/>
                  <a:gd name="connsiteY0" fmla="*/ 651 h 69665"/>
                  <a:gd name="connsiteX1" fmla="*/ 25392 w 67061"/>
                  <a:gd name="connsiteY1" fmla="*/ 0 h 69665"/>
                  <a:gd name="connsiteX2" fmla="*/ 24741 w 67061"/>
                  <a:gd name="connsiteY2" fmla="*/ 0 h 69665"/>
                  <a:gd name="connsiteX3" fmla="*/ 0 w 67061"/>
                  <a:gd name="connsiteY3" fmla="*/ 26043 h 69665"/>
                  <a:gd name="connsiteX4" fmla="*/ 0 w 67061"/>
                  <a:gd name="connsiteY4" fmla="*/ 42971 h 69665"/>
                  <a:gd name="connsiteX5" fmla="*/ 25392 w 67061"/>
                  <a:gd name="connsiteY5" fmla="*/ 69014 h 69665"/>
                  <a:gd name="connsiteX6" fmla="*/ 65108 w 67061"/>
                  <a:gd name="connsiteY6" fmla="*/ 69665 h 69665"/>
                  <a:gd name="connsiteX7" fmla="*/ 67061 w 67061"/>
                  <a:gd name="connsiteY7" fmla="*/ 67712 h 69665"/>
                  <a:gd name="connsiteX8" fmla="*/ 67061 w 67061"/>
                  <a:gd name="connsiteY8" fmla="*/ 58597 h 69665"/>
                  <a:gd name="connsiteX9" fmla="*/ 65108 w 67061"/>
                  <a:gd name="connsiteY9" fmla="*/ 56644 h 69665"/>
                  <a:gd name="connsiteX10" fmla="*/ 25392 w 67061"/>
                  <a:gd name="connsiteY10" fmla="*/ 55993 h 69665"/>
                  <a:gd name="connsiteX11" fmla="*/ 13673 w 67061"/>
                  <a:gd name="connsiteY11" fmla="*/ 42320 h 69665"/>
                  <a:gd name="connsiteX12" fmla="*/ 13673 w 67061"/>
                  <a:gd name="connsiteY12" fmla="*/ 40367 h 69665"/>
                  <a:gd name="connsiteX13" fmla="*/ 65108 w 67061"/>
                  <a:gd name="connsiteY13" fmla="*/ 41018 h 69665"/>
                  <a:gd name="connsiteX14" fmla="*/ 67061 w 67061"/>
                  <a:gd name="connsiteY14" fmla="*/ 39065 h 69665"/>
                  <a:gd name="connsiteX15" fmla="*/ 67061 w 67061"/>
                  <a:gd name="connsiteY15" fmla="*/ 31252 h 69665"/>
                  <a:gd name="connsiteX16" fmla="*/ 65108 w 67061"/>
                  <a:gd name="connsiteY16" fmla="*/ 29299 h 69665"/>
                  <a:gd name="connsiteX17" fmla="*/ 13022 w 67061"/>
                  <a:gd name="connsiteY17" fmla="*/ 27996 h 69665"/>
                  <a:gd name="connsiteX18" fmla="*/ 13022 w 67061"/>
                  <a:gd name="connsiteY18" fmla="*/ 26694 h 69665"/>
                  <a:gd name="connsiteX19" fmla="*/ 25392 w 67061"/>
                  <a:gd name="connsiteY19" fmla="*/ 13673 h 69665"/>
                  <a:gd name="connsiteX20" fmla="*/ 65108 w 67061"/>
                  <a:gd name="connsiteY20" fmla="*/ 14324 h 69665"/>
                  <a:gd name="connsiteX21" fmla="*/ 67061 w 67061"/>
                  <a:gd name="connsiteY21" fmla="*/ 12370 h 69665"/>
                  <a:gd name="connsiteX22" fmla="*/ 67061 w 67061"/>
                  <a:gd name="connsiteY22" fmla="*/ 3255 h 69665"/>
                  <a:gd name="connsiteX23" fmla="*/ 65108 w 67061"/>
                  <a:gd name="connsiteY23" fmla="*/ 651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061" h="69665">
                    <a:moveTo>
                      <a:pt x="65108" y="651"/>
                    </a:moveTo>
                    <a:lnTo>
                      <a:pt x="25392" y="0"/>
                    </a:lnTo>
                    <a:cubicBezTo>
                      <a:pt x="25392" y="0"/>
                      <a:pt x="24741" y="0"/>
                      <a:pt x="24741" y="0"/>
                    </a:cubicBezTo>
                    <a:cubicBezTo>
                      <a:pt x="7162" y="0"/>
                      <a:pt x="0" y="7162"/>
                      <a:pt x="0" y="26043"/>
                    </a:cubicBezTo>
                    <a:lnTo>
                      <a:pt x="0" y="42971"/>
                    </a:lnTo>
                    <a:cubicBezTo>
                      <a:pt x="0" y="61852"/>
                      <a:pt x="6511" y="69014"/>
                      <a:pt x="25392" y="69014"/>
                    </a:cubicBezTo>
                    <a:lnTo>
                      <a:pt x="65108" y="69665"/>
                    </a:lnTo>
                    <a:cubicBezTo>
                      <a:pt x="66410" y="69665"/>
                      <a:pt x="67061" y="69014"/>
                      <a:pt x="67061" y="67712"/>
                    </a:cubicBezTo>
                    <a:lnTo>
                      <a:pt x="67061" y="58597"/>
                    </a:lnTo>
                    <a:cubicBezTo>
                      <a:pt x="67061" y="57295"/>
                      <a:pt x="66410" y="56644"/>
                      <a:pt x="65108" y="56644"/>
                    </a:cubicBezTo>
                    <a:lnTo>
                      <a:pt x="25392" y="55993"/>
                    </a:lnTo>
                    <a:cubicBezTo>
                      <a:pt x="16277" y="55993"/>
                      <a:pt x="13673" y="52737"/>
                      <a:pt x="13673" y="42320"/>
                    </a:cubicBezTo>
                    <a:lnTo>
                      <a:pt x="13673" y="40367"/>
                    </a:lnTo>
                    <a:lnTo>
                      <a:pt x="65108" y="41018"/>
                    </a:lnTo>
                    <a:cubicBezTo>
                      <a:pt x="66410" y="41018"/>
                      <a:pt x="67061" y="40367"/>
                      <a:pt x="67061" y="39065"/>
                    </a:cubicBezTo>
                    <a:lnTo>
                      <a:pt x="67061" y="31252"/>
                    </a:lnTo>
                    <a:cubicBezTo>
                      <a:pt x="67061" y="29950"/>
                      <a:pt x="66410" y="29299"/>
                      <a:pt x="65108" y="29299"/>
                    </a:cubicBezTo>
                    <a:lnTo>
                      <a:pt x="13022" y="27996"/>
                    </a:lnTo>
                    <a:lnTo>
                      <a:pt x="13022" y="26694"/>
                    </a:lnTo>
                    <a:cubicBezTo>
                      <a:pt x="13022" y="16277"/>
                      <a:pt x="15626" y="13022"/>
                      <a:pt x="25392" y="13673"/>
                    </a:cubicBezTo>
                    <a:lnTo>
                      <a:pt x="65108" y="14324"/>
                    </a:lnTo>
                    <a:cubicBezTo>
                      <a:pt x="66410" y="14324"/>
                      <a:pt x="67061" y="13673"/>
                      <a:pt x="67061" y="12370"/>
                    </a:cubicBezTo>
                    <a:lnTo>
                      <a:pt x="67061" y="3255"/>
                    </a:lnTo>
                    <a:cubicBezTo>
                      <a:pt x="67061" y="1302"/>
                      <a:pt x="66410" y="651"/>
                      <a:pt x="65108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9" name="Полилиния: фигура 318">
                <a:extLst>
                  <a:ext uri="{FF2B5EF4-FFF2-40B4-BE49-F238E27FC236}">
                    <a16:creationId xmlns:a16="http://schemas.microsoft.com/office/drawing/2014/main" id="{262D8E92-1566-93A3-B875-839D7AB7F9B9}"/>
                  </a:ext>
                </a:extLst>
              </p:cNvPr>
              <p:cNvSpPr/>
              <p:nvPr/>
            </p:nvSpPr>
            <p:spPr>
              <a:xfrm>
                <a:off x="9156542" y="9910695"/>
                <a:ext cx="77478" cy="69665"/>
              </a:xfrm>
              <a:custGeom>
                <a:avLst/>
                <a:gdLst>
                  <a:gd name="connsiteX0" fmla="*/ 74874 w 77478"/>
                  <a:gd name="connsiteY0" fmla="*/ 651 h 69665"/>
                  <a:gd name="connsiteX1" fmla="*/ 69665 w 77478"/>
                  <a:gd name="connsiteY1" fmla="*/ 651 h 69665"/>
                  <a:gd name="connsiteX2" fmla="*/ 69014 w 77478"/>
                  <a:gd name="connsiteY2" fmla="*/ 651 h 69665"/>
                  <a:gd name="connsiteX3" fmla="*/ 65759 w 77478"/>
                  <a:gd name="connsiteY3" fmla="*/ 651 h 69665"/>
                  <a:gd name="connsiteX4" fmla="*/ 63806 w 77478"/>
                  <a:gd name="connsiteY4" fmla="*/ 2604 h 69665"/>
                  <a:gd name="connsiteX5" fmla="*/ 63155 w 77478"/>
                  <a:gd name="connsiteY5" fmla="*/ 54039 h 69665"/>
                  <a:gd name="connsiteX6" fmla="*/ 62503 w 77478"/>
                  <a:gd name="connsiteY6" fmla="*/ 55342 h 69665"/>
                  <a:gd name="connsiteX7" fmla="*/ 61852 w 77478"/>
                  <a:gd name="connsiteY7" fmla="*/ 55342 h 69665"/>
                  <a:gd name="connsiteX8" fmla="*/ 61201 w 77478"/>
                  <a:gd name="connsiteY8" fmla="*/ 55342 h 69665"/>
                  <a:gd name="connsiteX9" fmla="*/ 61201 w 77478"/>
                  <a:gd name="connsiteY9" fmla="*/ 55342 h 69665"/>
                  <a:gd name="connsiteX10" fmla="*/ 60550 w 77478"/>
                  <a:gd name="connsiteY10" fmla="*/ 54691 h 69665"/>
                  <a:gd name="connsiteX11" fmla="*/ 26694 w 77478"/>
                  <a:gd name="connsiteY11" fmla="*/ 5860 h 69665"/>
                  <a:gd name="connsiteX12" fmla="*/ 16277 w 77478"/>
                  <a:gd name="connsiteY12" fmla="*/ 0 h 69665"/>
                  <a:gd name="connsiteX13" fmla="*/ 8464 w 77478"/>
                  <a:gd name="connsiteY13" fmla="*/ 0 h 69665"/>
                  <a:gd name="connsiteX14" fmla="*/ 8464 w 77478"/>
                  <a:gd name="connsiteY14" fmla="*/ 0 h 69665"/>
                  <a:gd name="connsiteX15" fmla="*/ 651 w 77478"/>
                  <a:gd name="connsiteY15" fmla="*/ 10417 h 69665"/>
                  <a:gd name="connsiteX16" fmla="*/ 0 w 77478"/>
                  <a:gd name="connsiteY16" fmla="*/ 67061 h 69665"/>
                  <a:gd name="connsiteX17" fmla="*/ 1953 w 77478"/>
                  <a:gd name="connsiteY17" fmla="*/ 69014 h 69665"/>
                  <a:gd name="connsiteX18" fmla="*/ 11719 w 77478"/>
                  <a:gd name="connsiteY18" fmla="*/ 69014 h 69665"/>
                  <a:gd name="connsiteX19" fmla="*/ 13673 w 77478"/>
                  <a:gd name="connsiteY19" fmla="*/ 67061 h 69665"/>
                  <a:gd name="connsiteX20" fmla="*/ 14324 w 77478"/>
                  <a:gd name="connsiteY20" fmla="*/ 15626 h 69665"/>
                  <a:gd name="connsiteX21" fmla="*/ 14975 w 77478"/>
                  <a:gd name="connsiteY21" fmla="*/ 14975 h 69665"/>
                  <a:gd name="connsiteX22" fmla="*/ 15626 w 77478"/>
                  <a:gd name="connsiteY22" fmla="*/ 14975 h 69665"/>
                  <a:gd name="connsiteX23" fmla="*/ 16928 w 77478"/>
                  <a:gd name="connsiteY23" fmla="*/ 15626 h 69665"/>
                  <a:gd name="connsiteX24" fmla="*/ 50133 w 77478"/>
                  <a:gd name="connsiteY24" fmla="*/ 63806 h 69665"/>
                  <a:gd name="connsiteX25" fmla="*/ 60550 w 77478"/>
                  <a:gd name="connsiteY25" fmla="*/ 69665 h 69665"/>
                  <a:gd name="connsiteX26" fmla="*/ 61201 w 77478"/>
                  <a:gd name="connsiteY26" fmla="*/ 69665 h 69665"/>
                  <a:gd name="connsiteX27" fmla="*/ 61852 w 77478"/>
                  <a:gd name="connsiteY27" fmla="*/ 69665 h 69665"/>
                  <a:gd name="connsiteX28" fmla="*/ 68363 w 77478"/>
                  <a:gd name="connsiteY28" fmla="*/ 69665 h 69665"/>
                  <a:gd name="connsiteX29" fmla="*/ 69014 w 77478"/>
                  <a:gd name="connsiteY29" fmla="*/ 69665 h 69665"/>
                  <a:gd name="connsiteX30" fmla="*/ 69665 w 77478"/>
                  <a:gd name="connsiteY30" fmla="*/ 69665 h 69665"/>
                  <a:gd name="connsiteX31" fmla="*/ 76827 w 77478"/>
                  <a:gd name="connsiteY31" fmla="*/ 59248 h 69665"/>
                  <a:gd name="connsiteX32" fmla="*/ 77478 w 77478"/>
                  <a:gd name="connsiteY32" fmla="*/ 2604 h 69665"/>
                  <a:gd name="connsiteX33" fmla="*/ 74874 w 77478"/>
                  <a:gd name="connsiteY33" fmla="*/ 651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7478" h="69665">
                    <a:moveTo>
                      <a:pt x="74874" y="651"/>
                    </a:moveTo>
                    <a:lnTo>
                      <a:pt x="69665" y="651"/>
                    </a:lnTo>
                    <a:lnTo>
                      <a:pt x="69014" y="651"/>
                    </a:lnTo>
                    <a:lnTo>
                      <a:pt x="65759" y="651"/>
                    </a:lnTo>
                    <a:cubicBezTo>
                      <a:pt x="64457" y="651"/>
                      <a:pt x="63806" y="1302"/>
                      <a:pt x="63806" y="2604"/>
                    </a:cubicBezTo>
                    <a:lnTo>
                      <a:pt x="63155" y="54039"/>
                    </a:lnTo>
                    <a:cubicBezTo>
                      <a:pt x="63155" y="54691"/>
                      <a:pt x="63155" y="55342"/>
                      <a:pt x="62503" y="55342"/>
                    </a:cubicBezTo>
                    <a:lnTo>
                      <a:pt x="61852" y="55342"/>
                    </a:lnTo>
                    <a:lnTo>
                      <a:pt x="61201" y="55342"/>
                    </a:lnTo>
                    <a:cubicBezTo>
                      <a:pt x="61201" y="55342"/>
                      <a:pt x="61201" y="55342"/>
                      <a:pt x="61201" y="55342"/>
                    </a:cubicBezTo>
                    <a:cubicBezTo>
                      <a:pt x="60550" y="55342"/>
                      <a:pt x="60550" y="55342"/>
                      <a:pt x="60550" y="54691"/>
                    </a:cubicBezTo>
                    <a:lnTo>
                      <a:pt x="26694" y="5860"/>
                    </a:lnTo>
                    <a:cubicBezTo>
                      <a:pt x="23439" y="651"/>
                      <a:pt x="22137" y="0"/>
                      <a:pt x="16277" y="0"/>
                    </a:cubicBezTo>
                    <a:lnTo>
                      <a:pt x="8464" y="0"/>
                    </a:lnTo>
                    <a:lnTo>
                      <a:pt x="8464" y="0"/>
                    </a:lnTo>
                    <a:cubicBezTo>
                      <a:pt x="3255" y="0"/>
                      <a:pt x="651" y="2604"/>
                      <a:pt x="651" y="10417"/>
                    </a:cubicBezTo>
                    <a:lnTo>
                      <a:pt x="0" y="67061"/>
                    </a:lnTo>
                    <a:cubicBezTo>
                      <a:pt x="0" y="68363"/>
                      <a:pt x="651" y="69014"/>
                      <a:pt x="1953" y="69014"/>
                    </a:cubicBezTo>
                    <a:lnTo>
                      <a:pt x="11719" y="69014"/>
                    </a:lnTo>
                    <a:cubicBezTo>
                      <a:pt x="13022" y="69014"/>
                      <a:pt x="13673" y="68363"/>
                      <a:pt x="13673" y="67061"/>
                    </a:cubicBezTo>
                    <a:lnTo>
                      <a:pt x="14324" y="15626"/>
                    </a:lnTo>
                    <a:cubicBezTo>
                      <a:pt x="14324" y="14975"/>
                      <a:pt x="14324" y="14324"/>
                      <a:pt x="14975" y="14975"/>
                    </a:cubicBezTo>
                    <a:lnTo>
                      <a:pt x="15626" y="14975"/>
                    </a:lnTo>
                    <a:cubicBezTo>
                      <a:pt x="16277" y="14975"/>
                      <a:pt x="16277" y="14975"/>
                      <a:pt x="16928" y="15626"/>
                    </a:cubicBezTo>
                    <a:lnTo>
                      <a:pt x="50133" y="63806"/>
                    </a:lnTo>
                    <a:cubicBezTo>
                      <a:pt x="54039" y="69014"/>
                      <a:pt x="55342" y="69665"/>
                      <a:pt x="60550" y="69665"/>
                    </a:cubicBezTo>
                    <a:lnTo>
                      <a:pt x="61201" y="69665"/>
                    </a:lnTo>
                    <a:lnTo>
                      <a:pt x="61852" y="69665"/>
                    </a:lnTo>
                    <a:lnTo>
                      <a:pt x="68363" y="69665"/>
                    </a:lnTo>
                    <a:cubicBezTo>
                      <a:pt x="68363" y="69665"/>
                      <a:pt x="69014" y="69665"/>
                      <a:pt x="69014" y="69665"/>
                    </a:cubicBezTo>
                    <a:cubicBezTo>
                      <a:pt x="69014" y="69665"/>
                      <a:pt x="69665" y="69665"/>
                      <a:pt x="69665" y="69665"/>
                    </a:cubicBezTo>
                    <a:cubicBezTo>
                      <a:pt x="74223" y="69014"/>
                      <a:pt x="76176" y="67061"/>
                      <a:pt x="76827" y="59248"/>
                    </a:cubicBezTo>
                    <a:lnTo>
                      <a:pt x="77478" y="2604"/>
                    </a:lnTo>
                    <a:cubicBezTo>
                      <a:pt x="76827" y="1302"/>
                      <a:pt x="76176" y="651"/>
                      <a:pt x="74874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0" name="Полилиния: фигура 319">
                <a:extLst>
                  <a:ext uri="{FF2B5EF4-FFF2-40B4-BE49-F238E27FC236}">
                    <a16:creationId xmlns:a16="http://schemas.microsoft.com/office/drawing/2014/main" id="{97A5897B-4C8F-4217-EB78-D86459F8E2DB}"/>
                  </a:ext>
                </a:extLst>
              </p:cNvPr>
              <p:cNvSpPr/>
              <p:nvPr/>
            </p:nvSpPr>
            <p:spPr>
              <a:xfrm>
                <a:off x="8904575" y="9988569"/>
                <a:ext cx="42971" cy="42575"/>
              </a:xfrm>
              <a:custGeom>
                <a:avLst/>
                <a:gdLst>
                  <a:gd name="connsiteX0" fmla="*/ 0 w 42971"/>
                  <a:gd name="connsiteY0" fmla="*/ 1558 h 42575"/>
                  <a:gd name="connsiteX1" fmla="*/ 0 w 42971"/>
                  <a:gd name="connsiteY1" fmla="*/ 41273 h 42575"/>
                  <a:gd name="connsiteX2" fmla="*/ 1302 w 42971"/>
                  <a:gd name="connsiteY2" fmla="*/ 42575 h 42575"/>
                  <a:gd name="connsiteX3" fmla="*/ 7162 w 42971"/>
                  <a:gd name="connsiteY3" fmla="*/ 42575 h 42575"/>
                  <a:gd name="connsiteX4" fmla="*/ 8464 w 42971"/>
                  <a:gd name="connsiteY4" fmla="*/ 41273 h 42575"/>
                  <a:gd name="connsiteX5" fmla="*/ 8464 w 42971"/>
                  <a:gd name="connsiteY5" fmla="*/ 29554 h 42575"/>
                  <a:gd name="connsiteX6" fmla="*/ 31252 w 42971"/>
                  <a:gd name="connsiteY6" fmla="*/ 29554 h 42575"/>
                  <a:gd name="connsiteX7" fmla="*/ 42971 w 42971"/>
                  <a:gd name="connsiteY7" fmla="*/ 17183 h 42575"/>
                  <a:gd name="connsiteX8" fmla="*/ 42971 w 42971"/>
                  <a:gd name="connsiteY8" fmla="*/ 12626 h 42575"/>
                  <a:gd name="connsiteX9" fmla="*/ 31252 w 42971"/>
                  <a:gd name="connsiteY9" fmla="*/ 255 h 42575"/>
                  <a:gd name="connsiteX10" fmla="*/ 1953 w 42971"/>
                  <a:gd name="connsiteY10" fmla="*/ 255 h 42575"/>
                  <a:gd name="connsiteX11" fmla="*/ 0 w 42971"/>
                  <a:gd name="connsiteY11" fmla="*/ 1558 h 42575"/>
                  <a:gd name="connsiteX12" fmla="*/ 8464 w 42971"/>
                  <a:gd name="connsiteY12" fmla="*/ 8719 h 42575"/>
                  <a:gd name="connsiteX13" fmla="*/ 9115 w 42971"/>
                  <a:gd name="connsiteY13" fmla="*/ 8068 h 42575"/>
                  <a:gd name="connsiteX14" fmla="*/ 29299 w 42971"/>
                  <a:gd name="connsiteY14" fmla="*/ 8068 h 42575"/>
                  <a:gd name="connsiteX15" fmla="*/ 34507 w 42971"/>
                  <a:gd name="connsiteY15" fmla="*/ 13277 h 42575"/>
                  <a:gd name="connsiteX16" fmla="*/ 34507 w 42971"/>
                  <a:gd name="connsiteY16" fmla="*/ 15881 h 42575"/>
                  <a:gd name="connsiteX17" fmla="*/ 29299 w 42971"/>
                  <a:gd name="connsiteY17" fmla="*/ 21090 h 42575"/>
                  <a:gd name="connsiteX18" fmla="*/ 8464 w 42971"/>
                  <a:gd name="connsiteY18" fmla="*/ 21090 h 42575"/>
                  <a:gd name="connsiteX19" fmla="*/ 8464 w 42971"/>
                  <a:gd name="connsiteY19" fmla="*/ 8719 h 42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2971" h="42575">
                    <a:moveTo>
                      <a:pt x="0" y="1558"/>
                    </a:moveTo>
                    <a:lnTo>
                      <a:pt x="0" y="41273"/>
                    </a:lnTo>
                    <a:cubicBezTo>
                      <a:pt x="0" y="41924"/>
                      <a:pt x="651" y="42575"/>
                      <a:pt x="1302" y="42575"/>
                    </a:cubicBezTo>
                    <a:lnTo>
                      <a:pt x="7162" y="42575"/>
                    </a:lnTo>
                    <a:cubicBezTo>
                      <a:pt x="7813" y="42575"/>
                      <a:pt x="8464" y="41924"/>
                      <a:pt x="8464" y="41273"/>
                    </a:cubicBezTo>
                    <a:lnTo>
                      <a:pt x="8464" y="29554"/>
                    </a:lnTo>
                    <a:lnTo>
                      <a:pt x="31252" y="29554"/>
                    </a:lnTo>
                    <a:cubicBezTo>
                      <a:pt x="39716" y="29554"/>
                      <a:pt x="42971" y="24996"/>
                      <a:pt x="42971" y="17183"/>
                    </a:cubicBezTo>
                    <a:lnTo>
                      <a:pt x="42971" y="12626"/>
                    </a:lnTo>
                    <a:cubicBezTo>
                      <a:pt x="42971" y="4162"/>
                      <a:pt x="39716" y="255"/>
                      <a:pt x="31252" y="255"/>
                    </a:cubicBezTo>
                    <a:lnTo>
                      <a:pt x="1953" y="255"/>
                    </a:lnTo>
                    <a:cubicBezTo>
                      <a:pt x="651" y="-396"/>
                      <a:pt x="0" y="255"/>
                      <a:pt x="0" y="1558"/>
                    </a:cubicBezTo>
                    <a:close/>
                    <a:moveTo>
                      <a:pt x="8464" y="8719"/>
                    </a:moveTo>
                    <a:cubicBezTo>
                      <a:pt x="8464" y="8068"/>
                      <a:pt x="8464" y="8068"/>
                      <a:pt x="9115" y="8068"/>
                    </a:cubicBezTo>
                    <a:lnTo>
                      <a:pt x="29299" y="8068"/>
                    </a:lnTo>
                    <a:cubicBezTo>
                      <a:pt x="33205" y="8068"/>
                      <a:pt x="34507" y="10022"/>
                      <a:pt x="34507" y="13277"/>
                    </a:cubicBezTo>
                    <a:lnTo>
                      <a:pt x="34507" y="15881"/>
                    </a:lnTo>
                    <a:cubicBezTo>
                      <a:pt x="34507" y="19788"/>
                      <a:pt x="33205" y="21090"/>
                      <a:pt x="29299" y="21090"/>
                    </a:cubicBezTo>
                    <a:lnTo>
                      <a:pt x="8464" y="21090"/>
                    </a:lnTo>
                    <a:lnTo>
                      <a:pt x="8464" y="8719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1" name="Полилиния: фигура 320">
                <a:extLst>
                  <a:ext uri="{FF2B5EF4-FFF2-40B4-BE49-F238E27FC236}">
                    <a16:creationId xmlns:a16="http://schemas.microsoft.com/office/drawing/2014/main" id="{A1F9E255-3382-11B8-C522-43E9A4B725F9}"/>
                  </a:ext>
                </a:extLst>
              </p:cNvPr>
              <p:cNvSpPr/>
              <p:nvPr/>
            </p:nvSpPr>
            <p:spPr>
              <a:xfrm>
                <a:off x="8952104" y="9988174"/>
                <a:ext cx="48179" cy="42971"/>
              </a:xfrm>
              <a:custGeom>
                <a:avLst/>
                <a:gdLst>
                  <a:gd name="connsiteX0" fmla="*/ 15626 w 48179"/>
                  <a:gd name="connsiteY0" fmla="*/ 0 h 42971"/>
                  <a:gd name="connsiteX1" fmla="*/ 0 w 48179"/>
                  <a:gd name="connsiteY1" fmla="*/ 16277 h 42971"/>
                  <a:gd name="connsiteX2" fmla="*/ 0 w 48179"/>
                  <a:gd name="connsiteY2" fmla="*/ 26694 h 42971"/>
                  <a:gd name="connsiteX3" fmla="*/ 15626 w 48179"/>
                  <a:gd name="connsiteY3" fmla="*/ 42971 h 42971"/>
                  <a:gd name="connsiteX4" fmla="*/ 32554 w 48179"/>
                  <a:gd name="connsiteY4" fmla="*/ 42971 h 42971"/>
                  <a:gd name="connsiteX5" fmla="*/ 48180 w 48179"/>
                  <a:gd name="connsiteY5" fmla="*/ 26694 h 42971"/>
                  <a:gd name="connsiteX6" fmla="*/ 48180 w 48179"/>
                  <a:gd name="connsiteY6" fmla="*/ 16277 h 42971"/>
                  <a:gd name="connsiteX7" fmla="*/ 32554 w 48179"/>
                  <a:gd name="connsiteY7" fmla="*/ 0 h 42971"/>
                  <a:gd name="connsiteX8" fmla="*/ 15626 w 48179"/>
                  <a:gd name="connsiteY8" fmla="*/ 0 h 42971"/>
                  <a:gd name="connsiteX9" fmla="*/ 39716 w 48179"/>
                  <a:gd name="connsiteY9" fmla="*/ 16928 h 42971"/>
                  <a:gd name="connsiteX10" fmla="*/ 39716 w 48179"/>
                  <a:gd name="connsiteY10" fmla="*/ 26043 h 42971"/>
                  <a:gd name="connsiteX11" fmla="*/ 32554 w 48179"/>
                  <a:gd name="connsiteY11" fmla="*/ 34507 h 42971"/>
                  <a:gd name="connsiteX12" fmla="*/ 16277 w 48179"/>
                  <a:gd name="connsiteY12" fmla="*/ 34507 h 42971"/>
                  <a:gd name="connsiteX13" fmla="*/ 9115 w 48179"/>
                  <a:gd name="connsiteY13" fmla="*/ 26043 h 42971"/>
                  <a:gd name="connsiteX14" fmla="*/ 9115 w 48179"/>
                  <a:gd name="connsiteY14" fmla="*/ 16928 h 42971"/>
                  <a:gd name="connsiteX15" fmla="*/ 16277 w 48179"/>
                  <a:gd name="connsiteY15" fmla="*/ 8464 h 42971"/>
                  <a:gd name="connsiteX16" fmla="*/ 32554 w 48179"/>
                  <a:gd name="connsiteY16" fmla="*/ 8464 h 42971"/>
                  <a:gd name="connsiteX17" fmla="*/ 39716 w 48179"/>
                  <a:gd name="connsiteY17" fmla="*/ 16928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8179" h="42971">
                    <a:moveTo>
                      <a:pt x="15626" y="0"/>
                    </a:moveTo>
                    <a:cubicBezTo>
                      <a:pt x="4558" y="0"/>
                      <a:pt x="0" y="4558"/>
                      <a:pt x="0" y="16277"/>
                    </a:cubicBezTo>
                    <a:lnTo>
                      <a:pt x="0" y="26694"/>
                    </a:lnTo>
                    <a:cubicBezTo>
                      <a:pt x="0" y="38414"/>
                      <a:pt x="4558" y="42971"/>
                      <a:pt x="15626" y="42971"/>
                    </a:cubicBezTo>
                    <a:lnTo>
                      <a:pt x="32554" y="42971"/>
                    </a:lnTo>
                    <a:cubicBezTo>
                      <a:pt x="43622" y="42971"/>
                      <a:pt x="48180" y="38414"/>
                      <a:pt x="48180" y="26694"/>
                    </a:cubicBezTo>
                    <a:lnTo>
                      <a:pt x="48180" y="16277"/>
                    </a:lnTo>
                    <a:cubicBezTo>
                      <a:pt x="48180" y="4558"/>
                      <a:pt x="44273" y="0"/>
                      <a:pt x="32554" y="0"/>
                    </a:cubicBezTo>
                    <a:lnTo>
                      <a:pt x="15626" y="0"/>
                    </a:lnTo>
                    <a:close/>
                    <a:moveTo>
                      <a:pt x="39716" y="16928"/>
                    </a:moveTo>
                    <a:lnTo>
                      <a:pt x="39716" y="26043"/>
                    </a:lnTo>
                    <a:cubicBezTo>
                      <a:pt x="39716" y="32554"/>
                      <a:pt x="37763" y="34507"/>
                      <a:pt x="32554" y="34507"/>
                    </a:cubicBezTo>
                    <a:lnTo>
                      <a:pt x="16277" y="34507"/>
                    </a:lnTo>
                    <a:cubicBezTo>
                      <a:pt x="10417" y="34507"/>
                      <a:pt x="9115" y="32554"/>
                      <a:pt x="9115" y="26043"/>
                    </a:cubicBezTo>
                    <a:lnTo>
                      <a:pt x="9115" y="16928"/>
                    </a:lnTo>
                    <a:cubicBezTo>
                      <a:pt x="9115" y="10417"/>
                      <a:pt x="11068" y="8464"/>
                      <a:pt x="16277" y="8464"/>
                    </a:cubicBezTo>
                    <a:lnTo>
                      <a:pt x="32554" y="8464"/>
                    </a:lnTo>
                    <a:cubicBezTo>
                      <a:pt x="38414" y="8464"/>
                      <a:pt x="39716" y="10417"/>
                      <a:pt x="39716" y="16928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2" name="Полилиния: фигура 321">
                <a:extLst>
                  <a:ext uri="{FF2B5EF4-FFF2-40B4-BE49-F238E27FC236}">
                    <a16:creationId xmlns:a16="http://schemas.microsoft.com/office/drawing/2014/main" id="{C9AB4FE4-DC6A-0FBB-E0D2-6E040DE83308}"/>
                  </a:ext>
                </a:extLst>
              </p:cNvPr>
              <p:cNvSpPr/>
              <p:nvPr/>
            </p:nvSpPr>
            <p:spPr>
              <a:xfrm>
                <a:off x="9002888" y="9988555"/>
                <a:ext cx="67712" cy="42589"/>
              </a:xfrm>
              <a:custGeom>
                <a:avLst/>
                <a:gdLst>
                  <a:gd name="connsiteX0" fmla="*/ 61201 w 67712"/>
                  <a:gd name="connsiteY0" fmla="*/ 921 h 42589"/>
                  <a:gd name="connsiteX1" fmla="*/ 52737 w 67712"/>
                  <a:gd name="connsiteY1" fmla="*/ 33475 h 42589"/>
                  <a:gd name="connsiteX2" fmla="*/ 52086 w 67712"/>
                  <a:gd name="connsiteY2" fmla="*/ 34126 h 42589"/>
                  <a:gd name="connsiteX3" fmla="*/ 51435 w 67712"/>
                  <a:gd name="connsiteY3" fmla="*/ 34126 h 42589"/>
                  <a:gd name="connsiteX4" fmla="*/ 50784 w 67712"/>
                  <a:gd name="connsiteY4" fmla="*/ 33475 h 42589"/>
                  <a:gd name="connsiteX5" fmla="*/ 41669 w 67712"/>
                  <a:gd name="connsiteY5" fmla="*/ 3525 h 42589"/>
                  <a:gd name="connsiteX6" fmla="*/ 37111 w 67712"/>
                  <a:gd name="connsiteY6" fmla="*/ 270 h 42589"/>
                  <a:gd name="connsiteX7" fmla="*/ 31903 w 67712"/>
                  <a:gd name="connsiteY7" fmla="*/ 270 h 42589"/>
                  <a:gd name="connsiteX8" fmla="*/ 27996 w 67712"/>
                  <a:gd name="connsiteY8" fmla="*/ 3525 h 42589"/>
                  <a:gd name="connsiteX9" fmla="*/ 18881 w 67712"/>
                  <a:gd name="connsiteY9" fmla="*/ 33475 h 42589"/>
                  <a:gd name="connsiteX10" fmla="*/ 18230 w 67712"/>
                  <a:gd name="connsiteY10" fmla="*/ 34126 h 42589"/>
                  <a:gd name="connsiteX11" fmla="*/ 18230 w 67712"/>
                  <a:gd name="connsiteY11" fmla="*/ 34126 h 42589"/>
                  <a:gd name="connsiteX12" fmla="*/ 17579 w 67712"/>
                  <a:gd name="connsiteY12" fmla="*/ 33475 h 42589"/>
                  <a:gd name="connsiteX13" fmla="*/ 8464 w 67712"/>
                  <a:gd name="connsiteY13" fmla="*/ 921 h 42589"/>
                  <a:gd name="connsiteX14" fmla="*/ 7813 w 67712"/>
                  <a:gd name="connsiteY14" fmla="*/ 270 h 42589"/>
                  <a:gd name="connsiteX15" fmla="*/ 651 w 67712"/>
                  <a:gd name="connsiteY15" fmla="*/ 270 h 42589"/>
                  <a:gd name="connsiteX16" fmla="*/ 0 w 67712"/>
                  <a:gd name="connsiteY16" fmla="*/ 1572 h 42589"/>
                  <a:gd name="connsiteX17" fmla="*/ 9766 w 67712"/>
                  <a:gd name="connsiteY17" fmla="*/ 38032 h 42589"/>
                  <a:gd name="connsiteX18" fmla="*/ 14324 w 67712"/>
                  <a:gd name="connsiteY18" fmla="*/ 42590 h 42589"/>
                  <a:gd name="connsiteX19" fmla="*/ 20834 w 67712"/>
                  <a:gd name="connsiteY19" fmla="*/ 42590 h 42589"/>
                  <a:gd name="connsiteX20" fmla="*/ 24741 w 67712"/>
                  <a:gd name="connsiteY20" fmla="*/ 38032 h 42589"/>
                  <a:gd name="connsiteX21" fmla="*/ 33205 w 67712"/>
                  <a:gd name="connsiteY21" fmla="*/ 9385 h 42589"/>
                  <a:gd name="connsiteX22" fmla="*/ 33856 w 67712"/>
                  <a:gd name="connsiteY22" fmla="*/ 8734 h 42589"/>
                  <a:gd name="connsiteX23" fmla="*/ 33856 w 67712"/>
                  <a:gd name="connsiteY23" fmla="*/ 8734 h 42589"/>
                  <a:gd name="connsiteX24" fmla="*/ 34507 w 67712"/>
                  <a:gd name="connsiteY24" fmla="*/ 9385 h 42589"/>
                  <a:gd name="connsiteX25" fmla="*/ 42971 w 67712"/>
                  <a:gd name="connsiteY25" fmla="*/ 38032 h 42589"/>
                  <a:gd name="connsiteX26" fmla="*/ 46878 w 67712"/>
                  <a:gd name="connsiteY26" fmla="*/ 42590 h 42589"/>
                  <a:gd name="connsiteX27" fmla="*/ 53388 w 67712"/>
                  <a:gd name="connsiteY27" fmla="*/ 42590 h 42589"/>
                  <a:gd name="connsiteX28" fmla="*/ 57295 w 67712"/>
                  <a:gd name="connsiteY28" fmla="*/ 38032 h 42589"/>
                  <a:gd name="connsiteX29" fmla="*/ 67712 w 67712"/>
                  <a:gd name="connsiteY29" fmla="*/ 1572 h 42589"/>
                  <a:gd name="connsiteX30" fmla="*/ 67061 w 67712"/>
                  <a:gd name="connsiteY30" fmla="*/ 270 h 42589"/>
                  <a:gd name="connsiteX31" fmla="*/ 59899 w 67712"/>
                  <a:gd name="connsiteY31" fmla="*/ 270 h 42589"/>
                  <a:gd name="connsiteX32" fmla="*/ 61201 w 67712"/>
                  <a:gd name="connsiteY32" fmla="*/ 921 h 42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7712" h="42589">
                    <a:moveTo>
                      <a:pt x="61201" y="921"/>
                    </a:moveTo>
                    <a:lnTo>
                      <a:pt x="52737" y="33475"/>
                    </a:lnTo>
                    <a:cubicBezTo>
                      <a:pt x="52737" y="34126"/>
                      <a:pt x="52737" y="34126"/>
                      <a:pt x="52086" y="34126"/>
                    </a:cubicBezTo>
                    <a:lnTo>
                      <a:pt x="51435" y="34126"/>
                    </a:lnTo>
                    <a:cubicBezTo>
                      <a:pt x="51435" y="34126"/>
                      <a:pt x="50784" y="34126"/>
                      <a:pt x="50784" y="33475"/>
                    </a:cubicBezTo>
                    <a:lnTo>
                      <a:pt x="41669" y="3525"/>
                    </a:lnTo>
                    <a:cubicBezTo>
                      <a:pt x="41018" y="921"/>
                      <a:pt x="39716" y="270"/>
                      <a:pt x="37111" y="270"/>
                    </a:cubicBezTo>
                    <a:lnTo>
                      <a:pt x="31903" y="270"/>
                    </a:lnTo>
                    <a:cubicBezTo>
                      <a:pt x="29950" y="270"/>
                      <a:pt x="28647" y="921"/>
                      <a:pt x="27996" y="3525"/>
                    </a:cubicBezTo>
                    <a:lnTo>
                      <a:pt x="18881" y="33475"/>
                    </a:lnTo>
                    <a:cubicBezTo>
                      <a:pt x="18881" y="34126"/>
                      <a:pt x="18881" y="34126"/>
                      <a:pt x="18230" y="34126"/>
                    </a:cubicBezTo>
                    <a:lnTo>
                      <a:pt x="18230" y="34126"/>
                    </a:lnTo>
                    <a:cubicBezTo>
                      <a:pt x="18230" y="34126"/>
                      <a:pt x="17579" y="34126"/>
                      <a:pt x="17579" y="33475"/>
                    </a:cubicBezTo>
                    <a:lnTo>
                      <a:pt x="8464" y="921"/>
                    </a:lnTo>
                    <a:cubicBezTo>
                      <a:pt x="8464" y="270"/>
                      <a:pt x="7813" y="270"/>
                      <a:pt x="7813" y="270"/>
                    </a:cubicBezTo>
                    <a:lnTo>
                      <a:pt x="651" y="270"/>
                    </a:lnTo>
                    <a:cubicBezTo>
                      <a:pt x="0" y="270"/>
                      <a:pt x="0" y="921"/>
                      <a:pt x="0" y="1572"/>
                    </a:cubicBezTo>
                    <a:lnTo>
                      <a:pt x="9766" y="38032"/>
                    </a:lnTo>
                    <a:cubicBezTo>
                      <a:pt x="11068" y="41939"/>
                      <a:pt x="11719" y="42590"/>
                      <a:pt x="14324" y="42590"/>
                    </a:cubicBezTo>
                    <a:lnTo>
                      <a:pt x="20834" y="42590"/>
                    </a:lnTo>
                    <a:cubicBezTo>
                      <a:pt x="22788" y="42590"/>
                      <a:pt x="24090" y="41288"/>
                      <a:pt x="24741" y="38032"/>
                    </a:cubicBezTo>
                    <a:lnTo>
                      <a:pt x="33205" y="9385"/>
                    </a:lnTo>
                    <a:cubicBezTo>
                      <a:pt x="33205" y="9385"/>
                      <a:pt x="33205" y="8734"/>
                      <a:pt x="33856" y="8734"/>
                    </a:cubicBezTo>
                    <a:lnTo>
                      <a:pt x="33856" y="8734"/>
                    </a:lnTo>
                    <a:cubicBezTo>
                      <a:pt x="33856" y="8734"/>
                      <a:pt x="34507" y="8734"/>
                      <a:pt x="34507" y="9385"/>
                    </a:cubicBezTo>
                    <a:lnTo>
                      <a:pt x="42971" y="38032"/>
                    </a:lnTo>
                    <a:cubicBezTo>
                      <a:pt x="44273" y="41939"/>
                      <a:pt x="44924" y="42590"/>
                      <a:pt x="46878" y="42590"/>
                    </a:cubicBezTo>
                    <a:lnTo>
                      <a:pt x="53388" y="42590"/>
                    </a:lnTo>
                    <a:cubicBezTo>
                      <a:pt x="55342" y="42590"/>
                      <a:pt x="56644" y="41939"/>
                      <a:pt x="57295" y="38032"/>
                    </a:cubicBezTo>
                    <a:lnTo>
                      <a:pt x="67712" y="1572"/>
                    </a:lnTo>
                    <a:cubicBezTo>
                      <a:pt x="67712" y="921"/>
                      <a:pt x="67712" y="270"/>
                      <a:pt x="67061" y="270"/>
                    </a:cubicBezTo>
                    <a:lnTo>
                      <a:pt x="59899" y="270"/>
                    </a:lnTo>
                    <a:cubicBezTo>
                      <a:pt x="61201" y="-381"/>
                      <a:pt x="61201" y="270"/>
                      <a:pt x="61201" y="92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3" name="Полилиния: фигура 322">
                <a:extLst>
                  <a:ext uri="{FF2B5EF4-FFF2-40B4-BE49-F238E27FC236}">
                    <a16:creationId xmlns:a16="http://schemas.microsoft.com/office/drawing/2014/main" id="{0770FBD6-0486-7A75-C60E-34BA6CD140B7}"/>
                  </a:ext>
                </a:extLst>
              </p:cNvPr>
              <p:cNvSpPr/>
              <p:nvPr/>
            </p:nvSpPr>
            <p:spPr>
              <a:xfrm>
                <a:off x="9075809" y="9988174"/>
                <a:ext cx="41017" cy="42971"/>
              </a:xfrm>
              <a:custGeom>
                <a:avLst/>
                <a:gdLst>
                  <a:gd name="connsiteX0" fmla="*/ 0 w 41017"/>
                  <a:gd name="connsiteY0" fmla="*/ 26694 h 42971"/>
                  <a:gd name="connsiteX1" fmla="*/ 15626 w 41017"/>
                  <a:gd name="connsiteY1" fmla="*/ 42971 h 42971"/>
                  <a:gd name="connsiteX2" fmla="*/ 39716 w 41017"/>
                  <a:gd name="connsiteY2" fmla="*/ 42971 h 42971"/>
                  <a:gd name="connsiteX3" fmla="*/ 41018 w 41017"/>
                  <a:gd name="connsiteY3" fmla="*/ 41669 h 42971"/>
                  <a:gd name="connsiteX4" fmla="*/ 41018 w 41017"/>
                  <a:gd name="connsiteY4" fmla="*/ 35809 h 42971"/>
                  <a:gd name="connsiteX5" fmla="*/ 39716 w 41017"/>
                  <a:gd name="connsiteY5" fmla="*/ 34507 h 42971"/>
                  <a:gd name="connsiteX6" fmla="*/ 15626 w 41017"/>
                  <a:gd name="connsiteY6" fmla="*/ 34507 h 42971"/>
                  <a:gd name="connsiteX7" fmla="*/ 8464 w 41017"/>
                  <a:gd name="connsiteY7" fmla="*/ 26043 h 42971"/>
                  <a:gd name="connsiteX8" fmla="*/ 8464 w 41017"/>
                  <a:gd name="connsiteY8" fmla="*/ 24741 h 42971"/>
                  <a:gd name="connsiteX9" fmla="*/ 39716 w 41017"/>
                  <a:gd name="connsiteY9" fmla="*/ 24741 h 42971"/>
                  <a:gd name="connsiteX10" fmla="*/ 41018 w 41017"/>
                  <a:gd name="connsiteY10" fmla="*/ 23439 h 42971"/>
                  <a:gd name="connsiteX11" fmla="*/ 41018 w 41017"/>
                  <a:gd name="connsiteY11" fmla="*/ 18881 h 42971"/>
                  <a:gd name="connsiteX12" fmla="*/ 39716 w 41017"/>
                  <a:gd name="connsiteY12" fmla="*/ 17579 h 42971"/>
                  <a:gd name="connsiteX13" fmla="*/ 8464 w 41017"/>
                  <a:gd name="connsiteY13" fmla="*/ 17579 h 42971"/>
                  <a:gd name="connsiteX14" fmla="*/ 8464 w 41017"/>
                  <a:gd name="connsiteY14" fmla="*/ 16928 h 42971"/>
                  <a:gd name="connsiteX15" fmla="*/ 15626 w 41017"/>
                  <a:gd name="connsiteY15" fmla="*/ 8464 h 42971"/>
                  <a:gd name="connsiteX16" fmla="*/ 39716 w 41017"/>
                  <a:gd name="connsiteY16" fmla="*/ 8464 h 42971"/>
                  <a:gd name="connsiteX17" fmla="*/ 41018 w 41017"/>
                  <a:gd name="connsiteY17" fmla="*/ 7162 h 42971"/>
                  <a:gd name="connsiteX18" fmla="*/ 41018 w 41017"/>
                  <a:gd name="connsiteY18" fmla="*/ 1302 h 42971"/>
                  <a:gd name="connsiteX19" fmla="*/ 39716 w 41017"/>
                  <a:gd name="connsiteY19" fmla="*/ 0 h 42971"/>
                  <a:gd name="connsiteX20" fmla="*/ 15626 w 41017"/>
                  <a:gd name="connsiteY20" fmla="*/ 0 h 42971"/>
                  <a:gd name="connsiteX21" fmla="*/ 0 w 41017"/>
                  <a:gd name="connsiteY21" fmla="*/ 16277 h 42971"/>
                  <a:gd name="connsiteX22" fmla="*/ 0 w 41017"/>
                  <a:gd name="connsiteY22" fmla="*/ 26694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017" h="42971">
                    <a:moveTo>
                      <a:pt x="0" y="26694"/>
                    </a:moveTo>
                    <a:cubicBezTo>
                      <a:pt x="0" y="38414"/>
                      <a:pt x="4558" y="42971"/>
                      <a:pt x="15626" y="42971"/>
                    </a:cubicBezTo>
                    <a:lnTo>
                      <a:pt x="39716" y="42971"/>
                    </a:lnTo>
                    <a:cubicBezTo>
                      <a:pt x="40367" y="42971"/>
                      <a:pt x="41018" y="42320"/>
                      <a:pt x="41018" y="41669"/>
                    </a:cubicBezTo>
                    <a:lnTo>
                      <a:pt x="41018" y="35809"/>
                    </a:lnTo>
                    <a:cubicBezTo>
                      <a:pt x="41018" y="35158"/>
                      <a:pt x="40367" y="34507"/>
                      <a:pt x="39716" y="34507"/>
                    </a:cubicBezTo>
                    <a:lnTo>
                      <a:pt x="15626" y="34507"/>
                    </a:lnTo>
                    <a:cubicBezTo>
                      <a:pt x="9766" y="34507"/>
                      <a:pt x="8464" y="32554"/>
                      <a:pt x="8464" y="26043"/>
                    </a:cubicBezTo>
                    <a:lnTo>
                      <a:pt x="8464" y="24741"/>
                    </a:lnTo>
                    <a:lnTo>
                      <a:pt x="39716" y="24741"/>
                    </a:lnTo>
                    <a:cubicBezTo>
                      <a:pt x="40367" y="24741"/>
                      <a:pt x="41018" y="24090"/>
                      <a:pt x="41018" y="23439"/>
                    </a:cubicBezTo>
                    <a:lnTo>
                      <a:pt x="41018" y="18881"/>
                    </a:lnTo>
                    <a:cubicBezTo>
                      <a:pt x="41018" y="18230"/>
                      <a:pt x="40367" y="17579"/>
                      <a:pt x="39716" y="17579"/>
                    </a:cubicBezTo>
                    <a:lnTo>
                      <a:pt x="8464" y="17579"/>
                    </a:lnTo>
                    <a:lnTo>
                      <a:pt x="8464" y="16928"/>
                    </a:lnTo>
                    <a:cubicBezTo>
                      <a:pt x="8464" y="10417"/>
                      <a:pt x="9766" y="8464"/>
                      <a:pt x="15626" y="8464"/>
                    </a:cubicBezTo>
                    <a:lnTo>
                      <a:pt x="39716" y="8464"/>
                    </a:lnTo>
                    <a:cubicBezTo>
                      <a:pt x="40367" y="8464"/>
                      <a:pt x="41018" y="7813"/>
                      <a:pt x="41018" y="7162"/>
                    </a:cubicBezTo>
                    <a:lnTo>
                      <a:pt x="41018" y="1302"/>
                    </a:lnTo>
                    <a:cubicBezTo>
                      <a:pt x="41018" y="651"/>
                      <a:pt x="40367" y="0"/>
                      <a:pt x="39716" y="0"/>
                    </a:cubicBezTo>
                    <a:lnTo>
                      <a:pt x="15626" y="0"/>
                    </a:lnTo>
                    <a:cubicBezTo>
                      <a:pt x="4558" y="0"/>
                      <a:pt x="0" y="4558"/>
                      <a:pt x="0" y="16277"/>
                    </a:cubicBezTo>
                    <a:lnTo>
                      <a:pt x="0" y="26694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4" name="Полилиния: фигура 323">
                <a:extLst>
                  <a:ext uri="{FF2B5EF4-FFF2-40B4-BE49-F238E27FC236}">
                    <a16:creationId xmlns:a16="http://schemas.microsoft.com/office/drawing/2014/main" id="{E5167B30-970D-FF49-E421-AEEE84625755}"/>
                  </a:ext>
                </a:extLst>
              </p:cNvPr>
              <p:cNvSpPr/>
              <p:nvPr/>
            </p:nvSpPr>
            <p:spPr>
              <a:xfrm>
                <a:off x="9122686" y="9988825"/>
                <a:ext cx="44049" cy="42971"/>
              </a:xfrm>
              <a:custGeom>
                <a:avLst/>
                <a:gdLst>
                  <a:gd name="connsiteX0" fmla="*/ 42971 w 44049"/>
                  <a:gd name="connsiteY0" fmla="*/ 15626 h 42971"/>
                  <a:gd name="connsiteX1" fmla="*/ 42971 w 44049"/>
                  <a:gd name="connsiteY1" fmla="*/ 12370 h 42971"/>
                  <a:gd name="connsiteX2" fmla="*/ 31252 w 44049"/>
                  <a:gd name="connsiteY2" fmla="*/ 0 h 42971"/>
                  <a:gd name="connsiteX3" fmla="*/ 1953 w 44049"/>
                  <a:gd name="connsiteY3" fmla="*/ 0 h 42971"/>
                  <a:gd name="connsiteX4" fmla="*/ 0 w 44049"/>
                  <a:gd name="connsiteY4" fmla="*/ 1953 h 42971"/>
                  <a:gd name="connsiteX5" fmla="*/ 0 w 44049"/>
                  <a:gd name="connsiteY5" fmla="*/ 41669 h 42971"/>
                  <a:gd name="connsiteX6" fmla="*/ 1302 w 44049"/>
                  <a:gd name="connsiteY6" fmla="*/ 42971 h 42971"/>
                  <a:gd name="connsiteX7" fmla="*/ 7162 w 44049"/>
                  <a:gd name="connsiteY7" fmla="*/ 42971 h 42971"/>
                  <a:gd name="connsiteX8" fmla="*/ 8464 w 44049"/>
                  <a:gd name="connsiteY8" fmla="*/ 41669 h 42971"/>
                  <a:gd name="connsiteX9" fmla="*/ 8464 w 44049"/>
                  <a:gd name="connsiteY9" fmla="*/ 29299 h 42971"/>
                  <a:gd name="connsiteX10" fmla="*/ 26043 w 44049"/>
                  <a:gd name="connsiteY10" fmla="*/ 29299 h 42971"/>
                  <a:gd name="connsiteX11" fmla="*/ 34507 w 44049"/>
                  <a:gd name="connsiteY11" fmla="*/ 41669 h 42971"/>
                  <a:gd name="connsiteX12" fmla="*/ 35809 w 44049"/>
                  <a:gd name="connsiteY12" fmla="*/ 42320 h 42971"/>
                  <a:gd name="connsiteX13" fmla="*/ 42971 w 44049"/>
                  <a:gd name="connsiteY13" fmla="*/ 42320 h 42971"/>
                  <a:gd name="connsiteX14" fmla="*/ 43622 w 44049"/>
                  <a:gd name="connsiteY14" fmla="*/ 41018 h 42971"/>
                  <a:gd name="connsiteX15" fmla="*/ 34507 w 44049"/>
                  <a:gd name="connsiteY15" fmla="*/ 27996 h 42971"/>
                  <a:gd name="connsiteX16" fmla="*/ 42971 w 44049"/>
                  <a:gd name="connsiteY16" fmla="*/ 15626 h 42971"/>
                  <a:gd name="connsiteX17" fmla="*/ 34507 w 44049"/>
                  <a:gd name="connsiteY17" fmla="*/ 15626 h 42971"/>
                  <a:gd name="connsiteX18" fmla="*/ 29299 w 44049"/>
                  <a:gd name="connsiteY18" fmla="*/ 20834 h 42971"/>
                  <a:gd name="connsiteX19" fmla="*/ 8464 w 44049"/>
                  <a:gd name="connsiteY19" fmla="*/ 20834 h 42971"/>
                  <a:gd name="connsiteX20" fmla="*/ 8464 w 44049"/>
                  <a:gd name="connsiteY20" fmla="*/ 8464 h 42971"/>
                  <a:gd name="connsiteX21" fmla="*/ 9115 w 44049"/>
                  <a:gd name="connsiteY21" fmla="*/ 7813 h 42971"/>
                  <a:gd name="connsiteX22" fmla="*/ 29299 w 44049"/>
                  <a:gd name="connsiteY22" fmla="*/ 7813 h 42971"/>
                  <a:gd name="connsiteX23" fmla="*/ 34507 w 44049"/>
                  <a:gd name="connsiteY23" fmla="*/ 13022 h 42971"/>
                  <a:gd name="connsiteX24" fmla="*/ 34507 w 44049"/>
                  <a:gd name="connsiteY24" fmla="*/ 15626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4049" h="42971">
                    <a:moveTo>
                      <a:pt x="42971" y="15626"/>
                    </a:moveTo>
                    <a:lnTo>
                      <a:pt x="42971" y="12370"/>
                    </a:lnTo>
                    <a:cubicBezTo>
                      <a:pt x="42971" y="3906"/>
                      <a:pt x="39716" y="0"/>
                      <a:pt x="31252" y="0"/>
                    </a:cubicBezTo>
                    <a:lnTo>
                      <a:pt x="1953" y="0"/>
                    </a:lnTo>
                    <a:cubicBezTo>
                      <a:pt x="651" y="0"/>
                      <a:pt x="0" y="651"/>
                      <a:pt x="0" y="1953"/>
                    </a:cubicBezTo>
                    <a:lnTo>
                      <a:pt x="0" y="41669"/>
                    </a:lnTo>
                    <a:cubicBezTo>
                      <a:pt x="0" y="42320"/>
                      <a:pt x="651" y="42971"/>
                      <a:pt x="1302" y="42971"/>
                    </a:cubicBezTo>
                    <a:lnTo>
                      <a:pt x="7162" y="42971"/>
                    </a:lnTo>
                    <a:cubicBezTo>
                      <a:pt x="7813" y="42971"/>
                      <a:pt x="8464" y="42320"/>
                      <a:pt x="8464" y="41669"/>
                    </a:cubicBezTo>
                    <a:lnTo>
                      <a:pt x="8464" y="29299"/>
                    </a:lnTo>
                    <a:lnTo>
                      <a:pt x="26043" y="29299"/>
                    </a:lnTo>
                    <a:lnTo>
                      <a:pt x="34507" y="41669"/>
                    </a:lnTo>
                    <a:cubicBezTo>
                      <a:pt x="35158" y="42320"/>
                      <a:pt x="35158" y="42320"/>
                      <a:pt x="35809" y="42320"/>
                    </a:cubicBezTo>
                    <a:lnTo>
                      <a:pt x="42971" y="42320"/>
                    </a:lnTo>
                    <a:cubicBezTo>
                      <a:pt x="44273" y="42320"/>
                      <a:pt x="44273" y="41018"/>
                      <a:pt x="43622" y="41018"/>
                    </a:cubicBezTo>
                    <a:lnTo>
                      <a:pt x="34507" y="27996"/>
                    </a:lnTo>
                    <a:cubicBezTo>
                      <a:pt x="40367" y="26694"/>
                      <a:pt x="42971" y="22788"/>
                      <a:pt x="42971" y="15626"/>
                    </a:cubicBezTo>
                    <a:close/>
                    <a:moveTo>
                      <a:pt x="34507" y="15626"/>
                    </a:moveTo>
                    <a:cubicBezTo>
                      <a:pt x="34507" y="19532"/>
                      <a:pt x="33205" y="20834"/>
                      <a:pt x="29299" y="20834"/>
                    </a:cubicBezTo>
                    <a:lnTo>
                      <a:pt x="8464" y="20834"/>
                    </a:lnTo>
                    <a:lnTo>
                      <a:pt x="8464" y="8464"/>
                    </a:lnTo>
                    <a:cubicBezTo>
                      <a:pt x="8464" y="7813"/>
                      <a:pt x="8464" y="7813"/>
                      <a:pt x="9115" y="7813"/>
                    </a:cubicBezTo>
                    <a:lnTo>
                      <a:pt x="29299" y="7813"/>
                    </a:lnTo>
                    <a:cubicBezTo>
                      <a:pt x="33205" y="7813"/>
                      <a:pt x="34507" y="9766"/>
                      <a:pt x="34507" y="13022"/>
                    </a:cubicBezTo>
                    <a:lnTo>
                      <a:pt x="34507" y="15626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5" name="Полилиния: фигура 324">
                <a:extLst>
                  <a:ext uri="{FF2B5EF4-FFF2-40B4-BE49-F238E27FC236}">
                    <a16:creationId xmlns:a16="http://schemas.microsoft.com/office/drawing/2014/main" id="{9F91C155-5659-9BE6-D23A-57D6F67C2CB3}"/>
                  </a:ext>
                </a:extLst>
              </p:cNvPr>
              <p:cNvSpPr/>
              <p:nvPr/>
            </p:nvSpPr>
            <p:spPr>
              <a:xfrm>
                <a:off x="8845978" y="9986872"/>
                <a:ext cx="380229" cy="80082"/>
              </a:xfrm>
              <a:custGeom>
                <a:avLst/>
                <a:gdLst>
                  <a:gd name="connsiteX0" fmla="*/ 372417 w 380229"/>
                  <a:gd name="connsiteY0" fmla="*/ 651 h 80082"/>
                  <a:gd name="connsiteX1" fmla="*/ 371765 w 380229"/>
                  <a:gd name="connsiteY1" fmla="*/ 651 h 80082"/>
                  <a:gd name="connsiteX2" fmla="*/ 371765 w 380229"/>
                  <a:gd name="connsiteY2" fmla="*/ 19532 h 80082"/>
                  <a:gd name="connsiteX3" fmla="*/ 355489 w 380229"/>
                  <a:gd name="connsiteY3" fmla="*/ 60550 h 80082"/>
                  <a:gd name="connsiteX4" fmla="*/ 311215 w 380229"/>
                  <a:gd name="connsiteY4" fmla="*/ 70968 h 80082"/>
                  <a:gd name="connsiteX5" fmla="*/ 48180 w 380229"/>
                  <a:gd name="connsiteY5" fmla="*/ 48831 h 80082"/>
                  <a:gd name="connsiteX6" fmla="*/ 47529 w 380229"/>
                  <a:gd name="connsiteY6" fmla="*/ 48831 h 80082"/>
                  <a:gd name="connsiteX7" fmla="*/ 8464 w 380229"/>
                  <a:gd name="connsiteY7" fmla="*/ 14975 h 80082"/>
                  <a:gd name="connsiteX8" fmla="*/ 8464 w 380229"/>
                  <a:gd name="connsiteY8" fmla="*/ 0 h 80082"/>
                  <a:gd name="connsiteX9" fmla="*/ 7813 w 380229"/>
                  <a:gd name="connsiteY9" fmla="*/ 0 h 80082"/>
                  <a:gd name="connsiteX10" fmla="*/ 651 w 380229"/>
                  <a:gd name="connsiteY10" fmla="*/ 0 h 80082"/>
                  <a:gd name="connsiteX11" fmla="*/ 0 w 380229"/>
                  <a:gd name="connsiteY11" fmla="*/ 0 h 80082"/>
                  <a:gd name="connsiteX12" fmla="*/ 0 w 380229"/>
                  <a:gd name="connsiteY12" fmla="*/ 14975 h 80082"/>
                  <a:gd name="connsiteX13" fmla="*/ 47529 w 380229"/>
                  <a:gd name="connsiteY13" fmla="*/ 57295 h 80082"/>
                  <a:gd name="connsiteX14" fmla="*/ 310564 w 380229"/>
                  <a:gd name="connsiteY14" fmla="*/ 79432 h 80082"/>
                  <a:gd name="connsiteX15" fmla="*/ 319028 w 380229"/>
                  <a:gd name="connsiteY15" fmla="*/ 80083 h 80082"/>
                  <a:gd name="connsiteX16" fmla="*/ 360697 w 380229"/>
                  <a:gd name="connsiteY16" fmla="*/ 67712 h 80082"/>
                  <a:gd name="connsiteX17" fmla="*/ 380229 w 380229"/>
                  <a:gd name="connsiteY17" fmla="*/ 19532 h 80082"/>
                  <a:gd name="connsiteX18" fmla="*/ 380229 w 380229"/>
                  <a:gd name="connsiteY18" fmla="*/ 651 h 80082"/>
                  <a:gd name="connsiteX19" fmla="*/ 379578 w 380229"/>
                  <a:gd name="connsiteY19" fmla="*/ 651 h 80082"/>
                  <a:gd name="connsiteX20" fmla="*/ 372417 w 380229"/>
                  <a:gd name="connsiteY20" fmla="*/ 651 h 8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80229" h="80082">
                    <a:moveTo>
                      <a:pt x="372417" y="651"/>
                    </a:moveTo>
                    <a:lnTo>
                      <a:pt x="371765" y="651"/>
                    </a:lnTo>
                    <a:lnTo>
                      <a:pt x="371765" y="19532"/>
                    </a:lnTo>
                    <a:cubicBezTo>
                      <a:pt x="371765" y="38414"/>
                      <a:pt x="365906" y="52086"/>
                      <a:pt x="355489" y="60550"/>
                    </a:cubicBezTo>
                    <a:cubicBezTo>
                      <a:pt x="345071" y="69014"/>
                      <a:pt x="329445" y="72270"/>
                      <a:pt x="311215" y="70968"/>
                    </a:cubicBezTo>
                    <a:lnTo>
                      <a:pt x="48180" y="48831"/>
                    </a:lnTo>
                    <a:lnTo>
                      <a:pt x="47529" y="48831"/>
                    </a:lnTo>
                    <a:cubicBezTo>
                      <a:pt x="26043" y="48831"/>
                      <a:pt x="8464" y="33856"/>
                      <a:pt x="8464" y="14975"/>
                    </a:cubicBezTo>
                    <a:lnTo>
                      <a:pt x="8464" y="0"/>
                    </a:lnTo>
                    <a:lnTo>
                      <a:pt x="7813" y="0"/>
                    </a:lnTo>
                    <a:lnTo>
                      <a:pt x="651" y="0"/>
                    </a:lnTo>
                    <a:lnTo>
                      <a:pt x="0" y="0"/>
                    </a:lnTo>
                    <a:lnTo>
                      <a:pt x="0" y="14975"/>
                    </a:lnTo>
                    <a:cubicBezTo>
                      <a:pt x="0" y="38414"/>
                      <a:pt x="21486" y="57295"/>
                      <a:pt x="47529" y="57295"/>
                    </a:cubicBezTo>
                    <a:lnTo>
                      <a:pt x="310564" y="79432"/>
                    </a:lnTo>
                    <a:cubicBezTo>
                      <a:pt x="313820" y="79432"/>
                      <a:pt x="316424" y="80083"/>
                      <a:pt x="319028" y="80083"/>
                    </a:cubicBezTo>
                    <a:cubicBezTo>
                      <a:pt x="335956" y="80083"/>
                      <a:pt x="350280" y="75525"/>
                      <a:pt x="360697" y="67712"/>
                    </a:cubicBezTo>
                    <a:cubicBezTo>
                      <a:pt x="373719" y="57295"/>
                      <a:pt x="380229" y="41018"/>
                      <a:pt x="380229" y="19532"/>
                    </a:cubicBezTo>
                    <a:lnTo>
                      <a:pt x="380229" y="651"/>
                    </a:lnTo>
                    <a:lnTo>
                      <a:pt x="379578" y="651"/>
                    </a:lnTo>
                    <a:lnTo>
                      <a:pt x="372417" y="651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6" name="Полилиния: фигура 325">
                <a:extLst>
                  <a:ext uri="{FF2B5EF4-FFF2-40B4-BE49-F238E27FC236}">
                    <a16:creationId xmlns:a16="http://schemas.microsoft.com/office/drawing/2014/main" id="{F6764C80-CB19-683A-2D26-E845216867A3}"/>
                  </a:ext>
                </a:extLst>
              </p:cNvPr>
              <p:cNvSpPr/>
              <p:nvPr/>
            </p:nvSpPr>
            <p:spPr>
              <a:xfrm>
                <a:off x="8771755" y="9419132"/>
                <a:ext cx="478912" cy="483750"/>
              </a:xfrm>
              <a:custGeom>
                <a:avLst/>
                <a:gdLst>
                  <a:gd name="connsiteX0" fmla="*/ 472683 w 478912"/>
                  <a:gd name="connsiteY0" fmla="*/ 292985 h 483750"/>
                  <a:gd name="connsiteX1" fmla="*/ 453801 w 478912"/>
                  <a:gd name="connsiteY1" fmla="*/ 285823 h 483750"/>
                  <a:gd name="connsiteX2" fmla="*/ 453801 w 478912"/>
                  <a:gd name="connsiteY2" fmla="*/ 136075 h 483750"/>
                  <a:gd name="connsiteX3" fmla="*/ 436873 w 478912"/>
                  <a:gd name="connsiteY3" fmla="*/ 92453 h 483750"/>
                  <a:gd name="connsiteX4" fmla="*/ 385438 w 478912"/>
                  <a:gd name="connsiteY4" fmla="*/ 80734 h 483750"/>
                  <a:gd name="connsiteX5" fmla="*/ 270848 w 478912"/>
                  <a:gd name="connsiteY5" fmla="*/ 91802 h 483750"/>
                  <a:gd name="connsiteX6" fmla="*/ 273453 w 478912"/>
                  <a:gd name="connsiteY6" fmla="*/ 57295 h 483750"/>
                  <a:gd name="connsiteX7" fmla="*/ 256525 w 478912"/>
                  <a:gd name="connsiteY7" fmla="*/ 3906 h 483750"/>
                  <a:gd name="connsiteX8" fmla="*/ 253920 w 478912"/>
                  <a:gd name="connsiteY8" fmla="*/ 0 h 483750"/>
                  <a:gd name="connsiteX9" fmla="*/ 251316 w 478912"/>
                  <a:gd name="connsiteY9" fmla="*/ 4558 h 483750"/>
                  <a:gd name="connsiteX10" fmla="*/ 227226 w 478912"/>
                  <a:gd name="connsiteY10" fmla="*/ 48831 h 483750"/>
                  <a:gd name="connsiteX11" fmla="*/ 226575 w 478912"/>
                  <a:gd name="connsiteY11" fmla="*/ 50133 h 483750"/>
                  <a:gd name="connsiteX12" fmla="*/ 209647 w 478912"/>
                  <a:gd name="connsiteY12" fmla="*/ 91802 h 483750"/>
                  <a:gd name="connsiteX13" fmla="*/ 207043 w 478912"/>
                  <a:gd name="connsiteY13" fmla="*/ 98964 h 483750"/>
                  <a:gd name="connsiteX14" fmla="*/ 121101 w 478912"/>
                  <a:gd name="connsiteY14" fmla="*/ 104172 h 483750"/>
                  <a:gd name="connsiteX15" fmla="*/ 73572 w 478912"/>
                  <a:gd name="connsiteY15" fmla="*/ 153003 h 483750"/>
                  <a:gd name="connsiteX16" fmla="*/ 73572 w 478912"/>
                  <a:gd name="connsiteY16" fmla="*/ 166025 h 483750"/>
                  <a:gd name="connsiteX17" fmla="*/ 38414 w 478912"/>
                  <a:gd name="connsiteY17" fmla="*/ 183604 h 483750"/>
                  <a:gd name="connsiteX18" fmla="*/ 1953 w 478912"/>
                  <a:gd name="connsiteY18" fmla="*/ 226575 h 483750"/>
                  <a:gd name="connsiteX19" fmla="*/ 0 w 478912"/>
                  <a:gd name="connsiteY19" fmla="*/ 231133 h 483750"/>
                  <a:gd name="connsiteX20" fmla="*/ 5209 w 478912"/>
                  <a:gd name="connsiteY20" fmla="*/ 231133 h 483750"/>
                  <a:gd name="connsiteX21" fmla="*/ 11068 w 478912"/>
                  <a:gd name="connsiteY21" fmla="*/ 231133 h 483750"/>
                  <a:gd name="connsiteX22" fmla="*/ 55342 w 478912"/>
                  <a:gd name="connsiteY22" fmla="*/ 227877 h 483750"/>
                  <a:gd name="connsiteX23" fmla="*/ 56644 w 478912"/>
                  <a:gd name="connsiteY23" fmla="*/ 227877 h 483750"/>
                  <a:gd name="connsiteX24" fmla="*/ 73572 w 478912"/>
                  <a:gd name="connsiteY24" fmla="*/ 225273 h 483750"/>
                  <a:gd name="connsiteX25" fmla="*/ 73572 w 478912"/>
                  <a:gd name="connsiteY25" fmla="*/ 483751 h 483750"/>
                  <a:gd name="connsiteX26" fmla="*/ 74223 w 478912"/>
                  <a:gd name="connsiteY26" fmla="*/ 483751 h 483750"/>
                  <a:gd name="connsiteX27" fmla="*/ 81385 w 478912"/>
                  <a:gd name="connsiteY27" fmla="*/ 483751 h 483750"/>
                  <a:gd name="connsiteX28" fmla="*/ 82036 w 478912"/>
                  <a:gd name="connsiteY28" fmla="*/ 483751 h 483750"/>
                  <a:gd name="connsiteX29" fmla="*/ 82036 w 478912"/>
                  <a:gd name="connsiteY29" fmla="*/ 222669 h 483750"/>
                  <a:gd name="connsiteX30" fmla="*/ 100917 w 478912"/>
                  <a:gd name="connsiteY30" fmla="*/ 218762 h 483750"/>
                  <a:gd name="connsiteX31" fmla="*/ 144539 w 478912"/>
                  <a:gd name="connsiteY31" fmla="*/ 207043 h 483750"/>
                  <a:gd name="connsiteX32" fmla="*/ 184255 w 478912"/>
                  <a:gd name="connsiteY32" fmla="*/ 192068 h 483750"/>
                  <a:gd name="connsiteX33" fmla="*/ 188162 w 478912"/>
                  <a:gd name="connsiteY33" fmla="*/ 341165 h 483750"/>
                  <a:gd name="connsiteX34" fmla="*/ 186859 w 478912"/>
                  <a:gd name="connsiteY34" fmla="*/ 341165 h 483750"/>
                  <a:gd name="connsiteX35" fmla="*/ 167978 w 478912"/>
                  <a:gd name="connsiteY35" fmla="*/ 337258 h 483750"/>
                  <a:gd name="connsiteX36" fmla="*/ 151701 w 478912"/>
                  <a:gd name="connsiteY36" fmla="*/ 335956 h 483750"/>
                  <a:gd name="connsiteX37" fmla="*/ 156259 w 478912"/>
                  <a:gd name="connsiteY37" fmla="*/ 318377 h 483750"/>
                  <a:gd name="connsiteX38" fmla="*/ 153003 w 478912"/>
                  <a:gd name="connsiteY38" fmla="*/ 294938 h 483750"/>
                  <a:gd name="connsiteX39" fmla="*/ 141284 w 478912"/>
                  <a:gd name="connsiteY39" fmla="*/ 274755 h 483750"/>
                  <a:gd name="connsiteX40" fmla="*/ 121101 w 478912"/>
                  <a:gd name="connsiteY40" fmla="*/ 261082 h 483750"/>
                  <a:gd name="connsiteX41" fmla="*/ 115892 w 478912"/>
                  <a:gd name="connsiteY41" fmla="*/ 259780 h 483750"/>
                  <a:gd name="connsiteX42" fmla="*/ 116543 w 478912"/>
                  <a:gd name="connsiteY42" fmla="*/ 264989 h 483750"/>
                  <a:gd name="connsiteX43" fmla="*/ 120449 w 478912"/>
                  <a:gd name="connsiteY43" fmla="*/ 286474 h 483750"/>
                  <a:gd name="connsiteX44" fmla="*/ 125658 w 478912"/>
                  <a:gd name="connsiteY44" fmla="*/ 304704 h 483750"/>
                  <a:gd name="connsiteX45" fmla="*/ 132169 w 478912"/>
                  <a:gd name="connsiteY45" fmla="*/ 322284 h 483750"/>
                  <a:gd name="connsiteX46" fmla="*/ 139331 w 478912"/>
                  <a:gd name="connsiteY46" fmla="*/ 336607 h 483750"/>
                  <a:gd name="connsiteX47" fmla="*/ 121752 w 478912"/>
                  <a:gd name="connsiteY47" fmla="*/ 342467 h 483750"/>
                  <a:gd name="connsiteX48" fmla="*/ 103521 w 478912"/>
                  <a:gd name="connsiteY48" fmla="*/ 357442 h 483750"/>
                  <a:gd name="connsiteX49" fmla="*/ 92453 w 478912"/>
                  <a:gd name="connsiteY49" fmla="*/ 378276 h 483750"/>
                  <a:gd name="connsiteX50" fmla="*/ 91802 w 478912"/>
                  <a:gd name="connsiteY50" fmla="*/ 403017 h 483750"/>
                  <a:gd name="connsiteX51" fmla="*/ 93104 w 478912"/>
                  <a:gd name="connsiteY51" fmla="*/ 408226 h 483750"/>
                  <a:gd name="connsiteX52" fmla="*/ 97011 w 478912"/>
                  <a:gd name="connsiteY52" fmla="*/ 404970 h 483750"/>
                  <a:gd name="connsiteX53" fmla="*/ 113288 w 478912"/>
                  <a:gd name="connsiteY53" fmla="*/ 389996 h 483750"/>
                  <a:gd name="connsiteX54" fmla="*/ 125658 w 478912"/>
                  <a:gd name="connsiteY54" fmla="*/ 375672 h 483750"/>
                  <a:gd name="connsiteX55" fmla="*/ 135424 w 478912"/>
                  <a:gd name="connsiteY55" fmla="*/ 362650 h 483750"/>
                  <a:gd name="connsiteX56" fmla="*/ 141284 w 478912"/>
                  <a:gd name="connsiteY56" fmla="*/ 440129 h 483750"/>
                  <a:gd name="connsiteX57" fmla="*/ 147795 w 478912"/>
                  <a:gd name="connsiteY57" fmla="*/ 350931 h 483750"/>
                  <a:gd name="connsiteX58" fmla="*/ 157561 w 478912"/>
                  <a:gd name="connsiteY58" fmla="*/ 360046 h 483750"/>
                  <a:gd name="connsiteX59" fmla="*/ 179046 w 478912"/>
                  <a:gd name="connsiteY59" fmla="*/ 369812 h 483750"/>
                  <a:gd name="connsiteX60" fmla="*/ 187510 w 478912"/>
                  <a:gd name="connsiteY60" fmla="*/ 371114 h 483750"/>
                  <a:gd name="connsiteX61" fmla="*/ 189464 w 478912"/>
                  <a:gd name="connsiteY61" fmla="*/ 440129 h 483750"/>
                  <a:gd name="connsiteX62" fmla="*/ 191417 w 478912"/>
                  <a:gd name="connsiteY62" fmla="*/ 371114 h 483750"/>
                  <a:gd name="connsiteX63" fmla="*/ 193370 w 478912"/>
                  <a:gd name="connsiteY63" fmla="*/ 371114 h 483750"/>
                  <a:gd name="connsiteX64" fmla="*/ 203136 w 478912"/>
                  <a:gd name="connsiteY64" fmla="*/ 370463 h 483750"/>
                  <a:gd name="connsiteX65" fmla="*/ 225273 w 478912"/>
                  <a:gd name="connsiteY65" fmla="*/ 360046 h 483750"/>
                  <a:gd name="connsiteX66" fmla="*/ 229179 w 478912"/>
                  <a:gd name="connsiteY66" fmla="*/ 356791 h 483750"/>
                  <a:gd name="connsiteX67" fmla="*/ 224622 w 478912"/>
                  <a:gd name="connsiteY67" fmla="*/ 354186 h 483750"/>
                  <a:gd name="connsiteX68" fmla="*/ 204438 w 478912"/>
                  <a:gd name="connsiteY68" fmla="*/ 346373 h 483750"/>
                  <a:gd name="connsiteX69" fmla="*/ 192719 w 478912"/>
                  <a:gd name="connsiteY69" fmla="*/ 343118 h 483750"/>
                  <a:gd name="connsiteX70" fmla="*/ 195323 w 478912"/>
                  <a:gd name="connsiteY70" fmla="*/ 257176 h 483750"/>
                  <a:gd name="connsiteX71" fmla="*/ 214205 w 478912"/>
                  <a:gd name="connsiteY71" fmla="*/ 287776 h 483750"/>
                  <a:gd name="connsiteX72" fmla="*/ 247410 w 478912"/>
                  <a:gd name="connsiteY72" fmla="*/ 317726 h 483750"/>
                  <a:gd name="connsiteX73" fmla="*/ 238295 w 478912"/>
                  <a:gd name="connsiteY73" fmla="*/ 332701 h 483750"/>
                  <a:gd name="connsiteX74" fmla="*/ 225924 w 478912"/>
                  <a:gd name="connsiteY74" fmla="*/ 408226 h 483750"/>
                  <a:gd name="connsiteX75" fmla="*/ 231784 w 478912"/>
                  <a:gd name="connsiteY75" fmla="*/ 428409 h 483750"/>
                  <a:gd name="connsiteX76" fmla="*/ 250014 w 478912"/>
                  <a:gd name="connsiteY76" fmla="*/ 436873 h 483750"/>
                  <a:gd name="connsiteX77" fmla="*/ 250665 w 478912"/>
                  <a:gd name="connsiteY77" fmla="*/ 436873 h 483750"/>
                  <a:gd name="connsiteX78" fmla="*/ 401064 w 478912"/>
                  <a:gd name="connsiteY78" fmla="*/ 432967 h 483750"/>
                  <a:gd name="connsiteX79" fmla="*/ 401064 w 478912"/>
                  <a:gd name="connsiteY79" fmla="*/ 432967 h 483750"/>
                  <a:gd name="connsiteX80" fmla="*/ 401064 w 478912"/>
                  <a:gd name="connsiteY80" fmla="*/ 432967 h 483750"/>
                  <a:gd name="connsiteX81" fmla="*/ 441431 w 478912"/>
                  <a:gd name="connsiteY81" fmla="*/ 431665 h 483750"/>
                  <a:gd name="connsiteX82" fmla="*/ 444035 w 478912"/>
                  <a:gd name="connsiteY82" fmla="*/ 431665 h 483750"/>
                  <a:gd name="connsiteX83" fmla="*/ 444035 w 478912"/>
                  <a:gd name="connsiteY83" fmla="*/ 483751 h 483750"/>
                  <a:gd name="connsiteX84" fmla="*/ 444686 w 478912"/>
                  <a:gd name="connsiteY84" fmla="*/ 483751 h 483750"/>
                  <a:gd name="connsiteX85" fmla="*/ 451848 w 478912"/>
                  <a:gd name="connsiteY85" fmla="*/ 483751 h 483750"/>
                  <a:gd name="connsiteX86" fmla="*/ 452499 w 478912"/>
                  <a:gd name="connsiteY86" fmla="*/ 483751 h 483750"/>
                  <a:gd name="connsiteX87" fmla="*/ 452499 w 478912"/>
                  <a:gd name="connsiteY87" fmla="*/ 429060 h 483750"/>
                  <a:gd name="connsiteX88" fmla="*/ 464870 w 478912"/>
                  <a:gd name="connsiteY88" fmla="*/ 411481 h 483750"/>
                  <a:gd name="connsiteX89" fmla="*/ 477891 w 478912"/>
                  <a:gd name="connsiteY89" fmla="*/ 315122 h 483750"/>
                  <a:gd name="connsiteX90" fmla="*/ 472683 w 478912"/>
                  <a:gd name="connsiteY90" fmla="*/ 292985 h 483750"/>
                  <a:gd name="connsiteX91" fmla="*/ 136726 w 478912"/>
                  <a:gd name="connsiteY91" fmla="*/ 350931 h 483750"/>
                  <a:gd name="connsiteX92" fmla="*/ 133471 w 478912"/>
                  <a:gd name="connsiteY92" fmla="*/ 356140 h 483750"/>
                  <a:gd name="connsiteX93" fmla="*/ 122403 w 478912"/>
                  <a:gd name="connsiteY93" fmla="*/ 371114 h 483750"/>
                  <a:gd name="connsiteX94" fmla="*/ 110032 w 478912"/>
                  <a:gd name="connsiteY94" fmla="*/ 385438 h 483750"/>
                  <a:gd name="connsiteX95" fmla="*/ 99615 w 478912"/>
                  <a:gd name="connsiteY95" fmla="*/ 395204 h 483750"/>
                  <a:gd name="connsiteX96" fmla="*/ 101568 w 478912"/>
                  <a:gd name="connsiteY96" fmla="*/ 379578 h 483750"/>
                  <a:gd name="connsiteX97" fmla="*/ 111334 w 478912"/>
                  <a:gd name="connsiteY97" fmla="*/ 361348 h 483750"/>
                  <a:gd name="connsiteX98" fmla="*/ 126960 w 478912"/>
                  <a:gd name="connsiteY98" fmla="*/ 348327 h 483750"/>
                  <a:gd name="connsiteX99" fmla="*/ 128913 w 478912"/>
                  <a:gd name="connsiteY99" fmla="*/ 347676 h 483750"/>
                  <a:gd name="connsiteX100" fmla="*/ 125007 w 478912"/>
                  <a:gd name="connsiteY100" fmla="*/ 350931 h 483750"/>
                  <a:gd name="connsiteX101" fmla="*/ 117194 w 478912"/>
                  <a:gd name="connsiteY101" fmla="*/ 360697 h 483750"/>
                  <a:gd name="connsiteX102" fmla="*/ 113288 w 478912"/>
                  <a:gd name="connsiteY102" fmla="*/ 372417 h 483750"/>
                  <a:gd name="connsiteX103" fmla="*/ 121752 w 478912"/>
                  <a:gd name="connsiteY103" fmla="*/ 363953 h 483750"/>
                  <a:gd name="connsiteX104" fmla="*/ 130216 w 478912"/>
                  <a:gd name="connsiteY104" fmla="*/ 356140 h 483750"/>
                  <a:gd name="connsiteX105" fmla="*/ 137377 w 478912"/>
                  <a:gd name="connsiteY105" fmla="*/ 349629 h 483750"/>
                  <a:gd name="connsiteX106" fmla="*/ 138680 w 478912"/>
                  <a:gd name="connsiteY106" fmla="*/ 348327 h 483750"/>
                  <a:gd name="connsiteX107" fmla="*/ 139982 w 478912"/>
                  <a:gd name="connsiteY107" fmla="*/ 347024 h 483750"/>
                  <a:gd name="connsiteX108" fmla="*/ 136726 w 478912"/>
                  <a:gd name="connsiteY108" fmla="*/ 350931 h 483750"/>
                  <a:gd name="connsiteX109" fmla="*/ 150399 w 478912"/>
                  <a:gd name="connsiteY109" fmla="*/ 317726 h 483750"/>
                  <a:gd name="connsiteX110" fmla="*/ 149748 w 478912"/>
                  <a:gd name="connsiteY110" fmla="*/ 320330 h 483750"/>
                  <a:gd name="connsiteX111" fmla="*/ 149097 w 478912"/>
                  <a:gd name="connsiteY111" fmla="*/ 313168 h 483750"/>
                  <a:gd name="connsiteX112" fmla="*/ 144539 w 478912"/>
                  <a:gd name="connsiteY112" fmla="*/ 301449 h 483750"/>
                  <a:gd name="connsiteX113" fmla="*/ 136075 w 478912"/>
                  <a:gd name="connsiteY113" fmla="*/ 291683 h 483750"/>
                  <a:gd name="connsiteX114" fmla="*/ 139331 w 478912"/>
                  <a:gd name="connsiteY114" fmla="*/ 303402 h 483750"/>
                  <a:gd name="connsiteX115" fmla="*/ 141935 w 478912"/>
                  <a:gd name="connsiteY115" fmla="*/ 314471 h 483750"/>
                  <a:gd name="connsiteX116" fmla="*/ 144539 w 478912"/>
                  <a:gd name="connsiteY116" fmla="*/ 325539 h 483750"/>
                  <a:gd name="connsiteX117" fmla="*/ 145190 w 478912"/>
                  <a:gd name="connsiteY117" fmla="*/ 330096 h 483750"/>
                  <a:gd name="connsiteX118" fmla="*/ 139982 w 478912"/>
                  <a:gd name="connsiteY118" fmla="*/ 319028 h 483750"/>
                  <a:gd name="connsiteX119" fmla="*/ 133471 w 478912"/>
                  <a:gd name="connsiteY119" fmla="*/ 302100 h 483750"/>
                  <a:gd name="connsiteX120" fmla="*/ 128262 w 478912"/>
                  <a:gd name="connsiteY120" fmla="*/ 283870 h 483750"/>
                  <a:gd name="connsiteX121" fmla="*/ 125658 w 478912"/>
                  <a:gd name="connsiteY121" fmla="*/ 269546 h 483750"/>
                  <a:gd name="connsiteX122" fmla="*/ 138029 w 478912"/>
                  <a:gd name="connsiteY122" fmla="*/ 279312 h 483750"/>
                  <a:gd name="connsiteX123" fmla="*/ 148446 w 478912"/>
                  <a:gd name="connsiteY123" fmla="*/ 297543 h 483750"/>
                  <a:gd name="connsiteX124" fmla="*/ 150399 w 478912"/>
                  <a:gd name="connsiteY124" fmla="*/ 317726 h 483750"/>
                  <a:gd name="connsiteX125" fmla="*/ 373719 w 478912"/>
                  <a:gd name="connsiteY125" fmla="*/ 91151 h 483750"/>
                  <a:gd name="connsiteX126" fmla="*/ 386089 w 478912"/>
                  <a:gd name="connsiteY126" fmla="*/ 89849 h 483750"/>
                  <a:gd name="connsiteX127" fmla="*/ 394553 w 478912"/>
                  <a:gd name="connsiteY127" fmla="*/ 89849 h 483750"/>
                  <a:gd name="connsiteX128" fmla="*/ 431665 w 478912"/>
                  <a:gd name="connsiteY128" fmla="*/ 100266 h 483750"/>
                  <a:gd name="connsiteX129" fmla="*/ 445988 w 478912"/>
                  <a:gd name="connsiteY129" fmla="*/ 137377 h 483750"/>
                  <a:gd name="connsiteX130" fmla="*/ 445988 w 478912"/>
                  <a:gd name="connsiteY130" fmla="*/ 287125 h 483750"/>
                  <a:gd name="connsiteX131" fmla="*/ 391298 w 478912"/>
                  <a:gd name="connsiteY131" fmla="*/ 294938 h 483750"/>
                  <a:gd name="connsiteX132" fmla="*/ 388042 w 478912"/>
                  <a:gd name="connsiteY132" fmla="*/ 289730 h 483750"/>
                  <a:gd name="connsiteX133" fmla="*/ 387391 w 478912"/>
                  <a:gd name="connsiteY133" fmla="*/ 289079 h 483750"/>
                  <a:gd name="connsiteX134" fmla="*/ 371114 w 478912"/>
                  <a:gd name="connsiteY134" fmla="*/ 266942 h 483750"/>
                  <a:gd name="connsiteX135" fmla="*/ 352884 w 478912"/>
                  <a:gd name="connsiteY135" fmla="*/ 246107 h 483750"/>
                  <a:gd name="connsiteX136" fmla="*/ 334003 w 478912"/>
                  <a:gd name="connsiteY136" fmla="*/ 229179 h 483750"/>
                  <a:gd name="connsiteX137" fmla="*/ 334003 w 478912"/>
                  <a:gd name="connsiteY137" fmla="*/ 229179 h 483750"/>
                  <a:gd name="connsiteX138" fmla="*/ 334003 w 478912"/>
                  <a:gd name="connsiteY138" fmla="*/ 229179 h 483750"/>
                  <a:gd name="connsiteX139" fmla="*/ 334003 w 478912"/>
                  <a:gd name="connsiteY139" fmla="*/ 229179 h 483750"/>
                  <a:gd name="connsiteX140" fmla="*/ 356791 w 478912"/>
                  <a:gd name="connsiteY140" fmla="*/ 212251 h 483750"/>
                  <a:gd name="connsiteX141" fmla="*/ 373719 w 478912"/>
                  <a:gd name="connsiteY141" fmla="*/ 183604 h 483750"/>
                  <a:gd name="connsiteX142" fmla="*/ 378927 w 478912"/>
                  <a:gd name="connsiteY142" fmla="*/ 150399 h 483750"/>
                  <a:gd name="connsiteX143" fmla="*/ 368510 w 478912"/>
                  <a:gd name="connsiteY143" fmla="*/ 117194 h 483750"/>
                  <a:gd name="connsiteX144" fmla="*/ 365255 w 478912"/>
                  <a:gd name="connsiteY144" fmla="*/ 113288 h 483750"/>
                  <a:gd name="connsiteX145" fmla="*/ 362650 w 478912"/>
                  <a:gd name="connsiteY145" fmla="*/ 117845 h 483750"/>
                  <a:gd name="connsiteX146" fmla="*/ 348327 w 478912"/>
                  <a:gd name="connsiteY146" fmla="*/ 144539 h 483750"/>
                  <a:gd name="connsiteX147" fmla="*/ 348327 w 478912"/>
                  <a:gd name="connsiteY147" fmla="*/ 145190 h 483750"/>
                  <a:gd name="connsiteX148" fmla="*/ 337909 w 478912"/>
                  <a:gd name="connsiteY148" fmla="*/ 170582 h 483750"/>
                  <a:gd name="connsiteX149" fmla="*/ 329445 w 478912"/>
                  <a:gd name="connsiteY149" fmla="*/ 196626 h 483750"/>
                  <a:gd name="connsiteX150" fmla="*/ 324888 w 478912"/>
                  <a:gd name="connsiteY150" fmla="*/ 221366 h 483750"/>
                  <a:gd name="connsiteX151" fmla="*/ 298194 w 478912"/>
                  <a:gd name="connsiteY151" fmla="*/ 210949 h 483750"/>
                  <a:gd name="connsiteX152" fmla="*/ 264989 w 478912"/>
                  <a:gd name="connsiteY152" fmla="*/ 211600 h 483750"/>
                  <a:gd name="connsiteX153" fmla="*/ 238295 w 478912"/>
                  <a:gd name="connsiteY153" fmla="*/ 222669 h 483750"/>
                  <a:gd name="connsiteX154" fmla="*/ 232435 w 478912"/>
                  <a:gd name="connsiteY154" fmla="*/ 216158 h 483750"/>
                  <a:gd name="connsiteX155" fmla="*/ 198579 w 478912"/>
                  <a:gd name="connsiteY155" fmla="*/ 185557 h 483750"/>
                  <a:gd name="connsiteX156" fmla="*/ 238295 w 478912"/>
                  <a:gd name="connsiteY156" fmla="*/ 156910 h 483750"/>
                  <a:gd name="connsiteX157" fmla="*/ 265640 w 478912"/>
                  <a:gd name="connsiteY157" fmla="*/ 110683 h 483750"/>
                  <a:gd name="connsiteX158" fmla="*/ 268895 w 478912"/>
                  <a:gd name="connsiteY158" fmla="*/ 100917 h 483750"/>
                  <a:gd name="connsiteX159" fmla="*/ 373719 w 478912"/>
                  <a:gd name="connsiteY159" fmla="*/ 91151 h 483750"/>
                  <a:gd name="connsiteX160" fmla="*/ 329445 w 478912"/>
                  <a:gd name="connsiteY160" fmla="*/ 341816 h 483750"/>
                  <a:gd name="connsiteX161" fmla="*/ 325539 w 478912"/>
                  <a:gd name="connsiteY161" fmla="*/ 342467 h 483750"/>
                  <a:gd name="connsiteX162" fmla="*/ 302751 w 478912"/>
                  <a:gd name="connsiteY162" fmla="*/ 345071 h 483750"/>
                  <a:gd name="connsiteX163" fmla="*/ 304053 w 478912"/>
                  <a:gd name="connsiteY163" fmla="*/ 336607 h 483750"/>
                  <a:gd name="connsiteX164" fmla="*/ 306007 w 478912"/>
                  <a:gd name="connsiteY164" fmla="*/ 336607 h 483750"/>
                  <a:gd name="connsiteX165" fmla="*/ 310564 w 478912"/>
                  <a:gd name="connsiteY165" fmla="*/ 336607 h 483750"/>
                  <a:gd name="connsiteX166" fmla="*/ 315773 w 478912"/>
                  <a:gd name="connsiteY166" fmla="*/ 336607 h 483750"/>
                  <a:gd name="connsiteX167" fmla="*/ 313820 w 478912"/>
                  <a:gd name="connsiteY167" fmla="*/ 332050 h 483750"/>
                  <a:gd name="connsiteX168" fmla="*/ 307309 w 478912"/>
                  <a:gd name="connsiteY168" fmla="*/ 319028 h 483750"/>
                  <a:gd name="connsiteX169" fmla="*/ 307309 w 478912"/>
                  <a:gd name="connsiteY169" fmla="*/ 313168 h 483750"/>
                  <a:gd name="connsiteX170" fmla="*/ 323586 w 478912"/>
                  <a:gd name="connsiteY170" fmla="*/ 311215 h 483750"/>
                  <a:gd name="connsiteX171" fmla="*/ 330096 w 478912"/>
                  <a:gd name="connsiteY171" fmla="*/ 310564 h 483750"/>
                  <a:gd name="connsiteX172" fmla="*/ 356140 w 478912"/>
                  <a:gd name="connsiteY172" fmla="*/ 306658 h 483750"/>
                  <a:gd name="connsiteX173" fmla="*/ 358744 w 478912"/>
                  <a:gd name="connsiteY173" fmla="*/ 306007 h 483750"/>
                  <a:gd name="connsiteX174" fmla="*/ 359395 w 478912"/>
                  <a:gd name="connsiteY174" fmla="*/ 308611 h 483750"/>
                  <a:gd name="connsiteX175" fmla="*/ 354186 w 478912"/>
                  <a:gd name="connsiteY175" fmla="*/ 339212 h 483750"/>
                  <a:gd name="connsiteX176" fmla="*/ 329445 w 478912"/>
                  <a:gd name="connsiteY176" fmla="*/ 341816 h 483750"/>
                  <a:gd name="connsiteX177" fmla="*/ 352884 w 478912"/>
                  <a:gd name="connsiteY177" fmla="*/ 345722 h 483750"/>
                  <a:gd name="connsiteX178" fmla="*/ 346373 w 478912"/>
                  <a:gd name="connsiteY178" fmla="*/ 384136 h 483750"/>
                  <a:gd name="connsiteX179" fmla="*/ 294938 w 478912"/>
                  <a:gd name="connsiteY179" fmla="*/ 387391 h 483750"/>
                  <a:gd name="connsiteX180" fmla="*/ 300798 w 478912"/>
                  <a:gd name="connsiteY180" fmla="*/ 351582 h 483750"/>
                  <a:gd name="connsiteX181" fmla="*/ 325539 w 478912"/>
                  <a:gd name="connsiteY181" fmla="*/ 348978 h 483750"/>
                  <a:gd name="connsiteX182" fmla="*/ 328794 w 478912"/>
                  <a:gd name="connsiteY182" fmla="*/ 348327 h 483750"/>
                  <a:gd name="connsiteX183" fmla="*/ 352884 w 478912"/>
                  <a:gd name="connsiteY183" fmla="*/ 345722 h 483750"/>
                  <a:gd name="connsiteX184" fmla="*/ 276057 w 478912"/>
                  <a:gd name="connsiteY184" fmla="*/ 230482 h 483750"/>
                  <a:gd name="connsiteX185" fmla="*/ 292985 w 478912"/>
                  <a:gd name="connsiteY185" fmla="*/ 228528 h 483750"/>
                  <a:gd name="connsiteX186" fmla="*/ 309913 w 478912"/>
                  <a:gd name="connsiteY186" fmla="*/ 227877 h 483750"/>
                  <a:gd name="connsiteX187" fmla="*/ 319028 w 478912"/>
                  <a:gd name="connsiteY187" fmla="*/ 227877 h 483750"/>
                  <a:gd name="connsiteX188" fmla="*/ 297543 w 478912"/>
                  <a:gd name="connsiteY188" fmla="*/ 236341 h 483750"/>
                  <a:gd name="connsiteX189" fmla="*/ 271499 w 478912"/>
                  <a:gd name="connsiteY189" fmla="*/ 243503 h 483750"/>
                  <a:gd name="connsiteX190" fmla="*/ 257176 w 478912"/>
                  <a:gd name="connsiteY190" fmla="*/ 246107 h 483750"/>
                  <a:gd name="connsiteX191" fmla="*/ 242201 w 478912"/>
                  <a:gd name="connsiteY191" fmla="*/ 228528 h 483750"/>
                  <a:gd name="connsiteX192" fmla="*/ 266291 w 478912"/>
                  <a:gd name="connsiteY192" fmla="*/ 218762 h 483750"/>
                  <a:gd name="connsiteX193" fmla="*/ 283870 w 478912"/>
                  <a:gd name="connsiteY193" fmla="*/ 216809 h 483750"/>
                  <a:gd name="connsiteX194" fmla="*/ 296892 w 478912"/>
                  <a:gd name="connsiteY194" fmla="*/ 218111 h 483750"/>
                  <a:gd name="connsiteX195" fmla="*/ 313820 w 478912"/>
                  <a:gd name="connsiteY195" fmla="*/ 223320 h 483750"/>
                  <a:gd name="connsiteX196" fmla="*/ 292334 w 478912"/>
                  <a:gd name="connsiteY196" fmla="*/ 222018 h 483750"/>
                  <a:gd name="connsiteX197" fmla="*/ 274755 w 478912"/>
                  <a:gd name="connsiteY197" fmla="*/ 225924 h 483750"/>
                  <a:gd name="connsiteX198" fmla="*/ 259129 w 478912"/>
                  <a:gd name="connsiteY198" fmla="*/ 234388 h 483750"/>
                  <a:gd name="connsiteX199" fmla="*/ 276057 w 478912"/>
                  <a:gd name="connsiteY199" fmla="*/ 230482 h 483750"/>
                  <a:gd name="connsiteX200" fmla="*/ 272802 w 478912"/>
                  <a:gd name="connsiteY200" fmla="*/ 250014 h 483750"/>
                  <a:gd name="connsiteX201" fmla="*/ 299496 w 478912"/>
                  <a:gd name="connsiteY201" fmla="*/ 242852 h 483750"/>
                  <a:gd name="connsiteX202" fmla="*/ 320330 w 478912"/>
                  <a:gd name="connsiteY202" fmla="*/ 235039 h 483750"/>
                  <a:gd name="connsiteX203" fmla="*/ 323586 w 478912"/>
                  <a:gd name="connsiteY203" fmla="*/ 304053 h 483750"/>
                  <a:gd name="connsiteX204" fmla="*/ 300798 w 478912"/>
                  <a:gd name="connsiteY204" fmla="*/ 307309 h 483750"/>
                  <a:gd name="connsiteX205" fmla="*/ 288428 w 478912"/>
                  <a:gd name="connsiteY205" fmla="*/ 287776 h 483750"/>
                  <a:gd name="connsiteX206" fmla="*/ 287776 w 478912"/>
                  <a:gd name="connsiteY206" fmla="*/ 286474 h 483750"/>
                  <a:gd name="connsiteX207" fmla="*/ 262384 w 478912"/>
                  <a:gd name="connsiteY207" fmla="*/ 251316 h 483750"/>
                  <a:gd name="connsiteX208" fmla="*/ 272802 w 478912"/>
                  <a:gd name="connsiteY208" fmla="*/ 250014 h 483750"/>
                  <a:gd name="connsiteX209" fmla="*/ 357442 w 478912"/>
                  <a:gd name="connsiteY209" fmla="*/ 164072 h 483750"/>
                  <a:gd name="connsiteX210" fmla="*/ 351582 w 478912"/>
                  <a:gd name="connsiteY210" fmla="*/ 180349 h 483750"/>
                  <a:gd name="connsiteX211" fmla="*/ 345071 w 478912"/>
                  <a:gd name="connsiteY211" fmla="*/ 195974 h 483750"/>
                  <a:gd name="connsiteX212" fmla="*/ 337258 w 478912"/>
                  <a:gd name="connsiteY212" fmla="*/ 210949 h 483750"/>
                  <a:gd name="connsiteX213" fmla="*/ 330748 w 478912"/>
                  <a:gd name="connsiteY213" fmla="*/ 222018 h 483750"/>
                  <a:gd name="connsiteX214" fmla="*/ 335305 w 478912"/>
                  <a:gd name="connsiteY214" fmla="*/ 197928 h 483750"/>
                  <a:gd name="connsiteX215" fmla="*/ 343118 w 478912"/>
                  <a:gd name="connsiteY215" fmla="*/ 172536 h 483750"/>
                  <a:gd name="connsiteX216" fmla="*/ 353535 w 478912"/>
                  <a:gd name="connsiteY216" fmla="*/ 147144 h 483750"/>
                  <a:gd name="connsiteX217" fmla="*/ 364604 w 478912"/>
                  <a:gd name="connsiteY217" fmla="*/ 125658 h 483750"/>
                  <a:gd name="connsiteX218" fmla="*/ 371114 w 478912"/>
                  <a:gd name="connsiteY218" fmla="*/ 150399 h 483750"/>
                  <a:gd name="connsiteX219" fmla="*/ 366557 w 478912"/>
                  <a:gd name="connsiteY219" fmla="*/ 181000 h 483750"/>
                  <a:gd name="connsiteX220" fmla="*/ 350931 w 478912"/>
                  <a:gd name="connsiteY220" fmla="*/ 207043 h 483750"/>
                  <a:gd name="connsiteX221" fmla="*/ 336607 w 478912"/>
                  <a:gd name="connsiteY221" fmla="*/ 218762 h 483750"/>
                  <a:gd name="connsiteX222" fmla="*/ 350931 w 478912"/>
                  <a:gd name="connsiteY222" fmla="*/ 198579 h 483750"/>
                  <a:gd name="connsiteX223" fmla="*/ 356791 w 478912"/>
                  <a:gd name="connsiteY223" fmla="*/ 181651 h 483750"/>
                  <a:gd name="connsiteX224" fmla="*/ 357442 w 478912"/>
                  <a:gd name="connsiteY224" fmla="*/ 164072 h 483750"/>
                  <a:gd name="connsiteX225" fmla="*/ 356791 w 478912"/>
                  <a:gd name="connsiteY225" fmla="*/ 270197 h 483750"/>
                  <a:gd name="connsiteX226" fmla="*/ 346373 w 478912"/>
                  <a:gd name="connsiteY226" fmla="*/ 257176 h 483750"/>
                  <a:gd name="connsiteX227" fmla="*/ 336607 w 478912"/>
                  <a:gd name="connsiteY227" fmla="*/ 243503 h 483750"/>
                  <a:gd name="connsiteX228" fmla="*/ 334003 w 478912"/>
                  <a:gd name="connsiteY228" fmla="*/ 238946 h 483750"/>
                  <a:gd name="connsiteX229" fmla="*/ 332050 w 478912"/>
                  <a:gd name="connsiteY229" fmla="*/ 235690 h 483750"/>
                  <a:gd name="connsiteX230" fmla="*/ 334003 w 478912"/>
                  <a:gd name="connsiteY230" fmla="*/ 237643 h 483750"/>
                  <a:gd name="connsiteX231" fmla="*/ 347676 w 478912"/>
                  <a:gd name="connsiteY231" fmla="*/ 251316 h 483750"/>
                  <a:gd name="connsiteX232" fmla="*/ 365255 w 478912"/>
                  <a:gd name="connsiteY232" fmla="*/ 271499 h 483750"/>
                  <a:gd name="connsiteX233" fmla="*/ 380881 w 478912"/>
                  <a:gd name="connsiteY233" fmla="*/ 292985 h 483750"/>
                  <a:gd name="connsiteX234" fmla="*/ 381532 w 478912"/>
                  <a:gd name="connsiteY234" fmla="*/ 293636 h 483750"/>
                  <a:gd name="connsiteX235" fmla="*/ 382834 w 478912"/>
                  <a:gd name="connsiteY235" fmla="*/ 296240 h 483750"/>
                  <a:gd name="connsiteX236" fmla="*/ 358093 w 478912"/>
                  <a:gd name="connsiteY236" fmla="*/ 299496 h 483750"/>
                  <a:gd name="connsiteX237" fmla="*/ 345722 w 478912"/>
                  <a:gd name="connsiteY237" fmla="*/ 287125 h 483750"/>
                  <a:gd name="connsiteX238" fmla="*/ 332701 w 478912"/>
                  <a:gd name="connsiteY238" fmla="*/ 262384 h 483750"/>
                  <a:gd name="connsiteX239" fmla="*/ 332050 w 478912"/>
                  <a:gd name="connsiteY239" fmla="*/ 259780 h 483750"/>
                  <a:gd name="connsiteX240" fmla="*/ 329445 w 478912"/>
                  <a:gd name="connsiteY240" fmla="*/ 238946 h 483750"/>
                  <a:gd name="connsiteX241" fmla="*/ 333352 w 478912"/>
                  <a:gd name="connsiteY241" fmla="*/ 249363 h 483750"/>
                  <a:gd name="connsiteX242" fmla="*/ 340514 w 478912"/>
                  <a:gd name="connsiteY242" fmla="*/ 261733 h 483750"/>
                  <a:gd name="connsiteX243" fmla="*/ 352884 w 478912"/>
                  <a:gd name="connsiteY243" fmla="*/ 274755 h 483750"/>
                  <a:gd name="connsiteX244" fmla="*/ 368510 w 478912"/>
                  <a:gd name="connsiteY244" fmla="*/ 283219 h 483750"/>
                  <a:gd name="connsiteX245" fmla="*/ 356791 w 478912"/>
                  <a:gd name="connsiteY245" fmla="*/ 270197 h 483750"/>
                  <a:gd name="connsiteX246" fmla="*/ 349629 w 478912"/>
                  <a:gd name="connsiteY246" fmla="*/ 300147 h 483750"/>
                  <a:gd name="connsiteX247" fmla="*/ 330748 w 478912"/>
                  <a:gd name="connsiteY247" fmla="*/ 302751 h 483750"/>
                  <a:gd name="connsiteX248" fmla="*/ 332050 w 478912"/>
                  <a:gd name="connsiteY248" fmla="*/ 278010 h 483750"/>
                  <a:gd name="connsiteX249" fmla="*/ 340514 w 478912"/>
                  <a:gd name="connsiteY249" fmla="*/ 291032 h 483750"/>
                  <a:gd name="connsiteX250" fmla="*/ 349629 w 478912"/>
                  <a:gd name="connsiteY250" fmla="*/ 300147 h 483750"/>
                  <a:gd name="connsiteX251" fmla="*/ 360046 w 478912"/>
                  <a:gd name="connsiteY251" fmla="*/ 345071 h 483750"/>
                  <a:gd name="connsiteX252" fmla="*/ 412132 w 478912"/>
                  <a:gd name="connsiteY252" fmla="*/ 339212 h 483750"/>
                  <a:gd name="connsiteX253" fmla="*/ 404970 w 478912"/>
                  <a:gd name="connsiteY253" fmla="*/ 380230 h 483750"/>
                  <a:gd name="connsiteX254" fmla="*/ 354186 w 478912"/>
                  <a:gd name="connsiteY254" fmla="*/ 383485 h 483750"/>
                  <a:gd name="connsiteX255" fmla="*/ 360046 w 478912"/>
                  <a:gd name="connsiteY255" fmla="*/ 345071 h 483750"/>
                  <a:gd name="connsiteX256" fmla="*/ 361348 w 478912"/>
                  <a:gd name="connsiteY256" fmla="*/ 337909 h 483750"/>
                  <a:gd name="connsiteX257" fmla="*/ 365906 w 478912"/>
                  <a:gd name="connsiteY257" fmla="*/ 311866 h 483750"/>
                  <a:gd name="connsiteX258" fmla="*/ 366557 w 478912"/>
                  <a:gd name="connsiteY258" fmla="*/ 307960 h 483750"/>
                  <a:gd name="connsiteX259" fmla="*/ 367208 w 478912"/>
                  <a:gd name="connsiteY259" fmla="*/ 304704 h 483750"/>
                  <a:gd name="connsiteX260" fmla="*/ 367859 w 478912"/>
                  <a:gd name="connsiteY260" fmla="*/ 304704 h 483750"/>
                  <a:gd name="connsiteX261" fmla="*/ 388042 w 478912"/>
                  <a:gd name="connsiteY261" fmla="*/ 302100 h 483750"/>
                  <a:gd name="connsiteX262" fmla="*/ 391949 w 478912"/>
                  <a:gd name="connsiteY262" fmla="*/ 301449 h 483750"/>
                  <a:gd name="connsiteX263" fmla="*/ 395855 w 478912"/>
                  <a:gd name="connsiteY263" fmla="*/ 300798 h 483750"/>
                  <a:gd name="connsiteX264" fmla="*/ 420596 w 478912"/>
                  <a:gd name="connsiteY264" fmla="*/ 297543 h 483750"/>
                  <a:gd name="connsiteX265" fmla="*/ 414086 w 478912"/>
                  <a:gd name="connsiteY265" fmla="*/ 332050 h 483750"/>
                  <a:gd name="connsiteX266" fmla="*/ 361348 w 478912"/>
                  <a:gd name="connsiteY266" fmla="*/ 337909 h 483750"/>
                  <a:gd name="connsiteX267" fmla="*/ 212251 w 478912"/>
                  <a:gd name="connsiteY267" fmla="*/ 106126 h 483750"/>
                  <a:gd name="connsiteX268" fmla="*/ 212251 w 478912"/>
                  <a:gd name="connsiteY268" fmla="*/ 105475 h 483750"/>
                  <a:gd name="connsiteX269" fmla="*/ 212251 w 478912"/>
                  <a:gd name="connsiteY269" fmla="*/ 105475 h 483750"/>
                  <a:gd name="connsiteX270" fmla="*/ 212251 w 478912"/>
                  <a:gd name="connsiteY270" fmla="*/ 104824 h 483750"/>
                  <a:gd name="connsiteX271" fmla="*/ 214856 w 478912"/>
                  <a:gd name="connsiteY271" fmla="*/ 97011 h 483750"/>
                  <a:gd name="connsiteX272" fmla="*/ 216158 w 478912"/>
                  <a:gd name="connsiteY272" fmla="*/ 93104 h 483750"/>
                  <a:gd name="connsiteX273" fmla="*/ 232435 w 478912"/>
                  <a:gd name="connsiteY273" fmla="*/ 52086 h 483750"/>
                  <a:gd name="connsiteX274" fmla="*/ 233086 w 478912"/>
                  <a:gd name="connsiteY274" fmla="*/ 50784 h 483750"/>
                  <a:gd name="connsiteX275" fmla="*/ 253269 w 478912"/>
                  <a:gd name="connsiteY275" fmla="*/ 12370 h 483750"/>
                  <a:gd name="connsiteX276" fmla="*/ 266291 w 478912"/>
                  <a:gd name="connsiteY276" fmla="*/ 57946 h 483750"/>
                  <a:gd name="connsiteX277" fmla="*/ 263035 w 478912"/>
                  <a:gd name="connsiteY277" fmla="*/ 93104 h 483750"/>
                  <a:gd name="connsiteX278" fmla="*/ 260431 w 478912"/>
                  <a:gd name="connsiteY278" fmla="*/ 101568 h 483750"/>
                  <a:gd name="connsiteX279" fmla="*/ 258478 w 478912"/>
                  <a:gd name="connsiteY279" fmla="*/ 108730 h 483750"/>
                  <a:gd name="connsiteX280" fmla="*/ 232435 w 478912"/>
                  <a:gd name="connsiteY280" fmla="*/ 153003 h 483750"/>
                  <a:gd name="connsiteX281" fmla="*/ 198579 w 478912"/>
                  <a:gd name="connsiteY281" fmla="*/ 178395 h 483750"/>
                  <a:gd name="connsiteX282" fmla="*/ 213554 w 478912"/>
                  <a:gd name="connsiteY282" fmla="*/ 162118 h 483750"/>
                  <a:gd name="connsiteX283" fmla="*/ 228528 w 478912"/>
                  <a:gd name="connsiteY283" fmla="*/ 137377 h 483750"/>
                  <a:gd name="connsiteX284" fmla="*/ 238295 w 478912"/>
                  <a:gd name="connsiteY284" fmla="*/ 110032 h 483750"/>
                  <a:gd name="connsiteX285" fmla="*/ 239597 w 478912"/>
                  <a:gd name="connsiteY285" fmla="*/ 104172 h 483750"/>
                  <a:gd name="connsiteX286" fmla="*/ 240899 w 478912"/>
                  <a:gd name="connsiteY286" fmla="*/ 95708 h 483750"/>
                  <a:gd name="connsiteX287" fmla="*/ 240899 w 478912"/>
                  <a:gd name="connsiteY287" fmla="*/ 81385 h 483750"/>
                  <a:gd name="connsiteX288" fmla="*/ 236992 w 478912"/>
                  <a:gd name="connsiteY288" fmla="*/ 96360 h 483750"/>
                  <a:gd name="connsiteX289" fmla="*/ 234388 w 478912"/>
                  <a:gd name="connsiteY289" fmla="*/ 104824 h 483750"/>
                  <a:gd name="connsiteX290" fmla="*/ 233086 w 478912"/>
                  <a:gd name="connsiteY290" fmla="*/ 108730 h 483750"/>
                  <a:gd name="connsiteX291" fmla="*/ 222669 w 478912"/>
                  <a:gd name="connsiteY291" fmla="*/ 134773 h 483750"/>
                  <a:gd name="connsiteX292" fmla="*/ 208996 w 478912"/>
                  <a:gd name="connsiteY292" fmla="*/ 159514 h 483750"/>
                  <a:gd name="connsiteX293" fmla="*/ 195323 w 478912"/>
                  <a:gd name="connsiteY293" fmla="*/ 180349 h 483750"/>
                  <a:gd name="connsiteX294" fmla="*/ 194021 w 478912"/>
                  <a:gd name="connsiteY294" fmla="*/ 181000 h 483750"/>
                  <a:gd name="connsiteX295" fmla="*/ 202485 w 478912"/>
                  <a:gd name="connsiteY295" fmla="*/ 136726 h 483750"/>
                  <a:gd name="connsiteX296" fmla="*/ 212251 w 478912"/>
                  <a:gd name="connsiteY296" fmla="*/ 106126 h 483750"/>
                  <a:gd name="connsiteX297" fmla="*/ 142586 w 478912"/>
                  <a:gd name="connsiteY297" fmla="*/ 200532 h 483750"/>
                  <a:gd name="connsiteX298" fmla="*/ 99615 w 478912"/>
                  <a:gd name="connsiteY298" fmla="*/ 212251 h 483750"/>
                  <a:gd name="connsiteX299" fmla="*/ 82036 w 478912"/>
                  <a:gd name="connsiteY299" fmla="*/ 215507 h 483750"/>
                  <a:gd name="connsiteX300" fmla="*/ 81385 w 478912"/>
                  <a:gd name="connsiteY300" fmla="*/ 215507 h 483750"/>
                  <a:gd name="connsiteX301" fmla="*/ 74223 w 478912"/>
                  <a:gd name="connsiteY301" fmla="*/ 216809 h 483750"/>
                  <a:gd name="connsiteX302" fmla="*/ 73572 w 478912"/>
                  <a:gd name="connsiteY302" fmla="*/ 216809 h 483750"/>
                  <a:gd name="connsiteX303" fmla="*/ 55342 w 478912"/>
                  <a:gd name="connsiteY303" fmla="*/ 219413 h 483750"/>
                  <a:gd name="connsiteX304" fmla="*/ 54039 w 478912"/>
                  <a:gd name="connsiteY304" fmla="*/ 219413 h 483750"/>
                  <a:gd name="connsiteX305" fmla="*/ 10417 w 478912"/>
                  <a:gd name="connsiteY305" fmla="*/ 222669 h 483750"/>
                  <a:gd name="connsiteX306" fmla="*/ 10417 w 478912"/>
                  <a:gd name="connsiteY306" fmla="*/ 222669 h 483750"/>
                  <a:gd name="connsiteX307" fmla="*/ 42320 w 478912"/>
                  <a:gd name="connsiteY307" fmla="*/ 187510 h 483750"/>
                  <a:gd name="connsiteX308" fmla="*/ 73572 w 478912"/>
                  <a:gd name="connsiteY308" fmla="*/ 171885 h 483750"/>
                  <a:gd name="connsiteX309" fmla="*/ 74223 w 478912"/>
                  <a:gd name="connsiteY309" fmla="*/ 171885 h 483750"/>
                  <a:gd name="connsiteX310" fmla="*/ 81385 w 478912"/>
                  <a:gd name="connsiteY310" fmla="*/ 169931 h 483750"/>
                  <a:gd name="connsiteX311" fmla="*/ 82036 w 478912"/>
                  <a:gd name="connsiteY311" fmla="*/ 169931 h 483750"/>
                  <a:gd name="connsiteX312" fmla="*/ 89849 w 478912"/>
                  <a:gd name="connsiteY312" fmla="*/ 167978 h 483750"/>
                  <a:gd name="connsiteX313" fmla="*/ 141284 w 478912"/>
                  <a:gd name="connsiteY313" fmla="*/ 166676 h 483750"/>
                  <a:gd name="connsiteX314" fmla="*/ 181000 w 478912"/>
                  <a:gd name="connsiteY314" fmla="*/ 181651 h 483750"/>
                  <a:gd name="connsiteX315" fmla="*/ 163421 w 478912"/>
                  <a:gd name="connsiteY315" fmla="*/ 177744 h 483750"/>
                  <a:gd name="connsiteX316" fmla="*/ 134122 w 478912"/>
                  <a:gd name="connsiteY316" fmla="*/ 177093 h 483750"/>
                  <a:gd name="connsiteX317" fmla="*/ 105475 w 478912"/>
                  <a:gd name="connsiteY317" fmla="*/ 182953 h 483750"/>
                  <a:gd name="connsiteX318" fmla="*/ 82687 w 478912"/>
                  <a:gd name="connsiteY318" fmla="*/ 193370 h 483750"/>
                  <a:gd name="connsiteX319" fmla="*/ 82036 w 478912"/>
                  <a:gd name="connsiteY319" fmla="*/ 194021 h 483750"/>
                  <a:gd name="connsiteX320" fmla="*/ 79432 w 478912"/>
                  <a:gd name="connsiteY320" fmla="*/ 195323 h 483750"/>
                  <a:gd name="connsiteX321" fmla="*/ 82036 w 478912"/>
                  <a:gd name="connsiteY321" fmla="*/ 194672 h 483750"/>
                  <a:gd name="connsiteX322" fmla="*/ 82687 w 478912"/>
                  <a:gd name="connsiteY322" fmla="*/ 194672 h 483750"/>
                  <a:gd name="connsiteX323" fmla="*/ 107428 w 478912"/>
                  <a:gd name="connsiteY323" fmla="*/ 188162 h 483750"/>
                  <a:gd name="connsiteX324" fmla="*/ 135424 w 478912"/>
                  <a:gd name="connsiteY324" fmla="*/ 184255 h 483750"/>
                  <a:gd name="connsiteX325" fmla="*/ 163421 w 478912"/>
                  <a:gd name="connsiteY325" fmla="*/ 183604 h 483750"/>
                  <a:gd name="connsiteX326" fmla="*/ 185557 w 478912"/>
                  <a:gd name="connsiteY326" fmla="*/ 184906 h 483750"/>
                  <a:gd name="connsiteX327" fmla="*/ 142586 w 478912"/>
                  <a:gd name="connsiteY327" fmla="*/ 200532 h 483750"/>
                  <a:gd name="connsiteX328" fmla="*/ 167978 w 478912"/>
                  <a:gd name="connsiteY328" fmla="*/ 344420 h 483750"/>
                  <a:gd name="connsiteX329" fmla="*/ 186208 w 478912"/>
                  <a:gd name="connsiteY329" fmla="*/ 347676 h 483750"/>
                  <a:gd name="connsiteX330" fmla="*/ 188813 w 478912"/>
                  <a:gd name="connsiteY330" fmla="*/ 348327 h 483750"/>
                  <a:gd name="connsiteX331" fmla="*/ 188813 w 478912"/>
                  <a:gd name="connsiteY331" fmla="*/ 350931 h 483750"/>
                  <a:gd name="connsiteX332" fmla="*/ 181000 w 478912"/>
                  <a:gd name="connsiteY332" fmla="*/ 348978 h 483750"/>
                  <a:gd name="connsiteX333" fmla="*/ 169931 w 478912"/>
                  <a:gd name="connsiteY333" fmla="*/ 346373 h 483750"/>
                  <a:gd name="connsiteX334" fmla="*/ 158863 w 478912"/>
                  <a:gd name="connsiteY334" fmla="*/ 343118 h 483750"/>
                  <a:gd name="connsiteX335" fmla="*/ 167978 w 478912"/>
                  <a:gd name="connsiteY335" fmla="*/ 344420 h 483750"/>
                  <a:gd name="connsiteX336" fmla="*/ 182302 w 478912"/>
                  <a:gd name="connsiteY336" fmla="*/ 362650 h 483750"/>
                  <a:gd name="connsiteX337" fmla="*/ 163421 w 478912"/>
                  <a:gd name="connsiteY337" fmla="*/ 354186 h 483750"/>
                  <a:gd name="connsiteX338" fmla="*/ 156910 w 478912"/>
                  <a:gd name="connsiteY338" fmla="*/ 348978 h 483750"/>
                  <a:gd name="connsiteX339" fmla="*/ 167978 w 478912"/>
                  <a:gd name="connsiteY339" fmla="*/ 353535 h 483750"/>
                  <a:gd name="connsiteX340" fmla="*/ 180349 w 478912"/>
                  <a:gd name="connsiteY340" fmla="*/ 354837 h 483750"/>
                  <a:gd name="connsiteX341" fmla="*/ 188813 w 478912"/>
                  <a:gd name="connsiteY341" fmla="*/ 353535 h 483750"/>
                  <a:gd name="connsiteX342" fmla="*/ 188813 w 478912"/>
                  <a:gd name="connsiteY342" fmla="*/ 363301 h 483750"/>
                  <a:gd name="connsiteX343" fmla="*/ 182302 w 478912"/>
                  <a:gd name="connsiteY343" fmla="*/ 362650 h 483750"/>
                  <a:gd name="connsiteX344" fmla="*/ 188162 w 478912"/>
                  <a:gd name="connsiteY344" fmla="*/ 178395 h 483750"/>
                  <a:gd name="connsiteX345" fmla="*/ 142586 w 478912"/>
                  <a:gd name="connsiteY345" fmla="*/ 159514 h 483750"/>
                  <a:gd name="connsiteX346" fmla="*/ 88547 w 478912"/>
                  <a:gd name="connsiteY346" fmla="*/ 160816 h 483750"/>
                  <a:gd name="connsiteX347" fmla="*/ 82687 w 478912"/>
                  <a:gd name="connsiteY347" fmla="*/ 162769 h 483750"/>
                  <a:gd name="connsiteX348" fmla="*/ 82687 w 478912"/>
                  <a:gd name="connsiteY348" fmla="*/ 151701 h 483750"/>
                  <a:gd name="connsiteX349" fmla="*/ 123054 w 478912"/>
                  <a:gd name="connsiteY349" fmla="*/ 111334 h 483750"/>
                  <a:gd name="connsiteX350" fmla="*/ 205090 w 478912"/>
                  <a:gd name="connsiteY350" fmla="*/ 106126 h 483750"/>
                  <a:gd name="connsiteX351" fmla="*/ 196626 w 478912"/>
                  <a:gd name="connsiteY351" fmla="*/ 133471 h 483750"/>
                  <a:gd name="connsiteX352" fmla="*/ 188162 w 478912"/>
                  <a:gd name="connsiteY352" fmla="*/ 178395 h 483750"/>
                  <a:gd name="connsiteX353" fmla="*/ 203787 w 478912"/>
                  <a:gd name="connsiteY353" fmla="*/ 352884 h 483750"/>
                  <a:gd name="connsiteX354" fmla="*/ 217460 w 478912"/>
                  <a:gd name="connsiteY354" fmla="*/ 358093 h 483750"/>
                  <a:gd name="connsiteX355" fmla="*/ 203136 w 478912"/>
                  <a:gd name="connsiteY355" fmla="*/ 363301 h 483750"/>
                  <a:gd name="connsiteX356" fmla="*/ 194672 w 478912"/>
                  <a:gd name="connsiteY356" fmla="*/ 363953 h 483750"/>
                  <a:gd name="connsiteX357" fmla="*/ 193370 w 478912"/>
                  <a:gd name="connsiteY357" fmla="*/ 363953 h 483750"/>
                  <a:gd name="connsiteX358" fmla="*/ 194021 w 478912"/>
                  <a:gd name="connsiteY358" fmla="*/ 350280 h 483750"/>
                  <a:gd name="connsiteX359" fmla="*/ 203787 w 478912"/>
                  <a:gd name="connsiteY359" fmla="*/ 352884 h 483750"/>
                  <a:gd name="connsiteX360" fmla="*/ 220064 w 478912"/>
                  <a:gd name="connsiteY360" fmla="*/ 283219 h 483750"/>
                  <a:gd name="connsiteX361" fmla="*/ 196626 w 478912"/>
                  <a:gd name="connsiteY361" fmla="*/ 238295 h 483750"/>
                  <a:gd name="connsiteX362" fmla="*/ 196626 w 478912"/>
                  <a:gd name="connsiteY362" fmla="*/ 237643 h 483750"/>
                  <a:gd name="connsiteX363" fmla="*/ 193370 w 478912"/>
                  <a:gd name="connsiteY363" fmla="*/ 194021 h 483750"/>
                  <a:gd name="connsiteX364" fmla="*/ 197928 w 478912"/>
                  <a:gd name="connsiteY364" fmla="*/ 207694 h 483750"/>
                  <a:gd name="connsiteX365" fmla="*/ 200532 w 478912"/>
                  <a:gd name="connsiteY365" fmla="*/ 213554 h 483750"/>
                  <a:gd name="connsiteX366" fmla="*/ 215507 w 478912"/>
                  <a:gd name="connsiteY366" fmla="*/ 238946 h 483750"/>
                  <a:gd name="connsiteX367" fmla="*/ 218111 w 478912"/>
                  <a:gd name="connsiteY367" fmla="*/ 241550 h 483750"/>
                  <a:gd name="connsiteX368" fmla="*/ 220064 w 478912"/>
                  <a:gd name="connsiteY368" fmla="*/ 244154 h 483750"/>
                  <a:gd name="connsiteX369" fmla="*/ 222669 w 478912"/>
                  <a:gd name="connsiteY369" fmla="*/ 246759 h 483750"/>
                  <a:gd name="connsiteX370" fmla="*/ 224622 w 478912"/>
                  <a:gd name="connsiteY370" fmla="*/ 248712 h 483750"/>
                  <a:gd name="connsiteX371" fmla="*/ 227877 w 478912"/>
                  <a:gd name="connsiteY371" fmla="*/ 251967 h 483750"/>
                  <a:gd name="connsiteX372" fmla="*/ 231133 w 478912"/>
                  <a:gd name="connsiteY372" fmla="*/ 255223 h 483750"/>
                  <a:gd name="connsiteX373" fmla="*/ 235690 w 478912"/>
                  <a:gd name="connsiteY373" fmla="*/ 259129 h 483750"/>
                  <a:gd name="connsiteX374" fmla="*/ 259780 w 478912"/>
                  <a:gd name="connsiteY374" fmla="*/ 274755 h 483750"/>
                  <a:gd name="connsiteX375" fmla="*/ 238946 w 478912"/>
                  <a:gd name="connsiteY375" fmla="*/ 255223 h 483750"/>
                  <a:gd name="connsiteX376" fmla="*/ 238295 w 478912"/>
                  <a:gd name="connsiteY376" fmla="*/ 254571 h 483750"/>
                  <a:gd name="connsiteX377" fmla="*/ 235690 w 478912"/>
                  <a:gd name="connsiteY377" fmla="*/ 251316 h 483750"/>
                  <a:gd name="connsiteX378" fmla="*/ 233086 w 478912"/>
                  <a:gd name="connsiteY378" fmla="*/ 248061 h 483750"/>
                  <a:gd name="connsiteX379" fmla="*/ 227226 w 478912"/>
                  <a:gd name="connsiteY379" fmla="*/ 240899 h 483750"/>
                  <a:gd name="connsiteX380" fmla="*/ 225273 w 478912"/>
                  <a:gd name="connsiteY380" fmla="*/ 238295 h 483750"/>
                  <a:gd name="connsiteX381" fmla="*/ 223320 w 478912"/>
                  <a:gd name="connsiteY381" fmla="*/ 235690 h 483750"/>
                  <a:gd name="connsiteX382" fmla="*/ 222018 w 478912"/>
                  <a:gd name="connsiteY382" fmla="*/ 234388 h 483750"/>
                  <a:gd name="connsiteX383" fmla="*/ 206392 w 478912"/>
                  <a:gd name="connsiteY383" fmla="*/ 210949 h 483750"/>
                  <a:gd name="connsiteX384" fmla="*/ 199230 w 478912"/>
                  <a:gd name="connsiteY384" fmla="*/ 198579 h 483750"/>
                  <a:gd name="connsiteX385" fmla="*/ 195323 w 478912"/>
                  <a:gd name="connsiteY385" fmla="*/ 190766 h 483750"/>
                  <a:gd name="connsiteX386" fmla="*/ 199230 w 478912"/>
                  <a:gd name="connsiteY386" fmla="*/ 194021 h 483750"/>
                  <a:gd name="connsiteX387" fmla="*/ 227877 w 478912"/>
                  <a:gd name="connsiteY387" fmla="*/ 220715 h 483750"/>
                  <a:gd name="connsiteX388" fmla="*/ 233086 w 478912"/>
                  <a:gd name="connsiteY388" fmla="*/ 225924 h 483750"/>
                  <a:gd name="connsiteX389" fmla="*/ 235690 w 478912"/>
                  <a:gd name="connsiteY389" fmla="*/ 228528 h 483750"/>
                  <a:gd name="connsiteX390" fmla="*/ 238295 w 478912"/>
                  <a:gd name="connsiteY390" fmla="*/ 231133 h 483750"/>
                  <a:gd name="connsiteX391" fmla="*/ 251316 w 478912"/>
                  <a:gd name="connsiteY391" fmla="*/ 246107 h 483750"/>
                  <a:gd name="connsiteX392" fmla="*/ 253920 w 478912"/>
                  <a:gd name="connsiteY392" fmla="*/ 249363 h 483750"/>
                  <a:gd name="connsiteX393" fmla="*/ 256525 w 478912"/>
                  <a:gd name="connsiteY393" fmla="*/ 252618 h 483750"/>
                  <a:gd name="connsiteX394" fmla="*/ 257827 w 478912"/>
                  <a:gd name="connsiteY394" fmla="*/ 254571 h 483750"/>
                  <a:gd name="connsiteX395" fmla="*/ 283870 w 478912"/>
                  <a:gd name="connsiteY395" fmla="*/ 290381 h 483750"/>
                  <a:gd name="connsiteX396" fmla="*/ 284521 w 478912"/>
                  <a:gd name="connsiteY396" fmla="*/ 291683 h 483750"/>
                  <a:gd name="connsiteX397" fmla="*/ 294938 w 478912"/>
                  <a:gd name="connsiteY397" fmla="*/ 307960 h 483750"/>
                  <a:gd name="connsiteX398" fmla="*/ 296892 w 478912"/>
                  <a:gd name="connsiteY398" fmla="*/ 311215 h 483750"/>
                  <a:gd name="connsiteX399" fmla="*/ 298845 w 478912"/>
                  <a:gd name="connsiteY399" fmla="*/ 314471 h 483750"/>
                  <a:gd name="connsiteX400" fmla="*/ 301449 w 478912"/>
                  <a:gd name="connsiteY400" fmla="*/ 319028 h 483750"/>
                  <a:gd name="connsiteX401" fmla="*/ 304053 w 478912"/>
                  <a:gd name="connsiteY401" fmla="*/ 324237 h 483750"/>
                  <a:gd name="connsiteX402" fmla="*/ 306658 w 478912"/>
                  <a:gd name="connsiteY402" fmla="*/ 329445 h 483750"/>
                  <a:gd name="connsiteX403" fmla="*/ 303402 w 478912"/>
                  <a:gd name="connsiteY403" fmla="*/ 329445 h 483750"/>
                  <a:gd name="connsiteX404" fmla="*/ 300147 w 478912"/>
                  <a:gd name="connsiteY404" fmla="*/ 329445 h 483750"/>
                  <a:gd name="connsiteX405" fmla="*/ 266942 w 478912"/>
                  <a:gd name="connsiteY405" fmla="*/ 319679 h 483750"/>
                  <a:gd name="connsiteX406" fmla="*/ 261082 w 478912"/>
                  <a:gd name="connsiteY406" fmla="*/ 317075 h 483750"/>
                  <a:gd name="connsiteX407" fmla="*/ 261082 w 478912"/>
                  <a:gd name="connsiteY407" fmla="*/ 317075 h 483750"/>
                  <a:gd name="connsiteX408" fmla="*/ 257176 w 478912"/>
                  <a:gd name="connsiteY408" fmla="*/ 314471 h 483750"/>
                  <a:gd name="connsiteX409" fmla="*/ 220064 w 478912"/>
                  <a:gd name="connsiteY409" fmla="*/ 283219 h 483750"/>
                  <a:gd name="connsiteX410" fmla="*/ 246107 w 478912"/>
                  <a:gd name="connsiteY410" fmla="*/ 334003 h 483750"/>
                  <a:gd name="connsiteX411" fmla="*/ 254571 w 478912"/>
                  <a:gd name="connsiteY411" fmla="*/ 321632 h 483750"/>
                  <a:gd name="connsiteX412" fmla="*/ 255874 w 478912"/>
                  <a:gd name="connsiteY412" fmla="*/ 322284 h 483750"/>
                  <a:gd name="connsiteX413" fmla="*/ 296240 w 478912"/>
                  <a:gd name="connsiteY413" fmla="*/ 335305 h 483750"/>
                  <a:gd name="connsiteX414" fmla="*/ 294938 w 478912"/>
                  <a:gd name="connsiteY414" fmla="*/ 345071 h 483750"/>
                  <a:gd name="connsiteX415" fmla="*/ 243503 w 478912"/>
                  <a:gd name="connsiteY415" fmla="*/ 350280 h 483750"/>
                  <a:gd name="connsiteX416" fmla="*/ 246107 w 478912"/>
                  <a:gd name="connsiteY416" fmla="*/ 334003 h 483750"/>
                  <a:gd name="connsiteX417" fmla="*/ 281266 w 478912"/>
                  <a:gd name="connsiteY417" fmla="*/ 428409 h 483750"/>
                  <a:gd name="connsiteX418" fmla="*/ 251316 w 478912"/>
                  <a:gd name="connsiteY418" fmla="*/ 429060 h 483750"/>
                  <a:gd name="connsiteX419" fmla="*/ 250665 w 478912"/>
                  <a:gd name="connsiteY419" fmla="*/ 429060 h 483750"/>
                  <a:gd name="connsiteX420" fmla="*/ 238295 w 478912"/>
                  <a:gd name="connsiteY420" fmla="*/ 423201 h 483750"/>
                  <a:gd name="connsiteX421" fmla="*/ 234388 w 478912"/>
                  <a:gd name="connsiteY421" fmla="*/ 408877 h 483750"/>
                  <a:gd name="connsiteX422" fmla="*/ 235690 w 478912"/>
                  <a:gd name="connsiteY422" fmla="*/ 397809 h 483750"/>
                  <a:gd name="connsiteX423" fmla="*/ 287125 w 478912"/>
                  <a:gd name="connsiteY423" fmla="*/ 394553 h 483750"/>
                  <a:gd name="connsiteX424" fmla="*/ 281266 w 478912"/>
                  <a:gd name="connsiteY424" fmla="*/ 428409 h 483750"/>
                  <a:gd name="connsiteX425" fmla="*/ 236992 w 478912"/>
                  <a:gd name="connsiteY425" fmla="*/ 390647 h 483750"/>
                  <a:gd name="connsiteX426" fmla="*/ 242201 w 478912"/>
                  <a:gd name="connsiteY426" fmla="*/ 358093 h 483750"/>
                  <a:gd name="connsiteX427" fmla="*/ 294287 w 478912"/>
                  <a:gd name="connsiteY427" fmla="*/ 352233 h 483750"/>
                  <a:gd name="connsiteX428" fmla="*/ 288428 w 478912"/>
                  <a:gd name="connsiteY428" fmla="*/ 387391 h 483750"/>
                  <a:gd name="connsiteX429" fmla="*/ 236992 w 478912"/>
                  <a:gd name="connsiteY429" fmla="*/ 390647 h 483750"/>
                  <a:gd name="connsiteX430" fmla="*/ 339212 w 478912"/>
                  <a:gd name="connsiteY430" fmla="*/ 427107 h 483750"/>
                  <a:gd name="connsiteX431" fmla="*/ 288428 w 478912"/>
                  <a:gd name="connsiteY431" fmla="*/ 428409 h 483750"/>
                  <a:gd name="connsiteX432" fmla="*/ 294287 w 478912"/>
                  <a:gd name="connsiteY432" fmla="*/ 394553 h 483750"/>
                  <a:gd name="connsiteX433" fmla="*/ 345722 w 478912"/>
                  <a:gd name="connsiteY433" fmla="*/ 391298 h 483750"/>
                  <a:gd name="connsiteX434" fmla="*/ 339212 w 478912"/>
                  <a:gd name="connsiteY434" fmla="*/ 427107 h 483750"/>
                  <a:gd name="connsiteX435" fmla="*/ 396506 w 478912"/>
                  <a:gd name="connsiteY435" fmla="*/ 425154 h 483750"/>
                  <a:gd name="connsiteX436" fmla="*/ 346373 w 478912"/>
                  <a:gd name="connsiteY436" fmla="*/ 426456 h 483750"/>
                  <a:gd name="connsiteX437" fmla="*/ 352233 w 478912"/>
                  <a:gd name="connsiteY437" fmla="*/ 390647 h 483750"/>
                  <a:gd name="connsiteX438" fmla="*/ 403017 w 478912"/>
                  <a:gd name="connsiteY438" fmla="*/ 387391 h 483750"/>
                  <a:gd name="connsiteX439" fmla="*/ 396506 w 478912"/>
                  <a:gd name="connsiteY439" fmla="*/ 425154 h 483750"/>
                  <a:gd name="connsiteX440" fmla="*/ 459661 w 478912"/>
                  <a:gd name="connsiteY440" fmla="*/ 408877 h 483750"/>
                  <a:gd name="connsiteX441" fmla="*/ 454452 w 478912"/>
                  <a:gd name="connsiteY441" fmla="*/ 419294 h 483750"/>
                  <a:gd name="connsiteX442" fmla="*/ 453801 w 478912"/>
                  <a:gd name="connsiteY442" fmla="*/ 419945 h 483750"/>
                  <a:gd name="connsiteX443" fmla="*/ 446639 w 478912"/>
                  <a:gd name="connsiteY443" fmla="*/ 423201 h 483750"/>
                  <a:gd name="connsiteX444" fmla="*/ 445988 w 478912"/>
                  <a:gd name="connsiteY444" fmla="*/ 423201 h 483750"/>
                  <a:gd name="connsiteX445" fmla="*/ 443384 w 478912"/>
                  <a:gd name="connsiteY445" fmla="*/ 423852 h 483750"/>
                  <a:gd name="connsiteX446" fmla="*/ 404319 w 478912"/>
                  <a:gd name="connsiteY446" fmla="*/ 425154 h 483750"/>
                  <a:gd name="connsiteX447" fmla="*/ 411481 w 478912"/>
                  <a:gd name="connsiteY447" fmla="*/ 387391 h 483750"/>
                  <a:gd name="connsiteX448" fmla="*/ 446639 w 478912"/>
                  <a:gd name="connsiteY448" fmla="*/ 385438 h 483750"/>
                  <a:gd name="connsiteX449" fmla="*/ 447291 w 478912"/>
                  <a:gd name="connsiteY449" fmla="*/ 385438 h 483750"/>
                  <a:gd name="connsiteX450" fmla="*/ 454452 w 478912"/>
                  <a:gd name="connsiteY450" fmla="*/ 384787 h 483750"/>
                  <a:gd name="connsiteX451" fmla="*/ 455103 w 478912"/>
                  <a:gd name="connsiteY451" fmla="*/ 384787 h 483750"/>
                  <a:gd name="connsiteX452" fmla="*/ 463567 w 478912"/>
                  <a:gd name="connsiteY452" fmla="*/ 384136 h 483750"/>
                  <a:gd name="connsiteX453" fmla="*/ 459661 w 478912"/>
                  <a:gd name="connsiteY453" fmla="*/ 408877 h 483750"/>
                  <a:gd name="connsiteX454" fmla="*/ 463567 w 478912"/>
                  <a:gd name="connsiteY454" fmla="*/ 376974 h 483750"/>
                  <a:gd name="connsiteX455" fmla="*/ 453801 w 478912"/>
                  <a:gd name="connsiteY455" fmla="*/ 377625 h 483750"/>
                  <a:gd name="connsiteX456" fmla="*/ 453150 w 478912"/>
                  <a:gd name="connsiteY456" fmla="*/ 377625 h 483750"/>
                  <a:gd name="connsiteX457" fmla="*/ 446639 w 478912"/>
                  <a:gd name="connsiteY457" fmla="*/ 378276 h 483750"/>
                  <a:gd name="connsiteX458" fmla="*/ 445988 w 478912"/>
                  <a:gd name="connsiteY458" fmla="*/ 378276 h 483750"/>
                  <a:gd name="connsiteX459" fmla="*/ 411481 w 478912"/>
                  <a:gd name="connsiteY459" fmla="*/ 380230 h 483750"/>
                  <a:gd name="connsiteX460" fmla="*/ 419294 w 478912"/>
                  <a:gd name="connsiteY460" fmla="*/ 338561 h 483750"/>
                  <a:gd name="connsiteX461" fmla="*/ 445988 w 478912"/>
                  <a:gd name="connsiteY461" fmla="*/ 335956 h 483750"/>
                  <a:gd name="connsiteX462" fmla="*/ 446639 w 478912"/>
                  <a:gd name="connsiteY462" fmla="*/ 335956 h 483750"/>
                  <a:gd name="connsiteX463" fmla="*/ 453801 w 478912"/>
                  <a:gd name="connsiteY463" fmla="*/ 335305 h 483750"/>
                  <a:gd name="connsiteX464" fmla="*/ 454452 w 478912"/>
                  <a:gd name="connsiteY464" fmla="*/ 335305 h 483750"/>
                  <a:gd name="connsiteX465" fmla="*/ 470078 w 478912"/>
                  <a:gd name="connsiteY465" fmla="*/ 333352 h 483750"/>
                  <a:gd name="connsiteX466" fmla="*/ 463567 w 478912"/>
                  <a:gd name="connsiteY466" fmla="*/ 376974 h 483750"/>
                  <a:gd name="connsiteX467" fmla="*/ 472683 w 478912"/>
                  <a:gd name="connsiteY467" fmla="*/ 312517 h 483750"/>
                  <a:gd name="connsiteX468" fmla="*/ 470729 w 478912"/>
                  <a:gd name="connsiteY468" fmla="*/ 326190 h 483750"/>
                  <a:gd name="connsiteX469" fmla="*/ 453801 w 478912"/>
                  <a:gd name="connsiteY469" fmla="*/ 328143 h 483750"/>
                  <a:gd name="connsiteX470" fmla="*/ 453150 w 478912"/>
                  <a:gd name="connsiteY470" fmla="*/ 328143 h 483750"/>
                  <a:gd name="connsiteX471" fmla="*/ 445988 w 478912"/>
                  <a:gd name="connsiteY471" fmla="*/ 328794 h 483750"/>
                  <a:gd name="connsiteX472" fmla="*/ 445337 w 478912"/>
                  <a:gd name="connsiteY472" fmla="*/ 328794 h 483750"/>
                  <a:gd name="connsiteX473" fmla="*/ 419945 w 478912"/>
                  <a:gd name="connsiteY473" fmla="*/ 331399 h 483750"/>
                  <a:gd name="connsiteX474" fmla="*/ 426456 w 478912"/>
                  <a:gd name="connsiteY474" fmla="*/ 296240 h 483750"/>
                  <a:gd name="connsiteX475" fmla="*/ 445337 w 478912"/>
                  <a:gd name="connsiteY475" fmla="*/ 293636 h 483750"/>
                  <a:gd name="connsiteX476" fmla="*/ 445988 w 478912"/>
                  <a:gd name="connsiteY476" fmla="*/ 293636 h 483750"/>
                  <a:gd name="connsiteX477" fmla="*/ 452499 w 478912"/>
                  <a:gd name="connsiteY477" fmla="*/ 292985 h 483750"/>
                  <a:gd name="connsiteX478" fmla="*/ 452499 w 478912"/>
                  <a:gd name="connsiteY478" fmla="*/ 292985 h 483750"/>
                  <a:gd name="connsiteX479" fmla="*/ 453150 w 478912"/>
                  <a:gd name="connsiteY479" fmla="*/ 292985 h 483750"/>
                  <a:gd name="connsiteX480" fmla="*/ 454452 w 478912"/>
                  <a:gd name="connsiteY480" fmla="*/ 292985 h 483750"/>
                  <a:gd name="connsiteX481" fmla="*/ 466823 w 478912"/>
                  <a:gd name="connsiteY481" fmla="*/ 298194 h 483750"/>
                  <a:gd name="connsiteX482" fmla="*/ 472683 w 478912"/>
                  <a:gd name="connsiteY482" fmla="*/ 312517 h 48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</a:cxnLst>
                <a:rect l="l" t="t" r="r" b="b"/>
                <a:pathLst>
                  <a:path w="478912" h="483750">
                    <a:moveTo>
                      <a:pt x="472683" y="292985"/>
                    </a:moveTo>
                    <a:cubicBezTo>
                      <a:pt x="467474" y="287776"/>
                      <a:pt x="460963" y="285823"/>
                      <a:pt x="453801" y="285823"/>
                    </a:cubicBezTo>
                    <a:lnTo>
                      <a:pt x="453801" y="136075"/>
                    </a:lnTo>
                    <a:cubicBezTo>
                      <a:pt x="453801" y="116543"/>
                      <a:pt x="447942" y="101568"/>
                      <a:pt x="436873" y="92453"/>
                    </a:cubicBezTo>
                    <a:cubicBezTo>
                      <a:pt x="425154" y="83338"/>
                      <a:pt x="408226" y="79432"/>
                      <a:pt x="385438" y="80734"/>
                    </a:cubicBezTo>
                    <a:lnTo>
                      <a:pt x="270848" y="91802"/>
                    </a:lnTo>
                    <a:cubicBezTo>
                      <a:pt x="273453" y="80083"/>
                      <a:pt x="274104" y="68363"/>
                      <a:pt x="273453" y="57295"/>
                    </a:cubicBezTo>
                    <a:cubicBezTo>
                      <a:pt x="272151" y="35809"/>
                      <a:pt x="266291" y="18881"/>
                      <a:pt x="256525" y="3906"/>
                    </a:cubicBezTo>
                    <a:lnTo>
                      <a:pt x="253920" y="0"/>
                    </a:lnTo>
                    <a:lnTo>
                      <a:pt x="251316" y="4558"/>
                    </a:lnTo>
                    <a:cubicBezTo>
                      <a:pt x="240899" y="20834"/>
                      <a:pt x="233737" y="34507"/>
                      <a:pt x="227226" y="48831"/>
                    </a:cubicBezTo>
                    <a:lnTo>
                      <a:pt x="226575" y="50133"/>
                    </a:lnTo>
                    <a:cubicBezTo>
                      <a:pt x="220064" y="64457"/>
                      <a:pt x="214856" y="78129"/>
                      <a:pt x="209647" y="91802"/>
                    </a:cubicBezTo>
                    <a:cubicBezTo>
                      <a:pt x="208996" y="94406"/>
                      <a:pt x="208345" y="96360"/>
                      <a:pt x="207043" y="98964"/>
                    </a:cubicBezTo>
                    <a:lnTo>
                      <a:pt x="121101" y="104172"/>
                    </a:lnTo>
                    <a:cubicBezTo>
                      <a:pt x="98313" y="106777"/>
                      <a:pt x="73572" y="126960"/>
                      <a:pt x="73572" y="153003"/>
                    </a:cubicBezTo>
                    <a:lnTo>
                      <a:pt x="73572" y="166025"/>
                    </a:lnTo>
                    <a:cubicBezTo>
                      <a:pt x="61201" y="170582"/>
                      <a:pt x="48831" y="176442"/>
                      <a:pt x="38414" y="183604"/>
                    </a:cubicBezTo>
                    <a:cubicBezTo>
                      <a:pt x="20834" y="195974"/>
                      <a:pt x="9115" y="210298"/>
                      <a:pt x="1953" y="226575"/>
                    </a:cubicBezTo>
                    <a:lnTo>
                      <a:pt x="0" y="231133"/>
                    </a:lnTo>
                    <a:lnTo>
                      <a:pt x="5209" y="231133"/>
                    </a:lnTo>
                    <a:cubicBezTo>
                      <a:pt x="7162" y="231133"/>
                      <a:pt x="9115" y="231133"/>
                      <a:pt x="11068" y="231133"/>
                    </a:cubicBezTo>
                    <a:cubicBezTo>
                      <a:pt x="27996" y="231133"/>
                      <a:pt x="41669" y="229179"/>
                      <a:pt x="55342" y="227877"/>
                    </a:cubicBezTo>
                    <a:lnTo>
                      <a:pt x="56644" y="227877"/>
                    </a:lnTo>
                    <a:cubicBezTo>
                      <a:pt x="62503" y="227226"/>
                      <a:pt x="68363" y="225924"/>
                      <a:pt x="73572" y="225273"/>
                    </a:cubicBezTo>
                    <a:lnTo>
                      <a:pt x="73572" y="483751"/>
                    </a:lnTo>
                    <a:lnTo>
                      <a:pt x="74223" y="483751"/>
                    </a:lnTo>
                    <a:lnTo>
                      <a:pt x="81385" y="483751"/>
                    </a:lnTo>
                    <a:lnTo>
                      <a:pt x="82036" y="483751"/>
                    </a:lnTo>
                    <a:lnTo>
                      <a:pt x="82036" y="222669"/>
                    </a:lnTo>
                    <a:cubicBezTo>
                      <a:pt x="88547" y="221366"/>
                      <a:pt x="95057" y="220064"/>
                      <a:pt x="100917" y="218762"/>
                    </a:cubicBezTo>
                    <a:cubicBezTo>
                      <a:pt x="115892" y="215507"/>
                      <a:pt x="130216" y="211600"/>
                      <a:pt x="144539" y="207043"/>
                    </a:cubicBezTo>
                    <a:cubicBezTo>
                      <a:pt x="156910" y="203136"/>
                      <a:pt x="169931" y="198579"/>
                      <a:pt x="184255" y="192068"/>
                    </a:cubicBezTo>
                    <a:lnTo>
                      <a:pt x="188162" y="341165"/>
                    </a:lnTo>
                    <a:cubicBezTo>
                      <a:pt x="188162" y="341165"/>
                      <a:pt x="187510" y="341165"/>
                      <a:pt x="186859" y="341165"/>
                    </a:cubicBezTo>
                    <a:cubicBezTo>
                      <a:pt x="180349" y="339863"/>
                      <a:pt x="174489" y="338561"/>
                      <a:pt x="167978" y="337258"/>
                    </a:cubicBezTo>
                    <a:cubicBezTo>
                      <a:pt x="162769" y="336607"/>
                      <a:pt x="157561" y="335956"/>
                      <a:pt x="151701" y="335956"/>
                    </a:cubicBezTo>
                    <a:cubicBezTo>
                      <a:pt x="154305" y="330748"/>
                      <a:pt x="155608" y="324888"/>
                      <a:pt x="156259" y="318377"/>
                    </a:cubicBezTo>
                    <a:cubicBezTo>
                      <a:pt x="156910" y="310564"/>
                      <a:pt x="155608" y="302751"/>
                      <a:pt x="153003" y="294938"/>
                    </a:cubicBezTo>
                    <a:cubicBezTo>
                      <a:pt x="150399" y="287125"/>
                      <a:pt x="146493" y="280615"/>
                      <a:pt x="141284" y="274755"/>
                    </a:cubicBezTo>
                    <a:cubicBezTo>
                      <a:pt x="134773" y="267593"/>
                      <a:pt x="128262" y="263035"/>
                      <a:pt x="121101" y="261082"/>
                    </a:cubicBezTo>
                    <a:lnTo>
                      <a:pt x="115892" y="259780"/>
                    </a:lnTo>
                    <a:lnTo>
                      <a:pt x="116543" y="264989"/>
                    </a:lnTo>
                    <a:cubicBezTo>
                      <a:pt x="117194" y="273453"/>
                      <a:pt x="118496" y="279964"/>
                      <a:pt x="120449" y="286474"/>
                    </a:cubicBezTo>
                    <a:cubicBezTo>
                      <a:pt x="122403" y="292985"/>
                      <a:pt x="123705" y="298845"/>
                      <a:pt x="125658" y="304704"/>
                    </a:cubicBezTo>
                    <a:cubicBezTo>
                      <a:pt x="127611" y="310564"/>
                      <a:pt x="130216" y="316424"/>
                      <a:pt x="132169" y="322284"/>
                    </a:cubicBezTo>
                    <a:cubicBezTo>
                      <a:pt x="134122" y="326841"/>
                      <a:pt x="136075" y="331399"/>
                      <a:pt x="139331" y="336607"/>
                    </a:cubicBezTo>
                    <a:cubicBezTo>
                      <a:pt x="133471" y="337258"/>
                      <a:pt x="127611" y="339212"/>
                      <a:pt x="121752" y="342467"/>
                    </a:cubicBezTo>
                    <a:cubicBezTo>
                      <a:pt x="114590" y="346373"/>
                      <a:pt x="108730" y="351582"/>
                      <a:pt x="103521" y="357442"/>
                    </a:cubicBezTo>
                    <a:cubicBezTo>
                      <a:pt x="98313" y="363953"/>
                      <a:pt x="94406" y="370463"/>
                      <a:pt x="92453" y="378276"/>
                    </a:cubicBezTo>
                    <a:cubicBezTo>
                      <a:pt x="89849" y="387391"/>
                      <a:pt x="89849" y="395204"/>
                      <a:pt x="91802" y="403017"/>
                    </a:cubicBezTo>
                    <a:lnTo>
                      <a:pt x="93104" y="408226"/>
                    </a:lnTo>
                    <a:lnTo>
                      <a:pt x="97011" y="404970"/>
                    </a:lnTo>
                    <a:cubicBezTo>
                      <a:pt x="103521" y="399762"/>
                      <a:pt x="108079" y="395204"/>
                      <a:pt x="113288" y="389996"/>
                    </a:cubicBezTo>
                    <a:cubicBezTo>
                      <a:pt x="117845" y="384787"/>
                      <a:pt x="122403" y="380230"/>
                      <a:pt x="125658" y="375672"/>
                    </a:cubicBezTo>
                    <a:cubicBezTo>
                      <a:pt x="128913" y="371114"/>
                      <a:pt x="132820" y="367208"/>
                      <a:pt x="135424" y="362650"/>
                    </a:cubicBezTo>
                    <a:lnTo>
                      <a:pt x="141284" y="440129"/>
                    </a:lnTo>
                    <a:lnTo>
                      <a:pt x="147795" y="350931"/>
                    </a:lnTo>
                    <a:cubicBezTo>
                      <a:pt x="150399" y="354186"/>
                      <a:pt x="153654" y="356791"/>
                      <a:pt x="157561" y="360046"/>
                    </a:cubicBezTo>
                    <a:cubicBezTo>
                      <a:pt x="164072" y="364604"/>
                      <a:pt x="171233" y="367859"/>
                      <a:pt x="179046" y="369812"/>
                    </a:cubicBezTo>
                    <a:cubicBezTo>
                      <a:pt x="181651" y="370463"/>
                      <a:pt x="184906" y="371114"/>
                      <a:pt x="187510" y="371114"/>
                    </a:cubicBezTo>
                    <a:lnTo>
                      <a:pt x="189464" y="440129"/>
                    </a:lnTo>
                    <a:lnTo>
                      <a:pt x="191417" y="371114"/>
                    </a:lnTo>
                    <a:cubicBezTo>
                      <a:pt x="192068" y="371114"/>
                      <a:pt x="192719" y="371114"/>
                      <a:pt x="193370" y="371114"/>
                    </a:cubicBezTo>
                    <a:cubicBezTo>
                      <a:pt x="196626" y="371114"/>
                      <a:pt x="199881" y="371114"/>
                      <a:pt x="203136" y="370463"/>
                    </a:cubicBezTo>
                    <a:cubicBezTo>
                      <a:pt x="212251" y="368510"/>
                      <a:pt x="219413" y="365255"/>
                      <a:pt x="225273" y="360046"/>
                    </a:cubicBezTo>
                    <a:lnTo>
                      <a:pt x="229179" y="356791"/>
                    </a:lnTo>
                    <a:lnTo>
                      <a:pt x="224622" y="354186"/>
                    </a:lnTo>
                    <a:cubicBezTo>
                      <a:pt x="217460" y="350280"/>
                      <a:pt x="210949" y="348327"/>
                      <a:pt x="204438" y="346373"/>
                    </a:cubicBezTo>
                    <a:cubicBezTo>
                      <a:pt x="200532" y="345071"/>
                      <a:pt x="196626" y="343769"/>
                      <a:pt x="192719" y="343118"/>
                    </a:cubicBezTo>
                    <a:lnTo>
                      <a:pt x="195323" y="257176"/>
                    </a:lnTo>
                    <a:cubicBezTo>
                      <a:pt x="199881" y="268244"/>
                      <a:pt x="206392" y="278661"/>
                      <a:pt x="214205" y="287776"/>
                    </a:cubicBezTo>
                    <a:cubicBezTo>
                      <a:pt x="223971" y="299496"/>
                      <a:pt x="235039" y="309913"/>
                      <a:pt x="247410" y="317726"/>
                    </a:cubicBezTo>
                    <a:cubicBezTo>
                      <a:pt x="242852" y="321632"/>
                      <a:pt x="239597" y="326841"/>
                      <a:pt x="238295" y="332701"/>
                    </a:cubicBezTo>
                    <a:lnTo>
                      <a:pt x="225924" y="408226"/>
                    </a:lnTo>
                    <a:cubicBezTo>
                      <a:pt x="224622" y="415388"/>
                      <a:pt x="226575" y="422550"/>
                      <a:pt x="231784" y="428409"/>
                    </a:cubicBezTo>
                    <a:cubicBezTo>
                      <a:pt x="236341" y="433618"/>
                      <a:pt x="242852" y="436873"/>
                      <a:pt x="250014" y="436873"/>
                    </a:cubicBezTo>
                    <a:cubicBezTo>
                      <a:pt x="250014" y="436873"/>
                      <a:pt x="250665" y="436873"/>
                      <a:pt x="250665" y="436873"/>
                    </a:cubicBezTo>
                    <a:lnTo>
                      <a:pt x="401064" y="432967"/>
                    </a:lnTo>
                    <a:lnTo>
                      <a:pt x="401064" y="432967"/>
                    </a:lnTo>
                    <a:lnTo>
                      <a:pt x="401064" y="432967"/>
                    </a:lnTo>
                    <a:lnTo>
                      <a:pt x="441431" y="431665"/>
                    </a:lnTo>
                    <a:cubicBezTo>
                      <a:pt x="442082" y="431665"/>
                      <a:pt x="443384" y="431665"/>
                      <a:pt x="444035" y="431665"/>
                    </a:cubicBezTo>
                    <a:lnTo>
                      <a:pt x="444035" y="483751"/>
                    </a:lnTo>
                    <a:lnTo>
                      <a:pt x="444686" y="483751"/>
                    </a:lnTo>
                    <a:lnTo>
                      <a:pt x="451848" y="483751"/>
                    </a:lnTo>
                    <a:lnTo>
                      <a:pt x="452499" y="483751"/>
                    </a:lnTo>
                    <a:lnTo>
                      <a:pt x="452499" y="429060"/>
                    </a:lnTo>
                    <a:cubicBezTo>
                      <a:pt x="459010" y="425154"/>
                      <a:pt x="463567" y="419294"/>
                      <a:pt x="464870" y="411481"/>
                    </a:cubicBezTo>
                    <a:lnTo>
                      <a:pt x="477891" y="315122"/>
                    </a:lnTo>
                    <a:cubicBezTo>
                      <a:pt x="480495" y="306007"/>
                      <a:pt x="477891" y="298845"/>
                      <a:pt x="472683" y="292985"/>
                    </a:cubicBezTo>
                    <a:close/>
                    <a:moveTo>
                      <a:pt x="136726" y="350931"/>
                    </a:moveTo>
                    <a:cubicBezTo>
                      <a:pt x="135424" y="352884"/>
                      <a:pt x="134122" y="354186"/>
                      <a:pt x="133471" y="356140"/>
                    </a:cubicBezTo>
                    <a:cubicBezTo>
                      <a:pt x="130216" y="361348"/>
                      <a:pt x="126309" y="365906"/>
                      <a:pt x="122403" y="371114"/>
                    </a:cubicBezTo>
                    <a:cubicBezTo>
                      <a:pt x="118496" y="375672"/>
                      <a:pt x="114590" y="380230"/>
                      <a:pt x="110032" y="385438"/>
                    </a:cubicBezTo>
                    <a:cubicBezTo>
                      <a:pt x="106777" y="388693"/>
                      <a:pt x="103521" y="391949"/>
                      <a:pt x="99615" y="395204"/>
                    </a:cubicBezTo>
                    <a:cubicBezTo>
                      <a:pt x="98964" y="390647"/>
                      <a:pt x="99615" y="385438"/>
                      <a:pt x="101568" y="379578"/>
                    </a:cubicBezTo>
                    <a:cubicBezTo>
                      <a:pt x="103521" y="373068"/>
                      <a:pt x="106777" y="366557"/>
                      <a:pt x="111334" y="361348"/>
                    </a:cubicBezTo>
                    <a:cubicBezTo>
                      <a:pt x="115892" y="356140"/>
                      <a:pt x="121101" y="351582"/>
                      <a:pt x="126960" y="348327"/>
                    </a:cubicBezTo>
                    <a:cubicBezTo>
                      <a:pt x="127611" y="348327"/>
                      <a:pt x="128262" y="347676"/>
                      <a:pt x="128913" y="347676"/>
                    </a:cubicBezTo>
                    <a:cubicBezTo>
                      <a:pt x="127611" y="348327"/>
                      <a:pt x="126309" y="349629"/>
                      <a:pt x="125007" y="350931"/>
                    </a:cubicBezTo>
                    <a:cubicBezTo>
                      <a:pt x="121752" y="353535"/>
                      <a:pt x="119147" y="356791"/>
                      <a:pt x="117194" y="360697"/>
                    </a:cubicBezTo>
                    <a:cubicBezTo>
                      <a:pt x="115241" y="364604"/>
                      <a:pt x="113288" y="368510"/>
                      <a:pt x="113288" y="372417"/>
                    </a:cubicBezTo>
                    <a:lnTo>
                      <a:pt x="121752" y="363953"/>
                    </a:lnTo>
                    <a:cubicBezTo>
                      <a:pt x="124356" y="361348"/>
                      <a:pt x="126960" y="358744"/>
                      <a:pt x="130216" y="356140"/>
                    </a:cubicBezTo>
                    <a:cubicBezTo>
                      <a:pt x="132820" y="354186"/>
                      <a:pt x="134773" y="351582"/>
                      <a:pt x="137377" y="349629"/>
                    </a:cubicBezTo>
                    <a:cubicBezTo>
                      <a:pt x="138029" y="348978"/>
                      <a:pt x="138029" y="348978"/>
                      <a:pt x="138680" y="348327"/>
                    </a:cubicBezTo>
                    <a:cubicBezTo>
                      <a:pt x="139331" y="347676"/>
                      <a:pt x="139982" y="347676"/>
                      <a:pt x="139982" y="347024"/>
                    </a:cubicBezTo>
                    <a:cubicBezTo>
                      <a:pt x="138029" y="348327"/>
                      <a:pt x="137377" y="349629"/>
                      <a:pt x="136726" y="350931"/>
                    </a:cubicBezTo>
                    <a:close/>
                    <a:moveTo>
                      <a:pt x="150399" y="317726"/>
                    </a:moveTo>
                    <a:cubicBezTo>
                      <a:pt x="150399" y="318377"/>
                      <a:pt x="150399" y="319028"/>
                      <a:pt x="149748" y="320330"/>
                    </a:cubicBezTo>
                    <a:cubicBezTo>
                      <a:pt x="149748" y="317726"/>
                      <a:pt x="149097" y="315773"/>
                      <a:pt x="149097" y="313168"/>
                    </a:cubicBezTo>
                    <a:cubicBezTo>
                      <a:pt x="148446" y="309262"/>
                      <a:pt x="146493" y="305356"/>
                      <a:pt x="144539" y="301449"/>
                    </a:cubicBezTo>
                    <a:cubicBezTo>
                      <a:pt x="142586" y="297543"/>
                      <a:pt x="139982" y="294287"/>
                      <a:pt x="136075" y="291683"/>
                    </a:cubicBezTo>
                    <a:lnTo>
                      <a:pt x="139331" y="303402"/>
                    </a:lnTo>
                    <a:cubicBezTo>
                      <a:pt x="139982" y="307309"/>
                      <a:pt x="141284" y="310564"/>
                      <a:pt x="141935" y="314471"/>
                    </a:cubicBezTo>
                    <a:cubicBezTo>
                      <a:pt x="142586" y="318377"/>
                      <a:pt x="143888" y="321632"/>
                      <a:pt x="144539" y="325539"/>
                    </a:cubicBezTo>
                    <a:cubicBezTo>
                      <a:pt x="144539" y="326841"/>
                      <a:pt x="145190" y="328794"/>
                      <a:pt x="145190" y="330096"/>
                    </a:cubicBezTo>
                    <a:cubicBezTo>
                      <a:pt x="143237" y="326190"/>
                      <a:pt x="141284" y="322284"/>
                      <a:pt x="139982" y="319028"/>
                    </a:cubicBezTo>
                    <a:cubicBezTo>
                      <a:pt x="137377" y="313168"/>
                      <a:pt x="135424" y="307960"/>
                      <a:pt x="133471" y="302100"/>
                    </a:cubicBezTo>
                    <a:cubicBezTo>
                      <a:pt x="131518" y="296240"/>
                      <a:pt x="130216" y="291032"/>
                      <a:pt x="128262" y="283870"/>
                    </a:cubicBezTo>
                    <a:cubicBezTo>
                      <a:pt x="126960" y="279312"/>
                      <a:pt x="126309" y="274755"/>
                      <a:pt x="125658" y="269546"/>
                    </a:cubicBezTo>
                    <a:cubicBezTo>
                      <a:pt x="130216" y="271499"/>
                      <a:pt x="134122" y="274755"/>
                      <a:pt x="138029" y="279312"/>
                    </a:cubicBezTo>
                    <a:cubicBezTo>
                      <a:pt x="142586" y="284521"/>
                      <a:pt x="145841" y="290381"/>
                      <a:pt x="148446" y="297543"/>
                    </a:cubicBezTo>
                    <a:cubicBezTo>
                      <a:pt x="149748" y="304053"/>
                      <a:pt x="150399" y="311215"/>
                      <a:pt x="150399" y="317726"/>
                    </a:cubicBezTo>
                    <a:close/>
                    <a:moveTo>
                      <a:pt x="373719" y="91151"/>
                    </a:moveTo>
                    <a:lnTo>
                      <a:pt x="386089" y="89849"/>
                    </a:lnTo>
                    <a:cubicBezTo>
                      <a:pt x="389345" y="89849"/>
                      <a:pt x="391949" y="89849"/>
                      <a:pt x="394553" y="89849"/>
                    </a:cubicBezTo>
                    <a:cubicBezTo>
                      <a:pt x="410830" y="89849"/>
                      <a:pt x="423201" y="93104"/>
                      <a:pt x="431665" y="100266"/>
                    </a:cubicBezTo>
                    <a:cubicBezTo>
                      <a:pt x="440780" y="108079"/>
                      <a:pt x="445988" y="120449"/>
                      <a:pt x="445988" y="137377"/>
                    </a:cubicBezTo>
                    <a:lnTo>
                      <a:pt x="445988" y="287125"/>
                    </a:lnTo>
                    <a:lnTo>
                      <a:pt x="391298" y="294938"/>
                    </a:lnTo>
                    <a:cubicBezTo>
                      <a:pt x="389996" y="292985"/>
                      <a:pt x="388694" y="291683"/>
                      <a:pt x="388042" y="289730"/>
                    </a:cubicBezTo>
                    <a:lnTo>
                      <a:pt x="387391" y="289079"/>
                    </a:lnTo>
                    <a:cubicBezTo>
                      <a:pt x="382183" y="281266"/>
                      <a:pt x="376974" y="274104"/>
                      <a:pt x="371114" y="266942"/>
                    </a:cubicBezTo>
                    <a:cubicBezTo>
                      <a:pt x="365255" y="259780"/>
                      <a:pt x="359395" y="252618"/>
                      <a:pt x="352884" y="246107"/>
                    </a:cubicBezTo>
                    <a:cubicBezTo>
                      <a:pt x="347676" y="240248"/>
                      <a:pt x="341816" y="234388"/>
                      <a:pt x="334003" y="229179"/>
                    </a:cubicBezTo>
                    <a:lnTo>
                      <a:pt x="334003" y="229179"/>
                    </a:lnTo>
                    <a:lnTo>
                      <a:pt x="334003" y="229179"/>
                    </a:lnTo>
                    <a:cubicBezTo>
                      <a:pt x="334003" y="229179"/>
                      <a:pt x="334003" y="229179"/>
                      <a:pt x="334003" y="229179"/>
                    </a:cubicBezTo>
                    <a:cubicBezTo>
                      <a:pt x="342467" y="225273"/>
                      <a:pt x="349629" y="220064"/>
                      <a:pt x="356791" y="212251"/>
                    </a:cubicBezTo>
                    <a:cubicBezTo>
                      <a:pt x="363953" y="203787"/>
                      <a:pt x="369812" y="194021"/>
                      <a:pt x="373719" y="183604"/>
                    </a:cubicBezTo>
                    <a:cubicBezTo>
                      <a:pt x="377625" y="173187"/>
                      <a:pt x="378927" y="161467"/>
                      <a:pt x="378927" y="150399"/>
                    </a:cubicBezTo>
                    <a:cubicBezTo>
                      <a:pt x="378276" y="137377"/>
                      <a:pt x="374370" y="126309"/>
                      <a:pt x="368510" y="117194"/>
                    </a:cubicBezTo>
                    <a:lnTo>
                      <a:pt x="365255" y="113288"/>
                    </a:lnTo>
                    <a:lnTo>
                      <a:pt x="362650" y="117845"/>
                    </a:lnTo>
                    <a:cubicBezTo>
                      <a:pt x="356140" y="127611"/>
                      <a:pt x="352233" y="136075"/>
                      <a:pt x="348327" y="144539"/>
                    </a:cubicBezTo>
                    <a:lnTo>
                      <a:pt x="348327" y="145190"/>
                    </a:lnTo>
                    <a:cubicBezTo>
                      <a:pt x="344420" y="154305"/>
                      <a:pt x="341165" y="162118"/>
                      <a:pt x="337909" y="170582"/>
                    </a:cubicBezTo>
                    <a:cubicBezTo>
                      <a:pt x="334654" y="179046"/>
                      <a:pt x="332050" y="187510"/>
                      <a:pt x="329445" y="196626"/>
                    </a:cubicBezTo>
                    <a:cubicBezTo>
                      <a:pt x="327492" y="204438"/>
                      <a:pt x="325539" y="212251"/>
                      <a:pt x="324888" y="221366"/>
                    </a:cubicBezTo>
                    <a:cubicBezTo>
                      <a:pt x="317726" y="216158"/>
                      <a:pt x="308611" y="212902"/>
                      <a:pt x="298194" y="210949"/>
                    </a:cubicBezTo>
                    <a:cubicBezTo>
                      <a:pt x="287125" y="208996"/>
                      <a:pt x="276057" y="209647"/>
                      <a:pt x="264989" y="211600"/>
                    </a:cubicBezTo>
                    <a:cubicBezTo>
                      <a:pt x="255223" y="213554"/>
                      <a:pt x="246107" y="217460"/>
                      <a:pt x="238295" y="222669"/>
                    </a:cubicBezTo>
                    <a:cubicBezTo>
                      <a:pt x="236341" y="220715"/>
                      <a:pt x="234388" y="218111"/>
                      <a:pt x="232435" y="216158"/>
                    </a:cubicBezTo>
                    <a:cubicBezTo>
                      <a:pt x="222669" y="206392"/>
                      <a:pt x="212251" y="195974"/>
                      <a:pt x="198579" y="185557"/>
                    </a:cubicBezTo>
                    <a:cubicBezTo>
                      <a:pt x="212902" y="179697"/>
                      <a:pt x="225924" y="170582"/>
                      <a:pt x="238295" y="156910"/>
                    </a:cubicBezTo>
                    <a:cubicBezTo>
                      <a:pt x="250665" y="143237"/>
                      <a:pt x="259780" y="127611"/>
                      <a:pt x="265640" y="110683"/>
                    </a:cubicBezTo>
                    <a:cubicBezTo>
                      <a:pt x="266942" y="107428"/>
                      <a:pt x="267593" y="104172"/>
                      <a:pt x="268895" y="100917"/>
                    </a:cubicBezTo>
                    <a:lnTo>
                      <a:pt x="373719" y="91151"/>
                    </a:lnTo>
                    <a:close/>
                    <a:moveTo>
                      <a:pt x="329445" y="341816"/>
                    </a:moveTo>
                    <a:lnTo>
                      <a:pt x="325539" y="342467"/>
                    </a:lnTo>
                    <a:lnTo>
                      <a:pt x="302751" y="345071"/>
                    </a:lnTo>
                    <a:lnTo>
                      <a:pt x="304053" y="336607"/>
                    </a:lnTo>
                    <a:cubicBezTo>
                      <a:pt x="304704" y="336607"/>
                      <a:pt x="305356" y="336607"/>
                      <a:pt x="306007" y="336607"/>
                    </a:cubicBezTo>
                    <a:cubicBezTo>
                      <a:pt x="307309" y="336607"/>
                      <a:pt x="309262" y="336607"/>
                      <a:pt x="310564" y="336607"/>
                    </a:cubicBezTo>
                    <a:lnTo>
                      <a:pt x="315773" y="336607"/>
                    </a:lnTo>
                    <a:lnTo>
                      <a:pt x="313820" y="332050"/>
                    </a:lnTo>
                    <a:cubicBezTo>
                      <a:pt x="311866" y="327492"/>
                      <a:pt x="309262" y="322935"/>
                      <a:pt x="307309" y="319028"/>
                    </a:cubicBezTo>
                    <a:lnTo>
                      <a:pt x="307309" y="313168"/>
                    </a:lnTo>
                    <a:lnTo>
                      <a:pt x="323586" y="311215"/>
                    </a:lnTo>
                    <a:lnTo>
                      <a:pt x="330096" y="310564"/>
                    </a:lnTo>
                    <a:lnTo>
                      <a:pt x="356140" y="306658"/>
                    </a:lnTo>
                    <a:lnTo>
                      <a:pt x="358744" y="306007"/>
                    </a:lnTo>
                    <a:lnTo>
                      <a:pt x="359395" y="308611"/>
                    </a:lnTo>
                    <a:lnTo>
                      <a:pt x="354186" y="339212"/>
                    </a:lnTo>
                    <a:lnTo>
                      <a:pt x="329445" y="341816"/>
                    </a:lnTo>
                    <a:close/>
                    <a:moveTo>
                      <a:pt x="352884" y="345722"/>
                    </a:moveTo>
                    <a:lnTo>
                      <a:pt x="346373" y="384136"/>
                    </a:lnTo>
                    <a:lnTo>
                      <a:pt x="294938" y="387391"/>
                    </a:lnTo>
                    <a:lnTo>
                      <a:pt x="300798" y="351582"/>
                    </a:lnTo>
                    <a:lnTo>
                      <a:pt x="325539" y="348978"/>
                    </a:lnTo>
                    <a:lnTo>
                      <a:pt x="328794" y="348327"/>
                    </a:lnTo>
                    <a:lnTo>
                      <a:pt x="352884" y="345722"/>
                    </a:lnTo>
                    <a:close/>
                    <a:moveTo>
                      <a:pt x="276057" y="230482"/>
                    </a:moveTo>
                    <a:cubicBezTo>
                      <a:pt x="281917" y="229830"/>
                      <a:pt x="287125" y="228528"/>
                      <a:pt x="292985" y="228528"/>
                    </a:cubicBezTo>
                    <a:cubicBezTo>
                      <a:pt x="298845" y="227877"/>
                      <a:pt x="304053" y="227877"/>
                      <a:pt x="309913" y="227877"/>
                    </a:cubicBezTo>
                    <a:cubicBezTo>
                      <a:pt x="313168" y="227877"/>
                      <a:pt x="316424" y="227877"/>
                      <a:pt x="319028" y="227877"/>
                    </a:cubicBezTo>
                    <a:cubicBezTo>
                      <a:pt x="311215" y="231133"/>
                      <a:pt x="304053" y="233737"/>
                      <a:pt x="297543" y="236341"/>
                    </a:cubicBezTo>
                    <a:cubicBezTo>
                      <a:pt x="289079" y="238946"/>
                      <a:pt x="279964" y="241550"/>
                      <a:pt x="271499" y="243503"/>
                    </a:cubicBezTo>
                    <a:cubicBezTo>
                      <a:pt x="266942" y="244805"/>
                      <a:pt x="262384" y="245456"/>
                      <a:pt x="257176" y="246107"/>
                    </a:cubicBezTo>
                    <a:cubicBezTo>
                      <a:pt x="252618" y="240248"/>
                      <a:pt x="247410" y="234388"/>
                      <a:pt x="242201" y="228528"/>
                    </a:cubicBezTo>
                    <a:cubicBezTo>
                      <a:pt x="249363" y="223971"/>
                      <a:pt x="257827" y="220715"/>
                      <a:pt x="266291" y="218762"/>
                    </a:cubicBezTo>
                    <a:cubicBezTo>
                      <a:pt x="272151" y="217460"/>
                      <a:pt x="278010" y="216809"/>
                      <a:pt x="283870" y="216809"/>
                    </a:cubicBezTo>
                    <a:cubicBezTo>
                      <a:pt x="288428" y="216809"/>
                      <a:pt x="292334" y="217460"/>
                      <a:pt x="296892" y="218111"/>
                    </a:cubicBezTo>
                    <a:cubicBezTo>
                      <a:pt x="303402" y="219413"/>
                      <a:pt x="309262" y="221366"/>
                      <a:pt x="313820" y="223320"/>
                    </a:cubicBezTo>
                    <a:cubicBezTo>
                      <a:pt x="306658" y="222018"/>
                      <a:pt x="299496" y="221366"/>
                      <a:pt x="292334" y="222018"/>
                    </a:cubicBezTo>
                    <a:cubicBezTo>
                      <a:pt x="286474" y="222669"/>
                      <a:pt x="280615" y="223971"/>
                      <a:pt x="274755" y="225924"/>
                    </a:cubicBezTo>
                    <a:cubicBezTo>
                      <a:pt x="268895" y="227877"/>
                      <a:pt x="263687" y="230482"/>
                      <a:pt x="259129" y="234388"/>
                    </a:cubicBezTo>
                    <a:cubicBezTo>
                      <a:pt x="264989" y="232435"/>
                      <a:pt x="270848" y="231784"/>
                      <a:pt x="276057" y="230482"/>
                    </a:cubicBezTo>
                    <a:close/>
                    <a:moveTo>
                      <a:pt x="272802" y="250014"/>
                    </a:moveTo>
                    <a:cubicBezTo>
                      <a:pt x="281917" y="248061"/>
                      <a:pt x="290381" y="245456"/>
                      <a:pt x="299496" y="242852"/>
                    </a:cubicBezTo>
                    <a:cubicBezTo>
                      <a:pt x="306007" y="240899"/>
                      <a:pt x="313168" y="238295"/>
                      <a:pt x="320330" y="235039"/>
                    </a:cubicBezTo>
                    <a:lnTo>
                      <a:pt x="323586" y="304053"/>
                    </a:lnTo>
                    <a:lnTo>
                      <a:pt x="300798" y="307309"/>
                    </a:lnTo>
                    <a:cubicBezTo>
                      <a:pt x="296892" y="300147"/>
                      <a:pt x="292334" y="294287"/>
                      <a:pt x="288428" y="287776"/>
                    </a:cubicBezTo>
                    <a:lnTo>
                      <a:pt x="287776" y="286474"/>
                    </a:lnTo>
                    <a:cubicBezTo>
                      <a:pt x="279312" y="274104"/>
                      <a:pt x="270848" y="262384"/>
                      <a:pt x="262384" y="251316"/>
                    </a:cubicBezTo>
                    <a:cubicBezTo>
                      <a:pt x="265640" y="251316"/>
                      <a:pt x="269546" y="250665"/>
                      <a:pt x="272802" y="250014"/>
                    </a:cubicBezTo>
                    <a:close/>
                    <a:moveTo>
                      <a:pt x="357442" y="164072"/>
                    </a:moveTo>
                    <a:cubicBezTo>
                      <a:pt x="355489" y="169931"/>
                      <a:pt x="353535" y="175140"/>
                      <a:pt x="351582" y="180349"/>
                    </a:cubicBezTo>
                    <a:cubicBezTo>
                      <a:pt x="349629" y="185557"/>
                      <a:pt x="347676" y="190766"/>
                      <a:pt x="345071" y="195974"/>
                    </a:cubicBezTo>
                    <a:cubicBezTo>
                      <a:pt x="342467" y="201183"/>
                      <a:pt x="339863" y="205741"/>
                      <a:pt x="337258" y="210949"/>
                    </a:cubicBezTo>
                    <a:cubicBezTo>
                      <a:pt x="335305" y="214856"/>
                      <a:pt x="332701" y="218111"/>
                      <a:pt x="330748" y="222018"/>
                    </a:cubicBezTo>
                    <a:cubicBezTo>
                      <a:pt x="332050" y="212902"/>
                      <a:pt x="333352" y="205090"/>
                      <a:pt x="335305" y="197928"/>
                    </a:cubicBezTo>
                    <a:cubicBezTo>
                      <a:pt x="337909" y="189464"/>
                      <a:pt x="340514" y="181000"/>
                      <a:pt x="343118" y="172536"/>
                    </a:cubicBezTo>
                    <a:cubicBezTo>
                      <a:pt x="345722" y="164723"/>
                      <a:pt x="348978" y="156259"/>
                      <a:pt x="353535" y="147144"/>
                    </a:cubicBezTo>
                    <a:cubicBezTo>
                      <a:pt x="356791" y="139982"/>
                      <a:pt x="360046" y="133471"/>
                      <a:pt x="364604" y="125658"/>
                    </a:cubicBezTo>
                    <a:cubicBezTo>
                      <a:pt x="368510" y="132820"/>
                      <a:pt x="370463" y="140633"/>
                      <a:pt x="371114" y="150399"/>
                    </a:cubicBezTo>
                    <a:cubicBezTo>
                      <a:pt x="371765" y="160165"/>
                      <a:pt x="369812" y="171233"/>
                      <a:pt x="366557" y="181000"/>
                    </a:cubicBezTo>
                    <a:cubicBezTo>
                      <a:pt x="363301" y="190766"/>
                      <a:pt x="358093" y="199881"/>
                      <a:pt x="350931" y="207043"/>
                    </a:cubicBezTo>
                    <a:cubicBezTo>
                      <a:pt x="346373" y="212251"/>
                      <a:pt x="341816" y="216158"/>
                      <a:pt x="336607" y="218762"/>
                    </a:cubicBezTo>
                    <a:cubicBezTo>
                      <a:pt x="342467" y="212902"/>
                      <a:pt x="347025" y="206392"/>
                      <a:pt x="350931" y="198579"/>
                    </a:cubicBezTo>
                    <a:cubicBezTo>
                      <a:pt x="353535" y="193370"/>
                      <a:pt x="355489" y="187510"/>
                      <a:pt x="356791" y="181651"/>
                    </a:cubicBezTo>
                    <a:cubicBezTo>
                      <a:pt x="358093" y="176442"/>
                      <a:pt x="358744" y="169931"/>
                      <a:pt x="357442" y="164072"/>
                    </a:cubicBezTo>
                    <a:close/>
                    <a:moveTo>
                      <a:pt x="356791" y="270197"/>
                    </a:moveTo>
                    <a:cubicBezTo>
                      <a:pt x="352884" y="265640"/>
                      <a:pt x="349629" y="261733"/>
                      <a:pt x="346373" y="257176"/>
                    </a:cubicBezTo>
                    <a:cubicBezTo>
                      <a:pt x="343118" y="252618"/>
                      <a:pt x="339863" y="248061"/>
                      <a:pt x="336607" y="243503"/>
                    </a:cubicBezTo>
                    <a:cubicBezTo>
                      <a:pt x="335956" y="242201"/>
                      <a:pt x="334654" y="240899"/>
                      <a:pt x="334003" y="238946"/>
                    </a:cubicBezTo>
                    <a:cubicBezTo>
                      <a:pt x="333352" y="237643"/>
                      <a:pt x="332701" y="236992"/>
                      <a:pt x="332050" y="235690"/>
                    </a:cubicBezTo>
                    <a:cubicBezTo>
                      <a:pt x="332701" y="236341"/>
                      <a:pt x="333352" y="236992"/>
                      <a:pt x="334003" y="237643"/>
                    </a:cubicBezTo>
                    <a:cubicBezTo>
                      <a:pt x="339212" y="242201"/>
                      <a:pt x="343769" y="246759"/>
                      <a:pt x="347676" y="251316"/>
                    </a:cubicBezTo>
                    <a:cubicBezTo>
                      <a:pt x="354186" y="257827"/>
                      <a:pt x="359395" y="264338"/>
                      <a:pt x="365255" y="271499"/>
                    </a:cubicBezTo>
                    <a:cubicBezTo>
                      <a:pt x="370463" y="278010"/>
                      <a:pt x="375672" y="285172"/>
                      <a:pt x="380881" y="292985"/>
                    </a:cubicBezTo>
                    <a:lnTo>
                      <a:pt x="381532" y="293636"/>
                    </a:lnTo>
                    <a:cubicBezTo>
                      <a:pt x="382183" y="294287"/>
                      <a:pt x="382834" y="295589"/>
                      <a:pt x="382834" y="296240"/>
                    </a:cubicBezTo>
                    <a:lnTo>
                      <a:pt x="358093" y="299496"/>
                    </a:lnTo>
                    <a:cubicBezTo>
                      <a:pt x="353535" y="295589"/>
                      <a:pt x="348978" y="291683"/>
                      <a:pt x="345722" y="287125"/>
                    </a:cubicBezTo>
                    <a:cubicBezTo>
                      <a:pt x="339863" y="279964"/>
                      <a:pt x="335305" y="271499"/>
                      <a:pt x="332701" y="262384"/>
                    </a:cubicBezTo>
                    <a:cubicBezTo>
                      <a:pt x="332701" y="261733"/>
                      <a:pt x="332050" y="260431"/>
                      <a:pt x="332050" y="259780"/>
                    </a:cubicBezTo>
                    <a:cubicBezTo>
                      <a:pt x="330096" y="252618"/>
                      <a:pt x="328794" y="245456"/>
                      <a:pt x="329445" y="238946"/>
                    </a:cubicBezTo>
                    <a:cubicBezTo>
                      <a:pt x="330748" y="242852"/>
                      <a:pt x="332050" y="246107"/>
                      <a:pt x="333352" y="249363"/>
                    </a:cubicBezTo>
                    <a:cubicBezTo>
                      <a:pt x="335305" y="253269"/>
                      <a:pt x="337909" y="257827"/>
                      <a:pt x="340514" y="261733"/>
                    </a:cubicBezTo>
                    <a:cubicBezTo>
                      <a:pt x="343769" y="266291"/>
                      <a:pt x="348327" y="270848"/>
                      <a:pt x="352884" y="274755"/>
                    </a:cubicBezTo>
                    <a:cubicBezTo>
                      <a:pt x="357442" y="278661"/>
                      <a:pt x="362650" y="281917"/>
                      <a:pt x="368510" y="283219"/>
                    </a:cubicBezTo>
                    <a:cubicBezTo>
                      <a:pt x="364604" y="278661"/>
                      <a:pt x="360697" y="274755"/>
                      <a:pt x="356791" y="270197"/>
                    </a:cubicBezTo>
                    <a:close/>
                    <a:moveTo>
                      <a:pt x="349629" y="300147"/>
                    </a:moveTo>
                    <a:lnTo>
                      <a:pt x="330748" y="302751"/>
                    </a:lnTo>
                    <a:lnTo>
                      <a:pt x="332050" y="278010"/>
                    </a:lnTo>
                    <a:cubicBezTo>
                      <a:pt x="334654" y="282568"/>
                      <a:pt x="337258" y="287125"/>
                      <a:pt x="340514" y="291032"/>
                    </a:cubicBezTo>
                    <a:cubicBezTo>
                      <a:pt x="343118" y="294287"/>
                      <a:pt x="346373" y="297543"/>
                      <a:pt x="349629" y="300147"/>
                    </a:cubicBezTo>
                    <a:close/>
                    <a:moveTo>
                      <a:pt x="360046" y="345071"/>
                    </a:moveTo>
                    <a:lnTo>
                      <a:pt x="412132" y="339212"/>
                    </a:lnTo>
                    <a:lnTo>
                      <a:pt x="404970" y="380230"/>
                    </a:lnTo>
                    <a:lnTo>
                      <a:pt x="354186" y="383485"/>
                    </a:lnTo>
                    <a:lnTo>
                      <a:pt x="360046" y="345071"/>
                    </a:lnTo>
                    <a:close/>
                    <a:moveTo>
                      <a:pt x="361348" y="337909"/>
                    </a:moveTo>
                    <a:lnTo>
                      <a:pt x="365906" y="311866"/>
                    </a:lnTo>
                    <a:lnTo>
                      <a:pt x="366557" y="307960"/>
                    </a:lnTo>
                    <a:lnTo>
                      <a:pt x="367208" y="304704"/>
                    </a:lnTo>
                    <a:lnTo>
                      <a:pt x="367859" y="304704"/>
                    </a:lnTo>
                    <a:lnTo>
                      <a:pt x="388042" y="302100"/>
                    </a:lnTo>
                    <a:lnTo>
                      <a:pt x="391949" y="301449"/>
                    </a:lnTo>
                    <a:lnTo>
                      <a:pt x="395855" y="300798"/>
                    </a:lnTo>
                    <a:lnTo>
                      <a:pt x="420596" y="297543"/>
                    </a:lnTo>
                    <a:lnTo>
                      <a:pt x="414086" y="332050"/>
                    </a:lnTo>
                    <a:lnTo>
                      <a:pt x="361348" y="337909"/>
                    </a:lnTo>
                    <a:close/>
                    <a:moveTo>
                      <a:pt x="212251" y="106126"/>
                    </a:moveTo>
                    <a:cubicBezTo>
                      <a:pt x="212251" y="106126"/>
                      <a:pt x="212251" y="105475"/>
                      <a:pt x="212251" y="105475"/>
                    </a:cubicBezTo>
                    <a:lnTo>
                      <a:pt x="212251" y="105475"/>
                    </a:lnTo>
                    <a:lnTo>
                      <a:pt x="212251" y="104824"/>
                    </a:lnTo>
                    <a:cubicBezTo>
                      <a:pt x="212902" y="102219"/>
                      <a:pt x="214205" y="99615"/>
                      <a:pt x="214856" y="97011"/>
                    </a:cubicBezTo>
                    <a:cubicBezTo>
                      <a:pt x="215507" y="95708"/>
                      <a:pt x="215507" y="94406"/>
                      <a:pt x="216158" y="93104"/>
                    </a:cubicBezTo>
                    <a:cubicBezTo>
                      <a:pt x="220715" y="79432"/>
                      <a:pt x="226575" y="66410"/>
                      <a:pt x="232435" y="52086"/>
                    </a:cubicBezTo>
                    <a:lnTo>
                      <a:pt x="233086" y="50784"/>
                    </a:lnTo>
                    <a:cubicBezTo>
                      <a:pt x="238946" y="38414"/>
                      <a:pt x="244805" y="26043"/>
                      <a:pt x="253269" y="12370"/>
                    </a:cubicBezTo>
                    <a:cubicBezTo>
                      <a:pt x="261082" y="24741"/>
                      <a:pt x="264989" y="39716"/>
                      <a:pt x="266291" y="57946"/>
                    </a:cubicBezTo>
                    <a:cubicBezTo>
                      <a:pt x="266942" y="69665"/>
                      <a:pt x="265640" y="81385"/>
                      <a:pt x="263035" y="93104"/>
                    </a:cubicBezTo>
                    <a:cubicBezTo>
                      <a:pt x="262384" y="96360"/>
                      <a:pt x="261733" y="98964"/>
                      <a:pt x="260431" y="101568"/>
                    </a:cubicBezTo>
                    <a:cubicBezTo>
                      <a:pt x="259780" y="104172"/>
                      <a:pt x="259129" y="106126"/>
                      <a:pt x="258478" y="108730"/>
                    </a:cubicBezTo>
                    <a:cubicBezTo>
                      <a:pt x="252618" y="125007"/>
                      <a:pt x="244154" y="139982"/>
                      <a:pt x="232435" y="153003"/>
                    </a:cubicBezTo>
                    <a:cubicBezTo>
                      <a:pt x="222018" y="164723"/>
                      <a:pt x="210298" y="173187"/>
                      <a:pt x="198579" y="178395"/>
                    </a:cubicBezTo>
                    <a:cubicBezTo>
                      <a:pt x="203787" y="173187"/>
                      <a:pt x="208996" y="167978"/>
                      <a:pt x="213554" y="162118"/>
                    </a:cubicBezTo>
                    <a:cubicBezTo>
                      <a:pt x="219413" y="154305"/>
                      <a:pt x="224622" y="145841"/>
                      <a:pt x="228528" y="137377"/>
                    </a:cubicBezTo>
                    <a:cubicBezTo>
                      <a:pt x="232435" y="128262"/>
                      <a:pt x="235690" y="119147"/>
                      <a:pt x="238295" y="110032"/>
                    </a:cubicBezTo>
                    <a:cubicBezTo>
                      <a:pt x="238946" y="108079"/>
                      <a:pt x="238946" y="106126"/>
                      <a:pt x="239597" y="104172"/>
                    </a:cubicBezTo>
                    <a:cubicBezTo>
                      <a:pt x="240248" y="101568"/>
                      <a:pt x="240248" y="98313"/>
                      <a:pt x="240899" y="95708"/>
                    </a:cubicBezTo>
                    <a:cubicBezTo>
                      <a:pt x="241550" y="91151"/>
                      <a:pt x="241550" y="85942"/>
                      <a:pt x="240899" y="81385"/>
                    </a:cubicBezTo>
                    <a:cubicBezTo>
                      <a:pt x="239597" y="86593"/>
                      <a:pt x="238946" y="91151"/>
                      <a:pt x="236992" y="96360"/>
                    </a:cubicBezTo>
                    <a:cubicBezTo>
                      <a:pt x="236341" y="99615"/>
                      <a:pt x="235039" y="102219"/>
                      <a:pt x="234388" y="104824"/>
                    </a:cubicBezTo>
                    <a:cubicBezTo>
                      <a:pt x="233737" y="106126"/>
                      <a:pt x="233737" y="107428"/>
                      <a:pt x="233086" y="108730"/>
                    </a:cubicBezTo>
                    <a:cubicBezTo>
                      <a:pt x="229830" y="117845"/>
                      <a:pt x="226575" y="126309"/>
                      <a:pt x="222669" y="134773"/>
                    </a:cubicBezTo>
                    <a:cubicBezTo>
                      <a:pt x="218762" y="143237"/>
                      <a:pt x="214205" y="151701"/>
                      <a:pt x="208996" y="159514"/>
                    </a:cubicBezTo>
                    <a:cubicBezTo>
                      <a:pt x="204438" y="166676"/>
                      <a:pt x="199881" y="173187"/>
                      <a:pt x="195323" y="180349"/>
                    </a:cubicBezTo>
                    <a:cubicBezTo>
                      <a:pt x="194672" y="180349"/>
                      <a:pt x="194672" y="181000"/>
                      <a:pt x="194021" y="181000"/>
                    </a:cubicBezTo>
                    <a:cubicBezTo>
                      <a:pt x="195323" y="164072"/>
                      <a:pt x="199230" y="150399"/>
                      <a:pt x="202485" y="136726"/>
                    </a:cubicBezTo>
                    <a:cubicBezTo>
                      <a:pt x="205741" y="125658"/>
                      <a:pt x="208996" y="115892"/>
                      <a:pt x="212251" y="106126"/>
                    </a:cubicBezTo>
                    <a:close/>
                    <a:moveTo>
                      <a:pt x="142586" y="200532"/>
                    </a:moveTo>
                    <a:cubicBezTo>
                      <a:pt x="128262" y="205090"/>
                      <a:pt x="113939" y="208996"/>
                      <a:pt x="99615" y="212251"/>
                    </a:cubicBezTo>
                    <a:cubicBezTo>
                      <a:pt x="93755" y="213554"/>
                      <a:pt x="87896" y="214856"/>
                      <a:pt x="82036" y="215507"/>
                    </a:cubicBezTo>
                    <a:cubicBezTo>
                      <a:pt x="82036" y="215507"/>
                      <a:pt x="81385" y="215507"/>
                      <a:pt x="81385" y="215507"/>
                    </a:cubicBezTo>
                    <a:cubicBezTo>
                      <a:pt x="78780" y="216158"/>
                      <a:pt x="76827" y="216158"/>
                      <a:pt x="74223" y="216809"/>
                    </a:cubicBezTo>
                    <a:cubicBezTo>
                      <a:pt x="74223" y="216809"/>
                      <a:pt x="73572" y="216809"/>
                      <a:pt x="73572" y="216809"/>
                    </a:cubicBezTo>
                    <a:cubicBezTo>
                      <a:pt x="67712" y="218111"/>
                      <a:pt x="61852" y="218762"/>
                      <a:pt x="55342" y="219413"/>
                    </a:cubicBezTo>
                    <a:lnTo>
                      <a:pt x="54039" y="219413"/>
                    </a:lnTo>
                    <a:cubicBezTo>
                      <a:pt x="40367" y="221366"/>
                      <a:pt x="26694" y="222669"/>
                      <a:pt x="10417" y="222669"/>
                    </a:cubicBezTo>
                    <a:lnTo>
                      <a:pt x="10417" y="222669"/>
                    </a:lnTo>
                    <a:cubicBezTo>
                      <a:pt x="16928" y="209647"/>
                      <a:pt x="27345" y="197928"/>
                      <a:pt x="42320" y="187510"/>
                    </a:cubicBezTo>
                    <a:cubicBezTo>
                      <a:pt x="52086" y="181000"/>
                      <a:pt x="62503" y="175791"/>
                      <a:pt x="73572" y="171885"/>
                    </a:cubicBezTo>
                    <a:cubicBezTo>
                      <a:pt x="73572" y="171885"/>
                      <a:pt x="74223" y="171885"/>
                      <a:pt x="74223" y="171885"/>
                    </a:cubicBezTo>
                    <a:cubicBezTo>
                      <a:pt x="76827" y="171233"/>
                      <a:pt x="78780" y="170582"/>
                      <a:pt x="81385" y="169931"/>
                    </a:cubicBezTo>
                    <a:cubicBezTo>
                      <a:pt x="81385" y="169931"/>
                      <a:pt x="82036" y="169931"/>
                      <a:pt x="82036" y="169931"/>
                    </a:cubicBezTo>
                    <a:cubicBezTo>
                      <a:pt x="84640" y="169280"/>
                      <a:pt x="87244" y="168629"/>
                      <a:pt x="89849" y="167978"/>
                    </a:cubicBezTo>
                    <a:cubicBezTo>
                      <a:pt x="106777" y="164072"/>
                      <a:pt x="124356" y="163421"/>
                      <a:pt x="141284" y="166676"/>
                    </a:cubicBezTo>
                    <a:cubicBezTo>
                      <a:pt x="156910" y="169280"/>
                      <a:pt x="169931" y="174489"/>
                      <a:pt x="181000" y="181651"/>
                    </a:cubicBezTo>
                    <a:cubicBezTo>
                      <a:pt x="175140" y="179697"/>
                      <a:pt x="169280" y="178395"/>
                      <a:pt x="163421" y="177744"/>
                    </a:cubicBezTo>
                    <a:cubicBezTo>
                      <a:pt x="153654" y="176442"/>
                      <a:pt x="143888" y="176442"/>
                      <a:pt x="134122" y="177093"/>
                    </a:cubicBezTo>
                    <a:cubicBezTo>
                      <a:pt x="124356" y="177744"/>
                      <a:pt x="114590" y="179697"/>
                      <a:pt x="105475" y="182953"/>
                    </a:cubicBezTo>
                    <a:cubicBezTo>
                      <a:pt x="97662" y="185557"/>
                      <a:pt x="89849" y="188813"/>
                      <a:pt x="82687" y="193370"/>
                    </a:cubicBezTo>
                    <a:cubicBezTo>
                      <a:pt x="82687" y="193370"/>
                      <a:pt x="82036" y="193370"/>
                      <a:pt x="82036" y="194021"/>
                    </a:cubicBezTo>
                    <a:cubicBezTo>
                      <a:pt x="81385" y="194672"/>
                      <a:pt x="80734" y="194672"/>
                      <a:pt x="79432" y="195323"/>
                    </a:cubicBezTo>
                    <a:cubicBezTo>
                      <a:pt x="80083" y="195323"/>
                      <a:pt x="80734" y="194672"/>
                      <a:pt x="82036" y="194672"/>
                    </a:cubicBezTo>
                    <a:cubicBezTo>
                      <a:pt x="82036" y="194672"/>
                      <a:pt x="82687" y="194672"/>
                      <a:pt x="82687" y="194672"/>
                    </a:cubicBezTo>
                    <a:cubicBezTo>
                      <a:pt x="90500" y="192068"/>
                      <a:pt x="98964" y="190115"/>
                      <a:pt x="107428" y="188162"/>
                    </a:cubicBezTo>
                    <a:cubicBezTo>
                      <a:pt x="116543" y="186208"/>
                      <a:pt x="125658" y="184906"/>
                      <a:pt x="135424" y="184255"/>
                    </a:cubicBezTo>
                    <a:cubicBezTo>
                      <a:pt x="144539" y="183604"/>
                      <a:pt x="154305" y="182953"/>
                      <a:pt x="163421" y="183604"/>
                    </a:cubicBezTo>
                    <a:cubicBezTo>
                      <a:pt x="170582" y="183604"/>
                      <a:pt x="177744" y="184255"/>
                      <a:pt x="185557" y="184906"/>
                    </a:cubicBezTo>
                    <a:cubicBezTo>
                      <a:pt x="169280" y="192068"/>
                      <a:pt x="155608" y="196626"/>
                      <a:pt x="142586" y="200532"/>
                    </a:cubicBezTo>
                    <a:close/>
                    <a:moveTo>
                      <a:pt x="167978" y="344420"/>
                    </a:moveTo>
                    <a:cubicBezTo>
                      <a:pt x="174489" y="345071"/>
                      <a:pt x="180349" y="346373"/>
                      <a:pt x="186208" y="347676"/>
                    </a:cubicBezTo>
                    <a:cubicBezTo>
                      <a:pt x="186859" y="347676"/>
                      <a:pt x="188162" y="348327"/>
                      <a:pt x="188813" y="348327"/>
                    </a:cubicBezTo>
                    <a:lnTo>
                      <a:pt x="188813" y="350931"/>
                    </a:lnTo>
                    <a:lnTo>
                      <a:pt x="181000" y="348978"/>
                    </a:lnTo>
                    <a:cubicBezTo>
                      <a:pt x="177093" y="348327"/>
                      <a:pt x="173187" y="347024"/>
                      <a:pt x="169931" y="346373"/>
                    </a:cubicBezTo>
                    <a:cubicBezTo>
                      <a:pt x="166676" y="345722"/>
                      <a:pt x="162769" y="344420"/>
                      <a:pt x="158863" y="343118"/>
                    </a:cubicBezTo>
                    <a:cubicBezTo>
                      <a:pt x="162118" y="343769"/>
                      <a:pt x="164723" y="343769"/>
                      <a:pt x="167978" y="344420"/>
                    </a:cubicBezTo>
                    <a:close/>
                    <a:moveTo>
                      <a:pt x="182302" y="362650"/>
                    </a:moveTo>
                    <a:cubicBezTo>
                      <a:pt x="175140" y="361348"/>
                      <a:pt x="169280" y="358093"/>
                      <a:pt x="163421" y="354186"/>
                    </a:cubicBezTo>
                    <a:cubicBezTo>
                      <a:pt x="160816" y="352233"/>
                      <a:pt x="158863" y="350931"/>
                      <a:pt x="156910" y="348978"/>
                    </a:cubicBezTo>
                    <a:cubicBezTo>
                      <a:pt x="160165" y="350931"/>
                      <a:pt x="164072" y="352233"/>
                      <a:pt x="167978" y="353535"/>
                    </a:cubicBezTo>
                    <a:cubicBezTo>
                      <a:pt x="171885" y="354837"/>
                      <a:pt x="176442" y="355489"/>
                      <a:pt x="180349" y="354837"/>
                    </a:cubicBezTo>
                    <a:cubicBezTo>
                      <a:pt x="182953" y="354837"/>
                      <a:pt x="185557" y="354186"/>
                      <a:pt x="188813" y="353535"/>
                    </a:cubicBezTo>
                    <a:lnTo>
                      <a:pt x="188813" y="363301"/>
                    </a:lnTo>
                    <a:cubicBezTo>
                      <a:pt x="186859" y="363301"/>
                      <a:pt x="184906" y="363301"/>
                      <a:pt x="182302" y="362650"/>
                    </a:cubicBezTo>
                    <a:close/>
                    <a:moveTo>
                      <a:pt x="188162" y="178395"/>
                    </a:moveTo>
                    <a:cubicBezTo>
                      <a:pt x="175791" y="169280"/>
                      <a:pt x="160816" y="162769"/>
                      <a:pt x="142586" y="159514"/>
                    </a:cubicBezTo>
                    <a:cubicBezTo>
                      <a:pt x="124356" y="156259"/>
                      <a:pt x="106126" y="156910"/>
                      <a:pt x="88547" y="160816"/>
                    </a:cubicBezTo>
                    <a:cubicBezTo>
                      <a:pt x="86593" y="161467"/>
                      <a:pt x="84640" y="162118"/>
                      <a:pt x="82687" y="162769"/>
                    </a:cubicBezTo>
                    <a:lnTo>
                      <a:pt x="82687" y="151701"/>
                    </a:lnTo>
                    <a:cubicBezTo>
                      <a:pt x="82687" y="130867"/>
                      <a:pt x="104172" y="113288"/>
                      <a:pt x="123054" y="111334"/>
                    </a:cubicBezTo>
                    <a:lnTo>
                      <a:pt x="205090" y="106126"/>
                    </a:lnTo>
                    <a:cubicBezTo>
                      <a:pt x="201834" y="115241"/>
                      <a:pt x="199230" y="124356"/>
                      <a:pt x="196626" y="133471"/>
                    </a:cubicBezTo>
                    <a:cubicBezTo>
                      <a:pt x="192719" y="147144"/>
                      <a:pt x="189464" y="161467"/>
                      <a:pt x="188162" y="178395"/>
                    </a:cubicBezTo>
                    <a:close/>
                    <a:moveTo>
                      <a:pt x="203787" y="352884"/>
                    </a:moveTo>
                    <a:cubicBezTo>
                      <a:pt x="208345" y="354186"/>
                      <a:pt x="212902" y="356140"/>
                      <a:pt x="217460" y="358093"/>
                    </a:cubicBezTo>
                    <a:cubicBezTo>
                      <a:pt x="213554" y="360697"/>
                      <a:pt x="208345" y="361999"/>
                      <a:pt x="203136" y="363301"/>
                    </a:cubicBezTo>
                    <a:cubicBezTo>
                      <a:pt x="200532" y="363953"/>
                      <a:pt x="197928" y="363953"/>
                      <a:pt x="194672" y="363953"/>
                    </a:cubicBezTo>
                    <a:cubicBezTo>
                      <a:pt x="194021" y="363953"/>
                      <a:pt x="193370" y="363953"/>
                      <a:pt x="193370" y="363953"/>
                    </a:cubicBezTo>
                    <a:lnTo>
                      <a:pt x="194021" y="350280"/>
                    </a:lnTo>
                    <a:cubicBezTo>
                      <a:pt x="196626" y="350931"/>
                      <a:pt x="200532" y="351582"/>
                      <a:pt x="203787" y="352884"/>
                    </a:cubicBezTo>
                    <a:close/>
                    <a:moveTo>
                      <a:pt x="220064" y="283219"/>
                    </a:moveTo>
                    <a:cubicBezTo>
                      <a:pt x="209647" y="270197"/>
                      <a:pt x="201834" y="254571"/>
                      <a:pt x="196626" y="238295"/>
                    </a:cubicBezTo>
                    <a:cubicBezTo>
                      <a:pt x="196626" y="238295"/>
                      <a:pt x="196626" y="238295"/>
                      <a:pt x="196626" y="237643"/>
                    </a:cubicBezTo>
                    <a:cubicBezTo>
                      <a:pt x="192068" y="222018"/>
                      <a:pt x="191417" y="207694"/>
                      <a:pt x="193370" y="194021"/>
                    </a:cubicBezTo>
                    <a:cubicBezTo>
                      <a:pt x="194672" y="198579"/>
                      <a:pt x="195974" y="203136"/>
                      <a:pt x="197928" y="207694"/>
                    </a:cubicBezTo>
                    <a:cubicBezTo>
                      <a:pt x="198579" y="209647"/>
                      <a:pt x="199230" y="211600"/>
                      <a:pt x="200532" y="213554"/>
                    </a:cubicBezTo>
                    <a:cubicBezTo>
                      <a:pt x="204438" y="222669"/>
                      <a:pt x="209647" y="230482"/>
                      <a:pt x="215507" y="238946"/>
                    </a:cubicBezTo>
                    <a:cubicBezTo>
                      <a:pt x="216158" y="239597"/>
                      <a:pt x="216809" y="240899"/>
                      <a:pt x="218111" y="241550"/>
                    </a:cubicBezTo>
                    <a:cubicBezTo>
                      <a:pt x="218762" y="242201"/>
                      <a:pt x="219413" y="243503"/>
                      <a:pt x="220064" y="244154"/>
                    </a:cubicBezTo>
                    <a:cubicBezTo>
                      <a:pt x="220715" y="244805"/>
                      <a:pt x="221366" y="246107"/>
                      <a:pt x="222669" y="246759"/>
                    </a:cubicBezTo>
                    <a:cubicBezTo>
                      <a:pt x="223320" y="247410"/>
                      <a:pt x="223971" y="248061"/>
                      <a:pt x="224622" y="248712"/>
                    </a:cubicBezTo>
                    <a:cubicBezTo>
                      <a:pt x="225924" y="250014"/>
                      <a:pt x="226575" y="250665"/>
                      <a:pt x="227877" y="251967"/>
                    </a:cubicBezTo>
                    <a:cubicBezTo>
                      <a:pt x="229179" y="253269"/>
                      <a:pt x="229830" y="253920"/>
                      <a:pt x="231133" y="255223"/>
                    </a:cubicBezTo>
                    <a:cubicBezTo>
                      <a:pt x="232435" y="256525"/>
                      <a:pt x="233737" y="257827"/>
                      <a:pt x="235690" y="259129"/>
                    </a:cubicBezTo>
                    <a:cubicBezTo>
                      <a:pt x="242852" y="265640"/>
                      <a:pt x="251316" y="270848"/>
                      <a:pt x="259780" y="274755"/>
                    </a:cubicBezTo>
                    <a:cubicBezTo>
                      <a:pt x="252618" y="268895"/>
                      <a:pt x="245456" y="261733"/>
                      <a:pt x="238946" y="255223"/>
                    </a:cubicBezTo>
                    <a:cubicBezTo>
                      <a:pt x="238946" y="255223"/>
                      <a:pt x="238295" y="254571"/>
                      <a:pt x="238295" y="254571"/>
                    </a:cubicBezTo>
                    <a:cubicBezTo>
                      <a:pt x="237643" y="253269"/>
                      <a:pt x="236341" y="252618"/>
                      <a:pt x="235690" y="251316"/>
                    </a:cubicBezTo>
                    <a:cubicBezTo>
                      <a:pt x="235039" y="250014"/>
                      <a:pt x="233737" y="249363"/>
                      <a:pt x="233086" y="248061"/>
                    </a:cubicBezTo>
                    <a:cubicBezTo>
                      <a:pt x="231133" y="245456"/>
                      <a:pt x="229179" y="243503"/>
                      <a:pt x="227226" y="240899"/>
                    </a:cubicBezTo>
                    <a:cubicBezTo>
                      <a:pt x="226575" y="240248"/>
                      <a:pt x="225924" y="238946"/>
                      <a:pt x="225273" y="238295"/>
                    </a:cubicBezTo>
                    <a:cubicBezTo>
                      <a:pt x="224622" y="237643"/>
                      <a:pt x="223971" y="236341"/>
                      <a:pt x="223320" y="235690"/>
                    </a:cubicBezTo>
                    <a:cubicBezTo>
                      <a:pt x="222669" y="235039"/>
                      <a:pt x="222669" y="235039"/>
                      <a:pt x="222018" y="234388"/>
                    </a:cubicBezTo>
                    <a:cubicBezTo>
                      <a:pt x="216809" y="226575"/>
                      <a:pt x="210949" y="219413"/>
                      <a:pt x="206392" y="210949"/>
                    </a:cubicBezTo>
                    <a:cubicBezTo>
                      <a:pt x="203787" y="207043"/>
                      <a:pt x="201834" y="202485"/>
                      <a:pt x="199230" y="198579"/>
                    </a:cubicBezTo>
                    <a:cubicBezTo>
                      <a:pt x="197928" y="195974"/>
                      <a:pt x="196626" y="193370"/>
                      <a:pt x="195323" y="190766"/>
                    </a:cubicBezTo>
                    <a:cubicBezTo>
                      <a:pt x="196626" y="192068"/>
                      <a:pt x="197928" y="192719"/>
                      <a:pt x="199230" y="194021"/>
                    </a:cubicBezTo>
                    <a:cubicBezTo>
                      <a:pt x="210298" y="203136"/>
                      <a:pt x="219413" y="212251"/>
                      <a:pt x="227877" y="220715"/>
                    </a:cubicBezTo>
                    <a:cubicBezTo>
                      <a:pt x="229830" y="222669"/>
                      <a:pt x="231133" y="224622"/>
                      <a:pt x="233086" y="225924"/>
                    </a:cubicBezTo>
                    <a:cubicBezTo>
                      <a:pt x="233737" y="226575"/>
                      <a:pt x="234388" y="227877"/>
                      <a:pt x="235690" y="228528"/>
                    </a:cubicBezTo>
                    <a:cubicBezTo>
                      <a:pt x="236341" y="229179"/>
                      <a:pt x="236992" y="230482"/>
                      <a:pt x="238295" y="231133"/>
                    </a:cubicBezTo>
                    <a:cubicBezTo>
                      <a:pt x="242852" y="235690"/>
                      <a:pt x="246759" y="240899"/>
                      <a:pt x="251316" y="246107"/>
                    </a:cubicBezTo>
                    <a:cubicBezTo>
                      <a:pt x="251967" y="247410"/>
                      <a:pt x="253269" y="248061"/>
                      <a:pt x="253920" y="249363"/>
                    </a:cubicBezTo>
                    <a:cubicBezTo>
                      <a:pt x="254571" y="250665"/>
                      <a:pt x="255874" y="251316"/>
                      <a:pt x="256525" y="252618"/>
                    </a:cubicBezTo>
                    <a:cubicBezTo>
                      <a:pt x="257176" y="253269"/>
                      <a:pt x="257827" y="253920"/>
                      <a:pt x="257827" y="254571"/>
                    </a:cubicBezTo>
                    <a:cubicBezTo>
                      <a:pt x="266942" y="265640"/>
                      <a:pt x="275406" y="277359"/>
                      <a:pt x="283870" y="290381"/>
                    </a:cubicBezTo>
                    <a:lnTo>
                      <a:pt x="284521" y="291683"/>
                    </a:lnTo>
                    <a:cubicBezTo>
                      <a:pt x="287776" y="296892"/>
                      <a:pt x="291683" y="302751"/>
                      <a:pt x="294938" y="307960"/>
                    </a:cubicBezTo>
                    <a:cubicBezTo>
                      <a:pt x="295589" y="309262"/>
                      <a:pt x="296240" y="309913"/>
                      <a:pt x="296892" y="311215"/>
                    </a:cubicBezTo>
                    <a:cubicBezTo>
                      <a:pt x="297543" y="312517"/>
                      <a:pt x="298194" y="313168"/>
                      <a:pt x="298845" y="314471"/>
                    </a:cubicBezTo>
                    <a:cubicBezTo>
                      <a:pt x="299496" y="315773"/>
                      <a:pt x="300798" y="317075"/>
                      <a:pt x="301449" y="319028"/>
                    </a:cubicBezTo>
                    <a:cubicBezTo>
                      <a:pt x="302100" y="320981"/>
                      <a:pt x="303402" y="322284"/>
                      <a:pt x="304053" y="324237"/>
                    </a:cubicBezTo>
                    <a:cubicBezTo>
                      <a:pt x="304704" y="326190"/>
                      <a:pt x="306007" y="327492"/>
                      <a:pt x="306658" y="329445"/>
                    </a:cubicBezTo>
                    <a:cubicBezTo>
                      <a:pt x="305356" y="329445"/>
                      <a:pt x="304704" y="329445"/>
                      <a:pt x="303402" y="329445"/>
                    </a:cubicBezTo>
                    <a:cubicBezTo>
                      <a:pt x="302100" y="329445"/>
                      <a:pt x="300798" y="329445"/>
                      <a:pt x="300147" y="329445"/>
                    </a:cubicBezTo>
                    <a:cubicBezTo>
                      <a:pt x="289079" y="328143"/>
                      <a:pt x="278661" y="325539"/>
                      <a:pt x="266942" y="319679"/>
                    </a:cubicBezTo>
                    <a:cubicBezTo>
                      <a:pt x="264989" y="319028"/>
                      <a:pt x="263035" y="317726"/>
                      <a:pt x="261082" y="317075"/>
                    </a:cubicBezTo>
                    <a:lnTo>
                      <a:pt x="261082" y="317075"/>
                    </a:lnTo>
                    <a:cubicBezTo>
                      <a:pt x="259780" y="316424"/>
                      <a:pt x="258478" y="315122"/>
                      <a:pt x="257176" y="314471"/>
                    </a:cubicBezTo>
                    <a:cubicBezTo>
                      <a:pt x="242201" y="306007"/>
                      <a:pt x="229830" y="295589"/>
                      <a:pt x="220064" y="283219"/>
                    </a:cubicBezTo>
                    <a:close/>
                    <a:moveTo>
                      <a:pt x="246107" y="334003"/>
                    </a:moveTo>
                    <a:cubicBezTo>
                      <a:pt x="246759" y="328794"/>
                      <a:pt x="250014" y="324237"/>
                      <a:pt x="254571" y="321632"/>
                    </a:cubicBezTo>
                    <a:cubicBezTo>
                      <a:pt x="255223" y="321632"/>
                      <a:pt x="255223" y="322284"/>
                      <a:pt x="255874" y="322284"/>
                    </a:cubicBezTo>
                    <a:cubicBezTo>
                      <a:pt x="269546" y="329445"/>
                      <a:pt x="283219" y="334003"/>
                      <a:pt x="296240" y="335305"/>
                    </a:cubicBezTo>
                    <a:lnTo>
                      <a:pt x="294938" y="345071"/>
                    </a:lnTo>
                    <a:lnTo>
                      <a:pt x="243503" y="350280"/>
                    </a:lnTo>
                    <a:lnTo>
                      <a:pt x="246107" y="334003"/>
                    </a:lnTo>
                    <a:close/>
                    <a:moveTo>
                      <a:pt x="281266" y="428409"/>
                    </a:moveTo>
                    <a:lnTo>
                      <a:pt x="251316" y="429060"/>
                    </a:lnTo>
                    <a:cubicBezTo>
                      <a:pt x="251316" y="429060"/>
                      <a:pt x="250665" y="429060"/>
                      <a:pt x="250665" y="429060"/>
                    </a:cubicBezTo>
                    <a:cubicBezTo>
                      <a:pt x="246107" y="429060"/>
                      <a:pt x="240899" y="427107"/>
                      <a:pt x="238295" y="423201"/>
                    </a:cubicBezTo>
                    <a:cubicBezTo>
                      <a:pt x="235039" y="419294"/>
                      <a:pt x="233737" y="414086"/>
                      <a:pt x="234388" y="408877"/>
                    </a:cubicBezTo>
                    <a:lnTo>
                      <a:pt x="235690" y="397809"/>
                    </a:lnTo>
                    <a:lnTo>
                      <a:pt x="287125" y="394553"/>
                    </a:lnTo>
                    <a:lnTo>
                      <a:pt x="281266" y="428409"/>
                    </a:lnTo>
                    <a:close/>
                    <a:moveTo>
                      <a:pt x="236992" y="390647"/>
                    </a:moveTo>
                    <a:lnTo>
                      <a:pt x="242201" y="358093"/>
                    </a:lnTo>
                    <a:lnTo>
                      <a:pt x="294287" y="352233"/>
                    </a:lnTo>
                    <a:lnTo>
                      <a:pt x="288428" y="387391"/>
                    </a:lnTo>
                    <a:lnTo>
                      <a:pt x="236992" y="390647"/>
                    </a:lnTo>
                    <a:close/>
                    <a:moveTo>
                      <a:pt x="339212" y="427107"/>
                    </a:moveTo>
                    <a:lnTo>
                      <a:pt x="288428" y="428409"/>
                    </a:lnTo>
                    <a:lnTo>
                      <a:pt x="294287" y="394553"/>
                    </a:lnTo>
                    <a:lnTo>
                      <a:pt x="345722" y="391298"/>
                    </a:lnTo>
                    <a:lnTo>
                      <a:pt x="339212" y="427107"/>
                    </a:lnTo>
                    <a:close/>
                    <a:moveTo>
                      <a:pt x="396506" y="425154"/>
                    </a:moveTo>
                    <a:lnTo>
                      <a:pt x="346373" y="426456"/>
                    </a:lnTo>
                    <a:lnTo>
                      <a:pt x="352233" y="390647"/>
                    </a:lnTo>
                    <a:lnTo>
                      <a:pt x="403017" y="387391"/>
                    </a:lnTo>
                    <a:lnTo>
                      <a:pt x="396506" y="425154"/>
                    </a:lnTo>
                    <a:close/>
                    <a:moveTo>
                      <a:pt x="459661" y="408877"/>
                    </a:moveTo>
                    <a:cubicBezTo>
                      <a:pt x="459010" y="412783"/>
                      <a:pt x="457057" y="416690"/>
                      <a:pt x="454452" y="419294"/>
                    </a:cubicBezTo>
                    <a:cubicBezTo>
                      <a:pt x="454452" y="419294"/>
                      <a:pt x="453801" y="419945"/>
                      <a:pt x="453801" y="419945"/>
                    </a:cubicBezTo>
                    <a:cubicBezTo>
                      <a:pt x="451848" y="421898"/>
                      <a:pt x="449244" y="422550"/>
                      <a:pt x="446639" y="423201"/>
                    </a:cubicBezTo>
                    <a:cubicBezTo>
                      <a:pt x="446639" y="423201"/>
                      <a:pt x="445988" y="423201"/>
                      <a:pt x="445988" y="423201"/>
                    </a:cubicBezTo>
                    <a:cubicBezTo>
                      <a:pt x="445337" y="423201"/>
                      <a:pt x="444035" y="423201"/>
                      <a:pt x="443384" y="423852"/>
                    </a:cubicBezTo>
                    <a:lnTo>
                      <a:pt x="404319" y="425154"/>
                    </a:lnTo>
                    <a:lnTo>
                      <a:pt x="411481" y="387391"/>
                    </a:lnTo>
                    <a:lnTo>
                      <a:pt x="446639" y="385438"/>
                    </a:lnTo>
                    <a:lnTo>
                      <a:pt x="447291" y="385438"/>
                    </a:lnTo>
                    <a:lnTo>
                      <a:pt x="454452" y="384787"/>
                    </a:lnTo>
                    <a:lnTo>
                      <a:pt x="455103" y="384787"/>
                    </a:lnTo>
                    <a:lnTo>
                      <a:pt x="463567" y="384136"/>
                    </a:lnTo>
                    <a:lnTo>
                      <a:pt x="459661" y="408877"/>
                    </a:lnTo>
                    <a:close/>
                    <a:moveTo>
                      <a:pt x="463567" y="376974"/>
                    </a:moveTo>
                    <a:lnTo>
                      <a:pt x="453801" y="377625"/>
                    </a:lnTo>
                    <a:lnTo>
                      <a:pt x="453150" y="377625"/>
                    </a:lnTo>
                    <a:lnTo>
                      <a:pt x="446639" y="378276"/>
                    </a:lnTo>
                    <a:lnTo>
                      <a:pt x="445988" y="378276"/>
                    </a:lnTo>
                    <a:lnTo>
                      <a:pt x="411481" y="380230"/>
                    </a:lnTo>
                    <a:lnTo>
                      <a:pt x="419294" y="338561"/>
                    </a:lnTo>
                    <a:lnTo>
                      <a:pt x="445988" y="335956"/>
                    </a:lnTo>
                    <a:lnTo>
                      <a:pt x="446639" y="335956"/>
                    </a:lnTo>
                    <a:lnTo>
                      <a:pt x="453801" y="335305"/>
                    </a:lnTo>
                    <a:lnTo>
                      <a:pt x="454452" y="335305"/>
                    </a:lnTo>
                    <a:lnTo>
                      <a:pt x="470078" y="333352"/>
                    </a:lnTo>
                    <a:lnTo>
                      <a:pt x="463567" y="376974"/>
                    </a:lnTo>
                    <a:close/>
                    <a:moveTo>
                      <a:pt x="472683" y="312517"/>
                    </a:moveTo>
                    <a:lnTo>
                      <a:pt x="470729" y="326190"/>
                    </a:lnTo>
                    <a:lnTo>
                      <a:pt x="453801" y="328143"/>
                    </a:lnTo>
                    <a:lnTo>
                      <a:pt x="453150" y="328143"/>
                    </a:lnTo>
                    <a:lnTo>
                      <a:pt x="445988" y="328794"/>
                    </a:lnTo>
                    <a:lnTo>
                      <a:pt x="445337" y="328794"/>
                    </a:lnTo>
                    <a:lnTo>
                      <a:pt x="419945" y="331399"/>
                    </a:lnTo>
                    <a:lnTo>
                      <a:pt x="426456" y="296240"/>
                    </a:lnTo>
                    <a:lnTo>
                      <a:pt x="445337" y="293636"/>
                    </a:lnTo>
                    <a:lnTo>
                      <a:pt x="445988" y="293636"/>
                    </a:lnTo>
                    <a:lnTo>
                      <a:pt x="452499" y="292985"/>
                    </a:lnTo>
                    <a:cubicBezTo>
                      <a:pt x="452499" y="292985"/>
                      <a:pt x="452499" y="292985"/>
                      <a:pt x="452499" y="292985"/>
                    </a:cubicBezTo>
                    <a:cubicBezTo>
                      <a:pt x="452499" y="292985"/>
                      <a:pt x="453150" y="292985"/>
                      <a:pt x="453150" y="292985"/>
                    </a:cubicBezTo>
                    <a:cubicBezTo>
                      <a:pt x="453801" y="292985"/>
                      <a:pt x="454452" y="292985"/>
                      <a:pt x="454452" y="292985"/>
                    </a:cubicBezTo>
                    <a:cubicBezTo>
                      <a:pt x="459010" y="292985"/>
                      <a:pt x="463567" y="294938"/>
                      <a:pt x="466823" y="298194"/>
                    </a:cubicBezTo>
                    <a:cubicBezTo>
                      <a:pt x="471380" y="302100"/>
                      <a:pt x="473334" y="307309"/>
                      <a:pt x="472683" y="31251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78" name="Рисунок 200">
              <a:extLst>
                <a:ext uri="{FF2B5EF4-FFF2-40B4-BE49-F238E27FC236}">
                  <a16:creationId xmlns:a16="http://schemas.microsoft.com/office/drawing/2014/main" id="{5B5115A1-3EDE-8B66-FE81-F63B9E760DA6}"/>
                </a:ext>
              </a:extLst>
            </p:cNvPr>
            <p:cNvGrpSpPr/>
            <p:nvPr/>
          </p:nvGrpSpPr>
          <p:grpSpPr>
            <a:xfrm>
              <a:off x="7552555" y="9385300"/>
              <a:ext cx="912575" cy="914400"/>
              <a:chOff x="7339724" y="9528537"/>
              <a:chExt cx="588699" cy="589876"/>
            </a:xfrm>
            <a:solidFill>
              <a:srgbClr val="8F0E33"/>
            </a:solidFill>
          </p:grpSpPr>
          <p:sp>
            <p:nvSpPr>
              <p:cNvPr id="279" name="Полилиния: фигура 278">
                <a:extLst>
                  <a:ext uri="{FF2B5EF4-FFF2-40B4-BE49-F238E27FC236}">
                    <a16:creationId xmlns:a16="http://schemas.microsoft.com/office/drawing/2014/main" id="{50C19948-72D0-912C-4851-40C79A263C5A}"/>
                  </a:ext>
                </a:extLst>
              </p:cNvPr>
              <p:cNvSpPr/>
              <p:nvPr/>
            </p:nvSpPr>
            <p:spPr>
              <a:xfrm>
                <a:off x="7381518" y="9528537"/>
                <a:ext cx="358092" cy="316423"/>
              </a:xfrm>
              <a:custGeom>
                <a:avLst/>
                <a:gdLst>
                  <a:gd name="connsiteX0" fmla="*/ 8464 w 358092"/>
                  <a:gd name="connsiteY0" fmla="*/ 78780 h 316423"/>
                  <a:gd name="connsiteX1" fmla="*/ 48831 w 358092"/>
                  <a:gd name="connsiteY1" fmla="*/ 30601 h 316423"/>
                  <a:gd name="connsiteX2" fmla="*/ 300798 w 358092"/>
                  <a:gd name="connsiteY2" fmla="*/ 7813 h 316423"/>
                  <a:gd name="connsiteX3" fmla="*/ 305356 w 358092"/>
                  <a:gd name="connsiteY3" fmla="*/ 7813 h 316423"/>
                  <a:gd name="connsiteX4" fmla="*/ 335956 w 358092"/>
                  <a:gd name="connsiteY4" fmla="*/ 19532 h 316423"/>
                  <a:gd name="connsiteX5" fmla="*/ 350280 w 358092"/>
                  <a:gd name="connsiteY5" fmla="*/ 52737 h 316423"/>
                  <a:gd name="connsiteX6" fmla="*/ 350280 w 358092"/>
                  <a:gd name="connsiteY6" fmla="*/ 316424 h 316423"/>
                  <a:gd name="connsiteX7" fmla="*/ 358093 w 358092"/>
                  <a:gd name="connsiteY7" fmla="*/ 314471 h 316423"/>
                  <a:gd name="connsiteX8" fmla="*/ 358093 w 358092"/>
                  <a:gd name="connsiteY8" fmla="*/ 52737 h 316423"/>
                  <a:gd name="connsiteX9" fmla="*/ 341165 w 358092"/>
                  <a:gd name="connsiteY9" fmla="*/ 13673 h 316423"/>
                  <a:gd name="connsiteX10" fmla="*/ 305356 w 358092"/>
                  <a:gd name="connsiteY10" fmla="*/ 0 h 316423"/>
                  <a:gd name="connsiteX11" fmla="*/ 300147 w 358092"/>
                  <a:gd name="connsiteY11" fmla="*/ 0 h 316423"/>
                  <a:gd name="connsiteX12" fmla="*/ 47529 w 358092"/>
                  <a:gd name="connsiteY12" fmla="*/ 23439 h 316423"/>
                  <a:gd name="connsiteX13" fmla="*/ 0 w 358092"/>
                  <a:gd name="connsiteY13" fmla="*/ 79432 h 316423"/>
                  <a:gd name="connsiteX14" fmla="*/ 0 w 358092"/>
                  <a:gd name="connsiteY14" fmla="*/ 274755 h 316423"/>
                  <a:gd name="connsiteX15" fmla="*/ 7813 w 358092"/>
                  <a:gd name="connsiteY15" fmla="*/ 277359 h 316423"/>
                  <a:gd name="connsiteX16" fmla="*/ 7813 w 358092"/>
                  <a:gd name="connsiteY16" fmla="*/ 78780 h 316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58092" h="316423">
                    <a:moveTo>
                      <a:pt x="8464" y="78780"/>
                    </a:moveTo>
                    <a:cubicBezTo>
                      <a:pt x="8464" y="54691"/>
                      <a:pt x="26694" y="33205"/>
                      <a:pt x="48831" y="30601"/>
                    </a:cubicBezTo>
                    <a:lnTo>
                      <a:pt x="300798" y="7813"/>
                    </a:lnTo>
                    <a:cubicBezTo>
                      <a:pt x="302100" y="7813"/>
                      <a:pt x="304053" y="7813"/>
                      <a:pt x="305356" y="7813"/>
                    </a:cubicBezTo>
                    <a:cubicBezTo>
                      <a:pt x="317075" y="7813"/>
                      <a:pt x="327492" y="11719"/>
                      <a:pt x="335956" y="19532"/>
                    </a:cubicBezTo>
                    <a:cubicBezTo>
                      <a:pt x="345071" y="27996"/>
                      <a:pt x="350280" y="39716"/>
                      <a:pt x="350280" y="52737"/>
                    </a:cubicBezTo>
                    <a:lnTo>
                      <a:pt x="350280" y="316424"/>
                    </a:lnTo>
                    <a:cubicBezTo>
                      <a:pt x="353535" y="315122"/>
                      <a:pt x="356140" y="315773"/>
                      <a:pt x="358093" y="314471"/>
                    </a:cubicBezTo>
                    <a:lnTo>
                      <a:pt x="358093" y="52737"/>
                    </a:lnTo>
                    <a:cubicBezTo>
                      <a:pt x="358093" y="37111"/>
                      <a:pt x="352233" y="23439"/>
                      <a:pt x="341165" y="13673"/>
                    </a:cubicBezTo>
                    <a:cubicBezTo>
                      <a:pt x="331399" y="4558"/>
                      <a:pt x="319028" y="0"/>
                      <a:pt x="305356" y="0"/>
                    </a:cubicBezTo>
                    <a:cubicBezTo>
                      <a:pt x="303402" y="0"/>
                      <a:pt x="302100" y="0"/>
                      <a:pt x="300147" y="0"/>
                    </a:cubicBezTo>
                    <a:lnTo>
                      <a:pt x="47529" y="23439"/>
                    </a:lnTo>
                    <a:cubicBezTo>
                      <a:pt x="21486" y="26043"/>
                      <a:pt x="0" y="50784"/>
                      <a:pt x="0" y="79432"/>
                    </a:cubicBezTo>
                    <a:lnTo>
                      <a:pt x="0" y="274755"/>
                    </a:lnTo>
                    <a:cubicBezTo>
                      <a:pt x="2604" y="275406"/>
                      <a:pt x="5209" y="276057"/>
                      <a:pt x="7813" y="277359"/>
                    </a:cubicBezTo>
                    <a:lnTo>
                      <a:pt x="7813" y="7878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0" name="Полилиния: фигура 279">
                <a:extLst>
                  <a:ext uri="{FF2B5EF4-FFF2-40B4-BE49-F238E27FC236}">
                    <a16:creationId xmlns:a16="http://schemas.microsoft.com/office/drawing/2014/main" id="{21B19E3D-4D6D-D3D1-7F86-C24024F105ED}"/>
                  </a:ext>
                </a:extLst>
              </p:cNvPr>
              <p:cNvSpPr/>
              <p:nvPr/>
            </p:nvSpPr>
            <p:spPr>
              <a:xfrm>
                <a:off x="7429697" y="10065676"/>
                <a:ext cx="309913" cy="52737"/>
              </a:xfrm>
              <a:custGeom>
                <a:avLst/>
                <a:gdLst>
                  <a:gd name="connsiteX0" fmla="*/ 287125 w 309913"/>
                  <a:gd name="connsiteY0" fmla="*/ 33856 h 52737"/>
                  <a:gd name="connsiteX1" fmla="*/ 252618 w 309913"/>
                  <a:gd name="connsiteY1" fmla="*/ 45575 h 52737"/>
                  <a:gd name="connsiteX2" fmla="*/ 20834 w 309913"/>
                  <a:gd name="connsiteY2" fmla="*/ 24090 h 52737"/>
                  <a:gd name="connsiteX3" fmla="*/ 0 w 309913"/>
                  <a:gd name="connsiteY3" fmla="*/ 29950 h 52737"/>
                  <a:gd name="connsiteX4" fmla="*/ 251967 w 309913"/>
                  <a:gd name="connsiteY4" fmla="*/ 52737 h 52737"/>
                  <a:gd name="connsiteX5" fmla="*/ 257176 w 309913"/>
                  <a:gd name="connsiteY5" fmla="*/ 52737 h 52737"/>
                  <a:gd name="connsiteX6" fmla="*/ 292985 w 309913"/>
                  <a:gd name="connsiteY6" fmla="*/ 39065 h 52737"/>
                  <a:gd name="connsiteX7" fmla="*/ 309913 w 309913"/>
                  <a:gd name="connsiteY7" fmla="*/ 0 h 52737"/>
                  <a:gd name="connsiteX8" fmla="*/ 309913 w 309913"/>
                  <a:gd name="connsiteY8" fmla="*/ 0 h 52737"/>
                  <a:gd name="connsiteX9" fmla="*/ 302100 w 309913"/>
                  <a:gd name="connsiteY9" fmla="*/ 0 h 52737"/>
                  <a:gd name="connsiteX10" fmla="*/ 287125 w 309913"/>
                  <a:gd name="connsiteY10" fmla="*/ 33856 h 52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9913" h="52737">
                    <a:moveTo>
                      <a:pt x="287125" y="33856"/>
                    </a:moveTo>
                    <a:cubicBezTo>
                      <a:pt x="278010" y="42320"/>
                      <a:pt x="265640" y="46227"/>
                      <a:pt x="252618" y="45575"/>
                    </a:cubicBezTo>
                    <a:lnTo>
                      <a:pt x="20834" y="24090"/>
                    </a:lnTo>
                    <a:lnTo>
                      <a:pt x="0" y="29950"/>
                    </a:lnTo>
                    <a:lnTo>
                      <a:pt x="251967" y="52737"/>
                    </a:lnTo>
                    <a:cubicBezTo>
                      <a:pt x="253920" y="52737"/>
                      <a:pt x="255223" y="52737"/>
                      <a:pt x="257176" y="52737"/>
                    </a:cubicBezTo>
                    <a:cubicBezTo>
                      <a:pt x="270197" y="52737"/>
                      <a:pt x="283219" y="48180"/>
                      <a:pt x="292985" y="39065"/>
                    </a:cubicBezTo>
                    <a:cubicBezTo>
                      <a:pt x="304053" y="29299"/>
                      <a:pt x="309913" y="14975"/>
                      <a:pt x="309913" y="0"/>
                    </a:cubicBezTo>
                    <a:lnTo>
                      <a:pt x="309913" y="0"/>
                    </a:lnTo>
                    <a:lnTo>
                      <a:pt x="302100" y="0"/>
                    </a:lnTo>
                    <a:cubicBezTo>
                      <a:pt x="301449" y="13673"/>
                      <a:pt x="296240" y="25392"/>
                      <a:pt x="287125" y="33856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1" name="Полилиния: фигура 280">
                <a:extLst>
                  <a:ext uri="{FF2B5EF4-FFF2-40B4-BE49-F238E27FC236}">
                    <a16:creationId xmlns:a16="http://schemas.microsoft.com/office/drawing/2014/main" id="{56A1EF00-2029-BF57-283D-73D509839D61}"/>
                  </a:ext>
                </a:extLst>
              </p:cNvPr>
              <p:cNvSpPr/>
              <p:nvPr/>
            </p:nvSpPr>
            <p:spPr>
              <a:xfrm>
                <a:off x="7339724" y="9811104"/>
                <a:ext cx="43746" cy="270902"/>
              </a:xfrm>
              <a:custGeom>
                <a:avLst/>
                <a:gdLst>
                  <a:gd name="connsiteX0" fmla="*/ 42445 w 43746"/>
                  <a:gd name="connsiteY0" fmla="*/ 169280 h 270902"/>
                  <a:gd name="connsiteX1" fmla="*/ 28772 w 43746"/>
                  <a:gd name="connsiteY1" fmla="*/ 169280 h 270902"/>
                  <a:gd name="connsiteX2" fmla="*/ 29423 w 43746"/>
                  <a:gd name="connsiteY2" fmla="*/ 207043 h 270902"/>
                  <a:gd name="connsiteX3" fmla="*/ 22261 w 43746"/>
                  <a:gd name="connsiteY3" fmla="*/ 233086 h 270902"/>
                  <a:gd name="connsiteX4" fmla="*/ 14448 w 43746"/>
                  <a:gd name="connsiteY4" fmla="*/ 207694 h 270902"/>
                  <a:gd name="connsiteX5" fmla="*/ 13797 w 43746"/>
                  <a:gd name="connsiteY5" fmla="*/ 136075 h 270902"/>
                  <a:gd name="connsiteX6" fmla="*/ 13146 w 43746"/>
                  <a:gd name="connsiteY6" fmla="*/ 64457 h 270902"/>
                  <a:gd name="connsiteX7" fmla="*/ 20308 w 43746"/>
                  <a:gd name="connsiteY7" fmla="*/ 38414 h 270902"/>
                  <a:gd name="connsiteX8" fmla="*/ 28121 w 43746"/>
                  <a:gd name="connsiteY8" fmla="*/ 65108 h 270902"/>
                  <a:gd name="connsiteX9" fmla="*/ 28772 w 43746"/>
                  <a:gd name="connsiteY9" fmla="*/ 93104 h 270902"/>
                  <a:gd name="connsiteX10" fmla="*/ 41794 w 43746"/>
                  <a:gd name="connsiteY10" fmla="*/ 94406 h 270902"/>
                  <a:gd name="connsiteX11" fmla="*/ 41794 w 43746"/>
                  <a:gd name="connsiteY11" fmla="*/ 69014 h 270902"/>
                  <a:gd name="connsiteX12" fmla="*/ 35934 w 43746"/>
                  <a:gd name="connsiteY12" fmla="*/ 19532 h 270902"/>
                  <a:gd name="connsiteX13" fmla="*/ 20308 w 43746"/>
                  <a:gd name="connsiteY13" fmla="*/ 0 h 270902"/>
                  <a:gd name="connsiteX14" fmla="*/ 19006 w 43746"/>
                  <a:gd name="connsiteY14" fmla="*/ 0 h 270902"/>
                  <a:gd name="connsiteX15" fmla="*/ 4682 w 43746"/>
                  <a:gd name="connsiteY15" fmla="*/ 16277 h 270902"/>
                  <a:gd name="connsiteX16" fmla="*/ 125 w 43746"/>
                  <a:gd name="connsiteY16" fmla="*/ 65759 h 270902"/>
                  <a:gd name="connsiteX17" fmla="*/ 776 w 43746"/>
                  <a:gd name="connsiteY17" fmla="*/ 135424 h 270902"/>
                  <a:gd name="connsiteX18" fmla="*/ 1427 w 43746"/>
                  <a:gd name="connsiteY18" fmla="*/ 205090 h 270902"/>
                  <a:gd name="connsiteX19" fmla="*/ 7287 w 43746"/>
                  <a:gd name="connsiteY19" fmla="*/ 254571 h 270902"/>
                  <a:gd name="connsiteX20" fmla="*/ 22912 w 43746"/>
                  <a:gd name="connsiteY20" fmla="*/ 270848 h 270902"/>
                  <a:gd name="connsiteX21" fmla="*/ 38538 w 43746"/>
                  <a:gd name="connsiteY21" fmla="*/ 252618 h 270902"/>
                  <a:gd name="connsiteX22" fmla="*/ 43747 w 43746"/>
                  <a:gd name="connsiteY22" fmla="*/ 203787 h 270902"/>
                  <a:gd name="connsiteX23" fmla="*/ 42445 w 43746"/>
                  <a:gd name="connsiteY23" fmla="*/ 169280 h 270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3746" h="270902">
                    <a:moveTo>
                      <a:pt x="42445" y="169280"/>
                    </a:moveTo>
                    <a:cubicBezTo>
                      <a:pt x="37887" y="169280"/>
                      <a:pt x="33330" y="169280"/>
                      <a:pt x="28772" y="169280"/>
                    </a:cubicBezTo>
                    <a:cubicBezTo>
                      <a:pt x="28772" y="181651"/>
                      <a:pt x="28772" y="194672"/>
                      <a:pt x="29423" y="207043"/>
                    </a:cubicBezTo>
                    <a:cubicBezTo>
                      <a:pt x="29423" y="223971"/>
                      <a:pt x="27470" y="232435"/>
                      <a:pt x="22261" y="233086"/>
                    </a:cubicBezTo>
                    <a:cubicBezTo>
                      <a:pt x="17704" y="233086"/>
                      <a:pt x="15100" y="224622"/>
                      <a:pt x="14448" y="207694"/>
                    </a:cubicBezTo>
                    <a:cubicBezTo>
                      <a:pt x="14448" y="183604"/>
                      <a:pt x="13797" y="159514"/>
                      <a:pt x="13797" y="136075"/>
                    </a:cubicBezTo>
                    <a:cubicBezTo>
                      <a:pt x="13797" y="111985"/>
                      <a:pt x="13146" y="87896"/>
                      <a:pt x="13146" y="64457"/>
                    </a:cubicBezTo>
                    <a:cubicBezTo>
                      <a:pt x="13146" y="46878"/>
                      <a:pt x="15100" y="38414"/>
                      <a:pt x="20308" y="38414"/>
                    </a:cubicBezTo>
                    <a:cubicBezTo>
                      <a:pt x="24866" y="39065"/>
                      <a:pt x="27470" y="47529"/>
                      <a:pt x="28121" y="65108"/>
                    </a:cubicBezTo>
                    <a:cubicBezTo>
                      <a:pt x="28121" y="74223"/>
                      <a:pt x="28121" y="83989"/>
                      <a:pt x="28772" y="93104"/>
                    </a:cubicBezTo>
                    <a:cubicBezTo>
                      <a:pt x="33330" y="93104"/>
                      <a:pt x="37887" y="93755"/>
                      <a:pt x="41794" y="94406"/>
                    </a:cubicBezTo>
                    <a:cubicBezTo>
                      <a:pt x="41794" y="85942"/>
                      <a:pt x="41794" y="77478"/>
                      <a:pt x="41794" y="69014"/>
                    </a:cubicBezTo>
                    <a:cubicBezTo>
                      <a:pt x="41794" y="48180"/>
                      <a:pt x="39841" y="31252"/>
                      <a:pt x="35934" y="19532"/>
                    </a:cubicBezTo>
                    <a:cubicBezTo>
                      <a:pt x="32028" y="7813"/>
                      <a:pt x="26819" y="1302"/>
                      <a:pt x="20308" y="0"/>
                    </a:cubicBezTo>
                    <a:cubicBezTo>
                      <a:pt x="19657" y="0"/>
                      <a:pt x="19657" y="0"/>
                      <a:pt x="19006" y="0"/>
                    </a:cubicBezTo>
                    <a:cubicBezTo>
                      <a:pt x="12495" y="0"/>
                      <a:pt x="7938" y="5860"/>
                      <a:pt x="4682" y="16277"/>
                    </a:cubicBezTo>
                    <a:cubicBezTo>
                      <a:pt x="1427" y="27996"/>
                      <a:pt x="-526" y="44273"/>
                      <a:pt x="125" y="65759"/>
                    </a:cubicBezTo>
                    <a:cubicBezTo>
                      <a:pt x="125" y="89198"/>
                      <a:pt x="776" y="111985"/>
                      <a:pt x="776" y="135424"/>
                    </a:cubicBezTo>
                    <a:cubicBezTo>
                      <a:pt x="776" y="158863"/>
                      <a:pt x="1427" y="181651"/>
                      <a:pt x="1427" y="205090"/>
                    </a:cubicBezTo>
                    <a:cubicBezTo>
                      <a:pt x="1427" y="226575"/>
                      <a:pt x="3380" y="243503"/>
                      <a:pt x="7287" y="254571"/>
                    </a:cubicBezTo>
                    <a:cubicBezTo>
                      <a:pt x="11193" y="266291"/>
                      <a:pt x="15751" y="271499"/>
                      <a:pt x="22912" y="270848"/>
                    </a:cubicBezTo>
                    <a:cubicBezTo>
                      <a:pt x="29423" y="270197"/>
                      <a:pt x="35283" y="264338"/>
                      <a:pt x="38538" y="252618"/>
                    </a:cubicBezTo>
                    <a:cubicBezTo>
                      <a:pt x="41794" y="240899"/>
                      <a:pt x="43747" y="224622"/>
                      <a:pt x="43747" y="203787"/>
                    </a:cubicBezTo>
                    <a:cubicBezTo>
                      <a:pt x="43096" y="192068"/>
                      <a:pt x="43096" y="181000"/>
                      <a:pt x="42445" y="169280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2" name="Полилиния: фигура 281">
                <a:extLst>
                  <a:ext uri="{FF2B5EF4-FFF2-40B4-BE49-F238E27FC236}">
                    <a16:creationId xmlns:a16="http://schemas.microsoft.com/office/drawing/2014/main" id="{2BEDB307-61B4-6509-0657-781EC5444FBF}"/>
                  </a:ext>
                </a:extLst>
              </p:cNvPr>
              <p:cNvSpPr/>
              <p:nvPr/>
            </p:nvSpPr>
            <p:spPr>
              <a:xfrm>
                <a:off x="7388028" y="9821522"/>
                <a:ext cx="49481" cy="255222"/>
              </a:xfrm>
              <a:custGeom>
                <a:avLst/>
                <a:gdLst>
                  <a:gd name="connsiteX0" fmla="*/ 41018 w 49481"/>
                  <a:gd name="connsiteY0" fmla="*/ 128913 h 255222"/>
                  <a:gd name="connsiteX1" fmla="*/ 32554 w 49481"/>
                  <a:gd name="connsiteY1" fmla="*/ 5209 h 255222"/>
                  <a:gd name="connsiteX2" fmla="*/ 11719 w 49481"/>
                  <a:gd name="connsiteY2" fmla="*/ 0 h 255222"/>
                  <a:gd name="connsiteX3" fmla="*/ 5860 w 49481"/>
                  <a:gd name="connsiteY3" fmla="*/ 126309 h 255222"/>
                  <a:gd name="connsiteX4" fmla="*/ 0 w 49481"/>
                  <a:gd name="connsiteY4" fmla="*/ 255223 h 255222"/>
                  <a:gd name="connsiteX5" fmla="*/ 13022 w 49481"/>
                  <a:gd name="connsiteY5" fmla="*/ 253920 h 255222"/>
                  <a:gd name="connsiteX6" fmla="*/ 15626 w 49481"/>
                  <a:gd name="connsiteY6" fmla="*/ 207694 h 255222"/>
                  <a:gd name="connsiteX7" fmla="*/ 33205 w 49481"/>
                  <a:gd name="connsiteY7" fmla="*/ 207043 h 255222"/>
                  <a:gd name="connsiteX8" fmla="*/ 35158 w 49481"/>
                  <a:gd name="connsiteY8" fmla="*/ 251316 h 255222"/>
                  <a:gd name="connsiteX9" fmla="*/ 49482 w 49481"/>
                  <a:gd name="connsiteY9" fmla="*/ 249363 h 255222"/>
                  <a:gd name="connsiteX10" fmla="*/ 41018 w 49481"/>
                  <a:gd name="connsiteY10" fmla="*/ 128913 h 255222"/>
                  <a:gd name="connsiteX11" fmla="*/ 16928 w 49481"/>
                  <a:gd name="connsiteY11" fmla="*/ 173187 h 255222"/>
                  <a:gd name="connsiteX12" fmla="*/ 19532 w 49481"/>
                  <a:gd name="connsiteY12" fmla="*/ 109381 h 255222"/>
                  <a:gd name="connsiteX13" fmla="*/ 22137 w 49481"/>
                  <a:gd name="connsiteY13" fmla="*/ 46227 h 255222"/>
                  <a:gd name="connsiteX14" fmla="*/ 26694 w 49481"/>
                  <a:gd name="connsiteY14" fmla="*/ 110032 h 255222"/>
                  <a:gd name="connsiteX15" fmla="*/ 30601 w 49481"/>
                  <a:gd name="connsiteY15" fmla="*/ 173187 h 255222"/>
                  <a:gd name="connsiteX16" fmla="*/ 16928 w 49481"/>
                  <a:gd name="connsiteY16" fmla="*/ 173187 h 25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9481" h="255222">
                    <a:moveTo>
                      <a:pt x="41018" y="128913"/>
                    </a:moveTo>
                    <a:cubicBezTo>
                      <a:pt x="38414" y="87896"/>
                      <a:pt x="35158" y="46878"/>
                      <a:pt x="32554" y="5209"/>
                    </a:cubicBezTo>
                    <a:cubicBezTo>
                      <a:pt x="25392" y="3255"/>
                      <a:pt x="18881" y="1302"/>
                      <a:pt x="11719" y="0"/>
                    </a:cubicBezTo>
                    <a:cubicBezTo>
                      <a:pt x="9766" y="41669"/>
                      <a:pt x="7813" y="83989"/>
                      <a:pt x="5860" y="126309"/>
                    </a:cubicBezTo>
                    <a:cubicBezTo>
                      <a:pt x="3906" y="169280"/>
                      <a:pt x="1953" y="212251"/>
                      <a:pt x="0" y="255223"/>
                    </a:cubicBezTo>
                    <a:cubicBezTo>
                      <a:pt x="4558" y="254571"/>
                      <a:pt x="8464" y="254571"/>
                      <a:pt x="13022" y="253920"/>
                    </a:cubicBezTo>
                    <a:cubicBezTo>
                      <a:pt x="14324" y="238294"/>
                      <a:pt x="14975" y="223320"/>
                      <a:pt x="15626" y="207694"/>
                    </a:cubicBezTo>
                    <a:cubicBezTo>
                      <a:pt x="21486" y="207694"/>
                      <a:pt x="27345" y="207043"/>
                      <a:pt x="33205" y="207043"/>
                    </a:cubicBezTo>
                    <a:cubicBezTo>
                      <a:pt x="33856" y="222018"/>
                      <a:pt x="35158" y="236992"/>
                      <a:pt x="35158" y="251316"/>
                    </a:cubicBezTo>
                    <a:cubicBezTo>
                      <a:pt x="39716" y="250665"/>
                      <a:pt x="44273" y="250014"/>
                      <a:pt x="49482" y="249363"/>
                    </a:cubicBezTo>
                    <a:cubicBezTo>
                      <a:pt x="46878" y="209647"/>
                      <a:pt x="43622" y="169931"/>
                      <a:pt x="41018" y="128913"/>
                    </a:cubicBezTo>
                    <a:close/>
                    <a:moveTo>
                      <a:pt x="16928" y="173187"/>
                    </a:moveTo>
                    <a:cubicBezTo>
                      <a:pt x="17579" y="151701"/>
                      <a:pt x="18881" y="130867"/>
                      <a:pt x="19532" y="109381"/>
                    </a:cubicBezTo>
                    <a:cubicBezTo>
                      <a:pt x="20183" y="88547"/>
                      <a:pt x="21486" y="67061"/>
                      <a:pt x="22137" y="46227"/>
                    </a:cubicBezTo>
                    <a:cubicBezTo>
                      <a:pt x="23439" y="67712"/>
                      <a:pt x="24741" y="88547"/>
                      <a:pt x="26694" y="110032"/>
                    </a:cubicBezTo>
                    <a:cubicBezTo>
                      <a:pt x="27996" y="130867"/>
                      <a:pt x="29299" y="152352"/>
                      <a:pt x="30601" y="173187"/>
                    </a:cubicBezTo>
                    <a:cubicBezTo>
                      <a:pt x="25392" y="173187"/>
                      <a:pt x="20834" y="173187"/>
                      <a:pt x="16928" y="17318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3" name="Полилиния: фигура 282">
                <a:extLst>
                  <a:ext uri="{FF2B5EF4-FFF2-40B4-BE49-F238E27FC236}">
                    <a16:creationId xmlns:a16="http://schemas.microsoft.com/office/drawing/2014/main" id="{5E7385B5-ECCD-E7C3-1C01-0702EAD76E63}"/>
                  </a:ext>
                </a:extLst>
              </p:cNvPr>
              <p:cNvSpPr/>
              <p:nvPr/>
            </p:nvSpPr>
            <p:spPr>
              <a:xfrm>
                <a:off x="7441417" y="9832590"/>
                <a:ext cx="46226" cy="236992"/>
              </a:xfrm>
              <a:custGeom>
                <a:avLst/>
                <a:gdLst>
                  <a:gd name="connsiteX0" fmla="*/ 27996 w 46226"/>
                  <a:gd name="connsiteY0" fmla="*/ 148446 h 236992"/>
                  <a:gd name="connsiteX1" fmla="*/ 30601 w 46226"/>
                  <a:gd name="connsiteY1" fmla="*/ 170582 h 236992"/>
                  <a:gd name="connsiteX2" fmla="*/ 31252 w 46226"/>
                  <a:gd name="connsiteY2" fmla="*/ 205741 h 236992"/>
                  <a:gd name="connsiteX3" fmla="*/ 31903 w 46226"/>
                  <a:gd name="connsiteY3" fmla="*/ 233086 h 236992"/>
                  <a:gd name="connsiteX4" fmla="*/ 46227 w 46226"/>
                  <a:gd name="connsiteY4" fmla="*/ 231784 h 236992"/>
                  <a:gd name="connsiteX5" fmla="*/ 45575 w 46226"/>
                  <a:gd name="connsiteY5" fmla="*/ 205090 h 236992"/>
                  <a:gd name="connsiteX6" fmla="*/ 44924 w 46226"/>
                  <a:gd name="connsiteY6" fmla="*/ 171234 h 236992"/>
                  <a:gd name="connsiteX7" fmla="*/ 35158 w 46226"/>
                  <a:gd name="connsiteY7" fmla="*/ 123705 h 236992"/>
                  <a:gd name="connsiteX8" fmla="*/ 43622 w 46226"/>
                  <a:gd name="connsiteY8" fmla="*/ 79432 h 236992"/>
                  <a:gd name="connsiteX9" fmla="*/ 43622 w 46226"/>
                  <a:gd name="connsiteY9" fmla="*/ 61852 h 236992"/>
                  <a:gd name="connsiteX10" fmla="*/ 37763 w 46226"/>
                  <a:gd name="connsiteY10" fmla="*/ 22137 h 236992"/>
                  <a:gd name="connsiteX11" fmla="*/ 21486 w 46226"/>
                  <a:gd name="connsiteY11" fmla="*/ 5860 h 236992"/>
                  <a:gd name="connsiteX12" fmla="*/ 0 w 46226"/>
                  <a:gd name="connsiteY12" fmla="*/ 0 h 236992"/>
                  <a:gd name="connsiteX13" fmla="*/ 1953 w 46226"/>
                  <a:gd name="connsiteY13" fmla="*/ 118496 h 236992"/>
                  <a:gd name="connsiteX14" fmla="*/ 2604 w 46226"/>
                  <a:gd name="connsiteY14" fmla="*/ 236992 h 236992"/>
                  <a:gd name="connsiteX15" fmla="*/ 16277 w 46226"/>
                  <a:gd name="connsiteY15" fmla="*/ 235039 h 236992"/>
                  <a:gd name="connsiteX16" fmla="*/ 16928 w 46226"/>
                  <a:gd name="connsiteY16" fmla="*/ 188162 h 236992"/>
                  <a:gd name="connsiteX17" fmla="*/ 16277 w 46226"/>
                  <a:gd name="connsiteY17" fmla="*/ 141284 h 236992"/>
                  <a:gd name="connsiteX18" fmla="*/ 20834 w 46226"/>
                  <a:gd name="connsiteY18" fmla="*/ 141284 h 236992"/>
                  <a:gd name="connsiteX19" fmla="*/ 27996 w 46226"/>
                  <a:gd name="connsiteY19" fmla="*/ 148446 h 236992"/>
                  <a:gd name="connsiteX20" fmla="*/ 15626 w 46226"/>
                  <a:gd name="connsiteY20" fmla="*/ 108730 h 236992"/>
                  <a:gd name="connsiteX21" fmla="*/ 14975 w 46226"/>
                  <a:gd name="connsiteY21" fmla="*/ 72921 h 236992"/>
                  <a:gd name="connsiteX22" fmla="*/ 14324 w 46226"/>
                  <a:gd name="connsiteY22" fmla="*/ 37111 h 236992"/>
                  <a:gd name="connsiteX23" fmla="*/ 20834 w 46226"/>
                  <a:gd name="connsiteY23" fmla="*/ 38414 h 236992"/>
                  <a:gd name="connsiteX24" fmla="*/ 28647 w 46226"/>
                  <a:gd name="connsiteY24" fmla="*/ 63155 h 236992"/>
                  <a:gd name="connsiteX25" fmla="*/ 28647 w 46226"/>
                  <a:gd name="connsiteY25" fmla="*/ 85291 h 236992"/>
                  <a:gd name="connsiteX26" fmla="*/ 26694 w 46226"/>
                  <a:gd name="connsiteY26" fmla="*/ 103521 h 236992"/>
                  <a:gd name="connsiteX27" fmla="*/ 20834 w 46226"/>
                  <a:gd name="connsiteY27" fmla="*/ 108730 h 236992"/>
                  <a:gd name="connsiteX28" fmla="*/ 20183 w 46226"/>
                  <a:gd name="connsiteY28" fmla="*/ 108730 h 236992"/>
                  <a:gd name="connsiteX29" fmla="*/ 15626 w 46226"/>
                  <a:gd name="connsiteY29" fmla="*/ 108730 h 23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46226" h="236992">
                    <a:moveTo>
                      <a:pt x="27996" y="148446"/>
                    </a:moveTo>
                    <a:cubicBezTo>
                      <a:pt x="29299" y="153003"/>
                      <a:pt x="30601" y="160165"/>
                      <a:pt x="30601" y="170582"/>
                    </a:cubicBezTo>
                    <a:cubicBezTo>
                      <a:pt x="30601" y="182302"/>
                      <a:pt x="31252" y="194021"/>
                      <a:pt x="31252" y="205741"/>
                    </a:cubicBezTo>
                    <a:cubicBezTo>
                      <a:pt x="31252" y="217460"/>
                      <a:pt x="31252" y="227226"/>
                      <a:pt x="31903" y="233086"/>
                    </a:cubicBezTo>
                    <a:cubicBezTo>
                      <a:pt x="36460" y="232435"/>
                      <a:pt x="41669" y="231784"/>
                      <a:pt x="46227" y="231784"/>
                    </a:cubicBezTo>
                    <a:cubicBezTo>
                      <a:pt x="46227" y="225924"/>
                      <a:pt x="45575" y="216809"/>
                      <a:pt x="45575" y="205090"/>
                    </a:cubicBezTo>
                    <a:cubicBezTo>
                      <a:pt x="45575" y="194021"/>
                      <a:pt x="45575" y="182302"/>
                      <a:pt x="44924" y="171234"/>
                    </a:cubicBezTo>
                    <a:cubicBezTo>
                      <a:pt x="44924" y="146493"/>
                      <a:pt x="41018" y="130867"/>
                      <a:pt x="35158" y="123705"/>
                    </a:cubicBezTo>
                    <a:cubicBezTo>
                      <a:pt x="41018" y="117194"/>
                      <a:pt x="44273" y="102219"/>
                      <a:pt x="43622" y="79432"/>
                    </a:cubicBezTo>
                    <a:cubicBezTo>
                      <a:pt x="43622" y="73572"/>
                      <a:pt x="43622" y="67712"/>
                      <a:pt x="43622" y="61852"/>
                    </a:cubicBezTo>
                    <a:cubicBezTo>
                      <a:pt x="43622" y="44273"/>
                      <a:pt x="41669" y="31252"/>
                      <a:pt x="37763" y="22137"/>
                    </a:cubicBezTo>
                    <a:cubicBezTo>
                      <a:pt x="34507" y="13022"/>
                      <a:pt x="28647" y="7813"/>
                      <a:pt x="21486" y="5860"/>
                    </a:cubicBezTo>
                    <a:cubicBezTo>
                      <a:pt x="14324" y="3907"/>
                      <a:pt x="7162" y="1953"/>
                      <a:pt x="0" y="0"/>
                    </a:cubicBezTo>
                    <a:cubicBezTo>
                      <a:pt x="651" y="39716"/>
                      <a:pt x="1302" y="79432"/>
                      <a:pt x="1953" y="118496"/>
                    </a:cubicBezTo>
                    <a:cubicBezTo>
                      <a:pt x="2604" y="158212"/>
                      <a:pt x="3255" y="197277"/>
                      <a:pt x="2604" y="236992"/>
                    </a:cubicBezTo>
                    <a:cubicBezTo>
                      <a:pt x="7162" y="236341"/>
                      <a:pt x="11719" y="235690"/>
                      <a:pt x="16277" y="235039"/>
                    </a:cubicBezTo>
                    <a:cubicBezTo>
                      <a:pt x="16928" y="219413"/>
                      <a:pt x="16928" y="203787"/>
                      <a:pt x="16928" y="188162"/>
                    </a:cubicBezTo>
                    <a:cubicBezTo>
                      <a:pt x="16928" y="172536"/>
                      <a:pt x="16277" y="156910"/>
                      <a:pt x="16277" y="141284"/>
                    </a:cubicBezTo>
                    <a:cubicBezTo>
                      <a:pt x="18230" y="141284"/>
                      <a:pt x="19532" y="141284"/>
                      <a:pt x="20834" y="141284"/>
                    </a:cubicBezTo>
                    <a:cubicBezTo>
                      <a:pt x="24090" y="141935"/>
                      <a:pt x="26043" y="144539"/>
                      <a:pt x="27996" y="148446"/>
                    </a:cubicBezTo>
                    <a:close/>
                    <a:moveTo>
                      <a:pt x="15626" y="108730"/>
                    </a:moveTo>
                    <a:cubicBezTo>
                      <a:pt x="15626" y="97011"/>
                      <a:pt x="15626" y="85291"/>
                      <a:pt x="14975" y="72921"/>
                    </a:cubicBezTo>
                    <a:cubicBezTo>
                      <a:pt x="14975" y="61201"/>
                      <a:pt x="14324" y="49482"/>
                      <a:pt x="14324" y="37111"/>
                    </a:cubicBezTo>
                    <a:cubicBezTo>
                      <a:pt x="16277" y="37763"/>
                      <a:pt x="18881" y="37763"/>
                      <a:pt x="20834" y="38414"/>
                    </a:cubicBezTo>
                    <a:cubicBezTo>
                      <a:pt x="25392" y="39716"/>
                      <a:pt x="27996" y="47529"/>
                      <a:pt x="28647" y="63155"/>
                    </a:cubicBezTo>
                    <a:cubicBezTo>
                      <a:pt x="28647" y="70316"/>
                      <a:pt x="28647" y="78129"/>
                      <a:pt x="28647" y="85291"/>
                    </a:cubicBezTo>
                    <a:cubicBezTo>
                      <a:pt x="28647" y="93755"/>
                      <a:pt x="27996" y="100266"/>
                      <a:pt x="26694" y="103521"/>
                    </a:cubicBezTo>
                    <a:cubicBezTo>
                      <a:pt x="25392" y="106777"/>
                      <a:pt x="23439" y="108730"/>
                      <a:pt x="20834" y="108730"/>
                    </a:cubicBezTo>
                    <a:cubicBezTo>
                      <a:pt x="20834" y="108730"/>
                      <a:pt x="20183" y="108730"/>
                      <a:pt x="20183" y="108730"/>
                    </a:cubicBezTo>
                    <a:cubicBezTo>
                      <a:pt x="18881" y="109381"/>
                      <a:pt x="16928" y="108730"/>
                      <a:pt x="15626" y="108730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4" name="Полилиния: фигура 283">
                <a:extLst>
                  <a:ext uri="{FF2B5EF4-FFF2-40B4-BE49-F238E27FC236}">
                    <a16:creationId xmlns:a16="http://schemas.microsoft.com/office/drawing/2014/main" id="{6743DB13-80A5-11B0-5E5A-748C14030C56}"/>
                  </a:ext>
                </a:extLst>
              </p:cNvPr>
              <p:cNvSpPr/>
              <p:nvPr/>
            </p:nvSpPr>
            <p:spPr>
              <a:xfrm>
                <a:off x="7492201" y="9846263"/>
                <a:ext cx="46226" cy="218111"/>
              </a:xfrm>
              <a:custGeom>
                <a:avLst/>
                <a:gdLst>
                  <a:gd name="connsiteX0" fmla="*/ 24090 w 46226"/>
                  <a:gd name="connsiteY0" fmla="*/ 216158 h 218111"/>
                  <a:gd name="connsiteX1" fmla="*/ 41018 w 46226"/>
                  <a:gd name="connsiteY1" fmla="*/ 202485 h 218111"/>
                  <a:gd name="connsiteX2" fmla="*/ 46227 w 46226"/>
                  <a:gd name="connsiteY2" fmla="*/ 164723 h 218111"/>
                  <a:gd name="connsiteX3" fmla="*/ 46227 w 46226"/>
                  <a:gd name="connsiteY3" fmla="*/ 147795 h 218111"/>
                  <a:gd name="connsiteX4" fmla="*/ 35158 w 46226"/>
                  <a:gd name="connsiteY4" fmla="*/ 102870 h 218111"/>
                  <a:gd name="connsiteX5" fmla="*/ 43622 w 46226"/>
                  <a:gd name="connsiteY5" fmla="*/ 59899 h 218111"/>
                  <a:gd name="connsiteX6" fmla="*/ 43622 w 46226"/>
                  <a:gd name="connsiteY6" fmla="*/ 52086 h 218111"/>
                  <a:gd name="connsiteX7" fmla="*/ 37763 w 46226"/>
                  <a:gd name="connsiteY7" fmla="*/ 14975 h 218111"/>
                  <a:gd name="connsiteX8" fmla="*/ 21486 w 46226"/>
                  <a:gd name="connsiteY8" fmla="*/ 2604 h 218111"/>
                  <a:gd name="connsiteX9" fmla="*/ 0 w 46226"/>
                  <a:gd name="connsiteY9" fmla="*/ 0 h 218111"/>
                  <a:gd name="connsiteX10" fmla="*/ 1953 w 46226"/>
                  <a:gd name="connsiteY10" fmla="*/ 109381 h 218111"/>
                  <a:gd name="connsiteX11" fmla="*/ 1953 w 46226"/>
                  <a:gd name="connsiteY11" fmla="*/ 218111 h 218111"/>
                  <a:gd name="connsiteX12" fmla="*/ 24090 w 46226"/>
                  <a:gd name="connsiteY12" fmla="*/ 216158 h 218111"/>
                  <a:gd name="connsiteX13" fmla="*/ 32554 w 46226"/>
                  <a:gd name="connsiteY13" fmla="*/ 145190 h 218111"/>
                  <a:gd name="connsiteX14" fmla="*/ 32554 w 46226"/>
                  <a:gd name="connsiteY14" fmla="*/ 164072 h 218111"/>
                  <a:gd name="connsiteX15" fmla="*/ 31252 w 46226"/>
                  <a:gd name="connsiteY15" fmla="*/ 180349 h 218111"/>
                  <a:gd name="connsiteX16" fmla="*/ 26043 w 46226"/>
                  <a:gd name="connsiteY16" fmla="*/ 185557 h 218111"/>
                  <a:gd name="connsiteX17" fmla="*/ 18230 w 46226"/>
                  <a:gd name="connsiteY17" fmla="*/ 186208 h 218111"/>
                  <a:gd name="connsiteX18" fmla="*/ 17579 w 46226"/>
                  <a:gd name="connsiteY18" fmla="*/ 153003 h 218111"/>
                  <a:gd name="connsiteX19" fmla="*/ 16928 w 46226"/>
                  <a:gd name="connsiteY19" fmla="*/ 119798 h 218111"/>
                  <a:gd name="connsiteX20" fmla="*/ 23439 w 46226"/>
                  <a:gd name="connsiteY20" fmla="*/ 119798 h 218111"/>
                  <a:gd name="connsiteX21" fmla="*/ 30601 w 46226"/>
                  <a:gd name="connsiteY21" fmla="*/ 125658 h 218111"/>
                  <a:gd name="connsiteX22" fmla="*/ 32554 w 46226"/>
                  <a:gd name="connsiteY22" fmla="*/ 145190 h 218111"/>
                  <a:gd name="connsiteX23" fmla="*/ 21486 w 46226"/>
                  <a:gd name="connsiteY23" fmla="*/ 32554 h 218111"/>
                  <a:gd name="connsiteX24" fmla="*/ 29299 w 46226"/>
                  <a:gd name="connsiteY24" fmla="*/ 54691 h 218111"/>
                  <a:gd name="connsiteX25" fmla="*/ 29299 w 46226"/>
                  <a:gd name="connsiteY25" fmla="*/ 66410 h 218111"/>
                  <a:gd name="connsiteX26" fmla="*/ 27345 w 46226"/>
                  <a:gd name="connsiteY26" fmla="*/ 83989 h 218111"/>
                  <a:gd name="connsiteX27" fmla="*/ 21486 w 46226"/>
                  <a:gd name="connsiteY27" fmla="*/ 89198 h 218111"/>
                  <a:gd name="connsiteX28" fmla="*/ 21486 w 46226"/>
                  <a:gd name="connsiteY28" fmla="*/ 89198 h 218111"/>
                  <a:gd name="connsiteX29" fmla="*/ 16277 w 46226"/>
                  <a:gd name="connsiteY29" fmla="*/ 89198 h 218111"/>
                  <a:gd name="connsiteX30" fmla="*/ 15626 w 46226"/>
                  <a:gd name="connsiteY30" fmla="*/ 60550 h 218111"/>
                  <a:gd name="connsiteX31" fmla="*/ 14975 w 46226"/>
                  <a:gd name="connsiteY31" fmla="*/ 31903 h 218111"/>
                  <a:gd name="connsiteX32" fmla="*/ 21486 w 46226"/>
                  <a:gd name="connsiteY32" fmla="*/ 32554 h 218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6226" h="218111">
                    <a:moveTo>
                      <a:pt x="24090" y="216158"/>
                    </a:moveTo>
                    <a:cubicBezTo>
                      <a:pt x="31252" y="215507"/>
                      <a:pt x="37111" y="210949"/>
                      <a:pt x="41018" y="202485"/>
                    </a:cubicBezTo>
                    <a:cubicBezTo>
                      <a:pt x="44924" y="194021"/>
                      <a:pt x="46227" y="181000"/>
                      <a:pt x="46227" y="164723"/>
                    </a:cubicBezTo>
                    <a:cubicBezTo>
                      <a:pt x="46227" y="158863"/>
                      <a:pt x="46227" y="153003"/>
                      <a:pt x="46227" y="147795"/>
                    </a:cubicBezTo>
                    <a:cubicBezTo>
                      <a:pt x="46227" y="123705"/>
                      <a:pt x="42320" y="108730"/>
                      <a:pt x="35158" y="102870"/>
                    </a:cubicBezTo>
                    <a:cubicBezTo>
                      <a:pt x="41018" y="96359"/>
                      <a:pt x="43622" y="81385"/>
                      <a:pt x="43622" y="59899"/>
                    </a:cubicBezTo>
                    <a:cubicBezTo>
                      <a:pt x="43622" y="57295"/>
                      <a:pt x="43622" y="54691"/>
                      <a:pt x="43622" y="52086"/>
                    </a:cubicBezTo>
                    <a:cubicBezTo>
                      <a:pt x="43622" y="35158"/>
                      <a:pt x="41669" y="22788"/>
                      <a:pt x="37763" y="14975"/>
                    </a:cubicBezTo>
                    <a:cubicBezTo>
                      <a:pt x="34507" y="7162"/>
                      <a:pt x="29299" y="3255"/>
                      <a:pt x="21486" y="2604"/>
                    </a:cubicBezTo>
                    <a:cubicBezTo>
                      <a:pt x="14324" y="1953"/>
                      <a:pt x="7162" y="1302"/>
                      <a:pt x="0" y="0"/>
                    </a:cubicBezTo>
                    <a:cubicBezTo>
                      <a:pt x="651" y="36460"/>
                      <a:pt x="1302" y="72921"/>
                      <a:pt x="1953" y="109381"/>
                    </a:cubicBezTo>
                    <a:cubicBezTo>
                      <a:pt x="2604" y="145841"/>
                      <a:pt x="3255" y="181651"/>
                      <a:pt x="1953" y="218111"/>
                    </a:cubicBezTo>
                    <a:cubicBezTo>
                      <a:pt x="9766" y="216809"/>
                      <a:pt x="16928" y="216158"/>
                      <a:pt x="24090" y="216158"/>
                    </a:cubicBezTo>
                    <a:close/>
                    <a:moveTo>
                      <a:pt x="32554" y="145190"/>
                    </a:moveTo>
                    <a:cubicBezTo>
                      <a:pt x="32554" y="151701"/>
                      <a:pt x="32554" y="157561"/>
                      <a:pt x="32554" y="164072"/>
                    </a:cubicBezTo>
                    <a:cubicBezTo>
                      <a:pt x="32554" y="171885"/>
                      <a:pt x="31903" y="177093"/>
                      <a:pt x="31252" y="180349"/>
                    </a:cubicBezTo>
                    <a:cubicBezTo>
                      <a:pt x="29950" y="183604"/>
                      <a:pt x="27996" y="185557"/>
                      <a:pt x="26043" y="185557"/>
                    </a:cubicBezTo>
                    <a:cubicBezTo>
                      <a:pt x="23439" y="185557"/>
                      <a:pt x="20834" y="185557"/>
                      <a:pt x="18230" y="186208"/>
                    </a:cubicBezTo>
                    <a:cubicBezTo>
                      <a:pt x="18230" y="175140"/>
                      <a:pt x="17579" y="164072"/>
                      <a:pt x="17579" y="153003"/>
                    </a:cubicBezTo>
                    <a:cubicBezTo>
                      <a:pt x="17579" y="141935"/>
                      <a:pt x="17579" y="130867"/>
                      <a:pt x="16928" y="119798"/>
                    </a:cubicBezTo>
                    <a:cubicBezTo>
                      <a:pt x="18881" y="119798"/>
                      <a:pt x="20834" y="119798"/>
                      <a:pt x="23439" y="119798"/>
                    </a:cubicBezTo>
                    <a:cubicBezTo>
                      <a:pt x="26694" y="119798"/>
                      <a:pt x="29299" y="121752"/>
                      <a:pt x="30601" y="125658"/>
                    </a:cubicBezTo>
                    <a:cubicBezTo>
                      <a:pt x="31252" y="128913"/>
                      <a:pt x="31903" y="135424"/>
                      <a:pt x="32554" y="145190"/>
                    </a:cubicBezTo>
                    <a:close/>
                    <a:moveTo>
                      <a:pt x="21486" y="32554"/>
                    </a:moveTo>
                    <a:cubicBezTo>
                      <a:pt x="26043" y="32554"/>
                      <a:pt x="28647" y="39716"/>
                      <a:pt x="29299" y="54691"/>
                    </a:cubicBezTo>
                    <a:cubicBezTo>
                      <a:pt x="29299" y="58597"/>
                      <a:pt x="29299" y="62503"/>
                      <a:pt x="29299" y="66410"/>
                    </a:cubicBezTo>
                    <a:cubicBezTo>
                      <a:pt x="29299" y="74874"/>
                      <a:pt x="28647" y="80083"/>
                      <a:pt x="27345" y="83989"/>
                    </a:cubicBezTo>
                    <a:cubicBezTo>
                      <a:pt x="26043" y="87244"/>
                      <a:pt x="24090" y="89198"/>
                      <a:pt x="21486" y="89198"/>
                    </a:cubicBezTo>
                    <a:lnTo>
                      <a:pt x="21486" y="89198"/>
                    </a:lnTo>
                    <a:cubicBezTo>
                      <a:pt x="19532" y="89198"/>
                      <a:pt x="17579" y="89198"/>
                      <a:pt x="16277" y="89198"/>
                    </a:cubicBezTo>
                    <a:cubicBezTo>
                      <a:pt x="16277" y="79431"/>
                      <a:pt x="16277" y="70316"/>
                      <a:pt x="15626" y="60550"/>
                    </a:cubicBezTo>
                    <a:cubicBezTo>
                      <a:pt x="15626" y="50784"/>
                      <a:pt x="14975" y="41669"/>
                      <a:pt x="14975" y="31903"/>
                    </a:cubicBezTo>
                    <a:cubicBezTo>
                      <a:pt x="16928" y="31903"/>
                      <a:pt x="19532" y="32554"/>
                      <a:pt x="21486" y="32554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7" name="Полилиния: фигура 286">
                <a:extLst>
                  <a:ext uri="{FF2B5EF4-FFF2-40B4-BE49-F238E27FC236}">
                    <a16:creationId xmlns:a16="http://schemas.microsoft.com/office/drawing/2014/main" id="{C3D5ABCF-D575-41F6-0E26-842D8FC32F85}"/>
                  </a:ext>
                </a:extLst>
              </p:cNvPr>
              <p:cNvSpPr/>
              <p:nvPr/>
            </p:nvSpPr>
            <p:spPr>
              <a:xfrm>
                <a:off x="7544162" y="9848216"/>
                <a:ext cx="45076" cy="213661"/>
              </a:xfrm>
              <a:custGeom>
                <a:avLst/>
                <a:gdLst>
                  <a:gd name="connsiteX0" fmla="*/ 1427 w 45076"/>
                  <a:gd name="connsiteY0" fmla="*/ 106777 h 213661"/>
                  <a:gd name="connsiteX1" fmla="*/ 2078 w 45076"/>
                  <a:gd name="connsiteY1" fmla="*/ 162118 h 213661"/>
                  <a:gd name="connsiteX2" fmla="*/ 26819 w 45076"/>
                  <a:gd name="connsiteY2" fmla="*/ 213554 h 213661"/>
                  <a:gd name="connsiteX3" fmla="*/ 45049 w 45076"/>
                  <a:gd name="connsiteY3" fmla="*/ 161467 h 213661"/>
                  <a:gd name="connsiteX4" fmla="*/ 44398 w 45076"/>
                  <a:gd name="connsiteY4" fmla="*/ 108079 h 213661"/>
                  <a:gd name="connsiteX5" fmla="*/ 43096 w 45076"/>
                  <a:gd name="connsiteY5" fmla="*/ 54039 h 213661"/>
                  <a:gd name="connsiteX6" fmla="*/ 36585 w 45076"/>
                  <a:gd name="connsiteY6" fmla="*/ 14975 h 213661"/>
                  <a:gd name="connsiteX7" fmla="*/ 20308 w 45076"/>
                  <a:gd name="connsiteY7" fmla="*/ 0 h 213661"/>
                  <a:gd name="connsiteX8" fmla="*/ 19006 w 45076"/>
                  <a:gd name="connsiteY8" fmla="*/ 0 h 213661"/>
                  <a:gd name="connsiteX9" fmla="*/ 4682 w 45076"/>
                  <a:gd name="connsiteY9" fmla="*/ 13022 h 213661"/>
                  <a:gd name="connsiteX10" fmla="*/ 125 w 45076"/>
                  <a:gd name="connsiteY10" fmla="*/ 52737 h 213661"/>
                  <a:gd name="connsiteX11" fmla="*/ 1427 w 45076"/>
                  <a:gd name="connsiteY11" fmla="*/ 106777 h 213661"/>
                  <a:gd name="connsiteX12" fmla="*/ 20959 w 45076"/>
                  <a:gd name="connsiteY12" fmla="*/ 28647 h 213661"/>
                  <a:gd name="connsiteX13" fmla="*/ 28772 w 45076"/>
                  <a:gd name="connsiteY13" fmla="*/ 50133 h 213661"/>
                  <a:gd name="connsiteX14" fmla="*/ 30074 w 45076"/>
                  <a:gd name="connsiteY14" fmla="*/ 106777 h 213661"/>
                  <a:gd name="connsiteX15" fmla="*/ 30725 w 45076"/>
                  <a:gd name="connsiteY15" fmla="*/ 162769 h 213661"/>
                  <a:gd name="connsiteX16" fmla="*/ 23564 w 45076"/>
                  <a:gd name="connsiteY16" fmla="*/ 183604 h 213661"/>
                  <a:gd name="connsiteX17" fmla="*/ 23564 w 45076"/>
                  <a:gd name="connsiteY17" fmla="*/ 183604 h 213661"/>
                  <a:gd name="connsiteX18" fmla="*/ 16402 w 45076"/>
                  <a:gd name="connsiteY18" fmla="*/ 163421 h 213661"/>
                  <a:gd name="connsiteX19" fmla="*/ 15751 w 45076"/>
                  <a:gd name="connsiteY19" fmla="*/ 106777 h 213661"/>
                  <a:gd name="connsiteX20" fmla="*/ 14448 w 45076"/>
                  <a:gd name="connsiteY20" fmla="*/ 49482 h 213661"/>
                  <a:gd name="connsiteX21" fmla="*/ 20959 w 45076"/>
                  <a:gd name="connsiteY21" fmla="*/ 28647 h 21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5076" h="213661">
                    <a:moveTo>
                      <a:pt x="1427" y="106777"/>
                    </a:moveTo>
                    <a:cubicBezTo>
                      <a:pt x="2078" y="125007"/>
                      <a:pt x="1427" y="143237"/>
                      <a:pt x="2078" y="162118"/>
                    </a:cubicBezTo>
                    <a:cubicBezTo>
                      <a:pt x="3380" y="213554"/>
                      <a:pt x="19657" y="214205"/>
                      <a:pt x="26819" y="213554"/>
                    </a:cubicBezTo>
                    <a:cubicBezTo>
                      <a:pt x="34632" y="212251"/>
                      <a:pt x="45700" y="200532"/>
                      <a:pt x="45049" y="161467"/>
                    </a:cubicBezTo>
                    <a:cubicBezTo>
                      <a:pt x="45049" y="143888"/>
                      <a:pt x="44398" y="125658"/>
                      <a:pt x="44398" y="108079"/>
                    </a:cubicBezTo>
                    <a:cubicBezTo>
                      <a:pt x="43747" y="89849"/>
                      <a:pt x="43747" y="72270"/>
                      <a:pt x="43096" y="54039"/>
                    </a:cubicBezTo>
                    <a:cubicBezTo>
                      <a:pt x="42445" y="37111"/>
                      <a:pt x="40492" y="24090"/>
                      <a:pt x="36585" y="14975"/>
                    </a:cubicBezTo>
                    <a:cubicBezTo>
                      <a:pt x="32679" y="5209"/>
                      <a:pt x="27470" y="0"/>
                      <a:pt x="20308" y="0"/>
                    </a:cubicBezTo>
                    <a:cubicBezTo>
                      <a:pt x="19657" y="0"/>
                      <a:pt x="19657" y="0"/>
                      <a:pt x="19006" y="0"/>
                    </a:cubicBezTo>
                    <a:cubicBezTo>
                      <a:pt x="12495" y="0"/>
                      <a:pt x="7938" y="4558"/>
                      <a:pt x="4682" y="13022"/>
                    </a:cubicBezTo>
                    <a:cubicBezTo>
                      <a:pt x="1427" y="22137"/>
                      <a:pt x="-526" y="35809"/>
                      <a:pt x="125" y="52737"/>
                    </a:cubicBezTo>
                    <a:cubicBezTo>
                      <a:pt x="125" y="69665"/>
                      <a:pt x="776" y="87896"/>
                      <a:pt x="1427" y="106777"/>
                    </a:cubicBezTo>
                    <a:close/>
                    <a:moveTo>
                      <a:pt x="20959" y="28647"/>
                    </a:moveTo>
                    <a:cubicBezTo>
                      <a:pt x="26168" y="28647"/>
                      <a:pt x="28121" y="35809"/>
                      <a:pt x="28772" y="50133"/>
                    </a:cubicBezTo>
                    <a:cubicBezTo>
                      <a:pt x="29423" y="69014"/>
                      <a:pt x="29423" y="87896"/>
                      <a:pt x="30074" y="106777"/>
                    </a:cubicBezTo>
                    <a:cubicBezTo>
                      <a:pt x="30074" y="125658"/>
                      <a:pt x="30725" y="144539"/>
                      <a:pt x="30725" y="162769"/>
                    </a:cubicBezTo>
                    <a:cubicBezTo>
                      <a:pt x="30725" y="176442"/>
                      <a:pt x="28772" y="183604"/>
                      <a:pt x="23564" y="183604"/>
                    </a:cubicBezTo>
                    <a:lnTo>
                      <a:pt x="23564" y="183604"/>
                    </a:lnTo>
                    <a:cubicBezTo>
                      <a:pt x="19006" y="183604"/>
                      <a:pt x="16402" y="177093"/>
                      <a:pt x="16402" y="163421"/>
                    </a:cubicBezTo>
                    <a:cubicBezTo>
                      <a:pt x="16402" y="144539"/>
                      <a:pt x="15751" y="125658"/>
                      <a:pt x="15751" y="106777"/>
                    </a:cubicBezTo>
                    <a:cubicBezTo>
                      <a:pt x="15100" y="87896"/>
                      <a:pt x="15100" y="69014"/>
                      <a:pt x="14448" y="49482"/>
                    </a:cubicBezTo>
                    <a:cubicBezTo>
                      <a:pt x="13797" y="35158"/>
                      <a:pt x="16402" y="28647"/>
                      <a:pt x="20959" y="2864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8" name="Полилиния: фигура 287">
                <a:extLst>
                  <a:ext uri="{FF2B5EF4-FFF2-40B4-BE49-F238E27FC236}">
                    <a16:creationId xmlns:a16="http://schemas.microsoft.com/office/drawing/2014/main" id="{9388A55F-A403-32BB-867B-BAD01F3511F4}"/>
                  </a:ext>
                </a:extLst>
              </p:cNvPr>
              <p:cNvSpPr/>
              <p:nvPr/>
            </p:nvSpPr>
            <p:spPr>
              <a:xfrm>
                <a:off x="7595722" y="9853424"/>
                <a:ext cx="46298" cy="205089"/>
              </a:xfrm>
              <a:custGeom>
                <a:avLst/>
                <a:gdLst>
                  <a:gd name="connsiteX0" fmla="*/ 29950 w 46298"/>
                  <a:gd name="connsiteY0" fmla="*/ 202485 h 205089"/>
                  <a:gd name="connsiteX1" fmla="*/ 44273 w 46298"/>
                  <a:gd name="connsiteY1" fmla="*/ 201183 h 205089"/>
                  <a:gd name="connsiteX2" fmla="*/ 46227 w 46298"/>
                  <a:gd name="connsiteY2" fmla="*/ 104172 h 205089"/>
                  <a:gd name="connsiteX3" fmla="*/ 44273 w 46298"/>
                  <a:gd name="connsiteY3" fmla="*/ 6511 h 205089"/>
                  <a:gd name="connsiteX4" fmla="*/ 31903 w 46298"/>
                  <a:gd name="connsiteY4" fmla="*/ 4558 h 205089"/>
                  <a:gd name="connsiteX5" fmla="*/ 33205 w 46298"/>
                  <a:gd name="connsiteY5" fmla="*/ 64457 h 205089"/>
                  <a:gd name="connsiteX6" fmla="*/ 34507 w 46298"/>
                  <a:gd name="connsiteY6" fmla="*/ 123705 h 205089"/>
                  <a:gd name="connsiteX7" fmla="*/ 26043 w 46298"/>
                  <a:gd name="connsiteY7" fmla="*/ 63806 h 205089"/>
                  <a:gd name="connsiteX8" fmla="*/ 17579 w 46298"/>
                  <a:gd name="connsiteY8" fmla="*/ 2604 h 205089"/>
                  <a:gd name="connsiteX9" fmla="*/ 0 w 46298"/>
                  <a:gd name="connsiteY9" fmla="*/ 0 h 205089"/>
                  <a:gd name="connsiteX10" fmla="*/ 1953 w 46298"/>
                  <a:gd name="connsiteY10" fmla="*/ 102870 h 205089"/>
                  <a:gd name="connsiteX11" fmla="*/ 651 w 46298"/>
                  <a:gd name="connsiteY11" fmla="*/ 205090 h 205089"/>
                  <a:gd name="connsiteX12" fmla="*/ 13022 w 46298"/>
                  <a:gd name="connsiteY12" fmla="*/ 204438 h 205089"/>
                  <a:gd name="connsiteX13" fmla="*/ 14975 w 46298"/>
                  <a:gd name="connsiteY13" fmla="*/ 131518 h 205089"/>
                  <a:gd name="connsiteX14" fmla="*/ 13673 w 46298"/>
                  <a:gd name="connsiteY14" fmla="*/ 57946 h 205089"/>
                  <a:gd name="connsiteX15" fmla="*/ 23439 w 46298"/>
                  <a:gd name="connsiteY15" fmla="*/ 131518 h 205089"/>
                  <a:gd name="connsiteX16" fmla="*/ 29950 w 46298"/>
                  <a:gd name="connsiteY16" fmla="*/ 202485 h 205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6298" h="205089">
                    <a:moveTo>
                      <a:pt x="29950" y="202485"/>
                    </a:moveTo>
                    <a:cubicBezTo>
                      <a:pt x="34507" y="201834"/>
                      <a:pt x="39716" y="201834"/>
                      <a:pt x="44273" y="201183"/>
                    </a:cubicBezTo>
                    <a:cubicBezTo>
                      <a:pt x="46878" y="168629"/>
                      <a:pt x="46227" y="136726"/>
                      <a:pt x="46227" y="104172"/>
                    </a:cubicBezTo>
                    <a:cubicBezTo>
                      <a:pt x="45575" y="71619"/>
                      <a:pt x="44924" y="39065"/>
                      <a:pt x="44273" y="6511"/>
                    </a:cubicBezTo>
                    <a:cubicBezTo>
                      <a:pt x="40367" y="5860"/>
                      <a:pt x="35809" y="5209"/>
                      <a:pt x="31903" y="4558"/>
                    </a:cubicBezTo>
                    <a:cubicBezTo>
                      <a:pt x="32554" y="24741"/>
                      <a:pt x="32554" y="44273"/>
                      <a:pt x="33205" y="64457"/>
                    </a:cubicBezTo>
                    <a:cubicBezTo>
                      <a:pt x="33856" y="83989"/>
                      <a:pt x="33856" y="104172"/>
                      <a:pt x="34507" y="123705"/>
                    </a:cubicBezTo>
                    <a:cubicBezTo>
                      <a:pt x="31903" y="104172"/>
                      <a:pt x="28647" y="83989"/>
                      <a:pt x="26043" y="63806"/>
                    </a:cubicBezTo>
                    <a:cubicBezTo>
                      <a:pt x="23439" y="43622"/>
                      <a:pt x="20183" y="22788"/>
                      <a:pt x="17579" y="2604"/>
                    </a:cubicBezTo>
                    <a:cubicBezTo>
                      <a:pt x="11719" y="1953"/>
                      <a:pt x="5860" y="651"/>
                      <a:pt x="0" y="0"/>
                    </a:cubicBezTo>
                    <a:cubicBezTo>
                      <a:pt x="651" y="34507"/>
                      <a:pt x="1302" y="69014"/>
                      <a:pt x="1953" y="102870"/>
                    </a:cubicBezTo>
                    <a:cubicBezTo>
                      <a:pt x="2604" y="136726"/>
                      <a:pt x="2604" y="171233"/>
                      <a:pt x="651" y="205090"/>
                    </a:cubicBezTo>
                    <a:cubicBezTo>
                      <a:pt x="4558" y="205090"/>
                      <a:pt x="9115" y="204438"/>
                      <a:pt x="13022" y="204438"/>
                    </a:cubicBezTo>
                    <a:cubicBezTo>
                      <a:pt x="15626" y="179697"/>
                      <a:pt x="14975" y="155608"/>
                      <a:pt x="14975" y="131518"/>
                    </a:cubicBezTo>
                    <a:cubicBezTo>
                      <a:pt x="14975" y="107428"/>
                      <a:pt x="14324" y="82687"/>
                      <a:pt x="13673" y="57946"/>
                    </a:cubicBezTo>
                    <a:cubicBezTo>
                      <a:pt x="16928" y="82687"/>
                      <a:pt x="20183" y="107428"/>
                      <a:pt x="23439" y="131518"/>
                    </a:cubicBezTo>
                    <a:cubicBezTo>
                      <a:pt x="26694" y="154305"/>
                      <a:pt x="29950" y="178395"/>
                      <a:pt x="29950" y="202485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9" name="Полилиния: фигура 288">
                <a:extLst>
                  <a:ext uri="{FF2B5EF4-FFF2-40B4-BE49-F238E27FC236}">
                    <a16:creationId xmlns:a16="http://schemas.microsoft.com/office/drawing/2014/main" id="{0BD45B3D-B635-5CF4-7868-6E302B6AB2AB}"/>
                  </a:ext>
                </a:extLst>
              </p:cNvPr>
              <p:cNvSpPr/>
              <p:nvPr/>
            </p:nvSpPr>
            <p:spPr>
              <a:xfrm>
                <a:off x="7649762" y="9861888"/>
                <a:ext cx="16808" cy="192067"/>
              </a:xfrm>
              <a:custGeom>
                <a:avLst/>
                <a:gdLst>
                  <a:gd name="connsiteX0" fmla="*/ 14324 w 16808"/>
                  <a:gd name="connsiteY0" fmla="*/ 190115 h 192067"/>
                  <a:gd name="connsiteX1" fmla="*/ 16277 w 16808"/>
                  <a:gd name="connsiteY1" fmla="*/ 97011 h 192067"/>
                  <a:gd name="connsiteX2" fmla="*/ 14324 w 16808"/>
                  <a:gd name="connsiteY2" fmla="*/ 2604 h 192067"/>
                  <a:gd name="connsiteX3" fmla="*/ 0 w 16808"/>
                  <a:gd name="connsiteY3" fmla="*/ 0 h 192067"/>
                  <a:gd name="connsiteX4" fmla="*/ 1953 w 16808"/>
                  <a:gd name="connsiteY4" fmla="*/ 96360 h 192067"/>
                  <a:gd name="connsiteX5" fmla="*/ 0 w 16808"/>
                  <a:gd name="connsiteY5" fmla="*/ 192068 h 192067"/>
                  <a:gd name="connsiteX6" fmla="*/ 14324 w 16808"/>
                  <a:gd name="connsiteY6" fmla="*/ 190115 h 192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08" h="192067">
                    <a:moveTo>
                      <a:pt x="14324" y="190115"/>
                    </a:moveTo>
                    <a:cubicBezTo>
                      <a:pt x="17579" y="158863"/>
                      <a:pt x="16928" y="128262"/>
                      <a:pt x="16277" y="97011"/>
                    </a:cubicBezTo>
                    <a:cubicBezTo>
                      <a:pt x="15626" y="65759"/>
                      <a:pt x="14975" y="34507"/>
                      <a:pt x="14324" y="2604"/>
                    </a:cubicBezTo>
                    <a:cubicBezTo>
                      <a:pt x="9766" y="1953"/>
                      <a:pt x="5209" y="651"/>
                      <a:pt x="0" y="0"/>
                    </a:cubicBezTo>
                    <a:cubicBezTo>
                      <a:pt x="651" y="32554"/>
                      <a:pt x="1302" y="64457"/>
                      <a:pt x="1953" y="96360"/>
                    </a:cubicBezTo>
                    <a:cubicBezTo>
                      <a:pt x="2604" y="128262"/>
                      <a:pt x="2604" y="160165"/>
                      <a:pt x="0" y="192068"/>
                    </a:cubicBezTo>
                    <a:cubicBezTo>
                      <a:pt x="5209" y="190766"/>
                      <a:pt x="9766" y="190766"/>
                      <a:pt x="14324" y="190115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0" name="Полилиния: фигура 289">
                <a:extLst>
                  <a:ext uri="{FF2B5EF4-FFF2-40B4-BE49-F238E27FC236}">
                    <a16:creationId xmlns:a16="http://schemas.microsoft.com/office/drawing/2014/main" id="{893EEDEC-D890-FA33-299F-8BDCE6A87597}"/>
                  </a:ext>
                </a:extLst>
              </p:cNvPr>
              <p:cNvSpPr/>
              <p:nvPr/>
            </p:nvSpPr>
            <p:spPr>
              <a:xfrm>
                <a:off x="7675154" y="9868399"/>
                <a:ext cx="43622" cy="178232"/>
              </a:xfrm>
              <a:custGeom>
                <a:avLst/>
                <a:gdLst>
                  <a:gd name="connsiteX0" fmla="*/ 41669 w 43622"/>
                  <a:gd name="connsiteY0" fmla="*/ 40367 h 178232"/>
                  <a:gd name="connsiteX1" fmla="*/ 41669 w 43622"/>
                  <a:gd name="connsiteY1" fmla="*/ 39065 h 178232"/>
                  <a:gd name="connsiteX2" fmla="*/ 41018 w 43622"/>
                  <a:gd name="connsiteY2" fmla="*/ 33205 h 178232"/>
                  <a:gd name="connsiteX3" fmla="*/ 41018 w 43622"/>
                  <a:gd name="connsiteY3" fmla="*/ 33205 h 178232"/>
                  <a:gd name="connsiteX4" fmla="*/ 40367 w 43622"/>
                  <a:gd name="connsiteY4" fmla="*/ 27996 h 178232"/>
                  <a:gd name="connsiteX5" fmla="*/ 40367 w 43622"/>
                  <a:gd name="connsiteY5" fmla="*/ 26694 h 178232"/>
                  <a:gd name="connsiteX6" fmla="*/ 39065 w 43622"/>
                  <a:gd name="connsiteY6" fmla="*/ 21486 h 178232"/>
                  <a:gd name="connsiteX7" fmla="*/ 36460 w 43622"/>
                  <a:gd name="connsiteY7" fmla="*/ 14975 h 178232"/>
                  <a:gd name="connsiteX8" fmla="*/ 30601 w 43622"/>
                  <a:gd name="connsiteY8" fmla="*/ 5860 h 178232"/>
                  <a:gd name="connsiteX9" fmla="*/ 28647 w 43622"/>
                  <a:gd name="connsiteY9" fmla="*/ 3907 h 178232"/>
                  <a:gd name="connsiteX10" fmla="*/ 28647 w 43622"/>
                  <a:gd name="connsiteY10" fmla="*/ 3907 h 178232"/>
                  <a:gd name="connsiteX11" fmla="*/ 26694 w 43622"/>
                  <a:gd name="connsiteY11" fmla="*/ 2604 h 178232"/>
                  <a:gd name="connsiteX12" fmla="*/ 26694 w 43622"/>
                  <a:gd name="connsiteY12" fmla="*/ 2604 h 178232"/>
                  <a:gd name="connsiteX13" fmla="*/ 24741 w 43622"/>
                  <a:gd name="connsiteY13" fmla="*/ 1302 h 178232"/>
                  <a:gd name="connsiteX14" fmla="*/ 24090 w 43622"/>
                  <a:gd name="connsiteY14" fmla="*/ 1302 h 178232"/>
                  <a:gd name="connsiteX15" fmla="*/ 21486 w 43622"/>
                  <a:gd name="connsiteY15" fmla="*/ 651 h 178232"/>
                  <a:gd name="connsiteX16" fmla="*/ 17579 w 43622"/>
                  <a:gd name="connsiteY16" fmla="*/ 0 h 178232"/>
                  <a:gd name="connsiteX17" fmla="*/ 16277 w 43622"/>
                  <a:gd name="connsiteY17" fmla="*/ 0 h 178232"/>
                  <a:gd name="connsiteX18" fmla="*/ 5209 w 43622"/>
                  <a:gd name="connsiteY18" fmla="*/ 9115 h 178232"/>
                  <a:gd name="connsiteX19" fmla="*/ 3906 w 43622"/>
                  <a:gd name="connsiteY19" fmla="*/ 12370 h 178232"/>
                  <a:gd name="connsiteX20" fmla="*/ 2604 w 43622"/>
                  <a:gd name="connsiteY20" fmla="*/ 15626 h 178232"/>
                  <a:gd name="connsiteX21" fmla="*/ 1302 w 43622"/>
                  <a:gd name="connsiteY21" fmla="*/ 22137 h 178232"/>
                  <a:gd name="connsiteX22" fmla="*/ 651 w 43622"/>
                  <a:gd name="connsiteY22" fmla="*/ 27996 h 178232"/>
                  <a:gd name="connsiteX23" fmla="*/ 0 w 43622"/>
                  <a:gd name="connsiteY23" fmla="*/ 42320 h 178232"/>
                  <a:gd name="connsiteX24" fmla="*/ 651 w 43622"/>
                  <a:gd name="connsiteY24" fmla="*/ 90500 h 178232"/>
                  <a:gd name="connsiteX25" fmla="*/ 651 w 43622"/>
                  <a:gd name="connsiteY25" fmla="*/ 138029 h 178232"/>
                  <a:gd name="connsiteX26" fmla="*/ 4558 w 43622"/>
                  <a:gd name="connsiteY26" fmla="*/ 166676 h 178232"/>
                  <a:gd name="connsiteX27" fmla="*/ 14975 w 43622"/>
                  <a:gd name="connsiteY27" fmla="*/ 177744 h 178232"/>
                  <a:gd name="connsiteX28" fmla="*/ 20183 w 43622"/>
                  <a:gd name="connsiteY28" fmla="*/ 177744 h 178232"/>
                  <a:gd name="connsiteX29" fmla="*/ 22788 w 43622"/>
                  <a:gd name="connsiteY29" fmla="*/ 177093 h 178232"/>
                  <a:gd name="connsiteX30" fmla="*/ 23439 w 43622"/>
                  <a:gd name="connsiteY30" fmla="*/ 177093 h 178232"/>
                  <a:gd name="connsiteX31" fmla="*/ 24741 w 43622"/>
                  <a:gd name="connsiteY31" fmla="*/ 176442 h 178232"/>
                  <a:gd name="connsiteX32" fmla="*/ 26043 w 43622"/>
                  <a:gd name="connsiteY32" fmla="*/ 175791 h 178232"/>
                  <a:gd name="connsiteX33" fmla="*/ 26694 w 43622"/>
                  <a:gd name="connsiteY33" fmla="*/ 175140 h 178232"/>
                  <a:gd name="connsiteX34" fmla="*/ 27996 w 43622"/>
                  <a:gd name="connsiteY34" fmla="*/ 174489 h 178232"/>
                  <a:gd name="connsiteX35" fmla="*/ 28647 w 43622"/>
                  <a:gd name="connsiteY35" fmla="*/ 173838 h 178232"/>
                  <a:gd name="connsiteX36" fmla="*/ 29950 w 43622"/>
                  <a:gd name="connsiteY36" fmla="*/ 173187 h 178232"/>
                  <a:gd name="connsiteX37" fmla="*/ 30601 w 43622"/>
                  <a:gd name="connsiteY37" fmla="*/ 172536 h 178232"/>
                  <a:gd name="connsiteX38" fmla="*/ 35158 w 43622"/>
                  <a:gd name="connsiteY38" fmla="*/ 167327 h 178232"/>
                  <a:gd name="connsiteX39" fmla="*/ 37762 w 43622"/>
                  <a:gd name="connsiteY39" fmla="*/ 163421 h 178232"/>
                  <a:gd name="connsiteX40" fmla="*/ 42971 w 43622"/>
                  <a:gd name="connsiteY40" fmla="*/ 145841 h 178232"/>
                  <a:gd name="connsiteX41" fmla="*/ 43622 w 43622"/>
                  <a:gd name="connsiteY41" fmla="*/ 138680 h 178232"/>
                  <a:gd name="connsiteX42" fmla="*/ 43622 w 43622"/>
                  <a:gd name="connsiteY42" fmla="*/ 138029 h 178232"/>
                  <a:gd name="connsiteX43" fmla="*/ 43622 w 43622"/>
                  <a:gd name="connsiteY43" fmla="*/ 130216 h 178232"/>
                  <a:gd name="connsiteX44" fmla="*/ 43622 w 43622"/>
                  <a:gd name="connsiteY44" fmla="*/ 130216 h 178232"/>
                  <a:gd name="connsiteX45" fmla="*/ 42971 w 43622"/>
                  <a:gd name="connsiteY45" fmla="*/ 87896 h 178232"/>
                  <a:gd name="connsiteX46" fmla="*/ 42320 w 43622"/>
                  <a:gd name="connsiteY46" fmla="*/ 57946 h 178232"/>
                  <a:gd name="connsiteX47" fmla="*/ 42320 w 43622"/>
                  <a:gd name="connsiteY47" fmla="*/ 54691 h 178232"/>
                  <a:gd name="connsiteX48" fmla="*/ 42320 w 43622"/>
                  <a:gd name="connsiteY48" fmla="*/ 44924 h 178232"/>
                  <a:gd name="connsiteX49" fmla="*/ 42320 w 43622"/>
                  <a:gd name="connsiteY49" fmla="*/ 44924 h 178232"/>
                  <a:gd name="connsiteX50" fmla="*/ 41669 w 43622"/>
                  <a:gd name="connsiteY50" fmla="*/ 40367 h 178232"/>
                  <a:gd name="connsiteX51" fmla="*/ 28647 w 43622"/>
                  <a:gd name="connsiteY51" fmla="*/ 137377 h 178232"/>
                  <a:gd name="connsiteX52" fmla="*/ 24090 w 43622"/>
                  <a:gd name="connsiteY52" fmla="*/ 150399 h 178232"/>
                  <a:gd name="connsiteX53" fmla="*/ 21486 w 43622"/>
                  <a:gd name="connsiteY53" fmla="*/ 151701 h 178232"/>
                  <a:gd name="connsiteX54" fmla="*/ 20834 w 43622"/>
                  <a:gd name="connsiteY54" fmla="*/ 151701 h 178232"/>
                  <a:gd name="connsiteX55" fmla="*/ 14324 w 43622"/>
                  <a:gd name="connsiteY55" fmla="*/ 134773 h 178232"/>
                  <a:gd name="connsiteX56" fmla="*/ 14324 w 43622"/>
                  <a:gd name="connsiteY56" fmla="*/ 90500 h 178232"/>
                  <a:gd name="connsiteX57" fmla="*/ 13673 w 43622"/>
                  <a:gd name="connsiteY57" fmla="*/ 41669 h 178232"/>
                  <a:gd name="connsiteX58" fmla="*/ 16928 w 43622"/>
                  <a:gd name="connsiteY58" fmla="*/ 26043 h 178232"/>
                  <a:gd name="connsiteX59" fmla="*/ 20834 w 43622"/>
                  <a:gd name="connsiteY59" fmla="*/ 25392 h 178232"/>
                  <a:gd name="connsiteX60" fmla="*/ 28647 w 43622"/>
                  <a:gd name="connsiteY60" fmla="*/ 43622 h 178232"/>
                  <a:gd name="connsiteX61" fmla="*/ 29299 w 43622"/>
                  <a:gd name="connsiteY61" fmla="*/ 90500 h 178232"/>
                  <a:gd name="connsiteX62" fmla="*/ 29299 w 43622"/>
                  <a:gd name="connsiteY62" fmla="*/ 127611 h 178232"/>
                  <a:gd name="connsiteX63" fmla="*/ 29299 w 43622"/>
                  <a:gd name="connsiteY63" fmla="*/ 133471 h 178232"/>
                  <a:gd name="connsiteX64" fmla="*/ 28647 w 43622"/>
                  <a:gd name="connsiteY64" fmla="*/ 137377 h 178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43622" h="178232">
                    <a:moveTo>
                      <a:pt x="41669" y="40367"/>
                    </a:moveTo>
                    <a:cubicBezTo>
                      <a:pt x="41669" y="39716"/>
                      <a:pt x="41669" y="39716"/>
                      <a:pt x="41669" y="39065"/>
                    </a:cubicBezTo>
                    <a:cubicBezTo>
                      <a:pt x="41669" y="37111"/>
                      <a:pt x="41018" y="35158"/>
                      <a:pt x="41018" y="33205"/>
                    </a:cubicBezTo>
                    <a:lnTo>
                      <a:pt x="41018" y="33205"/>
                    </a:lnTo>
                    <a:cubicBezTo>
                      <a:pt x="41018" y="31252"/>
                      <a:pt x="40367" y="29299"/>
                      <a:pt x="40367" y="27996"/>
                    </a:cubicBezTo>
                    <a:cubicBezTo>
                      <a:pt x="40367" y="27996"/>
                      <a:pt x="40367" y="27345"/>
                      <a:pt x="40367" y="26694"/>
                    </a:cubicBezTo>
                    <a:cubicBezTo>
                      <a:pt x="39716" y="24741"/>
                      <a:pt x="39716" y="23439"/>
                      <a:pt x="39065" y="21486"/>
                    </a:cubicBezTo>
                    <a:cubicBezTo>
                      <a:pt x="38414" y="18881"/>
                      <a:pt x="37762" y="16928"/>
                      <a:pt x="36460" y="14975"/>
                    </a:cubicBezTo>
                    <a:cubicBezTo>
                      <a:pt x="34507" y="11068"/>
                      <a:pt x="32554" y="8464"/>
                      <a:pt x="30601" y="5860"/>
                    </a:cubicBezTo>
                    <a:cubicBezTo>
                      <a:pt x="29950" y="5209"/>
                      <a:pt x="29299" y="4558"/>
                      <a:pt x="28647" y="3907"/>
                    </a:cubicBezTo>
                    <a:cubicBezTo>
                      <a:pt x="28647" y="3907"/>
                      <a:pt x="28647" y="3907"/>
                      <a:pt x="28647" y="3907"/>
                    </a:cubicBezTo>
                    <a:cubicBezTo>
                      <a:pt x="27996" y="3255"/>
                      <a:pt x="27345" y="2604"/>
                      <a:pt x="26694" y="2604"/>
                    </a:cubicBezTo>
                    <a:cubicBezTo>
                      <a:pt x="26694" y="2604"/>
                      <a:pt x="26694" y="2604"/>
                      <a:pt x="26694" y="2604"/>
                    </a:cubicBezTo>
                    <a:cubicBezTo>
                      <a:pt x="26043" y="1953"/>
                      <a:pt x="25392" y="1953"/>
                      <a:pt x="24741" y="1302"/>
                    </a:cubicBezTo>
                    <a:cubicBezTo>
                      <a:pt x="24741" y="1302"/>
                      <a:pt x="24741" y="1302"/>
                      <a:pt x="24090" y="1302"/>
                    </a:cubicBezTo>
                    <a:cubicBezTo>
                      <a:pt x="23439" y="651"/>
                      <a:pt x="22137" y="651"/>
                      <a:pt x="21486" y="651"/>
                    </a:cubicBezTo>
                    <a:cubicBezTo>
                      <a:pt x="20183" y="651"/>
                      <a:pt x="18881" y="0"/>
                      <a:pt x="17579" y="0"/>
                    </a:cubicBezTo>
                    <a:cubicBezTo>
                      <a:pt x="16928" y="0"/>
                      <a:pt x="16928" y="0"/>
                      <a:pt x="16277" y="0"/>
                    </a:cubicBezTo>
                    <a:cubicBezTo>
                      <a:pt x="11719" y="651"/>
                      <a:pt x="7813" y="3255"/>
                      <a:pt x="5209" y="9115"/>
                    </a:cubicBezTo>
                    <a:cubicBezTo>
                      <a:pt x="4558" y="9766"/>
                      <a:pt x="4558" y="11068"/>
                      <a:pt x="3906" y="12370"/>
                    </a:cubicBezTo>
                    <a:cubicBezTo>
                      <a:pt x="3255" y="13673"/>
                      <a:pt x="3255" y="14324"/>
                      <a:pt x="2604" y="15626"/>
                    </a:cubicBezTo>
                    <a:cubicBezTo>
                      <a:pt x="1953" y="17579"/>
                      <a:pt x="1302" y="20183"/>
                      <a:pt x="1302" y="22137"/>
                    </a:cubicBezTo>
                    <a:cubicBezTo>
                      <a:pt x="1302" y="24090"/>
                      <a:pt x="651" y="26043"/>
                      <a:pt x="651" y="27996"/>
                    </a:cubicBezTo>
                    <a:cubicBezTo>
                      <a:pt x="0" y="32554"/>
                      <a:pt x="0" y="37111"/>
                      <a:pt x="0" y="42320"/>
                    </a:cubicBezTo>
                    <a:cubicBezTo>
                      <a:pt x="0" y="58597"/>
                      <a:pt x="651" y="74223"/>
                      <a:pt x="651" y="90500"/>
                    </a:cubicBezTo>
                    <a:cubicBezTo>
                      <a:pt x="651" y="106126"/>
                      <a:pt x="651" y="122403"/>
                      <a:pt x="651" y="138029"/>
                    </a:cubicBezTo>
                    <a:cubicBezTo>
                      <a:pt x="651" y="152352"/>
                      <a:pt x="1953" y="158863"/>
                      <a:pt x="4558" y="166676"/>
                    </a:cubicBezTo>
                    <a:cubicBezTo>
                      <a:pt x="6511" y="171885"/>
                      <a:pt x="10417" y="176442"/>
                      <a:pt x="14975" y="177744"/>
                    </a:cubicBezTo>
                    <a:cubicBezTo>
                      <a:pt x="16277" y="178395"/>
                      <a:pt x="18230" y="178395"/>
                      <a:pt x="20183" y="177744"/>
                    </a:cubicBezTo>
                    <a:cubicBezTo>
                      <a:pt x="20834" y="177744"/>
                      <a:pt x="21486" y="177093"/>
                      <a:pt x="22788" y="177093"/>
                    </a:cubicBezTo>
                    <a:cubicBezTo>
                      <a:pt x="22788" y="177093"/>
                      <a:pt x="23439" y="177093"/>
                      <a:pt x="23439" y="177093"/>
                    </a:cubicBezTo>
                    <a:cubicBezTo>
                      <a:pt x="24090" y="177093"/>
                      <a:pt x="24090" y="177093"/>
                      <a:pt x="24741" y="176442"/>
                    </a:cubicBezTo>
                    <a:cubicBezTo>
                      <a:pt x="25392" y="176442"/>
                      <a:pt x="25392" y="176442"/>
                      <a:pt x="26043" y="175791"/>
                    </a:cubicBezTo>
                    <a:cubicBezTo>
                      <a:pt x="26043" y="175791"/>
                      <a:pt x="26694" y="175791"/>
                      <a:pt x="26694" y="175140"/>
                    </a:cubicBezTo>
                    <a:cubicBezTo>
                      <a:pt x="27345" y="175140"/>
                      <a:pt x="27345" y="174489"/>
                      <a:pt x="27996" y="174489"/>
                    </a:cubicBezTo>
                    <a:cubicBezTo>
                      <a:pt x="27996" y="174489"/>
                      <a:pt x="28647" y="174489"/>
                      <a:pt x="28647" y="173838"/>
                    </a:cubicBezTo>
                    <a:cubicBezTo>
                      <a:pt x="29299" y="173838"/>
                      <a:pt x="29299" y="173187"/>
                      <a:pt x="29950" y="173187"/>
                    </a:cubicBezTo>
                    <a:cubicBezTo>
                      <a:pt x="29950" y="173187"/>
                      <a:pt x="29950" y="173187"/>
                      <a:pt x="30601" y="172536"/>
                    </a:cubicBezTo>
                    <a:cubicBezTo>
                      <a:pt x="32554" y="171234"/>
                      <a:pt x="33856" y="169280"/>
                      <a:pt x="35158" y="167327"/>
                    </a:cubicBezTo>
                    <a:cubicBezTo>
                      <a:pt x="35809" y="166025"/>
                      <a:pt x="36460" y="164723"/>
                      <a:pt x="37762" y="163421"/>
                    </a:cubicBezTo>
                    <a:cubicBezTo>
                      <a:pt x="40367" y="158212"/>
                      <a:pt x="42320" y="152352"/>
                      <a:pt x="42971" y="145841"/>
                    </a:cubicBezTo>
                    <a:cubicBezTo>
                      <a:pt x="42971" y="143237"/>
                      <a:pt x="43622" y="141284"/>
                      <a:pt x="43622" y="138680"/>
                    </a:cubicBezTo>
                    <a:cubicBezTo>
                      <a:pt x="43622" y="138680"/>
                      <a:pt x="43622" y="138029"/>
                      <a:pt x="43622" y="138029"/>
                    </a:cubicBezTo>
                    <a:cubicBezTo>
                      <a:pt x="43622" y="135424"/>
                      <a:pt x="43622" y="132820"/>
                      <a:pt x="43622" y="130216"/>
                    </a:cubicBezTo>
                    <a:lnTo>
                      <a:pt x="43622" y="130216"/>
                    </a:lnTo>
                    <a:cubicBezTo>
                      <a:pt x="43622" y="115892"/>
                      <a:pt x="43622" y="102219"/>
                      <a:pt x="42971" y="87896"/>
                    </a:cubicBezTo>
                    <a:cubicBezTo>
                      <a:pt x="42971" y="78129"/>
                      <a:pt x="42320" y="67712"/>
                      <a:pt x="42320" y="57946"/>
                    </a:cubicBezTo>
                    <a:lnTo>
                      <a:pt x="42320" y="54691"/>
                    </a:lnTo>
                    <a:cubicBezTo>
                      <a:pt x="42320" y="51435"/>
                      <a:pt x="42320" y="48180"/>
                      <a:pt x="42320" y="44924"/>
                    </a:cubicBezTo>
                    <a:lnTo>
                      <a:pt x="42320" y="44924"/>
                    </a:lnTo>
                    <a:cubicBezTo>
                      <a:pt x="42320" y="44924"/>
                      <a:pt x="42320" y="42320"/>
                      <a:pt x="41669" y="40367"/>
                    </a:cubicBezTo>
                    <a:close/>
                    <a:moveTo>
                      <a:pt x="28647" y="137377"/>
                    </a:moveTo>
                    <a:cubicBezTo>
                      <a:pt x="27996" y="143888"/>
                      <a:pt x="26694" y="148446"/>
                      <a:pt x="24090" y="150399"/>
                    </a:cubicBezTo>
                    <a:cubicBezTo>
                      <a:pt x="23439" y="151050"/>
                      <a:pt x="22788" y="151050"/>
                      <a:pt x="21486" y="151701"/>
                    </a:cubicBezTo>
                    <a:cubicBezTo>
                      <a:pt x="21486" y="151701"/>
                      <a:pt x="20834" y="151701"/>
                      <a:pt x="20834" y="151701"/>
                    </a:cubicBezTo>
                    <a:cubicBezTo>
                      <a:pt x="16277" y="151701"/>
                      <a:pt x="14324" y="145841"/>
                      <a:pt x="14324" y="134773"/>
                    </a:cubicBezTo>
                    <a:cubicBezTo>
                      <a:pt x="14324" y="118496"/>
                      <a:pt x="14324" y="106126"/>
                      <a:pt x="14324" y="90500"/>
                    </a:cubicBezTo>
                    <a:cubicBezTo>
                      <a:pt x="14324" y="74223"/>
                      <a:pt x="13673" y="57946"/>
                      <a:pt x="13673" y="41669"/>
                    </a:cubicBezTo>
                    <a:cubicBezTo>
                      <a:pt x="13673" y="33205"/>
                      <a:pt x="14975" y="27996"/>
                      <a:pt x="16928" y="26043"/>
                    </a:cubicBezTo>
                    <a:cubicBezTo>
                      <a:pt x="18230" y="25392"/>
                      <a:pt x="18881" y="24741"/>
                      <a:pt x="20834" y="25392"/>
                    </a:cubicBezTo>
                    <a:cubicBezTo>
                      <a:pt x="25392" y="26043"/>
                      <a:pt x="27996" y="32554"/>
                      <a:pt x="28647" y="43622"/>
                    </a:cubicBezTo>
                    <a:cubicBezTo>
                      <a:pt x="28647" y="59248"/>
                      <a:pt x="29299" y="74874"/>
                      <a:pt x="29299" y="90500"/>
                    </a:cubicBezTo>
                    <a:cubicBezTo>
                      <a:pt x="29299" y="104172"/>
                      <a:pt x="29299" y="114590"/>
                      <a:pt x="29299" y="127611"/>
                    </a:cubicBezTo>
                    <a:cubicBezTo>
                      <a:pt x="29299" y="129565"/>
                      <a:pt x="29299" y="131518"/>
                      <a:pt x="29299" y="133471"/>
                    </a:cubicBezTo>
                    <a:cubicBezTo>
                      <a:pt x="29299" y="134773"/>
                      <a:pt x="29299" y="136075"/>
                      <a:pt x="28647" y="13737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1" name="Полилиния: фигура 290">
                <a:extLst>
                  <a:ext uri="{FF2B5EF4-FFF2-40B4-BE49-F238E27FC236}">
                    <a16:creationId xmlns:a16="http://schemas.microsoft.com/office/drawing/2014/main" id="{97A1A313-E9D5-4CF8-BEBE-4C669F9A5F3E}"/>
                  </a:ext>
                </a:extLst>
              </p:cNvPr>
              <p:cNvSpPr/>
              <p:nvPr/>
            </p:nvSpPr>
            <p:spPr>
              <a:xfrm>
                <a:off x="7475924" y="9596900"/>
                <a:ext cx="27345" cy="87244"/>
              </a:xfrm>
              <a:custGeom>
                <a:avLst/>
                <a:gdLst>
                  <a:gd name="connsiteX0" fmla="*/ 0 w 27345"/>
                  <a:gd name="connsiteY0" fmla="*/ 651 h 87244"/>
                  <a:gd name="connsiteX1" fmla="*/ 0 w 27345"/>
                  <a:gd name="connsiteY1" fmla="*/ 65759 h 87244"/>
                  <a:gd name="connsiteX2" fmla="*/ 3255 w 27345"/>
                  <a:gd name="connsiteY2" fmla="*/ 81385 h 87244"/>
                  <a:gd name="connsiteX3" fmla="*/ 13673 w 27345"/>
                  <a:gd name="connsiteY3" fmla="*/ 87244 h 87244"/>
                  <a:gd name="connsiteX4" fmla="*/ 24090 w 27345"/>
                  <a:gd name="connsiteY4" fmla="*/ 81385 h 87244"/>
                  <a:gd name="connsiteX5" fmla="*/ 27345 w 27345"/>
                  <a:gd name="connsiteY5" fmla="*/ 65108 h 87244"/>
                  <a:gd name="connsiteX6" fmla="*/ 27345 w 27345"/>
                  <a:gd name="connsiteY6" fmla="*/ 0 h 87244"/>
                  <a:gd name="connsiteX7" fmla="*/ 18230 w 27345"/>
                  <a:gd name="connsiteY7" fmla="*/ 651 h 87244"/>
                  <a:gd name="connsiteX8" fmla="*/ 18230 w 27345"/>
                  <a:gd name="connsiteY8" fmla="*/ 67061 h 87244"/>
                  <a:gd name="connsiteX9" fmla="*/ 13673 w 27345"/>
                  <a:gd name="connsiteY9" fmla="*/ 75525 h 87244"/>
                  <a:gd name="connsiteX10" fmla="*/ 9115 w 27345"/>
                  <a:gd name="connsiteY10" fmla="*/ 67061 h 87244"/>
                  <a:gd name="connsiteX11" fmla="*/ 9115 w 27345"/>
                  <a:gd name="connsiteY11" fmla="*/ 651 h 87244"/>
                  <a:gd name="connsiteX12" fmla="*/ 0 w 27345"/>
                  <a:gd name="connsiteY12" fmla="*/ 651 h 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345" h="87244">
                    <a:moveTo>
                      <a:pt x="0" y="651"/>
                    </a:moveTo>
                    <a:lnTo>
                      <a:pt x="0" y="65759"/>
                    </a:lnTo>
                    <a:cubicBezTo>
                      <a:pt x="0" y="72921"/>
                      <a:pt x="1302" y="78129"/>
                      <a:pt x="3255" y="81385"/>
                    </a:cubicBezTo>
                    <a:cubicBezTo>
                      <a:pt x="5860" y="85291"/>
                      <a:pt x="9115" y="87244"/>
                      <a:pt x="13673" y="87244"/>
                    </a:cubicBezTo>
                    <a:cubicBezTo>
                      <a:pt x="18230" y="87244"/>
                      <a:pt x="21486" y="85291"/>
                      <a:pt x="24090" y="81385"/>
                    </a:cubicBezTo>
                    <a:cubicBezTo>
                      <a:pt x="26694" y="77478"/>
                      <a:pt x="27345" y="72270"/>
                      <a:pt x="27345" y="65108"/>
                    </a:cubicBezTo>
                    <a:lnTo>
                      <a:pt x="27345" y="0"/>
                    </a:lnTo>
                    <a:lnTo>
                      <a:pt x="18230" y="651"/>
                    </a:lnTo>
                    <a:lnTo>
                      <a:pt x="18230" y="67061"/>
                    </a:lnTo>
                    <a:cubicBezTo>
                      <a:pt x="18230" y="72921"/>
                      <a:pt x="16928" y="75525"/>
                      <a:pt x="13673" y="75525"/>
                    </a:cubicBezTo>
                    <a:cubicBezTo>
                      <a:pt x="10417" y="75525"/>
                      <a:pt x="9115" y="72921"/>
                      <a:pt x="9115" y="67061"/>
                    </a:cubicBezTo>
                    <a:lnTo>
                      <a:pt x="9115" y="651"/>
                    </a:lnTo>
                    <a:lnTo>
                      <a:pt x="0" y="651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2" name="Полилиния: фигура 291">
                <a:extLst>
                  <a:ext uri="{FF2B5EF4-FFF2-40B4-BE49-F238E27FC236}">
                    <a16:creationId xmlns:a16="http://schemas.microsoft.com/office/drawing/2014/main" id="{B58F0BE1-624A-35BA-DFF1-E1AFAE137F98}"/>
                  </a:ext>
                </a:extLst>
              </p:cNvPr>
              <p:cNvSpPr/>
              <p:nvPr/>
            </p:nvSpPr>
            <p:spPr>
              <a:xfrm>
                <a:off x="7510431" y="9595598"/>
                <a:ext cx="29298" cy="87244"/>
              </a:xfrm>
              <a:custGeom>
                <a:avLst/>
                <a:gdLst>
                  <a:gd name="connsiteX0" fmla="*/ 8464 w 29298"/>
                  <a:gd name="connsiteY0" fmla="*/ 24741 h 87244"/>
                  <a:gd name="connsiteX1" fmla="*/ 19532 w 29298"/>
                  <a:gd name="connsiteY1" fmla="*/ 87244 h 87244"/>
                  <a:gd name="connsiteX2" fmla="*/ 29299 w 29298"/>
                  <a:gd name="connsiteY2" fmla="*/ 87244 h 87244"/>
                  <a:gd name="connsiteX3" fmla="*/ 29299 w 29298"/>
                  <a:gd name="connsiteY3" fmla="*/ 0 h 87244"/>
                  <a:gd name="connsiteX4" fmla="*/ 29299 w 29298"/>
                  <a:gd name="connsiteY4" fmla="*/ 0 h 87244"/>
                  <a:gd name="connsiteX5" fmla="*/ 20834 w 29298"/>
                  <a:gd name="connsiteY5" fmla="*/ 0 h 87244"/>
                  <a:gd name="connsiteX6" fmla="*/ 20834 w 29298"/>
                  <a:gd name="connsiteY6" fmla="*/ 52737 h 87244"/>
                  <a:gd name="connsiteX7" fmla="*/ 11719 w 29298"/>
                  <a:gd name="connsiteY7" fmla="*/ 651 h 87244"/>
                  <a:gd name="connsiteX8" fmla="*/ 0 w 29298"/>
                  <a:gd name="connsiteY8" fmla="*/ 651 h 87244"/>
                  <a:gd name="connsiteX9" fmla="*/ 0 w 29298"/>
                  <a:gd name="connsiteY9" fmla="*/ 87244 h 87244"/>
                  <a:gd name="connsiteX10" fmla="*/ 8464 w 29298"/>
                  <a:gd name="connsiteY10" fmla="*/ 87244 h 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298" h="87244">
                    <a:moveTo>
                      <a:pt x="8464" y="24741"/>
                    </a:moveTo>
                    <a:lnTo>
                      <a:pt x="19532" y="87244"/>
                    </a:lnTo>
                    <a:lnTo>
                      <a:pt x="29299" y="87244"/>
                    </a:lnTo>
                    <a:lnTo>
                      <a:pt x="29299" y="0"/>
                    </a:lnTo>
                    <a:lnTo>
                      <a:pt x="29299" y="0"/>
                    </a:lnTo>
                    <a:lnTo>
                      <a:pt x="20834" y="0"/>
                    </a:lnTo>
                    <a:lnTo>
                      <a:pt x="20834" y="52737"/>
                    </a:lnTo>
                    <a:lnTo>
                      <a:pt x="11719" y="651"/>
                    </a:lnTo>
                    <a:lnTo>
                      <a:pt x="0" y="651"/>
                    </a:lnTo>
                    <a:lnTo>
                      <a:pt x="0" y="87244"/>
                    </a:lnTo>
                    <a:lnTo>
                      <a:pt x="8464" y="87244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3" name="Полилиния: фигура 292">
                <a:extLst>
                  <a:ext uri="{FF2B5EF4-FFF2-40B4-BE49-F238E27FC236}">
                    <a16:creationId xmlns:a16="http://schemas.microsoft.com/office/drawing/2014/main" id="{B0057B24-F450-BBD3-F712-95DEA20B1CE4}"/>
                  </a:ext>
                </a:extLst>
              </p:cNvPr>
              <p:cNvSpPr/>
              <p:nvPr/>
            </p:nvSpPr>
            <p:spPr>
              <a:xfrm>
                <a:off x="7546240" y="9594947"/>
                <a:ext cx="9766" cy="87895"/>
              </a:xfrm>
              <a:custGeom>
                <a:avLst/>
                <a:gdLst>
                  <a:gd name="connsiteX0" fmla="*/ 9766 w 9766"/>
                  <a:gd name="connsiteY0" fmla="*/ 87896 h 87895"/>
                  <a:gd name="connsiteX1" fmla="*/ 9766 w 9766"/>
                  <a:gd name="connsiteY1" fmla="*/ 0 h 87895"/>
                  <a:gd name="connsiteX2" fmla="*/ 0 w 9766"/>
                  <a:gd name="connsiteY2" fmla="*/ 0 h 87895"/>
                  <a:gd name="connsiteX3" fmla="*/ 0 w 9766"/>
                  <a:gd name="connsiteY3" fmla="*/ 87896 h 87895"/>
                  <a:gd name="connsiteX4" fmla="*/ 0 w 9766"/>
                  <a:gd name="connsiteY4" fmla="*/ 87896 h 87895"/>
                  <a:gd name="connsiteX5" fmla="*/ 9766 w 9766"/>
                  <a:gd name="connsiteY5" fmla="*/ 87896 h 87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66" h="87895">
                    <a:moveTo>
                      <a:pt x="9766" y="87896"/>
                    </a:moveTo>
                    <a:lnTo>
                      <a:pt x="9766" y="0"/>
                    </a:lnTo>
                    <a:lnTo>
                      <a:pt x="0" y="0"/>
                    </a:lnTo>
                    <a:lnTo>
                      <a:pt x="0" y="87896"/>
                    </a:lnTo>
                    <a:lnTo>
                      <a:pt x="0" y="87896"/>
                    </a:lnTo>
                    <a:lnTo>
                      <a:pt x="9766" y="87896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4" name="Полилиния: фигура 293">
                <a:extLst>
                  <a:ext uri="{FF2B5EF4-FFF2-40B4-BE49-F238E27FC236}">
                    <a16:creationId xmlns:a16="http://schemas.microsoft.com/office/drawing/2014/main" id="{F7D2419B-A88F-EAE4-0C17-AF47ECB2DDC9}"/>
                  </a:ext>
                </a:extLst>
              </p:cNvPr>
              <p:cNvSpPr/>
              <p:nvPr/>
            </p:nvSpPr>
            <p:spPr>
              <a:xfrm>
                <a:off x="7562517" y="9593644"/>
                <a:ext cx="27345" cy="91150"/>
              </a:xfrm>
              <a:custGeom>
                <a:avLst/>
                <a:gdLst>
                  <a:gd name="connsiteX0" fmla="*/ 27345 w 27345"/>
                  <a:gd name="connsiteY0" fmla="*/ 29950 h 91150"/>
                  <a:gd name="connsiteX1" fmla="*/ 27345 w 27345"/>
                  <a:gd name="connsiteY1" fmla="*/ 21486 h 91150"/>
                  <a:gd name="connsiteX2" fmla="*/ 24090 w 27345"/>
                  <a:gd name="connsiteY2" fmla="*/ 5209 h 91150"/>
                  <a:gd name="connsiteX3" fmla="*/ 14324 w 27345"/>
                  <a:gd name="connsiteY3" fmla="*/ 0 h 91150"/>
                  <a:gd name="connsiteX4" fmla="*/ 13673 w 27345"/>
                  <a:gd name="connsiteY4" fmla="*/ 0 h 91150"/>
                  <a:gd name="connsiteX5" fmla="*/ 3255 w 27345"/>
                  <a:gd name="connsiteY5" fmla="*/ 5860 h 91150"/>
                  <a:gd name="connsiteX6" fmla="*/ 0 w 27345"/>
                  <a:gd name="connsiteY6" fmla="*/ 22788 h 91150"/>
                  <a:gd name="connsiteX7" fmla="*/ 0 w 27345"/>
                  <a:gd name="connsiteY7" fmla="*/ 69014 h 91150"/>
                  <a:gd name="connsiteX8" fmla="*/ 3255 w 27345"/>
                  <a:gd name="connsiteY8" fmla="*/ 85291 h 91150"/>
                  <a:gd name="connsiteX9" fmla="*/ 13673 w 27345"/>
                  <a:gd name="connsiteY9" fmla="*/ 91151 h 91150"/>
                  <a:gd name="connsiteX10" fmla="*/ 24090 w 27345"/>
                  <a:gd name="connsiteY10" fmla="*/ 85291 h 91150"/>
                  <a:gd name="connsiteX11" fmla="*/ 27345 w 27345"/>
                  <a:gd name="connsiteY11" fmla="*/ 68363 h 91150"/>
                  <a:gd name="connsiteX12" fmla="*/ 27345 w 27345"/>
                  <a:gd name="connsiteY12" fmla="*/ 56644 h 91150"/>
                  <a:gd name="connsiteX13" fmla="*/ 18230 w 27345"/>
                  <a:gd name="connsiteY13" fmla="*/ 56644 h 91150"/>
                  <a:gd name="connsiteX14" fmla="*/ 18230 w 27345"/>
                  <a:gd name="connsiteY14" fmla="*/ 69665 h 91150"/>
                  <a:gd name="connsiteX15" fmla="*/ 13673 w 27345"/>
                  <a:gd name="connsiteY15" fmla="*/ 78129 h 91150"/>
                  <a:gd name="connsiteX16" fmla="*/ 9115 w 27345"/>
                  <a:gd name="connsiteY16" fmla="*/ 69665 h 91150"/>
                  <a:gd name="connsiteX17" fmla="*/ 9115 w 27345"/>
                  <a:gd name="connsiteY17" fmla="*/ 21486 h 91150"/>
                  <a:gd name="connsiteX18" fmla="*/ 13673 w 27345"/>
                  <a:gd name="connsiteY18" fmla="*/ 12370 h 91150"/>
                  <a:gd name="connsiteX19" fmla="*/ 18230 w 27345"/>
                  <a:gd name="connsiteY19" fmla="*/ 20834 h 91150"/>
                  <a:gd name="connsiteX20" fmla="*/ 18230 w 27345"/>
                  <a:gd name="connsiteY20" fmla="*/ 30601 h 91150"/>
                  <a:gd name="connsiteX21" fmla="*/ 27345 w 27345"/>
                  <a:gd name="connsiteY21" fmla="*/ 29950 h 91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345" h="91150">
                    <a:moveTo>
                      <a:pt x="27345" y="29950"/>
                    </a:moveTo>
                    <a:lnTo>
                      <a:pt x="27345" y="21486"/>
                    </a:lnTo>
                    <a:cubicBezTo>
                      <a:pt x="27345" y="14324"/>
                      <a:pt x="26043" y="8464"/>
                      <a:pt x="24090" y="5209"/>
                    </a:cubicBezTo>
                    <a:cubicBezTo>
                      <a:pt x="22137" y="1302"/>
                      <a:pt x="18881" y="0"/>
                      <a:pt x="14324" y="0"/>
                    </a:cubicBezTo>
                    <a:cubicBezTo>
                      <a:pt x="14324" y="0"/>
                      <a:pt x="13673" y="0"/>
                      <a:pt x="13673" y="0"/>
                    </a:cubicBezTo>
                    <a:cubicBezTo>
                      <a:pt x="9115" y="0"/>
                      <a:pt x="5860" y="1953"/>
                      <a:pt x="3255" y="5860"/>
                    </a:cubicBezTo>
                    <a:cubicBezTo>
                      <a:pt x="651" y="9766"/>
                      <a:pt x="0" y="15626"/>
                      <a:pt x="0" y="22788"/>
                    </a:cubicBezTo>
                    <a:lnTo>
                      <a:pt x="0" y="69014"/>
                    </a:lnTo>
                    <a:cubicBezTo>
                      <a:pt x="0" y="76176"/>
                      <a:pt x="1302" y="81385"/>
                      <a:pt x="3255" y="85291"/>
                    </a:cubicBezTo>
                    <a:cubicBezTo>
                      <a:pt x="5860" y="89198"/>
                      <a:pt x="9115" y="91151"/>
                      <a:pt x="13673" y="91151"/>
                    </a:cubicBezTo>
                    <a:cubicBezTo>
                      <a:pt x="18230" y="91151"/>
                      <a:pt x="21486" y="89198"/>
                      <a:pt x="24090" y="85291"/>
                    </a:cubicBezTo>
                    <a:cubicBezTo>
                      <a:pt x="26694" y="81385"/>
                      <a:pt x="27345" y="75525"/>
                      <a:pt x="27345" y="68363"/>
                    </a:cubicBezTo>
                    <a:lnTo>
                      <a:pt x="27345" y="56644"/>
                    </a:lnTo>
                    <a:lnTo>
                      <a:pt x="18230" y="56644"/>
                    </a:lnTo>
                    <a:lnTo>
                      <a:pt x="18230" y="69665"/>
                    </a:lnTo>
                    <a:cubicBezTo>
                      <a:pt x="18230" y="75525"/>
                      <a:pt x="16928" y="78129"/>
                      <a:pt x="13673" y="78129"/>
                    </a:cubicBezTo>
                    <a:cubicBezTo>
                      <a:pt x="10417" y="78129"/>
                      <a:pt x="9115" y="75525"/>
                      <a:pt x="9115" y="69665"/>
                    </a:cubicBezTo>
                    <a:lnTo>
                      <a:pt x="9115" y="21486"/>
                    </a:lnTo>
                    <a:cubicBezTo>
                      <a:pt x="9115" y="15626"/>
                      <a:pt x="10417" y="12370"/>
                      <a:pt x="13673" y="12370"/>
                    </a:cubicBezTo>
                    <a:cubicBezTo>
                      <a:pt x="16928" y="12370"/>
                      <a:pt x="18230" y="14975"/>
                      <a:pt x="18230" y="20834"/>
                    </a:cubicBezTo>
                    <a:lnTo>
                      <a:pt x="18230" y="30601"/>
                    </a:lnTo>
                    <a:lnTo>
                      <a:pt x="27345" y="2995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5" name="Полилиния: фигура 294">
                <a:extLst>
                  <a:ext uri="{FF2B5EF4-FFF2-40B4-BE49-F238E27FC236}">
                    <a16:creationId xmlns:a16="http://schemas.microsoft.com/office/drawing/2014/main" id="{06D6564A-C17B-BA9F-DAAC-1843F5EEAE78}"/>
                  </a:ext>
                </a:extLst>
              </p:cNvPr>
              <p:cNvSpPr/>
              <p:nvPr/>
            </p:nvSpPr>
            <p:spPr>
              <a:xfrm>
                <a:off x="7592467" y="9592342"/>
                <a:ext cx="31902" cy="90499"/>
              </a:xfrm>
              <a:custGeom>
                <a:avLst/>
                <a:gdLst>
                  <a:gd name="connsiteX0" fmla="*/ 9766 w 31902"/>
                  <a:gd name="connsiteY0" fmla="*/ 651 h 90499"/>
                  <a:gd name="connsiteX1" fmla="*/ 0 w 31902"/>
                  <a:gd name="connsiteY1" fmla="*/ 90500 h 90499"/>
                  <a:gd name="connsiteX2" fmla="*/ 8464 w 31902"/>
                  <a:gd name="connsiteY2" fmla="*/ 90500 h 90499"/>
                  <a:gd name="connsiteX3" fmla="*/ 9766 w 31902"/>
                  <a:gd name="connsiteY3" fmla="*/ 74223 h 90499"/>
                  <a:gd name="connsiteX4" fmla="*/ 21486 w 31902"/>
                  <a:gd name="connsiteY4" fmla="*/ 74223 h 90499"/>
                  <a:gd name="connsiteX5" fmla="*/ 22788 w 31902"/>
                  <a:gd name="connsiteY5" fmla="*/ 90500 h 90499"/>
                  <a:gd name="connsiteX6" fmla="*/ 31903 w 31902"/>
                  <a:gd name="connsiteY6" fmla="*/ 90500 h 90499"/>
                  <a:gd name="connsiteX7" fmla="*/ 22137 w 31902"/>
                  <a:gd name="connsiteY7" fmla="*/ 0 h 90499"/>
                  <a:gd name="connsiteX8" fmla="*/ 9766 w 31902"/>
                  <a:gd name="connsiteY8" fmla="*/ 651 h 90499"/>
                  <a:gd name="connsiteX9" fmla="*/ 11719 w 31902"/>
                  <a:gd name="connsiteY9" fmla="*/ 61852 h 90499"/>
                  <a:gd name="connsiteX10" fmla="*/ 16277 w 31902"/>
                  <a:gd name="connsiteY10" fmla="*/ 16277 h 90499"/>
                  <a:gd name="connsiteX11" fmla="*/ 20835 w 31902"/>
                  <a:gd name="connsiteY11" fmla="*/ 61852 h 90499"/>
                  <a:gd name="connsiteX12" fmla="*/ 11719 w 31902"/>
                  <a:gd name="connsiteY12" fmla="*/ 61852 h 90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902" h="90499">
                    <a:moveTo>
                      <a:pt x="9766" y="651"/>
                    </a:moveTo>
                    <a:lnTo>
                      <a:pt x="0" y="90500"/>
                    </a:lnTo>
                    <a:lnTo>
                      <a:pt x="8464" y="90500"/>
                    </a:lnTo>
                    <a:lnTo>
                      <a:pt x="9766" y="74223"/>
                    </a:lnTo>
                    <a:lnTo>
                      <a:pt x="21486" y="74223"/>
                    </a:lnTo>
                    <a:lnTo>
                      <a:pt x="22788" y="90500"/>
                    </a:lnTo>
                    <a:lnTo>
                      <a:pt x="31903" y="90500"/>
                    </a:lnTo>
                    <a:lnTo>
                      <a:pt x="22137" y="0"/>
                    </a:lnTo>
                    <a:lnTo>
                      <a:pt x="9766" y="651"/>
                    </a:lnTo>
                    <a:close/>
                    <a:moveTo>
                      <a:pt x="11719" y="61852"/>
                    </a:moveTo>
                    <a:lnTo>
                      <a:pt x="16277" y="16277"/>
                    </a:lnTo>
                    <a:lnTo>
                      <a:pt x="20835" y="61852"/>
                    </a:lnTo>
                    <a:lnTo>
                      <a:pt x="11719" y="61852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6" name="Полилиния: фигура 295">
                <a:extLst>
                  <a:ext uri="{FF2B5EF4-FFF2-40B4-BE49-F238E27FC236}">
                    <a16:creationId xmlns:a16="http://schemas.microsoft.com/office/drawing/2014/main" id="{F8A765FE-7FF3-B70B-706E-A0EB912697C0}"/>
                  </a:ext>
                </a:extLst>
              </p:cNvPr>
              <p:cNvSpPr/>
              <p:nvPr/>
            </p:nvSpPr>
            <p:spPr>
              <a:xfrm>
                <a:off x="7415374" y="9620339"/>
                <a:ext cx="5859" cy="64456"/>
              </a:xfrm>
              <a:custGeom>
                <a:avLst/>
                <a:gdLst>
                  <a:gd name="connsiteX0" fmla="*/ 3255 w 5859"/>
                  <a:gd name="connsiteY0" fmla="*/ 651 h 64456"/>
                  <a:gd name="connsiteX1" fmla="*/ 1953 w 5859"/>
                  <a:gd name="connsiteY1" fmla="*/ 0 h 64456"/>
                  <a:gd name="connsiteX2" fmla="*/ 651 w 5859"/>
                  <a:gd name="connsiteY2" fmla="*/ 651 h 64456"/>
                  <a:gd name="connsiteX3" fmla="*/ 0 w 5859"/>
                  <a:gd name="connsiteY3" fmla="*/ 2604 h 64456"/>
                  <a:gd name="connsiteX4" fmla="*/ 0 w 5859"/>
                  <a:gd name="connsiteY4" fmla="*/ 55993 h 64456"/>
                  <a:gd name="connsiteX5" fmla="*/ 651 w 5859"/>
                  <a:gd name="connsiteY5" fmla="*/ 60550 h 64456"/>
                  <a:gd name="connsiteX6" fmla="*/ 1302 w 5859"/>
                  <a:gd name="connsiteY6" fmla="*/ 63155 h 64456"/>
                  <a:gd name="connsiteX7" fmla="*/ 2604 w 5859"/>
                  <a:gd name="connsiteY7" fmla="*/ 64457 h 64456"/>
                  <a:gd name="connsiteX8" fmla="*/ 3906 w 5859"/>
                  <a:gd name="connsiteY8" fmla="*/ 64457 h 64456"/>
                  <a:gd name="connsiteX9" fmla="*/ 5209 w 5859"/>
                  <a:gd name="connsiteY9" fmla="*/ 63806 h 64456"/>
                  <a:gd name="connsiteX10" fmla="*/ 5860 w 5859"/>
                  <a:gd name="connsiteY10" fmla="*/ 61852 h 64456"/>
                  <a:gd name="connsiteX11" fmla="*/ 5860 w 5859"/>
                  <a:gd name="connsiteY11" fmla="*/ 60550 h 64456"/>
                  <a:gd name="connsiteX12" fmla="*/ 4558 w 5859"/>
                  <a:gd name="connsiteY12" fmla="*/ 55993 h 64456"/>
                  <a:gd name="connsiteX13" fmla="*/ 4558 w 5859"/>
                  <a:gd name="connsiteY13" fmla="*/ 2604 h 64456"/>
                  <a:gd name="connsiteX14" fmla="*/ 3255 w 5859"/>
                  <a:gd name="connsiteY14" fmla="*/ 651 h 64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859" h="64456">
                    <a:moveTo>
                      <a:pt x="3255" y="651"/>
                    </a:moveTo>
                    <a:cubicBezTo>
                      <a:pt x="2604" y="0"/>
                      <a:pt x="2604" y="0"/>
                      <a:pt x="1953" y="0"/>
                    </a:cubicBezTo>
                    <a:cubicBezTo>
                      <a:pt x="1302" y="0"/>
                      <a:pt x="651" y="0"/>
                      <a:pt x="651" y="651"/>
                    </a:cubicBezTo>
                    <a:cubicBezTo>
                      <a:pt x="0" y="1302"/>
                      <a:pt x="0" y="1953"/>
                      <a:pt x="0" y="2604"/>
                    </a:cubicBezTo>
                    <a:lnTo>
                      <a:pt x="0" y="55993"/>
                    </a:lnTo>
                    <a:cubicBezTo>
                      <a:pt x="0" y="57946"/>
                      <a:pt x="0" y="59248"/>
                      <a:pt x="651" y="60550"/>
                    </a:cubicBezTo>
                    <a:cubicBezTo>
                      <a:pt x="651" y="61852"/>
                      <a:pt x="1302" y="62503"/>
                      <a:pt x="1302" y="63155"/>
                    </a:cubicBezTo>
                    <a:cubicBezTo>
                      <a:pt x="1953" y="63806"/>
                      <a:pt x="1953" y="63806"/>
                      <a:pt x="2604" y="64457"/>
                    </a:cubicBezTo>
                    <a:cubicBezTo>
                      <a:pt x="3255" y="64457"/>
                      <a:pt x="3255" y="64457"/>
                      <a:pt x="3906" y="64457"/>
                    </a:cubicBezTo>
                    <a:cubicBezTo>
                      <a:pt x="4558" y="64457"/>
                      <a:pt x="5209" y="64457"/>
                      <a:pt x="5209" y="63806"/>
                    </a:cubicBezTo>
                    <a:cubicBezTo>
                      <a:pt x="5860" y="63155"/>
                      <a:pt x="5860" y="62503"/>
                      <a:pt x="5860" y="61852"/>
                    </a:cubicBezTo>
                    <a:cubicBezTo>
                      <a:pt x="5860" y="61201"/>
                      <a:pt x="5860" y="61201"/>
                      <a:pt x="5860" y="60550"/>
                    </a:cubicBezTo>
                    <a:cubicBezTo>
                      <a:pt x="5209" y="59248"/>
                      <a:pt x="4558" y="57946"/>
                      <a:pt x="4558" y="55993"/>
                    </a:cubicBezTo>
                    <a:lnTo>
                      <a:pt x="4558" y="2604"/>
                    </a:lnTo>
                    <a:cubicBezTo>
                      <a:pt x="3906" y="1953"/>
                      <a:pt x="3255" y="1302"/>
                      <a:pt x="3255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7" name="Полилиния: фигура 296">
                <a:extLst>
                  <a:ext uri="{FF2B5EF4-FFF2-40B4-BE49-F238E27FC236}">
                    <a16:creationId xmlns:a16="http://schemas.microsoft.com/office/drawing/2014/main" id="{F69FAC21-B453-E9A2-4FF2-11516938E0D4}"/>
                  </a:ext>
                </a:extLst>
              </p:cNvPr>
              <p:cNvSpPr/>
              <p:nvPr/>
            </p:nvSpPr>
            <p:spPr>
              <a:xfrm>
                <a:off x="7427744" y="9639220"/>
                <a:ext cx="26043" cy="44924"/>
              </a:xfrm>
              <a:custGeom>
                <a:avLst/>
                <a:gdLst>
                  <a:gd name="connsiteX0" fmla="*/ 14324 w 26043"/>
                  <a:gd name="connsiteY0" fmla="*/ 20183 h 44924"/>
                  <a:gd name="connsiteX1" fmla="*/ 11068 w 26043"/>
                  <a:gd name="connsiteY1" fmla="*/ 19532 h 44924"/>
                  <a:gd name="connsiteX2" fmla="*/ 0 w 26043"/>
                  <a:gd name="connsiteY2" fmla="*/ 32554 h 44924"/>
                  <a:gd name="connsiteX3" fmla="*/ 0 w 26043"/>
                  <a:gd name="connsiteY3" fmla="*/ 32554 h 44924"/>
                  <a:gd name="connsiteX4" fmla="*/ 2604 w 26043"/>
                  <a:gd name="connsiteY4" fmla="*/ 41669 h 44924"/>
                  <a:gd name="connsiteX5" fmla="*/ 9766 w 26043"/>
                  <a:gd name="connsiteY5" fmla="*/ 44924 h 44924"/>
                  <a:gd name="connsiteX6" fmla="*/ 18881 w 26043"/>
                  <a:gd name="connsiteY6" fmla="*/ 39716 h 44924"/>
                  <a:gd name="connsiteX7" fmla="*/ 20834 w 26043"/>
                  <a:gd name="connsiteY7" fmla="*/ 43622 h 44924"/>
                  <a:gd name="connsiteX8" fmla="*/ 23439 w 26043"/>
                  <a:gd name="connsiteY8" fmla="*/ 44924 h 44924"/>
                  <a:gd name="connsiteX9" fmla="*/ 25392 w 26043"/>
                  <a:gd name="connsiteY9" fmla="*/ 44273 h 44924"/>
                  <a:gd name="connsiteX10" fmla="*/ 26043 w 26043"/>
                  <a:gd name="connsiteY10" fmla="*/ 42320 h 44924"/>
                  <a:gd name="connsiteX11" fmla="*/ 25392 w 26043"/>
                  <a:gd name="connsiteY11" fmla="*/ 41018 h 44924"/>
                  <a:gd name="connsiteX12" fmla="*/ 24090 w 26043"/>
                  <a:gd name="connsiteY12" fmla="*/ 40367 h 44924"/>
                  <a:gd name="connsiteX13" fmla="*/ 24090 w 26043"/>
                  <a:gd name="connsiteY13" fmla="*/ 40367 h 44924"/>
                  <a:gd name="connsiteX14" fmla="*/ 24090 w 26043"/>
                  <a:gd name="connsiteY14" fmla="*/ 40367 h 44924"/>
                  <a:gd name="connsiteX15" fmla="*/ 22137 w 26043"/>
                  <a:gd name="connsiteY15" fmla="*/ 37111 h 44924"/>
                  <a:gd name="connsiteX16" fmla="*/ 22137 w 26043"/>
                  <a:gd name="connsiteY16" fmla="*/ 17579 h 44924"/>
                  <a:gd name="connsiteX17" fmla="*/ 19532 w 26043"/>
                  <a:gd name="connsiteY17" fmla="*/ 4558 h 44924"/>
                  <a:gd name="connsiteX18" fmla="*/ 11068 w 26043"/>
                  <a:gd name="connsiteY18" fmla="*/ 0 h 44924"/>
                  <a:gd name="connsiteX19" fmla="*/ 7813 w 26043"/>
                  <a:gd name="connsiteY19" fmla="*/ 0 h 44924"/>
                  <a:gd name="connsiteX20" fmla="*/ 5209 w 26043"/>
                  <a:gd name="connsiteY20" fmla="*/ 651 h 44924"/>
                  <a:gd name="connsiteX21" fmla="*/ 3255 w 26043"/>
                  <a:gd name="connsiteY21" fmla="*/ 1953 h 44924"/>
                  <a:gd name="connsiteX22" fmla="*/ 2604 w 26043"/>
                  <a:gd name="connsiteY22" fmla="*/ 4558 h 44924"/>
                  <a:gd name="connsiteX23" fmla="*/ 3255 w 26043"/>
                  <a:gd name="connsiteY23" fmla="*/ 5860 h 44924"/>
                  <a:gd name="connsiteX24" fmla="*/ 4558 w 26043"/>
                  <a:gd name="connsiteY24" fmla="*/ 6511 h 44924"/>
                  <a:gd name="connsiteX25" fmla="*/ 5209 w 26043"/>
                  <a:gd name="connsiteY25" fmla="*/ 6511 h 44924"/>
                  <a:gd name="connsiteX26" fmla="*/ 5860 w 26043"/>
                  <a:gd name="connsiteY26" fmla="*/ 5860 h 44924"/>
                  <a:gd name="connsiteX27" fmla="*/ 7813 w 26043"/>
                  <a:gd name="connsiteY27" fmla="*/ 4558 h 44924"/>
                  <a:gd name="connsiteX28" fmla="*/ 10417 w 26043"/>
                  <a:gd name="connsiteY28" fmla="*/ 3906 h 44924"/>
                  <a:gd name="connsiteX29" fmla="*/ 17579 w 26043"/>
                  <a:gd name="connsiteY29" fmla="*/ 14324 h 44924"/>
                  <a:gd name="connsiteX30" fmla="*/ 17579 w 26043"/>
                  <a:gd name="connsiteY30" fmla="*/ 20183 h 44924"/>
                  <a:gd name="connsiteX31" fmla="*/ 14324 w 26043"/>
                  <a:gd name="connsiteY31" fmla="*/ 20183 h 44924"/>
                  <a:gd name="connsiteX32" fmla="*/ 17579 w 26043"/>
                  <a:gd name="connsiteY32" fmla="*/ 36460 h 44924"/>
                  <a:gd name="connsiteX33" fmla="*/ 13673 w 26043"/>
                  <a:gd name="connsiteY33" fmla="*/ 39716 h 44924"/>
                  <a:gd name="connsiteX34" fmla="*/ 9766 w 26043"/>
                  <a:gd name="connsiteY34" fmla="*/ 41018 h 44924"/>
                  <a:gd name="connsiteX35" fmla="*/ 4558 w 26043"/>
                  <a:gd name="connsiteY35" fmla="*/ 39065 h 44924"/>
                  <a:gd name="connsiteX36" fmla="*/ 3255 w 26043"/>
                  <a:gd name="connsiteY36" fmla="*/ 33205 h 44924"/>
                  <a:gd name="connsiteX37" fmla="*/ 3255 w 26043"/>
                  <a:gd name="connsiteY37" fmla="*/ 32554 h 44924"/>
                  <a:gd name="connsiteX38" fmla="*/ 3255 w 26043"/>
                  <a:gd name="connsiteY38" fmla="*/ 29299 h 44924"/>
                  <a:gd name="connsiteX39" fmla="*/ 4558 w 26043"/>
                  <a:gd name="connsiteY39" fmla="*/ 26694 h 44924"/>
                  <a:gd name="connsiteX40" fmla="*/ 6511 w 26043"/>
                  <a:gd name="connsiteY40" fmla="*/ 24741 h 44924"/>
                  <a:gd name="connsiteX41" fmla="*/ 9766 w 26043"/>
                  <a:gd name="connsiteY41" fmla="*/ 24090 h 44924"/>
                  <a:gd name="connsiteX42" fmla="*/ 13022 w 26043"/>
                  <a:gd name="connsiteY42" fmla="*/ 24741 h 44924"/>
                  <a:gd name="connsiteX43" fmla="*/ 16928 w 26043"/>
                  <a:gd name="connsiteY43" fmla="*/ 26043 h 44924"/>
                  <a:gd name="connsiteX44" fmla="*/ 16928 w 26043"/>
                  <a:gd name="connsiteY44" fmla="*/ 36460 h 44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26043" h="44924">
                    <a:moveTo>
                      <a:pt x="14324" y="20183"/>
                    </a:moveTo>
                    <a:cubicBezTo>
                      <a:pt x="13022" y="20183"/>
                      <a:pt x="11719" y="19532"/>
                      <a:pt x="11068" y="19532"/>
                    </a:cubicBezTo>
                    <a:cubicBezTo>
                      <a:pt x="3906" y="19532"/>
                      <a:pt x="0" y="24090"/>
                      <a:pt x="0" y="32554"/>
                    </a:cubicBezTo>
                    <a:lnTo>
                      <a:pt x="0" y="32554"/>
                    </a:lnTo>
                    <a:cubicBezTo>
                      <a:pt x="0" y="36460"/>
                      <a:pt x="651" y="39716"/>
                      <a:pt x="2604" y="41669"/>
                    </a:cubicBezTo>
                    <a:cubicBezTo>
                      <a:pt x="3906" y="44273"/>
                      <a:pt x="6511" y="44924"/>
                      <a:pt x="9766" y="44924"/>
                    </a:cubicBezTo>
                    <a:cubicBezTo>
                      <a:pt x="13022" y="44924"/>
                      <a:pt x="16277" y="42971"/>
                      <a:pt x="18881" y="39716"/>
                    </a:cubicBezTo>
                    <a:cubicBezTo>
                      <a:pt x="19532" y="41018"/>
                      <a:pt x="20183" y="42320"/>
                      <a:pt x="20834" y="43622"/>
                    </a:cubicBezTo>
                    <a:cubicBezTo>
                      <a:pt x="21486" y="44273"/>
                      <a:pt x="22788" y="44924"/>
                      <a:pt x="23439" y="44924"/>
                    </a:cubicBezTo>
                    <a:cubicBezTo>
                      <a:pt x="24090" y="44924"/>
                      <a:pt x="24741" y="44924"/>
                      <a:pt x="25392" y="44273"/>
                    </a:cubicBezTo>
                    <a:cubicBezTo>
                      <a:pt x="26043" y="43622"/>
                      <a:pt x="26043" y="43622"/>
                      <a:pt x="26043" y="42320"/>
                    </a:cubicBezTo>
                    <a:cubicBezTo>
                      <a:pt x="26043" y="41669"/>
                      <a:pt x="26043" y="41018"/>
                      <a:pt x="25392" y="41018"/>
                    </a:cubicBezTo>
                    <a:cubicBezTo>
                      <a:pt x="25392" y="40367"/>
                      <a:pt x="24741" y="40367"/>
                      <a:pt x="24090" y="40367"/>
                    </a:cubicBezTo>
                    <a:cubicBezTo>
                      <a:pt x="24090" y="40367"/>
                      <a:pt x="24090" y="40367"/>
                      <a:pt x="24090" y="40367"/>
                    </a:cubicBezTo>
                    <a:cubicBezTo>
                      <a:pt x="24090" y="40367"/>
                      <a:pt x="24090" y="40367"/>
                      <a:pt x="24090" y="40367"/>
                    </a:cubicBezTo>
                    <a:cubicBezTo>
                      <a:pt x="22788" y="40367"/>
                      <a:pt x="22137" y="39065"/>
                      <a:pt x="22137" y="37111"/>
                    </a:cubicBezTo>
                    <a:lnTo>
                      <a:pt x="22137" y="17579"/>
                    </a:lnTo>
                    <a:cubicBezTo>
                      <a:pt x="22137" y="11719"/>
                      <a:pt x="21486" y="7813"/>
                      <a:pt x="19532" y="4558"/>
                    </a:cubicBezTo>
                    <a:cubicBezTo>
                      <a:pt x="17579" y="1302"/>
                      <a:pt x="14975" y="0"/>
                      <a:pt x="11068" y="0"/>
                    </a:cubicBezTo>
                    <a:cubicBezTo>
                      <a:pt x="9766" y="0"/>
                      <a:pt x="9115" y="0"/>
                      <a:pt x="7813" y="0"/>
                    </a:cubicBezTo>
                    <a:cubicBezTo>
                      <a:pt x="6511" y="0"/>
                      <a:pt x="5860" y="651"/>
                      <a:pt x="5209" y="651"/>
                    </a:cubicBezTo>
                    <a:cubicBezTo>
                      <a:pt x="4558" y="1302"/>
                      <a:pt x="3906" y="1302"/>
                      <a:pt x="3255" y="1953"/>
                    </a:cubicBezTo>
                    <a:cubicBezTo>
                      <a:pt x="2604" y="2604"/>
                      <a:pt x="2604" y="3255"/>
                      <a:pt x="2604" y="4558"/>
                    </a:cubicBezTo>
                    <a:cubicBezTo>
                      <a:pt x="2604" y="5209"/>
                      <a:pt x="2604" y="5860"/>
                      <a:pt x="3255" y="5860"/>
                    </a:cubicBezTo>
                    <a:cubicBezTo>
                      <a:pt x="3255" y="6511"/>
                      <a:pt x="3906" y="6511"/>
                      <a:pt x="4558" y="6511"/>
                    </a:cubicBezTo>
                    <a:cubicBezTo>
                      <a:pt x="5209" y="6511"/>
                      <a:pt x="5209" y="6511"/>
                      <a:pt x="5209" y="6511"/>
                    </a:cubicBezTo>
                    <a:cubicBezTo>
                      <a:pt x="5209" y="6511"/>
                      <a:pt x="5860" y="6511"/>
                      <a:pt x="5860" y="5860"/>
                    </a:cubicBezTo>
                    <a:cubicBezTo>
                      <a:pt x="6511" y="5209"/>
                      <a:pt x="7162" y="4558"/>
                      <a:pt x="7813" y="4558"/>
                    </a:cubicBezTo>
                    <a:cubicBezTo>
                      <a:pt x="8464" y="4558"/>
                      <a:pt x="9766" y="3906"/>
                      <a:pt x="10417" y="3906"/>
                    </a:cubicBezTo>
                    <a:cubicBezTo>
                      <a:pt x="15626" y="3906"/>
                      <a:pt x="17579" y="7162"/>
                      <a:pt x="17579" y="14324"/>
                    </a:cubicBezTo>
                    <a:lnTo>
                      <a:pt x="17579" y="20183"/>
                    </a:lnTo>
                    <a:cubicBezTo>
                      <a:pt x="16277" y="20834"/>
                      <a:pt x="14975" y="20183"/>
                      <a:pt x="14324" y="20183"/>
                    </a:cubicBezTo>
                    <a:close/>
                    <a:moveTo>
                      <a:pt x="17579" y="36460"/>
                    </a:moveTo>
                    <a:cubicBezTo>
                      <a:pt x="16277" y="37763"/>
                      <a:pt x="14975" y="39065"/>
                      <a:pt x="13673" y="39716"/>
                    </a:cubicBezTo>
                    <a:cubicBezTo>
                      <a:pt x="12370" y="40367"/>
                      <a:pt x="11068" y="41018"/>
                      <a:pt x="9766" y="41018"/>
                    </a:cubicBezTo>
                    <a:cubicBezTo>
                      <a:pt x="7162" y="41018"/>
                      <a:pt x="5860" y="40367"/>
                      <a:pt x="4558" y="39065"/>
                    </a:cubicBezTo>
                    <a:cubicBezTo>
                      <a:pt x="3906" y="37763"/>
                      <a:pt x="3255" y="35809"/>
                      <a:pt x="3255" y="33205"/>
                    </a:cubicBezTo>
                    <a:lnTo>
                      <a:pt x="3255" y="32554"/>
                    </a:lnTo>
                    <a:cubicBezTo>
                      <a:pt x="3255" y="31252"/>
                      <a:pt x="3255" y="30601"/>
                      <a:pt x="3255" y="29299"/>
                    </a:cubicBezTo>
                    <a:cubicBezTo>
                      <a:pt x="3255" y="27996"/>
                      <a:pt x="3906" y="27345"/>
                      <a:pt x="4558" y="26694"/>
                    </a:cubicBezTo>
                    <a:cubicBezTo>
                      <a:pt x="5209" y="26043"/>
                      <a:pt x="5860" y="25392"/>
                      <a:pt x="6511" y="24741"/>
                    </a:cubicBezTo>
                    <a:cubicBezTo>
                      <a:pt x="7162" y="24090"/>
                      <a:pt x="8464" y="24090"/>
                      <a:pt x="9766" y="24090"/>
                    </a:cubicBezTo>
                    <a:cubicBezTo>
                      <a:pt x="10417" y="24090"/>
                      <a:pt x="11719" y="24090"/>
                      <a:pt x="13022" y="24741"/>
                    </a:cubicBezTo>
                    <a:cubicBezTo>
                      <a:pt x="14324" y="24741"/>
                      <a:pt x="15626" y="25392"/>
                      <a:pt x="16928" y="26043"/>
                    </a:cubicBezTo>
                    <a:lnTo>
                      <a:pt x="16928" y="3646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8" name="Полилиния: фигура 297">
                <a:extLst>
                  <a:ext uri="{FF2B5EF4-FFF2-40B4-BE49-F238E27FC236}">
                    <a16:creationId xmlns:a16="http://schemas.microsoft.com/office/drawing/2014/main" id="{7C6D617E-00C4-996D-41C6-E555F090D030}"/>
                  </a:ext>
                </a:extLst>
              </p:cNvPr>
              <p:cNvSpPr/>
              <p:nvPr/>
            </p:nvSpPr>
            <p:spPr>
              <a:xfrm>
                <a:off x="7473971" y="9709536"/>
                <a:ext cx="24740" cy="82035"/>
              </a:xfrm>
              <a:custGeom>
                <a:avLst/>
                <a:gdLst>
                  <a:gd name="connsiteX0" fmla="*/ 21486 w 24740"/>
                  <a:gd name="connsiteY0" fmla="*/ 36460 h 82035"/>
                  <a:gd name="connsiteX1" fmla="*/ 9766 w 24740"/>
                  <a:gd name="connsiteY1" fmla="*/ 36460 h 82035"/>
                  <a:gd name="connsiteX2" fmla="*/ 9766 w 24740"/>
                  <a:gd name="connsiteY2" fmla="*/ 11719 h 82035"/>
                  <a:gd name="connsiteX3" fmla="*/ 24741 w 24740"/>
                  <a:gd name="connsiteY3" fmla="*/ 11719 h 82035"/>
                  <a:gd name="connsiteX4" fmla="*/ 24741 w 24740"/>
                  <a:gd name="connsiteY4" fmla="*/ 0 h 82035"/>
                  <a:gd name="connsiteX5" fmla="*/ 0 w 24740"/>
                  <a:gd name="connsiteY5" fmla="*/ 0 h 82035"/>
                  <a:gd name="connsiteX6" fmla="*/ 0 w 24740"/>
                  <a:gd name="connsiteY6" fmla="*/ 81385 h 82035"/>
                  <a:gd name="connsiteX7" fmla="*/ 9766 w 24740"/>
                  <a:gd name="connsiteY7" fmla="*/ 82036 h 82035"/>
                  <a:gd name="connsiteX8" fmla="*/ 9766 w 24740"/>
                  <a:gd name="connsiteY8" fmla="*/ 48180 h 82035"/>
                  <a:gd name="connsiteX9" fmla="*/ 21486 w 24740"/>
                  <a:gd name="connsiteY9" fmla="*/ 48180 h 82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740" h="82035">
                    <a:moveTo>
                      <a:pt x="21486" y="36460"/>
                    </a:moveTo>
                    <a:lnTo>
                      <a:pt x="9766" y="36460"/>
                    </a:lnTo>
                    <a:lnTo>
                      <a:pt x="9766" y="11719"/>
                    </a:lnTo>
                    <a:lnTo>
                      <a:pt x="24741" y="11719"/>
                    </a:lnTo>
                    <a:lnTo>
                      <a:pt x="24741" y="0"/>
                    </a:lnTo>
                    <a:lnTo>
                      <a:pt x="0" y="0"/>
                    </a:lnTo>
                    <a:lnTo>
                      <a:pt x="0" y="81385"/>
                    </a:lnTo>
                    <a:lnTo>
                      <a:pt x="9766" y="82036"/>
                    </a:lnTo>
                    <a:lnTo>
                      <a:pt x="9766" y="48180"/>
                    </a:lnTo>
                    <a:lnTo>
                      <a:pt x="21486" y="48180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9" name="Полилиния: фигура 298">
                <a:extLst>
                  <a:ext uri="{FF2B5EF4-FFF2-40B4-BE49-F238E27FC236}">
                    <a16:creationId xmlns:a16="http://schemas.microsoft.com/office/drawing/2014/main" id="{E579D5A0-E0D9-A4B3-FBEB-828A68DFC885}"/>
                  </a:ext>
                </a:extLst>
              </p:cNvPr>
              <p:cNvSpPr/>
              <p:nvPr/>
            </p:nvSpPr>
            <p:spPr>
              <a:xfrm>
                <a:off x="7502618" y="9707583"/>
                <a:ext cx="28647" cy="86593"/>
              </a:xfrm>
              <a:custGeom>
                <a:avLst/>
                <a:gdLst>
                  <a:gd name="connsiteX0" fmla="*/ 3906 w 28647"/>
                  <a:gd name="connsiteY0" fmla="*/ 6511 h 86593"/>
                  <a:gd name="connsiteX1" fmla="*/ 0 w 28647"/>
                  <a:gd name="connsiteY1" fmla="*/ 22137 h 86593"/>
                  <a:gd name="connsiteX2" fmla="*/ 0 w 28647"/>
                  <a:gd name="connsiteY2" fmla="*/ 65108 h 86593"/>
                  <a:gd name="connsiteX3" fmla="*/ 3906 w 28647"/>
                  <a:gd name="connsiteY3" fmla="*/ 80734 h 86593"/>
                  <a:gd name="connsiteX4" fmla="*/ 14324 w 28647"/>
                  <a:gd name="connsiteY4" fmla="*/ 86593 h 86593"/>
                  <a:gd name="connsiteX5" fmla="*/ 24741 w 28647"/>
                  <a:gd name="connsiteY5" fmla="*/ 81385 h 86593"/>
                  <a:gd name="connsiteX6" fmla="*/ 28647 w 28647"/>
                  <a:gd name="connsiteY6" fmla="*/ 65759 h 86593"/>
                  <a:gd name="connsiteX7" fmla="*/ 28647 w 28647"/>
                  <a:gd name="connsiteY7" fmla="*/ 21486 h 86593"/>
                  <a:gd name="connsiteX8" fmla="*/ 24741 w 28647"/>
                  <a:gd name="connsiteY8" fmla="*/ 5860 h 86593"/>
                  <a:gd name="connsiteX9" fmla="*/ 14324 w 28647"/>
                  <a:gd name="connsiteY9" fmla="*/ 0 h 86593"/>
                  <a:gd name="connsiteX10" fmla="*/ 3906 w 28647"/>
                  <a:gd name="connsiteY10" fmla="*/ 6511 h 86593"/>
                  <a:gd name="connsiteX11" fmla="*/ 9115 w 28647"/>
                  <a:gd name="connsiteY11" fmla="*/ 20834 h 86593"/>
                  <a:gd name="connsiteX12" fmla="*/ 13673 w 28647"/>
                  <a:gd name="connsiteY12" fmla="*/ 12370 h 86593"/>
                  <a:gd name="connsiteX13" fmla="*/ 18230 w 28647"/>
                  <a:gd name="connsiteY13" fmla="*/ 20834 h 86593"/>
                  <a:gd name="connsiteX14" fmla="*/ 18230 w 28647"/>
                  <a:gd name="connsiteY14" fmla="*/ 66410 h 86593"/>
                  <a:gd name="connsiteX15" fmla="*/ 13673 w 28647"/>
                  <a:gd name="connsiteY15" fmla="*/ 74223 h 86593"/>
                  <a:gd name="connsiteX16" fmla="*/ 13673 w 28647"/>
                  <a:gd name="connsiteY16" fmla="*/ 74223 h 86593"/>
                  <a:gd name="connsiteX17" fmla="*/ 9115 w 28647"/>
                  <a:gd name="connsiteY17" fmla="*/ 65759 h 86593"/>
                  <a:gd name="connsiteX18" fmla="*/ 9115 w 28647"/>
                  <a:gd name="connsiteY18" fmla="*/ 20834 h 86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8647" h="86593">
                    <a:moveTo>
                      <a:pt x="3906" y="6511"/>
                    </a:moveTo>
                    <a:cubicBezTo>
                      <a:pt x="1302" y="10417"/>
                      <a:pt x="0" y="14975"/>
                      <a:pt x="0" y="22137"/>
                    </a:cubicBezTo>
                    <a:lnTo>
                      <a:pt x="0" y="65108"/>
                    </a:lnTo>
                    <a:cubicBezTo>
                      <a:pt x="0" y="71619"/>
                      <a:pt x="1302" y="76827"/>
                      <a:pt x="3906" y="80734"/>
                    </a:cubicBezTo>
                    <a:cubicBezTo>
                      <a:pt x="6511" y="84640"/>
                      <a:pt x="9766" y="86593"/>
                      <a:pt x="14324" y="86593"/>
                    </a:cubicBezTo>
                    <a:cubicBezTo>
                      <a:pt x="18881" y="86593"/>
                      <a:pt x="22137" y="85291"/>
                      <a:pt x="24741" y="81385"/>
                    </a:cubicBezTo>
                    <a:cubicBezTo>
                      <a:pt x="27345" y="78129"/>
                      <a:pt x="28647" y="72921"/>
                      <a:pt x="28647" y="65759"/>
                    </a:cubicBezTo>
                    <a:lnTo>
                      <a:pt x="28647" y="21486"/>
                    </a:lnTo>
                    <a:cubicBezTo>
                      <a:pt x="28647" y="14975"/>
                      <a:pt x="27345" y="9766"/>
                      <a:pt x="24741" y="5860"/>
                    </a:cubicBezTo>
                    <a:cubicBezTo>
                      <a:pt x="22137" y="1953"/>
                      <a:pt x="18881" y="0"/>
                      <a:pt x="14324" y="0"/>
                    </a:cubicBezTo>
                    <a:cubicBezTo>
                      <a:pt x="9766" y="651"/>
                      <a:pt x="5860" y="2604"/>
                      <a:pt x="3906" y="6511"/>
                    </a:cubicBezTo>
                    <a:close/>
                    <a:moveTo>
                      <a:pt x="9115" y="20834"/>
                    </a:moveTo>
                    <a:cubicBezTo>
                      <a:pt x="9115" y="15626"/>
                      <a:pt x="10417" y="12370"/>
                      <a:pt x="13673" y="12370"/>
                    </a:cubicBezTo>
                    <a:cubicBezTo>
                      <a:pt x="16928" y="12370"/>
                      <a:pt x="18230" y="14975"/>
                      <a:pt x="18230" y="20834"/>
                    </a:cubicBezTo>
                    <a:lnTo>
                      <a:pt x="18230" y="66410"/>
                    </a:lnTo>
                    <a:cubicBezTo>
                      <a:pt x="18230" y="71619"/>
                      <a:pt x="16928" y="74223"/>
                      <a:pt x="13673" y="74223"/>
                    </a:cubicBezTo>
                    <a:cubicBezTo>
                      <a:pt x="13673" y="74223"/>
                      <a:pt x="13673" y="74223"/>
                      <a:pt x="13673" y="74223"/>
                    </a:cubicBezTo>
                    <a:cubicBezTo>
                      <a:pt x="10417" y="74223"/>
                      <a:pt x="9115" y="70968"/>
                      <a:pt x="9115" y="65759"/>
                    </a:cubicBezTo>
                    <a:lnTo>
                      <a:pt x="9115" y="20834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0" name="Полилиния: фигура 299">
                <a:extLst>
                  <a:ext uri="{FF2B5EF4-FFF2-40B4-BE49-F238E27FC236}">
                    <a16:creationId xmlns:a16="http://schemas.microsoft.com/office/drawing/2014/main" id="{DA62B012-AC72-349A-2A69-DE8E6F6EA8D9}"/>
                  </a:ext>
                </a:extLst>
              </p:cNvPr>
              <p:cNvSpPr/>
              <p:nvPr/>
            </p:nvSpPr>
            <p:spPr>
              <a:xfrm>
                <a:off x="7536474" y="9708885"/>
                <a:ext cx="29298" cy="87244"/>
              </a:xfrm>
              <a:custGeom>
                <a:avLst/>
                <a:gdLst>
                  <a:gd name="connsiteX0" fmla="*/ 9766 w 29298"/>
                  <a:gd name="connsiteY0" fmla="*/ 51435 h 87244"/>
                  <a:gd name="connsiteX1" fmla="*/ 13022 w 29298"/>
                  <a:gd name="connsiteY1" fmla="*/ 51435 h 87244"/>
                  <a:gd name="connsiteX2" fmla="*/ 17579 w 29298"/>
                  <a:gd name="connsiteY2" fmla="*/ 54039 h 87244"/>
                  <a:gd name="connsiteX3" fmla="*/ 18881 w 29298"/>
                  <a:gd name="connsiteY3" fmla="*/ 62503 h 87244"/>
                  <a:gd name="connsiteX4" fmla="*/ 18881 w 29298"/>
                  <a:gd name="connsiteY4" fmla="*/ 76176 h 87244"/>
                  <a:gd name="connsiteX5" fmla="*/ 19532 w 29298"/>
                  <a:gd name="connsiteY5" fmla="*/ 86593 h 87244"/>
                  <a:gd name="connsiteX6" fmla="*/ 29299 w 29298"/>
                  <a:gd name="connsiteY6" fmla="*/ 87244 h 87244"/>
                  <a:gd name="connsiteX7" fmla="*/ 27996 w 29298"/>
                  <a:gd name="connsiteY7" fmla="*/ 76827 h 87244"/>
                  <a:gd name="connsiteX8" fmla="*/ 27996 w 29298"/>
                  <a:gd name="connsiteY8" fmla="*/ 63155 h 87244"/>
                  <a:gd name="connsiteX9" fmla="*/ 22137 w 29298"/>
                  <a:gd name="connsiteY9" fmla="*/ 44273 h 87244"/>
                  <a:gd name="connsiteX10" fmla="*/ 27996 w 29298"/>
                  <a:gd name="connsiteY10" fmla="*/ 26694 h 87244"/>
                  <a:gd name="connsiteX11" fmla="*/ 27996 w 29298"/>
                  <a:gd name="connsiteY11" fmla="*/ 20183 h 87244"/>
                  <a:gd name="connsiteX12" fmla="*/ 24741 w 29298"/>
                  <a:gd name="connsiteY12" fmla="*/ 5209 h 87244"/>
                  <a:gd name="connsiteX13" fmla="*/ 14324 w 29298"/>
                  <a:gd name="connsiteY13" fmla="*/ 0 h 87244"/>
                  <a:gd name="connsiteX14" fmla="*/ 0 w 29298"/>
                  <a:gd name="connsiteY14" fmla="*/ 0 h 87244"/>
                  <a:gd name="connsiteX15" fmla="*/ 0 w 29298"/>
                  <a:gd name="connsiteY15" fmla="*/ 0 h 87244"/>
                  <a:gd name="connsiteX16" fmla="*/ 0 w 29298"/>
                  <a:gd name="connsiteY16" fmla="*/ 85291 h 87244"/>
                  <a:gd name="connsiteX17" fmla="*/ 9766 w 29298"/>
                  <a:gd name="connsiteY17" fmla="*/ 86593 h 87244"/>
                  <a:gd name="connsiteX18" fmla="*/ 9766 w 29298"/>
                  <a:gd name="connsiteY18" fmla="*/ 51435 h 87244"/>
                  <a:gd name="connsiteX19" fmla="*/ 9766 w 29298"/>
                  <a:gd name="connsiteY19" fmla="*/ 13022 h 87244"/>
                  <a:gd name="connsiteX20" fmla="*/ 14324 w 29298"/>
                  <a:gd name="connsiteY20" fmla="*/ 13022 h 87244"/>
                  <a:gd name="connsiteX21" fmla="*/ 18881 w 29298"/>
                  <a:gd name="connsiteY21" fmla="*/ 22137 h 87244"/>
                  <a:gd name="connsiteX22" fmla="*/ 18881 w 29298"/>
                  <a:gd name="connsiteY22" fmla="*/ 30601 h 87244"/>
                  <a:gd name="connsiteX23" fmla="*/ 17579 w 29298"/>
                  <a:gd name="connsiteY23" fmla="*/ 37763 h 87244"/>
                  <a:gd name="connsiteX24" fmla="*/ 13673 w 29298"/>
                  <a:gd name="connsiteY24" fmla="*/ 39716 h 87244"/>
                  <a:gd name="connsiteX25" fmla="*/ 13673 w 29298"/>
                  <a:gd name="connsiteY25" fmla="*/ 39716 h 87244"/>
                  <a:gd name="connsiteX26" fmla="*/ 9766 w 29298"/>
                  <a:gd name="connsiteY26" fmla="*/ 39716 h 87244"/>
                  <a:gd name="connsiteX27" fmla="*/ 9766 w 29298"/>
                  <a:gd name="connsiteY27" fmla="*/ 13022 h 87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298" h="87244">
                    <a:moveTo>
                      <a:pt x="9766" y="51435"/>
                    </a:moveTo>
                    <a:lnTo>
                      <a:pt x="13022" y="51435"/>
                    </a:lnTo>
                    <a:cubicBezTo>
                      <a:pt x="14975" y="51435"/>
                      <a:pt x="16928" y="52086"/>
                      <a:pt x="17579" y="54039"/>
                    </a:cubicBezTo>
                    <a:cubicBezTo>
                      <a:pt x="18230" y="55993"/>
                      <a:pt x="18881" y="58597"/>
                      <a:pt x="18881" y="62503"/>
                    </a:cubicBezTo>
                    <a:lnTo>
                      <a:pt x="18881" y="76176"/>
                    </a:lnTo>
                    <a:cubicBezTo>
                      <a:pt x="18881" y="80734"/>
                      <a:pt x="18881" y="84640"/>
                      <a:pt x="19532" y="86593"/>
                    </a:cubicBezTo>
                    <a:lnTo>
                      <a:pt x="29299" y="87244"/>
                    </a:lnTo>
                    <a:cubicBezTo>
                      <a:pt x="28647" y="84640"/>
                      <a:pt x="27996" y="81385"/>
                      <a:pt x="27996" y="76827"/>
                    </a:cubicBezTo>
                    <a:lnTo>
                      <a:pt x="27996" y="63155"/>
                    </a:lnTo>
                    <a:cubicBezTo>
                      <a:pt x="27996" y="53388"/>
                      <a:pt x="26043" y="46878"/>
                      <a:pt x="22137" y="44273"/>
                    </a:cubicBezTo>
                    <a:cubicBezTo>
                      <a:pt x="26043" y="41669"/>
                      <a:pt x="27996" y="35809"/>
                      <a:pt x="27996" y="26694"/>
                    </a:cubicBezTo>
                    <a:lnTo>
                      <a:pt x="27996" y="20183"/>
                    </a:lnTo>
                    <a:cubicBezTo>
                      <a:pt x="27996" y="13673"/>
                      <a:pt x="26694" y="8464"/>
                      <a:pt x="24741" y="5209"/>
                    </a:cubicBezTo>
                    <a:cubicBezTo>
                      <a:pt x="22788" y="1953"/>
                      <a:pt x="18881" y="0"/>
                      <a:pt x="14324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85291"/>
                    </a:lnTo>
                    <a:lnTo>
                      <a:pt x="9766" y="86593"/>
                    </a:lnTo>
                    <a:lnTo>
                      <a:pt x="9766" y="51435"/>
                    </a:lnTo>
                    <a:close/>
                    <a:moveTo>
                      <a:pt x="9766" y="13022"/>
                    </a:moveTo>
                    <a:lnTo>
                      <a:pt x="14324" y="13022"/>
                    </a:lnTo>
                    <a:cubicBezTo>
                      <a:pt x="17579" y="13022"/>
                      <a:pt x="18881" y="16277"/>
                      <a:pt x="18881" y="22137"/>
                    </a:cubicBezTo>
                    <a:lnTo>
                      <a:pt x="18881" y="30601"/>
                    </a:lnTo>
                    <a:cubicBezTo>
                      <a:pt x="18881" y="33856"/>
                      <a:pt x="18230" y="36460"/>
                      <a:pt x="17579" y="37763"/>
                    </a:cubicBezTo>
                    <a:cubicBezTo>
                      <a:pt x="16928" y="39065"/>
                      <a:pt x="15626" y="39716"/>
                      <a:pt x="13673" y="39716"/>
                    </a:cubicBezTo>
                    <a:lnTo>
                      <a:pt x="13673" y="39716"/>
                    </a:lnTo>
                    <a:lnTo>
                      <a:pt x="9766" y="39716"/>
                    </a:lnTo>
                    <a:lnTo>
                      <a:pt x="9766" y="13022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1" name="Полилиния: фигура 300">
                <a:extLst>
                  <a:ext uri="{FF2B5EF4-FFF2-40B4-BE49-F238E27FC236}">
                    <a16:creationId xmlns:a16="http://schemas.microsoft.com/office/drawing/2014/main" id="{FFB70EDE-1DDC-2122-2768-98511F51D9A5}"/>
                  </a:ext>
                </a:extLst>
              </p:cNvPr>
              <p:cNvSpPr/>
              <p:nvPr/>
            </p:nvSpPr>
            <p:spPr>
              <a:xfrm>
                <a:off x="7569679" y="9709536"/>
                <a:ext cx="27345" cy="88546"/>
              </a:xfrm>
              <a:custGeom>
                <a:avLst/>
                <a:gdLst>
                  <a:gd name="connsiteX0" fmla="*/ 27345 w 27345"/>
                  <a:gd name="connsiteY0" fmla="*/ 76176 h 88546"/>
                  <a:gd name="connsiteX1" fmla="*/ 9115 w 27345"/>
                  <a:gd name="connsiteY1" fmla="*/ 74874 h 88546"/>
                  <a:gd name="connsiteX2" fmla="*/ 27345 w 27345"/>
                  <a:gd name="connsiteY2" fmla="*/ 12370 h 88546"/>
                  <a:gd name="connsiteX3" fmla="*/ 27345 w 27345"/>
                  <a:gd name="connsiteY3" fmla="*/ 0 h 88546"/>
                  <a:gd name="connsiteX4" fmla="*/ 651 w 27345"/>
                  <a:gd name="connsiteY4" fmla="*/ 0 h 88546"/>
                  <a:gd name="connsiteX5" fmla="*/ 651 w 27345"/>
                  <a:gd name="connsiteY5" fmla="*/ 12370 h 88546"/>
                  <a:gd name="connsiteX6" fmla="*/ 17579 w 27345"/>
                  <a:gd name="connsiteY6" fmla="*/ 12370 h 88546"/>
                  <a:gd name="connsiteX7" fmla="*/ 0 w 27345"/>
                  <a:gd name="connsiteY7" fmla="*/ 74874 h 88546"/>
                  <a:gd name="connsiteX8" fmla="*/ 0 w 27345"/>
                  <a:gd name="connsiteY8" fmla="*/ 87244 h 88546"/>
                  <a:gd name="connsiteX9" fmla="*/ 27345 w 27345"/>
                  <a:gd name="connsiteY9" fmla="*/ 88547 h 8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345" h="88546">
                    <a:moveTo>
                      <a:pt x="27345" y="76176"/>
                    </a:moveTo>
                    <a:lnTo>
                      <a:pt x="9115" y="74874"/>
                    </a:lnTo>
                    <a:lnTo>
                      <a:pt x="27345" y="12370"/>
                    </a:lnTo>
                    <a:lnTo>
                      <a:pt x="27345" y="0"/>
                    </a:lnTo>
                    <a:lnTo>
                      <a:pt x="651" y="0"/>
                    </a:lnTo>
                    <a:lnTo>
                      <a:pt x="651" y="12370"/>
                    </a:lnTo>
                    <a:lnTo>
                      <a:pt x="17579" y="12370"/>
                    </a:lnTo>
                    <a:lnTo>
                      <a:pt x="0" y="74874"/>
                    </a:lnTo>
                    <a:lnTo>
                      <a:pt x="0" y="87244"/>
                    </a:lnTo>
                    <a:lnTo>
                      <a:pt x="27345" y="88547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2" name="Полилиния: фигура 301">
                <a:extLst>
                  <a:ext uri="{FF2B5EF4-FFF2-40B4-BE49-F238E27FC236}">
                    <a16:creationId xmlns:a16="http://schemas.microsoft.com/office/drawing/2014/main" id="{73AFCD57-847A-36C1-56BA-4F3DC756AA56}"/>
                  </a:ext>
                </a:extLst>
              </p:cNvPr>
              <p:cNvSpPr/>
              <p:nvPr/>
            </p:nvSpPr>
            <p:spPr>
              <a:xfrm>
                <a:off x="7599629" y="9709536"/>
                <a:ext cx="31902" cy="91150"/>
              </a:xfrm>
              <a:custGeom>
                <a:avLst/>
                <a:gdLst>
                  <a:gd name="connsiteX0" fmla="*/ 0 w 31902"/>
                  <a:gd name="connsiteY0" fmla="*/ 89198 h 91150"/>
                  <a:gd name="connsiteX1" fmla="*/ 8464 w 31902"/>
                  <a:gd name="connsiteY1" fmla="*/ 89849 h 91150"/>
                  <a:gd name="connsiteX2" fmla="*/ 9766 w 31902"/>
                  <a:gd name="connsiteY2" fmla="*/ 73572 h 91150"/>
                  <a:gd name="connsiteX3" fmla="*/ 21486 w 31902"/>
                  <a:gd name="connsiteY3" fmla="*/ 74223 h 91150"/>
                  <a:gd name="connsiteX4" fmla="*/ 22788 w 31902"/>
                  <a:gd name="connsiteY4" fmla="*/ 90500 h 91150"/>
                  <a:gd name="connsiteX5" fmla="*/ 31903 w 31902"/>
                  <a:gd name="connsiteY5" fmla="*/ 91151 h 91150"/>
                  <a:gd name="connsiteX6" fmla="*/ 22137 w 31902"/>
                  <a:gd name="connsiteY6" fmla="*/ 0 h 91150"/>
                  <a:gd name="connsiteX7" fmla="*/ 8464 w 31902"/>
                  <a:gd name="connsiteY7" fmla="*/ 0 h 91150"/>
                  <a:gd name="connsiteX8" fmla="*/ 0 w 31902"/>
                  <a:gd name="connsiteY8" fmla="*/ 89198 h 91150"/>
                  <a:gd name="connsiteX9" fmla="*/ 16277 w 31902"/>
                  <a:gd name="connsiteY9" fmla="*/ 15626 h 91150"/>
                  <a:gd name="connsiteX10" fmla="*/ 20835 w 31902"/>
                  <a:gd name="connsiteY10" fmla="*/ 61201 h 91150"/>
                  <a:gd name="connsiteX11" fmla="*/ 11719 w 31902"/>
                  <a:gd name="connsiteY11" fmla="*/ 61201 h 91150"/>
                  <a:gd name="connsiteX12" fmla="*/ 16277 w 31902"/>
                  <a:gd name="connsiteY12" fmla="*/ 15626 h 91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902" h="91150">
                    <a:moveTo>
                      <a:pt x="0" y="89198"/>
                    </a:moveTo>
                    <a:lnTo>
                      <a:pt x="8464" y="89849"/>
                    </a:lnTo>
                    <a:lnTo>
                      <a:pt x="9766" y="73572"/>
                    </a:lnTo>
                    <a:lnTo>
                      <a:pt x="21486" y="74223"/>
                    </a:lnTo>
                    <a:lnTo>
                      <a:pt x="22788" y="90500"/>
                    </a:lnTo>
                    <a:lnTo>
                      <a:pt x="31903" y="91151"/>
                    </a:lnTo>
                    <a:lnTo>
                      <a:pt x="22137" y="0"/>
                    </a:lnTo>
                    <a:lnTo>
                      <a:pt x="8464" y="0"/>
                    </a:lnTo>
                    <a:lnTo>
                      <a:pt x="0" y="89198"/>
                    </a:lnTo>
                    <a:close/>
                    <a:moveTo>
                      <a:pt x="16277" y="15626"/>
                    </a:moveTo>
                    <a:lnTo>
                      <a:pt x="20835" y="61201"/>
                    </a:lnTo>
                    <a:lnTo>
                      <a:pt x="11719" y="61201"/>
                    </a:lnTo>
                    <a:lnTo>
                      <a:pt x="16277" y="15626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" name="Полилиния: фигура 302">
                <a:extLst>
                  <a:ext uri="{FF2B5EF4-FFF2-40B4-BE49-F238E27FC236}">
                    <a16:creationId xmlns:a16="http://schemas.microsoft.com/office/drawing/2014/main" id="{0DB9507E-F16E-D33B-61D5-8989691F9FDD}"/>
                  </a:ext>
                </a:extLst>
              </p:cNvPr>
              <p:cNvSpPr/>
              <p:nvPr/>
            </p:nvSpPr>
            <p:spPr>
              <a:xfrm>
                <a:off x="7654970" y="9741439"/>
                <a:ext cx="25392" cy="58597"/>
              </a:xfrm>
              <a:custGeom>
                <a:avLst/>
                <a:gdLst>
                  <a:gd name="connsiteX0" fmla="*/ 20183 w 25392"/>
                  <a:gd name="connsiteY0" fmla="*/ 54691 h 58597"/>
                  <a:gd name="connsiteX1" fmla="*/ 21486 w 25392"/>
                  <a:gd name="connsiteY1" fmla="*/ 56644 h 58597"/>
                  <a:gd name="connsiteX2" fmla="*/ 23439 w 25392"/>
                  <a:gd name="connsiteY2" fmla="*/ 57295 h 58597"/>
                  <a:gd name="connsiteX3" fmla="*/ 24741 w 25392"/>
                  <a:gd name="connsiteY3" fmla="*/ 56644 h 58597"/>
                  <a:gd name="connsiteX4" fmla="*/ 25392 w 25392"/>
                  <a:gd name="connsiteY4" fmla="*/ 55342 h 58597"/>
                  <a:gd name="connsiteX5" fmla="*/ 25392 w 25392"/>
                  <a:gd name="connsiteY5" fmla="*/ 54691 h 58597"/>
                  <a:gd name="connsiteX6" fmla="*/ 25392 w 25392"/>
                  <a:gd name="connsiteY6" fmla="*/ 54039 h 58597"/>
                  <a:gd name="connsiteX7" fmla="*/ 24090 w 25392"/>
                  <a:gd name="connsiteY7" fmla="*/ 51435 h 58597"/>
                  <a:gd name="connsiteX8" fmla="*/ 23439 w 25392"/>
                  <a:gd name="connsiteY8" fmla="*/ 48180 h 58597"/>
                  <a:gd name="connsiteX9" fmla="*/ 23439 w 25392"/>
                  <a:gd name="connsiteY9" fmla="*/ 2604 h 58597"/>
                  <a:gd name="connsiteX10" fmla="*/ 22788 w 25392"/>
                  <a:gd name="connsiteY10" fmla="*/ 651 h 58597"/>
                  <a:gd name="connsiteX11" fmla="*/ 21486 w 25392"/>
                  <a:gd name="connsiteY11" fmla="*/ 0 h 58597"/>
                  <a:gd name="connsiteX12" fmla="*/ 20183 w 25392"/>
                  <a:gd name="connsiteY12" fmla="*/ 651 h 58597"/>
                  <a:gd name="connsiteX13" fmla="*/ 19532 w 25392"/>
                  <a:gd name="connsiteY13" fmla="*/ 2604 h 58597"/>
                  <a:gd name="connsiteX14" fmla="*/ 19532 w 25392"/>
                  <a:gd name="connsiteY14" fmla="*/ 18881 h 58597"/>
                  <a:gd name="connsiteX15" fmla="*/ 14975 w 25392"/>
                  <a:gd name="connsiteY15" fmla="*/ 17579 h 58597"/>
                  <a:gd name="connsiteX16" fmla="*/ 11068 w 25392"/>
                  <a:gd name="connsiteY16" fmla="*/ 16928 h 58597"/>
                  <a:gd name="connsiteX17" fmla="*/ 5860 w 25392"/>
                  <a:gd name="connsiteY17" fmla="*/ 18230 h 58597"/>
                  <a:gd name="connsiteX18" fmla="*/ 2604 w 25392"/>
                  <a:gd name="connsiteY18" fmla="*/ 21486 h 58597"/>
                  <a:gd name="connsiteX19" fmla="*/ 651 w 25392"/>
                  <a:gd name="connsiteY19" fmla="*/ 26694 h 58597"/>
                  <a:gd name="connsiteX20" fmla="*/ 0 w 25392"/>
                  <a:gd name="connsiteY20" fmla="*/ 33205 h 58597"/>
                  <a:gd name="connsiteX21" fmla="*/ 0 w 25392"/>
                  <a:gd name="connsiteY21" fmla="*/ 43622 h 58597"/>
                  <a:gd name="connsiteX22" fmla="*/ 651 w 25392"/>
                  <a:gd name="connsiteY22" fmla="*/ 49482 h 58597"/>
                  <a:gd name="connsiteX23" fmla="*/ 2604 w 25392"/>
                  <a:gd name="connsiteY23" fmla="*/ 54039 h 58597"/>
                  <a:gd name="connsiteX24" fmla="*/ 5860 w 25392"/>
                  <a:gd name="connsiteY24" fmla="*/ 57295 h 58597"/>
                  <a:gd name="connsiteX25" fmla="*/ 10417 w 25392"/>
                  <a:gd name="connsiteY25" fmla="*/ 58597 h 58597"/>
                  <a:gd name="connsiteX26" fmla="*/ 15626 w 25392"/>
                  <a:gd name="connsiteY26" fmla="*/ 57946 h 58597"/>
                  <a:gd name="connsiteX27" fmla="*/ 20183 w 25392"/>
                  <a:gd name="connsiteY27" fmla="*/ 54691 h 58597"/>
                  <a:gd name="connsiteX28" fmla="*/ 11719 w 25392"/>
                  <a:gd name="connsiteY28" fmla="*/ 53388 h 58597"/>
                  <a:gd name="connsiteX29" fmla="*/ 4558 w 25392"/>
                  <a:gd name="connsiteY29" fmla="*/ 43622 h 58597"/>
                  <a:gd name="connsiteX30" fmla="*/ 4558 w 25392"/>
                  <a:gd name="connsiteY30" fmla="*/ 33205 h 58597"/>
                  <a:gd name="connsiteX31" fmla="*/ 5860 w 25392"/>
                  <a:gd name="connsiteY31" fmla="*/ 24741 h 58597"/>
                  <a:gd name="connsiteX32" fmla="*/ 11719 w 25392"/>
                  <a:gd name="connsiteY32" fmla="*/ 22137 h 58597"/>
                  <a:gd name="connsiteX33" fmla="*/ 14975 w 25392"/>
                  <a:gd name="connsiteY33" fmla="*/ 22788 h 58597"/>
                  <a:gd name="connsiteX34" fmla="*/ 18881 w 25392"/>
                  <a:gd name="connsiteY34" fmla="*/ 24090 h 58597"/>
                  <a:gd name="connsiteX35" fmla="*/ 18881 w 25392"/>
                  <a:gd name="connsiteY35" fmla="*/ 48831 h 58597"/>
                  <a:gd name="connsiteX36" fmla="*/ 18881 w 25392"/>
                  <a:gd name="connsiteY36" fmla="*/ 49482 h 58597"/>
                  <a:gd name="connsiteX37" fmla="*/ 18881 w 25392"/>
                  <a:gd name="connsiteY37" fmla="*/ 50784 h 58597"/>
                  <a:gd name="connsiteX38" fmla="*/ 14975 w 25392"/>
                  <a:gd name="connsiteY38" fmla="*/ 52737 h 58597"/>
                  <a:gd name="connsiteX39" fmla="*/ 11719 w 25392"/>
                  <a:gd name="connsiteY39" fmla="*/ 53388 h 58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5392" h="58597">
                    <a:moveTo>
                      <a:pt x="20183" y="54691"/>
                    </a:moveTo>
                    <a:cubicBezTo>
                      <a:pt x="20835" y="55342"/>
                      <a:pt x="20835" y="55993"/>
                      <a:pt x="21486" y="56644"/>
                    </a:cubicBezTo>
                    <a:cubicBezTo>
                      <a:pt x="22137" y="57295"/>
                      <a:pt x="22788" y="57295"/>
                      <a:pt x="23439" y="57295"/>
                    </a:cubicBezTo>
                    <a:cubicBezTo>
                      <a:pt x="24090" y="57295"/>
                      <a:pt x="24090" y="57295"/>
                      <a:pt x="24741" y="56644"/>
                    </a:cubicBezTo>
                    <a:cubicBezTo>
                      <a:pt x="25392" y="55993"/>
                      <a:pt x="25392" y="55993"/>
                      <a:pt x="25392" y="55342"/>
                    </a:cubicBezTo>
                    <a:cubicBezTo>
                      <a:pt x="25392" y="55342"/>
                      <a:pt x="25392" y="54691"/>
                      <a:pt x="25392" y="54691"/>
                    </a:cubicBezTo>
                    <a:cubicBezTo>
                      <a:pt x="25392" y="54691"/>
                      <a:pt x="25392" y="54691"/>
                      <a:pt x="25392" y="54039"/>
                    </a:cubicBezTo>
                    <a:cubicBezTo>
                      <a:pt x="24741" y="53388"/>
                      <a:pt x="24090" y="52737"/>
                      <a:pt x="24090" y="51435"/>
                    </a:cubicBezTo>
                    <a:cubicBezTo>
                      <a:pt x="24090" y="50784"/>
                      <a:pt x="23439" y="49482"/>
                      <a:pt x="23439" y="48180"/>
                    </a:cubicBezTo>
                    <a:lnTo>
                      <a:pt x="23439" y="2604"/>
                    </a:lnTo>
                    <a:cubicBezTo>
                      <a:pt x="23439" y="1953"/>
                      <a:pt x="23439" y="1302"/>
                      <a:pt x="22788" y="651"/>
                    </a:cubicBezTo>
                    <a:cubicBezTo>
                      <a:pt x="22137" y="0"/>
                      <a:pt x="22137" y="0"/>
                      <a:pt x="21486" y="0"/>
                    </a:cubicBezTo>
                    <a:cubicBezTo>
                      <a:pt x="20835" y="0"/>
                      <a:pt x="20183" y="0"/>
                      <a:pt x="20183" y="651"/>
                    </a:cubicBezTo>
                    <a:cubicBezTo>
                      <a:pt x="19532" y="1302"/>
                      <a:pt x="19532" y="1953"/>
                      <a:pt x="19532" y="2604"/>
                    </a:cubicBezTo>
                    <a:lnTo>
                      <a:pt x="19532" y="18881"/>
                    </a:lnTo>
                    <a:cubicBezTo>
                      <a:pt x="18230" y="18230"/>
                      <a:pt x="16928" y="17579"/>
                      <a:pt x="14975" y="17579"/>
                    </a:cubicBezTo>
                    <a:cubicBezTo>
                      <a:pt x="13673" y="17579"/>
                      <a:pt x="12370" y="16928"/>
                      <a:pt x="11068" y="16928"/>
                    </a:cubicBezTo>
                    <a:cubicBezTo>
                      <a:pt x="9115" y="16928"/>
                      <a:pt x="7162" y="17579"/>
                      <a:pt x="5860" y="18230"/>
                    </a:cubicBezTo>
                    <a:cubicBezTo>
                      <a:pt x="4558" y="18881"/>
                      <a:pt x="3255" y="20183"/>
                      <a:pt x="2604" y="21486"/>
                    </a:cubicBezTo>
                    <a:cubicBezTo>
                      <a:pt x="1953" y="22788"/>
                      <a:pt x="1302" y="24741"/>
                      <a:pt x="651" y="26694"/>
                    </a:cubicBezTo>
                    <a:cubicBezTo>
                      <a:pt x="0" y="28647"/>
                      <a:pt x="0" y="30601"/>
                      <a:pt x="0" y="33205"/>
                    </a:cubicBezTo>
                    <a:lnTo>
                      <a:pt x="0" y="43622"/>
                    </a:lnTo>
                    <a:cubicBezTo>
                      <a:pt x="0" y="45575"/>
                      <a:pt x="0" y="47529"/>
                      <a:pt x="651" y="49482"/>
                    </a:cubicBezTo>
                    <a:cubicBezTo>
                      <a:pt x="1302" y="51435"/>
                      <a:pt x="1953" y="52737"/>
                      <a:pt x="2604" y="54039"/>
                    </a:cubicBezTo>
                    <a:cubicBezTo>
                      <a:pt x="3255" y="55342"/>
                      <a:pt x="4558" y="55993"/>
                      <a:pt x="5860" y="57295"/>
                    </a:cubicBezTo>
                    <a:cubicBezTo>
                      <a:pt x="7162" y="57946"/>
                      <a:pt x="8464" y="58597"/>
                      <a:pt x="10417" y="58597"/>
                    </a:cubicBezTo>
                    <a:cubicBezTo>
                      <a:pt x="12370" y="58597"/>
                      <a:pt x="13673" y="58597"/>
                      <a:pt x="15626" y="57946"/>
                    </a:cubicBezTo>
                    <a:cubicBezTo>
                      <a:pt x="16928" y="56644"/>
                      <a:pt x="18881" y="55342"/>
                      <a:pt x="20183" y="54691"/>
                    </a:cubicBezTo>
                    <a:close/>
                    <a:moveTo>
                      <a:pt x="11719" y="53388"/>
                    </a:moveTo>
                    <a:cubicBezTo>
                      <a:pt x="7162" y="53388"/>
                      <a:pt x="4558" y="50133"/>
                      <a:pt x="4558" y="43622"/>
                    </a:cubicBezTo>
                    <a:lnTo>
                      <a:pt x="4558" y="33205"/>
                    </a:lnTo>
                    <a:cubicBezTo>
                      <a:pt x="4558" y="29299"/>
                      <a:pt x="5209" y="26043"/>
                      <a:pt x="5860" y="24741"/>
                    </a:cubicBezTo>
                    <a:cubicBezTo>
                      <a:pt x="7162" y="22788"/>
                      <a:pt x="9115" y="22137"/>
                      <a:pt x="11719" y="22137"/>
                    </a:cubicBezTo>
                    <a:cubicBezTo>
                      <a:pt x="12370" y="22137"/>
                      <a:pt x="13673" y="22137"/>
                      <a:pt x="14975" y="22788"/>
                    </a:cubicBezTo>
                    <a:cubicBezTo>
                      <a:pt x="16277" y="23439"/>
                      <a:pt x="17579" y="23439"/>
                      <a:pt x="18881" y="24090"/>
                    </a:cubicBezTo>
                    <a:lnTo>
                      <a:pt x="18881" y="48831"/>
                    </a:lnTo>
                    <a:cubicBezTo>
                      <a:pt x="18881" y="48831"/>
                      <a:pt x="18881" y="49482"/>
                      <a:pt x="18881" y="49482"/>
                    </a:cubicBezTo>
                    <a:cubicBezTo>
                      <a:pt x="18881" y="49482"/>
                      <a:pt x="18881" y="50133"/>
                      <a:pt x="18881" y="50784"/>
                    </a:cubicBezTo>
                    <a:cubicBezTo>
                      <a:pt x="17579" y="51435"/>
                      <a:pt x="16277" y="52086"/>
                      <a:pt x="14975" y="52737"/>
                    </a:cubicBezTo>
                    <a:cubicBezTo>
                      <a:pt x="14324" y="53388"/>
                      <a:pt x="13022" y="53388"/>
                      <a:pt x="11719" y="53388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4" name="Полилиния: фигура 303">
                <a:extLst>
                  <a:ext uri="{FF2B5EF4-FFF2-40B4-BE49-F238E27FC236}">
                    <a16:creationId xmlns:a16="http://schemas.microsoft.com/office/drawing/2014/main" id="{47C6710E-66B2-6AA0-A0E0-70C8D5E5090A}"/>
                  </a:ext>
                </a:extLst>
              </p:cNvPr>
              <p:cNvSpPr/>
              <p:nvPr/>
            </p:nvSpPr>
            <p:spPr>
              <a:xfrm>
                <a:off x="7689477" y="9742741"/>
                <a:ext cx="5478" cy="5859"/>
              </a:xfrm>
              <a:custGeom>
                <a:avLst/>
                <a:gdLst>
                  <a:gd name="connsiteX0" fmla="*/ 4558 w 5478"/>
                  <a:gd name="connsiteY0" fmla="*/ 651 h 5859"/>
                  <a:gd name="connsiteX1" fmla="*/ 2604 w 5478"/>
                  <a:gd name="connsiteY1" fmla="*/ 0 h 5859"/>
                  <a:gd name="connsiteX2" fmla="*/ 651 w 5478"/>
                  <a:gd name="connsiteY2" fmla="*/ 651 h 5859"/>
                  <a:gd name="connsiteX3" fmla="*/ 0 w 5478"/>
                  <a:gd name="connsiteY3" fmla="*/ 3255 h 5859"/>
                  <a:gd name="connsiteX4" fmla="*/ 651 w 5478"/>
                  <a:gd name="connsiteY4" fmla="*/ 5209 h 5859"/>
                  <a:gd name="connsiteX5" fmla="*/ 2604 w 5478"/>
                  <a:gd name="connsiteY5" fmla="*/ 5860 h 5859"/>
                  <a:gd name="connsiteX6" fmla="*/ 4558 w 5478"/>
                  <a:gd name="connsiteY6" fmla="*/ 5209 h 5859"/>
                  <a:gd name="connsiteX7" fmla="*/ 5209 w 5478"/>
                  <a:gd name="connsiteY7" fmla="*/ 3255 h 5859"/>
                  <a:gd name="connsiteX8" fmla="*/ 4558 w 5478"/>
                  <a:gd name="connsiteY8" fmla="*/ 651 h 5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78" h="5859">
                    <a:moveTo>
                      <a:pt x="4558" y="651"/>
                    </a:moveTo>
                    <a:cubicBezTo>
                      <a:pt x="3906" y="0"/>
                      <a:pt x="3255" y="0"/>
                      <a:pt x="2604" y="0"/>
                    </a:cubicBezTo>
                    <a:cubicBezTo>
                      <a:pt x="1953" y="0"/>
                      <a:pt x="1302" y="0"/>
                      <a:pt x="651" y="651"/>
                    </a:cubicBezTo>
                    <a:cubicBezTo>
                      <a:pt x="0" y="1302"/>
                      <a:pt x="0" y="1953"/>
                      <a:pt x="0" y="3255"/>
                    </a:cubicBezTo>
                    <a:cubicBezTo>
                      <a:pt x="0" y="3906"/>
                      <a:pt x="0" y="4558"/>
                      <a:pt x="651" y="5209"/>
                    </a:cubicBezTo>
                    <a:cubicBezTo>
                      <a:pt x="1302" y="5860"/>
                      <a:pt x="1953" y="5860"/>
                      <a:pt x="2604" y="5860"/>
                    </a:cubicBezTo>
                    <a:cubicBezTo>
                      <a:pt x="3255" y="5860"/>
                      <a:pt x="3906" y="5860"/>
                      <a:pt x="4558" y="5209"/>
                    </a:cubicBezTo>
                    <a:cubicBezTo>
                      <a:pt x="5209" y="4558"/>
                      <a:pt x="5209" y="3906"/>
                      <a:pt x="5209" y="3255"/>
                    </a:cubicBezTo>
                    <a:cubicBezTo>
                      <a:pt x="5860" y="2604"/>
                      <a:pt x="5209" y="1302"/>
                      <a:pt x="4558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5" name="Полилиния: фигура 304">
                <a:extLst>
                  <a:ext uri="{FF2B5EF4-FFF2-40B4-BE49-F238E27FC236}">
                    <a16:creationId xmlns:a16="http://schemas.microsoft.com/office/drawing/2014/main" id="{E2440359-558F-E18D-7E3D-EC4335DD056E}"/>
                  </a:ext>
                </a:extLst>
              </p:cNvPr>
              <p:cNvSpPr/>
              <p:nvPr/>
            </p:nvSpPr>
            <p:spPr>
              <a:xfrm>
                <a:off x="7690129" y="9759018"/>
                <a:ext cx="3906" cy="40366"/>
              </a:xfrm>
              <a:custGeom>
                <a:avLst/>
                <a:gdLst>
                  <a:gd name="connsiteX0" fmla="*/ 1953 w 3906"/>
                  <a:gd name="connsiteY0" fmla="*/ 0 h 40366"/>
                  <a:gd name="connsiteX1" fmla="*/ 651 w 3906"/>
                  <a:gd name="connsiteY1" fmla="*/ 651 h 40366"/>
                  <a:gd name="connsiteX2" fmla="*/ 0 w 3906"/>
                  <a:gd name="connsiteY2" fmla="*/ 2604 h 40366"/>
                  <a:gd name="connsiteX3" fmla="*/ 0 w 3906"/>
                  <a:gd name="connsiteY3" fmla="*/ 37763 h 40366"/>
                  <a:gd name="connsiteX4" fmla="*/ 651 w 3906"/>
                  <a:gd name="connsiteY4" fmla="*/ 39716 h 40366"/>
                  <a:gd name="connsiteX5" fmla="*/ 1953 w 3906"/>
                  <a:gd name="connsiteY5" fmla="*/ 40367 h 40366"/>
                  <a:gd name="connsiteX6" fmla="*/ 3255 w 3906"/>
                  <a:gd name="connsiteY6" fmla="*/ 39716 h 40366"/>
                  <a:gd name="connsiteX7" fmla="*/ 3906 w 3906"/>
                  <a:gd name="connsiteY7" fmla="*/ 37763 h 40366"/>
                  <a:gd name="connsiteX8" fmla="*/ 3906 w 3906"/>
                  <a:gd name="connsiteY8" fmla="*/ 2604 h 40366"/>
                  <a:gd name="connsiteX9" fmla="*/ 3255 w 3906"/>
                  <a:gd name="connsiteY9" fmla="*/ 651 h 40366"/>
                  <a:gd name="connsiteX10" fmla="*/ 1953 w 3906"/>
                  <a:gd name="connsiteY10" fmla="*/ 0 h 40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06" h="40366">
                    <a:moveTo>
                      <a:pt x="1953" y="0"/>
                    </a:moveTo>
                    <a:cubicBezTo>
                      <a:pt x="1302" y="0"/>
                      <a:pt x="651" y="0"/>
                      <a:pt x="651" y="651"/>
                    </a:cubicBezTo>
                    <a:cubicBezTo>
                      <a:pt x="0" y="1302"/>
                      <a:pt x="0" y="1953"/>
                      <a:pt x="0" y="2604"/>
                    </a:cubicBezTo>
                    <a:lnTo>
                      <a:pt x="0" y="37763"/>
                    </a:lnTo>
                    <a:cubicBezTo>
                      <a:pt x="0" y="38414"/>
                      <a:pt x="0" y="39065"/>
                      <a:pt x="651" y="39716"/>
                    </a:cubicBezTo>
                    <a:cubicBezTo>
                      <a:pt x="1302" y="40367"/>
                      <a:pt x="1302" y="40367"/>
                      <a:pt x="1953" y="40367"/>
                    </a:cubicBezTo>
                    <a:cubicBezTo>
                      <a:pt x="2604" y="40367"/>
                      <a:pt x="3255" y="40367"/>
                      <a:pt x="3255" y="39716"/>
                    </a:cubicBezTo>
                    <a:cubicBezTo>
                      <a:pt x="3906" y="39065"/>
                      <a:pt x="3906" y="38414"/>
                      <a:pt x="3906" y="37763"/>
                    </a:cubicBezTo>
                    <a:lnTo>
                      <a:pt x="3906" y="2604"/>
                    </a:lnTo>
                    <a:cubicBezTo>
                      <a:pt x="3906" y="1953"/>
                      <a:pt x="3906" y="1302"/>
                      <a:pt x="3255" y="651"/>
                    </a:cubicBezTo>
                    <a:cubicBezTo>
                      <a:pt x="3255" y="651"/>
                      <a:pt x="2604" y="0"/>
                      <a:pt x="1953" y="0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6" name="Полилиния: фигура 305">
                <a:extLst>
                  <a:ext uri="{FF2B5EF4-FFF2-40B4-BE49-F238E27FC236}">
                    <a16:creationId xmlns:a16="http://schemas.microsoft.com/office/drawing/2014/main" id="{02A9F4DE-6C85-5893-6F5E-D0E3F42DD628}"/>
                  </a:ext>
                </a:extLst>
              </p:cNvPr>
              <p:cNvSpPr/>
              <p:nvPr/>
            </p:nvSpPr>
            <p:spPr>
              <a:xfrm>
                <a:off x="7718125" y="9818266"/>
                <a:ext cx="210298" cy="233251"/>
              </a:xfrm>
              <a:custGeom>
                <a:avLst/>
                <a:gdLst>
                  <a:gd name="connsiteX0" fmla="*/ 205090 w 210298"/>
                  <a:gd name="connsiteY0" fmla="*/ 65108 h 233251"/>
                  <a:gd name="connsiteX1" fmla="*/ 210298 w 210298"/>
                  <a:gd name="connsiteY1" fmla="*/ 54039 h 233251"/>
                  <a:gd name="connsiteX2" fmla="*/ 205090 w 210298"/>
                  <a:gd name="connsiteY2" fmla="*/ 38414 h 233251"/>
                  <a:gd name="connsiteX3" fmla="*/ 193370 w 210298"/>
                  <a:gd name="connsiteY3" fmla="*/ 31252 h 233251"/>
                  <a:gd name="connsiteX4" fmla="*/ 189464 w 210298"/>
                  <a:gd name="connsiteY4" fmla="*/ 27345 h 233251"/>
                  <a:gd name="connsiteX5" fmla="*/ 180349 w 210298"/>
                  <a:gd name="connsiteY5" fmla="*/ 18230 h 233251"/>
                  <a:gd name="connsiteX6" fmla="*/ 156910 w 210298"/>
                  <a:gd name="connsiteY6" fmla="*/ 10417 h 233251"/>
                  <a:gd name="connsiteX7" fmla="*/ 137377 w 210298"/>
                  <a:gd name="connsiteY7" fmla="*/ 4558 h 233251"/>
                  <a:gd name="connsiteX8" fmla="*/ 129565 w 210298"/>
                  <a:gd name="connsiteY8" fmla="*/ 1302 h 233251"/>
                  <a:gd name="connsiteX9" fmla="*/ 123705 w 210298"/>
                  <a:gd name="connsiteY9" fmla="*/ 0 h 233251"/>
                  <a:gd name="connsiteX10" fmla="*/ 119798 w 210298"/>
                  <a:gd name="connsiteY10" fmla="*/ 651 h 233251"/>
                  <a:gd name="connsiteX11" fmla="*/ 110683 w 210298"/>
                  <a:gd name="connsiteY11" fmla="*/ 6511 h 233251"/>
                  <a:gd name="connsiteX12" fmla="*/ 96359 w 210298"/>
                  <a:gd name="connsiteY12" fmla="*/ 22788 h 233251"/>
                  <a:gd name="connsiteX13" fmla="*/ 78129 w 210298"/>
                  <a:gd name="connsiteY13" fmla="*/ 39065 h 233251"/>
                  <a:gd name="connsiteX14" fmla="*/ 60550 w 210298"/>
                  <a:gd name="connsiteY14" fmla="*/ 45575 h 233251"/>
                  <a:gd name="connsiteX15" fmla="*/ 0 w 210298"/>
                  <a:gd name="connsiteY15" fmla="*/ 46878 h 233251"/>
                  <a:gd name="connsiteX16" fmla="*/ 3255 w 210298"/>
                  <a:gd name="connsiteY16" fmla="*/ 51435 h 233251"/>
                  <a:gd name="connsiteX17" fmla="*/ 5860 w 210298"/>
                  <a:gd name="connsiteY17" fmla="*/ 55342 h 233251"/>
                  <a:gd name="connsiteX18" fmla="*/ 66410 w 210298"/>
                  <a:gd name="connsiteY18" fmla="*/ 52086 h 233251"/>
                  <a:gd name="connsiteX19" fmla="*/ 84640 w 210298"/>
                  <a:gd name="connsiteY19" fmla="*/ 45575 h 233251"/>
                  <a:gd name="connsiteX20" fmla="*/ 100917 w 210298"/>
                  <a:gd name="connsiteY20" fmla="*/ 33856 h 233251"/>
                  <a:gd name="connsiteX21" fmla="*/ 118496 w 210298"/>
                  <a:gd name="connsiteY21" fmla="*/ 15626 h 233251"/>
                  <a:gd name="connsiteX22" fmla="*/ 128913 w 210298"/>
                  <a:gd name="connsiteY22" fmla="*/ 10417 h 233251"/>
                  <a:gd name="connsiteX23" fmla="*/ 141284 w 210298"/>
                  <a:gd name="connsiteY23" fmla="*/ 13022 h 233251"/>
                  <a:gd name="connsiteX24" fmla="*/ 158212 w 210298"/>
                  <a:gd name="connsiteY24" fmla="*/ 18881 h 233251"/>
                  <a:gd name="connsiteX25" fmla="*/ 173838 w 210298"/>
                  <a:gd name="connsiteY25" fmla="*/ 23439 h 233251"/>
                  <a:gd name="connsiteX26" fmla="*/ 182302 w 210298"/>
                  <a:gd name="connsiteY26" fmla="*/ 32554 h 233251"/>
                  <a:gd name="connsiteX27" fmla="*/ 183604 w 210298"/>
                  <a:gd name="connsiteY27" fmla="*/ 43622 h 233251"/>
                  <a:gd name="connsiteX28" fmla="*/ 184906 w 210298"/>
                  <a:gd name="connsiteY28" fmla="*/ 56644 h 233251"/>
                  <a:gd name="connsiteX29" fmla="*/ 186208 w 210298"/>
                  <a:gd name="connsiteY29" fmla="*/ 68363 h 233251"/>
                  <a:gd name="connsiteX30" fmla="*/ 181651 w 210298"/>
                  <a:gd name="connsiteY30" fmla="*/ 70968 h 233251"/>
                  <a:gd name="connsiteX31" fmla="*/ 178395 w 210298"/>
                  <a:gd name="connsiteY31" fmla="*/ 69014 h 233251"/>
                  <a:gd name="connsiteX32" fmla="*/ 170582 w 210298"/>
                  <a:gd name="connsiteY32" fmla="*/ 60550 h 233251"/>
                  <a:gd name="connsiteX33" fmla="*/ 163421 w 210298"/>
                  <a:gd name="connsiteY33" fmla="*/ 44273 h 233251"/>
                  <a:gd name="connsiteX34" fmla="*/ 164072 w 210298"/>
                  <a:gd name="connsiteY34" fmla="*/ 33856 h 233251"/>
                  <a:gd name="connsiteX35" fmla="*/ 155608 w 210298"/>
                  <a:gd name="connsiteY35" fmla="*/ 37763 h 233251"/>
                  <a:gd name="connsiteX36" fmla="*/ 145190 w 210298"/>
                  <a:gd name="connsiteY36" fmla="*/ 35809 h 233251"/>
                  <a:gd name="connsiteX37" fmla="*/ 139331 w 210298"/>
                  <a:gd name="connsiteY37" fmla="*/ 27345 h 233251"/>
                  <a:gd name="connsiteX38" fmla="*/ 134773 w 210298"/>
                  <a:gd name="connsiteY38" fmla="*/ 20183 h 233251"/>
                  <a:gd name="connsiteX39" fmla="*/ 136075 w 210298"/>
                  <a:gd name="connsiteY39" fmla="*/ 27996 h 233251"/>
                  <a:gd name="connsiteX40" fmla="*/ 135424 w 210298"/>
                  <a:gd name="connsiteY40" fmla="*/ 47529 h 233251"/>
                  <a:gd name="connsiteX41" fmla="*/ 125658 w 210298"/>
                  <a:gd name="connsiteY41" fmla="*/ 61201 h 233251"/>
                  <a:gd name="connsiteX42" fmla="*/ 100266 w 210298"/>
                  <a:gd name="connsiteY42" fmla="*/ 82687 h 233251"/>
                  <a:gd name="connsiteX43" fmla="*/ 91151 w 210298"/>
                  <a:gd name="connsiteY43" fmla="*/ 88547 h 233251"/>
                  <a:gd name="connsiteX44" fmla="*/ 87244 w 210298"/>
                  <a:gd name="connsiteY44" fmla="*/ 87896 h 233251"/>
                  <a:gd name="connsiteX45" fmla="*/ 83338 w 210298"/>
                  <a:gd name="connsiteY45" fmla="*/ 88547 h 233251"/>
                  <a:gd name="connsiteX46" fmla="*/ 74874 w 210298"/>
                  <a:gd name="connsiteY46" fmla="*/ 93755 h 233251"/>
                  <a:gd name="connsiteX47" fmla="*/ 87244 w 210298"/>
                  <a:gd name="connsiteY47" fmla="*/ 62503 h 233251"/>
                  <a:gd name="connsiteX48" fmla="*/ 46227 w 210298"/>
                  <a:gd name="connsiteY48" fmla="*/ 74874 h 233251"/>
                  <a:gd name="connsiteX49" fmla="*/ 74874 w 210298"/>
                  <a:gd name="connsiteY49" fmla="*/ 72921 h 233251"/>
                  <a:gd name="connsiteX50" fmla="*/ 67712 w 210298"/>
                  <a:gd name="connsiteY50" fmla="*/ 102219 h 233251"/>
                  <a:gd name="connsiteX51" fmla="*/ 60550 w 210298"/>
                  <a:gd name="connsiteY51" fmla="*/ 110683 h 233251"/>
                  <a:gd name="connsiteX52" fmla="*/ 42320 w 210298"/>
                  <a:gd name="connsiteY52" fmla="*/ 127611 h 233251"/>
                  <a:gd name="connsiteX53" fmla="*/ 14975 w 210298"/>
                  <a:gd name="connsiteY53" fmla="*/ 134773 h 233251"/>
                  <a:gd name="connsiteX54" fmla="*/ 14975 w 210298"/>
                  <a:gd name="connsiteY54" fmla="*/ 138680 h 233251"/>
                  <a:gd name="connsiteX55" fmla="*/ 14975 w 210298"/>
                  <a:gd name="connsiteY55" fmla="*/ 144539 h 233251"/>
                  <a:gd name="connsiteX56" fmla="*/ 30601 w 210298"/>
                  <a:gd name="connsiteY56" fmla="*/ 139982 h 233251"/>
                  <a:gd name="connsiteX57" fmla="*/ 48831 w 210298"/>
                  <a:gd name="connsiteY57" fmla="*/ 133471 h 233251"/>
                  <a:gd name="connsiteX58" fmla="*/ 65108 w 210298"/>
                  <a:gd name="connsiteY58" fmla="*/ 121752 h 233251"/>
                  <a:gd name="connsiteX59" fmla="*/ 82687 w 210298"/>
                  <a:gd name="connsiteY59" fmla="*/ 103521 h 233251"/>
                  <a:gd name="connsiteX60" fmla="*/ 93104 w 210298"/>
                  <a:gd name="connsiteY60" fmla="*/ 98313 h 233251"/>
                  <a:gd name="connsiteX61" fmla="*/ 105475 w 210298"/>
                  <a:gd name="connsiteY61" fmla="*/ 100917 h 233251"/>
                  <a:gd name="connsiteX62" fmla="*/ 122403 w 210298"/>
                  <a:gd name="connsiteY62" fmla="*/ 106777 h 233251"/>
                  <a:gd name="connsiteX63" fmla="*/ 138028 w 210298"/>
                  <a:gd name="connsiteY63" fmla="*/ 111334 h 233251"/>
                  <a:gd name="connsiteX64" fmla="*/ 146493 w 210298"/>
                  <a:gd name="connsiteY64" fmla="*/ 120449 h 233251"/>
                  <a:gd name="connsiteX65" fmla="*/ 147795 w 210298"/>
                  <a:gd name="connsiteY65" fmla="*/ 131518 h 233251"/>
                  <a:gd name="connsiteX66" fmla="*/ 149097 w 210298"/>
                  <a:gd name="connsiteY66" fmla="*/ 144539 h 233251"/>
                  <a:gd name="connsiteX67" fmla="*/ 150399 w 210298"/>
                  <a:gd name="connsiteY67" fmla="*/ 156259 h 233251"/>
                  <a:gd name="connsiteX68" fmla="*/ 145841 w 210298"/>
                  <a:gd name="connsiteY68" fmla="*/ 158863 h 233251"/>
                  <a:gd name="connsiteX69" fmla="*/ 142586 w 210298"/>
                  <a:gd name="connsiteY69" fmla="*/ 156910 h 233251"/>
                  <a:gd name="connsiteX70" fmla="*/ 134773 w 210298"/>
                  <a:gd name="connsiteY70" fmla="*/ 148446 h 233251"/>
                  <a:gd name="connsiteX71" fmla="*/ 127611 w 210298"/>
                  <a:gd name="connsiteY71" fmla="*/ 132169 h 233251"/>
                  <a:gd name="connsiteX72" fmla="*/ 128262 w 210298"/>
                  <a:gd name="connsiteY72" fmla="*/ 121752 h 233251"/>
                  <a:gd name="connsiteX73" fmla="*/ 119798 w 210298"/>
                  <a:gd name="connsiteY73" fmla="*/ 125658 h 233251"/>
                  <a:gd name="connsiteX74" fmla="*/ 109381 w 210298"/>
                  <a:gd name="connsiteY74" fmla="*/ 123705 h 233251"/>
                  <a:gd name="connsiteX75" fmla="*/ 103521 w 210298"/>
                  <a:gd name="connsiteY75" fmla="*/ 115241 h 233251"/>
                  <a:gd name="connsiteX76" fmla="*/ 98964 w 210298"/>
                  <a:gd name="connsiteY76" fmla="*/ 108079 h 233251"/>
                  <a:gd name="connsiteX77" fmla="*/ 100266 w 210298"/>
                  <a:gd name="connsiteY77" fmla="*/ 115892 h 233251"/>
                  <a:gd name="connsiteX78" fmla="*/ 99615 w 210298"/>
                  <a:gd name="connsiteY78" fmla="*/ 135424 h 233251"/>
                  <a:gd name="connsiteX79" fmla="*/ 89849 w 210298"/>
                  <a:gd name="connsiteY79" fmla="*/ 149097 h 233251"/>
                  <a:gd name="connsiteX80" fmla="*/ 64457 w 210298"/>
                  <a:gd name="connsiteY80" fmla="*/ 170582 h 233251"/>
                  <a:gd name="connsiteX81" fmla="*/ 38414 w 210298"/>
                  <a:gd name="connsiteY81" fmla="*/ 186859 h 233251"/>
                  <a:gd name="connsiteX82" fmla="*/ 51435 w 210298"/>
                  <a:gd name="connsiteY82" fmla="*/ 150399 h 233251"/>
                  <a:gd name="connsiteX83" fmla="*/ 30601 w 210298"/>
                  <a:gd name="connsiteY83" fmla="*/ 157561 h 233251"/>
                  <a:gd name="connsiteX84" fmla="*/ 16277 w 210298"/>
                  <a:gd name="connsiteY84" fmla="*/ 162118 h 233251"/>
                  <a:gd name="connsiteX85" fmla="*/ 23439 w 210298"/>
                  <a:gd name="connsiteY85" fmla="*/ 161467 h 233251"/>
                  <a:gd name="connsiteX86" fmla="*/ 39065 w 210298"/>
                  <a:gd name="connsiteY86" fmla="*/ 160165 h 233251"/>
                  <a:gd name="connsiteX87" fmla="*/ 31252 w 210298"/>
                  <a:gd name="connsiteY87" fmla="*/ 197928 h 233251"/>
                  <a:gd name="connsiteX88" fmla="*/ 61201 w 210298"/>
                  <a:gd name="connsiteY88" fmla="*/ 182302 h 233251"/>
                  <a:gd name="connsiteX89" fmla="*/ 94406 w 210298"/>
                  <a:gd name="connsiteY89" fmla="*/ 155608 h 233251"/>
                  <a:gd name="connsiteX90" fmla="*/ 69665 w 210298"/>
                  <a:gd name="connsiteY90" fmla="*/ 203136 h 233251"/>
                  <a:gd name="connsiteX91" fmla="*/ 70316 w 210298"/>
                  <a:gd name="connsiteY91" fmla="*/ 203787 h 233251"/>
                  <a:gd name="connsiteX92" fmla="*/ 89198 w 210298"/>
                  <a:gd name="connsiteY92" fmla="*/ 190115 h 233251"/>
                  <a:gd name="connsiteX93" fmla="*/ 104824 w 210298"/>
                  <a:gd name="connsiteY93" fmla="*/ 222018 h 233251"/>
                  <a:gd name="connsiteX94" fmla="*/ 97011 w 210298"/>
                  <a:gd name="connsiteY94" fmla="*/ 223320 h 233251"/>
                  <a:gd name="connsiteX95" fmla="*/ 73572 w 210298"/>
                  <a:gd name="connsiteY95" fmla="*/ 222669 h 233251"/>
                  <a:gd name="connsiteX96" fmla="*/ 39716 w 210298"/>
                  <a:gd name="connsiteY96" fmla="*/ 211600 h 233251"/>
                  <a:gd name="connsiteX97" fmla="*/ 29299 w 210298"/>
                  <a:gd name="connsiteY97" fmla="*/ 208996 h 233251"/>
                  <a:gd name="connsiteX98" fmla="*/ 24090 w 210298"/>
                  <a:gd name="connsiteY98" fmla="*/ 209647 h 233251"/>
                  <a:gd name="connsiteX99" fmla="*/ 18881 w 210298"/>
                  <a:gd name="connsiteY99" fmla="*/ 210949 h 233251"/>
                  <a:gd name="connsiteX100" fmla="*/ 13673 w 210298"/>
                  <a:gd name="connsiteY100" fmla="*/ 212902 h 233251"/>
                  <a:gd name="connsiteX101" fmla="*/ 12370 w 210298"/>
                  <a:gd name="connsiteY101" fmla="*/ 220715 h 233251"/>
                  <a:gd name="connsiteX102" fmla="*/ 11068 w 210298"/>
                  <a:gd name="connsiteY102" fmla="*/ 224622 h 233251"/>
                  <a:gd name="connsiteX103" fmla="*/ 14975 w 210298"/>
                  <a:gd name="connsiteY103" fmla="*/ 222018 h 233251"/>
                  <a:gd name="connsiteX104" fmla="*/ 24090 w 210298"/>
                  <a:gd name="connsiteY104" fmla="*/ 219413 h 233251"/>
                  <a:gd name="connsiteX105" fmla="*/ 40367 w 210298"/>
                  <a:gd name="connsiteY105" fmla="*/ 221366 h 233251"/>
                  <a:gd name="connsiteX106" fmla="*/ 65108 w 210298"/>
                  <a:gd name="connsiteY106" fmla="*/ 229831 h 233251"/>
                  <a:gd name="connsiteX107" fmla="*/ 92453 w 210298"/>
                  <a:gd name="connsiteY107" fmla="*/ 233086 h 233251"/>
                  <a:gd name="connsiteX108" fmla="*/ 125658 w 210298"/>
                  <a:gd name="connsiteY108" fmla="*/ 229179 h 233251"/>
                  <a:gd name="connsiteX109" fmla="*/ 141935 w 210298"/>
                  <a:gd name="connsiteY109" fmla="*/ 222669 h 233251"/>
                  <a:gd name="connsiteX110" fmla="*/ 147795 w 210298"/>
                  <a:gd name="connsiteY110" fmla="*/ 210949 h 233251"/>
                  <a:gd name="connsiteX111" fmla="*/ 147795 w 210298"/>
                  <a:gd name="connsiteY111" fmla="*/ 207043 h 233251"/>
                  <a:gd name="connsiteX112" fmla="*/ 161467 w 210298"/>
                  <a:gd name="connsiteY112" fmla="*/ 182953 h 233251"/>
                  <a:gd name="connsiteX113" fmla="*/ 168629 w 210298"/>
                  <a:gd name="connsiteY113" fmla="*/ 177744 h 233251"/>
                  <a:gd name="connsiteX114" fmla="*/ 172536 w 210298"/>
                  <a:gd name="connsiteY114" fmla="*/ 170582 h 233251"/>
                  <a:gd name="connsiteX115" fmla="*/ 173187 w 210298"/>
                  <a:gd name="connsiteY115" fmla="*/ 169280 h 233251"/>
                  <a:gd name="connsiteX116" fmla="*/ 173187 w 210298"/>
                  <a:gd name="connsiteY116" fmla="*/ 167978 h 233251"/>
                  <a:gd name="connsiteX117" fmla="*/ 172536 w 210298"/>
                  <a:gd name="connsiteY117" fmla="*/ 160165 h 233251"/>
                  <a:gd name="connsiteX118" fmla="*/ 168629 w 210298"/>
                  <a:gd name="connsiteY118" fmla="*/ 151701 h 233251"/>
                  <a:gd name="connsiteX119" fmla="*/ 173838 w 210298"/>
                  <a:gd name="connsiteY119" fmla="*/ 140633 h 233251"/>
                  <a:gd name="connsiteX120" fmla="*/ 173187 w 210298"/>
                  <a:gd name="connsiteY120" fmla="*/ 136075 h 233251"/>
                  <a:gd name="connsiteX121" fmla="*/ 176442 w 210298"/>
                  <a:gd name="connsiteY121" fmla="*/ 133471 h 233251"/>
                  <a:gd name="connsiteX122" fmla="*/ 179697 w 210298"/>
                  <a:gd name="connsiteY122" fmla="*/ 129565 h 233251"/>
                  <a:gd name="connsiteX123" fmla="*/ 182302 w 210298"/>
                  <a:gd name="connsiteY123" fmla="*/ 121100 h 233251"/>
                  <a:gd name="connsiteX124" fmla="*/ 182302 w 210298"/>
                  <a:gd name="connsiteY124" fmla="*/ 117194 h 233251"/>
                  <a:gd name="connsiteX125" fmla="*/ 195974 w 210298"/>
                  <a:gd name="connsiteY125" fmla="*/ 93104 h 233251"/>
                  <a:gd name="connsiteX126" fmla="*/ 203136 w 210298"/>
                  <a:gd name="connsiteY126" fmla="*/ 87896 h 233251"/>
                  <a:gd name="connsiteX127" fmla="*/ 207043 w 210298"/>
                  <a:gd name="connsiteY127" fmla="*/ 80734 h 233251"/>
                  <a:gd name="connsiteX128" fmla="*/ 207694 w 210298"/>
                  <a:gd name="connsiteY128" fmla="*/ 79431 h 233251"/>
                  <a:gd name="connsiteX129" fmla="*/ 207694 w 210298"/>
                  <a:gd name="connsiteY129" fmla="*/ 78129 h 233251"/>
                  <a:gd name="connsiteX130" fmla="*/ 207043 w 210298"/>
                  <a:gd name="connsiteY130" fmla="*/ 70316 h 233251"/>
                  <a:gd name="connsiteX131" fmla="*/ 205090 w 210298"/>
                  <a:gd name="connsiteY131" fmla="*/ 65108 h 233251"/>
                  <a:gd name="connsiteX132" fmla="*/ 147795 w 210298"/>
                  <a:gd name="connsiteY132" fmla="*/ 46878 h 233251"/>
                  <a:gd name="connsiteX133" fmla="*/ 151701 w 210298"/>
                  <a:gd name="connsiteY133" fmla="*/ 45575 h 233251"/>
                  <a:gd name="connsiteX134" fmla="*/ 156910 w 210298"/>
                  <a:gd name="connsiteY134" fmla="*/ 46227 h 233251"/>
                  <a:gd name="connsiteX135" fmla="*/ 160816 w 210298"/>
                  <a:gd name="connsiteY135" fmla="*/ 62503 h 233251"/>
                  <a:gd name="connsiteX136" fmla="*/ 151701 w 210298"/>
                  <a:gd name="connsiteY136" fmla="*/ 61852 h 233251"/>
                  <a:gd name="connsiteX137" fmla="*/ 145190 w 210298"/>
                  <a:gd name="connsiteY137" fmla="*/ 57295 h 233251"/>
                  <a:gd name="connsiteX138" fmla="*/ 147795 w 210298"/>
                  <a:gd name="connsiteY138" fmla="*/ 46878 h 233251"/>
                  <a:gd name="connsiteX139" fmla="*/ 101568 w 210298"/>
                  <a:gd name="connsiteY139" fmla="*/ 93755 h 233251"/>
                  <a:gd name="connsiteX140" fmla="*/ 101568 w 210298"/>
                  <a:gd name="connsiteY140" fmla="*/ 93755 h 233251"/>
                  <a:gd name="connsiteX141" fmla="*/ 130216 w 210298"/>
                  <a:gd name="connsiteY141" fmla="*/ 69665 h 233251"/>
                  <a:gd name="connsiteX142" fmla="*/ 117194 w 210298"/>
                  <a:gd name="connsiteY142" fmla="*/ 98313 h 233251"/>
                  <a:gd name="connsiteX143" fmla="*/ 101568 w 210298"/>
                  <a:gd name="connsiteY143" fmla="*/ 93755 h 233251"/>
                  <a:gd name="connsiteX144" fmla="*/ 111985 w 210298"/>
                  <a:gd name="connsiteY144" fmla="*/ 135424 h 233251"/>
                  <a:gd name="connsiteX145" fmla="*/ 115892 w 210298"/>
                  <a:gd name="connsiteY145" fmla="*/ 134122 h 233251"/>
                  <a:gd name="connsiteX146" fmla="*/ 121100 w 210298"/>
                  <a:gd name="connsiteY146" fmla="*/ 134773 h 233251"/>
                  <a:gd name="connsiteX147" fmla="*/ 125007 w 210298"/>
                  <a:gd name="connsiteY147" fmla="*/ 151050 h 233251"/>
                  <a:gd name="connsiteX148" fmla="*/ 115892 w 210298"/>
                  <a:gd name="connsiteY148" fmla="*/ 150399 h 233251"/>
                  <a:gd name="connsiteX149" fmla="*/ 109381 w 210298"/>
                  <a:gd name="connsiteY149" fmla="*/ 145841 h 233251"/>
                  <a:gd name="connsiteX150" fmla="*/ 111985 w 210298"/>
                  <a:gd name="connsiteY150" fmla="*/ 135424 h 233251"/>
                  <a:gd name="connsiteX151" fmla="*/ 139982 w 210298"/>
                  <a:gd name="connsiteY151" fmla="*/ 212902 h 233251"/>
                  <a:gd name="connsiteX152" fmla="*/ 129565 w 210298"/>
                  <a:gd name="connsiteY152" fmla="*/ 223320 h 233251"/>
                  <a:gd name="connsiteX153" fmla="*/ 128262 w 210298"/>
                  <a:gd name="connsiteY153" fmla="*/ 223320 h 233251"/>
                  <a:gd name="connsiteX154" fmla="*/ 108730 w 210298"/>
                  <a:gd name="connsiteY154" fmla="*/ 214205 h 233251"/>
                  <a:gd name="connsiteX155" fmla="*/ 106126 w 210298"/>
                  <a:gd name="connsiteY155" fmla="*/ 204438 h 233251"/>
                  <a:gd name="connsiteX156" fmla="*/ 111985 w 210298"/>
                  <a:gd name="connsiteY156" fmla="*/ 201183 h 233251"/>
                  <a:gd name="connsiteX157" fmla="*/ 126960 w 210298"/>
                  <a:gd name="connsiteY157" fmla="*/ 204438 h 233251"/>
                  <a:gd name="connsiteX158" fmla="*/ 138680 w 210298"/>
                  <a:gd name="connsiteY158" fmla="*/ 207694 h 233251"/>
                  <a:gd name="connsiteX159" fmla="*/ 139982 w 210298"/>
                  <a:gd name="connsiteY159" fmla="*/ 212902 h 233251"/>
                  <a:gd name="connsiteX160" fmla="*/ 153654 w 210298"/>
                  <a:gd name="connsiteY160" fmla="*/ 190766 h 233251"/>
                  <a:gd name="connsiteX161" fmla="*/ 148446 w 210298"/>
                  <a:gd name="connsiteY161" fmla="*/ 200532 h 233251"/>
                  <a:gd name="connsiteX162" fmla="*/ 144539 w 210298"/>
                  <a:gd name="connsiteY162" fmla="*/ 201834 h 233251"/>
                  <a:gd name="connsiteX163" fmla="*/ 142586 w 210298"/>
                  <a:gd name="connsiteY163" fmla="*/ 201834 h 233251"/>
                  <a:gd name="connsiteX164" fmla="*/ 123054 w 210298"/>
                  <a:gd name="connsiteY164" fmla="*/ 196626 h 233251"/>
                  <a:gd name="connsiteX165" fmla="*/ 112636 w 210298"/>
                  <a:gd name="connsiteY165" fmla="*/ 192719 h 233251"/>
                  <a:gd name="connsiteX166" fmla="*/ 109381 w 210298"/>
                  <a:gd name="connsiteY166" fmla="*/ 186859 h 233251"/>
                  <a:gd name="connsiteX167" fmla="*/ 117194 w 210298"/>
                  <a:gd name="connsiteY167" fmla="*/ 179046 h 233251"/>
                  <a:gd name="connsiteX168" fmla="*/ 124356 w 210298"/>
                  <a:gd name="connsiteY168" fmla="*/ 179697 h 233251"/>
                  <a:gd name="connsiteX169" fmla="*/ 147144 w 210298"/>
                  <a:gd name="connsiteY169" fmla="*/ 183604 h 233251"/>
                  <a:gd name="connsiteX170" fmla="*/ 150399 w 210298"/>
                  <a:gd name="connsiteY170" fmla="*/ 184906 h 233251"/>
                  <a:gd name="connsiteX171" fmla="*/ 153654 w 210298"/>
                  <a:gd name="connsiteY171" fmla="*/ 190766 h 233251"/>
                  <a:gd name="connsiteX172" fmla="*/ 155608 w 210298"/>
                  <a:gd name="connsiteY172" fmla="*/ 177093 h 233251"/>
                  <a:gd name="connsiteX173" fmla="*/ 155608 w 210298"/>
                  <a:gd name="connsiteY173" fmla="*/ 177093 h 233251"/>
                  <a:gd name="connsiteX174" fmla="*/ 127611 w 210298"/>
                  <a:gd name="connsiteY174" fmla="*/ 173187 h 233251"/>
                  <a:gd name="connsiteX175" fmla="*/ 117845 w 210298"/>
                  <a:gd name="connsiteY175" fmla="*/ 171234 h 233251"/>
                  <a:gd name="connsiteX176" fmla="*/ 111985 w 210298"/>
                  <a:gd name="connsiteY176" fmla="*/ 166025 h 233251"/>
                  <a:gd name="connsiteX177" fmla="*/ 115241 w 210298"/>
                  <a:gd name="connsiteY177" fmla="*/ 156259 h 233251"/>
                  <a:gd name="connsiteX178" fmla="*/ 119798 w 210298"/>
                  <a:gd name="connsiteY178" fmla="*/ 155608 h 233251"/>
                  <a:gd name="connsiteX179" fmla="*/ 135424 w 210298"/>
                  <a:gd name="connsiteY179" fmla="*/ 164723 h 233251"/>
                  <a:gd name="connsiteX180" fmla="*/ 144539 w 210298"/>
                  <a:gd name="connsiteY180" fmla="*/ 171234 h 233251"/>
                  <a:gd name="connsiteX181" fmla="*/ 158212 w 210298"/>
                  <a:gd name="connsiteY181" fmla="*/ 162118 h 233251"/>
                  <a:gd name="connsiteX182" fmla="*/ 158212 w 210298"/>
                  <a:gd name="connsiteY182" fmla="*/ 158212 h 233251"/>
                  <a:gd name="connsiteX183" fmla="*/ 166025 w 210298"/>
                  <a:gd name="connsiteY183" fmla="*/ 166676 h 233251"/>
                  <a:gd name="connsiteX184" fmla="*/ 155608 w 210298"/>
                  <a:gd name="connsiteY184" fmla="*/ 177093 h 233251"/>
                  <a:gd name="connsiteX185" fmla="*/ 165374 w 210298"/>
                  <a:gd name="connsiteY185" fmla="*/ 145841 h 233251"/>
                  <a:gd name="connsiteX186" fmla="*/ 158863 w 210298"/>
                  <a:gd name="connsiteY186" fmla="*/ 151050 h 233251"/>
                  <a:gd name="connsiteX187" fmla="*/ 156259 w 210298"/>
                  <a:gd name="connsiteY187" fmla="*/ 151050 h 233251"/>
                  <a:gd name="connsiteX188" fmla="*/ 154957 w 210298"/>
                  <a:gd name="connsiteY188" fmla="*/ 138028 h 233251"/>
                  <a:gd name="connsiteX189" fmla="*/ 155608 w 210298"/>
                  <a:gd name="connsiteY189" fmla="*/ 134773 h 233251"/>
                  <a:gd name="connsiteX190" fmla="*/ 160816 w 210298"/>
                  <a:gd name="connsiteY190" fmla="*/ 134122 h 233251"/>
                  <a:gd name="connsiteX191" fmla="*/ 164072 w 210298"/>
                  <a:gd name="connsiteY191" fmla="*/ 138028 h 233251"/>
                  <a:gd name="connsiteX192" fmla="*/ 165374 w 210298"/>
                  <a:gd name="connsiteY192" fmla="*/ 145841 h 233251"/>
                  <a:gd name="connsiteX193" fmla="*/ 175140 w 210298"/>
                  <a:gd name="connsiteY193" fmla="*/ 124356 h 233251"/>
                  <a:gd name="connsiteX194" fmla="*/ 170582 w 210298"/>
                  <a:gd name="connsiteY194" fmla="*/ 130216 h 233251"/>
                  <a:gd name="connsiteX195" fmla="*/ 169280 w 210298"/>
                  <a:gd name="connsiteY195" fmla="*/ 127611 h 233251"/>
                  <a:gd name="connsiteX196" fmla="*/ 157561 w 210298"/>
                  <a:gd name="connsiteY196" fmla="*/ 120449 h 233251"/>
                  <a:gd name="connsiteX197" fmla="*/ 153654 w 210298"/>
                  <a:gd name="connsiteY197" fmla="*/ 116543 h 233251"/>
                  <a:gd name="connsiteX198" fmla="*/ 152352 w 210298"/>
                  <a:gd name="connsiteY198" fmla="*/ 113288 h 233251"/>
                  <a:gd name="connsiteX199" fmla="*/ 161467 w 210298"/>
                  <a:gd name="connsiteY199" fmla="*/ 115241 h 233251"/>
                  <a:gd name="connsiteX200" fmla="*/ 175791 w 210298"/>
                  <a:gd name="connsiteY200" fmla="*/ 120449 h 233251"/>
                  <a:gd name="connsiteX201" fmla="*/ 175140 w 210298"/>
                  <a:gd name="connsiteY201" fmla="*/ 124356 h 233251"/>
                  <a:gd name="connsiteX202" fmla="*/ 189464 w 210298"/>
                  <a:gd name="connsiteY202" fmla="*/ 101568 h 233251"/>
                  <a:gd name="connsiteX203" fmla="*/ 184255 w 210298"/>
                  <a:gd name="connsiteY203" fmla="*/ 111334 h 233251"/>
                  <a:gd name="connsiteX204" fmla="*/ 180349 w 210298"/>
                  <a:gd name="connsiteY204" fmla="*/ 112636 h 233251"/>
                  <a:gd name="connsiteX205" fmla="*/ 178395 w 210298"/>
                  <a:gd name="connsiteY205" fmla="*/ 112636 h 233251"/>
                  <a:gd name="connsiteX206" fmla="*/ 158212 w 210298"/>
                  <a:gd name="connsiteY206" fmla="*/ 107428 h 233251"/>
                  <a:gd name="connsiteX207" fmla="*/ 147795 w 210298"/>
                  <a:gd name="connsiteY207" fmla="*/ 103521 h 233251"/>
                  <a:gd name="connsiteX208" fmla="*/ 144539 w 210298"/>
                  <a:gd name="connsiteY208" fmla="*/ 97662 h 233251"/>
                  <a:gd name="connsiteX209" fmla="*/ 152352 w 210298"/>
                  <a:gd name="connsiteY209" fmla="*/ 89849 h 233251"/>
                  <a:gd name="connsiteX210" fmla="*/ 159514 w 210298"/>
                  <a:gd name="connsiteY210" fmla="*/ 90500 h 233251"/>
                  <a:gd name="connsiteX211" fmla="*/ 182302 w 210298"/>
                  <a:gd name="connsiteY211" fmla="*/ 94406 h 233251"/>
                  <a:gd name="connsiteX212" fmla="*/ 185557 w 210298"/>
                  <a:gd name="connsiteY212" fmla="*/ 95708 h 233251"/>
                  <a:gd name="connsiteX213" fmla="*/ 189464 w 210298"/>
                  <a:gd name="connsiteY213" fmla="*/ 101568 h 233251"/>
                  <a:gd name="connsiteX214" fmla="*/ 191417 w 210298"/>
                  <a:gd name="connsiteY214" fmla="*/ 87896 h 233251"/>
                  <a:gd name="connsiteX215" fmla="*/ 191417 w 210298"/>
                  <a:gd name="connsiteY215" fmla="*/ 87896 h 233251"/>
                  <a:gd name="connsiteX216" fmla="*/ 163421 w 210298"/>
                  <a:gd name="connsiteY216" fmla="*/ 83989 h 233251"/>
                  <a:gd name="connsiteX217" fmla="*/ 153654 w 210298"/>
                  <a:gd name="connsiteY217" fmla="*/ 82036 h 233251"/>
                  <a:gd name="connsiteX218" fmla="*/ 147795 w 210298"/>
                  <a:gd name="connsiteY218" fmla="*/ 76827 h 233251"/>
                  <a:gd name="connsiteX219" fmla="*/ 151050 w 210298"/>
                  <a:gd name="connsiteY219" fmla="*/ 67061 h 233251"/>
                  <a:gd name="connsiteX220" fmla="*/ 155608 w 210298"/>
                  <a:gd name="connsiteY220" fmla="*/ 66410 h 233251"/>
                  <a:gd name="connsiteX221" fmla="*/ 171233 w 210298"/>
                  <a:gd name="connsiteY221" fmla="*/ 75525 h 233251"/>
                  <a:gd name="connsiteX222" fmla="*/ 180349 w 210298"/>
                  <a:gd name="connsiteY222" fmla="*/ 82036 h 233251"/>
                  <a:gd name="connsiteX223" fmla="*/ 194021 w 210298"/>
                  <a:gd name="connsiteY223" fmla="*/ 72921 h 233251"/>
                  <a:gd name="connsiteX224" fmla="*/ 194021 w 210298"/>
                  <a:gd name="connsiteY224" fmla="*/ 69014 h 233251"/>
                  <a:gd name="connsiteX225" fmla="*/ 201834 w 210298"/>
                  <a:gd name="connsiteY225" fmla="*/ 77478 h 233251"/>
                  <a:gd name="connsiteX226" fmla="*/ 191417 w 210298"/>
                  <a:gd name="connsiteY226" fmla="*/ 87896 h 233251"/>
                  <a:gd name="connsiteX227" fmla="*/ 201183 w 210298"/>
                  <a:gd name="connsiteY227" fmla="*/ 56644 h 233251"/>
                  <a:gd name="connsiteX228" fmla="*/ 194672 w 210298"/>
                  <a:gd name="connsiteY228" fmla="*/ 61852 h 233251"/>
                  <a:gd name="connsiteX229" fmla="*/ 192068 w 210298"/>
                  <a:gd name="connsiteY229" fmla="*/ 61852 h 233251"/>
                  <a:gd name="connsiteX230" fmla="*/ 190766 w 210298"/>
                  <a:gd name="connsiteY230" fmla="*/ 48831 h 233251"/>
                  <a:gd name="connsiteX231" fmla="*/ 191417 w 210298"/>
                  <a:gd name="connsiteY231" fmla="*/ 45575 h 233251"/>
                  <a:gd name="connsiteX232" fmla="*/ 196626 w 210298"/>
                  <a:gd name="connsiteY232" fmla="*/ 44924 h 233251"/>
                  <a:gd name="connsiteX233" fmla="*/ 199881 w 210298"/>
                  <a:gd name="connsiteY233" fmla="*/ 48831 h 233251"/>
                  <a:gd name="connsiteX234" fmla="*/ 201183 w 210298"/>
                  <a:gd name="connsiteY234" fmla="*/ 56644 h 233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210298" h="233251">
                    <a:moveTo>
                      <a:pt x="205090" y="65108"/>
                    </a:moveTo>
                    <a:cubicBezTo>
                      <a:pt x="208996" y="62503"/>
                      <a:pt x="210298" y="58597"/>
                      <a:pt x="210298" y="54039"/>
                    </a:cubicBezTo>
                    <a:cubicBezTo>
                      <a:pt x="210298" y="48180"/>
                      <a:pt x="208345" y="42971"/>
                      <a:pt x="205090" y="38414"/>
                    </a:cubicBezTo>
                    <a:cubicBezTo>
                      <a:pt x="201834" y="34507"/>
                      <a:pt x="197928" y="31903"/>
                      <a:pt x="193370" y="31252"/>
                    </a:cubicBezTo>
                    <a:cubicBezTo>
                      <a:pt x="190766" y="31252"/>
                      <a:pt x="190115" y="29950"/>
                      <a:pt x="189464" y="27345"/>
                    </a:cubicBezTo>
                    <a:cubicBezTo>
                      <a:pt x="188162" y="22137"/>
                      <a:pt x="184906" y="19532"/>
                      <a:pt x="180349" y="18230"/>
                    </a:cubicBezTo>
                    <a:cubicBezTo>
                      <a:pt x="172536" y="15626"/>
                      <a:pt x="164723" y="13022"/>
                      <a:pt x="156910" y="10417"/>
                    </a:cubicBezTo>
                    <a:cubicBezTo>
                      <a:pt x="150399" y="8464"/>
                      <a:pt x="143888" y="6511"/>
                      <a:pt x="137377" y="4558"/>
                    </a:cubicBezTo>
                    <a:cubicBezTo>
                      <a:pt x="134773" y="3906"/>
                      <a:pt x="132169" y="2604"/>
                      <a:pt x="129565" y="1302"/>
                    </a:cubicBezTo>
                    <a:cubicBezTo>
                      <a:pt x="127611" y="651"/>
                      <a:pt x="125658" y="651"/>
                      <a:pt x="123705" y="0"/>
                    </a:cubicBezTo>
                    <a:cubicBezTo>
                      <a:pt x="122403" y="0"/>
                      <a:pt x="121100" y="0"/>
                      <a:pt x="119798" y="651"/>
                    </a:cubicBezTo>
                    <a:cubicBezTo>
                      <a:pt x="115892" y="1302"/>
                      <a:pt x="113288" y="3906"/>
                      <a:pt x="110683" y="6511"/>
                    </a:cubicBezTo>
                    <a:cubicBezTo>
                      <a:pt x="102219" y="15626"/>
                      <a:pt x="98313" y="20834"/>
                      <a:pt x="96359" y="22788"/>
                    </a:cubicBezTo>
                    <a:cubicBezTo>
                      <a:pt x="93104" y="27345"/>
                      <a:pt x="87244" y="33856"/>
                      <a:pt x="78129" y="39065"/>
                    </a:cubicBezTo>
                    <a:cubicBezTo>
                      <a:pt x="74874" y="41018"/>
                      <a:pt x="69665" y="43622"/>
                      <a:pt x="60550" y="45575"/>
                    </a:cubicBezTo>
                    <a:cubicBezTo>
                      <a:pt x="37111" y="50784"/>
                      <a:pt x="8464" y="47529"/>
                      <a:pt x="0" y="46878"/>
                    </a:cubicBezTo>
                    <a:cubicBezTo>
                      <a:pt x="651" y="48180"/>
                      <a:pt x="1953" y="49482"/>
                      <a:pt x="3255" y="51435"/>
                    </a:cubicBezTo>
                    <a:cubicBezTo>
                      <a:pt x="4558" y="53388"/>
                      <a:pt x="5860" y="55342"/>
                      <a:pt x="5860" y="55342"/>
                    </a:cubicBezTo>
                    <a:cubicBezTo>
                      <a:pt x="8464" y="59899"/>
                      <a:pt x="27345" y="61852"/>
                      <a:pt x="66410" y="52086"/>
                    </a:cubicBezTo>
                    <a:cubicBezTo>
                      <a:pt x="71619" y="50784"/>
                      <a:pt x="77478" y="49482"/>
                      <a:pt x="84640" y="45575"/>
                    </a:cubicBezTo>
                    <a:cubicBezTo>
                      <a:pt x="87896" y="43622"/>
                      <a:pt x="94406" y="40367"/>
                      <a:pt x="100917" y="33856"/>
                    </a:cubicBezTo>
                    <a:cubicBezTo>
                      <a:pt x="107428" y="27996"/>
                      <a:pt x="112636" y="22137"/>
                      <a:pt x="118496" y="15626"/>
                    </a:cubicBezTo>
                    <a:cubicBezTo>
                      <a:pt x="121752" y="12370"/>
                      <a:pt x="124356" y="11068"/>
                      <a:pt x="128913" y="10417"/>
                    </a:cubicBezTo>
                    <a:cubicBezTo>
                      <a:pt x="132820" y="9766"/>
                      <a:pt x="137377" y="12370"/>
                      <a:pt x="141284" y="13022"/>
                    </a:cubicBezTo>
                    <a:cubicBezTo>
                      <a:pt x="147144" y="14324"/>
                      <a:pt x="152352" y="16928"/>
                      <a:pt x="158212" y="18881"/>
                    </a:cubicBezTo>
                    <a:cubicBezTo>
                      <a:pt x="163421" y="20183"/>
                      <a:pt x="168629" y="22137"/>
                      <a:pt x="173838" y="23439"/>
                    </a:cubicBezTo>
                    <a:cubicBezTo>
                      <a:pt x="178395" y="24741"/>
                      <a:pt x="181651" y="27345"/>
                      <a:pt x="182302" y="32554"/>
                    </a:cubicBezTo>
                    <a:cubicBezTo>
                      <a:pt x="182953" y="36460"/>
                      <a:pt x="182953" y="40367"/>
                      <a:pt x="183604" y="43622"/>
                    </a:cubicBezTo>
                    <a:cubicBezTo>
                      <a:pt x="184255" y="48180"/>
                      <a:pt x="184255" y="52737"/>
                      <a:pt x="184906" y="56644"/>
                    </a:cubicBezTo>
                    <a:cubicBezTo>
                      <a:pt x="185557" y="60550"/>
                      <a:pt x="186208" y="64457"/>
                      <a:pt x="186208" y="68363"/>
                    </a:cubicBezTo>
                    <a:cubicBezTo>
                      <a:pt x="186208" y="71619"/>
                      <a:pt x="184255" y="72270"/>
                      <a:pt x="181651" y="70968"/>
                    </a:cubicBezTo>
                    <a:cubicBezTo>
                      <a:pt x="180349" y="70316"/>
                      <a:pt x="179697" y="69665"/>
                      <a:pt x="178395" y="69014"/>
                    </a:cubicBezTo>
                    <a:cubicBezTo>
                      <a:pt x="175791" y="66410"/>
                      <a:pt x="173187" y="63155"/>
                      <a:pt x="170582" y="60550"/>
                    </a:cubicBezTo>
                    <a:cubicBezTo>
                      <a:pt x="166676" y="55993"/>
                      <a:pt x="163421" y="50133"/>
                      <a:pt x="163421" y="44273"/>
                    </a:cubicBezTo>
                    <a:cubicBezTo>
                      <a:pt x="163421" y="41018"/>
                      <a:pt x="164072" y="37111"/>
                      <a:pt x="164072" y="33856"/>
                    </a:cubicBezTo>
                    <a:cubicBezTo>
                      <a:pt x="161467" y="35158"/>
                      <a:pt x="158863" y="36460"/>
                      <a:pt x="155608" y="37763"/>
                    </a:cubicBezTo>
                    <a:cubicBezTo>
                      <a:pt x="151050" y="39716"/>
                      <a:pt x="148446" y="39065"/>
                      <a:pt x="145190" y="35809"/>
                    </a:cubicBezTo>
                    <a:cubicBezTo>
                      <a:pt x="143237" y="33205"/>
                      <a:pt x="141284" y="30601"/>
                      <a:pt x="139331" y="27345"/>
                    </a:cubicBezTo>
                    <a:cubicBezTo>
                      <a:pt x="137377" y="24741"/>
                      <a:pt x="136075" y="22137"/>
                      <a:pt x="134773" y="20183"/>
                    </a:cubicBezTo>
                    <a:cubicBezTo>
                      <a:pt x="134773" y="22788"/>
                      <a:pt x="135424" y="25392"/>
                      <a:pt x="136075" y="27996"/>
                    </a:cubicBezTo>
                    <a:cubicBezTo>
                      <a:pt x="138028" y="34507"/>
                      <a:pt x="138028" y="41018"/>
                      <a:pt x="135424" y="47529"/>
                    </a:cubicBezTo>
                    <a:cubicBezTo>
                      <a:pt x="133471" y="52737"/>
                      <a:pt x="130216" y="57295"/>
                      <a:pt x="125658" y="61201"/>
                    </a:cubicBezTo>
                    <a:cubicBezTo>
                      <a:pt x="117194" y="68363"/>
                      <a:pt x="108730" y="76176"/>
                      <a:pt x="100266" y="82687"/>
                    </a:cubicBezTo>
                    <a:cubicBezTo>
                      <a:pt x="97662" y="84640"/>
                      <a:pt x="94406" y="86593"/>
                      <a:pt x="91151" y="88547"/>
                    </a:cubicBezTo>
                    <a:lnTo>
                      <a:pt x="87244" y="87896"/>
                    </a:lnTo>
                    <a:cubicBezTo>
                      <a:pt x="85942" y="87896"/>
                      <a:pt x="84640" y="87896"/>
                      <a:pt x="83338" y="88547"/>
                    </a:cubicBezTo>
                    <a:cubicBezTo>
                      <a:pt x="80083" y="89198"/>
                      <a:pt x="77478" y="91802"/>
                      <a:pt x="74874" y="93755"/>
                    </a:cubicBezTo>
                    <a:cubicBezTo>
                      <a:pt x="77478" y="82036"/>
                      <a:pt x="82036" y="72921"/>
                      <a:pt x="87244" y="62503"/>
                    </a:cubicBezTo>
                    <a:cubicBezTo>
                      <a:pt x="76176" y="67712"/>
                      <a:pt x="56644" y="72270"/>
                      <a:pt x="46227" y="74874"/>
                    </a:cubicBezTo>
                    <a:cubicBezTo>
                      <a:pt x="46227" y="75525"/>
                      <a:pt x="71619" y="73572"/>
                      <a:pt x="74874" y="72921"/>
                    </a:cubicBezTo>
                    <a:cubicBezTo>
                      <a:pt x="70968" y="85291"/>
                      <a:pt x="69014" y="93104"/>
                      <a:pt x="67712" y="102219"/>
                    </a:cubicBezTo>
                    <a:cubicBezTo>
                      <a:pt x="65108" y="104824"/>
                      <a:pt x="63155" y="108079"/>
                      <a:pt x="60550" y="110683"/>
                    </a:cubicBezTo>
                    <a:cubicBezTo>
                      <a:pt x="57946" y="113939"/>
                      <a:pt x="51435" y="122403"/>
                      <a:pt x="42320" y="127611"/>
                    </a:cubicBezTo>
                    <a:cubicBezTo>
                      <a:pt x="37762" y="130216"/>
                      <a:pt x="28647" y="134773"/>
                      <a:pt x="14975" y="134773"/>
                    </a:cubicBezTo>
                    <a:cubicBezTo>
                      <a:pt x="14975" y="136075"/>
                      <a:pt x="14975" y="137377"/>
                      <a:pt x="14975" y="138680"/>
                    </a:cubicBezTo>
                    <a:cubicBezTo>
                      <a:pt x="14975" y="140633"/>
                      <a:pt x="14975" y="142586"/>
                      <a:pt x="14975" y="144539"/>
                    </a:cubicBezTo>
                    <a:cubicBezTo>
                      <a:pt x="18881" y="143237"/>
                      <a:pt x="24090" y="141935"/>
                      <a:pt x="30601" y="139982"/>
                    </a:cubicBezTo>
                    <a:cubicBezTo>
                      <a:pt x="39716" y="137377"/>
                      <a:pt x="44273" y="136075"/>
                      <a:pt x="48831" y="133471"/>
                    </a:cubicBezTo>
                    <a:cubicBezTo>
                      <a:pt x="54691" y="130216"/>
                      <a:pt x="60550" y="126309"/>
                      <a:pt x="65108" y="121752"/>
                    </a:cubicBezTo>
                    <a:cubicBezTo>
                      <a:pt x="71619" y="115892"/>
                      <a:pt x="76827" y="110032"/>
                      <a:pt x="82687" y="103521"/>
                    </a:cubicBezTo>
                    <a:cubicBezTo>
                      <a:pt x="85942" y="100266"/>
                      <a:pt x="88547" y="98964"/>
                      <a:pt x="93104" y="98313"/>
                    </a:cubicBezTo>
                    <a:cubicBezTo>
                      <a:pt x="97011" y="97662"/>
                      <a:pt x="101568" y="100266"/>
                      <a:pt x="105475" y="100917"/>
                    </a:cubicBezTo>
                    <a:cubicBezTo>
                      <a:pt x="111334" y="102219"/>
                      <a:pt x="116543" y="104824"/>
                      <a:pt x="122403" y="106777"/>
                    </a:cubicBezTo>
                    <a:cubicBezTo>
                      <a:pt x="127611" y="108079"/>
                      <a:pt x="132820" y="110032"/>
                      <a:pt x="138028" y="111334"/>
                    </a:cubicBezTo>
                    <a:cubicBezTo>
                      <a:pt x="142586" y="112636"/>
                      <a:pt x="145841" y="115241"/>
                      <a:pt x="146493" y="120449"/>
                    </a:cubicBezTo>
                    <a:cubicBezTo>
                      <a:pt x="147144" y="124356"/>
                      <a:pt x="147144" y="127611"/>
                      <a:pt x="147795" y="131518"/>
                    </a:cubicBezTo>
                    <a:cubicBezTo>
                      <a:pt x="148446" y="136075"/>
                      <a:pt x="148446" y="140633"/>
                      <a:pt x="149097" y="144539"/>
                    </a:cubicBezTo>
                    <a:cubicBezTo>
                      <a:pt x="149748" y="148446"/>
                      <a:pt x="150399" y="152352"/>
                      <a:pt x="150399" y="156259"/>
                    </a:cubicBezTo>
                    <a:cubicBezTo>
                      <a:pt x="150399" y="159514"/>
                      <a:pt x="148446" y="160165"/>
                      <a:pt x="145841" y="158863"/>
                    </a:cubicBezTo>
                    <a:cubicBezTo>
                      <a:pt x="144539" y="158212"/>
                      <a:pt x="143888" y="157561"/>
                      <a:pt x="142586" y="156910"/>
                    </a:cubicBezTo>
                    <a:cubicBezTo>
                      <a:pt x="139982" y="154305"/>
                      <a:pt x="137377" y="151050"/>
                      <a:pt x="134773" y="148446"/>
                    </a:cubicBezTo>
                    <a:cubicBezTo>
                      <a:pt x="130867" y="143888"/>
                      <a:pt x="127611" y="138028"/>
                      <a:pt x="127611" y="132169"/>
                    </a:cubicBezTo>
                    <a:cubicBezTo>
                      <a:pt x="127611" y="128913"/>
                      <a:pt x="128262" y="125007"/>
                      <a:pt x="128262" y="121752"/>
                    </a:cubicBezTo>
                    <a:cubicBezTo>
                      <a:pt x="125658" y="123054"/>
                      <a:pt x="123054" y="124356"/>
                      <a:pt x="119798" y="125658"/>
                    </a:cubicBezTo>
                    <a:cubicBezTo>
                      <a:pt x="115241" y="127611"/>
                      <a:pt x="112636" y="126960"/>
                      <a:pt x="109381" y="123705"/>
                    </a:cubicBezTo>
                    <a:cubicBezTo>
                      <a:pt x="107428" y="121100"/>
                      <a:pt x="105475" y="118496"/>
                      <a:pt x="103521" y="115241"/>
                    </a:cubicBezTo>
                    <a:cubicBezTo>
                      <a:pt x="101568" y="112636"/>
                      <a:pt x="100266" y="110032"/>
                      <a:pt x="98964" y="108079"/>
                    </a:cubicBezTo>
                    <a:cubicBezTo>
                      <a:pt x="98964" y="110683"/>
                      <a:pt x="99615" y="113288"/>
                      <a:pt x="100266" y="115892"/>
                    </a:cubicBezTo>
                    <a:cubicBezTo>
                      <a:pt x="102219" y="122403"/>
                      <a:pt x="102219" y="128913"/>
                      <a:pt x="99615" y="135424"/>
                    </a:cubicBezTo>
                    <a:cubicBezTo>
                      <a:pt x="97662" y="140633"/>
                      <a:pt x="94406" y="145190"/>
                      <a:pt x="89849" y="149097"/>
                    </a:cubicBezTo>
                    <a:cubicBezTo>
                      <a:pt x="81385" y="156259"/>
                      <a:pt x="72921" y="164072"/>
                      <a:pt x="64457" y="170582"/>
                    </a:cubicBezTo>
                    <a:cubicBezTo>
                      <a:pt x="58597" y="175140"/>
                      <a:pt x="44924" y="182302"/>
                      <a:pt x="38414" y="186859"/>
                    </a:cubicBezTo>
                    <a:cubicBezTo>
                      <a:pt x="40367" y="172536"/>
                      <a:pt x="45575" y="162769"/>
                      <a:pt x="51435" y="150399"/>
                    </a:cubicBezTo>
                    <a:cubicBezTo>
                      <a:pt x="44924" y="153003"/>
                      <a:pt x="37762" y="155608"/>
                      <a:pt x="30601" y="157561"/>
                    </a:cubicBezTo>
                    <a:cubicBezTo>
                      <a:pt x="26043" y="159514"/>
                      <a:pt x="20834" y="160816"/>
                      <a:pt x="16277" y="162118"/>
                    </a:cubicBezTo>
                    <a:cubicBezTo>
                      <a:pt x="18881" y="162118"/>
                      <a:pt x="20834" y="162118"/>
                      <a:pt x="23439" y="161467"/>
                    </a:cubicBezTo>
                    <a:cubicBezTo>
                      <a:pt x="28647" y="160816"/>
                      <a:pt x="33856" y="160816"/>
                      <a:pt x="39065" y="160165"/>
                    </a:cubicBezTo>
                    <a:cubicBezTo>
                      <a:pt x="33856" y="176442"/>
                      <a:pt x="31903" y="184906"/>
                      <a:pt x="31252" y="197928"/>
                    </a:cubicBezTo>
                    <a:cubicBezTo>
                      <a:pt x="40367" y="194021"/>
                      <a:pt x="50133" y="189464"/>
                      <a:pt x="61201" y="182302"/>
                    </a:cubicBezTo>
                    <a:cubicBezTo>
                      <a:pt x="75525" y="173187"/>
                      <a:pt x="86593" y="163421"/>
                      <a:pt x="94406" y="155608"/>
                    </a:cubicBezTo>
                    <a:cubicBezTo>
                      <a:pt x="89198" y="173187"/>
                      <a:pt x="80083" y="188162"/>
                      <a:pt x="69665" y="203136"/>
                    </a:cubicBezTo>
                    <a:cubicBezTo>
                      <a:pt x="69665" y="203136"/>
                      <a:pt x="70316" y="203787"/>
                      <a:pt x="70316" y="203787"/>
                    </a:cubicBezTo>
                    <a:cubicBezTo>
                      <a:pt x="76827" y="199230"/>
                      <a:pt x="82687" y="194672"/>
                      <a:pt x="89198" y="190115"/>
                    </a:cubicBezTo>
                    <a:cubicBezTo>
                      <a:pt x="91151" y="201834"/>
                      <a:pt x="94406" y="213554"/>
                      <a:pt x="104824" y="222018"/>
                    </a:cubicBezTo>
                    <a:cubicBezTo>
                      <a:pt x="102219" y="222669"/>
                      <a:pt x="99615" y="223320"/>
                      <a:pt x="97011" y="223320"/>
                    </a:cubicBezTo>
                    <a:cubicBezTo>
                      <a:pt x="89198" y="224622"/>
                      <a:pt x="81385" y="224622"/>
                      <a:pt x="73572" y="222669"/>
                    </a:cubicBezTo>
                    <a:cubicBezTo>
                      <a:pt x="61852" y="220064"/>
                      <a:pt x="50784" y="215507"/>
                      <a:pt x="39716" y="211600"/>
                    </a:cubicBezTo>
                    <a:cubicBezTo>
                      <a:pt x="35809" y="210298"/>
                      <a:pt x="33856" y="208996"/>
                      <a:pt x="29299" y="208996"/>
                    </a:cubicBezTo>
                    <a:lnTo>
                      <a:pt x="24090" y="209647"/>
                    </a:lnTo>
                    <a:cubicBezTo>
                      <a:pt x="22137" y="210298"/>
                      <a:pt x="20834" y="210298"/>
                      <a:pt x="18881" y="210949"/>
                    </a:cubicBezTo>
                    <a:cubicBezTo>
                      <a:pt x="16928" y="211600"/>
                      <a:pt x="15626" y="212251"/>
                      <a:pt x="13673" y="212902"/>
                    </a:cubicBezTo>
                    <a:cubicBezTo>
                      <a:pt x="13673" y="214856"/>
                      <a:pt x="13022" y="217460"/>
                      <a:pt x="12370" y="220715"/>
                    </a:cubicBezTo>
                    <a:cubicBezTo>
                      <a:pt x="11719" y="222018"/>
                      <a:pt x="11719" y="223320"/>
                      <a:pt x="11068" y="224622"/>
                    </a:cubicBezTo>
                    <a:cubicBezTo>
                      <a:pt x="11719" y="223971"/>
                      <a:pt x="13673" y="222669"/>
                      <a:pt x="14975" y="222018"/>
                    </a:cubicBezTo>
                    <a:cubicBezTo>
                      <a:pt x="16277" y="221366"/>
                      <a:pt x="19532" y="220064"/>
                      <a:pt x="24090" y="219413"/>
                    </a:cubicBezTo>
                    <a:cubicBezTo>
                      <a:pt x="31252" y="218762"/>
                      <a:pt x="37111" y="220715"/>
                      <a:pt x="40367" y="221366"/>
                    </a:cubicBezTo>
                    <a:cubicBezTo>
                      <a:pt x="48831" y="223971"/>
                      <a:pt x="56644" y="227226"/>
                      <a:pt x="65108" y="229831"/>
                    </a:cubicBezTo>
                    <a:cubicBezTo>
                      <a:pt x="74223" y="232435"/>
                      <a:pt x="83338" y="233737"/>
                      <a:pt x="92453" y="233086"/>
                    </a:cubicBezTo>
                    <a:cubicBezTo>
                      <a:pt x="103521" y="231784"/>
                      <a:pt x="114590" y="230482"/>
                      <a:pt x="125658" y="229179"/>
                    </a:cubicBezTo>
                    <a:cubicBezTo>
                      <a:pt x="131518" y="228528"/>
                      <a:pt x="137377" y="226575"/>
                      <a:pt x="141935" y="222669"/>
                    </a:cubicBezTo>
                    <a:cubicBezTo>
                      <a:pt x="145841" y="219413"/>
                      <a:pt x="147795" y="215507"/>
                      <a:pt x="147795" y="210949"/>
                    </a:cubicBezTo>
                    <a:cubicBezTo>
                      <a:pt x="147795" y="209647"/>
                      <a:pt x="147795" y="208345"/>
                      <a:pt x="147795" y="207043"/>
                    </a:cubicBezTo>
                    <a:cubicBezTo>
                      <a:pt x="157561" y="205741"/>
                      <a:pt x="163421" y="190766"/>
                      <a:pt x="161467" y="182953"/>
                    </a:cubicBezTo>
                    <a:cubicBezTo>
                      <a:pt x="164072" y="181000"/>
                      <a:pt x="166676" y="179697"/>
                      <a:pt x="168629" y="177744"/>
                    </a:cubicBezTo>
                    <a:cubicBezTo>
                      <a:pt x="170582" y="175791"/>
                      <a:pt x="171233" y="173187"/>
                      <a:pt x="172536" y="170582"/>
                    </a:cubicBezTo>
                    <a:cubicBezTo>
                      <a:pt x="172536" y="169931"/>
                      <a:pt x="173187" y="169931"/>
                      <a:pt x="173187" y="169280"/>
                    </a:cubicBezTo>
                    <a:cubicBezTo>
                      <a:pt x="173187" y="168629"/>
                      <a:pt x="173187" y="167978"/>
                      <a:pt x="173187" y="167978"/>
                    </a:cubicBezTo>
                    <a:cubicBezTo>
                      <a:pt x="173187" y="165374"/>
                      <a:pt x="172536" y="162769"/>
                      <a:pt x="172536" y="160165"/>
                    </a:cubicBezTo>
                    <a:cubicBezTo>
                      <a:pt x="171885" y="156910"/>
                      <a:pt x="170582" y="154305"/>
                      <a:pt x="168629" y="151701"/>
                    </a:cubicBezTo>
                    <a:cubicBezTo>
                      <a:pt x="172536" y="149097"/>
                      <a:pt x="173838" y="145190"/>
                      <a:pt x="173838" y="140633"/>
                    </a:cubicBezTo>
                    <a:cubicBezTo>
                      <a:pt x="173838" y="139331"/>
                      <a:pt x="173838" y="138028"/>
                      <a:pt x="173187" y="136075"/>
                    </a:cubicBezTo>
                    <a:cubicBezTo>
                      <a:pt x="174489" y="135424"/>
                      <a:pt x="175140" y="134122"/>
                      <a:pt x="176442" y="133471"/>
                    </a:cubicBezTo>
                    <a:cubicBezTo>
                      <a:pt x="177093" y="132820"/>
                      <a:pt x="178395" y="131518"/>
                      <a:pt x="179697" y="129565"/>
                    </a:cubicBezTo>
                    <a:cubicBezTo>
                      <a:pt x="181000" y="126960"/>
                      <a:pt x="182302" y="124356"/>
                      <a:pt x="182302" y="121100"/>
                    </a:cubicBezTo>
                    <a:cubicBezTo>
                      <a:pt x="182302" y="119798"/>
                      <a:pt x="182302" y="118496"/>
                      <a:pt x="182302" y="117194"/>
                    </a:cubicBezTo>
                    <a:cubicBezTo>
                      <a:pt x="192068" y="115892"/>
                      <a:pt x="197928" y="100917"/>
                      <a:pt x="195974" y="93104"/>
                    </a:cubicBezTo>
                    <a:cubicBezTo>
                      <a:pt x="198579" y="91151"/>
                      <a:pt x="201183" y="89849"/>
                      <a:pt x="203136" y="87896"/>
                    </a:cubicBezTo>
                    <a:cubicBezTo>
                      <a:pt x="205090" y="85942"/>
                      <a:pt x="205741" y="83338"/>
                      <a:pt x="207043" y="80734"/>
                    </a:cubicBezTo>
                    <a:cubicBezTo>
                      <a:pt x="207043" y="80083"/>
                      <a:pt x="207694" y="80083"/>
                      <a:pt x="207694" y="79431"/>
                    </a:cubicBezTo>
                    <a:cubicBezTo>
                      <a:pt x="207694" y="78780"/>
                      <a:pt x="207694" y="78129"/>
                      <a:pt x="207694" y="78129"/>
                    </a:cubicBezTo>
                    <a:cubicBezTo>
                      <a:pt x="207694" y="75525"/>
                      <a:pt x="207043" y="72921"/>
                      <a:pt x="207043" y="70316"/>
                    </a:cubicBezTo>
                    <a:cubicBezTo>
                      <a:pt x="208345" y="70316"/>
                      <a:pt x="207043" y="67712"/>
                      <a:pt x="205090" y="65108"/>
                    </a:cubicBezTo>
                    <a:close/>
                    <a:moveTo>
                      <a:pt x="147795" y="46878"/>
                    </a:moveTo>
                    <a:cubicBezTo>
                      <a:pt x="149097" y="46227"/>
                      <a:pt x="150399" y="45575"/>
                      <a:pt x="151701" y="45575"/>
                    </a:cubicBezTo>
                    <a:cubicBezTo>
                      <a:pt x="153654" y="45575"/>
                      <a:pt x="154305" y="45575"/>
                      <a:pt x="156910" y="46227"/>
                    </a:cubicBezTo>
                    <a:cubicBezTo>
                      <a:pt x="156910" y="46227"/>
                      <a:pt x="156259" y="54039"/>
                      <a:pt x="160816" y="62503"/>
                    </a:cubicBezTo>
                    <a:cubicBezTo>
                      <a:pt x="157561" y="62503"/>
                      <a:pt x="154957" y="61852"/>
                      <a:pt x="151701" y="61852"/>
                    </a:cubicBezTo>
                    <a:cubicBezTo>
                      <a:pt x="148446" y="61852"/>
                      <a:pt x="145841" y="59899"/>
                      <a:pt x="145190" y="57295"/>
                    </a:cubicBezTo>
                    <a:cubicBezTo>
                      <a:pt x="144539" y="52737"/>
                      <a:pt x="144539" y="49482"/>
                      <a:pt x="147795" y="46878"/>
                    </a:cubicBezTo>
                    <a:close/>
                    <a:moveTo>
                      <a:pt x="101568" y="93755"/>
                    </a:moveTo>
                    <a:cubicBezTo>
                      <a:pt x="101568" y="93755"/>
                      <a:pt x="101568" y="93755"/>
                      <a:pt x="101568" y="93755"/>
                    </a:cubicBezTo>
                    <a:cubicBezTo>
                      <a:pt x="113288" y="85291"/>
                      <a:pt x="123054" y="77478"/>
                      <a:pt x="130216" y="69665"/>
                    </a:cubicBezTo>
                    <a:cubicBezTo>
                      <a:pt x="125658" y="79431"/>
                      <a:pt x="121752" y="89198"/>
                      <a:pt x="117194" y="98313"/>
                    </a:cubicBezTo>
                    <a:cubicBezTo>
                      <a:pt x="111985" y="97011"/>
                      <a:pt x="106777" y="95708"/>
                      <a:pt x="101568" y="93755"/>
                    </a:cubicBezTo>
                    <a:close/>
                    <a:moveTo>
                      <a:pt x="111985" y="135424"/>
                    </a:moveTo>
                    <a:cubicBezTo>
                      <a:pt x="113288" y="134773"/>
                      <a:pt x="114590" y="134122"/>
                      <a:pt x="115892" y="134122"/>
                    </a:cubicBezTo>
                    <a:cubicBezTo>
                      <a:pt x="117845" y="134122"/>
                      <a:pt x="118496" y="134122"/>
                      <a:pt x="121100" y="134773"/>
                    </a:cubicBezTo>
                    <a:cubicBezTo>
                      <a:pt x="121100" y="134773"/>
                      <a:pt x="120449" y="142586"/>
                      <a:pt x="125007" y="151050"/>
                    </a:cubicBezTo>
                    <a:cubicBezTo>
                      <a:pt x="121752" y="151050"/>
                      <a:pt x="119147" y="150399"/>
                      <a:pt x="115892" y="150399"/>
                    </a:cubicBezTo>
                    <a:cubicBezTo>
                      <a:pt x="112636" y="150399"/>
                      <a:pt x="110032" y="148446"/>
                      <a:pt x="109381" y="145841"/>
                    </a:cubicBezTo>
                    <a:cubicBezTo>
                      <a:pt x="109381" y="141935"/>
                      <a:pt x="108730" y="138028"/>
                      <a:pt x="111985" y="135424"/>
                    </a:cubicBezTo>
                    <a:close/>
                    <a:moveTo>
                      <a:pt x="139982" y="212902"/>
                    </a:moveTo>
                    <a:cubicBezTo>
                      <a:pt x="138028" y="218762"/>
                      <a:pt x="133471" y="223320"/>
                      <a:pt x="129565" y="223320"/>
                    </a:cubicBezTo>
                    <a:cubicBezTo>
                      <a:pt x="128913" y="223320"/>
                      <a:pt x="128913" y="223320"/>
                      <a:pt x="128262" y="223320"/>
                    </a:cubicBezTo>
                    <a:cubicBezTo>
                      <a:pt x="119147" y="221366"/>
                      <a:pt x="113288" y="219413"/>
                      <a:pt x="108730" y="214205"/>
                    </a:cubicBezTo>
                    <a:cubicBezTo>
                      <a:pt x="106126" y="211600"/>
                      <a:pt x="104824" y="208345"/>
                      <a:pt x="106126" y="204438"/>
                    </a:cubicBezTo>
                    <a:cubicBezTo>
                      <a:pt x="106777" y="201183"/>
                      <a:pt x="108079" y="199881"/>
                      <a:pt x="111985" y="201183"/>
                    </a:cubicBezTo>
                    <a:cubicBezTo>
                      <a:pt x="117194" y="202485"/>
                      <a:pt x="121752" y="203136"/>
                      <a:pt x="126960" y="204438"/>
                    </a:cubicBezTo>
                    <a:cubicBezTo>
                      <a:pt x="130867" y="205090"/>
                      <a:pt x="134773" y="206392"/>
                      <a:pt x="138680" y="207694"/>
                    </a:cubicBezTo>
                    <a:cubicBezTo>
                      <a:pt x="139982" y="208996"/>
                      <a:pt x="140633" y="210298"/>
                      <a:pt x="139982" y="212902"/>
                    </a:cubicBezTo>
                    <a:close/>
                    <a:moveTo>
                      <a:pt x="153654" y="190766"/>
                    </a:moveTo>
                    <a:cubicBezTo>
                      <a:pt x="153003" y="194672"/>
                      <a:pt x="151701" y="197928"/>
                      <a:pt x="148446" y="200532"/>
                    </a:cubicBezTo>
                    <a:cubicBezTo>
                      <a:pt x="147144" y="201183"/>
                      <a:pt x="145841" y="201834"/>
                      <a:pt x="144539" y="201834"/>
                    </a:cubicBezTo>
                    <a:cubicBezTo>
                      <a:pt x="143888" y="201834"/>
                      <a:pt x="143237" y="201834"/>
                      <a:pt x="142586" y="201834"/>
                    </a:cubicBezTo>
                    <a:cubicBezTo>
                      <a:pt x="136075" y="199881"/>
                      <a:pt x="129565" y="198579"/>
                      <a:pt x="123054" y="196626"/>
                    </a:cubicBezTo>
                    <a:cubicBezTo>
                      <a:pt x="119798" y="195323"/>
                      <a:pt x="115892" y="194021"/>
                      <a:pt x="112636" y="192719"/>
                    </a:cubicBezTo>
                    <a:cubicBezTo>
                      <a:pt x="109381" y="191417"/>
                      <a:pt x="108730" y="190766"/>
                      <a:pt x="109381" y="186859"/>
                    </a:cubicBezTo>
                    <a:cubicBezTo>
                      <a:pt x="110032" y="181651"/>
                      <a:pt x="113288" y="179046"/>
                      <a:pt x="117194" y="179046"/>
                    </a:cubicBezTo>
                    <a:cubicBezTo>
                      <a:pt x="119798" y="179046"/>
                      <a:pt x="122403" y="179697"/>
                      <a:pt x="124356" y="179697"/>
                    </a:cubicBezTo>
                    <a:cubicBezTo>
                      <a:pt x="132820" y="181000"/>
                      <a:pt x="139982" y="182302"/>
                      <a:pt x="147144" y="183604"/>
                    </a:cubicBezTo>
                    <a:cubicBezTo>
                      <a:pt x="148446" y="183604"/>
                      <a:pt x="149748" y="184255"/>
                      <a:pt x="150399" y="184906"/>
                    </a:cubicBezTo>
                    <a:cubicBezTo>
                      <a:pt x="153003" y="186208"/>
                      <a:pt x="154305" y="188162"/>
                      <a:pt x="153654" y="190766"/>
                    </a:cubicBezTo>
                    <a:close/>
                    <a:moveTo>
                      <a:pt x="155608" y="177093"/>
                    </a:moveTo>
                    <a:lnTo>
                      <a:pt x="155608" y="177093"/>
                    </a:lnTo>
                    <a:cubicBezTo>
                      <a:pt x="145841" y="177093"/>
                      <a:pt x="136726" y="175140"/>
                      <a:pt x="127611" y="173187"/>
                    </a:cubicBezTo>
                    <a:cubicBezTo>
                      <a:pt x="124356" y="172536"/>
                      <a:pt x="121100" y="171885"/>
                      <a:pt x="117845" y="171234"/>
                    </a:cubicBezTo>
                    <a:cubicBezTo>
                      <a:pt x="114590" y="170582"/>
                      <a:pt x="111985" y="168629"/>
                      <a:pt x="111985" y="166025"/>
                    </a:cubicBezTo>
                    <a:cubicBezTo>
                      <a:pt x="111334" y="162118"/>
                      <a:pt x="111985" y="158863"/>
                      <a:pt x="115241" y="156259"/>
                    </a:cubicBezTo>
                    <a:cubicBezTo>
                      <a:pt x="116543" y="155608"/>
                      <a:pt x="117845" y="154957"/>
                      <a:pt x="119798" y="155608"/>
                    </a:cubicBezTo>
                    <a:cubicBezTo>
                      <a:pt x="126309" y="156259"/>
                      <a:pt x="131518" y="159514"/>
                      <a:pt x="135424" y="164723"/>
                    </a:cubicBezTo>
                    <a:cubicBezTo>
                      <a:pt x="138028" y="167978"/>
                      <a:pt x="140633" y="169931"/>
                      <a:pt x="144539" y="171234"/>
                    </a:cubicBezTo>
                    <a:cubicBezTo>
                      <a:pt x="151050" y="173187"/>
                      <a:pt x="157561" y="170582"/>
                      <a:pt x="158212" y="162118"/>
                    </a:cubicBezTo>
                    <a:cubicBezTo>
                      <a:pt x="158212" y="160816"/>
                      <a:pt x="158212" y="159514"/>
                      <a:pt x="158212" y="158212"/>
                    </a:cubicBezTo>
                    <a:cubicBezTo>
                      <a:pt x="162769" y="158212"/>
                      <a:pt x="165374" y="162769"/>
                      <a:pt x="166025" y="166676"/>
                    </a:cubicBezTo>
                    <a:cubicBezTo>
                      <a:pt x="166676" y="172536"/>
                      <a:pt x="162118" y="177093"/>
                      <a:pt x="155608" y="177093"/>
                    </a:cubicBezTo>
                    <a:close/>
                    <a:moveTo>
                      <a:pt x="165374" y="145841"/>
                    </a:moveTo>
                    <a:cubicBezTo>
                      <a:pt x="164723" y="149097"/>
                      <a:pt x="162118" y="151050"/>
                      <a:pt x="158863" y="151050"/>
                    </a:cubicBezTo>
                    <a:cubicBezTo>
                      <a:pt x="158212" y="151050"/>
                      <a:pt x="157561" y="151050"/>
                      <a:pt x="156259" y="151050"/>
                    </a:cubicBezTo>
                    <a:cubicBezTo>
                      <a:pt x="155608" y="146493"/>
                      <a:pt x="155608" y="142586"/>
                      <a:pt x="154957" y="138028"/>
                    </a:cubicBezTo>
                    <a:cubicBezTo>
                      <a:pt x="154957" y="136726"/>
                      <a:pt x="154957" y="134773"/>
                      <a:pt x="155608" y="134773"/>
                    </a:cubicBezTo>
                    <a:cubicBezTo>
                      <a:pt x="156910" y="134122"/>
                      <a:pt x="159514" y="134122"/>
                      <a:pt x="160816" y="134122"/>
                    </a:cubicBezTo>
                    <a:cubicBezTo>
                      <a:pt x="162118" y="134773"/>
                      <a:pt x="164072" y="136726"/>
                      <a:pt x="164072" y="138028"/>
                    </a:cubicBezTo>
                    <a:cubicBezTo>
                      <a:pt x="166025" y="139982"/>
                      <a:pt x="166025" y="143237"/>
                      <a:pt x="165374" y="145841"/>
                    </a:cubicBezTo>
                    <a:close/>
                    <a:moveTo>
                      <a:pt x="175140" y="124356"/>
                    </a:moveTo>
                    <a:cubicBezTo>
                      <a:pt x="174489" y="126309"/>
                      <a:pt x="173187" y="128262"/>
                      <a:pt x="170582" y="130216"/>
                    </a:cubicBezTo>
                    <a:cubicBezTo>
                      <a:pt x="169931" y="129565"/>
                      <a:pt x="169280" y="128913"/>
                      <a:pt x="169280" y="127611"/>
                    </a:cubicBezTo>
                    <a:cubicBezTo>
                      <a:pt x="166025" y="123705"/>
                      <a:pt x="162118" y="121100"/>
                      <a:pt x="157561" y="120449"/>
                    </a:cubicBezTo>
                    <a:cubicBezTo>
                      <a:pt x="154957" y="120449"/>
                      <a:pt x="154305" y="119147"/>
                      <a:pt x="153654" y="116543"/>
                    </a:cubicBezTo>
                    <a:cubicBezTo>
                      <a:pt x="153654" y="115241"/>
                      <a:pt x="153003" y="114590"/>
                      <a:pt x="152352" y="113288"/>
                    </a:cubicBezTo>
                    <a:cubicBezTo>
                      <a:pt x="155608" y="113939"/>
                      <a:pt x="158212" y="114590"/>
                      <a:pt x="161467" y="115241"/>
                    </a:cubicBezTo>
                    <a:cubicBezTo>
                      <a:pt x="165374" y="115892"/>
                      <a:pt x="169280" y="117194"/>
                      <a:pt x="175791" y="120449"/>
                    </a:cubicBezTo>
                    <a:cubicBezTo>
                      <a:pt x="176442" y="121100"/>
                      <a:pt x="175791" y="123705"/>
                      <a:pt x="175140" y="124356"/>
                    </a:cubicBezTo>
                    <a:close/>
                    <a:moveTo>
                      <a:pt x="189464" y="101568"/>
                    </a:moveTo>
                    <a:cubicBezTo>
                      <a:pt x="188813" y="105475"/>
                      <a:pt x="187510" y="108730"/>
                      <a:pt x="184255" y="111334"/>
                    </a:cubicBezTo>
                    <a:cubicBezTo>
                      <a:pt x="182953" y="111985"/>
                      <a:pt x="181651" y="112636"/>
                      <a:pt x="180349" y="112636"/>
                    </a:cubicBezTo>
                    <a:cubicBezTo>
                      <a:pt x="179697" y="112636"/>
                      <a:pt x="179046" y="112636"/>
                      <a:pt x="178395" y="112636"/>
                    </a:cubicBezTo>
                    <a:cubicBezTo>
                      <a:pt x="171885" y="110683"/>
                      <a:pt x="165374" y="109381"/>
                      <a:pt x="158212" y="107428"/>
                    </a:cubicBezTo>
                    <a:cubicBezTo>
                      <a:pt x="154957" y="106126"/>
                      <a:pt x="151050" y="104824"/>
                      <a:pt x="147795" y="103521"/>
                    </a:cubicBezTo>
                    <a:cubicBezTo>
                      <a:pt x="144539" y="102219"/>
                      <a:pt x="143888" y="101568"/>
                      <a:pt x="144539" y="97662"/>
                    </a:cubicBezTo>
                    <a:cubicBezTo>
                      <a:pt x="145190" y="92453"/>
                      <a:pt x="148446" y="89849"/>
                      <a:pt x="152352" y="89849"/>
                    </a:cubicBezTo>
                    <a:cubicBezTo>
                      <a:pt x="154957" y="89849"/>
                      <a:pt x="157561" y="90500"/>
                      <a:pt x="159514" y="90500"/>
                    </a:cubicBezTo>
                    <a:cubicBezTo>
                      <a:pt x="167978" y="91802"/>
                      <a:pt x="175140" y="93104"/>
                      <a:pt x="182302" y="94406"/>
                    </a:cubicBezTo>
                    <a:cubicBezTo>
                      <a:pt x="183604" y="94406"/>
                      <a:pt x="184906" y="95057"/>
                      <a:pt x="185557" y="95708"/>
                    </a:cubicBezTo>
                    <a:cubicBezTo>
                      <a:pt x="188813" y="97011"/>
                      <a:pt x="189464" y="98964"/>
                      <a:pt x="189464" y="101568"/>
                    </a:cubicBezTo>
                    <a:close/>
                    <a:moveTo>
                      <a:pt x="191417" y="87896"/>
                    </a:moveTo>
                    <a:cubicBezTo>
                      <a:pt x="191417" y="87896"/>
                      <a:pt x="190766" y="87896"/>
                      <a:pt x="191417" y="87896"/>
                    </a:cubicBezTo>
                    <a:cubicBezTo>
                      <a:pt x="181651" y="87896"/>
                      <a:pt x="172536" y="85942"/>
                      <a:pt x="163421" y="83989"/>
                    </a:cubicBezTo>
                    <a:cubicBezTo>
                      <a:pt x="160165" y="83338"/>
                      <a:pt x="156910" y="82687"/>
                      <a:pt x="153654" y="82036"/>
                    </a:cubicBezTo>
                    <a:cubicBezTo>
                      <a:pt x="150399" y="81385"/>
                      <a:pt x="147795" y="79431"/>
                      <a:pt x="147795" y="76827"/>
                    </a:cubicBezTo>
                    <a:cubicBezTo>
                      <a:pt x="147144" y="72921"/>
                      <a:pt x="147795" y="69665"/>
                      <a:pt x="151050" y="67061"/>
                    </a:cubicBezTo>
                    <a:cubicBezTo>
                      <a:pt x="152352" y="66410"/>
                      <a:pt x="153654" y="65759"/>
                      <a:pt x="155608" y="66410"/>
                    </a:cubicBezTo>
                    <a:cubicBezTo>
                      <a:pt x="162118" y="67061"/>
                      <a:pt x="167327" y="70316"/>
                      <a:pt x="171233" y="75525"/>
                    </a:cubicBezTo>
                    <a:cubicBezTo>
                      <a:pt x="173838" y="78780"/>
                      <a:pt x="176442" y="80734"/>
                      <a:pt x="180349" y="82036"/>
                    </a:cubicBezTo>
                    <a:cubicBezTo>
                      <a:pt x="186859" y="83338"/>
                      <a:pt x="193370" y="81385"/>
                      <a:pt x="194021" y="72921"/>
                    </a:cubicBezTo>
                    <a:cubicBezTo>
                      <a:pt x="194021" y="71619"/>
                      <a:pt x="194021" y="70316"/>
                      <a:pt x="194021" y="69014"/>
                    </a:cubicBezTo>
                    <a:cubicBezTo>
                      <a:pt x="198579" y="69014"/>
                      <a:pt x="201183" y="73572"/>
                      <a:pt x="201834" y="77478"/>
                    </a:cubicBezTo>
                    <a:cubicBezTo>
                      <a:pt x="201834" y="83338"/>
                      <a:pt x="197277" y="87896"/>
                      <a:pt x="191417" y="87896"/>
                    </a:cubicBezTo>
                    <a:close/>
                    <a:moveTo>
                      <a:pt x="201183" y="56644"/>
                    </a:moveTo>
                    <a:cubicBezTo>
                      <a:pt x="200532" y="59899"/>
                      <a:pt x="197928" y="61852"/>
                      <a:pt x="194672" y="61852"/>
                    </a:cubicBezTo>
                    <a:cubicBezTo>
                      <a:pt x="194021" y="61852"/>
                      <a:pt x="193370" y="61852"/>
                      <a:pt x="192068" y="61852"/>
                    </a:cubicBezTo>
                    <a:cubicBezTo>
                      <a:pt x="191417" y="57295"/>
                      <a:pt x="191417" y="53388"/>
                      <a:pt x="190766" y="48831"/>
                    </a:cubicBezTo>
                    <a:cubicBezTo>
                      <a:pt x="190766" y="47529"/>
                      <a:pt x="190766" y="45575"/>
                      <a:pt x="191417" y="45575"/>
                    </a:cubicBezTo>
                    <a:cubicBezTo>
                      <a:pt x="192719" y="44924"/>
                      <a:pt x="195323" y="44924"/>
                      <a:pt x="196626" y="44924"/>
                    </a:cubicBezTo>
                    <a:cubicBezTo>
                      <a:pt x="197928" y="45575"/>
                      <a:pt x="199881" y="47529"/>
                      <a:pt x="199881" y="48831"/>
                    </a:cubicBezTo>
                    <a:cubicBezTo>
                      <a:pt x="201183" y="51435"/>
                      <a:pt x="201834" y="54039"/>
                      <a:pt x="201183" y="56644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pic>
          <p:nvPicPr>
            <p:cNvPr id="202" name="Рисунок 201">
              <a:extLst>
                <a:ext uri="{FF2B5EF4-FFF2-40B4-BE49-F238E27FC236}">
                  <a16:creationId xmlns:a16="http://schemas.microsoft.com/office/drawing/2014/main" id="{8A58EA38-A17B-C34D-5137-1F497B8C560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772137" y="9398098"/>
              <a:ext cx="904875" cy="904875"/>
            </a:xfrm>
            <a:prstGeom prst="rect">
              <a:avLst/>
            </a:prstGeom>
          </p:spPr>
        </p:pic>
        <p:pic>
          <p:nvPicPr>
            <p:cNvPr id="193" name="Рисунок 192">
              <a:extLst>
                <a:ext uri="{FF2B5EF4-FFF2-40B4-BE49-F238E27FC236}">
                  <a16:creationId xmlns:a16="http://schemas.microsoft.com/office/drawing/2014/main" id="{D521B7FD-4B5A-4651-58A2-0FC683C8B7D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009356" y="9412486"/>
              <a:ext cx="904875" cy="904875"/>
            </a:xfrm>
            <a:prstGeom prst="rect">
              <a:avLst/>
            </a:prstGeom>
          </p:spPr>
        </p:pic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802CE7EF-7F96-BDE8-08AF-CDE93B46AF96}"/>
                </a:ext>
              </a:extLst>
            </p:cNvPr>
            <p:cNvSpPr txBox="1"/>
            <p:nvPr/>
          </p:nvSpPr>
          <p:spPr>
            <a:xfrm>
              <a:off x="3854947" y="8937609"/>
              <a:ext cx="126582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000" dirty="0"/>
                <a:t>Для 6В, 12В блоков.</a:t>
              </a:r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86932227-4228-DBF9-88F3-70F6B5D4895C}"/>
                </a:ext>
              </a:extLst>
            </p:cNvPr>
            <p:cNvSpPr txBox="1"/>
            <p:nvPr/>
          </p:nvSpPr>
          <p:spPr>
            <a:xfrm>
              <a:off x="5146192" y="8928100"/>
              <a:ext cx="1265825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000" dirty="0"/>
                <a:t>Для 2В элементов.</a:t>
              </a:r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4F98FA9D-F901-F6E4-326E-C4114EB3282B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5FC71656-A761-B6EF-29B8-565E36DF896A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AA400FE-D7F6-3D91-8A7B-38FFA4DCACD0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F38BA02-5392-0996-446C-ABFE4D026768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368EADC-71A8-2A01-1DAE-1B4D3E70FC2C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B992045-1BC9-953D-5E30-D90870F2B955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796DCD1-8DF6-633F-BE44-9418D69693D6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8C77E5E-C822-748D-799D-65190A0AB9F8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51D4555-C727-A723-47DE-77256C424BFE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8EAED3A-FCC5-E07D-0E7B-2042CB7B433B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D1C9934-E083-DD06-1A9C-E957721DD0D9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45347FB-C1BA-4C55-E4CF-853EC0C330A6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F716F83-C3F2-3E0F-FB5D-A3E7296B2867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6A8200CA-6DE0-7F7D-00FA-B2C8155DBDB8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6C9C7F84-FBAC-84D2-2349-5A5A9D8E0E3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3AF59680-6F3C-49D6-AD99-6699E292E094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85A16A66-2F43-A236-8617-95A3645A7B1E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5E256646-0510-ACFF-19F6-8EAD03F8BE67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75F3FE69-76A0-D82F-B17E-6C74DEBF9E74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DC34A0A9-610F-DCE9-9684-B60BEF2C6765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F9999E43-1CFB-7165-E982-84A00BC92921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E69CB4D2-7895-5ACD-EAA5-398385C39143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723CA7D6-3834-C90D-5641-D4AA1A65CA26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75072AE8-B307-0161-760E-16206558BE54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C7E79DCB-18CA-0ACA-21AC-706559097747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CB17B580-D2C2-FD7A-63F1-1ADA73D3C41F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4E1E1183-23EF-2D06-2DE7-E360DBA34AC2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1E05B85E-2DED-D0E8-84DF-9F7FE70B17AE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198CD88-9C81-47E1-4426-17C6E0213619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A6698550-E01E-1CF9-0AF1-FCA1A08DD6AA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4556B264-77A1-BEB3-7764-2A45B84D8723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63D45098-7FB7-2CD2-4111-44CA7EE2C003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80B85E2E-333C-1152-2517-4C7E74FE2420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E9C477C0-BA47-26AE-60BE-9160B153710A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30473AD9-FC86-B5AD-A780-4942B248FC3B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0F1B28E4-FEE7-8692-0055-246636AD5E3A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A6B22607-74D8-ADD1-CEA6-9CA82F50362A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BDD91341-6093-D301-7799-FCB88FD6E3BF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C201E17D-5536-3DB3-0888-722CF9414418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5B27C07-621F-BA50-413F-E67B690EDA32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A035E6CE-FE02-190E-90EF-B9856B7F4C17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F5AF7DBA-CA5F-A1B8-9379-4BAB8C72708E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5A1E86DF-ECDE-18BA-4BCD-77C7B6A2428B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B84B1938-202A-828B-118D-6D52555AF112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94840014-470E-2003-2763-A12E91C902EF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5A4874D2-788C-D3CF-6353-D129E2461206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B11844A2-D67E-D2C7-40C9-A3A801898200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01AC0D0F-C8B3-6923-A53D-AC8CC56B9CB9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B64FF479-7213-63AB-8462-8ED814CE239B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F4A2E7D4-B86D-617A-4281-C7A4A68F9A05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9EFC1D52-1252-216A-5C8B-B8DB7009BAB6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DD74D033-06B0-D0D6-EDA7-A0604D10BFBD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E38B70CE-DCA4-2656-03EB-E29C9F480856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CB95C3C2-2271-C753-5045-B151F3E1A9DE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7E074FBA-28CC-C7BB-425D-4023C2936CF0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CA2AE4C4-FF70-E8A1-5D62-02F55AEAC74E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57E8F13C-37FD-0E0C-B9DA-BAAD7D4BA74D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29987D0-310B-A6FD-785D-05FBDBA7F963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1453922-17D3-7093-3E5D-394A9CC51942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715B29AA-D187-DBD2-325E-5B5226D4C77E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0815A11-A6F2-7EA2-3816-F3DFD59FADEE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3D389EB-D424-247C-9817-082BA2398855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CE02A0C0-773F-34EB-4EC0-5720F0AA4BB2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FA163E27-EE54-868C-A927-CEAB4D6F9722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A8154A00-4E64-9601-95DC-8442203B4882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EF20E2F5-FFF8-517B-B917-4FD74AF49E2A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953E346B-9D7A-20D6-BAF0-455DE9C6E18B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598E57A5-17C9-86FD-D297-E0DADCF8A646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1503F443-A956-024F-7BA5-464672C9F1A8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BAC60C72-820F-B6AE-48D6-6BCD4B2508D2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BBCA1BF7-AC09-FA83-2CFD-E3D9CD3379CF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EA2E609D-65CA-3E58-AAD8-148F08A34821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EA6A0388-7D8C-F176-93B9-1B42CA3E0F98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9F71A1EE-7675-1007-0B20-F21C5CE1AD9A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711420C4-70F7-306D-CAB6-F16342D7BB0A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65220544-2F82-EF28-13C4-554CC69F63F5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B63710D0-DE19-FE25-3297-FC76383A30CF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3329647E-EF76-1192-6D5C-35070DF653F6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10BA07E8-A164-B70B-5848-5DEE789C1F9D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12615F30-8265-C42A-2020-B398B7A95160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B11180C3-5372-0A15-E455-A0259EE47441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C4833E40-55C1-9288-5835-E0DA1EDF024F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FB6779C4-0B36-129A-1929-A6A264140D9A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7B4B8DE8-3137-A41A-EE14-A97E1C5EDE8B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C52CF5A5-1CC7-9AFD-BFA6-05D21B6493DC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2D18A1C8-28E3-41A3-2318-B1067287C4DA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79835CCD-049E-8A65-166F-8F8FE3F534FE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38A2D47E-0AE3-86C0-D71A-273460F1D6B5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01D79C74-8E2B-0E6C-2E1A-F373E9A7A677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C7A08FE2-8319-252A-C858-F2D72FD9E1BC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0CD779CD-8234-D0ED-D560-355DE5D1D11A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1F41A1D9-A24C-7D3C-AF17-D321E77010C2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CEF9706C-6E8C-1916-9C40-71C19FF636F6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A8514700-F6B0-A3B2-8AFC-5B20A10D6404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BE28E7C5-54A9-B4AD-3944-DC0B4EAA50A6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854979DF-77EB-C8A1-58C3-A9A52CEA4167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B845362A-6471-8787-5797-0B3FEE6D66D6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E9F86B14-B1C8-85AA-AF00-5FE17188D05F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DF58C47D-0565-D19F-20B4-D4485473741E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85C24A63-37A5-3501-EE26-5C90E7AEE470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80B6BA1B-7019-6A0D-C905-1D08EDD69EAD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CA97CE17-AA40-7949-D1FE-77DF6AFAED7C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F04BDDC4-9131-4990-669C-DAC922B7FAE0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FCF05933-3A23-434C-74B6-C468B474C2B1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A1EE18CB-DBEA-1A49-3D03-C58008FE92A1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1EF5A949-C166-7C21-90E1-3CC0606DA4C2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48423939-A041-E85F-B38C-0045881341F0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0B4992E2-541A-F377-B75A-2EC544DBAE1C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55B410CD-0510-CF59-C758-4478697F5579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BA5A8CF8-D592-355E-4635-33788553B8E9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4E9480A8-5AC3-BD2B-34AC-C04CB457F809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46F0C144-0AA7-47F3-4DC1-FFB20F824589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8564195A-EA0E-2CBB-AF20-01AC6B78F636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E91F6010-C491-F045-5E9E-C46EE5836C2C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8D4F5AF6-EA79-BF35-D719-F3074A7A9401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9F157AE1-DA4F-2247-91E0-FAC036D86ADF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B352607E-7ABF-D3AB-29BD-F5DF2C6454FE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0A50FBBD-C645-F887-C039-0DA6A108937B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310DE801-1E0A-B983-1FBD-8638376EB78B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F4A0FB11-3366-B97F-3732-44B44B487540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4B224E5F-C7AD-B729-C160-777533F56C61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E4D8FCA0-10CA-D254-A09F-A0A6909853A2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32A66D85-30D2-93E0-F388-6CCF358C0FAB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D137B0B5-85CD-9F98-FF2B-579D3BE45D95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B8AD6681-D853-3F33-6A19-2F25BF317CDF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CDA716C3-802D-94CA-701D-48F9F47ABD62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D468A71C-E56E-C259-A200-520CAEDEFA9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82BDD4A5-1FAF-C714-AB98-60B1F39CCED8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8E9ED371-0EFA-AEC3-A43F-927D5C6BEB70}"/>
              </a:ext>
            </a:extLst>
          </p:cNvPr>
          <p:cNvSpPr txBox="1"/>
          <p:nvPr/>
        </p:nvSpPr>
        <p:spPr>
          <a:xfrm>
            <a:off x="8895557" y="1308100"/>
            <a:ext cx="8153399" cy="70406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Основные преимущества </a:t>
            </a:r>
            <a:endParaRPr lang="en-US" sz="2400" b="1" dirty="0">
              <a:ln/>
              <a:solidFill>
                <a:srgbClr val="D90014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Длительный срок службы и высочайший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циклический ресурс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Пластины увеличенной толщины специальной конструкции на основе свинца высокой степени очистки обеспечивают значительное увеличение срока службы и токовых характеристик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Возможность работы в режиме частично разряженного состояния и превосходная цикличность благодаря добавлению углерода в активную массу отрицательных и положительных пластин (технология UFC)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Повышенная стойкость к глубоким разрядам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Ударопрочный корпус из ABS-пластика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Низкий уровень саморазряда обеспечивает до 12 месяцев хранения без подзаряда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190" name="Прямоугольник 189">
            <a:hlinkClick r:id="rId12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96ECF3FB-5C1C-3F24-EC95-B97924B9D03E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4" name="Текст 93">
            <a:extLst>
              <a:ext uri="{FF2B5EF4-FFF2-40B4-BE49-F238E27FC236}">
                <a16:creationId xmlns:a16="http://schemas.microsoft.com/office/drawing/2014/main" id="{11BDFDEC-E6CA-F187-C494-1E086C514D7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6430319" cy="1059254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latin typeface="Onest" pitchFamily="2" charset="0"/>
                <a:cs typeface="Arial" panose="020B0604020202020204" pitchFamily="34" charset="0"/>
              </a:rPr>
              <a:t>№</a:t>
            </a:r>
            <a:r>
              <a:rPr lang="ru-RU" dirty="0">
                <a:latin typeface="+mj-lt"/>
              </a:rPr>
              <a:t>1 ДЛЯ СОЛНЕЧНЫХ БАТАРЕЙ</a:t>
            </a:r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0ED28CE-806A-4E09-E63B-6E6D86CD135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004F5A"/>
                </a:solidFill>
              </a:rPr>
              <a:t>CP</a:t>
            </a:r>
            <a:endParaRPr lang="ru-RU" dirty="0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DE5411C-F1F6-8303-CF0F-252DB6627842}"/>
              </a:ext>
            </a:extLst>
          </p:cNvPr>
          <p:cNvSpPr txBox="1"/>
          <p:nvPr/>
        </p:nvSpPr>
        <p:spPr>
          <a:xfrm>
            <a:off x="1243708" y="4290151"/>
            <a:ext cx="40128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004F5A"/>
                </a:solidFill>
                <a:sym typeface="Arial"/>
              </a:rPr>
              <a:t>Высокий ресурс батарей</a:t>
            </a:r>
          </a:p>
        </p:txBody>
      </p:sp>
      <p:pic>
        <p:nvPicPr>
          <p:cNvPr id="97" name="Рисунок 96">
            <a:extLst>
              <a:ext uri="{FF2B5EF4-FFF2-40B4-BE49-F238E27FC236}">
                <a16:creationId xmlns:a16="http://schemas.microsoft.com/office/drawing/2014/main" id="{37447E25-978F-3B0B-25C8-9995F00BF638}"/>
              </a:ext>
            </a:extLst>
          </p:cNvPr>
          <p:cNvPicPr>
            <a:picLocks noChangeAspect="1"/>
          </p:cNvPicPr>
          <p:nvPr/>
        </p:nvPicPr>
        <p:blipFill rotWithShape="1">
          <a:blip r:embed="rId13"/>
          <a:srcRect l="34659" t="1372" r="5694" b="9381"/>
          <a:stretch/>
        </p:blipFill>
        <p:spPr>
          <a:xfrm>
            <a:off x="6093950" y="3528608"/>
            <a:ext cx="2488822" cy="2482586"/>
          </a:xfrm>
          <a:prstGeom prst="ellipse">
            <a:avLst/>
          </a:prstGeom>
        </p:spPr>
      </p:pic>
      <p:pic>
        <p:nvPicPr>
          <p:cNvPr id="186" name="Рисунок 185">
            <a:extLst>
              <a:ext uri="{FF2B5EF4-FFF2-40B4-BE49-F238E27FC236}">
                <a16:creationId xmlns:a16="http://schemas.microsoft.com/office/drawing/2014/main" id="{3F3E034B-7DC3-574A-541F-EA1379646DF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65956" y="4051300"/>
            <a:ext cx="8368671" cy="5364758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62898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13C76CD-49B4-292E-78DF-EB4C96F1E121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BD9C4B-EBAB-B40F-9EC7-CE7965E75004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0ED0A2-8963-211F-DDA3-60B2A8ED11E8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A2F4CF5-9AFA-CABA-8A08-7CCE2DFAC670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53C5C5-AAD2-128A-F35A-C67FCBE98C6F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70F4C31-5C19-6197-489B-3D58CC8645E0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800BE08-6AE0-A50B-435D-32AC963C0151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EFDAED5-C58E-2675-BCC0-89CC5EC64DBD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E4B4FDF-018A-CE3A-1045-B1783AF0C924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862CC33-4BC2-00E3-7B23-C8FA963A2EF6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164C108-227B-D53D-3CF5-82C1CDA7C435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A6A00046-EA02-82D8-DE14-F1F2D11C0974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00F676C-5B0E-1BA3-D7E2-7D7CFCEA31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E4B76ED6-E08F-AC52-7D4C-E88B81CB3B25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2BA93B45-DE13-9AF3-11ED-13B2A9FD8ECC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758C74C0-5DEC-41C4-A9AB-0165342F65AB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DD39CBA-93B1-F00F-6972-172A3BEBBC78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23BF717-AF5A-06D2-50D9-2DDF8E4E19C6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D9A9271A-9FD3-0870-FC73-8407AFB9853C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BFCBFBC3-6C50-6FE2-12AC-64F76E904551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3F319D3C-2D7D-AA17-2A07-5669333357E2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7EF49BEF-DDB9-22AE-7D7E-80167F4B6E78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68F093E9-258F-768B-339E-F3696D7C7872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6AFF814C-9FC8-FD01-B434-696AAEE2F972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814E121C-14E9-C70F-D8AC-3FE4FE88C2CE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E5B67714-FE50-C1B8-B0D7-110E573EE895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495830-B397-8B6A-EBE0-35B66C26C1E7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7DEFEE44-1ADC-22C2-5A2D-99C2344358B3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53E31922-CC71-F965-5517-A5BDB0424B77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EA8620B0-B418-5DEE-BFAD-0350A132F0FB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D22F5D4A-C6D1-E10E-BA7E-370D99F332C5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952D1C30-6B77-10D8-58A7-6877CC1767CC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06183DF9-4503-4462-F234-A74F903BFDEB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282A3564-55BA-BBB7-B044-48120C95C64E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8F54D046-93FA-752C-9A26-3DFFA86865C1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796D783-7969-EB74-7EDA-27A818849B06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4A7D52F-5CF0-9631-99D1-1A2E9E6FE97E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6422431-3EDA-0D86-C4E0-8E4B30799625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14CA4A3-6341-C384-1AE1-16AD749C6294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75718398-58DD-2C27-88DF-A1D355E3B3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1389F0C-1BE0-BA06-4A3A-ADCE83E7301C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E3C0BBCC-48FB-82D9-8718-34CA97C1A7AB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5A01ECAF-F11F-D997-6F52-91F38F3736EE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580A74F0-1657-54F9-D679-BE77D13FC38D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4EFCD55F-8089-1C68-3C2F-C8D4E63000F0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907B7787-E4F4-0C8F-5965-B079C0B47640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F7728AF0-C99D-225B-2591-67F280B5416B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E1752690-2EB3-06DB-3132-C505B66ECB97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EC4158DB-3276-CC14-465B-586BB08EB94E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30F29101-F8C2-1DB1-53CD-B2EA55D8A74C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B20E8E4-39CF-F217-066B-478966490997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C1A2483E-21BC-9662-C589-2E4FF23848CE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C4560BBA-3E4D-3D1C-1195-10AAE65717B7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A88844A4-6A18-29E6-8689-67EC6AC92AC6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D3ADBCD-576B-9409-13F6-33DB962664E9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5408B49-7F9A-B39A-EEBB-00BCC0B1F2B6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F62D93C-65E9-E9C7-8387-9988988A44B7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13CE530-C045-37F1-53FB-4C6F6D397191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75EE0B7-21C4-4A96-16D1-DD0382921670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84C0200-17EE-3FB2-3A19-8DD5C11F367E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01ABB76-0C1C-FB4B-C149-4C0EE5981CFF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DB99234-43E1-786D-7EDF-E575DB743030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17EDC5D-4747-51A5-CE86-03445E0272F9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71E7F66B-083D-58DC-F85F-8581DB5E8926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BF7F399D-4F61-FE1C-817F-9D986408C0B7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4A95D6A6-2DC4-95F7-1949-7A659AE67250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097D7A19-0254-775F-C7F5-CE9964E1822C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D75889E5-7E1C-14C0-8080-F9537DF85F45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EEC56884-378A-BCD5-F332-8DB960E94522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5064FFC5-679A-F389-DD0C-08DABCC405F1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67B0F98F-D6AF-0C3D-5398-1A5E2E520C7C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8B6B19EA-6871-E42B-E21A-36673696F705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1B39709-E1C4-E393-F13A-3120CA5DC4A9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3B9161F9-B28A-F5DC-44DC-CBD3F6BAC54A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0273F5AB-DCEC-F474-565D-8E9AFD949EC3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454B778C-6EBC-56F5-B1F4-2CED776B9E63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046E0302-DF1B-4663-26BF-C502F88F048C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C54F19C-4C3E-D92A-FE98-2E6334397A21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7260D671-396D-9165-3822-436076DB0C9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7608E0A5-C0CA-D129-3938-6813ACDC9FD8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5BD1B75E-6BEC-CD68-6DF8-6C96EE76F1FF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B48328BB-FF5F-D344-A91E-E40F34464D8A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D97CC755-3744-6280-0724-8BD297DAB235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91AACB0B-ED34-2986-E0C3-995AF6B0BD22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E3718431-01A0-4A57-FA0A-64EF68560B6E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6F8ACF06-9A29-7A3B-F4F0-F887F00E7B03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77E0F73D-D714-1912-3152-561862635288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B247D373-60C3-FA51-4B83-AA24F7E47E4A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CD8595A2-EE43-53DD-F1C3-EEFEB8A53054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5D60CA08-B42A-9F0A-B4A6-D79C9F0EF7C4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8590ABDB-829F-6115-075C-005062E85EC6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5413F195-E5E8-3027-F6AD-4D23948EB074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F9BA0300-8FD5-E270-4167-7561671BA99F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B188896C-2926-A26C-1046-C99EF4137AFD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2B3C3BEF-C8CC-2FD8-C077-E23B352D9133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BEA4EEBC-F928-732F-876B-A5982BFBFB07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D99B0A29-72C5-5474-4477-74D9D072C88D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93929662-B5A3-8CF0-E3DB-0190D54A6D5E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AFC7EAF2-37CB-2D5D-43D6-31C01FE5B9CD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71625D0B-3596-A987-AB6D-4B09CE499A60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CC2160F9-820E-496E-FC4A-51DCFBA0F809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DBD7E0BF-F054-D7A8-E163-FC424BAD1B13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E2FED2BB-6D1E-9984-0D01-8D7467338A54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AF327025-9504-0585-E368-4A0CB30CE955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AD8C93CB-10C7-8D4B-75DC-368FFDBC29FC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15832FE6-7E12-4380-42CF-7F1F24C7B2FC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875410EF-871A-E249-CE50-2EC121F91156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D94CC048-51D4-C798-0A85-04733F4BD734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5C045D2A-839F-AB3E-E12A-E9CC997B0E29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529AEC05-6CD0-278F-573D-089E8619C109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0E825FCB-A32A-24FC-76F6-ABB25BF784E8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F072AF3A-D01A-DCB1-72B1-7F305E291DCD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BF7020C1-EBD7-AD4A-B50F-A224CCCAEE77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82D68FE8-F8BC-CDEF-A758-14141009BE13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2C54EDFC-9F55-F4D5-12C1-77CE99A377CE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3C8B1A27-F381-1987-CDB7-25D360205F2F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9AE6EF62-2276-8C6B-8351-5632E4D93AAE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24322894-4428-DDE9-C481-6C9DCA373DBE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973E5990-21CB-8103-3FFA-FDD25131E32A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09E8EF87-0E20-3596-D9D6-18315B679FE7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66C1EB0C-F157-FD1B-C816-BEFB40CB2B39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291E76E6-CC3B-E418-1875-8613073BFBDD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5C789995-E770-0750-B4E5-5ABC375376B7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983AD44B-CEC1-448E-C147-614B89D5E471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1F0EA765-A37E-7064-06B0-5D89D076608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07957CEE-3729-4917-A4F2-A366381550B5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D86B114D-F732-3C6B-BBD5-3E55BF9FD1E5}"/>
              </a:ext>
            </a:extLst>
          </p:cNvPr>
          <p:cNvSpPr txBox="1"/>
          <p:nvPr/>
        </p:nvSpPr>
        <p:spPr>
          <a:xfrm>
            <a:off x="8895556" y="1260392"/>
            <a:ext cx="8077200" cy="62199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Серия GT (General </a:t>
            </a:r>
            <a:r>
              <a:rPr lang="ru-RU" sz="2400" b="1" dirty="0" err="1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Traction</a:t>
            </a: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) 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– линейка необслуживаемых аккумуляторов для тягового применения номинальным напряжением 6 и 12 В, </a:t>
            </a: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емкостью до 270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А∙ч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и с высоким циклическим ресурсом, изготовленные по технологии AGM.</a:t>
            </a:r>
            <a:endParaRPr lang="en-US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Особенности серии – высокий циклический ресурс, съемные конусные выводы A-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Pol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и прочная конструкция корпуса. Все это – залог успешного применения аккумуляторов в тяговой технике. </a:t>
            </a: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Аккумуляторы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GT идеально подходят для работы в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полоуборочной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технике, подъемном оборудовании, электроколясках, электромобилях, гольф-карах и другой технике на электротяге, работающей на аккумуляторных батареях.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193" name="Прямоугольник 192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0A81FF53-5E78-151F-536D-FC5E04FBBFA8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4" name="Заголовок 93">
            <a:extLst>
              <a:ext uri="{FF2B5EF4-FFF2-40B4-BE49-F238E27FC236}">
                <a16:creationId xmlns:a16="http://schemas.microsoft.com/office/drawing/2014/main" id="{053C1418-4571-E8FE-B1B6-CB5186AD8C6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75556" y="774700"/>
            <a:ext cx="6406788" cy="2075545"/>
          </a:xfrm>
        </p:spPr>
        <p:txBody>
          <a:bodyPr/>
          <a:lstStyle/>
          <a:p>
            <a:r>
              <a:rPr lang="en-US" dirty="0">
                <a:solidFill>
                  <a:srgbClr val="09602C"/>
                </a:solidFill>
              </a:rPr>
              <a:t>GT</a:t>
            </a:r>
            <a:endParaRPr lang="ru-RU" dirty="0"/>
          </a:p>
        </p:txBody>
      </p:sp>
      <p:sp>
        <p:nvSpPr>
          <p:cNvPr id="97" name="Текст 7">
            <a:extLst>
              <a:ext uri="{FF2B5EF4-FFF2-40B4-BE49-F238E27FC236}">
                <a16:creationId xmlns:a16="http://schemas.microsoft.com/office/drawing/2014/main" id="{D337EE0D-F25D-2131-03ED-4B0974085A6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6887519" cy="1839400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</a:t>
            </a:r>
            <a:br>
              <a:rPr lang="en-US" dirty="0">
                <a:solidFill>
                  <a:schemeClr val="tx1"/>
                </a:solidFill>
                <a:latin typeface="+mj-lt"/>
              </a:rPr>
            </a:br>
            <a:r>
              <a:rPr lang="ru-RU" dirty="0">
                <a:solidFill>
                  <a:schemeClr val="tx1"/>
                </a:solidFill>
                <a:latin typeface="+mj-lt"/>
              </a:rPr>
              <a:t>ГОЛЬФ-КАРОВ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80F68906-FA40-B8B6-A804-E7E857BE781B}"/>
              </a:ext>
            </a:extLst>
          </p:cNvPr>
          <p:cNvSpPr txBox="1"/>
          <p:nvPr/>
        </p:nvSpPr>
        <p:spPr>
          <a:xfrm>
            <a:off x="1243708" y="4290151"/>
            <a:ext cx="40128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09602C"/>
                </a:solidFill>
                <a:sym typeface="Arial"/>
              </a:rPr>
              <a:t>Разумный выбор</a:t>
            </a:r>
          </a:p>
        </p:txBody>
      </p:sp>
      <p:pic>
        <p:nvPicPr>
          <p:cNvPr id="99" name="Рисунок 98">
            <a:extLst>
              <a:ext uri="{FF2B5EF4-FFF2-40B4-BE49-F238E27FC236}">
                <a16:creationId xmlns:a16="http://schemas.microsoft.com/office/drawing/2014/main" id="{67BF57A1-C27B-18EC-B6FB-17368A5097F2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25452" t="11173" r="15998" b="3261"/>
          <a:stretch/>
        </p:blipFill>
        <p:spPr>
          <a:xfrm>
            <a:off x="5506599" y="2860963"/>
            <a:ext cx="2443985" cy="2446589"/>
          </a:xfrm>
          <a:prstGeom prst="ellipse">
            <a:avLst/>
          </a:prstGeom>
        </p:spPr>
      </p:pic>
      <p:grpSp>
        <p:nvGrpSpPr>
          <p:cNvPr id="523" name="Группа 522">
            <a:extLst>
              <a:ext uri="{FF2B5EF4-FFF2-40B4-BE49-F238E27FC236}">
                <a16:creationId xmlns:a16="http://schemas.microsoft.com/office/drawing/2014/main" id="{A0009C01-1A09-94FE-124C-7C8BAC820DEA}"/>
              </a:ext>
            </a:extLst>
          </p:cNvPr>
          <p:cNvGrpSpPr/>
          <p:nvPr/>
        </p:nvGrpSpPr>
        <p:grpSpPr>
          <a:xfrm>
            <a:off x="3790156" y="9341565"/>
            <a:ext cx="3429000" cy="887030"/>
            <a:chOff x="3790156" y="9341565"/>
            <a:chExt cx="3429000" cy="887030"/>
          </a:xfrm>
        </p:grpSpPr>
        <p:pic>
          <p:nvPicPr>
            <p:cNvPr id="177" name="Рисунок 176">
              <a:extLst>
                <a:ext uri="{FF2B5EF4-FFF2-40B4-BE49-F238E27FC236}">
                  <a16:creationId xmlns:a16="http://schemas.microsoft.com/office/drawing/2014/main" id="{26D87F74-ADCB-AAFA-E183-0F0329AA476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3790156" y="9341565"/>
              <a:ext cx="879044" cy="879044"/>
            </a:xfrm>
            <a:prstGeom prst="rect">
              <a:avLst/>
            </a:prstGeom>
          </p:spPr>
        </p:pic>
        <p:grpSp>
          <p:nvGrpSpPr>
            <p:cNvPr id="327" name="Рисунок 177">
              <a:extLst>
                <a:ext uri="{FF2B5EF4-FFF2-40B4-BE49-F238E27FC236}">
                  <a16:creationId xmlns:a16="http://schemas.microsoft.com/office/drawing/2014/main" id="{D66950FC-4206-47D9-4969-122BF4CBCC07}"/>
                </a:ext>
              </a:extLst>
            </p:cNvPr>
            <p:cNvGrpSpPr/>
            <p:nvPr/>
          </p:nvGrpSpPr>
          <p:grpSpPr>
            <a:xfrm>
              <a:off x="6609556" y="9358278"/>
              <a:ext cx="609600" cy="846512"/>
              <a:chOff x="6781416" y="9454724"/>
              <a:chExt cx="427758" cy="594000"/>
            </a:xfrm>
            <a:solidFill>
              <a:srgbClr val="16602C"/>
            </a:solidFill>
          </p:grpSpPr>
          <p:sp>
            <p:nvSpPr>
              <p:cNvPr id="328" name="Полилиния: фигура 327">
                <a:extLst>
                  <a:ext uri="{FF2B5EF4-FFF2-40B4-BE49-F238E27FC236}">
                    <a16:creationId xmlns:a16="http://schemas.microsoft.com/office/drawing/2014/main" id="{A1E7E3B9-2CA0-D2B8-2DFE-B8FF3F72172B}"/>
                  </a:ext>
                </a:extLst>
              </p:cNvPr>
              <p:cNvSpPr/>
              <p:nvPr/>
            </p:nvSpPr>
            <p:spPr>
              <a:xfrm>
                <a:off x="6912283" y="9796106"/>
                <a:ext cx="90769" cy="74873"/>
              </a:xfrm>
              <a:custGeom>
                <a:avLst/>
                <a:gdLst>
                  <a:gd name="connsiteX0" fmla="*/ 0 w 90769"/>
                  <a:gd name="connsiteY0" fmla="*/ 10417 h 74873"/>
                  <a:gd name="connsiteX1" fmla="*/ 0 w 90769"/>
                  <a:gd name="connsiteY1" fmla="*/ 10417 h 74873"/>
                  <a:gd name="connsiteX2" fmla="*/ 1953 w 90769"/>
                  <a:gd name="connsiteY2" fmla="*/ 14975 h 74873"/>
                  <a:gd name="connsiteX3" fmla="*/ 5860 w 90769"/>
                  <a:gd name="connsiteY3" fmla="*/ 23439 h 74873"/>
                  <a:gd name="connsiteX4" fmla="*/ 13022 w 90769"/>
                  <a:gd name="connsiteY4" fmla="*/ 40367 h 74873"/>
                  <a:gd name="connsiteX5" fmla="*/ 27996 w 90769"/>
                  <a:gd name="connsiteY5" fmla="*/ 74223 h 74873"/>
                  <a:gd name="connsiteX6" fmla="*/ 27996 w 90769"/>
                  <a:gd name="connsiteY6" fmla="*/ 74874 h 74873"/>
                  <a:gd name="connsiteX7" fmla="*/ 28647 w 90769"/>
                  <a:gd name="connsiteY7" fmla="*/ 74874 h 74873"/>
                  <a:gd name="connsiteX8" fmla="*/ 42971 w 90769"/>
                  <a:gd name="connsiteY8" fmla="*/ 74223 h 74873"/>
                  <a:gd name="connsiteX9" fmla="*/ 57295 w 90769"/>
                  <a:gd name="connsiteY9" fmla="*/ 73572 h 74873"/>
                  <a:gd name="connsiteX10" fmla="*/ 71619 w 90769"/>
                  <a:gd name="connsiteY10" fmla="*/ 73572 h 74873"/>
                  <a:gd name="connsiteX11" fmla="*/ 85942 w 90769"/>
                  <a:gd name="connsiteY11" fmla="*/ 73572 h 74873"/>
                  <a:gd name="connsiteX12" fmla="*/ 86593 w 90769"/>
                  <a:gd name="connsiteY12" fmla="*/ 73572 h 74873"/>
                  <a:gd name="connsiteX13" fmla="*/ 87244 w 90769"/>
                  <a:gd name="connsiteY13" fmla="*/ 73572 h 74873"/>
                  <a:gd name="connsiteX14" fmla="*/ 87895 w 90769"/>
                  <a:gd name="connsiteY14" fmla="*/ 73572 h 74873"/>
                  <a:gd name="connsiteX15" fmla="*/ 88547 w 90769"/>
                  <a:gd name="connsiteY15" fmla="*/ 73572 h 74873"/>
                  <a:gd name="connsiteX16" fmla="*/ 88547 w 90769"/>
                  <a:gd name="connsiteY16" fmla="*/ 73572 h 74873"/>
                  <a:gd name="connsiteX17" fmla="*/ 89198 w 90769"/>
                  <a:gd name="connsiteY17" fmla="*/ 72921 h 74873"/>
                  <a:gd name="connsiteX18" fmla="*/ 89198 w 90769"/>
                  <a:gd name="connsiteY18" fmla="*/ 72921 h 74873"/>
                  <a:gd name="connsiteX19" fmla="*/ 89849 w 90769"/>
                  <a:gd name="connsiteY19" fmla="*/ 72270 h 74873"/>
                  <a:gd name="connsiteX20" fmla="*/ 90500 w 90769"/>
                  <a:gd name="connsiteY20" fmla="*/ 68363 h 74873"/>
                  <a:gd name="connsiteX21" fmla="*/ 87895 w 90769"/>
                  <a:gd name="connsiteY21" fmla="*/ 65108 h 74873"/>
                  <a:gd name="connsiteX22" fmla="*/ 85942 w 90769"/>
                  <a:gd name="connsiteY22" fmla="*/ 64457 h 74873"/>
                  <a:gd name="connsiteX23" fmla="*/ 83989 w 90769"/>
                  <a:gd name="connsiteY23" fmla="*/ 64457 h 74873"/>
                  <a:gd name="connsiteX24" fmla="*/ 67712 w 90769"/>
                  <a:gd name="connsiteY24" fmla="*/ 64457 h 74873"/>
                  <a:gd name="connsiteX25" fmla="*/ 51435 w 90769"/>
                  <a:gd name="connsiteY25" fmla="*/ 63806 h 74873"/>
                  <a:gd name="connsiteX26" fmla="*/ 35809 w 90769"/>
                  <a:gd name="connsiteY26" fmla="*/ 63155 h 74873"/>
                  <a:gd name="connsiteX27" fmla="*/ 23439 w 90769"/>
                  <a:gd name="connsiteY27" fmla="*/ 29299 h 74873"/>
                  <a:gd name="connsiteX28" fmla="*/ 16928 w 90769"/>
                  <a:gd name="connsiteY28" fmla="*/ 12370 h 74873"/>
                  <a:gd name="connsiteX29" fmla="*/ 14975 w 90769"/>
                  <a:gd name="connsiteY29" fmla="*/ 7813 h 74873"/>
                  <a:gd name="connsiteX30" fmla="*/ 14324 w 90769"/>
                  <a:gd name="connsiteY30" fmla="*/ 5860 h 74873"/>
                  <a:gd name="connsiteX31" fmla="*/ 13673 w 90769"/>
                  <a:gd name="connsiteY31" fmla="*/ 4558 h 74873"/>
                  <a:gd name="connsiteX32" fmla="*/ 13673 w 90769"/>
                  <a:gd name="connsiteY32" fmla="*/ 4558 h 74873"/>
                  <a:gd name="connsiteX33" fmla="*/ 13673 w 90769"/>
                  <a:gd name="connsiteY33" fmla="*/ 3906 h 74873"/>
                  <a:gd name="connsiteX34" fmla="*/ 13022 w 90769"/>
                  <a:gd name="connsiteY34" fmla="*/ 3255 h 74873"/>
                  <a:gd name="connsiteX35" fmla="*/ 6511 w 90769"/>
                  <a:gd name="connsiteY35" fmla="*/ 0 h 74873"/>
                  <a:gd name="connsiteX36" fmla="*/ 651 w 90769"/>
                  <a:gd name="connsiteY36" fmla="*/ 3906 h 74873"/>
                  <a:gd name="connsiteX37" fmla="*/ 0 w 90769"/>
                  <a:gd name="connsiteY37" fmla="*/ 7813 h 74873"/>
                  <a:gd name="connsiteX38" fmla="*/ 0 w 90769"/>
                  <a:gd name="connsiteY38" fmla="*/ 9766 h 74873"/>
                  <a:gd name="connsiteX39" fmla="*/ 0 w 90769"/>
                  <a:gd name="connsiteY39" fmla="*/ 10417 h 74873"/>
                  <a:gd name="connsiteX40" fmla="*/ 89198 w 90769"/>
                  <a:gd name="connsiteY40" fmla="*/ 73572 h 74873"/>
                  <a:gd name="connsiteX41" fmla="*/ 89198 w 90769"/>
                  <a:gd name="connsiteY41" fmla="*/ 73572 h 74873"/>
                  <a:gd name="connsiteX42" fmla="*/ 89198 w 90769"/>
                  <a:gd name="connsiteY42" fmla="*/ 73572 h 7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90769" h="74873">
                    <a:moveTo>
                      <a:pt x="0" y="10417"/>
                    </a:moveTo>
                    <a:lnTo>
                      <a:pt x="0" y="10417"/>
                    </a:lnTo>
                    <a:lnTo>
                      <a:pt x="1953" y="14975"/>
                    </a:lnTo>
                    <a:cubicBezTo>
                      <a:pt x="3255" y="17579"/>
                      <a:pt x="4558" y="20834"/>
                      <a:pt x="5860" y="23439"/>
                    </a:cubicBezTo>
                    <a:cubicBezTo>
                      <a:pt x="8464" y="29299"/>
                      <a:pt x="10417" y="34507"/>
                      <a:pt x="13022" y="40367"/>
                    </a:cubicBezTo>
                    <a:cubicBezTo>
                      <a:pt x="18230" y="51435"/>
                      <a:pt x="22788" y="63155"/>
                      <a:pt x="27996" y="74223"/>
                    </a:cubicBezTo>
                    <a:lnTo>
                      <a:pt x="27996" y="74874"/>
                    </a:lnTo>
                    <a:lnTo>
                      <a:pt x="28647" y="74874"/>
                    </a:lnTo>
                    <a:lnTo>
                      <a:pt x="42971" y="74223"/>
                    </a:lnTo>
                    <a:cubicBezTo>
                      <a:pt x="47529" y="74223"/>
                      <a:pt x="52737" y="74223"/>
                      <a:pt x="57295" y="73572"/>
                    </a:cubicBezTo>
                    <a:cubicBezTo>
                      <a:pt x="61852" y="73572"/>
                      <a:pt x="67061" y="73572"/>
                      <a:pt x="71619" y="73572"/>
                    </a:cubicBezTo>
                    <a:lnTo>
                      <a:pt x="85942" y="73572"/>
                    </a:lnTo>
                    <a:cubicBezTo>
                      <a:pt x="85942" y="73572"/>
                      <a:pt x="86593" y="73572"/>
                      <a:pt x="86593" y="73572"/>
                    </a:cubicBezTo>
                    <a:cubicBezTo>
                      <a:pt x="86593" y="73572"/>
                      <a:pt x="86593" y="73572"/>
                      <a:pt x="87244" y="73572"/>
                    </a:cubicBezTo>
                    <a:cubicBezTo>
                      <a:pt x="87244" y="73572"/>
                      <a:pt x="87895" y="73572"/>
                      <a:pt x="87895" y="73572"/>
                    </a:cubicBezTo>
                    <a:cubicBezTo>
                      <a:pt x="87895" y="73572"/>
                      <a:pt x="88547" y="73572"/>
                      <a:pt x="88547" y="73572"/>
                    </a:cubicBezTo>
                    <a:cubicBezTo>
                      <a:pt x="88547" y="73572"/>
                      <a:pt x="88547" y="73572"/>
                      <a:pt x="88547" y="73572"/>
                    </a:cubicBezTo>
                    <a:cubicBezTo>
                      <a:pt x="88547" y="73572"/>
                      <a:pt x="89198" y="73572"/>
                      <a:pt x="89198" y="72921"/>
                    </a:cubicBezTo>
                    <a:cubicBezTo>
                      <a:pt x="89198" y="72921"/>
                      <a:pt x="89198" y="72921"/>
                      <a:pt x="89198" y="72921"/>
                    </a:cubicBezTo>
                    <a:cubicBezTo>
                      <a:pt x="89198" y="72921"/>
                      <a:pt x="89198" y="72921"/>
                      <a:pt x="89849" y="72270"/>
                    </a:cubicBezTo>
                    <a:cubicBezTo>
                      <a:pt x="90500" y="70967"/>
                      <a:pt x="91151" y="69665"/>
                      <a:pt x="90500" y="68363"/>
                    </a:cubicBezTo>
                    <a:cubicBezTo>
                      <a:pt x="89849" y="67061"/>
                      <a:pt x="89198" y="65759"/>
                      <a:pt x="87895" y="65108"/>
                    </a:cubicBezTo>
                    <a:cubicBezTo>
                      <a:pt x="87244" y="65108"/>
                      <a:pt x="86593" y="64457"/>
                      <a:pt x="85942" y="64457"/>
                    </a:cubicBezTo>
                    <a:lnTo>
                      <a:pt x="83989" y="64457"/>
                    </a:lnTo>
                    <a:cubicBezTo>
                      <a:pt x="78780" y="64457"/>
                      <a:pt x="72921" y="64457"/>
                      <a:pt x="67712" y="64457"/>
                    </a:cubicBezTo>
                    <a:cubicBezTo>
                      <a:pt x="62503" y="64457"/>
                      <a:pt x="56644" y="64457"/>
                      <a:pt x="51435" y="63806"/>
                    </a:cubicBezTo>
                    <a:lnTo>
                      <a:pt x="35809" y="63155"/>
                    </a:lnTo>
                    <a:cubicBezTo>
                      <a:pt x="31903" y="52086"/>
                      <a:pt x="27345" y="40367"/>
                      <a:pt x="23439" y="29299"/>
                    </a:cubicBezTo>
                    <a:cubicBezTo>
                      <a:pt x="21486" y="23439"/>
                      <a:pt x="18881" y="17579"/>
                      <a:pt x="16928" y="12370"/>
                    </a:cubicBezTo>
                    <a:lnTo>
                      <a:pt x="14975" y="7813"/>
                    </a:lnTo>
                    <a:lnTo>
                      <a:pt x="14324" y="5860"/>
                    </a:lnTo>
                    <a:lnTo>
                      <a:pt x="13673" y="4558"/>
                    </a:lnTo>
                    <a:lnTo>
                      <a:pt x="13673" y="4558"/>
                    </a:lnTo>
                    <a:lnTo>
                      <a:pt x="13673" y="3906"/>
                    </a:lnTo>
                    <a:cubicBezTo>
                      <a:pt x="13673" y="3906"/>
                      <a:pt x="13673" y="3255"/>
                      <a:pt x="13022" y="3255"/>
                    </a:cubicBezTo>
                    <a:cubicBezTo>
                      <a:pt x="11719" y="1302"/>
                      <a:pt x="9115" y="0"/>
                      <a:pt x="6511" y="0"/>
                    </a:cubicBezTo>
                    <a:cubicBezTo>
                      <a:pt x="3906" y="0"/>
                      <a:pt x="1302" y="1302"/>
                      <a:pt x="651" y="3906"/>
                    </a:cubicBezTo>
                    <a:cubicBezTo>
                      <a:pt x="0" y="5209"/>
                      <a:pt x="0" y="6511"/>
                      <a:pt x="0" y="7813"/>
                    </a:cubicBezTo>
                    <a:cubicBezTo>
                      <a:pt x="0" y="8464"/>
                      <a:pt x="0" y="9115"/>
                      <a:pt x="0" y="9766"/>
                    </a:cubicBezTo>
                    <a:cubicBezTo>
                      <a:pt x="0" y="9766"/>
                      <a:pt x="0" y="9766"/>
                      <a:pt x="0" y="10417"/>
                    </a:cubicBezTo>
                    <a:moveTo>
                      <a:pt x="89198" y="73572"/>
                    </a:moveTo>
                    <a:lnTo>
                      <a:pt x="89198" y="73572"/>
                    </a:lnTo>
                    <a:lnTo>
                      <a:pt x="89198" y="73572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9" name="Полилиния: фигура 328">
                <a:extLst>
                  <a:ext uri="{FF2B5EF4-FFF2-40B4-BE49-F238E27FC236}">
                    <a16:creationId xmlns:a16="http://schemas.microsoft.com/office/drawing/2014/main" id="{BBDA13B0-4DA0-59FB-93B6-3D0D409EA3D0}"/>
                  </a:ext>
                </a:extLst>
              </p:cNvPr>
              <p:cNvSpPr/>
              <p:nvPr/>
            </p:nvSpPr>
            <p:spPr>
              <a:xfrm>
                <a:off x="7122581" y="9895070"/>
                <a:ext cx="83337" cy="83337"/>
              </a:xfrm>
              <a:custGeom>
                <a:avLst/>
                <a:gdLst>
                  <a:gd name="connsiteX0" fmla="*/ 71619 w 83337"/>
                  <a:gd name="connsiteY0" fmla="*/ 13022 h 83337"/>
                  <a:gd name="connsiteX1" fmla="*/ 57946 w 83337"/>
                  <a:gd name="connsiteY1" fmla="*/ 3255 h 83337"/>
                  <a:gd name="connsiteX2" fmla="*/ 41669 w 83337"/>
                  <a:gd name="connsiteY2" fmla="*/ 0 h 83337"/>
                  <a:gd name="connsiteX3" fmla="*/ 25392 w 83337"/>
                  <a:gd name="connsiteY3" fmla="*/ 3255 h 83337"/>
                  <a:gd name="connsiteX4" fmla="*/ 11719 w 83337"/>
                  <a:gd name="connsiteY4" fmla="*/ 13022 h 83337"/>
                  <a:gd name="connsiteX5" fmla="*/ 2604 w 83337"/>
                  <a:gd name="connsiteY5" fmla="*/ 26694 h 83337"/>
                  <a:gd name="connsiteX6" fmla="*/ 0 w 83337"/>
                  <a:gd name="connsiteY6" fmla="*/ 42971 h 83337"/>
                  <a:gd name="connsiteX7" fmla="*/ 13022 w 83337"/>
                  <a:gd name="connsiteY7" fmla="*/ 71619 h 83337"/>
                  <a:gd name="connsiteX8" fmla="*/ 41669 w 83337"/>
                  <a:gd name="connsiteY8" fmla="*/ 83338 h 83337"/>
                  <a:gd name="connsiteX9" fmla="*/ 70316 w 83337"/>
                  <a:gd name="connsiteY9" fmla="*/ 71619 h 83337"/>
                  <a:gd name="connsiteX10" fmla="*/ 83338 w 83337"/>
                  <a:gd name="connsiteY10" fmla="*/ 42971 h 83337"/>
                  <a:gd name="connsiteX11" fmla="*/ 80734 w 83337"/>
                  <a:gd name="connsiteY11" fmla="*/ 26694 h 83337"/>
                  <a:gd name="connsiteX12" fmla="*/ 71619 w 83337"/>
                  <a:gd name="connsiteY12" fmla="*/ 13022 h 83337"/>
                  <a:gd name="connsiteX13" fmla="*/ 11719 w 83337"/>
                  <a:gd name="connsiteY13" fmla="*/ 42971 h 83337"/>
                  <a:gd name="connsiteX14" fmla="*/ 13673 w 83337"/>
                  <a:gd name="connsiteY14" fmla="*/ 31252 h 83337"/>
                  <a:gd name="connsiteX15" fmla="*/ 20183 w 83337"/>
                  <a:gd name="connsiteY15" fmla="*/ 20834 h 83337"/>
                  <a:gd name="connsiteX16" fmla="*/ 29950 w 83337"/>
                  <a:gd name="connsiteY16" fmla="*/ 13673 h 83337"/>
                  <a:gd name="connsiteX17" fmla="*/ 41669 w 83337"/>
                  <a:gd name="connsiteY17" fmla="*/ 11068 h 83337"/>
                  <a:gd name="connsiteX18" fmla="*/ 53388 w 83337"/>
                  <a:gd name="connsiteY18" fmla="*/ 13673 h 83337"/>
                  <a:gd name="connsiteX19" fmla="*/ 63155 w 83337"/>
                  <a:gd name="connsiteY19" fmla="*/ 20834 h 83337"/>
                  <a:gd name="connsiteX20" fmla="*/ 69665 w 83337"/>
                  <a:gd name="connsiteY20" fmla="*/ 31252 h 83337"/>
                  <a:gd name="connsiteX21" fmla="*/ 71619 w 83337"/>
                  <a:gd name="connsiteY21" fmla="*/ 42971 h 83337"/>
                  <a:gd name="connsiteX22" fmla="*/ 61852 w 83337"/>
                  <a:gd name="connsiteY22" fmla="*/ 63155 h 83337"/>
                  <a:gd name="connsiteX23" fmla="*/ 41669 w 83337"/>
                  <a:gd name="connsiteY23" fmla="*/ 70968 h 83337"/>
                  <a:gd name="connsiteX24" fmla="*/ 21486 w 83337"/>
                  <a:gd name="connsiteY24" fmla="*/ 63155 h 83337"/>
                  <a:gd name="connsiteX25" fmla="*/ 11719 w 83337"/>
                  <a:gd name="connsiteY25" fmla="*/ 42971 h 83337"/>
                  <a:gd name="connsiteX26" fmla="*/ 33856 w 83337"/>
                  <a:gd name="connsiteY26" fmla="*/ 13022 h 83337"/>
                  <a:gd name="connsiteX27" fmla="*/ 33856 w 83337"/>
                  <a:gd name="connsiteY27" fmla="*/ 13022 h 83337"/>
                  <a:gd name="connsiteX28" fmla="*/ 33856 w 83337"/>
                  <a:gd name="connsiteY28" fmla="*/ 13022 h 83337"/>
                  <a:gd name="connsiteX29" fmla="*/ 36460 w 83337"/>
                  <a:gd name="connsiteY29" fmla="*/ 12370 h 83337"/>
                  <a:gd name="connsiteX30" fmla="*/ 39065 w 83337"/>
                  <a:gd name="connsiteY30" fmla="*/ 11719 h 83337"/>
                  <a:gd name="connsiteX31" fmla="*/ 36460 w 83337"/>
                  <a:gd name="connsiteY31" fmla="*/ 12370 h 83337"/>
                  <a:gd name="connsiteX32" fmla="*/ 39065 w 83337"/>
                  <a:gd name="connsiteY32" fmla="*/ 12370 h 83337"/>
                  <a:gd name="connsiteX33" fmla="*/ 41669 w 83337"/>
                  <a:gd name="connsiteY33" fmla="*/ 12370 h 83337"/>
                  <a:gd name="connsiteX34" fmla="*/ 39065 w 83337"/>
                  <a:gd name="connsiteY34" fmla="*/ 12370 h 83337"/>
                  <a:gd name="connsiteX35" fmla="*/ 41669 w 83337"/>
                  <a:gd name="connsiteY35" fmla="*/ 11719 h 83337"/>
                  <a:gd name="connsiteX36" fmla="*/ 44273 w 83337"/>
                  <a:gd name="connsiteY36" fmla="*/ 11719 h 83337"/>
                  <a:gd name="connsiteX37" fmla="*/ 41669 w 83337"/>
                  <a:gd name="connsiteY37" fmla="*/ 11719 h 83337"/>
                  <a:gd name="connsiteX38" fmla="*/ 44924 w 83337"/>
                  <a:gd name="connsiteY38" fmla="*/ 12370 h 83337"/>
                  <a:gd name="connsiteX39" fmla="*/ 47529 w 83337"/>
                  <a:gd name="connsiteY39" fmla="*/ 13022 h 83337"/>
                  <a:gd name="connsiteX40" fmla="*/ 44924 w 83337"/>
                  <a:gd name="connsiteY40" fmla="*/ 12370 h 83337"/>
                  <a:gd name="connsiteX41" fmla="*/ 48831 w 83337"/>
                  <a:gd name="connsiteY41" fmla="*/ 13022 h 83337"/>
                  <a:gd name="connsiteX42" fmla="*/ 48831 w 83337"/>
                  <a:gd name="connsiteY42" fmla="*/ 13022 h 83337"/>
                  <a:gd name="connsiteX43" fmla="*/ 48831 w 83337"/>
                  <a:gd name="connsiteY43" fmla="*/ 13022 h 83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83337" h="83337">
                    <a:moveTo>
                      <a:pt x="71619" y="13022"/>
                    </a:moveTo>
                    <a:cubicBezTo>
                      <a:pt x="67712" y="9115"/>
                      <a:pt x="63155" y="5860"/>
                      <a:pt x="57946" y="3255"/>
                    </a:cubicBezTo>
                    <a:cubicBezTo>
                      <a:pt x="52737" y="1302"/>
                      <a:pt x="46878" y="0"/>
                      <a:pt x="41669" y="0"/>
                    </a:cubicBezTo>
                    <a:cubicBezTo>
                      <a:pt x="35809" y="0"/>
                      <a:pt x="30601" y="1302"/>
                      <a:pt x="25392" y="3255"/>
                    </a:cubicBezTo>
                    <a:cubicBezTo>
                      <a:pt x="20183" y="5209"/>
                      <a:pt x="15626" y="8464"/>
                      <a:pt x="11719" y="13022"/>
                    </a:cubicBezTo>
                    <a:cubicBezTo>
                      <a:pt x="7813" y="16928"/>
                      <a:pt x="4558" y="22137"/>
                      <a:pt x="2604" y="26694"/>
                    </a:cubicBezTo>
                    <a:cubicBezTo>
                      <a:pt x="651" y="31903"/>
                      <a:pt x="0" y="37111"/>
                      <a:pt x="0" y="42971"/>
                    </a:cubicBezTo>
                    <a:cubicBezTo>
                      <a:pt x="651" y="54039"/>
                      <a:pt x="5209" y="64457"/>
                      <a:pt x="13022" y="71619"/>
                    </a:cubicBezTo>
                    <a:cubicBezTo>
                      <a:pt x="20834" y="78780"/>
                      <a:pt x="31252" y="83338"/>
                      <a:pt x="41669" y="83338"/>
                    </a:cubicBezTo>
                    <a:cubicBezTo>
                      <a:pt x="52086" y="83338"/>
                      <a:pt x="62503" y="79431"/>
                      <a:pt x="70316" y="71619"/>
                    </a:cubicBezTo>
                    <a:cubicBezTo>
                      <a:pt x="78129" y="64457"/>
                      <a:pt x="82687" y="54039"/>
                      <a:pt x="83338" y="42971"/>
                    </a:cubicBezTo>
                    <a:cubicBezTo>
                      <a:pt x="83338" y="37763"/>
                      <a:pt x="82687" y="31903"/>
                      <a:pt x="80734" y="26694"/>
                    </a:cubicBezTo>
                    <a:cubicBezTo>
                      <a:pt x="78780" y="22137"/>
                      <a:pt x="75525" y="16928"/>
                      <a:pt x="71619" y="13022"/>
                    </a:cubicBezTo>
                    <a:moveTo>
                      <a:pt x="11719" y="42971"/>
                    </a:moveTo>
                    <a:cubicBezTo>
                      <a:pt x="11719" y="39065"/>
                      <a:pt x="12370" y="35158"/>
                      <a:pt x="13673" y="31252"/>
                    </a:cubicBezTo>
                    <a:cubicBezTo>
                      <a:pt x="14975" y="27345"/>
                      <a:pt x="16928" y="24090"/>
                      <a:pt x="20183" y="20834"/>
                    </a:cubicBezTo>
                    <a:cubicBezTo>
                      <a:pt x="22788" y="18230"/>
                      <a:pt x="26043" y="15626"/>
                      <a:pt x="29950" y="13673"/>
                    </a:cubicBezTo>
                    <a:cubicBezTo>
                      <a:pt x="33856" y="11719"/>
                      <a:pt x="37763" y="11068"/>
                      <a:pt x="41669" y="11068"/>
                    </a:cubicBezTo>
                    <a:cubicBezTo>
                      <a:pt x="45575" y="11068"/>
                      <a:pt x="50133" y="11719"/>
                      <a:pt x="53388" y="13673"/>
                    </a:cubicBezTo>
                    <a:cubicBezTo>
                      <a:pt x="57295" y="14975"/>
                      <a:pt x="60550" y="17579"/>
                      <a:pt x="63155" y="20834"/>
                    </a:cubicBezTo>
                    <a:cubicBezTo>
                      <a:pt x="65759" y="24090"/>
                      <a:pt x="68363" y="27345"/>
                      <a:pt x="69665" y="31252"/>
                    </a:cubicBezTo>
                    <a:cubicBezTo>
                      <a:pt x="70968" y="35158"/>
                      <a:pt x="71619" y="39065"/>
                      <a:pt x="71619" y="42971"/>
                    </a:cubicBezTo>
                    <a:cubicBezTo>
                      <a:pt x="70968" y="50784"/>
                      <a:pt x="67712" y="57946"/>
                      <a:pt x="61852" y="63155"/>
                    </a:cubicBezTo>
                    <a:cubicBezTo>
                      <a:pt x="56644" y="68363"/>
                      <a:pt x="48831" y="70968"/>
                      <a:pt x="41669" y="70968"/>
                    </a:cubicBezTo>
                    <a:cubicBezTo>
                      <a:pt x="34507" y="70968"/>
                      <a:pt x="26694" y="68363"/>
                      <a:pt x="21486" y="63155"/>
                    </a:cubicBezTo>
                    <a:cubicBezTo>
                      <a:pt x="15626" y="58597"/>
                      <a:pt x="12370" y="50784"/>
                      <a:pt x="11719" y="42971"/>
                    </a:cubicBezTo>
                    <a:moveTo>
                      <a:pt x="33856" y="13022"/>
                    </a:moveTo>
                    <a:cubicBezTo>
                      <a:pt x="33856" y="13022"/>
                      <a:pt x="34507" y="13022"/>
                      <a:pt x="33856" y="13022"/>
                    </a:cubicBezTo>
                    <a:cubicBezTo>
                      <a:pt x="34507" y="13022"/>
                      <a:pt x="33856" y="13022"/>
                      <a:pt x="33856" y="13022"/>
                    </a:cubicBezTo>
                    <a:moveTo>
                      <a:pt x="36460" y="12370"/>
                    </a:moveTo>
                    <a:cubicBezTo>
                      <a:pt x="37111" y="12370"/>
                      <a:pt x="37763" y="12370"/>
                      <a:pt x="39065" y="11719"/>
                    </a:cubicBezTo>
                    <a:cubicBezTo>
                      <a:pt x="37763" y="12370"/>
                      <a:pt x="37111" y="12370"/>
                      <a:pt x="36460" y="12370"/>
                    </a:cubicBezTo>
                    <a:moveTo>
                      <a:pt x="39065" y="12370"/>
                    </a:moveTo>
                    <a:cubicBezTo>
                      <a:pt x="39716" y="12370"/>
                      <a:pt x="41018" y="12370"/>
                      <a:pt x="41669" y="12370"/>
                    </a:cubicBezTo>
                    <a:cubicBezTo>
                      <a:pt x="41018" y="11719"/>
                      <a:pt x="39716" y="11719"/>
                      <a:pt x="39065" y="12370"/>
                    </a:cubicBezTo>
                    <a:moveTo>
                      <a:pt x="41669" y="11719"/>
                    </a:moveTo>
                    <a:cubicBezTo>
                      <a:pt x="42320" y="11719"/>
                      <a:pt x="43622" y="11719"/>
                      <a:pt x="44273" y="11719"/>
                    </a:cubicBezTo>
                    <a:cubicBezTo>
                      <a:pt x="43622" y="11719"/>
                      <a:pt x="42971" y="11719"/>
                      <a:pt x="41669" y="11719"/>
                    </a:cubicBezTo>
                    <a:moveTo>
                      <a:pt x="44924" y="12370"/>
                    </a:moveTo>
                    <a:cubicBezTo>
                      <a:pt x="45575" y="12370"/>
                      <a:pt x="46227" y="12370"/>
                      <a:pt x="47529" y="13022"/>
                    </a:cubicBezTo>
                    <a:cubicBezTo>
                      <a:pt x="46227" y="12370"/>
                      <a:pt x="45575" y="12370"/>
                      <a:pt x="44924" y="12370"/>
                    </a:cubicBezTo>
                    <a:moveTo>
                      <a:pt x="48831" y="13022"/>
                    </a:moveTo>
                    <a:cubicBezTo>
                      <a:pt x="49482" y="13022"/>
                      <a:pt x="49482" y="13022"/>
                      <a:pt x="48831" y="13022"/>
                    </a:cubicBezTo>
                    <a:lnTo>
                      <a:pt x="48831" y="13022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0" name="Полилиния: фигура 329">
                <a:extLst>
                  <a:ext uri="{FF2B5EF4-FFF2-40B4-BE49-F238E27FC236}">
                    <a16:creationId xmlns:a16="http://schemas.microsoft.com/office/drawing/2014/main" id="{FCD3E8F9-2258-7571-C7AB-5394E16EE79F}"/>
                  </a:ext>
                </a:extLst>
              </p:cNvPr>
              <p:cNvSpPr/>
              <p:nvPr/>
            </p:nvSpPr>
            <p:spPr>
              <a:xfrm>
                <a:off x="6817877" y="9893767"/>
                <a:ext cx="83337" cy="83337"/>
              </a:xfrm>
              <a:custGeom>
                <a:avLst/>
                <a:gdLst>
                  <a:gd name="connsiteX0" fmla="*/ 71619 w 83337"/>
                  <a:gd name="connsiteY0" fmla="*/ 13022 h 83337"/>
                  <a:gd name="connsiteX1" fmla="*/ 57946 w 83337"/>
                  <a:gd name="connsiteY1" fmla="*/ 3255 h 83337"/>
                  <a:gd name="connsiteX2" fmla="*/ 41669 w 83337"/>
                  <a:gd name="connsiteY2" fmla="*/ 0 h 83337"/>
                  <a:gd name="connsiteX3" fmla="*/ 25392 w 83337"/>
                  <a:gd name="connsiteY3" fmla="*/ 3255 h 83337"/>
                  <a:gd name="connsiteX4" fmla="*/ 11719 w 83337"/>
                  <a:gd name="connsiteY4" fmla="*/ 13022 h 83337"/>
                  <a:gd name="connsiteX5" fmla="*/ 2604 w 83337"/>
                  <a:gd name="connsiteY5" fmla="*/ 26694 h 83337"/>
                  <a:gd name="connsiteX6" fmla="*/ 0 w 83337"/>
                  <a:gd name="connsiteY6" fmla="*/ 42971 h 83337"/>
                  <a:gd name="connsiteX7" fmla="*/ 13022 w 83337"/>
                  <a:gd name="connsiteY7" fmla="*/ 71619 h 83337"/>
                  <a:gd name="connsiteX8" fmla="*/ 41669 w 83337"/>
                  <a:gd name="connsiteY8" fmla="*/ 83338 h 83337"/>
                  <a:gd name="connsiteX9" fmla="*/ 41669 w 83337"/>
                  <a:gd name="connsiteY9" fmla="*/ 83338 h 83337"/>
                  <a:gd name="connsiteX10" fmla="*/ 41669 w 83337"/>
                  <a:gd name="connsiteY10" fmla="*/ 83338 h 83337"/>
                  <a:gd name="connsiteX11" fmla="*/ 70316 w 83337"/>
                  <a:gd name="connsiteY11" fmla="*/ 71619 h 83337"/>
                  <a:gd name="connsiteX12" fmla="*/ 83338 w 83337"/>
                  <a:gd name="connsiteY12" fmla="*/ 42971 h 83337"/>
                  <a:gd name="connsiteX13" fmla="*/ 80734 w 83337"/>
                  <a:gd name="connsiteY13" fmla="*/ 26694 h 83337"/>
                  <a:gd name="connsiteX14" fmla="*/ 71619 w 83337"/>
                  <a:gd name="connsiteY14" fmla="*/ 13022 h 83337"/>
                  <a:gd name="connsiteX15" fmla="*/ 13022 w 83337"/>
                  <a:gd name="connsiteY15" fmla="*/ 31903 h 83337"/>
                  <a:gd name="connsiteX16" fmla="*/ 19532 w 83337"/>
                  <a:gd name="connsiteY16" fmla="*/ 21486 h 83337"/>
                  <a:gd name="connsiteX17" fmla="*/ 29299 w 83337"/>
                  <a:gd name="connsiteY17" fmla="*/ 14324 h 83337"/>
                  <a:gd name="connsiteX18" fmla="*/ 41018 w 83337"/>
                  <a:gd name="connsiteY18" fmla="*/ 11719 h 83337"/>
                  <a:gd name="connsiteX19" fmla="*/ 41018 w 83337"/>
                  <a:gd name="connsiteY19" fmla="*/ 11719 h 83337"/>
                  <a:gd name="connsiteX20" fmla="*/ 52737 w 83337"/>
                  <a:gd name="connsiteY20" fmla="*/ 14324 h 83337"/>
                  <a:gd name="connsiteX21" fmla="*/ 62503 w 83337"/>
                  <a:gd name="connsiteY21" fmla="*/ 21486 h 83337"/>
                  <a:gd name="connsiteX22" fmla="*/ 69014 w 83337"/>
                  <a:gd name="connsiteY22" fmla="*/ 31903 h 83337"/>
                  <a:gd name="connsiteX23" fmla="*/ 70967 w 83337"/>
                  <a:gd name="connsiteY23" fmla="*/ 43622 h 83337"/>
                  <a:gd name="connsiteX24" fmla="*/ 61201 w 83337"/>
                  <a:gd name="connsiteY24" fmla="*/ 63806 h 83337"/>
                  <a:gd name="connsiteX25" fmla="*/ 41018 w 83337"/>
                  <a:gd name="connsiteY25" fmla="*/ 71619 h 83337"/>
                  <a:gd name="connsiteX26" fmla="*/ 20834 w 83337"/>
                  <a:gd name="connsiteY26" fmla="*/ 63806 h 83337"/>
                  <a:gd name="connsiteX27" fmla="*/ 11068 w 83337"/>
                  <a:gd name="connsiteY27" fmla="*/ 43622 h 83337"/>
                  <a:gd name="connsiteX28" fmla="*/ 13022 w 83337"/>
                  <a:gd name="connsiteY28" fmla="*/ 31903 h 83337"/>
                  <a:gd name="connsiteX29" fmla="*/ 41669 w 83337"/>
                  <a:gd name="connsiteY29" fmla="*/ 11719 h 83337"/>
                  <a:gd name="connsiteX30" fmla="*/ 44273 w 83337"/>
                  <a:gd name="connsiteY30" fmla="*/ 11719 h 83337"/>
                  <a:gd name="connsiteX31" fmla="*/ 41669 w 83337"/>
                  <a:gd name="connsiteY31" fmla="*/ 11719 h 83337"/>
                  <a:gd name="connsiteX32" fmla="*/ 44273 w 83337"/>
                  <a:gd name="connsiteY32" fmla="*/ 12370 h 83337"/>
                  <a:gd name="connsiteX33" fmla="*/ 46878 w 83337"/>
                  <a:gd name="connsiteY33" fmla="*/ 13022 h 83337"/>
                  <a:gd name="connsiteX34" fmla="*/ 44273 w 83337"/>
                  <a:gd name="connsiteY34" fmla="*/ 12370 h 83337"/>
                  <a:gd name="connsiteX35" fmla="*/ 48831 w 83337"/>
                  <a:gd name="connsiteY35" fmla="*/ 13022 h 83337"/>
                  <a:gd name="connsiteX36" fmla="*/ 48831 w 83337"/>
                  <a:gd name="connsiteY36" fmla="*/ 13022 h 83337"/>
                  <a:gd name="connsiteX37" fmla="*/ 48831 w 83337"/>
                  <a:gd name="connsiteY37" fmla="*/ 13022 h 83337"/>
                  <a:gd name="connsiteX38" fmla="*/ 33205 w 83337"/>
                  <a:gd name="connsiteY38" fmla="*/ 13022 h 83337"/>
                  <a:gd name="connsiteX39" fmla="*/ 33205 w 83337"/>
                  <a:gd name="connsiteY39" fmla="*/ 13022 h 83337"/>
                  <a:gd name="connsiteX40" fmla="*/ 33205 w 83337"/>
                  <a:gd name="connsiteY40" fmla="*/ 13022 h 83337"/>
                  <a:gd name="connsiteX41" fmla="*/ 35809 w 83337"/>
                  <a:gd name="connsiteY41" fmla="*/ 12370 h 83337"/>
                  <a:gd name="connsiteX42" fmla="*/ 38414 w 83337"/>
                  <a:gd name="connsiteY42" fmla="*/ 11719 h 83337"/>
                  <a:gd name="connsiteX43" fmla="*/ 35809 w 83337"/>
                  <a:gd name="connsiteY43" fmla="*/ 12370 h 83337"/>
                  <a:gd name="connsiteX44" fmla="*/ 38414 w 83337"/>
                  <a:gd name="connsiteY44" fmla="*/ 12370 h 83337"/>
                  <a:gd name="connsiteX45" fmla="*/ 41018 w 83337"/>
                  <a:gd name="connsiteY45" fmla="*/ 12370 h 83337"/>
                  <a:gd name="connsiteX46" fmla="*/ 38414 w 83337"/>
                  <a:gd name="connsiteY46" fmla="*/ 12370 h 83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83337" h="83337">
                    <a:moveTo>
                      <a:pt x="71619" y="13022"/>
                    </a:moveTo>
                    <a:cubicBezTo>
                      <a:pt x="67712" y="9115"/>
                      <a:pt x="63155" y="5860"/>
                      <a:pt x="57946" y="3255"/>
                    </a:cubicBezTo>
                    <a:cubicBezTo>
                      <a:pt x="52737" y="1302"/>
                      <a:pt x="46878" y="0"/>
                      <a:pt x="41669" y="0"/>
                    </a:cubicBezTo>
                    <a:cubicBezTo>
                      <a:pt x="35809" y="0"/>
                      <a:pt x="30601" y="1302"/>
                      <a:pt x="25392" y="3255"/>
                    </a:cubicBezTo>
                    <a:cubicBezTo>
                      <a:pt x="20183" y="5209"/>
                      <a:pt x="15626" y="8464"/>
                      <a:pt x="11719" y="13022"/>
                    </a:cubicBezTo>
                    <a:cubicBezTo>
                      <a:pt x="7813" y="16928"/>
                      <a:pt x="4558" y="22137"/>
                      <a:pt x="2604" y="26694"/>
                    </a:cubicBezTo>
                    <a:cubicBezTo>
                      <a:pt x="651" y="31903"/>
                      <a:pt x="0" y="37111"/>
                      <a:pt x="0" y="42971"/>
                    </a:cubicBezTo>
                    <a:cubicBezTo>
                      <a:pt x="651" y="54039"/>
                      <a:pt x="5209" y="64457"/>
                      <a:pt x="13022" y="71619"/>
                    </a:cubicBezTo>
                    <a:cubicBezTo>
                      <a:pt x="20834" y="78780"/>
                      <a:pt x="31252" y="83338"/>
                      <a:pt x="41669" y="83338"/>
                    </a:cubicBezTo>
                    <a:lnTo>
                      <a:pt x="41669" y="83338"/>
                    </a:lnTo>
                    <a:lnTo>
                      <a:pt x="41669" y="83338"/>
                    </a:lnTo>
                    <a:cubicBezTo>
                      <a:pt x="52086" y="83338"/>
                      <a:pt x="62503" y="79431"/>
                      <a:pt x="70316" y="71619"/>
                    </a:cubicBezTo>
                    <a:cubicBezTo>
                      <a:pt x="78129" y="64457"/>
                      <a:pt x="82687" y="54039"/>
                      <a:pt x="83338" y="42971"/>
                    </a:cubicBezTo>
                    <a:cubicBezTo>
                      <a:pt x="83338" y="37762"/>
                      <a:pt x="82687" y="31903"/>
                      <a:pt x="80734" y="26694"/>
                    </a:cubicBezTo>
                    <a:cubicBezTo>
                      <a:pt x="78129" y="22137"/>
                      <a:pt x="75525" y="16928"/>
                      <a:pt x="71619" y="13022"/>
                    </a:cubicBezTo>
                    <a:moveTo>
                      <a:pt x="13022" y="31903"/>
                    </a:moveTo>
                    <a:cubicBezTo>
                      <a:pt x="14324" y="27996"/>
                      <a:pt x="16277" y="24741"/>
                      <a:pt x="19532" y="21486"/>
                    </a:cubicBezTo>
                    <a:cubicBezTo>
                      <a:pt x="22137" y="18881"/>
                      <a:pt x="25392" y="16277"/>
                      <a:pt x="29299" y="14324"/>
                    </a:cubicBezTo>
                    <a:cubicBezTo>
                      <a:pt x="33205" y="12370"/>
                      <a:pt x="37111" y="11719"/>
                      <a:pt x="41018" y="11719"/>
                    </a:cubicBezTo>
                    <a:lnTo>
                      <a:pt x="41018" y="11719"/>
                    </a:lnTo>
                    <a:cubicBezTo>
                      <a:pt x="44924" y="11719"/>
                      <a:pt x="49482" y="12370"/>
                      <a:pt x="52737" y="14324"/>
                    </a:cubicBezTo>
                    <a:cubicBezTo>
                      <a:pt x="56644" y="16277"/>
                      <a:pt x="59899" y="18230"/>
                      <a:pt x="62503" y="21486"/>
                    </a:cubicBezTo>
                    <a:cubicBezTo>
                      <a:pt x="65108" y="24090"/>
                      <a:pt x="67061" y="27996"/>
                      <a:pt x="69014" y="31903"/>
                    </a:cubicBezTo>
                    <a:cubicBezTo>
                      <a:pt x="70316" y="35809"/>
                      <a:pt x="70967" y="39716"/>
                      <a:pt x="70967" y="43622"/>
                    </a:cubicBezTo>
                    <a:cubicBezTo>
                      <a:pt x="70316" y="51435"/>
                      <a:pt x="67061" y="58597"/>
                      <a:pt x="61201" y="63806"/>
                    </a:cubicBezTo>
                    <a:cubicBezTo>
                      <a:pt x="55993" y="69014"/>
                      <a:pt x="48180" y="71619"/>
                      <a:pt x="41018" y="71619"/>
                    </a:cubicBezTo>
                    <a:cubicBezTo>
                      <a:pt x="33856" y="71619"/>
                      <a:pt x="26043" y="69014"/>
                      <a:pt x="20834" y="63806"/>
                    </a:cubicBezTo>
                    <a:cubicBezTo>
                      <a:pt x="14975" y="58597"/>
                      <a:pt x="11719" y="51435"/>
                      <a:pt x="11068" y="43622"/>
                    </a:cubicBezTo>
                    <a:cubicBezTo>
                      <a:pt x="11068" y="39065"/>
                      <a:pt x="11719" y="35158"/>
                      <a:pt x="13022" y="31903"/>
                    </a:cubicBezTo>
                    <a:moveTo>
                      <a:pt x="41669" y="11719"/>
                    </a:moveTo>
                    <a:cubicBezTo>
                      <a:pt x="42320" y="11719"/>
                      <a:pt x="43622" y="11719"/>
                      <a:pt x="44273" y="11719"/>
                    </a:cubicBezTo>
                    <a:cubicBezTo>
                      <a:pt x="42971" y="12370"/>
                      <a:pt x="42320" y="11719"/>
                      <a:pt x="41669" y="11719"/>
                    </a:cubicBezTo>
                    <a:moveTo>
                      <a:pt x="44273" y="12370"/>
                    </a:moveTo>
                    <a:cubicBezTo>
                      <a:pt x="44924" y="12370"/>
                      <a:pt x="45575" y="12370"/>
                      <a:pt x="46878" y="13022"/>
                    </a:cubicBezTo>
                    <a:cubicBezTo>
                      <a:pt x="46227" y="12370"/>
                      <a:pt x="45575" y="12370"/>
                      <a:pt x="44273" y="12370"/>
                    </a:cubicBezTo>
                    <a:moveTo>
                      <a:pt x="48831" y="13022"/>
                    </a:moveTo>
                    <a:cubicBezTo>
                      <a:pt x="48831" y="13022"/>
                      <a:pt x="48831" y="13022"/>
                      <a:pt x="48831" y="13022"/>
                    </a:cubicBezTo>
                    <a:cubicBezTo>
                      <a:pt x="48831" y="13022"/>
                      <a:pt x="48831" y="13022"/>
                      <a:pt x="48831" y="13022"/>
                    </a:cubicBezTo>
                    <a:moveTo>
                      <a:pt x="33205" y="13022"/>
                    </a:moveTo>
                    <a:cubicBezTo>
                      <a:pt x="33856" y="13022"/>
                      <a:pt x="33856" y="13022"/>
                      <a:pt x="33205" y="13022"/>
                    </a:cubicBezTo>
                    <a:cubicBezTo>
                      <a:pt x="33856" y="13022"/>
                      <a:pt x="33856" y="13022"/>
                      <a:pt x="33205" y="13022"/>
                    </a:cubicBezTo>
                    <a:moveTo>
                      <a:pt x="35809" y="12370"/>
                    </a:moveTo>
                    <a:cubicBezTo>
                      <a:pt x="36460" y="12370"/>
                      <a:pt x="37111" y="12370"/>
                      <a:pt x="38414" y="11719"/>
                    </a:cubicBezTo>
                    <a:cubicBezTo>
                      <a:pt x="37111" y="12370"/>
                      <a:pt x="36460" y="12370"/>
                      <a:pt x="35809" y="12370"/>
                    </a:cubicBezTo>
                    <a:moveTo>
                      <a:pt x="38414" y="12370"/>
                    </a:moveTo>
                    <a:cubicBezTo>
                      <a:pt x="39065" y="12370"/>
                      <a:pt x="40367" y="12370"/>
                      <a:pt x="41018" y="12370"/>
                    </a:cubicBezTo>
                    <a:cubicBezTo>
                      <a:pt x="40367" y="11719"/>
                      <a:pt x="39716" y="12370"/>
                      <a:pt x="38414" y="12370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1" name="Полилиния: фигура 330">
                <a:extLst>
                  <a:ext uri="{FF2B5EF4-FFF2-40B4-BE49-F238E27FC236}">
                    <a16:creationId xmlns:a16="http://schemas.microsoft.com/office/drawing/2014/main" id="{6343C39B-6F95-7F67-124C-EA0845988AD6}"/>
                  </a:ext>
                </a:extLst>
              </p:cNvPr>
              <p:cNvSpPr/>
              <p:nvPr/>
            </p:nvSpPr>
            <p:spPr>
              <a:xfrm>
                <a:off x="6850430" y="9972548"/>
                <a:ext cx="270197" cy="37111"/>
              </a:xfrm>
              <a:custGeom>
                <a:avLst/>
                <a:gdLst>
                  <a:gd name="connsiteX0" fmla="*/ 30601 w 270197"/>
                  <a:gd name="connsiteY0" fmla="*/ 37111 h 37111"/>
                  <a:gd name="connsiteX1" fmla="*/ 161467 w 270197"/>
                  <a:gd name="connsiteY1" fmla="*/ 34507 h 37111"/>
                  <a:gd name="connsiteX2" fmla="*/ 263035 w 270197"/>
                  <a:gd name="connsiteY2" fmla="*/ 37111 h 37111"/>
                  <a:gd name="connsiteX3" fmla="*/ 270197 w 270197"/>
                  <a:gd name="connsiteY3" fmla="*/ 18881 h 37111"/>
                  <a:gd name="connsiteX4" fmla="*/ 263035 w 270197"/>
                  <a:gd name="connsiteY4" fmla="*/ 0 h 37111"/>
                  <a:gd name="connsiteX5" fmla="*/ 257176 w 270197"/>
                  <a:gd name="connsiteY5" fmla="*/ 0 h 37111"/>
                  <a:gd name="connsiteX6" fmla="*/ 161467 w 270197"/>
                  <a:gd name="connsiteY6" fmla="*/ 1302 h 37111"/>
                  <a:gd name="connsiteX7" fmla="*/ 0 w 270197"/>
                  <a:gd name="connsiteY7" fmla="*/ 11068 h 37111"/>
                  <a:gd name="connsiteX8" fmla="*/ 161467 w 270197"/>
                  <a:gd name="connsiteY8" fmla="*/ 8464 h 37111"/>
                  <a:gd name="connsiteX9" fmla="*/ 256525 w 270197"/>
                  <a:gd name="connsiteY9" fmla="*/ 11068 h 37111"/>
                  <a:gd name="connsiteX10" fmla="*/ 161467 w 270197"/>
                  <a:gd name="connsiteY10" fmla="*/ 13673 h 37111"/>
                  <a:gd name="connsiteX11" fmla="*/ 8464 w 270197"/>
                  <a:gd name="connsiteY11" fmla="*/ 24090 h 37111"/>
                  <a:gd name="connsiteX12" fmla="*/ 161467 w 270197"/>
                  <a:gd name="connsiteY12" fmla="*/ 21486 h 37111"/>
                  <a:gd name="connsiteX13" fmla="*/ 257176 w 270197"/>
                  <a:gd name="connsiteY13" fmla="*/ 24090 h 37111"/>
                  <a:gd name="connsiteX14" fmla="*/ 162118 w 270197"/>
                  <a:gd name="connsiteY14" fmla="*/ 26694 h 37111"/>
                  <a:gd name="connsiteX15" fmla="*/ 30601 w 270197"/>
                  <a:gd name="connsiteY15" fmla="*/ 37111 h 37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0197" h="37111">
                    <a:moveTo>
                      <a:pt x="30601" y="37111"/>
                    </a:moveTo>
                    <a:lnTo>
                      <a:pt x="161467" y="34507"/>
                    </a:lnTo>
                    <a:lnTo>
                      <a:pt x="263035" y="37111"/>
                    </a:lnTo>
                    <a:cubicBezTo>
                      <a:pt x="264338" y="35158"/>
                      <a:pt x="269546" y="28647"/>
                      <a:pt x="270197" y="18881"/>
                    </a:cubicBezTo>
                    <a:cubicBezTo>
                      <a:pt x="270197" y="8464"/>
                      <a:pt x="264989" y="1302"/>
                      <a:pt x="263035" y="0"/>
                    </a:cubicBezTo>
                    <a:lnTo>
                      <a:pt x="257176" y="0"/>
                    </a:lnTo>
                    <a:lnTo>
                      <a:pt x="161467" y="1302"/>
                    </a:lnTo>
                    <a:lnTo>
                      <a:pt x="0" y="11068"/>
                    </a:lnTo>
                    <a:lnTo>
                      <a:pt x="161467" y="8464"/>
                    </a:lnTo>
                    <a:lnTo>
                      <a:pt x="256525" y="11068"/>
                    </a:lnTo>
                    <a:lnTo>
                      <a:pt x="161467" y="13673"/>
                    </a:lnTo>
                    <a:lnTo>
                      <a:pt x="8464" y="24090"/>
                    </a:lnTo>
                    <a:lnTo>
                      <a:pt x="161467" y="21486"/>
                    </a:lnTo>
                    <a:lnTo>
                      <a:pt x="257176" y="24090"/>
                    </a:lnTo>
                    <a:lnTo>
                      <a:pt x="162118" y="26694"/>
                    </a:lnTo>
                    <a:lnTo>
                      <a:pt x="30601" y="37111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2" name="Полилиния: фигура 331">
                <a:extLst>
                  <a:ext uri="{FF2B5EF4-FFF2-40B4-BE49-F238E27FC236}">
                    <a16:creationId xmlns:a16="http://schemas.microsoft.com/office/drawing/2014/main" id="{4D151BB6-4A1A-6D85-972F-C27B225FE327}"/>
                  </a:ext>
                </a:extLst>
              </p:cNvPr>
              <p:cNvSpPr/>
              <p:nvPr/>
            </p:nvSpPr>
            <p:spPr>
              <a:xfrm>
                <a:off x="6871916" y="9545441"/>
                <a:ext cx="147143" cy="70316"/>
              </a:xfrm>
              <a:custGeom>
                <a:avLst/>
                <a:gdLst>
                  <a:gd name="connsiteX0" fmla="*/ 144539 w 147143"/>
                  <a:gd name="connsiteY0" fmla="*/ 12370 h 70316"/>
                  <a:gd name="connsiteX1" fmla="*/ 144539 w 147143"/>
                  <a:gd name="connsiteY1" fmla="*/ 12370 h 70316"/>
                  <a:gd name="connsiteX2" fmla="*/ 147144 w 147143"/>
                  <a:gd name="connsiteY2" fmla="*/ 651 h 70316"/>
                  <a:gd name="connsiteX3" fmla="*/ 147144 w 147143"/>
                  <a:gd name="connsiteY3" fmla="*/ 0 h 70316"/>
                  <a:gd name="connsiteX4" fmla="*/ 146493 w 147143"/>
                  <a:gd name="connsiteY4" fmla="*/ 0 h 70316"/>
                  <a:gd name="connsiteX5" fmla="*/ 2604 w 147143"/>
                  <a:gd name="connsiteY5" fmla="*/ 0 h 70316"/>
                  <a:gd name="connsiteX6" fmla="*/ 1953 w 147143"/>
                  <a:gd name="connsiteY6" fmla="*/ 651 h 70316"/>
                  <a:gd name="connsiteX7" fmla="*/ 0 w 147143"/>
                  <a:gd name="connsiteY7" fmla="*/ 11068 h 70316"/>
                  <a:gd name="connsiteX8" fmla="*/ 0 w 147143"/>
                  <a:gd name="connsiteY8" fmla="*/ 11719 h 70316"/>
                  <a:gd name="connsiteX9" fmla="*/ 651 w 147143"/>
                  <a:gd name="connsiteY9" fmla="*/ 11719 h 70316"/>
                  <a:gd name="connsiteX10" fmla="*/ 77478 w 147143"/>
                  <a:gd name="connsiteY10" fmla="*/ 11719 h 70316"/>
                  <a:gd name="connsiteX11" fmla="*/ 64457 w 147143"/>
                  <a:gd name="connsiteY11" fmla="*/ 69665 h 70316"/>
                  <a:gd name="connsiteX12" fmla="*/ 64457 w 147143"/>
                  <a:gd name="connsiteY12" fmla="*/ 70316 h 70316"/>
                  <a:gd name="connsiteX13" fmla="*/ 65108 w 147143"/>
                  <a:gd name="connsiteY13" fmla="*/ 70316 h 70316"/>
                  <a:gd name="connsiteX14" fmla="*/ 77478 w 147143"/>
                  <a:gd name="connsiteY14" fmla="*/ 70316 h 70316"/>
                  <a:gd name="connsiteX15" fmla="*/ 78129 w 147143"/>
                  <a:gd name="connsiteY15" fmla="*/ 69665 h 70316"/>
                  <a:gd name="connsiteX16" fmla="*/ 90500 w 147143"/>
                  <a:gd name="connsiteY16" fmla="*/ 11719 h 70316"/>
                  <a:gd name="connsiteX17" fmla="*/ 144539 w 147143"/>
                  <a:gd name="connsiteY17" fmla="*/ 11719 h 70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7143" h="70316">
                    <a:moveTo>
                      <a:pt x="144539" y="12370"/>
                    </a:moveTo>
                    <a:cubicBezTo>
                      <a:pt x="144539" y="12370"/>
                      <a:pt x="145190" y="11719"/>
                      <a:pt x="144539" y="12370"/>
                    </a:cubicBezTo>
                    <a:lnTo>
                      <a:pt x="147144" y="651"/>
                    </a:lnTo>
                    <a:cubicBezTo>
                      <a:pt x="147144" y="651"/>
                      <a:pt x="147144" y="0"/>
                      <a:pt x="147144" y="0"/>
                    </a:cubicBezTo>
                    <a:cubicBezTo>
                      <a:pt x="147144" y="0"/>
                      <a:pt x="147144" y="0"/>
                      <a:pt x="146493" y="0"/>
                    </a:cubicBezTo>
                    <a:lnTo>
                      <a:pt x="2604" y="0"/>
                    </a:lnTo>
                    <a:cubicBezTo>
                      <a:pt x="2604" y="0"/>
                      <a:pt x="1953" y="0"/>
                      <a:pt x="1953" y="651"/>
                    </a:cubicBezTo>
                    <a:lnTo>
                      <a:pt x="0" y="11068"/>
                    </a:lnTo>
                    <a:cubicBezTo>
                      <a:pt x="0" y="11068"/>
                      <a:pt x="0" y="11719"/>
                      <a:pt x="0" y="11719"/>
                    </a:cubicBezTo>
                    <a:cubicBezTo>
                      <a:pt x="0" y="11719"/>
                      <a:pt x="0" y="11719"/>
                      <a:pt x="651" y="11719"/>
                    </a:cubicBezTo>
                    <a:lnTo>
                      <a:pt x="77478" y="11719"/>
                    </a:lnTo>
                    <a:lnTo>
                      <a:pt x="64457" y="69665"/>
                    </a:lnTo>
                    <a:cubicBezTo>
                      <a:pt x="64457" y="69665"/>
                      <a:pt x="64457" y="70316"/>
                      <a:pt x="64457" y="70316"/>
                    </a:cubicBezTo>
                    <a:cubicBezTo>
                      <a:pt x="64457" y="70316"/>
                      <a:pt x="64457" y="70316"/>
                      <a:pt x="65108" y="70316"/>
                    </a:cubicBezTo>
                    <a:lnTo>
                      <a:pt x="77478" y="70316"/>
                    </a:lnTo>
                    <a:cubicBezTo>
                      <a:pt x="77478" y="70316"/>
                      <a:pt x="78129" y="70316"/>
                      <a:pt x="78129" y="69665"/>
                    </a:cubicBezTo>
                    <a:lnTo>
                      <a:pt x="90500" y="11719"/>
                    </a:lnTo>
                    <a:lnTo>
                      <a:pt x="144539" y="11719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3" name="Полилиния: фигура 332">
                <a:extLst>
                  <a:ext uri="{FF2B5EF4-FFF2-40B4-BE49-F238E27FC236}">
                    <a16:creationId xmlns:a16="http://schemas.microsoft.com/office/drawing/2014/main" id="{AE4737CE-492C-DB1A-B2A4-A25598098118}"/>
                  </a:ext>
                </a:extLst>
              </p:cNvPr>
              <p:cNvSpPr/>
              <p:nvPr/>
            </p:nvSpPr>
            <p:spPr>
              <a:xfrm>
                <a:off x="6803553" y="9499865"/>
                <a:ext cx="141283" cy="114589"/>
              </a:xfrm>
              <a:custGeom>
                <a:avLst/>
                <a:gdLst>
                  <a:gd name="connsiteX0" fmla="*/ 135424 w 141283"/>
                  <a:gd name="connsiteY0" fmla="*/ 62503 h 114589"/>
                  <a:gd name="connsiteX1" fmla="*/ 135424 w 141283"/>
                  <a:gd name="connsiteY1" fmla="*/ 62503 h 114589"/>
                  <a:gd name="connsiteX2" fmla="*/ 134773 w 141283"/>
                  <a:gd name="connsiteY2" fmla="*/ 61852 h 114589"/>
                  <a:gd name="connsiteX3" fmla="*/ 67712 w 141283"/>
                  <a:gd name="connsiteY3" fmla="*/ 61852 h 114589"/>
                  <a:gd name="connsiteX4" fmla="*/ 67712 w 141283"/>
                  <a:gd name="connsiteY4" fmla="*/ 61852 h 114589"/>
                  <a:gd name="connsiteX5" fmla="*/ 67712 w 141283"/>
                  <a:gd name="connsiteY5" fmla="*/ 61852 h 114589"/>
                  <a:gd name="connsiteX6" fmla="*/ 67061 w 141283"/>
                  <a:gd name="connsiteY6" fmla="*/ 62503 h 114589"/>
                  <a:gd name="connsiteX7" fmla="*/ 63155 w 141283"/>
                  <a:gd name="connsiteY7" fmla="*/ 83338 h 114589"/>
                  <a:gd name="connsiteX8" fmla="*/ 63155 w 141283"/>
                  <a:gd name="connsiteY8" fmla="*/ 83989 h 114589"/>
                  <a:gd name="connsiteX9" fmla="*/ 63806 w 141283"/>
                  <a:gd name="connsiteY9" fmla="*/ 83989 h 114589"/>
                  <a:gd name="connsiteX10" fmla="*/ 72921 w 141283"/>
                  <a:gd name="connsiteY10" fmla="*/ 83989 h 114589"/>
                  <a:gd name="connsiteX11" fmla="*/ 73572 w 141283"/>
                  <a:gd name="connsiteY11" fmla="*/ 83338 h 114589"/>
                  <a:gd name="connsiteX12" fmla="*/ 75525 w 141283"/>
                  <a:gd name="connsiteY12" fmla="*/ 74223 h 114589"/>
                  <a:gd name="connsiteX13" fmla="*/ 119798 w 141283"/>
                  <a:gd name="connsiteY13" fmla="*/ 74223 h 114589"/>
                  <a:gd name="connsiteX14" fmla="*/ 119147 w 141283"/>
                  <a:gd name="connsiteY14" fmla="*/ 76827 h 114589"/>
                  <a:gd name="connsiteX15" fmla="*/ 86593 w 141283"/>
                  <a:gd name="connsiteY15" fmla="*/ 102870 h 114589"/>
                  <a:gd name="connsiteX16" fmla="*/ 37111 w 141283"/>
                  <a:gd name="connsiteY16" fmla="*/ 102870 h 114589"/>
                  <a:gd name="connsiteX17" fmla="*/ 12370 w 141283"/>
                  <a:gd name="connsiteY17" fmla="*/ 85942 h 114589"/>
                  <a:gd name="connsiteX18" fmla="*/ 13022 w 141283"/>
                  <a:gd name="connsiteY18" fmla="*/ 76176 h 114589"/>
                  <a:gd name="connsiteX19" fmla="*/ 18881 w 141283"/>
                  <a:gd name="connsiteY19" fmla="*/ 42320 h 114589"/>
                  <a:gd name="connsiteX20" fmla="*/ 52737 w 141283"/>
                  <a:gd name="connsiteY20" fmla="*/ 13022 h 114589"/>
                  <a:gd name="connsiteX21" fmla="*/ 102219 w 141283"/>
                  <a:gd name="connsiteY21" fmla="*/ 13022 h 114589"/>
                  <a:gd name="connsiteX22" fmla="*/ 126960 w 141283"/>
                  <a:gd name="connsiteY22" fmla="*/ 27996 h 114589"/>
                  <a:gd name="connsiteX23" fmla="*/ 125658 w 141283"/>
                  <a:gd name="connsiteY23" fmla="*/ 37111 h 114589"/>
                  <a:gd name="connsiteX24" fmla="*/ 125658 w 141283"/>
                  <a:gd name="connsiteY24" fmla="*/ 37763 h 114589"/>
                  <a:gd name="connsiteX25" fmla="*/ 126309 w 141283"/>
                  <a:gd name="connsiteY25" fmla="*/ 37763 h 114589"/>
                  <a:gd name="connsiteX26" fmla="*/ 138680 w 141283"/>
                  <a:gd name="connsiteY26" fmla="*/ 37763 h 114589"/>
                  <a:gd name="connsiteX27" fmla="*/ 139331 w 141283"/>
                  <a:gd name="connsiteY27" fmla="*/ 37111 h 114589"/>
                  <a:gd name="connsiteX28" fmla="*/ 141284 w 141283"/>
                  <a:gd name="connsiteY28" fmla="*/ 25392 h 114589"/>
                  <a:gd name="connsiteX29" fmla="*/ 105475 w 141283"/>
                  <a:gd name="connsiteY29" fmla="*/ 0 h 114589"/>
                  <a:gd name="connsiteX30" fmla="*/ 55993 w 141283"/>
                  <a:gd name="connsiteY30" fmla="*/ 0 h 114589"/>
                  <a:gd name="connsiteX31" fmla="*/ 7162 w 141283"/>
                  <a:gd name="connsiteY31" fmla="*/ 41669 h 114589"/>
                  <a:gd name="connsiteX32" fmla="*/ 1302 w 141283"/>
                  <a:gd name="connsiteY32" fmla="*/ 75525 h 114589"/>
                  <a:gd name="connsiteX33" fmla="*/ 0 w 141283"/>
                  <a:gd name="connsiteY33" fmla="*/ 88547 h 114589"/>
                  <a:gd name="connsiteX34" fmla="*/ 36460 w 141283"/>
                  <a:gd name="connsiteY34" fmla="*/ 114590 h 114589"/>
                  <a:gd name="connsiteX35" fmla="*/ 85942 w 141283"/>
                  <a:gd name="connsiteY35" fmla="*/ 114590 h 114589"/>
                  <a:gd name="connsiteX36" fmla="*/ 134773 w 141283"/>
                  <a:gd name="connsiteY36" fmla="*/ 69665 h 114589"/>
                  <a:gd name="connsiteX37" fmla="*/ 135424 w 141283"/>
                  <a:gd name="connsiteY37" fmla="*/ 62503 h 11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41283" h="114589">
                    <a:moveTo>
                      <a:pt x="135424" y="62503"/>
                    </a:moveTo>
                    <a:cubicBezTo>
                      <a:pt x="135424" y="62503"/>
                      <a:pt x="135424" y="62503"/>
                      <a:pt x="135424" y="62503"/>
                    </a:cubicBezTo>
                    <a:cubicBezTo>
                      <a:pt x="135424" y="61852"/>
                      <a:pt x="134773" y="61852"/>
                      <a:pt x="134773" y="61852"/>
                    </a:cubicBezTo>
                    <a:lnTo>
                      <a:pt x="67712" y="61852"/>
                    </a:lnTo>
                    <a:cubicBezTo>
                      <a:pt x="67712" y="61852"/>
                      <a:pt x="67712" y="61852"/>
                      <a:pt x="67712" y="61852"/>
                    </a:cubicBezTo>
                    <a:lnTo>
                      <a:pt x="67712" y="61852"/>
                    </a:lnTo>
                    <a:cubicBezTo>
                      <a:pt x="67712" y="61852"/>
                      <a:pt x="67061" y="61852"/>
                      <a:pt x="67061" y="62503"/>
                    </a:cubicBezTo>
                    <a:lnTo>
                      <a:pt x="63155" y="83338"/>
                    </a:lnTo>
                    <a:cubicBezTo>
                      <a:pt x="63155" y="83338"/>
                      <a:pt x="63155" y="83989"/>
                      <a:pt x="63155" y="83989"/>
                    </a:cubicBezTo>
                    <a:cubicBezTo>
                      <a:pt x="63155" y="83989"/>
                      <a:pt x="63155" y="83989"/>
                      <a:pt x="63806" y="83989"/>
                    </a:cubicBezTo>
                    <a:lnTo>
                      <a:pt x="72921" y="83989"/>
                    </a:lnTo>
                    <a:cubicBezTo>
                      <a:pt x="72921" y="83989"/>
                      <a:pt x="73572" y="83989"/>
                      <a:pt x="73572" y="83338"/>
                    </a:cubicBezTo>
                    <a:lnTo>
                      <a:pt x="75525" y="74223"/>
                    </a:lnTo>
                    <a:lnTo>
                      <a:pt x="119798" y="74223"/>
                    </a:lnTo>
                    <a:lnTo>
                      <a:pt x="119147" y="76827"/>
                    </a:lnTo>
                    <a:cubicBezTo>
                      <a:pt x="115241" y="99615"/>
                      <a:pt x="107428" y="102870"/>
                      <a:pt x="86593" y="102870"/>
                    </a:cubicBezTo>
                    <a:lnTo>
                      <a:pt x="37111" y="102870"/>
                    </a:lnTo>
                    <a:cubicBezTo>
                      <a:pt x="18881" y="102870"/>
                      <a:pt x="12370" y="98313"/>
                      <a:pt x="12370" y="85942"/>
                    </a:cubicBezTo>
                    <a:cubicBezTo>
                      <a:pt x="12370" y="83338"/>
                      <a:pt x="12370" y="80083"/>
                      <a:pt x="13022" y="76176"/>
                    </a:cubicBezTo>
                    <a:lnTo>
                      <a:pt x="18881" y="42320"/>
                    </a:lnTo>
                    <a:cubicBezTo>
                      <a:pt x="22788" y="19532"/>
                      <a:pt x="30601" y="13022"/>
                      <a:pt x="52737" y="13022"/>
                    </a:cubicBezTo>
                    <a:lnTo>
                      <a:pt x="102219" y="13022"/>
                    </a:lnTo>
                    <a:cubicBezTo>
                      <a:pt x="124356" y="13022"/>
                      <a:pt x="126960" y="21486"/>
                      <a:pt x="126960" y="27996"/>
                    </a:cubicBezTo>
                    <a:cubicBezTo>
                      <a:pt x="126960" y="29299"/>
                      <a:pt x="126960" y="30601"/>
                      <a:pt x="125658" y="37111"/>
                    </a:cubicBezTo>
                    <a:cubicBezTo>
                      <a:pt x="125658" y="37111"/>
                      <a:pt x="125658" y="37763"/>
                      <a:pt x="125658" y="37763"/>
                    </a:cubicBezTo>
                    <a:cubicBezTo>
                      <a:pt x="125658" y="37763"/>
                      <a:pt x="125658" y="37763"/>
                      <a:pt x="126309" y="37763"/>
                    </a:cubicBezTo>
                    <a:lnTo>
                      <a:pt x="138680" y="37763"/>
                    </a:lnTo>
                    <a:cubicBezTo>
                      <a:pt x="138680" y="37763"/>
                      <a:pt x="139331" y="37763"/>
                      <a:pt x="139331" y="37111"/>
                    </a:cubicBezTo>
                    <a:cubicBezTo>
                      <a:pt x="140633" y="29950"/>
                      <a:pt x="141284" y="27345"/>
                      <a:pt x="141284" y="25392"/>
                    </a:cubicBezTo>
                    <a:cubicBezTo>
                      <a:pt x="141284" y="8464"/>
                      <a:pt x="128913" y="0"/>
                      <a:pt x="105475" y="0"/>
                    </a:cubicBezTo>
                    <a:lnTo>
                      <a:pt x="55993" y="0"/>
                    </a:lnTo>
                    <a:cubicBezTo>
                      <a:pt x="25392" y="0"/>
                      <a:pt x="12370" y="11068"/>
                      <a:pt x="7162" y="41669"/>
                    </a:cubicBezTo>
                    <a:lnTo>
                      <a:pt x="1302" y="75525"/>
                    </a:lnTo>
                    <a:cubicBezTo>
                      <a:pt x="651" y="80734"/>
                      <a:pt x="0" y="84640"/>
                      <a:pt x="0" y="88547"/>
                    </a:cubicBezTo>
                    <a:cubicBezTo>
                      <a:pt x="0" y="107428"/>
                      <a:pt x="10417" y="114590"/>
                      <a:pt x="36460" y="114590"/>
                    </a:cubicBezTo>
                    <a:lnTo>
                      <a:pt x="85942" y="114590"/>
                    </a:lnTo>
                    <a:cubicBezTo>
                      <a:pt x="117845" y="114590"/>
                      <a:pt x="128913" y="104824"/>
                      <a:pt x="134773" y="69665"/>
                    </a:cubicBezTo>
                    <a:lnTo>
                      <a:pt x="135424" y="62503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4" name="Полилиния: фигура 333">
                <a:extLst>
                  <a:ext uri="{FF2B5EF4-FFF2-40B4-BE49-F238E27FC236}">
                    <a16:creationId xmlns:a16="http://schemas.microsoft.com/office/drawing/2014/main" id="{6563D8BD-A4CA-F5E6-1AAB-6A7845619ABF}"/>
                  </a:ext>
                </a:extLst>
              </p:cNvPr>
              <p:cNvSpPr/>
              <p:nvPr/>
            </p:nvSpPr>
            <p:spPr>
              <a:xfrm>
                <a:off x="6961114" y="9562369"/>
                <a:ext cx="48830" cy="33856"/>
              </a:xfrm>
              <a:custGeom>
                <a:avLst/>
                <a:gdLst>
                  <a:gd name="connsiteX0" fmla="*/ 48180 w 48830"/>
                  <a:gd name="connsiteY0" fmla="*/ 0 h 33856"/>
                  <a:gd name="connsiteX1" fmla="*/ 39065 w 48830"/>
                  <a:gd name="connsiteY1" fmla="*/ 0 h 33856"/>
                  <a:gd name="connsiteX2" fmla="*/ 38414 w 48830"/>
                  <a:gd name="connsiteY2" fmla="*/ 651 h 33856"/>
                  <a:gd name="connsiteX3" fmla="*/ 24090 w 48830"/>
                  <a:gd name="connsiteY3" fmla="*/ 30601 h 33856"/>
                  <a:gd name="connsiteX4" fmla="*/ 23439 w 48830"/>
                  <a:gd name="connsiteY4" fmla="*/ 30601 h 33856"/>
                  <a:gd name="connsiteX5" fmla="*/ 23439 w 48830"/>
                  <a:gd name="connsiteY5" fmla="*/ 30601 h 33856"/>
                  <a:gd name="connsiteX6" fmla="*/ 24090 w 48830"/>
                  <a:gd name="connsiteY6" fmla="*/ 26043 h 33856"/>
                  <a:gd name="connsiteX7" fmla="*/ 24741 w 48830"/>
                  <a:gd name="connsiteY7" fmla="*/ 20834 h 33856"/>
                  <a:gd name="connsiteX8" fmla="*/ 23439 w 48830"/>
                  <a:gd name="connsiteY8" fmla="*/ 16928 h 33856"/>
                  <a:gd name="connsiteX9" fmla="*/ 26043 w 48830"/>
                  <a:gd name="connsiteY9" fmla="*/ 14324 h 33856"/>
                  <a:gd name="connsiteX10" fmla="*/ 28647 w 48830"/>
                  <a:gd name="connsiteY10" fmla="*/ 7162 h 33856"/>
                  <a:gd name="connsiteX11" fmla="*/ 26694 w 48830"/>
                  <a:gd name="connsiteY11" fmla="*/ 1953 h 33856"/>
                  <a:gd name="connsiteX12" fmla="*/ 20835 w 48830"/>
                  <a:gd name="connsiteY12" fmla="*/ 0 h 33856"/>
                  <a:gd name="connsiteX13" fmla="*/ 7813 w 48830"/>
                  <a:gd name="connsiteY13" fmla="*/ 0 h 33856"/>
                  <a:gd name="connsiteX14" fmla="*/ 7162 w 48830"/>
                  <a:gd name="connsiteY14" fmla="*/ 651 h 33856"/>
                  <a:gd name="connsiteX15" fmla="*/ 0 w 48830"/>
                  <a:gd name="connsiteY15" fmla="*/ 33205 h 33856"/>
                  <a:gd name="connsiteX16" fmla="*/ 0 w 48830"/>
                  <a:gd name="connsiteY16" fmla="*/ 33856 h 33856"/>
                  <a:gd name="connsiteX17" fmla="*/ 651 w 48830"/>
                  <a:gd name="connsiteY17" fmla="*/ 33856 h 33856"/>
                  <a:gd name="connsiteX18" fmla="*/ 7813 w 48830"/>
                  <a:gd name="connsiteY18" fmla="*/ 33856 h 33856"/>
                  <a:gd name="connsiteX19" fmla="*/ 8464 w 48830"/>
                  <a:gd name="connsiteY19" fmla="*/ 33205 h 33856"/>
                  <a:gd name="connsiteX20" fmla="*/ 11068 w 48830"/>
                  <a:gd name="connsiteY20" fmla="*/ 20183 h 33856"/>
                  <a:gd name="connsiteX21" fmla="*/ 14324 w 48830"/>
                  <a:gd name="connsiteY21" fmla="*/ 20183 h 33856"/>
                  <a:gd name="connsiteX22" fmla="*/ 16277 w 48830"/>
                  <a:gd name="connsiteY22" fmla="*/ 22137 h 33856"/>
                  <a:gd name="connsiteX23" fmla="*/ 15626 w 48830"/>
                  <a:gd name="connsiteY23" fmla="*/ 25392 h 33856"/>
                  <a:gd name="connsiteX24" fmla="*/ 14975 w 48830"/>
                  <a:gd name="connsiteY24" fmla="*/ 29950 h 33856"/>
                  <a:gd name="connsiteX25" fmla="*/ 16277 w 48830"/>
                  <a:gd name="connsiteY25" fmla="*/ 33205 h 33856"/>
                  <a:gd name="connsiteX26" fmla="*/ 16277 w 48830"/>
                  <a:gd name="connsiteY26" fmla="*/ 33205 h 33856"/>
                  <a:gd name="connsiteX27" fmla="*/ 16928 w 48830"/>
                  <a:gd name="connsiteY27" fmla="*/ 33205 h 33856"/>
                  <a:gd name="connsiteX28" fmla="*/ 31252 w 48830"/>
                  <a:gd name="connsiteY28" fmla="*/ 33205 h 33856"/>
                  <a:gd name="connsiteX29" fmla="*/ 31903 w 48830"/>
                  <a:gd name="connsiteY29" fmla="*/ 32554 h 33856"/>
                  <a:gd name="connsiteX30" fmla="*/ 35158 w 48830"/>
                  <a:gd name="connsiteY30" fmla="*/ 24741 h 33856"/>
                  <a:gd name="connsiteX31" fmla="*/ 39716 w 48830"/>
                  <a:gd name="connsiteY31" fmla="*/ 24741 h 33856"/>
                  <a:gd name="connsiteX32" fmla="*/ 39716 w 48830"/>
                  <a:gd name="connsiteY32" fmla="*/ 32554 h 33856"/>
                  <a:gd name="connsiteX33" fmla="*/ 39716 w 48830"/>
                  <a:gd name="connsiteY33" fmla="*/ 33205 h 33856"/>
                  <a:gd name="connsiteX34" fmla="*/ 40367 w 48830"/>
                  <a:gd name="connsiteY34" fmla="*/ 33205 h 33856"/>
                  <a:gd name="connsiteX35" fmla="*/ 48180 w 48830"/>
                  <a:gd name="connsiteY35" fmla="*/ 33205 h 33856"/>
                  <a:gd name="connsiteX36" fmla="*/ 48831 w 48830"/>
                  <a:gd name="connsiteY36" fmla="*/ 33205 h 33856"/>
                  <a:gd name="connsiteX37" fmla="*/ 48831 w 48830"/>
                  <a:gd name="connsiteY37" fmla="*/ 32554 h 33856"/>
                  <a:gd name="connsiteX38" fmla="*/ 48831 w 48830"/>
                  <a:gd name="connsiteY38" fmla="*/ 0 h 33856"/>
                  <a:gd name="connsiteX39" fmla="*/ 48180 w 48830"/>
                  <a:gd name="connsiteY39" fmla="*/ 0 h 33856"/>
                  <a:gd name="connsiteX40" fmla="*/ 14975 w 48830"/>
                  <a:gd name="connsiteY40" fmla="*/ 7162 h 33856"/>
                  <a:gd name="connsiteX41" fmla="*/ 17579 w 48830"/>
                  <a:gd name="connsiteY41" fmla="*/ 7162 h 33856"/>
                  <a:gd name="connsiteX42" fmla="*/ 19532 w 48830"/>
                  <a:gd name="connsiteY42" fmla="*/ 7813 h 33856"/>
                  <a:gd name="connsiteX43" fmla="*/ 20183 w 48830"/>
                  <a:gd name="connsiteY43" fmla="*/ 9115 h 33856"/>
                  <a:gd name="connsiteX44" fmla="*/ 18881 w 48830"/>
                  <a:gd name="connsiteY44" fmla="*/ 13022 h 33856"/>
                  <a:gd name="connsiteX45" fmla="*/ 15626 w 48830"/>
                  <a:gd name="connsiteY45" fmla="*/ 14324 h 33856"/>
                  <a:gd name="connsiteX46" fmla="*/ 13022 w 48830"/>
                  <a:gd name="connsiteY46" fmla="*/ 14324 h 33856"/>
                  <a:gd name="connsiteX47" fmla="*/ 14975 w 48830"/>
                  <a:gd name="connsiteY47" fmla="*/ 7162 h 33856"/>
                  <a:gd name="connsiteX48" fmla="*/ 38414 w 48830"/>
                  <a:gd name="connsiteY48" fmla="*/ 18230 h 33856"/>
                  <a:gd name="connsiteX49" fmla="*/ 41018 w 48830"/>
                  <a:gd name="connsiteY49" fmla="*/ 11068 h 33856"/>
                  <a:gd name="connsiteX50" fmla="*/ 41018 w 48830"/>
                  <a:gd name="connsiteY50" fmla="*/ 18230 h 33856"/>
                  <a:gd name="connsiteX51" fmla="*/ 38414 w 48830"/>
                  <a:gd name="connsiteY51" fmla="*/ 18230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830" h="33856">
                    <a:moveTo>
                      <a:pt x="48180" y="0"/>
                    </a:moveTo>
                    <a:lnTo>
                      <a:pt x="39065" y="0"/>
                    </a:lnTo>
                    <a:cubicBezTo>
                      <a:pt x="39065" y="0"/>
                      <a:pt x="38414" y="0"/>
                      <a:pt x="38414" y="651"/>
                    </a:cubicBezTo>
                    <a:lnTo>
                      <a:pt x="24090" y="30601"/>
                    </a:lnTo>
                    <a:lnTo>
                      <a:pt x="23439" y="30601"/>
                    </a:lnTo>
                    <a:cubicBezTo>
                      <a:pt x="23439" y="30601"/>
                      <a:pt x="23439" y="30601"/>
                      <a:pt x="23439" y="30601"/>
                    </a:cubicBezTo>
                    <a:cubicBezTo>
                      <a:pt x="23439" y="30601"/>
                      <a:pt x="23439" y="29299"/>
                      <a:pt x="24090" y="26043"/>
                    </a:cubicBezTo>
                    <a:cubicBezTo>
                      <a:pt x="24741" y="22137"/>
                      <a:pt x="24741" y="21486"/>
                      <a:pt x="24741" y="20834"/>
                    </a:cubicBezTo>
                    <a:cubicBezTo>
                      <a:pt x="24741" y="18881"/>
                      <a:pt x="24090" y="17579"/>
                      <a:pt x="23439" y="16928"/>
                    </a:cubicBezTo>
                    <a:cubicBezTo>
                      <a:pt x="24090" y="16277"/>
                      <a:pt x="25392" y="15626"/>
                      <a:pt x="26043" y="14324"/>
                    </a:cubicBezTo>
                    <a:cubicBezTo>
                      <a:pt x="27345" y="12370"/>
                      <a:pt x="28647" y="9766"/>
                      <a:pt x="28647" y="7162"/>
                    </a:cubicBezTo>
                    <a:cubicBezTo>
                      <a:pt x="28647" y="5209"/>
                      <a:pt x="27996" y="3255"/>
                      <a:pt x="26694" y="1953"/>
                    </a:cubicBezTo>
                    <a:cubicBezTo>
                      <a:pt x="25392" y="651"/>
                      <a:pt x="23439" y="0"/>
                      <a:pt x="20835" y="0"/>
                    </a:cubicBezTo>
                    <a:lnTo>
                      <a:pt x="7813" y="0"/>
                    </a:lnTo>
                    <a:cubicBezTo>
                      <a:pt x="7813" y="0"/>
                      <a:pt x="7162" y="0"/>
                      <a:pt x="7162" y="651"/>
                    </a:cubicBezTo>
                    <a:lnTo>
                      <a:pt x="0" y="33205"/>
                    </a:lnTo>
                    <a:cubicBezTo>
                      <a:pt x="0" y="33205"/>
                      <a:pt x="0" y="33856"/>
                      <a:pt x="0" y="33856"/>
                    </a:cubicBezTo>
                    <a:cubicBezTo>
                      <a:pt x="0" y="33856"/>
                      <a:pt x="0" y="33856"/>
                      <a:pt x="651" y="33856"/>
                    </a:cubicBezTo>
                    <a:lnTo>
                      <a:pt x="7813" y="33856"/>
                    </a:lnTo>
                    <a:cubicBezTo>
                      <a:pt x="7813" y="33856"/>
                      <a:pt x="8464" y="33856"/>
                      <a:pt x="8464" y="33205"/>
                    </a:cubicBezTo>
                    <a:lnTo>
                      <a:pt x="11068" y="20183"/>
                    </a:lnTo>
                    <a:lnTo>
                      <a:pt x="14324" y="20183"/>
                    </a:lnTo>
                    <a:cubicBezTo>
                      <a:pt x="15626" y="20183"/>
                      <a:pt x="16277" y="20834"/>
                      <a:pt x="16277" y="22137"/>
                    </a:cubicBezTo>
                    <a:cubicBezTo>
                      <a:pt x="16277" y="22137"/>
                      <a:pt x="16277" y="22788"/>
                      <a:pt x="15626" y="25392"/>
                    </a:cubicBezTo>
                    <a:cubicBezTo>
                      <a:pt x="14975" y="27345"/>
                      <a:pt x="14975" y="29299"/>
                      <a:pt x="14975" y="29950"/>
                    </a:cubicBezTo>
                    <a:cubicBezTo>
                      <a:pt x="14975" y="31252"/>
                      <a:pt x="15626" y="32554"/>
                      <a:pt x="16277" y="33205"/>
                    </a:cubicBezTo>
                    <a:lnTo>
                      <a:pt x="16277" y="33205"/>
                    </a:lnTo>
                    <a:cubicBezTo>
                      <a:pt x="16277" y="33205"/>
                      <a:pt x="16277" y="33205"/>
                      <a:pt x="16928" y="33205"/>
                    </a:cubicBezTo>
                    <a:lnTo>
                      <a:pt x="31252" y="33205"/>
                    </a:lnTo>
                    <a:cubicBezTo>
                      <a:pt x="31252" y="33205"/>
                      <a:pt x="31903" y="33205"/>
                      <a:pt x="31903" y="32554"/>
                    </a:cubicBezTo>
                    <a:lnTo>
                      <a:pt x="35158" y="24741"/>
                    </a:lnTo>
                    <a:lnTo>
                      <a:pt x="39716" y="24741"/>
                    </a:lnTo>
                    <a:lnTo>
                      <a:pt x="39716" y="32554"/>
                    </a:lnTo>
                    <a:cubicBezTo>
                      <a:pt x="39716" y="32554"/>
                      <a:pt x="39716" y="33205"/>
                      <a:pt x="39716" y="33205"/>
                    </a:cubicBezTo>
                    <a:cubicBezTo>
                      <a:pt x="39716" y="33205"/>
                      <a:pt x="39716" y="33205"/>
                      <a:pt x="40367" y="33205"/>
                    </a:cubicBezTo>
                    <a:lnTo>
                      <a:pt x="48180" y="33205"/>
                    </a:lnTo>
                    <a:cubicBezTo>
                      <a:pt x="48180" y="33205"/>
                      <a:pt x="48831" y="33205"/>
                      <a:pt x="48831" y="33205"/>
                    </a:cubicBezTo>
                    <a:cubicBezTo>
                      <a:pt x="48831" y="33205"/>
                      <a:pt x="48831" y="33205"/>
                      <a:pt x="48831" y="32554"/>
                    </a:cubicBezTo>
                    <a:lnTo>
                      <a:pt x="48831" y="0"/>
                    </a:lnTo>
                    <a:cubicBezTo>
                      <a:pt x="48831" y="0"/>
                      <a:pt x="48831" y="0"/>
                      <a:pt x="48180" y="0"/>
                    </a:cubicBezTo>
                    <a:moveTo>
                      <a:pt x="14975" y="7162"/>
                    </a:moveTo>
                    <a:lnTo>
                      <a:pt x="17579" y="7162"/>
                    </a:lnTo>
                    <a:cubicBezTo>
                      <a:pt x="18881" y="7162"/>
                      <a:pt x="19532" y="7162"/>
                      <a:pt x="19532" y="7813"/>
                    </a:cubicBezTo>
                    <a:cubicBezTo>
                      <a:pt x="19532" y="7813"/>
                      <a:pt x="20183" y="7813"/>
                      <a:pt x="20183" y="9115"/>
                    </a:cubicBezTo>
                    <a:cubicBezTo>
                      <a:pt x="20183" y="11068"/>
                      <a:pt x="19532" y="12370"/>
                      <a:pt x="18881" y="13022"/>
                    </a:cubicBezTo>
                    <a:cubicBezTo>
                      <a:pt x="18230" y="13673"/>
                      <a:pt x="16928" y="14324"/>
                      <a:pt x="15626" y="14324"/>
                    </a:cubicBezTo>
                    <a:lnTo>
                      <a:pt x="13022" y="14324"/>
                    </a:lnTo>
                    <a:lnTo>
                      <a:pt x="14975" y="7162"/>
                    </a:lnTo>
                    <a:close/>
                    <a:moveTo>
                      <a:pt x="38414" y="18230"/>
                    </a:moveTo>
                    <a:lnTo>
                      <a:pt x="41018" y="11068"/>
                    </a:lnTo>
                    <a:lnTo>
                      <a:pt x="41018" y="18230"/>
                    </a:lnTo>
                    <a:lnTo>
                      <a:pt x="38414" y="18230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5" name="Полилиния: фигура 334">
                <a:extLst>
                  <a:ext uri="{FF2B5EF4-FFF2-40B4-BE49-F238E27FC236}">
                    <a16:creationId xmlns:a16="http://schemas.microsoft.com/office/drawing/2014/main" id="{6B54ED45-859B-F40E-6073-CEA885B37CCF}"/>
                  </a:ext>
                </a:extLst>
              </p:cNvPr>
              <p:cNvSpPr/>
              <p:nvPr/>
            </p:nvSpPr>
            <p:spPr>
              <a:xfrm>
                <a:off x="7011898" y="9561718"/>
                <a:ext cx="24740" cy="34507"/>
              </a:xfrm>
              <a:custGeom>
                <a:avLst/>
                <a:gdLst>
                  <a:gd name="connsiteX0" fmla="*/ 16277 w 24740"/>
                  <a:gd name="connsiteY0" fmla="*/ 0 h 34507"/>
                  <a:gd name="connsiteX1" fmla="*/ 3255 w 24740"/>
                  <a:gd name="connsiteY1" fmla="*/ 11719 h 34507"/>
                  <a:gd name="connsiteX2" fmla="*/ 651 w 24740"/>
                  <a:gd name="connsiteY2" fmla="*/ 23439 h 34507"/>
                  <a:gd name="connsiteX3" fmla="*/ 0 w 24740"/>
                  <a:gd name="connsiteY3" fmla="*/ 26694 h 34507"/>
                  <a:gd name="connsiteX4" fmla="*/ 9115 w 24740"/>
                  <a:gd name="connsiteY4" fmla="*/ 34507 h 34507"/>
                  <a:gd name="connsiteX5" fmla="*/ 18230 w 24740"/>
                  <a:gd name="connsiteY5" fmla="*/ 31252 h 34507"/>
                  <a:gd name="connsiteX6" fmla="*/ 22137 w 24740"/>
                  <a:gd name="connsiteY6" fmla="*/ 21486 h 34507"/>
                  <a:gd name="connsiteX7" fmla="*/ 22137 w 24740"/>
                  <a:gd name="connsiteY7" fmla="*/ 20834 h 34507"/>
                  <a:gd name="connsiteX8" fmla="*/ 22137 w 24740"/>
                  <a:gd name="connsiteY8" fmla="*/ 20183 h 34507"/>
                  <a:gd name="connsiteX9" fmla="*/ 21486 w 24740"/>
                  <a:gd name="connsiteY9" fmla="*/ 20183 h 34507"/>
                  <a:gd name="connsiteX10" fmla="*/ 14324 w 24740"/>
                  <a:gd name="connsiteY10" fmla="*/ 20183 h 34507"/>
                  <a:gd name="connsiteX11" fmla="*/ 13673 w 24740"/>
                  <a:gd name="connsiteY11" fmla="*/ 20834 h 34507"/>
                  <a:gd name="connsiteX12" fmla="*/ 13673 w 24740"/>
                  <a:gd name="connsiteY12" fmla="*/ 21486 h 34507"/>
                  <a:gd name="connsiteX13" fmla="*/ 11719 w 24740"/>
                  <a:gd name="connsiteY13" fmla="*/ 26694 h 34507"/>
                  <a:gd name="connsiteX14" fmla="*/ 9766 w 24740"/>
                  <a:gd name="connsiteY14" fmla="*/ 27996 h 34507"/>
                  <a:gd name="connsiteX15" fmla="*/ 8464 w 24740"/>
                  <a:gd name="connsiteY15" fmla="*/ 27996 h 34507"/>
                  <a:gd name="connsiteX16" fmla="*/ 8464 w 24740"/>
                  <a:gd name="connsiteY16" fmla="*/ 26694 h 34507"/>
                  <a:gd name="connsiteX17" fmla="*/ 11719 w 24740"/>
                  <a:gd name="connsiteY17" fmla="*/ 11719 h 34507"/>
                  <a:gd name="connsiteX18" fmla="*/ 13022 w 24740"/>
                  <a:gd name="connsiteY18" fmla="*/ 7813 h 34507"/>
                  <a:gd name="connsiteX19" fmla="*/ 14975 w 24740"/>
                  <a:gd name="connsiteY19" fmla="*/ 7162 h 34507"/>
                  <a:gd name="connsiteX20" fmla="*/ 16277 w 24740"/>
                  <a:gd name="connsiteY20" fmla="*/ 7162 h 34507"/>
                  <a:gd name="connsiteX21" fmla="*/ 16277 w 24740"/>
                  <a:gd name="connsiteY21" fmla="*/ 8464 h 34507"/>
                  <a:gd name="connsiteX22" fmla="*/ 15626 w 24740"/>
                  <a:gd name="connsiteY22" fmla="*/ 11719 h 34507"/>
                  <a:gd name="connsiteX23" fmla="*/ 15626 w 24740"/>
                  <a:gd name="connsiteY23" fmla="*/ 12370 h 34507"/>
                  <a:gd name="connsiteX24" fmla="*/ 15626 w 24740"/>
                  <a:gd name="connsiteY24" fmla="*/ 13022 h 34507"/>
                  <a:gd name="connsiteX25" fmla="*/ 16277 w 24740"/>
                  <a:gd name="connsiteY25" fmla="*/ 13022 h 34507"/>
                  <a:gd name="connsiteX26" fmla="*/ 23439 w 24740"/>
                  <a:gd name="connsiteY26" fmla="*/ 13022 h 34507"/>
                  <a:gd name="connsiteX27" fmla="*/ 24090 w 24740"/>
                  <a:gd name="connsiteY27" fmla="*/ 12370 h 34507"/>
                  <a:gd name="connsiteX28" fmla="*/ 24090 w 24740"/>
                  <a:gd name="connsiteY28" fmla="*/ 11719 h 34507"/>
                  <a:gd name="connsiteX29" fmla="*/ 24741 w 24740"/>
                  <a:gd name="connsiteY29" fmla="*/ 7162 h 34507"/>
                  <a:gd name="connsiteX30" fmla="*/ 22137 w 24740"/>
                  <a:gd name="connsiteY30" fmla="*/ 1302 h 34507"/>
                  <a:gd name="connsiteX31" fmla="*/ 16277 w 24740"/>
                  <a:gd name="connsiteY31" fmla="*/ 0 h 34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4740" h="34507">
                    <a:moveTo>
                      <a:pt x="16277" y="0"/>
                    </a:moveTo>
                    <a:cubicBezTo>
                      <a:pt x="9115" y="0"/>
                      <a:pt x="4558" y="3906"/>
                      <a:pt x="3255" y="11719"/>
                    </a:cubicBezTo>
                    <a:cubicBezTo>
                      <a:pt x="1953" y="18230"/>
                      <a:pt x="1302" y="22137"/>
                      <a:pt x="651" y="23439"/>
                    </a:cubicBezTo>
                    <a:cubicBezTo>
                      <a:pt x="651" y="24741"/>
                      <a:pt x="0" y="26043"/>
                      <a:pt x="0" y="26694"/>
                    </a:cubicBezTo>
                    <a:cubicBezTo>
                      <a:pt x="0" y="30601"/>
                      <a:pt x="1302" y="34507"/>
                      <a:pt x="9115" y="34507"/>
                    </a:cubicBezTo>
                    <a:cubicBezTo>
                      <a:pt x="13022" y="34507"/>
                      <a:pt x="16277" y="33205"/>
                      <a:pt x="18230" y="31252"/>
                    </a:cubicBezTo>
                    <a:cubicBezTo>
                      <a:pt x="20183" y="29299"/>
                      <a:pt x="21486" y="26043"/>
                      <a:pt x="22137" y="21486"/>
                    </a:cubicBezTo>
                    <a:lnTo>
                      <a:pt x="22137" y="20834"/>
                    </a:lnTo>
                    <a:cubicBezTo>
                      <a:pt x="22137" y="20834"/>
                      <a:pt x="22137" y="20183"/>
                      <a:pt x="22137" y="20183"/>
                    </a:cubicBezTo>
                    <a:cubicBezTo>
                      <a:pt x="22137" y="20183"/>
                      <a:pt x="22137" y="20183"/>
                      <a:pt x="21486" y="20183"/>
                    </a:cubicBezTo>
                    <a:lnTo>
                      <a:pt x="14324" y="20183"/>
                    </a:lnTo>
                    <a:cubicBezTo>
                      <a:pt x="13673" y="20183"/>
                      <a:pt x="13673" y="20183"/>
                      <a:pt x="13673" y="20834"/>
                    </a:cubicBezTo>
                    <a:lnTo>
                      <a:pt x="13673" y="21486"/>
                    </a:lnTo>
                    <a:cubicBezTo>
                      <a:pt x="13022" y="24741"/>
                      <a:pt x="12370" y="26043"/>
                      <a:pt x="11719" y="26694"/>
                    </a:cubicBezTo>
                    <a:cubicBezTo>
                      <a:pt x="11068" y="27345"/>
                      <a:pt x="10417" y="27996"/>
                      <a:pt x="9766" y="27996"/>
                    </a:cubicBezTo>
                    <a:cubicBezTo>
                      <a:pt x="9115" y="27996"/>
                      <a:pt x="8464" y="27996"/>
                      <a:pt x="8464" y="27996"/>
                    </a:cubicBezTo>
                    <a:cubicBezTo>
                      <a:pt x="8464" y="27996"/>
                      <a:pt x="8464" y="27345"/>
                      <a:pt x="8464" y="26694"/>
                    </a:cubicBezTo>
                    <a:cubicBezTo>
                      <a:pt x="8464" y="26043"/>
                      <a:pt x="9115" y="23439"/>
                      <a:pt x="11719" y="11719"/>
                    </a:cubicBezTo>
                    <a:cubicBezTo>
                      <a:pt x="12370" y="9766"/>
                      <a:pt x="12370" y="8464"/>
                      <a:pt x="13022" y="7813"/>
                    </a:cubicBezTo>
                    <a:cubicBezTo>
                      <a:pt x="13673" y="7162"/>
                      <a:pt x="14324" y="7162"/>
                      <a:pt x="14975" y="7162"/>
                    </a:cubicBezTo>
                    <a:cubicBezTo>
                      <a:pt x="15626" y="7162"/>
                      <a:pt x="16277" y="7162"/>
                      <a:pt x="16277" y="7162"/>
                    </a:cubicBezTo>
                    <a:cubicBezTo>
                      <a:pt x="16277" y="7162"/>
                      <a:pt x="16277" y="7813"/>
                      <a:pt x="16277" y="8464"/>
                    </a:cubicBezTo>
                    <a:cubicBezTo>
                      <a:pt x="16277" y="9115"/>
                      <a:pt x="16277" y="9766"/>
                      <a:pt x="15626" y="11719"/>
                    </a:cubicBezTo>
                    <a:lnTo>
                      <a:pt x="15626" y="12370"/>
                    </a:lnTo>
                    <a:cubicBezTo>
                      <a:pt x="15626" y="12370"/>
                      <a:pt x="15626" y="13022"/>
                      <a:pt x="15626" y="13022"/>
                    </a:cubicBezTo>
                    <a:cubicBezTo>
                      <a:pt x="15626" y="13022"/>
                      <a:pt x="15626" y="13022"/>
                      <a:pt x="16277" y="13022"/>
                    </a:cubicBezTo>
                    <a:lnTo>
                      <a:pt x="23439" y="13022"/>
                    </a:lnTo>
                    <a:cubicBezTo>
                      <a:pt x="23439" y="13022"/>
                      <a:pt x="24090" y="13022"/>
                      <a:pt x="24090" y="12370"/>
                    </a:cubicBezTo>
                    <a:lnTo>
                      <a:pt x="24090" y="11719"/>
                    </a:lnTo>
                    <a:cubicBezTo>
                      <a:pt x="24741" y="9766"/>
                      <a:pt x="24741" y="8464"/>
                      <a:pt x="24741" y="7162"/>
                    </a:cubicBezTo>
                    <a:cubicBezTo>
                      <a:pt x="24741" y="4558"/>
                      <a:pt x="24090" y="2604"/>
                      <a:pt x="22137" y="1302"/>
                    </a:cubicBezTo>
                    <a:cubicBezTo>
                      <a:pt x="21486" y="651"/>
                      <a:pt x="18881" y="0"/>
                      <a:pt x="16277" y="0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6" name="Полилиния: фигура 335">
                <a:extLst>
                  <a:ext uri="{FF2B5EF4-FFF2-40B4-BE49-F238E27FC236}">
                    <a16:creationId xmlns:a16="http://schemas.microsoft.com/office/drawing/2014/main" id="{89F85C84-B510-B24E-B062-6BA6C81BF0D1}"/>
                  </a:ext>
                </a:extLst>
              </p:cNvPr>
              <p:cNvSpPr/>
              <p:nvPr/>
            </p:nvSpPr>
            <p:spPr>
              <a:xfrm>
                <a:off x="7037290" y="9562369"/>
                <a:ext cx="24740" cy="33856"/>
              </a:xfrm>
              <a:custGeom>
                <a:avLst/>
                <a:gdLst>
                  <a:gd name="connsiteX0" fmla="*/ 23439 w 24740"/>
                  <a:gd name="connsiteY0" fmla="*/ 6511 h 33856"/>
                  <a:gd name="connsiteX1" fmla="*/ 24741 w 24740"/>
                  <a:gd name="connsiteY1" fmla="*/ 651 h 33856"/>
                  <a:gd name="connsiteX2" fmla="*/ 24741 w 24740"/>
                  <a:gd name="connsiteY2" fmla="*/ 0 h 33856"/>
                  <a:gd name="connsiteX3" fmla="*/ 24090 w 24740"/>
                  <a:gd name="connsiteY3" fmla="*/ 0 h 33856"/>
                  <a:gd name="connsiteX4" fmla="*/ 1953 w 24740"/>
                  <a:gd name="connsiteY4" fmla="*/ 0 h 33856"/>
                  <a:gd name="connsiteX5" fmla="*/ 1302 w 24740"/>
                  <a:gd name="connsiteY5" fmla="*/ 651 h 33856"/>
                  <a:gd name="connsiteX6" fmla="*/ 0 w 24740"/>
                  <a:gd name="connsiteY6" fmla="*/ 6511 h 33856"/>
                  <a:gd name="connsiteX7" fmla="*/ 0 w 24740"/>
                  <a:gd name="connsiteY7" fmla="*/ 7162 h 33856"/>
                  <a:gd name="connsiteX8" fmla="*/ 651 w 24740"/>
                  <a:gd name="connsiteY8" fmla="*/ 7162 h 33856"/>
                  <a:gd name="connsiteX9" fmla="*/ 7162 w 24740"/>
                  <a:gd name="connsiteY9" fmla="*/ 7162 h 33856"/>
                  <a:gd name="connsiteX10" fmla="*/ 1953 w 24740"/>
                  <a:gd name="connsiteY10" fmla="*/ 33205 h 33856"/>
                  <a:gd name="connsiteX11" fmla="*/ 1953 w 24740"/>
                  <a:gd name="connsiteY11" fmla="*/ 33856 h 33856"/>
                  <a:gd name="connsiteX12" fmla="*/ 2604 w 24740"/>
                  <a:gd name="connsiteY12" fmla="*/ 33856 h 33856"/>
                  <a:gd name="connsiteX13" fmla="*/ 9766 w 24740"/>
                  <a:gd name="connsiteY13" fmla="*/ 33856 h 33856"/>
                  <a:gd name="connsiteX14" fmla="*/ 10417 w 24740"/>
                  <a:gd name="connsiteY14" fmla="*/ 33205 h 33856"/>
                  <a:gd name="connsiteX15" fmla="*/ 16277 w 24740"/>
                  <a:gd name="connsiteY15" fmla="*/ 7162 h 33856"/>
                  <a:gd name="connsiteX16" fmla="*/ 23439 w 24740"/>
                  <a:gd name="connsiteY16" fmla="*/ 6511 h 33856"/>
                  <a:gd name="connsiteX17" fmla="*/ 23439 w 24740"/>
                  <a:gd name="connsiteY17" fmla="*/ 6511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4740" h="33856">
                    <a:moveTo>
                      <a:pt x="23439" y="6511"/>
                    </a:moveTo>
                    <a:lnTo>
                      <a:pt x="24741" y="651"/>
                    </a:lnTo>
                    <a:cubicBezTo>
                      <a:pt x="24741" y="651"/>
                      <a:pt x="24741" y="0"/>
                      <a:pt x="24741" y="0"/>
                    </a:cubicBezTo>
                    <a:cubicBezTo>
                      <a:pt x="24741" y="0"/>
                      <a:pt x="24741" y="0"/>
                      <a:pt x="24090" y="0"/>
                    </a:cubicBezTo>
                    <a:lnTo>
                      <a:pt x="1953" y="0"/>
                    </a:lnTo>
                    <a:cubicBezTo>
                      <a:pt x="1953" y="0"/>
                      <a:pt x="1302" y="0"/>
                      <a:pt x="1302" y="651"/>
                    </a:cubicBezTo>
                    <a:lnTo>
                      <a:pt x="0" y="6511"/>
                    </a:lnTo>
                    <a:cubicBezTo>
                      <a:pt x="0" y="6511"/>
                      <a:pt x="0" y="7162"/>
                      <a:pt x="0" y="7162"/>
                    </a:cubicBezTo>
                    <a:cubicBezTo>
                      <a:pt x="0" y="7162"/>
                      <a:pt x="0" y="7162"/>
                      <a:pt x="651" y="7162"/>
                    </a:cubicBezTo>
                    <a:lnTo>
                      <a:pt x="7162" y="7162"/>
                    </a:lnTo>
                    <a:lnTo>
                      <a:pt x="1953" y="33205"/>
                    </a:lnTo>
                    <a:cubicBezTo>
                      <a:pt x="1953" y="33205"/>
                      <a:pt x="1953" y="33856"/>
                      <a:pt x="1953" y="33856"/>
                    </a:cubicBezTo>
                    <a:cubicBezTo>
                      <a:pt x="1953" y="33856"/>
                      <a:pt x="1953" y="33856"/>
                      <a:pt x="2604" y="33856"/>
                    </a:cubicBezTo>
                    <a:lnTo>
                      <a:pt x="9766" y="33856"/>
                    </a:lnTo>
                    <a:cubicBezTo>
                      <a:pt x="9766" y="33856"/>
                      <a:pt x="10417" y="33856"/>
                      <a:pt x="10417" y="33205"/>
                    </a:cubicBezTo>
                    <a:lnTo>
                      <a:pt x="16277" y="7162"/>
                    </a:lnTo>
                    <a:lnTo>
                      <a:pt x="23439" y="6511"/>
                    </a:lnTo>
                    <a:cubicBezTo>
                      <a:pt x="23439" y="7162"/>
                      <a:pt x="23439" y="6511"/>
                      <a:pt x="23439" y="6511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7" name="Полилиния: фигура 336">
                <a:extLst>
                  <a:ext uri="{FF2B5EF4-FFF2-40B4-BE49-F238E27FC236}">
                    <a16:creationId xmlns:a16="http://schemas.microsoft.com/office/drawing/2014/main" id="{1A1CA0FB-709C-1086-D5F4-CDA7FF572F2E}"/>
                  </a:ext>
                </a:extLst>
              </p:cNvPr>
              <p:cNvSpPr/>
              <p:nvPr/>
            </p:nvSpPr>
            <p:spPr>
              <a:xfrm>
                <a:off x="7055520" y="9562369"/>
                <a:ext cx="15625" cy="33856"/>
              </a:xfrm>
              <a:custGeom>
                <a:avLst/>
                <a:gdLst>
                  <a:gd name="connsiteX0" fmla="*/ 15626 w 15625"/>
                  <a:gd name="connsiteY0" fmla="*/ 0 h 33856"/>
                  <a:gd name="connsiteX1" fmla="*/ 15626 w 15625"/>
                  <a:gd name="connsiteY1" fmla="*/ 0 h 33856"/>
                  <a:gd name="connsiteX2" fmla="*/ 7813 w 15625"/>
                  <a:gd name="connsiteY2" fmla="*/ 0 h 33856"/>
                  <a:gd name="connsiteX3" fmla="*/ 7162 w 15625"/>
                  <a:gd name="connsiteY3" fmla="*/ 651 h 33856"/>
                  <a:gd name="connsiteX4" fmla="*/ 0 w 15625"/>
                  <a:gd name="connsiteY4" fmla="*/ 33205 h 33856"/>
                  <a:gd name="connsiteX5" fmla="*/ 0 w 15625"/>
                  <a:gd name="connsiteY5" fmla="*/ 33856 h 33856"/>
                  <a:gd name="connsiteX6" fmla="*/ 651 w 15625"/>
                  <a:gd name="connsiteY6" fmla="*/ 33856 h 33856"/>
                  <a:gd name="connsiteX7" fmla="*/ 7813 w 15625"/>
                  <a:gd name="connsiteY7" fmla="*/ 33856 h 33856"/>
                  <a:gd name="connsiteX8" fmla="*/ 8464 w 15625"/>
                  <a:gd name="connsiteY8" fmla="*/ 33205 h 33856"/>
                  <a:gd name="connsiteX9" fmla="*/ 15626 w 15625"/>
                  <a:gd name="connsiteY9" fmla="*/ 0 h 33856"/>
                  <a:gd name="connsiteX10" fmla="*/ 15626 w 15625"/>
                  <a:gd name="connsiteY10" fmla="*/ 0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625" h="33856">
                    <a:moveTo>
                      <a:pt x="15626" y="0"/>
                    </a:moveTo>
                    <a:cubicBezTo>
                      <a:pt x="15626" y="0"/>
                      <a:pt x="14975" y="0"/>
                      <a:pt x="15626" y="0"/>
                    </a:cubicBezTo>
                    <a:lnTo>
                      <a:pt x="7813" y="0"/>
                    </a:lnTo>
                    <a:cubicBezTo>
                      <a:pt x="7813" y="0"/>
                      <a:pt x="7162" y="0"/>
                      <a:pt x="7162" y="651"/>
                    </a:cubicBezTo>
                    <a:lnTo>
                      <a:pt x="0" y="33205"/>
                    </a:lnTo>
                    <a:cubicBezTo>
                      <a:pt x="0" y="33205"/>
                      <a:pt x="0" y="33856"/>
                      <a:pt x="0" y="33856"/>
                    </a:cubicBezTo>
                    <a:cubicBezTo>
                      <a:pt x="0" y="33856"/>
                      <a:pt x="0" y="33856"/>
                      <a:pt x="651" y="33856"/>
                    </a:cubicBezTo>
                    <a:lnTo>
                      <a:pt x="7813" y="33856"/>
                    </a:lnTo>
                    <a:cubicBezTo>
                      <a:pt x="7813" y="33856"/>
                      <a:pt x="8464" y="33856"/>
                      <a:pt x="8464" y="33205"/>
                    </a:cubicBezTo>
                    <a:lnTo>
                      <a:pt x="15626" y="0"/>
                    </a:lnTo>
                    <a:cubicBezTo>
                      <a:pt x="15626" y="651"/>
                      <a:pt x="15626" y="0"/>
                      <a:pt x="15626" y="0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8" name="Полилиния: фигура 337">
                <a:extLst>
                  <a:ext uri="{FF2B5EF4-FFF2-40B4-BE49-F238E27FC236}">
                    <a16:creationId xmlns:a16="http://schemas.microsoft.com/office/drawing/2014/main" id="{DBC45BE8-126D-0DEC-247E-1114B7E7203B}"/>
                  </a:ext>
                </a:extLst>
              </p:cNvPr>
              <p:cNvSpPr/>
              <p:nvPr/>
            </p:nvSpPr>
            <p:spPr>
              <a:xfrm>
                <a:off x="7067239" y="9561067"/>
                <a:ext cx="26694" cy="35809"/>
              </a:xfrm>
              <a:custGeom>
                <a:avLst/>
                <a:gdLst>
                  <a:gd name="connsiteX0" fmla="*/ 26043 w 26694"/>
                  <a:gd name="connsiteY0" fmla="*/ 12370 h 35809"/>
                  <a:gd name="connsiteX1" fmla="*/ 26694 w 26694"/>
                  <a:gd name="connsiteY1" fmla="*/ 8464 h 35809"/>
                  <a:gd name="connsiteX2" fmla="*/ 16928 w 26694"/>
                  <a:gd name="connsiteY2" fmla="*/ 0 h 35809"/>
                  <a:gd name="connsiteX3" fmla="*/ 3255 w 26694"/>
                  <a:gd name="connsiteY3" fmla="*/ 11719 h 35809"/>
                  <a:gd name="connsiteX4" fmla="*/ 651 w 26694"/>
                  <a:gd name="connsiteY4" fmla="*/ 24090 h 35809"/>
                  <a:gd name="connsiteX5" fmla="*/ 0 w 26694"/>
                  <a:gd name="connsiteY5" fmla="*/ 27345 h 35809"/>
                  <a:gd name="connsiteX6" fmla="*/ 9766 w 26694"/>
                  <a:gd name="connsiteY6" fmla="*/ 35809 h 35809"/>
                  <a:gd name="connsiteX7" fmla="*/ 18230 w 26694"/>
                  <a:gd name="connsiteY7" fmla="*/ 33205 h 35809"/>
                  <a:gd name="connsiteX8" fmla="*/ 22788 w 26694"/>
                  <a:gd name="connsiteY8" fmla="*/ 24090 h 35809"/>
                  <a:gd name="connsiteX9" fmla="*/ 26043 w 26694"/>
                  <a:gd name="connsiteY9" fmla="*/ 12370 h 35809"/>
                  <a:gd name="connsiteX10" fmla="*/ 16277 w 26694"/>
                  <a:gd name="connsiteY10" fmla="*/ 7813 h 35809"/>
                  <a:gd name="connsiteX11" fmla="*/ 18230 w 26694"/>
                  <a:gd name="connsiteY11" fmla="*/ 9766 h 35809"/>
                  <a:gd name="connsiteX12" fmla="*/ 15626 w 26694"/>
                  <a:gd name="connsiteY12" fmla="*/ 24090 h 35809"/>
                  <a:gd name="connsiteX13" fmla="*/ 14324 w 26694"/>
                  <a:gd name="connsiteY13" fmla="*/ 27345 h 35809"/>
                  <a:gd name="connsiteX14" fmla="*/ 11719 w 26694"/>
                  <a:gd name="connsiteY14" fmla="*/ 27996 h 35809"/>
                  <a:gd name="connsiteX15" fmla="*/ 9766 w 26694"/>
                  <a:gd name="connsiteY15" fmla="*/ 26043 h 35809"/>
                  <a:gd name="connsiteX16" fmla="*/ 13022 w 26694"/>
                  <a:gd name="connsiteY16" fmla="*/ 11719 h 35809"/>
                  <a:gd name="connsiteX17" fmla="*/ 16277 w 26694"/>
                  <a:gd name="connsiteY17" fmla="*/ 7813 h 35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6694" h="35809">
                    <a:moveTo>
                      <a:pt x="26043" y="12370"/>
                    </a:moveTo>
                    <a:cubicBezTo>
                      <a:pt x="26043" y="11068"/>
                      <a:pt x="26694" y="9766"/>
                      <a:pt x="26694" y="8464"/>
                    </a:cubicBezTo>
                    <a:cubicBezTo>
                      <a:pt x="26694" y="4558"/>
                      <a:pt x="24741" y="0"/>
                      <a:pt x="16928" y="0"/>
                    </a:cubicBezTo>
                    <a:cubicBezTo>
                      <a:pt x="9766" y="0"/>
                      <a:pt x="4558" y="3906"/>
                      <a:pt x="3255" y="11719"/>
                    </a:cubicBezTo>
                    <a:cubicBezTo>
                      <a:pt x="1953" y="18881"/>
                      <a:pt x="1302" y="22788"/>
                      <a:pt x="651" y="24090"/>
                    </a:cubicBezTo>
                    <a:cubicBezTo>
                      <a:pt x="651" y="25392"/>
                      <a:pt x="0" y="26694"/>
                      <a:pt x="0" y="27345"/>
                    </a:cubicBezTo>
                    <a:cubicBezTo>
                      <a:pt x="0" y="31252"/>
                      <a:pt x="1953" y="35809"/>
                      <a:pt x="9766" y="35809"/>
                    </a:cubicBezTo>
                    <a:cubicBezTo>
                      <a:pt x="13022" y="35809"/>
                      <a:pt x="16277" y="35158"/>
                      <a:pt x="18230" y="33205"/>
                    </a:cubicBezTo>
                    <a:cubicBezTo>
                      <a:pt x="20834" y="31252"/>
                      <a:pt x="22137" y="28647"/>
                      <a:pt x="22788" y="24090"/>
                    </a:cubicBezTo>
                    <a:cubicBezTo>
                      <a:pt x="25392" y="18230"/>
                      <a:pt x="26043" y="14324"/>
                      <a:pt x="26043" y="12370"/>
                    </a:cubicBezTo>
                    <a:moveTo>
                      <a:pt x="16277" y="7813"/>
                    </a:moveTo>
                    <a:cubicBezTo>
                      <a:pt x="17579" y="7813"/>
                      <a:pt x="18230" y="8464"/>
                      <a:pt x="18230" y="9766"/>
                    </a:cubicBezTo>
                    <a:cubicBezTo>
                      <a:pt x="18230" y="9766"/>
                      <a:pt x="18230" y="11719"/>
                      <a:pt x="15626" y="24090"/>
                    </a:cubicBezTo>
                    <a:cubicBezTo>
                      <a:pt x="15626" y="25392"/>
                      <a:pt x="14975" y="26694"/>
                      <a:pt x="14324" y="27345"/>
                    </a:cubicBezTo>
                    <a:cubicBezTo>
                      <a:pt x="13673" y="27996"/>
                      <a:pt x="13022" y="27996"/>
                      <a:pt x="11719" y="27996"/>
                    </a:cubicBezTo>
                    <a:cubicBezTo>
                      <a:pt x="10417" y="27996"/>
                      <a:pt x="9766" y="27345"/>
                      <a:pt x="9766" y="26043"/>
                    </a:cubicBezTo>
                    <a:cubicBezTo>
                      <a:pt x="9766" y="26043"/>
                      <a:pt x="10417" y="24090"/>
                      <a:pt x="13022" y="11719"/>
                    </a:cubicBezTo>
                    <a:cubicBezTo>
                      <a:pt x="13022" y="8464"/>
                      <a:pt x="14975" y="7813"/>
                      <a:pt x="16277" y="7813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9" name="Полилиния: фигура 338">
                <a:extLst>
                  <a:ext uri="{FF2B5EF4-FFF2-40B4-BE49-F238E27FC236}">
                    <a16:creationId xmlns:a16="http://schemas.microsoft.com/office/drawing/2014/main" id="{E46CFCAA-3D96-C7EA-4D8F-CB450455789E}"/>
                  </a:ext>
                </a:extLst>
              </p:cNvPr>
              <p:cNvSpPr/>
              <p:nvPr/>
            </p:nvSpPr>
            <p:spPr>
              <a:xfrm>
                <a:off x="7090678" y="9562369"/>
                <a:ext cx="29298" cy="33856"/>
              </a:xfrm>
              <a:custGeom>
                <a:avLst/>
                <a:gdLst>
                  <a:gd name="connsiteX0" fmla="*/ 29299 w 29298"/>
                  <a:gd name="connsiteY0" fmla="*/ 0 h 33856"/>
                  <a:gd name="connsiteX1" fmla="*/ 29299 w 29298"/>
                  <a:gd name="connsiteY1" fmla="*/ 0 h 33856"/>
                  <a:gd name="connsiteX2" fmla="*/ 22137 w 29298"/>
                  <a:gd name="connsiteY2" fmla="*/ 0 h 33856"/>
                  <a:gd name="connsiteX3" fmla="*/ 21486 w 29298"/>
                  <a:gd name="connsiteY3" fmla="*/ 651 h 33856"/>
                  <a:gd name="connsiteX4" fmla="*/ 18881 w 29298"/>
                  <a:gd name="connsiteY4" fmla="*/ 12370 h 33856"/>
                  <a:gd name="connsiteX5" fmla="*/ 18230 w 29298"/>
                  <a:gd name="connsiteY5" fmla="*/ 16277 h 33856"/>
                  <a:gd name="connsiteX6" fmla="*/ 15626 w 29298"/>
                  <a:gd name="connsiteY6" fmla="*/ 651 h 33856"/>
                  <a:gd name="connsiteX7" fmla="*/ 14975 w 29298"/>
                  <a:gd name="connsiteY7" fmla="*/ 0 h 33856"/>
                  <a:gd name="connsiteX8" fmla="*/ 7813 w 29298"/>
                  <a:gd name="connsiteY8" fmla="*/ 0 h 33856"/>
                  <a:gd name="connsiteX9" fmla="*/ 7162 w 29298"/>
                  <a:gd name="connsiteY9" fmla="*/ 651 h 33856"/>
                  <a:gd name="connsiteX10" fmla="*/ 0 w 29298"/>
                  <a:gd name="connsiteY10" fmla="*/ 33205 h 33856"/>
                  <a:gd name="connsiteX11" fmla="*/ 0 w 29298"/>
                  <a:gd name="connsiteY11" fmla="*/ 33856 h 33856"/>
                  <a:gd name="connsiteX12" fmla="*/ 651 w 29298"/>
                  <a:gd name="connsiteY12" fmla="*/ 33856 h 33856"/>
                  <a:gd name="connsiteX13" fmla="*/ 7162 w 29298"/>
                  <a:gd name="connsiteY13" fmla="*/ 33856 h 33856"/>
                  <a:gd name="connsiteX14" fmla="*/ 7813 w 29298"/>
                  <a:gd name="connsiteY14" fmla="*/ 33205 h 33856"/>
                  <a:gd name="connsiteX15" fmla="*/ 10417 w 29298"/>
                  <a:gd name="connsiteY15" fmla="*/ 21486 h 33856"/>
                  <a:gd name="connsiteX16" fmla="*/ 10417 w 29298"/>
                  <a:gd name="connsiteY16" fmla="*/ 21486 h 33856"/>
                  <a:gd name="connsiteX17" fmla="*/ 11068 w 29298"/>
                  <a:gd name="connsiteY17" fmla="*/ 17579 h 33856"/>
                  <a:gd name="connsiteX18" fmla="*/ 13673 w 29298"/>
                  <a:gd name="connsiteY18" fmla="*/ 33205 h 33856"/>
                  <a:gd name="connsiteX19" fmla="*/ 14324 w 29298"/>
                  <a:gd name="connsiteY19" fmla="*/ 33856 h 33856"/>
                  <a:gd name="connsiteX20" fmla="*/ 21486 w 29298"/>
                  <a:gd name="connsiteY20" fmla="*/ 33856 h 33856"/>
                  <a:gd name="connsiteX21" fmla="*/ 22137 w 29298"/>
                  <a:gd name="connsiteY21" fmla="*/ 33205 h 33856"/>
                  <a:gd name="connsiteX22" fmla="*/ 29299 w 29298"/>
                  <a:gd name="connsiteY22" fmla="*/ 0 h 33856"/>
                  <a:gd name="connsiteX23" fmla="*/ 29299 w 29298"/>
                  <a:gd name="connsiteY23" fmla="*/ 0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9298" h="33856">
                    <a:moveTo>
                      <a:pt x="29299" y="0"/>
                    </a:moveTo>
                    <a:cubicBezTo>
                      <a:pt x="29299" y="0"/>
                      <a:pt x="28647" y="0"/>
                      <a:pt x="29299" y="0"/>
                    </a:cubicBezTo>
                    <a:lnTo>
                      <a:pt x="22137" y="0"/>
                    </a:lnTo>
                    <a:cubicBezTo>
                      <a:pt x="22137" y="0"/>
                      <a:pt x="21486" y="0"/>
                      <a:pt x="21486" y="651"/>
                    </a:cubicBezTo>
                    <a:lnTo>
                      <a:pt x="18881" y="12370"/>
                    </a:lnTo>
                    <a:cubicBezTo>
                      <a:pt x="18881" y="13673"/>
                      <a:pt x="18230" y="14975"/>
                      <a:pt x="18230" y="16277"/>
                    </a:cubicBezTo>
                    <a:lnTo>
                      <a:pt x="15626" y="651"/>
                    </a:lnTo>
                    <a:cubicBezTo>
                      <a:pt x="15626" y="651"/>
                      <a:pt x="14975" y="0"/>
                      <a:pt x="14975" y="0"/>
                    </a:cubicBezTo>
                    <a:lnTo>
                      <a:pt x="7813" y="0"/>
                    </a:lnTo>
                    <a:cubicBezTo>
                      <a:pt x="7813" y="0"/>
                      <a:pt x="7162" y="0"/>
                      <a:pt x="7162" y="651"/>
                    </a:cubicBezTo>
                    <a:lnTo>
                      <a:pt x="0" y="33205"/>
                    </a:lnTo>
                    <a:cubicBezTo>
                      <a:pt x="0" y="33205"/>
                      <a:pt x="0" y="33856"/>
                      <a:pt x="0" y="33856"/>
                    </a:cubicBezTo>
                    <a:cubicBezTo>
                      <a:pt x="0" y="33856"/>
                      <a:pt x="0" y="33856"/>
                      <a:pt x="651" y="33856"/>
                    </a:cubicBezTo>
                    <a:lnTo>
                      <a:pt x="7162" y="33856"/>
                    </a:lnTo>
                    <a:cubicBezTo>
                      <a:pt x="7162" y="33856"/>
                      <a:pt x="7813" y="33856"/>
                      <a:pt x="7813" y="33205"/>
                    </a:cubicBezTo>
                    <a:lnTo>
                      <a:pt x="10417" y="21486"/>
                    </a:lnTo>
                    <a:lnTo>
                      <a:pt x="10417" y="21486"/>
                    </a:lnTo>
                    <a:cubicBezTo>
                      <a:pt x="10417" y="20183"/>
                      <a:pt x="11068" y="18881"/>
                      <a:pt x="11068" y="17579"/>
                    </a:cubicBezTo>
                    <a:lnTo>
                      <a:pt x="13673" y="33205"/>
                    </a:lnTo>
                    <a:cubicBezTo>
                      <a:pt x="13673" y="33205"/>
                      <a:pt x="14324" y="33856"/>
                      <a:pt x="14324" y="33856"/>
                    </a:cubicBezTo>
                    <a:lnTo>
                      <a:pt x="21486" y="33856"/>
                    </a:lnTo>
                    <a:cubicBezTo>
                      <a:pt x="21486" y="33856"/>
                      <a:pt x="22137" y="33856"/>
                      <a:pt x="22137" y="33205"/>
                    </a:cubicBezTo>
                    <a:lnTo>
                      <a:pt x="29299" y="0"/>
                    </a:lnTo>
                    <a:cubicBezTo>
                      <a:pt x="29299" y="651"/>
                      <a:pt x="29299" y="0"/>
                      <a:pt x="29299" y="0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0" name="Полилиния: фигура 339">
                <a:extLst>
                  <a:ext uri="{FF2B5EF4-FFF2-40B4-BE49-F238E27FC236}">
                    <a16:creationId xmlns:a16="http://schemas.microsoft.com/office/drawing/2014/main" id="{98C45CA1-29F7-78B9-1364-C898E41705A5}"/>
                  </a:ext>
                </a:extLst>
              </p:cNvPr>
              <p:cNvSpPr/>
              <p:nvPr/>
            </p:nvSpPr>
            <p:spPr>
              <a:xfrm>
                <a:off x="6948743" y="9505725"/>
                <a:ext cx="26694" cy="33856"/>
              </a:xfrm>
              <a:custGeom>
                <a:avLst/>
                <a:gdLst>
                  <a:gd name="connsiteX0" fmla="*/ 1302 w 26694"/>
                  <a:gd name="connsiteY0" fmla="*/ 33856 h 33856"/>
                  <a:gd name="connsiteX1" fmla="*/ 19532 w 26694"/>
                  <a:gd name="connsiteY1" fmla="*/ 33856 h 33856"/>
                  <a:gd name="connsiteX2" fmla="*/ 20183 w 26694"/>
                  <a:gd name="connsiteY2" fmla="*/ 33205 h 33856"/>
                  <a:gd name="connsiteX3" fmla="*/ 21486 w 26694"/>
                  <a:gd name="connsiteY3" fmla="*/ 27345 h 33856"/>
                  <a:gd name="connsiteX4" fmla="*/ 21486 w 26694"/>
                  <a:gd name="connsiteY4" fmla="*/ 26694 h 33856"/>
                  <a:gd name="connsiteX5" fmla="*/ 20834 w 26694"/>
                  <a:gd name="connsiteY5" fmla="*/ 26694 h 33856"/>
                  <a:gd name="connsiteX6" fmla="*/ 11068 w 26694"/>
                  <a:gd name="connsiteY6" fmla="*/ 26694 h 33856"/>
                  <a:gd name="connsiteX7" fmla="*/ 12370 w 26694"/>
                  <a:gd name="connsiteY7" fmla="*/ 19532 h 33856"/>
                  <a:gd name="connsiteX8" fmla="*/ 20834 w 26694"/>
                  <a:gd name="connsiteY8" fmla="*/ 19532 h 33856"/>
                  <a:gd name="connsiteX9" fmla="*/ 21486 w 26694"/>
                  <a:gd name="connsiteY9" fmla="*/ 18881 h 33856"/>
                  <a:gd name="connsiteX10" fmla="*/ 22788 w 26694"/>
                  <a:gd name="connsiteY10" fmla="*/ 13022 h 33856"/>
                  <a:gd name="connsiteX11" fmla="*/ 22788 w 26694"/>
                  <a:gd name="connsiteY11" fmla="*/ 12370 h 33856"/>
                  <a:gd name="connsiteX12" fmla="*/ 22137 w 26694"/>
                  <a:gd name="connsiteY12" fmla="*/ 12370 h 33856"/>
                  <a:gd name="connsiteX13" fmla="*/ 13022 w 26694"/>
                  <a:gd name="connsiteY13" fmla="*/ 12370 h 33856"/>
                  <a:gd name="connsiteX14" fmla="*/ 14324 w 26694"/>
                  <a:gd name="connsiteY14" fmla="*/ 7162 h 33856"/>
                  <a:gd name="connsiteX15" fmla="*/ 24741 w 26694"/>
                  <a:gd name="connsiteY15" fmla="*/ 7162 h 33856"/>
                  <a:gd name="connsiteX16" fmla="*/ 25392 w 26694"/>
                  <a:gd name="connsiteY16" fmla="*/ 6511 h 33856"/>
                  <a:gd name="connsiteX17" fmla="*/ 26694 w 26694"/>
                  <a:gd name="connsiteY17" fmla="*/ 651 h 33856"/>
                  <a:gd name="connsiteX18" fmla="*/ 26694 w 26694"/>
                  <a:gd name="connsiteY18" fmla="*/ 0 h 33856"/>
                  <a:gd name="connsiteX19" fmla="*/ 26043 w 26694"/>
                  <a:gd name="connsiteY19" fmla="*/ 0 h 33856"/>
                  <a:gd name="connsiteX20" fmla="*/ 7813 w 26694"/>
                  <a:gd name="connsiteY20" fmla="*/ 0 h 33856"/>
                  <a:gd name="connsiteX21" fmla="*/ 7162 w 26694"/>
                  <a:gd name="connsiteY21" fmla="*/ 651 h 33856"/>
                  <a:gd name="connsiteX22" fmla="*/ 0 w 26694"/>
                  <a:gd name="connsiteY22" fmla="*/ 33205 h 33856"/>
                  <a:gd name="connsiteX23" fmla="*/ 1302 w 26694"/>
                  <a:gd name="connsiteY23" fmla="*/ 33856 h 33856"/>
                  <a:gd name="connsiteX24" fmla="*/ 1302 w 26694"/>
                  <a:gd name="connsiteY24" fmla="*/ 33856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6694" h="33856">
                    <a:moveTo>
                      <a:pt x="1302" y="33856"/>
                    </a:moveTo>
                    <a:lnTo>
                      <a:pt x="19532" y="33856"/>
                    </a:lnTo>
                    <a:cubicBezTo>
                      <a:pt x="19532" y="33856"/>
                      <a:pt x="20183" y="33856"/>
                      <a:pt x="20183" y="33205"/>
                    </a:cubicBezTo>
                    <a:lnTo>
                      <a:pt x="21486" y="27345"/>
                    </a:lnTo>
                    <a:cubicBezTo>
                      <a:pt x="21486" y="27345"/>
                      <a:pt x="21486" y="26694"/>
                      <a:pt x="21486" y="26694"/>
                    </a:cubicBezTo>
                    <a:cubicBezTo>
                      <a:pt x="21486" y="26694"/>
                      <a:pt x="21486" y="26694"/>
                      <a:pt x="20834" y="26694"/>
                    </a:cubicBezTo>
                    <a:lnTo>
                      <a:pt x="11068" y="26694"/>
                    </a:lnTo>
                    <a:lnTo>
                      <a:pt x="12370" y="19532"/>
                    </a:lnTo>
                    <a:lnTo>
                      <a:pt x="20834" y="19532"/>
                    </a:lnTo>
                    <a:cubicBezTo>
                      <a:pt x="20834" y="19532"/>
                      <a:pt x="21486" y="19532"/>
                      <a:pt x="21486" y="18881"/>
                    </a:cubicBezTo>
                    <a:lnTo>
                      <a:pt x="22788" y="13022"/>
                    </a:lnTo>
                    <a:cubicBezTo>
                      <a:pt x="22788" y="13022"/>
                      <a:pt x="22788" y="12370"/>
                      <a:pt x="22788" y="12370"/>
                    </a:cubicBezTo>
                    <a:cubicBezTo>
                      <a:pt x="22788" y="12370"/>
                      <a:pt x="22788" y="12370"/>
                      <a:pt x="22137" y="12370"/>
                    </a:cubicBezTo>
                    <a:lnTo>
                      <a:pt x="13022" y="12370"/>
                    </a:lnTo>
                    <a:lnTo>
                      <a:pt x="14324" y="7162"/>
                    </a:lnTo>
                    <a:lnTo>
                      <a:pt x="24741" y="7162"/>
                    </a:lnTo>
                    <a:cubicBezTo>
                      <a:pt x="24741" y="7162"/>
                      <a:pt x="25392" y="7162"/>
                      <a:pt x="25392" y="6511"/>
                    </a:cubicBezTo>
                    <a:lnTo>
                      <a:pt x="26694" y="651"/>
                    </a:lnTo>
                    <a:cubicBezTo>
                      <a:pt x="26694" y="651"/>
                      <a:pt x="26694" y="0"/>
                      <a:pt x="26694" y="0"/>
                    </a:cubicBezTo>
                    <a:cubicBezTo>
                      <a:pt x="26694" y="0"/>
                      <a:pt x="26694" y="0"/>
                      <a:pt x="26043" y="0"/>
                    </a:cubicBezTo>
                    <a:lnTo>
                      <a:pt x="7813" y="0"/>
                    </a:lnTo>
                    <a:cubicBezTo>
                      <a:pt x="7813" y="0"/>
                      <a:pt x="7162" y="0"/>
                      <a:pt x="7162" y="651"/>
                    </a:cubicBezTo>
                    <a:lnTo>
                      <a:pt x="0" y="33205"/>
                    </a:lnTo>
                    <a:cubicBezTo>
                      <a:pt x="651" y="33205"/>
                      <a:pt x="651" y="33205"/>
                      <a:pt x="1302" y="33856"/>
                    </a:cubicBezTo>
                    <a:cubicBezTo>
                      <a:pt x="651" y="33856"/>
                      <a:pt x="651" y="33856"/>
                      <a:pt x="1302" y="33856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1" name="Полилиния: фигура 340">
                <a:extLst>
                  <a:ext uri="{FF2B5EF4-FFF2-40B4-BE49-F238E27FC236}">
                    <a16:creationId xmlns:a16="http://schemas.microsoft.com/office/drawing/2014/main" id="{0AFD59D1-3AED-7E40-0D55-702901CAE2C5}"/>
                  </a:ext>
                </a:extLst>
              </p:cNvPr>
              <p:cNvSpPr/>
              <p:nvPr/>
            </p:nvSpPr>
            <p:spPr>
              <a:xfrm>
                <a:off x="6969740" y="9505074"/>
                <a:ext cx="29786" cy="34507"/>
              </a:xfrm>
              <a:custGeom>
                <a:avLst/>
                <a:gdLst>
                  <a:gd name="connsiteX0" fmla="*/ 488 w 29786"/>
                  <a:gd name="connsiteY0" fmla="*/ 34507 h 34507"/>
                  <a:gd name="connsiteX1" fmla="*/ 488 w 29786"/>
                  <a:gd name="connsiteY1" fmla="*/ 34507 h 34507"/>
                  <a:gd name="connsiteX2" fmla="*/ 7650 w 29786"/>
                  <a:gd name="connsiteY2" fmla="*/ 34507 h 34507"/>
                  <a:gd name="connsiteX3" fmla="*/ 8301 w 29786"/>
                  <a:gd name="connsiteY3" fmla="*/ 33856 h 34507"/>
                  <a:gd name="connsiteX4" fmla="*/ 10906 w 29786"/>
                  <a:gd name="connsiteY4" fmla="*/ 22137 h 34507"/>
                  <a:gd name="connsiteX5" fmla="*/ 10906 w 29786"/>
                  <a:gd name="connsiteY5" fmla="*/ 22137 h 34507"/>
                  <a:gd name="connsiteX6" fmla="*/ 11557 w 29786"/>
                  <a:gd name="connsiteY6" fmla="*/ 18230 h 34507"/>
                  <a:gd name="connsiteX7" fmla="*/ 14161 w 29786"/>
                  <a:gd name="connsiteY7" fmla="*/ 33856 h 34507"/>
                  <a:gd name="connsiteX8" fmla="*/ 14812 w 29786"/>
                  <a:gd name="connsiteY8" fmla="*/ 34507 h 34507"/>
                  <a:gd name="connsiteX9" fmla="*/ 21974 w 29786"/>
                  <a:gd name="connsiteY9" fmla="*/ 34507 h 34507"/>
                  <a:gd name="connsiteX10" fmla="*/ 22625 w 29786"/>
                  <a:gd name="connsiteY10" fmla="*/ 33856 h 34507"/>
                  <a:gd name="connsiteX11" fmla="*/ 29787 w 29786"/>
                  <a:gd name="connsiteY11" fmla="*/ 1302 h 34507"/>
                  <a:gd name="connsiteX12" fmla="*/ 29787 w 29786"/>
                  <a:gd name="connsiteY12" fmla="*/ 651 h 34507"/>
                  <a:gd name="connsiteX13" fmla="*/ 29136 w 29786"/>
                  <a:gd name="connsiteY13" fmla="*/ 651 h 34507"/>
                  <a:gd name="connsiteX14" fmla="*/ 22625 w 29786"/>
                  <a:gd name="connsiteY14" fmla="*/ 651 h 34507"/>
                  <a:gd name="connsiteX15" fmla="*/ 21974 w 29786"/>
                  <a:gd name="connsiteY15" fmla="*/ 1302 h 34507"/>
                  <a:gd name="connsiteX16" fmla="*/ 18719 w 29786"/>
                  <a:gd name="connsiteY16" fmla="*/ 12370 h 34507"/>
                  <a:gd name="connsiteX17" fmla="*/ 18067 w 29786"/>
                  <a:gd name="connsiteY17" fmla="*/ 16277 h 34507"/>
                  <a:gd name="connsiteX18" fmla="*/ 15463 w 29786"/>
                  <a:gd name="connsiteY18" fmla="*/ 651 h 34507"/>
                  <a:gd name="connsiteX19" fmla="*/ 14812 w 29786"/>
                  <a:gd name="connsiteY19" fmla="*/ 0 h 34507"/>
                  <a:gd name="connsiteX20" fmla="*/ 7650 w 29786"/>
                  <a:gd name="connsiteY20" fmla="*/ 0 h 34507"/>
                  <a:gd name="connsiteX21" fmla="*/ 6999 w 29786"/>
                  <a:gd name="connsiteY21" fmla="*/ 651 h 34507"/>
                  <a:gd name="connsiteX22" fmla="*/ 488 w 29786"/>
                  <a:gd name="connsiteY22" fmla="*/ 34507 h 34507"/>
                  <a:gd name="connsiteX23" fmla="*/ 488 w 29786"/>
                  <a:gd name="connsiteY23" fmla="*/ 34507 h 34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9786" h="34507">
                    <a:moveTo>
                      <a:pt x="488" y="34507"/>
                    </a:moveTo>
                    <a:cubicBezTo>
                      <a:pt x="488" y="34507"/>
                      <a:pt x="488" y="34507"/>
                      <a:pt x="488" y="34507"/>
                    </a:cubicBezTo>
                    <a:lnTo>
                      <a:pt x="7650" y="34507"/>
                    </a:lnTo>
                    <a:cubicBezTo>
                      <a:pt x="7650" y="34507"/>
                      <a:pt x="8301" y="34507"/>
                      <a:pt x="8301" y="33856"/>
                    </a:cubicBezTo>
                    <a:lnTo>
                      <a:pt x="10906" y="22137"/>
                    </a:lnTo>
                    <a:lnTo>
                      <a:pt x="10906" y="22137"/>
                    </a:lnTo>
                    <a:cubicBezTo>
                      <a:pt x="10906" y="20834"/>
                      <a:pt x="11557" y="19532"/>
                      <a:pt x="11557" y="18230"/>
                    </a:cubicBezTo>
                    <a:lnTo>
                      <a:pt x="14161" y="33856"/>
                    </a:lnTo>
                    <a:cubicBezTo>
                      <a:pt x="14161" y="33856"/>
                      <a:pt x="14812" y="34507"/>
                      <a:pt x="14812" y="34507"/>
                    </a:cubicBezTo>
                    <a:lnTo>
                      <a:pt x="21974" y="34507"/>
                    </a:lnTo>
                    <a:cubicBezTo>
                      <a:pt x="21974" y="34507"/>
                      <a:pt x="22625" y="34507"/>
                      <a:pt x="22625" y="33856"/>
                    </a:cubicBezTo>
                    <a:lnTo>
                      <a:pt x="29787" y="1302"/>
                    </a:lnTo>
                    <a:cubicBezTo>
                      <a:pt x="29787" y="1302"/>
                      <a:pt x="29787" y="651"/>
                      <a:pt x="29787" y="651"/>
                    </a:cubicBezTo>
                    <a:cubicBezTo>
                      <a:pt x="29787" y="651"/>
                      <a:pt x="29787" y="651"/>
                      <a:pt x="29136" y="651"/>
                    </a:cubicBezTo>
                    <a:lnTo>
                      <a:pt x="22625" y="651"/>
                    </a:lnTo>
                    <a:cubicBezTo>
                      <a:pt x="22625" y="651"/>
                      <a:pt x="21974" y="651"/>
                      <a:pt x="21974" y="1302"/>
                    </a:cubicBezTo>
                    <a:lnTo>
                      <a:pt x="18719" y="12370"/>
                    </a:lnTo>
                    <a:cubicBezTo>
                      <a:pt x="18719" y="13673"/>
                      <a:pt x="18067" y="14975"/>
                      <a:pt x="18067" y="16277"/>
                    </a:cubicBezTo>
                    <a:lnTo>
                      <a:pt x="15463" y="651"/>
                    </a:lnTo>
                    <a:cubicBezTo>
                      <a:pt x="15463" y="651"/>
                      <a:pt x="14812" y="0"/>
                      <a:pt x="14812" y="0"/>
                    </a:cubicBezTo>
                    <a:lnTo>
                      <a:pt x="7650" y="0"/>
                    </a:lnTo>
                    <a:cubicBezTo>
                      <a:pt x="7650" y="0"/>
                      <a:pt x="6999" y="0"/>
                      <a:pt x="6999" y="651"/>
                    </a:cubicBezTo>
                    <a:lnTo>
                      <a:pt x="488" y="34507"/>
                    </a:lnTo>
                    <a:cubicBezTo>
                      <a:pt x="-163" y="33856"/>
                      <a:pt x="-163" y="33856"/>
                      <a:pt x="488" y="34507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2" name="Полилиния: фигура 341">
                <a:extLst>
                  <a:ext uri="{FF2B5EF4-FFF2-40B4-BE49-F238E27FC236}">
                    <a16:creationId xmlns:a16="http://schemas.microsoft.com/office/drawing/2014/main" id="{9C2F45EC-770D-078A-49C5-B87BD77C0947}"/>
                  </a:ext>
                </a:extLst>
              </p:cNvPr>
              <p:cNvSpPr/>
              <p:nvPr/>
            </p:nvSpPr>
            <p:spPr>
              <a:xfrm>
                <a:off x="6994319" y="9505725"/>
                <a:ext cx="26694" cy="33856"/>
              </a:xfrm>
              <a:custGeom>
                <a:avLst/>
                <a:gdLst>
                  <a:gd name="connsiteX0" fmla="*/ 0 w 26694"/>
                  <a:gd name="connsiteY0" fmla="*/ 33856 h 33856"/>
                  <a:gd name="connsiteX1" fmla="*/ 0 w 26694"/>
                  <a:gd name="connsiteY1" fmla="*/ 33856 h 33856"/>
                  <a:gd name="connsiteX2" fmla="*/ 18230 w 26694"/>
                  <a:gd name="connsiteY2" fmla="*/ 33856 h 33856"/>
                  <a:gd name="connsiteX3" fmla="*/ 18881 w 26694"/>
                  <a:gd name="connsiteY3" fmla="*/ 33205 h 33856"/>
                  <a:gd name="connsiteX4" fmla="*/ 20183 w 26694"/>
                  <a:gd name="connsiteY4" fmla="*/ 27345 h 33856"/>
                  <a:gd name="connsiteX5" fmla="*/ 20183 w 26694"/>
                  <a:gd name="connsiteY5" fmla="*/ 26694 h 33856"/>
                  <a:gd name="connsiteX6" fmla="*/ 19532 w 26694"/>
                  <a:gd name="connsiteY6" fmla="*/ 26694 h 33856"/>
                  <a:gd name="connsiteX7" fmla="*/ 9766 w 26694"/>
                  <a:gd name="connsiteY7" fmla="*/ 26694 h 33856"/>
                  <a:gd name="connsiteX8" fmla="*/ 11068 w 26694"/>
                  <a:gd name="connsiteY8" fmla="*/ 19532 h 33856"/>
                  <a:gd name="connsiteX9" fmla="*/ 20834 w 26694"/>
                  <a:gd name="connsiteY9" fmla="*/ 19532 h 33856"/>
                  <a:gd name="connsiteX10" fmla="*/ 21486 w 26694"/>
                  <a:gd name="connsiteY10" fmla="*/ 18881 h 33856"/>
                  <a:gd name="connsiteX11" fmla="*/ 22788 w 26694"/>
                  <a:gd name="connsiteY11" fmla="*/ 13022 h 33856"/>
                  <a:gd name="connsiteX12" fmla="*/ 22788 w 26694"/>
                  <a:gd name="connsiteY12" fmla="*/ 12370 h 33856"/>
                  <a:gd name="connsiteX13" fmla="*/ 22137 w 26694"/>
                  <a:gd name="connsiteY13" fmla="*/ 12370 h 33856"/>
                  <a:gd name="connsiteX14" fmla="*/ 13022 w 26694"/>
                  <a:gd name="connsiteY14" fmla="*/ 12370 h 33856"/>
                  <a:gd name="connsiteX15" fmla="*/ 14324 w 26694"/>
                  <a:gd name="connsiteY15" fmla="*/ 7162 h 33856"/>
                  <a:gd name="connsiteX16" fmla="*/ 24741 w 26694"/>
                  <a:gd name="connsiteY16" fmla="*/ 7162 h 33856"/>
                  <a:gd name="connsiteX17" fmla="*/ 25392 w 26694"/>
                  <a:gd name="connsiteY17" fmla="*/ 6511 h 33856"/>
                  <a:gd name="connsiteX18" fmla="*/ 26694 w 26694"/>
                  <a:gd name="connsiteY18" fmla="*/ 651 h 33856"/>
                  <a:gd name="connsiteX19" fmla="*/ 26694 w 26694"/>
                  <a:gd name="connsiteY19" fmla="*/ 0 h 33856"/>
                  <a:gd name="connsiteX20" fmla="*/ 26043 w 26694"/>
                  <a:gd name="connsiteY20" fmla="*/ 0 h 33856"/>
                  <a:gd name="connsiteX21" fmla="*/ 7813 w 26694"/>
                  <a:gd name="connsiteY21" fmla="*/ 0 h 33856"/>
                  <a:gd name="connsiteX22" fmla="*/ 7162 w 26694"/>
                  <a:gd name="connsiteY22" fmla="*/ 651 h 33856"/>
                  <a:gd name="connsiteX23" fmla="*/ 0 w 26694"/>
                  <a:gd name="connsiteY23" fmla="*/ 33856 h 33856"/>
                  <a:gd name="connsiteX24" fmla="*/ 0 w 26694"/>
                  <a:gd name="connsiteY24" fmla="*/ 33856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6694" h="33856">
                    <a:moveTo>
                      <a:pt x="0" y="33856"/>
                    </a:moveTo>
                    <a:cubicBezTo>
                      <a:pt x="0" y="33856"/>
                      <a:pt x="651" y="33856"/>
                      <a:pt x="0" y="33856"/>
                    </a:cubicBezTo>
                    <a:lnTo>
                      <a:pt x="18230" y="33856"/>
                    </a:lnTo>
                    <a:cubicBezTo>
                      <a:pt x="18230" y="33856"/>
                      <a:pt x="18881" y="33856"/>
                      <a:pt x="18881" y="33205"/>
                    </a:cubicBezTo>
                    <a:lnTo>
                      <a:pt x="20183" y="27345"/>
                    </a:lnTo>
                    <a:cubicBezTo>
                      <a:pt x="20183" y="27345"/>
                      <a:pt x="20183" y="26694"/>
                      <a:pt x="20183" y="26694"/>
                    </a:cubicBezTo>
                    <a:cubicBezTo>
                      <a:pt x="20183" y="26694"/>
                      <a:pt x="20183" y="26694"/>
                      <a:pt x="19532" y="26694"/>
                    </a:cubicBezTo>
                    <a:lnTo>
                      <a:pt x="9766" y="26694"/>
                    </a:lnTo>
                    <a:lnTo>
                      <a:pt x="11068" y="19532"/>
                    </a:lnTo>
                    <a:lnTo>
                      <a:pt x="20834" y="19532"/>
                    </a:lnTo>
                    <a:cubicBezTo>
                      <a:pt x="20834" y="19532"/>
                      <a:pt x="21486" y="19532"/>
                      <a:pt x="21486" y="18881"/>
                    </a:cubicBezTo>
                    <a:lnTo>
                      <a:pt x="22788" y="13022"/>
                    </a:lnTo>
                    <a:cubicBezTo>
                      <a:pt x="22788" y="13022"/>
                      <a:pt x="22788" y="12370"/>
                      <a:pt x="22788" y="12370"/>
                    </a:cubicBezTo>
                    <a:cubicBezTo>
                      <a:pt x="22788" y="12370"/>
                      <a:pt x="22788" y="12370"/>
                      <a:pt x="22137" y="12370"/>
                    </a:cubicBezTo>
                    <a:lnTo>
                      <a:pt x="13022" y="12370"/>
                    </a:lnTo>
                    <a:lnTo>
                      <a:pt x="14324" y="7162"/>
                    </a:lnTo>
                    <a:lnTo>
                      <a:pt x="24741" y="7162"/>
                    </a:lnTo>
                    <a:cubicBezTo>
                      <a:pt x="24741" y="7162"/>
                      <a:pt x="25392" y="7162"/>
                      <a:pt x="25392" y="6511"/>
                    </a:cubicBezTo>
                    <a:lnTo>
                      <a:pt x="26694" y="651"/>
                    </a:lnTo>
                    <a:cubicBezTo>
                      <a:pt x="26694" y="651"/>
                      <a:pt x="26694" y="0"/>
                      <a:pt x="26694" y="0"/>
                    </a:cubicBezTo>
                    <a:cubicBezTo>
                      <a:pt x="26694" y="0"/>
                      <a:pt x="26694" y="0"/>
                      <a:pt x="26043" y="0"/>
                    </a:cubicBezTo>
                    <a:lnTo>
                      <a:pt x="7813" y="0"/>
                    </a:lnTo>
                    <a:cubicBezTo>
                      <a:pt x="7813" y="0"/>
                      <a:pt x="7162" y="0"/>
                      <a:pt x="7162" y="651"/>
                    </a:cubicBezTo>
                    <a:lnTo>
                      <a:pt x="0" y="33856"/>
                    </a:lnTo>
                    <a:cubicBezTo>
                      <a:pt x="0" y="33205"/>
                      <a:pt x="0" y="33205"/>
                      <a:pt x="0" y="33856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3" name="Полилиния: фигура 342">
                <a:extLst>
                  <a:ext uri="{FF2B5EF4-FFF2-40B4-BE49-F238E27FC236}">
                    <a16:creationId xmlns:a16="http://schemas.microsoft.com/office/drawing/2014/main" id="{8DF5355F-EA8F-954A-46C0-8C2A499DEE1E}"/>
                  </a:ext>
                </a:extLst>
              </p:cNvPr>
              <p:cNvSpPr/>
              <p:nvPr/>
            </p:nvSpPr>
            <p:spPr>
              <a:xfrm>
                <a:off x="7015153" y="9505074"/>
                <a:ext cx="48179" cy="34507"/>
              </a:xfrm>
              <a:custGeom>
                <a:avLst/>
                <a:gdLst>
                  <a:gd name="connsiteX0" fmla="*/ 0 w 48179"/>
                  <a:gd name="connsiteY0" fmla="*/ 34507 h 34507"/>
                  <a:gd name="connsiteX1" fmla="*/ 0 w 48179"/>
                  <a:gd name="connsiteY1" fmla="*/ 34507 h 34507"/>
                  <a:gd name="connsiteX2" fmla="*/ 7813 w 48179"/>
                  <a:gd name="connsiteY2" fmla="*/ 34507 h 34507"/>
                  <a:gd name="connsiteX3" fmla="*/ 8464 w 48179"/>
                  <a:gd name="connsiteY3" fmla="*/ 33856 h 34507"/>
                  <a:gd name="connsiteX4" fmla="*/ 11068 w 48179"/>
                  <a:gd name="connsiteY4" fmla="*/ 20834 h 34507"/>
                  <a:gd name="connsiteX5" fmla="*/ 14324 w 48179"/>
                  <a:gd name="connsiteY5" fmla="*/ 20834 h 34507"/>
                  <a:gd name="connsiteX6" fmla="*/ 16277 w 48179"/>
                  <a:gd name="connsiteY6" fmla="*/ 22788 h 34507"/>
                  <a:gd name="connsiteX7" fmla="*/ 15626 w 48179"/>
                  <a:gd name="connsiteY7" fmla="*/ 26043 h 34507"/>
                  <a:gd name="connsiteX8" fmla="*/ 14975 w 48179"/>
                  <a:gd name="connsiteY8" fmla="*/ 30601 h 34507"/>
                  <a:gd name="connsiteX9" fmla="*/ 16277 w 48179"/>
                  <a:gd name="connsiteY9" fmla="*/ 33856 h 34507"/>
                  <a:gd name="connsiteX10" fmla="*/ 16277 w 48179"/>
                  <a:gd name="connsiteY10" fmla="*/ 33856 h 34507"/>
                  <a:gd name="connsiteX11" fmla="*/ 16928 w 48179"/>
                  <a:gd name="connsiteY11" fmla="*/ 33856 h 34507"/>
                  <a:gd name="connsiteX12" fmla="*/ 31252 w 48179"/>
                  <a:gd name="connsiteY12" fmla="*/ 33856 h 34507"/>
                  <a:gd name="connsiteX13" fmla="*/ 31903 w 48179"/>
                  <a:gd name="connsiteY13" fmla="*/ 33205 h 34507"/>
                  <a:gd name="connsiteX14" fmla="*/ 35158 w 48179"/>
                  <a:gd name="connsiteY14" fmla="*/ 25392 h 34507"/>
                  <a:gd name="connsiteX15" fmla="*/ 39065 w 48179"/>
                  <a:gd name="connsiteY15" fmla="*/ 25392 h 34507"/>
                  <a:gd name="connsiteX16" fmla="*/ 39065 w 48179"/>
                  <a:gd name="connsiteY16" fmla="*/ 33205 h 34507"/>
                  <a:gd name="connsiteX17" fmla="*/ 39065 w 48179"/>
                  <a:gd name="connsiteY17" fmla="*/ 33856 h 34507"/>
                  <a:gd name="connsiteX18" fmla="*/ 39716 w 48179"/>
                  <a:gd name="connsiteY18" fmla="*/ 33856 h 34507"/>
                  <a:gd name="connsiteX19" fmla="*/ 47529 w 48179"/>
                  <a:gd name="connsiteY19" fmla="*/ 33856 h 34507"/>
                  <a:gd name="connsiteX20" fmla="*/ 48180 w 48179"/>
                  <a:gd name="connsiteY20" fmla="*/ 33856 h 34507"/>
                  <a:gd name="connsiteX21" fmla="*/ 48180 w 48179"/>
                  <a:gd name="connsiteY21" fmla="*/ 33205 h 34507"/>
                  <a:gd name="connsiteX22" fmla="*/ 48180 w 48179"/>
                  <a:gd name="connsiteY22" fmla="*/ 651 h 34507"/>
                  <a:gd name="connsiteX23" fmla="*/ 47529 w 48179"/>
                  <a:gd name="connsiteY23" fmla="*/ 0 h 34507"/>
                  <a:gd name="connsiteX24" fmla="*/ 38414 w 48179"/>
                  <a:gd name="connsiteY24" fmla="*/ 0 h 34507"/>
                  <a:gd name="connsiteX25" fmla="*/ 37763 w 48179"/>
                  <a:gd name="connsiteY25" fmla="*/ 651 h 34507"/>
                  <a:gd name="connsiteX26" fmla="*/ 23439 w 48179"/>
                  <a:gd name="connsiteY26" fmla="*/ 30601 h 34507"/>
                  <a:gd name="connsiteX27" fmla="*/ 22788 w 48179"/>
                  <a:gd name="connsiteY27" fmla="*/ 30601 h 34507"/>
                  <a:gd name="connsiteX28" fmla="*/ 22788 w 48179"/>
                  <a:gd name="connsiteY28" fmla="*/ 30601 h 34507"/>
                  <a:gd name="connsiteX29" fmla="*/ 23439 w 48179"/>
                  <a:gd name="connsiteY29" fmla="*/ 26043 h 34507"/>
                  <a:gd name="connsiteX30" fmla="*/ 24090 w 48179"/>
                  <a:gd name="connsiteY30" fmla="*/ 20834 h 34507"/>
                  <a:gd name="connsiteX31" fmla="*/ 22788 w 48179"/>
                  <a:gd name="connsiteY31" fmla="*/ 16928 h 34507"/>
                  <a:gd name="connsiteX32" fmla="*/ 25392 w 48179"/>
                  <a:gd name="connsiteY32" fmla="*/ 14324 h 34507"/>
                  <a:gd name="connsiteX33" fmla="*/ 27996 w 48179"/>
                  <a:gd name="connsiteY33" fmla="*/ 7162 h 34507"/>
                  <a:gd name="connsiteX34" fmla="*/ 26043 w 48179"/>
                  <a:gd name="connsiteY34" fmla="*/ 1953 h 34507"/>
                  <a:gd name="connsiteX35" fmla="*/ 20183 w 48179"/>
                  <a:gd name="connsiteY35" fmla="*/ 0 h 34507"/>
                  <a:gd name="connsiteX36" fmla="*/ 7162 w 48179"/>
                  <a:gd name="connsiteY36" fmla="*/ 0 h 34507"/>
                  <a:gd name="connsiteX37" fmla="*/ 6511 w 48179"/>
                  <a:gd name="connsiteY37" fmla="*/ 651 h 34507"/>
                  <a:gd name="connsiteX38" fmla="*/ 0 w 48179"/>
                  <a:gd name="connsiteY38" fmla="*/ 34507 h 34507"/>
                  <a:gd name="connsiteX39" fmla="*/ 0 w 48179"/>
                  <a:gd name="connsiteY39" fmla="*/ 34507 h 34507"/>
                  <a:gd name="connsiteX40" fmla="*/ 37111 w 48179"/>
                  <a:gd name="connsiteY40" fmla="*/ 19532 h 34507"/>
                  <a:gd name="connsiteX41" fmla="*/ 39716 w 48179"/>
                  <a:gd name="connsiteY41" fmla="*/ 12370 h 34507"/>
                  <a:gd name="connsiteX42" fmla="*/ 39065 w 48179"/>
                  <a:gd name="connsiteY42" fmla="*/ 19532 h 34507"/>
                  <a:gd name="connsiteX43" fmla="*/ 37111 w 48179"/>
                  <a:gd name="connsiteY43" fmla="*/ 19532 h 34507"/>
                  <a:gd name="connsiteX44" fmla="*/ 12370 w 48179"/>
                  <a:gd name="connsiteY44" fmla="*/ 14324 h 34507"/>
                  <a:gd name="connsiteX45" fmla="*/ 13673 w 48179"/>
                  <a:gd name="connsiteY45" fmla="*/ 7813 h 34507"/>
                  <a:gd name="connsiteX46" fmla="*/ 16277 w 48179"/>
                  <a:gd name="connsiteY46" fmla="*/ 7813 h 34507"/>
                  <a:gd name="connsiteX47" fmla="*/ 18230 w 48179"/>
                  <a:gd name="connsiteY47" fmla="*/ 8464 h 34507"/>
                  <a:gd name="connsiteX48" fmla="*/ 18881 w 48179"/>
                  <a:gd name="connsiteY48" fmla="*/ 9766 h 34507"/>
                  <a:gd name="connsiteX49" fmla="*/ 17579 w 48179"/>
                  <a:gd name="connsiteY49" fmla="*/ 13673 h 34507"/>
                  <a:gd name="connsiteX50" fmla="*/ 14324 w 48179"/>
                  <a:gd name="connsiteY50" fmla="*/ 14975 h 34507"/>
                  <a:gd name="connsiteX51" fmla="*/ 12370 w 48179"/>
                  <a:gd name="connsiteY51" fmla="*/ 14975 h 34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179" h="34507">
                    <a:moveTo>
                      <a:pt x="0" y="34507"/>
                    </a:moveTo>
                    <a:cubicBezTo>
                      <a:pt x="0" y="34507"/>
                      <a:pt x="0" y="34507"/>
                      <a:pt x="0" y="34507"/>
                    </a:cubicBezTo>
                    <a:lnTo>
                      <a:pt x="7813" y="34507"/>
                    </a:lnTo>
                    <a:cubicBezTo>
                      <a:pt x="7813" y="34507"/>
                      <a:pt x="8464" y="34507"/>
                      <a:pt x="8464" y="33856"/>
                    </a:cubicBezTo>
                    <a:lnTo>
                      <a:pt x="11068" y="20834"/>
                    </a:lnTo>
                    <a:lnTo>
                      <a:pt x="14324" y="20834"/>
                    </a:lnTo>
                    <a:cubicBezTo>
                      <a:pt x="15626" y="20834"/>
                      <a:pt x="16277" y="21486"/>
                      <a:pt x="16277" y="22788"/>
                    </a:cubicBezTo>
                    <a:cubicBezTo>
                      <a:pt x="16277" y="22788"/>
                      <a:pt x="16277" y="23439"/>
                      <a:pt x="15626" y="26043"/>
                    </a:cubicBezTo>
                    <a:cubicBezTo>
                      <a:pt x="14975" y="27996"/>
                      <a:pt x="14975" y="29950"/>
                      <a:pt x="14975" y="30601"/>
                    </a:cubicBezTo>
                    <a:cubicBezTo>
                      <a:pt x="14975" y="31903"/>
                      <a:pt x="15626" y="33205"/>
                      <a:pt x="16277" y="33856"/>
                    </a:cubicBezTo>
                    <a:lnTo>
                      <a:pt x="16277" y="33856"/>
                    </a:lnTo>
                    <a:cubicBezTo>
                      <a:pt x="16277" y="33856"/>
                      <a:pt x="16277" y="33856"/>
                      <a:pt x="16928" y="33856"/>
                    </a:cubicBezTo>
                    <a:lnTo>
                      <a:pt x="31252" y="33856"/>
                    </a:lnTo>
                    <a:cubicBezTo>
                      <a:pt x="31252" y="33856"/>
                      <a:pt x="31903" y="33856"/>
                      <a:pt x="31903" y="33205"/>
                    </a:cubicBezTo>
                    <a:lnTo>
                      <a:pt x="35158" y="25392"/>
                    </a:lnTo>
                    <a:lnTo>
                      <a:pt x="39065" y="25392"/>
                    </a:lnTo>
                    <a:lnTo>
                      <a:pt x="39065" y="33205"/>
                    </a:lnTo>
                    <a:cubicBezTo>
                      <a:pt x="39065" y="33205"/>
                      <a:pt x="39065" y="33856"/>
                      <a:pt x="39065" y="33856"/>
                    </a:cubicBezTo>
                    <a:cubicBezTo>
                      <a:pt x="39065" y="33856"/>
                      <a:pt x="39065" y="33856"/>
                      <a:pt x="39716" y="33856"/>
                    </a:cubicBezTo>
                    <a:lnTo>
                      <a:pt x="47529" y="33856"/>
                    </a:lnTo>
                    <a:cubicBezTo>
                      <a:pt x="47529" y="33856"/>
                      <a:pt x="48180" y="33856"/>
                      <a:pt x="48180" y="33856"/>
                    </a:cubicBezTo>
                    <a:cubicBezTo>
                      <a:pt x="48180" y="33856"/>
                      <a:pt x="48180" y="33856"/>
                      <a:pt x="48180" y="33205"/>
                    </a:cubicBezTo>
                    <a:lnTo>
                      <a:pt x="48180" y="651"/>
                    </a:lnTo>
                    <a:cubicBezTo>
                      <a:pt x="48180" y="0"/>
                      <a:pt x="48180" y="0"/>
                      <a:pt x="47529" y="0"/>
                    </a:cubicBezTo>
                    <a:lnTo>
                      <a:pt x="38414" y="0"/>
                    </a:lnTo>
                    <a:cubicBezTo>
                      <a:pt x="38414" y="0"/>
                      <a:pt x="37763" y="0"/>
                      <a:pt x="37763" y="651"/>
                    </a:cubicBezTo>
                    <a:lnTo>
                      <a:pt x="23439" y="30601"/>
                    </a:lnTo>
                    <a:lnTo>
                      <a:pt x="22788" y="30601"/>
                    </a:lnTo>
                    <a:cubicBezTo>
                      <a:pt x="22788" y="30601"/>
                      <a:pt x="22788" y="30601"/>
                      <a:pt x="22788" y="30601"/>
                    </a:cubicBezTo>
                    <a:cubicBezTo>
                      <a:pt x="22788" y="30601"/>
                      <a:pt x="22788" y="29298"/>
                      <a:pt x="23439" y="26043"/>
                    </a:cubicBezTo>
                    <a:cubicBezTo>
                      <a:pt x="24090" y="22137"/>
                      <a:pt x="24090" y="21486"/>
                      <a:pt x="24090" y="20834"/>
                    </a:cubicBezTo>
                    <a:cubicBezTo>
                      <a:pt x="24090" y="18881"/>
                      <a:pt x="23439" y="17579"/>
                      <a:pt x="22788" y="16928"/>
                    </a:cubicBezTo>
                    <a:cubicBezTo>
                      <a:pt x="23439" y="16277"/>
                      <a:pt x="24741" y="15626"/>
                      <a:pt x="25392" y="14324"/>
                    </a:cubicBezTo>
                    <a:cubicBezTo>
                      <a:pt x="26694" y="12370"/>
                      <a:pt x="27996" y="9766"/>
                      <a:pt x="27996" y="7162"/>
                    </a:cubicBezTo>
                    <a:cubicBezTo>
                      <a:pt x="27996" y="5209"/>
                      <a:pt x="27345" y="3255"/>
                      <a:pt x="26043" y="1953"/>
                    </a:cubicBezTo>
                    <a:cubicBezTo>
                      <a:pt x="24741" y="651"/>
                      <a:pt x="22788" y="0"/>
                      <a:pt x="20183" y="0"/>
                    </a:cubicBezTo>
                    <a:lnTo>
                      <a:pt x="7162" y="0"/>
                    </a:lnTo>
                    <a:cubicBezTo>
                      <a:pt x="7162" y="0"/>
                      <a:pt x="6511" y="0"/>
                      <a:pt x="6511" y="651"/>
                    </a:cubicBezTo>
                    <a:lnTo>
                      <a:pt x="0" y="34507"/>
                    </a:lnTo>
                    <a:cubicBezTo>
                      <a:pt x="0" y="33856"/>
                      <a:pt x="0" y="33856"/>
                      <a:pt x="0" y="34507"/>
                    </a:cubicBezTo>
                    <a:moveTo>
                      <a:pt x="37111" y="19532"/>
                    </a:moveTo>
                    <a:lnTo>
                      <a:pt x="39716" y="12370"/>
                    </a:lnTo>
                    <a:lnTo>
                      <a:pt x="39065" y="19532"/>
                    </a:lnTo>
                    <a:lnTo>
                      <a:pt x="37111" y="19532"/>
                    </a:lnTo>
                    <a:close/>
                    <a:moveTo>
                      <a:pt x="12370" y="14324"/>
                    </a:moveTo>
                    <a:lnTo>
                      <a:pt x="13673" y="7813"/>
                    </a:lnTo>
                    <a:lnTo>
                      <a:pt x="16277" y="7813"/>
                    </a:lnTo>
                    <a:cubicBezTo>
                      <a:pt x="17579" y="7813"/>
                      <a:pt x="18230" y="7813"/>
                      <a:pt x="18230" y="8464"/>
                    </a:cubicBezTo>
                    <a:cubicBezTo>
                      <a:pt x="18230" y="8464"/>
                      <a:pt x="18881" y="9115"/>
                      <a:pt x="18881" y="9766"/>
                    </a:cubicBezTo>
                    <a:cubicBezTo>
                      <a:pt x="18881" y="11719"/>
                      <a:pt x="18230" y="13022"/>
                      <a:pt x="17579" y="13673"/>
                    </a:cubicBezTo>
                    <a:cubicBezTo>
                      <a:pt x="16928" y="14324"/>
                      <a:pt x="15626" y="14975"/>
                      <a:pt x="14324" y="14975"/>
                    </a:cubicBezTo>
                    <a:lnTo>
                      <a:pt x="12370" y="14975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4" name="Полилиния: фигура 343">
                <a:extLst>
                  <a:ext uri="{FF2B5EF4-FFF2-40B4-BE49-F238E27FC236}">
                    <a16:creationId xmlns:a16="http://schemas.microsoft.com/office/drawing/2014/main" id="{B684FBF1-4331-82EE-B41E-FF8CF0D42CA5}"/>
                  </a:ext>
                </a:extLst>
              </p:cNvPr>
              <p:cNvSpPr/>
              <p:nvPr/>
            </p:nvSpPr>
            <p:spPr>
              <a:xfrm>
                <a:off x="7063984" y="9505725"/>
                <a:ext cx="24740" cy="33856"/>
              </a:xfrm>
              <a:custGeom>
                <a:avLst/>
                <a:gdLst>
                  <a:gd name="connsiteX0" fmla="*/ 1302 w 24740"/>
                  <a:gd name="connsiteY0" fmla="*/ 33856 h 33856"/>
                  <a:gd name="connsiteX1" fmla="*/ 22788 w 24740"/>
                  <a:gd name="connsiteY1" fmla="*/ 33856 h 33856"/>
                  <a:gd name="connsiteX2" fmla="*/ 23439 w 24740"/>
                  <a:gd name="connsiteY2" fmla="*/ 33205 h 33856"/>
                  <a:gd name="connsiteX3" fmla="*/ 24741 w 24740"/>
                  <a:gd name="connsiteY3" fmla="*/ 26694 h 33856"/>
                  <a:gd name="connsiteX4" fmla="*/ 24741 w 24740"/>
                  <a:gd name="connsiteY4" fmla="*/ 26043 h 33856"/>
                  <a:gd name="connsiteX5" fmla="*/ 24090 w 24740"/>
                  <a:gd name="connsiteY5" fmla="*/ 26043 h 33856"/>
                  <a:gd name="connsiteX6" fmla="*/ 10417 w 24740"/>
                  <a:gd name="connsiteY6" fmla="*/ 26043 h 33856"/>
                  <a:gd name="connsiteX7" fmla="*/ 15626 w 24740"/>
                  <a:gd name="connsiteY7" fmla="*/ 651 h 33856"/>
                  <a:gd name="connsiteX8" fmla="*/ 15626 w 24740"/>
                  <a:gd name="connsiteY8" fmla="*/ 0 h 33856"/>
                  <a:gd name="connsiteX9" fmla="*/ 14975 w 24740"/>
                  <a:gd name="connsiteY9" fmla="*/ 0 h 33856"/>
                  <a:gd name="connsiteX10" fmla="*/ 7813 w 24740"/>
                  <a:gd name="connsiteY10" fmla="*/ 0 h 33856"/>
                  <a:gd name="connsiteX11" fmla="*/ 7162 w 24740"/>
                  <a:gd name="connsiteY11" fmla="*/ 651 h 33856"/>
                  <a:gd name="connsiteX12" fmla="*/ 0 w 24740"/>
                  <a:gd name="connsiteY12" fmla="*/ 33856 h 33856"/>
                  <a:gd name="connsiteX13" fmla="*/ 1302 w 24740"/>
                  <a:gd name="connsiteY13" fmla="*/ 33856 h 33856"/>
                  <a:gd name="connsiteX14" fmla="*/ 1302 w 24740"/>
                  <a:gd name="connsiteY14" fmla="*/ 33856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740" h="33856">
                    <a:moveTo>
                      <a:pt x="1302" y="33856"/>
                    </a:moveTo>
                    <a:lnTo>
                      <a:pt x="22788" y="33856"/>
                    </a:lnTo>
                    <a:cubicBezTo>
                      <a:pt x="22788" y="33856"/>
                      <a:pt x="23439" y="33856"/>
                      <a:pt x="23439" y="33205"/>
                    </a:cubicBezTo>
                    <a:lnTo>
                      <a:pt x="24741" y="26694"/>
                    </a:lnTo>
                    <a:cubicBezTo>
                      <a:pt x="24741" y="26694"/>
                      <a:pt x="24741" y="26043"/>
                      <a:pt x="24741" y="26043"/>
                    </a:cubicBezTo>
                    <a:cubicBezTo>
                      <a:pt x="24741" y="26043"/>
                      <a:pt x="24741" y="26043"/>
                      <a:pt x="24090" y="26043"/>
                    </a:cubicBezTo>
                    <a:lnTo>
                      <a:pt x="10417" y="26043"/>
                    </a:lnTo>
                    <a:lnTo>
                      <a:pt x="15626" y="651"/>
                    </a:lnTo>
                    <a:cubicBezTo>
                      <a:pt x="15626" y="651"/>
                      <a:pt x="15626" y="0"/>
                      <a:pt x="15626" y="0"/>
                    </a:cubicBezTo>
                    <a:cubicBezTo>
                      <a:pt x="15626" y="0"/>
                      <a:pt x="15626" y="0"/>
                      <a:pt x="14975" y="0"/>
                    </a:cubicBezTo>
                    <a:lnTo>
                      <a:pt x="7813" y="0"/>
                    </a:lnTo>
                    <a:cubicBezTo>
                      <a:pt x="7813" y="0"/>
                      <a:pt x="7162" y="0"/>
                      <a:pt x="7162" y="651"/>
                    </a:cubicBezTo>
                    <a:lnTo>
                      <a:pt x="0" y="33856"/>
                    </a:lnTo>
                    <a:cubicBezTo>
                      <a:pt x="651" y="33205"/>
                      <a:pt x="651" y="33205"/>
                      <a:pt x="1302" y="33856"/>
                    </a:cubicBezTo>
                    <a:cubicBezTo>
                      <a:pt x="651" y="33856"/>
                      <a:pt x="651" y="33856"/>
                      <a:pt x="1302" y="33856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5" name="Полилиния: фигура 344">
                <a:extLst>
                  <a:ext uri="{FF2B5EF4-FFF2-40B4-BE49-F238E27FC236}">
                    <a16:creationId xmlns:a16="http://schemas.microsoft.com/office/drawing/2014/main" id="{27DF7988-51AB-D893-A335-A13ABB7DBB6F}"/>
                  </a:ext>
                </a:extLst>
              </p:cNvPr>
              <p:cNvSpPr/>
              <p:nvPr/>
            </p:nvSpPr>
            <p:spPr>
              <a:xfrm>
                <a:off x="6781416" y="9964084"/>
                <a:ext cx="369812" cy="84640"/>
              </a:xfrm>
              <a:custGeom>
                <a:avLst/>
                <a:gdLst>
                  <a:gd name="connsiteX0" fmla="*/ 362650 w 369812"/>
                  <a:gd name="connsiteY0" fmla="*/ 17579 h 84640"/>
                  <a:gd name="connsiteX1" fmla="*/ 357442 w 369812"/>
                  <a:gd name="connsiteY1" fmla="*/ 13022 h 84640"/>
                  <a:gd name="connsiteX2" fmla="*/ 357442 w 369812"/>
                  <a:gd name="connsiteY2" fmla="*/ 28647 h 84640"/>
                  <a:gd name="connsiteX3" fmla="*/ 343769 w 369812"/>
                  <a:gd name="connsiteY3" fmla="*/ 60550 h 84640"/>
                  <a:gd name="connsiteX4" fmla="*/ 310564 w 369812"/>
                  <a:gd name="connsiteY4" fmla="*/ 71619 h 84640"/>
                  <a:gd name="connsiteX5" fmla="*/ 51435 w 369812"/>
                  <a:gd name="connsiteY5" fmla="*/ 48831 h 84640"/>
                  <a:gd name="connsiteX6" fmla="*/ 13022 w 369812"/>
                  <a:gd name="connsiteY6" fmla="*/ 2604 h 84640"/>
                  <a:gd name="connsiteX7" fmla="*/ 13022 w 369812"/>
                  <a:gd name="connsiteY7" fmla="*/ 0 h 84640"/>
                  <a:gd name="connsiteX8" fmla="*/ 6511 w 369812"/>
                  <a:gd name="connsiteY8" fmla="*/ 1302 h 84640"/>
                  <a:gd name="connsiteX9" fmla="*/ 0 w 369812"/>
                  <a:gd name="connsiteY9" fmla="*/ 0 h 84640"/>
                  <a:gd name="connsiteX10" fmla="*/ 0 w 369812"/>
                  <a:gd name="connsiteY10" fmla="*/ 2604 h 84640"/>
                  <a:gd name="connsiteX11" fmla="*/ 50133 w 369812"/>
                  <a:gd name="connsiteY11" fmla="*/ 61201 h 84640"/>
                  <a:gd name="connsiteX12" fmla="*/ 308611 w 369812"/>
                  <a:gd name="connsiteY12" fmla="*/ 84640 h 84640"/>
                  <a:gd name="connsiteX13" fmla="*/ 313820 w 369812"/>
                  <a:gd name="connsiteY13" fmla="*/ 84640 h 84640"/>
                  <a:gd name="connsiteX14" fmla="*/ 351582 w 369812"/>
                  <a:gd name="connsiteY14" fmla="*/ 70316 h 84640"/>
                  <a:gd name="connsiteX15" fmla="*/ 369812 w 369812"/>
                  <a:gd name="connsiteY15" fmla="*/ 28647 h 84640"/>
                  <a:gd name="connsiteX16" fmla="*/ 369812 w 369812"/>
                  <a:gd name="connsiteY16" fmla="*/ 20183 h 84640"/>
                  <a:gd name="connsiteX17" fmla="*/ 362650 w 369812"/>
                  <a:gd name="connsiteY17" fmla="*/ 17579 h 84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69812" h="84640">
                    <a:moveTo>
                      <a:pt x="362650" y="17579"/>
                    </a:moveTo>
                    <a:cubicBezTo>
                      <a:pt x="359395" y="15626"/>
                      <a:pt x="357442" y="13022"/>
                      <a:pt x="357442" y="13022"/>
                    </a:cubicBezTo>
                    <a:lnTo>
                      <a:pt x="357442" y="28647"/>
                    </a:lnTo>
                    <a:cubicBezTo>
                      <a:pt x="357442" y="41018"/>
                      <a:pt x="352233" y="52737"/>
                      <a:pt x="343769" y="60550"/>
                    </a:cubicBezTo>
                    <a:cubicBezTo>
                      <a:pt x="334654" y="69014"/>
                      <a:pt x="322935" y="72921"/>
                      <a:pt x="310564" y="71619"/>
                    </a:cubicBezTo>
                    <a:lnTo>
                      <a:pt x="51435" y="48831"/>
                    </a:lnTo>
                    <a:cubicBezTo>
                      <a:pt x="29950" y="46878"/>
                      <a:pt x="13022" y="26043"/>
                      <a:pt x="13022" y="2604"/>
                    </a:cubicBezTo>
                    <a:lnTo>
                      <a:pt x="13022" y="0"/>
                    </a:lnTo>
                    <a:cubicBezTo>
                      <a:pt x="11068" y="651"/>
                      <a:pt x="9115" y="1302"/>
                      <a:pt x="6511" y="1302"/>
                    </a:cubicBezTo>
                    <a:cubicBezTo>
                      <a:pt x="4558" y="1302"/>
                      <a:pt x="1953" y="651"/>
                      <a:pt x="0" y="0"/>
                    </a:cubicBezTo>
                    <a:lnTo>
                      <a:pt x="0" y="2604"/>
                    </a:lnTo>
                    <a:cubicBezTo>
                      <a:pt x="0" y="32554"/>
                      <a:pt x="22788" y="58597"/>
                      <a:pt x="50133" y="61201"/>
                    </a:cubicBezTo>
                    <a:lnTo>
                      <a:pt x="308611" y="84640"/>
                    </a:lnTo>
                    <a:cubicBezTo>
                      <a:pt x="310564" y="84640"/>
                      <a:pt x="312517" y="84640"/>
                      <a:pt x="313820" y="84640"/>
                    </a:cubicBezTo>
                    <a:cubicBezTo>
                      <a:pt x="328143" y="84640"/>
                      <a:pt x="341165" y="79432"/>
                      <a:pt x="351582" y="70316"/>
                    </a:cubicBezTo>
                    <a:cubicBezTo>
                      <a:pt x="363301" y="59899"/>
                      <a:pt x="369812" y="44924"/>
                      <a:pt x="369812" y="28647"/>
                    </a:cubicBezTo>
                    <a:lnTo>
                      <a:pt x="369812" y="20183"/>
                    </a:lnTo>
                    <a:cubicBezTo>
                      <a:pt x="369812" y="20183"/>
                      <a:pt x="367208" y="20835"/>
                      <a:pt x="362650" y="17579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6" name="Полилиния: фигура 345">
                <a:extLst>
                  <a:ext uri="{FF2B5EF4-FFF2-40B4-BE49-F238E27FC236}">
                    <a16:creationId xmlns:a16="http://schemas.microsoft.com/office/drawing/2014/main" id="{D6B4C53D-AC04-79E8-4F1B-005A65DC8654}"/>
                  </a:ext>
                </a:extLst>
              </p:cNvPr>
              <p:cNvSpPr/>
              <p:nvPr/>
            </p:nvSpPr>
            <p:spPr>
              <a:xfrm>
                <a:off x="6781416" y="9454724"/>
                <a:ext cx="365254" cy="447507"/>
              </a:xfrm>
              <a:custGeom>
                <a:avLst/>
                <a:gdLst>
                  <a:gd name="connsiteX0" fmla="*/ 365255 w 365254"/>
                  <a:gd name="connsiteY0" fmla="*/ 53605 h 447507"/>
                  <a:gd name="connsiteX1" fmla="*/ 348327 w 365254"/>
                  <a:gd name="connsiteY1" fmla="*/ 13890 h 447507"/>
                  <a:gd name="connsiteX2" fmla="*/ 307309 w 365254"/>
                  <a:gd name="connsiteY2" fmla="*/ 217 h 447507"/>
                  <a:gd name="connsiteX3" fmla="*/ 48180 w 365254"/>
                  <a:gd name="connsiteY3" fmla="*/ 23656 h 447507"/>
                  <a:gd name="connsiteX4" fmla="*/ 0 w 365254"/>
                  <a:gd name="connsiteY4" fmla="*/ 79649 h 447507"/>
                  <a:gd name="connsiteX5" fmla="*/ 0 w 365254"/>
                  <a:gd name="connsiteY5" fmla="*/ 447508 h 447507"/>
                  <a:gd name="connsiteX6" fmla="*/ 7813 w 365254"/>
                  <a:gd name="connsiteY6" fmla="*/ 434486 h 447507"/>
                  <a:gd name="connsiteX7" fmla="*/ 7813 w 365254"/>
                  <a:gd name="connsiteY7" fmla="*/ 80300 h 447507"/>
                  <a:gd name="connsiteX8" fmla="*/ 48831 w 365254"/>
                  <a:gd name="connsiteY8" fmla="*/ 32120 h 447507"/>
                  <a:gd name="connsiteX9" fmla="*/ 307309 w 365254"/>
                  <a:gd name="connsiteY9" fmla="*/ 8681 h 447507"/>
                  <a:gd name="connsiteX10" fmla="*/ 311866 w 365254"/>
                  <a:gd name="connsiteY10" fmla="*/ 8681 h 447507"/>
                  <a:gd name="connsiteX11" fmla="*/ 342467 w 365254"/>
                  <a:gd name="connsiteY11" fmla="*/ 20400 h 447507"/>
                  <a:gd name="connsiteX12" fmla="*/ 356791 w 365254"/>
                  <a:gd name="connsiteY12" fmla="*/ 54256 h 447507"/>
                  <a:gd name="connsiteX13" fmla="*/ 356791 w 365254"/>
                  <a:gd name="connsiteY13" fmla="*/ 142803 h 447507"/>
                  <a:gd name="connsiteX14" fmla="*/ 356791 w 365254"/>
                  <a:gd name="connsiteY14" fmla="*/ 142803 h 447507"/>
                  <a:gd name="connsiteX15" fmla="*/ 360697 w 365254"/>
                  <a:gd name="connsiteY15" fmla="*/ 146710 h 447507"/>
                  <a:gd name="connsiteX16" fmla="*/ 364604 w 365254"/>
                  <a:gd name="connsiteY16" fmla="*/ 142803 h 447507"/>
                  <a:gd name="connsiteX17" fmla="*/ 364604 w 365254"/>
                  <a:gd name="connsiteY17" fmla="*/ 142803 h 447507"/>
                  <a:gd name="connsiteX18" fmla="*/ 364604 w 365254"/>
                  <a:gd name="connsiteY18" fmla="*/ 53605 h 447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65254" h="447507">
                    <a:moveTo>
                      <a:pt x="365255" y="53605"/>
                    </a:moveTo>
                    <a:cubicBezTo>
                      <a:pt x="365255" y="37980"/>
                      <a:pt x="359395" y="24307"/>
                      <a:pt x="348327" y="13890"/>
                    </a:cubicBezTo>
                    <a:cubicBezTo>
                      <a:pt x="337258" y="3472"/>
                      <a:pt x="322935" y="-1085"/>
                      <a:pt x="307309" y="217"/>
                    </a:cubicBezTo>
                    <a:lnTo>
                      <a:pt x="48180" y="23656"/>
                    </a:lnTo>
                    <a:cubicBezTo>
                      <a:pt x="21486" y="26260"/>
                      <a:pt x="0" y="51001"/>
                      <a:pt x="0" y="79649"/>
                    </a:cubicBezTo>
                    <a:lnTo>
                      <a:pt x="0" y="447508"/>
                    </a:lnTo>
                    <a:cubicBezTo>
                      <a:pt x="2604" y="441648"/>
                      <a:pt x="5209" y="435788"/>
                      <a:pt x="7813" y="434486"/>
                    </a:cubicBezTo>
                    <a:lnTo>
                      <a:pt x="7813" y="80300"/>
                    </a:lnTo>
                    <a:cubicBezTo>
                      <a:pt x="7813" y="55559"/>
                      <a:pt x="26043" y="34073"/>
                      <a:pt x="48831" y="32120"/>
                    </a:cubicBezTo>
                    <a:lnTo>
                      <a:pt x="307309" y="8681"/>
                    </a:lnTo>
                    <a:cubicBezTo>
                      <a:pt x="308611" y="8681"/>
                      <a:pt x="310564" y="8681"/>
                      <a:pt x="311866" y="8681"/>
                    </a:cubicBezTo>
                    <a:cubicBezTo>
                      <a:pt x="323586" y="8681"/>
                      <a:pt x="334003" y="12588"/>
                      <a:pt x="342467" y="20400"/>
                    </a:cubicBezTo>
                    <a:cubicBezTo>
                      <a:pt x="351582" y="28864"/>
                      <a:pt x="356791" y="41235"/>
                      <a:pt x="356791" y="54256"/>
                    </a:cubicBezTo>
                    <a:lnTo>
                      <a:pt x="356791" y="142803"/>
                    </a:lnTo>
                    <a:lnTo>
                      <a:pt x="356791" y="142803"/>
                    </a:lnTo>
                    <a:cubicBezTo>
                      <a:pt x="356791" y="144756"/>
                      <a:pt x="358744" y="146710"/>
                      <a:pt x="360697" y="146710"/>
                    </a:cubicBezTo>
                    <a:cubicBezTo>
                      <a:pt x="362650" y="146710"/>
                      <a:pt x="364604" y="144756"/>
                      <a:pt x="364604" y="142803"/>
                    </a:cubicBezTo>
                    <a:lnTo>
                      <a:pt x="364604" y="142803"/>
                    </a:lnTo>
                    <a:lnTo>
                      <a:pt x="364604" y="53605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7" name="Полилиния: фигура 346">
                <a:extLst>
                  <a:ext uri="{FF2B5EF4-FFF2-40B4-BE49-F238E27FC236}">
                    <a16:creationId xmlns:a16="http://schemas.microsoft.com/office/drawing/2014/main" id="{AB1F2CA5-7107-5E01-8DBC-3337B9AB5C99}"/>
                  </a:ext>
                </a:extLst>
              </p:cNvPr>
              <p:cNvSpPr/>
              <p:nvPr/>
            </p:nvSpPr>
            <p:spPr>
              <a:xfrm>
                <a:off x="6781812" y="9643754"/>
                <a:ext cx="427362" cy="313168"/>
              </a:xfrm>
              <a:custGeom>
                <a:avLst/>
                <a:gdLst>
                  <a:gd name="connsiteX0" fmla="*/ 422805 w 427362"/>
                  <a:gd name="connsiteY0" fmla="*/ 235039 h 313168"/>
                  <a:gd name="connsiteX1" fmla="*/ 421503 w 427362"/>
                  <a:gd name="connsiteY1" fmla="*/ 233737 h 313168"/>
                  <a:gd name="connsiteX2" fmla="*/ 420852 w 427362"/>
                  <a:gd name="connsiteY2" fmla="*/ 232435 h 313168"/>
                  <a:gd name="connsiteX3" fmla="*/ 417596 w 427362"/>
                  <a:gd name="connsiteY3" fmla="*/ 225924 h 313168"/>
                  <a:gd name="connsiteX4" fmla="*/ 414341 w 427362"/>
                  <a:gd name="connsiteY4" fmla="*/ 220064 h 313168"/>
                  <a:gd name="connsiteX5" fmla="*/ 398064 w 427362"/>
                  <a:gd name="connsiteY5" fmla="*/ 197277 h 313168"/>
                  <a:gd name="connsiteX6" fmla="*/ 377230 w 427362"/>
                  <a:gd name="connsiteY6" fmla="*/ 178395 h 313168"/>
                  <a:gd name="connsiteX7" fmla="*/ 371370 w 427362"/>
                  <a:gd name="connsiteY7" fmla="*/ 174489 h 313168"/>
                  <a:gd name="connsiteX8" fmla="*/ 371370 w 427362"/>
                  <a:gd name="connsiteY8" fmla="*/ 174489 h 313168"/>
                  <a:gd name="connsiteX9" fmla="*/ 371370 w 427362"/>
                  <a:gd name="connsiteY9" fmla="*/ 171233 h 313168"/>
                  <a:gd name="connsiteX10" fmla="*/ 370719 w 427362"/>
                  <a:gd name="connsiteY10" fmla="*/ 167978 h 313168"/>
                  <a:gd name="connsiteX11" fmla="*/ 368114 w 427362"/>
                  <a:gd name="connsiteY11" fmla="*/ 155608 h 313168"/>
                  <a:gd name="connsiteX12" fmla="*/ 363557 w 427362"/>
                  <a:gd name="connsiteY12" fmla="*/ 131518 h 313168"/>
                  <a:gd name="connsiteX13" fmla="*/ 354442 w 427362"/>
                  <a:gd name="connsiteY13" fmla="*/ 82687 h 313168"/>
                  <a:gd name="connsiteX14" fmla="*/ 337514 w 427362"/>
                  <a:gd name="connsiteY14" fmla="*/ 0 h 313168"/>
                  <a:gd name="connsiteX15" fmla="*/ 324492 w 427362"/>
                  <a:gd name="connsiteY15" fmla="*/ 0 h 313168"/>
                  <a:gd name="connsiteX16" fmla="*/ 343373 w 427362"/>
                  <a:gd name="connsiteY16" fmla="*/ 82687 h 313168"/>
                  <a:gd name="connsiteX17" fmla="*/ 354442 w 427362"/>
                  <a:gd name="connsiteY17" fmla="*/ 130867 h 313168"/>
                  <a:gd name="connsiteX18" fmla="*/ 359650 w 427362"/>
                  <a:gd name="connsiteY18" fmla="*/ 154957 h 313168"/>
                  <a:gd name="connsiteX19" fmla="*/ 362255 w 427362"/>
                  <a:gd name="connsiteY19" fmla="*/ 167327 h 313168"/>
                  <a:gd name="connsiteX20" fmla="*/ 362255 w 427362"/>
                  <a:gd name="connsiteY20" fmla="*/ 168629 h 313168"/>
                  <a:gd name="connsiteX21" fmla="*/ 352489 w 427362"/>
                  <a:gd name="connsiteY21" fmla="*/ 164723 h 313168"/>
                  <a:gd name="connsiteX22" fmla="*/ 324492 w 427362"/>
                  <a:gd name="connsiteY22" fmla="*/ 160165 h 313168"/>
                  <a:gd name="connsiteX23" fmla="*/ 310169 w 427362"/>
                  <a:gd name="connsiteY23" fmla="*/ 160165 h 313168"/>
                  <a:gd name="connsiteX24" fmla="*/ 306913 w 427362"/>
                  <a:gd name="connsiteY24" fmla="*/ 160165 h 313168"/>
                  <a:gd name="connsiteX25" fmla="*/ 303007 w 427362"/>
                  <a:gd name="connsiteY25" fmla="*/ 160165 h 313168"/>
                  <a:gd name="connsiteX26" fmla="*/ 295845 w 427362"/>
                  <a:gd name="connsiteY26" fmla="*/ 161467 h 313168"/>
                  <a:gd name="connsiteX27" fmla="*/ 286730 w 427362"/>
                  <a:gd name="connsiteY27" fmla="*/ 164072 h 313168"/>
                  <a:gd name="connsiteX28" fmla="*/ 276312 w 427362"/>
                  <a:gd name="connsiteY28" fmla="*/ 155608 h 313168"/>
                  <a:gd name="connsiteX29" fmla="*/ 264593 w 427362"/>
                  <a:gd name="connsiteY29" fmla="*/ 146493 h 313168"/>
                  <a:gd name="connsiteX30" fmla="*/ 258733 w 427362"/>
                  <a:gd name="connsiteY30" fmla="*/ 141935 h 313168"/>
                  <a:gd name="connsiteX31" fmla="*/ 256129 w 427362"/>
                  <a:gd name="connsiteY31" fmla="*/ 139982 h 313168"/>
                  <a:gd name="connsiteX32" fmla="*/ 265895 w 427362"/>
                  <a:gd name="connsiteY32" fmla="*/ 128913 h 313168"/>
                  <a:gd name="connsiteX33" fmla="*/ 269151 w 427362"/>
                  <a:gd name="connsiteY33" fmla="*/ 125007 h 313168"/>
                  <a:gd name="connsiteX34" fmla="*/ 270453 w 427362"/>
                  <a:gd name="connsiteY34" fmla="*/ 123054 h 313168"/>
                  <a:gd name="connsiteX35" fmla="*/ 271104 w 427362"/>
                  <a:gd name="connsiteY35" fmla="*/ 122403 h 313168"/>
                  <a:gd name="connsiteX36" fmla="*/ 271755 w 427362"/>
                  <a:gd name="connsiteY36" fmla="*/ 121752 h 313168"/>
                  <a:gd name="connsiteX37" fmla="*/ 272406 w 427362"/>
                  <a:gd name="connsiteY37" fmla="*/ 121100 h 313168"/>
                  <a:gd name="connsiteX38" fmla="*/ 272406 w 427362"/>
                  <a:gd name="connsiteY38" fmla="*/ 113939 h 313168"/>
                  <a:gd name="connsiteX39" fmla="*/ 265895 w 427362"/>
                  <a:gd name="connsiteY39" fmla="*/ 110032 h 313168"/>
                  <a:gd name="connsiteX40" fmla="*/ 261989 w 427362"/>
                  <a:gd name="connsiteY40" fmla="*/ 111334 h 313168"/>
                  <a:gd name="connsiteX41" fmla="*/ 260687 w 427362"/>
                  <a:gd name="connsiteY41" fmla="*/ 112636 h 313168"/>
                  <a:gd name="connsiteX42" fmla="*/ 260035 w 427362"/>
                  <a:gd name="connsiteY42" fmla="*/ 113939 h 313168"/>
                  <a:gd name="connsiteX43" fmla="*/ 256780 w 427362"/>
                  <a:gd name="connsiteY43" fmla="*/ 117845 h 313168"/>
                  <a:gd name="connsiteX44" fmla="*/ 250920 w 427362"/>
                  <a:gd name="connsiteY44" fmla="*/ 125658 h 313168"/>
                  <a:gd name="connsiteX45" fmla="*/ 239852 w 427362"/>
                  <a:gd name="connsiteY45" fmla="*/ 141284 h 313168"/>
                  <a:gd name="connsiteX46" fmla="*/ 228784 w 427362"/>
                  <a:gd name="connsiteY46" fmla="*/ 156910 h 313168"/>
                  <a:gd name="connsiteX47" fmla="*/ 222924 w 427362"/>
                  <a:gd name="connsiteY47" fmla="*/ 164723 h 313168"/>
                  <a:gd name="connsiteX48" fmla="*/ 222924 w 427362"/>
                  <a:gd name="connsiteY48" fmla="*/ 169280 h 313168"/>
                  <a:gd name="connsiteX49" fmla="*/ 225528 w 427362"/>
                  <a:gd name="connsiteY49" fmla="*/ 171233 h 313168"/>
                  <a:gd name="connsiteX50" fmla="*/ 225528 w 427362"/>
                  <a:gd name="connsiteY50" fmla="*/ 171233 h 313168"/>
                  <a:gd name="connsiteX51" fmla="*/ 226179 w 427362"/>
                  <a:gd name="connsiteY51" fmla="*/ 171233 h 313168"/>
                  <a:gd name="connsiteX52" fmla="*/ 226179 w 427362"/>
                  <a:gd name="connsiteY52" fmla="*/ 171233 h 313168"/>
                  <a:gd name="connsiteX53" fmla="*/ 226831 w 427362"/>
                  <a:gd name="connsiteY53" fmla="*/ 171233 h 313168"/>
                  <a:gd name="connsiteX54" fmla="*/ 228133 w 427362"/>
                  <a:gd name="connsiteY54" fmla="*/ 171233 h 313168"/>
                  <a:gd name="connsiteX55" fmla="*/ 228784 w 427362"/>
                  <a:gd name="connsiteY55" fmla="*/ 171233 h 313168"/>
                  <a:gd name="connsiteX56" fmla="*/ 229435 w 427362"/>
                  <a:gd name="connsiteY56" fmla="*/ 171233 h 313168"/>
                  <a:gd name="connsiteX57" fmla="*/ 229435 w 427362"/>
                  <a:gd name="connsiteY57" fmla="*/ 171233 h 313168"/>
                  <a:gd name="connsiteX58" fmla="*/ 231388 w 427362"/>
                  <a:gd name="connsiteY58" fmla="*/ 169280 h 313168"/>
                  <a:gd name="connsiteX59" fmla="*/ 234643 w 427362"/>
                  <a:gd name="connsiteY59" fmla="*/ 165374 h 313168"/>
                  <a:gd name="connsiteX60" fmla="*/ 241154 w 427362"/>
                  <a:gd name="connsiteY60" fmla="*/ 158212 h 313168"/>
                  <a:gd name="connsiteX61" fmla="*/ 247014 w 427362"/>
                  <a:gd name="connsiteY61" fmla="*/ 151701 h 313168"/>
                  <a:gd name="connsiteX62" fmla="*/ 247665 w 427362"/>
                  <a:gd name="connsiteY62" fmla="*/ 152352 h 313168"/>
                  <a:gd name="connsiteX63" fmla="*/ 248316 w 427362"/>
                  <a:gd name="connsiteY63" fmla="*/ 153003 h 313168"/>
                  <a:gd name="connsiteX64" fmla="*/ 249618 w 427362"/>
                  <a:gd name="connsiteY64" fmla="*/ 153654 h 313168"/>
                  <a:gd name="connsiteX65" fmla="*/ 262640 w 427362"/>
                  <a:gd name="connsiteY65" fmla="*/ 160816 h 313168"/>
                  <a:gd name="connsiteX66" fmla="*/ 275661 w 427362"/>
                  <a:gd name="connsiteY66" fmla="*/ 167978 h 313168"/>
                  <a:gd name="connsiteX67" fmla="*/ 276964 w 427362"/>
                  <a:gd name="connsiteY67" fmla="*/ 168629 h 313168"/>
                  <a:gd name="connsiteX68" fmla="*/ 270453 w 427362"/>
                  <a:gd name="connsiteY68" fmla="*/ 173187 h 313168"/>
                  <a:gd name="connsiteX69" fmla="*/ 265244 w 427362"/>
                  <a:gd name="connsiteY69" fmla="*/ 178395 h 313168"/>
                  <a:gd name="connsiteX70" fmla="*/ 261338 w 427362"/>
                  <a:gd name="connsiteY70" fmla="*/ 185557 h 313168"/>
                  <a:gd name="connsiteX71" fmla="*/ 261338 w 427362"/>
                  <a:gd name="connsiteY71" fmla="*/ 194021 h 313168"/>
                  <a:gd name="connsiteX72" fmla="*/ 265895 w 427362"/>
                  <a:gd name="connsiteY72" fmla="*/ 200532 h 313168"/>
                  <a:gd name="connsiteX73" fmla="*/ 279568 w 427362"/>
                  <a:gd name="connsiteY73" fmla="*/ 207043 h 313168"/>
                  <a:gd name="connsiteX74" fmla="*/ 286730 w 427362"/>
                  <a:gd name="connsiteY74" fmla="*/ 208996 h 313168"/>
                  <a:gd name="connsiteX75" fmla="*/ 293240 w 427362"/>
                  <a:gd name="connsiteY75" fmla="*/ 210949 h 313168"/>
                  <a:gd name="connsiteX76" fmla="*/ 298449 w 427362"/>
                  <a:gd name="connsiteY76" fmla="*/ 214205 h 313168"/>
                  <a:gd name="connsiteX77" fmla="*/ 301053 w 427362"/>
                  <a:gd name="connsiteY77" fmla="*/ 218762 h 313168"/>
                  <a:gd name="connsiteX78" fmla="*/ 301053 w 427362"/>
                  <a:gd name="connsiteY78" fmla="*/ 224622 h 313168"/>
                  <a:gd name="connsiteX79" fmla="*/ 299100 w 427362"/>
                  <a:gd name="connsiteY79" fmla="*/ 230482 h 313168"/>
                  <a:gd name="connsiteX80" fmla="*/ 292589 w 427362"/>
                  <a:gd name="connsiteY80" fmla="*/ 242201 h 313168"/>
                  <a:gd name="connsiteX81" fmla="*/ 284776 w 427362"/>
                  <a:gd name="connsiteY81" fmla="*/ 252618 h 313168"/>
                  <a:gd name="connsiteX82" fmla="*/ 267197 w 427362"/>
                  <a:gd name="connsiteY82" fmla="*/ 257176 h 313168"/>
                  <a:gd name="connsiteX83" fmla="*/ 262640 w 427362"/>
                  <a:gd name="connsiteY83" fmla="*/ 257827 h 313168"/>
                  <a:gd name="connsiteX84" fmla="*/ 258082 w 427362"/>
                  <a:gd name="connsiteY84" fmla="*/ 258478 h 313168"/>
                  <a:gd name="connsiteX85" fmla="*/ 248967 w 427362"/>
                  <a:gd name="connsiteY85" fmla="*/ 258478 h 313168"/>
                  <a:gd name="connsiteX86" fmla="*/ 241154 w 427362"/>
                  <a:gd name="connsiteY86" fmla="*/ 255874 h 313168"/>
                  <a:gd name="connsiteX87" fmla="*/ 236597 w 427362"/>
                  <a:gd name="connsiteY87" fmla="*/ 250014 h 313168"/>
                  <a:gd name="connsiteX88" fmla="*/ 233341 w 427362"/>
                  <a:gd name="connsiteY88" fmla="*/ 242201 h 313168"/>
                  <a:gd name="connsiteX89" fmla="*/ 233341 w 427362"/>
                  <a:gd name="connsiteY89" fmla="*/ 240248 h 313168"/>
                  <a:gd name="connsiteX90" fmla="*/ 233341 w 427362"/>
                  <a:gd name="connsiteY90" fmla="*/ 239597 h 313168"/>
                  <a:gd name="connsiteX91" fmla="*/ 233341 w 427362"/>
                  <a:gd name="connsiteY91" fmla="*/ 238946 h 313168"/>
                  <a:gd name="connsiteX92" fmla="*/ 233341 w 427362"/>
                  <a:gd name="connsiteY92" fmla="*/ 237643 h 313168"/>
                  <a:gd name="connsiteX93" fmla="*/ 234643 w 427362"/>
                  <a:gd name="connsiteY93" fmla="*/ 233086 h 313168"/>
                  <a:gd name="connsiteX94" fmla="*/ 235295 w 427362"/>
                  <a:gd name="connsiteY94" fmla="*/ 229179 h 313168"/>
                  <a:gd name="connsiteX95" fmla="*/ 231388 w 427362"/>
                  <a:gd name="connsiteY95" fmla="*/ 229830 h 313168"/>
                  <a:gd name="connsiteX96" fmla="*/ 202741 w 427362"/>
                  <a:gd name="connsiteY96" fmla="*/ 233737 h 313168"/>
                  <a:gd name="connsiteX97" fmla="*/ 174093 w 427362"/>
                  <a:gd name="connsiteY97" fmla="*/ 234388 h 313168"/>
                  <a:gd name="connsiteX98" fmla="*/ 166931 w 427362"/>
                  <a:gd name="connsiteY98" fmla="*/ 233737 h 313168"/>
                  <a:gd name="connsiteX99" fmla="*/ 159770 w 427362"/>
                  <a:gd name="connsiteY99" fmla="*/ 232435 h 313168"/>
                  <a:gd name="connsiteX100" fmla="*/ 146748 w 427362"/>
                  <a:gd name="connsiteY100" fmla="*/ 228528 h 313168"/>
                  <a:gd name="connsiteX101" fmla="*/ 136331 w 427362"/>
                  <a:gd name="connsiteY101" fmla="*/ 220715 h 313168"/>
                  <a:gd name="connsiteX102" fmla="*/ 133075 w 427362"/>
                  <a:gd name="connsiteY102" fmla="*/ 215507 h 313168"/>
                  <a:gd name="connsiteX103" fmla="*/ 133075 w 427362"/>
                  <a:gd name="connsiteY103" fmla="*/ 214205 h 313168"/>
                  <a:gd name="connsiteX104" fmla="*/ 133075 w 427362"/>
                  <a:gd name="connsiteY104" fmla="*/ 213554 h 313168"/>
                  <a:gd name="connsiteX105" fmla="*/ 133075 w 427362"/>
                  <a:gd name="connsiteY105" fmla="*/ 212902 h 313168"/>
                  <a:gd name="connsiteX106" fmla="*/ 133075 w 427362"/>
                  <a:gd name="connsiteY106" fmla="*/ 208996 h 313168"/>
                  <a:gd name="connsiteX107" fmla="*/ 133075 w 427362"/>
                  <a:gd name="connsiteY107" fmla="*/ 206392 h 313168"/>
                  <a:gd name="connsiteX108" fmla="*/ 130471 w 427362"/>
                  <a:gd name="connsiteY108" fmla="*/ 206392 h 313168"/>
                  <a:gd name="connsiteX109" fmla="*/ 118752 w 427362"/>
                  <a:gd name="connsiteY109" fmla="*/ 205741 h 313168"/>
                  <a:gd name="connsiteX110" fmla="*/ 112892 w 427362"/>
                  <a:gd name="connsiteY110" fmla="*/ 205741 h 313168"/>
                  <a:gd name="connsiteX111" fmla="*/ 107683 w 427362"/>
                  <a:gd name="connsiteY111" fmla="*/ 205741 h 313168"/>
                  <a:gd name="connsiteX112" fmla="*/ 108334 w 427362"/>
                  <a:gd name="connsiteY112" fmla="*/ 204438 h 313168"/>
                  <a:gd name="connsiteX113" fmla="*/ 108334 w 427362"/>
                  <a:gd name="connsiteY113" fmla="*/ 201834 h 313168"/>
                  <a:gd name="connsiteX114" fmla="*/ 108334 w 427362"/>
                  <a:gd name="connsiteY114" fmla="*/ 199230 h 313168"/>
                  <a:gd name="connsiteX115" fmla="*/ 108334 w 427362"/>
                  <a:gd name="connsiteY115" fmla="*/ 188162 h 313168"/>
                  <a:gd name="connsiteX116" fmla="*/ 108334 w 427362"/>
                  <a:gd name="connsiteY116" fmla="*/ 165374 h 313168"/>
                  <a:gd name="connsiteX117" fmla="*/ 109637 w 427362"/>
                  <a:gd name="connsiteY117" fmla="*/ 120449 h 313168"/>
                  <a:gd name="connsiteX118" fmla="*/ 110939 w 427362"/>
                  <a:gd name="connsiteY118" fmla="*/ 75525 h 313168"/>
                  <a:gd name="connsiteX119" fmla="*/ 110939 w 427362"/>
                  <a:gd name="connsiteY119" fmla="*/ 0 h 313168"/>
                  <a:gd name="connsiteX120" fmla="*/ 96615 w 427362"/>
                  <a:gd name="connsiteY120" fmla="*/ 0 h 313168"/>
                  <a:gd name="connsiteX121" fmla="*/ 96615 w 427362"/>
                  <a:gd name="connsiteY121" fmla="*/ 75525 h 313168"/>
                  <a:gd name="connsiteX122" fmla="*/ 97917 w 427362"/>
                  <a:gd name="connsiteY122" fmla="*/ 120449 h 313168"/>
                  <a:gd name="connsiteX123" fmla="*/ 99219 w 427362"/>
                  <a:gd name="connsiteY123" fmla="*/ 165374 h 313168"/>
                  <a:gd name="connsiteX124" fmla="*/ 99219 w 427362"/>
                  <a:gd name="connsiteY124" fmla="*/ 188162 h 313168"/>
                  <a:gd name="connsiteX125" fmla="*/ 99219 w 427362"/>
                  <a:gd name="connsiteY125" fmla="*/ 199230 h 313168"/>
                  <a:gd name="connsiteX126" fmla="*/ 99219 w 427362"/>
                  <a:gd name="connsiteY126" fmla="*/ 201834 h 313168"/>
                  <a:gd name="connsiteX127" fmla="*/ 99219 w 427362"/>
                  <a:gd name="connsiteY127" fmla="*/ 204438 h 313168"/>
                  <a:gd name="connsiteX128" fmla="*/ 99870 w 427362"/>
                  <a:gd name="connsiteY128" fmla="*/ 205741 h 313168"/>
                  <a:gd name="connsiteX129" fmla="*/ 83593 w 427362"/>
                  <a:gd name="connsiteY129" fmla="*/ 207043 h 313168"/>
                  <a:gd name="connsiteX130" fmla="*/ 83593 w 427362"/>
                  <a:gd name="connsiteY130" fmla="*/ 207043 h 313168"/>
                  <a:gd name="connsiteX131" fmla="*/ 83593 w 427362"/>
                  <a:gd name="connsiteY131" fmla="*/ 198579 h 313168"/>
                  <a:gd name="connsiteX132" fmla="*/ 83593 w 427362"/>
                  <a:gd name="connsiteY132" fmla="*/ 181651 h 313168"/>
                  <a:gd name="connsiteX133" fmla="*/ 83593 w 427362"/>
                  <a:gd name="connsiteY133" fmla="*/ 164723 h 313168"/>
                  <a:gd name="connsiteX134" fmla="*/ 83593 w 427362"/>
                  <a:gd name="connsiteY134" fmla="*/ 147795 h 313168"/>
                  <a:gd name="connsiteX135" fmla="*/ 83593 w 427362"/>
                  <a:gd name="connsiteY135" fmla="*/ 145841 h 313168"/>
                  <a:gd name="connsiteX136" fmla="*/ 81640 w 427362"/>
                  <a:gd name="connsiteY136" fmla="*/ 145841 h 313168"/>
                  <a:gd name="connsiteX137" fmla="*/ 76432 w 427362"/>
                  <a:gd name="connsiteY137" fmla="*/ 145841 h 313168"/>
                  <a:gd name="connsiteX138" fmla="*/ 75129 w 427362"/>
                  <a:gd name="connsiteY138" fmla="*/ 134773 h 313168"/>
                  <a:gd name="connsiteX139" fmla="*/ 73176 w 427362"/>
                  <a:gd name="connsiteY139" fmla="*/ 110683 h 313168"/>
                  <a:gd name="connsiteX140" fmla="*/ 79687 w 427362"/>
                  <a:gd name="connsiteY140" fmla="*/ 97011 h 313168"/>
                  <a:gd name="connsiteX141" fmla="*/ 80989 w 427362"/>
                  <a:gd name="connsiteY141" fmla="*/ 93755 h 313168"/>
                  <a:gd name="connsiteX142" fmla="*/ 81640 w 427362"/>
                  <a:gd name="connsiteY142" fmla="*/ 91802 h 313168"/>
                  <a:gd name="connsiteX143" fmla="*/ 82291 w 427362"/>
                  <a:gd name="connsiteY143" fmla="*/ 91151 h 313168"/>
                  <a:gd name="connsiteX144" fmla="*/ 82291 w 427362"/>
                  <a:gd name="connsiteY144" fmla="*/ 90500 h 313168"/>
                  <a:gd name="connsiteX145" fmla="*/ 82291 w 427362"/>
                  <a:gd name="connsiteY145" fmla="*/ 89849 h 313168"/>
                  <a:gd name="connsiteX146" fmla="*/ 81640 w 427362"/>
                  <a:gd name="connsiteY146" fmla="*/ 83989 h 313168"/>
                  <a:gd name="connsiteX147" fmla="*/ 77083 w 427362"/>
                  <a:gd name="connsiteY147" fmla="*/ 82036 h 313168"/>
                  <a:gd name="connsiteX148" fmla="*/ 71223 w 427362"/>
                  <a:gd name="connsiteY148" fmla="*/ 83989 h 313168"/>
                  <a:gd name="connsiteX149" fmla="*/ 69270 w 427362"/>
                  <a:gd name="connsiteY149" fmla="*/ 86593 h 313168"/>
                  <a:gd name="connsiteX150" fmla="*/ 68619 w 427362"/>
                  <a:gd name="connsiteY150" fmla="*/ 88547 h 313168"/>
                  <a:gd name="connsiteX151" fmla="*/ 66014 w 427362"/>
                  <a:gd name="connsiteY151" fmla="*/ 95708 h 313168"/>
                  <a:gd name="connsiteX152" fmla="*/ 60806 w 427362"/>
                  <a:gd name="connsiteY152" fmla="*/ 110032 h 313168"/>
                  <a:gd name="connsiteX153" fmla="*/ 60806 w 427362"/>
                  <a:gd name="connsiteY153" fmla="*/ 110683 h 313168"/>
                  <a:gd name="connsiteX154" fmla="*/ 60806 w 427362"/>
                  <a:gd name="connsiteY154" fmla="*/ 111334 h 313168"/>
                  <a:gd name="connsiteX155" fmla="*/ 65363 w 427362"/>
                  <a:gd name="connsiteY155" fmla="*/ 136075 h 313168"/>
                  <a:gd name="connsiteX156" fmla="*/ 67316 w 427362"/>
                  <a:gd name="connsiteY156" fmla="*/ 147795 h 313168"/>
                  <a:gd name="connsiteX157" fmla="*/ 59504 w 427362"/>
                  <a:gd name="connsiteY157" fmla="*/ 147795 h 313168"/>
                  <a:gd name="connsiteX158" fmla="*/ 58852 w 427362"/>
                  <a:gd name="connsiteY158" fmla="*/ 142586 h 313168"/>
                  <a:gd name="connsiteX159" fmla="*/ 57550 w 427362"/>
                  <a:gd name="connsiteY159" fmla="*/ 124356 h 313168"/>
                  <a:gd name="connsiteX160" fmla="*/ 57550 w 427362"/>
                  <a:gd name="connsiteY160" fmla="*/ 123705 h 313168"/>
                  <a:gd name="connsiteX161" fmla="*/ 56899 w 427362"/>
                  <a:gd name="connsiteY161" fmla="*/ 123054 h 313168"/>
                  <a:gd name="connsiteX162" fmla="*/ 47784 w 427362"/>
                  <a:gd name="connsiteY162" fmla="*/ 115241 h 313168"/>
                  <a:gd name="connsiteX163" fmla="*/ 43227 w 427362"/>
                  <a:gd name="connsiteY163" fmla="*/ 111334 h 313168"/>
                  <a:gd name="connsiteX164" fmla="*/ 42575 w 427362"/>
                  <a:gd name="connsiteY164" fmla="*/ 110683 h 313168"/>
                  <a:gd name="connsiteX165" fmla="*/ 41273 w 427362"/>
                  <a:gd name="connsiteY165" fmla="*/ 110032 h 313168"/>
                  <a:gd name="connsiteX166" fmla="*/ 38669 w 427362"/>
                  <a:gd name="connsiteY166" fmla="*/ 109381 h 313168"/>
                  <a:gd name="connsiteX167" fmla="*/ 34111 w 427362"/>
                  <a:gd name="connsiteY167" fmla="*/ 110032 h 313168"/>
                  <a:gd name="connsiteX168" fmla="*/ 30856 w 427362"/>
                  <a:gd name="connsiteY168" fmla="*/ 118496 h 313168"/>
                  <a:gd name="connsiteX169" fmla="*/ 32158 w 427362"/>
                  <a:gd name="connsiteY169" fmla="*/ 120449 h 313168"/>
                  <a:gd name="connsiteX170" fmla="*/ 32809 w 427362"/>
                  <a:gd name="connsiteY170" fmla="*/ 121100 h 313168"/>
                  <a:gd name="connsiteX171" fmla="*/ 33460 w 427362"/>
                  <a:gd name="connsiteY171" fmla="*/ 121752 h 313168"/>
                  <a:gd name="connsiteX172" fmla="*/ 34111 w 427362"/>
                  <a:gd name="connsiteY172" fmla="*/ 121752 h 313168"/>
                  <a:gd name="connsiteX173" fmla="*/ 36716 w 427362"/>
                  <a:gd name="connsiteY173" fmla="*/ 123705 h 313168"/>
                  <a:gd name="connsiteX174" fmla="*/ 46482 w 427362"/>
                  <a:gd name="connsiteY174" fmla="*/ 130216 h 313168"/>
                  <a:gd name="connsiteX175" fmla="*/ 49737 w 427362"/>
                  <a:gd name="connsiteY175" fmla="*/ 145190 h 313168"/>
                  <a:gd name="connsiteX176" fmla="*/ 50388 w 427362"/>
                  <a:gd name="connsiteY176" fmla="*/ 147795 h 313168"/>
                  <a:gd name="connsiteX177" fmla="*/ 47784 w 427362"/>
                  <a:gd name="connsiteY177" fmla="*/ 147795 h 313168"/>
                  <a:gd name="connsiteX178" fmla="*/ 46482 w 427362"/>
                  <a:gd name="connsiteY178" fmla="*/ 147795 h 313168"/>
                  <a:gd name="connsiteX179" fmla="*/ 46482 w 427362"/>
                  <a:gd name="connsiteY179" fmla="*/ 149097 h 313168"/>
                  <a:gd name="connsiteX180" fmla="*/ 47133 w 427362"/>
                  <a:gd name="connsiteY180" fmla="*/ 169280 h 313168"/>
                  <a:gd name="connsiteX181" fmla="*/ 47784 w 427362"/>
                  <a:gd name="connsiteY181" fmla="*/ 189464 h 313168"/>
                  <a:gd name="connsiteX182" fmla="*/ 47784 w 427362"/>
                  <a:gd name="connsiteY182" fmla="*/ 209647 h 313168"/>
                  <a:gd name="connsiteX183" fmla="*/ 47784 w 427362"/>
                  <a:gd name="connsiteY183" fmla="*/ 219413 h 313168"/>
                  <a:gd name="connsiteX184" fmla="*/ 47784 w 427362"/>
                  <a:gd name="connsiteY184" fmla="*/ 219413 h 313168"/>
                  <a:gd name="connsiteX185" fmla="*/ 39320 w 427362"/>
                  <a:gd name="connsiteY185" fmla="*/ 223971 h 313168"/>
                  <a:gd name="connsiteX186" fmla="*/ 8719 w 427362"/>
                  <a:gd name="connsiteY186" fmla="*/ 260431 h 313168"/>
                  <a:gd name="connsiteX187" fmla="*/ 1558 w 427362"/>
                  <a:gd name="connsiteY187" fmla="*/ 283219 h 313168"/>
                  <a:gd name="connsiteX188" fmla="*/ 255 w 427362"/>
                  <a:gd name="connsiteY188" fmla="*/ 307309 h 313168"/>
                  <a:gd name="connsiteX189" fmla="*/ 255 w 427362"/>
                  <a:gd name="connsiteY189" fmla="*/ 308611 h 313168"/>
                  <a:gd name="connsiteX190" fmla="*/ 906 w 427362"/>
                  <a:gd name="connsiteY190" fmla="*/ 309262 h 313168"/>
                  <a:gd name="connsiteX191" fmla="*/ 3511 w 427362"/>
                  <a:gd name="connsiteY191" fmla="*/ 311215 h 313168"/>
                  <a:gd name="connsiteX192" fmla="*/ 6766 w 427362"/>
                  <a:gd name="connsiteY192" fmla="*/ 311866 h 313168"/>
                  <a:gd name="connsiteX193" fmla="*/ 10022 w 427362"/>
                  <a:gd name="connsiteY193" fmla="*/ 311215 h 313168"/>
                  <a:gd name="connsiteX194" fmla="*/ 12626 w 427362"/>
                  <a:gd name="connsiteY194" fmla="*/ 309262 h 313168"/>
                  <a:gd name="connsiteX195" fmla="*/ 13277 w 427362"/>
                  <a:gd name="connsiteY195" fmla="*/ 308611 h 313168"/>
                  <a:gd name="connsiteX196" fmla="*/ 13277 w 427362"/>
                  <a:gd name="connsiteY196" fmla="*/ 307309 h 313168"/>
                  <a:gd name="connsiteX197" fmla="*/ 15881 w 427362"/>
                  <a:gd name="connsiteY197" fmla="*/ 294938 h 313168"/>
                  <a:gd name="connsiteX198" fmla="*/ 19788 w 427362"/>
                  <a:gd name="connsiteY198" fmla="*/ 283219 h 313168"/>
                  <a:gd name="connsiteX199" fmla="*/ 25647 w 427362"/>
                  <a:gd name="connsiteY199" fmla="*/ 272151 h 313168"/>
                  <a:gd name="connsiteX200" fmla="*/ 33460 w 427362"/>
                  <a:gd name="connsiteY200" fmla="*/ 262384 h 313168"/>
                  <a:gd name="connsiteX201" fmla="*/ 54295 w 427362"/>
                  <a:gd name="connsiteY201" fmla="*/ 248712 h 313168"/>
                  <a:gd name="connsiteX202" fmla="*/ 60155 w 427362"/>
                  <a:gd name="connsiteY202" fmla="*/ 246759 h 313168"/>
                  <a:gd name="connsiteX203" fmla="*/ 66014 w 427362"/>
                  <a:gd name="connsiteY203" fmla="*/ 245456 h 313168"/>
                  <a:gd name="connsiteX204" fmla="*/ 72525 w 427362"/>
                  <a:gd name="connsiteY204" fmla="*/ 244805 h 313168"/>
                  <a:gd name="connsiteX205" fmla="*/ 79036 w 427362"/>
                  <a:gd name="connsiteY205" fmla="*/ 244154 h 313168"/>
                  <a:gd name="connsiteX206" fmla="*/ 103777 w 427362"/>
                  <a:gd name="connsiteY206" fmla="*/ 248712 h 313168"/>
                  <a:gd name="connsiteX207" fmla="*/ 114194 w 427362"/>
                  <a:gd name="connsiteY207" fmla="*/ 255223 h 313168"/>
                  <a:gd name="connsiteX208" fmla="*/ 116798 w 427362"/>
                  <a:gd name="connsiteY208" fmla="*/ 257176 h 313168"/>
                  <a:gd name="connsiteX209" fmla="*/ 118752 w 427362"/>
                  <a:gd name="connsiteY209" fmla="*/ 259129 h 313168"/>
                  <a:gd name="connsiteX210" fmla="*/ 122658 w 427362"/>
                  <a:gd name="connsiteY210" fmla="*/ 263687 h 313168"/>
                  <a:gd name="connsiteX211" fmla="*/ 129169 w 427362"/>
                  <a:gd name="connsiteY211" fmla="*/ 274755 h 313168"/>
                  <a:gd name="connsiteX212" fmla="*/ 131773 w 427362"/>
                  <a:gd name="connsiteY212" fmla="*/ 280615 h 313168"/>
                  <a:gd name="connsiteX213" fmla="*/ 133726 w 427362"/>
                  <a:gd name="connsiteY213" fmla="*/ 286474 h 313168"/>
                  <a:gd name="connsiteX214" fmla="*/ 136331 w 427362"/>
                  <a:gd name="connsiteY214" fmla="*/ 298845 h 313168"/>
                  <a:gd name="connsiteX215" fmla="*/ 136982 w 427362"/>
                  <a:gd name="connsiteY215" fmla="*/ 305356 h 313168"/>
                  <a:gd name="connsiteX216" fmla="*/ 136982 w 427362"/>
                  <a:gd name="connsiteY216" fmla="*/ 306658 h 313168"/>
                  <a:gd name="connsiteX217" fmla="*/ 136982 w 427362"/>
                  <a:gd name="connsiteY217" fmla="*/ 307960 h 313168"/>
                  <a:gd name="connsiteX218" fmla="*/ 136982 w 427362"/>
                  <a:gd name="connsiteY218" fmla="*/ 311215 h 313168"/>
                  <a:gd name="connsiteX219" fmla="*/ 136982 w 427362"/>
                  <a:gd name="connsiteY219" fmla="*/ 313168 h 313168"/>
                  <a:gd name="connsiteX220" fmla="*/ 138935 w 427362"/>
                  <a:gd name="connsiteY220" fmla="*/ 313168 h 313168"/>
                  <a:gd name="connsiteX221" fmla="*/ 188417 w 427362"/>
                  <a:gd name="connsiteY221" fmla="*/ 310564 h 313168"/>
                  <a:gd name="connsiteX222" fmla="*/ 237899 w 427362"/>
                  <a:gd name="connsiteY222" fmla="*/ 307309 h 313168"/>
                  <a:gd name="connsiteX223" fmla="*/ 262640 w 427362"/>
                  <a:gd name="connsiteY223" fmla="*/ 307309 h 313168"/>
                  <a:gd name="connsiteX224" fmla="*/ 275010 w 427362"/>
                  <a:gd name="connsiteY224" fmla="*/ 307960 h 313168"/>
                  <a:gd name="connsiteX225" fmla="*/ 287381 w 427362"/>
                  <a:gd name="connsiteY225" fmla="*/ 308611 h 313168"/>
                  <a:gd name="connsiteX226" fmla="*/ 336212 w 427362"/>
                  <a:gd name="connsiteY226" fmla="*/ 311866 h 313168"/>
                  <a:gd name="connsiteX227" fmla="*/ 336212 w 427362"/>
                  <a:gd name="connsiteY227" fmla="*/ 311866 h 313168"/>
                  <a:gd name="connsiteX228" fmla="*/ 334909 w 427362"/>
                  <a:gd name="connsiteY228" fmla="*/ 283870 h 313168"/>
                  <a:gd name="connsiteX229" fmla="*/ 336212 w 427362"/>
                  <a:gd name="connsiteY229" fmla="*/ 277359 h 313168"/>
                  <a:gd name="connsiteX230" fmla="*/ 337514 w 427362"/>
                  <a:gd name="connsiteY230" fmla="*/ 274104 h 313168"/>
                  <a:gd name="connsiteX231" fmla="*/ 338816 w 427362"/>
                  <a:gd name="connsiteY231" fmla="*/ 270848 h 313168"/>
                  <a:gd name="connsiteX232" fmla="*/ 347280 w 427362"/>
                  <a:gd name="connsiteY232" fmla="*/ 259780 h 313168"/>
                  <a:gd name="connsiteX233" fmla="*/ 370719 w 427362"/>
                  <a:gd name="connsiteY233" fmla="*/ 246759 h 313168"/>
                  <a:gd name="connsiteX234" fmla="*/ 384391 w 427362"/>
                  <a:gd name="connsiteY234" fmla="*/ 244805 h 313168"/>
                  <a:gd name="connsiteX235" fmla="*/ 387647 w 427362"/>
                  <a:gd name="connsiteY235" fmla="*/ 244805 h 313168"/>
                  <a:gd name="connsiteX236" fmla="*/ 390902 w 427362"/>
                  <a:gd name="connsiteY236" fmla="*/ 245456 h 313168"/>
                  <a:gd name="connsiteX237" fmla="*/ 398064 w 427362"/>
                  <a:gd name="connsiteY237" fmla="*/ 246107 h 313168"/>
                  <a:gd name="connsiteX238" fmla="*/ 411737 w 427362"/>
                  <a:gd name="connsiteY238" fmla="*/ 247410 h 313168"/>
                  <a:gd name="connsiteX239" fmla="*/ 418899 w 427362"/>
                  <a:gd name="connsiteY239" fmla="*/ 248061 h 313168"/>
                  <a:gd name="connsiteX240" fmla="*/ 422805 w 427362"/>
                  <a:gd name="connsiteY240" fmla="*/ 247410 h 313168"/>
                  <a:gd name="connsiteX241" fmla="*/ 426060 w 427362"/>
                  <a:gd name="connsiteY241" fmla="*/ 244805 h 313168"/>
                  <a:gd name="connsiteX242" fmla="*/ 427363 w 427362"/>
                  <a:gd name="connsiteY242" fmla="*/ 240899 h 313168"/>
                  <a:gd name="connsiteX243" fmla="*/ 426060 w 427362"/>
                  <a:gd name="connsiteY243" fmla="*/ 236992 h 313168"/>
                  <a:gd name="connsiteX244" fmla="*/ 422805 w 427362"/>
                  <a:gd name="connsiteY244" fmla="*/ 235039 h 313168"/>
                  <a:gd name="connsiteX245" fmla="*/ 228784 w 427362"/>
                  <a:gd name="connsiteY245" fmla="*/ 171233 h 313168"/>
                  <a:gd name="connsiteX246" fmla="*/ 228784 w 427362"/>
                  <a:gd name="connsiteY246" fmla="*/ 171233 h 313168"/>
                  <a:gd name="connsiteX247" fmla="*/ 228784 w 427362"/>
                  <a:gd name="connsiteY247" fmla="*/ 171233 h 313168"/>
                  <a:gd name="connsiteX248" fmla="*/ 228784 w 427362"/>
                  <a:gd name="connsiteY248" fmla="*/ 171233 h 313168"/>
                  <a:gd name="connsiteX249" fmla="*/ 56248 w 427362"/>
                  <a:gd name="connsiteY249" fmla="*/ 210949 h 313168"/>
                  <a:gd name="connsiteX250" fmla="*/ 56248 w 427362"/>
                  <a:gd name="connsiteY250" fmla="*/ 193370 h 313168"/>
                  <a:gd name="connsiteX251" fmla="*/ 56899 w 427362"/>
                  <a:gd name="connsiteY251" fmla="*/ 175791 h 313168"/>
                  <a:gd name="connsiteX252" fmla="*/ 57550 w 427362"/>
                  <a:gd name="connsiteY252" fmla="*/ 158863 h 313168"/>
                  <a:gd name="connsiteX253" fmla="*/ 74478 w 427362"/>
                  <a:gd name="connsiteY253" fmla="*/ 156910 h 313168"/>
                  <a:gd name="connsiteX254" fmla="*/ 75129 w 427362"/>
                  <a:gd name="connsiteY254" fmla="*/ 208345 h 313168"/>
                  <a:gd name="connsiteX255" fmla="*/ 60155 w 427362"/>
                  <a:gd name="connsiteY255" fmla="*/ 212251 h 313168"/>
                  <a:gd name="connsiteX256" fmla="*/ 56248 w 427362"/>
                  <a:gd name="connsiteY256" fmla="*/ 213554 h 313168"/>
                  <a:gd name="connsiteX257" fmla="*/ 56248 w 427362"/>
                  <a:gd name="connsiteY257" fmla="*/ 210949 h 313168"/>
                  <a:gd name="connsiteX258" fmla="*/ 396762 w 427362"/>
                  <a:gd name="connsiteY258" fmla="*/ 233737 h 313168"/>
                  <a:gd name="connsiteX259" fmla="*/ 388949 w 427362"/>
                  <a:gd name="connsiteY259" fmla="*/ 233086 h 313168"/>
                  <a:gd name="connsiteX260" fmla="*/ 385042 w 427362"/>
                  <a:gd name="connsiteY260" fmla="*/ 233086 h 313168"/>
                  <a:gd name="connsiteX261" fmla="*/ 381136 w 427362"/>
                  <a:gd name="connsiteY261" fmla="*/ 233086 h 313168"/>
                  <a:gd name="connsiteX262" fmla="*/ 364859 w 427362"/>
                  <a:gd name="connsiteY262" fmla="*/ 236341 h 313168"/>
                  <a:gd name="connsiteX263" fmla="*/ 349884 w 427362"/>
                  <a:gd name="connsiteY263" fmla="*/ 243503 h 313168"/>
                  <a:gd name="connsiteX264" fmla="*/ 337514 w 427362"/>
                  <a:gd name="connsiteY264" fmla="*/ 254571 h 313168"/>
                  <a:gd name="connsiteX265" fmla="*/ 328399 w 427362"/>
                  <a:gd name="connsiteY265" fmla="*/ 268244 h 313168"/>
                  <a:gd name="connsiteX266" fmla="*/ 324492 w 427362"/>
                  <a:gd name="connsiteY266" fmla="*/ 276708 h 313168"/>
                  <a:gd name="connsiteX267" fmla="*/ 323190 w 427362"/>
                  <a:gd name="connsiteY267" fmla="*/ 285172 h 313168"/>
                  <a:gd name="connsiteX268" fmla="*/ 323841 w 427362"/>
                  <a:gd name="connsiteY268" fmla="*/ 299496 h 313168"/>
                  <a:gd name="connsiteX269" fmla="*/ 280870 w 427362"/>
                  <a:gd name="connsiteY269" fmla="*/ 296892 h 313168"/>
                  <a:gd name="connsiteX270" fmla="*/ 258733 w 427362"/>
                  <a:gd name="connsiteY270" fmla="*/ 295589 h 313168"/>
                  <a:gd name="connsiteX271" fmla="*/ 236597 w 427362"/>
                  <a:gd name="connsiteY271" fmla="*/ 296240 h 313168"/>
                  <a:gd name="connsiteX272" fmla="*/ 192323 w 427362"/>
                  <a:gd name="connsiteY272" fmla="*/ 298845 h 313168"/>
                  <a:gd name="connsiteX273" fmla="*/ 148050 w 427362"/>
                  <a:gd name="connsiteY273" fmla="*/ 301449 h 313168"/>
                  <a:gd name="connsiteX274" fmla="*/ 142190 w 427362"/>
                  <a:gd name="connsiteY274" fmla="*/ 275406 h 313168"/>
                  <a:gd name="connsiteX275" fmla="*/ 136331 w 427362"/>
                  <a:gd name="connsiteY275" fmla="*/ 263035 h 313168"/>
                  <a:gd name="connsiteX276" fmla="*/ 128518 w 427362"/>
                  <a:gd name="connsiteY276" fmla="*/ 251967 h 313168"/>
                  <a:gd name="connsiteX277" fmla="*/ 107032 w 427362"/>
                  <a:gd name="connsiteY277" fmla="*/ 236341 h 313168"/>
                  <a:gd name="connsiteX278" fmla="*/ 105730 w 427362"/>
                  <a:gd name="connsiteY278" fmla="*/ 235690 h 313168"/>
                  <a:gd name="connsiteX279" fmla="*/ 105730 w 427362"/>
                  <a:gd name="connsiteY279" fmla="*/ 235690 h 313168"/>
                  <a:gd name="connsiteX280" fmla="*/ 103126 w 427362"/>
                  <a:gd name="connsiteY280" fmla="*/ 235039 h 313168"/>
                  <a:gd name="connsiteX281" fmla="*/ 103126 w 427362"/>
                  <a:gd name="connsiteY281" fmla="*/ 235039 h 313168"/>
                  <a:gd name="connsiteX282" fmla="*/ 100521 w 427362"/>
                  <a:gd name="connsiteY282" fmla="*/ 234388 h 313168"/>
                  <a:gd name="connsiteX283" fmla="*/ 100521 w 427362"/>
                  <a:gd name="connsiteY283" fmla="*/ 234388 h 313168"/>
                  <a:gd name="connsiteX284" fmla="*/ 81640 w 427362"/>
                  <a:gd name="connsiteY284" fmla="*/ 231784 h 313168"/>
                  <a:gd name="connsiteX285" fmla="*/ 81640 w 427362"/>
                  <a:gd name="connsiteY285" fmla="*/ 231784 h 313168"/>
                  <a:gd name="connsiteX286" fmla="*/ 79036 w 427362"/>
                  <a:gd name="connsiteY286" fmla="*/ 231784 h 313168"/>
                  <a:gd name="connsiteX287" fmla="*/ 77734 w 427362"/>
                  <a:gd name="connsiteY287" fmla="*/ 231784 h 313168"/>
                  <a:gd name="connsiteX288" fmla="*/ 76432 w 427362"/>
                  <a:gd name="connsiteY288" fmla="*/ 231784 h 313168"/>
                  <a:gd name="connsiteX289" fmla="*/ 73827 w 427362"/>
                  <a:gd name="connsiteY289" fmla="*/ 231784 h 313168"/>
                  <a:gd name="connsiteX290" fmla="*/ 65363 w 427362"/>
                  <a:gd name="connsiteY290" fmla="*/ 233086 h 313168"/>
                  <a:gd name="connsiteX291" fmla="*/ 60806 w 427362"/>
                  <a:gd name="connsiteY291" fmla="*/ 234388 h 313168"/>
                  <a:gd name="connsiteX292" fmla="*/ 60806 w 427362"/>
                  <a:gd name="connsiteY292" fmla="*/ 234388 h 313168"/>
                  <a:gd name="connsiteX293" fmla="*/ 49737 w 427362"/>
                  <a:gd name="connsiteY293" fmla="*/ 238294 h 313168"/>
                  <a:gd name="connsiteX294" fmla="*/ 35414 w 427362"/>
                  <a:gd name="connsiteY294" fmla="*/ 246759 h 313168"/>
                  <a:gd name="connsiteX295" fmla="*/ 24345 w 427362"/>
                  <a:gd name="connsiteY295" fmla="*/ 257176 h 313168"/>
                  <a:gd name="connsiteX296" fmla="*/ 32158 w 427362"/>
                  <a:gd name="connsiteY296" fmla="*/ 246759 h 313168"/>
                  <a:gd name="connsiteX297" fmla="*/ 37367 w 427362"/>
                  <a:gd name="connsiteY297" fmla="*/ 241550 h 313168"/>
                  <a:gd name="connsiteX298" fmla="*/ 42575 w 427362"/>
                  <a:gd name="connsiteY298" fmla="*/ 236992 h 313168"/>
                  <a:gd name="connsiteX299" fmla="*/ 67968 w 427362"/>
                  <a:gd name="connsiteY299" fmla="*/ 223971 h 313168"/>
                  <a:gd name="connsiteX300" fmla="*/ 95964 w 427362"/>
                  <a:gd name="connsiteY300" fmla="*/ 218111 h 313168"/>
                  <a:gd name="connsiteX301" fmla="*/ 123960 w 427362"/>
                  <a:gd name="connsiteY301" fmla="*/ 217460 h 313168"/>
                  <a:gd name="connsiteX302" fmla="*/ 130471 w 427362"/>
                  <a:gd name="connsiteY302" fmla="*/ 229179 h 313168"/>
                  <a:gd name="connsiteX303" fmla="*/ 141539 w 427362"/>
                  <a:gd name="connsiteY303" fmla="*/ 237643 h 313168"/>
                  <a:gd name="connsiteX304" fmla="*/ 154561 w 427362"/>
                  <a:gd name="connsiteY304" fmla="*/ 242852 h 313168"/>
                  <a:gd name="connsiteX305" fmla="*/ 161723 w 427362"/>
                  <a:gd name="connsiteY305" fmla="*/ 244154 h 313168"/>
                  <a:gd name="connsiteX306" fmla="*/ 168885 w 427362"/>
                  <a:gd name="connsiteY306" fmla="*/ 245456 h 313168"/>
                  <a:gd name="connsiteX307" fmla="*/ 196881 w 427362"/>
                  <a:gd name="connsiteY307" fmla="*/ 246107 h 313168"/>
                  <a:gd name="connsiteX308" fmla="*/ 222924 w 427362"/>
                  <a:gd name="connsiteY308" fmla="*/ 243503 h 313168"/>
                  <a:gd name="connsiteX309" fmla="*/ 224877 w 427362"/>
                  <a:gd name="connsiteY309" fmla="*/ 252618 h 313168"/>
                  <a:gd name="connsiteX310" fmla="*/ 230737 w 427362"/>
                  <a:gd name="connsiteY310" fmla="*/ 262384 h 313168"/>
                  <a:gd name="connsiteX311" fmla="*/ 239852 w 427362"/>
                  <a:gd name="connsiteY311" fmla="*/ 268895 h 313168"/>
                  <a:gd name="connsiteX312" fmla="*/ 250920 w 427362"/>
                  <a:gd name="connsiteY312" fmla="*/ 271499 h 313168"/>
                  <a:gd name="connsiteX313" fmla="*/ 261989 w 427362"/>
                  <a:gd name="connsiteY313" fmla="*/ 271499 h 313168"/>
                  <a:gd name="connsiteX314" fmla="*/ 272406 w 427362"/>
                  <a:gd name="connsiteY314" fmla="*/ 270197 h 313168"/>
                  <a:gd name="connsiteX315" fmla="*/ 293240 w 427362"/>
                  <a:gd name="connsiteY315" fmla="*/ 264338 h 313168"/>
                  <a:gd name="connsiteX316" fmla="*/ 293892 w 427362"/>
                  <a:gd name="connsiteY316" fmla="*/ 264338 h 313168"/>
                  <a:gd name="connsiteX317" fmla="*/ 294543 w 427362"/>
                  <a:gd name="connsiteY317" fmla="*/ 263687 h 313168"/>
                  <a:gd name="connsiteX318" fmla="*/ 305611 w 427362"/>
                  <a:gd name="connsiteY318" fmla="*/ 250014 h 313168"/>
                  <a:gd name="connsiteX319" fmla="*/ 314075 w 427362"/>
                  <a:gd name="connsiteY319" fmla="*/ 234388 h 313168"/>
                  <a:gd name="connsiteX320" fmla="*/ 316679 w 427362"/>
                  <a:gd name="connsiteY320" fmla="*/ 225273 h 313168"/>
                  <a:gd name="connsiteX321" fmla="*/ 316679 w 427362"/>
                  <a:gd name="connsiteY321" fmla="*/ 215507 h 313168"/>
                  <a:gd name="connsiteX322" fmla="*/ 313424 w 427362"/>
                  <a:gd name="connsiteY322" fmla="*/ 206392 h 313168"/>
                  <a:gd name="connsiteX323" fmla="*/ 306262 w 427362"/>
                  <a:gd name="connsiteY323" fmla="*/ 199881 h 313168"/>
                  <a:gd name="connsiteX324" fmla="*/ 297798 w 427362"/>
                  <a:gd name="connsiteY324" fmla="*/ 195974 h 313168"/>
                  <a:gd name="connsiteX325" fmla="*/ 293240 w 427362"/>
                  <a:gd name="connsiteY325" fmla="*/ 194672 h 313168"/>
                  <a:gd name="connsiteX326" fmla="*/ 285428 w 427362"/>
                  <a:gd name="connsiteY326" fmla="*/ 195323 h 313168"/>
                  <a:gd name="connsiteX327" fmla="*/ 277615 w 427362"/>
                  <a:gd name="connsiteY327" fmla="*/ 192719 h 313168"/>
                  <a:gd name="connsiteX328" fmla="*/ 274359 w 427362"/>
                  <a:gd name="connsiteY328" fmla="*/ 190766 h 313168"/>
                  <a:gd name="connsiteX329" fmla="*/ 273708 w 427362"/>
                  <a:gd name="connsiteY329" fmla="*/ 190115 h 313168"/>
                  <a:gd name="connsiteX330" fmla="*/ 273708 w 427362"/>
                  <a:gd name="connsiteY330" fmla="*/ 190115 h 313168"/>
                  <a:gd name="connsiteX331" fmla="*/ 273708 w 427362"/>
                  <a:gd name="connsiteY331" fmla="*/ 190115 h 313168"/>
                  <a:gd name="connsiteX332" fmla="*/ 275661 w 427362"/>
                  <a:gd name="connsiteY332" fmla="*/ 187510 h 313168"/>
                  <a:gd name="connsiteX333" fmla="*/ 278917 w 427362"/>
                  <a:gd name="connsiteY333" fmla="*/ 184906 h 313168"/>
                  <a:gd name="connsiteX334" fmla="*/ 286079 w 427362"/>
                  <a:gd name="connsiteY334" fmla="*/ 180349 h 313168"/>
                  <a:gd name="connsiteX335" fmla="*/ 301704 w 427362"/>
                  <a:gd name="connsiteY335" fmla="*/ 175140 h 313168"/>
                  <a:gd name="connsiteX336" fmla="*/ 305611 w 427362"/>
                  <a:gd name="connsiteY336" fmla="*/ 174489 h 313168"/>
                  <a:gd name="connsiteX337" fmla="*/ 310169 w 427362"/>
                  <a:gd name="connsiteY337" fmla="*/ 174489 h 313168"/>
                  <a:gd name="connsiteX338" fmla="*/ 318633 w 427362"/>
                  <a:gd name="connsiteY338" fmla="*/ 174489 h 313168"/>
                  <a:gd name="connsiteX339" fmla="*/ 335561 w 427362"/>
                  <a:gd name="connsiteY339" fmla="*/ 175791 h 313168"/>
                  <a:gd name="connsiteX340" fmla="*/ 337514 w 427362"/>
                  <a:gd name="connsiteY340" fmla="*/ 175791 h 313168"/>
                  <a:gd name="connsiteX341" fmla="*/ 339467 w 427362"/>
                  <a:gd name="connsiteY341" fmla="*/ 176442 h 313168"/>
                  <a:gd name="connsiteX342" fmla="*/ 343373 w 427362"/>
                  <a:gd name="connsiteY342" fmla="*/ 177093 h 313168"/>
                  <a:gd name="connsiteX343" fmla="*/ 347280 w 427362"/>
                  <a:gd name="connsiteY343" fmla="*/ 178395 h 313168"/>
                  <a:gd name="connsiteX344" fmla="*/ 349233 w 427362"/>
                  <a:gd name="connsiteY344" fmla="*/ 179046 h 313168"/>
                  <a:gd name="connsiteX345" fmla="*/ 351186 w 427362"/>
                  <a:gd name="connsiteY345" fmla="*/ 179697 h 313168"/>
                  <a:gd name="connsiteX346" fmla="*/ 355093 w 427362"/>
                  <a:gd name="connsiteY346" fmla="*/ 181000 h 313168"/>
                  <a:gd name="connsiteX347" fmla="*/ 358999 w 427362"/>
                  <a:gd name="connsiteY347" fmla="*/ 182953 h 313168"/>
                  <a:gd name="connsiteX348" fmla="*/ 360953 w 427362"/>
                  <a:gd name="connsiteY348" fmla="*/ 183604 h 313168"/>
                  <a:gd name="connsiteX349" fmla="*/ 361604 w 427362"/>
                  <a:gd name="connsiteY349" fmla="*/ 184255 h 313168"/>
                  <a:gd name="connsiteX350" fmla="*/ 362255 w 427362"/>
                  <a:gd name="connsiteY350" fmla="*/ 184906 h 313168"/>
                  <a:gd name="connsiteX351" fmla="*/ 366161 w 427362"/>
                  <a:gd name="connsiteY351" fmla="*/ 186859 h 313168"/>
                  <a:gd name="connsiteX352" fmla="*/ 390902 w 427362"/>
                  <a:gd name="connsiteY352" fmla="*/ 209647 h 313168"/>
                  <a:gd name="connsiteX353" fmla="*/ 393506 w 427362"/>
                  <a:gd name="connsiteY353" fmla="*/ 212902 h 313168"/>
                  <a:gd name="connsiteX354" fmla="*/ 396111 w 427362"/>
                  <a:gd name="connsiteY354" fmla="*/ 216158 h 313168"/>
                  <a:gd name="connsiteX355" fmla="*/ 400668 w 427362"/>
                  <a:gd name="connsiteY355" fmla="*/ 223320 h 313168"/>
                  <a:gd name="connsiteX356" fmla="*/ 405226 w 427362"/>
                  <a:gd name="connsiteY356" fmla="*/ 230482 h 313168"/>
                  <a:gd name="connsiteX357" fmla="*/ 407179 w 427362"/>
                  <a:gd name="connsiteY357" fmla="*/ 233737 h 313168"/>
                  <a:gd name="connsiteX358" fmla="*/ 396762 w 427362"/>
                  <a:gd name="connsiteY358" fmla="*/ 233737 h 313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</a:cxnLst>
                <a:rect l="l" t="t" r="r" b="b"/>
                <a:pathLst>
                  <a:path w="427362" h="313168">
                    <a:moveTo>
                      <a:pt x="422805" y="235039"/>
                    </a:moveTo>
                    <a:cubicBezTo>
                      <a:pt x="422154" y="234388"/>
                      <a:pt x="422154" y="234388"/>
                      <a:pt x="421503" y="233737"/>
                    </a:cubicBezTo>
                    <a:cubicBezTo>
                      <a:pt x="421503" y="233086"/>
                      <a:pt x="420852" y="233086"/>
                      <a:pt x="420852" y="232435"/>
                    </a:cubicBezTo>
                    <a:cubicBezTo>
                      <a:pt x="419550" y="230482"/>
                      <a:pt x="418899" y="228528"/>
                      <a:pt x="417596" y="225924"/>
                    </a:cubicBezTo>
                    <a:cubicBezTo>
                      <a:pt x="416294" y="223971"/>
                      <a:pt x="415643" y="222018"/>
                      <a:pt x="414341" y="220064"/>
                    </a:cubicBezTo>
                    <a:cubicBezTo>
                      <a:pt x="409783" y="212251"/>
                      <a:pt x="404575" y="204438"/>
                      <a:pt x="398064" y="197277"/>
                    </a:cubicBezTo>
                    <a:cubicBezTo>
                      <a:pt x="391553" y="190115"/>
                      <a:pt x="385042" y="183604"/>
                      <a:pt x="377230" y="178395"/>
                    </a:cubicBezTo>
                    <a:cubicBezTo>
                      <a:pt x="375276" y="177093"/>
                      <a:pt x="373323" y="175791"/>
                      <a:pt x="371370" y="174489"/>
                    </a:cubicBezTo>
                    <a:cubicBezTo>
                      <a:pt x="371370" y="174489"/>
                      <a:pt x="371370" y="174489"/>
                      <a:pt x="371370" y="174489"/>
                    </a:cubicBezTo>
                    <a:cubicBezTo>
                      <a:pt x="371370" y="173187"/>
                      <a:pt x="371370" y="172536"/>
                      <a:pt x="371370" y="171233"/>
                    </a:cubicBezTo>
                    <a:lnTo>
                      <a:pt x="370719" y="167978"/>
                    </a:lnTo>
                    <a:lnTo>
                      <a:pt x="368114" y="155608"/>
                    </a:lnTo>
                    <a:lnTo>
                      <a:pt x="363557" y="131518"/>
                    </a:lnTo>
                    <a:lnTo>
                      <a:pt x="354442" y="82687"/>
                    </a:lnTo>
                    <a:lnTo>
                      <a:pt x="337514" y="0"/>
                    </a:lnTo>
                    <a:lnTo>
                      <a:pt x="324492" y="0"/>
                    </a:lnTo>
                    <a:lnTo>
                      <a:pt x="343373" y="82687"/>
                    </a:lnTo>
                    <a:lnTo>
                      <a:pt x="354442" y="130867"/>
                    </a:lnTo>
                    <a:lnTo>
                      <a:pt x="359650" y="154957"/>
                    </a:lnTo>
                    <a:lnTo>
                      <a:pt x="362255" y="167327"/>
                    </a:lnTo>
                    <a:lnTo>
                      <a:pt x="362255" y="168629"/>
                    </a:lnTo>
                    <a:cubicBezTo>
                      <a:pt x="358999" y="167327"/>
                      <a:pt x="355744" y="166025"/>
                      <a:pt x="352489" y="164723"/>
                    </a:cubicBezTo>
                    <a:cubicBezTo>
                      <a:pt x="343373" y="162118"/>
                      <a:pt x="334258" y="160816"/>
                      <a:pt x="324492" y="160165"/>
                    </a:cubicBezTo>
                    <a:cubicBezTo>
                      <a:pt x="319935" y="160165"/>
                      <a:pt x="315377" y="160165"/>
                      <a:pt x="310169" y="160165"/>
                    </a:cubicBezTo>
                    <a:lnTo>
                      <a:pt x="306913" y="160165"/>
                    </a:lnTo>
                    <a:cubicBezTo>
                      <a:pt x="305611" y="160165"/>
                      <a:pt x="304309" y="160165"/>
                      <a:pt x="303007" y="160165"/>
                    </a:cubicBezTo>
                    <a:cubicBezTo>
                      <a:pt x="300402" y="160165"/>
                      <a:pt x="298449" y="160816"/>
                      <a:pt x="295845" y="161467"/>
                    </a:cubicBezTo>
                    <a:cubicBezTo>
                      <a:pt x="292589" y="162118"/>
                      <a:pt x="289985" y="163421"/>
                      <a:pt x="286730" y="164072"/>
                    </a:cubicBezTo>
                    <a:cubicBezTo>
                      <a:pt x="282823" y="161467"/>
                      <a:pt x="279568" y="158212"/>
                      <a:pt x="276312" y="155608"/>
                    </a:cubicBezTo>
                    <a:cubicBezTo>
                      <a:pt x="272406" y="152352"/>
                      <a:pt x="268500" y="149748"/>
                      <a:pt x="264593" y="146493"/>
                    </a:cubicBezTo>
                    <a:cubicBezTo>
                      <a:pt x="262640" y="145190"/>
                      <a:pt x="260687" y="143237"/>
                      <a:pt x="258733" y="141935"/>
                    </a:cubicBezTo>
                    <a:lnTo>
                      <a:pt x="256129" y="139982"/>
                    </a:lnTo>
                    <a:cubicBezTo>
                      <a:pt x="259384" y="136075"/>
                      <a:pt x="262640" y="132820"/>
                      <a:pt x="265895" y="128913"/>
                    </a:cubicBezTo>
                    <a:lnTo>
                      <a:pt x="269151" y="125007"/>
                    </a:lnTo>
                    <a:lnTo>
                      <a:pt x="270453" y="123054"/>
                    </a:lnTo>
                    <a:lnTo>
                      <a:pt x="271104" y="122403"/>
                    </a:lnTo>
                    <a:lnTo>
                      <a:pt x="271755" y="121752"/>
                    </a:lnTo>
                    <a:cubicBezTo>
                      <a:pt x="271755" y="121752"/>
                      <a:pt x="272406" y="121100"/>
                      <a:pt x="272406" y="121100"/>
                    </a:cubicBezTo>
                    <a:cubicBezTo>
                      <a:pt x="273708" y="119147"/>
                      <a:pt x="273708" y="115892"/>
                      <a:pt x="272406" y="113939"/>
                    </a:cubicBezTo>
                    <a:cubicBezTo>
                      <a:pt x="271104" y="111334"/>
                      <a:pt x="268500" y="110032"/>
                      <a:pt x="265895" y="110032"/>
                    </a:cubicBezTo>
                    <a:cubicBezTo>
                      <a:pt x="264593" y="110032"/>
                      <a:pt x="263291" y="110683"/>
                      <a:pt x="261989" y="111334"/>
                    </a:cubicBezTo>
                    <a:cubicBezTo>
                      <a:pt x="261338" y="111334"/>
                      <a:pt x="260687" y="111985"/>
                      <a:pt x="260687" y="112636"/>
                    </a:cubicBezTo>
                    <a:cubicBezTo>
                      <a:pt x="260035" y="113288"/>
                      <a:pt x="260035" y="113288"/>
                      <a:pt x="260035" y="113939"/>
                    </a:cubicBezTo>
                    <a:lnTo>
                      <a:pt x="256780" y="117845"/>
                    </a:lnTo>
                    <a:lnTo>
                      <a:pt x="250920" y="125658"/>
                    </a:lnTo>
                    <a:cubicBezTo>
                      <a:pt x="247014" y="130867"/>
                      <a:pt x="243107" y="136075"/>
                      <a:pt x="239852" y="141284"/>
                    </a:cubicBezTo>
                    <a:cubicBezTo>
                      <a:pt x="235946" y="146493"/>
                      <a:pt x="232039" y="151701"/>
                      <a:pt x="228784" y="156910"/>
                    </a:cubicBezTo>
                    <a:lnTo>
                      <a:pt x="222924" y="164723"/>
                    </a:lnTo>
                    <a:cubicBezTo>
                      <a:pt x="222273" y="166025"/>
                      <a:pt x="222273" y="167978"/>
                      <a:pt x="222924" y="169280"/>
                    </a:cubicBezTo>
                    <a:cubicBezTo>
                      <a:pt x="223575" y="169931"/>
                      <a:pt x="224226" y="171233"/>
                      <a:pt x="225528" y="171233"/>
                    </a:cubicBezTo>
                    <a:cubicBezTo>
                      <a:pt x="225528" y="171233"/>
                      <a:pt x="225528" y="171233"/>
                      <a:pt x="225528" y="171233"/>
                    </a:cubicBezTo>
                    <a:cubicBezTo>
                      <a:pt x="225528" y="171233"/>
                      <a:pt x="226179" y="171233"/>
                      <a:pt x="226179" y="171233"/>
                    </a:cubicBezTo>
                    <a:cubicBezTo>
                      <a:pt x="226179" y="171233"/>
                      <a:pt x="226179" y="171233"/>
                      <a:pt x="226179" y="171233"/>
                    </a:cubicBezTo>
                    <a:cubicBezTo>
                      <a:pt x="226179" y="171233"/>
                      <a:pt x="226831" y="171233"/>
                      <a:pt x="226831" y="171233"/>
                    </a:cubicBezTo>
                    <a:cubicBezTo>
                      <a:pt x="227482" y="171233"/>
                      <a:pt x="227482" y="171233"/>
                      <a:pt x="228133" y="171233"/>
                    </a:cubicBezTo>
                    <a:cubicBezTo>
                      <a:pt x="228133" y="171233"/>
                      <a:pt x="228133" y="171233"/>
                      <a:pt x="228784" y="171233"/>
                    </a:cubicBezTo>
                    <a:cubicBezTo>
                      <a:pt x="228784" y="171233"/>
                      <a:pt x="229435" y="171233"/>
                      <a:pt x="229435" y="171233"/>
                    </a:cubicBezTo>
                    <a:cubicBezTo>
                      <a:pt x="229435" y="171233"/>
                      <a:pt x="229435" y="171233"/>
                      <a:pt x="229435" y="171233"/>
                    </a:cubicBezTo>
                    <a:cubicBezTo>
                      <a:pt x="230086" y="170582"/>
                      <a:pt x="230737" y="169931"/>
                      <a:pt x="231388" y="169280"/>
                    </a:cubicBezTo>
                    <a:lnTo>
                      <a:pt x="234643" y="165374"/>
                    </a:lnTo>
                    <a:lnTo>
                      <a:pt x="241154" y="158212"/>
                    </a:lnTo>
                    <a:cubicBezTo>
                      <a:pt x="243107" y="156259"/>
                      <a:pt x="245061" y="153654"/>
                      <a:pt x="247014" y="151701"/>
                    </a:cubicBezTo>
                    <a:cubicBezTo>
                      <a:pt x="247665" y="151701"/>
                      <a:pt x="247665" y="152352"/>
                      <a:pt x="247665" y="152352"/>
                    </a:cubicBezTo>
                    <a:lnTo>
                      <a:pt x="248316" y="153003"/>
                    </a:lnTo>
                    <a:lnTo>
                      <a:pt x="249618" y="153654"/>
                    </a:lnTo>
                    <a:cubicBezTo>
                      <a:pt x="254176" y="156259"/>
                      <a:pt x="258082" y="158863"/>
                      <a:pt x="262640" y="160816"/>
                    </a:cubicBezTo>
                    <a:cubicBezTo>
                      <a:pt x="267197" y="163421"/>
                      <a:pt x="271104" y="166025"/>
                      <a:pt x="275661" y="167978"/>
                    </a:cubicBezTo>
                    <a:cubicBezTo>
                      <a:pt x="276312" y="167978"/>
                      <a:pt x="276312" y="168629"/>
                      <a:pt x="276964" y="168629"/>
                    </a:cubicBezTo>
                    <a:cubicBezTo>
                      <a:pt x="274359" y="169931"/>
                      <a:pt x="272406" y="171233"/>
                      <a:pt x="270453" y="173187"/>
                    </a:cubicBezTo>
                    <a:cubicBezTo>
                      <a:pt x="268500" y="174489"/>
                      <a:pt x="266546" y="176442"/>
                      <a:pt x="265244" y="178395"/>
                    </a:cubicBezTo>
                    <a:cubicBezTo>
                      <a:pt x="263942" y="180349"/>
                      <a:pt x="261989" y="182302"/>
                      <a:pt x="261338" y="185557"/>
                    </a:cubicBezTo>
                    <a:cubicBezTo>
                      <a:pt x="260687" y="188162"/>
                      <a:pt x="260687" y="190766"/>
                      <a:pt x="261338" y="194021"/>
                    </a:cubicBezTo>
                    <a:cubicBezTo>
                      <a:pt x="261989" y="196626"/>
                      <a:pt x="263942" y="199230"/>
                      <a:pt x="265895" y="200532"/>
                    </a:cubicBezTo>
                    <a:cubicBezTo>
                      <a:pt x="269802" y="203787"/>
                      <a:pt x="274359" y="205741"/>
                      <a:pt x="279568" y="207043"/>
                    </a:cubicBezTo>
                    <a:cubicBezTo>
                      <a:pt x="282172" y="207694"/>
                      <a:pt x="284125" y="208345"/>
                      <a:pt x="286730" y="208996"/>
                    </a:cubicBezTo>
                    <a:cubicBezTo>
                      <a:pt x="288683" y="209647"/>
                      <a:pt x="291287" y="210298"/>
                      <a:pt x="293240" y="210949"/>
                    </a:cubicBezTo>
                    <a:cubicBezTo>
                      <a:pt x="295194" y="211600"/>
                      <a:pt x="297147" y="212902"/>
                      <a:pt x="298449" y="214205"/>
                    </a:cubicBezTo>
                    <a:cubicBezTo>
                      <a:pt x="299751" y="215507"/>
                      <a:pt x="300402" y="216809"/>
                      <a:pt x="301053" y="218762"/>
                    </a:cubicBezTo>
                    <a:cubicBezTo>
                      <a:pt x="301053" y="220715"/>
                      <a:pt x="301053" y="222669"/>
                      <a:pt x="301053" y="224622"/>
                    </a:cubicBezTo>
                    <a:cubicBezTo>
                      <a:pt x="300402" y="226575"/>
                      <a:pt x="299751" y="228528"/>
                      <a:pt x="299100" y="230482"/>
                    </a:cubicBezTo>
                    <a:cubicBezTo>
                      <a:pt x="297147" y="234388"/>
                      <a:pt x="295194" y="238294"/>
                      <a:pt x="292589" y="242201"/>
                    </a:cubicBezTo>
                    <a:cubicBezTo>
                      <a:pt x="289985" y="245456"/>
                      <a:pt x="287381" y="249363"/>
                      <a:pt x="284776" y="252618"/>
                    </a:cubicBezTo>
                    <a:cubicBezTo>
                      <a:pt x="278917" y="254571"/>
                      <a:pt x="273057" y="255874"/>
                      <a:pt x="267197" y="257176"/>
                    </a:cubicBezTo>
                    <a:cubicBezTo>
                      <a:pt x="265895" y="257176"/>
                      <a:pt x="263942" y="257827"/>
                      <a:pt x="262640" y="257827"/>
                    </a:cubicBezTo>
                    <a:cubicBezTo>
                      <a:pt x="261338" y="257827"/>
                      <a:pt x="259384" y="258478"/>
                      <a:pt x="258082" y="258478"/>
                    </a:cubicBezTo>
                    <a:cubicBezTo>
                      <a:pt x="254827" y="258478"/>
                      <a:pt x="252223" y="258478"/>
                      <a:pt x="248967" y="258478"/>
                    </a:cubicBezTo>
                    <a:cubicBezTo>
                      <a:pt x="246363" y="257827"/>
                      <a:pt x="243107" y="257176"/>
                      <a:pt x="241154" y="255874"/>
                    </a:cubicBezTo>
                    <a:cubicBezTo>
                      <a:pt x="239201" y="254571"/>
                      <a:pt x="237248" y="252618"/>
                      <a:pt x="236597" y="250014"/>
                    </a:cubicBezTo>
                    <a:cubicBezTo>
                      <a:pt x="233341" y="247410"/>
                      <a:pt x="233341" y="244805"/>
                      <a:pt x="233341" y="242201"/>
                    </a:cubicBezTo>
                    <a:cubicBezTo>
                      <a:pt x="233341" y="241550"/>
                      <a:pt x="233341" y="240899"/>
                      <a:pt x="233341" y="240248"/>
                    </a:cubicBezTo>
                    <a:lnTo>
                      <a:pt x="233341" y="239597"/>
                    </a:lnTo>
                    <a:lnTo>
                      <a:pt x="233341" y="238946"/>
                    </a:lnTo>
                    <a:lnTo>
                      <a:pt x="233341" y="237643"/>
                    </a:lnTo>
                    <a:lnTo>
                      <a:pt x="234643" y="233086"/>
                    </a:lnTo>
                    <a:lnTo>
                      <a:pt x="235295" y="229179"/>
                    </a:lnTo>
                    <a:lnTo>
                      <a:pt x="231388" y="229830"/>
                    </a:lnTo>
                    <a:cubicBezTo>
                      <a:pt x="221622" y="231133"/>
                      <a:pt x="212507" y="232435"/>
                      <a:pt x="202741" y="233737"/>
                    </a:cubicBezTo>
                    <a:cubicBezTo>
                      <a:pt x="192974" y="234388"/>
                      <a:pt x="183208" y="235039"/>
                      <a:pt x="174093" y="234388"/>
                    </a:cubicBezTo>
                    <a:cubicBezTo>
                      <a:pt x="171489" y="234388"/>
                      <a:pt x="169536" y="234388"/>
                      <a:pt x="166931" y="233737"/>
                    </a:cubicBezTo>
                    <a:cubicBezTo>
                      <a:pt x="164327" y="233737"/>
                      <a:pt x="162374" y="233086"/>
                      <a:pt x="159770" y="232435"/>
                    </a:cubicBezTo>
                    <a:cubicBezTo>
                      <a:pt x="155212" y="231784"/>
                      <a:pt x="150654" y="230482"/>
                      <a:pt x="146748" y="228528"/>
                    </a:cubicBezTo>
                    <a:cubicBezTo>
                      <a:pt x="142841" y="226575"/>
                      <a:pt x="138935" y="223971"/>
                      <a:pt x="136331" y="220715"/>
                    </a:cubicBezTo>
                    <a:cubicBezTo>
                      <a:pt x="135029" y="219413"/>
                      <a:pt x="133726" y="217460"/>
                      <a:pt x="133075" y="215507"/>
                    </a:cubicBezTo>
                    <a:cubicBezTo>
                      <a:pt x="133075" y="214856"/>
                      <a:pt x="133075" y="214856"/>
                      <a:pt x="133075" y="214205"/>
                    </a:cubicBezTo>
                    <a:cubicBezTo>
                      <a:pt x="133075" y="214205"/>
                      <a:pt x="133075" y="213554"/>
                      <a:pt x="133075" y="213554"/>
                    </a:cubicBezTo>
                    <a:lnTo>
                      <a:pt x="133075" y="212902"/>
                    </a:lnTo>
                    <a:lnTo>
                      <a:pt x="133075" y="208996"/>
                    </a:lnTo>
                    <a:lnTo>
                      <a:pt x="133075" y="206392"/>
                    </a:lnTo>
                    <a:lnTo>
                      <a:pt x="130471" y="206392"/>
                    </a:lnTo>
                    <a:cubicBezTo>
                      <a:pt x="126565" y="205741"/>
                      <a:pt x="122658" y="205741"/>
                      <a:pt x="118752" y="205741"/>
                    </a:cubicBezTo>
                    <a:cubicBezTo>
                      <a:pt x="116798" y="205741"/>
                      <a:pt x="114845" y="205741"/>
                      <a:pt x="112892" y="205741"/>
                    </a:cubicBezTo>
                    <a:cubicBezTo>
                      <a:pt x="110939" y="205741"/>
                      <a:pt x="108985" y="205741"/>
                      <a:pt x="107683" y="205741"/>
                    </a:cubicBezTo>
                    <a:cubicBezTo>
                      <a:pt x="107683" y="205090"/>
                      <a:pt x="108334" y="205090"/>
                      <a:pt x="108334" y="204438"/>
                    </a:cubicBezTo>
                    <a:cubicBezTo>
                      <a:pt x="108334" y="203787"/>
                      <a:pt x="108334" y="202485"/>
                      <a:pt x="108334" y="201834"/>
                    </a:cubicBezTo>
                    <a:lnTo>
                      <a:pt x="108334" y="199230"/>
                    </a:lnTo>
                    <a:lnTo>
                      <a:pt x="108334" y="188162"/>
                    </a:lnTo>
                    <a:lnTo>
                      <a:pt x="108334" y="165374"/>
                    </a:lnTo>
                    <a:lnTo>
                      <a:pt x="109637" y="120449"/>
                    </a:lnTo>
                    <a:lnTo>
                      <a:pt x="110939" y="75525"/>
                    </a:lnTo>
                    <a:lnTo>
                      <a:pt x="110939" y="0"/>
                    </a:lnTo>
                    <a:lnTo>
                      <a:pt x="96615" y="0"/>
                    </a:lnTo>
                    <a:lnTo>
                      <a:pt x="96615" y="75525"/>
                    </a:lnTo>
                    <a:lnTo>
                      <a:pt x="97917" y="120449"/>
                    </a:lnTo>
                    <a:lnTo>
                      <a:pt x="99219" y="165374"/>
                    </a:lnTo>
                    <a:lnTo>
                      <a:pt x="99219" y="188162"/>
                    </a:lnTo>
                    <a:lnTo>
                      <a:pt x="99219" y="199230"/>
                    </a:lnTo>
                    <a:lnTo>
                      <a:pt x="99219" y="201834"/>
                    </a:lnTo>
                    <a:cubicBezTo>
                      <a:pt x="99219" y="202485"/>
                      <a:pt x="99219" y="203787"/>
                      <a:pt x="99219" y="204438"/>
                    </a:cubicBezTo>
                    <a:cubicBezTo>
                      <a:pt x="99219" y="205090"/>
                      <a:pt x="99870" y="205741"/>
                      <a:pt x="99870" y="205741"/>
                    </a:cubicBezTo>
                    <a:cubicBezTo>
                      <a:pt x="94662" y="205741"/>
                      <a:pt x="89453" y="206392"/>
                      <a:pt x="83593" y="207043"/>
                    </a:cubicBezTo>
                    <a:lnTo>
                      <a:pt x="83593" y="207043"/>
                    </a:lnTo>
                    <a:cubicBezTo>
                      <a:pt x="83593" y="204438"/>
                      <a:pt x="83593" y="201183"/>
                      <a:pt x="83593" y="198579"/>
                    </a:cubicBezTo>
                    <a:lnTo>
                      <a:pt x="83593" y="181651"/>
                    </a:lnTo>
                    <a:cubicBezTo>
                      <a:pt x="83593" y="175791"/>
                      <a:pt x="83593" y="170582"/>
                      <a:pt x="83593" y="164723"/>
                    </a:cubicBezTo>
                    <a:cubicBezTo>
                      <a:pt x="83593" y="158863"/>
                      <a:pt x="83593" y="153654"/>
                      <a:pt x="83593" y="147795"/>
                    </a:cubicBezTo>
                    <a:lnTo>
                      <a:pt x="83593" y="145841"/>
                    </a:lnTo>
                    <a:lnTo>
                      <a:pt x="81640" y="145841"/>
                    </a:lnTo>
                    <a:lnTo>
                      <a:pt x="76432" y="145841"/>
                    </a:lnTo>
                    <a:cubicBezTo>
                      <a:pt x="75780" y="141935"/>
                      <a:pt x="75780" y="138680"/>
                      <a:pt x="75129" y="134773"/>
                    </a:cubicBezTo>
                    <a:cubicBezTo>
                      <a:pt x="74478" y="126960"/>
                      <a:pt x="73827" y="118496"/>
                      <a:pt x="73176" y="110683"/>
                    </a:cubicBezTo>
                    <a:cubicBezTo>
                      <a:pt x="75129" y="106126"/>
                      <a:pt x="77734" y="101568"/>
                      <a:pt x="79687" y="97011"/>
                    </a:cubicBezTo>
                    <a:lnTo>
                      <a:pt x="80989" y="93755"/>
                    </a:lnTo>
                    <a:lnTo>
                      <a:pt x="81640" y="91802"/>
                    </a:lnTo>
                    <a:lnTo>
                      <a:pt x="82291" y="91151"/>
                    </a:lnTo>
                    <a:lnTo>
                      <a:pt x="82291" y="90500"/>
                    </a:lnTo>
                    <a:cubicBezTo>
                      <a:pt x="82291" y="90500"/>
                      <a:pt x="82291" y="89849"/>
                      <a:pt x="82291" y="89849"/>
                    </a:cubicBezTo>
                    <a:cubicBezTo>
                      <a:pt x="82942" y="87896"/>
                      <a:pt x="82291" y="85291"/>
                      <a:pt x="81640" y="83989"/>
                    </a:cubicBezTo>
                    <a:cubicBezTo>
                      <a:pt x="80989" y="83338"/>
                      <a:pt x="79036" y="82036"/>
                      <a:pt x="77083" y="82036"/>
                    </a:cubicBezTo>
                    <a:cubicBezTo>
                      <a:pt x="75129" y="82036"/>
                      <a:pt x="72525" y="82687"/>
                      <a:pt x="71223" y="83989"/>
                    </a:cubicBezTo>
                    <a:cubicBezTo>
                      <a:pt x="70572" y="84640"/>
                      <a:pt x="69921" y="85291"/>
                      <a:pt x="69270" y="86593"/>
                    </a:cubicBezTo>
                    <a:lnTo>
                      <a:pt x="68619" y="88547"/>
                    </a:lnTo>
                    <a:cubicBezTo>
                      <a:pt x="67968" y="91151"/>
                      <a:pt x="66665" y="93104"/>
                      <a:pt x="66014" y="95708"/>
                    </a:cubicBezTo>
                    <a:cubicBezTo>
                      <a:pt x="64061" y="100266"/>
                      <a:pt x="62759" y="105475"/>
                      <a:pt x="60806" y="110032"/>
                    </a:cubicBezTo>
                    <a:lnTo>
                      <a:pt x="60806" y="110683"/>
                    </a:lnTo>
                    <a:lnTo>
                      <a:pt x="60806" y="111334"/>
                    </a:lnTo>
                    <a:cubicBezTo>
                      <a:pt x="62108" y="119798"/>
                      <a:pt x="64061" y="127611"/>
                      <a:pt x="65363" y="136075"/>
                    </a:cubicBezTo>
                    <a:cubicBezTo>
                      <a:pt x="66014" y="139982"/>
                      <a:pt x="66665" y="143888"/>
                      <a:pt x="67316" y="147795"/>
                    </a:cubicBezTo>
                    <a:lnTo>
                      <a:pt x="59504" y="147795"/>
                    </a:lnTo>
                    <a:cubicBezTo>
                      <a:pt x="59504" y="145841"/>
                      <a:pt x="58852" y="144539"/>
                      <a:pt x="58852" y="142586"/>
                    </a:cubicBezTo>
                    <a:cubicBezTo>
                      <a:pt x="58201" y="136726"/>
                      <a:pt x="58201" y="130216"/>
                      <a:pt x="57550" y="124356"/>
                    </a:cubicBezTo>
                    <a:lnTo>
                      <a:pt x="57550" y="123705"/>
                    </a:lnTo>
                    <a:lnTo>
                      <a:pt x="56899" y="123054"/>
                    </a:lnTo>
                    <a:cubicBezTo>
                      <a:pt x="53644" y="120449"/>
                      <a:pt x="51039" y="117845"/>
                      <a:pt x="47784" y="115241"/>
                    </a:cubicBezTo>
                    <a:cubicBezTo>
                      <a:pt x="46482" y="113939"/>
                      <a:pt x="44529" y="112636"/>
                      <a:pt x="43227" y="111334"/>
                    </a:cubicBezTo>
                    <a:lnTo>
                      <a:pt x="42575" y="110683"/>
                    </a:lnTo>
                    <a:cubicBezTo>
                      <a:pt x="42575" y="110683"/>
                      <a:pt x="41924" y="110032"/>
                      <a:pt x="41273" y="110032"/>
                    </a:cubicBezTo>
                    <a:cubicBezTo>
                      <a:pt x="40622" y="109381"/>
                      <a:pt x="39971" y="109381"/>
                      <a:pt x="38669" y="109381"/>
                    </a:cubicBezTo>
                    <a:cubicBezTo>
                      <a:pt x="37367" y="109381"/>
                      <a:pt x="35414" y="109381"/>
                      <a:pt x="34111" y="110032"/>
                    </a:cubicBezTo>
                    <a:cubicBezTo>
                      <a:pt x="31507" y="111334"/>
                      <a:pt x="29554" y="115241"/>
                      <a:pt x="30856" y="118496"/>
                    </a:cubicBezTo>
                    <a:cubicBezTo>
                      <a:pt x="30856" y="119147"/>
                      <a:pt x="31507" y="119798"/>
                      <a:pt x="32158" y="120449"/>
                    </a:cubicBezTo>
                    <a:cubicBezTo>
                      <a:pt x="32158" y="120449"/>
                      <a:pt x="32809" y="121100"/>
                      <a:pt x="32809" y="121100"/>
                    </a:cubicBezTo>
                    <a:cubicBezTo>
                      <a:pt x="32809" y="121100"/>
                      <a:pt x="32809" y="121100"/>
                      <a:pt x="33460" y="121752"/>
                    </a:cubicBezTo>
                    <a:cubicBezTo>
                      <a:pt x="33460" y="121752"/>
                      <a:pt x="33460" y="121752"/>
                      <a:pt x="34111" y="121752"/>
                    </a:cubicBezTo>
                    <a:lnTo>
                      <a:pt x="36716" y="123705"/>
                    </a:lnTo>
                    <a:cubicBezTo>
                      <a:pt x="39971" y="125658"/>
                      <a:pt x="43227" y="128262"/>
                      <a:pt x="46482" y="130216"/>
                    </a:cubicBezTo>
                    <a:cubicBezTo>
                      <a:pt x="47784" y="135424"/>
                      <a:pt x="49086" y="139982"/>
                      <a:pt x="49737" y="145190"/>
                    </a:cubicBezTo>
                    <a:cubicBezTo>
                      <a:pt x="49737" y="145841"/>
                      <a:pt x="50388" y="147144"/>
                      <a:pt x="50388" y="147795"/>
                    </a:cubicBezTo>
                    <a:lnTo>
                      <a:pt x="47784" y="147795"/>
                    </a:lnTo>
                    <a:lnTo>
                      <a:pt x="46482" y="147795"/>
                    </a:lnTo>
                    <a:lnTo>
                      <a:pt x="46482" y="149097"/>
                    </a:lnTo>
                    <a:lnTo>
                      <a:pt x="47133" y="169280"/>
                    </a:lnTo>
                    <a:cubicBezTo>
                      <a:pt x="47133" y="175791"/>
                      <a:pt x="47784" y="182302"/>
                      <a:pt x="47784" y="189464"/>
                    </a:cubicBezTo>
                    <a:cubicBezTo>
                      <a:pt x="47784" y="195974"/>
                      <a:pt x="47784" y="202485"/>
                      <a:pt x="47784" y="209647"/>
                    </a:cubicBezTo>
                    <a:lnTo>
                      <a:pt x="47784" y="219413"/>
                    </a:lnTo>
                    <a:lnTo>
                      <a:pt x="47784" y="219413"/>
                    </a:lnTo>
                    <a:cubicBezTo>
                      <a:pt x="45180" y="220715"/>
                      <a:pt x="41924" y="222669"/>
                      <a:pt x="39320" y="223971"/>
                    </a:cubicBezTo>
                    <a:cubicBezTo>
                      <a:pt x="25647" y="233086"/>
                      <a:pt x="15230" y="245456"/>
                      <a:pt x="8719" y="260431"/>
                    </a:cubicBezTo>
                    <a:cubicBezTo>
                      <a:pt x="5464" y="267593"/>
                      <a:pt x="3511" y="275406"/>
                      <a:pt x="1558" y="283219"/>
                    </a:cubicBezTo>
                    <a:cubicBezTo>
                      <a:pt x="255" y="291032"/>
                      <a:pt x="-396" y="298845"/>
                      <a:pt x="255" y="307309"/>
                    </a:cubicBezTo>
                    <a:lnTo>
                      <a:pt x="255" y="308611"/>
                    </a:lnTo>
                    <a:lnTo>
                      <a:pt x="906" y="309262"/>
                    </a:lnTo>
                    <a:cubicBezTo>
                      <a:pt x="1558" y="309913"/>
                      <a:pt x="2860" y="310564"/>
                      <a:pt x="3511" y="311215"/>
                    </a:cubicBezTo>
                    <a:cubicBezTo>
                      <a:pt x="4813" y="311866"/>
                      <a:pt x="5464" y="311866"/>
                      <a:pt x="6766" y="311866"/>
                    </a:cubicBezTo>
                    <a:cubicBezTo>
                      <a:pt x="8068" y="311866"/>
                      <a:pt x="8719" y="311866"/>
                      <a:pt x="10022" y="311215"/>
                    </a:cubicBezTo>
                    <a:cubicBezTo>
                      <a:pt x="11324" y="310564"/>
                      <a:pt x="11975" y="310564"/>
                      <a:pt x="12626" y="309262"/>
                    </a:cubicBezTo>
                    <a:lnTo>
                      <a:pt x="13277" y="308611"/>
                    </a:lnTo>
                    <a:lnTo>
                      <a:pt x="13277" y="307309"/>
                    </a:lnTo>
                    <a:cubicBezTo>
                      <a:pt x="13928" y="303402"/>
                      <a:pt x="14579" y="298845"/>
                      <a:pt x="15881" y="294938"/>
                    </a:cubicBezTo>
                    <a:cubicBezTo>
                      <a:pt x="17183" y="291032"/>
                      <a:pt x="18486" y="287125"/>
                      <a:pt x="19788" y="283219"/>
                    </a:cubicBezTo>
                    <a:cubicBezTo>
                      <a:pt x="21741" y="279312"/>
                      <a:pt x="23694" y="275406"/>
                      <a:pt x="25647" y="272151"/>
                    </a:cubicBezTo>
                    <a:cubicBezTo>
                      <a:pt x="27601" y="268895"/>
                      <a:pt x="30205" y="265640"/>
                      <a:pt x="33460" y="262384"/>
                    </a:cubicBezTo>
                    <a:cubicBezTo>
                      <a:pt x="39320" y="256525"/>
                      <a:pt x="46482" y="251316"/>
                      <a:pt x="54295" y="248712"/>
                    </a:cubicBezTo>
                    <a:cubicBezTo>
                      <a:pt x="56248" y="248061"/>
                      <a:pt x="58201" y="247410"/>
                      <a:pt x="60155" y="246759"/>
                    </a:cubicBezTo>
                    <a:cubicBezTo>
                      <a:pt x="62108" y="246107"/>
                      <a:pt x="64061" y="245456"/>
                      <a:pt x="66014" y="245456"/>
                    </a:cubicBezTo>
                    <a:cubicBezTo>
                      <a:pt x="67968" y="244805"/>
                      <a:pt x="69921" y="244805"/>
                      <a:pt x="72525" y="244805"/>
                    </a:cubicBezTo>
                    <a:cubicBezTo>
                      <a:pt x="74478" y="244805"/>
                      <a:pt x="76432" y="244154"/>
                      <a:pt x="79036" y="244154"/>
                    </a:cubicBezTo>
                    <a:cubicBezTo>
                      <a:pt x="87500" y="244154"/>
                      <a:pt x="95964" y="245456"/>
                      <a:pt x="103777" y="248712"/>
                    </a:cubicBezTo>
                    <a:cubicBezTo>
                      <a:pt x="107683" y="250665"/>
                      <a:pt x="110939" y="252618"/>
                      <a:pt x="114194" y="255223"/>
                    </a:cubicBezTo>
                    <a:cubicBezTo>
                      <a:pt x="114845" y="255874"/>
                      <a:pt x="115496" y="256525"/>
                      <a:pt x="116798" y="257176"/>
                    </a:cubicBezTo>
                    <a:cubicBezTo>
                      <a:pt x="117449" y="257827"/>
                      <a:pt x="118101" y="258478"/>
                      <a:pt x="118752" y="259129"/>
                    </a:cubicBezTo>
                    <a:cubicBezTo>
                      <a:pt x="120054" y="260431"/>
                      <a:pt x="121356" y="262384"/>
                      <a:pt x="122658" y="263687"/>
                    </a:cubicBezTo>
                    <a:cubicBezTo>
                      <a:pt x="125262" y="266942"/>
                      <a:pt x="127216" y="270848"/>
                      <a:pt x="129169" y="274755"/>
                    </a:cubicBezTo>
                    <a:cubicBezTo>
                      <a:pt x="129820" y="276708"/>
                      <a:pt x="131122" y="278661"/>
                      <a:pt x="131773" y="280615"/>
                    </a:cubicBezTo>
                    <a:cubicBezTo>
                      <a:pt x="132424" y="282568"/>
                      <a:pt x="133075" y="284521"/>
                      <a:pt x="133726" y="286474"/>
                    </a:cubicBezTo>
                    <a:cubicBezTo>
                      <a:pt x="135029" y="290381"/>
                      <a:pt x="135680" y="294938"/>
                      <a:pt x="136331" y="298845"/>
                    </a:cubicBezTo>
                    <a:cubicBezTo>
                      <a:pt x="136331" y="300798"/>
                      <a:pt x="136982" y="302751"/>
                      <a:pt x="136982" y="305356"/>
                    </a:cubicBezTo>
                    <a:lnTo>
                      <a:pt x="136982" y="306658"/>
                    </a:lnTo>
                    <a:lnTo>
                      <a:pt x="136982" y="307960"/>
                    </a:lnTo>
                    <a:lnTo>
                      <a:pt x="136982" y="311215"/>
                    </a:lnTo>
                    <a:lnTo>
                      <a:pt x="136982" y="313168"/>
                    </a:lnTo>
                    <a:lnTo>
                      <a:pt x="138935" y="313168"/>
                    </a:lnTo>
                    <a:lnTo>
                      <a:pt x="188417" y="310564"/>
                    </a:lnTo>
                    <a:lnTo>
                      <a:pt x="237899" y="307309"/>
                    </a:lnTo>
                    <a:cubicBezTo>
                      <a:pt x="246363" y="306658"/>
                      <a:pt x="254176" y="306658"/>
                      <a:pt x="262640" y="307309"/>
                    </a:cubicBezTo>
                    <a:cubicBezTo>
                      <a:pt x="266546" y="307309"/>
                      <a:pt x="271104" y="307960"/>
                      <a:pt x="275010" y="307960"/>
                    </a:cubicBezTo>
                    <a:lnTo>
                      <a:pt x="287381" y="308611"/>
                    </a:lnTo>
                    <a:lnTo>
                      <a:pt x="336212" y="311866"/>
                    </a:lnTo>
                    <a:lnTo>
                      <a:pt x="336212" y="311866"/>
                    </a:lnTo>
                    <a:cubicBezTo>
                      <a:pt x="334909" y="302751"/>
                      <a:pt x="333607" y="293636"/>
                      <a:pt x="334909" y="283870"/>
                    </a:cubicBezTo>
                    <a:cubicBezTo>
                      <a:pt x="334909" y="281266"/>
                      <a:pt x="335561" y="279312"/>
                      <a:pt x="336212" y="277359"/>
                    </a:cubicBezTo>
                    <a:cubicBezTo>
                      <a:pt x="336863" y="276057"/>
                      <a:pt x="336863" y="275406"/>
                      <a:pt x="337514" y="274104"/>
                    </a:cubicBezTo>
                    <a:cubicBezTo>
                      <a:pt x="338165" y="272802"/>
                      <a:pt x="338816" y="272151"/>
                      <a:pt x="338816" y="270848"/>
                    </a:cubicBezTo>
                    <a:cubicBezTo>
                      <a:pt x="340769" y="266942"/>
                      <a:pt x="344025" y="263035"/>
                      <a:pt x="347280" y="259780"/>
                    </a:cubicBezTo>
                    <a:cubicBezTo>
                      <a:pt x="353791" y="253269"/>
                      <a:pt x="362255" y="248712"/>
                      <a:pt x="370719" y="246759"/>
                    </a:cubicBezTo>
                    <a:cubicBezTo>
                      <a:pt x="375276" y="245456"/>
                      <a:pt x="379834" y="244805"/>
                      <a:pt x="384391" y="244805"/>
                    </a:cubicBezTo>
                    <a:lnTo>
                      <a:pt x="387647" y="244805"/>
                    </a:lnTo>
                    <a:cubicBezTo>
                      <a:pt x="388949" y="244805"/>
                      <a:pt x="390251" y="244805"/>
                      <a:pt x="390902" y="245456"/>
                    </a:cubicBezTo>
                    <a:lnTo>
                      <a:pt x="398064" y="246107"/>
                    </a:lnTo>
                    <a:cubicBezTo>
                      <a:pt x="402622" y="246759"/>
                      <a:pt x="407179" y="246759"/>
                      <a:pt x="411737" y="247410"/>
                    </a:cubicBezTo>
                    <a:cubicBezTo>
                      <a:pt x="414341" y="247410"/>
                      <a:pt x="416294" y="248061"/>
                      <a:pt x="418899" y="248061"/>
                    </a:cubicBezTo>
                    <a:cubicBezTo>
                      <a:pt x="420201" y="248061"/>
                      <a:pt x="421503" y="248061"/>
                      <a:pt x="422805" y="247410"/>
                    </a:cubicBezTo>
                    <a:cubicBezTo>
                      <a:pt x="424107" y="246759"/>
                      <a:pt x="425409" y="246107"/>
                      <a:pt x="426060" y="244805"/>
                    </a:cubicBezTo>
                    <a:cubicBezTo>
                      <a:pt x="426711" y="243503"/>
                      <a:pt x="427363" y="242201"/>
                      <a:pt x="427363" y="240899"/>
                    </a:cubicBezTo>
                    <a:cubicBezTo>
                      <a:pt x="427363" y="239597"/>
                      <a:pt x="426711" y="238294"/>
                      <a:pt x="426060" y="236992"/>
                    </a:cubicBezTo>
                    <a:cubicBezTo>
                      <a:pt x="424758" y="236341"/>
                      <a:pt x="424107" y="235690"/>
                      <a:pt x="422805" y="235039"/>
                    </a:cubicBezTo>
                    <a:moveTo>
                      <a:pt x="228784" y="171233"/>
                    </a:moveTo>
                    <a:cubicBezTo>
                      <a:pt x="228784" y="171233"/>
                      <a:pt x="228784" y="171233"/>
                      <a:pt x="228784" y="171233"/>
                    </a:cubicBezTo>
                    <a:cubicBezTo>
                      <a:pt x="228784" y="171233"/>
                      <a:pt x="228784" y="171233"/>
                      <a:pt x="228784" y="171233"/>
                    </a:cubicBezTo>
                    <a:cubicBezTo>
                      <a:pt x="228784" y="171233"/>
                      <a:pt x="228784" y="171233"/>
                      <a:pt x="228784" y="171233"/>
                    </a:cubicBezTo>
                    <a:moveTo>
                      <a:pt x="56248" y="210949"/>
                    </a:moveTo>
                    <a:cubicBezTo>
                      <a:pt x="56248" y="205090"/>
                      <a:pt x="56248" y="199230"/>
                      <a:pt x="56248" y="193370"/>
                    </a:cubicBezTo>
                    <a:cubicBezTo>
                      <a:pt x="56248" y="187510"/>
                      <a:pt x="56248" y="181651"/>
                      <a:pt x="56899" y="175791"/>
                    </a:cubicBezTo>
                    <a:lnTo>
                      <a:pt x="57550" y="158863"/>
                    </a:lnTo>
                    <a:lnTo>
                      <a:pt x="74478" y="156910"/>
                    </a:lnTo>
                    <a:lnTo>
                      <a:pt x="75129" y="208345"/>
                    </a:lnTo>
                    <a:cubicBezTo>
                      <a:pt x="71874" y="208996"/>
                      <a:pt x="63410" y="211600"/>
                      <a:pt x="60155" y="212251"/>
                    </a:cubicBezTo>
                    <a:cubicBezTo>
                      <a:pt x="58852" y="212902"/>
                      <a:pt x="57550" y="213554"/>
                      <a:pt x="56248" y="213554"/>
                    </a:cubicBezTo>
                    <a:lnTo>
                      <a:pt x="56248" y="210949"/>
                    </a:lnTo>
                    <a:close/>
                    <a:moveTo>
                      <a:pt x="396762" y="233737"/>
                    </a:moveTo>
                    <a:cubicBezTo>
                      <a:pt x="394158" y="233737"/>
                      <a:pt x="391553" y="233086"/>
                      <a:pt x="388949" y="233086"/>
                    </a:cubicBezTo>
                    <a:lnTo>
                      <a:pt x="385042" y="233086"/>
                    </a:lnTo>
                    <a:cubicBezTo>
                      <a:pt x="383740" y="233086"/>
                      <a:pt x="382438" y="233086"/>
                      <a:pt x="381136" y="233086"/>
                    </a:cubicBezTo>
                    <a:cubicBezTo>
                      <a:pt x="375276" y="233737"/>
                      <a:pt x="370068" y="234388"/>
                      <a:pt x="364859" y="236341"/>
                    </a:cubicBezTo>
                    <a:cubicBezTo>
                      <a:pt x="359650" y="238294"/>
                      <a:pt x="354442" y="240899"/>
                      <a:pt x="349884" y="243503"/>
                    </a:cubicBezTo>
                    <a:cubicBezTo>
                      <a:pt x="345327" y="246759"/>
                      <a:pt x="340769" y="250014"/>
                      <a:pt x="337514" y="254571"/>
                    </a:cubicBezTo>
                    <a:cubicBezTo>
                      <a:pt x="333607" y="258478"/>
                      <a:pt x="331003" y="263687"/>
                      <a:pt x="328399" y="268244"/>
                    </a:cubicBezTo>
                    <a:cubicBezTo>
                      <a:pt x="325794" y="270848"/>
                      <a:pt x="324492" y="274104"/>
                      <a:pt x="324492" y="276708"/>
                    </a:cubicBezTo>
                    <a:cubicBezTo>
                      <a:pt x="323841" y="279312"/>
                      <a:pt x="323190" y="281917"/>
                      <a:pt x="323190" y="285172"/>
                    </a:cubicBezTo>
                    <a:cubicBezTo>
                      <a:pt x="323190" y="290381"/>
                      <a:pt x="323190" y="294938"/>
                      <a:pt x="323841" y="299496"/>
                    </a:cubicBezTo>
                    <a:lnTo>
                      <a:pt x="280870" y="296892"/>
                    </a:lnTo>
                    <a:cubicBezTo>
                      <a:pt x="273708" y="296240"/>
                      <a:pt x="265895" y="296240"/>
                      <a:pt x="258733" y="295589"/>
                    </a:cubicBezTo>
                    <a:cubicBezTo>
                      <a:pt x="251572" y="295589"/>
                      <a:pt x="243759" y="295589"/>
                      <a:pt x="236597" y="296240"/>
                    </a:cubicBezTo>
                    <a:lnTo>
                      <a:pt x="192323" y="298845"/>
                    </a:lnTo>
                    <a:lnTo>
                      <a:pt x="148050" y="301449"/>
                    </a:lnTo>
                    <a:cubicBezTo>
                      <a:pt x="147399" y="292334"/>
                      <a:pt x="145446" y="283870"/>
                      <a:pt x="142190" y="275406"/>
                    </a:cubicBezTo>
                    <a:cubicBezTo>
                      <a:pt x="140237" y="271499"/>
                      <a:pt x="138935" y="266942"/>
                      <a:pt x="136331" y="263035"/>
                    </a:cubicBezTo>
                    <a:cubicBezTo>
                      <a:pt x="133726" y="259129"/>
                      <a:pt x="131773" y="255223"/>
                      <a:pt x="128518" y="251967"/>
                    </a:cubicBezTo>
                    <a:cubicBezTo>
                      <a:pt x="122658" y="245456"/>
                      <a:pt x="114845" y="239597"/>
                      <a:pt x="107032" y="236341"/>
                    </a:cubicBezTo>
                    <a:cubicBezTo>
                      <a:pt x="106381" y="236341"/>
                      <a:pt x="105730" y="235690"/>
                      <a:pt x="105730" y="235690"/>
                    </a:cubicBezTo>
                    <a:cubicBezTo>
                      <a:pt x="105730" y="235690"/>
                      <a:pt x="105730" y="235690"/>
                      <a:pt x="105730" y="235690"/>
                    </a:cubicBezTo>
                    <a:cubicBezTo>
                      <a:pt x="105079" y="235039"/>
                      <a:pt x="103777" y="235039"/>
                      <a:pt x="103126" y="235039"/>
                    </a:cubicBezTo>
                    <a:lnTo>
                      <a:pt x="103126" y="235039"/>
                    </a:lnTo>
                    <a:cubicBezTo>
                      <a:pt x="102475" y="235039"/>
                      <a:pt x="101172" y="234388"/>
                      <a:pt x="100521" y="234388"/>
                    </a:cubicBezTo>
                    <a:lnTo>
                      <a:pt x="100521" y="234388"/>
                    </a:lnTo>
                    <a:cubicBezTo>
                      <a:pt x="94662" y="233086"/>
                      <a:pt x="88151" y="231784"/>
                      <a:pt x="81640" y="231784"/>
                    </a:cubicBezTo>
                    <a:lnTo>
                      <a:pt x="81640" y="231784"/>
                    </a:lnTo>
                    <a:cubicBezTo>
                      <a:pt x="80989" y="231784"/>
                      <a:pt x="79687" y="231784"/>
                      <a:pt x="79036" y="231784"/>
                    </a:cubicBezTo>
                    <a:cubicBezTo>
                      <a:pt x="78385" y="231784"/>
                      <a:pt x="78385" y="231784"/>
                      <a:pt x="77734" y="231784"/>
                    </a:cubicBezTo>
                    <a:cubicBezTo>
                      <a:pt x="77083" y="231784"/>
                      <a:pt x="76432" y="231784"/>
                      <a:pt x="76432" y="231784"/>
                    </a:cubicBezTo>
                    <a:cubicBezTo>
                      <a:pt x="75780" y="231784"/>
                      <a:pt x="74478" y="231784"/>
                      <a:pt x="73827" y="231784"/>
                    </a:cubicBezTo>
                    <a:cubicBezTo>
                      <a:pt x="71223" y="231784"/>
                      <a:pt x="67968" y="232435"/>
                      <a:pt x="65363" y="233086"/>
                    </a:cubicBezTo>
                    <a:cubicBezTo>
                      <a:pt x="64061" y="233086"/>
                      <a:pt x="62108" y="233737"/>
                      <a:pt x="60806" y="234388"/>
                    </a:cubicBezTo>
                    <a:cubicBezTo>
                      <a:pt x="60806" y="234388"/>
                      <a:pt x="60806" y="234388"/>
                      <a:pt x="60806" y="234388"/>
                    </a:cubicBezTo>
                    <a:cubicBezTo>
                      <a:pt x="56899" y="235039"/>
                      <a:pt x="53644" y="236341"/>
                      <a:pt x="49737" y="238294"/>
                    </a:cubicBezTo>
                    <a:cubicBezTo>
                      <a:pt x="44529" y="240248"/>
                      <a:pt x="39971" y="243503"/>
                      <a:pt x="35414" y="246759"/>
                    </a:cubicBezTo>
                    <a:cubicBezTo>
                      <a:pt x="31507" y="250014"/>
                      <a:pt x="27601" y="253269"/>
                      <a:pt x="24345" y="257176"/>
                    </a:cubicBezTo>
                    <a:cubicBezTo>
                      <a:pt x="26299" y="253269"/>
                      <a:pt x="28903" y="250014"/>
                      <a:pt x="32158" y="246759"/>
                    </a:cubicBezTo>
                    <a:cubicBezTo>
                      <a:pt x="33460" y="244805"/>
                      <a:pt x="35414" y="243503"/>
                      <a:pt x="37367" y="241550"/>
                    </a:cubicBezTo>
                    <a:cubicBezTo>
                      <a:pt x="39320" y="239597"/>
                      <a:pt x="40622" y="238294"/>
                      <a:pt x="42575" y="236992"/>
                    </a:cubicBezTo>
                    <a:cubicBezTo>
                      <a:pt x="50388" y="231133"/>
                      <a:pt x="58852" y="226575"/>
                      <a:pt x="67968" y="223971"/>
                    </a:cubicBezTo>
                    <a:cubicBezTo>
                      <a:pt x="77083" y="220715"/>
                      <a:pt x="86198" y="219413"/>
                      <a:pt x="95964" y="218111"/>
                    </a:cubicBezTo>
                    <a:cubicBezTo>
                      <a:pt x="105079" y="217460"/>
                      <a:pt x="114845" y="217460"/>
                      <a:pt x="123960" y="217460"/>
                    </a:cubicBezTo>
                    <a:cubicBezTo>
                      <a:pt x="125262" y="222018"/>
                      <a:pt x="127216" y="225924"/>
                      <a:pt x="130471" y="229179"/>
                    </a:cubicBezTo>
                    <a:cubicBezTo>
                      <a:pt x="133726" y="232435"/>
                      <a:pt x="137633" y="235690"/>
                      <a:pt x="141539" y="237643"/>
                    </a:cubicBezTo>
                    <a:cubicBezTo>
                      <a:pt x="145446" y="239597"/>
                      <a:pt x="150003" y="241550"/>
                      <a:pt x="154561" y="242852"/>
                    </a:cubicBezTo>
                    <a:cubicBezTo>
                      <a:pt x="156514" y="243503"/>
                      <a:pt x="159118" y="244154"/>
                      <a:pt x="161723" y="244154"/>
                    </a:cubicBezTo>
                    <a:cubicBezTo>
                      <a:pt x="164327" y="244805"/>
                      <a:pt x="166280" y="244805"/>
                      <a:pt x="168885" y="245456"/>
                    </a:cubicBezTo>
                    <a:cubicBezTo>
                      <a:pt x="178000" y="246759"/>
                      <a:pt x="187766" y="246759"/>
                      <a:pt x="196881" y="246107"/>
                    </a:cubicBezTo>
                    <a:cubicBezTo>
                      <a:pt x="205345" y="245456"/>
                      <a:pt x="214460" y="244805"/>
                      <a:pt x="222924" y="243503"/>
                    </a:cubicBezTo>
                    <a:cubicBezTo>
                      <a:pt x="222924" y="246759"/>
                      <a:pt x="223575" y="249363"/>
                      <a:pt x="224877" y="252618"/>
                    </a:cubicBezTo>
                    <a:cubicBezTo>
                      <a:pt x="226179" y="255874"/>
                      <a:pt x="228133" y="259780"/>
                      <a:pt x="230737" y="262384"/>
                    </a:cubicBezTo>
                    <a:cubicBezTo>
                      <a:pt x="233341" y="264989"/>
                      <a:pt x="236597" y="266942"/>
                      <a:pt x="239852" y="268895"/>
                    </a:cubicBezTo>
                    <a:cubicBezTo>
                      <a:pt x="243107" y="270197"/>
                      <a:pt x="247014" y="270848"/>
                      <a:pt x="250920" y="271499"/>
                    </a:cubicBezTo>
                    <a:cubicBezTo>
                      <a:pt x="254827" y="272151"/>
                      <a:pt x="258082" y="272151"/>
                      <a:pt x="261989" y="271499"/>
                    </a:cubicBezTo>
                    <a:cubicBezTo>
                      <a:pt x="265895" y="271499"/>
                      <a:pt x="269151" y="270848"/>
                      <a:pt x="272406" y="270197"/>
                    </a:cubicBezTo>
                    <a:cubicBezTo>
                      <a:pt x="279568" y="268895"/>
                      <a:pt x="286079" y="266942"/>
                      <a:pt x="293240" y="264338"/>
                    </a:cubicBezTo>
                    <a:lnTo>
                      <a:pt x="293892" y="264338"/>
                    </a:lnTo>
                    <a:lnTo>
                      <a:pt x="294543" y="263687"/>
                    </a:lnTo>
                    <a:cubicBezTo>
                      <a:pt x="298449" y="259129"/>
                      <a:pt x="302356" y="254571"/>
                      <a:pt x="305611" y="250014"/>
                    </a:cubicBezTo>
                    <a:cubicBezTo>
                      <a:pt x="308866" y="244805"/>
                      <a:pt x="312122" y="239597"/>
                      <a:pt x="314075" y="234388"/>
                    </a:cubicBezTo>
                    <a:cubicBezTo>
                      <a:pt x="315377" y="231784"/>
                      <a:pt x="316028" y="228528"/>
                      <a:pt x="316679" y="225273"/>
                    </a:cubicBezTo>
                    <a:cubicBezTo>
                      <a:pt x="317330" y="222018"/>
                      <a:pt x="317330" y="218762"/>
                      <a:pt x="316679" y="215507"/>
                    </a:cubicBezTo>
                    <a:cubicBezTo>
                      <a:pt x="316028" y="212251"/>
                      <a:pt x="314726" y="208996"/>
                      <a:pt x="313424" y="206392"/>
                    </a:cubicBezTo>
                    <a:cubicBezTo>
                      <a:pt x="311471" y="203787"/>
                      <a:pt x="308866" y="201183"/>
                      <a:pt x="306262" y="199881"/>
                    </a:cubicBezTo>
                    <a:cubicBezTo>
                      <a:pt x="303658" y="197928"/>
                      <a:pt x="300402" y="196626"/>
                      <a:pt x="297798" y="195974"/>
                    </a:cubicBezTo>
                    <a:cubicBezTo>
                      <a:pt x="296496" y="195323"/>
                      <a:pt x="294543" y="195323"/>
                      <a:pt x="293240" y="194672"/>
                    </a:cubicBezTo>
                    <a:lnTo>
                      <a:pt x="285428" y="195323"/>
                    </a:lnTo>
                    <a:cubicBezTo>
                      <a:pt x="282823" y="194672"/>
                      <a:pt x="280219" y="194021"/>
                      <a:pt x="277615" y="192719"/>
                    </a:cubicBezTo>
                    <a:cubicBezTo>
                      <a:pt x="276312" y="192068"/>
                      <a:pt x="275010" y="191417"/>
                      <a:pt x="274359" y="190766"/>
                    </a:cubicBezTo>
                    <a:cubicBezTo>
                      <a:pt x="274359" y="190766"/>
                      <a:pt x="273708" y="190115"/>
                      <a:pt x="273708" y="190115"/>
                    </a:cubicBezTo>
                    <a:lnTo>
                      <a:pt x="273708" y="190115"/>
                    </a:lnTo>
                    <a:cubicBezTo>
                      <a:pt x="273708" y="190115"/>
                      <a:pt x="273708" y="190115"/>
                      <a:pt x="273708" y="190115"/>
                    </a:cubicBezTo>
                    <a:cubicBezTo>
                      <a:pt x="273708" y="189464"/>
                      <a:pt x="275010" y="188162"/>
                      <a:pt x="275661" y="187510"/>
                    </a:cubicBezTo>
                    <a:cubicBezTo>
                      <a:pt x="276312" y="186859"/>
                      <a:pt x="277615" y="185557"/>
                      <a:pt x="278917" y="184906"/>
                    </a:cubicBezTo>
                    <a:cubicBezTo>
                      <a:pt x="280870" y="183604"/>
                      <a:pt x="283474" y="181651"/>
                      <a:pt x="286079" y="180349"/>
                    </a:cubicBezTo>
                    <a:cubicBezTo>
                      <a:pt x="291287" y="177744"/>
                      <a:pt x="296496" y="175791"/>
                      <a:pt x="301704" y="175140"/>
                    </a:cubicBezTo>
                    <a:cubicBezTo>
                      <a:pt x="303007" y="175140"/>
                      <a:pt x="304309" y="174489"/>
                      <a:pt x="305611" y="174489"/>
                    </a:cubicBezTo>
                    <a:lnTo>
                      <a:pt x="310169" y="174489"/>
                    </a:lnTo>
                    <a:cubicBezTo>
                      <a:pt x="312773" y="174489"/>
                      <a:pt x="316028" y="174489"/>
                      <a:pt x="318633" y="174489"/>
                    </a:cubicBezTo>
                    <a:cubicBezTo>
                      <a:pt x="324492" y="174489"/>
                      <a:pt x="330352" y="174489"/>
                      <a:pt x="335561" y="175791"/>
                    </a:cubicBezTo>
                    <a:cubicBezTo>
                      <a:pt x="336212" y="175791"/>
                      <a:pt x="336863" y="175791"/>
                      <a:pt x="337514" y="175791"/>
                    </a:cubicBezTo>
                    <a:lnTo>
                      <a:pt x="339467" y="176442"/>
                    </a:lnTo>
                    <a:cubicBezTo>
                      <a:pt x="340769" y="176442"/>
                      <a:pt x="342071" y="177093"/>
                      <a:pt x="343373" y="177093"/>
                    </a:cubicBezTo>
                    <a:lnTo>
                      <a:pt x="347280" y="178395"/>
                    </a:lnTo>
                    <a:cubicBezTo>
                      <a:pt x="347931" y="178395"/>
                      <a:pt x="348582" y="179046"/>
                      <a:pt x="349233" y="179046"/>
                    </a:cubicBezTo>
                    <a:lnTo>
                      <a:pt x="351186" y="179697"/>
                    </a:lnTo>
                    <a:lnTo>
                      <a:pt x="355093" y="181000"/>
                    </a:lnTo>
                    <a:cubicBezTo>
                      <a:pt x="356395" y="181651"/>
                      <a:pt x="357697" y="182302"/>
                      <a:pt x="358999" y="182953"/>
                    </a:cubicBezTo>
                    <a:lnTo>
                      <a:pt x="360953" y="183604"/>
                    </a:lnTo>
                    <a:lnTo>
                      <a:pt x="361604" y="184255"/>
                    </a:lnTo>
                    <a:lnTo>
                      <a:pt x="362255" y="184906"/>
                    </a:lnTo>
                    <a:lnTo>
                      <a:pt x="366161" y="186859"/>
                    </a:lnTo>
                    <a:cubicBezTo>
                      <a:pt x="375927" y="192719"/>
                      <a:pt x="383740" y="200532"/>
                      <a:pt x="390902" y="209647"/>
                    </a:cubicBezTo>
                    <a:lnTo>
                      <a:pt x="393506" y="212902"/>
                    </a:lnTo>
                    <a:cubicBezTo>
                      <a:pt x="394158" y="214205"/>
                      <a:pt x="394809" y="215507"/>
                      <a:pt x="396111" y="216158"/>
                    </a:cubicBezTo>
                    <a:cubicBezTo>
                      <a:pt x="397413" y="218762"/>
                      <a:pt x="399366" y="220715"/>
                      <a:pt x="400668" y="223320"/>
                    </a:cubicBezTo>
                    <a:lnTo>
                      <a:pt x="405226" y="230482"/>
                    </a:lnTo>
                    <a:cubicBezTo>
                      <a:pt x="405877" y="231784"/>
                      <a:pt x="406528" y="233086"/>
                      <a:pt x="407179" y="233737"/>
                    </a:cubicBezTo>
                    <a:cubicBezTo>
                      <a:pt x="404575" y="234388"/>
                      <a:pt x="400668" y="234388"/>
                      <a:pt x="396762" y="233737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8" name="Полилиния: фигура 347">
                <a:extLst>
                  <a:ext uri="{FF2B5EF4-FFF2-40B4-BE49-F238E27FC236}">
                    <a16:creationId xmlns:a16="http://schemas.microsoft.com/office/drawing/2014/main" id="{25647D74-A4E1-BC5B-F19E-D96291BF974D}"/>
                  </a:ext>
                </a:extLst>
              </p:cNvPr>
              <p:cNvSpPr/>
              <p:nvPr/>
            </p:nvSpPr>
            <p:spPr>
              <a:xfrm>
                <a:off x="6858243" y="9632034"/>
                <a:ext cx="317725" cy="13672"/>
              </a:xfrm>
              <a:custGeom>
                <a:avLst/>
                <a:gdLst>
                  <a:gd name="connsiteX0" fmla="*/ 314471 w 317725"/>
                  <a:gd name="connsiteY0" fmla="*/ 13673 h 13672"/>
                  <a:gd name="connsiteX1" fmla="*/ 3255 w 317725"/>
                  <a:gd name="connsiteY1" fmla="*/ 13673 h 13672"/>
                  <a:gd name="connsiteX2" fmla="*/ 0 w 317725"/>
                  <a:gd name="connsiteY2" fmla="*/ 10417 h 13672"/>
                  <a:gd name="connsiteX3" fmla="*/ 0 w 317725"/>
                  <a:gd name="connsiteY3" fmla="*/ 3255 h 13672"/>
                  <a:gd name="connsiteX4" fmla="*/ 3255 w 317725"/>
                  <a:gd name="connsiteY4" fmla="*/ 0 h 13672"/>
                  <a:gd name="connsiteX5" fmla="*/ 314471 w 317725"/>
                  <a:gd name="connsiteY5" fmla="*/ 0 h 13672"/>
                  <a:gd name="connsiteX6" fmla="*/ 317726 w 317725"/>
                  <a:gd name="connsiteY6" fmla="*/ 3255 h 13672"/>
                  <a:gd name="connsiteX7" fmla="*/ 317726 w 317725"/>
                  <a:gd name="connsiteY7" fmla="*/ 10417 h 13672"/>
                  <a:gd name="connsiteX8" fmla="*/ 314471 w 317725"/>
                  <a:gd name="connsiteY8" fmla="*/ 13673 h 1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725" h="13672">
                    <a:moveTo>
                      <a:pt x="314471" y="13673"/>
                    </a:moveTo>
                    <a:lnTo>
                      <a:pt x="3255" y="13673"/>
                    </a:lnTo>
                    <a:cubicBezTo>
                      <a:pt x="1302" y="13673"/>
                      <a:pt x="0" y="12370"/>
                      <a:pt x="0" y="10417"/>
                    </a:cubicBezTo>
                    <a:lnTo>
                      <a:pt x="0" y="3255"/>
                    </a:lnTo>
                    <a:cubicBezTo>
                      <a:pt x="0" y="1302"/>
                      <a:pt x="1302" y="0"/>
                      <a:pt x="3255" y="0"/>
                    </a:cubicBezTo>
                    <a:lnTo>
                      <a:pt x="314471" y="0"/>
                    </a:lnTo>
                    <a:cubicBezTo>
                      <a:pt x="316424" y="0"/>
                      <a:pt x="317726" y="1302"/>
                      <a:pt x="317726" y="3255"/>
                    </a:cubicBezTo>
                    <a:lnTo>
                      <a:pt x="317726" y="10417"/>
                    </a:lnTo>
                    <a:cubicBezTo>
                      <a:pt x="317726" y="12370"/>
                      <a:pt x="316424" y="13673"/>
                      <a:pt x="314471" y="13673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99" name="Рисунок 4">
              <a:extLst>
                <a:ext uri="{FF2B5EF4-FFF2-40B4-BE49-F238E27FC236}">
                  <a16:creationId xmlns:a16="http://schemas.microsoft.com/office/drawing/2014/main" id="{FC1CFC11-367C-EEC4-086B-59C92C58E48C}"/>
                </a:ext>
              </a:extLst>
            </p:cNvPr>
            <p:cNvGrpSpPr/>
            <p:nvPr/>
          </p:nvGrpSpPr>
          <p:grpSpPr>
            <a:xfrm>
              <a:off x="52379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200" name="Рисунок 4">
                <a:extLst>
                  <a:ext uri="{FF2B5EF4-FFF2-40B4-BE49-F238E27FC236}">
                    <a16:creationId xmlns:a16="http://schemas.microsoft.com/office/drawing/2014/main" id="{ED1EB22D-3934-C24B-E4DD-9DAB208FB08B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230" name="Полилиния: фигура 229">
                  <a:extLst>
                    <a:ext uri="{FF2B5EF4-FFF2-40B4-BE49-F238E27FC236}">
                      <a16:creationId xmlns:a16="http://schemas.microsoft.com/office/drawing/2014/main" id="{5496EF21-C8C6-4A1A-F44B-40535187B3E9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1" name="Полилиния: фигура 230">
                  <a:extLst>
                    <a:ext uri="{FF2B5EF4-FFF2-40B4-BE49-F238E27FC236}">
                      <a16:creationId xmlns:a16="http://schemas.microsoft.com/office/drawing/2014/main" id="{7736EE1D-D842-DE38-E465-D80715B26235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01" name="Рисунок 4">
                <a:extLst>
                  <a:ext uri="{FF2B5EF4-FFF2-40B4-BE49-F238E27FC236}">
                    <a16:creationId xmlns:a16="http://schemas.microsoft.com/office/drawing/2014/main" id="{647CFF7E-B7BA-15AC-EC1E-9540AFD69D8C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221" name="Полилиния: фигура 220">
                  <a:extLst>
                    <a:ext uri="{FF2B5EF4-FFF2-40B4-BE49-F238E27FC236}">
                      <a16:creationId xmlns:a16="http://schemas.microsoft.com/office/drawing/2014/main" id="{5276BA51-90D5-957D-35C8-105C0E640D66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2" name="Полилиния: фигура 221">
                  <a:extLst>
                    <a:ext uri="{FF2B5EF4-FFF2-40B4-BE49-F238E27FC236}">
                      <a16:creationId xmlns:a16="http://schemas.microsoft.com/office/drawing/2014/main" id="{EBC54583-702C-8D73-73FA-DB607B9FEFB2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3" name="Полилиния: фигура 222">
                  <a:extLst>
                    <a:ext uri="{FF2B5EF4-FFF2-40B4-BE49-F238E27FC236}">
                      <a16:creationId xmlns:a16="http://schemas.microsoft.com/office/drawing/2014/main" id="{DC3B0DB3-F5F1-70C6-81C8-FF49209C422B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4" name="Полилиния: фигура 223">
                  <a:extLst>
                    <a:ext uri="{FF2B5EF4-FFF2-40B4-BE49-F238E27FC236}">
                      <a16:creationId xmlns:a16="http://schemas.microsoft.com/office/drawing/2014/main" id="{7BB60085-2C60-D7AC-D98D-13C8B4058675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5" name="Полилиния: фигура 224">
                  <a:extLst>
                    <a:ext uri="{FF2B5EF4-FFF2-40B4-BE49-F238E27FC236}">
                      <a16:creationId xmlns:a16="http://schemas.microsoft.com/office/drawing/2014/main" id="{37B324E3-33EF-775D-F546-859501B0FC76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6" name="Полилиния: фигура 225">
                  <a:extLst>
                    <a:ext uri="{FF2B5EF4-FFF2-40B4-BE49-F238E27FC236}">
                      <a16:creationId xmlns:a16="http://schemas.microsoft.com/office/drawing/2014/main" id="{48E75022-6311-9E98-3870-5DFDB52B57CE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7" name="Полилиния: фигура 226">
                  <a:extLst>
                    <a:ext uri="{FF2B5EF4-FFF2-40B4-BE49-F238E27FC236}">
                      <a16:creationId xmlns:a16="http://schemas.microsoft.com/office/drawing/2014/main" id="{FA5C86B6-B628-DC0B-80EE-AF5C8286751D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8" name="Полилиния: фигура 227">
                  <a:extLst>
                    <a:ext uri="{FF2B5EF4-FFF2-40B4-BE49-F238E27FC236}">
                      <a16:creationId xmlns:a16="http://schemas.microsoft.com/office/drawing/2014/main" id="{10024905-0B31-1107-4D8D-A896CC15935C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9" name="Полилиния: фигура 228">
                  <a:extLst>
                    <a:ext uri="{FF2B5EF4-FFF2-40B4-BE49-F238E27FC236}">
                      <a16:creationId xmlns:a16="http://schemas.microsoft.com/office/drawing/2014/main" id="{91985015-8634-07F5-7269-4B71172C6AB4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02" name="Рисунок 4">
                <a:extLst>
                  <a:ext uri="{FF2B5EF4-FFF2-40B4-BE49-F238E27FC236}">
                    <a16:creationId xmlns:a16="http://schemas.microsoft.com/office/drawing/2014/main" id="{D98B1A18-D16D-9835-F073-4DC0E42F306A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203" name="Рисунок 4">
                  <a:extLst>
                    <a:ext uri="{FF2B5EF4-FFF2-40B4-BE49-F238E27FC236}">
                      <a16:creationId xmlns:a16="http://schemas.microsoft.com/office/drawing/2014/main" id="{05A29821-6054-86DF-A256-491EF493D4FB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207" name="Полилиния: фигура 206">
                    <a:extLst>
                      <a:ext uri="{FF2B5EF4-FFF2-40B4-BE49-F238E27FC236}">
                        <a16:creationId xmlns:a16="http://schemas.microsoft.com/office/drawing/2014/main" id="{AB8AC7BF-A789-ACC9-4501-902A671756F6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8" name="Полилиния: фигура 207">
                    <a:extLst>
                      <a:ext uri="{FF2B5EF4-FFF2-40B4-BE49-F238E27FC236}">
                        <a16:creationId xmlns:a16="http://schemas.microsoft.com/office/drawing/2014/main" id="{FE6D4EEB-1C94-CA13-1232-7843A9B33601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9" name="Полилиния: фигура 208">
                    <a:extLst>
                      <a:ext uri="{FF2B5EF4-FFF2-40B4-BE49-F238E27FC236}">
                        <a16:creationId xmlns:a16="http://schemas.microsoft.com/office/drawing/2014/main" id="{E03A52AC-04C8-F2AC-5C9D-19765DA6E5C8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0" name="Полилиния: фигура 209">
                    <a:extLst>
                      <a:ext uri="{FF2B5EF4-FFF2-40B4-BE49-F238E27FC236}">
                        <a16:creationId xmlns:a16="http://schemas.microsoft.com/office/drawing/2014/main" id="{F5473C33-27F8-ABC8-8D50-0A9BB2BBF8B4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1" name="Полилиния: фигура 210">
                    <a:extLst>
                      <a:ext uri="{FF2B5EF4-FFF2-40B4-BE49-F238E27FC236}">
                        <a16:creationId xmlns:a16="http://schemas.microsoft.com/office/drawing/2014/main" id="{384AB1F8-E9C1-3079-C3FB-00A21E7ED399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2" name="Полилиния: фигура 211">
                    <a:extLst>
                      <a:ext uri="{FF2B5EF4-FFF2-40B4-BE49-F238E27FC236}">
                        <a16:creationId xmlns:a16="http://schemas.microsoft.com/office/drawing/2014/main" id="{F1F0B89A-80D2-D3B0-577F-416D58525347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3" name="Полилиния: фигура 212">
                    <a:extLst>
                      <a:ext uri="{FF2B5EF4-FFF2-40B4-BE49-F238E27FC236}">
                        <a16:creationId xmlns:a16="http://schemas.microsoft.com/office/drawing/2014/main" id="{A466326E-E967-04DF-EA77-D574C9EA01A8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5" name="Полилиния: фигура 214">
                    <a:extLst>
                      <a:ext uri="{FF2B5EF4-FFF2-40B4-BE49-F238E27FC236}">
                        <a16:creationId xmlns:a16="http://schemas.microsoft.com/office/drawing/2014/main" id="{DC7686D7-C1AD-1021-EBC9-548CE8883325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6" name="Полилиния: фигура 215">
                    <a:extLst>
                      <a:ext uri="{FF2B5EF4-FFF2-40B4-BE49-F238E27FC236}">
                        <a16:creationId xmlns:a16="http://schemas.microsoft.com/office/drawing/2014/main" id="{DE7BA86F-AB6C-DB3B-1459-16706823F852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7" name="Полилиния: фигура 216">
                    <a:extLst>
                      <a:ext uri="{FF2B5EF4-FFF2-40B4-BE49-F238E27FC236}">
                        <a16:creationId xmlns:a16="http://schemas.microsoft.com/office/drawing/2014/main" id="{B85A40FD-046D-9C73-8A9D-42EB978D042D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8" name="Полилиния: фигура 217">
                    <a:extLst>
                      <a:ext uri="{FF2B5EF4-FFF2-40B4-BE49-F238E27FC236}">
                        <a16:creationId xmlns:a16="http://schemas.microsoft.com/office/drawing/2014/main" id="{4FB0D26D-E782-EFD0-A991-B175365A9E6B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9" name="Полилиния: фигура 218">
                    <a:extLst>
                      <a:ext uri="{FF2B5EF4-FFF2-40B4-BE49-F238E27FC236}">
                        <a16:creationId xmlns:a16="http://schemas.microsoft.com/office/drawing/2014/main" id="{1902DA98-7C0F-CB2D-C062-DCC167402BDB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0" name="Полилиния: фигура 219">
                    <a:extLst>
                      <a:ext uri="{FF2B5EF4-FFF2-40B4-BE49-F238E27FC236}">
                        <a16:creationId xmlns:a16="http://schemas.microsoft.com/office/drawing/2014/main" id="{D0B75FB8-17EB-5177-773E-61CACA98B2E4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04" name="Рисунок 4">
                  <a:extLst>
                    <a:ext uri="{FF2B5EF4-FFF2-40B4-BE49-F238E27FC236}">
                      <a16:creationId xmlns:a16="http://schemas.microsoft.com/office/drawing/2014/main" id="{03A16DC9-433B-97FC-C268-839B86457CB4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205" name="Полилиния: фигура 204">
                    <a:extLst>
                      <a:ext uri="{FF2B5EF4-FFF2-40B4-BE49-F238E27FC236}">
                        <a16:creationId xmlns:a16="http://schemas.microsoft.com/office/drawing/2014/main" id="{4A8CFB70-3E30-9630-304B-309C03EA5248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6" name="Полилиния: фигура 205">
                    <a:extLst>
                      <a:ext uri="{FF2B5EF4-FFF2-40B4-BE49-F238E27FC236}">
                        <a16:creationId xmlns:a16="http://schemas.microsoft.com/office/drawing/2014/main" id="{EF151AD0-28E4-CE9D-CB25-1D33A4C62810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00" name="Группа 99">
            <a:extLst>
              <a:ext uri="{FF2B5EF4-FFF2-40B4-BE49-F238E27FC236}">
                <a16:creationId xmlns:a16="http://schemas.microsoft.com/office/drawing/2014/main" id="{ECC935CF-B0FA-A759-4C6C-C4BBFF2193B9}"/>
              </a:ext>
            </a:extLst>
          </p:cNvPr>
          <p:cNvGrpSpPr/>
          <p:nvPr/>
        </p:nvGrpSpPr>
        <p:grpSpPr>
          <a:xfrm>
            <a:off x="477752" y="4253516"/>
            <a:ext cx="8093481" cy="4953478"/>
            <a:chOff x="405791" y="4268437"/>
            <a:chExt cx="8093481" cy="4953478"/>
          </a:xfrm>
        </p:grpSpPr>
        <p:pic>
          <p:nvPicPr>
            <p:cNvPr id="101" name="Рисунок 100">
              <a:extLst>
                <a:ext uri="{FF2B5EF4-FFF2-40B4-BE49-F238E27FC236}">
                  <a16:creationId xmlns:a16="http://schemas.microsoft.com/office/drawing/2014/main" id="{04320B29-7278-C8D0-ECFB-2EA2ACB36B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44672" y="4268437"/>
              <a:ext cx="5354600" cy="4529099"/>
            </a:xfrm>
            <a:prstGeom prst="rect">
              <a:avLst/>
            </a:prstGeom>
          </p:spPr>
        </p:pic>
        <p:pic>
          <p:nvPicPr>
            <p:cNvPr id="102" name="Рисунок 101">
              <a:extLst>
                <a:ext uri="{FF2B5EF4-FFF2-40B4-BE49-F238E27FC236}">
                  <a16:creationId xmlns:a16="http://schemas.microsoft.com/office/drawing/2014/main" id="{FCD0070C-4692-E20D-B01F-45AB6C8D5BF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5791" y="5261475"/>
              <a:ext cx="5597796" cy="39604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28628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5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5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CB5A48-4736-1C44-B216-AF1C986802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80981F64-B86C-3E10-7741-D0A6E5DDF64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19B63FA-F702-DD8E-9D3C-F03AABCAF716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C7474D0-4C29-F619-572E-2CD580BE7838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DF91EC9-1458-8E8E-E69A-B1F323FF5E1D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D17552A-D0D8-FCE1-2E8D-0B6018FEE386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E98C623-0922-C5E4-7194-117666A539F6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9E84A86-2AD2-38D3-23D4-7A3572194E34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8299E06-8E50-5B11-6A76-8B170E779B52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109F2F1-0A5F-7C1C-0A60-0B12799DB92E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C95003A-40E4-31D7-4690-4C4CC76ABD2B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0C2BBA2-5CFE-E39D-B364-C31BADD59BD5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2D21609-E864-C53D-D473-4CFFDABC152E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732FEEA-9E95-22D4-D417-3B325E10FE01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376AEBA1-01BC-06D8-3790-73C244555A05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65E073F-A946-86D1-5744-2F47701E3C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676F1865-5557-8767-06D2-CC048B87CAAE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8D170684-C0F5-F14B-B40C-842C26F7A0D7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943BA958-1CEA-0CD1-3355-586DFAB0C3CC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EBB8FB5-D56E-6FE7-B12E-D42D274E355F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88B657A-264A-C59C-9528-36137707A5FA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A569BE78-D6B9-0F0D-976B-B5D0724F2DA0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AF56E067-4773-7CE8-536D-DB11FF394F73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EC5C63E7-F8B7-25FA-A0A6-2AFBB54F5DE9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01AEDF17-BEE5-52C0-258F-795064B7164C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E1EA3574-4C91-387B-664E-D8C2AB7E7D6C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2B6E73D3-13C9-D57C-F19A-C8D67C4FE903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06E9E1F5-CE31-B41C-788D-EB0EF26CE3DB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44F0AA00-3EE4-13A9-368E-C3360E5A7061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8491A63-3C90-5AD0-B5B9-06E8141B4748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B601F6B3-E4E0-E02F-0B61-3A1F79A2A0AD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61B1695C-0E0F-14E4-58F6-8894D4428C6B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90D60990-7ED7-EE32-2364-AAF05D656366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81370F14-BAEB-83BD-1263-53E4201F365B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5338F32A-4977-4384-E1A5-A0400C773C4D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2C66FDFE-B67A-2F7C-D35A-4608947E2DF2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CD198220-1BF4-B773-1762-83BE38334898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AC8EA8F8-00CD-1FC7-E05F-A8B8E29EB303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8500A33C-F563-0AF4-1239-0CE06BEFBDC5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F0D171A9-0415-B221-9EA3-41DF14F54DC4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3285C8C4-2212-9279-358A-FE1C29450B35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50CF46F-2C17-978B-E6A5-7CDF32C69A2A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B52F9D5B-B62D-2C4C-4249-72DB3E442B0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1DB34B1-61BC-8070-66F2-421B894E744B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29250DF9-6306-3487-36DA-BF6C533DD597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94BCDB65-4F28-F841-A6BC-FA7978023292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834D0D9C-0374-A6D9-DA2F-2FEEA5324502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6C298182-FA60-098B-946F-81D1CEFF09D4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924B4837-6F14-E63E-FF4C-E367C8B0899D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B2C55CCE-DEC2-7378-7BBB-B3FECEDF4A95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507D39E7-968A-6AE1-F909-DD4D8E419441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203929FA-E52E-BAA3-DE6B-EC13F4B59C31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213CDEEB-615B-DBB5-4C62-DE6A99B5FF83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5522DFBB-473C-E2BA-6F05-23DA28D6E967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60AE332C-9449-0919-6C73-C52ECC8D4F4A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4665807B-CE22-BC12-80F3-0553971A8C4E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5405247E-DB55-5A0A-4311-C678201DBF3E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BCC1B0E3-9567-CE21-86C3-DBED8B09E7BE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056E57B-FFEE-C206-EE46-1FD4624ADF5E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33ED528-5DE9-1D1C-BD87-986F72A5348D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93C7F089-904C-38DF-EF43-0F23EF251A7A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FA76DB48-67D5-3CB8-9564-1977820863E3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5C8EC104-3EB6-7943-00A7-35CD054E984A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966AEF7D-7073-795E-E415-2BAE61CBC94A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B1B40308-2E4A-7EA5-5F77-5D9260ED8E6B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109B2656-173B-E5EB-B53F-528138BF8D64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B79AC0AD-BD7E-1268-EF48-E20C3569D0E7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96EBBF1F-4364-7675-4BDF-E3027A7345E7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067F4D87-8035-EADB-F9C0-C2636903DEC7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1E63F769-0B4A-C079-DD0D-50A05DB514FD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F9E7D862-BFA7-3FA8-B1E6-E140337E5F78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B890783E-2A53-469A-AF1A-B94FECBB5002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5EAB51BE-D438-DF41-E5E9-6137B8E66540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BC03D465-CAB6-4623-79B6-20278ED44480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BA430557-3D92-2F57-6EC6-686509FF744E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27B6537D-5054-1E17-FB81-126CFE27BF02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B3326F46-AC3B-2FC3-1651-81645F394C4D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9156AD7B-360B-6718-D39C-5FDF85CE5EA7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56F09B1D-2C23-82F4-393F-863A85748DA4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633FBD5B-0ACA-ABA7-D889-E31AEC5183DE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BAE26B8F-D4A8-4988-EAA8-306C00ABFE4D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E9702D7E-BD64-1AC7-2352-455FF71F8699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4134E2A8-D3EC-44ED-057A-C63EF170B49A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634C382F-EA42-7AC8-021F-44AC1E4F7B53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9CD21C43-D161-9624-1821-74CDEEE0AC30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0348FC91-B5F6-839D-EF8A-E26F8D0E09EB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72E1496C-1355-E105-ADDF-10959558888D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E697D483-8343-2179-3428-84D06D3DD2B8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2DC54589-33DF-8383-9A8E-B4A9E20651B7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FA6C8FE4-6C4F-190E-49B1-1DDB83DB617F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51D6A4C9-C88C-58BA-1D00-C8D5FAADE72D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763423F8-B74A-8D00-0FCF-B0F6B4968D17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8EE3A81D-1D27-EFC2-84CE-794992F758BD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F1B667FF-2FC5-1BED-FFA4-B4CAF393357C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06654906-1B24-2727-D653-357FBFD860BF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76755C1F-0099-EEC9-53CF-E2107DCE4DF0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DF8CC59E-9A91-1175-A697-95FF3A685090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E39686FE-45E5-4DF7-DE7E-E5BA39DF668D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D743DC43-7F07-9FB6-6DC9-614F1E552587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04132CB5-E14B-8C73-E8F7-1097BFFA62A8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A16FC690-AD03-4EA7-5194-8B7921F7417E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50594930-F474-32FB-7568-5AAC3E27CE40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275453CB-8849-950B-B82A-D94BCA1C28A7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7BF02C8A-4FE3-0FD5-8160-FE02B96BD764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4F50E145-2C0D-0AC5-5137-539A31A2E313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1765406F-B9DE-95B2-D53B-9FD8A92DA22E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7EAEEED5-F5F4-1859-76E0-D938BB05D4C3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26169282-B72D-5CA3-8193-BC228E348B66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2E172030-657B-41C0-76A4-2B612B569F76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5B75FC59-9915-56E9-8986-5C3135457F33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49B143C0-6AC3-BFD6-A826-848EBD0554F7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0FDCBEDC-0A1C-E3FD-9AC2-AEFA619B1F83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85E2123D-364C-B811-1A1B-B9B78913AEC2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CC13FF6B-A192-457E-6D83-1FEF9FBB2E35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1B4A88D5-D0B5-A3A3-C1B3-A8CBA4BD066C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9FD7BAC3-E423-E1C1-62DD-E9D73557E50C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7F2CAF51-209B-82A1-67B7-C63BB915A34C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FE37FBA5-C075-F071-85ED-0FE728097249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23178E40-30EE-91D1-4A23-0056F2A31656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1F925685-A776-4D20-153E-08C9EE0DFC0E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B7B5803C-7EE7-D170-9E95-B825CD83B484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4FDA1DAC-6DAF-C476-BCBB-579E8B0D068E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F643DB27-5AD6-193B-FF2C-E1511B2DEE50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BD835C84-4F48-E82F-4975-7F066F2400F2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A044049E-298A-AB98-D9DA-734D4368282E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84B3D968-DA98-C980-E39C-1DCE2CAB0DC3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5A220D95-6DA6-28FE-1D6B-173615658674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1A3D142B-61B0-DD05-7D8F-324A8AC1311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DEAE4FE5-8564-4DC5-B134-44C6C70676F7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1805C8F2-775A-6289-FD78-BDCA61605CD3}"/>
              </a:ext>
            </a:extLst>
          </p:cNvPr>
          <p:cNvSpPr txBox="1"/>
          <p:nvPr/>
        </p:nvSpPr>
        <p:spPr>
          <a:xfrm>
            <a:off x="8895556" y="1260392"/>
            <a:ext cx="8077200" cy="74510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Основные преимущества</a:t>
            </a:r>
            <a:endParaRPr lang="en-US" sz="2400" b="1" dirty="0">
              <a:ln/>
              <a:solidFill>
                <a:srgbClr val="D90014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Идеальны для использования в тяговых приложениях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Высочайший циклический ресурс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Съемные конусные выводы A-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Pol</a:t>
            </a: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Увеличенная толщина и жесткость пластин из сплава свинца высокой степени очистки защищают активную массу от оплывания, а пластины –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от деформации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Улучшенная проводимость и сокращенное время заряда благодаря добавлению углерода в активную массу отрицательных пластин (технология GFC)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Для снижения внутреннего сопротивления в состав активной массы введены специальные добавки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Ударопрочный корпус из ABS-пластика повышенной прочности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Низкий уровень саморазряда обеспечивает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до 12 месяцев хранения без подзаряда</a:t>
            </a:r>
            <a:endParaRPr lang="ru-RU" sz="2400" spc="0" baseline="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</p:txBody>
      </p:sp>
      <p:sp>
        <p:nvSpPr>
          <p:cNvPr id="193" name="Прямоугольник 192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CE1E14B1-7AE1-85B8-D039-43A4540C35D9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4" name="Заголовок 93">
            <a:extLst>
              <a:ext uri="{FF2B5EF4-FFF2-40B4-BE49-F238E27FC236}">
                <a16:creationId xmlns:a16="http://schemas.microsoft.com/office/drawing/2014/main" id="{A8ECA0AC-518F-E4B9-59BA-65AF2557F0A7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09602C"/>
                </a:solidFill>
              </a:rPr>
              <a:t>GT</a:t>
            </a:r>
            <a:endParaRPr lang="ru-RU" dirty="0"/>
          </a:p>
        </p:txBody>
      </p:sp>
      <p:sp>
        <p:nvSpPr>
          <p:cNvPr id="97" name="Текст 7">
            <a:extLst>
              <a:ext uri="{FF2B5EF4-FFF2-40B4-BE49-F238E27FC236}">
                <a16:creationId xmlns:a16="http://schemas.microsoft.com/office/drawing/2014/main" id="{37280504-8A45-2186-A68D-7BD1F48FEE1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6887519" cy="1839400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</a:t>
            </a:r>
            <a:br>
              <a:rPr lang="en-US" dirty="0">
                <a:solidFill>
                  <a:schemeClr val="tx1"/>
                </a:solidFill>
                <a:latin typeface="+mj-lt"/>
              </a:rPr>
            </a:br>
            <a:r>
              <a:rPr lang="ru-RU" dirty="0">
                <a:solidFill>
                  <a:schemeClr val="tx1"/>
                </a:solidFill>
                <a:latin typeface="+mj-lt"/>
              </a:rPr>
              <a:t>ГОЛЬФ-КАРОВ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4B8ECD67-8212-9C44-3337-23BFC9979D1A}"/>
              </a:ext>
            </a:extLst>
          </p:cNvPr>
          <p:cNvSpPr txBox="1"/>
          <p:nvPr/>
        </p:nvSpPr>
        <p:spPr>
          <a:xfrm>
            <a:off x="1243708" y="4290151"/>
            <a:ext cx="40128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09602C"/>
                </a:solidFill>
                <a:sym typeface="Arial"/>
              </a:rPr>
              <a:t>Разумный выбор</a:t>
            </a:r>
          </a:p>
        </p:txBody>
      </p:sp>
      <p:pic>
        <p:nvPicPr>
          <p:cNvPr id="99" name="Рисунок 98">
            <a:extLst>
              <a:ext uri="{FF2B5EF4-FFF2-40B4-BE49-F238E27FC236}">
                <a16:creationId xmlns:a16="http://schemas.microsoft.com/office/drawing/2014/main" id="{EF543B6B-EB85-5F7B-C449-4E682A1BD1C9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25452" t="11173" r="15998" b="3261"/>
          <a:stretch/>
        </p:blipFill>
        <p:spPr>
          <a:xfrm>
            <a:off x="5506599" y="2860963"/>
            <a:ext cx="2443985" cy="2446589"/>
          </a:xfrm>
          <a:prstGeom prst="ellipse">
            <a:avLst/>
          </a:prstGeom>
        </p:spPr>
      </p:pic>
      <p:grpSp>
        <p:nvGrpSpPr>
          <p:cNvPr id="100" name="Группа 99">
            <a:extLst>
              <a:ext uri="{FF2B5EF4-FFF2-40B4-BE49-F238E27FC236}">
                <a16:creationId xmlns:a16="http://schemas.microsoft.com/office/drawing/2014/main" id="{C34949C4-024D-B8A1-085E-E203F6DF2F12}"/>
              </a:ext>
            </a:extLst>
          </p:cNvPr>
          <p:cNvGrpSpPr/>
          <p:nvPr/>
        </p:nvGrpSpPr>
        <p:grpSpPr>
          <a:xfrm>
            <a:off x="477752" y="4253516"/>
            <a:ext cx="8093481" cy="4953478"/>
            <a:chOff x="405791" y="4268437"/>
            <a:chExt cx="8093481" cy="4953478"/>
          </a:xfrm>
        </p:grpSpPr>
        <p:pic>
          <p:nvPicPr>
            <p:cNvPr id="101" name="Рисунок 100">
              <a:extLst>
                <a:ext uri="{FF2B5EF4-FFF2-40B4-BE49-F238E27FC236}">
                  <a16:creationId xmlns:a16="http://schemas.microsoft.com/office/drawing/2014/main" id="{E8D0F487-9833-DC60-19FC-E3B1CE0ADE7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44672" y="4268437"/>
              <a:ext cx="5354600" cy="4529099"/>
            </a:xfrm>
            <a:prstGeom prst="rect">
              <a:avLst/>
            </a:prstGeom>
          </p:spPr>
        </p:pic>
        <p:pic>
          <p:nvPicPr>
            <p:cNvPr id="102" name="Рисунок 101">
              <a:extLst>
                <a:ext uri="{FF2B5EF4-FFF2-40B4-BE49-F238E27FC236}">
                  <a16:creationId xmlns:a16="http://schemas.microsoft.com/office/drawing/2014/main" id="{E8C3FDD2-14A0-F140-0FDC-32A93A98C0B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5791" y="5261475"/>
              <a:ext cx="5597796" cy="3960440"/>
            </a:xfrm>
            <a:prstGeom prst="rect">
              <a:avLst/>
            </a:prstGeom>
          </p:spPr>
        </p:pic>
      </p:grpSp>
      <p:grpSp>
        <p:nvGrpSpPr>
          <p:cNvPr id="523" name="Группа 522">
            <a:extLst>
              <a:ext uri="{FF2B5EF4-FFF2-40B4-BE49-F238E27FC236}">
                <a16:creationId xmlns:a16="http://schemas.microsoft.com/office/drawing/2014/main" id="{FABBB26C-E4CE-CD42-E995-40819E9FA9C5}"/>
              </a:ext>
            </a:extLst>
          </p:cNvPr>
          <p:cNvGrpSpPr/>
          <p:nvPr/>
        </p:nvGrpSpPr>
        <p:grpSpPr>
          <a:xfrm>
            <a:off x="3790156" y="9341565"/>
            <a:ext cx="3429000" cy="887030"/>
            <a:chOff x="3790156" y="9341565"/>
            <a:chExt cx="3429000" cy="887030"/>
          </a:xfrm>
        </p:grpSpPr>
        <p:pic>
          <p:nvPicPr>
            <p:cNvPr id="177" name="Рисунок 176">
              <a:extLst>
                <a:ext uri="{FF2B5EF4-FFF2-40B4-BE49-F238E27FC236}">
                  <a16:creationId xmlns:a16="http://schemas.microsoft.com/office/drawing/2014/main" id="{C579C424-5B0D-606E-6FC9-1D3CF17AF12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3790156" y="9341565"/>
              <a:ext cx="879044" cy="879044"/>
            </a:xfrm>
            <a:prstGeom prst="rect">
              <a:avLst/>
            </a:prstGeom>
          </p:spPr>
        </p:pic>
        <p:grpSp>
          <p:nvGrpSpPr>
            <p:cNvPr id="327" name="Рисунок 177">
              <a:extLst>
                <a:ext uri="{FF2B5EF4-FFF2-40B4-BE49-F238E27FC236}">
                  <a16:creationId xmlns:a16="http://schemas.microsoft.com/office/drawing/2014/main" id="{3947E7B2-1D24-4D44-607C-B3DA31A10A7A}"/>
                </a:ext>
              </a:extLst>
            </p:cNvPr>
            <p:cNvGrpSpPr/>
            <p:nvPr/>
          </p:nvGrpSpPr>
          <p:grpSpPr>
            <a:xfrm>
              <a:off x="6609556" y="9358278"/>
              <a:ext cx="609600" cy="846512"/>
              <a:chOff x="6781416" y="9454724"/>
              <a:chExt cx="427758" cy="594000"/>
            </a:xfrm>
            <a:solidFill>
              <a:srgbClr val="16602C"/>
            </a:solidFill>
          </p:grpSpPr>
          <p:sp>
            <p:nvSpPr>
              <p:cNvPr id="328" name="Полилиния: фигура 327">
                <a:extLst>
                  <a:ext uri="{FF2B5EF4-FFF2-40B4-BE49-F238E27FC236}">
                    <a16:creationId xmlns:a16="http://schemas.microsoft.com/office/drawing/2014/main" id="{C80615A0-554E-123C-ED7C-6DB3CC321A50}"/>
                  </a:ext>
                </a:extLst>
              </p:cNvPr>
              <p:cNvSpPr/>
              <p:nvPr/>
            </p:nvSpPr>
            <p:spPr>
              <a:xfrm>
                <a:off x="6912283" y="9796106"/>
                <a:ext cx="90769" cy="74873"/>
              </a:xfrm>
              <a:custGeom>
                <a:avLst/>
                <a:gdLst>
                  <a:gd name="connsiteX0" fmla="*/ 0 w 90769"/>
                  <a:gd name="connsiteY0" fmla="*/ 10417 h 74873"/>
                  <a:gd name="connsiteX1" fmla="*/ 0 w 90769"/>
                  <a:gd name="connsiteY1" fmla="*/ 10417 h 74873"/>
                  <a:gd name="connsiteX2" fmla="*/ 1953 w 90769"/>
                  <a:gd name="connsiteY2" fmla="*/ 14975 h 74873"/>
                  <a:gd name="connsiteX3" fmla="*/ 5860 w 90769"/>
                  <a:gd name="connsiteY3" fmla="*/ 23439 h 74873"/>
                  <a:gd name="connsiteX4" fmla="*/ 13022 w 90769"/>
                  <a:gd name="connsiteY4" fmla="*/ 40367 h 74873"/>
                  <a:gd name="connsiteX5" fmla="*/ 27996 w 90769"/>
                  <a:gd name="connsiteY5" fmla="*/ 74223 h 74873"/>
                  <a:gd name="connsiteX6" fmla="*/ 27996 w 90769"/>
                  <a:gd name="connsiteY6" fmla="*/ 74874 h 74873"/>
                  <a:gd name="connsiteX7" fmla="*/ 28647 w 90769"/>
                  <a:gd name="connsiteY7" fmla="*/ 74874 h 74873"/>
                  <a:gd name="connsiteX8" fmla="*/ 42971 w 90769"/>
                  <a:gd name="connsiteY8" fmla="*/ 74223 h 74873"/>
                  <a:gd name="connsiteX9" fmla="*/ 57295 w 90769"/>
                  <a:gd name="connsiteY9" fmla="*/ 73572 h 74873"/>
                  <a:gd name="connsiteX10" fmla="*/ 71619 w 90769"/>
                  <a:gd name="connsiteY10" fmla="*/ 73572 h 74873"/>
                  <a:gd name="connsiteX11" fmla="*/ 85942 w 90769"/>
                  <a:gd name="connsiteY11" fmla="*/ 73572 h 74873"/>
                  <a:gd name="connsiteX12" fmla="*/ 86593 w 90769"/>
                  <a:gd name="connsiteY12" fmla="*/ 73572 h 74873"/>
                  <a:gd name="connsiteX13" fmla="*/ 87244 w 90769"/>
                  <a:gd name="connsiteY13" fmla="*/ 73572 h 74873"/>
                  <a:gd name="connsiteX14" fmla="*/ 87895 w 90769"/>
                  <a:gd name="connsiteY14" fmla="*/ 73572 h 74873"/>
                  <a:gd name="connsiteX15" fmla="*/ 88547 w 90769"/>
                  <a:gd name="connsiteY15" fmla="*/ 73572 h 74873"/>
                  <a:gd name="connsiteX16" fmla="*/ 88547 w 90769"/>
                  <a:gd name="connsiteY16" fmla="*/ 73572 h 74873"/>
                  <a:gd name="connsiteX17" fmla="*/ 89198 w 90769"/>
                  <a:gd name="connsiteY17" fmla="*/ 72921 h 74873"/>
                  <a:gd name="connsiteX18" fmla="*/ 89198 w 90769"/>
                  <a:gd name="connsiteY18" fmla="*/ 72921 h 74873"/>
                  <a:gd name="connsiteX19" fmla="*/ 89849 w 90769"/>
                  <a:gd name="connsiteY19" fmla="*/ 72270 h 74873"/>
                  <a:gd name="connsiteX20" fmla="*/ 90500 w 90769"/>
                  <a:gd name="connsiteY20" fmla="*/ 68363 h 74873"/>
                  <a:gd name="connsiteX21" fmla="*/ 87895 w 90769"/>
                  <a:gd name="connsiteY21" fmla="*/ 65108 h 74873"/>
                  <a:gd name="connsiteX22" fmla="*/ 85942 w 90769"/>
                  <a:gd name="connsiteY22" fmla="*/ 64457 h 74873"/>
                  <a:gd name="connsiteX23" fmla="*/ 83989 w 90769"/>
                  <a:gd name="connsiteY23" fmla="*/ 64457 h 74873"/>
                  <a:gd name="connsiteX24" fmla="*/ 67712 w 90769"/>
                  <a:gd name="connsiteY24" fmla="*/ 64457 h 74873"/>
                  <a:gd name="connsiteX25" fmla="*/ 51435 w 90769"/>
                  <a:gd name="connsiteY25" fmla="*/ 63806 h 74873"/>
                  <a:gd name="connsiteX26" fmla="*/ 35809 w 90769"/>
                  <a:gd name="connsiteY26" fmla="*/ 63155 h 74873"/>
                  <a:gd name="connsiteX27" fmla="*/ 23439 w 90769"/>
                  <a:gd name="connsiteY27" fmla="*/ 29299 h 74873"/>
                  <a:gd name="connsiteX28" fmla="*/ 16928 w 90769"/>
                  <a:gd name="connsiteY28" fmla="*/ 12370 h 74873"/>
                  <a:gd name="connsiteX29" fmla="*/ 14975 w 90769"/>
                  <a:gd name="connsiteY29" fmla="*/ 7813 h 74873"/>
                  <a:gd name="connsiteX30" fmla="*/ 14324 w 90769"/>
                  <a:gd name="connsiteY30" fmla="*/ 5860 h 74873"/>
                  <a:gd name="connsiteX31" fmla="*/ 13673 w 90769"/>
                  <a:gd name="connsiteY31" fmla="*/ 4558 h 74873"/>
                  <a:gd name="connsiteX32" fmla="*/ 13673 w 90769"/>
                  <a:gd name="connsiteY32" fmla="*/ 4558 h 74873"/>
                  <a:gd name="connsiteX33" fmla="*/ 13673 w 90769"/>
                  <a:gd name="connsiteY33" fmla="*/ 3906 h 74873"/>
                  <a:gd name="connsiteX34" fmla="*/ 13022 w 90769"/>
                  <a:gd name="connsiteY34" fmla="*/ 3255 h 74873"/>
                  <a:gd name="connsiteX35" fmla="*/ 6511 w 90769"/>
                  <a:gd name="connsiteY35" fmla="*/ 0 h 74873"/>
                  <a:gd name="connsiteX36" fmla="*/ 651 w 90769"/>
                  <a:gd name="connsiteY36" fmla="*/ 3906 h 74873"/>
                  <a:gd name="connsiteX37" fmla="*/ 0 w 90769"/>
                  <a:gd name="connsiteY37" fmla="*/ 7813 h 74873"/>
                  <a:gd name="connsiteX38" fmla="*/ 0 w 90769"/>
                  <a:gd name="connsiteY38" fmla="*/ 9766 h 74873"/>
                  <a:gd name="connsiteX39" fmla="*/ 0 w 90769"/>
                  <a:gd name="connsiteY39" fmla="*/ 10417 h 74873"/>
                  <a:gd name="connsiteX40" fmla="*/ 89198 w 90769"/>
                  <a:gd name="connsiteY40" fmla="*/ 73572 h 74873"/>
                  <a:gd name="connsiteX41" fmla="*/ 89198 w 90769"/>
                  <a:gd name="connsiteY41" fmla="*/ 73572 h 74873"/>
                  <a:gd name="connsiteX42" fmla="*/ 89198 w 90769"/>
                  <a:gd name="connsiteY42" fmla="*/ 73572 h 74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90769" h="74873">
                    <a:moveTo>
                      <a:pt x="0" y="10417"/>
                    </a:moveTo>
                    <a:lnTo>
                      <a:pt x="0" y="10417"/>
                    </a:lnTo>
                    <a:lnTo>
                      <a:pt x="1953" y="14975"/>
                    </a:lnTo>
                    <a:cubicBezTo>
                      <a:pt x="3255" y="17579"/>
                      <a:pt x="4558" y="20834"/>
                      <a:pt x="5860" y="23439"/>
                    </a:cubicBezTo>
                    <a:cubicBezTo>
                      <a:pt x="8464" y="29299"/>
                      <a:pt x="10417" y="34507"/>
                      <a:pt x="13022" y="40367"/>
                    </a:cubicBezTo>
                    <a:cubicBezTo>
                      <a:pt x="18230" y="51435"/>
                      <a:pt x="22788" y="63155"/>
                      <a:pt x="27996" y="74223"/>
                    </a:cubicBezTo>
                    <a:lnTo>
                      <a:pt x="27996" y="74874"/>
                    </a:lnTo>
                    <a:lnTo>
                      <a:pt x="28647" y="74874"/>
                    </a:lnTo>
                    <a:lnTo>
                      <a:pt x="42971" y="74223"/>
                    </a:lnTo>
                    <a:cubicBezTo>
                      <a:pt x="47529" y="74223"/>
                      <a:pt x="52737" y="74223"/>
                      <a:pt x="57295" y="73572"/>
                    </a:cubicBezTo>
                    <a:cubicBezTo>
                      <a:pt x="61852" y="73572"/>
                      <a:pt x="67061" y="73572"/>
                      <a:pt x="71619" y="73572"/>
                    </a:cubicBezTo>
                    <a:lnTo>
                      <a:pt x="85942" y="73572"/>
                    </a:lnTo>
                    <a:cubicBezTo>
                      <a:pt x="85942" y="73572"/>
                      <a:pt x="86593" y="73572"/>
                      <a:pt x="86593" y="73572"/>
                    </a:cubicBezTo>
                    <a:cubicBezTo>
                      <a:pt x="86593" y="73572"/>
                      <a:pt x="86593" y="73572"/>
                      <a:pt x="87244" y="73572"/>
                    </a:cubicBezTo>
                    <a:cubicBezTo>
                      <a:pt x="87244" y="73572"/>
                      <a:pt x="87895" y="73572"/>
                      <a:pt x="87895" y="73572"/>
                    </a:cubicBezTo>
                    <a:cubicBezTo>
                      <a:pt x="87895" y="73572"/>
                      <a:pt x="88547" y="73572"/>
                      <a:pt x="88547" y="73572"/>
                    </a:cubicBezTo>
                    <a:cubicBezTo>
                      <a:pt x="88547" y="73572"/>
                      <a:pt x="88547" y="73572"/>
                      <a:pt x="88547" y="73572"/>
                    </a:cubicBezTo>
                    <a:cubicBezTo>
                      <a:pt x="88547" y="73572"/>
                      <a:pt x="89198" y="73572"/>
                      <a:pt x="89198" y="72921"/>
                    </a:cubicBezTo>
                    <a:cubicBezTo>
                      <a:pt x="89198" y="72921"/>
                      <a:pt x="89198" y="72921"/>
                      <a:pt x="89198" y="72921"/>
                    </a:cubicBezTo>
                    <a:cubicBezTo>
                      <a:pt x="89198" y="72921"/>
                      <a:pt x="89198" y="72921"/>
                      <a:pt x="89849" y="72270"/>
                    </a:cubicBezTo>
                    <a:cubicBezTo>
                      <a:pt x="90500" y="70967"/>
                      <a:pt x="91151" y="69665"/>
                      <a:pt x="90500" y="68363"/>
                    </a:cubicBezTo>
                    <a:cubicBezTo>
                      <a:pt x="89849" y="67061"/>
                      <a:pt x="89198" y="65759"/>
                      <a:pt x="87895" y="65108"/>
                    </a:cubicBezTo>
                    <a:cubicBezTo>
                      <a:pt x="87244" y="65108"/>
                      <a:pt x="86593" y="64457"/>
                      <a:pt x="85942" y="64457"/>
                    </a:cubicBezTo>
                    <a:lnTo>
                      <a:pt x="83989" y="64457"/>
                    </a:lnTo>
                    <a:cubicBezTo>
                      <a:pt x="78780" y="64457"/>
                      <a:pt x="72921" y="64457"/>
                      <a:pt x="67712" y="64457"/>
                    </a:cubicBezTo>
                    <a:cubicBezTo>
                      <a:pt x="62503" y="64457"/>
                      <a:pt x="56644" y="64457"/>
                      <a:pt x="51435" y="63806"/>
                    </a:cubicBezTo>
                    <a:lnTo>
                      <a:pt x="35809" y="63155"/>
                    </a:lnTo>
                    <a:cubicBezTo>
                      <a:pt x="31903" y="52086"/>
                      <a:pt x="27345" y="40367"/>
                      <a:pt x="23439" y="29299"/>
                    </a:cubicBezTo>
                    <a:cubicBezTo>
                      <a:pt x="21486" y="23439"/>
                      <a:pt x="18881" y="17579"/>
                      <a:pt x="16928" y="12370"/>
                    </a:cubicBezTo>
                    <a:lnTo>
                      <a:pt x="14975" y="7813"/>
                    </a:lnTo>
                    <a:lnTo>
                      <a:pt x="14324" y="5860"/>
                    </a:lnTo>
                    <a:lnTo>
                      <a:pt x="13673" y="4558"/>
                    </a:lnTo>
                    <a:lnTo>
                      <a:pt x="13673" y="4558"/>
                    </a:lnTo>
                    <a:lnTo>
                      <a:pt x="13673" y="3906"/>
                    </a:lnTo>
                    <a:cubicBezTo>
                      <a:pt x="13673" y="3906"/>
                      <a:pt x="13673" y="3255"/>
                      <a:pt x="13022" y="3255"/>
                    </a:cubicBezTo>
                    <a:cubicBezTo>
                      <a:pt x="11719" y="1302"/>
                      <a:pt x="9115" y="0"/>
                      <a:pt x="6511" y="0"/>
                    </a:cubicBezTo>
                    <a:cubicBezTo>
                      <a:pt x="3906" y="0"/>
                      <a:pt x="1302" y="1302"/>
                      <a:pt x="651" y="3906"/>
                    </a:cubicBezTo>
                    <a:cubicBezTo>
                      <a:pt x="0" y="5209"/>
                      <a:pt x="0" y="6511"/>
                      <a:pt x="0" y="7813"/>
                    </a:cubicBezTo>
                    <a:cubicBezTo>
                      <a:pt x="0" y="8464"/>
                      <a:pt x="0" y="9115"/>
                      <a:pt x="0" y="9766"/>
                    </a:cubicBezTo>
                    <a:cubicBezTo>
                      <a:pt x="0" y="9766"/>
                      <a:pt x="0" y="9766"/>
                      <a:pt x="0" y="10417"/>
                    </a:cubicBezTo>
                    <a:moveTo>
                      <a:pt x="89198" y="73572"/>
                    </a:moveTo>
                    <a:lnTo>
                      <a:pt x="89198" y="73572"/>
                    </a:lnTo>
                    <a:lnTo>
                      <a:pt x="89198" y="73572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9" name="Полилиния: фигура 328">
                <a:extLst>
                  <a:ext uri="{FF2B5EF4-FFF2-40B4-BE49-F238E27FC236}">
                    <a16:creationId xmlns:a16="http://schemas.microsoft.com/office/drawing/2014/main" id="{F09077F2-B9DC-ADB5-A584-8460DA744133}"/>
                  </a:ext>
                </a:extLst>
              </p:cNvPr>
              <p:cNvSpPr/>
              <p:nvPr/>
            </p:nvSpPr>
            <p:spPr>
              <a:xfrm>
                <a:off x="7122581" y="9895070"/>
                <a:ext cx="83337" cy="83337"/>
              </a:xfrm>
              <a:custGeom>
                <a:avLst/>
                <a:gdLst>
                  <a:gd name="connsiteX0" fmla="*/ 71619 w 83337"/>
                  <a:gd name="connsiteY0" fmla="*/ 13022 h 83337"/>
                  <a:gd name="connsiteX1" fmla="*/ 57946 w 83337"/>
                  <a:gd name="connsiteY1" fmla="*/ 3255 h 83337"/>
                  <a:gd name="connsiteX2" fmla="*/ 41669 w 83337"/>
                  <a:gd name="connsiteY2" fmla="*/ 0 h 83337"/>
                  <a:gd name="connsiteX3" fmla="*/ 25392 w 83337"/>
                  <a:gd name="connsiteY3" fmla="*/ 3255 h 83337"/>
                  <a:gd name="connsiteX4" fmla="*/ 11719 w 83337"/>
                  <a:gd name="connsiteY4" fmla="*/ 13022 h 83337"/>
                  <a:gd name="connsiteX5" fmla="*/ 2604 w 83337"/>
                  <a:gd name="connsiteY5" fmla="*/ 26694 h 83337"/>
                  <a:gd name="connsiteX6" fmla="*/ 0 w 83337"/>
                  <a:gd name="connsiteY6" fmla="*/ 42971 h 83337"/>
                  <a:gd name="connsiteX7" fmla="*/ 13022 w 83337"/>
                  <a:gd name="connsiteY7" fmla="*/ 71619 h 83337"/>
                  <a:gd name="connsiteX8" fmla="*/ 41669 w 83337"/>
                  <a:gd name="connsiteY8" fmla="*/ 83338 h 83337"/>
                  <a:gd name="connsiteX9" fmla="*/ 70316 w 83337"/>
                  <a:gd name="connsiteY9" fmla="*/ 71619 h 83337"/>
                  <a:gd name="connsiteX10" fmla="*/ 83338 w 83337"/>
                  <a:gd name="connsiteY10" fmla="*/ 42971 h 83337"/>
                  <a:gd name="connsiteX11" fmla="*/ 80734 w 83337"/>
                  <a:gd name="connsiteY11" fmla="*/ 26694 h 83337"/>
                  <a:gd name="connsiteX12" fmla="*/ 71619 w 83337"/>
                  <a:gd name="connsiteY12" fmla="*/ 13022 h 83337"/>
                  <a:gd name="connsiteX13" fmla="*/ 11719 w 83337"/>
                  <a:gd name="connsiteY13" fmla="*/ 42971 h 83337"/>
                  <a:gd name="connsiteX14" fmla="*/ 13673 w 83337"/>
                  <a:gd name="connsiteY14" fmla="*/ 31252 h 83337"/>
                  <a:gd name="connsiteX15" fmla="*/ 20183 w 83337"/>
                  <a:gd name="connsiteY15" fmla="*/ 20834 h 83337"/>
                  <a:gd name="connsiteX16" fmla="*/ 29950 w 83337"/>
                  <a:gd name="connsiteY16" fmla="*/ 13673 h 83337"/>
                  <a:gd name="connsiteX17" fmla="*/ 41669 w 83337"/>
                  <a:gd name="connsiteY17" fmla="*/ 11068 h 83337"/>
                  <a:gd name="connsiteX18" fmla="*/ 53388 w 83337"/>
                  <a:gd name="connsiteY18" fmla="*/ 13673 h 83337"/>
                  <a:gd name="connsiteX19" fmla="*/ 63155 w 83337"/>
                  <a:gd name="connsiteY19" fmla="*/ 20834 h 83337"/>
                  <a:gd name="connsiteX20" fmla="*/ 69665 w 83337"/>
                  <a:gd name="connsiteY20" fmla="*/ 31252 h 83337"/>
                  <a:gd name="connsiteX21" fmla="*/ 71619 w 83337"/>
                  <a:gd name="connsiteY21" fmla="*/ 42971 h 83337"/>
                  <a:gd name="connsiteX22" fmla="*/ 61852 w 83337"/>
                  <a:gd name="connsiteY22" fmla="*/ 63155 h 83337"/>
                  <a:gd name="connsiteX23" fmla="*/ 41669 w 83337"/>
                  <a:gd name="connsiteY23" fmla="*/ 70968 h 83337"/>
                  <a:gd name="connsiteX24" fmla="*/ 21486 w 83337"/>
                  <a:gd name="connsiteY24" fmla="*/ 63155 h 83337"/>
                  <a:gd name="connsiteX25" fmla="*/ 11719 w 83337"/>
                  <a:gd name="connsiteY25" fmla="*/ 42971 h 83337"/>
                  <a:gd name="connsiteX26" fmla="*/ 33856 w 83337"/>
                  <a:gd name="connsiteY26" fmla="*/ 13022 h 83337"/>
                  <a:gd name="connsiteX27" fmla="*/ 33856 w 83337"/>
                  <a:gd name="connsiteY27" fmla="*/ 13022 h 83337"/>
                  <a:gd name="connsiteX28" fmla="*/ 33856 w 83337"/>
                  <a:gd name="connsiteY28" fmla="*/ 13022 h 83337"/>
                  <a:gd name="connsiteX29" fmla="*/ 36460 w 83337"/>
                  <a:gd name="connsiteY29" fmla="*/ 12370 h 83337"/>
                  <a:gd name="connsiteX30" fmla="*/ 39065 w 83337"/>
                  <a:gd name="connsiteY30" fmla="*/ 11719 h 83337"/>
                  <a:gd name="connsiteX31" fmla="*/ 36460 w 83337"/>
                  <a:gd name="connsiteY31" fmla="*/ 12370 h 83337"/>
                  <a:gd name="connsiteX32" fmla="*/ 39065 w 83337"/>
                  <a:gd name="connsiteY32" fmla="*/ 12370 h 83337"/>
                  <a:gd name="connsiteX33" fmla="*/ 41669 w 83337"/>
                  <a:gd name="connsiteY33" fmla="*/ 12370 h 83337"/>
                  <a:gd name="connsiteX34" fmla="*/ 39065 w 83337"/>
                  <a:gd name="connsiteY34" fmla="*/ 12370 h 83337"/>
                  <a:gd name="connsiteX35" fmla="*/ 41669 w 83337"/>
                  <a:gd name="connsiteY35" fmla="*/ 11719 h 83337"/>
                  <a:gd name="connsiteX36" fmla="*/ 44273 w 83337"/>
                  <a:gd name="connsiteY36" fmla="*/ 11719 h 83337"/>
                  <a:gd name="connsiteX37" fmla="*/ 41669 w 83337"/>
                  <a:gd name="connsiteY37" fmla="*/ 11719 h 83337"/>
                  <a:gd name="connsiteX38" fmla="*/ 44924 w 83337"/>
                  <a:gd name="connsiteY38" fmla="*/ 12370 h 83337"/>
                  <a:gd name="connsiteX39" fmla="*/ 47529 w 83337"/>
                  <a:gd name="connsiteY39" fmla="*/ 13022 h 83337"/>
                  <a:gd name="connsiteX40" fmla="*/ 44924 w 83337"/>
                  <a:gd name="connsiteY40" fmla="*/ 12370 h 83337"/>
                  <a:gd name="connsiteX41" fmla="*/ 48831 w 83337"/>
                  <a:gd name="connsiteY41" fmla="*/ 13022 h 83337"/>
                  <a:gd name="connsiteX42" fmla="*/ 48831 w 83337"/>
                  <a:gd name="connsiteY42" fmla="*/ 13022 h 83337"/>
                  <a:gd name="connsiteX43" fmla="*/ 48831 w 83337"/>
                  <a:gd name="connsiteY43" fmla="*/ 13022 h 83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83337" h="83337">
                    <a:moveTo>
                      <a:pt x="71619" y="13022"/>
                    </a:moveTo>
                    <a:cubicBezTo>
                      <a:pt x="67712" y="9115"/>
                      <a:pt x="63155" y="5860"/>
                      <a:pt x="57946" y="3255"/>
                    </a:cubicBezTo>
                    <a:cubicBezTo>
                      <a:pt x="52737" y="1302"/>
                      <a:pt x="46878" y="0"/>
                      <a:pt x="41669" y="0"/>
                    </a:cubicBezTo>
                    <a:cubicBezTo>
                      <a:pt x="35809" y="0"/>
                      <a:pt x="30601" y="1302"/>
                      <a:pt x="25392" y="3255"/>
                    </a:cubicBezTo>
                    <a:cubicBezTo>
                      <a:pt x="20183" y="5209"/>
                      <a:pt x="15626" y="8464"/>
                      <a:pt x="11719" y="13022"/>
                    </a:cubicBezTo>
                    <a:cubicBezTo>
                      <a:pt x="7813" y="16928"/>
                      <a:pt x="4558" y="22137"/>
                      <a:pt x="2604" y="26694"/>
                    </a:cubicBezTo>
                    <a:cubicBezTo>
                      <a:pt x="651" y="31903"/>
                      <a:pt x="0" y="37111"/>
                      <a:pt x="0" y="42971"/>
                    </a:cubicBezTo>
                    <a:cubicBezTo>
                      <a:pt x="651" y="54039"/>
                      <a:pt x="5209" y="64457"/>
                      <a:pt x="13022" y="71619"/>
                    </a:cubicBezTo>
                    <a:cubicBezTo>
                      <a:pt x="20834" y="78780"/>
                      <a:pt x="31252" y="83338"/>
                      <a:pt x="41669" y="83338"/>
                    </a:cubicBezTo>
                    <a:cubicBezTo>
                      <a:pt x="52086" y="83338"/>
                      <a:pt x="62503" y="79431"/>
                      <a:pt x="70316" y="71619"/>
                    </a:cubicBezTo>
                    <a:cubicBezTo>
                      <a:pt x="78129" y="64457"/>
                      <a:pt x="82687" y="54039"/>
                      <a:pt x="83338" y="42971"/>
                    </a:cubicBezTo>
                    <a:cubicBezTo>
                      <a:pt x="83338" y="37763"/>
                      <a:pt x="82687" y="31903"/>
                      <a:pt x="80734" y="26694"/>
                    </a:cubicBezTo>
                    <a:cubicBezTo>
                      <a:pt x="78780" y="22137"/>
                      <a:pt x="75525" y="16928"/>
                      <a:pt x="71619" y="13022"/>
                    </a:cubicBezTo>
                    <a:moveTo>
                      <a:pt x="11719" y="42971"/>
                    </a:moveTo>
                    <a:cubicBezTo>
                      <a:pt x="11719" y="39065"/>
                      <a:pt x="12370" y="35158"/>
                      <a:pt x="13673" y="31252"/>
                    </a:cubicBezTo>
                    <a:cubicBezTo>
                      <a:pt x="14975" y="27345"/>
                      <a:pt x="16928" y="24090"/>
                      <a:pt x="20183" y="20834"/>
                    </a:cubicBezTo>
                    <a:cubicBezTo>
                      <a:pt x="22788" y="18230"/>
                      <a:pt x="26043" y="15626"/>
                      <a:pt x="29950" y="13673"/>
                    </a:cubicBezTo>
                    <a:cubicBezTo>
                      <a:pt x="33856" y="11719"/>
                      <a:pt x="37763" y="11068"/>
                      <a:pt x="41669" y="11068"/>
                    </a:cubicBezTo>
                    <a:cubicBezTo>
                      <a:pt x="45575" y="11068"/>
                      <a:pt x="50133" y="11719"/>
                      <a:pt x="53388" y="13673"/>
                    </a:cubicBezTo>
                    <a:cubicBezTo>
                      <a:pt x="57295" y="14975"/>
                      <a:pt x="60550" y="17579"/>
                      <a:pt x="63155" y="20834"/>
                    </a:cubicBezTo>
                    <a:cubicBezTo>
                      <a:pt x="65759" y="24090"/>
                      <a:pt x="68363" y="27345"/>
                      <a:pt x="69665" y="31252"/>
                    </a:cubicBezTo>
                    <a:cubicBezTo>
                      <a:pt x="70968" y="35158"/>
                      <a:pt x="71619" y="39065"/>
                      <a:pt x="71619" y="42971"/>
                    </a:cubicBezTo>
                    <a:cubicBezTo>
                      <a:pt x="70968" y="50784"/>
                      <a:pt x="67712" y="57946"/>
                      <a:pt x="61852" y="63155"/>
                    </a:cubicBezTo>
                    <a:cubicBezTo>
                      <a:pt x="56644" y="68363"/>
                      <a:pt x="48831" y="70968"/>
                      <a:pt x="41669" y="70968"/>
                    </a:cubicBezTo>
                    <a:cubicBezTo>
                      <a:pt x="34507" y="70968"/>
                      <a:pt x="26694" y="68363"/>
                      <a:pt x="21486" y="63155"/>
                    </a:cubicBezTo>
                    <a:cubicBezTo>
                      <a:pt x="15626" y="58597"/>
                      <a:pt x="12370" y="50784"/>
                      <a:pt x="11719" y="42971"/>
                    </a:cubicBezTo>
                    <a:moveTo>
                      <a:pt x="33856" y="13022"/>
                    </a:moveTo>
                    <a:cubicBezTo>
                      <a:pt x="33856" y="13022"/>
                      <a:pt x="34507" y="13022"/>
                      <a:pt x="33856" y="13022"/>
                    </a:cubicBezTo>
                    <a:cubicBezTo>
                      <a:pt x="34507" y="13022"/>
                      <a:pt x="33856" y="13022"/>
                      <a:pt x="33856" y="13022"/>
                    </a:cubicBezTo>
                    <a:moveTo>
                      <a:pt x="36460" y="12370"/>
                    </a:moveTo>
                    <a:cubicBezTo>
                      <a:pt x="37111" y="12370"/>
                      <a:pt x="37763" y="12370"/>
                      <a:pt x="39065" y="11719"/>
                    </a:cubicBezTo>
                    <a:cubicBezTo>
                      <a:pt x="37763" y="12370"/>
                      <a:pt x="37111" y="12370"/>
                      <a:pt x="36460" y="12370"/>
                    </a:cubicBezTo>
                    <a:moveTo>
                      <a:pt x="39065" y="12370"/>
                    </a:moveTo>
                    <a:cubicBezTo>
                      <a:pt x="39716" y="12370"/>
                      <a:pt x="41018" y="12370"/>
                      <a:pt x="41669" y="12370"/>
                    </a:cubicBezTo>
                    <a:cubicBezTo>
                      <a:pt x="41018" y="11719"/>
                      <a:pt x="39716" y="11719"/>
                      <a:pt x="39065" y="12370"/>
                    </a:cubicBezTo>
                    <a:moveTo>
                      <a:pt x="41669" y="11719"/>
                    </a:moveTo>
                    <a:cubicBezTo>
                      <a:pt x="42320" y="11719"/>
                      <a:pt x="43622" y="11719"/>
                      <a:pt x="44273" y="11719"/>
                    </a:cubicBezTo>
                    <a:cubicBezTo>
                      <a:pt x="43622" y="11719"/>
                      <a:pt x="42971" y="11719"/>
                      <a:pt x="41669" y="11719"/>
                    </a:cubicBezTo>
                    <a:moveTo>
                      <a:pt x="44924" y="12370"/>
                    </a:moveTo>
                    <a:cubicBezTo>
                      <a:pt x="45575" y="12370"/>
                      <a:pt x="46227" y="12370"/>
                      <a:pt x="47529" y="13022"/>
                    </a:cubicBezTo>
                    <a:cubicBezTo>
                      <a:pt x="46227" y="12370"/>
                      <a:pt x="45575" y="12370"/>
                      <a:pt x="44924" y="12370"/>
                    </a:cubicBezTo>
                    <a:moveTo>
                      <a:pt x="48831" y="13022"/>
                    </a:moveTo>
                    <a:cubicBezTo>
                      <a:pt x="49482" y="13022"/>
                      <a:pt x="49482" y="13022"/>
                      <a:pt x="48831" y="13022"/>
                    </a:cubicBezTo>
                    <a:lnTo>
                      <a:pt x="48831" y="13022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0" name="Полилиния: фигура 329">
                <a:extLst>
                  <a:ext uri="{FF2B5EF4-FFF2-40B4-BE49-F238E27FC236}">
                    <a16:creationId xmlns:a16="http://schemas.microsoft.com/office/drawing/2014/main" id="{3E079903-D7AC-F669-B8F2-A67A2742863B}"/>
                  </a:ext>
                </a:extLst>
              </p:cNvPr>
              <p:cNvSpPr/>
              <p:nvPr/>
            </p:nvSpPr>
            <p:spPr>
              <a:xfrm>
                <a:off x="6817877" y="9893767"/>
                <a:ext cx="83337" cy="83337"/>
              </a:xfrm>
              <a:custGeom>
                <a:avLst/>
                <a:gdLst>
                  <a:gd name="connsiteX0" fmla="*/ 71619 w 83337"/>
                  <a:gd name="connsiteY0" fmla="*/ 13022 h 83337"/>
                  <a:gd name="connsiteX1" fmla="*/ 57946 w 83337"/>
                  <a:gd name="connsiteY1" fmla="*/ 3255 h 83337"/>
                  <a:gd name="connsiteX2" fmla="*/ 41669 w 83337"/>
                  <a:gd name="connsiteY2" fmla="*/ 0 h 83337"/>
                  <a:gd name="connsiteX3" fmla="*/ 25392 w 83337"/>
                  <a:gd name="connsiteY3" fmla="*/ 3255 h 83337"/>
                  <a:gd name="connsiteX4" fmla="*/ 11719 w 83337"/>
                  <a:gd name="connsiteY4" fmla="*/ 13022 h 83337"/>
                  <a:gd name="connsiteX5" fmla="*/ 2604 w 83337"/>
                  <a:gd name="connsiteY5" fmla="*/ 26694 h 83337"/>
                  <a:gd name="connsiteX6" fmla="*/ 0 w 83337"/>
                  <a:gd name="connsiteY6" fmla="*/ 42971 h 83337"/>
                  <a:gd name="connsiteX7" fmla="*/ 13022 w 83337"/>
                  <a:gd name="connsiteY7" fmla="*/ 71619 h 83337"/>
                  <a:gd name="connsiteX8" fmla="*/ 41669 w 83337"/>
                  <a:gd name="connsiteY8" fmla="*/ 83338 h 83337"/>
                  <a:gd name="connsiteX9" fmla="*/ 41669 w 83337"/>
                  <a:gd name="connsiteY9" fmla="*/ 83338 h 83337"/>
                  <a:gd name="connsiteX10" fmla="*/ 41669 w 83337"/>
                  <a:gd name="connsiteY10" fmla="*/ 83338 h 83337"/>
                  <a:gd name="connsiteX11" fmla="*/ 70316 w 83337"/>
                  <a:gd name="connsiteY11" fmla="*/ 71619 h 83337"/>
                  <a:gd name="connsiteX12" fmla="*/ 83338 w 83337"/>
                  <a:gd name="connsiteY12" fmla="*/ 42971 h 83337"/>
                  <a:gd name="connsiteX13" fmla="*/ 80734 w 83337"/>
                  <a:gd name="connsiteY13" fmla="*/ 26694 h 83337"/>
                  <a:gd name="connsiteX14" fmla="*/ 71619 w 83337"/>
                  <a:gd name="connsiteY14" fmla="*/ 13022 h 83337"/>
                  <a:gd name="connsiteX15" fmla="*/ 13022 w 83337"/>
                  <a:gd name="connsiteY15" fmla="*/ 31903 h 83337"/>
                  <a:gd name="connsiteX16" fmla="*/ 19532 w 83337"/>
                  <a:gd name="connsiteY16" fmla="*/ 21486 h 83337"/>
                  <a:gd name="connsiteX17" fmla="*/ 29299 w 83337"/>
                  <a:gd name="connsiteY17" fmla="*/ 14324 h 83337"/>
                  <a:gd name="connsiteX18" fmla="*/ 41018 w 83337"/>
                  <a:gd name="connsiteY18" fmla="*/ 11719 h 83337"/>
                  <a:gd name="connsiteX19" fmla="*/ 41018 w 83337"/>
                  <a:gd name="connsiteY19" fmla="*/ 11719 h 83337"/>
                  <a:gd name="connsiteX20" fmla="*/ 52737 w 83337"/>
                  <a:gd name="connsiteY20" fmla="*/ 14324 h 83337"/>
                  <a:gd name="connsiteX21" fmla="*/ 62503 w 83337"/>
                  <a:gd name="connsiteY21" fmla="*/ 21486 h 83337"/>
                  <a:gd name="connsiteX22" fmla="*/ 69014 w 83337"/>
                  <a:gd name="connsiteY22" fmla="*/ 31903 h 83337"/>
                  <a:gd name="connsiteX23" fmla="*/ 70967 w 83337"/>
                  <a:gd name="connsiteY23" fmla="*/ 43622 h 83337"/>
                  <a:gd name="connsiteX24" fmla="*/ 61201 w 83337"/>
                  <a:gd name="connsiteY24" fmla="*/ 63806 h 83337"/>
                  <a:gd name="connsiteX25" fmla="*/ 41018 w 83337"/>
                  <a:gd name="connsiteY25" fmla="*/ 71619 h 83337"/>
                  <a:gd name="connsiteX26" fmla="*/ 20834 w 83337"/>
                  <a:gd name="connsiteY26" fmla="*/ 63806 h 83337"/>
                  <a:gd name="connsiteX27" fmla="*/ 11068 w 83337"/>
                  <a:gd name="connsiteY27" fmla="*/ 43622 h 83337"/>
                  <a:gd name="connsiteX28" fmla="*/ 13022 w 83337"/>
                  <a:gd name="connsiteY28" fmla="*/ 31903 h 83337"/>
                  <a:gd name="connsiteX29" fmla="*/ 41669 w 83337"/>
                  <a:gd name="connsiteY29" fmla="*/ 11719 h 83337"/>
                  <a:gd name="connsiteX30" fmla="*/ 44273 w 83337"/>
                  <a:gd name="connsiteY30" fmla="*/ 11719 h 83337"/>
                  <a:gd name="connsiteX31" fmla="*/ 41669 w 83337"/>
                  <a:gd name="connsiteY31" fmla="*/ 11719 h 83337"/>
                  <a:gd name="connsiteX32" fmla="*/ 44273 w 83337"/>
                  <a:gd name="connsiteY32" fmla="*/ 12370 h 83337"/>
                  <a:gd name="connsiteX33" fmla="*/ 46878 w 83337"/>
                  <a:gd name="connsiteY33" fmla="*/ 13022 h 83337"/>
                  <a:gd name="connsiteX34" fmla="*/ 44273 w 83337"/>
                  <a:gd name="connsiteY34" fmla="*/ 12370 h 83337"/>
                  <a:gd name="connsiteX35" fmla="*/ 48831 w 83337"/>
                  <a:gd name="connsiteY35" fmla="*/ 13022 h 83337"/>
                  <a:gd name="connsiteX36" fmla="*/ 48831 w 83337"/>
                  <a:gd name="connsiteY36" fmla="*/ 13022 h 83337"/>
                  <a:gd name="connsiteX37" fmla="*/ 48831 w 83337"/>
                  <a:gd name="connsiteY37" fmla="*/ 13022 h 83337"/>
                  <a:gd name="connsiteX38" fmla="*/ 33205 w 83337"/>
                  <a:gd name="connsiteY38" fmla="*/ 13022 h 83337"/>
                  <a:gd name="connsiteX39" fmla="*/ 33205 w 83337"/>
                  <a:gd name="connsiteY39" fmla="*/ 13022 h 83337"/>
                  <a:gd name="connsiteX40" fmla="*/ 33205 w 83337"/>
                  <a:gd name="connsiteY40" fmla="*/ 13022 h 83337"/>
                  <a:gd name="connsiteX41" fmla="*/ 35809 w 83337"/>
                  <a:gd name="connsiteY41" fmla="*/ 12370 h 83337"/>
                  <a:gd name="connsiteX42" fmla="*/ 38414 w 83337"/>
                  <a:gd name="connsiteY42" fmla="*/ 11719 h 83337"/>
                  <a:gd name="connsiteX43" fmla="*/ 35809 w 83337"/>
                  <a:gd name="connsiteY43" fmla="*/ 12370 h 83337"/>
                  <a:gd name="connsiteX44" fmla="*/ 38414 w 83337"/>
                  <a:gd name="connsiteY44" fmla="*/ 12370 h 83337"/>
                  <a:gd name="connsiteX45" fmla="*/ 41018 w 83337"/>
                  <a:gd name="connsiteY45" fmla="*/ 12370 h 83337"/>
                  <a:gd name="connsiteX46" fmla="*/ 38414 w 83337"/>
                  <a:gd name="connsiteY46" fmla="*/ 12370 h 83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83337" h="83337">
                    <a:moveTo>
                      <a:pt x="71619" y="13022"/>
                    </a:moveTo>
                    <a:cubicBezTo>
                      <a:pt x="67712" y="9115"/>
                      <a:pt x="63155" y="5860"/>
                      <a:pt x="57946" y="3255"/>
                    </a:cubicBezTo>
                    <a:cubicBezTo>
                      <a:pt x="52737" y="1302"/>
                      <a:pt x="46878" y="0"/>
                      <a:pt x="41669" y="0"/>
                    </a:cubicBezTo>
                    <a:cubicBezTo>
                      <a:pt x="35809" y="0"/>
                      <a:pt x="30601" y="1302"/>
                      <a:pt x="25392" y="3255"/>
                    </a:cubicBezTo>
                    <a:cubicBezTo>
                      <a:pt x="20183" y="5209"/>
                      <a:pt x="15626" y="8464"/>
                      <a:pt x="11719" y="13022"/>
                    </a:cubicBezTo>
                    <a:cubicBezTo>
                      <a:pt x="7813" y="16928"/>
                      <a:pt x="4558" y="22137"/>
                      <a:pt x="2604" y="26694"/>
                    </a:cubicBezTo>
                    <a:cubicBezTo>
                      <a:pt x="651" y="31903"/>
                      <a:pt x="0" y="37111"/>
                      <a:pt x="0" y="42971"/>
                    </a:cubicBezTo>
                    <a:cubicBezTo>
                      <a:pt x="651" y="54039"/>
                      <a:pt x="5209" y="64457"/>
                      <a:pt x="13022" y="71619"/>
                    </a:cubicBezTo>
                    <a:cubicBezTo>
                      <a:pt x="20834" y="78780"/>
                      <a:pt x="31252" y="83338"/>
                      <a:pt x="41669" y="83338"/>
                    </a:cubicBezTo>
                    <a:lnTo>
                      <a:pt x="41669" y="83338"/>
                    </a:lnTo>
                    <a:lnTo>
                      <a:pt x="41669" y="83338"/>
                    </a:lnTo>
                    <a:cubicBezTo>
                      <a:pt x="52086" y="83338"/>
                      <a:pt x="62503" y="79431"/>
                      <a:pt x="70316" y="71619"/>
                    </a:cubicBezTo>
                    <a:cubicBezTo>
                      <a:pt x="78129" y="64457"/>
                      <a:pt x="82687" y="54039"/>
                      <a:pt x="83338" y="42971"/>
                    </a:cubicBezTo>
                    <a:cubicBezTo>
                      <a:pt x="83338" y="37762"/>
                      <a:pt x="82687" y="31903"/>
                      <a:pt x="80734" y="26694"/>
                    </a:cubicBezTo>
                    <a:cubicBezTo>
                      <a:pt x="78129" y="22137"/>
                      <a:pt x="75525" y="16928"/>
                      <a:pt x="71619" y="13022"/>
                    </a:cubicBezTo>
                    <a:moveTo>
                      <a:pt x="13022" y="31903"/>
                    </a:moveTo>
                    <a:cubicBezTo>
                      <a:pt x="14324" y="27996"/>
                      <a:pt x="16277" y="24741"/>
                      <a:pt x="19532" y="21486"/>
                    </a:cubicBezTo>
                    <a:cubicBezTo>
                      <a:pt x="22137" y="18881"/>
                      <a:pt x="25392" y="16277"/>
                      <a:pt x="29299" y="14324"/>
                    </a:cubicBezTo>
                    <a:cubicBezTo>
                      <a:pt x="33205" y="12370"/>
                      <a:pt x="37111" y="11719"/>
                      <a:pt x="41018" y="11719"/>
                    </a:cubicBezTo>
                    <a:lnTo>
                      <a:pt x="41018" y="11719"/>
                    </a:lnTo>
                    <a:cubicBezTo>
                      <a:pt x="44924" y="11719"/>
                      <a:pt x="49482" y="12370"/>
                      <a:pt x="52737" y="14324"/>
                    </a:cubicBezTo>
                    <a:cubicBezTo>
                      <a:pt x="56644" y="16277"/>
                      <a:pt x="59899" y="18230"/>
                      <a:pt x="62503" y="21486"/>
                    </a:cubicBezTo>
                    <a:cubicBezTo>
                      <a:pt x="65108" y="24090"/>
                      <a:pt x="67061" y="27996"/>
                      <a:pt x="69014" y="31903"/>
                    </a:cubicBezTo>
                    <a:cubicBezTo>
                      <a:pt x="70316" y="35809"/>
                      <a:pt x="70967" y="39716"/>
                      <a:pt x="70967" y="43622"/>
                    </a:cubicBezTo>
                    <a:cubicBezTo>
                      <a:pt x="70316" y="51435"/>
                      <a:pt x="67061" y="58597"/>
                      <a:pt x="61201" y="63806"/>
                    </a:cubicBezTo>
                    <a:cubicBezTo>
                      <a:pt x="55993" y="69014"/>
                      <a:pt x="48180" y="71619"/>
                      <a:pt x="41018" y="71619"/>
                    </a:cubicBezTo>
                    <a:cubicBezTo>
                      <a:pt x="33856" y="71619"/>
                      <a:pt x="26043" y="69014"/>
                      <a:pt x="20834" y="63806"/>
                    </a:cubicBezTo>
                    <a:cubicBezTo>
                      <a:pt x="14975" y="58597"/>
                      <a:pt x="11719" y="51435"/>
                      <a:pt x="11068" y="43622"/>
                    </a:cubicBezTo>
                    <a:cubicBezTo>
                      <a:pt x="11068" y="39065"/>
                      <a:pt x="11719" y="35158"/>
                      <a:pt x="13022" y="31903"/>
                    </a:cubicBezTo>
                    <a:moveTo>
                      <a:pt x="41669" y="11719"/>
                    </a:moveTo>
                    <a:cubicBezTo>
                      <a:pt x="42320" y="11719"/>
                      <a:pt x="43622" y="11719"/>
                      <a:pt x="44273" y="11719"/>
                    </a:cubicBezTo>
                    <a:cubicBezTo>
                      <a:pt x="42971" y="12370"/>
                      <a:pt x="42320" y="11719"/>
                      <a:pt x="41669" y="11719"/>
                    </a:cubicBezTo>
                    <a:moveTo>
                      <a:pt x="44273" y="12370"/>
                    </a:moveTo>
                    <a:cubicBezTo>
                      <a:pt x="44924" y="12370"/>
                      <a:pt x="45575" y="12370"/>
                      <a:pt x="46878" y="13022"/>
                    </a:cubicBezTo>
                    <a:cubicBezTo>
                      <a:pt x="46227" y="12370"/>
                      <a:pt x="45575" y="12370"/>
                      <a:pt x="44273" y="12370"/>
                    </a:cubicBezTo>
                    <a:moveTo>
                      <a:pt x="48831" y="13022"/>
                    </a:moveTo>
                    <a:cubicBezTo>
                      <a:pt x="48831" y="13022"/>
                      <a:pt x="48831" y="13022"/>
                      <a:pt x="48831" y="13022"/>
                    </a:cubicBezTo>
                    <a:cubicBezTo>
                      <a:pt x="48831" y="13022"/>
                      <a:pt x="48831" y="13022"/>
                      <a:pt x="48831" y="13022"/>
                    </a:cubicBezTo>
                    <a:moveTo>
                      <a:pt x="33205" y="13022"/>
                    </a:moveTo>
                    <a:cubicBezTo>
                      <a:pt x="33856" y="13022"/>
                      <a:pt x="33856" y="13022"/>
                      <a:pt x="33205" y="13022"/>
                    </a:cubicBezTo>
                    <a:cubicBezTo>
                      <a:pt x="33856" y="13022"/>
                      <a:pt x="33856" y="13022"/>
                      <a:pt x="33205" y="13022"/>
                    </a:cubicBezTo>
                    <a:moveTo>
                      <a:pt x="35809" y="12370"/>
                    </a:moveTo>
                    <a:cubicBezTo>
                      <a:pt x="36460" y="12370"/>
                      <a:pt x="37111" y="12370"/>
                      <a:pt x="38414" y="11719"/>
                    </a:cubicBezTo>
                    <a:cubicBezTo>
                      <a:pt x="37111" y="12370"/>
                      <a:pt x="36460" y="12370"/>
                      <a:pt x="35809" y="12370"/>
                    </a:cubicBezTo>
                    <a:moveTo>
                      <a:pt x="38414" y="12370"/>
                    </a:moveTo>
                    <a:cubicBezTo>
                      <a:pt x="39065" y="12370"/>
                      <a:pt x="40367" y="12370"/>
                      <a:pt x="41018" y="12370"/>
                    </a:cubicBezTo>
                    <a:cubicBezTo>
                      <a:pt x="40367" y="11719"/>
                      <a:pt x="39716" y="12370"/>
                      <a:pt x="38414" y="12370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1" name="Полилиния: фигура 330">
                <a:extLst>
                  <a:ext uri="{FF2B5EF4-FFF2-40B4-BE49-F238E27FC236}">
                    <a16:creationId xmlns:a16="http://schemas.microsoft.com/office/drawing/2014/main" id="{D08A44E1-BE34-1652-CA2B-BAA7A0C4AE35}"/>
                  </a:ext>
                </a:extLst>
              </p:cNvPr>
              <p:cNvSpPr/>
              <p:nvPr/>
            </p:nvSpPr>
            <p:spPr>
              <a:xfrm>
                <a:off x="6850430" y="9972548"/>
                <a:ext cx="270197" cy="37111"/>
              </a:xfrm>
              <a:custGeom>
                <a:avLst/>
                <a:gdLst>
                  <a:gd name="connsiteX0" fmla="*/ 30601 w 270197"/>
                  <a:gd name="connsiteY0" fmla="*/ 37111 h 37111"/>
                  <a:gd name="connsiteX1" fmla="*/ 161467 w 270197"/>
                  <a:gd name="connsiteY1" fmla="*/ 34507 h 37111"/>
                  <a:gd name="connsiteX2" fmla="*/ 263035 w 270197"/>
                  <a:gd name="connsiteY2" fmla="*/ 37111 h 37111"/>
                  <a:gd name="connsiteX3" fmla="*/ 270197 w 270197"/>
                  <a:gd name="connsiteY3" fmla="*/ 18881 h 37111"/>
                  <a:gd name="connsiteX4" fmla="*/ 263035 w 270197"/>
                  <a:gd name="connsiteY4" fmla="*/ 0 h 37111"/>
                  <a:gd name="connsiteX5" fmla="*/ 257176 w 270197"/>
                  <a:gd name="connsiteY5" fmla="*/ 0 h 37111"/>
                  <a:gd name="connsiteX6" fmla="*/ 161467 w 270197"/>
                  <a:gd name="connsiteY6" fmla="*/ 1302 h 37111"/>
                  <a:gd name="connsiteX7" fmla="*/ 0 w 270197"/>
                  <a:gd name="connsiteY7" fmla="*/ 11068 h 37111"/>
                  <a:gd name="connsiteX8" fmla="*/ 161467 w 270197"/>
                  <a:gd name="connsiteY8" fmla="*/ 8464 h 37111"/>
                  <a:gd name="connsiteX9" fmla="*/ 256525 w 270197"/>
                  <a:gd name="connsiteY9" fmla="*/ 11068 h 37111"/>
                  <a:gd name="connsiteX10" fmla="*/ 161467 w 270197"/>
                  <a:gd name="connsiteY10" fmla="*/ 13673 h 37111"/>
                  <a:gd name="connsiteX11" fmla="*/ 8464 w 270197"/>
                  <a:gd name="connsiteY11" fmla="*/ 24090 h 37111"/>
                  <a:gd name="connsiteX12" fmla="*/ 161467 w 270197"/>
                  <a:gd name="connsiteY12" fmla="*/ 21486 h 37111"/>
                  <a:gd name="connsiteX13" fmla="*/ 257176 w 270197"/>
                  <a:gd name="connsiteY13" fmla="*/ 24090 h 37111"/>
                  <a:gd name="connsiteX14" fmla="*/ 162118 w 270197"/>
                  <a:gd name="connsiteY14" fmla="*/ 26694 h 37111"/>
                  <a:gd name="connsiteX15" fmla="*/ 30601 w 270197"/>
                  <a:gd name="connsiteY15" fmla="*/ 37111 h 37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0197" h="37111">
                    <a:moveTo>
                      <a:pt x="30601" y="37111"/>
                    </a:moveTo>
                    <a:lnTo>
                      <a:pt x="161467" y="34507"/>
                    </a:lnTo>
                    <a:lnTo>
                      <a:pt x="263035" y="37111"/>
                    </a:lnTo>
                    <a:cubicBezTo>
                      <a:pt x="264338" y="35158"/>
                      <a:pt x="269546" y="28647"/>
                      <a:pt x="270197" y="18881"/>
                    </a:cubicBezTo>
                    <a:cubicBezTo>
                      <a:pt x="270197" y="8464"/>
                      <a:pt x="264989" y="1302"/>
                      <a:pt x="263035" y="0"/>
                    </a:cubicBezTo>
                    <a:lnTo>
                      <a:pt x="257176" y="0"/>
                    </a:lnTo>
                    <a:lnTo>
                      <a:pt x="161467" y="1302"/>
                    </a:lnTo>
                    <a:lnTo>
                      <a:pt x="0" y="11068"/>
                    </a:lnTo>
                    <a:lnTo>
                      <a:pt x="161467" y="8464"/>
                    </a:lnTo>
                    <a:lnTo>
                      <a:pt x="256525" y="11068"/>
                    </a:lnTo>
                    <a:lnTo>
                      <a:pt x="161467" y="13673"/>
                    </a:lnTo>
                    <a:lnTo>
                      <a:pt x="8464" y="24090"/>
                    </a:lnTo>
                    <a:lnTo>
                      <a:pt x="161467" y="21486"/>
                    </a:lnTo>
                    <a:lnTo>
                      <a:pt x="257176" y="24090"/>
                    </a:lnTo>
                    <a:lnTo>
                      <a:pt x="162118" y="26694"/>
                    </a:lnTo>
                    <a:lnTo>
                      <a:pt x="30601" y="37111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2" name="Полилиния: фигура 331">
                <a:extLst>
                  <a:ext uri="{FF2B5EF4-FFF2-40B4-BE49-F238E27FC236}">
                    <a16:creationId xmlns:a16="http://schemas.microsoft.com/office/drawing/2014/main" id="{3882EA68-9C04-7517-AD78-FD7F440B03B5}"/>
                  </a:ext>
                </a:extLst>
              </p:cNvPr>
              <p:cNvSpPr/>
              <p:nvPr/>
            </p:nvSpPr>
            <p:spPr>
              <a:xfrm>
                <a:off x="6871916" y="9545441"/>
                <a:ext cx="147143" cy="70316"/>
              </a:xfrm>
              <a:custGeom>
                <a:avLst/>
                <a:gdLst>
                  <a:gd name="connsiteX0" fmla="*/ 144539 w 147143"/>
                  <a:gd name="connsiteY0" fmla="*/ 12370 h 70316"/>
                  <a:gd name="connsiteX1" fmla="*/ 144539 w 147143"/>
                  <a:gd name="connsiteY1" fmla="*/ 12370 h 70316"/>
                  <a:gd name="connsiteX2" fmla="*/ 147144 w 147143"/>
                  <a:gd name="connsiteY2" fmla="*/ 651 h 70316"/>
                  <a:gd name="connsiteX3" fmla="*/ 147144 w 147143"/>
                  <a:gd name="connsiteY3" fmla="*/ 0 h 70316"/>
                  <a:gd name="connsiteX4" fmla="*/ 146493 w 147143"/>
                  <a:gd name="connsiteY4" fmla="*/ 0 h 70316"/>
                  <a:gd name="connsiteX5" fmla="*/ 2604 w 147143"/>
                  <a:gd name="connsiteY5" fmla="*/ 0 h 70316"/>
                  <a:gd name="connsiteX6" fmla="*/ 1953 w 147143"/>
                  <a:gd name="connsiteY6" fmla="*/ 651 h 70316"/>
                  <a:gd name="connsiteX7" fmla="*/ 0 w 147143"/>
                  <a:gd name="connsiteY7" fmla="*/ 11068 h 70316"/>
                  <a:gd name="connsiteX8" fmla="*/ 0 w 147143"/>
                  <a:gd name="connsiteY8" fmla="*/ 11719 h 70316"/>
                  <a:gd name="connsiteX9" fmla="*/ 651 w 147143"/>
                  <a:gd name="connsiteY9" fmla="*/ 11719 h 70316"/>
                  <a:gd name="connsiteX10" fmla="*/ 77478 w 147143"/>
                  <a:gd name="connsiteY10" fmla="*/ 11719 h 70316"/>
                  <a:gd name="connsiteX11" fmla="*/ 64457 w 147143"/>
                  <a:gd name="connsiteY11" fmla="*/ 69665 h 70316"/>
                  <a:gd name="connsiteX12" fmla="*/ 64457 w 147143"/>
                  <a:gd name="connsiteY12" fmla="*/ 70316 h 70316"/>
                  <a:gd name="connsiteX13" fmla="*/ 65108 w 147143"/>
                  <a:gd name="connsiteY13" fmla="*/ 70316 h 70316"/>
                  <a:gd name="connsiteX14" fmla="*/ 77478 w 147143"/>
                  <a:gd name="connsiteY14" fmla="*/ 70316 h 70316"/>
                  <a:gd name="connsiteX15" fmla="*/ 78129 w 147143"/>
                  <a:gd name="connsiteY15" fmla="*/ 69665 h 70316"/>
                  <a:gd name="connsiteX16" fmla="*/ 90500 w 147143"/>
                  <a:gd name="connsiteY16" fmla="*/ 11719 h 70316"/>
                  <a:gd name="connsiteX17" fmla="*/ 144539 w 147143"/>
                  <a:gd name="connsiteY17" fmla="*/ 11719 h 70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7143" h="70316">
                    <a:moveTo>
                      <a:pt x="144539" y="12370"/>
                    </a:moveTo>
                    <a:cubicBezTo>
                      <a:pt x="144539" y="12370"/>
                      <a:pt x="145190" y="11719"/>
                      <a:pt x="144539" y="12370"/>
                    </a:cubicBezTo>
                    <a:lnTo>
                      <a:pt x="147144" y="651"/>
                    </a:lnTo>
                    <a:cubicBezTo>
                      <a:pt x="147144" y="651"/>
                      <a:pt x="147144" y="0"/>
                      <a:pt x="147144" y="0"/>
                    </a:cubicBezTo>
                    <a:cubicBezTo>
                      <a:pt x="147144" y="0"/>
                      <a:pt x="147144" y="0"/>
                      <a:pt x="146493" y="0"/>
                    </a:cubicBezTo>
                    <a:lnTo>
                      <a:pt x="2604" y="0"/>
                    </a:lnTo>
                    <a:cubicBezTo>
                      <a:pt x="2604" y="0"/>
                      <a:pt x="1953" y="0"/>
                      <a:pt x="1953" y="651"/>
                    </a:cubicBezTo>
                    <a:lnTo>
                      <a:pt x="0" y="11068"/>
                    </a:lnTo>
                    <a:cubicBezTo>
                      <a:pt x="0" y="11068"/>
                      <a:pt x="0" y="11719"/>
                      <a:pt x="0" y="11719"/>
                    </a:cubicBezTo>
                    <a:cubicBezTo>
                      <a:pt x="0" y="11719"/>
                      <a:pt x="0" y="11719"/>
                      <a:pt x="651" y="11719"/>
                    </a:cubicBezTo>
                    <a:lnTo>
                      <a:pt x="77478" y="11719"/>
                    </a:lnTo>
                    <a:lnTo>
                      <a:pt x="64457" y="69665"/>
                    </a:lnTo>
                    <a:cubicBezTo>
                      <a:pt x="64457" y="69665"/>
                      <a:pt x="64457" y="70316"/>
                      <a:pt x="64457" y="70316"/>
                    </a:cubicBezTo>
                    <a:cubicBezTo>
                      <a:pt x="64457" y="70316"/>
                      <a:pt x="64457" y="70316"/>
                      <a:pt x="65108" y="70316"/>
                    </a:cubicBezTo>
                    <a:lnTo>
                      <a:pt x="77478" y="70316"/>
                    </a:lnTo>
                    <a:cubicBezTo>
                      <a:pt x="77478" y="70316"/>
                      <a:pt x="78129" y="70316"/>
                      <a:pt x="78129" y="69665"/>
                    </a:cubicBezTo>
                    <a:lnTo>
                      <a:pt x="90500" y="11719"/>
                    </a:lnTo>
                    <a:lnTo>
                      <a:pt x="144539" y="11719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3" name="Полилиния: фигура 332">
                <a:extLst>
                  <a:ext uri="{FF2B5EF4-FFF2-40B4-BE49-F238E27FC236}">
                    <a16:creationId xmlns:a16="http://schemas.microsoft.com/office/drawing/2014/main" id="{8C9227C8-820F-F5D2-A77E-A4CFF1D22B88}"/>
                  </a:ext>
                </a:extLst>
              </p:cNvPr>
              <p:cNvSpPr/>
              <p:nvPr/>
            </p:nvSpPr>
            <p:spPr>
              <a:xfrm>
                <a:off x="6803553" y="9499865"/>
                <a:ext cx="141283" cy="114589"/>
              </a:xfrm>
              <a:custGeom>
                <a:avLst/>
                <a:gdLst>
                  <a:gd name="connsiteX0" fmla="*/ 135424 w 141283"/>
                  <a:gd name="connsiteY0" fmla="*/ 62503 h 114589"/>
                  <a:gd name="connsiteX1" fmla="*/ 135424 w 141283"/>
                  <a:gd name="connsiteY1" fmla="*/ 62503 h 114589"/>
                  <a:gd name="connsiteX2" fmla="*/ 134773 w 141283"/>
                  <a:gd name="connsiteY2" fmla="*/ 61852 h 114589"/>
                  <a:gd name="connsiteX3" fmla="*/ 67712 w 141283"/>
                  <a:gd name="connsiteY3" fmla="*/ 61852 h 114589"/>
                  <a:gd name="connsiteX4" fmla="*/ 67712 w 141283"/>
                  <a:gd name="connsiteY4" fmla="*/ 61852 h 114589"/>
                  <a:gd name="connsiteX5" fmla="*/ 67712 w 141283"/>
                  <a:gd name="connsiteY5" fmla="*/ 61852 h 114589"/>
                  <a:gd name="connsiteX6" fmla="*/ 67061 w 141283"/>
                  <a:gd name="connsiteY6" fmla="*/ 62503 h 114589"/>
                  <a:gd name="connsiteX7" fmla="*/ 63155 w 141283"/>
                  <a:gd name="connsiteY7" fmla="*/ 83338 h 114589"/>
                  <a:gd name="connsiteX8" fmla="*/ 63155 w 141283"/>
                  <a:gd name="connsiteY8" fmla="*/ 83989 h 114589"/>
                  <a:gd name="connsiteX9" fmla="*/ 63806 w 141283"/>
                  <a:gd name="connsiteY9" fmla="*/ 83989 h 114589"/>
                  <a:gd name="connsiteX10" fmla="*/ 72921 w 141283"/>
                  <a:gd name="connsiteY10" fmla="*/ 83989 h 114589"/>
                  <a:gd name="connsiteX11" fmla="*/ 73572 w 141283"/>
                  <a:gd name="connsiteY11" fmla="*/ 83338 h 114589"/>
                  <a:gd name="connsiteX12" fmla="*/ 75525 w 141283"/>
                  <a:gd name="connsiteY12" fmla="*/ 74223 h 114589"/>
                  <a:gd name="connsiteX13" fmla="*/ 119798 w 141283"/>
                  <a:gd name="connsiteY13" fmla="*/ 74223 h 114589"/>
                  <a:gd name="connsiteX14" fmla="*/ 119147 w 141283"/>
                  <a:gd name="connsiteY14" fmla="*/ 76827 h 114589"/>
                  <a:gd name="connsiteX15" fmla="*/ 86593 w 141283"/>
                  <a:gd name="connsiteY15" fmla="*/ 102870 h 114589"/>
                  <a:gd name="connsiteX16" fmla="*/ 37111 w 141283"/>
                  <a:gd name="connsiteY16" fmla="*/ 102870 h 114589"/>
                  <a:gd name="connsiteX17" fmla="*/ 12370 w 141283"/>
                  <a:gd name="connsiteY17" fmla="*/ 85942 h 114589"/>
                  <a:gd name="connsiteX18" fmla="*/ 13022 w 141283"/>
                  <a:gd name="connsiteY18" fmla="*/ 76176 h 114589"/>
                  <a:gd name="connsiteX19" fmla="*/ 18881 w 141283"/>
                  <a:gd name="connsiteY19" fmla="*/ 42320 h 114589"/>
                  <a:gd name="connsiteX20" fmla="*/ 52737 w 141283"/>
                  <a:gd name="connsiteY20" fmla="*/ 13022 h 114589"/>
                  <a:gd name="connsiteX21" fmla="*/ 102219 w 141283"/>
                  <a:gd name="connsiteY21" fmla="*/ 13022 h 114589"/>
                  <a:gd name="connsiteX22" fmla="*/ 126960 w 141283"/>
                  <a:gd name="connsiteY22" fmla="*/ 27996 h 114589"/>
                  <a:gd name="connsiteX23" fmla="*/ 125658 w 141283"/>
                  <a:gd name="connsiteY23" fmla="*/ 37111 h 114589"/>
                  <a:gd name="connsiteX24" fmla="*/ 125658 w 141283"/>
                  <a:gd name="connsiteY24" fmla="*/ 37763 h 114589"/>
                  <a:gd name="connsiteX25" fmla="*/ 126309 w 141283"/>
                  <a:gd name="connsiteY25" fmla="*/ 37763 h 114589"/>
                  <a:gd name="connsiteX26" fmla="*/ 138680 w 141283"/>
                  <a:gd name="connsiteY26" fmla="*/ 37763 h 114589"/>
                  <a:gd name="connsiteX27" fmla="*/ 139331 w 141283"/>
                  <a:gd name="connsiteY27" fmla="*/ 37111 h 114589"/>
                  <a:gd name="connsiteX28" fmla="*/ 141284 w 141283"/>
                  <a:gd name="connsiteY28" fmla="*/ 25392 h 114589"/>
                  <a:gd name="connsiteX29" fmla="*/ 105475 w 141283"/>
                  <a:gd name="connsiteY29" fmla="*/ 0 h 114589"/>
                  <a:gd name="connsiteX30" fmla="*/ 55993 w 141283"/>
                  <a:gd name="connsiteY30" fmla="*/ 0 h 114589"/>
                  <a:gd name="connsiteX31" fmla="*/ 7162 w 141283"/>
                  <a:gd name="connsiteY31" fmla="*/ 41669 h 114589"/>
                  <a:gd name="connsiteX32" fmla="*/ 1302 w 141283"/>
                  <a:gd name="connsiteY32" fmla="*/ 75525 h 114589"/>
                  <a:gd name="connsiteX33" fmla="*/ 0 w 141283"/>
                  <a:gd name="connsiteY33" fmla="*/ 88547 h 114589"/>
                  <a:gd name="connsiteX34" fmla="*/ 36460 w 141283"/>
                  <a:gd name="connsiteY34" fmla="*/ 114590 h 114589"/>
                  <a:gd name="connsiteX35" fmla="*/ 85942 w 141283"/>
                  <a:gd name="connsiteY35" fmla="*/ 114590 h 114589"/>
                  <a:gd name="connsiteX36" fmla="*/ 134773 w 141283"/>
                  <a:gd name="connsiteY36" fmla="*/ 69665 h 114589"/>
                  <a:gd name="connsiteX37" fmla="*/ 135424 w 141283"/>
                  <a:gd name="connsiteY37" fmla="*/ 62503 h 11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41283" h="114589">
                    <a:moveTo>
                      <a:pt x="135424" y="62503"/>
                    </a:moveTo>
                    <a:cubicBezTo>
                      <a:pt x="135424" y="62503"/>
                      <a:pt x="135424" y="62503"/>
                      <a:pt x="135424" y="62503"/>
                    </a:cubicBezTo>
                    <a:cubicBezTo>
                      <a:pt x="135424" y="61852"/>
                      <a:pt x="134773" y="61852"/>
                      <a:pt x="134773" y="61852"/>
                    </a:cubicBezTo>
                    <a:lnTo>
                      <a:pt x="67712" y="61852"/>
                    </a:lnTo>
                    <a:cubicBezTo>
                      <a:pt x="67712" y="61852"/>
                      <a:pt x="67712" y="61852"/>
                      <a:pt x="67712" y="61852"/>
                    </a:cubicBezTo>
                    <a:lnTo>
                      <a:pt x="67712" y="61852"/>
                    </a:lnTo>
                    <a:cubicBezTo>
                      <a:pt x="67712" y="61852"/>
                      <a:pt x="67061" y="61852"/>
                      <a:pt x="67061" y="62503"/>
                    </a:cubicBezTo>
                    <a:lnTo>
                      <a:pt x="63155" y="83338"/>
                    </a:lnTo>
                    <a:cubicBezTo>
                      <a:pt x="63155" y="83338"/>
                      <a:pt x="63155" y="83989"/>
                      <a:pt x="63155" y="83989"/>
                    </a:cubicBezTo>
                    <a:cubicBezTo>
                      <a:pt x="63155" y="83989"/>
                      <a:pt x="63155" y="83989"/>
                      <a:pt x="63806" y="83989"/>
                    </a:cubicBezTo>
                    <a:lnTo>
                      <a:pt x="72921" y="83989"/>
                    </a:lnTo>
                    <a:cubicBezTo>
                      <a:pt x="72921" y="83989"/>
                      <a:pt x="73572" y="83989"/>
                      <a:pt x="73572" y="83338"/>
                    </a:cubicBezTo>
                    <a:lnTo>
                      <a:pt x="75525" y="74223"/>
                    </a:lnTo>
                    <a:lnTo>
                      <a:pt x="119798" y="74223"/>
                    </a:lnTo>
                    <a:lnTo>
                      <a:pt x="119147" y="76827"/>
                    </a:lnTo>
                    <a:cubicBezTo>
                      <a:pt x="115241" y="99615"/>
                      <a:pt x="107428" y="102870"/>
                      <a:pt x="86593" y="102870"/>
                    </a:cubicBezTo>
                    <a:lnTo>
                      <a:pt x="37111" y="102870"/>
                    </a:lnTo>
                    <a:cubicBezTo>
                      <a:pt x="18881" y="102870"/>
                      <a:pt x="12370" y="98313"/>
                      <a:pt x="12370" y="85942"/>
                    </a:cubicBezTo>
                    <a:cubicBezTo>
                      <a:pt x="12370" y="83338"/>
                      <a:pt x="12370" y="80083"/>
                      <a:pt x="13022" y="76176"/>
                    </a:cubicBezTo>
                    <a:lnTo>
                      <a:pt x="18881" y="42320"/>
                    </a:lnTo>
                    <a:cubicBezTo>
                      <a:pt x="22788" y="19532"/>
                      <a:pt x="30601" y="13022"/>
                      <a:pt x="52737" y="13022"/>
                    </a:cubicBezTo>
                    <a:lnTo>
                      <a:pt x="102219" y="13022"/>
                    </a:lnTo>
                    <a:cubicBezTo>
                      <a:pt x="124356" y="13022"/>
                      <a:pt x="126960" y="21486"/>
                      <a:pt x="126960" y="27996"/>
                    </a:cubicBezTo>
                    <a:cubicBezTo>
                      <a:pt x="126960" y="29299"/>
                      <a:pt x="126960" y="30601"/>
                      <a:pt x="125658" y="37111"/>
                    </a:cubicBezTo>
                    <a:cubicBezTo>
                      <a:pt x="125658" y="37111"/>
                      <a:pt x="125658" y="37763"/>
                      <a:pt x="125658" y="37763"/>
                    </a:cubicBezTo>
                    <a:cubicBezTo>
                      <a:pt x="125658" y="37763"/>
                      <a:pt x="125658" y="37763"/>
                      <a:pt x="126309" y="37763"/>
                    </a:cubicBezTo>
                    <a:lnTo>
                      <a:pt x="138680" y="37763"/>
                    </a:lnTo>
                    <a:cubicBezTo>
                      <a:pt x="138680" y="37763"/>
                      <a:pt x="139331" y="37763"/>
                      <a:pt x="139331" y="37111"/>
                    </a:cubicBezTo>
                    <a:cubicBezTo>
                      <a:pt x="140633" y="29950"/>
                      <a:pt x="141284" y="27345"/>
                      <a:pt x="141284" y="25392"/>
                    </a:cubicBezTo>
                    <a:cubicBezTo>
                      <a:pt x="141284" y="8464"/>
                      <a:pt x="128913" y="0"/>
                      <a:pt x="105475" y="0"/>
                    </a:cubicBezTo>
                    <a:lnTo>
                      <a:pt x="55993" y="0"/>
                    </a:lnTo>
                    <a:cubicBezTo>
                      <a:pt x="25392" y="0"/>
                      <a:pt x="12370" y="11068"/>
                      <a:pt x="7162" y="41669"/>
                    </a:cubicBezTo>
                    <a:lnTo>
                      <a:pt x="1302" y="75525"/>
                    </a:lnTo>
                    <a:cubicBezTo>
                      <a:pt x="651" y="80734"/>
                      <a:pt x="0" y="84640"/>
                      <a:pt x="0" y="88547"/>
                    </a:cubicBezTo>
                    <a:cubicBezTo>
                      <a:pt x="0" y="107428"/>
                      <a:pt x="10417" y="114590"/>
                      <a:pt x="36460" y="114590"/>
                    </a:cubicBezTo>
                    <a:lnTo>
                      <a:pt x="85942" y="114590"/>
                    </a:lnTo>
                    <a:cubicBezTo>
                      <a:pt x="117845" y="114590"/>
                      <a:pt x="128913" y="104824"/>
                      <a:pt x="134773" y="69665"/>
                    </a:cubicBezTo>
                    <a:lnTo>
                      <a:pt x="135424" y="62503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4" name="Полилиния: фигура 333">
                <a:extLst>
                  <a:ext uri="{FF2B5EF4-FFF2-40B4-BE49-F238E27FC236}">
                    <a16:creationId xmlns:a16="http://schemas.microsoft.com/office/drawing/2014/main" id="{DD60C1C4-9409-3962-4E35-00D214C3C4F6}"/>
                  </a:ext>
                </a:extLst>
              </p:cNvPr>
              <p:cNvSpPr/>
              <p:nvPr/>
            </p:nvSpPr>
            <p:spPr>
              <a:xfrm>
                <a:off x="6961114" y="9562369"/>
                <a:ext cx="48830" cy="33856"/>
              </a:xfrm>
              <a:custGeom>
                <a:avLst/>
                <a:gdLst>
                  <a:gd name="connsiteX0" fmla="*/ 48180 w 48830"/>
                  <a:gd name="connsiteY0" fmla="*/ 0 h 33856"/>
                  <a:gd name="connsiteX1" fmla="*/ 39065 w 48830"/>
                  <a:gd name="connsiteY1" fmla="*/ 0 h 33856"/>
                  <a:gd name="connsiteX2" fmla="*/ 38414 w 48830"/>
                  <a:gd name="connsiteY2" fmla="*/ 651 h 33856"/>
                  <a:gd name="connsiteX3" fmla="*/ 24090 w 48830"/>
                  <a:gd name="connsiteY3" fmla="*/ 30601 h 33856"/>
                  <a:gd name="connsiteX4" fmla="*/ 23439 w 48830"/>
                  <a:gd name="connsiteY4" fmla="*/ 30601 h 33856"/>
                  <a:gd name="connsiteX5" fmla="*/ 23439 w 48830"/>
                  <a:gd name="connsiteY5" fmla="*/ 30601 h 33856"/>
                  <a:gd name="connsiteX6" fmla="*/ 24090 w 48830"/>
                  <a:gd name="connsiteY6" fmla="*/ 26043 h 33856"/>
                  <a:gd name="connsiteX7" fmla="*/ 24741 w 48830"/>
                  <a:gd name="connsiteY7" fmla="*/ 20834 h 33856"/>
                  <a:gd name="connsiteX8" fmla="*/ 23439 w 48830"/>
                  <a:gd name="connsiteY8" fmla="*/ 16928 h 33856"/>
                  <a:gd name="connsiteX9" fmla="*/ 26043 w 48830"/>
                  <a:gd name="connsiteY9" fmla="*/ 14324 h 33856"/>
                  <a:gd name="connsiteX10" fmla="*/ 28647 w 48830"/>
                  <a:gd name="connsiteY10" fmla="*/ 7162 h 33856"/>
                  <a:gd name="connsiteX11" fmla="*/ 26694 w 48830"/>
                  <a:gd name="connsiteY11" fmla="*/ 1953 h 33856"/>
                  <a:gd name="connsiteX12" fmla="*/ 20835 w 48830"/>
                  <a:gd name="connsiteY12" fmla="*/ 0 h 33856"/>
                  <a:gd name="connsiteX13" fmla="*/ 7813 w 48830"/>
                  <a:gd name="connsiteY13" fmla="*/ 0 h 33856"/>
                  <a:gd name="connsiteX14" fmla="*/ 7162 w 48830"/>
                  <a:gd name="connsiteY14" fmla="*/ 651 h 33856"/>
                  <a:gd name="connsiteX15" fmla="*/ 0 w 48830"/>
                  <a:gd name="connsiteY15" fmla="*/ 33205 h 33856"/>
                  <a:gd name="connsiteX16" fmla="*/ 0 w 48830"/>
                  <a:gd name="connsiteY16" fmla="*/ 33856 h 33856"/>
                  <a:gd name="connsiteX17" fmla="*/ 651 w 48830"/>
                  <a:gd name="connsiteY17" fmla="*/ 33856 h 33856"/>
                  <a:gd name="connsiteX18" fmla="*/ 7813 w 48830"/>
                  <a:gd name="connsiteY18" fmla="*/ 33856 h 33856"/>
                  <a:gd name="connsiteX19" fmla="*/ 8464 w 48830"/>
                  <a:gd name="connsiteY19" fmla="*/ 33205 h 33856"/>
                  <a:gd name="connsiteX20" fmla="*/ 11068 w 48830"/>
                  <a:gd name="connsiteY20" fmla="*/ 20183 h 33856"/>
                  <a:gd name="connsiteX21" fmla="*/ 14324 w 48830"/>
                  <a:gd name="connsiteY21" fmla="*/ 20183 h 33856"/>
                  <a:gd name="connsiteX22" fmla="*/ 16277 w 48830"/>
                  <a:gd name="connsiteY22" fmla="*/ 22137 h 33856"/>
                  <a:gd name="connsiteX23" fmla="*/ 15626 w 48830"/>
                  <a:gd name="connsiteY23" fmla="*/ 25392 h 33856"/>
                  <a:gd name="connsiteX24" fmla="*/ 14975 w 48830"/>
                  <a:gd name="connsiteY24" fmla="*/ 29950 h 33856"/>
                  <a:gd name="connsiteX25" fmla="*/ 16277 w 48830"/>
                  <a:gd name="connsiteY25" fmla="*/ 33205 h 33856"/>
                  <a:gd name="connsiteX26" fmla="*/ 16277 w 48830"/>
                  <a:gd name="connsiteY26" fmla="*/ 33205 h 33856"/>
                  <a:gd name="connsiteX27" fmla="*/ 16928 w 48830"/>
                  <a:gd name="connsiteY27" fmla="*/ 33205 h 33856"/>
                  <a:gd name="connsiteX28" fmla="*/ 31252 w 48830"/>
                  <a:gd name="connsiteY28" fmla="*/ 33205 h 33856"/>
                  <a:gd name="connsiteX29" fmla="*/ 31903 w 48830"/>
                  <a:gd name="connsiteY29" fmla="*/ 32554 h 33856"/>
                  <a:gd name="connsiteX30" fmla="*/ 35158 w 48830"/>
                  <a:gd name="connsiteY30" fmla="*/ 24741 h 33856"/>
                  <a:gd name="connsiteX31" fmla="*/ 39716 w 48830"/>
                  <a:gd name="connsiteY31" fmla="*/ 24741 h 33856"/>
                  <a:gd name="connsiteX32" fmla="*/ 39716 w 48830"/>
                  <a:gd name="connsiteY32" fmla="*/ 32554 h 33856"/>
                  <a:gd name="connsiteX33" fmla="*/ 39716 w 48830"/>
                  <a:gd name="connsiteY33" fmla="*/ 33205 h 33856"/>
                  <a:gd name="connsiteX34" fmla="*/ 40367 w 48830"/>
                  <a:gd name="connsiteY34" fmla="*/ 33205 h 33856"/>
                  <a:gd name="connsiteX35" fmla="*/ 48180 w 48830"/>
                  <a:gd name="connsiteY35" fmla="*/ 33205 h 33856"/>
                  <a:gd name="connsiteX36" fmla="*/ 48831 w 48830"/>
                  <a:gd name="connsiteY36" fmla="*/ 33205 h 33856"/>
                  <a:gd name="connsiteX37" fmla="*/ 48831 w 48830"/>
                  <a:gd name="connsiteY37" fmla="*/ 32554 h 33856"/>
                  <a:gd name="connsiteX38" fmla="*/ 48831 w 48830"/>
                  <a:gd name="connsiteY38" fmla="*/ 0 h 33856"/>
                  <a:gd name="connsiteX39" fmla="*/ 48180 w 48830"/>
                  <a:gd name="connsiteY39" fmla="*/ 0 h 33856"/>
                  <a:gd name="connsiteX40" fmla="*/ 14975 w 48830"/>
                  <a:gd name="connsiteY40" fmla="*/ 7162 h 33856"/>
                  <a:gd name="connsiteX41" fmla="*/ 17579 w 48830"/>
                  <a:gd name="connsiteY41" fmla="*/ 7162 h 33856"/>
                  <a:gd name="connsiteX42" fmla="*/ 19532 w 48830"/>
                  <a:gd name="connsiteY42" fmla="*/ 7813 h 33856"/>
                  <a:gd name="connsiteX43" fmla="*/ 20183 w 48830"/>
                  <a:gd name="connsiteY43" fmla="*/ 9115 h 33856"/>
                  <a:gd name="connsiteX44" fmla="*/ 18881 w 48830"/>
                  <a:gd name="connsiteY44" fmla="*/ 13022 h 33856"/>
                  <a:gd name="connsiteX45" fmla="*/ 15626 w 48830"/>
                  <a:gd name="connsiteY45" fmla="*/ 14324 h 33856"/>
                  <a:gd name="connsiteX46" fmla="*/ 13022 w 48830"/>
                  <a:gd name="connsiteY46" fmla="*/ 14324 h 33856"/>
                  <a:gd name="connsiteX47" fmla="*/ 14975 w 48830"/>
                  <a:gd name="connsiteY47" fmla="*/ 7162 h 33856"/>
                  <a:gd name="connsiteX48" fmla="*/ 38414 w 48830"/>
                  <a:gd name="connsiteY48" fmla="*/ 18230 h 33856"/>
                  <a:gd name="connsiteX49" fmla="*/ 41018 w 48830"/>
                  <a:gd name="connsiteY49" fmla="*/ 11068 h 33856"/>
                  <a:gd name="connsiteX50" fmla="*/ 41018 w 48830"/>
                  <a:gd name="connsiteY50" fmla="*/ 18230 h 33856"/>
                  <a:gd name="connsiteX51" fmla="*/ 38414 w 48830"/>
                  <a:gd name="connsiteY51" fmla="*/ 18230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830" h="33856">
                    <a:moveTo>
                      <a:pt x="48180" y="0"/>
                    </a:moveTo>
                    <a:lnTo>
                      <a:pt x="39065" y="0"/>
                    </a:lnTo>
                    <a:cubicBezTo>
                      <a:pt x="39065" y="0"/>
                      <a:pt x="38414" y="0"/>
                      <a:pt x="38414" y="651"/>
                    </a:cubicBezTo>
                    <a:lnTo>
                      <a:pt x="24090" y="30601"/>
                    </a:lnTo>
                    <a:lnTo>
                      <a:pt x="23439" y="30601"/>
                    </a:lnTo>
                    <a:cubicBezTo>
                      <a:pt x="23439" y="30601"/>
                      <a:pt x="23439" y="30601"/>
                      <a:pt x="23439" y="30601"/>
                    </a:cubicBezTo>
                    <a:cubicBezTo>
                      <a:pt x="23439" y="30601"/>
                      <a:pt x="23439" y="29299"/>
                      <a:pt x="24090" y="26043"/>
                    </a:cubicBezTo>
                    <a:cubicBezTo>
                      <a:pt x="24741" y="22137"/>
                      <a:pt x="24741" y="21486"/>
                      <a:pt x="24741" y="20834"/>
                    </a:cubicBezTo>
                    <a:cubicBezTo>
                      <a:pt x="24741" y="18881"/>
                      <a:pt x="24090" y="17579"/>
                      <a:pt x="23439" y="16928"/>
                    </a:cubicBezTo>
                    <a:cubicBezTo>
                      <a:pt x="24090" y="16277"/>
                      <a:pt x="25392" y="15626"/>
                      <a:pt x="26043" y="14324"/>
                    </a:cubicBezTo>
                    <a:cubicBezTo>
                      <a:pt x="27345" y="12370"/>
                      <a:pt x="28647" y="9766"/>
                      <a:pt x="28647" y="7162"/>
                    </a:cubicBezTo>
                    <a:cubicBezTo>
                      <a:pt x="28647" y="5209"/>
                      <a:pt x="27996" y="3255"/>
                      <a:pt x="26694" y="1953"/>
                    </a:cubicBezTo>
                    <a:cubicBezTo>
                      <a:pt x="25392" y="651"/>
                      <a:pt x="23439" y="0"/>
                      <a:pt x="20835" y="0"/>
                    </a:cubicBezTo>
                    <a:lnTo>
                      <a:pt x="7813" y="0"/>
                    </a:lnTo>
                    <a:cubicBezTo>
                      <a:pt x="7813" y="0"/>
                      <a:pt x="7162" y="0"/>
                      <a:pt x="7162" y="651"/>
                    </a:cubicBezTo>
                    <a:lnTo>
                      <a:pt x="0" y="33205"/>
                    </a:lnTo>
                    <a:cubicBezTo>
                      <a:pt x="0" y="33205"/>
                      <a:pt x="0" y="33856"/>
                      <a:pt x="0" y="33856"/>
                    </a:cubicBezTo>
                    <a:cubicBezTo>
                      <a:pt x="0" y="33856"/>
                      <a:pt x="0" y="33856"/>
                      <a:pt x="651" y="33856"/>
                    </a:cubicBezTo>
                    <a:lnTo>
                      <a:pt x="7813" y="33856"/>
                    </a:lnTo>
                    <a:cubicBezTo>
                      <a:pt x="7813" y="33856"/>
                      <a:pt x="8464" y="33856"/>
                      <a:pt x="8464" y="33205"/>
                    </a:cubicBezTo>
                    <a:lnTo>
                      <a:pt x="11068" y="20183"/>
                    </a:lnTo>
                    <a:lnTo>
                      <a:pt x="14324" y="20183"/>
                    </a:lnTo>
                    <a:cubicBezTo>
                      <a:pt x="15626" y="20183"/>
                      <a:pt x="16277" y="20834"/>
                      <a:pt x="16277" y="22137"/>
                    </a:cubicBezTo>
                    <a:cubicBezTo>
                      <a:pt x="16277" y="22137"/>
                      <a:pt x="16277" y="22788"/>
                      <a:pt x="15626" y="25392"/>
                    </a:cubicBezTo>
                    <a:cubicBezTo>
                      <a:pt x="14975" y="27345"/>
                      <a:pt x="14975" y="29299"/>
                      <a:pt x="14975" y="29950"/>
                    </a:cubicBezTo>
                    <a:cubicBezTo>
                      <a:pt x="14975" y="31252"/>
                      <a:pt x="15626" y="32554"/>
                      <a:pt x="16277" y="33205"/>
                    </a:cubicBezTo>
                    <a:lnTo>
                      <a:pt x="16277" y="33205"/>
                    </a:lnTo>
                    <a:cubicBezTo>
                      <a:pt x="16277" y="33205"/>
                      <a:pt x="16277" y="33205"/>
                      <a:pt x="16928" y="33205"/>
                    </a:cubicBezTo>
                    <a:lnTo>
                      <a:pt x="31252" y="33205"/>
                    </a:lnTo>
                    <a:cubicBezTo>
                      <a:pt x="31252" y="33205"/>
                      <a:pt x="31903" y="33205"/>
                      <a:pt x="31903" y="32554"/>
                    </a:cubicBezTo>
                    <a:lnTo>
                      <a:pt x="35158" y="24741"/>
                    </a:lnTo>
                    <a:lnTo>
                      <a:pt x="39716" y="24741"/>
                    </a:lnTo>
                    <a:lnTo>
                      <a:pt x="39716" y="32554"/>
                    </a:lnTo>
                    <a:cubicBezTo>
                      <a:pt x="39716" y="32554"/>
                      <a:pt x="39716" y="33205"/>
                      <a:pt x="39716" y="33205"/>
                    </a:cubicBezTo>
                    <a:cubicBezTo>
                      <a:pt x="39716" y="33205"/>
                      <a:pt x="39716" y="33205"/>
                      <a:pt x="40367" y="33205"/>
                    </a:cubicBezTo>
                    <a:lnTo>
                      <a:pt x="48180" y="33205"/>
                    </a:lnTo>
                    <a:cubicBezTo>
                      <a:pt x="48180" y="33205"/>
                      <a:pt x="48831" y="33205"/>
                      <a:pt x="48831" y="33205"/>
                    </a:cubicBezTo>
                    <a:cubicBezTo>
                      <a:pt x="48831" y="33205"/>
                      <a:pt x="48831" y="33205"/>
                      <a:pt x="48831" y="32554"/>
                    </a:cubicBezTo>
                    <a:lnTo>
                      <a:pt x="48831" y="0"/>
                    </a:lnTo>
                    <a:cubicBezTo>
                      <a:pt x="48831" y="0"/>
                      <a:pt x="48831" y="0"/>
                      <a:pt x="48180" y="0"/>
                    </a:cubicBezTo>
                    <a:moveTo>
                      <a:pt x="14975" y="7162"/>
                    </a:moveTo>
                    <a:lnTo>
                      <a:pt x="17579" y="7162"/>
                    </a:lnTo>
                    <a:cubicBezTo>
                      <a:pt x="18881" y="7162"/>
                      <a:pt x="19532" y="7162"/>
                      <a:pt x="19532" y="7813"/>
                    </a:cubicBezTo>
                    <a:cubicBezTo>
                      <a:pt x="19532" y="7813"/>
                      <a:pt x="20183" y="7813"/>
                      <a:pt x="20183" y="9115"/>
                    </a:cubicBezTo>
                    <a:cubicBezTo>
                      <a:pt x="20183" y="11068"/>
                      <a:pt x="19532" y="12370"/>
                      <a:pt x="18881" y="13022"/>
                    </a:cubicBezTo>
                    <a:cubicBezTo>
                      <a:pt x="18230" y="13673"/>
                      <a:pt x="16928" y="14324"/>
                      <a:pt x="15626" y="14324"/>
                    </a:cubicBezTo>
                    <a:lnTo>
                      <a:pt x="13022" y="14324"/>
                    </a:lnTo>
                    <a:lnTo>
                      <a:pt x="14975" y="7162"/>
                    </a:lnTo>
                    <a:close/>
                    <a:moveTo>
                      <a:pt x="38414" y="18230"/>
                    </a:moveTo>
                    <a:lnTo>
                      <a:pt x="41018" y="11068"/>
                    </a:lnTo>
                    <a:lnTo>
                      <a:pt x="41018" y="18230"/>
                    </a:lnTo>
                    <a:lnTo>
                      <a:pt x="38414" y="18230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5" name="Полилиния: фигура 334">
                <a:extLst>
                  <a:ext uri="{FF2B5EF4-FFF2-40B4-BE49-F238E27FC236}">
                    <a16:creationId xmlns:a16="http://schemas.microsoft.com/office/drawing/2014/main" id="{A29A55B3-EE91-676C-B64F-413C077CB99C}"/>
                  </a:ext>
                </a:extLst>
              </p:cNvPr>
              <p:cNvSpPr/>
              <p:nvPr/>
            </p:nvSpPr>
            <p:spPr>
              <a:xfrm>
                <a:off x="7011898" y="9561718"/>
                <a:ext cx="24740" cy="34507"/>
              </a:xfrm>
              <a:custGeom>
                <a:avLst/>
                <a:gdLst>
                  <a:gd name="connsiteX0" fmla="*/ 16277 w 24740"/>
                  <a:gd name="connsiteY0" fmla="*/ 0 h 34507"/>
                  <a:gd name="connsiteX1" fmla="*/ 3255 w 24740"/>
                  <a:gd name="connsiteY1" fmla="*/ 11719 h 34507"/>
                  <a:gd name="connsiteX2" fmla="*/ 651 w 24740"/>
                  <a:gd name="connsiteY2" fmla="*/ 23439 h 34507"/>
                  <a:gd name="connsiteX3" fmla="*/ 0 w 24740"/>
                  <a:gd name="connsiteY3" fmla="*/ 26694 h 34507"/>
                  <a:gd name="connsiteX4" fmla="*/ 9115 w 24740"/>
                  <a:gd name="connsiteY4" fmla="*/ 34507 h 34507"/>
                  <a:gd name="connsiteX5" fmla="*/ 18230 w 24740"/>
                  <a:gd name="connsiteY5" fmla="*/ 31252 h 34507"/>
                  <a:gd name="connsiteX6" fmla="*/ 22137 w 24740"/>
                  <a:gd name="connsiteY6" fmla="*/ 21486 h 34507"/>
                  <a:gd name="connsiteX7" fmla="*/ 22137 w 24740"/>
                  <a:gd name="connsiteY7" fmla="*/ 20834 h 34507"/>
                  <a:gd name="connsiteX8" fmla="*/ 22137 w 24740"/>
                  <a:gd name="connsiteY8" fmla="*/ 20183 h 34507"/>
                  <a:gd name="connsiteX9" fmla="*/ 21486 w 24740"/>
                  <a:gd name="connsiteY9" fmla="*/ 20183 h 34507"/>
                  <a:gd name="connsiteX10" fmla="*/ 14324 w 24740"/>
                  <a:gd name="connsiteY10" fmla="*/ 20183 h 34507"/>
                  <a:gd name="connsiteX11" fmla="*/ 13673 w 24740"/>
                  <a:gd name="connsiteY11" fmla="*/ 20834 h 34507"/>
                  <a:gd name="connsiteX12" fmla="*/ 13673 w 24740"/>
                  <a:gd name="connsiteY12" fmla="*/ 21486 h 34507"/>
                  <a:gd name="connsiteX13" fmla="*/ 11719 w 24740"/>
                  <a:gd name="connsiteY13" fmla="*/ 26694 h 34507"/>
                  <a:gd name="connsiteX14" fmla="*/ 9766 w 24740"/>
                  <a:gd name="connsiteY14" fmla="*/ 27996 h 34507"/>
                  <a:gd name="connsiteX15" fmla="*/ 8464 w 24740"/>
                  <a:gd name="connsiteY15" fmla="*/ 27996 h 34507"/>
                  <a:gd name="connsiteX16" fmla="*/ 8464 w 24740"/>
                  <a:gd name="connsiteY16" fmla="*/ 26694 h 34507"/>
                  <a:gd name="connsiteX17" fmla="*/ 11719 w 24740"/>
                  <a:gd name="connsiteY17" fmla="*/ 11719 h 34507"/>
                  <a:gd name="connsiteX18" fmla="*/ 13022 w 24740"/>
                  <a:gd name="connsiteY18" fmla="*/ 7813 h 34507"/>
                  <a:gd name="connsiteX19" fmla="*/ 14975 w 24740"/>
                  <a:gd name="connsiteY19" fmla="*/ 7162 h 34507"/>
                  <a:gd name="connsiteX20" fmla="*/ 16277 w 24740"/>
                  <a:gd name="connsiteY20" fmla="*/ 7162 h 34507"/>
                  <a:gd name="connsiteX21" fmla="*/ 16277 w 24740"/>
                  <a:gd name="connsiteY21" fmla="*/ 8464 h 34507"/>
                  <a:gd name="connsiteX22" fmla="*/ 15626 w 24740"/>
                  <a:gd name="connsiteY22" fmla="*/ 11719 h 34507"/>
                  <a:gd name="connsiteX23" fmla="*/ 15626 w 24740"/>
                  <a:gd name="connsiteY23" fmla="*/ 12370 h 34507"/>
                  <a:gd name="connsiteX24" fmla="*/ 15626 w 24740"/>
                  <a:gd name="connsiteY24" fmla="*/ 13022 h 34507"/>
                  <a:gd name="connsiteX25" fmla="*/ 16277 w 24740"/>
                  <a:gd name="connsiteY25" fmla="*/ 13022 h 34507"/>
                  <a:gd name="connsiteX26" fmla="*/ 23439 w 24740"/>
                  <a:gd name="connsiteY26" fmla="*/ 13022 h 34507"/>
                  <a:gd name="connsiteX27" fmla="*/ 24090 w 24740"/>
                  <a:gd name="connsiteY27" fmla="*/ 12370 h 34507"/>
                  <a:gd name="connsiteX28" fmla="*/ 24090 w 24740"/>
                  <a:gd name="connsiteY28" fmla="*/ 11719 h 34507"/>
                  <a:gd name="connsiteX29" fmla="*/ 24741 w 24740"/>
                  <a:gd name="connsiteY29" fmla="*/ 7162 h 34507"/>
                  <a:gd name="connsiteX30" fmla="*/ 22137 w 24740"/>
                  <a:gd name="connsiteY30" fmla="*/ 1302 h 34507"/>
                  <a:gd name="connsiteX31" fmla="*/ 16277 w 24740"/>
                  <a:gd name="connsiteY31" fmla="*/ 0 h 34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4740" h="34507">
                    <a:moveTo>
                      <a:pt x="16277" y="0"/>
                    </a:moveTo>
                    <a:cubicBezTo>
                      <a:pt x="9115" y="0"/>
                      <a:pt x="4558" y="3906"/>
                      <a:pt x="3255" y="11719"/>
                    </a:cubicBezTo>
                    <a:cubicBezTo>
                      <a:pt x="1953" y="18230"/>
                      <a:pt x="1302" y="22137"/>
                      <a:pt x="651" y="23439"/>
                    </a:cubicBezTo>
                    <a:cubicBezTo>
                      <a:pt x="651" y="24741"/>
                      <a:pt x="0" y="26043"/>
                      <a:pt x="0" y="26694"/>
                    </a:cubicBezTo>
                    <a:cubicBezTo>
                      <a:pt x="0" y="30601"/>
                      <a:pt x="1302" y="34507"/>
                      <a:pt x="9115" y="34507"/>
                    </a:cubicBezTo>
                    <a:cubicBezTo>
                      <a:pt x="13022" y="34507"/>
                      <a:pt x="16277" y="33205"/>
                      <a:pt x="18230" y="31252"/>
                    </a:cubicBezTo>
                    <a:cubicBezTo>
                      <a:pt x="20183" y="29299"/>
                      <a:pt x="21486" y="26043"/>
                      <a:pt x="22137" y="21486"/>
                    </a:cubicBezTo>
                    <a:lnTo>
                      <a:pt x="22137" y="20834"/>
                    </a:lnTo>
                    <a:cubicBezTo>
                      <a:pt x="22137" y="20834"/>
                      <a:pt x="22137" y="20183"/>
                      <a:pt x="22137" y="20183"/>
                    </a:cubicBezTo>
                    <a:cubicBezTo>
                      <a:pt x="22137" y="20183"/>
                      <a:pt x="22137" y="20183"/>
                      <a:pt x="21486" y="20183"/>
                    </a:cubicBezTo>
                    <a:lnTo>
                      <a:pt x="14324" y="20183"/>
                    </a:lnTo>
                    <a:cubicBezTo>
                      <a:pt x="13673" y="20183"/>
                      <a:pt x="13673" y="20183"/>
                      <a:pt x="13673" y="20834"/>
                    </a:cubicBezTo>
                    <a:lnTo>
                      <a:pt x="13673" y="21486"/>
                    </a:lnTo>
                    <a:cubicBezTo>
                      <a:pt x="13022" y="24741"/>
                      <a:pt x="12370" y="26043"/>
                      <a:pt x="11719" y="26694"/>
                    </a:cubicBezTo>
                    <a:cubicBezTo>
                      <a:pt x="11068" y="27345"/>
                      <a:pt x="10417" y="27996"/>
                      <a:pt x="9766" y="27996"/>
                    </a:cubicBezTo>
                    <a:cubicBezTo>
                      <a:pt x="9115" y="27996"/>
                      <a:pt x="8464" y="27996"/>
                      <a:pt x="8464" y="27996"/>
                    </a:cubicBezTo>
                    <a:cubicBezTo>
                      <a:pt x="8464" y="27996"/>
                      <a:pt x="8464" y="27345"/>
                      <a:pt x="8464" y="26694"/>
                    </a:cubicBezTo>
                    <a:cubicBezTo>
                      <a:pt x="8464" y="26043"/>
                      <a:pt x="9115" y="23439"/>
                      <a:pt x="11719" y="11719"/>
                    </a:cubicBezTo>
                    <a:cubicBezTo>
                      <a:pt x="12370" y="9766"/>
                      <a:pt x="12370" y="8464"/>
                      <a:pt x="13022" y="7813"/>
                    </a:cubicBezTo>
                    <a:cubicBezTo>
                      <a:pt x="13673" y="7162"/>
                      <a:pt x="14324" y="7162"/>
                      <a:pt x="14975" y="7162"/>
                    </a:cubicBezTo>
                    <a:cubicBezTo>
                      <a:pt x="15626" y="7162"/>
                      <a:pt x="16277" y="7162"/>
                      <a:pt x="16277" y="7162"/>
                    </a:cubicBezTo>
                    <a:cubicBezTo>
                      <a:pt x="16277" y="7162"/>
                      <a:pt x="16277" y="7813"/>
                      <a:pt x="16277" y="8464"/>
                    </a:cubicBezTo>
                    <a:cubicBezTo>
                      <a:pt x="16277" y="9115"/>
                      <a:pt x="16277" y="9766"/>
                      <a:pt x="15626" y="11719"/>
                    </a:cubicBezTo>
                    <a:lnTo>
                      <a:pt x="15626" y="12370"/>
                    </a:lnTo>
                    <a:cubicBezTo>
                      <a:pt x="15626" y="12370"/>
                      <a:pt x="15626" y="13022"/>
                      <a:pt x="15626" y="13022"/>
                    </a:cubicBezTo>
                    <a:cubicBezTo>
                      <a:pt x="15626" y="13022"/>
                      <a:pt x="15626" y="13022"/>
                      <a:pt x="16277" y="13022"/>
                    </a:cubicBezTo>
                    <a:lnTo>
                      <a:pt x="23439" y="13022"/>
                    </a:lnTo>
                    <a:cubicBezTo>
                      <a:pt x="23439" y="13022"/>
                      <a:pt x="24090" y="13022"/>
                      <a:pt x="24090" y="12370"/>
                    </a:cubicBezTo>
                    <a:lnTo>
                      <a:pt x="24090" y="11719"/>
                    </a:lnTo>
                    <a:cubicBezTo>
                      <a:pt x="24741" y="9766"/>
                      <a:pt x="24741" y="8464"/>
                      <a:pt x="24741" y="7162"/>
                    </a:cubicBezTo>
                    <a:cubicBezTo>
                      <a:pt x="24741" y="4558"/>
                      <a:pt x="24090" y="2604"/>
                      <a:pt x="22137" y="1302"/>
                    </a:cubicBezTo>
                    <a:cubicBezTo>
                      <a:pt x="21486" y="651"/>
                      <a:pt x="18881" y="0"/>
                      <a:pt x="16277" y="0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6" name="Полилиния: фигура 335">
                <a:extLst>
                  <a:ext uri="{FF2B5EF4-FFF2-40B4-BE49-F238E27FC236}">
                    <a16:creationId xmlns:a16="http://schemas.microsoft.com/office/drawing/2014/main" id="{2E888947-31B4-D409-4431-A603A3CDD4EF}"/>
                  </a:ext>
                </a:extLst>
              </p:cNvPr>
              <p:cNvSpPr/>
              <p:nvPr/>
            </p:nvSpPr>
            <p:spPr>
              <a:xfrm>
                <a:off x="7037290" y="9562369"/>
                <a:ext cx="24740" cy="33856"/>
              </a:xfrm>
              <a:custGeom>
                <a:avLst/>
                <a:gdLst>
                  <a:gd name="connsiteX0" fmla="*/ 23439 w 24740"/>
                  <a:gd name="connsiteY0" fmla="*/ 6511 h 33856"/>
                  <a:gd name="connsiteX1" fmla="*/ 24741 w 24740"/>
                  <a:gd name="connsiteY1" fmla="*/ 651 h 33856"/>
                  <a:gd name="connsiteX2" fmla="*/ 24741 w 24740"/>
                  <a:gd name="connsiteY2" fmla="*/ 0 h 33856"/>
                  <a:gd name="connsiteX3" fmla="*/ 24090 w 24740"/>
                  <a:gd name="connsiteY3" fmla="*/ 0 h 33856"/>
                  <a:gd name="connsiteX4" fmla="*/ 1953 w 24740"/>
                  <a:gd name="connsiteY4" fmla="*/ 0 h 33856"/>
                  <a:gd name="connsiteX5" fmla="*/ 1302 w 24740"/>
                  <a:gd name="connsiteY5" fmla="*/ 651 h 33856"/>
                  <a:gd name="connsiteX6" fmla="*/ 0 w 24740"/>
                  <a:gd name="connsiteY6" fmla="*/ 6511 h 33856"/>
                  <a:gd name="connsiteX7" fmla="*/ 0 w 24740"/>
                  <a:gd name="connsiteY7" fmla="*/ 7162 h 33856"/>
                  <a:gd name="connsiteX8" fmla="*/ 651 w 24740"/>
                  <a:gd name="connsiteY8" fmla="*/ 7162 h 33856"/>
                  <a:gd name="connsiteX9" fmla="*/ 7162 w 24740"/>
                  <a:gd name="connsiteY9" fmla="*/ 7162 h 33856"/>
                  <a:gd name="connsiteX10" fmla="*/ 1953 w 24740"/>
                  <a:gd name="connsiteY10" fmla="*/ 33205 h 33856"/>
                  <a:gd name="connsiteX11" fmla="*/ 1953 w 24740"/>
                  <a:gd name="connsiteY11" fmla="*/ 33856 h 33856"/>
                  <a:gd name="connsiteX12" fmla="*/ 2604 w 24740"/>
                  <a:gd name="connsiteY12" fmla="*/ 33856 h 33856"/>
                  <a:gd name="connsiteX13" fmla="*/ 9766 w 24740"/>
                  <a:gd name="connsiteY13" fmla="*/ 33856 h 33856"/>
                  <a:gd name="connsiteX14" fmla="*/ 10417 w 24740"/>
                  <a:gd name="connsiteY14" fmla="*/ 33205 h 33856"/>
                  <a:gd name="connsiteX15" fmla="*/ 16277 w 24740"/>
                  <a:gd name="connsiteY15" fmla="*/ 7162 h 33856"/>
                  <a:gd name="connsiteX16" fmla="*/ 23439 w 24740"/>
                  <a:gd name="connsiteY16" fmla="*/ 6511 h 33856"/>
                  <a:gd name="connsiteX17" fmla="*/ 23439 w 24740"/>
                  <a:gd name="connsiteY17" fmla="*/ 6511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4740" h="33856">
                    <a:moveTo>
                      <a:pt x="23439" y="6511"/>
                    </a:moveTo>
                    <a:lnTo>
                      <a:pt x="24741" y="651"/>
                    </a:lnTo>
                    <a:cubicBezTo>
                      <a:pt x="24741" y="651"/>
                      <a:pt x="24741" y="0"/>
                      <a:pt x="24741" y="0"/>
                    </a:cubicBezTo>
                    <a:cubicBezTo>
                      <a:pt x="24741" y="0"/>
                      <a:pt x="24741" y="0"/>
                      <a:pt x="24090" y="0"/>
                    </a:cubicBezTo>
                    <a:lnTo>
                      <a:pt x="1953" y="0"/>
                    </a:lnTo>
                    <a:cubicBezTo>
                      <a:pt x="1953" y="0"/>
                      <a:pt x="1302" y="0"/>
                      <a:pt x="1302" y="651"/>
                    </a:cubicBezTo>
                    <a:lnTo>
                      <a:pt x="0" y="6511"/>
                    </a:lnTo>
                    <a:cubicBezTo>
                      <a:pt x="0" y="6511"/>
                      <a:pt x="0" y="7162"/>
                      <a:pt x="0" y="7162"/>
                    </a:cubicBezTo>
                    <a:cubicBezTo>
                      <a:pt x="0" y="7162"/>
                      <a:pt x="0" y="7162"/>
                      <a:pt x="651" y="7162"/>
                    </a:cubicBezTo>
                    <a:lnTo>
                      <a:pt x="7162" y="7162"/>
                    </a:lnTo>
                    <a:lnTo>
                      <a:pt x="1953" y="33205"/>
                    </a:lnTo>
                    <a:cubicBezTo>
                      <a:pt x="1953" y="33205"/>
                      <a:pt x="1953" y="33856"/>
                      <a:pt x="1953" y="33856"/>
                    </a:cubicBezTo>
                    <a:cubicBezTo>
                      <a:pt x="1953" y="33856"/>
                      <a:pt x="1953" y="33856"/>
                      <a:pt x="2604" y="33856"/>
                    </a:cubicBezTo>
                    <a:lnTo>
                      <a:pt x="9766" y="33856"/>
                    </a:lnTo>
                    <a:cubicBezTo>
                      <a:pt x="9766" y="33856"/>
                      <a:pt x="10417" y="33856"/>
                      <a:pt x="10417" y="33205"/>
                    </a:cubicBezTo>
                    <a:lnTo>
                      <a:pt x="16277" y="7162"/>
                    </a:lnTo>
                    <a:lnTo>
                      <a:pt x="23439" y="6511"/>
                    </a:lnTo>
                    <a:cubicBezTo>
                      <a:pt x="23439" y="7162"/>
                      <a:pt x="23439" y="6511"/>
                      <a:pt x="23439" y="6511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7" name="Полилиния: фигура 336">
                <a:extLst>
                  <a:ext uri="{FF2B5EF4-FFF2-40B4-BE49-F238E27FC236}">
                    <a16:creationId xmlns:a16="http://schemas.microsoft.com/office/drawing/2014/main" id="{43CFBAE1-B441-73CB-0E00-BE788BA26EF4}"/>
                  </a:ext>
                </a:extLst>
              </p:cNvPr>
              <p:cNvSpPr/>
              <p:nvPr/>
            </p:nvSpPr>
            <p:spPr>
              <a:xfrm>
                <a:off x="7055520" y="9562369"/>
                <a:ext cx="15625" cy="33856"/>
              </a:xfrm>
              <a:custGeom>
                <a:avLst/>
                <a:gdLst>
                  <a:gd name="connsiteX0" fmla="*/ 15626 w 15625"/>
                  <a:gd name="connsiteY0" fmla="*/ 0 h 33856"/>
                  <a:gd name="connsiteX1" fmla="*/ 15626 w 15625"/>
                  <a:gd name="connsiteY1" fmla="*/ 0 h 33856"/>
                  <a:gd name="connsiteX2" fmla="*/ 7813 w 15625"/>
                  <a:gd name="connsiteY2" fmla="*/ 0 h 33856"/>
                  <a:gd name="connsiteX3" fmla="*/ 7162 w 15625"/>
                  <a:gd name="connsiteY3" fmla="*/ 651 h 33856"/>
                  <a:gd name="connsiteX4" fmla="*/ 0 w 15625"/>
                  <a:gd name="connsiteY4" fmla="*/ 33205 h 33856"/>
                  <a:gd name="connsiteX5" fmla="*/ 0 w 15625"/>
                  <a:gd name="connsiteY5" fmla="*/ 33856 h 33856"/>
                  <a:gd name="connsiteX6" fmla="*/ 651 w 15625"/>
                  <a:gd name="connsiteY6" fmla="*/ 33856 h 33856"/>
                  <a:gd name="connsiteX7" fmla="*/ 7813 w 15625"/>
                  <a:gd name="connsiteY7" fmla="*/ 33856 h 33856"/>
                  <a:gd name="connsiteX8" fmla="*/ 8464 w 15625"/>
                  <a:gd name="connsiteY8" fmla="*/ 33205 h 33856"/>
                  <a:gd name="connsiteX9" fmla="*/ 15626 w 15625"/>
                  <a:gd name="connsiteY9" fmla="*/ 0 h 33856"/>
                  <a:gd name="connsiteX10" fmla="*/ 15626 w 15625"/>
                  <a:gd name="connsiteY10" fmla="*/ 0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625" h="33856">
                    <a:moveTo>
                      <a:pt x="15626" y="0"/>
                    </a:moveTo>
                    <a:cubicBezTo>
                      <a:pt x="15626" y="0"/>
                      <a:pt x="14975" y="0"/>
                      <a:pt x="15626" y="0"/>
                    </a:cubicBezTo>
                    <a:lnTo>
                      <a:pt x="7813" y="0"/>
                    </a:lnTo>
                    <a:cubicBezTo>
                      <a:pt x="7813" y="0"/>
                      <a:pt x="7162" y="0"/>
                      <a:pt x="7162" y="651"/>
                    </a:cubicBezTo>
                    <a:lnTo>
                      <a:pt x="0" y="33205"/>
                    </a:lnTo>
                    <a:cubicBezTo>
                      <a:pt x="0" y="33205"/>
                      <a:pt x="0" y="33856"/>
                      <a:pt x="0" y="33856"/>
                    </a:cubicBezTo>
                    <a:cubicBezTo>
                      <a:pt x="0" y="33856"/>
                      <a:pt x="0" y="33856"/>
                      <a:pt x="651" y="33856"/>
                    </a:cubicBezTo>
                    <a:lnTo>
                      <a:pt x="7813" y="33856"/>
                    </a:lnTo>
                    <a:cubicBezTo>
                      <a:pt x="7813" y="33856"/>
                      <a:pt x="8464" y="33856"/>
                      <a:pt x="8464" y="33205"/>
                    </a:cubicBezTo>
                    <a:lnTo>
                      <a:pt x="15626" y="0"/>
                    </a:lnTo>
                    <a:cubicBezTo>
                      <a:pt x="15626" y="651"/>
                      <a:pt x="15626" y="0"/>
                      <a:pt x="15626" y="0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8" name="Полилиния: фигура 337">
                <a:extLst>
                  <a:ext uri="{FF2B5EF4-FFF2-40B4-BE49-F238E27FC236}">
                    <a16:creationId xmlns:a16="http://schemas.microsoft.com/office/drawing/2014/main" id="{D361C29C-738C-FA35-C093-62C03A7A77A9}"/>
                  </a:ext>
                </a:extLst>
              </p:cNvPr>
              <p:cNvSpPr/>
              <p:nvPr/>
            </p:nvSpPr>
            <p:spPr>
              <a:xfrm>
                <a:off x="7067239" y="9561067"/>
                <a:ext cx="26694" cy="35809"/>
              </a:xfrm>
              <a:custGeom>
                <a:avLst/>
                <a:gdLst>
                  <a:gd name="connsiteX0" fmla="*/ 26043 w 26694"/>
                  <a:gd name="connsiteY0" fmla="*/ 12370 h 35809"/>
                  <a:gd name="connsiteX1" fmla="*/ 26694 w 26694"/>
                  <a:gd name="connsiteY1" fmla="*/ 8464 h 35809"/>
                  <a:gd name="connsiteX2" fmla="*/ 16928 w 26694"/>
                  <a:gd name="connsiteY2" fmla="*/ 0 h 35809"/>
                  <a:gd name="connsiteX3" fmla="*/ 3255 w 26694"/>
                  <a:gd name="connsiteY3" fmla="*/ 11719 h 35809"/>
                  <a:gd name="connsiteX4" fmla="*/ 651 w 26694"/>
                  <a:gd name="connsiteY4" fmla="*/ 24090 h 35809"/>
                  <a:gd name="connsiteX5" fmla="*/ 0 w 26694"/>
                  <a:gd name="connsiteY5" fmla="*/ 27345 h 35809"/>
                  <a:gd name="connsiteX6" fmla="*/ 9766 w 26694"/>
                  <a:gd name="connsiteY6" fmla="*/ 35809 h 35809"/>
                  <a:gd name="connsiteX7" fmla="*/ 18230 w 26694"/>
                  <a:gd name="connsiteY7" fmla="*/ 33205 h 35809"/>
                  <a:gd name="connsiteX8" fmla="*/ 22788 w 26694"/>
                  <a:gd name="connsiteY8" fmla="*/ 24090 h 35809"/>
                  <a:gd name="connsiteX9" fmla="*/ 26043 w 26694"/>
                  <a:gd name="connsiteY9" fmla="*/ 12370 h 35809"/>
                  <a:gd name="connsiteX10" fmla="*/ 16277 w 26694"/>
                  <a:gd name="connsiteY10" fmla="*/ 7813 h 35809"/>
                  <a:gd name="connsiteX11" fmla="*/ 18230 w 26694"/>
                  <a:gd name="connsiteY11" fmla="*/ 9766 h 35809"/>
                  <a:gd name="connsiteX12" fmla="*/ 15626 w 26694"/>
                  <a:gd name="connsiteY12" fmla="*/ 24090 h 35809"/>
                  <a:gd name="connsiteX13" fmla="*/ 14324 w 26694"/>
                  <a:gd name="connsiteY13" fmla="*/ 27345 h 35809"/>
                  <a:gd name="connsiteX14" fmla="*/ 11719 w 26694"/>
                  <a:gd name="connsiteY14" fmla="*/ 27996 h 35809"/>
                  <a:gd name="connsiteX15" fmla="*/ 9766 w 26694"/>
                  <a:gd name="connsiteY15" fmla="*/ 26043 h 35809"/>
                  <a:gd name="connsiteX16" fmla="*/ 13022 w 26694"/>
                  <a:gd name="connsiteY16" fmla="*/ 11719 h 35809"/>
                  <a:gd name="connsiteX17" fmla="*/ 16277 w 26694"/>
                  <a:gd name="connsiteY17" fmla="*/ 7813 h 35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6694" h="35809">
                    <a:moveTo>
                      <a:pt x="26043" y="12370"/>
                    </a:moveTo>
                    <a:cubicBezTo>
                      <a:pt x="26043" y="11068"/>
                      <a:pt x="26694" y="9766"/>
                      <a:pt x="26694" y="8464"/>
                    </a:cubicBezTo>
                    <a:cubicBezTo>
                      <a:pt x="26694" y="4558"/>
                      <a:pt x="24741" y="0"/>
                      <a:pt x="16928" y="0"/>
                    </a:cubicBezTo>
                    <a:cubicBezTo>
                      <a:pt x="9766" y="0"/>
                      <a:pt x="4558" y="3906"/>
                      <a:pt x="3255" y="11719"/>
                    </a:cubicBezTo>
                    <a:cubicBezTo>
                      <a:pt x="1953" y="18881"/>
                      <a:pt x="1302" y="22788"/>
                      <a:pt x="651" y="24090"/>
                    </a:cubicBezTo>
                    <a:cubicBezTo>
                      <a:pt x="651" y="25392"/>
                      <a:pt x="0" y="26694"/>
                      <a:pt x="0" y="27345"/>
                    </a:cubicBezTo>
                    <a:cubicBezTo>
                      <a:pt x="0" y="31252"/>
                      <a:pt x="1953" y="35809"/>
                      <a:pt x="9766" y="35809"/>
                    </a:cubicBezTo>
                    <a:cubicBezTo>
                      <a:pt x="13022" y="35809"/>
                      <a:pt x="16277" y="35158"/>
                      <a:pt x="18230" y="33205"/>
                    </a:cubicBezTo>
                    <a:cubicBezTo>
                      <a:pt x="20834" y="31252"/>
                      <a:pt x="22137" y="28647"/>
                      <a:pt x="22788" y="24090"/>
                    </a:cubicBezTo>
                    <a:cubicBezTo>
                      <a:pt x="25392" y="18230"/>
                      <a:pt x="26043" y="14324"/>
                      <a:pt x="26043" y="12370"/>
                    </a:cubicBezTo>
                    <a:moveTo>
                      <a:pt x="16277" y="7813"/>
                    </a:moveTo>
                    <a:cubicBezTo>
                      <a:pt x="17579" y="7813"/>
                      <a:pt x="18230" y="8464"/>
                      <a:pt x="18230" y="9766"/>
                    </a:cubicBezTo>
                    <a:cubicBezTo>
                      <a:pt x="18230" y="9766"/>
                      <a:pt x="18230" y="11719"/>
                      <a:pt x="15626" y="24090"/>
                    </a:cubicBezTo>
                    <a:cubicBezTo>
                      <a:pt x="15626" y="25392"/>
                      <a:pt x="14975" y="26694"/>
                      <a:pt x="14324" y="27345"/>
                    </a:cubicBezTo>
                    <a:cubicBezTo>
                      <a:pt x="13673" y="27996"/>
                      <a:pt x="13022" y="27996"/>
                      <a:pt x="11719" y="27996"/>
                    </a:cubicBezTo>
                    <a:cubicBezTo>
                      <a:pt x="10417" y="27996"/>
                      <a:pt x="9766" y="27345"/>
                      <a:pt x="9766" y="26043"/>
                    </a:cubicBezTo>
                    <a:cubicBezTo>
                      <a:pt x="9766" y="26043"/>
                      <a:pt x="10417" y="24090"/>
                      <a:pt x="13022" y="11719"/>
                    </a:cubicBezTo>
                    <a:cubicBezTo>
                      <a:pt x="13022" y="8464"/>
                      <a:pt x="14975" y="7813"/>
                      <a:pt x="16277" y="7813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9" name="Полилиния: фигура 338">
                <a:extLst>
                  <a:ext uri="{FF2B5EF4-FFF2-40B4-BE49-F238E27FC236}">
                    <a16:creationId xmlns:a16="http://schemas.microsoft.com/office/drawing/2014/main" id="{D0686ECB-A322-7A9A-D343-76C0967D3C61}"/>
                  </a:ext>
                </a:extLst>
              </p:cNvPr>
              <p:cNvSpPr/>
              <p:nvPr/>
            </p:nvSpPr>
            <p:spPr>
              <a:xfrm>
                <a:off x="7090678" y="9562369"/>
                <a:ext cx="29298" cy="33856"/>
              </a:xfrm>
              <a:custGeom>
                <a:avLst/>
                <a:gdLst>
                  <a:gd name="connsiteX0" fmla="*/ 29299 w 29298"/>
                  <a:gd name="connsiteY0" fmla="*/ 0 h 33856"/>
                  <a:gd name="connsiteX1" fmla="*/ 29299 w 29298"/>
                  <a:gd name="connsiteY1" fmla="*/ 0 h 33856"/>
                  <a:gd name="connsiteX2" fmla="*/ 22137 w 29298"/>
                  <a:gd name="connsiteY2" fmla="*/ 0 h 33856"/>
                  <a:gd name="connsiteX3" fmla="*/ 21486 w 29298"/>
                  <a:gd name="connsiteY3" fmla="*/ 651 h 33856"/>
                  <a:gd name="connsiteX4" fmla="*/ 18881 w 29298"/>
                  <a:gd name="connsiteY4" fmla="*/ 12370 h 33856"/>
                  <a:gd name="connsiteX5" fmla="*/ 18230 w 29298"/>
                  <a:gd name="connsiteY5" fmla="*/ 16277 h 33856"/>
                  <a:gd name="connsiteX6" fmla="*/ 15626 w 29298"/>
                  <a:gd name="connsiteY6" fmla="*/ 651 h 33856"/>
                  <a:gd name="connsiteX7" fmla="*/ 14975 w 29298"/>
                  <a:gd name="connsiteY7" fmla="*/ 0 h 33856"/>
                  <a:gd name="connsiteX8" fmla="*/ 7813 w 29298"/>
                  <a:gd name="connsiteY8" fmla="*/ 0 h 33856"/>
                  <a:gd name="connsiteX9" fmla="*/ 7162 w 29298"/>
                  <a:gd name="connsiteY9" fmla="*/ 651 h 33856"/>
                  <a:gd name="connsiteX10" fmla="*/ 0 w 29298"/>
                  <a:gd name="connsiteY10" fmla="*/ 33205 h 33856"/>
                  <a:gd name="connsiteX11" fmla="*/ 0 w 29298"/>
                  <a:gd name="connsiteY11" fmla="*/ 33856 h 33856"/>
                  <a:gd name="connsiteX12" fmla="*/ 651 w 29298"/>
                  <a:gd name="connsiteY12" fmla="*/ 33856 h 33856"/>
                  <a:gd name="connsiteX13" fmla="*/ 7162 w 29298"/>
                  <a:gd name="connsiteY13" fmla="*/ 33856 h 33856"/>
                  <a:gd name="connsiteX14" fmla="*/ 7813 w 29298"/>
                  <a:gd name="connsiteY14" fmla="*/ 33205 h 33856"/>
                  <a:gd name="connsiteX15" fmla="*/ 10417 w 29298"/>
                  <a:gd name="connsiteY15" fmla="*/ 21486 h 33856"/>
                  <a:gd name="connsiteX16" fmla="*/ 10417 w 29298"/>
                  <a:gd name="connsiteY16" fmla="*/ 21486 h 33856"/>
                  <a:gd name="connsiteX17" fmla="*/ 11068 w 29298"/>
                  <a:gd name="connsiteY17" fmla="*/ 17579 h 33856"/>
                  <a:gd name="connsiteX18" fmla="*/ 13673 w 29298"/>
                  <a:gd name="connsiteY18" fmla="*/ 33205 h 33856"/>
                  <a:gd name="connsiteX19" fmla="*/ 14324 w 29298"/>
                  <a:gd name="connsiteY19" fmla="*/ 33856 h 33856"/>
                  <a:gd name="connsiteX20" fmla="*/ 21486 w 29298"/>
                  <a:gd name="connsiteY20" fmla="*/ 33856 h 33856"/>
                  <a:gd name="connsiteX21" fmla="*/ 22137 w 29298"/>
                  <a:gd name="connsiteY21" fmla="*/ 33205 h 33856"/>
                  <a:gd name="connsiteX22" fmla="*/ 29299 w 29298"/>
                  <a:gd name="connsiteY22" fmla="*/ 0 h 33856"/>
                  <a:gd name="connsiteX23" fmla="*/ 29299 w 29298"/>
                  <a:gd name="connsiteY23" fmla="*/ 0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9298" h="33856">
                    <a:moveTo>
                      <a:pt x="29299" y="0"/>
                    </a:moveTo>
                    <a:cubicBezTo>
                      <a:pt x="29299" y="0"/>
                      <a:pt x="28647" y="0"/>
                      <a:pt x="29299" y="0"/>
                    </a:cubicBezTo>
                    <a:lnTo>
                      <a:pt x="22137" y="0"/>
                    </a:lnTo>
                    <a:cubicBezTo>
                      <a:pt x="22137" y="0"/>
                      <a:pt x="21486" y="0"/>
                      <a:pt x="21486" y="651"/>
                    </a:cubicBezTo>
                    <a:lnTo>
                      <a:pt x="18881" y="12370"/>
                    </a:lnTo>
                    <a:cubicBezTo>
                      <a:pt x="18881" y="13673"/>
                      <a:pt x="18230" y="14975"/>
                      <a:pt x="18230" y="16277"/>
                    </a:cubicBezTo>
                    <a:lnTo>
                      <a:pt x="15626" y="651"/>
                    </a:lnTo>
                    <a:cubicBezTo>
                      <a:pt x="15626" y="651"/>
                      <a:pt x="14975" y="0"/>
                      <a:pt x="14975" y="0"/>
                    </a:cubicBezTo>
                    <a:lnTo>
                      <a:pt x="7813" y="0"/>
                    </a:lnTo>
                    <a:cubicBezTo>
                      <a:pt x="7813" y="0"/>
                      <a:pt x="7162" y="0"/>
                      <a:pt x="7162" y="651"/>
                    </a:cubicBezTo>
                    <a:lnTo>
                      <a:pt x="0" y="33205"/>
                    </a:lnTo>
                    <a:cubicBezTo>
                      <a:pt x="0" y="33205"/>
                      <a:pt x="0" y="33856"/>
                      <a:pt x="0" y="33856"/>
                    </a:cubicBezTo>
                    <a:cubicBezTo>
                      <a:pt x="0" y="33856"/>
                      <a:pt x="0" y="33856"/>
                      <a:pt x="651" y="33856"/>
                    </a:cubicBezTo>
                    <a:lnTo>
                      <a:pt x="7162" y="33856"/>
                    </a:lnTo>
                    <a:cubicBezTo>
                      <a:pt x="7162" y="33856"/>
                      <a:pt x="7813" y="33856"/>
                      <a:pt x="7813" y="33205"/>
                    </a:cubicBezTo>
                    <a:lnTo>
                      <a:pt x="10417" y="21486"/>
                    </a:lnTo>
                    <a:lnTo>
                      <a:pt x="10417" y="21486"/>
                    </a:lnTo>
                    <a:cubicBezTo>
                      <a:pt x="10417" y="20183"/>
                      <a:pt x="11068" y="18881"/>
                      <a:pt x="11068" y="17579"/>
                    </a:cubicBezTo>
                    <a:lnTo>
                      <a:pt x="13673" y="33205"/>
                    </a:lnTo>
                    <a:cubicBezTo>
                      <a:pt x="13673" y="33205"/>
                      <a:pt x="14324" y="33856"/>
                      <a:pt x="14324" y="33856"/>
                    </a:cubicBezTo>
                    <a:lnTo>
                      <a:pt x="21486" y="33856"/>
                    </a:lnTo>
                    <a:cubicBezTo>
                      <a:pt x="21486" y="33856"/>
                      <a:pt x="22137" y="33856"/>
                      <a:pt x="22137" y="33205"/>
                    </a:cubicBezTo>
                    <a:lnTo>
                      <a:pt x="29299" y="0"/>
                    </a:lnTo>
                    <a:cubicBezTo>
                      <a:pt x="29299" y="651"/>
                      <a:pt x="29299" y="0"/>
                      <a:pt x="29299" y="0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0" name="Полилиния: фигура 339">
                <a:extLst>
                  <a:ext uri="{FF2B5EF4-FFF2-40B4-BE49-F238E27FC236}">
                    <a16:creationId xmlns:a16="http://schemas.microsoft.com/office/drawing/2014/main" id="{1A5EBE64-CBFB-DBE4-C0EB-DC46AB0C83D6}"/>
                  </a:ext>
                </a:extLst>
              </p:cNvPr>
              <p:cNvSpPr/>
              <p:nvPr/>
            </p:nvSpPr>
            <p:spPr>
              <a:xfrm>
                <a:off x="6948743" y="9505725"/>
                <a:ext cx="26694" cy="33856"/>
              </a:xfrm>
              <a:custGeom>
                <a:avLst/>
                <a:gdLst>
                  <a:gd name="connsiteX0" fmla="*/ 1302 w 26694"/>
                  <a:gd name="connsiteY0" fmla="*/ 33856 h 33856"/>
                  <a:gd name="connsiteX1" fmla="*/ 19532 w 26694"/>
                  <a:gd name="connsiteY1" fmla="*/ 33856 h 33856"/>
                  <a:gd name="connsiteX2" fmla="*/ 20183 w 26694"/>
                  <a:gd name="connsiteY2" fmla="*/ 33205 h 33856"/>
                  <a:gd name="connsiteX3" fmla="*/ 21486 w 26694"/>
                  <a:gd name="connsiteY3" fmla="*/ 27345 h 33856"/>
                  <a:gd name="connsiteX4" fmla="*/ 21486 w 26694"/>
                  <a:gd name="connsiteY4" fmla="*/ 26694 h 33856"/>
                  <a:gd name="connsiteX5" fmla="*/ 20834 w 26694"/>
                  <a:gd name="connsiteY5" fmla="*/ 26694 h 33856"/>
                  <a:gd name="connsiteX6" fmla="*/ 11068 w 26694"/>
                  <a:gd name="connsiteY6" fmla="*/ 26694 h 33856"/>
                  <a:gd name="connsiteX7" fmla="*/ 12370 w 26694"/>
                  <a:gd name="connsiteY7" fmla="*/ 19532 h 33856"/>
                  <a:gd name="connsiteX8" fmla="*/ 20834 w 26694"/>
                  <a:gd name="connsiteY8" fmla="*/ 19532 h 33856"/>
                  <a:gd name="connsiteX9" fmla="*/ 21486 w 26694"/>
                  <a:gd name="connsiteY9" fmla="*/ 18881 h 33856"/>
                  <a:gd name="connsiteX10" fmla="*/ 22788 w 26694"/>
                  <a:gd name="connsiteY10" fmla="*/ 13022 h 33856"/>
                  <a:gd name="connsiteX11" fmla="*/ 22788 w 26694"/>
                  <a:gd name="connsiteY11" fmla="*/ 12370 h 33856"/>
                  <a:gd name="connsiteX12" fmla="*/ 22137 w 26694"/>
                  <a:gd name="connsiteY12" fmla="*/ 12370 h 33856"/>
                  <a:gd name="connsiteX13" fmla="*/ 13022 w 26694"/>
                  <a:gd name="connsiteY13" fmla="*/ 12370 h 33856"/>
                  <a:gd name="connsiteX14" fmla="*/ 14324 w 26694"/>
                  <a:gd name="connsiteY14" fmla="*/ 7162 h 33856"/>
                  <a:gd name="connsiteX15" fmla="*/ 24741 w 26694"/>
                  <a:gd name="connsiteY15" fmla="*/ 7162 h 33856"/>
                  <a:gd name="connsiteX16" fmla="*/ 25392 w 26694"/>
                  <a:gd name="connsiteY16" fmla="*/ 6511 h 33856"/>
                  <a:gd name="connsiteX17" fmla="*/ 26694 w 26694"/>
                  <a:gd name="connsiteY17" fmla="*/ 651 h 33856"/>
                  <a:gd name="connsiteX18" fmla="*/ 26694 w 26694"/>
                  <a:gd name="connsiteY18" fmla="*/ 0 h 33856"/>
                  <a:gd name="connsiteX19" fmla="*/ 26043 w 26694"/>
                  <a:gd name="connsiteY19" fmla="*/ 0 h 33856"/>
                  <a:gd name="connsiteX20" fmla="*/ 7813 w 26694"/>
                  <a:gd name="connsiteY20" fmla="*/ 0 h 33856"/>
                  <a:gd name="connsiteX21" fmla="*/ 7162 w 26694"/>
                  <a:gd name="connsiteY21" fmla="*/ 651 h 33856"/>
                  <a:gd name="connsiteX22" fmla="*/ 0 w 26694"/>
                  <a:gd name="connsiteY22" fmla="*/ 33205 h 33856"/>
                  <a:gd name="connsiteX23" fmla="*/ 1302 w 26694"/>
                  <a:gd name="connsiteY23" fmla="*/ 33856 h 33856"/>
                  <a:gd name="connsiteX24" fmla="*/ 1302 w 26694"/>
                  <a:gd name="connsiteY24" fmla="*/ 33856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6694" h="33856">
                    <a:moveTo>
                      <a:pt x="1302" y="33856"/>
                    </a:moveTo>
                    <a:lnTo>
                      <a:pt x="19532" y="33856"/>
                    </a:lnTo>
                    <a:cubicBezTo>
                      <a:pt x="19532" y="33856"/>
                      <a:pt x="20183" y="33856"/>
                      <a:pt x="20183" y="33205"/>
                    </a:cubicBezTo>
                    <a:lnTo>
                      <a:pt x="21486" y="27345"/>
                    </a:lnTo>
                    <a:cubicBezTo>
                      <a:pt x="21486" y="27345"/>
                      <a:pt x="21486" y="26694"/>
                      <a:pt x="21486" y="26694"/>
                    </a:cubicBezTo>
                    <a:cubicBezTo>
                      <a:pt x="21486" y="26694"/>
                      <a:pt x="21486" y="26694"/>
                      <a:pt x="20834" y="26694"/>
                    </a:cubicBezTo>
                    <a:lnTo>
                      <a:pt x="11068" y="26694"/>
                    </a:lnTo>
                    <a:lnTo>
                      <a:pt x="12370" y="19532"/>
                    </a:lnTo>
                    <a:lnTo>
                      <a:pt x="20834" y="19532"/>
                    </a:lnTo>
                    <a:cubicBezTo>
                      <a:pt x="20834" y="19532"/>
                      <a:pt x="21486" y="19532"/>
                      <a:pt x="21486" y="18881"/>
                    </a:cubicBezTo>
                    <a:lnTo>
                      <a:pt x="22788" y="13022"/>
                    </a:lnTo>
                    <a:cubicBezTo>
                      <a:pt x="22788" y="13022"/>
                      <a:pt x="22788" y="12370"/>
                      <a:pt x="22788" y="12370"/>
                    </a:cubicBezTo>
                    <a:cubicBezTo>
                      <a:pt x="22788" y="12370"/>
                      <a:pt x="22788" y="12370"/>
                      <a:pt x="22137" y="12370"/>
                    </a:cubicBezTo>
                    <a:lnTo>
                      <a:pt x="13022" y="12370"/>
                    </a:lnTo>
                    <a:lnTo>
                      <a:pt x="14324" y="7162"/>
                    </a:lnTo>
                    <a:lnTo>
                      <a:pt x="24741" y="7162"/>
                    </a:lnTo>
                    <a:cubicBezTo>
                      <a:pt x="24741" y="7162"/>
                      <a:pt x="25392" y="7162"/>
                      <a:pt x="25392" y="6511"/>
                    </a:cubicBezTo>
                    <a:lnTo>
                      <a:pt x="26694" y="651"/>
                    </a:lnTo>
                    <a:cubicBezTo>
                      <a:pt x="26694" y="651"/>
                      <a:pt x="26694" y="0"/>
                      <a:pt x="26694" y="0"/>
                    </a:cubicBezTo>
                    <a:cubicBezTo>
                      <a:pt x="26694" y="0"/>
                      <a:pt x="26694" y="0"/>
                      <a:pt x="26043" y="0"/>
                    </a:cubicBezTo>
                    <a:lnTo>
                      <a:pt x="7813" y="0"/>
                    </a:lnTo>
                    <a:cubicBezTo>
                      <a:pt x="7813" y="0"/>
                      <a:pt x="7162" y="0"/>
                      <a:pt x="7162" y="651"/>
                    </a:cubicBezTo>
                    <a:lnTo>
                      <a:pt x="0" y="33205"/>
                    </a:lnTo>
                    <a:cubicBezTo>
                      <a:pt x="651" y="33205"/>
                      <a:pt x="651" y="33205"/>
                      <a:pt x="1302" y="33856"/>
                    </a:cubicBezTo>
                    <a:cubicBezTo>
                      <a:pt x="651" y="33856"/>
                      <a:pt x="651" y="33856"/>
                      <a:pt x="1302" y="33856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1" name="Полилиния: фигура 340">
                <a:extLst>
                  <a:ext uri="{FF2B5EF4-FFF2-40B4-BE49-F238E27FC236}">
                    <a16:creationId xmlns:a16="http://schemas.microsoft.com/office/drawing/2014/main" id="{AC5E451D-B166-3DCF-E083-EA1933C24C37}"/>
                  </a:ext>
                </a:extLst>
              </p:cNvPr>
              <p:cNvSpPr/>
              <p:nvPr/>
            </p:nvSpPr>
            <p:spPr>
              <a:xfrm>
                <a:off x="6969740" y="9505074"/>
                <a:ext cx="29786" cy="34507"/>
              </a:xfrm>
              <a:custGeom>
                <a:avLst/>
                <a:gdLst>
                  <a:gd name="connsiteX0" fmla="*/ 488 w 29786"/>
                  <a:gd name="connsiteY0" fmla="*/ 34507 h 34507"/>
                  <a:gd name="connsiteX1" fmla="*/ 488 w 29786"/>
                  <a:gd name="connsiteY1" fmla="*/ 34507 h 34507"/>
                  <a:gd name="connsiteX2" fmla="*/ 7650 w 29786"/>
                  <a:gd name="connsiteY2" fmla="*/ 34507 h 34507"/>
                  <a:gd name="connsiteX3" fmla="*/ 8301 w 29786"/>
                  <a:gd name="connsiteY3" fmla="*/ 33856 h 34507"/>
                  <a:gd name="connsiteX4" fmla="*/ 10906 w 29786"/>
                  <a:gd name="connsiteY4" fmla="*/ 22137 h 34507"/>
                  <a:gd name="connsiteX5" fmla="*/ 10906 w 29786"/>
                  <a:gd name="connsiteY5" fmla="*/ 22137 h 34507"/>
                  <a:gd name="connsiteX6" fmla="*/ 11557 w 29786"/>
                  <a:gd name="connsiteY6" fmla="*/ 18230 h 34507"/>
                  <a:gd name="connsiteX7" fmla="*/ 14161 w 29786"/>
                  <a:gd name="connsiteY7" fmla="*/ 33856 h 34507"/>
                  <a:gd name="connsiteX8" fmla="*/ 14812 w 29786"/>
                  <a:gd name="connsiteY8" fmla="*/ 34507 h 34507"/>
                  <a:gd name="connsiteX9" fmla="*/ 21974 w 29786"/>
                  <a:gd name="connsiteY9" fmla="*/ 34507 h 34507"/>
                  <a:gd name="connsiteX10" fmla="*/ 22625 w 29786"/>
                  <a:gd name="connsiteY10" fmla="*/ 33856 h 34507"/>
                  <a:gd name="connsiteX11" fmla="*/ 29787 w 29786"/>
                  <a:gd name="connsiteY11" fmla="*/ 1302 h 34507"/>
                  <a:gd name="connsiteX12" fmla="*/ 29787 w 29786"/>
                  <a:gd name="connsiteY12" fmla="*/ 651 h 34507"/>
                  <a:gd name="connsiteX13" fmla="*/ 29136 w 29786"/>
                  <a:gd name="connsiteY13" fmla="*/ 651 h 34507"/>
                  <a:gd name="connsiteX14" fmla="*/ 22625 w 29786"/>
                  <a:gd name="connsiteY14" fmla="*/ 651 h 34507"/>
                  <a:gd name="connsiteX15" fmla="*/ 21974 w 29786"/>
                  <a:gd name="connsiteY15" fmla="*/ 1302 h 34507"/>
                  <a:gd name="connsiteX16" fmla="*/ 18719 w 29786"/>
                  <a:gd name="connsiteY16" fmla="*/ 12370 h 34507"/>
                  <a:gd name="connsiteX17" fmla="*/ 18067 w 29786"/>
                  <a:gd name="connsiteY17" fmla="*/ 16277 h 34507"/>
                  <a:gd name="connsiteX18" fmla="*/ 15463 w 29786"/>
                  <a:gd name="connsiteY18" fmla="*/ 651 h 34507"/>
                  <a:gd name="connsiteX19" fmla="*/ 14812 w 29786"/>
                  <a:gd name="connsiteY19" fmla="*/ 0 h 34507"/>
                  <a:gd name="connsiteX20" fmla="*/ 7650 w 29786"/>
                  <a:gd name="connsiteY20" fmla="*/ 0 h 34507"/>
                  <a:gd name="connsiteX21" fmla="*/ 6999 w 29786"/>
                  <a:gd name="connsiteY21" fmla="*/ 651 h 34507"/>
                  <a:gd name="connsiteX22" fmla="*/ 488 w 29786"/>
                  <a:gd name="connsiteY22" fmla="*/ 34507 h 34507"/>
                  <a:gd name="connsiteX23" fmla="*/ 488 w 29786"/>
                  <a:gd name="connsiteY23" fmla="*/ 34507 h 34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9786" h="34507">
                    <a:moveTo>
                      <a:pt x="488" y="34507"/>
                    </a:moveTo>
                    <a:cubicBezTo>
                      <a:pt x="488" y="34507"/>
                      <a:pt x="488" y="34507"/>
                      <a:pt x="488" y="34507"/>
                    </a:cubicBezTo>
                    <a:lnTo>
                      <a:pt x="7650" y="34507"/>
                    </a:lnTo>
                    <a:cubicBezTo>
                      <a:pt x="7650" y="34507"/>
                      <a:pt x="8301" y="34507"/>
                      <a:pt x="8301" y="33856"/>
                    </a:cubicBezTo>
                    <a:lnTo>
                      <a:pt x="10906" y="22137"/>
                    </a:lnTo>
                    <a:lnTo>
                      <a:pt x="10906" y="22137"/>
                    </a:lnTo>
                    <a:cubicBezTo>
                      <a:pt x="10906" y="20834"/>
                      <a:pt x="11557" y="19532"/>
                      <a:pt x="11557" y="18230"/>
                    </a:cubicBezTo>
                    <a:lnTo>
                      <a:pt x="14161" y="33856"/>
                    </a:lnTo>
                    <a:cubicBezTo>
                      <a:pt x="14161" y="33856"/>
                      <a:pt x="14812" y="34507"/>
                      <a:pt x="14812" y="34507"/>
                    </a:cubicBezTo>
                    <a:lnTo>
                      <a:pt x="21974" y="34507"/>
                    </a:lnTo>
                    <a:cubicBezTo>
                      <a:pt x="21974" y="34507"/>
                      <a:pt x="22625" y="34507"/>
                      <a:pt x="22625" y="33856"/>
                    </a:cubicBezTo>
                    <a:lnTo>
                      <a:pt x="29787" y="1302"/>
                    </a:lnTo>
                    <a:cubicBezTo>
                      <a:pt x="29787" y="1302"/>
                      <a:pt x="29787" y="651"/>
                      <a:pt x="29787" y="651"/>
                    </a:cubicBezTo>
                    <a:cubicBezTo>
                      <a:pt x="29787" y="651"/>
                      <a:pt x="29787" y="651"/>
                      <a:pt x="29136" y="651"/>
                    </a:cubicBezTo>
                    <a:lnTo>
                      <a:pt x="22625" y="651"/>
                    </a:lnTo>
                    <a:cubicBezTo>
                      <a:pt x="22625" y="651"/>
                      <a:pt x="21974" y="651"/>
                      <a:pt x="21974" y="1302"/>
                    </a:cubicBezTo>
                    <a:lnTo>
                      <a:pt x="18719" y="12370"/>
                    </a:lnTo>
                    <a:cubicBezTo>
                      <a:pt x="18719" y="13673"/>
                      <a:pt x="18067" y="14975"/>
                      <a:pt x="18067" y="16277"/>
                    </a:cubicBezTo>
                    <a:lnTo>
                      <a:pt x="15463" y="651"/>
                    </a:lnTo>
                    <a:cubicBezTo>
                      <a:pt x="15463" y="651"/>
                      <a:pt x="14812" y="0"/>
                      <a:pt x="14812" y="0"/>
                    </a:cubicBezTo>
                    <a:lnTo>
                      <a:pt x="7650" y="0"/>
                    </a:lnTo>
                    <a:cubicBezTo>
                      <a:pt x="7650" y="0"/>
                      <a:pt x="6999" y="0"/>
                      <a:pt x="6999" y="651"/>
                    </a:cubicBezTo>
                    <a:lnTo>
                      <a:pt x="488" y="34507"/>
                    </a:lnTo>
                    <a:cubicBezTo>
                      <a:pt x="-163" y="33856"/>
                      <a:pt x="-163" y="33856"/>
                      <a:pt x="488" y="34507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2" name="Полилиния: фигура 341">
                <a:extLst>
                  <a:ext uri="{FF2B5EF4-FFF2-40B4-BE49-F238E27FC236}">
                    <a16:creationId xmlns:a16="http://schemas.microsoft.com/office/drawing/2014/main" id="{0BD419B1-8A6A-B47A-4F4C-4D4437332A6F}"/>
                  </a:ext>
                </a:extLst>
              </p:cNvPr>
              <p:cNvSpPr/>
              <p:nvPr/>
            </p:nvSpPr>
            <p:spPr>
              <a:xfrm>
                <a:off x="6994319" y="9505725"/>
                <a:ext cx="26694" cy="33856"/>
              </a:xfrm>
              <a:custGeom>
                <a:avLst/>
                <a:gdLst>
                  <a:gd name="connsiteX0" fmla="*/ 0 w 26694"/>
                  <a:gd name="connsiteY0" fmla="*/ 33856 h 33856"/>
                  <a:gd name="connsiteX1" fmla="*/ 0 w 26694"/>
                  <a:gd name="connsiteY1" fmla="*/ 33856 h 33856"/>
                  <a:gd name="connsiteX2" fmla="*/ 18230 w 26694"/>
                  <a:gd name="connsiteY2" fmla="*/ 33856 h 33856"/>
                  <a:gd name="connsiteX3" fmla="*/ 18881 w 26694"/>
                  <a:gd name="connsiteY3" fmla="*/ 33205 h 33856"/>
                  <a:gd name="connsiteX4" fmla="*/ 20183 w 26694"/>
                  <a:gd name="connsiteY4" fmla="*/ 27345 h 33856"/>
                  <a:gd name="connsiteX5" fmla="*/ 20183 w 26694"/>
                  <a:gd name="connsiteY5" fmla="*/ 26694 h 33856"/>
                  <a:gd name="connsiteX6" fmla="*/ 19532 w 26694"/>
                  <a:gd name="connsiteY6" fmla="*/ 26694 h 33856"/>
                  <a:gd name="connsiteX7" fmla="*/ 9766 w 26694"/>
                  <a:gd name="connsiteY7" fmla="*/ 26694 h 33856"/>
                  <a:gd name="connsiteX8" fmla="*/ 11068 w 26694"/>
                  <a:gd name="connsiteY8" fmla="*/ 19532 h 33856"/>
                  <a:gd name="connsiteX9" fmla="*/ 20834 w 26694"/>
                  <a:gd name="connsiteY9" fmla="*/ 19532 h 33856"/>
                  <a:gd name="connsiteX10" fmla="*/ 21486 w 26694"/>
                  <a:gd name="connsiteY10" fmla="*/ 18881 h 33856"/>
                  <a:gd name="connsiteX11" fmla="*/ 22788 w 26694"/>
                  <a:gd name="connsiteY11" fmla="*/ 13022 h 33856"/>
                  <a:gd name="connsiteX12" fmla="*/ 22788 w 26694"/>
                  <a:gd name="connsiteY12" fmla="*/ 12370 h 33856"/>
                  <a:gd name="connsiteX13" fmla="*/ 22137 w 26694"/>
                  <a:gd name="connsiteY13" fmla="*/ 12370 h 33856"/>
                  <a:gd name="connsiteX14" fmla="*/ 13022 w 26694"/>
                  <a:gd name="connsiteY14" fmla="*/ 12370 h 33856"/>
                  <a:gd name="connsiteX15" fmla="*/ 14324 w 26694"/>
                  <a:gd name="connsiteY15" fmla="*/ 7162 h 33856"/>
                  <a:gd name="connsiteX16" fmla="*/ 24741 w 26694"/>
                  <a:gd name="connsiteY16" fmla="*/ 7162 h 33856"/>
                  <a:gd name="connsiteX17" fmla="*/ 25392 w 26694"/>
                  <a:gd name="connsiteY17" fmla="*/ 6511 h 33856"/>
                  <a:gd name="connsiteX18" fmla="*/ 26694 w 26694"/>
                  <a:gd name="connsiteY18" fmla="*/ 651 h 33856"/>
                  <a:gd name="connsiteX19" fmla="*/ 26694 w 26694"/>
                  <a:gd name="connsiteY19" fmla="*/ 0 h 33856"/>
                  <a:gd name="connsiteX20" fmla="*/ 26043 w 26694"/>
                  <a:gd name="connsiteY20" fmla="*/ 0 h 33856"/>
                  <a:gd name="connsiteX21" fmla="*/ 7813 w 26694"/>
                  <a:gd name="connsiteY21" fmla="*/ 0 h 33856"/>
                  <a:gd name="connsiteX22" fmla="*/ 7162 w 26694"/>
                  <a:gd name="connsiteY22" fmla="*/ 651 h 33856"/>
                  <a:gd name="connsiteX23" fmla="*/ 0 w 26694"/>
                  <a:gd name="connsiteY23" fmla="*/ 33856 h 33856"/>
                  <a:gd name="connsiteX24" fmla="*/ 0 w 26694"/>
                  <a:gd name="connsiteY24" fmla="*/ 33856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6694" h="33856">
                    <a:moveTo>
                      <a:pt x="0" y="33856"/>
                    </a:moveTo>
                    <a:cubicBezTo>
                      <a:pt x="0" y="33856"/>
                      <a:pt x="651" y="33856"/>
                      <a:pt x="0" y="33856"/>
                    </a:cubicBezTo>
                    <a:lnTo>
                      <a:pt x="18230" y="33856"/>
                    </a:lnTo>
                    <a:cubicBezTo>
                      <a:pt x="18230" y="33856"/>
                      <a:pt x="18881" y="33856"/>
                      <a:pt x="18881" y="33205"/>
                    </a:cubicBezTo>
                    <a:lnTo>
                      <a:pt x="20183" y="27345"/>
                    </a:lnTo>
                    <a:cubicBezTo>
                      <a:pt x="20183" y="27345"/>
                      <a:pt x="20183" y="26694"/>
                      <a:pt x="20183" y="26694"/>
                    </a:cubicBezTo>
                    <a:cubicBezTo>
                      <a:pt x="20183" y="26694"/>
                      <a:pt x="20183" y="26694"/>
                      <a:pt x="19532" y="26694"/>
                    </a:cubicBezTo>
                    <a:lnTo>
                      <a:pt x="9766" y="26694"/>
                    </a:lnTo>
                    <a:lnTo>
                      <a:pt x="11068" y="19532"/>
                    </a:lnTo>
                    <a:lnTo>
                      <a:pt x="20834" y="19532"/>
                    </a:lnTo>
                    <a:cubicBezTo>
                      <a:pt x="20834" y="19532"/>
                      <a:pt x="21486" y="19532"/>
                      <a:pt x="21486" y="18881"/>
                    </a:cubicBezTo>
                    <a:lnTo>
                      <a:pt x="22788" y="13022"/>
                    </a:lnTo>
                    <a:cubicBezTo>
                      <a:pt x="22788" y="13022"/>
                      <a:pt x="22788" y="12370"/>
                      <a:pt x="22788" y="12370"/>
                    </a:cubicBezTo>
                    <a:cubicBezTo>
                      <a:pt x="22788" y="12370"/>
                      <a:pt x="22788" y="12370"/>
                      <a:pt x="22137" y="12370"/>
                    </a:cubicBezTo>
                    <a:lnTo>
                      <a:pt x="13022" y="12370"/>
                    </a:lnTo>
                    <a:lnTo>
                      <a:pt x="14324" y="7162"/>
                    </a:lnTo>
                    <a:lnTo>
                      <a:pt x="24741" y="7162"/>
                    </a:lnTo>
                    <a:cubicBezTo>
                      <a:pt x="24741" y="7162"/>
                      <a:pt x="25392" y="7162"/>
                      <a:pt x="25392" y="6511"/>
                    </a:cubicBezTo>
                    <a:lnTo>
                      <a:pt x="26694" y="651"/>
                    </a:lnTo>
                    <a:cubicBezTo>
                      <a:pt x="26694" y="651"/>
                      <a:pt x="26694" y="0"/>
                      <a:pt x="26694" y="0"/>
                    </a:cubicBezTo>
                    <a:cubicBezTo>
                      <a:pt x="26694" y="0"/>
                      <a:pt x="26694" y="0"/>
                      <a:pt x="26043" y="0"/>
                    </a:cubicBezTo>
                    <a:lnTo>
                      <a:pt x="7813" y="0"/>
                    </a:lnTo>
                    <a:cubicBezTo>
                      <a:pt x="7813" y="0"/>
                      <a:pt x="7162" y="0"/>
                      <a:pt x="7162" y="651"/>
                    </a:cubicBezTo>
                    <a:lnTo>
                      <a:pt x="0" y="33856"/>
                    </a:lnTo>
                    <a:cubicBezTo>
                      <a:pt x="0" y="33205"/>
                      <a:pt x="0" y="33205"/>
                      <a:pt x="0" y="33856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3" name="Полилиния: фигура 342">
                <a:extLst>
                  <a:ext uri="{FF2B5EF4-FFF2-40B4-BE49-F238E27FC236}">
                    <a16:creationId xmlns:a16="http://schemas.microsoft.com/office/drawing/2014/main" id="{3694FA21-9633-8D5D-225D-FB9536199385}"/>
                  </a:ext>
                </a:extLst>
              </p:cNvPr>
              <p:cNvSpPr/>
              <p:nvPr/>
            </p:nvSpPr>
            <p:spPr>
              <a:xfrm>
                <a:off x="7015153" y="9505074"/>
                <a:ext cx="48179" cy="34507"/>
              </a:xfrm>
              <a:custGeom>
                <a:avLst/>
                <a:gdLst>
                  <a:gd name="connsiteX0" fmla="*/ 0 w 48179"/>
                  <a:gd name="connsiteY0" fmla="*/ 34507 h 34507"/>
                  <a:gd name="connsiteX1" fmla="*/ 0 w 48179"/>
                  <a:gd name="connsiteY1" fmla="*/ 34507 h 34507"/>
                  <a:gd name="connsiteX2" fmla="*/ 7813 w 48179"/>
                  <a:gd name="connsiteY2" fmla="*/ 34507 h 34507"/>
                  <a:gd name="connsiteX3" fmla="*/ 8464 w 48179"/>
                  <a:gd name="connsiteY3" fmla="*/ 33856 h 34507"/>
                  <a:gd name="connsiteX4" fmla="*/ 11068 w 48179"/>
                  <a:gd name="connsiteY4" fmla="*/ 20834 h 34507"/>
                  <a:gd name="connsiteX5" fmla="*/ 14324 w 48179"/>
                  <a:gd name="connsiteY5" fmla="*/ 20834 h 34507"/>
                  <a:gd name="connsiteX6" fmla="*/ 16277 w 48179"/>
                  <a:gd name="connsiteY6" fmla="*/ 22788 h 34507"/>
                  <a:gd name="connsiteX7" fmla="*/ 15626 w 48179"/>
                  <a:gd name="connsiteY7" fmla="*/ 26043 h 34507"/>
                  <a:gd name="connsiteX8" fmla="*/ 14975 w 48179"/>
                  <a:gd name="connsiteY8" fmla="*/ 30601 h 34507"/>
                  <a:gd name="connsiteX9" fmla="*/ 16277 w 48179"/>
                  <a:gd name="connsiteY9" fmla="*/ 33856 h 34507"/>
                  <a:gd name="connsiteX10" fmla="*/ 16277 w 48179"/>
                  <a:gd name="connsiteY10" fmla="*/ 33856 h 34507"/>
                  <a:gd name="connsiteX11" fmla="*/ 16928 w 48179"/>
                  <a:gd name="connsiteY11" fmla="*/ 33856 h 34507"/>
                  <a:gd name="connsiteX12" fmla="*/ 31252 w 48179"/>
                  <a:gd name="connsiteY12" fmla="*/ 33856 h 34507"/>
                  <a:gd name="connsiteX13" fmla="*/ 31903 w 48179"/>
                  <a:gd name="connsiteY13" fmla="*/ 33205 h 34507"/>
                  <a:gd name="connsiteX14" fmla="*/ 35158 w 48179"/>
                  <a:gd name="connsiteY14" fmla="*/ 25392 h 34507"/>
                  <a:gd name="connsiteX15" fmla="*/ 39065 w 48179"/>
                  <a:gd name="connsiteY15" fmla="*/ 25392 h 34507"/>
                  <a:gd name="connsiteX16" fmla="*/ 39065 w 48179"/>
                  <a:gd name="connsiteY16" fmla="*/ 33205 h 34507"/>
                  <a:gd name="connsiteX17" fmla="*/ 39065 w 48179"/>
                  <a:gd name="connsiteY17" fmla="*/ 33856 h 34507"/>
                  <a:gd name="connsiteX18" fmla="*/ 39716 w 48179"/>
                  <a:gd name="connsiteY18" fmla="*/ 33856 h 34507"/>
                  <a:gd name="connsiteX19" fmla="*/ 47529 w 48179"/>
                  <a:gd name="connsiteY19" fmla="*/ 33856 h 34507"/>
                  <a:gd name="connsiteX20" fmla="*/ 48180 w 48179"/>
                  <a:gd name="connsiteY20" fmla="*/ 33856 h 34507"/>
                  <a:gd name="connsiteX21" fmla="*/ 48180 w 48179"/>
                  <a:gd name="connsiteY21" fmla="*/ 33205 h 34507"/>
                  <a:gd name="connsiteX22" fmla="*/ 48180 w 48179"/>
                  <a:gd name="connsiteY22" fmla="*/ 651 h 34507"/>
                  <a:gd name="connsiteX23" fmla="*/ 47529 w 48179"/>
                  <a:gd name="connsiteY23" fmla="*/ 0 h 34507"/>
                  <a:gd name="connsiteX24" fmla="*/ 38414 w 48179"/>
                  <a:gd name="connsiteY24" fmla="*/ 0 h 34507"/>
                  <a:gd name="connsiteX25" fmla="*/ 37763 w 48179"/>
                  <a:gd name="connsiteY25" fmla="*/ 651 h 34507"/>
                  <a:gd name="connsiteX26" fmla="*/ 23439 w 48179"/>
                  <a:gd name="connsiteY26" fmla="*/ 30601 h 34507"/>
                  <a:gd name="connsiteX27" fmla="*/ 22788 w 48179"/>
                  <a:gd name="connsiteY27" fmla="*/ 30601 h 34507"/>
                  <a:gd name="connsiteX28" fmla="*/ 22788 w 48179"/>
                  <a:gd name="connsiteY28" fmla="*/ 30601 h 34507"/>
                  <a:gd name="connsiteX29" fmla="*/ 23439 w 48179"/>
                  <a:gd name="connsiteY29" fmla="*/ 26043 h 34507"/>
                  <a:gd name="connsiteX30" fmla="*/ 24090 w 48179"/>
                  <a:gd name="connsiteY30" fmla="*/ 20834 h 34507"/>
                  <a:gd name="connsiteX31" fmla="*/ 22788 w 48179"/>
                  <a:gd name="connsiteY31" fmla="*/ 16928 h 34507"/>
                  <a:gd name="connsiteX32" fmla="*/ 25392 w 48179"/>
                  <a:gd name="connsiteY32" fmla="*/ 14324 h 34507"/>
                  <a:gd name="connsiteX33" fmla="*/ 27996 w 48179"/>
                  <a:gd name="connsiteY33" fmla="*/ 7162 h 34507"/>
                  <a:gd name="connsiteX34" fmla="*/ 26043 w 48179"/>
                  <a:gd name="connsiteY34" fmla="*/ 1953 h 34507"/>
                  <a:gd name="connsiteX35" fmla="*/ 20183 w 48179"/>
                  <a:gd name="connsiteY35" fmla="*/ 0 h 34507"/>
                  <a:gd name="connsiteX36" fmla="*/ 7162 w 48179"/>
                  <a:gd name="connsiteY36" fmla="*/ 0 h 34507"/>
                  <a:gd name="connsiteX37" fmla="*/ 6511 w 48179"/>
                  <a:gd name="connsiteY37" fmla="*/ 651 h 34507"/>
                  <a:gd name="connsiteX38" fmla="*/ 0 w 48179"/>
                  <a:gd name="connsiteY38" fmla="*/ 34507 h 34507"/>
                  <a:gd name="connsiteX39" fmla="*/ 0 w 48179"/>
                  <a:gd name="connsiteY39" fmla="*/ 34507 h 34507"/>
                  <a:gd name="connsiteX40" fmla="*/ 37111 w 48179"/>
                  <a:gd name="connsiteY40" fmla="*/ 19532 h 34507"/>
                  <a:gd name="connsiteX41" fmla="*/ 39716 w 48179"/>
                  <a:gd name="connsiteY41" fmla="*/ 12370 h 34507"/>
                  <a:gd name="connsiteX42" fmla="*/ 39065 w 48179"/>
                  <a:gd name="connsiteY42" fmla="*/ 19532 h 34507"/>
                  <a:gd name="connsiteX43" fmla="*/ 37111 w 48179"/>
                  <a:gd name="connsiteY43" fmla="*/ 19532 h 34507"/>
                  <a:gd name="connsiteX44" fmla="*/ 12370 w 48179"/>
                  <a:gd name="connsiteY44" fmla="*/ 14324 h 34507"/>
                  <a:gd name="connsiteX45" fmla="*/ 13673 w 48179"/>
                  <a:gd name="connsiteY45" fmla="*/ 7813 h 34507"/>
                  <a:gd name="connsiteX46" fmla="*/ 16277 w 48179"/>
                  <a:gd name="connsiteY46" fmla="*/ 7813 h 34507"/>
                  <a:gd name="connsiteX47" fmla="*/ 18230 w 48179"/>
                  <a:gd name="connsiteY47" fmla="*/ 8464 h 34507"/>
                  <a:gd name="connsiteX48" fmla="*/ 18881 w 48179"/>
                  <a:gd name="connsiteY48" fmla="*/ 9766 h 34507"/>
                  <a:gd name="connsiteX49" fmla="*/ 17579 w 48179"/>
                  <a:gd name="connsiteY49" fmla="*/ 13673 h 34507"/>
                  <a:gd name="connsiteX50" fmla="*/ 14324 w 48179"/>
                  <a:gd name="connsiteY50" fmla="*/ 14975 h 34507"/>
                  <a:gd name="connsiteX51" fmla="*/ 12370 w 48179"/>
                  <a:gd name="connsiteY51" fmla="*/ 14975 h 34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179" h="34507">
                    <a:moveTo>
                      <a:pt x="0" y="34507"/>
                    </a:moveTo>
                    <a:cubicBezTo>
                      <a:pt x="0" y="34507"/>
                      <a:pt x="0" y="34507"/>
                      <a:pt x="0" y="34507"/>
                    </a:cubicBezTo>
                    <a:lnTo>
                      <a:pt x="7813" y="34507"/>
                    </a:lnTo>
                    <a:cubicBezTo>
                      <a:pt x="7813" y="34507"/>
                      <a:pt x="8464" y="34507"/>
                      <a:pt x="8464" y="33856"/>
                    </a:cubicBezTo>
                    <a:lnTo>
                      <a:pt x="11068" y="20834"/>
                    </a:lnTo>
                    <a:lnTo>
                      <a:pt x="14324" y="20834"/>
                    </a:lnTo>
                    <a:cubicBezTo>
                      <a:pt x="15626" y="20834"/>
                      <a:pt x="16277" y="21486"/>
                      <a:pt x="16277" y="22788"/>
                    </a:cubicBezTo>
                    <a:cubicBezTo>
                      <a:pt x="16277" y="22788"/>
                      <a:pt x="16277" y="23439"/>
                      <a:pt x="15626" y="26043"/>
                    </a:cubicBezTo>
                    <a:cubicBezTo>
                      <a:pt x="14975" y="27996"/>
                      <a:pt x="14975" y="29950"/>
                      <a:pt x="14975" y="30601"/>
                    </a:cubicBezTo>
                    <a:cubicBezTo>
                      <a:pt x="14975" y="31903"/>
                      <a:pt x="15626" y="33205"/>
                      <a:pt x="16277" y="33856"/>
                    </a:cubicBezTo>
                    <a:lnTo>
                      <a:pt x="16277" y="33856"/>
                    </a:lnTo>
                    <a:cubicBezTo>
                      <a:pt x="16277" y="33856"/>
                      <a:pt x="16277" y="33856"/>
                      <a:pt x="16928" y="33856"/>
                    </a:cubicBezTo>
                    <a:lnTo>
                      <a:pt x="31252" y="33856"/>
                    </a:lnTo>
                    <a:cubicBezTo>
                      <a:pt x="31252" y="33856"/>
                      <a:pt x="31903" y="33856"/>
                      <a:pt x="31903" y="33205"/>
                    </a:cubicBezTo>
                    <a:lnTo>
                      <a:pt x="35158" y="25392"/>
                    </a:lnTo>
                    <a:lnTo>
                      <a:pt x="39065" y="25392"/>
                    </a:lnTo>
                    <a:lnTo>
                      <a:pt x="39065" y="33205"/>
                    </a:lnTo>
                    <a:cubicBezTo>
                      <a:pt x="39065" y="33205"/>
                      <a:pt x="39065" y="33856"/>
                      <a:pt x="39065" y="33856"/>
                    </a:cubicBezTo>
                    <a:cubicBezTo>
                      <a:pt x="39065" y="33856"/>
                      <a:pt x="39065" y="33856"/>
                      <a:pt x="39716" y="33856"/>
                    </a:cubicBezTo>
                    <a:lnTo>
                      <a:pt x="47529" y="33856"/>
                    </a:lnTo>
                    <a:cubicBezTo>
                      <a:pt x="47529" y="33856"/>
                      <a:pt x="48180" y="33856"/>
                      <a:pt x="48180" y="33856"/>
                    </a:cubicBezTo>
                    <a:cubicBezTo>
                      <a:pt x="48180" y="33856"/>
                      <a:pt x="48180" y="33856"/>
                      <a:pt x="48180" y="33205"/>
                    </a:cubicBezTo>
                    <a:lnTo>
                      <a:pt x="48180" y="651"/>
                    </a:lnTo>
                    <a:cubicBezTo>
                      <a:pt x="48180" y="0"/>
                      <a:pt x="48180" y="0"/>
                      <a:pt x="47529" y="0"/>
                    </a:cubicBezTo>
                    <a:lnTo>
                      <a:pt x="38414" y="0"/>
                    </a:lnTo>
                    <a:cubicBezTo>
                      <a:pt x="38414" y="0"/>
                      <a:pt x="37763" y="0"/>
                      <a:pt x="37763" y="651"/>
                    </a:cubicBezTo>
                    <a:lnTo>
                      <a:pt x="23439" y="30601"/>
                    </a:lnTo>
                    <a:lnTo>
                      <a:pt x="22788" y="30601"/>
                    </a:lnTo>
                    <a:cubicBezTo>
                      <a:pt x="22788" y="30601"/>
                      <a:pt x="22788" y="30601"/>
                      <a:pt x="22788" y="30601"/>
                    </a:cubicBezTo>
                    <a:cubicBezTo>
                      <a:pt x="22788" y="30601"/>
                      <a:pt x="22788" y="29298"/>
                      <a:pt x="23439" y="26043"/>
                    </a:cubicBezTo>
                    <a:cubicBezTo>
                      <a:pt x="24090" y="22137"/>
                      <a:pt x="24090" y="21486"/>
                      <a:pt x="24090" y="20834"/>
                    </a:cubicBezTo>
                    <a:cubicBezTo>
                      <a:pt x="24090" y="18881"/>
                      <a:pt x="23439" y="17579"/>
                      <a:pt x="22788" y="16928"/>
                    </a:cubicBezTo>
                    <a:cubicBezTo>
                      <a:pt x="23439" y="16277"/>
                      <a:pt x="24741" y="15626"/>
                      <a:pt x="25392" y="14324"/>
                    </a:cubicBezTo>
                    <a:cubicBezTo>
                      <a:pt x="26694" y="12370"/>
                      <a:pt x="27996" y="9766"/>
                      <a:pt x="27996" y="7162"/>
                    </a:cubicBezTo>
                    <a:cubicBezTo>
                      <a:pt x="27996" y="5209"/>
                      <a:pt x="27345" y="3255"/>
                      <a:pt x="26043" y="1953"/>
                    </a:cubicBezTo>
                    <a:cubicBezTo>
                      <a:pt x="24741" y="651"/>
                      <a:pt x="22788" y="0"/>
                      <a:pt x="20183" y="0"/>
                    </a:cubicBezTo>
                    <a:lnTo>
                      <a:pt x="7162" y="0"/>
                    </a:lnTo>
                    <a:cubicBezTo>
                      <a:pt x="7162" y="0"/>
                      <a:pt x="6511" y="0"/>
                      <a:pt x="6511" y="651"/>
                    </a:cubicBezTo>
                    <a:lnTo>
                      <a:pt x="0" y="34507"/>
                    </a:lnTo>
                    <a:cubicBezTo>
                      <a:pt x="0" y="33856"/>
                      <a:pt x="0" y="33856"/>
                      <a:pt x="0" y="34507"/>
                    </a:cubicBezTo>
                    <a:moveTo>
                      <a:pt x="37111" y="19532"/>
                    </a:moveTo>
                    <a:lnTo>
                      <a:pt x="39716" y="12370"/>
                    </a:lnTo>
                    <a:lnTo>
                      <a:pt x="39065" y="19532"/>
                    </a:lnTo>
                    <a:lnTo>
                      <a:pt x="37111" y="19532"/>
                    </a:lnTo>
                    <a:close/>
                    <a:moveTo>
                      <a:pt x="12370" y="14324"/>
                    </a:moveTo>
                    <a:lnTo>
                      <a:pt x="13673" y="7813"/>
                    </a:lnTo>
                    <a:lnTo>
                      <a:pt x="16277" y="7813"/>
                    </a:lnTo>
                    <a:cubicBezTo>
                      <a:pt x="17579" y="7813"/>
                      <a:pt x="18230" y="7813"/>
                      <a:pt x="18230" y="8464"/>
                    </a:cubicBezTo>
                    <a:cubicBezTo>
                      <a:pt x="18230" y="8464"/>
                      <a:pt x="18881" y="9115"/>
                      <a:pt x="18881" y="9766"/>
                    </a:cubicBezTo>
                    <a:cubicBezTo>
                      <a:pt x="18881" y="11719"/>
                      <a:pt x="18230" y="13022"/>
                      <a:pt x="17579" y="13673"/>
                    </a:cubicBezTo>
                    <a:cubicBezTo>
                      <a:pt x="16928" y="14324"/>
                      <a:pt x="15626" y="14975"/>
                      <a:pt x="14324" y="14975"/>
                    </a:cubicBezTo>
                    <a:lnTo>
                      <a:pt x="12370" y="14975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4" name="Полилиния: фигура 343">
                <a:extLst>
                  <a:ext uri="{FF2B5EF4-FFF2-40B4-BE49-F238E27FC236}">
                    <a16:creationId xmlns:a16="http://schemas.microsoft.com/office/drawing/2014/main" id="{F8BE59A6-D893-E6C8-2B83-9040F47F25AA}"/>
                  </a:ext>
                </a:extLst>
              </p:cNvPr>
              <p:cNvSpPr/>
              <p:nvPr/>
            </p:nvSpPr>
            <p:spPr>
              <a:xfrm>
                <a:off x="7063984" y="9505725"/>
                <a:ext cx="24740" cy="33856"/>
              </a:xfrm>
              <a:custGeom>
                <a:avLst/>
                <a:gdLst>
                  <a:gd name="connsiteX0" fmla="*/ 1302 w 24740"/>
                  <a:gd name="connsiteY0" fmla="*/ 33856 h 33856"/>
                  <a:gd name="connsiteX1" fmla="*/ 22788 w 24740"/>
                  <a:gd name="connsiteY1" fmla="*/ 33856 h 33856"/>
                  <a:gd name="connsiteX2" fmla="*/ 23439 w 24740"/>
                  <a:gd name="connsiteY2" fmla="*/ 33205 h 33856"/>
                  <a:gd name="connsiteX3" fmla="*/ 24741 w 24740"/>
                  <a:gd name="connsiteY3" fmla="*/ 26694 h 33856"/>
                  <a:gd name="connsiteX4" fmla="*/ 24741 w 24740"/>
                  <a:gd name="connsiteY4" fmla="*/ 26043 h 33856"/>
                  <a:gd name="connsiteX5" fmla="*/ 24090 w 24740"/>
                  <a:gd name="connsiteY5" fmla="*/ 26043 h 33856"/>
                  <a:gd name="connsiteX6" fmla="*/ 10417 w 24740"/>
                  <a:gd name="connsiteY6" fmla="*/ 26043 h 33856"/>
                  <a:gd name="connsiteX7" fmla="*/ 15626 w 24740"/>
                  <a:gd name="connsiteY7" fmla="*/ 651 h 33856"/>
                  <a:gd name="connsiteX8" fmla="*/ 15626 w 24740"/>
                  <a:gd name="connsiteY8" fmla="*/ 0 h 33856"/>
                  <a:gd name="connsiteX9" fmla="*/ 14975 w 24740"/>
                  <a:gd name="connsiteY9" fmla="*/ 0 h 33856"/>
                  <a:gd name="connsiteX10" fmla="*/ 7813 w 24740"/>
                  <a:gd name="connsiteY10" fmla="*/ 0 h 33856"/>
                  <a:gd name="connsiteX11" fmla="*/ 7162 w 24740"/>
                  <a:gd name="connsiteY11" fmla="*/ 651 h 33856"/>
                  <a:gd name="connsiteX12" fmla="*/ 0 w 24740"/>
                  <a:gd name="connsiteY12" fmla="*/ 33856 h 33856"/>
                  <a:gd name="connsiteX13" fmla="*/ 1302 w 24740"/>
                  <a:gd name="connsiteY13" fmla="*/ 33856 h 33856"/>
                  <a:gd name="connsiteX14" fmla="*/ 1302 w 24740"/>
                  <a:gd name="connsiteY14" fmla="*/ 33856 h 3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740" h="33856">
                    <a:moveTo>
                      <a:pt x="1302" y="33856"/>
                    </a:moveTo>
                    <a:lnTo>
                      <a:pt x="22788" y="33856"/>
                    </a:lnTo>
                    <a:cubicBezTo>
                      <a:pt x="22788" y="33856"/>
                      <a:pt x="23439" y="33856"/>
                      <a:pt x="23439" y="33205"/>
                    </a:cubicBezTo>
                    <a:lnTo>
                      <a:pt x="24741" y="26694"/>
                    </a:lnTo>
                    <a:cubicBezTo>
                      <a:pt x="24741" y="26694"/>
                      <a:pt x="24741" y="26043"/>
                      <a:pt x="24741" y="26043"/>
                    </a:cubicBezTo>
                    <a:cubicBezTo>
                      <a:pt x="24741" y="26043"/>
                      <a:pt x="24741" y="26043"/>
                      <a:pt x="24090" y="26043"/>
                    </a:cubicBezTo>
                    <a:lnTo>
                      <a:pt x="10417" y="26043"/>
                    </a:lnTo>
                    <a:lnTo>
                      <a:pt x="15626" y="651"/>
                    </a:lnTo>
                    <a:cubicBezTo>
                      <a:pt x="15626" y="651"/>
                      <a:pt x="15626" y="0"/>
                      <a:pt x="15626" y="0"/>
                    </a:cubicBezTo>
                    <a:cubicBezTo>
                      <a:pt x="15626" y="0"/>
                      <a:pt x="15626" y="0"/>
                      <a:pt x="14975" y="0"/>
                    </a:cubicBezTo>
                    <a:lnTo>
                      <a:pt x="7813" y="0"/>
                    </a:lnTo>
                    <a:cubicBezTo>
                      <a:pt x="7813" y="0"/>
                      <a:pt x="7162" y="0"/>
                      <a:pt x="7162" y="651"/>
                    </a:cubicBezTo>
                    <a:lnTo>
                      <a:pt x="0" y="33856"/>
                    </a:lnTo>
                    <a:cubicBezTo>
                      <a:pt x="651" y="33205"/>
                      <a:pt x="651" y="33205"/>
                      <a:pt x="1302" y="33856"/>
                    </a:cubicBezTo>
                    <a:cubicBezTo>
                      <a:pt x="651" y="33856"/>
                      <a:pt x="651" y="33856"/>
                      <a:pt x="1302" y="33856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5" name="Полилиния: фигура 344">
                <a:extLst>
                  <a:ext uri="{FF2B5EF4-FFF2-40B4-BE49-F238E27FC236}">
                    <a16:creationId xmlns:a16="http://schemas.microsoft.com/office/drawing/2014/main" id="{3F76774A-BB6B-8677-E861-D65F47ECE749}"/>
                  </a:ext>
                </a:extLst>
              </p:cNvPr>
              <p:cNvSpPr/>
              <p:nvPr/>
            </p:nvSpPr>
            <p:spPr>
              <a:xfrm>
                <a:off x="6781416" y="9964084"/>
                <a:ext cx="369812" cy="84640"/>
              </a:xfrm>
              <a:custGeom>
                <a:avLst/>
                <a:gdLst>
                  <a:gd name="connsiteX0" fmla="*/ 362650 w 369812"/>
                  <a:gd name="connsiteY0" fmla="*/ 17579 h 84640"/>
                  <a:gd name="connsiteX1" fmla="*/ 357442 w 369812"/>
                  <a:gd name="connsiteY1" fmla="*/ 13022 h 84640"/>
                  <a:gd name="connsiteX2" fmla="*/ 357442 w 369812"/>
                  <a:gd name="connsiteY2" fmla="*/ 28647 h 84640"/>
                  <a:gd name="connsiteX3" fmla="*/ 343769 w 369812"/>
                  <a:gd name="connsiteY3" fmla="*/ 60550 h 84640"/>
                  <a:gd name="connsiteX4" fmla="*/ 310564 w 369812"/>
                  <a:gd name="connsiteY4" fmla="*/ 71619 h 84640"/>
                  <a:gd name="connsiteX5" fmla="*/ 51435 w 369812"/>
                  <a:gd name="connsiteY5" fmla="*/ 48831 h 84640"/>
                  <a:gd name="connsiteX6" fmla="*/ 13022 w 369812"/>
                  <a:gd name="connsiteY6" fmla="*/ 2604 h 84640"/>
                  <a:gd name="connsiteX7" fmla="*/ 13022 w 369812"/>
                  <a:gd name="connsiteY7" fmla="*/ 0 h 84640"/>
                  <a:gd name="connsiteX8" fmla="*/ 6511 w 369812"/>
                  <a:gd name="connsiteY8" fmla="*/ 1302 h 84640"/>
                  <a:gd name="connsiteX9" fmla="*/ 0 w 369812"/>
                  <a:gd name="connsiteY9" fmla="*/ 0 h 84640"/>
                  <a:gd name="connsiteX10" fmla="*/ 0 w 369812"/>
                  <a:gd name="connsiteY10" fmla="*/ 2604 h 84640"/>
                  <a:gd name="connsiteX11" fmla="*/ 50133 w 369812"/>
                  <a:gd name="connsiteY11" fmla="*/ 61201 h 84640"/>
                  <a:gd name="connsiteX12" fmla="*/ 308611 w 369812"/>
                  <a:gd name="connsiteY12" fmla="*/ 84640 h 84640"/>
                  <a:gd name="connsiteX13" fmla="*/ 313820 w 369812"/>
                  <a:gd name="connsiteY13" fmla="*/ 84640 h 84640"/>
                  <a:gd name="connsiteX14" fmla="*/ 351582 w 369812"/>
                  <a:gd name="connsiteY14" fmla="*/ 70316 h 84640"/>
                  <a:gd name="connsiteX15" fmla="*/ 369812 w 369812"/>
                  <a:gd name="connsiteY15" fmla="*/ 28647 h 84640"/>
                  <a:gd name="connsiteX16" fmla="*/ 369812 w 369812"/>
                  <a:gd name="connsiteY16" fmla="*/ 20183 h 84640"/>
                  <a:gd name="connsiteX17" fmla="*/ 362650 w 369812"/>
                  <a:gd name="connsiteY17" fmla="*/ 17579 h 84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69812" h="84640">
                    <a:moveTo>
                      <a:pt x="362650" y="17579"/>
                    </a:moveTo>
                    <a:cubicBezTo>
                      <a:pt x="359395" y="15626"/>
                      <a:pt x="357442" y="13022"/>
                      <a:pt x="357442" y="13022"/>
                    </a:cubicBezTo>
                    <a:lnTo>
                      <a:pt x="357442" y="28647"/>
                    </a:lnTo>
                    <a:cubicBezTo>
                      <a:pt x="357442" y="41018"/>
                      <a:pt x="352233" y="52737"/>
                      <a:pt x="343769" y="60550"/>
                    </a:cubicBezTo>
                    <a:cubicBezTo>
                      <a:pt x="334654" y="69014"/>
                      <a:pt x="322935" y="72921"/>
                      <a:pt x="310564" y="71619"/>
                    </a:cubicBezTo>
                    <a:lnTo>
                      <a:pt x="51435" y="48831"/>
                    </a:lnTo>
                    <a:cubicBezTo>
                      <a:pt x="29950" y="46878"/>
                      <a:pt x="13022" y="26043"/>
                      <a:pt x="13022" y="2604"/>
                    </a:cubicBezTo>
                    <a:lnTo>
                      <a:pt x="13022" y="0"/>
                    </a:lnTo>
                    <a:cubicBezTo>
                      <a:pt x="11068" y="651"/>
                      <a:pt x="9115" y="1302"/>
                      <a:pt x="6511" y="1302"/>
                    </a:cubicBezTo>
                    <a:cubicBezTo>
                      <a:pt x="4558" y="1302"/>
                      <a:pt x="1953" y="651"/>
                      <a:pt x="0" y="0"/>
                    </a:cubicBezTo>
                    <a:lnTo>
                      <a:pt x="0" y="2604"/>
                    </a:lnTo>
                    <a:cubicBezTo>
                      <a:pt x="0" y="32554"/>
                      <a:pt x="22788" y="58597"/>
                      <a:pt x="50133" y="61201"/>
                    </a:cubicBezTo>
                    <a:lnTo>
                      <a:pt x="308611" y="84640"/>
                    </a:lnTo>
                    <a:cubicBezTo>
                      <a:pt x="310564" y="84640"/>
                      <a:pt x="312517" y="84640"/>
                      <a:pt x="313820" y="84640"/>
                    </a:cubicBezTo>
                    <a:cubicBezTo>
                      <a:pt x="328143" y="84640"/>
                      <a:pt x="341165" y="79432"/>
                      <a:pt x="351582" y="70316"/>
                    </a:cubicBezTo>
                    <a:cubicBezTo>
                      <a:pt x="363301" y="59899"/>
                      <a:pt x="369812" y="44924"/>
                      <a:pt x="369812" y="28647"/>
                    </a:cubicBezTo>
                    <a:lnTo>
                      <a:pt x="369812" y="20183"/>
                    </a:lnTo>
                    <a:cubicBezTo>
                      <a:pt x="369812" y="20183"/>
                      <a:pt x="367208" y="20835"/>
                      <a:pt x="362650" y="17579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6" name="Полилиния: фигура 345">
                <a:extLst>
                  <a:ext uri="{FF2B5EF4-FFF2-40B4-BE49-F238E27FC236}">
                    <a16:creationId xmlns:a16="http://schemas.microsoft.com/office/drawing/2014/main" id="{B91E2F7E-24C2-43D6-8FAF-050953B9FE2F}"/>
                  </a:ext>
                </a:extLst>
              </p:cNvPr>
              <p:cNvSpPr/>
              <p:nvPr/>
            </p:nvSpPr>
            <p:spPr>
              <a:xfrm>
                <a:off x="6781416" y="9454724"/>
                <a:ext cx="365254" cy="447507"/>
              </a:xfrm>
              <a:custGeom>
                <a:avLst/>
                <a:gdLst>
                  <a:gd name="connsiteX0" fmla="*/ 365255 w 365254"/>
                  <a:gd name="connsiteY0" fmla="*/ 53605 h 447507"/>
                  <a:gd name="connsiteX1" fmla="*/ 348327 w 365254"/>
                  <a:gd name="connsiteY1" fmla="*/ 13890 h 447507"/>
                  <a:gd name="connsiteX2" fmla="*/ 307309 w 365254"/>
                  <a:gd name="connsiteY2" fmla="*/ 217 h 447507"/>
                  <a:gd name="connsiteX3" fmla="*/ 48180 w 365254"/>
                  <a:gd name="connsiteY3" fmla="*/ 23656 h 447507"/>
                  <a:gd name="connsiteX4" fmla="*/ 0 w 365254"/>
                  <a:gd name="connsiteY4" fmla="*/ 79649 h 447507"/>
                  <a:gd name="connsiteX5" fmla="*/ 0 w 365254"/>
                  <a:gd name="connsiteY5" fmla="*/ 447508 h 447507"/>
                  <a:gd name="connsiteX6" fmla="*/ 7813 w 365254"/>
                  <a:gd name="connsiteY6" fmla="*/ 434486 h 447507"/>
                  <a:gd name="connsiteX7" fmla="*/ 7813 w 365254"/>
                  <a:gd name="connsiteY7" fmla="*/ 80300 h 447507"/>
                  <a:gd name="connsiteX8" fmla="*/ 48831 w 365254"/>
                  <a:gd name="connsiteY8" fmla="*/ 32120 h 447507"/>
                  <a:gd name="connsiteX9" fmla="*/ 307309 w 365254"/>
                  <a:gd name="connsiteY9" fmla="*/ 8681 h 447507"/>
                  <a:gd name="connsiteX10" fmla="*/ 311866 w 365254"/>
                  <a:gd name="connsiteY10" fmla="*/ 8681 h 447507"/>
                  <a:gd name="connsiteX11" fmla="*/ 342467 w 365254"/>
                  <a:gd name="connsiteY11" fmla="*/ 20400 h 447507"/>
                  <a:gd name="connsiteX12" fmla="*/ 356791 w 365254"/>
                  <a:gd name="connsiteY12" fmla="*/ 54256 h 447507"/>
                  <a:gd name="connsiteX13" fmla="*/ 356791 w 365254"/>
                  <a:gd name="connsiteY13" fmla="*/ 142803 h 447507"/>
                  <a:gd name="connsiteX14" fmla="*/ 356791 w 365254"/>
                  <a:gd name="connsiteY14" fmla="*/ 142803 h 447507"/>
                  <a:gd name="connsiteX15" fmla="*/ 360697 w 365254"/>
                  <a:gd name="connsiteY15" fmla="*/ 146710 h 447507"/>
                  <a:gd name="connsiteX16" fmla="*/ 364604 w 365254"/>
                  <a:gd name="connsiteY16" fmla="*/ 142803 h 447507"/>
                  <a:gd name="connsiteX17" fmla="*/ 364604 w 365254"/>
                  <a:gd name="connsiteY17" fmla="*/ 142803 h 447507"/>
                  <a:gd name="connsiteX18" fmla="*/ 364604 w 365254"/>
                  <a:gd name="connsiteY18" fmla="*/ 53605 h 447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65254" h="447507">
                    <a:moveTo>
                      <a:pt x="365255" y="53605"/>
                    </a:moveTo>
                    <a:cubicBezTo>
                      <a:pt x="365255" y="37980"/>
                      <a:pt x="359395" y="24307"/>
                      <a:pt x="348327" y="13890"/>
                    </a:cubicBezTo>
                    <a:cubicBezTo>
                      <a:pt x="337258" y="3472"/>
                      <a:pt x="322935" y="-1085"/>
                      <a:pt x="307309" y="217"/>
                    </a:cubicBezTo>
                    <a:lnTo>
                      <a:pt x="48180" y="23656"/>
                    </a:lnTo>
                    <a:cubicBezTo>
                      <a:pt x="21486" y="26260"/>
                      <a:pt x="0" y="51001"/>
                      <a:pt x="0" y="79649"/>
                    </a:cubicBezTo>
                    <a:lnTo>
                      <a:pt x="0" y="447508"/>
                    </a:lnTo>
                    <a:cubicBezTo>
                      <a:pt x="2604" y="441648"/>
                      <a:pt x="5209" y="435788"/>
                      <a:pt x="7813" y="434486"/>
                    </a:cubicBezTo>
                    <a:lnTo>
                      <a:pt x="7813" y="80300"/>
                    </a:lnTo>
                    <a:cubicBezTo>
                      <a:pt x="7813" y="55559"/>
                      <a:pt x="26043" y="34073"/>
                      <a:pt x="48831" y="32120"/>
                    </a:cubicBezTo>
                    <a:lnTo>
                      <a:pt x="307309" y="8681"/>
                    </a:lnTo>
                    <a:cubicBezTo>
                      <a:pt x="308611" y="8681"/>
                      <a:pt x="310564" y="8681"/>
                      <a:pt x="311866" y="8681"/>
                    </a:cubicBezTo>
                    <a:cubicBezTo>
                      <a:pt x="323586" y="8681"/>
                      <a:pt x="334003" y="12588"/>
                      <a:pt x="342467" y="20400"/>
                    </a:cubicBezTo>
                    <a:cubicBezTo>
                      <a:pt x="351582" y="28864"/>
                      <a:pt x="356791" y="41235"/>
                      <a:pt x="356791" y="54256"/>
                    </a:cubicBezTo>
                    <a:lnTo>
                      <a:pt x="356791" y="142803"/>
                    </a:lnTo>
                    <a:lnTo>
                      <a:pt x="356791" y="142803"/>
                    </a:lnTo>
                    <a:cubicBezTo>
                      <a:pt x="356791" y="144756"/>
                      <a:pt x="358744" y="146710"/>
                      <a:pt x="360697" y="146710"/>
                    </a:cubicBezTo>
                    <a:cubicBezTo>
                      <a:pt x="362650" y="146710"/>
                      <a:pt x="364604" y="144756"/>
                      <a:pt x="364604" y="142803"/>
                    </a:cubicBezTo>
                    <a:lnTo>
                      <a:pt x="364604" y="142803"/>
                    </a:lnTo>
                    <a:lnTo>
                      <a:pt x="364604" y="53605"/>
                    </a:lnTo>
                    <a:close/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7" name="Полилиния: фигура 346">
                <a:extLst>
                  <a:ext uri="{FF2B5EF4-FFF2-40B4-BE49-F238E27FC236}">
                    <a16:creationId xmlns:a16="http://schemas.microsoft.com/office/drawing/2014/main" id="{001F42DF-768F-9C00-0106-CCFD361E46C4}"/>
                  </a:ext>
                </a:extLst>
              </p:cNvPr>
              <p:cNvSpPr/>
              <p:nvPr/>
            </p:nvSpPr>
            <p:spPr>
              <a:xfrm>
                <a:off x="6781812" y="9643754"/>
                <a:ext cx="427362" cy="313168"/>
              </a:xfrm>
              <a:custGeom>
                <a:avLst/>
                <a:gdLst>
                  <a:gd name="connsiteX0" fmla="*/ 422805 w 427362"/>
                  <a:gd name="connsiteY0" fmla="*/ 235039 h 313168"/>
                  <a:gd name="connsiteX1" fmla="*/ 421503 w 427362"/>
                  <a:gd name="connsiteY1" fmla="*/ 233737 h 313168"/>
                  <a:gd name="connsiteX2" fmla="*/ 420852 w 427362"/>
                  <a:gd name="connsiteY2" fmla="*/ 232435 h 313168"/>
                  <a:gd name="connsiteX3" fmla="*/ 417596 w 427362"/>
                  <a:gd name="connsiteY3" fmla="*/ 225924 h 313168"/>
                  <a:gd name="connsiteX4" fmla="*/ 414341 w 427362"/>
                  <a:gd name="connsiteY4" fmla="*/ 220064 h 313168"/>
                  <a:gd name="connsiteX5" fmla="*/ 398064 w 427362"/>
                  <a:gd name="connsiteY5" fmla="*/ 197277 h 313168"/>
                  <a:gd name="connsiteX6" fmla="*/ 377230 w 427362"/>
                  <a:gd name="connsiteY6" fmla="*/ 178395 h 313168"/>
                  <a:gd name="connsiteX7" fmla="*/ 371370 w 427362"/>
                  <a:gd name="connsiteY7" fmla="*/ 174489 h 313168"/>
                  <a:gd name="connsiteX8" fmla="*/ 371370 w 427362"/>
                  <a:gd name="connsiteY8" fmla="*/ 174489 h 313168"/>
                  <a:gd name="connsiteX9" fmla="*/ 371370 w 427362"/>
                  <a:gd name="connsiteY9" fmla="*/ 171233 h 313168"/>
                  <a:gd name="connsiteX10" fmla="*/ 370719 w 427362"/>
                  <a:gd name="connsiteY10" fmla="*/ 167978 h 313168"/>
                  <a:gd name="connsiteX11" fmla="*/ 368114 w 427362"/>
                  <a:gd name="connsiteY11" fmla="*/ 155608 h 313168"/>
                  <a:gd name="connsiteX12" fmla="*/ 363557 w 427362"/>
                  <a:gd name="connsiteY12" fmla="*/ 131518 h 313168"/>
                  <a:gd name="connsiteX13" fmla="*/ 354442 w 427362"/>
                  <a:gd name="connsiteY13" fmla="*/ 82687 h 313168"/>
                  <a:gd name="connsiteX14" fmla="*/ 337514 w 427362"/>
                  <a:gd name="connsiteY14" fmla="*/ 0 h 313168"/>
                  <a:gd name="connsiteX15" fmla="*/ 324492 w 427362"/>
                  <a:gd name="connsiteY15" fmla="*/ 0 h 313168"/>
                  <a:gd name="connsiteX16" fmla="*/ 343373 w 427362"/>
                  <a:gd name="connsiteY16" fmla="*/ 82687 h 313168"/>
                  <a:gd name="connsiteX17" fmla="*/ 354442 w 427362"/>
                  <a:gd name="connsiteY17" fmla="*/ 130867 h 313168"/>
                  <a:gd name="connsiteX18" fmla="*/ 359650 w 427362"/>
                  <a:gd name="connsiteY18" fmla="*/ 154957 h 313168"/>
                  <a:gd name="connsiteX19" fmla="*/ 362255 w 427362"/>
                  <a:gd name="connsiteY19" fmla="*/ 167327 h 313168"/>
                  <a:gd name="connsiteX20" fmla="*/ 362255 w 427362"/>
                  <a:gd name="connsiteY20" fmla="*/ 168629 h 313168"/>
                  <a:gd name="connsiteX21" fmla="*/ 352489 w 427362"/>
                  <a:gd name="connsiteY21" fmla="*/ 164723 h 313168"/>
                  <a:gd name="connsiteX22" fmla="*/ 324492 w 427362"/>
                  <a:gd name="connsiteY22" fmla="*/ 160165 h 313168"/>
                  <a:gd name="connsiteX23" fmla="*/ 310169 w 427362"/>
                  <a:gd name="connsiteY23" fmla="*/ 160165 h 313168"/>
                  <a:gd name="connsiteX24" fmla="*/ 306913 w 427362"/>
                  <a:gd name="connsiteY24" fmla="*/ 160165 h 313168"/>
                  <a:gd name="connsiteX25" fmla="*/ 303007 w 427362"/>
                  <a:gd name="connsiteY25" fmla="*/ 160165 h 313168"/>
                  <a:gd name="connsiteX26" fmla="*/ 295845 w 427362"/>
                  <a:gd name="connsiteY26" fmla="*/ 161467 h 313168"/>
                  <a:gd name="connsiteX27" fmla="*/ 286730 w 427362"/>
                  <a:gd name="connsiteY27" fmla="*/ 164072 h 313168"/>
                  <a:gd name="connsiteX28" fmla="*/ 276312 w 427362"/>
                  <a:gd name="connsiteY28" fmla="*/ 155608 h 313168"/>
                  <a:gd name="connsiteX29" fmla="*/ 264593 w 427362"/>
                  <a:gd name="connsiteY29" fmla="*/ 146493 h 313168"/>
                  <a:gd name="connsiteX30" fmla="*/ 258733 w 427362"/>
                  <a:gd name="connsiteY30" fmla="*/ 141935 h 313168"/>
                  <a:gd name="connsiteX31" fmla="*/ 256129 w 427362"/>
                  <a:gd name="connsiteY31" fmla="*/ 139982 h 313168"/>
                  <a:gd name="connsiteX32" fmla="*/ 265895 w 427362"/>
                  <a:gd name="connsiteY32" fmla="*/ 128913 h 313168"/>
                  <a:gd name="connsiteX33" fmla="*/ 269151 w 427362"/>
                  <a:gd name="connsiteY33" fmla="*/ 125007 h 313168"/>
                  <a:gd name="connsiteX34" fmla="*/ 270453 w 427362"/>
                  <a:gd name="connsiteY34" fmla="*/ 123054 h 313168"/>
                  <a:gd name="connsiteX35" fmla="*/ 271104 w 427362"/>
                  <a:gd name="connsiteY35" fmla="*/ 122403 h 313168"/>
                  <a:gd name="connsiteX36" fmla="*/ 271755 w 427362"/>
                  <a:gd name="connsiteY36" fmla="*/ 121752 h 313168"/>
                  <a:gd name="connsiteX37" fmla="*/ 272406 w 427362"/>
                  <a:gd name="connsiteY37" fmla="*/ 121100 h 313168"/>
                  <a:gd name="connsiteX38" fmla="*/ 272406 w 427362"/>
                  <a:gd name="connsiteY38" fmla="*/ 113939 h 313168"/>
                  <a:gd name="connsiteX39" fmla="*/ 265895 w 427362"/>
                  <a:gd name="connsiteY39" fmla="*/ 110032 h 313168"/>
                  <a:gd name="connsiteX40" fmla="*/ 261989 w 427362"/>
                  <a:gd name="connsiteY40" fmla="*/ 111334 h 313168"/>
                  <a:gd name="connsiteX41" fmla="*/ 260687 w 427362"/>
                  <a:gd name="connsiteY41" fmla="*/ 112636 h 313168"/>
                  <a:gd name="connsiteX42" fmla="*/ 260035 w 427362"/>
                  <a:gd name="connsiteY42" fmla="*/ 113939 h 313168"/>
                  <a:gd name="connsiteX43" fmla="*/ 256780 w 427362"/>
                  <a:gd name="connsiteY43" fmla="*/ 117845 h 313168"/>
                  <a:gd name="connsiteX44" fmla="*/ 250920 w 427362"/>
                  <a:gd name="connsiteY44" fmla="*/ 125658 h 313168"/>
                  <a:gd name="connsiteX45" fmla="*/ 239852 w 427362"/>
                  <a:gd name="connsiteY45" fmla="*/ 141284 h 313168"/>
                  <a:gd name="connsiteX46" fmla="*/ 228784 w 427362"/>
                  <a:gd name="connsiteY46" fmla="*/ 156910 h 313168"/>
                  <a:gd name="connsiteX47" fmla="*/ 222924 w 427362"/>
                  <a:gd name="connsiteY47" fmla="*/ 164723 h 313168"/>
                  <a:gd name="connsiteX48" fmla="*/ 222924 w 427362"/>
                  <a:gd name="connsiteY48" fmla="*/ 169280 h 313168"/>
                  <a:gd name="connsiteX49" fmla="*/ 225528 w 427362"/>
                  <a:gd name="connsiteY49" fmla="*/ 171233 h 313168"/>
                  <a:gd name="connsiteX50" fmla="*/ 225528 w 427362"/>
                  <a:gd name="connsiteY50" fmla="*/ 171233 h 313168"/>
                  <a:gd name="connsiteX51" fmla="*/ 226179 w 427362"/>
                  <a:gd name="connsiteY51" fmla="*/ 171233 h 313168"/>
                  <a:gd name="connsiteX52" fmla="*/ 226179 w 427362"/>
                  <a:gd name="connsiteY52" fmla="*/ 171233 h 313168"/>
                  <a:gd name="connsiteX53" fmla="*/ 226831 w 427362"/>
                  <a:gd name="connsiteY53" fmla="*/ 171233 h 313168"/>
                  <a:gd name="connsiteX54" fmla="*/ 228133 w 427362"/>
                  <a:gd name="connsiteY54" fmla="*/ 171233 h 313168"/>
                  <a:gd name="connsiteX55" fmla="*/ 228784 w 427362"/>
                  <a:gd name="connsiteY55" fmla="*/ 171233 h 313168"/>
                  <a:gd name="connsiteX56" fmla="*/ 229435 w 427362"/>
                  <a:gd name="connsiteY56" fmla="*/ 171233 h 313168"/>
                  <a:gd name="connsiteX57" fmla="*/ 229435 w 427362"/>
                  <a:gd name="connsiteY57" fmla="*/ 171233 h 313168"/>
                  <a:gd name="connsiteX58" fmla="*/ 231388 w 427362"/>
                  <a:gd name="connsiteY58" fmla="*/ 169280 h 313168"/>
                  <a:gd name="connsiteX59" fmla="*/ 234643 w 427362"/>
                  <a:gd name="connsiteY59" fmla="*/ 165374 h 313168"/>
                  <a:gd name="connsiteX60" fmla="*/ 241154 w 427362"/>
                  <a:gd name="connsiteY60" fmla="*/ 158212 h 313168"/>
                  <a:gd name="connsiteX61" fmla="*/ 247014 w 427362"/>
                  <a:gd name="connsiteY61" fmla="*/ 151701 h 313168"/>
                  <a:gd name="connsiteX62" fmla="*/ 247665 w 427362"/>
                  <a:gd name="connsiteY62" fmla="*/ 152352 h 313168"/>
                  <a:gd name="connsiteX63" fmla="*/ 248316 w 427362"/>
                  <a:gd name="connsiteY63" fmla="*/ 153003 h 313168"/>
                  <a:gd name="connsiteX64" fmla="*/ 249618 w 427362"/>
                  <a:gd name="connsiteY64" fmla="*/ 153654 h 313168"/>
                  <a:gd name="connsiteX65" fmla="*/ 262640 w 427362"/>
                  <a:gd name="connsiteY65" fmla="*/ 160816 h 313168"/>
                  <a:gd name="connsiteX66" fmla="*/ 275661 w 427362"/>
                  <a:gd name="connsiteY66" fmla="*/ 167978 h 313168"/>
                  <a:gd name="connsiteX67" fmla="*/ 276964 w 427362"/>
                  <a:gd name="connsiteY67" fmla="*/ 168629 h 313168"/>
                  <a:gd name="connsiteX68" fmla="*/ 270453 w 427362"/>
                  <a:gd name="connsiteY68" fmla="*/ 173187 h 313168"/>
                  <a:gd name="connsiteX69" fmla="*/ 265244 w 427362"/>
                  <a:gd name="connsiteY69" fmla="*/ 178395 h 313168"/>
                  <a:gd name="connsiteX70" fmla="*/ 261338 w 427362"/>
                  <a:gd name="connsiteY70" fmla="*/ 185557 h 313168"/>
                  <a:gd name="connsiteX71" fmla="*/ 261338 w 427362"/>
                  <a:gd name="connsiteY71" fmla="*/ 194021 h 313168"/>
                  <a:gd name="connsiteX72" fmla="*/ 265895 w 427362"/>
                  <a:gd name="connsiteY72" fmla="*/ 200532 h 313168"/>
                  <a:gd name="connsiteX73" fmla="*/ 279568 w 427362"/>
                  <a:gd name="connsiteY73" fmla="*/ 207043 h 313168"/>
                  <a:gd name="connsiteX74" fmla="*/ 286730 w 427362"/>
                  <a:gd name="connsiteY74" fmla="*/ 208996 h 313168"/>
                  <a:gd name="connsiteX75" fmla="*/ 293240 w 427362"/>
                  <a:gd name="connsiteY75" fmla="*/ 210949 h 313168"/>
                  <a:gd name="connsiteX76" fmla="*/ 298449 w 427362"/>
                  <a:gd name="connsiteY76" fmla="*/ 214205 h 313168"/>
                  <a:gd name="connsiteX77" fmla="*/ 301053 w 427362"/>
                  <a:gd name="connsiteY77" fmla="*/ 218762 h 313168"/>
                  <a:gd name="connsiteX78" fmla="*/ 301053 w 427362"/>
                  <a:gd name="connsiteY78" fmla="*/ 224622 h 313168"/>
                  <a:gd name="connsiteX79" fmla="*/ 299100 w 427362"/>
                  <a:gd name="connsiteY79" fmla="*/ 230482 h 313168"/>
                  <a:gd name="connsiteX80" fmla="*/ 292589 w 427362"/>
                  <a:gd name="connsiteY80" fmla="*/ 242201 h 313168"/>
                  <a:gd name="connsiteX81" fmla="*/ 284776 w 427362"/>
                  <a:gd name="connsiteY81" fmla="*/ 252618 h 313168"/>
                  <a:gd name="connsiteX82" fmla="*/ 267197 w 427362"/>
                  <a:gd name="connsiteY82" fmla="*/ 257176 h 313168"/>
                  <a:gd name="connsiteX83" fmla="*/ 262640 w 427362"/>
                  <a:gd name="connsiteY83" fmla="*/ 257827 h 313168"/>
                  <a:gd name="connsiteX84" fmla="*/ 258082 w 427362"/>
                  <a:gd name="connsiteY84" fmla="*/ 258478 h 313168"/>
                  <a:gd name="connsiteX85" fmla="*/ 248967 w 427362"/>
                  <a:gd name="connsiteY85" fmla="*/ 258478 h 313168"/>
                  <a:gd name="connsiteX86" fmla="*/ 241154 w 427362"/>
                  <a:gd name="connsiteY86" fmla="*/ 255874 h 313168"/>
                  <a:gd name="connsiteX87" fmla="*/ 236597 w 427362"/>
                  <a:gd name="connsiteY87" fmla="*/ 250014 h 313168"/>
                  <a:gd name="connsiteX88" fmla="*/ 233341 w 427362"/>
                  <a:gd name="connsiteY88" fmla="*/ 242201 h 313168"/>
                  <a:gd name="connsiteX89" fmla="*/ 233341 w 427362"/>
                  <a:gd name="connsiteY89" fmla="*/ 240248 h 313168"/>
                  <a:gd name="connsiteX90" fmla="*/ 233341 w 427362"/>
                  <a:gd name="connsiteY90" fmla="*/ 239597 h 313168"/>
                  <a:gd name="connsiteX91" fmla="*/ 233341 w 427362"/>
                  <a:gd name="connsiteY91" fmla="*/ 238946 h 313168"/>
                  <a:gd name="connsiteX92" fmla="*/ 233341 w 427362"/>
                  <a:gd name="connsiteY92" fmla="*/ 237643 h 313168"/>
                  <a:gd name="connsiteX93" fmla="*/ 234643 w 427362"/>
                  <a:gd name="connsiteY93" fmla="*/ 233086 h 313168"/>
                  <a:gd name="connsiteX94" fmla="*/ 235295 w 427362"/>
                  <a:gd name="connsiteY94" fmla="*/ 229179 h 313168"/>
                  <a:gd name="connsiteX95" fmla="*/ 231388 w 427362"/>
                  <a:gd name="connsiteY95" fmla="*/ 229830 h 313168"/>
                  <a:gd name="connsiteX96" fmla="*/ 202741 w 427362"/>
                  <a:gd name="connsiteY96" fmla="*/ 233737 h 313168"/>
                  <a:gd name="connsiteX97" fmla="*/ 174093 w 427362"/>
                  <a:gd name="connsiteY97" fmla="*/ 234388 h 313168"/>
                  <a:gd name="connsiteX98" fmla="*/ 166931 w 427362"/>
                  <a:gd name="connsiteY98" fmla="*/ 233737 h 313168"/>
                  <a:gd name="connsiteX99" fmla="*/ 159770 w 427362"/>
                  <a:gd name="connsiteY99" fmla="*/ 232435 h 313168"/>
                  <a:gd name="connsiteX100" fmla="*/ 146748 w 427362"/>
                  <a:gd name="connsiteY100" fmla="*/ 228528 h 313168"/>
                  <a:gd name="connsiteX101" fmla="*/ 136331 w 427362"/>
                  <a:gd name="connsiteY101" fmla="*/ 220715 h 313168"/>
                  <a:gd name="connsiteX102" fmla="*/ 133075 w 427362"/>
                  <a:gd name="connsiteY102" fmla="*/ 215507 h 313168"/>
                  <a:gd name="connsiteX103" fmla="*/ 133075 w 427362"/>
                  <a:gd name="connsiteY103" fmla="*/ 214205 h 313168"/>
                  <a:gd name="connsiteX104" fmla="*/ 133075 w 427362"/>
                  <a:gd name="connsiteY104" fmla="*/ 213554 h 313168"/>
                  <a:gd name="connsiteX105" fmla="*/ 133075 w 427362"/>
                  <a:gd name="connsiteY105" fmla="*/ 212902 h 313168"/>
                  <a:gd name="connsiteX106" fmla="*/ 133075 w 427362"/>
                  <a:gd name="connsiteY106" fmla="*/ 208996 h 313168"/>
                  <a:gd name="connsiteX107" fmla="*/ 133075 w 427362"/>
                  <a:gd name="connsiteY107" fmla="*/ 206392 h 313168"/>
                  <a:gd name="connsiteX108" fmla="*/ 130471 w 427362"/>
                  <a:gd name="connsiteY108" fmla="*/ 206392 h 313168"/>
                  <a:gd name="connsiteX109" fmla="*/ 118752 w 427362"/>
                  <a:gd name="connsiteY109" fmla="*/ 205741 h 313168"/>
                  <a:gd name="connsiteX110" fmla="*/ 112892 w 427362"/>
                  <a:gd name="connsiteY110" fmla="*/ 205741 h 313168"/>
                  <a:gd name="connsiteX111" fmla="*/ 107683 w 427362"/>
                  <a:gd name="connsiteY111" fmla="*/ 205741 h 313168"/>
                  <a:gd name="connsiteX112" fmla="*/ 108334 w 427362"/>
                  <a:gd name="connsiteY112" fmla="*/ 204438 h 313168"/>
                  <a:gd name="connsiteX113" fmla="*/ 108334 w 427362"/>
                  <a:gd name="connsiteY113" fmla="*/ 201834 h 313168"/>
                  <a:gd name="connsiteX114" fmla="*/ 108334 w 427362"/>
                  <a:gd name="connsiteY114" fmla="*/ 199230 h 313168"/>
                  <a:gd name="connsiteX115" fmla="*/ 108334 w 427362"/>
                  <a:gd name="connsiteY115" fmla="*/ 188162 h 313168"/>
                  <a:gd name="connsiteX116" fmla="*/ 108334 w 427362"/>
                  <a:gd name="connsiteY116" fmla="*/ 165374 h 313168"/>
                  <a:gd name="connsiteX117" fmla="*/ 109637 w 427362"/>
                  <a:gd name="connsiteY117" fmla="*/ 120449 h 313168"/>
                  <a:gd name="connsiteX118" fmla="*/ 110939 w 427362"/>
                  <a:gd name="connsiteY118" fmla="*/ 75525 h 313168"/>
                  <a:gd name="connsiteX119" fmla="*/ 110939 w 427362"/>
                  <a:gd name="connsiteY119" fmla="*/ 0 h 313168"/>
                  <a:gd name="connsiteX120" fmla="*/ 96615 w 427362"/>
                  <a:gd name="connsiteY120" fmla="*/ 0 h 313168"/>
                  <a:gd name="connsiteX121" fmla="*/ 96615 w 427362"/>
                  <a:gd name="connsiteY121" fmla="*/ 75525 h 313168"/>
                  <a:gd name="connsiteX122" fmla="*/ 97917 w 427362"/>
                  <a:gd name="connsiteY122" fmla="*/ 120449 h 313168"/>
                  <a:gd name="connsiteX123" fmla="*/ 99219 w 427362"/>
                  <a:gd name="connsiteY123" fmla="*/ 165374 h 313168"/>
                  <a:gd name="connsiteX124" fmla="*/ 99219 w 427362"/>
                  <a:gd name="connsiteY124" fmla="*/ 188162 h 313168"/>
                  <a:gd name="connsiteX125" fmla="*/ 99219 w 427362"/>
                  <a:gd name="connsiteY125" fmla="*/ 199230 h 313168"/>
                  <a:gd name="connsiteX126" fmla="*/ 99219 w 427362"/>
                  <a:gd name="connsiteY126" fmla="*/ 201834 h 313168"/>
                  <a:gd name="connsiteX127" fmla="*/ 99219 w 427362"/>
                  <a:gd name="connsiteY127" fmla="*/ 204438 h 313168"/>
                  <a:gd name="connsiteX128" fmla="*/ 99870 w 427362"/>
                  <a:gd name="connsiteY128" fmla="*/ 205741 h 313168"/>
                  <a:gd name="connsiteX129" fmla="*/ 83593 w 427362"/>
                  <a:gd name="connsiteY129" fmla="*/ 207043 h 313168"/>
                  <a:gd name="connsiteX130" fmla="*/ 83593 w 427362"/>
                  <a:gd name="connsiteY130" fmla="*/ 207043 h 313168"/>
                  <a:gd name="connsiteX131" fmla="*/ 83593 w 427362"/>
                  <a:gd name="connsiteY131" fmla="*/ 198579 h 313168"/>
                  <a:gd name="connsiteX132" fmla="*/ 83593 w 427362"/>
                  <a:gd name="connsiteY132" fmla="*/ 181651 h 313168"/>
                  <a:gd name="connsiteX133" fmla="*/ 83593 w 427362"/>
                  <a:gd name="connsiteY133" fmla="*/ 164723 h 313168"/>
                  <a:gd name="connsiteX134" fmla="*/ 83593 w 427362"/>
                  <a:gd name="connsiteY134" fmla="*/ 147795 h 313168"/>
                  <a:gd name="connsiteX135" fmla="*/ 83593 w 427362"/>
                  <a:gd name="connsiteY135" fmla="*/ 145841 h 313168"/>
                  <a:gd name="connsiteX136" fmla="*/ 81640 w 427362"/>
                  <a:gd name="connsiteY136" fmla="*/ 145841 h 313168"/>
                  <a:gd name="connsiteX137" fmla="*/ 76432 w 427362"/>
                  <a:gd name="connsiteY137" fmla="*/ 145841 h 313168"/>
                  <a:gd name="connsiteX138" fmla="*/ 75129 w 427362"/>
                  <a:gd name="connsiteY138" fmla="*/ 134773 h 313168"/>
                  <a:gd name="connsiteX139" fmla="*/ 73176 w 427362"/>
                  <a:gd name="connsiteY139" fmla="*/ 110683 h 313168"/>
                  <a:gd name="connsiteX140" fmla="*/ 79687 w 427362"/>
                  <a:gd name="connsiteY140" fmla="*/ 97011 h 313168"/>
                  <a:gd name="connsiteX141" fmla="*/ 80989 w 427362"/>
                  <a:gd name="connsiteY141" fmla="*/ 93755 h 313168"/>
                  <a:gd name="connsiteX142" fmla="*/ 81640 w 427362"/>
                  <a:gd name="connsiteY142" fmla="*/ 91802 h 313168"/>
                  <a:gd name="connsiteX143" fmla="*/ 82291 w 427362"/>
                  <a:gd name="connsiteY143" fmla="*/ 91151 h 313168"/>
                  <a:gd name="connsiteX144" fmla="*/ 82291 w 427362"/>
                  <a:gd name="connsiteY144" fmla="*/ 90500 h 313168"/>
                  <a:gd name="connsiteX145" fmla="*/ 82291 w 427362"/>
                  <a:gd name="connsiteY145" fmla="*/ 89849 h 313168"/>
                  <a:gd name="connsiteX146" fmla="*/ 81640 w 427362"/>
                  <a:gd name="connsiteY146" fmla="*/ 83989 h 313168"/>
                  <a:gd name="connsiteX147" fmla="*/ 77083 w 427362"/>
                  <a:gd name="connsiteY147" fmla="*/ 82036 h 313168"/>
                  <a:gd name="connsiteX148" fmla="*/ 71223 w 427362"/>
                  <a:gd name="connsiteY148" fmla="*/ 83989 h 313168"/>
                  <a:gd name="connsiteX149" fmla="*/ 69270 w 427362"/>
                  <a:gd name="connsiteY149" fmla="*/ 86593 h 313168"/>
                  <a:gd name="connsiteX150" fmla="*/ 68619 w 427362"/>
                  <a:gd name="connsiteY150" fmla="*/ 88547 h 313168"/>
                  <a:gd name="connsiteX151" fmla="*/ 66014 w 427362"/>
                  <a:gd name="connsiteY151" fmla="*/ 95708 h 313168"/>
                  <a:gd name="connsiteX152" fmla="*/ 60806 w 427362"/>
                  <a:gd name="connsiteY152" fmla="*/ 110032 h 313168"/>
                  <a:gd name="connsiteX153" fmla="*/ 60806 w 427362"/>
                  <a:gd name="connsiteY153" fmla="*/ 110683 h 313168"/>
                  <a:gd name="connsiteX154" fmla="*/ 60806 w 427362"/>
                  <a:gd name="connsiteY154" fmla="*/ 111334 h 313168"/>
                  <a:gd name="connsiteX155" fmla="*/ 65363 w 427362"/>
                  <a:gd name="connsiteY155" fmla="*/ 136075 h 313168"/>
                  <a:gd name="connsiteX156" fmla="*/ 67316 w 427362"/>
                  <a:gd name="connsiteY156" fmla="*/ 147795 h 313168"/>
                  <a:gd name="connsiteX157" fmla="*/ 59504 w 427362"/>
                  <a:gd name="connsiteY157" fmla="*/ 147795 h 313168"/>
                  <a:gd name="connsiteX158" fmla="*/ 58852 w 427362"/>
                  <a:gd name="connsiteY158" fmla="*/ 142586 h 313168"/>
                  <a:gd name="connsiteX159" fmla="*/ 57550 w 427362"/>
                  <a:gd name="connsiteY159" fmla="*/ 124356 h 313168"/>
                  <a:gd name="connsiteX160" fmla="*/ 57550 w 427362"/>
                  <a:gd name="connsiteY160" fmla="*/ 123705 h 313168"/>
                  <a:gd name="connsiteX161" fmla="*/ 56899 w 427362"/>
                  <a:gd name="connsiteY161" fmla="*/ 123054 h 313168"/>
                  <a:gd name="connsiteX162" fmla="*/ 47784 w 427362"/>
                  <a:gd name="connsiteY162" fmla="*/ 115241 h 313168"/>
                  <a:gd name="connsiteX163" fmla="*/ 43227 w 427362"/>
                  <a:gd name="connsiteY163" fmla="*/ 111334 h 313168"/>
                  <a:gd name="connsiteX164" fmla="*/ 42575 w 427362"/>
                  <a:gd name="connsiteY164" fmla="*/ 110683 h 313168"/>
                  <a:gd name="connsiteX165" fmla="*/ 41273 w 427362"/>
                  <a:gd name="connsiteY165" fmla="*/ 110032 h 313168"/>
                  <a:gd name="connsiteX166" fmla="*/ 38669 w 427362"/>
                  <a:gd name="connsiteY166" fmla="*/ 109381 h 313168"/>
                  <a:gd name="connsiteX167" fmla="*/ 34111 w 427362"/>
                  <a:gd name="connsiteY167" fmla="*/ 110032 h 313168"/>
                  <a:gd name="connsiteX168" fmla="*/ 30856 w 427362"/>
                  <a:gd name="connsiteY168" fmla="*/ 118496 h 313168"/>
                  <a:gd name="connsiteX169" fmla="*/ 32158 w 427362"/>
                  <a:gd name="connsiteY169" fmla="*/ 120449 h 313168"/>
                  <a:gd name="connsiteX170" fmla="*/ 32809 w 427362"/>
                  <a:gd name="connsiteY170" fmla="*/ 121100 h 313168"/>
                  <a:gd name="connsiteX171" fmla="*/ 33460 w 427362"/>
                  <a:gd name="connsiteY171" fmla="*/ 121752 h 313168"/>
                  <a:gd name="connsiteX172" fmla="*/ 34111 w 427362"/>
                  <a:gd name="connsiteY172" fmla="*/ 121752 h 313168"/>
                  <a:gd name="connsiteX173" fmla="*/ 36716 w 427362"/>
                  <a:gd name="connsiteY173" fmla="*/ 123705 h 313168"/>
                  <a:gd name="connsiteX174" fmla="*/ 46482 w 427362"/>
                  <a:gd name="connsiteY174" fmla="*/ 130216 h 313168"/>
                  <a:gd name="connsiteX175" fmla="*/ 49737 w 427362"/>
                  <a:gd name="connsiteY175" fmla="*/ 145190 h 313168"/>
                  <a:gd name="connsiteX176" fmla="*/ 50388 w 427362"/>
                  <a:gd name="connsiteY176" fmla="*/ 147795 h 313168"/>
                  <a:gd name="connsiteX177" fmla="*/ 47784 w 427362"/>
                  <a:gd name="connsiteY177" fmla="*/ 147795 h 313168"/>
                  <a:gd name="connsiteX178" fmla="*/ 46482 w 427362"/>
                  <a:gd name="connsiteY178" fmla="*/ 147795 h 313168"/>
                  <a:gd name="connsiteX179" fmla="*/ 46482 w 427362"/>
                  <a:gd name="connsiteY179" fmla="*/ 149097 h 313168"/>
                  <a:gd name="connsiteX180" fmla="*/ 47133 w 427362"/>
                  <a:gd name="connsiteY180" fmla="*/ 169280 h 313168"/>
                  <a:gd name="connsiteX181" fmla="*/ 47784 w 427362"/>
                  <a:gd name="connsiteY181" fmla="*/ 189464 h 313168"/>
                  <a:gd name="connsiteX182" fmla="*/ 47784 w 427362"/>
                  <a:gd name="connsiteY182" fmla="*/ 209647 h 313168"/>
                  <a:gd name="connsiteX183" fmla="*/ 47784 w 427362"/>
                  <a:gd name="connsiteY183" fmla="*/ 219413 h 313168"/>
                  <a:gd name="connsiteX184" fmla="*/ 47784 w 427362"/>
                  <a:gd name="connsiteY184" fmla="*/ 219413 h 313168"/>
                  <a:gd name="connsiteX185" fmla="*/ 39320 w 427362"/>
                  <a:gd name="connsiteY185" fmla="*/ 223971 h 313168"/>
                  <a:gd name="connsiteX186" fmla="*/ 8719 w 427362"/>
                  <a:gd name="connsiteY186" fmla="*/ 260431 h 313168"/>
                  <a:gd name="connsiteX187" fmla="*/ 1558 w 427362"/>
                  <a:gd name="connsiteY187" fmla="*/ 283219 h 313168"/>
                  <a:gd name="connsiteX188" fmla="*/ 255 w 427362"/>
                  <a:gd name="connsiteY188" fmla="*/ 307309 h 313168"/>
                  <a:gd name="connsiteX189" fmla="*/ 255 w 427362"/>
                  <a:gd name="connsiteY189" fmla="*/ 308611 h 313168"/>
                  <a:gd name="connsiteX190" fmla="*/ 906 w 427362"/>
                  <a:gd name="connsiteY190" fmla="*/ 309262 h 313168"/>
                  <a:gd name="connsiteX191" fmla="*/ 3511 w 427362"/>
                  <a:gd name="connsiteY191" fmla="*/ 311215 h 313168"/>
                  <a:gd name="connsiteX192" fmla="*/ 6766 w 427362"/>
                  <a:gd name="connsiteY192" fmla="*/ 311866 h 313168"/>
                  <a:gd name="connsiteX193" fmla="*/ 10022 w 427362"/>
                  <a:gd name="connsiteY193" fmla="*/ 311215 h 313168"/>
                  <a:gd name="connsiteX194" fmla="*/ 12626 w 427362"/>
                  <a:gd name="connsiteY194" fmla="*/ 309262 h 313168"/>
                  <a:gd name="connsiteX195" fmla="*/ 13277 w 427362"/>
                  <a:gd name="connsiteY195" fmla="*/ 308611 h 313168"/>
                  <a:gd name="connsiteX196" fmla="*/ 13277 w 427362"/>
                  <a:gd name="connsiteY196" fmla="*/ 307309 h 313168"/>
                  <a:gd name="connsiteX197" fmla="*/ 15881 w 427362"/>
                  <a:gd name="connsiteY197" fmla="*/ 294938 h 313168"/>
                  <a:gd name="connsiteX198" fmla="*/ 19788 w 427362"/>
                  <a:gd name="connsiteY198" fmla="*/ 283219 h 313168"/>
                  <a:gd name="connsiteX199" fmla="*/ 25647 w 427362"/>
                  <a:gd name="connsiteY199" fmla="*/ 272151 h 313168"/>
                  <a:gd name="connsiteX200" fmla="*/ 33460 w 427362"/>
                  <a:gd name="connsiteY200" fmla="*/ 262384 h 313168"/>
                  <a:gd name="connsiteX201" fmla="*/ 54295 w 427362"/>
                  <a:gd name="connsiteY201" fmla="*/ 248712 h 313168"/>
                  <a:gd name="connsiteX202" fmla="*/ 60155 w 427362"/>
                  <a:gd name="connsiteY202" fmla="*/ 246759 h 313168"/>
                  <a:gd name="connsiteX203" fmla="*/ 66014 w 427362"/>
                  <a:gd name="connsiteY203" fmla="*/ 245456 h 313168"/>
                  <a:gd name="connsiteX204" fmla="*/ 72525 w 427362"/>
                  <a:gd name="connsiteY204" fmla="*/ 244805 h 313168"/>
                  <a:gd name="connsiteX205" fmla="*/ 79036 w 427362"/>
                  <a:gd name="connsiteY205" fmla="*/ 244154 h 313168"/>
                  <a:gd name="connsiteX206" fmla="*/ 103777 w 427362"/>
                  <a:gd name="connsiteY206" fmla="*/ 248712 h 313168"/>
                  <a:gd name="connsiteX207" fmla="*/ 114194 w 427362"/>
                  <a:gd name="connsiteY207" fmla="*/ 255223 h 313168"/>
                  <a:gd name="connsiteX208" fmla="*/ 116798 w 427362"/>
                  <a:gd name="connsiteY208" fmla="*/ 257176 h 313168"/>
                  <a:gd name="connsiteX209" fmla="*/ 118752 w 427362"/>
                  <a:gd name="connsiteY209" fmla="*/ 259129 h 313168"/>
                  <a:gd name="connsiteX210" fmla="*/ 122658 w 427362"/>
                  <a:gd name="connsiteY210" fmla="*/ 263687 h 313168"/>
                  <a:gd name="connsiteX211" fmla="*/ 129169 w 427362"/>
                  <a:gd name="connsiteY211" fmla="*/ 274755 h 313168"/>
                  <a:gd name="connsiteX212" fmla="*/ 131773 w 427362"/>
                  <a:gd name="connsiteY212" fmla="*/ 280615 h 313168"/>
                  <a:gd name="connsiteX213" fmla="*/ 133726 w 427362"/>
                  <a:gd name="connsiteY213" fmla="*/ 286474 h 313168"/>
                  <a:gd name="connsiteX214" fmla="*/ 136331 w 427362"/>
                  <a:gd name="connsiteY214" fmla="*/ 298845 h 313168"/>
                  <a:gd name="connsiteX215" fmla="*/ 136982 w 427362"/>
                  <a:gd name="connsiteY215" fmla="*/ 305356 h 313168"/>
                  <a:gd name="connsiteX216" fmla="*/ 136982 w 427362"/>
                  <a:gd name="connsiteY216" fmla="*/ 306658 h 313168"/>
                  <a:gd name="connsiteX217" fmla="*/ 136982 w 427362"/>
                  <a:gd name="connsiteY217" fmla="*/ 307960 h 313168"/>
                  <a:gd name="connsiteX218" fmla="*/ 136982 w 427362"/>
                  <a:gd name="connsiteY218" fmla="*/ 311215 h 313168"/>
                  <a:gd name="connsiteX219" fmla="*/ 136982 w 427362"/>
                  <a:gd name="connsiteY219" fmla="*/ 313168 h 313168"/>
                  <a:gd name="connsiteX220" fmla="*/ 138935 w 427362"/>
                  <a:gd name="connsiteY220" fmla="*/ 313168 h 313168"/>
                  <a:gd name="connsiteX221" fmla="*/ 188417 w 427362"/>
                  <a:gd name="connsiteY221" fmla="*/ 310564 h 313168"/>
                  <a:gd name="connsiteX222" fmla="*/ 237899 w 427362"/>
                  <a:gd name="connsiteY222" fmla="*/ 307309 h 313168"/>
                  <a:gd name="connsiteX223" fmla="*/ 262640 w 427362"/>
                  <a:gd name="connsiteY223" fmla="*/ 307309 h 313168"/>
                  <a:gd name="connsiteX224" fmla="*/ 275010 w 427362"/>
                  <a:gd name="connsiteY224" fmla="*/ 307960 h 313168"/>
                  <a:gd name="connsiteX225" fmla="*/ 287381 w 427362"/>
                  <a:gd name="connsiteY225" fmla="*/ 308611 h 313168"/>
                  <a:gd name="connsiteX226" fmla="*/ 336212 w 427362"/>
                  <a:gd name="connsiteY226" fmla="*/ 311866 h 313168"/>
                  <a:gd name="connsiteX227" fmla="*/ 336212 w 427362"/>
                  <a:gd name="connsiteY227" fmla="*/ 311866 h 313168"/>
                  <a:gd name="connsiteX228" fmla="*/ 334909 w 427362"/>
                  <a:gd name="connsiteY228" fmla="*/ 283870 h 313168"/>
                  <a:gd name="connsiteX229" fmla="*/ 336212 w 427362"/>
                  <a:gd name="connsiteY229" fmla="*/ 277359 h 313168"/>
                  <a:gd name="connsiteX230" fmla="*/ 337514 w 427362"/>
                  <a:gd name="connsiteY230" fmla="*/ 274104 h 313168"/>
                  <a:gd name="connsiteX231" fmla="*/ 338816 w 427362"/>
                  <a:gd name="connsiteY231" fmla="*/ 270848 h 313168"/>
                  <a:gd name="connsiteX232" fmla="*/ 347280 w 427362"/>
                  <a:gd name="connsiteY232" fmla="*/ 259780 h 313168"/>
                  <a:gd name="connsiteX233" fmla="*/ 370719 w 427362"/>
                  <a:gd name="connsiteY233" fmla="*/ 246759 h 313168"/>
                  <a:gd name="connsiteX234" fmla="*/ 384391 w 427362"/>
                  <a:gd name="connsiteY234" fmla="*/ 244805 h 313168"/>
                  <a:gd name="connsiteX235" fmla="*/ 387647 w 427362"/>
                  <a:gd name="connsiteY235" fmla="*/ 244805 h 313168"/>
                  <a:gd name="connsiteX236" fmla="*/ 390902 w 427362"/>
                  <a:gd name="connsiteY236" fmla="*/ 245456 h 313168"/>
                  <a:gd name="connsiteX237" fmla="*/ 398064 w 427362"/>
                  <a:gd name="connsiteY237" fmla="*/ 246107 h 313168"/>
                  <a:gd name="connsiteX238" fmla="*/ 411737 w 427362"/>
                  <a:gd name="connsiteY238" fmla="*/ 247410 h 313168"/>
                  <a:gd name="connsiteX239" fmla="*/ 418899 w 427362"/>
                  <a:gd name="connsiteY239" fmla="*/ 248061 h 313168"/>
                  <a:gd name="connsiteX240" fmla="*/ 422805 w 427362"/>
                  <a:gd name="connsiteY240" fmla="*/ 247410 h 313168"/>
                  <a:gd name="connsiteX241" fmla="*/ 426060 w 427362"/>
                  <a:gd name="connsiteY241" fmla="*/ 244805 h 313168"/>
                  <a:gd name="connsiteX242" fmla="*/ 427363 w 427362"/>
                  <a:gd name="connsiteY242" fmla="*/ 240899 h 313168"/>
                  <a:gd name="connsiteX243" fmla="*/ 426060 w 427362"/>
                  <a:gd name="connsiteY243" fmla="*/ 236992 h 313168"/>
                  <a:gd name="connsiteX244" fmla="*/ 422805 w 427362"/>
                  <a:gd name="connsiteY244" fmla="*/ 235039 h 313168"/>
                  <a:gd name="connsiteX245" fmla="*/ 228784 w 427362"/>
                  <a:gd name="connsiteY245" fmla="*/ 171233 h 313168"/>
                  <a:gd name="connsiteX246" fmla="*/ 228784 w 427362"/>
                  <a:gd name="connsiteY246" fmla="*/ 171233 h 313168"/>
                  <a:gd name="connsiteX247" fmla="*/ 228784 w 427362"/>
                  <a:gd name="connsiteY247" fmla="*/ 171233 h 313168"/>
                  <a:gd name="connsiteX248" fmla="*/ 228784 w 427362"/>
                  <a:gd name="connsiteY248" fmla="*/ 171233 h 313168"/>
                  <a:gd name="connsiteX249" fmla="*/ 56248 w 427362"/>
                  <a:gd name="connsiteY249" fmla="*/ 210949 h 313168"/>
                  <a:gd name="connsiteX250" fmla="*/ 56248 w 427362"/>
                  <a:gd name="connsiteY250" fmla="*/ 193370 h 313168"/>
                  <a:gd name="connsiteX251" fmla="*/ 56899 w 427362"/>
                  <a:gd name="connsiteY251" fmla="*/ 175791 h 313168"/>
                  <a:gd name="connsiteX252" fmla="*/ 57550 w 427362"/>
                  <a:gd name="connsiteY252" fmla="*/ 158863 h 313168"/>
                  <a:gd name="connsiteX253" fmla="*/ 74478 w 427362"/>
                  <a:gd name="connsiteY253" fmla="*/ 156910 h 313168"/>
                  <a:gd name="connsiteX254" fmla="*/ 75129 w 427362"/>
                  <a:gd name="connsiteY254" fmla="*/ 208345 h 313168"/>
                  <a:gd name="connsiteX255" fmla="*/ 60155 w 427362"/>
                  <a:gd name="connsiteY255" fmla="*/ 212251 h 313168"/>
                  <a:gd name="connsiteX256" fmla="*/ 56248 w 427362"/>
                  <a:gd name="connsiteY256" fmla="*/ 213554 h 313168"/>
                  <a:gd name="connsiteX257" fmla="*/ 56248 w 427362"/>
                  <a:gd name="connsiteY257" fmla="*/ 210949 h 313168"/>
                  <a:gd name="connsiteX258" fmla="*/ 396762 w 427362"/>
                  <a:gd name="connsiteY258" fmla="*/ 233737 h 313168"/>
                  <a:gd name="connsiteX259" fmla="*/ 388949 w 427362"/>
                  <a:gd name="connsiteY259" fmla="*/ 233086 h 313168"/>
                  <a:gd name="connsiteX260" fmla="*/ 385042 w 427362"/>
                  <a:gd name="connsiteY260" fmla="*/ 233086 h 313168"/>
                  <a:gd name="connsiteX261" fmla="*/ 381136 w 427362"/>
                  <a:gd name="connsiteY261" fmla="*/ 233086 h 313168"/>
                  <a:gd name="connsiteX262" fmla="*/ 364859 w 427362"/>
                  <a:gd name="connsiteY262" fmla="*/ 236341 h 313168"/>
                  <a:gd name="connsiteX263" fmla="*/ 349884 w 427362"/>
                  <a:gd name="connsiteY263" fmla="*/ 243503 h 313168"/>
                  <a:gd name="connsiteX264" fmla="*/ 337514 w 427362"/>
                  <a:gd name="connsiteY264" fmla="*/ 254571 h 313168"/>
                  <a:gd name="connsiteX265" fmla="*/ 328399 w 427362"/>
                  <a:gd name="connsiteY265" fmla="*/ 268244 h 313168"/>
                  <a:gd name="connsiteX266" fmla="*/ 324492 w 427362"/>
                  <a:gd name="connsiteY266" fmla="*/ 276708 h 313168"/>
                  <a:gd name="connsiteX267" fmla="*/ 323190 w 427362"/>
                  <a:gd name="connsiteY267" fmla="*/ 285172 h 313168"/>
                  <a:gd name="connsiteX268" fmla="*/ 323841 w 427362"/>
                  <a:gd name="connsiteY268" fmla="*/ 299496 h 313168"/>
                  <a:gd name="connsiteX269" fmla="*/ 280870 w 427362"/>
                  <a:gd name="connsiteY269" fmla="*/ 296892 h 313168"/>
                  <a:gd name="connsiteX270" fmla="*/ 258733 w 427362"/>
                  <a:gd name="connsiteY270" fmla="*/ 295589 h 313168"/>
                  <a:gd name="connsiteX271" fmla="*/ 236597 w 427362"/>
                  <a:gd name="connsiteY271" fmla="*/ 296240 h 313168"/>
                  <a:gd name="connsiteX272" fmla="*/ 192323 w 427362"/>
                  <a:gd name="connsiteY272" fmla="*/ 298845 h 313168"/>
                  <a:gd name="connsiteX273" fmla="*/ 148050 w 427362"/>
                  <a:gd name="connsiteY273" fmla="*/ 301449 h 313168"/>
                  <a:gd name="connsiteX274" fmla="*/ 142190 w 427362"/>
                  <a:gd name="connsiteY274" fmla="*/ 275406 h 313168"/>
                  <a:gd name="connsiteX275" fmla="*/ 136331 w 427362"/>
                  <a:gd name="connsiteY275" fmla="*/ 263035 h 313168"/>
                  <a:gd name="connsiteX276" fmla="*/ 128518 w 427362"/>
                  <a:gd name="connsiteY276" fmla="*/ 251967 h 313168"/>
                  <a:gd name="connsiteX277" fmla="*/ 107032 w 427362"/>
                  <a:gd name="connsiteY277" fmla="*/ 236341 h 313168"/>
                  <a:gd name="connsiteX278" fmla="*/ 105730 w 427362"/>
                  <a:gd name="connsiteY278" fmla="*/ 235690 h 313168"/>
                  <a:gd name="connsiteX279" fmla="*/ 105730 w 427362"/>
                  <a:gd name="connsiteY279" fmla="*/ 235690 h 313168"/>
                  <a:gd name="connsiteX280" fmla="*/ 103126 w 427362"/>
                  <a:gd name="connsiteY280" fmla="*/ 235039 h 313168"/>
                  <a:gd name="connsiteX281" fmla="*/ 103126 w 427362"/>
                  <a:gd name="connsiteY281" fmla="*/ 235039 h 313168"/>
                  <a:gd name="connsiteX282" fmla="*/ 100521 w 427362"/>
                  <a:gd name="connsiteY282" fmla="*/ 234388 h 313168"/>
                  <a:gd name="connsiteX283" fmla="*/ 100521 w 427362"/>
                  <a:gd name="connsiteY283" fmla="*/ 234388 h 313168"/>
                  <a:gd name="connsiteX284" fmla="*/ 81640 w 427362"/>
                  <a:gd name="connsiteY284" fmla="*/ 231784 h 313168"/>
                  <a:gd name="connsiteX285" fmla="*/ 81640 w 427362"/>
                  <a:gd name="connsiteY285" fmla="*/ 231784 h 313168"/>
                  <a:gd name="connsiteX286" fmla="*/ 79036 w 427362"/>
                  <a:gd name="connsiteY286" fmla="*/ 231784 h 313168"/>
                  <a:gd name="connsiteX287" fmla="*/ 77734 w 427362"/>
                  <a:gd name="connsiteY287" fmla="*/ 231784 h 313168"/>
                  <a:gd name="connsiteX288" fmla="*/ 76432 w 427362"/>
                  <a:gd name="connsiteY288" fmla="*/ 231784 h 313168"/>
                  <a:gd name="connsiteX289" fmla="*/ 73827 w 427362"/>
                  <a:gd name="connsiteY289" fmla="*/ 231784 h 313168"/>
                  <a:gd name="connsiteX290" fmla="*/ 65363 w 427362"/>
                  <a:gd name="connsiteY290" fmla="*/ 233086 h 313168"/>
                  <a:gd name="connsiteX291" fmla="*/ 60806 w 427362"/>
                  <a:gd name="connsiteY291" fmla="*/ 234388 h 313168"/>
                  <a:gd name="connsiteX292" fmla="*/ 60806 w 427362"/>
                  <a:gd name="connsiteY292" fmla="*/ 234388 h 313168"/>
                  <a:gd name="connsiteX293" fmla="*/ 49737 w 427362"/>
                  <a:gd name="connsiteY293" fmla="*/ 238294 h 313168"/>
                  <a:gd name="connsiteX294" fmla="*/ 35414 w 427362"/>
                  <a:gd name="connsiteY294" fmla="*/ 246759 h 313168"/>
                  <a:gd name="connsiteX295" fmla="*/ 24345 w 427362"/>
                  <a:gd name="connsiteY295" fmla="*/ 257176 h 313168"/>
                  <a:gd name="connsiteX296" fmla="*/ 32158 w 427362"/>
                  <a:gd name="connsiteY296" fmla="*/ 246759 h 313168"/>
                  <a:gd name="connsiteX297" fmla="*/ 37367 w 427362"/>
                  <a:gd name="connsiteY297" fmla="*/ 241550 h 313168"/>
                  <a:gd name="connsiteX298" fmla="*/ 42575 w 427362"/>
                  <a:gd name="connsiteY298" fmla="*/ 236992 h 313168"/>
                  <a:gd name="connsiteX299" fmla="*/ 67968 w 427362"/>
                  <a:gd name="connsiteY299" fmla="*/ 223971 h 313168"/>
                  <a:gd name="connsiteX300" fmla="*/ 95964 w 427362"/>
                  <a:gd name="connsiteY300" fmla="*/ 218111 h 313168"/>
                  <a:gd name="connsiteX301" fmla="*/ 123960 w 427362"/>
                  <a:gd name="connsiteY301" fmla="*/ 217460 h 313168"/>
                  <a:gd name="connsiteX302" fmla="*/ 130471 w 427362"/>
                  <a:gd name="connsiteY302" fmla="*/ 229179 h 313168"/>
                  <a:gd name="connsiteX303" fmla="*/ 141539 w 427362"/>
                  <a:gd name="connsiteY303" fmla="*/ 237643 h 313168"/>
                  <a:gd name="connsiteX304" fmla="*/ 154561 w 427362"/>
                  <a:gd name="connsiteY304" fmla="*/ 242852 h 313168"/>
                  <a:gd name="connsiteX305" fmla="*/ 161723 w 427362"/>
                  <a:gd name="connsiteY305" fmla="*/ 244154 h 313168"/>
                  <a:gd name="connsiteX306" fmla="*/ 168885 w 427362"/>
                  <a:gd name="connsiteY306" fmla="*/ 245456 h 313168"/>
                  <a:gd name="connsiteX307" fmla="*/ 196881 w 427362"/>
                  <a:gd name="connsiteY307" fmla="*/ 246107 h 313168"/>
                  <a:gd name="connsiteX308" fmla="*/ 222924 w 427362"/>
                  <a:gd name="connsiteY308" fmla="*/ 243503 h 313168"/>
                  <a:gd name="connsiteX309" fmla="*/ 224877 w 427362"/>
                  <a:gd name="connsiteY309" fmla="*/ 252618 h 313168"/>
                  <a:gd name="connsiteX310" fmla="*/ 230737 w 427362"/>
                  <a:gd name="connsiteY310" fmla="*/ 262384 h 313168"/>
                  <a:gd name="connsiteX311" fmla="*/ 239852 w 427362"/>
                  <a:gd name="connsiteY311" fmla="*/ 268895 h 313168"/>
                  <a:gd name="connsiteX312" fmla="*/ 250920 w 427362"/>
                  <a:gd name="connsiteY312" fmla="*/ 271499 h 313168"/>
                  <a:gd name="connsiteX313" fmla="*/ 261989 w 427362"/>
                  <a:gd name="connsiteY313" fmla="*/ 271499 h 313168"/>
                  <a:gd name="connsiteX314" fmla="*/ 272406 w 427362"/>
                  <a:gd name="connsiteY314" fmla="*/ 270197 h 313168"/>
                  <a:gd name="connsiteX315" fmla="*/ 293240 w 427362"/>
                  <a:gd name="connsiteY315" fmla="*/ 264338 h 313168"/>
                  <a:gd name="connsiteX316" fmla="*/ 293892 w 427362"/>
                  <a:gd name="connsiteY316" fmla="*/ 264338 h 313168"/>
                  <a:gd name="connsiteX317" fmla="*/ 294543 w 427362"/>
                  <a:gd name="connsiteY317" fmla="*/ 263687 h 313168"/>
                  <a:gd name="connsiteX318" fmla="*/ 305611 w 427362"/>
                  <a:gd name="connsiteY318" fmla="*/ 250014 h 313168"/>
                  <a:gd name="connsiteX319" fmla="*/ 314075 w 427362"/>
                  <a:gd name="connsiteY319" fmla="*/ 234388 h 313168"/>
                  <a:gd name="connsiteX320" fmla="*/ 316679 w 427362"/>
                  <a:gd name="connsiteY320" fmla="*/ 225273 h 313168"/>
                  <a:gd name="connsiteX321" fmla="*/ 316679 w 427362"/>
                  <a:gd name="connsiteY321" fmla="*/ 215507 h 313168"/>
                  <a:gd name="connsiteX322" fmla="*/ 313424 w 427362"/>
                  <a:gd name="connsiteY322" fmla="*/ 206392 h 313168"/>
                  <a:gd name="connsiteX323" fmla="*/ 306262 w 427362"/>
                  <a:gd name="connsiteY323" fmla="*/ 199881 h 313168"/>
                  <a:gd name="connsiteX324" fmla="*/ 297798 w 427362"/>
                  <a:gd name="connsiteY324" fmla="*/ 195974 h 313168"/>
                  <a:gd name="connsiteX325" fmla="*/ 293240 w 427362"/>
                  <a:gd name="connsiteY325" fmla="*/ 194672 h 313168"/>
                  <a:gd name="connsiteX326" fmla="*/ 285428 w 427362"/>
                  <a:gd name="connsiteY326" fmla="*/ 195323 h 313168"/>
                  <a:gd name="connsiteX327" fmla="*/ 277615 w 427362"/>
                  <a:gd name="connsiteY327" fmla="*/ 192719 h 313168"/>
                  <a:gd name="connsiteX328" fmla="*/ 274359 w 427362"/>
                  <a:gd name="connsiteY328" fmla="*/ 190766 h 313168"/>
                  <a:gd name="connsiteX329" fmla="*/ 273708 w 427362"/>
                  <a:gd name="connsiteY329" fmla="*/ 190115 h 313168"/>
                  <a:gd name="connsiteX330" fmla="*/ 273708 w 427362"/>
                  <a:gd name="connsiteY330" fmla="*/ 190115 h 313168"/>
                  <a:gd name="connsiteX331" fmla="*/ 273708 w 427362"/>
                  <a:gd name="connsiteY331" fmla="*/ 190115 h 313168"/>
                  <a:gd name="connsiteX332" fmla="*/ 275661 w 427362"/>
                  <a:gd name="connsiteY332" fmla="*/ 187510 h 313168"/>
                  <a:gd name="connsiteX333" fmla="*/ 278917 w 427362"/>
                  <a:gd name="connsiteY333" fmla="*/ 184906 h 313168"/>
                  <a:gd name="connsiteX334" fmla="*/ 286079 w 427362"/>
                  <a:gd name="connsiteY334" fmla="*/ 180349 h 313168"/>
                  <a:gd name="connsiteX335" fmla="*/ 301704 w 427362"/>
                  <a:gd name="connsiteY335" fmla="*/ 175140 h 313168"/>
                  <a:gd name="connsiteX336" fmla="*/ 305611 w 427362"/>
                  <a:gd name="connsiteY336" fmla="*/ 174489 h 313168"/>
                  <a:gd name="connsiteX337" fmla="*/ 310169 w 427362"/>
                  <a:gd name="connsiteY337" fmla="*/ 174489 h 313168"/>
                  <a:gd name="connsiteX338" fmla="*/ 318633 w 427362"/>
                  <a:gd name="connsiteY338" fmla="*/ 174489 h 313168"/>
                  <a:gd name="connsiteX339" fmla="*/ 335561 w 427362"/>
                  <a:gd name="connsiteY339" fmla="*/ 175791 h 313168"/>
                  <a:gd name="connsiteX340" fmla="*/ 337514 w 427362"/>
                  <a:gd name="connsiteY340" fmla="*/ 175791 h 313168"/>
                  <a:gd name="connsiteX341" fmla="*/ 339467 w 427362"/>
                  <a:gd name="connsiteY341" fmla="*/ 176442 h 313168"/>
                  <a:gd name="connsiteX342" fmla="*/ 343373 w 427362"/>
                  <a:gd name="connsiteY342" fmla="*/ 177093 h 313168"/>
                  <a:gd name="connsiteX343" fmla="*/ 347280 w 427362"/>
                  <a:gd name="connsiteY343" fmla="*/ 178395 h 313168"/>
                  <a:gd name="connsiteX344" fmla="*/ 349233 w 427362"/>
                  <a:gd name="connsiteY344" fmla="*/ 179046 h 313168"/>
                  <a:gd name="connsiteX345" fmla="*/ 351186 w 427362"/>
                  <a:gd name="connsiteY345" fmla="*/ 179697 h 313168"/>
                  <a:gd name="connsiteX346" fmla="*/ 355093 w 427362"/>
                  <a:gd name="connsiteY346" fmla="*/ 181000 h 313168"/>
                  <a:gd name="connsiteX347" fmla="*/ 358999 w 427362"/>
                  <a:gd name="connsiteY347" fmla="*/ 182953 h 313168"/>
                  <a:gd name="connsiteX348" fmla="*/ 360953 w 427362"/>
                  <a:gd name="connsiteY348" fmla="*/ 183604 h 313168"/>
                  <a:gd name="connsiteX349" fmla="*/ 361604 w 427362"/>
                  <a:gd name="connsiteY349" fmla="*/ 184255 h 313168"/>
                  <a:gd name="connsiteX350" fmla="*/ 362255 w 427362"/>
                  <a:gd name="connsiteY350" fmla="*/ 184906 h 313168"/>
                  <a:gd name="connsiteX351" fmla="*/ 366161 w 427362"/>
                  <a:gd name="connsiteY351" fmla="*/ 186859 h 313168"/>
                  <a:gd name="connsiteX352" fmla="*/ 390902 w 427362"/>
                  <a:gd name="connsiteY352" fmla="*/ 209647 h 313168"/>
                  <a:gd name="connsiteX353" fmla="*/ 393506 w 427362"/>
                  <a:gd name="connsiteY353" fmla="*/ 212902 h 313168"/>
                  <a:gd name="connsiteX354" fmla="*/ 396111 w 427362"/>
                  <a:gd name="connsiteY354" fmla="*/ 216158 h 313168"/>
                  <a:gd name="connsiteX355" fmla="*/ 400668 w 427362"/>
                  <a:gd name="connsiteY355" fmla="*/ 223320 h 313168"/>
                  <a:gd name="connsiteX356" fmla="*/ 405226 w 427362"/>
                  <a:gd name="connsiteY356" fmla="*/ 230482 h 313168"/>
                  <a:gd name="connsiteX357" fmla="*/ 407179 w 427362"/>
                  <a:gd name="connsiteY357" fmla="*/ 233737 h 313168"/>
                  <a:gd name="connsiteX358" fmla="*/ 396762 w 427362"/>
                  <a:gd name="connsiteY358" fmla="*/ 233737 h 313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</a:cxnLst>
                <a:rect l="l" t="t" r="r" b="b"/>
                <a:pathLst>
                  <a:path w="427362" h="313168">
                    <a:moveTo>
                      <a:pt x="422805" y="235039"/>
                    </a:moveTo>
                    <a:cubicBezTo>
                      <a:pt x="422154" y="234388"/>
                      <a:pt x="422154" y="234388"/>
                      <a:pt x="421503" y="233737"/>
                    </a:cubicBezTo>
                    <a:cubicBezTo>
                      <a:pt x="421503" y="233086"/>
                      <a:pt x="420852" y="233086"/>
                      <a:pt x="420852" y="232435"/>
                    </a:cubicBezTo>
                    <a:cubicBezTo>
                      <a:pt x="419550" y="230482"/>
                      <a:pt x="418899" y="228528"/>
                      <a:pt x="417596" y="225924"/>
                    </a:cubicBezTo>
                    <a:cubicBezTo>
                      <a:pt x="416294" y="223971"/>
                      <a:pt x="415643" y="222018"/>
                      <a:pt x="414341" y="220064"/>
                    </a:cubicBezTo>
                    <a:cubicBezTo>
                      <a:pt x="409783" y="212251"/>
                      <a:pt x="404575" y="204438"/>
                      <a:pt x="398064" y="197277"/>
                    </a:cubicBezTo>
                    <a:cubicBezTo>
                      <a:pt x="391553" y="190115"/>
                      <a:pt x="385042" y="183604"/>
                      <a:pt x="377230" y="178395"/>
                    </a:cubicBezTo>
                    <a:cubicBezTo>
                      <a:pt x="375276" y="177093"/>
                      <a:pt x="373323" y="175791"/>
                      <a:pt x="371370" y="174489"/>
                    </a:cubicBezTo>
                    <a:cubicBezTo>
                      <a:pt x="371370" y="174489"/>
                      <a:pt x="371370" y="174489"/>
                      <a:pt x="371370" y="174489"/>
                    </a:cubicBezTo>
                    <a:cubicBezTo>
                      <a:pt x="371370" y="173187"/>
                      <a:pt x="371370" y="172536"/>
                      <a:pt x="371370" y="171233"/>
                    </a:cubicBezTo>
                    <a:lnTo>
                      <a:pt x="370719" y="167978"/>
                    </a:lnTo>
                    <a:lnTo>
                      <a:pt x="368114" y="155608"/>
                    </a:lnTo>
                    <a:lnTo>
                      <a:pt x="363557" y="131518"/>
                    </a:lnTo>
                    <a:lnTo>
                      <a:pt x="354442" y="82687"/>
                    </a:lnTo>
                    <a:lnTo>
                      <a:pt x="337514" y="0"/>
                    </a:lnTo>
                    <a:lnTo>
                      <a:pt x="324492" y="0"/>
                    </a:lnTo>
                    <a:lnTo>
                      <a:pt x="343373" y="82687"/>
                    </a:lnTo>
                    <a:lnTo>
                      <a:pt x="354442" y="130867"/>
                    </a:lnTo>
                    <a:lnTo>
                      <a:pt x="359650" y="154957"/>
                    </a:lnTo>
                    <a:lnTo>
                      <a:pt x="362255" y="167327"/>
                    </a:lnTo>
                    <a:lnTo>
                      <a:pt x="362255" y="168629"/>
                    </a:lnTo>
                    <a:cubicBezTo>
                      <a:pt x="358999" y="167327"/>
                      <a:pt x="355744" y="166025"/>
                      <a:pt x="352489" y="164723"/>
                    </a:cubicBezTo>
                    <a:cubicBezTo>
                      <a:pt x="343373" y="162118"/>
                      <a:pt x="334258" y="160816"/>
                      <a:pt x="324492" y="160165"/>
                    </a:cubicBezTo>
                    <a:cubicBezTo>
                      <a:pt x="319935" y="160165"/>
                      <a:pt x="315377" y="160165"/>
                      <a:pt x="310169" y="160165"/>
                    </a:cubicBezTo>
                    <a:lnTo>
                      <a:pt x="306913" y="160165"/>
                    </a:lnTo>
                    <a:cubicBezTo>
                      <a:pt x="305611" y="160165"/>
                      <a:pt x="304309" y="160165"/>
                      <a:pt x="303007" y="160165"/>
                    </a:cubicBezTo>
                    <a:cubicBezTo>
                      <a:pt x="300402" y="160165"/>
                      <a:pt x="298449" y="160816"/>
                      <a:pt x="295845" y="161467"/>
                    </a:cubicBezTo>
                    <a:cubicBezTo>
                      <a:pt x="292589" y="162118"/>
                      <a:pt x="289985" y="163421"/>
                      <a:pt x="286730" y="164072"/>
                    </a:cubicBezTo>
                    <a:cubicBezTo>
                      <a:pt x="282823" y="161467"/>
                      <a:pt x="279568" y="158212"/>
                      <a:pt x="276312" y="155608"/>
                    </a:cubicBezTo>
                    <a:cubicBezTo>
                      <a:pt x="272406" y="152352"/>
                      <a:pt x="268500" y="149748"/>
                      <a:pt x="264593" y="146493"/>
                    </a:cubicBezTo>
                    <a:cubicBezTo>
                      <a:pt x="262640" y="145190"/>
                      <a:pt x="260687" y="143237"/>
                      <a:pt x="258733" y="141935"/>
                    </a:cubicBezTo>
                    <a:lnTo>
                      <a:pt x="256129" y="139982"/>
                    </a:lnTo>
                    <a:cubicBezTo>
                      <a:pt x="259384" y="136075"/>
                      <a:pt x="262640" y="132820"/>
                      <a:pt x="265895" y="128913"/>
                    </a:cubicBezTo>
                    <a:lnTo>
                      <a:pt x="269151" y="125007"/>
                    </a:lnTo>
                    <a:lnTo>
                      <a:pt x="270453" y="123054"/>
                    </a:lnTo>
                    <a:lnTo>
                      <a:pt x="271104" y="122403"/>
                    </a:lnTo>
                    <a:lnTo>
                      <a:pt x="271755" y="121752"/>
                    </a:lnTo>
                    <a:cubicBezTo>
                      <a:pt x="271755" y="121752"/>
                      <a:pt x="272406" y="121100"/>
                      <a:pt x="272406" y="121100"/>
                    </a:cubicBezTo>
                    <a:cubicBezTo>
                      <a:pt x="273708" y="119147"/>
                      <a:pt x="273708" y="115892"/>
                      <a:pt x="272406" y="113939"/>
                    </a:cubicBezTo>
                    <a:cubicBezTo>
                      <a:pt x="271104" y="111334"/>
                      <a:pt x="268500" y="110032"/>
                      <a:pt x="265895" y="110032"/>
                    </a:cubicBezTo>
                    <a:cubicBezTo>
                      <a:pt x="264593" y="110032"/>
                      <a:pt x="263291" y="110683"/>
                      <a:pt x="261989" y="111334"/>
                    </a:cubicBezTo>
                    <a:cubicBezTo>
                      <a:pt x="261338" y="111334"/>
                      <a:pt x="260687" y="111985"/>
                      <a:pt x="260687" y="112636"/>
                    </a:cubicBezTo>
                    <a:cubicBezTo>
                      <a:pt x="260035" y="113288"/>
                      <a:pt x="260035" y="113288"/>
                      <a:pt x="260035" y="113939"/>
                    </a:cubicBezTo>
                    <a:lnTo>
                      <a:pt x="256780" y="117845"/>
                    </a:lnTo>
                    <a:lnTo>
                      <a:pt x="250920" y="125658"/>
                    </a:lnTo>
                    <a:cubicBezTo>
                      <a:pt x="247014" y="130867"/>
                      <a:pt x="243107" y="136075"/>
                      <a:pt x="239852" y="141284"/>
                    </a:cubicBezTo>
                    <a:cubicBezTo>
                      <a:pt x="235946" y="146493"/>
                      <a:pt x="232039" y="151701"/>
                      <a:pt x="228784" y="156910"/>
                    </a:cubicBezTo>
                    <a:lnTo>
                      <a:pt x="222924" y="164723"/>
                    </a:lnTo>
                    <a:cubicBezTo>
                      <a:pt x="222273" y="166025"/>
                      <a:pt x="222273" y="167978"/>
                      <a:pt x="222924" y="169280"/>
                    </a:cubicBezTo>
                    <a:cubicBezTo>
                      <a:pt x="223575" y="169931"/>
                      <a:pt x="224226" y="171233"/>
                      <a:pt x="225528" y="171233"/>
                    </a:cubicBezTo>
                    <a:cubicBezTo>
                      <a:pt x="225528" y="171233"/>
                      <a:pt x="225528" y="171233"/>
                      <a:pt x="225528" y="171233"/>
                    </a:cubicBezTo>
                    <a:cubicBezTo>
                      <a:pt x="225528" y="171233"/>
                      <a:pt x="226179" y="171233"/>
                      <a:pt x="226179" y="171233"/>
                    </a:cubicBezTo>
                    <a:cubicBezTo>
                      <a:pt x="226179" y="171233"/>
                      <a:pt x="226179" y="171233"/>
                      <a:pt x="226179" y="171233"/>
                    </a:cubicBezTo>
                    <a:cubicBezTo>
                      <a:pt x="226179" y="171233"/>
                      <a:pt x="226831" y="171233"/>
                      <a:pt x="226831" y="171233"/>
                    </a:cubicBezTo>
                    <a:cubicBezTo>
                      <a:pt x="227482" y="171233"/>
                      <a:pt x="227482" y="171233"/>
                      <a:pt x="228133" y="171233"/>
                    </a:cubicBezTo>
                    <a:cubicBezTo>
                      <a:pt x="228133" y="171233"/>
                      <a:pt x="228133" y="171233"/>
                      <a:pt x="228784" y="171233"/>
                    </a:cubicBezTo>
                    <a:cubicBezTo>
                      <a:pt x="228784" y="171233"/>
                      <a:pt x="229435" y="171233"/>
                      <a:pt x="229435" y="171233"/>
                    </a:cubicBezTo>
                    <a:cubicBezTo>
                      <a:pt x="229435" y="171233"/>
                      <a:pt x="229435" y="171233"/>
                      <a:pt x="229435" y="171233"/>
                    </a:cubicBezTo>
                    <a:cubicBezTo>
                      <a:pt x="230086" y="170582"/>
                      <a:pt x="230737" y="169931"/>
                      <a:pt x="231388" y="169280"/>
                    </a:cubicBezTo>
                    <a:lnTo>
                      <a:pt x="234643" y="165374"/>
                    </a:lnTo>
                    <a:lnTo>
                      <a:pt x="241154" y="158212"/>
                    </a:lnTo>
                    <a:cubicBezTo>
                      <a:pt x="243107" y="156259"/>
                      <a:pt x="245061" y="153654"/>
                      <a:pt x="247014" y="151701"/>
                    </a:cubicBezTo>
                    <a:cubicBezTo>
                      <a:pt x="247665" y="151701"/>
                      <a:pt x="247665" y="152352"/>
                      <a:pt x="247665" y="152352"/>
                    </a:cubicBezTo>
                    <a:lnTo>
                      <a:pt x="248316" y="153003"/>
                    </a:lnTo>
                    <a:lnTo>
                      <a:pt x="249618" y="153654"/>
                    </a:lnTo>
                    <a:cubicBezTo>
                      <a:pt x="254176" y="156259"/>
                      <a:pt x="258082" y="158863"/>
                      <a:pt x="262640" y="160816"/>
                    </a:cubicBezTo>
                    <a:cubicBezTo>
                      <a:pt x="267197" y="163421"/>
                      <a:pt x="271104" y="166025"/>
                      <a:pt x="275661" y="167978"/>
                    </a:cubicBezTo>
                    <a:cubicBezTo>
                      <a:pt x="276312" y="167978"/>
                      <a:pt x="276312" y="168629"/>
                      <a:pt x="276964" y="168629"/>
                    </a:cubicBezTo>
                    <a:cubicBezTo>
                      <a:pt x="274359" y="169931"/>
                      <a:pt x="272406" y="171233"/>
                      <a:pt x="270453" y="173187"/>
                    </a:cubicBezTo>
                    <a:cubicBezTo>
                      <a:pt x="268500" y="174489"/>
                      <a:pt x="266546" y="176442"/>
                      <a:pt x="265244" y="178395"/>
                    </a:cubicBezTo>
                    <a:cubicBezTo>
                      <a:pt x="263942" y="180349"/>
                      <a:pt x="261989" y="182302"/>
                      <a:pt x="261338" y="185557"/>
                    </a:cubicBezTo>
                    <a:cubicBezTo>
                      <a:pt x="260687" y="188162"/>
                      <a:pt x="260687" y="190766"/>
                      <a:pt x="261338" y="194021"/>
                    </a:cubicBezTo>
                    <a:cubicBezTo>
                      <a:pt x="261989" y="196626"/>
                      <a:pt x="263942" y="199230"/>
                      <a:pt x="265895" y="200532"/>
                    </a:cubicBezTo>
                    <a:cubicBezTo>
                      <a:pt x="269802" y="203787"/>
                      <a:pt x="274359" y="205741"/>
                      <a:pt x="279568" y="207043"/>
                    </a:cubicBezTo>
                    <a:cubicBezTo>
                      <a:pt x="282172" y="207694"/>
                      <a:pt x="284125" y="208345"/>
                      <a:pt x="286730" y="208996"/>
                    </a:cubicBezTo>
                    <a:cubicBezTo>
                      <a:pt x="288683" y="209647"/>
                      <a:pt x="291287" y="210298"/>
                      <a:pt x="293240" y="210949"/>
                    </a:cubicBezTo>
                    <a:cubicBezTo>
                      <a:pt x="295194" y="211600"/>
                      <a:pt x="297147" y="212902"/>
                      <a:pt x="298449" y="214205"/>
                    </a:cubicBezTo>
                    <a:cubicBezTo>
                      <a:pt x="299751" y="215507"/>
                      <a:pt x="300402" y="216809"/>
                      <a:pt x="301053" y="218762"/>
                    </a:cubicBezTo>
                    <a:cubicBezTo>
                      <a:pt x="301053" y="220715"/>
                      <a:pt x="301053" y="222669"/>
                      <a:pt x="301053" y="224622"/>
                    </a:cubicBezTo>
                    <a:cubicBezTo>
                      <a:pt x="300402" y="226575"/>
                      <a:pt x="299751" y="228528"/>
                      <a:pt x="299100" y="230482"/>
                    </a:cubicBezTo>
                    <a:cubicBezTo>
                      <a:pt x="297147" y="234388"/>
                      <a:pt x="295194" y="238294"/>
                      <a:pt x="292589" y="242201"/>
                    </a:cubicBezTo>
                    <a:cubicBezTo>
                      <a:pt x="289985" y="245456"/>
                      <a:pt x="287381" y="249363"/>
                      <a:pt x="284776" y="252618"/>
                    </a:cubicBezTo>
                    <a:cubicBezTo>
                      <a:pt x="278917" y="254571"/>
                      <a:pt x="273057" y="255874"/>
                      <a:pt x="267197" y="257176"/>
                    </a:cubicBezTo>
                    <a:cubicBezTo>
                      <a:pt x="265895" y="257176"/>
                      <a:pt x="263942" y="257827"/>
                      <a:pt x="262640" y="257827"/>
                    </a:cubicBezTo>
                    <a:cubicBezTo>
                      <a:pt x="261338" y="257827"/>
                      <a:pt x="259384" y="258478"/>
                      <a:pt x="258082" y="258478"/>
                    </a:cubicBezTo>
                    <a:cubicBezTo>
                      <a:pt x="254827" y="258478"/>
                      <a:pt x="252223" y="258478"/>
                      <a:pt x="248967" y="258478"/>
                    </a:cubicBezTo>
                    <a:cubicBezTo>
                      <a:pt x="246363" y="257827"/>
                      <a:pt x="243107" y="257176"/>
                      <a:pt x="241154" y="255874"/>
                    </a:cubicBezTo>
                    <a:cubicBezTo>
                      <a:pt x="239201" y="254571"/>
                      <a:pt x="237248" y="252618"/>
                      <a:pt x="236597" y="250014"/>
                    </a:cubicBezTo>
                    <a:cubicBezTo>
                      <a:pt x="233341" y="247410"/>
                      <a:pt x="233341" y="244805"/>
                      <a:pt x="233341" y="242201"/>
                    </a:cubicBezTo>
                    <a:cubicBezTo>
                      <a:pt x="233341" y="241550"/>
                      <a:pt x="233341" y="240899"/>
                      <a:pt x="233341" y="240248"/>
                    </a:cubicBezTo>
                    <a:lnTo>
                      <a:pt x="233341" y="239597"/>
                    </a:lnTo>
                    <a:lnTo>
                      <a:pt x="233341" y="238946"/>
                    </a:lnTo>
                    <a:lnTo>
                      <a:pt x="233341" y="237643"/>
                    </a:lnTo>
                    <a:lnTo>
                      <a:pt x="234643" y="233086"/>
                    </a:lnTo>
                    <a:lnTo>
                      <a:pt x="235295" y="229179"/>
                    </a:lnTo>
                    <a:lnTo>
                      <a:pt x="231388" y="229830"/>
                    </a:lnTo>
                    <a:cubicBezTo>
                      <a:pt x="221622" y="231133"/>
                      <a:pt x="212507" y="232435"/>
                      <a:pt x="202741" y="233737"/>
                    </a:cubicBezTo>
                    <a:cubicBezTo>
                      <a:pt x="192974" y="234388"/>
                      <a:pt x="183208" y="235039"/>
                      <a:pt x="174093" y="234388"/>
                    </a:cubicBezTo>
                    <a:cubicBezTo>
                      <a:pt x="171489" y="234388"/>
                      <a:pt x="169536" y="234388"/>
                      <a:pt x="166931" y="233737"/>
                    </a:cubicBezTo>
                    <a:cubicBezTo>
                      <a:pt x="164327" y="233737"/>
                      <a:pt x="162374" y="233086"/>
                      <a:pt x="159770" y="232435"/>
                    </a:cubicBezTo>
                    <a:cubicBezTo>
                      <a:pt x="155212" y="231784"/>
                      <a:pt x="150654" y="230482"/>
                      <a:pt x="146748" y="228528"/>
                    </a:cubicBezTo>
                    <a:cubicBezTo>
                      <a:pt x="142841" y="226575"/>
                      <a:pt x="138935" y="223971"/>
                      <a:pt x="136331" y="220715"/>
                    </a:cubicBezTo>
                    <a:cubicBezTo>
                      <a:pt x="135029" y="219413"/>
                      <a:pt x="133726" y="217460"/>
                      <a:pt x="133075" y="215507"/>
                    </a:cubicBezTo>
                    <a:cubicBezTo>
                      <a:pt x="133075" y="214856"/>
                      <a:pt x="133075" y="214856"/>
                      <a:pt x="133075" y="214205"/>
                    </a:cubicBezTo>
                    <a:cubicBezTo>
                      <a:pt x="133075" y="214205"/>
                      <a:pt x="133075" y="213554"/>
                      <a:pt x="133075" y="213554"/>
                    </a:cubicBezTo>
                    <a:lnTo>
                      <a:pt x="133075" y="212902"/>
                    </a:lnTo>
                    <a:lnTo>
                      <a:pt x="133075" y="208996"/>
                    </a:lnTo>
                    <a:lnTo>
                      <a:pt x="133075" y="206392"/>
                    </a:lnTo>
                    <a:lnTo>
                      <a:pt x="130471" y="206392"/>
                    </a:lnTo>
                    <a:cubicBezTo>
                      <a:pt x="126565" y="205741"/>
                      <a:pt x="122658" y="205741"/>
                      <a:pt x="118752" y="205741"/>
                    </a:cubicBezTo>
                    <a:cubicBezTo>
                      <a:pt x="116798" y="205741"/>
                      <a:pt x="114845" y="205741"/>
                      <a:pt x="112892" y="205741"/>
                    </a:cubicBezTo>
                    <a:cubicBezTo>
                      <a:pt x="110939" y="205741"/>
                      <a:pt x="108985" y="205741"/>
                      <a:pt x="107683" y="205741"/>
                    </a:cubicBezTo>
                    <a:cubicBezTo>
                      <a:pt x="107683" y="205090"/>
                      <a:pt x="108334" y="205090"/>
                      <a:pt x="108334" y="204438"/>
                    </a:cubicBezTo>
                    <a:cubicBezTo>
                      <a:pt x="108334" y="203787"/>
                      <a:pt x="108334" y="202485"/>
                      <a:pt x="108334" y="201834"/>
                    </a:cubicBezTo>
                    <a:lnTo>
                      <a:pt x="108334" y="199230"/>
                    </a:lnTo>
                    <a:lnTo>
                      <a:pt x="108334" y="188162"/>
                    </a:lnTo>
                    <a:lnTo>
                      <a:pt x="108334" y="165374"/>
                    </a:lnTo>
                    <a:lnTo>
                      <a:pt x="109637" y="120449"/>
                    </a:lnTo>
                    <a:lnTo>
                      <a:pt x="110939" y="75525"/>
                    </a:lnTo>
                    <a:lnTo>
                      <a:pt x="110939" y="0"/>
                    </a:lnTo>
                    <a:lnTo>
                      <a:pt x="96615" y="0"/>
                    </a:lnTo>
                    <a:lnTo>
                      <a:pt x="96615" y="75525"/>
                    </a:lnTo>
                    <a:lnTo>
                      <a:pt x="97917" y="120449"/>
                    </a:lnTo>
                    <a:lnTo>
                      <a:pt x="99219" y="165374"/>
                    </a:lnTo>
                    <a:lnTo>
                      <a:pt x="99219" y="188162"/>
                    </a:lnTo>
                    <a:lnTo>
                      <a:pt x="99219" y="199230"/>
                    </a:lnTo>
                    <a:lnTo>
                      <a:pt x="99219" y="201834"/>
                    </a:lnTo>
                    <a:cubicBezTo>
                      <a:pt x="99219" y="202485"/>
                      <a:pt x="99219" y="203787"/>
                      <a:pt x="99219" y="204438"/>
                    </a:cubicBezTo>
                    <a:cubicBezTo>
                      <a:pt x="99219" y="205090"/>
                      <a:pt x="99870" y="205741"/>
                      <a:pt x="99870" y="205741"/>
                    </a:cubicBezTo>
                    <a:cubicBezTo>
                      <a:pt x="94662" y="205741"/>
                      <a:pt x="89453" y="206392"/>
                      <a:pt x="83593" y="207043"/>
                    </a:cubicBezTo>
                    <a:lnTo>
                      <a:pt x="83593" y="207043"/>
                    </a:lnTo>
                    <a:cubicBezTo>
                      <a:pt x="83593" y="204438"/>
                      <a:pt x="83593" y="201183"/>
                      <a:pt x="83593" y="198579"/>
                    </a:cubicBezTo>
                    <a:lnTo>
                      <a:pt x="83593" y="181651"/>
                    </a:lnTo>
                    <a:cubicBezTo>
                      <a:pt x="83593" y="175791"/>
                      <a:pt x="83593" y="170582"/>
                      <a:pt x="83593" y="164723"/>
                    </a:cubicBezTo>
                    <a:cubicBezTo>
                      <a:pt x="83593" y="158863"/>
                      <a:pt x="83593" y="153654"/>
                      <a:pt x="83593" y="147795"/>
                    </a:cubicBezTo>
                    <a:lnTo>
                      <a:pt x="83593" y="145841"/>
                    </a:lnTo>
                    <a:lnTo>
                      <a:pt x="81640" y="145841"/>
                    </a:lnTo>
                    <a:lnTo>
                      <a:pt x="76432" y="145841"/>
                    </a:lnTo>
                    <a:cubicBezTo>
                      <a:pt x="75780" y="141935"/>
                      <a:pt x="75780" y="138680"/>
                      <a:pt x="75129" y="134773"/>
                    </a:cubicBezTo>
                    <a:cubicBezTo>
                      <a:pt x="74478" y="126960"/>
                      <a:pt x="73827" y="118496"/>
                      <a:pt x="73176" y="110683"/>
                    </a:cubicBezTo>
                    <a:cubicBezTo>
                      <a:pt x="75129" y="106126"/>
                      <a:pt x="77734" y="101568"/>
                      <a:pt x="79687" y="97011"/>
                    </a:cubicBezTo>
                    <a:lnTo>
                      <a:pt x="80989" y="93755"/>
                    </a:lnTo>
                    <a:lnTo>
                      <a:pt x="81640" y="91802"/>
                    </a:lnTo>
                    <a:lnTo>
                      <a:pt x="82291" y="91151"/>
                    </a:lnTo>
                    <a:lnTo>
                      <a:pt x="82291" y="90500"/>
                    </a:lnTo>
                    <a:cubicBezTo>
                      <a:pt x="82291" y="90500"/>
                      <a:pt x="82291" y="89849"/>
                      <a:pt x="82291" y="89849"/>
                    </a:cubicBezTo>
                    <a:cubicBezTo>
                      <a:pt x="82942" y="87896"/>
                      <a:pt x="82291" y="85291"/>
                      <a:pt x="81640" y="83989"/>
                    </a:cubicBezTo>
                    <a:cubicBezTo>
                      <a:pt x="80989" y="83338"/>
                      <a:pt x="79036" y="82036"/>
                      <a:pt x="77083" y="82036"/>
                    </a:cubicBezTo>
                    <a:cubicBezTo>
                      <a:pt x="75129" y="82036"/>
                      <a:pt x="72525" y="82687"/>
                      <a:pt x="71223" y="83989"/>
                    </a:cubicBezTo>
                    <a:cubicBezTo>
                      <a:pt x="70572" y="84640"/>
                      <a:pt x="69921" y="85291"/>
                      <a:pt x="69270" y="86593"/>
                    </a:cubicBezTo>
                    <a:lnTo>
                      <a:pt x="68619" y="88547"/>
                    </a:lnTo>
                    <a:cubicBezTo>
                      <a:pt x="67968" y="91151"/>
                      <a:pt x="66665" y="93104"/>
                      <a:pt x="66014" y="95708"/>
                    </a:cubicBezTo>
                    <a:cubicBezTo>
                      <a:pt x="64061" y="100266"/>
                      <a:pt x="62759" y="105475"/>
                      <a:pt x="60806" y="110032"/>
                    </a:cubicBezTo>
                    <a:lnTo>
                      <a:pt x="60806" y="110683"/>
                    </a:lnTo>
                    <a:lnTo>
                      <a:pt x="60806" y="111334"/>
                    </a:lnTo>
                    <a:cubicBezTo>
                      <a:pt x="62108" y="119798"/>
                      <a:pt x="64061" y="127611"/>
                      <a:pt x="65363" y="136075"/>
                    </a:cubicBezTo>
                    <a:cubicBezTo>
                      <a:pt x="66014" y="139982"/>
                      <a:pt x="66665" y="143888"/>
                      <a:pt x="67316" y="147795"/>
                    </a:cubicBezTo>
                    <a:lnTo>
                      <a:pt x="59504" y="147795"/>
                    </a:lnTo>
                    <a:cubicBezTo>
                      <a:pt x="59504" y="145841"/>
                      <a:pt x="58852" y="144539"/>
                      <a:pt x="58852" y="142586"/>
                    </a:cubicBezTo>
                    <a:cubicBezTo>
                      <a:pt x="58201" y="136726"/>
                      <a:pt x="58201" y="130216"/>
                      <a:pt x="57550" y="124356"/>
                    </a:cubicBezTo>
                    <a:lnTo>
                      <a:pt x="57550" y="123705"/>
                    </a:lnTo>
                    <a:lnTo>
                      <a:pt x="56899" y="123054"/>
                    </a:lnTo>
                    <a:cubicBezTo>
                      <a:pt x="53644" y="120449"/>
                      <a:pt x="51039" y="117845"/>
                      <a:pt x="47784" y="115241"/>
                    </a:cubicBezTo>
                    <a:cubicBezTo>
                      <a:pt x="46482" y="113939"/>
                      <a:pt x="44529" y="112636"/>
                      <a:pt x="43227" y="111334"/>
                    </a:cubicBezTo>
                    <a:lnTo>
                      <a:pt x="42575" y="110683"/>
                    </a:lnTo>
                    <a:cubicBezTo>
                      <a:pt x="42575" y="110683"/>
                      <a:pt x="41924" y="110032"/>
                      <a:pt x="41273" y="110032"/>
                    </a:cubicBezTo>
                    <a:cubicBezTo>
                      <a:pt x="40622" y="109381"/>
                      <a:pt x="39971" y="109381"/>
                      <a:pt x="38669" y="109381"/>
                    </a:cubicBezTo>
                    <a:cubicBezTo>
                      <a:pt x="37367" y="109381"/>
                      <a:pt x="35414" y="109381"/>
                      <a:pt x="34111" y="110032"/>
                    </a:cubicBezTo>
                    <a:cubicBezTo>
                      <a:pt x="31507" y="111334"/>
                      <a:pt x="29554" y="115241"/>
                      <a:pt x="30856" y="118496"/>
                    </a:cubicBezTo>
                    <a:cubicBezTo>
                      <a:pt x="30856" y="119147"/>
                      <a:pt x="31507" y="119798"/>
                      <a:pt x="32158" y="120449"/>
                    </a:cubicBezTo>
                    <a:cubicBezTo>
                      <a:pt x="32158" y="120449"/>
                      <a:pt x="32809" y="121100"/>
                      <a:pt x="32809" y="121100"/>
                    </a:cubicBezTo>
                    <a:cubicBezTo>
                      <a:pt x="32809" y="121100"/>
                      <a:pt x="32809" y="121100"/>
                      <a:pt x="33460" y="121752"/>
                    </a:cubicBezTo>
                    <a:cubicBezTo>
                      <a:pt x="33460" y="121752"/>
                      <a:pt x="33460" y="121752"/>
                      <a:pt x="34111" y="121752"/>
                    </a:cubicBezTo>
                    <a:lnTo>
                      <a:pt x="36716" y="123705"/>
                    </a:lnTo>
                    <a:cubicBezTo>
                      <a:pt x="39971" y="125658"/>
                      <a:pt x="43227" y="128262"/>
                      <a:pt x="46482" y="130216"/>
                    </a:cubicBezTo>
                    <a:cubicBezTo>
                      <a:pt x="47784" y="135424"/>
                      <a:pt x="49086" y="139982"/>
                      <a:pt x="49737" y="145190"/>
                    </a:cubicBezTo>
                    <a:cubicBezTo>
                      <a:pt x="49737" y="145841"/>
                      <a:pt x="50388" y="147144"/>
                      <a:pt x="50388" y="147795"/>
                    </a:cubicBezTo>
                    <a:lnTo>
                      <a:pt x="47784" y="147795"/>
                    </a:lnTo>
                    <a:lnTo>
                      <a:pt x="46482" y="147795"/>
                    </a:lnTo>
                    <a:lnTo>
                      <a:pt x="46482" y="149097"/>
                    </a:lnTo>
                    <a:lnTo>
                      <a:pt x="47133" y="169280"/>
                    </a:lnTo>
                    <a:cubicBezTo>
                      <a:pt x="47133" y="175791"/>
                      <a:pt x="47784" y="182302"/>
                      <a:pt x="47784" y="189464"/>
                    </a:cubicBezTo>
                    <a:cubicBezTo>
                      <a:pt x="47784" y="195974"/>
                      <a:pt x="47784" y="202485"/>
                      <a:pt x="47784" y="209647"/>
                    </a:cubicBezTo>
                    <a:lnTo>
                      <a:pt x="47784" y="219413"/>
                    </a:lnTo>
                    <a:lnTo>
                      <a:pt x="47784" y="219413"/>
                    </a:lnTo>
                    <a:cubicBezTo>
                      <a:pt x="45180" y="220715"/>
                      <a:pt x="41924" y="222669"/>
                      <a:pt x="39320" y="223971"/>
                    </a:cubicBezTo>
                    <a:cubicBezTo>
                      <a:pt x="25647" y="233086"/>
                      <a:pt x="15230" y="245456"/>
                      <a:pt x="8719" y="260431"/>
                    </a:cubicBezTo>
                    <a:cubicBezTo>
                      <a:pt x="5464" y="267593"/>
                      <a:pt x="3511" y="275406"/>
                      <a:pt x="1558" y="283219"/>
                    </a:cubicBezTo>
                    <a:cubicBezTo>
                      <a:pt x="255" y="291032"/>
                      <a:pt x="-396" y="298845"/>
                      <a:pt x="255" y="307309"/>
                    </a:cubicBezTo>
                    <a:lnTo>
                      <a:pt x="255" y="308611"/>
                    </a:lnTo>
                    <a:lnTo>
                      <a:pt x="906" y="309262"/>
                    </a:lnTo>
                    <a:cubicBezTo>
                      <a:pt x="1558" y="309913"/>
                      <a:pt x="2860" y="310564"/>
                      <a:pt x="3511" y="311215"/>
                    </a:cubicBezTo>
                    <a:cubicBezTo>
                      <a:pt x="4813" y="311866"/>
                      <a:pt x="5464" y="311866"/>
                      <a:pt x="6766" y="311866"/>
                    </a:cubicBezTo>
                    <a:cubicBezTo>
                      <a:pt x="8068" y="311866"/>
                      <a:pt x="8719" y="311866"/>
                      <a:pt x="10022" y="311215"/>
                    </a:cubicBezTo>
                    <a:cubicBezTo>
                      <a:pt x="11324" y="310564"/>
                      <a:pt x="11975" y="310564"/>
                      <a:pt x="12626" y="309262"/>
                    </a:cubicBezTo>
                    <a:lnTo>
                      <a:pt x="13277" y="308611"/>
                    </a:lnTo>
                    <a:lnTo>
                      <a:pt x="13277" y="307309"/>
                    </a:lnTo>
                    <a:cubicBezTo>
                      <a:pt x="13928" y="303402"/>
                      <a:pt x="14579" y="298845"/>
                      <a:pt x="15881" y="294938"/>
                    </a:cubicBezTo>
                    <a:cubicBezTo>
                      <a:pt x="17183" y="291032"/>
                      <a:pt x="18486" y="287125"/>
                      <a:pt x="19788" y="283219"/>
                    </a:cubicBezTo>
                    <a:cubicBezTo>
                      <a:pt x="21741" y="279312"/>
                      <a:pt x="23694" y="275406"/>
                      <a:pt x="25647" y="272151"/>
                    </a:cubicBezTo>
                    <a:cubicBezTo>
                      <a:pt x="27601" y="268895"/>
                      <a:pt x="30205" y="265640"/>
                      <a:pt x="33460" y="262384"/>
                    </a:cubicBezTo>
                    <a:cubicBezTo>
                      <a:pt x="39320" y="256525"/>
                      <a:pt x="46482" y="251316"/>
                      <a:pt x="54295" y="248712"/>
                    </a:cubicBezTo>
                    <a:cubicBezTo>
                      <a:pt x="56248" y="248061"/>
                      <a:pt x="58201" y="247410"/>
                      <a:pt x="60155" y="246759"/>
                    </a:cubicBezTo>
                    <a:cubicBezTo>
                      <a:pt x="62108" y="246107"/>
                      <a:pt x="64061" y="245456"/>
                      <a:pt x="66014" y="245456"/>
                    </a:cubicBezTo>
                    <a:cubicBezTo>
                      <a:pt x="67968" y="244805"/>
                      <a:pt x="69921" y="244805"/>
                      <a:pt x="72525" y="244805"/>
                    </a:cubicBezTo>
                    <a:cubicBezTo>
                      <a:pt x="74478" y="244805"/>
                      <a:pt x="76432" y="244154"/>
                      <a:pt x="79036" y="244154"/>
                    </a:cubicBezTo>
                    <a:cubicBezTo>
                      <a:pt x="87500" y="244154"/>
                      <a:pt x="95964" y="245456"/>
                      <a:pt x="103777" y="248712"/>
                    </a:cubicBezTo>
                    <a:cubicBezTo>
                      <a:pt x="107683" y="250665"/>
                      <a:pt x="110939" y="252618"/>
                      <a:pt x="114194" y="255223"/>
                    </a:cubicBezTo>
                    <a:cubicBezTo>
                      <a:pt x="114845" y="255874"/>
                      <a:pt x="115496" y="256525"/>
                      <a:pt x="116798" y="257176"/>
                    </a:cubicBezTo>
                    <a:cubicBezTo>
                      <a:pt x="117449" y="257827"/>
                      <a:pt x="118101" y="258478"/>
                      <a:pt x="118752" y="259129"/>
                    </a:cubicBezTo>
                    <a:cubicBezTo>
                      <a:pt x="120054" y="260431"/>
                      <a:pt x="121356" y="262384"/>
                      <a:pt x="122658" y="263687"/>
                    </a:cubicBezTo>
                    <a:cubicBezTo>
                      <a:pt x="125262" y="266942"/>
                      <a:pt x="127216" y="270848"/>
                      <a:pt x="129169" y="274755"/>
                    </a:cubicBezTo>
                    <a:cubicBezTo>
                      <a:pt x="129820" y="276708"/>
                      <a:pt x="131122" y="278661"/>
                      <a:pt x="131773" y="280615"/>
                    </a:cubicBezTo>
                    <a:cubicBezTo>
                      <a:pt x="132424" y="282568"/>
                      <a:pt x="133075" y="284521"/>
                      <a:pt x="133726" y="286474"/>
                    </a:cubicBezTo>
                    <a:cubicBezTo>
                      <a:pt x="135029" y="290381"/>
                      <a:pt x="135680" y="294938"/>
                      <a:pt x="136331" y="298845"/>
                    </a:cubicBezTo>
                    <a:cubicBezTo>
                      <a:pt x="136331" y="300798"/>
                      <a:pt x="136982" y="302751"/>
                      <a:pt x="136982" y="305356"/>
                    </a:cubicBezTo>
                    <a:lnTo>
                      <a:pt x="136982" y="306658"/>
                    </a:lnTo>
                    <a:lnTo>
                      <a:pt x="136982" y="307960"/>
                    </a:lnTo>
                    <a:lnTo>
                      <a:pt x="136982" y="311215"/>
                    </a:lnTo>
                    <a:lnTo>
                      <a:pt x="136982" y="313168"/>
                    </a:lnTo>
                    <a:lnTo>
                      <a:pt x="138935" y="313168"/>
                    </a:lnTo>
                    <a:lnTo>
                      <a:pt x="188417" y="310564"/>
                    </a:lnTo>
                    <a:lnTo>
                      <a:pt x="237899" y="307309"/>
                    </a:lnTo>
                    <a:cubicBezTo>
                      <a:pt x="246363" y="306658"/>
                      <a:pt x="254176" y="306658"/>
                      <a:pt x="262640" y="307309"/>
                    </a:cubicBezTo>
                    <a:cubicBezTo>
                      <a:pt x="266546" y="307309"/>
                      <a:pt x="271104" y="307960"/>
                      <a:pt x="275010" y="307960"/>
                    </a:cubicBezTo>
                    <a:lnTo>
                      <a:pt x="287381" y="308611"/>
                    </a:lnTo>
                    <a:lnTo>
                      <a:pt x="336212" y="311866"/>
                    </a:lnTo>
                    <a:lnTo>
                      <a:pt x="336212" y="311866"/>
                    </a:lnTo>
                    <a:cubicBezTo>
                      <a:pt x="334909" y="302751"/>
                      <a:pt x="333607" y="293636"/>
                      <a:pt x="334909" y="283870"/>
                    </a:cubicBezTo>
                    <a:cubicBezTo>
                      <a:pt x="334909" y="281266"/>
                      <a:pt x="335561" y="279312"/>
                      <a:pt x="336212" y="277359"/>
                    </a:cubicBezTo>
                    <a:cubicBezTo>
                      <a:pt x="336863" y="276057"/>
                      <a:pt x="336863" y="275406"/>
                      <a:pt x="337514" y="274104"/>
                    </a:cubicBezTo>
                    <a:cubicBezTo>
                      <a:pt x="338165" y="272802"/>
                      <a:pt x="338816" y="272151"/>
                      <a:pt x="338816" y="270848"/>
                    </a:cubicBezTo>
                    <a:cubicBezTo>
                      <a:pt x="340769" y="266942"/>
                      <a:pt x="344025" y="263035"/>
                      <a:pt x="347280" y="259780"/>
                    </a:cubicBezTo>
                    <a:cubicBezTo>
                      <a:pt x="353791" y="253269"/>
                      <a:pt x="362255" y="248712"/>
                      <a:pt x="370719" y="246759"/>
                    </a:cubicBezTo>
                    <a:cubicBezTo>
                      <a:pt x="375276" y="245456"/>
                      <a:pt x="379834" y="244805"/>
                      <a:pt x="384391" y="244805"/>
                    </a:cubicBezTo>
                    <a:lnTo>
                      <a:pt x="387647" y="244805"/>
                    </a:lnTo>
                    <a:cubicBezTo>
                      <a:pt x="388949" y="244805"/>
                      <a:pt x="390251" y="244805"/>
                      <a:pt x="390902" y="245456"/>
                    </a:cubicBezTo>
                    <a:lnTo>
                      <a:pt x="398064" y="246107"/>
                    </a:lnTo>
                    <a:cubicBezTo>
                      <a:pt x="402622" y="246759"/>
                      <a:pt x="407179" y="246759"/>
                      <a:pt x="411737" y="247410"/>
                    </a:cubicBezTo>
                    <a:cubicBezTo>
                      <a:pt x="414341" y="247410"/>
                      <a:pt x="416294" y="248061"/>
                      <a:pt x="418899" y="248061"/>
                    </a:cubicBezTo>
                    <a:cubicBezTo>
                      <a:pt x="420201" y="248061"/>
                      <a:pt x="421503" y="248061"/>
                      <a:pt x="422805" y="247410"/>
                    </a:cubicBezTo>
                    <a:cubicBezTo>
                      <a:pt x="424107" y="246759"/>
                      <a:pt x="425409" y="246107"/>
                      <a:pt x="426060" y="244805"/>
                    </a:cubicBezTo>
                    <a:cubicBezTo>
                      <a:pt x="426711" y="243503"/>
                      <a:pt x="427363" y="242201"/>
                      <a:pt x="427363" y="240899"/>
                    </a:cubicBezTo>
                    <a:cubicBezTo>
                      <a:pt x="427363" y="239597"/>
                      <a:pt x="426711" y="238294"/>
                      <a:pt x="426060" y="236992"/>
                    </a:cubicBezTo>
                    <a:cubicBezTo>
                      <a:pt x="424758" y="236341"/>
                      <a:pt x="424107" y="235690"/>
                      <a:pt x="422805" y="235039"/>
                    </a:cubicBezTo>
                    <a:moveTo>
                      <a:pt x="228784" y="171233"/>
                    </a:moveTo>
                    <a:cubicBezTo>
                      <a:pt x="228784" y="171233"/>
                      <a:pt x="228784" y="171233"/>
                      <a:pt x="228784" y="171233"/>
                    </a:cubicBezTo>
                    <a:cubicBezTo>
                      <a:pt x="228784" y="171233"/>
                      <a:pt x="228784" y="171233"/>
                      <a:pt x="228784" y="171233"/>
                    </a:cubicBezTo>
                    <a:cubicBezTo>
                      <a:pt x="228784" y="171233"/>
                      <a:pt x="228784" y="171233"/>
                      <a:pt x="228784" y="171233"/>
                    </a:cubicBezTo>
                    <a:moveTo>
                      <a:pt x="56248" y="210949"/>
                    </a:moveTo>
                    <a:cubicBezTo>
                      <a:pt x="56248" y="205090"/>
                      <a:pt x="56248" y="199230"/>
                      <a:pt x="56248" y="193370"/>
                    </a:cubicBezTo>
                    <a:cubicBezTo>
                      <a:pt x="56248" y="187510"/>
                      <a:pt x="56248" y="181651"/>
                      <a:pt x="56899" y="175791"/>
                    </a:cubicBezTo>
                    <a:lnTo>
                      <a:pt x="57550" y="158863"/>
                    </a:lnTo>
                    <a:lnTo>
                      <a:pt x="74478" y="156910"/>
                    </a:lnTo>
                    <a:lnTo>
                      <a:pt x="75129" y="208345"/>
                    </a:lnTo>
                    <a:cubicBezTo>
                      <a:pt x="71874" y="208996"/>
                      <a:pt x="63410" y="211600"/>
                      <a:pt x="60155" y="212251"/>
                    </a:cubicBezTo>
                    <a:cubicBezTo>
                      <a:pt x="58852" y="212902"/>
                      <a:pt x="57550" y="213554"/>
                      <a:pt x="56248" y="213554"/>
                    </a:cubicBezTo>
                    <a:lnTo>
                      <a:pt x="56248" y="210949"/>
                    </a:lnTo>
                    <a:close/>
                    <a:moveTo>
                      <a:pt x="396762" y="233737"/>
                    </a:moveTo>
                    <a:cubicBezTo>
                      <a:pt x="394158" y="233737"/>
                      <a:pt x="391553" y="233086"/>
                      <a:pt x="388949" y="233086"/>
                    </a:cubicBezTo>
                    <a:lnTo>
                      <a:pt x="385042" y="233086"/>
                    </a:lnTo>
                    <a:cubicBezTo>
                      <a:pt x="383740" y="233086"/>
                      <a:pt x="382438" y="233086"/>
                      <a:pt x="381136" y="233086"/>
                    </a:cubicBezTo>
                    <a:cubicBezTo>
                      <a:pt x="375276" y="233737"/>
                      <a:pt x="370068" y="234388"/>
                      <a:pt x="364859" y="236341"/>
                    </a:cubicBezTo>
                    <a:cubicBezTo>
                      <a:pt x="359650" y="238294"/>
                      <a:pt x="354442" y="240899"/>
                      <a:pt x="349884" y="243503"/>
                    </a:cubicBezTo>
                    <a:cubicBezTo>
                      <a:pt x="345327" y="246759"/>
                      <a:pt x="340769" y="250014"/>
                      <a:pt x="337514" y="254571"/>
                    </a:cubicBezTo>
                    <a:cubicBezTo>
                      <a:pt x="333607" y="258478"/>
                      <a:pt x="331003" y="263687"/>
                      <a:pt x="328399" y="268244"/>
                    </a:cubicBezTo>
                    <a:cubicBezTo>
                      <a:pt x="325794" y="270848"/>
                      <a:pt x="324492" y="274104"/>
                      <a:pt x="324492" y="276708"/>
                    </a:cubicBezTo>
                    <a:cubicBezTo>
                      <a:pt x="323841" y="279312"/>
                      <a:pt x="323190" y="281917"/>
                      <a:pt x="323190" y="285172"/>
                    </a:cubicBezTo>
                    <a:cubicBezTo>
                      <a:pt x="323190" y="290381"/>
                      <a:pt x="323190" y="294938"/>
                      <a:pt x="323841" y="299496"/>
                    </a:cubicBezTo>
                    <a:lnTo>
                      <a:pt x="280870" y="296892"/>
                    </a:lnTo>
                    <a:cubicBezTo>
                      <a:pt x="273708" y="296240"/>
                      <a:pt x="265895" y="296240"/>
                      <a:pt x="258733" y="295589"/>
                    </a:cubicBezTo>
                    <a:cubicBezTo>
                      <a:pt x="251572" y="295589"/>
                      <a:pt x="243759" y="295589"/>
                      <a:pt x="236597" y="296240"/>
                    </a:cubicBezTo>
                    <a:lnTo>
                      <a:pt x="192323" y="298845"/>
                    </a:lnTo>
                    <a:lnTo>
                      <a:pt x="148050" y="301449"/>
                    </a:lnTo>
                    <a:cubicBezTo>
                      <a:pt x="147399" y="292334"/>
                      <a:pt x="145446" y="283870"/>
                      <a:pt x="142190" y="275406"/>
                    </a:cubicBezTo>
                    <a:cubicBezTo>
                      <a:pt x="140237" y="271499"/>
                      <a:pt x="138935" y="266942"/>
                      <a:pt x="136331" y="263035"/>
                    </a:cubicBezTo>
                    <a:cubicBezTo>
                      <a:pt x="133726" y="259129"/>
                      <a:pt x="131773" y="255223"/>
                      <a:pt x="128518" y="251967"/>
                    </a:cubicBezTo>
                    <a:cubicBezTo>
                      <a:pt x="122658" y="245456"/>
                      <a:pt x="114845" y="239597"/>
                      <a:pt x="107032" y="236341"/>
                    </a:cubicBezTo>
                    <a:cubicBezTo>
                      <a:pt x="106381" y="236341"/>
                      <a:pt x="105730" y="235690"/>
                      <a:pt x="105730" y="235690"/>
                    </a:cubicBezTo>
                    <a:cubicBezTo>
                      <a:pt x="105730" y="235690"/>
                      <a:pt x="105730" y="235690"/>
                      <a:pt x="105730" y="235690"/>
                    </a:cubicBezTo>
                    <a:cubicBezTo>
                      <a:pt x="105079" y="235039"/>
                      <a:pt x="103777" y="235039"/>
                      <a:pt x="103126" y="235039"/>
                    </a:cubicBezTo>
                    <a:lnTo>
                      <a:pt x="103126" y="235039"/>
                    </a:lnTo>
                    <a:cubicBezTo>
                      <a:pt x="102475" y="235039"/>
                      <a:pt x="101172" y="234388"/>
                      <a:pt x="100521" y="234388"/>
                    </a:cubicBezTo>
                    <a:lnTo>
                      <a:pt x="100521" y="234388"/>
                    </a:lnTo>
                    <a:cubicBezTo>
                      <a:pt x="94662" y="233086"/>
                      <a:pt x="88151" y="231784"/>
                      <a:pt x="81640" y="231784"/>
                    </a:cubicBezTo>
                    <a:lnTo>
                      <a:pt x="81640" y="231784"/>
                    </a:lnTo>
                    <a:cubicBezTo>
                      <a:pt x="80989" y="231784"/>
                      <a:pt x="79687" y="231784"/>
                      <a:pt x="79036" y="231784"/>
                    </a:cubicBezTo>
                    <a:cubicBezTo>
                      <a:pt x="78385" y="231784"/>
                      <a:pt x="78385" y="231784"/>
                      <a:pt x="77734" y="231784"/>
                    </a:cubicBezTo>
                    <a:cubicBezTo>
                      <a:pt x="77083" y="231784"/>
                      <a:pt x="76432" y="231784"/>
                      <a:pt x="76432" y="231784"/>
                    </a:cubicBezTo>
                    <a:cubicBezTo>
                      <a:pt x="75780" y="231784"/>
                      <a:pt x="74478" y="231784"/>
                      <a:pt x="73827" y="231784"/>
                    </a:cubicBezTo>
                    <a:cubicBezTo>
                      <a:pt x="71223" y="231784"/>
                      <a:pt x="67968" y="232435"/>
                      <a:pt x="65363" y="233086"/>
                    </a:cubicBezTo>
                    <a:cubicBezTo>
                      <a:pt x="64061" y="233086"/>
                      <a:pt x="62108" y="233737"/>
                      <a:pt x="60806" y="234388"/>
                    </a:cubicBezTo>
                    <a:cubicBezTo>
                      <a:pt x="60806" y="234388"/>
                      <a:pt x="60806" y="234388"/>
                      <a:pt x="60806" y="234388"/>
                    </a:cubicBezTo>
                    <a:cubicBezTo>
                      <a:pt x="56899" y="235039"/>
                      <a:pt x="53644" y="236341"/>
                      <a:pt x="49737" y="238294"/>
                    </a:cubicBezTo>
                    <a:cubicBezTo>
                      <a:pt x="44529" y="240248"/>
                      <a:pt x="39971" y="243503"/>
                      <a:pt x="35414" y="246759"/>
                    </a:cubicBezTo>
                    <a:cubicBezTo>
                      <a:pt x="31507" y="250014"/>
                      <a:pt x="27601" y="253269"/>
                      <a:pt x="24345" y="257176"/>
                    </a:cubicBezTo>
                    <a:cubicBezTo>
                      <a:pt x="26299" y="253269"/>
                      <a:pt x="28903" y="250014"/>
                      <a:pt x="32158" y="246759"/>
                    </a:cubicBezTo>
                    <a:cubicBezTo>
                      <a:pt x="33460" y="244805"/>
                      <a:pt x="35414" y="243503"/>
                      <a:pt x="37367" y="241550"/>
                    </a:cubicBezTo>
                    <a:cubicBezTo>
                      <a:pt x="39320" y="239597"/>
                      <a:pt x="40622" y="238294"/>
                      <a:pt x="42575" y="236992"/>
                    </a:cubicBezTo>
                    <a:cubicBezTo>
                      <a:pt x="50388" y="231133"/>
                      <a:pt x="58852" y="226575"/>
                      <a:pt x="67968" y="223971"/>
                    </a:cubicBezTo>
                    <a:cubicBezTo>
                      <a:pt x="77083" y="220715"/>
                      <a:pt x="86198" y="219413"/>
                      <a:pt x="95964" y="218111"/>
                    </a:cubicBezTo>
                    <a:cubicBezTo>
                      <a:pt x="105079" y="217460"/>
                      <a:pt x="114845" y="217460"/>
                      <a:pt x="123960" y="217460"/>
                    </a:cubicBezTo>
                    <a:cubicBezTo>
                      <a:pt x="125262" y="222018"/>
                      <a:pt x="127216" y="225924"/>
                      <a:pt x="130471" y="229179"/>
                    </a:cubicBezTo>
                    <a:cubicBezTo>
                      <a:pt x="133726" y="232435"/>
                      <a:pt x="137633" y="235690"/>
                      <a:pt x="141539" y="237643"/>
                    </a:cubicBezTo>
                    <a:cubicBezTo>
                      <a:pt x="145446" y="239597"/>
                      <a:pt x="150003" y="241550"/>
                      <a:pt x="154561" y="242852"/>
                    </a:cubicBezTo>
                    <a:cubicBezTo>
                      <a:pt x="156514" y="243503"/>
                      <a:pt x="159118" y="244154"/>
                      <a:pt x="161723" y="244154"/>
                    </a:cubicBezTo>
                    <a:cubicBezTo>
                      <a:pt x="164327" y="244805"/>
                      <a:pt x="166280" y="244805"/>
                      <a:pt x="168885" y="245456"/>
                    </a:cubicBezTo>
                    <a:cubicBezTo>
                      <a:pt x="178000" y="246759"/>
                      <a:pt x="187766" y="246759"/>
                      <a:pt x="196881" y="246107"/>
                    </a:cubicBezTo>
                    <a:cubicBezTo>
                      <a:pt x="205345" y="245456"/>
                      <a:pt x="214460" y="244805"/>
                      <a:pt x="222924" y="243503"/>
                    </a:cubicBezTo>
                    <a:cubicBezTo>
                      <a:pt x="222924" y="246759"/>
                      <a:pt x="223575" y="249363"/>
                      <a:pt x="224877" y="252618"/>
                    </a:cubicBezTo>
                    <a:cubicBezTo>
                      <a:pt x="226179" y="255874"/>
                      <a:pt x="228133" y="259780"/>
                      <a:pt x="230737" y="262384"/>
                    </a:cubicBezTo>
                    <a:cubicBezTo>
                      <a:pt x="233341" y="264989"/>
                      <a:pt x="236597" y="266942"/>
                      <a:pt x="239852" y="268895"/>
                    </a:cubicBezTo>
                    <a:cubicBezTo>
                      <a:pt x="243107" y="270197"/>
                      <a:pt x="247014" y="270848"/>
                      <a:pt x="250920" y="271499"/>
                    </a:cubicBezTo>
                    <a:cubicBezTo>
                      <a:pt x="254827" y="272151"/>
                      <a:pt x="258082" y="272151"/>
                      <a:pt x="261989" y="271499"/>
                    </a:cubicBezTo>
                    <a:cubicBezTo>
                      <a:pt x="265895" y="271499"/>
                      <a:pt x="269151" y="270848"/>
                      <a:pt x="272406" y="270197"/>
                    </a:cubicBezTo>
                    <a:cubicBezTo>
                      <a:pt x="279568" y="268895"/>
                      <a:pt x="286079" y="266942"/>
                      <a:pt x="293240" y="264338"/>
                    </a:cubicBezTo>
                    <a:lnTo>
                      <a:pt x="293892" y="264338"/>
                    </a:lnTo>
                    <a:lnTo>
                      <a:pt x="294543" y="263687"/>
                    </a:lnTo>
                    <a:cubicBezTo>
                      <a:pt x="298449" y="259129"/>
                      <a:pt x="302356" y="254571"/>
                      <a:pt x="305611" y="250014"/>
                    </a:cubicBezTo>
                    <a:cubicBezTo>
                      <a:pt x="308866" y="244805"/>
                      <a:pt x="312122" y="239597"/>
                      <a:pt x="314075" y="234388"/>
                    </a:cubicBezTo>
                    <a:cubicBezTo>
                      <a:pt x="315377" y="231784"/>
                      <a:pt x="316028" y="228528"/>
                      <a:pt x="316679" y="225273"/>
                    </a:cubicBezTo>
                    <a:cubicBezTo>
                      <a:pt x="317330" y="222018"/>
                      <a:pt x="317330" y="218762"/>
                      <a:pt x="316679" y="215507"/>
                    </a:cubicBezTo>
                    <a:cubicBezTo>
                      <a:pt x="316028" y="212251"/>
                      <a:pt x="314726" y="208996"/>
                      <a:pt x="313424" y="206392"/>
                    </a:cubicBezTo>
                    <a:cubicBezTo>
                      <a:pt x="311471" y="203787"/>
                      <a:pt x="308866" y="201183"/>
                      <a:pt x="306262" y="199881"/>
                    </a:cubicBezTo>
                    <a:cubicBezTo>
                      <a:pt x="303658" y="197928"/>
                      <a:pt x="300402" y="196626"/>
                      <a:pt x="297798" y="195974"/>
                    </a:cubicBezTo>
                    <a:cubicBezTo>
                      <a:pt x="296496" y="195323"/>
                      <a:pt x="294543" y="195323"/>
                      <a:pt x="293240" y="194672"/>
                    </a:cubicBezTo>
                    <a:lnTo>
                      <a:pt x="285428" y="195323"/>
                    </a:lnTo>
                    <a:cubicBezTo>
                      <a:pt x="282823" y="194672"/>
                      <a:pt x="280219" y="194021"/>
                      <a:pt x="277615" y="192719"/>
                    </a:cubicBezTo>
                    <a:cubicBezTo>
                      <a:pt x="276312" y="192068"/>
                      <a:pt x="275010" y="191417"/>
                      <a:pt x="274359" y="190766"/>
                    </a:cubicBezTo>
                    <a:cubicBezTo>
                      <a:pt x="274359" y="190766"/>
                      <a:pt x="273708" y="190115"/>
                      <a:pt x="273708" y="190115"/>
                    </a:cubicBezTo>
                    <a:lnTo>
                      <a:pt x="273708" y="190115"/>
                    </a:lnTo>
                    <a:cubicBezTo>
                      <a:pt x="273708" y="190115"/>
                      <a:pt x="273708" y="190115"/>
                      <a:pt x="273708" y="190115"/>
                    </a:cubicBezTo>
                    <a:cubicBezTo>
                      <a:pt x="273708" y="189464"/>
                      <a:pt x="275010" y="188162"/>
                      <a:pt x="275661" y="187510"/>
                    </a:cubicBezTo>
                    <a:cubicBezTo>
                      <a:pt x="276312" y="186859"/>
                      <a:pt x="277615" y="185557"/>
                      <a:pt x="278917" y="184906"/>
                    </a:cubicBezTo>
                    <a:cubicBezTo>
                      <a:pt x="280870" y="183604"/>
                      <a:pt x="283474" y="181651"/>
                      <a:pt x="286079" y="180349"/>
                    </a:cubicBezTo>
                    <a:cubicBezTo>
                      <a:pt x="291287" y="177744"/>
                      <a:pt x="296496" y="175791"/>
                      <a:pt x="301704" y="175140"/>
                    </a:cubicBezTo>
                    <a:cubicBezTo>
                      <a:pt x="303007" y="175140"/>
                      <a:pt x="304309" y="174489"/>
                      <a:pt x="305611" y="174489"/>
                    </a:cubicBezTo>
                    <a:lnTo>
                      <a:pt x="310169" y="174489"/>
                    </a:lnTo>
                    <a:cubicBezTo>
                      <a:pt x="312773" y="174489"/>
                      <a:pt x="316028" y="174489"/>
                      <a:pt x="318633" y="174489"/>
                    </a:cubicBezTo>
                    <a:cubicBezTo>
                      <a:pt x="324492" y="174489"/>
                      <a:pt x="330352" y="174489"/>
                      <a:pt x="335561" y="175791"/>
                    </a:cubicBezTo>
                    <a:cubicBezTo>
                      <a:pt x="336212" y="175791"/>
                      <a:pt x="336863" y="175791"/>
                      <a:pt x="337514" y="175791"/>
                    </a:cubicBezTo>
                    <a:lnTo>
                      <a:pt x="339467" y="176442"/>
                    </a:lnTo>
                    <a:cubicBezTo>
                      <a:pt x="340769" y="176442"/>
                      <a:pt x="342071" y="177093"/>
                      <a:pt x="343373" y="177093"/>
                    </a:cubicBezTo>
                    <a:lnTo>
                      <a:pt x="347280" y="178395"/>
                    </a:lnTo>
                    <a:cubicBezTo>
                      <a:pt x="347931" y="178395"/>
                      <a:pt x="348582" y="179046"/>
                      <a:pt x="349233" y="179046"/>
                    </a:cubicBezTo>
                    <a:lnTo>
                      <a:pt x="351186" y="179697"/>
                    </a:lnTo>
                    <a:lnTo>
                      <a:pt x="355093" y="181000"/>
                    </a:lnTo>
                    <a:cubicBezTo>
                      <a:pt x="356395" y="181651"/>
                      <a:pt x="357697" y="182302"/>
                      <a:pt x="358999" y="182953"/>
                    </a:cubicBezTo>
                    <a:lnTo>
                      <a:pt x="360953" y="183604"/>
                    </a:lnTo>
                    <a:lnTo>
                      <a:pt x="361604" y="184255"/>
                    </a:lnTo>
                    <a:lnTo>
                      <a:pt x="362255" y="184906"/>
                    </a:lnTo>
                    <a:lnTo>
                      <a:pt x="366161" y="186859"/>
                    </a:lnTo>
                    <a:cubicBezTo>
                      <a:pt x="375927" y="192719"/>
                      <a:pt x="383740" y="200532"/>
                      <a:pt x="390902" y="209647"/>
                    </a:cubicBezTo>
                    <a:lnTo>
                      <a:pt x="393506" y="212902"/>
                    </a:lnTo>
                    <a:cubicBezTo>
                      <a:pt x="394158" y="214205"/>
                      <a:pt x="394809" y="215507"/>
                      <a:pt x="396111" y="216158"/>
                    </a:cubicBezTo>
                    <a:cubicBezTo>
                      <a:pt x="397413" y="218762"/>
                      <a:pt x="399366" y="220715"/>
                      <a:pt x="400668" y="223320"/>
                    </a:cubicBezTo>
                    <a:lnTo>
                      <a:pt x="405226" y="230482"/>
                    </a:lnTo>
                    <a:cubicBezTo>
                      <a:pt x="405877" y="231784"/>
                      <a:pt x="406528" y="233086"/>
                      <a:pt x="407179" y="233737"/>
                    </a:cubicBezTo>
                    <a:cubicBezTo>
                      <a:pt x="404575" y="234388"/>
                      <a:pt x="400668" y="234388"/>
                      <a:pt x="396762" y="233737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8" name="Полилиния: фигура 347">
                <a:extLst>
                  <a:ext uri="{FF2B5EF4-FFF2-40B4-BE49-F238E27FC236}">
                    <a16:creationId xmlns:a16="http://schemas.microsoft.com/office/drawing/2014/main" id="{2145A3B3-5D19-5486-B4F8-6A8573980EDF}"/>
                  </a:ext>
                </a:extLst>
              </p:cNvPr>
              <p:cNvSpPr/>
              <p:nvPr/>
            </p:nvSpPr>
            <p:spPr>
              <a:xfrm>
                <a:off x="6858243" y="9632034"/>
                <a:ext cx="317725" cy="13672"/>
              </a:xfrm>
              <a:custGeom>
                <a:avLst/>
                <a:gdLst>
                  <a:gd name="connsiteX0" fmla="*/ 314471 w 317725"/>
                  <a:gd name="connsiteY0" fmla="*/ 13673 h 13672"/>
                  <a:gd name="connsiteX1" fmla="*/ 3255 w 317725"/>
                  <a:gd name="connsiteY1" fmla="*/ 13673 h 13672"/>
                  <a:gd name="connsiteX2" fmla="*/ 0 w 317725"/>
                  <a:gd name="connsiteY2" fmla="*/ 10417 h 13672"/>
                  <a:gd name="connsiteX3" fmla="*/ 0 w 317725"/>
                  <a:gd name="connsiteY3" fmla="*/ 3255 h 13672"/>
                  <a:gd name="connsiteX4" fmla="*/ 3255 w 317725"/>
                  <a:gd name="connsiteY4" fmla="*/ 0 h 13672"/>
                  <a:gd name="connsiteX5" fmla="*/ 314471 w 317725"/>
                  <a:gd name="connsiteY5" fmla="*/ 0 h 13672"/>
                  <a:gd name="connsiteX6" fmla="*/ 317726 w 317725"/>
                  <a:gd name="connsiteY6" fmla="*/ 3255 h 13672"/>
                  <a:gd name="connsiteX7" fmla="*/ 317726 w 317725"/>
                  <a:gd name="connsiteY7" fmla="*/ 10417 h 13672"/>
                  <a:gd name="connsiteX8" fmla="*/ 314471 w 317725"/>
                  <a:gd name="connsiteY8" fmla="*/ 13673 h 1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725" h="13672">
                    <a:moveTo>
                      <a:pt x="314471" y="13673"/>
                    </a:moveTo>
                    <a:lnTo>
                      <a:pt x="3255" y="13673"/>
                    </a:lnTo>
                    <a:cubicBezTo>
                      <a:pt x="1302" y="13673"/>
                      <a:pt x="0" y="12370"/>
                      <a:pt x="0" y="10417"/>
                    </a:cubicBezTo>
                    <a:lnTo>
                      <a:pt x="0" y="3255"/>
                    </a:lnTo>
                    <a:cubicBezTo>
                      <a:pt x="0" y="1302"/>
                      <a:pt x="1302" y="0"/>
                      <a:pt x="3255" y="0"/>
                    </a:cubicBezTo>
                    <a:lnTo>
                      <a:pt x="314471" y="0"/>
                    </a:lnTo>
                    <a:cubicBezTo>
                      <a:pt x="316424" y="0"/>
                      <a:pt x="317726" y="1302"/>
                      <a:pt x="317726" y="3255"/>
                    </a:cubicBezTo>
                    <a:lnTo>
                      <a:pt x="317726" y="10417"/>
                    </a:lnTo>
                    <a:cubicBezTo>
                      <a:pt x="317726" y="12370"/>
                      <a:pt x="316424" y="13673"/>
                      <a:pt x="314471" y="13673"/>
                    </a:cubicBezTo>
                  </a:path>
                </a:pathLst>
              </a:custGeom>
              <a:solidFill>
                <a:srgbClr val="16602C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99" name="Рисунок 4">
              <a:extLst>
                <a:ext uri="{FF2B5EF4-FFF2-40B4-BE49-F238E27FC236}">
                  <a16:creationId xmlns:a16="http://schemas.microsoft.com/office/drawing/2014/main" id="{542ECF2E-4CB0-CCE0-45AD-012BDD30C79E}"/>
                </a:ext>
              </a:extLst>
            </p:cNvPr>
            <p:cNvGrpSpPr/>
            <p:nvPr/>
          </p:nvGrpSpPr>
          <p:grpSpPr>
            <a:xfrm>
              <a:off x="52379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200" name="Рисунок 4">
                <a:extLst>
                  <a:ext uri="{FF2B5EF4-FFF2-40B4-BE49-F238E27FC236}">
                    <a16:creationId xmlns:a16="http://schemas.microsoft.com/office/drawing/2014/main" id="{37FCF91F-5ED0-F1A6-E2C8-77A4BF06F1D8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230" name="Полилиния: фигура 229">
                  <a:extLst>
                    <a:ext uri="{FF2B5EF4-FFF2-40B4-BE49-F238E27FC236}">
                      <a16:creationId xmlns:a16="http://schemas.microsoft.com/office/drawing/2014/main" id="{8C093FC6-3C57-0592-5549-A493E5AFC39E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1" name="Полилиния: фигура 230">
                  <a:extLst>
                    <a:ext uri="{FF2B5EF4-FFF2-40B4-BE49-F238E27FC236}">
                      <a16:creationId xmlns:a16="http://schemas.microsoft.com/office/drawing/2014/main" id="{514BF436-4BC3-B842-D722-60E9BAC2AD51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01" name="Рисунок 4">
                <a:extLst>
                  <a:ext uri="{FF2B5EF4-FFF2-40B4-BE49-F238E27FC236}">
                    <a16:creationId xmlns:a16="http://schemas.microsoft.com/office/drawing/2014/main" id="{97138960-40BF-293C-487F-2B40334CB9EF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221" name="Полилиния: фигура 220">
                  <a:extLst>
                    <a:ext uri="{FF2B5EF4-FFF2-40B4-BE49-F238E27FC236}">
                      <a16:creationId xmlns:a16="http://schemas.microsoft.com/office/drawing/2014/main" id="{D51EC4F0-E39F-0E2E-494F-1F893A83F6CF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2" name="Полилиния: фигура 221">
                  <a:extLst>
                    <a:ext uri="{FF2B5EF4-FFF2-40B4-BE49-F238E27FC236}">
                      <a16:creationId xmlns:a16="http://schemas.microsoft.com/office/drawing/2014/main" id="{4A2C7319-433C-992A-2A2A-ED0BBFA85493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3" name="Полилиния: фигура 222">
                  <a:extLst>
                    <a:ext uri="{FF2B5EF4-FFF2-40B4-BE49-F238E27FC236}">
                      <a16:creationId xmlns:a16="http://schemas.microsoft.com/office/drawing/2014/main" id="{7C86BE4A-8583-27D2-417E-2385637B88F6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4" name="Полилиния: фигура 223">
                  <a:extLst>
                    <a:ext uri="{FF2B5EF4-FFF2-40B4-BE49-F238E27FC236}">
                      <a16:creationId xmlns:a16="http://schemas.microsoft.com/office/drawing/2014/main" id="{78E5CB87-0F38-5D60-DBA2-CCAF39BF21DE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5" name="Полилиния: фигура 224">
                  <a:extLst>
                    <a:ext uri="{FF2B5EF4-FFF2-40B4-BE49-F238E27FC236}">
                      <a16:creationId xmlns:a16="http://schemas.microsoft.com/office/drawing/2014/main" id="{014DA856-0A9B-5FF1-292A-784FF141011E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6" name="Полилиния: фигура 225">
                  <a:extLst>
                    <a:ext uri="{FF2B5EF4-FFF2-40B4-BE49-F238E27FC236}">
                      <a16:creationId xmlns:a16="http://schemas.microsoft.com/office/drawing/2014/main" id="{518DBB4E-E281-8515-8782-C86DDA21E82E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7" name="Полилиния: фигура 226">
                  <a:extLst>
                    <a:ext uri="{FF2B5EF4-FFF2-40B4-BE49-F238E27FC236}">
                      <a16:creationId xmlns:a16="http://schemas.microsoft.com/office/drawing/2014/main" id="{1E46791A-1BA4-7D52-1D54-09E57C57CECA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8" name="Полилиния: фигура 227">
                  <a:extLst>
                    <a:ext uri="{FF2B5EF4-FFF2-40B4-BE49-F238E27FC236}">
                      <a16:creationId xmlns:a16="http://schemas.microsoft.com/office/drawing/2014/main" id="{33D11B8E-CCF6-1151-EED6-425260B4DA4D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9" name="Полилиния: фигура 228">
                  <a:extLst>
                    <a:ext uri="{FF2B5EF4-FFF2-40B4-BE49-F238E27FC236}">
                      <a16:creationId xmlns:a16="http://schemas.microsoft.com/office/drawing/2014/main" id="{27386BBE-BDD8-0B6E-B92D-F840ADA9543A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02" name="Рисунок 4">
                <a:extLst>
                  <a:ext uri="{FF2B5EF4-FFF2-40B4-BE49-F238E27FC236}">
                    <a16:creationId xmlns:a16="http://schemas.microsoft.com/office/drawing/2014/main" id="{4B97F9C3-C9A9-4F44-B4C4-8329BE00E981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203" name="Рисунок 4">
                  <a:extLst>
                    <a:ext uri="{FF2B5EF4-FFF2-40B4-BE49-F238E27FC236}">
                      <a16:creationId xmlns:a16="http://schemas.microsoft.com/office/drawing/2014/main" id="{223CEB43-E75D-03EF-ACAA-F119450769A9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207" name="Полилиния: фигура 206">
                    <a:extLst>
                      <a:ext uri="{FF2B5EF4-FFF2-40B4-BE49-F238E27FC236}">
                        <a16:creationId xmlns:a16="http://schemas.microsoft.com/office/drawing/2014/main" id="{E8B84ECC-D391-91D0-F47F-F60DDE80CB4A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8" name="Полилиния: фигура 207">
                    <a:extLst>
                      <a:ext uri="{FF2B5EF4-FFF2-40B4-BE49-F238E27FC236}">
                        <a16:creationId xmlns:a16="http://schemas.microsoft.com/office/drawing/2014/main" id="{56794894-209C-C288-EC57-F48B7D312F67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9" name="Полилиния: фигура 208">
                    <a:extLst>
                      <a:ext uri="{FF2B5EF4-FFF2-40B4-BE49-F238E27FC236}">
                        <a16:creationId xmlns:a16="http://schemas.microsoft.com/office/drawing/2014/main" id="{8CE42122-2947-FF29-68E2-DF3BCC34073B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0" name="Полилиния: фигура 209">
                    <a:extLst>
                      <a:ext uri="{FF2B5EF4-FFF2-40B4-BE49-F238E27FC236}">
                        <a16:creationId xmlns:a16="http://schemas.microsoft.com/office/drawing/2014/main" id="{2E2EA78D-3F71-87B2-7EEF-D24F2D2AA11C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1" name="Полилиния: фигура 210">
                    <a:extLst>
                      <a:ext uri="{FF2B5EF4-FFF2-40B4-BE49-F238E27FC236}">
                        <a16:creationId xmlns:a16="http://schemas.microsoft.com/office/drawing/2014/main" id="{776BCDF4-784A-0EE3-42E8-64C00525A3CC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2" name="Полилиния: фигура 211">
                    <a:extLst>
                      <a:ext uri="{FF2B5EF4-FFF2-40B4-BE49-F238E27FC236}">
                        <a16:creationId xmlns:a16="http://schemas.microsoft.com/office/drawing/2014/main" id="{74AF93D8-F8FE-5E5D-D2A0-DA738B1E0FA9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3" name="Полилиния: фигура 212">
                    <a:extLst>
                      <a:ext uri="{FF2B5EF4-FFF2-40B4-BE49-F238E27FC236}">
                        <a16:creationId xmlns:a16="http://schemas.microsoft.com/office/drawing/2014/main" id="{91279593-5D10-B0D3-F1D5-496D951E45C1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5" name="Полилиния: фигура 214">
                    <a:extLst>
                      <a:ext uri="{FF2B5EF4-FFF2-40B4-BE49-F238E27FC236}">
                        <a16:creationId xmlns:a16="http://schemas.microsoft.com/office/drawing/2014/main" id="{31A247E7-C5B3-3C7F-FC6B-85EFB2415F52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6" name="Полилиния: фигура 215">
                    <a:extLst>
                      <a:ext uri="{FF2B5EF4-FFF2-40B4-BE49-F238E27FC236}">
                        <a16:creationId xmlns:a16="http://schemas.microsoft.com/office/drawing/2014/main" id="{0E864331-9599-908F-D370-CC193570F9BA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7" name="Полилиния: фигура 216">
                    <a:extLst>
                      <a:ext uri="{FF2B5EF4-FFF2-40B4-BE49-F238E27FC236}">
                        <a16:creationId xmlns:a16="http://schemas.microsoft.com/office/drawing/2014/main" id="{627982DA-60D0-06FD-5B9E-9B5EF7D55F66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8" name="Полилиния: фигура 217">
                    <a:extLst>
                      <a:ext uri="{FF2B5EF4-FFF2-40B4-BE49-F238E27FC236}">
                        <a16:creationId xmlns:a16="http://schemas.microsoft.com/office/drawing/2014/main" id="{F0326417-A450-404D-1004-94E4D1E24742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9" name="Полилиния: фигура 218">
                    <a:extLst>
                      <a:ext uri="{FF2B5EF4-FFF2-40B4-BE49-F238E27FC236}">
                        <a16:creationId xmlns:a16="http://schemas.microsoft.com/office/drawing/2014/main" id="{2B14F3EE-2257-DEA2-C912-72DEC43FC5BE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0" name="Полилиния: фигура 219">
                    <a:extLst>
                      <a:ext uri="{FF2B5EF4-FFF2-40B4-BE49-F238E27FC236}">
                        <a16:creationId xmlns:a16="http://schemas.microsoft.com/office/drawing/2014/main" id="{7FC6427D-6625-1F8B-ECAF-01CCD039E3A2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04" name="Рисунок 4">
                  <a:extLst>
                    <a:ext uri="{FF2B5EF4-FFF2-40B4-BE49-F238E27FC236}">
                      <a16:creationId xmlns:a16="http://schemas.microsoft.com/office/drawing/2014/main" id="{F29A34C7-8751-B885-04AC-8AAB0879C955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205" name="Полилиния: фигура 204">
                    <a:extLst>
                      <a:ext uri="{FF2B5EF4-FFF2-40B4-BE49-F238E27FC236}">
                        <a16:creationId xmlns:a16="http://schemas.microsoft.com/office/drawing/2014/main" id="{6CC3BA6E-AE5D-87CE-831F-2C4A102638E3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6" name="Полилиния: фигура 205">
                    <a:extLst>
                      <a:ext uri="{FF2B5EF4-FFF2-40B4-BE49-F238E27FC236}">
                        <a16:creationId xmlns:a16="http://schemas.microsoft.com/office/drawing/2014/main" id="{DAFE7B36-F536-CCF5-B0F9-3F140F072A31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721283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13C76CD-49B4-292E-78DF-EB4C96F1E121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BD9C4B-EBAB-B40F-9EC7-CE7965E75004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0ED0A2-8963-211F-DDA3-60B2A8ED11E8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A2F4CF5-9AFA-CABA-8A08-7CCE2DFAC670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53C5C5-AAD2-128A-F35A-C67FCBE98C6F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70F4C31-5C19-6197-489B-3D58CC8645E0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800BE08-6AE0-A50B-435D-32AC963C0151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EFDAED5-C58E-2675-BCC0-89CC5EC64DBD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E4B4FDF-018A-CE3A-1045-B1783AF0C924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862CC33-4BC2-00E3-7B23-C8FA963A2EF6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164C108-227B-D53D-3CF5-82C1CDA7C435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A6A00046-EA02-82D8-DE14-F1F2D11C0974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00F676C-5B0E-1BA3-D7E2-7D7CFCEA31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E4B76ED6-E08F-AC52-7D4C-E88B81CB3B25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2BA93B45-DE13-9AF3-11ED-13B2A9FD8ECC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758C74C0-5DEC-41C4-A9AB-0165342F65AB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DD39CBA-93B1-F00F-6972-172A3BEBBC78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23BF717-AF5A-06D2-50D9-2DDF8E4E19C6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D9A9271A-9FD3-0870-FC73-8407AFB9853C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BFCBFBC3-6C50-6FE2-12AC-64F76E904551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3F319D3C-2D7D-AA17-2A07-5669333357E2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7EF49BEF-DDB9-22AE-7D7E-80167F4B6E78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68F093E9-258F-768B-339E-F3696D7C7872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6AFF814C-9FC8-FD01-B434-696AAEE2F972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814E121C-14E9-C70F-D8AC-3FE4FE88C2CE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E5B67714-FE50-C1B8-B0D7-110E573EE895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495830-B397-8B6A-EBE0-35B66C26C1E7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7DEFEE44-1ADC-22C2-5A2D-99C2344358B3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53E31922-CC71-F965-5517-A5BDB0424B77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EA8620B0-B418-5DEE-BFAD-0350A132F0FB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D22F5D4A-C6D1-E10E-BA7E-370D99F332C5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952D1C30-6B77-10D8-58A7-6877CC1767CC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06183DF9-4503-4462-F234-A74F903BFDEB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282A3564-55BA-BBB7-B044-48120C95C64E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8F54D046-93FA-752C-9A26-3DFFA86865C1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796D783-7969-EB74-7EDA-27A818849B06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4A7D52F-5CF0-9631-99D1-1A2E9E6FE97E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6422431-3EDA-0D86-C4E0-8E4B30799625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14CA4A3-6341-C384-1AE1-16AD749C6294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75718398-58DD-2C27-88DF-A1D355E3B3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1389F0C-1BE0-BA06-4A3A-ADCE83E7301C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E3C0BBCC-48FB-82D9-8718-34CA97C1A7AB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5A01ECAF-F11F-D997-6F52-91F38F3736EE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580A74F0-1657-54F9-D679-BE77D13FC38D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4EFCD55F-8089-1C68-3C2F-C8D4E63000F0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907B7787-E4F4-0C8F-5965-B079C0B47640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F7728AF0-C99D-225B-2591-67F280B5416B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E1752690-2EB3-06DB-3132-C505B66ECB97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EC4158DB-3276-CC14-465B-586BB08EB94E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30F29101-F8C2-1DB1-53CD-B2EA55D8A74C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B20E8E4-39CF-F217-066B-478966490997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C1A2483E-21BC-9662-C589-2E4FF23848CE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C4560BBA-3E4D-3D1C-1195-10AAE65717B7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A88844A4-6A18-29E6-8689-67EC6AC92AC6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D3ADBCD-576B-9409-13F6-33DB962664E9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5408B49-7F9A-B39A-EEBB-00BCC0B1F2B6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F62D93C-65E9-E9C7-8387-9988988A44B7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13CE530-C045-37F1-53FB-4C6F6D397191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75EE0B7-21C4-4A96-16D1-DD0382921670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84C0200-17EE-3FB2-3A19-8DD5C11F367E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01ABB76-0C1C-FB4B-C149-4C0EE5981CFF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DB99234-43E1-786D-7EDF-E575DB743030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17EDC5D-4747-51A5-CE86-03445E0272F9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71E7F66B-083D-58DC-F85F-8581DB5E8926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BF7F399D-4F61-FE1C-817F-9D986408C0B7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4A95D6A6-2DC4-95F7-1949-7A659AE67250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097D7A19-0254-775F-C7F5-CE9964E1822C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D75889E5-7E1C-14C0-8080-F9537DF85F45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EEC56884-378A-BCD5-F332-8DB960E94522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5064FFC5-679A-F389-DD0C-08DABCC405F1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67B0F98F-D6AF-0C3D-5398-1A5E2E520C7C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8B6B19EA-6871-E42B-E21A-36673696F705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1B39709-E1C4-E393-F13A-3120CA5DC4A9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3B9161F9-B28A-F5DC-44DC-CBD3F6BAC54A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0273F5AB-DCEC-F474-565D-8E9AFD949EC3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454B778C-6EBC-56F5-B1F4-2CED776B9E63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046E0302-DF1B-4663-26BF-C502F88F048C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C54F19C-4C3E-D92A-FE98-2E6334397A21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7260D671-396D-9165-3822-436076DB0C9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7608E0A5-C0CA-D129-3938-6813ACDC9FD8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5BD1B75E-6BEC-CD68-6DF8-6C96EE76F1FF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B48328BB-FF5F-D344-A91E-E40F34464D8A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D97CC755-3744-6280-0724-8BD297DAB235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91AACB0B-ED34-2986-E0C3-995AF6B0BD22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E3718431-01A0-4A57-FA0A-64EF68560B6E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6F8ACF06-9A29-7A3B-F4F0-F887F00E7B03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77E0F73D-D714-1912-3152-561862635288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B247D373-60C3-FA51-4B83-AA24F7E47E4A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CD8595A2-EE43-53DD-F1C3-EEFEB8A53054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5D60CA08-B42A-9F0A-B4A6-D79C9F0EF7C4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8590ABDB-829F-6115-075C-005062E85EC6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5413F195-E5E8-3027-F6AD-4D23948EB074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F9BA0300-8FD5-E270-4167-7561671BA99F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B188896C-2926-A26C-1046-C99EF4137AFD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2B3C3BEF-C8CC-2FD8-C077-E23B352D9133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BEA4EEBC-F928-732F-876B-A5982BFBFB07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D99B0A29-72C5-5474-4477-74D9D072C88D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93929662-B5A3-8CF0-E3DB-0190D54A6D5E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AFC7EAF2-37CB-2D5D-43D6-31C01FE5B9CD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71625D0B-3596-A987-AB6D-4B09CE499A60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CC2160F9-820E-496E-FC4A-51DCFBA0F809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DBD7E0BF-F054-D7A8-E163-FC424BAD1B13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E2FED2BB-6D1E-9984-0D01-8D7467338A54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AF327025-9504-0585-E368-4A0CB30CE955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AD8C93CB-10C7-8D4B-75DC-368FFDBC29FC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15832FE6-7E12-4380-42CF-7F1F24C7B2FC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875410EF-871A-E249-CE50-2EC121F91156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D94CC048-51D4-C798-0A85-04733F4BD734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5C045D2A-839F-AB3E-E12A-E9CC997B0E29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529AEC05-6CD0-278F-573D-089E8619C109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0E825FCB-A32A-24FC-76F6-ABB25BF784E8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F072AF3A-D01A-DCB1-72B1-7F305E291DCD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BF7020C1-EBD7-AD4A-B50F-A224CCCAEE77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82D68FE8-F8BC-CDEF-A758-14141009BE13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2C54EDFC-9F55-F4D5-12C1-77CE99A377CE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3C8B1A27-F381-1987-CDB7-25D360205F2F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9AE6EF62-2276-8C6B-8351-5632E4D93AAE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24322894-4428-DDE9-C481-6C9DCA373DBE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973E5990-21CB-8103-3FFA-FDD25131E32A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09E8EF87-0E20-3596-D9D6-18315B679FE7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66C1EB0C-F157-FD1B-C816-BEFB40CB2B39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291E76E6-CC3B-E418-1875-8613073BFBDD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5C789995-E770-0750-B4E5-5ABC375376B7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983AD44B-CEC1-448E-C147-614B89D5E471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1F0EA765-A37E-7064-06B0-5D89D076608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776F53EE-A94F-F02E-7DCE-FFCCF8826013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0" name="Прямоугольник 189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977D77E9-379D-AFE3-357C-651C7569BD11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5" name="Заголовок 94">
            <a:extLst>
              <a:ext uri="{FF2B5EF4-FFF2-40B4-BE49-F238E27FC236}">
                <a16:creationId xmlns:a16="http://schemas.microsoft.com/office/drawing/2014/main" id="{2807D4C0-35CF-54B0-940F-D87F2FC97CB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34236B"/>
                </a:solidFill>
              </a:rPr>
              <a:t>VG</a:t>
            </a:r>
            <a:endParaRPr lang="ru-RU" dirty="0">
              <a:solidFill>
                <a:srgbClr val="34236B"/>
              </a:solidFill>
            </a:endParaRPr>
          </a:p>
        </p:txBody>
      </p:sp>
      <p:pic>
        <p:nvPicPr>
          <p:cNvPr id="506" name="Рисунок 505">
            <a:extLst>
              <a:ext uri="{FF2B5EF4-FFF2-40B4-BE49-F238E27FC236}">
                <a16:creationId xmlns:a16="http://schemas.microsoft.com/office/drawing/2014/main" id="{1BF26977-6AC3-C736-74A9-B3D6585A2EC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2" b="1872"/>
          <a:stretch/>
        </p:blipFill>
        <p:spPr>
          <a:xfrm>
            <a:off x="5876230" y="3792511"/>
            <a:ext cx="2613175" cy="2617471"/>
          </a:xfrm>
          <a:prstGeom prst="ellipse">
            <a:avLst/>
          </a:prstGeom>
        </p:spPr>
      </p:pic>
      <p:sp>
        <p:nvSpPr>
          <p:cNvPr id="512" name="Текст 7">
            <a:extLst>
              <a:ext uri="{FF2B5EF4-FFF2-40B4-BE49-F238E27FC236}">
                <a16:creationId xmlns:a16="http://schemas.microsoft.com/office/drawing/2014/main" id="{4810309A-95E3-9E0C-D04D-578B53542E8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6887519" cy="1839400"/>
          </a:xfrm>
        </p:spPr>
        <p:txBody>
          <a:bodyPr/>
          <a:lstStyle/>
          <a:p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УНИВЕРСАЛЬНАЯ</a:t>
            </a:r>
          </a:p>
          <a:p>
            <a:r>
              <a:rPr lang="ru-RU" dirty="0">
                <a:latin typeface="+mj-lt"/>
              </a:rPr>
              <a:t>ГЕЛЬ-БАТАРЕЯ</a:t>
            </a:r>
            <a:endParaRPr lang="ru-RU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513" name="TextBox 512">
            <a:extLst>
              <a:ext uri="{FF2B5EF4-FFF2-40B4-BE49-F238E27FC236}">
                <a16:creationId xmlns:a16="http://schemas.microsoft.com/office/drawing/2014/main" id="{779F0938-0509-F9D9-3528-B26FEC1CF0FF}"/>
              </a:ext>
            </a:extLst>
          </p:cNvPr>
          <p:cNvSpPr txBox="1"/>
          <p:nvPr/>
        </p:nvSpPr>
        <p:spPr>
          <a:xfrm>
            <a:off x="1243708" y="4290151"/>
            <a:ext cx="401286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34236B"/>
                </a:solidFill>
                <a:sym typeface="Arial"/>
              </a:rPr>
              <a:t>Циклическое</a:t>
            </a:r>
          </a:p>
          <a:p>
            <a:pPr algn="l"/>
            <a:r>
              <a:rPr lang="ru-RU" sz="2400" b="1" dirty="0">
                <a:solidFill>
                  <a:srgbClr val="34236B"/>
                </a:solidFill>
                <a:sym typeface="Arial"/>
              </a:rPr>
              <a:t>и буферное применение</a:t>
            </a:r>
          </a:p>
        </p:txBody>
      </p:sp>
      <p:sp>
        <p:nvSpPr>
          <p:cNvPr id="514" name="TextBox 513">
            <a:extLst>
              <a:ext uri="{FF2B5EF4-FFF2-40B4-BE49-F238E27FC236}">
                <a16:creationId xmlns:a16="http://schemas.microsoft.com/office/drawing/2014/main" id="{ED5FBE9A-9B7B-166D-92C1-7FF1D867C1D3}"/>
              </a:ext>
            </a:extLst>
          </p:cNvPr>
          <p:cNvSpPr txBox="1"/>
          <p:nvPr/>
        </p:nvSpPr>
        <p:spPr>
          <a:xfrm>
            <a:off x="8819357" y="1155700"/>
            <a:ext cx="7619999" cy="70406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Серия V-</a:t>
            </a:r>
            <a:r>
              <a:rPr lang="ru-RU" sz="2400" b="1" dirty="0" err="1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Gel</a:t>
            </a: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 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– линейка необслуживаемых аккумуляторов с желеобразным электролитом, номинальным напряжением 12 В, емкостью от 33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до 250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А·ч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, высоким циклическим ресурсом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 длительным сроком службы. </a:t>
            </a:r>
            <a:endParaRPr lang="en-US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Аккумуляторы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VG идеально подходят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 качестве источника тока в сфере систем накопления энергии, возобновляемой энергетике,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 коммерческих и бытовых источниках бесперебойного питания средних мощностей, на объектах телекоммуникаций, в системах аварийной защиты, в системах аварийного освещения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 в системах автоматического управления. Аккумуляторы серии VG могут работать как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 циклическом режиме, так и в режиме постоянного подзаряда.</a:t>
            </a:r>
          </a:p>
        </p:txBody>
      </p:sp>
      <p:pic>
        <p:nvPicPr>
          <p:cNvPr id="507" name="Рисунок 506">
            <a:extLst>
              <a:ext uri="{FF2B5EF4-FFF2-40B4-BE49-F238E27FC236}">
                <a16:creationId xmlns:a16="http://schemas.microsoft.com/office/drawing/2014/main" id="{85BF36C0-A111-6C1C-9220-8A4C0206B53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24871" y="5346701"/>
            <a:ext cx="7814029" cy="3810000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  <p:grpSp>
        <p:nvGrpSpPr>
          <p:cNvPr id="498" name="Группа 497">
            <a:extLst>
              <a:ext uri="{FF2B5EF4-FFF2-40B4-BE49-F238E27FC236}">
                <a16:creationId xmlns:a16="http://schemas.microsoft.com/office/drawing/2014/main" id="{2427BE68-6FDB-9168-7445-78A2B901E621}"/>
              </a:ext>
            </a:extLst>
          </p:cNvPr>
          <p:cNvGrpSpPr/>
          <p:nvPr/>
        </p:nvGrpSpPr>
        <p:grpSpPr>
          <a:xfrm>
            <a:off x="3790127" y="9232900"/>
            <a:ext cx="5610230" cy="995695"/>
            <a:chOff x="3790127" y="9232900"/>
            <a:chExt cx="5610230" cy="995695"/>
          </a:xfrm>
        </p:grpSpPr>
        <p:grpSp>
          <p:nvGrpSpPr>
            <p:cNvPr id="3" name="Группа 2">
              <a:extLst>
                <a:ext uri="{FF2B5EF4-FFF2-40B4-BE49-F238E27FC236}">
                  <a16:creationId xmlns:a16="http://schemas.microsoft.com/office/drawing/2014/main" id="{68B03406-5BC2-9B0E-EDE5-6E906518B1F7}"/>
                </a:ext>
              </a:extLst>
            </p:cNvPr>
            <p:cNvGrpSpPr/>
            <p:nvPr/>
          </p:nvGrpSpPr>
          <p:grpSpPr>
            <a:xfrm>
              <a:off x="3790127" y="9427008"/>
              <a:ext cx="926895" cy="790473"/>
              <a:chOff x="3790127" y="9427008"/>
              <a:chExt cx="926895" cy="790473"/>
            </a:xfrm>
          </p:grpSpPr>
          <p:sp>
            <p:nvSpPr>
              <p:cNvPr id="487" name="Полилиния: фигура 486">
                <a:extLst>
                  <a:ext uri="{FF2B5EF4-FFF2-40B4-BE49-F238E27FC236}">
                    <a16:creationId xmlns:a16="http://schemas.microsoft.com/office/drawing/2014/main" id="{E12DE767-F192-87F5-591F-C46926E56F21}"/>
                  </a:ext>
                </a:extLst>
              </p:cNvPr>
              <p:cNvSpPr/>
              <p:nvPr/>
            </p:nvSpPr>
            <p:spPr>
              <a:xfrm>
                <a:off x="3978277" y="9427008"/>
                <a:ext cx="201861" cy="367149"/>
              </a:xfrm>
              <a:custGeom>
                <a:avLst/>
                <a:gdLst>
                  <a:gd name="connsiteX0" fmla="*/ 109923 w 201861"/>
                  <a:gd name="connsiteY0" fmla="*/ 70520 h 367149"/>
                  <a:gd name="connsiteX1" fmla="*/ 108306 w 201861"/>
                  <a:gd name="connsiteY1" fmla="*/ 70520 h 367149"/>
                  <a:gd name="connsiteX2" fmla="*/ 0 w 201861"/>
                  <a:gd name="connsiteY2" fmla="*/ 134979 h 367149"/>
                  <a:gd name="connsiteX3" fmla="*/ 15761 w 201861"/>
                  <a:gd name="connsiteY3" fmla="*/ 65873 h 367149"/>
                  <a:gd name="connsiteX4" fmla="*/ 125684 w 201861"/>
                  <a:gd name="connsiteY4" fmla="*/ 0 h 367149"/>
                  <a:gd name="connsiteX5" fmla="*/ 201862 w 201861"/>
                  <a:gd name="connsiteY5" fmla="*/ 0 h 367149"/>
                  <a:gd name="connsiteX6" fmla="*/ 118612 w 201861"/>
                  <a:gd name="connsiteY6" fmla="*/ 367150 h 367149"/>
                  <a:gd name="connsiteX7" fmla="*/ 42635 w 201861"/>
                  <a:gd name="connsiteY7" fmla="*/ 367150 h 367149"/>
                  <a:gd name="connsiteX8" fmla="*/ 109923 w 201861"/>
                  <a:gd name="connsiteY8" fmla="*/ 70520 h 367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861" h="367149">
                    <a:moveTo>
                      <a:pt x="109923" y="70520"/>
                    </a:moveTo>
                    <a:lnTo>
                      <a:pt x="108306" y="70520"/>
                    </a:lnTo>
                    <a:lnTo>
                      <a:pt x="0" y="134979"/>
                    </a:lnTo>
                    <a:lnTo>
                      <a:pt x="15761" y="65873"/>
                    </a:lnTo>
                    <a:lnTo>
                      <a:pt x="125684" y="0"/>
                    </a:lnTo>
                    <a:lnTo>
                      <a:pt x="201862" y="0"/>
                    </a:lnTo>
                    <a:lnTo>
                      <a:pt x="118612" y="367150"/>
                    </a:lnTo>
                    <a:lnTo>
                      <a:pt x="42635" y="367150"/>
                    </a:lnTo>
                    <a:lnTo>
                      <a:pt x="109923" y="70520"/>
                    </a:lnTo>
                    <a:close/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8" name="Полилиния: фигура 487">
                <a:extLst>
                  <a:ext uri="{FF2B5EF4-FFF2-40B4-BE49-F238E27FC236}">
                    <a16:creationId xmlns:a16="http://schemas.microsoft.com/office/drawing/2014/main" id="{63CEFB83-3523-908E-C793-25AFD66AB6CF}"/>
                  </a:ext>
                </a:extLst>
              </p:cNvPr>
              <p:cNvSpPr/>
              <p:nvPr/>
            </p:nvSpPr>
            <p:spPr>
              <a:xfrm>
                <a:off x="4183219" y="9427008"/>
                <a:ext cx="319211" cy="375434"/>
              </a:xfrm>
              <a:custGeom>
                <a:avLst/>
                <a:gdLst>
                  <a:gd name="connsiteX0" fmla="*/ 23997 w 319211"/>
                  <a:gd name="connsiteY0" fmla="*/ 343509 h 375434"/>
                  <a:gd name="connsiteX1" fmla="*/ 2174 w 319211"/>
                  <a:gd name="connsiteY1" fmla="*/ 262077 h 375434"/>
                  <a:gd name="connsiteX2" fmla="*/ 73098 w 319211"/>
                  <a:gd name="connsiteY2" fmla="*/ 262077 h 375434"/>
                  <a:gd name="connsiteX3" fmla="*/ 86434 w 319211"/>
                  <a:gd name="connsiteY3" fmla="*/ 300065 h 375434"/>
                  <a:gd name="connsiteX4" fmla="*/ 128666 w 319211"/>
                  <a:gd name="connsiteY4" fmla="*/ 314613 h 375434"/>
                  <a:gd name="connsiteX5" fmla="*/ 182213 w 319211"/>
                  <a:gd name="connsiteY5" fmla="*/ 295417 h 375434"/>
                  <a:gd name="connsiteX6" fmla="*/ 212118 w 319211"/>
                  <a:gd name="connsiteY6" fmla="*/ 246518 h 375434"/>
                  <a:gd name="connsiteX7" fmla="*/ 204642 w 319211"/>
                  <a:gd name="connsiteY7" fmla="*/ 196608 h 375434"/>
                  <a:gd name="connsiteX8" fmla="*/ 160390 w 319211"/>
                  <a:gd name="connsiteY8" fmla="*/ 177210 h 375434"/>
                  <a:gd name="connsiteX9" fmla="*/ 88253 w 319211"/>
                  <a:gd name="connsiteY9" fmla="*/ 210955 h 375434"/>
                  <a:gd name="connsiteX10" fmla="*/ 19551 w 319211"/>
                  <a:gd name="connsiteY10" fmla="*/ 210955 h 375434"/>
                  <a:gd name="connsiteX11" fmla="*/ 85626 w 319211"/>
                  <a:gd name="connsiteY11" fmla="*/ 0 h 375434"/>
                  <a:gd name="connsiteX12" fmla="*/ 319212 w 319211"/>
                  <a:gd name="connsiteY12" fmla="*/ 0 h 375434"/>
                  <a:gd name="connsiteX13" fmla="*/ 305270 w 319211"/>
                  <a:gd name="connsiteY13" fmla="*/ 61023 h 375434"/>
                  <a:gd name="connsiteX14" fmla="*/ 131899 w 319211"/>
                  <a:gd name="connsiteY14" fmla="*/ 61023 h 375434"/>
                  <a:gd name="connsiteX15" fmla="*/ 100781 w 319211"/>
                  <a:gd name="connsiteY15" fmla="*/ 161449 h 375434"/>
                  <a:gd name="connsiteX16" fmla="*/ 102397 w 319211"/>
                  <a:gd name="connsiteY16" fmla="*/ 161449 h 375434"/>
                  <a:gd name="connsiteX17" fmla="*/ 193326 w 319211"/>
                  <a:gd name="connsiteY17" fmla="*/ 121238 h 375434"/>
                  <a:gd name="connsiteX18" fmla="*/ 272131 w 319211"/>
                  <a:gd name="connsiteY18" fmla="*/ 156195 h 375434"/>
                  <a:gd name="connsiteX19" fmla="*/ 285871 w 319211"/>
                  <a:gd name="connsiteY19" fmla="*/ 244497 h 375434"/>
                  <a:gd name="connsiteX20" fmla="*/ 225252 w 319211"/>
                  <a:gd name="connsiteY20" fmla="*/ 339265 h 375434"/>
                  <a:gd name="connsiteX21" fmla="*/ 114521 w 319211"/>
                  <a:gd name="connsiteY21" fmla="*/ 375435 h 375434"/>
                  <a:gd name="connsiteX22" fmla="*/ 23997 w 319211"/>
                  <a:gd name="connsiteY22" fmla="*/ 343509 h 375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19211" h="375434">
                    <a:moveTo>
                      <a:pt x="23997" y="343509"/>
                    </a:moveTo>
                    <a:cubicBezTo>
                      <a:pt x="3184" y="322494"/>
                      <a:pt x="-4090" y="295417"/>
                      <a:pt x="2174" y="262077"/>
                    </a:cubicBezTo>
                    <a:lnTo>
                      <a:pt x="73098" y="262077"/>
                    </a:lnTo>
                    <a:cubicBezTo>
                      <a:pt x="71684" y="277636"/>
                      <a:pt x="76129" y="290366"/>
                      <a:pt x="86434" y="300065"/>
                    </a:cubicBezTo>
                    <a:cubicBezTo>
                      <a:pt x="96740" y="309764"/>
                      <a:pt x="110884" y="314613"/>
                      <a:pt x="128666" y="314613"/>
                    </a:cubicBezTo>
                    <a:cubicBezTo>
                      <a:pt x="148670" y="314613"/>
                      <a:pt x="166452" y="308147"/>
                      <a:pt x="182213" y="295417"/>
                    </a:cubicBezTo>
                    <a:cubicBezTo>
                      <a:pt x="197569" y="282889"/>
                      <a:pt x="207673" y="266522"/>
                      <a:pt x="212118" y="246518"/>
                    </a:cubicBezTo>
                    <a:cubicBezTo>
                      <a:pt x="216766" y="226109"/>
                      <a:pt x="214139" y="209540"/>
                      <a:pt x="204642" y="196608"/>
                    </a:cubicBezTo>
                    <a:cubicBezTo>
                      <a:pt x="194943" y="183676"/>
                      <a:pt x="180192" y="177210"/>
                      <a:pt x="160390" y="177210"/>
                    </a:cubicBezTo>
                    <a:cubicBezTo>
                      <a:pt x="131090" y="177210"/>
                      <a:pt x="107045" y="188526"/>
                      <a:pt x="88253" y="210955"/>
                    </a:cubicBezTo>
                    <a:lnTo>
                      <a:pt x="19551" y="210955"/>
                    </a:lnTo>
                    <a:lnTo>
                      <a:pt x="85626" y="0"/>
                    </a:lnTo>
                    <a:lnTo>
                      <a:pt x="319212" y="0"/>
                    </a:lnTo>
                    <a:lnTo>
                      <a:pt x="305270" y="61023"/>
                    </a:lnTo>
                    <a:lnTo>
                      <a:pt x="131899" y="61023"/>
                    </a:lnTo>
                    <a:lnTo>
                      <a:pt x="100781" y="161449"/>
                    </a:lnTo>
                    <a:lnTo>
                      <a:pt x="102397" y="161449"/>
                    </a:lnTo>
                    <a:cubicBezTo>
                      <a:pt x="124826" y="134575"/>
                      <a:pt x="155136" y="121238"/>
                      <a:pt x="193326" y="121238"/>
                    </a:cubicBezTo>
                    <a:cubicBezTo>
                      <a:pt x="228485" y="121238"/>
                      <a:pt x="254754" y="132958"/>
                      <a:pt x="272131" y="156195"/>
                    </a:cubicBezTo>
                    <a:cubicBezTo>
                      <a:pt x="289509" y="179231"/>
                      <a:pt x="294156" y="208732"/>
                      <a:pt x="285871" y="244497"/>
                    </a:cubicBezTo>
                    <a:cubicBezTo>
                      <a:pt x="276981" y="283294"/>
                      <a:pt x="256774" y="314815"/>
                      <a:pt x="225252" y="339265"/>
                    </a:cubicBezTo>
                    <a:cubicBezTo>
                      <a:pt x="193528" y="363311"/>
                      <a:pt x="156551" y="375435"/>
                      <a:pt x="114521" y="375435"/>
                    </a:cubicBezTo>
                    <a:cubicBezTo>
                      <a:pt x="75119" y="375435"/>
                      <a:pt x="45011" y="364927"/>
                      <a:pt x="23997" y="343509"/>
                    </a:cubicBezTo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9" name="Полилиния: фигура 488">
                <a:extLst>
                  <a:ext uri="{FF2B5EF4-FFF2-40B4-BE49-F238E27FC236}">
                    <a16:creationId xmlns:a16="http://schemas.microsoft.com/office/drawing/2014/main" id="{0584A37E-D2A7-84BA-67CB-5F269B3F4515}"/>
                  </a:ext>
                </a:extLst>
              </p:cNvPr>
              <p:cNvSpPr/>
              <p:nvPr/>
            </p:nvSpPr>
            <p:spPr>
              <a:xfrm>
                <a:off x="4172056" y="9876398"/>
                <a:ext cx="122046" cy="103860"/>
              </a:xfrm>
              <a:custGeom>
                <a:avLst/>
                <a:gdLst>
                  <a:gd name="connsiteX0" fmla="*/ 54153 w 122046"/>
                  <a:gd name="connsiteY0" fmla="*/ 53547 h 103860"/>
                  <a:gd name="connsiteX1" fmla="*/ 37584 w 122046"/>
                  <a:gd name="connsiteY1" fmla="*/ 90120 h 103860"/>
                  <a:gd name="connsiteX2" fmla="*/ 8285 w 122046"/>
                  <a:gd name="connsiteY2" fmla="*/ 103861 h 103860"/>
                  <a:gd name="connsiteX3" fmla="*/ 0 w 122046"/>
                  <a:gd name="connsiteY3" fmla="*/ 102648 h 103860"/>
                  <a:gd name="connsiteX4" fmla="*/ 5052 w 122046"/>
                  <a:gd name="connsiteY4" fmla="*/ 79613 h 103860"/>
                  <a:gd name="connsiteX5" fmla="*/ 10709 w 122046"/>
                  <a:gd name="connsiteY5" fmla="*/ 80421 h 103860"/>
                  <a:gd name="connsiteX6" fmla="*/ 22631 w 122046"/>
                  <a:gd name="connsiteY6" fmla="*/ 72339 h 103860"/>
                  <a:gd name="connsiteX7" fmla="*/ 30512 w 122046"/>
                  <a:gd name="connsiteY7" fmla="*/ 52132 h 103860"/>
                  <a:gd name="connsiteX8" fmla="*/ 44656 w 122046"/>
                  <a:gd name="connsiteY8" fmla="*/ 0 h 103860"/>
                  <a:gd name="connsiteX9" fmla="*/ 122047 w 122046"/>
                  <a:gd name="connsiteY9" fmla="*/ 0 h 103860"/>
                  <a:gd name="connsiteX10" fmla="*/ 99820 w 122046"/>
                  <a:gd name="connsiteY10" fmla="*/ 102850 h 103860"/>
                  <a:gd name="connsiteX11" fmla="*/ 72743 w 122046"/>
                  <a:gd name="connsiteY11" fmla="*/ 102850 h 103860"/>
                  <a:gd name="connsiteX12" fmla="*/ 90525 w 122046"/>
                  <a:gd name="connsiteY12" fmla="*/ 20610 h 103860"/>
                  <a:gd name="connsiteX13" fmla="*/ 63650 w 122046"/>
                  <a:gd name="connsiteY13" fmla="*/ 20610 h 103860"/>
                  <a:gd name="connsiteX14" fmla="*/ 54355 w 122046"/>
                  <a:gd name="connsiteY14" fmla="*/ 53749 h 10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2046" h="103860">
                    <a:moveTo>
                      <a:pt x="54153" y="53547"/>
                    </a:moveTo>
                    <a:cubicBezTo>
                      <a:pt x="49708" y="69914"/>
                      <a:pt x="44050" y="82038"/>
                      <a:pt x="37584" y="90120"/>
                    </a:cubicBezTo>
                    <a:cubicBezTo>
                      <a:pt x="29905" y="99213"/>
                      <a:pt x="20206" y="103861"/>
                      <a:pt x="8285" y="103861"/>
                    </a:cubicBezTo>
                    <a:cubicBezTo>
                      <a:pt x="4647" y="103861"/>
                      <a:pt x="1819" y="103457"/>
                      <a:pt x="0" y="102648"/>
                    </a:cubicBezTo>
                    <a:lnTo>
                      <a:pt x="5052" y="79613"/>
                    </a:lnTo>
                    <a:cubicBezTo>
                      <a:pt x="6870" y="80219"/>
                      <a:pt x="8891" y="80421"/>
                      <a:pt x="10709" y="80421"/>
                    </a:cubicBezTo>
                    <a:cubicBezTo>
                      <a:pt x="15357" y="80421"/>
                      <a:pt x="19196" y="77795"/>
                      <a:pt x="22631" y="72339"/>
                    </a:cubicBezTo>
                    <a:cubicBezTo>
                      <a:pt x="25460" y="67893"/>
                      <a:pt x="28087" y="61225"/>
                      <a:pt x="30512" y="52132"/>
                    </a:cubicBezTo>
                    <a:lnTo>
                      <a:pt x="44656" y="0"/>
                    </a:lnTo>
                    <a:lnTo>
                      <a:pt x="122047" y="0"/>
                    </a:lnTo>
                    <a:lnTo>
                      <a:pt x="99820" y="102850"/>
                    </a:lnTo>
                    <a:lnTo>
                      <a:pt x="72743" y="102850"/>
                    </a:lnTo>
                    <a:lnTo>
                      <a:pt x="90525" y="20610"/>
                    </a:lnTo>
                    <a:lnTo>
                      <a:pt x="63650" y="20610"/>
                    </a:lnTo>
                    <a:lnTo>
                      <a:pt x="54355" y="53749"/>
                    </a:lnTo>
                    <a:close/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0" name="Полилиния: фигура 489">
                <a:extLst>
                  <a:ext uri="{FF2B5EF4-FFF2-40B4-BE49-F238E27FC236}">
                    <a16:creationId xmlns:a16="http://schemas.microsoft.com/office/drawing/2014/main" id="{40FD6368-D05D-B88C-F648-E45427A8D522}"/>
                  </a:ext>
                </a:extLst>
              </p:cNvPr>
              <p:cNvSpPr/>
              <p:nvPr/>
            </p:nvSpPr>
            <p:spPr>
              <a:xfrm>
                <a:off x="4289238" y="9874377"/>
                <a:ext cx="101982" cy="106285"/>
              </a:xfrm>
              <a:custGeom>
                <a:avLst/>
                <a:gdLst>
                  <a:gd name="connsiteX0" fmla="*/ 94581 w 101982"/>
                  <a:gd name="connsiteY0" fmla="*/ 73147 h 106285"/>
                  <a:gd name="connsiteX1" fmla="*/ 74375 w 101982"/>
                  <a:gd name="connsiteY1" fmla="*/ 97193 h 106285"/>
                  <a:gd name="connsiteX2" fmla="*/ 40832 w 101982"/>
                  <a:gd name="connsiteY2" fmla="*/ 106286 h 106285"/>
                  <a:gd name="connsiteX3" fmla="*/ 6885 w 101982"/>
                  <a:gd name="connsiteY3" fmla="*/ 92141 h 106285"/>
                  <a:gd name="connsiteX4" fmla="*/ 1834 w 101982"/>
                  <a:gd name="connsiteY4" fmla="*/ 53547 h 106285"/>
                  <a:gd name="connsiteX5" fmla="*/ 23657 w 101982"/>
                  <a:gd name="connsiteY5" fmla="*/ 14549 h 106285"/>
                  <a:gd name="connsiteX6" fmla="*/ 62857 w 101982"/>
                  <a:gd name="connsiteY6" fmla="*/ 0 h 106285"/>
                  <a:gd name="connsiteX7" fmla="*/ 95187 w 101982"/>
                  <a:gd name="connsiteY7" fmla="*/ 13740 h 106285"/>
                  <a:gd name="connsiteX8" fmla="*/ 100239 w 101982"/>
                  <a:gd name="connsiteY8" fmla="*/ 50920 h 106285"/>
                  <a:gd name="connsiteX9" fmla="*/ 98420 w 101982"/>
                  <a:gd name="connsiteY9" fmla="*/ 59407 h 106285"/>
                  <a:gd name="connsiteX10" fmla="*/ 27496 w 101982"/>
                  <a:gd name="connsiteY10" fmla="*/ 59407 h 106285"/>
                  <a:gd name="connsiteX11" fmla="*/ 27092 w 101982"/>
                  <a:gd name="connsiteY11" fmla="*/ 61023 h 106285"/>
                  <a:gd name="connsiteX12" fmla="*/ 29921 w 101982"/>
                  <a:gd name="connsiteY12" fmla="*/ 79007 h 106285"/>
                  <a:gd name="connsiteX13" fmla="*/ 45884 w 101982"/>
                  <a:gd name="connsiteY13" fmla="*/ 85877 h 106285"/>
                  <a:gd name="connsiteX14" fmla="*/ 60028 w 101982"/>
                  <a:gd name="connsiteY14" fmla="*/ 82442 h 106285"/>
                  <a:gd name="connsiteX15" fmla="*/ 69727 w 101982"/>
                  <a:gd name="connsiteY15" fmla="*/ 73147 h 106285"/>
                  <a:gd name="connsiteX16" fmla="*/ 94783 w 101982"/>
                  <a:gd name="connsiteY16" fmla="*/ 73147 h 106285"/>
                  <a:gd name="connsiteX17" fmla="*/ 41640 w 101982"/>
                  <a:gd name="connsiteY17" fmla="*/ 26470 h 106285"/>
                  <a:gd name="connsiteX18" fmla="*/ 31335 w 101982"/>
                  <a:gd name="connsiteY18" fmla="*/ 42635 h 106285"/>
                  <a:gd name="connsiteX19" fmla="*/ 75587 w 101982"/>
                  <a:gd name="connsiteY19" fmla="*/ 42635 h 106285"/>
                  <a:gd name="connsiteX20" fmla="*/ 72758 w 101982"/>
                  <a:gd name="connsiteY20" fmla="*/ 26470 h 106285"/>
                  <a:gd name="connsiteX21" fmla="*/ 58614 w 101982"/>
                  <a:gd name="connsiteY21" fmla="*/ 20408 h 106285"/>
                  <a:gd name="connsiteX22" fmla="*/ 41640 w 101982"/>
                  <a:gd name="connsiteY22" fmla="*/ 26470 h 106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1982" h="106285">
                    <a:moveTo>
                      <a:pt x="94581" y="73147"/>
                    </a:moveTo>
                    <a:cubicBezTo>
                      <a:pt x="90944" y="83048"/>
                      <a:pt x="84276" y="91131"/>
                      <a:pt x="74375" y="97193"/>
                    </a:cubicBezTo>
                    <a:cubicBezTo>
                      <a:pt x="64474" y="103255"/>
                      <a:pt x="53360" y="106286"/>
                      <a:pt x="40832" y="106286"/>
                    </a:cubicBezTo>
                    <a:cubicBezTo>
                      <a:pt x="25273" y="106286"/>
                      <a:pt x="13958" y="101638"/>
                      <a:pt x="6885" y="92141"/>
                    </a:cubicBezTo>
                    <a:cubicBezTo>
                      <a:pt x="15" y="82644"/>
                      <a:pt x="-1803" y="69914"/>
                      <a:pt x="1834" y="53547"/>
                    </a:cubicBezTo>
                    <a:cubicBezTo>
                      <a:pt x="5269" y="37180"/>
                      <a:pt x="12543" y="24248"/>
                      <a:pt x="23657" y="14549"/>
                    </a:cubicBezTo>
                    <a:cubicBezTo>
                      <a:pt x="34770" y="4850"/>
                      <a:pt x="47702" y="0"/>
                      <a:pt x="62857" y="0"/>
                    </a:cubicBezTo>
                    <a:cubicBezTo>
                      <a:pt x="78012" y="0"/>
                      <a:pt x="88519" y="4647"/>
                      <a:pt x="95187" y="13740"/>
                    </a:cubicBezTo>
                    <a:cubicBezTo>
                      <a:pt x="102058" y="23035"/>
                      <a:pt x="103674" y="35361"/>
                      <a:pt x="100239" y="50920"/>
                    </a:cubicBezTo>
                    <a:lnTo>
                      <a:pt x="98420" y="59407"/>
                    </a:lnTo>
                    <a:lnTo>
                      <a:pt x="27496" y="59407"/>
                    </a:lnTo>
                    <a:lnTo>
                      <a:pt x="27092" y="61023"/>
                    </a:lnTo>
                    <a:cubicBezTo>
                      <a:pt x="25475" y="68500"/>
                      <a:pt x="26486" y="74359"/>
                      <a:pt x="29921" y="79007"/>
                    </a:cubicBezTo>
                    <a:cubicBezTo>
                      <a:pt x="33356" y="83654"/>
                      <a:pt x="38609" y="85877"/>
                      <a:pt x="45884" y="85877"/>
                    </a:cubicBezTo>
                    <a:cubicBezTo>
                      <a:pt x="51137" y="85877"/>
                      <a:pt x="55785" y="84665"/>
                      <a:pt x="60028" y="82442"/>
                    </a:cubicBezTo>
                    <a:cubicBezTo>
                      <a:pt x="64272" y="80219"/>
                      <a:pt x="67505" y="76986"/>
                      <a:pt x="69727" y="73147"/>
                    </a:cubicBezTo>
                    <a:lnTo>
                      <a:pt x="94783" y="73147"/>
                    </a:lnTo>
                    <a:close/>
                    <a:moveTo>
                      <a:pt x="41640" y="26470"/>
                    </a:moveTo>
                    <a:cubicBezTo>
                      <a:pt x="36589" y="30512"/>
                      <a:pt x="33154" y="35967"/>
                      <a:pt x="31335" y="42635"/>
                    </a:cubicBezTo>
                    <a:lnTo>
                      <a:pt x="75587" y="42635"/>
                    </a:lnTo>
                    <a:cubicBezTo>
                      <a:pt x="76800" y="35967"/>
                      <a:pt x="75789" y="30512"/>
                      <a:pt x="72758" y="26470"/>
                    </a:cubicBezTo>
                    <a:cubicBezTo>
                      <a:pt x="69727" y="22429"/>
                      <a:pt x="64878" y="20408"/>
                      <a:pt x="58614" y="20408"/>
                    </a:cubicBezTo>
                    <a:cubicBezTo>
                      <a:pt x="52350" y="20408"/>
                      <a:pt x="46692" y="22429"/>
                      <a:pt x="41640" y="26470"/>
                    </a:cubicBezTo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1" name="Полилиния: фигура 490">
                <a:extLst>
                  <a:ext uri="{FF2B5EF4-FFF2-40B4-BE49-F238E27FC236}">
                    <a16:creationId xmlns:a16="http://schemas.microsoft.com/office/drawing/2014/main" id="{E6DF8239-B9BF-668B-CFB4-3B12D6ED09E9}"/>
                  </a:ext>
                </a:extLst>
              </p:cNvPr>
              <p:cNvSpPr/>
              <p:nvPr/>
            </p:nvSpPr>
            <p:spPr>
              <a:xfrm>
                <a:off x="4396347" y="9876196"/>
                <a:ext cx="93353" cy="102648"/>
              </a:xfrm>
              <a:custGeom>
                <a:avLst/>
                <a:gdLst>
                  <a:gd name="connsiteX0" fmla="*/ 88908 w 93353"/>
                  <a:gd name="connsiteY0" fmla="*/ 20611 h 102648"/>
                  <a:gd name="connsiteX1" fmla="*/ 57992 w 93353"/>
                  <a:gd name="connsiteY1" fmla="*/ 20611 h 102648"/>
                  <a:gd name="connsiteX2" fmla="*/ 40413 w 93353"/>
                  <a:gd name="connsiteY2" fmla="*/ 102648 h 102648"/>
                  <a:gd name="connsiteX3" fmla="*/ 13134 w 93353"/>
                  <a:gd name="connsiteY3" fmla="*/ 102648 h 102648"/>
                  <a:gd name="connsiteX4" fmla="*/ 30916 w 93353"/>
                  <a:gd name="connsiteY4" fmla="*/ 20611 h 102648"/>
                  <a:gd name="connsiteX5" fmla="*/ 0 w 93353"/>
                  <a:gd name="connsiteY5" fmla="*/ 20611 h 102648"/>
                  <a:gd name="connsiteX6" fmla="*/ 4445 w 93353"/>
                  <a:gd name="connsiteY6" fmla="*/ 0 h 102648"/>
                  <a:gd name="connsiteX7" fmla="*/ 93354 w 93353"/>
                  <a:gd name="connsiteY7" fmla="*/ 0 h 102648"/>
                  <a:gd name="connsiteX8" fmla="*/ 88908 w 93353"/>
                  <a:gd name="connsiteY8" fmla="*/ 20611 h 102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3353" h="102648">
                    <a:moveTo>
                      <a:pt x="88908" y="20611"/>
                    </a:moveTo>
                    <a:lnTo>
                      <a:pt x="57992" y="20611"/>
                    </a:lnTo>
                    <a:lnTo>
                      <a:pt x="40413" y="102648"/>
                    </a:lnTo>
                    <a:lnTo>
                      <a:pt x="13134" y="102648"/>
                    </a:lnTo>
                    <a:lnTo>
                      <a:pt x="30916" y="20611"/>
                    </a:lnTo>
                    <a:lnTo>
                      <a:pt x="0" y="20611"/>
                    </a:lnTo>
                    <a:lnTo>
                      <a:pt x="4445" y="0"/>
                    </a:lnTo>
                    <a:lnTo>
                      <a:pt x="93354" y="0"/>
                    </a:lnTo>
                    <a:lnTo>
                      <a:pt x="88908" y="20611"/>
                    </a:lnTo>
                    <a:close/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2" name="Полилиния: фигура 491">
                <a:extLst>
                  <a:ext uri="{FF2B5EF4-FFF2-40B4-BE49-F238E27FC236}">
                    <a16:creationId xmlns:a16="http://schemas.microsoft.com/office/drawing/2014/main" id="{65E95AAC-7BDF-3C1A-DA07-CB734E03CB91}"/>
                  </a:ext>
                </a:extLst>
              </p:cNvPr>
              <p:cNvSpPr/>
              <p:nvPr/>
            </p:nvSpPr>
            <p:spPr>
              <a:xfrm>
                <a:off x="4459391" y="9636144"/>
                <a:ext cx="257631" cy="254802"/>
              </a:xfrm>
              <a:custGeom>
                <a:avLst/>
                <a:gdLst>
                  <a:gd name="connsiteX0" fmla="*/ 129523 w 257631"/>
                  <a:gd name="connsiteY0" fmla="*/ 254802 h 254802"/>
                  <a:gd name="connsiteX1" fmla="*/ 70116 w 257631"/>
                  <a:gd name="connsiteY1" fmla="*/ 254802 h 254802"/>
                  <a:gd name="connsiteX2" fmla="*/ 92545 w 257631"/>
                  <a:gd name="connsiteY2" fmla="*/ 155791 h 254802"/>
                  <a:gd name="connsiteX3" fmla="*/ 0 w 257631"/>
                  <a:gd name="connsiteY3" fmla="*/ 155791 h 254802"/>
                  <a:gd name="connsiteX4" fmla="*/ 13134 w 257631"/>
                  <a:gd name="connsiteY4" fmla="*/ 98001 h 254802"/>
                  <a:gd name="connsiteX5" fmla="*/ 105679 w 257631"/>
                  <a:gd name="connsiteY5" fmla="*/ 98001 h 254802"/>
                  <a:gd name="connsiteX6" fmla="*/ 127906 w 257631"/>
                  <a:gd name="connsiteY6" fmla="*/ 0 h 254802"/>
                  <a:gd name="connsiteX7" fmla="*/ 187313 w 257631"/>
                  <a:gd name="connsiteY7" fmla="*/ 0 h 254802"/>
                  <a:gd name="connsiteX8" fmla="*/ 165086 w 257631"/>
                  <a:gd name="connsiteY8" fmla="*/ 98001 h 254802"/>
                  <a:gd name="connsiteX9" fmla="*/ 257631 w 257631"/>
                  <a:gd name="connsiteY9" fmla="*/ 98001 h 254802"/>
                  <a:gd name="connsiteX10" fmla="*/ 244497 w 257631"/>
                  <a:gd name="connsiteY10" fmla="*/ 155791 h 254802"/>
                  <a:gd name="connsiteX11" fmla="*/ 151952 w 257631"/>
                  <a:gd name="connsiteY11" fmla="*/ 155791 h 254802"/>
                  <a:gd name="connsiteX12" fmla="*/ 129523 w 257631"/>
                  <a:gd name="connsiteY12" fmla="*/ 254802 h 25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7631" h="254802">
                    <a:moveTo>
                      <a:pt x="129523" y="254802"/>
                    </a:moveTo>
                    <a:lnTo>
                      <a:pt x="70116" y="254802"/>
                    </a:lnTo>
                    <a:lnTo>
                      <a:pt x="92545" y="155791"/>
                    </a:lnTo>
                    <a:lnTo>
                      <a:pt x="0" y="155791"/>
                    </a:lnTo>
                    <a:lnTo>
                      <a:pt x="13134" y="98001"/>
                    </a:lnTo>
                    <a:lnTo>
                      <a:pt x="105679" y="98001"/>
                    </a:lnTo>
                    <a:lnTo>
                      <a:pt x="127906" y="0"/>
                    </a:lnTo>
                    <a:lnTo>
                      <a:pt x="187313" y="0"/>
                    </a:lnTo>
                    <a:lnTo>
                      <a:pt x="165086" y="98001"/>
                    </a:lnTo>
                    <a:lnTo>
                      <a:pt x="257631" y="98001"/>
                    </a:lnTo>
                    <a:lnTo>
                      <a:pt x="244497" y="155791"/>
                    </a:lnTo>
                    <a:lnTo>
                      <a:pt x="151952" y="155791"/>
                    </a:lnTo>
                    <a:lnTo>
                      <a:pt x="129523" y="254802"/>
                    </a:lnTo>
                    <a:close/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3" name="Полилиния: фигура 492">
                <a:extLst>
                  <a:ext uri="{FF2B5EF4-FFF2-40B4-BE49-F238E27FC236}">
                    <a16:creationId xmlns:a16="http://schemas.microsoft.com/office/drawing/2014/main" id="{87C4081F-3388-5AAA-CFF1-751A9157F780}"/>
                  </a:ext>
                </a:extLst>
              </p:cNvPr>
              <p:cNvSpPr/>
              <p:nvPr/>
            </p:nvSpPr>
            <p:spPr>
              <a:xfrm>
                <a:off x="4612960" y="9875792"/>
                <a:ext cx="53748" cy="105275"/>
              </a:xfrm>
              <a:custGeom>
                <a:avLst/>
                <a:gdLst>
                  <a:gd name="connsiteX0" fmla="*/ 0 w 53748"/>
                  <a:gd name="connsiteY0" fmla="*/ 97395 h 105275"/>
                  <a:gd name="connsiteX1" fmla="*/ 11113 w 53748"/>
                  <a:gd name="connsiteY1" fmla="*/ 105275 h 105275"/>
                  <a:gd name="connsiteX2" fmla="*/ 53749 w 53748"/>
                  <a:gd name="connsiteY2" fmla="*/ 0 h 105275"/>
                  <a:gd name="connsiteX3" fmla="*/ 0 w 53748"/>
                  <a:gd name="connsiteY3" fmla="*/ 97395 h 10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748" h="105275">
                    <a:moveTo>
                      <a:pt x="0" y="97395"/>
                    </a:moveTo>
                    <a:lnTo>
                      <a:pt x="11113" y="105275"/>
                    </a:lnTo>
                    <a:cubicBezTo>
                      <a:pt x="29299" y="72541"/>
                      <a:pt x="43848" y="37180"/>
                      <a:pt x="53749" y="0"/>
                    </a:cubicBezTo>
                    <a:cubicBezTo>
                      <a:pt x="40211" y="35159"/>
                      <a:pt x="22025" y="67893"/>
                      <a:pt x="0" y="97395"/>
                    </a:cubicBezTo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4" name="Полилиния: фигура 493">
                <a:extLst>
                  <a:ext uri="{FF2B5EF4-FFF2-40B4-BE49-F238E27FC236}">
                    <a16:creationId xmlns:a16="http://schemas.microsoft.com/office/drawing/2014/main" id="{A536FA26-FE98-BCA1-A965-3A19DE707003}"/>
                  </a:ext>
                </a:extLst>
              </p:cNvPr>
              <p:cNvSpPr/>
              <p:nvPr/>
            </p:nvSpPr>
            <p:spPr>
              <a:xfrm>
                <a:off x="3790127" y="9616544"/>
                <a:ext cx="197243" cy="476466"/>
              </a:xfrm>
              <a:custGeom>
                <a:avLst/>
                <a:gdLst>
                  <a:gd name="connsiteX0" fmla="*/ 138039 w 197243"/>
                  <a:gd name="connsiteY0" fmla="*/ 0 h 476466"/>
                  <a:gd name="connsiteX1" fmla="*/ 29 w 197243"/>
                  <a:gd name="connsiteY1" fmla="*/ 152558 h 476466"/>
                  <a:gd name="connsiteX2" fmla="*/ 132381 w 197243"/>
                  <a:gd name="connsiteY2" fmla="*/ 476467 h 476466"/>
                  <a:gd name="connsiteX3" fmla="*/ 197243 w 197243"/>
                  <a:gd name="connsiteY3" fmla="*/ 367554 h 476466"/>
                  <a:gd name="connsiteX4" fmla="*/ 118236 w 197243"/>
                  <a:gd name="connsiteY4" fmla="*/ 102042 h 476466"/>
                  <a:gd name="connsiteX5" fmla="*/ 138039 w 197243"/>
                  <a:gd name="connsiteY5" fmla="*/ 0 h 476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7243" h="476466">
                    <a:moveTo>
                      <a:pt x="138039" y="0"/>
                    </a:moveTo>
                    <a:lnTo>
                      <a:pt x="29" y="152558"/>
                    </a:lnTo>
                    <a:cubicBezTo>
                      <a:pt x="-1386" y="279252"/>
                      <a:pt x="49130" y="394429"/>
                      <a:pt x="132381" y="476467"/>
                    </a:cubicBezTo>
                    <a:lnTo>
                      <a:pt x="197243" y="367554"/>
                    </a:lnTo>
                    <a:cubicBezTo>
                      <a:pt x="142080" y="294811"/>
                      <a:pt x="111770" y="201862"/>
                      <a:pt x="118236" y="102042"/>
                    </a:cubicBezTo>
                    <a:cubicBezTo>
                      <a:pt x="120459" y="66479"/>
                      <a:pt x="127329" y="32330"/>
                      <a:pt x="138039" y="0"/>
                    </a:cubicBezTo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5" name="Полилиния: фигура 494">
                <a:extLst>
                  <a:ext uri="{FF2B5EF4-FFF2-40B4-BE49-F238E27FC236}">
                    <a16:creationId xmlns:a16="http://schemas.microsoft.com/office/drawing/2014/main" id="{0056732C-7B0C-DF40-5FD3-93E283AA6F00}"/>
                  </a:ext>
                </a:extLst>
              </p:cNvPr>
              <p:cNvSpPr/>
              <p:nvPr/>
            </p:nvSpPr>
            <p:spPr>
              <a:xfrm>
                <a:off x="4280160" y="10106750"/>
                <a:ext cx="182059" cy="107699"/>
              </a:xfrm>
              <a:custGeom>
                <a:avLst/>
                <a:gdLst>
                  <a:gd name="connsiteX0" fmla="*/ 2829 w 182059"/>
                  <a:gd name="connsiteY0" fmla="*/ 28895 h 107699"/>
                  <a:gd name="connsiteX1" fmla="*/ 0 w 182059"/>
                  <a:gd name="connsiteY1" fmla="*/ 107700 h 107699"/>
                  <a:gd name="connsiteX2" fmla="*/ 182060 w 182059"/>
                  <a:gd name="connsiteY2" fmla="*/ 44050 h 107699"/>
                  <a:gd name="connsiteX3" fmla="*/ 160843 w 182059"/>
                  <a:gd name="connsiteY3" fmla="*/ 0 h 107699"/>
                  <a:gd name="connsiteX4" fmla="*/ 2627 w 182059"/>
                  <a:gd name="connsiteY4" fmla="*/ 28895 h 107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059" h="107699">
                    <a:moveTo>
                      <a:pt x="2829" y="28895"/>
                    </a:moveTo>
                    <a:lnTo>
                      <a:pt x="0" y="107700"/>
                    </a:lnTo>
                    <a:cubicBezTo>
                      <a:pt x="65671" y="99820"/>
                      <a:pt x="127502" y="77593"/>
                      <a:pt x="182060" y="44050"/>
                    </a:cubicBezTo>
                    <a:lnTo>
                      <a:pt x="160843" y="0"/>
                    </a:lnTo>
                    <a:cubicBezTo>
                      <a:pt x="111741" y="20004"/>
                      <a:pt x="58396" y="30310"/>
                      <a:pt x="2627" y="28895"/>
                    </a:cubicBezTo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6" name="Полилиния: фигура 495">
                <a:extLst>
                  <a:ext uri="{FF2B5EF4-FFF2-40B4-BE49-F238E27FC236}">
                    <a16:creationId xmlns:a16="http://schemas.microsoft.com/office/drawing/2014/main" id="{6AA7E959-B1BD-022B-9F97-5CBFDFD56336}"/>
                  </a:ext>
                </a:extLst>
              </p:cNvPr>
              <p:cNvSpPr/>
              <p:nvPr/>
            </p:nvSpPr>
            <p:spPr>
              <a:xfrm>
                <a:off x="3981712" y="10036230"/>
                <a:ext cx="245709" cy="181251"/>
              </a:xfrm>
              <a:custGeom>
                <a:avLst/>
                <a:gdLst>
                  <a:gd name="connsiteX0" fmla="*/ 202 w 245709"/>
                  <a:gd name="connsiteY0" fmla="*/ 105477 h 181251"/>
                  <a:gd name="connsiteX1" fmla="*/ 225099 w 245709"/>
                  <a:gd name="connsiteY1" fmla="*/ 180847 h 181251"/>
                  <a:gd name="connsiteX2" fmla="*/ 237829 w 245709"/>
                  <a:gd name="connsiteY2" fmla="*/ 181251 h 181251"/>
                  <a:gd name="connsiteX3" fmla="*/ 245710 w 245709"/>
                  <a:gd name="connsiteY3" fmla="*/ 93960 h 181251"/>
                  <a:gd name="connsiteX4" fmla="*/ 53143 w 245709"/>
                  <a:gd name="connsiteY4" fmla="*/ 0 h 181251"/>
                  <a:gd name="connsiteX5" fmla="*/ 0 w 245709"/>
                  <a:gd name="connsiteY5" fmla="*/ 105477 h 181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5709" h="181251">
                    <a:moveTo>
                      <a:pt x="202" y="105477"/>
                    </a:moveTo>
                    <a:cubicBezTo>
                      <a:pt x="64458" y="149527"/>
                      <a:pt x="141243" y="176806"/>
                      <a:pt x="225099" y="180847"/>
                    </a:cubicBezTo>
                    <a:cubicBezTo>
                      <a:pt x="229343" y="181049"/>
                      <a:pt x="233586" y="181049"/>
                      <a:pt x="237829" y="181251"/>
                    </a:cubicBezTo>
                    <a:lnTo>
                      <a:pt x="245710" y="93960"/>
                    </a:lnTo>
                    <a:cubicBezTo>
                      <a:pt x="171956" y="81432"/>
                      <a:pt x="105882" y="47889"/>
                      <a:pt x="53143" y="0"/>
                    </a:cubicBezTo>
                    <a:lnTo>
                      <a:pt x="0" y="105477"/>
                    </a:lnTo>
                    <a:close/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7" name="Полилиния: фигура 496">
                <a:extLst>
                  <a:ext uri="{FF2B5EF4-FFF2-40B4-BE49-F238E27FC236}">
                    <a16:creationId xmlns:a16="http://schemas.microsoft.com/office/drawing/2014/main" id="{ACA4C871-B838-0139-8A2B-17BF7E9EC7CD}"/>
                  </a:ext>
                </a:extLst>
              </p:cNvPr>
              <p:cNvSpPr/>
              <p:nvPr/>
            </p:nvSpPr>
            <p:spPr>
              <a:xfrm>
                <a:off x="4481214" y="10003092"/>
                <a:ext cx="122248" cy="121036"/>
              </a:xfrm>
              <a:custGeom>
                <a:avLst/>
                <a:gdLst>
                  <a:gd name="connsiteX0" fmla="*/ 0 w 122248"/>
                  <a:gd name="connsiteY0" fmla="*/ 84665 h 121036"/>
                  <a:gd name="connsiteX1" fmla="*/ 19600 w 122248"/>
                  <a:gd name="connsiteY1" fmla="*/ 121036 h 121036"/>
                  <a:gd name="connsiteX2" fmla="*/ 122249 w 122248"/>
                  <a:gd name="connsiteY2" fmla="*/ 11720 h 121036"/>
                  <a:gd name="connsiteX3" fmla="*/ 107094 w 122248"/>
                  <a:gd name="connsiteY3" fmla="*/ 0 h 121036"/>
                  <a:gd name="connsiteX4" fmla="*/ 0 w 122248"/>
                  <a:gd name="connsiteY4" fmla="*/ 84665 h 121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248" h="121036">
                    <a:moveTo>
                      <a:pt x="0" y="84665"/>
                    </a:moveTo>
                    <a:lnTo>
                      <a:pt x="19600" y="121036"/>
                    </a:lnTo>
                    <a:cubicBezTo>
                      <a:pt x="59407" y="90525"/>
                      <a:pt x="94162" y="53547"/>
                      <a:pt x="122249" y="11720"/>
                    </a:cubicBezTo>
                    <a:lnTo>
                      <a:pt x="107094" y="0"/>
                    </a:lnTo>
                    <a:cubicBezTo>
                      <a:pt x="76380" y="33947"/>
                      <a:pt x="40211" y="62640"/>
                      <a:pt x="0" y="84665"/>
                    </a:cubicBezTo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pic>
          <p:nvPicPr>
            <p:cNvPr id="4" name="Рисунок 3">
              <a:extLst>
                <a:ext uri="{FF2B5EF4-FFF2-40B4-BE49-F238E27FC236}">
                  <a16:creationId xmlns:a16="http://schemas.microsoft.com/office/drawing/2014/main" id="{63A190E0-1BAB-2287-A6B5-DA746399EEF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380956" y="9366250"/>
              <a:ext cx="571500" cy="857250"/>
            </a:xfrm>
            <a:prstGeom prst="rect">
              <a:avLst/>
            </a:prstGeom>
          </p:spPr>
        </p:pic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ADB4ED9E-D03E-0507-C827-5B0C7D049C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5085556" y="9301774"/>
              <a:ext cx="838200" cy="918797"/>
            </a:xfrm>
            <a:prstGeom prst="rect">
              <a:avLst/>
            </a:prstGeom>
          </p:spPr>
        </p:pic>
        <p:grpSp>
          <p:nvGrpSpPr>
            <p:cNvPr id="6" name="Рисунок 4">
              <a:extLst>
                <a:ext uri="{FF2B5EF4-FFF2-40B4-BE49-F238E27FC236}">
                  <a16:creationId xmlns:a16="http://schemas.microsoft.com/office/drawing/2014/main" id="{04AD9E9A-1673-828F-FE9A-72A06D1BB836}"/>
                </a:ext>
              </a:extLst>
            </p:cNvPr>
            <p:cNvGrpSpPr/>
            <p:nvPr/>
          </p:nvGrpSpPr>
          <p:grpSpPr>
            <a:xfrm>
              <a:off x="75239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456" name="Рисунок 4">
                <a:extLst>
                  <a:ext uri="{FF2B5EF4-FFF2-40B4-BE49-F238E27FC236}">
                    <a16:creationId xmlns:a16="http://schemas.microsoft.com/office/drawing/2014/main" id="{B15169B7-C1DB-6107-7BA9-355585A09DBF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485" name="Полилиния: фигура 484">
                  <a:extLst>
                    <a:ext uri="{FF2B5EF4-FFF2-40B4-BE49-F238E27FC236}">
                      <a16:creationId xmlns:a16="http://schemas.microsoft.com/office/drawing/2014/main" id="{82DE1B67-2B81-2874-8214-8A759B6E5C8D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86" name="Полилиния: фигура 485">
                  <a:extLst>
                    <a:ext uri="{FF2B5EF4-FFF2-40B4-BE49-F238E27FC236}">
                      <a16:creationId xmlns:a16="http://schemas.microsoft.com/office/drawing/2014/main" id="{AFAF184D-82A9-9981-AA20-09255F231330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57" name="Рисунок 4">
                <a:extLst>
                  <a:ext uri="{FF2B5EF4-FFF2-40B4-BE49-F238E27FC236}">
                    <a16:creationId xmlns:a16="http://schemas.microsoft.com/office/drawing/2014/main" id="{82A20988-A581-C90D-32EB-7C3A3510ADE2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476" name="Полилиния: фигура 475">
                  <a:extLst>
                    <a:ext uri="{FF2B5EF4-FFF2-40B4-BE49-F238E27FC236}">
                      <a16:creationId xmlns:a16="http://schemas.microsoft.com/office/drawing/2014/main" id="{7C8F36E5-3ECE-1C0D-9976-3481A8F8F5DB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77" name="Полилиния: фигура 476">
                  <a:extLst>
                    <a:ext uri="{FF2B5EF4-FFF2-40B4-BE49-F238E27FC236}">
                      <a16:creationId xmlns:a16="http://schemas.microsoft.com/office/drawing/2014/main" id="{E953DC6F-A1A7-AD02-0EDA-E7815E7F94BC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78" name="Полилиния: фигура 477">
                  <a:extLst>
                    <a:ext uri="{FF2B5EF4-FFF2-40B4-BE49-F238E27FC236}">
                      <a16:creationId xmlns:a16="http://schemas.microsoft.com/office/drawing/2014/main" id="{D6CCF439-A373-DC44-4FB9-E1167DDAA12C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79" name="Полилиния: фигура 478">
                  <a:extLst>
                    <a:ext uri="{FF2B5EF4-FFF2-40B4-BE49-F238E27FC236}">
                      <a16:creationId xmlns:a16="http://schemas.microsoft.com/office/drawing/2014/main" id="{85D7DAF0-E7A7-05CB-7A17-1A7D6E01D99D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80" name="Полилиния: фигура 479">
                  <a:extLst>
                    <a:ext uri="{FF2B5EF4-FFF2-40B4-BE49-F238E27FC236}">
                      <a16:creationId xmlns:a16="http://schemas.microsoft.com/office/drawing/2014/main" id="{77337E54-D29D-4A3A-5B85-924B7E577240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81" name="Полилиния: фигура 480">
                  <a:extLst>
                    <a:ext uri="{FF2B5EF4-FFF2-40B4-BE49-F238E27FC236}">
                      <a16:creationId xmlns:a16="http://schemas.microsoft.com/office/drawing/2014/main" id="{20CB3211-ADEA-36F9-C68E-77012A0109B8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82" name="Полилиния: фигура 481">
                  <a:extLst>
                    <a:ext uri="{FF2B5EF4-FFF2-40B4-BE49-F238E27FC236}">
                      <a16:creationId xmlns:a16="http://schemas.microsoft.com/office/drawing/2014/main" id="{CDF25FED-311C-4004-3854-D5DBB0DA203C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83" name="Полилиния: фигура 482">
                  <a:extLst>
                    <a:ext uri="{FF2B5EF4-FFF2-40B4-BE49-F238E27FC236}">
                      <a16:creationId xmlns:a16="http://schemas.microsoft.com/office/drawing/2014/main" id="{C5FECD20-2471-FA93-F94E-0CF536A7EE6B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84" name="Полилиния: фигура 483">
                  <a:extLst>
                    <a:ext uri="{FF2B5EF4-FFF2-40B4-BE49-F238E27FC236}">
                      <a16:creationId xmlns:a16="http://schemas.microsoft.com/office/drawing/2014/main" id="{2132DC93-68FF-3763-5964-7F48A8CD9BCA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58" name="Рисунок 4">
                <a:extLst>
                  <a:ext uri="{FF2B5EF4-FFF2-40B4-BE49-F238E27FC236}">
                    <a16:creationId xmlns:a16="http://schemas.microsoft.com/office/drawing/2014/main" id="{6997B0E7-3927-928D-52DD-322FB3328214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459" name="Рисунок 4">
                  <a:extLst>
                    <a:ext uri="{FF2B5EF4-FFF2-40B4-BE49-F238E27FC236}">
                      <a16:creationId xmlns:a16="http://schemas.microsoft.com/office/drawing/2014/main" id="{6E5DC322-A041-9356-8A6D-DF99ADB26DE6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463" name="Полилиния: фигура 462">
                    <a:extLst>
                      <a:ext uri="{FF2B5EF4-FFF2-40B4-BE49-F238E27FC236}">
                        <a16:creationId xmlns:a16="http://schemas.microsoft.com/office/drawing/2014/main" id="{8FB596AD-EBBD-B247-3665-B877C21F39FE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64" name="Полилиния: фигура 463">
                    <a:extLst>
                      <a:ext uri="{FF2B5EF4-FFF2-40B4-BE49-F238E27FC236}">
                        <a16:creationId xmlns:a16="http://schemas.microsoft.com/office/drawing/2014/main" id="{FF7E27B9-6EDA-6F98-9A0F-650685B7FEEA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65" name="Полилиния: фигура 464">
                    <a:extLst>
                      <a:ext uri="{FF2B5EF4-FFF2-40B4-BE49-F238E27FC236}">
                        <a16:creationId xmlns:a16="http://schemas.microsoft.com/office/drawing/2014/main" id="{1F909CEA-8C14-2355-8DA8-369D9E0A3CBC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66" name="Полилиния: фигура 465">
                    <a:extLst>
                      <a:ext uri="{FF2B5EF4-FFF2-40B4-BE49-F238E27FC236}">
                        <a16:creationId xmlns:a16="http://schemas.microsoft.com/office/drawing/2014/main" id="{CF71FFA6-197D-2848-5255-E15CDB201497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67" name="Полилиния: фигура 466">
                    <a:extLst>
                      <a:ext uri="{FF2B5EF4-FFF2-40B4-BE49-F238E27FC236}">
                        <a16:creationId xmlns:a16="http://schemas.microsoft.com/office/drawing/2014/main" id="{517C2DDC-1A24-519B-89BA-C2F8CED34F06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68" name="Полилиния: фигура 467">
                    <a:extLst>
                      <a:ext uri="{FF2B5EF4-FFF2-40B4-BE49-F238E27FC236}">
                        <a16:creationId xmlns:a16="http://schemas.microsoft.com/office/drawing/2014/main" id="{14BC39AF-D2F6-A47B-45B8-9F6B0624BB30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69" name="Полилиния: фигура 468">
                    <a:extLst>
                      <a:ext uri="{FF2B5EF4-FFF2-40B4-BE49-F238E27FC236}">
                        <a16:creationId xmlns:a16="http://schemas.microsoft.com/office/drawing/2014/main" id="{3D8BDD0D-E3A8-8728-07E4-FF5CF8C3F12D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70" name="Полилиния: фигура 469">
                    <a:extLst>
                      <a:ext uri="{FF2B5EF4-FFF2-40B4-BE49-F238E27FC236}">
                        <a16:creationId xmlns:a16="http://schemas.microsoft.com/office/drawing/2014/main" id="{70EACB6B-3BF4-4BFD-22BC-FE8D3F02E936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71" name="Полилиния: фигура 470">
                    <a:extLst>
                      <a:ext uri="{FF2B5EF4-FFF2-40B4-BE49-F238E27FC236}">
                        <a16:creationId xmlns:a16="http://schemas.microsoft.com/office/drawing/2014/main" id="{1CE3833A-BADE-CAAF-92D7-283A14F3CB46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72" name="Полилиния: фигура 471">
                    <a:extLst>
                      <a:ext uri="{FF2B5EF4-FFF2-40B4-BE49-F238E27FC236}">
                        <a16:creationId xmlns:a16="http://schemas.microsoft.com/office/drawing/2014/main" id="{365CBD4F-EB60-5922-8B4E-88B9317D49C8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73" name="Полилиния: фигура 472">
                    <a:extLst>
                      <a:ext uri="{FF2B5EF4-FFF2-40B4-BE49-F238E27FC236}">
                        <a16:creationId xmlns:a16="http://schemas.microsoft.com/office/drawing/2014/main" id="{78EBFFE9-0878-335F-9FC5-37E6C4F0F5D3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74" name="Полилиния: фигура 473">
                    <a:extLst>
                      <a:ext uri="{FF2B5EF4-FFF2-40B4-BE49-F238E27FC236}">
                        <a16:creationId xmlns:a16="http://schemas.microsoft.com/office/drawing/2014/main" id="{0393FE95-E05B-128C-DD4B-E2730A0419D9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75" name="Полилиния: фигура 474">
                    <a:extLst>
                      <a:ext uri="{FF2B5EF4-FFF2-40B4-BE49-F238E27FC236}">
                        <a16:creationId xmlns:a16="http://schemas.microsoft.com/office/drawing/2014/main" id="{DF506DB3-0B81-F87A-6636-973C73CD6D15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460" name="Рисунок 4">
                  <a:extLst>
                    <a:ext uri="{FF2B5EF4-FFF2-40B4-BE49-F238E27FC236}">
                      <a16:creationId xmlns:a16="http://schemas.microsoft.com/office/drawing/2014/main" id="{95971CF5-4A76-564F-AF26-D45E0CBC97E4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461" name="Полилиния: фигура 460">
                    <a:extLst>
                      <a:ext uri="{FF2B5EF4-FFF2-40B4-BE49-F238E27FC236}">
                        <a16:creationId xmlns:a16="http://schemas.microsoft.com/office/drawing/2014/main" id="{9210912C-D406-4BD5-3123-97AF95AA8B03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62" name="Полилиния: фигура 461">
                    <a:extLst>
                      <a:ext uri="{FF2B5EF4-FFF2-40B4-BE49-F238E27FC236}">
                        <a16:creationId xmlns:a16="http://schemas.microsoft.com/office/drawing/2014/main" id="{B171C184-620C-4CB6-4C2D-47C0DFE07B9F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13" name="Рисунок 186">
              <a:extLst>
                <a:ext uri="{FF2B5EF4-FFF2-40B4-BE49-F238E27FC236}">
                  <a16:creationId xmlns:a16="http://schemas.microsoft.com/office/drawing/2014/main" id="{2BFE0B3E-0C58-86F4-6D34-6120C249F278}"/>
                </a:ext>
              </a:extLst>
            </p:cNvPr>
            <p:cNvGrpSpPr/>
            <p:nvPr/>
          </p:nvGrpSpPr>
          <p:grpSpPr>
            <a:xfrm>
              <a:off x="8666956" y="9232900"/>
              <a:ext cx="733401" cy="992068"/>
              <a:chOff x="8771755" y="9419132"/>
              <a:chExt cx="478912" cy="647822"/>
            </a:xfrm>
            <a:solidFill>
              <a:srgbClr val="8F0E33"/>
            </a:solidFill>
          </p:grpSpPr>
          <p:sp>
            <p:nvSpPr>
              <p:cNvPr id="60" name="Полилиния: фигура 59">
                <a:extLst>
                  <a:ext uri="{FF2B5EF4-FFF2-40B4-BE49-F238E27FC236}">
                    <a16:creationId xmlns:a16="http://schemas.microsoft.com/office/drawing/2014/main" id="{6095567F-0B91-EAAC-889A-D2E11ACD01A1}"/>
                  </a:ext>
                </a:extLst>
              </p:cNvPr>
              <p:cNvSpPr/>
              <p:nvPr/>
            </p:nvSpPr>
            <p:spPr>
              <a:xfrm>
                <a:off x="8836863" y="9908091"/>
                <a:ext cx="74222" cy="69014"/>
              </a:xfrm>
              <a:custGeom>
                <a:avLst/>
                <a:gdLst>
                  <a:gd name="connsiteX0" fmla="*/ 9115 w 74222"/>
                  <a:gd name="connsiteY0" fmla="*/ 65759 h 69014"/>
                  <a:gd name="connsiteX1" fmla="*/ 16277 w 74222"/>
                  <a:gd name="connsiteY1" fmla="*/ 68363 h 69014"/>
                  <a:gd name="connsiteX2" fmla="*/ 16928 w 74222"/>
                  <a:gd name="connsiteY2" fmla="*/ 68363 h 69014"/>
                  <a:gd name="connsiteX3" fmla="*/ 24741 w 74222"/>
                  <a:gd name="connsiteY3" fmla="*/ 69014 h 69014"/>
                  <a:gd name="connsiteX4" fmla="*/ 61201 w 74222"/>
                  <a:gd name="connsiteY4" fmla="*/ 69014 h 69014"/>
                  <a:gd name="connsiteX5" fmla="*/ 72921 w 74222"/>
                  <a:gd name="connsiteY5" fmla="*/ 54039 h 69014"/>
                  <a:gd name="connsiteX6" fmla="*/ 72921 w 74222"/>
                  <a:gd name="connsiteY6" fmla="*/ 31252 h 69014"/>
                  <a:gd name="connsiteX7" fmla="*/ 70316 w 74222"/>
                  <a:gd name="connsiteY7" fmla="*/ 27996 h 69014"/>
                  <a:gd name="connsiteX8" fmla="*/ 32554 w 74222"/>
                  <a:gd name="connsiteY8" fmla="*/ 27345 h 69014"/>
                  <a:gd name="connsiteX9" fmla="*/ 30601 w 74222"/>
                  <a:gd name="connsiteY9" fmla="*/ 29299 h 69014"/>
                  <a:gd name="connsiteX10" fmla="*/ 30601 w 74222"/>
                  <a:gd name="connsiteY10" fmla="*/ 36460 h 69014"/>
                  <a:gd name="connsiteX11" fmla="*/ 32554 w 74222"/>
                  <a:gd name="connsiteY11" fmla="*/ 39065 h 69014"/>
                  <a:gd name="connsiteX12" fmla="*/ 59248 w 74222"/>
                  <a:gd name="connsiteY12" fmla="*/ 39065 h 69014"/>
                  <a:gd name="connsiteX13" fmla="*/ 60550 w 74222"/>
                  <a:gd name="connsiteY13" fmla="*/ 40367 h 69014"/>
                  <a:gd name="connsiteX14" fmla="*/ 60550 w 74222"/>
                  <a:gd name="connsiteY14" fmla="*/ 48180 h 69014"/>
                  <a:gd name="connsiteX15" fmla="*/ 55993 w 74222"/>
                  <a:gd name="connsiteY15" fmla="*/ 54039 h 69014"/>
                  <a:gd name="connsiteX16" fmla="*/ 26043 w 74222"/>
                  <a:gd name="connsiteY16" fmla="*/ 54039 h 69014"/>
                  <a:gd name="connsiteX17" fmla="*/ 17579 w 74222"/>
                  <a:gd name="connsiteY17" fmla="*/ 52086 h 69014"/>
                  <a:gd name="connsiteX18" fmla="*/ 16928 w 74222"/>
                  <a:gd name="connsiteY18" fmla="*/ 51435 h 69014"/>
                  <a:gd name="connsiteX19" fmla="*/ 14324 w 74222"/>
                  <a:gd name="connsiteY19" fmla="*/ 40367 h 69014"/>
                  <a:gd name="connsiteX20" fmla="*/ 14324 w 74222"/>
                  <a:gd name="connsiteY20" fmla="*/ 26043 h 69014"/>
                  <a:gd name="connsiteX21" fmla="*/ 16928 w 74222"/>
                  <a:gd name="connsiteY21" fmla="*/ 15626 h 69014"/>
                  <a:gd name="connsiteX22" fmla="*/ 17579 w 74222"/>
                  <a:gd name="connsiteY22" fmla="*/ 14975 h 69014"/>
                  <a:gd name="connsiteX23" fmla="*/ 26694 w 74222"/>
                  <a:gd name="connsiteY23" fmla="*/ 13022 h 69014"/>
                  <a:gd name="connsiteX24" fmla="*/ 72270 w 74222"/>
                  <a:gd name="connsiteY24" fmla="*/ 13673 h 69014"/>
                  <a:gd name="connsiteX25" fmla="*/ 74223 w 74222"/>
                  <a:gd name="connsiteY25" fmla="*/ 11719 h 69014"/>
                  <a:gd name="connsiteX26" fmla="*/ 74223 w 74222"/>
                  <a:gd name="connsiteY26" fmla="*/ 1953 h 69014"/>
                  <a:gd name="connsiteX27" fmla="*/ 72270 w 74222"/>
                  <a:gd name="connsiteY27" fmla="*/ 0 h 69014"/>
                  <a:gd name="connsiteX28" fmla="*/ 25392 w 74222"/>
                  <a:gd name="connsiteY28" fmla="*/ 0 h 69014"/>
                  <a:gd name="connsiteX29" fmla="*/ 24741 w 74222"/>
                  <a:gd name="connsiteY29" fmla="*/ 0 h 69014"/>
                  <a:gd name="connsiteX30" fmla="*/ 16928 w 74222"/>
                  <a:gd name="connsiteY30" fmla="*/ 651 h 69014"/>
                  <a:gd name="connsiteX31" fmla="*/ 16277 w 74222"/>
                  <a:gd name="connsiteY31" fmla="*/ 651 h 69014"/>
                  <a:gd name="connsiteX32" fmla="*/ 9115 w 74222"/>
                  <a:gd name="connsiteY32" fmla="*/ 3255 h 69014"/>
                  <a:gd name="connsiteX33" fmla="*/ 8464 w 74222"/>
                  <a:gd name="connsiteY33" fmla="*/ 3906 h 69014"/>
                  <a:gd name="connsiteX34" fmla="*/ 0 w 74222"/>
                  <a:gd name="connsiteY34" fmla="*/ 26043 h 69014"/>
                  <a:gd name="connsiteX35" fmla="*/ 0 w 74222"/>
                  <a:gd name="connsiteY35" fmla="*/ 42971 h 69014"/>
                  <a:gd name="connsiteX36" fmla="*/ 9115 w 74222"/>
                  <a:gd name="connsiteY36" fmla="*/ 65759 h 69014"/>
                  <a:gd name="connsiteX37" fmla="*/ 9115 w 74222"/>
                  <a:gd name="connsiteY37" fmla="*/ 65759 h 69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4222" h="69014">
                    <a:moveTo>
                      <a:pt x="9115" y="65759"/>
                    </a:moveTo>
                    <a:cubicBezTo>
                      <a:pt x="11068" y="67061"/>
                      <a:pt x="13673" y="67712"/>
                      <a:pt x="16277" y="68363"/>
                    </a:cubicBezTo>
                    <a:cubicBezTo>
                      <a:pt x="16277" y="68363"/>
                      <a:pt x="16928" y="68363"/>
                      <a:pt x="16928" y="68363"/>
                    </a:cubicBezTo>
                    <a:cubicBezTo>
                      <a:pt x="19532" y="69014"/>
                      <a:pt x="22137" y="69014"/>
                      <a:pt x="24741" y="69014"/>
                    </a:cubicBezTo>
                    <a:lnTo>
                      <a:pt x="61201" y="69014"/>
                    </a:lnTo>
                    <a:cubicBezTo>
                      <a:pt x="68363" y="69014"/>
                      <a:pt x="72270" y="65108"/>
                      <a:pt x="72921" y="54039"/>
                    </a:cubicBezTo>
                    <a:lnTo>
                      <a:pt x="72921" y="31252"/>
                    </a:lnTo>
                    <a:cubicBezTo>
                      <a:pt x="72921" y="29299"/>
                      <a:pt x="72270" y="27996"/>
                      <a:pt x="70316" y="27996"/>
                    </a:cubicBezTo>
                    <a:lnTo>
                      <a:pt x="32554" y="27345"/>
                    </a:lnTo>
                    <a:cubicBezTo>
                      <a:pt x="31252" y="27345"/>
                      <a:pt x="30601" y="27996"/>
                      <a:pt x="30601" y="29299"/>
                    </a:cubicBezTo>
                    <a:lnTo>
                      <a:pt x="30601" y="36460"/>
                    </a:lnTo>
                    <a:cubicBezTo>
                      <a:pt x="30601" y="37763"/>
                      <a:pt x="31252" y="39065"/>
                      <a:pt x="32554" y="39065"/>
                    </a:cubicBezTo>
                    <a:lnTo>
                      <a:pt x="59248" y="39065"/>
                    </a:lnTo>
                    <a:cubicBezTo>
                      <a:pt x="59899" y="39065"/>
                      <a:pt x="60550" y="39716"/>
                      <a:pt x="60550" y="40367"/>
                    </a:cubicBezTo>
                    <a:lnTo>
                      <a:pt x="60550" y="48180"/>
                    </a:lnTo>
                    <a:cubicBezTo>
                      <a:pt x="60550" y="52737"/>
                      <a:pt x="59248" y="54039"/>
                      <a:pt x="55993" y="54039"/>
                    </a:cubicBezTo>
                    <a:lnTo>
                      <a:pt x="26043" y="54039"/>
                    </a:lnTo>
                    <a:cubicBezTo>
                      <a:pt x="22137" y="54039"/>
                      <a:pt x="19532" y="53388"/>
                      <a:pt x="17579" y="52086"/>
                    </a:cubicBezTo>
                    <a:cubicBezTo>
                      <a:pt x="17579" y="52086"/>
                      <a:pt x="16928" y="51435"/>
                      <a:pt x="16928" y="51435"/>
                    </a:cubicBezTo>
                    <a:cubicBezTo>
                      <a:pt x="14975" y="49482"/>
                      <a:pt x="14324" y="46227"/>
                      <a:pt x="14324" y="40367"/>
                    </a:cubicBezTo>
                    <a:lnTo>
                      <a:pt x="14324" y="26043"/>
                    </a:lnTo>
                    <a:cubicBezTo>
                      <a:pt x="14324" y="20834"/>
                      <a:pt x="14975" y="17579"/>
                      <a:pt x="16928" y="15626"/>
                    </a:cubicBezTo>
                    <a:cubicBezTo>
                      <a:pt x="16928" y="15626"/>
                      <a:pt x="17579" y="14975"/>
                      <a:pt x="17579" y="14975"/>
                    </a:cubicBezTo>
                    <a:cubicBezTo>
                      <a:pt x="19532" y="13022"/>
                      <a:pt x="22137" y="13022"/>
                      <a:pt x="26694" y="13022"/>
                    </a:cubicBezTo>
                    <a:lnTo>
                      <a:pt x="72270" y="13673"/>
                    </a:lnTo>
                    <a:cubicBezTo>
                      <a:pt x="73572" y="13673"/>
                      <a:pt x="74223" y="13022"/>
                      <a:pt x="74223" y="11719"/>
                    </a:cubicBezTo>
                    <a:lnTo>
                      <a:pt x="74223" y="1953"/>
                    </a:lnTo>
                    <a:cubicBezTo>
                      <a:pt x="74223" y="651"/>
                      <a:pt x="73572" y="0"/>
                      <a:pt x="72270" y="0"/>
                    </a:cubicBezTo>
                    <a:lnTo>
                      <a:pt x="25392" y="0"/>
                    </a:lnTo>
                    <a:lnTo>
                      <a:pt x="24741" y="0"/>
                    </a:lnTo>
                    <a:cubicBezTo>
                      <a:pt x="21486" y="0"/>
                      <a:pt x="18881" y="0"/>
                      <a:pt x="16928" y="651"/>
                    </a:cubicBezTo>
                    <a:cubicBezTo>
                      <a:pt x="16928" y="651"/>
                      <a:pt x="16277" y="651"/>
                      <a:pt x="16277" y="651"/>
                    </a:cubicBezTo>
                    <a:cubicBezTo>
                      <a:pt x="13673" y="1302"/>
                      <a:pt x="11068" y="1953"/>
                      <a:pt x="9115" y="3255"/>
                    </a:cubicBezTo>
                    <a:cubicBezTo>
                      <a:pt x="9115" y="3255"/>
                      <a:pt x="8464" y="3906"/>
                      <a:pt x="8464" y="3906"/>
                    </a:cubicBezTo>
                    <a:cubicBezTo>
                      <a:pt x="2604" y="7813"/>
                      <a:pt x="0" y="14975"/>
                      <a:pt x="0" y="26043"/>
                    </a:cubicBezTo>
                    <a:lnTo>
                      <a:pt x="0" y="42971"/>
                    </a:lnTo>
                    <a:cubicBezTo>
                      <a:pt x="0" y="54691"/>
                      <a:pt x="2604" y="61852"/>
                      <a:pt x="9115" y="65759"/>
                    </a:cubicBezTo>
                    <a:cubicBezTo>
                      <a:pt x="8464" y="65759"/>
                      <a:pt x="9115" y="65759"/>
                      <a:pt x="9115" y="65759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3D12C5AD-252D-CF1A-816B-B8990526C94A}"/>
                  </a:ext>
                </a:extLst>
              </p:cNvPr>
              <p:cNvSpPr/>
              <p:nvPr/>
            </p:nvSpPr>
            <p:spPr>
              <a:xfrm>
                <a:off x="8920852" y="9908091"/>
                <a:ext cx="73310" cy="69665"/>
              </a:xfrm>
              <a:custGeom>
                <a:avLst/>
                <a:gdLst>
                  <a:gd name="connsiteX0" fmla="*/ 71619 w 73310"/>
                  <a:gd name="connsiteY0" fmla="*/ 26694 h 69665"/>
                  <a:gd name="connsiteX1" fmla="*/ 71619 w 73310"/>
                  <a:gd name="connsiteY1" fmla="*/ 20834 h 69665"/>
                  <a:gd name="connsiteX2" fmla="*/ 52086 w 73310"/>
                  <a:gd name="connsiteY2" fmla="*/ 651 h 69665"/>
                  <a:gd name="connsiteX3" fmla="*/ 3255 w 73310"/>
                  <a:gd name="connsiteY3" fmla="*/ 0 h 69665"/>
                  <a:gd name="connsiteX4" fmla="*/ 3255 w 73310"/>
                  <a:gd name="connsiteY4" fmla="*/ 0 h 69665"/>
                  <a:gd name="connsiteX5" fmla="*/ 651 w 73310"/>
                  <a:gd name="connsiteY5" fmla="*/ 3255 h 69665"/>
                  <a:gd name="connsiteX6" fmla="*/ 0 w 73310"/>
                  <a:gd name="connsiteY6" fmla="*/ 67061 h 69665"/>
                  <a:gd name="connsiteX7" fmla="*/ 1953 w 73310"/>
                  <a:gd name="connsiteY7" fmla="*/ 69014 h 69665"/>
                  <a:gd name="connsiteX8" fmla="*/ 11719 w 73310"/>
                  <a:gd name="connsiteY8" fmla="*/ 69014 h 69665"/>
                  <a:gd name="connsiteX9" fmla="*/ 13673 w 73310"/>
                  <a:gd name="connsiteY9" fmla="*/ 67061 h 69665"/>
                  <a:gd name="connsiteX10" fmla="*/ 13673 w 73310"/>
                  <a:gd name="connsiteY10" fmla="*/ 47529 h 69665"/>
                  <a:gd name="connsiteX11" fmla="*/ 42971 w 73310"/>
                  <a:gd name="connsiteY11" fmla="*/ 47529 h 69665"/>
                  <a:gd name="connsiteX12" fmla="*/ 57295 w 73310"/>
                  <a:gd name="connsiteY12" fmla="*/ 68363 h 69665"/>
                  <a:gd name="connsiteX13" fmla="*/ 59899 w 73310"/>
                  <a:gd name="connsiteY13" fmla="*/ 69665 h 69665"/>
                  <a:gd name="connsiteX14" fmla="*/ 71619 w 73310"/>
                  <a:gd name="connsiteY14" fmla="*/ 69665 h 69665"/>
                  <a:gd name="connsiteX15" fmla="*/ 72921 w 73310"/>
                  <a:gd name="connsiteY15" fmla="*/ 67061 h 69665"/>
                  <a:gd name="connsiteX16" fmla="*/ 57295 w 73310"/>
                  <a:gd name="connsiteY16" fmla="*/ 46227 h 69665"/>
                  <a:gd name="connsiteX17" fmla="*/ 71619 w 73310"/>
                  <a:gd name="connsiteY17" fmla="*/ 26694 h 69665"/>
                  <a:gd name="connsiteX18" fmla="*/ 57946 w 73310"/>
                  <a:gd name="connsiteY18" fmla="*/ 27345 h 69665"/>
                  <a:gd name="connsiteX19" fmla="*/ 49482 w 73310"/>
                  <a:gd name="connsiteY19" fmla="*/ 35809 h 69665"/>
                  <a:gd name="connsiteX20" fmla="*/ 49482 w 73310"/>
                  <a:gd name="connsiteY20" fmla="*/ 35809 h 69665"/>
                  <a:gd name="connsiteX21" fmla="*/ 14975 w 73310"/>
                  <a:gd name="connsiteY21" fmla="*/ 35809 h 69665"/>
                  <a:gd name="connsiteX22" fmla="*/ 14975 w 73310"/>
                  <a:gd name="connsiteY22" fmla="*/ 14975 h 69665"/>
                  <a:gd name="connsiteX23" fmla="*/ 16277 w 73310"/>
                  <a:gd name="connsiteY23" fmla="*/ 13673 h 69665"/>
                  <a:gd name="connsiteX24" fmla="*/ 50133 w 73310"/>
                  <a:gd name="connsiteY24" fmla="*/ 13673 h 69665"/>
                  <a:gd name="connsiteX25" fmla="*/ 58597 w 73310"/>
                  <a:gd name="connsiteY25" fmla="*/ 22788 h 69665"/>
                  <a:gd name="connsiteX26" fmla="*/ 57946 w 73310"/>
                  <a:gd name="connsiteY26" fmla="*/ 27345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3310" h="69665">
                    <a:moveTo>
                      <a:pt x="71619" y="26694"/>
                    </a:moveTo>
                    <a:lnTo>
                      <a:pt x="71619" y="20834"/>
                    </a:lnTo>
                    <a:cubicBezTo>
                      <a:pt x="71619" y="7813"/>
                      <a:pt x="66410" y="651"/>
                      <a:pt x="52086" y="651"/>
                    </a:cubicBezTo>
                    <a:lnTo>
                      <a:pt x="3255" y="0"/>
                    </a:lnTo>
                    <a:lnTo>
                      <a:pt x="3255" y="0"/>
                    </a:lnTo>
                    <a:cubicBezTo>
                      <a:pt x="1302" y="0"/>
                      <a:pt x="651" y="651"/>
                      <a:pt x="651" y="3255"/>
                    </a:cubicBezTo>
                    <a:lnTo>
                      <a:pt x="0" y="67061"/>
                    </a:lnTo>
                    <a:cubicBezTo>
                      <a:pt x="0" y="68363"/>
                      <a:pt x="651" y="69014"/>
                      <a:pt x="1953" y="69014"/>
                    </a:cubicBezTo>
                    <a:lnTo>
                      <a:pt x="11719" y="69014"/>
                    </a:lnTo>
                    <a:cubicBezTo>
                      <a:pt x="13022" y="69014"/>
                      <a:pt x="13673" y="68363"/>
                      <a:pt x="13673" y="67061"/>
                    </a:cubicBezTo>
                    <a:lnTo>
                      <a:pt x="13673" y="47529"/>
                    </a:lnTo>
                    <a:lnTo>
                      <a:pt x="42971" y="47529"/>
                    </a:lnTo>
                    <a:lnTo>
                      <a:pt x="57295" y="68363"/>
                    </a:lnTo>
                    <a:cubicBezTo>
                      <a:pt x="57946" y="69014"/>
                      <a:pt x="57946" y="69665"/>
                      <a:pt x="59899" y="69665"/>
                    </a:cubicBezTo>
                    <a:lnTo>
                      <a:pt x="71619" y="69665"/>
                    </a:lnTo>
                    <a:cubicBezTo>
                      <a:pt x="73572" y="69665"/>
                      <a:pt x="73572" y="67712"/>
                      <a:pt x="72921" y="67061"/>
                    </a:cubicBezTo>
                    <a:lnTo>
                      <a:pt x="57295" y="46227"/>
                    </a:lnTo>
                    <a:cubicBezTo>
                      <a:pt x="67712" y="44924"/>
                      <a:pt x="71619" y="38414"/>
                      <a:pt x="71619" y="26694"/>
                    </a:cubicBezTo>
                    <a:close/>
                    <a:moveTo>
                      <a:pt x="57946" y="27345"/>
                    </a:moveTo>
                    <a:cubicBezTo>
                      <a:pt x="57946" y="33205"/>
                      <a:pt x="55342" y="35809"/>
                      <a:pt x="49482" y="35809"/>
                    </a:cubicBezTo>
                    <a:lnTo>
                      <a:pt x="49482" y="35809"/>
                    </a:lnTo>
                    <a:lnTo>
                      <a:pt x="14975" y="35809"/>
                    </a:lnTo>
                    <a:lnTo>
                      <a:pt x="14975" y="14975"/>
                    </a:lnTo>
                    <a:cubicBezTo>
                      <a:pt x="14975" y="14324"/>
                      <a:pt x="15626" y="13673"/>
                      <a:pt x="16277" y="13673"/>
                    </a:cubicBezTo>
                    <a:lnTo>
                      <a:pt x="50133" y="13673"/>
                    </a:lnTo>
                    <a:cubicBezTo>
                      <a:pt x="55993" y="13673"/>
                      <a:pt x="58597" y="16928"/>
                      <a:pt x="58597" y="22788"/>
                    </a:cubicBezTo>
                    <a:lnTo>
                      <a:pt x="57946" y="27345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2E6B8076-BF80-1CEC-52B2-0C6710B8BA29}"/>
                  </a:ext>
                </a:extLst>
              </p:cNvPr>
              <p:cNvSpPr/>
              <p:nvPr/>
            </p:nvSpPr>
            <p:spPr>
              <a:xfrm>
                <a:off x="9000935" y="9909393"/>
                <a:ext cx="67712" cy="69665"/>
              </a:xfrm>
              <a:custGeom>
                <a:avLst/>
                <a:gdLst>
                  <a:gd name="connsiteX0" fmla="*/ 65759 w 67712"/>
                  <a:gd name="connsiteY0" fmla="*/ 651 h 69665"/>
                  <a:gd name="connsiteX1" fmla="*/ 26043 w 67712"/>
                  <a:gd name="connsiteY1" fmla="*/ 0 h 69665"/>
                  <a:gd name="connsiteX2" fmla="*/ 25392 w 67712"/>
                  <a:gd name="connsiteY2" fmla="*/ 0 h 69665"/>
                  <a:gd name="connsiteX3" fmla="*/ 0 w 67712"/>
                  <a:gd name="connsiteY3" fmla="*/ 26043 h 69665"/>
                  <a:gd name="connsiteX4" fmla="*/ 0 w 67712"/>
                  <a:gd name="connsiteY4" fmla="*/ 42971 h 69665"/>
                  <a:gd name="connsiteX5" fmla="*/ 25392 w 67712"/>
                  <a:gd name="connsiteY5" fmla="*/ 69014 h 69665"/>
                  <a:gd name="connsiteX6" fmla="*/ 65108 w 67712"/>
                  <a:gd name="connsiteY6" fmla="*/ 69665 h 69665"/>
                  <a:gd name="connsiteX7" fmla="*/ 67061 w 67712"/>
                  <a:gd name="connsiteY7" fmla="*/ 67712 h 69665"/>
                  <a:gd name="connsiteX8" fmla="*/ 67061 w 67712"/>
                  <a:gd name="connsiteY8" fmla="*/ 58597 h 69665"/>
                  <a:gd name="connsiteX9" fmla="*/ 65108 w 67712"/>
                  <a:gd name="connsiteY9" fmla="*/ 56644 h 69665"/>
                  <a:gd name="connsiteX10" fmla="*/ 25392 w 67712"/>
                  <a:gd name="connsiteY10" fmla="*/ 55993 h 69665"/>
                  <a:gd name="connsiteX11" fmla="*/ 13673 w 67712"/>
                  <a:gd name="connsiteY11" fmla="*/ 42320 h 69665"/>
                  <a:gd name="connsiteX12" fmla="*/ 13673 w 67712"/>
                  <a:gd name="connsiteY12" fmla="*/ 40367 h 69665"/>
                  <a:gd name="connsiteX13" fmla="*/ 65108 w 67712"/>
                  <a:gd name="connsiteY13" fmla="*/ 41018 h 69665"/>
                  <a:gd name="connsiteX14" fmla="*/ 67061 w 67712"/>
                  <a:gd name="connsiteY14" fmla="*/ 39065 h 69665"/>
                  <a:gd name="connsiteX15" fmla="*/ 67061 w 67712"/>
                  <a:gd name="connsiteY15" fmla="*/ 31252 h 69665"/>
                  <a:gd name="connsiteX16" fmla="*/ 65108 w 67712"/>
                  <a:gd name="connsiteY16" fmla="*/ 29299 h 69665"/>
                  <a:gd name="connsiteX17" fmla="*/ 13673 w 67712"/>
                  <a:gd name="connsiteY17" fmla="*/ 28647 h 69665"/>
                  <a:gd name="connsiteX18" fmla="*/ 13673 w 67712"/>
                  <a:gd name="connsiteY18" fmla="*/ 27345 h 69665"/>
                  <a:gd name="connsiteX19" fmla="*/ 26043 w 67712"/>
                  <a:gd name="connsiteY19" fmla="*/ 14324 h 69665"/>
                  <a:gd name="connsiteX20" fmla="*/ 65759 w 67712"/>
                  <a:gd name="connsiteY20" fmla="*/ 14975 h 69665"/>
                  <a:gd name="connsiteX21" fmla="*/ 67712 w 67712"/>
                  <a:gd name="connsiteY21" fmla="*/ 13022 h 69665"/>
                  <a:gd name="connsiteX22" fmla="*/ 67712 w 67712"/>
                  <a:gd name="connsiteY22" fmla="*/ 3907 h 69665"/>
                  <a:gd name="connsiteX23" fmla="*/ 65759 w 67712"/>
                  <a:gd name="connsiteY23" fmla="*/ 651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712" h="69665">
                    <a:moveTo>
                      <a:pt x="65759" y="651"/>
                    </a:moveTo>
                    <a:lnTo>
                      <a:pt x="26043" y="0"/>
                    </a:lnTo>
                    <a:lnTo>
                      <a:pt x="25392" y="0"/>
                    </a:lnTo>
                    <a:cubicBezTo>
                      <a:pt x="7162" y="0"/>
                      <a:pt x="651" y="7162"/>
                      <a:pt x="0" y="26043"/>
                    </a:cubicBezTo>
                    <a:lnTo>
                      <a:pt x="0" y="42971"/>
                    </a:lnTo>
                    <a:cubicBezTo>
                      <a:pt x="0" y="61852"/>
                      <a:pt x="6511" y="69014"/>
                      <a:pt x="25392" y="69014"/>
                    </a:cubicBezTo>
                    <a:lnTo>
                      <a:pt x="65108" y="69665"/>
                    </a:lnTo>
                    <a:cubicBezTo>
                      <a:pt x="66410" y="69665"/>
                      <a:pt x="67061" y="69014"/>
                      <a:pt x="67061" y="67712"/>
                    </a:cubicBezTo>
                    <a:lnTo>
                      <a:pt x="67061" y="58597"/>
                    </a:lnTo>
                    <a:cubicBezTo>
                      <a:pt x="67061" y="57295"/>
                      <a:pt x="66410" y="56644"/>
                      <a:pt x="65108" y="56644"/>
                    </a:cubicBezTo>
                    <a:lnTo>
                      <a:pt x="25392" y="55993"/>
                    </a:lnTo>
                    <a:cubicBezTo>
                      <a:pt x="16277" y="55993"/>
                      <a:pt x="13673" y="52737"/>
                      <a:pt x="13673" y="42320"/>
                    </a:cubicBezTo>
                    <a:lnTo>
                      <a:pt x="13673" y="40367"/>
                    </a:lnTo>
                    <a:lnTo>
                      <a:pt x="65108" y="41018"/>
                    </a:lnTo>
                    <a:cubicBezTo>
                      <a:pt x="66410" y="41018"/>
                      <a:pt x="67061" y="40367"/>
                      <a:pt x="67061" y="39065"/>
                    </a:cubicBezTo>
                    <a:lnTo>
                      <a:pt x="67061" y="31252"/>
                    </a:lnTo>
                    <a:cubicBezTo>
                      <a:pt x="67061" y="29950"/>
                      <a:pt x="66410" y="29299"/>
                      <a:pt x="65108" y="29299"/>
                    </a:cubicBezTo>
                    <a:lnTo>
                      <a:pt x="13673" y="28647"/>
                    </a:lnTo>
                    <a:lnTo>
                      <a:pt x="13673" y="27345"/>
                    </a:lnTo>
                    <a:cubicBezTo>
                      <a:pt x="13673" y="16928"/>
                      <a:pt x="16277" y="13673"/>
                      <a:pt x="26043" y="14324"/>
                    </a:cubicBezTo>
                    <a:lnTo>
                      <a:pt x="65759" y="14975"/>
                    </a:lnTo>
                    <a:cubicBezTo>
                      <a:pt x="67061" y="14975"/>
                      <a:pt x="67712" y="14324"/>
                      <a:pt x="67712" y="13022"/>
                    </a:cubicBezTo>
                    <a:lnTo>
                      <a:pt x="67712" y="3907"/>
                    </a:lnTo>
                    <a:cubicBezTo>
                      <a:pt x="67712" y="1302"/>
                      <a:pt x="67061" y="651"/>
                      <a:pt x="65759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" name="Полилиния: фигура 62">
                <a:extLst>
                  <a:ext uri="{FF2B5EF4-FFF2-40B4-BE49-F238E27FC236}">
                    <a16:creationId xmlns:a16="http://schemas.microsoft.com/office/drawing/2014/main" id="{CCFDE9C5-6A4A-0CCD-B905-BD28E656E06B}"/>
                  </a:ext>
                </a:extLst>
              </p:cNvPr>
              <p:cNvSpPr/>
              <p:nvPr/>
            </p:nvSpPr>
            <p:spPr>
              <a:xfrm>
                <a:off x="9079064" y="9910044"/>
                <a:ext cx="67061" cy="69665"/>
              </a:xfrm>
              <a:custGeom>
                <a:avLst/>
                <a:gdLst>
                  <a:gd name="connsiteX0" fmla="*/ 65108 w 67061"/>
                  <a:gd name="connsiteY0" fmla="*/ 651 h 69665"/>
                  <a:gd name="connsiteX1" fmla="*/ 25392 w 67061"/>
                  <a:gd name="connsiteY1" fmla="*/ 0 h 69665"/>
                  <a:gd name="connsiteX2" fmla="*/ 24741 w 67061"/>
                  <a:gd name="connsiteY2" fmla="*/ 0 h 69665"/>
                  <a:gd name="connsiteX3" fmla="*/ 0 w 67061"/>
                  <a:gd name="connsiteY3" fmla="*/ 26043 h 69665"/>
                  <a:gd name="connsiteX4" fmla="*/ 0 w 67061"/>
                  <a:gd name="connsiteY4" fmla="*/ 42971 h 69665"/>
                  <a:gd name="connsiteX5" fmla="*/ 25392 w 67061"/>
                  <a:gd name="connsiteY5" fmla="*/ 69014 h 69665"/>
                  <a:gd name="connsiteX6" fmla="*/ 65108 w 67061"/>
                  <a:gd name="connsiteY6" fmla="*/ 69665 h 69665"/>
                  <a:gd name="connsiteX7" fmla="*/ 67061 w 67061"/>
                  <a:gd name="connsiteY7" fmla="*/ 67712 h 69665"/>
                  <a:gd name="connsiteX8" fmla="*/ 67061 w 67061"/>
                  <a:gd name="connsiteY8" fmla="*/ 58597 h 69665"/>
                  <a:gd name="connsiteX9" fmla="*/ 65108 w 67061"/>
                  <a:gd name="connsiteY9" fmla="*/ 56644 h 69665"/>
                  <a:gd name="connsiteX10" fmla="*/ 25392 w 67061"/>
                  <a:gd name="connsiteY10" fmla="*/ 55993 h 69665"/>
                  <a:gd name="connsiteX11" fmla="*/ 13673 w 67061"/>
                  <a:gd name="connsiteY11" fmla="*/ 42320 h 69665"/>
                  <a:gd name="connsiteX12" fmla="*/ 13673 w 67061"/>
                  <a:gd name="connsiteY12" fmla="*/ 40367 h 69665"/>
                  <a:gd name="connsiteX13" fmla="*/ 65108 w 67061"/>
                  <a:gd name="connsiteY13" fmla="*/ 41018 h 69665"/>
                  <a:gd name="connsiteX14" fmla="*/ 67061 w 67061"/>
                  <a:gd name="connsiteY14" fmla="*/ 39065 h 69665"/>
                  <a:gd name="connsiteX15" fmla="*/ 67061 w 67061"/>
                  <a:gd name="connsiteY15" fmla="*/ 31252 h 69665"/>
                  <a:gd name="connsiteX16" fmla="*/ 65108 w 67061"/>
                  <a:gd name="connsiteY16" fmla="*/ 29299 h 69665"/>
                  <a:gd name="connsiteX17" fmla="*/ 13022 w 67061"/>
                  <a:gd name="connsiteY17" fmla="*/ 27996 h 69665"/>
                  <a:gd name="connsiteX18" fmla="*/ 13022 w 67061"/>
                  <a:gd name="connsiteY18" fmla="*/ 26694 h 69665"/>
                  <a:gd name="connsiteX19" fmla="*/ 25392 w 67061"/>
                  <a:gd name="connsiteY19" fmla="*/ 13673 h 69665"/>
                  <a:gd name="connsiteX20" fmla="*/ 65108 w 67061"/>
                  <a:gd name="connsiteY20" fmla="*/ 14324 h 69665"/>
                  <a:gd name="connsiteX21" fmla="*/ 67061 w 67061"/>
                  <a:gd name="connsiteY21" fmla="*/ 12370 h 69665"/>
                  <a:gd name="connsiteX22" fmla="*/ 67061 w 67061"/>
                  <a:gd name="connsiteY22" fmla="*/ 3255 h 69665"/>
                  <a:gd name="connsiteX23" fmla="*/ 65108 w 67061"/>
                  <a:gd name="connsiteY23" fmla="*/ 651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061" h="69665">
                    <a:moveTo>
                      <a:pt x="65108" y="651"/>
                    </a:moveTo>
                    <a:lnTo>
                      <a:pt x="25392" y="0"/>
                    </a:lnTo>
                    <a:cubicBezTo>
                      <a:pt x="25392" y="0"/>
                      <a:pt x="24741" y="0"/>
                      <a:pt x="24741" y="0"/>
                    </a:cubicBezTo>
                    <a:cubicBezTo>
                      <a:pt x="7162" y="0"/>
                      <a:pt x="0" y="7162"/>
                      <a:pt x="0" y="26043"/>
                    </a:cubicBezTo>
                    <a:lnTo>
                      <a:pt x="0" y="42971"/>
                    </a:lnTo>
                    <a:cubicBezTo>
                      <a:pt x="0" y="61852"/>
                      <a:pt x="6511" y="69014"/>
                      <a:pt x="25392" y="69014"/>
                    </a:cubicBezTo>
                    <a:lnTo>
                      <a:pt x="65108" y="69665"/>
                    </a:lnTo>
                    <a:cubicBezTo>
                      <a:pt x="66410" y="69665"/>
                      <a:pt x="67061" y="69014"/>
                      <a:pt x="67061" y="67712"/>
                    </a:cubicBezTo>
                    <a:lnTo>
                      <a:pt x="67061" y="58597"/>
                    </a:lnTo>
                    <a:cubicBezTo>
                      <a:pt x="67061" y="57295"/>
                      <a:pt x="66410" y="56644"/>
                      <a:pt x="65108" y="56644"/>
                    </a:cubicBezTo>
                    <a:lnTo>
                      <a:pt x="25392" y="55993"/>
                    </a:lnTo>
                    <a:cubicBezTo>
                      <a:pt x="16277" y="55993"/>
                      <a:pt x="13673" y="52737"/>
                      <a:pt x="13673" y="42320"/>
                    </a:cubicBezTo>
                    <a:lnTo>
                      <a:pt x="13673" y="40367"/>
                    </a:lnTo>
                    <a:lnTo>
                      <a:pt x="65108" y="41018"/>
                    </a:lnTo>
                    <a:cubicBezTo>
                      <a:pt x="66410" y="41018"/>
                      <a:pt x="67061" y="40367"/>
                      <a:pt x="67061" y="39065"/>
                    </a:cubicBezTo>
                    <a:lnTo>
                      <a:pt x="67061" y="31252"/>
                    </a:lnTo>
                    <a:cubicBezTo>
                      <a:pt x="67061" y="29950"/>
                      <a:pt x="66410" y="29299"/>
                      <a:pt x="65108" y="29299"/>
                    </a:cubicBezTo>
                    <a:lnTo>
                      <a:pt x="13022" y="27996"/>
                    </a:lnTo>
                    <a:lnTo>
                      <a:pt x="13022" y="26694"/>
                    </a:lnTo>
                    <a:cubicBezTo>
                      <a:pt x="13022" y="16277"/>
                      <a:pt x="15626" y="13022"/>
                      <a:pt x="25392" y="13673"/>
                    </a:cubicBezTo>
                    <a:lnTo>
                      <a:pt x="65108" y="14324"/>
                    </a:lnTo>
                    <a:cubicBezTo>
                      <a:pt x="66410" y="14324"/>
                      <a:pt x="67061" y="13673"/>
                      <a:pt x="67061" y="12370"/>
                    </a:cubicBezTo>
                    <a:lnTo>
                      <a:pt x="67061" y="3255"/>
                    </a:lnTo>
                    <a:cubicBezTo>
                      <a:pt x="67061" y="1302"/>
                      <a:pt x="66410" y="651"/>
                      <a:pt x="65108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8" name="Полилиния: фигура 447">
                <a:extLst>
                  <a:ext uri="{FF2B5EF4-FFF2-40B4-BE49-F238E27FC236}">
                    <a16:creationId xmlns:a16="http://schemas.microsoft.com/office/drawing/2014/main" id="{70CF1294-292B-FE03-62FE-7300DA4ED179}"/>
                  </a:ext>
                </a:extLst>
              </p:cNvPr>
              <p:cNvSpPr/>
              <p:nvPr/>
            </p:nvSpPr>
            <p:spPr>
              <a:xfrm>
                <a:off x="9156542" y="9910695"/>
                <a:ext cx="77478" cy="69665"/>
              </a:xfrm>
              <a:custGeom>
                <a:avLst/>
                <a:gdLst>
                  <a:gd name="connsiteX0" fmla="*/ 74874 w 77478"/>
                  <a:gd name="connsiteY0" fmla="*/ 651 h 69665"/>
                  <a:gd name="connsiteX1" fmla="*/ 69665 w 77478"/>
                  <a:gd name="connsiteY1" fmla="*/ 651 h 69665"/>
                  <a:gd name="connsiteX2" fmla="*/ 69014 w 77478"/>
                  <a:gd name="connsiteY2" fmla="*/ 651 h 69665"/>
                  <a:gd name="connsiteX3" fmla="*/ 65759 w 77478"/>
                  <a:gd name="connsiteY3" fmla="*/ 651 h 69665"/>
                  <a:gd name="connsiteX4" fmla="*/ 63806 w 77478"/>
                  <a:gd name="connsiteY4" fmla="*/ 2604 h 69665"/>
                  <a:gd name="connsiteX5" fmla="*/ 63155 w 77478"/>
                  <a:gd name="connsiteY5" fmla="*/ 54039 h 69665"/>
                  <a:gd name="connsiteX6" fmla="*/ 62503 w 77478"/>
                  <a:gd name="connsiteY6" fmla="*/ 55342 h 69665"/>
                  <a:gd name="connsiteX7" fmla="*/ 61852 w 77478"/>
                  <a:gd name="connsiteY7" fmla="*/ 55342 h 69665"/>
                  <a:gd name="connsiteX8" fmla="*/ 61201 w 77478"/>
                  <a:gd name="connsiteY8" fmla="*/ 55342 h 69665"/>
                  <a:gd name="connsiteX9" fmla="*/ 61201 w 77478"/>
                  <a:gd name="connsiteY9" fmla="*/ 55342 h 69665"/>
                  <a:gd name="connsiteX10" fmla="*/ 60550 w 77478"/>
                  <a:gd name="connsiteY10" fmla="*/ 54691 h 69665"/>
                  <a:gd name="connsiteX11" fmla="*/ 26694 w 77478"/>
                  <a:gd name="connsiteY11" fmla="*/ 5860 h 69665"/>
                  <a:gd name="connsiteX12" fmla="*/ 16277 w 77478"/>
                  <a:gd name="connsiteY12" fmla="*/ 0 h 69665"/>
                  <a:gd name="connsiteX13" fmla="*/ 8464 w 77478"/>
                  <a:gd name="connsiteY13" fmla="*/ 0 h 69665"/>
                  <a:gd name="connsiteX14" fmla="*/ 8464 w 77478"/>
                  <a:gd name="connsiteY14" fmla="*/ 0 h 69665"/>
                  <a:gd name="connsiteX15" fmla="*/ 651 w 77478"/>
                  <a:gd name="connsiteY15" fmla="*/ 10417 h 69665"/>
                  <a:gd name="connsiteX16" fmla="*/ 0 w 77478"/>
                  <a:gd name="connsiteY16" fmla="*/ 67061 h 69665"/>
                  <a:gd name="connsiteX17" fmla="*/ 1953 w 77478"/>
                  <a:gd name="connsiteY17" fmla="*/ 69014 h 69665"/>
                  <a:gd name="connsiteX18" fmla="*/ 11719 w 77478"/>
                  <a:gd name="connsiteY18" fmla="*/ 69014 h 69665"/>
                  <a:gd name="connsiteX19" fmla="*/ 13673 w 77478"/>
                  <a:gd name="connsiteY19" fmla="*/ 67061 h 69665"/>
                  <a:gd name="connsiteX20" fmla="*/ 14324 w 77478"/>
                  <a:gd name="connsiteY20" fmla="*/ 15626 h 69665"/>
                  <a:gd name="connsiteX21" fmla="*/ 14975 w 77478"/>
                  <a:gd name="connsiteY21" fmla="*/ 14975 h 69665"/>
                  <a:gd name="connsiteX22" fmla="*/ 15626 w 77478"/>
                  <a:gd name="connsiteY22" fmla="*/ 14975 h 69665"/>
                  <a:gd name="connsiteX23" fmla="*/ 16928 w 77478"/>
                  <a:gd name="connsiteY23" fmla="*/ 15626 h 69665"/>
                  <a:gd name="connsiteX24" fmla="*/ 50133 w 77478"/>
                  <a:gd name="connsiteY24" fmla="*/ 63806 h 69665"/>
                  <a:gd name="connsiteX25" fmla="*/ 60550 w 77478"/>
                  <a:gd name="connsiteY25" fmla="*/ 69665 h 69665"/>
                  <a:gd name="connsiteX26" fmla="*/ 61201 w 77478"/>
                  <a:gd name="connsiteY26" fmla="*/ 69665 h 69665"/>
                  <a:gd name="connsiteX27" fmla="*/ 61852 w 77478"/>
                  <a:gd name="connsiteY27" fmla="*/ 69665 h 69665"/>
                  <a:gd name="connsiteX28" fmla="*/ 68363 w 77478"/>
                  <a:gd name="connsiteY28" fmla="*/ 69665 h 69665"/>
                  <a:gd name="connsiteX29" fmla="*/ 69014 w 77478"/>
                  <a:gd name="connsiteY29" fmla="*/ 69665 h 69665"/>
                  <a:gd name="connsiteX30" fmla="*/ 69665 w 77478"/>
                  <a:gd name="connsiteY30" fmla="*/ 69665 h 69665"/>
                  <a:gd name="connsiteX31" fmla="*/ 76827 w 77478"/>
                  <a:gd name="connsiteY31" fmla="*/ 59248 h 69665"/>
                  <a:gd name="connsiteX32" fmla="*/ 77478 w 77478"/>
                  <a:gd name="connsiteY32" fmla="*/ 2604 h 69665"/>
                  <a:gd name="connsiteX33" fmla="*/ 74874 w 77478"/>
                  <a:gd name="connsiteY33" fmla="*/ 651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7478" h="69665">
                    <a:moveTo>
                      <a:pt x="74874" y="651"/>
                    </a:moveTo>
                    <a:lnTo>
                      <a:pt x="69665" y="651"/>
                    </a:lnTo>
                    <a:lnTo>
                      <a:pt x="69014" y="651"/>
                    </a:lnTo>
                    <a:lnTo>
                      <a:pt x="65759" y="651"/>
                    </a:lnTo>
                    <a:cubicBezTo>
                      <a:pt x="64457" y="651"/>
                      <a:pt x="63806" y="1302"/>
                      <a:pt x="63806" y="2604"/>
                    </a:cubicBezTo>
                    <a:lnTo>
                      <a:pt x="63155" y="54039"/>
                    </a:lnTo>
                    <a:cubicBezTo>
                      <a:pt x="63155" y="54691"/>
                      <a:pt x="63155" y="55342"/>
                      <a:pt x="62503" y="55342"/>
                    </a:cubicBezTo>
                    <a:lnTo>
                      <a:pt x="61852" y="55342"/>
                    </a:lnTo>
                    <a:lnTo>
                      <a:pt x="61201" y="55342"/>
                    </a:lnTo>
                    <a:cubicBezTo>
                      <a:pt x="61201" y="55342"/>
                      <a:pt x="61201" y="55342"/>
                      <a:pt x="61201" y="55342"/>
                    </a:cubicBezTo>
                    <a:cubicBezTo>
                      <a:pt x="60550" y="55342"/>
                      <a:pt x="60550" y="55342"/>
                      <a:pt x="60550" y="54691"/>
                    </a:cubicBezTo>
                    <a:lnTo>
                      <a:pt x="26694" y="5860"/>
                    </a:lnTo>
                    <a:cubicBezTo>
                      <a:pt x="23439" y="651"/>
                      <a:pt x="22137" y="0"/>
                      <a:pt x="16277" y="0"/>
                    </a:cubicBezTo>
                    <a:lnTo>
                      <a:pt x="8464" y="0"/>
                    </a:lnTo>
                    <a:lnTo>
                      <a:pt x="8464" y="0"/>
                    </a:lnTo>
                    <a:cubicBezTo>
                      <a:pt x="3255" y="0"/>
                      <a:pt x="651" y="2604"/>
                      <a:pt x="651" y="10417"/>
                    </a:cubicBezTo>
                    <a:lnTo>
                      <a:pt x="0" y="67061"/>
                    </a:lnTo>
                    <a:cubicBezTo>
                      <a:pt x="0" y="68363"/>
                      <a:pt x="651" y="69014"/>
                      <a:pt x="1953" y="69014"/>
                    </a:cubicBezTo>
                    <a:lnTo>
                      <a:pt x="11719" y="69014"/>
                    </a:lnTo>
                    <a:cubicBezTo>
                      <a:pt x="13022" y="69014"/>
                      <a:pt x="13673" y="68363"/>
                      <a:pt x="13673" y="67061"/>
                    </a:cubicBezTo>
                    <a:lnTo>
                      <a:pt x="14324" y="15626"/>
                    </a:lnTo>
                    <a:cubicBezTo>
                      <a:pt x="14324" y="14975"/>
                      <a:pt x="14324" y="14324"/>
                      <a:pt x="14975" y="14975"/>
                    </a:cubicBezTo>
                    <a:lnTo>
                      <a:pt x="15626" y="14975"/>
                    </a:lnTo>
                    <a:cubicBezTo>
                      <a:pt x="16277" y="14975"/>
                      <a:pt x="16277" y="14975"/>
                      <a:pt x="16928" y="15626"/>
                    </a:cubicBezTo>
                    <a:lnTo>
                      <a:pt x="50133" y="63806"/>
                    </a:lnTo>
                    <a:cubicBezTo>
                      <a:pt x="54039" y="69014"/>
                      <a:pt x="55342" y="69665"/>
                      <a:pt x="60550" y="69665"/>
                    </a:cubicBezTo>
                    <a:lnTo>
                      <a:pt x="61201" y="69665"/>
                    </a:lnTo>
                    <a:lnTo>
                      <a:pt x="61852" y="69665"/>
                    </a:lnTo>
                    <a:lnTo>
                      <a:pt x="68363" y="69665"/>
                    </a:lnTo>
                    <a:cubicBezTo>
                      <a:pt x="68363" y="69665"/>
                      <a:pt x="69014" y="69665"/>
                      <a:pt x="69014" y="69665"/>
                    </a:cubicBezTo>
                    <a:cubicBezTo>
                      <a:pt x="69014" y="69665"/>
                      <a:pt x="69665" y="69665"/>
                      <a:pt x="69665" y="69665"/>
                    </a:cubicBezTo>
                    <a:cubicBezTo>
                      <a:pt x="74223" y="69014"/>
                      <a:pt x="76176" y="67061"/>
                      <a:pt x="76827" y="59248"/>
                    </a:cubicBezTo>
                    <a:lnTo>
                      <a:pt x="77478" y="2604"/>
                    </a:lnTo>
                    <a:cubicBezTo>
                      <a:pt x="76827" y="1302"/>
                      <a:pt x="76176" y="651"/>
                      <a:pt x="74874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9" name="Полилиния: фигура 448">
                <a:extLst>
                  <a:ext uri="{FF2B5EF4-FFF2-40B4-BE49-F238E27FC236}">
                    <a16:creationId xmlns:a16="http://schemas.microsoft.com/office/drawing/2014/main" id="{717DC683-99E6-394B-9425-BF118BDD80E7}"/>
                  </a:ext>
                </a:extLst>
              </p:cNvPr>
              <p:cNvSpPr/>
              <p:nvPr/>
            </p:nvSpPr>
            <p:spPr>
              <a:xfrm>
                <a:off x="8904575" y="9988569"/>
                <a:ext cx="42971" cy="42575"/>
              </a:xfrm>
              <a:custGeom>
                <a:avLst/>
                <a:gdLst>
                  <a:gd name="connsiteX0" fmla="*/ 0 w 42971"/>
                  <a:gd name="connsiteY0" fmla="*/ 1558 h 42575"/>
                  <a:gd name="connsiteX1" fmla="*/ 0 w 42971"/>
                  <a:gd name="connsiteY1" fmla="*/ 41273 h 42575"/>
                  <a:gd name="connsiteX2" fmla="*/ 1302 w 42971"/>
                  <a:gd name="connsiteY2" fmla="*/ 42575 h 42575"/>
                  <a:gd name="connsiteX3" fmla="*/ 7162 w 42971"/>
                  <a:gd name="connsiteY3" fmla="*/ 42575 h 42575"/>
                  <a:gd name="connsiteX4" fmla="*/ 8464 w 42971"/>
                  <a:gd name="connsiteY4" fmla="*/ 41273 h 42575"/>
                  <a:gd name="connsiteX5" fmla="*/ 8464 w 42971"/>
                  <a:gd name="connsiteY5" fmla="*/ 29554 h 42575"/>
                  <a:gd name="connsiteX6" fmla="*/ 31252 w 42971"/>
                  <a:gd name="connsiteY6" fmla="*/ 29554 h 42575"/>
                  <a:gd name="connsiteX7" fmla="*/ 42971 w 42971"/>
                  <a:gd name="connsiteY7" fmla="*/ 17183 h 42575"/>
                  <a:gd name="connsiteX8" fmla="*/ 42971 w 42971"/>
                  <a:gd name="connsiteY8" fmla="*/ 12626 h 42575"/>
                  <a:gd name="connsiteX9" fmla="*/ 31252 w 42971"/>
                  <a:gd name="connsiteY9" fmla="*/ 255 h 42575"/>
                  <a:gd name="connsiteX10" fmla="*/ 1953 w 42971"/>
                  <a:gd name="connsiteY10" fmla="*/ 255 h 42575"/>
                  <a:gd name="connsiteX11" fmla="*/ 0 w 42971"/>
                  <a:gd name="connsiteY11" fmla="*/ 1558 h 42575"/>
                  <a:gd name="connsiteX12" fmla="*/ 8464 w 42971"/>
                  <a:gd name="connsiteY12" fmla="*/ 8719 h 42575"/>
                  <a:gd name="connsiteX13" fmla="*/ 9115 w 42971"/>
                  <a:gd name="connsiteY13" fmla="*/ 8068 h 42575"/>
                  <a:gd name="connsiteX14" fmla="*/ 29299 w 42971"/>
                  <a:gd name="connsiteY14" fmla="*/ 8068 h 42575"/>
                  <a:gd name="connsiteX15" fmla="*/ 34507 w 42971"/>
                  <a:gd name="connsiteY15" fmla="*/ 13277 h 42575"/>
                  <a:gd name="connsiteX16" fmla="*/ 34507 w 42971"/>
                  <a:gd name="connsiteY16" fmla="*/ 15881 h 42575"/>
                  <a:gd name="connsiteX17" fmla="*/ 29299 w 42971"/>
                  <a:gd name="connsiteY17" fmla="*/ 21090 h 42575"/>
                  <a:gd name="connsiteX18" fmla="*/ 8464 w 42971"/>
                  <a:gd name="connsiteY18" fmla="*/ 21090 h 42575"/>
                  <a:gd name="connsiteX19" fmla="*/ 8464 w 42971"/>
                  <a:gd name="connsiteY19" fmla="*/ 8719 h 42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2971" h="42575">
                    <a:moveTo>
                      <a:pt x="0" y="1558"/>
                    </a:moveTo>
                    <a:lnTo>
                      <a:pt x="0" y="41273"/>
                    </a:lnTo>
                    <a:cubicBezTo>
                      <a:pt x="0" y="41924"/>
                      <a:pt x="651" y="42575"/>
                      <a:pt x="1302" y="42575"/>
                    </a:cubicBezTo>
                    <a:lnTo>
                      <a:pt x="7162" y="42575"/>
                    </a:lnTo>
                    <a:cubicBezTo>
                      <a:pt x="7813" y="42575"/>
                      <a:pt x="8464" y="41924"/>
                      <a:pt x="8464" y="41273"/>
                    </a:cubicBezTo>
                    <a:lnTo>
                      <a:pt x="8464" y="29554"/>
                    </a:lnTo>
                    <a:lnTo>
                      <a:pt x="31252" y="29554"/>
                    </a:lnTo>
                    <a:cubicBezTo>
                      <a:pt x="39716" y="29554"/>
                      <a:pt x="42971" y="24996"/>
                      <a:pt x="42971" y="17183"/>
                    </a:cubicBezTo>
                    <a:lnTo>
                      <a:pt x="42971" y="12626"/>
                    </a:lnTo>
                    <a:cubicBezTo>
                      <a:pt x="42971" y="4162"/>
                      <a:pt x="39716" y="255"/>
                      <a:pt x="31252" y="255"/>
                    </a:cubicBezTo>
                    <a:lnTo>
                      <a:pt x="1953" y="255"/>
                    </a:lnTo>
                    <a:cubicBezTo>
                      <a:pt x="651" y="-396"/>
                      <a:pt x="0" y="255"/>
                      <a:pt x="0" y="1558"/>
                    </a:cubicBezTo>
                    <a:close/>
                    <a:moveTo>
                      <a:pt x="8464" y="8719"/>
                    </a:moveTo>
                    <a:cubicBezTo>
                      <a:pt x="8464" y="8068"/>
                      <a:pt x="8464" y="8068"/>
                      <a:pt x="9115" y="8068"/>
                    </a:cubicBezTo>
                    <a:lnTo>
                      <a:pt x="29299" y="8068"/>
                    </a:lnTo>
                    <a:cubicBezTo>
                      <a:pt x="33205" y="8068"/>
                      <a:pt x="34507" y="10022"/>
                      <a:pt x="34507" y="13277"/>
                    </a:cubicBezTo>
                    <a:lnTo>
                      <a:pt x="34507" y="15881"/>
                    </a:lnTo>
                    <a:cubicBezTo>
                      <a:pt x="34507" y="19788"/>
                      <a:pt x="33205" y="21090"/>
                      <a:pt x="29299" y="21090"/>
                    </a:cubicBezTo>
                    <a:lnTo>
                      <a:pt x="8464" y="21090"/>
                    </a:lnTo>
                    <a:lnTo>
                      <a:pt x="8464" y="8719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0" name="Полилиния: фигура 449">
                <a:extLst>
                  <a:ext uri="{FF2B5EF4-FFF2-40B4-BE49-F238E27FC236}">
                    <a16:creationId xmlns:a16="http://schemas.microsoft.com/office/drawing/2014/main" id="{E759688E-0611-CFA5-80D4-FCCE826C17FD}"/>
                  </a:ext>
                </a:extLst>
              </p:cNvPr>
              <p:cNvSpPr/>
              <p:nvPr/>
            </p:nvSpPr>
            <p:spPr>
              <a:xfrm>
                <a:off x="8952104" y="9988174"/>
                <a:ext cx="48179" cy="42971"/>
              </a:xfrm>
              <a:custGeom>
                <a:avLst/>
                <a:gdLst>
                  <a:gd name="connsiteX0" fmla="*/ 15626 w 48179"/>
                  <a:gd name="connsiteY0" fmla="*/ 0 h 42971"/>
                  <a:gd name="connsiteX1" fmla="*/ 0 w 48179"/>
                  <a:gd name="connsiteY1" fmla="*/ 16277 h 42971"/>
                  <a:gd name="connsiteX2" fmla="*/ 0 w 48179"/>
                  <a:gd name="connsiteY2" fmla="*/ 26694 h 42971"/>
                  <a:gd name="connsiteX3" fmla="*/ 15626 w 48179"/>
                  <a:gd name="connsiteY3" fmla="*/ 42971 h 42971"/>
                  <a:gd name="connsiteX4" fmla="*/ 32554 w 48179"/>
                  <a:gd name="connsiteY4" fmla="*/ 42971 h 42971"/>
                  <a:gd name="connsiteX5" fmla="*/ 48180 w 48179"/>
                  <a:gd name="connsiteY5" fmla="*/ 26694 h 42971"/>
                  <a:gd name="connsiteX6" fmla="*/ 48180 w 48179"/>
                  <a:gd name="connsiteY6" fmla="*/ 16277 h 42971"/>
                  <a:gd name="connsiteX7" fmla="*/ 32554 w 48179"/>
                  <a:gd name="connsiteY7" fmla="*/ 0 h 42971"/>
                  <a:gd name="connsiteX8" fmla="*/ 15626 w 48179"/>
                  <a:gd name="connsiteY8" fmla="*/ 0 h 42971"/>
                  <a:gd name="connsiteX9" fmla="*/ 39716 w 48179"/>
                  <a:gd name="connsiteY9" fmla="*/ 16928 h 42971"/>
                  <a:gd name="connsiteX10" fmla="*/ 39716 w 48179"/>
                  <a:gd name="connsiteY10" fmla="*/ 26043 h 42971"/>
                  <a:gd name="connsiteX11" fmla="*/ 32554 w 48179"/>
                  <a:gd name="connsiteY11" fmla="*/ 34507 h 42971"/>
                  <a:gd name="connsiteX12" fmla="*/ 16277 w 48179"/>
                  <a:gd name="connsiteY12" fmla="*/ 34507 h 42971"/>
                  <a:gd name="connsiteX13" fmla="*/ 9115 w 48179"/>
                  <a:gd name="connsiteY13" fmla="*/ 26043 h 42971"/>
                  <a:gd name="connsiteX14" fmla="*/ 9115 w 48179"/>
                  <a:gd name="connsiteY14" fmla="*/ 16928 h 42971"/>
                  <a:gd name="connsiteX15" fmla="*/ 16277 w 48179"/>
                  <a:gd name="connsiteY15" fmla="*/ 8464 h 42971"/>
                  <a:gd name="connsiteX16" fmla="*/ 32554 w 48179"/>
                  <a:gd name="connsiteY16" fmla="*/ 8464 h 42971"/>
                  <a:gd name="connsiteX17" fmla="*/ 39716 w 48179"/>
                  <a:gd name="connsiteY17" fmla="*/ 16928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8179" h="42971">
                    <a:moveTo>
                      <a:pt x="15626" y="0"/>
                    </a:moveTo>
                    <a:cubicBezTo>
                      <a:pt x="4558" y="0"/>
                      <a:pt x="0" y="4558"/>
                      <a:pt x="0" y="16277"/>
                    </a:cubicBezTo>
                    <a:lnTo>
                      <a:pt x="0" y="26694"/>
                    </a:lnTo>
                    <a:cubicBezTo>
                      <a:pt x="0" y="38414"/>
                      <a:pt x="4558" y="42971"/>
                      <a:pt x="15626" y="42971"/>
                    </a:cubicBezTo>
                    <a:lnTo>
                      <a:pt x="32554" y="42971"/>
                    </a:lnTo>
                    <a:cubicBezTo>
                      <a:pt x="43622" y="42971"/>
                      <a:pt x="48180" y="38414"/>
                      <a:pt x="48180" y="26694"/>
                    </a:cubicBezTo>
                    <a:lnTo>
                      <a:pt x="48180" y="16277"/>
                    </a:lnTo>
                    <a:cubicBezTo>
                      <a:pt x="48180" y="4558"/>
                      <a:pt x="44273" y="0"/>
                      <a:pt x="32554" y="0"/>
                    </a:cubicBezTo>
                    <a:lnTo>
                      <a:pt x="15626" y="0"/>
                    </a:lnTo>
                    <a:close/>
                    <a:moveTo>
                      <a:pt x="39716" y="16928"/>
                    </a:moveTo>
                    <a:lnTo>
                      <a:pt x="39716" y="26043"/>
                    </a:lnTo>
                    <a:cubicBezTo>
                      <a:pt x="39716" y="32554"/>
                      <a:pt x="37763" y="34507"/>
                      <a:pt x="32554" y="34507"/>
                    </a:cubicBezTo>
                    <a:lnTo>
                      <a:pt x="16277" y="34507"/>
                    </a:lnTo>
                    <a:cubicBezTo>
                      <a:pt x="10417" y="34507"/>
                      <a:pt x="9115" y="32554"/>
                      <a:pt x="9115" y="26043"/>
                    </a:cubicBezTo>
                    <a:lnTo>
                      <a:pt x="9115" y="16928"/>
                    </a:lnTo>
                    <a:cubicBezTo>
                      <a:pt x="9115" y="10417"/>
                      <a:pt x="11068" y="8464"/>
                      <a:pt x="16277" y="8464"/>
                    </a:cubicBezTo>
                    <a:lnTo>
                      <a:pt x="32554" y="8464"/>
                    </a:lnTo>
                    <a:cubicBezTo>
                      <a:pt x="38414" y="8464"/>
                      <a:pt x="39716" y="10417"/>
                      <a:pt x="39716" y="16928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1" name="Полилиния: фигура 450">
                <a:extLst>
                  <a:ext uri="{FF2B5EF4-FFF2-40B4-BE49-F238E27FC236}">
                    <a16:creationId xmlns:a16="http://schemas.microsoft.com/office/drawing/2014/main" id="{077ACBA2-F3A9-6752-BEEC-666F1910C524}"/>
                  </a:ext>
                </a:extLst>
              </p:cNvPr>
              <p:cNvSpPr/>
              <p:nvPr/>
            </p:nvSpPr>
            <p:spPr>
              <a:xfrm>
                <a:off x="9002888" y="9988555"/>
                <a:ext cx="67712" cy="42589"/>
              </a:xfrm>
              <a:custGeom>
                <a:avLst/>
                <a:gdLst>
                  <a:gd name="connsiteX0" fmla="*/ 61201 w 67712"/>
                  <a:gd name="connsiteY0" fmla="*/ 921 h 42589"/>
                  <a:gd name="connsiteX1" fmla="*/ 52737 w 67712"/>
                  <a:gd name="connsiteY1" fmla="*/ 33475 h 42589"/>
                  <a:gd name="connsiteX2" fmla="*/ 52086 w 67712"/>
                  <a:gd name="connsiteY2" fmla="*/ 34126 h 42589"/>
                  <a:gd name="connsiteX3" fmla="*/ 51435 w 67712"/>
                  <a:gd name="connsiteY3" fmla="*/ 34126 h 42589"/>
                  <a:gd name="connsiteX4" fmla="*/ 50784 w 67712"/>
                  <a:gd name="connsiteY4" fmla="*/ 33475 h 42589"/>
                  <a:gd name="connsiteX5" fmla="*/ 41669 w 67712"/>
                  <a:gd name="connsiteY5" fmla="*/ 3525 h 42589"/>
                  <a:gd name="connsiteX6" fmla="*/ 37111 w 67712"/>
                  <a:gd name="connsiteY6" fmla="*/ 270 h 42589"/>
                  <a:gd name="connsiteX7" fmla="*/ 31903 w 67712"/>
                  <a:gd name="connsiteY7" fmla="*/ 270 h 42589"/>
                  <a:gd name="connsiteX8" fmla="*/ 27996 w 67712"/>
                  <a:gd name="connsiteY8" fmla="*/ 3525 h 42589"/>
                  <a:gd name="connsiteX9" fmla="*/ 18881 w 67712"/>
                  <a:gd name="connsiteY9" fmla="*/ 33475 h 42589"/>
                  <a:gd name="connsiteX10" fmla="*/ 18230 w 67712"/>
                  <a:gd name="connsiteY10" fmla="*/ 34126 h 42589"/>
                  <a:gd name="connsiteX11" fmla="*/ 18230 w 67712"/>
                  <a:gd name="connsiteY11" fmla="*/ 34126 h 42589"/>
                  <a:gd name="connsiteX12" fmla="*/ 17579 w 67712"/>
                  <a:gd name="connsiteY12" fmla="*/ 33475 h 42589"/>
                  <a:gd name="connsiteX13" fmla="*/ 8464 w 67712"/>
                  <a:gd name="connsiteY13" fmla="*/ 921 h 42589"/>
                  <a:gd name="connsiteX14" fmla="*/ 7813 w 67712"/>
                  <a:gd name="connsiteY14" fmla="*/ 270 h 42589"/>
                  <a:gd name="connsiteX15" fmla="*/ 651 w 67712"/>
                  <a:gd name="connsiteY15" fmla="*/ 270 h 42589"/>
                  <a:gd name="connsiteX16" fmla="*/ 0 w 67712"/>
                  <a:gd name="connsiteY16" fmla="*/ 1572 h 42589"/>
                  <a:gd name="connsiteX17" fmla="*/ 9766 w 67712"/>
                  <a:gd name="connsiteY17" fmla="*/ 38032 h 42589"/>
                  <a:gd name="connsiteX18" fmla="*/ 14324 w 67712"/>
                  <a:gd name="connsiteY18" fmla="*/ 42590 h 42589"/>
                  <a:gd name="connsiteX19" fmla="*/ 20834 w 67712"/>
                  <a:gd name="connsiteY19" fmla="*/ 42590 h 42589"/>
                  <a:gd name="connsiteX20" fmla="*/ 24741 w 67712"/>
                  <a:gd name="connsiteY20" fmla="*/ 38032 h 42589"/>
                  <a:gd name="connsiteX21" fmla="*/ 33205 w 67712"/>
                  <a:gd name="connsiteY21" fmla="*/ 9385 h 42589"/>
                  <a:gd name="connsiteX22" fmla="*/ 33856 w 67712"/>
                  <a:gd name="connsiteY22" fmla="*/ 8734 h 42589"/>
                  <a:gd name="connsiteX23" fmla="*/ 33856 w 67712"/>
                  <a:gd name="connsiteY23" fmla="*/ 8734 h 42589"/>
                  <a:gd name="connsiteX24" fmla="*/ 34507 w 67712"/>
                  <a:gd name="connsiteY24" fmla="*/ 9385 h 42589"/>
                  <a:gd name="connsiteX25" fmla="*/ 42971 w 67712"/>
                  <a:gd name="connsiteY25" fmla="*/ 38032 h 42589"/>
                  <a:gd name="connsiteX26" fmla="*/ 46878 w 67712"/>
                  <a:gd name="connsiteY26" fmla="*/ 42590 h 42589"/>
                  <a:gd name="connsiteX27" fmla="*/ 53388 w 67712"/>
                  <a:gd name="connsiteY27" fmla="*/ 42590 h 42589"/>
                  <a:gd name="connsiteX28" fmla="*/ 57295 w 67712"/>
                  <a:gd name="connsiteY28" fmla="*/ 38032 h 42589"/>
                  <a:gd name="connsiteX29" fmla="*/ 67712 w 67712"/>
                  <a:gd name="connsiteY29" fmla="*/ 1572 h 42589"/>
                  <a:gd name="connsiteX30" fmla="*/ 67061 w 67712"/>
                  <a:gd name="connsiteY30" fmla="*/ 270 h 42589"/>
                  <a:gd name="connsiteX31" fmla="*/ 59899 w 67712"/>
                  <a:gd name="connsiteY31" fmla="*/ 270 h 42589"/>
                  <a:gd name="connsiteX32" fmla="*/ 61201 w 67712"/>
                  <a:gd name="connsiteY32" fmla="*/ 921 h 42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7712" h="42589">
                    <a:moveTo>
                      <a:pt x="61201" y="921"/>
                    </a:moveTo>
                    <a:lnTo>
                      <a:pt x="52737" y="33475"/>
                    </a:lnTo>
                    <a:cubicBezTo>
                      <a:pt x="52737" y="34126"/>
                      <a:pt x="52737" y="34126"/>
                      <a:pt x="52086" y="34126"/>
                    </a:cubicBezTo>
                    <a:lnTo>
                      <a:pt x="51435" y="34126"/>
                    </a:lnTo>
                    <a:cubicBezTo>
                      <a:pt x="51435" y="34126"/>
                      <a:pt x="50784" y="34126"/>
                      <a:pt x="50784" y="33475"/>
                    </a:cubicBezTo>
                    <a:lnTo>
                      <a:pt x="41669" y="3525"/>
                    </a:lnTo>
                    <a:cubicBezTo>
                      <a:pt x="41018" y="921"/>
                      <a:pt x="39716" y="270"/>
                      <a:pt x="37111" y="270"/>
                    </a:cubicBezTo>
                    <a:lnTo>
                      <a:pt x="31903" y="270"/>
                    </a:lnTo>
                    <a:cubicBezTo>
                      <a:pt x="29950" y="270"/>
                      <a:pt x="28647" y="921"/>
                      <a:pt x="27996" y="3525"/>
                    </a:cubicBezTo>
                    <a:lnTo>
                      <a:pt x="18881" y="33475"/>
                    </a:lnTo>
                    <a:cubicBezTo>
                      <a:pt x="18881" y="34126"/>
                      <a:pt x="18881" y="34126"/>
                      <a:pt x="18230" y="34126"/>
                    </a:cubicBezTo>
                    <a:lnTo>
                      <a:pt x="18230" y="34126"/>
                    </a:lnTo>
                    <a:cubicBezTo>
                      <a:pt x="18230" y="34126"/>
                      <a:pt x="17579" y="34126"/>
                      <a:pt x="17579" y="33475"/>
                    </a:cubicBezTo>
                    <a:lnTo>
                      <a:pt x="8464" y="921"/>
                    </a:lnTo>
                    <a:cubicBezTo>
                      <a:pt x="8464" y="270"/>
                      <a:pt x="7813" y="270"/>
                      <a:pt x="7813" y="270"/>
                    </a:cubicBezTo>
                    <a:lnTo>
                      <a:pt x="651" y="270"/>
                    </a:lnTo>
                    <a:cubicBezTo>
                      <a:pt x="0" y="270"/>
                      <a:pt x="0" y="921"/>
                      <a:pt x="0" y="1572"/>
                    </a:cubicBezTo>
                    <a:lnTo>
                      <a:pt x="9766" y="38032"/>
                    </a:lnTo>
                    <a:cubicBezTo>
                      <a:pt x="11068" y="41939"/>
                      <a:pt x="11719" y="42590"/>
                      <a:pt x="14324" y="42590"/>
                    </a:cubicBezTo>
                    <a:lnTo>
                      <a:pt x="20834" y="42590"/>
                    </a:lnTo>
                    <a:cubicBezTo>
                      <a:pt x="22788" y="42590"/>
                      <a:pt x="24090" y="41288"/>
                      <a:pt x="24741" y="38032"/>
                    </a:cubicBezTo>
                    <a:lnTo>
                      <a:pt x="33205" y="9385"/>
                    </a:lnTo>
                    <a:cubicBezTo>
                      <a:pt x="33205" y="9385"/>
                      <a:pt x="33205" y="8734"/>
                      <a:pt x="33856" y="8734"/>
                    </a:cubicBezTo>
                    <a:lnTo>
                      <a:pt x="33856" y="8734"/>
                    </a:lnTo>
                    <a:cubicBezTo>
                      <a:pt x="33856" y="8734"/>
                      <a:pt x="34507" y="8734"/>
                      <a:pt x="34507" y="9385"/>
                    </a:cubicBezTo>
                    <a:lnTo>
                      <a:pt x="42971" y="38032"/>
                    </a:lnTo>
                    <a:cubicBezTo>
                      <a:pt x="44273" y="41939"/>
                      <a:pt x="44924" y="42590"/>
                      <a:pt x="46878" y="42590"/>
                    </a:cubicBezTo>
                    <a:lnTo>
                      <a:pt x="53388" y="42590"/>
                    </a:lnTo>
                    <a:cubicBezTo>
                      <a:pt x="55342" y="42590"/>
                      <a:pt x="56644" y="41939"/>
                      <a:pt x="57295" y="38032"/>
                    </a:cubicBezTo>
                    <a:lnTo>
                      <a:pt x="67712" y="1572"/>
                    </a:lnTo>
                    <a:cubicBezTo>
                      <a:pt x="67712" y="921"/>
                      <a:pt x="67712" y="270"/>
                      <a:pt x="67061" y="270"/>
                    </a:cubicBezTo>
                    <a:lnTo>
                      <a:pt x="59899" y="270"/>
                    </a:lnTo>
                    <a:cubicBezTo>
                      <a:pt x="61201" y="-381"/>
                      <a:pt x="61201" y="270"/>
                      <a:pt x="61201" y="92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2" name="Полилиния: фигура 451">
                <a:extLst>
                  <a:ext uri="{FF2B5EF4-FFF2-40B4-BE49-F238E27FC236}">
                    <a16:creationId xmlns:a16="http://schemas.microsoft.com/office/drawing/2014/main" id="{AE3B9431-00D8-5327-6B1D-A36F098A2038}"/>
                  </a:ext>
                </a:extLst>
              </p:cNvPr>
              <p:cNvSpPr/>
              <p:nvPr/>
            </p:nvSpPr>
            <p:spPr>
              <a:xfrm>
                <a:off x="9075809" y="9988174"/>
                <a:ext cx="41017" cy="42971"/>
              </a:xfrm>
              <a:custGeom>
                <a:avLst/>
                <a:gdLst>
                  <a:gd name="connsiteX0" fmla="*/ 0 w 41017"/>
                  <a:gd name="connsiteY0" fmla="*/ 26694 h 42971"/>
                  <a:gd name="connsiteX1" fmla="*/ 15626 w 41017"/>
                  <a:gd name="connsiteY1" fmla="*/ 42971 h 42971"/>
                  <a:gd name="connsiteX2" fmla="*/ 39716 w 41017"/>
                  <a:gd name="connsiteY2" fmla="*/ 42971 h 42971"/>
                  <a:gd name="connsiteX3" fmla="*/ 41018 w 41017"/>
                  <a:gd name="connsiteY3" fmla="*/ 41669 h 42971"/>
                  <a:gd name="connsiteX4" fmla="*/ 41018 w 41017"/>
                  <a:gd name="connsiteY4" fmla="*/ 35809 h 42971"/>
                  <a:gd name="connsiteX5" fmla="*/ 39716 w 41017"/>
                  <a:gd name="connsiteY5" fmla="*/ 34507 h 42971"/>
                  <a:gd name="connsiteX6" fmla="*/ 15626 w 41017"/>
                  <a:gd name="connsiteY6" fmla="*/ 34507 h 42971"/>
                  <a:gd name="connsiteX7" fmla="*/ 8464 w 41017"/>
                  <a:gd name="connsiteY7" fmla="*/ 26043 h 42971"/>
                  <a:gd name="connsiteX8" fmla="*/ 8464 w 41017"/>
                  <a:gd name="connsiteY8" fmla="*/ 24741 h 42971"/>
                  <a:gd name="connsiteX9" fmla="*/ 39716 w 41017"/>
                  <a:gd name="connsiteY9" fmla="*/ 24741 h 42971"/>
                  <a:gd name="connsiteX10" fmla="*/ 41018 w 41017"/>
                  <a:gd name="connsiteY10" fmla="*/ 23439 h 42971"/>
                  <a:gd name="connsiteX11" fmla="*/ 41018 w 41017"/>
                  <a:gd name="connsiteY11" fmla="*/ 18881 h 42971"/>
                  <a:gd name="connsiteX12" fmla="*/ 39716 w 41017"/>
                  <a:gd name="connsiteY12" fmla="*/ 17579 h 42971"/>
                  <a:gd name="connsiteX13" fmla="*/ 8464 w 41017"/>
                  <a:gd name="connsiteY13" fmla="*/ 17579 h 42971"/>
                  <a:gd name="connsiteX14" fmla="*/ 8464 w 41017"/>
                  <a:gd name="connsiteY14" fmla="*/ 16928 h 42971"/>
                  <a:gd name="connsiteX15" fmla="*/ 15626 w 41017"/>
                  <a:gd name="connsiteY15" fmla="*/ 8464 h 42971"/>
                  <a:gd name="connsiteX16" fmla="*/ 39716 w 41017"/>
                  <a:gd name="connsiteY16" fmla="*/ 8464 h 42971"/>
                  <a:gd name="connsiteX17" fmla="*/ 41018 w 41017"/>
                  <a:gd name="connsiteY17" fmla="*/ 7162 h 42971"/>
                  <a:gd name="connsiteX18" fmla="*/ 41018 w 41017"/>
                  <a:gd name="connsiteY18" fmla="*/ 1302 h 42971"/>
                  <a:gd name="connsiteX19" fmla="*/ 39716 w 41017"/>
                  <a:gd name="connsiteY19" fmla="*/ 0 h 42971"/>
                  <a:gd name="connsiteX20" fmla="*/ 15626 w 41017"/>
                  <a:gd name="connsiteY20" fmla="*/ 0 h 42971"/>
                  <a:gd name="connsiteX21" fmla="*/ 0 w 41017"/>
                  <a:gd name="connsiteY21" fmla="*/ 16277 h 42971"/>
                  <a:gd name="connsiteX22" fmla="*/ 0 w 41017"/>
                  <a:gd name="connsiteY22" fmla="*/ 26694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017" h="42971">
                    <a:moveTo>
                      <a:pt x="0" y="26694"/>
                    </a:moveTo>
                    <a:cubicBezTo>
                      <a:pt x="0" y="38414"/>
                      <a:pt x="4558" y="42971"/>
                      <a:pt x="15626" y="42971"/>
                    </a:cubicBezTo>
                    <a:lnTo>
                      <a:pt x="39716" y="42971"/>
                    </a:lnTo>
                    <a:cubicBezTo>
                      <a:pt x="40367" y="42971"/>
                      <a:pt x="41018" y="42320"/>
                      <a:pt x="41018" y="41669"/>
                    </a:cubicBezTo>
                    <a:lnTo>
                      <a:pt x="41018" y="35809"/>
                    </a:lnTo>
                    <a:cubicBezTo>
                      <a:pt x="41018" y="35158"/>
                      <a:pt x="40367" y="34507"/>
                      <a:pt x="39716" y="34507"/>
                    </a:cubicBezTo>
                    <a:lnTo>
                      <a:pt x="15626" y="34507"/>
                    </a:lnTo>
                    <a:cubicBezTo>
                      <a:pt x="9766" y="34507"/>
                      <a:pt x="8464" y="32554"/>
                      <a:pt x="8464" y="26043"/>
                    </a:cubicBezTo>
                    <a:lnTo>
                      <a:pt x="8464" y="24741"/>
                    </a:lnTo>
                    <a:lnTo>
                      <a:pt x="39716" y="24741"/>
                    </a:lnTo>
                    <a:cubicBezTo>
                      <a:pt x="40367" y="24741"/>
                      <a:pt x="41018" y="24090"/>
                      <a:pt x="41018" y="23439"/>
                    </a:cubicBezTo>
                    <a:lnTo>
                      <a:pt x="41018" y="18881"/>
                    </a:lnTo>
                    <a:cubicBezTo>
                      <a:pt x="41018" y="18230"/>
                      <a:pt x="40367" y="17579"/>
                      <a:pt x="39716" y="17579"/>
                    </a:cubicBezTo>
                    <a:lnTo>
                      <a:pt x="8464" y="17579"/>
                    </a:lnTo>
                    <a:lnTo>
                      <a:pt x="8464" y="16928"/>
                    </a:lnTo>
                    <a:cubicBezTo>
                      <a:pt x="8464" y="10417"/>
                      <a:pt x="9766" y="8464"/>
                      <a:pt x="15626" y="8464"/>
                    </a:cubicBezTo>
                    <a:lnTo>
                      <a:pt x="39716" y="8464"/>
                    </a:lnTo>
                    <a:cubicBezTo>
                      <a:pt x="40367" y="8464"/>
                      <a:pt x="41018" y="7813"/>
                      <a:pt x="41018" y="7162"/>
                    </a:cubicBezTo>
                    <a:lnTo>
                      <a:pt x="41018" y="1302"/>
                    </a:lnTo>
                    <a:cubicBezTo>
                      <a:pt x="41018" y="651"/>
                      <a:pt x="40367" y="0"/>
                      <a:pt x="39716" y="0"/>
                    </a:cubicBezTo>
                    <a:lnTo>
                      <a:pt x="15626" y="0"/>
                    </a:lnTo>
                    <a:cubicBezTo>
                      <a:pt x="4558" y="0"/>
                      <a:pt x="0" y="4558"/>
                      <a:pt x="0" y="16277"/>
                    </a:cubicBezTo>
                    <a:lnTo>
                      <a:pt x="0" y="26694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3" name="Полилиния: фигура 452">
                <a:extLst>
                  <a:ext uri="{FF2B5EF4-FFF2-40B4-BE49-F238E27FC236}">
                    <a16:creationId xmlns:a16="http://schemas.microsoft.com/office/drawing/2014/main" id="{5B144F80-E4B5-4E52-CF1B-BFD5012AFC2F}"/>
                  </a:ext>
                </a:extLst>
              </p:cNvPr>
              <p:cNvSpPr/>
              <p:nvPr/>
            </p:nvSpPr>
            <p:spPr>
              <a:xfrm>
                <a:off x="9122686" y="9988825"/>
                <a:ext cx="44049" cy="42971"/>
              </a:xfrm>
              <a:custGeom>
                <a:avLst/>
                <a:gdLst>
                  <a:gd name="connsiteX0" fmla="*/ 42971 w 44049"/>
                  <a:gd name="connsiteY0" fmla="*/ 15626 h 42971"/>
                  <a:gd name="connsiteX1" fmla="*/ 42971 w 44049"/>
                  <a:gd name="connsiteY1" fmla="*/ 12370 h 42971"/>
                  <a:gd name="connsiteX2" fmla="*/ 31252 w 44049"/>
                  <a:gd name="connsiteY2" fmla="*/ 0 h 42971"/>
                  <a:gd name="connsiteX3" fmla="*/ 1953 w 44049"/>
                  <a:gd name="connsiteY3" fmla="*/ 0 h 42971"/>
                  <a:gd name="connsiteX4" fmla="*/ 0 w 44049"/>
                  <a:gd name="connsiteY4" fmla="*/ 1953 h 42971"/>
                  <a:gd name="connsiteX5" fmla="*/ 0 w 44049"/>
                  <a:gd name="connsiteY5" fmla="*/ 41669 h 42971"/>
                  <a:gd name="connsiteX6" fmla="*/ 1302 w 44049"/>
                  <a:gd name="connsiteY6" fmla="*/ 42971 h 42971"/>
                  <a:gd name="connsiteX7" fmla="*/ 7162 w 44049"/>
                  <a:gd name="connsiteY7" fmla="*/ 42971 h 42971"/>
                  <a:gd name="connsiteX8" fmla="*/ 8464 w 44049"/>
                  <a:gd name="connsiteY8" fmla="*/ 41669 h 42971"/>
                  <a:gd name="connsiteX9" fmla="*/ 8464 w 44049"/>
                  <a:gd name="connsiteY9" fmla="*/ 29299 h 42971"/>
                  <a:gd name="connsiteX10" fmla="*/ 26043 w 44049"/>
                  <a:gd name="connsiteY10" fmla="*/ 29299 h 42971"/>
                  <a:gd name="connsiteX11" fmla="*/ 34507 w 44049"/>
                  <a:gd name="connsiteY11" fmla="*/ 41669 h 42971"/>
                  <a:gd name="connsiteX12" fmla="*/ 35809 w 44049"/>
                  <a:gd name="connsiteY12" fmla="*/ 42320 h 42971"/>
                  <a:gd name="connsiteX13" fmla="*/ 42971 w 44049"/>
                  <a:gd name="connsiteY13" fmla="*/ 42320 h 42971"/>
                  <a:gd name="connsiteX14" fmla="*/ 43622 w 44049"/>
                  <a:gd name="connsiteY14" fmla="*/ 41018 h 42971"/>
                  <a:gd name="connsiteX15" fmla="*/ 34507 w 44049"/>
                  <a:gd name="connsiteY15" fmla="*/ 27996 h 42971"/>
                  <a:gd name="connsiteX16" fmla="*/ 42971 w 44049"/>
                  <a:gd name="connsiteY16" fmla="*/ 15626 h 42971"/>
                  <a:gd name="connsiteX17" fmla="*/ 34507 w 44049"/>
                  <a:gd name="connsiteY17" fmla="*/ 15626 h 42971"/>
                  <a:gd name="connsiteX18" fmla="*/ 29299 w 44049"/>
                  <a:gd name="connsiteY18" fmla="*/ 20834 h 42971"/>
                  <a:gd name="connsiteX19" fmla="*/ 8464 w 44049"/>
                  <a:gd name="connsiteY19" fmla="*/ 20834 h 42971"/>
                  <a:gd name="connsiteX20" fmla="*/ 8464 w 44049"/>
                  <a:gd name="connsiteY20" fmla="*/ 8464 h 42971"/>
                  <a:gd name="connsiteX21" fmla="*/ 9115 w 44049"/>
                  <a:gd name="connsiteY21" fmla="*/ 7813 h 42971"/>
                  <a:gd name="connsiteX22" fmla="*/ 29299 w 44049"/>
                  <a:gd name="connsiteY22" fmla="*/ 7813 h 42971"/>
                  <a:gd name="connsiteX23" fmla="*/ 34507 w 44049"/>
                  <a:gd name="connsiteY23" fmla="*/ 13022 h 42971"/>
                  <a:gd name="connsiteX24" fmla="*/ 34507 w 44049"/>
                  <a:gd name="connsiteY24" fmla="*/ 15626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4049" h="42971">
                    <a:moveTo>
                      <a:pt x="42971" y="15626"/>
                    </a:moveTo>
                    <a:lnTo>
                      <a:pt x="42971" y="12370"/>
                    </a:lnTo>
                    <a:cubicBezTo>
                      <a:pt x="42971" y="3906"/>
                      <a:pt x="39716" y="0"/>
                      <a:pt x="31252" y="0"/>
                    </a:cubicBezTo>
                    <a:lnTo>
                      <a:pt x="1953" y="0"/>
                    </a:lnTo>
                    <a:cubicBezTo>
                      <a:pt x="651" y="0"/>
                      <a:pt x="0" y="651"/>
                      <a:pt x="0" y="1953"/>
                    </a:cubicBezTo>
                    <a:lnTo>
                      <a:pt x="0" y="41669"/>
                    </a:lnTo>
                    <a:cubicBezTo>
                      <a:pt x="0" y="42320"/>
                      <a:pt x="651" y="42971"/>
                      <a:pt x="1302" y="42971"/>
                    </a:cubicBezTo>
                    <a:lnTo>
                      <a:pt x="7162" y="42971"/>
                    </a:lnTo>
                    <a:cubicBezTo>
                      <a:pt x="7813" y="42971"/>
                      <a:pt x="8464" y="42320"/>
                      <a:pt x="8464" y="41669"/>
                    </a:cubicBezTo>
                    <a:lnTo>
                      <a:pt x="8464" y="29299"/>
                    </a:lnTo>
                    <a:lnTo>
                      <a:pt x="26043" y="29299"/>
                    </a:lnTo>
                    <a:lnTo>
                      <a:pt x="34507" y="41669"/>
                    </a:lnTo>
                    <a:cubicBezTo>
                      <a:pt x="35158" y="42320"/>
                      <a:pt x="35158" y="42320"/>
                      <a:pt x="35809" y="42320"/>
                    </a:cubicBezTo>
                    <a:lnTo>
                      <a:pt x="42971" y="42320"/>
                    </a:lnTo>
                    <a:cubicBezTo>
                      <a:pt x="44273" y="42320"/>
                      <a:pt x="44273" y="41018"/>
                      <a:pt x="43622" y="41018"/>
                    </a:cubicBezTo>
                    <a:lnTo>
                      <a:pt x="34507" y="27996"/>
                    </a:lnTo>
                    <a:cubicBezTo>
                      <a:pt x="40367" y="26694"/>
                      <a:pt x="42971" y="22788"/>
                      <a:pt x="42971" y="15626"/>
                    </a:cubicBezTo>
                    <a:close/>
                    <a:moveTo>
                      <a:pt x="34507" y="15626"/>
                    </a:moveTo>
                    <a:cubicBezTo>
                      <a:pt x="34507" y="19532"/>
                      <a:pt x="33205" y="20834"/>
                      <a:pt x="29299" y="20834"/>
                    </a:cubicBezTo>
                    <a:lnTo>
                      <a:pt x="8464" y="20834"/>
                    </a:lnTo>
                    <a:lnTo>
                      <a:pt x="8464" y="8464"/>
                    </a:lnTo>
                    <a:cubicBezTo>
                      <a:pt x="8464" y="7813"/>
                      <a:pt x="8464" y="7813"/>
                      <a:pt x="9115" y="7813"/>
                    </a:cubicBezTo>
                    <a:lnTo>
                      <a:pt x="29299" y="7813"/>
                    </a:lnTo>
                    <a:cubicBezTo>
                      <a:pt x="33205" y="7813"/>
                      <a:pt x="34507" y="9766"/>
                      <a:pt x="34507" y="13022"/>
                    </a:cubicBezTo>
                    <a:lnTo>
                      <a:pt x="34507" y="15626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" name="Полилиния: фигура 453">
                <a:extLst>
                  <a:ext uri="{FF2B5EF4-FFF2-40B4-BE49-F238E27FC236}">
                    <a16:creationId xmlns:a16="http://schemas.microsoft.com/office/drawing/2014/main" id="{152A231E-1DBD-C33B-3E18-5044E05DCCD8}"/>
                  </a:ext>
                </a:extLst>
              </p:cNvPr>
              <p:cNvSpPr/>
              <p:nvPr/>
            </p:nvSpPr>
            <p:spPr>
              <a:xfrm>
                <a:off x="8845978" y="9986872"/>
                <a:ext cx="380229" cy="80082"/>
              </a:xfrm>
              <a:custGeom>
                <a:avLst/>
                <a:gdLst>
                  <a:gd name="connsiteX0" fmla="*/ 372417 w 380229"/>
                  <a:gd name="connsiteY0" fmla="*/ 651 h 80082"/>
                  <a:gd name="connsiteX1" fmla="*/ 371765 w 380229"/>
                  <a:gd name="connsiteY1" fmla="*/ 651 h 80082"/>
                  <a:gd name="connsiteX2" fmla="*/ 371765 w 380229"/>
                  <a:gd name="connsiteY2" fmla="*/ 19532 h 80082"/>
                  <a:gd name="connsiteX3" fmla="*/ 355489 w 380229"/>
                  <a:gd name="connsiteY3" fmla="*/ 60550 h 80082"/>
                  <a:gd name="connsiteX4" fmla="*/ 311215 w 380229"/>
                  <a:gd name="connsiteY4" fmla="*/ 70968 h 80082"/>
                  <a:gd name="connsiteX5" fmla="*/ 48180 w 380229"/>
                  <a:gd name="connsiteY5" fmla="*/ 48831 h 80082"/>
                  <a:gd name="connsiteX6" fmla="*/ 47529 w 380229"/>
                  <a:gd name="connsiteY6" fmla="*/ 48831 h 80082"/>
                  <a:gd name="connsiteX7" fmla="*/ 8464 w 380229"/>
                  <a:gd name="connsiteY7" fmla="*/ 14975 h 80082"/>
                  <a:gd name="connsiteX8" fmla="*/ 8464 w 380229"/>
                  <a:gd name="connsiteY8" fmla="*/ 0 h 80082"/>
                  <a:gd name="connsiteX9" fmla="*/ 7813 w 380229"/>
                  <a:gd name="connsiteY9" fmla="*/ 0 h 80082"/>
                  <a:gd name="connsiteX10" fmla="*/ 651 w 380229"/>
                  <a:gd name="connsiteY10" fmla="*/ 0 h 80082"/>
                  <a:gd name="connsiteX11" fmla="*/ 0 w 380229"/>
                  <a:gd name="connsiteY11" fmla="*/ 0 h 80082"/>
                  <a:gd name="connsiteX12" fmla="*/ 0 w 380229"/>
                  <a:gd name="connsiteY12" fmla="*/ 14975 h 80082"/>
                  <a:gd name="connsiteX13" fmla="*/ 47529 w 380229"/>
                  <a:gd name="connsiteY13" fmla="*/ 57295 h 80082"/>
                  <a:gd name="connsiteX14" fmla="*/ 310564 w 380229"/>
                  <a:gd name="connsiteY14" fmla="*/ 79432 h 80082"/>
                  <a:gd name="connsiteX15" fmla="*/ 319028 w 380229"/>
                  <a:gd name="connsiteY15" fmla="*/ 80083 h 80082"/>
                  <a:gd name="connsiteX16" fmla="*/ 360697 w 380229"/>
                  <a:gd name="connsiteY16" fmla="*/ 67712 h 80082"/>
                  <a:gd name="connsiteX17" fmla="*/ 380229 w 380229"/>
                  <a:gd name="connsiteY17" fmla="*/ 19532 h 80082"/>
                  <a:gd name="connsiteX18" fmla="*/ 380229 w 380229"/>
                  <a:gd name="connsiteY18" fmla="*/ 651 h 80082"/>
                  <a:gd name="connsiteX19" fmla="*/ 379578 w 380229"/>
                  <a:gd name="connsiteY19" fmla="*/ 651 h 80082"/>
                  <a:gd name="connsiteX20" fmla="*/ 372417 w 380229"/>
                  <a:gd name="connsiteY20" fmla="*/ 651 h 8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80229" h="80082">
                    <a:moveTo>
                      <a:pt x="372417" y="651"/>
                    </a:moveTo>
                    <a:lnTo>
                      <a:pt x="371765" y="651"/>
                    </a:lnTo>
                    <a:lnTo>
                      <a:pt x="371765" y="19532"/>
                    </a:lnTo>
                    <a:cubicBezTo>
                      <a:pt x="371765" y="38414"/>
                      <a:pt x="365906" y="52086"/>
                      <a:pt x="355489" y="60550"/>
                    </a:cubicBezTo>
                    <a:cubicBezTo>
                      <a:pt x="345071" y="69014"/>
                      <a:pt x="329445" y="72270"/>
                      <a:pt x="311215" y="70968"/>
                    </a:cubicBezTo>
                    <a:lnTo>
                      <a:pt x="48180" y="48831"/>
                    </a:lnTo>
                    <a:lnTo>
                      <a:pt x="47529" y="48831"/>
                    </a:lnTo>
                    <a:cubicBezTo>
                      <a:pt x="26043" y="48831"/>
                      <a:pt x="8464" y="33856"/>
                      <a:pt x="8464" y="14975"/>
                    </a:cubicBezTo>
                    <a:lnTo>
                      <a:pt x="8464" y="0"/>
                    </a:lnTo>
                    <a:lnTo>
                      <a:pt x="7813" y="0"/>
                    </a:lnTo>
                    <a:lnTo>
                      <a:pt x="651" y="0"/>
                    </a:lnTo>
                    <a:lnTo>
                      <a:pt x="0" y="0"/>
                    </a:lnTo>
                    <a:lnTo>
                      <a:pt x="0" y="14975"/>
                    </a:lnTo>
                    <a:cubicBezTo>
                      <a:pt x="0" y="38414"/>
                      <a:pt x="21486" y="57295"/>
                      <a:pt x="47529" y="57295"/>
                    </a:cubicBezTo>
                    <a:lnTo>
                      <a:pt x="310564" y="79432"/>
                    </a:lnTo>
                    <a:cubicBezTo>
                      <a:pt x="313820" y="79432"/>
                      <a:pt x="316424" y="80083"/>
                      <a:pt x="319028" y="80083"/>
                    </a:cubicBezTo>
                    <a:cubicBezTo>
                      <a:pt x="335956" y="80083"/>
                      <a:pt x="350280" y="75525"/>
                      <a:pt x="360697" y="67712"/>
                    </a:cubicBezTo>
                    <a:cubicBezTo>
                      <a:pt x="373719" y="57295"/>
                      <a:pt x="380229" y="41018"/>
                      <a:pt x="380229" y="19532"/>
                    </a:cubicBezTo>
                    <a:lnTo>
                      <a:pt x="380229" y="651"/>
                    </a:lnTo>
                    <a:lnTo>
                      <a:pt x="379578" y="651"/>
                    </a:lnTo>
                    <a:lnTo>
                      <a:pt x="372417" y="651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5" name="Полилиния: фигура 454">
                <a:extLst>
                  <a:ext uri="{FF2B5EF4-FFF2-40B4-BE49-F238E27FC236}">
                    <a16:creationId xmlns:a16="http://schemas.microsoft.com/office/drawing/2014/main" id="{62C14470-4D14-5AC7-A7D8-76F598113F0B}"/>
                  </a:ext>
                </a:extLst>
              </p:cNvPr>
              <p:cNvSpPr/>
              <p:nvPr/>
            </p:nvSpPr>
            <p:spPr>
              <a:xfrm>
                <a:off x="8771755" y="9419132"/>
                <a:ext cx="478912" cy="483750"/>
              </a:xfrm>
              <a:custGeom>
                <a:avLst/>
                <a:gdLst>
                  <a:gd name="connsiteX0" fmla="*/ 472683 w 478912"/>
                  <a:gd name="connsiteY0" fmla="*/ 292985 h 483750"/>
                  <a:gd name="connsiteX1" fmla="*/ 453801 w 478912"/>
                  <a:gd name="connsiteY1" fmla="*/ 285823 h 483750"/>
                  <a:gd name="connsiteX2" fmla="*/ 453801 w 478912"/>
                  <a:gd name="connsiteY2" fmla="*/ 136075 h 483750"/>
                  <a:gd name="connsiteX3" fmla="*/ 436873 w 478912"/>
                  <a:gd name="connsiteY3" fmla="*/ 92453 h 483750"/>
                  <a:gd name="connsiteX4" fmla="*/ 385438 w 478912"/>
                  <a:gd name="connsiteY4" fmla="*/ 80734 h 483750"/>
                  <a:gd name="connsiteX5" fmla="*/ 270848 w 478912"/>
                  <a:gd name="connsiteY5" fmla="*/ 91802 h 483750"/>
                  <a:gd name="connsiteX6" fmla="*/ 273453 w 478912"/>
                  <a:gd name="connsiteY6" fmla="*/ 57295 h 483750"/>
                  <a:gd name="connsiteX7" fmla="*/ 256525 w 478912"/>
                  <a:gd name="connsiteY7" fmla="*/ 3906 h 483750"/>
                  <a:gd name="connsiteX8" fmla="*/ 253920 w 478912"/>
                  <a:gd name="connsiteY8" fmla="*/ 0 h 483750"/>
                  <a:gd name="connsiteX9" fmla="*/ 251316 w 478912"/>
                  <a:gd name="connsiteY9" fmla="*/ 4558 h 483750"/>
                  <a:gd name="connsiteX10" fmla="*/ 227226 w 478912"/>
                  <a:gd name="connsiteY10" fmla="*/ 48831 h 483750"/>
                  <a:gd name="connsiteX11" fmla="*/ 226575 w 478912"/>
                  <a:gd name="connsiteY11" fmla="*/ 50133 h 483750"/>
                  <a:gd name="connsiteX12" fmla="*/ 209647 w 478912"/>
                  <a:gd name="connsiteY12" fmla="*/ 91802 h 483750"/>
                  <a:gd name="connsiteX13" fmla="*/ 207043 w 478912"/>
                  <a:gd name="connsiteY13" fmla="*/ 98964 h 483750"/>
                  <a:gd name="connsiteX14" fmla="*/ 121101 w 478912"/>
                  <a:gd name="connsiteY14" fmla="*/ 104172 h 483750"/>
                  <a:gd name="connsiteX15" fmla="*/ 73572 w 478912"/>
                  <a:gd name="connsiteY15" fmla="*/ 153003 h 483750"/>
                  <a:gd name="connsiteX16" fmla="*/ 73572 w 478912"/>
                  <a:gd name="connsiteY16" fmla="*/ 166025 h 483750"/>
                  <a:gd name="connsiteX17" fmla="*/ 38414 w 478912"/>
                  <a:gd name="connsiteY17" fmla="*/ 183604 h 483750"/>
                  <a:gd name="connsiteX18" fmla="*/ 1953 w 478912"/>
                  <a:gd name="connsiteY18" fmla="*/ 226575 h 483750"/>
                  <a:gd name="connsiteX19" fmla="*/ 0 w 478912"/>
                  <a:gd name="connsiteY19" fmla="*/ 231133 h 483750"/>
                  <a:gd name="connsiteX20" fmla="*/ 5209 w 478912"/>
                  <a:gd name="connsiteY20" fmla="*/ 231133 h 483750"/>
                  <a:gd name="connsiteX21" fmla="*/ 11068 w 478912"/>
                  <a:gd name="connsiteY21" fmla="*/ 231133 h 483750"/>
                  <a:gd name="connsiteX22" fmla="*/ 55342 w 478912"/>
                  <a:gd name="connsiteY22" fmla="*/ 227877 h 483750"/>
                  <a:gd name="connsiteX23" fmla="*/ 56644 w 478912"/>
                  <a:gd name="connsiteY23" fmla="*/ 227877 h 483750"/>
                  <a:gd name="connsiteX24" fmla="*/ 73572 w 478912"/>
                  <a:gd name="connsiteY24" fmla="*/ 225273 h 483750"/>
                  <a:gd name="connsiteX25" fmla="*/ 73572 w 478912"/>
                  <a:gd name="connsiteY25" fmla="*/ 483751 h 483750"/>
                  <a:gd name="connsiteX26" fmla="*/ 74223 w 478912"/>
                  <a:gd name="connsiteY26" fmla="*/ 483751 h 483750"/>
                  <a:gd name="connsiteX27" fmla="*/ 81385 w 478912"/>
                  <a:gd name="connsiteY27" fmla="*/ 483751 h 483750"/>
                  <a:gd name="connsiteX28" fmla="*/ 82036 w 478912"/>
                  <a:gd name="connsiteY28" fmla="*/ 483751 h 483750"/>
                  <a:gd name="connsiteX29" fmla="*/ 82036 w 478912"/>
                  <a:gd name="connsiteY29" fmla="*/ 222669 h 483750"/>
                  <a:gd name="connsiteX30" fmla="*/ 100917 w 478912"/>
                  <a:gd name="connsiteY30" fmla="*/ 218762 h 483750"/>
                  <a:gd name="connsiteX31" fmla="*/ 144539 w 478912"/>
                  <a:gd name="connsiteY31" fmla="*/ 207043 h 483750"/>
                  <a:gd name="connsiteX32" fmla="*/ 184255 w 478912"/>
                  <a:gd name="connsiteY32" fmla="*/ 192068 h 483750"/>
                  <a:gd name="connsiteX33" fmla="*/ 188162 w 478912"/>
                  <a:gd name="connsiteY33" fmla="*/ 341165 h 483750"/>
                  <a:gd name="connsiteX34" fmla="*/ 186859 w 478912"/>
                  <a:gd name="connsiteY34" fmla="*/ 341165 h 483750"/>
                  <a:gd name="connsiteX35" fmla="*/ 167978 w 478912"/>
                  <a:gd name="connsiteY35" fmla="*/ 337258 h 483750"/>
                  <a:gd name="connsiteX36" fmla="*/ 151701 w 478912"/>
                  <a:gd name="connsiteY36" fmla="*/ 335956 h 483750"/>
                  <a:gd name="connsiteX37" fmla="*/ 156259 w 478912"/>
                  <a:gd name="connsiteY37" fmla="*/ 318377 h 483750"/>
                  <a:gd name="connsiteX38" fmla="*/ 153003 w 478912"/>
                  <a:gd name="connsiteY38" fmla="*/ 294938 h 483750"/>
                  <a:gd name="connsiteX39" fmla="*/ 141284 w 478912"/>
                  <a:gd name="connsiteY39" fmla="*/ 274755 h 483750"/>
                  <a:gd name="connsiteX40" fmla="*/ 121101 w 478912"/>
                  <a:gd name="connsiteY40" fmla="*/ 261082 h 483750"/>
                  <a:gd name="connsiteX41" fmla="*/ 115892 w 478912"/>
                  <a:gd name="connsiteY41" fmla="*/ 259780 h 483750"/>
                  <a:gd name="connsiteX42" fmla="*/ 116543 w 478912"/>
                  <a:gd name="connsiteY42" fmla="*/ 264989 h 483750"/>
                  <a:gd name="connsiteX43" fmla="*/ 120449 w 478912"/>
                  <a:gd name="connsiteY43" fmla="*/ 286474 h 483750"/>
                  <a:gd name="connsiteX44" fmla="*/ 125658 w 478912"/>
                  <a:gd name="connsiteY44" fmla="*/ 304704 h 483750"/>
                  <a:gd name="connsiteX45" fmla="*/ 132169 w 478912"/>
                  <a:gd name="connsiteY45" fmla="*/ 322284 h 483750"/>
                  <a:gd name="connsiteX46" fmla="*/ 139331 w 478912"/>
                  <a:gd name="connsiteY46" fmla="*/ 336607 h 483750"/>
                  <a:gd name="connsiteX47" fmla="*/ 121752 w 478912"/>
                  <a:gd name="connsiteY47" fmla="*/ 342467 h 483750"/>
                  <a:gd name="connsiteX48" fmla="*/ 103521 w 478912"/>
                  <a:gd name="connsiteY48" fmla="*/ 357442 h 483750"/>
                  <a:gd name="connsiteX49" fmla="*/ 92453 w 478912"/>
                  <a:gd name="connsiteY49" fmla="*/ 378276 h 483750"/>
                  <a:gd name="connsiteX50" fmla="*/ 91802 w 478912"/>
                  <a:gd name="connsiteY50" fmla="*/ 403017 h 483750"/>
                  <a:gd name="connsiteX51" fmla="*/ 93104 w 478912"/>
                  <a:gd name="connsiteY51" fmla="*/ 408226 h 483750"/>
                  <a:gd name="connsiteX52" fmla="*/ 97011 w 478912"/>
                  <a:gd name="connsiteY52" fmla="*/ 404970 h 483750"/>
                  <a:gd name="connsiteX53" fmla="*/ 113288 w 478912"/>
                  <a:gd name="connsiteY53" fmla="*/ 389996 h 483750"/>
                  <a:gd name="connsiteX54" fmla="*/ 125658 w 478912"/>
                  <a:gd name="connsiteY54" fmla="*/ 375672 h 483750"/>
                  <a:gd name="connsiteX55" fmla="*/ 135424 w 478912"/>
                  <a:gd name="connsiteY55" fmla="*/ 362650 h 483750"/>
                  <a:gd name="connsiteX56" fmla="*/ 141284 w 478912"/>
                  <a:gd name="connsiteY56" fmla="*/ 440129 h 483750"/>
                  <a:gd name="connsiteX57" fmla="*/ 147795 w 478912"/>
                  <a:gd name="connsiteY57" fmla="*/ 350931 h 483750"/>
                  <a:gd name="connsiteX58" fmla="*/ 157561 w 478912"/>
                  <a:gd name="connsiteY58" fmla="*/ 360046 h 483750"/>
                  <a:gd name="connsiteX59" fmla="*/ 179046 w 478912"/>
                  <a:gd name="connsiteY59" fmla="*/ 369812 h 483750"/>
                  <a:gd name="connsiteX60" fmla="*/ 187510 w 478912"/>
                  <a:gd name="connsiteY60" fmla="*/ 371114 h 483750"/>
                  <a:gd name="connsiteX61" fmla="*/ 189464 w 478912"/>
                  <a:gd name="connsiteY61" fmla="*/ 440129 h 483750"/>
                  <a:gd name="connsiteX62" fmla="*/ 191417 w 478912"/>
                  <a:gd name="connsiteY62" fmla="*/ 371114 h 483750"/>
                  <a:gd name="connsiteX63" fmla="*/ 193370 w 478912"/>
                  <a:gd name="connsiteY63" fmla="*/ 371114 h 483750"/>
                  <a:gd name="connsiteX64" fmla="*/ 203136 w 478912"/>
                  <a:gd name="connsiteY64" fmla="*/ 370463 h 483750"/>
                  <a:gd name="connsiteX65" fmla="*/ 225273 w 478912"/>
                  <a:gd name="connsiteY65" fmla="*/ 360046 h 483750"/>
                  <a:gd name="connsiteX66" fmla="*/ 229179 w 478912"/>
                  <a:gd name="connsiteY66" fmla="*/ 356791 h 483750"/>
                  <a:gd name="connsiteX67" fmla="*/ 224622 w 478912"/>
                  <a:gd name="connsiteY67" fmla="*/ 354186 h 483750"/>
                  <a:gd name="connsiteX68" fmla="*/ 204438 w 478912"/>
                  <a:gd name="connsiteY68" fmla="*/ 346373 h 483750"/>
                  <a:gd name="connsiteX69" fmla="*/ 192719 w 478912"/>
                  <a:gd name="connsiteY69" fmla="*/ 343118 h 483750"/>
                  <a:gd name="connsiteX70" fmla="*/ 195323 w 478912"/>
                  <a:gd name="connsiteY70" fmla="*/ 257176 h 483750"/>
                  <a:gd name="connsiteX71" fmla="*/ 214205 w 478912"/>
                  <a:gd name="connsiteY71" fmla="*/ 287776 h 483750"/>
                  <a:gd name="connsiteX72" fmla="*/ 247410 w 478912"/>
                  <a:gd name="connsiteY72" fmla="*/ 317726 h 483750"/>
                  <a:gd name="connsiteX73" fmla="*/ 238295 w 478912"/>
                  <a:gd name="connsiteY73" fmla="*/ 332701 h 483750"/>
                  <a:gd name="connsiteX74" fmla="*/ 225924 w 478912"/>
                  <a:gd name="connsiteY74" fmla="*/ 408226 h 483750"/>
                  <a:gd name="connsiteX75" fmla="*/ 231784 w 478912"/>
                  <a:gd name="connsiteY75" fmla="*/ 428409 h 483750"/>
                  <a:gd name="connsiteX76" fmla="*/ 250014 w 478912"/>
                  <a:gd name="connsiteY76" fmla="*/ 436873 h 483750"/>
                  <a:gd name="connsiteX77" fmla="*/ 250665 w 478912"/>
                  <a:gd name="connsiteY77" fmla="*/ 436873 h 483750"/>
                  <a:gd name="connsiteX78" fmla="*/ 401064 w 478912"/>
                  <a:gd name="connsiteY78" fmla="*/ 432967 h 483750"/>
                  <a:gd name="connsiteX79" fmla="*/ 401064 w 478912"/>
                  <a:gd name="connsiteY79" fmla="*/ 432967 h 483750"/>
                  <a:gd name="connsiteX80" fmla="*/ 401064 w 478912"/>
                  <a:gd name="connsiteY80" fmla="*/ 432967 h 483750"/>
                  <a:gd name="connsiteX81" fmla="*/ 441431 w 478912"/>
                  <a:gd name="connsiteY81" fmla="*/ 431665 h 483750"/>
                  <a:gd name="connsiteX82" fmla="*/ 444035 w 478912"/>
                  <a:gd name="connsiteY82" fmla="*/ 431665 h 483750"/>
                  <a:gd name="connsiteX83" fmla="*/ 444035 w 478912"/>
                  <a:gd name="connsiteY83" fmla="*/ 483751 h 483750"/>
                  <a:gd name="connsiteX84" fmla="*/ 444686 w 478912"/>
                  <a:gd name="connsiteY84" fmla="*/ 483751 h 483750"/>
                  <a:gd name="connsiteX85" fmla="*/ 451848 w 478912"/>
                  <a:gd name="connsiteY85" fmla="*/ 483751 h 483750"/>
                  <a:gd name="connsiteX86" fmla="*/ 452499 w 478912"/>
                  <a:gd name="connsiteY86" fmla="*/ 483751 h 483750"/>
                  <a:gd name="connsiteX87" fmla="*/ 452499 w 478912"/>
                  <a:gd name="connsiteY87" fmla="*/ 429060 h 483750"/>
                  <a:gd name="connsiteX88" fmla="*/ 464870 w 478912"/>
                  <a:gd name="connsiteY88" fmla="*/ 411481 h 483750"/>
                  <a:gd name="connsiteX89" fmla="*/ 477891 w 478912"/>
                  <a:gd name="connsiteY89" fmla="*/ 315122 h 483750"/>
                  <a:gd name="connsiteX90" fmla="*/ 472683 w 478912"/>
                  <a:gd name="connsiteY90" fmla="*/ 292985 h 483750"/>
                  <a:gd name="connsiteX91" fmla="*/ 136726 w 478912"/>
                  <a:gd name="connsiteY91" fmla="*/ 350931 h 483750"/>
                  <a:gd name="connsiteX92" fmla="*/ 133471 w 478912"/>
                  <a:gd name="connsiteY92" fmla="*/ 356140 h 483750"/>
                  <a:gd name="connsiteX93" fmla="*/ 122403 w 478912"/>
                  <a:gd name="connsiteY93" fmla="*/ 371114 h 483750"/>
                  <a:gd name="connsiteX94" fmla="*/ 110032 w 478912"/>
                  <a:gd name="connsiteY94" fmla="*/ 385438 h 483750"/>
                  <a:gd name="connsiteX95" fmla="*/ 99615 w 478912"/>
                  <a:gd name="connsiteY95" fmla="*/ 395204 h 483750"/>
                  <a:gd name="connsiteX96" fmla="*/ 101568 w 478912"/>
                  <a:gd name="connsiteY96" fmla="*/ 379578 h 483750"/>
                  <a:gd name="connsiteX97" fmla="*/ 111334 w 478912"/>
                  <a:gd name="connsiteY97" fmla="*/ 361348 h 483750"/>
                  <a:gd name="connsiteX98" fmla="*/ 126960 w 478912"/>
                  <a:gd name="connsiteY98" fmla="*/ 348327 h 483750"/>
                  <a:gd name="connsiteX99" fmla="*/ 128913 w 478912"/>
                  <a:gd name="connsiteY99" fmla="*/ 347676 h 483750"/>
                  <a:gd name="connsiteX100" fmla="*/ 125007 w 478912"/>
                  <a:gd name="connsiteY100" fmla="*/ 350931 h 483750"/>
                  <a:gd name="connsiteX101" fmla="*/ 117194 w 478912"/>
                  <a:gd name="connsiteY101" fmla="*/ 360697 h 483750"/>
                  <a:gd name="connsiteX102" fmla="*/ 113288 w 478912"/>
                  <a:gd name="connsiteY102" fmla="*/ 372417 h 483750"/>
                  <a:gd name="connsiteX103" fmla="*/ 121752 w 478912"/>
                  <a:gd name="connsiteY103" fmla="*/ 363953 h 483750"/>
                  <a:gd name="connsiteX104" fmla="*/ 130216 w 478912"/>
                  <a:gd name="connsiteY104" fmla="*/ 356140 h 483750"/>
                  <a:gd name="connsiteX105" fmla="*/ 137377 w 478912"/>
                  <a:gd name="connsiteY105" fmla="*/ 349629 h 483750"/>
                  <a:gd name="connsiteX106" fmla="*/ 138680 w 478912"/>
                  <a:gd name="connsiteY106" fmla="*/ 348327 h 483750"/>
                  <a:gd name="connsiteX107" fmla="*/ 139982 w 478912"/>
                  <a:gd name="connsiteY107" fmla="*/ 347024 h 483750"/>
                  <a:gd name="connsiteX108" fmla="*/ 136726 w 478912"/>
                  <a:gd name="connsiteY108" fmla="*/ 350931 h 483750"/>
                  <a:gd name="connsiteX109" fmla="*/ 150399 w 478912"/>
                  <a:gd name="connsiteY109" fmla="*/ 317726 h 483750"/>
                  <a:gd name="connsiteX110" fmla="*/ 149748 w 478912"/>
                  <a:gd name="connsiteY110" fmla="*/ 320330 h 483750"/>
                  <a:gd name="connsiteX111" fmla="*/ 149097 w 478912"/>
                  <a:gd name="connsiteY111" fmla="*/ 313168 h 483750"/>
                  <a:gd name="connsiteX112" fmla="*/ 144539 w 478912"/>
                  <a:gd name="connsiteY112" fmla="*/ 301449 h 483750"/>
                  <a:gd name="connsiteX113" fmla="*/ 136075 w 478912"/>
                  <a:gd name="connsiteY113" fmla="*/ 291683 h 483750"/>
                  <a:gd name="connsiteX114" fmla="*/ 139331 w 478912"/>
                  <a:gd name="connsiteY114" fmla="*/ 303402 h 483750"/>
                  <a:gd name="connsiteX115" fmla="*/ 141935 w 478912"/>
                  <a:gd name="connsiteY115" fmla="*/ 314471 h 483750"/>
                  <a:gd name="connsiteX116" fmla="*/ 144539 w 478912"/>
                  <a:gd name="connsiteY116" fmla="*/ 325539 h 483750"/>
                  <a:gd name="connsiteX117" fmla="*/ 145190 w 478912"/>
                  <a:gd name="connsiteY117" fmla="*/ 330096 h 483750"/>
                  <a:gd name="connsiteX118" fmla="*/ 139982 w 478912"/>
                  <a:gd name="connsiteY118" fmla="*/ 319028 h 483750"/>
                  <a:gd name="connsiteX119" fmla="*/ 133471 w 478912"/>
                  <a:gd name="connsiteY119" fmla="*/ 302100 h 483750"/>
                  <a:gd name="connsiteX120" fmla="*/ 128262 w 478912"/>
                  <a:gd name="connsiteY120" fmla="*/ 283870 h 483750"/>
                  <a:gd name="connsiteX121" fmla="*/ 125658 w 478912"/>
                  <a:gd name="connsiteY121" fmla="*/ 269546 h 483750"/>
                  <a:gd name="connsiteX122" fmla="*/ 138029 w 478912"/>
                  <a:gd name="connsiteY122" fmla="*/ 279312 h 483750"/>
                  <a:gd name="connsiteX123" fmla="*/ 148446 w 478912"/>
                  <a:gd name="connsiteY123" fmla="*/ 297543 h 483750"/>
                  <a:gd name="connsiteX124" fmla="*/ 150399 w 478912"/>
                  <a:gd name="connsiteY124" fmla="*/ 317726 h 483750"/>
                  <a:gd name="connsiteX125" fmla="*/ 373719 w 478912"/>
                  <a:gd name="connsiteY125" fmla="*/ 91151 h 483750"/>
                  <a:gd name="connsiteX126" fmla="*/ 386089 w 478912"/>
                  <a:gd name="connsiteY126" fmla="*/ 89849 h 483750"/>
                  <a:gd name="connsiteX127" fmla="*/ 394553 w 478912"/>
                  <a:gd name="connsiteY127" fmla="*/ 89849 h 483750"/>
                  <a:gd name="connsiteX128" fmla="*/ 431665 w 478912"/>
                  <a:gd name="connsiteY128" fmla="*/ 100266 h 483750"/>
                  <a:gd name="connsiteX129" fmla="*/ 445988 w 478912"/>
                  <a:gd name="connsiteY129" fmla="*/ 137377 h 483750"/>
                  <a:gd name="connsiteX130" fmla="*/ 445988 w 478912"/>
                  <a:gd name="connsiteY130" fmla="*/ 287125 h 483750"/>
                  <a:gd name="connsiteX131" fmla="*/ 391298 w 478912"/>
                  <a:gd name="connsiteY131" fmla="*/ 294938 h 483750"/>
                  <a:gd name="connsiteX132" fmla="*/ 388042 w 478912"/>
                  <a:gd name="connsiteY132" fmla="*/ 289730 h 483750"/>
                  <a:gd name="connsiteX133" fmla="*/ 387391 w 478912"/>
                  <a:gd name="connsiteY133" fmla="*/ 289079 h 483750"/>
                  <a:gd name="connsiteX134" fmla="*/ 371114 w 478912"/>
                  <a:gd name="connsiteY134" fmla="*/ 266942 h 483750"/>
                  <a:gd name="connsiteX135" fmla="*/ 352884 w 478912"/>
                  <a:gd name="connsiteY135" fmla="*/ 246107 h 483750"/>
                  <a:gd name="connsiteX136" fmla="*/ 334003 w 478912"/>
                  <a:gd name="connsiteY136" fmla="*/ 229179 h 483750"/>
                  <a:gd name="connsiteX137" fmla="*/ 334003 w 478912"/>
                  <a:gd name="connsiteY137" fmla="*/ 229179 h 483750"/>
                  <a:gd name="connsiteX138" fmla="*/ 334003 w 478912"/>
                  <a:gd name="connsiteY138" fmla="*/ 229179 h 483750"/>
                  <a:gd name="connsiteX139" fmla="*/ 334003 w 478912"/>
                  <a:gd name="connsiteY139" fmla="*/ 229179 h 483750"/>
                  <a:gd name="connsiteX140" fmla="*/ 356791 w 478912"/>
                  <a:gd name="connsiteY140" fmla="*/ 212251 h 483750"/>
                  <a:gd name="connsiteX141" fmla="*/ 373719 w 478912"/>
                  <a:gd name="connsiteY141" fmla="*/ 183604 h 483750"/>
                  <a:gd name="connsiteX142" fmla="*/ 378927 w 478912"/>
                  <a:gd name="connsiteY142" fmla="*/ 150399 h 483750"/>
                  <a:gd name="connsiteX143" fmla="*/ 368510 w 478912"/>
                  <a:gd name="connsiteY143" fmla="*/ 117194 h 483750"/>
                  <a:gd name="connsiteX144" fmla="*/ 365255 w 478912"/>
                  <a:gd name="connsiteY144" fmla="*/ 113288 h 483750"/>
                  <a:gd name="connsiteX145" fmla="*/ 362650 w 478912"/>
                  <a:gd name="connsiteY145" fmla="*/ 117845 h 483750"/>
                  <a:gd name="connsiteX146" fmla="*/ 348327 w 478912"/>
                  <a:gd name="connsiteY146" fmla="*/ 144539 h 483750"/>
                  <a:gd name="connsiteX147" fmla="*/ 348327 w 478912"/>
                  <a:gd name="connsiteY147" fmla="*/ 145190 h 483750"/>
                  <a:gd name="connsiteX148" fmla="*/ 337909 w 478912"/>
                  <a:gd name="connsiteY148" fmla="*/ 170582 h 483750"/>
                  <a:gd name="connsiteX149" fmla="*/ 329445 w 478912"/>
                  <a:gd name="connsiteY149" fmla="*/ 196626 h 483750"/>
                  <a:gd name="connsiteX150" fmla="*/ 324888 w 478912"/>
                  <a:gd name="connsiteY150" fmla="*/ 221366 h 483750"/>
                  <a:gd name="connsiteX151" fmla="*/ 298194 w 478912"/>
                  <a:gd name="connsiteY151" fmla="*/ 210949 h 483750"/>
                  <a:gd name="connsiteX152" fmla="*/ 264989 w 478912"/>
                  <a:gd name="connsiteY152" fmla="*/ 211600 h 483750"/>
                  <a:gd name="connsiteX153" fmla="*/ 238295 w 478912"/>
                  <a:gd name="connsiteY153" fmla="*/ 222669 h 483750"/>
                  <a:gd name="connsiteX154" fmla="*/ 232435 w 478912"/>
                  <a:gd name="connsiteY154" fmla="*/ 216158 h 483750"/>
                  <a:gd name="connsiteX155" fmla="*/ 198579 w 478912"/>
                  <a:gd name="connsiteY155" fmla="*/ 185557 h 483750"/>
                  <a:gd name="connsiteX156" fmla="*/ 238295 w 478912"/>
                  <a:gd name="connsiteY156" fmla="*/ 156910 h 483750"/>
                  <a:gd name="connsiteX157" fmla="*/ 265640 w 478912"/>
                  <a:gd name="connsiteY157" fmla="*/ 110683 h 483750"/>
                  <a:gd name="connsiteX158" fmla="*/ 268895 w 478912"/>
                  <a:gd name="connsiteY158" fmla="*/ 100917 h 483750"/>
                  <a:gd name="connsiteX159" fmla="*/ 373719 w 478912"/>
                  <a:gd name="connsiteY159" fmla="*/ 91151 h 483750"/>
                  <a:gd name="connsiteX160" fmla="*/ 329445 w 478912"/>
                  <a:gd name="connsiteY160" fmla="*/ 341816 h 483750"/>
                  <a:gd name="connsiteX161" fmla="*/ 325539 w 478912"/>
                  <a:gd name="connsiteY161" fmla="*/ 342467 h 483750"/>
                  <a:gd name="connsiteX162" fmla="*/ 302751 w 478912"/>
                  <a:gd name="connsiteY162" fmla="*/ 345071 h 483750"/>
                  <a:gd name="connsiteX163" fmla="*/ 304053 w 478912"/>
                  <a:gd name="connsiteY163" fmla="*/ 336607 h 483750"/>
                  <a:gd name="connsiteX164" fmla="*/ 306007 w 478912"/>
                  <a:gd name="connsiteY164" fmla="*/ 336607 h 483750"/>
                  <a:gd name="connsiteX165" fmla="*/ 310564 w 478912"/>
                  <a:gd name="connsiteY165" fmla="*/ 336607 h 483750"/>
                  <a:gd name="connsiteX166" fmla="*/ 315773 w 478912"/>
                  <a:gd name="connsiteY166" fmla="*/ 336607 h 483750"/>
                  <a:gd name="connsiteX167" fmla="*/ 313820 w 478912"/>
                  <a:gd name="connsiteY167" fmla="*/ 332050 h 483750"/>
                  <a:gd name="connsiteX168" fmla="*/ 307309 w 478912"/>
                  <a:gd name="connsiteY168" fmla="*/ 319028 h 483750"/>
                  <a:gd name="connsiteX169" fmla="*/ 307309 w 478912"/>
                  <a:gd name="connsiteY169" fmla="*/ 313168 h 483750"/>
                  <a:gd name="connsiteX170" fmla="*/ 323586 w 478912"/>
                  <a:gd name="connsiteY170" fmla="*/ 311215 h 483750"/>
                  <a:gd name="connsiteX171" fmla="*/ 330096 w 478912"/>
                  <a:gd name="connsiteY171" fmla="*/ 310564 h 483750"/>
                  <a:gd name="connsiteX172" fmla="*/ 356140 w 478912"/>
                  <a:gd name="connsiteY172" fmla="*/ 306658 h 483750"/>
                  <a:gd name="connsiteX173" fmla="*/ 358744 w 478912"/>
                  <a:gd name="connsiteY173" fmla="*/ 306007 h 483750"/>
                  <a:gd name="connsiteX174" fmla="*/ 359395 w 478912"/>
                  <a:gd name="connsiteY174" fmla="*/ 308611 h 483750"/>
                  <a:gd name="connsiteX175" fmla="*/ 354186 w 478912"/>
                  <a:gd name="connsiteY175" fmla="*/ 339212 h 483750"/>
                  <a:gd name="connsiteX176" fmla="*/ 329445 w 478912"/>
                  <a:gd name="connsiteY176" fmla="*/ 341816 h 483750"/>
                  <a:gd name="connsiteX177" fmla="*/ 352884 w 478912"/>
                  <a:gd name="connsiteY177" fmla="*/ 345722 h 483750"/>
                  <a:gd name="connsiteX178" fmla="*/ 346373 w 478912"/>
                  <a:gd name="connsiteY178" fmla="*/ 384136 h 483750"/>
                  <a:gd name="connsiteX179" fmla="*/ 294938 w 478912"/>
                  <a:gd name="connsiteY179" fmla="*/ 387391 h 483750"/>
                  <a:gd name="connsiteX180" fmla="*/ 300798 w 478912"/>
                  <a:gd name="connsiteY180" fmla="*/ 351582 h 483750"/>
                  <a:gd name="connsiteX181" fmla="*/ 325539 w 478912"/>
                  <a:gd name="connsiteY181" fmla="*/ 348978 h 483750"/>
                  <a:gd name="connsiteX182" fmla="*/ 328794 w 478912"/>
                  <a:gd name="connsiteY182" fmla="*/ 348327 h 483750"/>
                  <a:gd name="connsiteX183" fmla="*/ 352884 w 478912"/>
                  <a:gd name="connsiteY183" fmla="*/ 345722 h 483750"/>
                  <a:gd name="connsiteX184" fmla="*/ 276057 w 478912"/>
                  <a:gd name="connsiteY184" fmla="*/ 230482 h 483750"/>
                  <a:gd name="connsiteX185" fmla="*/ 292985 w 478912"/>
                  <a:gd name="connsiteY185" fmla="*/ 228528 h 483750"/>
                  <a:gd name="connsiteX186" fmla="*/ 309913 w 478912"/>
                  <a:gd name="connsiteY186" fmla="*/ 227877 h 483750"/>
                  <a:gd name="connsiteX187" fmla="*/ 319028 w 478912"/>
                  <a:gd name="connsiteY187" fmla="*/ 227877 h 483750"/>
                  <a:gd name="connsiteX188" fmla="*/ 297543 w 478912"/>
                  <a:gd name="connsiteY188" fmla="*/ 236341 h 483750"/>
                  <a:gd name="connsiteX189" fmla="*/ 271499 w 478912"/>
                  <a:gd name="connsiteY189" fmla="*/ 243503 h 483750"/>
                  <a:gd name="connsiteX190" fmla="*/ 257176 w 478912"/>
                  <a:gd name="connsiteY190" fmla="*/ 246107 h 483750"/>
                  <a:gd name="connsiteX191" fmla="*/ 242201 w 478912"/>
                  <a:gd name="connsiteY191" fmla="*/ 228528 h 483750"/>
                  <a:gd name="connsiteX192" fmla="*/ 266291 w 478912"/>
                  <a:gd name="connsiteY192" fmla="*/ 218762 h 483750"/>
                  <a:gd name="connsiteX193" fmla="*/ 283870 w 478912"/>
                  <a:gd name="connsiteY193" fmla="*/ 216809 h 483750"/>
                  <a:gd name="connsiteX194" fmla="*/ 296892 w 478912"/>
                  <a:gd name="connsiteY194" fmla="*/ 218111 h 483750"/>
                  <a:gd name="connsiteX195" fmla="*/ 313820 w 478912"/>
                  <a:gd name="connsiteY195" fmla="*/ 223320 h 483750"/>
                  <a:gd name="connsiteX196" fmla="*/ 292334 w 478912"/>
                  <a:gd name="connsiteY196" fmla="*/ 222018 h 483750"/>
                  <a:gd name="connsiteX197" fmla="*/ 274755 w 478912"/>
                  <a:gd name="connsiteY197" fmla="*/ 225924 h 483750"/>
                  <a:gd name="connsiteX198" fmla="*/ 259129 w 478912"/>
                  <a:gd name="connsiteY198" fmla="*/ 234388 h 483750"/>
                  <a:gd name="connsiteX199" fmla="*/ 276057 w 478912"/>
                  <a:gd name="connsiteY199" fmla="*/ 230482 h 483750"/>
                  <a:gd name="connsiteX200" fmla="*/ 272802 w 478912"/>
                  <a:gd name="connsiteY200" fmla="*/ 250014 h 483750"/>
                  <a:gd name="connsiteX201" fmla="*/ 299496 w 478912"/>
                  <a:gd name="connsiteY201" fmla="*/ 242852 h 483750"/>
                  <a:gd name="connsiteX202" fmla="*/ 320330 w 478912"/>
                  <a:gd name="connsiteY202" fmla="*/ 235039 h 483750"/>
                  <a:gd name="connsiteX203" fmla="*/ 323586 w 478912"/>
                  <a:gd name="connsiteY203" fmla="*/ 304053 h 483750"/>
                  <a:gd name="connsiteX204" fmla="*/ 300798 w 478912"/>
                  <a:gd name="connsiteY204" fmla="*/ 307309 h 483750"/>
                  <a:gd name="connsiteX205" fmla="*/ 288428 w 478912"/>
                  <a:gd name="connsiteY205" fmla="*/ 287776 h 483750"/>
                  <a:gd name="connsiteX206" fmla="*/ 287776 w 478912"/>
                  <a:gd name="connsiteY206" fmla="*/ 286474 h 483750"/>
                  <a:gd name="connsiteX207" fmla="*/ 262384 w 478912"/>
                  <a:gd name="connsiteY207" fmla="*/ 251316 h 483750"/>
                  <a:gd name="connsiteX208" fmla="*/ 272802 w 478912"/>
                  <a:gd name="connsiteY208" fmla="*/ 250014 h 483750"/>
                  <a:gd name="connsiteX209" fmla="*/ 357442 w 478912"/>
                  <a:gd name="connsiteY209" fmla="*/ 164072 h 483750"/>
                  <a:gd name="connsiteX210" fmla="*/ 351582 w 478912"/>
                  <a:gd name="connsiteY210" fmla="*/ 180349 h 483750"/>
                  <a:gd name="connsiteX211" fmla="*/ 345071 w 478912"/>
                  <a:gd name="connsiteY211" fmla="*/ 195974 h 483750"/>
                  <a:gd name="connsiteX212" fmla="*/ 337258 w 478912"/>
                  <a:gd name="connsiteY212" fmla="*/ 210949 h 483750"/>
                  <a:gd name="connsiteX213" fmla="*/ 330748 w 478912"/>
                  <a:gd name="connsiteY213" fmla="*/ 222018 h 483750"/>
                  <a:gd name="connsiteX214" fmla="*/ 335305 w 478912"/>
                  <a:gd name="connsiteY214" fmla="*/ 197928 h 483750"/>
                  <a:gd name="connsiteX215" fmla="*/ 343118 w 478912"/>
                  <a:gd name="connsiteY215" fmla="*/ 172536 h 483750"/>
                  <a:gd name="connsiteX216" fmla="*/ 353535 w 478912"/>
                  <a:gd name="connsiteY216" fmla="*/ 147144 h 483750"/>
                  <a:gd name="connsiteX217" fmla="*/ 364604 w 478912"/>
                  <a:gd name="connsiteY217" fmla="*/ 125658 h 483750"/>
                  <a:gd name="connsiteX218" fmla="*/ 371114 w 478912"/>
                  <a:gd name="connsiteY218" fmla="*/ 150399 h 483750"/>
                  <a:gd name="connsiteX219" fmla="*/ 366557 w 478912"/>
                  <a:gd name="connsiteY219" fmla="*/ 181000 h 483750"/>
                  <a:gd name="connsiteX220" fmla="*/ 350931 w 478912"/>
                  <a:gd name="connsiteY220" fmla="*/ 207043 h 483750"/>
                  <a:gd name="connsiteX221" fmla="*/ 336607 w 478912"/>
                  <a:gd name="connsiteY221" fmla="*/ 218762 h 483750"/>
                  <a:gd name="connsiteX222" fmla="*/ 350931 w 478912"/>
                  <a:gd name="connsiteY222" fmla="*/ 198579 h 483750"/>
                  <a:gd name="connsiteX223" fmla="*/ 356791 w 478912"/>
                  <a:gd name="connsiteY223" fmla="*/ 181651 h 483750"/>
                  <a:gd name="connsiteX224" fmla="*/ 357442 w 478912"/>
                  <a:gd name="connsiteY224" fmla="*/ 164072 h 483750"/>
                  <a:gd name="connsiteX225" fmla="*/ 356791 w 478912"/>
                  <a:gd name="connsiteY225" fmla="*/ 270197 h 483750"/>
                  <a:gd name="connsiteX226" fmla="*/ 346373 w 478912"/>
                  <a:gd name="connsiteY226" fmla="*/ 257176 h 483750"/>
                  <a:gd name="connsiteX227" fmla="*/ 336607 w 478912"/>
                  <a:gd name="connsiteY227" fmla="*/ 243503 h 483750"/>
                  <a:gd name="connsiteX228" fmla="*/ 334003 w 478912"/>
                  <a:gd name="connsiteY228" fmla="*/ 238946 h 483750"/>
                  <a:gd name="connsiteX229" fmla="*/ 332050 w 478912"/>
                  <a:gd name="connsiteY229" fmla="*/ 235690 h 483750"/>
                  <a:gd name="connsiteX230" fmla="*/ 334003 w 478912"/>
                  <a:gd name="connsiteY230" fmla="*/ 237643 h 483750"/>
                  <a:gd name="connsiteX231" fmla="*/ 347676 w 478912"/>
                  <a:gd name="connsiteY231" fmla="*/ 251316 h 483750"/>
                  <a:gd name="connsiteX232" fmla="*/ 365255 w 478912"/>
                  <a:gd name="connsiteY232" fmla="*/ 271499 h 483750"/>
                  <a:gd name="connsiteX233" fmla="*/ 380881 w 478912"/>
                  <a:gd name="connsiteY233" fmla="*/ 292985 h 483750"/>
                  <a:gd name="connsiteX234" fmla="*/ 381532 w 478912"/>
                  <a:gd name="connsiteY234" fmla="*/ 293636 h 483750"/>
                  <a:gd name="connsiteX235" fmla="*/ 382834 w 478912"/>
                  <a:gd name="connsiteY235" fmla="*/ 296240 h 483750"/>
                  <a:gd name="connsiteX236" fmla="*/ 358093 w 478912"/>
                  <a:gd name="connsiteY236" fmla="*/ 299496 h 483750"/>
                  <a:gd name="connsiteX237" fmla="*/ 345722 w 478912"/>
                  <a:gd name="connsiteY237" fmla="*/ 287125 h 483750"/>
                  <a:gd name="connsiteX238" fmla="*/ 332701 w 478912"/>
                  <a:gd name="connsiteY238" fmla="*/ 262384 h 483750"/>
                  <a:gd name="connsiteX239" fmla="*/ 332050 w 478912"/>
                  <a:gd name="connsiteY239" fmla="*/ 259780 h 483750"/>
                  <a:gd name="connsiteX240" fmla="*/ 329445 w 478912"/>
                  <a:gd name="connsiteY240" fmla="*/ 238946 h 483750"/>
                  <a:gd name="connsiteX241" fmla="*/ 333352 w 478912"/>
                  <a:gd name="connsiteY241" fmla="*/ 249363 h 483750"/>
                  <a:gd name="connsiteX242" fmla="*/ 340514 w 478912"/>
                  <a:gd name="connsiteY242" fmla="*/ 261733 h 483750"/>
                  <a:gd name="connsiteX243" fmla="*/ 352884 w 478912"/>
                  <a:gd name="connsiteY243" fmla="*/ 274755 h 483750"/>
                  <a:gd name="connsiteX244" fmla="*/ 368510 w 478912"/>
                  <a:gd name="connsiteY244" fmla="*/ 283219 h 483750"/>
                  <a:gd name="connsiteX245" fmla="*/ 356791 w 478912"/>
                  <a:gd name="connsiteY245" fmla="*/ 270197 h 483750"/>
                  <a:gd name="connsiteX246" fmla="*/ 349629 w 478912"/>
                  <a:gd name="connsiteY246" fmla="*/ 300147 h 483750"/>
                  <a:gd name="connsiteX247" fmla="*/ 330748 w 478912"/>
                  <a:gd name="connsiteY247" fmla="*/ 302751 h 483750"/>
                  <a:gd name="connsiteX248" fmla="*/ 332050 w 478912"/>
                  <a:gd name="connsiteY248" fmla="*/ 278010 h 483750"/>
                  <a:gd name="connsiteX249" fmla="*/ 340514 w 478912"/>
                  <a:gd name="connsiteY249" fmla="*/ 291032 h 483750"/>
                  <a:gd name="connsiteX250" fmla="*/ 349629 w 478912"/>
                  <a:gd name="connsiteY250" fmla="*/ 300147 h 483750"/>
                  <a:gd name="connsiteX251" fmla="*/ 360046 w 478912"/>
                  <a:gd name="connsiteY251" fmla="*/ 345071 h 483750"/>
                  <a:gd name="connsiteX252" fmla="*/ 412132 w 478912"/>
                  <a:gd name="connsiteY252" fmla="*/ 339212 h 483750"/>
                  <a:gd name="connsiteX253" fmla="*/ 404970 w 478912"/>
                  <a:gd name="connsiteY253" fmla="*/ 380230 h 483750"/>
                  <a:gd name="connsiteX254" fmla="*/ 354186 w 478912"/>
                  <a:gd name="connsiteY254" fmla="*/ 383485 h 483750"/>
                  <a:gd name="connsiteX255" fmla="*/ 360046 w 478912"/>
                  <a:gd name="connsiteY255" fmla="*/ 345071 h 483750"/>
                  <a:gd name="connsiteX256" fmla="*/ 361348 w 478912"/>
                  <a:gd name="connsiteY256" fmla="*/ 337909 h 483750"/>
                  <a:gd name="connsiteX257" fmla="*/ 365906 w 478912"/>
                  <a:gd name="connsiteY257" fmla="*/ 311866 h 483750"/>
                  <a:gd name="connsiteX258" fmla="*/ 366557 w 478912"/>
                  <a:gd name="connsiteY258" fmla="*/ 307960 h 483750"/>
                  <a:gd name="connsiteX259" fmla="*/ 367208 w 478912"/>
                  <a:gd name="connsiteY259" fmla="*/ 304704 h 483750"/>
                  <a:gd name="connsiteX260" fmla="*/ 367859 w 478912"/>
                  <a:gd name="connsiteY260" fmla="*/ 304704 h 483750"/>
                  <a:gd name="connsiteX261" fmla="*/ 388042 w 478912"/>
                  <a:gd name="connsiteY261" fmla="*/ 302100 h 483750"/>
                  <a:gd name="connsiteX262" fmla="*/ 391949 w 478912"/>
                  <a:gd name="connsiteY262" fmla="*/ 301449 h 483750"/>
                  <a:gd name="connsiteX263" fmla="*/ 395855 w 478912"/>
                  <a:gd name="connsiteY263" fmla="*/ 300798 h 483750"/>
                  <a:gd name="connsiteX264" fmla="*/ 420596 w 478912"/>
                  <a:gd name="connsiteY264" fmla="*/ 297543 h 483750"/>
                  <a:gd name="connsiteX265" fmla="*/ 414086 w 478912"/>
                  <a:gd name="connsiteY265" fmla="*/ 332050 h 483750"/>
                  <a:gd name="connsiteX266" fmla="*/ 361348 w 478912"/>
                  <a:gd name="connsiteY266" fmla="*/ 337909 h 483750"/>
                  <a:gd name="connsiteX267" fmla="*/ 212251 w 478912"/>
                  <a:gd name="connsiteY267" fmla="*/ 106126 h 483750"/>
                  <a:gd name="connsiteX268" fmla="*/ 212251 w 478912"/>
                  <a:gd name="connsiteY268" fmla="*/ 105475 h 483750"/>
                  <a:gd name="connsiteX269" fmla="*/ 212251 w 478912"/>
                  <a:gd name="connsiteY269" fmla="*/ 105475 h 483750"/>
                  <a:gd name="connsiteX270" fmla="*/ 212251 w 478912"/>
                  <a:gd name="connsiteY270" fmla="*/ 104824 h 483750"/>
                  <a:gd name="connsiteX271" fmla="*/ 214856 w 478912"/>
                  <a:gd name="connsiteY271" fmla="*/ 97011 h 483750"/>
                  <a:gd name="connsiteX272" fmla="*/ 216158 w 478912"/>
                  <a:gd name="connsiteY272" fmla="*/ 93104 h 483750"/>
                  <a:gd name="connsiteX273" fmla="*/ 232435 w 478912"/>
                  <a:gd name="connsiteY273" fmla="*/ 52086 h 483750"/>
                  <a:gd name="connsiteX274" fmla="*/ 233086 w 478912"/>
                  <a:gd name="connsiteY274" fmla="*/ 50784 h 483750"/>
                  <a:gd name="connsiteX275" fmla="*/ 253269 w 478912"/>
                  <a:gd name="connsiteY275" fmla="*/ 12370 h 483750"/>
                  <a:gd name="connsiteX276" fmla="*/ 266291 w 478912"/>
                  <a:gd name="connsiteY276" fmla="*/ 57946 h 483750"/>
                  <a:gd name="connsiteX277" fmla="*/ 263035 w 478912"/>
                  <a:gd name="connsiteY277" fmla="*/ 93104 h 483750"/>
                  <a:gd name="connsiteX278" fmla="*/ 260431 w 478912"/>
                  <a:gd name="connsiteY278" fmla="*/ 101568 h 483750"/>
                  <a:gd name="connsiteX279" fmla="*/ 258478 w 478912"/>
                  <a:gd name="connsiteY279" fmla="*/ 108730 h 483750"/>
                  <a:gd name="connsiteX280" fmla="*/ 232435 w 478912"/>
                  <a:gd name="connsiteY280" fmla="*/ 153003 h 483750"/>
                  <a:gd name="connsiteX281" fmla="*/ 198579 w 478912"/>
                  <a:gd name="connsiteY281" fmla="*/ 178395 h 483750"/>
                  <a:gd name="connsiteX282" fmla="*/ 213554 w 478912"/>
                  <a:gd name="connsiteY282" fmla="*/ 162118 h 483750"/>
                  <a:gd name="connsiteX283" fmla="*/ 228528 w 478912"/>
                  <a:gd name="connsiteY283" fmla="*/ 137377 h 483750"/>
                  <a:gd name="connsiteX284" fmla="*/ 238295 w 478912"/>
                  <a:gd name="connsiteY284" fmla="*/ 110032 h 483750"/>
                  <a:gd name="connsiteX285" fmla="*/ 239597 w 478912"/>
                  <a:gd name="connsiteY285" fmla="*/ 104172 h 483750"/>
                  <a:gd name="connsiteX286" fmla="*/ 240899 w 478912"/>
                  <a:gd name="connsiteY286" fmla="*/ 95708 h 483750"/>
                  <a:gd name="connsiteX287" fmla="*/ 240899 w 478912"/>
                  <a:gd name="connsiteY287" fmla="*/ 81385 h 483750"/>
                  <a:gd name="connsiteX288" fmla="*/ 236992 w 478912"/>
                  <a:gd name="connsiteY288" fmla="*/ 96360 h 483750"/>
                  <a:gd name="connsiteX289" fmla="*/ 234388 w 478912"/>
                  <a:gd name="connsiteY289" fmla="*/ 104824 h 483750"/>
                  <a:gd name="connsiteX290" fmla="*/ 233086 w 478912"/>
                  <a:gd name="connsiteY290" fmla="*/ 108730 h 483750"/>
                  <a:gd name="connsiteX291" fmla="*/ 222669 w 478912"/>
                  <a:gd name="connsiteY291" fmla="*/ 134773 h 483750"/>
                  <a:gd name="connsiteX292" fmla="*/ 208996 w 478912"/>
                  <a:gd name="connsiteY292" fmla="*/ 159514 h 483750"/>
                  <a:gd name="connsiteX293" fmla="*/ 195323 w 478912"/>
                  <a:gd name="connsiteY293" fmla="*/ 180349 h 483750"/>
                  <a:gd name="connsiteX294" fmla="*/ 194021 w 478912"/>
                  <a:gd name="connsiteY294" fmla="*/ 181000 h 483750"/>
                  <a:gd name="connsiteX295" fmla="*/ 202485 w 478912"/>
                  <a:gd name="connsiteY295" fmla="*/ 136726 h 483750"/>
                  <a:gd name="connsiteX296" fmla="*/ 212251 w 478912"/>
                  <a:gd name="connsiteY296" fmla="*/ 106126 h 483750"/>
                  <a:gd name="connsiteX297" fmla="*/ 142586 w 478912"/>
                  <a:gd name="connsiteY297" fmla="*/ 200532 h 483750"/>
                  <a:gd name="connsiteX298" fmla="*/ 99615 w 478912"/>
                  <a:gd name="connsiteY298" fmla="*/ 212251 h 483750"/>
                  <a:gd name="connsiteX299" fmla="*/ 82036 w 478912"/>
                  <a:gd name="connsiteY299" fmla="*/ 215507 h 483750"/>
                  <a:gd name="connsiteX300" fmla="*/ 81385 w 478912"/>
                  <a:gd name="connsiteY300" fmla="*/ 215507 h 483750"/>
                  <a:gd name="connsiteX301" fmla="*/ 74223 w 478912"/>
                  <a:gd name="connsiteY301" fmla="*/ 216809 h 483750"/>
                  <a:gd name="connsiteX302" fmla="*/ 73572 w 478912"/>
                  <a:gd name="connsiteY302" fmla="*/ 216809 h 483750"/>
                  <a:gd name="connsiteX303" fmla="*/ 55342 w 478912"/>
                  <a:gd name="connsiteY303" fmla="*/ 219413 h 483750"/>
                  <a:gd name="connsiteX304" fmla="*/ 54039 w 478912"/>
                  <a:gd name="connsiteY304" fmla="*/ 219413 h 483750"/>
                  <a:gd name="connsiteX305" fmla="*/ 10417 w 478912"/>
                  <a:gd name="connsiteY305" fmla="*/ 222669 h 483750"/>
                  <a:gd name="connsiteX306" fmla="*/ 10417 w 478912"/>
                  <a:gd name="connsiteY306" fmla="*/ 222669 h 483750"/>
                  <a:gd name="connsiteX307" fmla="*/ 42320 w 478912"/>
                  <a:gd name="connsiteY307" fmla="*/ 187510 h 483750"/>
                  <a:gd name="connsiteX308" fmla="*/ 73572 w 478912"/>
                  <a:gd name="connsiteY308" fmla="*/ 171885 h 483750"/>
                  <a:gd name="connsiteX309" fmla="*/ 74223 w 478912"/>
                  <a:gd name="connsiteY309" fmla="*/ 171885 h 483750"/>
                  <a:gd name="connsiteX310" fmla="*/ 81385 w 478912"/>
                  <a:gd name="connsiteY310" fmla="*/ 169931 h 483750"/>
                  <a:gd name="connsiteX311" fmla="*/ 82036 w 478912"/>
                  <a:gd name="connsiteY311" fmla="*/ 169931 h 483750"/>
                  <a:gd name="connsiteX312" fmla="*/ 89849 w 478912"/>
                  <a:gd name="connsiteY312" fmla="*/ 167978 h 483750"/>
                  <a:gd name="connsiteX313" fmla="*/ 141284 w 478912"/>
                  <a:gd name="connsiteY313" fmla="*/ 166676 h 483750"/>
                  <a:gd name="connsiteX314" fmla="*/ 181000 w 478912"/>
                  <a:gd name="connsiteY314" fmla="*/ 181651 h 483750"/>
                  <a:gd name="connsiteX315" fmla="*/ 163421 w 478912"/>
                  <a:gd name="connsiteY315" fmla="*/ 177744 h 483750"/>
                  <a:gd name="connsiteX316" fmla="*/ 134122 w 478912"/>
                  <a:gd name="connsiteY316" fmla="*/ 177093 h 483750"/>
                  <a:gd name="connsiteX317" fmla="*/ 105475 w 478912"/>
                  <a:gd name="connsiteY317" fmla="*/ 182953 h 483750"/>
                  <a:gd name="connsiteX318" fmla="*/ 82687 w 478912"/>
                  <a:gd name="connsiteY318" fmla="*/ 193370 h 483750"/>
                  <a:gd name="connsiteX319" fmla="*/ 82036 w 478912"/>
                  <a:gd name="connsiteY319" fmla="*/ 194021 h 483750"/>
                  <a:gd name="connsiteX320" fmla="*/ 79432 w 478912"/>
                  <a:gd name="connsiteY320" fmla="*/ 195323 h 483750"/>
                  <a:gd name="connsiteX321" fmla="*/ 82036 w 478912"/>
                  <a:gd name="connsiteY321" fmla="*/ 194672 h 483750"/>
                  <a:gd name="connsiteX322" fmla="*/ 82687 w 478912"/>
                  <a:gd name="connsiteY322" fmla="*/ 194672 h 483750"/>
                  <a:gd name="connsiteX323" fmla="*/ 107428 w 478912"/>
                  <a:gd name="connsiteY323" fmla="*/ 188162 h 483750"/>
                  <a:gd name="connsiteX324" fmla="*/ 135424 w 478912"/>
                  <a:gd name="connsiteY324" fmla="*/ 184255 h 483750"/>
                  <a:gd name="connsiteX325" fmla="*/ 163421 w 478912"/>
                  <a:gd name="connsiteY325" fmla="*/ 183604 h 483750"/>
                  <a:gd name="connsiteX326" fmla="*/ 185557 w 478912"/>
                  <a:gd name="connsiteY326" fmla="*/ 184906 h 483750"/>
                  <a:gd name="connsiteX327" fmla="*/ 142586 w 478912"/>
                  <a:gd name="connsiteY327" fmla="*/ 200532 h 483750"/>
                  <a:gd name="connsiteX328" fmla="*/ 167978 w 478912"/>
                  <a:gd name="connsiteY328" fmla="*/ 344420 h 483750"/>
                  <a:gd name="connsiteX329" fmla="*/ 186208 w 478912"/>
                  <a:gd name="connsiteY329" fmla="*/ 347676 h 483750"/>
                  <a:gd name="connsiteX330" fmla="*/ 188813 w 478912"/>
                  <a:gd name="connsiteY330" fmla="*/ 348327 h 483750"/>
                  <a:gd name="connsiteX331" fmla="*/ 188813 w 478912"/>
                  <a:gd name="connsiteY331" fmla="*/ 350931 h 483750"/>
                  <a:gd name="connsiteX332" fmla="*/ 181000 w 478912"/>
                  <a:gd name="connsiteY332" fmla="*/ 348978 h 483750"/>
                  <a:gd name="connsiteX333" fmla="*/ 169931 w 478912"/>
                  <a:gd name="connsiteY333" fmla="*/ 346373 h 483750"/>
                  <a:gd name="connsiteX334" fmla="*/ 158863 w 478912"/>
                  <a:gd name="connsiteY334" fmla="*/ 343118 h 483750"/>
                  <a:gd name="connsiteX335" fmla="*/ 167978 w 478912"/>
                  <a:gd name="connsiteY335" fmla="*/ 344420 h 483750"/>
                  <a:gd name="connsiteX336" fmla="*/ 182302 w 478912"/>
                  <a:gd name="connsiteY336" fmla="*/ 362650 h 483750"/>
                  <a:gd name="connsiteX337" fmla="*/ 163421 w 478912"/>
                  <a:gd name="connsiteY337" fmla="*/ 354186 h 483750"/>
                  <a:gd name="connsiteX338" fmla="*/ 156910 w 478912"/>
                  <a:gd name="connsiteY338" fmla="*/ 348978 h 483750"/>
                  <a:gd name="connsiteX339" fmla="*/ 167978 w 478912"/>
                  <a:gd name="connsiteY339" fmla="*/ 353535 h 483750"/>
                  <a:gd name="connsiteX340" fmla="*/ 180349 w 478912"/>
                  <a:gd name="connsiteY340" fmla="*/ 354837 h 483750"/>
                  <a:gd name="connsiteX341" fmla="*/ 188813 w 478912"/>
                  <a:gd name="connsiteY341" fmla="*/ 353535 h 483750"/>
                  <a:gd name="connsiteX342" fmla="*/ 188813 w 478912"/>
                  <a:gd name="connsiteY342" fmla="*/ 363301 h 483750"/>
                  <a:gd name="connsiteX343" fmla="*/ 182302 w 478912"/>
                  <a:gd name="connsiteY343" fmla="*/ 362650 h 483750"/>
                  <a:gd name="connsiteX344" fmla="*/ 188162 w 478912"/>
                  <a:gd name="connsiteY344" fmla="*/ 178395 h 483750"/>
                  <a:gd name="connsiteX345" fmla="*/ 142586 w 478912"/>
                  <a:gd name="connsiteY345" fmla="*/ 159514 h 483750"/>
                  <a:gd name="connsiteX346" fmla="*/ 88547 w 478912"/>
                  <a:gd name="connsiteY346" fmla="*/ 160816 h 483750"/>
                  <a:gd name="connsiteX347" fmla="*/ 82687 w 478912"/>
                  <a:gd name="connsiteY347" fmla="*/ 162769 h 483750"/>
                  <a:gd name="connsiteX348" fmla="*/ 82687 w 478912"/>
                  <a:gd name="connsiteY348" fmla="*/ 151701 h 483750"/>
                  <a:gd name="connsiteX349" fmla="*/ 123054 w 478912"/>
                  <a:gd name="connsiteY349" fmla="*/ 111334 h 483750"/>
                  <a:gd name="connsiteX350" fmla="*/ 205090 w 478912"/>
                  <a:gd name="connsiteY350" fmla="*/ 106126 h 483750"/>
                  <a:gd name="connsiteX351" fmla="*/ 196626 w 478912"/>
                  <a:gd name="connsiteY351" fmla="*/ 133471 h 483750"/>
                  <a:gd name="connsiteX352" fmla="*/ 188162 w 478912"/>
                  <a:gd name="connsiteY352" fmla="*/ 178395 h 483750"/>
                  <a:gd name="connsiteX353" fmla="*/ 203787 w 478912"/>
                  <a:gd name="connsiteY353" fmla="*/ 352884 h 483750"/>
                  <a:gd name="connsiteX354" fmla="*/ 217460 w 478912"/>
                  <a:gd name="connsiteY354" fmla="*/ 358093 h 483750"/>
                  <a:gd name="connsiteX355" fmla="*/ 203136 w 478912"/>
                  <a:gd name="connsiteY355" fmla="*/ 363301 h 483750"/>
                  <a:gd name="connsiteX356" fmla="*/ 194672 w 478912"/>
                  <a:gd name="connsiteY356" fmla="*/ 363953 h 483750"/>
                  <a:gd name="connsiteX357" fmla="*/ 193370 w 478912"/>
                  <a:gd name="connsiteY357" fmla="*/ 363953 h 483750"/>
                  <a:gd name="connsiteX358" fmla="*/ 194021 w 478912"/>
                  <a:gd name="connsiteY358" fmla="*/ 350280 h 483750"/>
                  <a:gd name="connsiteX359" fmla="*/ 203787 w 478912"/>
                  <a:gd name="connsiteY359" fmla="*/ 352884 h 483750"/>
                  <a:gd name="connsiteX360" fmla="*/ 220064 w 478912"/>
                  <a:gd name="connsiteY360" fmla="*/ 283219 h 483750"/>
                  <a:gd name="connsiteX361" fmla="*/ 196626 w 478912"/>
                  <a:gd name="connsiteY361" fmla="*/ 238295 h 483750"/>
                  <a:gd name="connsiteX362" fmla="*/ 196626 w 478912"/>
                  <a:gd name="connsiteY362" fmla="*/ 237643 h 483750"/>
                  <a:gd name="connsiteX363" fmla="*/ 193370 w 478912"/>
                  <a:gd name="connsiteY363" fmla="*/ 194021 h 483750"/>
                  <a:gd name="connsiteX364" fmla="*/ 197928 w 478912"/>
                  <a:gd name="connsiteY364" fmla="*/ 207694 h 483750"/>
                  <a:gd name="connsiteX365" fmla="*/ 200532 w 478912"/>
                  <a:gd name="connsiteY365" fmla="*/ 213554 h 483750"/>
                  <a:gd name="connsiteX366" fmla="*/ 215507 w 478912"/>
                  <a:gd name="connsiteY366" fmla="*/ 238946 h 483750"/>
                  <a:gd name="connsiteX367" fmla="*/ 218111 w 478912"/>
                  <a:gd name="connsiteY367" fmla="*/ 241550 h 483750"/>
                  <a:gd name="connsiteX368" fmla="*/ 220064 w 478912"/>
                  <a:gd name="connsiteY368" fmla="*/ 244154 h 483750"/>
                  <a:gd name="connsiteX369" fmla="*/ 222669 w 478912"/>
                  <a:gd name="connsiteY369" fmla="*/ 246759 h 483750"/>
                  <a:gd name="connsiteX370" fmla="*/ 224622 w 478912"/>
                  <a:gd name="connsiteY370" fmla="*/ 248712 h 483750"/>
                  <a:gd name="connsiteX371" fmla="*/ 227877 w 478912"/>
                  <a:gd name="connsiteY371" fmla="*/ 251967 h 483750"/>
                  <a:gd name="connsiteX372" fmla="*/ 231133 w 478912"/>
                  <a:gd name="connsiteY372" fmla="*/ 255223 h 483750"/>
                  <a:gd name="connsiteX373" fmla="*/ 235690 w 478912"/>
                  <a:gd name="connsiteY373" fmla="*/ 259129 h 483750"/>
                  <a:gd name="connsiteX374" fmla="*/ 259780 w 478912"/>
                  <a:gd name="connsiteY374" fmla="*/ 274755 h 483750"/>
                  <a:gd name="connsiteX375" fmla="*/ 238946 w 478912"/>
                  <a:gd name="connsiteY375" fmla="*/ 255223 h 483750"/>
                  <a:gd name="connsiteX376" fmla="*/ 238295 w 478912"/>
                  <a:gd name="connsiteY376" fmla="*/ 254571 h 483750"/>
                  <a:gd name="connsiteX377" fmla="*/ 235690 w 478912"/>
                  <a:gd name="connsiteY377" fmla="*/ 251316 h 483750"/>
                  <a:gd name="connsiteX378" fmla="*/ 233086 w 478912"/>
                  <a:gd name="connsiteY378" fmla="*/ 248061 h 483750"/>
                  <a:gd name="connsiteX379" fmla="*/ 227226 w 478912"/>
                  <a:gd name="connsiteY379" fmla="*/ 240899 h 483750"/>
                  <a:gd name="connsiteX380" fmla="*/ 225273 w 478912"/>
                  <a:gd name="connsiteY380" fmla="*/ 238295 h 483750"/>
                  <a:gd name="connsiteX381" fmla="*/ 223320 w 478912"/>
                  <a:gd name="connsiteY381" fmla="*/ 235690 h 483750"/>
                  <a:gd name="connsiteX382" fmla="*/ 222018 w 478912"/>
                  <a:gd name="connsiteY382" fmla="*/ 234388 h 483750"/>
                  <a:gd name="connsiteX383" fmla="*/ 206392 w 478912"/>
                  <a:gd name="connsiteY383" fmla="*/ 210949 h 483750"/>
                  <a:gd name="connsiteX384" fmla="*/ 199230 w 478912"/>
                  <a:gd name="connsiteY384" fmla="*/ 198579 h 483750"/>
                  <a:gd name="connsiteX385" fmla="*/ 195323 w 478912"/>
                  <a:gd name="connsiteY385" fmla="*/ 190766 h 483750"/>
                  <a:gd name="connsiteX386" fmla="*/ 199230 w 478912"/>
                  <a:gd name="connsiteY386" fmla="*/ 194021 h 483750"/>
                  <a:gd name="connsiteX387" fmla="*/ 227877 w 478912"/>
                  <a:gd name="connsiteY387" fmla="*/ 220715 h 483750"/>
                  <a:gd name="connsiteX388" fmla="*/ 233086 w 478912"/>
                  <a:gd name="connsiteY388" fmla="*/ 225924 h 483750"/>
                  <a:gd name="connsiteX389" fmla="*/ 235690 w 478912"/>
                  <a:gd name="connsiteY389" fmla="*/ 228528 h 483750"/>
                  <a:gd name="connsiteX390" fmla="*/ 238295 w 478912"/>
                  <a:gd name="connsiteY390" fmla="*/ 231133 h 483750"/>
                  <a:gd name="connsiteX391" fmla="*/ 251316 w 478912"/>
                  <a:gd name="connsiteY391" fmla="*/ 246107 h 483750"/>
                  <a:gd name="connsiteX392" fmla="*/ 253920 w 478912"/>
                  <a:gd name="connsiteY392" fmla="*/ 249363 h 483750"/>
                  <a:gd name="connsiteX393" fmla="*/ 256525 w 478912"/>
                  <a:gd name="connsiteY393" fmla="*/ 252618 h 483750"/>
                  <a:gd name="connsiteX394" fmla="*/ 257827 w 478912"/>
                  <a:gd name="connsiteY394" fmla="*/ 254571 h 483750"/>
                  <a:gd name="connsiteX395" fmla="*/ 283870 w 478912"/>
                  <a:gd name="connsiteY395" fmla="*/ 290381 h 483750"/>
                  <a:gd name="connsiteX396" fmla="*/ 284521 w 478912"/>
                  <a:gd name="connsiteY396" fmla="*/ 291683 h 483750"/>
                  <a:gd name="connsiteX397" fmla="*/ 294938 w 478912"/>
                  <a:gd name="connsiteY397" fmla="*/ 307960 h 483750"/>
                  <a:gd name="connsiteX398" fmla="*/ 296892 w 478912"/>
                  <a:gd name="connsiteY398" fmla="*/ 311215 h 483750"/>
                  <a:gd name="connsiteX399" fmla="*/ 298845 w 478912"/>
                  <a:gd name="connsiteY399" fmla="*/ 314471 h 483750"/>
                  <a:gd name="connsiteX400" fmla="*/ 301449 w 478912"/>
                  <a:gd name="connsiteY400" fmla="*/ 319028 h 483750"/>
                  <a:gd name="connsiteX401" fmla="*/ 304053 w 478912"/>
                  <a:gd name="connsiteY401" fmla="*/ 324237 h 483750"/>
                  <a:gd name="connsiteX402" fmla="*/ 306658 w 478912"/>
                  <a:gd name="connsiteY402" fmla="*/ 329445 h 483750"/>
                  <a:gd name="connsiteX403" fmla="*/ 303402 w 478912"/>
                  <a:gd name="connsiteY403" fmla="*/ 329445 h 483750"/>
                  <a:gd name="connsiteX404" fmla="*/ 300147 w 478912"/>
                  <a:gd name="connsiteY404" fmla="*/ 329445 h 483750"/>
                  <a:gd name="connsiteX405" fmla="*/ 266942 w 478912"/>
                  <a:gd name="connsiteY405" fmla="*/ 319679 h 483750"/>
                  <a:gd name="connsiteX406" fmla="*/ 261082 w 478912"/>
                  <a:gd name="connsiteY406" fmla="*/ 317075 h 483750"/>
                  <a:gd name="connsiteX407" fmla="*/ 261082 w 478912"/>
                  <a:gd name="connsiteY407" fmla="*/ 317075 h 483750"/>
                  <a:gd name="connsiteX408" fmla="*/ 257176 w 478912"/>
                  <a:gd name="connsiteY408" fmla="*/ 314471 h 483750"/>
                  <a:gd name="connsiteX409" fmla="*/ 220064 w 478912"/>
                  <a:gd name="connsiteY409" fmla="*/ 283219 h 483750"/>
                  <a:gd name="connsiteX410" fmla="*/ 246107 w 478912"/>
                  <a:gd name="connsiteY410" fmla="*/ 334003 h 483750"/>
                  <a:gd name="connsiteX411" fmla="*/ 254571 w 478912"/>
                  <a:gd name="connsiteY411" fmla="*/ 321632 h 483750"/>
                  <a:gd name="connsiteX412" fmla="*/ 255874 w 478912"/>
                  <a:gd name="connsiteY412" fmla="*/ 322284 h 483750"/>
                  <a:gd name="connsiteX413" fmla="*/ 296240 w 478912"/>
                  <a:gd name="connsiteY413" fmla="*/ 335305 h 483750"/>
                  <a:gd name="connsiteX414" fmla="*/ 294938 w 478912"/>
                  <a:gd name="connsiteY414" fmla="*/ 345071 h 483750"/>
                  <a:gd name="connsiteX415" fmla="*/ 243503 w 478912"/>
                  <a:gd name="connsiteY415" fmla="*/ 350280 h 483750"/>
                  <a:gd name="connsiteX416" fmla="*/ 246107 w 478912"/>
                  <a:gd name="connsiteY416" fmla="*/ 334003 h 483750"/>
                  <a:gd name="connsiteX417" fmla="*/ 281266 w 478912"/>
                  <a:gd name="connsiteY417" fmla="*/ 428409 h 483750"/>
                  <a:gd name="connsiteX418" fmla="*/ 251316 w 478912"/>
                  <a:gd name="connsiteY418" fmla="*/ 429060 h 483750"/>
                  <a:gd name="connsiteX419" fmla="*/ 250665 w 478912"/>
                  <a:gd name="connsiteY419" fmla="*/ 429060 h 483750"/>
                  <a:gd name="connsiteX420" fmla="*/ 238295 w 478912"/>
                  <a:gd name="connsiteY420" fmla="*/ 423201 h 483750"/>
                  <a:gd name="connsiteX421" fmla="*/ 234388 w 478912"/>
                  <a:gd name="connsiteY421" fmla="*/ 408877 h 483750"/>
                  <a:gd name="connsiteX422" fmla="*/ 235690 w 478912"/>
                  <a:gd name="connsiteY422" fmla="*/ 397809 h 483750"/>
                  <a:gd name="connsiteX423" fmla="*/ 287125 w 478912"/>
                  <a:gd name="connsiteY423" fmla="*/ 394553 h 483750"/>
                  <a:gd name="connsiteX424" fmla="*/ 281266 w 478912"/>
                  <a:gd name="connsiteY424" fmla="*/ 428409 h 483750"/>
                  <a:gd name="connsiteX425" fmla="*/ 236992 w 478912"/>
                  <a:gd name="connsiteY425" fmla="*/ 390647 h 483750"/>
                  <a:gd name="connsiteX426" fmla="*/ 242201 w 478912"/>
                  <a:gd name="connsiteY426" fmla="*/ 358093 h 483750"/>
                  <a:gd name="connsiteX427" fmla="*/ 294287 w 478912"/>
                  <a:gd name="connsiteY427" fmla="*/ 352233 h 483750"/>
                  <a:gd name="connsiteX428" fmla="*/ 288428 w 478912"/>
                  <a:gd name="connsiteY428" fmla="*/ 387391 h 483750"/>
                  <a:gd name="connsiteX429" fmla="*/ 236992 w 478912"/>
                  <a:gd name="connsiteY429" fmla="*/ 390647 h 483750"/>
                  <a:gd name="connsiteX430" fmla="*/ 339212 w 478912"/>
                  <a:gd name="connsiteY430" fmla="*/ 427107 h 483750"/>
                  <a:gd name="connsiteX431" fmla="*/ 288428 w 478912"/>
                  <a:gd name="connsiteY431" fmla="*/ 428409 h 483750"/>
                  <a:gd name="connsiteX432" fmla="*/ 294287 w 478912"/>
                  <a:gd name="connsiteY432" fmla="*/ 394553 h 483750"/>
                  <a:gd name="connsiteX433" fmla="*/ 345722 w 478912"/>
                  <a:gd name="connsiteY433" fmla="*/ 391298 h 483750"/>
                  <a:gd name="connsiteX434" fmla="*/ 339212 w 478912"/>
                  <a:gd name="connsiteY434" fmla="*/ 427107 h 483750"/>
                  <a:gd name="connsiteX435" fmla="*/ 396506 w 478912"/>
                  <a:gd name="connsiteY435" fmla="*/ 425154 h 483750"/>
                  <a:gd name="connsiteX436" fmla="*/ 346373 w 478912"/>
                  <a:gd name="connsiteY436" fmla="*/ 426456 h 483750"/>
                  <a:gd name="connsiteX437" fmla="*/ 352233 w 478912"/>
                  <a:gd name="connsiteY437" fmla="*/ 390647 h 483750"/>
                  <a:gd name="connsiteX438" fmla="*/ 403017 w 478912"/>
                  <a:gd name="connsiteY438" fmla="*/ 387391 h 483750"/>
                  <a:gd name="connsiteX439" fmla="*/ 396506 w 478912"/>
                  <a:gd name="connsiteY439" fmla="*/ 425154 h 483750"/>
                  <a:gd name="connsiteX440" fmla="*/ 459661 w 478912"/>
                  <a:gd name="connsiteY440" fmla="*/ 408877 h 483750"/>
                  <a:gd name="connsiteX441" fmla="*/ 454452 w 478912"/>
                  <a:gd name="connsiteY441" fmla="*/ 419294 h 483750"/>
                  <a:gd name="connsiteX442" fmla="*/ 453801 w 478912"/>
                  <a:gd name="connsiteY442" fmla="*/ 419945 h 483750"/>
                  <a:gd name="connsiteX443" fmla="*/ 446639 w 478912"/>
                  <a:gd name="connsiteY443" fmla="*/ 423201 h 483750"/>
                  <a:gd name="connsiteX444" fmla="*/ 445988 w 478912"/>
                  <a:gd name="connsiteY444" fmla="*/ 423201 h 483750"/>
                  <a:gd name="connsiteX445" fmla="*/ 443384 w 478912"/>
                  <a:gd name="connsiteY445" fmla="*/ 423852 h 483750"/>
                  <a:gd name="connsiteX446" fmla="*/ 404319 w 478912"/>
                  <a:gd name="connsiteY446" fmla="*/ 425154 h 483750"/>
                  <a:gd name="connsiteX447" fmla="*/ 411481 w 478912"/>
                  <a:gd name="connsiteY447" fmla="*/ 387391 h 483750"/>
                  <a:gd name="connsiteX448" fmla="*/ 446639 w 478912"/>
                  <a:gd name="connsiteY448" fmla="*/ 385438 h 483750"/>
                  <a:gd name="connsiteX449" fmla="*/ 447291 w 478912"/>
                  <a:gd name="connsiteY449" fmla="*/ 385438 h 483750"/>
                  <a:gd name="connsiteX450" fmla="*/ 454452 w 478912"/>
                  <a:gd name="connsiteY450" fmla="*/ 384787 h 483750"/>
                  <a:gd name="connsiteX451" fmla="*/ 455103 w 478912"/>
                  <a:gd name="connsiteY451" fmla="*/ 384787 h 483750"/>
                  <a:gd name="connsiteX452" fmla="*/ 463567 w 478912"/>
                  <a:gd name="connsiteY452" fmla="*/ 384136 h 483750"/>
                  <a:gd name="connsiteX453" fmla="*/ 459661 w 478912"/>
                  <a:gd name="connsiteY453" fmla="*/ 408877 h 483750"/>
                  <a:gd name="connsiteX454" fmla="*/ 463567 w 478912"/>
                  <a:gd name="connsiteY454" fmla="*/ 376974 h 483750"/>
                  <a:gd name="connsiteX455" fmla="*/ 453801 w 478912"/>
                  <a:gd name="connsiteY455" fmla="*/ 377625 h 483750"/>
                  <a:gd name="connsiteX456" fmla="*/ 453150 w 478912"/>
                  <a:gd name="connsiteY456" fmla="*/ 377625 h 483750"/>
                  <a:gd name="connsiteX457" fmla="*/ 446639 w 478912"/>
                  <a:gd name="connsiteY457" fmla="*/ 378276 h 483750"/>
                  <a:gd name="connsiteX458" fmla="*/ 445988 w 478912"/>
                  <a:gd name="connsiteY458" fmla="*/ 378276 h 483750"/>
                  <a:gd name="connsiteX459" fmla="*/ 411481 w 478912"/>
                  <a:gd name="connsiteY459" fmla="*/ 380230 h 483750"/>
                  <a:gd name="connsiteX460" fmla="*/ 419294 w 478912"/>
                  <a:gd name="connsiteY460" fmla="*/ 338561 h 483750"/>
                  <a:gd name="connsiteX461" fmla="*/ 445988 w 478912"/>
                  <a:gd name="connsiteY461" fmla="*/ 335956 h 483750"/>
                  <a:gd name="connsiteX462" fmla="*/ 446639 w 478912"/>
                  <a:gd name="connsiteY462" fmla="*/ 335956 h 483750"/>
                  <a:gd name="connsiteX463" fmla="*/ 453801 w 478912"/>
                  <a:gd name="connsiteY463" fmla="*/ 335305 h 483750"/>
                  <a:gd name="connsiteX464" fmla="*/ 454452 w 478912"/>
                  <a:gd name="connsiteY464" fmla="*/ 335305 h 483750"/>
                  <a:gd name="connsiteX465" fmla="*/ 470078 w 478912"/>
                  <a:gd name="connsiteY465" fmla="*/ 333352 h 483750"/>
                  <a:gd name="connsiteX466" fmla="*/ 463567 w 478912"/>
                  <a:gd name="connsiteY466" fmla="*/ 376974 h 483750"/>
                  <a:gd name="connsiteX467" fmla="*/ 472683 w 478912"/>
                  <a:gd name="connsiteY467" fmla="*/ 312517 h 483750"/>
                  <a:gd name="connsiteX468" fmla="*/ 470729 w 478912"/>
                  <a:gd name="connsiteY468" fmla="*/ 326190 h 483750"/>
                  <a:gd name="connsiteX469" fmla="*/ 453801 w 478912"/>
                  <a:gd name="connsiteY469" fmla="*/ 328143 h 483750"/>
                  <a:gd name="connsiteX470" fmla="*/ 453150 w 478912"/>
                  <a:gd name="connsiteY470" fmla="*/ 328143 h 483750"/>
                  <a:gd name="connsiteX471" fmla="*/ 445988 w 478912"/>
                  <a:gd name="connsiteY471" fmla="*/ 328794 h 483750"/>
                  <a:gd name="connsiteX472" fmla="*/ 445337 w 478912"/>
                  <a:gd name="connsiteY472" fmla="*/ 328794 h 483750"/>
                  <a:gd name="connsiteX473" fmla="*/ 419945 w 478912"/>
                  <a:gd name="connsiteY473" fmla="*/ 331399 h 483750"/>
                  <a:gd name="connsiteX474" fmla="*/ 426456 w 478912"/>
                  <a:gd name="connsiteY474" fmla="*/ 296240 h 483750"/>
                  <a:gd name="connsiteX475" fmla="*/ 445337 w 478912"/>
                  <a:gd name="connsiteY475" fmla="*/ 293636 h 483750"/>
                  <a:gd name="connsiteX476" fmla="*/ 445988 w 478912"/>
                  <a:gd name="connsiteY476" fmla="*/ 293636 h 483750"/>
                  <a:gd name="connsiteX477" fmla="*/ 452499 w 478912"/>
                  <a:gd name="connsiteY477" fmla="*/ 292985 h 483750"/>
                  <a:gd name="connsiteX478" fmla="*/ 452499 w 478912"/>
                  <a:gd name="connsiteY478" fmla="*/ 292985 h 483750"/>
                  <a:gd name="connsiteX479" fmla="*/ 453150 w 478912"/>
                  <a:gd name="connsiteY479" fmla="*/ 292985 h 483750"/>
                  <a:gd name="connsiteX480" fmla="*/ 454452 w 478912"/>
                  <a:gd name="connsiteY480" fmla="*/ 292985 h 483750"/>
                  <a:gd name="connsiteX481" fmla="*/ 466823 w 478912"/>
                  <a:gd name="connsiteY481" fmla="*/ 298194 h 483750"/>
                  <a:gd name="connsiteX482" fmla="*/ 472683 w 478912"/>
                  <a:gd name="connsiteY482" fmla="*/ 312517 h 48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</a:cxnLst>
                <a:rect l="l" t="t" r="r" b="b"/>
                <a:pathLst>
                  <a:path w="478912" h="483750">
                    <a:moveTo>
                      <a:pt x="472683" y="292985"/>
                    </a:moveTo>
                    <a:cubicBezTo>
                      <a:pt x="467474" y="287776"/>
                      <a:pt x="460963" y="285823"/>
                      <a:pt x="453801" y="285823"/>
                    </a:cubicBezTo>
                    <a:lnTo>
                      <a:pt x="453801" y="136075"/>
                    </a:lnTo>
                    <a:cubicBezTo>
                      <a:pt x="453801" y="116543"/>
                      <a:pt x="447942" y="101568"/>
                      <a:pt x="436873" y="92453"/>
                    </a:cubicBezTo>
                    <a:cubicBezTo>
                      <a:pt x="425154" y="83338"/>
                      <a:pt x="408226" y="79432"/>
                      <a:pt x="385438" y="80734"/>
                    </a:cubicBezTo>
                    <a:lnTo>
                      <a:pt x="270848" y="91802"/>
                    </a:lnTo>
                    <a:cubicBezTo>
                      <a:pt x="273453" y="80083"/>
                      <a:pt x="274104" y="68363"/>
                      <a:pt x="273453" y="57295"/>
                    </a:cubicBezTo>
                    <a:cubicBezTo>
                      <a:pt x="272151" y="35809"/>
                      <a:pt x="266291" y="18881"/>
                      <a:pt x="256525" y="3906"/>
                    </a:cubicBezTo>
                    <a:lnTo>
                      <a:pt x="253920" y="0"/>
                    </a:lnTo>
                    <a:lnTo>
                      <a:pt x="251316" y="4558"/>
                    </a:lnTo>
                    <a:cubicBezTo>
                      <a:pt x="240899" y="20834"/>
                      <a:pt x="233737" y="34507"/>
                      <a:pt x="227226" y="48831"/>
                    </a:cubicBezTo>
                    <a:lnTo>
                      <a:pt x="226575" y="50133"/>
                    </a:lnTo>
                    <a:cubicBezTo>
                      <a:pt x="220064" y="64457"/>
                      <a:pt x="214856" y="78129"/>
                      <a:pt x="209647" y="91802"/>
                    </a:cubicBezTo>
                    <a:cubicBezTo>
                      <a:pt x="208996" y="94406"/>
                      <a:pt x="208345" y="96360"/>
                      <a:pt x="207043" y="98964"/>
                    </a:cubicBezTo>
                    <a:lnTo>
                      <a:pt x="121101" y="104172"/>
                    </a:lnTo>
                    <a:cubicBezTo>
                      <a:pt x="98313" y="106777"/>
                      <a:pt x="73572" y="126960"/>
                      <a:pt x="73572" y="153003"/>
                    </a:cubicBezTo>
                    <a:lnTo>
                      <a:pt x="73572" y="166025"/>
                    </a:lnTo>
                    <a:cubicBezTo>
                      <a:pt x="61201" y="170582"/>
                      <a:pt x="48831" y="176442"/>
                      <a:pt x="38414" y="183604"/>
                    </a:cubicBezTo>
                    <a:cubicBezTo>
                      <a:pt x="20834" y="195974"/>
                      <a:pt x="9115" y="210298"/>
                      <a:pt x="1953" y="226575"/>
                    </a:cubicBezTo>
                    <a:lnTo>
                      <a:pt x="0" y="231133"/>
                    </a:lnTo>
                    <a:lnTo>
                      <a:pt x="5209" y="231133"/>
                    </a:lnTo>
                    <a:cubicBezTo>
                      <a:pt x="7162" y="231133"/>
                      <a:pt x="9115" y="231133"/>
                      <a:pt x="11068" y="231133"/>
                    </a:cubicBezTo>
                    <a:cubicBezTo>
                      <a:pt x="27996" y="231133"/>
                      <a:pt x="41669" y="229179"/>
                      <a:pt x="55342" y="227877"/>
                    </a:cubicBezTo>
                    <a:lnTo>
                      <a:pt x="56644" y="227877"/>
                    </a:lnTo>
                    <a:cubicBezTo>
                      <a:pt x="62503" y="227226"/>
                      <a:pt x="68363" y="225924"/>
                      <a:pt x="73572" y="225273"/>
                    </a:cubicBezTo>
                    <a:lnTo>
                      <a:pt x="73572" y="483751"/>
                    </a:lnTo>
                    <a:lnTo>
                      <a:pt x="74223" y="483751"/>
                    </a:lnTo>
                    <a:lnTo>
                      <a:pt x="81385" y="483751"/>
                    </a:lnTo>
                    <a:lnTo>
                      <a:pt x="82036" y="483751"/>
                    </a:lnTo>
                    <a:lnTo>
                      <a:pt x="82036" y="222669"/>
                    </a:lnTo>
                    <a:cubicBezTo>
                      <a:pt x="88547" y="221366"/>
                      <a:pt x="95057" y="220064"/>
                      <a:pt x="100917" y="218762"/>
                    </a:cubicBezTo>
                    <a:cubicBezTo>
                      <a:pt x="115892" y="215507"/>
                      <a:pt x="130216" y="211600"/>
                      <a:pt x="144539" y="207043"/>
                    </a:cubicBezTo>
                    <a:cubicBezTo>
                      <a:pt x="156910" y="203136"/>
                      <a:pt x="169931" y="198579"/>
                      <a:pt x="184255" y="192068"/>
                    </a:cubicBezTo>
                    <a:lnTo>
                      <a:pt x="188162" y="341165"/>
                    </a:lnTo>
                    <a:cubicBezTo>
                      <a:pt x="188162" y="341165"/>
                      <a:pt x="187510" y="341165"/>
                      <a:pt x="186859" y="341165"/>
                    </a:cubicBezTo>
                    <a:cubicBezTo>
                      <a:pt x="180349" y="339863"/>
                      <a:pt x="174489" y="338561"/>
                      <a:pt x="167978" y="337258"/>
                    </a:cubicBezTo>
                    <a:cubicBezTo>
                      <a:pt x="162769" y="336607"/>
                      <a:pt x="157561" y="335956"/>
                      <a:pt x="151701" y="335956"/>
                    </a:cubicBezTo>
                    <a:cubicBezTo>
                      <a:pt x="154305" y="330748"/>
                      <a:pt x="155608" y="324888"/>
                      <a:pt x="156259" y="318377"/>
                    </a:cubicBezTo>
                    <a:cubicBezTo>
                      <a:pt x="156910" y="310564"/>
                      <a:pt x="155608" y="302751"/>
                      <a:pt x="153003" y="294938"/>
                    </a:cubicBezTo>
                    <a:cubicBezTo>
                      <a:pt x="150399" y="287125"/>
                      <a:pt x="146493" y="280615"/>
                      <a:pt x="141284" y="274755"/>
                    </a:cubicBezTo>
                    <a:cubicBezTo>
                      <a:pt x="134773" y="267593"/>
                      <a:pt x="128262" y="263035"/>
                      <a:pt x="121101" y="261082"/>
                    </a:cubicBezTo>
                    <a:lnTo>
                      <a:pt x="115892" y="259780"/>
                    </a:lnTo>
                    <a:lnTo>
                      <a:pt x="116543" y="264989"/>
                    </a:lnTo>
                    <a:cubicBezTo>
                      <a:pt x="117194" y="273453"/>
                      <a:pt x="118496" y="279964"/>
                      <a:pt x="120449" y="286474"/>
                    </a:cubicBezTo>
                    <a:cubicBezTo>
                      <a:pt x="122403" y="292985"/>
                      <a:pt x="123705" y="298845"/>
                      <a:pt x="125658" y="304704"/>
                    </a:cubicBezTo>
                    <a:cubicBezTo>
                      <a:pt x="127611" y="310564"/>
                      <a:pt x="130216" y="316424"/>
                      <a:pt x="132169" y="322284"/>
                    </a:cubicBezTo>
                    <a:cubicBezTo>
                      <a:pt x="134122" y="326841"/>
                      <a:pt x="136075" y="331399"/>
                      <a:pt x="139331" y="336607"/>
                    </a:cubicBezTo>
                    <a:cubicBezTo>
                      <a:pt x="133471" y="337258"/>
                      <a:pt x="127611" y="339212"/>
                      <a:pt x="121752" y="342467"/>
                    </a:cubicBezTo>
                    <a:cubicBezTo>
                      <a:pt x="114590" y="346373"/>
                      <a:pt x="108730" y="351582"/>
                      <a:pt x="103521" y="357442"/>
                    </a:cubicBezTo>
                    <a:cubicBezTo>
                      <a:pt x="98313" y="363953"/>
                      <a:pt x="94406" y="370463"/>
                      <a:pt x="92453" y="378276"/>
                    </a:cubicBezTo>
                    <a:cubicBezTo>
                      <a:pt x="89849" y="387391"/>
                      <a:pt x="89849" y="395204"/>
                      <a:pt x="91802" y="403017"/>
                    </a:cubicBezTo>
                    <a:lnTo>
                      <a:pt x="93104" y="408226"/>
                    </a:lnTo>
                    <a:lnTo>
                      <a:pt x="97011" y="404970"/>
                    </a:lnTo>
                    <a:cubicBezTo>
                      <a:pt x="103521" y="399762"/>
                      <a:pt x="108079" y="395204"/>
                      <a:pt x="113288" y="389996"/>
                    </a:cubicBezTo>
                    <a:cubicBezTo>
                      <a:pt x="117845" y="384787"/>
                      <a:pt x="122403" y="380230"/>
                      <a:pt x="125658" y="375672"/>
                    </a:cubicBezTo>
                    <a:cubicBezTo>
                      <a:pt x="128913" y="371114"/>
                      <a:pt x="132820" y="367208"/>
                      <a:pt x="135424" y="362650"/>
                    </a:cubicBezTo>
                    <a:lnTo>
                      <a:pt x="141284" y="440129"/>
                    </a:lnTo>
                    <a:lnTo>
                      <a:pt x="147795" y="350931"/>
                    </a:lnTo>
                    <a:cubicBezTo>
                      <a:pt x="150399" y="354186"/>
                      <a:pt x="153654" y="356791"/>
                      <a:pt x="157561" y="360046"/>
                    </a:cubicBezTo>
                    <a:cubicBezTo>
                      <a:pt x="164072" y="364604"/>
                      <a:pt x="171233" y="367859"/>
                      <a:pt x="179046" y="369812"/>
                    </a:cubicBezTo>
                    <a:cubicBezTo>
                      <a:pt x="181651" y="370463"/>
                      <a:pt x="184906" y="371114"/>
                      <a:pt x="187510" y="371114"/>
                    </a:cubicBezTo>
                    <a:lnTo>
                      <a:pt x="189464" y="440129"/>
                    </a:lnTo>
                    <a:lnTo>
                      <a:pt x="191417" y="371114"/>
                    </a:lnTo>
                    <a:cubicBezTo>
                      <a:pt x="192068" y="371114"/>
                      <a:pt x="192719" y="371114"/>
                      <a:pt x="193370" y="371114"/>
                    </a:cubicBezTo>
                    <a:cubicBezTo>
                      <a:pt x="196626" y="371114"/>
                      <a:pt x="199881" y="371114"/>
                      <a:pt x="203136" y="370463"/>
                    </a:cubicBezTo>
                    <a:cubicBezTo>
                      <a:pt x="212251" y="368510"/>
                      <a:pt x="219413" y="365255"/>
                      <a:pt x="225273" y="360046"/>
                    </a:cubicBezTo>
                    <a:lnTo>
                      <a:pt x="229179" y="356791"/>
                    </a:lnTo>
                    <a:lnTo>
                      <a:pt x="224622" y="354186"/>
                    </a:lnTo>
                    <a:cubicBezTo>
                      <a:pt x="217460" y="350280"/>
                      <a:pt x="210949" y="348327"/>
                      <a:pt x="204438" y="346373"/>
                    </a:cubicBezTo>
                    <a:cubicBezTo>
                      <a:pt x="200532" y="345071"/>
                      <a:pt x="196626" y="343769"/>
                      <a:pt x="192719" y="343118"/>
                    </a:cubicBezTo>
                    <a:lnTo>
                      <a:pt x="195323" y="257176"/>
                    </a:lnTo>
                    <a:cubicBezTo>
                      <a:pt x="199881" y="268244"/>
                      <a:pt x="206392" y="278661"/>
                      <a:pt x="214205" y="287776"/>
                    </a:cubicBezTo>
                    <a:cubicBezTo>
                      <a:pt x="223971" y="299496"/>
                      <a:pt x="235039" y="309913"/>
                      <a:pt x="247410" y="317726"/>
                    </a:cubicBezTo>
                    <a:cubicBezTo>
                      <a:pt x="242852" y="321632"/>
                      <a:pt x="239597" y="326841"/>
                      <a:pt x="238295" y="332701"/>
                    </a:cubicBezTo>
                    <a:lnTo>
                      <a:pt x="225924" y="408226"/>
                    </a:lnTo>
                    <a:cubicBezTo>
                      <a:pt x="224622" y="415388"/>
                      <a:pt x="226575" y="422550"/>
                      <a:pt x="231784" y="428409"/>
                    </a:cubicBezTo>
                    <a:cubicBezTo>
                      <a:pt x="236341" y="433618"/>
                      <a:pt x="242852" y="436873"/>
                      <a:pt x="250014" y="436873"/>
                    </a:cubicBezTo>
                    <a:cubicBezTo>
                      <a:pt x="250014" y="436873"/>
                      <a:pt x="250665" y="436873"/>
                      <a:pt x="250665" y="436873"/>
                    </a:cubicBezTo>
                    <a:lnTo>
                      <a:pt x="401064" y="432967"/>
                    </a:lnTo>
                    <a:lnTo>
                      <a:pt x="401064" y="432967"/>
                    </a:lnTo>
                    <a:lnTo>
                      <a:pt x="401064" y="432967"/>
                    </a:lnTo>
                    <a:lnTo>
                      <a:pt x="441431" y="431665"/>
                    </a:lnTo>
                    <a:cubicBezTo>
                      <a:pt x="442082" y="431665"/>
                      <a:pt x="443384" y="431665"/>
                      <a:pt x="444035" y="431665"/>
                    </a:cubicBezTo>
                    <a:lnTo>
                      <a:pt x="444035" y="483751"/>
                    </a:lnTo>
                    <a:lnTo>
                      <a:pt x="444686" y="483751"/>
                    </a:lnTo>
                    <a:lnTo>
                      <a:pt x="451848" y="483751"/>
                    </a:lnTo>
                    <a:lnTo>
                      <a:pt x="452499" y="483751"/>
                    </a:lnTo>
                    <a:lnTo>
                      <a:pt x="452499" y="429060"/>
                    </a:lnTo>
                    <a:cubicBezTo>
                      <a:pt x="459010" y="425154"/>
                      <a:pt x="463567" y="419294"/>
                      <a:pt x="464870" y="411481"/>
                    </a:cubicBezTo>
                    <a:lnTo>
                      <a:pt x="477891" y="315122"/>
                    </a:lnTo>
                    <a:cubicBezTo>
                      <a:pt x="480495" y="306007"/>
                      <a:pt x="477891" y="298845"/>
                      <a:pt x="472683" y="292985"/>
                    </a:cubicBezTo>
                    <a:close/>
                    <a:moveTo>
                      <a:pt x="136726" y="350931"/>
                    </a:moveTo>
                    <a:cubicBezTo>
                      <a:pt x="135424" y="352884"/>
                      <a:pt x="134122" y="354186"/>
                      <a:pt x="133471" y="356140"/>
                    </a:cubicBezTo>
                    <a:cubicBezTo>
                      <a:pt x="130216" y="361348"/>
                      <a:pt x="126309" y="365906"/>
                      <a:pt x="122403" y="371114"/>
                    </a:cubicBezTo>
                    <a:cubicBezTo>
                      <a:pt x="118496" y="375672"/>
                      <a:pt x="114590" y="380230"/>
                      <a:pt x="110032" y="385438"/>
                    </a:cubicBezTo>
                    <a:cubicBezTo>
                      <a:pt x="106777" y="388693"/>
                      <a:pt x="103521" y="391949"/>
                      <a:pt x="99615" y="395204"/>
                    </a:cubicBezTo>
                    <a:cubicBezTo>
                      <a:pt x="98964" y="390647"/>
                      <a:pt x="99615" y="385438"/>
                      <a:pt x="101568" y="379578"/>
                    </a:cubicBezTo>
                    <a:cubicBezTo>
                      <a:pt x="103521" y="373068"/>
                      <a:pt x="106777" y="366557"/>
                      <a:pt x="111334" y="361348"/>
                    </a:cubicBezTo>
                    <a:cubicBezTo>
                      <a:pt x="115892" y="356140"/>
                      <a:pt x="121101" y="351582"/>
                      <a:pt x="126960" y="348327"/>
                    </a:cubicBezTo>
                    <a:cubicBezTo>
                      <a:pt x="127611" y="348327"/>
                      <a:pt x="128262" y="347676"/>
                      <a:pt x="128913" y="347676"/>
                    </a:cubicBezTo>
                    <a:cubicBezTo>
                      <a:pt x="127611" y="348327"/>
                      <a:pt x="126309" y="349629"/>
                      <a:pt x="125007" y="350931"/>
                    </a:cubicBezTo>
                    <a:cubicBezTo>
                      <a:pt x="121752" y="353535"/>
                      <a:pt x="119147" y="356791"/>
                      <a:pt x="117194" y="360697"/>
                    </a:cubicBezTo>
                    <a:cubicBezTo>
                      <a:pt x="115241" y="364604"/>
                      <a:pt x="113288" y="368510"/>
                      <a:pt x="113288" y="372417"/>
                    </a:cubicBezTo>
                    <a:lnTo>
                      <a:pt x="121752" y="363953"/>
                    </a:lnTo>
                    <a:cubicBezTo>
                      <a:pt x="124356" y="361348"/>
                      <a:pt x="126960" y="358744"/>
                      <a:pt x="130216" y="356140"/>
                    </a:cubicBezTo>
                    <a:cubicBezTo>
                      <a:pt x="132820" y="354186"/>
                      <a:pt x="134773" y="351582"/>
                      <a:pt x="137377" y="349629"/>
                    </a:cubicBezTo>
                    <a:cubicBezTo>
                      <a:pt x="138029" y="348978"/>
                      <a:pt x="138029" y="348978"/>
                      <a:pt x="138680" y="348327"/>
                    </a:cubicBezTo>
                    <a:cubicBezTo>
                      <a:pt x="139331" y="347676"/>
                      <a:pt x="139982" y="347676"/>
                      <a:pt x="139982" y="347024"/>
                    </a:cubicBezTo>
                    <a:cubicBezTo>
                      <a:pt x="138029" y="348327"/>
                      <a:pt x="137377" y="349629"/>
                      <a:pt x="136726" y="350931"/>
                    </a:cubicBezTo>
                    <a:close/>
                    <a:moveTo>
                      <a:pt x="150399" y="317726"/>
                    </a:moveTo>
                    <a:cubicBezTo>
                      <a:pt x="150399" y="318377"/>
                      <a:pt x="150399" y="319028"/>
                      <a:pt x="149748" y="320330"/>
                    </a:cubicBezTo>
                    <a:cubicBezTo>
                      <a:pt x="149748" y="317726"/>
                      <a:pt x="149097" y="315773"/>
                      <a:pt x="149097" y="313168"/>
                    </a:cubicBezTo>
                    <a:cubicBezTo>
                      <a:pt x="148446" y="309262"/>
                      <a:pt x="146493" y="305356"/>
                      <a:pt x="144539" y="301449"/>
                    </a:cubicBezTo>
                    <a:cubicBezTo>
                      <a:pt x="142586" y="297543"/>
                      <a:pt x="139982" y="294287"/>
                      <a:pt x="136075" y="291683"/>
                    </a:cubicBezTo>
                    <a:lnTo>
                      <a:pt x="139331" y="303402"/>
                    </a:lnTo>
                    <a:cubicBezTo>
                      <a:pt x="139982" y="307309"/>
                      <a:pt x="141284" y="310564"/>
                      <a:pt x="141935" y="314471"/>
                    </a:cubicBezTo>
                    <a:cubicBezTo>
                      <a:pt x="142586" y="318377"/>
                      <a:pt x="143888" y="321632"/>
                      <a:pt x="144539" y="325539"/>
                    </a:cubicBezTo>
                    <a:cubicBezTo>
                      <a:pt x="144539" y="326841"/>
                      <a:pt x="145190" y="328794"/>
                      <a:pt x="145190" y="330096"/>
                    </a:cubicBezTo>
                    <a:cubicBezTo>
                      <a:pt x="143237" y="326190"/>
                      <a:pt x="141284" y="322284"/>
                      <a:pt x="139982" y="319028"/>
                    </a:cubicBezTo>
                    <a:cubicBezTo>
                      <a:pt x="137377" y="313168"/>
                      <a:pt x="135424" y="307960"/>
                      <a:pt x="133471" y="302100"/>
                    </a:cubicBezTo>
                    <a:cubicBezTo>
                      <a:pt x="131518" y="296240"/>
                      <a:pt x="130216" y="291032"/>
                      <a:pt x="128262" y="283870"/>
                    </a:cubicBezTo>
                    <a:cubicBezTo>
                      <a:pt x="126960" y="279312"/>
                      <a:pt x="126309" y="274755"/>
                      <a:pt x="125658" y="269546"/>
                    </a:cubicBezTo>
                    <a:cubicBezTo>
                      <a:pt x="130216" y="271499"/>
                      <a:pt x="134122" y="274755"/>
                      <a:pt x="138029" y="279312"/>
                    </a:cubicBezTo>
                    <a:cubicBezTo>
                      <a:pt x="142586" y="284521"/>
                      <a:pt x="145841" y="290381"/>
                      <a:pt x="148446" y="297543"/>
                    </a:cubicBezTo>
                    <a:cubicBezTo>
                      <a:pt x="149748" y="304053"/>
                      <a:pt x="150399" y="311215"/>
                      <a:pt x="150399" y="317726"/>
                    </a:cubicBezTo>
                    <a:close/>
                    <a:moveTo>
                      <a:pt x="373719" y="91151"/>
                    </a:moveTo>
                    <a:lnTo>
                      <a:pt x="386089" y="89849"/>
                    </a:lnTo>
                    <a:cubicBezTo>
                      <a:pt x="389345" y="89849"/>
                      <a:pt x="391949" y="89849"/>
                      <a:pt x="394553" y="89849"/>
                    </a:cubicBezTo>
                    <a:cubicBezTo>
                      <a:pt x="410830" y="89849"/>
                      <a:pt x="423201" y="93104"/>
                      <a:pt x="431665" y="100266"/>
                    </a:cubicBezTo>
                    <a:cubicBezTo>
                      <a:pt x="440780" y="108079"/>
                      <a:pt x="445988" y="120449"/>
                      <a:pt x="445988" y="137377"/>
                    </a:cubicBezTo>
                    <a:lnTo>
                      <a:pt x="445988" y="287125"/>
                    </a:lnTo>
                    <a:lnTo>
                      <a:pt x="391298" y="294938"/>
                    </a:lnTo>
                    <a:cubicBezTo>
                      <a:pt x="389996" y="292985"/>
                      <a:pt x="388694" y="291683"/>
                      <a:pt x="388042" y="289730"/>
                    </a:cubicBezTo>
                    <a:lnTo>
                      <a:pt x="387391" y="289079"/>
                    </a:lnTo>
                    <a:cubicBezTo>
                      <a:pt x="382183" y="281266"/>
                      <a:pt x="376974" y="274104"/>
                      <a:pt x="371114" y="266942"/>
                    </a:cubicBezTo>
                    <a:cubicBezTo>
                      <a:pt x="365255" y="259780"/>
                      <a:pt x="359395" y="252618"/>
                      <a:pt x="352884" y="246107"/>
                    </a:cubicBezTo>
                    <a:cubicBezTo>
                      <a:pt x="347676" y="240248"/>
                      <a:pt x="341816" y="234388"/>
                      <a:pt x="334003" y="229179"/>
                    </a:cubicBezTo>
                    <a:lnTo>
                      <a:pt x="334003" y="229179"/>
                    </a:lnTo>
                    <a:lnTo>
                      <a:pt x="334003" y="229179"/>
                    </a:lnTo>
                    <a:cubicBezTo>
                      <a:pt x="334003" y="229179"/>
                      <a:pt x="334003" y="229179"/>
                      <a:pt x="334003" y="229179"/>
                    </a:cubicBezTo>
                    <a:cubicBezTo>
                      <a:pt x="342467" y="225273"/>
                      <a:pt x="349629" y="220064"/>
                      <a:pt x="356791" y="212251"/>
                    </a:cubicBezTo>
                    <a:cubicBezTo>
                      <a:pt x="363953" y="203787"/>
                      <a:pt x="369812" y="194021"/>
                      <a:pt x="373719" y="183604"/>
                    </a:cubicBezTo>
                    <a:cubicBezTo>
                      <a:pt x="377625" y="173187"/>
                      <a:pt x="378927" y="161467"/>
                      <a:pt x="378927" y="150399"/>
                    </a:cubicBezTo>
                    <a:cubicBezTo>
                      <a:pt x="378276" y="137377"/>
                      <a:pt x="374370" y="126309"/>
                      <a:pt x="368510" y="117194"/>
                    </a:cubicBezTo>
                    <a:lnTo>
                      <a:pt x="365255" y="113288"/>
                    </a:lnTo>
                    <a:lnTo>
                      <a:pt x="362650" y="117845"/>
                    </a:lnTo>
                    <a:cubicBezTo>
                      <a:pt x="356140" y="127611"/>
                      <a:pt x="352233" y="136075"/>
                      <a:pt x="348327" y="144539"/>
                    </a:cubicBezTo>
                    <a:lnTo>
                      <a:pt x="348327" y="145190"/>
                    </a:lnTo>
                    <a:cubicBezTo>
                      <a:pt x="344420" y="154305"/>
                      <a:pt x="341165" y="162118"/>
                      <a:pt x="337909" y="170582"/>
                    </a:cubicBezTo>
                    <a:cubicBezTo>
                      <a:pt x="334654" y="179046"/>
                      <a:pt x="332050" y="187510"/>
                      <a:pt x="329445" y="196626"/>
                    </a:cubicBezTo>
                    <a:cubicBezTo>
                      <a:pt x="327492" y="204438"/>
                      <a:pt x="325539" y="212251"/>
                      <a:pt x="324888" y="221366"/>
                    </a:cubicBezTo>
                    <a:cubicBezTo>
                      <a:pt x="317726" y="216158"/>
                      <a:pt x="308611" y="212902"/>
                      <a:pt x="298194" y="210949"/>
                    </a:cubicBezTo>
                    <a:cubicBezTo>
                      <a:pt x="287125" y="208996"/>
                      <a:pt x="276057" y="209647"/>
                      <a:pt x="264989" y="211600"/>
                    </a:cubicBezTo>
                    <a:cubicBezTo>
                      <a:pt x="255223" y="213554"/>
                      <a:pt x="246107" y="217460"/>
                      <a:pt x="238295" y="222669"/>
                    </a:cubicBezTo>
                    <a:cubicBezTo>
                      <a:pt x="236341" y="220715"/>
                      <a:pt x="234388" y="218111"/>
                      <a:pt x="232435" y="216158"/>
                    </a:cubicBezTo>
                    <a:cubicBezTo>
                      <a:pt x="222669" y="206392"/>
                      <a:pt x="212251" y="195974"/>
                      <a:pt x="198579" y="185557"/>
                    </a:cubicBezTo>
                    <a:cubicBezTo>
                      <a:pt x="212902" y="179697"/>
                      <a:pt x="225924" y="170582"/>
                      <a:pt x="238295" y="156910"/>
                    </a:cubicBezTo>
                    <a:cubicBezTo>
                      <a:pt x="250665" y="143237"/>
                      <a:pt x="259780" y="127611"/>
                      <a:pt x="265640" y="110683"/>
                    </a:cubicBezTo>
                    <a:cubicBezTo>
                      <a:pt x="266942" y="107428"/>
                      <a:pt x="267593" y="104172"/>
                      <a:pt x="268895" y="100917"/>
                    </a:cubicBezTo>
                    <a:lnTo>
                      <a:pt x="373719" y="91151"/>
                    </a:lnTo>
                    <a:close/>
                    <a:moveTo>
                      <a:pt x="329445" y="341816"/>
                    </a:moveTo>
                    <a:lnTo>
                      <a:pt x="325539" y="342467"/>
                    </a:lnTo>
                    <a:lnTo>
                      <a:pt x="302751" y="345071"/>
                    </a:lnTo>
                    <a:lnTo>
                      <a:pt x="304053" y="336607"/>
                    </a:lnTo>
                    <a:cubicBezTo>
                      <a:pt x="304704" y="336607"/>
                      <a:pt x="305356" y="336607"/>
                      <a:pt x="306007" y="336607"/>
                    </a:cubicBezTo>
                    <a:cubicBezTo>
                      <a:pt x="307309" y="336607"/>
                      <a:pt x="309262" y="336607"/>
                      <a:pt x="310564" y="336607"/>
                    </a:cubicBezTo>
                    <a:lnTo>
                      <a:pt x="315773" y="336607"/>
                    </a:lnTo>
                    <a:lnTo>
                      <a:pt x="313820" y="332050"/>
                    </a:lnTo>
                    <a:cubicBezTo>
                      <a:pt x="311866" y="327492"/>
                      <a:pt x="309262" y="322935"/>
                      <a:pt x="307309" y="319028"/>
                    </a:cubicBezTo>
                    <a:lnTo>
                      <a:pt x="307309" y="313168"/>
                    </a:lnTo>
                    <a:lnTo>
                      <a:pt x="323586" y="311215"/>
                    </a:lnTo>
                    <a:lnTo>
                      <a:pt x="330096" y="310564"/>
                    </a:lnTo>
                    <a:lnTo>
                      <a:pt x="356140" y="306658"/>
                    </a:lnTo>
                    <a:lnTo>
                      <a:pt x="358744" y="306007"/>
                    </a:lnTo>
                    <a:lnTo>
                      <a:pt x="359395" y="308611"/>
                    </a:lnTo>
                    <a:lnTo>
                      <a:pt x="354186" y="339212"/>
                    </a:lnTo>
                    <a:lnTo>
                      <a:pt x="329445" y="341816"/>
                    </a:lnTo>
                    <a:close/>
                    <a:moveTo>
                      <a:pt x="352884" y="345722"/>
                    </a:moveTo>
                    <a:lnTo>
                      <a:pt x="346373" y="384136"/>
                    </a:lnTo>
                    <a:lnTo>
                      <a:pt x="294938" y="387391"/>
                    </a:lnTo>
                    <a:lnTo>
                      <a:pt x="300798" y="351582"/>
                    </a:lnTo>
                    <a:lnTo>
                      <a:pt x="325539" y="348978"/>
                    </a:lnTo>
                    <a:lnTo>
                      <a:pt x="328794" y="348327"/>
                    </a:lnTo>
                    <a:lnTo>
                      <a:pt x="352884" y="345722"/>
                    </a:lnTo>
                    <a:close/>
                    <a:moveTo>
                      <a:pt x="276057" y="230482"/>
                    </a:moveTo>
                    <a:cubicBezTo>
                      <a:pt x="281917" y="229830"/>
                      <a:pt x="287125" y="228528"/>
                      <a:pt x="292985" y="228528"/>
                    </a:cubicBezTo>
                    <a:cubicBezTo>
                      <a:pt x="298845" y="227877"/>
                      <a:pt x="304053" y="227877"/>
                      <a:pt x="309913" y="227877"/>
                    </a:cubicBezTo>
                    <a:cubicBezTo>
                      <a:pt x="313168" y="227877"/>
                      <a:pt x="316424" y="227877"/>
                      <a:pt x="319028" y="227877"/>
                    </a:cubicBezTo>
                    <a:cubicBezTo>
                      <a:pt x="311215" y="231133"/>
                      <a:pt x="304053" y="233737"/>
                      <a:pt x="297543" y="236341"/>
                    </a:cubicBezTo>
                    <a:cubicBezTo>
                      <a:pt x="289079" y="238946"/>
                      <a:pt x="279964" y="241550"/>
                      <a:pt x="271499" y="243503"/>
                    </a:cubicBezTo>
                    <a:cubicBezTo>
                      <a:pt x="266942" y="244805"/>
                      <a:pt x="262384" y="245456"/>
                      <a:pt x="257176" y="246107"/>
                    </a:cubicBezTo>
                    <a:cubicBezTo>
                      <a:pt x="252618" y="240248"/>
                      <a:pt x="247410" y="234388"/>
                      <a:pt x="242201" y="228528"/>
                    </a:cubicBezTo>
                    <a:cubicBezTo>
                      <a:pt x="249363" y="223971"/>
                      <a:pt x="257827" y="220715"/>
                      <a:pt x="266291" y="218762"/>
                    </a:cubicBezTo>
                    <a:cubicBezTo>
                      <a:pt x="272151" y="217460"/>
                      <a:pt x="278010" y="216809"/>
                      <a:pt x="283870" y="216809"/>
                    </a:cubicBezTo>
                    <a:cubicBezTo>
                      <a:pt x="288428" y="216809"/>
                      <a:pt x="292334" y="217460"/>
                      <a:pt x="296892" y="218111"/>
                    </a:cubicBezTo>
                    <a:cubicBezTo>
                      <a:pt x="303402" y="219413"/>
                      <a:pt x="309262" y="221366"/>
                      <a:pt x="313820" y="223320"/>
                    </a:cubicBezTo>
                    <a:cubicBezTo>
                      <a:pt x="306658" y="222018"/>
                      <a:pt x="299496" y="221366"/>
                      <a:pt x="292334" y="222018"/>
                    </a:cubicBezTo>
                    <a:cubicBezTo>
                      <a:pt x="286474" y="222669"/>
                      <a:pt x="280615" y="223971"/>
                      <a:pt x="274755" y="225924"/>
                    </a:cubicBezTo>
                    <a:cubicBezTo>
                      <a:pt x="268895" y="227877"/>
                      <a:pt x="263687" y="230482"/>
                      <a:pt x="259129" y="234388"/>
                    </a:cubicBezTo>
                    <a:cubicBezTo>
                      <a:pt x="264989" y="232435"/>
                      <a:pt x="270848" y="231784"/>
                      <a:pt x="276057" y="230482"/>
                    </a:cubicBezTo>
                    <a:close/>
                    <a:moveTo>
                      <a:pt x="272802" y="250014"/>
                    </a:moveTo>
                    <a:cubicBezTo>
                      <a:pt x="281917" y="248061"/>
                      <a:pt x="290381" y="245456"/>
                      <a:pt x="299496" y="242852"/>
                    </a:cubicBezTo>
                    <a:cubicBezTo>
                      <a:pt x="306007" y="240899"/>
                      <a:pt x="313168" y="238295"/>
                      <a:pt x="320330" y="235039"/>
                    </a:cubicBezTo>
                    <a:lnTo>
                      <a:pt x="323586" y="304053"/>
                    </a:lnTo>
                    <a:lnTo>
                      <a:pt x="300798" y="307309"/>
                    </a:lnTo>
                    <a:cubicBezTo>
                      <a:pt x="296892" y="300147"/>
                      <a:pt x="292334" y="294287"/>
                      <a:pt x="288428" y="287776"/>
                    </a:cubicBezTo>
                    <a:lnTo>
                      <a:pt x="287776" y="286474"/>
                    </a:lnTo>
                    <a:cubicBezTo>
                      <a:pt x="279312" y="274104"/>
                      <a:pt x="270848" y="262384"/>
                      <a:pt x="262384" y="251316"/>
                    </a:cubicBezTo>
                    <a:cubicBezTo>
                      <a:pt x="265640" y="251316"/>
                      <a:pt x="269546" y="250665"/>
                      <a:pt x="272802" y="250014"/>
                    </a:cubicBezTo>
                    <a:close/>
                    <a:moveTo>
                      <a:pt x="357442" y="164072"/>
                    </a:moveTo>
                    <a:cubicBezTo>
                      <a:pt x="355489" y="169931"/>
                      <a:pt x="353535" y="175140"/>
                      <a:pt x="351582" y="180349"/>
                    </a:cubicBezTo>
                    <a:cubicBezTo>
                      <a:pt x="349629" y="185557"/>
                      <a:pt x="347676" y="190766"/>
                      <a:pt x="345071" y="195974"/>
                    </a:cubicBezTo>
                    <a:cubicBezTo>
                      <a:pt x="342467" y="201183"/>
                      <a:pt x="339863" y="205741"/>
                      <a:pt x="337258" y="210949"/>
                    </a:cubicBezTo>
                    <a:cubicBezTo>
                      <a:pt x="335305" y="214856"/>
                      <a:pt x="332701" y="218111"/>
                      <a:pt x="330748" y="222018"/>
                    </a:cubicBezTo>
                    <a:cubicBezTo>
                      <a:pt x="332050" y="212902"/>
                      <a:pt x="333352" y="205090"/>
                      <a:pt x="335305" y="197928"/>
                    </a:cubicBezTo>
                    <a:cubicBezTo>
                      <a:pt x="337909" y="189464"/>
                      <a:pt x="340514" y="181000"/>
                      <a:pt x="343118" y="172536"/>
                    </a:cubicBezTo>
                    <a:cubicBezTo>
                      <a:pt x="345722" y="164723"/>
                      <a:pt x="348978" y="156259"/>
                      <a:pt x="353535" y="147144"/>
                    </a:cubicBezTo>
                    <a:cubicBezTo>
                      <a:pt x="356791" y="139982"/>
                      <a:pt x="360046" y="133471"/>
                      <a:pt x="364604" y="125658"/>
                    </a:cubicBezTo>
                    <a:cubicBezTo>
                      <a:pt x="368510" y="132820"/>
                      <a:pt x="370463" y="140633"/>
                      <a:pt x="371114" y="150399"/>
                    </a:cubicBezTo>
                    <a:cubicBezTo>
                      <a:pt x="371765" y="160165"/>
                      <a:pt x="369812" y="171233"/>
                      <a:pt x="366557" y="181000"/>
                    </a:cubicBezTo>
                    <a:cubicBezTo>
                      <a:pt x="363301" y="190766"/>
                      <a:pt x="358093" y="199881"/>
                      <a:pt x="350931" y="207043"/>
                    </a:cubicBezTo>
                    <a:cubicBezTo>
                      <a:pt x="346373" y="212251"/>
                      <a:pt x="341816" y="216158"/>
                      <a:pt x="336607" y="218762"/>
                    </a:cubicBezTo>
                    <a:cubicBezTo>
                      <a:pt x="342467" y="212902"/>
                      <a:pt x="347025" y="206392"/>
                      <a:pt x="350931" y="198579"/>
                    </a:cubicBezTo>
                    <a:cubicBezTo>
                      <a:pt x="353535" y="193370"/>
                      <a:pt x="355489" y="187510"/>
                      <a:pt x="356791" y="181651"/>
                    </a:cubicBezTo>
                    <a:cubicBezTo>
                      <a:pt x="358093" y="176442"/>
                      <a:pt x="358744" y="169931"/>
                      <a:pt x="357442" y="164072"/>
                    </a:cubicBezTo>
                    <a:close/>
                    <a:moveTo>
                      <a:pt x="356791" y="270197"/>
                    </a:moveTo>
                    <a:cubicBezTo>
                      <a:pt x="352884" y="265640"/>
                      <a:pt x="349629" y="261733"/>
                      <a:pt x="346373" y="257176"/>
                    </a:cubicBezTo>
                    <a:cubicBezTo>
                      <a:pt x="343118" y="252618"/>
                      <a:pt x="339863" y="248061"/>
                      <a:pt x="336607" y="243503"/>
                    </a:cubicBezTo>
                    <a:cubicBezTo>
                      <a:pt x="335956" y="242201"/>
                      <a:pt x="334654" y="240899"/>
                      <a:pt x="334003" y="238946"/>
                    </a:cubicBezTo>
                    <a:cubicBezTo>
                      <a:pt x="333352" y="237643"/>
                      <a:pt x="332701" y="236992"/>
                      <a:pt x="332050" y="235690"/>
                    </a:cubicBezTo>
                    <a:cubicBezTo>
                      <a:pt x="332701" y="236341"/>
                      <a:pt x="333352" y="236992"/>
                      <a:pt x="334003" y="237643"/>
                    </a:cubicBezTo>
                    <a:cubicBezTo>
                      <a:pt x="339212" y="242201"/>
                      <a:pt x="343769" y="246759"/>
                      <a:pt x="347676" y="251316"/>
                    </a:cubicBezTo>
                    <a:cubicBezTo>
                      <a:pt x="354186" y="257827"/>
                      <a:pt x="359395" y="264338"/>
                      <a:pt x="365255" y="271499"/>
                    </a:cubicBezTo>
                    <a:cubicBezTo>
                      <a:pt x="370463" y="278010"/>
                      <a:pt x="375672" y="285172"/>
                      <a:pt x="380881" y="292985"/>
                    </a:cubicBezTo>
                    <a:lnTo>
                      <a:pt x="381532" y="293636"/>
                    </a:lnTo>
                    <a:cubicBezTo>
                      <a:pt x="382183" y="294287"/>
                      <a:pt x="382834" y="295589"/>
                      <a:pt x="382834" y="296240"/>
                    </a:cubicBezTo>
                    <a:lnTo>
                      <a:pt x="358093" y="299496"/>
                    </a:lnTo>
                    <a:cubicBezTo>
                      <a:pt x="353535" y="295589"/>
                      <a:pt x="348978" y="291683"/>
                      <a:pt x="345722" y="287125"/>
                    </a:cubicBezTo>
                    <a:cubicBezTo>
                      <a:pt x="339863" y="279964"/>
                      <a:pt x="335305" y="271499"/>
                      <a:pt x="332701" y="262384"/>
                    </a:cubicBezTo>
                    <a:cubicBezTo>
                      <a:pt x="332701" y="261733"/>
                      <a:pt x="332050" y="260431"/>
                      <a:pt x="332050" y="259780"/>
                    </a:cubicBezTo>
                    <a:cubicBezTo>
                      <a:pt x="330096" y="252618"/>
                      <a:pt x="328794" y="245456"/>
                      <a:pt x="329445" y="238946"/>
                    </a:cubicBezTo>
                    <a:cubicBezTo>
                      <a:pt x="330748" y="242852"/>
                      <a:pt x="332050" y="246107"/>
                      <a:pt x="333352" y="249363"/>
                    </a:cubicBezTo>
                    <a:cubicBezTo>
                      <a:pt x="335305" y="253269"/>
                      <a:pt x="337909" y="257827"/>
                      <a:pt x="340514" y="261733"/>
                    </a:cubicBezTo>
                    <a:cubicBezTo>
                      <a:pt x="343769" y="266291"/>
                      <a:pt x="348327" y="270848"/>
                      <a:pt x="352884" y="274755"/>
                    </a:cubicBezTo>
                    <a:cubicBezTo>
                      <a:pt x="357442" y="278661"/>
                      <a:pt x="362650" y="281917"/>
                      <a:pt x="368510" y="283219"/>
                    </a:cubicBezTo>
                    <a:cubicBezTo>
                      <a:pt x="364604" y="278661"/>
                      <a:pt x="360697" y="274755"/>
                      <a:pt x="356791" y="270197"/>
                    </a:cubicBezTo>
                    <a:close/>
                    <a:moveTo>
                      <a:pt x="349629" y="300147"/>
                    </a:moveTo>
                    <a:lnTo>
                      <a:pt x="330748" y="302751"/>
                    </a:lnTo>
                    <a:lnTo>
                      <a:pt x="332050" y="278010"/>
                    </a:lnTo>
                    <a:cubicBezTo>
                      <a:pt x="334654" y="282568"/>
                      <a:pt x="337258" y="287125"/>
                      <a:pt x="340514" y="291032"/>
                    </a:cubicBezTo>
                    <a:cubicBezTo>
                      <a:pt x="343118" y="294287"/>
                      <a:pt x="346373" y="297543"/>
                      <a:pt x="349629" y="300147"/>
                    </a:cubicBezTo>
                    <a:close/>
                    <a:moveTo>
                      <a:pt x="360046" y="345071"/>
                    </a:moveTo>
                    <a:lnTo>
                      <a:pt x="412132" y="339212"/>
                    </a:lnTo>
                    <a:lnTo>
                      <a:pt x="404970" y="380230"/>
                    </a:lnTo>
                    <a:lnTo>
                      <a:pt x="354186" y="383485"/>
                    </a:lnTo>
                    <a:lnTo>
                      <a:pt x="360046" y="345071"/>
                    </a:lnTo>
                    <a:close/>
                    <a:moveTo>
                      <a:pt x="361348" y="337909"/>
                    </a:moveTo>
                    <a:lnTo>
                      <a:pt x="365906" y="311866"/>
                    </a:lnTo>
                    <a:lnTo>
                      <a:pt x="366557" y="307960"/>
                    </a:lnTo>
                    <a:lnTo>
                      <a:pt x="367208" y="304704"/>
                    </a:lnTo>
                    <a:lnTo>
                      <a:pt x="367859" y="304704"/>
                    </a:lnTo>
                    <a:lnTo>
                      <a:pt x="388042" y="302100"/>
                    </a:lnTo>
                    <a:lnTo>
                      <a:pt x="391949" y="301449"/>
                    </a:lnTo>
                    <a:lnTo>
                      <a:pt x="395855" y="300798"/>
                    </a:lnTo>
                    <a:lnTo>
                      <a:pt x="420596" y="297543"/>
                    </a:lnTo>
                    <a:lnTo>
                      <a:pt x="414086" y="332050"/>
                    </a:lnTo>
                    <a:lnTo>
                      <a:pt x="361348" y="337909"/>
                    </a:lnTo>
                    <a:close/>
                    <a:moveTo>
                      <a:pt x="212251" y="106126"/>
                    </a:moveTo>
                    <a:cubicBezTo>
                      <a:pt x="212251" y="106126"/>
                      <a:pt x="212251" y="105475"/>
                      <a:pt x="212251" y="105475"/>
                    </a:cubicBezTo>
                    <a:lnTo>
                      <a:pt x="212251" y="105475"/>
                    </a:lnTo>
                    <a:lnTo>
                      <a:pt x="212251" y="104824"/>
                    </a:lnTo>
                    <a:cubicBezTo>
                      <a:pt x="212902" y="102219"/>
                      <a:pt x="214205" y="99615"/>
                      <a:pt x="214856" y="97011"/>
                    </a:cubicBezTo>
                    <a:cubicBezTo>
                      <a:pt x="215507" y="95708"/>
                      <a:pt x="215507" y="94406"/>
                      <a:pt x="216158" y="93104"/>
                    </a:cubicBezTo>
                    <a:cubicBezTo>
                      <a:pt x="220715" y="79432"/>
                      <a:pt x="226575" y="66410"/>
                      <a:pt x="232435" y="52086"/>
                    </a:cubicBezTo>
                    <a:lnTo>
                      <a:pt x="233086" y="50784"/>
                    </a:lnTo>
                    <a:cubicBezTo>
                      <a:pt x="238946" y="38414"/>
                      <a:pt x="244805" y="26043"/>
                      <a:pt x="253269" y="12370"/>
                    </a:cubicBezTo>
                    <a:cubicBezTo>
                      <a:pt x="261082" y="24741"/>
                      <a:pt x="264989" y="39716"/>
                      <a:pt x="266291" y="57946"/>
                    </a:cubicBezTo>
                    <a:cubicBezTo>
                      <a:pt x="266942" y="69665"/>
                      <a:pt x="265640" y="81385"/>
                      <a:pt x="263035" y="93104"/>
                    </a:cubicBezTo>
                    <a:cubicBezTo>
                      <a:pt x="262384" y="96360"/>
                      <a:pt x="261733" y="98964"/>
                      <a:pt x="260431" y="101568"/>
                    </a:cubicBezTo>
                    <a:cubicBezTo>
                      <a:pt x="259780" y="104172"/>
                      <a:pt x="259129" y="106126"/>
                      <a:pt x="258478" y="108730"/>
                    </a:cubicBezTo>
                    <a:cubicBezTo>
                      <a:pt x="252618" y="125007"/>
                      <a:pt x="244154" y="139982"/>
                      <a:pt x="232435" y="153003"/>
                    </a:cubicBezTo>
                    <a:cubicBezTo>
                      <a:pt x="222018" y="164723"/>
                      <a:pt x="210298" y="173187"/>
                      <a:pt x="198579" y="178395"/>
                    </a:cubicBezTo>
                    <a:cubicBezTo>
                      <a:pt x="203787" y="173187"/>
                      <a:pt x="208996" y="167978"/>
                      <a:pt x="213554" y="162118"/>
                    </a:cubicBezTo>
                    <a:cubicBezTo>
                      <a:pt x="219413" y="154305"/>
                      <a:pt x="224622" y="145841"/>
                      <a:pt x="228528" y="137377"/>
                    </a:cubicBezTo>
                    <a:cubicBezTo>
                      <a:pt x="232435" y="128262"/>
                      <a:pt x="235690" y="119147"/>
                      <a:pt x="238295" y="110032"/>
                    </a:cubicBezTo>
                    <a:cubicBezTo>
                      <a:pt x="238946" y="108079"/>
                      <a:pt x="238946" y="106126"/>
                      <a:pt x="239597" y="104172"/>
                    </a:cubicBezTo>
                    <a:cubicBezTo>
                      <a:pt x="240248" y="101568"/>
                      <a:pt x="240248" y="98313"/>
                      <a:pt x="240899" y="95708"/>
                    </a:cubicBezTo>
                    <a:cubicBezTo>
                      <a:pt x="241550" y="91151"/>
                      <a:pt x="241550" y="85942"/>
                      <a:pt x="240899" y="81385"/>
                    </a:cubicBezTo>
                    <a:cubicBezTo>
                      <a:pt x="239597" y="86593"/>
                      <a:pt x="238946" y="91151"/>
                      <a:pt x="236992" y="96360"/>
                    </a:cubicBezTo>
                    <a:cubicBezTo>
                      <a:pt x="236341" y="99615"/>
                      <a:pt x="235039" y="102219"/>
                      <a:pt x="234388" y="104824"/>
                    </a:cubicBezTo>
                    <a:cubicBezTo>
                      <a:pt x="233737" y="106126"/>
                      <a:pt x="233737" y="107428"/>
                      <a:pt x="233086" y="108730"/>
                    </a:cubicBezTo>
                    <a:cubicBezTo>
                      <a:pt x="229830" y="117845"/>
                      <a:pt x="226575" y="126309"/>
                      <a:pt x="222669" y="134773"/>
                    </a:cubicBezTo>
                    <a:cubicBezTo>
                      <a:pt x="218762" y="143237"/>
                      <a:pt x="214205" y="151701"/>
                      <a:pt x="208996" y="159514"/>
                    </a:cubicBezTo>
                    <a:cubicBezTo>
                      <a:pt x="204438" y="166676"/>
                      <a:pt x="199881" y="173187"/>
                      <a:pt x="195323" y="180349"/>
                    </a:cubicBezTo>
                    <a:cubicBezTo>
                      <a:pt x="194672" y="180349"/>
                      <a:pt x="194672" y="181000"/>
                      <a:pt x="194021" y="181000"/>
                    </a:cubicBezTo>
                    <a:cubicBezTo>
                      <a:pt x="195323" y="164072"/>
                      <a:pt x="199230" y="150399"/>
                      <a:pt x="202485" y="136726"/>
                    </a:cubicBezTo>
                    <a:cubicBezTo>
                      <a:pt x="205741" y="125658"/>
                      <a:pt x="208996" y="115892"/>
                      <a:pt x="212251" y="106126"/>
                    </a:cubicBezTo>
                    <a:close/>
                    <a:moveTo>
                      <a:pt x="142586" y="200532"/>
                    </a:moveTo>
                    <a:cubicBezTo>
                      <a:pt x="128262" y="205090"/>
                      <a:pt x="113939" y="208996"/>
                      <a:pt x="99615" y="212251"/>
                    </a:cubicBezTo>
                    <a:cubicBezTo>
                      <a:pt x="93755" y="213554"/>
                      <a:pt x="87896" y="214856"/>
                      <a:pt x="82036" y="215507"/>
                    </a:cubicBezTo>
                    <a:cubicBezTo>
                      <a:pt x="82036" y="215507"/>
                      <a:pt x="81385" y="215507"/>
                      <a:pt x="81385" y="215507"/>
                    </a:cubicBezTo>
                    <a:cubicBezTo>
                      <a:pt x="78780" y="216158"/>
                      <a:pt x="76827" y="216158"/>
                      <a:pt x="74223" y="216809"/>
                    </a:cubicBezTo>
                    <a:cubicBezTo>
                      <a:pt x="74223" y="216809"/>
                      <a:pt x="73572" y="216809"/>
                      <a:pt x="73572" y="216809"/>
                    </a:cubicBezTo>
                    <a:cubicBezTo>
                      <a:pt x="67712" y="218111"/>
                      <a:pt x="61852" y="218762"/>
                      <a:pt x="55342" y="219413"/>
                    </a:cubicBezTo>
                    <a:lnTo>
                      <a:pt x="54039" y="219413"/>
                    </a:lnTo>
                    <a:cubicBezTo>
                      <a:pt x="40367" y="221366"/>
                      <a:pt x="26694" y="222669"/>
                      <a:pt x="10417" y="222669"/>
                    </a:cubicBezTo>
                    <a:lnTo>
                      <a:pt x="10417" y="222669"/>
                    </a:lnTo>
                    <a:cubicBezTo>
                      <a:pt x="16928" y="209647"/>
                      <a:pt x="27345" y="197928"/>
                      <a:pt x="42320" y="187510"/>
                    </a:cubicBezTo>
                    <a:cubicBezTo>
                      <a:pt x="52086" y="181000"/>
                      <a:pt x="62503" y="175791"/>
                      <a:pt x="73572" y="171885"/>
                    </a:cubicBezTo>
                    <a:cubicBezTo>
                      <a:pt x="73572" y="171885"/>
                      <a:pt x="74223" y="171885"/>
                      <a:pt x="74223" y="171885"/>
                    </a:cubicBezTo>
                    <a:cubicBezTo>
                      <a:pt x="76827" y="171233"/>
                      <a:pt x="78780" y="170582"/>
                      <a:pt x="81385" y="169931"/>
                    </a:cubicBezTo>
                    <a:cubicBezTo>
                      <a:pt x="81385" y="169931"/>
                      <a:pt x="82036" y="169931"/>
                      <a:pt x="82036" y="169931"/>
                    </a:cubicBezTo>
                    <a:cubicBezTo>
                      <a:pt x="84640" y="169280"/>
                      <a:pt x="87244" y="168629"/>
                      <a:pt x="89849" y="167978"/>
                    </a:cubicBezTo>
                    <a:cubicBezTo>
                      <a:pt x="106777" y="164072"/>
                      <a:pt x="124356" y="163421"/>
                      <a:pt x="141284" y="166676"/>
                    </a:cubicBezTo>
                    <a:cubicBezTo>
                      <a:pt x="156910" y="169280"/>
                      <a:pt x="169931" y="174489"/>
                      <a:pt x="181000" y="181651"/>
                    </a:cubicBezTo>
                    <a:cubicBezTo>
                      <a:pt x="175140" y="179697"/>
                      <a:pt x="169280" y="178395"/>
                      <a:pt x="163421" y="177744"/>
                    </a:cubicBezTo>
                    <a:cubicBezTo>
                      <a:pt x="153654" y="176442"/>
                      <a:pt x="143888" y="176442"/>
                      <a:pt x="134122" y="177093"/>
                    </a:cubicBezTo>
                    <a:cubicBezTo>
                      <a:pt x="124356" y="177744"/>
                      <a:pt x="114590" y="179697"/>
                      <a:pt x="105475" y="182953"/>
                    </a:cubicBezTo>
                    <a:cubicBezTo>
                      <a:pt x="97662" y="185557"/>
                      <a:pt x="89849" y="188813"/>
                      <a:pt x="82687" y="193370"/>
                    </a:cubicBezTo>
                    <a:cubicBezTo>
                      <a:pt x="82687" y="193370"/>
                      <a:pt x="82036" y="193370"/>
                      <a:pt x="82036" y="194021"/>
                    </a:cubicBezTo>
                    <a:cubicBezTo>
                      <a:pt x="81385" y="194672"/>
                      <a:pt x="80734" y="194672"/>
                      <a:pt x="79432" y="195323"/>
                    </a:cubicBezTo>
                    <a:cubicBezTo>
                      <a:pt x="80083" y="195323"/>
                      <a:pt x="80734" y="194672"/>
                      <a:pt x="82036" y="194672"/>
                    </a:cubicBezTo>
                    <a:cubicBezTo>
                      <a:pt x="82036" y="194672"/>
                      <a:pt x="82687" y="194672"/>
                      <a:pt x="82687" y="194672"/>
                    </a:cubicBezTo>
                    <a:cubicBezTo>
                      <a:pt x="90500" y="192068"/>
                      <a:pt x="98964" y="190115"/>
                      <a:pt x="107428" y="188162"/>
                    </a:cubicBezTo>
                    <a:cubicBezTo>
                      <a:pt x="116543" y="186208"/>
                      <a:pt x="125658" y="184906"/>
                      <a:pt x="135424" y="184255"/>
                    </a:cubicBezTo>
                    <a:cubicBezTo>
                      <a:pt x="144539" y="183604"/>
                      <a:pt x="154305" y="182953"/>
                      <a:pt x="163421" y="183604"/>
                    </a:cubicBezTo>
                    <a:cubicBezTo>
                      <a:pt x="170582" y="183604"/>
                      <a:pt x="177744" y="184255"/>
                      <a:pt x="185557" y="184906"/>
                    </a:cubicBezTo>
                    <a:cubicBezTo>
                      <a:pt x="169280" y="192068"/>
                      <a:pt x="155608" y="196626"/>
                      <a:pt x="142586" y="200532"/>
                    </a:cubicBezTo>
                    <a:close/>
                    <a:moveTo>
                      <a:pt x="167978" y="344420"/>
                    </a:moveTo>
                    <a:cubicBezTo>
                      <a:pt x="174489" y="345071"/>
                      <a:pt x="180349" y="346373"/>
                      <a:pt x="186208" y="347676"/>
                    </a:cubicBezTo>
                    <a:cubicBezTo>
                      <a:pt x="186859" y="347676"/>
                      <a:pt x="188162" y="348327"/>
                      <a:pt x="188813" y="348327"/>
                    </a:cubicBezTo>
                    <a:lnTo>
                      <a:pt x="188813" y="350931"/>
                    </a:lnTo>
                    <a:lnTo>
                      <a:pt x="181000" y="348978"/>
                    </a:lnTo>
                    <a:cubicBezTo>
                      <a:pt x="177093" y="348327"/>
                      <a:pt x="173187" y="347024"/>
                      <a:pt x="169931" y="346373"/>
                    </a:cubicBezTo>
                    <a:cubicBezTo>
                      <a:pt x="166676" y="345722"/>
                      <a:pt x="162769" y="344420"/>
                      <a:pt x="158863" y="343118"/>
                    </a:cubicBezTo>
                    <a:cubicBezTo>
                      <a:pt x="162118" y="343769"/>
                      <a:pt x="164723" y="343769"/>
                      <a:pt x="167978" y="344420"/>
                    </a:cubicBezTo>
                    <a:close/>
                    <a:moveTo>
                      <a:pt x="182302" y="362650"/>
                    </a:moveTo>
                    <a:cubicBezTo>
                      <a:pt x="175140" y="361348"/>
                      <a:pt x="169280" y="358093"/>
                      <a:pt x="163421" y="354186"/>
                    </a:cubicBezTo>
                    <a:cubicBezTo>
                      <a:pt x="160816" y="352233"/>
                      <a:pt x="158863" y="350931"/>
                      <a:pt x="156910" y="348978"/>
                    </a:cubicBezTo>
                    <a:cubicBezTo>
                      <a:pt x="160165" y="350931"/>
                      <a:pt x="164072" y="352233"/>
                      <a:pt x="167978" y="353535"/>
                    </a:cubicBezTo>
                    <a:cubicBezTo>
                      <a:pt x="171885" y="354837"/>
                      <a:pt x="176442" y="355489"/>
                      <a:pt x="180349" y="354837"/>
                    </a:cubicBezTo>
                    <a:cubicBezTo>
                      <a:pt x="182953" y="354837"/>
                      <a:pt x="185557" y="354186"/>
                      <a:pt x="188813" y="353535"/>
                    </a:cubicBezTo>
                    <a:lnTo>
                      <a:pt x="188813" y="363301"/>
                    </a:lnTo>
                    <a:cubicBezTo>
                      <a:pt x="186859" y="363301"/>
                      <a:pt x="184906" y="363301"/>
                      <a:pt x="182302" y="362650"/>
                    </a:cubicBezTo>
                    <a:close/>
                    <a:moveTo>
                      <a:pt x="188162" y="178395"/>
                    </a:moveTo>
                    <a:cubicBezTo>
                      <a:pt x="175791" y="169280"/>
                      <a:pt x="160816" y="162769"/>
                      <a:pt x="142586" y="159514"/>
                    </a:cubicBezTo>
                    <a:cubicBezTo>
                      <a:pt x="124356" y="156259"/>
                      <a:pt x="106126" y="156910"/>
                      <a:pt x="88547" y="160816"/>
                    </a:cubicBezTo>
                    <a:cubicBezTo>
                      <a:pt x="86593" y="161467"/>
                      <a:pt x="84640" y="162118"/>
                      <a:pt x="82687" y="162769"/>
                    </a:cubicBezTo>
                    <a:lnTo>
                      <a:pt x="82687" y="151701"/>
                    </a:lnTo>
                    <a:cubicBezTo>
                      <a:pt x="82687" y="130867"/>
                      <a:pt x="104172" y="113288"/>
                      <a:pt x="123054" y="111334"/>
                    </a:cubicBezTo>
                    <a:lnTo>
                      <a:pt x="205090" y="106126"/>
                    </a:lnTo>
                    <a:cubicBezTo>
                      <a:pt x="201834" y="115241"/>
                      <a:pt x="199230" y="124356"/>
                      <a:pt x="196626" y="133471"/>
                    </a:cubicBezTo>
                    <a:cubicBezTo>
                      <a:pt x="192719" y="147144"/>
                      <a:pt x="189464" y="161467"/>
                      <a:pt x="188162" y="178395"/>
                    </a:cubicBezTo>
                    <a:close/>
                    <a:moveTo>
                      <a:pt x="203787" y="352884"/>
                    </a:moveTo>
                    <a:cubicBezTo>
                      <a:pt x="208345" y="354186"/>
                      <a:pt x="212902" y="356140"/>
                      <a:pt x="217460" y="358093"/>
                    </a:cubicBezTo>
                    <a:cubicBezTo>
                      <a:pt x="213554" y="360697"/>
                      <a:pt x="208345" y="361999"/>
                      <a:pt x="203136" y="363301"/>
                    </a:cubicBezTo>
                    <a:cubicBezTo>
                      <a:pt x="200532" y="363953"/>
                      <a:pt x="197928" y="363953"/>
                      <a:pt x="194672" y="363953"/>
                    </a:cubicBezTo>
                    <a:cubicBezTo>
                      <a:pt x="194021" y="363953"/>
                      <a:pt x="193370" y="363953"/>
                      <a:pt x="193370" y="363953"/>
                    </a:cubicBezTo>
                    <a:lnTo>
                      <a:pt x="194021" y="350280"/>
                    </a:lnTo>
                    <a:cubicBezTo>
                      <a:pt x="196626" y="350931"/>
                      <a:pt x="200532" y="351582"/>
                      <a:pt x="203787" y="352884"/>
                    </a:cubicBezTo>
                    <a:close/>
                    <a:moveTo>
                      <a:pt x="220064" y="283219"/>
                    </a:moveTo>
                    <a:cubicBezTo>
                      <a:pt x="209647" y="270197"/>
                      <a:pt x="201834" y="254571"/>
                      <a:pt x="196626" y="238295"/>
                    </a:cubicBezTo>
                    <a:cubicBezTo>
                      <a:pt x="196626" y="238295"/>
                      <a:pt x="196626" y="238295"/>
                      <a:pt x="196626" y="237643"/>
                    </a:cubicBezTo>
                    <a:cubicBezTo>
                      <a:pt x="192068" y="222018"/>
                      <a:pt x="191417" y="207694"/>
                      <a:pt x="193370" y="194021"/>
                    </a:cubicBezTo>
                    <a:cubicBezTo>
                      <a:pt x="194672" y="198579"/>
                      <a:pt x="195974" y="203136"/>
                      <a:pt x="197928" y="207694"/>
                    </a:cubicBezTo>
                    <a:cubicBezTo>
                      <a:pt x="198579" y="209647"/>
                      <a:pt x="199230" y="211600"/>
                      <a:pt x="200532" y="213554"/>
                    </a:cubicBezTo>
                    <a:cubicBezTo>
                      <a:pt x="204438" y="222669"/>
                      <a:pt x="209647" y="230482"/>
                      <a:pt x="215507" y="238946"/>
                    </a:cubicBezTo>
                    <a:cubicBezTo>
                      <a:pt x="216158" y="239597"/>
                      <a:pt x="216809" y="240899"/>
                      <a:pt x="218111" y="241550"/>
                    </a:cubicBezTo>
                    <a:cubicBezTo>
                      <a:pt x="218762" y="242201"/>
                      <a:pt x="219413" y="243503"/>
                      <a:pt x="220064" y="244154"/>
                    </a:cubicBezTo>
                    <a:cubicBezTo>
                      <a:pt x="220715" y="244805"/>
                      <a:pt x="221366" y="246107"/>
                      <a:pt x="222669" y="246759"/>
                    </a:cubicBezTo>
                    <a:cubicBezTo>
                      <a:pt x="223320" y="247410"/>
                      <a:pt x="223971" y="248061"/>
                      <a:pt x="224622" y="248712"/>
                    </a:cubicBezTo>
                    <a:cubicBezTo>
                      <a:pt x="225924" y="250014"/>
                      <a:pt x="226575" y="250665"/>
                      <a:pt x="227877" y="251967"/>
                    </a:cubicBezTo>
                    <a:cubicBezTo>
                      <a:pt x="229179" y="253269"/>
                      <a:pt x="229830" y="253920"/>
                      <a:pt x="231133" y="255223"/>
                    </a:cubicBezTo>
                    <a:cubicBezTo>
                      <a:pt x="232435" y="256525"/>
                      <a:pt x="233737" y="257827"/>
                      <a:pt x="235690" y="259129"/>
                    </a:cubicBezTo>
                    <a:cubicBezTo>
                      <a:pt x="242852" y="265640"/>
                      <a:pt x="251316" y="270848"/>
                      <a:pt x="259780" y="274755"/>
                    </a:cubicBezTo>
                    <a:cubicBezTo>
                      <a:pt x="252618" y="268895"/>
                      <a:pt x="245456" y="261733"/>
                      <a:pt x="238946" y="255223"/>
                    </a:cubicBezTo>
                    <a:cubicBezTo>
                      <a:pt x="238946" y="255223"/>
                      <a:pt x="238295" y="254571"/>
                      <a:pt x="238295" y="254571"/>
                    </a:cubicBezTo>
                    <a:cubicBezTo>
                      <a:pt x="237643" y="253269"/>
                      <a:pt x="236341" y="252618"/>
                      <a:pt x="235690" y="251316"/>
                    </a:cubicBezTo>
                    <a:cubicBezTo>
                      <a:pt x="235039" y="250014"/>
                      <a:pt x="233737" y="249363"/>
                      <a:pt x="233086" y="248061"/>
                    </a:cubicBezTo>
                    <a:cubicBezTo>
                      <a:pt x="231133" y="245456"/>
                      <a:pt x="229179" y="243503"/>
                      <a:pt x="227226" y="240899"/>
                    </a:cubicBezTo>
                    <a:cubicBezTo>
                      <a:pt x="226575" y="240248"/>
                      <a:pt x="225924" y="238946"/>
                      <a:pt x="225273" y="238295"/>
                    </a:cubicBezTo>
                    <a:cubicBezTo>
                      <a:pt x="224622" y="237643"/>
                      <a:pt x="223971" y="236341"/>
                      <a:pt x="223320" y="235690"/>
                    </a:cubicBezTo>
                    <a:cubicBezTo>
                      <a:pt x="222669" y="235039"/>
                      <a:pt x="222669" y="235039"/>
                      <a:pt x="222018" y="234388"/>
                    </a:cubicBezTo>
                    <a:cubicBezTo>
                      <a:pt x="216809" y="226575"/>
                      <a:pt x="210949" y="219413"/>
                      <a:pt x="206392" y="210949"/>
                    </a:cubicBezTo>
                    <a:cubicBezTo>
                      <a:pt x="203787" y="207043"/>
                      <a:pt x="201834" y="202485"/>
                      <a:pt x="199230" y="198579"/>
                    </a:cubicBezTo>
                    <a:cubicBezTo>
                      <a:pt x="197928" y="195974"/>
                      <a:pt x="196626" y="193370"/>
                      <a:pt x="195323" y="190766"/>
                    </a:cubicBezTo>
                    <a:cubicBezTo>
                      <a:pt x="196626" y="192068"/>
                      <a:pt x="197928" y="192719"/>
                      <a:pt x="199230" y="194021"/>
                    </a:cubicBezTo>
                    <a:cubicBezTo>
                      <a:pt x="210298" y="203136"/>
                      <a:pt x="219413" y="212251"/>
                      <a:pt x="227877" y="220715"/>
                    </a:cubicBezTo>
                    <a:cubicBezTo>
                      <a:pt x="229830" y="222669"/>
                      <a:pt x="231133" y="224622"/>
                      <a:pt x="233086" y="225924"/>
                    </a:cubicBezTo>
                    <a:cubicBezTo>
                      <a:pt x="233737" y="226575"/>
                      <a:pt x="234388" y="227877"/>
                      <a:pt x="235690" y="228528"/>
                    </a:cubicBezTo>
                    <a:cubicBezTo>
                      <a:pt x="236341" y="229179"/>
                      <a:pt x="236992" y="230482"/>
                      <a:pt x="238295" y="231133"/>
                    </a:cubicBezTo>
                    <a:cubicBezTo>
                      <a:pt x="242852" y="235690"/>
                      <a:pt x="246759" y="240899"/>
                      <a:pt x="251316" y="246107"/>
                    </a:cubicBezTo>
                    <a:cubicBezTo>
                      <a:pt x="251967" y="247410"/>
                      <a:pt x="253269" y="248061"/>
                      <a:pt x="253920" y="249363"/>
                    </a:cubicBezTo>
                    <a:cubicBezTo>
                      <a:pt x="254571" y="250665"/>
                      <a:pt x="255874" y="251316"/>
                      <a:pt x="256525" y="252618"/>
                    </a:cubicBezTo>
                    <a:cubicBezTo>
                      <a:pt x="257176" y="253269"/>
                      <a:pt x="257827" y="253920"/>
                      <a:pt x="257827" y="254571"/>
                    </a:cubicBezTo>
                    <a:cubicBezTo>
                      <a:pt x="266942" y="265640"/>
                      <a:pt x="275406" y="277359"/>
                      <a:pt x="283870" y="290381"/>
                    </a:cubicBezTo>
                    <a:lnTo>
                      <a:pt x="284521" y="291683"/>
                    </a:lnTo>
                    <a:cubicBezTo>
                      <a:pt x="287776" y="296892"/>
                      <a:pt x="291683" y="302751"/>
                      <a:pt x="294938" y="307960"/>
                    </a:cubicBezTo>
                    <a:cubicBezTo>
                      <a:pt x="295589" y="309262"/>
                      <a:pt x="296240" y="309913"/>
                      <a:pt x="296892" y="311215"/>
                    </a:cubicBezTo>
                    <a:cubicBezTo>
                      <a:pt x="297543" y="312517"/>
                      <a:pt x="298194" y="313168"/>
                      <a:pt x="298845" y="314471"/>
                    </a:cubicBezTo>
                    <a:cubicBezTo>
                      <a:pt x="299496" y="315773"/>
                      <a:pt x="300798" y="317075"/>
                      <a:pt x="301449" y="319028"/>
                    </a:cubicBezTo>
                    <a:cubicBezTo>
                      <a:pt x="302100" y="320981"/>
                      <a:pt x="303402" y="322284"/>
                      <a:pt x="304053" y="324237"/>
                    </a:cubicBezTo>
                    <a:cubicBezTo>
                      <a:pt x="304704" y="326190"/>
                      <a:pt x="306007" y="327492"/>
                      <a:pt x="306658" y="329445"/>
                    </a:cubicBezTo>
                    <a:cubicBezTo>
                      <a:pt x="305356" y="329445"/>
                      <a:pt x="304704" y="329445"/>
                      <a:pt x="303402" y="329445"/>
                    </a:cubicBezTo>
                    <a:cubicBezTo>
                      <a:pt x="302100" y="329445"/>
                      <a:pt x="300798" y="329445"/>
                      <a:pt x="300147" y="329445"/>
                    </a:cubicBezTo>
                    <a:cubicBezTo>
                      <a:pt x="289079" y="328143"/>
                      <a:pt x="278661" y="325539"/>
                      <a:pt x="266942" y="319679"/>
                    </a:cubicBezTo>
                    <a:cubicBezTo>
                      <a:pt x="264989" y="319028"/>
                      <a:pt x="263035" y="317726"/>
                      <a:pt x="261082" y="317075"/>
                    </a:cubicBezTo>
                    <a:lnTo>
                      <a:pt x="261082" y="317075"/>
                    </a:lnTo>
                    <a:cubicBezTo>
                      <a:pt x="259780" y="316424"/>
                      <a:pt x="258478" y="315122"/>
                      <a:pt x="257176" y="314471"/>
                    </a:cubicBezTo>
                    <a:cubicBezTo>
                      <a:pt x="242201" y="306007"/>
                      <a:pt x="229830" y="295589"/>
                      <a:pt x="220064" y="283219"/>
                    </a:cubicBezTo>
                    <a:close/>
                    <a:moveTo>
                      <a:pt x="246107" y="334003"/>
                    </a:moveTo>
                    <a:cubicBezTo>
                      <a:pt x="246759" y="328794"/>
                      <a:pt x="250014" y="324237"/>
                      <a:pt x="254571" y="321632"/>
                    </a:cubicBezTo>
                    <a:cubicBezTo>
                      <a:pt x="255223" y="321632"/>
                      <a:pt x="255223" y="322284"/>
                      <a:pt x="255874" y="322284"/>
                    </a:cubicBezTo>
                    <a:cubicBezTo>
                      <a:pt x="269546" y="329445"/>
                      <a:pt x="283219" y="334003"/>
                      <a:pt x="296240" y="335305"/>
                    </a:cubicBezTo>
                    <a:lnTo>
                      <a:pt x="294938" y="345071"/>
                    </a:lnTo>
                    <a:lnTo>
                      <a:pt x="243503" y="350280"/>
                    </a:lnTo>
                    <a:lnTo>
                      <a:pt x="246107" y="334003"/>
                    </a:lnTo>
                    <a:close/>
                    <a:moveTo>
                      <a:pt x="281266" y="428409"/>
                    </a:moveTo>
                    <a:lnTo>
                      <a:pt x="251316" y="429060"/>
                    </a:lnTo>
                    <a:cubicBezTo>
                      <a:pt x="251316" y="429060"/>
                      <a:pt x="250665" y="429060"/>
                      <a:pt x="250665" y="429060"/>
                    </a:cubicBezTo>
                    <a:cubicBezTo>
                      <a:pt x="246107" y="429060"/>
                      <a:pt x="240899" y="427107"/>
                      <a:pt x="238295" y="423201"/>
                    </a:cubicBezTo>
                    <a:cubicBezTo>
                      <a:pt x="235039" y="419294"/>
                      <a:pt x="233737" y="414086"/>
                      <a:pt x="234388" y="408877"/>
                    </a:cubicBezTo>
                    <a:lnTo>
                      <a:pt x="235690" y="397809"/>
                    </a:lnTo>
                    <a:lnTo>
                      <a:pt x="287125" y="394553"/>
                    </a:lnTo>
                    <a:lnTo>
                      <a:pt x="281266" y="428409"/>
                    </a:lnTo>
                    <a:close/>
                    <a:moveTo>
                      <a:pt x="236992" y="390647"/>
                    </a:moveTo>
                    <a:lnTo>
                      <a:pt x="242201" y="358093"/>
                    </a:lnTo>
                    <a:lnTo>
                      <a:pt x="294287" y="352233"/>
                    </a:lnTo>
                    <a:lnTo>
                      <a:pt x="288428" y="387391"/>
                    </a:lnTo>
                    <a:lnTo>
                      <a:pt x="236992" y="390647"/>
                    </a:lnTo>
                    <a:close/>
                    <a:moveTo>
                      <a:pt x="339212" y="427107"/>
                    </a:moveTo>
                    <a:lnTo>
                      <a:pt x="288428" y="428409"/>
                    </a:lnTo>
                    <a:lnTo>
                      <a:pt x="294287" y="394553"/>
                    </a:lnTo>
                    <a:lnTo>
                      <a:pt x="345722" y="391298"/>
                    </a:lnTo>
                    <a:lnTo>
                      <a:pt x="339212" y="427107"/>
                    </a:lnTo>
                    <a:close/>
                    <a:moveTo>
                      <a:pt x="396506" y="425154"/>
                    </a:moveTo>
                    <a:lnTo>
                      <a:pt x="346373" y="426456"/>
                    </a:lnTo>
                    <a:lnTo>
                      <a:pt x="352233" y="390647"/>
                    </a:lnTo>
                    <a:lnTo>
                      <a:pt x="403017" y="387391"/>
                    </a:lnTo>
                    <a:lnTo>
                      <a:pt x="396506" y="425154"/>
                    </a:lnTo>
                    <a:close/>
                    <a:moveTo>
                      <a:pt x="459661" y="408877"/>
                    </a:moveTo>
                    <a:cubicBezTo>
                      <a:pt x="459010" y="412783"/>
                      <a:pt x="457057" y="416690"/>
                      <a:pt x="454452" y="419294"/>
                    </a:cubicBezTo>
                    <a:cubicBezTo>
                      <a:pt x="454452" y="419294"/>
                      <a:pt x="453801" y="419945"/>
                      <a:pt x="453801" y="419945"/>
                    </a:cubicBezTo>
                    <a:cubicBezTo>
                      <a:pt x="451848" y="421898"/>
                      <a:pt x="449244" y="422550"/>
                      <a:pt x="446639" y="423201"/>
                    </a:cubicBezTo>
                    <a:cubicBezTo>
                      <a:pt x="446639" y="423201"/>
                      <a:pt x="445988" y="423201"/>
                      <a:pt x="445988" y="423201"/>
                    </a:cubicBezTo>
                    <a:cubicBezTo>
                      <a:pt x="445337" y="423201"/>
                      <a:pt x="444035" y="423201"/>
                      <a:pt x="443384" y="423852"/>
                    </a:cubicBezTo>
                    <a:lnTo>
                      <a:pt x="404319" y="425154"/>
                    </a:lnTo>
                    <a:lnTo>
                      <a:pt x="411481" y="387391"/>
                    </a:lnTo>
                    <a:lnTo>
                      <a:pt x="446639" y="385438"/>
                    </a:lnTo>
                    <a:lnTo>
                      <a:pt x="447291" y="385438"/>
                    </a:lnTo>
                    <a:lnTo>
                      <a:pt x="454452" y="384787"/>
                    </a:lnTo>
                    <a:lnTo>
                      <a:pt x="455103" y="384787"/>
                    </a:lnTo>
                    <a:lnTo>
                      <a:pt x="463567" y="384136"/>
                    </a:lnTo>
                    <a:lnTo>
                      <a:pt x="459661" y="408877"/>
                    </a:lnTo>
                    <a:close/>
                    <a:moveTo>
                      <a:pt x="463567" y="376974"/>
                    </a:moveTo>
                    <a:lnTo>
                      <a:pt x="453801" y="377625"/>
                    </a:lnTo>
                    <a:lnTo>
                      <a:pt x="453150" y="377625"/>
                    </a:lnTo>
                    <a:lnTo>
                      <a:pt x="446639" y="378276"/>
                    </a:lnTo>
                    <a:lnTo>
                      <a:pt x="445988" y="378276"/>
                    </a:lnTo>
                    <a:lnTo>
                      <a:pt x="411481" y="380230"/>
                    </a:lnTo>
                    <a:lnTo>
                      <a:pt x="419294" y="338561"/>
                    </a:lnTo>
                    <a:lnTo>
                      <a:pt x="445988" y="335956"/>
                    </a:lnTo>
                    <a:lnTo>
                      <a:pt x="446639" y="335956"/>
                    </a:lnTo>
                    <a:lnTo>
                      <a:pt x="453801" y="335305"/>
                    </a:lnTo>
                    <a:lnTo>
                      <a:pt x="454452" y="335305"/>
                    </a:lnTo>
                    <a:lnTo>
                      <a:pt x="470078" y="333352"/>
                    </a:lnTo>
                    <a:lnTo>
                      <a:pt x="463567" y="376974"/>
                    </a:lnTo>
                    <a:close/>
                    <a:moveTo>
                      <a:pt x="472683" y="312517"/>
                    </a:moveTo>
                    <a:lnTo>
                      <a:pt x="470729" y="326190"/>
                    </a:lnTo>
                    <a:lnTo>
                      <a:pt x="453801" y="328143"/>
                    </a:lnTo>
                    <a:lnTo>
                      <a:pt x="453150" y="328143"/>
                    </a:lnTo>
                    <a:lnTo>
                      <a:pt x="445988" y="328794"/>
                    </a:lnTo>
                    <a:lnTo>
                      <a:pt x="445337" y="328794"/>
                    </a:lnTo>
                    <a:lnTo>
                      <a:pt x="419945" y="331399"/>
                    </a:lnTo>
                    <a:lnTo>
                      <a:pt x="426456" y="296240"/>
                    </a:lnTo>
                    <a:lnTo>
                      <a:pt x="445337" y="293636"/>
                    </a:lnTo>
                    <a:lnTo>
                      <a:pt x="445988" y="293636"/>
                    </a:lnTo>
                    <a:lnTo>
                      <a:pt x="452499" y="292985"/>
                    </a:lnTo>
                    <a:cubicBezTo>
                      <a:pt x="452499" y="292985"/>
                      <a:pt x="452499" y="292985"/>
                      <a:pt x="452499" y="292985"/>
                    </a:cubicBezTo>
                    <a:cubicBezTo>
                      <a:pt x="452499" y="292985"/>
                      <a:pt x="453150" y="292985"/>
                      <a:pt x="453150" y="292985"/>
                    </a:cubicBezTo>
                    <a:cubicBezTo>
                      <a:pt x="453801" y="292985"/>
                      <a:pt x="454452" y="292985"/>
                      <a:pt x="454452" y="292985"/>
                    </a:cubicBezTo>
                    <a:cubicBezTo>
                      <a:pt x="459010" y="292985"/>
                      <a:pt x="463567" y="294938"/>
                      <a:pt x="466823" y="298194"/>
                    </a:cubicBezTo>
                    <a:cubicBezTo>
                      <a:pt x="471380" y="302100"/>
                      <a:pt x="473334" y="307309"/>
                      <a:pt x="472683" y="31251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281651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4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4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1612FD-D272-871F-4946-C0AF8E667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8B01F64B-FF82-A738-C1BC-BA818E4DE740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2986CFA6-D363-B3EE-298A-1174B1A5E8DB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1143E90-7071-FD2C-EEAB-7FF5B7680C52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CCADB27-8428-392A-811E-192284687D74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B887993-65AA-7AD3-5579-F38A21184CC6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1434BD6-EA85-767C-D8F0-24E457154C6E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17A6DC1-9270-EDC0-36D1-092EFE652D98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55E8E42-4CF4-0E10-F4D7-996B5E892C9F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1D3F077-DB06-AB4E-6CD9-6225EAC22455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18D12CB-A935-9342-6F22-B5082435A150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DFC1F6D-0A85-475D-574D-F50DB424D23B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83EEE3F-7232-D27A-8DE2-2EE5AC97AF97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AB0B317-3479-9E30-D3F1-7AEF2C3EC825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62A895AF-98F6-F336-4734-1860B81670D6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B0F70FBA-8142-671B-F254-5C1AE6ECB0D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A588D1E5-2810-5FF5-B9AE-BE499D746D85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9EE7CBEC-DB1B-FE12-0810-2844BEE212E4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02DBBA2A-C6EB-EDB7-35F6-D86C20C7C197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6C22B226-F3B8-16C8-C11D-12D044AFE464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FB7E13C1-3FE7-EB4F-A3A9-6F9A92164153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51F9891F-24C7-A801-C0A4-AB0D883B4085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76F11EAC-CE38-DA59-F707-024C645DAB98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13229E3C-E0A6-41C4-CFBA-D4418FA7F14A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1FD9A60F-C15A-533C-58C5-9BA7F313DA19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2804EE1C-F4F6-6BAC-5208-76DFBD3D9C14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CF074916-CD11-441D-4A21-066572DD9D70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C7BBFE9C-977D-8972-9A51-3CD0E67446ED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E0627093-56C1-2927-A755-1B986A3CA5C6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0D7F97F-A3D0-0F85-C277-73E175DFCC28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D1E71238-9BDD-5CEB-1485-F26F5800F3CF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76F38DBC-1633-E755-53BD-4FE97CCBACFA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D2506C2F-D862-A88C-1EEF-A9AA5A1D0BEA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EC1DD587-8CE2-E815-FE7E-A523038CABF6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69EFD2DD-AC16-91C2-9270-DE5BF9B2DCCB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6E33963D-93BF-32A8-44DF-0888E0ACBF62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E0757F59-D88E-5BFB-6669-2213CDA1236D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378B1932-BD37-1227-8630-371C441EFDD9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98F90EE4-96B1-6528-CAF8-2934D6BE3D0B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BD25EA3C-BDE6-ADD5-B060-163A40789962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6C79A13-CA53-E32B-749D-C001BC3E094E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79493BBC-7833-BE5F-4743-2A118B27D538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2B3C5D6E-7DCB-E0F6-A8A2-C8DE3B30E07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9F5E399-E46E-926B-FC5B-FEE4392E852D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70B8399E-970E-B059-FB16-F66E60C8198D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F29EE30F-727B-B3A3-BDE7-0DE102CC4509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24DE536D-5D15-7292-440F-94EFA648342B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DA204BEF-5C91-430E-C064-15EF73A89DD3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269811E7-53C7-B710-E05C-C74B1933ADAF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7263D564-E440-1830-3FB9-CD21035A6E9F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07E73188-803F-1F8A-9D3E-64C023944A01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CFF1681F-C700-9A04-BD78-D6EBE0A36304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47096959-429F-648A-C206-9FD4BFC4E92A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58B00BF2-AF32-3389-7AF1-92C93521DFB1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B5F155AF-EA33-B21B-9075-402062279EE9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B1BCE4F5-3ADD-12C0-6A70-B2C56548D8BF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C4263B21-3EA5-7876-B048-066ED7A381F5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E188650B-7882-CD83-3187-228F24DCB458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7D997BA-A2AF-724E-2762-0FD9E7F362D3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6995343A-5135-B7E9-93BE-57631E86EF92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CADFC54-6A91-0178-58A0-452CFF398EC2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A675E719-4C1A-DA8E-2D6E-2E791C885ED3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C870F66-994F-36E4-DFEA-C1E83BC0BDCA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E23D619E-BE20-6781-6C00-ED44D30034F3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4DCEA860-3F04-CB10-E0A5-0472523A09FE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7A8B0E31-1296-AA0B-DA35-3859B3CC722A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A6EB8253-1741-EF9A-A749-33110D91B6F7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8C61A29C-DE8C-FBBB-F6F6-4778A8A81061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3B05F8A7-9114-D670-9FF3-BE24F39962AA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766CB205-A028-6DF8-BBB7-034EFD6BF257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213442B7-0FC8-B548-E00B-DA489BB1274E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85407460-5C14-D65F-1E2E-4D0883892CE0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1C4B56A8-6BFA-436F-3373-8F051CFC031A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B507FE2E-4715-6FB4-457D-E1677E521FF0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BAC11956-E26B-67A3-393C-7972294CEFCF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41A7F99-C009-119B-0241-D6455FE7EE33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FE58C939-DC05-623B-A471-081D819B7B2D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F987D596-C283-D5E3-8F94-16F4EE25E54E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64C56B15-9D0D-C734-8C17-79A48CA5EAE9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D45A0514-C3C8-6375-C287-71E93F7D3B47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B397238-86A9-78A6-51E4-32950178A488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6A162427-53C3-44A0-E271-3824D688EB42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F9CE8123-8249-07D5-FE01-7DD395885EF5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32B1E00B-EC09-7222-3B02-F8F2B4CE8D12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F76B4472-9CD7-1BA5-153E-87A81AC5F108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00E01208-D893-E0B6-CBB0-6AB0FC56AB7B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3C6B27E6-92C9-6845-5642-8F079C8C6DF3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DB73918D-5931-C175-9DA3-DED1F2385452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44065886-52EC-6FF9-03E4-5D4C4F399EB0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5DB27291-E59B-D80D-261C-8ABF921850FB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9097F0F3-84B3-D0B4-5A89-1525E9F43989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E3DEB10E-9A56-B01E-FC13-76C8BDC38B13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B422F072-4752-3820-5F25-AD25DA1FA251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302D04C3-3B83-199D-78C2-561AD629DDCD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CEA243C2-9F83-8BF0-79B8-86F7C16862B3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73A08D35-C4EA-1546-1C93-5DF2F2777A64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2D7C181A-9A21-7A6A-00B4-F7D8F8A39059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28CCAA47-566F-448B-6ACC-EF1A72AA79C0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FD326EC0-373A-9EEB-4A52-D7529B30A77A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0B593D8A-1EE2-E47A-D984-266E45E32F9F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B9E284CB-13EB-1A81-A979-7B3BAA09A346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E38F3323-B027-FB8A-66C0-62A01BC555A2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D36F9108-82E9-5E39-D801-EA2AB591C0B6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ADE11C1F-69DD-1B60-33C6-D0DB4E7C6841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8EC8D40A-AE12-A685-3CEF-2EB97C723AF0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01EA750D-0B27-D470-567B-F5F64E156E1F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04B8724E-41F9-131B-9391-D105FFDB2ECC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EBC13202-EA6F-E465-29DE-0656245F4D4E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E7D61E7E-4A2B-683B-81AE-37F8BEC2184F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14DA7C50-205C-0225-3380-D780E764F1E3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59D874C4-95B4-05E2-710F-A2094E582F0A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32C12788-DE0A-DC3D-5D50-83CD1A980C03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5D105684-6D0A-D518-932B-731220E0FA8E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AE6F3B43-ED1D-7692-F7ED-2A39BA2D723B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006FFEB0-FD4D-63CE-4D32-501E69FAE3B8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F882EC0E-9634-2093-7698-64037885EF1E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D47CA41E-B147-0651-56A1-FD8069D3F99E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68D28CBB-4834-3DB8-DF22-68F7A163A968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39716EA9-DCA7-5263-88D9-749F086F5F20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3CDAE5BA-FD08-2D0B-2103-578F569803D6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7997700E-49DA-3ABF-2BAC-52972A395E00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A7AB3F47-4DBC-413D-A132-2FA73D7FE22F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5C617D9F-FBF0-EDF6-BAC3-075D11ADA470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B1CD851E-6688-75CC-FB9C-20DC8A86B3E5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C035C802-BF49-0CA6-99A1-BB605899ADE2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2B68F298-ABB1-1D69-2AB8-5A7F79D510CA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4C14F4EE-A43F-F4C9-A797-A350F601C2B0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512D1107-9EBD-8886-327D-A6D5220C2A7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0F302E94-79F4-1E8E-46F8-8E4A02A1B448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0" name="Прямоугольник 189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0EC38AF8-92AA-6D01-41AB-54364A567857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5" name="Заголовок 94">
            <a:extLst>
              <a:ext uri="{FF2B5EF4-FFF2-40B4-BE49-F238E27FC236}">
                <a16:creationId xmlns:a16="http://schemas.microsoft.com/office/drawing/2014/main" id="{DA869DCC-DDDC-FC82-2716-0759159020D9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>
                <a:solidFill>
                  <a:srgbClr val="34236B"/>
                </a:solidFill>
              </a:rPr>
              <a:t>VG</a:t>
            </a:r>
            <a:endParaRPr lang="ru-RU" dirty="0">
              <a:solidFill>
                <a:srgbClr val="34236B"/>
              </a:solidFill>
            </a:endParaRPr>
          </a:p>
        </p:txBody>
      </p:sp>
      <p:pic>
        <p:nvPicPr>
          <p:cNvPr id="506" name="Рисунок 505">
            <a:extLst>
              <a:ext uri="{FF2B5EF4-FFF2-40B4-BE49-F238E27FC236}">
                <a16:creationId xmlns:a16="http://schemas.microsoft.com/office/drawing/2014/main" id="{F0EC024B-CEA0-150B-2BFE-788CE40B48D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72" b="1872"/>
          <a:stretch/>
        </p:blipFill>
        <p:spPr>
          <a:xfrm>
            <a:off x="5876230" y="3792511"/>
            <a:ext cx="2613175" cy="2617471"/>
          </a:xfrm>
          <a:prstGeom prst="ellipse">
            <a:avLst/>
          </a:prstGeom>
        </p:spPr>
      </p:pic>
      <p:pic>
        <p:nvPicPr>
          <p:cNvPr id="507" name="Рисунок 506">
            <a:extLst>
              <a:ext uri="{FF2B5EF4-FFF2-40B4-BE49-F238E27FC236}">
                <a16:creationId xmlns:a16="http://schemas.microsoft.com/office/drawing/2014/main" id="{3A0ADEE8-BC4F-92C6-E59F-662F0AD98FB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24871" y="5346701"/>
            <a:ext cx="7814029" cy="3810000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  <p:sp>
        <p:nvSpPr>
          <p:cNvPr id="512" name="Текст 7">
            <a:extLst>
              <a:ext uri="{FF2B5EF4-FFF2-40B4-BE49-F238E27FC236}">
                <a16:creationId xmlns:a16="http://schemas.microsoft.com/office/drawing/2014/main" id="{2456F7D3-EEC2-0C6E-8213-5A7CCC5A939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6887519" cy="1839400"/>
          </a:xfrm>
        </p:spPr>
        <p:txBody>
          <a:bodyPr/>
          <a:lstStyle/>
          <a:p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УНИВЕРСАЛЬНАЯ</a:t>
            </a:r>
          </a:p>
          <a:p>
            <a:r>
              <a:rPr lang="ru-RU" dirty="0">
                <a:latin typeface="+mj-lt"/>
              </a:rPr>
              <a:t>ГЕЛЬ-БАТАРЕЯ</a:t>
            </a:r>
            <a:endParaRPr lang="ru-RU" dirty="0">
              <a:solidFill>
                <a:schemeClr val="tx1"/>
              </a:solidFill>
              <a:latin typeface="+mj-lt"/>
            </a:endParaRPr>
          </a:p>
        </p:txBody>
      </p:sp>
      <p:sp>
        <p:nvSpPr>
          <p:cNvPr id="513" name="TextBox 512">
            <a:extLst>
              <a:ext uri="{FF2B5EF4-FFF2-40B4-BE49-F238E27FC236}">
                <a16:creationId xmlns:a16="http://schemas.microsoft.com/office/drawing/2014/main" id="{12E938AA-9170-FC28-E90C-E16E6DAD0246}"/>
              </a:ext>
            </a:extLst>
          </p:cNvPr>
          <p:cNvSpPr txBox="1"/>
          <p:nvPr/>
        </p:nvSpPr>
        <p:spPr>
          <a:xfrm>
            <a:off x="1243708" y="4290151"/>
            <a:ext cx="401286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34236B"/>
                </a:solidFill>
                <a:sym typeface="Arial"/>
              </a:rPr>
              <a:t>Циклическое</a:t>
            </a:r>
          </a:p>
          <a:p>
            <a:pPr algn="l"/>
            <a:r>
              <a:rPr lang="ru-RU" sz="2400" b="1" dirty="0">
                <a:solidFill>
                  <a:srgbClr val="34236B"/>
                </a:solidFill>
                <a:sym typeface="Arial"/>
              </a:rPr>
              <a:t>и буферное применение</a:t>
            </a:r>
          </a:p>
        </p:txBody>
      </p:sp>
      <p:sp>
        <p:nvSpPr>
          <p:cNvPr id="514" name="TextBox 513">
            <a:extLst>
              <a:ext uri="{FF2B5EF4-FFF2-40B4-BE49-F238E27FC236}">
                <a16:creationId xmlns:a16="http://schemas.microsoft.com/office/drawing/2014/main" id="{77F4885A-9F4D-E966-3CD1-2D7A7F2152D7}"/>
              </a:ext>
            </a:extLst>
          </p:cNvPr>
          <p:cNvSpPr txBox="1"/>
          <p:nvPr/>
        </p:nvSpPr>
        <p:spPr>
          <a:xfrm>
            <a:off x="8819357" y="1155700"/>
            <a:ext cx="8305800" cy="45784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Основные преимущества</a:t>
            </a:r>
            <a:endParaRPr lang="en-US" sz="2400" b="1" dirty="0">
              <a:ln/>
              <a:solidFill>
                <a:srgbClr val="D90014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Специальная формула активной массы, обеспечивающая хорошую восприимчивость к заряду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Стойкость к глубоким разрядам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Решетки катода выполнены из сплава с содержанием олова для обеспечения высокой коррозионной стойкости и удержания активной массы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Ударопрочный корпус из ABS-пластика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Низкий уровень саморазряда обеспечивает </a:t>
            </a:r>
            <a:b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14" name="Группа 713">
            <a:extLst>
              <a:ext uri="{FF2B5EF4-FFF2-40B4-BE49-F238E27FC236}">
                <a16:creationId xmlns:a16="http://schemas.microsoft.com/office/drawing/2014/main" id="{8E10F99D-64D3-7F69-78B9-02E645124B94}"/>
              </a:ext>
            </a:extLst>
          </p:cNvPr>
          <p:cNvGrpSpPr/>
          <p:nvPr/>
        </p:nvGrpSpPr>
        <p:grpSpPr>
          <a:xfrm>
            <a:off x="3790127" y="9232900"/>
            <a:ext cx="5610230" cy="995695"/>
            <a:chOff x="3790127" y="9232900"/>
            <a:chExt cx="5610230" cy="995695"/>
          </a:xfrm>
        </p:grpSpPr>
        <p:grpSp>
          <p:nvGrpSpPr>
            <p:cNvPr id="715" name="Группа 714">
              <a:extLst>
                <a:ext uri="{FF2B5EF4-FFF2-40B4-BE49-F238E27FC236}">
                  <a16:creationId xmlns:a16="http://schemas.microsoft.com/office/drawing/2014/main" id="{68086179-61E9-194E-DCF4-E6D73123B972}"/>
                </a:ext>
              </a:extLst>
            </p:cNvPr>
            <p:cNvGrpSpPr/>
            <p:nvPr/>
          </p:nvGrpSpPr>
          <p:grpSpPr>
            <a:xfrm>
              <a:off x="3790127" y="9427008"/>
              <a:ext cx="926895" cy="790473"/>
              <a:chOff x="3790127" y="9427008"/>
              <a:chExt cx="926895" cy="790473"/>
            </a:xfrm>
          </p:grpSpPr>
          <p:sp>
            <p:nvSpPr>
              <p:cNvPr id="763" name="Полилиния: фигура 762">
                <a:extLst>
                  <a:ext uri="{FF2B5EF4-FFF2-40B4-BE49-F238E27FC236}">
                    <a16:creationId xmlns:a16="http://schemas.microsoft.com/office/drawing/2014/main" id="{FCB72326-15CE-4807-15C7-2F884412C64B}"/>
                  </a:ext>
                </a:extLst>
              </p:cNvPr>
              <p:cNvSpPr/>
              <p:nvPr/>
            </p:nvSpPr>
            <p:spPr>
              <a:xfrm>
                <a:off x="3978277" y="9427008"/>
                <a:ext cx="201861" cy="367149"/>
              </a:xfrm>
              <a:custGeom>
                <a:avLst/>
                <a:gdLst>
                  <a:gd name="connsiteX0" fmla="*/ 109923 w 201861"/>
                  <a:gd name="connsiteY0" fmla="*/ 70520 h 367149"/>
                  <a:gd name="connsiteX1" fmla="*/ 108306 w 201861"/>
                  <a:gd name="connsiteY1" fmla="*/ 70520 h 367149"/>
                  <a:gd name="connsiteX2" fmla="*/ 0 w 201861"/>
                  <a:gd name="connsiteY2" fmla="*/ 134979 h 367149"/>
                  <a:gd name="connsiteX3" fmla="*/ 15761 w 201861"/>
                  <a:gd name="connsiteY3" fmla="*/ 65873 h 367149"/>
                  <a:gd name="connsiteX4" fmla="*/ 125684 w 201861"/>
                  <a:gd name="connsiteY4" fmla="*/ 0 h 367149"/>
                  <a:gd name="connsiteX5" fmla="*/ 201862 w 201861"/>
                  <a:gd name="connsiteY5" fmla="*/ 0 h 367149"/>
                  <a:gd name="connsiteX6" fmla="*/ 118612 w 201861"/>
                  <a:gd name="connsiteY6" fmla="*/ 367150 h 367149"/>
                  <a:gd name="connsiteX7" fmla="*/ 42635 w 201861"/>
                  <a:gd name="connsiteY7" fmla="*/ 367150 h 367149"/>
                  <a:gd name="connsiteX8" fmla="*/ 109923 w 201861"/>
                  <a:gd name="connsiteY8" fmla="*/ 70520 h 367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1861" h="367149">
                    <a:moveTo>
                      <a:pt x="109923" y="70520"/>
                    </a:moveTo>
                    <a:lnTo>
                      <a:pt x="108306" y="70520"/>
                    </a:lnTo>
                    <a:lnTo>
                      <a:pt x="0" y="134979"/>
                    </a:lnTo>
                    <a:lnTo>
                      <a:pt x="15761" y="65873"/>
                    </a:lnTo>
                    <a:lnTo>
                      <a:pt x="125684" y="0"/>
                    </a:lnTo>
                    <a:lnTo>
                      <a:pt x="201862" y="0"/>
                    </a:lnTo>
                    <a:lnTo>
                      <a:pt x="118612" y="367150"/>
                    </a:lnTo>
                    <a:lnTo>
                      <a:pt x="42635" y="367150"/>
                    </a:lnTo>
                    <a:lnTo>
                      <a:pt x="109923" y="70520"/>
                    </a:lnTo>
                    <a:close/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4" name="Полилиния: фигура 763">
                <a:extLst>
                  <a:ext uri="{FF2B5EF4-FFF2-40B4-BE49-F238E27FC236}">
                    <a16:creationId xmlns:a16="http://schemas.microsoft.com/office/drawing/2014/main" id="{4300E73B-B66F-C835-76AE-74E4AD156725}"/>
                  </a:ext>
                </a:extLst>
              </p:cNvPr>
              <p:cNvSpPr/>
              <p:nvPr/>
            </p:nvSpPr>
            <p:spPr>
              <a:xfrm>
                <a:off x="4183219" y="9427008"/>
                <a:ext cx="319211" cy="375434"/>
              </a:xfrm>
              <a:custGeom>
                <a:avLst/>
                <a:gdLst>
                  <a:gd name="connsiteX0" fmla="*/ 23997 w 319211"/>
                  <a:gd name="connsiteY0" fmla="*/ 343509 h 375434"/>
                  <a:gd name="connsiteX1" fmla="*/ 2174 w 319211"/>
                  <a:gd name="connsiteY1" fmla="*/ 262077 h 375434"/>
                  <a:gd name="connsiteX2" fmla="*/ 73098 w 319211"/>
                  <a:gd name="connsiteY2" fmla="*/ 262077 h 375434"/>
                  <a:gd name="connsiteX3" fmla="*/ 86434 w 319211"/>
                  <a:gd name="connsiteY3" fmla="*/ 300065 h 375434"/>
                  <a:gd name="connsiteX4" fmla="*/ 128666 w 319211"/>
                  <a:gd name="connsiteY4" fmla="*/ 314613 h 375434"/>
                  <a:gd name="connsiteX5" fmla="*/ 182213 w 319211"/>
                  <a:gd name="connsiteY5" fmla="*/ 295417 h 375434"/>
                  <a:gd name="connsiteX6" fmla="*/ 212118 w 319211"/>
                  <a:gd name="connsiteY6" fmla="*/ 246518 h 375434"/>
                  <a:gd name="connsiteX7" fmla="*/ 204642 w 319211"/>
                  <a:gd name="connsiteY7" fmla="*/ 196608 h 375434"/>
                  <a:gd name="connsiteX8" fmla="*/ 160390 w 319211"/>
                  <a:gd name="connsiteY8" fmla="*/ 177210 h 375434"/>
                  <a:gd name="connsiteX9" fmla="*/ 88253 w 319211"/>
                  <a:gd name="connsiteY9" fmla="*/ 210955 h 375434"/>
                  <a:gd name="connsiteX10" fmla="*/ 19551 w 319211"/>
                  <a:gd name="connsiteY10" fmla="*/ 210955 h 375434"/>
                  <a:gd name="connsiteX11" fmla="*/ 85626 w 319211"/>
                  <a:gd name="connsiteY11" fmla="*/ 0 h 375434"/>
                  <a:gd name="connsiteX12" fmla="*/ 319212 w 319211"/>
                  <a:gd name="connsiteY12" fmla="*/ 0 h 375434"/>
                  <a:gd name="connsiteX13" fmla="*/ 305270 w 319211"/>
                  <a:gd name="connsiteY13" fmla="*/ 61023 h 375434"/>
                  <a:gd name="connsiteX14" fmla="*/ 131899 w 319211"/>
                  <a:gd name="connsiteY14" fmla="*/ 61023 h 375434"/>
                  <a:gd name="connsiteX15" fmla="*/ 100781 w 319211"/>
                  <a:gd name="connsiteY15" fmla="*/ 161449 h 375434"/>
                  <a:gd name="connsiteX16" fmla="*/ 102397 w 319211"/>
                  <a:gd name="connsiteY16" fmla="*/ 161449 h 375434"/>
                  <a:gd name="connsiteX17" fmla="*/ 193326 w 319211"/>
                  <a:gd name="connsiteY17" fmla="*/ 121238 h 375434"/>
                  <a:gd name="connsiteX18" fmla="*/ 272131 w 319211"/>
                  <a:gd name="connsiteY18" fmla="*/ 156195 h 375434"/>
                  <a:gd name="connsiteX19" fmla="*/ 285871 w 319211"/>
                  <a:gd name="connsiteY19" fmla="*/ 244497 h 375434"/>
                  <a:gd name="connsiteX20" fmla="*/ 225252 w 319211"/>
                  <a:gd name="connsiteY20" fmla="*/ 339265 h 375434"/>
                  <a:gd name="connsiteX21" fmla="*/ 114521 w 319211"/>
                  <a:gd name="connsiteY21" fmla="*/ 375435 h 375434"/>
                  <a:gd name="connsiteX22" fmla="*/ 23997 w 319211"/>
                  <a:gd name="connsiteY22" fmla="*/ 343509 h 375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19211" h="375434">
                    <a:moveTo>
                      <a:pt x="23997" y="343509"/>
                    </a:moveTo>
                    <a:cubicBezTo>
                      <a:pt x="3184" y="322494"/>
                      <a:pt x="-4090" y="295417"/>
                      <a:pt x="2174" y="262077"/>
                    </a:cubicBezTo>
                    <a:lnTo>
                      <a:pt x="73098" y="262077"/>
                    </a:lnTo>
                    <a:cubicBezTo>
                      <a:pt x="71684" y="277636"/>
                      <a:pt x="76129" y="290366"/>
                      <a:pt x="86434" y="300065"/>
                    </a:cubicBezTo>
                    <a:cubicBezTo>
                      <a:pt x="96740" y="309764"/>
                      <a:pt x="110884" y="314613"/>
                      <a:pt x="128666" y="314613"/>
                    </a:cubicBezTo>
                    <a:cubicBezTo>
                      <a:pt x="148670" y="314613"/>
                      <a:pt x="166452" y="308147"/>
                      <a:pt x="182213" y="295417"/>
                    </a:cubicBezTo>
                    <a:cubicBezTo>
                      <a:pt x="197569" y="282889"/>
                      <a:pt x="207673" y="266522"/>
                      <a:pt x="212118" y="246518"/>
                    </a:cubicBezTo>
                    <a:cubicBezTo>
                      <a:pt x="216766" y="226109"/>
                      <a:pt x="214139" y="209540"/>
                      <a:pt x="204642" y="196608"/>
                    </a:cubicBezTo>
                    <a:cubicBezTo>
                      <a:pt x="194943" y="183676"/>
                      <a:pt x="180192" y="177210"/>
                      <a:pt x="160390" y="177210"/>
                    </a:cubicBezTo>
                    <a:cubicBezTo>
                      <a:pt x="131090" y="177210"/>
                      <a:pt x="107045" y="188526"/>
                      <a:pt x="88253" y="210955"/>
                    </a:cubicBezTo>
                    <a:lnTo>
                      <a:pt x="19551" y="210955"/>
                    </a:lnTo>
                    <a:lnTo>
                      <a:pt x="85626" y="0"/>
                    </a:lnTo>
                    <a:lnTo>
                      <a:pt x="319212" y="0"/>
                    </a:lnTo>
                    <a:lnTo>
                      <a:pt x="305270" y="61023"/>
                    </a:lnTo>
                    <a:lnTo>
                      <a:pt x="131899" y="61023"/>
                    </a:lnTo>
                    <a:lnTo>
                      <a:pt x="100781" y="161449"/>
                    </a:lnTo>
                    <a:lnTo>
                      <a:pt x="102397" y="161449"/>
                    </a:lnTo>
                    <a:cubicBezTo>
                      <a:pt x="124826" y="134575"/>
                      <a:pt x="155136" y="121238"/>
                      <a:pt x="193326" y="121238"/>
                    </a:cubicBezTo>
                    <a:cubicBezTo>
                      <a:pt x="228485" y="121238"/>
                      <a:pt x="254754" y="132958"/>
                      <a:pt x="272131" y="156195"/>
                    </a:cubicBezTo>
                    <a:cubicBezTo>
                      <a:pt x="289509" y="179231"/>
                      <a:pt x="294156" y="208732"/>
                      <a:pt x="285871" y="244497"/>
                    </a:cubicBezTo>
                    <a:cubicBezTo>
                      <a:pt x="276981" y="283294"/>
                      <a:pt x="256774" y="314815"/>
                      <a:pt x="225252" y="339265"/>
                    </a:cubicBezTo>
                    <a:cubicBezTo>
                      <a:pt x="193528" y="363311"/>
                      <a:pt x="156551" y="375435"/>
                      <a:pt x="114521" y="375435"/>
                    </a:cubicBezTo>
                    <a:cubicBezTo>
                      <a:pt x="75119" y="375435"/>
                      <a:pt x="45011" y="364927"/>
                      <a:pt x="23997" y="343509"/>
                    </a:cubicBezTo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5" name="Полилиния: фигура 764">
                <a:extLst>
                  <a:ext uri="{FF2B5EF4-FFF2-40B4-BE49-F238E27FC236}">
                    <a16:creationId xmlns:a16="http://schemas.microsoft.com/office/drawing/2014/main" id="{79D5D790-EF63-E5C6-7E51-E420E02E1F7C}"/>
                  </a:ext>
                </a:extLst>
              </p:cNvPr>
              <p:cNvSpPr/>
              <p:nvPr/>
            </p:nvSpPr>
            <p:spPr>
              <a:xfrm>
                <a:off x="4172056" y="9876398"/>
                <a:ext cx="122046" cy="103860"/>
              </a:xfrm>
              <a:custGeom>
                <a:avLst/>
                <a:gdLst>
                  <a:gd name="connsiteX0" fmla="*/ 54153 w 122046"/>
                  <a:gd name="connsiteY0" fmla="*/ 53547 h 103860"/>
                  <a:gd name="connsiteX1" fmla="*/ 37584 w 122046"/>
                  <a:gd name="connsiteY1" fmla="*/ 90120 h 103860"/>
                  <a:gd name="connsiteX2" fmla="*/ 8285 w 122046"/>
                  <a:gd name="connsiteY2" fmla="*/ 103861 h 103860"/>
                  <a:gd name="connsiteX3" fmla="*/ 0 w 122046"/>
                  <a:gd name="connsiteY3" fmla="*/ 102648 h 103860"/>
                  <a:gd name="connsiteX4" fmla="*/ 5052 w 122046"/>
                  <a:gd name="connsiteY4" fmla="*/ 79613 h 103860"/>
                  <a:gd name="connsiteX5" fmla="*/ 10709 w 122046"/>
                  <a:gd name="connsiteY5" fmla="*/ 80421 h 103860"/>
                  <a:gd name="connsiteX6" fmla="*/ 22631 w 122046"/>
                  <a:gd name="connsiteY6" fmla="*/ 72339 h 103860"/>
                  <a:gd name="connsiteX7" fmla="*/ 30512 w 122046"/>
                  <a:gd name="connsiteY7" fmla="*/ 52132 h 103860"/>
                  <a:gd name="connsiteX8" fmla="*/ 44656 w 122046"/>
                  <a:gd name="connsiteY8" fmla="*/ 0 h 103860"/>
                  <a:gd name="connsiteX9" fmla="*/ 122047 w 122046"/>
                  <a:gd name="connsiteY9" fmla="*/ 0 h 103860"/>
                  <a:gd name="connsiteX10" fmla="*/ 99820 w 122046"/>
                  <a:gd name="connsiteY10" fmla="*/ 102850 h 103860"/>
                  <a:gd name="connsiteX11" fmla="*/ 72743 w 122046"/>
                  <a:gd name="connsiteY11" fmla="*/ 102850 h 103860"/>
                  <a:gd name="connsiteX12" fmla="*/ 90525 w 122046"/>
                  <a:gd name="connsiteY12" fmla="*/ 20610 h 103860"/>
                  <a:gd name="connsiteX13" fmla="*/ 63650 w 122046"/>
                  <a:gd name="connsiteY13" fmla="*/ 20610 h 103860"/>
                  <a:gd name="connsiteX14" fmla="*/ 54355 w 122046"/>
                  <a:gd name="connsiteY14" fmla="*/ 53749 h 10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2046" h="103860">
                    <a:moveTo>
                      <a:pt x="54153" y="53547"/>
                    </a:moveTo>
                    <a:cubicBezTo>
                      <a:pt x="49708" y="69914"/>
                      <a:pt x="44050" y="82038"/>
                      <a:pt x="37584" y="90120"/>
                    </a:cubicBezTo>
                    <a:cubicBezTo>
                      <a:pt x="29905" y="99213"/>
                      <a:pt x="20206" y="103861"/>
                      <a:pt x="8285" y="103861"/>
                    </a:cubicBezTo>
                    <a:cubicBezTo>
                      <a:pt x="4647" y="103861"/>
                      <a:pt x="1819" y="103457"/>
                      <a:pt x="0" y="102648"/>
                    </a:cubicBezTo>
                    <a:lnTo>
                      <a:pt x="5052" y="79613"/>
                    </a:lnTo>
                    <a:cubicBezTo>
                      <a:pt x="6870" y="80219"/>
                      <a:pt x="8891" y="80421"/>
                      <a:pt x="10709" y="80421"/>
                    </a:cubicBezTo>
                    <a:cubicBezTo>
                      <a:pt x="15357" y="80421"/>
                      <a:pt x="19196" y="77795"/>
                      <a:pt x="22631" y="72339"/>
                    </a:cubicBezTo>
                    <a:cubicBezTo>
                      <a:pt x="25460" y="67893"/>
                      <a:pt x="28087" y="61225"/>
                      <a:pt x="30512" y="52132"/>
                    </a:cubicBezTo>
                    <a:lnTo>
                      <a:pt x="44656" y="0"/>
                    </a:lnTo>
                    <a:lnTo>
                      <a:pt x="122047" y="0"/>
                    </a:lnTo>
                    <a:lnTo>
                      <a:pt x="99820" y="102850"/>
                    </a:lnTo>
                    <a:lnTo>
                      <a:pt x="72743" y="102850"/>
                    </a:lnTo>
                    <a:lnTo>
                      <a:pt x="90525" y="20610"/>
                    </a:lnTo>
                    <a:lnTo>
                      <a:pt x="63650" y="20610"/>
                    </a:lnTo>
                    <a:lnTo>
                      <a:pt x="54355" y="53749"/>
                    </a:lnTo>
                    <a:close/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6" name="Полилиния: фигура 765">
                <a:extLst>
                  <a:ext uri="{FF2B5EF4-FFF2-40B4-BE49-F238E27FC236}">
                    <a16:creationId xmlns:a16="http://schemas.microsoft.com/office/drawing/2014/main" id="{0C2D9630-974B-C403-50F8-409C1F5BFBC7}"/>
                  </a:ext>
                </a:extLst>
              </p:cNvPr>
              <p:cNvSpPr/>
              <p:nvPr/>
            </p:nvSpPr>
            <p:spPr>
              <a:xfrm>
                <a:off x="4289238" y="9874377"/>
                <a:ext cx="101982" cy="106285"/>
              </a:xfrm>
              <a:custGeom>
                <a:avLst/>
                <a:gdLst>
                  <a:gd name="connsiteX0" fmla="*/ 94581 w 101982"/>
                  <a:gd name="connsiteY0" fmla="*/ 73147 h 106285"/>
                  <a:gd name="connsiteX1" fmla="*/ 74375 w 101982"/>
                  <a:gd name="connsiteY1" fmla="*/ 97193 h 106285"/>
                  <a:gd name="connsiteX2" fmla="*/ 40832 w 101982"/>
                  <a:gd name="connsiteY2" fmla="*/ 106286 h 106285"/>
                  <a:gd name="connsiteX3" fmla="*/ 6885 w 101982"/>
                  <a:gd name="connsiteY3" fmla="*/ 92141 h 106285"/>
                  <a:gd name="connsiteX4" fmla="*/ 1834 w 101982"/>
                  <a:gd name="connsiteY4" fmla="*/ 53547 h 106285"/>
                  <a:gd name="connsiteX5" fmla="*/ 23657 w 101982"/>
                  <a:gd name="connsiteY5" fmla="*/ 14549 h 106285"/>
                  <a:gd name="connsiteX6" fmla="*/ 62857 w 101982"/>
                  <a:gd name="connsiteY6" fmla="*/ 0 h 106285"/>
                  <a:gd name="connsiteX7" fmla="*/ 95187 w 101982"/>
                  <a:gd name="connsiteY7" fmla="*/ 13740 h 106285"/>
                  <a:gd name="connsiteX8" fmla="*/ 100239 w 101982"/>
                  <a:gd name="connsiteY8" fmla="*/ 50920 h 106285"/>
                  <a:gd name="connsiteX9" fmla="*/ 98420 w 101982"/>
                  <a:gd name="connsiteY9" fmla="*/ 59407 h 106285"/>
                  <a:gd name="connsiteX10" fmla="*/ 27496 w 101982"/>
                  <a:gd name="connsiteY10" fmla="*/ 59407 h 106285"/>
                  <a:gd name="connsiteX11" fmla="*/ 27092 w 101982"/>
                  <a:gd name="connsiteY11" fmla="*/ 61023 h 106285"/>
                  <a:gd name="connsiteX12" fmla="*/ 29921 w 101982"/>
                  <a:gd name="connsiteY12" fmla="*/ 79007 h 106285"/>
                  <a:gd name="connsiteX13" fmla="*/ 45884 w 101982"/>
                  <a:gd name="connsiteY13" fmla="*/ 85877 h 106285"/>
                  <a:gd name="connsiteX14" fmla="*/ 60028 w 101982"/>
                  <a:gd name="connsiteY14" fmla="*/ 82442 h 106285"/>
                  <a:gd name="connsiteX15" fmla="*/ 69727 w 101982"/>
                  <a:gd name="connsiteY15" fmla="*/ 73147 h 106285"/>
                  <a:gd name="connsiteX16" fmla="*/ 94783 w 101982"/>
                  <a:gd name="connsiteY16" fmla="*/ 73147 h 106285"/>
                  <a:gd name="connsiteX17" fmla="*/ 41640 w 101982"/>
                  <a:gd name="connsiteY17" fmla="*/ 26470 h 106285"/>
                  <a:gd name="connsiteX18" fmla="*/ 31335 w 101982"/>
                  <a:gd name="connsiteY18" fmla="*/ 42635 h 106285"/>
                  <a:gd name="connsiteX19" fmla="*/ 75587 w 101982"/>
                  <a:gd name="connsiteY19" fmla="*/ 42635 h 106285"/>
                  <a:gd name="connsiteX20" fmla="*/ 72758 w 101982"/>
                  <a:gd name="connsiteY20" fmla="*/ 26470 h 106285"/>
                  <a:gd name="connsiteX21" fmla="*/ 58614 w 101982"/>
                  <a:gd name="connsiteY21" fmla="*/ 20408 h 106285"/>
                  <a:gd name="connsiteX22" fmla="*/ 41640 w 101982"/>
                  <a:gd name="connsiteY22" fmla="*/ 26470 h 106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1982" h="106285">
                    <a:moveTo>
                      <a:pt x="94581" y="73147"/>
                    </a:moveTo>
                    <a:cubicBezTo>
                      <a:pt x="90944" y="83048"/>
                      <a:pt x="84276" y="91131"/>
                      <a:pt x="74375" y="97193"/>
                    </a:cubicBezTo>
                    <a:cubicBezTo>
                      <a:pt x="64474" y="103255"/>
                      <a:pt x="53360" y="106286"/>
                      <a:pt x="40832" y="106286"/>
                    </a:cubicBezTo>
                    <a:cubicBezTo>
                      <a:pt x="25273" y="106286"/>
                      <a:pt x="13958" y="101638"/>
                      <a:pt x="6885" y="92141"/>
                    </a:cubicBezTo>
                    <a:cubicBezTo>
                      <a:pt x="15" y="82644"/>
                      <a:pt x="-1803" y="69914"/>
                      <a:pt x="1834" y="53547"/>
                    </a:cubicBezTo>
                    <a:cubicBezTo>
                      <a:pt x="5269" y="37180"/>
                      <a:pt x="12543" y="24248"/>
                      <a:pt x="23657" y="14549"/>
                    </a:cubicBezTo>
                    <a:cubicBezTo>
                      <a:pt x="34770" y="4850"/>
                      <a:pt x="47702" y="0"/>
                      <a:pt x="62857" y="0"/>
                    </a:cubicBezTo>
                    <a:cubicBezTo>
                      <a:pt x="78012" y="0"/>
                      <a:pt x="88519" y="4647"/>
                      <a:pt x="95187" y="13740"/>
                    </a:cubicBezTo>
                    <a:cubicBezTo>
                      <a:pt x="102058" y="23035"/>
                      <a:pt x="103674" y="35361"/>
                      <a:pt x="100239" y="50920"/>
                    </a:cubicBezTo>
                    <a:lnTo>
                      <a:pt x="98420" y="59407"/>
                    </a:lnTo>
                    <a:lnTo>
                      <a:pt x="27496" y="59407"/>
                    </a:lnTo>
                    <a:lnTo>
                      <a:pt x="27092" y="61023"/>
                    </a:lnTo>
                    <a:cubicBezTo>
                      <a:pt x="25475" y="68500"/>
                      <a:pt x="26486" y="74359"/>
                      <a:pt x="29921" y="79007"/>
                    </a:cubicBezTo>
                    <a:cubicBezTo>
                      <a:pt x="33356" y="83654"/>
                      <a:pt x="38609" y="85877"/>
                      <a:pt x="45884" y="85877"/>
                    </a:cubicBezTo>
                    <a:cubicBezTo>
                      <a:pt x="51137" y="85877"/>
                      <a:pt x="55785" y="84665"/>
                      <a:pt x="60028" y="82442"/>
                    </a:cubicBezTo>
                    <a:cubicBezTo>
                      <a:pt x="64272" y="80219"/>
                      <a:pt x="67505" y="76986"/>
                      <a:pt x="69727" y="73147"/>
                    </a:cubicBezTo>
                    <a:lnTo>
                      <a:pt x="94783" y="73147"/>
                    </a:lnTo>
                    <a:close/>
                    <a:moveTo>
                      <a:pt x="41640" y="26470"/>
                    </a:moveTo>
                    <a:cubicBezTo>
                      <a:pt x="36589" y="30512"/>
                      <a:pt x="33154" y="35967"/>
                      <a:pt x="31335" y="42635"/>
                    </a:cubicBezTo>
                    <a:lnTo>
                      <a:pt x="75587" y="42635"/>
                    </a:lnTo>
                    <a:cubicBezTo>
                      <a:pt x="76800" y="35967"/>
                      <a:pt x="75789" y="30512"/>
                      <a:pt x="72758" y="26470"/>
                    </a:cubicBezTo>
                    <a:cubicBezTo>
                      <a:pt x="69727" y="22429"/>
                      <a:pt x="64878" y="20408"/>
                      <a:pt x="58614" y="20408"/>
                    </a:cubicBezTo>
                    <a:cubicBezTo>
                      <a:pt x="52350" y="20408"/>
                      <a:pt x="46692" y="22429"/>
                      <a:pt x="41640" y="26470"/>
                    </a:cubicBezTo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7" name="Полилиния: фигура 766">
                <a:extLst>
                  <a:ext uri="{FF2B5EF4-FFF2-40B4-BE49-F238E27FC236}">
                    <a16:creationId xmlns:a16="http://schemas.microsoft.com/office/drawing/2014/main" id="{858AEABD-C577-EAC1-AF03-52E5E6903785}"/>
                  </a:ext>
                </a:extLst>
              </p:cNvPr>
              <p:cNvSpPr/>
              <p:nvPr/>
            </p:nvSpPr>
            <p:spPr>
              <a:xfrm>
                <a:off x="4396347" y="9876196"/>
                <a:ext cx="93353" cy="102648"/>
              </a:xfrm>
              <a:custGeom>
                <a:avLst/>
                <a:gdLst>
                  <a:gd name="connsiteX0" fmla="*/ 88908 w 93353"/>
                  <a:gd name="connsiteY0" fmla="*/ 20611 h 102648"/>
                  <a:gd name="connsiteX1" fmla="*/ 57992 w 93353"/>
                  <a:gd name="connsiteY1" fmla="*/ 20611 h 102648"/>
                  <a:gd name="connsiteX2" fmla="*/ 40413 w 93353"/>
                  <a:gd name="connsiteY2" fmla="*/ 102648 h 102648"/>
                  <a:gd name="connsiteX3" fmla="*/ 13134 w 93353"/>
                  <a:gd name="connsiteY3" fmla="*/ 102648 h 102648"/>
                  <a:gd name="connsiteX4" fmla="*/ 30916 w 93353"/>
                  <a:gd name="connsiteY4" fmla="*/ 20611 h 102648"/>
                  <a:gd name="connsiteX5" fmla="*/ 0 w 93353"/>
                  <a:gd name="connsiteY5" fmla="*/ 20611 h 102648"/>
                  <a:gd name="connsiteX6" fmla="*/ 4445 w 93353"/>
                  <a:gd name="connsiteY6" fmla="*/ 0 h 102648"/>
                  <a:gd name="connsiteX7" fmla="*/ 93354 w 93353"/>
                  <a:gd name="connsiteY7" fmla="*/ 0 h 102648"/>
                  <a:gd name="connsiteX8" fmla="*/ 88908 w 93353"/>
                  <a:gd name="connsiteY8" fmla="*/ 20611 h 102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3353" h="102648">
                    <a:moveTo>
                      <a:pt x="88908" y="20611"/>
                    </a:moveTo>
                    <a:lnTo>
                      <a:pt x="57992" y="20611"/>
                    </a:lnTo>
                    <a:lnTo>
                      <a:pt x="40413" y="102648"/>
                    </a:lnTo>
                    <a:lnTo>
                      <a:pt x="13134" y="102648"/>
                    </a:lnTo>
                    <a:lnTo>
                      <a:pt x="30916" y="20611"/>
                    </a:lnTo>
                    <a:lnTo>
                      <a:pt x="0" y="20611"/>
                    </a:lnTo>
                    <a:lnTo>
                      <a:pt x="4445" y="0"/>
                    </a:lnTo>
                    <a:lnTo>
                      <a:pt x="93354" y="0"/>
                    </a:lnTo>
                    <a:lnTo>
                      <a:pt x="88908" y="20611"/>
                    </a:lnTo>
                    <a:close/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8" name="Полилиния: фигура 767">
                <a:extLst>
                  <a:ext uri="{FF2B5EF4-FFF2-40B4-BE49-F238E27FC236}">
                    <a16:creationId xmlns:a16="http://schemas.microsoft.com/office/drawing/2014/main" id="{7283C222-4CB5-8DD7-F317-4F052170F481}"/>
                  </a:ext>
                </a:extLst>
              </p:cNvPr>
              <p:cNvSpPr/>
              <p:nvPr/>
            </p:nvSpPr>
            <p:spPr>
              <a:xfrm>
                <a:off x="4459391" y="9636144"/>
                <a:ext cx="257631" cy="254802"/>
              </a:xfrm>
              <a:custGeom>
                <a:avLst/>
                <a:gdLst>
                  <a:gd name="connsiteX0" fmla="*/ 129523 w 257631"/>
                  <a:gd name="connsiteY0" fmla="*/ 254802 h 254802"/>
                  <a:gd name="connsiteX1" fmla="*/ 70116 w 257631"/>
                  <a:gd name="connsiteY1" fmla="*/ 254802 h 254802"/>
                  <a:gd name="connsiteX2" fmla="*/ 92545 w 257631"/>
                  <a:gd name="connsiteY2" fmla="*/ 155791 h 254802"/>
                  <a:gd name="connsiteX3" fmla="*/ 0 w 257631"/>
                  <a:gd name="connsiteY3" fmla="*/ 155791 h 254802"/>
                  <a:gd name="connsiteX4" fmla="*/ 13134 w 257631"/>
                  <a:gd name="connsiteY4" fmla="*/ 98001 h 254802"/>
                  <a:gd name="connsiteX5" fmla="*/ 105679 w 257631"/>
                  <a:gd name="connsiteY5" fmla="*/ 98001 h 254802"/>
                  <a:gd name="connsiteX6" fmla="*/ 127906 w 257631"/>
                  <a:gd name="connsiteY6" fmla="*/ 0 h 254802"/>
                  <a:gd name="connsiteX7" fmla="*/ 187313 w 257631"/>
                  <a:gd name="connsiteY7" fmla="*/ 0 h 254802"/>
                  <a:gd name="connsiteX8" fmla="*/ 165086 w 257631"/>
                  <a:gd name="connsiteY8" fmla="*/ 98001 h 254802"/>
                  <a:gd name="connsiteX9" fmla="*/ 257631 w 257631"/>
                  <a:gd name="connsiteY9" fmla="*/ 98001 h 254802"/>
                  <a:gd name="connsiteX10" fmla="*/ 244497 w 257631"/>
                  <a:gd name="connsiteY10" fmla="*/ 155791 h 254802"/>
                  <a:gd name="connsiteX11" fmla="*/ 151952 w 257631"/>
                  <a:gd name="connsiteY11" fmla="*/ 155791 h 254802"/>
                  <a:gd name="connsiteX12" fmla="*/ 129523 w 257631"/>
                  <a:gd name="connsiteY12" fmla="*/ 254802 h 254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7631" h="254802">
                    <a:moveTo>
                      <a:pt x="129523" y="254802"/>
                    </a:moveTo>
                    <a:lnTo>
                      <a:pt x="70116" y="254802"/>
                    </a:lnTo>
                    <a:lnTo>
                      <a:pt x="92545" y="155791"/>
                    </a:lnTo>
                    <a:lnTo>
                      <a:pt x="0" y="155791"/>
                    </a:lnTo>
                    <a:lnTo>
                      <a:pt x="13134" y="98001"/>
                    </a:lnTo>
                    <a:lnTo>
                      <a:pt x="105679" y="98001"/>
                    </a:lnTo>
                    <a:lnTo>
                      <a:pt x="127906" y="0"/>
                    </a:lnTo>
                    <a:lnTo>
                      <a:pt x="187313" y="0"/>
                    </a:lnTo>
                    <a:lnTo>
                      <a:pt x="165086" y="98001"/>
                    </a:lnTo>
                    <a:lnTo>
                      <a:pt x="257631" y="98001"/>
                    </a:lnTo>
                    <a:lnTo>
                      <a:pt x="244497" y="155791"/>
                    </a:lnTo>
                    <a:lnTo>
                      <a:pt x="151952" y="155791"/>
                    </a:lnTo>
                    <a:lnTo>
                      <a:pt x="129523" y="254802"/>
                    </a:lnTo>
                    <a:close/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9" name="Полилиния: фигура 768">
                <a:extLst>
                  <a:ext uri="{FF2B5EF4-FFF2-40B4-BE49-F238E27FC236}">
                    <a16:creationId xmlns:a16="http://schemas.microsoft.com/office/drawing/2014/main" id="{827F11C9-0C75-A86F-7907-0E987EE7DAE0}"/>
                  </a:ext>
                </a:extLst>
              </p:cNvPr>
              <p:cNvSpPr/>
              <p:nvPr/>
            </p:nvSpPr>
            <p:spPr>
              <a:xfrm>
                <a:off x="4612960" y="9875792"/>
                <a:ext cx="53748" cy="105275"/>
              </a:xfrm>
              <a:custGeom>
                <a:avLst/>
                <a:gdLst>
                  <a:gd name="connsiteX0" fmla="*/ 0 w 53748"/>
                  <a:gd name="connsiteY0" fmla="*/ 97395 h 105275"/>
                  <a:gd name="connsiteX1" fmla="*/ 11113 w 53748"/>
                  <a:gd name="connsiteY1" fmla="*/ 105275 h 105275"/>
                  <a:gd name="connsiteX2" fmla="*/ 53749 w 53748"/>
                  <a:gd name="connsiteY2" fmla="*/ 0 h 105275"/>
                  <a:gd name="connsiteX3" fmla="*/ 0 w 53748"/>
                  <a:gd name="connsiteY3" fmla="*/ 97395 h 10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748" h="105275">
                    <a:moveTo>
                      <a:pt x="0" y="97395"/>
                    </a:moveTo>
                    <a:lnTo>
                      <a:pt x="11113" y="105275"/>
                    </a:lnTo>
                    <a:cubicBezTo>
                      <a:pt x="29299" y="72541"/>
                      <a:pt x="43848" y="37180"/>
                      <a:pt x="53749" y="0"/>
                    </a:cubicBezTo>
                    <a:cubicBezTo>
                      <a:pt x="40211" y="35159"/>
                      <a:pt x="22025" y="67893"/>
                      <a:pt x="0" y="97395"/>
                    </a:cubicBezTo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0" name="Полилиния: фигура 769">
                <a:extLst>
                  <a:ext uri="{FF2B5EF4-FFF2-40B4-BE49-F238E27FC236}">
                    <a16:creationId xmlns:a16="http://schemas.microsoft.com/office/drawing/2014/main" id="{4D54E5A6-3558-A9D9-4D5D-350D97B819D0}"/>
                  </a:ext>
                </a:extLst>
              </p:cNvPr>
              <p:cNvSpPr/>
              <p:nvPr/>
            </p:nvSpPr>
            <p:spPr>
              <a:xfrm>
                <a:off x="3790127" y="9616544"/>
                <a:ext cx="197243" cy="476466"/>
              </a:xfrm>
              <a:custGeom>
                <a:avLst/>
                <a:gdLst>
                  <a:gd name="connsiteX0" fmla="*/ 138039 w 197243"/>
                  <a:gd name="connsiteY0" fmla="*/ 0 h 476466"/>
                  <a:gd name="connsiteX1" fmla="*/ 29 w 197243"/>
                  <a:gd name="connsiteY1" fmla="*/ 152558 h 476466"/>
                  <a:gd name="connsiteX2" fmla="*/ 132381 w 197243"/>
                  <a:gd name="connsiteY2" fmla="*/ 476467 h 476466"/>
                  <a:gd name="connsiteX3" fmla="*/ 197243 w 197243"/>
                  <a:gd name="connsiteY3" fmla="*/ 367554 h 476466"/>
                  <a:gd name="connsiteX4" fmla="*/ 118236 w 197243"/>
                  <a:gd name="connsiteY4" fmla="*/ 102042 h 476466"/>
                  <a:gd name="connsiteX5" fmla="*/ 138039 w 197243"/>
                  <a:gd name="connsiteY5" fmla="*/ 0 h 476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7243" h="476466">
                    <a:moveTo>
                      <a:pt x="138039" y="0"/>
                    </a:moveTo>
                    <a:lnTo>
                      <a:pt x="29" y="152558"/>
                    </a:lnTo>
                    <a:cubicBezTo>
                      <a:pt x="-1386" y="279252"/>
                      <a:pt x="49130" y="394429"/>
                      <a:pt x="132381" y="476467"/>
                    </a:cubicBezTo>
                    <a:lnTo>
                      <a:pt x="197243" y="367554"/>
                    </a:lnTo>
                    <a:cubicBezTo>
                      <a:pt x="142080" y="294811"/>
                      <a:pt x="111770" y="201862"/>
                      <a:pt x="118236" y="102042"/>
                    </a:cubicBezTo>
                    <a:cubicBezTo>
                      <a:pt x="120459" y="66479"/>
                      <a:pt x="127329" y="32330"/>
                      <a:pt x="138039" y="0"/>
                    </a:cubicBezTo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1" name="Полилиния: фигура 770">
                <a:extLst>
                  <a:ext uri="{FF2B5EF4-FFF2-40B4-BE49-F238E27FC236}">
                    <a16:creationId xmlns:a16="http://schemas.microsoft.com/office/drawing/2014/main" id="{7C639367-6E71-6EF7-8240-BBB4679BA448}"/>
                  </a:ext>
                </a:extLst>
              </p:cNvPr>
              <p:cNvSpPr/>
              <p:nvPr/>
            </p:nvSpPr>
            <p:spPr>
              <a:xfrm>
                <a:off x="4280160" y="10106750"/>
                <a:ext cx="182059" cy="107699"/>
              </a:xfrm>
              <a:custGeom>
                <a:avLst/>
                <a:gdLst>
                  <a:gd name="connsiteX0" fmla="*/ 2829 w 182059"/>
                  <a:gd name="connsiteY0" fmla="*/ 28895 h 107699"/>
                  <a:gd name="connsiteX1" fmla="*/ 0 w 182059"/>
                  <a:gd name="connsiteY1" fmla="*/ 107700 h 107699"/>
                  <a:gd name="connsiteX2" fmla="*/ 182060 w 182059"/>
                  <a:gd name="connsiteY2" fmla="*/ 44050 h 107699"/>
                  <a:gd name="connsiteX3" fmla="*/ 160843 w 182059"/>
                  <a:gd name="connsiteY3" fmla="*/ 0 h 107699"/>
                  <a:gd name="connsiteX4" fmla="*/ 2627 w 182059"/>
                  <a:gd name="connsiteY4" fmla="*/ 28895 h 107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059" h="107699">
                    <a:moveTo>
                      <a:pt x="2829" y="28895"/>
                    </a:moveTo>
                    <a:lnTo>
                      <a:pt x="0" y="107700"/>
                    </a:lnTo>
                    <a:cubicBezTo>
                      <a:pt x="65671" y="99820"/>
                      <a:pt x="127502" y="77593"/>
                      <a:pt x="182060" y="44050"/>
                    </a:cubicBezTo>
                    <a:lnTo>
                      <a:pt x="160843" y="0"/>
                    </a:lnTo>
                    <a:cubicBezTo>
                      <a:pt x="111741" y="20004"/>
                      <a:pt x="58396" y="30310"/>
                      <a:pt x="2627" y="28895"/>
                    </a:cubicBezTo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2" name="Полилиния: фигура 771">
                <a:extLst>
                  <a:ext uri="{FF2B5EF4-FFF2-40B4-BE49-F238E27FC236}">
                    <a16:creationId xmlns:a16="http://schemas.microsoft.com/office/drawing/2014/main" id="{0FA0E0D8-7B15-C8F3-00BE-A0DE499261D9}"/>
                  </a:ext>
                </a:extLst>
              </p:cNvPr>
              <p:cNvSpPr/>
              <p:nvPr/>
            </p:nvSpPr>
            <p:spPr>
              <a:xfrm>
                <a:off x="3981712" y="10036230"/>
                <a:ext cx="245709" cy="181251"/>
              </a:xfrm>
              <a:custGeom>
                <a:avLst/>
                <a:gdLst>
                  <a:gd name="connsiteX0" fmla="*/ 202 w 245709"/>
                  <a:gd name="connsiteY0" fmla="*/ 105477 h 181251"/>
                  <a:gd name="connsiteX1" fmla="*/ 225099 w 245709"/>
                  <a:gd name="connsiteY1" fmla="*/ 180847 h 181251"/>
                  <a:gd name="connsiteX2" fmla="*/ 237829 w 245709"/>
                  <a:gd name="connsiteY2" fmla="*/ 181251 h 181251"/>
                  <a:gd name="connsiteX3" fmla="*/ 245710 w 245709"/>
                  <a:gd name="connsiteY3" fmla="*/ 93960 h 181251"/>
                  <a:gd name="connsiteX4" fmla="*/ 53143 w 245709"/>
                  <a:gd name="connsiteY4" fmla="*/ 0 h 181251"/>
                  <a:gd name="connsiteX5" fmla="*/ 0 w 245709"/>
                  <a:gd name="connsiteY5" fmla="*/ 105477 h 181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5709" h="181251">
                    <a:moveTo>
                      <a:pt x="202" y="105477"/>
                    </a:moveTo>
                    <a:cubicBezTo>
                      <a:pt x="64458" y="149527"/>
                      <a:pt x="141243" y="176806"/>
                      <a:pt x="225099" y="180847"/>
                    </a:cubicBezTo>
                    <a:cubicBezTo>
                      <a:pt x="229343" y="181049"/>
                      <a:pt x="233586" y="181049"/>
                      <a:pt x="237829" y="181251"/>
                    </a:cubicBezTo>
                    <a:lnTo>
                      <a:pt x="245710" y="93960"/>
                    </a:lnTo>
                    <a:cubicBezTo>
                      <a:pt x="171956" y="81432"/>
                      <a:pt x="105882" y="47889"/>
                      <a:pt x="53143" y="0"/>
                    </a:cubicBezTo>
                    <a:lnTo>
                      <a:pt x="0" y="105477"/>
                    </a:lnTo>
                    <a:close/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3" name="Полилиния: фигура 772">
                <a:extLst>
                  <a:ext uri="{FF2B5EF4-FFF2-40B4-BE49-F238E27FC236}">
                    <a16:creationId xmlns:a16="http://schemas.microsoft.com/office/drawing/2014/main" id="{FC3CDE78-688E-FA7C-8FFC-D393F6E6264E}"/>
                  </a:ext>
                </a:extLst>
              </p:cNvPr>
              <p:cNvSpPr/>
              <p:nvPr/>
            </p:nvSpPr>
            <p:spPr>
              <a:xfrm>
                <a:off x="4481214" y="10003092"/>
                <a:ext cx="122248" cy="121036"/>
              </a:xfrm>
              <a:custGeom>
                <a:avLst/>
                <a:gdLst>
                  <a:gd name="connsiteX0" fmla="*/ 0 w 122248"/>
                  <a:gd name="connsiteY0" fmla="*/ 84665 h 121036"/>
                  <a:gd name="connsiteX1" fmla="*/ 19600 w 122248"/>
                  <a:gd name="connsiteY1" fmla="*/ 121036 h 121036"/>
                  <a:gd name="connsiteX2" fmla="*/ 122249 w 122248"/>
                  <a:gd name="connsiteY2" fmla="*/ 11720 h 121036"/>
                  <a:gd name="connsiteX3" fmla="*/ 107094 w 122248"/>
                  <a:gd name="connsiteY3" fmla="*/ 0 h 121036"/>
                  <a:gd name="connsiteX4" fmla="*/ 0 w 122248"/>
                  <a:gd name="connsiteY4" fmla="*/ 84665 h 121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248" h="121036">
                    <a:moveTo>
                      <a:pt x="0" y="84665"/>
                    </a:moveTo>
                    <a:lnTo>
                      <a:pt x="19600" y="121036"/>
                    </a:lnTo>
                    <a:cubicBezTo>
                      <a:pt x="59407" y="90525"/>
                      <a:pt x="94162" y="53547"/>
                      <a:pt x="122249" y="11720"/>
                    </a:cubicBezTo>
                    <a:lnTo>
                      <a:pt x="107094" y="0"/>
                    </a:lnTo>
                    <a:cubicBezTo>
                      <a:pt x="76380" y="33947"/>
                      <a:pt x="40211" y="62640"/>
                      <a:pt x="0" y="84665"/>
                    </a:cubicBezTo>
                  </a:path>
                </a:pathLst>
              </a:custGeom>
              <a:solidFill>
                <a:srgbClr val="34236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pic>
          <p:nvPicPr>
            <p:cNvPr id="716" name="Рисунок 715">
              <a:extLst>
                <a:ext uri="{FF2B5EF4-FFF2-40B4-BE49-F238E27FC236}">
                  <a16:creationId xmlns:a16="http://schemas.microsoft.com/office/drawing/2014/main" id="{7B55B0B9-CD3B-089A-B996-12208BDE3E26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380956" y="9366250"/>
              <a:ext cx="571500" cy="857250"/>
            </a:xfrm>
            <a:prstGeom prst="rect">
              <a:avLst/>
            </a:prstGeom>
          </p:spPr>
        </p:pic>
        <p:pic>
          <p:nvPicPr>
            <p:cNvPr id="717" name="Рисунок 716">
              <a:extLst>
                <a:ext uri="{FF2B5EF4-FFF2-40B4-BE49-F238E27FC236}">
                  <a16:creationId xmlns:a16="http://schemas.microsoft.com/office/drawing/2014/main" id="{BA503EFD-80E4-F587-C234-2935FF0C19F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5085556" y="9301774"/>
              <a:ext cx="838200" cy="918797"/>
            </a:xfrm>
            <a:prstGeom prst="rect">
              <a:avLst/>
            </a:prstGeom>
          </p:spPr>
        </p:pic>
        <p:grpSp>
          <p:nvGrpSpPr>
            <p:cNvPr id="718" name="Рисунок 4">
              <a:extLst>
                <a:ext uri="{FF2B5EF4-FFF2-40B4-BE49-F238E27FC236}">
                  <a16:creationId xmlns:a16="http://schemas.microsoft.com/office/drawing/2014/main" id="{91973A42-E6B4-A37D-B84E-705AC0810457}"/>
                </a:ext>
              </a:extLst>
            </p:cNvPr>
            <p:cNvGrpSpPr/>
            <p:nvPr/>
          </p:nvGrpSpPr>
          <p:grpSpPr>
            <a:xfrm>
              <a:off x="7523956" y="9385300"/>
              <a:ext cx="838843" cy="843295"/>
              <a:chOff x="12979037" y="8690540"/>
              <a:chExt cx="585433" cy="588540"/>
            </a:xfrm>
            <a:solidFill>
              <a:srgbClr val="8F0E33"/>
            </a:solidFill>
          </p:grpSpPr>
          <p:grpSp>
            <p:nvGrpSpPr>
              <p:cNvPr id="732" name="Рисунок 4">
                <a:extLst>
                  <a:ext uri="{FF2B5EF4-FFF2-40B4-BE49-F238E27FC236}">
                    <a16:creationId xmlns:a16="http://schemas.microsoft.com/office/drawing/2014/main" id="{C7265218-6D5C-3499-4A50-8AD88757D352}"/>
                  </a:ext>
                </a:extLst>
              </p:cNvPr>
              <p:cNvGrpSpPr/>
              <p:nvPr/>
            </p:nvGrpSpPr>
            <p:grpSpPr>
              <a:xfrm>
                <a:off x="13027740" y="8690540"/>
                <a:ext cx="359808" cy="588540"/>
                <a:chOff x="13027740" y="8690540"/>
                <a:chExt cx="359808" cy="588540"/>
              </a:xfrm>
              <a:grpFill/>
            </p:grpSpPr>
            <p:sp>
              <p:nvSpPr>
                <p:cNvPr id="761" name="Полилиния: фигура 760">
                  <a:extLst>
                    <a:ext uri="{FF2B5EF4-FFF2-40B4-BE49-F238E27FC236}">
                      <a16:creationId xmlns:a16="http://schemas.microsoft.com/office/drawing/2014/main" id="{587A6030-F612-4336-B126-53A441574EAB}"/>
                    </a:ext>
                  </a:extLst>
                </p:cNvPr>
                <p:cNvSpPr/>
                <p:nvPr/>
              </p:nvSpPr>
              <p:spPr>
                <a:xfrm>
                  <a:off x="13027740" y="8690540"/>
                  <a:ext cx="356826" cy="316199"/>
                </a:xfrm>
                <a:custGeom>
                  <a:avLst/>
                  <a:gdLst>
                    <a:gd name="connsiteX0" fmla="*/ 9939 w 356826"/>
                    <a:gd name="connsiteY0" fmla="*/ 276441 h 316199"/>
                    <a:gd name="connsiteX1" fmla="*/ 9939 w 356826"/>
                    <a:gd name="connsiteY1" fmla="*/ 78646 h 316199"/>
                    <a:gd name="connsiteX2" fmla="*/ 49697 w 356826"/>
                    <a:gd name="connsiteY2" fmla="*/ 30937 h 316199"/>
                    <a:gd name="connsiteX3" fmla="*/ 301166 w 356826"/>
                    <a:gd name="connsiteY3" fmla="*/ 8076 h 316199"/>
                    <a:gd name="connsiteX4" fmla="*/ 305142 w 356826"/>
                    <a:gd name="connsiteY4" fmla="*/ 8076 h 316199"/>
                    <a:gd name="connsiteX5" fmla="*/ 334960 w 356826"/>
                    <a:gd name="connsiteY5" fmla="*/ 20004 h 316199"/>
                    <a:gd name="connsiteX6" fmla="*/ 348874 w 356826"/>
                    <a:gd name="connsiteY6" fmla="*/ 53798 h 316199"/>
                    <a:gd name="connsiteX7" fmla="*/ 348874 w 356826"/>
                    <a:gd name="connsiteY7" fmla="*/ 316199 h 316199"/>
                    <a:gd name="connsiteX8" fmla="*/ 356826 w 356826"/>
                    <a:gd name="connsiteY8" fmla="*/ 314211 h 316199"/>
                    <a:gd name="connsiteX9" fmla="*/ 356826 w 356826"/>
                    <a:gd name="connsiteY9" fmla="*/ 52804 h 316199"/>
                    <a:gd name="connsiteX10" fmla="*/ 339930 w 356826"/>
                    <a:gd name="connsiteY10" fmla="*/ 14040 h 316199"/>
                    <a:gd name="connsiteX11" fmla="*/ 299177 w 356826"/>
                    <a:gd name="connsiteY11" fmla="*/ 125 h 316199"/>
                    <a:gd name="connsiteX12" fmla="*/ 47710 w 356826"/>
                    <a:gd name="connsiteY12" fmla="*/ 22986 h 316199"/>
                    <a:gd name="connsiteX13" fmla="*/ 0 w 356826"/>
                    <a:gd name="connsiteY13" fmla="*/ 78646 h 316199"/>
                    <a:gd name="connsiteX14" fmla="*/ 0 w 356826"/>
                    <a:gd name="connsiteY14" fmla="*/ 273460 h 316199"/>
                    <a:gd name="connsiteX15" fmla="*/ 9939 w 356826"/>
                    <a:gd name="connsiteY15" fmla="*/ 276441 h 31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6199">
                      <a:moveTo>
                        <a:pt x="9939" y="276441"/>
                      </a:moveTo>
                      <a:lnTo>
                        <a:pt x="9939" y="78646"/>
                      </a:lnTo>
                      <a:cubicBezTo>
                        <a:pt x="9939" y="54792"/>
                        <a:pt x="27831" y="32925"/>
                        <a:pt x="49697" y="30937"/>
                      </a:cubicBezTo>
                      <a:lnTo>
                        <a:pt x="301166" y="8076"/>
                      </a:lnTo>
                      <a:cubicBezTo>
                        <a:pt x="302159" y="8076"/>
                        <a:pt x="304147" y="8076"/>
                        <a:pt x="305142" y="8076"/>
                      </a:cubicBezTo>
                      <a:cubicBezTo>
                        <a:pt x="316075" y="8076"/>
                        <a:pt x="327008" y="12052"/>
                        <a:pt x="334960" y="20004"/>
                      </a:cubicBezTo>
                      <a:cubicBezTo>
                        <a:pt x="343905" y="28949"/>
                        <a:pt x="348874" y="39883"/>
                        <a:pt x="348874" y="53798"/>
                      </a:cubicBezTo>
                      <a:lnTo>
                        <a:pt x="348874" y="316199"/>
                      </a:lnTo>
                      <a:cubicBezTo>
                        <a:pt x="351857" y="315205"/>
                        <a:pt x="354839" y="315205"/>
                        <a:pt x="356826" y="314211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79"/>
                        <a:pt x="339930" y="14040"/>
                      </a:cubicBezTo>
                      <a:cubicBezTo>
                        <a:pt x="328995" y="4100"/>
                        <a:pt x="314086" y="-869"/>
                        <a:pt x="299177" y="125"/>
                      </a:cubicBezTo>
                      <a:lnTo>
                        <a:pt x="47710" y="22986"/>
                      </a:lnTo>
                      <a:cubicBezTo>
                        <a:pt x="21868" y="24974"/>
                        <a:pt x="0" y="49822"/>
                        <a:pt x="0" y="78646"/>
                      </a:cubicBezTo>
                      <a:lnTo>
                        <a:pt x="0" y="273460"/>
                      </a:lnTo>
                      <a:cubicBezTo>
                        <a:pt x="3976" y="275448"/>
                        <a:pt x="6958" y="276441"/>
                        <a:pt x="9939" y="27644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62" name="Полилиния: фигура 761">
                  <a:extLst>
                    <a:ext uri="{FF2B5EF4-FFF2-40B4-BE49-F238E27FC236}">
                      <a16:creationId xmlns:a16="http://schemas.microsoft.com/office/drawing/2014/main" id="{B10084BB-7440-606B-2D40-A961F0F99536}"/>
                    </a:ext>
                  </a:extLst>
                </p:cNvPr>
                <p:cNvSpPr/>
                <p:nvPr/>
              </p:nvSpPr>
              <p:spPr>
                <a:xfrm>
                  <a:off x="13030722" y="913992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7 h 139152"/>
                    <a:gd name="connsiteX2" fmla="*/ 333965 w 356826"/>
                    <a:gd name="connsiteY2" fmla="*/ 121261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4 h 139152"/>
                    <a:gd name="connsiteX6" fmla="*/ 7951 w 356826"/>
                    <a:gd name="connsiteY6" fmla="*/ 44728 h 139152"/>
                    <a:gd name="connsiteX7" fmla="*/ 0 w 356826"/>
                    <a:gd name="connsiteY7" fmla="*/ 45721 h 139152"/>
                    <a:gd name="connsiteX8" fmla="*/ 0 w 356826"/>
                    <a:gd name="connsiteY8" fmla="*/ 60630 h 139152"/>
                    <a:gd name="connsiteX9" fmla="*/ 47709 w 356826"/>
                    <a:gd name="connsiteY9" fmla="*/ 116291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7 h 139152"/>
                    <a:gd name="connsiteX13" fmla="*/ 356826 w 356826"/>
                    <a:gd name="connsiteY13" fmla="*/ 86473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7"/>
                      </a:lnTo>
                      <a:cubicBezTo>
                        <a:pt x="347881" y="100388"/>
                        <a:pt x="342911" y="112316"/>
                        <a:pt x="333965" y="121261"/>
                      </a:cubicBezTo>
                      <a:cubicBezTo>
                        <a:pt x="325019" y="130207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6"/>
                        <a:pt x="7951" y="85479"/>
                        <a:pt x="7951" y="61624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1"/>
                        <a:pt x="0" y="45721"/>
                      </a:cubicBezTo>
                      <a:lnTo>
                        <a:pt x="0" y="60630"/>
                      </a:lnTo>
                      <a:cubicBezTo>
                        <a:pt x="0" y="88461"/>
                        <a:pt x="20873" y="114304"/>
                        <a:pt x="47709" y="116291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7"/>
                      </a:cubicBezTo>
                      <a:cubicBezTo>
                        <a:pt x="350862" y="115297"/>
                        <a:pt x="356826" y="101382"/>
                        <a:pt x="356826" y="86473"/>
                      </a:cubicBezTo>
                      <a:lnTo>
                        <a:pt x="356826" y="0"/>
                      </a:lnTo>
                      <a:cubicBezTo>
                        <a:pt x="352850" y="2982"/>
                        <a:pt x="349868" y="2982"/>
                        <a:pt x="347881" y="49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33" name="Рисунок 4">
                <a:extLst>
                  <a:ext uri="{FF2B5EF4-FFF2-40B4-BE49-F238E27FC236}">
                    <a16:creationId xmlns:a16="http://schemas.microsoft.com/office/drawing/2014/main" id="{906B7892-FBF1-907F-2423-90D1F8B4104B}"/>
                  </a:ext>
                </a:extLst>
              </p:cNvPr>
              <p:cNvGrpSpPr/>
              <p:nvPr/>
            </p:nvGrpSpPr>
            <p:grpSpPr>
              <a:xfrm>
                <a:off x="12979037" y="8964994"/>
                <a:ext cx="585433" cy="198788"/>
                <a:chOff x="12979037" y="8964994"/>
                <a:chExt cx="585433" cy="198788"/>
              </a:xfrm>
              <a:grpFill/>
            </p:grpSpPr>
            <p:sp>
              <p:nvSpPr>
                <p:cNvPr id="752" name="Полилиния: фигура 751">
                  <a:extLst>
                    <a:ext uri="{FF2B5EF4-FFF2-40B4-BE49-F238E27FC236}">
                      <a16:creationId xmlns:a16="http://schemas.microsoft.com/office/drawing/2014/main" id="{D15DAFDB-A1F9-7F14-A3C7-ADE2E55DCF58}"/>
                    </a:ext>
                  </a:extLst>
                </p:cNvPr>
                <p:cNvSpPr/>
                <p:nvPr/>
              </p:nvSpPr>
              <p:spPr>
                <a:xfrm>
                  <a:off x="12979037" y="8980747"/>
                  <a:ext cx="44727" cy="183035"/>
                </a:xfrm>
                <a:custGeom>
                  <a:avLst/>
                  <a:gdLst>
                    <a:gd name="connsiteX0" fmla="*/ 31807 w 44727"/>
                    <a:gd name="connsiteY0" fmla="*/ 115448 h 183035"/>
                    <a:gd name="connsiteX1" fmla="*/ 44728 w 44727"/>
                    <a:gd name="connsiteY1" fmla="*/ 115448 h 183035"/>
                    <a:gd name="connsiteX2" fmla="*/ 44728 w 44727"/>
                    <a:gd name="connsiteY2" fmla="*/ 138308 h 183035"/>
                    <a:gd name="connsiteX3" fmla="*/ 39758 w 44727"/>
                    <a:gd name="connsiteY3" fmla="*/ 171108 h 183035"/>
                    <a:gd name="connsiteX4" fmla="*/ 23855 w 44727"/>
                    <a:gd name="connsiteY4" fmla="*/ 183036 h 183035"/>
                    <a:gd name="connsiteX5" fmla="*/ 7952 w 44727"/>
                    <a:gd name="connsiteY5" fmla="*/ 172103 h 183035"/>
                    <a:gd name="connsiteX6" fmla="*/ 1989 w 44727"/>
                    <a:gd name="connsiteY6" fmla="*/ 138308 h 183035"/>
                    <a:gd name="connsiteX7" fmla="*/ 995 w 44727"/>
                    <a:gd name="connsiteY7" fmla="*/ 91593 h 183035"/>
                    <a:gd name="connsiteX8" fmla="*/ 0 w 44727"/>
                    <a:gd name="connsiteY8" fmla="*/ 44878 h 183035"/>
                    <a:gd name="connsiteX9" fmla="*/ 4970 w 44727"/>
                    <a:gd name="connsiteY9" fmla="*/ 11083 h 183035"/>
                    <a:gd name="connsiteX10" fmla="*/ 19879 w 44727"/>
                    <a:gd name="connsiteY10" fmla="*/ 150 h 183035"/>
                    <a:gd name="connsiteX11" fmla="*/ 35783 w 44727"/>
                    <a:gd name="connsiteY11" fmla="*/ 13071 h 183035"/>
                    <a:gd name="connsiteX12" fmla="*/ 41746 w 44727"/>
                    <a:gd name="connsiteY12" fmla="*/ 46865 h 183035"/>
                    <a:gd name="connsiteX13" fmla="*/ 41746 w 44727"/>
                    <a:gd name="connsiteY13" fmla="*/ 63762 h 183035"/>
                    <a:gd name="connsiteX14" fmla="*/ 28825 w 44727"/>
                    <a:gd name="connsiteY14" fmla="*/ 62769 h 183035"/>
                    <a:gd name="connsiteX15" fmla="*/ 28825 w 44727"/>
                    <a:gd name="connsiteY15" fmla="*/ 43883 h 183035"/>
                    <a:gd name="connsiteX16" fmla="*/ 20874 w 44727"/>
                    <a:gd name="connsiteY16" fmla="*/ 25993 h 183035"/>
                    <a:gd name="connsiteX17" fmla="*/ 13915 w 44727"/>
                    <a:gd name="connsiteY17" fmla="*/ 43883 h 183035"/>
                    <a:gd name="connsiteX18" fmla="*/ 14909 w 44727"/>
                    <a:gd name="connsiteY18" fmla="*/ 92587 h 183035"/>
                    <a:gd name="connsiteX19" fmla="*/ 15904 w 44727"/>
                    <a:gd name="connsiteY19" fmla="*/ 141290 h 183035"/>
                    <a:gd name="connsiteX20" fmla="*/ 23855 w 44727"/>
                    <a:gd name="connsiteY20" fmla="*/ 158187 h 183035"/>
                    <a:gd name="connsiteX21" fmla="*/ 30813 w 44727"/>
                    <a:gd name="connsiteY21" fmla="*/ 140296 h 183035"/>
                    <a:gd name="connsiteX22" fmla="*/ 31807 w 44727"/>
                    <a:gd name="connsiteY22" fmla="*/ 115448 h 18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5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399"/>
                        <a:pt x="44728" y="131350"/>
                        <a:pt x="44728" y="138308"/>
                      </a:cubicBezTo>
                      <a:cubicBezTo>
                        <a:pt x="44728" y="152224"/>
                        <a:pt x="43734" y="163157"/>
                        <a:pt x="39758" y="171108"/>
                      </a:cubicBezTo>
                      <a:cubicBezTo>
                        <a:pt x="35783" y="179060"/>
                        <a:pt x="30813" y="183036"/>
                        <a:pt x="23855" y="183036"/>
                      </a:cubicBezTo>
                      <a:cubicBezTo>
                        <a:pt x="16898" y="183036"/>
                        <a:pt x="11928" y="180054"/>
                        <a:pt x="7952" y="172103"/>
                      </a:cubicBezTo>
                      <a:cubicBezTo>
                        <a:pt x="3976" y="164151"/>
                        <a:pt x="1989" y="153217"/>
                        <a:pt x="1989" y="138308"/>
                      </a:cubicBezTo>
                      <a:cubicBezTo>
                        <a:pt x="1989" y="122405"/>
                        <a:pt x="995" y="107496"/>
                        <a:pt x="995" y="91593"/>
                      </a:cubicBezTo>
                      <a:cubicBezTo>
                        <a:pt x="995" y="75690"/>
                        <a:pt x="0" y="60781"/>
                        <a:pt x="0" y="44878"/>
                      </a:cubicBezTo>
                      <a:cubicBezTo>
                        <a:pt x="0" y="29969"/>
                        <a:pt x="995" y="19035"/>
                        <a:pt x="4970" y="11083"/>
                      </a:cubicBezTo>
                      <a:cubicBezTo>
                        <a:pt x="7952" y="3132"/>
                        <a:pt x="13915" y="-844"/>
                        <a:pt x="19879" y="150"/>
                      </a:cubicBezTo>
                      <a:cubicBezTo>
                        <a:pt x="26837" y="150"/>
                        <a:pt x="31807" y="5120"/>
                        <a:pt x="35783" y="13071"/>
                      </a:cubicBezTo>
                      <a:cubicBezTo>
                        <a:pt x="39758" y="21023"/>
                        <a:pt x="41746" y="31956"/>
                        <a:pt x="41746" y="46865"/>
                      </a:cubicBezTo>
                      <a:cubicBezTo>
                        <a:pt x="41746" y="52829"/>
                        <a:pt x="41746" y="57799"/>
                        <a:pt x="41746" y="63762"/>
                      </a:cubicBezTo>
                      <a:cubicBezTo>
                        <a:pt x="37770" y="63762"/>
                        <a:pt x="32801" y="62769"/>
                        <a:pt x="28825" y="62769"/>
                      </a:cubicBezTo>
                      <a:cubicBezTo>
                        <a:pt x="28825" y="56805"/>
                        <a:pt x="28825" y="49847"/>
                        <a:pt x="28825" y="43883"/>
                      </a:cubicBezTo>
                      <a:cubicBezTo>
                        <a:pt x="28825" y="31956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6"/>
                        <a:pt x="13915" y="43883"/>
                      </a:cubicBezTo>
                      <a:cubicBezTo>
                        <a:pt x="13915" y="59787"/>
                        <a:pt x="14909" y="76683"/>
                        <a:pt x="14909" y="92587"/>
                      </a:cubicBezTo>
                      <a:cubicBezTo>
                        <a:pt x="14909" y="108490"/>
                        <a:pt x="15904" y="125387"/>
                        <a:pt x="15904" y="141290"/>
                      </a:cubicBezTo>
                      <a:cubicBezTo>
                        <a:pt x="15904" y="153217"/>
                        <a:pt x="18885" y="158187"/>
                        <a:pt x="23855" y="158187"/>
                      </a:cubicBezTo>
                      <a:cubicBezTo>
                        <a:pt x="28825" y="158187"/>
                        <a:pt x="30813" y="152224"/>
                        <a:pt x="30813" y="140296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53" name="Полилиния: фигура 752">
                  <a:extLst>
                    <a:ext uri="{FF2B5EF4-FFF2-40B4-BE49-F238E27FC236}">
                      <a16:creationId xmlns:a16="http://schemas.microsoft.com/office/drawing/2014/main" id="{118BD7D3-15D0-36F3-7AA5-12FF4E64EC91}"/>
                    </a:ext>
                  </a:extLst>
                </p:cNvPr>
                <p:cNvSpPr/>
                <p:nvPr/>
              </p:nvSpPr>
              <p:spPr>
                <a:xfrm>
                  <a:off x="13030722" y="8988849"/>
                  <a:ext cx="47708" cy="172946"/>
                </a:xfrm>
                <a:custGeom>
                  <a:avLst/>
                  <a:gdLst>
                    <a:gd name="connsiteX0" fmla="*/ 30812 w 47708"/>
                    <a:gd name="connsiteY0" fmla="*/ 3975 h 172946"/>
                    <a:gd name="connsiteX1" fmla="*/ 39758 w 47708"/>
                    <a:gd name="connsiteY1" fmla="*/ 87467 h 172946"/>
                    <a:gd name="connsiteX2" fmla="*/ 47709 w 47708"/>
                    <a:gd name="connsiteY2" fmla="*/ 168971 h 172946"/>
                    <a:gd name="connsiteX3" fmla="*/ 33794 w 47708"/>
                    <a:gd name="connsiteY3" fmla="*/ 169964 h 172946"/>
                    <a:gd name="connsiteX4" fmla="*/ 31806 w 47708"/>
                    <a:gd name="connsiteY4" fmla="*/ 140146 h 172946"/>
                    <a:gd name="connsiteX5" fmla="*/ 14909 w 47708"/>
                    <a:gd name="connsiteY5" fmla="*/ 141140 h 172946"/>
                    <a:gd name="connsiteX6" fmla="*/ 12921 w 47708"/>
                    <a:gd name="connsiteY6" fmla="*/ 171952 h 172946"/>
                    <a:gd name="connsiteX7" fmla="*/ 0 w 47708"/>
                    <a:gd name="connsiteY7" fmla="*/ 172946 h 172946"/>
                    <a:gd name="connsiteX8" fmla="*/ 5963 w 47708"/>
                    <a:gd name="connsiteY8" fmla="*/ 85479 h 172946"/>
                    <a:gd name="connsiteX9" fmla="*/ 11927 w 47708"/>
                    <a:gd name="connsiteY9" fmla="*/ 0 h 172946"/>
                    <a:gd name="connsiteX10" fmla="*/ 30812 w 47708"/>
                    <a:gd name="connsiteY10" fmla="*/ 3975 h 172946"/>
                    <a:gd name="connsiteX11" fmla="*/ 30812 w 47708"/>
                    <a:gd name="connsiteY11" fmla="*/ 3975 h 172946"/>
                    <a:gd name="connsiteX12" fmla="*/ 19879 w 47708"/>
                    <a:gd name="connsiteY12" fmla="*/ 31806 h 172946"/>
                    <a:gd name="connsiteX13" fmla="*/ 16897 w 47708"/>
                    <a:gd name="connsiteY13" fmla="*/ 74546 h 172946"/>
                    <a:gd name="connsiteX14" fmla="*/ 13915 w 47708"/>
                    <a:gd name="connsiteY14" fmla="*/ 117285 h 172946"/>
                    <a:gd name="connsiteX15" fmla="*/ 27830 w 47708"/>
                    <a:gd name="connsiteY15" fmla="*/ 117285 h 172946"/>
                    <a:gd name="connsiteX16" fmla="*/ 23855 w 47708"/>
                    <a:gd name="connsiteY16" fmla="*/ 74546 h 172946"/>
                    <a:gd name="connsiteX17" fmla="*/ 19879 w 47708"/>
                    <a:gd name="connsiteY17" fmla="*/ 31806 h 17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6">
                      <a:moveTo>
                        <a:pt x="30812" y="3975"/>
                      </a:moveTo>
                      <a:cubicBezTo>
                        <a:pt x="33794" y="31806"/>
                        <a:pt x="36775" y="59637"/>
                        <a:pt x="39758" y="87467"/>
                      </a:cubicBezTo>
                      <a:cubicBezTo>
                        <a:pt x="42739" y="115297"/>
                        <a:pt x="45721" y="142134"/>
                        <a:pt x="47709" y="168971"/>
                      </a:cubicBezTo>
                      <a:cubicBezTo>
                        <a:pt x="42739" y="168971"/>
                        <a:pt x="38764" y="169964"/>
                        <a:pt x="33794" y="169964"/>
                      </a:cubicBezTo>
                      <a:cubicBezTo>
                        <a:pt x="33794" y="160025"/>
                        <a:pt x="32799" y="150085"/>
                        <a:pt x="31806" y="140146"/>
                      </a:cubicBezTo>
                      <a:cubicBezTo>
                        <a:pt x="25842" y="140146"/>
                        <a:pt x="19879" y="140146"/>
                        <a:pt x="14909" y="141140"/>
                      </a:cubicBezTo>
                      <a:cubicBezTo>
                        <a:pt x="13915" y="151080"/>
                        <a:pt x="13915" y="162013"/>
                        <a:pt x="12921" y="171952"/>
                      </a:cubicBezTo>
                      <a:cubicBezTo>
                        <a:pt x="8946" y="171952"/>
                        <a:pt x="3976" y="172946"/>
                        <a:pt x="0" y="172946"/>
                      </a:cubicBezTo>
                      <a:cubicBezTo>
                        <a:pt x="1987" y="144122"/>
                        <a:pt x="3976" y="114304"/>
                        <a:pt x="5963" y="85479"/>
                      </a:cubicBezTo>
                      <a:cubicBezTo>
                        <a:pt x="7951" y="56655"/>
                        <a:pt x="9939" y="27830"/>
                        <a:pt x="11927" y="0"/>
                      </a:cubicBezTo>
                      <a:cubicBezTo>
                        <a:pt x="16897" y="994"/>
                        <a:pt x="23855" y="2982"/>
                        <a:pt x="30812" y="3975"/>
                      </a:cubicBezTo>
                      <a:lnTo>
                        <a:pt x="30812" y="3975"/>
                      </a:lnTo>
                      <a:close/>
                      <a:moveTo>
                        <a:pt x="19879" y="31806"/>
                      </a:moveTo>
                      <a:cubicBezTo>
                        <a:pt x="18885" y="45721"/>
                        <a:pt x="17890" y="59637"/>
                        <a:pt x="16897" y="74546"/>
                      </a:cubicBezTo>
                      <a:cubicBezTo>
                        <a:pt x="15903" y="88461"/>
                        <a:pt x="14909" y="103370"/>
                        <a:pt x="13915" y="117285"/>
                      </a:cubicBezTo>
                      <a:cubicBezTo>
                        <a:pt x="18885" y="117285"/>
                        <a:pt x="22860" y="117285"/>
                        <a:pt x="27830" y="117285"/>
                      </a:cubicBezTo>
                      <a:cubicBezTo>
                        <a:pt x="26836" y="103370"/>
                        <a:pt x="24849" y="89455"/>
                        <a:pt x="23855" y="74546"/>
                      </a:cubicBezTo>
                      <a:cubicBezTo>
                        <a:pt x="22860" y="60630"/>
                        <a:pt x="21866" y="46716"/>
                        <a:pt x="19879" y="3180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54" name="Полилиния: фигура 753">
                  <a:extLst>
                    <a:ext uri="{FF2B5EF4-FFF2-40B4-BE49-F238E27FC236}">
                      <a16:creationId xmlns:a16="http://schemas.microsoft.com/office/drawing/2014/main" id="{D5A4BE99-6031-9337-BAE5-8F9321132CCC}"/>
                    </a:ext>
                  </a:extLst>
                </p:cNvPr>
                <p:cNvSpPr/>
                <p:nvPr/>
              </p:nvSpPr>
              <p:spPr>
                <a:xfrm>
                  <a:off x="13084396" y="8996800"/>
                  <a:ext cx="43732" cy="160024"/>
                </a:xfrm>
                <a:custGeom>
                  <a:avLst/>
                  <a:gdLst>
                    <a:gd name="connsiteX0" fmla="*/ 43733 w 43732"/>
                    <a:gd name="connsiteY0" fmla="*/ 157043 h 160024"/>
                    <a:gd name="connsiteX1" fmla="*/ 29818 w 43732"/>
                    <a:gd name="connsiteY1" fmla="*/ 158037 h 160024"/>
                    <a:gd name="connsiteX2" fmla="*/ 29818 w 43732"/>
                    <a:gd name="connsiteY2" fmla="*/ 139152 h 160024"/>
                    <a:gd name="connsiteX3" fmla="*/ 29818 w 43732"/>
                    <a:gd name="connsiteY3" fmla="*/ 115297 h 160024"/>
                    <a:gd name="connsiteX4" fmla="*/ 27830 w 43732"/>
                    <a:gd name="connsiteY4" fmla="*/ 100388 h 160024"/>
                    <a:gd name="connsiteX5" fmla="*/ 20873 w 43732"/>
                    <a:gd name="connsiteY5" fmla="*/ 95418 h 160024"/>
                    <a:gd name="connsiteX6" fmla="*/ 15903 w 43732"/>
                    <a:gd name="connsiteY6" fmla="*/ 95418 h 160024"/>
                    <a:gd name="connsiteX7" fmla="*/ 16897 w 43732"/>
                    <a:gd name="connsiteY7" fmla="*/ 127225 h 160024"/>
                    <a:gd name="connsiteX8" fmla="*/ 15903 w 43732"/>
                    <a:gd name="connsiteY8" fmla="*/ 159031 h 160024"/>
                    <a:gd name="connsiteX9" fmla="*/ 1987 w 43732"/>
                    <a:gd name="connsiteY9" fmla="*/ 160025 h 160024"/>
                    <a:gd name="connsiteX10" fmla="*/ 1987 w 43732"/>
                    <a:gd name="connsiteY10" fmla="*/ 80509 h 160024"/>
                    <a:gd name="connsiteX11" fmla="*/ 0 w 43732"/>
                    <a:gd name="connsiteY11" fmla="*/ 0 h 160024"/>
                    <a:gd name="connsiteX12" fmla="*/ 20873 w 43732"/>
                    <a:gd name="connsiteY12" fmla="*/ 3976 h 160024"/>
                    <a:gd name="connsiteX13" fmla="*/ 36775 w 43732"/>
                    <a:gd name="connsiteY13" fmla="*/ 14909 h 160024"/>
                    <a:gd name="connsiteX14" fmla="*/ 42739 w 43732"/>
                    <a:gd name="connsiteY14" fmla="*/ 41746 h 160024"/>
                    <a:gd name="connsiteX15" fmla="*/ 42739 w 43732"/>
                    <a:gd name="connsiteY15" fmla="*/ 53673 h 160024"/>
                    <a:gd name="connsiteX16" fmla="*/ 33793 w 43732"/>
                    <a:gd name="connsiteY16" fmla="*/ 83492 h 160024"/>
                    <a:gd name="connsiteX17" fmla="*/ 43733 w 43732"/>
                    <a:gd name="connsiteY17" fmla="*/ 115297 h 160024"/>
                    <a:gd name="connsiteX18" fmla="*/ 43733 w 43732"/>
                    <a:gd name="connsiteY18" fmla="*/ 138159 h 160024"/>
                    <a:gd name="connsiteX19" fmla="*/ 43733 w 43732"/>
                    <a:gd name="connsiteY19" fmla="*/ 157043 h 160024"/>
                    <a:gd name="connsiteX20" fmla="*/ 43733 w 43732"/>
                    <a:gd name="connsiteY20" fmla="*/ 157043 h 160024"/>
                    <a:gd name="connsiteX21" fmla="*/ 18884 w 43732"/>
                    <a:gd name="connsiteY21" fmla="*/ 25842 h 160024"/>
                    <a:gd name="connsiteX22" fmla="*/ 11927 w 43732"/>
                    <a:gd name="connsiteY22" fmla="*/ 24849 h 160024"/>
                    <a:gd name="connsiteX23" fmla="*/ 12921 w 43732"/>
                    <a:gd name="connsiteY23" fmla="*/ 48704 h 160024"/>
                    <a:gd name="connsiteX24" fmla="*/ 13914 w 43732"/>
                    <a:gd name="connsiteY24" fmla="*/ 72558 h 160024"/>
                    <a:gd name="connsiteX25" fmla="*/ 19879 w 43732"/>
                    <a:gd name="connsiteY25" fmla="*/ 72558 h 160024"/>
                    <a:gd name="connsiteX26" fmla="*/ 25842 w 43732"/>
                    <a:gd name="connsiteY26" fmla="*/ 69576 h 160024"/>
                    <a:gd name="connsiteX27" fmla="*/ 27830 w 43732"/>
                    <a:gd name="connsiteY27" fmla="*/ 57649 h 160024"/>
                    <a:gd name="connsiteX28" fmla="*/ 27830 w 43732"/>
                    <a:gd name="connsiteY28" fmla="*/ 42739 h 160024"/>
                    <a:gd name="connsiteX29" fmla="*/ 18884 w 43732"/>
                    <a:gd name="connsiteY29" fmla="*/ 25842 h 160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4">
                      <a:moveTo>
                        <a:pt x="43733" y="157043"/>
                      </a:moveTo>
                      <a:cubicBezTo>
                        <a:pt x="38763" y="157043"/>
                        <a:pt x="33793" y="158037"/>
                        <a:pt x="29818" y="158037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1"/>
                        <a:pt x="29818" y="123249"/>
                        <a:pt x="29818" y="115297"/>
                      </a:cubicBezTo>
                      <a:cubicBezTo>
                        <a:pt x="29818" y="108340"/>
                        <a:pt x="28823" y="103370"/>
                        <a:pt x="27830" y="100388"/>
                      </a:cubicBezTo>
                      <a:cubicBezTo>
                        <a:pt x="25842" y="97406"/>
                        <a:pt x="23854" y="95418"/>
                        <a:pt x="20873" y="95418"/>
                      </a:cubicBezTo>
                      <a:cubicBezTo>
                        <a:pt x="18884" y="95418"/>
                        <a:pt x="17890" y="95418"/>
                        <a:pt x="15903" y="95418"/>
                      </a:cubicBezTo>
                      <a:cubicBezTo>
                        <a:pt x="15903" y="106352"/>
                        <a:pt x="15903" y="116292"/>
                        <a:pt x="16897" y="127225"/>
                      </a:cubicBezTo>
                      <a:cubicBezTo>
                        <a:pt x="16897" y="138159"/>
                        <a:pt x="16897" y="148098"/>
                        <a:pt x="15903" y="159031"/>
                      </a:cubicBezTo>
                      <a:cubicBezTo>
                        <a:pt x="10933" y="159031"/>
                        <a:pt x="6957" y="160025"/>
                        <a:pt x="1987" y="160025"/>
                      </a:cubicBezTo>
                      <a:cubicBezTo>
                        <a:pt x="2981" y="133189"/>
                        <a:pt x="1987" y="106352"/>
                        <a:pt x="1987" y="80509"/>
                      </a:cubicBezTo>
                      <a:cubicBezTo>
                        <a:pt x="994" y="53673"/>
                        <a:pt x="994" y="26837"/>
                        <a:pt x="0" y="0"/>
                      </a:cubicBezTo>
                      <a:cubicBezTo>
                        <a:pt x="6957" y="994"/>
                        <a:pt x="13914" y="2982"/>
                        <a:pt x="20873" y="3976"/>
                      </a:cubicBezTo>
                      <a:cubicBezTo>
                        <a:pt x="27830" y="4970"/>
                        <a:pt x="33793" y="8946"/>
                        <a:pt x="36775" y="14909"/>
                      </a:cubicBezTo>
                      <a:cubicBezTo>
                        <a:pt x="39758" y="20873"/>
                        <a:pt x="41745" y="29818"/>
                        <a:pt x="42739" y="41746"/>
                      </a:cubicBezTo>
                      <a:cubicBezTo>
                        <a:pt x="42739" y="45721"/>
                        <a:pt x="42739" y="49697"/>
                        <a:pt x="42739" y="53673"/>
                      </a:cubicBezTo>
                      <a:cubicBezTo>
                        <a:pt x="42739" y="68582"/>
                        <a:pt x="40751" y="79516"/>
                        <a:pt x="33793" y="83492"/>
                      </a:cubicBezTo>
                      <a:cubicBezTo>
                        <a:pt x="39758" y="88461"/>
                        <a:pt x="43733" y="98401"/>
                        <a:pt x="43733" y="115297"/>
                      </a:cubicBezTo>
                      <a:cubicBezTo>
                        <a:pt x="43733" y="123249"/>
                        <a:pt x="43733" y="130207"/>
                        <a:pt x="43733" y="138159"/>
                      </a:cubicBezTo>
                      <a:cubicBezTo>
                        <a:pt x="42739" y="147104"/>
                        <a:pt x="42739" y="153068"/>
                        <a:pt x="43733" y="157043"/>
                      </a:cubicBezTo>
                      <a:lnTo>
                        <a:pt x="43733" y="157043"/>
                      </a:lnTo>
                      <a:close/>
                      <a:moveTo>
                        <a:pt x="18884" y="25842"/>
                      </a:moveTo>
                      <a:cubicBezTo>
                        <a:pt x="16897" y="25842"/>
                        <a:pt x="13914" y="24849"/>
                        <a:pt x="11927" y="24849"/>
                      </a:cubicBezTo>
                      <a:cubicBezTo>
                        <a:pt x="11927" y="32800"/>
                        <a:pt x="11927" y="40751"/>
                        <a:pt x="12921" y="48704"/>
                      </a:cubicBezTo>
                      <a:cubicBezTo>
                        <a:pt x="12921" y="56655"/>
                        <a:pt x="12921" y="64606"/>
                        <a:pt x="13914" y="72558"/>
                      </a:cubicBezTo>
                      <a:cubicBezTo>
                        <a:pt x="15903" y="72558"/>
                        <a:pt x="17890" y="72558"/>
                        <a:pt x="19879" y="72558"/>
                      </a:cubicBezTo>
                      <a:cubicBezTo>
                        <a:pt x="22860" y="72558"/>
                        <a:pt x="24849" y="71564"/>
                        <a:pt x="25842" y="69576"/>
                      </a:cubicBezTo>
                      <a:cubicBezTo>
                        <a:pt x="26836" y="67588"/>
                        <a:pt x="27830" y="62618"/>
                        <a:pt x="27830" y="57649"/>
                      </a:cubicBezTo>
                      <a:cubicBezTo>
                        <a:pt x="27830" y="52679"/>
                        <a:pt x="27830" y="47709"/>
                        <a:pt x="27830" y="42739"/>
                      </a:cubicBezTo>
                      <a:cubicBezTo>
                        <a:pt x="26836" y="32800"/>
                        <a:pt x="23854" y="26837"/>
                        <a:pt x="18884" y="25842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55" name="Полилиния: фигура 754">
                  <a:extLst>
                    <a:ext uri="{FF2B5EF4-FFF2-40B4-BE49-F238E27FC236}">
                      <a16:creationId xmlns:a16="http://schemas.microsoft.com/office/drawing/2014/main" id="{E680BFB5-6C09-8F90-C230-F246CBCBAFBF}"/>
                    </a:ext>
                  </a:extLst>
                </p:cNvPr>
                <p:cNvSpPr/>
                <p:nvPr/>
              </p:nvSpPr>
              <p:spPr>
                <a:xfrm>
                  <a:off x="13134093" y="9004752"/>
                  <a:ext cx="45721" cy="147103"/>
                </a:xfrm>
                <a:custGeom>
                  <a:avLst/>
                  <a:gdLst>
                    <a:gd name="connsiteX0" fmla="*/ 20873 w 45721"/>
                    <a:gd name="connsiteY0" fmla="*/ 1988 h 147103"/>
                    <a:gd name="connsiteX1" fmla="*/ 36775 w 45721"/>
                    <a:gd name="connsiteY1" fmla="*/ 9939 h 147103"/>
                    <a:gd name="connsiteX2" fmla="*/ 42739 w 45721"/>
                    <a:gd name="connsiteY2" fmla="*/ 34788 h 147103"/>
                    <a:gd name="connsiteX3" fmla="*/ 42739 w 45721"/>
                    <a:gd name="connsiteY3" fmla="*/ 39758 h 147103"/>
                    <a:gd name="connsiteX4" fmla="*/ 34788 w 45721"/>
                    <a:gd name="connsiteY4" fmla="*/ 68582 h 147103"/>
                    <a:gd name="connsiteX5" fmla="*/ 45721 w 45721"/>
                    <a:gd name="connsiteY5" fmla="*/ 99394 h 147103"/>
                    <a:gd name="connsiteX6" fmla="*/ 45721 w 45721"/>
                    <a:gd name="connsiteY6" fmla="*/ 111322 h 147103"/>
                    <a:gd name="connsiteX7" fmla="*/ 40751 w 45721"/>
                    <a:gd name="connsiteY7" fmla="*/ 137164 h 147103"/>
                    <a:gd name="connsiteX8" fmla="*/ 23854 w 45721"/>
                    <a:gd name="connsiteY8" fmla="*/ 146110 h 147103"/>
                    <a:gd name="connsiteX9" fmla="*/ 1987 w 45721"/>
                    <a:gd name="connsiteY9" fmla="*/ 147104 h 147103"/>
                    <a:gd name="connsiteX10" fmla="*/ 1987 w 45721"/>
                    <a:gd name="connsiteY10" fmla="*/ 73552 h 147103"/>
                    <a:gd name="connsiteX11" fmla="*/ 0 w 45721"/>
                    <a:gd name="connsiteY11" fmla="*/ 0 h 147103"/>
                    <a:gd name="connsiteX12" fmla="*/ 20873 w 45721"/>
                    <a:gd name="connsiteY12" fmla="*/ 1988 h 147103"/>
                    <a:gd name="connsiteX13" fmla="*/ 20873 w 45721"/>
                    <a:gd name="connsiteY13" fmla="*/ 1988 h 147103"/>
                    <a:gd name="connsiteX14" fmla="*/ 21866 w 45721"/>
                    <a:gd name="connsiteY14" fmla="*/ 81504 h 147103"/>
                    <a:gd name="connsiteX15" fmla="*/ 15903 w 45721"/>
                    <a:gd name="connsiteY15" fmla="*/ 81504 h 147103"/>
                    <a:gd name="connsiteX16" fmla="*/ 15903 w 45721"/>
                    <a:gd name="connsiteY16" fmla="*/ 103370 h 147103"/>
                    <a:gd name="connsiteX17" fmla="*/ 15903 w 45721"/>
                    <a:gd name="connsiteY17" fmla="*/ 125237 h 147103"/>
                    <a:gd name="connsiteX18" fmla="*/ 23854 w 45721"/>
                    <a:gd name="connsiteY18" fmla="*/ 125237 h 147103"/>
                    <a:gd name="connsiteX19" fmla="*/ 28823 w 45721"/>
                    <a:gd name="connsiteY19" fmla="*/ 122255 h 147103"/>
                    <a:gd name="connsiteX20" fmla="*/ 30812 w 45721"/>
                    <a:gd name="connsiteY20" fmla="*/ 111322 h 147103"/>
                    <a:gd name="connsiteX21" fmla="*/ 30812 w 45721"/>
                    <a:gd name="connsiteY21" fmla="*/ 98401 h 147103"/>
                    <a:gd name="connsiteX22" fmla="*/ 28823 w 45721"/>
                    <a:gd name="connsiteY22" fmla="*/ 84485 h 147103"/>
                    <a:gd name="connsiteX23" fmla="*/ 21866 w 45721"/>
                    <a:gd name="connsiteY23" fmla="*/ 81504 h 147103"/>
                    <a:gd name="connsiteX24" fmla="*/ 21866 w 45721"/>
                    <a:gd name="connsiteY24" fmla="*/ 81504 h 147103"/>
                    <a:gd name="connsiteX25" fmla="*/ 20873 w 45721"/>
                    <a:gd name="connsiteY25" fmla="*/ 22861 h 147103"/>
                    <a:gd name="connsiteX26" fmla="*/ 13914 w 45721"/>
                    <a:gd name="connsiteY26" fmla="*/ 22861 h 147103"/>
                    <a:gd name="connsiteX27" fmla="*/ 14909 w 45721"/>
                    <a:gd name="connsiteY27" fmla="*/ 41746 h 147103"/>
                    <a:gd name="connsiteX28" fmla="*/ 14909 w 45721"/>
                    <a:gd name="connsiteY28" fmla="*/ 60631 h 147103"/>
                    <a:gd name="connsiteX29" fmla="*/ 20873 w 45721"/>
                    <a:gd name="connsiteY29" fmla="*/ 60631 h 147103"/>
                    <a:gd name="connsiteX30" fmla="*/ 26836 w 45721"/>
                    <a:gd name="connsiteY30" fmla="*/ 56655 h 147103"/>
                    <a:gd name="connsiteX31" fmla="*/ 28823 w 45721"/>
                    <a:gd name="connsiteY31" fmla="*/ 44728 h 147103"/>
                    <a:gd name="connsiteX32" fmla="*/ 28823 w 45721"/>
                    <a:gd name="connsiteY32" fmla="*/ 36776 h 147103"/>
                    <a:gd name="connsiteX33" fmla="*/ 20873 w 45721"/>
                    <a:gd name="connsiteY33" fmla="*/ 22861 h 14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3">
                      <a:moveTo>
                        <a:pt x="20873" y="1988"/>
                      </a:moveTo>
                      <a:cubicBezTo>
                        <a:pt x="27830" y="1988"/>
                        <a:pt x="33793" y="4970"/>
                        <a:pt x="36775" y="9939"/>
                      </a:cubicBezTo>
                      <a:cubicBezTo>
                        <a:pt x="40751" y="15903"/>
                        <a:pt x="41745" y="23855"/>
                        <a:pt x="42739" y="34788"/>
                      </a:cubicBezTo>
                      <a:cubicBezTo>
                        <a:pt x="42739" y="36776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2"/>
                      </a:cubicBezTo>
                      <a:cubicBezTo>
                        <a:pt x="41745" y="72558"/>
                        <a:pt x="45721" y="83492"/>
                        <a:pt x="45721" y="99394"/>
                      </a:cubicBezTo>
                      <a:cubicBezTo>
                        <a:pt x="45721" y="103370"/>
                        <a:pt x="45721" y="107346"/>
                        <a:pt x="45721" y="111322"/>
                      </a:cubicBezTo>
                      <a:cubicBezTo>
                        <a:pt x="45721" y="122255"/>
                        <a:pt x="44728" y="131201"/>
                        <a:pt x="40751" y="137164"/>
                      </a:cubicBezTo>
                      <a:cubicBezTo>
                        <a:pt x="36775" y="143128"/>
                        <a:pt x="30812" y="146110"/>
                        <a:pt x="23854" y="146110"/>
                      </a:cubicBezTo>
                      <a:cubicBezTo>
                        <a:pt x="16897" y="146110"/>
                        <a:pt x="8945" y="147104"/>
                        <a:pt x="1987" y="147104"/>
                      </a:cubicBezTo>
                      <a:cubicBezTo>
                        <a:pt x="2981" y="122255"/>
                        <a:pt x="2981" y="98401"/>
                        <a:pt x="1987" y="73552"/>
                      </a:cubicBezTo>
                      <a:cubicBezTo>
                        <a:pt x="994" y="48704"/>
                        <a:pt x="994" y="23855"/>
                        <a:pt x="0" y="0"/>
                      </a:cubicBezTo>
                      <a:cubicBezTo>
                        <a:pt x="6957" y="994"/>
                        <a:pt x="13914" y="1988"/>
                        <a:pt x="20873" y="1988"/>
                      </a:cubicBezTo>
                      <a:lnTo>
                        <a:pt x="20873" y="1988"/>
                      </a:lnTo>
                      <a:close/>
                      <a:moveTo>
                        <a:pt x="21866" y="81504"/>
                      </a:moveTo>
                      <a:cubicBezTo>
                        <a:pt x="19879" y="81504"/>
                        <a:pt x="17890" y="81504"/>
                        <a:pt x="15903" y="81504"/>
                      </a:cubicBezTo>
                      <a:cubicBezTo>
                        <a:pt x="15903" y="89455"/>
                        <a:pt x="15903" y="96413"/>
                        <a:pt x="15903" y="103370"/>
                      </a:cubicBezTo>
                      <a:cubicBezTo>
                        <a:pt x="15903" y="110328"/>
                        <a:pt x="15903" y="118280"/>
                        <a:pt x="15903" y="125237"/>
                      </a:cubicBezTo>
                      <a:cubicBezTo>
                        <a:pt x="18884" y="125237"/>
                        <a:pt x="20873" y="125237"/>
                        <a:pt x="23854" y="125237"/>
                      </a:cubicBezTo>
                      <a:cubicBezTo>
                        <a:pt x="26836" y="125237"/>
                        <a:pt x="27830" y="124243"/>
                        <a:pt x="28823" y="122255"/>
                      </a:cubicBezTo>
                      <a:cubicBezTo>
                        <a:pt x="29818" y="120268"/>
                        <a:pt x="30812" y="116292"/>
                        <a:pt x="30812" y="111322"/>
                      </a:cubicBezTo>
                      <a:cubicBezTo>
                        <a:pt x="30812" y="107346"/>
                        <a:pt x="30812" y="103370"/>
                        <a:pt x="30812" y="98401"/>
                      </a:cubicBezTo>
                      <a:cubicBezTo>
                        <a:pt x="30812" y="91443"/>
                        <a:pt x="29818" y="87467"/>
                        <a:pt x="28823" y="84485"/>
                      </a:cubicBezTo>
                      <a:cubicBezTo>
                        <a:pt x="27830" y="83492"/>
                        <a:pt x="24849" y="81504"/>
                        <a:pt x="21866" y="81504"/>
                      </a:cubicBezTo>
                      <a:lnTo>
                        <a:pt x="21866" y="81504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5"/>
                        <a:pt x="13914" y="35782"/>
                        <a:pt x="14909" y="41746"/>
                      </a:cubicBezTo>
                      <a:cubicBezTo>
                        <a:pt x="14909" y="47709"/>
                        <a:pt x="14909" y="54667"/>
                        <a:pt x="14909" y="60631"/>
                      </a:cubicBezTo>
                      <a:cubicBezTo>
                        <a:pt x="16897" y="60631"/>
                        <a:pt x="18884" y="60631"/>
                        <a:pt x="20873" y="60631"/>
                      </a:cubicBezTo>
                      <a:cubicBezTo>
                        <a:pt x="23854" y="60631"/>
                        <a:pt x="25842" y="59637"/>
                        <a:pt x="26836" y="56655"/>
                      </a:cubicBezTo>
                      <a:cubicBezTo>
                        <a:pt x="27830" y="54667"/>
                        <a:pt x="28823" y="50692"/>
                        <a:pt x="28823" y="44728"/>
                      </a:cubicBezTo>
                      <a:cubicBezTo>
                        <a:pt x="28823" y="41746"/>
                        <a:pt x="28823" y="39758"/>
                        <a:pt x="28823" y="36776"/>
                      </a:cubicBezTo>
                      <a:cubicBezTo>
                        <a:pt x="27830" y="27830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56" name="Полилиния: фигура 755">
                  <a:extLst>
                    <a:ext uri="{FF2B5EF4-FFF2-40B4-BE49-F238E27FC236}">
                      <a16:creationId xmlns:a16="http://schemas.microsoft.com/office/drawing/2014/main" id="{6E915137-AD80-BCA5-9C96-9A064EA320AC}"/>
                    </a:ext>
                  </a:extLst>
                </p:cNvPr>
                <p:cNvSpPr/>
                <p:nvPr/>
              </p:nvSpPr>
              <p:spPr>
                <a:xfrm>
                  <a:off x="13184784" y="9005746"/>
                  <a:ext cx="44727" cy="144726"/>
                </a:xfrm>
                <a:custGeom>
                  <a:avLst/>
                  <a:gdLst>
                    <a:gd name="connsiteX0" fmla="*/ 14909 w 44727"/>
                    <a:gd name="connsiteY0" fmla="*/ 34788 h 144726"/>
                    <a:gd name="connsiteX1" fmla="*/ 15903 w 44727"/>
                    <a:gd name="connsiteY1" fmla="*/ 73552 h 144726"/>
                    <a:gd name="connsiteX2" fmla="*/ 16897 w 44727"/>
                    <a:gd name="connsiteY2" fmla="*/ 112316 h 144726"/>
                    <a:gd name="connsiteX3" fmla="*/ 24849 w 44727"/>
                    <a:gd name="connsiteY3" fmla="*/ 126230 h 144726"/>
                    <a:gd name="connsiteX4" fmla="*/ 31806 w 44727"/>
                    <a:gd name="connsiteY4" fmla="*/ 112316 h 144726"/>
                    <a:gd name="connsiteX5" fmla="*/ 30812 w 44727"/>
                    <a:gd name="connsiteY5" fmla="*/ 74546 h 144726"/>
                    <a:gd name="connsiteX6" fmla="*/ 29818 w 44727"/>
                    <a:gd name="connsiteY6" fmla="*/ 36775 h 144726"/>
                    <a:gd name="connsiteX7" fmla="*/ 21866 w 44727"/>
                    <a:gd name="connsiteY7" fmla="*/ 22861 h 144726"/>
                    <a:gd name="connsiteX8" fmla="*/ 14909 w 44727"/>
                    <a:gd name="connsiteY8" fmla="*/ 34788 h 144726"/>
                    <a:gd name="connsiteX9" fmla="*/ 14909 w 44727"/>
                    <a:gd name="connsiteY9" fmla="*/ 34788 h 144726"/>
                    <a:gd name="connsiteX10" fmla="*/ 1987 w 44727"/>
                    <a:gd name="connsiteY10" fmla="*/ 110328 h 144726"/>
                    <a:gd name="connsiteX11" fmla="*/ 994 w 44727"/>
                    <a:gd name="connsiteY11" fmla="*/ 73552 h 144726"/>
                    <a:gd name="connsiteX12" fmla="*/ 0 w 44727"/>
                    <a:gd name="connsiteY12" fmla="*/ 35782 h 144726"/>
                    <a:gd name="connsiteX13" fmla="*/ 4970 w 44727"/>
                    <a:gd name="connsiteY13" fmla="*/ 8945 h 144726"/>
                    <a:gd name="connsiteX14" fmla="*/ 20873 w 44727"/>
                    <a:gd name="connsiteY14" fmla="*/ 0 h 144726"/>
                    <a:gd name="connsiteX15" fmla="*/ 36775 w 44727"/>
                    <a:gd name="connsiteY15" fmla="*/ 9939 h 144726"/>
                    <a:gd name="connsiteX16" fmla="*/ 42739 w 44727"/>
                    <a:gd name="connsiteY16" fmla="*/ 36775 h 144726"/>
                    <a:gd name="connsiteX17" fmla="*/ 43734 w 44727"/>
                    <a:gd name="connsiteY17" fmla="*/ 73552 h 144726"/>
                    <a:gd name="connsiteX18" fmla="*/ 44728 w 44727"/>
                    <a:gd name="connsiteY18" fmla="*/ 109334 h 144726"/>
                    <a:gd name="connsiteX19" fmla="*/ 26836 w 44727"/>
                    <a:gd name="connsiteY19" fmla="*/ 144122 h 144726"/>
                    <a:gd name="connsiteX20" fmla="*/ 1987 w 44727"/>
                    <a:gd name="connsiteY20" fmla="*/ 110328 h 144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726">
                      <a:moveTo>
                        <a:pt x="14909" y="34788"/>
                      </a:moveTo>
                      <a:cubicBezTo>
                        <a:pt x="14909" y="47709"/>
                        <a:pt x="15903" y="60630"/>
                        <a:pt x="15903" y="73552"/>
                      </a:cubicBezTo>
                      <a:cubicBezTo>
                        <a:pt x="15903" y="86473"/>
                        <a:pt x="16897" y="99394"/>
                        <a:pt x="16897" y="112316"/>
                      </a:cubicBezTo>
                      <a:cubicBezTo>
                        <a:pt x="16897" y="121261"/>
                        <a:pt x="19879" y="126230"/>
                        <a:pt x="24849" y="126230"/>
                      </a:cubicBezTo>
                      <a:cubicBezTo>
                        <a:pt x="29818" y="126230"/>
                        <a:pt x="31806" y="121261"/>
                        <a:pt x="31806" y="112316"/>
                      </a:cubicBezTo>
                      <a:cubicBezTo>
                        <a:pt x="31806" y="99394"/>
                        <a:pt x="31806" y="87467"/>
                        <a:pt x="30812" y="74546"/>
                      </a:cubicBezTo>
                      <a:cubicBezTo>
                        <a:pt x="30812" y="61624"/>
                        <a:pt x="29818" y="48703"/>
                        <a:pt x="29818" y="36775"/>
                      </a:cubicBezTo>
                      <a:cubicBezTo>
                        <a:pt x="29818" y="27830"/>
                        <a:pt x="26836" y="22861"/>
                        <a:pt x="21866" y="22861"/>
                      </a:cubicBezTo>
                      <a:cubicBezTo>
                        <a:pt x="16897" y="20873"/>
                        <a:pt x="13915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8"/>
                      </a:moveTo>
                      <a:cubicBezTo>
                        <a:pt x="1987" y="98400"/>
                        <a:pt x="1987" y="85479"/>
                        <a:pt x="994" y="73552"/>
                      </a:cubicBezTo>
                      <a:cubicBezTo>
                        <a:pt x="994" y="61624"/>
                        <a:pt x="0" y="48703"/>
                        <a:pt x="0" y="35782"/>
                      </a:cubicBezTo>
                      <a:cubicBezTo>
                        <a:pt x="0" y="23854"/>
                        <a:pt x="994" y="14909"/>
                        <a:pt x="4970" y="8945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5"/>
                        <a:pt x="36775" y="9939"/>
                      </a:cubicBezTo>
                      <a:cubicBezTo>
                        <a:pt x="40751" y="15903"/>
                        <a:pt x="42739" y="24849"/>
                        <a:pt x="42739" y="36775"/>
                      </a:cubicBezTo>
                      <a:cubicBezTo>
                        <a:pt x="42739" y="48703"/>
                        <a:pt x="43734" y="60630"/>
                        <a:pt x="43734" y="73552"/>
                      </a:cubicBezTo>
                      <a:cubicBezTo>
                        <a:pt x="43734" y="85479"/>
                        <a:pt x="44728" y="97406"/>
                        <a:pt x="44728" y="109334"/>
                      </a:cubicBezTo>
                      <a:cubicBezTo>
                        <a:pt x="44728" y="136170"/>
                        <a:pt x="33794" y="144122"/>
                        <a:pt x="26836" y="144122"/>
                      </a:cubicBezTo>
                      <a:cubicBezTo>
                        <a:pt x="19879" y="146109"/>
                        <a:pt x="3976" y="145116"/>
                        <a:pt x="1987" y="110328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57" name="Полилиния: фигура 756">
                  <a:extLst>
                    <a:ext uri="{FF2B5EF4-FFF2-40B4-BE49-F238E27FC236}">
                      <a16:creationId xmlns:a16="http://schemas.microsoft.com/office/drawing/2014/main" id="{0F54D5E1-C5ED-9B9D-A8D7-2710CFE82C78}"/>
                    </a:ext>
                  </a:extLst>
                </p:cNvPr>
                <p:cNvSpPr/>
                <p:nvPr/>
              </p:nvSpPr>
              <p:spPr>
                <a:xfrm>
                  <a:off x="13234481" y="9010716"/>
                  <a:ext cx="47309" cy="138157"/>
                </a:xfrm>
                <a:custGeom>
                  <a:avLst/>
                  <a:gdLst>
                    <a:gd name="connsiteX0" fmla="*/ 31806 w 47309"/>
                    <a:gd name="connsiteY0" fmla="*/ 136170 h 138157"/>
                    <a:gd name="connsiteX1" fmla="*/ 24849 w 47309"/>
                    <a:gd name="connsiteY1" fmla="*/ 87467 h 138157"/>
                    <a:gd name="connsiteX2" fmla="*/ 14909 w 47309"/>
                    <a:gd name="connsiteY2" fmla="*/ 37770 h 138157"/>
                    <a:gd name="connsiteX3" fmla="*/ 15903 w 47309"/>
                    <a:gd name="connsiteY3" fmla="*/ 87467 h 138157"/>
                    <a:gd name="connsiteX4" fmla="*/ 13915 w 47309"/>
                    <a:gd name="connsiteY4" fmla="*/ 137164 h 138157"/>
                    <a:gd name="connsiteX5" fmla="*/ 994 w 47309"/>
                    <a:gd name="connsiteY5" fmla="*/ 138158 h 138157"/>
                    <a:gd name="connsiteX6" fmla="*/ 1987 w 47309"/>
                    <a:gd name="connsiteY6" fmla="*/ 69576 h 138157"/>
                    <a:gd name="connsiteX7" fmla="*/ 0 w 47309"/>
                    <a:gd name="connsiteY7" fmla="*/ 0 h 138157"/>
                    <a:gd name="connsiteX8" fmla="*/ 17890 w 47309"/>
                    <a:gd name="connsiteY8" fmla="*/ 1987 h 138157"/>
                    <a:gd name="connsiteX9" fmla="*/ 25842 w 47309"/>
                    <a:gd name="connsiteY9" fmla="*/ 43733 h 138157"/>
                    <a:gd name="connsiteX10" fmla="*/ 33794 w 47309"/>
                    <a:gd name="connsiteY10" fmla="*/ 84485 h 138157"/>
                    <a:gd name="connsiteX11" fmla="*/ 32799 w 47309"/>
                    <a:gd name="connsiteY11" fmla="*/ 44728 h 138157"/>
                    <a:gd name="connsiteX12" fmla="*/ 31806 w 47309"/>
                    <a:gd name="connsiteY12" fmla="*/ 3975 h 138157"/>
                    <a:gd name="connsiteX13" fmla="*/ 44728 w 47309"/>
                    <a:gd name="connsiteY13" fmla="*/ 5963 h 138157"/>
                    <a:gd name="connsiteX14" fmla="*/ 46715 w 47309"/>
                    <a:gd name="connsiteY14" fmla="*/ 72558 h 138157"/>
                    <a:gd name="connsiteX15" fmla="*/ 44728 w 47309"/>
                    <a:gd name="connsiteY15" fmla="*/ 138158 h 138157"/>
                    <a:gd name="connsiteX16" fmla="*/ 31806 w 47309"/>
                    <a:gd name="connsiteY16" fmla="*/ 136170 h 138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09" h="138157">
                      <a:moveTo>
                        <a:pt x="31806" y="136170"/>
                      </a:moveTo>
                      <a:cubicBezTo>
                        <a:pt x="31806" y="120267"/>
                        <a:pt x="27830" y="104364"/>
                        <a:pt x="24849" y="87467"/>
                      </a:cubicBezTo>
                      <a:cubicBezTo>
                        <a:pt x="21866" y="71564"/>
                        <a:pt x="17890" y="54667"/>
                        <a:pt x="14909" y="37770"/>
                      </a:cubicBezTo>
                      <a:cubicBezTo>
                        <a:pt x="15903" y="54667"/>
                        <a:pt x="15903" y="70570"/>
                        <a:pt x="15903" y="87467"/>
                      </a:cubicBezTo>
                      <a:cubicBezTo>
                        <a:pt x="15903" y="104364"/>
                        <a:pt x="15903" y="120267"/>
                        <a:pt x="13915" y="137164"/>
                      </a:cubicBezTo>
                      <a:cubicBezTo>
                        <a:pt x="9939" y="137164"/>
                        <a:pt x="5963" y="137164"/>
                        <a:pt x="994" y="138158"/>
                      </a:cubicBezTo>
                      <a:cubicBezTo>
                        <a:pt x="2981" y="115297"/>
                        <a:pt x="2981" y="92437"/>
                        <a:pt x="1987" y="69576"/>
                      </a:cubicBezTo>
                      <a:cubicBezTo>
                        <a:pt x="994" y="46715"/>
                        <a:pt x="994" y="22861"/>
                        <a:pt x="0" y="0"/>
                      </a:cubicBezTo>
                      <a:cubicBezTo>
                        <a:pt x="5963" y="994"/>
                        <a:pt x="11927" y="994"/>
                        <a:pt x="17890" y="1987"/>
                      </a:cubicBezTo>
                      <a:cubicBezTo>
                        <a:pt x="20873" y="15903"/>
                        <a:pt x="23855" y="29818"/>
                        <a:pt x="25842" y="43733"/>
                      </a:cubicBezTo>
                      <a:cubicBezTo>
                        <a:pt x="28825" y="57649"/>
                        <a:pt x="31806" y="70570"/>
                        <a:pt x="33794" y="84485"/>
                      </a:cubicBezTo>
                      <a:cubicBezTo>
                        <a:pt x="33794" y="71564"/>
                        <a:pt x="32799" y="57649"/>
                        <a:pt x="32799" y="44728"/>
                      </a:cubicBezTo>
                      <a:cubicBezTo>
                        <a:pt x="32799" y="30812"/>
                        <a:pt x="31806" y="17891"/>
                        <a:pt x="31806" y="3975"/>
                      </a:cubicBezTo>
                      <a:cubicBezTo>
                        <a:pt x="35782" y="3975"/>
                        <a:pt x="39758" y="4970"/>
                        <a:pt x="44728" y="5963"/>
                      </a:cubicBezTo>
                      <a:cubicBezTo>
                        <a:pt x="45721" y="27830"/>
                        <a:pt x="45721" y="50691"/>
                        <a:pt x="46715" y="72558"/>
                      </a:cubicBezTo>
                      <a:cubicBezTo>
                        <a:pt x="47709" y="94425"/>
                        <a:pt x="47709" y="116291"/>
                        <a:pt x="44728" y="138158"/>
                      </a:cubicBezTo>
                      <a:cubicBezTo>
                        <a:pt x="41745" y="136170"/>
                        <a:pt x="36775" y="136170"/>
                        <a:pt x="31806" y="136170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58" name="Полилиния: фигура 757">
                  <a:extLst>
                    <a:ext uri="{FF2B5EF4-FFF2-40B4-BE49-F238E27FC236}">
                      <a16:creationId xmlns:a16="http://schemas.microsoft.com/office/drawing/2014/main" id="{53C55865-244F-9BE2-DE3B-E1B1D27679B0}"/>
                    </a:ext>
                  </a:extLst>
                </p:cNvPr>
                <p:cNvSpPr/>
                <p:nvPr/>
              </p:nvSpPr>
              <p:spPr>
                <a:xfrm>
                  <a:off x="13291135" y="9015685"/>
                  <a:ext cx="16498" cy="130206"/>
                </a:xfrm>
                <a:custGeom>
                  <a:avLst/>
                  <a:gdLst>
                    <a:gd name="connsiteX0" fmla="*/ 0 w 16498"/>
                    <a:gd name="connsiteY0" fmla="*/ 130207 h 130206"/>
                    <a:gd name="connsiteX1" fmla="*/ 1989 w 16498"/>
                    <a:gd name="connsiteY1" fmla="*/ 65600 h 130206"/>
                    <a:gd name="connsiteX2" fmla="*/ 0 w 16498"/>
                    <a:gd name="connsiteY2" fmla="*/ 0 h 130206"/>
                    <a:gd name="connsiteX3" fmla="*/ 13915 w 16498"/>
                    <a:gd name="connsiteY3" fmla="*/ 1987 h 130206"/>
                    <a:gd name="connsiteX4" fmla="*/ 15903 w 16498"/>
                    <a:gd name="connsiteY4" fmla="*/ 65600 h 130206"/>
                    <a:gd name="connsiteX5" fmla="*/ 13915 w 16498"/>
                    <a:gd name="connsiteY5" fmla="*/ 128218 h 130206"/>
                    <a:gd name="connsiteX6" fmla="*/ 0 w 16498"/>
                    <a:gd name="connsiteY6" fmla="*/ 130207 h 130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6">
                      <a:moveTo>
                        <a:pt x="0" y="130207"/>
                      </a:moveTo>
                      <a:cubicBezTo>
                        <a:pt x="2982" y="108340"/>
                        <a:pt x="1989" y="87467"/>
                        <a:pt x="1989" y="65600"/>
                      </a:cubicBezTo>
                      <a:cubicBezTo>
                        <a:pt x="994" y="43733"/>
                        <a:pt x="994" y="21866"/>
                        <a:pt x="0" y="0"/>
                      </a:cubicBezTo>
                      <a:cubicBezTo>
                        <a:pt x="4970" y="994"/>
                        <a:pt x="8946" y="994"/>
                        <a:pt x="13915" y="1987"/>
                      </a:cubicBezTo>
                      <a:cubicBezTo>
                        <a:pt x="14909" y="23854"/>
                        <a:pt x="14909" y="44728"/>
                        <a:pt x="15903" y="65600"/>
                      </a:cubicBezTo>
                      <a:cubicBezTo>
                        <a:pt x="16898" y="86473"/>
                        <a:pt x="16898" y="107346"/>
                        <a:pt x="13915" y="128218"/>
                      </a:cubicBezTo>
                      <a:cubicBezTo>
                        <a:pt x="8946" y="129213"/>
                        <a:pt x="3976" y="130207"/>
                        <a:pt x="0" y="130207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59" name="Полилиния: фигура 758">
                  <a:extLst>
                    <a:ext uri="{FF2B5EF4-FFF2-40B4-BE49-F238E27FC236}">
                      <a16:creationId xmlns:a16="http://schemas.microsoft.com/office/drawing/2014/main" id="{00F7831D-E85B-9DC0-A4B3-560D380CD5F3}"/>
                    </a:ext>
                  </a:extLst>
                </p:cNvPr>
                <p:cNvSpPr/>
                <p:nvPr/>
              </p:nvSpPr>
              <p:spPr>
                <a:xfrm>
                  <a:off x="13352761" y="8964994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601 h 182150"/>
                    <a:gd name="connsiteX2" fmla="*/ 204752 w 211709"/>
                    <a:gd name="connsiteY2" fmla="*/ 46716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0 h 182150"/>
                    <a:gd name="connsiteX5" fmla="*/ 173940 w 211709"/>
                    <a:gd name="connsiteY5" fmla="*/ 21867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4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4 h 182150"/>
                    <a:gd name="connsiteX11" fmla="*/ 88460 w 211709"/>
                    <a:gd name="connsiteY11" fmla="*/ 7951 h 182150"/>
                    <a:gd name="connsiteX12" fmla="*/ 71564 w 211709"/>
                    <a:gd name="connsiteY12" fmla="*/ 27830 h 182150"/>
                    <a:gd name="connsiteX13" fmla="*/ 48702 w 211709"/>
                    <a:gd name="connsiteY13" fmla="*/ 48704 h 182150"/>
                    <a:gd name="connsiteX14" fmla="*/ 0 w 211709"/>
                    <a:gd name="connsiteY14" fmla="*/ 58643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3 h 182150"/>
                    <a:gd name="connsiteX18" fmla="*/ 77527 w 211709"/>
                    <a:gd name="connsiteY18" fmla="*/ 41746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5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5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2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70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1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40 h 182150"/>
                    <a:gd name="connsiteX31" fmla="*/ 154061 w 211709"/>
                    <a:gd name="connsiteY31" fmla="*/ 55661 h 182150"/>
                    <a:gd name="connsiteX32" fmla="*/ 155055 w 211709"/>
                    <a:gd name="connsiteY32" fmla="*/ 42739 h 182150"/>
                    <a:gd name="connsiteX33" fmla="*/ 145116 w 211709"/>
                    <a:gd name="connsiteY33" fmla="*/ 46716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3 h 182150"/>
                    <a:gd name="connsiteX37" fmla="*/ 121261 w 211709"/>
                    <a:gd name="connsiteY37" fmla="*/ 35782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4 h 182150"/>
                    <a:gd name="connsiteX40" fmla="*/ 77527 w 211709"/>
                    <a:gd name="connsiteY40" fmla="*/ 103370 h 182150"/>
                    <a:gd name="connsiteX41" fmla="*/ 45721 w 211709"/>
                    <a:gd name="connsiteY41" fmla="*/ 123249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9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6 h 182150"/>
                    <a:gd name="connsiteX49" fmla="*/ 107345 w 211709"/>
                    <a:gd name="connsiteY49" fmla="*/ 128219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7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80 h 182150"/>
                    <a:gd name="connsiteX55" fmla="*/ 26836 w 211709"/>
                    <a:gd name="connsiteY55" fmla="*/ 152073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7 h 182150"/>
                    <a:gd name="connsiteX58" fmla="*/ 3975 w 211709"/>
                    <a:gd name="connsiteY58" fmla="*/ 170959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6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2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6 h 182150"/>
                    <a:gd name="connsiteX67" fmla="*/ 196800 w 211709"/>
                    <a:gd name="connsiteY67" fmla="*/ 120268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8 h 182150"/>
                    <a:gd name="connsiteX70" fmla="*/ 211709 w 211709"/>
                    <a:gd name="connsiteY70" fmla="*/ 103370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5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61 h 182150"/>
                    <a:gd name="connsiteX77" fmla="*/ 152073 w 211709"/>
                    <a:gd name="connsiteY77" fmla="*/ 75540 h 182150"/>
                    <a:gd name="connsiteX78" fmla="*/ 141140 w 211709"/>
                    <a:gd name="connsiteY78" fmla="*/ 74546 h 182150"/>
                    <a:gd name="connsiteX79" fmla="*/ 133188 w 211709"/>
                    <a:gd name="connsiteY79" fmla="*/ 68582 h 182150"/>
                    <a:gd name="connsiteX80" fmla="*/ 135176 w 211709"/>
                    <a:gd name="connsiteY80" fmla="*/ 56655 h 182150"/>
                    <a:gd name="connsiteX81" fmla="*/ 168971 w 211709"/>
                    <a:gd name="connsiteY81" fmla="*/ 151080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8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4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6 h 182150"/>
                    <a:gd name="connsiteX88" fmla="*/ 168971 w 211709"/>
                    <a:gd name="connsiteY88" fmla="*/ 151080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1 h 182150"/>
                    <a:gd name="connsiteX91" fmla="*/ 172945 w 211709"/>
                    <a:gd name="connsiteY91" fmla="*/ 138159 h 182150"/>
                    <a:gd name="connsiteX92" fmla="*/ 149092 w 211709"/>
                    <a:gd name="connsiteY92" fmla="*/ 131201 h 182150"/>
                    <a:gd name="connsiteX93" fmla="*/ 136170 w 211709"/>
                    <a:gd name="connsiteY93" fmla="*/ 126231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8 h 182150"/>
                    <a:gd name="connsiteX96" fmla="*/ 151079 w 211709"/>
                    <a:gd name="connsiteY96" fmla="*/ 111322 h 182150"/>
                    <a:gd name="connsiteX97" fmla="*/ 178910 w 211709"/>
                    <a:gd name="connsiteY97" fmla="*/ 116292 h 182150"/>
                    <a:gd name="connsiteX98" fmla="*/ 182885 w 211709"/>
                    <a:gd name="connsiteY98" fmla="*/ 117285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6 h 182150"/>
                    <a:gd name="connsiteX101" fmla="*/ 154061 w 211709"/>
                    <a:gd name="connsiteY101" fmla="*/ 102376 h 182150"/>
                    <a:gd name="connsiteX102" fmla="*/ 142133 w 211709"/>
                    <a:gd name="connsiteY102" fmla="*/ 100389 h 182150"/>
                    <a:gd name="connsiteX103" fmla="*/ 134183 w 211709"/>
                    <a:gd name="connsiteY103" fmla="*/ 93431 h 182150"/>
                    <a:gd name="connsiteX104" fmla="*/ 138157 w 211709"/>
                    <a:gd name="connsiteY104" fmla="*/ 81504 h 182150"/>
                    <a:gd name="connsiteX105" fmla="*/ 143127 w 211709"/>
                    <a:gd name="connsiteY105" fmla="*/ 80510 h 182150"/>
                    <a:gd name="connsiteX106" fmla="*/ 162012 w 211709"/>
                    <a:gd name="connsiteY106" fmla="*/ 91443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1 h 182150"/>
                    <a:gd name="connsiteX109" fmla="*/ 189843 w 211709"/>
                    <a:gd name="connsiteY109" fmla="*/ 83492 h 182150"/>
                    <a:gd name="connsiteX110" fmla="*/ 198789 w 211709"/>
                    <a:gd name="connsiteY110" fmla="*/ 93431 h 182150"/>
                    <a:gd name="connsiteX111" fmla="*/ 187855 w 211709"/>
                    <a:gd name="connsiteY111" fmla="*/ 107346 h 182150"/>
                    <a:gd name="connsiteX112" fmla="*/ 199783 w 211709"/>
                    <a:gd name="connsiteY112" fmla="*/ 69576 h 182150"/>
                    <a:gd name="connsiteX113" fmla="*/ 188849 w 211709"/>
                    <a:gd name="connsiteY113" fmla="*/ 75540 h 182150"/>
                    <a:gd name="connsiteX114" fmla="*/ 187855 w 211709"/>
                    <a:gd name="connsiteY114" fmla="*/ 59637 h 182150"/>
                    <a:gd name="connsiteX115" fmla="*/ 188849 w 211709"/>
                    <a:gd name="connsiteY115" fmla="*/ 55661 h 182150"/>
                    <a:gd name="connsiteX116" fmla="*/ 194813 w 211709"/>
                    <a:gd name="connsiteY116" fmla="*/ 55661 h 182150"/>
                    <a:gd name="connsiteX117" fmla="*/ 198789 w 211709"/>
                    <a:gd name="connsiteY117" fmla="*/ 60631 h 182150"/>
                    <a:gd name="connsiteX118" fmla="*/ 199783 w 211709"/>
                    <a:gd name="connsiteY118" fmla="*/ 69576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4"/>
                        <a:pt x="210716" y="71564"/>
                        <a:pt x="211709" y="65601"/>
                      </a:cubicBezTo>
                      <a:cubicBezTo>
                        <a:pt x="211709" y="58643"/>
                        <a:pt x="209722" y="51685"/>
                        <a:pt x="204752" y="46716"/>
                      </a:cubicBezTo>
                      <a:cubicBezTo>
                        <a:pt x="200776" y="41746"/>
                        <a:pt x="195807" y="38764"/>
                        <a:pt x="189843" y="37770"/>
                      </a:cubicBezTo>
                      <a:cubicBezTo>
                        <a:pt x="185867" y="37770"/>
                        <a:pt x="185867" y="35782"/>
                        <a:pt x="184873" y="32800"/>
                      </a:cubicBezTo>
                      <a:cubicBezTo>
                        <a:pt x="183880" y="26837"/>
                        <a:pt x="178910" y="23855"/>
                        <a:pt x="173940" y="21867"/>
                      </a:cubicBezTo>
                      <a:cubicBezTo>
                        <a:pt x="164001" y="18885"/>
                        <a:pt x="155055" y="14909"/>
                        <a:pt x="145116" y="11927"/>
                      </a:cubicBezTo>
                      <a:cubicBezTo>
                        <a:pt x="137164" y="8946"/>
                        <a:pt x="129213" y="6958"/>
                        <a:pt x="121261" y="4970"/>
                      </a:cubicBezTo>
                      <a:cubicBezTo>
                        <a:pt x="118278" y="3976"/>
                        <a:pt x="114304" y="1988"/>
                        <a:pt x="111321" y="994"/>
                      </a:cubicBezTo>
                      <a:cubicBezTo>
                        <a:pt x="109334" y="994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4"/>
                      </a:cubicBezTo>
                      <a:cubicBezTo>
                        <a:pt x="94425" y="1988"/>
                        <a:pt x="91442" y="4970"/>
                        <a:pt x="88460" y="7951"/>
                      </a:cubicBezTo>
                      <a:cubicBezTo>
                        <a:pt x="82497" y="14909"/>
                        <a:pt x="76533" y="21867"/>
                        <a:pt x="71564" y="27830"/>
                      </a:cubicBezTo>
                      <a:cubicBezTo>
                        <a:pt x="64606" y="34788"/>
                        <a:pt x="57648" y="43734"/>
                        <a:pt x="48702" y="48704"/>
                      </a:cubicBezTo>
                      <a:cubicBezTo>
                        <a:pt x="38763" y="53673"/>
                        <a:pt x="13914" y="57649"/>
                        <a:pt x="0" y="58643"/>
                      </a:cubicBezTo>
                      <a:cubicBezTo>
                        <a:pt x="1987" y="60631"/>
                        <a:pt x="3975" y="62618"/>
                        <a:pt x="5963" y="64606"/>
                      </a:cubicBezTo>
                      <a:cubicBezTo>
                        <a:pt x="6957" y="65601"/>
                        <a:pt x="7951" y="67588"/>
                        <a:pt x="8945" y="69576"/>
                      </a:cubicBezTo>
                      <a:cubicBezTo>
                        <a:pt x="17890" y="68582"/>
                        <a:pt x="25842" y="65601"/>
                        <a:pt x="34788" y="63613"/>
                      </a:cubicBezTo>
                      <a:cubicBezTo>
                        <a:pt x="50691" y="59637"/>
                        <a:pt x="64606" y="52679"/>
                        <a:pt x="77527" y="41746"/>
                      </a:cubicBezTo>
                      <a:cubicBezTo>
                        <a:pt x="85479" y="34788"/>
                        <a:pt x="91442" y="26837"/>
                        <a:pt x="98400" y="19879"/>
                      </a:cubicBezTo>
                      <a:cubicBezTo>
                        <a:pt x="102376" y="15903"/>
                        <a:pt x="105358" y="13915"/>
                        <a:pt x="111321" y="13915"/>
                      </a:cubicBezTo>
                      <a:cubicBezTo>
                        <a:pt x="115297" y="12921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7"/>
                        <a:pt x="147103" y="23855"/>
                      </a:cubicBezTo>
                      <a:cubicBezTo>
                        <a:pt x="154061" y="25843"/>
                        <a:pt x="160025" y="27830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2"/>
                      </a:cubicBezTo>
                      <a:cubicBezTo>
                        <a:pt x="177915" y="45722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601"/>
                        <a:pt x="180897" y="70570"/>
                      </a:cubicBezTo>
                      <a:cubicBezTo>
                        <a:pt x="181891" y="75540"/>
                        <a:pt x="181891" y="80510"/>
                        <a:pt x="182885" y="84485"/>
                      </a:cubicBezTo>
                      <a:cubicBezTo>
                        <a:pt x="182885" y="88461"/>
                        <a:pt x="180897" y="89455"/>
                        <a:pt x="176921" y="88461"/>
                      </a:cubicBezTo>
                      <a:cubicBezTo>
                        <a:pt x="175928" y="87467"/>
                        <a:pt x="173940" y="87467"/>
                        <a:pt x="172945" y="86473"/>
                      </a:cubicBezTo>
                      <a:cubicBezTo>
                        <a:pt x="169964" y="83492"/>
                        <a:pt x="165988" y="79516"/>
                        <a:pt x="163006" y="75540"/>
                      </a:cubicBezTo>
                      <a:cubicBezTo>
                        <a:pt x="158036" y="69576"/>
                        <a:pt x="154061" y="62618"/>
                        <a:pt x="154061" y="55661"/>
                      </a:cubicBezTo>
                      <a:cubicBezTo>
                        <a:pt x="154061" y="51685"/>
                        <a:pt x="155055" y="47709"/>
                        <a:pt x="155055" y="42739"/>
                      </a:cubicBezTo>
                      <a:cubicBezTo>
                        <a:pt x="152073" y="43734"/>
                        <a:pt x="148097" y="45722"/>
                        <a:pt x="145116" y="46716"/>
                      </a:cubicBezTo>
                      <a:cubicBezTo>
                        <a:pt x="140146" y="48704"/>
                        <a:pt x="136170" y="48704"/>
                        <a:pt x="132194" y="44728"/>
                      </a:cubicBezTo>
                      <a:cubicBezTo>
                        <a:pt x="129213" y="41746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5"/>
                        <a:pt x="119273" y="25843"/>
                      </a:cubicBezTo>
                      <a:cubicBezTo>
                        <a:pt x="119273" y="28825"/>
                        <a:pt x="120267" y="31806"/>
                        <a:pt x="121261" y="35782"/>
                      </a:cubicBezTo>
                      <a:cubicBezTo>
                        <a:pt x="123248" y="43734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4"/>
                      </a:cubicBezTo>
                      <a:cubicBezTo>
                        <a:pt x="98400" y="85480"/>
                        <a:pt x="87466" y="94425"/>
                        <a:pt x="77527" y="103370"/>
                      </a:cubicBezTo>
                      <a:cubicBezTo>
                        <a:pt x="70570" y="109334"/>
                        <a:pt x="53672" y="117285"/>
                        <a:pt x="45721" y="123249"/>
                      </a:cubicBezTo>
                      <a:cubicBezTo>
                        <a:pt x="47709" y="105358"/>
                        <a:pt x="54667" y="93431"/>
                        <a:pt x="61624" y="79516"/>
                      </a:cubicBezTo>
                      <a:cubicBezTo>
                        <a:pt x="47709" y="86473"/>
                        <a:pt x="24849" y="91443"/>
                        <a:pt x="10933" y="94425"/>
                      </a:cubicBezTo>
                      <a:cubicBezTo>
                        <a:pt x="10933" y="95419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5"/>
                        <a:pt x="35782" y="138159"/>
                      </a:cubicBezTo>
                      <a:cubicBezTo>
                        <a:pt x="62618" y="120268"/>
                        <a:pt x="90449" y="109334"/>
                        <a:pt x="113309" y="86473"/>
                      </a:cubicBezTo>
                      <a:cubicBezTo>
                        <a:pt x="107345" y="108340"/>
                        <a:pt x="96412" y="126231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6"/>
                      </a:cubicBezTo>
                      <a:cubicBezTo>
                        <a:pt x="92436" y="139152"/>
                        <a:pt x="99394" y="134183"/>
                        <a:pt x="107345" y="128219"/>
                      </a:cubicBezTo>
                      <a:cubicBezTo>
                        <a:pt x="109334" y="143128"/>
                        <a:pt x="114304" y="157043"/>
                        <a:pt x="126230" y="166983"/>
                      </a:cubicBezTo>
                      <a:cubicBezTo>
                        <a:pt x="122254" y="167977"/>
                        <a:pt x="119273" y="167977"/>
                        <a:pt x="116291" y="168971"/>
                      </a:cubicBezTo>
                      <a:cubicBezTo>
                        <a:pt x="106352" y="169965"/>
                        <a:pt x="97406" y="170959"/>
                        <a:pt x="87466" y="167977"/>
                      </a:cubicBezTo>
                      <a:cubicBezTo>
                        <a:pt x="73551" y="164995"/>
                        <a:pt x="59637" y="159031"/>
                        <a:pt x="46715" y="154061"/>
                      </a:cubicBezTo>
                      <a:cubicBezTo>
                        <a:pt x="41745" y="152073"/>
                        <a:pt x="39758" y="151080"/>
                        <a:pt x="33793" y="151080"/>
                      </a:cubicBezTo>
                      <a:lnTo>
                        <a:pt x="26836" y="152073"/>
                      </a:lnTo>
                      <a:cubicBezTo>
                        <a:pt x="24849" y="152073"/>
                        <a:pt x="16897" y="155056"/>
                        <a:pt x="10933" y="156049"/>
                      </a:cubicBezTo>
                      <a:cubicBezTo>
                        <a:pt x="9939" y="161019"/>
                        <a:pt x="7951" y="164995"/>
                        <a:pt x="5963" y="167977"/>
                      </a:cubicBezTo>
                      <a:cubicBezTo>
                        <a:pt x="4970" y="168971"/>
                        <a:pt x="3975" y="169965"/>
                        <a:pt x="3975" y="170959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7"/>
                        <a:pt x="40751" y="164995"/>
                        <a:pt x="47709" y="166983"/>
                      </a:cubicBezTo>
                      <a:cubicBezTo>
                        <a:pt x="57648" y="169965"/>
                        <a:pt x="67588" y="173940"/>
                        <a:pt x="78521" y="177916"/>
                      </a:cubicBezTo>
                      <a:cubicBezTo>
                        <a:pt x="89455" y="180898"/>
                        <a:pt x="100388" y="182886"/>
                        <a:pt x="112315" y="181892"/>
                      </a:cubicBezTo>
                      <a:cubicBezTo>
                        <a:pt x="126230" y="179904"/>
                        <a:pt x="139152" y="178910"/>
                        <a:pt x="153067" y="176922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5"/>
                        <a:pt x="179904" y="160025"/>
                        <a:pt x="179904" y="154061"/>
                      </a:cubicBezTo>
                      <a:cubicBezTo>
                        <a:pt x="179904" y="153068"/>
                        <a:pt x="179904" y="151080"/>
                        <a:pt x="179904" y="150086"/>
                      </a:cubicBezTo>
                      <a:cubicBezTo>
                        <a:pt x="191831" y="148098"/>
                        <a:pt x="198789" y="130207"/>
                        <a:pt x="196800" y="120268"/>
                      </a:cubicBezTo>
                      <a:cubicBezTo>
                        <a:pt x="199783" y="118280"/>
                        <a:pt x="203759" y="116292"/>
                        <a:pt x="205746" y="114304"/>
                      </a:cubicBezTo>
                      <a:cubicBezTo>
                        <a:pt x="207733" y="112316"/>
                        <a:pt x="208728" y="108340"/>
                        <a:pt x="210716" y="105358"/>
                      </a:cubicBezTo>
                      <a:cubicBezTo>
                        <a:pt x="210716" y="104364"/>
                        <a:pt x="211709" y="104364"/>
                        <a:pt x="211709" y="103370"/>
                      </a:cubicBezTo>
                      <a:cubicBezTo>
                        <a:pt x="211709" y="102376"/>
                        <a:pt x="211709" y="102376"/>
                        <a:pt x="211709" y="101382"/>
                      </a:cubicBezTo>
                      <a:cubicBezTo>
                        <a:pt x="211709" y="98401"/>
                        <a:pt x="211709" y="95419"/>
                        <a:pt x="210716" y="92437"/>
                      </a:cubicBezTo>
                      <a:cubicBezTo>
                        <a:pt x="209722" y="85480"/>
                        <a:pt x="207733" y="82497"/>
                        <a:pt x="204752" y="79516"/>
                      </a:cubicBezTo>
                      <a:close/>
                      <a:moveTo>
                        <a:pt x="135176" y="56655"/>
                      </a:moveTo>
                      <a:cubicBezTo>
                        <a:pt x="136170" y="55661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61"/>
                      </a:cubicBezTo>
                      <a:cubicBezTo>
                        <a:pt x="147103" y="55661"/>
                        <a:pt x="146109" y="65601"/>
                        <a:pt x="152073" y="75540"/>
                      </a:cubicBezTo>
                      <a:cubicBezTo>
                        <a:pt x="148097" y="75540"/>
                        <a:pt x="145116" y="74546"/>
                        <a:pt x="141140" y="74546"/>
                      </a:cubicBezTo>
                      <a:cubicBezTo>
                        <a:pt x="137164" y="74546"/>
                        <a:pt x="134183" y="72558"/>
                        <a:pt x="133188" y="68582"/>
                      </a:cubicBezTo>
                      <a:cubicBezTo>
                        <a:pt x="131200" y="64606"/>
                        <a:pt x="131200" y="59637"/>
                        <a:pt x="135176" y="56655"/>
                      </a:cubicBezTo>
                      <a:close/>
                      <a:moveTo>
                        <a:pt x="168971" y="151080"/>
                      </a:moveTo>
                      <a:cubicBezTo>
                        <a:pt x="166982" y="159031"/>
                        <a:pt x="160025" y="164995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8"/>
                      </a:cubicBezTo>
                      <a:cubicBezTo>
                        <a:pt x="127224" y="150086"/>
                        <a:pt x="125237" y="146110"/>
                        <a:pt x="126230" y="141140"/>
                      </a:cubicBezTo>
                      <a:cubicBezTo>
                        <a:pt x="127224" y="137164"/>
                        <a:pt x="129213" y="136171"/>
                        <a:pt x="133188" y="137164"/>
                      </a:cubicBezTo>
                      <a:cubicBezTo>
                        <a:pt x="139152" y="138159"/>
                        <a:pt x="145116" y="140147"/>
                        <a:pt x="151079" y="141140"/>
                      </a:cubicBezTo>
                      <a:cubicBezTo>
                        <a:pt x="156049" y="142134"/>
                        <a:pt x="160025" y="143128"/>
                        <a:pt x="164995" y="145116"/>
                      </a:cubicBezTo>
                      <a:cubicBezTo>
                        <a:pt x="168971" y="146110"/>
                        <a:pt x="169964" y="148098"/>
                        <a:pt x="168971" y="151080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9"/>
                        <a:pt x="179904" y="136171"/>
                      </a:cubicBezTo>
                      <a:cubicBezTo>
                        <a:pt x="177915" y="138159"/>
                        <a:pt x="175928" y="138159"/>
                        <a:pt x="172945" y="138159"/>
                      </a:cubicBezTo>
                      <a:cubicBezTo>
                        <a:pt x="164995" y="136171"/>
                        <a:pt x="157043" y="134183"/>
                        <a:pt x="149092" y="131201"/>
                      </a:cubicBezTo>
                      <a:cubicBezTo>
                        <a:pt x="145116" y="130207"/>
                        <a:pt x="140146" y="128219"/>
                        <a:pt x="136170" y="126231"/>
                      </a:cubicBezTo>
                      <a:cubicBezTo>
                        <a:pt x="132194" y="124243"/>
                        <a:pt x="131200" y="123249"/>
                        <a:pt x="132194" y="119273"/>
                      </a:cubicBezTo>
                      <a:cubicBezTo>
                        <a:pt x="133188" y="113310"/>
                        <a:pt x="137164" y="109334"/>
                        <a:pt x="142133" y="110328"/>
                      </a:cubicBezTo>
                      <a:cubicBezTo>
                        <a:pt x="145116" y="110328"/>
                        <a:pt x="149092" y="111322"/>
                        <a:pt x="151079" y="111322"/>
                      </a:cubicBezTo>
                      <a:cubicBezTo>
                        <a:pt x="161019" y="113310"/>
                        <a:pt x="169964" y="114304"/>
                        <a:pt x="178910" y="116292"/>
                      </a:cubicBezTo>
                      <a:cubicBezTo>
                        <a:pt x="179904" y="116292"/>
                        <a:pt x="181891" y="117285"/>
                        <a:pt x="182885" y="117285"/>
                      </a:cubicBezTo>
                      <a:cubicBezTo>
                        <a:pt x="184873" y="118280"/>
                        <a:pt x="185867" y="120268"/>
                        <a:pt x="185867" y="124243"/>
                      </a:cubicBezTo>
                      <a:close/>
                      <a:moveTo>
                        <a:pt x="187855" y="107346"/>
                      </a:moveTo>
                      <a:cubicBezTo>
                        <a:pt x="175928" y="107346"/>
                        <a:pt x="164995" y="105358"/>
                        <a:pt x="154061" y="102376"/>
                      </a:cubicBezTo>
                      <a:cubicBezTo>
                        <a:pt x="150085" y="101382"/>
                        <a:pt x="146109" y="101382"/>
                        <a:pt x="142133" y="100389"/>
                      </a:cubicBezTo>
                      <a:cubicBezTo>
                        <a:pt x="138157" y="99394"/>
                        <a:pt x="135176" y="97406"/>
                        <a:pt x="134183" y="93431"/>
                      </a:cubicBezTo>
                      <a:cubicBezTo>
                        <a:pt x="134183" y="88461"/>
                        <a:pt x="134183" y="84485"/>
                        <a:pt x="138157" y="81504"/>
                      </a:cubicBezTo>
                      <a:cubicBezTo>
                        <a:pt x="139152" y="80510"/>
                        <a:pt x="142133" y="80510"/>
                        <a:pt x="143127" y="80510"/>
                      </a:cubicBezTo>
                      <a:cubicBezTo>
                        <a:pt x="151079" y="81504"/>
                        <a:pt x="157043" y="85480"/>
                        <a:pt x="162012" y="91443"/>
                      </a:cubicBezTo>
                      <a:cubicBezTo>
                        <a:pt x="164995" y="95419"/>
                        <a:pt x="168971" y="97406"/>
                        <a:pt x="172945" y="99394"/>
                      </a:cubicBezTo>
                      <a:cubicBezTo>
                        <a:pt x="180897" y="101382"/>
                        <a:pt x="188849" y="98401"/>
                        <a:pt x="189843" y="88461"/>
                      </a:cubicBezTo>
                      <a:cubicBezTo>
                        <a:pt x="189843" y="86473"/>
                        <a:pt x="189843" y="85480"/>
                        <a:pt x="189843" y="83492"/>
                      </a:cubicBezTo>
                      <a:cubicBezTo>
                        <a:pt x="194813" y="83492"/>
                        <a:pt x="198789" y="88461"/>
                        <a:pt x="198789" y="93431"/>
                      </a:cubicBezTo>
                      <a:cubicBezTo>
                        <a:pt x="200776" y="102376"/>
                        <a:pt x="195807" y="107346"/>
                        <a:pt x="187855" y="107346"/>
                      </a:cubicBezTo>
                      <a:close/>
                      <a:moveTo>
                        <a:pt x="199783" y="69576"/>
                      </a:moveTo>
                      <a:cubicBezTo>
                        <a:pt x="198789" y="74546"/>
                        <a:pt x="194813" y="76534"/>
                        <a:pt x="188849" y="75540"/>
                      </a:cubicBezTo>
                      <a:cubicBezTo>
                        <a:pt x="188849" y="70570"/>
                        <a:pt x="187855" y="64606"/>
                        <a:pt x="187855" y="59637"/>
                      </a:cubicBezTo>
                      <a:cubicBezTo>
                        <a:pt x="187855" y="58643"/>
                        <a:pt x="187855" y="55661"/>
                        <a:pt x="188849" y="55661"/>
                      </a:cubicBezTo>
                      <a:cubicBezTo>
                        <a:pt x="190837" y="54667"/>
                        <a:pt x="193819" y="54667"/>
                        <a:pt x="194813" y="55661"/>
                      </a:cubicBezTo>
                      <a:cubicBezTo>
                        <a:pt x="196800" y="56655"/>
                        <a:pt x="198789" y="58643"/>
                        <a:pt x="198789" y="60631"/>
                      </a:cubicBezTo>
                      <a:cubicBezTo>
                        <a:pt x="200776" y="62618"/>
                        <a:pt x="200776" y="65601"/>
                        <a:pt x="199783" y="695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60" name="Полилиния: фигура 759">
                  <a:extLst>
                    <a:ext uri="{FF2B5EF4-FFF2-40B4-BE49-F238E27FC236}">
                      <a16:creationId xmlns:a16="http://schemas.microsoft.com/office/drawing/2014/main" id="{D2DB8BE4-DB29-41CB-FAA8-8C4447C8A7EC}"/>
                    </a:ext>
                  </a:extLst>
                </p:cNvPr>
                <p:cNvSpPr/>
                <p:nvPr/>
              </p:nvSpPr>
              <p:spPr>
                <a:xfrm>
                  <a:off x="13316978" y="9020655"/>
                  <a:ext cx="42740" cy="121260"/>
                </a:xfrm>
                <a:custGeom>
                  <a:avLst/>
                  <a:gdLst>
                    <a:gd name="connsiteX0" fmla="*/ 41746 w 42740"/>
                    <a:gd name="connsiteY0" fmla="*/ 99394 h 121260"/>
                    <a:gd name="connsiteX1" fmla="*/ 42740 w 42740"/>
                    <a:gd name="connsiteY1" fmla="*/ 94425 h 121260"/>
                    <a:gd name="connsiteX2" fmla="*/ 42740 w 42740"/>
                    <a:gd name="connsiteY2" fmla="*/ 94425 h 121260"/>
                    <a:gd name="connsiteX3" fmla="*/ 42740 w 42740"/>
                    <a:gd name="connsiteY3" fmla="*/ 89455 h 121260"/>
                    <a:gd name="connsiteX4" fmla="*/ 42740 w 42740"/>
                    <a:gd name="connsiteY4" fmla="*/ 89455 h 121260"/>
                    <a:gd name="connsiteX5" fmla="*/ 42740 w 42740"/>
                    <a:gd name="connsiteY5" fmla="*/ 60630 h 121260"/>
                    <a:gd name="connsiteX6" fmla="*/ 41746 w 42740"/>
                    <a:gd name="connsiteY6" fmla="*/ 40751 h 121260"/>
                    <a:gd name="connsiteX7" fmla="*/ 41746 w 42740"/>
                    <a:gd name="connsiteY7" fmla="*/ 38763 h 121260"/>
                    <a:gd name="connsiteX8" fmla="*/ 41746 w 42740"/>
                    <a:gd name="connsiteY8" fmla="*/ 31806 h 121260"/>
                    <a:gd name="connsiteX9" fmla="*/ 41746 w 42740"/>
                    <a:gd name="connsiteY9" fmla="*/ 31806 h 121260"/>
                    <a:gd name="connsiteX10" fmla="*/ 41746 w 42740"/>
                    <a:gd name="connsiteY10" fmla="*/ 27830 h 121260"/>
                    <a:gd name="connsiteX11" fmla="*/ 41746 w 42740"/>
                    <a:gd name="connsiteY11" fmla="*/ 26836 h 121260"/>
                    <a:gd name="connsiteX12" fmla="*/ 40753 w 42740"/>
                    <a:gd name="connsiteY12" fmla="*/ 22861 h 121260"/>
                    <a:gd name="connsiteX13" fmla="*/ 40753 w 42740"/>
                    <a:gd name="connsiteY13" fmla="*/ 22861 h 121260"/>
                    <a:gd name="connsiteX14" fmla="*/ 39758 w 42740"/>
                    <a:gd name="connsiteY14" fmla="*/ 18885 h 121260"/>
                    <a:gd name="connsiteX15" fmla="*/ 39758 w 42740"/>
                    <a:gd name="connsiteY15" fmla="*/ 17891 h 121260"/>
                    <a:gd name="connsiteX16" fmla="*/ 38764 w 42740"/>
                    <a:gd name="connsiteY16" fmla="*/ 14909 h 121260"/>
                    <a:gd name="connsiteX17" fmla="*/ 38764 w 42740"/>
                    <a:gd name="connsiteY17" fmla="*/ 14909 h 121260"/>
                    <a:gd name="connsiteX18" fmla="*/ 38764 w 42740"/>
                    <a:gd name="connsiteY18" fmla="*/ 14909 h 121260"/>
                    <a:gd name="connsiteX19" fmla="*/ 35783 w 42740"/>
                    <a:gd name="connsiteY19" fmla="*/ 9939 h 121260"/>
                    <a:gd name="connsiteX20" fmla="*/ 29818 w 42740"/>
                    <a:gd name="connsiteY20" fmla="*/ 3975 h 121260"/>
                    <a:gd name="connsiteX21" fmla="*/ 29818 w 42740"/>
                    <a:gd name="connsiteY21" fmla="*/ 3975 h 121260"/>
                    <a:gd name="connsiteX22" fmla="*/ 29818 w 42740"/>
                    <a:gd name="connsiteY22" fmla="*/ 3975 h 121260"/>
                    <a:gd name="connsiteX23" fmla="*/ 27831 w 42740"/>
                    <a:gd name="connsiteY23" fmla="*/ 2982 h 121260"/>
                    <a:gd name="connsiteX24" fmla="*/ 27831 w 42740"/>
                    <a:gd name="connsiteY24" fmla="*/ 2982 h 121260"/>
                    <a:gd name="connsiteX25" fmla="*/ 25844 w 42740"/>
                    <a:gd name="connsiteY25" fmla="*/ 1987 h 121260"/>
                    <a:gd name="connsiteX26" fmla="*/ 25844 w 42740"/>
                    <a:gd name="connsiteY26" fmla="*/ 1987 h 121260"/>
                    <a:gd name="connsiteX27" fmla="*/ 23855 w 42740"/>
                    <a:gd name="connsiteY27" fmla="*/ 994 h 121260"/>
                    <a:gd name="connsiteX28" fmla="*/ 23855 w 42740"/>
                    <a:gd name="connsiteY28" fmla="*/ 994 h 121260"/>
                    <a:gd name="connsiteX29" fmla="*/ 20874 w 42740"/>
                    <a:gd name="connsiteY29" fmla="*/ 0 h 121260"/>
                    <a:gd name="connsiteX30" fmla="*/ 15904 w 42740"/>
                    <a:gd name="connsiteY30" fmla="*/ 0 h 121260"/>
                    <a:gd name="connsiteX31" fmla="*/ 4970 w 42740"/>
                    <a:gd name="connsiteY31" fmla="*/ 5963 h 121260"/>
                    <a:gd name="connsiteX32" fmla="*/ 3976 w 42740"/>
                    <a:gd name="connsiteY32" fmla="*/ 7951 h 121260"/>
                    <a:gd name="connsiteX33" fmla="*/ 2982 w 42740"/>
                    <a:gd name="connsiteY33" fmla="*/ 9939 h 121260"/>
                    <a:gd name="connsiteX34" fmla="*/ 1989 w 42740"/>
                    <a:gd name="connsiteY34" fmla="*/ 14909 h 121260"/>
                    <a:gd name="connsiteX35" fmla="*/ 995 w 42740"/>
                    <a:gd name="connsiteY35" fmla="*/ 18885 h 121260"/>
                    <a:gd name="connsiteX36" fmla="*/ 0 w 42740"/>
                    <a:gd name="connsiteY36" fmla="*/ 28824 h 121260"/>
                    <a:gd name="connsiteX37" fmla="*/ 995 w 42740"/>
                    <a:gd name="connsiteY37" fmla="*/ 61624 h 121260"/>
                    <a:gd name="connsiteX38" fmla="*/ 995 w 42740"/>
                    <a:gd name="connsiteY38" fmla="*/ 93430 h 121260"/>
                    <a:gd name="connsiteX39" fmla="*/ 4970 w 42740"/>
                    <a:gd name="connsiteY39" fmla="*/ 113309 h 121260"/>
                    <a:gd name="connsiteX40" fmla="*/ 14909 w 42740"/>
                    <a:gd name="connsiteY40" fmla="*/ 121261 h 121260"/>
                    <a:gd name="connsiteX41" fmla="*/ 19879 w 42740"/>
                    <a:gd name="connsiteY41" fmla="*/ 121261 h 121260"/>
                    <a:gd name="connsiteX42" fmla="*/ 21868 w 42740"/>
                    <a:gd name="connsiteY42" fmla="*/ 121261 h 121260"/>
                    <a:gd name="connsiteX43" fmla="*/ 22861 w 42740"/>
                    <a:gd name="connsiteY43" fmla="*/ 121261 h 121260"/>
                    <a:gd name="connsiteX44" fmla="*/ 23855 w 42740"/>
                    <a:gd name="connsiteY44" fmla="*/ 121261 h 121260"/>
                    <a:gd name="connsiteX45" fmla="*/ 24849 w 42740"/>
                    <a:gd name="connsiteY45" fmla="*/ 121261 h 121260"/>
                    <a:gd name="connsiteX46" fmla="*/ 25844 w 42740"/>
                    <a:gd name="connsiteY46" fmla="*/ 121261 h 121260"/>
                    <a:gd name="connsiteX47" fmla="*/ 26837 w 42740"/>
                    <a:gd name="connsiteY47" fmla="*/ 121261 h 121260"/>
                    <a:gd name="connsiteX48" fmla="*/ 27831 w 42740"/>
                    <a:gd name="connsiteY48" fmla="*/ 121261 h 121260"/>
                    <a:gd name="connsiteX49" fmla="*/ 28825 w 42740"/>
                    <a:gd name="connsiteY49" fmla="*/ 120267 h 121260"/>
                    <a:gd name="connsiteX50" fmla="*/ 28825 w 42740"/>
                    <a:gd name="connsiteY50" fmla="*/ 120267 h 121260"/>
                    <a:gd name="connsiteX51" fmla="*/ 33794 w 42740"/>
                    <a:gd name="connsiteY51" fmla="*/ 116291 h 121260"/>
                    <a:gd name="connsiteX52" fmla="*/ 33794 w 42740"/>
                    <a:gd name="connsiteY52" fmla="*/ 116291 h 121260"/>
                    <a:gd name="connsiteX53" fmla="*/ 33794 w 42740"/>
                    <a:gd name="connsiteY53" fmla="*/ 116291 h 121260"/>
                    <a:gd name="connsiteX54" fmla="*/ 35783 w 42740"/>
                    <a:gd name="connsiteY54" fmla="*/ 113309 h 121260"/>
                    <a:gd name="connsiteX55" fmla="*/ 41746 w 42740"/>
                    <a:gd name="connsiteY55" fmla="*/ 99394 h 121260"/>
                    <a:gd name="connsiteX56" fmla="*/ 41746 w 42740"/>
                    <a:gd name="connsiteY56" fmla="*/ 99394 h 121260"/>
                    <a:gd name="connsiteX57" fmla="*/ 41746 w 42740"/>
                    <a:gd name="connsiteY57" fmla="*/ 99394 h 121260"/>
                    <a:gd name="connsiteX58" fmla="*/ 22861 w 42740"/>
                    <a:gd name="connsiteY58" fmla="*/ 102376 h 121260"/>
                    <a:gd name="connsiteX59" fmla="*/ 19879 w 42740"/>
                    <a:gd name="connsiteY59" fmla="*/ 103370 h 121260"/>
                    <a:gd name="connsiteX60" fmla="*/ 12922 w 42740"/>
                    <a:gd name="connsiteY60" fmla="*/ 92437 h 121260"/>
                    <a:gd name="connsiteX61" fmla="*/ 12922 w 42740"/>
                    <a:gd name="connsiteY61" fmla="*/ 62618 h 121260"/>
                    <a:gd name="connsiteX62" fmla="*/ 11928 w 42740"/>
                    <a:gd name="connsiteY62" fmla="*/ 29818 h 121260"/>
                    <a:gd name="connsiteX63" fmla="*/ 14909 w 42740"/>
                    <a:gd name="connsiteY63" fmla="*/ 18885 h 121260"/>
                    <a:gd name="connsiteX64" fmla="*/ 18885 w 42740"/>
                    <a:gd name="connsiteY64" fmla="*/ 17891 h 121260"/>
                    <a:gd name="connsiteX65" fmla="*/ 26837 w 42740"/>
                    <a:gd name="connsiteY65" fmla="*/ 30812 h 121260"/>
                    <a:gd name="connsiteX66" fmla="*/ 27831 w 42740"/>
                    <a:gd name="connsiteY66" fmla="*/ 62618 h 121260"/>
                    <a:gd name="connsiteX67" fmla="*/ 27831 w 42740"/>
                    <a:gd name="connsiteY67" fmla="*/ 87467 h 121260"/>
                    <a:gd name="connsiteX68" fmla="*/ 27831 w 42740"/>
                    <a:gd name="connsiteY68" fmla="*/ 91442 h 121260"/>
                    <a:gd name="connsiteX69" fmla="*/ 27831 w 42740"/>
                    <a:gd name="connsiteY69" fmla="*/ 94425 h 121260"/>
                    <a:gd name="connsiteX70" fmla="*/ 22861 w 42740"/>
                    <a:gd name="connsiteY70" fmla="*/ 102376 h 121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0">
                      <a:moveTo>
                        <a:pt x="41746" y="99394"/>
                      </a:moveTo>
                      <a:cubicBezTo>
                        <a:pt x="41746" y="97406"/>
                        <a:pt x="42740" y="96412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2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0"/>
                        <a:pt x="42740" y="60630"/>
                      </a:cubicBezTo>
                      <a:cubicBezTo>
                        <a:pt x="42740" y="53673"/>
                        <a:pt x="42740" y="46715"/>
                        <a:pt x="41746" y="40751"/>
                      </a:cubicBezTo>
                      <a:lnTo>
                        <a:pt x="41746" y="38763"/>
                      </a:lnTo>
                      <a:cubicBezTo>
                        <a:pt x="41746" y="36775"/>
                        <a:pt x="41746" y="34788"/>
                        <a:pt x="41746" y="31806"/>
                      </a:cubicBezTo>
                      <a:lnTo>
                        <a:pt x="41746" y="31806"/>
                      </a:lnTo>
                      <a:cubicBezTo>
                        <a:pt x="41746" y="30812"/>
                        <a:pt x="41746" y="28824"/>
                        <a:pt x="41746" y="27830"/>
                      </a:cubicBezTo>
                      <a:cubicBezTo>
                        <a:pt x="41746" y="27830"/>
                        <a:pt x="41746" y="26836"/>
                        <a:pt x="41746" y="26836"/>
                      </a:cubicBezTo>
                      <a:cubicBezTo>
                        <a:pt x="41746" y="25842"/>
                        <a:pt x="41746" y="23854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6"/>
                        <a:pt x="39758" y="19879"/>
                        <a:pt x="39758" y="18885"/>
                      </a:cubicBezTo>
                      <a:cubicBezTo>
                        <a:pt x="39758" y="18885"/>
                        <a:pt x="39758" y="18885"/>
                        <a:pt x="39758" y="17891"/>
                      </a:cubicBezTo>
                      <a:cubicBezTo>
                        <a:pt x="39758" y="16897"/>
                        <a:pt x="38764" y="15903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1"/>
                        <a:pt x="36777" y="11927"/>
                        <a:pt x="35783" y="9939"/>
                      </a:cubicBezTo>
                      <a:cubicBezTo>
                        <a:pt x="33794" y="7951"/>
                        <a:pt x="31807" y="5963"/>
                        <a:pt x="29818" y="3975"/>
                      </a:cubicBezTo>
                      <a:lnTo>
                        <a:pt x="29818" y="3975"/>
                      </a:lnTo>
                      <a:lnTo>
                        <a:pt x="29818" y="3975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87"/>
                        <a:pt x="25844" y="1987"/>
                      </a:cubicBezTo>
                      <a:cubicBezTo>
                        <a:pt x="25844" y="1987"/>
                        <a:pt x="25844" y="1987"/>
                        <a:pt x="25844" y="1987"/>
                      </a:cubicBezTo>
                      <a:cubicBezTo>
                        <a:pt x="24849" y="1987"/>
                        <a:pt x="24849" y="994"/>
                        <a:pt x="23855" y="994"/>
                      </a:cubicBezTo>
                      <a:cubicBezTo>
                        <a:pt x="23855" y="994"/>
                        <a:pt x="23855" y="994"/>
                        <a:pt x="23855" y="994"/>
                      </a:cubicBezTo>
                      <a:cubicBezTo>
                        <a:pt x="22861" y="994"/>
                        <a:pt x="21868" y="994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87"/>
                        <a:pt x="4970" y="5963"/>
                      </a:cubicBezTo>
                      <a:cubicBezTo>
                        <a:pt x="4970" y="6957"/>
                        <a:pt x="3976" y="6957"/>
                        <a:pt x="3976" y="7951"/>
                      </a:cubicBezTo>
                      <a:cubicBezTo>
                        <a:pt x="3976" y="8945"/>
                        <a:pt x="2982" y="8945"/>
                        <a:pt x="2982" y="9939"/>
                      </a:cubicBezTo>
                      <a:cubicBezTo>
                        <a:pt x="1989" y="10933"/>
                        <a:pt x="1989" y="12921"/>
                        <a:pt x="1989" y="14909"/>
                      </a:cubicBezTo>
                      <a:cubicBezTo>
                        <a:pt x="1989" y="15903"/>
                        <a:pt x="995" y="17891"/>
                        <a:pt x="995" y="18885"/>
                      </a:cubicBezTo>
                      <a:cubicBezTo>
                        <a:pt x="995" y="21866"/>
                        <a:pt x="0" y="24849"/>
                        <a:pt x="0" y="28824"/>
                      </a:cubicBezTo>
                      <a:cubicBezTo>
                        <a:pt x="0" y="39758"/>
                        <a:pt x="0" y="50691"/>
                        <a:pt x="995" y="61624"/>
                      </a:cubicBezTo>
                      <a:cubicBezTo>
                        <a:pt x="995" y="72558"/>
                        <a:pt x="995" y="83491"/>
                        <a:pt x="995" y="93430"/>
                      </a:cubicBezTo>
                      <a:cubicBezTo>
                        <a:pt x="995" y="103370"/>
                        <a:pt x="2982" y="107346"/>
                        <a:pt x="4970" y="113309"/>
                      </a:cubicBezTo>
                      <a:cubicBezTo>
                        <a:pt x="6958" y="117285"/>
                        <a:pt x="10934" y="120267"/>
                        <a:pt x="14909" y="121261"/>
                      </a:cubicBezTo>
                      <a:cubicBezTo>
                        <a:pt x="16898" y="121261"/>
                        <a:pt x="17891" y="121261"/>
                        <a:pt x="19879" y="121261"/>
                      </a:cubicBezTo>
                      <a:cubicBezTo>
                        <a:pt x="20874" y="121261"/>
                        <a:pt x="21868" y="121261"/>
                        <a:pt x="21868" y="121261"/>
                      </a:cubicBezTo>
                      <a:cubicBezTo>
                        <a:pt x="21868" y="121261"/>
                        <a:pt x="22861" y="121261"/>
                        <a:pt x="22861" y="121261"/>
                      </a:cubicBezTo>
                      <a:cubicBezTo>
                        <a:pt x="22861" y="121261"/>
                        <a:pt x="23855" y="121261"/>
                        <a:pt x="23855" y="121261"/>
                      </a:cubicBezTo>
                      <a:cubicBezTo>
                        <a:pt x="23855" y="121261"/>
                        <a:pt x="24849" y="121261"/>
                        <a:pt x="24849" y="121261"/>
                      </a:cubicBezTo>
                      <a:cubicBezTo>
                        <a:pt x="24849" y="121261"/>
                        <a:pt x="25844" y="121261"/>
                        <a:pt x="25844" y="121261"/>
                      </a:cubicBezTo>
                      <a:cubicBezTo>
                        <a:pt x="25844" y="121261"/>
                        <a:pt x="26837" y="121261"/>
                        <a:pt x="26837" y="121261"/>
                      </a:cubicBezTo>
                      <a:cubicBezTo>
                        <a:pt x="26837" y="121261"/>
                        <a:pt x="26837" y="121261"/>
                        <a:pt x="27831" y="121261"/>
                      </a:cubicBezTo>
                      <a:cubicBezTo>
                        <a:pt x="27831" y="121261"/>
                        <a:pt x="28825" y="121261"/>
                        <a:pt x="28825" y="120267"/>
                      </a:cubicBezTo>
                      <a:cubicBezTo>
                        <a:pt x="28825" y="120267"/>
                        <a:pt x="28825" y="120267"/>
                        <a:pt x="28825" y="120267"/>
                      </a:cubicBezTo>
                      <a:cubicBezTo>
                        <a:pt x="30813" y="119273"/>
                        <a:pt x="31807" y="118279"/>
                        <a:pt x="33794" y="116291"/>
                      </a:cubicBezTo>
                      <a:lnTo>
                        <a:pt x="33794" y="116291"/>
                      </a:lnTo>
                      <a:lnTo>
                        <a:pt x="33794" y="116291"/>
                      </a:lnTo>
                      <a:cubicBezTo>
                        <a:pt x="34788" y="115297"/>
                        <a:pt x="35783" y="114304"/>
                        <a:pt x="35783" y="113309"/>
                      </a:cubicBezTo>
                      <a:cubicBezTo>
                        <a:pt x="38764" y="107346"/>
                        <a:pt x="40753" y="103370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2376"/>
                      </a:moveTo>
                      <a:cubicBezTo>
                        <a:pt x="21868" y="102376"/>
                        <a:pt x="20874" y="103370"/>
                        <a:pt x="19879" y="103370"/>
                      </a:cubicBezTo>
                      <a:cubicBezTo>
                        <a:pt x="14909" y="104364"/>
                        <a:pt x="12922" y="100388"/>
                        <a:pt x="12922" y="92437"/>
                      </a:cubicBezTo>
                      <a:cubicBezTo>
                        <a:pt x="12922" y="81503"/>
                        <a:pt x="12922" y="73552"/>
                        <a:pt x="12922" y="62618"/>
                      </a:cubicBezTo>
                      <a:cubicBezTo>
                        <a:pt x="12922" y="51685"/>
                        <a:pt x="12922" y="40751"/>
                        <a:pt x="11928" y="29818"/>
                      </a:cubicBezTo>
                      <a:cubicBezTo>
                        <a:pt x="11928" y="23854"/>
                        <a:pt x="12922" y="20873"/>
                        <a:pt x="14909" y="18885"/>
                      </a:cubicBezTo>
                      <a:cubicBezTo>
                        <a:pt x="15904" y="17891"/>
                        <a:pt x="16898" y="17891"/>
                        <a:pt x="18885" y="17891"/>
                      </a:cubicBezTo>
                      <a:cubicBezTo>
                        <a:pt x="23855" y="18885"/>
                        <a:pt x="25844" y="22861"/>
                        <a:pt x="26837" y="30812"/>
                      </a:cubicBezTo>
                      <a:cubicBezTo>
                        <a:pt x="26837" y="41745"/>
                        <a:pt x="27831" y="51685"/>
                        <a:pt x="27831" y="62618"/>
                      </a:cubicBezTo>
                      <a:cubicBezTo>
                        <a:pt x="27831" y="71564"/>
                        <a:pt x="27831" y="79516"/>
                        <a:pt x="27831" y="87467"/>
                      </a:cubicBezTo>
                      <a:cubicBezTo>
                        <a:pt x="27831" y="88461"/>
                        <a:pt x="27831" y="90449"/>
                        <a:pt x="27831" y="91442"/>
                      </a:cubicBezTo>
                      <a:cubicBezTo>
                        <a:pt x="27831" y="92437"/>
                        <a:pt x="27831" y="93430"/>
                        <a:pt x="27831" y="94425"/>
                      </a:cubicBezTo>
                      <a:cubicBezTo>
                        <a:pt x="27831" y="97406"/>
                        <a:pt x="25844" y="100388"/>
                        <a:pt x="22861" y="102376"/>
                      </a:cubicBezTo>
                      <a:close/>
                    </a:path>
                  </a:pathLst>
                </a:custGeom>
                <a:grpFill/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34" name="Рисунок 4">
                <a:extLst>
                  <a:ext uri="{FF2B5EF4-FFF2-40B4-BE49-F238E27FC236}">
                    <a16:creationId xmlns:a16="http://schemas.microsoft.com/office/drawing/2014/main" id="{E6101E70-2768-FE2A-7A81-D88D166B719D}"/>
                  </a:ext>
                </a:extLst>
              </p:cNvPr>
              <p:cNvGrpSpPr/>
              <p:nvPr/>
            </p:nvGrpSpPr>
            <p:grpSpPr>
              <a:xfrm>
                <a:off x="13062528" y="8750302"/>
                <a:ext cx="280293" cy="213698"/>
                <a:chOff x="13062528" y="8750302"/>
                <a:chExt cx="280293" cy="213698"/>
              </a:xfrm>
              <a:grpFill/>
            </p:grpSpPr>
            <p:grpSp>
              <p:nvGrpSpPr>
                <p:cNvPr id="735" name="Рисунок 4">
                  <a:extLst>
                    <a:ext uri="{FF2B5EF4-FFF2-40B4-BE49-F238E27FC236}">
                      <a16:creationId xmlns:a16="http://schemas.microsoft.com/office/drawing/2014/main" id="{36F35FA1-58AA-5F23-61AF-3D424A177EF5}"/>
                    </a:ext>
                  </a:extLst>
                </p:cNvPr>
                <p:cNvGrpSpPr/>
                <p:nvPr/>
              </p:nvGrpSpPr>
              <p:grpSpPr>
                <a:xfrm>
                  <a:off x="13062528" y="8750302"/>
                  <a:ext cx="279298" cy="213698"/>
                  <a:chOff x="13062528" y="8750302"/>
                  <a:chExt cx="279298" cy="213698"/>
                </a:xfrm>
                <a:grpFill/>
              </p:grpSpPr>
              <p:sp>
                <p:nvSpPr>
                  <p:cNvPr id="739" name="Полилиния: фигура 738">
                    <a:extLst>
                      <a:ext uri="{FF2B5EF4-FFF2-40B4-BE49-F238E27FC236}">
                        <a16:creationId xmlns:a16="http://schemas.microsoft.com/office/drawing/2014/main" id="{211A652D-1939-2DEE-2FFF-67105A38A36B}"/>
                      </a:ext>
                    </a:extLst>
                  </p:cNvPr>
                  <p:cNvSpPr/>
                  <p:nvPr/>
                </p:nvSpPr>
                <p:spPr>
                  <a:xfrm>
                    <a:off x="13062528" y="8783102"/>
                    <a:ext cx="6958" cy="63612"/>
                  </a:xfrm>
                  <a:custGeom>
                    <a:avLst/>
                    <a:gdLst>
                      <a:gd name="connsiteX0" fmla="*/ 0 w 6958"/>
                      <a:gd name="connsiteY0" fmla="*/ 2982 h 63612"/>
                      <a:gd name="connsiteX1" fmla="*/ 994 w 6958"/>
                      <a:gd name="connsiteY1" fmla="*/ 994 h 63612"/>
                      <a:gd name="connsiteX2" fmla="*/ 2982 w 6958"/>
                      <a:gd name="connsiteY2" fmla="*/ 0 h 63612"/>
                      <a:gd name="connsiteX3" fmla="*/ 4970 w 6958"/>
                      <a:gd name="connsiteY3" fmla="*/ 994 h 63612"/>
                      <a:gd name="connsiteX4" fmla="*/ 5963 w 6958"/>
                      <a:gd name="connsiteY4" fmla="*/ 2982 h 63612"/>
                      <a:gd name="connsiteX5" fmla="*/ 5963 w 6958"/>
                      <a:gd name="connsiteY5" fmla="*/ 54667 h 63612"/>
                      <a:gd name="connsiteX6" fmla="*/ 5963 w 6958"/>
                      <a:gd name="connsiteY6" fmla="*/ 56655 h 63612"/>
                      <a:gd name="connsiteX7" fmla="*/ 6958 w 6958"/>
                      <a:gd name="connsiteY7" fmla="*/ 58643 h 63612"/>
                      <a:gd name="connsiteX8" fmla="*/ 6958 w 6958"/>
                      <a:gd name="connsiteY8" fmla="*/ 59637 h 63612"/>
                      <a:gd name="connsiteX9" fmla="*/ 6958 w 6958"/>
                      <a:gd name="connsiteY9" fmla="*/ 60630 h 63612"/>
                      <a:gd name="connsiteX10" fmla="*/ 5963 w 6958"/>
                      <a:gd name="connsiteY10" fmla="*/ 62618 h 63612"/>
                      <a:gd name="connsiteX11" fmla="*/ 3976 w 6958"/>
                      <a:gd name="connsiteY11" fmla="*/ 63613 h 63612"/>
                      <a:gd name="connsiteX12" fmla="*/ 2982 w 6958"/>
                      <a:gd name="connsiteY12" fmla="*/ 63613 h 63612"/>
                      <a:gd name="connsiteX13" fmla="*/ 1989 w 6958"/>
                      <a:gd name="connsiteY13" fmla="*/ 62618 h 63612"/>
                      <a:gd name="connsiteX14" fmla="*/ 994 w 6958"/>
                      <a:gd name="connsiteY14" fmla="*/ 59637 h 63612"/>
                      <a:gd name="connsiteX15" fmla="*/ 994 w 6958"/>
                      <a:gd name="connsiteY15" fmla="*/ 54667 h 63612"/>
                      <a:gd name="connsiteX16" fmla="*/ 994 w 6958"/>
                      <a:gd name="connsiteY16" fmla="*/ 2982 h 63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2">
                        <a:moveTo>
                          <a:pt x="0" y="2982"/>
                        </a:moveTo>
                        <a:cubicBezTo>
                          <a:pt x="0" y="1988"/>
                          <a:pt x="0" y="994"/>
                          <a:pt x="994" y="994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4"/>
                        </a:cubicBezTo>
                        <a:cubicBezTo>
                          <a:pt x="4970" y="1988"/>
                          <a:pt x="5963" y="1988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1"/>
                          <a:pt x="5963" y="56655"/>
                          <a:pt x="5963" y="56655"/>
                        </a:cubicBezTo>
                        <a:cubicBezTo>
                          <a:pt x="5963" y="57649"/>
                          <a:pt x="5963" y="57649"/>
                          <a:pt x="6958" y="58643"/>
                        </a:cubicBezTo>
                        <a:cubicBezTo>
                          <a:pt x="6958" y="58643"/>
                          <a:pt x="6958" y="58643"/>
                          <a:pt x="6958" y="59637"/>
                        </a:cubicBezTo>
                        <a:cubicBezTo>
                          <a:pt x="6958" y="59637"/>
                          <a:pt x="6958" y="60630"/>
                          <a:pt x="6958" y="60630"/>
                        </a:cubicBezTo>
                        <a:cubicBezTo>
                          <a:pt x="6958" y="61625"/>
                          <a:pt x="6958" y="62618"/>
                          <a:pt x="5963" y="62618"/>
                        </a:cubicBezTo>
                        <a:cubicBezTo>
                          <a:pt x="5963" y="63613"/>
                          <a:pt x="4970" y="63613"/>
                          <a:pt x="3976" y="63613"/>
                        </a:cubicBezTo>
                        <a:cubicBezTo>
                          <a:pt x="3976" y="63613"/>
                          <a:pt x="2982" y="63613"/>
                          <a:pt x="2982" y="63613"/>
                        </a:cubicBezTo>
                        <a:cubicBezTo>
                          <a:pt x="2982" y="63613"/>
                          <a:pt x="1989" y="62618"/>
                          <a:pt x="1989" y="62618"/>
                        </a:cubicBezTo>
                        <a:cubicBezTo>
                          <a:pt x="1989" y="61625"/>
                          <a:pt x="994" y="60630"/>
                          <a:pt x="994" y="59637"/>
                        </a:cubicBezTo>
                        <a:cubicBezTo>
                          <a:pt x="994" y="58643"/>
                          <a:pt x="994" y="56655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40" name="Полилиния: фигура 739">
                    <a:extLst>
                      <a:ext uri="{FF2B5EF4-FFF2-40B4-BE49-F238E27FC236}">
                        <a16:creationId xmlns:a16="http://schemas.microsoft.com/office/drawing/2014/main" id="{DF2D8945-5C8B-F950-C2DB-CEF9500EB377}"/>
                      </a:ext>
                    </a:extLst>
                  </p:cNvPr>
                  <p:cNvSpPr/>
                  <p:nvPr/>
                </p:nvSpPr>
                <p:spPr>
                  <a:xfrm>
                    <a:off x="13074456" y="879999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3 h 47709"/>
                      <a:gd name="connsiteX1" fmla="*/ 10933 w 25842"/>
                      <a:gd name="connsiteY1" fmla="*/ 6958 h 47709"/>
                      <a:gd name="connsiteX2" fmla="*/ 7951 w 25842"/>
                      <a:gd name="connsiteY2" fmla="*/ 7951 h 47709"/>
                      <a:gd name="connsiteX3" fmla="*/ 5963 w 25842"/>
                      <a:gd name="connsiteY3" fmla="*/ 8945 h 47709"/>
                      <a:gd name="connsiteX4" fmla="*/ 4970 w 25842"/>
                      <a:gd name="connsiteY4" fmla="*/ 8945 h 47709"/>
                      <a:gd name="connsiteX5" fmla="*/ 3975 w 25842"/>
                      <a:gd name="connsiteY5" fmla="*/ 8945 h 47709"/>
                      <a:gd name="connsiteX6" fmla="*/ 2981 w 25842"/>
                      <a:gd name="connsiteY6" fmla="*/ 7951 h 47709"/>
                      <a:gd name="connsiteX7" fmla="*/ 2981 w 25842"/>
                      <a:gd name="connsiteY7" fmla="*/ 5963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4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5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1 h 47709"/>
                      <a:gd name="connsiteX16" fmla="*/ 24849 w 25842"/>
                      <a:gd name="connsiteY16" fmla="*/ 40751 h 47709"/>
                      <a:gd name="connsiteX17" fmla="*/ 24849 w 25842"/>
                      <a:gd name="connsiteY17" fmla="*/ 40751 h 47709"/>
                      <a:gd name="connsiteX18" fmla="*/ 25842 w 25842"/>
                      <a:gd name="connsiteY18" fmla="*/ 41746 h 47709"/>
                      <a:gd name="connsiteX19" fmla="*/ 25842 w 25842"/>
                      <a:gd name="connsiteY19" fmla="*/ 43733 h 47709"/>
                      <a:gd name="connsiteX20" fmla="*/ 24849 w 25842"/>
                      <a:gd name="connsiteY20" fmla="*/ 45721 h 47709"/>
                      <a:gd name="connsiteX21" fmla="*/ 22860 w 25842"/>
                      <a:gd name="connsiteY21" fmla="*/ 46716 h 47709"/>
                      <a:gd name="connsiteX22" fmla="*/ 19879 w 25842"/>
                      <a:gd name="connsiteY22" fmla="*/ 45721 h 47709"/>
                      <a:gd name="connsiteX23" fmla="*/ 17890 w 25842"/>
                      <a:gd name="connsiteY23" fmla="*/ 42739 h 47709"/>
                      <a:gd name="connsiteX24" fmla="*/ 8945 w 25842"/>
                      <a:gd name="connsiteY24" fmla="*/ 47709 h 47709"/>
                      <a:gd name="connsiteX25" fmla="*/ 1987 w 25842"/>
                      <a:gd name="connsiteY25" fmla="*/ 43733 h 47709"/>
                      <a:gd name="connsiteX26" fmla="*/ 0 w 25842"/>
                      <a:gd name="connsiteY26" fmla="*/ 33794 h 47709"/>
                      <a:gd name="connsiteX27" fmla="*/ 0 w 25842"/>
                      <a:gd name="connsiteY27" fmla="*/ 33794 h 47709"/>
                      <a:gd name="connsiteX28" fmla="*/ 10933 w 25842"/>
                      <a:gd name="connsiteY28" fmla="*/ 20873 h 47709"/>
                      <a:gd name="connsiteX29" fmla="*/ 16897 w 25842"/>
                      <a:gd name="connsiteY29" fmla="*/ 21867 h 47709"/>
                      <a:gd name="connsiteX30" fmla="*/ 16897 w 25842"/>
                      <a:gd name="connsiteY30" fmla="*/ 15903 h 47709"/>
                      <a:gd name="connsiteX31" fmla="*/ 10933 w 25842"/>
                      <a:gd name="connsiteY31" fmla="*/ 25842 h 47709"/>
                      <a:gd name="connsiteX32" fmla="*/ 7951 w 25842"/>
                      <a:gd name="connsiteY32" fmla="*/ 26837 h 47709"/>
                      <a:gd name="connsiteX33" fmla="*/ 5963 w 25842"/>
                      <a:gd name="connsiteY33" fmla="*/ 28824 h 47709"/>
                      <a:gd name="connsiteX34" fmla="*/ 4970 w 25842"/>
                      <a:gd name="connsiteY34" fmla="*/ 30812 h 47709"/>
                      <a:gd name="connsiteX35" fmla="*/ 4970 w 25842"/>
                      <a:gd name="connsiteY35" fmla="*/ 33794 h 47709"/>
                      <a:gd name="connsiteX36" fmla="*/ 4970 w 25842"/>
                      <a:gd name="connsiteY36" fmla="*/ 33794 h 47709"/>
                      <a:gd name="connsiteX37" fmla="*/ 5963 w 25842"/>
                      <a:gd name="connsiteY37" fmla="*/ 38763 h 47709"/>
                      <a:gd name="connsiteX38" fmla="*/ 9939 w 25842"/>
                      <a:gd name="connsiteY38" fmla="*/ 40751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6 h 47709"/>
                      <a:gd name="connsiteX41" fmla="*/ 16897 w 25842"/>
                      <a:gd name="connsiteY41" fmla="*/ 26837 h 47709"/>
                      <a:gd name="connsiteX42" fmla="*/ 13914 w 25842"/>
                      <a:gd name="connsiteY42" fmla="*/ 25842 h 47709"/>
                      <a:gd name="connsiteX43" fmla="*/ 10933 w 25842"/>
                      <a:gd name="connsiteY43" fmla="*/ 25842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3"/>
                        </a:moveTo>
                        <a:cubicBezTo>
                          <a:pt x="17890" y="9939"/>
                          <a:pt x="15903" y="5963"/>
                          <a:pt x="10933" y="6958"/>
                        </a:cubicBezTo>
                        <a:cubicBezTo>
                          <a:pt x="9939" y="6958"/>
                          <a:pt x="8945" y="6958"/>
                          <a:pt x="7951" y="7951"/>
                        </a:cubicBezTo>
                        <a:cubicBezTo>
                          <a:pt x="6957" y="7951"/>
                          <a:pt x="6957" y="8945"/>
                          <a:pt x="5963" y="8945"/>
                        </a:cubicBezTo>
                        <a:cubicBezTo>
                          <a:pt x="5963" y="8945"/>
                          <a:pt x="5963" y="8945"/>
                          <a:pt x="4970" y="8945"/>
                        </a:cubicBezTo>
                        <a:cubicBezTo>
                          <a:pt x="4970" y="8945"/>
                          <a:pt x="3975" y="8945"/>
                          <a:pt x="3975" y="8945"/>
                        </a:cubicBezTo>
                        <a:cubicBezTo>
                          <a:pt x="2981" y="8945"/>
                          <a:pt x="2981" y="8945"/>
                          <a:pt x="2981" y="7951"/>
                        </a:cubicBezTo>
                        <a:cubicBezTo>
                          <a:pt x="2981" y="6958"/>
                          <a:pt x="2981" y="6958"/>
                          <a:pt x="2981" y="5963"/>
                        </a:cubicBezTo>
                        <a:cubicBezTo>
                          <a:pt x="2981" y="4970"/>
                          <a:pt x="2981" y="3975"/>
                          <a:pt x="3975" y="2982"/>
                        </a:cubicBezTo>
                        <a:cubicBezTo>
                          <a:pt x="3975" y="1988"/>
                          <a:pt x="4970" y="1988"/>
                          <a:pt x="5963" y="994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4"/>
                          <a:pt x="20873" y="3975"/>
                        </a:cubicBezTo>
                        <a:cubicBezTo>
                          <a:pt x="22860" y="6958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4849" y="40751"/>
                          <a:pt x="24849" y="40751"/>
                          <a:pt x="24849" y="40751"/>
                        </a:cubicBezTo>
                        <a:cubicBezTo>
                          <a:pt x="25842" y="40751"/>
                          <a:pt x="25842" y="40751"/>
                          <a:pt x="25842" y="41746"/>
                        </a:cubicBezTo>
                        <a:cubicBezTo>
                          <a:pt x="25842" y="42739"/>
                          <a:pt x="25842" y="42739"/>
                          <a:pt x="25842" y="43733"/>
                        </a:cubicBezTo>
                        <a:cubicBezTo>
                          <a:pt x="25842" y="44728"/>
                          <a:pt x="25842" y="45721"/>
                          <a:pt x="24849" y="45721"/>
                        </a:cubicBezTo>
                        <a:cubicBezTo>
                          <a:pt x="23854" y="45721"/>
                          <a:pt x="23854" y="46716"/>
                          <a:pt x="22860" y="46716"/>
                        </a:cubicBezTo>
                        <a:cubicBezTo>
                          <a:pt x="21866" y="46716"/>
                          <a:pt x="20873" y="46716"/>
                          <a:pt x="19879" y="45721"/>
                        </a:cubicBezTo>
                        <a:cubicBezTo>
                          <a:pt x="18884" y="44728"/>
                          <a:pt x="18884" y="43733"/>
                          <a:pt x="17890" y="42739"/>
                        </a:cubicBezTo>
                        <a:cubicBezTo>
                          <a:pt x="15903" y="45721"/>
                          <a:pt x="12921" y="47709"/>
                          <a:pt x="8945" y="47709"/>
                        </a:cubicBezTo>
                        <a:cubicBezTo>
                          <a:pt x="5963" y="47709"/>
                          <a:pt x="2981" y="46716"/>
                          <a:pt x="1987" y="43733"/>
                        </a:cubicBezTo>
                        <a:cubicBezTo>
                          <a:pt x="0" y="41746"/>
                          <a:pt x="0" y="37770"/>
                          <a:pt x="0" y="33794"/>
                        </a:cubicBezTo>
                        <a:lnTo>
                          <a:pt x="0" y="33794"/>
                        </a:lnTo>
                        <a:cubicBezTo>
                          <a:pt x="0" y="24849"/>
                          <a:pt x="3975" y="20873"/>
                          <a:pt x="10933" y="20873"/>
                        </a:cubicBezTo>
                        <a:cubicBezTo>
                          <a:pt x="12921" y="20873"/>
                          <a:pt x="14909" y="20873"/>
                          <a:pt x="16897" y="21867"/>
                        </a:cubicBezTo>
                        <a:lnTo>
                          <a:pt x="16897" y="15903"/>
                        </a:lnTo>
                        <a:close/>
                        <a:moveTo>
                          <a:pt x="10933" y="25842"/>
                        </a:moveTo>
                        <a:cubicBezTo>
                          <a:pt x="9939" y="25842"/>
                          <a:pt x="8945" y="25842"/>
                          <a:pt x="7951" y="26837"/>
                        </a:cubicBezTo>
                        <a:cubicBezTo>
                          <a:pt x="6957" y="26837"/>
                          <a:pt x="6957" y="27830"/>
                          <a:pt x="5963" y="28824"/>
                        </a:cubicBezTo>
                        <a:cubicBezTo>
                          <a:pt x="5963" y="29818"/>
                          <a:pt x="4970" y="29818"/>
                          <a:pt x="4970" y="30812"/>
                        </a:cubicBezTo>
                        <a:cubicBezTo>
                          <a:pt x="4970" y="31806"/>
                          <a:pt x="4970" y="32800"/>
                          <a:pt x="4970" y="33794"/>
                        </a:cubicBezTo>
                        <a:lnTo>
                          <a:pt x="4970" y="33794"/>
                        </a:lnTo>
                        <a:cubicBezTo>
                          <a:pt x="4970" y="35782"/>
                          <a:pt x="4970" y="37770"/>
                          <a:pt x="5963" y="38763"/>
                        </a:cubicBezTo>
                        <a:cubicBezTo>
                          <a:pt x="6957" y="39758"/>
                          <a:pt x="7951" y="40751"/>
                          <a:pt x="9939" y="40751"/>
                        </a:cubicBezTo>
                        <a:cubicBezTo>
                          <a:pt x="10933" y="40751"/>
                          <a:pt x="12921" y="40751"/>
                          <a:pt x="13914" y="39758"/>
                        </a:cubicBezTo>
                        <a:cubicBezTo>
                          <a:pt x="14909" y="38763"/>
                          <a:pt x="15903" y="37770"/>
                          <a:pt x="16897" y="36776"/>
                        </a:cubicBezTo>
                        <a:lnTo>
                          <a:pt x="16897" y="26837"/>
                        </a:lnTo>
                        <a:cubicBezTo>
                          <a:pt x="15903" y="26837"/>
                          <a:pt x="14909" y="25842"/>
                          <a:pt x="13914" y="25842"/>
                        </a:cubicBezTo>
                        <a:cubicBezTo>
                          <a:pt x="12921" y="25842"/>
                          <a:pt x="11927" y="25842"/>
                          <a:pt x="10933" y="25842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41" name="Полилиния: фигура 740">
                    <a:extLst>
                      <a:ext uri="{FF2B5EF4-FFF2-40B4-BE49-F238E27FC236}">
                        <a16:creationId xmlns:a16="http://schemas.microsoft.com/office/drawing/2014/main" id="{4DD4D2A4-B114-D70C-C019-E3F403072377}"/>
                      </a:ext>
                    </a:extLst>
                  </p:cNvPr>
                  <p:cNvSpPr/>
                  <p:nvPr/>
                </p:nvSpPr>
                <p:spPr>
                  <a:xfrm>
                    <a:off x="13111232" y="876024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1 h 87467"/>
                      <a:gd name="connsiteX1" fmla="*/ 15903 w 29818"/>
                      <a:gd name="connsiteY1" fmla="*/ 38763 h 87467"/>
                      <a:gd name="connsiteX2" fmla="*/ 29818 w 29818"/>
                      <a:gd name="connsiteY2" fmla="*/ 38763 h 87467"/>
                      <a:gd name="connsiteX3" fmla="*/ 29818 w 29818"/>
                      <a:gd name="connsiteY3" fmla="*/ 65600 h 87467"/>
                      <a:gd name="connsiteX4" fmla="*/ 25842 w 29818"/>
                      <a:gd name="connsiteY4" fmla="*/ 81504 h 87467"/>
                      <a:gd name="connsiteX5" fmla="*/ 14909 w 29818"/>
                      <a:gd name="connsiteY5" fmla="*/ 87467 h 87467"/>
                      <a:gd name="connsiteX6" fmla="*/ 3976 w 29818"/>
                      <a:gd name="connsiteY6" fmla="*/ 81504 h 87467"/>
                      <a:gd name="connsiteX7" fmla="*/ 0 w 29818"/>
                      <a:gd name="connsiteY7" fmla="*/ 65600 h 87467"/>
                      <a:gd name="connsiteX8" fmla="*/ 0 w 29818"/>
                      <a:gd name="connsiteY8" fmla="*/ 21867 h 87467"/>
                      <a:gd name="connsiteX9" fmla="*/ 3976 w 29818"/>
                      <a:gd name="connsiteY9" fmla="*/ 5963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3 h 87467"/>
                      <a:gd name="connsiteX13" fmla="*/ 29818 w 29818"/>
                      <a:gd name="connsiteY13" fmla="*/ 28824 h 87467"/>
                      <a:gd name="connsiteX14" fmla="*/ 20873 w 29818"/>
                      <a:gd name="connsiteY14" fmla="*/ 28824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3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1 h 87467"/>
                      <a:gd name="connsiteX22" fmla="*/ 15903 w 29818"/>
                      <a:gd name="connsiteY22" fmla="*/ 5069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1"/>
                        </a:moveTo>
                        <a:lnTo>
                          <a:pt x="15903" y="38763"/>
                        </a:lnTo>
                        <a:lnTo>
                          <a:pt x="29818" y="38763"/>
                        </a:lnTo>
                        <a:lnTo>
                          <a:pt x="29818" y="65600"/>
                        </a:lnTo>
                        <a:cubicBezTo>
                          <a:pt x="29818" y="72558"/>
                          <a:pt x="28825" y="77528"/>
                          <a:pt x="25842" y="81504"/>
                        </a:cubicBezTo>
                        <a:cubicBezTo>
                          <a:pt x="22861" y="85479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7" y="85479"/>
                          <a:pt x="3976" y="81504"/>
                        </a:cubicBezTo>
                        <a:cubicBezTo>
                          <a:pt x="1987" y="77528"/>
                          <a:pt x="0" y="72558"/>
                          <a:pt x="0" y="65600"/>
                        </a:cubicBez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3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994"/>
                          <a:pt x="25842" y="4970"/>
                        </a:cubicBezTo>
                        <a:cubicBezTo>
                          <a:pt x="28825" y="8945"/>
                          <a:pt x="29818" y="13915"/>
                          <a:pt x="29818" y="20873"/>
                        </a:cubicBezTo>
                        <a:lnTo>
                          <a:pt x="29818" y="28824"/>
                        </a:lnTo>
                        <a:lnTo>
                          <a:pt x="20873" y="28824"/>
                        </a:lnTo>
                        <a:lnTo>
                          <a:pt x="20873" y="19879"/>
                        </a:lnTo>
                        <a:cubicBezTo>
                          <a:pt x="20873" y="13915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3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1"/>
                        </a:lnTo>
                        <a:lnTo>
                          <a:pt x="15903" y="5069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42" name="Полилиния: фигура 741">
                    <a:extLst>
                      <a:ext uri="{FF2B5EF4-FFF2-40B4-BE49-F238E27FC236}">
                        <a16:creationId xmlns:a16="http://schemas.microsoft.com/office/drawing/2014/main" id="{19F9C347-4FFE-27B2-F838-209D05E82EEE}"/>
                      </a:ext>
                    </a:extLst>
                  </p:cNvPr>
                  <p:cNvSpPr/>
                  <p:nvPr/>
                </p:nvSpPr>
                <p:spPr>
                  <a:xfrm>
                    <a:off x="13146020" y="8758253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7 h 87467"/>
                      <a:gd name="connsiteX1" fmla="*/ 21866 w 32800"/>
                      <a:gd name="connsiteY1" fmla="*/ 87467 h 87467"/>
                      <a:gd name="connsiteX2" fmla="*/ 20873 w 32800"/>
                      <a:gd name="connsiteY2" fmla="*/ 76534 h 87467"/>
                      <a:gd name="connsiteX3" fmla="*/ 20873 w 32800"/>
                      <a:gd name="connsiteY3" fmla="*/ 62618 h 87467"/>
                      <a:gd name="connsiteX4" fmla="*/ 18885 w 32800"/>
                      <a:gd name="connsiteY4" fmla="*/ 53673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7 h 87467"/>
                      <a:gd name="connsiteX8" fmla="*/ 0 w 32800"/>
                      <a:gd name="connsiteY8" fmla="*/ 87467 h 87467"/>
                      <a:gd name="connsiteX9" fmla="*/ 0 w 32800"/>
                      <a:gd name="connsiteY9" fmla="*/ 994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6 h 87467"/>
                      <a:gd name="connsiteX12" fmla="*/ 30812 w 32800"/>
                      <a:gd name="connsiteY12" fmla="*/ 18885 h 87467"/>
                      <a:gd name="connsiteX13" fmla="*/ 30812 w 32800"/>
                      <a:gd name="connsiteY13" fmla="*/ 25842 h 87467"/>
                      <a:gd name="connsiteX14" fmla="*/ 23855 w 32800"/>
                      <a:gd name="connsiteY14" fmla="*/ 43734 h 87467"/>
                      <a:gd name="connsiteX15" fmla="*/ 30812 w 32800"/>
                      <a:gd name="connsiteY15" fmla="*/ 62618 h 87467"/>
                      <a:gd name="connsiteX16" fmla="*/ 30812 w 32800"/>
                      <a:gd name="connsiteY16" fmla="*/ 76534 h 87467"/>
                      <a:gd name="connsiteX17" fmla="*/ 32801 w 32800"/>
                      <a:gd name="connsiteY17" fmla="*/ 87467 h 87467"/>
                      <a:gd name="connsiteX18" fmla="*/ 15903 w 32800"/>
                      <a:gd name="connsiteY18" fmla="*/ 12921 h 87467"/>
                      <a:gd name="connsiteX19" fmla="*/ 10933 w 32800"/>
                      <a:gd name="connsiteY19" fmla="*/ 12921 h 87467"/>
                      <a:gd name="connsiteX20" fmla="*/ 10933 w 32800"/>
                      <a:gd name="connsiteY20" fmla="*/ 39758 h 87467"/>
                      <a:gd name="connsiteX21" fmla="*/ 14909 w 32800"/>
                      <a:gd name="connsiteY21" fmla="*/ 39758 h 87467"/>
                      <a:gd name="connsiteX22" fmla="*/ 19879 w 32800"/>
                      <a:gd name="connsiteY22" fmla="*/ 37770 h 87467"/>
                      <a:gd name="connsiteX23" fmla="*/ 21866 w 32800"/>
                      <a:gd name="connsiteY23" fmla="*/ 30812 h 87467"/>
                      <a:gd name="connsiteX24" fmla="*/ 21866 w 32800"/>
                      <a:gd name="connsiteY24" fmla="*/ 21867 h 87467"/>
                      <a:gd name="connsiteX25" fmla="*/ 15903 w 32800"/>
                      <a:gd name="connsiteY25" fmla="*/ 1292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7"/>
                        </a:moveTo>
                        <a:lnTo>
                          <a:pt x="21866" y="87467"/>
                        </a:lnTo>
                        <a:cubicBezTo>
                          <a:pt x="20873" y="84485"/>
                          <a:pt x="20873" y="81504"/>
                          <a:pt x="20873" y="76534"/>
                        </a:cubicBezTo>
                        <a:lnTo>
                          <a:pt x="20873" y="62618"/>
                        </a:lnTo>
                        <a:cubicBezTo>
                          <a:pt x="20873" y="58643"/>
                          <a:pt x="19879" y="55661"/>
                          <a:pt x="18885" y="53673"/>
                        </a:cubicBezTo>
                        <a:cubicBezTo>
                          <a:pt x="17891" y="51685"/>
                          <a:pt x="15903" y="50691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7"/>
                        </a:lnTo>
                        <a:lnTo>
                          <a:pt x="0" y="87467"/>
                        </a:lnTo>
                        <a:lnTo>
                          <a:pt x="0" y="994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4"/>
                          <a:pt x="26836" y="3976"/>
                        </a:cubicBezTo>
                        <a:cubicBezTo>
                          <a:pt x="28825" y="6958"/>
                          <a:pt x="30812" y="11927"/>
                          <a:pt x="30812" y="18885"/>
                        </a:cubicBezTo>
                        <a:lnTo>
                          <a:pt x="30812" y="25842"/>
                        </a:lnTo>
                        <a:cubicBezTo>
                          <a:pt x="30812" y="34788"/>
                          <a:pt x="28825" y="40751"/>
                          <a:pt x="23855" y="43734"/>
                        </a:cubicBezTo>
                        <a:cubicBezTo>
                          <a:pt x="28825" y="45721"/>
                          <a:pt x="30812" y="52679"/>
                          <a:pt x="30812" y="62618"/>
                        </a:cubicBezTo>
                        <a:lnTo>
                          <a:pt x="30812" y="76534"/>
                        </a:lnTo>
                        <a:cubicBezTo>
                          <a:pt x="31806" y="81504"/>
                          <a:pt x="31806" y="85479"/>
                          <a:pt x="32801" y="87467"/>
                        </a:cubicBezTo>
                        <a:close/>
                        <a:moveTo>
                          <a:pt x="15903" y="12921"/>
                        </a:moveTo>
                        <a:lnTo>
                          <a:pt x="10933" y="12921"/>
                        </a:lnTo>
                        <a:lnTo>
                          <a:pt x="10933" y="39758"/>
                        </a:lnTo>
                        <a:lnTo>
                          <a:pt x="14909" y="39758"/>
                        </a:lnTo>
                        <a:cubicBezTo>
                          <a:pt x="16897" y="39758"/>
                          <a:pt x="18885" y="38764"/>
                          <a:pt x="19879" y="37770"/>
                        </a:cubicBezTo>
                        <a:cubicBezTo>
                          <a:pt x="20873" y="36776"/>
                          <a:pt x="21866" y="33794"/>
                          <a:pt x="21866" y="30812"/>
                        </a:cubicBezTo>
                        <a:lnTo>
                          <a:pt x="21866" y="21867"/>
                        </a:lnTo>
                        <a:cubicBezTo>
                          <a:pt x="21866" y="15903"/>
                          <a:pt x="19879" y="12921"/>
                          <a:pt x="15903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43" name="Полилиния: фигура 742">
                    <a:extLst>
                      <a:ext uri="{FF2B5EF4-FFF2-40B4-BE49-F238E27FC236}">
                        <a16:creationId xmlns:a16="http://schemas.microsoft.com/office/drawing/2014/main" id="{3ADAC30B-5214-FD07-8DE8-F388214C8101}"/>
                      </a:ext>
                    </a:extLst>
                  </p:cNvPr>
                  <p:cNvSpPr/>
                  <p:nvPr/>
                </p:nvSpPr>
                <p:spPr>
                  <a:xfrm>
                    <a:off x="13180808" y="8757260"/>
                    <a:ext cx="37770" cy="88460"/>
                  </a:xfrm>
                  <a:custGeom>
                    <a:avLst/>
                    <a:gdLst>
                      <a:gd name="connsiteX0" fmla="*/ 26836 w 37770"/>
                      <a:gd name="connsiteY0" fmla="*/ 0 h 88460"/>
                      <a:gd name="connsiteX1" fmla="*/ 37770 w 37770"/>
                      <a:gd name="connsiteY1" fmla="*/ 88461 h 88460"/>
                      <a:gd name="connsiteX2" fmla="*/ 26836 w 37770"/>
                      <a:gd name="connsiteY2" fmla="*/ 88461 h 88460"/>
                      <a:gd name="connsiteX3" fmla="*/ 24849 w 37770"/>
                      <a:gd name="connsiteY3" fmla="*/ 72558 h 88460"/>
                      <a:gd name="connsiteX4" fmla="*/ 11927 w 37770"/>
                      <a:gd name="connsiteY4" fmla="*/ 72558 h 88460"/>
                      <a:gd name="connsiteX5" fmla="*/ 9939 w 37770"/>
                      <a:gd name="connsiteY5" fmla="*/ 88461 h 88460"/>
                      <a:gd name="connsiteX6" fmla="*/ 0 w 37770"/>
                      <a:gd name="connsiteY6" fmla="*/ 88461 h 88460"/>
                      <a:gd name="connsiteX7" fmla="*/ 10933 w 37770"/>
                      <a:gd name="connsiteY7" fmla="*/ 0 h 88460"/>
                      <a:gd name="connsiteX8" fmla="*/ 26836 w 37770"/>
                      <a:gd name="connsiteY8" fmla="*/ 0 h 88460"/>
                      <a:gd name="connsiteX9" fmla="*/ 18885 w 37770"/>
                      <a:gd name="connsiteY9" fmla="*/ 15903 h 88460"/>
                      <a:gd name="connsiteX10" fmla="*/ 13915 w 37770"/>
                      <a:gd name="connsiteY10" fmla="*/ 60630 h 88460"/>
                      <a:gd name="connsiteX11" fmla="*/ 23855 w 37770"/>
                      <a:gd name="connsiteY11" fmla="*/ 60630 h 88460"/>
                      <a:gd name="connsiteX12" fmla="*/ 18885 w 37770"/>
                      <a:gd name="connsiteY12" fmla="*/ 15903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0">
                        <a:moveTo>
                          <a:pt x="26836" y="0"/>
                        </a:moveTo>
                        <a:lnTo>
                          <a:pt x="37770" y="88461"/>
                        </a:lnTo>
                        <a:lnTo>
                          <a:pt x="26836" y="88461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3"/>
                        </a:moveTo>
                        <a:lnTo>
                          <a:pt x="13915" y="60630"/>
                        </a:lnTo>
                        <a:lnTo>
                          <a:pt x="23855" y="60630"/>
                        </a:lnTo>
                        <a:lnTo>
                          <a:pt x="18885" y="1590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44" name="Полилиния: фигура 743">
                    <a:extLst>
                      <a:ext uri="{FF2B5EF4-FFF2-40B4-BE49-F238E27FC236}">
                        <a16:creationId xmlns:a16="http://schemas.microsoft.com/office/drawing/2014/main" id="{5E50C2C3-694F-BB59-136A-47A714D3A903}"/>
                      </a:ext>
                    </a:extLst>
                  </p:cNvPr>
                  <p:cNvSpPr/>
                  <p:nvPr/>
                </p:nvSpPr>
                <p:spPr>
                  <a:xfrm>
                    <a:off x="13223548" y="8754277"/>
                    <a:ext cx="34788" cy="91443"/>
                  </a:xfrm>
                  <a:custGeom>
                    <a:avLst/>
                    <a:gdLst>
                      <a:gd name="connsiteX0" fmla="*/ 23854 w 34788"/>
                      <a:gd name="connsiteY0" fmla="*/ 91443 h 91443"/>
                      <a:gd name="connsiteX1" fmla="*/ 9939 w 34788"/>
                      <a:gd name="connsiteY1" fmla="*/ 25843 h 91443"/>
                      <a:gd name="connsiteX2" fmla="*/ 9939 w 34788"/>
                      <a:gd name="connsiteY2" fmla="*/ 91443 h 91443"/>
                      <a:gd name="connsiteX3" fmla="*/ 0 w 34788"/>
                      <a:gd name="connsiteY3" fmla="*/ 91443 h 91443"/>
                      <a:gd name="connsiteX4" fmla="*/ 0 w 34788"/>
                      <a:gd name="connsiteY4" fmla="*/ 1988 h 91443"/>
                      <a:gd name="connsiteX5" fmla="*/ 13914 w 34788"/>
                      <a:gd name="connsiteY5" fmla="*/ 994 h 91443"/>
                      <a:gd name="connsiteX6" fmla="*/ 24849 w 34788"/>
                      <a:gd name="connsiteY6" fmla="*/ 54667 h 91443"/>
                      <a:gd name="connsiteX7" fmla="*/ 24849 w 34788"/>
                      <a:gd name="connsiteY7" fmla="*/ 0 h 91443"/>
                      <a:gd name="connsiteX8" fmla="*/ 34788 w 34788"/>
                      <a:gd name="connsiteY8" fmla="*/ 0 h 91443"/>
                      <a:gd name="connsiteX9" fmla="*/ 34788 w 34788"/>
                      <a:gd name="connsiteY9" fmla="*/ 91443 h 91443"/>
                      <a:gd name="connsiteX10" fmla="*/ 23854 w 34788"/>
                      <a:gd name="connsiteY10" fmla="*/ 91443 h 91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3">
                        <a:moveTo>
                          <a:pt x="23854" y="91443"/>
                        </a:moveTo>
                        <a:lnTo>
                          <a:pt x="9939" y="25843"/>
                        </a:lnTo>
                        <a:lnTo>
                          <a:pt x="9939" y="91443"/>
                        </a:lnTo>
                        <a:lnTo>
                          <a:pt x="0" y="91443"/>
                        </a:lnTo>
                        <a:lnTo>
                          <a:pt x="0" y="1988"/>
                        </a:lnTo>
                        <a:lnTo>
                          <a:pt x="13914" y="994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3"/>
                        </a:lnTo>
                        <a:lnTo>
                          <a:pt x="23854" y="9144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45" name="Полилиния: фигура 744">
                    <a:extLst>
                      <a:ext uri="{FF2B5EF4-FFF2-40B4-BE49-F238E27FC236}">
                        <a16:creationId xmlns:a16="http://schemas.microsoft.com/office/drawing/2014/main" id="{C79D48FA-9662-2DC7-095F-7173F431EB0C}"/>
                      </a:ext>
                    </a:extLst>
                  </p:cNvPr>
                  <p:cNvSpPr/>
                  <p:nvPr/>
                </p:nvSpPr>
                <p:spPr>
                  <a:xfrm>
                    <a:off x="13266287" y="8753201"/>
                    <a:ext cx="34788" cy="92519"/>
                  </a:xfrm>
                  <a:custGeom>
                    <a:avLst/>
                    <a:gdLst>
                      <a:gd name="connsiteX0" fmla="*/ 0 w 34788"/>
                      <a:gd name="connsiteY0" fmla="*/ 92520 h 92519"/>
                      <a:gd name="connsiteX1" fmla="*/ 0 w 34788"/>
                      <a:gd name="connsiteY1" fmla="*/ 1077 h 92519"/>
                      <a:gd name="connsiteX2" fmla="*/ 17891 w 34788"/>
                      <a:gd name="connsiteY2" fmla="*/ 83 h 92519"/>
                      <a:gd name="connsiteX3" fmla="*/ 34788 w 34788"/>
                      <a:gd name="connsiteY3" fmla="*/ 21950 h 92519"/>
                      <a:gd name="connsiteX4" fmla="*/ 34788 w 34788"/>
                      <a:gd name="connsiteY4" fmla="*/ 68666 h 92519"/>
                      <a:gd name="connsiteX5" fmla="*/ 17891 w 34788"/>
                      <a:gd name="connsiteY5" fmla="*/ 91526 h 92519"/>
                      <a:gd name="connsiteX6" fmla="*/ 0 w 34788"/>
                      <a:gd name="connsiteY6" fmla="*/ 92520 h 92519"/>
                      <a:gd name="connsiteX7" fmla="*/ 17891 w 34788"/>
                      <a:gd name="connsiteY7" fmla="*/ 13004 h 92519"/>
                      <a:gd name="connsiteX8" fmla="*/ 11928 w 34788"/>
                      <a:gd name="connsiteY8" fmla="*/ 13004 h 92519"/>
                      <a:gd name="connsiteX9" fmla="*/ 11928 w 34788"/>
                      <a:gd name="connsiteY9" fmla="*/ 78605 h 92519"/>
                      <a:gd name="connsiteX10" fmla="*/ 17891 w 34788"/>
                      <a:gd name="connsiteY10" fmla="*/ 78605 h 92519"/>
                      <a:gd name="connsiteX11" fmla="*/ 23855 w 34788"/>
                      <a:gd name="connsiteY11" fmla="*/ 69659 h 92519"/>
                      <a:gd name="connsiteX12" fmla="*/ 23855 w 34788"/>
                      <a:gd name="connsiteY12" fmla="*/ 21950 h 92519"/>
                      <a:gd name="connsiteX13" fmla="*/ 17891 w 34788"/>
                      <a:gd name="connsiteY13" fmla="*/ 13004 h 92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19">
                        <a:moveTo>
                          <a:pt x="0" y="92520"/>
                        </a:moveTo>
                        <a:lnTo>
                          <a:pt x="0" y="1077"/>
                        </a:lnTo>
                        <a:lnTo>
                          <a:pt x="17891" y="83"/>
                        </a:lnTo>
                        <a:cubicBezTo>
                          <a:pt x="28825" y="-911"/>
                          <a:pt x="34788" y="7041"/>
                          <a:pt x="34788" y="21950"/>
                        </a:cubicBezTo>
                        <a:lnTo>
                          <a:pt x="34788" y="68666"/>
                        </a:lnTo>
                        <a:cubicBezTo>
                          <a:pt x="34788" y="83575"/>
                          <a:pt x="28825" y="91526"/>
                          <a:pt x="17891" y="91526"/>
                        </a:cubicBezTo>
                        <a:lnTo>
                          <a:pt x="0" y="92520"/>
                        </a:lnTo>
                        <a:close/>
                        <a:moveTo>
                          <a:pt x="17891" y="13004"/>
                        </a:moveTo>
                        <a:lnTo>
                          <a:pt x="11928" y="13004"/>
                        </a:lnTo>
                        <a:lnTo>
                          <a:pt x="11928" y="78605"/>
                        </a:lnTo>
                        <a:lnTo>
                          <a:pt x="17891" y="78605"/>
                        </a:lnTo>
                        <a:cubicBezTo>
                          <a:pt x="21868" y="78605"/>
                          <a:pt x="23855" y="75623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6"/>
                          <a:pt x="21868" y="13004"/>
                          <a:pt x="17891" y="13004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46" name="Полилиния: фигура 745">
                    <a:extLst>
                      <a:ext uri="{FF2B5EF4-FFF2-40B4-BE49-F238E27FC236}">
                        <a16:creationId xmlns:a16="http://schemas.microsoft.com/office/drawing/2014/main" id="{0CAD0EFE-DABF-39E6-C463-495A1CA561B3}"/>
                      </a:ext>
                    </a:extLst>
                  </p:cNvPr>
                  <p:cNvSpPr/>
                  <p:nvPr/>
                </p:nvSpPr>
                <p:spPr>
                  <a:xfrm>
                    <a:off x="13310021" y="8750302"/>
                    <a:ext cx="31805" cy="95418"/>
                  </a:xfrm>
                  <a:custGeom>
                    <a:avLst/>
                    <a:gdLst>
                      <a:gd name="connsiteX0" fmla="*/ 10933 w 31805"/>
                      <a:gd name="connsiteY0" fmla="*/ 14909 h 95418"/>
                      <a:gd name="connsiteX1" fmla="*/ 10933 w 31805"/>
                      <a:gd name="connsiteY1" fmla="*/ 40751 h 95418"/>
                      <a:gd name="connsiteX2" fmla="*/ 26836 w 31805"/>
                      <a:gd name="connsiteY2" fmla="*/ 39758 h 95418"/>
                      <a:gd name="connsiteX3" fmla="*/ 26836 w 31805"/>
                      <a:gd name="connsiteY3" fmla="*/ 53673 h 95418"/>
                      <a:gd name="connsiteX4" fmla="*/ 10933 w 31805"/>
                      <a:gd name="connsiteY4" fmla="*/ 53673 h 95418"/>
                      <a:gd name="connsiteX5" fmla="*/ 10933 w 31805"/>
                      <a:gd name="connsiteY5" fmla="*/ 81504 h 95418"/>
                      <a:gd name="connsiteX6" fmla="*/ 31806 w 31805"/>
                      <a:gd name="connsiteY6" fmla="*/ 81504 h 95418"/>
                      <a:gd name="connsiteX7" fmla="*/ 31806 w 31805"/>
                      <a:gd name="connsiteY7" fmla="*/ 95418 h 95418"/>
                      <a:gd name="connsiteX8" fmla="*/ 0 w 31805"/>
                      <a:gd name="connsiteY8" fmla="*/ 95418 h 95418"/>
                      <a:gd name="connsiteX9" fmla="*/ 0 w 31805"/>
                      <a:gd name="connsiteY9" fmla="*/ 1988 h 95418"/>
                      <a:gd name="connsiteX10" fmla="*/ 31806 w 31805"/>
                      <a:gd name="connsiteY10" fmla="*/ 0 h 95418"/>
                      <a:gd name="connsiteX11" fmla="*/ 31806 w 31805"/>
                      <a:gd name="connsiteY11" fmla="*/ 13915 h 95418"/>
                      <a:gd name="connsiteX12" fmla="*/ 10933 w 31805"/>
                      <a:gd name="connsiteY12" fmla="*/ 14909 h 95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8">
                        <a:moveTo>
                          <a:pt x="10933" y="14909"/>
                        </a:moveTo>
                        <a:lnTo>
                          <a:pt x="10933" y="40751"/>
                        </a:lnTo>
                        <a:lnTo>
                          <a:pt x="26836" y="39758"/>
                        </a:lnTo>
                        <a:lnTo>
                          <a:pt x="26836" y="53673"/>
                        </a:lnTo>
                        <a:lnTo>
                          <a:pt x="10933" y="53673"/>
                        </a:lnTo>
                        <a:lnTo>
                          <a:pt x="10933" y="81504"/>
                        </a:lnTo>
                        <a:lnTo>
                          <a:pt x="31806" y="81504"/>
                        </a:lnTo>
                        <a:lnTo>
                          <a:pt x="31806" y="95418"/>
                        </a:lnTo>
                        <a:lnTo>
                          <a:pt x="0" y="95418"/>
                        </a:lnTo>
                        <a:lnTo>
                          <a:pt x="0" y="1988"/>
                        </a:lnTo>
                        <a:lnTo>
                          <a:pt x="31806" y="0"/>
                        </a:lnTo>
                        <a:lnTo>
                          <a:pt x="31806" y="13915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47" name="Полилиния: фигура 746">
                    <a:extLst>
                      <a:ext uri="{FF2B5EF4-FFF2-40B4-BE49-F238E27FC236}">
                        <a16:creationId xmlns:a16="http://schemas.microsoft.com/office/drawing/2014/main" id="{2B0ABC20-AB10-1B02-A357-5FF3613BB635}"/>
                      </a:ext>
                    </a:extLst>
                  </p:cNvPr>
                  <p:cNvSpPr/>
                  <p:nvPr/>
                </p:nvSpPr>
                <p:spPr>
                  <a:xfrm>
                    <a:off x="13114214" y="8873551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2 h 82497"/>
                      <a:gd name="connsiteX2" fmla="*/ 20873 w 24848"/>
                      <a:gd name="connsiteY2" fmla="*/ 35782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2"/>
                        </a:lnTo>
                        <a:lnTo>
                          <a:pt x="20873" y="35782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48" name="Полилиния: фигура 747">
                    <a:extLst>
                      <a:ext uri="{FF2B5EF4-FFF2-40B4-BE49-F238E27FC236}">
                        <a16:creationId xmlns:a16="http://schemas.microsoft.com/office/drawing/2014/main" id="{75EEA824-1137-BE9B-8DBB-520B9DE46F8D}"/>
                      </a:ext>
                    </a:extLst>
                  </p:cNvPr>
                  <p:cNvSpPr/>
                  <p:nvPr/>
                </p:nvSpPr>
                <p:spPr>
                  <a:xfrm>
                    <a:off x="13142044" y="8870569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601 h 87467"/>
                      <a:gd name="connsiteX1" fmla="*/ 0 w 29818"/>
                      <a:gd name="connsiteY1" fmla="*/ 21867 h 87467"/>
                      <a:gd name="connsiteX2" fmla="*/ 3976 w 29818"/>
                      <a:gd name="connsiteY2" fmla="*/ 5964 h 87467"/>
                      <a:gd name="connsiteX3" fmla="*/ 14909 w 29818"/>
                      <a:gd name="connsiteY3" fmla="*/ 0 h 87467"/>
                      <a:gd name="connsiteX4" fmla="*/ 25842 w 29818"/>
                      <a:gd name="connsiteY4" fmla="*/ 5964 h 87467"/>
                      <a:gd name="connsiteX5" fmla="*/ 29818 w 29818"/>
                      <a:gd name="connsiteY5" fmla="*/ 21867 h 87467"/>
                      <a:gd name="connsiteX6" fmla="*/ 29818 w 29818"/>
                      <a:gd name="connsiteY6" fmla="*/ 66594 h 87467"/>
                      <a:gd name="connsiteX7" fmla="*/ 25842 w 29818"/>
                      <a:gd name="connsiteY7" fmla="*/ 82497 h 87467"/>
                      <a:gd name="connsiteX8" fmla="*/ 14909 w 29818"/>
                      <a:gd name="connsiteY8" fmla="*/ 87467 h 87467"/>
                      <a:gd name="connsiteX9" fmla="*/ 3976 w 29818"/>
                      <a:gd name="connsiteY9" fmla="*/ 81504 h 87467"/>
                      <a:gd name="connsiteX10" fmla="*/ 0 w 29818"/>
                      <a:gd name="connsiteY10" fmla="*/ 65601 h 87467"/>
                      <a:gd name="connsiteX11" fmla="*/ 9939 w 29818"/>
                      <a:gd name="connsiteY11" fmla="*/ 20873 h 87467"/>
                      <a:gd name="connsiteX12" fmla="*/ 9939 w 29818"/>
                      <a:gd name="connsiteY12" fmla="*/ 66594 h 87467"/>
                      <a:gd name="connsiteX13" fmla="*/ 14909 w 29818"/>
                      <a:gd name="connsiteY13" fmla="*/ 75540 h 87467"/>
                      <a:gd name="connsiteX14" fmla="*/ 19879 w 29818"/>
                      <a:gd name="connsiteY14" fmla="*/ 67588 h 87467"/>
                      <a:gd name="connsiteX15" fmla="*/ 19879 w 29818"/>
                      <a:gd name="connsiteY15" fmla="*/ 21867 h 87467"/>
                      <a:gd name="connsiteX16" fmla="*/ 14909 w 29818"/>
                      <a:gd name="connsiteY16" fmla="*/ 13915 h 87467"/>
                      <a:gd name="connsiteX17" fmla="*/ 9939 w 29818"/>
                      <a:gd name="connsiteY17" fmla="*/ 20873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601"/>
                        </a:moveTo>
                        <a:lnTo>
                          <a:pt x="0" y="21867"/>
                        </a:lnTo>
                        <a:cubicBezTo>
                          <a:pt x="0" y="14909"/>
                          <a:pt x="994" y="9939"/>
                          <a:pt x="3976" y="5964"/>
                        </a:cubicBezTo>
                        <a:cubicBezTo>
                          <a:pt x="5963" y="1988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8"/>
                          <a:pt x="25842" y="5964"/>
                        </a:cubicBezTo>
                        <a:cubicBezTo>
                          <a:pt x="28825" y="9939"/>
                          <a:pt x="29818" y="14909"/>
                          <a:pt x="29818" y="21867"/>
                        </a:cubicBezTo>
                        <a:lnTo>
                          <a:pt x="29818" y="66594"/>
                        </a:lnTo>
                        <a:cubicBezTo>
                          <a:pt x="29818" y="73552"/>
                          <a:pt x="28825" y="78522"/>
                          <a:pt x="25842" y="82497"/>
                        </a:cubicBezTo>
                        <a:cubicBezTo>
                          <a:pt x="22861" y="86473"/>
                          <a:pt x="19879" y="87467"/>
                          <a:pt x="14909" y="87467"/>
                        </a:cubicBezTo>
                        <a:cubicBezTo>
                          <a:pt x="9939" y="87467"/>
                          <a:pt x="6958" y="85480"/>
                          <a:pt x="3976" y="81504"/>
                        </a:cubicBezTo>
                        <a:cubicBezTo>
                          <a:pt x="1989" y="77528"/>
                          <a:pt x="0" y="72558"/>
                          <a:pt x="0" y="65601"/>
                        </a:cubicBezTo>
                        <a:close/>
                        <a:moveTo>
                          <a:pt x="9939" y="20873"/>
                        </a:moveTo>
                        <a:lnTo>
                          <a:pt x="9939" y="66594"/>
                        </a:lnTo>
                        <a:cubicBezTo>
                          <a:pt x="9939" y="72558"/>
                          <a:pt x="11928" y="74546"/>
                          <a:pt x="14909" y="75540"/>
                        </a:cubicBezTo>
                        <a:cubicBezTo>
                          <a:pt x="17891" y="75540"/>
                          <a:pt x="19879" y="72558"/>
                          <a:pt x="19879" y="67588"/>
                        </a:cubicBezTo>
                        <a:lnTo>
                          <a:pt x="19879" y="21867"/>
                        </a:lnTo>
                        <a:cubicBezTo>
                          <a:pt x="19879" y="15903"/>
                          <a:pt x="17891" y="13915"/>
                          <a:pt x="14909" y="13915"/>
                        </a:cubicBezTo>
                        <a:cubicBezTo>
                          <a:pt x="11928" y="12921"/>
                          <a:pt x="9939" y="15903"/>
                          <a:pt x="9939" y="20873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49" name="Полилиния: фигура 748">
                    <a:extLst>
                      <a:ext uri="{FF2B5EF4-FFF2-40B4-BE49-F238E27FC236}">
                        <a16:creationId xmlns:a16="http://schemas.microsoft.com/office/drawing/2014/main" id="{B8E3029C-B6AD-E973-C4A7-2794D5AE9691}"/>
                      </a:ext>
                    </a:extLst>
                  </p:cNvPr>
                  <p:cNvSpPr/>
                  <p:nvPr/>
                </p:nvSpPr>
                <p:spPr>
                  <a:xfrm>
                    <a:off x="13177826" y="8871563"/>
                    <a:ext cx="30813" cy="88460"/>
                  </a:xfrm>
                  <a:custGeom>
                    <a:avLst/>
                    <a:gdLst>
                      <a:gd name="connsiteX0" fmla="*/ 30813 w 30813"/>
                      <a:gd name="connsiteY0" fmla="*/ 88461 h 88460"/>
                      <a:gd name="connsiteX1" fmla="*/ 20874 w 30813"/>
                      <a:gd name="connsiteY1" fmla="*/ 87467 h 88460"/>
                      <a:gd name="connsiteX2" fmla="*/ 19879 w 30813"/>
                      <a:gd name="connsiteY2" fmla="*/ 76533 h 88460"/>
                      <a:gd name="connsiteX3" fmla="*/ 19879 w 30813"/>
                      <a:gd name="connsiteY3" fmla="*/ 62618 h 88460"/>
                      <a:gd name="connsiteX4" fmla="*/ 17891 w 30813"/>
                      <a:gd name="connsiteY4" fmla="*/ 53673 h 88460"/>
                      <a:gd name="connsiteX5" fmla="*/ 12922 w 30813"/>
                      <a:gd name="connsiteY5" fmla="*/ 50691 h 88460"/>
                      <a:gd name="connsiteX6" fmla="*/ 9939 w 30813"/>
                      <a:gd name="connsiteY6" fmla="*/ 50691 h 88460"/>
                      <a:gd name="connsiteX7" fmla="*/ 9939 w 30813"/>
                      <a:gd name="connsiteY7" fmla="*/ 85479 h 88460"/>
                      <a:gd name="connsiteX8" fmla="*/ 0 w 30813"/>
                      <a:gd name="connsiteY8" fmla="*/ 85479 h 88460"/>
                      <a:gd name="connsiteX9" fmla="*/ 0 w 30813"/>
                      <a:gd name="connsiteY9" fmla="*/ 0 h 88460"/>
                      <a:gd name="connsiteX10" fmla="*/ 14909 w 30813"/>
                      <a:gd name="connsiteY10" fmla="*/ 0 h 88460"/>
                      <a:gd name="connsiteX11" fmla="*/ 25844 w 30813"/>
                      <a:gd name="connsiteY11" fmla="*/ 4970 h 88460"/>
                      <a:gd name="connsiteX12" fmla="*/ 29818 w 30813"/>
                      <a:gd name="connsiteY12" fmla="*/ 19879 h 88460"/>
                      <a:gd name="connsiteX13" fmla="*/ 29818 w 30813"/>
                      <a:gd name="connsiteY13" fmla="*/ 26836 h 88460"/>
                      <a:gd name="connsiteX14" fmla="*/ 22861 w 30813"/>
                      <a:gd name="connsiteY14" fmla="*/ 44728 h 88460"/>
                      <a:gd name="connsiteX15" fmla="*/ 29818 w 30813"/>
                      <a:gd name="connsiteY15" fmla="*/ 63612 h 88460"/>
                      <a:gd name="connsiteX16" fmla="*/ 29818 w 30813"/>
                      <a:gd name="connsiteY16" fmla="*/ 76533 h 88460"/>
                      <a:gd name="connsiteX17" fmla="*/ 30813 w 30813"/>
                      <a:gd name="connsiteY17" fmla="*/ 88461 h 88460"/>
                      <a:gd name="connsiteX18" fmla="*/ 14909 w 30813"/>
                      <a:gd name="connsiteY18" fmla="*/ 12921 h 88460"/>
                      <a:gd name="connsiteX19" fmla="*/ 9939 w 30813"/>
                      <a:gd name="connsiteY19" fmla="*/ 12921 h 88460"/>
                      <a:gd name="connsiteX20" fmla="*/ 9939 w 30813"/>
                      <a:gd name="connsiteY20" fmla="*/ 39758 h 88460"/>
                      <a:gd name="connsiteX21" fmla="*/ 13915 w 30813"/>
                      <a:gd name="connsiteY21" fmla="*/ 39758 h 88460"/>
                      <a:gd name="connsiteX22" fmla="*/ 18885 w 30813"/>
                      <a:gd name="connsiteY22" fmla="*/ 37770 h 88460"/>
                      <a:gd name="connsiteX23" fmla="*/ 20874 w 30813"/>
                      <a:gd name="connsiteY23" fmla="*/ 30812 h 88460"/>
                      <a:gd name="connsiteX24" fmla="*/ 20874 w 30813"/>
                      <a:gd name="connsiteY24" fmla="*/ 21866 h 88460"/>
                      <a:gd name="connsiteX25" fmla="*/ 14909 w 30813"/>
                      <a:gd name="connsiteY25" fmla="*/ 12921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3" h="88460">
                        <a:moveTo>
                          <a:pt x="30813" y="88461"/>
                        </a:moveTo>
                        <a:lnTo>
                          <a:pt x="20874" y="87467"/>
                        </a:lnTo>
                        <a:cubicBezTo>
                          <a:pt x="19879" y="84485"/>
                          <a:pt x="19879" y="81503"/>
                          <a:pt x="19879" y="76533"/>
                        </a:cubicBezTo>
                        <a:lnTo>
                          <a:pt x="19879" y="62618"/>
                        </a:lnTo>
                        <a:cubicBezTo>
                          <a:pt x="19879" y="58642"/>
                          <a:pt x="18885" y="55661"/>
                          <a:pt x="17891" y="53673"/>
                        </a:cubicBezTo>
                        <a:cubicBezTo>
                          <a:pt x="16898" y="51685"/>
                          <a:pt x="14909" y="50691"/>
                          <a:pt x="12922" y="50691"/>
                        </a:cubicBezTo>
                        <a:lnTo>
                          <a:pt x="9939" y="50691"/>
                        </a:lnTo>
                        <a:lnTo>
                          <a:pt x="9939" y="85479"/>
                        </a:lnTo>
                        <a:lnTo>
                          <a:pt x="0" y="85479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1987"/>
                          <a:pt x="25844" y="4970"/>
                        </a:cubicBezTo>
                        <a:cubicBezTo>
                          <a:pt x="27831" y="7951"/>
                          <a:pt x="29818" y="12921"/>
                          <a:pt x="29818" y="19879"/>
                        </a:cubicBezTo>
                        <a:lnTo>
                          <a:pt x="29818" y="26836"/>
                        </a:lnTo>
                        <a:cubicBezTo>
                          <a:pt x="29818" y="35782"/>
                          <a:pt x="27831" y="41745"/>
                          <a:pt x="22861" y="44728"/>
                        </a:cubicBezTo>
                        <a:cubicBezTo>
                          <a:pt x="26837" y="47709"/>
                          <a:pt x="29818" y="53673"/>
                          <a:pt x="29818" y="63612"/>
                        </a:cubicBezTo>
                        <a:lnTo>
                          <a:pt x="29818" y="76533"/>
                        </a:lnTo>
                        <a:cubicBezTo>
                          <a:pt x="29818" y="82497"/>
                          <a:pt x="30813" y="85479"/>
                          <a:pt x="30813" y="88461"/>
                        </a:cubicBezTo>
                        <a:close/>
                        <a:moveTo>
                          <a:pt x="14909" y="12921"/>
                        </a:moveTo>
                        <a:lnTo>
                          <a:pt x="9939" y="12921"/>
                        </a:lnTo>
                        <a:lnTo>
                          <a:pt x="9939" y="39758"/>
                        </a:lnTo>
                        <a:lnTo>
                          <a:pt x="13915" y="39758"/>
                        </a:lnTo>
                        <a:cubicBezTo>
                          <a:pt x="15904" y="39758"/>
                          <a:pt x="17891" y="38763"/>
                          <a:pt x="18885" y="37770"/>
                        </a:cubicBezTo>
                        <a:cubicBezTo>
                          <a:pt x="19879" y="36775"/>
                          <a:pt x="20874" y="33794"/>
                          <a:pt x="20874" y="30812"/>
                        </a:cubicBezTo>
                        <a:lnTo>
                          <a:pt x="20874" y="21866"/>
                        </a:lnTo>
                        <a:cubicBezTo>
                          <a:pt x="19879" y="15903"/>
                          <a:pt x="17891" y="12921"/>
                          <a:pt x="14909" y="12921"/>
                        </a:cubicBez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50" name="Полилиния: фигура 749">
                    <a:extLst>
                      <a:ext uri="{FF2B5EF4-FFF2-40B4-BE49-F238E27FC236}">
                        <a16:creationId xmlns:a16="http://schemas.microsoft.com/office/drawing/2014/main" id="{7132ADDE-22E4-48E7-29B5-ED915215BD21}"/>
                      </a:ext>
                    </a:extLst>
                  </p:cNvPr>
                  <p:cNvSpPr/>
                  <p:nvPr/>
                </p:nvSpPr>
                <p:spPr>
                  <a:xfrm>
                    <a:off x="13212614" y="8872557"/>
                    <a:ext cx="29818" cy="88461"/>
                  </a:xfrm>
                  <a:custGeom>
                    <a:avLst/>
                    <a:gdLst>
                      <a:gd name="connsiteX0" fmla="*/ 995 w 29818"/>
                      <a:gd name="connsiteY0" fmla="*/ 0 h 88461"/>
                      <a:gd name="connsiteX1" fmla="*/ 29818 w 29818"/>
                      <a:gd name="connsiteY1" fmla="*/ 0 h 88461"/>
                      <a:gd name="connsiteX2" fmla="*/ 29818 w 29818"/>
                      <a:gd name="connsiteY2" fmla="*/ 11927 h 88461"/>
                      <a:gd name="connsiteX3" fmla="*/ 9939 w 29818"/>
                      <a:gd name="connsiteY3" fmla="*/ 74546 h 88461"/>
                      <a:gd name="connsiteX4" fmla="*/ 29818 w 29818"/>
                      <a:gd name="connsiteY4" fmla="*/ 75540 h 88461"/>
                      <a:gd name="connsiteX5" fmla="*/ 29818 w 29818"/>
                      <a:gd name="connsiteY5" fmla="*/ 88461 h 88461"/>
                      <a:gd name="connsiteX6" fmla="*/ 0 w 29818"/>
                      <a:gd name="connsiteY6" fmla="*/ 86473 h 88461"/>
                      <a:gd name="connsiteX7" fmla="*/ 0 w 29818"/>
                      <a:gd name="connsiteY7" fmla="*/ 74546 h 88461"/>
                      <a:gd name="connsiteX8" fmla="*/ 19879 w 29818"/>
                      <a:gd name="connsiteY8" fmla="*/ 11927 h 88461"/>
                      <a:gd name="connsiteX9" fmla="*/ 995 w 29818"/>
                      <a:gd name="connsiteY9" fmla="*/ 11927 h 88461"/>
                      <a:gd name="connsiteX10" fmla="*/ 995 w 29818"/>
                      <a:gd name="connsiteY10" fmla="*/ 0 h 88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1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0"/>
                        </a:lnTo>
                        <a:lnTo>
                          <a:pt x="29818" y="88461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51" name="Полилиния: фигура 750">
                    <a:extLst>
                      <a:ext uri="{FF2B5EF4-FFF2-40B4-BE49-F238E27FC236}">
                        <a16:creationId xmlns:a16="http://schemas.microsoft.com/office/drawing/2014/main" id="{A2A8903E-AD35-CFD7-17DD-21A7D7F14BD6}"/>
                      </a:ext>
                    </a:extLst>
                  </p:cNvPr>
                  <p:cNvSpPr/>
                  <p:nvPr/>
                </p:nvSpPr>
                <p:spPr>
                  <a:xfrm>
                    <a:off x="13246408" y="8874545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2 h 89455"/>
                      <a:gd name="connsiteX4" fmla="*/ 11928 w 37770"/>
                      <a:gd name="connsiteY4" fmla="*/ 72558 h 89455"/>
                      <a:gd name="connsiteX5" fmla="*/ 9939 w 37770"/>
                      <a:gd name="connsiteY5" fmla="*/ 88461 h 89455"/>
                      <a:gd name="connsiteX6" fmla="*/ 0 w 37770"/>
                      <a:gd name="connsiteY6" fmla="*/ 88461 h 89455"/>
                      <a:gd name="connsiteX7" fmla="*/ 10933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3915 h 89455"/>
                      <a:gd name="connsiteX10" fmla="*/ 12922 w 37770"/>
                      <a:gd name="connsiteY10" fmla="*/ 58642 h 89455"/>
                      <a:gd name="connsiteX11" fmla="*/ 22861 w 37770"/>
                      <a:gd name="connsiteY11" fmla="*/ 58642 h 89455"/>
                      <a:gd name="connsiteX12" fmla="*/ 17891 w 37770"/>
                      <a:gd name="connsiteY12" fmla="*/ 13915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2"/>
                        </a:lnTo>
                        <a:lnTo>
                          <a:pt x="11928" y="72558"/>
                        </a:lnTo>
                        <a:lnTo>
                          <a:pt x="9939" y="88461"/>
                        </a:lnTo>
                        <a:lnTo>
                          <a:pt x="0" y="88461"/>
                        </a:lnTo>
                        <a:lnTo>
                          <a:pt x="10933" y="0"/>
                        </a:lnTo>
                        <a:lnTo>
                          <a:pt x="24849" y="0"/>
                        </a:lnTo>
                        <a:close/>
                        <a:moveTo>
                          <a:pt x="17891" y="13915"/>
                        </a:moveTo>
                        <a:lnTo>
                          <a:pt x="12922" y="58642"/>
                        </a:lnTo>
                        <a:lnTo>
                          <a:pt x="22861" y="58642"/>
                        </a:lnTo>
                        <a:lnTo>
                          <a:pt x="17891" y="13915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736" name="Рисунок 4">
                  <a:extLst>
                    <a:ext uri="{FF2B5EF4-FFF2-40B4-BE49-F238E27FC236}">
                      <a16:creationId xmlns:a16="http://schemas.microsoft.com/office/drawing/2014/main" id="{36DB9AF3-6EE9-7B94-EC76-78DBDDF8C9E5}"/>
                    </a:ext>
                  </a:extLst>
                </p:cNvPr>
                <p:cNvGrpSpPr/>
                <p:nvPr/>
              </p:nvGrpSpPr>
              <p:grpSpPr>
                <a:xfrm>
                  <a:off x="13301075" y="8904363"/>
                  <a:ext cx="41746" cy="57648"/>
                  <a:chOff x="13301075" y="8904363"/>
                  <a:chExt cx="41746" cy="57648"/>
                </a:xfrm>
                <a:grpFill/>
              </p:grpSpPr>
              <p:sp>
                <p:nvSpPr>
                  <p:cNvPr id="737" name="Полилиния: фигура 736">
                    <a:extLst>
                      <a:ext uri="{FF2B5EF4-FFF2-40B4-BE49-F238E27FC236}">
                        <a16:creationId xmlns:a16="http://schemas.microsoft.com/office/drawing/2014/main" id="{68A632FB-74DF-875D-B3B9-B907EE245F6E}"/>
                      </a:ext>
                    </a:extLst>
                  </p:cNvPr>
                  <p:cNvSpPr/>
                  <p:nvPr/>
                </p:nvSpPr>
                <p:spPr>
                  <a:xfrm>
                    <a:off x="13301075" y="8904363"/>
                    <a:ext cx="26837" cy="57648"/>
                  </a:xfrm>
                  <a:custGeom>
                    <a:avLst/>
                    <a:gdLst>
                      <a:gd name="connsiteX0" fmla="*/ 11928 w 26837"/>
                      <a:gd name="connsiteY0" fmla="*/ 16897 h 57648"/>
                      <a:gd name="connsiteX1" fmla="*/ 15903 w 26837"/>
                      <a:gd name="connsiteY1" fmla="*/ 16897 h 57648"/>
                      <a:gd name="connsiteX2" fmla="*/ 19879 w 26837"/>
                      <a:gd name="connsiteY2" fmla="*/ 17891 h 57648"/>
                      <a:gd name="connsiteX3" fmla="*/ 19879 w 26837"/>
                      <a:gd name="connsiteY3" fmla="*/ 2982 h 57648"/>
                      <a:gd name="connsiteX4" fmla="*/ 20873 w 26837"/>
                      <a:gd name="connsiteY4" fmla="*/ 994 h 57648"/>
                      <a:gd name="connsiteX5" fmla="*/ 22861 w 26837"/>
                      <a:gd name="connsiteY5" fmla="*/ 0 h 57648"/>
                      <a:gd name="connsiteX6" fmla="*/ 24849 w 26837"/>
                      <a:gd name="connsiteY6" fmla="*/ 994 h 57648"/>
                      <a:gd name="connsiteX7" fmla="*/ 25842 w 26837"/>
                      <a:gd name="connsiteY7" fmla="*/ 2982 h 57648"/>
                      <a:gd name="connsiteX8" fmla="*/ 25842 w 26837"/>
                      <a:gd name="connsiteY8" fmla="*/ 47709 h 57648"/>
                      <a:gd name="connsiteX9" fmla="*/ 25842 w 26837"/>
                      <a:gd name="connsiteY9" fmla="*/ 50691 h 57648"/>
                      <a:gd name="connsiteX10" fmla="*/ 26837 w 26837"/>
                      <a:gd name="connsiteY10" fmla="*/ 52679 h 57648"/>
                      <a:gd name="connsiteX11" fmla="*/ 26837 w 26837"/>
                      <a:gd name="connsiteY11" fmla="*/ 53673 h 57648"/>
                      <a:gd name="connsiteX12" fmla="*/ 26837 w 26837"/>
                      <a:gd name="connsiteY12" fmla="*/ 54667 h 57648"/>
                      <a:gd name="connsiteX13" fmla="*/ 25842 w 26837"/>
                      <a:gd name="connsiteY13" fmla="*/ 56655 h 57648"/>
                      <a:gd name="connsiteX14" fmla="*/ 23855 w 26837"/>
                      <a:gd name="connsiteY14" fmla="*/ 57649 h 57648"/>
                      <a:gd name="connsiteX15" fmla="*/ 21868 w 26837"/>
                      <a:gd name="connsiteY15" fmla="*/ 56655 h 57648"/>
                      <a:gd name="connsiteX16" fmla="*/ 20873 w 26837"/>
                      <a:gd name="connsiteY16" fmla="*/ 54667 h 57648"/>
                      <a:gd name="connsiteX17" fmla="*/ 15903 w 26837"/>
                      <a:gd name="connsiteY17" fmla="*/ 56655 h 57648"/>
                      <a:gd name="connsiteX18" fmla="*/ 10933 w 26837"/>
                      <a:gd name="connsiteY18" fmla="*/ 57649 h 57648"/>
                      <a:gd name="connsiteX19" fmla="*/ 2982 w 26837"/>
                      <a:gd name="connsiteY19" fmla="*/ 53673 h 57648"/>
                      <a:gd name="connsiteX20" fmla="*/ 0 w 26837"/>
                      <a:gd name="connsiteY20" fmla="*/ 42739 h 57648"/>
                      <a:gd name="connsiteX21" fmla="*/ 0 w 26837"/>
                      <a:gd name="connsiteY21" fmla="*/ 32800 h 57648"/>
                      <a:gd name="connsiteX22" fmla="*/ 994 w 26837"/>
                      <a:gd name="connsiteY22" fmla="*/ 26837 h 57648"/>
                      <a:gd name="connsiteX23" fmla="*/ 2982 w 26837"/>
                      <a:gd name="connsiteY23" fmla="*/ 21867 h 57648"/>
                      <a:gd name="connsiteX24" fmla="*/ 5963 w 26837"/>
                      <a:gd name="connsiteY24" fmla="*/ 18885 h 57648"/>
                      <a:gd name="connsiteX25" fmla="*/ 11928 w 26837"/>
                      <a:gd name="connsiteY25" fmla="*/ 16897 h 57648"/>
                      <a:gd name="connsiteX26" fmla="*/ 19879 w 26837"/>
                      <a:gd name="connsiteY26" fmla="*/ 22861 h 57648"/>
                      <a:gd name="connsiteX27" fmla="*/ 15903 w 26837"/>
                      <a:gd name="connsiteY27" fmla="*/ 21867 h 57648"/>
                      <a:gd name="connsiteX28" fmla="*/ 12922 w 26837"/>
                      <a:gd name="connsiteY28" fmla="*/ 21867 h 57648"/>
                      <a:gd name="connsiteX29" fmla="*/ 7952 w 26837"/>
                      <a:gd name="connsiteY29" fmla="*/ 23854 h 57648"/>
                      <a:gd name="connsiteX30" fmla="*/ 6958 w 26837"/>
                      <a:gd name="connsiteY30" fmla="*/ 31806 h 57648"/>
                      <a:gd name="connsiteX31" fmla="*/ 6958 w 26837"/>
                      <a:gd name="connsiteY31" fmla="*/ 41746 h 57648"/>
                      <a:gd name="connsiteX32" fmla="*/ 12922 w 26837"/>
                      <a:gd name="connsiteY32" fmla="*/ 50691 h 57648"/>
                      <a:gd name="connsiteX33" fmla="*/ 15903 w 26837"/>
                      <a:gd name="connsiteY33" fmla="*/ 49697 h 57648"/>
                      <a:gd name="connsiteX34" fmla="*/ 19879 w 26837"/>
                      <a:gd name="connsiteY34" fmla="*/ 47709 h 57648"/>
                      <a:gd name="connsiteX35" fmla="*/ 19879 w 26837"/>
                      <a:gd name="connsiteY35" fmla="*/ 46716 h 57648"/>
                      <a:gd name="connsiteX36" fmla="*/ 19879 w 26837"/>
                      <a:gd name="connsiteY36" fmla="*/ 45721 h 57648"/>
                      <a:gd name="connsiteX37" fmla="*/ 19879 w 26837"/>
                      <a:gd name="connsiteY37" fmla="*/ 22861 h 57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8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3" y="16897"/>
                        </a:cubicBezTo>
                        <a:cubicBezTo>
                          <a:pt x="16898" y="16897"/>
                          <a:pt x="18885" y="17891"/>
                          <a:pt x="19879" y="17891"/>
                        </a:cubicBezTo>
                        <a:lnTo>
                          <a:pt x="19879" y="2982"/>
                        </a:lnTo>
                        <a:cubicBezTo>
                          <a:pt x="19879" y="1988"/>
                          <a:pt x="19879" y="994"/>
                          <a:pt x="20873" y="994"/>
                        </a:cubicBezTo>
                        <a:cubicBezTo>
                          <a:pt x="20873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4"/>
                        </a:cubicBezTo>
                        <a:cubicBezTo>
                          <a:pt x="24849" y="1988"/>
                          <a:pt x="25842" y="1988"/>
                          <a:pt x="25842" y="2982"/>
                        </a:cubicBezTo>
                        <a:lnTo>
                          <a:pt x="25842" y="47709"/>
                        </a:lnTo>
                        <a:cubicBezTo>
                          <a:pt x="25842" y="48703"/>
                          <a:pt x="25842" y="49697"/>
                          <a:pt x="25842" y="50691"/>
                        </a:cubicBezTo>
                        <a:cubicBezTo>
                          <a:pt x="25842" y="51685"/>
                          <a:pt x="26837" y="51685"/>
                          <a:pt x="26837" y="52679"/>
                        </a:cubicBezTo>
                        <a:cubicBezTo>
                          <a:pt x="26837" y="52679"/>
                          <a:pt x="26837" y="52679"/>
                          <a:pt x="26837" y="53673"/>
                        </a:cubicBezTo>
                        <a:cubicBezTo>
                          <a:pt x="26837" y="53673"/>
                          <a:pt x="26837" y="53673"/>
                          <a:pt x="26837" y="54667"/>
                        </a:cubicBezTo>
                        <a:cubicBezTo>
                          <a:pt x="26837" y="55661"/>
                          <a:pt x="26837" y="55661"/>
                          <a:pt x="25842" y="56655"/>
                        </a:cubicBezTo>
                        <a:cubicBezTo>
                          <a:pt x="25842" y="56655"/>
                          <a:pt x="24849" y="57649"/>
                          <a:pt x="23855" y="57649"/>
                        </a:cubicBezTo>
                        <a:cubicBezTo>
                          <a:pt x="22861" y="57649"/>
                          <a:pt x="22861" y="57649"/>
                          <a:pt x="21868" y="56655"/>
                        </a:cubicBezTo>
                        <a:cubicBezTo>
                          <a:pt x="20873" y="56655"/>
                          <a:pt x="20873" y="55661"/>
                          <a:pt x="20873" y="54667"/>
                        </a:cubicBezTo>
                        <a:cubicBezTo>
                          <a:pt x="19879" y="55661"/>
                          <a:pt x="17891" y="56655"/>
                          <a:pt x="15903" y="56655"/>
                        </a:cubicBezTo>
                        <a:cubicBezTo>
                          <a:pt x="13915" y="57649"/>
                          <a:pt x="12922" y="57649"/>
                          <a:pt x="10933" y="57649"/>
                        </a:cubicBezTo>
                        <a:cubicBezTo>
                          <a:pt x="7952" y="57649"/>
                          <a:pt x="4970" y="56655"/>
                          <a:pt x="2982" y="53673"/>
                        </a:cubicBezTo>
                        <a:cubicBezTo>
                          <a:pt x="994" y="50691"/>
                          <a:pt x="0" y="47709"/>
                          <a:pt x="0" y="42739"/>
                        </a:cubicBezTo>
                        <a:lnTo>
                          <a:pt x="0" y="32800"/>
                        </a:lnTo>
                        <a:cubicBezTo>
                          <a:pt x="0" y="30812"/>
                          <a:pt x="0" y="28824"/>
                          <a:pt x="994" y="26837"/>
                        </a:cubicBezTo>
                        <a:cubicBezTo>
                          <a:pt x="994" y="24849"/>
                          <a:pt x="1989" y="22861"/>
                          <a:pt x="2982" y="21867"/>
                        </a:cubicBezTo>
                        <a:cubicBezTo>
                          <a:pt x="3976" y="20873"/>
                          <a:pt x="4970" y="19879"/>
                          <a:pt x="5963" y="18885"/>
                        </a:cubicBezTo>
                        <a:cubicBezTo>
                          <a:pt x="6958" y="17891"/>
                          <a:pt x="9939" y="16897"/>
                          <a:pt x="11928" y="16897"/>
                        </a:cubicBezTo>
                        <a:close/>
                        <a:moveTo>
                          <a:pt x="19879" y="22861"/>
                        </a:moveTo>
                        <a:cubicBezTo>
                          <a:pt x="18885" y="21867"/>
                          <a:pt x="17891" y="21867"/>
                          <a:pt x="15903" y="21867"/>
                        </a:cubicBezTo>
                        <a:cubicBezTo>
                          <a:pt x="14909" y="21867"/>
                          <a:pt x="13915" y="21867"/>
                          <a:pt x="12922" y="21867"/>
                        </a:cubicBezTo>
                        <a:cubicBezTo>
                          <a:pt x="10933" y="21867"/>
                          <a:pt x="8946" y="22861"/>
                          <a:pt x="7952" y="23854"/>
                        </a:cubicBezTo>
                        <a:cubicBezTo>
                          <a:pt x="6958" y="25842"/>
                          <a:pt x="6958" y="27830"/>
                          <a:pt x="6958" y="31806"/>
                        </a:cubicBezTo>
                        <a:lnTo>
                          <a:pt x="6958" y="41746"/>
                        </a:lnTo>
                        <a:cubicBezTo>
                          <a:pt x="6958" y="47709"/>
                          <a:pt x="8946" y="50691"/>
                          <a:pt x="12922" y="50691"/>
                        </a:cubicBezTo>
                        <a:cubicBezTo>
                          <a:pt x="13915" y="50691"/>
                          <a:pt x="14909" y="50691"/>
                          <a:pt x="15903" y="49697"/>
                        </a:cubicBezTo>
                        <a:cubicBezTo>
                          <a:pt x="16898" y="49697"/>
                          <a:pt x="17891" y="48703"/>
                          <a:pt x="19879" y="47709"/>
                        </a:cubicBezTo>
                        <a:cubicBezTo>
                          <a:pt x="19879" y="47709"/>
                          <a:pt x="19879" y="46716"/>
                          <a:pt x="19879" y="46716"/>
                        </a:cubicBezTo>
                        <a:cubicBezTo>
                          <a:pt x="19879" y="46716"/>
                          <a:pt x="19879" y="45721"/>
                          <a:pt x="19879" y="45721"/>
                        </a:cubicBezTo>
                        <a:lnTo>
                          <a:pt x="19879" y="22861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38" name="Полилиния: фигура 737">
                    <a:extLst>
                      <a:ext uri="{FF2B5EF4-FFF2-40B4-BE49-F238E27FC236}">
                        <a16:creationId xmlns:a16="http://schemas.microsoft.com/office/drawing/2014/main" id="{A2114264-7F36-BEEA-A56C-E37615E5F3D2}"/>
                      </a:ext>
                    </a:extLst>
                  </p:cNvPr>
                  <p:cNvSpPr/>
                  <p:nvPr/>
                </p:nvSpPr>
                <p:spPr>
                  <a:xfrm>
                    <a:off x="13335863" y="8904363"/>
                    <a:ext cx="6958" cy="56654"/>
                  </a:xfrm>
                  <a:custGeom>
                    <a:avLst/>
                    <a:gdLst>
                      <a:gd name="connsiteX0" fmla="*/ 6958 w 6958"/>
                      <a:gd name="connsiteY0" fmla="*/ 3975 h 56654"/>
                      <a:gd name="connsiteX1" fmla="*/ 5963 w 6958"/>
                      <a:gd name="connsiteY1" fmla="*/ 6958 h 56654"/>
                      <a:gd name="connsiteX2" fmla="*/ 3976 w 6958"/>
                      <a:gd name="connsiteY2" fmla="*/ 7951 h 56654"/>
                      <a:gd name="connsiteX3" fmla="*/ 1989 w 6958"/>
                      <a:gd name="connsiteY3" fmla="*/ 6958 h 56654"/>
                      <a:gd name="connsiteX4" fmla="*/ 994 w 6958"/>
                      <a:gd name="connsiteY4" fmla="*/ 3975 h 56654"/>
                      <a:gd name="connsiteX5" fmla="*/ 1989 w 6958"/>
                      <a:gd name="connsiteY5" fmla="*/ 994 h 56654"/>
                      <a:gd name="connsiteX6" fmla="*/ 3976 w 6958"/>
                      <a:gd name="connsiteY6" fmla="*/ 0 h 56654"/>
                      <a:gd name="connsiteX7" fmla="*/ 5963 w 6958"/>
                      <a:gd name="connsiteY7" fmla="*/ 994 h 56654"/>
                      <a:gd name="connsiteX8" fmla="*/ 6958 w 6958"/>
                      <a:gd name="connsiteY8" fmla="*/ 3975 h 56654"/>
                      <a:gd name="connsiteX9" fmla="*/ 5963 w 6958"/>
                      <a:gd name="connsiteY9" fmla="*/ 53673 h 56654"/>
                      <a:gd name="connsiteX10" fmla="*/ 4970 w 6958"/>
                      <a:gd name="connsiteY10" fmla="*/ 55661 h 56654"/>
                      <a:gd name="connsiteX11" fmla="*/ 2982 w 6958"/>
                      <a:gd name="connsiteY11" fmla="*/ 56655 h 56654"/>
                      <a:gd name="connsiteX12" fmla="*/ 994 w 6958"/>
                      <a:gd name="connsiteY12" fmla="*/ 55661 h 56654"/>
                      <a:gd name="connsiteX13" fmla="*/ 0 w 6958"/>
                      <a:gd name="connsiteY13" fmla="*/ 53673 h 56654"/>
                      <a:gd name="connsiteX14" fmla="*/ 0 w 6958"/>
                      <a:gd name="connsiteY14" fmla="*/ 19879 h 56654"/>
                      <a:gd name="connsiteX15" fmla="*/ 994 w 6958"/>
                      <a:gd name="connsiteY15" fmla="*/ 17891 h 56654"/>
                      <a:gd name="connsiteX16" fmla="*/ 2982 w 6958"/>
                      <a:gd name="connsiteY16" fmla="*/ 16897 h 56654"/>
                      <a:gd name="connsiteX17" fmla="*/ 4970 w 6958"/>
                      <a:gd name="connsiteY17" fmla="*/ 17891 h 56654"/>
                      <a:gd name="connsiteX18" fmla="*/ 5963 w 6958"/>
                      <a:gd name="connsiteY18" fmla="*/ 19879 h 56654"/>
                      <a:gd name="connsiteX19" fmla="*/ 5963 w 6958"/>
                      <a:gd name="connsiteY19" fmla="*/ 53673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958" h="56654">
                        <a:moveTo>
                          <a:pt x="6958" y="3975"/>
                        </a:moveTo>
                        <a:cubicBezTo>
                          <a:pt x="6958" y="4970"/>
                          <a:pt x="6958" y="5963"/>
                          <a:pt x="5963" y="6958"/>
                        </a:cubicBezTo>
                        <a:cubicBezTo>
                          <a:pt x="4970" y="7951"/>
                          <a:pt x="4970" y="7951"/>
                          <a:pt x="3976" y="7951"/>
                        </a:cubicBezTo>
                        <a:cubicBezTo>
                          <a:pt x="2982" y="7951"/>
                          <a:pt x="1989" y="7951"/>
                          <a:pt x="1989" y="6958"/>
                        </a:cubicBezTo>
                        <a:cubicBezTo>
                          <a:pt x="994" y="5963"/>
                          <a:pt x="994" y="4970"/>
                          <a:pt x="994" y="3975"/>
                        </a:cubicBezTo>
                        <a:cubicBezTo>
                          <a:pt x="994" y="2982"/>
                          <a:pt x="994" y="1988"/>
                          <a:pt x="1989" y="994"/>
                        </a:cubicBezTo>
                        <a:cubicBezTo>
                          <a:pt x="2982" y="0"/>
                          <a:pt x="2982" y="0"/>
                          <a:pt x="3976" y="0"/>
                        </a:cubicBezTo>
                        <a:cubicBezTo>
                          <a:pt x="4970" y="0"/>
                          <a:pt x="5963" y="0"/>
                          <a:pt x="5963" y="994"/>
                        </a:cubicBezTo>
                        <a:cubicBezTo>
                          <a:pt x="6958" y="1988"/>
                          <a:pt x="6958" y="2982"/>
                          <a:pt x="6958" y="3975"/>
                        </a:cubicBezTo>
                        <a:close/>
                        <a:moveTo>
                          <a:pt x="5963" y="53673"/>
                        </a:moveTo>
                        <a:cubicBezTo>
                          <a:pt x="5963" y="54667"/>
                          <a:pt x="5963" y="55661"/>
                          <a:pt x="4970" y="55661"/>
                        </a:cubicBezTo>
                        <a:cubicBezTo>
                          <a:pt x="4970" y="56655"/>
                          <a:pt x="3976" y="56655"/>
                          <a:pt x="2982" y="56655"/>
                        </a:cubicBezTo>
                        <a:cubicBezTo>
                          <a:pt x="1989" y="56655"/>
                          <a:pt x="1989" y="56655"/>
                          <a:pt x="994" y="55661"/>
                        </a:cubicBezTo>
                        <a:cubicBezTo>
                          <a:pt x="994" y="54667"/>
                          <a:pt x="0" y="54667"/>
                          <a:pt x="0" y="53673"/>
                        </a:cubicBezTo>
                        <a:lnTo>
                          <a:pt x="0" y="19879"/>
                        </a:lnTo>
                        <a:cubicBezTo>
                          <a:pt x="0" y="18885"/>
                          <a:pt x="0" y="17891"/>
                          <a:pt x="994" y="17891"/>
                        </a:cubicBezTo>
                        <a:cubicBezTo>
                          <a:pt x="1989" y="17891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5"/>
                          <a:pt x="5963" y="18885"/>
                          <a:pt x="5963" y="19879"/>
                        </a:cubicBezTo>
                        <a:lnTo>
                          <a:pt x="5963" y="53673"/>
                        </a:lnTo>
                        <a:close/>
                      </a:path>
                    </a:pathLst>
                  </a:custGeom>
                  <a:grpFill/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719" name="Рисунок 186">
              <a:extLst>
                <a:ext uri="{FF2B5EF4-FFF2-40B4-BE49-F238E27FC236}">
                  <a16:creationId xmlns:a16="http://schemas.microsoft.com/office/drawing/2014/main" id="{C0B5AEEA-9CF4-B143-C2B6-9466394E5E47}"/>
                </a:ext>
              </a:extLst>
            </p:cNvPr>
            <p:cNvGrpSpPr/>
            <p:nvPr/>
          </p:nvGrpSpPr>
          <p:grpSpPr>
            <a:xfrm>
              <a:off x="8666956" y="9232900"/>
              <a:ext cx="733401" cy="992068"/>
              <a:chOff x="8771755" y="9419132"/>
              <a:chExt cx="478912" cy="647822"/>
            </a:xfrm>
            <a:solidFill>
              <a:srgbClr val="8F0E33"/>
            </a:solidFill>
          </p:grpSpPr>
          <p:sp>
            <p:nvSpPr>
              <p:cNvPr id="720" name="Полилиния: фигура 719">
                <a:extLst>
                  <a:ext uri="{FF2B5EF4-FFF2-40B4-BE49-F238E27FC236}">
                    <a16:creationId xmlns:a16="http://schemas.microsoft.com/office/drawing/2014/main" id="{32874683-2A64-7864-6F59-73F35E63E262}"/>
                  </a:ext>
                </a:extLst>
              </p:cNvPr>
              <p:cNvSpPr/>
              <p:nvPr/>
            </p:nvSpPr>
            <p:spPr>
              <a:xfrm>
                <a:off x="8836863" y="9908091"/>
                <a:ext cx="74222" cy="69014"/>
              </a:xfrm>
              <a:custGeom>
                <a:avLst/>
                <a:gdLst>
                  <a:gd name="connsiteX0" fmla="*/ 9115 w 74222"/>
                  <a:gd name="connsiteY0" fmla="*/ 65759 h 69014"/>
                  <a:gd name="connsiteX1" fmla="*/ 16277 w 74222"/>
                  <a:gd name="connsiteY1" fmla="*/ 68363 h 69014"/>
                  <a:gd name="connsiteX2" fmla="*/ 16928 w 74222"/>
                  <a:gd name="connsiteY2" fmla="*/ 68363 h 69014"/>
                  <a:gd name="connsiteX3" fmla="*/ 24741 w 74222"/>
                  <a:gd name="connsiteY3" fmla="*/ 69014 h 69014"/>
                  <a:gd name="connsiteX4" fmla="*/ 61201 w 74222"/>
                  <a:gd name="connsiteY4" fmla="*/ 69014 h 69014"/>
                  <a:gd name="connsiteX5" fmla="*/ 72921 w 74222"/>
                  <a:gd name="connsiteY5" fmla="*/ 54039 h 69014"/>
                  <a:gd name="connsiteX6" fmla="*/ 72921 w 74222"/>
                  <a:gd name="connsiteY6" fmla="*/ 31252 h 69014"/>
                  <a:gd name="connsiteX7" fmla="*/ 70316 w 74222"/>
                  <a:gd name="connsiteY7" fmla="*/ 27996 h 69014"/>
                  <a:gd name="connsiteX8" fmla="*/ 32554 w 74222"/>
                  <a:gd name="connsiteY8" fmla="*/ 27345 h 69014"/>
                  <a:gd name="connsiteX9" fmla="*/ 30601 w 74222"/>
                  <a:gd name="connsiteY9" fmla="*/ 29299 h 69014"/>
                  <a:gd name="connsiteX10" fmla="*/ 30601 w 74222"/>
                  <a:gd name="connsiteY10" fmla="*/ 36460 h 69014"/>
                  <a:gd name="connsiteX11" fmla="*/ 32554 w 74222"/>
                  <a:gd name="connsiteY11" fmla="*/ 39065 h 69014"/>
                  <a:gd name="connsiteX12" fmla="*/ 59248 w 74222"/>
                  <a:gd name="connsiteY12" fmla="*/ 39065 h 69014"/>
                  <a:gd name="connsiteX13" fmla="*/ 60550 w 74222"/>
                  <a:gd name="connsiteY13" fmla="*/ 40367 h 69014"/>
                  <a:gd name="connsiteX14" fmla="*/ 60550 w 74222"/>
                  <a:gd name="connsiteY14" fmla="*/ 48180 h 69014"/>
                  <a:gd name="connsiteX15" fmla="*/ 55993 w 74222"/>
                  <a:gd name="connsiteY15" fmla="*/ 54039 h 69014"/>
                  <a:gd name="connsiteX16" fmla="*/ 26043 w 74222"/>
                  <a:gd name="connsiteY16" fmla="*/ 54039 h 69014"/>
                  <a:gd name="connsiteX17" fmla="*/ 17579 w 74222"/>
                  <a:gd name="connsiteY17" fmla="*/ 52086 h 69014"/>
                  <a:gd name="connsiteX18" fmla="*/ 16928 w 74222"/>
                  <a:gd name="connsiteY18" fmla="*/ 51435 h 69014"/>
                  <a:gd name="connsiteX19" fmla="*/ 14324 w 74222"/>
                  <a:gd name="connsiteY19" fmla="*/ 40367 h 69014"/>
                  <a:gd name="connsiteX20" fmla="*/ 14324 w 74222"/>
                  <a:gd name="connsiteY20" fmla="*/ 26043 h 69014"/>
                  <a:gd name="connsiteX21" fmla="*/ 16928 w 74222"/>
                  <a:gd name="connsiteY21" fmla="*/ 15626 h 69014"/>
                  <a:gd name="connsiteX22" fmla="*/ 17579 w 74222"/>
                  <a:gd name="connsiteY22" fmla="*/ 14975 h 69014"/>
                  <a:gd name="connsiteX23" fmla="*/ 26694 w 74222"/>
                  <a:gd name="connsiteY23" fmla="*/ 13022 h 69014"/>
                  <a:gd name="connsiteX24" fmla="*/ 72270 w 74222"/>
                  <a:gd name="connsiteY24" fmla="*/ 13673 h 69014"/>
                  <a:gd name="connsiteX25" fmla="*/ 74223 w 74222"/>
                  <a:gd name="connsiteY25" fmla="*/ 11719 h 69014"/>
                  <a:gd name="connsiteX26" fmla="*/ 74223 w 74222"/>
                  <a:gd name="connsiteY26" fmla="*/ 1953 h 69014"/>
                  <a:gd name="connsiteX27" fmla="*/ 72270 w 74222"/>
                  <a:gd name="connsiteY27" fmla="*/ 0 h 69014"/>
                  <a:gd name="connsiteX28" fmla="*/ 25392 w 74222"/>
                  <a:gd name="connsiteY28" fmla="*/ 0 h 69014"/>
                  <a:gd name="connsiteX29" fmla="*/ 24741 w 74222"/>
                  <a:gd name="connsiteY29" fmla="*/ 0 h 69014"/>
                  <a:gd name="connsiteX30" fmla="*/ 16928 w 74222"/>
                  <a:gd name="connsiteY30" fmla="*/ 651 h 69014"/>
                  <a:gd name="connsiteX31" fmla="*/ 16277 w 74222"/>
                  <a:gd name="connsiteY31" fmla="*/ 651 h 69014"/>
                  <a:gd name="connsiteX32" fmla="*/ 9115 w 74222"/>
                  <a:gd name="connsiteY32" fmla="*/ 3255 h 69014"/>
                  <a:gd name="connsiteX33" fmla="*/ 8464 w 74222"/>
                  <a:gd name="connsiteY33" fmla="*/ 3906 h 69014"/>
                  <a:gd name="connsiteX34" fmla="*/ 0 w 74222"/>
                  <a:gd name="connsiteY34" fmla="*/ 26043 h 69014"/>
                  <a:gd name="connsiteX35" fmla="*/ 0 w 74222"/>
                  <a:gd name="connsiteY35" fmla="*/ 42971 h 69014"/>
                  <a:gd name="connsiteX36" fmla="*/ 9115 w 74222"/>
                  <a:gd name="connsiteY36" fmla="*/ 65759 h 69014"/>
                  <a:gd name="connsiteX37" fmla="*/ 9115 w 74222"/>
                  <a:gd name="connsiteY37" fmla="*/ 65759 h 69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4222" h="69014">
                    <a:moveTo>
                      <a:pt x="9115" y="65759"/>
                    </a:moveTo>
                    <a:cubicBezTo>
                      <a:pt x="11068" y="67061"/>
                      <a:pt x="13673" y="67712"/>
                      <a:pt x="16277" y="68363"/>
                    </a:cubicBezTo>
                    <a:cubicBezTo>
                      <a:pt x="16277" y="68363"/>
                      <a:pt x="16928" y="68363"/>
                      <a:pt x="16928" y="68363"/>
                    </a:cubicBezTo>
                    <a:cubicBezTo>
                      <a:pt x="19532" y="69014"/>
                      <a:pt x="22137" y="69014"/>
                      <a:pt x="24741" y="69014"/>
                    </a:cubicBezTo>
                    <a:lnTo>
                      <a:pt x="61201" y="69014"/>
                    </a:lnTo>
                    <a:cubicBezTo>
                      <a:pt x="68363" y="69014"/>
                      <a:pt x="72270" y="65108"/>
                      <a:pt x="72921" y="54039"/>
                    </a:cubicBezTo>
                    <a:lnTo>
                      <a:pt x="72921" y="31252"/>
                    </a:lnTo>
                    <a:cubicBezTo>
                      <a:pt x="72921" y="29299"/>
                      <a:pt x="72270" y="27996"/>
                      <a:pt x="70316" y="27996"/>
                    </a:cubicBezTo>
                    <a:lnTo>
                      <a:pt x="32554" y="27345"/>
                    </a:lnTo>
                    <a:cubicBezTo>
                      <a:pt x="31252" y="27345"/>
                      <a:pt x="30601" y="27996"/>
                      <a:pt x="30601" y="29299"/>
                    </a:cubicBezTo>
                    <a:lnTo>
                      <a:pt x="30601" y="36460"/>
                    </a:lnTo>
                    <a:cubicBezTo>
                      <a:pt x="30601" y="37763"/>
                      <a:pt x="31252" y="39065"/>
                      <a:pt x="32554" y="39065"/>
                    </a:cubicBezTo>
                    <a:lnTo>
                      <a:pt x="59248" y="39065"/>
                    </a:lnTo>
                    <a:cubicBezTo>
                      <a:pt x="59899" y="39065"/>
                      <a:pt x="60550" y="39716"/>
                      <a:pt x="60550" y="40367"/>
                    </a:cubicBezTo>
                    <a:lnTo>
                      <a:pt x="60550" y="48180"/>
                    </a:lnTo>
                    <a:cubicBezTo>
                      <a:pt x="60550" y="52737"/>
                      <a:pt x="59248" y="54039"/>
                      <a:pt x="55993" y="54039"/>
                    </a:cubicBezTo>
                    <a:lnTo>
                      <a:pt x="26043" y="54039"/>
                    </a:lnTo>
                    <a:cubicBezTo>
                      <a:pt x="22137" y="54039"/>
                      <a:pt x="19532" y="53388"/>
                      <a:pt x="17579" y="52086"/>
                    </a:cubicBezTo>
                    <a:cubicBezTo>
                      <a:pt x="17579" y="52086"/>
                      <a:pt x="16928" y="51435"/>
                      <a:pt x="16928" y="51435"/>
                    </a:cubicBezTo>
                    <a:cubicBezTo>
                      <a:pt x="14975" y="49482"/>
                      <a:pt x="14324" y="46227"/>
                      <a:pt x="14324" y="40367"/>
                    </a:cubicBezTo>
                    <a:lnTo>
                      <a:pt x="14324" y="26043"/>
                    </a:lnTo>
                    <a:cubicBezTo>
                      <a:pt x="14324" y="20834"/>
                      <a:pt x="14975" y="17579"/>
                      <a:pt x="16928" y="15626"/>
                    </a:cubicBezTo>
                    <a:cubicBezTo>
                      <a:pt x="16928" y="15626"/>
                      <a:pt x="17579" y="14975"/>
                      <a:pt x="17579" y="14975"/>
                    </a:cubicBezTo>
                    <a:cubicBezTo>
                      <a:pt x="19532" y="13022"/>
                      <a:pt x="22137" y="13022"/>
                      <a:pt x="26694" y="13022"/>
                    </a:cubicBezTo>
                    <a:lnTo>
                      <a:pt x="72270" y="13673"/>
                    </a:lnTo>
                    <a:cubicBezTo>
                      <a:pt x="73572" y="13673"/>
                      <a:pt x="74223" y="13022"/>
                      <a:pt x="74223" y="11719"/>
                    </a:cubicBezTo>
                    <a:lnTo>
                      <a:pt x="74223" y="1953"/>
                    </a:lnTo>
                    <a:cubicBezTo>
                      <a:pt x="74223" y="651"/>
                      <a:pt x="73572" y="0"/>
                      <a:pt x="72270" y="0"/>
                    </a:cubicBezTo>
                    <a:lnTo>
                      <a:pt x="25392" y="0"/>
                    </a:lnTo>
                    <a:lnTo>
                      <a:pt x="24741" y="0"/>
                    </a:lnTo>
                    <a:cubicBezTo>
                      <a:pt x="21486" y="0"/>
                      <a:pt x="18881" y="0"/>
                      <a:pt x="16928" y="651"/>
                    </a:cubicBezTo>
                    <a:cubicBezTo>
                      <a:pt x="16928" y="651"/>
                      <a:pt x="16277" y="651"/>
                      <a:pt x="16277" y="651"/>
                    </a:cubicBezTo>
                    <a:cubicBezTo>
                      <a:pt x="13673" y="1302"/>
                      <a:pt x="11068" y="1953"/>
                      <a:pt x="9115" y="3255"/>
                    </a:cubicBezTo>
                    <a:cubicBezTo>
                      <a:pt x="9115" y="3255"/>
                      <a:pt x="8464" y="3906"/>
                      <a:pt x="8464" y="3906"/>
                    </a:cubicBezTo>
                    <a:cubicBezTo>
                      <a:pt x="2604" y="7813"/>
                      <a:pt x="0" y="14975"/>
                      <a:pt x="0" y="26043"/>
                    </a:cubicBezTo>
                    <a:lnTo>
                      <a:pt x="0" y="42971"/>
                    </a:lnTo>
                    <a:cubicBezTo>
                      <a:pt x="0" y="54691"/>
                      <a:pt x="2604" y="61852"/>
                      <a:pt x="9115" y="65759"/>
                    </a:cubicBezTo>
                    <a:cubicBezTo>
                      <a:pt x="8464" y="65759"/>
                      <a:pt x="9115" y="65759"/>
                      <a:pt x="9115" y="65759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1" name="Полилиния: фигура 720">
                <a:extLst>
                  <a:ext uri="{FF2B5EF4-FFF2-40B4-BE49-F238E27FC236}">
                    <a16:creationId xmlns:a16="http://schemas.microsoft.com/office/drawing/2014/main" id="{BAA8ECB1-976B-F9D9-05F7-ED4B2DCDBE26}"/>
                  </a:ext>
                </a:extLst>
              </p:cNvPr>
              <p:cNvSpPr/>
              <p:nvPr/>
            </p:nvSpPr>
            <p:spPr>
              <a:xfrm>
                <a:off x="8920852" y="9908091"/>
                <a:ext cx="73310" cy="69665"/>
              </a:xfrm>
              <a:custGeom>
                <a:avLst/>
                <a:gdLst>
                  <a:gd name="connsiteX0" fmla="*/ 71619 w 73310"/>
                  <a:gd name="connsiteY0" fmla="*/ 26694 h 69665"/>
                  <a:gd name="connsiteX1" fmla="*/ 71619 w 73310"/>
                  <a:gd name="connsiteY1" fmla="*/ 20834 h 69665"/>
                  <a:gd name="connsiteX2" fmla="*/ 52086 w 73310"/>
                  <a:gd name="connsiteY2" fmla="*/ 651 h 69665"/>
                  <a:gd name="connsiteX3" fmla="*/ 3255 w 73310"/>
                  <a:gd name="connsiteY3" fmla="*/ 0 h 69665"/>
                  <a:gd name="connsiteX4" fmla="*/ 3255 w 73310"/>
                  <a:gd name="connsiteY4" fmla="*/ 0 h 69665"/>
                  <a:gd name="connsiteX5" fmla="*/ 651 w 73310"/>
                  <a:gd name="connsiteY5" fmla="*/ 3255 h 69665"/>
                  <a:gd name="connsiteX6" fmla="*/ 0 w 73310"/>
                  <a:gd name="connsiteY6" fmla="*/ 67061 h 69665"/>
                  <a:gd name="connsiteX7" fmla="*/ 1953 w 73310"/>
                  <a:gd name="connsiteY7" fmla="*/ 69014 h 69665"/>
                  <a:gd name="connsiteX8" fmla="*/ 11719 w 73310"/>
                  <a:gd name="connsiteY8" fmla="*/ 69014 h 69665"/>
                  <a:gd name="connsiteX9" fmla="*/ 13673 w 73310"/>
                  <a:gd name="connsiteY9" fmla="*/ 67061 h 69665"/>
                  <a:gd name="connsiteX10" fmla="*/ 13673 w 73310"/>
                  <a:gd name="connsiteY10" fmla="*/ 47529 h 69665"/>
                  <a:gd name="connsiteX11" fmla="*/ 42971 w 73310"/>
                  <a:gd name="connsiteY11" fmla="*/ 47529 h 69665"/>
                  <a:gd name="connsiteX12" fmla="*/ 57295 w 73310"/>
                  <a:gd name="connsiteY12" fmla="*/ 68363 h 69665"/>
                  <a:gd name="connsiteX13" fmla="*/ 59899 w 73310"/>
                  <a:gd name="connsiteY13" fmla="*/ 69665 h 69665"/>
                  <a:gd name="connsiteX14" fmla="*/ 71619 w 73310"/>
                  <a:gd name="connsiteY14" fmla="*/ 69665 h 69665"/>
                  <a:gd name="connsiteX15" fmla="*/ 72921 w 73310"/>
                  <a:gd name="connsiteY15" fmla="*/ 67061 h 69665"/>
                  <a:gd name="connsiteX16" fmla="*/ 57295 w 73310"/>
                  <a:gd name="connsiteY16" fmla="*/ 46227 h 69665"/>
                  <a:gd name="connsiteX17" fmla="*/ 71619 w 73310"/>
                  <a:gd name="connsiteY17" fmla="*/ 26694 h 69665"/>
                  <a:gd name="connsiteX18" fmla="*/ 57946 w 73310"/>
                  <a:gd name="connsiteY18" fmla="*/ 27345 h 69665"/>
                  <a:gd name="connsiteX19" fmla="*/ 49482 w 73310"/>
                  <a:gd name="connsiteY19" fmla="*/ 35809 h 69665"/>
                  <a:gd name="connsiteX20" fmla="*/ 49482 w 73310"/>
                  <a:gd name="connsiteY20" fmla="*/ 35809 h 69665"/>
                  <a:gd name="connsiteX21" fmla="*/ 14975 w 73310"/>
                  <a:gd name="connsiteY21" fmla="*/ 35809 h 69665"/>
                  <a:gd name="connsiteX22" fmla="*/ 14975 w 73310"/>
                  <a:gd name="connsiteY22" fmla="*/ 14975 h 69665"/>
                  <a:gd name="connsiteX23" fmla="*/ 16277 w 73310"/>
                  <a:gd name="connsiteY23" fmla="*/ 13673 h 69665"/>
                  <a:gd name="connsiteX24" fmla="*/ 50133 w 73310"/>
                  <a:gd name="connsiteY24" fmla="*/ 13673 h 69665"/>
                  <a:gd name="connsiteX25" fmla="*/ 58597 w 73310"/>
                  <a:gd name="connsiteY25" fmla="*/ 22788 h 69665"/>
                  <a:gd name="connsiteX26" fmla="*/ 57946 w 73310"/>
                  <a:gd name="connsiteY26" fmla="*/ 27345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3310" h="69665">
                    <a:moveTo>
                      <a:pt x="71619" y="26694"/>
                    </a:moveTo>
                    <a:lnTo>
                      <a:pt x="71619" y="20834"/>
                    </a:lnTo>
                    <a:cubicBezTo>
                      <a:pt x="71619" y="7813"/>
                      <a:pt x="66410" y="651"/>
                      <a:pt x="52086" y="651"/>
                    </a:cubicBezTo>
                    <a:lnTo>
                      <a:pt x="3255" y="0"/>
                    </a:lnTo>
                    <a:lnTo>
                      <a:pt x="3255" y="0"/>
                    </a:lnTo>
                    <a:cubicBezTo>
                      <a:pt x="1302" y="0"/>
                      <a:pt x="651" y="651"/>
                      <a:pt x="651" y="3255"/>
                    </a:cubicBezTo>
                    <a:lnTo>
                      <a:pt x="0" y="67061"/>
                    </a:lnTo>
                    <a:cubicBezTo>
                      <a:pt x="0" y="68363"/>
                      <a:pt x="651" y="69014"/>
                      <a:pt x="1953" y="69014"/>
                    </a:cubicBezTo>
                    <a:lnTo>
                      <a:pt x="11719" y="69014"/>
                    </a:lnTo>
                    <a:cubicBezTo>
                      <a:pt x="13022" y="69014"/>
                      <a:pt x="13673" y="68363"/>
                      <a:pt x="13673" y="67061"/>
                    </a:cubicBezTo>
                    <a:lnTo>
                      <a:pt x="13673" y="47529"/>
                    </a:lnTo>
                    <a:lnTo>
                      <a:pt x="42971" y="47529"/>
                    </a:lnTo>
                    <a:lnTo>
                      <a:pt x="57295" y="68363"/>
                    </a:lnTo>
                    <a:cubicBezTo>
                      <a:pt x="57946" y="69014"/>
                      <a:pt x="57946" y="69665"/>
                      <a:pt x="59899" y="69665"/>
                    </a:cubicBezTo>
                    <a:lnTo>
                      <a:pt x="71619" y="69665"/>
                    </a:lnTo>
                    <a:cubicBezTo>
                      <a:pt x="73572" y="69665"/>
                      <a:pt x="73572" y="67712"/>
                      <a:pt x="72921" y="67061"/>
                    </a:cubicBezTo>
                    <a:lnTo>
                      <a:pt x="57295" y="46227"/>
                    </a:lnTo>
                    <a:cubicBezTo>
                      <a:pt x="67712" y="44924"/>
                      <a:pt x="71619" y="38414"/>
                      <a:pt x="71619" y="26694"/>
                    </a:cubicBezTo>
                    <a:close/>
                    <a:moveTo>
                      <a:pt x="57946" y="27345"/>
                    </a:moveTo>
                    <a:cubicBezTo>
                      <a:pt x="57946" y="33205"/>
                      <a:pt x="55342" y="35809"/>
                      <a:pt x="49482" y="35809"/>
                    </a:cubicBezTo>
                    <a:lnTo>
                      <a:pt x="49482" y="35809"/>
                    </a:lnTo>
                    <a:lnTo>
                      <a:pt x="14975" y="35809"/>
                    </a:lnTo>
                    <a:lnTo>
                      <a:pt x="14975" y="14975"/>
                    </a:lnTo>
                    <a:cubicBezTo>
                      <a:pt x="14975" y="14324"/>
                      <a:pt x="15626" y="13673"/>
                      <a:pt x="16277" y="13673"/>
                    </a:cubicBezTo>
                    <a:lnTo>
                      <a:pt x="50133" y="13673"/>
                    </a:lnTo>
                    <a:cubicBezTo>
                      <a:pt x="55993" y="13673"/>
                      <a:pt x="58597" y="16928"/>
                      <a:pt x="58597" y="22788"/>
                    </a:cubicBezTo>
                    <a:lnTo>
                      <a:pt x="57946" y="27345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2" name="Полилиния: фигура 721">
                <a:extLst>
                  <a:ext uri="{FF2B5EF4-FFF2-40B4-BE49-F238E27FC236}">
                    <a16:creationId xmlns:a16="http://schemas.microsoft.com/office/drawing/2014/main" id="{ADA89EB7-DB25-E688-CF4E-88324359DED9}"/>
                  </a:ext>
                </a:extLst>
              </p:cNvPr>
              <p:cNvSpPr/>
              <p:nvPr/>
            </p:nvSpPr>
            <p:spPr>
              <a:xfrm>
                <a:off x="9000935" y="9909393"/>
                <a:ext cx="67712" cy="69665"/>
              </a:xfrm>
              <a:custGeom>
                <a:avLst/>
                <a:gdLst>
                  <a:gd name="connsiteX0" fmla="*/ 65759 w 67712"/>
                  <a:gd name="connsiteY0" fmla="*/ 651 h 69665"/>
                  <a:gd name="connsiteX1" fmla="*/ 26043 w 67712"/>
                  <a:gd name="connsiteY1" fmla="*/ 0 h 69665"/>
                  <a:gd name="connsiteX2" fmla="*/ 25392 w 67712"/>
                  <a:gd name="connsiteY2" fmla="*/ 0 h 69665"/>
                  <a:gd name="connsiteX3" fmla="*/ 0 w 67712"/>
                  <a:gd name="connsiteY3" fmla="*/ 26043 h 69665"/>
                  <a:gd name="connsiteX4" fmla="*/ 0 w 67712"/>
                  <a:gd name="connsiteY4" fmla="*/ 42971 h 69665"/>
                  <a:gd name="connsiteX5" fmla="*/ 25392 w 67712"/>
                  <a:gd name="connsiteY5" fmla="*/ 69014 h 69665"/>
                  <a:gd name="connsiteX6" fmla="*/ 65108 w 67712"/>
                  <a:gd name="connsiteY6" fmla="*/ 69665 h 69665"/>
                  <a:gd name="connsiteX7" fmla="*/ 67061 w 67712"/>
                  <a:gd name="connsiteY7" fmla="*/ 67712 h 69665"/>
                  <a:gd name="connsiteX8" fmla="*/ 67061 w 67712"/>
                  <a:gd name="connsiteY8" fmla="*/ 58597 h 69665"/>
                  <a:gd name="connsiteX9" fmla="*/ 65108 w 67712"/>
                  <a:gd name="connsiteY9" fmla="*/ 56644 h 69665"/>
                  <a:gd name="connsiteX10" fmla="*/ 25392 w 67712"/>
                  <a:gd name="connsiteY10" fmla="*/ 55993 h 69665"/>
                  <a:gd name="connsiteX11" fmla="*/ 13673 w 67712"/>
                  <a:gd name="connsiteY11" fmla="*/ 42320 h 69665"/>
                  <a:gd name="connsiteX12" fmla="*/ 13673 w 67712"/>
                  <a:gd name="connsiteY12" fmla="*/ 40367 h 69665"/>
                  <a:gd name="connsiteX13" fmla="*/ 65108 w 67712"/>
                  <a:gd name="connsiteY13" fmla="*/ 41018 h 69665"/>
                  <a:gd name="connsiteX14" fmla="*/ 67061 w 67712"/>
                  <a:gd name="connsiteY14" fmla="*/ 39065 h 69665"/>
                  <a:gd name="connsiteX15" fmla="*/ 67061 w 67712"/>
                  <a:gd name="connsiteY15" fmla="*/ 31252 h 69665"/>
                  <a:gd name="connsiteX16" fmla="*/ 65108 w 67712"/>
                  <a:gd name="connsiteY16" fmla="*/ 29299 h 69665"/>
                  <a:gd name="connsiteX17" fmla="*/ 13673 w 67712"/>
                  <a:gd name="connsiteY17" fmla="*/ 28647 h 69665"/>
                  <a:gd name="connsiteX18" fmla="*/ 13673 w 67712"/>
                  <a:gd name="connsiteY18" fmla="*/ 27345 h 69665"/>
                  <a:gd name="connsiteX19" fmla="*/ 26043 w 67712"/>
                  <a:gd name="connsiteY19" fmla="*/ 14324 h 69665"/>
                  <a:gd name="connsiteX20" fmla="*/ 65759 w 67712"/>
                  <a:gd name="connsiteY20" fmla="*/ 14975 h 69665"/>
                  <a:gd name="connsiteX21" fmla="*/ 67712 w 67712"/>
                  <a:gd name="connsiteY21" fmla="*/ 13022 h 69665"/>
                  <a:gd name="connsiteX22" fmla="*/ 67712 w 67712"/>
                  <a:gd name="connsiteY22" fmla="*/ 3907 h 69665"/>
                  <a:gd name="connsiteX23" fmla="*/ 65759 w 67712"/>
                  <a:gd name="connsiteY23" fmla="*/ 651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712" h="69665">
                    <a:moveTo>
                      <a:pt x="65759" y="651"/>
                    </a:moveTo>
                    <a:lnTo>
                      <a:pt x="26043" y="0"/>
                    </a:lnTo>
                    <a:lnTo>
                      <a:pt x="25392" y="0"/>
                    </a:lnTo>
                    <a:cubicBezTo>
                      <a:pt x="7162" y="0"/>
                      <a:pt x="651" y="7162"/>
                      <a:pt x="0" y="26043"/>
                    </a:cubicBezTo>
                    <a:lnTo>
                      <a:pt x="0" y="42971"/>
                    </a:lnTo>
                    <a:cubicBezTo>
                      <a:pt x="0" y="61852"/>
                      <a:pt x="6511" y="69014"/>
                      <a:pt x="25392" y="69014"/>
                    </a:cubicBezTo>
                    <a:lnTo>
                      <a:pt x="65108" y="69665"/>
                    </a:lnTo>
                    <a:cubicBezTo>
                      <a:pt x="66410" y="69665"/>
                      <a:pt x="67061" y="69014"/>
                      <a:pt x="67061" y="67712"/>
                    </a:cubicBezTo>
                    <a:lnTo>
                      <a:pt x="67061" y="58597"/>
                    </a:lnTo>
                    <a:cubicBezTo>
                      <a:pt x="67061" y="57295"/>
                      <a:pt x="66410" y="56644"/>
                      <a:pt x="65108" y="56644"/>
                    </a:cubicBezTo>
                    <a:lnTo>
                      <a:pt x="25392" y="55993"/>
                    </a:lnTo>
                    <a:cubicBezTo>
                      <a:pt x="16277" y="55993"/>
                      <a:pt x="13673" y="52737"/>
                      <a:pt x="13673" y="42320"/>
                    </a:cubicBezTo>
                    <a:lnTo>
                      <a:pt x="13673" y="40367"/>
                    </a:lnTo>
                    <a:lnTo>
                      <a:pt x="65108" y="41018"/>
                    </a:lnTo>
                    <a:cubicBezTo>
                      <a:pt x="66410" y="41018"/>
                      <a:pt x="67061" y="40367"/>
                      <a:pt x="67061" y="39065"/>
                    </a:cubicBezTo>
                    <a:lnTo>
                      <a:pt x="67061" y="31252"/>
                    </a:lnTo>
                    <a:cubicBezTo>
                      <a:pt x="67061" y="29950"/>
                      <a:pt x="66410" y="29299"/>
                      <a:pt x="65108" y="29299"/>
                    </a:cubicBezTo>
                    <a:lnTo>
                      <a:pt x="13673" y="28647"/>
                    </a:lnTo>
                    <a:lnTo>
                      <a:pt x="13673" y="27345"/>
                    </a:lnTo>
                    <a:cubicBezTo>
                      <a:pt x="13673" y="16928"/>
                      <a:pt x="16277" y="13673"/>
                      <a:pt x="26043" y="14324"/>
                    </a:cubicBezTo>
                    <a:lnTo>
                      <a:pt x="65759" y="14975"/>
                    </a:lnTo>
                    <a:cubicBezTo>
                      <a:pt x="67061" y="14975"/>
                      <a:pt x="67712" y="14324"/>
                      <a:pt x="67712" y="13022"/>
                    </a:cubicBezTo>
                    <a:lnTo>
                      <a:pt x="67712" y="3907"/>
                    </a:lnTo>
                    <a:cubicBezTo>
                      <a:pt x="67712" y="1302"/>
                      <a:pt x="67061" y="651"/>
                      <a:pt x="65759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3" name="Полилиния: фигура 722">
                <a:extLst>
                  <a:ext uri="{FF2B5EF4-FFF2-40B4-BE49-F238E27FC236}">
                    <a16:creationId xmlns:a16="http://schemas.microsoft.com/office/drawing/2014/main" id="{FD826EC9-5281-BB15-1A0E-9133CD9CC620}"/>
                  </a:ext>
                </a:extLst>
              </p:cNvPr>
              <p:cNvSpPr/>
              <p:nvPr/>
            </p:nvSpPr>
            <p:spPr>
              <a:xfrm>
                <a:off x="9079064" y="9910044"/>
                <a:ext cx="67061" cy="69665"/>
              </a:xfrm>
              <a:custGeom>
                <a:avLst/>
                <a:gdLst>
                  <a:gd name="connsiteX0" fmla="*/ 65108 w 67061"/>
                  <a:gd name="connsiteY0" fmla="*/ 651 h 69665"/>
                  <a:gd name="connsiteX1" fmla="*/ 25392 w 67061"/>
                  <a:gd name="connsiteY1" fmla="*/ 0 h 69665"/>
                  <a:gd name="connsiteX2" fmla="*/ 24741 w 67061"/>
                  <a:gd name="connsiteY2" fmla="*/ 0 h 69665"/>
                  <a:gd name="connsiteX3" fmla="*/ 0 w 67061"/>
                  <a:gd name="connsiteY3" fmla="*/ 26043 h 69665"/>
                  <a:gd name="connsiteX4" fmla="*/ 0 w 67061"/>
                  <a:gd name="connsiteY4" fmla="*/ 42971 h 69665"/>
                  <a:gd name="connsiteX5" fmla="*/ 25392 w 67061"/>
                  <a:gd name="connsiteY5" fmla="*/ 69014 h 69665"/>
                  <a:gd name="connsiteX6" fmla="*/ 65108 w 67061"/>
                  <a:gd name="connsiteY6" fmla="*/ 69665 h 69665"/>
                  <a:gd name="connsiteX7" fmla="*/ 67061 w 67061"/>
                  <a:gd name="connsiteY7" fmla="*/ 67712 h 69665"/>
                  <a:gd name="connsiteX8" fmla="*/ 67061 w 67061"/>
                  <a:gd name="connsiteY8" fmla="*/ 58597 h 69665"/>
                  <a:gd name="connsiteX9" fmla="*/ 65108 w 67061"/>
                  <a:gd name="connsiteY9" fmla="*/ 56644 h 69665"/>
                  <a:gd name="connsiteX10" fmla="*/ 25392 w 67061"/>
                  <a:gd name="connsiteY10" fmla="*/ 55993 h 69665"/>
                  <a:gd name="connsiteX11" fmla="*/ 13673 w 67061"/>
                  <a:gd name="connsiteY11" fmla="*/ 42320 h 69665"/>
                  <a:gd name="connsiteX12" fmla="*/ 13673 w 67061"/>
                  <a:gd name="connsiteY12" fmla="*/ 40367 h 69665"/>
                  <a:gd name="connsiteX13" fmla="*/ 65108 w 67061"/>
                  <a:gd name="connsiteY13" fmla="*/ 41018 h 69665"/>
                  <a:gd name="connsiteX14" fmla="*/ 67061 w 67061"/>
                  <a:gd name="connsiteY14" fmla="*/ 39065 h 69665"/>
                  <a:gd name="connsiteX15" fmla="*/ 67061 w 67061"/>
                  <a:gd name="connsiteY15" fmla="*/ 31252 h 69665"/>
                  <a:gd name="connsiteX16" fmla="*/ 65108 w 67061"/>
                  <a:gd name="connsiteY16" fmla="*/ 29299 h 69665"/>
                  <a:gd name="connsiteX17" fmla="*/ 13022 w 67061"/>
                  <a:gd name="connsiteY17" fmla="*/ 27996 h 69665"/>
                  <a:gd name="connsiteX18" fmla="*/ 13022 w 67061"/>
                  <a:gd name="connsiteY18" fmla="*/ 26694 h 69665"/>
                  <a:gd name="connsiteX19" fmla="*/ 25392 w 67061"/>
                  <a:gd name="connsiteY19" fmla="*/ 13673 h 69665"/>
                  <a:gd name="connsiteX20" fmla="*/ 65108 w 67061"/>
                  <a:gd name="connsiteY20" fmla="*/ 14324 h 69665"/>
                  <a:gd name="connsiteX21" fmla="*/ 67061 w 67061"/>
                  <a:gd name="connsiteY21" fmla="*/ 12370 h 69665"/>
                  <a:gd name="connsiteX22" fmla="*/ 67061 w 67061"/>
                  <a:gd name="connsiteY22" fmla="*/ 3255 h 69665"/>
                  <a:gd name="connsiteX23" fmla="*/ 65108 w 67061"/>
                  <a:gd name="connsiteY23" fmla="*/ 651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061" h="69665">
                    <a:moveTo>
                      <a:pt x="65108" y="651"/>
                    </a:moveTo>
                    <a:lnTo>
                      <a:pt x="25392" y="0"/>
                    </a:lnTo>
                    <a:cubicBezTo>
                      <a:pt x="25392" y="0"/>
                      <a:pt x="24741" y="0"/>
                      <a:pt x="24741" y="0"/>
                    </a:cubicBezTo>
                    <a:cubicBezTo>
                      <a:pt x="7162" y="0"/>
                      <a:pt x="0" y="7162"/>
                      <a:pt x="0" y="26043"/>
                    </a:cubicBezTo>
                    <a:lnTo>
                      <a:pt x="0" y="42971"/>
                    </a:lnTo>
                    <a:cubicBezTo>
                      <a:pt x="0" y="61852"/>
                      <a:pt x="6511" y="69014"/>
                      <a:pt x="25392" y="69014"/>
                    </a:cubicBezTo>
                    <a:lnTo>
                      <a:pt x="65108" y="69665"/>
                    </a:lnTo>
                    <a:cubicBezTo>
                      <a:pt x="66410" y="69665"/>
                      <a:pt x="67061" y="69014"/>
                      <a:pt x="67061" y="67712"/>
                    </a:cubicBezTo>
                    <a:lnTo>
                      <a:pt x="67061" y="58597"/>
                    </a:lnTo>
                    <a:cubicBezTo>
                      <a:pt x="67061" y="57295"/>
                      <a:pt x="66410" y="56644"/>
                      <a:pt x="65108" y="56644"/>
                    </a:cubicBezTo>
                    <a:lnTo>
                      <a:pt x="25392" y="55993"/>
                    </a:lnTo>
                    <a:cubicBezTo>
                      <a:pt x="16277" y="55993"/>
                      <a:pt x="13673" y="52737"/>
                      <a:pt x="13673" y="42320"/>
                    </a:cubicBezTo>
                    <a:lnTo>
                      <a:pt x="13673" y="40367"/>
                    </a:lnTo>
                    <a:lnTo>
                      <a:pt x="65108" y="41018"/>
                    </a:lnTo>
                    <a:cubicBezTo>
                      <a:pt x="66410" y="41018"/>
                      <a:pt x="67061" y="40367"/>
                      <a:pt x="67061" y="39065"/>
                    </a:cubicBezTo>
                    <a:lnTo>
                      <a:pt x="67061" y="31252"/>
                    </a:lnTo>
                    <a:cubicBezTo>
                      <a:pt x="67061" y="29950"/>
                      <a:pt x="66410" y="29299"/>
                      <a:pt x="65108" y="29299"/>
                    </a:cubicBezTo>
                    <a:lnTo>
                      <a:pt x="13022" y="27996"/>
                    </a:lnTo>
                    <a:lnTo>
                      <a:pt x="13022" y="26694"/>
                    </a:lnTo>
                    <a:cubicBezTo>
                      <a:pt x="13022" y="16277"/>
                      <a:pt x="15626" y="13022"/>
                      <a:pt x="25392" y="13673"/>
                    </a:cubicBezTo>
                    <a:lnTo>
                      <a:pt x="65108" y="14324"/>
                    </a:lnTo>
                    <a:cubicBezTo>
                      <a:pt x="66410" y="14324"/>
                      <a:pt x="67061" y="13673"/>
                      <a:pt x="67061" y="12370"/>
                    </a:cubicBezTo>
                    <a:lnTo>
                      <a:pt x="67061" y="3255"/>
                    </a:lnTo>
                    <a:cubicBezTo>
                      <a:pt x="67061" y="1302"/>
                      <a:pt x="66410" y="651"/>
                      <a:pt x="65108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4" name="Полилиния: фигура 723">
                <a:extLst>
                  <a:ext uri="{FF2B5EF4-FFF2-40B4-BE49-F238E27FC236}">
                    <a16:creationId xmlns:a16="http://schemas.microsoft.com/office/drawing/2014/main" id="{D49EF81C-E87E-1335-0FCB-BDC38E08A75E}"/>
                  </a:ext>
                </a:extLst>
              </p:cNvPr>
              <p:cNvSpPr/>
              <p:nvPr/>
            </p:nvSpPr>
            <p:spPr>
              <a:xfrm>
                <a:off x="9156542" y="9910695"/>
                <a:ext cx="77478" cy="69665"/>
              </a:xfrm>
              <a:custGeom>
                <a:avLst/>
                <a:gdLst>
                  <a:gd name="connsiteX0" fmla="*/ 74874 w 77478"/>
                  <a:gd name="connsiteY0" fmla="*/ 651 h 69665"/>
                  <a:gd name="connsiteX1" fmla="*/ 69665 w 77478"/>
                  <a:gd name="connsiteY1" fmla="*/ 651 h 69665"/>
                  <a:gd name="connsiteX2" fmla="*/ 69014 w 77478"/>
                  <a:gd name="connsiteY2" fmla="*/ 651 h 69665"/>
                  <a:gd name="connsiteX3" fmla="*/ 65759 w 77478"/>
                  <a:gd name="connsiteY3" fmla="*/ 651 h 69665"/>
                  <a:gd name="connsiteX4" fmla="*/ 63806 w 77478"/>
                  <a:gd name="connsiteY4" fmla="*/ 2604 h 69665"/>
                  <a:gd name="connsiteX5" fmla="*/ 63155 w 77478"/>
                  <a:gd name="connsiteY5" fmla="*/ 54039 h 69665"/>
                  <a:gd name="connsiteX6" fmla="*/ 62503 w 77478"/>
                  <a:gd name="connsiteY6" fmla="*/ 55342 h 69665"/>
                  <a:gd name="connsiteX7" fmla="*/ 61852 w 77478"/>
                  <a:gd name="connsiteY7" fmla="*/ 55342 h 69665"/>
                  <a:gd name="connsiteX8" fmla="*/ 61201 w 77478"/>
                  <a:gd name="connsiteY8" fmla="*/ 55342 h 69665"/>
                  <a:gd name="connsiteX9" fmla="*/ 61201 w 77478"/>
                  <a:gd name="connsiteY9" fmla="*/ 55342 h 69665"/>
                  <a:gd name="connsiteX10" fmla="*/ 60550 w 77478"/>
                  <a:gd name="connsiteY10" fmla="*/ 54691 h 69665"/>
                  <a:gd name="connsiteX11" fmla="*/ 26694 w 77478"/>
                  <a:gd name="connsiteY11" fmla="*/ 5860 h 69665"/>
                  <a:gd name="connsiteX12" fmla="*/ 16277 w 77478"/>
                  <a:gd name="connsiteY12" fmla="*/ 0 h 69665"/>
                  <a:gd name="connsiteX13" fmla="*/ 8464 w 77478"/>
                  <a:gd name="connsiteY13" fmla="*/ 0 h 69665"/>
                  <a:gd name="connsiteX14" fmla="*/ 8464 w 77478"/>
                  <a:gd name="connsiteY14" fmla="*/ 0 h 69665"/>
                  <a:gd name="connsiteX15" fmla="*/ 651 w 77478"/>
                  <a:gd name="connsiteY15" fmla="*/ 10417 h 69665"/>
                  <a:gd name="connsiteX16" fmla="*/ 0 w 77478"/>
                  <a:gd name="connsiteY16" fmla="*/ 67061 h 69665"/>
                  <a:gd name="connsiteX17" fmla="*/ 1953 w 77478"/>
                  <a:gd name="connsiteY17" fmla="*/ 69014 h 69665"/>
                  <a:gd name="connsiteX18" fmla="*/ 11719 w 77478"/>
                  <a:gd name="connsiteY18" fmla="*/ 69014 h 69665"/>
                  <a:gd name="connsiteX19" fmla="*/ 13673 w 77478"/>
                  <a:gd name="connsiteY19" fmla="*/ 67061 h 69665"/>
                  <a:gd name="connsiteX20" fmla="*/ 14324 w 77478"/>
                  <a:gd name="connsiteY20" fmla="*/ 15626 h 69665"/>
                  <a:gd name="connsiteX21" fmla="*/ 14975 w 77478"/>
                  <a:gd name="connsiteY21" fmla="*/ 14975 h 69665"/>
                  <a:gd name="connsiteX22" fmla="*/ 15626 w 77478"/>
                  <a:gd name="connsiteY22" fmla="*/ 14975 h 69665"/>
                  <a:gd name="connsiteX23" fmla="*/ 16928 w 77478"/>
                  <a:gd name="connsiteY23" fmla="*/ 15626 h 69665"/>
                  <a:gd name="connsiteX24" fmla="*/ 50133 w 77478"/>
                  <a:gd name="connsiteY24" fmla="*/ 63806 h 69665"/>
                  <a:gd name="connsiteX25" fmla="*/ 60550 w 77478"/>
                  <a:gd name="connsiteY25" fmla="*/ 69665 h 69665"/>
                  <a:gd name="connsiteX26" fmla="*/ 61201 w 77478"/>
                  <a:gd name="connsiteY26" fmla="*/ 69665 h 69665"/>
                  <a:gd name="connsiteX27" fmla="*/ 61852 w 77478"/>
                  <a:gd name="connsiteY27" fmla="*/ 69665 h 69665"/>
                  <a:gd name="connsiteX28" fmla="*/ 68363 w 77478"/>
                  <a:gd name="connsiteY28" fmla="*/ 69665 h 69665"/>
                  <a:gd name="connsiteX29" fmla="*/ 69014 w 77478"/>
                  <a:gd name="connsiteY29" fmla="*/ 69665 h 69665"/>
                  <a:gd name="connsiteX30" fmla="*/ 69665 w 77478"/>
                  <a:gd name="connsiteY30" fmla="*/ 69665 h 69665"/>
                  <a:gd name="connsiteX31" fmla="*/ 76827 w 77478"/>
                  <a:gd name="connsiteY31" fmla="*/ 59248 h 69665"/>
                  <a:gd name="connsiteX32" fmla="*/ 77478 w 77478"/>
                  <a:gd name="connsiteY32" fmla="*/ 2604 h 69665"/>
                  <a:gd name="connsiteX33" fmla="*/ 74874 w 77478"/>
                  <a:gd name="connsiteY33" fmla="*/ 651 h 6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7478" h="69665">
                    <a:moveTo>
                      <a:pt x="74874" y="651"/>
                    </a:moveTo>
                    <a:lnTo>
                      <a:pt x="69665" y="651"/>
                    </a:lnTo>
                    <a:lnTo>
                      <a:pt x="69014" y="651"/>
                    </a:lnTo>
                    <a:lnTo>
                      <a:pt x="65759" y="651"/>
                    </a:lnTo>
                    <a:cubicBezTo>
                      <a:pt x="64457" y="651"/>
                      <a:pt x="63806" y="1302"/>
                      <a:pt x="63806" y="2604"/>
                    </a:cubicBezTo>
                    <a:lnTo>
                      <a:pt x="63155" y="54039"/>
                    </a:lnTo>
                    <a:cubicBezTo>
                      <a:pt x="63155" y="54691"/>
                      <a:pt x="63155" y="55342"/>
                      <a:pt x="62503" y="55342"/>
                    </a:cubicBezTo>
                    <a:lnTo>
                      <a:pt x="61852" y="55342"/>
                    </a:lnTo>
                    <a:lnTo>
                      <a:pt x="61201" y="55342"/>
                    </a:lnTo>
                    <a:cubicBezTo>
                      <a:pt x="61201" y="55342"/>
                      <a:pt x="61201" y="55342"/>
                      <a:pt x="61201" y="55342"/>
                    </a:cubicBezTo>
                    <a:cubicBezTo>
                      <a:pt x="60550" y="55342"/>
                      <a:pt x="60550" y="55342"/>
                      <a:pt x="60550" y="54691"/>
                    </a:cubicBezTo>
                    <a:lnTo>
                      <a:pt x="26694" y="5860"/>
                    </a:lnTo>
                    <a:cubicBezTo>
                      <a:pt x="23439" y="651"/>
                      <a:pt x="22137" y="0"/>
                      <a:pt x="16277" y="0"/>
                    </a:cubicBezTo>
                    <a:lnTo>
                      <a:pt x="8464" y="0"/>
                    </a:lnTo>
                    <a:lnTo>
                      <a:pt x="8464" y="0"/>
                    </a:lnTo>
                    <a:cubicBezTo>
                      <a:pt x="3255" y="0"/>
                      <a:pt x="651" y="2604"/>
                      <a:pt x="651" y="10417"/>
                    </a:cubicBezTo>
                    <a:lnTo>
                      <a:pt x="0" y="67061"/>
                    </a:lnTo>
                    <a:cubicBezTo>
                      <a:pt x="0" y="68363"/>
                      <a:pt x="651" y="69014"/>
                      <a:pt x="1953" y="69014"/>
                    </a:cubicBezTo>
                    <a:lnTo>
                      <a:pt x="11719" y="69014"/>
                    </a:lnTo>
                    <a:cubicBezTo>
                      <a:pt x="13022" y="69014"/>
                      <a:pt x="13673" y="68363"/>
                      <a:pt x="13673" y="67061"/>
                    </a:cubicBezTo>
                    <a:lnTo>
                      <a:pt x="14324" y="15626"/>
                    </a:lnTo>
                    <a:cubicBezTo>
                      <a:pt x="14324" y="14975"/>
                      <a:pt x="14324" y="14324"/>
                      <a:pt x="14975" y="14975"/>
                    </a:cubicBezTo>
                    <a:lnTo>
                      <a:pt x="15626" y="14975"/>
                    </a:lnTo>
                    <a:cubicBezTo>
                      <a:pt x="16277" y="14975"/>
                      <a:pt x="16277" y="14975"/>
                      <a:pt x="16928" y="15626"/>
                    </a:cubicBezTo>
                    <a:lnTo>
                      <a:pt x="50133" y="63806"/>
                    </a:lnTo>
                    <a:cubicBezTo>
                      <a:pt x="54039" y="69014"/>
                      <a:pt x="55342" y="69665"/>
                      <a:pt x="60550" y="69665"/>
                    </a:cubicBezTo>
                    <a:lnTo>
                      <a:pt x="61201" y="69665"/>
                    </a:lnTo>
                    <a:lnTo>
                      <a:pt x="61852" y="69665"/>
                    </a:lnTo>
                    <a:lnTo>
                      <a:pt x="68363" y="69665"/>
                    </a:lnTo>
                    <a:cubicBezTo>
                      <a:pt x="68363" y="69665"/>
                      <a:pt x="69014" y="69665"/>
                      <a:pt x="69014" y="69665"/>
                    </a:cubicBezTo>
                    <a:cubicBezTo>
                      <a:pt x="69014" y="69665"/>
                      <a:pt x="69665" y="69665"/>
                      <a:pt x="69665" y="69665"/>
                    </a:cubicBezTo>
                    <a:cubicBezTo>
                      <a:pt x="74223" y="69014"/>
                      <a:pt x="76176" y="67061"/>
                      <a:pt x="76827" y="59248"/>
                    </a:cubicBezTo>
                    <a:lnTo>
                      <a:pt x="77478" y="2604"/>
                    </a:lnTo>
                    <a:cubicBezTo>
                      <a:pt x="76827" y="1302"/>
                      <a:pt x="76176" y="651"/>
                      <a:pt x="74874" y="65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5" name="Полилиния: фигура 724">
                <a:extLst>
                  <a:ext uri="{FF2B5EF4-FFF2-40B4-BE49-F238E27FC236}">
                    <a16:creationId xmlns:a16="http://schemas.microsoft.com/office/drawing/2014/main" id="{185428D1-C596-A54B-0312-E344E4703297}"/>
                  </a:ext>
                </a:extLst>
              </p:cNvPr>
              <p:cNvSpPr/>
              <p:nvPr/>
            </p:nvSpPr>
            <p:spPr>
              <a:xfrm>
                <a:off x="8904575" y="9988569"/>
                <a:ext cx="42971" cy="42575"/>
              </a:xfrm>
              <a:custGeom>
                <a:avLst/>
                <a:gdLst>
                  <a:gd name="connsiteX0" fmla="*/ 0 w 42971"/>
                  <a:gd name="connsiteY0" fmla="*/ 1558 h 42575"/>
                  <a:gd name="connsiteX1" fmla="*/ 0 w 42971"/>
                  <a:gd name="connsiteY1" fmla="*/ 41273 h 42575"/>
                  <a:gd name="connsiteX2" fmla="*/ 1302 w 42971"/>
                  <a:gd name="connsiteY2" fmla="*/ 42575 h 42575"/>
                  <a:gd name="connsiteX3" fmla="*/ 7162 w 42971"/>
                  <a:gd name="connsiteY3" fmla="*/ 42575 h 42575"/>
                  <a:gd name="connsiteX4" fmla="*/ 8464 w 42971"/>
                  <a:gd name="connsiteY4" fmla="*/ 41273 h 42575"/>
                  <a:gd name="connsiteX5" fmla="*/ 8464 w 42971"/>
                  <a:gd name="connsiteY5" fmla="*/ 29554 h 42575"/>
                  <a:gd name="connsiteX6" fmla="*/ 31252 w 42971"/>
                  <a:gd name="connsiteY6" fmla="*/ 29554 h 42575"/>
                  <a:gd name="connsiteX7" fmla="*/ 42971 w 42971"/>
                  <a:gd name="connsiteY7" fmla="*/ 17183 h 42575"/>
                  <a:gd name="connsiteX8" fmla="*/ 42971 w 42971"/>
                  <a:gd name="connsiteY8" fmla="*/ 12626 h 42575"/>
                  <a:gd name="connsiteX9" fmla="*/ 31252 w 42971"/>
                  <a:gd name="connsiteY9" fmla="*/ 255 h 42575"/>
                  <a:gd name="connsiteX10" fmla="*/ 1953 w 42971"/>
                  <a:gd name="connsiteY10" fmla="*/ 255 h 42575"/>
                  <a:gd name="connsiteX11" fmla="*/ 0 w 42971"/>
                  <a:gd name="connsiteY11" fmla="*/ 1558 h 42575"/>
                  <a:gd name="connsiteX12" fmla="*/ 8464 w 42971"/>
                  <a:gd name="connsiteY12" fmla="*/ 8719 h 42575"/>
                  <a:gd name="connsiteX13" fmla="*/ 9115 w 42971"/>
                  <a:gd name="connsiteY13" fmla="*/ 8068 h 42575"/>
                  <a:gd name="connsiteX14" fmla="*/ 29299 w 42971"/>
                  <a:gd name="connsiteY14" fmla="*/ 8068 h 42575"/>
                  <a:gd name="connsiteX15" fmla="*/ 34507 w 42971"/>
                  <a:gd name="connsiteY15" fmla="*/ 13277 h 42575"/>
                  <a:gd name="connsiteX16" fmla="*/ 34507 w 42971"/>
                  <a:gd name="connsiteY16" fmla="*/ 15881 h 42575"/>
                  <a:gd name="connsiteX17" fmla="*/ 29299 w 42971"/>
                  <a:gd name="connsiteY17" fmla="*/ 21090 h 42575"/>
                  <a:gd name="connsiteX18" fmla="*/ 8464 w 42971"/>
                  <a:gd name="connsiteY18" fmla="*/ 21090 h 42575"/>
                  <a:gd name="connsiteX19" fmla="*/ 8464 w 42971"/>
                  <a:gd name="connsiteY19" fmla="*/ 8719 h 42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2971" h="42575">
                    <a:moveTo>
                      <a:pt x="0" y="1558"/>
                    </a:moveTo>
                    <a:lnTo>
                      <a:pt x="0" y="41273"/>
                    </a:lnTo>
                    <a:cubicBezTo>
                      <a:pt x="0" y="41924"/>
                      <a:pt x="651" y="42575"/>
                      <a:pt x="1302" y="42575"/>
                    </a:cubicBezTo>
                    <a:lnTo>
                      <a:pt x="7162" y="42575"/>
                    </a:lnTo>
                    <a:cubicBezTo>
                      <a:pt x="7813" y="42575"/>
                      <a:pt x="8464" y="41924"/>
                      <a:pt x="8464" y="41273"/>
                    </a:cubicBezTo>
                    <a:lnTo>
                      <a:pt x="8464" y="29554"/>
                    </a:lnTo>
                    <a:lnTo>
                      <a:pt x="31252" y="29554"/>
                    </a:lnTo>
                    <a:cubicBezTo>
                      <a:pt x="39716" y="29554"/>
                      <a:pt x="42971" y="24996"/>
                      <a:pt x="42971" y="17183"/>
                    </a:cubicBezTo>
                    <a:lnTo>
                      <a:pt x="42971" y="12626"/>
                    </a:lnTo>
                    <a:cubicBezTo>
                      <a:pt x="42971" y="4162"/>
                      <a:pt x="39716" y="255"/>
                      <a:pt x="31252" y="255"/>
                    </a:cubicBezTo>
                    <a:lnTo>
                      <a:pt x="1953" y="255"/>
                    </a:lnTo>
                    <a:cubicBezTo>
                      <a:pt x="651" y="-396"/>
                      <a:pt x="0" y="255"/>
                      <a:pt x="0" y="1558"/>
                    </a:cubicBezTo>
                    <a:close/>
                    <a:moveTo>
                      <a:pt x="8464" y="8719"/>
                    </a:moveTo>
                    <a:cubicBezTo>
                      <a:pt x="8464" y="8068"/>
                      <a:pt x="8464" y="8068"/>
                      <a:pt x="9115" y="8068"/>
                    </a:cubicBezTo>
                    <a:lnTo>
                      <a:pt x="29299" y="8068"/>
                    </a:lnTo>
                    <a:cubicBezTo>
                      <a:pt x="33205" y="8068"/>
                      <a:pt x="34507" y="10022"/>
                      <a:pt x="34507" y="13277"/>
                    </a:cubicBezTo>
                    <a:lnTo>
                      <a:pt x="34507" y="15881"/>
                    </a:lnTo>
                    <a:cubicBezTo>
                      <a:pt x="34507" y="19788"/>
                      <a:pt x="33205" y="21090"/>
                      <a:pt x="29299" y="21090"/>
                    </a:cubicBezTo>
                    <a:lnTo>
                      <a:pt x="8464" y="21090"/>
                    </a:lnTo>
                    <a:lnTo>
                      <a:pt x="8464" y="8719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6" name="Полилиния: фигура 725">
                <a:extLst>
                  <a:ext uri="{FF2B5EF4-FFF2-40B4-BE49-F238E27FC236}">
                    <a16:creationId xmlns:a16="http://schemas.microsoft.com/office/drawing/2014/main" id="{ACB29283-F280-7583-6FED-1783973CDDB5}"/>
                  </a:ext>
                </a:extLst>
              </p:cNvPr>
              <p:cNvSpPr/>
              <p:nvPr/>
            </p:nvSpPr>
            <p:spPr>
              <a:xfrm>
                <a:off x="8952104" y="9988174"/>
                <a:ext cx="48179" cy="42971"/>
              </a:xfrm>
              <a:custGeom>
                <a:avLst/>
                <a:gdLst>
                  <a:gd name="connsiteX0" fmla="*/ 15626 w 48179"/>
                  <a:gd name="connsiteY0" fmla="*/ 0 h 42971"/>
                  <a:gd name="connsiteX1" fmla="*/ 0 w 48179"/>
                  <a:gd name="connsiteY1" fmla="*/ 16277 h 42971"/>
                  <a:gd name="connsiteX2" fmla="*/ 0 w 48179"/>
                  <a:gd name="connsiteY2" fmla="*/ 26694 h 42971"/>
                  <a:gd name="connsiteX3" fmla="*/ 15626 w 48179"/>
                  <a:gd name="connsiteY3" fmla="*/ 42971 h 42971"/>
                  <a:gd name="connsiteX4" fmla="*/ 32554 w 48179"/>
                  <a:gd name="connsiteY4" fmla="*/ 42971 h 42971"/>
                  <a:gd name="connsiteX5" fmla="*/ 48180 w 48179"/>
                  <a:gd name="connsiteY5" fmla="*/ 26694 h 42971"/>
                  <a:gd name="connsiteX6" fmla="*/ 48180 w 48179"/>
                  <a:gd name="connsiteY6" fmla="*/ 16277 h 42971"/>
                  <a:gd name="connsiteX7" fmla="*/ 32554 w 48179"/>
                  <a:gd name="connsiteY7" fmla="*/ 0 h 42971"/>
                  <a:gd name="connsiteX8" fmla="*/ 15626 w 48179"/>
                  <a:gd name="connsiteY8" fmla="*/ 0 h 42971"/>
                  <a:gd name="connsiteX9" fmla="*/ 39716 w 48179"/>
                  <a:gd name="connsiteY9" fmla="*/ 16928 h 42971"/>
                  <a:gd name="connsiteX10" fmla="*/ 39716 w 48179"/>
                  <a:gd name="connsiteY10" fmla="*/ 26043 h 42971"/>
                  <a:gd name="connsiteX11" fmla="*/ 32554 w 48179"/>
                  <a:gd name="connsiteY11" fmla="*/ 34507 h 42971"/>
                  <a:gd name="connsiteX12" fmla="*/ 16277 w 48179"/>
                  <a:gd name="connsiteY12" fmla="*/ 34507 h 42971"/>
                  <a:gd name="connsiteX13" fmla="*/ 9115 w 48179"/>
                  <a:gd name="connsiteY13" fmla="*/ 26043 h 42971"/>
                  <a:gd name="connsiteX14" fmla="*/ 9115 w 48179"/>
                  <a:gd name="connsiteY14" fmla="*/ 16928 h 42971"/>
                  <a:gd name="connsiteX15" fmla="*/ 16277 w 48179"/>
                  <a:gd name="connsiteY15" fmla="*/ 8464 h 42971"/>
                  <a:gd name="connsiteX16" fmla="*/ 32554 w 48179"/>
                  <a:gd name="connsiteY16" fmla="*/ 8464 h 42971"/>
                  <a:gd name="connsiteX17" fmla="*/ 39716 w 48179"/>
                  <a:gd name="connsiteY17" fmla="*/ 16928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8179" h="42971">
                    <a:moveTo>
                      <a:pt x="15626" y="0"/>
                    </a:moveTo>
                    <a:cubicBezTo>
                      <a:pt x="4558" y="0"/>
                      <a:pt x="0" y="4558"/>
                      <a:pt x="0" y="16277"/>
                    </a:cubicBezTo>
                    <a:lnTo>
                      <a:pt x="0" y="26694"/>
                    </a:lnTo>
                    <a:cubicBezTo>
                      <a:pt x="0" y="38414"/>
                      <a:pt x="4558" y="42971"/>
                      <a:pt x="15626" y="42971"/>
                    </a:cubicBezTo>
                    <a:lnTo>
                      <a:pt x="32554" y="42971"/>
                    </a:lnTo>
                    <a:cubicBezTo>
                      <a:pt x="43622" y="42971"/>
                      <a:pt x="48180" y="38414"/>
                      <a:pt x="48180" y="26694"/>
                    </a:cubicBezTo>
                    <a:lnTo>
                      <a:pt x="48180" y="16277"/>
                    </a:lnTo>
                    <a:cubicBezTo>
                      <a:pt x="48180" y="4558"/>
                      <a:pt x="44273" y="0"/>
                      <a:pt x="32554" y="0"/>
                    </a:cubicBezTo>
                    <a:lnTo>
                      <a:pt x="15626" y="0"/>
                    </a:lnTo>
                    <a:close/>
                    <a:moveTo>
                      <a:pt x="39716" y="16928"/>
                    </a:moveTo>
                    <a:lnTo>
                      <a:pt x="39716" y="26043"/>
                    </a:lnTo>
                    <a:cubicBezTo>
                      <a:pt x="39716" y="32554"/>
                      <a:pt x="37763" y="34507"/>
                      <a:pt x="32554" y="34507"/>
                    </a:cubicBezTo>
                    <a:lnTo>
                      <a:pt x="16277" y="34507"/>
                    </a:lnTo>
                    <a:cubicBezTo>
                      <a:pt x="10417" y="34507"/>
                      <a:pt x="9115" y="32554"/>
                      <a:pt x="9115" y="26043"/>
                    </a:cubicBezTo>
                    <a:lnTo>
                      <a:pt x="9115" y="16928"/>
                    </a:lnTo>
                    <a:cubicBezTo>
                      <a:pt x="9115" y="10417"/>
                      <a:pt x="11068" y="8464"/>
                      <a:pt x="16277" y="8464"/>
                    </a:cubicBezTo>
                    <a:lnTo>
                      <a:pt x="32554" y="8464"/>
                    </a:lnTo>
                    <a:cubicBezTo>
                      <a:pt x="38414" y="8464"/>
                      <a:pt x="39716" y="10417"/>
                      <a:pt x="39716" y="16928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7" name="Полилиния: фигура 726">
                <a:extLst>
                  <a:ext uri="{FF2B5EF4-FFF2-40B4-BE49-F238E27FC236}">
                    <a16:creationId xmlns:a16="http://schemas.microsoft.com/office/drawing/2014/main" id="{DD6341F4-4D67-4734-71EE-20900D15EF2F}"/>
                  </a:ext>
                </a:extLst>
              </p:cNvPr>
              <p:cNvSpPr/>
              <p:nvPr/>
            </p:nvSpPr>
            <p:spPr>
              <a:xfrm>
                <a:off x="9002888" y="9988555"/>
                <a:ext cx="67712" cy="42589"/>
              </a:xfrm>
              <a:custGeom>
                <a:avLst/>
                <a:gdLst>
                  <a:gd name="connsiteX0" fmla="*/ 61201 w 67712"/>
                  <a:gd name="connsiteY0" fmla="*/ 921 h 42589"/>
                  <a:gd name="connsiteX1" fmla="*/ 52737 w 67712"/>
                  <a:gd name="connsiteY1" fmla="*/ 33475 h 42589"/>
                  <a:gd name="connsiteX2" fmla="*/ 52086 w 67712"/>
                  <a:gd name="connsiteY2" fmla="*/ 34126 h 42589"/>
                  <a:gd name="connsiteX3" fmla="*/ 51435 w 67712"/>
                  <a:gd name="connsiteY3" fmla="*/ 34126 h 42589"/>
                  <a:gd name="connsiteX4" fmla="*/ 50784 w 67712"/>
                  <a:gd name="connsiteY4" fmla="*/ 33475 h 42589"/>
                  <a:gd name="connsiteX5" fmla="*/ 41669 w 67712"/>
                  <a:gd name="connsiteY5" fmla="*/ 3525 h 42589"/>
                  <a:gd name="connsiteX6" fmla="*/ 37111 w 67712"/>
                  <a:gd name="connsiteY6" fmla="*/ 270 h 42589"/>
                  <a:gd name="connsiteX7" fmla="*/ 31903 w 67712"/>
                  <a:gd name="connsiteY7" fmla="*/ 270 h 42589"/>
                  <a:gd name="connsiteX8" fmla="*/ 27996 w 67712"/>
                  <a:gd name="connsiteY8" fmla="*/ 3525 h 42589"/>
                  <a:gd name="connsiteX9" fmla="*/ 18881 w 67712"/>
                  <a:gd name="connsiteY9" fmla="*/ 33475 h 42589"/>
                  <a:gd name="connsiteX10" fmla="*/ 18230 w 67712"/>
                  <a:gd name="connsiteY10" fmla="*/ 34126 h 42589"/>
                  <a:gd name="connsiteX11" fmla="*/ 18230 w 67712"/>
                  <a:gd name="connsiteY11" fmla="*/ 34126 h 42589"/>
                  <a:gd name="connsiteX12" fmla="*/ 17579 w 67712"/>
                  <a:gd name="connsiteY12" fmla="*/ 33475 h 42589"/>
                  <a:gd name="connsiteX13" fmla="*/ 8464 w 67712"/>
                  <a:gd name="connsiteY13" fmla="*/ 921 h 42589"/>
                  <a:gd name="connsiteX14" fmla="*/ 7813 w 67712"/>
                  <a:gd name="connsiteY14" fmla="*/ 270 h 42589"/>
                  <a:gd name="connsiteX15" fmla="*/ 651 w 67712"/>
                  <a:gd name="connsiteY15" fmla="*/ 270 h 42589"/>
                  <a:gd name="connsiteX16" fmla="*/ 0 w 67712"/>
                  <a:gd name="connsiteY16" fmla="*/ 1572 h 42589"/>
                  <a:gd name="connsiteX17" fmla="*/ 9766 w 67712"/>
                  <a:gd name="connsiteY17" fmla="*/ 38032 h 42589"/>
                  <a:gd name="connsiteX18" fmla="*/ 14324 w 67712"/>
                  <a:gd name="connsiteY18" fmla="*/ 42590 h 42589"/>
                  <a:gd name="connsiteX19" fmla="*/ 20834 w 67712"/>
                  <a:gd name="connsiteY19" fmla="*/ 42590 h 42589"/>
                  <a:gd name="connsiteX20" fmla="*/ 24741 w 67712"/>
                  <a:gd name="connsiteY20" fmla="*/ 38032 h 42589"/>
                  <a:gd name="connsiteX21" fmla="*/ 33205 w 67712"/>
                  <a:gd name="connsiteY21" fmla="*/ 9385 h 42589"/>
                  <a:gd name="connsiteX22" fmla="*/ 33856 w 67712"/>
                  <a:gd name="connsiteY22" fmla="*/ 8734 h 42589"/>
                  <a:gd name="connsiteX23" fmla="*/ 33856 w 67712"/>
                  <a:gd name="connsiteY23" fmla="*/ 8734 h 42589"/>
                  <a:gd name="connsiteX24" fmla="*/ 34507 w 67712"/>
                  <a:gd name="connsiteY24" fmla="*/ 9385 h 42589"/>
                  <a:gd name="connsiteX25" fmla="*/ 42971 w 67712"/>
                  <a:gd name="connsiteY25" fmla="*/ 38032 h 42589"/>
                  <a:gd name="connsiteX26" fmla="*/ 46878 w 67712"/>
                  <a:gd name="connsiteY26" fmla="*/ 42590 h 42589"/>
                  <a:gd name="connsiteX27" fmla="*/ 53388 w 67712"/>
                  <a:gd name="connsiteY27" fmla="*/ 42590 h 42589"/>
                  <a:gd name="connsiteX28" fmla="*/ 57295 w 67712"/>
                  <a:gd name="connsiteY28" fmla="*/ 38032 h 42589"/>
                  <a:gd name="connsiteX29" fmla="*/ 67712 w 67712"/>
                  <a:gd name="connsiteY29" fmla="*/ 1572 h 42589"/>
                  <a:gd name="connsiteX30" fmla="*/ 67061 w 67712"/>
                  <a:gd name="connsiteY30" fmla="*/ 270 h 42589"/>
                  <a:gd name="connsiteX31" fmla="*/ 59899 w 67712"/>
                  <a:gd name="connsiteY31" fmla="*/ 270 h 42589"/>
                  <a:gd name="connsiteX32" fmla="*/ 61201 w 67712"/>
                  <a:gd name="connsiteY32" fmla="*/ 921 h 42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7712" h="42589">
                    <a:moveTo>
                      <a:pt x="61201" y="921"/>
                    </a:moveTo>
                    <a:lnTo>
                      <a:pt x="52737" y="33475"/>
                    </a:lnTo>
                    <a:cubicBezTo>
                      <a:pt x="52737" y="34126"/>
                      <a:pt x="52737" y="34126"/>
                      <a:pt x="52086" y="34126"/>
                    </a:cubicBezTo>
                    <a:lnTo>
                      <a:pt x="51435" y="34126"/>
                    </a:lnTo>
                    <a:cubicBezTo>
                      <a:pt x="51435" y="34126"/>
                      <a:pt x="50784" y="34126"/>
                      <a:pt x="50784" y="33475"/>
                    </a:cubicBezTo>
                    <a:lnTo>
                      <a:pt x="41669" y="3525"/>
                    </a:lnTo>
                    <a:cubicBezTo>
                      <a:pt x="41018" y="921"/>
                      <a:pt x="39716" y="270"/>
                      <a:pt x="37111" y="270"/>
                    </a:cubicBezTo>
                    <a:lnTo>
                      <a:pt x="31903" y="270"/>
                    </a:lnTo>
                    <a:cubicBezTo>
                      <a:pt x="29950" y="270"/>
                      <a:pt x="28647" y="921"/>
                      <a:pt x="27996" y="3525"/>
                    </a:cubicBezTo>
                    <a:lnTo>
                      <a:pt x="18881" y="33475"/>
                    </a:lnTo>
                    <a:cubicBezTo>
                      <a:pt x="18881" y="34126"/>
                      <a:pt x="18881" y="34126"/>
                      <a:pt x="18230" y="34126"/>
                    </a:cubicBezTo>
                    <a:lnTo>
                      <a:pt x="18230" y="34126"/>
                    </a:lnTo>
                    <a:cubicBezTo>
                      <a:pt x="18230" y="34126"/>
                      <a:pt x="17579" y="34126"/>
                      <a:pt x="17579" y="33475"/>
                    </a:cubicBezTo>
                    <a:lnTo>
                      <a:pt x="8464" y="921"/>
                    </a:lnTo>
                    <a:cubicBezTo>
                      <a:pt x="8464" y="270"/>
                      <a:pt x="7813" y="270"/>
                      <a:pt x="7813" y="270"/>
                    </a:cubicBezTo>
                    <a:lnTo>
                      <a:pt x="651" y="270"/>
                    </a:lnTo>
                    <a:cubicBezTo>
                      <a:pt x="0" y="270"/>
                      <a:pt x="0" y="921"/>
                      <a:pt x="0" y="1572"/>
                    </a:cubicBezTo>
                    <a:lnTo>
                      <a:pt x="9766" y="38032"/>
                    </a:lnTo>
                    <a:cubicBezTo>
                      <a:pt x="11068" y="41939"/>
                      <a:pt x="11719" y="42590"/>
                      <a:pt x="14324" y="42590"/>
                    </a:cubicBezTo>
                    <a:lnTo>
                      <a:pt x="20834" y="42590"/>
                    </a:lnTo>
                    <a:cubicBezTo>
                      <a:pt x="22788" y="42590"/>
                      <a:pt x="24090" y="41288"/>
                      <a:pt x="24741" y="38032"/>
                    </a:cubicBezTo>
                    <a:lnTo>
                      <a:pt x="33205" y="9385"/>
                    </a:lnTo>
                    <a:cubicBezTo>
                      <a:pt x="33205" y="9385"/>
                      <a:pt x="33205" y="8734"/>
                      <a:pt x="33856" y="8734"/>
                    </a:cubicBezTo>
                    <a:lnTo>
                      <a:pt x="33856" y="8734"/>
                    </a:lnTo>
                    <a:cubicBezTo>
                      <a:pt x="33856" y="8734"/>
                      <a:pt x="34507" y="8734"/>
                      <a:pt x="34507" y="9385"/>
                    </a:cubicBezTo>
                    <a:lnTo>
                      <a:pt x="42971" y="38032"/>
                    </a:lnTo>
                    <a:cubicBezTo>
                      <a:pt x="44273" y="41939"/>
                      <a:pt x="44924" y="42590"/>
                      <a:pt x="46878" y="42590"/>
                    </a:cubicBezTo>
                    <a:lnTo>
                      <a:pt x="53388" y="42590"/>
                    </a:lnTo>
                    <a:cubicBezTo>
                      <a:pt x="55342" y="42590"/>
                      <a:pt x="56644" y="41939"/>
                      <a:pt x="57295" y="38032"/>
                    </a:cubicBezTo>
                    <a:lnTo>
                      <a:pt x="67712" y="1572"/>
                    </a:lnTo>
                    <a:cubicBezTo>
                      <a:pt x="67712" y="921"/>
                      <a:pt x="67712" y="270"/>
                      <a:pt x="67061" y="270"/>
                    </a:cubicBezTo>
                    <a:lnTo>
                      <a:pt x="59899" y="270"/>
                    </a:lnTo>
                    <a:cubicBezTo>
                      <a:pt x="61201" y="-381"/>
                      <a:pt x="61201" y="270"/>
                      <a:pt x="61201" y="921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8" name="Полилиния: фигура 727">
                <a:extLst>
                  <a:ext uri="{FF2B5EF4-FFF2-40B4-BE49-F238E27FC236}">
                    <a16:creationId xmlns:a16="http://schemas.microsoft.com/office/drawing/2014/main" id="{3E56B7A4-AD4D-C285-649D-128B3B819E1D}"/>
                  </a:ext>
                </a:extLst>
              </p:cNvPr>
              <p:cNvSpPr/>
              <p:nvPr/>
            </p:nvSpPr>
            <p:spPr>
              <a:xfrm>
                <a:off x="9075809" y="9988174"/>
                <a:ext cx="41017" cy="42971"/>
              </a:xfrm>
              <a:custGeom>
                <a:avLst/>
                <a:gdLst>
                  <a:gd name="connsiteX0" fmla="*/ 0 w 41017"/>
                  <a:gd name="connsiteY0" fmla="*/ 26694 h 42971"/>
                  <a:gd name="connsiteX1" fmla="*/ 15626 w 41017"/>
                  <a:gd name="connsiteY1" fmla="*/ 42971 h 42971"/>
                  <a:gd name="connsiteX2" fmla="*/ 39716 w 41017"/>
                  <a:gd name="connsiteY2" fmla="*/ 42971 h 42971"/>
                  <a:gd name="connsiteX3" fmla="*/ 41018 w 41017"/>
                  <a:gd name="connsiteY3" fmla="*/ 41669 h 42971"/>
                  <a:gd name="connsiteX4" fmla="*/ 41018 w 41017"/>
                  <a:gd name="connsiteY4" fmla="*/ 35809 h 42971"/>
                  <a:gd name="connsiteX5" fmla="*/ 39716 w 41017"/>
                  <a:gd name="connsiteY5" fmla="*/ 34507 h 42971"/>
                  <a:gd name="connsiteX6" fmla="*/ 15626 w 41017"/>
                  <a:gd name="connsiteY6" fmla="*/ 34507 h 42971"/>
                  <a:gd name="connsiteX7" fmla="*/ 8464 w 41017"/>
                  <a:gd name="connsiteY7" fmla="*/ 26043 h 42971"/>
                  <a:gd name="connsiteX8" fmla="*/ 8464 w 41017"/>
                  <a:gd name="connsiteY8" fmla="*/ 24741 h 42971"/>
                  <a:gd name="connsiteX9" fmla="*/ 39716 w 41017"/>
                  <a:gd name="connsiteY9" fmla="*/ 24741 h 42971"/>
                  <a:gd name="connsiteX10" fmla="*/ 41018 w 41017"/>
                  <a:gd name="connsiteY10" fmla="*/ 23439 h 42971"/>
                  <a:gd name="connsiteX11" fmla="*/ 41018 w 41017"/>
                  <a:gd name="connsiteY11" fmla="*/ 18881 h 42971"/>
                  <a:gd name="connsiteX12" fmla="*/ 39716 w 41017"/>
                  <a:gd name="connsiteY12" fmla="*/ 17579 h 42971"/>
                  <a:gd name="connsiteX13" fmla="*/ 8464 w 41017"/>
                  <a:gd name="connsiteY13" fmla="*/ 17579 h 42971"/>
                  <a:gd name="connsiteX14" fmla="*/ 8464 w 41017"/>
                  <a:gd name="connsiteY14" fmla="*/ 16928 h 42971"/>
                  <a:gd name="connsiteX15" fmla="*/ 15626 w 41017"/>
                  <a:gd name="connsiteY15" fmla="*/ 8464 h 42971"/>
                  <a:gd name="connsiteX16" fmla="*/ 39716 w 41017"/>
                  <a:gd name="connsiteY16" fmla="*/ 8464 h 42971"/>
                  <a:gd name="connsiteX17" fmla="*/ 41018 w 41017"/>
                  <a:gd name="connsiteY17" fmla="*/ 7162 h 42971"/>
                  <a:gd name="connsiteX18" fmla="*/ 41018 w 41017"/>
                  <a:gd name="connsiteY18" fmla="*/ 1302 h 42971"/>
                  <a:gd name="connsiteX19" fmla="*/ 39716 w 41017"/>
                  <a:gd name="connsiteY19" fmla="*/ 0 h 42971"/>
                  <a:gd name="connsiteX20" fmla="*/ 15626 w 41017"/>
                  <a:gd name="connsiteY20" fmla="*/ 0 h 42971"/>
                  <a:gd name="connsiteX21" fmla="*/ 0 w 41017"/>
                  <a:gd name="connsiteY21" fmla="*/ 16277 h 42971"/>
                  <a:gd name="connsiteX22" fmla="*/ 0 w 41017"/>
                  <a:gd name="connsiteY22" fmla="*/ 26694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017" h="42971">
                    <a:moveTo>
                      <a:pt x="0" y="26694"/>
                    </a:moveTo>
                    <a:cubicBezTo>
                      <a:pt x="0" y="38414"/>
                      <a:pt x="4558" y="42971"/>
                      <a:pt x="15626" y="42971"/>
                    </a:cubicBezTo>
                    <a:lnTo>
                      <a:pt x="39716" y="42971"/>
                    </a:lnTo>
                    <a:cubicBezTo>
                      <a:pt x="40367" y="42971"/>
                      <a:pt x="41018" y="42320"/>
                      <a:pt x="41018" y="41669"/>
                    </a:cubicBezTo>
                    <a:lnTo>
                      <a:pt x="41018" y="35809"/>
                    </a:lnTo>
                    <a:cubicBezTo>
                      <a:pt x="41018" y="35158"/>
                      <a:pt x="40367" y="34507"/>
                      <a:pt x="39716" y="34507"/>
                    </a:cubicBezTo>
                    <a:lnTo>
                      <a:pt x="15626" y="34507"/>
                    </a:lnTo>
                    <a:cubicBezTo>
                      <a:pt x="9766" y="34507"/>
                      <a:pt x="8464" y="32554"/>
                      <a:pt x="8464" y="26043"/>
                    </a:cubicBezTo>
                    <a:lnTo>
                      <a:pt x="8464" y="24741"/>
                    </a:lnTo>
                    <a:lnTo>
                      <a:pt x="39716" y="24741"/>
                    </a:lnTo>
                    <a:cubicBezTo>
                      <a:pt x="40367" y="24741"/>
                      <a:pt x="41018" y="24090"/>
                      <a:pt x="41018" y="23439"/>
                    </a:cubicBezTo>
                    <a:lnTo>
                      <a:pt x="41018" y="18881"/>
                    </a:lnTo>
                    <a:cubicBezTo>
                      <a:pt x="41018" y="18230"/>
                      <a:pt x="40367" y="17579"/>
                      <a:pt x="39716" y="17579"/>
                    </a:cubicBezTo>
                    <a:lnTo>
                      <a:pt x="8464" y="17579"/>
                    </a:lnTo>
                    <a:lnTo>
                      <a:pt x="8464" y="16928"/>
                    </a:lnTo>
                    <a:cubicBezTo>
                      <a:pt x="8464" y="10417"/>
                      <a:pt x="9766" y="8464"/>
                      <a:pt x="15626" y="8464"/>
                    </a:cubicBezTo>
                    <a:lnTo>
                      <a:pt x="39716" y="8464"/>
                    </a:lnTo>
                    <a:cubicBezTo>
                      <a:pt x="40367" y="8464"/>
                      <a:pt x="41018" y="7813"/>
                      <a:pt x="41018" y="7162"/>
                    </a:cubicBezTo>
                    <a:lnTo>
                      <a:pt x="41018" y="1302"/>
                    </a:lnTo>
                    <a:cubicBezTo>
                      <a:pt x="41018" y="651"/>
                      <a:pt x="40367" y="0"/>
                      <a:pt x="39716" y="0"/>
                    </a:cubicBezTo>
                    <a:lnTo>
                      <a:pt x="15626" y="0"/>
                    </a:lnTo>
                    <a:cubicBezTo>
                      <a:pt x="4558" y="0"/>
                      <a:pt x="0" y="4558"/>
                      <a:pt x="0" y="16277"/>
                    </a:cubicBezTo>
                    <a:lnTo>
                      <a:pt x="0" y="26694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9" name="Полилиния: фигура 728">
                <a:extLst>
                  <a:ext uri="{FF2B5EF4-FFF2-40B4-BE49-F238E27FC236}">
                    <a16:creationId xmlns:a16="http://schemas.microsoft.com/office/drawing/2014/main" id="{DF2D00F0-BE1B-C0A4-CAC8-C299A4C41FE3}"/>
                  </a:ext>
                </a:extLst>
              </p:cNvPr>
              <p:cNvSpPr/>
              <p:nvPr/>
            </p:nvSpPr>
            <p:spPr>
              <a:xfrm>
                <a:off x="9122686" y="9988825"/>
                <a:ext cx="44049" cy="42971"/>
              </a:xfrm>
              <a:custGeom>
                <a:avLst/>
                <a:gdLst>
                  <a:gd name="connsiteX0" fmla="*/ 42971 w 44049"/>
                  <a:gd name="connsiteY0" fmla="*/ 15626 h 42971"/>
                  <a:gd name="connsiteX1" fmla="*/ 42971 w 44049"/>
                  <a:gd name="connsiteY1" fmla="*/ 12370 h 42971"/>
                  <a:gd name="connsiteX2" fmla="*/ 31252 w 44049"/>
                  <a:gd name="connsiteY2" fmla="*/ 0 h 42971"/>
                  <a:gd name="connsiteX3" fmla="*/ 1953 w 44049"/>
                  <a:gd name="connsiteY3" fmla="*/ 0 h 42971"/>
                  <a:gd name="connsiteX4" fmla="*/ 0 w 44049"/>
                  <a:gd name="connsiteY4" fmla="*/ 1953 h 42971"/>
                  <a:gd name="connsiteX5" fmla="*/ 0 w 44049"/>
                  <a:gd name="connsiteY5" fmla="*/ 41669 h 42971"/>
                  <a:gd name="connsiteX6" fmla="*/ 1302 w 44049"/>
                  <a:gd name="connsiteY6" fmla="*/ 42971 h 42971"/>
                  <a:gd name="connsiteX7" fmla="*/ 7162 w 44049"/>
                  <a:gd name="connsiteY7" fmla="*/ 42971 h 42971"/>
                  <a:gd name="connsiteX8" fmla="*/ 8464 w 44049"/>
                  <a:gd name="connsiteY8" fmla="*/ 41669 h 42971"/>
                  <a:gd name="connsiteX9" fmla="*/ 8464 w 44049"/>
                  <a:gd name="connsiteY9" fmla="*/ 29299 h 42971"/>
                  <a:gd name="connsiteX10" fmla="*/ 26043 w 44049"/>
                  <a:gd name="connsiteY10" fmla="*/ 29299 h 42971"/>
                  <a:gd name="connsiteX11" fmla="*/ 34507 w 44049"/>
                  <a:gd name="connsiteY11" fmla="*/ 41669 h 42971"/>
                  <a:gd name="connsiteX12" fmla="*/ 35809 w 44049"/>
                  <a:gd name="connsiteY12" fmla="*/ 42320 h 42971"/>
                  <a:gd name="connsiteX13" fmla="*/ 42971 w 44049"/>
                  <a:gd name="connsiteY13" fmla="*/ 42320 h 42971"/>
                  <a:gd name="connsiteX14" fmla="*/ 43622 w 44049"/>
                  <a:gd name="connsiteY14" fmla="*/ 41018 h 42971"/>
                  <a:gd name="connsiteX15" fmla="*/ 34507 w 44049"/>
                  <a:gd name="connsiteY15" fmla="*/ 27996 h 42971"/>
                  <a:gd name="connsiteX16" fmla="*/ 42971 w 44049"/>
                  <a:gd name="connsiteY16" fmla="*/ 15626 h 42971"/>
                  <a:gd name="connsiteX17" fmla="*/ 34507 w 44049"/>
                  <a:gd name="connsiteY17" fmla="*/ 15626 h 42971"/>
                  <a:gd name="connsiteX18" fmla="*/ 29299 w 44049"/>
                  <a:gd name="connsiteY18" fmla="*/ 20834 h 42971"/>
                  <a:gd name="connsiteX19" fmla="*/ 8464 w 44049"/>
                  <a:gd name="connsiteY19" fmla="*/ 20834 h 42971"/>
                  <a:gd name="connsiteX20" fmla="*/ 8464 w 44049"/>
                  <a:gd name="connsiteY20" fmla="*/ 8464 h 42971"/>
                  <a:gd name="connsiteX21" fmla="*/ 9115 w 44049"/>
                  <a:gd name="connsiteY21" fmla="*/ 7813 h 42971"/>
                  <a:gd name="connsiteX22" fmla="*/ 29299 w 44049"/>
                  <a:gd name="connsiteY22" fmla="*/ 7813 h 42971"/>
                  <a:gd name="connsiteX23" fmla="*/ 34507 w 44049"/>
                  <a:gd name="connsiteY23" fmla="*/ 13022 h 42971"/>
                  <a:gd name="connsiteX24" fmla="*/ 34507 w 44049"/>
                  <a:gd name="connsiteY24" fmla="*/ 15626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4049" h="42971">
                    <a:moveTo>
                      <a:pt x="42971" y="15626"/>
                    </a:moveTo>
                    <a:lnTo>
                      <a:pt x="42971" y="12370"/>
                    </a:lnTo>
                    <a:cubicBezTo>
                      <a:pt x="42971" y="3906"/>
                      <a:pt x="39716" y="0"/>
                      <a:pt x="31252" y="0"/>
                    </a:cubicBezTo>
                    <a:lnTo>
                      <a:pt x="1953" y="0"/>
                    </a:lnTo>
                    <a:cubicBezTo>
                      <a:pt x="651" y="0"/>
                      <a:pt x="0" y="651"/>
                      <a:pt x="0" y="1953"/>
                    </a:cubicBezTo>
                    <a:lnTo>
                      <a:pt x="0" y="41669"/>
                    </a:lnTo>
                    <a:cubicBezTo>
                      <a:pt x="0" y="42320"/>
                      <a:pt x="651" y="42971"/>
                      <a:pt x="1302" y="42971"/>
                    </a:cubicBezTo>
                    <a:lnTo>
                      <a:pt x="7162" y="42971"/>
                    </a:lnTo>
                    <a:cubicBezTo>
                      <a:pt x="7813" y="42971"/>
                      <a:pt x="8464" y="42320"/>
                      <a:pt x="8464" y="41669"/>
                    </a:cubicBezTo>
                    <a:lnTo>
                      <a:pt x="8464" y="29299"/>
                    </a:lnTo>
                    <a:lnTo>
                      <a:pt x="26043" y="29299"/>
                    </a:lnTo>
                    <a:lnTo>
                      <a:pt x="34507" y="41669"/>
                    </a:lnTo>
                    <a:cubicBezTo>
                      <a:pt x="35158" y="42320"/>
                      <a:pt x="35158" y="42320"/>
                      <a:pt x="35809" y="42320"/>
                    </a:cubicBezTo>
                    <a:lnTo>
                      <a:pt x="42971" y="42320"/>
                    </a:lnTo>
                    <a:cubicBezTo>
                      <a:pt x="44273" y="42320"/>
                      <a:pt x="44273" y="41018"/>
                      <a:pt x="43622" y="41018"/>
                    </a:cubicBezTo>
                    <a:lnTo>
                      <a:pt x="34507" y="27996"/>
                    </a:lnTo>
                    <a:cubicBezTo>
                      <a:pt x="40367" y="26694"/>
                      <a:pt x="42971" y="22788"/>
                      <a:pt x="42971" y="15626"/>
                    </a:cubicBezTo>
                    <a:close/>
                    <a:moveTo>
                      <a:pt x="34507" y="15626"/>
                    </a:moveTo>
                    <a:cubicBezTo>
                      <a:pt x="34507" y="19532"/>
                      <a:pt x="33205" y="20834"/>
                      <a:pt x="29299" y="20834"/>
                    </a:cubicBezTo>
                    <a:lnTo>
                      <a:pt x="8464" y="20834"/>
                    </a:lnTo>
                    <a:lnTo>
                      <a:pt x="8464" y="8464"/>
                    </a:lnTo>
                    <a:cubicBezTo>
                      <a:pt x="8464" y="7813"/>
                      <a:pt x="8464" y="7813"/>
                      <a:pt x="9115" y="7813"/>
                    </a:cubicBezTo>
                    <a:lnTo>
                      <a:pt x="29299" y="7813"/>
                    </a:lnTo>
                    <a:cubicBezTo>
                      <a:pt x="33205" y="7813"/>
                      <a:pt x="34507" y="9766"/>
                      <a:pt x="34507" y="13022"/>
                    </a:cubicBezTo>
                    <a:lnTo>
                      <a:pt x="34507" y="15626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0" name="Полилиния: фигура 729">
                <a:extLst>
                  <a:ext uri="{FF2B5EF4-FFF2-40B4-BE49-F238E27FC236}">
                    <a16:creationId xmlns:a16="http://schemas.microsoft.com/office/drawing/2014/main" id="{642A7588-F538-961B-A006-478CF3885CA4}"/>
                  </a:ext>
                </a:extLst>
              </p:cNvPr>
              <p:cNvSpPr/>
              <p:nvPr/>
            </p:nvSpPr>
            <p:spPr>
              <a:xfrm>
                <a:off x="8845978" y="9986872"/>
                <a:ext cx="380229" cy="80082"/>
              </a:xfrm>
              <a:custGeom>
                <a:avLst/>
                <a:gdLst>
                  <a:gd name="connsiteX0" fmla="*/ 372417 w 380229"/>
                  <a:gd name="connsiteY0" fmla="*/ 651 h 80082"/>
                  <a:gd name="connsiteX1" fmla="*/ 371765 w 380229"/>
                  <a:gd name="connsiteY1" fmla="*/ 651 h 80082"/>
                  <a:gd name="connsiteX2" fmla="*/ 371765 w 380229"/>
                  <a:gd name="connsiteY2" fmla="*/ 19532 h 80082"/>
                  <a:gd name="connsiteX3" fmla="*/ 355489 w 380229"/>
                  <a:gd name="connsiteY3" fmla="*/ 60550 h 80082"/>
                  <a:gd name="connsiteX4" fmla="*/ 311215 w 380229"/>
                  <a:gd name="connsiteY4" fmla="*/ 70968 h 80082"/>
                  <a:gd name="connsiteX5" fmla="*/ 48180 w 380229"/>
                  <a:gd name="connsiteY5" fmla="*/ 48831 h 80082"/>
                  <a:gd name="connsiteX6" fmla="*/ 47529 w 380229"/>
                  <a:gd name="connsiteY6" fmla="*/ 48831 h 80082"/>
                  <a:gd name="connsiteX7" fmla="*/ 8464 w 380229"/>
                  <a:gd name="connsiteY7" fmla="*/ 14975 h 80082"/>
                  <a:gd name="connsiteX8" fmla="*/ 8464 w 380229"/>
                  <a:gd name="connsiteY8" fmla="*/ 0 h 80082"/>
                  <a:gd name="connsiteX9" fmla="*/ 7813 w 380229"/>
                  <a:gd name="connsiteY9" fmla="*/ 0 h 80082"/>
                  <a:gd name="connsiteX10" fmla="*/ 651 w 380229"/>
                  <a:gd name="connsiteY10" fmla="*/ 0 h 80082"/>
                  <a:gd name="connsiteX11" fmla="*/ 0 w 380229"/>
                  <a:gd name="connsiteY11" fmla="*/ 0 h 80082"/>
                  <a:gd name="connsiteX12" fmla="*/ 0 w 380229"/>
                  <a:gd name="connsiteY12" fmla="*/ 14975 h 80082"/>
                  <a:gd name="connsiteX13" fmla="*/ 47529 w 380229"/>
                  <a:gd name="connsiteY13" fmla="*/ 57295 h 80082"/>
                  <a:gd name="connsiteX14" fmla="*/ 310564 w 380229"/>
                  <a:gd name="connsiteY14" fmla="*/ 79432 h 80082"/>
                  <a:gd name="connsiteX15" fmla="*/ 319028 w 380229"/>
                  <a:gd name="connsiteY15" fmla="*/ 80083 h 80082"/>
                  <a:gd name="connsiteX16" fmla="*/ 360697 w 380229"/>
                  <a:gd name="connsiteY16" fmla="*/ 67712 h 80082"/>
                  <a:gd name="connsiteX17" fmla="*/ 380229 w 380229"/>
                  <a:gd name="connsiteY17" fmla="*/ 19532 h 80082"/>
                  <a:gd name="connsiteX18" fmla="*/ 380229 w 380229"/>
                  <a:gd name="connsiteY18" fmla="*/ 651 h 80082"/>
                  <a:gd name="connsiteX19" fmla="*/ 379578 w 380229"/>
                  <a:gd name="connsiteY19" fmla="*/ 651 h 80082"/>
                  <a:gd name="connsiteX20" fmla="*/ 372417 w 380229"/>
                  <a:gd name="connsiteY20" fmla="*/ 651 h 8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80229" h="80082">
                    <a:moveTo>
                      <a:pt x="372417" y="651"/>
                    </a:moveTo>
                    <a:lnTo>
                      <a:pt x="371765" y="651"/>
                    </a:lnTo>
                    <a:lnTo>
                      <a:pt x="371765" y="19532"/>
                    </a:lnTo>
                    <a:cubicBezTo>
                      <a:pt x="371765" y="38414"/>
                      <a:pt x="365906" y="52086"/>
                      <a:pt x="355489" y="60550"/>
                    </a:cubicBezTo>
                    <a:cubicBezTo>
                      <a:pt x="345071" y="69014"/>
                      <a:pt x="329445" y="72270"/>
                      <a:pt x="311215" y="70968"/>
                    </a:cubicBezTo>
                    <a:lnTo>
                      <a:pt x="48180" y="48831"/>
                    </a:lnTo>
                    <a:lnTo>
                      <a:pt x="47529" y="48831"/>
                    </a:lnTo>
                    <a:cubicBezTo>
                      <a:pt x="26043" y="48831"/>
                      <a:pt x="8464" y="33856"/>
                      <a:pt x="8464" y="14975"/>
                    </a:cubicBezTo>
                    <a:lnTo>
                      <a:pt x="8464" y="0"/>
                    </a:lnTo>
                    <a:lnTo>
                      <a:pt x="7813" y="0"/>
                    </a:lnTo>
                    <a:lnTo>
                      <a:pt x="651" y="0"/>
                    </a:lnTo>
                    <a:lnTo>
                      <a:pt x="0" y="0"/>
                    </a:lnTo>
                    <a:lnTo>
                      <a:pt x="0" y="14975"/>
                    </a:lnTo>
                    <a:cubicBezTo>
                      <a:pt x="0" y="38414"/>
                      <a:pt x="21486" y="57295"/>
                      <a:pt x="47529" y="57295"/>
                    </a:cubicBezTo>
                    <a:lnTo>
                      <a:pt x="310564" y="79432"/>
                    </a:lnTo>
                    <a:cubicBezTo>
                      <a:pt x="313820" y="79432"/>
                      <a:pt x="316424" y="80083"/>
                      <a:pt x="319028" y="80083"/>
                    </a:cubicBezTo>
                    <a:cubicBezTo>
                      <a:pt x="335956" y="80083"/>
                      <a:pt x="350280" y="75525"/>
                      <a:pt x="360697" y="67712"/>
                    </a:cubicBezTo>
                    <a:cubicBezTo>
                      <a:pt x="373719" y="57295"/>
                      <a:pt x="380229" y="41018"/>
                      <a:pt x="380229" y="19532"/>
                    </a:cubicBezTo>
                    <a:lnTo>
                      <a:pt x="380229" y="651"/>
                    </a:lnTo>
                    <a:lnTo>
                      <a:pt x="379578" y="651"/>
                    </a:lnTo>
                    <a:lnTo>
                      <a:pt x="372417" y="651"/>
                    </a:ln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1" name="Полилиния: фигура 730">
                <a:extLst>
                  <a:ext uri="{FF2B5EF4-FFF2-40B4-BE49-F238E27FC236}">
                    <a16:creationId xmlns:a16="http://schemas.microsoft.com/office/drawing/2014/main" id="{80928838-6DD4-27B5-75FE-2408A9EBEC69}"/>
                  </a:ext>
                </a:extLst>
              </p:cNvPr>
              <p:cNvSpPr/>
              <p:nvPr/>
            </p:nvSpPr>
            <p:spPr>
              <a:xfrm>
                <a:off x="8771755" y="9419132"/>
                <a:ext cx="478912" cy="483750"/>
              </a:xfrm>
              <a:custGeom>
                <a:avLst/>
                <a:gdLst>
                  <a:gd name="connsiteX0" fmla="*/ 472683 w 478912"/>
                  <a:gd name="connsiteY0" fmla="*/ 292985 h 483750"/>
                  <a:gd name="connsiteX1" fmla="*/ 453801 w 478912"/>
                  <a:gd name="connsiteY1" fmla="*/ 285823 h 483750"/>
                  <a:gd name="connsiteX2" fmla="*/ 453801 w 478912"/>
                  <a:gd name="connsiteY2" fmla="*/ 136075 h 483750"/>
                  <a:gd name="connsiteX3" fmla="*/ 436873 w 478912"/>
                  <a:gd name="connsiteY3" fmla="*/ 92453 h 483750"/>
                  <a:gd name="connsiteX4" fmla="*/ 385438 w 478912"/>
                  <a:gd name="connsiteY4" fmla="*/ 80734 h 483750"/>
                  <a:gd name="connsiteX5" fmla="*/ 270848 w 478912"/>
                  <a:gd name="connsiteY5" fmla="*/ 91802 h 483750"/>
                  <a:gd name="connsiteX6" fmla="*/ 273453 w 478912"/>
                  <a:gd name="connsiteY6" fmla="*/ 57295 h 483750"/>
                  <a:gd name="connsiteX7" fmla="*/ 256525 w 478912"/>
                  <a:gd name="connsiteY7" fmla="*/ 3906 h 483750"/>
                  <a:gd name="connsiteX8" fmla="*/ 253920 w 478912"/>
                  <a:gd name="connsiteY8" fmla="*/ 0 h 483750"/>
                  <a:gd name="connsiteX9" fmla="*/ 251316 w 478912"/>
                  <a:gd name="connsiteY9" fmla="*/ 4558 h 483750"/>
                  <a:gd name="connsiteX10" fmla="*/ 227226 w 478912"/>
                  <a:gd name="connsiteY10" fmla="*/ 48831 h 483750"/>
                  <a:gd name="connsiteX11" fmla="*/ 226575 w 478912"/>
                  <a:gd name="connsiteY11" fmla="*/ 50133 h 483750"/>
                  <a:gd name="connsiteX12" fmla="*/ 209647 w 478912"/>
                  <a:gd name="connsiteY12" fmla="*/ 91802 h 483750"/>
                  <a:gd name="connsiteX13" fmla="*/ 207043 w 478912"/>
                  <a:gd name="connsiteY13" fmla="*/ 98964 h 483750"/>
                  <a:gd name="connsiteX14" fmla="*/ 121101 w 478912"/>
                  <a:gd name="connsiteY14" fmla="*/ 104172 h 483750"/>
                  <a:gd name="connsiteX15" fmla="*/ 73572 w 478912"/>
                  <a:gd name="connsiteY15" fmla="*/ 153003 h 483750"/>
                  <a:gd name="connsiteX16" fmla="*/ 73572 w 478912"/>
                  <a:gd name="connsiteY16" fmla="*/ 166025 h 483750"/>
                  <a:gd name="connsiteX17" fmla="*/ 38414 w 478912"/>
                  <a:gd name="connsiteY17" fmla="*/ 183604 h 483750"/>
                  <a:gd name="connsiteX18" fmla="*/ 1953 w 478912"/>
                  <a:gd name="connsiteY18" fmla="*/ 226575 h 483750"/>
                  <a:gd name="connsiteX19" fmla="*/ 0 w 478912"/>
                  <a:gd name="connsiteY19" fmla="*/ 231133 h 483750"/>
                  <a:gd name="connsiteX20" fmla="*/ 5209 w 478912"/>
                  <a:gd name="connsiteY20" fmla="*/ 231133 h 483750"/>
                  <a:gd name="connsiteX21" fmla="*/ 11068 w 478912"/>
                  <a:gd name="connsiteY21" fmla="*/ 231133 h 483750"/>
                  <a:gd name="connsiteX22" fmla="*/ 55342 w 478912"/>
                  <a:gd name="connsiteY22" fmla="*/ 227877 h 483750"/>
                  <a:gd name="connsiteX23" fmla="*/ 56644 w 478912"/>
                  <a:gd name="connsiteY23" fmla="*/ 227877 h 483750"/>
                  <a:gd name="connsiteX24" fmla="*/ 73572 w 478912"/>
                  <a:gd name="connsiteY24" fmla="*/ 225273 h 483750"/>
                  <a:gd name="connsiteX25" fmla="*/ 73572 w 478912"/>
                  <a:gd name="connsiteY25" fmla="*/ 483751 h 483750"/>
                  <a:gd name="connsiteX26" fmla="*/ 74223 w 478912"/>
                  <a:gd name="connsiteY26" fmla="*/ 483751 h 483750"/>
                  <a:gd name="connsiteX27" fmla="*/ 81385 w 478912"/>
                  <a:gd name="connsiteY27" fmla="*/ 483751 h 483750"/>
                  <a:gd name="connsiteX28" fmla="*/ 82036 w 478912"/>
                  <a:gd name="connsiteY28" fmla="*/ 483751 h 483750"/>
                  <a:gd name="connsiteX29" fmla="*/ 82036 w 478912"/>
                  <a:gd name="connsiteY29" fmla="*/ 222669 h 483750"/>
                  <a:gd name="connsiteX30" fmla="*/ 100917 w 478912"/>
                  <a:gd name="connsiteY30" fmla="*/ 218762 h 483750"/>
                  <a:gd name="connsiteX31" fmla="*/ 144539 w 478912"/>
                  <a:gd name="connsiteY31" fmla="*/ 207043 h 483750"/>
                  <a:gd name="connsiteX32" fmla="*/ 184255 w 478912"/>
                  <a:gd name="connsiteY32" fmla="*/ 192068 h 483750"/>
                  <a:gd name="connsiteX33" fmla="*/ 188162 w 478912"/>
                  <a:gd name="connsiteY33" fmla="*/ 341165 h 483750"/>
                  <a:gd name="connsiteX34" fmla="*/ 186859 w 478912"/>
                  <a:gd name="connsiteY34" fmla="*/ 341165 h 483750"/>
                  <a:gd name="connsiteX35" fmla="*/ 167978 w 478912"/>
                  <a:gd name="connsiteY35" fmla="*/ 337258 h 483750"/>
                  <a:gd name="connsiteX36" fmla="*/ 151701 w 478912"/>
                  <a:gd name="connsiteY36" fmla="*/ 335956 h 483750"/>
                  <a:gd name="connsiteX37" fmla="*/ 156259 w 478912"/>
                  <a:gd name="connsiteY37" fmla="*/ 318377 h 483750"/>
                  <a:gd name="connsiteX38" fmla="*/ 153003 w 478912"/>
                  <a:gd name="connsiteY38" fmla="*/ 294938 h 483750"/>
                  <a:gd name="connsiteX39" fmla="*/ 141284 w 478912"/>
                  <a:gd name="connsiteY39" fmla="*/ 274755 h 483750"/>
                  <a:gd name="connsiteX40" fmla="*/ 121101 w 478912"/>
                  <a:gd name="connsiteY40" fmla="*/ 261082 h 483750"/>
                  <a:gd name="connsiteX41" fmla="*/ 115892 w 478912"/>
                  <a:gd name="connsiteY41" fmla="*/ 259780 h 483750"/>
                  <a:gd name="connsiteX42" fmla="*/ 116543 w 478912"/>
                  <a:gd name="connsiteY42" fmla="*/ 264989 h 483750"/>
                  <a:gd name="connsiteX43" fmla="*/ 120449 w 478912"/>
                  <a:gd name="connsiteY43" fmla="*/ 286474 h 483750"/>
                  <a:gd name="connsiteX44" fmla="*/ 125658 w 478912"/>
                  <a:gd name="connsiteY44" fmla="*/ 304704 h 483750"/>
                  <a:gd name="connsiteX45" fmla="*/ 132169 w 478912"/>
                  <a:gd name="connsiteY45" fmla="*/ 322284 h 483750"/>
                  <a:gd name="connsiteX46" fmla="*/ 139331 w 478912"/>
                  <a:gd name="connsiteY46" fmla="*/ 336607 h 483750"/>
                  <a:gd name="connsiteX47" fmla="*/ 121752 w 478912"/>
                  <a:gd name="connsiteY47" fmla="*/ 342467 h 483750"/>
                  <a:gd name="connsiteX48" fmla="*/ 103521 w 478912"/>
                  <a:gd name="connsiteY48" fmla="*/ 357442 h 483750"/>
                  <a:gd name="connsiteX49" fmla="*/ 92453 w 478912"/>
                  <a:gd name="connsiteY49" fmla="*/ 378276 h 483750"/>
                  <a:gd name="connsiteX50" fmla="*/ 91802 w 478912"/>
                  <a:gd name="connsiteY50" fmla="*/ 403017 h 483750"/>
                  <a:gd name="connsiteX51" fmla="*/ 93104 w 478912"/>
                  <a:gd name="connsiteY51" fmla="*/ 408226 h 483750"/>
                  <a:gd name="connsiteX52" fmla="*/ 97011 w 478912"/>
                  <a:gd name="connsiteY52" fmla="*/ 404970 h 483750"/>
                  <a:gd name="connsiteX53" fmla="*/ 113288 w 478912"/>
                  <a:gd name="connsiteY53" fmla="*/ 389996 h 483750"/>
                  <a:gd name="connsiteX54" fmla="*/ 125658 w 478912"/>
                  <a:gd name="connsiteY54" fmla="*/ 375672 h 483750"/>
                  <a:gd name="connsiteX55" fmla="*/ 135424 w 478912"/>
                  <a:gd name="connsiteY55" fmla="*/ 362650 h 483750"/>
                  <a:gd name="connsiteX56" fmla="*/ 141284 w 478912"/>
                  <a:gd name="connsiteY56" fmla="*/ 440129 h 483750"/>
                  <a:gd name="connsiteX57" fmla="*/ 147795 w 478912"/>
                  <a:gd name="connsiteY57" fmla="*/ 350931 h 483750"/>
                  <a:gd name="connsiteX58" fmla="*/ 157561 w 478912"/>
                  <a:gd name="connsiteY58" fmla="*/ 360046 h 483750"/>
                  <a:gd name="connsiteX59" fmla="*/ 179046 w 478912"/>
                  <a:gd name="connsiteY59" fmla="*/ 369812 h 483750"/>
                  <a:gd name="connsiteX60" fmla="*/ 187510 w 478912"/>
                  <a:gd name="connsiteY60" fmla="*/ 371114 h 483750"/>
                  <a:gd name="connsiteX61" fmla="*/ 189464 w 478912"/>
                  <a:gd name="connsiteY61" fmla="*/ 440129 h 483750"/>
                  <a:gd name="connsiteX62" fmla="*/ 191417 w 478912"/>
                  <a:gd name="connsiteY62" fmla="*/ 371114 h 483750"/>
                  <a:gd name="connsiteX63" fmla="*/ 193370 w 478912"/>
                  <a:gd name="connsiteY63" fmla="*/ 371114 h 483750"/>
                  <a:gd name="connsiteX64" fmla="*/ 203136 w 478912"/>
                  <a:gd name="connsiteY64" fmla="*/ 370463 h 483750"/>
                  <a:gd name="connsiteX65" fmla="*/ 225273 w 478912"/>
                  <a:gd name="connsiteY65" fmla="*/ 360046 h 483750"/>
                  <a:gd name="connsiteX66" fmla="*/ 229179 w 478912"/>
                  <a:gd name="connsiteY66" fmla="*/ 356791 h 483750"/>
                  <a:gd name="connsiteX67" fmla="*/ 224622 w 478912"/>
                  <a:gd name="connsiteY67" fmla="*/ 354186 h 483750"/>
                  <a:gd name="connsiteX68" fmla="*/ 204438 w 478912"/>
                  <a:gd name="connsiteY68" fmla="*/ 346373 h 483750"/>
                  <a:gd name="connsiteX69" fmla="*/ 192719 w 478912"/>
                  <a:gd name="connsiteY69" fmla="*/ 343118 h 483750"/>
                  <a:gd name="connsiteX70" fmla="*/ 195323 w 478912"/>
                  <a:gd name="connsiteY70" fmla="*/ 257176 h 483750"/>
                  <a:gd name="connsiteX71" fmla="*/ 214205 w 478912"/>
                  <a:gd name="connsiteY71" fmla="*/ 287776 h 483750"/>
                  <a:gd name="connsiteX72" fmla="*/ 247410 w 478912"/>
                  <a:gd name="connsiteY72" fmla="*/ 317726 h 483750"/>
                  <a:gd name="connsiteX73" fmla="*/ 238295 w 478912"/>
                  <a:gd name="connsiteY73" fmla="*/ 332701 h 483750"/>
                  <a:gd name="connsiteX74" fmla="*/ 225924 w 478912"/>
                  <a:gd name="connsiteY74" fmla="*/ 408226 h 483750"/>
                  <a:gd name="connsiteX75" fmla="*/ 231784 w 478912"/>
                  <a:gd name="connsiteY75" fmla="*/ 428409 h 483750"/>
                  <a:gd name="connsiteX76" fmla="*/ 250014 w 478912"/>
                  <a:gd name="connsiteY76" fmla="*/ 436873 h 483750"/>
                  <a:gd name="connsiteX77" fmla="*/ 250665 w 478912"/>
                  <a:gd name="connsiteY77" fmla="*/ 436873 h 483750"/>
                  <a:gd name="connsiteX78" fmla="*/ 401064 w 478912"/>
                  <a:gd name="connsiteY78" fmla="*/ 432967 h 483750"/>
                  <a:gd name="connsiteX79" fmla="*/ 401064 w 478912"/>
                  <a:gd name="connsiteY79" fmla="*/ 432967 h 483750"/>
                  <a:gd name="connsiteX80" fmla="*/ 401064 w 478912"/>
                  <a:gd name="connsiteY80" fmla="*/ 432967 h 483750"/>
                  <a:gd name="connsiteX81" fmla="*/ 441431 w 478912"/>
                  <a:gd name="connsiteY81" fmla="*/ 431665 h 483750"/>
                  <a:gd name="connsiteX82" fmla="*/ 444035 w 478912"/>
                  <a:gd name="connsiteY82" fmla="*/ 431665 h 483750"/>
                  <a:gd name="connsiteX83" fmla="*/ 444035 w 478912"/>
                  <a:gd name="connsiteY83" fmla="*/ 483751 h 483750"/>
                  <a:gd name="connsiteX84" fmla="*/ 444686 w 478912"/>
                  <a:gd name="connsiteY84" fmla="*/ 483751 h 483750"/>
                  <a:gd name="connsiteX85" fmla="*/ 451848 w 478912"/>
                  <a:gd name="connsiteY85" fmla="*/ 483751 h 483750"/>
                  <a:gd name="connsiteX86" fmla="*/ 452499 w 478912"/>
                  <a:gd name="connsiteY86" fmla="*/ 483751 h 483750"/>
                  <a:gd name="connsiteX87" fmla="*/ 452499 w 478912"/>
                  <a:gd name="connsiteY87" fmla="*/ 429060 h 483750"/>
                  <a:gd name="connsiteX88" fmla="*/ 464870 w 478912"/>
                  <a:gd name="connsiteY88" fmla="*/ 411481 h 483750"/>
                  <a:gd name="connsiteX89" fmla="*/ 477891 w 478912"/>
                  <a:gd name="connsiteY89" fmla="*/ 315122 h 483750"/>
                  <a:gd name="connsiteX90" fmla="*/ 472683 w 478912"/>
                  <a:gd name="connsiteY90" fmla="*/ 292985 h 483750"/>
                  <a:gd name="connsiteX91" fmla="*/ 136726 w 478912"/>
                  <a:gd name="connsiteY91" fmla="*/ 350931 h 483750"/>
                  <a:gd name="connsiteX92" fmla="*/ 133471 w 478912"/>
                  <a:gd name="connsiteY92" fmla="*/ 356140 h 483750"/>
                  <a:gd name="connsiteX93" fmla="*/ 122403 w 478912"/>
                  <a:gd name="connsiteY93" fmla="*/ 371114 h 483750"/>
                  <a:gd name="connsiteX94" fmla="*/ 110032 w 478912"/>
                  <a:gd name="connsiteY94" fmla="*/ 385438 h 483750"/>
                  <a:gd name="connsiteX95" fmla="*/ 99615 w 478912"/>
                  <a:gd name="connsiteY95" fmla="*/ 395204 h 483750"/>
                  <a:gd name="connsiteX96" fmla="*/ 101568 w 478912"/>
                  <a:gd name="connsiteY96" fmla="*/ 379578 h 483750"/>
                  <a:gd name="connsiteX97" fmla="*/ 111334 w 478912"/>
                  <a:gd name="connsiteY97" fmla="*/ 361348 h 483750"/>
                  <a:gd name="connsiteX98" fmla="*/ 126960 w 478912"/>
                  <a:gd name="connsiteY98" fmla="*/ 348327 h 483750"/>
                  <a:gd name="connsiteX99" fmla="*/ 128913 w 478912"/>
                  <a:gd name="connsiteY99" fmla="*/ 347676 h 483750"/>
                  <a:gd name="connsiteX100" fmla="*/ 125007 w 478912"/>
                  <a:gd name="connsiteY100" fmla="*/ 350931 h 483750"/>
                  <a:gd name="connsiteX101" fmla="*/ 117194 w 478912"/>
                  <a:gd name="connsiteY101" fmla="*/ 360697 h 483750"/>
                  <a:gd name="connsiteX102" fmla="*/ 113288 w 478912"/>
                  <a:gd name="connsiteY102" fmla="*/ 372417 h 483750"/>
                  <a:gd name="connsiteX103" fmla="*/ 121752 w 478912"/>
                  <a:gd name="connsiteY103" fmla="*/ 363953 h 483750"/>
                  <a:gd name="connsiteX104" fmla="*/ 130216 w 478912"/>
                  <a:gd name="connsiteY104" fmla="*/ 356140 h 483750"/>
                  <a:gd name="connsiteX105" fmla="*/ 137377 w 478912"/>
                  <a:gd name="connsiteY105" fmla="*/ 349629 h 483750"/>
                  <a:gd name="connsiteX106" fmla="*/ 138680 w 478912"/>
                  <a:gd name="connsiteY106" fmla="*/ 348327 h 483750"/>
                  <a:gd name="connsiteX107" fmla="*/ 139982 w 478912"/>
                  <a:gd name="connsiteY107" fmla="*/ 347024 h 483750"/>
                  <a:gd name="connsiteX108" fmla="*/ 136726 w 478912"/>
                  <a:gd name="connsiteY108" fmla="*/ 350931 h 483750"/>
                  <a:gd name="connsiteX109" fmla="*/ 150399 w 478912"/>
                  <a:gd name="connsiteY109" fmla="*/ 317726 h 483750"/>
                  <a:gd name="connsiteX110" fmla="*/ 149748 w 478912"/>
                  <a:gd name="connsiteY110" fmla="*/ 320330 h 483750"/>
                  <a:gd name="connsiteX111" fmla="*/ 149097 w 478912"/>
                  <a:gd name="connsiteY111" fmla="*/ 313168 h 483750"/>
                  <a:gd name="connsiteX112" fmla="*/ 144539 w 478912"/>
                  <a:gd name="connsiteY112" fmla="*/ 301449 h 483750"/>
                  <a:gd name="connsiteX113" fmla="*/ 136075 w 478912"/>
                  <a:gd name="connsiteY113" fmla="*/ 291683 h 483750"/>
                  <a:gd name="connsiteX114" fmla="*/ 139331 w 478912"/>
                  <a:gd name="connsiteY114" fmla="*/ 303402 h 483750"/>
                  <a:gd name="connsiteX115" fmla="*/ 141935 w 478912"/>
                  <a:gd name="connsiteY115" fmla="*/ 314471 h 483750"/>
                  <a:gd name="connsiteX116" fmla="*/ 144539 w 478912"/>
                  <a:gd name="connsiteY116" fmla="*/ 325539 h 483750"/>
                  <a:gd name="connsiteX117" fmla="*/ 145190 w 478912"/>
                  <a:gd name="connsiteY117" fmla="*/ 330096 h 483750"/>
                  <a:gd name="connsiteX118" fmla="*/ 139982 w 478912"/>
                  <a:gd name="connsiteY118" fmla="*/ 319028 h 483750"/>
                  <a:gd name="connsiteX119" fmla="*/ 133471 w 478912"/>
                  <a:gd name="connsiteY119" fmla="*/ 302100 h 483750"/>
                  <a:gd name="connsiteX120" fmla="*/ 128262 w 478912"/>
                  <a:gd name="connsiteY120" fmla="*/ 283870 h 483750"/>
                  <a:gd name="connsiteX121" fmla="*/ 125658 w 478912"/>
                  <a:gd name="connsiteY121" fmla="*/ 269546 h 483750"/>
                  <a:gd name="connsiteX122" fmla="*/ 138029 w 478912"/>
                  <a:gd name="connsiteY122" fmla="*/ 279312 h 483750"/>
                  <a:gd name="connsiteX123" fmla="*/ 148446 w 478912"/>
                  <a:gd name="connsiteY123" fmla="*/ 297543 h 483750"/>
                  <a:gd name="connsiteX124" fmla="*/ 150399 w 478912"/>
                  <a:gd name="connsiteY124" fmla="*/ 317726 h 483750"/>
                  <a:gd name="connsiteX125" fmla="*/ 373719 w 478912"/>
                  <a:gd name="connsiteY125" fmla="*/ 91151 h 483750"/>
                  <a:gd name="connsiteX126" fmla="*/ 386089 w 478912"/>
                  <a:gd name="connsiteY126" fmla="*/ 89849 h 483750"/>
                  <a:gd name="connsiteX127" fmla="*/ 394553 w 478912"/>
                  <a:gd name="connsiteY127" fmla="*/ 89849 h 483750"/>
                  <a:gd name="connsiteX128" fmla="*/ 431665 w 478912"/>
                  <a:gd name="connsiteY128" fmla="*/ 100266 h 483750"/>
                  <a:gd name="connsiteX129" fmla="*/ 445988 w 478912"/>
                  <a:gd name="connsiteY129" fmla="*/ 137377 h 483750"/>
                  <a:gd name="connsiteX130" fmla="*/ 445988 w 478912"/>
                  <a:gd name="connsiteY130" fmla="*/ 287125 h 483750"/>
                  <a:gd name="connsiteX131" fmla="*/ 391298 w 478912"/>
                  <a:gd name="connsiteY131" fmla="*/ 294938 h 483750"/>
                  <a:gd name="connsiteX132" fmla="*/ 388042 w 478912"/>
                  <a:gd name="connsiteY132" fmla="*/ 289730 h 483750"/>
                  <a:gd name="connsiteX133" fmla="*/ 387391 w 478912"/>
                  <a:gd name="connsiteY133" fmla="*/ 289079 h 483750"/>
                  <a:gd name="connsiteX134" fmla="*/ 371114 w 478912"/>
                  <a:gd name="connsiteY134" fmla="*/ 266942 h 483750"/>
                  <a:gd name="connsiteX135" fmla="*/ 352884 w 478912"/>
                  <a:gd name="connsiteY135" fmla="*/ 246107 h 483750"/>
                  <a:gd name="connsiteX136" fmla="*/ 334003 w 478912"/>
                  <a:gd name="connsiteY136" fmla="*/ 229179 h 483750"/>
                  <a:gd name="connsiteX137" fmla="*/ 334003 w 478912"/>
                  <a:gd name="connsiteY137" fmla="*/ 229179 h 483750"/>
                  <a:gd name="connsiteX138" fmla="*/ 334003 w 478912"/>
                  <a:gd name="connsiteY138" fmla="*/ 229179 h 483750"/>
                  <a:gd name="connsiteX139" fmla="*/ 334003 w 478912"/>
                  <a:gd name="connsiteY139" fmla="*/ 229179 h 483750"/>
                  <a:gd name="connsiteX140" fmla="*/ 356791 w 478912"/>
                  <a:gd name="connsiteY140" fmla="*/ 212251 h 483750"/>
                  <a:gd name="connsiteX141" fmla="*/ 373719 w 478912"/>
                  <a:gd name="connsiteY141" fmla="*/ 183604 h 483750"/>
                  <a:gd name="connsiteX142" fmla="*/ 378927 w 478912"/>
                  <a:gd name="connsiteY142" fmla="*/ 150399 h 483750"/>
                  <a:gd name="connsiteX143" fmla="*/ 368510 w 478912"/>
                  <a:gd name="connsiteY143" fmla="*/ 117194 h 483750"/>
                  <a:gd name="connsiteX144" fmla="*/ 365255 w 478912"/>
                  <a:gd name="connsiteY144" fmla="*/ 113288 h 483750"/>
                  <a:gd name="connsiteX145" fmla="*/ 362650 w 478912"/>
                  <a:gd name="connsiteY145" fmla="*/ 117845 h 483750"/>
                  <a:gd name="connsiteX146" fmla="*/ 348327 w 478912"/>
                  <a:gd name="connsiteY146" fmla="*/ 144539 h 483750"/>
                  <a:gd name="connsiteX147" fmla="*/ 348327 w 478912"/>
                  <a:gd name="connsiteY147" fmla="*/ 145190 h 483750"/>
                  <a:gd name="connsiteX148" fmla="*/ 337909 w 478912"/>
                  <a:gd name="connsiteY148" fmla="*/ 170582 h 483750"/>
                  <a:gd name="connsiteX149" fmla="*/ 329445 w 478912"/>
                  <a:gd name="connsiteY149" fmla="*/ 196626 h 483750"/>
                  <a:gd name="connsiteX150" fmla="*/ 324888 w 478912"/>
                  <a:gd name="connsiteY150" fmla="*/ 221366 h 483750"/>
                  <a:gd name="connsiteX151" fmla="*/ 298194 w 478912"/>
                  <a:gd name="connsiteY151" fmla="*/ 210949 h 483750"/>
                  <a:gd name="connsiteX152" fmla="*/ 264989 w 478912"/>
                  <a:gd name="connsiteY152" fmla="*/ 211600 h 483750"/>
                  <a:gd name="connsiteX153" fmla="*/ 238295 w 478912"/>
                  <a:gd name="connsiteY153" fmla="*/ 222669 h 483750"/>
                  <a:gd name="connsiteX154" fmla="*/ 232435 w 478912"/>
                  <a:gd name="connsiteY154" fmla="*/ 216158 h 483750"/>
                  <a:gd name="connsiteX155" fmla="*/ 198579 w 478912"/>
                  <a:gd name="connsiteY155" fmla="*/ 185557 h 483750"/>
                  <a:gd name="connsiteX156" fmla="*/ 238295 w 478912"/>
                  <a:gd name="connsiteY156" fmla="*/ 156910 h 483750"/>
                  <a:gd name="connsiteX157" fmla="*/ 265640 w 478912"/>
                  <a:gd name="connsiteY157" fmla="*/ 110683 h 483750"/>
                  <a:gd name="connsiteX158" fmla="*/ 268895 w 478912"/>
                  <a:gd name="connsiteY158" fmla="*/ 100917 h 483750"/>
                  <a:gd name="connsiteX159" fmla="*/ 373719 w 478912"/>
                  <a:gd name="connsiteY159" fmla="*/ 91151 h 483750"/>
                  <a:gd name="connsiteX160" fmla="*/ 329445 w 478912"/>
                  <a:gd name="connsiteY160" fmla="*/ 341816 h 483750"/>
                  <a:gd name="connsiteX161" fmla="*/ 325539 w 478912"/>
                  <a:gd name="connsiteY161" fmla="*/ 342467 h 483750"/>
                  <a:gd name="connsiteX162" fmla="*/ 302751 w 478912"/>
                  <a:gd name="connsiteY162" fmla="*/ 345071 h 483750"/>
                  <a:gd name="connsiteX163" fmla="*/ 304053 w 478912"/>
                  <a:gd name="connsiteY163" fmla="*/ 336607 h 483750"/>
                  <a:gd name="connsiteX164" fmla="*/ 306007 w 478912"/>
                  <a:gd name="connsiteY164" fmla="*/ 336607 h 483750"/>
                  <a:gd name="connsiteX165" fmla="*/ 310564 w 478912"/>
                  <a:gd name="connsiteY165" fmla="*/ 336607 h 483750"/>
                  <a:gd name="connsiteX166" fmla="*/ 315773 w 478912"/>
                  <a:gd name="connsiteY166" fmla="*/ 336607 h 483750"/>
                  <a:gd name="connsiteX167" fmla="*/ 313820 w 478912"/>
                  <a:gd name="connsiteY167" fmla="*/ 332050 h 483750"/>
                  <a:gd name="connsiteX168" fmla="*/ 307309 w 478912"/>
                  <a:gd name="connsiteY168" fmla="*/ 319028 h 483750"/>
                  <a:gd name="connsiteX169" fmla="*/ 307309 w 478912"/>
                  <a:gd name="connsiteY169" fmla="*/ 313168 h 483750"/>
                  <a:gd name="connsiteX170" fmla="*/ 323586 w 478912"/>
                  <a:gd name="connsiteY170" fmla="*/ 311215 h 483750"/>
                  <a:gd name="connsiteX171" fmla="*/ 330096 w 478912"/>
                  <a:gd name="connsiteY171" fmla="*/ 310564 h 483750"/>
                  <a:gd name="connsiteX172" fmla="*/ 356140 w 478912"/>
                  <a:gd name="connsiteY172" fmla="*/ 306658 h 483750"/>
                  <a:gd name="connsiteX173" fmla="*/ 358744 w 478912"/>
                  <a:gd name="connsiteY173" fmla="*/ 306007 h 483750"/>
                  <a:gd name="connsiteX174" fmla="*/ 359395 w 478912"/>
                  <a:gd name="connsiteY174" fmla="*/ 308611 h 483750"/>
                  <a:gd name="connsiteX175" fmla="*/ 354186 w 478912"/>
                  <a:gd name="connsiteY175" fmla="*/ 339212 h 483750"/>
                  <a:gd name="connsiteX176" fmla="*/ 329445 w 478912"/>
                  <a:gd name="connsiteY176" fmla="*/ 341816 h 483750"/>
                  <a:gd name="connsiteX177" fmla="*/ 352884 w 478912"/>
                  <a:gd name="connsiteY177" fmla="*/ 345722 h 483750"/>
                  <a:gd name="connsiteX178" fmla="*/ 346373 w 478912"/>
                  <a:gd name="connsiteY178" fmla="*/ 384136 h 483750"/>
                  <a:gd name="connsiteX179" fmla="*/ 294938 w 478912"/>
                  <a:gd name="connsiteY179" fmla="*/ 387391 h 483750"/>
                  <a:gd name="connsiteX180" fmla="*/ 300798 w 478912"/>
                  <a:gd name="connsiteY180" fmla="*/ 351582 h 483750"/>
                  <a:gd name="connsiteX181" fmla="*/ 325539 w 478912"/>
                  <a:gd name="connsiteY181" fmla="*/ 348978 h 483750"/>
                  <a:gd name="connsiteX182" fmla="*/ 328794 w 478912"/>
                  <a:gd name="connsiteY182" fmla="*/ 348327 h 483750"/>
                  <a:gd name="connsiteX183" fmla="*/ 352884 w 478912"/>
                  <a:gd name="connsiteY183" fmla="*/ 345722 h 483750"/>
                  <a:gd name="connsiteX184" fmla="*/ 276057 w 478912"/>
                  <a:gd name="connsiteY184" fmla="*/ 230482 h 483750"/>
                  <a:gd name="connsiteX185" fmla="*/ 292985 w 478912"/>
                  <a:gd name="connsiteY185" fmla="*/ 228528 h 483750"/>
                  <a:gd name="connsiteX186" fmla="*/ 309913 w 478912"/>
                  <a:gd name="connsiteY186" fmla="*/ 227877 h 483750"/>
                  <a:gd name="connsiteX187" fmla="*/ 319028 w 478912"/>
                  <a:gd name="connsiteY187" fmla="*/ 227877 h 483750"/>
                  <a:gd name="connsiteX188" fmla="*/ 297543 w 478912"/>
                  <a:gd name="connsiteY188" fmla="*/ 236341 h 483750"/>
                  <a:gd name="connsiteX189" fmla="*/ 271499 w 478912"/>
                  <a:gd name="connsiteY189" fmla="*/ 243503 h 483750"/>
                  <a:gd name="connsiteX190" fmla="*/ 257176 w 478912"/>
                  <a:gd name="connsiteY190" fmla="*/ 246107 h 483750"/>
                  <a:gd name="connsiteX191" fmla="*/ 242201 w 478912"/>
                  <a:gd name="connsiteY191" fmla="*/ 228528 h 483750"/>
                  <a:gd name="connsiteX192" fmla="*/ 266291 w 478912"/>
                  <a:gd name="connsiteY192" fmla="*/ 218762 h 483750"/>
                  <a:gd name="connsiteX193" fmla="*/ 283870 w 478912"/>
                  <a:gd name="connsiteY193" fmla="*/ 216809 h 483750"/>
                  <a:gd name="connsiteX194" fmla="*/ 296892 w 478912"/>
                  <a:gd name="connsiteY194" fmla="*/ 218111 h 483750"/>
                  <a:gd name="connsiteX195" fmla="*/ 313820 w 478912"/>
                  <a:gd name="connsiteY195" fmla="*/ 223320 h 483750"/>
                  <a:gd name="connsiteX196" fmla="*/ 292334 w 478912"/>
                  <a:gd name="connsiteY196" fmla="*/ 222018 h 483750"/>
                  <a:gd name="connsiteX197" fmla="*/ 274755 w 478912"/>
                  <a:gd name="connsiteY197" fmla="*/ 225924 h 483750"/>
                  <a:gd name="connsiteX198" fmla="*/ 259129 w 478912"/>
                  <a:gd name="connsiteY198" fmla="*/ 234388 h 483750"/>
                  <a:gd name="connsiteX199" fmla="*/ 276057 w 478912"/>
                  <a:gd name="connsiteY199" fmla="*/ 230482 h 483750"/>
                  <a:gd name="connsiteX200" fmla="*/ 272802 w 478912"/>
                  <a:gd name="connsiteY200" fmla="*/ 250014 h 483750"/>
                  <a:gd name="connsiteX201" fmla="*/ 299496 w 478912"/>
                  <a:gd name="connsiteY201" fmla="*/ 242852 h 483750"/>
                  <a:gd name="connsiteX202" fmla="*/ 320330 w 478912"/>
                  <a:gd name="connsiteY202" fmla="*/ 235039 h 483750"/>
                  <a:gd name="connsiteX203" fmla="*/ 323586 w 478912"/>
                  <a:gd name="connsiteY203" fmla="*/ 304053 h 483750"/>
                  <a:gd name="connsiteX204" fmla="*/ 300798 w 478912"/>
                  <a:gd name="connsiteY204" fmla="*/ 307309 h 483750"/>
                  <a:gd name="connsiteX205" fmla="*/ 288428 w 478912"/>
                  <a:gd name="connsiteY205" fmla="*/ 287776 h 483750"/>
                  <a:gd name="connsiteX206" fmla="*/ 287776 w 478912"/>
                  <a:gd name="connsiteY206" fmla="*/ 286474 h 483750"/>
                  <a:gd name="connsiteX207" fmla="*/ 262384 w 478912"/>
                  <a:gd name="connsiteY207" fmla="*/ 251316 h 483750"/>
                  <a:gd name="connsiteX208" fmla="*/ 272802 w 478912"/>
                  <a:gd name="connsiteY208" fmla="*/ 250014 h 483750"/>
                  <a:gd name="connsiteX209" fmla="*/ 357442 w 478912"/>
                  <a:gd name="connsiteY209" fmla="*/ 164072 h 483750"/>
                  <a:gd name="connsiteX210" fmla="*/ 351582 w 478912"/>
                  <a:gd name="connsiteY210" fmla="*/ 180349 h 483750"/>
                  <a:gd name="connsiteX211" fmla="*/ 345071 w 478912"/>
                  <a:gd name="connsiteY211" fmla="*/ 195974 h 483750"/>
                  <a:gd name="connsiteX212" fmla="*/ 337258 w 478912"/>
                  <a:gd name="connsiteY212" fmla="*/ 210949 h 483750"/>
                  <a:gd name="connsiteX213" fmla="*/ 330748 w 478912"/>
                  <a:gd name="connsiteY213" fmla="*/ 222018 h 483750"/>
                  <a:gd name="connsiteX214" fmla="*/ 335305 w 478912"/>
                  <a:gd name="connsiteY214" fmla="*/ 197928 h 483750"/>
                  <a:gd name="connsiteX215" fmla="*/ 343118 w 478912"/>
                  <a:gd name="connsiteY215" fmla="*/ 172536 h 483750"/>
                  <a:gd name="connsiteX216" fmla="*/ 353535 w 478912"/>
                  <a:gd name="connsiteY216" fmla="*/ 147144 h 483750"/>
                  <a:gd name="connsiteX217" fmla="*/ 364604 w 478912"/>
                  <a:gd name="connsiteY217" fmla="*/ 125658 h 483750"/>
                  <a:gd name="connsiteX218" fmla="*/ 371114 w 478912"/>
                  <a:gd name="connsiteY218" fmla="*/ 150399 h 483750"/>
                  <a:gd name="connsiteX219" fmla="*/ 366557 w 478912"/>
                  <a:gd name="connsiteY219" fmla="*/ 181000 h 483750"/>
                  <a:gd name="connsiteX220" fmla="*/ 350931 w 478912"/>
                  <a:gd name="connsiteY220" fmla="*/ 207043 h 483750"/>
                  <a:gd name="connsiteX221" fmla="*/ 336607 w 478912"/>
                  <a:gd name="connsiteY221" fmla="*/ 218762 h 483750"/>
                  <a:gd name="connsiteX222" fmla="*/ 350931 w 478912"/>
                  <a:gd name="connsiteY222" fmla="*/ 198579 h 483750"/>
                  <a:gd name="connsiteX223" fmla="*/ 356791 w 478912"/>
                  <a:gd name="connsiteY223" fmla="*/ 181651 h 483750"/>
                  <a:gd name="connsiteX224" fmla="*/ 357442 w 478912"/>
                  <a:gd name="connsiteY224" fmla="*/ 164072 h 483750"/>
                  <a:gd name="connsiteX225" fmla="*/ 356791 w 478912"/>
                  <a:gd name="connsiteY225" fmla="*/ 270197 h 483750"/>
                  <a:gd name="connsiteX226" fmla="*/ 346373 w 478912"/>
                  <a:gd name="connsiteY226" fmla="*/ 257176 h 483750"/>
                  <a:gd name="connsiteX227" fmla="*/ 336607 w 478912"/>
                  <a:gd name="connsiteY227" fmla="*/ 243503 h 483750"/>
                  <a:gd name="connsiteX228" fmla="*/ 334003 w 478912"/>
                  <a:gd name="connsiteY228" fmla="*/ 238946 h 483750"/>
                  <a:gd name="connsiteX229" fmla="*/ 332050 w 478912"/>
                  <a:gd name="connsiteY229" fmla="*/ 235690 h 483750"/>
                  <a:gd name="connsiteX230" fmla="*/ 334003 w 478912"/>
                  <a:gd name="connsiteY230" fmla="*/ 237643 h 483750"/>
                  <a:gd name="connsiteX231" fmla="*/ 347676 w 478912"/>
                  <a:gd name="connsiteY231" fmla="*/ 251316 h 483750"/>
                  <a:gd name="connsiteX232" fmla="*/ 365255 w 478912"/>
                  <a:gd name="connsiteY232" fmla="*/ 271499 h 483750"/>
                  <a:gd name="connsiteX233" fmla="*/ 380881 w 478912"/>
                  <a:gd name="connsiteY233" fmla="*/ 292985 h 483750"/>
                  <a:gd name="connsiteX234" fmla="*/ 381532 w 478912"/>
                  <a:gd name="connsiteY234" fmla="*/ 293636 h 483750"/>
                  <a:gd name="connsiteX235" fmla="*/ 382834 w 478912"/>
                  <a:gd name="connsiteY235" fmla="*/ 296240 h 483750"/>
                  <a:gd name="connsiteX236" fmla="*/ 358093 w 478912"/>
                  <a:gd name="connsiteY236" fmla="*/ 299496 h 483750"/>
                  <a:gd name="connsiteX237" fmla="*/ 345722 w 478912"/>
                  <a:gd name="connsiteY237" fmla="*/ 287125 h 483750"/>
                  <a:gd name="connsiteX238" fmla="*/ 332701 w 478912"/>
                  <a:gd name="connsiteY238" fmla="*/ 262384 h 483750"/>
                  <a:gd name="connsiteX239" fmla="*/ 332050 w 478912"/>
                  <a:gd name="connsiteY239" fmla="*/ 259780 h 483750"/>
                  <a:gd name="connsiteX240" fmla="*/ 329445 w 478912"/>
                  <a:gd name="connsiteY240" fmla="*/ 238946 h 483750"/>
                  <a:gd name="connsiteX241" fmla="*/ 333352 w 478912"/>
                  <a:gd name="connsiteY241" fmla="*/ 249363 h 483750"/>
                  <a:gd name="connsiteX242" fmla="*/ 340514 w 478912"/>
                  <a:gd name="connsiteY242" fmla="*/ 261733 h 483750"/>
                  <a:gd name="connsiteX243" fmla="*/ 352884 w 478912"/>
                  <a:gd name="connsiteY243" fmla="*/ 274755 h 483750"/>
                  <a:gd name="connsiteX244" fmla="*/ 368510 w 478912"/>
                  <a:gd name="connsiteY244" fmla="*/ 283219 h 483750"/>
                  <a:gd name="connsiteX245" fmla="*/ 356791 w 478912"/>
                  <a:gd name="connsiteY245" fmla="*/ 270197 h 483750"/>
                  <a:gd name="connsiteX246" fmla="*/ 349629 w 478912"/>
                  <a:gd name="connsiteY246" fmla="*/ 300147 h 483750"/>
                  <a:gd name="connsiteX247" fmla="*/ 330748 w 478912"/>
                  <a:gd name="connsiteY247" fmla="*/ 302751 h 483750"/>
                  <a:gd name="connsiteX248" fmla="*/ 332050 w 478912"/>
                  <a:gd name="connsiteY248" fmla="*/ 278010 h 483750"/>
                  <a:gd name="connsiteX249" fmla="*/ 340514 w 478912"/>
                  <a:gd name="connsiteY249" fmla="*/ 291032 h 483750"/>
                  <a:gd name="connsiteX250" fmla="*/ 349629 w 478912"/>
                  <a:gd name="connsiteY250" fmla="*/ 300147 h 483750"/>
                  <a:gd name="connsiteX251" fmla="*/ 360046 w 478912"/>
                  <a:gd name="connsiteY251" fmla="*/ 345071 h 483750"/>
                  <a:gd name="connsiteX252" fmla="*/ 412132 w 478912"/>
                  <a:gd name="connsiteY252" fmla="*/ 339212 h 483750"/>
                  <a:gd name="connsiteX253" fmla="*/ 404970 w 478912"/>
                  <a:gd name="connsiteY253" fmla="*/ 380230 h 483750"/>
                  <a:gd name="connsiteX254" fmla="*/ 354186 w 478912"/>
                  <a:gd name="connsiteY254" fmla="*/ 383485 h 483750"/>
                  <a:gd name="connsiteX255" fmla="*/ 360046 w 478912"/>
                  <a:gd name="connsiteY255" fmla="*/ 345071 h 483750"/>
                  <a:gd name="connsiteX256" fmla="*/ 361348 w 478912"/>
                  <a:gd name="connsiteY256" fmla="*/ 337909 h 483750"/>
                  <a:gd name="connsiteX257" fmla="*/ 365906 w 478912"/>
                  <a:gd name="connsiteY257" fmla="*/ 311866 h 483750"/>
                  <a:gd name="connsiteX258" fmla="*/ 366557 w 478912"/>
                  <a:gd name="connsiteY258" fmla="*/ 307960 h 483750"/>
                  <a:gd name="connsiteX259" fmla="*/ 367208 w 478912"/>
                  <a:gd name="connsiteY259" fmla="*/ 304704 h 483750"/>
                  <a:gd name="connsiteX260" fmla="*/ 367859 w 478912"/>
                  <a:gd name="connsiteY260" fmla="*/ 304704 h 483750"/>
                  <a:gd name="connsiteX261" fmla="*/ 388042 w 478912"/>
                  <a:gd name="connsiteY261" fmla="*/ 302100 h 483750"/>
                  <a:gd name="connsiteX262" fmla="*/ 391949 w 478912"/>
                  <a:gd name="connsiteY262" fmla="*/ 301449 h 483750"/>
                  <a:gd name="connsiteX263" fmla="*/ 395855 w 478912"/>
                  <a:gd name="connsiteY263" fmla="*/ 300798 h 483750"/>
                  <a:gd name="connsiteX264" fmla="*/ 420596 w 478912"/>
                  <a:gd name="connsiteY264" fmla="*/ 297543 h 483750"/>
                  <a:gd name="connsiteX265" fmla="*/ 414086 w 478912"/>
                  <a:gd name="connsiteY265" fmla="*/ 332050 h 483750"/>
                  <a:gd name="connsiteX266" fmla="*/ 361348 w 478912"/>
                  <a:gd name="connsiteY266" fmla="*/ 337909 h 483750"/>
                  <a:gd name="connsiteX267" fmla="*/ 212251 w 478912"/>
                  <a:gd name="connsiteY267" fmla="*/ 106126 h 483750"/>
                  <a:gd name="connsiteX268" fmla="*/ 212251 w 478912"/>
                  <a:gd name="connsiteY268" fmla="*/ 105475 h 483750"/>
                  <a:gd name="connsiteX269" fmla="*/ 212251 w 478912"/>
                  <a:gd name="connsiteY269" fmla="*/ 105475 h 483750"/>
                  <a:gd name="connsiteX270" fmla="*/ 212251 w 478912"/>
                  <a:gd name="connsiteY270" fmla="*/ 104824 h 483750"/>
                  <a:gd name="connsiteX271" fmla="*/ 214856 w 478912"/>
                  <a:gd name="connsiteY271" fmla="*/ 97011 h 483750"/>
                  <a:gd name="connsiteX272" fmla="*/ 216158 w 478912"/>
                  <a:gd name="connsiteY272" fmla="*/ 93104 h 483750"/>
                  <a:gd name="connsiteX273" fmla="*/ 232435 w 478912"/>
                  <a:gd name="connsiteY273" fmla="*/ 52086 h 483750"/>
                  <a:gd name="connsiteX274" fmla="*/ 233086 w 478912"/>
                  <a:gd name="connsiteY274" fmla="*/ 50784 h 483750"/>
                  <a:gd name="connsiteX275" fmla="*/ 253269 w 478912"/>
                  <a:gd name="connsiteY275" fmla="*/ 12370 h 483750"/>
                  <a:gd name="connsiteX276" fmla="*/ 266291 w 478912"/>
                  <a:gd name="connsiteY276" fmla="*/ 57946 h 483750"/>
                  <a:gd name="connsiteX277" fmla="*/ 263035 w 478912"/>
                  <a:gd name="connsiteY277" fmla="*/ 93104 h 483750"/>
                  <a:gd name="connsiteX278" fmla="*/ 260431 w 478912"/>
                  <a:gd name="connsiteY278" fmla="*/ 101568 h 483750"/>
                  <a:gd name="connsiteX279" fmla="*/ 258478 w 478912"/>
                  <a:gd name="connsiteY279" fmla="*/ 108730 h 483750"/>
                  <a:gd name="connsiteX280" fmla="*/ 232435 w 478912"/>
                  <a:gd name="connsiteY280" fmla="*/ 153003 h 483750"/>
                  <a:gd name="connsiteX281" fmla="*/ 198579 w 478912"/>
                  <a:gd name="connsiteY281" fmla="*/ 178395 h 483750"/>
                  <a:gd name="connsiteX282" fmla="*/ 213554 w 478912"/>
                  <a:gd name="connsiteY282" fmla="*/ 162118 h 483750"/>
                  <a:gd name="connsiteX283" fmla="*/ 228528 w 478912"/>
                  <a:gd name="connsiteY283" fmla="*/ 137377 h 483750"/>
                  <a:gd name="connsiteX284" fmla="*/ 238295 w 478912"/>
                  <a:gd name="connsiteY284" fmla="*/ 110032 h 483750"/>
                  <a:gd name="connsiteX285" fmla="*/ 239597 w 478912"/>
                  <a:gd name="connsiteY285" fmla="*/ 104172 h 483750"/>
                  <a:gd name="connsiteX286" fmla="*/ 240899 w 478912"/>
                  <a:gd name="connsiteY286" fmla="*/ 95708 h 483750"/>
                  <a:gd name="connsiteX287" fmla="*/ 240899 w 478912"/>
                  <a:gd name="connsiteY287" fmla="*/ 81385 h 483750"/>
                  <a:gd name="connsiteX288" fmla="*/ 236992 w 478912"/>
                  <a:gd name="connsiteY288" fmla="*/ 96360 h 483750"/>
                  <a:gd name="connsiteX289" fmla="*/ 234388 w 478912"/>
                  <a:gd name="connsiteY289" fmla="*/ 104824 h 483750"/>
                  <a:gd name="connsiteX290" fmla="*/ 233086 w 478912"/>
                  <a:gd name="connsiteY290" fmla="*/ 108730 h 483750"/>
                  <a:gd name="connsiteX291" fmla="*/ 222669 w 478912"/>
                  <a:gd name="connsiteY291" fmla="*/ 134773 h 483750"/>
                  <a:gd name="connsiteX292" fmla="*/ 208996 w 478912"/>
                  <a:gd name="connsiteY292" fmla="*/ 159514 h 483750"/>
                  <a:gd name="connsiteX293" fmla="*/ 195323 w 478912"/>
                  <a:gd name="connsiteY293" fmla="*/ 180349 h 483750"/>
                  <a:gd name="connsiteX294" fmla="*/ 194021 w 478912"/>
                  <a:gd name="connsiteY294" fmla="*/ 181000 h 483750"/>
                  <a:gd name="connsiteX295" fmla="*/ 202485 w 478912"/>
                  <a:gd name="connsiteY295" fmla="*/ 136726 h 483750"/>
                  <a:gd name="connsiteX296" fmla="*/ 212251 w 478912"/>
                  <a:gd name="connsiteY296" fmla="*/ 106126 h 483750"/>
                  <a:gd name="connsiteX297" fmla="*/ 142586 w 478912"/>
                  <a:gd name="connsiteY297" fmla="*/ 200532 h 483750"/>
                  <a:gd name="connsiteX298" fmla="*/ 99615 w 478912"/>
                  <a:gd name="connsiteY298" fmla="*/ 212251 h 483750"/>
                  <a:gd name="connsiteX299" fmla="*/ 82036 w 478912"/>
                  <a:gd name="connsiteY299" fmla="*/ 215507 h 483750"/>
                  <a:gd name="connsiteX300" fmla="*/ 81385 w 478912"/>
                  <a:gd name="connsiteY300" fmla="*/ 215507 h 483750"/>
                  <a:gd name="connsiteX301" fmla="*/ 74223 w 478912"/>
                  <a:gd name="connsiteY301" fmla="*/ 216809 h 483750"/>
                  <a:gd name="connsiteX302" fmla="*/ 73572 w 478912"/>
                  <a:gd name="connsiteY302" fmla="*/ 216809 h 483750"/>
                  <a:gd name="connsiteX303" fmla="*/ 55342 w 478912"/>
                  <a:gd name="connsiteY303" fmla="*/ 219413 h 483750"/>
                  <a:gd name="connsiteX304" fmla="*/ 54039 w 478912"/>
                  <a:gd name="connsiteY304" fmla="*/ 219413 h 483750"/>
                  <a:gd name="connsiteX305" fmla="*/ 10417 w 478912"/>
                  <a:gd name="connsiteY305" fmla="*/ 222669 h 483750"/>
                  <a:gd name="connsiteX306" fmla="*/ 10417 w 478912"/>
                  <a:gd name="connsiteY306" fmla="*/ 222669 h 483750"/>
                  <a:gd name="connsiteX307" fmla="*/ 42320 w 478912"/>
                  <a:gd name="connsiteY307" fmla="*/ 187510 h 483750"/>
                  <a:gd name="connsiteX308" fmla="*/ 73572 w 478912"/>
                  <a:gd name="connsiteY308" fmla="*/ 171885 h 483750"/>
                  <a:gd name="connsiteX309" fmla="*/ 74223 w 478912"/>
                  <a:gd name="connsiteY309" fmla="*/ 171885 h 483750"/>
                  <a:gd name="connsiteX310" fmla="*/ 81385 w 478912"/>
                  <a:gd name="connsiteY310" fmla="*/ 169931 h 483750"/>
                  <a:gd name="connsiteX311" fmla="*/ 82036 w 478912"/>
                  <a:gd name="connsiteY311" fmla="*/ 169931 h 483750"/>
                  <a:gd name="connsiteX312" fmla="*/ 89849 w 478912"/>
                  <a:gd name="connsiteY312" fmla="*/ 167978 h 483750"/>
                  <a:gd name="connsiteX313" fmla="*/ 141284 w 478912"/>
                  <a:gd name="connsiteY313" fmla="*/ 166676 h 483750"/>
                  <a:gd name="connsiteX314" fmla="*/ 181000 w 478912"/>
                  <a:gd name="connsiteY314" fmla="*/ 181651 h 483750"/>
                  <a:gd name="connsiteX315" fmla="*/ 163421 w 478912"/>
                  <a:gd name="connsiteY315" fmla="*/ 177744 h 483750"/>
                  <a:gd name="connsiteX316" fmla="*/ 134122 w 478912"/>
                  <a:gd name="connsiteY316" fmla="*/ 177093 h 483750"/>
                  <a:gd name="connsiteX317" fmla="*/ 105475 w 478912"/>
                  <a:gd name="connsiteY317" fmla="*/ 182953 h 483750"/>
                  <a:gd name="connsiteX318" fmla="*/ 82687 w 478912"/>
                  <a:gd name="connsiteY318" fmla="*/ 193370 h 483750"/>
                  <a:gd name="connsiteX319" fmla="*/ 82036 w 478912"/>
                  <a:gd name="connsiteY319" fmla="*/ 194021 h 483750"/>
                  <a:gd name="connsiteX320" fmla="*/ 79432 w 478912"/>
                  <a:gd name="connsiteY320" fmla="*/ 195323 h 483750"/>
                  <a:gd name="connsiteX321" fmla="*/ 82036 w 478912"/>
                  <a:gd name="connsiteY321" fmla="*/ 194672 h 483750"/>
                  <a:gd name="connsiteX322" fmla="*/ 82687 w 478912"/>
                  <a:gd name="connsiteY322" fmla="*/ 194672 h 483750"/>
                  <a:gd name="connsiteX323" fmla="*/ 107428 w 478912"/>
                  <a:gd name="connsiteY323" fmla="*/ 188162 h 483750"/>
                  <a:gd name="connsiteX324" fmla="*/ 135424 w 478912"/>
                  <a:gd name="connsiteY324" fmla="*/ 184255 h 483750"/>
                  <a:gd name="connsiteX325" fmla="*/ 163421 w 478912"/>
                  <a:gd name="connsiteY325" fmla="*/ 183604 h 483750"/>
                  <a:gd name="connsiteX326" fmla="*/ 185557 w 478912"/>
                  <a:gd name="connsiteY326" fmla="*/ 184906 h 483750"/>
                  <a:gd name="connsiteX327" fmla="*/ 142586 w 478912"/>
                  <a:gd name="connsiteY327" fmla="*/ 200532 h 483750"/>
                  <a:gd name="connsiteX328" fmla="*/ 167978 w 478912"/>
                  <a:gd name="connsiteY328" fmla="*/ 344420 h 483750"/>
                  <a:gd name="connsiteX329" fmla="*/ 186208 w 478912"/>
                  <a:gd name="connsiteY329" fmla="*/ 347676 h 483750"/>
                  <a:gd name="connsiteX330" fmla="*/ 188813 w 478912"/>
                  <a:gd name="connsiteY330" fmla="*/ 348327 h 483750"/>
                  <a:gd name="connsiteX331" fmla="*/ 188813 w 478912"/>
                  <a:gd name="connsiteY331" fmla="*/ 350931 h 483750"/>
                  <a:gd name="connsiteX332" fmla="*/ 181000 w 478912"/>
                  <a:gd name="connsiteY332" fmla="*/ 348978 h 483750"/>
                  <a:gd name="connsiteX333" fmla="*/ 169931 w 478912"/>
                  <a:gd name="connsiteY333" fmla="*/ 346373 h 483750"/>
                  <a:gd name="connsiteX334" fmla="*/ 158863 w 478912"/>
                  <a:gd name="connsiteY334" fmla="*/ 343118 h 483750"/>
                  <a:gd name="connsiteX335" fmla="*/ 167978 w 478912"/>
                  <a:gd name="connsiteY335" fmla="*/ 344420 h 483750"/>
                  <a:gd name="connsiteX336" fmla="*/ 182302 w 478912"/>
                  <a:gd name="connsiteY336" fmla="*/ 362650 h 483750"/>
                  <a:gd name="connsiteX337" fmla="*/ 163421 w 478912"/>
                  <a:gd name="connsiteY337" fmla="*/ 354186 h 483750"/>
                  <a:gd name="connsiteX338" fmla="*/ 156910 w 478912"/>
                  <a:gd name="connsiteY338" fmla="*/ 348978 h 483750"/>
                  <a:gd name="connsiteX339" fmla="*/ 167978 w 478912"/>
                  <a:gd name="connsiteY339" fmla="*/ 353535 h 483750"/>
                  <a:gd name="connsiteX340" fmla="*/ 180349 w 478912"/>
                  <a:gd name="connsiteY340" fmla="*/ 354837 h 483750"/>
                  <a:gd name="connsiteX341" fmla="*/ 188813 w 478912"/>
                  <a:gd name="connsiteY341" fmla="*/ 353535 h 483750"/>
                  <a:gd name="connsiteX342" fmla="*/ 188813 w 478912"/>
                  <a:gd name="connsiteY342" fmla="*/ 363301 h 483750"/>
                  <a:gd name="connsiteX343" fmla="*/ 182302 w 478912"/>
                  <a:gd name="connsiteY343" fmla="*/ 362650 h 483750"/>
                  <a:gd name="connsiteX344" fmla="*/ 188162 w 478912"/>
                  <a:gd name="connsiteY344" fmla="*/ 178395 h 483750"/>
                  <a:gd name="connsiteX345" fmla="*/ 142586 w 478912"/>
                  <a:gd name="connsiteY345" fmla="*/ 159514 h 483750"/>
                  <a:gd name="connsiteX346" fmla="*/ 88547 w 478912"/>
                  <a:gd name="connsiteY346" fmla="*/ 160816 h 483750"/>
                  <a:gd name="connsiteX347" fmla="*/ 82687 w 478912"/>
                  <a:gd name="connsiteY347" fmla="*/ 162769 h 483750"/>
                  <a:gd name="connsiteX348" fmla="*/ 82687 w 478912"/>
                  <a:gd name="connsiteY348" fmla="*/ 151701 h 483750"/>
                  <a:gd name="connsiteX349" fmla="*/ 123054 w 478912"/>
                  <a:gd name="connsiteY349" fmla="*/ 111334 h 483750"/>
                  <a:gd name="connsiteX350" fmla="*/ 205090 w 478912"/>
                  <a:gd name="connsiteY350" fmla="*/ 106126 h 483750"/>
                  <a:gd name="connsiteX351" fmla="*/ 196626 w 478912"/>
                  <a:gd name="connsiteY351" fmla="*/ 133471 h 483750"/>
                  <a:gd name="connsiteX352" fmla="*/ 188162 w 478912"/>
                  <a:gd name="connsiteY352" fmla="*/ 178395 h 483750"/>
                  <a:gd name="connsiteX353" fmla="*/ 203787 w 478912"/>
                  <a:gd name="connsiteY353" fmla="*/ 352884 h 483750"/>
                  <a:gd name="connsiteX354" fmla="*/ 217460 w 478912"/>
                  <a:gd name="connsiteY354" fmla="*/ 358093 h 483750"/>
                  <a:gd name="connsiteX355" fmla="*/ 203136 w 478912"/>
                  <a:gd name="connsiteY355" fmla="*/ 363301 h 483750"/>
                  <a:gd name="connsiteX356" fmla="*/ 194672 w 478912"/>
                  <a:gd name="connsiteY356" fmla="*/ 363953 h 483750"/>
                  <a:gd name="connsiteX357" fmla="*/ 193370 w 478912"/>
                  <a:gd name="connsiteY357" fmla="*/ 363953 h 483750"/>
                  <a:gd name="connsiteX358" fmla="*/ 194021 w 478912"/>
                  <a:gd name="connsiteY358" fmla="*/ 350280 h 483750"/>
                  <a:gd name="connsiteX359" fmla="*/ 203787 w 478912"/>
                  <a:gd name="connsiteY359" fmla="*/ 352884 h 483750"/>
                  <a:gd name="connsiteX360" fmla="*/ 220064 w 478912"/>
                  <a:gd name="connsiteY360" fmla="*/ 283219 h 483750"/>
                  <a:gd name="connsiteX361" fmla="*/ 196626 w 478912"/>
                  <a:gd name="connsiteY361" fmla="*/ 238295 h 483750"/>
                  <a:gd name="connsiteX362" fmla="*/ 196626 w 478912"/>
                  <a:gd name="connsiteY362" fmla="*/ 237643 h 483750"/>
                  <a:gd name="connsiteX363" fmla="*/ 193370 w 478912"/>
                  <a:gd name="connsiteY363" fmla="*/ 194021 h 483750"/>
                  <a:gd name="connsiteX364" fmla="*/ 197928 w 478912"/>
                  <a:gd name="connsiteY364" fmla="*/ 207694 h 483750"/>
                  <a:gd name="connsiteX365" fmla="*/ 200532 w 478912"/>
                  <a:gd name="connsiteY365" fmla="*/ 213554 h 483750"/>
                  <a:gd name="connsiteX366" fmla="*/ 215507 w 478912"/>
                  <a:gd name="connsiteY366" fmla="*/ 238946 h 483750"/>
                  <a:gd name="connsiteX367" fmla="*/ 218111 w 478912"/>
                  <a:gd name="connsiteY367" fmla="*/ 241550 h 483750"/>
                  <a:gd name="connsiteX368" fmla="*/ 220064 w 478912"/>
                  <a:gd name="connsiteY368" fmla="*/ 244154 h 483750"/>
                  <a:gd name="connsiteX369" fmla="*/ 222669 w 478912"/>
                  <a:gd name="connsiteY369" fmla="*/ 246759 h 483750"/>
                  <a:gd name="connsiteX370" fmla="*/ 224622 w 478912"/>
                  <a:gd name="connsiteY370" fmla="*/ 248712 h 483750"/>
                  <a:gd name="connsiteX371" fmla="*/ 227877 w 478912"/>
                  <a:gd name="connsiteY371" fmla="*/ 251967 h 483750"/>
                  <a:gd name="connsiteX372" fmla="*/ 231133 w 478912"/>
                  <a:gd name="connsiteY372" fmla="*/ 255223 h 483750"/>
                  <a:gd name="connsiteX373" fmla="*/ 235690 w 478912"/>
                  <a:gd name="connsiteY373" fmla="*/ 259129 h 483750"/>
                  <a:gd name="connsiteX374" fmla="*/ 259780 w 478912"/>
                  <a:gd name="connsiteY374" fmla="*/ 274755 h 483750"/>
                  <a:gd name="connsiteX375" fmla="*/ 238946 w 478912"/>
                  <a:gd name="connsiteY375" fmla="*/ 255223 h 483750"/>
                  <a:gd name="connsiteX376" fmla="*/ 238295 w 478912"/>
                  <a:gd name="connsiteY376" fmla="*/ 254571 h 483750"/>
                  <a:gd name="connsiteX377" fmla="*/ 235690 w 478912"/>
                  <a:gd name="connsiteY377" fmla="*/ 251316 h 483750"/>
                  <a:gd name="connsiteX378" fmla="*/ 233086 w 478912"/>
                  <a:gd name="connsiteY378" fmla="*/ 248061 h 483750"/>
                  <a:gd name="connsiteX379" fmla="*/ 227226 w 478912"/>
                  <a:gd name="connsiteY379" fmla="*/ 240899 h 483750"/>
                  <a:gd name="connsiteX380" fmla="*/ 225273 w 478912"/>
                  <a:gd name="connsiteY380" fmla="*/ 238295 h 483750"/>
                  <a:gd name="connsiteX381" fmla="*/ 223320 w 478912"/>
                  <a:gd name="connsiteY381" fmla="*/ 235690 h 483750"/>
                  <a:gd name="connsiteX382" fmla="*/ 222018 w 478912"/>
                  <a:gd name="connsiteY382" fmla="*/ 234388 h 483750"/>
                  <a:gd name="connsiteX383" fmla="*/ 206392 w 478912"/>
                  <a:gd name="connsiteY383" fmla="*/ 210949 h 483750"/>
                  <a:gd name="connsiteX384" fmla="*/ 199230 w 478912"/>
                  <a:gd name="connsiteY384" fmla="*/ 198579 h 483750"/>
                  <a:gd name="connsiteX385" fmla="*/ 195323 w 478912"/>
                  <a:gd name="connsiteY385" fmla="*/ 190766 h 483750"/>
                  <a:gd name="connsiteX386" fmla="*/ 199230 w 478912"/>
                  <a:gd name="connsiteY386" fmla="*/ 194021 h 483750"/>
                  <a:gd name="connsiteX387" fmla="*/ 227877 w 478912"/>
                  <a:gd name="connsiteY387" fmla="*/ 220715 h 483750"/>
                  <a:gd name="connsiteX388" fmla="*/ 233086 w 478912"/>
                  <a:gd name="connsiteY388" fmla="*/ 225924 h 483750"/>
                  <a:gd name="connsiteX389" fmla="*/ 235690 w 478912"/>
                  <a:gd name="connsiteY389" fmla="*/ 228528 h 483750"/>
                  <a:gd name="connsiteX390" fmla="*/ 238295 w 478912"/>
                  <a:gd name="connsiteY390" fmla="*/ 231133 h 483750"/>
                  <a:gd name="connsiteX391" fmla="*/ 251316 w 478912"/>
                  <a:gd name="connsiteY391" fmla="*/ 246107 h 483750"/>
                  <a:gd name="connsiteX392" fmla="*/ 253920 w 478912"/>
                  <a:gd name="connsiteY392" fmla="*/ 249363 h 483750"/>
                  <a:gd name="connsiteX393" fmla="*/ 256525 w 478912"/>
                  <a:gd name="connsiteY393" fmla="*/ 252618 h 483750"/>
                  <a:gd name="connsiteX394" fmla="*/ 257827 w 478912"/>
                  <a:gd name="connsiteY394" fmla="*/ 254571 h 483750"/>
                  <a:gd name="connsiteX395" fmla="*/ 283870 w 478912"/>
                  <a:gd name="connsiteY395" fmla="*/ 290381 h 483750"/>
                  <a:gd name="connsiteX396" fmla="*/ 284521 w 478912"/>
                  <a:gd name="connsiteY396" fmla="*/ 291683 h 483750"/>
                  <a:gd name="connsiteX397" fmla="*/ 294938 w 478912"/>
                  <a:gd name="connsiteY397" fmla="*/ 307960 h 483750"/>
                  <a:gd name="connsiteX398" fmla="*/ 296892 w 478912"/>
                  <a:gd name="connsiteY398" fmla="*/ 311215 h 483750"/>
                  <a:gd name="connsiteX399" fmla="*/ 298845 w 478912"/>
                  <a:gd name="connsiteY399" fmla="*/ 314471 h 483750"/>
                  <a:gd name="connsiteX400" fmla="*/ 301449 w 478912"/>
                  <a:gd name="connsiteY400" fmla="*/ 319028 h 483750"/>
                  <a:gd name="connsiteX401" fmla="*/ 304053 w 478912"/>
                  <a:gd name="connsiteY401" fmla="*/ 324237 h 483750"/>
                  <a:gd name="connsiteX402" fmla="*/ 306658 w 478912"/>
                  <a:gd name="connsiteY402" fmla="*/ 329445 h 483750"/>
                  <a:gd name="connsiteX403" fmla="*/ 303402 w 478912"/>
                  <a:gd name="connsiteY403" fmla="*/ 329445 h 483750"/>
                  <a:gd name="connsiteX404" fmla="*/ 300147 w 478912"/>
                  <a:gd name="connsiteY404" fmla="*/ 329445 h 483750"/>
                  <a:gd name="connsiteX405" fmla="*/ 266942 w 478912"/>
                  <a:gd name="connsiteY405" fmla="*/ 319679 h 483750"/>
                  <a:gd name="connsiteX406" fmla="*/ 261082 w 478912"/>
                  <a:gd name="connsiteY406" fmla="*/ 317075 h 483750"/>
                  <a:gd name="connsiteX407" fmla="*/ 261082 w 478912"/>
                  <a:gd name="connsiteY407" fmla="*/ 317075 h 483750"/>
                  <a:gd name="connsiteX408" fmla="*/ 257176 w 478912"/>
                  <a:gd name="connsiteY408" fmla="*/ 314471 h 483750"/>
                  <a:gd name="connsiteX409" fmla="*/ 220064 w 478912"/>
                  <a:gd name="connsiteY409" fmla="*/ 283219 h 483750"/>
                  <a:gd name="connsiteX410" fmla="*/ 246107 w 478912"/>
                  <a:gd name="connsiteY410" fmla="*/ 334003 h 483750"/>
                  <a:gd name="connsiteX411" fmla="*/ 254571 w 478912"/>
                  <a:gd name="connsiteY411" fmla="*/ 321632 h 483750"/>
                  <a:gd name="connsiteX412" fmla="*/ 255874 w 478912"/>
                  <a:gd name="connsiteY412" fmla="*/ 322284 h 483750"/>
                  <a:gd name="connsiteX413" fmla="*/ 296240 w 478912"/>
                  <a:gd name="connsiteY413" fmla="*/ 335305 h 483750"/>
                  <a:gd name="connsiteX414" fmla="*/ 294938 w 478912"/>
                  <a:gd name="connsiteY414" fmla="*/ 345071 h 483750"/>
                  <a:gd name="connsiteX415" fmla="*/ 243503 w 478912"/>
                  <a:gd name="connsiteY415" fmla="*/ 350280 h 483750"/>
                  <a:gd name="connsiteX416" fmla="*/ 246107 w 478912"/>
                  <a:gd name="connsiteY416" fmla="*/ 334003 h 483750"/>
                  <a:gd name="connsiteX417" fmla="*/ 281266 w 478912"/>
                  <a:gd name="connsiteY417" fmla="*/ 428409 h 483750"/>
                  <a:gd name="connsiteX418" fmla="*/ 251316 w 478912"/>
                  <a:gd name="connsiteY418" fmla="*/ 429060 h 483750"/>
                  <a:gd name="connsiteX419" fmla="*/ 250665 w 478912"/>
                  <a:gd name="connsiteY419" fmla="*/ 429060 h 483750"/>
                  <a:gd name="connsiteX420" fmla="*/ 238295 w 478912"/>
                  <a:gd name="connsiteY420" fmla="*/ 423201 h 483750"/>
                  <a:gd name="connsiteX421" fmla="*/ 234388 w 478912"/>
                  <a:gd name="connsiteY421" fmla="*/ 408877 h 483750"/>
                  <a:gd name="connsiteX422" fmla="*/ 235690 w 478912"/>
                  <a:gd name="connsiteY422" fmla="*/ 397809 h 483750"/>
                  <a:gd name="connsiteX423" fmla="*/ 287125 w 478912"/>
                  <a:gd name="connsiteY423" fmla="*/ 394553 h 483750"/>
                  <a:gd name="connsiteX424" fmla="*/ 281266 w 478912"/>
                  <a:gd name="connsiteY424" fmla="*/ 428409 h 483750"/>
                  <a:gd name="connsiteX425" fmla="*/ 236992 w 478912"/>
                  <a:gd name="connsiteY425" fmla="*/ 390647 h 483750"/>
                  <a:gd name="connsiteX426" fmla="*/ 242201 w 478912"/>
                  <a:gd name="connsiteY426" fmla="*/ 358093 h 483750"/>
                  <a:gd name="connsiteX427" fmla="*/ 294287 w 478912"/>
                  <a:gd name="connsiteY427" fmla="*/ 352233 h 483750"/>
                  <a:gd name="connsiteX428" fmla="*/ 288428 w 478912"/>
                  <a:gd name="connsiteY428" fmla="*/ 387391 h 483750"/>
                  <a:gd name="connsiteX429" fmla="*/ 236992 w 478912"/>
                  <a:gd name="connsiteY429" fmla="*/ 390647 h 483750"/>
                  <a:gd name="connsiteX430" fmla="*/ 339212 w 478912"/>
                  <a:gd name="connsiteY430" fmla="*/ 427107 h 483750"/>
                  <a:gd name="connsiteX431" fmla="*/ 288428 w 478912"/>
                  <a:gd name="connsiteY431" fmla="*/ 428409 h 483750"/>
                  <a:gd name="connsiteX432" fmla="*/ 294287 w 478912"/>
                  <a:gd name="connsiteY432" fmla="*/ 394553 h 483750"/>
                  <a:gd name="connsiteX433" fmla="*/ 345722 w 478912"/>
                  <a:gd name="connsiteY433" fmla="*/ 391298 h 483750"/>
                  <a:gd name="connsiteX434" fmla="*/ 339212 w 478912"/>
                  <a:gd name="connsiteY434" fmla="*/ 427107 h 483750"/>
                  <a:gd name="connsiteX435" fmla="*/ 396506 w 478912"/>
                  <a:gd name="connsiteY435" fmla="*/ 425154 h 483750"/>
                  <a:gd name="connsiteX436" fmla="*/ 346373 w 478912"/>
                  <a:gd name="connsiteY436" fmla="*/ 426456 h 483750"/>
                  <a:gd name="connsiteX437" fmla="*/ 352233 w 478912"/>
                  <a:gd name="connsiteY437" fmla="*/ 390647 h 483750"/>
                  <a:gd name="connsiteX438" fmla="*/ 403017 w 478912"/>
                  <a:gd name="connsiteY438" fmla="*/ 387391 h 483750"/>
                  <a:gd name="connsiteX439" fmla="*/ 396506 w 478912"/>
                  <a:gd name="connsiteY439" fmla="*/ 425154 h 483750"/>
                  <a:gd name="connsiteX440" fmla="*/ 459661 w 478912"/>
                  <a:gd name="connsiteY440" fmla="*/ 408877 h 483750"/>
                  <a:gd name="connsiteX441" fmla="*/ 454452 w 478912"/>
                  <a:gd name="connsiteY441" fmla="*/ 419294 h 483750"/>
                  <a:gd name="connsiteX442" fmla="*/ 453801 w 478912"/>
                  <a:gd name="connsiteY442" fmla="*/ 419945 h 483750"/>
                  <a:gd name="connsiteX443" fmla="*/ 446639 w 478912"/>
                  <a:gd name="connsiteY443" fmla="*/ 423201 h 483750"/>
                  <a:gd name="connsiteX444" fmla="*/ 445988 w 478912"/>
                  <a:gd name="connsiteY444" fmla="*/ 423201 h 483750"/>
                  <a:gd name="connsiteX445" fmla="*/ 443384 w 478912"/>
                  <a:gd name="connsiteY445" fmla="*/ 423852 h 483750"/>
                  <a:gd name="connsiteX446" fmla="*/ 404319 w 478912"/>
                  <a:gd name="connsiteY446" fmla="*/ 425154 h 483750"/>
                  <a:gd name="connsiteX447" fmla="*/ 411481 w 478912"/>
                  <a:gd name="connsiteY447" fmla="*/ 387391 h 483750"/>
                  <a:gd name="connsiteX448" fmla="*/ 446639 w 478912"/>
                  <a:gd name="connsiteY448" fmla="*/ 385438 h 483750"/>
                  <a:gd name="connsiteX449" fmla="*/ 447291 w 478912"/>
                  <a:gd name="connsiteY449" fmla="*/ 385438 h 483750"/>
                  <a:gd name="connsiteX450" fmla="*/ 454452 w 478912"/>
                  <a:gd name="connsiteY450" fmla="*/ 384787 h 483750"/>
                  <a:gd name="connsiteX451" fmla="*/ 455103 w 478912"/>
                  <a:gd name="connsiteY451" fmla="*/ 384787 h 483750"/>
                  <a:gd name="connsiteX452" fmla="*/ 463567 w 478912"/>
                  <a:gd name="connsiteY452" fmla="*/ 384136 h 483750"/>
                  <a:gd name="connsiteX453" fmla="*/ 459661 w 478912"/>
                  <a:gd name="connsiteY453" fmla="*/ 408877 h 483750"/>
                  <a:gd name="connsiteX454" fmla="*/ 463567 w 478912"/>
                  <a:gd name="connsiteY454" fmla="*/ 376974 h 483750"/>
                  <a:gd name="connsiteX455" fmla="*/ 453801 w 478912"/>
                  <a:gd name="connsiteY455" fmla="*/ 377625 h 483750"/>
                  <a:gd name="connsiteX456" fmla="*/ 453150 w 478912"/>
                  <a:gd name="connsiteY456" fmla="*/ 377625 h 483750"/>
                  <a:gd name="connsiteX457" fmla="*/ 446639 w 478912"/>
                  <a:gd name="connsiteY457" fmla="*/ 378276 h 483750"/>
                  <a:gd name="connsiteX458" fmla="*/ 445988 w 478912"/>
                  <a:gd name="connsiteY458" fmla="*/ 378276 h 483750"/>
                  <a:gd name="connsiteX459" fmla="*/ 411481 w 478912"/>
                  <a:gd name="connsiteY459" fmla="*/ 380230 h 483750"/>
                  <a:gd name="connsiteX460" fmla="*/ 419294 w 478912"/>
                  <a:gd name="connsiteY460" fmla="*/ 338561 h 483750"/>
                  <a:gd name="connsiteX461" fmla="*/ 445988 w 478912"/>
                  <a:gd name="connsiteY461" fmla="*/ 335956 h 483750"/>
                  <a:gd name="connsiteX462" fmla="*/ 446639 w 478912"/>
                  <a:gd name="connsiteY462" fmla="*/ 335956 h 483750"/>
                  <a:gd name="connsiteX463" fmla="*/ 453801 w 478912"/>
                  <a:gd name="connsiteY463" fmla="*/ 335305 h 483750"/>
                  <a:gd name="connsiteX464" fmla="*/ 454452 w 478912"/>
                  <a:gd name="connsiteY464" fmla="*/ 335305 h 483750"/>
                  <a:gd name="connsiteX465" fmla="*/ 470078 w 478912"/>
                  <a:gd name="connsiteY465" fmla="*/ 333352 h 483750"/>
                  <a:gd name="connsiteX466" fmla="*/ 463567 w 478912"/>
                  <a:gd name="connsiteY466" fmla="*/ 376974 h 483750"/>
                  <a:gd name="connsiteX467" fmla="*/ 472683 w 478912"/>
                  <a:gd name="connsiteY467" fmla="*/ 312517 h 483750"/>
                  <a:gd name="connsiteX468" fmla="*/ 470729 w 478912"/>
                  <a:gd name="connsiteY468" fmla="*/ 326190 h 483750"/>
                  <a:gd name="connsiteX469" fmla="*/ 453801 w 478912"/>
                  <a:gd name="connsiteY469" fmla="*/ 328143 h 483750"/>
                  <a:gd name="connsiteX470" fmla="*/ 453150 w 478912"/>
                  <a:gd name="connsiteY470" fmla="*/ 328143 h 483750"/>
                  <a:gd name="connsiteX471" fmla="*/ 445988 w 478912"/>
                  <a:gd name="connsiteY471" fmla="*/ 328794 h 483750"/>
                  <a:gd name="connsiteX472" fmla="*/ 445337 w 478912"/>
                  <a:gd name="connsiteY472" fmla="*/ 328794 h 483750"/>
                  <a:gd name="connsiteX473" fmla="*/ 419945 w 478912"/>
                  <a:gd name="connsiteY473" fmla="*/ 331399 h 483750"/>
                  <a:gd name="connsiteX474" fmla="*/ 426456 w 478912"/>
                  <a:gd name="connsiteY474" fmla="*/ 296240 h 483750"/>
                  <a:gd name="connsiteX475" fmla="*/ 445337 w 478912"/>
                  <a:gd name="connsiteY475" fmla="*/ 293636 h 483750"/>
                  <a:gd name="connsiteX476" fmla="*/ 445988 w 478912"/>
                  <a:gd name="connsiteY476" fmla="*/ 293636 h 483750"/>
                  <a:gd name="connsiteX477" fmla="*/ 452499 w 478912"/>
                  <a:gd name="connsiteY477" fmla="*/ 292985 h 483750"/>
                  <a:gd name="connsiteX478" fmla="*/ 452499 w 478912"/>
                  <a:gd name="connsiteY478" fmla="*/ 292985 h 483750"/>
                  <a:gd name="connsiteX479" fmla="*/ 453150 w 478912"/>
                  <a:gd name="connsiteY479" fmla="*/ 292985 h 483750"/>
                  <a:gd name="connsiteX480" fmla="*/ 454452 w 478912"/>
                  <a:gd name="connsiteY480" fmla="*/ 292985 h 483750"/>
                  <a:gd name="connsiteX481" fmla="*/ 466823 w 478912"/>
                  <a:gd name="connsiteY481" fmla="*/ 298194 h 483750"/>
                  <a:gd name="connsiteX482" fmla="*/ 472683 w 478912"/>
                  <a:gd name="connsiteY482" fmla="*/ 312517 h 48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</a:cxnLst>
                <a:rect l="l" t="t" r="r" b="b"/>
                <a:pathLst>
                  <a:path w="478912" h="483750">
                    <a:moveTo>
                      <a:pt x="472683" y="292985"/>
                    </a:moveTo>
                    <a:cubicBezTo>
                      <a:pt x="467474" y="287776"/>
                      <a:pt x="460963" y="285823"/>
                      <a:pt x="453801" y="285823"/>
                    </a:cubicBezTo>
                    <a:lnTo>
                      <a:pt x="453801" y="136075"/>
                    </a:lnTo>
                    <a:cubicBezTo>
                      <a:pt x="453801" y="116543"/>
                      <a:pt x="447942" y="101568"/>
                      <a:pt x="436873" y="92453"/>
                    </a:cubicBezTo>
                    <a:cubicBezTo>
                      <a:pt x="425154" y="83338"/>
                      <a:pt x="408226" y="79432"/>
                      <a:pt x="385438" y="80734"/>
                    </a:cubicBezTo>
                    <a:lnTo>
                      <a:pt x="270848" y="91802"/>
                    </a:lnTo>
                    <a:cubicBezTo>
                      <a:pt x="273453" y="80083"/>
                      <a:pt x="274104" y="68363"/>
                      <a:pt x="273453" y="57295"/>
                    </a:cubicBezTo>
                    <a:cubicBezTo>
                      <a:pt x="272151" y="35809"/>
                      <a:pt x="266291" y="18881"/>
                      <a:pt x="256525" y="3906"/>
                    </a:cubicBezTo>
                    <a:lnTo>
                      <a:pt x="253920" y="0"/>
                    </a:lnTo>
                    <a:lnTo>
                      <a:pt x="251316" y="4558"/>
                    </a:lnTo>
                    <a:cubicBezTo>
                      <a:pt x="240899" y="20834"/>
                      <a:pt x="233737" y="34507"/>
                      <a:pt x="227226" y="48831"/>
                    </a:cubicBezTo>
                    <a:lnTo>
                      <a:pt x="226575" y="50133"/>
                    </a:lnTo>
                    <a:cubicBezTo>
                      <a:pt x="220064" y="64457"/>
                      <a:pt x="214856" y="78129"/>
                      <a:pt x="209647" y="91802"/>
                    </a:cubicBezTo>
                    <a:cubicBezTo>
                      <a:pt x="208996" y="94406"/>
                      <a:pt x="208345" y="96360"/>
                      <a:pt x="207043" y="98964"/>
                    </a:cubicBezTo>
                    <a:lnTo>
                      <a:pt x="121101" y="104172"/>
                    </a:lnTo>
                    <a:cubicBezTo>
                      <a:pt x="98313" y="106777"/>
                      <a:pt x="73572" y="126960"/>
                      <a:pt x="73572" y="153003"/>
                    </a:cubicBezTo>
                    <a:lnTo>
                      <a:pt x="73572" y="166025"/>
                    </a:lnTo>
                    <a:cubicBezTo>
                      <a:pt x="61201" y="170582"/>
                      <a:pt x="48831" y="176442"/>
                      <a:pt x="38414" y="183604"/>
                    </a:cubicBezTo>
                    <a:cubicBezTo>
                      <a:pt x="20834" y="195974"/>
                      <a:pt x="9115" y="210298"/>
                      <a:pt x="1953" y="226575"/>
                    </a:cubicBezTo>
                    <a:lnTo>
                      <a:pt x="0" y="231133"/>
                    </a:lnTo>
                    <a:lnTo>
                      <a:pt x="5209" y="231133"/>
                    </a:lnTo>
                    <a:cubicBezTo>
                      <a:pt x="7162" y="231133"/>
                      <a:pt x="9115" y="231133"/>
                      <a:pt x="11068" y="231133"/>
                    </a:cubicBezTo>
                    <a:cubicBezTo>
                      <a:pt x="27996" y="231133"/>
                      <a:pt x="41669" y="229179"/>
                      <a:pt x="55342" y="227877"/>
                    </a:cubicBezTo>
                    <a:lnTo>
                      <a:pt x="56644" y="227877"/>
                    </a:lnTo>
                    <a:cubicBezTo>
                      <a:pt x="62503" y="227226"/>
                      <a:pt x="68363" y="225924"/>
                      <a:pt x="73572" y="225273"/>
                    </a:cubicBezTo>
                    <a:lnTo>
                      <a:pt x="73572" y="483751"/>
                    </a:lnTo>
                    <a:lnTo>
                      <a:pt x="74223" y="483751"/>
                    </a:lnTo>
                    <a:lnTo>
                      <a:pt x="81385" y="483751"/>
                    </a:lnTo>
                    <a:lnTo>
                      <a:pt x="82036" y="483751"/>
                    </a:lnTo>
                    <a:lnTo>
                      <a:pt x="82036" y="222669"/>
                    </a:lnTo>
                    <a:cubicBezTo>
                      <a:pt x="88547" y="221366"/>
                      <a:pt x="95057" y="220064"/>
                      <a:pt x="100917" y="218762"/>
                    </a:cubicBezTo>
                    <a:cubicBezTo>
                      <a:pt x="115892" y="215507"/>
                      <a:pt x="130216" y="211600"/>
                      <a:pt x="144539" y="207043"/>
                    </a:cubicBezTo>
                    <a:cubicBezTo>
                      <a:pt x="156910" y="203136"/>
                      <a:pt x="169931" y="198579"/>
                      <a:pt x="184255" y="192068"/>
                    </a:cubicBezTo>
                    <a:lnTo>
                      <a:pt x="188162" y="341165"/>
                    </a:lnTo>
                    <a:cubicBezTo>
                      <a:pt x="188162" y="341165"/>
                      <a:pt x="187510" y="341165"/>
                      <a:pt x="186859" y="341165"/>
                    </a:cubicBezTo>
                    <a:cubicBezTo>
                      <a:pt x="180349" y="339863"/>
                      <a:pt x="174489" y="338561"/>
                      <a:pt x="167978" y="337258"/>
                    </a:cubicBezTo>
                    <a:cubicBezTo>
                      <a:pt x="162769" y="336607"/>
                      <a:pt x="157561" y="335956"/>
                      <a:pt x="151701" y="335956"/>
                    </a:cubicBezTo>
                    <a:cubicBezTo>
                      <a:pt x="154305" y="330748"/>
                      <a:pt x="155608" y="324888"/>
                      <a:pt x="156259" y="318377"/>
                    </a:cubicBezTo>
                    <a:cubicBezTo>
                      <a:pt x="156910" y="310564"/>
                      <a:pt x="155608" y="302751"/>
                      <a:pt x="153003" y="294938"/>
                    </a:cubicBezTo>
                    <a:cubicBezTo>
                      <a:pt x="150399" y="287125"/>
                      <a:pt x="146493" y="280615"/>
                      <a:pt x="141284" y="274755"/>
                    </a:cubicBezTo>
                    <a:cubicBezTo>
                      <a:pt x="134773" y="267593"/>
                      <a:pt x="128262" y="263035"/>
                      <a:pt x="121101" y="261082"/>
                    </a:cubicBezTo>
                    <a:lnTo>
                      <a:pt x="115892" y="259780"/>
                    </a:lnTo>
                    <a:lnTo>
                      <a:pt x="116543" y="264989"/>
                    </a:lnTo>
                    <a:cubicBezTo>
                      <a:pt x="117194" y="273453"/>
                      <a:pt x="118496" y="279964"/>
                      <a:pt x="120449" y="286474"/>
                    </a:cubicBezTo>
                    <a:cubicBezTo>
                      <a:pt x="122403" y="292985"/>
                      <a:pt x="123705" y="298845"/>
                      <a:pt x="125658" y="304704"/>
                    </a:cubicBezTo>
                    <a:cubicBezTo>
                      <a:pt x="127611" y="310564"/>
                      <a:pt x="130216" y="316424"/>
                      <a:pt x="132169" y="322284"/>
                    </a:cubicBezTo>
                    <a:cubicBezTo>
                      <a:pt x="134122" y="326841"/>
                      <a:pt x="136075" y="331399"/>
                      <a:pt x="139331" y="336607"/>
                    </a:cubicBezTo>
                    <a:cubicBezTo>
                      <a:pt x="133471" y="337258"/>
                      <a:pt x="127611" y="339212"/>
                      <a:pt x="121752" y="342467"/>
                    </a:cubicBezTo>
                    <a:cubicBezTo>
                      <a:pt x="114590" y="346373"/>
                      <a:pt x="108730" y="351582"/>
                      <a:pt x="103521" y="357442"/>
                    </a:cubicBezTo>
                    <a:cubicBezTo>
                      <a:pt x="98313" y="363953"/>
                      <a:pt x="94406" y="370463"/>
                      <a:pt x="92453" y="378276"/>
                    </a:cubicBezTo>
                    <a:cubicBezTo>
                      <a:pt x="89849" y="387391"/>
                      <a:pt x="89849" y="395204"/>
                      <a:pt x="91802" y="403017"/>
                    </a:cubicBezTo>
                    <a:lnTo>
                      <a:pt x="93104" y="408226"/>
                    </a:lnTo>
                    <a:lnTo>
                      <a:pt x="97011" y="404970"/>
                    </a:lnTo>
                    <a:cubicBezTo>
                      <a:pt x="103521" y="399762"/>
                      <a:pt x="108079" y="395204"/>
                      <a:pt x="113288" y="389996"/>
                    </a:cubicBezTo>
                    <a:cubicBezTo>
                      <a:pt x="117845" y="384787"/>
                      <a:pt x="122403" y="380230"/>
                      <a:pt x="125658" y="375672"/>
                    </a:cubicBezTo>
                    <a:cubicBezTo>
                      <a:pt x="128913" y="371114"/>
                      <a:pt x="132820" y="367208"/>
                      <a:pt x="135424" y="362650"/>
                    </a:cubicBezTo>
                    <a:lnTo>
                      <a:pt x="141284" y="440129"/>
                    </a:lnTo>
                    <a:lnTo>
                      <a:pt x="147795" y="350931"/>
                    </a:lnTo>
                    <a:cubicBezTo>
                      <a:pt x="150399" y="354186"/>
                      <a:pt x="153654" y="356791"/>
                      <a:pt x="157561" y="360046"/>
                    </a:cubicBezTo>
                    <a:cubicBezTo>
                      <a:pt x="164072" y="364604"/>
                      <a:pt x="171233" y="367859"/>
                      <a:pt x="179046" y="369812"/>
                    </a:cubicBezTo>
                    <a:cubicBezTo>
                      <a:pt x="181651" y="370463"/>
                      <a:pt x="184906" y="371114"/>
                      <a:pt x="187510" y="371114"/>
                    </a:cubicBezTo>
                    <a:lnTo>
                      <a:pt x="189464" y="440129"/>
                    </a:lnTo>
                    <a:lnTo>
                      <a:pt x="191417" y="371114"/>
                    </a:lnTo>
                    <a:cubicBezTo>
                      <a:pt x="192068" y="371114"/>
                      <a:pt x="192719" y="371114"/>
                      <a:pt x="193370" y="371114"/>
                    </a:cubicBezTo>
                    <a:cubicBezTo>
                      <a:pt x="196626" y="371114"/>
                      <a:pt x="199881" y="371114"/>
                      <a:pt x="203136" y="370463"/>
                    </a:cubicBezTo>
                    <a:cubicBezTo>
                      <a:pt x="212251" y="368510"/>
                      <a:pt x="219413" y="365255"/>
                      <a:pt x="225273" y="360046"/>
                    </a:cubicBezTo>
                    <a:lnTo>
                      <a:pt x="229179" y="356791"/>
                    </a:lnTo>
                    <a:lnTo>
                      <a:pt x="224622" y="354186"/>
                    </a:lnTo>
                    <a:cubicBezTo>
                      <a:pt x="217460" y="350280"/>
                      <a:pt x="210949" y="348327"/>
                      <a:pt x="204438" y="346373"/>
                    </a:cubicBezTo>
                    <a:cubicBezTo>
                      <a:pt x="200532" y="345071"/>
                      <a:pt x="196626" y="343769"/>
                      <a:pt x="192719" y="343118"/>
                    </a:cubicBezTo>
                    <a:lnTo>
                      <a:pt x="195323" y="257176"/>
                    </a:lnTo>
                    <a:cubicBezTo>
                      <a:pt x="199881" y="268244"/>
                      <a:pt x="206392" y="278661"/>
                      <a:pt x="214205" y="287776"/>
                    </a:cubicBezTo>
                    <a:cubicBezTo>
                      <a:pt x="223971" y="299496"/>
                      <a:pt x="235039" y="309913"/>
                      <a:pt x="247410" y="317726"/>
                    </a:cubicBezTo>
                    <a:cubicBezTo>
                      <a:pt x="242852" y="321632"/>
                      <a:pt x="239597" y="326841"/>
                      <a:pt x="238295" y="332701"/>
                    </a:cubicBezTo>
                    <a:lnTo>
                      <a:pt x="225924" y="408226"/>
                    </a:lnTo>
                    <a:cubicBezTo>
                      <a:pt x="224622" y="415388"/>
                      <a:pt x="226575" y="422550"/>
                      <a:pt x="231784" y="428409"/>
                    </a:cubicBezTo>
                    <a:cubicBezTo>
                      <a:pt x="236341" y="433618"/>
                      <a:pt x="242852" y="436873"/>
                      <a:pt x="250014" y="436873"/>
                    </a:cubicBezTo>
                    <a:cubicBezTo>
                      <a:pt x="250014" y="436873"/>
                      <a:pt x="250665" y="436873"/>
                      <a:pt x="250665" y="436873"/>
                    </a:cubicBezTo>
                    <a:lnTo>
                      <a:pt x="401064" y="432967"/>
                    </a:lnTo>
                    <a:lnTo>
                      <a:pt x="401064" y="432967"/>
                    </a:lnTo>
                    <a:lnTo>
                      <a:pt x="401064" y="432967"/>
                    </a:lnTo>
                    <a:lnTo>
                      <a:pt x="441431" y="431665"/>
                    </a:lnTo>
                    <a:cubicBezTo>
                      <a:pt x="442082" y="431665"/>
                      <a:pt x="443384" y="431665"/>
                      <a:pt x="444035" y="431665"/>
                    </a:cubicBezTo>
                    <a:lnTo>
                      <a:pt x="444035" y="483751"/>
                    </a:lnTo>
                    <a:lnTo>
                      <a:pt x="444686" y="483751"/>
                    </a:lnTo>
                    <a:lnTo>
                      <a:pt x="451848" y="483751"/>
                    </a:lnTo>
                    <a:lnTo>
                      <a:pt x="452499" y="483751"/>
                    </a:lnTo>
                    <a:lnTo>
                      <a:pt x="452499" y="429060"/>
                    </a:lnTo>
                    <a:cubicBezTo>
                      <a:pt x="459010" y="425154"/>
                      <a:pt x="463567" y="419294"/>
                      <a:pt x="464870" y="411481"/>
                    </a:cubicBezTo>
                    <a:lnTo>
                      <a:pt x="477891" y="315122"/>
                    </a:lnTo>
                    <a:cubicBezTo>
                      <a:pt x="480495" y="306007"/>
                      <a:pt x="477891" y="298845"/>
                      <a:pt x="472683" y="292985"/>
                    </a:cubicBezTo>
                    <a:close/>
                    <a:moveTo>
                      <a:pt x="136726" y="350931"/>
                    </a:moveTo>
                    <a:cubicBezTo>
                      <a:pt x="135424" y="352884"/>
                      <a:pt x="134122" y="354186"/>
                      <a:pt x="133471" y="356140"/>
                    </a:cubicBezTo>
                    <a:cubicBezTo>
                      <a:pt x="130216" y="361348"/>
                      <a:pt x="126309" y="365906"/>
                      <a:pt x="122403" y="371114"/>
                    </a:cubicBezTo>
                    <a:cubicBezTo>
                      <a:pt x="118496" y="375672"/>
                      <a:pt x="114590" y="380230"/>
                      <a:pt x="110032" y="385438"/>
                    </a:cubicBezTo>
                    <a:cubicBezTo>
                      <a:pt x="106777" y="388693"/>
                      <a:pt x="103521" y="391949"/>
                      <a:pt x="99615" y="395204"/>
                    </a:cubicBezTo>
                    <a:cubicBezTo>
                      <a:pt x="98964" y="390647"/>
                      <a:pt x="99615" y="385438"/>
                      <a:pt x="101568" y="379578"/>
                    </a:cubicBezTo>
                    <a:cubicBezTo>
                      <a:pt x="103521" y="373068"/>
                      <a:pt x="106777" y="366557"/>
                      <a:pt x="111334" y="361348"/>
                    </a:cubicBezTo>
                    <a:cubicBezTo>
                      <a:pt x="115892" y="356140"/>
                      <a:pt x="121101" y="351582"/>
                      <a:pt x="126960" y="348327"/>
                    </a:cubicBezTo>
                    <a:cubicBezTo>
                      <a:pt x="127611" y="348327"/>
                      <a:pt x="128262" y="347676"/>
                      <a:pt x="128913" y="347676"/>
                    </a:cubicBezTo>
                    <a:cubicBezTo>
                      <a:pt x="127611" y="348327"/>
                      <a:pt x="126309" y="349629"/>
                      <a:pt x="125007" y="350931"/>
                    </a:cubicBezTo>
                    <a:cubicBezTo>
                      <a:pt x="121752" y="353535"/>
                      <a:pt x="119147" y="356791"/>
                      <a:pt x="117194" y="360697"/>
                    </a:cubicBezTo>
                    <a:cubicBezTo>
                      <a:pt x="115241" y="364604"/>
                      <a:pt x="113288" y="368510"/>
                      <a:pt x="113288" y="372417"/>
                    </a:cubicBezTo>
                    <a:lnTo>
                      <a:pt x="121752" y="363953"/>
                    </a:lnTo>
                    <a:cubicBezTo>
                      <a:pt x="124356" y="361348"/>
                      <a:pt x="126960" y="358744"/>
                      <a:pt x="130216" y="356140"/>
                    </a:cubicBezTo>
                    <a:cubicBezTo>
                      <a:pt x="132820" y="354186"/>
                      <a:pt x="134773" y="351582"/>
                      <a:pt x="137377" y="349629"/>
                    </a:cubicBezTo>
                    <a:cubicBezTo>
                      <a:pt x="138029" y="348978"/>
                      <a:pt x="138029" y="348978"/>
                      <a:pt x="138680" y="348327"/>
                    </a:cubicBezTo>
                    <a:cubicBezTo>
                      <a:pt x="139331" y="347676"/>
                      <a:pt x="139982" y="347676"/>
                      <a:pt x="139982" y="347024"/>
                    </a:cubicBezTo>
                    <a:cubicBezTo>
                      <a:pt x="138029" y="348327"/>
                      <a:pt x="137377" y="349629"/>
                      <a:pt x="136726" y="350931"/>
                    </a:cubicBezTo>
                    <a:close/>
                    <a:moveTo>
                      <a:pt x="150399" y="317726"/>
                    </a:moveTo>
                    <a:cubicBezTo>
                      <a:pt x="150399" y="318377"/>
                      <a:pt x="150399" y="319028"/>
                      <a:pt x="149748" y="320330"/>
                    </a:cubicBezTo>
                    <a:cubicBezTo>
                      <a:pt x="149748" y="317726"/>
                      <a:pt x="149097" y="315773"/>
                      <a:pt x="149097" y="313168"/>
                    </a:cubicBezTo>
                    <a:cubicBezTo>
                      <a:pt x="148446" y="309262"/>
                      <a:pt x="146493" y="305356"/>
                      <a:pt x="144539" y="301449"/>
                    </a:cubicBezTo>
                    <a:cubicBezTo>
                      <a:pt x="142586" y="297543"/>
                      <a:pt x="139982" y="294287"/>
                      <a:pt x="136075" y="291683"/>
                    </a:cubicBezTo>
                    <a:lnTo>
                      <a:pt x="139331" y="303402"/>
                    </a:lnTo>
                    <a:cubicBezTo>
                      <a:pt x="139982" y="307309"/>
                      <a:pt x="141284" y="310564"/>
                      <a:pt x="141935" y="314471"/>
                    </a:cubicBezTo>
                    <a:cubicBezTo>
                      <a:pt x="142586" y="318377"/>
                      <a:pt x="143888" y="321632"/>
                      <a:pt x="144539" y="325539"/>
                    </a:cubicBezTo>
                    <a:cubicBezTo>
                      <a:pt x="144539" y="326841"/>
                      <a:pt x="145190" y="328794"/>
                      <a:pt x="145190" y="330096"/>
                    </a:cubicBezTo>
                    <a:cubicBezTo>
                      <a:pt x="143237" y="326190"/>
                      <a:pt x="141284" y="322284"/>
                      <a:pt x="139982" y="319028"/>
                    </a:cubicBezTo>
                    <a:cubicBezTo>
                      <a:pt x="137377" y="313168"/>
                      <a:pt x="135424" y="307960"/>
                      <a:pt x="133471" y="302100"/>
                    </a:cubicBezTo>
                    <a:cubicBezTo>
                      <a:pt x="131518" y="296240"/>
                      <a:pt x="130216" y="291032"/>
                      <a:pt x="128262" y="283870"/>
                    </a:cubicBezTo>
                    <a:cubicBezTo>
                      <a:pt x="126960" y="279312"/>
                      <a:pt x="126309" y="274755"/>
                      <a:pt x="125658" y="269546"/>
                    </a:cubicBezTo>
                    <a:cubicBezTo>
                      <a:pt x="130216" y="271499"/>
                      <a:pt x="134122" y="274755"/>
                      <a:pt x="138029" y="279312"/>
                    </a:cubicBezTo>
                    <a:cubicBezTo>
                      <a:pt x="142586" y="284521"/>
                      <a:pt x="145841" y="290381"/>
                      <a:pt x="148446" y="297543"/>
                    </a:cubicBezTo>
                    <a:cubicBezTo>
                      <a:pt x="149748" y="304053"/>
                      <a:pt x="150399" y="311215"/>
                      <a:pt x="150399" y="317726"/>
                    </a:cubicBezTo>
                    <a:close/>
                    <a:moveTo>
                      <a:pt x="373719" y="91151"/>
                    </a:moveTo>
                    <a:lnTo>
                      <a:pt x="386089" y="89849"/>
                    </a:lnTo>
                    <a:cubicBezTo>
                      <a:pt x="389345" y="89849"/>
                      <a:pt x="391949" y="89849"/>
                      <a:pt x="394553" y="89849"/>
                    </a:cubicBezTo>
                    <a:cubicBezTo>
                      <a:pt x="410830" y="89849"/>
                      <a:pt x="423201" y="93104"/>
                      <a:pt x="431665" y="100266"/>
                    </a:cubicBezTo>
                    <a:cubicBezTo>
                      <a:pt x="440780" y="108079"/>
                      <a:pt x="445988" y="120449"/>
                      <a:pt x="445988" y="137377"/>
                    </a:cubicBezTo>
                    <a:lnTo>
                      <a:pt x="445988" y="287125"/>
                    </a:lnTo>
                    <a:lnTo>
                      <a:pt x="391298" y="294938"/>
                    </a:lnTo>
                    <a:cubicBezTo>
                      <a:pt x="389996" y="292985"/>
                      <a:pt x="388694" y="291683"/>
                      <a:pt x="388042" y="289730"/>
                    </a:cubicBezTo>
                    <a:lnTo>
                      <a:pt x="387391" y="289079"/>
                    </a:lnTo>
                    <a:cubicBezTo>
                      <a:pt x="382183" y="281266"/>
                      <a:pt x="376974" y="274104"/>
                      <a:pt x="371114" y="266942"/>
                    </a:cubicBezTo>
                    <a:cubicBezTo>
                      <a:pt x="365255" y="259780"/>
                      <a:pt x="359395" y="252618"/>
                      <a:pt x="352884" y="246107"/>
                    </a:cubicBezTo>
                    <a:cubicBezTo>
                      <a:pt x="347676" y="240248"/>
                      <a:pt x="341816" y="234388"/>
                      <a:pt x="334003" y="229179"/>
                    </a:cubicBezTo>
                    <a:lnTo>
                      <a:pt x="334003" y="229179"/>
                    </a:lnTo>
                    <a:lnTo>
                      <a:pt x="334003" y="229179"/>
                    </a:lnTo>
                    <a:cubicBezTo>
                      <a:pt x="334003" y="229179"/>
                      <a:pt x="334003" y="229179"/>
                      <a:pt x="334003" y="229179"/>
                    </a:cubicBezTo>
                    <a:cubicBezTo>
                      <a:pt x="342467" y="225273"/>
                      <a:pt x="349629" y="220064"/>
                      <a:pt x="356791" y="212251"/>
                    </a:cubicBezTo>
                    <a:cubicBezTo>
                      <a:pt x="363953" y="203787"/>
                      <a:pt x="369812" y="194021"/>
                      <a:pt x="373719" y="183604"/>
                    </a:cubicBezTo>
                    <a:cubicBezTo>
                      <a:pt x="377625" y="173187"/>
                      <a:pt x="378927" y="161467"/>
                      <a:pt x="378927" y="150399"/>
                    </a:cubicBezTo>
                    <a:cubicBezTo>
                      <a:pt x="378276" y="137377"/>
                      <a:pt x="374370" y="126309"/>
                      <a:pt x="368510" y="117194"/>
                    </a:cubicBezTo>
                    <a:lnTo>
                      <a:pt x="365255" y="113288"/>
                    </a:lnTo>
                    <a:lnTo>
                      <a:pt x="362650" y="117845"/>
                    </a:lnTo>
                    <a:cubicBezTo>
                      <a:pt x="356140" y="127611"/>
                      <a:pt x="352233" y="136075"/>
                      <a:pt x="348327" y="144539"/>
                    </a:cubicBezTo>
                    <a:lnTo>
                      <a:pt x="348327" y="145190"/>
                    </a:lnTo>
                    <a:cubicBezTo>
                      <a:pt x="344420" y="154305"/>
                      <a:pt x="341165" y="162118"/>
                      <a:pt x="337909" y="170582"/>
                    </a:cubicBezTo>
                    <a:cubicBezTo>
                      <a:pt x="334654" y="179046"/>
                      <a:pt x="332050" y="187510"/>
                      <a:pt x="329445" y="196626"/>
                    </a:cubicBezTo>
                    <a:cubicBezTo>
                      <a:pt x="327492" y="204438"/>
                      <a:pt x="325539" y="212251"/>
                      <a:pt x="324888" y="221366"/>
                    </a:cubicBezTo>
                    <a:cubicBezTo>
                      <a:pt x="317726" y="216158"/>
                      <a:pt x="308611" y="212902"/>
                      <a:pt x="298194" y="210949"/>
                    </a:cubicBezTo>
                    <a:cubicBezTo>
                      <a:pt x="287125" y="208996"/>
                      <a:pt x="276057" y="209647"/>
                      <a:pt x="264989" y="211600"/>
                    </a:cubicBezTo>
                    <a:cubicBezTo>
                      <a:pt x="255223" y="213554"/>
                      <a:pt x="246107" y="217460"/>
                      <a:pt x="238295" y="222669"/>
                    </a:cubicBezTo>
                    <a:cubicBezTo>
                      <a:pt x="236341" y="220715"/>
                      <a:pt x="234388" y="218111"/>
                      <a:pt x="232435" y="216158"/>
                    </a:cubicBezTo>
                    <a:cubicBezTo>
                      <a:pt x="222669" y="206392"/>
                      <a:pt x="212251" y="195974"/>
                      <a:pt x="198579" y="185557"/>
                    </a:cubicBezTo>
                    <a:cubicBezTo>
                      <a:pt x="212902" y="179697"/>
                      <a:pt x="225924" y="170582"/>
                      <a:pt x="238295" y="156910"/>
                    </a:cubicBezTo>
                    <a:cubicBezTo>
                      <a:pt x="250665" y="143237"/>
                      <a:pt x="259780" y="127611"/>
                      <a:pt x="265640" y="110683"/>
                    </a:cubicBezTo>
                    <a:cubicBezTo>
                      <a:pt x="266942" y="107428"/>
                      <a:pt x="267593" y="104172"/>
                      <a:pt x="268895" y="100917"/>
                    </a:cubicBezTo>
                    <a:lnTo>
                      <a:pt x="373719" y="91151"/>
                    </a:lnTo>
                    <a:close/>
                    <a:moveTo>
                      <a:pt x="329445" y="341816"/>
                    </a:moveTo>
                    <a:lnTo>
                      <a:pt x="325539" y="342467"/>
                    </a:lnTo>
                    <a:lnTo>
                      <a:pt x="302751" y="345071"/>
                    </a:lnTo>
                    <a:lnTo>
                      <a:pt x="304053" y="336607"/>
                    </a:lnTo>
                    <a:cubicBezTo>
                      <a:pt x="304704" y="336607"/>
                      <a:pt x="305356" y="336607"/>
                      <a:pt x="306007" y="336607"/>
                    </a:cubicBezTo>
                    <a:cubicBezTo>
                      <a:pt x="307309" y="336607"/>
                      <a:pt x="309262" y="336607"/>
                      <a:pt x="310564" y="336607"/>
                    </a:cubicBezTo>
                    <a:lnTo>
                      <a:pt x="315773" y="336607"/>
                    </a:lnTo>
                    <a:lnTo>
                      <a:pt x="313820" y="332050"/>
                    </a:lnTo>
                    <a:cubicBezTo>
                      <a:pt x="311866" y="327492"/>
                      <a:pt x="309262" y="322935"/>
                      <a:pt x="307309" y="319028"/>
                    </a:cubicBezTo>
                    <a:lnTo>
                      <a:pt x="307309" y="313168"/>
                    </a:lnTo>
                    <a:lnTo>
                      <a:pt x="323586" y="311215"/>
                    </a:lnTo>
                    <a:lnTo>
                      <a:pt x="330096" y="310564"/>
                    </a:lnTo>
                    <a:lnTo>
                      <a:pt x="356140" y="306658"/>
                    </a:lnTo>
                    <a:lnTo>
                      <a:pt x="358744" y="306007"/>
                    </a:lnTo>
                    <a:lnTo>
                      <a:pt x="359395" y="308611"/>
                    </a:lnTo>
                    <a:lnTo>
                      <a:pt x="354186" y="339212"/>
                    </a:lnTo>
                    <a:lnTo>
                      <a:pt x="329445" y="341816"/>
                    </a:lnTo>
                    <a:close/>
                    <a:moveTo>
                      <a:pt x="352884" y="345722"/>
                    </a:moveTo>
                    <a:lnTo>
                      <a:pt x="346373" y="384136"/>
                    </a:lnTo>
                    <a:lnTo>
                      <a:pt x="294938" y="387391"/>
                    </a:lnTo>
                    <a:lnTo>
                      <a:pt x="300798" y="351582"/>
                    </a:lnTo>
                    <a:lnTo>
                      <a:pt x="325539" y="348978"/>
                    </a:lnTo>
                    <a:lnTo>
                      <a:pt x="328794" y="348327"/>
                    </a:lnTo>
                    <a:lnTo>
                      <a:pt x="352884" y="345722"/>
                    </a:lnTo>
                    <a:close/>
                    <a:moveTo>
                      <a:pt x="276057" y="230482"/>
                    </a:moveTo>
                    <a:cubicBezTo>
                      <a:pt x="281917" y="229830"/>
                      <a:pt x="287125" y="228528"/>
                      <a:pt x="292985" y="228528"/>
                    </a:cubicBezTo>
                    <a:cubicBezTo>
                      <a:pt x="298845" y="227877"/>
                      <a:pt x="304053" y="227877"/>
                      <a:pt x="309913" y="227877"/>
                    </a:cubicBezTo>
                    <a:cubicBezTo>
                      <a:pt x="313168" y="227877"/>
                      <a:pt x="316424" y="227877"/>
                      <a:pt x="319028" y="227877"/>
                    </a:cubicBezTo>
                    <a:cubicBezTo>
                      <a:pt x="311215" y="231133"/>
                      <a:pt x="304053" y="233737"/>
                      <a:pt x="297543" y="236341"/>
                    </a:cubicBezTo>
                    <a:cubicBezTo>
                      <a:pt x="289079" y="238946"/>
                      <a:pt x="279964" y="241550"/>
                      <a:pt x="271499" y="243503"/>
                    </a:cubicBezTo>
                    <a:cubicBezTo>
                      <a:pt x="266942" y="244805"/>
                      <a:pt x="262384" y="245456"/>
                      <a:pt x="257176" y="246107"/>
                    </a:cubicBezTo>
                    <a:cubicBezTo>
                      <a:pt x="252618" y="240248"/>
                      <a:pt x="247410" y="234388"/>
                      <a:pt x="242201" y="228528"/>
                    </a:cubicBezTo>
                    <a:cubicBezTo>
                      <a:pt x="249363" y="223971"/>
                      <a:pt x="257827" y="220715"/>
                      <a:pt x="266291" y="218762"/>
                    </a:cubicBezTo>
                    <a:cubicBezTo>
                      <a:pt x="272151" y="217460"/>
                      <a:pt x="278010" y="216809"/>
                      <a:pt x="283870" y="216809"/>
                    </a:cubicBezTo>
                    <a:cubicBezTo>
                      <a:pt x="288428" y="216809"/>
                      <a:pt x="292334" y="217460"/>
                      <a:pt x="296892" y="218111"/>
                    </a:cubicBezTo>
                    <a:cubicBezTo>
                      <a:pt x="303402" y="219413"/>
                      <a:pt x="309262" y="221366"/>
                      <a:pt x="313820" y="223320"/>
                    </a:cubicBezTo>
                    <a:cubicBezTo>
                      <a:pt x="306658" y="222018"/>
                      <a:pt x="299496" y="221366"/>
                      <a:pt x="292334" y="222018"/>
                    </a:cubicBezTo>
                    <a:cubicBezTo>
                      <a:pt x="286474" y="222669"/>
                      <a:pt x="280615" y="223971"/>
                      <a:pt x="274755" y="225924"/>
                    </a:cubicBezTo>
                    <a:cubicBezTo>
                      <a:pt x="268895" y="227877"/>
                      <a:pt x="263687" y="230482"/>
                      <a:pt x="259129" y="234388"/>
                    </a:cubicBezTo>
                    <a:cubicBezTo>
                      <a:pt x="264989" y="232435"/>
                      <a:pt x="270848" y="231784"/>
                      <a:pt x="276057" y="230482"/>
                    </a:cubicBezTo>
                    <a:close/>
                    <a:moveTo>
                      <a:pt x="272802" y="250014"/>
                    </a:moveTo>
                    <a:cubicBezTo>
                      <a:pt x="281917" y="248061"/>
                      <a:pt x="290381" y="245456"/>
                      <a:pt x="299496" y="242852"/>
                    </a:cubicBezTo>
                    <a:cubicBezTo>
                      <a:pt x="306007" y="240899"/>
                      <a:pt x="313168" y="238295"/>
                      <a:pt x="320330" y="235039"/>
                    </a:cubicBezTo>
                    <a:lnTo>
                      <a:pt x="323586" y="304053"/>
                    </a:lnTo>
                    <a:lnTo>
                      <a:pt x="300798" y="307309"/>
                    </a:lnTo>
                    <a:cubicBezTo>
                      <a:pt x="296892" y="300147"/>
                      <a:pt x="292334" y="294287"/>
                      <a:pt x="288428" y="287776"/>
                    </a:cubicBezTo>
                    <a:lnTo>
                      <a:pt x="287776" y="286474"/>
                    </a:lnTo>
                    <a:cubicBezTo>
                      <a:pt x="279312" y="274104"/>
                      <a:pt x="270848" y="262384"/>
                      <a:pt x="262384" y="251316"/>
                    </a:cubicBezTo>
                    <a:cubicBezTo>
                      <a:pt x="265640" y="251316"/>
                      <a:pt x="269546" y="250665"/>
                      <a:pt x="272802" y="250014"/>
                    </a:cubicBezTo>
                    <a:close/>
                    <a:moveTo>
                      <a:pt x="357442" y="164072"/>
                    </a:moveTo>
                    <a:cubicBezTo>
                      <a:pt x="355489" y="169931"/>
                      <a:pt x="353535" y="175140"/>
                      <a:pt x="351582" y="180349"/>
                    </a:cubicBezTo>
                    <a:cubicBezTo>
                      <a:pt x="349629" y="185557"/>
                      <a:pt x="347676" y="190766"/>
                      <a:pt x="345071" y="195974"/>
                    </a:cubicBezTo>
                    <a:cubicBezTo>
                      <a:pt x="342467" y="201183"/>
                      <a:pt x="339863" y="205741"/>
                      <a:pt x="337258" y="210949"/>
                    </a:cubicBezTo>
                    <a:cubicBezTo>
                      <a:pt x="335305" y="214856"/>
                      <a:pt x="332701" y="218111"/>
                      <a:pt x="330748" y="222018"/>
                    </a:cubicBezTo>
                    <a:cubicBezTo>
                      <a:pt x="332050" y="212902"/>
                      <a:pt x="333352" y="205090"/>
                      <a:pt x="335305" y="197928"/>
                    </a:cubicBezTo>
                    <a:cubicBezTo>
                      <a:pt x="337909" y="189464"/>
                      <a:pt x="340514" y="181000"/>
                      <a:pt x="343118" y="172536"/>
                    </a:cubicBezTo>
                    <a:cubicBezTo>
                      <a:pt x="345722" y="164723"/>
                      <a:pt x="348978" y="156259"/>
                      <a:pt x="353535" y="147144"/>
                    </a:cubicBezTo>
                    <a:cubicBezTo>
                      <a:pt x="356791" y="139982"/>
                      <a:pt x="360046" y="133471"/>
                      <a:pt x="364604" y="125658"/>
                    </a:cubicBezTo>
                    <a:cubicBezTo>
                      <a:pt x="368510" y="132820"/>
                      <a:pt x="370463" y="140633"/>
                      <a:pt x="371114" y="150399"/>
                    </a:cubicBezTo>
                    <a:cubicBezTo>
                      <a:pt x="371765" y="160165"/>
                      <a:pt x="369812" y="171233"/>
                      <a:pt x="366557" y="181000"/>
                    </a:cubicBezTo>
                    <a:cubicBezTo>
                      <a:pt x="363301" y="190766"/>
                      <a:pt x="358093" y="199881"/>
                      <a:pt x="350931" y="207043"/>
                    </a:cubicBezTo>
                    <a:cubicBezTo>
                      <a:pt x="346373" y="212251"/>
                      <a:pt x="341816" y="216158"/>
                      <a:pt x="336607" y="218762"/>
                    </a:cubicBezTo>
                    <a:cubicBezTo>
                      <a:pt x="342467" y="212902"/>
                      <a:pt x="347025" y="206392"/>
                      <a:pt x="350931" y="198579"/>
                    </a:cubicBezTo>
                    <a:cubicBezTo>
                      <a:pt x="353535" y="193370"/>
                      <a:pt x="355489" y="187510"/>
                      <a:pt x="356791" y="181651"/>
                    </a:cubicBezTo>
                    <a:cubicBezTo>
                      <a:pt x="358093" y="176442"/>
                      <a:pt x="358744" y="169931"/>
                      <a:pt x="357442" y="164072"/>
                    </a:cubicBezTo>
                    <a:close/>
                    <a:moveTo>
                      <a:pt x="356791" y="270197"/>
                    </a:moveTo>
                    <a:cubicBezTo>
                      <a:pt x="352884" y="265640"/>
                      <a:pt x="349629" y="261733"/>
                      <a:pt x="346373" y="257176"/>
                    </a:cubicBezTo>
                    <a:cubicBezTo>
                      <a:pt x="343118" y="252618"/>
                      <a:pt x="339863" y="248061"/>
                      <a:pt x="336607" y="243503"/>
                    </a:cubicBezTo>
                    <a:cubicBezTo>
                      <a:pt x="335956" y="242201"/>
                      <a:pt x="334654" y="240899"/>
                      <a:pt x="334003" y="238946"/>
                    </a:cubicBezTo>
                    <a:cubicBezTo>
                      <a:pt x="333352" y="237643"/>
                      <a:pt x="332701" y="236992"/>
                      <a:pt x="332050" y="235690"/>
                    </a:cubicBezTo>
                    <a:cubicBezTo>
                      <a:pt x="332701" y="236341"/>
                      <a:pt x="333352" y="236992"/>
                      <a:pt x="334003" y="237643"/>
                    </a:cubicBezTo>
                    <a:cubicBezTo>
                      <a:pt x="339212" y="242201"/>
                      <a:pt x="343769" y="246759"/>
                      <a:pt x="347676" y="251316"/>
                    </a:cubicBezTo>
                    <a:cubicBezTo>
                      <a:pt x="354186" y="257827"/>
                      <a:pt x="359395" y="264338"/>
                      <a:pt x="365255" y="271499"/>
                    </a:cubicBezTo>
                    <a:cubicBezTo>
                      <a:pt x="370463" y="278010"/>
                      <a:pt x="375672" y="285172"/>
                      <a:pt x="380881" y="292985"/>
                    </a:cubicBezTo>
                    <a:lnTo>
                      <a:pt x="381532" y="293636"/>
                    </a:lnTo>
                    <a:cubicBezTo>
                      <a:pt x="382183" y="294287"/>
                      <a:pt x="382834" y="295589"/>
                      <a:pt x="382834" y="296240"/>
                    </a:cubicBezTo>
                    <a:lnTo>
                      <a:pt x="358093" y="299496"/>
                    </a:lnTo>
                    <a:cubicBezTo>
                      <a:pt x="353535" y="295589"/>
                      <a:pt x="348978" y="291683"/>
                      <a:pt x="345722" y="287125"/>
                    </a:cubicBezTo>
                    <a:cubicBezTo>
                      <a:pt x="339863" y="279964"/>
                      <a:pt x="335305" y="271499"/>
                      <a:pt x="332701" y="262384"/>
                    </a:cubicBezTo>
                    <a:cubicBezTo>
                      <a:pt x="332701" y="261733"/>
                      <a:pt x="332050" y="260431"/>
                      <a:pt x="332050" y="259780"/>
                    </a:cubicBezTo>
                    <a:cubicBezTo>
                      <a:pt x="330096" y="252618"/>
                      <a:pt x="328794" y="245456"/>
                      <a:pt x="329445" y="238946"/>
                    </a:cubicBezTo>
                    <a:cubicBezTo>
                      <a:pt x="330748" y="242852"/>
                      <a:pt x="332050" y="246107"/>
                      <a:pt x="333352" y="249363"/>
                    </a:cubicBezTo>
                    <a:cubicBezTo>
                      <a:pt x="335305" y="253269"/>
                      <a:pt x="337909" y="257827"/>
                      <a:pt x="340514" y="261733"/>
                    </a:cubicBezTo>
                    <a:cubicBezTo>
                      <a:pt x="343769" y="266291"/>
                      <a:pt x="348327" y="270848"/>
                      <a:pt x="352884" y="274755"/>
                    </a:cubicBezTo>
                    <a:cubicBezTo>
                      <a:pt x="357442" y="278661"/>
                      <a:pt x="362650" y="281917"/>
                      <a:pt x="368510" y="283219"/>
                    </a:cubicBezTo>
                    <a:cubicBezTo>
                      <a:pt x="364604" y="278661"/>
                      <a:pt x="360697" y="274755"/>
                      <a:pt x="356791" y="270197"/>
                    </a:cubicBezTo>
                    <a:close/>
                    <a:moveTo>
                      <a:pt x="349629" y="300147"/>
                    </a:moveTo>
                    <a:lnTo>
                      <a:pt x="330748" y="302751"/>
                    </a:lnTo>
                    <a:lnTo>
                      <a:pt x="332050" y="278010"/>
                    </a:lnTo>
                    <a:cubicBezTo>
                      <a:pt x="334654" y="282568"/>
                      <a:pt x="337258" y="287125"/>
                      <a:pt x="340514" y="291032"/>
                    </a:cubicBezTo>
                    <a:cubicBezTo>
                      <a:pt x="343118" y="294287"/>
                      <a:pt x="346373" y="297543"/>
                      <a:pt x="349629" y="300147"/>
                    </a:cubicBezTo>
                    <a:close/>
                    <a:moveTo>
                      <a:pt x="360046" y="345071"/>
                    </a:moveTo>
                    <a:lnTo>
                      <a:pt x="412132" y="339212"/>
                    </a:lnTo>
                    <a:lnTo>
                      <a:pt x="404970" y="380230"/>
                    </a:lnTo>
                    <a:lnTo>
                      <a:pt x="354186" y="383485"/>
                    </a:lnTo>
                    <a:lnTo>
                      <a:pt x="360046" y="345071"/>
                    </a:lnTo>
                    <a:close/>
                    <a:moveTo>
                      <a:pt x="361348" y="337909"/>
                    </a:moveTo>
                    <a:lnTo>
                      <a:pt x="365906" y="311866"/>
                    </a:lnTo>
                    <a:lnTo>
                      <a:pt x="366557" y="307960"/>
                    </a:lnTo>
                    <a:lnTo>
                      <a:pt x="367208" y="304704"/>
                    </a:lnTo>
                    <a:lnTo>
                      <a:pt x="367859" y="304704"/>
                    </a:lnTo>
                    <a:lnTo>
                      <a:pt x="388042" y="302100"/>
                    </a:lnTo>
                    <a:lnTo>
                      <a:pt x="391949" y="301449"/>
                    </a:lnTo>
                    <a:lnTo>
                      <a:pt x="395855" y="300798"/>
                    </a:lnTo>
                    <a:lnTo>
                      <a:pt x="420596" y="297543"/>
                    </a:lnTo>
                    <a:lnTo>
                      <a:pt x="414086" y="332050"/>
                    </a:lnTo>
                    <a:lnTo>
                      <a:pt x="361348" y="337909"/>
                    </a:lnTo>
                    <a:close/>
                    <a:moveTo>
                      <a:pt x="212251" y="106126"/>
                    </a:moveTo>
                    <a:cubicBezTo>
                      <a:pt x="212251" y="106126"/>
                      <a:pt x="212251" y="105475"/>
                      <a:pt x="212251" y="105475"/>
                    </a:cubicBezTo>
                    <a:lnTo>
                      <a:pt x="212251" y="105475"/>
                    </a:lnTo>
                    <a:lnTo>
                      <a:pt x="212251" y="104824"/>
                    </a:lnTo>
                    <a:cubicBezTo>
                      <a:pt x="212902" y="102219"/>
                      <a:pt x="214205" y="99615"/>
                      <a:pt x="214856" y="97011"/>
                    </a:cubicBezTo>
                    <a:cubicBezTo>
                      <a:pt x="215507" y="95708"/>
                      <a:pt x="215507" y="94406"/>
                      <a:pt x="216158" y="93104"/>
                    </a:cubicBezTo>
                    <a:cubicBezTo>
                      <a:pt x="220715" y="79432"/>
                      <a:pt x="226575" y="66410"/>
                      <a:pt x="232435" y="52086"/>
                    </a:cubicBezTo>
                    <a:lnTo>
                      <a:pt x="233086" y="50784"/>
                    </a:lnTo>
                    <a:cubicBezTo>
                      <a:pt x="238946" y="38414"/>
                      <a:pt x="244805" y="26043"/>
                      <a:pt x="253269" y="12370"/>
                    </a:cubicBezTo>
                    <a:cubicBezTo>
                      <a:pt x="261082" y="24741"/>
                      <a:pt x="264989" y="39716"/>
                      <a:pt x="266291" y="57946"/>
                    </a:cubicBezTo>
                    <a:cubicBezTo>
                      <a:pt x="266942" y="69665"/>
                      <a:pt x="265640" y="81385"/>
                      <a:pt x="263035" y="93104"/>
                    </a:cubicBezTo>
                    <a:cubicBezTo>
                      <a:pt x="262384" y="96360"/>
                      <a:pt x="261733" y="98964"/>
                      <a:pt x="260431" y="101568"/>
                    </a:cubicBezTo>
                    <a:cubicBezTo>
                      <a:pt x="259780" y="104172"/>
                      <a:pt x="259129" y="106126"/>
                      <a:pt x="258478" y="108730"/>
                    </a:cubicBezTo>
                    <a:cubicBezTo>
                      <a:pt x="252618" y="125007"/>
                      <a:pt x="244154" y="139982"/>
                      <a:pt x="232435" y="153003"/>
                    </a:cubicBezTo>
                    <a:cubicBezTo>
                      <a:pt x="222018" y="164723"/>
                      <a:pt x="210298" y="173187"/>
                      <a:pt x="198579" y="178395"/>
                    </a:cubicBezTo>
                    <a:cubicBezTo>
                      <a:pt x="203787" y="173187"/>
                      <a:pt x="208996" y="167978"/>
                      <a:pt x="213554" y="162118"/>
                    </a:cubicBezTo>
                    <a:cubicBezTo>
                      <a:pt x="219413" y="154305"/>
                      <a:pt x="224622" y="145841"/>
                      <a:pt x="228528" y="137377"/>
                    </a:cubicBezTo>
                    <a:cubicBezTo>
                      <a:pt x="232435" y="128262"/>
                      <a:pt x="235690" y="119147"/>
                      <a:pt x="238295" y="110032"/>
                    </a:cubicBezTo>
                    <a:cubicBezTo>
                      <a:pt x="238946" y="108079"/>
                      <a:pt x="238946" y="106126"/>
                      <a:pt x="239597" y="104172"/>
                    </a:cubicBezTo>
                    <a:cubicBezTo>
                      <a:pt x="240248" y="101568"/>
                      <a:pt x="240248" y="98313"/>
                      <a:pt x="240899" y="95708"/>
                    </a:cubicBezTo>
                    <a:cubicBezTo>
                      <a:pt x="241550" y="91151"/>
                      <a:pt x="241550" y="85942"/>
                      <a:pt x="240899" y="81385"/>
                    </a:cubicBezTo>
                    <a:cubicBezTo>
                      <a:pt x="239597" y="86593"/>
                      <a:pt x="238946" y="91151"/>
                      <a:pt x="236992" y="96360"/>
                    </a:cubicBezTo>
                    <a:cubicBezTo>
                      <a:pt x="236341" y="99615"/>
                      <a:pt x="235039" y="102219"/>
                      <a:pt x="234388" y="104824"/>
                    </a:cubicBezTo>
                    <a:cubicBezTo>
                      <a:pt x="233737" y="106126"/>
                      <a:pt x="233737" y="107428"/>
                      <a:pt x="233086" y="108730"/>
                    </a:cubicBezTo>
                    <a:cubicBezTo>
                      <a:pt x="229830" y="117845"/>
                      <a:pt x="226575" y="126309"/>
                      <a:pt x="222669" y="134773"/>
                    </a:cubicBezTo>
                    <a:cubicBezTo>
                      <a:pt x="218762" y="143237"/>
                      <a:pt x="214205" y="151701"/>
                      <a:pt x="208996" y="159514"/>
                    </a:cubicBezTo>
                    <a:cubicBezTo>
                      <a:pt x="204438" y="166676"/>
                      <a:pt x="199881" y="173187"/>
                      <a:pt x="195323" y="180349"/>
                    </a:cubicBezTo>
                    <a:cubicBezTo>
                      <a:pt x="194672" y="180349"/>
                      <a:pt x="194672" y="181000"/>
                      <a:pt x="194021" y="181000"/>
                    </a:cubicBezTo>
                    <a:cubicBezTo>
                      <a:pt x="195323" y="164072"/>
                      <a:pt x="199230" y="150399"/>
                      <a:pt x="202485" y="136726"/>
                    </a:cubicBezTo>
                    <a:cubicBezTo>
                      <a:pt x="205741" y="125658"/>
                      <a:pt x="208996" y="115892"/>
                      <a:pt x="212251" y="106126"/>
                    </a:cubicBezTo>
                    <a:close/>
                    <a:moveTo>
                      <a:pt x="142586" y="200532"/>
                    </a:moveTo>
                    <a:cubicBezTo>
                      <a:pt x="128262" y="205090"/>
                      <a:pt x="113939" y="208996"/>
                      <a:pt x="99615" y="212251"/>
                    </a:cubicBezTo>
                    <a:cubicBezTo>
                      <a:pt x="93755" y="213554"/>
                      <a:pt x="87896" y="214856"/>
                      <a:pt x="82036" y="215507"/>
                    </a:cubicBezTo>
                    <a:cubicBezTo>
                      <a:pt x="82036" y="215507"/>
                      <a:pt x="81385" y="215507"/>
                      <a:pt x="81385" y="215507"/>
                    </a:cubicBezTo>
                    <a:cubicBezTo>
                      <a:pt x="78780" y="216158"/>
                      <a:pt x="76827" y="216158"/>
                      <a:pt x="74223" y="216809"/>
                    </a:cubicBezTo>
                    <a:cubicBezTo>
                      <a:pt x="74223" y="216809"/>
                      <a:pt x="73572" y="216809"/>
                      <a:pt x="73572" y="216809"/>
                    </a:cubicBezTo>
                    <a:cubicBezTo>
                      <a:pt x="67712" y="218111"/>
                      <a:pt x="61852" y="218762"/>
                      <a:pt x="55342" y="219413"/>
                    </a:cubicBezTo>
                    <a:lnTo>
                      <a:pt x="54039" y="219413"/>
                    </a:lnTo>
                    <a:cubicBezTo>
                      <a:pt x="40367" y="221366"/>
                      <a:pt x="26694" y="222669"/>
                      <a:pt x="10417" y="222669"/>
                    </a:cubicBezTo>
                    <a:lnTo>
                      <a:pt x="10417" y="222669"/>
                    </a:lnTo>
                    <a:cubicBezTo>
                      <a:pt x="16928" y="209647"/>
                      <a:pt x="27345" y="197928"/>
                      <a:pt x="42320" y="187510"/>
                    </a:cubicBezTo>
                    <a:cubicBezTo>
                      <a:pt x="52086" y="181000"/>
                      <a:pt x="62503" y="175791"/>
                      <a:pt x="73572" y="171885"/>
                    </a:cubicBezTo>
                    <a:cubicBezTo>
                      <a:pt x="73572" y="171885"/>
                      <a:pt x="74223" y="171885"/>
                      <a:pt x="74223" y="171885"/>
                    </a:cubicBezTo>
                    <a:cubicBezTo>
                      <a:pt x="76827" y="171233"/>
                      <a:pt x="78780" y="170582"/>
                      <a:pt x="81385" y="169931"/>
                    </a:cubicBezTo>
                    <a:cubicBezTo>
                      <a:pt x="81385" y="169931"/>
                      <a:pt x="82036" y="169931"/>
                      <a:pt x="82036" y="169931"/>
                    </a:cubicBezTo>
                    <a:cubicBezTo>
                      <a:pt x="84640" y="169280"/>
                      <a:pt x="87244" y="168629"/>
                      <a:pt x="89849" y="167978"/>
                    </a:cubicBezTo>
                    <a:cubicBezTo>
                      <a:pt x="106777" y="164072"/>
                      <a:pt x="124356" y="163421"/>
                      <a:pt x="141284" y="166676"/>
                    </a:cubicBezTo>
                    <a:cubicBezTo>
                      <a:pt x="156910" y="169280"/>
                      <a:pt x="169931" y="174489"/>
                      <a:pt x="181000" y="181651"/>
                    </a:cubicBezTo>
                    <a:cubicBezTo>
                      <a:pt x="175140" y="179697"/>
                      <a:pt x="169280" y="178395"/>
                      <a:pt x="163421" y="177744"/>
                    </a:cubicBezTo>
                    <a:cubicBezTo>
                      <a:pt x="153654" y="176442"/>
                      <a:pt x="143888" y="176442"/>
                      <a:pt x="134122" y="177093"/>
                    </a:cubicBezTo>
                    <a:cubicBezTo>
                      <a:pt x="124356" y="177744"/>
                      <a:pt x="114590" y="179697"/>
                      <a:pt x="105475" y="182953"/>
                    </a:cubicBezTo>
                    <a:cubicBezTo>
                      <a:pt x="97662" y="185557"/>
                      <a:pt x="89849" y="188813"/>
                      <a:pt x="82687" y="193370"/>
                    </a:cubicBezTo>
                    <a:cubicBezTo>
                      <a:pt x="82687" y="193370"/>
                      <a:pt x="82036" y="193370"/>
                      <a:pt x="82036" y="194021"/>
                    </a:cubicBezTo>
                    <a:cubicBezTo>
                      <a:pt x="81385" y="194672"/>
                      <a:pt x="80734" y="194672"/>
                      <a:pt x="79432" y="195323"/>
                    </a:cubicBezTo>
                    <a:cubicBezTo>
                      <a:pt x="80083" y="195323"/>
                      <a:pt x="80734" y="194672"/>
                      <a:pt x="82036" y="194672"/>
                    </a:cubicBezTo>
                    <a:cubicBezTo>
                      <a:pt x="82036" y="194672"/>
                      <a:pt x="82687" y="194672"/>
                      <a:pt x="82687" y="194672"/>
                    </a:cubicBezTo>
                    <a:cubicBezTo>
                      <a:pt x="90500" y="192068"/>
                      <a:pt x="98964" y="190115"/>
                      <a:pt x="107428" y="188162"/>
                    </a:cubicBezTo>
                    <a:cubicBezTo>
                      <a:pt x="116543" y="186208"/>
                      <a:pt x="125658" y="184906"/>
                      <a:pt x="135424" y="184255"/>
                    </a:cubicBezTo>
                    <a:cubicBezTo>
                      <a:pt x="144539" y="183604"/>
                      <a:pt x="154305" y="182953"/>
                      <a:pt x="163421" y="183604"/>
                    </a:cubicBezTo>
                    <a:cubicBezTo>
                      <a:pt x="170582" y="183604"/>
                      <a:pt x="177744" y="184255"/>
                      <a:pt x="185557" y="184906"/>
                    </a:cubicBezTo>
                    <a:cubicBezTo>
                      <a:pt x="169280" y="192068"/>
                      <a:pt x="155608" y="196626"/>
                      <a:pt x="142586" y="200532"/>
                    </a:cubicBezTo>
                    <a:close/>
                    <a:moveTo>
                      <a:pt x="167978" y="344420"/>
                    </a:moveTo>
                    <a:cubicBezTo>
                      <a:pt x="174489" y="345071"/>
                      <a:pt x="180349" y="346373"/>
                      <a:pt x="186208" y="347676"/>
                    </a:cubicBezTo>
                    <a:cubicBezTo>
                      <a:pt x="186859" y="347676"/>
                      <a:pt x="188162" y="348327"/>
                      <a:pt x="188813" y="348327"/>
                    </a:cubicBezTo>
                    <a:lnTo>
                      <a:pt x="188813" y="350931"/>
                    </a:lnTo>
                    <a:lnTo>
                      <a:pt x="181000" y="348978"/>
                    </a:lnTo>
                    <a:cubicBezTo>
                      <a:pt x="177093" y="348327"/>
                      <a:pt x="173187" y="347024"/>
                      <a:pt x="169931" y="346373"/>
                    </a:cubicBezTo>
                    <a:cubicBezTo>
                      <a:pt x="166676" y="345722"/>
                      <a:pt x="162769" y="344420"/>
                      <a:pt x="158863" y="343118"/>
                    </a:cubicBezTo>
                    <a:cubicBezTo>
                      <a:pt x="162118" y="343769"/>
                      <a:pt x="164723" y="343769"/>
                      <a:pt x="167978" y="344420"/>
                    </a:cubicBezTo>
                    <a:close/>
                    <a:moveTo>
                      <a:pt x="182302" y="362650"/>
                    </a:moveTo>
                    <a:cubicBezTo>
                      <a:pt x="175140" y="361348"/>
                      <a:pt x="169280" y="358093"/>
                      <a:pt x="163421" y="354186"/>
                    </a:cubicBezTo>
                    <a:cubicBezTo>
                      <a:pt x="160816" y="352233"/>
                      <a:pt x="158863" y="350931"/>
                      <a:pt x="156910" y="348978"/>
                    </a:cubicBezTo>
                    <a:cubicBezTo>
                      <a:pt x="160165" y="350931"/>
                      <a:pt x="164072" y="352233"/>
                      <a:pt x="167978" y="353535"/>
                    </a:cubicBezTo>
                    <a:cubicBezTo>
                      <a:pt x="171885" y="354837"/>
                      <a:pt x="176442" y="355489"/>
                      <a:pt x="180349" y="354837"/>
                    </a:cubicBezTo>
                    <a:cubicBezTo>
                      <a:pt x="182953" y="354837"/>
                      <a:pt x="185557" y="354186"/>
                      <a:pt x="188813" y="353535"/>
                    </a:cubicBezTo>
                    <a:lnTo>
                      <a:pt x="188813" y="363301"/>
                    </a:lnTo>
                    <a:cubicBezTo>
                      <a:pt x="186859" y="363301"/>
                      <a:pt x="184906" y="363301"/>
                      <a:pt x="182302" y="362650"/>
                    </a:cubicBezTo>
                    <a:close/>
                    <a:moveTo>
                      <a:pt x="188162" y="178395"/>
                    </a:moveTo>
                    <a:cubicBezTo>
                      <a:pt x="175791" y="169280"/>
                      <a:pt x="160816" y="162769"/>
                      <a:pt x="142586" y="159514"/>
                    </a:cubicBezTo>
                    <a:cubicBezTo>
                      <a:pt x="124356" y="156259"/>
                      <a:pt x="106126" y="156910"/>
                      <a:pt x="88547" y="160816"/>
                    </a:cubicBezTo>
                    <a:cubicBezTo>
                      <a:pt x="86593" y="161467"/>
                      <a:pt x="84640" y="162118"/>
                      <a:pt x="82687" y="162769"/>
                    </a:cubicBezTo>
                    <a:lnTo>
                      <a:pt x="82687" y="151701"/>
                    </a:lnTo>
                    <a:cubicBezTo>
                      <a:pt x="82687" y="130867"/>
                      <a:pt x="104172" y="113288"/>
                      <a:pt x="123054" y="111334"/>
                    </a:cubicBezTo>
                    <a:lnTo>
                      <a:pt x="205090" y="106126"/>
                    </a:lnTo>
                    <a:cubicBezTo>
                      <a:pt x="201834" y="115241"/>
                      <a:pt x="199230" y="124356"/>
                      <a:pt x="196626" y="133471"/>
                    </a:cubicBezTo>
                    <a:cubicBezTo>
                      <a:pt x="192719" y="147144"/>
                      <a:pt x="189464" y="161467"/>
                      <a:pt x="188162" y="178395"/>
                    </a:cubicBezTo>
                    <a:close/>
                    <a:moveTo>
                      <a:pt x="203787" y="352884"/>
                    </a:moveTo>
                    <a:cubicBezTo>
                      <a:pt x="208345" y="354186"/>
                      <a:pt x="212902" y="356140"/>
                      <a:pt x="217460" y="358093"/>
                    </a:cubicBezTo>
                    <a:cubicBezTo>
                      <a:pt x="213554" y="360697"/>
                      <a:pt x="208345" y="361999"/>
                      <a:pt x="203136" y="363301"/>
                    </a:cubicBezTo>
                    <a:cubicBezTo>
                      <a:pt x="200532" y="363953"/>
                      <a:pt x="197928" y="363953"/>
                      <a:pt x="194672" y="363953"/>
                    </a:cubicBezTo>
                    <a:cubicBezTo>
                      <a:pt x="194021" y="363953"/>
                      <a:pt x="193370" y="363953"/>
                      <a:pt x="193370" y="363953"/>
                    </a:cubicBezTo>
                    <a:lnTo>
                      <a:pt x="194021" y="350280"/>
                    </a:lnTo>
                    <a:cubicBezTo>
                      <a:pt x="196626" y="350931"/>
                      <a:pt x="200532" y="351582"/>
                      <a:pt x="203787" y="352884"/>
                    </a:cubicBezTo>
                    <a:close/>
                    <a:moveTo>
                      <a:pt x="220064" y="283219"/>
                    </a:moveTo>
                    <a:cubicBezTo>
                      <a:pt x="209647" y="270197"/>
                      <a:pt x="201834" y="254571"/>
                      <a:pt x="196626" y="238295"/>
                    </a:cubicBezTo>
                    <a:cubicBezTo>
                      <a:pt x="196626" y="238295"/>
                      <a:pt x="196626" y="238295"/>
                      <a:pt x="196626" y="237643"/>
                    </a:cubicBezTo>
                    <a:cubicBezTo>
                      <a:pt x="192068" y="222018"/>
                      <a:pt x="191417" y="207694"/>
                      <a:pt x="193370" y="194021"/>
                    </a:cubicBezTo>
                    <a:cubicBezTo>
                      <a:pt x="194672" y="198579"/>
                      <a:pt x="195974" y="203136"/>
                      <a:pt x="197928" y="207694"/>
                    </a:cubicBezTo>
                    <a:cubicBezTo>
                      <a:pt x="198579" y="209647"/>
                      <a:pt x="199230" y="211600"/>
                      <a:pt x="200532" y="213554"/>
                    </a:cubicBezTo>
                    <a:cubicBezTo>
                      <a:pt x="204438" y="222669"/>
                      <a:pt x="209647" y="230482"/>
                      <a:pt x="215507" y="238946"/>
                    </a:cubicBezTo>
                    <a:cubicBezTo>
                      <a:pt x="216158" y="239597"/>
                      <a:pt x="216809" y="240899"/>
                      <a:pt x="218111" y="241550"/>
                    </a:cubicBezTo>
                    <a:cubicBezTo>
                      <a:pt x="218762" y="242201"/>
                      <a:pt x="219413" y="243503"/>
                      <a:pt x="220064" y="244154"/>
                    </a:cubicBezTo>
                    <a:cubicBezTo>
                      <a:pt x="220715" y="244805"/>
                      <a:pt x="221366" y="246107"/>
                      <a:pt x="222669" y="246759"/>
                    </a:cubicBezTo>
                    <a:cubicBezTo>
                      <a:pt x="223320" y="247410"/>
                      <a:pt x="223971" y="248061"/>
                      <a:pt x="224622" y="248712"/>
                    </a:cubicBezTo>
                    <a:cubicBezTo>
                      <a:pt x="225924" y="250014"/>
                      <a:pt x="226575" y="250665"/>
                      <a:pt x="227877" y="251967"/>
                    </a:cubicBezTo>
                    <a:cubicBezTo>
                      <a:pt x="229179" y="253269"/>
                      <a:pt x="229830" y="253920"/>
                      <a:pt x="231133" y="255223"/>
                    </a:cubicBezTo>
                    <a:cubicBezTo>
                      <a:pt x="232435" y="256525"/>
                      <a:pt x="233737" y="257827"/>
                      <a:pt x="235690" y="259129"/>
                    </a:cubicBezTo>
                    <a:cubicBezTo>
                      <a:pt x="242852" y="265640"/>
                      <a:pt x="251316" y="270848"/>
                      <a:pt x="259780" y="274755"/>
                    </a:cubicBezTo>
                    <a:cubicBezTo>
                      <a:pt x="252618" y="268895"/>
                      <a:pt x="245456" y="261733"/>
                      <a:pt x="238946" y="255223"/>
                    </a:cubicBezTo>
                    <a:cubicBezTo>
                      <a:pt x="238946" y="255223"/>
                      <a:pt x="238295" y="254571"/>
                      <a:pt x="238295" y="254571"/>
                    </a:cubicBezTo>
                    <a:cubicBezTo>
                      <a:pt x="237643" y="253269"/>
                      <a:pt x="236341" y="252618"/>
                      <a:pt x="235690" y="251316"/>
                    </a:cubicBezTo>
                    <a:cubicBezTo>
                      <a:pt x="235039" y="250014"/>
                      <a:pt x="233737" y="249363"/>
                      <a:pt x="233086" y="248061"/>
                    </a:cubicBezTo>
                    <a:cubicBezTo>
                      <a:pt x="231133" y="245456"/>
                      <a:pt x="229179" y="243503"/>
                      <a:pt x="227226" y="240899"/>
                    </a:cubicBezTo>
                    <a:cubicBezTo>
                      <a:pt x="226575" y="240248"/>
                      <a:pt x="225924" y="238946"/>
                      <a:pt x="225273" y="238295"/>
                    </a:cubicBezTo>
                    <a:cubicBezTo>
                      <a:pt x="224622" y="237643"/>
                      <a:pt x="223971" y="236341"/>
                      <a:pt x="223320" y="235690"/>
                    </a:cubicBezTo>
                    <a:cubicBezTo>
                      <a:pt x="222669" y="235039"/>
                      <a:pt x="222669" y="235039"/>
                      <a:pt x="222018" y="234388"/>
                    </a:cubicBezTo>
                    <a:cubicBezTo>
                      <a:pt x="216809" y="226575"/>
                      <a:pt x="210949" y="219413"/>
                      <a:pt x="206392" y="210949"/>
                    </a:cubicBezTo>
                    <a:cubicBezTo>
                      <a:pt x="203787" y="207043"/>
                      <a:pt x="201834" y="202485"/>
                      <a:pt x="199230" y="198579"/>
                    </a:cubicBezTo>
                    <a:cubicBezTo>
                      <a:pt x="197928" y="195974"/>
                      <a:pt x="196626" y="193370"/>
                      <a:pt x="195323" y="190766"/>
                    </a:cubicBezTo>
                    <a:cubicBezTo>
                      <a:pt x="196626" y="192068"/>
                      <a:pt x="197928" y="192719"/>
                      <a:pt x="199230" y="194021"/>
                    </a:cubicBezTo>
                    <a:cubicBezTo>
                      <a:pt x="210298" y="203136"/>
                      <a:pt x="219413" y="212251"/>
                      <a:pt x="227877" y="220715"/>
                    </a:cubicBezTo>
                    <a:cubicBezTo>
                      <a:pt x="229830" y="222669"/>
                      <a:pt x="231133" y="224622"/>
                      <a:pt x="233086" y="225924"/>
                    </a:cubicBezTo>
                    <a:cubicBezTo>
                      <a:pt x="233737" y="226575"/>
                      <a:pt x="234388" y="227877"/>
                      <a:pt x="235690" y="228528"/>
                    </a:cubicBezTo>
                    <a:cubicBezTo>
                      <a:pt x="236341" y="229179"/>
                      <a:pt x="236992" y="230482"/>
                      <a:pt x="238295" y="231133"/>
                    </a:cubicBezTo>
                    <a:cubicBezTo>
                      <a:pt x="242852" y="235690"/>
                      <a:pt x="246759" y="240899"/>
                      <a:pt x="251316" y="246107"/>
                    </a:cubicBezTo>
                    <a:cubicBezTo>
                      <a:pt x="251967" y="247410"/>
                      <a:pt x="253269" y="248061"/>
                      <a:pt x="253920" y="249363"/>
                    </a:cubicBezTo>
                    <a:cubicBezTo>
                      <a:pt x="254571" y="250665"/>
                      <a:pt x="255874" y="251316"/>
                      <a:pt x="256525" y="252618"/>
                    </a:cubicBezTo>
                    <a:cubicBezTo>
                      <a:pt x="257176" y="253269"/>
                      <a:pt x="257827" y="253920"/>
                      <a:pt x="257827" y="254571"/>
                    </a:cubicBezTo>
                    <a:cubicBezTo>
                      <a:pt x="266942" y="265640"/>
                      <a:pt x="275406" y="277359"/>
                      <a:pt x="283870" y="290381"/>
                    </a:cubicBezTo>
                    <a:lnTo>
                      <a:pt x="284521" y="291683"/>
                    </a:lnTo>
                    <a:cubicBezTo>
                      <a:pt x="287776" y="296892"/>
                      <a:pt x="291683" y="302751"/>
                      <a:pt x="294938" y="307960"/>
                    </a:cubicBezTo>
                    <a:cubicBezTo>
                      <a:pt x="295589" y="309262"/>
                      <a:pt x="296240" y="309913"/>
                      <a:pt x="296892" y="311215"/>
                    </a:cubicBezTo>
                    <a:cubicBezTo>
                      <a:pt x="297543" y="312517"/>
                      <a:pt x="298194" y="313168"/>
                      <a:pt x="298845" y="314471"/>
                    </a:cubicBezTo>
                    <a:cubicBezTo>
                      <a:pt x="299496" y="315773"/>
                      <a:pt x="300798" y="317075"/>
                      <a:pt x="301449" y="319028"/>
                    </a:cubicBezTo>
                    <a:cubicBezTo>
                      <a:pt x="302100" y="320981"/>
                      <a:pt x="303402" y="322284"/>
                      <a:pt x="304053" y="324237"/>
                    </a:cubicBezTo>
                    <a:cubicBezTo>
                      <a:pt x="304704" y="326190"/>
                      <a:pt x="306007" y="327492"/>
                      <a:pt x="306658" y="329445"/>
                    </a:cubicBezTo>
                    <a:cubicBezTo>
                      <a:pt x="305356" y="329445"/>
                      <a:pt x="304704" y="329445"/>
                      <a:pt x="303402" y="329445"/>
                    </a:cubicBezTo>
                    <a:cubicBezTo>
                      <a:pt x="302100" y="329445"/>
                      <a:pt x="300798" y="329445"/>
                      <a:pt x="300147" y="329445"/>
                    </a:cubicBezTo>
                    <a:cubicBezTo>
                      <a:pt x="289079" y="328143"/>
                      <a:pt x="278661" y="325539"/>
                      <a:pt x="266942" y="319679"/>
                    </a:cubicBezTo>
                    <a:cubicBezTo>
                      <a:pt x="264989" y="319028"/>
                      <a:pt x="263035" y="317726"/>
                      <a:pt x="261082" y="317075"/>
                    </a:cubicBezTo>
                    <a:lnTo>
                      <a:pt x="261082" y="317075"/>
                    </a:lnTo>
                    <a:cubicBezTo>
                      <a:pt x="259780" y="316424"/>
                      <a:pt x="258478" y="315122"/>
                      <a:pt x="257176" y="314471"/>
                    </a:cubicBezTo>
                    <a:cubicBezTo>
                      <a:pt x="242201" y="306007"/>
                      <a:pt x="229830" y="295589"/>
                      <a:pt x="220064" y="283219"/>
                    </a:cubicBezTo>
                    <a:close/>
                    <a:moveTo>
                      <a:pt x="246107" y="334003"/>
                    </a:moveTo>
                    <a:cubicBezTo>
                      <a:pt x="246759" y="328794"/>
                      <a:pt x="250014" y="324237"/>
                      <a:pt x="254571" y="321632"/>
                    </a:cubicBezTo>
                    <a:cubicBezTo>
                      <a:pt x="255223" y="321632"/>
                      <a:pt x="255223" y="322284"/>
                      <a:pt x="255874" y="322284"/>
                    </a:cubicBezTo>
                    <a:cubicBezTo>
                      <a:pt x="269546" y="329445"/>
                      <a:pt x="283219" y="334003"/>
                      <a:pt x="296240" y="335305"/>
                    </a:cubicBezTo>
                    <a:lnTo>
                      <a:pt x="294938" y="345071"/>
                    </a:lnTo>
                    <a:lnTo>
                      <a:pt x="243503" y="350280"/>
                    </a:lnTo>
                    <a:lnTo>
                      <a:pt x="246107" y="334003"/>
                    </a:lnTo>
                    <a:close/>
                    <a:moveTo>
                      <a:pt x="281266" y="428409"/>
                    </a:moveTo>
                    <a:lnTo>
                      <a:pt x="251316" y="429060"/>
                    </a:lnTo>
                    <a:cubicBezTo>
                      <a:pt x="251316" y="429060"/>
                      <a:pt x="250665" y="429060"/>
                      <a:pt x="250665" y="429060"/>
                    </a:cubicBezTo>
                    <a:cubicBezTo>
                      <a:pt x="246107" y="429060"/>
                      <a:pt x="240899" y="427107"/>
                      <a:pt x="238295" y="423201"/>
                    </a:cubicBezTo>
                    <a:cubicBezTo>
                      <a:pt x="235039" y="419294"/>
                      <a:pt x="233737" y="414086"/>
                      <a:pt x="234388" y="408877"/>
                    </a:cubicBezTo>
                    <a:lnTo>
                      <a:pt x="235690" y="397809"/>
                    </a:lnTo>
                    <a:lnTo>
                      <a:pt x="287125" y="394553"/>
                    </a:lnTo>
                    <a:lnTo>
                      <a:pt x="281266" y="428409"/>
                    </a:lnTo>
                    <a:close/>
                    <a:moveTo>
                      <a:pt x="236992" y="390647"/>
                    </a:moveTo>
                    <a:lnTo>
                      <a:pt x="242201" y="358093"/>
                    </a:lnTo>
                    <a:lnTo>
                      <a:pt x="294287" y="352233"/>
                    </a:lnTo>
                    <a:lnTo>
                      <a:pt x="288428" y="387391"/>
                    </a:lnTo>
                    <a:lnTo>
                      <a:pt x="236992" y="390647"/>
                    </a:lnTo>
                    <a:close/>
                    <a:moveTo>
                      <a:pt x="339212" y="427107"/>
                    </a:moveTo>
                    <a:lnTo>
                      <a:pt x="288428" y="428409"/>
                    </a:lnTo>
                    <a:lnTo>
                      <a:pt x="294287" y="394553"/>
                    </a:lnTo>
                    <a:lnTo>
                      <a:pt x="345722" y="391298"/>
                    </a:lnTo>
                    <a:lnTo>
                      <a:pt x="339212" y="427107"/>
                    </a:lnTo>
                    <a:close/>
                    <a:moveTo>
                      <a:pt x="396506" y="425154"/>
                    </a:moveTo>
                    <a:lnTo>
                      <a:pt x="346373" y="426456"/>
                    </a:lnTo>
                    <a:lnTo>
                      <a:pt x="352233" y="390647"/>
                    </a:lnTo>
                    <a:lnTo>
                      <a:pt x="403017" y="387391"/>
                    </a:lnTo>
                    <a:lnTo>
                      <a:pt x="396506" y="425154"/>
                    </a:lnTo>
                    <a:close/>
                    <a:moveTo>
                      <a:pt x="459661" y="408877"/>
                    </a:moveTo>
                    <a:cubicBezTo>
                      <a:pt x="459010" y="412783"/>
                      <a:pt x="457057" y="416690"/>
                      <a:pt x="454452" y="419294"/>
                    </a:cubicBezTo>
                    <a:cubicBezTo>
                      <a:pt x="454452" y="419294"/>
                      <a:pt x="453801" y="419945"/>
                      <a:pt x="453801" y="419945"/>
                    </a:cubicBezTo>
                    <a:cubicBezTo>
                      <a:pt x="451848" y="421898"/>
                      <a:pt x="449244" y="422550"/>
                      <a:pt x="446639" y="423201"/>
                    </a:cubicBezTo>
                    <a:cubicBezTo>
                      <a:pt x="446639" y="423201"/>
                      <a:pt x="445988" y="423201"/>
                      <a:pt x="445988" y="423201"/>
                    </a:cubicBezTo>
                    <a:cubicBezTo>
                      <a:pt x="445337" y="423201"/>
                      <a:pt x="444035" y="423201"/>
                      <a:pt x="443384" y="423852"/>
                    </a:cubicBezTo>
                    <a:lnTo>
                      <a:pt x="404319" y="425154"/>
                    </a:lnTo>
                    <a:lnTo>
                      <a:pt x="411481" y="387391"/>
                    </a:lnTo>
                    <a:lnTo>
                      <a:pt x="446639" y="385438"/>
                    </a:lnTo>
                    <a:lnTo>
                      <a:pt x="447291" y="385438"/>
                    </a:lnTo>
                    <a:lnTo>
                      <a:pt x="454452" y="384787"/>
                    </a:lnTo>
                    <a:lnTo>
                      <a:pt x="455103" y="384787"/>
                    </a:lnTo>
                    <a:lnTo>
                      <a:pt x="463567" y="384136"/>
                    </a:lnTo>
                    <a:lnTo>
                      <a:pt x="459661" y="408877"/>
                    </a:lnTo>
                    <a:close/>
                    <a:moveTo>
                      <a:pt x="463567" y="376974"/>
                    </a:moveTo>
                    <a:lnTo>
                      <a:pt x="453801" y="377625"/>
                    </a:lnTo>
                    <a:lnTo>
                      <a:pt x="453150" y="377625"/>
                    </a:lnTo>
                    <a:lnTo>
                      <a:pt x="446639" y="378276"/>
                    </a:lnTo>
                    <a:lnTo>
                      <a:pt x="445988" y="378276"/>
                    </a:lnTo>
                    <a:lnTo>
                      <a:pt x="411481" y="380230"/>
                    </a:lnTo>
                    <a:lnTo>
                      <a:pt x="419294" y="338561"/>
                    </a:lnTo>
                    <a:lnTo>
                      <a:pt x="445988" y="335956"/>
                    </a:lnTo>
                    <a:lnTo>
                      <a:pt x="446639" y="335956"/>
                    </a:lnTo>
                    <a:lnTo>
                      <a:pt x="453801" y="335305"/>
                    </a:lnTo>
                    <a:lnTo>
                      <a:pt x="454452" y="335305"/>
                    </a:lnTo>
                    <a:lnTo>
                      <a:pt x="470078" y="333352"/>
                    </a:lnTo>
                    <a:lnTo>
                      <a:pt x="463567" y="376974"/>
                    </a:lnTo>
                    <a:close/>
                    <a:moveTo>
                      <a:pt x="472683" y="312517"/>
                    </a:moveTo>
                    <a:lnTo>
                      <a:pt x="470729" y="326190"/>
                    </a:lnTo>
                    <a:lnTo>
                      <a:pt x="453801" y="328143"/>
                    </a:lnTo>
                    <a:lnTo>
                      <a:pt x="453150" y="328143"/>
                    </a:lnTo>
                    <a:lnTo>
                      <a:pt x="445988" y="328794"/>
                    </a:lnTo>
                    <a:lnTo>
                      <a:pt x="445337" y="328794"/>
                    </a:lnTo>
                    <a:lnTo>
                      <a:pt x="419945" y="331399"/>
                    </a:lnTo>
                    <a:lnTo>
                      <a:pt x="426456" y="296240"/>
                    </a:lnTo>
                    <a:lnTo>
                      <a:pt x="445337" y="293636"/>
                    </a:lnTo>
                    <a:lnTo>
                      <a:pt x="445988" y="293636"/>
                    </a:lnTo>
                    <a:lnTo>
                      <a:pt x="452499" y="292985"/>
                    </a:lnTo>
                    <a:cubicBezTo>
                      <a:pt x="452499" y="292985"/>
                      <a:pt x="452499" y="292985"/>
                      <a:pt x="452499" y="292985"/>
                    </a:cubicBezTo>
                    <a:cubicBezTo>
                      <a:pt x="452499" y="292985"/>
                      <a:pt x="453150" y="292985"/>
                      <a:pt x="453150" y="292985"/>
                    </a:cubicBezTo>
                    <a:cubicBezTo>
                      <a:pt x="453801" y="292985"/>
                      <a:pt x="454452" y="292985"/>
                      <a:pt x="454452" y="292985"/>
                    </a:cubicBezTo>
                    <a:cubicBezTo>
                      <a:pt x="459010" y="292985"/>
                      <a:pt x="463567" y="294938"/>
                      <a:pt x="466823" y="298194"/>
                    </a:cubicBezTo>
                    <a:cubicBezTo>
                      <a:pt x="471380" y="302100"/>
                      <a:pt x="473334" y="307309"/>
                      <a:pt x="472683" y="312517"/>
                    </a:cubicBezTo>
                    <a:close/>
                  </a:path>
                </a:pathLst>
              </a:custGeom>
              <a:grpFill/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054228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4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" name="Группа 409">
            <a:extLst>
              <a:ext uri="{FF2B5EF4-FFF2-40B4-BE49-F238E27FC236}">
                <a16:creationId xmlns:a16="http://schemas.microsoft.com/office/drawing/2014/main" id="{34CD1CF0-79A3-405B-F204-B264E6EC68E7}"/>
              </a:ext>
            </a:extLst>
          </p:cNvPr>
          <p:cNvGrpSpPr/>
          <p:nvPr/>
        </p:nvGrpSpPr>
        <p:grpSpPr>
          <a:xfrm>
            <a:off x="3790156" y="9295376"/>
            <a:ext cx="4343400" cy="928797"/>
            <a:chOff x="3790156" y="9295376"/>
            <a:chExt cx="4343400" cy="928797"/>
          </a:xfrm>
        </p:grpSpPr>
        <p:sp>
          <p:nvSpPr>
            <p:cNvPr id="292" name="Полилиния: фигура 291">
              <a:extLst>
                <a:ext uri="{FF2B5EF4-FFF2-40B4-BE49-F238E27FC236}">
                  <a16:creationId xmlns:a16="http://schemas.microsoft.com/office/drawing/2014/main" id="{BE37F9A4-9844-4F11-8373-0085DD69BEB8}"/>
                </a:ext>
              </a:extLst>
            </p:cNvPr>
            <p:cNvSpPr/>
            <p:nvPr/>
          </p:nvSpPr>
          <p:spPr>
            <a:xfrm>
              <a:off x="7599160" y="9309100"/>
              <a:ext cx="534396" cy="858315"/>
            </a:xfrm>
            <a:custGeom>
              <a:avLst/>
              <a:gdLst>
                <a:gd name="connsiteX0" fmla="*/ 156284 w 392581"/>
                <a:gd name="connsiteY0" fmla="*/ 520299 h 630540"/>
                <a:gd name="connsiteX1" fmla="*/ 156284 w 392581"/>
                <a:gd name="connsiteY1" fmla="*/ 519002 h 630540"/>
                <a:gd name="connsiteX2" fmla="*/ 156284 w 392581"/>
                <a:gd name="connsiteY2" fmla="*/ 520299 h 630540"/>
                <a:gd name="connsiteX3" fmla="*/ 156284 w 392581"/>
                <a:gd name="connsiteY3" fmla="*/ 520299 h 630540"/>
                <a:gd name="connsiteX4" fmla="*/ 285332 w 392581"/>
                <a:gd name="connsiteY4" fmla="*/ 478148 h 630540"/>
                <a:gd name="connsiteX5" fmla="*/ 285332 w 392581"/>
                <a:gd name="connsiteY5" fmla="*/ 478148 h 630540"/>
                <a:gd name="connsiteX6" fmla="*/ 285332 w 392581"/>
                <a:gd name="connsiteY6" fmla="*/ 478148 h 630540"/>
                <a:gd name="connsiteX7" fmla="*/ 285332 w 392581"/>
                <a:gd name="connsiteY7" fmla="*/ 478148 h 630540"/>
                <a:gd name="connsiteX8" fmla="*/ 265878 w 392581"/>
                <a:gd name="connsiteY8" fmla="*/ 484632 h 630540"/>
                <a:gd name="connsiteX9" fmla="*/ 265878 w 392581"/>
                <a:gd name="connsiteY9" fmla="*/ 484632 h 630540"/>
                <a:gd name="connsiteX10" fmla="*/ 265878 w 392581"/>
                <a:gd name="connsiteY10" fmla="*/ 484632 h 630540"/>
                <a:gd name="connsiteX11" fmla="*/ 265878 w 392581"/>
                <a:gd name="connsiteY11" fmla="*/ 484632 h 630540"/>
                <a:gd name="connsiteX12" fmla="*/ 249017 w 392581"/>
                <a:gd name="connsiteY12" fmla="*/ 490469 h 630540"/>
                <a:gd name="connsiteX13" fmla="*/ 249017 w 392581"/>
                <a:gd name="connsiteY13" fmla="*/ 490469 h 630540"/>
                <a:gd name="connsiteX14" fmla="*/ 249017 w 392581"/>
                <a:gd name="connsiteY14" fmla="*/ 490469 h 630540"/>
                <a:gd name="connsiteX15" fmla="*/ 249017 w 392581"/>
                <a:gd name="connsiteY15" fmla="*/ 490469 h 630540"/>
                <a:gd name="connsiteX16" fmla="*/ 212054 w 392581"/>
                <a:gd name="connsiteY16" fmla="*/ 501493 h 630540"/>
                <a:gd name="connsiteX17" fmla="*/ 212054 w 392581"/>
                <a:gd name="connsiteY17" fmla="*/ 501493 h 630540"/>
                <a:gd name="connsiteX18" fmla="*/ 212054 w 392581"/>
                <a:gd name="connsiteY18" fmla="*/ 501493 h 630540"/>
                <a:gd name="connsiteX19" fmla="*/ 212054 w 392581"/>
                <a:gd name="connsiteY19" fmla="*/ 501493 h 630540"/>
                <a:gd name="connsiteX20" fmla="*/ 212054 w 392581"/>
                <a:gd name="connsiteY20" fmla="*/ 500844 h 630540"/>
                <a:gd name="connsiteX21" fmla="*/ 212054 w 392581"/>
                <a:gd name="connsiteY21" fmla="*/ 500844 h 630540"/>
                <a:gd name="connsiteX22" fmla="*/ 212054 w 392581"/>
                <a:gd name="connsiteY22" fmla="*/ 500844 h 630540"/>
                <a:gd name="connsiteX23" fmla="*/ 212054 w 392581"/>
                <a:gd name="connsiteY23" fmla="*/ 500844 h 630540"/>
                <a:gd name="connsiteX24" fmla="*/ 192599 w 392581"/>
                <a:gd name="connsiteY24" fmla="*/ 507329 h 630540"/>
                <a:gd name="connsiteX25" fmla="*/ 192599 w 392581"/>
                <a:gd name="connsiteY25" fmla="*/ 507329 h 630540"/>
                <a:gd name="connsiteX26" fmla="*/ 192599 w 392581"/>
                <a:gd name="connsiteY26" fmla="*/ 507329 h 630540"/>
                <a:gd name="connsiteX27" fmla="*/ 192599 w 392581"/>
                <a:gd name="connsiteY27" fmla="*/ 507329 h 630540"/>
                <a:gd name="connsiteX28" fmla="*/ 173793 w 392581"/>
                <a:gd name="connsiteY28" fmla="*/ 513166 h 630540"/>
                <a:gd name="connsiteX29" fmla="*/ 173793 w 392581"/>
                <a:gd name="connsiteY29" fmla="*/ 513166 h 630540"/>
                <a:gd name="connsiteX30" fmla="*/ 173793 w 392581"/>
                <a:gd name="connsiteY30" fmla="*/ 513166 h 630540"/>
                <a:gd name="connsiteX31" fmla="*/ 173793 w 392581"/>
                <a:gd name="connsiteY31" fmla="*/ 513166 h 630540"/>
                <a:gd name="connsiteX32" fmla="*/ 136830 w 392581"/>
                <a:gd name="connsiteY32" fmla="*/ 524838 h 630540"/>
                <a:gd name="connsiteX33" fmla="*/ 136830 w 392581"/>
                <a:gd name="connsiteY33" fmla="*/ 524838 h 630540"/>
                <a:gd name="connsiteX34" fmla="*/ 136830 w 392581"/>
                <a:gd name="connsiteY34" fmla="*/ 524838 h 630540"/>
                <a:gd name="connsiteX35" fmla="*/ 136830 w 392581"/>
                <a:gd name="connsiteY35" fmla="*/ 524838 h 630540"/>
                <a:gd name="connsiteX36" fmla="*/ 136830 w 392581"/>
                <a:gd name="connsiteY36" fmla="*/ 185682 h 630540"/>
                <a:gd name="connsiteX37" fmla="*/ 136830 w 392581"/>
                <a:gd name="connsiteY37" fmla="*/ 185682 h 630540"/>
                <a:gd name="connsiteX38" fmla="*/ 136830 w 392581"/>
                <a:gd name="connsiteY38" fmla="*/ 185682 h 630540"/>
                <a:gd name="connsiteX39" fmla="*/ 136830 w 392581"/>
                <a:gd name="connsiteY39" fmla="*/ 185682 h 630540"/>
                <a:gd name="connsiteX40" fmla="*/ 9727 w 392581"/>
                <a:gd name="connsiteY40" fmla="*/ 50149 h 630540"/>
                <a:gd name="connsiteX41" fmla="*/ 51230 w 392581"/>
                <a:gd name="connsiteY41" fmla="*/ 24210 h 630540"/>
                <a:gd name="connsiteX42" fmla="*/ 324890 w 392581"/>
                <a:gd name="connsiteY42" fmla="*/ 216 h 630540"/>
                <a:gd name="connsiteX43" fmla="*/ 368338 w 392581"/>
                <a:gd name="connsiteY43" fmla="*/ 13834 h 630540"/>
                <a:gd name="connsiteX44" fmla="*/ 386495 w 392581"/>
                <a:gd name="connsiteY44" fmla="*/ 54040 h 630540"/>
                <a:gd name="connsiteX45" fmla="*/ 386495 w 392581"/>
                <a:gd name="connsiteY45" fmla="*/ 146125 h 630540"/>
                <a:gd name="connsiteX46" fmla="*/ 386495 w 392581"/>
                <a:gd name="connsiteY46" fmla="*/ 146773 h 630540"/>
                <a:gd name="connsiteX47" fmla="*/ 386495 w 392581"/>
                <a:gd name="connsiteY47" fmla="*/ 146773 h 630540"/>
                <a:gd name="connsiteX48" fmla="*/ 386495 w 392581"/>
                <a:gd name="connsiteY48" fmla="*/ 146773 h 630540"/>
                <a:gd name="connsiteX49" fmla="*/ 386495 w 392581"/>
                <a:gd name="connsiteY49" fmla="*/ 267391 h 630540"/>
                <a:gd name="connsiteX50" fmla="*/ 378065 w 392581"/>
                <a:gd name="connsiteY50" fmla="*/ 260258 h 630540"/>
                <a:gd name="connsiteX51" fmla="*/ 378065 w 392581"/>
                <a:gd name="connsiteY51" fmla="*/ 153906 h 630540"/>
                <a:gd name="connsiteX52" fmla="*/ 378065 w 392581"/>
                <a:gd name="connsiteY52" fmla="*/ 153906 h 630540"/>
                <a:gd name="connsiteX53" fmla="*/ 378065 w 392581"/>
                <a:gd name="connsiteY53" fmla="*/ 153906 h 630540"/>
                <a:gd name="connsiteX54" fmla="*/ 378065 w 392581"/>
                <a:gd name="connsiteY54" fmla="*/ 54689 h 630540"/>
                <a:gd name="connsiteX55" fmla="*/ 362502 w 392581"/>
                <a:gd name="connsiteY55" fmla="*/ 20319 h 630540"/>
                <a:gd name="connsiteX56" fmla="*/ 330077 w 392581"/>
                <a:gd name="connsiteY56" fmla="*/ 8646 h 630540"/>
                <a:gd name="connsiteX57" fmla="*/ 325538 w 392581"/>
                <a:gd name="connsiteY57" fmla="*/ 8646 h 630540"/>
                <a:gd name="connsiteX58" fmla="*/ 51879 w 392581"/>
                <a:gd name="connsiteY58" fmla="*/ 32640 h 630540"/>
                <a:gd name="connsiteX59" fmla="*/ 19454 w 392581"/>
                <a:gd name="connsiteY59" fmla="*/ 50798 h 630540"/>
                <a:gd name="connsiteX60" fmla="*/ 9727 w 392581"/>
                <a:gd name="connsiteY60" fmla="*/ 50798 h 630540"/>
                <a:gd name="connsiteX61" fmla="*/ 9727 w 392581"/>
                <a:gd name="connsiteY61" fmla="*/ 50149 h 630540"/>
                <a:gd name="connsiteX62" fmla="*/ 90139 w 392581"/>
                <a:gd name="connsiteY62" fmla="*/ 535862 h 630540"/>
                <a:gd name="connsiteX63" fmla="*/ 89491 w 392581"/>
                <a:gd name="connsiteY63" fmla="*/ 482687 h 630540"/>
                <a:gd name="connsiteX64" fmla="*/ 81709 w 392581"/>
                <a:gd name="connsiteY64" fmla="*/ 482038 h 630540"/>
                <a:gd name="connsiteX65" fmla="*/ 34370 w 392581"/>
                <a:gd name="connsiteY65" fmla="*/ 458693 h 630540"/>
                <a:gd name="connsiteX66" fmla="*/ 34370 w 392581"/>
                <a:gd name="connsiteY66" fmla="*/ 458693 h 630540"/>
                <a:gd name="connsiteX67" fmla="*/ 28533 w 392581"/>
                <a:gd name="connsiteY67" fmla="*/ 442481 h 630540"/>
                <a:gd name="connsiteX68" fmla="*/ 20751 w 392581"/>
                <a:gd name="connsiteY68" fmla="*/ 435996 h 630540"/>
                <a:gd name="connsiteX69" fmla="*/ 8430 w 392581"/>
                <a:gd name="connsiteY69" fmla="*/ 412002 h 630540"/>
                <a:gd name="connsiteX70" fmla="*/ 8430 w 392581"/>
                <a:gd name="connsiteY70" fmla="*/ 412651 h 630540"/>
                <a:gd name="connsiteX71" fmla="*/ 12321 w 392581"/>
                <a:gd name="connsiteY71" fmla="*/ 383469 h 630540"/>
                <a:gd name="connsiteX72" fmla="*/ 27236 w 392581"/>
                <a:gd name="connsiteY72" fmla="*/ 360124 h 630540"/>
                <a:gd name="connsiteX73" fmla="*/ 46691 w 392581"/>
                <a:gd name="connsiteY73" fmla="*/ 342615 h 630540"/>
                <a:gd name="connsiteX74" fmla="*/ 67442 w 392581"/>
                <a:gd name="connsiteY74" fmla="*/ 328348 h 630540"/>
                <a:gd name="connsiteX75" fmla="*/ 50582 w 392581"/>
                <a:gd name="connsiteY75" fmla="*/ 350397 h 630540"/>
                <a:gd name="connsiteX76" fmla="*/ 32424 w 392581"/>
                <a:gd name="connsiteY76" fmla="*/ 366609 h 630540"/>
                <a:gd name="connsiteX77" fmla="*/ 18806 w 392581"/>
                <a:gd name="connsiteY77" fmla="*/ 386712 h 630540"/>
                <a:gd name="connsiteX78" fmla="*/ 14915 w 392581"/>
                <a:gd name="connsiteY78" fmla="*/ 409408 h 630540"/>
                <a:gd name="connsiteX79" fmla="*/ 14915 w 392581"/>
                <a:gd name="connsiteY79" fmla="*/ 410057 h 630540"/>
                <a:gd name="connsiteX80" fmla="*/ 27885 w 392581"/>
                <a:gd name="connsiteY80" fmla="*/ 432105 h 630540"/>
                <a:gd name="connsiteX81" fmla="*/ 36315 w 392581"/>
                <a:gd name="connsiteY81" fmla="*/ 408111 h 630540"/>
                <a:gd name="connsiteX82" fmla="*/ 51879 w 392581"/>
                <a:gd name="connsiteY82" fmla="*/ 386712 h 630540"/>
                <a:gd name="connsiteX83" fmla="*/ 70685 w 392581"/>
                <a:gd name="connsiteY83" fmla="*/ 367906 h 630540"/>
                <a:gd name="connsiteX84" fmla="*/ 53824 w 392581"/>
                <a:gd name="connsiteY84" fmla="*/ 388657 h 630540"/>
                <a:gd name="connsiteX85" fmla="*/ 38909 w 392581"/>
                <a:gd name="connsiteY85" fmla="*/ 410057 h 630540"/>
                <a:gd name="connsiteX86" fmla="*/ 30479 w 392581"/>
                <a:gd name="connsiteY86" fmla="*/ 434051 h 630540"/>
                <a:gd name="connsiteX87" fmla="*/ 30479 w 392581"/>
                <a:gd name="connsiteY87" fmla="*/ 435348 h 630540"/>
                <a:gd name="connsiteX88" fmla="*/ 43448 w 392581"/>
                <a:gd name="connsiteY88" fmla="*/ 443129 h 630540"/>
                <a:gd name="connsiteX89" fmla="*/ 86248 w 392581"/>
                <a:gd name="connsiteY89" fmla="*/ 453505 h 630540"/>
                <a:gd name="connsiteX90" fmla="*/ 88842 w 392581"/>
                <a:gd name="connsiteY90" fmla="*/ 453505 h 630540"/>
                <a:gd name="connsiteX91" fmla="*/ 88194 w 392581"/>
                <a:gd name="connsiteY91" fmla="*/ 399681 h 630540"/>
                <a:gd name="connsiteX92" fmla="*/ 79763 w 392581"/>
                <a:gd name="connsiteY92" fmla="*/ 389305 h 630540"/>
                <a:gd name="connsiteX93" fmla="*/ 88194 w 392581"/>
                <a:gd name="connsiteY93" fmla="*/ 378930 h 630540"/>
                <a:gd name="connsiteX94" fmla="*/ 88194 w 392581"/>
                <a:gd name="connsiteY94" fmla="*/ 369851 h 630540"/>
                <a:gd name="connsiteX95" fmla="*/ 86248 w 392581"/>
                <a:gd name="connsiteY95" fmla="*/ 370499 h 630540"/>
                <a:gd name="connsiteX96" fmla="*/ 81709 w 392581"/>
                <a:gd name="connsiteY96" fmla="*/ 365960 h 630540"/>
                <a:gd name="connsiteX97" fmla="*/ 86248 w 392581"/>
                <a:gd name="connsiteY97" fmla="*/ 361421 h 630540"/>
                <a:gd name="connsiteX98" fmla="*/ 88194 w 392581"/>
                <a:gd name="connsiteY98" fmla="*/ 362069 h 630540"/>
                <a:gd name="connsiteX99" fmla="*/ 87545 w 392581"/>
                <a:gd name="connsiteY99" fmla="*/ 306948 h 630540"/>
                <a:gd name="connsiteX100" fmla="*/ 84951 w 392581"/>
                <a:gd name="connsiteY100" fmla="*/ 305003 h 630540"/>
                <a:gd name="connsiteX101" fmla="*/ 80412 w 392581"/>
                <a:gd name="connsiteY101" fmla="*/ 308894 h 630540"/>
                <a:gd name="connsiteX102" fmla="*/ 75872 w 392581"/>
                <a:gd name="connsiteY102" fmla="*/ 304354 h 630540"/>
                <a:gd name="connsiteX103" fmla="*/ 78466 w 392581"/>
                <a:gd name="connsiteY103" fmla="*/ 300463 h 630540"/>
                <a:gd name="connsiteX104" fmla="*/ 66794 w 392581"/>
                <a:gd name="connsiteY104" fmla="*/ 291385 h 630540"/>
                <a:gd name="connsiteX105" fmla="*/ 38260 w 392581"/>
                <a:gd name="connsiteY105" fmla="*/ 260906 h 630540"/>
                <a:gd name="connsiteX106" fmla="*/ 29182 w 392581"/>
                <a:gd name="connsiteY106" fmla="*/ 220700 h 630540"/>
                <a:gd name="connsiteX107" fmla="*/ 29182 w 392581"/>
                <a:gd name="connsiteY107" fmla="*/ 220700 h 630540"/>
                <a:gd name="connsiteX108" fmla="*/ 37612 w 392581"/>
                <a:gd name="connsiteY108" fmla="*/ 207730 h 630540"/>
                <a:gd name="connsiteX109" fmla="*/ 50582 w 392581"/>
                <a:gd name="connsiteY109" fmla="*/ 199300 h 630540"/>
                <a:gd name="connsiteX110" fmla="*/ 64848 w 392581"/>
                <a:gd name="connsiteY110" fmla="*/ 194761 h 630540"/>
                <a:gd name="connsiteX111" fmla="*/ 79763 w 392581"/>
                <a:gd name="connsiteY111" fmla="*/ 192815 h 630540"/>
                <a:gd name="connsiteX112" fmla="*/ 64848 w 392581"/>
                <a:gd name="connsiteY112" fmla="*/ 194761 h 630540"/>
                <a:gd name="connsiteX113" fmla="*/ 50582 w 392581"/>
                <a:gd name="connsiteY113" fmla="*/ 199300 h 630540"/>
                <a:gd name="connsiteX114" fmla="*/ 37612 w 392581"/>
                <a:gd name="connsiteY114" fmla="*/ 207730 h 630540"/>
                <a:gd name="connsiteX115" fmla="*/ 29182 w 392581"/>
                <a:gd name="connsiteY115" fmla="*/ 220700 h 630540"/>
                <a:gd name="connsiteX116" fmla="*/ 29182 w 392581"/>
                <a:gd name="connsiteY116" fmla="*/ 220700 h 630540"/>
                <a:gd name="connsiteX117" fmla="*/ 38260 w 392581"/>
                <a:gd name="connsiteY117" fmla="*/ 260906 h 630540"/>
                <a:gd name="connsiteX118" fmla="*/ 66794 w 392581"/>
                <a:gd name="connsiteY118" fmla="*/ 291385 h 630540"/>
                <a:gd name="connsiteX119" fmla="*/ 79115 w 392581"/>
                <a:gd name="connsiteY119" fmla="*/ 300463 h 630540"/>
                <a:gd name="connsiteX120" fmla="*/ 79763 w 392581"/>
                <a:gd name="connsiteY120" fmla="*/ 300463 h 630540"/>
                <a:gd name="connsiteX121" fmla="*/ 84303 w 392581"/>
                <a:gd name="connsiteY121" fmla="*/ 303706 h 630540"/>
                <a:gd name="connsiteX122" fmla="*/ 86897 w 392581"/>
                <a:gd name="connsiteY122" fmla="*/ 305651 h 630540"/>
                <a:gd name="connsiteX123" fmla="*/ 86248 w 392581"/>
                <a:gd name="connsiteY123" fmla="*/ 190221 h 630540"/>
                <a:gd name="connsiteX124" fmla="*/ 80412 w 392581"/>
                <a:gd name="connsiteY124" fmla="*/ 186979 h 630540"/>
                <a:gd name="connsiteX125" fmla="*/ 80412 w 392581"/>
                <a:gd name="connsiteY125" fmla="*/ 179197 h 630540"/>
                <a:gd name="connsiteX126" fmla="*/ 80412 w 392581"/>
                <a:gd name="connsiteY126" fmla="*/ 175306 h 630540"/>
                <a:gd name="connsiteX127" fmla="*/ 253557 w 392581"/>
                <a:gd name="connsiteY127" fmla="*/ 135100 h 630540"/>
                <a:gd name="connsiteX128" fmla="*/ 267175 w 392581"/>
                <a:gd name="connsiteY128" fmla="*/ 112404 h 630540"/>
                <a:gd name="connsiteX129" fmla="*/ 267175 w 392581"/>
                <a:gd name="connsiteY129" fmla="*/ 83870 h 630540"/>
                <a:gd name="connsiteX130" fmla="*/ 267823 w 392581"/>
                <a:gd name="connsiteY130" fmla="*/ 83870 h 630540"/>
                <a:gd name="connsiteX131" fmla="*/ 267823 w 392581"/>
                <a:gd name="connsiteY131" fmla="*/ 83870 h 630540"/>
                <a:gd name="connsiteX132" fmla="*/ 302193 w 392581"/>
                <a:gd name="connsiteY132" fmla="*/ 76089 h 630540"/>
                <a:gd name="connsiteX133" fmla="*/ 302193 w 392581"/>
                <a:gd name="connsiteY133" fmla="*/ 76089 h 630540"/>
                <a:gd name="connsiteX134" fmla="*/ 313217 w 392581"/>
                <a:gd name="connsiteY134" fmla="*/ 82573 h 630540"/>
                <a:gd name="connsiteX135" fmla="*/ 313217 w 392581"/>
                <a:gd name="connsiteY135" fmla="*/ 83870 h 630540"/>
                <a:gd name="connsiteX136" fmla="*/ 313217 w 392581"/>
                <a:gd name="connsiteY136" fmla="*/ 83870 h 630540"/>
                <a:gd name="connsiteX137" fmla="*/ 313217 w 392581"/>
                <a:gd name="connsiteY137" fmla="*/ 86464 h 630540"/>
                <a:gd name="connsiteX138" fmla="*/ 313217 w 392581"/>
                <a:gd name="connsiteY138" fmla="*/ 87113 h 630540"/>
                <a:gd name="connsiteX139" fmla="*/ 313217 w 392581"/>
                <a:gd name="connsiteY139" fmla="*/ 87113 h 630540"/>
                <a:gd name="connsiteX140" fmla="*/ 313217 w 392581"/>
                <a:gd name="connsiteY140" fmla="*/ 120185 h 630540"/>
                <a:gd name="connsiteX141" fmla="*/ 330077 w 392581"/>
                <a:gd name="connsiteY141" fmla="*/ 116294 h 630540"/>
                <a:gd name="connsiteX142" fmla="*/ 341750 w 392581"/>
                <a:gd name="connsiteY142" fmla="*/ 120834 h 630540"/>
                <a:gd name="connsiteX143" fmla="*/ 341750 w 392581"/>
                <a:gd name="connsiteY143" fmla="*/ 122131 h 630540"/>
                <a:gd name="connsiteX144" fmla="*/ 341750 w 392581"/>
                <a:gd name="connsiteY144" fmla="*/ 122131 h 630540"/>
                <a:gd name="connsiteX145" fmla="*/ 341750 w 392581"/>
                <a:gd name="connsiteY145" fmla="*/ 125373 h 630540"/>
                <a:gd name="connsiteX146" fmla="*/ 341750 w 392581"/>
                <a:gd name="connsiteY146" fmla="*/ 125373 h 630540"/>
                <a:gd name="connsiteX147" fmla="*/ 341750 w 392581"/>
                <a:gd name="connsiteY147" fmla="*/ 125373 h 630540"/>
                <a:gd name="connsiteX148" fmla="*/ 341750 w 392581"/>
                <a:gd name="connsiteY148" fmla="*/ 131858 h 630540"/>
                <a:gd name="connsiteX149" fmla="*/ 344344 w 392581"/>
                <a:gd name="connsiteY149" fmla="*/ 136397 h 630540"/>
                <a:gd name="connsiteX150" fmla="*/ 343696 w 392581"/>
                <a:gd name="connsiteY150" fmla="*/ 138991 h 630540"/>
                <a:gd name="connsiteX151" fmla="*/ 343696 w 392581"/>
                <a:gd name="connsiteY151" fmla="*/ 138991 h 630540"/>
                <a:gd name="connsiteX152" fmla="*/ 343047 w 392581"/>
                <a:gd name="connsiteY152" fmla="*/ 205785 h 630540"/>
                <a:gd name="connsiteX153" fmla="*/ 343047 w 392581"/>
                <a:gd name="connsiteY153" fmla="*/ 209027 h 630540"/>
                <a:gd name="connsiteX154" fmla="*/ 356017 w 392581"/>
                <a:gd name="connsiteY154" fmla="*/ 187628 h 630540"/>
                <a:gd name="connsiteX155" fmla="*/ 363798 w 392581"/>
                <a:gd name="connsiteY155" fmla="*/ 140937 h 630540"/>
                <a:gd name="connsiteX156" fmla="*/ 363798 w 392581"/>
                <a:gd name="connsiteY156" fmla="*/ 140937 h 630540"/>
                <a:gd name="connsiteX157" fmla="*/ 363798 w 392581"/>
                <a:gd name="connsiteY157" fmla="*/ 140937 h 630540"/>
                <a:gd name="connsiteX158" fmla="*/ 356665 w 392581"/>
                <a:gd name="connsiteY158" fmla="*/ 126022 h 630540"/>
                <a:gd name="connsiteX159" fmla="*/ 344993 w 392581"/>
                <a:gd name="connsiteY159" fmla="*/ 116943 h 630540"/>
                <a:gd name="connsiteX160" fmla="*/ 332023 w 392581"/>
                <a:gd name="connsiteY160" fmla="*/ 111755 h 630540"/>
                <a:gd name="connsiteX161" fmla="*/ 318405 w 392581"/>
                <a:gd name="connsiteY161" fmla="*/ 109810 h 630540"/>
                <a:gd name="connsiteX162" fmla="*/ 332023 w 392581"/>
                <a:gd name="connsiteY162" fmla="*/ 111755 h 630540"/>
                <a:gd name="connsiteX163" fmla="*/ 344993 w 392581"/>
                <a:gd name="connsiteY163" fmla="*/ 116294 h 630540"/>
                <a:gd name="connsiteX164" fmla="*/ 356665 w 392581"/>
                <a:gd name="connsiteY164" fmla="*/ 125373 h 630540"/>
                <a:gd name="connsiteX165" fmla="*/ 364447 w 392581"/>
                <a:gd name="connsiteY165" fmla="*/ 140937 h 630540"/>
                <a:gd name="connsiteX166" fmla="*/ 364447 w 392581"/>
                <a:gd name="connsiteY166" fmla="*/ 140937 h 630540"/>
                <a:gd name="connsiteX167" fmla="*/ 365095 w 392581"/>
                <a:gd name="connsiteY167" fmla="*/ 166876 h 630540"/>
                <a:gd name="connsiteX168" fmla="*/ 357314 w 392581"/>
                <a:gd name="connsiteY168" fmla="*/ 190221 h 630540"/>
                <a:gd name="connsiteX169" fmla="*/ 342399 w 392581"/>
                <a:gd name="connsiteY169" fmla="*/ 214864 h 630540"/>
                <a:gd name="connsiteX170" fmla="*/ 342399 w 392581"/>
                <a:gd name="connsiteY170" fmla="*/ 215512 h 630540"/>
                <a:gd name="connsiteX171" fmla="*/ 342399 w 392581"/>
                <a:gd name="connsiteY171" fmla="*/ 264148 h 630540"/>
                <a:gd name="connsiteX172" fmla="*/ 361205 w 392581"/>
                <a:gd name="connsiteY172" fmla="*/ 277767 h 630540"/>
                <a:gd name="connsiteX173" fmla="*/ 378714 w 392581"/>
                <a:gd name="connsiteY173" fmla="*/ 295924 h 630540"/>
                <a:gd name="connsiteX174" fmla="*/ 390386 w 392581"/>
                <a:gd name="connsiteY174" fmla="*/ 317972 h 630540"/>
                <a:gd name="connsiteX175" fmla="*/ 389738 w 392581"/>
                <a:gd name="connsiteY175" fmla="*/ 343263 h 630540"/>
                <a:gd name="connsiteX176" fmla="*/ 389738 w 392581"/>
                <a:gd name="connsiteY176" fmla="*/ 343263 h 630540"/>
                <a:gd name="connsiteX177" fmla="*/ 351477 w 392581"/>
                <a:gd name="connsiteY177" fmla="*/ 373093 h 630540"/>
                <a:gd name="connsiteX178" fmla="*/ 341102 w 392581"/>
                <a:gd name="connsiteY178" fmla="*/ 375687 h 630540"/>
                <a:gd name="connsiteX179" fmla="*/ 340453 w 392581"/>
                <a:gd name="connsiteY179" fmla="*/ 375687 h 630540"/>
                <a:gd name="connsiteX180" fmla="*/ 340453 w 392581"/>
                <a:gd name="connsiteY180" fmla="*/ 425620 h 630540"/>
                <a:gd name="connsiteX181" fmla="*/ 340453 w 392581"/>
                <a:gd name="connsiteY181" fmla="*/ 456748 h 630540"/>
                <a:gd name="connsiteX182" fmla="*/ 340453 w 392581"/>
                <a:gd name="connsiteY182" fmla="*/ 456748 h 630540"/>
                <a:gd name="connsiteX183" fmla="*/ 340453 w 392581"/>
                <a:gd name="connsiteY183" fmla="*/ 456099 h 630540"/>
                <a:gd name="connsiteX184" fmla="*/ 343047 w 392581"/>
                <a:gd name="connsiteY184" fmla="*/ 460639 h 630540"/>
                <a:gd name="connsiteX185" fmla="*/ 341102 w 392581"/>
                <a:gd name="connsiteY185" fmla="*/ 464529 h 630540"/>
                <a:gd name="connsiteX186" fmla="*/ 356017 w 392581"/>
                <a:gd name="connsiteY186" fmla="*/ 449614 h 630540"/>
                <a:gd name="connsiteX187" fmla="*/ 356017 w 392581"/>
                <a:gd name="connsiteY187" fmla="*/ 449614 h 630540"/>
                <a:gd name="connsiteX188" fmla="*/ 356017 w 392581"/>
                <a:gd name="connsiteY188" fmla="*/ 434699 h 630540"/>
                <a:gd name="connsiteX189" fmla="*/ 348235 w 392581"/>
                <a:gd name="connsiteY189" fmla="*/ 421081 h 630540"/>
                <a:gd name="connsiteX190" fmla="*/ 349532 w 392581"/>
                <a:gd name="connsiteY190" fmla="*/ 420433 h 630540"/>
                <a:gd name="connsiteX191" fmla="*/ 357314 w 392581"/>
                <a:gd name="connsiteY191" fmla="*/ 434699 h 630540"/>
                <a:gd name="connsiteX192" fmla="*/ 357314 w 392581"/>
                <a:gd name="connsiteY192" fmla="*/ 450911 h 630540"/>
                <a:gd name="connsiteX193" fmla="*/ 357314 w 392581"/>
                <a:gd name="connsiteY193" fmla="*/ 450911 h 630540"/>
                <a:gd name="connsiteX194" fmla="*/ 332671 w 392581"/>
                <a:gd name="connsiteY194" fmla="*/ 470366 h 630540"/>
                <a:gd name="connsiteX195" fmla="*/ 322296 w 392581"/>
                <a:gd name="connsiteY195" fmla="*/ 472960 h 630540"/>
                <a:gd name="connsiteX196" fmla="*/ 308678 w 392581"/>
                <a:gd name="connsiteY196" fmla="*/ 476851 h 630540"/>
                <a:gd name="connsiteX197" fmla="*/ 305435 w 392581"/>
                <a:gd name="connsiteY197" fmla="*/ 476851 h 630540"/>
                <a:gd name="connsiteX198" fmla="*/ 289872 w 392581"/>
                <a:gd name="connsiteY198" fmla="*/ 482687 h 630540"/>
                <a:gd name="connsiteX199" fmla="*/ 285981 w 392581"/>
                <a:gd name="connsiteY199" fmla="*/ 482687 h 630540"/>
                <a:gd name="connsiteX200" fmla="*/ 270417 w 392581"/>
                <a:gd name="connsiteY200" fmla="*/ 488523 h 630540"/>
                <a:gd name="connsiteX201" fmla="*/ 267175 w 392581"/>
                <a:gd name="connsiteY201" fmla="*/ 488523 h 630540"/>
                <a:gd name="connsiteX202" fmla="*/ 251611 w 392581"/>
                <a:gd name="connsiteY202" fmla="*/ 494360 h 630540"/>
                <a:gd name="connsiteX203" fmla="*/ 249666 w 392581"/>
                <a:gd name="connsiteY203" fmla="*/ 494360 h 630540"/>
                <a:gd name="connsiteX204" fmla="*/ 234102 w 392581"/>
                <a:gd name="connsiteY204" fmla="*/ 499547 h 630540"/>
                <a:gd name="connsiteX205" fmla="*/ 231508 w 392581"/>
                <a:gd name="connsiteY205" fmla="*/ 499547 h 630540"/>
                <a:gd name="connsiteX206" fmla="*/ 220484 w 392581"/>
                <a:gd name="connsiteY206" fmla="*/ 504735 h 630540"/>
                <a:gd name="connsiteX207" fmla="*/ 214648 w 392581"/>
                <a:gd name="connsiteY207" fmla="*/ 505384 h 630540"/>
                <a:gd name="connsiteX208" fmla="*/ 213999 w 392581"/>
                <a:gd name="connsiteY208" fmla="*/ 505384 h 630540"/>
                <a:gd name="connsiteX209" fmla="*/ 213999 w 392581"/>
                <a:gd name="connsiteY209" fmla="*/ 505384 h 630540"/>
                <a:gd name="connsiteX210" fmla="*/ 213999 w 392581"/>
                <a:gd name="connsiteY210" fmla="*/ 505384 h 630540"/>
                <a:gd name="connsiteX211" fmla="*/ 213999 w 392581"/>
                <a:gd name="connsiteY211" fmla="*/ 505384 h 630540"/>
                <a:gd name="connsiteX212" fmla="*/ 213351 w 392581"/>
                <a:gd name="connsiteY212" fmla="*/ 505384 h 630540"/>
                <a:gd name="connsiteX213" fmla="*/ 204272 w 392581"/>
                <a:gd name="connsiteY213" fmla="*/ 509923 h 630540"/>
                <a:gd name="connsiteX214" fmla="*/ 196490 w 392581"/>
                <a:gd name="connsiteY214" fmla="*/ 511220 h 630540"/>
                <a:gd name="connsiteX215" fmla="*/ 193896 w 392581"/>
                <a:gd name="connsiteY215" fmla="*/ 511220 h 630540"/>
                <a:gd name="connsiteX216" fmla="*/ 177684 w 392581"/>
                <a:gd name="connsiteY216" fmla="*/ 517705 h 630540"/>
                <a:gd name="connsiteX217" fmla="*/ 174442 w 392581"/>
                <a:gd name="connsiteY217" fmla="*/ 517705 h 630540"/>
                <a:gd name="connsiteX218" fmla="*/ 158878 w 392581"/>
                <a:gd name="connsiteY218" fmla="*/ 523541 h 630540"/>
                <a:gd name="connsiteX219" fmla="*/ 156933 w 392581"/>
                <a:gd name="connsiteY219" fmla="*/ 523541 h 630540"/>
                <a:gd name="connsiteX220" fmla="*/ 141369 w 392581"/>
                <a:gd name="connsiteY220" fmla="*/ 528729 h 630540"/>
                <a:gd name="connsiteX221" fmla="*/ 137478 w 392581"/>
                <a:gd name="connsiteY221" fmla="*/ 528729 h 630540"/>
                <a:gd name="connsiteX222" fmla="*/ 137478 w 392581"/>
                <a:gd name="connsiteY222" fmla="*/ 528729 h 630540"/>
                <a:gd name="connsiteX223" fmla="*/ 137478 w 392581"/>
                <a:gd name="connsiteY223" fmla="*/ 528729 h 630540"/>
                <a:gd name="connsiteX224" fmla="*/ 121915 w 392581"/>
                <a:gd name="connsiteY224" fmla="*/ 534565 h 630540"/>
                <a:gd name="connsiteX225" fmla="*/ 119321 w 392581"/>
                <a:gd name="connsiteY225" fmla="*/ 534565 h 630540"/>
                <a:gd name="connsiteX226" fmla="*/ 104406 w 392581"/>
                <a:gd name="connsiteY226" fmla="*/ 539753 h 630540"/>
                <a:gd name="connsiteX227" fmla="*/ 92084 w 392581"/>
                <a:gd name="connsiteY227" fmla="*/ 538456 h 630540"/>
                <a:gd name="connsiteX228" fmla="*/ 92084 w 392581"/>
                <a:gd name="connsiteY228" fmla="*/ 538456 h 630540"/>
                <a:gd name="connsiteX229" fmla="*/ 90139 w 392581"/>
                <a:gd name="connsiteY229" fmla="*/ 535862 h 630540"/>
                <a:gd name="connsiteX230" fmla="*/ 90139 w 392581"/>
                <a:gd name="connsiteY230" fmla="*/ 535862 h 630540"/>
                <a:gd name="connsiteX231" fmla="*/ 89491 w 392581"/>
                <a:gd name="connsiteY231" fmla="*/ 480093 h 630540"/>
                <a:gd name="connsiteX232" fmla="*/ 89491 w 392581"/>
                <a:gd name="connsiteY232" fmla="*/ 459342 h 630540"/>
                <a:gd name="connsiteX233" fmla="*/ 86248 w 392581"/>
                <a:gd name="connsiteY233" fmla="*/ 459342 h 630540"/>
                <a:gd name="connsiteX234" fmla="*/ 40854 w 392581"/>
                <a:gd name="connsiteY234" fmla="*/ 448966 h 630540"/>
                <a:gd name="connsiteX235" fmla="*/ 31127 w 392581"/>
                <a:gd name="connsiteY235" fmla="*/ 443778 h 630540"/>
                <a:gd name="connsiteX236" fmla="*/ 36315 w 392581"/>
                <a:gd name="connsiteY236" fmla="*/ 456748 h 630540"/>
                <a:gd name="connsiteX237" fmla="*/ 36315 w 392581"/>
                <a:gd name="connsiteY237" fmla="*/ 456748 h 630540"/>
                <a:gd name="connsiteX238" fmla="*/ 81709 w 392581"/>
                <a:gd name="connsiteY238" fmla="*/ 479444 h 630540"/>
                <a:gd name="connsiteX239" fmla="*/ 89491 w 392581"/>
                <a:gd name="connsiteY239" fmla="*/ 480093 h 630540"/>
                <a:gd name="connsiteX240" fmla="*/ 89491 w 392581"/>
                <a:gd name="connsiteY240" fmla="*/ 480093 h 630540"/>
                <a:gd name="connsiteX241" fmla="*/ 90788 w 392581"/>
                <a:gd name="connsiteY241" fmla="*/ 186979 h 630540"/>
                <a:gd name="connsiteX242" fmla="*/ 90788 w 392581"/>
                <a:gd name="connsiteY242" fmla="*/ 186979 h 630540"/>
                <a:gd name="connsiteX243" fmla="*/ 90788 w 392581"/>
                <a:gd name="connsiteY243" fmla="*/ 181791 h 630540"/>
                <a:gd name="connsiteX244" fmla="*/ 272363 w 392581"/>
                <a:gd name="connsiteY244" fmla="*/ 139640 h 630540"/>
                <a:gd name="connsiteX245" fmla="*/ 278199 w 392581"/>
                <a:gd name="connsiteY245" fmla="*/ 130561 h 630540"/>
                <a:gd name="connsiteX246" fmla="*/ 278199 w 392581"/>
                <a:gd name="connsiteY246" fmla="*/ 92949 h 630540"/>
                <a:gd name="connsiteX247" fmla="*/ 271714 w 392581"/>
                <a:gd name="connsiteY247" fmla="*/ 89058 h 630540"/>
                <a:gd name="connsiteX248" fmla="*/ 271714 w 392581"/>
                <a:gd name="connsiteY248" fmla="*/ 111107 h 630540"/>
                <a:gd name="connsiteX249" fmla="*/ 253557 w 392581"/>
                <a:gd name="connsiteY249" fmla="*/ 138343 h 630540"/>
                <a:gd name="connsiteX250" fmla="*/ 83006 w 392581"/>
                <a:gd name="connsiteY250" fmla="*/ 177900 h 630540"/>
                <a:gd name="connsiteX251" fmla="*/ 90139 w 392581"/>
                <a:gd name="connsiteY251" fmla="*/ 181791 h 630540"/>
                <a:gd name="connsiteX252" fmla="*/ 90788 w 392581"/>
                <a:gd name="connsiteY252" fmla="*/ 186979 h 630540"/>
                <a:gd name="connsiteX253" fmla="*/ 90788 w 392581"/>
                <a:gd name="connsiteY253" fmla="*/ 186979 h 630540"/>
                <a:gd name="connsiteX254" fmla="*/ 93381 w 392581"/>
                <a:gd name="connsiteY254" fmla="*/ 190870 h 630540"/>
                <a:gd name="connsiteX255" fmla="*/ 93381 w 392581"/>
                <a:gd name="connsiteY255" fmla="*/ 190870 h 630540"/>
                <a:gd name="connsiteX256" fmla="*/ 97921 w 392581"/>
                <a:gd name="connsiteY256" fmla="*/ 189573 h 630540"/>
                <a:gd name="connsiteX257" fmla="*/ 107000 w 392581"/>
                <a:gd name="connsiteY257" fmla="*/ 190870 h 630540"/>
                <a:gd name="connsiteX258" fmla="*/ 119969 w 392581"/>
                <a:gd name="connsiteY258" fmla="*/ 184385 h 630540"/>
                <a:gd name="connsiteX259" fmla="*/ 136181 w 392581"/>
                <a:gd name="connsiteY259" fmla="*/ 184385 h 630540"/>
                <a:gd name="connsiteX260" fmla="*/ 139424 w 392581"/>
                <a:gd name="connsiteY260" fmla="*/ 179846 h 630540"/>
                <a:gd name="connsiteX261" fmla="*/ 155636 w 392581"/>
                <a:gd name="connsiteY261" fmla="*/ 179846 h 630540"/>
                <a:gd name="connsiteX262" fmla="*/ 158230 w 392581"/>
                <a:gd name="connsiteY262" fmla="*/ 175306 h 630540"/>
                <a:gd name="connsiteX263" fmla="*/ 172496 w 392581"/>
                <a:gd name="connsiteY263" fmla="*/ 175306 h 630540"/>
                <a:gd name="connsiteX264" fmla="*/ 174442 w 392581"/>
                <a:gd name="connsiteY264" fmla="*/ 171415 h 630540"/>
                <a:gd name="connsiteX265" fmla="*/ 93381 w 392581"/>
                <a:gd name="connsiteY265" fmla="*/ 190870 h 630540"/>
                <a:gd name="connsiteX266" fmla="*/ 93381 w 392581"/>
                <a:gd name="connsiteY266" fmla="*/ 190870 h 630540"/>
                <a:gd name="connsiteX267" fmla="*/ 93381 w 392581"/>
                <a:gd name="connsiteY267" fmla="*/ 192815 h 630540"/>
                <a:gd name="connsiteX268" fmla="*/ 94678 w 392581"/>
                <a:gd name="connsiteY268" fmla="*/ 308245 h 630540"/>
                <a:gd name="connsiteX269" fmla="*/ 116727 w 392581"/>
                <a:gd name="connsiteY269" fmla="*/ 319918 h 630540"/>
                <a:gd name="connsiteX270" fmla="*/ 116727 w 392581"/>
                <a:gd name="connsiteY270" fmla="*/ 194112 h 630540"/>
                <a:gd name="connsiteX271" fmla="*/ 107000 w 392581"/>
                <a:gd name="connsiteY271" fmla="*/ 195409 h 630540"/>
                <a:gd name="connsiteX272" fmla="*/ 93381 w 392581"/>
                <a:gd name="connsiteY272" fmla="*/ 192815 h 630540"/>
                <a:gd name="connsiteX273" fmla="*/ 93381 w 392581"/>
                <a:gd name="connsiteY273" fmla="*/ 192815 h 630540"/>
                <a:gd name="connsiteX274" fmla="*/ 94030 w 392581"/>
                <a:gd name="connsiteY274" fmla="*/ 309542 h 630540"/>
                <a:gd name="connsiteX275" fmla="*/ 94678 w 392581"/>
                <a:gd name="connsiteY275" fmla="*/ 376984 h 630540"/>
                <a:gd name="connsiteX276" fmla="*/ 94678 w 392581"/>
                <a:gd name="connsiteY276" fmla="*/ 379578 h 630540"/>
                <a:gd name="connsiteX277" fmla="*/ 100515 w 392581"/>
                <a:gd name="connsiteY277" fmla="*/ 389305 h 630540"/>
                <a:gd name="connsiteX278" fmla="*/ 94678 w 392581"/>
                <a:gd name="connsiteY278" fmla="*/ 398384 h 630540"/>
                <a:gd name="connsiteX279" fmla="*/ 95327 w 392581"/>
                <a:gd name="connsiteY279" fmla="*/ 453505 h 630540"/>
                <a:gd name="connsiteX280" fmla="*/ 116078 w 392581"/>
                <a:gd name="connsiteY280" fmla="*/ 453505 h 630540"/>
                <a:gd name="connsiteX281" fmla="*/ 116078 w 392581"/>
                <a:gd name="connsiteY281" fmla="*/ 321863 h 630540"/>
                <a:gd name="connsiteX282" fmla="*/ 94030 w 392581"/>
                <a:gd name="connsiteY282" fmla="*/ 309542 h 630540"/>
                <a:gd name="connsiteX283" fmla="*/ 94030 w 392581"/>
                <a:gd name="connsiteY283" fmla="*/ 309542 h 630540"/>
                <a:gd name="connsiteX284" fmla="*/ 95975 w 392581"/>
                <a:gd name="connsiteY284" fmla="*/ 458693 h 630540"/>
                <a:gd name="connsiteX285" fmla="*/ 95975 w 392581"/>
                <a:gd name="connsiteY285" fmla="*/ 480741 h 630540"/>
                <a:gd name="connsiteX286" fmla="*/ 116078 w 392581"/>
                <a:gd name="connsiteY286" fmla="*/ 479444 h 630540"/>
                <a:gd name="connsiteX287" fmla="*/ 116078 w 392581"/>
                <a:gd name="connsiteY287" fmla="*/ 454154 h 630540"/>
                <a:gd name="connsiteX288" fmla="*/ 95975 w 392581"/>
                <a:gd name="connsiteY288" fmla="*/ 458693 h 630540"/>
                <a:gd name="connsiteX289" fmla="*/ 95975 w 392581"/>
                <a:gd name="connsiteY289" fmla="*/ 458693 h 630540"/>
                <a:gd name="connsiteX290" fmla="*/ 95975 w 392581"/>
                <a:gd name="connsiteY290" fmla="*/ 482038 h 630540"/>
                <a:gd name="connsiteX291" fmla="*/ 96624 w 392581"/>
                <a:gd name="connsiteY291" fmla="*/ 527432 h 630540"/>
                <a:gd name="connsiteX292" fmla="*/ 96624 w 392581"/>
                <a:gd name="connsiteY292" fmla="*/ 531323 h 630540"/>
                <a:gd name="connsiteX293" fmla="*/ 98569 w 392581"/>
                <a:gd name="connsiteY293" fmla="*/ 530675 h 630540"/>
                <a:gd name="connsiteX294" fmla="*/ 107648 w 392581"/>
                <a:gd name="connsiteY294" fmla="*/ 531323 h 630540"/>
                <a:gd name="connsiteX295" fmla="*/ 116727 w 392581"/>
                <a:gd name="connsiteY295" fmla="*/ 529378 h 630540"/>
                <a:gd name="connsiteX296" fmla="*/ 116727 w 392581"/>
                <a:gd name="connsiteY296" fmla="*/ 480741 h 630540"/>
                <a:gd name="connsiteX297" fmla="*/ 95975 w 392581"/>
                <a:gd name="connsiteY297" fmla="*/ 482038 h 630540"/>
                <a:gd name="connsiteX298" fmla="*/ 95975 w 392581"/>
                <a:gd name="connsiteY298" fmla="*/ 482038 h 630540"/>
                <a:gd name="connsiteX299" fmla="*/ 344344 w 392581"/>
                <a:gd name="connsiteY299" fmla="*/ 264148 h 630540"/>
                <a:gd name="connsiteX300" fmla="*/ 344344 w 392581"/>
                <a:gd name="connsiteY300" fmla="*/ 273227 h 630540"/>
                <a:gd name="connsiteX301" fmla="*/ 344344 w 392581"/>
                <a:gd name="connsiteY301" fmla="*/ 275173 h 630540"/>
                <a:gd name="connsiteX302" fmla="*/ 354720 w 392581"/>
                <a:gd name="connsiteY302" fmla="*/ 286197 h 630540"/>
                <a:gd name="connsiteX303" fmla="*/ 354720 w 392581"/>
                <a:gd name="connsiteY303" fmla="*/ 286197 h 630540"/>
                <a:gd name="connsiteX304" fmla="*/ 352774 w 392581"/>
                <a:gd name="connsiteY304" fmla="*/ 335481 h 630540"/>
                <a:gd name="connsiteX305" fmla="*/ 344344 w 392581"/>
                <a:gd name="connsiteY305" fmla="*/ 350397 h 630540"/>
                <a:gd name="connsiteX306" fmla="*/ 343047 w 392581"/>
                <a:gd name="connsiteY306" fmla="*/ 351694 h 630540"/>
                <a:gd name="connsiteX307" fmla="*/ 343047 w 392581"/>
                <a:gd name="connsiteY307" fmla="*/ 354936 h 630540"/>
                <a:gd name="connsiteX308" fmla="*/ 343047 w 392581"/>
                <a:gd name="connsiteY308" fmla="*/ 366609 h 630540"/>
                <a:gd name="connsiteX309" fmla="*/ 343047 w 392581"/>
                <a:gd name="connsiteY309" fmla="*/ 371148 h 630540"/>
                <a:gd name="connsiteX310" fmla="*/ 343696 w 392581"/>
                <a:gd name="connsiteY310" fmla="*/ 371148 h 630540"/>
                <a:gd name="connsiteX311" fmla="*/ 353423 w 392581"/>
                <a:gd name="connsiteY311" fmla="*/ 368554 h 630540"/>
                <a:gd name="connsiteX312" fmla="*/ 390386 w 392581"/>
                <a:gd name="connsiteY312" fmla="*/ 339372 h 630540"/>
                <a:gd name="connsiteX313" fmla="*/ 390386 w 392581"/>
                <a:gd name="connsiteY313" fmla="*/ 339372 h 630540"/>
                <a:gd name="connsiteX314" fmla="*/ 390386 w 392581"/>
                <a:gd name="connsiteY314" fmla="*/ 316027 h 630540"/>
                <a:gd name="connsiteX315" fmla="*/ 378714 w 392581"/>
                <a:gd name="connsiteY315" fmla="*/ 294627 h 630540"/>
                <a:gd name="connsiteX316" fmla="*/ 361205 w 392581"/>
                <a:gd name="connsiteY316" fmla="*/ 277118 h 630540"/>
                <a:gd name="connsiteX317" fmla="*/ 344344 w 392581"/>
                <a:gd name="connsiteY317" fmla="*/ 264148 h 630540"/>
                <a:gd name="connsiteX318" fmla="*/ 344344 w 392581"/>
                <a:gd name="connsiteY318" fmla="*/ 264148 h 630540"/>
                <a:gd name="connsiteX319" fmla="*/ 344344 w 392581"/>
                <a:gd name="connsiteY319" fmla="*/ 275821 h 630540"/>
                <a:gd name="connsiteX320" fmla="*/ 343696 w 392581"/>
                <a:gd name="connsiteY320" fmla="*/ 330942 h 630540"/>
                <a:gd name="connsiteX321" fmla="*/ 343696 w 392581"/>
                <a:gd name="connsiteY321" fmla="*/ 349748 h 630540"/>
                <a:gd name="connsiteX322" fmla="*/ 344993 w 392581"/>
                <a:gd name="connsiteY322" fmla="*/ 348451 h 630540"/>
                <a:gd name="connsiteX323" fmla="*/ 352774 w 392581"/>
                <a:gd name="connsiteY323" fmla="*/ 334833 h 630540"/>
                <a:gd name="connsiteX324" fmla="*/ 354720 w 392581"/>
                <a:gd name="connsiteY324" fmla="*/ 286197 h 630540"/>
                <a:gd name="connsiteX325" fmla="*/ 354720 w 392581"/>
                <a:gd name="connsiteY325" fmla="*/ 286197 h 630540"/>
                <a:gd name="connsiteX326" fmla="*/ 344344 w 392581"/>
                <a:gd name="connsiteY326" fmla="*/ 275821 h 630540"/>
                <a:gd name="connsiteX327" fmla="*/ 344344 w 392581"/>
                <a:gd name="connsiteY327" fmla="*/ 275821 h 630540"/>
                <a:gd name="connsiteX328" fmla="*/ 336562 w 392581"/>
                <a:gd name="connsiteY328" fmla="*/ 459990 h 630540"/>
                <a:gd name="connsiteX329" fmla="*/ 337211 w 392581"/>
                <a:gd name="connsiteY329" fmla="*/ 374390 h 630540"/>
                <a:gd name="connsiteX330" fmla="*/ 327483 w 392581"/>
                <a:gd name="connsiteY330" fmla="*/ 375687 h 630540"/>
                <a:gd name="connsiteX331" fmla="*/ 327483 w 392581"/>
                <a:gd name="connsiteY331" fmla="*/ 450263 h 630540"/>
                <a:gd name="connsiteX332" fmla="*/ 327483 w 392581"/>
                <a:gd name="connsiteY332" fmla="*/ 461935 h 630540"/>
                <a:gd name="connsiteX333" fmla="*/ 327483 w 392581"/>
                <a:gd name="connsiteY333" fmla="*/ 461935 h 630540"/>
                <a:gd name="connsiteX334" fmla="*/ 329429 w 392581"/>
                <a:gd name="connsiteY334" fmla="*/ 461935 h 630540"/>
                <a:gd name="connsiteX335" fmla="*/ 336562 w 392581"/>
                <a:gd name="connsiteY335" fmla="*/ 459990 h 630540"/>
                <a:gd name="connsiteX336" fmla="*/ 336562 w 392581"/>
                <a:gd name="connsiteY336" fmla="*/ 459990 h 630540"/>
                <a:gd name="connsiteX337" fmla="*/ 337211 w 392581"/>
                <a:gd name="connsiteY337" fmla="*/ 372445 h 630540"/>
                <a:gd name="connsiteX338" fmla="*/ 337211 w 392581"/>
                <a:gd name="connsiteY338" fmla="*/ 360772 h 630540"/>
                <a:gd name="connsiteX339" fmla="*/ 327483 w 392581"/>
                <a:gd name="connsiteY339" fmla="*/ 371796 h 630540"/>
                <a:gd name="connsiteX340" fmla="*/ 326835 w 392581"/>
                <a:gd name="connsiteY340" fmla="*/ 372445 h 630540"/>
                <a:gd name="connsiteX341" fmla="*/ 326835 w 392581"/>
                <a:gd name="connsiteY341" fmla="*/ 373742 h 630540"/>
                <a:gd name="connsiteX342" fmla="*/ 337211 w 392581"/>
                <a:gd name="connsiteY342" fmla="*/ 372445 h 630540"/>
                <a:gd name="connsiteX343" fmla="*/ 337211 w 392581"/>
                <a:gd name="connsiteY343" fmla="*/ 372445 h 630540"/>
                <a:gd name="connsiteX344" fmla="*/ 337211 w 392581"/>
                <a:gd name="connsiteY344" fmla="*/ 359475 h 630540"/>
                <a:gd name="connsiteX345" fmla="*/ 337859 w 392581"/>
                <a:gd name="connsiteY345" fmla="*/ 220700 h 630540"/>
                <a:gd name="connsiteX346" fmla="*/ 334617 w 392581"/>
                <a:gd name="connsiteY346" fmla="*/ 224591 h 630540"/>
                <a:gd name="connsiteX347" fmla="*/ 328132 w 392581"/>
                <a:gd name="connsiteY347" fmla="*/ 231724 h 630540"/>
                <a:gd name="connsiteX348" fmla="*/ 327483 w 392581"/>
                <a:gd name="connsiteY348" fmla="*/ 360772 h 630540"/>
                <a:gd name="connsiteX349" fmla="*/ 327483 w 392581"/>
                <a:gd name="connsiteY349" fmla="*/ 371148 h 630540"/>
                <a:gd name="connsiteX350" fmla="*/ 328132 w 392581"/>
                <a:gd name="connsiteY350" fmla="*/ 370499 h 630540"/>
                <a:gd name="connsiteX351" fmla="*/ 337211 w 392581"/>
                <a:gd name="connsiteY351" fmla="*/ 359475 h 630540"/>
                <a:gd name="connsiteX352" fmla="*/ 337211 w 392581"/>
                <a:gd name="connsiteY352" fmla="*/ 359475 h 630540"/>
                <a:gd name="connsiteX353" fmla="*/ 337859 w 392581"/>
                <a:gd name="connsiteY353" fmla="*/ 216161 h 630540"/>
                <a:gd name="connsiteX354" fmla="*/ 338508 w 392581"/>
                <a:gd name="connsiteY354" fmla="*/ 141585 h 630540"/>
                <a:gd name="connsiteX355" fmla="*/ 328780 w 392581"/>
                <a:gd name="connsiteY355" fmla="*/ 142882 h 630540"/>
                <a:gd name="connsiteX356" fmla="*/ 328132 w 392581"/>
                <a:gd name="connsiteY356" fmla="*/ 142882 h 630540"/>
                <a:gd name="connsiteX357" fmla="*/ 328132 w 392581"/>
                <a:gd name="connsiteY357" fmla="*/ 227185 h 630540"/>
                <a:gd name="connsiteX358" fmla="*/ 333320 w 392581"/>
                <a:gd name="connsiteY358" fmla="*/ 221997 h 630540"/>
                <a:gd name="connsiteX359" fmla="*/ 337859 w 392581"/>
                <a:gd name="connsiteY359" fmla="*/ 216161 h 630540"/>
                <a:gd name="connsiteX360" fmla="*/ 337859 w 392581"/>
                <a:gd name="connsiteY360" fmla="*/ 216161 h 630540"/>
                <a:gd name="connsiteX361" fmla="*/ 320350 w 392581"/>
                <a:gd name="connsiteY361" fmla="*/ 465178 h 630540"/>
                <a:gd name="connsiteX362" fmla="*/ 320999 w 392581"/>
                <a:gd name="connsiteY362" fmla="*/ 379578 h 630540"/>
                <a:gd name="connsiteX363" fmla="*/ 308678 w 392581"/>
                <a:gd name="connsiteY363" fmla="*/ 391251 h 630540"/>
                <a:gd name="connsiteX364" fmla="*/ 308678 w 392581"/>
                <a:gd name="connsiteY364" fmla="*/ 391899 h 630540"/>
                <a:gd name="connsiteX365" fmla="*/ 308678 w 392581"/>
                <a:gd name="connsiteY365" fmla="*/ 393196 h 630540"/>
                <a:gd name="connsiteX366" fmla="*/ 308678 w 392581"/>
                <a:gd name="connsiteY366" fmla="*/ 457396 h 630540"/>
                <a:gd name="connsiteX367" fmla="*/ 308678 w 392581"/>
                <a:gd name="connsiteY367" fmla="*/ 466475 h 630540"/>
                <a:gd name="connsiteX368" fmla="*/ 309326 w 392581"/>
                <a:gd name="connsiteY368" fmla="*/ 466475 h 630540"/>
                <a:gd name="connsiteX369" fmla="*/ 311920 w 392581"/>
                <a:gd name="connsiteY369" fmla="*/ 466475 h 630540"/>
                <a:gd name="connsiteX370" fmla="*/ 320350 w 392581"/>
                <a:gd name="connsiteY370" fmla="*/ 465178 h 630540"/>
                <a:gd name="connsiteX371" fmla="*/ 320350 w 392581"/>
                <a:gd name="connsiteY371" fmla="*/ 465178 h 630540"/>
                <a:gd name="connsiteX372" fmla="*/ 320999 w 392581"/>
                <a:gd name="connsiteY372" fmla="*/ 378281 h 630540"/>
                <a:gd name="connsiteX373" fmla="*/ 320999 w 392581"/>
                <a:gd name="connsiteY373" fmla="*/ 375687 h 630540"/>
                <a:gd name="connsiteX374" fmla="*/ 308678 w 392581"/>
                <a:gd name="connsiteY374" fmla="*/ 376336 h 630540"/>
                <a:gd name="connsiteX375" fmla="*/ 308678 w 392581"/>
                <a:gd name="connsiteY375" fmla="*/ 389954 h 630540"/>
                <a:gd name="connsiteX376" fmla="*/ 320999 w 392581"/>
                <a:gd name="connsiteY376" fmla="*/ 378281 h 630540"/>
                <a:gd name="connsiteX377" fmla="*/ 320999 w 392581"/>
                <a:gd name="connsiteY377" fmla="*/ 378281 h 630540"/>
                <a:gd name="connsiteX378" fmla="*/ 320999 w 392581"/>
                <a:gd name="connsiteY378" fmla="*/ 374390 h 630540"/>
                <a:gd name="connsiteX379" fmla="*/ 321647 w 392581"/>
                <a:gd name="connsiteY379" fmla="*/ 269336 h 630540"/>
                <a:gd name="connsiteX380" fmla="*/ 315811 w 392581"/>
                <a:gd name="connsiteY380" fmla="*/ 273227 h 630540"/>
                <a:gd name="connsiteX381" fmla="*/ 309326 w 392581"/>
                <a:gd name="connsiteY381" fmla="*/ 266742 h 630540"/>
                <a:gd name="connsiteX382" fmla="*/ 315811 w 392581"/>
                <a:gd name="connsiteY382" fmla="*/ 260258 h 630540"/>
                <a:gd name="connsiteX383" fmla="*/ 321647 w 392581"/>
                <a:gd name="connsiteY383" fmla="*/ 264148 h 630540"/>
                <a:gd name="connsiteX384" fmla="*/ 321647 w 392581"/>
                <a:gd name="connsiteY384" fmla="*/ 238858 h 630540"/>
                <a:gd name="connsiteX385" fmla="*/ 309326 w 392581"/>
                <a:gd name="connsiteY385" fmla="*/ 249882 h 630540"/>
                <a:gd name="connsiteX386" fmla="*/ 308678 w 392581"/>
                <a:gd name="connsiteY386" fmla="*/ 367257 h 630540"/>
                <a:gd name="connsiteX387" fmla="*/ 308678 w 392581"/>
                <a:gd name="connsiteY387" fmla="*/ 375039 h 630540"/>
                <a:gd name="connsiteX388" fmla="*/ 308678 w 392581"/>
                <a:gd name="connsiteY388" fmla="*/ 375039 h 630540"/>
                <a:gd name="connsiteX389" fmla="*/ 320999 w 392581"/>
                <a:gd name="connsiteY389" fmla="*/ 374390 h 630540"/>
                <a:gd name="connsiteX390" fmla="*/ 320999 w 392581"/>
                <a:gd name="connsiteY390" fmla="*/ 374390 h 630540"/>
                <a:gd name="connsiteX391" fmla="*/ 321647 w 392581"/>
                <a:gd name="connsiteY391" fmla="*/ 233670 h 630540"/>
                <a:gd name="connsiteX392" fmla="*/ 322296 w 392581"/>
                <a:gd name="connsiteY392" fmla="*/ 145476 h 630540"/>
                <a:gd name="connsiteX393" fmla="*/ 311920 w 392581"/>
                <a:gd name="connsiteY393" fmla="*/ 146773 h 630540"/>
                <a:gd name="connsiteX394" fmla="*/ 309974 w 392581"/>
                <a:gd name="connsiteY394" fmla="*/ 146773 h 630540"/>
                <a:gd name="connsiteX395" fmla="*/ 309326 w 392581"/>
                <a:gd name="connsiteY395" fmla="*/ 244045 h 630540"/>
                <a:gd name="connsiteX396" fmla="*/ 321647 w 392581"/>
                <a:gd name="connsiteY396" fmla="*/ 233670 h 630540"/>
                <a:gd name="connsiteX397" fmla="*/ 321647 w 392581"/>
                <a:gd name="connsiteY397" fmla="*/ 233670 h 630540"/>
                <a:gd name="connsiteX398" fmla="*/ 301544 w 392581"/>
                <a:gd name="connsiteY398" fmla="*/ 471014 h 630540"/>
                <a:gd name="connsiteX399" fmla="*/ 301544 w 392581"/>
                <a:gd name="connsiteY399" fmla="*/ 469717 h 630540"/>
                <a:gd name="connsiteX400" fmla="*/ 289223 w 392581"/>
                <a:gd name="connsiteY400" fmla="*/ 469069 h 630540"/>
                <a:gd name="connsiteX401" fmla="*/ 289223 w 392581"/>
                <a:gd name="connsiteY401" fmla="*/ 469069 h 630540"/>
                <a:gd name="connsiteX402" fmla="*/ 289223 w 392581"/>
                <a:gd name="connsiteY402" fmla="*/ 472960 h 630540"/>
                <a:gd name="connsiteX403" fmla="*/ 289872 w 392581"/>
                <a:gd name="connsiteY403" fmla="*/ 472960 h 630540"/>
                <a:gd name="connsiteX404" fmla="*/ 293114 w 392581"/>
                <a:gd name="connsiteY404" fmla="*/ 472960 h 630540"/>
                <a:gd name="connsiteX405" fmla="*/ 301544 w 392581"/>
                <a:gd name="connsiteY405" fmla="*/ 471014 h 630540"/>
                <a:gd name="connsiteX406" fmla="*/ 301544 w 392581"/>
                <a:gd name="connsiteY406" fmla="*/ 471014 h 630540"/>
                <a:gd name="connsiteX407" fmla="*/ 301544 w 392581"/>
                <a:gd name="connsiteY407" fmla="*/ 469069 h 630540"/>
                <a:gd name="connsiteX408" fmla="*/ 301544 w 392581"/>
                <a:gd name="connsiteY408" fmla="*/ 397087 h 630540"/>
                <a:gd name="connsiteX409" fmla="*/ 288575 w 392581"/>
                <a:gd name="connsiteY409" fmla="*/ 407463 h 630540"/>
                <a:gd name="connsiteX410" fmla="*/ 288575 w 392581"/>
                <a:gd name="connsiteY410" fmla="*/ 409408 h 630540"/>
                <a:gd name="connsiteX411" fmla="*/ 288575 w 392581"/>
                <a:gd name="connsiteY411" fmla="*/ 459990 h 630540"/>
                <a:gd name="connsiteX412" fmla="*/ 288575 w 392581"/>
                <a:gd name="connsiteY412" fmla="*/ 468420 h 630540"/>
                <a:gd name="connsiteX413" fmla="*/ 288575 w 392581"/>
                <a:gd name="connsiteY413" fmla="*/ 469069 h 630540"/>
                <a:gd name="connsiteX414" fmla="*/ 288575 w 392581"/>
                <a:gd name="connsiteY414" fmla="*/ 469069 h 630540"/>
                <a:gd name="connsiteX415" fmla="*/ 301544 w 392581"/>
                <a:gd name="connsiteY415" fmla="*/ 469069 h 630540"/>
                <a:gd name="connsiteX416" fmla="*/ 301544 w 392581"/>
                <a:gd name="connsiteY416" fmla="*/ 469069 h 630540"/>
                <a:gd name="connsiteX417" fmla="*/ 302193 w 392581"/>
                <a:gd name="connsiteY417" fmla="*/ 395790 h 630540"/>
                <a:gd name="connsiteX418" fmla="*/ 302193 w 392581"/>
                <a:gd name="connsiteY418" fmla="*/ 376336 h 630540"/>
                <a:gd name="connsiteX419" fmla="*/ 289223 w 392581"/>
                <a:gd name="connsiteY419" fmla="*/ 375687 h 630540"/>
                <a:gd name="connsiteX420" fmla="*/ 289223 w 392581"/>
                <a:gd name="connsiteY420" fmla="*/ 405518 h 630540"/>
                <a:gd name="connsiteX421" fmla="*/ 289223 w 392581"/>
                <a:gd name="connsiteY421" fmla="*/ 406166 h 630540"/>
                <a:gd name="connsiteX422" fmla="*/ 302193 w 392581"/>
                <a:gd name="connsiteY422" fmla="*/ 395790 h 630540"/>
                <a:gd name="connsiteX423" fmla="*/ 302193 w 392581"/>
                <a:gd name="connsiteY423" fmla="*/ 395790 h 630540"/>
                <a:gd name="connsiteX424" fmla="*/ 302193 w 392581"/>
                <a:gd name="connsiteY424" fmla="*/ 374390 h 630540"/>
                <a:gd name="connsiteX425" fmla="*/ 302841 w 392581"/>
                <a:gd name="connsiteY425" fmla="*/ 254421 h 630540"/>
                <a:gd name="connsiteX426" fmla="*/ 289872 w 392581"/>
                <a:gd name="connsiteY426" fmla="*/ 263500 h 630540"/>
                <a:gd name="connsiteX427" fmla="*/ 289872 w 392581"/>
                <a:gd name="connsiteY427" fmla="*/ 364663 h 630540"/>
                <a:gd name="connsiteX428" fmla="*/ 289872 w 392581"/>
                <a:gd name="connsiteY428" fmla="*/ 373093 h 630540"/>
                <a:gd name="connsiteX429" fmla="*/ 289872 w 392581"/>
                <a:gd name="connsiteY429" fmla="*/ 373742 h 630540"/>
                <a:gd name="connsiteX430" fmla="*/ 302193 w 392581"/>
                <a:gd name="connsiteY430" fmla="*/ 374390 h 630540"/>
                <a:gd name="connsiteX431" fmla="*/ 302193 w 392581"/>
                <a:gd name="connsiteY431" fmla="*/ 374390 h 630540"/>
                <a:gd name="connsiteX432" fmla="*/ 302841 w 392581"/>
                <a:gd name="connsiteY432" fmla="*/ 249233 h 630540"/>
                <a:gd name="connsiteX433" fmla="*/ 303490 w 392581"/>
                <a:gd name="connsiteY433" fmla="*/ 150016 h 630540"/>
                <a:gd name="connsiteX434" fmla="*/ 293114 w 392581"/>
                <a:gd name="connsiteY434" fmla="*/ 151313 h 630540"/>
                <a:gd name="connsiteX435" fmla="*/ 290520 w 392581"/>
                <a:gd name="connsiteY435" fmla="*/ 151313 h 630540"/>
                <a:gd name="connsiteX436" fmla="*/ 290520 w 392581"/>
                <a:gd name="connsiteY436" fmla="*/ 258312 h 630540"/>
                <a:gd name="connsiteX437" fmla="*/ 302841 w 392581"/>
                <a:gd name="connsiteY437" fmla="*/ 249233 h 630540"/>
                <a:gd name="connsiteX438" fmla="*/ 302841 w 392581"/>
                <a:gd name="connsiteY438" fmla="*/ 249233 h 630540"/>
                <a:gd name="connsiteX439" fmla="*/ 282738 w 392581"/>
                <a:gd name="connsiteY439" fmla="*/ 477499 h 630540"/>
                <a:gd name="connsiteX440" fmla="*/ 282738 w 392581"/>
                <a:gd name="connsiteY440" fmla="*/ 468420 h 630540"/>
                <a:gd name="connsiteX441" fmla="*/ 270417 w 392581"/>
                <a:gd name="connsiteY441" fmla="*/ 466475 h 630540"/>
                <a:gd name="connsiteX442" fmla="*/ 270417 w 392581"/>
                <a:gd name="connsiteY442" fmla="*/ 479444 h 630540"/>
                <a:gd name="connsiteX443" fmla="*/ 271066 w 392581"/>
                <a:gd name="connsiteY443" fmla="*/ 479444 h 630540"/>
                <a:gd name="connsiteX444" fmla="*/ 274308 w 392581"/>
                <a:gd name="connsiteY444" fmla="*/ 479444 h 630540"/>
                <a:gd name="connsiteX445" fmla="*/ 282738 w 392581"/>
                <a:gd name="connsiteY445" fmla="*/ 477499 h 630540"/>
                <a:gd name="connsiteX446" fmla="*/ 282738 w 392581"/>
                <a:gd name="connsiteY446" fmla="*/ 477499 h 630540"/>
                <a:gd name="connsiteX447" fmla="*/ 282738 w 392581"/>
                <a:gd name="connsiteY447" fmla="*/ 467123 h 630540"/>
                <a:gd name="connsiteX448" fmla="*/ 282738 w 392581"/>
                <a:gd name="connsiteY448" fmla="*/ 412002 h 630540"/>
                <a:gd name="connsiteX449" fmla="*/ 270417 w 392581"/>
                <a:gd name="connsiteY449" fmla="*/ 421081 h 630540"/>
                <a:gd name="connsiteX450" fmla="*/ 270417 w 392581"/>
                <a:gd name="connsiteY450" fmla="*/ 422378 h 630540"/>
                <a:gd name="connsiteX451" fmla="*/ 270417 w 392581"/>
                <a:gd name="connsiteY451" fmla="*/ 458693 h 630540"/>
                <a:gd name="connsiteX452" fmla="*/ 270417 w 392581"/>
                <a:gd name="connsiteY452" fmla="*/ 464529 h 630540"/>
                <a:gd name="connsiteX453" fmla="*/ 270417 w 392581"/>
                <a:gd name="connsiteY453" fmla="*/ 465178 h 630540"/>
                <a:gd name="connsiteX454" fmla="*/ 282738 w 392581"/>
                <a:gd name="connsiteY454" fmla="*/ 467123 h 630540"/>
                <a:gd name="connsiteX455" fmla="*/ 282738 w 392581"/>
                <a:gd name="connsiteY455" fmla="*/ 467123 h 630540"/>
                <a:gd name="connsiteX456" fmla="*/ 282738 w 392581"/>
                <a:gd name="connsiteY456" fmla="*/ 410705 h 630540"/>
                <a:gd name="connsiteX457" fmla="*/ 282738 w 392581"/>
                <a:gd name="connsiteY457" fmla="*/ 375039 h 630540"/>
                <a:gd name="connsiteX458" fmla="*/ 270417 w 392581"/>
                <a:gd name="connsiteY458" fmla="*/ 373742 h 630540"/>
                <a:gd name="connsiteX459" fmla="*/ 270417 w 392581"/>
                <a:gd name="connsiteY459" fmla="*/ 417839 h 630540"/>
                <a:gd name="connsiteX460" fmla="*/ 270417 w 392581"/>
                <a:gd name="connsiteY460" fmla="*/ 419784 h 630540"/>
                <a:gd name="connsiteX461" fmla="*/ 282738 w 392581"/>
                <a:gd name="connsiteY461" fmla="*/ 410705 h 630540"/>
                <a:gd name="connsiteX462" fmla="*/ 282738 w 392581"/>
                <a:gd name="connsiteY462" fmla="*/ 410705 h 630540"/>
                <a:gd name="connsiteX463" fmla="*/ 282738 w 392581"/>
                <a:gd name="connsiteY463" fmla="*/ 373093 h 630540"/>
                <a:gd name="connsiteX464" fmla="*/ 282738 w 392581"/>
                <a:gd name="connsiteY464" fmla="*/ 267391 h 630540"/>
                <a:gd name="connsiteX465" fmla="*/ 271714 w 392581"/>
                <a:gd name="connsiteY465" fmla="*/ 273876 h 630540"/>
                <a:gd name="connsiteX466" fmla="*/ 270417 w 392581"/>
                <a:gd name="connsiteY466" fmla="*/ 274524 h 630540"/>
                <a:gd name="connsiteX467" fmla="*/ 269769 w 392581"/>
                <a:gd name="connsiteY467" fmla="*/ 365312 h 630540"/>
                <a:gd name="connsiteX468" fmla="*/ 269769 w 392581"/>
                <a:gd name="connsiteY468" fmla="*/ 370499 h 630540"/>
                <a:gd name="connsiteX469" fmla="*/ 269769 w 392581"/>
                <a:gd name="connsiteY469" fmla="*/ 371148 h 630540"/>
                <a:gd name="connsiteX470" fmla="*/ 282738 w 392581"/>
                <a:gd name="connsiteY470" fmla="*/ 373093 h 630540"/>
                <a:gd name="connsiteX471" fmla="*/ 282738 w 392581"/>
                <a:gd name="connsiteY471" fmla="*/ 373093 h 630540"/>
                <a:gd name="connsiteX472" fmla="*/ 283387 w 392581"/>
                <a:gd name="connsiteY472" fmla="*/ 262203 h 630540"/>
                <a:gd name="connsiteX473" fmla="*/ 284035 w 392581"/>
                <a:gd name="connsiteY473" fmla="*/ 154555 h 630540"/>
                <a:gd name="connsiteX474" fmla="*/ 273660 w 392581"/>
                <a:gd name="connsiteY474" fmla="*/ 155852 h 630540"/>
                <a:gd name="connsiteX475" fmla="*/ 271714 w 392581"/>
                <a:gd name="connsiteY475" fmla="*/ 155852 h 630540"/>
                <a:gd name="connsiteX476" fmla="*/ 271066 w 392581"/>
                <a:gd name="connsiteY476" fmla="*/ 269336 h 630540"/>
                <a:gd name="connsiteX477" fmla="*/ 283387 w 392581"/>
                <a:gd name="connsiteY477" fmla="*/ 262203 h 630540"/>
                <a:gd name="connsiteX478" fmla="*/ 283387 w 392581"/>
                <a:gd name="connsiteY478" fmla="*/ 262203 h 630540"/>
                <a:gd name="connsiteX479" fmla="*/ 263284 w 392581"/>
                <a:gd name="connsiteY479" fmla="*/ 483335 h 630540"/>
                <a:gd name="connsiteX480" fmla="*/ 263284 w 392581"/>
                <a:gd name="connsiteY480" fmla="*/ 464529 h 630540"/>
                <a:gd name="connsiteX481" fmla="*/ 252260 w 392581"/>
                <a:gd name="connsiteY481" fmla="*/ 461935 h 630540"/>
                <a:gd name="connsiteX482" fmla="*/ 252260 w 392581"/>
                <a:gd name="connsiteY482" fmla="*/ 485281 h 630540"/>
                <a:gd name="connsiteX483" fmla="*/ 252260 w 392581"/>
                <a:gd name="connsiteY483" fmla="*/ 485281 h 630540"/>
                <a:gd name="connsiteX484" fmla="*/ 253557 w 392581"/>
                <a:gd name="connsiteY484" fmla="*/ 485281 h 630540"/>
                <a:gd name="connsiteX485" fmla="*/ 263284 w 392581"/>
                <a:gd name="connsiteY485" fmla="*/ 483335 h 630540"/>
                <a:gd name="connsiteX486" fmla="*/ 263284 w 392581"/>
                <a:gd name="connsiteY486" fmla="*/ 483335 h 630540"/>
                <a:gd name="connsiteX487" fmla="*/ 263284 w 392581"/>
                <a:gd name="connsiteY487" fmla="*/ 463881 h 630540"/>
                <a:gd name="connsiteX488" fmla="*/ 263284 w 392581"/>
                <a:gd name="connsiteY488" fmla="*/ 425620 h 630540"/>
                <a:gd name="connsiteX489" fmla="*/ 252260 w 392581"/>
                <a:gd name="connsiteY489" fmla="*/ 432105 h 630540"/>
                <a:gd name="connsiteX490" fmla="*/ 252260 w 392581"/>
                <a:gd name="connsiteY490" fmla="*/ 432754 h 630540"/>
                <a:gd name="connsiteX491" fmla="*/ 252260 w 392581"/>
                <a:gd name="connsiteY491" fmla="*/ 455451 h 630540"/>
                <a:gd name="connsiteX492" fmla="*/ 252260 w 392581"/>
                <a:gd name="connsiteY492" fmla="*/ 459990 h 630540"/>
                <a:gd name="connsiteX493" fmla="*/ 252260 w 392581"/>
                <a:gd name="connsiteY493" fmla="*/ 461287 h 630540"/>
                <a:gd name="connsiteX494" fmla="*/ 263284 w 392581"/>
                <a:gd name="connsiteY494" fmla="*/ 463881 h 630540"/>
                <a:gd name="connsiteX495" fmla="*/ 263284 w 392581"/>
                <a:gd name="connsiteY495" fmla="*/ 463881 h 630540"/>
                <a:gd name="connsiteX496" fmla="*/ 263284 w 392581"/>
                <a:gd name="connsiteY496" fmla="*/ 423675 h 630540"/>
                <a:gd name="connsiteX497" fmla="*/ 263284 w 392581"/>
                <a:gd name="connsiteY497" fmla="*/ 372445 h 630540"/>
                <a:gd name="connsiteX498" fmla="*/ 252260 w 392581"/>
                <a:gd name="connsiteY498" fmla="*/ 370499 h 630540"/>
                <a:gd name="connsiteX499" fmla="*/ 252260 w 392581"/>
                <a:gd name="connsiteY499" fmla="*/ 422378 h 630540"/>
                <a:gd name="connsiteX500" fmla="*/ 252260 w 392581"/>
                <a:gd name="connsiteY500" fmla="*/ 430808 h 630540"/>
                <a:gd name="connsiteX501" fmla="*/ 263284 w 392581"/>
                <a:gd name="connsiteY501" fmla="*/ 423675 h 630540"/>
                <a:gd name="connsiteX502" fmla="*/ 263284 w 392581"/>
                <a:gd name="connsiteY502" fmla="*/ 423675 h 630540"/>
                <a:gd name="connsiteX503" fmla="*/ 263932 w 392581"/>
                <a:gd name="connsiteY503" fmla="*/ 370499 h 630540"/>
                <a:gd name="connsiteX504" fmla="*/ 264581 w 392581"/>
                <a:gd name="connsiteY504" fmla="*/ 278415 h 630540"/>
                <a:gd name="connsiteX505" fmla="*/ 252908 w 392581"/>
                <a:gd name="connsiteY505" fmla="*/ 283603 h 630540"/>
                <a:gd name="connsiteX506" fmla="*/ 252908 w 392581"/>
                <a:gd name="connsiteY506" fmla="*/ 354287 h 630540"/>
                <a:gd name="connsiteX507" fmla="*/ 252908 w 392581"/>
                <a:gd name="connsiteY507" fmla="*/ 367906 h 630540"/>
                <a:gd name="connsiteX508" fmla="*/ 252908 w 392581"/>
                <a:gd name="connsiteY508" fmla="*/ 368554 h 630540"/>
                <a:gd name="connsiteX509" fmla="*/ 263932 w 392581"/>
                <a:gd name="connsiteY509" fmla="*/ 370499 h 630540"/>
                <a:gd name="connsiteX510" fmla="*/ 263932 w 392581"/>
                <a:gd name="connsiteY510" fmla="*/ 370499 h 630540"/>
                <a:gd name="connsiteX511" fmla="*/ 263932 w 392581"/>
                <a:gd name="connsiteY511" fmla="*/ 272579 h 630540"/>
                <a:gd name="connsiteX512" fmla="*/ 264581 w 392581"/>
                <a:gd name="connsiteY512" fmla="*/ 159094 h 630540"/>
                <a:gd name="connsiteX513" fmla="*/ 254205 w 392581"/>
                <a:gd name="connsiteY513" fmla="*/ 160391 h 630540"/>
                <a:gd name="connsiteX514" fmla="*/ 252908 w 392581"/>
                <a:gd name="connsiteY514" fmla="*/ 160391 h 630540"/>
                <a:gd name="connsiteX515" fmla="*/ 252908 w 392581"/>
                <a:gd name="connsiteY515" fmla="*/ 260906 h 630540"/>
                <a:gd name="connsiteX516" fmla="*/ 252908 w 392581"/>
                <a:gd name="connsiteY516" fmla="*/ 277118 h 630540"/>
                <a:gd name="connsiteX517" fmla="*/ 263932 w 392581"/>
                <a:gd name="connsiteY517" fmla="*/ 272579 h 630540"/>
                <a:gd name="connsiteX518" fmla="*/ 263932 w 392581"/>
                <a:gd name="connsiteY518" fmla="*/ 272579 h 630540"/>
                <a:gd name="connsiteX519" fmla="*/ 245775 w 392581"/>
                <a:gd name="connsiteY519" fmla="*/ 488523 h 630540"/>
                <a:gd name="connsiteX520" fmla="*/ 245775 w 392581"/>
                <a:gd name="connsiteY520" fmla="*/ 459990 h 630540"/>
                <a:gd name="connsiteX521" fmla="*/ 240587 w 392581"/>
                <a:gd name="connsiteY521" fmla="*/ 458045 h 630540"/>
                <a:gd name="connsiteX522" fmla="*/ 240587 w 392581"/>
                <a:gd name="connsiteY522" fmla="*/ 457396 h 630540"/>
                <a:gd name="connsiteX523" fmla="*/ 245126 w 392581"/>
                <a:gd name="connsiteY523" fmla="*/ 458693 h 630540"/>
                <a:gd name="connsiteX524" fmla="*/ 245126 w 392581"/>
                <a:gd name="connsiteY524" fmla="*/ 435348 h 630540"/>
                <a:gd name="connsiteX525" fmla="*/ 236696 w 392581"/>
                <a:gd name="connsiteY525" fmla="*/ 439887 h 630540"/>
                <a:gd name="connsiteX526" fmla="*/ 234102 w 392581"/>
                <a:gd name="connsiteY526" fmla="*/ 441184 h 630540"/>
                <a:gd name="connsiteX527" fmla="*/ 234102 w 392581"/>
                <a:gd name="connsiteY527" fmla="*/ 441833 h 630540"/>
                <a:gd name="connsiteX528" fmla="*/ 234102 w 392581"/>
                <a:gd name="connsiteY528" fmla="*/ 486578 h 630540"/>
                <a:gd name="connsiteX529" fmla="*/ 234102 w 392581"/>
                <a:gd name="connsiteY529" fmla="*/ 489820 h 630540"/>
                <a:gd name="connsiteX530" fmla="*/ 234102 w 392581"/>
                <a:gd name="connsiteY530" fmla="*/ 489820 h 630540"/>
                <a:gd name="connsiteX531" fmla="*/ 236048 w 392581"/>
                <a:gd name="connsiteY531" fmla="*/ 489820 h 630540"/>
                <a:gd name="connsiteX532" fmla="*/ 245775 w 392581"/>
                <a:gd name="connsiteY532" fmla="*/ 488523 h 630540"/>
                <a:gd name="connsiteX533" fmla="*/ 245775 w 392581"/>
                <a:gd name="connsiteY533" fmla="*/ 488523 h 630540"/>
                <a:gd name="connsiteX534" fmla="*/ 245775 w 392581"/>
                <a:gd name="connsiteY534" fmla="*/ 434051 h 630540"/>
                <a:gd name="connsiteX535" fmla="*/ 245775 w 392581"/>
                <a:gd name="connsiteY535" fmla="*/ 368554 h 630540"/>
                <a:gd name="connsiteX536" fmla="*/ 234751 w 392581"/>
                <a:gd name="connsiteY536" fmla="*/ 365960 h 630540"/>
                <a:gd name="connsiteX537" fmla="*/ 234751 w 392581"/>
                <a:gd name="connsiteY537" fmla="*/ 432105 h 630540"/>
                <a:gd name="connsiteX538" fmla="*/ 234751 w 392581"/>
                <a:gd name="connsiteY538" fmla="*/ 440536 h 630540"/>
                <a:gd name="connsiteX539" fmla="*/ 236696 w 392581"/>
                <a:gd name="connsiteY539" fmla="*/ 439887 h 630540"/>
                <a:gd name="connsiteX540" fmla="*/ 245775 w 392581"/>
                <a:gd name="connsiteY540" fmla="*/ 434051 h 630540"/>
                <a:gd name="connsiteX541" fmla="*/ 245775 w 392581"/>
                <a:gd name="connsiteY541" fmla="*/ 434051 h 630540"/>
                <a:gd name="connsiteX542" fmla="*/ 246423 w 392581"/>
                <a:gd name="connsiteY542" fmla="*/ 367257 h 630540"/>
                <a:gd name="connsiteX543" fmla="*/ 246423 w 392581"/>
                <a:gd name="connsiteY543" fmla="*/ 286197 h 630540"/>
                <a:gd name="connsiteX544" fmla="*/ 235399 w 392581"/>
                <a:gd name="connsiteY544" fmla="*/ 290088 h 630540"/>
                <a:gd name="connsiteX545" fmla="*/ 235399 w 392581"/>
                <a:gd name="connsiteY545" fmla="*/ 355584 h 630540"/>
                <a:gd name="connsiteX546" fmla="*/ 235399 w 392581"/>
                <a:gd name="connsiteY546" fmla="*/ 363366 h 630540"/>
                <a:gd name="connsiteX547" fmla="*/ 235399 w 392581"/>
                <a:gd name="connsiteY547" fmla="*/ 364663 h 630540"/>
                <a:gd name="connsiteX548" fmla="*/ 246423 w 392581"/>
                <a:gd name="connsiteY548" fmla="*/ 367257 h 630540"/>
                <a:gd name="connsiteX549" fmla="*/ 246423 w 392581"/>
                <a:gd name="connsiteY549" fmla="*/ 367257 h 630540"/>
                <a:gd name="connsiteX550" fmla="*/ 246423 w 392581"/>
                <a:gd name="connsiteY550" fmla="*/ 280360 h 630540"/>
                <a:gd name="connsiteX551" fmla="*/ 246423 w 392581"/>
                <a:gd name="connsiteY551" fmla="*/ 163634 h 630540"/>
                <a:gd name="connsiteX552" fmla="*/ 237344 w 392581"/>
                <a:gd name="connsiteY552" fmla="*/ 164931 h 630540"/>
                <a:gd name="connsiteX553" fmla="*/ 235399 w 392581"/>
                <a:gd name="connsiteY553" fmla="*/ 164931 h 630540"/>
                <a:gd name="connsiteX554" fmla="*/ 235399 w 392581"/>
                <a:gd name="connsiteY554" fmla="*/ 274524 h 630540"/>
                <a:gd name="connsiteX555" fmla="*/ 235399 w 392581"/>
                <a:gd name="connsiteY555" fmla="*/ 284251 h 630540"/>
                <a:gd name="connsiteX556" fmla="*/ 246423 w 392581"/>
                <a:gd name="connsiteY556" fmla="*/ 280360 h 630540"/>
                <a:gd name="connsiteX557" fmla="*/ 246423 w 392581"/>
                <a:gd name="connsiteY557" fmla="*/ 280360 h 630540"/>
                <a:gd name="connsiteX558" fmla="*/ 228266 w 392581"/>
                <a:gd name="connsiteY558" fmla="*/ 494360 h 630540"/>
                <a:gd name="connsiteX559" fmla="*/ 228266 w 392581"/>
                <a:gd name="connsiteY559" fmla="*/ 445075 h 630540"/>
                <a:gd name="connsiteX560" fmla="*/ 215945 w 392581"/>
                <a:gd name="connsiteY560" fmla="*/ 450911 h 630540"/>
                <a:gd name="connsiteX561" fmla="*/ 215945 w 392581"/>
                <a:gd name="connsiteY561" fmla="*/ 450911 h 630540"/>
                <a:gd name="connsiteX562" fmla="*/ 215945 w 392581"/>
                <a:gd name="connsiteY562" fmla="*/ 492414 h 630540"/>
                <a:gd name="connsiteX563" fmla="*/ 215945 w 392581"/>
                <a:gd name="connsiteY563" fmla="*/ 492414 h 630540"/>
                <a:gd name="connsiteX564" fmla="*/ 215945 w 392581"/>
                <a:gd name="connsiteY564" fmla="*/ 495657 h 630540"/>
                <a:gd name="connsiteX565" fmla="*/ 215945 w 392581"/>
                <a:gd name="connsiteY565" fmla="*/ 495657 h 630540"/>
                <a:gd name="connsiteX566" fmla="*/ 218539 w 392581"/>
                <a:gd name="connsiteY566" fmla="*/ 495657 h 630540"/>
                <a:gd name="connsiteX567" fmla="*/ 228266 w 392581"/>
                <a:gd name="connsiteY567" fmla="*/ 494360 h 630540"/>
                <a:gd name="connsiteX568" fmla="*/ 228266 w 392581"/>
                <a:gd name="connsiteY568" fmla="*/ 494360 h 630540"/>
                <a:gd name="connsiteX569" fmla="*/ 228266 w 392581"/>
                <a:gd name="connsiteY569" fmla="*/ 443778 h 630540"/>
                <a:gd name="connsiteX570" fmla="*/ 228266 w 392581"/>
                <a:gd name="connsiteY570" fmla="*/ 364663 h 630540"/>
                <a:gd name="connsiteX571" fmla="*/ 216593 w 392581"/>
                <a:gd name="connsiteY571" fmla="*/ 361421 h 630540"/>
                <a:gd name="connsiteX572" fmla="*/ 216593 w 392581"/>
                <a:gd name="connsiteY572" fmla="*/ 441184 h 630540"/>
                <a:gd name="connsiteX573" fmla="*/ 216593 w 392581"/>
                <a:gd name="connsiteY573" fmla="*/ 450263 h 630540"/>
                <a:gd name="connsiteX574" fmla="*/ 228266 w 392581"/>
                <a:gd name="connsiteY574" fmla="*/ 443778 h 630540"/>
                <a:gd name="connsiteX575" fmla="*/ 228266 w 392581"/>
                <a:gd name="connsiteY575" fmla="*/ 443778 h 630540"/>
                <a:gd name="connsiteX576" fmla="*/ 228266 w 392581"/>
                <a:gd name="connsiteY576" fmla="*/ 363366 h 630540"/>
                <a:gd name="connsiteX577" fmla="*/ 228266 w 392581"/>
                <a:gd name="connsiteY577" fmla="*/ 292682 h 630540"/>
                <a:gd name="connsiteX578" fmla="*/ 216593 w 392581"/>
                <a:gd name="connsiteY578" fmla="*/ 295276 h 630540"/>
                <a:gd name="connsiteX579" fmla="*/ 216593 w 392581"/>
                <a:gd name="connsiteY579" fmla="*/ 354936 h 630540"/>
                <a:gd name="connsiteX580" fmla="*/ 216593 w 392581"/>
                <a:gd name="connsiteY580" fmla="*/ 358178 h 630540"/>
                <a:gd name="connsiteX581" fmla="*/ 216593 w 392581"/>
                <a:gd name="connsiteY581" fmla="*/ 359475 h 630540"/>
                <a:gd name="connsiteX582" fmla="*/ 228266 w 392581"/>
                <a:gd name="connsiteY582" fmla="*/ 363366 h 630540"/>
                <a:gd name="connsiteX583" fmla="*/ 228266 w 392581"/>
                <a:gd name="connsiteY583" fmla="*/ 363366 h 630540"/>
                <a:gd name="connsiteX584" fmla="*/ 228266 w 392581"/>
                <a:gd name="connsiteY584" fmla="*/ 286197 h 630540"/>
                <a:gd name="connsiteX585" fmla="*/ 228266 w 392581"/>
                <a:gd name="connsiteY585" fmla="*/ 168173 h 630540"/>
                <a:gd name="connsiteX586" fmla="*/ 218539 w 392581"/>
                <a:gd name="connsiteY586" fmla="*/ 169470 h 630540"/>
                <a:gd name="connsiteX587" fmla="*/ 216593 w 392581"/>
                <a:gd name="connsiteY587" fmla="*/ 169470 h 630540"/>
                <a:gd name="connsiteX588" fmla="*/ 215945 w 392581"/>
                <a:gd name="connsiteY588" fmla="*/ 292033 h 630540"/>
                <a:gd name="connsiteX589" fmla="*/ 228266 w 392581"/>
                <a:gd name="connsiteY589" fmla="*/ 286197 h 630540"/>
                <a:gd name="connsiteX590" fmla="*/ 228266 w 392581"/>
                <a:gd name="connsiteY590" fmla="*/ 286197 h 630540"/>
                <a:gd name="connsiteX591" fmla="*/ 209460 w 392581"/>
                <a:gd name="connsiteY591" fmla="*/ 500196 h 630540"/>
                <a:gd name="connsiteX592" fmla="*/ 209460 w 392581"/>
                <a:gd name="connsiteY592" fmla="*/ 454154 h 630540"/>
                <a:gd name="connsiteX593" fmla="*/ 195842 w 392581"/>
                <a:gd name="connsiteY593" fmla="*/ 459990 h 630540"/>
                <a:gd name="connsiteX594" fmla="*/ 195842 w 392581"/>
                <a:gd name="connsiteY594" fmla="*/ 500196 h 630540"/>
                <a:gd name="connsiteX595" fmla="*/ 195842 w 392581"/>
                <a:gd name="connsiteY595" fmla="*/ 502141 h 630540"/>
                <a:gd name="connsiteX596" fmla="*/ 196490 w 392581"/>
                <a:gd name="connsiteY596" fmla="*/ 502141 h 630540"/>
                <a:gd name="connsiteX597" fmla="*/ 199733 w 392581"/>
                <a:gd name="connsiteY597" fmla="*/ 502141 h 630540"/>
                <a:gd name="connsiteX598" fmla="*/ 209460 w 392581"/>
                <a:gd name="connsiteY598" fmla="*/ 500196 h 630540"/>
                <a:gd name="connsiteX599" fmla="*/ 209460 w 392581"/>
                <a:gd name="connsiteY599" fmla="*/ 500196 h 630540"/>
                <a:gd name="connsiteX600" fmla="*/ 209460 w 392581"/>
                <a:gd name="connsiteY600" fmla="*/ 452857 h 630540"/>
                <a:gd name="connsiteX601" fmla="*/ 209460 w 392581"/>
                <a:gd name="connsiteY601" fmla="*/ 358827 h 630540"/>
                <a:gd name="connsiteX602" fmla="*/ 206866 w 392581"/>
                <a:gd name="connsiteY602" fmla="*/ 358178 h 630540"/>
                <a:gd name="connsiteX603" fmla="*/ 207514 w 392581"/>
                <a:gd name="connsiteY603" fmla="*/ 356881 h 630540"/>
                <a:gd name="connsiteX604" fmla="*/ 210108 w 392581"/>
                <a:gd name="connsiteY604" fmla="*/ 357530 h 630540"/>
                <a:gd name="connsiteX605" fmla="*/ 210108 w 392581"/>
                <a:gd name="connsiteY605" fmla="*/ 296573 h 630540"/>
                <a:gd name="connsiteX606" fmla="*/ 205569 w 392581"/>
                <a:gd name="connsiteY606" fmla="*/ 297221 h 630540"/>
                <a:gd name="connsiteX607" fmla="*/ 210108 w 392581"/>
                <a:gd name="connsiteY607" fmla="*/ 295276 h 630540"/>
                <a:gd name="connsiteX608" fmla="*/ 210757 w 392581"/>
                <a:gd name="connsiteY608" fmla="*/ 172712 h 630540"/>
                <a:gd name="connsiteX609" fmla="*/ 200381 w 392581"/>
                <a:gd name="connsiteY609" fmla="*/ 173361 h 630540"/>
                <a:gd name="connsiteX610" fmla="*/ 197787 w 392581"/>
                <a:gd name="connsiteY610" fmla="*/ 173361 h 630540"/>
                <a:gd name="connsiteX611" fmla="*/ 196490 w 392581"/>
                <a:gd name="connsiteY611" fmla="*/ 435348 h 630540"/>
                <a:gd name="connsiteX612" fmla="*/ 196490 w 392581"/>
                <a:gd name="connsiteY612" fmla="*/ 458045 h 630540"/>
                <a:gd name="connsiteX613" fmla="*/ 209460 w 392581"/>
                <a:gd name="connsiteY613" fmla="*/ 452857 h 630540"/>
                <a:gd name="connsiteX614" fmla="*/ 209460 w 392581"/>
                <a:gd name="connsiteY614" fmla="*/ 452857 h 630540"/>
                <a:gd name="connsiteX615" fmla="*/ 190005 w 392581"/>
                <a:gd name="connsiteY615" fmla="*/ 506681 h 630540"/>
                <a:gd name="connsiteX616" fmla="*/ 190005 w 392581"/>
                <a:gd name="connsiteY616" fmla="*/ 506681 h 630540"/>
                <a:gd name="connsiteX617" fmla="*/ 190005 w 392581"/>
                <a:gd name="connsiteY617" fmla="*/ 462584 h 630540"/>
                <a:gd name="connsiteX618" fmla="*/ 178981 w 392581"/>
                <a:gd name="connsiteY618" fmla="*/ 466475 h 630540"/>
                <a:gd name="connsiteX619" fmla="*/ 178981 w 392581"/>
                <a:gd name="connsiteY619" fmla="*/ 508626 h 630540"/>
                <a:gd name="connsiteX620" fmla="*/ 180927 w 392581"/>
                <a:gd name="connsiteY620" fmla="*/ 508626 h 630540"/>
                <a:gd name="connsiteX621" fmla="*/ 190005 w 392581"/>
                <a:gd name="connsiteY621" fmla="*/ 506681 h 630540"/>
                <a:gd name="connsiteX622" fmla="*/ 190005 w 392581"/>
                <a:gd name="connsiteY622" fmla="*/ 506681 h 630540"/>
                <a:gd name="connsiteX623" fmla="*/ 190005 w 392581"/>
                <a:gd name="connsiteY623" fmla="*/ 460639 h 630540"/>
                <a:gd name="connsiteX624" fmla="*/ 191302 w 392581"/>
                <a:gd name="connsiteY624" fmla="*/ 176603 h 630540"/>
                <a:gd name="connsiteX625" fmla="*/ 180278 w 392581"/>
                <a:gd name="connsiteY625" fmla="*/ 177900 h 630540"/>
                <a:gd name="connsiteX626" fmla="*/ 178333 w 392581"/>
                <a:gd name="connsiteY626" fmla="*/ 177900 h 630540"/>
                <a:gd name="connsiteX627" fmla="*/ 178333 w 392581"/>
                <a:gd name="connsiteY627" fmla="*/ 464529 h 630540"/>
                <a:gd name="connsiteX628" fmla="*/ 190005 w 392581"/>
                <a:gd name="connsiteY628" fmla="*/ 460639 h 630540"/>
                <a:gd name="connsiteX629" fmla="*/ 190005 w 392581"/>
                <a:gd name="connsiteY629" fmla="*/ 460639 h 630540"/>
                <a:gd name="connsiteX630" fmla="*/ 172496 w 392581"/>
                <a:gd name="connsiteY630" fmla="*/ 511869 h 630540"/>
                <a:gd name="connsiteX631" fmla="*/ 172496 w 392581"/>
                <a:gd name="connsiteY631" fmla="*/ 469069 h 630540"/>
                <a:gd name="connsiteX632" fmla="*/ 162121 w 392581"/>
                <a:gd name="connsiteY632" fmla="*/ 472311 h 630540"/>
                <a:gd name="connsiteX633" fmla="*/ 162121 w 392581"/>
                <a:gd name="connsiteY633" fmla="*/ 514463 h 630540"/>
                <a:gd name="connsiteX634" fmla="*/ 162121 w 392581"/>
                <a:gd name="connsiteY634" fmla="*/ 514463 h 630540"/>
                <a:gd name="connsiteX635" fmla="*/ 172496 w 392581"/>
                <a:gd name="connsiteY635" fmla="*/ 511869 h 630540"/>
                <a:gd name="connsiteX636" fmla="*/ 172496 w 392581"/>
                <a:gd name="connsiteY636" fmla="*/ 511869 h 630540"/>
                <a:gd name="connsiteX637" fmla="*/ 172496 w 392581"/>
                <a:gd name="connsiteY637" fmla="*/ 467123 h 630540"/>
                <a:gd name="connsiteX638" fmla="*/ 172496 w 392581"/>
                <a:gd name="connsiteY638" fmla="*/ 181791 h 630540"/>
                <a:gd name="connsiteX639" fmla="*/ 162769 w 392581"/>
                <a:gd name="connsiteY639" fmla="*/ 183088 h 630540"/>
                <a:gd name="connsiteX640" fmla="*/ 161472 w 392581"/>
                <a:gd name="connsiteY640" fmla="*/ 446372 h 630540"/>
                <a:gd name="connsiteX641" fmla="*/ 162121 w 392581"/>
                <a:gd name="connsiteY641" fmla="*/ 446372 h 630540"/>
                <a:gd name="connsiteX642" fmla="*/ 168605 w 392581"/>
                <a:gd name="connsiteY642" fmla="*/ 452857 h 630540"/>
                <a:gd name="connsiteX643" fmla="*/ 162121 w 392581"/>
                <a:gd name="connsiteY643" fmla="*/ 459342 h 630540"/>
                <a:gd name="connsiteX644" fmla="*/ 161472 w 392581"/>
                <a:gd name="connsiteY644" fmla="*/ 459342 h 630540"/>
                <a:gd name="connsiteX645" fmla="*/ 161472 w 392581"/>
                <a:gd name="connsiteY645" fmla="*/ 469717 h 630540"/>
                <a:gd name="connsiteX646" fmla="*/ 172496 w 392581"/>
                <a:gd name="connsiteY646" fmla="*/ 467123 h 630540"/>
                <a:gd name="connsiteX647" fmla="*/ 172496 w 392581"/>
                <a:gd name="connsiteY647" fmla="*/ 467123 h 630540"/>
                <a:gd name="connsiteX648" fmla="*/ 154987 w 392581"/>
                <a:gd name="connsiteY648" fmla="*/ 517705 h 630540"/>
                <a:gd name="connsiteX649" fmla="*/ 154987 w 392581"/>
                <a:gd name="connsiteY649" fmla="*/ 474257 h 630540"/>
                <a:gd name="connsiteX650" fmla="*/ 142666 w 392581"/>
                <a:gd name="connsiteY650" fmla="*/ 477499 h 630540"/>
                <a:gd name="connsiteX651" fmla="*/ 142666 w 392581"/>
                <a:gd name="connsiteY651" fmla="*/ 520947 h 630540"/>
                <a:gd name="connsiteX652" fmla="*/ 144612 w 392581"/>
                <a:gd name="connsiteY652" fmla="*/ 520947 h 630540"/>
                <a:gd name="connsiteX653" fmla="*/ 154987 w 392581"/>
                <a:gd name="connsiteY653" fmla="*/ 517705 h 630540"/>
                <a:gd name="connsiteX654" fmla="*/ 154987 w 392581"/>
                <a:gd name="connsiteY654" fmla="*/ 517705 h 630540"/>
                <a:gd name="connsiteX655" fmla="*/ 154987 w 392581"/>
                <a:gd name="connsiteY655" fmla="*/ 472311 h 630540"/>
                <a:gd name="connsiteX656" fmla="*/ 155636 w 392581"/>
                <a:gd name="connsiteY656" fmla="*/ 185682 h 630540"/>
                <a:gd name="connsiteX657" fmla="*/ 144612 w 392581"/>
                <a:gd name="connsiteY657" fmla="*/ 186979 h 630540"/>
                <a:gd name="connsiteX658" fmla="*/ 142666 w 392581"/>
                <a:gd name="connsiteY658" fmla="*/ 186979 h 630540"/>
                <a:gd name="connsiteX659" fmla="*/ 142666 w 392581"/>
                <a:gd name="connsiteY659" fmla="*/ 474905 h 630540"/>
                <a:gd name="connsiteX660" fmla="*/ 154987 w 392581"/>
                <a:gd name="connsiteY660" fmla="*/ 472311 h 630540"/>
                <a:gd name="connsiteX661" fmla="*/ 154987 w 392581"/>
                <a:gd name="connsiteY661" fmla="*/ 472311 h 630540"/>
                <a:gd name="connsiteX662" fmla="*/ 136181 w 392581"/>
                <a:gd name="connsiteY662" fmla="*/ 522893 h 630540"/>
                <a:gd name="connsiteX663" fmla="*/ 136181 w 392581"/>
                <a:gd name="connsiteY663" fmla="*/ 478148 h 630540"/>
                <a:gd name="connsiteX664" fmla="*/ 136181 w 392581"/>
                <a:gd name="connsiteY664" fmla="*/ 478148 h 630540"/>
                <a:gd name="connsiteX665" fmla="*/ 123212 w 392581"/>
                <a:gd name="connsiteY665" fmla="*/ 480093 h 630540"/>
                <a:gd name="connsiteX666" fmla="*/ 123212 w 392581"/>
                <a:gd name="connsiteY666" fmla="*/ 526135 h 630540"/>
                <a:gd name="connsiteX667" fmla="*/ 125157 w 392581"/>
                <a:gd name="connsiteY667" fmla="*/ 526135 h 630540"/>
                <a:gd name="connsiteX668" fmla="*/ 125157 w 392581"/>
                <a:gd name="connsiteY668" fmla="*/ 526135 h 630540"/>
                <a:gd name="connsiteX669" fmla="*/ 136181 w 392581"/>
                <a:gd name="connsiteY669" fmla="*/ 522893 h 630540"/>
                <a:gd name="connsiteX670" fmla="*/ 136181 w 392581"/>
                <a:gd name="connsiteY670" fmla="*/ 522893 h 630540"/>
                <a:gd name="connsiteX671" fmla="*/ 136181 w 392581"/>
                <a:gd name="connsiteY671" fmla="*/ 476202 h 630540"/>
                <a:gd name="connsiteX672" fmla="*/ 136181 w 392581"/>
                <a:gd name="connsiteY672" fmla="*/ 329645 h 630540"/>
                <a:gd name="connsiteX673" fmla="*/ 123212 w 392581"/>
                <a:gd name="connsiteY673" fmla="*/ 324457 h 630540"/>
                <a:gd name="connsiteX674" fmla="*/ 123212 w 392581"/>
                <a:gd name="connsiteY674" fmla="*/ 396439 h 630540"/>
                <a:gd name="connsiteX675" fmla="*/ 123212 w 392581"/>
                <a:gd name="connsiteY675" fmla="*/ 452208 h 630540"/>
                <a:gd name="connsiteX676" fmla="*/ 123860 w 392581"/>
                <a:gd name="connsiteY676" fmla="*/ 452208 h 630540"/>
                <a:gd name="connsiteX677" fmla="*/ 122563 w 392581"/>
                <a:gd name="connsiteY677" fmla="*/ 452208 h 630540"/>
                <a:gd name="connsiteX678" fmla="*/ 122563 w 392581"/>
                <a:gd name="connsiteY678" fmla="*/ 478148 h 630540"/>
                <a:gd name="connsiteX679" fmla="*/ 136181 w 392581"/>
                <a:gd name="connsiteY679" fmla="*/ 476202 h 630540"/>
                <a:gd name="connsiteX680" fmla="*/ 136181 w 392581"/>
                <a:gd name="connsiteY680" fmla="*/ 476202 h 630540"/>
                <a:gd name="connsiteX681" fmla="*/ 136181 w 392581"/>
                <a:gd name="connsiteY681" fmla="*/ 476202 h 630540"/>
                <a:gd name="connsiteX682" fmla="*/ 136181 w 392581"/>
                <a:gd name="connsiteY682" fmla="*/ 328997 h 630540"/>
                <a:gd name="connsiteX683" fmla="*/ 136181 w 392581"/>
                <a:gd name="connsiteY683" fmla="*/ 190221 h 630540"/>
                <a:gd name="connsiteX684" fmla="*/ 125157 w 392581"/>
                <a:gd name="connsiteY684" fmla="*/ 191518 h 630540"/>
                <a:gd name="connsiteX685" fmla="*/ 123860 w 392581"/>
                <a:gd name="connsiteY685" fmla="*/ 191518 h 630540"/>
                <a:gd name="connsiteX686" fmla="*/ 123860 w 392581"/>
                <a:gd name="connsiteY686" fmla="*/ 323160 h 630540"/>
                <a:gd name="connsiteX687" fmla="*/ 134236 w 392581"/>
                <a:gd name="connsiteY687" fmla="*/ 327700 h 630540"/>
                <a:gd name="connsiteX688" fmla="*/ 136181 w 392581"/>
                <a:gd name="connsiteY688" fmla="*/ 328997 h 630540"/>
                <a:gd name="connsiteX689" fmla="*/ 136181 w 392581"/>
                <a:gd name="connsiteY689" fmla="*/ 328997 h 630540"/>
                <a:gd name="connsiteX690" fmla="*/ 274956 w 392581"/>
                <a:gd name="connsiteY690" fmla="*/ 85816 h 630540"/>
                <a:gd name="connsiteX691" fmla="*/ 282090 w 392581"/>
                <a:gd name="connsiteY691" fmla="*/ 89707 h 630540"/>
                <a:gd name="connsiteX692" fmla="*/ 310623 w 392581"/>
                <a:gd name="connsiteY692" fmla="*/ 83222 h 630540"/>
                <a:gd name="connsiteX693" fmla="*/ 303490 w 392581"/>
                <a:gd name="connsiteY693" fmla="*/ 79331 h 630540"/>
                <a:gd name="connsiteX694" fmla="*/ 274956 w 392581"/>
                <a:gd name="connsiteY694" fmla="*/ 85816 h 630540"/>
                <a:gd name="connsiteX695" fmla="*/ 274956 w 392581"/>
                <a:gd name="connsiteY695" fmla="*/ 85816 h 630540"/>
                <a:gd name="connsiteX696" fmla="*/ 315162 w 392581"/>
                <a:gd name="connsiteY696" fmla="*/ 122779 h 630540"/>
                <a:gd name="connsiteX697" fmla="*/ 323593 w 392581"/>
                <a:gd name="connsiteY697" fmla="*/ 125373 h 630540"/>
                <a:gd name="connsiteX698" fmla="*/ 337859 w 392581"/>
                <a:gd name="connsiteY698" fmla="*/ 121482 h 630540"/>
                <a:gd name="connsiteX699" fmla="*/ 331374 w 392581"/>
                <a:gd name="connsiteY699" fmla="*/ 118888 h 630540"/>
                <a:gd name="connsiteX700" fmla="*/ 315162 w 392581"/>
                <a:gd name="connsiteY700" fmla="*/ 122779 h 630540"/>
                <a:gd name="connsiteX701" fmla="*/ 315162 w 392581"/>
                <a:gd name="connsiteY701" fmla="*/ 122779 h 630540"/>
                <a:gd name="connsiteX702" fmla="*/ 175090 w 392581"/>
                <a:gd name="connsiteY702" fmla="*/ 170767 h 630540"/>
                <a:gd name="connsiteX703" fmla="*/ 191951 w 392581"/>
                <a:gd name="connsiteY703" fmla="*/ 170767 h 630540"/>
                <a:gd name="connsiteX704" fmla="*/ 194545 w 392581"/>
                <a:gd name="connsiteY704" fmla="*/ 166228 h 630540"/>
                <a:gd name="connsiteX705" fmla="*/ 175090 w 392581"/>
                <a:gd name="connsiteY705" fmla="*/ 170767 h 630540"/>
                <a:gd name="connsiteX706" fmla="*/ 175090 w 392581"/>
                <a:gd name="connsiteY706" fmla="*/ 170767 h 630540"/>
                <a:gd name="connsiteX707" fmla="*/ 194545 w 392581"/>
                <a:gd name="connsiteY707" fmla="*/ 166228 h 630540"/>
                <a:gd name="connsiteX708" fmla="*/ 212054 w 392581"/>
                <a:gd name="connsiteY708" fmla="*/ 165579 h 630540"/>
                <a:gd name="connsiteX709" fmla="*/ 214648 w 392581"/>
                <a:gd name="connsiteY709" fmla="*/ 161688 h 630540"/>
                <a:gd name="connsiteX710" fmla="*/ 230860 w 392581"/>
                <a:gd name="connsiteY710" fmla="*/ 161688 h 630540"/>
                <a:gd name="connsiteX711" fmla="*/ 232805 w 392581"/>
                <a:gd name="connsiteY711" fmla="*/ 157797 h 630540"/>
                <a:gd name="connsiteX712" fmla="*/ 250963 w 392581"/>
                <a:gd name="connsiteY712" fmla="*/ 153258 h 630540"/>
                <a:gd name="connsiteX713" fmla="*/ 265878 w 392581"/>
                <a:gd name="connsiteY713" fmla="*/ 153258 h 630540"/>
                <a:gd name="connsiteX714" fmla="*/ 268472 w 392581"/>
                <a:gd name="connsiteY714" fmla="*/ 149367 h 630540"/>
                <a:gd name="connsiteX715" fmla="*/ 287278 w 392581"/>
                <a:gd name="connsiteY715" fmla="*/ 144828 h 630540"/>
                <a:gd name="connsiteX716" fmla="*/ 284684 w 392581"/>
                <a:gd name="connsiteY716" fmla="*/ 148719 h 630540"/>
                <a:gd name="connsiteX717" fmla="*/ 268472 w 392581"/>
                <a:gd name="connsiteY717" fmla="*/ 149367 h 630540"/>
                <a:gd name="connsiteX718" fmla="*/ 250963 w 392581"/>
                <a:gd name="connsiteY718" fmla="*/ 153258 h 630540"/>
                <a:gd name="connsiteX719" fmla="*/ 249017 w 392581"/>
                <a:gd name="connsiteY719" fmla="*/ 157149 h 630540"/>
                <a:gd name="connsiteX720" fmla="*/ 233454 w 392581"/>
                <a:gd name="connsiteY720" fmla="*/ 157149 h 630540"/>
                <a:gd name="connsiteX721" fmla="*/ 194545 w 392581"/>
                <a:gd name="connsiteY721" fmla="*/ 166228 h 630540"/>
                <a:gd name="connsiteX722" fmla="*/ 194545 w 392581"/>
                <a:gd name="connsiteY722" fmla="*/ 166228 h 630540"/>
                <a:gd name="connsiteX723" fmla="*/ 287278 w 392581"/>
                <a:gd name="connsiteY723" fmla="*/ 144179 h 630540"/>
                <a:gd name="connsiteX724" fmla="*/ 304138 w 392581"/>
                <a:gd name="connsiteY724" fmla="*/ 143531 h 630540"/>
                <a:gd name="connsiteX725" fmla="*/ 306084 w 392581"/>
                <a:gd name="connsiteY725" fmla="*/ 139640 h 630540"/>
                <a:gd name="connsiteX726" fmla="*/ 287278 w 392581"/>
                <a:gd name="connsiteY726" fmla="*/ 144179 h 630540"/>
                <a:gd name="connsiteX727" fmla="*/ 287278 w 392581"/>
                <a:gd name="connsiteY727" fmla="*/ 144179 h 630540"/>
                <a:gd name="connsiteX728" fmla="*/ 306732 w 392581"/>
                <a:gd name="connsiteY728" fmla="*/ 139640 h 630540"/>
                <a:gd name="connsiteX729" fmla="*/ 322944 w 392581"/>
                <a:gd name="connsiteY729" fmla="*/ 139640 h 630540"/>
                <a:gd name="connsiteX730" fmla="*/ 325538 w 392581"/>
                <a:gd name="connsiteY730" fmla="*/ 135749 h 630540"/>
                <a:gd name="connsiteX731" fmla="*/ 337859 w 392581"/>
                <a:gd name="connsiteY731" fmla="*/ 133155 h 630540"/>
                <a:gd name="connsiteX732" fmla="*/ 340453 w 392581"/>
                <a:gd name="connsiteY732" fmla="*/ 135749 h 630540"/>
                <a:gd name="connsiteX733" fmla="*/ 325538 w 392581"/>
                <a:gd name="connsiteY733" fmla="*/ 135749 h 630540"/>
                <a:gd name="connsiteX734" fmla="*/ 306732 w 392581"/>
                <a:gd name="connsiteY734" fmla="*/ 139640 h 630540"/>
                <a:gd name="connsiteX735" fmla="*/ 306732 w 392581"/>
                <a:gd name="connsiteY735" fmla="*/ 139640 h 630540"/>
                <a:gd name="connsiteX736" fmla="*/ 9079 w 392581"/>
                <a:gd name="connsiteY736" fmla="*/ 162985 h 630540"/>
                <a:gd name="connsiteX737" fmla="*/ 15564 w 392581"/>
                <a:gd name="connsiteY737" fmla="*/ 64416 h 630540"/>
                <a:gd name="connsiteX738" fmla="*/ 9079 w 392581"/>
                <a:gd name="connsiteY738" fmla="*/ 65064 h 630540"/>
                <a:gd name="connsiteX739" fmla="*/ 2594 w 392581"/>
                <a:gd name="connsiteY739" fmla="*/ 164282 h 630540"/>
                <a:gd name="connsiteX740" fmla="*/ 9079 w 392581"/>
                <a:gd name="connsiteY740" fmla="*/ 162985 h 630540"/>
                <a:gd name="connsiteX741" fmla="*/ 9079 w 392581"/>
                <a:gd name="connsiteY741" fmla="*/ 162985 h 630540"/>
                <a:gd name="connsiteX742" fmla="*/ 298302 w 392581"/>
                <a:gd name="connsiteY742" fmla="*/ 279064 h 630540"/>
                <a:gd name="connsiteX743" fmla="*/ 300896 w 392581"/>
                <a:gd name="connsiteY743" fmla="*/ 276470 h 630540"/>
                <a:gd name="connsiteX744" fmla="*/ 298302 w 392581"/>
                <a:gd name="connsiteY744" fmla="*/ 273876 h 630540"/>
                <a:gd name="connsiteX745" fmla="*/ 295708 w 392581"/>
                <a:gd name="connsiteY745" fmla="*/ 276470 h 630540"/>
                <a:gd name="connsiteX746" fmla="*/ 298302 w 392581"/>
                <a:gd name="connsiteY746" fmla="*/ 279064 h 630540"/>
                <a:gd name="connsiteX747" fmla="*/ 298302 w 392581"/>
                <a:gd name="connsiteY747" fmla="*/ 279064 h 630540"/>
                <a:gd name="connsiteX748" fmla="*/ 355368 w 392581"/>
                <a:gd name="connsiteY748" fmla="*/ 217458 h 630540"/>
                <a:gd name="connsiteX749" fmla="*/ 360556 w 392581"/>
                <a:gd name="connsiteY749" fmla="*/ 212270 h 630540"/>
                <a:gd name="connsiteX750" fmla="*/ 355368 w 392581"/>
                <a:gd name="connsiteY750" fmla="*/ 207082 h 630540"/>
                <a:gd name="connsiteX751" fmla="*/ 350180 w 392581"/>
                <a:gd name="connsiteY751" fmla="*/ 212270 h 630540"/>
                <a:gd name="connsiteX752" fmla="*/ 355368 w 392581"/>
                <a:gd name="connsiteY752" fmla="*/ 217458 h 630540"/>
                <a:gd name="connsiteX753" fmla="*/ 355368 w 392581"/>
                <a:gd name="connsiteY753" fmla="*/ 217458 h 630540"/>
                <a:gd name="connsiteX754" fmla="*/ 72630 w 392581"/>
                <a:gd name="connsiteY754" fmla="*/ 302409 h 630540"/>
                <a:gd name="connsiteX755" fmla="*/ 75224 w 392581"/>
                <a:gd name="connsiteY755" fmla="*/ 300463 h 630540"/>
                <a:gd name="connsiteX756" fmla="*/ 72630 w 392581"/>
                <a:gd name="connsiteY756" fmla="*/ 298518 h 630540"/>
                <a:gd name="connsiteX757" fmla="*/ 70036 w 392581"/>
                <a:gd name="connsiteY757" fmla="*/ 300463 h 630540"/>
                <a:gd name="connsiteX758" fmla="*/ 72630 w 392581"/>
                <a:gd name="connsiteY758" fmla="*/ 302409 h 630540"/>
                <a:gd name="connsiteX759" fmla="*/ 72630 w 392581"/>
                <a:gd name="connsiteY759" fmla="*/ 302409 h 630540"/>
                <a:gd name="connsiteX760" fmla="*/ 64200 w 392581"/>
                <a:gd name="connsiteY760" fmla="*/ 507978 h 630540"/>
                <a:gd name="connsiteX761" fmla="*/ 70685 w 392581"/>
                <a:gd name="connsiteY761" fmla="*/ 501493 h 630540"/>
                <a:gd name="connsiteX762" fmla="*/ 64200 w 392581"/>
                <a:gd name="connsiteY762" fmla="*/ 495008 h 630540"/>
                <a:gd name="connsiteX763" fmla="*/ 57715 w 392581"/>
                <a:gd name="connsiteY763" fmla="*/ 501493 h 630540"/>
                <a:gd name="connsiteX764" fmla="*/ 64200 w 392581"/>
                <a:gd name="connsiteY764" fmla="*/ 507978 h 630540"/>
                <a:gd name="connsiteX765" fmla="*/ 64200 w 392581"/>
                <a:gd name="connsiteY765" fmla="*/ 507978 h 630540"/>
                <a:gd name="connsiteX766" fmla="*/ 368338 w 392581"/>
                <a:gd name="connsiteY766" fmla="*/ 341318 h 630540"/>
                <a:gd name="connsiteX767" fmla="*/ 377417 w 392581"/>
                <a:gd name="connsiteY767" fmla="*/ 332239 h 630540"/>
                <a:gd name="connsiteX768" fmla="*/ 368338 w 392581"/>
                <a:gd name="connsiteY768" fmla="*/ 323160 h 630540"/>
                <a:gd name="connsiteX769" fmla="*/ 359259 w 392581"/>
                <a:gd name="connsiteY769" fmla="*/ 332239 h 630540"/>
                <a:gd name="connsiteX770" fmla="*/ 368338 w 392581"/>
                <a:gd name="connsiteY770" fmla="*/ 341318 h 630540"/>
                <a:gd name="connsiteX771" fmla="*/ 368338 w 392581"/>
                <a:gd name="connsiteY771" fmla="*/ 341318 h 630540"/>
                <a:gd name="connsiteX772" fmla="*/ 70036 w 392581"/>
                <a:gd name="connsiteY772" fmla="*/ 236912 h 630540"/>
                <a:gd name="connsiteX773" fmla="*/ 71982 w 392581"/>
                <a:gd name="connsiteY773" fmla="*/ 234967 h 630540"/>
                <a:gd name="connsiteX774" fmla="*/ 70036 w 392581"/>
                <a:gd name="connsiteY774" fmla="*/ 233021 h 630540"/>
                <a:gd name="connsiteX775" fmla="*/ 68091 w 392581"/>
                <a:gd name="connsiteY775" fmla="*/ 234967 h 630540"/>
                <a:gd name="connsiteX776" fmla="*/ 70036 w 392581"/>
                <a:gd name="connsiteY776" fmla="*/ 236912 h 630540"/>
                <a:gd name="connsiteX777" fmla="*/ 70036 w 392581"/>
                <a:gd name="connsiteY777" fmla="*/ 236912 h 630540"/>
                <a:gd name="connsiteX778" fmla="*/ 57066 w 392581"/>
                <a:gd name="connsiteY778" fmla="*/ 241452 h 630540"/>
                <a:gd name="connsiteX779" fmla="*/ 60957 w 392581"/>
                <a:gd name="connsiteY779" fmla="*/ 237561 h 630540"/>
                <a:gd name="connsiteX780" fmla="*/ 57066 w 392581"/>
                <a:gd name="connsiteY780" fmla="*/ 233670 h 630540"/>
                <a:gd name="connsiteX781" fmla="*/ 53176 w 392581"/>
                <a:gd name="connsiteY781" fmla="*/ 237561 h 630540"/>
                <a:gd name="connsiteX782" fmla="*/ 57066 w 392581"/>
                <a:gd name="connsiteY782" fmla="*/ 241452 h 630540"/>
                <a:gd name="connsiteX783" fmla="*/ 57066 w 392581"/>
                <a:gd name="connsiteY783" fmla="*/ 241452 h 630540"/>
                <a:gd name="connsiteX784" fmla="*/ 53824 w 392581"/>
                <a:gd name="connsiteY784" fmla="*/ 229130 h 630540"/>
                <a:gd name="connsiteX785" fmla="*/ 59012 w 392581"/>
                <a:gd name="connsiteY785" fmla="*/ 223943 h 630540"/>
                <a:gd name="connsiteX786" fmla="*/ 53824 w 392581"/>
                <a:gd name="connsiteY786" fmla="*/ 218755 h 630540"/>
                <a:gd name="connsiteX787" fmla="*/ 48636 w 392581"/>
                <a:gd name="connsiteY787" fmla="*/ 223943 h 630540"/>
                <a:gd name="connsiteX788" fmla="*/ 53824 w 392581"/>
                <a:gd name="connsiteY788" fmla="*/ 229130 h 630540"/>
                <a:gd name="connsiteX789" fmla="*/ 53824 w 392581"/>
                <a:gd name="connsiteY789" fmla="*/ 229130 h 630540"/>
                <a:gd name="connsiteX790" fmla="*/ 9727 w 392581"/>
                <a:gd name="connsiteY790" fmla="*/ 458693 h 630540"/>
                <a:gd name="connsiteX791" fmla="*/ 8430 w 392581"/>
                <a:gd name="connsiteY791" fmla="*/ 522244 h 630540"/>
                <a:gd name="connsiteX792" fmla="*/ 3891 w 392581"/>
                <a:gd name="connsiteY792" fmla="*/ 522244 h 630540"/>
                <a:gd name="connsiteX793" fmla="*/ 8430 w 392581"/>
                <a:gd name="connsiteY793" fmla="*/ 522244 h 630540"/>
                <a:gd name="connsiteX794" fmla="*/ 8430 w 392581"/>
                <a:gd name="connsiteY794" fmla="*/ 548832 h 630540"/>
                <a:gd name="connsiteX795" fmla="*/ 51230 w 392581"/>
                <a:gd name="connsiteY795" fmla="*/ 598117 h 630540"/>
                <a:gd name="connsiteX796" fmla="*/ 297005 w 392581"/>
                <a:gd name="connsiteY796" fmla="*/ 619517 h 630540"/>
                <a:gd name="connsiteX797" fmla="*/ 323593 w 392581"/>
                <a:gd name="connsiteY797" fmla="*/ 622111 h 630540"/>
                <a:gd name="connsiteX798" fmla="*/ 360556 w 392581"/>
                <a:gd name="connsiteY798" fmla="*/ 610438 h 630540"/>
                <a:gd name="connsiteX799" fmla="*/ 370283 w 392581"/>
                <a:gd name="connsiteY799" fmla="*/ 598117 h 630540"/>
                <a:gd name="connsiteX800" fmla="*/ 370283 w 392581"/>
                <a:gd name="connsiteY800" fmla="*/ 598117 h 630540"/>
                <a:gd name="connsiteX801" fmla="*/ 380011 w 392581"/>
                <a:gd name="connsiteY801" fmla="*/ 596171 h 630540"/>
                <a:gd name="connsiteX802" fmla="*/ 378065 w 392581"/>
                <a:gd name="connsiteY802" fmla="*/ 600711 h 630540"/>
                <a:gd name="connsiteX803" fmla="*/ 365744 w 392581"/>
                <a:gd name="connsiteY803" fmla="*/ 616274 h 630540"/>
                <a:gd name="connsiteX804" fmla="*/ 328132 w 392581"/>
                <a:gd name="connsiteY804" fmla="*/ 630541 h 630540"/>
                <a:gd name="connsiteX805" fmla="*/ 322944 w 392581"/>
                <a:gd name="connsiteY805" fmla="*/ 630541 h 630540"/>
                <a:gd name="connsiteX806" fmla="*/ 297005 w 392581"/>
                <a:gd name="connsiteY806" fmla="*/ 627947 h 630540"/>
                <a:gd name="connsiteX807" fmla="*/ 50582 w 392581"/>
                <a:gd name="connsiteY807" fmla="*/ 606547 h 630540"/>
                <a:gd name="connsiteX808" fmla="*/ 0 w 392581"/>
                <a:gd name="connsiteY808" fmla="*/ 548832 h 630540"/>
                <a:gd name="connsiteX809" fmla="*/ 0 w 392581"/>
                <a:gd name="connsiteY809" fmla="*/ 522244 h 630540"/>
                <a:gd name="connsiteX810" fmla="*/ 0 w 392581"/>
                <a:gd name="connsiteY810" fmla="*/ 522244 h 630540"/>
                <a:gd name="connsiteX811" fmla="*/ 0 w 392581"/>
                <a:gd name="connsiteY811" fmla="*/ 522244 h 630540"/>
                <a:gd name="connsiteX812" fmla="*/ 1297 w 392581"/>
                <a:gd name="connsiteY812" fmla="*/ 441833 h 630540"/>
                <a:gd name="connsiteX813" fmla="*/ 9727 w 392581"/>
                <a:gd name="connsiteY813" fmla="*/ 458693 h 630540"/>
                <a:gd name="connsiteX814" fmla="*/ 9727 w 392581"/>
                <a:gd name="connsiteY814" fmla="*/ 458693 h 630540"/>
                <a:gd name="connsiteX815" fmla="*/ 327483 w 392581"/>
                <a:gd name="connsiteY815" fmla="*/ 467123 h 630540"/>
                <a:gd name="connsiteX816" fmla="*/ 326187 w 392581"/>
                <a:gd name="connsiteY816" fmla="*/ 467123 h 630540"/>
                <a:gd name="connsiteX817" fmla="*/ 326187 w 392581"/>
                <a:gd name="connsiteY817" fmla="*/ 467123 h 630540"/>
                <a:gd name="connsiteX818" fmla="*/ 327483 w 392581"/>
                <a:gd name="connsiteY818" fmla="*/ 467123 h 630540"/>
                <a:gd name="connsiteX819" fmla="*/ 327483 w 392581"/>
                <a:gd name="connsiteY819" fmla="*/ 467123 h 630540"/>
                <a:gd name="connsiteX820" fmla="*/ 123860 w 392581"/>
                <a:gd name="connsiteY820" fmla="*/ 575420 h 630540"/>
                <a:gd name="connsiteX821" fmla="*/ 130993 w 392581"/>
                <a:gd name="connsiteY821" fmla="*/ 568287 h 630540"/>
                <a:gd name="connsiteX822" fmla="*/ 123860 w 392581"/>
                <a:gd name="connsiteY822" fmla="*/ 561153 h 630540"/>
                <a:gd name="connsiteX823" fmla="*/ 116727 w 392581"/>
                <a:gd name="connsiteY823" fmla="*/ 568287 h 630540"/>
                <a:gd name="connsiteX824" fmla="*/ 123860 w 392581"/>
                <a:gd name="connsiteY824" fmla="*/ 575420 h 630540"/>
                <a:gd name="connsiteX825" fmla="*/ 123860 w 392581"/>
                <a:gd name="connsiteY825" fmla="*/ 575420 h 630540"/>
                <a:gd name="connsiteX826" fmla="*/ 45394 w 392581"/>
                <a:gd name="connsiteY826" fmla="*/ 526784 h 630540"/>
                <a:gd name="connsiteX827" fmla="*/ 49933 w 392581"/>
                <a:gd name="connsiteY827" fmla="*/ 522244 h 630540"/>
                <a:gd name="connsiteX828" fmla="*/ 45394 w 392581"/>
                <a:gd name="connsiteY828" fmla="*/ 517705 h 630540"/>
                <a:gd name="connsiteX829" fmla="*/ 40854 w 392581"/>
                <a:gd name="connsiteY829" fmla="*/ 522244 h 630540"/>
                <a:gd name="connsiteX830" fmla="*/ 45394 w 392581"/>
                <a:gd name="connsiteY830" fmla="*/ 526784 h 630540"/>
                <a:gd name="connsiteX831" fmla="*/ 45394 w 392581"/>
                <a:gd name="connsiteY831" fmla="*/ 526784 h 630540"/>
                <a:gd name="connsiteX832" fmla="*/ 125806 w 392581"/>
                <a:gd name="connsiteY832" fmla="*/ 543644 h 630540"/>
                <a:gd name="connsiteX833" fmla="*/ 125806 w 392581"/>
                <a:gd name="connsiteY833" fmla="*/ 543644 h 630540"/>
                <a:gd name="connsiteX834" fmla="*/ 71333 w 392581"/>
                <a:gd name="connsiteY834" fmla="*/ 540402 h 630540"/>
                <a:gd name="connsiteX835" fmla="*/ 71333 w 392581"/>
                <a:gd name="connsiteY835" fmla="*/ 515760 h 630540"/>
                <a:gd name="connsiteX836" fmla="*/ 74575 w 392581"/>
                <a:gd name="connsiteY836" fmla="*/ 514463 h 630540"/>
                <a:gd name="connsiteX837" fmla="*/ 74575 w 392581"/>
                <a:gd name="connsiteY837" fmla="*/ 538456 h 630540"/>
                <a:gd name="connsiteX838" fmla="*/ 127103 w 392581"/>
                <a:gd name="connsiteY838" fmla="*/ 541699 h 630540"/>
                <a:gd name="connsiteX839" fmla="*/ 127103 w 392581"/>
                <a:gd name="connsiteY839" fmla="*/ 541699 h 630540"/>
                <a:gd name="connsiteX840" fmla="*/ 125806 w 392581"/>
                <a:gd name="connsiteY840" fmla="*/ 543644 h 630540"/>
                <a:gd name="connsiteX841" fmla="*/ 125806 w 392581"/>
                <a:gd name="connsiteY841" fmla="*/ 543644 h 630540"/>
                <a:gd name="connsiteX842" fmla="*/ 369635 w 392581"/>
                <a:gd name="connsiteY842" fmla="*/ 581256 h 630540"/>
                <a:gd name="connsiteX843" fmla="*/ 372877 w 392581"/>
                <a:gd name="connsiteY843" fmla="*/ 542996 h 630540"/>
                <a:gd name="connsiteX844" fmla="*/ 392332 w 392581"/>
                <a:gd name="connsiteY844" fmla="*/ 469069 h 630540"/>
                <a:gd name="connsiteX845" fmla="*/ 382604 w 392581"/>
                <a:gd name="connsiteY845" fmla="*/ 471663 h 630540"/>
                <a:gd name="connsiteX846" fmla="*/ 370283 w 392581"/>
                <a:gd name="connsiteY846" fmla="*/ 520947 h 630540"/>
                <a:gd name="connsiteX847" fmla="*/ 370283 w 392581"/>
                <a:gd name="connsiteY847" fmla="*/ 520947 h 630540"/>
                <a:gd name="connsiteX848" fmla="*/ 364447 w 392581"/>
                <a:gd name="connsiteY848" fmla="*/ 478148 h 630540"/>
                <a:gd name="connsiteX849" fmla="*/ 356017 w 392581"/>
                <a:gd name="connsiteY849" fmla="*/ 481390 h 630540"/>
                <a:gd name="connsiteX850" fmla="*/ 364447 w 392581"/>
                <a:gd name="connsiteY850" fmla="*/ 543644 h 630540"/>
                <a:gd name="connsiteX851" fmla="*/ 361205 w 392581"/>
                <a:gd name="connsiteY851" fmla="*/ 582553 h 630540"/>
                <a:gd name="connsiteX852" fmla="*/ 369635 w 392581"/>
                <a:gd name="connsiteY852" fmla="*/ 581256 h 630540"/>
                <a:gd name="connsiteX853" fmla="*/ 369635 w 392581"/>
                <a:gd name="connsiteY853" fmla="*/ 581256 h 630540"/>
                <a:gd name="connsiteX854" fmla="*/ 333320 w 392581"/>
                <a:gd name="connsiteY854" fmla="*/ 584499 h 630540"/>
                <a:gd name="connsiteX855" fmla="*/ 340453 w 392581"/>
                <a:gd name="connsiteY855" fmla="*/ 504087 h 630540"/>
                <a:gd name="connsiteX856" fmla="*/ 352126 w 392581"/>
                <a:gd name="connsiteY856" fmla="*/ 500196 h 630540"/>
                <a:gd name="connsiteX857" fmla="*/ 353423 w 392581"/>
                <a:gd name="connsiteY857" fmla="*/ 482038 h 630540"/>
                <a:gd name="connsiteX858" fmla="*/ 320999 w 392581"/>
                <a:gd name="connsiteY858" fmla="*/ 493063 h 630540"/>
                <a:gd name="connsiteX859" fmla="*/ 319702 w 392581"/>
                <a:gd name="connsiteY859" fmla="*/ 509923 h 630540"/>
                <a:gd name="connsiteX860" fmla="*/ 331374 w 392581"/>
                <a:gd name="connsiteY860" fmla="*/ 506032 h 630540"/>
                <a:gd name="connsiteX861" fmla="*/ 324241 w 392581"/>
                <a:gd name="connsiteY861" fmla="*/ 585147 h 630540"/>
                <a:gd name="connsiteX862" fmla="*/ 333320 w 392581"/>
                <a:gd name="connsiteY862" fmla="*/ 584499 h 630540"/>
                <a:gd name="connsiteX863" fmla="*/ 333320 w 392581"/>
                <a:gd name="connsiteY863" fmla="*/ 584499 h 630540"/>
                <a:gd name="connsiteX864" fmla="*/ 308029 w 392581"/>
                <a:gd name="connsiteY864" fmla="*/ 587093 h 630540"/>
                <a:gd name="connsiteX865" fmla="*/ 317108 w 392581"/>
                <a:gd name="connsiteY865" fmla="*/ 495008 h 630540"/>
                <a:gd name="connsiteX866" fmla="*/ 308678 w 392581"/>
                <a:gd name="connsiteY866" fmla="*/ 497602 h 630540"/>
                <a:gd name="connsiteX867" fmla="*/ 300247 w 392581"/>
                <a:gd name="connsiteY867" fmla="*/ 587741 h 630540"/>
                <a:gd name="connsiteX868" fmla="*/ 308029 w 392581"/>
                <a:gd name="connsiteY868" fmla="*/ 587093 h 630540"/>
                <a:gd name="connsiteX869" fmla="*/ 308029 w 392581"/>
                <a:gd name="connsiteY869" fmla="*/ 587093 h 630540"/>
                <a:gd name="connsiteX870" fmla="*/ 297005 w 392581"/>
                <a:gd name="connsiteY870" fmla="*/ 572177 h 630540"/>
                <a:gd name="connsiteX871" fmla="*/ 279496 w 392581"/>
                <a:gd name="connsiteY871" fmla="*/ 574771 h 630540"/>
                <a:gd name="connsiteX872" fmla="*/ 286629 w 392581"/>
                <a:gd name="connsiteY872" fmla="*/ 505384 h 630540"/>
                <a:gd name="connsiteX873" fmla="*/ 278199 w 392581"/>
                <a:gd name="connsiteY873" fmla="*/ 508626 h 630540"/>
                <a:gd name="connsiteX874" fmla="*/ 269769 w 392581"/>
                <a:gd name="connsiteY874" fmla="*/ 590983 h 630540"/>
                <a:gd name="connsiteX875" fmla="*/ 295708 w 392581"/>
                <a:gd name="connsiteY875" fmla="*/ 588389 h 630540"/>
                <a:gd name="connsiteX876" fmla="*/ 297005 w 392581"/>
                <a:gd name="connsiteY876" fmla="*/ 572177 h 630540"/>
                <a:gd name="connsiteX877" fmla="*/ 297005 w 392581"/>
                <a:gd name="connsiteY877" fmla="*/ 572177 h 630540"/>
                <a:gd name="connsiteX878" fmla="*/ 253557 w 392581"/>
                <a:gd name="connsiteY878" fmla="*/ 531972 h 630540"/>
                <a:gd name="connsiteX879" fmla="*/ 245126 w 392581"/>
                <a:gd name="connsiteY879" fmla="*/ 563747 h 630540"/>
                <a:gd name="connsiteX880" fmla="*/ 255502 w 392581"/>
                <a:gd name="connsiteY880" fmla="*/ 561802 h 630540"/>
                <a:gd name="connsiteX881" fmla="*/ 253557 w 392581"/>
                <a:gd name="connsiteY881" fmla="*/ 531972 h 630540"/>
                <a:gd name="connsiteX882" fmla="*/ 253557 w 392581"/>
                <a:gd name="connsiteY882" fmla="*/ 531972 h 630540"/>
                <a:gd name="connsiteX883" fmla="*/ 253557 w 392581"/>
                <a:gd name="connsiteY883" fmla="*/ 531972 h 630540"/>
                <a:gd name="connsiteX884" fmla="*/ 256799 w 392581"/>
                <a:gd name="connsiteY884" fmla="*/ 591632 h 630540"/>
                <a:gd name="connsiteX885" fmla="*/ 265229 w 392581"/>
                <a:gd name="connsiteY885" fmla="*/ 590983 h 630540"/>
                <a:gd name="connsiteX886" fmla="*/ 260041 w 392581"/>
                <a:gd name="connsiteY886" fmla="*/ 514463 h 630540"/>
                <a:gd name="connsiteX887" fmla="*/ 250314 w 392581"/>
                <a:gd name="connsiteY887" fmla="*/ 517705 h 630540"/>
                <a:gd name="connsiteX888" fmla="*/ 227617 w 392581"/>
                <a:gd name="connsiteY888" fmla="*/ 594874 h 630540"/>
                <a:gd name="connsiteX889" fmla="*/ 236696 w 392581"/>
                <a:gd name="connsiteY889" fmla="*/ 594226 h 630540"/>
                <a:gd name="connsiteX890" fmla="*/ 241884 w 392581"/>
                <a:gd name="connsiteY890" fmla="*/ 576717 h 630540"/>
                <a:gd name="connsiteX891" fmla="*/ 256150 w 392581"/>
                <a:gd name="connsiteY891" fmla="*/ 574771 h 630540"/>
                <a:gd name="connsiteX892" fmla="*/ 256799 w 392581"/>
                <a:gd name="connsiteY892" fmla="*/ 591632 h 630540"/>
                <a:gd name="connsiteX893" fmla="*/ 256799 w 392581"/>
                <a:gd name="connsiteY893" fmla="*/ 591632 h 630540"/>
                <a:gd name="connsiteX894" fmla="*/ 217890 w 392581"/>
                <a:gd name="connsiteY894" fmla="*/ 595523 h 630540"/>
                <a:gd name="connsiteX895" fmla="*/ 225023 w 392581"/>
                <a:gd name="connsiteY895" fmla="*/ 539105 h 630540"/>
                <a:gd name="connsiteX896" fmla="*/ 236696 w 392581"/>
                <a:gd name="connsiteY896" fmla="*/ 535214 h 630540"/>
                <a:gd name="connsiteX897" fmla="*/ 237993 w 392581"/>
                <a:gd name="connsiteY897" fmla="*/ 522244 h 630540"/>
                <a:gd name="connsiteX898" fmla="*/ 205569 w 392581"/>
                <a:gd name="connsiteY898" fmla="*/ 533269 h 630540"/>
                <a:gd name="connsiteX899" fmla="*/ 204272 w 392581"/>
                <a:gd name="connsiteY899" fmla="*/ 544941 h 630540"/>
                <a:gd name="connsiteX900" fmla="*/ 215945 w 392581"/>
                <a:gd name="connsiteY900" fmla="*/ 541050 h 630540"/>
                <a:gd name="connsiteX901" fmla="*/ 208811 w 392581"/>
                <a:gd name="connsiteY901" fmla="*/ 595523 h 630540"/>
                <a:gd name="connsiteX902" fmla="*/ 217890 w 392581"/>
                <a:gd name="connsiteY902" fmla="*/ 595523 h 630540"/>
                <a:gd name="connsiteX903" fmla="*/ 217890 w 392581"/>
                <a:gd name="connsiteY903" fmla="*/ 595523 h 630540"/>
                <a:gd name="connsiteX904" fmla="*/ 192599 w 392581"/>
                <a:gd name="connsiteY904" fmla="*/ 598117 h 630540"/>
                <a:gd name="connsiteX905" fmla="*/ 201029 w 392581"/>
                <a:gd name="connsiteY905" fmla="*/ 535862 h 630540"/>
                <a:gd name="connsiteX906" fmla="*/ 192599 w 392581"/>
                <a:gd name="connsiteY906" fmla="*/ 539105 h 630540"/>
                <a:gd name="connsiteX907" fmla="*/ 184169 w 392581"/>
                <a:gd name="connsiteY907" fmla="*/ 599414 h 630540"/>
                <a:gd name="connsiteX908" fmla="*/ 192599 w 392581"/>
                <a:gd name="connsiteY908" fmla="*/ 598117 h 630540"/>
                <a:gd name="connsiteX909" fmla="*/ 192599 w 392581"/>
                <a:gd name="connsiteY909" fmla="*/ 598117 h 630540"/>
                <a:gd name="connsiteX910" fmla="*/ 166660 w 392581"/>
                <a:gd name="connsiteY910" fmla="*/ 600062 h 630540"/>
                <a:gd name="connsiteX911" fmla="*/ 188708 w 392581"/>
                <a:gd name="connsiteY911" fmla="*/ 539105 h 630540"/>
                <a:gd name="connsiteX912" fmla="*/ 178981 w 392581"/>
                <a:gd name="connsiteY912" fmla="*/ 542347 h 630540"/>
                <a:gd name="connsiteX913" fmla="*/ 163418 w 392581"/>
                <a:gd name="connsiteY913" fmla="*/ 587741 h 630540"/>
                <a:gd name="connsiteX914" fmla="*/ 163418 w 392581"/>
                <a:gd name="connsiteY914" fmla="*/ 587741 h 630540"/>
                <a:gd name="connsiteX915" fmla="*/ 160824 w 392581"/>
                <a:gd name="connsiteY915" fmla="*/ 548832 h 630540"/>
                <a:gd name="connsiteX916" fmla="*/ 151745 w 392581"/>
                <a:gd name="connsiteY916" fmla="*/ 552075 h 630540"/>
                <a:gd name="connsiteX917" fmla="*/ 156933 w 392581"/>
                <a:gd name="connsiteY917" fmla="*/ 600711 h 630540"/>
                <a:gd name="connsiteX918" fmla="*/ 166660 w 392581"/>
                <a:gd name="connsiteY918" fmla="*/ 600062 h 630540"/>
                <a:gd name="connsiteX919" fmla="*/ 166660 w 392581"/>
                <a:gd name="connsiteY919" fmla="*/ 600062 h 630540"/>
                <a:gd name="connsiteX920" fmla="*/ 251611 w 392581"/>
                <a:gd name="connsiteY920" fmla="*/ 93598 h 630540"/>
                <a:gd name="connsiteX921" fmla="*/ 237344 w 392581"/>
                <a:gd name="connsiteY921" fmla="*/ 96840 h 630540"/>
                <a:gd name="connsiteX922" fmla="*/ 239290 w 392581"/>
                <a:gd name="connsiteY922" fmla="*/ 78034 h 630540"/>
                <a:gd name="connsiteX923" fmla="*/ 252908 w 392581"/>
                <a:gd name="connsiteY923" fmla="*/ 75440 h 630540"/>
                <a:gd name="connsiteX924" fmla="*/ 254205 w 392581"/>
                <a:gd name="connsiteY924" fmla="*/ 63119 h 630540"/>
                <a:gd name="connsiteX925" fmla="*/ 240587 w 392581"/>
                <a:gd name="connsiteY925" fmla="*/ 65713 h 630540"/>
                <a:gd name="connsiteX926" fmla="*/ 241884 w 392581"/>
                <a:gd name="connsiteY926" fmla="*/ 48204 h 630540"/>
                <a:gd name="connsiteX927" fmla="*/ 256150 w 392581"/>
                <a:gd name="connsiteY927" fmla="*/ 46258 h 630540"/>
                <a:gd name="connsiteX928" fmla="*/ 257447 w 392581"/>
                <a:gd name="connsiteY928" fmla="*/ 33289 h 630540"/>
                <a:gd name="connsiteX929" fmla="*/ 236696 w 392581"/>
                <a:gd name="connsiteY929" fmla="*/ 35883 h 630540"/>
                <a:gd name="connsiteX930" fmla="*/ 230211 w 392581"/>
                <a:gd name="connsiteY930" fmla="*/ 113052 h 630540"/>
                <a:gd name="connsiteX931" fmla="*/ 250963 w 392581"/>
                <a:gd name="connsiteY931" fmla="*/ 108513 h 630540"/>
                <a:gd name="connsiteX932" fmla="*/ 251611 w 392581"/>
                <a:gd name="connsiteY932" fmla="*/ 93598 h 630540"/>
                <a:gd name="connsiteX933" fmla="*/ 251611 w 392581"/>
                <a:gd name="connsiteY933" fmla="*/ 93598 h 630540"/>
                <a:gd name="connsiteX934" fmla="*/ 227617 w 392581"/>
                <a:gd name="connsiteY934" fmla="*/ 98785 h 630540"/>
                <a:gd name="connsiteX935" fmla="*/ 213351 w 392581"/>
                <a:gd name="connsiteY935" fmla="*/ 101379 h 630540"/>
                <a:gd name="connsiteX936" fmla="*/ 218539 w 392581"/>
                <a:gd name="connsiteY936" fmla="*/ 37180 h 630540"/>
                <a:gd name="connsiteX937" fmla="*/ 212054 w 392581"/>
                <a:gd name="connsiteY937" fmla="*/ 37828 h 630540"/>
                <a:gd name="connsiteX938" fmla="*/ 205569 w 392581"/>
                <a:gd name="connsiteY938" fmla="*/ 116943 h 630540"/>
                <a:gd name="connsiteX939" fmla="*/ 226320 w 392581"/>
                <a:gd name="connsiteY939" fmla="*/ 112404 h 630540"/>
                <a:gd name="connsiteX940" fmla="*/ 227617 w 392581"/>
                <a:gd name="connsiteY940" fmla="*/ 98785 h 630540"/>
                <a:gd name="connsiteX941" fmla="*/ 227617 w 392581"/>
                <a:gd name="connsiteY941" fmla="*/ 98785 h 630540"/>
                <a:gd name="connsiteX942" fmla="*/ 188708 w 392581"/>
                <a:gd name="connsiteY942" fmla="*/ 53392 h 630540"/>
                <a:gd name="connsiteX943" fmla="*/ 186763 w 392581"/>
                <a:gd name="connsiteY943" fmla="*/ 74143 h 630540"/>
                <a:gd name="connsiteX944" fmla="*/ 191951 w 392581"/>
                <a:gd name="connsiteY944" fmla="*/ 73495 h 630540"/>
                <a:gd name="connsiteX945" fmla="*/ 196490 w 392581"/>
                <a:gd name="connsiteY945" fmla="*/ 69604 h 630540"/>
                <a:gd name="connsiteX946" fmla="*/ 198436 w 392581"/>
                <a:gd name="connsiteY946" fmla="*/ 61173 h 630540"/>
                <a:gd name="connsiteX947" fmla="*/ 197139 w 392581"/>
                <a:gd name="connsiteY947" fmla="*/ 55337 h 630540"/>
                <a:gd name="connsiteX948" fmla="*/ 193896 w 392581"/>
                <a:gd name="connsiteY948" fmla="*/ 53392 h 630540"/>
                <a:gd name="connsiteX949" fmla="*/ 188708 w 392581"/>
                <a:gd name="connsiteY949" fmla="*/ 53392 h 630540"/>
                <a:gd name="connsiteX950" fmla="*/ 188708 w 392581"/>
                <a:gd name="connsiteY950" fmla="*/ 53392 h 630540"/>
                <a:gd name="connsiteX951" fmla="*/ 184169 w 392581"/>
                <a:gd name="connsiteY951" fmla="*/ 109810 h 630540"/>
                <a:gd name="connsiteX952" fmla="*/ 190654 w 392581"/>
                <a:gd name="connsiteY952" fmla="*/ 108513 h 630540"/>
                <a:gd name="connsiteX953" fmla="*/ 195193 w 392581"/>
                <a:gd name="connsiteY953" fmla="*/ 103973 h 630540"/>
                <a:gd name="connsiteX954" fmla="*/ 197139 w 392581"/>
                <a:gd name="connsiteY954" fmla="*/ 94246 h 630540"/>
                <a:gd name="connsiteX955" fmla="*/ 195842 w 392581"/>
                <a:gd name="connsiteY955" fmla="*/ 87113 h 630540"/>
                <a:gd name="connsiteX956" fmla="*/ 191951 w 392581"/>
                <a:gd name="connsiteY956" fmla="*/ 85167 h 630540"/>
                <a:gd name="connsiteX957" fmla="*/ 186114 w 392581"/>
                <a:gd name="connsiteY957" fmla="*/ 86464 h 630540"/>
                <a:gd name="connsiteX958" fmla="*/ 184169 w 392581"/>
                <a:gd name="connsiteY958" fmla="*/ 109810 h 630540"/>
                <a:gd name="connsiteX959" fmla="*/ 184169 w 392581"/>
                <a:gd name="connsiteY959" fmla="*/ 109810 h 630540"/>
                <a:gd name="connsiteX960" fmla="*/ 191302 w 392581"/>
                <a:gd name="connsiteY960" fmla="*/ 120834 h 630540"/>
                <a:gd name="connsiteX961" fmla="*/ 199733 w 392581"/>
                <a:gd name="connsiteY961" fmla="*/ 111755 h 630540"/>
                <a:gd name="connsiteX962" fmla="*/ 202975 w 392581"/>
                <a:gd name="connsiteY962" fmla="*/ 92949 h 630540"/>
                <a:gd name="connsiteX963" fmla="*/ 201678 w 392581"/>
                <a:gd name="connsiteY963" fmla="*/ 83222 h 630540"/>
                <a:gd name="connsiteX964" fmla="*/ 197787 w 392581"/>
                <a:gd name="connsiteY964" fmla="*/ 78683 h 630540"/>
                <a:gd name="connsiteX965" fmla="*/ 197787 w 392581"/>
                <a:gd name="connsiteY965" fmla="*/ 78034 h 630540"/>
                <a:gd name="connsiteX966" fmla="*/ 202975 w 392581"/>
                <a:gd name="connsiteY966" fmla="*/ 69604 h 630540"/>
                <a:gd name="connsiteX967" fmla="*/ 204920 w 392581"/>
                <a:gd name="connsiteY967" fmla="*/ 55986 h 630540"/>
                <a:gd name="connsiteX968" fmla="*/ 202326 w 392581"/>
                <a:gd name="connsiteY968" fmla="*/ 44313 h 630540"/>
                <a:gd name="connsiteX969" fmla="*/ 195842 w 392581"/>
                <a:gd name="connsiteY969" fmla="*/ 40422 h 630540"/>
                <a:gd name="connsiteX970" fmla="*/ 182872 w 392581"/>
                <a:gd name="connsiteY970" fmla="*/ 42367 h 630540"/>
                <a:gd name="connsiteX971" fmla="*/ 176387 w 392581"/>
                <a:gd name="connsiteY971" fmla="*/ 124725 h 630540"/>
                <a:gd name="connsiteX972" fmla="*/ 191302 w 392581"/>
                <a:gd name="connsiteY972" fmla="*/ 120834 h 630540"/>
                <a:gd name="connsiteX973" fmla="*/ 191302 w 392581"/>
                <a:gd name="connsiteY973" fmla="*/ 120834 h 630540"/>
                <a:gd name="connsiteX974" fmla="*/ 171199 w 392581"/>
                <a:gd name="connsiteY974" fmla="*/ 125373 h 630540"/>
                <a:gd name="connsiteX975" fmla="*/ 177684 w 392581"/>
                <a:gd name="connsiteY975" fmla="*/ 43016 h 630540"/>
                <a:gd name="connsiteX976" fmla="*/ 171199 w 392581"/>
                <a:gd name="connsiteY976" fmla="*/ 43664 h 630540"/>
                <a:gd name="connsiteX977" fmla="*/ 164714 w 392581"/>
                <a:gd name="connsiteY977" fmla="*/ 126670 h 630540"/>
                <a:gd name="connsiteX978" fmla="*/ 171199 w 392581"/>
                <a:gd name="connsiteY978" fmla="*/ 125373 h 630540"/>
                <a:gd name="connsiteX979" fmla="*/ 171199 w 392581"/>
                <a:gd name="connsiteY979" fmla="*/ 125373 h 630540"/>
                <a:gd name="connsiteX980" fmla="*/ 145260 w 392581"/>
                <a:gd name="connsiteY980" fmla="*/ 61822 h 630540"/>
                <a:gd name="connsiteX981" fmla="*/ 140721 w 392581"/>
                <a:gd name="connsiteY981" fmla="*/ 116943 h 630540"/>
                <a:gd name="connsiteX982" fmla="*/ 145908 w 392581"/>
                <a:gd name="connsiteY982" fmla="*/ 115646 h 630540"/>
                <a:gd name="connsiteX983" fmla="*/ 153690 w 392581"/>
                <a:gd name="connsiteY983" fmla="*/ 104622 h 630540"/>
                <a:gd name="connsiteX984" fmla="*/ 156933 w 392581"/>
                <a:gd name="connsiteY984" fmla="*/ 79979 h 630540"/>
                <a:gd name="connsiteX985" fmla="*/ 154987 w 392581"/>
                <a:gd name="connsiteY985" fmla="*/ 65064 h 630540"/>
                <a:gd name="connsiteX986" fmla="*/ 149151 w 392581"/>
                <a:gd name="connsiteY986" fmla="*/ 60525 h 630540"/>
                <a:gd name="connsiteX987" fmla="*/ 145260 w 392581"/>
                <a:gd name="connsiteY987" fmla="*/ 61822 h 630540"/>
                <a:gd name="connsiteX988" fmla="*/ 145260 w 392581"/>
                <a:gd name="connsiteY988" fmla="*/ 61822 h 630540"/>
                <a:gd name="connsiteX989" fmla="*/ 139424 w 392581"/>
                <a:gd name="connsiteY989" fmla="*/ 47555 h 630540"/>
                <a:gd name="connsiteX990" fmla="*/ 132939 w 392581"/>
                <a:gd name="connsiteY990" fmla="*/ 133804 h 630540"/>
                <a:gd name="connsiteX991" fmla="*/ 146557 w 392581"/>
                <a:gd name="connsiteY991" fmla="*/ 130561 h 630540"/>
                <a:gd name="connsiteX992" fmla="*/ 154987 w 392581"/>
                <a:gd name="connsiteY992" fmla="*/ 122131 h 630540"/>
                <a:gd name="connsiteX993" fmla="*/ 160824 w 392581"/>
                <a:gd name="connsiteY993" fmla="*/ 103325 h 630540"/>
                <a:gd name="connsiteX994" fmla="*/ 162769 w 392581"/>
                <a:gd name="connsiteY994" fmla="*/ 76737 h 630540"/>
                <a:gd name="connsiteX995" fmla="*/ 159527 w 392581"/>
                <a:gd name="connsiteY995" fmla="*/ 53392 h 630540"/>
                <a:gd name="connsiteX996" fmla="*/ 150448 w 392581"/>
                <a:gd name="connsiteY996" fmla="*/ 46258 h 630540"/>
                <a:gd name="connsiteX997" fmla="*/ 139424 w 392581"/>
                <a:gd name="connsiteY997" fmla="*/ 47555 h 630540"/>
                <a:gd name="connsiteX998" fmla="*/ 139424 w 392581"/>
                <a:gd name="connsiteY998" fmla="*/ 47555 h 630540"/>
                <a:gd name="connsiteX999" fmla="*/ 129696 w 392581"/>
                <a:gd name="connsiteY999" fmla="*/ 119537 h 630540"/>
                <a:gd name="connsiteX1000" fmla="*/ 115430 w 392581"/>
                <a:gd name="connsiteY1000" fmla="*/ 122779 h 630540"/>
                <a:gd name="connsiteX1001" fmla="*/ 117375 w 392581"/>
                <a:gd name="connsiteY1001" fmla="*/ 101379 h 630540"/>
                <a:gd name="connsiteX1002" fmla="*/ 130993 w 392581"/>
                <a:gd name="connsiteY1002" fmla="*/ 98785 h 630540"/>
                <a:gd name="connsiteX1003" fmla="*/ 132290 w 392581"/>
                <a:gd name="connsiteY1003" fmla="*/ 84519 h 630540"/>
                <a:gd name="connsiteX1004" fmla="*/ 118672 w 392581"/>
                <a:gd name="connsiteY1004" fmla="*/ 87113 h 630540"/>
                <a:gd name="connsiteX1005" fmla="*/ 119969 w 392581"/>
                <a:gd name="connsiteY1005" fmla="*/ 66361 h 630540"/>
                <a:gd name="connsiteX1006" fmla="*/ 134236 w 392581"/>
                <a:gd name="connsiteY1006" fmla="*/ 64416 h 630540"/>
                <a:gd name="connsiteX1007" fmla="*/ 135533 w 392581"/>
                <a:gd name="connsiteY1007" fmla="*/ 48852 h 630540"/>
                <a:gd name="connsiteX1008" fmla="*/ 114781 w 392581"/>
                <a:gd name="connsiteY1008" fmla="*/ 51446 h 630540"/>
                <a:gd name="connsiteX1009" fmla="*/ 108297 w 392581"/>
                <a:gd name="connsiteY1009" fmla="*/ 140288 h 630540"/>
                <a:gd name="connsiteX1010" fmla="*/ 129048 w 392581"/>
                <a:gd name="connsiteY1010" fmla="*/ 135749 h 630540"/>
                <a:gd name="connsiteX1011" fmla="*/ 129696 w 392581"/>
                <a:gd name="connsiteY1011" fmla="*/ 119537 h 630540"/>
                <a:gd name="connsiteX1012" fmla="*/ 129696 w 392581"/>
                <a:gd name="connsiteY1012" fmla="*/ 119537 h 630540"/>
                <a:gd name="connsiteX1013" fmla="*/ 88842 w 392581"/>
                <a:gd name="connsiteY1013" fmla="*/ 97488 h 630540"/>
                <a:gd name="connsiteX1014" fmla="*/ 94678 w 392581"/>
                <a:gd name="connsiteY1014" fmla="*/ 96192 h 630540"/>
                <a:gd name="connsiteX1015" fmla="*/ 99218 w 392581"/>
                <a:gd name="connsiteY1015" fmla="*/ 91004 h 630540"/>
                <a:gd name="connsiteX1016" fmla="*/ 101163 w 392581"/>
                <a:gd name="connsiteY1016" fmla="*/ 79331 h 630540"/>
                <a:gd name="connsiteX1017" fmla="*/ 99866 w 392581"/>
                <a:gd name="connsiteY1017" fmla="*/ 70901 h 630540"/>
                <a:gd name="connsiteX1018" fmla="*/ 96624 w 392581"/>
                <a:gd name="connsiteY1018" fmla="*/ 68307 h 630540"/>
                <a:gd name="connsiteX1019" fmla="*/ 90788 w 392581"/>
                <a:gd name="connsiteY1019" fmla="*/ 69604 h 630540"/>
                <a:gd name="connsiteX1020" fmla="*/ 88842 w 392581"/>
                <a:gd name="connsiteY1020" fmla="*/ 97488 h 630540"/>
                <a:gd name="connsiteX1021" fmla="*/ 88842 w 392581"/>
                <a:gd name="connsiteY1021" fmla="*/ 97488 h 630540"/>
                <a:gd name="connsiteX1022" fmla="*/ 84951 w 392581"/>
                <a:gd name="connsiteY1022" fmla="*/ 55337 h 630540"/>
                <a:gd name="connsiteX1023" fmla="*/ 78466 w 392581"/>
                <a:gd name="connsiteY1023" fmla="*/ 147422 h 630540"/>
                <a:gd name="connsiteX1024" fmla="*/ 84951 w 392581"/>
                <a:gd name="connsiteY1024" fmla="*/ 146125 h 630540"/>
                <a:gd name="connsiteX1025" fmla="*/ 87545 w 392581"/>
                <a:gd name="connsiteY1025" fmla="*/ 113052 h 630540"/>
                <a:gd name="connsiteX1026" fmla="*/ 93381 w 392581"/>
                <a:gd name="connsiteY1026" fmla="*/ 111755 h 630540"/>
                <a:gd name="connsiteX1027" fmla="*/ 96624 w 392581"/>
                <a:gd name="connsiteY1027" fmla="*/ 143531 h 630540"/>
                <a:gd name="connsiteX1028" fmla="*/ 103757 w 392581"/>
                <a:gd name="connsiteY1028" fmla="*/ 142234 h 630540"/>
                <a:gd name="connsiteX1029" fmla="*/ 99866 w 392581"/>
                <a:gd name="connsiteY1029" fmla="*/ 109161 h 630540"/>
                <a:gd name="connsiteX1030" fmla="*/ 105703 w 392581"/>
                <a:gd name="connsiteY1030" fmla="*/ 96840 h 630540"/>
                <a:gd name="connsiteX1031" fmla="*/ 107648 w 392581"/>
                <a:gd name="connsiteY1031" fmla="*/ 78683 h 630540"/>
                <a:gd name="connsiteX1032" fmla="*/ 105054 w 392581"/>
                <a:gd name="connsiteY1032" fmla="*/ 61173 h 630540"/>
                <a:gd name="connsiteX1033" fmla="*/ 97921 w 392581"/>
                <a:gd name="connsiteY1033" fmla="*/ 55337 h 630540"/>
                <a:gd name="connsiteX1034" fmla="*/ 84951 w 392581"/>
                <a:gd name="connsiteY1034" fmla="*/ 55337 h 630540"/>
                <a:gd name="connsiteX1035" fmla="*/ 84951 w 392581"/>
                <a:gd name="connsiteY1035" fmla="*/ 55337 h 630540"/>
                <a:gd name="connsiteX1036" fmla="*/ 71982 w 392581"/>
                <a:gd name="connsiteY1036" fmla="*/ 90355 h 630540"/>
                <a:gd name="connsiteX1037" fmla="*/ 78466 w 392581"/>
                <a:gd name="connsiteY1037" fmla="*/ 89058 h 630540"/>
                <a:gd name="connsiteX1038" fmla="*/ 78466 w 392581"/>
                <a:gd name="connsiteY1038" fmla="*/ 85816 h 630540"/>
                <a:gd name="connsiteX1039" fmla="*/ 74575 w 392581"/>
                <a:gd name="connsiteY1039" fmla="*/ 63119 h 630540"/>
                <a:gd name="connsiteX1040" fmla="*/ 65497 w 392581"/>
                <a:gd name="connsiteY1040" fmla="*/ 55337 h 630540"/>
                <a:gd name="connsiteX1041" fmla="*/ 58363 w 392581"/>
                <a:gd name="connsiteY1041" fmla="*/ 60525 h 630540"/>
                <a:gd name="connsiteX1042" fmla="*/ 53176 w 392581"/>
                <a:gd name="connsiteY1042" fmla="*/ 72846 h 630540"/>
                <a:gd name="connsiteX1043" fmla="*/ 49933 w 392581"/>
                <a:gd name="connsiteY1043" fmla="*/ 91652 h 630540"/>
                <a:gd name="connsiteX1044" fmla="*/ 48636 w 392581"/>
                <a:gd name="connsiteY1044" fmla="*/ 114998 h 630540"/>
                <a:gd name="connsiteX1045" fmla="*/ 52527 w 392581"/>
                <a:gd name="connsiteY1045" fmla="*/ 143531 h 630540"/>
                <a:gd name="connsiteX1046" fmla="*/ 62254 w 392581"/>
                <a:gd name="connsiteY1046" fmla="*/ 151961 h 630540"/>
                <a:gd name="connsiteX1047" fmla="*/ 71982 w 392581"/>
                <a:gd name="connsiteY1047" fmla="*/ 140937 h 630540"/>
                <a:gd name="connsiteX1048" fmla="*/ 77169 w 392581"/>
                <a:gd name="connsiteY1048" fmla="*/ 116294 h 630540"/>
                <a:gd name="connsiteX1049" fmla="*/ 70685 w 392581"/>
                <a:gd name="connsiteY1049" fmla="*/ 117591 h 630540"/>
                <a:gd name="connsiteX1050" fmla="*/ 67442 w 392581"/>
                <a:gd name="connsiteY1050" fmla="*/ 129913 h 630540"/>
                <a:gd name="connsiteX1051" fmla="*/ 62903 w 392581"/>
                <a:gd name="connsiteY1051" fmla="*/ 135100 h 630540"/>
                <a:gd name="connsiteX1052" fmla="*/ 57715 w 392581"/>
                <a:gd name="connsiteY1052" fmla="*/ 129913 h 630540"/>
                <a:gd name="connsiteX1053" fmla="*/ 55769 w 392581"/>
                <a:gd name="connsiteY1053" fmla="*/ 113052 h 630540"/>
                <a:gd name="connsiteX1054" fmla="*/ 58363 w 392581"/>
                <a:gd name="connsiteY1054" fmla="*/ 85167 h 630540"/>
                <a:gd name="connsiteX1055" fmla="*/ 65497 w 392581"/>
                <a:gd name="connsiteY1055" fmla="*/ 73495 h 630540"/>
                <a:gd name="connsiteX1056" fmla="*/ 70036 w 392581"/>
                <a:gd name="connsiteY1056" fmla="*/ 77386 h 630540"/>
                <a:gd name="connsiteX1057" fmla="*/ 71982 w 392581"/>
                <a:gd name="connsiteY1057" fmla="*/ 89058 h 630540"/>
                <a:gd name="connsiteX1058" fmla="*/ 71982 w 392581"/>
                <a:gd name="connsiteY1058" fmla="*/ 90355 h 630540"/>
                <a:gd name="connsiteX1059" fmla="*/ 71982 w 392581"/>
                <a:gd name="connsiteY1059" fmla="*/ 90355 h 630540"/>
                <a:gd name="connsiteX1060" fmla="*/ 20751 w 392581"/>
                <a:gd name="connsiteY1060" fmla="*/ 160391 h 630540"/>
                <a:gd name="connsiteX1061" fmla="*/ 25291 w 392581"/>
                <a:gd name="connsiteY1061" fmla="*/ 94895 h 630540"/>
                <a:gd name="connsiteX1062" fmla="*/ 25291 w 392581"/>
                <a:gd name="connsiteY1062" fmla="*/ 94895 h 630540"/>
                <a:gd name="connsiteX1063" fmla="*/ 35667 w 392581"/>
                <a:gd name="connsiteY1063" fmla="*/ 156500 h 630540"/>
                <a:gd name="connsiteX1064" fmla="*/ 40854 w 392581"/>
                <a:gd name="connsiteY1064" fmla="*/ 155203 h 630540"/>
                <a:gd name="connsiteX1065" fmla="*/ 47339 w 392581"/>
                <a:gd name="connsiteY1065" fmla="*/ 59877 h 630540"/>
                <a:gd name="connsiteX1066" fmla="*/ 40854 w 392581"/>
                <a:gd name="connsiteY1066" fmla="*/ 60525 h 630540"/>
                <a:gd name="connsiteX1067" fmla="*/ 36315 w 392581"/>
                <a:gd name="connsiteY1067" fmla="*/ 124725 h 630540"/>
                <a:gd name="connsiteX1068" fmla="*/ 36315 w 392581"/>
                <a:gd name="connsiteY1068" fmla="*/ 124725 h 630540"/>
                <a:gd name="connsiteX1069" fmla="*/ 26588 w 392581"/>
                <a:gd name="connsiteY1069" fmla="*/ 63119 h 630540"/>
                <a:gd name="connsiteX1070" fmla="*/ 21400 w 392581"/>
                <a:gd name="connsiteY1070" fmla="*/ 63767 h 630540"/>
                <a:gd name="connsiteX1071" fmla="*/ 14915 w 392581"/>
                <a:gd name="connsiteY1071" fmla="*/ 161688 h 630540"/>
                <a:gd name="connsiteX1072" fmla="*/ 20751 w 392581"/>
                <a:gd name="connsiteY1072" fmla="*/ 160391 h 630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</a:cxnLst>
              <a:rect l="l" t="t" r="r" b="b"/>
              <a:pathLst>
                <a:path w="392581" h="630540">
                  <a:moveTo>
                    <a:pt x="156284" y="520299"/>
                  </a:moveTo>
                  <a:lnTo>
                    <a:pt x="156284" y="519002"/>
                  </a:lnTo>
                  <a:lnTo>
                    <a:pt x="156284" y="520299"/>
                  </a:lnTo>
                  <a:lnTo>
                    <a:pt x="156284" y="520299"/>
                  </a:lnTo>
                  <a:close/>
                  <a:moveTo>
                    <a:pt x="285332" y="478148"/>
                  </a:moveTo>
                  <a:lnTo>
                    <a:pt x="285332" y="478148"/>
                  </a:lnTo>
                  <a:lnTo>
                    <a:pt x="285332" y="478148"/>
                  </a:lnTo>
                  <a:lnTo>
                    <a:pt x="285332" y="478148"/>
                  </a:lnTo>
                  <a:close/>
                  <a:moveTo>
                    <a:pt x="265878" y="484632"/>
                  </a:moveTo>
                  <a:lnTo>
                    <a:pt x="265878" y="484632"/>
                  </a:lnTo>
                  <a:lnTo>
                    <a:pt x="265878" y="484632"/>
                  </a:lnTo>
                  <a:lnTo>
                    <a:pt x="265878" y="484632"/>
                  </a:lnTo>
                  <a:close/>
                  <a:moveTo>
                    <a:pt x="249017" y="490469"/>
                  </a:moveTo>
                  <a:lnTo>
                    <a:pt x="249017" y="490469"/>
                  </a:lnTo>
                  <a:lnTo>
                    <a:pt x="249017" y="490469"/>
                  </a:lnTo>
                  <a:lnTo>
                    <a:pt x="249017" y="490469"/>
                  </a:lnTo>
                  <a:close/>
                  <a:moveTo>
                    <a:pt x="212054" y="501493"/>
                  </a:moveTo>
                  <a:lnTo>
                    <a:pt x="212054" y="501493"/>
                  </a:lnTo>
                  <a:lnTo>
                    <a:pt x="212054" y="501493"/>
                  </a:lnTo>
                  <a:lnTo>
                    <a:pt x="212054" y="501493"/>
                  </a:lnTo>
                  <a:close/>
                  <a:moveTo>
                    <a:pt x="212054" y="500844"/>
                  </a:moveTo>
                  <a:lnTo>
                    <a:pt x="212054" y="500844"/>
                  </a:lnTo>
                  <a:lnTo>
                    <a:pt x="212054" y="500844"/>
                  </a:lnTo>
                  <a:lnTo>
                    <a:pt x="212054" y="500844"/>
                  </a:lnTo>
                  <a:close/>
                  <a:moveTo>
                    <a:pt x="192599" y="507329"/>
                  </a:moveTo>
                  <a:lnTo>
                    <a:pt x="192599" y="507329"/>
                  </a:lnTo>
                  <a:lnTo>
                    <a:pt x="192599" y="507329"/>
                  </a:lnTo>
                  <a:lnTo>
                    <a:pt x="192599" y="507329"/>
                  </a:lnTo>
                  <a:close/>
                  <a:moveTo>
                    <a:pt x="173793" y="513166"/>
                  </a:moveTo>
                  <a:lnTo>
                    <a:pt x="173793" y="513166"/>
                  </a:lnTo>
                  <a:lnTo>
                    <a:pt x="173793" y="513166"/>
                  </a:lnTo>
                  <a:lnTo>
                    <a:pt x="173793" y="513166"/>
                  </a:lnTo>
                  <a:close/>
                  <a:moveTo>
                    <a:pt x="136830" y="524838"/>
                  </a:moveTo>
                  <a:lnTo>
                    <a:pt x="136830" y="524838"/>
                  </a:lnTo>
                  <a:lnTo>
                    <a:pt x="136830" y="524838"/>
                  </a:lnTo>
                  <a:lnTo>
                    <a:pt x="136830" y="524838"/>
                  </a:lnTo>
                  <a:close/>
                  <a:moveTo>
                    <a:pt x="136830" y="185682"/>
                  </a:moveTo>
                  <a:lnTo>
                    <a:pt x="136830" y="185682"/>
                  </a:lnTo>
                  <a:lnTo>
                    <a:pt x="136830" y="185682"/>
                  </a:lnTo>
                  <a:lnTo>
                    <a:pt x="136830" y="185682"/>
                  </a:lnTo>
                  <a:close/>
                  <a:moveTo>
                    <a:pt x="9727" y="50149"/>
                  </a:moveTo>
                  <a:cubicBezTo>
                    <a:pt x="18806" y="35883"/>
                    <a:pt x="34370" y="25507"/>
                    <a:pt x="51230" y="24210"/>
                  </a:cubicBezTo>
                  <a:lnTo>
                    <a:pt x="324890" y="216"/>
                  </a:lnTo>
                  <a:cubicBezTo>
                    <a:pt x="341102" y="-1081"/>
                    <a:pt x="356665" y="3459"/>
                    <a:pt x="368338" y="13834"/>
                  </a:cubicBezTo>
                  <a:cubicBezTo>
                    <a:pt x="380011" y="24210"/>
                    <a:pt x="386495" y="38477"/>
                    <a:pt x="386495" y="54040"/>
                  </a:cubicBezTo>
                  <a:lnTo>
                    <a:pt x="386495" y="146125"/>
                  </a:lnTo>
                  <a:lnTo>
                    <a:pt x="386495" y="146773"/>
                  </a:lnTo>
                  <a:lnTo>
                    <a:pt x="386495" y="146773"/>
                  </a:lnTo>
                  <a:lnTo>
                    <a:pt x="386495" y="146773"/>
                  </a:lnTo>
                  <a:lnTo>
                    <a:pt x="386495" y="267391"/>
                  </a:lnTo>
                  <a:lnTo>
                    <a:pt x="378065" y="260258"/>
                  </a:lnTo>
                  <a:lnTo>
                    <a:pt x="378065" y="153906"/>
                  </a:lnTo>
                  <a:lnTo>
                    <a:pt x="378065" y="153906"/>
                  </a:lnTo>
                  <a:lnTo>
                    <a:pt x="378065" y="153906"/>
                  </a:lnTo>
                  <a:cubicBezTo>
                    <a:pt x="378065" y="120834"/>
                    <a:pt x="378065" y="87761"/>
                    <a:pt x="378065" y="54689"/>
                  </a:cubicBezTo>
                  <a:cubicBezTo>
                    <a:pt x="378065" y="41071"/>
                    <a:pt x="372877" y="28749"/>
                    <a:pt x="362502" y="20319"/>
                  </a:cubicBezTo>
                  <a:cubicBezTo>
                    <a:pt x="353423" y="12537"/>
                    <a:pt x="342399" y="8646"/>
                    <a:pt x="330077" y="8646"/>
                  </a:cubicBezTo>
                  <a:cubicBezTo>
                    <a:pt x="328780" y="8646"/>
                    <a:pt x="326835" y="8646"/>
                    <a:pt x="325538" y="8646"/>
                  </a:cubicBezTo>
                  <a:lnTo>
                    <a:pt x="51879" y="32640"/>
                  </a:lnTo>
                  <a:cubicBezTo>
                    <a:pt x="38909" y="33937"/>
                    <a:pt x="27885" y="40422"/>
                    <a:pt x="19454" y="50798"/>
                  </a:cubicBezTo>
                  <a:lnTo>
                    <a:pt x="9727" y="50798"/>
                  </a:lnTo>
                  <a:lnTo>
                    <a:pt x="9727" y="50149"/>
                  </a:lnTo>
                  <a:close/>
                  <a:moveTo>
                    <a:pt x="90139" y="535862"/>
                  </a:moveTo>
                  <a:lnTo>
                    <a:pt x="89491" y="482687"/>
                  </a:lnTo>
                  <a:cubicBezTo>
                    <a:pt x="86897" y="482687"/>
                    <a:pt x="84303" y="482687"/>
                    <a:pt x="81709" y="482038"/>
                  </a:cubicBezTo>
                  <a:cubicBezTo>
                    <a:pt x="63551" y="480093"/>
                    <a:pt x="44097" y="474257"/>
                    <a:pt x="34370" y="458693"/>
                  </a:cubicBezTo>
                  <a:lnTo>
                    <a:pt x="34370" y="458693"/>
                  </a:lnTo>
                  <a:cubicBezTo>
                    <a:pt x="31127" y="453505"/>
                    <a:pt x="29182" y="448317"/>
                    <a:pt x="28533" y="442481"/>
                  </a:cubicBezTo>
                  <a:cubicBezTo>
                    <a:pt x="25939" y="440536"/>
                    <a:pt x="23345" y="438590"/>
                    <a:pt x="20751" y="435996"/>
                  </a:cubicBezTo>
                  <a:cubicBezTo>
                    <a:pt x="14915" y="430160"/>
                    <a:pt x="9727" y="421730"/>
                    <a:pt x="8430" y="412002"/>
                  </a:cubicBezTo>
                  <a:lnTo>
                    <a:pt x="8430" y="412651"/>
                  </a:lnTo>
                  <a:cubicBezTo>
                    <a:pt x="6485" y="402275"/>
                    <a:pt x="8430" y="392548"/>
                    <a:pt x="12321" y="383469"/>
                  </a:cubicBezTo>
                  <a:cubicBezTo>
                    <a:pt x="16212" y="374390"/>
                    <a:pt x="21400" y="366609"/>
                    <a:pt x="27236" y="360124"/>
                  </a:cubicBezTo>
                  <a:cubicBezTo>
                    <a:pt x="33073" y="353639"/>
                    <a:pt x="39557" y="347803"/>
                    <a:pt x="46691" y="342615"/>
                  </a:cubicBezTo>
                  <a:cubicBezTo>
                    <a:pt x="53176" y="337427"/>
                    <a:pt x="60309" y="332888"/>
                    <a:pt x="67442" y="328348"/>
                  </a:cubicBezTo>
                  <a:cubicBezTo>
                    <a:pt x="67442" y="328348"/>
                    <a:pt x="57066" y="345857"/>
                    <a:pt x="50582" y="350397"/>
                  </a:cubicBezTo>
                  <a:cubicBezTo>
                    <a:pt x="44097" y="354936"/>
                    <a:pt x="37612" y="360772"/>
                    <a:pt x="32424" y="366609"/>
                  </a:cubicBezTo>
                  <a:cubicBezTo>
                    <a:pt x="26588" y="372445"/>
                    <a:pt x="22048" y="379578"/>
                    <a:pt x="18806" y="386712"/>
                  </a:cubicBezTo>
                  <a:cubicBezTo>
                    <a:pt x="15564" y="393845"/>
                    <a:pt x="13618" y="402924"/>
                    <a:pt x="14915" y="409408"/>
                  </a:cubicBezTo>
                  <a:lnTo>
                    <a:pt x="14915" y="410057"/>
                  </a:lnTo>
                  <a:cubicBezTo>
                    <a:pt x="16212" y="419136"/>
                    <a:pt x="21400" y="426917"/>
                    <a:pt x="27885" y="432105"/>
                  </a:cubicBezTo>
                  <a:cubicBezTo>
                    <a:pt x="29182" y="423675"/>
                    <a:pt x="31776" y="415245"/>
                    <a:pt x="36315" y="408111"/>
                  </a:cubicBezTo>
                  <a:cubicBezTo>
                    <a:pt x="40206" y="400330"/>
                    <a:pt x="46042" y="393196"/>
                    <a:pt x="51879" y="386712"/>
                  </a:cubicBezTo>
                  <a:cubicBezTo>
                    <a:pt x="57715" y="380227"/>
                    <a:pt x="64200" y="373742"/>
                    <a:pt x="70685" y="367906"/>
                  </a:cubicBezTo>
                  <a:cubicBezTo>
                    <a:pt x="70685" y="367906"/>
                    <a:pt x="59660" y="381524"/>
                    <a:pt x="53824" y="388657"/>
                  </a:cubicBezTo>
                  <a:cubicBezTo>
                    <a:pt x="47988" y="395142"/>
                    <a:pt x="42800" y="402275"/>
                    <a:pt x="38909" y="410057"/>
                  </a:cubicBezTo>
                  <a:cubicBezTo>
                    <a:pt x="34370" y="417839"/>
                    <a:pt x="31776" y="425620"/>
                    <a:pt x="30479" y="434051"/>
                  </a:cubicBezTo>
                  <a:lnTo>
                    <a:pt x="30479" y="435348"/>
                  </a:lnTo>
                  <a:cubicBezTo>
                    <a:pt x="34370" y="438590"/>
                    <a:pt x="38909" y="441184"/>
                    <a:pt x="43448" y="443129"/>
                  </a:cubicBezTo>
                  <a:cubicBezTo>
                    <a:pt x="57066" y="449614"/>
                    <a:pt x="71333" y="452208"/>
                    <a:pt x="86248" y="453505"/>
                  </a:cubicBezTo>
                  <a:lnTo>
                    <a:pt x="88842" y="453505"/>
                  </a:lnTo>
                  <a:lnTo>
                    <a:pt x="88194" y="399681"/>
                  </a:lnTo>
                  <a:cubicBezTo>
                    <a:pt x="83654" y="399033"/>
                    <a:pt x="79763" y="394493"/>
                    <a:pt x="79763" y="389305"/>
                  </a:cubicBezTo>
                  <a:cubicBezTo>
                    <a:pt x="79763" y="384118"/>
                    <a:pt x="83654" y="380227"/>
                    <a:pt x="88194" y="378930"/>
                  </a:cubicBezTo>
                  <a:lnTo>
                    <a:pt x="88194" y="369851"/>
                  </a:lnTo>
                  <a:cubicBezTo>
                    <a:pt x="87545" y="369851"/>
                    <a:pt x="86897" y="370499"/>
                    <a:pt x="86248" y="370499"/>
                  </a:cubicBezTo>
                  <a:cubicBezTo>
                    <a:pt x="83654" y="370499"/>
                    <a:pt x="81709" y="368554"/>
                    <a:pt x="81709" y="365960"/>
                  </a:cubicBezTo>
                  <a:cubicBezTo>
                    <a:pt x="81709" y="363366"/>
                    <a:pt x="83654" y="361421"/>
                    <a:pt x="86248" y="361421"/>
                  </a:cubicBezTo>
                  <a:cubicBezTo>
                    <a:pt x="86897" y="361421"/>
                    <a:pt x="87545" y="361421"/>
                    <a:pt x="88194" y="362069"/>
                  </a:cubicBezTo>
                  <a:lnTo>
                    <a:pt x="87545" y="306948"/>
                  </a:lnTo>
                  <a:lnTo>
                    <a:pt x="84951" y="305003"/>
                  </a:lnTo>
                  <a:cubicBezTo>
                    <a:pt x="84951" y="306948"/>
                    <a:pt x="83006" y="308894"/>
                    <a:pt x="80412" y="308894"/>
                  </a:cubicBezTo>
                  <a:cubicBezTo>
                    <a:pt x="77818" y="308894"/>
                    <a:pt x="75872" y="306948"/>
                    <a:pt x="75872" y="304354"/>
                  </a:cubicBezTo>
                  <a:cubicBezTo>
                    <a:pt x="75872" y="302409"/>
                    <a:pt x="77169" y="301112"/>
                    <a:pt x="78466" y="300463"/>
                  </a:cubicBezTo>
                  <a:cubicBezTo>
                    <a:pt x="74575" y="297869"/>
                    <a:pt x="70685" y="294627"/>
                    <a:pt x="66794" y="291385"/>
                  </a:cubicBezTo>
                  <a:cubicBezTo>
                    <a:pt x="55769" y="282306"/>
                    <a:pt x="46042" y="272579"/>
                    <a:pt x="38260" y="260906"/>
                  </a:cubicBezTo>
                  <a:cubicBezTo>
                    <a:pt x="30479" y="249233"/>
                    <a:pt x="24642" y="234318"/>
                    <a:pt x="29182" y="220700"/>
                  </a:cubicBezTo>
                  <a:lnTo>
                    <a:pt x="29182" y="220700"/>
                  </a:lnTo>
                  <a:cubicBezTo>
                    <a:pt x="30479" y="215512"/>
                    <a:pt x="33721" y="210973"/>
                    <a:pt x="37612" y="207730"/>
                  </a:cubicBezTo>
                  <a:cubicBezTo>
                    <a:pt x="41503" y="204488"/>
                    <a:pt x="46042" y="201246"/>
                    <a:pt x="50582" y="199300"/>
                  </a:cubicBezTo>
                  <a:cubicBezTo>
                    <a:pt x="55121" y="197355"/>
                    <a:pt x="60309" y="196058"/>
                    <a:pt x="64848" y="194761"/>
                  </a:cubicBezTo>
                  <a:cubicBezTo>
                    <a:pt x="70036" y="193464"/>
                    <a:pt x="74575" y="193464"/>
                    <a:pt x="79763" y="192815"/>
                  </a:cubicBezTo>
                  <a:cubicBezTo>
                    <a:pt x="74575" y="193464"/>
                    <a:pt x="69388" y="194112"/>
                    <a:pt x="64848" y="194761"/>
                  </a:cubicBezTo>
                  <a:cubicBezTo>
                    <a:pt x="59660" y="196058"/>
                    <a:pt x="55121" y="197355"/>
                    <a:pt x="50582" y="199300"/>
                  </a:cubicBezTo>
                  <a:cubicBezTo>
                    <a:pt x="46042" y="201246"/>
                    <a:pt x="41503" y="203840"/>
                    <a:pt x="37612" y="207730"/>
                  </a:cubicBezTo>
                  <a:cubicBezTo>
                    <a:pt x="33721" y="210973"/>
                    <a:pt x="30479" y="215512"/>
                    <a:pt x="29182" y="220700"/>
                  </a:cubicBezTo>
                  <a:lnTo>
                    <a:pt x="29182" y="220700"/>
                  </a:lnTo>
                  <a:cubicBezTo>
                    <a:pt x="24642" y="234318"/>
                    <a:pt x="30479" y="249233"/>
                    <a:pt x="38260" y="260906"/>
                  </a:cubicBezTo>
                  <a:cubicBezTo>
                    <a:pt x="46042" y="272579"/>
                    <a:pt x="55769" y="282306"/>
                    <a:pt x="66794" y="291385"/>
                  </a:cubicBezTo>
                  <a:cubicBezTo>
                    <a:pt x="70685" y="294627"/>
                    <a:pt x="75224" y="297869"/>
                    <a:pt x="79115" y="300463"/>
                  </a:cubicBezTo>
                  <a:cubicBezTo>
                    <a:pt x="79115" y="300463"/>
                    <a:pt x="79763" y="300463"/>
                    <a:pt x="79763" y="300463"/>
                  </a:cubicBezTo>
                  <a:cubicBezTo>
                    <a:pt x="81709" y="300463"/>
                    <a:pt x="83654" y="301760"/>
                    <a:pt x="84303" y="303706"/>
                  </a:cubicBezTo>
                  <a:lnTo>
                    <a:pt x="86897" y="305651"/>
                  </a:lnTo>
                  <a:lnTo>
                    <a:pt x="86248" y="190221"/>
                  </a:lnTo>
                  <a:lnTo>
                    <a:pt x="80412" y="186979"/>
                  </a:lnTo>
                  <a:lnTo>
                    <a:pt x="80412" y="179197"/>
                  </a:lnTo>
                  <a:lnTo>
                    <a:pt x="80412" y="175306"/>
                  </a:lnTo>
                  <a:lnTo>
                    <a:pt x="253557" y="135100"/>
                  </a:lnTo>
                  <a:cubicBezTo>
                    <a:pt x="265878" y="132507"/>
                    <a:pt x="267175" y="133155"/>
                    <a:pt x="267175" y="112404"/>
                  </a:cubicBezTo>
                  <a:lnTo>
                    <a:pt x="267175" y="83870"/>
                  </a:lnTo>
                  <a:lnTo>
                    <a:pt x="267823" y="83870"/>
                  </a:lnTo>
                  <a:lnTo>
                    <a:pt x="267823" y="83870"/>
                  </a:lnTo>
                  <a:lnTo>
                    <a:pt x="302193" y="76089"/>
                  </a:lnTo>
                  <a:lnTo>
                    <a:pt x="302193" y="76089"/>
                  </a:lnTo>
                  <a:lnTo>
                    <a:pt x="313217" y="82573"/>
                  </a:lnTo>
                  <a:lnTo>
                    <a:pt x="313217" y="83870"/>
                  </a:lnTo>
                  <a:lnTo>
                    <a:pt x="313217" y="83870"/>
                  </a:lnTo>
                  <a:lnTo>
                    <a:pt x="313217" y="86464"/>
                  </a:lnTo>
                  <a:lnTo>
                    <a:pt x="313217" y="87113"/>
                  </a:lnTo>
                  <a:lnTo>
                    <a:pt x="313217" y="87113"/>
                  </a:lnTo>
                  <a:lnTo>
                    <a:pt x="313217" y="120185"/>
                  </a:lnTo>
                  <a:lnTo>
                    <a:pt x="330077" y="116294"/>
                  </a:lnTo>
                  <a:lnTo>
                    <a:pt x="341750" y="120834"/>
                  </a:lnTo>
                  <a:lnTo>
                    <a:pt x="341750" y="122131"/>
                  </a:lnTo>
                  <a:lnTo>
                    <a:pt x="341750" y="122131"/>
                  </a:lnTo>
                  <a:lnTo>
                    <a:pt x="341750" y="125373"/>
                  </a:lnTo>
                  <a:lnTo>
                    <a:pt x="341750" y="125373"/>
                  </a:lnTo>
                  <a:lnTo>
                    <a:pt x="341750" y="125373"/>
                  </a:lnTo>
                  <a:lnTo>
                    <a:pt x="341750" y="131858"/>
                  </a:lnTo>
                  <a:cubicBezTo>
                    <a:pt x="343047" y="133155"/>
                    <a:pt x="344344" y="134452"/>
                    <a:pt x="344344" y="136397"/>
                  </a:cubicBezTo>
                  <a:cubicBezTo>
                    <a:pt x="344344" y="137046"/>
                    <a:pt x="344344" y="138343"/>
                    <a:pt x="343696" y="138991"/>
                  </a:cubicBezTo>
                  <a:lnTo>
                    <a:pt x="343696" y="138991"/>
                  </a:lnTo>
                  <a:lnTo>
                    <a:pt x="343047" y="205785"/>
                  </a:lnTo>
                  <a:lnTo>
                    <a:pt x="343047" y="209027"/>
                  </a:lnTo>
                  <a:cubicBezTo>
                    <a:pt x="348235" y="202543"/>
                    <a:pt x="352126" y="195409"/>
                    <a:pt x="356017" y="187628"/>
                  </a:cubicBezTo>
                  <a:cubicBezTo>
                    <a:pt x="362502" y="174009"/>
                    <a:pt x="367689" y="157149"/>
                    <a:pt x="363798" y="140937"/>
                  </a:cubicBezTo>
                  <a:lnTo>
                    <a:pt x="363798" y="140937"/>
                  </a:lnTo>
                  <a:lnTo>
                    <a:pt x="363798" y="140937"/>
                  </a:lnTo>
                  <a:cubicBezTo>
                    <a:pt x="362502" y="135100"/>
                    <a:pt x="359908" y="129913"/>
                    <a:pt x="356665" y="126022"/>
                  </a:cubicBezTo>
                  <a:cubicBezTo>
                    <a:pt x="353423" y="122131"/>
                    <a:pt x="349532" y="118888"/>
                    <a:pt x="344993" y="116943"/>
                  </a:cubicBezTo>
                  <a:cubicBezTo>
                    <a:pt x="341102" y="114349"/>
                    <a:pt x="336562" y="113052"/>
                    <a:pt x="332023" y="111755"/>
                  </a:cubicBezTo>
                  <a:cubicBezTo>
                    <a:pt x="327483" y="110458"/>
                    <a:pt x="322944" y="109810"/>
                    <a:pt x="318405" y="109810"/>
                  </a:cubicBezTo>
                  <a:cubicBezTo>
                    <a:pt x="322944" y="109810"/>
                    <a:pt x="327483" y="110458"/>
                    <a:pt x="332023" y="111755"/>
                  </a:cubicBezTo>
                  <a:cubicBezTo>
                    <a:pt x="336562" y="113052"/>
                    <a:pt x="341102" y="114349"/>
                    <a:pt x="344993" y="116294"/>
                  </a:cubicBezTo>
                  <a:cubicBezTo>
                    <a:pt x="349532" y="118240"/>
                    <a:pt x="353423" y="121482"/>
                    <a:pt x="356665" y="125373"/>
                  </a:cubicBezTo>
                  <a:cubicBezTo>
                    <a:pt x="359908" y="129264"/>
                    <a:pt x="363150" y="134452"/>
                    <a:pt x="364447" y="140937"/>
                  </a:cubicBezTo>
                  <a:lnTo>
                    <a:pt x="364447" y="140937"/>
                  </a:lnTo>
                  <a:cubicBezTo>
                    <a:pt x="366392" y="149367"/>
                    <a:pt x="366392" y="158446"/>
                    <a:pt x="365095" y="166876"/>
                  </a:cubicBezTo>
                  <a:cubicBezTo>
                    <a:pt x="363798" y="175306"/>
                    <a:pt x="360556" y="183088"/>
                    <a:pt x="357314" y="190221"/>
                  </a:cubicBezTo>
                  <a:cubicBezTo>
                    <a:pt x="352774" y="199300"/>
                    <a:pt x="348235" y="207082"/>
                    <a:pt x="342399" y="214864"/>
                  </a:cubicBezTo>
                  <a:lnTo>
                    <a:pt x="342399" y="215512"/>
                  </a:lnTo>
                  <a:lnTo>
                    <a:pt x="342399" y="264148"/>
                  </a:lnTo>
                  <a:cubicBezTo>
                    <a:pt x="348883" y="268688"/>
                    <a:pt x="355368" y="273227"/>
                    <a:pt x="361205" y="277767"/>
                  </a:cubicBezTo>
                  <a:cubicBezTo>
                    <a:pt x="367689" y="282954"/>
                    <a:pt x="373526" y="288791"/>
                    <a:pt x="378714" y="295924"/>
                  </a:cubicBezTo>
                  <a:cubicBezTo>
                    <a:pt x="383901" y="302409"/>
                    <a:pt x="388441" y="310191"/>
                    <a:pt x="390386" y="317972"/>
                  </a:cubicBezTo>
                  <a:cubicBezTo>
                    <a:pt x="392980" y="325754"/>
                    <a:pt x="393629" y="334833"/>
                    <a:pt x="389738" y="343263"/>
                  </a:cubicBezTo>
                  <a:lnTo>
                    <a:pt x="389738" y="343263"/>
                  </a:lnTo>
                  <a:cubicBezTo>
                    <a:pt x="383901" y="359475"/>
                    <a:pt x="367041" y="368554"/>
                    <a:pt x="351477" y="373093"/>
                  </a:cubicBezTo>
                  <a:cubicBezTo>
                    <a:pt x="348235" y="374390"/>
                    <a:pt x="344993" y="375039"/>
                    <a:pt x="341102" y="375687"/>
                  </a:cubicBezTo>
                  <a:lnTo>
                    <a:pt x="340453" y="375687"/>
                  </a:lnTo>
                  <a:lnTo>
                    <a:pt x="340453" y="425620"/>
                  </a:lnTo>
                  <a:lnTo>
                    <a:pt x="340453" y="456748"/>
                  </a:lnTo>
                  <a:lnTo>
                    <a:pt x="340453" y="456748"/>
                  </a:lnTo>
                  <a:lnTo>
                    <a:pt x="340453" y="456099"/>
                  </a:lnTo>
                  <a:cubicBezTo>
                    <a:pt x="341750" y="457396"/>
                    <a:pt x="343047" y="458693"/>
                    <a:pt x="343047" y="460639"/>
                  </a:cubicBezTo>
                  <a:cubicBezTo>
                    <a:pt x="343047" y="461935"/>
                    <a:pt x="342399" y="463232"/>
                    <a:pt x="341102" y="464529"/>
                  </a:cubicBezTo>
                  <a:cubicBezTo>
                    <a:pt x="347586" y="461287"/>
                    <a:pt x="353423" y="456099"/>
                    <a:pt x="356017" y="449614"/>
                  </a:cubicBezTo>
                  <a:lnTo>
                    <a:pt x="356017" y="449614"/>
                  </a:lnTo>
                  <a:cubicBezTo>
                    <a:pt x="357962" y="445075"/>
                    <a:pt x="357962" y="439239"/>
                    <a:pt x="356017" y="434699"/>
                  </a:cubicBezTo>
                  <a:cubicBezTo>
                    <a:pt x="354720" y="429511"/>
                    <a:pt x="352126" y="424972"/>
                    <a:pt x="348235" y="421081"/>
                  </a:cubicBezTo>
                  <a:cubicBezTo>
                    <a:pt x="344993" y="417190"/>
                    <a:pt x="346289" y="415893"/>
                    <a:pt x="349532" y="420433"/>
                  </a:cubicBezTo>
                  <a:cubicBezTo>
                    <a:pt x="352774" y="424323"/>
                    <a:pt x="355368" y="429511"/>
                    <a:pt x="357314" y="434699"/>
                  </a:cubicBezTo>
                  <a:cubicBezTo>
                    <a:pt x="358611" y="439887"/>
                    <a:pt x="359259" y="445723"/>
                    <a:pt x="357314" y="450911"/>
                  </a:cubicBezTo>
                  <a:lnTo>
                    <a:pt x="357314" y="450911"/>
                  </a:lnTo>
                  <a:cubicBezTo>
                    <a:pt x="353423" y="461287"/>
                    <a:pt x="343047" y="467123"/>
                    <a:pt x="332671" y="470366"/>
                  </a:cubicBezTo>
                  <a:cubicBezTo>
                    <a:pt x="329429" y="471663"/>
                    <a:pt x="325538" y="472311"/>
                    <a:pt x="322296" y="472960"/>
                  </a:cubicBezTo>
                  <a:cubicBezTo>
                    <a:pt x="318405" y="475554"/>
                    <a:pt x="311920" y="476851"/>
                    <a:pt x="308678" y="476851"/>
                  </a:cubicBezTo>
                  <a:cubicBezTo>
                    <a:pt x="307381" y="476851"/>
                    <a:pt x="306732" y="476851"/>
                    <a:pt x="305435" y="476851"/>
                  </a:cubicBezTo>
                  <a:cubicBezTo>
                    <a:pt x="302193" y="481390"/>
                    <a:pt x="293762" y="482687"/>
                    <a:pt x="289872" y="482687"/>
                  </a:cubicBezTo>
                  <a:cubicBezTo>
                    <a:pt x="288575" y="482687"/>
                    <a:pt x="287278" y="482687"/>
                    <a:pt x="285981" y="482687"/>
                  </a:cubicBezTo>
                  <a:cubicBezTo>
                    <a:pt x="282738" y="487226"/>
                    <a:pt x="274308" y="488523"/>
                    <a:pt x="270417" y="488523"/>
                  </a:cubicBezTo>
                  <a:cubicBezTo>
                    <a:pt x="269120" y="488523"/>
                    <a:pt x="267823" y="488523"/>
                    <a:pt x="267175" y="488523"/>
                  </a:cubicBezTo>
                  <a:cubicBezTo>
                    <a:pt x="263932" y="493063"/>
                    <a:pt x="255502" y="494360"/>
                    <a:pt x="251611" y="494360"/>
                  </a:cubicBezTo>
                  <a:cubicBezTo>
                    <a:pt x="250963" y="494360"/>
                    <a:pt x="250314" y="494360"/>
                    <a:pt x="249666" y="494360"/>
                  </a:cubicBezTo>
                  <a:cubicBezTo>
                    <a:pt x="246423" y="498250"/>
                    <a:pt x="237993" y="499547"/>
                    <a:pt x="234102" y="499547"/>
                  </a:cubicBezTo>
                  <a:cubicBezTo>
                    <a:pt x="233454" y="499547"/>
                    <a:pt x="232805" y="499547"/>
                    <a:pt x="231508" y="499547"/>
                  </a:cubicBezTo>
                  <a:cubicBezTo>
                    <a:pt x="228914" y="502141"/>
                    <a:pt x="224375" y="504087"/>
                    <a:pt x="220484" y="504735"/>
                  </a:cubicBezTo>
                  <a:cubicBezTo>
                    <a:pt x="218539" y="505384"/>
                    <a:pt x="216593" y="505384"/>
                    <a:pt x="214648" y="505384"/>
                  </a:cubicBezTo>
                  <a:lnTo>
                    <a:pt x="213999" y="505384"/>
                  </a:lnTo>
                  <a:lnTo>
                    <a:pt x="213999" y="505384"/>
                  </a:lnTo>
                  <a:lnTo>
                    <a:pt x="213999" y="505384"/>
                  </a:lnTo>
                  <a:lnTo>
                    <a:pt x="213999" y="505384"/>
                  </a:lnTo>
                  <a:lnTo>
                    <a:pt x="213351" y="505384"/>
                  </a:lnTo>
                  <a:cubicBezTo>
                    <a:pt x="211405" y="507978"/>
                    <a:pt x="207514" y="509275"/>
                    <a:pt x="204272" y="509923"/>
                  </a:cubicBezTo>
                  <a:cubicBezTo>
                    <a:pt x="202326" y="510572"/>
                    <a:pt x="199084" y="511220"/>
                    <a:pt x="196490" y="511220"/>
                  </a:cubicBezTo>
                  <a:cubicBezTo>
                    <a:pt x="195842" y="511220"/>
                    <a:pt x="194545" y="511220"/>
                    <a:pt x="193896" y="511220"/>
                  </a:cubicBezTo>
                  <a:cubicBezTo>
                    <a:pt x="191302" y="515760"/>
                    <a:pt x="182223" y="517056"/>
                    <a:pt x="177684" y="517705"/>
                  </a:cubicBezTo>
                  <a:cubicBezTo>
                    <a:pt x="176387" y="517705"/>
                    <a:pt x="175739" y="517705"/>
                    <a:pt x="174442" y="517705"/>
                  </a:cubicBezTo>
                  <a:cubicBezTo>
                    <a:pt x="171199" y="521596"/>
                    <a:pt x="162769" y="522893"/>
                    <a:pt x="158878" y="523541"/>
                  </a:cubicBezTo>
                  <a:cubicBezTo>
                    <a:pt x="158230" y="523541"/>
                    <a:pt x="157581" y="523541"/>
                    <a:pt x="156933" y="523541"/>
                  </a:cubicBezTo>
                  <a:cubicBezTo>
                    <a:pt x="153690" y="527432"/>
                    <a:pt x="145260" y="528729"/>
                    <a:pt x="141369" y="528729"/>
                  </a:cubicBezTo>
                  <a:cubicBezTo>
                    <a:pt x="140072" y="528729"/>
                    <a:pt x="138775" y="528729"/>
                    <a:pt x="137478" y="528729"/>
                  </a:cubicBezTo>
                  <a:lnTo>
                    <a:pt x="137478" y="528729"/>
                  </a:lnTo>
                  <a:lnTo>
                    <a:pt x="137478" y="528729"/>
                  </a:lnTo>
                  <a:cubicBezTo>
                    <a:pt x="134236" y="533269"/>
                    <a:pt x="125806" y="534565"/>
                    <a:pt x="121915" y="534565"/>
                  </a:cubicBezTo>
                  <a:cubicBezTo>
                    <a:pt x="121266" y="534565"/>
                    <a:pt x="119969" y="534565"/>
                    <a:pt x="119321" y="534565"/>
                  </a:cubicBezTo>
                  <a:cubicBezTo>
                    <a:pt x="116078" y="538456"/>
                    <a:pt x="107648" y="539753"/>
                    <a:pt x="104406" y="539753"/>
                  </a:cubicBezTo>
                  <a:cubicBezTo>
                    <a:pt x="101812" y="539753"/>
                    <a:pt x="95975" y="539753"/>
                    <a:pt x="92084" y="538456"/>
                  </a:cubicBezTo>
                  <a:lnTo>
                    <a:pt x="92084" y="538456"/>
                  </a:lnTo>
                  <a:lnTo>
                    <a:pt x="90139" y="535862"/>
                  </a:lnTo>
                  <a:lnTo>
                    <a:pt x="90139" y="535862"/>
                  </a:lnTo>
                  <a:close/>
                  <a:moveTo>
                    <a:pt x="89491" y="480093"/>
                  </a:moveTo>
                  <a:lnTo>
                    <a:pt x="89491" y="459342"/>
                  </a:lnTo>
                  <a:lnTo>
                    <a:pt x="86248" y="459342"/>
                  </a:lnTo>
                  <a:cubicBezTo>
                    <a:pt x="70685" y="458045"/>
                    <a:pt x="55769" y="455451"/>
                    <a:pt x="40854" y="448966"/>
                  </a:cubicBezTo>
                  <a:cubicBezTo>
                    <a:pt x="37612" y="447669"/>
                    <a:pt x="34370" y="445723"/>
                    <a:pt x="31127" y="443778"/>
                  </a:cubicBezTo>
                  <a:cubicBezTo>
                    <a:pt x="31776" y="448317"/>
                    <a:pt x="33073" y="452857"/>
                    <a:pt x="36315" y="456748"/>
                  </a:cubicBezTo>
                  <a:lnTo>
                    <a:pt x="36315" y="456748"/>
                  </a:lnTo>
                  <a:cubicBezTo>
                    <a:pt x="45394" y="471663"/>
                    <a:pt x="64200" y="477499"/>
                    <a:pt x="81709" y="479444"/>
                  </a:cubicBezTo>
                  <a:cubicBezTo>
                    <a:pt x="84303" y="480093"/>
                    <a:pt x="86897" y="480093"/>
                    <a:pt x="89491" y="480093"/>
                  </a:cubicBezTo>
                  <a:lnTo>
                    <a:pt x="89491" y="480093"/>
                  </a:lnTo>
                  <a:close/>
                  <a:moveTo>
                    <a:pt x="90788" y="186979"/>
                  </a:moveTo>
                  <a:lnTo>
                    <a:pt x="90788" y="186979"/>
                  </a:lnTo>
                  <a:lnTo>
                    <a:pt x="90788" y="181791"/>
                  </a:lnTo>
                  <a:lnTo>
                    <a:pt x="272363" y="139640"/>
                  </a:lnTo>
                  <a:cubicBezTo>
                    <a:pt x="277550" y="138991"/>
                    <a:pt x="278199" y="130561"/>
                    <a:pt x="278199" y="130561"/>
                  </a:cubicBezTo>
                  <a:lnTo>
                    <a:pt x="278199" y="92949"/>
                  </a:lnTo>
                  <a:lnTo>
                    <a:pt x="271714" y="89058"/>
                  </a:lnTo>
                  <a:lnTo>
                    <a:pt x="271714" y="111107"/>
                  </a:lnTo>
                  <a:cubicBezTo>
                    <a:pt x="271714" y="135100"/>
                    <a:pt x="271066" y="134452"/>
                    <a:pt x="253557" y="138343"/>
                  </a:cubicBezTo>
                  <a:lnTo>
                    <a:pt x="83006" y="177900"/>
                  </a:lnTo>
                  <a:lnTo>
                    <a:pt x="90139" y="181791"/>
                  </a:lnTo>
                  <a:lnTo>
                    <a:pt x="90788" y="186979"/>
                  </a:lnTo>
                  <a:lnTo>
                    <a:pt x="90788" y="186979"/>
                  </a:lnTo>
                  <a:close/>
                  <a:moveTo>
                    <a:pt x="93381" y="190870"/>
                  </a:moveTo>
                  <a:lnTo>
                    <a:pt x="93381" y="190870"/>
                  </a:lnTo>
                  <a:lnTo>
                    <a:pt x="97921" y="189573"/>
                  </a:lnTo>
                  <a:cubicBezTo>
                    <a:pt x="101163" y="190221"/>
                    <a:pt x="105703" y="190870"/>
                    <a:pt x="107000" y="190870"/>
                  </a:cubicBezTo>
                  <a:cubicBezTo>
                    <a:pt x="114133" y="190870"/>
                    <a:pt x="117375" y="190870"/>
                    <a:pt x="119969" y="184385"/>
                  </a:cubicBezTo>
                  <a:cubicBezTo>
                    <a:pt x="123860" y="187628"/>
                    <a:pt x="132290" y="188276"/>
                    <a:pt x="136181" y="184385"/>
                  </a:cubicBezTo>
                  <a:lnTo>
                    <a:pt x="139424" y="179846"/>
                  </a:lnTo>
                  <a:cubicBezTo>
                    <a:pt x="142666" y="183737"/>
                    <a:pt x="153042" y="183088"/>
                    <a:pt x="155636" y="179846"/>
                  </a:cubicBezTo>
                  <a:lnTo>
                    <a:pt x="158230" y="175306"/>
                  </a:lnTo>
                  <a:cubicBezTo>
                    <a:pt x="161472" y="180494"/>
                    <a:pt x="170551" y="177900"/>
                    <a:pt x="172496" y="175306"/>
                  </a:cubicBezTo>
                  <a:lnTo>
                    <a:pt x="174442" y="171415"/>
                  </a:lnTo>
                  <a:lnTo>
                    <a:pt x="93381" y="190870"/>
                  </a:lnTo>
                  <a:lnTo>
                    <a:pt x="93381" y="190870"/>
                  </a:lnTo>
                  <a:close/>
                  <a:moveTo>
                    <a:pt x="93381" y="192815"/>
                  </a:moveTo>
                  <a:lnTo>
                    <a:pt x="94678" y="308245"/>
                  </a:lnTo>
                  <a:cubicBezTo>
                    <a:pt x="101812" y="312785"/>
                    <a:pt x="109593" y="316675"/>
                    <a:pt x="116727" y="319918"/>
                  </a:cubicBezTo>
                  <a:lnTo>
                    <a:pt x="116727" y="194112"/>
                  </a:lnTo>
                  <a:cubicBezTo>
                    <a:pt x="113484" y="195409"/>
                    <a:pt x="108945" y="195409"/>
                    <a:pt x="107000" y="195409"/>
                  </a:cubicBezTo>
                  <a:cubicBezTo>
                    <a:pt x="103757" y="196058"/>
                    <a:pt x="97272" y="195409"/>
                    <a:pt x="93381" y="192815"/>
                  </a:cubicBezTo>
                  <a:lnTo>
                    <a:pt x="93381" y="192815"/>
                  </a:lnTo>
                  <a:close/>
                  <a:moveTo>
                    <a:pt x="94030" y="309542"/>
                  </a:moveTo>
                  <a:lnTo>
                    <a:pt x="94678" y="376984"/>
                  </a:lnTo>
                  <a:lnTo>
                    <a:pt x="94678" y="379578"/>
                  </a:lnTo>
                  <a:cubicBezTo>
                    <a:pt x="97921" y="381524"/>
                    <a:pt x="100515" y="384766"/>
                    <a:pt x="100515" y="389305"/>
                  </a:cubicBezTo>
                  <a:cubicBezTo>
                    <a:pt x="100515" y="393196"/>
                    <a:pt x="97921" y="397087"/>
                    <a:pt x="94678" y="398384"/>
                  </a:cubicBezTo>
                  <a:lnTo>
                    <a:pt x="95327" y="453505"/>
                  </a:lnTo>
                  <a:cubicBezTo>
                    <a:pt x="102460" y="453505"/>
                    <a:pt x="108945" y="453505"/>
                    <a:pt x="116078" y="453505"/>
                  </a:cubicBezTo>
                  <a:lnTo>
                    <a:pt x="116078" y="321863"/>
                  </a:lnTo>
                  <a:cubicBezTo>
                    <a:pt x="108945" y="317972"/>
                    <a:pt x="101812" y="313433"/>
                    <a:pt x="94030" y="309542"/>
                  </a:cubicBezTo>
                  <a:lnTo>
                    <a:pt x="94030" y="309542"/>
                  </a:lnTo>
                  <a:close/>
                  <a:moveTo>
                    <a:pt x="95975" y="458693"/>
                  </a:moveTo>
                  <a:lnTo>
                    <a:pt x="95975" y="480741"/>
                  </a:lnTo>
                  <a:cubicBezTo>
                    <a:pt x="102460" y="480741"/>
                    <a:pt x="109593" y="480093"/>
                    <a:pt x="116078" y="479444"/>
                  </a:cubicBezTo>
                  <a:lnTo>
                    <a:pt x="116078" y="454154"/>
                  </a:lnTo>
                  <a:lnTo>
                    <a:pt x="95975" y="458693"/>
                  </a:lnTo>
                  <a:lnTo>
                    <a:pt x="95975" y="458693"/>
                  </a:lnTo>
                  <a:close/>
                  <a:moveTo>
                    <a:pt x="95975" y="482038"/>
                  </a:moveTo>
                  <a:lnTo>
                    <a:pt x="96624" y="527432"/>
                  </a:lnTo>
                  <a:lnTo>
                    <a:pt x="96624" y="531323"/>
                  </a:lnTo>
                  <a:lnTo>
                    <a:pt x="98569" y="530675"/>
                  </a:lnTo>
                  <a:cubicBezTo>
                    <a:pt x="101812" y="531323"/>
                    <a:pt x="106351" y="531323"/>
                    <a:pt x="107648" y="531323"/>
                  </a:cubicBezTo>
                  <a:cubicBezTo>
                    <a:pt x="109593" y="531323"/>
                    <a:pt x="114133" y="530675"/>
                    <a:pt x="116727" y="529378"/>
                  </a:cubicBezTo>
                  <a:lnTo>
                    <a:pt x="116727" y="480741"/>
                  </a:lnTo>
                  <a:cubicBezTo>
                    <a:pt x="109593" y="482038"/>
                    <a:pt x="102460" y="482038"/>
                    <a:pt x="95975" y="482038"/>
                  </a:cubicBezTo>
                  <a:lnTo>
                    <a:pt x="95975" y="482038"/>
                  </a:lnTo>
                  <a:close/>
                  <a:moveTo>
                    <a:pt x="344344" y="264148"/>
                  </a:moveTo>
                  <a:lnTo>
                    <a:pt x="344344" y="273227"/>
                  </a:lnTo>
                  <a:lnTo>
                    <a:pt x="344344" y="275173"/>
                  </a:lnTo>
                  <a:cubicBezTo>
                    <a:pt x="348883" y="278415"/>
                    <a:pt x="352126" y="281657"/>
                    <a:pt x="354720" y="286197"/>
                  </a:cubicBezTo>
                  <a:lnTo>
                    <a:pt x="354720" y="286197"/>
                  </a:lnTo>
                  <a:cubicBezTo>
                    <a:pt x="364447" y="301112"/>
                    <a:pt x="360556" y="319918"/>
                    <a:pt x="352774" y="335481"/>
                  </a:cubicBezTo>
                  <a:cubicBezTo>
                    <a:pt x="350180" y="340669"/>
                    <a:pt x="347586" y="345209"/>
                    <a:pt x="344344" y="350397"/>
                  </a:cubicBezTo>
                  <a:lnTo>
                    <a:pt x="343047" y="351694"/>
                  </a:lnTo>
                  <a:lnTo>
                    <a:pt x="343047" y="354936"/>
                  </a:lnTo>
                  <a:lnTo>
                    <a:pt x="343047" y="366609"/>
                  </a:lnTo>
                  <a:lnTo>
                    <a:pt x="343047" y="371148"/>
                  </a:lnTo>
                  <a:lnTo>
                    <a:pt x="343696" y="371148"/>
                  </a:lnTo>
                  <a:cubicBezTo>
                    <a:pt x="346938" y="370499"/>
                    <a:pt x="350180" y="369851"/>
                    <a:pt x="353423" y="368554"/>
                  </a:cubicBezTo>
                  <a:cubicBezTo>
                    <a:pt x="368986" y="364015"/>
                    <a:pt x="384550" y="354936"/>
                    <a:pt x="390386" y="339372"/>
                  </a:cubicBezTo>
                  <a:lnTo>
                    <a:pt x="390386" y="339372"/>
                  </a:lnTo>
                  <a:cubicBezTo>
                    <a:pt x="393629" y="332239"/>
                    <a:pt x="392980" y="323160"/>
                    <a:pt x="390386" y="316027"/>
                  </a:cubicBezTo>
                  <a:cubicBezTo>
                    <a:pt x="387792" y="308245"/>
                    <a:pt x="383901" y="301112"/>
                    <a:pt x="378714" y="294627"/>
                  </a:cubicBezTo>
                  <a:cubicBezTo>
                    <a:pt x="373526" y="288142"/>
                    <a:pt x="367689" y="282306"/>
                    <a:pt x="361205" y="277118"/>
                  </a:cubicBezTo>
                  <a:cubicBezTo>
                    <a:pt x="356017" y="272579"/>
                    <a:pt x="350180" y="268688"/>
                    <a:pt x="344344" y="264148"/>
                  </a:cubicBezTo>
                  <a:lnTo>
                    <a:pt x="344344" y="264148"/>
                  </a:lnTo>
                  <a:close/>
                  <a:moveTo>
                    <a:pt x="344344" y="275821"/>
                  </a:moveTo>
                  <a:lnTo>
                    <a:pt x="343696" y="330942"/>
                  </a:lnTo>
                  <a:lnTo>
                    <a:pt x="343696" y="349748"/>
                  </a:lnTo>
                  <a:lnTo>
                    <a:pt x="344993" y="348451"/>
                  </a:lnTo>
                  <a:cubicBezTo>
                    <a:pt x="347586" y="343912"/>
                    <a:pt x="350180" y="339372"/>
                    <a:pt x="352774" y="334833"/>
                  </a:cubicBezTo>
                  <a:cubicBezTo>
                    <a:pt x="359908" y="319918"/>
                    <a:pt x="363798" y="301112"/>
                    <a:pt x="354720" y="286197"/>
                  </a:cubicBezTo>
                  <a:lnTo>
                    <a:pt x="354720" y="286197"/>
                  </a:lnTo>
                  <a:cubicBezTo>
                    <a:pt x="352126" y="282306"/>
                    <a:pt x="348235" y="279064"/>
                    <a:pt x="344344" y="275821"/>
                  </a:cubicBezTo>
                  <a:lnTo>
                    <a:pt x="344344" y="275821"/>
                  </a:lnTo>
                  <a:close/>
                  <a:moveTo>
                    <a:pt x="336562" y="459990"/>
                  </a:moveTo>
                  <a:lnTo>
                    <a:pt x="337211" y="374390"/>
                  </a:lnTo>
                  <a:cubicBezTo>
                    <a:pt x="333968" y="375039"/>
                    <a:pt x="330726" y="375039"/>
                    <a:pt x="327483" y="375687"/>
                  </a:cubicBezTo>
                  <a:lnTo>
                    <a:pt x="327483" y="450263"/>
                  </a:lnTo>
                  <a:lnTo>
                    <a:pt x="327483" y="461935"/>
                  </a:lnTo>
                  <a:lnTo>
                    <a:pt x="327483" y="461935"/>
                  </a:lnTo>
                  <a:cubicBezTo>
                    <a:pt x="328132" y="461935"/>
                    <a:pt x="328780" y="461935"/>
                    <a:pt x="329429" y="461935"/>
                  </a:cubicBezTo>
                  <a:cubicBezTo>
                    <a:pt x="330077" y="461287"/>
                    <a:pt x="333968" y="461287"/>
                    <a:pt x="336562" y="459990"/>
                  </a:cubicBezTo>
                  <a:lnTo>
                    <a:pt x="336562" y="459990"/>
                  </a:lnTo>
                  <a:close/>
                  <a:moveTo>
                    <a:pt x="337211" y="372445"/>
                  </a:moveTo>
                  <a:lnTo>
                    <a:pt x="337211" y="360772"/>
                  </a:lnTo>
                  <a:cubicBezTo>
                    <a:pt x="333968" y="364663"/>
                    <a:pt x="331374" y="368554"/>
                    <a:pt x="327483" y="371796"/>
                  </a:cubicBezTo>
                  <a:lnTo>
                    <a:pt x="326835" y="372445"/>
                  </a:lnTo>
                  <a:lnTo>
                    <a:pt x="326835" y="373742"/>
                  </a:lnTo>
                  <a:cubicBezTo>
                    <a:pt x="330726" y="373093"/>
                    <a:pt x="333968" y="373093"/>
                    <a:pt x="337211" y="372445"/>
                  </a:cubicBezTo>
                  <a:lnTo>
                    <a:pt x="337211" y="372445"/>
                  </a:lnTo>
                  <a:close/>
                  <a:moveTo>
                    <a:pt x="337211" y="359475"/>
                  </a:moveTo>
                  <a:lnTo>
                    <a:pt x="337859" y="220700"/>
                  </a:lnTo>
                  <a:cubicBezTo>
                    <a:pt x="336562" y="221997"/>
                    <a:pt x="335265" y="223294"/>
                    <a:pt x="334617" y="224591"/>
                  </a:cubicBezTo>
                  <a:cubicBezTo>
                    <a:pt x="332671" y="227185"/>
                    <a:pt x="330077" y="229779"/>
                    <a:pt x="328132" y="231724"/>
                  </a:cubicBezTo>
                  <a:lnTo>
                    <a:pt x="327483" y="360772"/>
                  </a:lnTo>
                  <a:lnTo>
                    <a:pt x="327483" y="371148"/>
                  </a:lnTo>
                  <a:lnTo>
                    <a:pt x="328132" y="370499"/>
                  </a:lnTo>
                  <a:cubicBezTo>
                    <a:pt x="331374" y="367257"/>
                    <a:pt x="333968" y="363366"/>
                    <a:pt x="337211" y="359475"/>
                  </a:cubicBezTo>
                  <a:lnTo>
                    <a:pt x="337211" y="359475"/>
                  </a:lnTo>
                  <a:close/>
                  <a:moveTo>
                    <a:pt x="337859" y="216161"/>
                  </a:moveTo>
                  <a:lnTo>
                    <a:pt x="338508" y="141585"/>
                  </a:lnTo>
                  <a:cubicBezTo>
                    <a:pt x="335265" y="142882"/>
                    <a:pt x="330726" y="142882"/>
                    <a:pt x="328780" y="142882"/>
                  </a:cubicBezTo>
                  <a:lnTo>
                    <a:pt x="328132" y="142882"/>
                  </a:lnTo>
                  <a:lnTo>
                    <a:pt x="328132" y="227185"/>
                  </a:lnTo>
                  <a:cubicBezTo>
                    <a:pt x="330077" y="225239"/>
                    <a:pt x="331374" y="223943"/>
                    <a:pt x="333320" y="221997"/>
                  </a:cubicBezTo>
                  <a:cubicBezTo>
                    <a:pt x="334617" y="220052"/>
                    <a:pt x="336562" y="218106"/>
                    <a:pt x="337859" y="216161"/>
                  </a:cubicBezTo>
                  <a:lnTo>
                    <a:pt x="337859" y="216161"/>
                  </a:lnTo>
                  <a:close/>
                  <a:moveTo>
                    <a:pt x="320350" y="465178"/>
                  </a:moveTo>
                  <a:lnTo>
                    <a:pt x="320999" y="379578"/>
                  </a:lnTo>
                  <a:cubicBezTo>
                    <a:pt x="317108" y="383469"/>
                    <a:pt x="313217" y="387360"/>
                    <a:pt x="308678" y="391251"/>
                  </a:cubicBezTo>
                  <a:lnTo>
                    <a:pt x="308678" y="391899"/>
                  </a:lnTo>
                  <a:lnTo>
                    <a:pt x="308678" y="393196"/>
                  </a:lnTo>
                  <a:lnTo>
                    <a:pt x="308678" y="457396"/>
                  </a:lnTo>
                  <a:lnTo>
                    <a:pt x="308678" y="466475"/>
                  </a:lnTo>
                  <a:lnTo>
                    <a:pt x="309326" y="466475"/>
                  </a:lnTo>
                  <a:cubicBezTo>
                    <a:pt x="309974" y="466475"/>
                    <a:pt x="311271" y="466475"/>
                    <a:pt x="311920" y="466475"/>
                  </a:cubicBezTo>
                  <a:cubicBezTo>
                    <a:pt x="313217" y="467123"/>
                    <a:pt x="317756" y="466475"/>
                    <a:pt x="320350" y="465178"/>
                  </a:cubicBezTo>
                  <a:lnTo>
                    <a:pt x="320350" y="465178"/>
                  </a:lnTo>
                  <a:close/>
                  <a:moveTo>
                    <a:pt x="320999" y="378281"/>
                  </a:moveTo>
                  <a:lnTo>
                    <a:pt x="320999" y="375687"/>
                  </a:lnTo>
                  <a:cubicBezTo>
                    <a:pt x="317108" y="375687"/>
                    <a:pt x="313217" y="376336"/>
                    <a:pt x="308678" y="376336"/>
                  </a:cubicBezTo>
                  <a:lnTo>
                    <a:pt x="308678" y="389954"/>
                  </a:lnTo>
                  <a:cubicBezTo>
                    <a:pt x="312568" y="386063"/>
                    <a:pt x="317108" y="382172"/>
                    <a:pt x="320999" y="378281"/>
                  </a:cubicBezTo>
                  <a:lnTo>
                    <a:pt x="320999" y="378281"/>
                  </a:lnTo>
                  <a:close/>
                  <a:moveTo>
                    <a:pt x="320999" y="374390"/>
                  </a:moveTo>
                  <a:lnTo>
                    <a:pt x="321647" y="269336"/>
                  </a:lnTo>
                  <a:cubicBezTo>
                    <a:pt x="320350" y="271282"/>
                    <a:pt x="318405" y="273227"/>
                    <a:pt x="315811" y="273227"/>
                  </a:cubicBezTo>
                  <a:cubicBezTo>
                    <a:pt x="312568" y="273227"/>
                    <a:pt x="309326" y="270633"/>
                    <a:pt x="309326" y="266742"/>
                  </a:cubicBezTo>
                  <a:cubicBezTo>
                    <a:pt x="309326" y="263500"/>
                    <a:pt x="311920" y="260258"/>
                    <a:pt x="315811" y="260258"/>
                  </a:cubicBezTo>
                  <a:cubicBezTo>
                    <a:pt x="318405" y="260258"/>
                    <a:pt x="320350" y="261554"/>
                    <a:pt x="321647" y="264148"/>
                  </a:cubicBezTo>
                  <a:lnTo>
                    <a:pt x="321647" y="238858"/>
                  </a:lnTo>
                  <a:cubicBezTo>
                    <a:pt x="317756" y="242748"/>
                    <a:pt x="313865" y="245991"/>
                    <a:pt x="309326" y="249882"/>
                  </a:cubicBezTo>
                  <a:lnTo>
                    <a:pt x="308678" y="367257"/>
                  </a:lnTo>
                  <a:lnTo>
                    <a:pt x="308678" y="375039"/>
                  </a:lnTo>
                  <a:lnTo>
                    <a:pt x="308678" y="375039"/>
                  </a:lnTo>
                  <a:cubicBezTo>
                    <a:pt x="312568" y="374390"/>
                    <a:pt x="316459" y="374390"/>
                    <a:pt x="320999" y="374390"/>
                  </a:cubicBezTo>
                  <a:lnTo>
                    <a:pt x="320999" y="374390"/>
                  </a:lnTo>
                  <a:close/>
                  <a:moveTo>
                    <a:pt x="321647" y="233670"/>
                  </a:moveTo>
                  <a:lnTo>
                    <a:pt x="322296" y="145476"/>
                  </a:lnTo>
                  <a:cubicBezTo>
                    <a:pt x="318405" y="146773"/>
                    <a:pt x="314514" y="146773"/>
                    <a:pt x="311920" y="146773"/>
                  </a:cubicBezTo>
                  <a:lnTo>
                    <a:pt x="309974" y="146773"/>
                  </a:lnTo>
                  <a:lnTo>
                    <a:pt x="309326" y="244045"/>
                  </a:lnTo>
                  <a:cubicBezTo>
                    <a:pt x="313217" y="240803"/>
                    <a:pt x="317108" y="237561"/>
                    <a:pt x="321647" y="233670"/>
                  </a:cubicBezTo>
                  <a:lnTo>
                    <a:pt x="321647" y="233670"/>
                  </a:lnTo>
                  <a:close/>
                  <a:moveTo>
                    <a:pt x="301544" y="471014"/>
                  </a:moveTo>
                  <a:lnTo>
                    <a:pt x="301544" y="469717"/>
                  </a:lnTo>
                  <a:cubicBezTo>
                    <a:pt x="297653" y="469717"/>
                    <a:pt x="293114" y="469069"/>
                    <a:pt x="289223" y="469069"/>
                  </a:cubicBezTo>
                  <a:lnTo>
                    <a:pt x="289223" y="469069"/>
                  </a:lnTo>
                  <a:lnTo>
                    <a:pt x="289223" y="472960"/>
                  </a:lnTo>
                  <a:lnTo>
                    <a:pt x="289872" y="472960"/>
                  </a:lnTo>
                  <a:cubicBezTo>
                    <a:pt x="291169" y="472960"/>
                    <a:pt x="291817" y="472960"/>
                    <a:pt x="293114" y="472960"/>
                  </a:cubicBezTo>
                  <a:cubicBezTo>
                    <a:pt x="294411" y="472960"/>
                    <a:pt x="298950" y="472311"/>
                    <a:pt x="301544" y="471014"/>
                  </a:cubicBezTo>
                  <a:lnTo>
                    <a:pt x="301544" y="471014"/>
                  </a:lnTo>
                  <a:close/>
                  <a:moveTo>
                    <a:pt x="301544" y="469069"/>
                  </a:moveTo>
                  <a:lnTo>
                    <a:pt x="301544" y="397087"/>
                  </a:lnTo>
                  <a:cubicBezTo>
                    <a:pt x="297653" y="400978"/>
                    <a:pt x="293114" y="404221"/>
                    <a:pt x="288575" y="407463"/>
                  </a:cubicBezTo>
                  <a:lnTo>
                    <a:pt x="288575" y="409408"/>
                  </a:lnTo>
                  <a:lnTo>
                    <a:pt x="288575" y="459990"/>
                  </a:lnTo>
                  <a:lnTo>
                    <a:pt x="288575" y="468420"/>
                  </a:lnTo>
                  <a:lnTo>
                    <a:pt x="288575" y="469069"/>
                  </a:lnTo>
                  <a:lnTo>
                    <a:pt x="288575" y="469069"/>
                  </a:lnTo>
                  <a:cubicBezTo>
                    <a:pt x="293114" y="468420"/>
                    <a:pt x="297653" y="469069"/>
                    <a:pt x="301544" y="469069"/>
                  </a:cubicBezTo>
                  <a:lnTo>
                    <a:pt x="301544" y="469069"/>
                  </a:lnTo>
                  <a:close/>
                  <a:moveTo>
                    <a:pt x="302193" y="395790"/>
                  </a:moveTo>
                  <a:lnTo>
                    <a:pt x="302193" y="376336"/>
                  </a:lnTo>
                  <a:cubicBezTo>
                    <a:pt x="297653" y="376336"/>
                    <a:pt x="293762" y="375687"/>
                    <a:pt x="289223" y="375687"/>
                  </a:cubicBezTo>
                  <a:lnTo>
                    <a:pt x="289223" y="405518"/>
                  </a:lnTo>
                  <a:lnTo>
                    <a:pt x="289223" y="406166"/>
                  </a:lnTo>
                  <a:cubicBezTo>
                    <a:pt x="293762" y="402275"/>
                    <a:pt x="297653" y="399033"/>
                    <a:pt x="302193" y="395790"/>
                  </a:cubicBezTo>
                  <a:lnTo>
                    <a:pt x="302193" y="395790"/>
                  </a:lnTo>
                  <a:close/>
                  <a:moveTo>
                    <a:pt x="302193" y="374390"/>
                  </a:moveTo>
                  <a:lnTo>
                    <a:pt x="302841" y="254421"/>
                  </a:lnTo>
                  <a:cubicBezTo>
                    <a:pt x="298302" y="257664"/>
                    <a:pt x="294411" y="260906"/>
                    <a:pt x="289872" y="263500"/>
                  </a:cubicBezTo>
                  <a:lnTo>
                    <a:pt x="289872" y="364663"/>
                  </a:lnTo>
                  <a:lnTo>
                    <a:pt x="289872" y="373093"/>
                  </a:lnTo>
                  <a:lnTo>
                    <a:pt x="289872" y="373742"/>
                  </a:lnTo>
                  <a:cubicBezTo>
                    <a:pt x="293762" y="374390"/>
                    <a:pt x="297653" y="374390"/>
                    <a:pt x="302193" y="374390"/>
                  </a:cubicBezTo>
                  <a:lnTo>
                    <a:pt x="302193" y="374390"/>
                  </a:lnTo>
                  <a:close/>
                  <a:moveTo>
                    <a:pt x="302841" y="249233"/>
                  </a:moveTo>
                  <a:lnTo>
                    <a:pt x="303490" y="150016"/>
                  </a:lnTo>
                  <a:cubicBezTo>
                    <a:pt x="299599" y="151313"/>
                    <a:pt x="295708" y="151313"/>
                    <a:pt x="293114" y="151313"/>
                  </a:cubicBezTo>
                  <a:cubicBezTo>
                    <a:pt x="292465" y="151313"/>
                    <a:pt x="291169" y="151313"/>
                    <a:pt x="290520" y="151313"/>
                  </a:cubicBezTo>
                  <a:lnTo>
                    <a:pt x="290520" y="258312"/>
                  </a:lnTo>
                  <a:cubicBezTo>
                    <a:pt x="293762" y="255718"/>
                    <a:pt x="298302" y="252476"/>
                    <a:pt x="302841" y="249233"/>
                  </a:cubicBezTo>
                  <a:lnTo>
                    <a:pt x="302841" y="249233"/>
                  </a:lnTo>
                  <a:close/>
                  <a:moveTo>
                    <a:pt x="282738" y="477499"/>
                  </a:moveTo>
                  <a:lnTo>
                    <a:pt x="282738" y="468420"/>
                  </a:lnTo>
                  <a:cubicBezTo>
                    <a:pt x="278199" y="467772"/>
                    <a:pt x="274308" y="467123"/>
                    <a:pt x="270417" y="466475"/>
                  </a:cubicBezTo>
                  <a:lnTo>
                    <a:pt x="270417" y="479444"/>
                  </a:lnTo>
                  <a:lnTo>
                    <a:pt x="271066" y="479444"/>
                  </a:lnTo>
                  <a:cubicBezTo>
                    <a:pt x="272363" y="479444"/>
                    <a:pt x="273011" y="479444"/>
                    <a:pt x="274308" y="479444"/>
                  </a:cubicBezTo>
                  <a:cubicBezTo>
                    <a:pt x="274956" y="478796"/>
                    <a:pt x="279496" y="478148"/>
                    <a:pt x="282738" y="477499"/>
                  </a:cubicBezTo>
                  <a:lnTo>
                    <a:pt x="282738" y="477499"/>
                  </a:lnTo>
                  <a:close/>
                  <a:moveTo>
                    <a:pt x="282738" y="467123"/>
                  </a:moveTo>
                  <a:lnTo>
                    <a:pt x="282738" y="412002"/>
                  </a:lnTo>
                  <a:cubicBezTo>
                    <a:pt x="278847" y="415245"/>
                    <a:pt x="274308" y="417839"/>
                    <a:pt x="270417" y="421081"/>
                  </a:cubicBezTo>
                  <a:lnTo>
                    <a:pt x="270417" y="422378"/>
                  </a:lnTo>
                  <a:lnTo>
                    <a:pt x="270417" y="458693"/>
                  </a:lnTo>
                  <a:lnTo>
                    <a:pt x="270417" y="464529"/>
                  </a:lnTo>
                  <a:lnTo>
                    <a:pt x="270417" y="465178"/>
                  </a:lnTo>
                  <a:cubicBezTo>
                    <a:pt x="274308" y="465826"/>
                    <a:pt x="278199" y="466475"/>
                    <a:pt x="282738" y="467123"/>
                  </a:cubicBezTo>
                  <a:lnTo>
                    <a:pt x="282738" y="467123"/>
                  </a:lnTo>
                  <a:close/>
                  <a:moveTo>
                    <a:pt x="282738" y="410705"/>
                  </a:moveTo>
                  <a:lnTo>
                    <a:pt x="282738" y="375039"/>
                  </a:lnTo>
                  <a:cubicBezTo>
                    <a:pt x="278847" y="374390"/>
                    <a:pt x="274308" y="374390"/>
                    <a:pt x="270417" y="373742"/>
                  </a:cubicBezTo>
                  <a:lnTo>
                    <a:pt x="270417" y="417839"/>
                  </a:lnTo>
                  <a:lnTo>
                    <a:pt x="270417" y="419784"/>
                  </a:lnTo>
                  <a:cubicBezTo>
                    <a:pt x="274308" y="416542"/>
                    <a:pt x="278199" y="413948"/>
                    <a:pt x="282738" y="410705"/>
                  </a:cubicBezTo>
                  <a:lnTo>
                    <a:pt x="282738" y="410705"/>
                  </a:lnTo>
                  <a:close/>
                  <a:moveTo>
                    <a:pt x="282738" y="373093"/>
                  </a:moveTo>
                  <a:lnTo>
                    <a:pt x="282738" y="267391"/>
                  </a:lnTo>
                  <a:cubicBezTo>
                    <a:pt x="278847" y="269985"/>
                    <a:pt x="274956" y="271930"/>
                    <a:pt x="271714" y="273876"/>
                  </a:cubicBezTo>
                  <a:lnTo>
                    <a:pt x="270417" y="274524"/>
                  </a:lnTo>
                  <a:lnTo>
                    <a:pt x="269769" y="365312"/>
                  </a:lnTo>
                  <a:lnTo>
                    <a:pt x="269769" y="370499"/>
                  </a:lnTo>
                  <a:lnTo>
                    <a:pt x="269769" y="371148"/>
                  </a:lnTo>
                  <a:cubicBezTo>
                    <a:pt x="274308" y="372445"/>
                    <a:pt x="278847" y="373093"/>
                    <a:pt x="282738" y="373093"/>
                  </a:cubicBezTo>
                  <a:lnTo>
                    <a:pt x="282738" y="373093"/>
                  </a:lnTo>
                  <a:close/>
                  <a:moveTo>
                    <a:pt x="283387" y="262203"/>
                  </a:moveTo>
                  <a:lnTo>
                    <a:pt x="284035" y="154555"/>
                  </a:lnTo>
                  <a:cubicBezTo>
                    <a:pt x="280144" y="155852"/>
                    <a:pt x="276253" y="155852"/>
                    <a:pt x="273660" y="155852"/>
                  </a:cubicBezTo>
                  <a:cubicBezTo>
                    <a:pt x="273011" y="155852"/>
                    <a:pt x="272363" y="155852"/>
                    <a:pt x="271714" y="155852"/>
                  </a:cubicBezTo>
                  <a:lnTo>
                    <a:pt x="271066" y="269336"/>
                  </a:lnTo>
                  <a:cubicBezTo>
                    <a:pt x="274956" y="267391"/>
                    <a:pt x="278847" y="264797"/>
                    <a:pt x="283387" y="262203"/>
                  </a:cubicBezTo>
                  <a:lnTo>
                    <a:pt x="283387" y="262203"/>
                  </a:lnTo>
                  <a:close/>
                  <a:moveTo>
                    <a:pt x="263284" y="483335"/>
                  </a:moveTo>
                  <a:lnTo>
                    <a:pt x="263284" y="464529"/>
                  </a:lnTo>
                  <a:cubicBezTo>
                    <a:pt x="259393" y="463881"/>
                    <a:pt x="256150" y="462584"/>
                    <a:pt x="252260" y="461935"/>
                  </a:cubicBezTo>
                  <a:lnTo>
                    <a:pt x="252260" y="485281"/>
                  </a:lnTo>
                  <a:lnTo>
                    <a:pt x="252260" y="485281"/>
                  </a:lnTo>
                  <a:lnTo>
                    <a:pt x="253557" y="485281"/>
                  </a:lnTo>
                  <a:cubicBezTo>
                    <a:pt x="255502" y="485281"/>
                    <a:pt x="260041" y="484632"/>
                    <a:pt x="263284" y="483335"/>
                  </a:cubicBezTo>
                  <a:lnTo>
                    <a:pt x="263284" y="483335"/>
                  </a:lnTo>
                  <a:close/>
                  <a:moveTo>
                    <a:pt x="263284" y="463881"/>
                  </a:moveTo>
                  <a:lnTo>
                    <a:pt x="263284" y="425620"/>
                  </a:lnTo>
                  <a:cubicBezTo>
                    <a:pt x="259393" y="428214"/>
                    <a:pt x="256150" y="430160"/>
                    <a:pt x="252260" y="432105"/>
                  </a:cubicBezTo>
                  <a:lnTo>
                    <a:pt x="252260" y="432754"/>
                  </a:lnTo>
                  <a:lnTo>
                    <a:pt x="252260" y="455451"/>
                  </a:lnTo>
                  <a:lnTo>
                    <a:pt x="252260" y="459990"/>
                  </a:lnTo>
                  <a:lnTo>
                    <a:pt x="252260" y="461287"/>
                  </a:lnTo>
                  <a:cubicBezTo>
                    <a:pt x="256150" y="461935"/>
                    <a:pt x="260041" y="463232"/>
                    <a:pt x="263284" y="463881"/>
                  </a:cubicBezTo>
                  <a:lnTo>
                    <a:pt x="263284" y="463881"/>
                  </a:lnTo>
                  <a:close/>
                  <a:moveTo>
                    <a:pt x="263284" y="423675"/>
                  </a:moveTo>
                  <a:lnTo>
                    <a:pt x="263284" y="372445"/>
                  </a:lnTo>
                  <a:cubicBezTo>
                    <a:pt x="259393" y="371796"/>
                    <a:pt x="256150" y="371148"/>
                    <a:pt x="252260" y="370499"/>
                  </a:cubicBezTo>
                  <a:lnTo>
                    <a:pt x="252260" y="422378"/>
                  </a:lnTo>
                  <a:lnTo>
                    <a:pt x="252260" y="430808"/>
                  </a:lnTo>
                  <a:cubicBezTo>
                    <a:pt x="256150" y="428214"/>
                    <a:pt x="260041" y="426269"/>
                    <a:pt x="263284" y="423675"/>
                  </a:cubicBezTo>
                  <a:lnTo>
                    <a:pt x="263284" y="423675"/>
                  </a:lnTo>
                  <a:close/>
                  <a:moveTo>
                    <a:pt x="263932" y="370499"/>
                  </a:moveTo>
                  <a:lnTo>
                    <a:pt x="264581" y="278415"/>
                  </a:lnTo>
                  <a:cubicBezTo>
                    <a:pt x="260690" y="280360"/>
                    <a:pt x="256799" y="282306"/>
                    <a:pt x="252908" y="283603"/>
                  </a:cubicBezTo>
                  <a:lnTo>
                    <a:pt x="252908" y="354287"/>
                  </a:lnTo>
                  <a:lnTo>
                    <a:pt x="252908" y="367906"/>
                  </a:lnTo>
                  <a:lnTo>
                    <a:pt x="252908" y="368554"/>
                  </a:lnTo>
                  <a:cubicBezTo>
                    <a:pt x="256150" y="369851"/>
                    <a:pt x="260041" y="370499"/>
                    <a:pt x="263932" y="370499"/>
                  </a:cubicBezTo>
                  <a:lnTo>
                    <a:pt x="263932" y="370499"/>
                  </a:lnTo>
                  <a:close/>
                  <a:moveTo>
                    <a:pt x="263932" y="272579"/>
                  </a:moveTo>
                  <a:lnTo>
                    <a:pt x="264581" y="159094"/>
                  </a:lnTo>
                  <a:cubicBezTo>
                    <a:pt x="260690" y="160391"/>
                    <a:pt x="256799" y="160391"/>
                    <a:pt x="254205" y="160391"/>
                  </a:cubicBezTo>
                  <a:lnTo>
                    <a:pt x="252908" y="160391"/>
                  </a:lnTo>
                  <a:lnTo>
                    <a:pt x="252908" y="260906"/>
                  </a:lnTo>
                  <a:lnTo>
                    <a:pt x="252908" y="277118"/>
                  </a:lnTo>
                  <a:cubicBezTo>
                    <a:pt x="256799" y="276470"/>
                    <a:pt x="260041" y="274524"/>
                    <a:pt x="263932" y="272579"/>
                  </a:cubicBezTo>
                  <a:lnTo>
                    <a:pt x="263932" y="272579"/>
                  </a:lnTo>
                  <a:close/>
                  <a:moveTo>
                    <a:pt x="245775" y="488523"/>
                  </a:moveTo>
                  <a:lnTo>
                    <a:pt x="245775" y="459990"/>
                  </a:lnTo>
                  <a:cubicBezTo>
                    <a:pt x="243829" y="459342"/>
                    <a:pt x="242532" y="458693"/>
                    <a:pt x="240587" y="458045"/>
                  </a:cubicBezTo>
                  <a:cubicBezTo>
                    <a:pt x="230860" y="454154"/>
                    <a:pt x="240587" y="457396"/>
                    <a:pt x="240587" y="457396"/>
                  </a:cubicBezTo>
                  <a:cubicBezTo>
                    <a:pt x="241884" y="458045"/>
                    <a:pt x="243829" y="458693"/>
                    <a:pt x="245126" y="458693"/>
                  </a:cubicBezTo>
                  <a:lnTo>
                    <a:pt x="245126" y="435348"/>
                  </a:lnTo>
                  <a:cubicBezTo>
                    <a:pt x="242532" y="437293"/>
                    <a:pt x="239290" y="438590"/>
                    <a:pt x="236696" y="439887"/>
                  </a:cubicBezTo>
                  <a:lnTo>
                    <a:pt x="234102" y="441184"/>
                  </a:lnTo>
                  <a:lnTo>
                    <a:pt x="234102" y="441833"/>
                  </a:lnTo>
                  <a:lnTo>
                    <a:pt x="234102" y="486578"/>
                  </a:lnTo>
                  <a:lnTo>
                    <a:pt x="234102" y="489820"/>
                  </a:lnTo>
                  <a:lnTo>
                    <a:pt x="234102" y="489820"/>
                  </a:lnTo>
                  <a:cubicBezTo>
                    <a:pt x="234751" y="489820"/>
                    <a:pt x="235399" y="489820"/>
                    <a:pt x="236048" y="489820"/>
                  </a:cubicBezTo>
                  <a:cubicBezTo>
                    <a:pt x="238641" y="490469"/>
                    <a:pt x="243181" y="489820"/>
                    <a:pt x="245775" y="488523"/>
                  </a:cubicBezTo>
                  <a:lnTo>
                    <a:pt x="245775" y="488523"/>
                  </a:lnTo>
                  <a:close/>
                  <a:moveTo>
                    <a:pt x="245775" y="434051"/>
                  </a:moveTo>
                  <a:lnTo>
                    <a:pt x="245775" y="368554"/>
                  </a:lnTo>
                  <a:cubicBezTo>
                    <a:pt x="241884" y="367906"/>
                    <a:pt x="237993" y="366609"/>
                    <a:pt x="234751" y="365960"/>
                  </a:cubicBezTo>
                  <a:lnTo>
                    <a:pt x="234751" y="432105"/>
                  </a:lnTo>
                  <a:lnTo>
                    <a:pt x="234751" y="440536"/>
                  </a:lnTo>
                  <a:lnTo>
                    <a:pt x="236696" y="439887"/>
                  </a:lnTo>
                  <a:cubicBezTo>
                    <a:pt x="239938" y="437942"/>
                    <a:pt x="243181" y="435996"/>
                    <a:pt x="245775" y="434051"/>
                  </a:cubicBezTo>
                  <a:lnTo>
                    <a:pt x="245775" y="434051"/>
                  </a:lnTo>
                  <a:close/>
                  <a:moveTo>
                    <a:pt x="246423" y="367257"/>
                  </a:moveTo>
                  <a:lnTo>
                    <a:pt x="246423" y="286197"/>
                  </a:lnTo>
                  <a:cubicBezTo>
                    <a:pt x="242532" y="287494"/>
                    <a:pt x="239290" y="288791"/>
                    <a:pt x="235399" y="290088"/>
                  </a:cubicBezTo>
                  <a:lnTo>
                    <a:pt x="235399" y="355584"/>
                  </a:lnTo>
                  <a:lnTo>
                    <a:pt x="235399" y="363366"/>
                  </a:lnTo>
                  <a:lnTo>
                    <a:pt x="235399" y="364663"/>
                  </a:lnTo>
                  <a:cubicBezTo>
                    <a:pt x="238641" y="365960"/>
                    <a:pt x="242532" y="366609"/>
                    <a:pt x="246423" y="367257"/>
                  </a:cubicBezTo>
                  <a:lnTo>
                    <a:pt x="246423" y="367257"/>
                  </a:lnTo>
                  <a:close/>
                  <a:moveTo>
                    <a:pt x="246423" y="280360"/>
                  </a:moveTo>
                  <a:lnTo>
                    <a:pt x="246423" y="163634"/>
                  </a:lnTo>
                  <a:cubicBezTo>
                    <a:pt x="243181" y="164282"/>
                    <a:pt x="239290" y="164931"/>
                    <a:pt x="237344" y="164931"/>
                  </a:cubicBezTo>
                  <a:lnTo>
                    <a:pt x="235399" y="164931"/>
                  </a:lnTo>
                  <a:lnTo>
                    <a:pt x="235399" y="274524"/>
                  </a:lnTo>
                  <a:lnTo>
                    <a:pt x="235399" y="284251"/>
                  </a:lnTo>
                  <a:cubicBezTo>
                    <a:pt x="238641" y="282954"/>
                    <a:pt x="242532" y="281657"/>
                    <a:pt x="246423" y="280360"/>
                  </a:cubicBezTo>
                  <a:lnTo>
                    <a:pt x="246423" y="280360"/>
                  </a:lnTo>
                  <a:close/>
                  <a:moveTo>
                    <a:pt x="228266" y="494360"/>
                  </a:moveTo>
                  <a:lnTo>
                    <a:pt x="228266" y="445075"/>
                  </a:lnTo>
                  <a:cubicBezTo>
                    <a:pt x="224375" y="447020"/>
                    <a:pt x="220484" y="448966"/>
                    <a:pt x="215945" y="450911"/>
                  </a:cubicBezTo>
                  <a:lnTo>
                    <a:pt x="215945" y="450911"/>
                  </a:lnTo>
                  <a:lnTo>
                    <a:pt x="215945" y="492414"/>
                  </a:lnTo>
                  <a:lnTo>
                    <a:pt x="215945" y="492414"/>
                  </a:lnTo>
                  <a:lnTo>
                    <a:pt x="215945" y="495657"/>
                  </a:lnTo>
                  <a:lnTo>
                    <a:pt x="215945" y="495657"/>
                  </a:lnTo>
                  <a:cubicBezTo>
                    <a:pt x="216593" y="495657"/>
                    <a:pt x="217890" y="495657"/>
                    <a:pt x="218539" y="495657"/>
                  </a:cubicBezTo>
                  <a:cubicBezTo>
                    <a:pt x="221132" y="496305"/>
                    <a:pt x="225672" y="495657"/>
                    <a:pt x="228266" y="494360"/>
                  </a:cubicBezTo>
                  <a:lnTo>
                    <a:pt x="228266" y="494360"/>
                  </a:lnTo>
                  <a:close/>
                  <a:moveTo>
                    <a:pt x="228266" y="443778"/>
                  </a:moveTo>
                  <a:lnTo>
                    <a:pt x="228266" y="364663"/>
                  </a:lnTo>
                  <a:cubicBezTo>
                    <a:pt x="224375" y="363366"/>
                    <a:pt x="220484" y="362718"/>
                    <a:pt x="216593" y="361421"/>
                  </a:cubicBezTo>
                  <a:lnTo>
                    <a:pt x="216593" y="441184"/>
                  </a:lnTo>
                  <a:lnTo>
                    <a:pt x="216593" y="450263"/>
                  </a:lnTo>
                  <a:cubicBezTo>
                    <a:pt x="220484" y="447669"/>
                    <a:pt x="224375" y="445723"/>
                    <a:pt x="228266" y="443778"/>
                  </a:cubicBezTo>
                  <a:lnTo>
                    <a:pt x="228266" y="443778"/>
                  </a:lnTo>
                  <a:close/>
                  <a:moveTo>
                    <a:pt x="228266" y="363366"/>
                  </a:moveTo>
                  <a:lnTo>
                    <a:pt x="228266" y="292682"/>
                  </a:lnTo>
                  <a:cubicBezTo>
                    <a:pt x="224375" y="293979"/>
                    <a:pt x="220484" y="294627"/>
                    <a:pt x="216593" y="295276"/>
                  </a:cubicBezTo>
                  <a:lnTo>
                    <a:pt x="216593" y="354936"/>
                  </a:lnTo>
                  <a:lnTo>
                    <a:pt x="216593" y="358178"/>
                  </a:lnTo>
                  <a:lnTo>
                    <a:pt x="216593" y="359475"/>
                  </a:lnTo>
                  <a:cubicBezTo>
                    <a:pt x="220484" y="360772"/>
                    <a:pt x="224375" y="362069"/>
                    <a:pt x="228266" y="363366"/>
                  </a:cubicBezTo>
                  <a:lnTo>
                    <a:pt x="228266" y="363366"/>
                  </a:lnTo>
                  <a:close/>
                  <a:moveTo>
                    <a:pt x="228266" y="286197"/>
                  </a:moveTo>
                  <a:lnTo>
                    <a:pt x="228266" y="168173"/>
                  </a:lnTo>
                  <a:cubicBezTo>
                    <a:pt x="225023" y="168822"/>
                    <a:pt x="221132" y="169470"/>
                    <a:pt x="218539" y="169470"/>
                  </a:cubicBezTo>
                  <a:cubicBezTo>
                    <a:pt x="217890" y="169470"/>
                    <a:pt x="217242" y="169470"/>
                    <a:pt x="216593" y="169470"/>
                  </a:cubicBezTo>
                  <a:lnTo>
                    <a:pt x="215945" y="292033"/>
                  </a:lnTo>
                  <a:lnTo>
                    <a:pt x="228266" y="286197"/>
                  </a:lnTo>
                  <a:lnTo>
                    <a:pt x="228266" y="286197"/>
                  </a:lnTo>
                  <a:close/>
                  <a:moveTo>
                    <a:pt x="209460" y="500196"/>
                  </a:moveTo>
                  <a:lnTo>
                    <a:pt x="209460" y="454154"/>
                  </a:lnTo>
                  <a:cubicBezTo>
                    <a:pt x="204920" y="456099"/>
                    <a:pt x="200381" y="458045"/>
                    <a:pt x="195842" y="459990"/>
                  </a:cubicBezTo>
                  <a:lnTo>
                    <a:pt x="195842" y="500196"/>
                  </a:lnTo>
                  <a:lnTo>
                    <a:pt x="195842" y="502141"/>
                  </a:lnTo>
                  <a:lnTo>
                    <a:pt x="196490" y="502141"/>
                  </a:lnTo>
                  <a:cubicBezTo>
                    <a:pt x="197787" y="502141"/>
                    <a:pt x="198436" y="502141"/>
                    <a:pt x="199733" y="502141"/>
                  </a:cubicBezTo>
                  <a:cubicBezTo>
                    <a:pt x="202326" y="502141"/>
                    <a:pt x="206866" y="501493"/>
                    <a:pt x="209460" y="500196"/>
                  </a:cubicBezTo>
                  <a:lnTo>
                    <a:pt x="209460" y="500196"/>
                  </a:lnTo>
                  <a:close/>
                  <a:moveTo>
                    <a:pt x="209460" y="452857"/>
                  </a:moveTo>
                  <a:lnTo>
                    <a:pt x="209460" y="358827"/>
                  </a:lnTo>
                  <a:lnTo>
                    <a:pt x="206866" y="358178"/>
                  </a:lnTo>
                  <a:cubicBezTo>
                    <a:pt x="206866" y="358178"/>
                    <a:pt x="192599" y="353639"/>
                    <a:pt x="207514" y="356881"/>
                  </a:cubicBezTo>
                  <a:lnTo>
                    <a:pt x="210108" y="357530"/>
                  </a:lnTo>
                  <a:lnTo>
                    <a:pt x="210108" y="296573"/>
                  </a:lnTo>
                  <a:cubicBezTo>
                    <a:pt x="208811" y="296573"/>
                    <a:pt x="206866" y="297221"/>
                    <a:pt x="205569" y="297221"/>
                  </a:cubicBezTo>
                  <a:lnTo>
                    <a:pt x="210108" y="295276"/>
                  </a:lnTo>
                  <a:lnTo>
                    <a:pt x="210757" y="172712"/>
                  </a:lnTo>
                  <a:cubicBezTo>
                    <a:pt x="206866" y="173361"/>
                    <a:pt x="202975" y="173361"/>
                    <a:pt x="200381" y="173361"/>
                  </a:cubicBezTo>
                  <a:cubicBezTo>
                    <a:pt x="199733" y="173361"/>
                    <a:pt x="198436" y="173361"/>
                    <a:pt x="197787" y="173361"/>
                  </a:cubicBezTo>
                  <a:lnTo>
                    <a:pt x="196490" y="435348"/>
                  </a:lnTo>
                  <a:lnTo>
                    <a:pt x="196490" y="458045"/>
                  </a:lnTo>
                  <a:cubicBezTo>
                    <a:pt x="201029" y="456748"/>
                    <a:pt x="205569" y="454802"/>
                    <a:pt x="209460" y="452857"/>
                  </a:cubicBezTo>
                  <a:lnTo>
                    <a:pt x="209460" y="452857"/>
                  </a:lnTo>
                  <a:close/>
                  <a:moveTo>
                    <a:pt x="190005" y="506681"/>
                  </a:moveTo>
                  <a:lnTo>
                    <a:pt x="190005" y="506681"/>
                  </a:lnTo>
                  <a:lnTo>
                    <a:pt x="190005" y="462584"/>
                  </a:lnTo>
                  <a:cubicBezTo>
                    <a:pt x="186114" y="463881"/>
                    <a:pt x="182872" y="465178"/>
                    <a:pt x="178981" y="466475"/>
                  </a:cubicBezTo>
                  <a:lnTo>
                    <a:pt x="178981" y="508626"/>
                  </a:lnTo>
                  <a:lnTo>
                    <a:pt x="180927" y="508626"/>
                  </a:lnTo>
                  <a:cubicBezTo>
                    <a:pt x="182223" y="508626"/>
                    <a:pt x="186763" y="507978"/>
                    <a:pt x="190005" y="506681"/>
                  </a:cubicBezTo>
                  <a:lnTo>
                    <a:pt x="190005" y="506681"/>
                  </a:lnTo>
                  <a:close/>
                  <a:moveTo>
                    <a:pt x="190005" y="460639"/>
                  </a:moveTo>
                  <a:lnTo>
                    <a:pt x="191302" y="176603"/>
                  </a:lnTo>
                  <a:cubicBezTo>
                    <a:pt x="187411" y="177900"/>
                    <a:pt x="182872" y="177900"/>
                    <a:pt x="180278" y="177900"/>
                  </a:cubicBezTo>
                  <a:cubicBezTo>
                    <a:pt x="179630" y="177900"/>
                    <a:pt x="178981" y="177900"/>
                    <a:pt x="178333" y="177900"/>
                  </a:cubicBezTo>
                  <a:lnTo>
                    <a:pt x="178333" y="464529"/>
                  </a:lnTo>
                  <a:cubicBezTo>
                    <a:pt x="182223" y="463232"/>
                    <a:pt x="186114" y="461935"/>
                    <a:pt x="190005" y="460639"/>
                  </a:cubicBezTo>
                  <a:lnTo>
                    <a:pt x="190005" y="460639"/>
                  </a:lnTo>
                  <a:close/>
                  <a:moveTo>
                    <a:pt x="172496" y="511869"/>
                  </a:moveTo>
                  <a:lnTo>
                    <a:pt x="172496" y="469069"/>
                  </a:lnTo>
                  <a:cubicBezTo>
                    <a:pt x="169254" y="470366"/>
                    <a:pt x="165363" y="471014"/>
                    <a:pt x="162121" y="472311"/>
                  </a:cubicBezTo>
                  <a:lnTo>
                    <a:pt x="162121" y="514463"/>
                  </a:lnTo>
                  <a:lnTo>
                    <a:pt x="162121" y="514463"/>
                  </a:lnTo>
                  <a:cubicBezTo>
                    <a:pt x="164066" y="514463"/>
                    <a:pt x="169902" y="513166"/>
                    <a:pt x="172496" y="511869"/>
                  </a:cubicBezTo>
                  <a:lnTo>
                    <a:pt x="172496" y="511869"/>
                  </a:lnTo>
                  <a:close/>
                  <a:moveTo>
                    <a:pt x="172496" y="467123"/>
                  </a:moveTo>
                  <a:lnTo>
                    <a:pt x="172496" y="181791"/>
                  </a:lnTo>
                  <a:cubicBezTo>
                    <a:pt x="169254" y="183088"/>
                    <a:pt x="164714" y="183088"/>
                    <a:pt x="162769" y="183088"/>
                  </a:cubicBezTo>
                  <a:lnTo>
                    <a:pt x="161472" y="446372"/>
                  </a:lnTo>
                  <a:lnTo>
                    <a:pt x="162121" y="446372"/>
                  </a:lnTo>
                  <a:cubicBezTo>
                    <a:pt x="165363" y="446372"/>
                    <a:pt x="168605" y="448966"/>
                    <a:pt x="168605" y="452857"/>
                  </a:cubicBezTo>
                  <a:cubicBezTo>
                    <a:pt x="168605" y="456099"/>
                    <a:pt x="166011" y="459342"/>
                    <a:pt x="162121" y="459342"/>
                  </a:cubicBezTo>
                  <a:lnTo>
                    <a:pt x="161472" y="459342"/>
                  </a:lnTo>
                  <a:lnTo>
                    <a:pt x="161472" y="469717"/>
                  </a:lnTo>
                  <a:cubicBezTo>
                    <a:pt x="165363" y="469069"/>
                    <a:pt x="168605" y="468420"/>
                    <a:pt x="172496" y="467123"/>
                  </a:cubicBezTo>
                  <a:lnTo>
                    <a:pt x="172496" y="467123"/>
                  </a:lnTo>
                  <a:close/>
                  <a:moveTo>
                    <a:pt x="154987" y="517705"/>
                  </a:moveTo>
                  <a:lnTo>
                    <a:pt x="154987" y="474257"/>
                  </a:lnTo>
                  <a:cubicBezTo>
                    <a:pt x="151096" y="475554"/>
                    <a:pt x="146557" y="476202"/>
                    <a:pt x="142666" y="477499"/>
                  </a:cubicBezTo>
                  <a:lnTo>
                    <a:pt x="142666" y="520947"/>
                  </a:lnTo>
                  <a:cubicBezTo>
                    <a:pt x="143315" y="520947"/>
                    <a:pt x="143963" y="520947"/>
                    <a:pt x="144612" y="520947"/>
                  </a:cubicBezTo>
                  <a:cubicBezTo>
                    <a:pt x="146557" y="519650"/>
                    <a:pt x="152393" y="519002"/>
                    <a:pt x="154987" y="517705"/>
                  </a:cubicBezTo>
                  <a:lnTo>
                    <a:pt x="154987" y="517705"/>
                  </a:lnTo>
                  <a:close/>
                  <a:moveTo>
                    <a:pt x="154987" y="472311"/>
                  </a:moveTo>
                  <a:lnTo>
                    <a:pt x="155636" y="185682"/>
                  </a:lnTo>
                  <a:cubicBezTo>
                    <a:pt x="151745" y="186979"/>
                    <a:pt x="147205" y="186979"/>
                    <a:pt x="144612" y="186979"/>
                  </a:cubicBezTo>
                  <a:cubicBezTo>
                    <a:pt x="143963" y="186979"/>
                    <a:pt x="143315" y="186979"/>
                    <a:pt x="142666" y="186979"/>
                  </a:cubicBezTo>
                  <a:lnTo>
                    <a:pt x="142666" y="474905"/>
                  </a:lnTo>
                  <a:cubicBezTo>
                    <a:pt x="146557" y="474257"/>
                    <a:pt x="151096" y="472960"/>
                    <a:pt x="154987" y="472311"/>
                  </a:cubicBezTo>
                  <a:lnTo>
                    <a:pt x="154987" y="472311"/>
                  </a:lnTo>
                  <a:close/>
                  <a:moveTo>
                    <a:pt x="136181" y="522893"/>
                  </a:moveTo>
                  <a:lnTo>
                    <a:pt x="136181" y="478148"/>
                  </a:lnTo>
                  <a:lnTo>
                    <a:pt x="136181" y="478148"/>
                  </a:lnTo>
                  <a:cubicBezTo>
                    <a:pt x="131642" y="478796"/>
                    <a:pt x="127103" y="479444"/>
                    <a:pt x="123212" y="480093"/>
                  </a:cubicBezTo>
                  <a:lnTo>
                    <a:pt x="123212" y="526135"/>
                  </a:lnTo>
                  <a:cubicBezTo>
                    <a:pt x="123860" y="526135"/>
                    <a:pt x="124509" y="526135"/>
                    <a:pt x="125157" y="526135"/>
                  </a:cubicBezTo>
                  <a:lnTo>
                    <a:pt x="125157" y="526135"/>
                  </a:lnTo>
                  <a:cubicBezTo>
                    <a:pt x="127103" y="526135"/>
                    <a:pt x="134236" y="524838"/>
                    <a:pt x="136181" y="522893"/>
                  </a:cubicBezTo>
                  <a:lnTo>
                    <a:pt x="136181" y="522893"/>
                  </a:lnTo>
                  <a:close/>
                  <a:moveTo>
                    <a:pt x="136181" y="476202"/>
                  </a:moveTo>
                  <a:lnTo>
                    <a:pt x="136181" y="329645"/>
                  </a:lnTo>
                  <a:cubicBezTo>
                    <a:pt x="131642" y="327700"/>
                    <a:pt x="127751" y="326403"/>
                    <a:pt x="123212" y="324457"/>
                  </a:cubicBezTo>
                  <a:lnTo>
                    <a:pt x="123212" y="396439"/>
                  </a:lnTo>
                  <a:lnTo>
                    <a:pt x="123212" y="452208"/>
                  </a:lnTo>
                  <a:lnTo>
                    <a:pt x="123860" y="452208"/>
                  </a:lnTo>
                  <a:lnTo>
                    <a:pt x="122563" y="452208"/>
                  </a:lnTo>
                  <a:lnTo>
                    <a:pt x="122563" y="478148"/>
                  </a:lnTo>
                  <a:cubicBezTo>
                    <a:pt x="127103" y="478148"/>
                    <a:pt x="131642" y="477499"/>
                    <a:pt x="136181" y="476202"/>
                  </a:cubicBezTo>
                  <a:lnTo>
                    <a:pt x="136181" y="476202"/>
                  </a:lnTo>
                  <a:lnTo>
                    <a:pt x="136181" y="476202"/>
                  </a:lnTo>
                  <a:close/>
                  <a:moveTo>
                    <a:pt x="136181" y="328997"/>
                  </a:moveTo>
                  <a:lnTo>
                    <a:pt x="136181" y="190221"/>
                  </a:lnTo>
                  <a:cubicBezTo>
                    <a:pt x="132290" y="191518"/>
                    <a:pt x="127751" y="191518"/>
                    <a:pt x="125157" y="191518"/>
                  </a:cubicBezTo>
                  <a:lnTo>
                    <a:pt x="123860" y="191518"/>
                  </a:lnTo>
                  <a:lnTo>
                    <a:pt x="123860" y="323160"/>
                  </a:lnTo>
                  <a:cubicBezTo>
                    <a:pt x="127103" y="324457"/>
                    <a:pt x="130993" y="326403"/>
                    <a:pt x="134236" y="327700"/>
                  </a:cubicBezTo>
                  <a:lnTo>
                    <a:pt x="136181" y="328997"/>
                  </a:lnTo>
                  <a:lnTo>
                    <a:pt x="136181" y="328997"/>
                  </a:lnTo>
                  <a:close/>
                  <a:moveTo>
                    <a:pt x="274956" y="85816"/>
                  </a:moveTo>
                  <a:lnTo>
                    <a:pt x="282090" y="89707"/>
                  </a:lnTo>
                  <a:lnTo>
                    <a:pt x="310623" y="83222"/>
                  </a:lnTo>
                  <a:lnTo>
                    <a:pt x="303490" y="79331"/>
                  </a:lnTo>
                  <a:lnTo>
                    <a:pt x="274956" y="85816"/>
                  </a:lnTo>
                  <a:lnTo>
                    <a:pt x="274956" y="85816"/>
                  </a:lnTo>
                  <a:close/>
                  <a:moveTo>
                    <a:pt x="315162" y="122779"/>
                  </a:moveTo>
                  <a:cubicBezTo>
                    <a:pt x="317108" y="127319"/>
                    <a:pt x="323593" y="125373"/>
                    <a:pt x="323593" y="125373"/>
                  </a:cubicBezTo>
                  <a:lnTo>
                    <a:pt x="337859" y="121482"/>
                  </a:lnTo>
                  <a:lnTo>
                    <a:pt x="331374" y="118888"/>
                  </a:lnTo>
                  <a:lnTo>
                    <a:pt x="315162" y="122779"/>
                  </a:lnTo>
                  <a:lnTo>
                    <a:pt x="315162" y="122779"/>
                  </a:lnTo>
                  <a:close/>
                  <a:moveTo>
                    <a:pt x="175090" y="170767"/>
                  </a:moveTo>
                  <a:cubicBezTo>
                    <a:pt x="178333" y="175306"/>
                    <a:pt x="190005" y="173361"/>
                    <a:pt x="191951" y="170767"/>
                  </a:cubicBezTo>
                  <a:lnTo>
                    <a:pt x="194545" y="166228"/>
                  </a:lnTo>
                  <a:lnTo>
                    <a:pt x="175090" y="170767"/>
                  </a:lnTo>
                  <a:lnTo>
                    <a:pt x="175090" y="170767"/>
                  </a:lnTo>
                  <a:close/>
                  <a:moveTo>
                    <a:pt x="194545" y="166228"/>
                  </a:moveTo>
                  <a:cubicBezTo>
                    <a:pt x="197139" y="169470"/>
                    <a:pt x="209460" y="168822"/>
                    <a:pt x="212054" y="165579"/>
                  </a:cubicBezTo>
                  <a:lnTo>
                    <a:pt x="214648" y="161688"/>
                  </a:lnTo>
                  <a:cubicBezTo>
                    <a:pt x="216593" y="165579"/>
                    <a:pt x="228266" y="164282"/>
                    <a:pt x="230860" y="161688"/>
                  </a:cubicBezTo>
                  <a:lnTo>
                    <a:pt x="232805" y="157797"/>
                  </a:lnTo>
                  <a:lnTo>
                    <a:pt x="250963" y="153258"/>
                  </a:lnTo>
                  <a:cubicBezTo>
                    <a:pt x="254854" y="158446"/>
                    <a:pt x="264581" y="155203"/>
                    <a:pt x="265878" y="153258"/>
                  </a:cubicBezTo>
                  <a:lnTo>
                    <a:pt x="268472" y="149367"/>
                  </a:lnTo>
                  <a:lnTo>
                    <a:pt x="287278" y="144828"/>
                  </a:lnTo>
                  <a:lnTo>
                    <a:pt x="284684" y="148719"/>
                  </a:lnTo>
                  <a:cubicBezTo>
                    <a:pt x="282738" y="151313"/>
                    <a:pt x="272363" y="153258"/>
                    <a:pt x="268472" y="149367"/>
                  </a:cubicBezTo>
                  <a:lnTo>
                    <a:pt x="250963" y="153258"/>
                  </a:lnTo>
                  <a:lnTo>
                    <a:pt x="249017" y="157149"/>
                  </a:lnTo>
                  <a:cubicBezTo>
                    <a:pt x="246423" y="159743"/>
                    <a:pt x="237344" y="161688"/>
                    <a:pt x="233454" y="157149"/>
                  </a:cubicBezTo>
                  <a:lnTo>
                    <a:pt x="194545" y="166228"/>
                  </a:lnTo>
                  <a:lnTo>
                    <a:pt x="194545" y="166228"/>
                  </a:lnTo>
                  <a:close/>
                  <a:moveTo>
                    <a:pt x="287278" y="144179"/>
                  </a:moveTo>
                  <a:cubicBezTo>
                    <a:pt x="291169" y="148070"/>
                    <a:pt x="302193" y="146125"/>
                    <a:pt x="304138" y="143531"/>
                  </a:cubicBezTo>
                  <a:lnTo>
                    <a:pt x="306084" y="139640"/>
                  </a:lnTo>
                  <a:lnTo>
                    <a:pt x="287278" y="144179"/>
                  </a:lnTo>
                  <a:lnTo>
                    <a:pt x="287278" y="144179"/>
                  </a:lnTo>
                  <a:close/>
                  <a:moveTo>
                    <a:pt x="306732" y="139640"/>
                  </a:moveTo>
                  <a:cubicBezTo>
                    <a:pt x="310623" y="144179"/>
                    <a:pt x="320350" y="142234"/>
                    <a:pt x="322944" y="139640"/>
                  </a:cubicBezTo>
                  <a:lnTo>
                    <a:pt x="325538" y="135749"/>
                  </a:lnTo>
                  <a:lnTo>
                    <a:pt x="337859" y="133155"/>
                  </a:lnTo>
                  <a:cubicBezTo>
                    <a:pt x="340453" y="133804"/>
                    <a:pt x="339805" y="135100"/>
                    <a:pt x="340453" y="135749"/>
                  </a:cubicBezTo>
                  <a:cubicBezTo>
                    <a:pt x="339805" y="137046"/>
                    <a:pt x="329429" y="140937"/>
                    <a:pt x="325538" y="135749"/>
                  </a:cubicBezTo>
                  <a:lnTo>
                    <a:pt x="306732" y="139640"/>
                  </a:lnTo>
                  <a:lnTo>
                    <a:pt x="306732" y="139640"/>
                  </a:lnTo>
                  <a:close/>
                  <a:moveTo>
                    <a:pt x="9079" y="162985"/>
                  </a:moveTo>
                  <a:lnTo>
                    <a:pt x="15564" y="64416"/>
                  </a:lnTo>
                  <a:lnTo>
                    <a:pt x="9079" y="65064"/>
                  </a:lnTo>
                  <a:lnTo>
                    <a:pt x="2594" y="164282"/>
                  </a:lnTo>
                  <a:lnTo>
                    <a:pt x="9079" y="162985"/>
                  </a:lnTo>
                  <a:lnTo>
                    <a:pt x="9079" y="162985"/>
                  </a:lnTo>
                  <a:close/>
                  <a:moveTo>
                    <a:pt x="298302" y="279064"/>
                  </a:moveTo>
                  <a:cubicBezTo>
                    <a:pt x="299599" y="279064"/>
                    <a:pt x="300896" y="277767"/>
                    <a:pt x="300896" y="276470"/>
                  </a:cubicBezTo>
                  <a:cubicBezTo>
                    <a:pt x="300896" y="275173"/>
                    <a:pt x="299599" y="273876"/>
                    <a:pt x="298302" y="273876"/>
                  </a:cubicBezTo>
                  <a:cubicBezTo>
                    <a:pt x="297005" y="273876"/>
                    <a:pt x="295708" y="275173"/>
                    <a:pt x="295708" y="276470"/>
                  </a:cubicBezTo>
                  <a:cubicBezTo>
                    <a:pt x="295708" y="277767"/>
                    <a:pt x="297005" y="279064"/>
                    <a:pt x="298302" y="279064"/>
                  </a:cubicBezTo>
                  <a:lnTo>
                    <a:pt x="298302" y="279064"/>
                  </a:lnTo>
                  <a:close/>
                  <a:moveTo>
                    <a:pt x="355368" y="217458"/>
                  </a:moveTo>
                  <a:cubicBezTo>
                    <a:pt x="358611" y="217458"/>
                    <a:pt x="360556" y="214864"/>
                    <a:pt x="360556" y="212270"/>
                  </a:cubicBezTo>
                  <a:cubicBezTo>
                    <a:pt x="360556" y="209027"/>
                    <a:pt x="357962" y="207082"/>
                    <a:pt x="355368" y="207082"/>
                  </a:cubicBezTo>
                  <a:cubicBezTo>
                    <a:pt x="352126" y="207082"/>
                    <a:pt x="350180" y="209676"/>
                    <a:pt x="350180" y="212270"/>
                  </a:cubicBezTo>
                  <a:cubicBezTo>
                    <a:pt x="350180" y="214864"/>
                    <a:pt x="352774" y="217458"/>
                    <a:pt x="355368" y="217458"/>
                  </a:cubicBezTo>
                  <a:lnTo>
                    <a:pt x="355368" y="217458"/>
                  </a:lnTo>
                  <a:close/>
                  <a:moveTo>
                    <a:pt x="72630" y="302409"/>
                  </a:moveTo>
                  <a:cubicBezTo>
                    <a:pt x="73927" y="302409"/>
                    <a:pt x="75224" y="301112"/>
                    <a:pt x="75224" y="300463"/>
                  </a:cubicBezTo>
                  <a:cubicBezTo>
                    <a:pt x="75224" y="299166"/>
                    <a:pt x="73927" y="298518"/>
                    <a:pt x="72630" y="298518"/>
                  </a:cubicBezTo>
                  <a:cubicBezTo>
                    <a:pt x="71333" y="298518"/>
                    <a:pt x="70036" y="299815"/>
                    <a:pt x="70036" y="300463"/>
                  </a:cubicBezTo>
                  <a:cubicBezTo>
                    <a:pt x="70036" y="301112"/>
                    <a:pt x="71333" y="302409"/>
                    <a:pt x="72630" y="302409"/>
                  </a:cubicBezTo>
                  <a:lnTo>
                    <a:pt x="72630" y="302409"/>
                  </a:lnTo>
                  <a:close/>
                  <a:moveTo>
                    <a:pt x="64200" y="507978"/>
                  </a:moveTo>
                  <a:cubicBezTo>
                    <a:pt x="68091" y="507978"/>
                    <a:pt x="70685" y="504735"/>
                    <a:pt x="70685" y="501493"/>
                  </a:cubicBezTo>
                  <a:cubicBezTo>
                    <a:pt x="70685" y="497602"/>
                    <a:pt x="67442" y="495008"/>
                    <a:pt x="64200" y="495008"/>
                  </a:cubicBezTo>
                  <a:cubicBezTo>
                    <a:pt x="60309" y="495008"/>
                    <a:pt x="57715" y="498250"/>
                    <a:pt x="57715" y="501493"/>
                  </a:cubicBezTo>
                  <a:cubicBezTo>
                    <a:pt x="57715" y="505384"/>
                    <a:pt x="60309" y="507978"/>
                    <a:pt x="64200" y="507978"/>
                  </a:cubicBezTo>
                  <a:lnTo>
                    <a:pt x="64200" y="507978"/>
                  </a:lnTo>
                  <a:close/>
                  <a:moveTo>
                    <a:pt x="368338" y="341318"/>
                  </a:moveTo>
                  <a:cubicBezTo>
                    <a:pt x="373526" y="341318"/>
                    <a:pt x="377417" y="337427"/>
                    <a:pt x="377417" y="332239"/>
                  </a:cubicBezTo>
                  <a:cubicBezTo>
                    <a:pt x="377417" y="327051"/>
                    <a:pt x="373526" y="323160"/>
                    <a:pt x="368338" y="323160"/>
                  </a:cubicBezTo>
                  <a:cubicBezTo>
                    <a:pt x="363150" y="323160"/>
                    <a:pt x="359259" y="327051"/>
                    <a:pt x="359259" y="332239"/>
                  </a:cubicBezTo>
                  <a:cubicBezTo>
                    <a:pt x="359259" y="337427"/>
                    <a:pt x="363798" y="341318"/>
                    <a:pt x="368338" y="341318"/>
                  </a:cubicBezTo>
                  <a:lnTo>
                    <a:pt x="368338" y="341318"/>
                  </a:lnTo>
                  <a:close/>
                  <a:moveTo>
                    <a:pt x="70036" y="236912"/>
                  </a:moveTo>
                  <a:cubicBezTo>
                    <a:pt x="71333" y="236912"/>
                    <a:pt x="71982" y="235615"/>
                    <a:pt x="71982" y="234967"/>
                  </a:cubicBezTo>
                  <a:cubicBezTo>
                    <a:pt x="71982" y="233670"/>
                    <a:pt x="70685" y="233021"/>
                    <a:pt x="70036" y="233021"/>
                  </a:cubicBezTo>
                  <a:cubicBezTo>
                    <a:pt x="68739" y="233021"/>
                    <a:pt x="68091" y="234318"/>
                    <a:pt x="68091" y="234967"/>
                  </a:cubicBezTo>
                  <a:cubicBezTo>
                    <a:pt x="68091" y="236264"/>
                    <a:pt x="69388" y="236912"/>
                    <a:pt x="70036" y="236912"/>
                  </a:cubicBezTo>
                  <a:lnTo>
                    <a:pt x="70036" y="236912"/>
                  </a:lnTo>
                  <a:close/>
                  <a:moveTo>
                    <a:pt x="57066" y="241452"/>
                  </a:moveTo>
                  <a:cubicBezTo>
                    <a:pt x="59012" y="241452"/>
                    <a:pt x="60957" y="239506"/>
                    <a:pt x="60957" y="237561"/>
                  </a:cubicBezTo>
                  <a:cubicBezTo>
                    <a:pt x="60957" y="235615"/>
                    <a:pt x="59012" y="233670"/>
                    <a:pt x="57066" y="233670"/>
                  </a:cubicBezTo>
                  <a:cubicBezTo>
                    <a:pt x="55121" y="233670"/>
                    <a:pt x="53176" y="235615"/>
                    <a:pt x="53176" y="237561"/>
                  </a:cubicBezTo>
                  <a:cubicBezTo>
                    <a:pt x="53176" y="240155"/>
                    <a:pt x="55121" y="241452"/>
                    <a:pt x="57066" y="241452"/>
                  </a:cubicBezTo>
                  <a:lnTo>
                    <a:pt x="57066" y="241452"/>
                  </a:lnTo>
                  <a:close/>
                  <a:moveTo>
                    <a:pt x="53824" y="229130"/>
                  </a:moveTo>
                  <a:cubicBezTo>
                    <a:pt x="57066" y="229130"/>
                    <a:pt x="59012" y="226536"/>
                    <a:pt x="59012" y="223943"/>
                  </a:cubicBezTo>
                  <a:cubicBezTo>
                    <a:pt x="59012" y="220700"/>
                    <a:pt x="56418" y="218755"/>
                    <a:pt x="53824" y="218755"/>
                  </a:cubicBezTo>
                  <a:cubicBezTo>
                    <a:pt x="50582" y="218755"/>
                    <a:pt x="48636" y="221349"/>
                    <a:pt x="48636" y="223943"/>
                  </a:cubicBezTo>
                  <a:cubicBezTo>
                    <a:pt x="48636" y="226536"/>
                    <a:pt x="50582" y="229130"/>
                    <a:pt x="53824" y="229130"/>
                  </a:cubicBezTo>
                  <a:lnTo>
                    <a:pt x="53824" y="229130"/>
                  </a:lnTo>
                  <a:close/>
                  <a:moveTo>
                    <a:pt x="9727" y="458693"/>
                  </a:moveTo>
                  <a:cubicBezTo>
                    <a:pt x="9079" y="480093"/>
                    <a:pt x="9079" y="500844"/>
                    <a:pt x="8430" y="522244"/>
                  </a:cubicBezTo>
                  <a:lnTo>
                    <a:pt x="3891" y="522244"/>
                  </a:lnTo>
                  <a:cubicBezTo>
                    <a:pt x="5188" y="522244"/>
                    <a:pt x="7133" y="522244"/>
                    <a:pt x="8430" y="522244"/>
                  </a:cubicBezTo>
                  <a:lnTo>
                    <a:pt x="8430" y="548832"/>
                  </a:lnTo>
                  <a:cubicBezTo>
                    <a:pt x="8430" y="574123"/>
                    <a:pt x="27885" y="596171"/>
                    <a:pt x="51230" y="598117"/>
                  </a:cubicBezTo>
                  <a:lnTo>
                    <a:pt x="297005" y="619517"/>
                  </a:lnTo>
                  <a:lnTo>
                    <a:pt x="323593" y="622111"/>
                  </a:lnTo>
                  <a:cubicBezTo>
                    <a:pt x="337211" y="623408"/>
                    <a:pt x="350829" y="618868"/>
                    <a:pt x="360556" y="610438"/>
                  </a:cubicBezTo>
                  <a:cubicBezTo>
                    <a:pt x="366392" y="605250"/>
                    <a:pt x="370283" y="598765"/>
                    <a:pt x="370283" y="598117"/>
                  </a:cubicBezTo>
                  <a:lnTo>
                    <a:pt x="370283" y="598117"/>
                  </a:lnTo>
                  <a:lnTo>
                    <a:pt x="380011" y="596171"/>
                  </a:lnTo>
                  <a:cubicBezTo>
                    <a:pt x="379362" y="597468"/>
                    <a:pt x="378714" y="599414"/>
                    <a:pt x="378065" y="600711"/>
                  </a:cubicBezTo>
                  <a:cubicBezTo>
                    <a:pt x="377417" y="602656"/>
                    <a:pt x="373526" y="609141"/>
                    <a:pt x="365744" y="616274"/>
                  </a:cubicBezTo>
                  <a:cubicBezTo>
                    <a:pt x="355368" y="625353"/>
                    <a:pt x="341750" y="630541"/>
                    <a:pt x="328132" y="630541"/>
                  </a:cubicBezTo>
                  <a:cubicBezTo>
                    <a:pt x="326187" y="630541"/>
                    <a:pt x="324241" y="630541"/>
                    <a:pt x="322944" y="630541"/>
                  </a:cubicBezTo>
                  <a:lnTo>
                    <a:pt x="297005" y="627947"/>
                  </a:lnTo>
                  <a:lnTo>
                    <a:pt x="50582" y="606547"/>
                  </a:lnTo>
                  <a:cubicBezTo>
                    <a:pt x="22697" y="603953"/>
                    <a:pt x="0" y="578014"/>
                    <a:pt x="0" y="548832"/>
                  </a:cubicBezTo>
                  <a:lnTo>
                    <a:pt x="0" y="522244"/>
                  </a:lnTo>
                  <a:lnTo>
                    <a:pt x="0" y="522244"/>
                  </a:lnTo>
                  <a:lnTo>
                    <a:pt x="0" y="522244"/>
                  </a:lnTo>
                  <a:lnTo>
                    <a:pt x="1297" y="441833"/>
                  </a:lnTo>
                  <a:lnTo>
                    <a:pt x="9727" y="458693"/>
                  </a:lnTo>
                  <a:lnTo>
                    <a:pt x="9727" y="458693"/>
                  </a:lnTo>
                  <a:close/>
                  <a:moveTo>
                    <a:pt x="327483" y="467123"/>
                  </a:moveTo>
                  <a:lnTo>
                    <a:pt x="326187" y="467123"/>
                  </a:lnTo>
                  <a:lnTo>
                    <a:pt x="326187" y="467123"/>
                  </a:lnTo>
                  <a:lnTo>
                    <a:pt x="327483" y="467123"/>
                  </a:lnTo>
                  <a:lnTo>
                    <a:pt x="327483" y="467123"/>
                  </a:lnTo>
                  <a:close/>
                  <a:moveTo>
                    <a:pt x="123860" y="575420"/>
                  </a:moveTo>
                  <a:cubicBezTo>
                    <a:pt x="127751" y="575420"/>
                    <a:pt x="130993" y="572177"/>
                    <a:pt x="130993" y="568287"/>
                  </a:cubicBezTo>
                  <a:cubicBezTo>
                    <a:pt x="130993" y="564396"/>
                    <a:pt x="127751" y="561153"/>
                    <a:pt x="123860" y="561153"/>
                  </a:cubicBezTo>
                  <a:cubicBezTo>
                    <a:pt x="119969" y="561153"/>
                    <a:pt x="116727" y="564396"/>
                    <a:pt x="116727" y="568287"/>
                  </a:cubicBezTo>
                  <a:cubicBezTo>
                    <a:pt x="116727" y="572177"/>
                    <a:pt x="119969" y="575420"/>
                    <a:pt x="123860" y="575420"/>
                  </a:cubicBezTo>
                  <a:lnTo>
                    <a:pt x="123860" y="575420"/>
                  </a:lnTo>
                  <a:close/>
                  <a:moveTo>
                    <a:pt x="45394" y="526784"/>
                  </a:moveTo>
                  <a:cubicBezTo>
                    <a:pt x="47988" y="526784"/>
                    <a:pt x="49933" y="524838"/>
                    <a:pt x="49933" y="522244"/>
                  </a:cubicBezTo>
                  <a:cubicBezTo>
                    <a:pt x="49933" y="519650"/>
                    <a:pt x="47988" y="517705"/>
                    <a:pt x="45394" y="517705"/>
                  </a:cubicBezTo>
                  <a:cubicBezTo>
                    <a:pt x="42800" y="517705"/>
                    <a:pt x="40854" y="519650"/>
                    <a:pt x="40854" y="522244"/>
                  </a:cubicBezTo>
                  <a:cubicBezTo>
                    <a:pt x="41503" y="524838"/>
                    <a:pt x="43448" y="526784"/>
                    <a:pt x="45394" y="526784"/>
                  </a:cubicBezTo>
                  <a:lnTo>
                    <a:pt x="45394" y="526784"/>
                  </a:lnTo>
                  <a:close/>
                  <a:moveTo>
                    <a:pt x="125806" y="543644"/>
                  </a:moveTo>
                  <a:lnTo>
                    <a:pt x="125806" y="543644"/>
                  </a:lnTo>
                  <a:cubicBezTo>
                    <a:pt x="92733" y="550129"/>
                    <a:pt x="77169" y="546238"/>
                    <a:pt x="71333" y="540402"/>
                  </a:cubicBezTo>
                  <a:cubicBezTo>
                    <a:pt x="65497" y="533917"/>
                    <a:pt x="66794" y="525487"/>
                    <a:pt x="71333" y="515760"/>
                  </a:cubicBezTo>
                  <a:cubicBezTo>
                    <a:pt x="81060" y="496305"/>
                    <a:pt x="84303" y="495657"/>
                    <a:pt x="74575" y="514463"/>
                  </a:cubicBezTo>
                  <a:cubicBezTo>
                    <a:pt x="70036" y="524190"/>
                    <a:pt x="68739" y="532620"/>
                    <a:pt x="74575" y="538456"/>
                  </a:cubicBezTo>
                  <a:cubicBezTo>
                    <a:pt x="80412" y="544293"/>
                    <a:pt x="95327" y="547535"/>
                    <a:pt x="127103" y="541699"/>
                  </a:cubicBezTo>
                  <a:lnTo>
                    <a:pt x="127103" y="541699"/>
                  </a:lnTo>
                  <a:cubicBezTo>
                    <a:pt x="142666" y="539105"/>
                    <a:pt x="142018" y="540402"/>
                    <a:pt x="125806" y="543644"/>
                  </a:cubicBezTo>
                  <a:lnTo>
                    <a:pt x="125806" y="543644"/>
                  </a:lnTo>
                  <a:close/>
                  <a:moveTo>
                    <a:pt x="369635" y="581256"/>
                  </a:moveTo>
                  <a:lnTo>
                    <a:pt x="372877" y="542996"/>
                  </a:lnTo>
                  <a:lnTo>
                    <a:pt x="392332" y="469069"/>
                  </a:lnTo>
                  <a:lnTo>
                    <a:pt x="382604" y="471663"/>
                  </a:lnTo>
                  <a:lnTo>
                    <a:pt x="370283" y="520947"/>
                  </a:lnTo>
                  <a:lnTo>
                    <a:pt x="370283" y="520947"/>
                  </a:lnTo>
                  <a:lnTo>
                    <a:pt x="364447" y="478148"/>
                  </a:lnTo>
                  <a:lnTo>
                    <a:pt x="356017" y="481390"/>
                  </a:lnTo>
                  <a:lnTo>
                    <a:pt x="364447" y="543644"/>
                  </a:lnTo>
                  <a:lnTo>
                    <a:pt x="361205" y="582553"/>
                  </a:lnTo>
                  <a:lnTo>
                    <a:pt x="369635" y="581256"/>
                  </a:lnTo>
                  <a:lnTo>
                    <a:pt x="369635" y="581256"/>
                  </a:lnTo>
                  <a:close/>
                  <a:moveTo>
                    <a:pt x="333320" y="584499"/>
                  </a:moveTo>
                  <a:lnTo>
                    <a:pt x="340453" y="504087"/>
                  </a:lnTo>
                  <a:lnTo>
                    <a:pt x="352126" y="500196"/>
                  </a:lnTo>
                  <a:lnTo>
                    <a:pt x="353423" y="482038"/>
                  </a:lnTo>
                  <a:lnTo>
                    <a:pt x="320999" y="493063"/>
                  </a:lnTo>
                  <a:lnTo>
                    <a:pt x="319702" y="509923"/>
                  </a:lnTo>
                  <a:lnTo>
                    <a:pt x="331374" y="506032"/>
                  </a:lnTo>
                  <a:lnTo>
                    <a:pt x="324241" y="585147"/>
                  </a:lnTo>
                  <a:lnTo>
                    <a:pt x="333320" y="584499"/>
                  </a:lnTo>
                  <a:lnTo>
                    <a:pt x="333320" y="584499"/>
                  </a:lnTo>
                  <a:close/>
                  <a:moveTo>
                    <a:pt x="308029" y="587093"/>
                  </a:moveTo>
                  <a:lnTo>
                    <a:pt x="317108" y="495008"/>
                  </a:lnTo>
                  <a:lnTo>
                    <a:pt x="308678" y="497602"/>
                  </a:lnTo>
                  <a:lnTo>
                    <a:pt x="300247" y="587741"/>
                  </a:lnTo>
                  <a:lnTo>
                    <a:pt x="308029" y="587093"/>
                  </a:lnTo>
                  <a:lnTo>
                    <a:pt x="308029" y="587093"/>
                  </a:lnTo>
                  <a:close/>
                  <a:moveTo>
                    <a:pt x="297005" y="572177"/>
                  </a:moveTo>
                  <a:lnTo>
                    <a:pt x="279496" y="574771"/>
                  </a:lnTo>
                  <a:lnTo>
                    <a:pt x="286629" y="505384"/>
                  </a:lnTo>
                  <a:lnTo>
                    <a:pt x="278199" y="508626"/>
                  </a:lnTo>
                  <a:lnTo>
                    <a:pt x="269769" y="590983"/>
                  </a:lnTo>
                  <a:lnTo>
                    <a:pt x="295708" y="588389"/>
                  </a:lnTo>
                  <a:lnTo>
                    <a:pt x="297005" y="572177"/>
                  </a:lnTo>
                  <a:lnTo>
                    <a:pt x="297005" y="572177"/>
                  </a:lnTo>
                  <a:close/>
                  <a:moveTo>
                    <a:pt x="253557" y="531972"/>
                  </a:moveTo>
                  <a:lnTo>
                    <a:pt x="245126" y="563747"/>
                  </a:lnTo>
                  <a:lnTo>
                    <a:pt x="255502" y="561802"/>
                  </a:lnTo>
                  <a:lnTo>
                    <a:pt x="253557" y="531972"/>
                  </a:lnTo>
                  <a:lnTo>
                    <a:pt x="253557" y="531972"/>
                  </a:lnTo>
                  <a:lnTo>
                    <a:pt x="253557" y="531972"/>
                  </a:lnTo>
                  <a:close/>
                  <a:moveTo>
                    <a:pt x="256799" y="591632"/>
                  </a:moveTo>
                  <a:lnTo>
                    <a:pt x="265229" y="590983"/>
                  </a:lnTo>
                  <a:lnTo>
                    <a:pt x="260041" y="514463"/>
                  </a:lnTo>
                  <a:lnTo>
                    <a:pt x="250314" y="517705"/>
                  </a:lnTo>
                  <a:lnTo>
                    <a:pt x="227617" y="594874"/>
                  </a:lnTo>
                  <a:lnTo>
                    <a:pt x="236696" y="594226"/>
                  </a:lnTo>
                  <a:lnTo>
                    <a:pt x="241884" y="576717"/>
                  </a:lnTo>
                  <a:lnTo>
                    <a:pt x="256150" y="574771"/>
                  </a:lnTo>
                  <a:lnTo>
                    <a:pt x="256799" y="591632"/>
                  </a:lnTo>
                  <a:lnTo>
                    <a:pt x="256799" y="591632"/>
                  </a:lnTo>
                  <a:close/>
                  <a:moveTo>
                    <a:pt x="217890" y="595523"/>
                  </a:moveTo>
                  <a:lnTo>
                    <a:pt x="225023" y="539105"/>
                  </a:lnTo>
                  <a:lnTo>
                    <a:pt x="236696" y="535214"/>
                  </a:lnTo>
                  <a:lnTo>
                    <a:pt x="237993" y="522244"/>
                  </a:lnTo>
                  <a:lnTo>
                    <a:pt x="205569" y="533269"/>
                  </a:lnTo>
                  <a:lnTo>
                    <a:pt x="204272" y="544941"/>
                  </a:lnTo>
                  <a:lnTo>
                    <a:pt x="215945" y="541050"/>
                  </a:lnTo>
                  <a:lnTo>
                    <a:pt x="208811" y="595523"/>
                  </a:lnTo>
                  <a:lnTo>
                    <a:pt x="217890" y="595523"/>
                  </a:lnTo>
                  <a:lnTo>
                    <a:pt x="217890" y="595523"/>
                  </a:lnTo>
                  <a:close/>
                  <a:moveTo>
                    <a:pt x="192599" y="598117"/>
                  </a:moveTo>
                  <a:lnTo>
                    <a:pt x="201029" y="535862"/>
                  </a:lnTo>
                  <a:lnTo>
                    <a:pt x="192599" y="539105"/>
                  </a:lnTo>
                  <a:lnTo>
                    <a:pt x="184169" y="599414"/>
                  </a:lnTo>
                  <a:lnTo>
                    <a:pt x="192599" y="598117"/>
                  </a:lnTo>
                  <a:lnTo>
                    <a:pt x="192599" y="598117"/>
                  </a:lnTo>
                  <a:close/>
                  <a:moveTo>
                    <a:pt x="166660" y="600062"/>
                  </a:moveTo>
                  <a:lnTo>
                    <a:pt x="188708" y="539105"/>
                  </a:lnTo>
                  <a:lnTo>
                    <a:pt x="178981" y="542347"/>
                  </a:lnTo>
                  <a:lnTo>
                    <a:pt x="163418" y="587741"/>
                  </a:lnTo>
                  <a:lnTo>
                    <a:pt x="163418" y="587741"/>
                  </a:lnTo>
                  <a:lnTo>
                    <a:pt x="160824" y="548832"/>
                  </a:lnTo>
                  <a:lnTo>
                    <a:pt x="151745" y="552075"/>
                  </a:lnTo>
                  <a:lnTo>
                    <a:pt x="156933" y="600711"/>
                  </a:lnTo>
                  <a:lnTo>
                    <a:pt x="166660" y="600062"/>
                  </a:lnTo>
                  <a:lnTo>
                    <a:pt x="166660" y="600062"/>
                  </a:lnTo>
                  <a:close/>
                  <a:moveTo>
                    <a:pt x="251611" y="93598"/>
                  </a:moveTo>
                  <a:lnTo>
                    <a:pt x="237344" y="96840"/>
                  </a:lnTo>
                  <a:lnTo>
                    <a:pt x="239290" y="78034"/>
                  </a:lnTo>
                  <a:lnTo>
                    <a:pt x="252908" y="75440"/>
                  </a:lnTo>
                  <a:lnTo>
                    <a:pt x="254205" y="63119"/>
                  </a:lnTo>
                  <a:lnTo>
                    <a:pt x="240587" y="65713"/>
                  </a:lnTo>
                  <a:lnTo>
                    <a:pt x="241884" y="48204"/>
                  </a:lnTo>
                  <a:lnTo>
                    <a:pt x="256150" y="46258"/>
                  </a:lnTo>
                  <a:lnTo>
                    <a:pt x="257447" y="33289"/>
                  </a:lnTo>
                  <a:lnTo>
                    <a:pt x="236696" y="35883"/>
                  </a:lnTo>
                  <a:lnTo>
                    <a:pt x="230211" y="113052"/>
                  </a:lnTo>
                  <a:lnTo>
                    <a:pt x="250963" y="108513"/>
                  </a:lnTo>
                  <a:lnTo>
                    <a:pt x="251611" y="93598"/>
                  </a:lnTo>
                  <a:lnTo>
                    <a:pt x="251611" y="93598"/>
                  </a:lnTo>
                  <a:close/>
                  <a:moveTo>
                    <a:pt x="227617" y="98785"/>
                  </a:moveTo>
                  <a:lnTo>
                    <a:pt x="213351" y="101379"/>
                  </a:lnTo>
                  <a:lnTo>
                    <a:pt x="218539" y="37180"/>
                  </a:lnTo>
                  <a:lnTo>
                    <a:pt x="212054" y="37828"/>
                  </a:lnTo>
                  <a:lnTo>
                    <a:pt x="205569" y="116943"/>
                  </a:lnTo>
                  <a:lnTo>
                    <a:pt x="226320" y="112404"/>
                  </a:lnTo>
                  <a:lnTo>
                    <a:pt x="227617" y="98785"/>
                  </a:lnTo>
                  <a:lnTo>
                    <a:pt x="227617" y="98785"/>
                  </a:lnTo>
                  <a:close/>
                  <a:moveTo>
                    <a:pt x="188708" y="53392"/>
                  </a:moveTo>
                  <a:lnTo>
                    <a:pt x="186763" y="74143"/>
                  </a:lnTo>
                  <a:lnTo>
                    <a:pt x="191951" y="73495"/>
                  </a:lnTo>
                  <a:cubicBezTo>
                    <a:pt x="193896" y="73495"/>
                    <a:pt x="195193" y="71549"/>
                    <a:pt x="196490" y="69604"/>
                  </a:cubicBezTo>
                  <a:cubicBezTo>
                    <a:pt x="197787" y="67010"/>
                    <a:pt x="198436" y="64416"/>
                    <a:pt x="198436" y="61173"/>
                  </a:cubicBezTo>
                  <a:cubicBezTo>
                    <a:pt x="198436" y="58580"/>
                    <a:pt x="197787" y="56634"/>
                    <a:pt x="197139" y="55337"/>
                  </a:cubicBezTo>
                  <a:cubicBezTo>
                    <a:pt x="196490" y="54040"/>
                    <a:pt x="195193" y="53392"/>
                    <a:pt x="193896" y="53392"/>
                  </a:cubicBezTo>
                  <a:lnTo>
                    <a:pt x="188708" y="53392"/>
                  </a:lnTo>
                  <a:lnTo>
                    <a:pt x="188708" y="53392"/>
                  </a:lnTo>
                  <a:close/>
                  <a:moveTo>
                    <a:pt x="184169" y="109810"/>
                  </a:moveTo>
                  <a:lnTo>
                    <a:pt x="190654" y="108513"/>
                  </a:lnTo>
                  <a:cubicBezTo>
                    <a:pt x="192599" y="107864"/>
                    <a:pt x="193896" y="106567"/>
                    <a:pt x="195193" y="103973"/>
                  </a:cubicBezTo>
                  <a:cubicBezTo>
                    <a:pt x="196490" y="101379"/>
                    <a:pt x="197139" y="98137"/>
                    <a:pt x="197139" y="94246"/>
                  </a:cubicBezTo>
                  <a:cubicBezTo>
                    <a:pt x="197139" y="91004"/>
                    <a:pt x="196490" y="89058"/>
                    <a:pt x="195842" y="87113"/>
                  </a:cubicBezTo>
                  <a:cubicBezTo>
                    <a:pt x="195193" y="85816"/>
                    <a:pt x="193896" y="85167"/>
                    <a:pt x="191951" y="85167"/>
                  </a:cubicBezTo>
                  <a:lnTo>
                    <a:pt x="186114" y="86464"/>
                  </a:lnTo>
                  <a:lnTo>
                    <a:pt x="184169" y="109810"/>
                  </a:lnTo>
                  <a:lnTo>
                    <a:pt x="184169" y="109810"/>
                  </a:lnTo>
                  <a:close/>
                  <a:moveTo>
                    <a:pt x="191302" y="120834"/>
                  </a:moveTo>
                  <a:cubicBezTo>
                    <a:pt x="194545" y="120185"/>
                    <a:pt x="197787" y="116943"/>
                    <a:pt x="199733" y="111755"/>
                  </a:cubicBezTo>
                  <a:cubicBezTo>
                    <a:pt x="201678" y="106567"/>
                    <a:pt x="202975" y="100082"/>
                    <a:pt x="202975" y="92949"/>
                  </a:cubicBezTo>
                  <a:cubicBezTo>
                    <a:pt x="202975" y="89058"/>
                    <a:pt x="202326" y="85816"/>
                    <a:pt x="201678" y="83222"/>
                  </a:cubicBezTo>
                  <a:cubicBezTo>
                    <a:pt x="200381" y="80628"/>
                    <a:pt x="199084" y="78683"/>
                    <a:pt x="197787" y="78683"/>
                  </a:cubicBezTo>
                  <a:lnTo>
                    <a:pt x="197787" y="78034"/>
                  </a:lnTo>
                  <a:cubicBezTo>
                    <a:pt x="199733" y="76737"/>
                    <a:pt x="201678" y="73495"/>
                    <a:pt x="202975" y="69604"/>
                  </a:cubicBezTo>
                  <a:cubicBezTo>
                    <a:pt x="204272" y="65713"/>
                    <a:pt x="204920" y="61173"/>
                    <a:pt x="204920" y="55986"/>
                  </a:cubicBezTo>
                  <a:cubicBezTo>
                    <a:pt x="204920" y="50798"/>
                    <a:pt x="204272" y="46907"/>
                    <a:pt x="202326" y="44313"/>
                  </a:cubicBezTo>
                  <a:cubicBezTo>
                    <a:pt x="201029" y="41071"/>
                    <a:pt x="198436" y="40422"/>
                    <a:pt x="195842" y="40422"/>
                  </a:cubicBezTo>
                  <a:lnTo>
                    <a:pt x="182872" y="42367"/>
                  </a:lnTo>
                  <a:lnTo>
                    <a:pt x="176387" y="124725"/>
                  </a:lnTo>
                  <a:lnTo>
                    <a:pt x="191302" y="120834"/>
                  </a:lnTo>
                  <a:lnTo>
                    <a:pt x="191302" y="120834"/>
                  </a:lnTo>
                  <a:close/>
                  <a:moveTo>
                    <a:pt x="171199" y="125373"/>
                  </a:moveTo>
                  <a:lnTo>
                    <a:pt x="177684" y="43016"/>
                  </a:lnTo>
                  <a:lnTo>
                    <a:pt x="171199" y="43664"/>
                  </a:lnTo>
                  <a:lnTo>
                    <a:pt x="164714" y="126670"/>
                  </a:lnTo>
                  <a:lnTo>
                    <a:pt x="171199" y="125373"/>
                  </a:lnTo>
                  <a:lnTo>
                    <a:pt x="171199" y="125373"/>
                  </a:lnTo>
                  <a:close/>
                  <a:moveTo>
                    <a:pt x="145260" y="61822"/>
                  </a:moveTo>
                  <a:lnTo>
                    <a:pt x="140721" y="116943"/>
                  </a:lnTo>
                  <a:lnTo>
                    <a:pt x="145908" y="115646"/>
                  </a:lnTo>
                  <a:cubicBezTo>
                    <a:pt x="149151" y="114998"/>
                    <a:pt x="151745" y="111107"/>
                    <a:pt x="153690" y="104622"/>
                  </a:cubicBezTo>
                  <a:cubicBezTo>
                    <a:pt x="155636" y="98137"/>
                    <a:pt x="156933" y="89707"/>
                    <a:pt x="156933" y="79979"/>
                  </a:cubicBezTo>
                  <a:cubicBezTo>
                    <a:pt x="156933" y="73495"/>
                    <a:pt x="156284" y="68955"/>
                    <a:pt x="154987" y="65064"/>
                  </a:cubicBezTo>
                  <a:cubicBezTo>
                    <a:pt x="153690" y="61822"/>
                    <a:pt x="151745" y="60525"/>
                    <a:pt x="149151" y="60525"/>
                  </a:cubicBezTo>
                  <a:lnTo>
                    <a:pt x="145260" y="61822"/>
                  </a:lnTo>
                  <a:lnTo>
                    <a:pt x="145260" y="61822"/>
                  </a:lnTo>
                  <a:close/>
                  <a:moveTo>
                    <a:pt x="139424" y="47555"/>
                  </a:moveTo>
                  <a:lnTo>
                    <a:pt x="132939" y="133804"/>
                  </a:lnTo>
                  <a:lnTo>
                    <a:pt x="146557" y="130561"/>
                  </a:lnTo>
                  <a:cubicBezTo>
                    <a:pt x="149799" y="129913"/>
                    <a:pt x="153042" y="126670"/>
                    <a:pt x="154987" y="122131"/>
                  </a:cubicBezTo>
                  <a:cubicBezTo>
                    <a:pt x="157581" y="116943"/>
                    <a:pt x="159527" y="111107"/>
                    <a:pt x="160824" y="103325"/>
                  </a:cubicBezTo>
                  <a:cubicBezTo>
                    <a:pt x="162121" y="95543"/>
                    <a:pt x="162769" y="86464"/>
                    <a:pt x="162769" y="76737"/>
                  </a:cubicBezTo>
                  <a:cubicBezTo>
                    <a:pt x="162769" y="66361"/>
                    <a:pt x="161472" y="58580"/>
                    <a:pt x="159527" y="53392"/>
                  </a:cubicBezTo>
                  <a:cubicBezTo>
                    <a:pt x="156933" y="48204"/>
                    <a:pt x="154339" y="45610"/>
                    <a:pt x="150448" y="46258"/>
                  </a:cubicBezTo>
                  <a:lnTo>
                    <a:pt x="139424" y="47555"/>
                  </a:lnTo>
                  <a:lnTo>
                    <a:pt x="139424" y="47555"/>
                  </a:lnTo>
                  <a:close/>
                  <a:moveTo>
                    <a:pt x="129696" y="119537"/>
                  </a:moveTo>
                  <a:lnTo>
                    <a:pt x="115430" y="122779"/>
                  </a:lnTo>
                  <a:lnTo>
                    <a:pt x="117375" y="101379"/>
                  </a:lnTo>
                  <a:lnTo>
                    <a:pt x="130993" y="98785"/>
                  </a:lnTo>
                  <a:lnTo>
                    <a:pt x="132290" y="84519"/>
                  </a:lnTo>
                  <a:lnTo>
                    <a:pt x="118672" y="87113"/>
                  </a:lnTo>
                  <a:lnTo>
                    <a:pt x="119969" y="66361"/>
                  </a:lnTo>
                  <a:lnTo>
                    <a:pt x="134236" y="64416"/>
                  </a:lnTo>
                  <a:lnTo>
                    <a:pt x="135533" y="48852"/>
                  </a:lnTo>
                  <a:lnTo>
                    <a:pt x="114781" y="51446"/>
                  </a:lnTo>
                  <a:lnTo>
                    <a:pt x="108297" y="140288"/>
                  </a:lnTo>
                  <a:lnTo>
                    <a:pt x="129048" y="135749"/>
                  </a:lnTo>
                  <a:lnTo>
                    <a:pt x="129696" y="119537"/>
                  </a:lnTo>
                  <a:lnTo>
                    <a:pt x="129696" y="119537"/>
                  </a:lnTo>
                  <a:close/>
                  <a:moveTo>
                    <a:pt x="88842" y="97488"/>
                  </a:moveTo>
                  <a:lnTo>
                    <a:pt x="94678" y="96192"/>
                  </a:lnTo>
                  <a:cubicBezTo>
                    <a:pt x="96624" y="95543"/>
                    <a:pt x="97921" y="94246"/>
                    <a:pt x="99218" y="91004"/>
                  </a:cubicBezTo>
                  <a:cubicBezTo>
                    <a:pt x="100515" y="87761"/>
                    <a:pt x="101163" y="83870"/>
                    <a:pt x="101163" y="79331"/>
                  </a:cubicBezTo>
                  <a:cubicBezTo>
                    <a:pt x="101163" y="75440"/>
                    <a:pt x="100515" y="72846"/>
                    <a:pt x="99866" y="70901"/>
                  </a:cubicBezTo>
                  <a:cubicBezTo>
                    <a:pt x="99218" y="68955"/>
                    <a:pt x="97921" y="68307"/>
                    <a:pt x="96624" y="68307"/>
                  </a:cubicBezTo>
                  <a:lnTo>
                    <a:pt x="90788" y="69604"/>
                  </a:lnTo>
                  <a:lnTo>
                    <a:pt x="88842" y="97488"/>
                  </a:lnTo>
                  <a:lnTo>
                    <a:pt x="88842" y="97488"/>
                  </a:lnTo>
                  <a:close/>
                  <a:moveTo>
                    <a:pt x="84951" y="55337"/>
                  </a:moveTo>
                  <a:lnTo>
                    <a:pt x="78466" y="147422"/>
                  </a:lnTo>
                  <a:lnTo>
                    <a:pt x="84951" y="146125"/>
                  </a:lnTo>
                  <a:lnTo>
                    <a:pt x="87545" y="113052"/>
                  </a:lnTo>
                  <a:lnTo>
                    <a:pt x="93381" y="111755"/>
                  </a:lnTo>
                  <a:lnTo>
                    <a:pt x="96624" y="143531"/>
                  </a:lnTo>
                  <a:lnTo>
                    <a:pt x="103757" y="142234"/>
                  </a:lnTo>
                  <a:lnTo>
                    <a:pt x="99866" y="109161"/>
                  </a:lnTo>
                  <a:cubicBezTo>
                    <a:pt x="102460" y="106567"/>
                    <a:pt x="104406" y="102676"/>
                    <a:pt x="105703" y="96840"/>
                  </a:cubicBezTo>
                  <a:cubicBezTo>
                    <a:pt x="107000" y="91004"/>
                    <a:pt x="107648" y="85167"/>
                    <a:pt x="107648" y="78683"/>
                  </a:cubicBezTo>
                  <a:cubicBezTo>
                    <a:pt x="107648" y="71549"/>
                    <a:pt x="107000" y="65064"/>
                    <a:pt x="105054" y="61173"/>
                  </a:cubicBezTo>
                  <a:cubicBezTo>
                    <a:pt x="103109" y="56634"/>
                    <a:pt x="101163" y="54689"/>
                    <a:pt x="97921" y="55337"/>
                  </a:cubicBezTo>
                  <a:lnTo>
                    <a:pt x="84951" y="55337"/>
                  </a:lnTo>
                  <a:lnTo>
                    <a:pt x="84951" y="55337"/>
                  </a:lnTo>
                  <a:close/>
                  <a:moveTo>
                    <a:pt x="71982" y="90355"/>
                  </a:moveTo>
                  <a:lnTo>
                    <a:pt x="78466" y="89058"/>
                  </a:lnTo>
                  <a:cubicBezTo>
                    <a:pt x="78466" y="88410"/>
                    <a:pt x="78466" y="87113"/>
                    <a:pt x="78466" y="85816"/>
                  </a:cubicBezTo>
                  <a:cubicBezTo>
                    <a:pt x="78466" y="76089"/>
                    <a:pt x="77169" y="68955"/>
                    <a:pt x="74575" y="63119"/>
                  </a:cubicBezTo>
                  <a:cubicBezTo>
                    <a:pt x="71982" y="57283"/>
                    <a:pt x="69388" y="54689"/>
                    <a:pt x="65497" y="55337"/>
                  </a:cubicBezTo>
                  <a:cubicBezTo>
                    <a:pt x="62903" y="55986"/>
                    <a:pt x="60309" y="57283"/>
                    <a:pt x="58363" y="60525"/>
                  </a:cubicBezTo>
                  <a:cubicBezTo>
                    <a:pt x="56418" y="63767"/>
                    <a:pt x="54473" y="67658"/>
                    <a:pt x="53176" y="72846"/>
                  </a:cubicBezTo>
                  <a:cubicBezTo>
                    <a:pt x="51879" y="78034"/>
                    <a:pt x="50582" y="83870"/>
                    <a:pt x="49933" y="91652"/>
                  </a:cubicBezTo>
                  <a:cubicBezTo>
                    <a:pt x="49285" y="98785"/>
                    <a:pt x="48636" y="106567"/>
                    <a:pt x="48636" y="114998"/>
                  </a:cubicBezTo>
                  <a:cubicBezTo>
                    <a:pt x="48636" y="127319"/>
                    <a:pt x="49933" y="136397"/>
                    <a:pt x="52527" y="143531"/>
                  </a:cubicBezTo>
                  <a:cubicBezTo>
                    <a:pt x="55121" y="150016"/>
                    <a:pt x="58363" y="153258"/>
                    <a:pt x="62254" y="151961"/>
                  </a:cubicBezTo>
                  <a:cubicBezTo>
                    <a:pt x="66145" y="151313"/>
                    <a:pt x="69388" y="147422"/>
                    <a:pt x="71982" y="140937"/>
                  </a:cubicBezTo>
                  <a:cubicBezTo>
                    <a:pt x="74575" y="134452"/>
                    <a:pt x="76521" y="126022"/>
                    <a:pt x="77169" y="116294"/>
                  </a:cubicBezTo>
                  <a:lnTo>
                    <a:pt x="70685" y="117591"/>
                  </a:lnTo>
                  <a:cubicBezTo>
                    <a:pt x="70036" y="122779"/>
                    <a:pt x="69388" y="126670"/>
                    <a:pt x="67442" y="129913"/>
                  </a:cubicBezTo>
                  <a:cubicBezTo>
                    <a:pt x="66145" y="133155"/>
                    <a:pt x="64200" y="135100"/>
                    <a:pt x="62903" y="135100"/>
                  </a:cubicBezTo>
                  <a:cubicBezTo>
                    <a:pt x="60957" y="135749"/>
                    <a:pt x="59012" y="133804"/>
                    <a:pt x="57715" y="129913"/>
                  </a:cubicBezTo>
                  <a:cubicBezTo>
                    <a:pt x="56418" y="126022"/>
                    <a:pt x="55769" y="120185"/>
                    <a:pt x="55769" y="113052"/>
                  </a:cubicBezTo>
                  <a:cubicBezTo>
                    <a:pt x="55769" y="102028"/>
                    <a:pt x="56418" y="92301"/>
                    <a:pt x="58363" y="85167"/>
                  </a:cubicBezTo>
                  <a:cubicBezTo>
                    <a:pt x="60309" y="77386"/>
                    <a:pt x="62903" y="73495"/>
                    <a:pt x="65497" y="73495"/>
                  </a:cubicBezTo>
                  <a:cubicBezTo>
                    <a:pt x="67442" y="73495"/>
                    <a:pt x="68739" y="74792"/>
                    <a:pt x="70036" y="77386"/>
                  </a:cubicBezTo>
                  <a:cubicBezTo>
                    <a:pt x="71333" y="79979"/>
                    <a:pt x="71982" y="83870"/>
                    <a:pt x="71982" y="89058"/>
                  </a:cubicBezTo>
                  <a:cubicBezTo>
                    <a:pt x="71982" y="89058"/>
                    <a:pt x="71982" y="89707"/>
                    <a:pt x="71982" y="90355"/>
                  </a:cubicBezTo>
                  <a:lnTo>
                    <a:pt x="71982" y="90355"/>
                  </a:lnTo>
                  <a:close/>
                  <a:moveTo>
                    <a:pt x="20751" y="160391"/>
                  </a:moveTo>
                  <a:lnTo>
                    <a:pt x="25291" y="94895"/>
                  </a:lnTo>
                  <a:lnTo>
                    <a:pt x="25291" y="94895"/>
                  </a:lnTo>
                  <a:lnTo>
                    <a:pt x="35667" y="156500"/>
                  </a:lnTo>
                  <a:lnTo>
                    <a:pt x="40854" y="155203"/>
                  </a:lnTo>
                  <a:lnTo>
                    <a:pt x="47339" y="59877"/>
                  </a:lnTo>
                  <a:lnTo>
                    <a:pt x="40854" y="60525"/>
                  </a:lnTo>
                  <a:lnTo>
                    <a:pt x="36315" y="124725"/>
                  </a:lnTo>
                  <a:lnTo>
                    <a:pt x="36315" y="124725"/>
                  </a:lnTo>
                  <a:lnTo>
                    <a:pt x="26588" y="63119"/>
                  </a:lnTo>
                  <a:lnTo>
                    <a:pt x="21400" y="63767"/>
                  </a:lnTo>
                  <a:lnTo>
                    <a:pt x="14915" y="161688"/>
                  </a:lnTo>
                  <a:lnTo>
                    <a:pt x="20751" y="160391"/>
                  </a:lnTo>
                  <a:close/>
                </a:path>
              </a:pathLst>
            </a:custGeom>
            <a:gradFill>
              <a:gsLst>
                <a:gs pos="0">
                  <a:srgbClr val="A80E07"/>
                </a:gs>
                <a:gs pos="50000">
                  <a:srgbClr val="C6230A"/>
                </a:gs>
                <a:gs pos="100000">
                  <a:srgbClr val="E4390D"/>
                </a:gs>
              </a:gsLst>
              <a:lin ang="0" scaled="1"/>
            </a:gra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272" name="Рисунок 95">
              <a:extLst>
                <a:ext uri="{FF2B5EF4-FFF2-40B4-BE49-F238E27FC236}">
                  <a16:creationId xmlns:a16="http://schemas.microsoft.com/office/drawing/2014/main" id="{4E9891C6-C251-435A-6A71-B825A91F6B48}"/>
                </a:ext>
              </a:extLst>
            </p:cNvPr>
            <p:cNvGrpSpPr/>
            <p:nvPr/>
          </p:nvGrpSpPr>
          <p:grpSpPr>
            <a:xfrm>
              <a:off x="5236960" y="9295376"/>
              <a:ext cx="522580" cy="872687"/>
              <a:chOff x="5234243" y="9437099"/>
              <a:chExt cx="383901" cy="641099"/>
            </a:xfrm>
            <a:solidFill>
              <a:srgbClr val="727F5B"/>
            </a:solidFill>
          </p:grpSpPr>
          <p:sp>
            <p:nvSpPr>
              <p:cNvPr id="273" name="Полилиния: фигура 272">
                <a:extLst>
                  <a:ext uri="{FF2B5EF4-FFF2-40B4-BE49-F238E27FC236}">
                    <a16:creationId xmlns:a16="http://schemas.microsoft.com/office/drawing/2014/main" id="{7545CCCF-A654-DF7A-16AD-9158BE9D90DF}"/>
                  </a:ext>
                </a:extLst>
              </p:cNvPr>
              <p:cNvSpPr/>
              <p:nvPr/>
            </p:nvSpPr>
            <p:spPr>
              <a:xfrm>
                <a:off x="5269261" y="9929697"/>
                <a:ext cx="47987" cy="81708"/>
              </a:xfrm>
              <a:custGeom>
                <a:avLst/>
                <a:gdLst>
                  <a:gd name="connsiteX0" fmla="*/ 46691 w 47987"/>
                  <a:gd name="connsiteY0" fmla="*/ 29830 h 81708"/>
                  <a:gd name="connsiteX1" fmla="*/ 46691 w 47987"/>
                  <a:gd name="connsiteY1" fmla="*/ 28533 h 81708"/>
                  <a:gd name="connsiteX2" fmla="*/ 42151 w 47987"/>
                  <a:gd name="connsiteY2" fmla="*/ 6485 h 81708"/>
                  <a:gd name="connsiteX3" fmla="*/ 25291 w 47987"/>
                  <a:gd name="connsiteY3" fmla="*/ 0 h 81708"/>
                  <a:gd name="connsiteX4" fmla="*/ 21400 w 47987"/>
                  <a:gd name="connsiteY4" fmla="*/ 0 h 81708"/>
                  <a:gd name="connsiteX5" fmla="*/ 4539 w 47987"/>
                  <a:gd name="connsiteY5" fmla="*/ 7133 h 81708"/>
                  <a:gd name="connsiteX6" fmla="*/ 0 w 47987"/>
                  <a:gd name="connsiteY6" fmla="*/ 32424 h 81708"/>
                  <a:gd name="connsiteX7" fmla="*/ 0 w 47987"/>
                  <a:gd name="connsiteY7" fmla="*/ 49285 h 81708"/>
                  <a:gd name="connsiteX8" fmla="*/ 4539 w 47987"/>
                  <a:gd name="connsiteY8" fmla="*/ 74575 h 81708"/>
                  <a:gd name="connsiteX9" fmla="*/ 21400 w 47987"/>
                  <a:gd name="connsiteY9" fmla="*/ 81709 h 81708"/>
                  <a:gd name="connsiteX10" fmla="*/ 26588 w 47987"/>
                  <a:gd name="connsiteY10" fmla="*/ 81709 h 81708"/>
                  <a:gd name="connsiteX11" fmla="*/ 42800 w 47987"/>
                  <a:gd name="connsiteY11" fmla="*/ 74575 h 81708"/>
                  <a:gd name="connsiteX12" fmla="*/ 47988 w 47987"/>
                  <a:gd name="connsiteY12" fmla="*/ 51879 h 81708"/>
                  <a:gd name="connsiteX13" fmla="*/ 47988 w 47987"/>
                  <a:gd name="connsiteY13" fmla="*/ 49285 h 81708"/>
                  <a:gd name="connsiteX14" fmla="*/ 32424 w 47987"/>
                  <a:gd name="connsiteY14" fmla="*/ 49285 h 81708"/>
                  <a:gd name="connsiteX15" fmla="*/ 32424 w 47987"/>
                  <a:gd name="connsiteY15" fmla="*/ 51230 h 81708"/>
                  <a:gd name="connsiteX16" fmla="*/ 30479 w 47987"/>
                  <a:gd name="connsiteY16" fmla="*/ 59660 h 81708"/>
                  <a:gd name="connsiteX17" fmla="*/ 23994 w 47987"/>
                  <a:gd name="connsiteY17" fmla="*/ 62254 h 81708"/>
                  <a:gd name="connsiteX18" fmla="*/ 17509 w 47987"/>
                  <a:gd name="connsiteY18" fmla="*/ 59660 h 81708"/>
                  <a:gd name="connsiteX19" fmla="*/ 15564 w 47987"/>
                  <a:gd name="connsiteY19" fmla="*/ 46691 h 81708"/>
                  <a:gd name="connsiteX20" fmla="*/ 15564 w 47987"/>
                  <a:gd name="connsiteY20" fmla="*/ 33721 h 81708"/>
                  <a:gd name="connsiteX21" fmla="*/ 17509 w 47987"/>
                  <a:gd name="connsiteY21" fmla="*/ 20751 h 81708"/>
                  <a:gd name="connsiteX22" fmla="*/ 23994 w 47987"/>
                  <a:gd name="connsiteY22" fmla="*/ 18158 h 81708"/>
                  <a:gd name="connsiteX23" fmla="*/ 30479 w 47987"/>
                  <a:gd name="connsiteY23" fmla="*/ 20103 h 81708"/>
                  <a:gd name="connsiteX24" fmla="*/ 32424 w 47987"/>
                  <a:gd name="connsiteY24" fmla="*/ 27885 h 81708"/>
                  <a:gd name="connsiteX25" fmla="*/ 32424 w 47987"/>
                  <a:gd name="connsiteY25" fmla="*/ 29182 h 81708"/>
                  <a:gd name="connsiteX26" fmla="*/ 46691 w 47987"/>
                  <a:gd name="connsiteY26" fmla="*/ 29830 h 81708"/>
                  <a:gd name="connsiteX27" fmla="*/ 46691 w 47987"/>
                  <a:gd name="connsiteY27" fmla="*/ 29830 h 8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7987" h="81708">
                    <a:moveTo>
                      <a:pt x="46691" y="29830"/>
                    </a:moveTo>
                    <a:lnTo>
                      <a:pt x="46691" y="28533"/>
                    </a:lnTo>
                    <a:cubicBezTo>
                      <a:pt x="46691" y="18158"/>
                      <a:pt x="45394" y="10376"/>
                      <a:pt x="42151" y="6485"/>
                    </a:cubicBezTo>
                    <a:cubicBezTo>
                      <a:pt x="38909" y="2594"/>
                      <a:pt x="33721" y="0"/>
                      <a:pt x="25291" y="0"/>
                    </a:cubicBezTo>
                    <a:lnTo>
                      <a:pt x="21400" y="0"/>
                    </a:lnTo>
                    <a:cubicBezTo>
                      <a:pt x="13618" y="0"/>
                      <a:pt x="7782" y="2594"/>
                      <a:pt x="4539" y="7133"/>
                    </a:cubicBezTo>
                    <a:cubicBezTo>
                      <a:pt x="1297" y="11673"/>
                      <a:pt x="0" y="20103"/>
                      <a:pt x="0" y="32424"/>
                    </a:cubicBezTo>
                    <a:lnTo>
                      <a:pt x="0" y="49285"/>
                    </a:lnTo>
                    <a:cubicBezTo>
                      <a:pt x="0" y="61606"/>
                      <a:pt x="1297" y="70036"/>
                      <a:pt x="4539" y="74575"/>
                    </a:cubicBezTo>
                    <a:cubicBezTo>
                      <a:pt x="7782" y="79115"/>
                      <a:pt x="13618" y="81709"/>
                      <a:pt x="21400" y="81709"/>
                    </a:cubicBezTo>
                    <a:lnTo>
                      <a:pt x="26588" y="81709"/>
                    </a:lnTo>
                    <a:cubicBezTo>
                      <a:pt x="33721" y="81709"/>
                      <a:pt x="39557" y="79115"/>
                      <a:pt x="42800" y="74575"/>
                    </a:cubicBezTo>
                    <a:cubicBezTo>
                      <a:pt x="46042" y="70036"/>
                      <a:pt x="47988" y="62254"/>
                      <a:pt x="47988" y="51879"/>
                    </a:cubicBezTo>
                    <a:lnTo>
                      <a:pt x="47988" y="49285"/>
                    </a:lnTo>
                    <a:lnTo>
                      <a:pt x="32424" y="49285"/>
                    </a:lnTo>
                    <a:lnTo>
                      <a:pt x="32424" y="51230"/>
                    </a:lnTo>
                    <a:cubicBezTo>
                      <a:pt x="32424" y="55121"/>
                      <a:pt x="31776" y="58363"/>
                      <a:pt x="30479" y="59660"/>
                    </a:cubicBezTo>
                    <a:cubicBezTo>
                      <a:pt x="29182" y="61606"/>
                      <a:pt x="27236" y="62254"/>
                      <a:pt x="23994" y="62254"/>
                    </a:cubicBezTo>
                    <a:cubicBezTo>
                      <a:pt x="20751" y="62254"/>
                      <a:pt x="18806" y="61606"/>
                      <a:pt x="17509" y="59660"/>
                    </a:cubicBezTo>
                    <a:cubicBezTo>
                      <a:pt x="16212" y="57715"/>
                      <a:pt x="15564" y="53824"/>
                      <a:pt x="15564" y="46691"/>
                    </a:cubicBezTo>
                    <a:lnTo>
                      <a:pt x="15564" y="33721"/>
                    </a:lnTo>
                    <a:cubicBezTo>
                      <a:pt x="15564" y="26588"/>
                      <a:pt x="16212" y="22697"/>
                      <a:pt x="17509" y="20751"/>
                    </a:cubicBezTo>
                    <a:cubicBezTo>
                      <a:pt x="18806" y="18806"/>
                      <a:pt x="20751" y="18158"/>
                      <a:pt x="23994" y="18158"/>
                    </a:cubicBezTo>
                    <a:cubicBezTo>
                      <a:pt x="27236" y="18158"/>
                      <a:pt x="29182" y="18806"/>
                      <a:pt x="30479" y="20103"/>
                    </a:cubicBezTo>
                    <a:cubicBezTo>
                      <a:pt x="31776" y="21400"/>
                      <a:pt x="32424" y="23994"/>
                      <a:pt x="32424" y="27885"/>
                    </a:cubicBezTo>
                    <a:lnTo>
                      <a:pt x="32424" y="29182"/>
                    </a:lnTo>
                    <a:lnTo>
                      <a:pt x="46691" y="29830"/>
                    </a:lnTo>
                    <a:lnTo>
                      <a:pt x="46691" y="29830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4" name="Полилиния: фигура 273">
                <a:extLst>
                  <a:ext uri="{FF2B5EF4-FFF2-40B4-BE49-F238E27FC236}">
                    <a16:creationId xmlns:a16="http://schemas.microsoft.com/office/drawing/2014/main" id="{5EBCFD1B-8848-B9B0-D6A2-CADF8676844B}"/>
                  </a:ext>
                </a:extLst>
              </p:cNvPr>
              <p:cNvSpPr/>
              <p:nvPr/>
            </p:nvSpPr>
            <p:spPr>
              <a:xfrm>
                <a:off x="5317898" y="9930345"/>
                <a:ext cx="54472" cy="79763"/>
              </a:xfrm>
              <a:custGeom>
                <a:avLst/>
                <a:gdLst>
                  <a:gd name="connsiteX0" fmla="*/ 35018 w 54472"/>
                  <a:gd name="connsiteY0" fmla="*/ 79763 h 79763"/>
                  <a:gd name="connsiteX1" fmla="*/ 35018 w 54472"/>
                  <a:gd name="connsiteY1" fmla="*/ 51879 h 79763"/>
                  <a:gd name="connsiteX2" fmla="*/ 54472 w 54472"/>
                  <a:gd name="connsiteY2" fmla="*/ 0 h 79763"/>
                  <a:gd name="connsiteX3" fmla="*/ 37612 w 54472"/>
                  <a:gd name="connsiteY3" fmla="*/ 0 h 79763"/>
                  <a:gd name="connsiteX4" fmla="*/ 27885 w 54472"/>
                  <a:gd name="connsiteY4" fmla="*/ 31127 h 79763"/>
                  <a:gd name="connsiteX5" fmla="*/ 17509 w 54472"/>
                  <a:gd name="connsiteY5" fmla="*/ 0 h 79763"/>
                  <a:gd name="connsiteX6" fmla="*/ 0 w 54472"/>
                  <a:gd name="connsiteY6" fmla="*/ 0 h 79763"/>
                  <a:gd name="connsiteX7" fmla="*/ 20103 w 54472"/>
                  <a:gd name="connsiteY7" fmla="*/ 51879 h 79763"/>
                  <a:gd name="connsiteX8" fmla="*/ 20103 w 54472"/>
                  <a:gd name="connsiteY8" fmla="*/ 79763 h 79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472" h="79763">
                    <a:moveTo>
                      <a:pt x="35018" y="79763"/>
                    </a:moveTo>
                    <a:lnTo>
                      <a:pt x="35018" y="51879"/>
                    </a:lnTo>
                    <a:lnTo>
                      <a:pt x="54472" y="0"/>
                    </a:lnTo>
                    <a:lnTo>
                      <a:pt x="37612" y="0"/>
                    </a:lnTo>
                    <a:lnTo>
                      <a:pt x="27885" y="31127"/>
                    </a:lnTo>
                    <a:lnTo>
                      <a:pt x="17509" y="0"/>
                    </a:lnTo>
                    <a:lnTo>
                      <a:pt x="0" y="0"/>
                    </a:lnTo>
                    <a:lnTo>
                      <a:pt x="20103" y="51879"/>
                    </a:lnTo>
                    <a:lnTo>
                      <a:pt x="20103" y="79763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5" name="Полилиния: фигура 274">
                <a:extLst>
                  <a:ext uri="{FF2B5EF4-FFF2-40B4-BE49-F238E27FC236}">
                    <a16:creationId xmlns:a16="http://schemas.microsoft.com/office/drawing/2014/main" id="{0087A98A-1B98-A637-CCD4-6B2ECB335E35}"/>
                  </a:ext>
                </a:extLst>
              </p:cNvPr>
              <p:cNvSpPr/>
              <p:nvPr/>
            </p:nvSpPr>
            <p:spPr>
              <a:xfrm>
                <a:off x="5375612" y="9929697"/>
                <a:ext cx="47987" cy="81708"/>
              </a:xfrm>
              <a:custGeom>
                <a:avLst/>
                <a:gdLst>
                  <a:gd name="connsiteX0" fmla="*/ 46691 w 47987"/>
                  <a:gd name="connsiteY0" fmla="*/ 29830 h 81708"/>
                  <a:gd name="connsiteX1" fmla="*/ 46691 w 47987"/>
                  <a:gd name="connsiteY1" fmla="*/ 28533 h 81708"/>
                  <a:gd name="connsiteX2" fmla="*/ 42151 w 47987"/>
                  <a:gd name="connsiteY2" fmla="*/ 6485 h 81708"/>
                  <a:gd name="connsiteX3" fmla="*/ 25291 w 47987"/>
                  <a:gd name="connsiteY3" fmla="*/ 0 h 81708"/>
                  <a:gd name="connsiteX4" fmla="*/ 21400 w 47987"/>
                  <a:gd name="connsiteY4" fmla="*/ 0 h 81708"/>
                  <a:gd name="connsiteX5" fmla="*/ 4539 w 47987"/>
                  <a:gd name="connsiteY5" fmla="*/ 7133 h 81708"/>
                  <a:gd name="connsiteX6" fmla="*/ 0 w 47987"/>
                  <a:gd name="connsiteY6" fmla="*/ 32424 h 81708"/>
                  <a:gd name="connsiteX7" fmla="*/ 0 w 47987"/>
                  <a:gd name="connsiteY7" fmla="*/ 49285 h 81708"/>
                  <a:gd name="connsiteX8" fmla="*/ 4539 w 47987"/>
                  <a:gd name="connsiteY8" fmla="*/ 74575 h 81708"/>
                  <a:gd name="connsiteX9" fmla="*/ 21400 w 47987"/>
                  <a:gd name="connsiteY9" fmla="*/ 81709 h 81708"/>
                  <a:gd name="connsiteX10" fmla="*/ 26588 w 47987"/>
                  <a:gd name="connsiteY10" fmla="*/ 81709 h 81708"/>
                  <a:gd name="connsiteX11" fmla="*/ 42800 w 47987"/>
                  <a:gd name="connsiteY11" fmla="*/ 74575 h 81708"/>
                  <a:gd name="connsiteX12" fmla="*/ 47988 w 47987"/>
                  <a:gd name="connsiteY12" fmla="*/ 51879 h 81708"/>
                  <a:gd name="connsiteX13" fmla="*/ 47988 w 47987"/>
                  <a:gd name="connsiteY13" fmla="*/ 49285 h 81708"/>
                  <a:gd name="connsiteX14" fmla="*/ 32424 w 47987"/>
                  <a:gd name="connsiteY14" fmla="*/ 49285 h 81708"/>
                  <a:gd name="connsiteX15" fmla="*/ 32424 w 47987"/>
                  <a:gd name="connsiteY15" fmla="*/ 51230 h 81708"/>
                  <a:gd name="connsiteX16" fmla="*/ 30479 w 47987"/>
                  <a:gd name="connsiteY16" fmla="*/ 59660 h 81708"/>
                  <a:gd name="connsiteX17" fmla="*/ 23994 w 47987"/>
                  <a:gd name="connsiteY17" fmla="*/ 62254 h 81708"/>
                  <a:gd name="connsiteX18" fmla="*/ 17509 w 47987"/>
                  <a:gd name="connsiteY18" fmla="*/ 59660 h 81708"/>
                  <a:gd name="connsiteX19" fmla="*/ 15564 w 47987"/>
                  <a:gd name="connsiteY19" fmla="*/ 46691 h 81708"/>
                  <a:gd name="connsiteX20" fmla="*/ 15564 w 47987"/>
                  <a:gd name="connsiteY20" fmla="*/ 33721 h 81708"/>
                  <a:gd name="connsiteX21" fmla="*/ 17509 w 47987"/>
                  <a:gd name="connsiteY21" fmla="*/ 20751 h 81708"/>
                  <a:gd name="connsiteX22" fmla="*/ 23994 w 47987"/>
                  <a:gd name="connsiteY22" fmla="*/ 18158 h 81708"/>
                  <a:gd name="connsiteX23" fmla="*/ 30479 w 47987"/>
                  <a:gd name="connsiteY23" fmla="*/ 20103 h 81708"/>
                  <a:gd name="connsiteX24" fmla="*/ 32424 w 47987"/>
                  <a:gd name="connsiteY24" fmla="*/ 27885 h 81708"/>
                  <a:gd name="connsiteX25" fmla="*/ 32424 w 47987"/>
                  <a:gd name="connsiteY25" fmla="*/ 29182 h 81708"/>
                  <a:gd name="connsiteX26" fmla="*/ 46691 w 47987"/>
                  <a:gd name="connsiteY26" fmla="*/ 29830 h 81708"/>
                  <a:gd name="connsiteX27" fmla="*/ 46691 w 47987"/>
                  <a:gd name="connsiteY27" fmla="*/ 29830 h 8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7987" h="81708">
                    <a:moveTo>
                      <a:pt x="46691" y="29830"/>
                    </a:moveTo>
                    <a:lnTo>
                      <a:pt x="46691" y="28533"/>
                    </a:lnTo>
                    <a:cubicBezTo>
                      <a:pt x="46691" y="18158"/>
                      <a:pt x="45394" y="10376"/>
                      <a:pt x="42151" y="6485"/>
                    </a:cubicBezTo>
                    <a:cubicBezTo>
                      <a:pt x="38909" y="2594"/>
                      <a:pt x="33721" y="0"/>
                      <a:pt x="25291" y="0"/>
                    </a:cubicBezTo>
                    <a:lnTo>
                      <a:pt x="21400" y="0"/>
                    </a:lnTo>
                    <a:cubicBezTo>
                      <a:pt x="13618" y="0"/>
                      <a:pt x="7782" y="2594"/>
                      <a:pt x="4539" y="7133"/>
                    </a:cubicBezTo>
                    <a:cubicBezTo>
                      <a:pt x="1297" y="11673"/>
                      <a:pt x="0" y="20103"/>
                      <a:pt x="0" y="32424"/>
                    </a:cubicBezTo>
                    <a:lnTo>
                      <a:pt x="0" y="49285"/>
                    </a:lnTo>
                    <a:cubicBezTo>
                      <a:pt x="0" y="61606"/>
                      <a:pt x="1297" y="70036"/>
                      <a:pt x="4539" y="74575"/>
                    </a:cubicBezTo>
                    <a:cubicBezTo>
                      <a:pt x="7782" y="79115"/>
                      <a:pt x="13618" y="81709"/>
                      <a:pt x="21400" y="81709"/>
                    </a:cubicBezTo>
                    <a:lnTo>
                      <a:pt x="26588" y="81709"/>
                    </a:lnTo>
                    <a:cubicBezTo>
                      <a:pt x="33721" y="81709"/>
                      <a:pt x="39557" y="79115"/>
                      <a:pt x="42800" y="74575"/>
                    </a:cubicBezTo>
                    <a:cubicBezTo>
                      <a:pt x="46042" y="70036"/>
                      <a:pt x="47988" y="62254"/>
                      <a:pt x="47988" y="51879"/>
                    </a:cubicBezTo>
                    <a:lnTo>
                      <a:pt x="47988" y="49285"/>
                    </a:lnTo>
                    <a:lnTo>
                      <a:pt x="32424" y="49285"/>
                    </a:lnTo>
                    <a:lnTo>
                      <a:pt x="32424" y="51230"/>
                    </a:lnTo>
                    <a:cubicBezTo>
                      <a:pt x="32424" y="55121"/>
                      <a:pt x="31776" y="58363"/>
                      <a:pt x="30479" y="59660"/>
                    </a:cubicBezTo>
                    <a:cubicBezTo>
                      <a:pt x="29182" y="61606"/>
                      <a:pt x="27236" y="62254"/>
                      <a:pt x="23994" y="62254"/>
                    </a:cubicBezTo>
                    <a:cubicBezTo>
                      <a:pt x="20751" y="62254"/>
                      <a:pt x="18806" y="61606"/>
                      <a:pt x="17509" y="59660"/>
                    </a:cubicBezTo>
                    <a:cubicBezTo>
                      <a:pt x="16212" y="57715"/>
                      <a:pt x="15564" y="53824"/>
                      <a:pt x="15564" y="46691"/>
                    </a:cubicBezTo>
                    <a:lnTo>
                      <a:pt x="15564" y="33721"/>
                    </a:lnTo>
                    <a:cubicBezTo>
                      <a:pt x="15564" y="26588"/>
                      <a:pt x="16212" y="22697"/>
                      <a:pt x="17509" y="20751"/>
                    </a:cubicBezTo>
                    <a:cubicBezTo>
                      <a:pt x="18806" y="18806"/>
                      <a:pt x="20751" y="18158"/>
                      <a:pt x="23994" y="18158"/>
                    </a:cubicBezTo>
                    <a:cubicBezTo>
                      <a:pt x="27236" y="18158"/>
                      <a:pt x="29182" y="18806"/>
                      <a:pt x="30479" y="20103"/>
                    </a:cubicBezTo>
                    <a:cubicBezTo>
                      <a:pt x="31776" y="21400"/>
                      <a:pt x="32424" y="23994"/>
                      <a:pt x="32424" y="27885"/>
                    </a:cubicBezTo>
                    <a:lnTo>
                      <a:pt x="32424" y="29182"/>
                    </a:lnTo>
                    <a:lnTo>
                      <a:pt x="46691" y="29830"/>
                    </a:lnTo>
                    <a:lnTo>
                      <a:pt x="46691" y="29830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6" name="Полилиния: фигура 275">
                <a:extLst>
                  <a:ext uri="{FF2B5EF4-FFF2-40B4-BE49-F238E27FC236}">
                    <a16:creationId xmlns:a16="http://schemas.microsoft.com/office/drawing/2014/main" id="{095316C8-14BB-04A8-66F8-E8D3844CE55D}"/>
                  </a:ext>
                </a:extLst>
              </p:cNvPr>
              <p:cNvSpPr/>
              <p:nvPr/>
            </p:nvSpPr>
            <p:spPr>
              <a:xfrm>
                <a:off x="5432030" y="9930345"/>
                <a:ext cx="40854" cy="79763"/>
              </a:xfrm>
              <a:custGeom>
                <a:avLst/>
                <a:gdLst>
                  <a:gd name="connsiteX0" fmla="*/ 0 w 40854"/>
                  <a:gd name="connsiteY0" fmla="*/ 0 h 79763"/>
                  <a:gd name="connsiteX1" fmla="*/ 0 w 40854"/>
                  <a:gd name="connsiteY1" fmla="*/ 79763 h 79763"/>
                  <a:gd name="connsiteX2" fmla="*/ 40854 w 40854"/>
                  <a:gd name="connsiteY2" fmla="*/ 79763 h 79763"/>
                  <a:gd name="connsiteX3" fmla="*/ 40854 w 40854"/>
                  <a:gd name="connsiteY3" fmla="*/ 61606 h 79763"/>
                  <a:gd name="connsiteX4" fmla="*/ 15564 w 40854"/>
                  <a:gd name="connsiteY4" fmla="*/ 61606 h 79763"/>
                  <a:gd name="connsiteX5" fmla="*/ 15564 w 40854"/>
                  <a:gd name="connsiteY5" fmla="*/ 0 h 79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854" h="79763">
                    <a:moveTo>
                      <a:pt x="0" y="0"/>
                    </a:moveTo>
                    <a:lnTo>
                      <a:pt x="0" y="79763"/>
                    </a:lnTo>
                    <a:lnTo>
                      <a:pt x="40854" y="79763"/>
                    </a:lnTo>
                    <a:lnTo>
                      <a:pt x="40854" y="61606"/>
                    </a:lnTo>
                    <a:lnTo>
                      <a:pt x="15564" y="61606"/>
                    </a:lnTo>
                    <a:lnTo>
                      <a:pt x="15564" y="0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7" name="Полилиния: фигура 276">
                <a:extLst>
                  <a:ext uri="{FF2B5EF4-FFF2-40B4-BE49-F238E27FC236}">
                    <a16:creationId xmlns:a16="http://schemas.microsoft.com/office/drawing/2014/main" id="{035BD31B-AB1E-2CBE-23C8-2E521D003125}"/>
                  </a:ext>
                </a:extLst>
              </p:cNvPr>
              <p:cNvSpPr/>
              <p:nvPr/>
            </p:nvSpPr>
            <p:spPr>
              <a:xfrm>
                <a:off x="5480018" y="9930345"/>
                <a:ext cx="42799" cy="79763"/>
              </a:xfrm>
              <a:custGeom>
                <a:avLst/>
                <a:gdLst>
                  <a:gd name="connsiteX0" fmla="*/ 42800 w 42799"/>
                  <a:gd name="connsiteY0" fmla="*/ 18157 h 79763"/>
                  <a:gd name="connsiteX1" fmla="*/ 42800 w 42799"/>
                  <a:gd name="connsiteY1" fmla="*/ 0 h 79763"/>
                  <a:gd name="connsiteX2" fmla="*/ 0 w 42799"/>
                  <a:gd name="connsiteY2" fmla="*/ 0 h 79763"/>
                  <a:gd name="connsiteX3" fmla="*/ 0 w 42799"/>
                  <a:gd name="connsiteY3" fmla="*/ 79763 h 79763"/>
                  <a:gd name="connsiteX4" fmla="*/ 42800 w 42799"/>
                  <a:gd name="connsiteY4" fmla="*/ 79763 h 79763"/>
                  <a:gd name="connsiteX5" fmla="*/ 42800 w 42799"/>
                  <a:gd name="connsiteY5" fmla="*/ 62254 h 79763"/>
                  <a:gd name="connsiteX6" fmla="*/ 14915 w 42799"/>
                  <a:gd name="connsiteY6" fmla="*/ 62254 h 79763"/>
                  <a:gd name="connsiteX7" fmla="*/ 14915 w 42799"/>
                  <a:gd name="connsiteY7" fmla="*/ 47339 h 79763"/>
                  <a:gd name="connsiteX8" fmla="*/ 41503 w 42799"/>
                  <a:gd name="connsiteY8" fmla="*/ 47339 h 79763"/>
                  <a:gd name="connsiteX9" fmla="*/ 41503 w 42799"/>
                  <a:gd name="connsiteY9" fmla="*/ 31776 h 79763"/>
                  <a:gd name="connsiteX10" fmla="*/ 14915 w 42799"/>
                  <a:gd name="connsiteY10" fmla="*/ 31776 h 79763"/>
                  <a:gd name="connsiteX11" fmla="*/ 14915 w 42799"/>
                  <a:gd name="connsiteY11" fmla="*/ 18157 h 79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99" h="79763">
                    <a:moveTo>
                      <a:pt x="42800" y="18157"/>
                    </a:moveTo>
                    <a:lnTo>
                      <a:pt x="42800" y="0"/>
                    </a:lnTo>
                    <a:lnTo>
                      <a:pt x="0" y="0"/>
                    </a:lnTo>
                    <a:lnTo>
                      <a:pt x="0" y="79763"/>
                    </a:lnTo>
                    <a:lnTo>
                      <a:pt x="42800" y="79763"/>
                    </a:lnTo>
                    <a:lnTo>
                      <a:pt x="42800" y="62254"/>
                    </a:lnTo>
                    <a:lnTo>
                      <a:pt x="14915" y="62254"/>
                    </a:lnTo>
                    <a:lnTo>
                      <a:pt x="14915" y="47339"/>
                    </a:lnTo>
                    <a:lnTo>
                      <a:pt x="41503" y="47339"/>
                    </a:lnTo>
                    <a:lnTo>
                      <a:pt x="41503" y="31776"/>
                    </a:lnTo>
                    <a:lnTo>
                      <a:pt x="14915" y="31776"/>
                    </a:lnTo>
                    <a:lnTo>
                      <a:pt x="14915" y="18157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8" name="Полилиния: фигура 277">
                <a:extLst>
                  <a:ext uri="{FF2B5EF4-FFF2-40B4-BE49-F238E27FC236}">
                    <a16:creationId xmlns:a16="http://schemas.microsoft.com/office/drawing/2014/main" id="{A8CC1AD0-A64C-ACD6-02E3-2F4DCE7D3685}"/>
                  </a:ext>
                </a:extLst>
              </p:cNvPr>
              <p:cNvSpPr/>
              <p:nvPr/>
            </p:nvSpPr>
            <p:spPr>
              <a:xfrm>
                <a:off x="5531248" y="9930994"/>
                <a:ext cx="47339" cy="80411"/>
              </a:xfrm>
              <a:custGeom>
                <a:avLst/>
                <a:gdLst>
                  <a:gd name="connsiteX0" fmla="*/ 0 w 47339"/>
                  <a:gd name="connsiteY0" fmla="*/ 54473 h 80411"/>
                  <a:gd name="connsiteX1" fmla="*/ 0 w 47339"/>
                  <a:gd name="connsiteY1" fmla="*/ 60309 h 80411"/>
                  <a:gd name="connsiteX2" fmla="*/ 4539 w 47339"/>
                  <a:gd name="connsiteY2" fmla="*/ 75872 h 80411"/>
                  <a:gd name="connsiteX3" fmla="*/ 18806 w 47339"/>
                  <a:gd name="connsiteY3" fmla="*/ 80412 h 80411"/>
                  <a:gd name="connsiteX4" fmla="*/ 31127 w 47339"/>
                  <a:gd name="connsiteY4" fmla="*/ 80412 h 80411"/>
                  <a:gd name="connsiteX5" fmla="*/ 42800 w 47339"/>
                  <a:gd name="connsiteY5" fmla="*/ 74575 h 80411"/>
                  <a:gd name="connsiteX6" fmla="*/ 47339 w 47339"/>
                  <a:gd name="connsiteY6" fmla="*/ 59012 h 80411"/>
                  <a:gd name="connsiteX7" fmla="*/ 47339 w 47339"/>
                  <a:gd name="connsiteY7" fmla="*/ 51230 h 80411"/>
                  <a:gd name="connsiteX8" fmla="*/ 43448 w 47339"/>
                  <a:gd name="connsiteY8" fmla="*/ 37612 h 80411"/>
                  <a:gd name="connsiteX9" fmla="*/ 32424 w 47339"/>
                  <a:gd name="connsiteY9" fmla="*/ 31776 h 80411"/>
                  <a:gd name="connsiteX10" fmla="*/ 21400 w 47339"/>
                  <a:gd name="connsiteY10" fmla="*/ 29830 h 80411"/>
                  <a:gd name="connsiteX11" fmla="*/ 15564 w 47339"/>
                  <a:gd name="connsiteY11" fmla="*/ 24642 h 80411"/>
                  <a:gd name="connsiteX12" fmla="*/ 15564 w 47339"/>
                  <a:gd name="connsiteY12" fmla="*/ 21400 h 80411"/>
                  <a:gd name="connsiteX13" fmla="*/ 16861 w 47339"/>
                  <a:gd name="connsiteY13" fmla="*/ 17509 h 80411"/>
                  <a:gd name="connsiteX14" fmla="*/ 22048 w 47339"/>
                  <a:gd name="connsiteY14" fmla="*/ 16212 h 80411"/>
                  <a:gd name="connsiteX15" fmla="*/ 25291 w 47339"/>
                  <a:gd name="connsiteY15" fmla="*/ 16212 h 80411"/>
                  <a:gd name="connsiteX16" fmla="*/ 29830 w 47339"/>
                  <a:gd name="connsiteY16" fmla="*/ 17509 h 80411"/>
                  <a:gd name="connsiteX17" fmla="*/ 31127 w 47339"/>
                  <a:gd name="connsiteY17" fmla="*/ 22697 h 80411"/>
                  <a:gd name="connsiteX18" fmla="*/ 31127 w 47339"/>
                  <a:gd name="connsiteY18" fmla="*/ 23345 h 80411"/>
                  <a:gd name="connsiteX19" fmla="*/ 46042 w 47339"/>
                  <a:gd name="connsiteY19" fmla="*/ 23345 h 80411"/>
                  <a:gd name="connsiteX20" fmla="*/ 46042 w 47339"/>
                  <a:gd name="connsiteY20" fmla="*/ 18157 h 80411"/>
                  <a:gd name="connsiteX21" fmla="*/ 41503 w 47339"/>
                  <a:gd name="connsiteY21" fmla="*/ 4539 h 80411"/>
                  <a:gd name="connsiteX22" fmla="*/ 28533 w 47339"/>
                  <a:gd name="connsiteY22" fmla="*/ 0 h 80411"/>
                  <a:gd name="connsiteX23" fmla="*/ 19454 w 47339"/>
                  <a:gd name="connsiteY23" fmla="*/ 0 h 80411"/>
                  <a:gd name="connsiteX24" fmla="*/ 10376 w 47339"/>
                  <a:gd name="connsiteY24" fmla="*/ 1297 h 80411"/>
                  <a:gd name="connsiteX25" fmla="*/ 5188 w 47339"/>
                  <a:gd name="connsiteY25" fmla="*/ 4539 h 80411"/>
                  <a:gd name="connsiteX26" fmla="*/ 1297 w 47339"/>
                  <a:gd name="connsiteY26" fmla="*/ 11673 h 80411"/>
                  <a:gd name="connsiteX27" fmla="*/ 0 w 47339"/>
                  <a:gd name="connsiteY27" fmla="*/ 21400 h 80411"/>
                  <a:gd name="connsiteX28" fmla="*/ 0 w 47339"/>
                  <a:gd name="connsiteY28" fmla="*/ 26588 h 80411"/>
                  <a:gd name="connsiteX29" fmla="*/ 3242 w 47339"/>
                  <a:gd name="connsiteY29" fmla="*/ 41503 h 80411"/>
                  <a:gd name="connsiteX30" fmla="*/ 13618 w 47339"/>
                  <a:gd name="connsiteY30" fmla="*/ 47339 h 80411"/>
                  <a:gd name="connsiteX31" fmla="*/ 25939 w 47339"/>
                  <a:gd name="connsiteY31" fmla="*/ 49285 h 80411"/>
                  <a:gd name="connsiteX32" fmla="*/ 31127 w 47339"/>
                  <a:gd name="connsiteY32" fmla="*/ 51230 h 80411"/>
                  <a:gd name="connsiteX33" fmla="*/ 32424 w 47339"/>
                  <a:gd name="connsiteY33" fmla="*/ 55121 h 80411"/>
                  <a:gd name="connsiteX34" fmla="*/ 32424 w 47339"/>
                  <a:gd name="connsiteY34" fmla="*/ 58363 h 80411"/>
                  <a:gd name="connsiteX35" fmla="*/ 31127 w 47339"/>
                  <a:gd name="connsiteY35" fmla="*/ 62903 h 80411"/>
                  <a:gd name="connsiteX36" fmla="*/ 25939 w 47339"/>
                  <a:gd name="connsiteY36" fmla="*/ 64200 h 80411"/>
                  <a:gd name="connsiteX37" fmla="*/ 22048 w 47339"/>
                  <a:gd name="connsiteY37" fmla="*/ 64200 h 80411"/>
                  <a:gd name="connsiteX38" fmla="*/ 16212 w 47339"/>
                  <a:gd name="connsiteY38" fmla="*/ 62254 h 80411"/>
                  <a:gd name="connsiteX39" fmla="*/ 14267 w 47339"/>
                  <a:gd name="connsiteY39" fmla="*/ 56418 h 80411"/>
                  <a:gd name="connsiteX40" fmla="*/ 14267 w 47339"/>
                  <a:gd name="connsiteY40" fmla="*/ 55769 h 80411"/>
                  <a:gd name="connsiteX41" fmla="*/ 0 w 47339"/>
                  <a:gd name="connsiteY41" fmla="*/ 55769 h 80411"/>
                  <a:gd name="connsiteX42" fmla="*/ 0 w 47339"/>
                  <a:gd name="connsiteY42" fmla="*/ 54473 h 80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47339" h="80411">
                    <a:moveTo>
                      <a:pt x="0" y="54473"/>
                    </a:moveTo>
                    <a:lnTo>
                      <a:pt x="0" y="60309"/>
                    </a:lnTo>
                    <a:cubicBezTo>
                      <a:pt x="0" y="67442"/>
                      <a:pt x="1297" y="72630"/>
                      <a:pt x="4539" y="75872"/>
                    </a:cubicBezTo>
                    <a:cubicBezTo>
                      <a:pt x="7782" y="79115"/>
                      <a:pt x="12321" y="80412"/>
                      <a:pt x="18806" y="80412"/>
                    </a:cubicBezTo>
                    <a:lnTo>
                      <a:pt x="31127" y="80412"/>
                    </a:lnTo>
                    <a:cubicBezTo>
                      <a:pt x="36315" y="80412"/>
                      <a:pt x="40206" y="78466"/>
                      <a:pt x="42800" y="74575"/>
                    </a:cubicBezTo>
                    <a:cubicBezTo>
                      <a:pt x="46042" y="70685"/>
                      <a:pt x="47339" y="65497"/>
                      <a:pt x="47339" y="59012"/>
                    </a:cubicBezTo>
                    <a:lnTo>
                      <a:pt x="47339" y="51230"/>
                    </a:lnTo>
                    <a:cubicBezTo>
                      <a:pt x="47339" y="45394"/>
                      <a:pt x="46042" y="40854"/>
                      <a:pt x="43448" y="37612"/>
                    </a:cubicBezTo>
                    <a:cubicBezTo>
                      <a:pt x="40854" y="34370"/>
                      <a:pt x="37612" y="32424"/>
                      <a:pt x="32424" y="31776"/>
                    </a:cubicBezTo>
                    <a:lnTo>
                      <a:pt x="21400" y="29830"/>
                    </a:lnTo>
                    <a:cubicBezTo>
                      <a:pt x="17509" y="29182"/>
                      <a:pt x="15564" y="27236"/>
                      <a:pt x="15564" y="24642"/>
                    </a:cubicBezTo>
                    <a:lnTo>
                      <a:pt x="15564" y="21400"/>
                    </a:lnTo>
                    <a:cubicBezTo>
                      <a:pt x="15564" y="19454"/>
                      <a:pt x="16212" y="18157"/>
                      <a:pt x="16861" y="17509"/>
                    </a:cubicBezTo>
                    <a:cubicBezTo>
                      <a:pt x="17509" y="16861"/>
                      <a:pt x="19454" y="16212"/>
                      <a:pt x="22048" y="16212"/>
                    </a:cubicBezTo>
                    <a:lnTo>
                      <a:pt x="25291" y="16212"/>
                    </a:lnTo>
                    <a:cubicBezTo>
                      <a:pt x="27236" y="16212"/>
                      <a:pt x="28533" y="16861"/>
                      <a:pt x="29830" y="17509"/>
                    </a:cubicBezTo>
                    <a:cubicBezTo>
                      <a:pt x="30479" y="18157"/>
                      <a:pt x="31127" y="20103"/>
                      <a:pt x="31127" y="22697"/>
                    </a:cubicBezTo>
                    <a:lnTo>
                      <a:pt x="31127" y="23345"/>
                    </a:lnTo>
                    <a:lnTo>
                      <a:pt x="46042" y="23345"/>
                    </a:lnTo>
                    <a:lnTo>
                      <a:pt x="46042" y="18157"/>
                    </a:lnTo>
                    <a:cubicBezTo>
                      <a:pt x="46042" y="12321"/>
                      <a:pt x="44745" y="7133"/>
                      <a:pt x="41503" y="4539"/>
                    </a:cubicBezTo>
                    <a:cubicBezTo>
                      <a:pt x="38260" y="1297"/>
                      <a:pt x="34370" y="0"/>
                      <a:pt x="28533" y="0"/>
                    </a:cubicBezTo>
                    <a:lnTo>
                      <a:pt x="19454" y="0"/>
                    </a:lnTo>
                    <a:cubicBezTo>
                      <a:pt x="15564" y="0"/>
                      <a:pt x="12321" y="648"/>
                      <a:pt x="10376" y="1297"/>
                    </a:cubicBezTo>
                    <a:cubicBezTo>
                      <a:pt x="8430" y="1945"/>
                      <a:pt x="6485" y="3242"/>
                      <a:pt x="5188" y="4539"/>
                    </a:cubicBezTo>
                    <a:cubicBezTo>
                      <a:pt x="3891" y="6485"/>
                      <a:pt x="2594" y="9079"/>
                      <a:pt x="1297" y="11673"/>
                    </a:cubicBezTo>
                    <a:cubicBezTo>
                      <a:pt x="648" y="14267"/>
                      <a:pt x="0" y="18157"/>
                      <a:pt x="0" y="21400"/>
                    </a:cubicBezTo>
                    <a:lnTo>
                      <a:pt x="0" y="26588"/>
                    </a:lnTo>
                    <a:cubicBezTo>
                      <a:pt x="0" y="33073"/>
                      <a:pt x="1297" y="38260"/>
                      <a:pt x="3242" y="41503"/>
                    </a:cubicBezTo>
                    <a:cubicBezTo>
                      <a:pt x="5188" y="44745"/>
                      <a:pt x="8430" y="46691"/>
                      <a:pt x="13618" y="47339"/>
                    </a:cubicBezTo>
                    <a:lnTo>
                      <a:pt x="25939" y="49285"/>
                    </a:lnTo>
                    <a:cubicBezTo>
                      <a:pt x="28533" y="49933"/>
                      <a:pt x="30479" y="50582"/>
                      <a:pt x="31127" y="51230"/>
                    </a:cubicBezTo>
                    <a:cubicBezTo>
                      <a:pt x="31776" y="51879"/>
                      <a:pt x="32424" y="53176"/>
                      <a:pt x="32424" y="55121"/>
                    </a:cubicBezTo>
                    <a:lnTo>
                      <a:pt x="32424" y="58363"/>
                    </a:lnTo>
                    <a:cubicBezTo>
                      <a:pt x="32424" y="60309"/>
                      <a:pt x="31776" y="62254"/>
                      <a:pt x="31127" y="62903"/>
                    </a:cubicBezTo>
                    <a:cubicBezTo>
                      <a:pt x="30479" y="63551"/>
                      <a:pt x="28533" y="64200"/>
                      <a:pt x="25939" y="64200"/>
                    </a:cubicBezTo>
                    <a:lnTo>
                      <a:pt x="22048" y="64200"/>
                    </a:lnTo>
                    <a:cubicBezTo>
                      <a:pt x="19454" y="64200"/>
                      <a:pt x="17509" y="63551"/>
                      <a:pt x="16212" y="62254"/>
                    </a:cubicBezTo>
                    <a:cubicBezTo>
                      <a:pt x="14915" y="60957"/>
                      <a:pt x="14267" y="59012"/>
                      <a:pt x="14267" y="56418"/>
                    </a:cubicBezTo>
                    <a:lnTo>
                      <a:pt x="14267" y="55769"/>
                    </a:lnTo>
                    <a:lnTo>
                      <a:pt x="0" y="55769"/>
                    </a:lnTo>
                    <a:lnTo>
                      <a:pt x="0" y="54473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9" name="Полилиния: фигура 278">
                <a:extLst>
                  <a:ext uri="{FF2B5EF4-FFF2-40B4-BE49-F238E27FC236}">
                    <a16:creationId xmlns:a16="http://schemas.microsoft.com/office/drawing/2014/main" id="{F0348143-8005-CB78-DC22-3FFFC017580C}"/>
                  </a:ext>
                </a:extLst>
              </p:cNvPr>
              <p:cNvSpPr/>
              <p:nvPr/>
            </p:nvSpPr>
            <p:spPr>
              <a:xfrm>
                <a:off x="5284825" y="9484190"/>
                <a:ext cx="71981" cy="72630"/>
              </a:xfrm>
              <a:custGeom>
                <a:avLst/>
                <a:gdLst>
                  <a:gd name="connsiteX0" fmla="*/ 71982 w 71981"/>
                  <a:gd name="connsiteY0" fmla="*/ 66794 h 72630"/>
                  <a:gd name="connsiteX1" fmla="*/ 71982 w 71981"/>
                  <a:gd name="connsiteY1" fmla="*/ 0 h 72630"/>
                  <a:gd name="connsiteX2" fmla="*/ 59660 w 71981"/>
                  <a:gd name="connsiteY2" fmla="*/ 1297 h 72630"/>
                  <a:gd name="connsiteX3" fmla="*/ 36315 w 71981"/>
                  <a:gd name="connsiteY3" fmla="*/ 62254 h 72630"/>
                  <a:gd name="connsiteX4" fmla="*/ 12321 w 71981"/>
                  <a:gd name="connsiteY4" fmla="*/ 5188 h 72630"/>
                  <a:gd name="connsiteX5" fmla="*/ 0 w 71981"/>
                  <a:gd name="connsiteY5" fmla="*/ 6485 h 72630"/>
                  <a:gd name="connsiteX6" fmla="*/ 0 w 71981"/>
                  <a:gd name="connsiteY6" fmla="*/ 72630 h 72630"/>
                  <a:gd name="connsiteX7" fmla="*/ 7782 w 71981"/>
                  <a:gd name="connsiteY7" fmla="*/ 71982 h 72630"/>
                  <a:gd name="connsiteX8" fmla="*/ 7782 w 71981"/>
                  <a:gd name="connsiteY8" fmla="*/ 11673 h 72630"/>
                  <a:gd name="connsiteX9" fmla="*/ 31127 w 71981"/>
                  <a:gd name="connsiteY9" fmla="*/ 70036 h 72630"/>
                  <a:gd name="connsiteX10" fmla="*/ 40854 w 71981"/>
                  <a:gd name="connsiteY10" fmla="*/ 69388 h 72630"/>
                  <a:gd name="connsiteX11" fmla="*/ 64848 w 71981"/>
                  <a:gd name="connsiteY11" fmla="*/ 7133 h 72630"/>
                  <a:gd name="connsiteX12" fmla="*/ 64200 w 71981"/>
                  <a:gd name="connsiteY12" fmla="*/ 67442 h 7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1981" h="72630">
                    <a:moveTo>
                      <a:pt x="71982" y="66794"/>
                    </a:moveTo>
                    <a:lnTo>
                      <a:pt x="71982" y="0"/>
                    </a:lnTo>
                    <a:lnTo>
                      <a:pt x="59660" y="1297"/>
                    </a:lnTo>
                    <a:lnTo>
                      <a:pt x="36315" y="62254"/>
                    </a:lnTo>
                    <a:lnTo>
                      <a:pt x="12321" y="5188"/>
                    </a:lnTo>
                    <a:lnTo>
                      <a:pt x="0" y="6485"/>
                    </a:lnTo>
                    <a:lnTo>
                      <a:pt x="0" y="72630"/>
                    </a:lnTo>
                    <a:lnTo>
                      <a:pt x="7782" y="71982"/>
                    </a:lnTo>
                    <a:lnTo>
                      <a:pt x="7782" y="11673"/>
                    </a:lnTo>
                    <a:lnTo>
                      <a:pt x="31127" y="70036"/>
                    </a:lnTo>
                    <a:lnTo>
                      <a:pt x="40854" y="69388"/>
                    </a:lnTo>
                    <a:lnTo>
                      <a:pt x="64848" y="7133"/>
                    </a:lnTo>
                    <a:lnTo>
                      <a:pt x="64200" y="67442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0" name="Полилиния: фигура 279">
                <a:extLst>
                  <a:ext uri="{FF2B5EF4-FFF2-40B4-BE49-F238E27FC236}">
                    <a16:creationId xmlns:a16="http://schemas.microsoft.com/office/drawing/2014/main" id="{FBF3728D-42C6-E7DC-9476-3523B072022B}"/>
                  </a:ext>
                </a:extLst>
              </p:cNvPr>
              <p:cNvSpPr/>
              <p:nvPr/>
            </p:nvSpPr>
            <p:spPr>
              <a:xfrm>
                <a:off x="5371722" y="9479424"/>
                <a:ext cx="57714" cy="69130"/>
              </a:xfrm>
              <a:custGeom>
                <a:avLst/>
                <a:gdLst>
                  <a:gd name="connsiteX0" fmla="*/ 24642 w 57714"/>
                  <a:gd name="connsiteY0" fmla="*/ 68965 h 69130"/>
                  <a:gd name="connsiteX1" fmla="*/ 33073 w 57714"/>
                  <a:gd name="connsiteY1" fmla="*/ 68317 h 69130"/>
                  <a:gd name="connsiteX2" fmla="*/ 52527 w 57714"/>
                  <a:gd name="connsiteY2" fmla="*/ 61832 h 69130"/>
                  <a:gd name="connsiteX3" fmla="*/ 57715 w 57714"/>
                  <a:gd name="connsiteY3" fmla="*/ 43674 h 69130"/>
                  <a:gd name="connsiteX4" fmla="*/ 57715 w 57714"/>
                  <a:gd name="connsiteY4" fmla="*/ 20977 h 69130"/>
                  <a:gd name="connsiteX5" fmla="*/ 52527 w 57714"/>
                  <a:gd name="connsiteY5" fmla="*/ 3468 h 69130"/>
                  <a:gd name="connsiteX6" fmla="*/ 33073 w 57714"/>
                  <a:gd name="connsiteY6" fmla="*/ 226 h 69130"/>
                  <a:gd name="connsiteX7" fmla="*/ 24642 w 57714"/>
                  <a:gd name="connsiteY7" fmla="*/ 874 h 69130"/>
                  <a:gd name="connsiteX8" fmla="*/ 5188 w 57714"/>
                  <a:gd name="connsiteY8" fmla="*/ 7359 h 69130"/>
                  <a:gd name="connsiteX9" fmla="*/ 0 w 57714"/>
                  <a:gd name="connsiteY9" fmla="*/ 25517 h 69130"/>
                  <a:gd name="connsiteX10" fmla="*/ 0 w 57714"/>
                  <a:gd name="connsiteY10" fmla="*/ 48214 h 69130"/>
                  <a:gd name="connsiteX11" fmla="*/ 5188 w 57714"/>
                  <a:gd name="connsiteY11" fmla="*/ 65723 h 69130"/>
                  <a:gd name="connsiteX12" fmla="*/ 24642 w 57714"/>
                  <a:gd name="connsiteY12" fmla="*/ 68965 h 69130"/>
                  <a:gd name="connsiteX13" fmla="*/ 11024 w 57714"/>
                  <a:gd name="connsiteY13" fmla="*/ 59886 h 69130"/>
                  <a:gd name="connsiteX14" fmla="*/ 8430 w 57714"/>
                  <a:gd name="connsiteY14" fmla="*/ 55347 h 69130"/>
                  <a:gd name="connsiteX15" fmla="*/ 7782 w 57714"/>
                  <a:gd name="connsiteY15" fmla="*/ 45620 h 69130"/>
                  <a:gd name="connsiteX16" fmla="*/ 7782 w 57714"/>
                  <a:gd name="connsiteY16" fmla="*/ 26814 h 69130"/>
                  <a:gd name="connsiteX17" fmla="*/ 8430 w 57714"/>
                  <a:gd name="connsiteY17" fmla="*/ 17087 h 69130"/>
                  <a:gd name="connsiteX18" fmla="*/ 11024 w 57714"/>
                  <a:gd name="connsiteY18" fmla="*/ 12547 h 69130"/>
                  <a:gd name="connsiteX19" fmla="*/ 16212 w 57714"/>
                  <a:gd name="connsiteY19" fmla="*/ 9305 h 69130"/>
                  <a:gd name="connsiteX20" fmla="*/ 26588 w 57714"/>
                  <a:gd name="connsiteY20" fmla="*/ 8008 h 69130"/>
                  <a:gd name="connsiteX21" fmla="*/ 31127 w 57714"/>
                  <a:gd name="connsiteY21" fmla="*/ 7359 h 69130"/>
                  <a:gd name="connsiteX22" fmla="*/ 41503 w 57714"/>
                  <a:gd name="connsiteY22" fmla="*/ 7359 h 69130"/>
                  <a:gd name="connsiteX23" fmla="*/ 46691 w 57714"/>
                  <a:gd name="connsiteY23" fmla="*/ 9305 h 69130"/>
                  <a:gd name="connsiteX24" fmla="*/ 49285 w 57714"/>
                  <a:gd name="connsiteY24" fmla="*/ 13844 h 69130"/>
                  <a:gd name="connsiteX25" fmla="*/ 49933 w 57714"/>
                  <a:gd name="connsiteY25" fmla="*/ 23571 h 69130"/>
                  <a:gd name="connsiteX26" fmla="*/ 49933 w 57714"/>
                  <a:gd name="connsiteY26" fmla="*/ 42377 h 69130"/>
                  <a:gd name="connsiteX27" fmla="*/ 49285 w 57714"/>
                  <a:gd name="connsiteY27" fmla="*/ 52105 h 69130"/>
                  <a:gd name="connsiteX28" fmla="*/ 46691 w 57714"/>
                  <a:gd name="connsiteY28" fmla="*/ 56644 h 69130"/>
                  <a:gd name="connsiteX29" fmla="*/ 41503 w 57714"/>
                  <a:gd name="connsiteY29" fmla="*/ 59886 h 69130"/>
                  <a:gd name="connsiteX30" fmla="*/ 31127 w 57714"/>
                  <a:gd name="connsiteY30" fmla="*/ 61183 h 69130"/>
                  <a:gd name="connsiteX31" fmla="*/ 26588 w 57714"/>
                  <a:gd name="connsiteY31" fmla="*/ 61832 h 69130"/>
                  <a:gd name="connsiteX32" fmla="*/ 16212 w 57714"/>
                  <a:gd name="connsiteY32" fmla="*/ 61832 h 69130"/>
                  <a:gd name="connsiteX33" fmla="*/ 11024 w 57714"/>
                  <a:gd name="connsiteY33" fmla="*/ 59886 h 69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7714" h="69130">
                    <a:moveTo>
                      <a:pt x="24642" y="68965"/>
                    </a:moveTo>
                    <a:lnTo>
                      <a:pt x="33073" y="68317"/>
                    </a:lnTo>
                    <a:cubicBezTo>
                      <a:pt x="42151" y="67668"/>
                      <a:pt x="48636" y="65074"/>
                      <a:pt x="52527" y="61832"/>
                    </a:cubicBezTo>
                    <a:cubicBezTo>
                      <a:pt x="56418" y="57941"/>
                      <a:pt x="57715" y="52105"/>
                      <a:pt x="57715" y="43674"/>
                    </a:cubicBezTo>
                    <a:lnTo>
                      <a:pt x="57715" y="20977"/>
                    </a:lnTo>
                    <a:cubicBezTo>
                      <a:pt x="57715" y="12547"/>
                      <a:pt x="55769" y="6711"/>
                      <a:pt x="52527" y="3468"/>
                    </a:cubicBezTo>
                    <a:cubicBezTo>
                      <a:pt x="48636" y="226"/>
                      <a:pt x="42151" y="-423"/>
                      <a:pt x="33073" y="226"/>
                    </a:cubicBezTo>
                    <a:lnTo>
                      <a:pt x="24642" y="874"/>
                    </a:lnTo>
                    <a:cubicBezTo>
                      <a:pt x="15564" y="1523"/>
                      <a:pt x="9079" y="4117"/>
                      <a:pt x="5188" y="7359"/>
                    </a:cubicBezTo>
                    <a:cubicBezTo>
                      <a:pt x="1297" y="11250"/>
                      <a:pt x="0" y="17087"/>
                      <a:pt x="0" y="25517"/>
                    </a:cubicBezTo>
                    <a:lnTo>
                      <a:pt x="0" y="48214"/>
                    </a:lnTo>
                    <a:cubicBezTo>
                      <a:pt x="0" y="56644"/>
                      <a:pt x="1945" y="62480"/>
                      <a:pt x="5188" y="65723"/>
                    </a:cubicBezTo>
                    <a:cubicBezTo>
                      <a:pt x="8430" y="68317"/>
                      <a:pt x="14915" y="69614"/>
                      <a:pt x="24642" y="68965"/>
                    </a:cubicBezTo>
                    <a:close/>
                    <a:moveTo>
                      <a:pt x="11024" y="59886"/>
                    </a:moveTo>
                    <a:cubicBezTo>
                      <a:pt x="9727" y="58589"/>
                      <a:pt x="8430" y="57292"/>
                      <a:pt x="8430" y="55347"/>
                    </a:cubicBezTo>
                    <a:cubicBezTo>
                      <a:pt x="7782" y="53402"/>
                      <a:pt x="7782" y="50159"/>
                      <a:pt x="7782" y="45620"/>
                    </a:cubicBezTo>
                    <a:lnTo>
                      <a:pt x="7782" y="26814"/>
                    </a:lnTo>
                    <a:cubicBezTo>
                      <a:pt x="7782" y="22274"/>
                      <a:pt x="7782" y="19032"/>
                      <a:pt x="8430" y="17087"/>
                    </a:cubicBezTo>
                    <a:cubicBezTo>
                      <a:pt x="9079" y="15141"/>
                      <a:pt x="9727" y="13196"/>
                      <a:pt x="11024" y="12547"/>
                    </a:cubicBezTo>
                    <a:cubicBezTo>
                      <a:pt x="12321" y="11250"/>
                      <a:pt x="14267" y="9953"/>
                      <a:pt x="16212" y="9305"/>
                    </a:cubicBezTo>
                    <a:cubicBezTo>
                      <a:pt x="18157" y="8656"/>
                      <a:pt x="21400" y="8008"/>
                      <a:pt x="26588" y="8008"/>
                    </a:cubicBezTo>
                    <a:lnTo>
                      <a:pt x="31127" y="7359"/>
                    </a:lnTo>
                    <a:cubicBezTo>
                      <a:pt x="36315" y="6711"/>
                      <a:pt x="39557" y="6711"/>
                      <a:pt x="41503" y="7359"/>
                    </a:cubicBezTo>
                    <a:cubicBezTo>
                      <a:pt x="43448" y="7359"/>
                      <a:pt x="45394" y="8656"/>
                      <a:pt x="46691" y="9305"/>
                    </a:cubicBezTo>
                    <a:cubicBezTo>
                      <a:pt x="47988" y="10602"/>
                      <a:pt x="49285" y="11899"/>
                      <a:pt x="49285" y="13844"/>
                    </a:cubicBezTo>
                    <a:cubicBezTo>
                      <a:pt x="49933" y="15790"/>
                      <a:pt x="49933" y="19032"/>
                      <a:pt x="49933" y="23571"/>
                    </a:cubicBezTo>
                    <a:lnTo>
                      <a:pt x="49933" y="42377"/>
                    </a:lnTo>
                    <a:cubicBezTo>
                      <a:pt x="49933" y="46917"/>
                      <a:pt x="49933" y="50159"/>
                      <a:pt x="49285" y="52105"/>
                    </a:cubicBezTo>
                    <a:cubicBezTo>
                      <a:pt x="48636" y="54050"/>
                      <a:pt x="47988" y="55347"/>
                      <a:pt x="46691" y="56644"/>
                    </a:cubicBezTo>
                    <a:cubicBezTo>
                      <a:pt x="45394" y="57941"/>
                      <a:pt x="43448" y="59238"/>
                      <a:pt x="41503" y="59886"/>
                    </a:cubicBezTo>
                    <a:cubicBezTo>
                      <a:pt x="39557" y="60535"/>
                      <a:pt x="36315" y="61183"/>
                      <a:pt x="31127" y="61183"/>
                    </a:cubicBezTo>
                    <a:lnTo>
                      <a:pt x="26588" y="61832"/>
                    </a:lnTo>
                    <a:cubicBezTo>
                      <a:pt x="22048" y="62480"/>
                      <a:pt x="18157" y="62480"/>
                      <a:pt x="16212" y="61832"/>
                    </a:cubicBezTo>
                    <a:cubicBezTo>
                      <a:pt x="14267" y="61832"/>
                      <a:pt x="12970" y="61183"/>
                      <a:pt x="11024" y="59886"/>
                    </a:cubicBez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1" name="Полилиния: фигура 280">
                <a:extLst>
                  <a:ext uri="{FF2B5EF4-FFF2-40B4-BE49-F238E27FC236}">
                    <a16:creationId xmlns:a16="http://schemas.microsoft.com/office/drawing/2014/main" id="{594D5CC4-D29A-FBC8-B4F6-A005FA031243}"/>
                  </a:ext>
                </a:extLst>
              </p:cNvPr>
              <p:cNvSpPr/>
              <p:nvPr/>
            </p:nvSpPr>
            <p:spPr>
              <a:xfrm>
                <a:off x="5443703" y="9474219"/>
                <a:ext cx="51878" cy="68982"/>
              </a:xfrm>
              <a:custGeom>
                <a:avLst/>
                <a:gdLst>
                  <a:gd name="connsiteX0" fmla="*/ 51879 w 51878"/>
                  <a:gd name="connsiteY0" fmla="*/ 23589 h 68982"/>
                  <a:gd name="connsiteX1" fmla="*/ 51879 w 51878"/>
                  <a:gd name="connsiteY1" fmla="*/ 13861 h 68982"/>
                  <a:gd name="connsiteX2" fmla="*/ 47339 w 51878"/>
                  <a:gd name="connsiteY2" fmla="*/ 2189 h 68982"/>
                  <a:gd name="connsiteX3" fmla="*/ 31127 w 51878"/>
                  <a:gd name="connsiteY3" fmla="*/ 243 h 68982"/>
                  <a:gd name="connsiteX4" fmla="*/ 0 w 51878"/>
                  <a:gd name="connsiteY4" fmla="*/ 2837 h 68982"/>
                  <a:gd name="connsiteX5" fmla="*/ 0 w 51878"/>
                  <a:gd name="connsiteY5" fmla="*/ 68982 h 68982"/>
                  <a:gd name="connsiteX6" fmla="*/ 7782 w 51878"/>
                  <a:gd name="connsiteY6" fmla="*/ 68334 h 68982"/>
                  <a:gd name="connsiteX7" fmla="*/ 7782 w 51878"/>
                  <a:gd name="connsiteY7" fmla="*/ 42395 h 68982"/>
                  <a:gd name="connsiteX8" fmla="*/ 32424 w 51878"/>
                  <a:gd name="connsiteY8" fmla="*/ 40449 h 68982"/>
                  <a:gd name="connsiteX9" fmla="*/ 41503 w 51878"/>
                  <a:gd name="connsiteY9" fmla="*/ 42395 h 68982"/>
                  <a:gd name="connsiteX10" fmla="*/ 44097 w 51878"/>
                  <a:gd name="connsiteY10" fmla="*/ 52122 h 68982"/>
                  <a:gd name="connsiteX11" fmla="*/ 44097 w 51878"/>
                  <a:gd name="connsiteY11" fmla="*/ 65740 h 68982"/>
                  <a:gd name="connsiteX12" fmla="*/ 51879 w 51878"/>
                  <a:gd name="connsiteY12" fmla="*/ 65091 h 68982"/>
                  <a:gd name="connsiteX13" fmla="*/ 51879 w 51878"/>
                  <a:gd name="connsiteY13" fmla="*/ 48879 h 68982"/>
                  <a:gd name="connsiteX14" fmla="*/ 49933 w 51878"/>
                  <a:gd name="connsiteY14" fmla="*/ 39801 h 68982"/>
                  <a:gd name="connsiteX15" fmla="*/ 42800 w 51878"/>
                  <a:gd name="connsiteY15" fmla="*/ 36558 h 68982"/>
                  <a:gd name="connsiteX16" fmla="*/ 49285 w 51878"/>
                  <a:gd name="connsiteY16" fmla="*/ 32019 h 68982"/>
                  <a:gd name="connsiteX17" fmla="*/ 51879 w 51878"/>
                  <a:gd name="connsiteY17" fmla="*/ 23589 h 68982"/>
                  <a:gd name="connsiteX18" fmla="*/ 44097 w 51878"/>
                  <a:gd name="connsiteY18" fmla="*/ 23589 h 68982"/>
                  <a:gd name="connsiteX19" fmla="*/ 41503 w 51878"/>
                  <a:gd name="connsiteY19" fmla="*/ 31370 h 68982"/>
                  <a:gd name="connsiteX20" fmla="*/ 30479 w 51878"/>
                  <a:gd name="connsiteY20" fmla="*/ 34613 h 68982"/>
                  <a:gd name="connsiteX21" fmla="*/ 7782 w 51878"/>
                  <a:gd name="connsiteY21" fmla="*/ 35910 h 68982"/>
                  <a:gd name="connsiteX22" fmla="*/ 7782 w 51878"/>
                  <a:gd name="connsiteY22" fmla="*/ 9322 h 68982"/>
                  <a:gd name="connsiteX23" fmla="*/ 29830 w 51878"/>
                  <a:gd name="connsiteY23" fmla="*/ 7376 h 68982"/>
                  <a:gd name="connsiteX24" fmla="*/ 41503 w 51878"/>
                  <a:gd name="connsiteY24" fmla="*/ 8673 h 68982"/>
                  <a:gd name="connsiteX25" fmla="*/ 44097 w 51878"/>
                  <a:gd name="connsiteY25" fmla="*/ 15807 h 68982"/>
                  <a:gd name="connsiteX26" fmla="*/ 44097 w 51878"/>
                  <a:gd name="connsiteY26" fmla="*/ 23589 h 6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1878" h="68982">
                    <a:moveTo>
                      <a:pt x="51879" y="23589"/>
                    </a:moveTo>
                    <a:lnTo>
                      <a:pt x="51879" y="13861"/>
                    </a:lnTo>
                    <a:cubicBezTo>
                      <a:pt x="51879" y="8025"/>
                      <a:pt x="50582" y="4134"/>
                      <a:pt x="47339" y="2189"/>
                    </a:cubicBezTo>
                    <a:cubicBezTo>
                      <a:pt x="44745" y="243"/>
                      <a:pt x="38909" y="-405"/>
                      <a:pt x="31127" y="243"/>
                    </a:cubicBezTo>
                    <a:lnTo>
                      <a:pt x="0" y="2837"/>
                    </a:lnTo>
                    <a:lnTo>
                      <a:pt x="0" y="68982"/>
                    </a:lnTo>
                    <a:lnTo>
                      <a:pt x="7782" y="68334"/>
                    </a:lnTo>
                    <a:lnTo>
                      <a:pt x="7782" y="42395"/>
                    </a:lnTo>
                    <a:lnTo>
                      <a:pt x="32424" y="40449"/>
                    </a:lnTo>
                    <a:cubicBezTo>
                      <a:pt x="36964" y="39801"/>
                      <a:pt x="40206" y="40449"/>
                      <a:pt x="41503" y="42395"/>
                    </a:cubicBezTo>
                    <a:cubicBezTo>
                      <a:pt x="42800" y="43691"/>
                      <a:pt x="44097" y="46934"/>
                      <a:pt x="44097" y="52122"/>
                    </a:cubicBezTo>
                    <a:lnTo>
                      <a:pt x="44097" y="65740"/>
                    </a:lnTo>
                    <a:lnTo>
                      <a:pt x="51879" y="65091"/>
                    </a:lnTo>
                    <a:lnTo>
                      <a:pt x="51879" y="48879"/>
                    </a:lnTo>
                    <a:cubicBezTo>
                      <a:pt x="51879" y="44340"/>
                      <a:pt x="51230" y="41746"/>
                      <a:pt x="49933" y="39801"/>
                    </a:cubicBezTo>
                    <a:cubicBezTo>
                      <a:pt x="48636" y="37855"/>
                      <a:pt x="46042" y="36558"/>
                      <a:pt x="42800" y="36558"/>
                    </a:cubicBezTo>
                    <a:cubicBezTo>
                      <a:pt x="46042" y="35910"/>
                      <a:pt x="47988" y="34613"/>
                      <a:pt x="49285" y="32019"/>
                    </a:cubicBezTo>
                    <a:cubicBezTo>
                      <a:pt x="51230" y="30073"/>
                      <a:pt x="51879" y="27479"/>
                      <a:pt x="51879" y="23589"/>
                    </a:cubicBezTo>
                    <a:close/>
                    <a:moveTo>
                      <a:pt x="44097" y="23589"/>
                    </a:moveTo>
                    <a:cubicBezTo>
                      <a:pt x="44097" y="26831"/>
                      <a:pt x="43448" y="29425"/>
                      <a:pt x="41503" y="31370"/>
                    </a:cubicBezTo>
                    <a:cubicBezTo>
                      <a:pt x="39557" y="32667"/>
                      <a:pt x="35667" y="33964"/>
                      <a:pt x="30479" y="34613"/>
                    </a:cubicBezTo>
                    <a:lnTo>
                      <a:pt x="7782" y="35910"/>
                    </a:lnTo>
                    <a:lnTo>
                      <a:pt x="7782" y="9322"/>
                    </a:lnTo>
                    <a:lnTo>
                      <a:pt x="29830" y="7376"/>
                    </a:lnTo>
                    <a:cubicBezTo>
                      <a:pt x="35667" y="6728"/>
                      <a:pt x="39557" y="7376"/>
                      <a:pt x="41503" y="8673"/>
                    </a:cubicBezTo>
                    <a:cubicBezTo>
                      <a:pt x="43448" y="9970"/>
                      <a:pt x="44097" y="12564"/>
                      <a:pt x="44097" y="15807"/>
                    </a:cubicBezTo>
                    <a:lnTo>
                      <a:pt x="44097" y="23589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2" name="Полилиния: фигура 281">
                <a:extLst>
                  <a:ext uri="{FF2B5EF4-FFF2-40B4-BE49-F238E27FC236}">
                    <a16:creationId xmlns:a16="http://schemas.microsoft.com/office/drawing/2014/main" id="{0A5B59F3-9BAB-6F2B-54A1-82A731F79AFF}"/>
                  </a:ext>
                </a:extLst>
              </p:cNvPr>
              <p:cNvSpPr/>
              <p:nvPr/>
            </p:nvSpPr>
            <p:spPr>
              <a:xfrm>
                <a:off x="5510497" y="9467329"/>
                <a:ext cx="47987" cy="70684"/>
              </a:xfrm>
              <a:custGeom>
                <a:avLst/>
                <a:gdLst>
                  <a:gd name="connsiteX0" fmla="*/ 47988 w 47987"/>
                  <a:gd name="connsiteY0" fmla="*/ 7133 h 70684"/>
                  <a:gd name="connsiteX1" fmla="*/ 47988 w 47987"/>
                  <a:gd name="connsiteY1" fmla="*/ 0 h 70684"/>
                  <a:gd name="connsiteX2" fmla="*/ 0 w 47987"/>
                  <a:gd name="connsiteY2" fmla="*/ 4539 h 70684"/>
                  <a:gd name="connsiteX3" fmla="*/ 0 w 47987"/>
                  <a:gd name="connsiteY3" fmla="*/ 70685 h 70684"/>
                  <a:gd name="connsiteX4" fmla="*/ 47988 w 47987"/>
                  <a:gd name="connsiteY4" fmla="*/ 66794 h 70684"/>
                  <a:gd name="connsiteX5" fmla="*/ 47988 w 47987"/>
                  <a:gd name="connsiteY5" fmla="*/ 59660 h 70684"/>
                  <a:gd name="connsiteX6" fmla="*/ 7133 w 47987"/>
                  <a:gd name="connsiteY6" fmla="*/ 62903 h 70684"/>
                  <a:gd name="connsiteX7" fmla="*/ 7133 w 47987"/>
                  <a:gd name="connsiteY7" fmla="*/ 38909 h 70684"/>
                  <a:gd name="connsiteX8" fmla="*/ 46691 w 47987"/>
                  <a:gd name="connsiteY8" fmla="*/ 35667 h 70684"/>
                  <a:gd name="connsiteX9" fmla="*/ 46691 w 47987"/>
                  <a:gd name="connsiteY9" fmla="*/ 29182 h 70684"/>
                  <a:gd name="connsiteX10" fmla="*/ 7133 w 47987"/>
                  <a:gd name="connsiteY10" fmla="*/ 32424 h 70684"/>
                  <a:gd name="connsiteX11" fmla="*/ 7782 w 47987"/>
                  <a:gd name="connsiteY11" fmla="*/ 11024 h 70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987" h="70684">
                    <a:moveTo>
                      <a:pt x="47988" y="7133"/>
                    </a:moveTo>
                    <a:lnTo>
                      <a:pt x="47988" y="0"/>
                    </a:lnTo>
                    <a:lnTo>
                      <a:pt x="0" y="4539"/>
                    </a:lnTo>
                    <a:lnTo>
                      <a:pt x="0" y="70685"/>
                    </a:lnTo>
                    <a:lnTo>
                      <a:pt x="47988" y="66794"/>
                    </a:lnTo>
                    <a:lnTo>
                      <a:pt x="47988" y="59660"/>
                    </a:lnTo>
                    <a:lnTo>
                      <a:pt x="7133" y="62903"/>
                    </a:lnTo>
                    <a:lnTo>
                      <a:pt x="7133" y="38909"/>
                    </a:lnTo>
                    <a:lnTo>
                      <a:pt x="46691" y="35667"/>
                    </a:lnTo>
                    <a:lnTo>
                      <a:pt x="46691" y="29182"/>
                    </a:lnTo>
                    <a:lnTo>
                      <a:pt x="7133" y="32424"/>
                    </a:lnTo>
                    <a:lnTo>
                      <a:pt x="7782" y="11024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3" name="Полилиния: фигура 282">
                <a:extLst>
                  <a:ext uri="{FF2B5EF4-FFF2-40B4-BE49-F238E27FC236}">
                    <a16:creationId xmlns:a16="http://schemas.microsoft.com/office/drawing/2014/main" id="{43AA1438-11BC-F6C1-C2E2-D28444714E54}"/>
                  </a:ext>
                </a:extLst>
              </p:cNvPr>
              <p:cNvSpPr/>
              <p:nvPr/>
            </p:nvSpPr>
            <p:spPr>
              <a:xfrm>
                <a:off x="5234243" y="9437099"/>
                <a:ext cx="383901" cy="641099"/>
              </a:xfrm>
              <a:custGeom>
                <a:avLst/>
                <a:gdLst>
                  <a:gd name="connsiteX0" fmla="*/ 378714 w 383901"/>
                  <a:gd name="connsiteY0" fmla="*/ 416077 h 641099"/>
                  <a:gd name="connsiteX1" fmla="*/ 373526 w 383901"/>
                  <a:gd name="connsiteY1" fmla="*/ 421265 h 641099"/>
                  <a:gd name="connsiteX2" fmla="*/ 373526 w 383901"/>
                  <a:gd name="connsiteY2" fmla="*/ 567822 h 641099"/>
                  <a:gd name="connsiteX3" fmla="*/ 356017 w 383901"/>
                  <a:gd name="connsiteY3" fmla="*/ 617106 h 641099"/>
                  <a:gd name="connsiteX4" fmla="*/ 309974 w 383901"/>
                  <a:gd name="connsiteY4" fmla="*/ 630076 h 641099"/>
                  <a:gd name="connsiteX5" fmla="*/ 53176 w 383901"/>
                  <a:gd name="connsiteY5" fmla="*/ 605433 h 641099"/>
                  <a:gd name="connsiteX6" fmla="*/ 52527 w 383901"/>
                  <a:gd name="connsiteY6" fmla="*/ 605433 h 641099"/>
                  <a:gd name="connsiteX7" fmla="*/ 10376 w 383901"/>
                  <a:gd name="connsiteY7" fmla="*/ 563282 h 641099"/>
                  <a:gd name="connsiteX8" fmla="*/ 10376 w 383901"/>
                  <a:gd name="connsiteY8" fmla="*/ 83405 h 641099"/>
                  <a:gd name="connsiteX9" fmla="*/ 53176 w 383901"/>
                  <a:gd name="connsiteY9" fmla="*/ 34121 h 641099"/>
                  <a:gd name="connsiteX10" fmla="*/ 311271 w 383901"/>
                  <a:gd name="connsiteY10" fmla="*/ 10127 h 641099"/>
                  <a:gd name="connsiteX11" fmla="*/ 358611 w 383901"/>
                  <a:gd name="connsiteY11" fmla="*/ 22448 h 641099"/>
                  <a:gd name="connsiteX12" fmla="*/ 374174 w 383901"/>
                  <a:gd name="connsiteY12" fmla="*/ 67193 h 641099"/>
                  <a:gd name="connsiteX13" fmla="*/ 374174 w 383901"/>
                  <a:gd name="connsiteY13" fmla="*/ 298053 h 641099"/>
                  <a:gd name="connsiteX14" fmla="*/ 192599 w 383901"/>
                  <a:gd name="connsiteY14" fmla="*/ 460173 h 641099"/>
                  <a:gd name="connsiteX15" fmla="*/ 79763 w 383901"/>
                  <a:gd name="connsiteY15" fmla="*/ 405701 h 641099"/>
                  <a:gd name="connsiteX16" fmla="*/ 38260 w 383901"/>
                  <a:gd name="connsiteY16" fmla="*/ 287677 h 641099"/>
                  <a:gd name="connsiteX17" fmla="*/ 201678 w 383901"/>
                  <a:gd name="connsiteY17" fmla="*/ 141769 h 641099"/>
                  <a:gd name="connsiteX18" fmla="*/ 340453 w 383901"/>
                  <a:gd name="connsiteY18" fmla="*/ 296107 h 641099"/>
                  <a:gd name="connsiteX19" fmla="*/ 193896 w 383901"/>
                  <a:gd name="connsiteY19" fmla="*/ 427101 h 641099"/>
                  <a:gd name="connsiteX20" fmla="*/ 68739 w 383901"/>
                  <a:gd name="connsiteY20" fmla="*/ 288326 h 641099"/>
                  <a:gd name="connsiteX21" fmla="*/ 201029 w 383901"/>
                  <a:gd name="connsiteY21" fmla="*/ 170302 h 641099"/>
                  <a:gd name="connsiteX22" fmla="*/ 312568 w 383901"/>
                  <a:gd name="connsiteY22" fmla="*/ 295459 h 641099"/>
                  <a:gd name="connsiteX23" fmla="*/ 193896 w 383901"/>
                  <a:gd name="connsiteY23" fmla="*/ 401162 h 641099"/>
                  <a:gd name="connsiteX24" fmla="*/ 120618 w 383901"/>
                  <a:gd name="connsiteY24" fmla="*/ 365495 h 641099"/>
                  <a:gd name="connsiteX25" fmla="*/ 93381 w 383901"/>
                  <a:gd name="connsiteY25" fmla="*/ 288326 h 641099"/>
                  <a:gd name="connsiteX26" fmla="*/ 127103 w 383901"/>
                  <a:gd name="connsiteY26" fmla="*/ 218938 h 641099"/>
                  <a:gd name="connsiteX27" fmla="*/ 200381 w 383901"/>
                  <a:gd name="connsiteY27" fmla="*/ 193647 h 641099"/>
                  <a:gd name="connsiteX28" fmla="*/ 290520 w 383901"/>
                  <a:gd name="connsiteY28" fmla="*/ 294810 h 641099"/>
                  <a:gd name="connsiteX29" fmla="*/ 260690 w 383901"/>
                  <a:gd name="connsiteY29" fmla="*/ 357065 h 641099"/>
                  <a:gd name="connsiteX30" fmla="*/ 195193 w 383901"/>
                  <a:gd name="connsiteY30" fmla="*/ 379762 h 641099"/>
                  <a:gd name="connsiteX31" fmla="*/ 114133 w 383901"/>
                  <a:gd name="connsiteY31" fmla="*/ 288974 h 641099"/>
                  <a:gd name="connsiteX32" fmla="*/ 199733 w 383901"/>
                  <a:gd name="connsiteY32" fmla="*/ 212453 h 641099"/>
                  <a:gd name="connsiteX33" fmla="*/ 272363 w 383901"/>
                  <a:gd name="connsiteY33" fmla="*/ 293514 h 641099"/>
                  <a:gd name="connsiteX34" fmla="*/ 248369 w 383901"/>
                  <a:gd name="connsiteY34" fmla="*/ 344095 h 641099"/>
                  <a:gd name="connsiteX35" fmla="*/ 195842 w 383901"/>
                  <a:gd name="connsiteY35" fmla="*/ 362253 h 641099"/>
                  <a:gd name="connsiteX36" fmla="*/ 130993 w 383901"/>
                  <a:gd name="connsiteY36" fmla="*/ 289623 h 641099"/>
                  <a:gd name="connsiteX37" fmla="*/ 152393 w 383901"/>
                  <a:gd name="connsiteY37" fmla="*/ 244877 h 641099"/>
                  <a:gd name="connsiteX38" fmla="*/ 199733 w 383901"/>
                  <a:gd name="connsiteY38" fmla="*/ 228665 h 641099"/>
                  <a:gd name="connsiteX39" fmla="*/ 258096 w 383901"/>
                  <a:gd name="connsiteY39" fmla="*/ 293514 h 641099"/>
                  <a:gd name="connsiteX40" fmla="*/ 238641 w 383901"/>
                  <a:gd name="connsiteY40" fmla="*/ 333719 h 641099"/>
                  <a:gd name="connsiteX41" fmla="*/ 196490 w 383901"/>
                  <a:gd name="connsiteY41" fmla="*/ 348635 h 641099"/>
                  <a:gd name="connsiteX42" fmla="*/ 158230 w 383901"/>
                  <a:gd name="connsiteY42" fmla="*/ 330477 h 641099"/>
                  <a:gd name="connsiteX43" fmla="*/ 143963 w 383901"/>
                  <a:gd name="connsiteY43" fmla="*/ 290271 h 641099"/>
                  <a:gd name="connsiteX44" fmla="*/ 199084 w 383901"/>
                  <a:gd name="connsiteY44" fmla="*/ 240986 h 641099"/>
                  <a:gd name="connsiteX45" fmla="*/ 225023 w 383901"/>
                  <a:gd name="connsiteY45" fmla="*/ 250065 h 641099"/>
                  <a:gd name="connsiteX46" fmla="*/ 199733 w 383901"/>
                  <a:gd name="connsiteY46" fmla="*/ 241635 h 641099"/>
                  <a:gd name="connsiteX47" fmla="*/ 145260 w 383901"/>
                  <a:gd name="connsiteY47" fmla="*/ 290271 h 641099"/>
                  <a:gd name="connsiteX48" fmla="*/ 158878 w 383901"/>
                  <a:gd name="connsiteY48" fmla="*/ 329180 h 641099"/>
                  <a:gd name="connsiteX49" fmla="*/ 196490 w 383901"/>
                  <a:gd name="connsiteY49" fmla="*/ 347338 h 641099"/>
                  <a:gd name="connsiteX50" fmla="*/ 199733 w 383901"/>
                  <a:gd name="connsiteY50" fmla="*/ 347338 h 641099"/>
                  <a:gd name="connsiteX51" fmla="*/ 256150 w 383901"/>
                  <a:gd name="connsiteY51" fmla="*/ 293514 h 641099"/>
                  <a:gd name="connsiteX52" fmla="*/ 200381 w 383901"/>
                  <a:gd name="connsiteY52" fmla="*/ 230611 h 641099"/>
                  <a:gd name="connsiteX53" fmla="*/ 134884 w 383901"/>
                  <a:gd name="connsiteY53" fmla="*/ 289623 h 641099"/>
                  <a:gd name="connsiteX54" fmla="*/ 151096 w 383901"/>
                  <a:gd name="connsiteY54" fmla="*/ 336962 h 641099"/>
                  <a:gd name="connsiteX55" fmla="*/ 196490 w 383901"/>
                  <a:gd name="connsiteY55" fmla="*/ 359010 h 641099"/>
                  <a:gd name="connsiteX56" fmla="*/ 245775 w 383901"/>
                  <a:gd name="connsiteY56" fmla="*/ 341501 h 641099"/>
                  <a:gd name="connsiteX57" fmla="*/ 268472 w 383901"/>
                  <a:gd name="connsiteY57" fmla="*/ 294162 h 641099"/>
                  <a:gd name="connsiteX58" fmla="*/ 201029 w 383901"/>
                  <a:gd name="connsiteY58" fmla="*/ 218290 h 641099"/>
                  <a:gd name="connsiteX59" fmla="*/ 146557 w 383901"/>
                  <a:gd name="connsiteY59" fmla="*/ 237096 h 641099"/>
                  <a:gd name="connsiteX60" fmla="*/ 121266 w 383901"/>
                  <a:gd name="connsiteY60" fmla="*/ 288974 h 641099"/>
                  <a:gd name="connsiteX61" fmla="*/ 195842 w 383901"/>
                  <a:gd name="connsiteY61" fmla="*/ 372628 h 641099"/>
                  <a:gd name="connsiteX62" fmla="*/ 256150 w 383901"/>
                  <a:gd name="connsiteY62" fmla="*/ 351877 h 641099"/>
                  <a:gd name="connsiteX63" fmla="*/ 284035 w 383901"/>
                  <a:gd name="connsiteY63" fmla="*/ 294810 h 641099"/>
                  <a:gd name="connsiteX64" fmla="*/ 261987 w 383901"/>
                  <a:gd name="connsiteY64" fmla="*/ 231908 h 641099"/>
                  <a:gd name="connsiteX65" fmla="*/ 201678 w 383901"/>
                  <a:gd name="connsiteY65" fmla="*/ 202726 h 641099"/>
                  <a:gd name="connsiteX66" fmla="*/ 105054 w 383901"/>
                  <a:gd name="connsiteY66" fmla="*/ 288974 h 641099"/>
                  <a:gd name="connsiteX67" fmla="*/ 195193 w 383901"/>
                  <a:gd name="connsiteY67" fmla="*/ 390137 h 641099"/>
                  <a:gd name="connsiteX68" fmla="*/ 301544 w 383901"/>
                  <a:gd name="connsiteY68" fmla="*/ 295459 h 641099"/>
                  <a:gd name="connsiteX69" fmla="*/ 201678 w 383901"/>
                  <a:gd name="connsiteY69" fmla="*/ 183920 h 641099"/>
                  <a:gd name="connsiteX70" fmla="*/ 121266 w 383901"/>
                  <a:gd name="connsiteY70" fmla="*/ 211805 h 641099"/>
                  <a:gd name="connsiteX71" fmla="*/ 84303 w 383901"/>
                  <a:gd name="connsiteY71" fmla="*/ 288326 h 641099"/>
                  <a:gd name="connsiteX72" fmla="*/ 113484 w 383901"/>
                  <a:gd name="connsiteY72" fmla="*/ 372628 h 641099"/>
                  <a:gd name="connsiteX73" fmla="*/ 193896 w 383901"/>
                  <a:gd name="connsiteY73" fmla="*/ 411537 h 641099"/>
                  <a:gd name="connsiteX74" fmla="*/ 322944 w 383901"/>
                  <a:gd name="connsiteY74" fmla="*/ 296107 h 641099"/>
                  <a:gd name="connsiteX75" fmla="*/ 201678 w 383901"/>
                  <a:gd name="connsiteY75" fmla="*/ 160575 h 641099"/>
                  <a:gd name="connsiteX76" fmla="*/ 59012 w 383901"/>
                  <a:gd name="connsiteY76" fmla="*/ 288326 h 641099"/>
                  <a:gd name="connsiteX77" fmla="*/ 192599 w 383901"/>
                  <a:gd name="connsiteY77" fmla="*/ 438125 h 641099"/>
                  <a:gd name="connsiteX78" fmla="*/ 350180 w 383901"/>
                  <a:gd name="connsiteY78" fmla="*/ 297404 h 641099"/>
                  <a:gd name="connsiteX79" fmla="*/ 202326 w 383901"/>
                  <a:gd name="connsiteY79" fmla="*/ 131393 h 641099"/>
                  <a:gd name="connsiteX80" fmla="*/ 28533 w 383901"/>
                  <a:gd name="connsiteY80" fmla="*/ 287029 h 641099"/>
                  <a:gd name="connsiteX81" fmla="*/ 72630 w 383901"/>
                  <a:gd name="connsiteY81" fmla="*/ 412186 h 641099"/>
                  <a:gd name="connsiteX82" fmla="*/ 191951 w 383901"/>
                  <a:gd name="connsiteY82" fmla="*/ 469901 h 641099"/>
                  <a:gd name="connsiteX83" fmla="*/ 383901 w 383901"/>
                  <a:gd name="connsiteY83" fmla="*/ 298053 h 641099"/>
                  <a:gd name="connsiteX84" fmla="*/ 383901 w 383901"/>
                  <a:gd name="connsiteY84" fmla="*/ 67193 h 641099"/>
                  <a:gd name="connsiteX85" fmla="*/ 365095 w 383901"/>
                  <a:gd name="connsiteY85" fmla="*/ 15315 h 641099"/>
                  <a:gd name="connsiteX86" fmla="*/ 309974 w 383901"/>
                  <a:gd name="connsiteY86" fmla="*/ 400 h 641099"/>
                  <a:gd name="connsiteX87" fmla="*/ 51879 w 383901"/>
                  <a:gd name="connsiteY87" fmla="*/ 24393 h 641099"/>
                  <a:gd name="connsiteX88" fmla="*/ 0 w 383901"/>
                  <a:gd name="connsiteY88" fmla="*/ 84054 h 641099"/>
                  <a:gd name="connsiteX89" fmla="*/ 0 w 383901"/>
                  <a:gd name="connsiteY89" fmla="*/ 563282 h 641099"/>
                  <a:gd name="connsiteX90" fmla="*/ 51879 w 383901"/>
                  <a:gd name="connsiteY90" fmla="*/ 615809 h 641099"/>
                  <a:gd name="connsiteX91" fmla="*/ 308678 w 383901"/>
                  <a:gd name="connsiteY91" fmla="*/ 640452 h 641099"/>
                  <a:gd name="connsiteX92" fmla="*/ 317756 w 383901"/>
                  <a:gd name="connsiteY92" fmla="*/ 641100 h 641099"/>
                  <a:gd name="connsiteX93" fmla="*/ 362502 w 383901"/>
                  <a:gd name="connsiteY93" fmla="*/ 625536 h 641099"/>
                  <a:gd name="connsiteX94" fmla="*/ 383253 w 383901"/>
                  <a:gd name="connsiteY94" fmla="*/ 568470 h 641099"/>
                  <a:gd name="connsiteX95" fmla="*/ 383253 w 383901"/>
                  <a:gd name="connsiteY95" fmla="*/ 421265 h 641099"/>
                  <a:gd name="connsiteX96" fmla="*/ 378714 w 383901"/>
                  <a:gd name="connsiteY96" fmla="*/ 416077 h 641099"/>
                  <a:gd name="connsiteX97" fmla="*/ 197139 w 383901"/>
                  <a:gd name="connsiteY97" fmla="*/ 316210 h 641099"/>
                  <a:gd name="connsiteX98" fmla="*/ 173145 w 383901"/>
                  <a:gd name="connsiteY98" fmla="*/ 292217 h 641099"/>
                  <a:gd name="connsiteX99" fmla="*/ 197139 w 383901"/>
                  <a:gd name="connsiteY99" fmla="*/ 268223 h 641099"/>
                  <a:gd name="connsiteX100" fmla="*/ 221132 w 383901"/>
                  <a:gd name="connsiteY100" fmla="*/ 292217 h 641099"/>
                  <a:gd name="connsiteX101" fmla="*/ 197139 w 383901"/>
                  <a:gd name="connsiteY101" fmla="*/ 316210 h 64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383901" h="641099">
                    <a:moveTo>
                      <a:pt x="378714" y="416077"/>
                    </a:moveTo>
                    <a:cubicBezTo>
                      <a:pt x="376120" y="416077"/>
                      <a:pt x="373526" y="418022"/>
                      <a:pt x="373526" y="421265"/>
                    </a:cubicBezTo>
                    <a:lnTo>
                      <a:pt x="373526" y="567822"/>
                    </a:lnTo>
                    <a:cubicBezTo>
                      <a:pt x="373526" y="589870"/>
                      <a:pt x="367689" y="606730"/>
                      <a:pt x="356017" y="617106"/>
                    </a:cubicBezTo>
                    <a:cubicBezTo>
                      <a:pt x="344993" y="626833"/>
                      <a:pt x="328780" y="631373"/>
                      <a:pt x="309974" y="630076"/>
                    </a:cubicBezTo>
                    <a:lnTo>
                      <a:pt x="53176" y="605433"/>
                    </a:lnTo>
                    <a:lnTo>
                      <a:pt x="52527" y="605433"/>
                    </a:lnTo>
                    <a:cubicBezTo>
                      <a:pt x="29182" y="605433"/>
                      <a:pt x="10376" y="586627"/>
                      <a:pt x="10376" y="563282"/>
                    </a:cubicBezTo>
                    <a:lnTo>
                      <a:pt x="10376" y="83405"/>
                    </a:lnTo>
                    <a:cubicBezTo>
                      <a:pt x="10376" y="57466"/>
                      <a:pt x="33073" y="36715"/>
                      <a:pt x="53176" y="34121"/>
                    </a:cubicBezTo>
                    <a:lnTo>
                      <a:pt x="311271" y="10127"/>
                    </a:lnTo>
                    <a:cubicBezTo>
                      <a:pt x="332023" y="8830"/>
                      <a:pt x="348235" y="12721"/>
                      <a:pt x="358611" y="22448"/>
                    </a:cubicBezTo>
                    <a:cubicBezTo>
                      <a:pt x="368986" y="31527"/>
                      <a:pt x="374174" y="47090"/>
                      <a:pt x="374174" y="67193"/>
                    </a:cubicBezTo>
                    <a:lnTo>
                      <a:pt x="374174" y="298053"/>
                    </a:lnTo>
                    <a:cubicBezTo>
                      <a:pt x="368986" y="392731"/>
                      <a:pt x="287278" y="465361"/>
                      <a:pt x="192599" y="460173"/>
                    </a:cubicBezTo>
                    <a:cubicBezTo>
                      <a:pt x="149151" y="457580"/>
                      <a:pt x="108945" y="438125"/>
                      <a:pt x="79763" y="405701"/>
                    </a:cubicBezTo>
                    <a:cubicBezTo>
                      <a:pt x="50582" y="373277"/>
                      <a:pt x="36315" y="331126"/>
                      <a:pt x="38260" y="287677"/>
                    </a:cubicBezTo>
                    <a:cubicBezTo>
                      <a:pt x="42800" y="202726"/>
                      <a:pt x="116078" y="137229"/>
                      <a:pt x="201678" y="141769"/>
                    </a:cubicBezTo>
                    <a:cubicBezTo>
                      <a:pt x="282738" y="146308"/>
                      <a:pt x="344993" y="215696"/>
                      <a:pt x="340453" y="296107"/>
                    </a:cubicBezTo>
                    <a:cubicBezTo>
                      <a:pt x="335914" y="372628"/>
                      <a:pt x="270417" y="431640"/>
                      <a:pt x="193896" y="427101"/>
                    </a:cubicBezTo>
                    <a:cubicBezTo>
                      <a:pt x="120618" y="423210"/>
                      <a:pt x="64848" y="360956"/>
                      <a:pt x="68739" y="288326"/>
                    </a:cubicBezTo>
                    <a:cubicBezTo>
                      <a:pt x="72630" y="219587"/>
                      <a:pt x="132290" y="166411"/>
                      <a:pt x="201029" y="170302"/>
                    </a:cubicBezTo>
                    <a:cubicBezTo>
                      <a:pt x="266526" y="174193"/>
                      <a:pt x="316459" y="229962"/>
                      <a:pt x="312568" y="295459"/>
                    </a:cubicBezTo>
                    <a:cubicBezTo>
                      <a:pt x="309326" y="357065"/>
                      <a:pt x="256150" y="405052"/>
                      <a:pt x="193896" y="401162"/>
                    </a:cubicBezTo>
                    <a:cubicBezTo>
                      <a:pt x="165363" y="399865"/>
                      <a:pt x="139424" y="386895"/>
                      <a:pt x="120618" y="365495"/>
                    </a:cubicBezTo>
                    <a:cubicBezTo>
                      <a:pt x="101812" y="344095"/>
                      <a:pt x="92084" y="316859"/>
                      <a:pt x="93381" y="288326"/>
                    </a:cubicBezTo>
                    <a:cubicBezTo>
                      <a:pt x="94678" y="261089"/>
                      <a:pt x="107000" y="236447"/>
                      <a:pt x="127103" y="218938"/>
                    </a:cubicBezTo>
                    <a:cubicBezTo>
                      <a:pt x="147205" y="200781"/>
                      <a:pt x="173145" y="191702"/>
                      <a:pt x="200381" y="193647"/>
                    </a:cubicBezTo>
                    <a:cubicBezTo>
                      <a:pt x="252908" y="196890"/>
                      <a:pt x="293762" y="241635"/>
                      <a:pt x="290520" y="294810"/>
                    </a:cubicBezTo>
                    <a:cubicBezTo>
                      <a:pt x="289223" y="318804"/>
                      <a:pt x="278199" y="341501"/>
                      <a:pt x="260690" y="357065"/>
                    </a:cubicBezTo>
                    <a:cubicBezTo>
                      <a:pt x="242532" y="373277"/>
                      <a:pt x="219187" y="381059"/>
                      <a:pt x="195193" y="379762"/>
                    </a:cubicBezTo>
                    <a:cubicBezTo>
                      <a:pt x="147854" y="377168"/>
                      <a:pt x="111539" y="336313"/>
                      <a:pt x="114133" y="288974"/>
                    </a:cubicBezTo>
                    <a:cubicBezTo>
                      <a:pt x="116727" y="244229"/>
                      <a:pt x="154987" y="209859"/>
                      <a:pt x="199733" y="212453"/>
                    </a:cubicBezTo>
                    <a:cubicBezTo>
                      <a:pt x="241884" y="215047"/>
                      <a:pt x="274956" y="251362"/>
                      <a:pt x="272363" y="293514"/>
                    </a:cubicBezTo>
                    <a:cubicBezTo>
                      <a:pt x="271066" y="312968"/>
                      <a:pt x="262635" y="331126"/>
                      <a:pt x="248369" y="344095"/>
                    </a:cubicBezTo>
                    <a:cubicBezTo>
                      <a:pt x="234102" y="357065"/>
                      <a:pt x="215296" y="363550"/>
                      <a:pt x="195842" y="362253"/>
                    </a:cubicBezTo>
                    <a:cubicBezTo>
                      <a:pt x="157581" y="360307"/>
                      <a:pt x="128399" y="327235"/>
                      <a:pt x="130993" y="289623"/>
                    </a:cubicBezTo>
                    <a:cubicBezTo>
                      <a:pt x="132290" y="272114"/>
                      <a:pt x="139424" y="255902"/>
                      <a:pt x="152393" y="244877"/>
                    </a:cubicBezTo>
                    <a:cubicBezTo>
                      <a:pt x="165363" y="233205"/>
                      <a:pt x="182224" y="227368"/>
                      <a:pt x="199733" y="228665"/>
                    </a:cubicBezTo>
                    <a:cubicBezTo>
                      <a:pt x="233454" y="230611"/>
                      <a:pt x="260041" y="259792"/>
                      <a:pt x="258096" y="293514"/>
                    </a:cubicBezTo>
                    <a:cubicBezTo>
                      <a:pt x="257447" y="309077"/>
                      <a:pt x="250314" y="323344"/>
                      <a:pt x="238641" y="333719"/>
                    </a:cubicBezTo>
                    <a:cubicBezTo>
                      <a:pt x="226969" y="344095"/>
                      <a:pt x="212054" y="349283"/>
                      <a:pt x="196490" y="348635"/>
                    </a:cubicBezTo>
                    <a:cubicBezTo>
                      <a:pt x="181575" y="347986"/>
                      <a:pt x="167957" y="341501"/>
                      <a:pt x="158230" y="330477"/>
                    </a:cubicBezTo>
                    <a:cubicBezTo>
                      <a:pt x="148502" y="319453"/>
                      <a:pt x="143315" y="305186"/>
                      <a:pt x="143963" y="290271"/>
                    </a:cubicBezTo>
                    <a:cubicBezTo>
                      <a:pt x="145908" y="261738"/>
                      <a:pt x="170551" y="239690"/>
                      <a:pt x="199084" y="240986"/>
                    </a:cubicBezTo>
                    <a:cubicBezTo>
                      <a:pt x="208811" y="241635"/>
                      <a:pt x="217242" y="244877"/>
                      <a:pt x="225023" y="250065"/>
                    </a:cubicBezTo>
                    <a:cubicBezTo>
                      <a:pt x="217890" y="244877"/>
                      <a:pt x="208811" y="241635"/>
                      <a:pt x="199733" y="241635"/>
                    </a:cubicBezTo>
                    <a:cubicBezTo>
                      <a:pt x="171199" y="239690"/>
                      <a:pt x="146557" y="261738"/>
                      <a:pt x="145260" y="290271"/>
                    </a:cubicBezTo>
                    <a:cubicBezTo>
                      <a:pt x="144612" y="304538"/>
                      <a:pt x="149151" y="318804"/>
                      <a:pt x="158878" y="329180"/>
                    </a:cubicBezTo>
                    <a:cubicBezTo>
                      <a:pt x="168605" y="340204"/>
                      <a:pt x="181575" y="346689"/>
                      <a:pt x="196490" y="347338"/>
                    </a:cubicBezTo>
                    <a:cubicBezTo>
                      <a:pt x="197787" y="347338"/>
                      <a:pt x="198436" y="347338"/>
                      <a:pt x="199733" y="347338"/>
                    </a:cubicBezTo>
                    <a:cubicBezTo>
                      <a:pt x="229563" y="347338"/>
                      <a:pt x="254853" y="323992"/>
                      <a:pt x="256150" y="293514"/>
                    </a:cubicBezTo>
                    <a:cubicBezTo>
                      <a:pt x="258096" y="260441"/>
                      <a:pt x="232805" y="232556"/>
                      <a:pt x="200381" y="230611"/>
                    </a:cubicBezTo>
                    <a:cubicBezTo>
                      <a:pt x="166011" y="228665"/>
                      <a:pt x="136830" y="255253"/>
                      <a:pt x="134884" y="289623"/>
                    </a:cubicBezTo>
                    <a:cubicBezTo>
                      <a:pt x="133587" y="307132"/>
                      <a:pt x="140072" y="323992"/>
                      <a:pt x="151096" y="336962"/>
                    </a:cubicBezTo>
                    <a:cubicBezTo>
                      <a:pt x="162769" y="349931"/>
                      <a:pt x="178981" y="357713"/>
                      <a:pt x="196490" y="359010"/>
                    </a:cubicBezTo>
                    <a:cubicBezTo>
                      <a:pt x="214648" y="360307"/>
                      <a:pt x="232157" y="353822"/>
                      <a:pt x="245775" y="341501"/>
                    </a:cubicBezTo>
                    <a:cubicBezTo>
                      <a:pt x="259393" y="329180"/>
                      <a:pt x="267823" y="312320"/>
                      <a:pt x="268472" y="294162"/>
                    </a:cubicBezTo>
                    <a:cubicBezTo>
                      <a:pt x="270417" y="254605"/>
                      <a:pt x="240587" y="220235"/>
                      <a:pt x="201029" y="218290"/>
                    </a:cubicBezTo>
                    <a:cubicBezTo>
                      <a:pt x="180927" y="216993"/>
                      <a:pt x="161472" y="224126"/>
                      <a:pt x="146557" y="237096"/>
                    </a:cubicBezTo>
                    <a:cubicBezTo>
                      <a:pt x="131642" y="250714"/>
                      <a:pt x="122563" y="268871"/>
                      <a:pt x="121266" y="288974"/>
                    </a:cubicBezTo>
                    <a:cubicBezTo>
                      <a:pt x="118672" y="332422"/>
                      <a:pt x="152393" y="370034"/>
                      <a:pt x="195842" y="372628"/>
                    </a:cubicBezTo>
                    <a:cubicBezTo>
                      <a:pt x="217890" y="373925"/>
                      <a:pt x="239290" y="366144"/>
                      <a:pt x="256150" y="351877"/>
                    </a:cubicBezTo>
                    <a:cubicBezTo>
                      <a:pt x="273011" y="336962"/>
                      <a:pt x="282738" y="316859"/>
                      <a:pt x="284035" y="294810"/>
                    </a:cubicBezTo>
                    <a:cubicBezTo>
                      <a:pt x="285332" y="271465"/>
                      <a:pt x="277550" y="249417"/>
                      <a:pt x="261987" y="231908"/>
                    </a:cubicBezTo>
                    <a:cubicBezTo>
                      <a:pt x="246423" y="214399"/>
                      <a:pt x="225023" y="204023"/>
                      <a:pt x="201678" y="202726"/>
                    </a:cubicBezTo>
                    <a:cubicBezTo>
                      <a:pt x="151096" y="200132"/>
                      <a:pt x="108297" y="238393"/>
                      <a:pt x="105054" y="288974"/>
                    </a:cubicBezTo>
                    <a:cubicBezTo>
                      <a:pt x="101812" y="342150"/>
                      <a:pt x="142666" y="387543"/>
                      <a:pt x="195193" y="390137"/>
                    </a:cubicBezTo>
                    <a:cubicBezTo>
                      <a:pt x="250963" y="393380"/>
                      <a:pt x="298302" y="350580"/>
                      <a:pt x="301544" y="295459"/>
                    </a:cubicBezTo>
                    <a:cubicBezTo>
                      <a:pt x="304787" y="237096"/>
                      <a:pt x="260041" y="187162"/>
                      <a:pt x="201678" y="183920"/>
                    </a:cubicBezTo>
                    <a:cubicBezTo>
                      <a:pt x="171848" y="181975"/>
                      <a:pt x="143315" y="192350"/>
                      <a:pt x="121266" y="211805"/>
                    </a:cubicBezTo>
                    <a:cubicBezTo>
                      <a:pt x="99218" y="231259"/>
                      <a:pt x="86248" y="258495"/>
                      <a:pt x="84303" y="288326"/>
                    </a:cubicBezTo>
                    <a:cubicBezTo>
                      <a:pt x="82357" y="319453"/>
                      <a:pt x="92733" y="349283"/>
                      <a:pt x="113484" y="372628"/>
                    </a:cubicBezTo>
                    <a:cubicBezTo>
                      <a:pt x="134236" y="395974"/>
                      <a:pt x="162769" y="409592"/>
                      <a:pt x="193896" y="411537"/>
                    </a:cubicBezTo>
                    <a:cubicBezTo>
                      <a:pt x="261338" y="415428"/>
                      <a:pt x="319702" y="363550"/>
                      <a:pt x="322944" y="296107"/>
                    </a:cubicBezTo>
                    <a:cubicBezTo>
                      <a:pt x="326835" y="225423"/>
                      <a:pt x="272363" y="164466"/>
                      <a:pt x="201678" y="160575"/>
                    </a:cubicBezTo>
                    <a:cubicBezTo>
                      <a:pt x="127103" y="156035"/>
                      <a:pt x="62903" y="213750"/>
                      <a:pt x="59012" y="288326"/>
                    </a:cubicBezTo>
                    <a:cubicBezTo>
                      <a:pt x="54473" y="366792"/>
                      <a:pt x="114781" y="433586"/>
                      <a:pt x="192599" y="438125"/>
                    </a:cubicBezTo>
                    <a:cubicBezTo>
                      <a:pt x="274956" y="442664"/>
                      <a:pt x="345641" y="379762"/>
                      <a:pt x="350180" y="297404"/>
                    </a:cubicBezTo>
                    <a:cubicBezTo>
                      <a:pt x="355368" y="210508"/>
                      <a:pt x="289223" y="136581"/>
                      <a:pt x="202326" y="131393"/>
                    </a:cubicBezTo>
                    <a:cubicBezTo>
                      <a:pt x="111539" y="126205"/>
                      <a:pt x="33721" y="196241"/>
                      <a:pt x="28533" y="287029"/>
                    </a:cubicBezTo>
                    <a:cubicBezTo>
                      <a:pt x="25939" y="333071"/>
                      <a:pt x="41503" y="377816"/>
                      <a:pt x="72630" y="412186"/>
                    </a:cubicBezTo>
                    <a:cubicBezTo>
                      <a:pt x="103757" y="446555"/>
                      <a:pt x="145908" y="467307"/>
                      <a:pt x="191951" y="469901"/>
                    </a:cubicBezTo>
                    <a:cubicBezTo>
                      <a:pt x="291817" y="475089"/>
                      <a:pt x="378065" y="398568"/>
                      <a:pt x="383901" y="298053"/>
                    </a:cubicBezTo>
                    <a:lnTo>
                      <a:pt x="383901" y="67193"/>
                    </a:lnTo>
                    <a:cubicBezTo>
                      <a:pt x="383901" y="43848"/>
                      <a:pt x="377417" y="26339"/>
                      <a:pt x="365095" y="15315"/>
                    </a:cubicBezTo>
                    <a:cubicBezTo>
                      <a:pt x="352774" y="3642"/>
                      <a:pt x="333968" y="-1546"/>
                      <a:pt x="309974" y="400"/>
                    </a:cubicBezTo>
                    <a:lnTo>
                      <a:pt x="51879" y="24393"/>
                    </a:lnTo>
                    <a:cubicBezTo>
                      <a:pt x="26588" y="27636"/>
                      <a:pt x="0" y="52278"/>
                      <a:pt x="0" y="84054"/>
                    </a:cubicBezTo>
                    <a:lnTo>
                      <a:pt x="0" y="563282"/>
                    </a:lnTo>
                    <a:cubicBezTo>
                      <a:pt x="0" y="591815"/>
                      <a:pt x="23345" y="615161"/>
                      <a:pt x="51879" y="615809"/>
                    </a:cubicBezTo>
                    <a:lnTo>
                      <a:pt x="308678" y="640452"/>
                    </a:lnTo>
                    <a:cubicBezTo>
                      <a:pt x="311920" y="640452"/>
                      <a:pt x="314514" y="641100"/>
                      <a:pt x="317756" y="641100"/>
                    </a:cubicBezTo>
                    <a:cubicBezTo>
                      <a:pt x="335914" y="641100"/>
                      <a:pt x="351477" y="635912"/>
                      <a:pt x="362502" y="625536"/>
                    </a:cubicBezTo>
                    <a:cubicBezTo>
                      <a:pt x="376120" y="612567"/>
                      <a:pt x="383253" y="593761"/>
                      <a:pt x="383253" y="568470"/>
                    </a:cubicBezTo>
                    <a:lnTo>
                      <a:pt x="383253" y="421265"/>
                    </a:lnTo>
                    <a:cubicBezTo>
                      <a:pt x="383901" y="418671"/>
                      <a:pt x="381956" y="416077"/>
                      <a:pt x="378714" y="416077"/>
                    </a:cubicBezTo>
                    <a:close/>
                    <a:moveTo>
                      <a:pt x="197139" y="316210"/>
                    </a:moveTo>
                    <a:cubicBezTo>
                      <a:pt x="184169" y="316210"/>
                      <a:pt x="173145" y="305186"/>
                      <a:pt x="173145" y="292217"/>
                    </a:cubicBezTo>
                    <a:cubicBezTo>
                      <a:pt x="173145" y="279247"/>
                      <a:pt x="184169" y="268223"/>
                      <a:pt x="197139" y="268223"/>
                    </a:cubicBezTo>
                    <a:cubicBezTo>
                      <a:pt x="210108" y="268223"/>
                      <a:pt x="221132" y="279247"/>
                      <a:pt x="221132" y="292217"/>
                    </a:cubicBezTo>
                    <a:cubicBezTo>
                      <a:pt x="221132" y="305186"/>
                      <a:pt x="210108" y="316210"/>
                      <a:pt x="197139" y="316210"/>
                    </a:cubicBez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88" name="Рисунок 99">
              <a:extLst>
                <a:ext uri="{FF2B5EF4-FFF2-40B4-BE49-F238E27FC236}">
                  <a16:creationId xmlns:a16="http://schemas.microsoft.com/office/drawing/2014/main" id="{DC9A3589-500B-FFF2-7E9F-A5443F56807D}"/>
                </a:ext>
              </a:extLst>
            </p:cNvPr>
            <p:cNvGrpSpPr/>
            <p:nvPr/>
          </p:nvGrpSpPr>
          <p:grpSpPr>
            <a:xfrm>
              <a:off x="6379960" y="9311694"/>
              <a:ext cx="603792" cy="858315"/>
              <a:chOff x="6394342" y="9449604"/>
              <a:chExt cx="443561" cy="630540"/>
            </a:xfrm>
          </p:grpSpPr>
          <p:sp>
            <p:nvSpPr>
              <p:cNvPr id="289" name="Полилиния: фигура 288">
                <a:extLst>
                  <a:ext uri="{FF2B5EF4-FFF2-40B4-BE49-F238E27FC236}">
                    <a16:creationId xmlns:a16="http://schemas.microsoft.com/office/drawing/2014/main" id="{C8CCFD2E-8368-972C-B796-EBBF55078248}"/>
                  </a:ext>
                </a:extLst>
              </p:cNvPr>
              <p:cNvSpPr/>
              <p:nvPr/>
            </p:nvSpPr>
            <p:spPr>
              <a:xfrm>
                <a:off x="6394342" y="9449604"/>
                <a:ext cx="420216" cy="630540"/>
              </a:xfrm>
              <a:custGeom>
                <a:avLst/>
                <a:gdLst>
                  <a:gd name="connsiteX0" fmla="*/ 408544 w 420216"/>
                  <a:gd name="connsiteY0" fmla="*/ 471663 h 630540"/>
                  <a:gd name="connsiteX1" fmla="*/ 401410 w 420216"/>
                  <a:gd name="connsiteY1" fmla="*/ 464529 h 630540"/>
                  <a:gd name="connsiteX2" fmla="*/ 401410 w 420216"/>
                  <a:gd name="connsiteY2" fmla="*/ 389305 h 630540"/>
                  <a:gd name="connsiteX3" fmla="*/ 281441 w 420216"/>
                  <a:gd name="connsiteY3" fmla="*/ 348451 h 630540"/>
                  <a:gd name="connsiteX4" fmla="*/ 153690 w 420216"/>
                  <a:gd name="connsiteY4" fmla="*/ 392548 h 630540"/>
                  <a:gd name="connsiteX5" fmla="*/ 109593 w 420216"/>
                  <a:gd name="connsiteY5" fmla="*/ 392548 h 630540"/>
                  <a:gd name="connsiteX6" fmla="*/ 258744 w 420216"/>
                  <a:gd name="connsiteY6" fmla="*/ 341318 h 630540"/>
                  <a:gd name="connsiteX7" fmla="*/ 144612 w 420216"/>
                  <a:gd name="connsiteY7" fmla="*/ 302409 h 630540"/>
                  <a:gd name="connsiteX8" fmla="*/ 140072 w 420216"/>
                  <a:gd name="connsiteY8" fmla="*/ 295276 h 630540"/>
                  <a:gd name="connsiteX9" fmla="*/ 145260 w 420216"/>
                  <a:gd name="connsiteY9" fmla="*/ 288791 h 630540"/>
                  <a:gd name="connsiteX10" fmla="*/ 249666 w 420216"/>
                  <a:gd name="connsiteY10" fmla="*/ 258312 h 630540"/>
                  <a:gd name="connsiteX11" fmla="*/ 145260 w 420216"/>
                  <a:gd name="connsiteY11" fmla="*/ 227833 h 630540"/>
                  <a:gd name="connsiteX12" fmla="*/ 140072 w 420216"/>
                  <a:gd name="connsiteY12" fmla="*/ 220700 h 630540"/>
                  <a:gd name="connsiteX13" fmla="*/ 145260 w 420216"/>
                  <a:gd name="connsiteY13" fmla="*/ 213567 h 630540"/>
                  <a:gd name="connsiteX14" fmla="*/ 251611 w 420216"/>
                  <a:gd name="connsiteY14" fmla="*/ 184385 h 630540"/>
                  <a:gd name="connsiteX15" fmla="*/ 141369 w 420216"/>
                  <a:gd name="connsiteY15" fmla="*/ 154555 h 630540"/>
                  <a:gd name="connsiteX16" fmla="*/ 126454 w 420216"/>
                  <a:gd name="connsiteY16" fmla="*/ 154555 h 630540"/>
                  <a:gd name="connsiteX17" fmla="*/ 126454 w 420216"/>
                  <a:gd name="connsiteY17" fmla="*/ 140288 h 630540"/>
                  <a:gd name="connsiteX18" fmla="*/ 142018 w 420216"/>
                  <a:gd name="connsiteY18" fmla="*/ 140288 h 630540"/>
                  <a:gd name="connsiteX19" fmla="*/ 142666 w 420216"/>
                  <a:gd name="connsiteY19" fmla="*/ 140288 h 630540"/>
                  <a:gd name="connsiteX20" fmla="*/ 412435 w 420216"/>
                  <a:gd name="connsiteY20" fmla="*/ 140288 h 630540"/>
                  <a:gd name="connsiteX21" fmla="*/ 412435 w 420216"/>
                  <a:gd name="connsiteY21" fmla="*/ 70252 h 630540"/>
                  <a:gd name="connsiteX22" fmla="*/ 127102 w 420216"/>
                  <a:gd name="connsiteY22" fmla="*/ 70252 h 630540"/>
                  <a:gd name="connsiteX23" fmla="*/ 127102 w 420216"/>
                  <a:gd name="connsiteY23" fmla="*/ 55986 h 630540"/>
                  <a:gd name="connsiteX24" fmla="*/ 412435 w 420216"/>
                  <a:gd name="connsiteY24" fmla="*/ 55986 h 630540"/>
                  <a:gd name="connsiteX25" fmla="*/ 412435 w 420216"/>
                  <a:gd name="connsiteY25" fmla="*/ 54689 h 630540"/>
                  <a:gd name="connsiteX26" fmla="*/ 396871 w 420216"/>
                  <a:gd name="connsiteY26" fmla="*/ 20319 h 630540"/>
                  <a:gd name="connsiteX27" fmla="*/ 364447 w 420216"/>
                  <a:gd name="connsiteY27" fmla="*/ 8646 h 630540"/>
                  <a:gd name="connsiteX28" fmla="*/ 359908 w 420216"/>
                  <a:gd name="connsiteY28" fmla="*/ 8646 h 630540"/>
                  <a:gd name="connsiteX29" fmla="*/ 86248 w 420216"/>
                  <a:gd name="connsiteY29" fmla="*/ 31992 h 630540"/>
                  <a:gd name="connsiteX30" fmla="*/ 53824 w 420216"/>
                  <a:gd name="connsiteY30" fmla="*/ 50149 h 630540"/>
                  <a:gd name="connsiteX31" fmla="*/ 43448 w 420216"/>
                  <a:gd name="connsiteY31" fmla="*/ 50149 h 630540"/>
                  <a:gd name="connsiteX32" fmla="*/ 84951 w 420216"/>
                  <a:gd name="connsiteY32" fmla="*/ 24210 h 630540"/>
                  <a:gd name="connsiteX33" fmla="*/ 358611 w 420216"/>
                  <a:gd name="connsiteY33" fmla="*/ 216 h 630540"/>
                  <a:gd name="connsiteX34" fmla="*/ 402059 w 420216"/>
                  <a:gd name="connsiteY34" fmla="*/ 13834 h 630540"/>
                  <a:gd name="connsiteX35" fmla="*/ 420216 w 420216"/>
                  <a:gd name="connsiteY35" fmla="*/ 54040 h 630540"/>
                  <a:gd name="connsiteX36" fmla="*/ 420216 w 420216"/>
                  <a:gd name="connsiteY36" fmla="*/ 146125 h 630540"/>
                  <a:gd name="connsiteX37" fmla="*/ 420216 w 420216"/>
                  <a:gd name="connsiteY37" fmla="*/ 148719 h 630540"/>
                  <a:gd name="connsiteX38" fmla="*/ 415029 w 420216"/>
                  <a:gd name="connsiteY38" fmla="*/ 154555 h 630540"/>
                  <a:gd name="connsiteX39" fmla="*/ 305435 w 420216"/>
                  <a:gd name="connsiteY39" fmla="*/ 185034 h 630540"/>
                  <a:gd name="connsiteX40" fmla="*/ 410489 w 420216"/>
                  <a:gd name="connsiteY40" fmla="*/ 212918 h 630540"/>
                  <a:gd name="connsiteX41" fmla="*/ 415677 w 420216"/>
                  <a:gd name="connsiteY41" fmla="*/ 220052 h 630540"/>
                  <a:gd name="connsiteX42" fmla="*/ 410489 w 420216"/>
                  <a:gd name="connsiteY42" fmla="*/ 227185 h 630540"/>
                  <a:gd name="connsiteX43" fmla="*/ 300896 w 420216"/>
                  <a:gd name="connsiteY43" fmla="*/ 258961 h 630540"/>
                  <a:gd name="connsiteX44" fmla="*/ 409841 w 420216"/>
                  <a:gd name="connsiteY44" fmla="*/ 291385 h 630540"/>
                  <a:gd name="connsiteX45" fmla="*/ 415029 w 420216"/>
                  <a:gd name="connsiteY45" fmla="*/ 297869 h 630540"/>
                  <a:gd name="connsiteX46" fmla="*/ 410489 w 420216"/>
                  <a:gd name="connsiteY46" fmla="*/ 305003 h 630540"/>
                  <a:gd name="connsiteX47" fmla="*/ 304138 w 420216"/>
                  <a:gd name="connsiteY47" fmla="*/ 341966 h 630540"/>
                  <a:gd name="connsiteX48" fmla="*/ 411138 w 420216"/>
                  <a:gd name="connsiteY48" fmla="*/ 378281 h 630540"/>
                  <a:gd name="connsiteX49" fmla="*/ 415677 w 420216"/>
                  <a:gd name="connsiteY49" fmla="*/ 384766 h 630540"/>
                  <a:gd name="connsiteX50" fmla="*/ 415677 w 420216"/>
                  <a:gd name="connsiteY50" fmla="*/ 465178 h 630540"/>
                  <a:gd name="connsiteX51" fmla="*/ 408544 w 420216"/>
                  <a:gd name="connsiteY51" fmla="*/ 471663 h 630540"/>
                  <a:gd name="connsiteX52" fmla="*/ 408544 w 420216"/>
                  <a:gd name="connsiteY52" fmla="*/ 471663 h 630540"/>
                  <a:gd name="connsiteX53" fmla="*/ 42800 w 420216"/>
                  <a:gd name="connsiteY53" fmla="*/ 522244 h 630540"/>
                  <a:gd name="connsiteX54" fmla="*/ 42800 w 420216"/>
                  <a:gd name="connsiteY54" fmla="*/ 469069 h 630540"/>
                  <a:gd name="connsiteX55" fmla="*/ 34370 w 420216"/>
                  <a:gd name="connsiteY55" fmla="*/ 469069 h 630540"/>
                  <a:gd name="connsiteX56" fmla="*/ 34370 w 420216"/>
                  <a:gd name="connsiteY56" fmla="*/ 522244 h 630540"/>
                  <a:gd name="connsiteX57" fmla="*/ 34370 w 420216"/>
                  <a:gd name="connsiteY57" fmla="*/ 522893 h 630540"/>
                  <a:gd name="connsiteX58" fmla="*/ 34370 w 420216"/>
                  <a:gd name="connsiteY58" fmla="*/ 548832 h 630540"/>
                  <a:gd name="connsiteX59" fmla="*/ 84951 w 420216"/>
                  <a:gd name="connsiteY59" fmla="*/ 606547 h 630540"/>
                  <a:gd name="connsiteX60" fmla="*/ 331374 w 420216"/>
                  <a:gd name="connsiteY60" fmla="*/ 627947 h 630540"/>
                  <a:gd name="connsiteX61" fmla="*/ 357314 w 420216"/>
                  <a:gd name="connsiteY61" fmla="*/ 630541 h 630540"/>
                  <a:gd name="connsiteX62" fmla="*/ 362502 w 420216"/>
                  <a:gd name="connsiteY62" fmla="*/ 630541 h 630540"/>
                  <a:gd name="connsiteX63" fmla="*/ 400114 w 420216"/>
                  <a:gd name="connsiteY63" fmla="*/ 616274 h 630540"/>
                  <a:gd name="connsiteX64" fmla="*/ 412435 w 420216"/>
                  <a:gd name="connsiteY64" fmla="*/ 600711 h 630540"/>
                  <a:gd name="connsiteX65" fmla="*/ 414380 w 420216"/>
                  <a:gd name="connsiteY65" fmla="*/ 596171 h 630540"/>
                  <a:gd name="connsiteX66" fmla="*/ 404653 w 420216"/>
                  <a:gd name="connsiteY66" fmla="*/ 598117 h 630540"/>
                  <a:gd name="connsiteX67" fmla="*/ 394926 w 420216"/>
                  <a:gd name="connsiteY67" fmla="*/ 610438 h 630540"/>
                  <a:gd name="connsiteX68" fmla="*/ 357962 w 420216"/>
                  <a:gd name="connsiteY68" fmla="*/ 622111 h 630540"/>
                  <a:gd name="connsiteX69" fmla="*/ 331374 w 420216"/>
                  <a:gd name="connsiteY69" fmla="*/ 619517 h 630540"/>
                  <a:gd name="connsiteX70" fmla="*/ 86248 w 420216"/>
                  <a:gd name="connsiteY70" fmla="*/ 597468 h 630540"/>
                  <a:gd name="connsiteX71" fmla="*/ 43448 w 420216"/>
                  <a:gd name="connsiteY71" fmla="*/ 548184 h 630540"/>
                  <a:gd name="connsiteX72" fmla="*/ 43448 w 420216"/>
                  <a:gd name="connsiteY72" fmla="*/ 522244 h 630540"/>
                  <a:gd name="connsiteX73" fmla="*/ 42800 w 420216"/>
                  <a:gd name="connsiteY73" fmla="*/ 522244 h 630540"/>
                  <a:gd name="connsiteX74" fmla="*/ 42800 w 420216"/>
                  <a:gd name="connsiteY74" fmla="*/ 522244 h 630540"/>
                  <a:gd name="connsiteX75" fmla="*/ 42800 w 420216"/>
                  <a:gd name="connsiteY75" fmla="*/ 522244 h 630540"/>
                  <a:gd name="connsiteX76" fmla="*/ 275605 w 420216"/>
                  <a:gd name="connsiteY76" fmla="*/ 251179 h 630540"/>
                  <a:gd name="connsiteX77" fmla="*/ 381956 w 420216"/>
                  <a:gd name="connsiteY77" fmla="*/ 220052 h 630540"/>
                  <a:gd name="connsiteX78" fmla="*/ 278847 w 420216"/>
                  <a:gd name="connsiteY78" fmla="*/ 192167 h 630540"/>
                  <a:gd name="connsiteX79" fmla="*/ 173793 w 420216"/>
                  <a:gd name="connsiteY79" fmla="*/ 221349 h 630540"/>
                  <a:gd name="connsiteX80" fmla="*/ 275605 w 420216"/>
                  <a:gd name="connsiteY80" fmla="*/ 251179 h 630540"/>
                  <a:gd name="connsiteX81" fmla="*/ 275605 w 420216"/>
                  <a:gd name="connsiteY81" fmla="*/ 251179 h 630540"/>
                  <a:gd name="connsiteX82" fmla="*/ 360556 w 420216"/>
                  <a:gd name="connsiteY82" fmla="*/ 154555 h 630540"/>
                  <a:gd name="connsiteX83" fmla="*/ 196490 w 420216"/>
                  <a:gd name="connsiteY83" fmla="*/ 154555 h 630540"/>
                  <a:gd name="connsiteX84" fmla="*/ 278847 w 420216"/>
                  <a:gd name="connsiteY84" fmla="*/ 177252 h 630540"/>
                  <a:gd name="connsiteX85" fmla="*/ 360556 w 420216"/>
                  <a:gd name="connsiteY85" fmla="*/ 154555 h 630540"/>
                  <a:gd name="connsiteX86" fmla="*/ 360556 w 420216"/>
                  <a:gd name="connsiteY86" fmla="*/ 154555 h 630540"/>
                  <a:gd name="connsiteX87" fmla="*/ 275605 w 420216"/>
                  <a:gd name="connsiteY87" fmla="*/ 266094 h 630540"/>
                  <a:gd name="connsiteX88" fmla="*/ 171848 w 420216"/>
                  <a:gd name="connsiteY88" fmla="*/ 296573 h 630540"/>
                  <a:gd name="connsiteX89" fmla="*/ 282090 w 420216"/>
                  <a:gd name="connsiteY89" fmla="*/ 334184 h 630540"/>
                  <a:gd name="connsiteX90" fmla="*/ 384550 w 420216"/>
                  <a:gd name="connsiteY90" fmla="*/ 298518 h 630540"/>
                  <a:gd name="connsiteX91" fmla="*/ 275605 w 420216"/>
                  <a:gd name="connsiteY91" fmla="*/ 266094 h 630540"/>
                  <a:gd name="connsiteX92" fmla="*/ 275605 w 420216"/>
                  <a:gd name="connsiteY92" fmla="*/ 266094 h 630540"/>
                  <a:gd name="connsiteX93" fmla="*/ 309974 w 420216"/>
                  <a:gd name="connsiteY93" fmla="*/ 453505 h 630540"/>
                  <a:gd name="connsiteX94" fmla="*/ 319702 w 420216"/>
                  <a:gd name="connsiteY94" fmla="*/ 400978 h 630540"/>
                  <a:gd name="connsiteX95" fmla="*/ 308678 w 420216"/>
                  <a:gd name="connsiteY95" fmla="*/ 400978 h 630540"/>
                  <a:gd name="connsiteX96" fmla="*/ 302841 w 420216"/>
                  <a:gd name="connsiteY96" fmla="*/ 432105 h 630540"/>
                  <a:gd name="connsiteX97" fmla="*/ 289872 w 420216"/>
                  <a:gd name="connsiteY97" fmla="*/ 401627 h 630540"/>
                  <a:gd name="connsiteX98" fmla="*/ 289872 w 420216"/>
                  <a:gd name="connsiteY98" fmla="*/ 400978 h 630540"/>
                  <a:gd name="connsiteX99" fmla="*/ 280793 w 420216"/>
                  <a:gd name="connsiteY99" fmla="*/ 400978 h 630540"/>
                  <a:gd name="connsiteX100" fmla="*/ 271066 w 420216"/>
                  <a:gd name="connsiteY100" fmla="*/ 453505 h 630540"/>
                  <a:gd name="connsiteX101" fmla="*/ 282090 w 420216"/>
                  <a:gd name="connsiteY101" fmla="*/ 453505 h 630540"/>
                  <a:gd name="connsiteX102" fmla="*/ 287926 w 420216"/>
                  <a:gd name="connsiteY102" fmla="*/ 422378 h 630540"/>
                  <a:gd name="connsiteX103" fmla="*/ 300896 w 420216"/>
                  <a:gd name="connsiteY103" fmla="*/ 452857 h 630540"/>
                  <a:gd name="connsiteX104" fmla="*/ 300896 w 420216"/>
                  <a:gd name="connsiteY104" fmla="*/ 453505 h 630540"/>
                  <a:gd name="connsiteX105" fmla="*/ 309974 w 420216"/>
                  <a:gd name="connsiteY105" fmla="*/ 453505 h 630540"/>
                  <a:gd name="connsiteX106" fmla="*/ 309974 w 420216"/>
                  <a:gd name="connsiteY106" fmla="*/ 453505 h 630540"/>
                  <a:gd name="connsiteX107" fmla="*/ 251611 w 420216"/>
                  <a:gd name="connsiteY107" fmla="*/ 411354 h 630540"/>
                  <a:gd name="connsiteX108" fmla="*/ 245126 w 420216"/>
                  <a:gd name="connsiteY108" fmla="*/ 413948 h 630540"/>
                  <a:gd name="connsiteX109" fmla="*/ 240587 w 420216"/>
                  <a:gd name="connsiteY109" fmla="*/ 421081 h 630540"/>
                  <a:gd name="connsiteX110" fmla="*/ 238641 w 420216"/>
                  <a:gd name="connsiteY110" fmla="*/ 431457 h 630540"/>
                  <a:gd name="connsiteX111" fmla="*/ 241235 w 420216"/>
                  <a:gd name="connsiteY111" fmla="*/ 440536 h 630540"/>
                  <a:gd name="connsiteX112" fmla="*/ 247720 w 420216"/>
                  <a:gd name="connsiteY112" fmla="*/ 443778 h 630540"/>
                  <a:gd name="connsiteX113" fmla="*/ 254205 w 420216"/>
                  <a:gd name="connsiteY113" fmla="*/ 441184 h 630540"/>
                  <a:gd name="connsiteX114" fmla="*/ 258744 w 420216"/>
                  <a:gd name="connsiteY114" fmla="*/ 434051 h 630540"/>
                  <a:gd name="connsiteX115" fmla="*/ 260690 w 420216"/>
                  <a:gd name="connsiteY115" fmla="*/ 423675 h 630540"/>
                  <a:gd name="connsiteX116" fmla="*/ 258096 w 420216"/>
                  <a:gd name="connsiteY116" fmla="*/ 414596 h 630540"/>
                  <a:gd name="connsiteX117" fmla="*/ 251611 w 420216"/>
                  <a:gd name="connsiteY117" fmla="*/ 411354 h 630540"/>
                  <a:gd name="connsiteX118" fmla="*/ 251611 w 420216"/>
                  <a:gd name="connsiteY118" fmla="*/ 411354 h 630540"/>
                  <a:gd name="connsiteX119" fmla="*/ 247072 w 420216"/>
                  <a:gd name="connsiteY119" fmla="*/ 454154 h 630540"/>
                  <a:gd name="connsiteX120" fmla="*/ 256799 w 420216"/>
                  <a:gd name="connsiteY120" fmla="*/ 451560 h 630540"/>
                  <a:gd name="connsiteX121" fmla="*/ 264581 w 420216"/>
                  <a:gd name="connsiteY121" fmla="*/ 445075 h 630540"/>
                  <a:gd name="connsiteX122" fmla="*/ 269769 w 420216"/>
                  <a:gd name="connsiteY122" fmla="*/ 435348 h 630540"/>
                  <a:gd name="connsiteX123" fmla="*/ 271714 w 420216"/>
                  <a:gd name="connsiteY123" fmla="*/ 423027 h 630540"/>
                  <a:gd name="connsiteX124" fmla="*/ 266526 w 420216"/>
                  <a:gd name="connsiteY124" fmla="*/ 406814 h 630540"/>
                  <a:gd name="connsiteX125" fmla="*/ 251611 w 420216"/>
                  <a:gd name="connsiteY125" fmla="*/ 400330 h 630540"/>
                  <a:gd name="connsiteX126" fmla="*/ 241884 w 420216"/>
                  <a:gd name="connsiteY126" fmla="*/ 402924 h 630540"/>
                  <a:gd name="connsiteX127" fmla="*/ 234102 w 420216"/>
                  <a:gd name="connsiteY127" fmla="*/ 409408 h 630540"/>
                  <a:gd name="connsiteX128" fmla="*/ 228914 w 420216"/>
                  <a:gd name="connsiteY128" fmla="*/ 419136 h 630540"/>
                  <a:gd name="connsiteX129" fmla="*/ 226969 w 420216"/>
                  <a:gd name="connsiteY129" fmla="*/ 431457 h 630540"/>
                  <a:gd name="connsiteX130" fmla="*/ 232157 w 420216"/>
                  <a:gd name="connsiteY130" fmla="*/ 447669 h 630540"/>
                  <a:gd name="connsiteX131" fmla="*/ 247072 w 420216"/>
                  <a:gd name="connsiteY131" fmla="*/ 454154 h 630540"/>
                  <a:gd name="connsiteX132" fmla="*/ 247072 w 420216"/>
                  <a:gd name="connsiteY132" fmla="*/ 454154 h 630540"/>
                  <a:gd name="connsiteX133" fmla="*/ 218538 w 420216"/>
                  <a:gd name="connsiteY133" fmla="*/ 453505 h 630540"/>
                  <a:gd name="connsiteX134" fmla="*/ 228266 w 420216"/>
                  <a:gd name="connsiteY134" fmla="*/ 400978 h 630540"/>
                  <a:gd name="connsiteX135" fmla="*/ 216593 w 420216"/>
                  <a:gd name="connsiteY135" fmla="*/ 400978 h 630540"/>
                  <a:gd name="connsiteX136" fmla="*/ 206866 w 420216"/>
                  <a:gd name="connsiteY136" fmla="*/ 453505 h 630540"/>
                  <a:gd name="connsiteX137" fmla="*/ 218538 w 420216"/>
                  <a:gd name="connsiteY137" fmla="*/ 453505 h 630540"/>
                  <a:gd name="connsiteX138" fmla="*/ 218538 w 420216"/>
                  <a:gd name="connsiteY138" fmla="*/ 453505 h 630540"/>
                  <a:gd name="connsiteX139" fmla="*/ 190654 w 420216"/>
                  <a:gd name="connsiteY139" fmla="*/ 453505 h 630540"/>
                  <a:gd name="connsiteX140" fmla="*/ 198436 w 420216"/>
                  <a:gd name="connsiteY140" fmla="*/ 412002 h 630540"/>
                  <a:gd name="connsiteX141" fmla="*/ 211405 w 420216"/>
                  <a:gd name="connsiteY141" fmla="*/ 412002 h 630540"/>
                  <a:gd name="connsiteX142" fmla="*/ 213351 w 420216"/>
                  <a:gd name="connsiteY142" fmla="*/ 400978 h 630540"/>
                  <a:gd name="connsiteX143" fmla="*/ 175739 w 420216"/>
                  <a:gd name="connsiteY143" fmla="*/ 400978 h 630540"/>
                  <a:gd name="connsiteX144" fmla="*/ 173793 w 420216"/>
                  <a:gd name="connsiteY144" fmla="*/ 412002 h 630540"/>
                  <a:gd name="connsiteX145" fmla="*/ 186763 w 420216"/>
                  <a:gd name="connsiteY145" fmla="*/ 412002 h 630540"/>
                  <a:gd name="connsiteX146" fmla="*/ 178981 w 420216"/>
                  <a:gd name="connsiteY146" fmla="*/ 453505 h 630540"/>
                  <a:gd name="connsiteX147" fmla="*/ 190654 w 420216"/>
                  <a:gd name="connsiteY147" fmla="*/ 453505 h 630540"/>
                  <a:gd name="connsiteX148" fmla="*/ 190654 w 420216"/>
                  <a:gd name="connsiteY148" fmla="*/ 453505 h 630540"/>
                  <a:gd name="connsiteX149" fmla="*/ 149151 w 420216"/>
                  <a:gd name="connsiteY149" fmla="*/ 454154 h 630540"/>
                  <a:gd name="connsiteX150" fmla="*/ 163418 w 420216"/>
                  <a:gd name="connsiteY150" fmla="*/ 448966 h 630540"/>
                  <a:gd name="connsiteX151" fmla="*/ 170551 w 420216"/>
                  <a:gd name="connsiteY151" fmla="*/ 435348 h 630540"/>
                  <a:gd name="connsiteX152" fmla="*/ 170551 w 420216"/>
                  <a:gd name="connsiteY152" fmla="*/ 434051 h 630540"/>
                  <a:gd name="connsiteX153" fmla="*/ 159527 w 420216"/>
                  <a:gd name="connsiteY153" fmla="*/ 434051 h 630540"/>
                  <a:gd name="connsiteX154" fmla="*/ 159527 w 420216"/>
                  <a:gd name="connsiteY154" fmla="*/ 434699 h 630540"/>
                  <a:gd name="connsiteX155" fmla="*/ 155636 w 420216"/>
                  <a:gd name="connsiteY155" fmla="*/ 440536 h 630540"/>
                  <a:gd name="connsiteX156" fmla="*/ 149799 w 420216"/>
                  <a:gd name="connsiteY156" fmla="*/ 442481 h 630540"/>
                  <a:gd name="connsiteX157" fmla="*/ 143315 w 420216"/>
                  <a:gd name="connsiteY157" fmla="*/ 439239 h 630540"/>
                  <a:gd name="connsiteX158" fmla="*/ 140721 w 420216"/>
                  <a:gd name="connsiteY158" fmla="*/ 430160 h 630540"/>
                  <a:gd name="connsiteX159" fmla="*/ 144612 w 420216"/>
                  <a:gd name="connsiteY159" fmla="*/ 415893 h 630540"/>
                  <a:gd name="connsiteX160" fmla="*/ 153690 w 420216"/>
                  <a:gd name="connsiteY160" fmla="*/ 410705 h 630540"/>
                  <a:gd name="connsiteX161" fmla="*/ 159527 w 420216"/>
                  <a:gd name="connsiteY161" fmla="*/ 412651 h 630540"/>
                  <a:gd name="connsiteX162" fmla="*/ 162121 w 420216"/>
                  <a:gd name="connsiteY162" fmla="*/ 418487 h 630540"/>
                  <a:gd name="connsiteX163" fmla="*/ 162121 w 420216"/>
                  <a:gd name="connsiteY163" fmla="*/ 420433 h 630540"/>
                  <a:gd name="connsiteX164" fmla="*/ 173145 w 420216"/>
                  <a:gd name="connsiteY164" fmla="*/ 420433 h 630540"/>
                  <a:gd name="connsiteX165" fmla="*/ 173145 w 420216"/>
                  <a:gd name="connsiteY165" fmla="*/ 419136 h 630540"/>
                  <a:gd name="connsiteX166" fmla="*/ 173145 w 420216"/>
                  <a:gd name="connsiteY166" fmla="*/ 417190 h 630540"/>
                  <a:gd name="connsiteX167" fmla="*/ 167957 w 420216"/>
                  <a:gd name="connsiteY167" fmla="*/ 403572 h 630540"/>
                  <a:gd name="connsiteX168" fmla="*/ 154987 w 420216"/>
                  <a:gd name="connsiteY168" fmla="*/ 398384 h 630540"/>
                  <a:gd name="connsiteX169" fmla="*/ 144612 w 420216"/>
                  <a:gd name="connsiteY169" fmla="*/ 400978 h 630540"/>
                  <a:gd name="connsiteX170" fmla="*/ 136830 w 420216"/>
                  <a:gd name="connsiteY170" fmla="*/ 407463 h 630540"/>
                  <a:gd name="connsiteX171" fmla="*/ 131642 w 420216"/>
                  <a:gd name="connsiteY171" fmla="*/ 417839 h 630540"/>
                  <a:gd name="connsiteX172" fmla="*/ 129696 w 420216"/>
                  <a:gd name="connsiteY172" fmla="*/ 430808 h 630540"/>
                  <a:gd name="connsiteX173" fmla="*/ 134884 w 420216"/>
                  <a:gd name="connsiteY173" fmla="*/ 447020 h 630540"/>
                  <a:gd name="connsiteX174" fmla="*/ 149151 w 420216"/>
                  <a:gd name="connsiteY174" fmla="*/ 454154 h 630540"/>
                  <a:gd name="connsiteX175" fmla="*/ 149151 w 420216"/>
                  <a:gd name="connsiteY175" fmla="*/ 454154 h 630540"/>
                  <a:gd name="connsiteX176" fmla="*/ 106351 w 420216"/>
                  <a:gd name="connsiteY176" fmla="*/ 430808 h 630540"/>
                  <a:gd name="connsiteX177" fmla="*/ 114781 w 420216"/>
                  <a:gd name="connsiteY177" fmla="*/ 430808 h 630540"/>
                  <a:gd name="connsiteX178" fmla="*/ 113484 w 420216"/>
                  <a:gd name="connsiteY178" fmla="*/ 415245 h 630540"/>
                  <a:gd name="connsiteX179" fmla="*/ 106351 w 420216"/>
                  <a:gd name="connsiteY179" fmla="*/ 430808 h 630540"/>
                  <a:gd name="connsiteX180" fmla="*/ 106351 w 420216"/>
                  <a:gd name="connsiteY180" fmla="*/ 430808 h 630540"/>
                  <a:gd name="connsiteX181" fmla="*/ 128399 w 420216"/>
                  <a:gd name="connsiteY181" fmla="*/ 453505 h 630540"/>
                  <a:gd name="connsiteX182" fmla="*/ 122563 w 420216"/>
                  <a:gd name="connsiteY182" fmla="*/ 400978 h 630540"/>
                  <a:gd name="connsiteX183" fmla="*/ 110242 w 420216"/>
                  <a:gd name="connsiteY183" fmla="*/ 400978 h 630540"/>
                  <a:gd name="connsiteX184" fmla="*/ 84951 w 420216"/>
                  <a:gd name="connsiteY184" fmla="*/ 452208 h 630540"/>
                  <a:gd name="connsiteX185" fmla="*/ 79763 w 420216"/>
                  <a:gd name="connsiteY185" fmla="*/ 433402 h 630540"/>
                  <a:gd name="connsiteX186" fmla="*/ 87545 w 420216"/>
                  <a:gd name="connsiteY186" fmla="*/ 426917 h 630540"/>
                  <a:gd name="connsiteX187" fmla="*/ 90788 w 420216"/>
                  <a:gd name="connsiteY187" fmla="*/ 415893 h 630540"/>
                  <a:gd name="connsiteX188" fmla="*/ 86897 w 420216"/>
                  <a:gd name="connsiteY188" fmla="*/ 404869 h 630540"/>
                  <a:gd name="connsiteX189" fmla="*/ 75872 w 420216"/>
                  <a:gd name="connsiteY189" fmla="*/ 400330 h 630540"/>
                  <a:gd name="connsiteX190" fmla="*/ 57715 w 420216"/>
                  <a:gd name="connsiteY190" fmla="*/ 400330 h 630540"/>
                  <a:gd name="connsiteX191" fmla="*/ 47339 w 420216"/>
                  <a:gd name="connsiteY191" fmla="*/ 453505 h 630540"/>
                  <a:gd name="connsiteX192" fmla="*/ 59012 w 420216"/>
                  <a:gd name="connsiteY192" fmla="*/ 453505 h 630540"/>
                  <a:gd name="connsiteX193" fmla="*/ 62254 w 420216"/>
                  <a:gd name="connsiteY193" fmla="*/ 435348 h 630540"/>
                  <a:gd name="connsiteX194" fmla="*/ 68091 w 420216"/>
                  <a:gd name="connsiteY194" fmla="*/ 435348 h 630540"/>
                  <a:gd name="connsiteX195" fmla="*/ 73278 w 420216"/>
                  <a:gd name="connsiteY195" fmla="*/ 453505 h 630540"/>
                  <a:gd name="connsiteX196" fmla="*/ 84303 w 420216"/>
                  <a:gd name="connsiteY196" fmla="*/ 453505 h 630540"/>
                  <a:gd name="connsiteX197" fmla="*/ 84951 w 420216"/>
                  <a:gd name="connsiteY197" fmla="*/ 453505 h 630540"/>
                  <a:gd name="connsiteX198" fmla="*/ 95975 w 420216"/>
                  <a:gd name="connsiteY198" fmla="*/ 453505 h 630540"/>
                  <a:gd name="connsiteX199" fmla="*/ 101812 w 420216"/>
                  <a:gd name="connsiteY199" fmla="*/ 441184 h 630540"/>
                  <a:gd name="connsiteX200" fmla="*/ 115430 w 420216"/>
                  <a:gd name="connsiteY200" fmla="*/ 441184 h 630540"/>
                  <a:gd name="connsiteX201" fmla="*/ 116727 w 420216"/>
                  <a:gd name="connsiteY201" fmla="*/ 453505 h 630540"/>
                  <a:gd name="connsiteX202" fmla="*/ 128399 w 420216"/>
                  <a:gd name="connsiteY202" fmla="*/ 453505 h 630540"/>
                  <a:gd name="connsiteX203" fmla="*/ 128399 w 420216"/>
                  <a:gd name="connsiteY203" fmla="*/ 453505 h 630540"/>
                  <a:gd name="connsiteX204" fmla="*/ 64200 w 420216"/>
                  <a:gd name="connsiteY204" fmla="*/ 424972 h 630540"/>
                  <a:gd name="connsiteX205" fmla="*/ 70685 w 420216"/>
                  <a:gd name="connsiteY205" fmla="*/ 424972 h 630540"/>
                  <a:gd name="connsiteX206" fmla="*/ 76521 w 420216"/>
                  <a:gd name="connsiteY206" fmla="*/ 423027 h 630540"/>
                  <a:gd name="connsiteX207" fmla="*/ 78466 w 420216"/>
                  <a:gd name="connsiteY207" fmla="*/ 417190 h 630540"/>
                  <a:gd name="connsiteX208" fmla="*/ 77169 w 420216"/>
                  <a:gd name="connsiteY208" fmla="*/ 413299 h 630540"/>
                  <a:gd name="connsiteX209" fmla="*/ 73278 w 420216"/>
                  <a:gd name="connsiteY209" fmla="*/ 412002 h 630540"/>
                  <a:gd name="connsiteX210" fmla="*/ 66794 w 420216"/>
                  <a:gd name="connsiteY210" fmla="*/ 412002 h 630540"/>
                  <a:gd name="connsiteX211" fmla="*/ 64200 w 420216"/>
                  <a:gd name="connsiteY211" fmla="*/ 424972 h 630540"/>
                  <a:gd name="connsiteX212" fmla="*/ 64200 w 420216"/>
                  <a:gd name="connsiteY212" fmla="*/ 424972 h 630540"/>
                  <a:gd name="connsiteX213" fmla="*/ 27236 w 420216"/>
                  <a:gd name="connsiteY213" fmla="*/ 453505 h 630540"/>
                  <a:gd name="connsiteX214" fmla="*/ 36963 w 420216"/>
                  <a:gd name="connsiteY214" fmla="*/ 400978 h 630540"/>
                  <a:gd name="connsiteX215" fmla="*/ 53824 w 420216"/>
                  <a:gd name="connsiteY215" fmla="*/ 400978 h 630540"/>
                  <a:gd name="connsiteX216" fmla="*/ 56418 w 420216"/>
                  <a:gd name="connsiteY216" fmla="*/ 387360 h 630540"/>
                  <a:gd name="connsiteX217" fmla="*/ 8430 w 420216"/>
                  <a:gd name="connsiteY217" fmla="*/ 387360 h 630540"/>
                  <a:gd name="connsiteX218" fmla="*/ 5836 w 420216"/>
                  <a:gd name="connsiteY218" fmla="*/ 400978 h 630540"/>
                  <a:gd name="connsiteX219" fmla="*/ 22697 w 420216"/>
                  <a:gd name="connsiteY219" fmla="*/ 400978 h 630540"/>
                  <a:gd name="connsiteX220" fmla="*/ 12970 w 420216"/>
                  <a:gd name="connsiteY220" fmla="*/ 452208 h 630540"/>
                  <a:gd name="connsiteX221" fmla="*/ 12970 w 420216"/>
                  <a:gd name="connsiteY221" fmla="*/ 453505 h 630540"/>
                  <a:gd name="connsiteX222" fmla="*/ 27236 w 420216"/>
                  <a:gd name="connsiteY222" fmla="*/ 453505 h 630540"/>
                  <a:gd name="connsiteX223" fmla="*/ 27236 w 420216"/>
                  <a:gd name="connsiteY223" fmla="*/ 453505 h 630540"/>
                  <a:gd name="connsiteX224" fmla="*/ 135533 w 420216"/>
                  <a:gd name="connsiteY224" fmla="*/ 290736 h 630540"/>
                  <a:gd name="connsiteX225" fmla="*/ 143315 w 420216"/>
                  <a:gd name="connsiteY225" fmla="*/ 249233 h 630540"/>
                  <a:gd name="connsiteX226" fmla="*/ 156284 w 420216"/>
                  <a:gd name="connsiteY226" fmla="*/ 249233 h 630540"/>
                  <a:gd name="connsiteX227" fmla="*/ 158230 w 420216"/>
                  <a:gd name="connsiteY227" fmla="*/ 238209 h 630540"/>
                  <a:gd name="connsiteX228" fmla="*/ 120618 w 420216"/>
                  <a:gd name="connsiteY228" fmla="*/ 238209 h 630540"/>
                  <a:gd name="connsiteX229" fmla="*/ 118672 w 420216"/>
                  <a:gd name="connsiteY229" fmla="*/ 249233 h 630540"/>
                  <a:gd name="connsiteX230" fmla="*/ 131642 w 420216"/>
                  <a:gd name="connsiteY230" fmla="*/ 249233 h 630540"/>
                  <a:gd name="connsiteX231" fmla="*/ 123860 w 420216"/>
                  <a:gd name="connsiteY231" fmla="*/ 290736 h 630540"/>
                  <a:gd name="connsiteX232" fmla="*/ 135533 w 420216"/>
                  <a:gd name="connsiteY232" fmla="*/ 290736 h 630540"/>
                  <a:gd name="connsiteX233" fmla="*/ 135533 w 420216"/>
                  <a:gd name="connsiteY233" fmla="*/ 290736 h 630540"/>
                  <a:gd name="connsiteX234" fmla="*/ 94678 w 420216"/>
                  <a:gd name="connsiteY234" fmla="*/ 268039 h 630540"/>
                  <a:gd name="connsiteX235" fmla="*/ 103109 w 420216"/>
                  <a:gd name="connsiteY235" fmla="*/ 268039 h 630540"/>
                  <a:gd name="connsiteX236" fmla="*/ 101812 w 420216"/>
                  <a:gd name="connsiteY236" fmla="*/ 253124 h 630540"/>
                  <a:gd name="connsiteX237" fmla="*/ 94678 w 420216"/>
                  <a:gd name="connsiteY237" fmla="*/ 268039 h 630540"/>
                  <a:gd name="connsiteX238" fmla="*/ 94678 w 420216"/>
                  <a:gd name="connsiteY238" fmla="*/ 268039 h 630540"/>
                  <a:gd name="connsiteX239" fmla="*/ 116727 w 420216"/>
                  <a:gd name="connsiteY239" fmla="*/ 290736 h 630540"/>
                  <a:gd name="connsiteX240" fmla="*/ 110890 w 420216"/>
                  <a:gd name="connsiteY240" fmla="*/ 238209 h 630540"/>
                  <a:gd name="connsiteX241" fmla="*/ 98569 w 420216"/>
                  <a:gd name="connsiteY241" fmla="*/ 238209 h 630540"/>
                  <a:gd name="connsiteX242" fmla="*/ 73927 w 420216"/>
                  <a:gd name="connsiteY242" fmla="*/ 288791 h 630540"/>
                  <a:gd name="connsiteX243" fmla="*/ 75224 w 420216"/>
                  <a:gd name="connsiteY243" fmla="*/ 279712 h 630540"/>
                  <a:gd name="connsiteX244" fmla="*/ 55769 w 420216"/>
                  <a:gd name="connsiteY244" fmla="*/ 279712 h 630540"/>
                  <a:gd name="connsiteX245" fmla="*/ 63551 w 420216"/>
                  <a:gd name="connsiteY245" fmla="*/ 238209 h 630540"/>
                  <a:gd name="connsiteX246" fmla="*/ 51879 w 420216"/>
                  <a:gd name="connsiteY246" fmla="*/ 238209 h 630540"/>
                  <a:gd name="connsiteX247" fmla="*/ 42151 w 420216"/>
                  <a:gd name="connsiteY247" fmla="*/ 290736 h 630540"/>
                  <a:gd name="connsiteX248" fmla="*/ 71982 w 420216"/>
                  <a:gd name="connsiteY248" fmla="*/ 290736 h 630540"/>
                  <a:gd name="connsiteX249" fmla="*/ 73278 w 420216"/>
                  <a:gd name="connsiteY249" fmla="*/ 290736 h 630540"/>
                  <a:gd name="connsiteX250" fmla="*/ 84951 w 420216"/>
                  <a:gd name="connsiteY250" fmla="*/ 290736 h 630540"/>
                  <a:gd name="connsiteX251" fmla="*/ 90788 w 420216"/>
                  <a:gd name="connsiteY251" fmla="*/ 278415 h 630540"/>
                  <a:gd name="connsiteX252" fmla="*/ 104406 w 420216"/>
                  <a:gd name="connsiteY252" fmla="*/ 278415 h 630540"/>
                  <a:gd name="connsiteX253" fmla="*/ 105703 w 420216"/>
                  <a:gd name="connsiteY253" fmla="*/ 290736 h 630540"/>
                  <a:gd name="connsiteX254" fmla="*/ 116727 w 420216"/>
                  <a:gd name="connsiteY254" fmla="*/ 290736 h 630540"/>
                  <a:gd name="connsiteX255" fmla="*/ 116727 w 420216"/>
                  <a:gd name="connsiteY255" fmla="*/ 290736 h 630540"/>
                  <a:gd name="connsiteX256" fmla="*/ 13618 w 420216"/>
                  <a:gd name="connsiteY256" fmla="*/ 290736 h 630540"/>
                  <a:gd name="connsiteX257" fmla="*/ 18157 w 420216"/>
                  <a:gd name="connsiteY257" fmla="*/ 266094 h 630540"/>
                  <a:gd name="connsiteX258" fmla="*/ 40206 w 420216"/>
                  <a:gd name="connsiteY258" fmla="*/ 266094 h 630540"/>
                  <a:gd name="connsiteX259" fmla="*/ 42800 w 420216"/>
                  <a:gd name="connsiteY259" fmla="*/ 253124 h 630540"/>
                  <a:gd name="connsiteX260" fmla="*/ 20751 w 420216"/>
                  <a:gd name="connsiteY260" fmla="*/ 253124 h 630540"/>
                  <a:gd name="connsiteX261" fmla="*/ 23345 w 420216"/>
                  <a:gd name="connsiteY261" fmla="*/ 238858 h 630540"/>
                  <a:gd name="connsiteX262" fmla="*/ 47339 w 420216"/>
                  <a:gd name="connsiteY262" fmla="*/ 238858 h 630540"/>
                  <a:gd name="connsiteX263" fmla="*/ 49933 w 420216"/>
                  <a:gd name="connsiteY263" fmla="*/ 225239 h 630540"/>
                  <a:gd name="connsiteX264" fmla="*/ 11673 w 420216"/>
                  <a:gd name="connsiteY264" fmla="*/ 225239 h 630540"/>
                  <a:gd name="connsiteX265" fmla="*/ 0 w 420216"/>
                  <a:gd name="connsiteY265" fmla="*/ 290088 h 630540"/>
                  <a:gd name="connsiteX266" fmla="*/ 0 w 420216"/>
                  <a:gd name="connsiteY266" fmla="*/ 291385 h 630540"/>
                  <a:gd name="connsiteX267" fmla="*/ 13618 w 420216"/>
                  <a:gd name="connsiteY267" fmla="*/ 291385 h 630540"/>
                  <a:gd name="connsiteX268" fmla="*/ 13618 w 420216"/>
                  <a:gd name="connsiteY268" fmla="*/ 290736 h 630540"/>
                  <a:gd name="connsiteX269" fmla="*/ 260041 w 420216"/>
                  <a:gd name="connsiteY269" fmla="*/ 119537 h 630540"/>
                  <a:gd name="connsiteX270" fmla="*/ 265878 w 420216"/>
                  <a:gd name="connsiteY270" fmla="*/ 119537 h 630540"/>
                  <a:gd name="connsiteX271" fmla="*/ 275605 w 420216"/>
                  <a:gd name="connsiteY271" fmla="*/ 114349 h 630540"/>
                  <a:gd name="connsiteX272" fmla="*/ 279496 w 420216"/>
                  <a:gd name="connsiteY272" fmla="*/ 100082 h 630540"/>
                  <a:gd name="connsiteX273" fmla="*/ 276902 w 420216"/>
                  <a:gd name="connsiteY273" fmla="*/ 91652 h 630540"/>
                  <a:gd name="connsiteX274" fmla="*/ 269769 w 420216"/>
                  <a:gd name="connsiteY274" fmla="*/ 89058 h 630540"/>
                  <a:gd name="connsiteX275" fmla="*/ 264581 w 420216"/>
                  <a:gd name="connsiteY275" fmla="*/ 89058 h 630540"/>
                  <a:gd name="connsiteX276" fmla="*/ 260041 w 420216"/>
                  <a:gd name="connsiteY276" fmla="*/ 119537 h 630540"/>
                  <a:gd name="connsiteX277" fmla="*/ 260041 w 420216"/>
                  <a:gd name="connsiteY277" fmla="*/ 119537 h 630540"/>
                  <a:gd name="connsiteX278" fmla="*/ 267175 w 420216"/>
                  <a:gd name="connsiteY278" fmla="*/ 131210 h 630540"/>
                  <a:gd name="connsiteX279" fmla="*/ 280144 w 420216"/>
                  <a:gd name="connsiteY279" fmla="*/ 127319 h 630540"/>
                  <a:gd name="connsiteX280" fmla="*/ 288575 w 420216"/>
                  <a:gd name="connsiteY280" fmla="*/ 116294 h 630540"/>
                  <a:gd name="connsiteX281" fmla="*/ 291817 w 420216"/>
                  <a:gd name="connsiteY281" fmla="*/ 100082 h 630540"/>
                  <a:gd name="connsiteX282" fmla="*/ 286629 w 420216"/>
                  <a:gd name="connsiteY282" fmla="*/ 84519 h 630540"/>
                  <a:gd name="connsiteX283" fmla="*/ 273011 w 420216"/>
                  <a:gd name="connsiteY283" fmla="*/ 78682 h 630540"/>
                  <a:gd name="connsiteX284" fmla="*/ 256799 w 420216"/>
                  <a:gd name="connsiteY284" fmla="*/ 78682 h 630540"/>
                  <a:gd name="connsiteX285" fmla="*/ 247072 w 420216"/>
                  <a:gd name="connsiteY285" fmla="*/ 131210 h 630540"/>
                  <a:gd name="connsiteX286" fmla="*/ 267175 w 420216"/>
                  <a:gd name="connsiteY286" fmla="*/ 131210 h 630540"/>
                  <a:gd name="connsiteX287" fmla="*/ 267175 w 420216"/>
                  <a:gd name="connsiteY287" fmla="*/ 131210 h 630540"/>
                  <a:gd name="connsiteX288" fmla="*/ 242532 w 420216"/>
                  <a:gd name="connsiteY288" fmla="*/ 131210 h 630540"/>
                  <a:gd name="connsiteX289" fmla="*/ 244478 w 420216"/>
                  <a:gd name="connsiteY289" fmla="*/ 120185 h 630540"/>
                  <a:gd name="connsiteX290" fmla="*/ 225023 w 420216"/>
                  <a:gd name="connsiteY290" fmla="*/ 120185 h 630540"/>
                  <a:gd name="connsiteX291" fmla="*/ 226969 w 420216"/>
                  <a:gd name="connsiteY291" fmla="*/ 109810 h 630540"/>
                  <a:gd name="connsiteX292" fmla="*/ 245775 w 420216"/>
                  <a:gd name="connsiteY292" fmla="*/ 109810 h 630540"/>
                  <a:gd name="connsiteX293" fmla="*/ 247720 w 420216"/>
                  <a:gd name="connsiteY293" fmla="*/ 99434 h 630540"/>
                  <a:gd name="connsiteX294" fmla="*/ 228914 w 420216"/>
                  <a:gd name="connsiteY294" fmla="*/ 99434 h 630540"/>
                  <a:gd name="connsiteX295" fmla="*/ 230860 w 420216"/>
                  <a:gd name="connsiteY295" fmla="*/ 89707 h 630540"/>
                  <a:gd name="connsiteX296" fmla="*/ 250314 w 420216"/>
                  <a:gd name="connsiteY296" fmla="*/ 89707 h 630540"/>
                  <a:gd name="connsiteX297" fmla="*/ 252260 w 420216"/>
                  <a:gd name="connsiteY297" fmla="*/ 78682 h 630540"/>
                  <a:gd name="connsiteX298" fmla="*/ 221132 w 420216"/>
                  <a:gd name="connsiteY298" fmla="*/ 78682 h 630540"/>
                  <a:gd name="connsiteX299" fmla="*/ 211405 w 420216"/>
                  <a:gd name="connsiteY299" fmla="*/ 131210 h 630540"/>
                  <a:gd name="connsiteX300" fmla="*/ 242532 w 420216"/>
                  <a:gd name="connsiteY300" fmla="*/ 131210 h 630540"/>
                  <a:gd name="connsiteX301" fmla="*/ 242532 w 420216"/>
                  <a:gd name="connsiteY301" fmla="*/ 131210 h 630540"/>
                  <a:gd name="connsiteX302" fmla="*/ 180927 w 420216"/>
                  <a:gd name="connsiteY302" fmla="*/ 119537 h 630540"/>
                  <a:gd name="connsiteX303" fmla="*/ 186763 w 420216"/>
                  <a:gd name="connsiteY303" fmla="*/ 119537 h 630540"/>
                  <a:gd name="connsiteX304" fmla="*/ 196490 w 420216"/>
                  <a:gd name="connsiteY304" fmla="*/ 114349 h 630540"/>
                  <a:gd name="connsiteX305" fmla="*/ 200381 w 420216"/>
                  <a:gd name="connsiteY305" fmla="*/ 100082 h 630540"/>
                  <a:gd name="connsiteX306" fmla="*/ 197787 w 420216"/>
                  <a:gd name="connsiteY306" fmla="*/ 91652 h 630540"/>
                  <a:gd name="connsiteX307" fmla="*/ 190654 w 420216"/>
                  <a:gd name="connsiteY307" fmla="*/ 89058 h 630540"/>
                  <a:gd name="connsiteX308" fmla="*/ 185466 w 420216"/>
                  <a:gd name="connsiteY308" fmla="*/ 89058 h 630540"/>
                  <a:gd name="connsiteX309" fmla="*/ 180927 w 420216"/>
                  <a:gd name="connsiteY309" fmla="*/ 119537 h 630540"/>
                  <a:gd name="connsiteX310" fmla="*/ 180927 w 420216"/>
                  <a:gd name="connsiteY310" fmla="*/ 119537 h 630540"/>
                  <a:gd name="connsiteX311" fmla="*/ 188060 w 420216"/>
                  <a:gd name="connsiteY311" fmla="*/ 131210 h 630540"/>
                  <a:gd name="connsiteX312" fmla="*/ 201029 w 420216"/>
                  <a:gd name="connsiteY312" fmla="*/ 127319 h 630540"/>
                  <a:gd name="connsiteX313" fmla="*/ 209460 w 420216"/>
                  <a:gd name="connsiteY313" fmla="*/ 116294 h 630540"/>
                  <a:gd name="connsiteX314" fmla="*/ 212702 w 420216"/>
                  <a:gd name="connsiteY314" fmla="*/ 100082 h 630540"/>
                  <a:gd name="connsiteX315" fmla="*/ 207514 w 420216"/>
                  <a:gd name="connsiteY315" fmla="*/ 84519 h 630540"/>
                  <a:gd name="connsiteX316" fmla="*/ 193896 w 420216"/>
                  <a:gd name="connsiteY316" fmla="*/ 78682 h 630540"/>
                  <a:gd name="connsiteX317" fmla="*/ 177036 w 420216"/>
                  <a:gd name="connsiteY317" fmla="*/ 78682 h 630540"/>
                  <a:gd name="connsiteX318" fmla="*/ 167308 w 420216"/>
                  <a:gd name="connsiteY318" fmla="*/ 131210 h 630540"/>
                  <a:gd name="connsiteX319" fmla="*/ 188060 w 420216"/>
                  <a:gd name="connsiteY319" fmla="*/ 131210 h 630540"/>
                  <a:gd name="connsiteX320" fmla="*/ 188060 w 420216"/>
                  <a:gd name="connsiteY320" fmla="*/ 131210 h 630540"/>
                  <a:gd name="connsiteX321" fmla="*/ 147854 w 420216"/>
                  <a:gd name="connsiteY321" fmla="*/ 88410 h 630540"/>
                  <a:gd name="connsiteX322" fmla="*/ 141369 w 420216"/>
                  <a:gd name="connsiteY322" fmla="*/ 91004 h 630540"/>
                  <a:gd name="connsiteX323" fmla="*/ 136830 w 420216"/>
                  <a:gd name="connsiteY323" fmla="*/ 98137 h 630540"/>
                  <a:gd name="connsiteX324" fmla="*/ 134884 w 420216"/>
                  <a:gd name="connsiteY324" fmla="*/ 107864 h 630540"/>
                  <a:gd name="connsiteX325" fmla="*/ 137478 w 420216"/>
                  <a:gd name="connsiteY325" fmla="*/ 116943 h 630540"/>
                  <a:gd name="connsiteX326" fmla="*/ 143963 w 420216"/>
                  <a:gd name="connsiteY326" fmla="*/ 120185 h 630540"/>
                  <a:gd name="connsiteX327" fmla="*/ 150448 w 420216"/>
                  <a:gd name="connsiteY327" fmla="*/ 117591 h 630540"/>
                  <a:gd name="connsiteX328" fmla="*/ 154987 w 420216"/>
                  <a:gd name="connsiteY328" fmla="*/ 110458 h 630540"/>
                  <a:gd name="connsiteX329" fmla="*/ 156933 w 420216"/>
                  <a:gd name="connsiteY329" fmla="*/ 100082 h 630540"/>
                  <a:gd name="connsiteX330" fmla="*/ 154339 w 420216"/>
                  <a:gd name="connsiteY330" fmla="*/ 91004 h 630540"/>
                  <a:gd name="connsiteX331" fmla="*/ 147854 w 420216"/>
                  <a:gd name="connsiteY331" fmla="*/ 88410 h 630540"/>
                  <a:gd name="connsiteX332" fmla="*/ 147854 w 420216"/>
                  <a:gd name="connsiteY332" fmla="*/ 88410 h 630540"/>
                  <a:gd name="connsiteX333" fmla="*/ 143963 w 420216"/>
                  <a:gd name="connsiteY333" fmla="*/ 131858 h 630540"/>
                  <a:gd name="connsiteX334" fmla="*/ 153690 w 420216"/>
                  <a:gd name="connsiteY334" fmla="*/ 129264 h 630540"/>
                  <a:gd name="connsiteX335" fmla="*/ 161472 w 420216"/>
                  <a:gd name="connsiteY335" fmla="*/ 122779 h 630540"/>
                  <a:gd name="connsiteX336" fmla="*/ 166660 w 420216"/>
                  <a:gd name="connsiteY336" fmla="*/ 113052 h 630540"/>
                  <a:gd name="connsiteX337" fmla="*/ 168605 w 420216"/>
                  <a:gd name="connsiteY337" fmla="*/ 100731 h 630540"/>
                  <a:gd name="connsiteX338" fmla="*/ 163418 w 420216"/>
                  <a:gd name="connsiteY338" fmla="*/ 84519 h 630540"/>
                  <a:gd name="connsiteX339" fmla="*/ 148502 w 420216"/>
                  <a:gd name="connsiteY339" fmla="*/ 78034 h 630540"/>
                  <a:gd name="connsiteX340" fmla="*/ 138775 w 420216"/>
                  <a:gd name="connsiteY340" fmla="*/ 80628 h 630540"/>
                  <a:gd name="connsiteX341" fmla="*/ 130993 w 420216"/>
                  <a:gd name="connsiteY341" fmla="*/ 87113 h 630540"/>
                  <a:gd name="connsiteX342" fmla="*/ 125806 w 420216"/>
                  <a:gd name="connsiteY342" fmla="*/ 96840 h 630540"/>
                  <a:gd name="connsiteX343" fmla="*/ 123860 w 420216"/>
                  <a:gd name="connsiteY343" fmla="*/ 109161 h 630540"/>
                  <a:gd name="connsiteX344" fmla="*/ 129048 w 420216"/>
                  <a:gd name="connsiteY344" fmla="*/ 125373 h 630540"/>
                  <a:gd name="connsiteX345" fmla="*/ 143963 w 420216"/>
                  <a:gd name="connsiteY345" fmla="*/ 131858 h 630540"/>
                  <a:gd name="connsiteX346" fmla="*/ 143963 w 420216"/>
                  <a:gd name="connsiteY346" fmla="*/ 131858 h 630540"/>
                  <a:gd name="connsiteX347" fmla="*/ 101163 w 420216"/>
                  <a:gd name="connsiteY347" fmla="*/ 88410 h 630540"/>
                  <a:gd name="connsiteX348" fmla="*/ 94678 w 420216"/>
                  <a:gd name="connsiteY348" fmla="*/ 91004 h 630540"/>
                  <a:gd name="connsiteX349" fmla="*/ 90139 w 420216"/>
                  <a:gd name="connsiteY349" fmla="*/ 98137 h 630540"/>
                  <a:gd name="connsiteX350" fmla="*/ 88194 w 420216"/>
                  <a:gd name="connsiteY350" fmla="*/ 107864 h 630540"/>
                  <a:gd name="connsiteX351" fmla="*/ 90788 w 420216"/>
                  <a:gd name="connsiteY351" fmla="*/ 116943 h 630540"/>
                  <a:gd name="connsiteX352" fmla="*/ 97272 w 420216"/>
                  <a:gd name="connsiteY352" fmla="*/ 120185 h 630540"/>
                  <a:gd name="connsiteX353" fmla="*/ 103757 w 420216"/>
                  <a:gd name="connsiteY353" fmla="*/ 117591 h 630540"/>
                  <a:gd name="connsiteX354" fmla="*/ 108297 w 420216"/>
                  <a:gd name="connsiteY354" fmla="*/ 110458 h 630540"/>
                  <a:gd name="connsiteX355" fmla="*/ 110242 w 420216"/>
                  <a:gd name="connsiteY355" fmla="*/ 100082 h 630540"/>
                  <a:gd name="connsiteX356" fmla="*/ 107648 w 420216"/>
                  <a:gd name="connsiteY356" fmla="*/ 91004 h 630540"/>
                  <a:gd name="connsiteX357" fmla="*/ 101163 w 420216"/>
                  <a:gd name="connsiteY357" fmla="*/ 88410 h 630540"/>
                  <a:gd name="connsiteX358" fmla="*/ 101163 w 420216"/>
                  <a:gd name="connsiteY358" fmla="*/ 88410 h 630540"/>
                  <a:gd name="connsiteX359" fmla="*/ 96624 w 420216"/>
                  <a:gd name="connsiteY359" fmla="*/ 131858 h 630540"/>
                  <a:gd name="connsiteX360" fmla="*/ 106351 w 420216"/>
                  <a:gd name="connsiteY360" fmla="*/ 129264 h 630540"/>
                  <a:gd name="connsiteX361" fmla="*/ 114133 w 420216"/>
                  <a:gd name="connsiteY361" fmla="*/ 122779 h 630540"/>
                  <a:gd name="connsiteX362" fmla="*/ 119321 w 420216"/>
                  <a:gd name="connsiteY362" fmla="*/ 113052 h 630540"/>
                  <a:gd name="connsiteX363" fmla="*/ 121266 w 420216"/>
                  <a:gd name="connsiteY363" fmla="*/ 100731 h 630540"/>
                  <a:gd name="connsiteX364" fmla="*/ 116078 w 420216"/>
                  <a:gd name="connsiteY364" fmla="*/ 84519 h 630540"/>
                  <a:gd name="connsiteX365" fmla="*/ 101163 w 420216"/>
                  <a:gd name="connsiteY365" fmla="*/ 78034 h 630540"/>
                  <a:gd name="connsiteX366" fmla="*/ 91436 w 420216"/>
                  <a:gd name="connsiteY366" fmla="*/ 80628 h 630540"/>
                  <a:gd name="connsiteX367" fmla="*/ 83654 w 420216"/>
                  <a:gd name="connsiteY367" fmla="*/ 87113 h 630540"/>
                  <a:gd name="connsiteX368" fmla="*/ 78466 w 420216"/>
                  <a:gd name="connsiteY368" fmla="*/ 96840 h 630540"/>
                  <a:gd name="connsiteX369" fmla="*/ 76521 w 420216"/>
                  <a:gd name="connsiteY369" fmla="*/ 109161 h 630540"/>
                  <a:gd name="connsiteX370" fmla="*/ 81709 w 420216"/>
                  <a:gd name="connsiteY370" fmla="*/ 125373 h 630540"/>
                  <a:gd name="connsiteX371" fmla="*/ 96624 w 420216"/>
                  <a:gd name="connsiteY371" fmla="*/ 131858 h 630540"/>
                  <a:gd name="connsiteX372" fmla="*/ 96624 w 420216"/>
                  <a:gd name="connsiteY372" fmla="*/ 131858 h 630540"/>
                  <a:gd name="connsiteX373" fmla="*/ 73278 w 420216"/>
                  <a:gd name="connsiteY373" fmla="*/ 131210 h 630540"/>
                  <a:gd name="connsiteX374" fmla="*/ 75224 w 420216"/>
                  <a:gd name="connsiteY374" fmla="*/ 119537 h 630540"/>
                  <a:gd name="connsiteX375" fmla="*/ 55769 w 420216"/>
                  <a:gd name="connsiteY375" fmla="*/ 119537 h 630540"/>
                  <a:gd name="connsiteX376" fmla="*/ 63551 w 420216"/>
                  <a:gd name="connsiteY376" fmla="*/ 78034 h 630540"/>
                  <a:gd name="connsiteX377" fmla="*/ 51879 w 420216"/>
                  <a:gd name="connsiteY377" fmla="*/ 78034 h 630540"/>
                  <a:gd name="connsiteX378" fmla="*/ 42151 w 420216"/>
                  <a:gd name="connsiteY378" fmla="*/ 130561 h 630540"/>
                  <a:gd name="connsiteX379" fmla="*/ 73278 w 420216"/>
                  <a:gd name="connsiteY379" fmla="*/ 130561 h 630540"/>
                  <a:gd name="connsiteX380" fmla="*/ 73278 w 420216"/>
                  <a:gd name="connsiteY380" fmla="*/ 131210 h 630540"/>
                  <a:gd name="connsiteX381" fmla="*/ 13618 w 420216"/>
                  <a:gd name="connsiteY381" fmla="*/ 131210 h 630540"/>
                  <a:gd name="connsiteX382" fmla="*/ 18157 w 420216"/>
                  <a:gd name="connsiteY382" fmla="*/ 106567 h 630540"/>
                  <a:gd name="connsiteX383" fmla="*/ 40854 w 420216"/>
                  <a:gd name="connsiteY383" fmla="*/ 106567 h 630540"/>
                  <a:gd name="connsiteX384" fmla="*/ 43448 w 420216"/>
                  <a:gd name="connsiteY384" fmla="*/ 93598 h 630540"/>
                  <a:gd name="connsiteX385" fmla="*/ 21400 w 420216"/>
                  <a:gd name="connsiteY385" fmla="*/ 93598 h 630540"/>
                  <a:gd name="connsiteX386" fmla="*/ 23994 w 420216"/>
                  <a:gd name="connsiteY386" fmla="*/ 79331 h 630540"/>
                  <a:gd name="connsiteX387" fmla="*/ 47988 w 420216"/>
                  <a:gd name="connsiteY387" fmla="*/ 79331 h 630540"/>
                  <a:gd name="connsiteX388" fmla="*/ 50582 w 420216"/>
                  <a:gd name="connsiteY388" fmla="*/ 65713 h 630540"/>
                  <a:gd name="connsiteX389" fmla="*/ 12321 w 420216"/>
                  <a:gd name="connsiteY389" fmla="*/ 65713 h 630540"/>
                  <a:gd name="connsiteX390" fmla="*/ 0 w 420216"/>
                  <a:gd name="connsiteY390" fmla="*/ 131858 h 630540"/>
                  <a:gd name="connsiteX391" fmla="*/ 13618 w 420216"/>
                  <a:gd name="connsiteY391" fmla="*/ 131858 h 630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</a:cxnLst>
                <a:rect l="l" t="t" r="r" b="b"/>
                <a:pathLst>
                  <a:path w="420216" h="630540">
                    <a:moveTo>
                      <a:pt x="408544" y="471663"/>
                    </a:moveTo>
                    <a:cubicBezTo>
                      <a:pt x="404653" y="471663"/>
                      <a:pt x="401410" y="468420"/>
                      <a:pt x="401410" y="464529"/>
                    </a:cubicBezTo>
                    <a:lnTo>
                      <a:pt x="401410" y="389305"/>
                    </a:lnTo>
                    <a:lnTo>
                      <a:pt x="281441" y="348451"/>
                    </a:lnTo>
                    <a:lnTo>
                      <a:pt x="153690" y="392548"/>
                    </a:lnTo>
                    <a:lnTo>
                      <a:pt x="109593" y="392548"/>
                    </a:lnTo>
                    <a:lnTo>
                      <a:pt x="258744" y="341318"/>
                    </a:lnTo>
                    <a:lnTo>
                      <a:pt x="144612" y="302409"/>
                    </a:lnTo>
                    <a:cubicBezTo>
                      <a:pt x="141369" y="301112"/>
                      <a:pt x="139424" y="298518"/>
                      <a:pt x="140072" y="295276"/>
                    </a:cubicBezTo>
                    <a:cubicBezTo>
                      <a:pt x="140072" y="292033"/>
                      <a:pt x="142018" y="289439"/>
                      <a:pt x="145260" y="288791"/>
                    </a:cubicBezTo>
                    <a:lnTo>
                      <a:pt x="249666" y="258312"/>
                    </a:lnTo>
                    <a:lnTo>
                      <a:pt x="145260" y="227833"/>
                    </a:lnTo>
                    <a:cubicBezTo>
                      <a:pt x="142018" y="227185"/>
                      <a:pt x="140072" y="223943"/>
                      <a:pt x="140072" y="220700"/>
                    </a:cubicBezTo>
                    <a:cubicBezTo>
                      <a:pt x="140072" y="217458"/>
                      <a:pt x="142018" y="214864"/>
                      <a:pt x="145260" y="213567"/>
                    </a:cubicBezTo>
                    <a:lnTo>
                      <a:pt x="251611" y="184385"/>
                    </a:lnTo>
                    <a:lnTo>
                      <a:pt x="141369" y="154555"/>
                    </a:lnTo>
                    <a:lnTo>
                      <a:pt x="126454" y="154555"/>
                    </a:lnTo>
                    <a:lnTo>
                      <a:pt x="126454" y="140288"/>
                    </a:lnTo>
                    <a:lnTo>
                      <a:pt x="142018" y="140288"/>
                    </a:lnTo>
                    <a:cubicBezTo>
                      <a:pt x="142018" y="140288"/>
                      <a:pt x="142666" y="140288"/>
                      <a:pt x="142666" y="140288"/>
                    </a:cubicBezTo>
                    <a:lnTo>
                      <a:pt x="412435" y="140288"/>
                    </a:lnTo>
                    <a:lnTo>
                      <a:pt x="412435" y="70252"/>
                    </a:lnTo>
                    <a:lnTo>
                      <a:pt x="127102" y="70252"/>
                    </a:lnTo>
                    <a:lnTo>
                      <a:pt x="127102" y="55986"/>
                    </a:lnTo>
                    <a:lnTo>
                      <a:pt x="412435" y="55986"/>
                    </a:lnTo>
                    <a:lnTo>
                      <a:pt x="412435" y="54689"/>
                    </a:lnTo>
                    <a:cubicBezTo>
                      <a:pt x="412435" y="41071"/>
                      <a:pt x="407247" y="28749"/>
                      <a:pt x="396871" y="20319"/>
                    </a:cubicBezTo>
                    <a:cubicBezTo>
                      <a:pt x="387792" y="12537"/>
                      <a:pt x="376768" y="8646"/>
                      <a:pt x="364447" y="8646"/>
                    </a:cubicBezTo>
                    <a:cubicBezTo>
                      <a:pt x="363150" y="8646"/>
                      <a:pt x="361205" y="8646"/>
                      <a:pt x="359908" y="8646"/>
                    </a:cubicBezTo>
                    <a:lnTo>
                      <a:pt x="86248" y="31992"/>
                    </a:lnTo>
                    <a:cubicBezTo>
                      <a:pt x="73278" y="33289"/>
                      <a:pt x="61606" y="39774"/>
                      <a:pt x="53824" y="50149"/>
                    </a:cubicBezTo>
                    <a:lnTo>
                      <a:pt x="43448" y="50149"/>
                    </a:lnTo>
                    <a:cubicBezTo>
                      <a:pt x="52527" y="35883"/>
                      <a:pt x="68091" y="25507"/>
                      <a:pt x="84951" y="24210"/>
                    </a:cubicBezTo>
                    <a:lnTo>
                      <a:pt x="358611" y="216"/>
                    </a:lnTo>
                    <a:cubicBezTo>
                      <a:pt x="374823" y="-1081"/>
                      <a:pt x="390386" y="3459"/>
                      <a:pt x="402059" y="13834"/>
                    </a:cubicBezTo>
                    <a:cubicBezTo>
                      <a:pt x="413732" y="24210"/>
                      <a:pt x="420216" y="38477"/>
                      <a:pt x="420216" y="54040"/>
                    </a:cubicBezTo>
                    <a:lnTo>
                      <a:pt x="420216" y="146125"/>
                    </a:lnTo>
                    <a:cubicBezTo>
                      <a:pt x="420216" y="146773"/>
                      <a:pt x="420216" y="147422"/>
                      <a:pt x="420216" y="148719"/>
                    </a:cubicBezTo>
                    <a:cubicBezTo>
                      <a:pt x="419568" y="151313"/>
                      <a:pt x="417623" y="153258"/>
                      <a:pt x="415029" y="154555"/>
                    </a:cubicBezTo>
                    <a:lnTo>
                      <a:pt x="305435" y="185034"/>
                    </a:lnTo>
                    <a:lnTo>
                      <a:pt x="410489" y="212918"/>
                    </a:lnTo>
                    <a:cubicBezTo>
                      <a:pt x="413732" y="213567"/>
                      <a:pt x="415677" y="216809"/>
                      <a:pt x="415677" y="220052"/>
                    </a:cubicBezTo>
                    <a:cubicBezTo>
                      <a:pt x="415677" y="223294"/>
                      <a:pt x="413732" y="225888"/>
                      <a:pt x="410489" y="227185"/>
                    </a:cubicBezTo>
                    <a:lnTo>
                      <a:pt x="300896" y="258961"/>
                    </a:lnTo>
                    <a:lnTo>
                      <a:pt x="409841" y="291385"/>
                    </a:lnTo>
                    <a:cubicBezTo>
                      <a:pt x="413083" y="292033"/>
                      <a:pt x="415029" y="295276"/>
                      <a:pt x="415029" y="297869"/>
                    </a:cubicBezTo>
                    <a:cubicBezTo>
                      <a:pt x="415029" y="301112"/>
                      <a:pt x="413083" y="303706"/>
                      <a:pt x="410489" y="305003"/>
                    </a:cubicBezTo>
                    <a:lnTo>
                      <a:pt x="304138" y="341966"/>
                    </a:lnTo>
                    <a:lnTo>
                      <a:pt x="411138" y="378281"/>
                    </a:lnTo>
                    <a:cubicBezTo>
                      <a:pt x="413732" y="379578"/>
                      <a:pt x="415677" y="382172"/>
                      <a:pt x="415677" y="384766"/>
                    </a:cubicBezTo>
                    <a:lnTo>
                      <a:pt x="415677" y="465178"/>
                    </a:lnTo>
                    <a:cubicBezTo>
                      <a:pt x="415677" y="468420"/>
                      <a:pt x="412435" y="471663"/>
                      <a:pt x="408544" y="471663"/>
                    </a:cubicBezTo>
                    <a:lnTo>
                      <a:pt x="408544" y="471663"/>
                    </a:lnTo>
                    <a:close/>
                    <a:moveTo>
                      <a:pt x="42800" y="522244"/>
                    </a:moveTo>
                    <a:lnTo>
                      <a:pt x="42800" y="469069"/>
                    </a:lnTo>
                    <a:lnTo>
                      <a:pt x="34370" y="469069"/>
                    </a:lnTo>
                    <a:lnTo>
                      <a:pt x="34370" y="522244"/>
                    </a:lnTo>
                    <a:lnTo>
                      <a:pt x="34370" y="522893"/>
                    </a:lnTo>
                    <a:lnTo>
                      <a:pt x="34370" y="548832"/>
                    </a:lnTo>
                    <a:cubicBezTo>
                      <a:pt x="34370" y="578014"/>
                      <a:pt x="57066" y="603953"/>
                      <a:pt x="84951" y="606547"/>
                    </a:cubicBezTo>
                    <a:lnTo>
                      <a:pt x="331374" y="627947"/>
                    </a:lnTo>
                    <a:lnTo>
                      <a:pt x="357314" y="630541"/>
                    </a:lnTo>
                    <a:cubicBezTo>
                      <a:pt x="359259" y="630541"/>
                      <a:pt x="361205" y="630541"/>
                      <a:pt x="362502" y="630541"/>
                    </a:cubicBezTo>
                    <a:cubicBezTo>
                      <a:pt x="376768" y="630541"/>
                      <a:pt x="389738" y="625353"/>
                      <a:pt x="400114" y="616274"/>
                    </a:cubicBezTo>
                    <a:cubicBezTo>
                      <a:pt x="407895" y="609789"/>
                      <a:pt x="411138" y="602656"/>
                      <a:pt x="412435" y="600711"/>
                    </a:cubicBezTo>
                    <a:cubicBezTo>
                      <a:pt x="413083" y="599414"/>
                      <a:pt x="413732" y="597468"/>
                      <a:pt x="414380" y="596171"/>
                    </a:cubicBezTo>
                    <a:lnTo>
                      <a:pt x="404653" y="598117"/>
                    </a:lnTo>
                    <a:cubicBezTo>
                      <a:pt x="404653" y="598117"/>
                      <a:pt x="400762" y="605250"/>
                      <a:pt x="394926" y="610438"/>
                    </a:cubicBezTo>
                    <a:cubicBezTo>
                      <a:pt x="385198" y="619517"/>
                      <a:pt x="371580" y="623408"/>
                      <a:pt x="357962" y="622111"/>
                    </a:cubicBezTo>
                    <a:lnTo>
                      <a:pt x="331374" y="619517"/>
                    </a:lnTo>
                    <a:lnTo>
                      <a:pt x="86248" y="597468"/>
                    </a:lnTo>
                    <a:cubicBezTo>
                      <a:pt x="62254" y="595523"/>
                      <a:pt x="43448" y="573474"/>
                      <a:pt x="43448" y="548184"/>
                    </a:cubicBezTo>
                    <a:lnTo>
                      <a:pt x="43448" y="522244"/>
                    </a:lnTo>
                    <a:lnTo>
                      <a:pt x="42800" y="522244"/>
                    </a:lnTo>
                    <a:lnTo>
                      <a:pt x="42800" y="522244"/>
                    </a:lnTo>
                    <a:lnTo>
                      <a:pt x="42800" y="522244"/>
                    </a:lnTo>
                    <a:close/>
                    <a:moveTo>
                      <a:pt x="275605" y="251179"/>
                    </a:moveTo>
                    <a:lnTo>
                      <a:pt x="381956" y="220052"/>
                    </a:lnTo>
                    <a:lnTo>
                      <a:pt x="278847" y="192167"/>
                    </a:lnTo>
                    <a:lnTo>
                      <a:pt x="173793" y="221349"/>
                    </a:lnTo>
                    <a:lnTo>
                      <a:pt x="275605" y="251179"/>
                    </a:lnTo>
                    <a:lnTo>
                      <a:pt x="275605" y="251179"/>
                    </a:lnTo>
                    <a:close/>
                    <a:moveTo>
                      <a:pt x="360556" y="154555"/>
                    </a:moveTo>
                    <a:lnTo>
                      <a:pt x="196490" y="154555"/>
                    </a:lnTo>
                    <a:lnTo>
                      <a:pt x="278847" y="177252"/>
                    </a:lnTo>
                    <a:lnTo>
                      <a:pt x="360556" y="154555"/>
                    </a:lnTo>
                    <a:lnTo>
                      <a:pt x="360556" y="154555"/>
                    </a:lnTo>
                    <a:close/>
                    <a:moveTo>
                      <a:pt x="275605" y="266094"/>
                    </a:moveTo>
                    <a:lnTo>
                      <a:pt x="171848" y="296573"/>
                    </a:lnTo>
                    <a:lnTo>
                      <a:pt x="282090" y="334184"/>
                    </a:lnTo>
                    <a:lnTo>
                      <a:pt x="384550" y="298518"/>
                    </a:lnTo>
                    <a:lnTo>
                      <a:pt x="275605" y="266094"/>
                    </a:lnTo>
                    <a:lnTo>
                      <a:pt x="275605" y="266094"/>
                    </a:lnTo>
                    <a:close/>
                    <a:moveTo>
                      <a:pt x="309974" y="453505"/>
                    </a:moveTo>
                    <a:lnTo>
                      <a:pt x="319702" y="400978"/>
                    </a:lnTo>
                    <a:lnTo>
                      <a:pt x="308678" y="400978"/>
                    </a:lnTo>
                    <a:lnTo>
                      <a:pt x="302841" y="432105"/>
                    </a:lnTo>
                    <a:lnTo>
                      <a:pt x="289872" y="401627"/>
                    </a:lnTo>
                    <a:lnTo>
                      <a:pt x="289872" y="400978"/>
                    </a:lnTo>
                    <a:lnTo>
                      <a:pt x="280793" y="400978"/>
                    </a:lnTo>
                    <a:lnTo>
                      <a:pt x="271066" y="453505"/>
                    </a:lnTo>
                    <a:lnTo>
                      <a:pt x="282090" y="453505"/>
                    </a:lnTo>
                    <a:lnTo>
                      <a:pt x="287926" y="422378"/>
                    </a:lnTo>
                    <a:lnTo>
                      <a:pt x="300896" y="452857"/>
                    </a:lnTo>
                    <a:lnTo>
                      <a:pt x="300896" y="453505"/>
                    </a:lnTo>
                    <a:lnTo>
                      <a:pt x="309974" y="453505"/>
                    </a:lnTo>
                    <a:lnTo>
                      <a:pt x="309974" y="453505"/>
                    </a:lnTo>
                    <a:close/>
                    <a:moveTo>
                      <a:pt x="251611" y="411354"/>
                    </a:moveTo>
                    <a:cubicBezTo>
                      <a:pt x="249017" y="411354"/>
                      <a:pt x="247072" y="412002"/>
                      <a:pt x="245126" y="413948"/>
                    </a:cubicBezTo>
                    <a:cubicBezTo>
                      <a:pt x="243181" y="415893"/>
                      <a:pt x="241235" y="417839"/>
                      <a:pt x="240587" y="421081"/>
                    </a:cubicBezTo>
                    <a:cubicBezTo>
                      <a:pt x="239290" y="424323"/>
                      <a:pt x="238641" y="427566"/>
                      <a:pt x="238641" y="431457"/>
                    </a:cubicBezTo>
                    <a:cubicBezTo>
                      <a:pt x="238641" y="435348"/>
                      <a:pt x="239290" y="437942"/>
                      <a:pt x="241235" y="440536"/>
                    </a:cubicBezTo>
                    <a:cubicBezTo>
                      <a:pt x="242532" y="442481"/>
                      <a:pt x="245126" y="443778"/>
                      <a:pt x="247720" y="443778"/>
                    </a:cubicBezTo>
                    <a:cubicBezTo>
                      <a:pt x="250314" y="443778"/>
                      <a:pt x="252260" y="443129"/>
                      <a:pt x="254205" y="441184"/>
                    </a:cubicBezTo>
                    <a:cubicBezTo>
                      <a:pt x="256150" y="439239"/>
                      <a:pt x="258096" y="437293"/>
                      <a:pt x="258744" y="434051"/>
                    </a:cubicBezTo>
                    <a:cubicBezTo>
                      <a:pt x="260041" y="430808"/>
                      <a:pt x="260690" y="427566"/>
                      <a:pt x="260690" y="423675"/>
                    </a:cubicBezTo>
                    <a:cubicBezTo>
                      <a:pt x="260690" y="419784"/>
                      <a:pt x="260041" y="417190"/>
                      <a:pt x="258096" y="414596"/>
                    </a:cubicBezTo>
                    <a:cubicBezTo>
                      <a:pt x="256150" y="412002"/>
                      <a:pt x="254205" y="411354"/>
                      <a:pt x="251611" y="411354"/>
                    </a:cubicBezTo>
                    <a:lnTo>
                      <a:pt x="251611" y="411354"/>
                    </a:lnTo>
                    <a:close/>
                    <a:moveTo>
                      <a:pt x="247072" y="454154"/>
                    </a:moveTo>
                    <a:cubicBezTo>
                      <a:pt x="250314" y="454154"/>
                      <a:pt x="253557" y="453505"/>
                      <a:pt x="256799" y="451560"/>
                    </a:cubicBezTo>
                    <a:cubicBezTo>
                      <a:pt x="260041" y="450263"/>
                      <a:pt x="262635" y="447669"/>
                      <a:pt x="264581" y="445075"/>
                    </a:cubicBezTo>
                    <a:cubicBezTo>
                      <a:pt x="266526" y="442481"/>
                      <a:pt x="268472" y="439239"/>
                      <a:pt x="269769" y="435348"/>
                    </a:cubicBezTo>
                    <a:cubicBezTo>
                      <a:pt x="271066" y="431457"/>
                      <a:pt x="271714" y="426917"/>
                      <a:pt x="271714" y="423027"/>
                    </a:cubicBezTo>
                    <a:cubicBezTo>
                      <a:pt x="271714" y="416542"/>
                      <a:pt x="269769" y="410705"/>
                      <a:pt x="266526" y="406814"/>
                    </a:cubicBezTo>
                    <a:cubicBezTo>
                      <a:pt x="262635" y="402275"/>
                      <a:pt x="258096" y="400330"/>
                      <a:pt x="251611" y="400330"/>
                    </a:cubicBezTo>
                    <a:cubicBezTo>
                      <a:pt x="248369" y="400330"/>
                      <a:pt x="245126" y="400978"/>
                      <a:pt x="241884" y="402924"/>
                    </a:cubicBezTo>
                    <a:cubicBezTo>
                      <a:pt x="238641" y="404221"/>
                      <a:pt x="236047" y="406814"/>
                      <a:pt x="234102" y="409408"/>
                    </a:cubicBezTo>
                    <a:cubicBezTo>
                      <a:pt x="232157" y="412002"/>
                      <a:pt x="230211" y="415245"/>
                      <a:pt x="228914" y="419136"/>
                    </a:cubicBezTo>
                    <a:cubicBezTo>
                      <a:pt x="227617" y="423027"/>
                      <a:pt x="226969" y="426917"/>
                      <a:pt x="226969" y="431457"/>
                    </a:cubicBezTo>
                    <a:cubicBezTo>
                      <a:pt x="226969" y="437942"/>
                      <a:pt x="228914" y="443778"/>
                      <a:pt x="232157" y="447669"/>
                    </a:cubicBezTo>
                    <a:cubicBezTo>
                      <a:pt x="236047" y="452208"/>
                      <a:pt x="241235" y="454154"/>
                      <a:pt x="247072" y="454154"/>
                    </a:cubicBezTo>
                    <a:lnTo>
                      <a:pt x="247072" y="454154"/>
                    </a:lnTo>
                    <a:close/>
                    <a:moveTo>
                      <a:pt x="218538" y="453505"/>
                    </a:moveTo>
                    <a:lnTo>
                      <a:pt x="228266" y="400978"/>
                    </a:lnTo>
                    <a:lnTo>
                      <a:pt x="216593" y="400978"/>
                    </a:lnTo>
                    <a:lnTo>
                      <a:pt x="206866" y="453505"/>
                    </a:lnTo>
                    <a:lnTo>
                      <a:pt x="218538" y="453505"/>
                    </a:lnTo>
                    <a:lnTo>
                      <a:pt x="218538" y="453505"/>
                    </a:lnTo>
                    <a:close/>
                    <a:moveTo>
                      <a:pt x="190654" y="453505"/>
                    </a:moveTo>
                    <a:lnTo>
                      <a:pt x="198436" y="412002"/>
                    </a:lnTo>
                    <a:lnTo>
                      <a:pt x="211405" y="412002"/>
                    </a:lnTo>
                    <a:lnTo>
                      <a:pt x="213351" y="400978"/>
                    </a:lnTo>
                    <a:lnTo>
                      <a:pt x="175739" y="400978"/>
                    </a:lnTo>
                    <a:lnTo>
                      <a:pt x="173793" y="412002"/>
                    </a:lnTo>
                    <a:lnTo>
                      <a:pt x="186763" y="412002"/>
                    </a:lnTo>
                    <a:lnTo>
                      <a:pt x="178981" y="453505"/>
                    </a:lnTo>
                    <a:lnTo>
                      <a:pt x="190654" y="453505"/>
                    </a:lnTo>
                    <a:lnTo>
                      <a:pt x="190654" y="453505"/>
                    </a:lnTo>
                    <a:close/>
                    <a:moveTo>
                      <a:pt x="149151" y="454154"/>
                    </a:moveTo>
                    <a:cubicBezTo>
                      <a:pt x="154339" y="454154"/>
                      <a:pt x="159527" y="452208"/>
                      <a:pt x="163418" y="448966"/>
                    </a:cubicBezTo>
                    <a:cubicBezTo>
                      <a:pt x="167308" y="445723"/>
                      <a:pt x="169902" y="441184"/>
                      <a:pt x="170551" y="435348"/>
                    </a:cubicBezTo>
                    <a:lnTo>
                      <a:pt x="170551" y="434051"/>
                    </a:lnTo>
                    <a:lnTo>
                      <a:pt x="159527" y="434051"/>
                    </a:lnTo>
                    <a:lnTo>
                      <a:pt x="159527" y="434699"/>
                    </a:lnTo>
                    <a:cubicBezTo>
                      <a:pt x="158878" y="437293"/>
                      <a:pt x="157581" y="439239"/>
                      <a:pt x="155636" y="440536"/>
                    </a:cubicBezTo>
                    <a:cubicBezTo>
                      <a:pt x="153690" y="441833"/>
                      <a:pt x="151745" y="442481"/>
                      <a:pt x="149799" y="442481"/>
                    </a:cubicBezTo>
                    <a:cubicBezTo>
                      <a:pt x="147205" y="442481"/>
                      <a:pt x="145260" y="441184"/>
                      <a:pt x="143315" y="439239"/>
                    </a:cubicBezTo>
                    <a:cubicBezTo>
                      <a:pt x="142018" y="437293"/>
                      <a:pt x="140721" y="434051"/>
                      <a:pt x="140721" y="430160"/>
                    </a:cubicBezTo>
                    <a:cubicBezTo>
                      <a:pt x="140721" y="424323"/>
                      <a:pt x="142018" y="419136"/>
                      <a:pt x="144612" y="415893"/>
                    </a:cubicBezTo>
                    <a:cubicBezTo>
                      <a:pt x="147205" y="412002"/>
                      <a:pt x="149799" y="410705"/>
                      <a:pt x="153690" y="410705"/>
                    </a:cubicBezTo>
                    <a:cubicBezTo>
                      <a:pt x="155636" y="410705"/>
                      <a:pt x="157581" y="411354"/>
                      <a:pt x="159527" y="412651"/>
                    </a:cubicBezTo>
                    <a:cubicBezTo>
                      <a:pt x="160824" y="413948"/>
                      <a:pt x="162121" y="415893"/>
                      <a:pt x="162121" y="418487"/>
                    </a:cubicBezTo>
                    <a:lnTo>
                      <a:pt x="162121" y="420433"/>
                    </a:lnTo>
                    <a:lnTo>
                      <a:pt x="173145" y="420433"/>
                    </a:lnTo>
                    <a:lnTo>
                      <a:pt x="173145" y="419136"/>
                    </a:lnTo>
                    <a:cubicBezTo>
                      <a:pt x="173145" y="418487"/>
                      <a:pt x="173145" y="417839"/>
                      <a:pt x="173145" y="417190"/>
                    </a:cubicBezTo>
                    <a:cubicBezTo>
                      <a:pt x="173145" y="412002"/>
                      <a:pt x="171199" y="406814"/>
                      <a:pt x="167957" y="403572"/>
                    </a:cubicBezTo>
                    <a:cubicBezTo>
                      <a:pt x="164714" y="400330"/>
                      <a:pt x="160175" y="398384"/>
                      <a:pt x="154987" y="398384"/>
                    </a:cubicBezTo>
                    <a:cubicBezTo>
                      <a:pt x="151096" y="398384"/>
                      <a:pt x="147854" y="399033"/>
                      <a:pt x="144612" y="400978"/>
                    </a:cubicBezTo>
                    <a:cubicBezTo>
                      <a:pt x="141369" y="402275"/>
                      <a:pt x="138775" y="404869"/>
                      <a:pt x="136830" y="407463"/>
                    </a:cubicBezTo>
                    <a:cubicBezTo>
                      <a:pt x="134884" y="410057"/>
                      <a:pt x="132939" y="413948"/>
                      <a:pt x="131642" y="417839"/>
                    </a:cubicBezTo>
                    <a:cubicBezTo>
                      <a:pt x="130345" y="421730"/>
                      <a:pt x="129696" y="426269"/>
                      <a:pt x="129696" y="430808"/>
                    </a:cubicBezTo>
                    <a:cubicBezTo>
                      <a:pt x="129696" y="437942"/>
                      <a:pt x="131642" y="443129"/>
                      <a:pt x="134884" y="447020"/>
                    </a:cubicBezTo>
                    <a:cubicBezTo>
                      <a:pt x="138775" y="452208"/>
                      <a:pt x="143315" y="454154"/>
                      <a:pt x="149151" y="454154"/>
                    </a:cubicBezTo>
                    <a:lnTo>
                      <a:pt x="149151" y="454154"/>
                    </a:lnTo>
                    <a:close/>
                    <a:moveTo>
                      <a:pt x="106351" y="430808"/>
                    </a:moveTo>
                    <a:lnTo>
                      <a:pt x="114781" y="430808"/>
                    </a:lnTo>
                    <a:lnTo>
                      <a:pt x="113484" y="415245"/>
                    </a:lnTo>
                    <a:lnTo>
                      <a:pt x="106351" y="430808"/>
                    </a:lnTo>
                    <a:lnTo>
                      <a:pt x="106351" y="430808"/>
                    </a:lnTo>
                    <a:close/>
                    <a:moveTo>
                      <a:pt x="128399" y="453505"/>
                    </a:moveTo>
                    <a:lnTo>
                      <a:pt x="122563" y="400978"/>
                    </a:lnTo>
                    <a:lnTo>
                      <a:pt x="110242" y="400978"/>
                    </a:lnTo>
                    <a:lnTo>
                      <a:pt x="84951" y="452208"/>
                    </a:lnTo>
                    <a:lnTo>
                      <a:pt x="79763" y="433402"/>
                    </a:lnTo>
                    <a:cubicBezTo>
                      <a:pt x="83006" y="432105"/>
                      <a:pt x="85600" y="430160"/>
                      <a:pt x="87545" y="426917"/>
                    </a:cubicBezTo>
                    <a:cubicBezTo>
                      <a:pt x="89491" y="423675"/>
                      <a:pt x="90788" y="419784"/>
                      <a:pt x="90788" y="415893"/>
                    </a:cubicBezTo>
                    <a:cubicBezTo>
                      <a:pt x="90788" y="411354"/>
                      <a:pt x="89491" y="407463"/>
                      <a:pt x="86897" y="404869"/>
                    </a:cubicBezTo>
                    <a:cubicBezTo>
                      <a:pt x="84303" y="402275"/>
                      <a:pt x="80412" y="400330"/>
                      <a:pt x="75872" y="400330"/>
                    </a:cubicBezTo>
                    <a:lnTo>
                      <a:pt x="57715" y="400330"/>
                    </a:lnTo>
                    <a:lnTo>
                      <a:pt x="47339" y="453505"/>
                    </a:lnTo>
                    <a:lnTo>
                      <a:pt x="59012" y="453505"/>
                    </a:lnTo>
                    <a:lnTo>
                      <a:pt x="62254" y="435348"/>
                    </a:lnTo>
                    <a:lnTo>
                      <a:pt x="68091" y="435348"/>
                    </a:lnTo>
                    <a:lnTo>
                      <a:pt x="73278" y="453505"/>
                    </a:lnTo>
                    <a:lnTo>
                      <a:pt x="84303" y="453505"/>
                    </a:lnTo>
                    <a:lnTo>
                      <a:pt x="84951" y="453505"/>
                    </a:lnTo>
                    <a:lnTo>
                      <a:pt x="95975" y="453505"/>
                    </a:lnTo>
                    <a:lnTo>
                      <a:pt x="101812" y="441184"/>
                    </a:lnTo>
                    <a:lnTo>
                      <a:pt x="115430" y="441184"/>
                    </a:lnTo>
                    <a:lnTo>
                      <a:pt x="116727" y="453505"/>
                    </a:lnTo>
                    <a:lnTo>
                      <a:pt x="128399" y="453505"/>
                    </a:lnTo>
                    <a:lnTo>
                      <a:pt x="128399" y="453505"/>
                    </a:lnTo>
                    <a:close/>
                    <a:moveTo>
                      <a:pt x="64200" y="424972"/>
                    </a:moveTo>
                    <a:lnTo>
                      <a:pt x="70685" y="424972"/>
                    </a:lnTo>
                    <a:cubicBezTo>
                      <a:pt x="73278" y="424972"/>
                      <a:pt x="75224" y="424323"/>
                      <a:pt x="76521" y="423027"/>
                    </a:cubicBezTo>
                    <a:cubicBezTo>
                      <a:pt x="77818" y="421730"/>
                      <a:pt x="78466" y="419784"/>
                      <a:pt x="78466" y="417190"/>
                    </a:cubicBezTo>
                    <a:cubicBezTo>
                      <a:pt x="78466" y="415245"/>
                      <a:pt x="77818" y="413948"/>
                      <a:pt x="77169" y="413299"/>
                    </a:cubicBezTo>
                    <a:cubicBezTo>
                      <a:pt x="76521" y="412002"/>
                      <a:pt x="75224" y="412002"/>
                      <a:pt x="73278" y="412002"/>
                    </a:cubicBezTo>
                    <a:lnTo>
                      <a:pt x="66794" y="412002"/>
                    </a:lnTo>
                    <a:lnTo>
                      <a:pt x="64200" y="424972"/>
                    </a:lnTo>
                    <a:lnTo>
                      <a:pt x="64200" y="424972"/>
                    </a:lnTo>
                    <a:close/>
                    <a:moveTo>
                      <a:pt x="27236" y="453505"/>
                    </a:moveTo>
                    <a:lnTo>
                      <a:pt x="36963" y="400978"/>
                    </a:lnTo>
                    <a:lnTo>
                      <a:pt x="53824" y="400978"/>
                    </a:lnTo>
                    <a:lnTo>
                      <a:pt x="56418" y="387360"/>
                    </a:lnTo>
                    <a:lnTo>
                      <a:pt x="8430" y="387360"/>
                    </a:lnTo>
                    <a:lnTo>
                      <a:pt x="5836" y="400978"/>
                    </a:lnTo>
                    <a:lnTo>
                      <a:pt x="22697" y="400978"/>
                    </a:lnTo>
                    <a:lnTo>
                      <a:pt x="12970" y="452208"/>
                    </a:lnTo>
                    <a:lnTo>
                      <a:pt x="12970" y="453505"/>
                    </a:lnTo>
                    <a:lnTo>
                      <a:pt x="27236" y="453505"/>
                    </a:lnTo>
                    <a:lnTo>
                      <a:pt x="27236" y="453505"/>
                    </a:lnTo>
                    <a:close/>
                    <a:moveTo>
                      <a:pt x="135533" y="290736"/>
                    </a:moveTo>
                    <a:lnTo>
                      <a:pt x="143315" y="249233"/>
                    </a:lnTo>
                    <a:lnTo>
                      <a:pt x="156284" y="249233"/>
                    </a:lnTo>
                    <a:lnTo>
                      <a:pt x="158230" y="238209"/>
                    </a:lnTo>
                    <a:lnTo>
                      <a:pt x="120618" y="238209"/>
                    </a:lnTo>
                    <a:lnTo>
                      <a:pt x="118672" y="249233"/>
                    </a:lnTo>
                    <a:lnTo>
                      <a:pt x="131642" y="249233"/>
                    </a:lnTo>
                    <a:lnTo>
                      <a:pt x="123860" y="290736"/>
                    </a:lnTo>
                    <a:lnTo>
                      <a:pt x="135533" y="290736"/>
                    </a:lnTo>
                    <a:lnTo>
                      <a:pt x="135533" y="290736"/>
                    </a:lnTo>
                    <a:close/>
                    <a:moveTo>
                      <a:pt x="94678" y="268039"/>
                    </a:moveTo>
                    <a:lnTo>
                      <a:pt x="103109" y="268039"/>
                    </a:lnTo>
                    <a:lnTo>
                      <a:pt x="101812" y="253124"/>
                    </a:lnTo>
                    <a:lnTo>
                      <a:pt x="94678" y="268039"/>
                    </a:lnTo>
                    <a:lnTo>
                      <a:pt x="94678" y="268039"/>
                    </a:lnTo>
                    <a:close/>
                    <a:moveTo>
                      <a:pt x="116727" y="290736"/>
                    </a:moveTo>
                    <a:lnTo>
                      <a:pt x="110890" y="238209"/>
                    </a:lnTo>
                    <a:lnTo>
                      <a:pt x="98569" y="238209"/>
                    </a:lnTo>
                    <a:lnTo>
                      <a:pt x="73927" y="288791"/>
                    </a:lnTo>
                    <a:lnTo>
                      <a:pt x="75224" y="279712"/>
                    </a:lnTo>
                    <a:lnTo>
                      <a:pt x="55769" y="279712"/>
                    </a:lnTo>
                    <a:lnTo>
                      <a:pt x="63551" y="238209"/>
                    </a:lnTo>
                    <a:lnTo>
                      <a:pt x="51879" y="238209"/>
                    </a:lnTo>
                    <a:lnTo>
                      <a:pt x="42151" y="290736"/>
                    </a:lnTo>
                    <a:lnTo>
                      <a:pt x="71982" y="290736"/>
                    </a:lnTo>
                    <a:lnTo>
                      <a:pt x="73278" y="290736"/>
                    </a:lnTo>
                    <a:lnTo>
                      <a:pt x="84951" y="290736"/>
                    </a:lnTo>
                    <a:lnTo>
                      <a:pt x="90788" y="278415"/>
                    </a:lnTo>
                    <a:lnTo>
                      <a:pt x="104406" y="278415"/>
                    </a:lnTo>
                    <a:lnTo>
                      <a:pt x="105703" y="290736"/>
                    </a:lnTo>
                    <a:lnTo>
                      <a:pt x="116727" y="290736"/>
                    </a:lnTo>
                    <a:lnTo>
                      <a:pt x="116727" y="290736"/>
                    </a:lnTo>
                    <a:close/>
                    <a:moveTo>
                      <a:pt x="13618" y="290736"/>
                    </a:moveTo>
                    <a:lnTo>
                      <a:pt x="18157" y="266094"/>
                    </a:lnTo>
                    <a:lnTo>
                      <a:pt x="40206" y="266094"/>
                    </a:lnTo>
                    <a:lnTo>
                      <a:pt x="42800" y="253124"/>
                    </a:lnTo>
                    <a:lnTo>
                      <a:pt x="20751" y="253124"/>
                    </a:lnTo>
                    <a:lnTo>
                      <a:pt x="23345" y="238858"/>
                    </a:lnTo>
                    <a:lnTo>
                      <a:pt x="47339" y="238858"/>
                    </a:lnTo>
                    <a:lnTo>
                      <a:pt x="49933" y="225239"/>
                    </a:lnTo>
                    <a:lnTo>
                      <a:pt x="11673" y="225239"/>
                    </a:lnTo>
                    <a:lnTo>
                      <a:pt x="0" y="290088"/>
                    </a:lnTo>
                    <a:lnTo>
                      <a:pt x="0" y="291385"/>
                    </a:lnTo>
                    <a:lnTo>
                      <a:pt x="13618" y="291385"/>
                    </a:lnTo>
                    <a:lnTo>
                      <a:pt x="13618" y="290736"/>
                    </a:lnTo>
                    <a:close/>
                    <a:moveTo>
                      <a:pt x="260041" y="119537"/>
                    </a:moveTo>
                    <a:lnTo>
                      <a:pt x="265878" y="119537"/>
                    </a:lnTo>
                    <a:cubicBezTo>
                      <a:pt x="269769" y="119537"/>
                      <a:pt x="273011" y="117591"/>
                      <a:pt x="275605" y="114349"/>
                    </a:cubicBezTo>
                    <a:cubicBezTo>
                      <a:pt x="278199" y="111107"/>
                      <a:pt x="279496" y="105919"/>
                      <a:pt x="279496" y="100082"/>
                    </a:cubicBezTo>
                    <a:cubicBezTo>
                      <a:pt x="279496" y="96192"/>
                      <a:pt x="278847" y="93598"/>
                      <a:pt x="276902" y="91652"/>
                    </a:cubicBezTo>
                    <a:cubicBezTo>
                      <a:pt x="275605" y="89707"/>
                      <a:pt x="273011" y="89058"/>
                      <a:pt x="269769" y="89058"/>
                    </a:cubicBezTo>
                    <a:lnTo>
                      <a:pt x="264581" y="89058"/>
                    </a:lnTo>
                    <a:lnTo>
                      <a:pt x="260041" y="119537"/>
                    </a:lnTo>
                    <a:lnTo>
                      <a:pt x="260041" y="119537"/>
                    </a:lnTo>
                    <a:close/>
                    <a:moveTo>
                      <a:pt x="267175" y="131210"/>
                    </a:moveTo>
                    <a:cubicBezTo>
                      <a:pt x="271714" y="131210"/>
                      <a:pt x="276253" y="129913"/>
                      <a:pt x="280144" y="127319"/>
                    </a:cubicBezTo>
                    <a:cubicBezTo>
                      <a:pt x="284035" y="124725"/>
                      <a:pt x="286629" y="120834"/>
                      <a:pt x="288575" y="116294"/>
                    </a:cubicBezTo>
                    <a:cubicBezTo>
                      <a:pt x="290520" y="111755"/>
                      <a:pt x="291817" y="105919"/>
                      <a:pt x="291817" y="100082"/>
                    </a:cubicBezTo>
                    <a:cubicBezTo>
                      <a:pt x="291817" y="93598"/>
                      <a:pt x="289872" y="88410"/>
                      <a:pt x="286629" y="84519"/>
                    </a:cubicBezTo>
                    <a:cubicBezTo>
                      <a:pt x="283387" y="80628"/>
                      <a:pt x="278199" y="78682"/>
                      <a:pt x="273011" y="78682"/>
                    </a:cubicBezTo>
                    <a:lnTo>
                      <a:pt x="256799" y="78682"/>
                    </a:lnTo>
                    <a:lnTo>
                      <a:pt x="247072" y="131210"/>
                    </a:lnTo>
                    <a:lnTo>
                      <a:pt x="267175" y="131210"/>
                    </a:lnTo>
                    <a:lnTo>
                      <a:pt x="267175" y="131210"/>
                    </a:lnTo>
                    <a:close/>
                    <a:moveTo>
                      <a:pt x="242532" y="131210"/>
                    </a:moveTo>
                    <a:lnTo>
                      <a:pt x="244478" y="120185"/>
                    </a:lnTo>
                    <a:lnTo>
                      <a:pt x="225023" y="120185"/>
                    </a:lnTo>
                    <a:lnTo>
                      <a:pt x="226969" y="109810"/>
                    </a:lnTo>
                    <a:lnTo>
                      <a:pt x="245775" y="109810"/>
                    </a:lnTo>
                    <a:lnTo>
                      <a:pt x="247720" y="99434"/>
                    </a:lnTo>
                    <a:lnTo>
                      <a:pt x="228914" y="99434"/>
                    </a:lnTo>
                    <a:lnTo>
                      <a:pt x="230860" y="89707"/>
                    </a:lnTo>
                    <a:lnTo>
                      <a:pt x="250314" y="89707"/>
                    </a:lnTo>
                    <a:lnTo>
                      <a:pt x="252260" y="78682"/>
                    </a:lnTo>
                    <a:lnTo>
                      <a:pt x="221132" y="78682"/>
                    </a:lnTo>
                    <a:lnTo>
                      <a:pt x="211405" y="131210"/>
                    </a:lnTo>
                    <a:lnTo>
                      <a:pt x="242532" y="131210"/>
                    </a:lnTo>
                    <a:lnTo>
                      <a:pt x="242532" y="131210"/>
                    </a:lnTo>
                    <a:close/>
                    <a:moveTo>
                      <a:pt x="180927" y="119537"/>
                    </a:moveTo>
                    <a:lnTo>
                      <a:pt x="186763" y="119537"/>
                    </a:lnTo>
                    <a:cubicBezTo>
                      <a:pt x="190654" y="119537"/>
                      <a:pt x="193896" y="117591"/>
                      <a:pt x="196490" y="114349"/>
                    </a:cubicBezTo>
                    <a:cubicBezTo>
                      <a:pt x="199084" y="111107"/>
                      <a:pt x="200381" y="105919"/>
                      <a:pt x="200381" y="100082"/>
                    </a:cubicBezTo>
                    <a:cubicBezTo>
                      <a:pt x="200381" y="96192"/>
                      <a:pt x="199733" y="93598"/>
                      <a:pt x="197787" y="91652"/>
                    </a:cubicBezTo>
                    <a:cubicBezTo>
                      <a:pt x="196490" y="89707"/>
                      <a:pt x="193896" y="89058"/>
                      <a:pt x="190654" y="89058"/>
                    </a:cubicBezTo>
                    <a:lnTo>
                      <a:pt x="185466" y="89058"/>
                    </a:lnTo>
                    <a:lnTo>
                      <a:pt x="180927" y="119537"/>
                    </a:lnTo>
                    <a:lnTo>
                      <a:pt x="180927" y="119537"/>
                    </a:lnTo>
                    <a:close/>
                    <a:moveTo>
                      <a:pt x="188060" y="131210"/>
                    </a:moveTo>
                    <a:cubicBezTo>
                      <a:pt x="192599" y="131210"/>
                      <a:pt x="197139" y="129913"/>
                      <a:pt x="201029" y="127319"/>
                    </a:cubicBezTo>
                    <a:cubicBezTo>
                      <a:pt x="204920" y="124725"/>
                      <a:pt x="207514" y="120834"/>
                      <a:pt x="209460" y="116294"/>
                    </a:cubicBezTo>
                    <a:cubicBezTo>
                      <a:pt x="211405" y="111755"/>
                      <a:pt x="212702" y="105919"/>
                      <a:pt x="212702" y="100082"/>
                    </a:cubicBezTo>
                    <a:cubicBezTo>
                      <a:pt x="212702" y="93598"/>
                      <a:pt x="210757" y="88410"/>
                      <a:pt x="207514" y="84519"/>
                    </a:cubicBezTo>
                    <a:cubicBezTo>
                      <a:pt x="204272" y="80628"/>
                      <a:pt x="199084" y="78682"/>
                      <a:pt x="193896" y="78682"/>
                    </a:cubicBezTo>
                    <a:lnTo>
                      <a:pt x="177036" y="78682"/>
                    </a:lnTo>
                    <a:lnTo>
                      <a:pt x="167308" y="131210"/>
                    </a:lnTo>
                    <a:lnTo>
                      <a:pt x="188060" y="131210"/>
                    </a:lnTo>
                    <a:lnTo>
                      <a:pt x="188060" y="131210"/>
                    </a:lnTo>
                    <a:close/>
                    <a:moveTo>
                      <a:pt x="147854" y="88410"/>
                    </a:moveTo>
                    <a:cubicBezTo>
                      <a:pt x="145260" y="88410"/>
                      <a:pt x="143315" y="89058"/>
                      <a:pt x="141369" y="91004"/>
                    </a:cubicBezTo>
                    <a:cubicBezTo>
                      <a:pt x="139424" y="92949"/>
                      <a:pt x="137478" y="94895"/>
                      <a:pt x="136830" y="98137"/>
                    </a:cubicBezTo>
                    <a:cubicBezTo>
                      <a:pt x="135533" y="101379"/>
                      <a:pt x="134884" y="104622"/>
                      <a:pt x="134884" y="107864"/>
                    </a:cubicBezTo>
                    <a:cubicBezTo>
                      <a:pt x="134884" y="111755"/>
                      <a:pt x="135533" y="114349"/>
                      <a:pt x="137478" y="116943"/>
                    </a:cubicBezTo>
                    <a:cubicBezTo>
                      <a:pt x="138775" y="118888"/>
                      <a:pt x="141369" y="120185"/>
                      <a:pt x="143963" y="120185"/>
                    </a:cubicBezTo>
                    <a:cubicBezTo>
                      <a:pt x="146557" y="120185"/>
                      <a:pt x="148502" y="119537"/>
                      <a:pt x="150448" y="117591"/>
                    </a:cubicBezTo>
                    <a:cubicBezTo>
                      <a:pt x="152393" y="115646"/>
                      <a:pt x="154339" y="113701"/>
                      <a:pt x="154987" y="110458"/>
                    </a:cubicBezTo>
                    <a:cubicBezTo>
                      <a:pt x="156284" y="107216"/>
                      <a:pt x="156933" y="103973"/>
                      <a:pt x="156933" y="100082"/>
                    </a:cubicBezTo>
                    <a:cubicBezTo>
                      <a:pt x="156933" y="96192"/>
                      <a:pt x="156284" y="93598"/>
                      <a:pt x="154339" y="91004"/>
                    </a:cubicBezTo>
                    <a:cubicBezTo>
                      <a:pt x="153042" y="89707"/>
                      <a:pt x="150448" y="88410"/>
                      <a:pt x="147854" y="88410"/>
                    </a:cubicBezTo>
                    <a:lnTo>
                      <a:pt x="147854" y="88410"/>
                    </a:lnTo>
                    <a:close/>
                    <a:moveTo>
                      <a:pt x="143963" y="131858"/>
                    </a:moveTo>
                    <a:cubicBezTo>
                      <a:pt x="147205" y="131858"/>
                      <a:pt x="150448" y="131210"/>
                      <a:pt x="153690" y="129264"/>
                    </a:cubicBezTo>
                    <a:cubicBezTo>
                      <a:pt x="156933" y="127967"/>
                      <a:pt x="159527" y="125373"/>
                      <a:pt x="161472" y="122779"/>
                    </a:cubicBezTo>
                    <a:cubicBezTo>
                      <a:pt x="163418" y="120185"/>
                      <a:pt x="165363" y="116943"/>
                      <a:pt x="166660" y="113052"/>
                    </a:cubicBezTo>
                    <a:cubicBezTo>
                      <a:pt x="167957" y="109161"/>
                      <a:pt x="168605" y="105270"/>
                      <a:pt x="168605" y="100731"/>
                    </a:cubicBezTo>
                    <a:cubicBezTo>
                      <a:pt x="168605" y="94246"/>
                      <a:pt x="166660" y="88410"/>
                      <a:pt x="163418" y="84519"/>
                    </a:cubicBezTo>
                    <a:cubicBezTo>
                      <a:pt x="159527" y="79979"/>
                      <a:pt x="154987" y="78034"/>
                      <a:pt x="148502" y="78034"/>
                    </a:cubicBezTo>
                    <a:cubicBezTo>
                      <a:pt x="145260" y="78034"/>
                      <a:pt x="142018" y="78682"/>
                      <a:pt x="138775" y="80628"/>
                    </a:cubicBezTo>
                    <a:cubicBezTo>
                      <a:pt x="135533" y="81925"/>
                      <a:pt x="132939" y="84519"/>
                      <a:pt x="130993" y="87113"/>
                    </a:cubicBezTo>
                    <a:cubicBezTo>
                      <a:pt x="129048" y="89707"/>
                      <a:pt x="127102" y="92949"/>
                      <a:pt x="125806" y="96840"/>
                    </a:cubicBezTo>
                    <a:cubicBezTo>
                      <a:pt x="124509" y="100731"/>
                      <a:pt x="123860" y="104622"/>
                      <a:pt x="123860" y="109161"/>
                    </a:cubicBezTo>
                    <a:cubicBezTo>
                      <a:pt x="123860" y="115646"/>
                      <a:pt x="125806" y="121482"/>
                      <a:pt x="129048" y="125373"/>
                    </a:cubicBezTo>
                    <a:cubicBezTo>
                      <a:pt x="132939" y="129913"/>
                      <a:pt x="137478" y="131858"/>
                      <a:pt x="143963" y="131858"/>
                    </a:cubicBezTo>
                    <a:lnTo>
                      <a:pt x="143963" y="131858"/>
                    </a:lnTo>
                    <a:close/>
                    <a:moveTo>
                      <a:pt x="101163" y="88410"/>
                    </a:moveTo>
                    <a:cubicBezTo>
                      <a:pt x="98569" y="88410"/>
                      <a:pt x="96624" y="89058"/>
                      <a:pt x="94678" y="91004"/>
                    </a:cubicBezTo>
                    <a:cubicBezTo>
                      <a:pt x="92733" y="92949"/>
                      <a:pt x="90788" y="94895"/>
                      <a:pt x="90139" y="98137"/>
                    </a:cubicBezTo>
                    <a:cubicBezTo>
                      <a:pt x="88842" y="101379"/>
                      <a:pt x="88194" y="104622"/>
                      <a:pt x="88194" y="107864"/>
                    </a:cubicBezTo>
                    <a:cubicBezTo>
                      <a:pt x="88194" y="111755"/>
                      <a:pt x="88842" y="114349"/>
                      <a:pt x="90788" y="116943"/>
                    </a:cubicBezTo>
                    <a:cubicBezTo>
                      <a:pt x="92084" y="118888"/>
                      <a:pt x="94678" y="120185"/>
                      <a:pt x="97272" y="120185"/>
                    </a:cubicBezTo>
                    <a:cubicBezTo>
                      <a:pt x="99866" y="120185"/>
                      <a:pt x="101812" y="119537"/>
                      <a:pt x="103757" y="117591"/>
                    </a:cubicBezTo>
                    <a:cubicBezTo>
                      <a:pt x="105703" y="115646"/>
                      <a:pt x="107648" y="113701"/>
                      <a:pt x="108297" y="110458"/>
                    </a:cubicBezTo>
                    <a:cubicBezTo>
                      <a:pt x="109593" y="107216"/>
                      <a:pt x="110242" y="103973"/>
                      <a:pt x="110242" y="100082"/>
                    </a:cubicBezTo>
                    <a:cubicBezTo>
                      <a:pt x="110242" y="96192"/>
                      <a:pt x="109593" y="93598"/>
                      <a:pt x="107648" y="91004"/>
                    </a:cubicBezTo>
                    <a:cubicBezTo>
                      <a:pt x="105703" y="89707"/>
                      <a:pt x="103757" y="88410"/>
                      <a:pt x="101163" y="88410"/>
                    </a:cubicBezTo>
                    <a:lnTo>
                      <a:pt x="101163" y="88410"/>
                    </a:lnTo>
                    <a:close/>
                    <a:moveTo>
                      <a:pt x="96624" y="131858"/>
                    </a:moveTo>
                    <a:cubicBezTo>
                      <a:pt x="99866" y="131858"/>
                      <a:pt x="103109" y="131210"/>
                      <a:pt x="106351" y="129264"/>
                    </a:cubicBezTo>
                    <a:cubicBezTo>
                      <a:pt x="109593" y="127967"/>
                      <a:pt x="112187" y="125373"/>
                      <a:pt x="114133" y="122779"/>
                    </a:cubicBezTo>
                    <a:cubicBezTo>
                      <a:pt x="116078" y="120185"/>
                      <a:pt x="118024" y="116943"/>
                      <a:pt x="119321" y="113052"/>
                    </a:cubicBezTo>
                    <a:cubicBezTo>
                      <a:pt x="120618" y="109161"/>
                      <a:pt x="121266" y="105270"/>
                      <a:pt x="121266" y="100731"/>
                    </a:cubicBezTo>
                    <a:cubicBezTo>
                      <a:pt x="121266" y="94246"/>
                      <a:pt x="119321" y="88410"/>
                      <a:pt x="116078" y="84519"/>
                    </a:cubicBezTo>
                    <a:cubicBezTo>
                      <a:pt x="112187" y="79979"/>
                      <a:pt x="107648" y="78034"/>
                      <a:pt x="101163" y="78034"/>
                    </a:cubicBezTo>
                    <a:cubicBezTo>
                      <a:pt x="97921" y="78034"/>
                      <a:pt x="94678" y="78682"/>
                      <a:pt x="91436" y="80628"/>
                    </a:cubicBezTo>
                    <a:cubicBezTo>
                      <a:pt x="88194" y="81925"/>
                      <a:pt x="85600" y="84519"/>
                      <a:pt x="83654" y="87113"/>
                    </a:cubicBezTo>
                    <a:cubicBezTo>
                      <a:pt x="81709" y="89707"/>
                      <a:pt x="79763" y="92949"/>
                      <a:pt x="78466" y="96840"/>
                    </a:cubicBezTo>
                    <a:cubicBezTo>
                      <a:pt x="77169" y="100731"/>
                      <a:pt x="76521" y="104622"/>
                      <a:pt x="76521" y="109161"/>
                    </a:cubicBezTo>
                    <a:cubicBezTo>
                      <a:pt x="76521" y="115646"/>
                      <a:pt x="78466" y="121482"/>
                      <a:pt x="81709" y="125373"/>
                    </a:cubicBezTo>
                    <a:cubicBezTo>
                      <a:pt x="85600" y="129913"/>
                      <a:pt x="90788" y="131858"/>
                      <a:pt x="96624" y="131858"/>
                    </a:cubicBezTo>
                    <a:lnTo>
                      <a:pt x="96624" y="131858"/>
                    </a:lnTo>
                    <a:close/>
                    <a:moveTo>
                      <a:pt x="73278" y="131210"/>
                    </a:moveTo>
                    <a:lnTo>
                      <a:pt x="75224" y="119537"/>
                    </a:lnTo>
                    <a:lnTo>
                      <a:pt x="55769" y="119537"/>
                    </a:lnTo>
                    <a:lnTo>
                      <a:pt x="63551" y="78034"/>
                    </a:lnTo>
                    <a:lnTo>
                      <a:pt x="51879" y="78034"/>
                    </a:lnTo>
                    <a:lnTo>
                      <a:pt x="42151" y="130561"/>
                    </a:lnTo>
                    <a:lnTo>
                      <a:pt x="73278" y="130561"/>
                    </a:lnTo>
                    <a:lnTo>
                      <a:pt x="73278" y="131210"/>
                    </a:lnTo>
                    <a:close/>
                    <a:moveTo>
                      <a:pt x="13618" y="131210"/>
                    </a:moveTo>
                    <a:lnTo>
                      <a:pt x="18157" y="106567"/>
                    </a:lnTo>
                    <a:lnTo>
                      <a:pt x="40854" y="106567"/>
                    </a:lnTo>
                    <a:lnTo>
                      <a:pt x="43448" y="93598"/>
                    </a:lnTo>
                    <a:lnTo>
                      <a:pt x="21400" y="93598"/>
                    </a:lnTo>
                    <a:lnTo>
                      <a:pt x="23994" y="79331"/>
                    </a:lnTo>
                    <a:lnTo>
                      <a:pt x="47988" y="79331"/>
                    </a:lnTo>
                    <a:lnTo>
                      <a:pt x="50582" y="65713"/>
                    </a:lnTo>
                    <a:lnTo>
                      <a:pt x="12321" y="65713"/>
                    </a:lnTo>
                    <a:lnTo>
                      <a:pt x="0" y="131858"/>
                    </a:lnTo>
                    <a:lnTo>
                      <a:pt x="13618" y="131858"/>
                    </a:lnTo>
                    <a:close/>
                  </a:path>
                </a:pathLst>
              </a:custGeom>
              <a:gradFill>
                <a:gsLst>
                  <a:gs pos="0">
                    <a:srgbClr val="A80E07"/>
                  </a:gs>
                  <a:gs pos="50000">
                    <a:srgbClr val="C6230A"/>
                  </a:gs>
                  <a:gs pos="100000">
                    <a:srgbClr val="E4390D"/>
                  </a:gs>
                </a:gsLst>
                <a:lin ang="0" scaled="1"/>
              </a:gra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0" name="Полилиния: фигура 289">
                <a:extLst>
                  <a:ext uri="{FF2B5EF4-FFF2-40B4-BE49-F238E27FC236}">
                    <a16:creationId xmlns:a16="http://schemas.microsoft.com/office/drawing/2014/main" id="{BC9472F6-8CAA-E6C8-FAD1-E89373DF7B11}"/>
                  </a:ext>
                </a:extLst>
              </p:cNvPr>
              <p:cNvSpPr/>
              <p:nvPr/>
            </p:nvSpPr>
            <p:spPr>
              <a:xfrm>
                <a:off x="6501341" y="9916727"/>
                <a:ext cx="336562" cy="123860"/>
              </a:xfrm>
              <a:custGeom>
                <a:avLst/>
                <a:gdLst>
                  <a:gd name="connsiteX0" fmla="*/ 336562 w 336562"/>
                  <a:gd name="connsiteY0" fmla="*/ 0 h 123860"/>
                  <a:gd name="connsiteX1" fmla="*/ 0 w 336562"/>
                  <a:gd name="connsiteY1" fmla="*/ 0 h 123860"/>
                  <a:gd name="connsiteX2" fmla="*/ 0 w 336562"/>
                  <a:gd name="connsiteY2" fmla="*/ 57066 h 123860"/>
                  <a:gd name="connsiteX3" fmla="*/ 25939 w 336562"/>
                  <a:gd name="connsiteY3" fmla="*/ 57066 h 123860"/>
                  <a:gd name="connsiteX4" fmla="*/ 11673 w 336562"/>
                  <a:gd name="connsiteY4" fmla="*/ 86248 h 123860"/>
                  <a:gd name="connsiteX5" fmla="*/ 49285 w 336562"/>
                  <a:gd name="connsiteY5" fmla="*/ 123860 h 123860"/>
                  <a:gd name="connsiteX6" fmla="*/ 86897 w 336562"/>
                  <a:gd name="connsiteY6" fmla="*/ 86248 h 123860"/>
                  <a:gd name="connsiteX7" fmla="*/ 72630 w 336562"/>
                  <a:gd name="connsiteY7" fmla="*/ 57066 h 123860"/>
                  <a:gd name="connsiteX8" fmla="*/ 258096 w 336562"/>
                  <a:gd name="connsiteY8" fmla="*/ 57066 h 123860"/>
                  <a:gd name="connsiteX9" fmla="*/ 243829 w 336562"/>
                  <a:gd name="connsiteY9" fmla="*/ 86248 h 123860"/>
                  <a:gd name="connsiteX10" fmla="*/ 281441 w 336562"/>
                  <a:gd name="connsiteY10" fmla="*/ 123860 h 123860"/>
                  <a:gd name="connsiteX11" fmla="*/ 319053 w 336562"/>
                  <a:gd name="connsiteY11" fmla="*/ 86248 h 123860"/>
                  <a:gd name="connsiteX12" fmla="*/ 305435 w 336562"/>
                  <a:gd name="connsiteY12" fmla="*/ 57066 h 123860"/>
                  <a:gd name="connsiteX13" fmla="*/ 335914 w 336562"/>
                  <a:gd name="connsiteY13" fmla="*/ 57066 h 123860"/>
                  <a:gd name="connsiteX14" fmla="*/ 335914 w 336562"/>
                  <a:gd name="connsiteY14" fmla="*/ 0 h 123860"/>
                  <a:gd name="connsiteX15" fmla="*/ 336562 w 336562"/>
                  <a:gd name="connsiteY15" fmla="*/ 0 h 123860"/>
                  <a:gd name="connsiteX16" fmla="*/ 13618 w 336562"/>
                  <a:gd name="connsiteY16" fmla="*/ 13618 h 123860"/>
                  <a:gd name="connsiteX17" fmla="*/ 322296 w 336562"/>
                  <a:gd name="connsiteY17" fmla="*/ 13618 h 123860"/>
                  <a:gd name="connsiteX18" fmla="*/ 322296 w 336562"/>
                  <a:gd name="connsiteY18" fmla="*/ 42151 h 123860"/>
                  <a:gd name="connsiteX19" fmla="*/ 13618 w 336562"/>
                  <a:gd name="connsiteY19" fmla="*/ 42151 h 123860"/>
                  <a:gd name="connsiteX20" fmla="*/ 13618 w 336562"/>
                  <a:gd name="connsiteY20" fmla="*/ 13618 h 123860"/>
                  <a:gd name="connsiteX21" fmla="*/ 13618 w 336562"/>
                  <a:gd name="connsiteY21" fmla="*/ 13618 h 123860"/>
                  <a:gd name="connsiteX22" fmla="*/ 281441 w 336562"/>
                  <a:gd name="connsiteY22" fmla="*/ 62254 h 123860"/>
                  <a:gd name="connsiteX23" fmla="*/ 305435 w 336562"/>
                  <a:gd name="connsiteY23" fmla="*/ 86248 h 123860"/>
                  <a:gd name="connsiteX24" fmla="*/ 281441 w 336562"/>
                  <a:gd name="connsiteY24" fmla="*/ 110242 h 123860"/>
                  <a:gd name="connsiteX25" fmla="*/ 257447 w 336562"/>
                  <a:gd name="connsiteY25" fmla="*/ 86248 h 123860"/>
                  <a:gd name="connsiteX26" fmla="*/ 281441 w 336562"/>
                  <a:gd name="connsiteY26" fmla="*/ 62254 h 123860"/>
                  <a:gd name="connsiteX27" fmla="*/ 281441 w 336562"/>
                  <a:gd name="connsiteY27" fmla="*/ 62254 h 123860"/>
                  <a:gd name="connsiteX28" fmla="*/ 49933 w 336562"/>
                  <a:gd name="connsiteY28" fmla="*/ 62254 h 123860"/>
                  <a:gd name="connsiteX29" fmla="*/ 73927 w 336562"/>
                  <a:gd name="connsiteY29" fmla="*/ 86248 h 123860"/>
                  <a:gd name="connsiteX30" fmla="*/ 49933 w 336562"/>
                  <a:gd name="connsiteY30" fmla="*/ 110242 h 123860"/>
                  <a:gd name="connsiteX31" fmla="*/ 25939 w 336562"/>
                  <a:gd name="connsiteY31" fmla="*/ 86248 h 123860"/>
                  <a:gd name="connsiteX32" fmla="*/ 49933 w 336562"/>
                  <a:gd name="connsiteY32" fmla="*/ 62254 h 12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36562" h="123860">
                    <a:moveTo>
                      <a:pt x="336562" y="0"/>
                    </a:moveTo>
                    <a:lnTo>
                      <a:pt x="0" y="0"/>
                    </a:lnTo>
                    <a:lnTo>
                      <a:pt x="0" y="57066"/>
                    </a:lnTo>
                    <a:lnTo>
                      <a:pt x="25939" y="57066"/>
                    </a:lnTo>
                    <a:cubicBezTo>
                      <a:pt x="17509" y="64200"/>
                      <a:pt x="11673" y="74575"/>
                      <a:pt x="11673" y="86248"/>
                    </a:cubicBezTo>
                    <a:cubicBezTo>
                      <a:pt x="11673" y="107000"/>
                      <a:pt x="28533" y="123860"/>
                      <a:pt x="49285" y="123860"/>
                    </a:cubicBezTo>
                    <a:cubicBezTo>
                      <a:pt x="70036" y="123860"/>
                      <a:pt x="86897" y="107000"/>
                      <a:pt x="86897" y="86248"/>
                    </a:cubicBezTo>
                    <a:cubicBezTo>
                      <a:pt x="86897" y="74575"/>
                      <a:pt x="81709" y="63551"/>
                      <a:pt x="72630" y="57066"/>
                    </a:cubicBezTo>
                    <a:lnTo>
                      <a:pt x="258096" y="57066"/>
                    </a:lnTo>
                    <a:cubicBezTo>
                      <a:pt x="249666" y="64200"/>
                      <a:pt x="243829" y="74575"/>
                      <a:pt x="243829" y="86248"/>
                    </a:cubicBezTo>
                    <a:cubicBezTo>
                      <a:pt x="243829" y="107000"/>
                      <a:pt x="260690" y="123860"/>
                      <a:pt x="281441" y="123860"/>
                    </a:cubicBezTo>
                    <a:cubicBezTo>
                      <a:pt x="302193" y="123860"/>
                      <a:pt x="319053" y="107000"/>
                      <a:pt x="319053" y="86248"/>
                    </a:cubicBezTo>
                    <a:cubicBezTo>
                      <a:pt x="319053" y="74575"/>
                      <a:pt x="313865" y="63551"/>
                      <a:pt x="305435" y="57066"/>
                    </a:cubicBezTo>
                    <a:lnTo>
                      <a:pt x="335914" y="57066"/>
                    </a:lnTo>
                    <a:lnTo>
                      <a:pt x="335914" y="0"/>
                    </a:lnTo>
                    <a:lnTo>
                      <a:pt x="336562" y="0"/>
                    </a:lnTo>
                    <a:close/>
                    <a:moveTo>
                      <a:pt x="13618" y="13618"/>
                    </a:moveTo>
                    <a:lnTo>
                      <a:pt x="322296" y="13618"/>
                    </a:lnTo>
                    <a:lnTo>
                      <a:pt x="322296" y="42151"/>
                    </a:lnTo>
                    <a:lnTo>
                      <a:pt x="13618" y="42151"/>
                    </a:lnTo>
                    <a:lnTo>
                      <a:pt x="13618" y="13618"/>
                    </a:lnTo>
                    <a:lnTo>
                      <a:pt x="13618" y="13618"/>
                    </a:lnTo>
                    <a:close/>
                    <a:moveTo>
                      <a:pt x="281441" y="62254"/>
                    </a:moveTo>
                    <a:cubicBezTo>
                      <a:pt x="294411" y="62254"/>
                      <a:pt x="305435" y="72630"/>
                      <a:pt x="305435" y="86248"/>
                    </a:cubicBezTo>
                    <a:cubicBezTo>
                      <a:pt x="305435" y="99218"/>
                      <a:pt x="295059" y="110242"/>
                      <a:pt x="281441" y="110242"/>
                    </a:cubicBezTo>
                    <a:cubicBezTo>
                      <a:pt x="268472" y="110242"/>
                      <a:pt x="257447" y="99866"/>
                      <a:pt x="257447" y="86248"/>
                    </a:cubicBezTo>
                    <a:cubicBezTo>
                      <a:pt x="258096" y="72630"/>
                      <a:pt x="268472" y="62254"/>
                      <a:pt x="281441" y="62254"/>
                    </a:cubicBezTo>
                    <a:lnTo>
                      <a:pt x="281441" y="62254"/>
                    </a:lnTo>
                    <a:close/>
                    <a:moveTo>
                      <a:pt x="49933" y="62254"/>
                    </a:moveTo>
                    <a:cubicBezTo>
                      <a:pt x="62903" y="62254"/>
                      <a:pt x="73927" y="72630"/>
                      <a:pt x="73927" y="86248"/>
                    </a:cubicBezTo>
                    <a:cubicBezTo>
                      <a:pt x="73927" y="99218"/>
                      <a:pt x="63551" y="110242"/>
                      <a:pt x="49933" y="110242"/>
                    </a:cubicBezTo>
                    <a:cubicBezTo>
                      <a:pt x="36963" y="110242"/>
                      <a:pt x="25939" y="99866"/>
                      <a:pt x="25939" y="86248"/>
                    </a:cubicBezTo>
                    <a:cubicBezTo>
                      <a:pt x="25939" y="72630"/>
                      <a:pt x="36963" y="62254"/>
                      <a:pt x="49933" y="62254"/>
                    </a:cubicBezTo>
                    <a:close/>
                  </a:path>
                </a:pathLst>
              </a:custGeom>
              <a:gradFill>
                <a:gsLst>
                  <a:gs pos="0">
                    <a:srgbClr val="A80E07"/>
                  </a:gs>
                  <a:gs pos="50000">
                    <a:srgbClr val="C6230A"/>
                  </a:gs>
                  <a:gs pos="100000">
                    <a:srgbClr val="E4390D"/>
                  </a:gs>
                </a:gsLst>
                <a:lin ang="0" scaled="1"/>
              </a:gra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pic>
          <p:nvPicPr>
            <p:cNvPr id="105" name="Рисунок 104">
              <a:extLst>
                <a:ext uri="{FF2B5EF4-FFF2-40B4-BE49-F238E27FC236}">
                  <a16:creationId xmlns:a16="http://schemas.microsoft.com/office/drawing/2014/main" id="{62DF2047-18D2-317A-8D77-163825D1B01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790156" y="9319299"/>
              <a:ext cx="904874" cy="904874"/>
            </a:xfrm>
            <a:prstGeom prst="rect">
              <a:avLst/>
            </a:prstGeom>
          </p:spPr>
        </p:pic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13C76CD-49B4-292E-78DF-EB4C96F1E121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BD9C4B-EBAB-B40F-9EC7-CE7965E75004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0ED0A2-8963-211F-DDA3-60B2A8ED11E8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A2F4CF5-9AFA-CABA-8A08-7CCE2DFAC670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53C5C5-AAD2-128A-F35A-C67FCBE98C6F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70F4C31-5C19-6197-489B-3D58CC8645E0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800BE08-6AE0-A50B-435D-32AC963C0151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EFDAED5-C58E-2675-BCC0-89CC5EC64DBD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E4B4FDF-018A-CE3A-1045-B1783AF0C924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862CC33-4BC2-00E3-7B23-C8FA963A2EF6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164C108-227B-D53D-3CF5-82C1CDA7C435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A6A00046-EA02-82D8-DE14-F1F2D11C0974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00F676C-5B0E-1BA3-D7E2-7D7CFCEA31E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E4B76ED6-E08F-AC52-7D4C-E88B81CB3B25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2BA93B45-DE13-9AF3-11ED-13B2A9FD8ECC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758C74C0-5DEC-41C4-A9AB-0165342F65AB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DD39CBA-93B1-F00F-6972-172A3BEBBC78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923BF717-AF5A-06D2-50D9-2DDF8E4E19C6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D9A9271A-9FD3-0870-FC73-8407AFB9853C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BFCBFBC3-6C50-6FE2-12AC-64F76E904551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3F319D3C-2D7D-AA17-2A07-5669333357E2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7EF49BEF-DDB9-22AE-7D7E-80167F4B6E78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68F093E9-258F-768B-339E-F3696D7C7872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6AFF814C-9FC8-FD01-B434-696AAEE2F972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814E121C-14E9-C70F-D8AC-3FE4FE88C2CE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E5B67714-FE50-C1B8-B0D7-110E573EE895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6495830-B397-8B6A-EBE0-35B66C26C1E7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7DEFEE44-1ADC-22C2-5A2D-99C2344358B3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53E31922-CC71-F965-5517-A5BDB0424B77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EA8620B0-B418-5DEE-BFAD-0350A132F0FB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D22F5D4A-C6D1-E10E-BA7E-370D99F332C5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952D1C30-6B77-10D8-58A7-6877CC1767CC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06183DF9-4503-4462-F234-A74F903BFDEB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282A3564-55BA-BBB7-B044-48120C95C64E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8F54D046-93FA-752C-9A26-3DFFA86865C1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796D783-7969-EB74-7EDA-27A818849B06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4A7D52F-5CF0-9631-99D1-1A2E9E6FE97E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6422431-3EDA-0D86-C4E0-8E4B30799625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14CA4A3-6341-C384-1AE1-16AD749C6294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75718398-58DD-2C27-88DF-A1D355E3B31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1389F0C-1BE0-BA06-4A3A-ADCE83E7301C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E3C0BBCC-48FB-82D9-8718-34CA97C1A7AB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5A01ECAF-F11F-D997-6F52-91F38F3736EE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580A74F0-1657-54F9-D679-BE77D13FC38D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4EFCD55F-8089-1C68-3C2F-C8D4E63000F0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907B7787-E4F4-0C8F-5965-B079C0B47640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F7728AF0-C99D-225B-2591-67F280B5416B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E1752690-2EB3-06DB-3132-C505B66ECB97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EC4158DB-3276-CC14-465B-586BB08EB94E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30F29101-F8C2-1DB1-53CD-B2EA55D8A74C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B20E8E4-39CF-F217-066B-478966490997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C1A2483E-21BC-9662-C589-2E4FF23848CE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C4560BBA-3E4D-3D1C-1195-10AAE65717B7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A88844A4-6A18-29E6-8689-67EC6AC92AC6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D3ADBCD-576B-9409-13F6-33DB962664E9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5408B49-7F9A-B39A-EEBB-00BCC0B1F2B6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F62D93C-65E9-E9C7-8387-9988988A44B7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13CE530-C045-37F1-53FB-4C6F6D397191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75EE0B7-21C4-4A96-16D1-DD0382921670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84C0200-17EE-3FB2-3A19-8DD5C11F367E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01ABB76-0C1C-FB4B-C149-4C0EE5981CFF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DB99234-43E1-786D-7EDF-E575DB743030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317EDC5D-4747-51A5-CE86-03445E0272F9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71E7F66B-083D-58DC-F85F-8581DB5E8926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BF7F399D-4F61-FE1C-817F-9D986408C0B7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4A95D6A6-2DC4-95F7-1949-7A659AE67250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097D7A19-0254-775F-C7F5-CE9964E1822C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D75889E5-7E1C-14C0-8080-F9537DF85F45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EEC56884-378A-BCD5-F332-8DB960E94522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5064FFC5-679A-F389-DD0C-08DABCC405F1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67B0F98F-D6AF-0C3D-5398-1A5E2E520C7C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8B6B19EA-6871-E42B-E21A-36673696F705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D1B39709-E1C4-E393-F13A-3120CA5DC4A9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3B9161F9-B28A-F5DC-44DC-CBD3F6BAC54A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0273F5AB-DCEC-F474-565D-8E9AFD949EC3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454B778C-6EBC-56F5-B1F4-2CED776B9E63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046E0302-DF1B-4663-26BF-C502F88F048C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0C54F19C-4C3E-D92A-FE98-2E6334397A21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7260D671-396D-9165-3822-436076DB0C9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7608E0A5-C0CA-D129-3938-6813ACDC9FD8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5BD1B75E-6BEC-CD68-6DF8-6C96EE76F1FF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B48328BB-FF5F-D344-A91E-E40F34464D8A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D97CC755-3744-6280-0724-8BD297DAB235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91AACB0B-ED34-2986-E0C3-995AF6B0BD22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E3718431-01A0-4A57-FA0A-64EF68560B6E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6F8ACF06-9A29-7A3B-F4F0-F887F00E7B03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77E0F73D-D714-1912-3152-561862635288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B247D373-60C3-FA51-4B83-AA24F7E47E4A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CD8595A2-EE43-53DD-F1C3-EEFEB8A53054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5D60CA08-B42A-9F0A-B4A6-D79C9F0EF7C4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8590ABDB-829F-6115-075C-005062E85EC6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5413F195-E5E8-3027-F6AD-4D23948EB074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F9BA0300-8FD5-E270-4167-7561671BA99F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B188896C-2926-A26C-1046-C99EF4137AFD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2B3C3BEF-C8CC-2FD8-C077-E23B352D9133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BEA4EEBC-F928-732F-876B-A5982BFBFB07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D99B0A29-72C5-5474-4477-74D9D072C88D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93929662-B5A3-8CF0-E3DB-0190D54A6D5E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AFC7EAF2-37CB-2D5D-43D6-31C01FE5B9CD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71625D0B-3596-A987-AB6D-4B09CE499A60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CC2160F9-820E-496E-FC4A-51DCFBA0F809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DBD7E0BF-F054-D7A8-E163-FC424BAD1B13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E2FED2BB-6D1E-9984-0D01-8D7467338A54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AF327025-9504-0585-E368-4A0CB30CE955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AD8C93CB-10C7-8D4B-75DC-368FFDBC29FC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15832FE6-7E12-4380-42CF-7F1F24C7B2FC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875410EF-871A-E249-CE50-2EC121F91156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D94CC048-51D4-C798-0A85-04733F4BD734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5C045D2A-839F-AB3E-E12A-E9CC997B0E29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529AEC05-6CD0-278F-573D-089E8619C109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0E825FCB-A32A-24FC-76F6-ABB25BF784E8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F072AF3A-D01A-DCB1-72B1-7F305E291DCD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BF7020C1-EBD7-AD4A-B50F-A224CCCAEE77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82D68FE8-F8BC-CDEF-A758-14141009BE13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2C54EDFC-9F55-F4D5-12C1-77CE99A377CE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3C8B1A27-F381-1987-CDB7-25D360205F2F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9AE6EF62-2276-8C6B-8351-5632E4D93AAE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24322894-4428-DDE9-C481-6C9DCA373DBE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973E5990-21CB-8103-3FFA-FDD25131E32A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09E8EF87-0E20-3596-D9D6-18315B679FE7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66C1EB0C-F157-FD1B-C816-BEFB40CB2B39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291E76E6-CC3B-E418-1875-8613073BFBDD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5C789995-E770-0750-B4E5-5ABC375376B7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983AD44B-CEC1-448E-C147-614B89D5E471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1F0EA765-A37E-7064-06B0-5D89D076608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07957CEE-3729-4917-A4F2-A366381550B5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D86B114D-F732-3C6B-BBD5-3E55BF9FD1E5}"/>
              </a:ext>
            </a:extLst>
          </p:cNvPr>
          <p:cNvSpPr txBox="1"/>
          <p:nvPr/>
        </p:nvSpPr>
        <p:spPr>
          <a:xfrm>
            <a:off x="9657556" y="1155700"/>
            <a:ext cx="8839200" cy="90924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Серии FFT и FTT 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– представляем обновленную линейку аккумуляторов </a:t>
            </a:r>
            <a:r>
              <a:rPr lang="ru-RU" sz="2400" dirty="0" err="1">
                <a:ln/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. АКБ произведены</a:t>
            </a:r>
            <a:r>
              <a:rPr lang="en-US" sz="2400" dirty="0">
                <a:ln/>
                <a:ea typeface="Verdana"/>
                <a:sym typeface="Verdana"/>
                <a:rtl val="0"/>
              </a:rPr>
              <a:t> 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с использованием технологии GFC, которая заметно улучшает проводимость, прием заряда и цикличность благодаря добавлению углерода в активную массу отрицательных пластин.</a:t>
            </a:r>
          </a:p>
          <a:p>
            <a:pPr>
              <a:lnSpc>
                <a:spcPts val="3200"/>
              </a:lnSpc>
            </a:pPr>
            <a:endParaRPr lang="en-US" sz="2400" dirty="0">
              <a:ln/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b="1" dirty="0" err="1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 FFT 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– </a:t>
            </a:r>
            <a:r>
              <a:rPr lang="ru-RU" sz="2400" dirty="0" err="1">
                <a:ln/>
                <a:ea typeface="Verdana"/>
                <a:sym typeface="Verdana"/>
                <a:rtl val="0"/>
              </a:rPr>
              <a:t>Flooded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 </a:t>
            </a:r>
            <a:r>
              <a:rPr lang="ru-RU" sz="2400" dirty="0" err="1">
                <a:ln/>
                <a:ea typeface="Verdana"/>
                <a:sym typeface="Verdana"/>
                <a:rtl val="0"/>
              </a:rPr>
              <a:t>Flat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 </a:t>
            </a:r>
            <a:r>
              <a:rPr lang="ru-RU" sz="2400" dirty="0" err="1">
                <a:ln/>
                <a:ea typeface="Verdana"/>
                <a:sym typeface="Verdana"/>
                <a:rtl val="0"/>
              </a:rPr>
              <a:t>Traction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 – тяговые моноблоки  </a:t>
            </a:r>
            <a:br>
              <a:rPr lang="en-US" sz="2400" dirty="0">
                <a:ln/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ea typeface="Verdana"/>
                <a:sym typeface="Verdana"/>
                <a:rtl val="0"/>
              </a:rPr>
              <a:t>с жидким электролитом и </a:t>
            </a:r>
            <a:r>
              <a:rPr lang="ru-RU" sz="2400" dirty="0" err="1">
                <a:ln/>
                <a:ea typeface="Verdana"/>
                <a:sym typeface="Verdana"/>
                <a:rtl val="0"/>
              </a:rPr>
              <a:t>плосконамазнымипластинами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.</a:t>
            </a:r>
            <a:endParaRPr lang="en-US" sz="2400" dirty="0">
              <a:ln/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ea typeface="Verdana"/>
                <a:sym typeface="Verdana"/>
                <a:rtl val="0"/>
              </a:rPr>
              <a:t>Отличаются ускоренным зарядом за счет низкого внутреннего сопротивления, быстрым выходом на номинальную емкость, а также весьма привлекательной стоимостью при солидном сроке службы не менее </a:t>
            </a:r>
            <a:br>
              <a:rPr lang="en-US" sz="2400" dirty="0">
                <a:ln/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ea typeface="Verdana"/>
                <a:sym typeface="Verdana"/>
                <a:rtl val="0"/>
              </a:rPr>
              <a:t>1000 циклов заряд-разряд.</a:t>
            </a:r>
            <a:endParaRPr lang="en-US" sz="2400" dirty="0">
              <a:ln/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b="1" dirty="0" err="1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 FTT 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– </a:t>
            </a:r>
            <a:r>
              <a:rPr lang="ru-RU" sz="2400" dirty="0" err="1">
                <a:ln/>
                <a:ea typeface="Verdana"/>
                <a:sym typeface="Verdana"/>
                <a:rtl val="0"/>
              </a:rPr>
              <a:t>Flooded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 </a:t>
            </a:r>
            <a:r>
              <a:rPr lang="ru-RU" sz="2400" dirty="0" err="1">
                <a:ln/>
                <a:ea typeface="Verdana"/>
                <a:sym typeface="Verdana"/>
                <a:rtl val="0"/>
              </a:rPr>
              <a:t>Tubular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 </a:t>
            </a:r>
            <a:r>
              <a:rPr lang="ru-RU" sz="2400" dirty="0" err="1">
                <a:ln/>
                <a:ea typeface="Verdana"/>
                <a:sym typeface="Verdana"/>
                <a:rtl val="0"/>
              </a:rPr>
              <a:t>Traction</a:t>
            </a:r>
            <a:r>
              <a:rPr lang="ru-RU" sz="2400" dirty="0">
                <a:ln/>
                <a:ea typeface="Verdana"/>
                <a:sym typeface="Verdana"/>
                <a:rtl val="0"/>
              </a:rPr>
              <a:t> – тяговые моноблоки  </a:t>
            </a:r>
            <a:br>
              <a:rPr lang="en-US" sz="2400" dirty="0">
                <a:ln/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ea typeface="Verdana"/>
                <a:sym typeface="Verdana"/>
                <a:rtl val="0"/>
              </a:rPr>
              <a:t>с жидким электролитом и трубчатыми (панцирными) пластинами. Эта серия предназначена для эксплуатации </a:t>
            </a:r>
            <a:br>
              <a:rPr lang="en-US" sz="2400" dirty="0">
                <a:ln/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ea typeface="Verdana"/>
                <a:sym typeface="Verdana"/>
                <a:rtl val="0"/>
              </a:rPr>
              <a:t>в тяжелых условиях, и ее конструкция подразумевает срок службы не менее 1200 циклов заряд-разряд.  </a:t>
            </a:r>
            <a:br>
              <a:rPr lang="en-US" sz="2400" dirty="0">
                <a:ln/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ea typeface="Verdana"/>
                <a:sym typeface="Verdana"/>
                <a:rtl val="0"/>
              </a:rPr>
              <a:t>Для аккумуляторов серии FTT характерны: низкий саморазряд при хранении, повышенная прочность </a:t>
            </a:r>
            <a:br>
              <a:rPr lang="en-US" sz="2400" dirty="0">
                <a:ln/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ea typeface="Verdana"/>
                <a:sym typeface="Verdana"/>
                <a:rtl val="0"/>
              </a:rPr>
              <a:t>и увеличенный циклический ресурс.</a:t>
            </a:r>
          </a:p>
        </p:txBody>
      </p:sp>
      <p:sp>
        <p:nvSpPr>
          <p:cNvPr id="190" name="Полилиния: фигура 189">
            <a:extLst>
              <a:ext uri="{FF2B5EF4-FFF2-40B4-BE49-F238E27FC236}">
                <a16:creationId xmlns:a16="http://schemas.microsoft.com/office/drawing/2014/main" id="{2C4843A7-DA31-1794-A688-1B7C008D0D74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2" name="Прямоугольник 191">
            <a:hlinkClick r:id="rId8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49154CCE-60FF-1EA5-46C4-508C0846A3C0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7" name="Заголовок 96">
            <a:extLst>
              <a:ext uri="{FF2B5EF4-FFF2-40B4-BE49-F238E27FC236}">
                <a16:creationId xmlns:a16="http://schemas.microsoft.com/office/drawing/2014/main" id="{B4DC7A26-CB7E-CE5C-71EE-DEC90BD612D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8774" y="1003300"/>
            <a:ext cx="8388782" cy="2075545"/>
          </a:xfrm>
        </p:spPr>
        <p:txBody>
          <a:bodyPr/>
          <a:lstStyle/>
          <a:p>
            <a:r>
              <a:rPr lang="en-US" dirty="0">
                <a:solidFill>
                  <a:srgbClr val="727F5B"/>
                </a:solidFill>
              </a:rPr>
              <a:t>FFT/FTT</a:t>
            </a:r>
            <a:endParaRPr lang="ru-RU" dirty="0"/>
          </a:p>
        </p:txBody>
      </p:sp>
      <p:pic>
        <p:nvPicPr>
          <p:cNvPr id="101" name="Рисунок 100">
            <a:extLst>
              <a:ext uri="{FF2B5EF4-FFF2-40B4-BE49-F238E27FC236}">
                <a16:creationId xmlns:a16="http://schemas.microsoft.com/office/drawing/2014/main" id="{4919440D-FA84-D536-A34F-5528A1D7DB50}"/>
              </a:ext>
            </a:extLst>
          </p:cNvPr>
          <p:cNvPicPr>
            <a:picLocks noChangeAspect="1"/>
          </p:cNvPicPr>
          <p:nvPr/>
        </p:nvPicPr>
        <p:blipFill rotWithShape="1">
          <a:blip r:embed="rId9"/>
          <a:srcRect l="54632" b="28786"/>
          <a:stretch/>
        </p:blipFill>
        <p:spPr>
          <a:xfrm>
            <a:off x="5901381" y="3670300"/>
            <a:ext cx="2613175" cy="2617471"/>
          </a:xfrm>
          <a:prstGeom prst="ellipse">
            <a:avLst/>
          </a:prstGeom>
        </p:spPr>
      </p:pic>
      <p:sp>
        <p:nvSpPr>
          <p:cNvPr id="102" name="Текст 7">
            <a:extLst>
              <a:ext uri="{FF2B5EF4-FFF2-40B4-BE49-F238E27FC236}">
                <a16:creationId xmlns:a16="http://schemas.microsoft.com/office/drawing/2014/main" id="{4869EB34-91B9-F757-1D57-748B3C97266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6049319" cy="1214576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ПОДЪЕМНОГО ОБОРУДОВАНИЯ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F5FE8E41-6B09-6AC9-8911-02E76410EC66}"/>
              </a:ext>
            </a:extLst>
          </p:cNvPr>
          <p:cNvSpPr txBox="1"/>
          <p:nvPr/>
        </p:nvSpPr>
        <p:spPr>
          <a:xfrm>
            <a:off x="1301288" y="4356100"/>
            <a:ext cx="401286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727F5B"/>
                </a:solidFill>
                <a:sym typeface="Arial"/>
              </a:rPr>
              <a:t>Быстрее. Выше. Дальше. Дольше.</a:t>
            </a:r>
          </a:p>
        </p:txBody>
      </p:sp>
      <p:pic>
        <p:nvPicPr>
          <p:cNvPr id="104" name="Рисунок 103">
            <a:extLst>
              <a:ext uri="{FF2B5EF4-FFF2-40B4-BE49-F238E27FC236}">
                <a16:creationId xmlns:a16="http://schemas.microsoft.com/office/drawing/2014/main" id="{2AC4FDF6-C67A-3256-5BB3-E04F17F460C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580356" y="5313728"/>
            <a:ext cx="5745557" cy="3995372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41519502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4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TextBox 136">
            <a:extLst>
              <a:ext uri="{FF2B5EF4-FFF2-40B4-BE49-F238E27FC236}">
                <a16:creationId xmlns:a16="http://schemas.microsoft.com/office/drawing/2014/main" id="{9A619E73-F67C-AD4F-45B5-5F60C426E2DA}"/>
              </a:ext>
            </a:extLst>
          </p:cNvPr>
          <p:cNvSpPr txBox="1"/>
          <p:nvPr/>
        </p:nvSpPr>
        <p:spPr>
          <a:xfrm>
            <a:off x="1199356" y="2679700"/>
            <a:ext cx="5105400" cy="49888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 err="1">
                <a:ea typeface="Verdana" panose="020B0604030504040204" pitchFamily="34" charset="0"/>
              </a:rPr>
              <a:t>Ventura</a:t>
            </a:r>
            <a:r>
              <a:rPr lang="ru-RU" sz="2400" dirty="0">
                <a:ea typeface="Verdana" panose="020B0604030504040204" pitchFamily="34" charset="0"/>
              </a:rPr>
              <a:t> не просто бренд аккумуляторных батарей, </a:t>
            </a:r>
            <a:br>
              <a:rPr lang="ru-RU" sz="2400" dirty="0">
                <a:ea typeface="Verdana" panose="020B0604030504040204" pitchFamily="34" charset="0"/>
              </a:rPr>
            </a:br>
            <a:r>
              <a:rPr lang="ru-RU" sz="2400" dirty="0">
                <a:ea typeface="Verdana" panose="020B0604030504040204" pitchFamily="34" charset="0"/>
              </a:rPr>
              <a:t>а комплексные инжиниринговые решения, свои технологические разработки и промышленный дизайн будущего.</a:t>
            </a:r>
            <a:r>
              <a:rPr lang="en-US" sz="2400" dirty="0">
                <a:ea typeface="Verdana" panose="020B0604030504040204" pitchFamily="34" charset="0"/>
              </a:rPr>
              <a:t> </a:t>
            </a:r>
            <a:r>
              <a:rPr lang="ru-RU" sz="2400" dirty="0">
                <a:ea typeface="Verdana" panose="020B0604030504040204" pitchFamily="34" charset="0"/>
              </a:rPr>
              <a:t>Именно стремление превзойти отрасль </a:t>
            </a:r>
            <a:br>
              <a:rPr lang="ru-RU" sz="2400" dirty="0">
                <a:ea typeface="Verdana" panose="020B0604030504040204" pitchFamily="34" charset="0"/>
              </a:rPr>
            </a:br>
            <a:r>
              <a:rPr lang="ru-RU" sz="2400" dirty="0">
                <a:ea typeface="Verdana" panose="020B0604030504040204" pitchFamily="34" charset="0"/>
              </a:rPr>
              <a:t>и дать миру лучшие решения </a:t>
            </a:r>
            <a:br>
              <a:rPr lang="ru-RU" sz="2400" dirty="0">
                <a:ea typeface="Verdana" panose="020B0604030504040204" pitchFamily="34" charset="0"/>
              </a:rPr>
            </a:br>
            <a:r>
              <a:rPr lang="ru-RU" sz="2400" dirty="0">
                <a:ea typeface="Verdana" panose="020B0604030504040204" pitchFamily="34" charset="0"/>
              </a:rPr>
              <a:t>за 17 лет вывело бренд </a:t>
            </a:r>
            <a:br>
              <a:rPr lang="ru-RU" sz="2400" dirty="0">
                <a:ea typeface="Verdana" panose="020B0604030504040204" pitchFamily="34" charset="0"/>
              </a:rPr>
            </a:br>
            <a:r>
              <a:rPr lang="ru-RU" sz="2400" dirty="0">
                <a:ea typeface="Verdana" panose="020B0604030504040204" pitchFamily="34" charset="0"/>
              </a:rPr>
              <a:t>на международный уровень, обеспечило уважение и доверие партнеров.</a:t>
            </a:r>
          </a:p>
        </p:txBody>
      </p:sp>
      <p:grpSp>
        <p:nvGrpSpPr>
          <p:cNvPr id="33" name="Рисунок 2">
            <a:extLst>
              <a:ext uri="{FF2B5EF4-FFF2-40B4-BE49-F238E27FC236}">
                <a16:creationId xmlns:a16="http://schemas.microsoft.com/office/drawing/2014/main" id="{4186E8AD-3701-CB77-606A-09E226FBBF6C}"/>
              </a:ext>
            </a:extLst>
          </p:cNvPr>
          <p:cNvGrpSpPr/>
          <p:nvPr/>
        </p:nvGrpSpPr>
        <p:grpSpPr>
          <a:xfrm>
            <a:off x="7149505" y="7966549"/>
            <a:ext cx="1452562" cy="1092517"/>
            <a:chOff x="13090366" y="7081202"/>
            <a:chExt cx="1452562" cy="1092517"/>
          </a:xfrm>
          <a:solidFill>
            <a:srgbClr val="E32633"/>
          </a:solidFill>
        </p:grpSpPr>
        <p:sp>
          <p:nvSpPr>
            <p:cNvPr id="34" name="Полилиния: фигура 33">
              <a:extLst>
                <a:ext uri="{FF2B5EF4-FFF2-40B4-BE49-F238E27FC236}">
                  <a16:creationId xmlns:a16="http://schemas.microsoft.com/office/drawing/2014/main" id="{E0C7EAF3-5C20-6B1C-5102-399A6BD03985}"/>
                </a:ext>
              </a:extLst>
            </p:cNvPr>
            <p:cNvSpPr/>
            <p:nvPr/>
          </p:nvSpPr>
          <p:spPr>
            <a:xfrm>
              <a:off x="14227651" y="7081202"/>
              <a:ext cx="101917" cy="91440"/>
            </a:xfrm>
            <a:custGeom>
              <a:avLst/>
              <a:gdLst>
                <a:gd name="connsiteX0" fmla="*/ 0 w 101917"/>
                <a:gd name="connsiteY0" fmla="*/ 0 h 91440"/>
                <a:gd name="connsiteX1" fmla="*/ 101918 w 101917"/>
                <a:gd name="connsiteY1" fmla="*/ 0 h 91440"/>
                <a:gd name="connsiteX2" fmla="*/ 101918 w 101917"/>
                <a:gd name="connsiteY2" fmla="*/ 91440 h 91440"/>
                <a:gd name="connsiteX3" fmla="*/ 0 w 101917"/>
                <a:gd name="connsiteY3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17" h="91440">
                  <a:moveTo>
                    <a:pt x="0" y="0"/>
                  </a:moveTo>
                  <a:lnTo>
                    <a:pt x="101918" y="0"/>
                  </a:lnTo>
                  <a:lnTo>
                    <a:pt x="101918" y="91440"/>
                  </a:lnTo>
                  <a:lnTo>
                    <a:pt x="0" y="91440"/>
                  </a:lnTo>
                  <a:close/>
                </a:path>
              </a:pathLst>
            </a:custGeom>
            <a:solidFill>
              <a:srgbClr val="E326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" name="Полилиния: фигура 34">
              <a:extLst>
                <a:ext uri="{FF2B5EF4-FFF2-40B4-BE49-F238E27FC236}">
                  <a16:creationId xmlns:a16="http://schemas.microsoft.com/office/drawing/2014/main" id="{145409E5-0634-DD65-D789-E25ECB2AC60B}"/>
                </a:ext>
              </a:extLst>
            </p:cNvPr>
            <p:cNvSpPr/>
            <p:nvPr/>
          </p:nvSpPr>
          <p:spPr>
            <a:xfrm>
              <a:off x="13311346" y="7081202"/>
              <a:ext cx="101917" cy="91440"/>
            </a:xfrm>
            <a:custGeom>
              <a:avLst/>
              <a:gdLst>
                <a:gd name="connsiteX0" fmla="*/ 0 w 101917"/>
                <a:gd name="connsiteY0" fmla="*/ 0 h 91440"/>
                <a:gd name="connsiteX1" fmla="*/ 101917 w 101917"/>
                <a:gd name="connsiteY1" fmla="*/ 0 h 91440"/>
                <a:gd name="connsiteX2" fmla="*/ 101917 w 101917"/>
                <a:gd name="connsiteY2" fmla="*/ 91440 h 91440"/>
                <a:gd name="connsiteX3" fmla="*/ 0 w 101917"/>
                <a:gd name="connsiteY3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17" h="91440">
                  <a:moveTo>
                    <a:pt x="0" y="0"/>
                  </a:moveTo>
                  <a:lnTo>
                    <a:pt x="101917" y="0"/>
                  </a:lnTo>
                  <a:lnTo>
                    <a:pt x="101917" y="91440"/>
                  </a:lnTo>
                  <a:lnTo>
                    <a:pt x="0" y="91440"/>
                  </a:lnTo>
                  <a:close/>
                </a:path>
              </a:pathLst>
            </a:custGeom>
            <a:solidFill>
              <a:srgbClr val="E326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" name="Полилиния: фигура 35">
              <a:extLst>
                <a:ext uri="{FF2B5EF4-FFF2-40B4-BE49-F238E27FC236}">
                  <a16:creationId xmlns:a16="http://schemas.microsoft.com/office/drawing/2014/main" id="{7ED396A0-3304-6674-66A8-06D549BD6AA0}"/>
                </a:ext>
              </a:extLst>
            </p:cNvPr>
            <p:cNvSpPr/>
            <p:nvPr/>
          </p:nvSpPr>
          <p:spPr>
            <a:xfrm>
              <a:off x="13090366" y="7176452"/>
              <a:ext cx="1452562" cy="997267"/>
            </a:xfrm>
            <a:custGeom>
              <a:avLst/>
              <a:gdLst>
                <a:gd name="connsiteX0" fmla="*/ 1427798 w 1452562"/>
                <a:gd name="connsiteY0" fmla="*/ 0 h 997267"/>
                <a:gd name="connsiteX1" fmla="*/ 1309688 w 1452562"/>
                <a:gd name="connsiteY1" fmla="*/ 0 h 997267"/>
                <a:gd name="connsiteX2" fmla="*/ 1309688 w 1452562"/>
                <a:gd name="connsiteY2" fmla="*/ 3810 h 997267"/>
                <a:gd name="connsiteX3" fmla="*/ 1245869 w 1452562"/>
                <a:gd name="connsiteY3" fmla="*/ 67628 h 997267"/>
                <a:gd name="connsiteX4" fmla="*/ 1130617 w 1452562"/>
                <a:gd name="connsiteY4" fmla="*/ 67628 h 997267"/>
                <a:gd name="connsiteX5" fmla="*/ 1066800 w 1452562"/>
                <a:gd name="connsiteY5" fmla="*/ 3810 h 997267"/>
                <a:gd name="connsiteX6" fmla="*/ 1066800 w 1452562"/>
                <a:gd name="connsiteY6" fmla="*/ 0 h 997267"/>
                <a:gd name="connsiteX7" fmla="*/ 389573 w 1452562"/>
                <a:gd name="connsiteY7" fmla="*/ 0 h 997267"/>
                <a:gd name="connsiteX8" fmla="*/ 389573 w 1452562"/>
                <a:gd name="connsiteY8" fmla="*/ 3810 h 997267"/>
                <a:gd name="connsiteX9" fmla="*/ 325755 w 1452562"/>
                <a:gd name="connsiteY9" fmla="*/ 67628 h 997267"/>
                <a:gd name="connsiteX10" fmla="*/ 210502 w 1452562"/>
                <a:gd name="connsiteY10" fmla="*/ 67628 h 997267"/>
                <a:gd name="connsiteX11" fmla="*/ 146685 w 1452562"/>
                <a:gd name="connsiteY11" fmla="*/ 3810 h 997267"/>
                <a:gd name="connsiteX12" fmla="*/ 146685 w 1452562"/>
                <a:gd name="connsiteY12" fmla="*/ 0 h 997267"/>
                <a:gd name="connsiteX13" fmla="*/ 24765 w 1452562"/>
                <a:gd name="connsiteY13" fmla="*/ 0 h 997267"/>
                <a:gd name="connsiteX14" fmla="*/ 0 w 1452562"/>
                <a:gd name="connsiteY14" fmla="*/ 24765 h 997267"/>
                <a:gd name="connsiteX15" fmla="*/ 0 w 1452562"/>
                <a:gd name="connsiteY15" fmla="*/ 972503 h 997267"/>
                <a:gd name="connsiteX16" fmla="*/ 24765 w 1452562"/>
                <a:gd name="connsiteY16" fmla="*/ 997268 h 997267"/>
                <a:gd name="connsiteX17" fmla="*/ 146685 w 1452562"/>
                <a:gd name="connsiteY17" fmla="*/ 997268 h 997267"/>
                <a:gd name="connsiteX18" fmla="*/ 210502 w 1452562"/>
                <a:gd name="connsiteY18" fmla="*/ 936308 h 997267"/>
                <a:gd name="connsiteX19" fmla="*/ 325755 w 1452562"/>
                <a:gd name="connsiteY19" fmla="*/ 936308 h 997267"/>
                <a:gd name="connsiteX20" fmla="*/ 389573 w 1452562"/>
                <a:gd name="connsiteY20" fmla="*/ 997268 h 997267"/>
                <a:gd name="connsiteX21" fmla="*/ 1065848 w 1452562"/>
                <a:gd name="connsiteY21" fmla="*/ 997268 h 997267"/>
                <a:gd name="connsiteX22" fmla="*/ 1065848 w 1452562"/>
                <a:gd name="connsiteY22" fmla="*/ 993458 h 997267"/>
                <a:gd name="connsiteX23" fmla="*/ 1129665 w 1452562"/>
                <a:gd name="connsiteY23" fmla="*/ 929640 h 997267"/>
                <a:gd name="connsiteX24" fmla="*/ 1244917 w 1452562"/>
                <a:gd name="connsiteY24" fmla="*/ 929640 h 997267"/>
                <a:gd name="connsiteX25" fmla="*/ 1308735 w 1452562"/>
                <a:gd name="connsiteY25" fmla="*/ 993458 h 997267"/>
                <a:gd name="connsiteX26" fmla="*/ 1308735 w 1452562"/>
                <a:gd name="connsiteY26" fmla="*/ 997268 h 997267"/>
                <a:gd name="connsiteX27" fmla="*/ 1427798 w 1452562"/>
                <a:gd name="connsiteY27" fmla="*/ 997268 h 997267"/>
                <a:gd name="connsiteX28" fmla="*/ 1452563 w 1452562"/>
                <a:gd name="connsiteY28" fmla="*/ 972503 h 997267"/>
                <a:gd name="connsiteX29" fmla="*/ 1452563 w 1452562"/>
                <a:gd name="connsiteY29" fmla="*/ 24765 h 997267"/>
                <a:gd name="connsiteX30" fmla="*/ 1427798 w 1452562"/>
                <a:gd name="connsiteY30" fmla="*/ 0 h 99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452562" h="997267">
                  <a:moveTo>
                    <a:pt x="1427798" y="0"/>
                  </a:moveTo>
                  <a:lnTo>
                    <a:pt x="1309688" y="0"/>
                  </a:lnTo>
                  <a:lnTo>
                    <a:pt x="1309688" y="3810"/>
                  </a:lnTo>
                  <a:cubicBezTo>
                    <a:pt x="1309688" y="39053"/>
                    <a:pt x="1281113" y="67628"/>
                    <a:pt x="1245869" y="67628"/>
                  </a:cubicBezTo>
                  <a:lnTo>
                    <a:pt x="1130617" y="67628"/>
                  </a:lnTo>
                  <a:cubicBezTo>
                    <a:pt x="1095375" y="67628"/>
                    <a:pt x="1066800" y="39053"/>
                    <a:pt x="1066800" y="3810"/>
                  </a:cubicBezTo>
                  <a:lnTo>
                    <a:pt x="1066800" y="0"/>
                  </a:lnTo>
                  <a:lnTo>
                    <a:pt x="389573" y="0"/>
                  </a:lnTo>
                  <a:lnTo>
                    <a:pt x="389573" y="3810"/>
                  </a:lnTo>
                  <a:cubicBezTo>
                    <a:pt x="389573" y="39053"/>
                    <a:pt x="360998" y="67628"/>
                    <a:pt x="325755" y="67628"/>
                  </a:cubicBezTo>
                  <a:lnTo>
                    <a:pt x="210502" y="67628"/>
                  </a:lnTo>
                  <a:cubicBezTo>
                    <a:pt x="175260" y="67628"/>
                    <a:pt x="146685" y="39053"/>
                    <a:pt x="146685" y="3810"/>
                  </a:cubicBezTo>
                  <a:lnTo>
                    <a:pt x="146685" y="0"/>
                  </a:lnTo>
                  <a:lnTo>
                    <a:pt x="24765" y="0"/>
                  </a:lnTo>
                  <a:cubicBezTo>
                    <a:pt x="11430" y="0"/>
                    <a:pt x="0" y="11430"/>
                    <a:pt x="0" y="24765"/>
                  </a:cubicBezTo>
                  <a:lnTo>
                    <a:pt x="0" y="972503"/>
                  </a:lnTo>
                  <a:cubicBezTo>
                    <a:pt x="0" y="985838"/>
                    <a:pt x="11430" y="997268"/>
                    <a:pt x="24765" y="997268"/>
                  </a:cubicBezTo>
                  <a:lnTo>
                    <a:pt x="146685" y="997268"/>
                  </a:lnTo>
                  <a:cubicBezTo>
                    <a:pt x="148590" y="962978"/>
                    <a:pt x="176213" y="936308"/>
                    <a:pt x="210502" y="936308"/>
                  </a:cubicBezTo>
                  <a:lnTo>
                    <a:pt x="325755" y="936308"/>
                  </a:lnTo>
                  <a:cubicBezTo>
                    <a:pt x="360044" y="936308"/>
                    <a:pt x="387667" y="962978"/>
                    <a:pt x="389573" y="997268"/>
                  </a:cubicBezTo>
                  <a:lnTo>
                    <a:pt x="1065848" y="997268"/>
                  </a:lnTo>
                  <a:lnTo>
                    <a:pt x="1065848" y="993458"/>
                  </a:lnTo>
                  <a:cubicBezTo>
                    <a:pt x="1065848" y="958215"/>
                    <a:pt x="1094423" y="929640"/>
                    <a:pt x="1129665" y="929640"/>
                  </a:cubicBezTo>
                  <a:lnTo>
                    <a:pt x="1244917" y="929640"/>
                  </a:lnTo>
                  <a:cubicBezTo>
                    <a:pt x="1280160" y="929640"/>
                    <a:pt x="1308735" y="958215"/>
                    <a:pt x="1308735" y="993458"/>
                  </a:cubicBezTo>
                  <a:lnTo>
                    <a:pt x="1308735" y="997268"/>
                  </a:lnTo>
                  <a:lnTo>
                    <a:pt x="1427798" y="997268"/>
                  </a:lnTo>
                  <a:cubicBezTo>
                    <a:pt x="1441132" y="997268"/>
                    <a:pt x="1452563" y="985838"/>
                    <a:pt x="1452563" y="972503"/>
                  </a:cubicBezTo>
                  <a:lnTo>
                    <a:pt x="1452563" y="24765"/>
                  </a:lnTo>
                  <a:cubicBezTo>
                    <a:pt x="1452563" y="11430"/>
                    <a:pt x="1441132" y="0"/>
                    <a:pt x="1427798" y="0"/>
                  </a:cubicBezTo>
                  <a:close/>
                </a:path>
              </a:pathLst>
            </a:custGeom>
            <a:solidFill>
              <a:srgbClr val="E326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37" name="Рисунок 2">
            <a:extLst>
              <a:ext uri="{FF2B5EF4-FFF2-40B4-BE49-F238E27FC236}">
                <a16:creationId xmlns:a16="http://schemas.microsoft.com/office/drawing/2014/main" id="{D9F2E56B-C5C0-71EF-0002-B29186E5C46E}"/>
              </a:ext>
            </a:extLst>
          </p:cNvPr>
          <p:cNvGrpSpPr/>
          <p:nvPr/>
        </p:nvGrpSpPr>
        <p:grpSpPr>
          <a:xfrm>
            <a:off x="7149505" y="9060019"/>
            <a:ext cx="1453514" cy="1092517"/>
            <a:chOff x="13090366" y="8174672"/>
            <a:chExt cx="1453514" cy="1092517"/>
          </a:xfrm>
          <a:solidFill>
            <a:srgbClr val="E32633"/>
          </a:solidFill>
        </p:grpSpPr>
        <p:sp>
          <p:nvSpPr>
            <p:cNvPr id="38" name="Полилиния: фигура 37">
              <a:extLst>
                <a:ext uri="{FF2B5EF4-FFF2-40B4-BE49-F238E27FC236}">
                  <a16:creationId xmlns:a16="http://schemas.microsoft.com/office/drawing/2014/main" id="{BDAD6C9A-0016-9046-F99E-D89BABC6E281}"/>
                </a:ext>
              </a:extLst>
            </p:cNvPr>
            <p:cNvSpPr/>
            <p:nvPr/>
          </p:nvSpPr>
          <p:spPr>
            <a:xfrm>
              <a:off x="14227651" y="8174672"/>
              <a:ext cx="101917" cy="91440"/>
            </a:xfrm>
            <a:custGeom>
              <a:avLst/>
              <a:gdLst>
                <a:gd name="connsiteX0" fmla="*/ 0 w 101917"/>
                <a:gd name="connsiteY0" fmla="*/ 0 h 91440"/>
                <a:gd name="connsiteX1" fmla="*/ 101918 w 101917"/>
                <a:gd name="connsiteY1" fmla="*/ 0 h 91440"/>
                <a:gd name="connsiteX2" fmla="*/ 101918 w 101917"/>
                <a:gd name="connsiteY2" fmla="*/ 91440 h 91440"/>
                <a:gd name="connsiteX3" fmla="*/ 0 w 101917"/>
                <a:gd name="connsiteY3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17" h="91440">
                  <a:moveTo>
                    <a:pt x="0" y="0"/>
                  </a:moveTo>
                  <a:lnTo>
                    <a:pt x="101918" y="0"/>
                  </a:lnTo>
                  <a:lnTo>
                    <a:pt x="101918" y="91440"/>
                  </a:lnTo>
                  <a:lnTo>
                    <a:pt x="0" y="91440"/>
                  </a:lnTo>
                  <a:close/>
                </a:path>
              </a:pathLst>
            </a:custGeom>
            <a:solidFill>
              <a:srgbClr val="E326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" name="Полилиния: фигура 38">
              <a:extLst>
                <a:ext uri="{FF2B5EF4-FFF2-40B4-BE49-F238E27FC236}">
                  <a16:creationId xmlns:a16="http://schemas.microsoft.com/office/drawing/2014/main" id="{CA0FB348-A2B2-7663-D625-DD89A04F6BEF}"/>
                </a:ext>
              </a:extLst>
            </p:cNvPr>
            <p:cNvSpPr/>
            <p:nvPr/>
          </p:nvSpPr>
          <p:spPr>
            <a:xfrm>
              <a:off x="13311346" y="8174672"/>
              <a:ext cx="101917" cy="91440"/>
            </a:xfrm>
            <a:custGeom>
              <a:avLst/>
              <a:gdLst>
                <a:gd name="connsiteX0" fmla="*/ 0 w 101917"/>
                <a:gd name="connsiteY0" fmla="*/ 0 h 91440"/>
                <a:gd name="connsiteX1" fmla="*/ 101917 w 101917"/>
                <a:gd name="connsiteY1" fmla="*/ 0 h 91440"/>
                <a:gd name="connsiteX2" fmla="*/ 101917 w 101917"/>
                <a:gd name="connsiteY2" fmla="*/ 91440 h 91440"/>
                <a:gd name="connsiteX3" fmla="*/ 0 w 101917"/>
                <a:gd name="connsiteY3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17" h="91440">
                  <a:moveTo>
                    <a:pt x="0" y="0"/>
                  </a:moveTo>
                  <a:lnTo>
                    <a:pt x="101917" y="0"/>
                  </a:lnTo>
                  <a:lnTo>
                    <a:pt x="101917" y="91440"/>
                  </a:lnTo>
                  <a:lnTo>
                    <a:pt x="0" y="91440"/>
                  </a:lnTo>
                  <a:close/>
                </a:path>
              </a:pathLst>
            </a:custGeom>
            <a:solidFill>
              <a:srgbClr val="E326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" name="Полилиния: фигура 39">
              <a:extLst>
                <a:ext uri="{FF2B5EF4-FFF2-40B4-BE49-F238E27FC236}">
                  <a16:creationId xmlns:a16="http://schemas.microsoft.com/office/drawing/2014/main" id="{9F8693D0-245A-AD38-EAB9-995F8F36D27B}"/>
                </a:ext>
              </a:extLst>
            </p:cNvPr>
            <p:cNvSpPr/>
            <p:nvPr/>
          </p:nvSpPr>
          <p:spPr>
            <a:xfrm>
              <a:off x="13090366" y="8268969"/>
              <a:ext cx="1453514" cy="998219"/>
            </a:xfrm>
            <a:custGeom>
              <a:avLst/>
              <a:gdLst>
                <a:gd name="connsiteX0" fmla="*/ 1427798 w 1453514"/>
                <a:gd name="connsiteY0" fmla="*/ 0 h 998219"/>
                <a:gd name="connsiteX1" fmla="*/ 1309688 w 1453514"/>
                <a:gd name="connsiteY1" fmla="*/ 0 h 998219"/>
                <a:gd name="connsiteX2" fmla="*/ 1309688 w 1453514"/>
                <a:gd name="connsiteY2" fmla="*/ 3810 h 998219"/>
                <a:gd name="connsiteX3" fmla="*/ 1245869 w 1453514"/>
                <a:gd name="connsiteY3" fmla="*/ 67628 h 998219"/>
                <a:gd name="connsiteX4" fmla="*/ 1130617 w 1453514"/>
                <a:gd name="connsiteY4" fmla="*/ 67628 h 998219"/>
                <a:gd name="connsiteX5" fmla="*/ 1066800 w 1453514"/>
                <a:gd name="connsiteY5" fmla="*/ 3810 h 998219"/>
                <a:gd name="connsiteX6" fmla="*/ 1066800 w 1453514"/>
                <a:gd name="connsiteY6" fmla="*/ 0 h 998219"/>
                <a:gd name="connsiteX7" fmla="*/ 389573 w 1453514"/>
                <a:gd name="connsiteY7" fmla="*/ 0 h 998219"/>
                <a:gd name="connsiteX8" fmla="*/ 389573 w 1453514"/>
                <a:gd name="connsiteY8" fmla="*/ 3810 h 998219"/>
                <a:gd name="connsiteX9" fmla="*/ 325755 w 1453514"/>
                <a:gd name="connsiteY9" fmla="*/ 67628 h 998219"/>
                <a:gd name="connsiteX10" fmla="*/ 210502 w 1453514"/>
                <a:gd name="connsiteY10" fmla="*/ 67628 h 998219"/>
                <a:gd name="connsiteX11" fmla="*/ 146685 w 1453514"/>
                <a:gd name="connsiteY11" fmla="*/ 3810 h 998219"/>
                <a:gd name="connsiteX12" fmla="*/ 146685 w 1453514"/>
                <a:gd name="connsiteY12" fmla="*/ 0 h 998219"/>
                <a:gd name="connsiteX13" fmla="*/ 24765 w 1453514"/>
                <a:gd name="connsiteY13" fmla="*/ 0 h 998219"/>
                <a:gd name="connsiteX14" fmla="*/ 0 w 1453514"/>
                <a:gd name="connsiteY14" fmla="*/ 24765 h 998219"/>
                <a:gd name="connsiteX15" fmla="*/ 0 w 1453514"/>
                <a:gd name="connsiteY15" fmla="*/ 973455 h 998219"/>
                <a:gd name="connsiteX16" fmla="*/ 24765 w 1453514"/>
                <a:gd name="connsiteY16" fmla="*/ 998220 h 998219"/>
                <a:gd name="connsiteX17" fmla="*/ 1428750 w 1453514"/>
                <a:gd name="connsiteY17" fmla="*/ 998220 h 998219"/>
                <a:gd name="connsiteX18" fmla="*/ 1453515 w 1453514"/>
                <a:gd name="connsiteY18" fmla="*/ 973455 h 998219"/>
                <a:gd name="connsiteX19" fmla="*/ 1453515 w 1453514"/>
                <a:gd name="connsiteY19" fmla="*/ 25718 h 998219"/>
                <a:gd name="connsiteX20" fmla="*/ 1427798 w 1453514"/>
                <a:gd name="connsiteY20" fmla="*/ 0 h 99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53514" h="998219">
                  <a:moveTo>
                    <a:pt x="1427798" y="0"/>
                  </a:moveTo>
                  <a:lnTo>
                    <a:pt x="1309688" y="0"/>
                  </a:lnTo>
                  <a:lnTo>
                    <a:pt x="1309688" y="3810"/>
                  </a:lnTo>
                  <a:cubicBezTo>
                    <a:pt x="1309688" y="39053"/>
                    <a:pt x="1281113" y="67628"/>
                    <a:pt x="1245869" y="67628"/>
                  </a:cubicBezTo>
                  <a:lnTo>
                    <a:pt x="1130617" y="67628"/>
                  </a:lnTo>
                  <a:cubicBezTo>
                    <a:pt x="1095375" y="67628"/>
                    <a:pt x="1066800" y="39053"/>
                    <a:pt x="1066800" y="3810"/>
                  </a:cubicBezTo>
                  <a:lnTo>
                    <a:pt x="1066800" y="0"/>
                  </a:lnTo>
                  <a:lnTo>
                    <a:pt x="389573" y="0"/>
                  </a:lnTo>
                  <a:lnTo>
                    <a:pt x="389573" y="3810"/>
                  </a:lnTo>
                  <a:cubicBezTo>
                    <a:pt x="389573" y="39053"/>
                    <a:pt x="360998" y="67628"/>
                    <a:pt x="325755" y="67628"/>
                  </a:cubicBezTo>
                  <a:lnTo>
                    <a:pt x="210502" y="67628"/>
                  </a:lnTo>
                  <a:cubicBezTo>
                    <a:pt x="175260" y="67628"/>
                    <a:pt x="146685" y="39053"/>
                    <a:pt x="146685" y="3810"/>
                  </a:cubicBezTo>
                  <a:lnTo>
                    <a:pt x="146685" y="0"/>
                  </a:lnTo>
                  <a:lnTo>
                    <a:pt x="24765" y="0"/>
                  </a:lnTo>
                  <a:cubicBezTo>
                    <a:pt x="11430" y="0"/>
                    <a:pt x="0" y="11430"/>
                    <a:pt x="0" y="24765"/>
                  </a:cubicBezTo>
                  <a:lnTo>
                    <a:pt x="0" y="973455"/>
                  </a:lnTo>
                  <a:cubicBezTo>
                    <a:pt x="0" y="986790"/>
                    <a:pt x="11430" y="998220"/>
                    <a:pt x="24765" y="998220"/>
                  </a:cubicBezTo>
                  <a:lnTo>
                    <a:pt x="1428750" y="998220"/>
                  </a:lnTo>
                  <a:cubicBezTo>
                    <a:pt x="1442085" y="998220"/>
                    <a:pt x="1453515" y="986790"/>
                    <a:pt x="1453515" y="973455"/>
                  </a:cubicBezTo>
                  <a:lnTo>
                    <a:pt x="1453515" y="25718"/>
                  </a:lnTo>
                  <a:cubicBezTo>
                    <a:pt x="1452563" y="11430"/>
                    <a:pt x="1441132" y="0"/>
                    <a:pt x="1427798" y="0"/>
                  </a:cubicBezTo>
                  <a:close/>
                </a:path>
              </a:pathLst>
            </a:custGeom>
            <a:solidFill>
              <a:srgbClr val="E326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44" name="Группа 43">
            <a:extLst>
              <a:ext uri="{FF2B5EF4-FFF2-40B4-BE49-F238E27FC236}">
                <a16:creationId xmlns:a16="http://schemas.microsoft.com/office/drawing/2014/main" id="{3823F0A1-8153-39C8-7DF8-8039A02BE8F6}"/>
              </a:ext>
            </a:extLst>
          </p:cNvPr>
          <p:cNvGrpSpPr/>
          <p:nvPr/>
        </p:nvGrpSpPr>
        <p:grpSpPr>
          <a:xfrm>
            <a:off x="4683688" y="9060019"/>
            <a:ext cx="1461937" cy="1092517"/>
            <a:chOff x="9996664" y="8374219"/>
            <a:chExt cx="1461937" cy="1092517"/>
          </a:xfrm>
        </p:grpSpPr>
        <p:grpSp>
          <p:nvGrpSpPr>
            <p:cNvPr id="5" name="Рисунок 2">
              <a:extLst>
                <a:ext uri="{FF2B5EF4-FFF2-40B4-BE49-F238E27FC236}">
                  <a16:creationId xmlns:a16="http://schemas.microsoft.com/office/drawing/2014/main" id="{B46B57F4-0FF0-1509-4044-189711110F53}"/>
                </a:ext>
              </a:extLst>
            </p:cNvPr>
            <p:cNvGrpSpPr/>
            <p:nvPr/>
          </p:nvGrpSpPr>
          <p:grpSpPr>
            <a:xfrm>
              <a:off x="10005031" y="8374219"/>
              <a:ext cx="1453570" cy="1092517"/>
              <a:chOff x="10632916" y="8174672"/>
              <a:chExt cx="1453570" cy="1092517"/>
            </a:xfrm>
            <a:solidFill>
              <a:srgbClr val="E32633"/>
            </a:solidFill>
          </p:grpSpPr>
          <p:sp>
            <p:nvSpPr>
              <p:cNvPr id="6" name="Полилиния: фигура 5">
                <a:extLst>
                  <a:ext uri="{FF2B5EF4-FFF2-40B4-BE49-F238E27FC236}">
                    <a16:creationId xmlns:a16="http://schemas.microsoft.com/office/drawing/2014/main" id="{3C7454D2-28A5-7385-3297-32F5E3F344F3}"/>
                  </a:ext>
                </a:extLst>
              </p:cNvPr>
              <p:cNvSpPr/>
              <p:nvPr/>
            </p:nvSpPr>
            <p:spPr>
              <a:xfrm>
                <a:off x="11771153" y="8174672"/>
                <a:ext cx="101917" cy="91440"/>
              </a:xfrm>
              <a:custGeom>
                <a:avLst/>
                <a:gdLst>
                  <a:gd name="connsiteX0" fmla="*/ 0 w 101917"/>
                  <a:gd name="connsiteY0" fmla="*/ 0 h 91440"/>
                  <a:gd name="connsiteX1" fmla="*/ 101917 w 101917"/>
                  <a:gd name="connsiteY1" fmla="*/ 0 h 91440"/>
                  <a:gd name="connsiteX2" fmla="*/ 101917 w 101917"/>
                  <a:gd name="connsiteY2" fmla="*/ 91440 h 91440"/>
                  <a:gd name="connsiteX3" fmla="*/ 0 w 101917"/>
                  <a:gd name="connsiteY3" fmla="*/ 9144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917" h="91440">
                    <a:moveTo>
                      <a:pt x="0" y="0"/>
                    </a:moveTo>
                    <a:lnTo>
                      <a:pt x="101917" y="0"/>
                    </a:lnTo>
                    <a:lnTo>
                      <a:pt x="101917" y="91440"/>
                    </a:lnTo>
                    <a:lnTo>
                      <a:pt x="0" y="91440"/>
                    </a:lnTo>
                    <a:close/>
                  </a:path>
                </a:pathLst>
              </a:custGeom>
              <a:solidFill>
                <a:srgbClr val="E326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" name="Полилиния: фигура 6">
                <a:extLst>
                  <a:ext uri="{FF2B5EF4-FFF2-40B4-BE49-F238E27FC236}">
                    <a16:creationId xmlns:a16="http://schemas.microsoft.com/office/drawing/2014/main" id="{48FB4103-481D-54DA-F99E-0957CACC428E}"/>
                  </a:ext>
                </a:extLst>
              </p:cNvPr>
              <p:cNvSpPr/>
              <p:nvPr/>
            </p:nvSpPr>
            <p:spPr>
              <a:xfrm>
                <a:off x="10855801" y="8174672"/>
                <a:ext cx="101917" cy="91440"/>
              </a:xfrm>
              <a:custGeom>
                <a:avLst/>
                <a:gdLst>
                  <a:gd name="connsiteX0" fmla="*/ 0 w 101917"/>
                  <a:gd name="connsiteY0" fmla="*/ 0 h 91440"/>
                  <a:gd name="connsiteX1" fmla="*/ 101918 w 101917"/>
                  <a:gd name="connsiteY1" fmla="*/ 0 h 91440"/>
                  <a:gd name="connsiteX2" fmla="*/ 101918 w 101917"/>
                  <a:gd name="connsiteY2" fmla="*/ 91440 h 91440"/>
                  <a:gd name="connsiteX3" fmla="*/ 0 w 101917"/>
                  <a:gd name="connsiteY3" fmla="*/ 9144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917" h="91440">
                    <a:moveTo>
                      <a:pt x="0" y="0"/>
                    </a:moveTo>
                    <a:lnTo>
                      <a:pt x="101918" y="0"/>
                    </a:lnTo>
                    <a:lnTo>
                      <a:pt x="101918" y="91440"/>
                    </a:lnTo>
                    <a:lnTo>
                      <a:pt x="0" y="91440"/>
                    </a:lnTo>
                    <a:close/>
                  </a:path>
                </a:pathLst>
              </a:custGeom>
              <a:solidFill>
                <a:srgbClr val="E326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" name="Полилиния: фигура 7">
                <a:extLst>
                  <a:ext uri="{FF2B5EF4-FFF2-40B4-BE49-F238E27FC236}">
                    <a16:creationId xmlns:a16="http://schemas.microsoft.com/office/drawing/2014/main" id="{B40ADC1A-638D-8CC0-19A6-23AC8EAE3F5D}"/>
                  </a:ext>
                </a:extLst>
              </p:cNvPr>
              <p:cNvSpPr/>
              <p:nvPr/>
            </p:nvSpPr>
            <p:spPr>
              <a:xfrm>
                <a:off x="10632916" y="8268969"/>
                <a:ext cx="1453570" cy="998219"/>
              </a:xfrm>
              <a:custGeom>
                <a:avLst/>
                <a:gdLst>
                  <a:gd name="connsiteX0" fmla="*/ 1429702 w 1453570"/>
                  <a:gd name="connsiteY0" fmla="*/ 0 h 998219"/>
                  <a:gd name="connsiteX1" fmla="*/ 1310640 w 1453570"/>
                  <a:gd name="connsiteY1" fmla="*/ 0 h 998219"/>
                  <a:gd name="connsiteX2" fmla="*/ 1310640 w 1453570"/>
                  <a:gd name="connsiteY2" fmla="*/ 3810 h 998219"/>
                  <a:gd name="connsiteX3" fmla="*/ 1246823 w 1453570"/>
                  <a:gd name="connsiteY3" fmla="*/ 67628 h 998219"/>
                  <a:gd name="connsiteX4" fmla="*/ 1131569 w 1453570"/>
                  <a:gd name="connsiteY4" fmla="*/ 67628 h 998219"/>
                  <a:gd name="connsiteX5" fmla="*/ 1067752 w 1453570"/>
                  <a:gd name="connsiteY5" fmla="*/ 3810 h 998219"/>
                  <a:gd name="connsiteX6" fmla="*/ 1067752 w 1453570"/>
                  <a:gd name="connsiteY6" fmla="*/ 0 h 998219"/>
                  <a:gd name="connsiteX7" fmla="*/ 390525 w 1453570"/>
                  <a:gd name="connsiteY7" fmla="*/ 0 h 998219"/>
                  <a:gd name="connsiteX8" fmla="*/ 390525 w 1453570"/>
                  <a:gd name="connsiteY8" fmla="*/ 3810 h 998219"/>
                  <a:gd name="connsiteX9" fmla="*/ 326707 w 1453570"/>
                  <a:gd name="connsiteY9" fmla="*/ 67628 h 998219"/>
                  <a:gd name="connsiteX10" fmla="*/ 211455 w 1453570"/>
                  <a:gd name="connsiteY10" fmla="*/ 67628 h 998219"/>
                  <a:gd name="connsiteX11" fmla="*/ 147638 w 1453570"/>
                  <a:gd name="connsiteY11" fmla="*/ 3810 h 998219"/>
                  <a:gd name="connsiteX12" fmla="*/ 147638 w 1453570"/>
                  <a:gd name="connsiteY12" fmla="*/ 0 h 998219"/>
                  <a:gd name="connsiteX13" fmla="*/ 24765 w 1453570"/>
                  <a:gd name="connsiteY13" fmla="*/ 0 h 998219"/>
                  <a:gd name="connsiteX14" fmla="*/ 0 w 1453570"/>
                  <a:gd name="connsiteY14" fmla="*/ 24765 h 998219"/>
                  <a:gd name="connsiteX15" fmla="*/ 0 w 1453570"/>
                  <a:gd name="connsiteY15" fmla="*/ 973455 h 998219"/>
                  <a:gd name="connsiteX16" fmla="*/ 24765 w 1453570"/>
                  <a:gd name="connsiteY16" fmla="*/ 998220 h 998219"/>
                  <a:gd name="connsiteX17" fmla="*/ 1428750 w 1453570"/>
                  <a:gd name="connsiteY17" fmla="*/ 998220 h 998219"/>
                  <a:gd name="connsiteX18" fmla="*/ 1453515 w 1453570"/>
                  <a:gd name="connsiteY18" fmla="*/ 973455 h 998219"/>
                  <a:gd name="connsiteX19" fmla="*/ 1453515 w 1453570"/>
                  <a:gd name="connsiteY19" fmla="*/ 25718 h 998219"/>
                  <a:gd name="connsiteX20" fmla="*/ 1429702 w 1453570"/>
                  <a:gd name="connsiteY20" fmla="*/ 0 h 998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53570" h="998219">
                    <a:moveTo>
                      <a:pt x="1429702" y="0"/>
                    </a:moveTo>
                    <a:lnTo>
                      <a:pt x="1310640" y="0"/>
                    </a:lnTo>
                    <a:lnTo>
                      <a:pt x="1310640" y="3810"/>
                    </a:lnTo>
                    <a:cubicBezTo>
                      <a:pt x="1310640" y="39053"/>
                      <a:pt x="1282065" y="67628"/>
                      <a:pt x="1246823" y="67628"/>
                    </a:cubicBezTo>
                    <a:lnTo>
                      <a:pt x="1131569" y="67628"/>
                    </a:lnTo>
                    <a:cubicBezTo>
                      <a:pt x="1096327" y="67628"/>
                      <a:pt x="1067752" y="39053"/>
                      <a:pt x="1067752" y="3810"/>
                    </a:cubicBezTo>
                    <a:lnTo>
                      <a:pt x="1067752" y="0"/>
                    </a:lnTo>
                    <a:lnTo>
                      <a:pt x="390525" y="0"/>
                    </a:lnTo>
                    <a:lnTo>
                      <a:pt x="390525" y="3810"/>
                    </a:lnTo>
                    <a:cubicBezTo>
                      <a:pt x="390525" y="39053"/>
                      <a:pt x="361950" y="67628"/>
                      <a:pt x="326707" y="67628"/>
                    </a:cubicBezTo>
                    <a:lnTo>
                      <a:pt x="211455" y="67628"/>
                    </a:lnTo>
                    <a:cubicBezTo>
                      <a:pt x="176213" y="67628"/>
                      <a:pt x="147638" y="39053"/>
                      <a:pt x="147638" y="3810"/>
                    </a:cubicBezTo>
                    <a:lnTo>
                      <a:pt x="147638" y="0"/>
                    </a:lnTo>
                    <a:lnTo>
                      <a:pt x="24765" y="0"/>
                    </a:lnTo>
                    <a:cubicBezTo>
                      <a:pt x="11430" y="0"/>
                      <a:pt x="0" y="11430"/>
                      <a:pt x="0" y="24765"/>
                    </a:cubicBezTo>
                    <a:lnTo>
                      <a:pt x="0" y="973455"/>
                    </a:lnTo>
                    <a:cubicBezTo>
                      <a:pt x="0" y="986790"/>
                      <a:pt x="11430" y="998220"/>
                      <a:pt x="24765" y="998220"/>
                    </a:cubicBezTo>
                    <a:lnTo>
                      <a:pt x="1428750" y="998220"/>
                    </a:lnTo>
                    <a:cubicBezTo>
                      <a:pt x="1442085" y="998220"/>
                      <a:pt x="1453515" y="986790"/>
                      <a:pt x="1453515" y="973455"/>
                    </a:cubicBezTo>
                    <a:lnTo>
                      <a:pt x="1453515" y="25718"/>
                    </a:lnTo>
                    <a:cubicBezTo>
                      <a:pt x="1454467" y="11430"/>
                      <a:pt x="1443038" y="0"/>
                      <a:pt x="1429702" y="0"/>
                    </a:cubicBezTo>
                    <a:close/>
                  </a:path>
                </a:pathLst>
              </a:custGeom>
              <a:solidFill>
                <a:srgbClr val="E326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2CB9A31-DA5C-2203-B18B-6268A2538977}"/>
                </a:ext>
              </a:extLst>
            </p:cNvPr>
            <p:cNvSpPr txBox="1"/>
            <p:nvPr/>
          </p:nvSpPr>
          <p:spPr>
            <a:xfrm>
              <a:off x="9996664" y="8656785"/>
              <a:ext cx="1447832" cy="66941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3750" b="1" spc="-200" baseline="0" dirty="0">
                  <a:ln/>
                  <a:solidFill>
                    <a:srgbClr val="FFFFFF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Arial"/>
                  <a:sym typeface="Arial"/>
                  <a:rtl val="0"/>
                </a:rPr>
                <a:t>200</a:t>
              </a:r>
              <a:r>
                <a:rPr lang="en-US" sz="3750" b="1" spc="-200" baseline="0" dirty="0">
                  <a:ln/>
                  <a:solidFill>
                    <a:srgbClr val="FFFFFF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Arial"/>
                  <a:sym typeface="Arial"/>
                  <a:rtl val="0"/>
                </a:rPr>
                <a:t>7</a:t>
              </a:r>
              <a:endParaRPr lang="ru-RU" sz="3750" b="1" spc="-200" baseline="0" dirty="0">
                <a:ln/>
                <a:solidFill>
                  <a:srgbClr val="FFFFFF"/>
                </a:solidFill>
                <a:latin typeface="Verdana" panose="020B0604030504040204" pitchFamily="34" charset="0"/>
                <a:ea typeface="Verdana" panose="020B060403050404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3F1DD0F6-473B-0959-3C95-16277987EE18}"/>
              </a:ext>
            </a:extLst>
          </p:cNvPr>
          <p:cNvSpPr txBox="1"/>
          <p:nvPr/>
        </p:nvSpPr>
        <p:spPr>
          <a:xfrm>
            <a:off x="4613280" y="8090722"/>
            <a:ext cx="155016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2400" b="1" dirty="0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Старт</a:t>
            </a:r>
          </a:p>
          <a:p>
            <a:r>
              <a:rPr lang="ru-RU" sz="2400" b="1" dirty="0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продаж</a:t>
            </a: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E1B77EF6-E7EE-1D2E-AD4A-16ED553C88CD}"/>
              </a:ext>
            </a:extLst>
          </p:cNvPr>
          <p:cNvGrpSpPr/>
          <p:nvPr/>
        </p:nvGrpSpPr>
        <p:grpSpPr>
          <a:xfrm>
            <a:off x="7142956" y="5779135"/>
            <a:ext cx="1452562" cy="1091565"/>
            <a:chOff x="12462481" y="6188232"/>
            <a:chExt cx="1452562" cy="1091565"/>
          </a:xfrm>
        </p:grpSpPr>
        <p:grpSp>
          <p:nvGrpSpPr>
            <p:cNvPr id="9" name="Рисунок 2">
              <a:extLst>
                <a:ext uri="{FF2B5EF4-FFF2-40B4-BE49-F238E27FC236}">
                  <a16:creationId xmlns:a16="http://schemas.microsoft.com/office/drawing/2014/main" id="{6DC53765-F2F9-DD5A-A16E-05DA6ACCE100}"/>
                </a:ext>
              </a:extLst>
            </p:cNvPr>
            <p:cNvGrpSpPr/>
            <p:nvPr/>
          </p:nvGrpSpPr>
          <p:grpSpPr>
            <a:xfrm>
              <a:off x="12462481" y="6188232"/>
              <a:ext cx="1452562" cy="1091565"/>
              <a:chOff x="13090366" y="5988685"/>
              <a:chExt cx="1452562" cy="1091565"/>
            </a:xfrm>
            <a:solidFill>
              <a:srgbClr val="E32633"/>
            </a:solidFill>
          </p:grpSpPr>
          <p:sp>
            <p:nvSpPr>
              <p:cNvPr id="10" name="Полилиния: фигура 9">
                <a:extLst>
                  <a:ext uri="{FF2B5EF4-FFF2-40B4-BE49-F238E27FC236}">
                    <a16:creationId xmlns:a16="http://schemas.microsoft.com/office/drawing/2014/main" id="{19C07B4F-37EB-8861-36A9-B04F363CC10F}"/>
                  </a:ext>
                </a:extLst>
              </p:cNvPr>
              <p:cNvSpPr/>
              <p:nvPr/>
            </p:nvSpPr>
            <p:spPr>
              <a:xfrm>
                <a:off x="14227651" y="5988685"/>
                <a:ext cx="101917" cy="91440"/>
              </a:xfrm>
              <a:custGeom>
                <a:avLst/>
                <a:gdLst>
                  <a:gd name="connsiteX0" fmla="*/ 0 w 101917"/>
                  <a:gd name="connsiteY0" fmla="*/ 0 h 91440"/>
                  <a:gd name="connsiteX1" fmla="*/ 101918 w 101917"/>
                  <a:gd name="connsiteY1" fmla="*/ 0 h 91440"/>
                  <a:gd name="connsiteX2" fmla="*/ 101918 w 101917"/>
                  <a:gd name="connsiteY2" fmla="*/ 91440 h 91440"/>
                  <a:gd name="connsiteX3" fmla="*/ 0 w 101917"/>
                  <a:gd name="connsiteY3" fmla="*/ 9144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917" h="91440">
                    <a:moveTo>
                      <a:pt x="0" y="0"/>
                    </a:moveTo>
                    <a:lnTo>
                      <a:pt x="101918" y="0"/>
                    </a:lnTo>
                    <a:lnTo>
                      <a:pt x="101918" y="91440"/>
                    </a:lnTo>
                    <a:lnTo>
                      <a:pt x="0" y="91440"/>
                    </a:lnTo>
                    <a:close/>
                  </a:path>
                </a:pathLst>
              </a:custGeom>
              <a:solidFill>
                <a:srgbClr val="E326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" name="Полилиния: фигура 10">
                <a:extLst>
                  <a:ext uri="{FF2B5EF4-FFF2-40B4-BE49-F238E27FC236}">
                    <a16:creationId xmlns:a16="http://schemas.microsoft.com/office/drawing/2014/main" id="{4CDAF43D-0181-9DCF-6587-CA5349DE6214}"/>
                  </a:ext>
                </a:extLst>
              </p:cNvPr>
              <p:cNvSpPr/>
              <p:nvPr/>
            </p:nvSpPr>
            <p:spPr>
              <a:xfrm>
                <a:off x="13301821" y="5988685"/>
                <a:ext cx="101917" cy="91440"/>
              </a:xfrm>
              <a:custGeom>
                <a:avLst/>
                <a:gdLst>
                  <a:gd name="connsiteX0" fmla="*/ 0 w 101917"/>
                  <a:gd name="connsiteY0" fmla="*/ 0 h 91440"/>
                  <a:gd name="connsiteX1" fmla="*/ 101917 w 101917"/>
                  <a:gd name="connsiteY1" fmla="*/ 0 h 91440"/>
                  <a:gd name="connsiteX2" fmla="*/ 101917 w 101917"/>
                  <a:gd name="connsiteY2" fmla="*/ 91440 h 91440"/>
                  <a:gd name="connsiteX3" fmla="*/ 0 w 101917"/>
                  <a:gd name="connsiteY3" fmla="*/ 9144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917" h="91440">
                    <a:moveTo>
                      <a:pt x="0" y="0"/>
                    </a:moveTo>
                    <a:lnTo>
                      <a:pt x="101917" y="0"/>
                    </a:lnTo>
                    <a:lnTo>
                      <a:pt x="101917" y="91440"/>
                    </a:lnTo>
                    <a:lnTo>
                      <a:pt x="0" y="91440"/>
                    </a:lnTo>
                    <a:close/>
                  </a:path>
                </a:pathLst>
              </a:custGeom>
              <a:solidFill>
                <a:srgbClr val="E326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" name="Полилиния: фигура 11">
                <a:extLst>
                  <a:ext uri="{FF2B5EF4-FFF2-40B4-BE49-F238E27FC236}">
                    <a16:creationId xmlns:a16="http://schemas.microsoft.com/office/drawing/2014/main" id="{1A251E7F-D6BF-8603-19DD-295980C6014B}"/>
                  </a:ext>
                </a:extLst>
              </p:cNvPr>
              <p:cNvSpPr/>
              <p:nvPr/>
            </p:nvSpPr>
            <p:spPr>
              <a:xfrm>
                <a:off x="13090366" y="6082982"/>
                <a:ext cx="1452562" cy="997267"/>
              </a:xfrm>
              <a:custGeom>
                <a:avLst/>
                <a:gdLst>
                  <a:gd name="connsiteX0" fmla="*/ 1427798 w 1452562"/>
                  <a:gd name="connsiteY0" fmla="*/ 0 h 997267"/>
                  <a:gd name="connsiteX1" fmla="*/ 1309688 w 1452562"/>
                  <a:gd name="connsiteY1" fmla="*/ 0 h 997267"/>
                  <a:gd name="connsiteX2" fmla="*/ 1309688 w 1452562"/>
                  <a:gd name="connsiteY2" fmla="*/ 3810 h 997267"/>
                  <a:gd name="connsiteX3" fmla="*/ 1245869 w 1452562"/>
                  <a:gd name="connsiteY3" fmla="*/ 67628 h 997267"/>
                  <a:gd name="connsiteX4" fmla="*/ 1130617 w 1452562"/>
                  <a:gd name="connsiteY4" fmla="*/ 67628 h 997267"/>
                  <a:gd name="connsiteX5" fmla="*/ 1066800 w 1452562"/>
                  <a:gd name="connsiteY5" fmla="*/ 3810 h 997267"/>
                  <a:gd name="connsiteX6" fmla="*/ 1066800 w 1452562"/>
                  <a:gd name="connsiteY6" fmla="*/ 0 h 997267"/>
                  <a:gd name="connsiteX7" fmla="*/ 389573 w 1452562"/>
                  <a:gd name="connsiteY7" fmla="*/ 0 h 997267"/>
                  <a:gd name="connsiteX8" fmla="*/ 389573 w 1452562"/>
                  <a:gd name="connsiteY8" fmla="*/ 3810 h 997267"/>
                  <a:gd name="connsiteX9" fmla="*/ 325755 w 1452562"/>
                  <a:gd name="connsiteY9" fmla="*/ 67628 h 997267"/>
                  <a:gd name="connsiteX10" fmla="*/ 210502 w 1452562"/>
                  <a:gd name="connsiteY10" fmla="*/ 67628 h 997267"/>
                  <a:gd name="connsiteX11" fmla="*/ 146685 w 1452562"/>
                  <a:gd name="connsiteY11" fmla="*/ 3810 h 997267"/>
                  <a:gd name="connsiteX12" fmla="*/ 146685 w 1452562"/>
                  <a:gd name="connsiteY12" fmla="*/ 0 h 997267"/>
                  <a:gd name="connsiteX13" fmla="*/ 24765 w 1452562"/>
                  <a:gd name="connsiteY13" fmla="*/ 0 h 997267"/>
                  <a:gd name="connsiteX14" fmla="*/ 0 w 1452562"/>
                  <a:gd name="connsiteY14" fmla="*/ 24765 h 997267"/>
                  <a:gd name="connsiteX15" fmla="*/ 0 w 1452562"/>
                  <a:gd name="connsiteY15" fmla="*/ 972503 h 997267"/>
                  <a:gd name="connsiteX16" fmla="*/ 24765 w 1452562"/>
                  <a:gd name="connsiteY16" fmla="*/ 997268 h 997267"/>
                  <a:gd name="connsiteX17" fmla="*/ 146685 w 1452562"/>
                  <a:gd name="connsiteY17" fmla="*/ 997268 h 997267"/>
                  <a:gd name="connsiteX18" fmla="*/ 210502 w 1452562"/>
                  <a:gd name="connsiteY18" fmla="*/ 936307 h 997267"/>
                  <a:gd name="connsiteX19" fmla="*/ 325755 w 1452562"/>
                  <a:gd name="connsiteY19" fmla="*/ 936307 h 997267"/>
                  <a:gd name="connsiteX20" fmla="*/ 389573 w 1452562"/>
                  <a:gd name="connsiteY20" fmla="*/ 997268 h 997267"/>
                  <a:gd name="connsiteX21" fmla="*/ 1065848 w 1452562"/>
                  <a:gd name="connsiteY21" fmla="*/ 997268 h 997267"/>
                  <a:gd name="connsiteX22" fmla="*/ 1065848 w 1452562"/>
                  <a:gd name="connsiteY22" fmla="*/ 993457 h 997267"/>
                  <a:gd name="connsiteX23" fmla="*/ 1129665 w 1452562"/>
                  <a:gd name="connsiteY23" fmla="*/ 929640 h 997267"/>
                  <a:gd name="connsiteX24" fmla="*/ 1244917 w 1452562"/>
                  <a:gd name="connsiteY24" fmla="*/ 929640 h 997267"/>
                  <a:gd name="connsiteX25" fmla="*/ 1308735 w 1452562"/>
                  <a:gd name="connsiteY25" fmla="*/ 993457 h 997267"/>
                  <a:gd name="connsiteX26" fmla="*/ 1308735 w 1452562"/>
                  <a:gd name="connsiteY26" fmla="*/ 997268 h 997267"/>
                  <a:gd name="connsiteX27" fmla="*/ 1427798 w 1452562"/>
                  <a:gd name="connsiteY27" fmla="*/ 997268 h 997267"/>
                  <a:gd name="connsiteX28" fmla="*/ 1452563 w 1452562"/>
                  <a:gd name="connsiteY28" fmla="*/ 972503 h 997267"/>
                  <a:gd name="connsiteX29" fmla="*/ 1452563 w 1452562"/>
                  <a:gd name="connsiteY29" fmla="*/ 25718 h 997267"/>
                  <a:gd name="connsiteX30" fmla="*/ 1427798 w 1452562"/>
                  <a:gd name="connsiteY30" fmla="*/ 0 h 997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452562" h="997267">
                    <a:moveTo>
                      <a:pt x="1427798" y="0"/>
                    </a:moveTo>
                    <a:lnTo>
                      <a:pt x="1309688" y="0"/>
                    </a:lnTo>
                    <a:lnTo>
                      <a:pt x="1309688" y="3810"/>
                    </a:lnTo>
                    <a:cubicBezTo>
                      <a:pt x="1309688" y="39053"/>
                      <a:pt x="1281113" y="67628"/>
                      <a:pt x="1245869" y="67628"/>
                    </a:cubicBezTo>
                    <a:lnTo>
                      <a:pt x="1130617" y="67628"/>
                    </a:lnTo>
                    <a:cubicBezTo>
                      <a:pt x="1095375" y="67628"/>
                      <a:pt x="1066800" y="39053"/>
                      <a:pt x="1066800" y="3810"/>
                    </a:cubicBezTo>
                    <a:lnTo>
                      <a:pt x="1066800" y="0"/>
                    </a:lnTo>
                    <a:lnTo>
                      <a:pt x="389573" y="0"/>
                    </a:lnTo>
                    <a:lnTo>
                      <a:pt x="389573" y="3810"/>
                    </a:lnTo>
                    <a:cubicBezTo>
                      <a:pt x="389573" y="39053"/>
                      <a:pt x="360998" y="67628"/>
                      <a:pt x="325755" y="67628"/>
                    </a:cubicBezTo>
                    <a:lnTo>
                      <a:pt x="210502" y="67628"/>
                    </a:lnTo>
                    <a:cubicBezTo>
                      <a:pt x="175260" y="67628"/>
                      <a:pt x="146685" y="39053"/>
                      <a:pt x="146685" y="3810"/>
                    </a:cubicBezTo>
                    <a:lnTo>
                      <a:pt x="146685" y="0"/>
                    </a:lnTo>
                    <a:lnTo>
                      <a:pt x="24765" y="0"/>
                    </a:lnTo>
                    <a:cubicBezTo>
                      <a:pt x="11430" y="0"/>
                      <a:pt x="0" y="11430"/>
                      <a:pt x="0" y="24765"/>
                    </a:cubicBezTo>
                    <a:lnTo>
                      <a:pt x="0" y="972503"/>
                    </a:lnTo>
                    <a:cubicBezTo>
                      <a:pt x="0" y="985838"/>
                      <a:pt x="11430" y="997268"/>
                      <a:pt x="24765" y="997268"/>
                    </a:cubicBezTo>
                    <a:lnTo>
                      <a:pt x="146685" y="997268"/>
                    </a:lnTo>
                    <a:cubicBezTo>
                      <a:pt x="148590" y="962978"/>
                      <a:pt x="176213" y="936307"/>
                      <a:pt x="210502" y="936307"/>
                    </a:cubicBezTo>
                    <a:lnTo>
                      <a:pt x="325755" y="936307"/>
                    </a:lnTo>
                    <a:cubicBezTo>
                      <a:pt x="360044" y="936307"/>
                      <a:pt x="387667" y="962978"/>
                      <a:pt x="389573" y="997268"/>
                    </a:cubicBezTo>
                    <a:lnTo>
                      <a:pt x="1065848" y="997268"/>
                    </a:lnTo>
                    <a:lnTo>
                      <a:pt x="1065848" y="993457"/>
                    </a:lnTo>
                    <a:cubicBezTo>
                      <a:pt x="1065848" y="958215"/>
                      <a:pt x="1094423" y="929640"/>
                      <a:pt x="1129665" y="929640"/>
                    </a:cubicBezTo>
                    <a:lnTo>
                      <a:pt x="1244917" y="929640"/>
                    </a:lnTo>
                    <a:cubicBezTo>
                      <a:pt x="1280160" y="929640"/>
                      <a:pt x="1308735" y="958215"/>
                      <a:pt x="1308735" y="993457"/>
                    </a:cubicBezTo>
                    <a:lnTo>
                      <a:pt x="1308735" y="997268"/>
                    </a:lnTo>
                    <a:lnTo>
                      <a:pt x="1427798" y="997268"/>
                    </a:lnTo>
                    <a:cubicBezTo>
                      <a:pt x="1441132" y="997268"/>
                      <a:pt x="1452563" y="985838"/>
                      <a:pt x="1452563" y="972503"/>
                    </a:cubicBezTo>
                    <a:lnTo>
                      <a:pt x="1452563" y="25718"/>
                    </a:lnTo>
                    <a:cubicBezTo>
                      <a:pt x="1452563" y="11430"/>
                      <a:pt x="1441132" y="0"/>
                      <a:pt x="1427798" y="0"/>
                    </a:cubicBezTo>
                    <a:close/>
                  </a:path>
                </a:pathLst>
              </a:custGeom>
              <a:solidFill>
                <a:srgbClr val="E326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50C8A5A3-9410-59DE-1084-146659DFC32E}"/>
                </a:ext>
              </a:extLst>
            </p:cNvPr>
            <p:cNvSpPr txBox="1"/>
            <p:nvPr/>
          </p:nvSpPr>
          <p:spPr>
            <a:xfrm>
              <a:off x="12465730" y="6456638"/>
              <a:ext cx="1447832" cy="66941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3750" b="1" spc="-200" baseline="0" dirty="0">
                  <a:ln/>
                  <a:solidFill>
                    <a:srgbClr val="FFFFFF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Arial"/>
                  <a:sym typeface="Arial"/>
                  <a:rtl val="0"/>
                </a:rPr>
                <a:t>202</a:t>
              </a:r>
              <a:r>
                <a:rPr lang="en-US" sz="3750" b="1" spc="-200" baseline="0" dirty="0">
                  <a:ln/>
                  <a:solidFill>
                    <a:srgbClr val="FFFFFF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Arial"/>
                  <a:sym typeface="Arial"/>
                  <a:rtl val="0"/>
                </a:rPr>
                <a:t>5</a:t>
              </a:r>
              <a:endParaRPr lang="ru-RU" sz="3750" b="1" spc="-200" baseline="0" dirty="0">
                <a:ln/>
                <a:solidFill>
                  <a:srgbClr val="FFFFFF"/>
                </a:solidFill>
                <a:latin typeface="Verdana" panose="020B0604030504040204" pitchFamily="34" charset="0"/>
                <a:ea typeface="Verdana" panose="020B060403050404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489FB738-2048-CC61-B9BC-977C8D7A2B79}"/>
              </a:ext>
            </a:extLst>
          </p:cNvPr>
          <p:cNvSpPr txBox="1"/>
          <p:nvPr/>
        </p:nvSpPr>
        <p:spPr>
          <a:xfrm>
            <a:off x="6990556" y="5194300"/>
            <a:ext cx="41148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&gt;</a:t>
            </a:r>
            <a:r>
              <a:rPr lang="ru-RU" sz="2400" b="1" dirty="0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1</a:t>
            </a:r>
            <a:r>
              <a:rPr lang="en-US" sz="2400" b="1" dirty="0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8</a:t>
            </a:r>
            <a:r>
              <a:rPr lang="ru-RU" sz="2400" b="1" dirty="0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 млн</a:t>
            </a:r>
            <a:r>
              <a:rPr lang="en-US" sz="2400" b="1" dirty="0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 </a:t>
            </a:r>
            <a:r>
              <a:rPr lang="ru-RU" sz="2400" b="1" dirty="0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батарей</a:t>
            </a:r>
            <a:r>
              <a:rPr lang="en-US" sz="2400" b="1" baseline="30000" dirty="0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*</a:t>
            </a:r>
            <a:endParaRPr lang="ru-RU" sz="1400" b="1" baseline="30000" dirty="0">
              <a:solidFill>
                <a:srgbClr val="FF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8A4EBD0-B754-5725-C43D-0EDF2AC35851}"/>
              </a:ext>
            </a:extLst>
          </p:cNvPr>
          <p:cNvSpPr txBox="1"/>
          <p:nvPr/>
        </p:nvSpPr>
        <p:spPr>
          <a:xfrm rot="16200000">
            <a:off x="13087725" y="8317332"/>
            <a:ext cx="2367225" cy="2359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b="0" i="0" u="none" strike="noStrike" baseline="300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*В пересчете на тип 12 В — 7 </a:t>
            </a:r>
            <a:r>
              <a:rPr lang="ru-RU" sz="1400" b="0" i="0" u="none" strike="noStrike" baseline="30000" dirty="0" err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А·ч</a:t>
            </a:r>
            <a:r>
              <a:rPr lang="ru-RU" sz="1400" b="0" i="0" u="none" strike="noStrike" baseline="300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.</a:t>
            </a:r>
          </a:p>
        </p:txBody>
      </p:sp>
      <p:grpSp>
        <p:nvGrpSpPr>
          <p:cNvPr id="15" name="Рисунок 2">
            <a:extLst>
              <a:ext uri="{FF2B5EF4-FFF2-40B4-BE49-F238E27FC236}">
                <a16:creationId xmlns:a16="http://schemas.microsoft.com/office/drawing/2014/main" id="{ACBBA200-3C16-D243-60A5-9C69D9B7E975}"/>
              </a:ext>
            </a:extLst>
          </p:cNvPr>
          <p:cNvGrpSpPr/>
          <p:nvPr/>
        </p:nvGrpSpPr>
        <p:grpSpPr>
          <a:xfrm>
            <a:off x="7142956" y="6870700"/>
            <a:ext cx="1452562" cy="1092517"/>
            <a:chOff x="13090366" y="7081202"/>
            <a:chExt cx="1452562" cy="1092517"/>
          </a:xfrm>
          <a:solidFill>
            <a:srgbClr val="E32633"/>
          </a:solidFill>
        </p:grpSpPr>
        <p:sp>
          <p:nvSpPr>
            <p:cNvPr id="16" name="Полилиния: фигура 15">
              <a:extLst>
                <a:ext uri="{FF2B5EF4-FFF2-40B4-BE49-F238E27FC236}">
                  <a16:creationId xmlns:a16="http://schemas.microsoft.com/office/drawing/2014/main" id="{A18F9FDE-35BA-9FEE-3D91-999C2066D527}"/>
                </a:ext>
              </a:extLst>
            </p:cNvPr>
            <p:cNvSpPr/>
            <p:nvPr/>
          </p:nvSpPr>
          <p:spPr>
            <a:xfrm>
              <a:off x="14227651" y="7081202"/>
              <a:ext cx="101917" cy="91440"/>
            </a:xfrm>
            <a:custGeom>
              <a:avLst/>
              <a:gdLst>
                <a:gd name="connsiteX0" fmla="*/ 0 w 101917"/>
                <a:gd name="connsiteY0" fmla="*/ 0 h 91440"/>
                <a:gd name="connsiteX1" fmla="*/ 101918 w 101917"/>
                <a:gd name="connsiteY1" fmla="*/ 0 h 91440"/>
                <a:gd name="connsiteX2" fmla="*/ 101918 w 101917"/>
                <a:gd name="connsiteY2" fmla="*/ 91440 h 91440"/>
                <a:gd name="connsiteX3" fmla="*/ 0 w 101917"/>
                <a:gd name="connsiteY3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17" h="91440">
                  <a:moveTo>
                    <a:pt x="0" y="0"/>
                  </a:moveTo>
                  <a:lnTo>
                    <a:pt x="101918" y="0"/>
                  </a:lnTo>
                  <a:lnTo>
                    <a:pt x="101918" y="91440"/>
                  </a:lnTo>
                  <a:lnTo>
                    <a:pt x="0" y="91440"/>
                  </a:lnTo>
                  <a:close/>
                </a:path>
              </a:pathLst>
            </a:custGeom>
            <a:solidFill>
              <a:srgbClr val="E326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" name="Полилиния: фигура 16">
              <a:extLst>
                <a:ext uri="{FF2B5EF4-FFF2-40B4-BE49-F238E27FC236}">
                  <a16:creationId xmlns:a16="http://schemas.microsoft.com/office/drawing/2014/main" id="{91523097-7BB0-992F-9575-970A5E4A544D}"/>
                </a:ext>
              </a:extLst>
            </p:cNvPr>
            <p:cNvSpPr/>
            <p:nvPr/>
          </p:nvSpPr>
          <p:spPr>
            <a:xfrm>
              <a:off x="13311346" y="7081202"/>
              <a:ext cx="101917" cy="91440"/>
            </a:xfrm>
            <a:custGeom>
              <a:avLst/>
              <a:gdLst>
                <a:gd name="connsiteX0" fmla="*/ 0 w 101917"/>
                <a:gd name="connsiteY0" fmla="*/ 0 h 91440"/>
                <a:gd name="connsiteX1" fmla="*/ 101917 w 101917"/>
                <a:gd name="connsiteY1" fmla="*/ 0 h 91440"/>
                <a:gd name="connsiteX2" fmla="*/ 101917 w 101917"/>
                <a:gd name="connsiteY2" fmla="*/ 91440 h 91440"/>
                <a:gd name="connsiteX3" fmla="*/ 0 w 101917"/>
                <a:gd name="connsiteY3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17" h="91440">
                  <a:moveTo>
                    <a:pt x="0" y="0"/>
                  </a:moveTo>
                  <a:lnTo>
                    <a:pt x="101917" y="0"/>
                  </a:lnTo>
                  <a:lnTo>
                    <a:pt x="101917" y="91440"/>
                  </a:lnTo>
                  <a:lnTo>
                    <a:pt x="0" y="91440"/>
                  </a:lnTo>
                  <a:close/>
                </a:path>
              </a:pathLst>
            </a:custGeom>
            <a:solidFill>
              <a:srgbClr val="E326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" name="Полилиния: фигура 17">
              <a:extLst>
                <a:ext uri="{FF2B5EF4-FFF2-40B4-BE49-F238E27FC236}">
                  <a16:creationId xmlns:a16="http://schemas.microsoft.com/office/drawing/2014/main" id="{0E82F82A-645C-64B5-DA2E-B6DC0CAB7C9C}"/>
                </a:ext>
              </a:extLst>
            </p:cNvPr>
            <p:cNvSpPr/>
            <p:nvPr/>
          </p:nvSpPr>
          <p:spPr>
            <a:xfrm>
              <a:off x="13090366" y="7176452"/>
              <a:ext cx="1452562" cy="997267"/>
            </a:xfrm>
            <a:custGeom>
              <a:avLst/>
              <a:gdLst>
                <a:gd name="connsiteX0" fmla="*/ 1427798 w 1452562"/>
                <a:gd name="connsiteY0" fmla="*/ 0 h 997267"/>
                <a:gd name="connsiteX1" fmla="*/ 1309688 w 1452562"/>
                <a:gd name="connsiteY1" fmla="*/ 0 h 997267"/>
                <a:gd name="connsiteX2" fmla="*/ 1309688 w 1452562"/>
                <a:gd name="connsiteY2" fmla="*/ 3810 h 997267"/>
                <a:gd name="connsiteX3" fmla="*/ 1245869 w 1452562"/>
                <a:gd name="connsiteY3" fmla="*/ 67628 h 997267"/>
                <a:gd name="connsiteX4" fmla="*/ 1130617 w 1452562"/>
                <a:gd name="connsiteY4" fmla="*/ 67628 h 997267"/>
                <a:gd name="connsiteX5" fmla="*/ 1066800 w 1452562"/>
                <a:gd name="connsiteY5" fmla="*/ 3810 h 997267"/>
                <a:gd name="connsiteX6" fmla="*/ 1066800 w 1452562"/>
                <a:gd name="connsiteY6" fmla="*/ 0 h 997267"/>
                <a:gd name="connsiteX7" fmla="*/ 389573 w 1452562"/>
                <a:gd name="connsiteY7" fmla="*/ 0 h 997267"/>
                <a:gd name="connsiteX8" fmla="*/ 389573 w 1452562"/>
                <a:gd name="connsiteY8" fmla="*/ 3810 h 997267"/>
                <a:gd name="connsiteX9" fmla="*/ 325755 w 1452562"/>
                <a:gd name="connsiteY9" fmla="*/ 67628 h 997267"/>
                <a:gd name="connsiteX10" fmla="*/ 210502 w 1452562"/>
                <a:gd name="connsiteY10" fmla="*/ 67628 h 997267"/>
                <a:gd name="connsiteX11" fmla="*/ 146685 w 1452562"/>
                <a:gd name="connsiteY11" fmla="*/ 3810 h 997267"/>
                <a:gd name="connsiteX12" fmla="*/ 146685 w 1452562"/>
                <a:gd name="connsiteY12" fmla="*/ 0 h 997267"/>
                <a:gd name="connsiteX13" fmla="*/ 24765 w 1452562"/>
                <a:gd name="connsiteY13" fmla="*/ 0 h 997267"/>
                <a:gd name="connsiteX14" fmla="*/ 0 w 1452562"/>
                <a:gd name="connsiteY14" fmla="*/ 24765 h 997267"/>
                <a:gd name="connsiteX15" fmla="*/ 0 w 1452562"/>
                <a:gd name="connsiteY15" fmla="*/ 972503 h 997267"/>
                <a:gd name="connsiteX16" fmla="*/ 24765 w 1452562"/>
                <a:gd name="connsiteY16" fmla="*/ 997268 h 997267"/>
                <a:gd name="connsiteX17" fmla="*/ 146685 w 1452562"/>
                <a:gd name="connsiteY17" fmla="*/ 997268 h 997267"/>
                <a:gd name="connsiteX18" fmla="*/ 210502 w 1452562"/>
                <a:gd name="connsiteY18" fmla="*/ 936308 h 997267"/>
                <a:gd name="connsiteX19" fmla="*/ 325755 w 1452562"/>
                <a:gd name="connsiteY19" fmla="*/ 936308 h 997267"/>
                <a:gd name="connsiteX20" fmla="*/ 389573 w 1452562"/>
                <a:gd name="connsiteY20" fmla="*/ 997268 h 997267"/>
                <a:gd name="connsiteX21" fmla="*/ 1065848 w 1452562"/>
                <a:gd name="connsiteY21" fmla="*/ 997268 h 997267"/>
                <a:gd name="connsiteX22" fmla="*/ 1065848 w 1452562"/>
                <a:gd name="connsiteY22" fmla="*/ 993458 h 997267"/>
                <a:gd name="connsiteX23" fmla="*/ 1129665 w 1452562"/>
                <a:gd name="connsiteY23" fmla="*/ 929640 h 997267"/>
                <a:gd name="connsiteX24" fmla="*/ 1244917 w 1452562"/>
                <a:gd name="connsiteY24" fmla="*/ 929640 h 997267"/>
                <a:gd name="connsiteX25" fmla="*/ 1308735 w 1452562"/>
                <a:gd name="connsiteY25" fmla="*/ 993458 h 997267"/>
                <a:gd name="connsiteX26" fmla="*/ 1308735 w 1452562"/>
                <a:gd name="connsiteY26" fmla="*/ 997268 h 997267"/>
                <a:gd name="connsiteX27" fmla="*/ 1427798 w 1452562"/>
                <a:gd name="connsiteY27" fmla="*/ 997268 h 997267"/>
                <a:gd name="connsiteX28" fmla="*/ 1452563 w 1452562"/>
                <a:gd name="connsiteY28" fmla="*/ 972503 h 997267"/>
                <a:gd name="connsiteX29" fmla="*/ 1452563 w 1452562"/>
                <a:gd name="connsiteY29" fmla="*/ 24765 h 997267"/>
                <a:gd name="connsiteX30" fmla="*/ 1427798 w 1452562"/>
                <a:gd name="connsiteY30" fmla="*/ 0 h 99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452562" h="997267">
                  <a:moveTo>
                    <a:pt x="1427798" y="0"/>
                  </a:moveTo>
                  <a:lnTo>
                    <a:pt x="1309688" y="0"/>
                  </a:lnTo>
                  <a:lnTo>
                    <a:pt x="1309688" y="3810"/>
                  </a:lnTo>
                  <a:cubicBezTo>
                    <a:pt x="1309688" y="39053"/>
                    <a:pt x="1281113" y="67628"/>
                    <a:pt x="1245869" y="67628"/>
                  </a:cubicBezTo>
                  <a:lnTo>
                    <a:pt x="1130617" y="67628"/>
                  </a:lnTo>
                  <a:cubicBezTo>
                    <a:pt x="1095375" y="67628"/>
                    <a:pt x="1066800" y="39053"/>
                    <a:pt x="1066800" y="3810"/>
                  </a:cubicBezTo>
                  <a:lnTo>
                    <a:pt x="1066800" y="0"/>
                  </a:lnTo>
                  <a:lnTo>
                    <a:pt x="389573" y="0"/>
                  </a:lnTo>
                  <a:lnTo>
                    <a:pt x="389573" y="3810"/>
                  </a:lnTo>
                  <a:cubicBezTo>
                    <a:pt x="389573" y="39053"/>
                    <a:pt x="360998" y="67628"/>
                    <a:pt x="325755" y="67628"/>
                  </a:cubicBezTo>
                  <a:lnTo>
                    <a:pt x="210502" y="67628"/>
                  </a:lnTo>
                  <a:cubicBezTo>
                    <a:pt x="175260" y="67628"/>
                    <a:pt x="146685" y="39053"/>
                    <a:pt x="146685" y="3810"/>
                  </a:cubicBezTo>
                  <a:lnTo>
                    <a:pt x="146685" y="0"/>
                  </a:lnTo>
                  <a:lnTo>
                    <a:pt x="24765" y="0"/>
                  </a:lnTo>
                  <a:cubicBezTo>
                    <a:pt x="11430" y="0"/>
                    <a:pt x="0" y="11430"/>
                    <a:pt x="0" y="24765"/>
                  </a:cubicBezTo>
                  <a:lnTo>
                    <a:pt x="0" y="972503"/>
                  </a:lnTo>
                  <a:cubicBezTo>
                    <a:pt x="0" y="985838"/>
                    <a:pt x="11430" y="997268"/>
                    <a:pt x="24765" y="997268"/>
                  </a:cubicBezTo>
                  <a:lnTo>
                    <a:pt x="146685" y="997268"/>
                  </a:lnTo>
                  <a:cubicBezTo>
                    <a:pt x="148590" y="962978"/>
                    <a:pt x="176213" y="936308"/>
                    <a:pt x="210502" y="936308"/>
                  </a:cubicBezTo>
                  <a:lnTo>
                    <a:pt x="325755" y="936308"/>
                  </a:lnTo>
                  <a:cubicBezTo>
                    <a:pt x="360044" y="936308"/>
                    <a:pt x="387667" y="962978"/>
                    <a:pt x="389573" y="997268"/>
                  </a:cubicBezTo>
                  <a:lnTo>
                    <a:pt x="1065848" y="997268"/>
                  </a:lnTo>
                  <a:lnTo>
                    <a:pt x="1065848" y="993458"/>
                  </a:lnTo>
                  <a:cubicBezTo>
                    <a:pt x="1065848" y="958215"/>
                    <a:pt x="1094423" y="929640"/>
                    <a:pt x="1129665" y="929640"/>
                  </a:cubicBezTo>
                  <a:lnTo>
                    <a:pt x="1244917" y="929640"/>
                  </a:lnTo>
                  <a:cubicBezTo>
                    <a:pt x="1280160" y="929640"/>
                    <a:pt x="1308735" y="958215"/>
                    <a:pt x="1308735" y="993458"/>
                  </a:cubicBezTo>
                  <a:lnTo>
                    <a:pt x="1308735" y="997268"/>
                  </a:lnTo>
                  <a:lnTo>
                    <a:pt x="1427798" y="997268"/>
                  </a:lnTo>
                  <a:cubicBezTo>
                    <a:pt x="1441132" y="997268"/>
                    <a:pt x="1452563" y="985838"/>
                    <a:pt x="1452563" y="972503"/>
                  </a:cubicBezTo>
                  <a:lnTo>
                    <a:pt x="1452563" y="24765"/>
                  </a:lnTo>
                  <a:cubicBezTo>
                    <a:pt x="1452563" y="11430"/>
                    <a:pt x="1441132" y="0"/>
                    <a:pt x="1427798" y="0"/>
                  </a:cubicBezTo>
                  <a:close/>
                </a:path>
              </a:pathLst>
            </a:custGeom>
            <a:solidFill>
              <a:srgbClr val="E326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2531B5D1-3AD2-0757-31BD-E82CA53B130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43356" y="1308099"/>
            <a:ext cx="8530857" cy="9363587"/>
          </a:xfrm>
          <a:prstGeom prst="rect">
            <a:avLst/>
          </a:prstGeom>
        </p:spPr>
      </p:pic>
      <p:sp>
        <p:nvSpPr>
          <p:cNvPr id="13" name="Заголовок 10">
            <a:extLst>
              <a:ext uri="{FF2B5EF4-FFF2-40B4-BE49-F238E27FC236}">
                <a16:creationId xmlns:a16="http://schemas.microsoft.com/office/drawing/2014/main" id="{BD4EF04D-25A9-F7D5-9D91-5C1AA7617341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Бренд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363F09A5-7296-20B8-09E5-D389E3B4C8BB}"/>
                  </a:ext>
                </a:extLst>
              </p:cNvPr>
              <p:cNvSpPr txBox="1"/>
              <p:nvPr/>
            </p:nvSpPr>
            <p:spPr>
              <a:xfrm>
                <a:off x="7070300" y="10271794"/>
                <a:ext cx="357785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b="1" baseline="30000" dirty="0">
                    <a:solidFill>
                      <a:srgbClr val="FF0000"/>
                    </a:solidFill>
                    <a:latin typeface="Verdana" panose="020B0604030504040204" pitchFamily="34" charset="0"/>
                    <a:ea typeface="Verdana" panose="020B0604030504040204" pitchFamily="34" charset="0"/>
                  </a:rPr>
                  <a:t>*</a:t>
                </a:r>
                <a:r>
                  <a:rPr lang="ru-RU" sz="1400" b="1" dirty="0">
                    <a:solidFill>
                      <a:srgbClr val="FF0000"/>
                    </a:solidFill>
                    <a:latin typeface="Verdana" panose="020B0604030504040204" pitchFamily="34" charset="0"/>
                    <a:ea typeface="Verdana" panose="020B0604030504040204" pitchFamily="34" charset="0"/>
                  </a:rPr>
                  <a:t>В пересчете на тип 12 В – 7 А</a:t>
                </a:r>
                <a14:m>
                  <m:oMath xmlns:m="http://schemas.openxmlformats.org/officeDocument/2006/math">
                    <m:r>
                      <a:rPr lang="ru-RU" sz="1400" b="1" i="1" smtClean="0">
                        <a:solidFill>
                          <a:srgbClr val="FF0000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∙</m:t>
                    </m:r>
                  </m:oMath>
                </a14:m>
                <a:r>
                  <a:rPr lang="ru-RU" sz="1400" b="1" dirty="0">
                    <a:solidFill>
                      <a:srgbClr val="FF0000"/>
                    </a:solidFill>
                    <a:latin typeface="Verdana" panose="020B0604030504040204" pitchFamily="34" charset="0"/>
                    <a:ea typeface="Verdana" panose="020B0604030504040204" pitchFamily="34" charset="0"/>
                  </a:rPr>
                  <a:t>ч</a:t>
                </a:r>
                <a:endParaRPr lang="ru-RU" sz="1000" b="1" baseline="30000" dirty="0">
                  <a:solidFill>
                    <a:srgbClr val="FF0000"/>
                  </a:solidFill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363F09A5-7296-20B8-09E5-D389E3B4C8B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70300" y="10271794"/>
                <a:ext cx="3577856" cy="307777"/>
              </a:xfrm>
              <a:prstGeom prst="rect">
                <a:avLst/>
              </a:prstGeom>
              <a:blipFill>
                <a:blip r:embed="rId3"/>
                <a:stretch>
                  <a:fillRect t="-4000" b="-24000"/>
                </a:stretch>
              </a:blipFill>
            </p:spPr>
            <p:txBody>
              <a:bodyPr/>
              <a:lstStyle/>
              <a:p>
                <a:r>
                  <a:rPr lang="ru-RU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5893780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42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42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1" presetClass="entr" presetSubtype="0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/>
      <p:bldP spid="41" grpId="0"/>
      <p:bldP spid="42" grpId="0"/>
      <p:bldP spid="43" grpId="0"/>
      <p:bldP spid="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AC29C9-59B9-6887-33CA-D7E3279A74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" name="Группа 409">
            <a:extLst>
              <a:ext uri="{FF2B5EF4-FFF2-40B4-BE49-F238E27FC236}">
                <a16:creationId xmlns:a16="http://schemas.microsoft.com/office/drawing/2014/main" id="{1903FB19-AA38-5556-69C3-5B6F3761372C}"/>
              </a:ext>
            </a:extLst>
          </p:cNvPr>
          <p:cNvGrpSpPr/>
          <p:nvPr/>
        </p:nvGrpSpPr>
        <p:grpSpPr>
          <a:xfrm>
            <a:off x="3790156" y="9295376"/>
            <a:ext cx="4343400" cy="928797"/>
            <a:chOff x="3790156" y="9295376"/>
            <a:chExt cx="4343400" cy="928797"/>
          </a:xfrm>
        </p:grpSpPr>
        <p:sp>
          <p:nvSpPr>
            <p:cNvPr id="292" name="Полилиния: фигура 291">
              <a:extLst>
                <a:ext uri="{FF2B5EF4-FFF2-40B4-BE49-F238E27FC236}">
                  <a16:creationId xmlns:a16="http://schemas.microsoft.com/office/drawing/2014/main" id="{33C8F143-6437-273A-FEB7-97FA86E9A21C}"/>
                </a:ext>
              </a:extLst>
            </p:cNvPr>
            <p:cNvSpPr/>
            <p:nvPr/>
          </p:nvSpPr>
          <p:spPr>
            <a:xfrm>
              <a:off x="7599160" y="9309100"/>
              <a:ext cx="534396" cy="858315"/>
            </a:xfrm>
            <a:custGeom>
              <a:avLst/>
              <a:gdLst>
                <a:gd name="connsiteX0" fmla="*/ 156284 w 392581"/>
                <a:gd name="connsiteY0" fmla="*/ 520299 h 630540"/>
                <a:gd name="connsiteX1" fmla="*/ 156284 w 392581"/>
                <a:gd name="connsiteY1" fmla="*/ 519002 h 630540"/>
                <a:gd name="connsiteX2" fmla="*/ 156284 w 392581"/>
                <a:gd name="connsiteY2" fmla="*/ 520299 h 630540"/>
                <a:gd name="connsiteX3" fmla="*/ 156284 w 392581"/>
                <a:gd name="connsiteY3" fmla="*/ 520299 h 630540"/>
                <a:gd name="connsiteX4" fmla="*/ 285332 w 392581"/>
                <a:gd name="connsiteY4" fmla="*/ 478148 h 630540"/>
                <a:gd name="connsiteX5" fmla="*/ 285332 w 392581"/>
                <a:gd name="connsiteY5" fmla="*/ 478148 h 630540"/>
                <a:gd name="connsiteX6" fmla="*/ 285332 w 392581"/>
                <a:gd name="connsiteY6" fmla="*/ 478148 h 630540"/>
                <a:gd name="connsiteX7" fmla="*/ 285332 w 392581"/>
                <a:gd name="connsiteY7" fmla="*/ 478148 h 630540"/>
                <a:gd name="connsiteX8" fmla="*/ 265878 w 392581"/>
                <a:gd name="connsiteY8" fmla="*/ 484632 h 630540"/>
                <a:gd name="connsiteX9" fmla="*/ 265878 w 392581"/>
                <a:gd name="connsiteY9" fmla="*/ 484632 h 630540"/>
                <a:gd name="connsiteX10" fmla="*/ 265878 w 392581"/>
                <a:gd name="connsiteY10" fmla="*/ 484632 h 630540"/>
                <a:gd name="connsiteX11" fmla="*/ 265878 w 392581"/>
                <a:gd name="connsiteY11" fmla="*/ 484632 h 630540"/>
                <a:gd name="connsiteX12" fmla="*/ 249017 w 392581"/>
                <a:gd name="connsiteY12" fmla="*/ 490469 h 630540"/>
                <a:gd name="connsiteX13" fmla="*/ 249017 w 392581"/>
                <a:gd name="connsiteY13" fmla="*/ 490469 h 630540"/>
                <a:gd name="connsiteX14" fmla="*/ 249017 w 392581"/>
                <a:gd name="connsiteY14" fmla="*/ 490469 h 630540"/>
                <a:gd name="connsiteX15" fmla="*/ 249017 w 392581"/>
                <a:gd name="connsiteY15" fmla="*/ 490469 h 630540"/>
                <a:gd name="connsiteX16" fmla="*/ 212054 w 392581"/>
                <a:gd name="connsiteY16" fmla="*/ 501493 h 630540"/>
                <a:gd name="connsiteX17" fmla="*/ 212054 w 392581"/>
                <a:gd name="connsiteY17" fmla="*/ 501493 h 630540"/>
                <a:gd name="connsiteX18" fmla="*/ 212054 w 392581"/>
                <a:gd name="connsiteY18" fmla="*/ 501493 h 630540"/>
                <a:gd name="connsiteX19" fmla="*/ 212054 w 392581"/>
                <a:gd name="connsiteY19" fmla="*/ 501493 h 630540"/>
                <a:gd name="connsiteX20" fmla="*/ 212054 w 392581"/>
                <a:gd name="connsiteY20" fmla="*/ 500844 h 630540"/>
                <a:gd name="connsiteX21" fmla="*/ 212054 w 392581"/>
                <a:gd name="connsiteY21" fmla="*/ 500844 h 630540"/>
                <a:gd name="connsiteX22" fmla="*/ 212054 w 392581"/>
                <a:gd name="connsiteY22" fmla="*/ 500844 h 630540"/>
                <a:gd name="connsiteX23" fmla="*/ 212054 w 392581"/>
                <a:gd name="connsiteY23" fmla="*/ 500844 h 630540"/>
                <a:gd name="connsiteX24" fmla="*/ 192599 w 392581"/>
                <a:gd name="connsiteY24" fmla="*/ 507329 h 630540"/>
                <a:gd name="connsiteX25" fmla="*/ 192599 w 392581"/>
                <a:gd name="connsiteY25" fmla="*/ 507329 h 630540"/>
                <a:gd name="connsiteX26" fmla="*/ 192599 w 392581"/>
                <a:gd name="connsiteY26" fmla="*/ 507329 h 630540"/>
                <a:gd name="connsiteX27" fmla="*/ 192599 w 392581"/>
                <a:gd name="connsiteY27" fmla="*/ 507329 h 630540"/>
                <a:gd name="connsiteX28" fmla="*/ 173793 w 392581"/>
                <a:gd name="connsiteY28" fmla="*/ 513166 h 630540"/>
                <a:gd name="connsiteX29" fmla="*/ 173793 w 392581"/>
                <a:gd name="connsiteY29" fmla="*/ 513166 h 630540"/>
                <a:gd name="connsiteX30" fmla="*/ 173793 w 392581"/>
                <a:gd name="connsiteY30" fmla="*/ 513166 h 630540"/>
                <a:gd name="connsiteX31" fmla="*/ 173793 w 392581"/>
                <a:gd name="connsiteY31" fmla="*/ 513166 h 630540"/>
                <a:gd name="connsiteX32" fmla="*/ 136830 w 392581"/>
                <a:gd name="connsiteY32" fmla="*/ 524838 h 630540"/>
                <a:gd name="connsiteX33" fmla="*/ 136830 w 392581"/>
                <a:gd name="connsiteY33" fmla="*/ 524838 h 630540"/>
                <a:gd name="connsiteX34" fmla="*/ 136830 w 392581"/>
                <a:gd name="connsiteY34" fmla="*/ 524838 h 630540"/>
                <a:gd name="connsiteX35" fmla="*/ 136830 w 392581"/>
                <a:gd name="connsiteY35" fmla="*/ 524838 h 630540"/>
                <a:gd name="connsiteX36" fmla="*/ 136830 w 392581"/>
                <a:gd name="connsiteY36" fmla="*/ 185682 h 630540"/>
                <a:gd name="connsiteX37" fmla="*/ 136830 w 392581"/>
                <a:gd name="connsiteY37" fmla="*/ 185682 h 630540"/>
                <a:gd name="connsiteX38" fmla="*/ 136830 w 392581"/>
                <a:gd name="connsiteY38" fmla="*/ 185682 h 630540"/>
                <a:gd name="connsiteX39" fmla="*/ 136830 w 392581"/>
                <a:gd name="connsiteY39" fmla="*/ 185682 h 630540"/>
                <a:gd name="connsiteX40" fmla="*/ 9727 w 392581"/>
                <a:gd name="connsiteY40" fmla="*/ 50149 h 630540"/>
                <a:gd name="connsiteX41" fmla="*/ 51230 w 392581"/>
                <a:gd name="connsiteY41" fmla="*/ 24210 h 630540"/>
                <a:gd name="connsiteX42" fmla="*/ 324890 w 392581"/>
                <a:gd name="connsiteY42" fmla="*/ 216 h 630540"/>
                <a:gd name="connsiteX43" fmla="*/ 368338 w 392581"/>
                <a:gd name="connsiteY43" fmla="*/ 13834 h 630540"/>
                <a:gd name="connsiteX44" fmla="*/ 386495 w 392581"/>
                <a:gd name="connsiteY44" fmla="*/ 54040 h 630540"/>
                <a:gd name="connsiteX45" fmla="*/ 386495 w 392581"/>
                <a:gd name="connsiteY45" fmla="*/ 146125 h 630540"/>
                <a:gd name="connsiteX46" fmla="*/ 386495 w 392581"/>
                <a:gd name="connsiteY46" fmla="*/ 146773 h 630540"/>
                <a:gd name="connsiteX47" fmla="*/ 386495 w 392581"/>
                <a:gd name="connsiteY47" fmla="*/ 146773 h 630540"/>
                <a:gd name="connsiteX48" fmla="*/ 386495 w 392581"/>
                <a:gd name="connsiteY48" fmla="*/ 146773 h 630540"/>
                <a:gd name="connsiteX49" fmla="*/ 386495 w 392581"/>
                <a:gd name="connsiteY49" fmla="*/ 267391 h 630540"/>
                <a:gd name="connsiteX50" fmla="*/ 378065 w 392581"/>
                <a:gd name="connsiteY50" fmla="*/ 260258 h 630540"/>
                <a:gd name="connsiteX51" fmla="*/ 378065 w 392581"/>
                <a:gd name="connsiteY51" fmla="*/ 153906 h 630540"/>
                <a:gd name="connsiteX52" fmla="*/ 378065 w 392581"/>
                <a:gd name="connsiteY52" fmla="*/ 153906 h 630540"/>
                <a:gd name="connsiteX53" fmla="*/ 378065 w 392581"/>
                <a:gd name="connsiteY53" fmla="*/ 153906 h 630540"/>
                <a:gd name="connsiteX54" fmla="*/ 378065 w 392581"/>
                <a:gd name="connsiteY54" fmla="*/ 54689 h 630540"/>
                <a:gd name="connsiteX55" fmla="*/ 362502 w 392581"/>
                <a:gd name="connsiteY55" fmla="*/ 20319 h 630540"/>
                <a:gd name="connsiteX56" fmla="*/ 330077 w 392581"/>
                <a:gd name="connsiteY56" fmla="*/ 8646 h 630540"/>
                <a:gd name="connsiteX57" fmla="*/ 325538 w 392581"/>
                <a:gd name="connsiteY57" fmla="*/ 8646 h 630540"/>
                <a:gd name="connsiteX58" fmla="*/ 51879 w 392581"/>
                <a:gd name="connsiteY58" fmla="*/ 32640 h 630540"/>
                <a:gd name="connsiteX59" fmla="*/ 19454 w 392581"/>
                <a:gd name="connsiteY59" fmla="*/ 50798 h 630540"/>
                <a:gd name="connsiteX60" fmla="*/ 9727 w 392581"/>
                <a:gd name="connsiteY60" fmla="*/ 50798 h 630540"/>
                <a:gd name="connsiteX61" fmla="*/ 9727 w 392581"/>
                <a:gd name="connsiteY61" fmla="*/ 50149 h 630540"/>
                <a:gd name="connsiteX62" fmla="*/ 90139 w 392581"/>
                <a:gd name="connsiteY62" fmla="*/ 535862 h 630540"/>
                <a:gd name="connsiteX63" fmla="*/ 89491 w 392581"/>
                <a:gd name="connsiteY63" fmla="*/ 482687 h 630540"/>
                <a:gd name="connsiteX64" fmla="*/ 81709 w 392581"/>
                <a:gd name="connsiteY64" fmla="*/ 482038 h 630540"/>
                <a:gd name="connsiteX65" fmla="*/ 34370 w 392581"/>
                <a:gd name="connsiteY65" fmla="*/ 458693 h 630540"/>
                <a:gd name="connsiteX66" fmla="*/ 34370 w 392581"/>
                <a:gd name="connsiteY66" fmla="*/ 458693 h 630540"/>
                <a:gd name="connsiteX67" fmla="*/ 28533 w 392581"/>
                <a:gd name="connsiteY67" fmla="*/ 442481 h 630540"/>
                <a:gd name="connsiteX68" fmla="*/ 20751 w 392581"/>
                <a:gd name="connsiteY68" fmla="*/ 435996 h 630540"/>
                <a:gd name="connsiteX69" fmla="*/ 8430 w 392581"/>
                <a:gd name="connsiteY69" fmla="*/ 412002 h 630540"/>
                <a:gd name="connsiteX70" fmla="*/ 8430 w 392581"/>
                <a:gd name="connsiteY70" fmla="*/ 412651 h 630540"/>
                <a:gd name="connsiteX71" fmla="*/ 12321 w 392581"/>
                <a:gd name="connsiteY71" fmla="*/ 383469 h 630540"/>
                <a:gd name="connsiteX72" fmla="*/ 27236 w 392581"/>
                <a:gd name="connsiteY72" fmla="*/ 360124 h 630540"/>
                <a:gd name="connsiteX73" fmla="*/ 46691 w 392581"/>
                <a:gd name="connsiteY73" fmla="*/ 342615 h 630540"/>
                <a:gd name="connsiteX74" fmla="*/ 67442 w 392581"/>
                <a:gd name="connsiteY74" fmla="*/ 328348 h 630540"/>
                <a:gd name="connsiteX75" fmla="*/ 50582 w 392581"/>
                <a:gd name="connsiteY75" fmla="*/ 350397 h 630540"/>
                <a:gd name="connsiteX76" fmla="*/ 32424 w 392581"/>
                <a:gd name="connsiteY76" fmla="*/ 366609 h 630540"/>
                <a:gd name="connsiteX77" fmla="*/ 18806 w 392581"/>
                <a:gd name="connsiteY77" fmla="*/ 386712 h 630540"/>
                <a:gd name="connsiteX78" fmla="*/ 14915 w 392581"/>
                <a:gd name="connsiteY78" fmla="*/ 409408 h 630540"/>
                <a:gd name="connsiteX79" fmla="*/ 14915 w 392581"/>
                <a:gd name="connsiteY79" fmla="*/ 410057 h 630540"/>
                <a:gd name="connsiteX80" fmla="*/ 27885 w 392581"/>
                <a:gd name="connsiteY80" fmla="*/ 432105 h 630540"/>
                <a:gd name="connsiteX81" fmla="*/ 36315 w 392581"/>
                <a:gd name="connsiteY81" fmla="*/ 408111 h 630540"/>
                <a:gd name="connsiteX82" fmla="*/ 51879 w 392581"/>
                <a:gd name="connsiteY82" fmla="*/ 386712 h 630540"/>
                <a:gd name="connsiteX83" fmla="*/ 70685 w 392581"/>
                <a:gd name="connsiteY83" fmla="*/ 367906 h 630540"/>
                <a:gd name="connsiteX84" fmla="*/ 53824 w 392581"/>
                <a:gd name="connsiteY84" fmla="*/ 388657 h 630540"/>
                <a:gd name="connsiteX85" fmla="*/ 38909 w 392581"/>
                <a:gd name="connsiteY85" fmla="*/ 410057 h 630540"/>
                <a:gd name="connsiteX86" fmla="*/ 30479 w 392581"/>
                <a:gd name="connsiteY86" fmla="*/ 434051 h 630540"/>
                <a:gd name="connsiteX87" fmla="*/ 30479 w 392581"/>
                <a:gd name="connsiteY87" fmla="*/ 435348 h 630540"/>
                <a:gd name="connsiteX88" fmla="*/ 43448 w 392581"/>
                <a:gd name="connsiteY88" fmla="*/ 443129 h 630540"/>
                <a:gd name="connsiteX89" fmla="*/ 86248 w 392581"/>
                <a:gd name="connsiteY89" fmla="*/ 453505 h 630540"/>
                <a:gd name="connsiteX90" fmla="*/ 88842 w 392581"/>
                <a:gd name="connsiteY90" fmla="*/ 453505 h 630540"/>
                <a:gd name="connsiteX91" fmla="*/ 88194 w 392581"/>
                <a:gd name="connsiteY91" fmla="*/ 399681 h 630540"/>
                <a:gd name="connsiteX92" fmla="*/ 79763 w 392581"/>
                <a:gd name="connsiteY92" fmla="*/ 389305 h 630540"/>
                <a:gd name="connsiteX93" fmla="*/ 88194 w 392581"/>
                <a:gd name="connsiteY93" fmla="*/ 378930 h 630540"/>
                <a:gd name="connsiteX94" fmla="*/ 88194 w 392581"/>
                <a:gd name="connsiteY94" fmla="*/ 369851 h 630540"/>
                <a:gd name="connsiteX95" fmla="*/ 86248 w 392581"/>
                <a:gd name="connsiteY95" fmla="*/ 370499 h 630540"/>
                <a:gd name="connsiteX96" fmla="*/ 81709 w 392581"/>
                <a:gd name="connsiteY96" fmla="*/ 365960 h 630540"/>
                <a:gd name="connsiteX97" fmla="*/ 86248 w 392581"/>
                <a:gd name="connsiteY97" fmla="*/ 361421 h 630540"/>
                <a:gd name="connsiteX98" fmla="*/ 88194 w 392581"/>
                <a:gd name="connsiteY98" fmla="*/ 362069 h 630540"/>
                <a:gd name="connsiteX99" fmla="*/ 87545 w 392581"/>
                <a:gd name="connsiteY99" fmla="*/ 306948 h 630540"/>
                <a:gd name="connsiteX100" fmla="*/ 84951 w 392581"/>
                <a:gd name="connsiteY100" fmla="*/ 305003 h 630540"/>
                <a:gd name="connsiteX101" fmla="*/ 80412 w 392581"/>
                <a:gd name="connsiteY101" fmla="*/ 308894 h 630540"/>
                <a:gd name="connsiteX102" fmla="*/ 75872 w 392581"/>
                <a:gd name="connsiteY102" fmla="*/ 304354 h 630540"/>
                <a:gd name="connsiteX103" fmla="*/ 78466 w 392581"/>
                <a:gd name="connsiteY103" fmla="*/ 300463 h 630540"/>
                <a:gd name="connsiteX104" fmla="*/ 66794 w 392581"/>
                <a:gd name="connsiteY104" fmla="*/ 291385 h 630540"/>
                <a:gd name="connsiteX105" fmla="*/ 38260 w 392581"/>
                <a:gd name="connsiteY105" fmla="*/ 260906 h 630540"/>
                <a:gd name="connsiteX106" fmla="*/ 29182 w 392581"/>
                <a:gd name="connsiteY106" fmla="*/ 220700 h 630540"/>
                <a:gd name="connsiteX107" fmla="*/ 29182 w 392581"/>
                <a:gd name="connsiteY107" fmla="*/ 220700 h 630540"/>
                <a:gd name="connsiteX108" fmla="*/ 37612 w 392581"/>
                <a:gd name="connsiteY108" fmla="*/ 207730 h 630540"/>
                <a:gd name="connsiteX109" fmla="*/ 50582 w 392581"/>
                <a:gd name="connsiteY109" fmla="*/ 199300 h 630540"/>
                <a:gd name="connsiteX110" fmla="*/ 64848 w 392581"/>
                <a:gd name="connsiteY110" fmla="*/ 194761 h 630540"/>
                <a:gd name="connsiteX111" fmla="*/ 79763 w 392581"/>
                <a:gd name="connsiteY111" fmla="*/ 192815 h 630540"/>
                <a:gd name="connsiteX112" fmla="*/ 64848 w 392581"/>
                <a:gd name="connsiteY112" fmla="*/ 194761 h 630540"/>
                <a:gd name="connsiteX113" fmla="*/ 50582 w 392581"/>
                <a:gd name="connsiteY113" fmla="*/ 199300 h 630540"/>
                <a:gd name="connsiteX114" fmla="*/ 37612 w 392581"/>
                <a:gd name="connsiteY114" fmla="*/ 207730 h 630540"/>
                <a:gd name="connsiteX115" fmla="*/ 29182 w 392581"/>
                <a:gd name="connsiteY115" fmla="*/ 220700 h 630540"/>
                <a:gd name="connsiteX116" fmla="*/ 29182 w 392581"/>
                <a:gd name="connsiteY116" fmla="*/ 220700 h 630540"/>
                <a:gd name="connsiteX117" fmla="*/ 38260 w 392581"/>
                <a:gd name="connsiteY117" fmla="*/ 260906 h 630540"/>
                <a:gd name="connsiteX118" fmla="*/ 66794 w 392581"/>
                <a:gd name="connsiteY118" fmla="*/ 291385 h 630540"/>
                <a:gd name="connsiteX119" fmla="*/ 79115 w 392581"/>
                <a:gd name="connsiteY119" fmla="*/ 300463 h 630540"/>
                <a:gd name="connsiteX120" fmla="*/ 79763 w 392581"/>
                <a:gd name="connsiteY120" fmla="*/ 300463 h 630540"/>
                <a:gd name="connsiteX121" fmla="*/ 84303 w 392581"/>
                <a:gd name="connsiteY121" fmla="*/ 303706 h 630540"/>
                <a:gd name="connsiteX122" fmla="*/ 86897 w 392581"/>
                <a:gd name="connsiteY122" fmla="*/ 305651 h 630540"/>
                <a:gd name="connsiteX123" fmla="*/ 86248 w 392581"/>
                <a:gd name="connsiteY123" fmla="*/ 190221 h 630540"/>
                <a:gd name="connsiteX124" fmla="*/ 80412 w 392581"/>
                <a:gd name="connsiteY124" fmla="*/ 186979 h 630540"/>
                <a:gd name="connsiteX125" fmla="*/ 80412 w 392581"/>
                <a:gd name="connsiteY125" fmla="*/ 179197 h 630540"/>
                <a:gd name="connsiteX126" fmla="*/ 80412 w 392581"/>
                <a:gd name="connsiteY126" fmla="*/ 175306 h 630540"/>
                <a:gd name="connsiteX127" fmla="*/ 253557 w 392581"/>
                <a:gd name="connsiteY127" fmla="*/ 135100 h 630540"/>
                <a:gd name="connsiteX128" fmla="*/ 267175 w 392581"/>
                <a:gd name="connsiteY128" fmla="*/ 112404 h 630540"/>
                <a:gd name="connsiteX129" fmla="*/ 267175 w 392581"/>
                <a:gd name="connsiteY129" fmla="*/ 83870 h 630540"/>
                <a:gd name="connsiteX130" fmla="*/ 267823 w 392581"/>
                <a:gd name="connsiteY130" fmla="*/ 83870 h 630540"/>
                <a:gd name="connsiteX131" fmla="*/ 267823 w 392581"/>
                <a:gd name="connsiteY131" fmla="*/ 83870 h 630540"/>
                <a:gd name="connsiteX132" fmla="*/ 302193 w 392581"/>
                <a:gd name="connsiteY132" fmla="*/ 76089 h 630540"/>
                <a:gd name="connsiteX133" fmla="*/ 302193 w 392581"/>
                <a:gd name="connsiteY133" fmla="*/ 76089 h 630540"/>
                <a:gd name="connsiteX134" fmla="*/ 313217 w 392581"/>
                <a:gd name="connsiteY134" fmla="*/ 82573 h 630540"/>
                <a:gd name="connsiteX135" fmla="*/ 313217 w 392581"/>
                <a:gd name="connsiteY135" fmla="*/ 83870 h 630540"/>
                <a:gd name="connsiteX136" fmla="*/ 313217 w 392581"/>
                <a:gd name="connsiteY136" fmla="*/ 83870 h 630540"/>
                <a:gd name="connsiteX137" fmla="*/ 313217 w 392581"/>
                <a:gd name="connsiteY137" fmla="*/ 86464 h 630540"/>
                <a:gd name="connsiteX138" fmla="*/ 313217 w 392581"/>
                <a:gd name="connsiteY138" fmla="*/ 87113 h 630540"/>
                <a:gd name="connsiteX139" fmla="*/ 313217 w 392581"/>
                <a:gd name="connsiteY139" fmla="*/ 87113 h 630540"/>
                <a:gd name="connsiteX140" fmla="*/ 313217 w 392581"/>
                <a:gd name="connsiteY140" fmla="*/ 120185 h 630540"/>
                <a:gd name="connsiteX141" fmla="*/ 330077 w 392581"/>
                <a:gd name="connsiteY141" fmla="*/ 116294 h 630540"/>
                <a:gd name="connsiteX142" fmla="*/ 341750 w 392581"/>
                <a:gd name="connsiteY142" fmla="*/ 120834 h 630540"/>
                <a:gd name="connsiteX143" fmla="*/ 341750 w 392581"/>
                <a:gd name="connsiteY143" fmla="*/ 122131 h 630540"/>
                <a:gd name="connsiteX144" fmla="*/ 341750 w 392581"/>
                <a:gd name="connsiteY144" fmla="*/ 122131 h 630540"/>
                <a:gd name="connsiteX145" fmla="*/ 341750 w 392581"/>
                <a:gd name="connsiteY145" fmla="*/ 125373 h 630540"/>
                <a:gd name="connsiteX146" fmla="*/ 341750 w 392581"/>
                <a:gd name="connsiteY146" fmla="*/ 125373 h 630540"/>
                <a:gd name="connsiteX147" fmla="*/ 341750 w 392581"/>
                <a:gd name="connsiteY147" fmla="*/ 125373 h 630540"/>
                <a:gd name="connsiteX148" fmla="*/ 341750 w 392581"/>
                <a:gd name="connsiteY148" fmla="*/ 131858 h 630540"/>
                <a:gd name="connsiteX149" fmla="*/ 344344 w 392581"/>
                <a:gd name="connsiteY149" fmla="*/ 136397 h 630540"/>
                <a:gd name="connsiteX150" fmla="*/ 343696 w 392581"/>
                <a:gd name="connsiteY150" fmla="*/ 138991 h 630540"/>
                <a:gd name="connsiteX151" fmla="*/ 343696 w 392581"/>
                <a:gd name="connsiteY151" fmla="*/ 138991 h 630540"/>
                <a:gd name="connsiteX152" fmla="*/ 343047 w 392581"/>
                <a:gd name="connsiteY152" fmla="*/ 205785 h 630540"/>
                <a:gd name="connsiteX153" fmla="*/ 343047 w 392581"/>
                <a:gd name="connsiteY153" fmla="*/ 209027 h 630540"/>
                <a:gd name="connsiteX154" fmla="*/ 356017 w 392581"/>
                <a:gd name="connsiteY154" fmla="*/ 187628 h 630540"/>
                <a:gd name="connsiteX155" fmla="*/ 363798 w 392581"/>
                <a:gd name="connsiteY155" fmla="*/ 140937 h 630540"/>
                <a:gd name="connsiteX156" fmla="*/ 363798 w 392581"/>
                <a:gd name="connsiteY156" fmla="*/ 140937 h 630540"/>
                <a:gd name="connsiteX157" fmla="*/ 363798 w 392581"/>
                <a:gd name="connsiteY157" fmla="*/ 140937 h 630540"/>
                <a:gd name="connsiteX158" fmla="*/ 356665 w 392581"/>
                <a:gd name="connsiteY158" fmla="*/ 126022 h 630540"/>
                <a:gd name="connsiteX159" fmla="*/ 344993 w 392581"/>
                <a:gd name="connsiteY159" fmla="*/ 116943 h 630540"/>
                <a:gd name="connsiteX160" fmla="*/ 332023 w 392581"/>
                <a:gd name="connsiteY160" fmla="*/ 111755 h 630540"/>
                <a:gd name="connsiteX161" fmla="*/ 318405 w 392581"/>
                <a:gd name="connsiteY161" fmla="*/ 109810 h 630540"/>
                <a:gd name="connsiteX162" fmla="*/ 332023 w 392581"/>
                <a:gd name="connsiteY162" fmla="*/ 111755 h 630540"/>
                <a:gd name="connsiteX163" fmla="*/ 344993 w 392581"/>
                <a:gd name="connsiteY163" fmla="*/ 116294 h 630540"/>
                <a:gd name="connsiteX164" fmla="*/ 356665 w 392581"/>
                <a:gd name="connsiteY164" fmla="*/ 125373 h 630540"/>
                <a:gd name="connsiteX165" fmla="*/ 364447 w 392581"/>
                <a:gd name="connsiteY165" fmla="*/ 140937 h 630540"/>
                <a:gd name="connsiteX166" fmla="*/ 364447 w 392581"/>
                <a:gd name="connsiteY166" fmla="*/ 140937 h 630540"/>
                <a:gd name="connsiteX167" fmla="*/ 365095 w 392581"/>
                <a:gd name="connsiteY167" fmla="*/ 166876 h 630540"/>
                <a:gd name="connsiteX168" fmla="*/ 357314 w 392581"/>
                <a:gd name="connsiteY168" fmla="*/ 190221 h 630540"/>
                <a:gd name="connsiteX169" fmla="*/ 342399 w 392581"/>
                <a:gd name="connsiteY169" fmla="*/ 214864 h 630540"/>
                <a:gd name="connsiteX170" fmla="*/ 342399 w 392581"/>
                <a:gd name="connsiteY170" fmla="*/ 215512 h 630540"/>
                <a:gd name="connsiteX171" fmla="*/ 342399 w 392581"/>
                <a:gd name="connsiteY171" fmla="*/ 264148 h 630540"/>
                <a:gd name="connsiteX172" fmla="*/ 361205 w 392581"/>
                <a:gd name="connsiteY172" fmla="*/ 277767 h 630540"/>
                <a:gd name="connsiteX173" fmla="*/ 378714 w 392581"/>
                <a:gd name="connsiteY173" fmla="*/ 295924 h 630540"/>
                <a:gd name="connsiteX174" fmla="*/ 390386 w 392581"/>
                <a:gd name="connsiteY174" fmla="*/ 317972 h 630540"/>
                <a:gd name="connsiteX175" fmla="*/ 389738 w 392581"/>
                <a:gd name="connsiteY175" fmla="*/ 343263 h 630540"/>
                <a:gd name="connsiteX176" fmla="*/ 389738 w 392581"/>
                <a:gd name="connsiteY176" fmla="*/ 343263 h 630540"/>
                <a:gd name="connsiteX177" fmla="*/ 351477 w 392581"/>
                <a:gd name="connsiteY177" fmla="*/ 373093 h 630540"/>
                <a:gd name="connsiteX178" fmla="*/ 341102 w 392581"/>
                <a:gd name="connsiteY178" fmla="*/ 375687 h 630540"/>
                <a:gd name="connsiteX179" fmla="*/ 340453 w 392581"/>
                <a:gd name="connsiteY179" fmla="*/ 375687 h 630540"/>
                <a:gd name="connsiteX180" fmla="*/ 340453 w 392581"/>
                <a:gd name="connsiteY180" fmla="*/ 425620 h 630540"/>
                <a:gd name="connsiteX181" fmla="*/ 340453 w 392581"/>
                <a:gd name="connsiteY181" fmla="*/ 456748 h 630540"/>
                <a:gd name="connsiteX182" fmla="*/ 340453 w 392581"/>
                <a:gd name="connsiteY182" fmla="*/ 456748 h 630540"/>
                <a:gd name="connsiteX183" fmla="*/ 340453 w 392581"/>
                <a:gd name="connsiteY183" fmla="*/ 456099 h 630540"/>
                <a:gd name="connsiteX184" fmla="*/ 343047 w 392581"/>
                <a:gd name="connsiteY184" fmla="*/ 460639 h 630540"/>
                <a:gd name="connsiteX185" fmla="*/ 341102 w 392581"/>
                <a:gd name="connsiteY185" fmla="*/ 464529 h 630540"/>
                <a:gd name="connsiteX186" fmla="*/ 356017 w 392581"/>
                <a:gd name="connsiteY186" fmla="*/ 449614 h 630540"/>
                <a:gd name="connsiteX187" fmla="*/ 356017 w 392581"/>
                <a:gd name="connsiteY187" fmla="*/ 449614 h 630540"/>
                <a:gd name="connsiteX188" fmla="*/ 356017 w 392581"/>
                <a:gd name="connsiteY188" fmla="*/ 434699 h 630540"/>
                <a:gd name="connsiteX189" fmla="*/ 348235 w 392581"/>
                <a:gd name="connsiteY189" fmla="*/ 421081 h 630540"/>
                <a:gd name="connsiteX190" fmla="*/ 349532 w 392581"/>
                <a:gd name="connsiteY190" fmla="*/ 420433 h 630540"/>
                <a:gd name="connsiteX191" fmla="*/ 357314 w 392581"/>
                <a:gd name="connsiteY191" fmla="*/ 434699 h 630540"/>
                <a:gd name="connsiteX192" fmla="*/ 357314 w 392581"/>
                <a:gd name="connsiteY192" fmla="*/ 450911 h 630540"/>
                <a:gd name="connsiteX193" fmla="*/ 357314 w 392581"/>
                <a:gd name="connsiteY193" fmla="*/ 450911 h 630540"/>
                <a:gd name="connsiteX194" fmla="*/ 332671 w 392581"/>
                <a:gd name="connsiteY194" fmla="*/ 470366 h 630540"/>
                <a:gd name="connsiteX195" fmla="*/ 322296 w 392581"/>
                <a:gd name="connsiteY195" fmla="*/ 472960 h 630540"/>
                <a:gd name="connsiteX196" fmla="*/ 308678 w 392581"/>
                <a:gd name="connsiteY196" fmla="*/ 476851 h 630540"/>
                <a:gd name="connsiteX197" fmla="*/ 305435 w 392581"/>
                <a:gd name="connsiteY197" fmla="*/ 476851 h 630540"/>
                <a:gd name="connsiteX198" fmla="*/ 289872 w 392581"/>
                <a:gd name="connsiteY198" fmla="*/ 482687 h 630540"/>
                <a:gd name="connsiteX199" fmla="*/ 285981 w 392581"/>
                <a:gd name="connsiteY199" fmla="*/ 482687 h 630540"/>
                <a:gd name="connsiteX200" fmla="*/ 270417 w 392581"/>
                <a:gd name="connsiteY200" fmla="*/ 488523 h 630540"/>
                <a:gd name="connsiteX201" fmla="*/ 267175 w 392581"/>
                <a:gd name="connsiteY201" fmla="*/ 488523 h 630540"/>
                <a:gd name="connsiteX202" fmla="*/ 251611 w 392581"/>
                <a:gd name="connsiteY202" fmla="*/ 494360 h 630540"/>
                <a:gd name="connsiteX203" fmla="*/ 249666 w 392581"/>
                <a:gd name="connsiteY203" fmla="*/ 494360 h 630540"/>
                <a:gd name="connsiteX204" fmla="*/ 234102 w 392581"/>
                <a:gd name="connsiteY204" fmla="*/ 499547 h 630540"/>
                <a:gd name="connsiteX205" fmla="*/ 231508 w 392581"/>
                <a:gd name="connsiteY205" fmla="*/ 499547 h 630540"/>
                <a:gd name="connsiteX206" fmla="*/ 220484 w 392581"/>
                <a:gd name="connsiteY206" fmla="*/ 504735 h 630540"/>
                <a:gd name="connsiteX207" fmla="*/ 214648 w 392581"/>
                <a:gd name="connsiteY207" fmla="*/ 505384 h 630540"/>
                <a:gd name="connsiteX208" fmla="*/ 213999 w 392581"/>
                <a:gd name="connsiteY208" fmla="*/ 505384 h 630540"/>
                <a:gd name="connsiteX209" fmla="*/ 213999 w 392581"/>
                <a:gd name="connsiteY209" fmla="*/ 505384 h 630540"/>
                <a:gd name="connsiteX210" fmla="*/ 213999 w 392581"/>
                <a:gd name="connsiteY210" fmla="*/ 505384 h 630540"/>
                <a:gd name="connsiteX211" fmla="*/ 213999 w 392581"/>
                <a:gd name="connsiteY211" fmla="*/ 505384 h 630540"/>
                <a:gd name="connsiteX212" fmla="*/ 213351 w 392581"/>
                <a:gd name="connsiteY212" fmla="*/ 505384 h 630540"/>
                <a:gd name="connsiteX213" fmla="*/ 204272 w 392581"/>
                <a:gd name="connsiteY213" fmla="*/ 509923 h 630540"/>
                <a:gd name="connsiteX214" fmla="*/ 196490 w 392581"/>
                <a:gd name="connsiteY214" fmla="*/ 511220 h 630540"/>
                <a:gd name="connsiteX215" fmla="*/ 193896 w 392581"/>
                <a:gd name="connsiteY215" fmla="*/ 511220 h 630540"/>
                <a:gd name="connsiteX216" fmla="*/ 177684 w 392581"/>
                <a:gd name="connsiteY216" fmla="*/ 517705 h 630540"/>
                <a:gd name="connsiteX217" fmla="*/ 174442 w 392581"/>
                <a:gd name="connsiteY217" fmla="*/ 517705 h 630540"/>
                <a:gd name="connsiteX218" fmla="*/ 158878 w 392581"/>
                <a:gd name="connsiteY218" fmla="*/ 523541 h 630540"/>
                <a:gd name="connsiteX219" fmla="*/ 156933 w 392581"/>
                <a:gd name="connsiteY219" fmla="*/ 523541 h 630540"/>
                <a:gd name="connsiteX220" fmla="*/ 141369 w 392581"/>
                <a:gd name="connsiteY220" fmla="*/ 528729 h 630540"/>
                <a:gd name="connsiteX221" fmla="*/ 137478 w 392581"/>
                <a:gd name="connsiteY221" fmla="*/ 528729 h 630540"/>
                <a:gd name="connsiteX222" fmla="*/ 137478 w 392581"/>
                <a:gd name="connsiteY222" fmla="*/ 528729 h 630540"/>
                <a:gd name="connsiteX223" fmla="*/ 137478 w 392581"/>
                <a:gd name="connsiteY223" fmla="*/ 528729 h 630540"/>
                <a:gd name="connsiteX224" fmla="*/ 121915 w 392581"/>
                <a:gd name="connsiteY224" fmla="*/ 534565 h 630540"/>
                <a:gd name="connsiteX225" fmla="*/ 119321 w 392581"/>
                <a:gd name="connsiteY225" fmla="*/ 534565 h 630540"/>
                <a:gd name="connsiteX226" fmla="*/ 104406 w 392581"/>
                <a:gd name="connsiteY226" fmla="*/ 539753 h 630540"/>
                <a:gd name="connsiteX227" fmla="*/ 92084 w 392581"/>
                <a:gd name="connsiteY227" fmla="*/ 538456 h 630540"/>
                <a:gd name="connsiteX228" fmla="*/ 92084 w 392581"/>
                <a:gd name="connsiteY228" fmla="*/ 538456 h 630540"/>
                <a:gd name="connsiteX229" fmla="*/ 90139 w 392581"/>
                <a:gd name="connsiteY229" fmla="*/ 535862 h 630540"/>
                <a:gd name="connsiteX230" fmla="*/ 90139 w 392581"/>
                <a:gd name="connsiteY230" fmla="*/ 535862 h 630540"/>
                <a:gd name="connsiteX231" fmla="*/ 89491 w 392581"/>
                <a:gd name="connsiteY231" fmla="*/ 480093 h 630540"/>
                <a:gd name="connsiteX232" fmla="*/ 89491 w 392581"/>
                <a:gd name="connsiteY232" fmla="*/ 459342 h 630540"/>
                <a:gd name="connsiteX233" fmla="*/ 86248 w 392581"/>
                <a:gd name="connsiteY233" fmla="*/ 459342 h 630540"/>
                <a:gd name="connsiteX234" fmla="*/ 40854 w 392581"/>
                <a:gd name="connsiteY234" fmla="*/ 448966 h 630540"/>
                <a:gd name="connsiteX235" fmla="*/ 31127 w 392581"/>
                <a:gd name="connsiteY235" fmla="*/ 443778 h 630540"/>
                <a:gd name="connsiteX236" fmla="*/ 36315 w 392581"/>
                <a:gd name="connsiteY236" fmla="*/ 456748 h 630540"/>
                <a:gd name="connsiteX237" fmla="*/ 36315 w 392581"/>
                <a:gd name="connsiteY237" fmla="*/ 456748 h 630540"/>
                <a:gd name="connsiteX238" fmla="*/ 81709 w 392581"/>
                <a:gd name="connsiteY238" fmla="*/ 479444 h 630540"/>
                <a:gd name="connsiteX239" fmla="*/ 89491 w 392581"/>
                <a:gd name="connsiteY239" fmla="*/ 480093 h 630540"/>
                <a:gd name="connsiteX240" fmla="*/ 89491 w 392581"/>
                <a:gd name="connsiteY240" fmla="*/ 480093 h 630540"/>
                <a:gd name="connsiteX241" fmla="*/ 90788 w 392581"/>
                <a:gd name="connsiteY241" fmla="*/ 186979 h 630540"/>
                <a:gd name="connsiteX242" fmla="*/ 90788 w 392581"/>
                <a:gd name="connsiteY242" fmla="*/ 186979 h 630540"/>
                <a:gd name="connsiteX243" fmla="*/ 90788 w 392581"/>
                <a:gd name="connsiteY243" fmla="*/ 181791 h 630540"/>
                <a:gd name="connsiteX244" fmla="*/ 272363 w 392581"/>
                <a:gd name="connsiteY244" fmla="*/ 139640 h 630540"/>
                <a:gd name="connsiteX245" fmla="*/ 278199 w 392581"/>
                <a:gd name="connsiteY245" fmla="*/ 130561 h 630540"/>
                <a:gd name="connsiteX246" fmla="*/ 278199 w 392581"/>
                <a:gd name="connsiteY246" fmla="*/ 92949 h 630540"/>
                <a:gd name="connsiteX247" fmla="*/ 271714 w 392581"/>
                <a:gd name="connsiteY247" fmla="*/ 89058 h 630540"/>
                <a:gd name="connsiteX248" fmla="*/ 271714 w 392581"/>
                <a:gd name="connsiteY248" fmla="*/ 111107 h 630540"/>
                <a:gd name="connsiteX249" fmla="*/ 253557 w 392581"/>
                <a:gd name="connsiteY249" fmla="*/ 138343 h 630540"/>
                <a:gd name="connsiteX250" fmla="*/ 83006 w 392581"/>
                <a:gd name="connsiteY250" fmla="*/ 177900 h 630540"/>
                <a:gd name="connsiteX251" fmla="*/ 90139 w 392581"/>
                <a:gd name="connsiteY251" fmla="*/ 181791 h 630540"/>
                <a:gd name="connsiteX252" fmla="*/ 90788 w 392581"/>
                <a:gd name="connsiteY252" fmla="*/ 186979 h 630540"/>
                <a:gd name="connsiteX253" fmla="*/ 90788 w 392581"/>
                <a:gd name="connsiteY253" fmla="*/ 186979 h 630540"/>
                <a:gd name="connsiteX254" fmla="*/ 93381 w 392581"/>
                <a:gd name="connsiteY254" fmla="*/ 190870 h 630540"/>
                <a:gd name="connsiteX255" fmla="*/ 93381 w 392581"/>
                <a:gd name="connsiteY255" fmla="*/ 190870 h 630540"/>
                <a:gd name="connsiteX256" fmla="*/ 97921 w 392581"/>
                <a:gd name="connsiteY256" fmla="*/ 189573 h 630540"/>
                <a:gd name="connsiteX257" fmla="*/ 107000 w 392581"/>
                <a:gd name="connsiteY257" fmla="*/ 190870 h 630540"/>
                <a:gd name="connsiteX258" fmla="*/ 119969 w 392581"/>
                <a:gd name="connsiteY258" fmla="*/ 184385 h 630540"/>
                <a:gd name="connsiteX259" fmla="*/ 136181 w 392581"/>
                <a:gd name="connsiteY259" fmla="*/ 184385 h 630540"/>
                <a:gd name="connsiteX260" fmla="*/ 139424 w 392581"/>
                <a:gd name="connsiteY260" fmla="*/ 179846 h 630540"/>
                <a:gd name="connsiteX261" fmla="*/ 155636 w 392581"/>
                <a:gd name="connsiteY261" fmla="*/ 179846 h 630540"/>
                <a:gd name="connsiteX262" fmla="*/ 158230 w 392581"/>
                <a:gd name="connsiteY262" fmla="*/ 175306 h 630540"/>
                <a:gd name="connsiteX263" fmla="*/ 172496 w 392581"/>
                <a:gd name="connsiteY263" fmla="*/ 175306 h 630540"/>
                <a:gd name="connsiteX264" fmla="*/ 174442 w 392581"/>
                <a:gd name="connsiteY264" fmla="*/ 171415 h 630540"/>
                <a:gd name="connsiteX265" fmla="*/ 93381 w 392581"/>
                <a:gd name="connsiteY265" fmla="*/ 190870 h 630540"/>
                <a:gd name="connsiteX266" fmla="*/ 93381 w 392581"/>
                <a:gd name="connsiteY266" fmla="*/ 190870 h 630540"/>
                <a:gd name="connsiteX267" fmla="*/ 93381 w 392581"/>
                <a:gd name="connsiteY267" fmla="*/ 192815 h 630540"/>
                <a:gd name="connsiteX268" fmla="*/ 94678 w 392581"/>
                <a:gd name="connsiteY268" fmla="*/ 308245 h 630540"/>
                <a:gd name="connsiteX269" fmla="*/ 116727 w 392581"/>
                <a:gd name="connsiteY269" fmla="*/ 319918 h 630540"/>
                <a:gd name="connsiteX270" fmla="*/ 116727 w 392581"/>
                <a:gd name="connsiteY270" fmla="*/ 194112 h 630540"/>
                <a:gd name="connsiteX271" fmla="*/ 107000 w 392581"/>
                <a:gd name="connsiteY271" fmla="*/ 195409 h 630540"/>
                <a:gd name="connsiteX272" fmla="*/ 93381 w 392581"/>
                <a:gd name="connsiteY272" fmla="*/ 192815 h 630540"/>
                <a:gd name="connsiteX273" fmla="*/ 93381 w 392581"/>
                <a:gd name="connsiteY273" fmla="*/ 192815 h 630540"/>
                <a:gd name="connsiteX274" fmla="*/ 94030 w 392581"/>
                <a:gd name="connsiteY274" fmla="*/ 309542 h 630540"/>
                <a:gd name="connsiteX275" fmla="*/ 94678 w 392581"/>
                <a:gd name="connsiteY275" fmla="*/ 376984 h 630540"/>
                <a:gd name="connsiteX276" fmla="*/ 94678 w 392581"/>
                <a:gd name="connsiteY276" fmla="*/ 379578 h 630540"/>
                <a:gd name="connsiteX277" fmla="*/ 100515 w 392581"/>
                <a:gd name="connsiteY277" fmla="*/ 389305 h 630540"/>
                <a:gd name="connsiteX278" fmla="*/ 94678 w 392581"/>
                <a:gd name="connsiteY278" fmla="*/ 398384 h 630540"/>
                <a:gd name="connsiteX279" fmla="*/ 95327 w 392581"/>
                <a:gd name="connsiteY279" fmla="*/ 453505 h 630540"/>
                <a:gd name="connsiteX280" fmla="*/ 116078 w 392581"/>
                <a:gd name="connsiteY280" fmla="*/ 453505 h 630540"/>
                <a:gd name="connsiteX281" fmla="*/ 116078 w 392581"/>
                <a:gd name="connsiteY281" fmla="*/ 321863 h 630540"/>
                <a:gd name="connsiteX282" fmla="*/ 94030 w 392581"/>
                <a:gd name="connsiteY282" fmla="*/ 309542 h 630540"/>
                <a:gd name="connsiteX283" fmla="*/ 94030 w 392581"/>
                <a:gd name="connsiteY283" fmla="*/ 309542 h 630540"/>
                <a:gd name="connsiteX284" fmla="*/ 95975 w 392581"/>
                <a:gd name="connsiteY284" fmla="*/ 458693 h 630540"/>
                <a:gd name="connsiteX285" fmla="*/ 95975 w 392581"/>
                <a:gd name="connsiteY285" fmla="*/ 480741 h 630540"/>
                <a:gd name="connsiteX286" fmla="*/ 116078 w 392581"/>
                <a:gd name="connsiteY286" fmla="*/ 479444 h 630540"/>
                <a:gd name="connsiteX287" fmla="*/ 116078 w 392581"/>
                <a:gd name="connsiteY287" fmla="*/ 454154 h 630540"/>
                <a:gd name="connsiteX288" fmla="*/ 95975 w 392581"/>
                <a:gd name="connsiteY288" fmla="*/ 458693 h 630540"/>
                <a:gd name="connsiteX289" fmla="*/ 95975 w 392581"/>
                <a:gd name="connsiteY289" fmla="*/ 458693 h 630540"/>
                <a:gd name="connsiteX290" fmla="*/ 95975 w 392581"/>
                <a:gd name="connsiteY290" fmla="*/ 482038 h 630540"/>
                <a:gd name="connsiteX291" fmla="*/ 96624 w 392581"/>
                <a:gd name="connsiteY291" fmla="*/ 527432 h 630540"/>
                <a:gd name="connsiteX292" fmla="*/ 96624 w 392581"/>
                <a:gd name="connsiteY292" fmla="*/ 531323 h 630540"/>
                <a:gd name="connsiteX293" fmla="*/ 98569 w 392581"/>
                <a:gd name="connsiteY293" fmla="*/ 530675 h 630540"/>
                <a:gd name="connsiteX294" fmla="*/ 107648 w 392581"/>
                <a:gd name="connsiteY294" fmla="*/ 531323 h 630540"/>
                <a:gd name="connsiteX295" fmla="*/ 116727 w 392581"/>
                <a:gd name="connsiteY295" fmla="*/ 529378 h 630540"/>
                <a:gd name="connsiteX296" fmla="*/ 116727 w 392581"/>
                <a:gd name="connsiteY296" fmla="*/ 480741 h 630540"/>
                <a:gd name="connsiteX297" fmla="*/ 95975 w 392581"/>
                <a:gd name="connsiteY297" fmla="*/ 482038 h 630540"/>
                <a:gd name="connsiteX298" fmla="*/ 95975 w 392581"/>
                <a:gd name="connsiteY298" fmla="*/ 482038 h 630540"/>
                <a:gd name="connsiteX299" fmla="*/ 344344 w 392581"/>
                <a:gd name="connsiteY299" fmla="*/ 264148 h 630540"/>
                <a:gd name="connsiteX300" fmla="*/ 344344 w 392581"/>
                <a:gd name="connsiteY300" fmla="*/ 273227 h 630540"/>
                <a:gd name="connsiteX301" fmla="*/ 344344 w 392581"/>
                <a:gd name="connsiteY301" fmla="*/ 275173 h 630540"/>
                <a:gd name="connsiteX302" fmla="*/ 354720 w 392581"/>
                <a:gd name="connsiteY302" fmla="*/ 286197 h 630540"/>
                <a:gd name="connsiteX303" fmla="*/ 354720 w 392581"/>
                <a:gd name="connsiteY303" fmla="*/ 286197 h 630540"/>
                <a:gd name="connsiteX304" fmla="*/ 352774 w 392581"/>
                <a:gd name="connsiteY304" fmla="*/ 335481 h 630540"/>
                <a:gd name="connsiteX305" fmla="*/ 344344 w 392581"/>
                <a:gd name="connsiteY305" fmla="*/ 350397 h 630540"/>
                <a:gd name="connsiteX306" fmla="*/ 343047 w 392581"/>
                <a:gd name="connsiteY306" fmla="*/ 351694 h 630540"/>
                <a:gd name="connsiteX307" fmla="*/ 343047 w 392581"/>
                <a:gd name="connsiteY307" fmla="*/ 354936 h 630540"/>
                <a:gd name="connsiteX308" fmla="*/ 343047 w 392581"/>
                <a:gd name="connsiteY308" fmla="*/ 366609 h 630540"/>
                <a:gd name="connsiteX309" fmla="*/ 343047 w 392581"/>
                <a:gd name="connsiteY309" fmla="*/ 371148 h 630540"/>
                <a:gd name="connsiteX310" fmla="*/ 343696 w 392581"/>
                <a:gd name="connsiteY310" fmla="*/ 371148 h 630540"/>
                <a:gd name="connsiteX311" fmla="*/ 353423 w 392581"/>
                <a:gd name="connsiteY311" fmla="*/ 368554 h 630540"/>
                <a:gd name="connsiteX312" fmla="*/ 390386 w 392581"/>
                <a:gd name="connsiteY312" fmla="*/ 339372 h 630540"/>
                <a:gd name="connsiteX313" fmla="*/ 390386 w 392581"/>
                <a:gd name="connsiteY313" fmla="*/ 339372 h 630540"/>
                <a:gd name="connsiteX314" fmla="*/ 390386 w 392581"/>
                <a:gd name="connsiteY314" fmla="*/ 316027 h 630540"/>
                <a:gd name="connsiteX315" fmla="*/ 378714 w 392581"/>
                <a:gd name="connsiteY315" fmla="*/ 294627 h 630540"/>
                <a:gd name="connsiteX316" fmla="*/ 361205 w 392581"/>
                <a:gd name="connsiteY316" fmla="*/ 277118 h 630540"/>
                <a:gd name="connsiteX317" fmla="*/ 344344 w 392581"/>
                <a:gd name="connsiteY317" fmla="*/ 264148 h 630540"/>
                <a:gd name="connsiteX318" fmla="*/ 344344 w 392581"/>
                <a:gd name="connsiteY318" fmla="*/ 264148 h 630540"/>
                <a:gd name="connsiteX319" fmla="*/ 344344 w 392581"/>
                <a:gd name="connsiteY319" fmla="*/ 275821 h 630540"/>
                <a:gd name="connsiteX320" fmla="*/ 343696 w 392581"/>
                <a:gd name="connsiteY320" fmla="*/ 330942 h 630540"/>
                <a:gd name="connsiteX321" fmla="*/ 343696 w 392581"/>
                <a:gd name="connsiteY321" fmla="*/ 349748 h 630540"/>
                <a:gd name="connsiteX322" fmla="*/ 344993 w 392581"/>
                <a:gd name="connsiteY322" fmla="*/ 348451 h 630540"/>
                <a:gd name="connsiteX323" fmla="*/ 352774 w 392581"/>
                <a:gd name="connsiteY323" fmla="*/ 334833 h 630540"/>
                <a:gd name="connsiteX324" fmla="*/ 354720 w 392581"/>
                <a:gd name="connsiteY324" fmla="*/ 286197 h 630540"/>
                <a:gd name="connsiteX325" fmla="*/ 354720 w 392581"/>
                <a:gd name="connsiteY325" fmla="*/ 286197 h 630540"/>
                <a:gd name="connsiteX326" fmla="*/ 344344 w 392581"/>
                <a:gd name="connsiteY326" fmla="*/ 275821 h 630540"/>
                <a:gd name="connsiteX327" fmla="*/ 344344 w 392581"/>
                <a:gd name="connsiteY327" fmla="*/ 275821 h 630540"/>
                <a:gd name="connsiteX328" fmla="*/ 336562 w 392581"/>
                <a:gd name="connsiteY328" fmla="*/ 459990 h 630540"/>
                <a:gd name="connsiteX329" fmla="*/ 337211 w 392581"/>
                <a:gd name="connsiteY329" fmla="*/ 374390 h 630540"/>
                <a:gd name="connsiteX330" fmla="*/ 327483 w 392581"/>
                <a:gd name="connsiteY330" fmla="*/ 375687 h 630540"/>
                <a:gd name="connsiteX331" fmla="*/ 327483 w 392581"/>
                <a:gd name="connsiteY331" fmla="*/ 450263 h 630540"/>
                <a:gd name="connsiteX332" fmla="*/ 327483 w 392581"/>
                <a:gd name="connsiteY332" fmla="*/ 461935 h 630540"/>
                <a:gd name="connsiteX333" fmla="*/ 327483 w 392581"/>
                <a:gd name="connsiteY333" fmla="*/ 461935 h 630540"/>
                <a:gd name="connsiteX334" fmla="*/ 329429 w 392581"/>
                <a:gd name="connsiteY334" fmla="*/ 461935 h 630540"/>
                <a:gd name="connsiteX335" fmla="*/ 336562 w 392581"/>
                <a:gd name="connsiteY335" fmla="*/ 459990 h 630540"/>
                <a:gd name="connsiteX336" fmla="*/ 336562 w 392581"/>
                <a:gd name="connsiteY336" fmla="*/ 459990 h 630540"/>
                <a:gd name="connsiteX337" fmla="*/ 337211 w 392581"/>
                <a:gd name="connsiteY337" fmla="*/ 372445 h 630540"/>
                <a:gd name="connsiteX338" fmla="*/ 337211 w 392581"/>
                <a:gd name="connsiteY338" fmla="*/ 360772 h 630540"/>
                <a:gd name="connsiteX339" fmla="*/ 327483 w 392581"/>
                <a:gd name="connsiteY339" fmla="*/ 371796 h 630540"/>
                <a:gd name="connsiteX340" fmla="*/ 326835 w 392581"/>
                <a:gd name="connsiteY340" fmla="*/ 372445 h 630540"/>
                <a:gd name="connsiteX341" fmla="*/ 326835 w 392581"/>
                <a:gd name="connsiteY341" fmla="*/ 373742 h 630540"/>
                <a:gd name="connsiteX342" fmla="*/ 337211 w 392581"/>
                <a:gd name="connsiteY342" fmla="*/ 372445 h 630540"/>
                <a:gd name="connsiteX343" fmla="*/ 337211 w 392581"/>
                <a:gd name="connsiteY343" fmla="*/ 372445 h 630540"/>
                <a:gd name="connsiteX344" fmla="*/ 337211 w 392581"/>
                <a:gd name="connsiteY344" fmla="*/ 359475 h 630540"/>
                <a:gd name="connsiteX345" fmla="*/ 337859 w 392581"/>
                <a:gd name="connsiteY345" fmla="*/ 220700 h 630540"/>
                <a:gd name="connsiteX346" fmla="*/ 334617 w 392581"/>
                <a:gd name="connsiteY346" fmla="*/ 224591 h 630540"/>
                <a:gd name="connsiteX347" fmla="*/ 328132 w 392581"/>
                <a:gd name="connsiteY347" fmla="*/ 231724 h 630540"/>
                <a:gd name="connsiteX348" fmla="*/ 327483 w 392581"/>
                <a:gd name="connsiteY348" fmla="*/ 360772 h 630540"/>
                <a:gd name="connsiteX349" fmla="*/ 327483 w 392581"/>
                <a:gd name="connsiteY349" fmla="*/ 371148 h 630540"/>
                <a:gd name="connsiteX350" fmla="*/ 328132 w 392581"/>
                <a:gd name="connsiteY350" fmla="*/ 370499 h 630540"/>
                <a:gd name="connsiteX351" fmla="*/ 337211 w 392581"/>
                <a:gd name="connsiteY351" fmla="*/ 359475 h 630540"/>
                <a:gd name="connsiteX352" fmla="*/ 337211 w 392581"/>
                <a:gd name="connsiteY352" fmla="*/ 359475 h 630540"/>
                <a:gd name="connsiteX353" fmla="*/ 337859 w 392581"/>
                <a:gd name="connsiteY353" fmla="*/ 216161 h 630540"/>
                <a:gd name="connsiteX354" fmla="*/ 338508 w 392581"/>
                <a:gd name="connsiteY354" fmla="*/ 141585 h 630540"/>
                <a:gd name="connsiteX355" fmla="*/ 328780 w 392581"/>
                <a:gd name="connsiteY355" fmla="*/ 142882 h 630540"/>
                <a:gd name="connsiteX356" fmla="*/ 328132 w 392581"/>
                <a:gd name="connsiteY356" fmla="*/ 142882 h 630540"/>
                <a:gd name="connsiteX357" fmla="*/ 328132 w 392581"/>
                <a:gd name="connsiteY357" fmla="*/ 227185 h 630540"/>
                <a:gd name="connsiteX358" fmla="*/ 333320 w 392581"/>
                <a:gd name="connsiteY358" fmla="*/ 221997 h 630540"/>
                <a:gd name="connsiteX359" fmla="*/ 337859 w 392581"/>
                <a:gd name="connsiteY359" fmla="*/ 216161 h 630540"/>
                <a:gd name="connsiteX360" fmla="*/ 337859 w 392581"/>
                <a:gd name="connsiteY360" fmla="*/ 216161 h 630540"/>
                <a:gd name="connsiteX361" fmla="*/ 320350 w 392581"/>
                <a:gd name="connsiteY361" fmla="*/ 465178 h 630540"/>
                <a:gd name="connsiteX362" fmla="*/ 320999 w 392581"/>
                <a:gd name="connsiteY362" fmla="*/ 379578 h 630540"/>
                <a:gd name="connsiteX363" fmla="*/ 308678 w 392581"/>
                <a:gd name="connsiteY363" fmla="*/ 391251 h 630540"/>
                <a:gd name="connsiteX364" fmla="*/ 308678 w 392581"/>
                <a:gd name="connsiteY364" fmla="*/ 391899 h 630540"/>
                <a:gd name="connsiteX365" fmla="*/ 308678 w 392581"/>
                <a:gd name="connsiteY365" fmla="*/ 393196 h 630540"/>
                <a:gd name="connsiteX366" fmla="*/ 308678 w 392581"/>
                <a:gd name="connsiteY366" fmla="*/ 457396 h 630540"/>
                <a:gd name="connsiteX367" fmla="*/ 308678 w 392581"/>
                <a:gd name="connsiteY367" fmla="*/ 466475 h 630540"/>
                <a:gd name="connsiteX368" fmla="*/ 309326 w 392581"/>
                <a:gd name="connsiteY368" fmla="*/ 466475 h 630540"/>
                <a:gd name="connsiteX369" fmla="*/ 311920 w 392581"/>
                <a:gd name="connsiteY369" fmla="*/ 466475 h 630540"/>
                <a:gd name="connsiteX370" fmla="*/ 320350 w 392581"/>
                <a:gd name="connsiteY370" fmla="*/ 465178 h 630540"/>
                <a:gd name="connsiteX371" fmla="*/ 320350 w 392581"/>
                <a:gd name="connsiteY371" fmla="*/ 465178 h 630540"/>
                <a:gd name="connsiteX372" fmla="*/ 320999 w 392581"/>
                <a:gd name="connsiteY372" fmla="*/ 378281 h 630540"/>
                <a:gd name="connsiteX373" fmla="*/ 320999 w 392581"/>
                <a:gd name="connsiteY373" fmla="*/ 375687 h 630540"/>
                <a:gd name="connsiteX374" fmla="*/ 308678 w 392581"/>
                <a:gd name="connsiteY374" fmla="*/ 376336 h 630540"/>
                <a:gd name="connsiteX375" fmla="*/ 308678 w 392581"/>
                <a:gd name="connsiteY375" fmla="*/ 389954 h 630540"/>
                <a:gd name="connsiteX376" fmla="*/ 320999 w 392581"/>
                <a:gd name="connsiteY376" fmla="*/ 378281 h 630540"/>
                <a:gd name="connsiteX377" fmla="*/ 320999 w 392581"/>
                <a:gd name="connsiteY377" fmla="*/ 378281 h 630540"/>
                <a:gd name="connsiteX378" fmla="*/ 320999 w 392581"/>
                <a:gd name="connsiteY378" fmla="*/ 374390 h 630540"/>
                <a:gd name="connsiteX379" fmla="*/ 321647 w 392581"/>
                <a:gd name="connsiteY379" fmla="*/ 269336 h 630540"/>
                <a:gd name="connsiteX380" fmla="*/ 315811 w 392581"/>
                <a:gd name="connsiteY380" fmla="*/ 273227 h 630540"/>
                <a:gd name="connsiteX381" fmla="*/ 309326 w 392581"/>
                <a:gd name="connsiteY381" fmla="*/ 266742 h 630540"/>
                <a:gd name="connsiteX382" fmla="*/ 315811 w 392581"/>
                <a:gd name="connsiteY382" fmla="*/ 260258 h 630540"/>
                <a:gd name="connsiteX383" fmla="*/ 321647 w 392581"/>
                <a:gd name="connsiteY383" fmla="*/ 264148 h 630540"/>
                <a:gd name="connsiteX384" fmla="*/ 321647 w 392581"/>
                <a:gd name="connsiteY384" fmla="*/ 238858 h 630540"/>
                <a:gd name="connsiteX385" fmla="*/ 309326 w 392581"/>
                <a:gd name="connsiteY385" fmla="*/ 249882 h 630540"/>
                <a:gd name="connsiteX386" fmla="*/ 308678 w 392581"/>
                <a:gd name="connsiteY386" fmla="*/ 367257 h 630540"/>
                <a:gd name="connsiteX387" fmla="*/ 308678 w 392581"/>
                <a:gd name="connsiteY387" fmla="*/ 375039 h 630540"/>
                <a:gd name="connsiteX388" fmla="*/ 308678 w 392581"/>
                <a:gd name="connsiteY388" fmla="*/ 375039 h 630540"/>
                <a:gd name="connsiteX389" fmla="*/ 320999 w 392581"/>
                <a:gd name="connsiteY389" fmla="*/ 374390 h 630540"/>
                <a:gd name="connsiteX390" fmla="*/ 320999 w 392581"/>
                <a:gd name="connsiteY390" fmla="*/ 374390 h 630540"/>
                <a:gd name="connsiteX391" fmla="*/ 321647 w 392581"/>
                <a:gd name="connsiteY391" fmla="*/ 233670 h 630540"/>
                <a:gd name="connsiteX392" fmla="*/ 322296 w 392581"/>
                <a:gd name="connsiteY392" fmla="*/ 145476 h 630540"/>
                <a:gd name="connsiteX393" fmla="*/ 311920 w 392581"/>
                <a:gd name="connsiteY393" fmla="*/ 146773 h 630540"/>
                <a:gd name="connsiteX394" fmla="*/ 309974 w 392581"/>
                <a:gd name="connsiteY394" fmla="*/ 146773 h 630540"/>
                <a:gd name="connsiteX395" fmla="*/ 309326 w 392581"/>
                <a:gd name="connsiteY395" fmla="*/ 244045 h 630540"/>
                <a:gd name="connsiteX396" fmla="*/ 321647 w 392581"/>
                <a:gd name="connsiteY396" fmla="*/ 233670 h 630540"/>
                <a:gd name="connsiteX397" fmla="*/ 321647 w 392581"/>
                <a:gd name="connsiteY397" fmla="*/ 233670 h 630540"/>
                <a:gd name="connsiteX398" fmla="*/ 301544 w 392581"/>
                <a:gd name="connsiteY398" fmla="*/ 471014 h 630540"/>
                <a:gd name="connsiteX399" fmla="*/ 301544 w 392581"/>
                <a:gd name="connsiteY399" fmla="*/ 469717 h 630540"/>
                <a:gd name="connsiteX400" fmla="*/ 289223 w 392581"/>
                <a:gd name="connsiteY400" fmla="*/ 469069 h 630540"/>
                <a:gd name="connsiteX401" fmla="*/ 289223 w 392581"/>
                <a:gd name="connsiteY401" fmla="*/ 469069 h 630540"/>
                <a:gd name="connsiteX402" fmla="*/ 289223 w 392581"/>
                <a:gd name="connsiteY402" fmla="*/ 472960 h 630540"/>
                <a:gd name="connsiteX403" fmla="*/ 289872 w 392581"/>
                <a:gd name="connsiteY403" fmla="*/ 472960 h 630540"/>
                <a:gd name="connsiteX404" fmla="*/ 293114 w 392581"/>
                <a:gd name="connsiteY404" fmla="*/ 472960 h 630540"/>
                <a:gd name="connsiteX405" fmla="*/ 301544 w 392581"/>
                <a:gd name="connsiteY405" fmla="*/ 471014 h 630540"/>
                <a:gd name="connsiteX406" fmla="*/ 301544 w 392581"/>
                <a:gd name="connsiteY406" fmla="*/ 471014 h 630540"/>
                <a:gd name="connsiteX407" fmla="*/ 301544 w 392581"/>
                <a:gd name="connsiteY407" fmla="*/ 469069 h 630540"/>
                <a:gd name="connsiteX408" fmla="*/ 301544 w 392581"/>
                <a:gd name="connsiteY408" fmla="*/ 397087 h 630540"/>
                <a:gd name="connsiteX409" fmla="*/ 288575 w 392581"/>
                <a:gd name="connsiteY409" fmla="*/ 407463 h 630540"/>
                <a:gd name="connsiteX410" fmla="*/ 288575 w 392581"/>
                <a:gd name="connsiteY410" fmla="*/ 409408 h 630540"/>
                <a:gd name="connsiteX411" fmla="*/ 288575 w 392581"/>
                <a:gd name="connsiteY411" fmla="*/ 459990 h 630540"/>
                <a:gd name="connsiteX412" fmla="*/ 288575 w 392581"/>
                <a:gd name="connsiteY412" fmla="*/ 468420 h 630540"/>
                <a:gd name="connsiteX413" fmla="*/ 288575 w 392581"/>
                <a:gd name="connsiteY413" fmla="*/ 469069 h 630540"/>
                <a:gd name="connsiteX414" fmla="*/ 288575 w 392581"/>
                <a:gd name="connsiteY414" fmla="*/ 469069 h 630540"/>
                <a:gd name="connsiteX415" fmla="*/ 301544 w 392581"/>
                <a:gd name="connsiteY415" fmla="*/ 469069 h 630540"/>
                <a:gd name="connsiteX416" fmla="*/ 301544 w 392581"/>
                <a:gd name="connsiteY416" fmla="*/ 469069 h 630540"/>
                <a:gd name="connsiteX417" fmla="*/ 302193 w 392581"/>
                <a:gd name="connsiteY417" fmla="*/ 395790 h 630540"/>
                <a:gd name="connsiteX418" fmla="*/ 302193 w 392581"/>
                <a:gd name="connsiteY418" fmla="*/ 376336 h 630540"/>
                <a:gd name="connsiteX419" fmla="*/ 289223 w 392581"/>
                <a:gd name="connsiteY419" fmla="*/ 375687 h 630540"/>
                <a:gd name="connsiteX420" fmla="*/ 289223 w 392581"/>
                <a:gd name="connsiteY420" fmla="*/ 405518 h 630540"/>
                <a:gd name="connsiteX421" fmla="*/ 289223 w 392581"/>
                <a:gd name="connsiteY421" fmla="*/ 406166 h 630540"/>
                <a:gd name="connsiteX422" fmla="*/ 302193 w 392581"/>
                <a:gd name="connsiteY422" fmla="*/ 395790 h 630540"/>
                <a:gd name="connsiteX423" fmla="*/ 302193 w 392581"/>
                <a:gd name="connsiteY423" fmla="*/ 395790 h 630540"/>
                <a:gd name="connsiteX424" fmla="*/ 302193 w 392581"/>
                <a:gd name="connsiteY424" fmla="*/ 374390 h 630540"/>
                <a:gd name="connsiteX425" fmla="*/ 302841 w 392581"/>
                <a:gd name="connsiteY425" fmla="*/ 254421 h 630540"/>
                <a:gd name="connsiteX426" fmla="*/ 289872 w 392581"/>
                <a:gd name="connsiteY426" fmla="*/ 263500 h 630540"/>
                <a:gd name="connsiteX427" fmla="*/ 289872 w 392581"/>
                <a:gd name="connsiteY427" fmla="*/ 364663 h 630540"/>
                <a:gd name="connsiteX428" fmla="*/ 289872 w 392581"/>
                <a:gd name="connsiteY428" fmla="*/ 373093 h 630540"/>
                <a:gd name="connsiteX429" fmla="*/ 289872 w 392581"/>
                <a:gd name="connsiteY429" fmla="*/ 373742 h 630540"/>
                <a:gd name="connsiteX430" fmla="*/ 302193 w 392581"/>
                <a:gd name="connsiteY430" fmla="*/ 374390 h 630540"/>
                <a:gd name="connsiteX431" fmla="*/ 302193 w 392581"/>
                <a:gd name="connsiteY431" fmla="*/ 374390 h 630540"/>
                <a:gd name="connsiteX432" fmla="*/ 302841 w 392581"/>
                <a:gd name="connsiteY432" fmla="*/ 249233 h 630540"/>
                <a:gd name="connsiteX433" fmla="*/ 303490 w 392581"/>
                <a:gd name="connsiteY433" fmla="*/ 150016 h 630540"/>
                <a:gd name="connsiteX434" fmla="*/ 293114 w 392581"/>
                <a:gd name="connsiteY434" fmla="*/ 151313 h 630540"/>
                <a:gd name="connsiteX435" fmla="*/ 290520 w 392581"/>
                <a:gd name="connsiteY435" fmla="*/ 151313 h 630540"/>
                <a:gd name="connsiteX436" fmla="*/ 290520 w 392581"/>
                <a:gd name="connsiteY436" fmla="*/ 258312 h 630540"/>
                <a:gd name="connsiteX437" fmla="*/ 302841 w 392581"/>
                <a:gd name="connsiteY437" fmla="*/ 249233 h 630540"/>
                <a:gd name="connsiteX438" fmla="*/ 302841 w 392581"/>
                <a:gd name="connsiteY438" fmla="*/ 249233 h 630540"/>
                <a:gd name="connsiteX439" fmla="*/ 282738 w 392581"/>
                <a:gd name="connsiteY439" fmla="*/ 477499 h 630540"/>
                <a:gd name="connsiteX440" fmla="*/ 282738 w 392581"/>
                <a:gd name="connsiteY440" fmla="*/ 468420 h 630540"/>
                <a:gd name="connsiteX441" fmla="*/ 270417 w 392581"/>
                <a:gd name="connsiteY441" fmla="*/ 466475 h 630540"/>
                <a:gd name="connsiteX442" fmla="*/ 270417 w 392581"/>
                <a:gd name="connsiteY442" fmla="*/ 479444 h 630540"/>
                <a:gd name="connsiteX443" fmla="*/ 271066 w 392581"/>
                <a:gd name="connsiteY443" fmla="*/ 479444 h 630540"/>
                <a:gd name="connsiteX444" fmla="*/ 274308 w 392581"/>
                <a:gd name="connsiteY444" fmla="*/ 479444 h 630540"/>
                <a:gd name="connsiteX445" fmla="*/ 282738 w 392581"/>
                <a:gd name="connsiteY445" fmla="*/ 477499 h 630540"/>
                <a:gd name="connsiteX446" fmla="*/ 282738 w 392581"/>
                <a:gd name="connsiteY446" fmla="*/ 477499 h 630540"/>
                <a:gd name="connsiteX447" fmla="*/ 282738 w 392581"/>
                <a:gd name="connsiteY447" fmla="*/ 467123 h 630540"/>
                <a:gd name="connsiteX448" fmla="*/ 282738 w 392581"/>
                <a:gd name="connsiteY448" fmla="*/ 412002 h 630540"/>
                <a:gd name="connsiteX449" fmla="*/ 270417 w 392581"/>
                <a:gd name="connsiteY449" fmla="*/ 421081 h 630540"/>
                <a:gd name="connsiteX450" fmla="*/ 270417 w 392581"/>
                <a:gd name="connsiteY450" fmla="*/ 422378 h 630540"/>
                <a:gd name="connsiteX451" fmla="*/ 270417 w 392581"/>
                <a:gd name="connsiteY451" fmla="*/ 458693 h 630540"/>
                <a:gd name="connsiteX452" fmla="*/ 270417 w 392581"/>
                <a:gd name="connsiteY452" fmla="*/ 464529 h 630540"/>
                <a:gd name="connsiteX453" fmla="*/ 270417 w 392581"/>
                <a:gd name="connsiteY453" fmla="*/ 465178 h 630540"/>
                <a:gd name="connsiteX454" fmla="*/ 282738 w 392581"/>
                <a:gd name="connsiteY454" fmla="*/ 467123 h 630540"/>
                <a:gd name="connsiteX455" fmla="*/ 282738 w 392581"/>
                <a:gd name="connsiteY455" fmla="*/ 467123 h 630540"/>
                <a:gd name="connsiteX456" fmla="*/ 282738 w 392581"/>
                <a:gd name="connsiteY456" fmla="*/ 410705 h 630540"/>
                <a:gd name="connsiteX457" fmla="*/ 282738 w 392581"/>
                <a:gd name="connsiteY457" fmla="*/ 375039 h 630540"/>
                <a:gd name="connsiteX458" fmla="*/ 270417 w 392581"/>
                <a:gd name="connsiteY458" fmla="*/ 373742 h 630540"/>
                <a:gd name="connsiteX459" fmla="*/ 270417 w 392581"/>
                <a:gd name="connsiteY459" fmla="*/ 417839 h 630540"/>
                <a:gd name="connsiteX460" fmla="*/ 270417 w 392581"/>
                <a:gd name="connsiteY460" fmla="*/ 419784 h 630540"/>
                <a:gd name="connsiteX461" fmla="*/ 282738 w 392581"/>
                <a:gd name="connsiteY461" fmla="*/ 410705 h 630540"/>
                <a:gd name="connsiteX462" fmla="*/ 282738 w 392581"/>
                <a:gd name="connsiteY462" fmla="*/ 410705 h 630540"/>
                <a:gd name="connsiteX463" fmla="*/ 282738 w 392581"/>
                <a:gd name="connsiteY463" fmla="*/ 373093 h 630540"/>
                <a:gd name="connsiteX464" fmla="*/ 282738 w 392581"/>
                <a:gd name="connsiteY464" fmla="*/ 267391 h 630540"/>
                <a:gd name="connsiteX465" fmla="*/ 271714 w 392581"/>
                <a:gd name="connsiteY465" fmla="*/ 273876 h 630540"/>
                <a:gd name="connsiteX466" fmla="*/ 270417 w 392581"/>
                <a:gd name="connsiteY466" fmla="*/ 274524 h 630540"/>
                <a:gd name="connsiteX467" fmla="*/ 269769 w 392581"/>
                <a:gd name="connsiteY467" fmla="*/ 365312 h 630540"/>
                <a:gd name="connsiteX468" fmla="*/ 269769 w 392581"/>
                <a:gd name="connsiteY468" fmla="*/ 370499 h 630540"/>
                <a:gd name="connsiteX469" fmla="*/ 269769 w 392581"/>
                <a:gd name="connsiteY469" fmla="*/ 371148 h 630540"/>
                <a:gd name="connsiteX470" fmla="*/ 282738 w 392581"/>
                <a:gd name="connsiteY470" fmla="*/ 373093 h 630540"/>
                <a:gd name="connsiteX471" fmla="*/ 282738 w 392581"/>
                <a:gd name="connsiteY471" fmla="*/ 373093 h 630540"/>
                <a:gd name="connsiteX472" fmla="*/ 283387 w 392581"/>
                <a:gd name="connsiteY472" fmla="*/ 262203 h 630540"/>
                <a:gd name="connsiteX473" fmla="*/ 284035 w 392581"/>
                <a:gd name="connsiteY473" fmla="*/ 154555 h 630540"/>
                <a:gd name="connsiteX474" fmla="*/ 273660 w 392581"/>
                <a:gd name="connsiteY474" fmla="*/ 155852 h 630540"/>
                <a:gd name="connsiteX475" fmla="*/ 271714 w 392581"/>
                <a:gd name="connsiteY475" fmla="*/ 155852 h 630540"/>
                <a:gd name="connsiteX476" fmla="*/ 271066 w 392581"/>
                <a:gd name="connsiteY476" fmla="*/ 269336 h 630540"/>
                <a:gd name="connsiteX477" fmla="*/ 283387 w 392581"/>
                <a:gd name="connsiteY477" fmla="*/ 262203 h 630540"/>
                <a:gd name="connsiteX478" fmla="*/ 283387 w 392581"/>
                <a:gd name="connsiteY478" fmla="*/ 262203 h 630540"/>
                <a:gd name="connsiteX479" fmla="*/ 263284 w 392581"/>
                <a:gd name="connsiteY479" fmla="*/ 483335 h 630540"/>
                <a:gd name="connsiteX480" fmla="*/ 263284 w 392581"/>
                <a:gd name="connsiteY480" fmla="*/ 464529 h 630540"/>
                <a:gd name="connsiteX481" fmla="*/ 252260 w 392581"/>
                <a:gd name="connsiteY481" fmla="*/ 461935 h 630540"/>
                <a:gd name="connsiteX482" fmla="*/ 252260 w 392581"/>
                <a:gd name="connsiteY482" fmla="*/ 485281 h 630540"/>
                <a:gd name="connsiteX483" fmla="*/ 252260 w 392581"/>
                <a:gd name="connsiteY483" fmla="*/ 485281 h 630540"/>
                <a:gd name="connsiteX484" fmla="*/ 253557 w 392581"/>
                <a:gd name="connsiteY484" fmla="*/ 485281 h 630540"/>
                <a:gd name="connsiteX485" fmla="*/ 263284 w 392581"/>
                <a:gd name="connsiteY485" fmla="*/ 483335 h 630540"/>
                <a:gd name="connsiteX486" fmla="*/ 263284 w 392581"/>
                <a:gd name="connsiteY486" fmla="*/ 483335 h 630540"/>
                <a:gd name="connsiteX487" fmla="*/ 263284 w 392581"/>
                <a:gd name="connsiteY487" fmla="*/ 463881 h 630540"/>
                <a:gd name="connsiteX488" fmla="*/ 263284 w 392581"/>
                <a:gd name="connsiteY488" fmla="*/ 425620 h 630540"/>
                <a:gd name="connsiteX489" fmla="*/ 252260 w 392581"/>
                <a:gd name="connsiteY489" fmla="*/ 432105 h 630540"/>
                <a:gd name="connsiteX490" fmla="*/ 252260 w 392581"/>
                <a:gd name="connsiteY490" fmla="*/ 432754 h 630540"/>
                <a:gd name="connsiteX491" fmla="*/ 252260 w 392581"/>
                <a:gd name="connsiteY491" fmla="*/ 455451 h 630540"/>
                <a:gd name="connsiteX492" fmla="*/ 252260 w 392581"/>
                <a:gd name="connsiteY492" fmla="*/ 459990 h 630540"/>
                <a:gd name="connsiteX493" fmla="*/ 252260 w 392581"/>
                <a:gd name="connsiteY493" fmla="*/ 461287 h 630540"/>
                <a:gd name="connsiteX494" fmla="*/ 263284 w 392581"/>
                <a:gd name="connsiteY494" fmla="*/ 463881 h 630540"/>
                <a:gd name="connsiteX495" fmla="*/ 263284 w 392581"/>
                <a:gd name="connsiteY495" fmla="*/ 463881 h 630540"/>
                <a:gd name="connsiteX496" fmla="*/ 263284 w 392581"/>
                <a:gd name="connsiteY496" fmla="*/ 423675 h 630540"/>
                <a:gd name="connsiteX497" fmla="*/ 263284 w 392581"/>
                <a:gd name="connsiteY497" fmla="*/ 372445 h 630540"/>
                <a:gd name="connsiteX498" fmla="*/ 252260 w 392581"/>
                <a:gd name="connsiteY498" fmla="*/ 370499 h 630540"/>
                <a:gd name="connsiteX499" fmla="*/ 252260 w 392581"/>
                <a:gd name="connsiteY499" fmla="*/ 422378 h 630540"/>
                <a:gd name="connsiteX500" fmla="*/ 252260 w 392581"/>
                <a:gd name="connsiteY500" fmla="*/ 430808 h 630540"/>
                <a:gd name="connsiteX501" fmla="*/ 263284 w 392581"/>
                <a:gd name="connsiteY501" fmla="*/ 423675 h 630540"/>
                <a:gd name="connsiteX502" fmla="*/ 263284 w 392581"/>
                <a:gd name="connsiteY502" fmla="*/ 423675 h 630540"/>
                <a:gd name="connsiteX503" fmla="*/ 263932 w 392581"/>
                <a:gd name="connsiteY503" fmla="*/ 370499 h 630540"/>
                <a:gd name="connsiteX504" fmla="*/ 264581 w 392581"/>
                <a:gd name="connsiteY504" fmla="*/ 278415 h 630540"/>
                <a:gd name="connsiteX505" fmla="*/ 252908 w 392581"/>
                <a:gd name="connsiteY505" fmla="*/ 283603 h 630540"/>
                <a:gd name="connsiteX506" fmla="*/ 252908 w 392581"/>
                <a:gd name="connsiteY506" fmla="*/ 354287 h 630540"/>
                <a:gd name="connsiteX507" fmla="*/ 252908 w 392581"/>
                <a:gd name="connsiteY507" fmla="*/ 367906 h 630540"/>
                <a:gd name="connsiteX508" fmla="*/ 252908 w 392581"/>
                <a:gd name="connsiteY508" fmla="*/ 368554 h 630540"/>
                <a:gd name="connsiteX509" fmla="*/ 263932 w 392581"/>
                <a:gd name="connsiteY509" fmla="*/ 370499 h 630540"/>
                <a:gd name="connsiteX510" fmla="*/ 263932 w 392581"/>
                <a:gd name="connsiteY510" fmla="*/ 370499 h 630540"/>
                <a:gd name="connsiteX511" fmla="*/ 263932 w 392581"/>
                <a:gd name="connsiteY511" fmla="*/ 272579 h 630540"/>
                <a:gd name="connsiteX512" fmla="*/ 264581 w 392581"/>
                <a:gd name="connsiteY512" fmla="*/ 159094 h 630540"/>
                <a:gd name="connsiteX513" fmla="*/ 254205 w 392581"/>
                <a:gd name="connsiteY513" fmla="*/ 160391 h 630540"/>
                <a:gd name="connsiteX514" fmla="*/ 252908 w 392581"/>
                <a:gd name="connsiteY514" fmla="*/ 160391 h 630540"/>
                <a:gd name="connsiteX515" fmla="*/ 252908 w 392581"/>
                <a:gd name="connsiteY515" fmla="*/ 260906 h 630540"/>
                <a:gd name="connsiteX516" fmla="*/ 252908 w 392581"/>
                <a:gd name="connsiteY516" fmla="*/ 277118 h 630540"/>
                <a:gd name="connsiteX517" fmla="*/ 263932 w 392581"/>
                <a:gd name="connsiteY517" fmla="*/ 272579 h 630540"/>
                <a:gd name="connsiteX518" fmla="*/ 263932 w 392581"/>
                <a:gd name="connsiteY518" fmla="*/ 272579 h 630540"/>
                <a:gd name="connsiteX519" fmla="*/ 245775 w 392581"/>
                <a:gd name="connsiteY519" fmla="*/ 488523 h 630540"/>
                <a:gd name="connsiteX520" fmla="*/ 245775 w 392581"/>
                <a:gd name="connsiteY520" fmla="*/ 459990 h 630540"/>
                <a:gd name="connsiteX521" fmla="*/ 240587 w 392581"/>
                <a:gd name="connsiteY521" fmla="*/ 458045 h 630540"/>
                <a:gd name="connsiteX522" fmla="*/ 240587 w 392581"/>
                <a:gd name="connsiteY522" fmla="*/ 457396 h 630540"/>
                <a:gd name="connsiteX523" fmla="*/ 245126 w 392581"/>
                <a:gd name="connsiteY523" fmla="*/ 458693 h 630540"/>
                <a:gd name="connsiteX524" fmla="*/ 245126 w 392581"/>
                <a:gd name="connsiteY524" fmla="*/ 435348 h 630540"/>
                <a:gd name="connsiteX525" fmla="*/ 236696 w 392581"/>
                <a:gd name="connsiteY525" fmla="*/ 439887 h 630540"/>
                <a:gd name="connsiteX526" fmla="*/ 234102 w 392581"/>
                <a:gd name="connsiteY526" fmla="*/ 441184 h 630540"/>
                <a:gd name="connsiteX527" fmla="*/ 234102 w 392581"/>
                <a:gd name="connsiteY527" fmla="*/ 441833 h 630540"/>
                <a:gd name="connsiteX528" fmla="*/ 234102 w 392581"/>
                <a:gd name="connsiteY528" fmla="*/ 486578 h 630540"/>
                <a:gd name="connsiteX529" fmla="*/ 234102 w 392581"/>
                <a:gd name="connsiteY529" fmla="*/ 489820 h 630540"/>
                <a:gd name="connsiteX530" fmla="*/ 234102 w 392581"/>
                <a:gd name="connsiteY530" fmla="*/ 489820 h 630540"/>
                <a:gd name="connsiteX531" fmla="*/ 236048 w 392581"/>
                <a:gd name="connsiteY531" fmla="*/ 489820 h 630540"/>
                <a:gd name="connsiteX532" fmla="*/ 245775 w 392581"/>
                <a:gd name="connsiteY532" fmla="*/ 488523 h 630540"/>
                <a:gd name="connsiteX533" fmla="*/ 245775 w 392581"/>
                <a:gd name="connsiteY533" fmla="*/ 488523 h 630540"/>
                <a:gd name="connsiteX534" fmla="*/ 245775 w 392581"/>
                <a:gd name="connsiteY534" fmla="*/ 434051 h 630540"/>
                <a:gd name="connsiteX535" fmla="*/ 245775 w 392581"/>
                <a:gd name="connsiteY535" fmla="*/ 368554 h 630540"/>
                <a:gd name="connsiteX536" fmla="*/ 234751 w 392581"/>
                <a:gd name="connsiteY536" fmla="*/ 365960 h 630540"/>
                <a:gd name="connsiteX537" fmla="*/ 234751 w 392581"/>
                <a:gd name="connsiteY537" fmla="*/ 432105 h 630540"/>
                <a:gd name="connsiteX538" fmla="*/ 234751 w 392581"/>
                <a:gd name="connsiteY538" fmla="*/ 440536 h 630540"/>
                <a:gd name="connsiteX539" fmla="*/ 236696 w 392581"/>
                <a:gd name="connsiteY539" fmla="*/ 439887 h 630540"/>
                <a:gd name="connsiteX540" fmla="*/ 245775 w 392581"/>
                <a:gd name="connsiteY540" fmla="*/ 434051 h 630540"/>
                <a:gd name="connsiteX541" fmla="*/ 245775 w 392581"/>
                <a:gd name="connsiteY541" fmla="*/ 434051 h 630540"/>
                <a:gd name="connsiteX542" fmla="*/ 246423 w 392581"/>
                <a:gd name="connsiteY542" fmla="*/ 367257 h 630540"/>
                <a:gd name="connsiteX543" fmla="*/ 246423 w 392581"/>
                <a:gd name="connsiteY543" fmla="*/ 286197 h 630540"/>
                <a:gd name="connsiteX544" fmla="*/ 235399 w 392581"/>
                <a:gd name="connsiteY544" fmla="*/ 290088 h 630540"/>
                <a:gd name="connsiteX545" fmla="*/ 235399 w 392581"/>
                <a:gd name="connsiteY545" fmla="*/ 355584 h 630540"/>
                <a:gd name="connsiteX546" fmla="*/ 235399 w 392581"/>
                <a:gd name="connsiteY546" fmla="*/ 363366 h 630540"/>
                <a:gd name="connsiteX547" fmla="*/ 235399 w 392581"/>
                <a:gd name="connsiteY547" fmla="*/ 364663 h 630540"/>
                <a:gd name="connsiteX548" fmla="*/ 246423 w 392581"/>
                <a:gd name="connsiteY548" fmla="*/ 367257 h 630540"/>
                <a:gd name="connsiteX549" fmla="*/ 246423 w 392581"/>
                <a:gd name="connsiteY549" fmla="*/ 367257 h 630540"/>
                <a:gd name="connsiteX550" fmla="*/ 246423 w 392581"/>
                <a:gd name="connsiteY550" fmla="*/ 280360 h 630540"/>
                <a:gd name="connsiteX551" fmla="*/ 246423 w 392581"/>
                <a:gd name="connsiteY551" fmla="*/ 163634 h 630540"/>
                <a:gd name="connsiteX552" fmla="*/ 237344 w 392581"/>
                <a:gd name="connsiteY552" fmla="*/ 164931 h 630540"/>
                <a:gd name="connsiteX553" fmla="*/ 235399 w 392581"/>
                <a:gd name="connsiteY553" fmla="*/ 164931 h 630540"/>
                <a:gd name="connsiteX554" fmla="*/ 235399 w 392581"/>
                <a:gd name="connsiteY554" fmla="*/ 274524 h 630540"/>
                <a:gd name="connsiteX555" fmla="*/ 235399 w 392581"/>
                <a:gd name="connsiteY555" fmla="*/ 284251 h 630540"/>
                <a:gd name="connsiteX556" fmla="*/ 246423 w 392581"/>
                <a:gd name="connsiteY556" fmla="*/ 280360 h 630540"/>
                <a:gd name="connsiteX557" fmla="*/ 246423 w 392581"/>
                <a:gd name="connsiteY557" fmla="*/ 280360 h 630540"/>
                <a:gd name="connsiteX558" fmla="*/ 228266 w 392581"/>
                <a:gd name="connsiteY558" fmla="*/ 494360 h 630540"/>
                <a:gd name="connsiteX559" fmla="*/ 228266 w 392581"/>
                <a:gd name="connsiteY559" fmla="*/ 445075 h 630540"/>
                <a:gd name="connsiteX560" fmla="*/ 215945 w 392581"/>
                <a:gd name="connsiteY560" fmla="*/ 450911 h 630540"/>
                <a:gd name="connsiteX561" fmla="*/ 215945 w 392581"/>
                <a:gd name="connsiteY561" fmla="*/ 450911 h 630540"/>
                <a:gd name="connsiteX562" fmla="*/ 215945 w 392581"/>
                <a:gd name="connsiteY562" fmla="*/ 492414 h 630540"/>
                <a:gd name="connsiteX563" fmla="*/ 215945 w 392581"/>
                <a:gd name="connsiteY563" fmla="*/ 492414 h 630540"/>
                <a:gd name="connsiteX564" fmla="*/ 215945 w 392581"/>
                <a:gd name="connsiteY564" fmla="*/ 495657 h 630540"/>
                <a:gd name="connsiteX565" fmla="*/ 215945 w 392581"/>
                <a:gd name="connsiteY565" fmla="*/ 495657 h 630540"/>
                <a:gd name="connsiteX566" fmla="*/ 218539 w 392581"/>
                <a:gd name="connsiteY566" fmla="*/ 495657 h 630540"/>
                <a:gd name="connsiteX567" fmla="*/ 228266 w 392581"/>
                <a:gd name="connsiteY567" fmla="*/ 494360 h 630540"/>
                <a:gd name="connsiteX568" fmla="*/ 228266 w 392581"/>
                <a:gd name="connsiteY568" fmla="*/ 494360 h 630540"/>
                <a:gd name="connsiteX569" fmla="*/ 228266 w 392581"/>
                <a:gd name="connsiteY569" fmla="*/ 443778 h 630540"/>
                <a:gd name="connsiteX570" fmla="*/ 228266 w 392581"/>
                <a:gd name="connsiteY570" fmla="*/ 364663 h 630540"/>
                <a:gd name="connsiteX571" fmla="*/ 216593 w 392581"/>
                <a:gd name="connsiteY571" fmla="*/ 361421 h 630540"/>
                <a:gd name="connsiteX572" fmla="*/ 216593 w 392581"/>
                <a:gd name="connsiteY572" fmla="*/ 441184 h 630540"/>
                <a:gd name="connsiteX573" fmla="*/ 216593 w 392581"/>
                <a:gd name="connsiteY573" fmla="*/ 450263 h 630540"/>
                <a:gd name="connsiteX574" fmla="*/ 228266 w 392581"/>
                <a:gd name="connsiteY574" fmla="*/ 443778 h 630540"/>
                <a:gd name="connsiteX575" fmla="*/ 228266 w 392581"/>
                <a:gd name="connsiteY575" fmla="*/ 443778 h 630540"/>
                <a:gd name="connsiteX576" fmla="*/ 228266 w 392581"/>
                <a:gd name="connsiteY576" fmla="*/ 363366 h 630540"/>
                <a:gd name="connsiteX577" fmla="*/ 228266 w 392581"/>
                <a:gd name="connsiteY577" fmla="*/ 292682 h 630540"/>
                <a:gd name="connsiteX578" fmla="*/ 216593 w 392581"/>
                <a:gd name="connsiteY578" fmla="*/ 295276 h 630540"/>
                <a:gd name="connsiteX579" fmla="*/ 216593 w 392581"/>
                <a:gd name="connsiteY579" fmla="*/ 354936 h 630540"/>
                <a:gd name="connsiteX580" fmla="*/ 216593 w 392581"/>
                <a:gd name="connsiteY580" fmla="*/ 358178 h 630540"/>
                <a:gd name="connsiteX581" fmla="*/ 216593 w 392581"/>
                <a:gd name="connsiteY581" fmla="*/ 359475 h 630540"/>
                <a:gd name="connsiteX582" fmla="*/ 228266 w 392581"/>
                <a:gd name="connsiteY582" fmla="*/ 363366 h 630540"/>
                <a:gd name="connsiteX583" fmla="*/ 228266 w 392581"/>
                <a:gd name="connsiteY583" fmla="*/ 363366 h 630540"/>
                <a:gd name="connsiteX584" fmla="*/ 228266 w 392581"/>
                <a:gd name="connsiteY584" fmla="*/ 286197 h 630540"/>
                <a:gd name="connsiteX585" fmla="*/ 228266 w 392581"/>
                <a:gd name="connsiteY585" fmla="*/ 168173 h 630540"/>
                <a:gd name="connsiteX586" fmla="*/ 218539 w 392581"/>
                <a:gd name="connsiteY586" fmla="*/ 169470 h 630540"/>
                <a:gd name="connsiteX587" fmla="*/ 216593 w 392581"/>
                <a:gd name="connsiteY587" fmla="*/ 169470 h 630540"/>
                <a:gd name="connsiteX588" fmla="*/ 215945 w 392581"/>
                <a:gd name="connsiteY588" fmla="*/ 292033 h 630540"/>
                <a:gd name="connsiteX589" fmla="*/ 228266 w 392581"/>
                <a:gd name="connsiteY589" fmla="*/ 286197 h 630540"/>
                <a:gd name="connsiteX590" fmla="*/ 228266 w 392581"/>
                <a:gd name="connsiteY590" fmla="*/ 286197 h 630540"/>
                <a:gd name="connsiteX591" fmla="*/ 209460 w 392581"/>
                <a:gd name="connsiteY591" fmla="*/ 500196 h 630540"/>
                <a:gd name="connsiteX592" fmla="*/ 209460 w 392581"/>
                <a:gd name="connsiteY592" fmla="*/ 454154 h 630540"/>
                <a:gd name="connsiteX593" fmla="*/ 195842 w 392581"/>
                <a:gd name="connsiteY593" fmla="*/ 459990 h 630540"/>
                <a:gd name="connsiteX594" fmla="*/ 195842 w 392581"/>
                <a:gd name="connsiteY594" fmla="*/ 500196 h 630540"/>
                <a:gd name="connsiteX595" fmla="*/ 195842 w 392581"/>
                <a:gd name="connsiteY595" fmla="*/ 502141 h 630540"/>
                <a:gd name="connsiteX596" fmla="*/ 196490 w 392581"/>
                <a:gd name="connsiteY596" fmla="*/ 502141 h 630540"/>
                <a:gd name="connsiteX597" fmla="*/ 199733 w 392581"/>
                <a:gd name="connsiteY597" fmla="*/ 502141 h 630540"/>
                <a:gd name="connsiteX598" fmla="*/ 209460 w 392581"/>
                <a:gd name="connsiteY598" fmla="*/ 500196 h 630540"/>
                <a:gd name="connsiteX599" fmla="*/ 209460 w 392581"/>
                <a:gd name="connsiteY599" fmla="*/ 500196 h 630540"/>
                <a:gd name="connsiteX600" fmla="*/ 209460 w 392581"/>
                <a:gd name="connsiteY600" fmla="*/ 452857 h 630540"/>
                <a:gd name="connsiteX601" fmla="*/ 209460 w 392581"/>
                <a:gd name="connsiteY601" fmla="*/ 358827 h 630540"/>
                <a:gd name="connsiteX602" fmla="*/ 206866 w 392581"/>
                <a:gd name="connsiteY602" fmla="*/ 358178 h 630540"/>
                <a:gd name="connsiteX603" fmla="*/ 207514 w 392581"/>
                <a:gd name="connsiteY603" fmla="*/ 356881 h 630540"/>
                <a:gd name="connsiteX604" fmla="*/ 210108 w 392581"/>
                <a:gd name="connsiteY604" fmla="*/ 357530 h 630540"/>
                <a:gd name="connsiteX605" fmla="*/ 210108 w 392581"/>
                <a:gd name="connsiteY605" fmla="*/ 296573 h 630540"/>
                <a:gd name="connsiteX606" fmla="*/ 205569 w 392581"/>
                <a:gd name="connsiteY606" fmla="*/ 297221 h 630540"/>
                <a:gd name="connsiteX607" fmla="*/ 210108 w 392581"/>
                <a:gd name="connsiteY607" fmla="*/ 295276 h 630540"/>
                <a:gd name="connsiteX608" fmla="*/ 210757 w 392581"/>
                <a:gd name="connsiteY608" fmla="*/ 172712 h 630540"/>
                <a:gd name="connsiteX609" fmla="*/ 200381 w 392581"/>
                <a:gd name="connsiteY609" fmla="*/ 173361 h 630540"/>
                <a:gd name="connsiteX610" fmla="*/ 197787 w 392581"/>
                <a:gd name="connsiteY610" fmla="*/ 173361 h 630540"/>
                <a:gd name="connsiteX611" fmla="*/ 196490 w 392581"/>
                <a:gd name="connsiteY611" fmla="*/ 435348 h 630540"/>
                <a:gd name="connsiteX612" fmla="*/ 196490 w 392581"/>
                <a:gd name="connsiteY612" fmla="*/ 458045 h 630540"/>
                <a:gd name="connsiteX613" fmla="*/ 209460 w 392581"/>
                <a:gd name="connsiteY613" fmla="*/ 452857 h 630540"/>
                <a:gd name="connsiteX614" fmla="*/ 209460 w 392581"/>
                <a:gd name="connsiteY614" fmla="*/ 452857 h 630540"/>
                <a:gd name="connsiteX615" fmla="*/ 190005 w 392581"/>
                <a:gd name="connsiteY615" fmla="*/ 506681 h 630540"/>
                <a:gd name="connsiteX616" fmla="*/ 190005 w 392581"/>
                <a:gd name="connsiteY616" fmla="*/ 506681 h 630540"/>
                <a:gd name="connsiteX617" fmla="*/ 190005 w 392581"/>
                <a:gd name="connsiteY617" fmla="*/ 462584 h 630540"/>
                <a:gd name="connsiteX618" fmla="*/ 178981 w 392581"/>
                <a:gd name="connsiteY618" fmla="*/ 466475 h 630540"/>
                <a:gd name="connsiteX619" fmla="*/ 178981 w 392581"/>
                <a:gd name="connsiteY619" fmla="*/ 508626 h 630540"/>
                <a:gd name="connsiteX620" fmla="*/ 180927 w 392581"/>
                <a:gd name="connsiteY620" fmla="*/ 508626 h 630540"/>
                <a:gd name="connsiteX621" fmla="*/ 190005 w 392581"/>
                <a:gd name="connsiteY621" fmla="*/ 506681 h 630540"/>
                <a:gd name="connsiteX622" fmla="*/ 190005 w 392581"/>
                <a:gd name="connsiteY622" fmla="*/ 506681 h 630540"/>
                <a:gd name="connsiteX623" fmla="*/ 190005 w 392581"/>
                <a:gd name="connsiteY623" fmla="*/ 460639 h 630540"/>
                <a:gd name="connsiteX624" fmla="*/ 191302 w 392581"/>
                <a:gd name="connsiteY624" fmla="*/ 176603 h 630540"/>
                <a:gd name="connsiteX625" fmla="*/ 180278 w 392581"/>
                <a:gd name="connsiteY625" fmla="*/ 177900 h 630540"/>
                <a:gd name="connsiteX626" fmla="*/ 178333 w 392581"/>
                <a:gd name="connsiteY626" fmla="*/ 177900 h 630540"/>
                <a:gd name="connsiteX627" fmla="*/ 178333 w 392581"/>
                <a:gd name="connsiteY627" fmla="*/ 464529 h 630540"/>
                <a:gd name="connsiteX628" fmla="*/ 190005 w 392581"/>
                <a:gd name="connsiteY628" fmla="*/ 460639 h 630540"/>
                <a:gd name="connsiteX629" fmla="*/ 190005 w 392581"/>
                <a:gd name="connsiteY629" fmla="*/ 460639 h 630540"/>
                <a:gd name="connsiteX630" fmla="*/ 172496 w 392581"/>
                <a:gd name="connsiteY630" fmla="*/ 511869 h 630540"/>
                <a:gd name="connsiteX631" fmla="*/ 172496 w 392581"/>
                <a:gd name="connsiteY631" fmla="*/ 469069 h 630540"/>
                <a:gd name="connsiteX632" fmla="*/ 162121 w 392581"/>
                <a:gd name="connsiteY632" fmla="*/ 472311 h 630540"/>
                <a:gd name="connsiteX633" fmla="*/ 162121 w 392581"/>
                <a:gd name="connsiteY633" fmla="*/ 514463 h 630540"/>
                <a:gd name="connsiteX634" fmla="*/ 162121 w 392581"/>
                <a:gd name="connsiteY634" fmla="*/ 514463 h 630540"/>
                <a:gd name="connsiteX635" fmla="*/ 172496 w 392581"/>
                <a:gd name="connsiteY635" fmla="*/ 511869 h 630540"/>
                <a:gd name="connsiteX636" fmla="*/ 172496 w 392581"/>
                <a:gd name="connsiteY636" fmla="*/ 511869 h 630540"/>
                <a:gd name="connsiteX637" fmla="*/ 172496 w 392581"/>
                <a:gd name="connsiteY637" fmla="*/ 467123 h 630540"/>
                <a:gd name="connsiteX638" fmla="*/ 172496 w 392581"/>
                <a:gd name="connsiteY638" fmla="*/ 181791 h 630540"/>
                <a:gd name="connsiteX639" fmla="*/ 162769 w 392581"/>
                <a:gd name="connsiteY639" fmla="*/ 183088 h 630540"/>
                <a:gd name="connsiteX640" fmla="*/ 161472 w 392581"/>
                <a:gd name="connsiteY640" fmla="*/ 446372 h 630540"/>
                <a:gd name="connsiteX641" fmla="*/ 162121 w 392581"/>
                <a:gd name="connsiteY641" fmla="*/ 446372 h 630540"/>
                <a:gd name="connsiteX642" fmla="*/ 168605 w 392581"/>
                <a:gd name="connsiteY642" fmla="*/ 452857 h 630540"/>
                <a:gd name="connsiteX643" fmla="*/ 162121 w 392581"/>
                <a:gd name="connsiteY643" fmla="*/ 459342 h 630540"/>
                <a:gd name="connsiteX644" fmla="*/ 161472 w 392581"/>
                <a:gd name="connsiteY644" fmla="*/ 459342 h 630540"/>
                <a:gd name="connsiteX645" fmla="*/ 161472 w 392581"/>
                <a:gd name="connsiteY645" fmla="*/ 469717 h 630540"/>
                <a:gd name="connsiteX646" fmla="*/ 172496 w 392581"/>
                <a:gd name="connsiteY646" fmla="*/ 467123 h 630540"/>
                <a:gd name="connsiteX647" fmla="*/ 172496 w 392581"/>
                <a:gd name="connsiteY647" fmla="*/ 467123 h 630540"/>
                <a:gd name="connsiteX648" fmla="*/ 154987 w 392581"/>
                <a:gd name="connsiteY648" fmla="*/ 517705 h 630540"/>
                <a:gd name="connsiteX649" fmla="*/ 154987 w 392581"/>
                <a:gd name="connsiteY649" fmla="*/ 474257 h 630540"/>
                <a:gd name="connsiteX650" fmla="*/ 142666 w 392581"/>
                <a:gd name="connsiteY650" fmla="*/ 477499 h 630540"/>
                <a:gd name="connsiteX651" fmla="*/ 142666 w 392581"/>
                <a:gd name="connsiteY651" fmla="*/ 520947 h 630540"/>
                <a:gd name="connsiteX652" fmla="*/ 144612 w 392581"/>
                <a:gd name="connsiteY652" fmla="*/ 520947 h 630540"/>
                <a:gd name="connsiteX653" fmla="*/ 154987 w 392581"/>
                <a:gd name="connsiteY653" fmla="*/ 517705 h 630540"/>
                <a:gd name="connsiteX654" fmla="*/ 154987 w 392581"/>
                <a:gd name="connsiteY654" fmla="*/ 517705 h 630540"/>
                <a:gd name="connsiteX655" fmla="*/ 154987 w 392581"/>
                <a:gd name="connsiteY655" fmla="*/ 472311 h 630540"/>
                <a:gd name="connsiteX656" fmla="*/ 155636 w 392581"/>
                <a:gd name="connsiteY656" fmla="*/ 185682 h 630540"/>
                <a:gd name="connsiteX657" fmla="*/ 144612 w 392581"/>
                <a:gd name="connsiteY657" fmla="*/ 186979 h 630540"/>
                <a:gd name="connsiteX658" fmla="*/ 142666 w 392581"/>
                <a:gd name="connsiteY658" fmla="*/ 186979 h 630540"/>
                <a:gd name="connsiteX659" fmla="*/ 142666 w 392581"/>
                <a:gd name="connsiteY659" fmla="*/ 474905 h 630540"/>
                <a:gd name="connsiteX660" fmla="*/ 154987 w 392581"/>
                <a:gd name="connsiteY660" fmla="*/ 472311 h 630540"/>
                <a:gd name="connsiteX661" fmla="*/ 154987 w 392581"/>
                <a:gd name="connsiteY661" fmla="*/ 472311 h 630540"/>
                <a:gd name="connsiteX662" fmla="*/ 136181 w 392581"/>
                <a:gd name="connsiteY662" fmla="*/ 522893 h 630540"/>
                <a:gd name="connsiteX663" fmla="*/ 136181 w 392581"/>
                <a:gd name="connsiteY663" fmla="*/ 478148 h 630540"/>
                <a:gd name="connsiteX664" fmla="*/ 136181 w 392581"/>
                <a:gd name="connsiteY664" fmla="*/ 478148 h 630540"/>
                <a:gd name="connsiteX665" fmla="*/ 123212 w 392581"/>
                <a:gd name="connsiteY665" fmla="*/ 480093 h 630540"/>
                <a:gd name="connsiteX666" fmla="*/ 123212 w 392581"/>
                <a:gd name="connsiteY666" fmla="*/ 526135 h 630540"/>
                <a:gd name="connsiteX667" fmla="*/ 125157 w 392581"/>
                <a:gd name="connsiteY667" fmla="*/ 526135 h 630540"/>
                <a:gd name="connsiteX668" fmla="*/ 125157 w 392581"/>
                <a:gd name="connsiteY668" fmla="*/ 526135 h 630540"/>
                <a:gd name="connsiteX669" fmla="*/ 136181 w 392581"/>
                <a:gd name="connsiteY669" fmla="*/ 522893 h 630540"/>
                <a:gd name="connsiteX670" fmla="*/ 136181 w 392581"/>
                <a:gd name="connsiteY670" fmla="*/ 522893 h 630540"/>
                <a:gd name="connsiteX671" fmla="*/ 136181 w 392581"/>
                <a:gd name="connsiteY671" fmla="*/ 476202 h 630540"/>
                <a:gd name="connsiteX672" fmla="*/ 136181 w 392581"/>
                <a:gd name="connsiteY672" fmla="*/ 329645 h 630540"/>
                <a:gd name="connsiteX673" fmla="*/ 123212 w 392581"/>
                <a:gd name="connsiteY673" fmla="*/ 324457 h 630540"/>
                <a:gd name="connsiteX674" fmla="*/ 123212 w 392581"/>
                <a:gd name="connsiteY674" fmla="*/ 396439 h 630540"/>
                <a:gd name="connsiteX675" fmla="*/ 123212 w 392581"/>
                <a:gd name="connsiteY675" fmla="*/ 452208 h 630540"/>
                <a:gd name="connsiteX676" fmla="*/ 123860 w 392581"/>
                <a:gd name="connsiteY676" fmla="*/ 452208 h 630540"/>
                <a:gd name="connsiteX677" fmla="*/ 122563 w 392581"/>
                <a:gd name="connsiteY677" fmla="*/ 452208 h 630540"/>
                <a:gd name="connsiteX678" fmla="*/ 122563 w 392581"/>
                <a:gd name="connsiteY678" fmla="*/ 478148 h 630540"/>
                <a:gd name="connsiteX679" fmla="*/ 136181 w 392581"/>
                <a:gd name="connsiteY679" fmla="*/ 476202 h 630540"/>
                <a:gd name="connsiteX680" fmla="*/ 136181 w 392581"/>
                <a:gd name="connsiteY680" fmla="*/ 476202 h 630540"/>
                <a:gd name="connsiteX681" fmla="*/ 136181 w 392581"/>
                <a:gd name="connsiteY681" fmla="*/ 476202 h 630540"/>
                <a:gd name="connsiteX682" fmla="*/ 136181 w 392581"/>
                <a:gd name="connsiteY682" fmla="*/ 328997 h 630540"/>
                <a:gd name="connsiteX683" fmla="*/ 136181 w 392581"/>
                <a:gd name="connsiteY683" fmla="*/ 190221 h 630540"/>
                <a:gd name="connsiteX684" fmla="*/ 125157 w 392581"/>
                <a:gd name="connsiteY684" fmla="*/ 191518 h 630540"/>
                <a:gd name="connsiteX685" fmla="*/ 123860 w 392581"/>
                <a:gd name="connsiteY685" fmla="*/ 191518 h 630540"/>
                <a:gd name="connsiteX686" fmla="*/ 123860 w 392581"/>
                <a:gd name="connsiteY686" fmla="*/ 323160 h 630540"/>
                <a:gd name="connsiteX687" fmla="*/ 134236 w 392581"/>
                <a:gd name="connsiteY687" fmla="*/ 327700 h 630540"/>
                <a:gd name="connsiteX688" fmla="*/ 136181 w 392581"/>
                <a:gd name="connsiteY688" fmla="*/ 328997 h 630540"/>
                <a:gd name="connsiteX689" fmla="*/ 136181 w 392581"/>
                <a:gd name="connsiteY689" fmla="*/ 328997 h 630540"/>
                <a:gd name="connsiteX690" fmla="*/ 274956 w 392581"/>
                <a:gd name="connsiteY690" fmla="*/ 85816 h 630540"/>
                <a:gd name="connsiteX691" fmla="*/ 282090 w 392581"/>
                <a:gd name="connsiteY691" fmla="*/ 89707 h 630540"/>
                <a:gd name="connsiteX692" fmla="*/ 310623 w 392581"/>
                <a:gd name="connsiteY692" fmla="*/ 83222 h 630540"/>
                <a:gd name="connsiteX693" fmla="*/ 303490 w 392581"/>
                <a:gd name="connsiteY693" fmla="*/ 79331 h 630540"/>
                <a:gd name="connsiteX694" fmla="*/ 274956 w 392581"/>
                <a:gd name="connsiteY694" fmla="*/ 85816 h 630540"/>
                <a:gd name="connsiteX695" fmla="*/ 274956 w 392581"/>
                <a:gd name="connsiteY695" fmla="*/ 85816 h 630540"/>
                <a:gd name="connsiteX696" fmla="*/ 315162 w 392581"/>
                <a:gd name="connsiteY696" fmla="*/ 122779 h 630540"/>
                <a:gd name="connsiteX697" fmla="*/ 323593 w 392581"/>
                <a:gd name="connsiteY697" fmla="*/ 125373 h 630540"/>
                <a:gd name="connsiteX698" fmla="*/ 337859 w 392581"/>
                <a:gd name="connsiteY698" fmla="*/ 121482 h 630540"/>
                <a:gd name="connsiteX699" fmla="*/ 331374 w 392581"/>
                <a:gd name="connsiteY699" fmla="*/ 118888 h 630540"/>
                <a:gd name="connsiteX700" fmla="*/ 315162 w 392581"/>
                <a:gd name="connsiteY700" fmla="*/ 122779 h 630540"/>
                <a:gd name="connsiteX701" fmla="*/ 315162 w 392581"/>
                <a:gd name="connsiteY701" fmla="*/ 122779 h 630540"/>
                <a:gd name="connsiteX702" fmla="*/ 175090 w 392581"/>
                <a:gd name="connsiteY702" fmla="*/ 170767 h 630540"/>
                <a:gd name="connsiteX703" fmla="*/ 191951 w 392581"/>
                <a:gd name="connsiteY703" fmla="*/ 170767 h 630540"/>
                <a:gd name="connsiteX704" fmla="*/ 194545 w 392581"/>
                <a:gd name="connsiteY704" fmla="*/ 166228 h 630540"/>
                <a:gd name="connsiteX705" fmla="*/ 175090 w 392581"/>
                <a:gd name="connsiteY705" fmla="*/ 170767 h 630540"/>
                <a:gd name="connsiteX706" fmla="*/ 175090 w 392581"/>
                <a:gd name="connsiteY706" fmla="*/ 170767 h 630540"/>
                <a:gd name="connsiteX707" fmla="*/ 194545 w 392581"/>
                <a:gd name="connsiteY707" fmla="*/ 166228 h 630540"/>
                <a:gd name="connsiteX708" fmla="*/ 212054 w 392581"/>
                <a:gd name="connsiteY708" fmla="*/ 165579 h 630540"/>
                <a:gd name="connsiteX709" fmla="*/ 214648 w 392581"/>
                <a:gd name="connsiteY709" fmla="*/ 161688 h 630540"/>
                <a:gd name="connsiteX710" fmla="*/ 230860 w 392581"/>
                <a:gd name="connsiteY710" fmla="*/ 161688 h 630540"/>
                <a:gd name="connsiteX711" fmla="*/ 232805 w 392581"/>
                <a:gd name="connsiteY711" fmla="*/ 157797 h 630540"/>
                <a:gd name="connsiteX712" fmla="*/ 250963 w 392581"/>
                <a:gd name="connsiteY712" fmla="*/ 153258 h 630540"/>
                <a:gd name="connsiteX713" fmla="*/ 265878 w 392581"/>
                <a:gd name="connsiteY713" fmla="*/ 153258 h 630540"/>
                <a:gd name="connsiteX714" fmla="*/ 268472 w 392581"/>
                <a:gd name="connsiteY714" fmla="*/ 149367 h 630540"/>
                <a:gd name="connsiteX715" fmla="*/ 287278 w 392581"/>
                <a:gd name="connsiteY715" fmla="*/ 144828 h 630540"/>
                <a:gd name="connsiteX716" fmla="*/ 284684 w 392581"/>
                <a:gd name="connsiteY716" fmla="*/ 148719 h 630540"/>
                <a:gd name="connsiteX717" fmla="*/ 268472 w 392581"/>
                <a:gd name="connsiteY717" fmla="*/ 149367 h 630540"/>
                <a:gd name="connsiteX718" fmla="*/ 250963 w 392581"/>
                <a:gd name="connsiteY718" fmla="*/ 153258 h 630540"/>
                <a:gd name="connsiteX719" fmla="*/ 249017 w 392581"/>
                <a:gd name="connsiteY719" fmla="*/ 157149 h 630540"/>
                <a:gd name="connsiteX720" fmla="*/ 233454 w 392581"/>
                <a:gd name="connsiteY720" fmla="*/ 157149 h 630540"/>
                <a:gd name="connsiteX721" fmla="*/ 194545 w 392581"/>
                <a:gd name="connsiteY721" fmla="*/ 166228 h 630540"/>
                <a:gd name="connsiteX722" fmla="*/ 194545 w 392581"/>
                <a:gd name="connsiteY722" fmla="*/ 166228 h 630540"/>
                <a:gd name="connsiteX723" fmla="*/ 287278 w 392581"/>
                <a:gd name="connsiteY723" fmla="*/ 144179 h 630540"/>
                <a:gd name="connsiteX724" fmla="*/ 304138 w 392581"/>
                <a:gd name="connsiteY724" fmla="*/ 143531 h 630540"/>
                <a:gd name="connsiteX725" fmla="*/ 306084 w 392581"/>
                <a:gd name="connsiteY725" fmla="*/ 139640 h 630540"/>
                <a:gd name="connsiteX726" fmla="*/ 287278 w 392581"/>
                <a:gd name="connsiteY726" fmla="*/ 144179 h 630540"/>
                <a:gd name="connsiteX727" fmla="*/ 287278 w 392581"/>
                <a:gd name="connsiteY727" fmla="*/ 144179 h 630540"/>
                <a:gd name="connsiteX728" fmla="*/ 306732 w 392581"/>
                <a:gd name="connsiteY728" fmla="*/ 139640 h 630540"/>
                <a:gd name="connsiteX729" fmla="*/ 322944 w 392581"/>
                <a:gd name="connsiteY729" fmla="*/ 139640 h 630540"/>
                <a:gd name="connsiteX730" fmla="*/ 325538 w 392581"/>
                <a:gd name="connsiteY730" fmla="*/ 135749 h 630540"/>
                <a:gd name="connsiteX731" fmla="*/ 337859 w 392581"/>
                <a:gd name="connsiteY731" fmla="*/ 133155 h 630540"/>
                <a:gd name="connsiteX732" fmla="*/ 340453 w 392581"/>
                <a:gd name="connsiteY732" fmla="*/ 135749 h 630540"/>
                <a:gd name="connsiteX733" fmla="*/ 325538 w 392581"/>
                <a:gd name="connsiteY733" fmla="*/ 135749 h 630540"/>
                <a:gd name="connsiteX734" fmla="*/ 306732 w 392581"/>
                <a:gd name="connsiteY734" fmla="*/ 139640 h 630540"/>
                <a:gd name="connsiteX735" fmla="*/ 306732 w 392581"/>
                <a:gd name="connsiteY735" fmla="*/ 139640 h 630540"/>
                <a:gd name="connsiteX736" fmla="*/ 9079 w 392581"/>
                <a:gd name="connsiteY736" fmla="*/ 162985 h 630540"/>
                <a:gd name="connsiteX737" fmla="*/ 15564 w 392581"/>
                <a:gd name="connsiteY737" fmla="*/ 64416 h 630540"/>
                <a:gd name="connsiteX738" fmla="*/ 9079 w 392581"/>
                <a:gd name="connsiteY738" fmla="*/ 65064 h 630540"/>
                <a:gd name="connsiteX739" fmla="*/ 2594 w 392581"/>
                <a:gd name="connsiteY739" fmla="*/ 164282 h 630540"/>
                <a:gd name="connsiteX740" fmla="*/ 9079 w 392581"/>
                <a:gd name="connsiteY740" fmla="*/ 162985 h 630540"/>
                <a:gd name="connsiteX741" fmla="*/ 9079 w 392581"/>
                <a:gd name="connsiteY741" fmla="*/ 162985 h 630540"/>
                <a:gd name="connsiteX742" fmla="*/ 298302 w 392581"/>
                <a:gd name="connsiteY742" fmla="*/ 279064 h 630540"/>
                <a:gd name="connsiteX743" fmla="*/ 300896 w 392581"/>
                <a:gd name="connsiteY743" fmla="*/ 276470 h 630540"/>
                <a:gd name="connsiteX744" fmla="*/ 298302 w 392581"/>
                <a:gd name="connsiteY744" fmla="*/ 273876 h 630540"/>
                <a:gd name="connsiteX745" fmla="*/ 295708 w 392581"/>
                <a:gd name="connsiteY745" fmla="*/ 276470 h 630540"/>
                <a:gd name="connsiteX746" fmla="*/ 298302 w 392581"/>
                <a:gd name="connsiteY746" fmla="*/ 279064 h 630540"/>
                <a:gd name="connsiteX747" fmla="*/ 298302 w 392581"/>
                <a:gd name="connsiteY747" fmla="*/ 279064 h 630540"/>
                <a:gd name="connsiteX748" fmla="*/ 355368 w 392581"/>
                <a:gd name="connsiteY748" fmla="*/ 217458 h 630540"/>
                <a:gd name="connsiteX749" fmla="*/ 360556 w 392581"/>
                <a:gd name="connsiteY749" fmla="*/ 212270 h 630540"/>
                <a:gd name="connsiteX750" fmla="*/ 355368 w 392581"/>
                <a:gd name="connsiteY750" fmla="*/ 207082 h 630540"/>
                <a:gd name="connsiteX751" fmla="*/ 350180 w 392581"/>
                <a:gd name="connsiteY751" fmla="*/ 212270 h 630540"/>
                <a:gd name="connsiteX752" fmla="*/ 355368 w 392581"/>
                <a:gd name="connsiteY752" fmla="*/ 217458 h 630540"/>
                <a:gd name="connsiteX753" fmla="*/ 355368 w 392581"/>
                <a:gd name="connsiteY753" fmla="*/ 217458 h 630540"/>
                <a:gd name="connsiteX754" fmla="*/ 72630 w 392581"/>
                <a:gd name="connsiteY754" fmla="*/ 302409 h 630540"/>
                <a:gd name="connsiteX755" fmla="*/ 75224 w 392581"/>
                <a:gd name="connsiteY755" fmla="*/ 300463 h 630540"/>
                <a:gd name="connsiteX756" fmla="*/ 72630 w 392581"/>
                <a:gd name="connsiteY756" fmla="*/ 298518 h 630540"/>
                <a:gd name="connsiteX757" fmla="*/ 70036 w 392581"/>
                <a:gd name="connsiteY757" fmla="*/ 300463 h 630540"/>
                <a:gd name="connsiteX758" fmla="*/ 72630 w 392581"/>
                <a:gd name="connsiteY758" fmla="*/ 302409 h 630540"/>
                <a:gd name="connsiteX759" fmla="*/ 72630 w 392581"/>
                <a:gd name="connsiteY759" fmla="*/ 302409 h 630540"/>
                <a:gd name="connsiteX760" fmla="*/ 64200 w 392581"/>
                <a:gd name="connsiteY760" fmla="*/ 507978 h 630540"/>
                <a:gd name="connsiteX761" fmla="*/ 70685 w 392581"/>
                <a:gd name="connsiteY761" fmla="*/ 501493 h 630540"/>
                <a:gd name="connsiteX762" fmla="*/ 64200 w 392581"/>
                <a:gd name="connsiteY762" fmla="*/ 495008 h 630540"/>
                <a:gd name="connsiteX763" fmla="*/ 57715 w 392581"/>
                <a:gd name="connsiteY763" fmla="*/ 501493 h 630540"/>
                <a:gd name="connsiteX764" fmla="*/ 64200 w 392581"/>
                <a:gd name="connsiteY764" fmla="*/ 507978 h 630540"/>
                <a:gd name="connsiteX765" fmla="*/ 64200 w 392581"/>
                <a:gd name="connsiteY765" fmla="*/ 507978 h 630540"/>
                <a:gd name="connsiteX766" fmla="*/ 368338 w 392581"/>
                <a:gd name="connsiteY766" fmla="*/ 341318 h 630540"/>
                <a:gd name="connsiteX767" fmla="*/ 377417 w 392581"/>
                <a:gd name="connsiteY767" fmla="*/ 332239 h 630540"/>
                <a:gd name="connsiteX768" fmla="*/ 368338 w 392581"/>
                <a:gd name="connsiteY768" fmla="*/ 323160 h 630540"/>
                <a:gd name="connsiteX769" fmla="*/ 359259 w 392581"/>
                <a:gd name="connsiteY769" fmla="*/ 332239 h 630540"/>
                <a:gd name="connsiteX770" fmla="*/ 368338 w 392581"/>
                <a:gd name="connsiteY770" fmla="*/ 341318 h 630540"/>
                <a:gd name="connsiteX771" fmla="*/ 368338 w 392581"/>
                <a:gd name="connsiteY771" fmla="*/ 341318 h 630540"/>
                <a:gd name="connsiteX772" fmla="*/ 70036 w 392581"/>
                <a:gd name="connsiteY772" fmla="*/ 236912 h 630540"/>
                <a:gd name="connsiteX773" fmla="*/ 71982 w 392581"/>
                <a:gd name="connsiteY773" fmla="*/ 234967 h 630540"/>
                <a:gd name="connsiteX774" fmla="*/ 70036 w 392581"/>
                <a:gd name="connsiteY774" fmla="*/ 233021 h 630540"/>
                <a:gd name="connsiteX775" fmla="*/ 68091 w 392581"/>
                <a:gd name="connsiteY775" fmla="*/ 234967 h 630540"/>
                <a:gd name="connsiteX776" fmla="*/ 70036 w 392581"/>
                <a:gd name="connsiteY776" fmla="*/ 236912 h 630540"/>
                <a:gd name="connsiteX777" fmla="*/ 70036 w 392581"/>
                <a:gd name="connsiteY777" fmla="*/ 236912 h 630540"/>
                <a:gd name="connsiteX778" fmla="*/ 57066 w 392581"/>
                <a:gd name="connsiteY778" fmla="*/ 241452 h 630540"/>
                <a:gd name="connsiteX779" fmla="*/ 60957 w 392581"/>
                <a:gd name="connsiteY779" fmla="*/ 237561 h 630540"/>
                <a:gd name="connsiteX780" fmla="*/ 57066 w 392581"/>
                <a:gd name="connsiteY780" fmla="*/ 233670 h 630540"/>
                <a:gd name="connsiteX781" fmla="*/ 53176 w 392581"/>
                <a:gd name="connsiteY781" fmla="*/ 237561 h 630540"/>
                <a:gd name="connsiteX782" fmla="*/ 57066 w 392581"/>
                <a:gd name="connsiteY782" fmla="*/ 241452 h 630540"/>
                <a:gd name="connsiteX783" fmla="*/ 57066 w 392581"/>
                <a:gd name="connsiteY783" fmla="*/ 241452 h 630540"/>
                <a:gd name="connsiteX784" fmla="*/ 53824 w 392581"/>
                <a:gd name="connsiteY784" fmla="*/ 229130 h 630540"/>
                <a:gd name="connsiteX785" fmla="*/ 59012 w 392581"/>
                <a:gd name="connsiteY785" fmla="*/ 223943 h 630540"/>
                <a:gd name="connsiteX786" fmla="*/ 53824 w 392581"/>
                <a:gd name="connsiteY786" fmla="*/ 218755 h 630540"/>
                <a:gd name="connsiteX787" fmla="*/ 48636 w 392581"/>
                <a:gd name="connsiteY787" fmla="*/ 223943 h 630540"/>
                <a:gd name="connsiteX788" fmla="*/ 53824 w 392581"/>
                <a:gd name="connsiteY788" fmla="*/ 229130 h 630540"/>
                <a:gd name="connsiteX789" fmla="*/ 53824 w 392581"/>
                <a:gd name="connsiteY789" fmla="*/ 229130 h 630540"/>
                <a:gd name="connsiteX790" fmla="*/ 9727 w 392581"/>
                <a:gd name="connsiteY790" fmla="*/ 458693 h 630540"/>
                <a:gd name="connsiteX791" fmla="*/ 8430 w 392581"/>
                <a:gd name="connsiteY791" fmla="*/ 522244 h 630540"/>
                <a:gd name="connsiteX792" fmla="*/ 3891 w 392581"/>
                <a:gd name="connsiteY792" fmla="*/ 522244 h 630540"/>
                <a:gd name="connsiteX793" fmla="*/ 8430 w 392581"/>
                <a:gd name="connsiteY793" fmla="*/ 522244 h 630540"/>
                <a:gd name="connsiteX794" fmla="*/ 8430 w 392581"/>
                <a:gd name="connsiteY794" fmla="*/ 548832 h 630540"/>
                <a:gd name="connsiteX795" fmla="*/ 51230 w 392581"/>
                <a:gd name="connsiteY795" fmla="*/ 598117 h 630540"/>
                <a:gd name="connsiteX796" fmla="*/ 297005 w 392581"/>
                <a:gd name="connsiteY796" fmla="*/ 619517 h 630540"/>
                <a:gd name="connsiteX797" fmla="*/ 323593 w 392581"/>
                <a:gd name="connsiteY797" fmla="*/ 622111 h 630540"/>
                <a:gd name="connsiteX798" fmla="*/ 360556 w 392581"/>
                <a:gd name="connsiteY798" fmla="*/ 610438 h 630540"/>
                <a:gd name="connsiteX799" fmla="*/ 370283 w 392581"/>
                <a:gd name="connsiteY799" fmla="*/ 598117 h 630540"/>
                <a:gd name="connsiteX800" fmla="*/ 370283 w 392581"/>
                <a:gd name="connsiteY800" fmla="*/ 598117 h 630540"/>
                <a:gd name="connsiteX801" fmla="*/ 380011 w 392581"/>
                <a:gd name="connsiteY801" fmla="*/ 596171 h 630540"/>
                <a:gd name="connsiteX802" fmla="*/ 378065 w 392581"/>
                <a:gd name="connsiteY802" fmla="*/ 600711 h 630540"/>
                <a:gd name="connsiteX803" fmla="*/ 365744 w 392581"/>
                <a:gd name="connsiteY803" fmla="*/ 616274 h 630540"/>
                <a:gd name="connsiteX804" fmla="*/ 328132 w 392581"/>
                <a:gd name="connsiteY804" fmla="*/ 630541 h 630540"/>
                <a:gd name="connsiteX805" fmla="*/ 322944 w 392581"/>
                <a:gd name="connsiteY805" fmla="*/ 630541 h 630540"/>
                <a:gd name="connsiteX806" fmla="*/ 297005 w 392581"/>
                <a:gd name="connsiteY806" fmla="*/ 627947 h 630540"/>
                <a:gd name="connsiteX807" fmla="*/ 50582 w 392581"/>
                <a:gd name="connsiteY807" fmla="*/ 606547 h 630540"/>
                <a:gd name="connsiteX808" fmla="*/ 0 w 392581"/>
                <a:gd name="connsiteY808" fmla="*/ 548832 h 630540"/>
                <a:gd name="connsiteX809" fmla="*/ 0 w 392581"/>
                <a:gd name="connsiteY809" fmla="*/ 522244 h 630540"/>
                <a:gd name="connsiteX810" fmla="*/ 0 w 392581"/>
                <a:gd name="connsiteY810" fmla="*/ 522244 h 630540"/>
                <a:gd name="connsiteX811" fmla="*/ 0 w 392581"/>
                <a:gd name="connsiteY811" fmla="*/ 522244 h 630540"/>
                <a:gd name="connsiteX812" fmla="*/ 1297 w 392581"/>
                <a:gd name="connsiteY812" fmla="*/ 441833 h 630540"/>
                <a:gd name="connsiteX813" fmla="*/ 9727 w 392581"/>
                <a:gd name="connsiteY813" fmla="*/ 458693 h 630540"/>
                <a:gd name="connsiteX814" fmla="*/ 9727 w 392581"/>
                <a:gd name="connsiteY814" fmla="*/ 458693 h 630540"/>
                <a:gd name="connsiteX815" fmla="*/ 327483 w 392581"/>
                <a:gd name="connsiteY815" fmla="*/ 467123 h 630540"/>
                <a:gd name="connsiteX816" fmla="*/ 326187 w 392581"/>
                <a:gd name="connsiteY816" fmla="*/ 467123 h 630540"/>
                <a:gd name="connsiteX817" fmla="*/ 326187 w 392581"/>
                <a:gd name="connsiteY817" fmla="*/ 467123 h 630540"/>
                <a:gd name="connsiteX818" fmla="*/ 327483 w 392581"/>
                <a:gd name="connsiteY818" fmla="*/ 467123 h 630540"/>
                <a:gd name="connsiteX819" fmla="*/ 327483 w 392581"/>
                <a:gd name="connsiteY819" fmla="*/ 467123 h 630540"/>
                <a:gd name="connsiteX820" fmla="*/ 123860 w 392581"/>
                <a:gd name="connsiteY820" fmla="*/ 575420 h 630540"/>
                <a:gd name="connsiteX821" fmla="*/ 130993 w 392581"/>
                <a:gd name="connsiteY821" fmla="*/ 568287 h 630540"/>
                <a:gd name="connsiteX822" fmla="*/ 123860 w 392581"/>
                <a:gd name="connsiteY822" fmla="*/ 561153 h 630540"/>
                <a:gd name="connsiteX823" fmla="*/ 116727 w 392581"/>
                <a:gd name="connsiteY823" fmla="*/ 568287 h 630540"/>
                <a:gd name="connsiteX824" fmla="*/ 123860 w 392581"/>
                <a:gd name="connsiteY824" fmla="*/ 575420 h 630540"/>
                <a:gd name="connsiteX825" fmla="*/ 123860 w 392581"/>
                <a:gd name="connsiteY825" fmla="*/ 575420 h 630540"/>
                <a:gd name="connsiteX826" fmla="*/ 45394 w 392581"/>
                <a:gd name="connsiteY826" fmla="*/ 526784 h 630540"/>
                <a:gd name="connsiteX827" fmla="*/ 49933 w 392581"/>
                <a:gd name="connsiteY827" fmla="*/ 522244 h 630540"/>
                <a:gd name="connsiteX828" fmla="*/ 45394 w 392581"/>
                <a:gd name="connsiteY828" fmla="*/ 517705 h 630540"/>
                <a:gd name="connsiteX829" fmla="*/ 40854 w 392581"/>
                <a:gd name="connsiteY829" fmla="*/ 522244 h 630540"/>
                <a:gd name="connsiteX830" fmla="*/ 45394 w 392581"/>
                <a:gd name="connsiteY830" fmla="*/ 526784 h 630540"/>
                <a:gd name="connsiteX831" fmla="*/ 45394 w 392581"/>
                <a:gd name="connsiteY831" fmla="*/ 526784 h 630540"/>
                <a:gd name="connsiteX832" fmla="*/ 125806 w 392581"/>
                <a:gd name="connsiteY832" fmla="*/ 543644 h 630540"/>
                <a:gd name="connsiteX833" fmla="*/ 125806 w 392581"/>
                <a:gd name="connsiteY833" fmla="*/ 543644 h 630540"/>
                <a:gd name="connsiteX834" fmla="*/ 71333 w 392581"/>
                <a:gd name="connsiteY834" fmla="*/ 540402 h 630540"/>
                <a:gd name="connsiteX835" fmla="*/ 71333 w 392581"/>
                <a:gd name="connsiteY835" fmla="*/ 515760 h 630540"/>
                <a:gd name="connsiteX836" fmla="*/ 74575 w 392581"/>
                <a:gd name="connsiteY836" fmla="*/ 514463 h 630540"/>
                <a:gd name="connsiteX837" fmla="*/ 74575 w 392581"/>
                <a:gd name="connsiteY837" fmla="*/ 538456 h 630540"/>
                <a:gd name="connsiteX838" fmla="*/ 127103 w 392581"/>
                <a:gd name="connsiteY838" fmla="*/ 541699 h 630540"/>
                <a:gd name="connsiteX839" fmla="*/ 127103 w 392581"/>
                <a:gd name="connsiteY839" fmla="*/ 541699 h 630540"/>
                <a:gd name="connsiteX840" fmla="*/ 125806 w 392581"/>
                <a:gd name="connsiteY840" fmla="*/ 543644 h 630540"/>
                <a:gd name="connsiteX841" fmla="*/ 125806 w 392581"/>
                <a:gd name="connsiteY841" fmla="*/ 543644 h 630540"/>
                <a:gd name="connsiteX842" fmla="*/ 369635 w 392581"/>
                <a:gd name="connsiteY842" fmla="*/ 581256 h 630540"/>
                <a:gd name="connsiteX843" fmla="*/ 372877 w 392581"/>
                <a:gd name="connsiteY843" fmla="*/ 542996 h 630540"/>
                <a:gd name="connsiteX844" fmla="*/ 392332 w 392581"/>
                <a:gd name="connsiteY844" fmla="*/ 469069 h 630540"/>
                <a:gd name="connsiteX845" fmla="*/ 382604 w 392581"/>
                <a:gd name="connsiteY845" fmla="*/ 471663 h 630540"/>
                <a:gd name="connsiteX846" fmla="*/ 370283 w 392581"/>
                <a:gd name="connsiteY846" fmla="*/ 520947 h 630540"/>
                <a:gd name="connsiteX847" fmla="*/ 370283 w 392581"/>
                <a:gd name="connsiteY847" fmla="*/ 520947 h 630540"/>
                <a:gd name="connsiteX848" fmla="*/ 364447 w 392581"/>
                <a:gd name="connsiteY848" fmla="*/ 478148 h 630540"/>
                <a:gd name="connsiteX849" fmla="*/ 356017 w 392581"/>
                <a:gd name="connsiteY849" fmla="*/ 481390 h 630540"/>
                <a:gd name="connsiteX850" fmla="*/ 364447 w 392581"/>
                <a:gd name="connsiteY850" fmla="*/ 543644 h 630540"/>
                <a:gd name="connsiteX851" fmla="*/ 361205 w 392581"/>
                <a:gd name="connsiteY851" fmla="*/ 582553 h 630540"/>
                <a:gd name="connsiteX852" fmla="*/ 369635 w 392581"/>
                <a:gd name="connsiteY852" fmla="*/ 581256 h 630540"/>
                <a:gd name="connsiteX853" fmla="*/ 369635 w 392581"/>
                <a:gd name="connsiteY853" fmla="*/ 581256 h 630540"/>
                <a:gd name="connsiteX854" fmla="*/ 333320 w 392581"/>
                <a:gd name="connsiteY854" fmla="*/ 584499 h 630540"/>
                <a:gd name="connsiteX855" fmla="*/ 340453 w 392581"/>
                <a:gd name="connsiteY855" fmla="*/ 504087 h 630540"/>
                <a:gd name="connsiteX856" fmla="*/ 352126 w 392581"/>
                <a:gd name="connsiteY856" fmla="*/ 500196 h 630540"/>
                <a:gd name="connsiteX857" fmla="*/ 353423 w 392581"/>
                <a:gd name="connsiteY857" fmla="*/ 482038 h 630540"/>
                <a:gd name="connsiteX858" fmla="*/ 320999 w 392581"/>
                <a:gd name="connsiteY858" fmla="*/ 493063 h 630540"/>
                <a:gd name="connsiteX859" fmla="*/ 319702 w 392581"/>
                <a:gd name="connsiteY859" fmla="*/ 509923 h 630540"/>
                <a:gd name="connsiteX860" fmla="*/ 331374 w 392581"/>
                <a:gd name="connsiteY860" fmla="*/ 506032 h 630540"/>
                <a:gd name="connsiteX861" fmla="*/ 324241 w 392581"/>
                <a:gd name="connsiteY861" fmla="*/ 585147 h 630540"/>
                <a:gd name="connsiteX862" fmla="*/ 333320 w 392581"/>
                <a:gd name="connsiteY862" fmla="*/ 584499 h 630540"/>
                <a:gd name="connsiteX863" fmla="*/ 333320 w 392581"/>
                <a:gd name="connsiteY863" fmla="*/ 584499 h 630540"/>
                <a:gd name="connsiteX864" fmla="*/ 308029 w 392581"/>
                <a:gd name="connsiteY864" fmla="*/ 587093 h 630540"/>
                <a:gd name="connsiteX865" fmla="*/ 317108 w 392581"/>
                <a:gd name="connsiteY865" fmla="*/ 495008 h 630540"/>
                <a:gd name="connsiteX866" fmla="*/ 308678 w 392581"/>
                <a:gd name="connsiteY866" fmla="*/ 497602 h 630540"/>
                <a:gd name="connsiteX867" fmla="*/ 300247 w 392581"/>
                <a:gd name="connsiteY867" fmla="*/ 587741 h 630540"/>
                <a:gd name="connsiteX868" fmla="*/ 308029 w 392581"/>
                <a:gd name="connsiteY868" fmla="*/ 587093 h 630540"/>
                <a:gd name="connsiteX869" fmla="*/ 308029 w 392581"/>
                <a:gd name="connsiteY869" fmla="*/ 587093 h 630540"/>
                <a:gd name="connsiteX870" fmla="*/ 297005 w 392581"/>
                <a:gd name="connsiteY870" fmla="*/ 572177 h 630540"/>
                <a:gd name="connsiteX871" fmla="*/ 279496 w 392581"/>
                <a:gd name="connsiteY871" fmla="*/ 574771 h 630540"/>
                <a:gd name="connsiteX872" fmla="*/ 286629 w 392581"/>
                <a:gd name="connsiteY872" fmla="*/ 505384 h 630540"/>
                <a:gd name="connsiteX873" fmla="*/ 278199 w 392581"/>
                <a:gd name="connsiteY873" fmla="*/ 508626 h 630540"/>
                <a:gd name="connsiteX874" fmla="*/ 269769 w 392581"/>
                <a:gd name="connsiteY874" fmla="*/ 590983 h 630540"/>
                <a:gd name="connsiteX875" fmla="*/ 295708 w 392581"/>
                <a:gd name="connsiteY875" fmla="*/ 588389 h 630540"/>
                <a:gd name="connsiteX876" fmla="*/ 297005 w 392581"/>
                <a:gd name="connsiteY876" fmla="*/ 572177 h 630540"/>
                <a:gd name="connsiteX877" fmla="*/ 297005 w 392581"/>
                <a:gd name="connsiteY877" fmla="*/ 572177 h 630540"/>
                <a:gd name="connsiteX878" fmla="*/ 253557 w 392581"/>
                <a:gd name="connsiteY878" fmla="*/ 531972 h 630540"/>
                <a:gd name="connsiteX879" fmla="*/ 245126 w 392581"/>
                <a:gd name="connsiteY879" fmla="*/ 563747 h 630540"/>
                <a:gd name="connsiteX880" fmla="*/ 255502 w 392581"/>
                <a:gd name="connsiteY880" fmla="*/ 561802 h 630540"/>
                <a:gd name="connsiteX881" fmla="*/ 253557 w 392581"/>
                <a:gd name="connsiteY881" fmla="*/ 531972 h 630540"/>
                <a:gd name="connsiteX882" fmla="*/ 253557 w 392581"/>
                <a:gd name="connsiteY882" fmla="*/ 531972 h 630540"/>
                <a:gd name="connsiteX883" fmla="*/ 253557 w 392581"/>
                <a:gd name="connsiteY883" fmla="*/ 531972 h 630540"/>
                <a:gd name="connsiteX884" fmla="*/ 256799 w 392581"/>
                <a:gd name="connsiteY884" fmla="*/ 591632 h 630540"/>
                <a:gd name="connsiteX885" fmla="*/ 265229 w 392581"/>
                <a:gd name="connsiteY885" fmla="*/ 590983 h 630540"/>
                <a:gd name="connsiteX886" fmla="*/ 260041 w 392581"/>
                <a:gd name="connsiteY886" fmla="*/ 514463 h 630540"/>
                <a:gd name="connsiteX887" fmla="*/ 250314 w 392581"/>
                <a:gd name="connsiteY887" fmla="*/ 517705 h 630540"/>
                <a:gd name="connsiteX888" fmla="*/ 227617 w 392581"/>
                <a:gd name="connsiteY888" fmla="*/ 594874 h 630540"/>
                <a:gd name="connsiteX889" fmla="*/ 236696 w 392581"/>
                <a:gd name="connsiteY889" fmla="*/ 594226 h 630540"/>
                <a:gd name="connsiteX890" fmla="*/ 241884 w 392581"/>
                <a:gd name="connsiteY890" fmla="*/ 576717 h 630540"/>
                <a:gd name="connsiteX891" fmla="*/ 256150 w 392581"/>
                <a:gd name="connsiteY891" fmla="*/ 574771 h 630540"/>
                <a:gd name="connsiteX892" fmla="*/ 256799 w 392581"/>
                <a:gd name="connsiteY892" fmla="*/ 591632 h 630540"/>
                <a:gd name="connsiteX893" fmla="*/ 256799 w 392581"/>
                <a:gd name="connsiteY893" fmla="*/ 591632 h 630540"/>
                <a:gd name="connsiteX894" fmla="*/ 217890 w 392581"/>
                <a:gd name="connsiteY894" fmla="*/ 595523 h 630540"/>
                <a:gd name="connsiteX895" fmla="*/ 225023 w 392581"/>
                <a:gd name="connsiteY895" fmla="*/ 539105 h 630540"/>
                <a:gd name="connsiteX896" fmla="*/ 236696 w 392581"/>
                <a:gd name="connsiteY896" fmla="*/ 535214 h 630540"/>
                <a:gd name="connsiteX897" fmla="*/ 237993 w 392581"/>
                <a:gd name="connsiteY897" fmla="*/ 522244 h 630540"/>
                <a:gd name="connsiteX898" fmla="*/ 205569 w 392581"/>
                <a:gd name="connsiteY898" fmla="*/ 533269 h 630540"/>
                <a:gd name="connsiteX899" fmla="*/ 204272 w 392581"/>
                <a:gd name="connsiteY899" fmla="*/ 544941 h 630540"/>
                <a:gd name="connsiteX900" fmla="*/ 215945 w 392581"/>
                <a:gd name="connsiteY900" fmla="*/ 541050 h 630540"/>
                <a:gd name="connsiteX901" fmla="*/ 208811 w 392581"/>
                <a:gd name="connsiteY901" fmla="*/ 595523 h 630540"/>
                <a:gd name="connsiteX902" fmla="*/ 217890 w 392581"/>
                <a:gd name="connsiteY902" fmla="*/ 595523 h 630540"/>
                <a:gd name="connsiteX903" fmla="*/ 217890 w 392581"/>
                <a:gd name="connsiteY903" fmla="*/ 595523 h 630540"/>
                <a:gd name="connsiteX904" fmla="*/ 192599 w 392581"/>
                <a:gd name="connsiteY904" fmla="*/ 598117 h 630540"/>
                <a:gd name="connsiteX905" fmla="*/ 201029 w 392581"/>
                <a:gd name="connsiteY905" fmla="*/ 535862 h 630540"/>
                <a:gd name="connsiteX906" fmla="*/ 192599 w 392581"/>
                <a:gd name="connsiteY906" fmla="*/ 539105 h 630540"/>
                <a:gd name="connsiteX907" fmla="*/ 184169 w 392581"/>
                <a:gd name="connsiteY907" fmla="*/ 599414 h 630540"/>
                <a:gd name="connsiteX908" fmla="*/ 192599 w 392581"/>
                <a:gd name="connsiteY908" fmla="*/ 598117 h 630540"/>
                <a:gd name="connsiteX909" fmla="*/ 192599 w 392581"/>
                <a:gd name="connsiteY909" fmla="*/ 598117 h 630540"/>
                <a:gd name="connsiteX910" fmla="*/ 166660 w 392581"/>
                <a:gd name="connsiteY910" fmla="*/ 600062 h 630540"/>
                <a:gd name="connsiteX911" fmla="*/ 188708 w 392581"/>
                <a:gd name="connsiteY911" fmla="*/ 539105 h 630540"/>
                <a:gd name="connsiteX912" fmla="*/ 178981 w 392581"/>
                <a:gd name="connsiteY912" fmla="*/ 542347 h 630540"/>
                <a:gd name="connsiteX913" fmla="*/ 163418 w 392581"/>
                <a:gd name="connsiteY913" fmla="*/ 587741 h 630540"/>
                <a:gd name="connsiteX914" fmla="*/ 163418 w 392581"/>
                <a:gd name="connsiteY914" fmla="*/ 587741 h 630540"/>
                <a:gd name="connsiteX915" fmla="*/ 160824 w 392581"/>
                <a:gd name="connsiteY915" fmla="*/ 548832 h 630540"/>
                <a:gd name="connsiteX916" fmla="*/ 151745 w 392581"/>
                <a:gd name="connsiteY916" fmla="*/ 552075 h 630540"/>
                <a:gd name="connsiteX917" fmla="*/ 156933 w 392581"/>
                <a:gd name="connsiteY917" fmla="*/ 600711 h 630540"/>
                <a:gd name="connsiteX918" fmla="*/ 166660 w 392581"/>
                <a:gd name="connsiteY918" fmla="*/ 600062 h 630540"/>
                <a:gd name="connsiteX919" fmla="*/ 166660 w 392581"/>
                <a:gd name="connsiteY919" fmla="*/ 600062 h 630540"/>
                <a:gd name="connsiteX920" fmla="*/ 251611 w 392581"/>
                <a:gd name="connsiteY920" fmla="*/ 93598 h 630540"/>
                <a:gd name="connsiteX921" fmla="*/ 237344 w 392581"/>
                <a:gd name="connsiteY921" fmla="*/ 96840 h 630540"/>
                <a:gd name="connsiteX922" fmla="*/ 239290 w 392581"/>
                <a:gd name="connsiteY922" fmla="*/ 78034 h 630540"/>
                <a:gd name="connsiteX923" fmla="*/ 252908 w 392581"/>
                <a:gd name="connsiteY923" fmla="*/ 75440 h 630540"/>
                <a:gd name="connsiteX924" fmla="*/ 254205 w 392581"/>
                <a:gd name="connsiteY924" fmla="*/ 63119 h 630540"/>
                <a:gd name="connsiteX925" fmla="*/ 240587 w 392581"/>
                <a:gd name="connsiteY925" fmla="*/ 65713 h 630540"/>
                <a:gd name="connsiteX926" fmla="*/ 241884 w 392581"/>
                <a:gd name="connsiteY926" fmla="*/ 48204 h 630540"/>
                <a:gd name="connsiteX927" fmla="*/ 256150 w 392581"/>
                <a:gd name="connsiteY927" fmla="*/ 46258 h 630540"/>
                <a:gd name="connsiteX928" fmla="*/ 257447 w 392581"/>
                <a:gd name="connsiteY928" fmla="*/ 33289 h 630540"/>
                <a:gd name="connsiteX929" fmla="*/ 236696 w 392581"/>
                <a:gd name="connsiteY929" fmla="*/ 35883 h 630540"/>
                <a:gd name="connsiteX930" fmla="*/ 230211 w 392581"/>
                <a:gd name="connsiteY930" fmla="*/ 113052 h 630540"/>
                <a:gd name="connsiteX931" fmla="*/ 250963 w 392581"/>
                <a:gd name="connsiteY931" fmla="*/ 108513 h 630540"/>
                <a:gd name="connsiteX932" fmla="*/ 251611 w 392581"/>
                <a:gd name="connsiteY932" fmla="*/ 93598 h 630540"/>
                <a:gd name="connsiteX933" fmla="*/ 251611 w 392581"/>
                <a:gd name="connsiteY933" fmla="*/ 93598 h 630540"/>
                <a:gd name="connsiteX934" fmla="*/ 227617 w 392581"/>
                <a:gd name="connsiteY934" fmla="*/ 98785 h 630540"/>
                <a:gd name="connsiteX935" fmla="*/ 213351 w 392581"/>
                <a:gd name="connsiteY935" fmla="*/ 101379 h 630540"/>
                <a:gd name="connsiteX936" fmla="*/ 218539 w 392581"/>
                <a:gd name="connsiteY936" fmla="*/ 37180 h 630540"/>
                <a:gd name="connsiteX937" fmla="*/ 212054 w 392581"/>
                <a:gd name="connsiteY937" fmla="*/ 37828 h 630540"/>
                <a:gd name="connsiteX938" fmla="*/ 205569 w 392581"/>
                <a:gd name="connsiteY938" fmla="*/ 116943 h 630540"/>
                <a:gd name="connsiteX939" fmla="*/ 226320 w 392581"/>
                <a:gd name="connsiteY939" fmla="*/ 112404 h 630540"/>
                <a:gd name="connsiteX940" fmla="*/ 227617 w 392581"/>
                <a:gd name="connsiteY940" fmla="*/ 98785 h 630540"/>
                <a:gd name="connsiteX941" fmla="*/ 227617 w 392581"/>
                <a:gd name="connsiteY941" fmla="*/ 98785 h 630540"/>
                <a:gd name="connsiteX942" fmla="*/ 188708 w 392581"/>
                <a:gd name="connsiteY942" fmla="*/ 53392 h 630540"/>
                <a:gd name="connsiteX943" fmla="*/ 186763 w 392581"/>
                <a:gd name="connsiteY943" fmla="*/ 74143 h 630540"/>
                <a:gd name="connsiteX944" fmla="*/ 191951 w 392581"/>
                <a:gd name="connsiteY944" fmla="*/ 73495 h 630540"/>
                <a:gd name="connsiteX945" fmla="*/ 196490 w 392581"/>
                <a:gd name="connsiteY945" fmla="*/ 69604 h 630540"/>
                <a:gd name="connsiteX946" fmla="*/ 198436 w 392581"/>
                <a:gd name="connsiteY946" fmla="*/ 61173 h 630540"/>
                <a:gd name="connsiteX947" fmla="*/ 197139 w 392581"/>
                <a:gd name="connsiteY947" fmla="*/ 55337 h 630540"/>
                <a:gd name="connsiteX948" fmla="*/ 193896 w 392581"/>
                <a:gd name="connsiteY948" fmla="*/ 53392 h 630540"/>
                <a:gd name="connsiteX949" fmla="*/ 188708 w 392581"/>
                <a:gd name="connsiteY949" fmla="*/ 53392 h 630540"/>
                <a:gd name="connsiteX950" fmla="*/ 188708 w 392581"/>
                <a:gd name="connsiteY950" fmla="*/ 53392 h 630540"/>
                <a:gd name="connsiteX951" fmla="*/ 184169 w 392581"/>
                <a:gd name="connsiteY951" fmla="*/ 109810 h 630540"/>
                <a:gd name="connsiteX952" fmla="*/ 190654 w 392581"/>
                <a:gd name="connsiteY952" fmla="*/ 108513 h 630540"/>
                <a:gd name="connsiteX953" fmla="*/ 195193 w 392581"/>
                <a:gd name="connsiteY953" fmla="*/ 103973 h 630540"/>
                <a:gd name="connsiteX954" fmla="*/ 197139 w 392581"/>
                <a:gd name="connsiteY954" fmla="*/ 94246 h 630540"/>
                <a:gd name="connsiteX955" fmla="*/ 195842 w 392581"/>
                <a:gd name="connsiteY955" fmla="*/ 87113 h 630540"/>
                <a:gd name="connsiteX956" fmla="*/ 191951 w 392581"/>
                <a:gd name="connsiteY956" fmla="*/ 85167 h 630540"/>
                <a:gd name="connsiteX957" fmla="*/ 186114 w 392581"/>
                <a:gd name="connsiteY957" fmla="*/ 86464 h 630540"/>
                <a:gd name="connsiteX958" fmla="*/ 184169 w 392581"/>
                <a:gd name="connsiteY958" fmla="*/ 109810 h 630540"/>
                <a:gd name="connsiteX959" fmla="*/ 184169 w 392581"/>
                <a:gd name="connsiteY959" fmla="*/ 109810 h 630540"/>
                <a:gd name="connsiteX960" fmla="*/ 191302 w 392581"/>
                <a:gd name="connsiteY960" fmla="*/ 120834 h 630540"/>
                <a:gd name="connsiteX961" fmla="*/ 199733 w 392581"/>
                <a:gd name="connsiteY961" fmla="*/ 111755 h 630540"/>
                <a:gd name="connsiteX962" fmla="*/ 202975 w 392581"/>
                <a:gd name="connsiteY962" fmla="*/ 92949 h 630540"/>
                <a:gd name="connsiteX963" fmla="*/ 201678 w 392581"/>
                <a:gd name="connsiteY963" fmla="*/ 83222 h 630540"/>
                <a:gd name="connsiteX964" fmla="*/ 197787 w 392581"/>
                <a:gd name="connsiteY964" fmla="*/ 78683 h 630540"/>
                <a:gd name="connsiteX965" fmla="*/ 197787 w 392581"/>
                <a:gd name="connsiteY965" fmla="*/ 78034 h 630540"/>
                <a:gd name="connsiteX966" fmla="*/ 202975 w 392581"/>
                <a:gd name="connsiteY966" fmla="*/ 69604 h 630540"/>
                <a:gd name="connsiteX967" fmla="*/ 204920 w 392581"/>
                <a:gd name="connsiteY967" fmla="*/ 55986 h 630540"/>
                <a:gd name="connsiteX968" fmla="*/ 202326 w 392581"/>
                <a:gd name="connsiteY968" fmla="*/ 44313 h 630540"/>
                <a:gd name="connsiteX969" fmla="*/ 195842 w 392581"/>
                <a:gd name="connsiteY969" fmla="*/ 40422 h 630540"/>
                <a:gd name="connsiteX970" fmla="*/ 182872 w 392581"/>
                <a:gd name="connsiteY970" fmla="*/ 42367 h 630540"/>
                <a:gd name="connsiteX971" fmla="*/ 176387 w 392581"/>
                <a:gd name="connsiteY971" fmla="*/ 124725 h 630540"/>
                <a:gd name="connsiteX972" fmla="*/ 191302 w 392581"/>
                <a:gd name="connsiteY972" fmla="*/ 120834 h 630540"/>
                <a:gd name="connsiteX973" fmla="*/ 191302 w 392581"/>
                <a:gd name="connsiteY973" fmla="*/ 120834 h 630540"/>
                <a:gd name="connsiteX974" fmla="*/ 171199 w 392581"/>
                <a:gd name="connsiteY974" fmla="*/ 125373 h 630540"/>
                <a:gd name="connsiteX975" fmla="*/ 177684 w 392581"/>
                <a:gd name="connsiteY975" fmla="*/ 43016 h 630540"/>
                <a:gd name="connsiteX976" fmla="*/ 171199 w 392581"/>
                <a:gd name="connsiteY976" fmla="*/ 43664 h 630540"/>
                <a:gd name="connsiteX977" fmla="*/ 164714 w 392581"/>
                <a:gd name="connsiteY977" fmla="*/ 126670 h 630540"/>
                <a:gd name="connsiteX978" fmla="*/ 171199 w 392581"/>
                <a:gd name="connsiteY978" fmla="*/ 125373 h 630540"/>
                <a:gd name="connsiteX979" fmla="*/ 171199 w 392581"/>
                <a:gd name="connsiteY979" fmla="*/ 125373 h 630540"/>
                <a:gd name="connsiteX980" fmla="*/ 145260 w 392581"/>
                <a:gd name="connsiteY980" fmla="*/ 61822 h 630540"/>
                <a:gd name="connsiteX981" fmla="*/ 140721 w 392581"/>
                <a:gd name="connsiteY981" fmla="*/ 116943 h 630540"/>
                <a:gd name="connsiteX982" fmla="*/ 145908 w 392581"/>
                <a:gd name="connsiteY982" fmla="*/ 115646 h 630540"/>
                <a:gd name="connsiteX983" fmla="*/ 153690 w 392581"/>
                <a:gd name="connsiteY983" fmla="*/ 104622 h 630540"/>
                <a:gd name="connsiteX984" fmla="*/ 156933 w 392581"/>
                <a:gd name="connsiteY984" fmla="*/ 79979 h 630540"/>
                <a:gd name="connsiteX985" fmla="*/ 154987 w 392581"/>
                <a:gd name="connsiteY985" fmla="*/ 65064 h 630540"/>
                <a:gd name="connsiteX986" fmla="*/ 149151 w 392581"/>
                <a:gd name="connsiteY986" fmla="*/ 60525 h 630540"/>
                <a:gd name="connsiteX987" fmla="*/ 145260 w 392581"/>
                <a:gd name="connsiteY987" fmla="*/ 61822 h 630540"/>
                <a:gd name="connsiteX988" fmla="*/ 145260 w 392581"/>
                <a:gd name="connsiteY988" fmla="*/ 61822 h 630540"/>
                <a:gd name="connsiteX989" fmla="*/ 139424 w 392581"/>
                <a:gd name="connsiteY989" fmla="*/ 47555 h 630540"/>
                <a:gd name="connsiteX990" fmla="*/ 132939 w 392581"/>
                <a:gd name="connsiteY990" fmla="*/ 133804 h 630540"/>
                <a:gd name="connsiteX991" fmla="*/ 146557 w 392581"/>
                <a:gd name="connsiteY991" fmla="*/ 130561 h 630540"/>
                <a:gd name="connsiteX992" fmla="*/ 154987 w 392581"/>
                <a:gd name="connsiteY992" fmla="*/ 122131 h 630540"/>
                <a:gd name="connsiteX993" fmla="*/ 160824 w 392581"/>
                <a:gd name="connsiteY993" fmla="*/ 103325 h 630540"/>
                <a:gd name="connsiteX994" fmla="*/ 162769 w 392581"/>
                <a:gd name="connsiteY994" fmla="*/ 76737 h 630540"/>
                <a:gd name="connsiteX995" fmla="*/ 159527 w 392581"/>
                <a:gd name="connsiteY995" fmla="*/ 53392 h 630540"/>
                <a:gd name="connsiteX996" fmla="*/ 150448 w 392581"/>
                <a:gd name="connsiteY996" fmla="*/ 46258 h 630540"/>
                <a:gd name="connsiteX997" fmla="*/ 139424 w 392581"/>
                <a:gd name="connsiteY997" fmla="*/ 47555 h 630540"/>
                <a:gd name="connsiteX998" fmla="*/ 139424 w 392581"/>
                <a:gd name="connsiteY998" fmla="*/ 47555 h 630540"/>
                <a:gd name="connsiteX999" fmla="*/ 129696 w 392581"/>
                <a:gd name="connsiteY999" fmla="*/ 119537 h 630540"/>
                <a:gd name="connsiteX1000" fmla="*/ 115430 w 392581"/>
                <a:gd name="connsiteY1000" fmla="*/ 122779 h 630540"/>
                <a:gd name="connsiteX1001" fmla="*/ 117375 w 392581"/>
                <a:gd name="connsiteY1001" fmla="*/ 101379 h 630540"/>
                <a:gd name="connsiteX1002" fmla="*/ 130993 w 392581"/>
                <a:gd name="connsiteY1002" fmla="*/ 98785 h 630540"/>
                <a:gd name="connsiteX1003" fmla="*/ 132290 w 392581"/>
                <a:gd name="connsiteY1003" fmla="*/ 84519 h 630540"/>
                <a:gd name="connsiteX1004" fmla="*/ 118672 w 392581"/>
                <a:gd name="connsiteY1004" fmla="*/ 87113 h 630540"/>
                <a:gd name="connsiteX1005" fmla="*/ 119969 w 392581"/>
                <a:gd name="connsiteY1005" fmla="*/ 66361 h 630540"/>
                <a:gd name="connsiteX1006" fmla="*/ 134236 w 392581"/>
                <a:gd name="connsiteY1006" fmla="*/ 64416 h 630540"/>
                <a:gd name="connsiteX1007" fmla="*/ 135533 w 392581"/>
                <a:gd name="connsiteY1007" fmla="*/ 48852 h 630540"/>
                <a:gd name="connsiteX1008" fmla="*/ 114781 w 392581"/>
                <a:gd name="connsiteY1008" fmla="*/ 51446 h 630540"/>
                <a:gd name="connsiteX1009" fmla="*/ 108297 w 392581"/>
                <a:gd name="connsiteY1009" fmla="*/ 140288 h 630540"/>
                <a:gd name="connsiteX1010" fmla="*/ 129048 w 392581"/>
                <a:gd name="connsiteY1010" fmla="*/ 135749 h 630540"/>
                <a:gd name="connsiteX1011" fmla="*/ 129696 w 392581"/>
                <a:gd name="connsiteY1011" fmla="*/ 119537 h 630540"/>
                <a:gd name="connsiteX1012" fmla="*/ 129696 w 392581"/>
                <a:gd name="connsiteY1012" fmla="*/ 119537 h 630540"/>
                <a:gd name="connsiteX1013" fmla="*/ 88842 w 392581"/>
                <a:gd name="connsiteY1013" fmla="*/ 97488 h 630540"/>
                <a:gd name="connsiteX1014" fmla="*/ 94678 w 392581"/>
                <a:gd name="connsiteY1014" fmla="*/ 96192 h 630540"/>
                <a:gd name="connsiteX1015" fmla="*/ 99218 w 392581"/>
                <a:gd name="connsiteY1015" fmla="*/ 91004 h 630540"/>
                <a:gd name="connsiteX1016" fmla="*/ 101163 w 392581"/>
                <a:gd name="connsiteY1016" fmla="*/ 79331 h 630540"/>
                <a:gd name="connsiteX1017" fmla="*/ 99866 w 392581"/>
                <a:gd name="connsiteY1017" fmla="*/ 70901 h 630540"/>
                <a:gd name="connsiteX1018" fmla="*/ 96624 w 392581"/>
                <a:gd name="connsiteY1018" fmla="*/ 68307 h 630540"/>
                <a:gd name="connsiteX1019" fmla="*/ 90788 w 392581"/>
                <a:gd name="connsiteY1019" fmla="*/ 69604 h 630540"/>
                <a:gd name="connsiteX1020" fmla="*/ 88842 w 392581"/>
                <a:gd name="connsiteY1020" fmla="*/ 97488 h 630540"/>
                <a:gd name="connsiteX1021" fmla="*/ 88842 w 392581"/>
                <a:gd name="connsiteY1021" fmla="*/ 97488 h 630540"/>
                <a:gd name="connsiteX1022" fmla="*/ 84951 w 392581"/>
                <a:gd name="connsiteY1022" fmla="*/ 55337 h 630540"/>
                <a:gd name="connsiteX1023" fmla="*/ 78466 w 392581"/>
                <a:gd name="connsiteY1023" fmla="*/ 147422 h 630540"/>
                <a:gd name="connsiteX1024" fmla="*/ 84951 w 392581"/>
                <a:gd name="connsiteY1024" fmla="*/ 146125 h 630540"/>
                <a:gd name="connsiteX1025" fmla="*/ 87545 w 392581"/>
                <a:gd name="connsiteY1025" fmla="*/ 113052 h 630540"/>
                <a:gd name="connsiteX1026" fmla="*/ 93381 w 392581"/>
                <a:gd name="connsiteY1026" fmla="*/ 111755 h 630540"/>
                <a:gd name="connsiteX1027" fmla="*/ 96624 w 392581"/>
                <a:gd name="connsiteY1027" fmla="*/ 143531 h 630540"/>
                <a:gd name="connsiteX1028" fmla="*/ 103757 w 392581"/>
                <a:gd name="connsiteY1028" fmla="*/ 142234 h 630540"/>
                <a:gd name="connsiteX1029" fmla="*/ 99866 w 392581"/>
                <a:gd name="connsiteY1029" fmla="*/ 109161 h 630540"/>
                <a:gd name="connsiteX1030" fmla="*/ 105703 w 392581"/>
                <a:gd name="connsiteY1030" fmla="*/ 96840 h 630540"/>
                <a:gd name="connsiteX1031" fmla="*/ 107648 w 392581"/>
                <a:gd name="connsiteY1031" fmla="*/ 78683 h 630540"/>
                <a:gd name="connsiteX1032" fmla="*/ 105054 w 392581"/>
                <a:gd name="connsiteY1032" fmla="*/ 61173 h 630540"/>
                <a:gd name="connsiteX1033" fmla="*/ 97921 w 392581"/>
                <a:gd name="connsiteY1033" fmla="*/ 55337 h 630540"/>
                <a:gd name="connsiteX1034" fmla="*/ 84951 w 392581"/>
                <a:gd name="connsiteY1034" fmla="*/ 55337 h 630540"/>
                <a:gd name="connsiteX1035" fmla="*/ 84951 w 392581"/>
                <a:gd name="connsiteY1035" fmla="*/ 55337 h 630540"/>
                <a:gd name="connsiteX1036" fmla="*/ 71982 w 392581"/>
                <a:gd name="connsiteY1036" fmla="*/ 90355 h 630540"/>
                <a:gd name="connsiteX1037" fmla="*/ 78466 w 392581"/>
                <a:gd name="connsiteY1037" fmla="*/ 89058 h 630540"/>
                <a:gd name="connsiteX1038" fmla="*/ 78466 w 392581"/>
                <a:gd name="connsiteY1038" fmla="*/ 85816 h 630540"/>
                <a:gd name="connsiteX1039" fmla="*/ 74575 w 392581"/>
                <a:gd name="connsiteY1039" fmla="*/ 63119 h 630540"/>
                <a:gd name="connsiteX1040" fmla="*/ 65497 w 392581"/>
                <a:gd name="connsiteY1040" fmla="*/ 55337 h 630540"/>
                <a:gd name="connsiteX1041" fmla="*/ 58363 w 392581"/>
                <a:gd name="connsiteY1041" fmla="*/ 60525 h 630540"/>
                <a:gd name="connsiteX1042" fmla="*/ 53176 w 392581"/>
                <a:gd name="connsiteY1042" fmla="*/ 72846 h 630540"/>
                <a:gd name="connsiteX1043" fmla="*/ 49933 w 392581"/>
                <a:gd name="connsiteY1043" fmla="*/ 91652 h 630540"/>
                <a:gd name="connsiteX1044" fmla="*/ 48636 w 392581"/>
                <a:gd name="connsiteY1044" fmla="*/ 114998 h 630540"/>
                <a:gd name="connsiteX1045" fmla="*/ 52527 w 392581"/>
                <a:gd name="connsiteY1045" fmla="*/ 143531 h 630540"/>
                <a:gd name="connsiteX1046" fmla="*/ 62254 w 392581"/>
                <a:gd name="connsiteY1046" fmla="*/ 151961 h 630540"/>
                <a:gd name="connsiteX1047" fmla="*/ 71982 w 392581"/>
                <a:gd name="connsiteY1047" fmla="*/ 140937 h 630540"/>
                <a:gd name="connsiteX1048" fmla="*/ 77169 w 392581"/>
                <a:gd name="connsiteY1048" fmla="*/ 116294 h 630540"/>
                <a:gd name="connsiteX1049" fmla="*/ 70685 w 392581"/>
                <a:gd name="connsiteY1049" fmla="*/ 117591 h 630540"/>
                <a:gd name="connsiteX1050" fmla="*/ 67442 w 392581"/>
                <a:gd name="connsiteY1050" fmla="*/ 129913 h 630540"/>
                <a:gd name="connsiteX1051" fmla="*/ 62903 w 392581"/>
                <a:gd name="connsiteY1051" fmla="*/ 135100 h 630540"/>
                <a:gd name="connsiteX1052" fmla="*/ 57715 w 392581"/>
                <a:gd name="connsiteY1052" fmla="*/ 129913 h 630540"/>
                <a:gd name="connsiteX1053" fmla="*/ 55769 w 392581"/>
                <a:gd name="connsiteY1053" fmla="*/ 113052 h 630540"/>
                <a:gd name="connsiteX1054" fmla="*/ 58363 w 392581"/>
                <a:gd name="connsiteY1054" fmla="*/ 85167 h 630540"/>
                <a:gd name="connsiteX1055" fmla="*/ 65497 w 392581"/>
                <a:gd name="connsiteY1055" fmla="*/ 73495 h 630540"/>
                <a:gd name="connsiteX1056" fmla="*/ 70036 w 392581"/>
                <a:gd name="connsiteY1056" fmla="*/ 77386 h 630540"/>
                <a:gd name="connsiteX1057" fmla="*/ 71982 w 392581"/>
                <a:gd name="connsiteY1057" fmla="*/ 89058 h 630540"/>
                <a:gd name="connsiteX1058" fmla="*/ 71982 w 392581"/>
                <a:gd name="connsiteY1058" fmla="*/ 90355 h 630540"/>
                <a:gd name="connsiteX1059" fmla="*/ 71982 w 392581"/>
                <a:gd name="connsiteY1059" fmla="*/ 90355 h 630540"/>
                <a:gd name="connsiteX1060" fmla="*/ 20751 w 392581"/>
                <a:gd name="connsiteY1060" fmla="*/ 160391 h 630540"/>
                <a:gd name="connsiteX1061" fmla="*/ 25291 w 392581"/>
                <a:gd name="connsiteY1061" fmla="*/ 94895 h 630540"/>
                <a:gd name="connsiteX1062" fmla="*/ 25291 w 392581"/>
                <a:gd name="connsiteY1062" fmla="*/ 94895 h 630540"/>
                <a:gd name="connsiteX1063" fmla="*/ 35667 w 392581"/>
                <a:gd name="connsiteY1063" fmla="*/ 156500 h 630540"/>
                <a:gd name="connsiteX1064" fmla="*/ 40854 w 392581"/>
                <a:gd name="connsiteY1064" fmla="*/ 155203 h 630540"/>
                <a:gd name="connsiteX1065" fmla="*/ 47339 w 392581"/>
                <a:gd name="connsiteY1065" fmla="*/ 59877 h 630540"/>
                <a:gd name="connsiteX1066" fmla="*/ 40854 w 392581"/>
                <a:gd name="connsiteY1066" fmla="*/ 60525 h 630540"/>
                <a:gd name="connsiteX1067" fmla="*/ 36315 w 392581"/>
                <a:gd name="connsiteY1067" fmla="*/ 124725 h 630540"/>
                <a:gd name="connsiteX1068" fmla="*/ 36315 w 392581"/>
                <a:gd name="connsiteY1068" fmla="*/ 124725 h 630540"/>
                <a:gd name="connsiteX1069" fmla="*/ 26588 w 392581"/>
                <a:gd name="connsiteY1069" fmla="*/ 63119 h 630540"/>
                <a:gd name="connsiteX1070" fmla="*/ 21400 w 392581"/>
                <a:gd name="connsiteY1070" fmla="*/ 63767 h 630540"/>
                <a:gd name="connsiteX1071" fmla="*/ 14915 w 392581"/>
                <a:gd name="connsiteY1071" fmla="*/ 161688 h 630540"/>
                <a:gd name="connsiteX1072" fmla="*/ 20751 w 392581"/>
                <a:gd name="connsiteY1072" fmla="*/ 160391 h 630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</a:cxnLst>
              <a:rect l="l" t="t" r="r" b="b"/>
              <a:pathLst>
                <a:path w="392581" h="630540">
                  <a:moveTo>
                    <a:pt x="156284" y="520299"/>
                  </a:moveTo>
                  <a:lnTo>
                    <a:pt x="156284" y="519002"/>
                  </a:lnTo>
                  <a:lnTo>
                    <a:pt x="156284" y="520299"/>
                  </a:lnTo>
                  <a:lnTo>
                    <a:pt x="156284" y="520299"/>
                  </a:lnTo>
                  <a:close/>
                  <a:moveTo>
                    <a:pt x="285332" y="478148"/>
                  </a:moveTo>
                  <a:lnTo>
                    <a:pt x="285332" y="478148"/>
                  </a:lnTo>
                  <a:lnTo>
                    <a:pt x="285332" y="478148"/>
                  </a:lnTo>
                  <a:lnTo>
                    <a:pt x="285332" y="478148"/>
                  </a:lnTo>
                  <a:close/>
                  <a:moveTo>
                    <a:pt x="265878" y="484632"/>
                  </a:moveTo>
                  <a:lnTo>
                    <a:pt x="265878" y="484632"/>
                  </a:lnTo>
                  <a:lnTo>
                    <a:pt x="265878" y="484632"/>
                  </a:lnTo>
                  <a:lnTo>
                    <a:pt x="265878" y="484632"/>
                  </a:lnTo>
                  <a:close/>
                  <a:moveTo>
                    <a:pt x="249017" y="490469"/>
                  </a:moveTo>
                  <a:lnTo>
                    <a:pt x="249017" y="490469"/>
                  </a:lnTo>
                  <a:lnTo>
                    <a:pt x="249017" y="490469"/>
                  </a:lnTo>
                  <a:lnTo>
                    <a:pt x="249017" y="490469"/>
                  </a:lnTo>
                  <a:close/>
                  <a:moveTo>
                    <a:pt x="212054" y="501493"/>
                  </a:moveTo>
                  <a:lnTo>
                    <a:pt x="212054" y="501493"/>
                  </a:lnTo>
                  <a:lnTo>
                    <a:pt x="212054" y="501493"/>
                  </a:lnTo>
                  <a:lnTo>
                    <a:pt x="212054" y="501493"/>
                  </a:lnTo>
                  <a:close/>
                  <a:moveTo>
                    <a:pt x="212054" y="500844"/>
                  </a:moveTo>
                  <a:lnTo>
                    <a:pt x="212054" y="500844"/>
                  </a:lnTo>
                  <a:lnTo>
                    <a:pt x="212054" y="500844"/>
                  </a:lnTo>
                  <a:lnTo>
                    <a:pt x="212054" y="500844"/>
                  </a:lnTo>
                  <a:close/>
                  <a:moveTo>
                    <a:pt x="192599" y="507329"/>
                  </a:moveTo>
                  <a:lnTo>
                    <a:pt x="192599" y="507329"/>
                  </a:lnTo>
                  <a:lnTo>
                    <a:pt x="192599" y="507329"/>
                  </a:lnTo>
                  <a:lnTo>
                    <a:pt x="192599" y="507329"/>
                  </a:lnTo>
                  <a:close/>
                  <a:moveTo>
                    <a:pt x="173793" y="513166"/>
                  </a:moveTo>
                  <a:lnTo>
                    <a:pt x="173793" y="513166"/>
                  </a:lnTo>
                  <a:lnTo>
                    <a:pt x="173793" y="513166"/>
                  </a:lnTo>
                  <a:lnTo>
                    <a:pt x="173793" y="513166"/>
                  </a:lnTo>
                  <a:close/>
                  <a:moveTo>
                    <a:pt x="136830" y="524838"/>
                  </a:moveTo>
                  <a:lnTo>
                    <a:pt x="136830" y="524838"/>
                  </a:lnTo>
                  <a:lnTo>
                    <a:pt x="136830" y="524838"/>
                  </a:lnTo>
                  <a:lnTo>
                    <a:pt x="136830" y="524838"/>
                  </a:lnTo>
                  <a:close/>
                  <a:moveTo>
                    <a:pt x="136830" y="185682"/>
                  </a:moveTo>
                  <a:lnTo>
                    <a:pt x="136830" y="185682"/>
                  </a:lnTo>
                  <a:lnTo>
                    <a:pt x="136830" y="185682"/>
                  </a:lnTo>
                  <a:lnTo>
                    <a:pt x="136830" y="185682"/>
                  </a:lnTo>
                  <a:close/>
                  <a:moveTo>
                    <a:pt x="9727" y="50149"/>
                  </a:moveTo>
                  <a:cubicBezTo>
                    <a:pt x="18806" y="35883"/>
                    <a:pt x="34370" y="25507"/>
                    <a:pt x="51230" y="24210"/>
                  </a:cubicBezTo>
                  <a:lnTo>
                    <a:pt x="324890" y="216"/>
                  </a:lnTo>
                  <a:cubicBezTo>
                    <a:pt x="341102" y="-1081"/>
                    <a:pt x="356665" y="3459"/>
                    <a:pt x="368338" y="13834"/>
                  </a:cubicBezTo>
                  <a:cubicBezTo>
                    <a:pt x="380011" y="24210"/>
                    <a:pt x="386495" y="38477"/>
                    <a:pt x="386495" y="54040"/>
                  </a:cubicBezTo>
                  <a:lnTo>
                    <a:pt x="386495" y="146125"/>
                  </a:lnTo>
                  <a:lnTo>
                    <a:pt x="386495" y="146773"/>
                  </a:lnTo>
                  <a:lnTo>
                    <a:pt x="386495" y="146773"/>
                  </a:lnTo>
                  <a:lnTo>
                    <a:pt x="386495" y="146773"/>
                  </a:lnTo>
                  <a:lnTo>
                    <a:pt x="386495" y="267391"/>
                  </a:lnTo>
                  <a:lnTo>
                    <a:pt x="378065" y="260258"/>
                  </a:lnTo>
                  <a:lnTo>
                    <a:pt x="378065" y="153906"/>
                  </a:lnTo>
                  <a:lnTo>
                    <a:pt x="378065" y="153906"/>
                  </a:lnTo>
                  <a:lnTo>
                    <a:pt x="378065" y="153906"/>
                  </a:lnTo>
                  <a:cubicBezTo>
                    <a:pt x="378065" y="120834"/>
                    <a:pt x="378065" y="87761"/>
                    <a:pt x="378065" y="54689"/>
                  </a:cubicBezTo>
                  <a:cubicBezTo>
                    <a:pt x="378065" y="41071"/>
                    <a:pt x="372877" y="28749"/>
                    <a:pt x="362502" y="20319"/>
                  </a:cubicBezTo>
                  <a:cubicBezTo>
                    <a:pt x="353423" y="12537"/>
                    <a:pt x="342399" y="8646"/>
                    <a:pt x="330077" y="8646"/>
                  </a:cubicBezTo>
                  <a:cubicBezTo>
                    <a:pt x="328780" y="8646"/>
                    <a:pt x="326835" y="8646"/>
                    <a:pt x="325538" y="8646"/>
                  </a:cubicBezTo>
                  <a:lnTo>
                    <a:pt x="51879" y="32640"/>
                  </a:lnTo>
                  <a:cubicBezTo>
                    <a:pt x="38909" y="33937"/>
                    <a:pt x="27885" y="40422"/>
                    <a:pt x="19454" y="50798"/>
                  </a:cubicBezTo>
                  <a:lnTo>
                    <a:pt x="9727" y="50798"/>
                  </a:lnTo>
                  <a:lnTo>
                    <a:pt x="9727" y="50149"/>
                  </a:lnTo>
                  <a:close/>
                  <a:moveTo>
                    <a:pt x="90139" y="535862"/>
                  </a:moveTo>
                  <a:lnTo>
                    <a:pt x="89491" y="482687"/>
                  </a:lnTo>
                  <a:cubicBezTo>
                    <a:pt x="86897" y="482687"/>
                    <a:pt x="84303" y="482687"/>
                    <a:pt x="81709" y="482038"/>
                  </a:cubicBezTo>
                  <a:cubicBezTo>
                    <a:pt x="63551" y="480093"/>
                    <a:pt x="44097" y="474257"/>
                    <a:pt x="34370" y="458693"/>
                  </a:cubicBezTo>
                  <a:lnTo>
                    <a:pt x="34370" y="458693"/>
                  </a:lnTo>
                  <a:cubicBezTo>
                    <a:pt x="31127" y="453505"/>
                    <a:pt x="29182" y="448317"/>
                    <a:pt x="28533" y="442481"/>
                  </a:cubicBezTo>
                  <a:cubicBezTo>
                    <a:pt x="25939" y="440536"/>
                    <a:pt x="23345" y="438590"/>
                    <a:pt x="20751" y="435996"/>
                  </a:cubicBezTo>
                  <a:cubicBezTo>
                    <a:pt x="14915" y="430160"/>
                    <a:pt x="9727" y="421730"/>
                    <a:pt x="8430" y="412002"/>
                  </a:cubicBezTo>
                  <a:lnTo>
                    <a:pt x="8430" y="412651"/>
                  </a:lnTo>
                  <a:cubicBezTo>
                    <a:pt x="6485" y="402275"/>
                    <a:pt x="8430" y="392548"/>
                    <a:pt x="12321" y="383469"/>
                  </a:cubicBezTo>
                  <a:cubicBezTo>
                    <a:pt x="16212" y="374390"/>
                    <a:pt x="21400" y="366609"/>
                    <a:pt x="27236" y="360124"/>
                  </a:cubicBezTo>
                  <a:cubicBezTo>
                    <a:pt x="33073" y="353639"/>
                    <a:pt x="39557" y="347803"/>
                    <a:pt x="46691" y="342615"/>
                  </a:cubicBezTo>
                  <a:cubicBezTo>
                    <a:pt x="53176" y="337427"/>
                    <a:pt x="60309" y="332888"/>
                    <a:pt x="67442" y="328348"/>
                  </a:cubicBezTo>
                  <a:cubicBezTo>
                    <a:pt x="67442" y="328348"/>
                    <a:pt x="57066" y="345857"/>
                    <a:pt x="50582" y="350397"/>
                  </a:cubicBezTo>
                  <a:cubicBezTo>
                    <a:pt x="44097" y="354936"/>
                    <a:pt x="37612" y="360772"/>
                    <a:pt x="32424" y="366609"/>
                  </a:cubicBezTo>
                  <a:cubicBezTo>
                    <a:pt x="26588" y="372445"/>
                    <a:pt x="22048" y="379578"/>
                    <a:pt x="18806" y="386712"/>
                  </a:cubicBezTo>
                  <a:cubicBezTo>
                    <a:pt x="15564" y="393845"/>
                    <a:pt x="13618" y="402924"/>
                    <a:pt x="14915" y="409408"/>
                  </a:cubicBezTo>
                  <a:lnTo>
                    <a:pt x="14915" y="410057"/>
                  </a:lnTo>
                  <a:cubicBezTo>
                    <a:pt x="16212" y="419136"/>
                    <a:pt x="21400" y="426917"/>
                    <a:pt x="27885" y="432105"/>
                  </a:cubicBezTo>
                  <a:cubicBezTo>
                    <a:pt x="29182" y="423675"/>
                    <a:pt x="31776" y="415245"/>
                    <a:pt x="36315" y="408111"/>
                  </a:cubicBezTo>
                  <a:cubicBezTo>
                    <a:pt x="40206" y="400330"/>
                    <a:pt x="46042" y="393196"/>
                    <a:pt x="51879" y="386712"/>
                  </a:cubicBezTo>
                  <a:cubicBezTo>
                    <a:pt x="57715" y="380227"/>
                    <a:pt x="64200" y="373742"/>
                    <a:pt x="70685" y="367906"/>
                  </a:cubicBezTo>
                  <a:cubicBezTo>
                    <a:pt x="70685" y="367906"/>
                    <a:pt x="59660" y="381524"/>
                    <a:pt x="53824" y="388657"/>
                  </a:cubicBezTo>
                  <a:cubicBezTo>
                    <a:pt x="47988" y="395142"/>
                    <a:pt x="42800" y="402275"/>
                    <a:pt x="38909" y="410057"/>
                  </a:cubicBezTo>
                  <a:cubicBezTo>
                    <a:pt x="34370" y="417839"/>
                    <a:pt x="31776" y="425620"/>
                    <a:pt x="30479" y="434051"/>
                  </a:cubicBezTo>
                  <a:lnTo>
                    <a:pt x="30479" y="435348"/>
                  </a:lnTo>
                  <a:cubicBezTo>
                    <a:pt x="34370" y="438590"/>
                    <a:pt x="38909" y="441184"/>
                    <a:pt x="43448" y="443129"/>
                  </a:cubicBezTo>
                  <a:cubicBezTo>
                    <a:pt x="57066" y="449614"/>
                    <a:pt x="71333" y="452208"/>
                    <a:pt x="86248" y="453505"/>
                  </a:cubicBezTo>
                  <a:lnTo>
                    <a:pt x="88842" y="453505"/>
                  </a:lnTo>
                  <a:lnTo>
                    <a:pt x="88194" y="399681"/>
                  </a:lnTo>
                  <a:cubicBezTo>
                    <a:pt x="83654" y="399033"/>
                    <a:pt x="79763" y="394493"/>
                    <a:pt x="79763" y="389305"/>
                  </a:cubicBezTo>
                  <a:cubicBezTo>
                    <a:pt x="79763" y="384118"/>
                    <a:pt x="83654" y="380227"/>
                    <a:pt x="88194" y="378930"/>
                  </a:cubicBezTo>
                  <a:lnTo>
                    <a:pt x="88194" y="369851"/>
                  </a:lnTo>
                  <a:cubicBezTo>
                    <a:pt x="87545" y="369851"/>
                    <a:pt x="86897" y="370499"/>
                    <a:pt x="86248" y="370499"/>
                  </a:cubicBezTo>
                  <a:cubicBezTo>
                    <a:pt x="83654" y="370499"/>
                    <a:pt x="81709" y="368554"/>
                    <a:pt x="81709" y="365960"/>
                  </a:cubicBezTo>
                  <a:cubicBezTo>
                    <a:pt x="81709" y="363366"/>
                    <a:pt x="83654" y="361421"/>
                    <a:pt x="86248" y="361421"/>
                  </a:cubicBezTo>
                  <a:cubicBezTo>
                    <a:pt x="86897" y="361421"/>
                    <a:pt x="87545" y="361421"/>
                    <a:pt x="88194" y="362069"/>
                  </a:cubicBezTo>
                  <a:lnTo>
                    <a:pt x="87545" y="306948"/>
                  </a:lnTo>
                  <a:lnTo>
                    <a:pt x="84951" y="305003"/>
                  </a:lnTo>
                  <a:cubicBezTo>
                    <a:pt x="84951" y="306948"/>
                    <a:pt x="83006" y="308894"/>
                    <a:pt x="80412" y="308894"/>
                  </a:cubicBezTo>
                  <a:cubicBezTo>
                    <a:pt x="77818" y="308894"/>
                    <a:pt x="75872" y="306948"/>
                    <a:pt x="75872" y="304354"/>
                  </a:cubicBezTo>
                  <a:cubicBezTo>
                    <a:pt x="75872" y="302409"/>
                    <a:pt x="77169" y="301112"/>
                    <a:pt x="78466" y="300463"/>
                  </a:cubicBezTo>
                  <a:cubicBezTo>
                    <a:pt x="74575" y="297869"/>
                    <a:pt x="70685" y="294627"/>
                    <a:pt x="66794" y="291385"/>
                  </a:cubicBezTo>
                  <a:cubicBezTo>
                    <a:pt x="55769" y="282306"/>
                    <a:pt x="46042" y="272579"/>
                    <a:pt x="38260" y="260906"/>
                  </a:cubicBezTo>
                  <a:cubicBezTo>
                    <a:pt x="30479" y="249233"/>
                    <a:pt x="24642" y="234318"/>
                    <a:pt x="29182" y="220700"/>
                  </a:cubicBezTo>
                  <a:lnTo>
                    <a:pt x="29182" y="220700"/>
                  </a:lnTo>
                  <a:cubicBezTo>
                    <a:pt x="30479" y="215512"/>
                    <a:pt x="33721" y="210973"/>
                    <a:pt x="37612" y="207730"/>
                  </a:cubicBezTo>
                  <a:cubicBezTo>
                    <a:pt x="41503" y="204488"/>
                    <a:pt x="46042" y="201246"/>
                    <a:pt x="50582" y="199300"/>
                  </a:cubicBezTo>
                  <a:cubicBezTo>
                    <a:pt x="55121" y="197355"/>
                    <a:pt x="60309" y="196058"/>
                    <a:pt x="64848" y="194761"/>
                  </a:cubicBezTo>
                  <a:cubicBezTo>
                    <a:pt x="70036" y="193464"/>
                    <a:pt x="74575" y="193464"/>
                    <a:pt x="79763" y="192815"/>
                  </a:cubicBezTo>
                  <a:cubicBezTo>
                    <a:pt x="74575" y="193464"/>
                    <a:pt x="69388" y="194112"/>
                    <a:pt x="64848" y="194761"/>
                  </a:cubicBezTo>
                  <a:cubicBezTo>
                    <a:pt x="59660" y="196058"/>
                    <a:pt x="55121" y="197355"/>
                    <a:pt x="50582" y="199300"/>
                  </a:cubicBezTo>
                  <a:cubicBezTo>
                    <a:pt x="46042" y="201246"/>
                    <a:pt x="41503" y="203840"/>
                    <a:pt x="37612" y="207730"/>
                  </a:cubicBezTo>
                  <a:cubicBezTo>
                    <a:pt x="33721" y="210973"/>
                    <a:pt x="30479" y="215512"/>
                    <a:pt x="29182" y="220700"/>
                  </a:cubicBezTo>
                  <a:lnTo>
                    <a:pt x="29182" y="220700"/>
                  </a:lnTo>
                  <a:cubicBezTo>
                    <a:pt x="24642" y="234318"/>
                    <a:pt x="30479" y="249233"/>
                    <a:pt x="38260" y="260906"/>
                  </a:cubicBezTo>
                  <a:cubicBezTo>
                    <a:pt x="46042" y="272579"/>
                    <a:pt x="55769" y="282306"/>
                    <a:pt x="66794" y="291385"/>
                  </a:cubicBezTo>
                  <a:cubicBezTo>
                    <a:pt x="70685" y="294627"/>
                    <a:pt x="75224" y="297869"/>
                    <a:pt x="79115" y="300463"/>
                  </a:cubicBezTo>
                  <a:cubicBezTo>
                    <a:pt x="79115" y="300463"/>
                    <a:pt x="79763" y="300463"/>
                    <a:pt x="79763" y="300463"/>
                  </a:cubicBezTo>
                  <a:cubicBezTo>
                    <a:pt x="81709" y="300463"/>
                    <a:pt x="83654" y="301760"/>
                    <a:pt x="84303" y="303706"/>
                  </a:cubicBezTo>
                  <a:lnTo>
                    <a:pt x="86897" y="305651"/>
                  </a:lnTo>
                  <a:lnTo>
                    <a:pt x="86248" y="190221"/>
                  </a:lnTo>
                  <a:lnTo>
                    <a:pt x="80412" y="186979"/>
                  </a:lnTo>
                  <a:lnTo>
                    <a:pt x="80412" y="179197"/>
                  </a:lnTo>
                  <a:lnTo>
                    <a:pt x="80412" y="175306"/>
                  </a:lnTo>
                  <a:lnTo>
                    <a:pt x="253557" y="135100"/>
                  </a:lnTo>
                  <a:cubicBezTo>
                    <a:pt x="265878" y="132507"/>
                    <a:pt x="267175" y="133155"/>
                    <a:pt x="267175" y="112404"/>
                  </a:cubicBezTo>
                  <a:lnTo>
                    <a:pt x="267175" y="83870"/>
                  </a:lnTo>
                  <a:lnTo>
                    <a:pt x="267823" y="83870"/>
                  </a:lnTo>
                  <a:lnTo>
                    <a:pt x="267823" y="83870"/>
                  </a:lnTo>
                  <a:lnTo>
                    <a:pt x="302193" y="76089"/>
                  </a:lnTo>
                  <a:lnTo>
                    <a:pt x="302193" y="76089"/>
                  </a:lnTo>
                  <a:lnTo>
                    <a:pt x="313217" y="82573"/>
                  </a:lnTo>
                  <a:lnTo>
                    <a:pt x="313217" y="83870"/>
                  </a:lnTo>
                  <a:lnTo>
                    <a:pt x="313217" y="83870"/>
                  </a:lnTo>
                  <a:lnTo>
                    <a:pt x="313217" y="86464"/>
                  </a:lnTo>
                  <a:lnTo>
                    <a:pt x="313217" y="87113"/>
                  </a:lnTo>
                  <a:lnTo>
                    <a:pt x="313217" y="87113"/>
                  </a:lnTo>
                  <a:lnTo>
                    <a:pt x="313217" y="120185"/>
                  </a:lnTo>
                  <a:lnTo>
                    <a:pt x="330077" y="116294"/>
                  </a:lnTo>
                  <a:lnTo>
                    <a:pt x="341750" y="120834"/>
                  </a:lnTo>
                  <a:lnTo>
                    <a:pt x="341750" y="122131"/>
                  </a:lnTo>
                  <a:lnTo>
                    <a:pt x="341750" y="122131"/>
                  </a:lnTo>
                  <a:lnTo>
                    <a:pt x="341750" y="125373"/>
                  </a:lnTo>
                  <a:lnTo>
                    <a:pt x="341750" y="125373"/>
                  </a:lnTo>
                  <a:lnTo>
                    <a:pt x="341750" y="125373"/>
                  </a:lnTo>
                  <a:lnTo>
                    <a:pt x="341750" y="131858"/>
                  </a:lnTo>
                  <a:cubicBezTo>
                    <a:pt x="343047" y="133155"/>
                    <a:pt x="344344" y="134452"/>
                    <a:pt x="344344" y="136397"/>
                  </a:cubicBezTo>
                  <a:cubicBezTo>
                    <a:pt x="344344" y="137046"/>
                    <a:pt x="344344" y="138343"/>
                    <a:pt x="343696" y="138991"/>
                  </a:cubicBezTo>
                  <a:lnTo>
                    <a:pt x="343696" y="138991"/>
                  </a:lnTo>
                  <a:lnTo>
                    <a:pt x="343047" y="205785"/>
                  </a:lnTo>
                  <a:lnTo>
                    <a:pt x="343047" y="209027"/>
                  </a:lnTo>
                  <a:cubicBezTo>
                    <a:pt x="348235" y="202543"/>
                    <a:pt x="352126" y="195409"/>
                    <a:pt x="356017" y="187628"/>
                  </a:cubicBezTo>
                  <a:cubicBezTo>
                    <a:pt x="362502" y="174009"/>
                    <a:pt x="367689" y="157149"/>
                    <a:pt x="363798" y="140937"/>
                  </a:cubicBezTo>
                  <a:lnTo>
                    <a:pt x="363798" y="140937"/>
                  </a:lnTo>
                  <a:lnTo>
                    <a:pt x="363798" y="140937"/>
                  </a:lnTo>
                  <a:cubicBezTo>
                    <a:pt x="362502" y="135100"/>
                    <a:pt x="359908" y="129913"/>
                    <a:pt x="356665" y="126022"/>
                  </a:cubicBezTo>
                  <a:cubicBezTo>
                    <a:pt x="353423" y="122131"/>
                    <a:pt x="349532" y="118888"/>
                    <a:pt x="344993" y="116943"/>
                  </a:cubicBezTo>
                  <a:cubicBezTo>
                    <a:pt x="341102" y="114349"/>
                    <a:pt x="336562" y="113052"/>
                    <a:pt x="332023" y="111755"/>
                  </a:cubicBezTo>
                  <a:cubicBezTo>
                    <a:pt x="327483" y="110458"/>
                    <a:pt x="322944" y="109810"/>
                    <a:pt x="318405" y="109810"/>
                  </a:cubicBezTo>
                  <a:cubicBezTo>
                    <a:pt x="322944" y="109810"/>
                    <a:pt x="327483" y="110458"/>
                    <a:pt x="332023" y="111755"/>
                  </a:cubicBezTo>
                  <a:cubicBezTo>
                    <a:pt x="336562" y="113052"/>
                    <a:pt x="341102" y="114349"/>
                    <a:pt x="344993" y="116294"/>
                  </a:cubicBezTo>
                  <a:cubicBezTo>
                    <a:pt x="349532" y="118240"/>
                    <a:pt x="353423" y="121482"/>
                    <a:pt x="356665" y="125373"/>
                  </a:cubicBezTo>
                  <a:cubicBezTo>
                    <a:pt x="359908" y="129264"/>
                    <a:pt x="363150" y="134452"/>
                    <a:pt x="364447" y="140937"/>
                  </a:cubicBezTo>
                  <a:lnTo>
                    <a:pt x="364447" y="140937"/>
                  </a:lnTo>
                  <a:cubicBezTo>
                    <a:pt x="366392" y="149367"/>
                    <a:pt x="366392" y="158446"/>
                    <a:pt x="365095" y="166876"/>
                  </a:cubicBezTo>
                  <a:cubicBezTo>
                    <a:pt x="363798" y="175306"/>
                    <a:pt x="360556" y="183088"/>
                    <a:pt x="357314" y="190221"/>
                  </a:cubicBezTo>
                  <a:cubicBezTo>
                    <a:pt x="352774" y="199300"/>
                    <a:pt x="348235" y="207082"/>
                    <a:pt x="342399" y="214864"/>
                  </a:cubicBezTo>
                  <a:lnTo>
                    <a:pt x="342399" y="215512"/>
                  </a:lnTo>
                  <a:lnTo>
                    <a:pt x="342399" y="264148"/>
                  </a:lnTo>
                  <a:cubicBezTo>
                    <a:pt x="348883" y="268688"/>
                    <a:pt x="355368" y="273227"/>
                    <a:pt x="361205" y="277767"/>
                  </a:cubicBezTo>
                  <a:cubicBezTo>
                    <a:pt x="367689" y="282954"/>
                    <a:pt x="373526" y="288791"/>
                    <a:pt x="378714" y="295924"/>
                  </a:cubicBezTo>
                  <a:cubicBezTo>
                    <a:pt x="383901" y="302409"/>
                    <a:pt x="388441" y="310191"/>
                    <a:pt x="390386" y="317972"/>
                  </a:cubicBezTo>
                  <a:cubicBezTo>
                    <a:pt x="392980" y="325754"/>
                    <a:pt x="393629" y="334833"/>
                    <a:pt x="389738" y="343263"/>
                  </a:cubicBezTo>
                  <a:lnTo>
                    <a:pt x="389738" y="343263"/>
                  </a:lnTo>
                  <a:cubicBezTo>
                    <a:pt x="383901" y="359475"/>
                    <a:pt x="367041" y="368554"/>
                    <a:pt x="351477" y="373093"/>
                  </a:cubicBezTo>
                  <a:cubicBezTo>
                    <a:pt x="348235" y="374390"/>
                    <a:pt x="344993" y="375039"/>
                    <a:pt x="341102" y="375687"/>
                  </a:cubicBezTo>
                  <a:lnTo>
                    <a:pt x="340453" y="375687"/>
                  </a:lnTo>
                  <a:lnTo>
                    <a:pt x="340453" y="425620"/>
                  </a:lnTo>
                  <a:lnTo>
                    <a:pt x="340453" y="456748"/>
                  </a:lnTo>
                  <a:lnTo>
                    <a:pt x="340453" y="456748"/>
                  </a:lnTo>
                  <a:lnTo>
                    <a:pt x="340453" y="456099"/>
                  </a:lnTo>
                  <a:cubicBezTo>
                    <a:pt x="341750" y="457396"/>
                    <a:pt x="343047" y="458693"/>
                    <a:pt x="343047" y="460639"/>
                  </a:cubicBezTo>
                  <a:cubicBezTo>
                    <a:pt x="343047" y="461935"/>
                    <a:pt x="342399" y="463232"/>
                    <a:pt x="341102" y="464529"/>
                  </a:cubicBezTo>
                  <a:cubicBezTo>
                    <a:pt x="347586" y="461287"/>
                    <a:pt x="353423" y="456099"/>
                    <a:pt x="356017" y="449614"/>
                  </a:cubicBezTo>
                  <a:lnTo>
                    <a:pt x="356017" y="449614"/>
                  </a:lnTo>
                  <a:cubicBezTo>
                    <a:pt x="357962" y="445075"/>
                    <a:pt x="357962" y="439239"/>
                    <a:pt x="356017" y="434699"/>
                  </a:cubicBezTo>
                  <a:cubicBezTo>
                    <a:pt x="354720" y="429511"/>
                    <a:pt x="352126" y="424972"/>
                    <a:pt x="348235" y="421081"/>
                  </a:cubicBezTo>
                  <a:cubicBezTo>
                    <a:pt x="344993" y="417190"/>
                    <a:pt x="346289" y="415893"/>
                    <a:pt x="349532" y="420433"/>
                  </a:cubicBezTo>
                  <a:cubicBezTo>
                    <a:pt x="352774" y="424323"/>
                    <a:pt x="355368" y="429511"/>
                    <a:pt x="357314" y="434699"/>
                  </a:cubicBezTo>
                  <a:cubicBezTo>
                    <a:pt x="358611" y="439887"/>
                    <a:pt x="359259" y="445723"/>
                    <a:pt x="357314" y="450911"/>
                  </a:cubicBezTo>
                  <a:lnTo>
                    <a:pt x="357314" y="450911"/>
                  </a:lnTo>
                  <a:cubicBezTo>
                    <a:pt x="353423" y="461287"/>
                    <a:pt x="343047" y="467123"/>
                    <a:pt x="332671" y="470366"/>
                  </a:cubicBezTo>
                  <a:cubicBezTo>
                    <a:pt x="329429" y="471663"/>
                    <a:pt x="325538" y="472311"/>
                    <a:pt x="322296" y="472960"/>
                  </a:cubicBezTo>
                  <a:cubicBezTo>
                    <a:pt x="318405" y="475554"/>
                    <a:pt x="311920" y="476851"/>
                    <a:pt x="308678" y="476851"/>
                  </a:cubicBezTo>
                  <a:cubicBezTo>
                    <a:pt x="307381" y="476851"/>
                    <a:pt x="306732" y="476851"/>
                    <a:pt x="305435" y="476851"/>
                  </a:cubicBezTo>
                  <a:cubicBezTo>
                    <a:pt x="302193" y="481390"/>
                    <a:pt x="293762" y="482687"/>
                    <a:pt x="289872" y="482687"/>
                  </a:cubicBezTo>
                  <a:cubicBezTo>
                    <a:pt x="288575" y="482687"/>
                    <a:pt x="287278" y="482687"/>
                    <a:pt x="285981" y="482687"/>
                  </a:cubicBezTo>
                  <a:cubicBezTo>
                    <a:pt x="282738" y="487226"/>
                    <a:pt x="274308" y="488523"/>
                    <a:pt x="270417" y="488523"/>
                  </a:cubicBezTo>
                  <a:cubicBezTo>
                    <a:pt x="269120" y="488523"/>
                    <a:pt x="267823" y="488523"/>
                    <a:pt x="267175" y="488523"/>
                  </a:cubicBezTo>
                  <a:cubicBezTo>
                    <a:pt x="263932" y="493063"/>
                    <a:pt x="255502" y="494360"/>
                    <a:pt x="251611" y="494360"/>
                  </a:cubicBezTo>
                  <a:cubicBezTo>
                    <a:pt x="250963" y="494360"/>
                    <a:pt x="250314" y="494360"/>
                    <a:pt x="249666" y="494360"/>
                  </a:cubicBezTo>
                  <a:cubicBezTo>
                    <a:pt x="246423" y="498250"/>
                    <a:pt x="237993" y="499547"/>
                    <a:pt x="234102" y="499547"/>
                  </a:cubicBezTo>
                  <a:cubicBezTo>
                    <a:pt x="233454" y="499547"/>
                    <a:pt x="232805" y="499547"/>
                    <a:pt x="231508" y="499547"/>
                  </a:cubicBezTo>
                  <a:cubicBezTo>
                    <a:pt x="228914" y="502141"/>
                    <a:pt x="224375" y="504087"/>
                    <a:pt x="220484" y="504735"/>
                  </a:cubicBezTo>
                  <a:cubicBezTo>
                    <a:pt x="218539" y="505384"/>
                    <a:pt x="216593" y="505384"/>
                    <a:pt x="214648" y="505384"/>
                  </a:cubicBezTo>
                  <a:lnTo>
                    <a:pt x="213999" y="505384"/>
                  </a:lnTo>
                  <a:lnTo>
                    <a:pt x="213999" y="505384"/>
                  </a:lnTo>
                  <a:lnTo>
                    <a:pt x="213999" y="505384"/>
                  </a:lnTo>
                  <a:lnTo>
                    <a:pt x="213999" y="505384"/>
                  </a:lnTo>
                  <a:lnTo>
                    <a:pt x="213351" y="505384"/>
                  </a:lnTo>
                  <a:cubicBezTo>
                    <a:pt x="211405" y="507978"/>
                    <a:pt x="207514" y="509275"/>
                    <a:pt x="204272" y="509923"/>
                  </a:cubicBezTo>
                  <a:cubicBezTo>
                    <a:pt x="202326" y="510572"/>
                    <a:pt x="199084" y="511220"/>
                    <a:pt x="196490" y="511220"/>
                  </a:cubicBezTo>
                  <a:cubicBezTo>
                    <a:pt x="195842" y="511220"/>
                    <a:pt x="194545" y="511220"/>
                    <a:pt x="193896" y="511220"/>
                  </a:cubicBezTo>
                  <a:cubicBezTo>
                    <a:pt x="191302" y="515760"/>
                    <a:pt x="182223" y="517056"/>
                    <a:pt x="177684" y="517705"/>
                  </a:cubicBezTo>
                  <a:cubicBezTo>
                    <a:pt x="176387" y="517705"/>
                    <a:pt x="175739" y="517705"/>
                    <a:pt x="174442" y="517705"/>
                  </a:cubicBezTo>
                  <a:cubicBezTo>
                    <a:pt x="171199" y="521596"/>
                    <a:pt x="162769" y="522893"/>
                    <a:pt x="158878" y="523541"/>
                  </a:cubicBezTo>
                  <a:cubicBezTo>
                    <a:pt x="158230" y="523541"/>
                    <a:pt x="157581" y="523541"/>
                    <a:pt x="156933" y="523541"/>
                  </a:cubicBezTo>
                  <a:cubicBezTo>
                    <a:pt x="153690" y="527432"/>
                    <a:pt x="145260" y="528729"/>
                    <a:pt x="141369" y="528729"/>
                  </a:cubicBezTo>
                  <a:cubicBezTo>
                    <a:pt x="140072" y="528729"/>
                    <a:pt x="138775" y="528729"/>
                    <a:pt x="137478" y="528729"/>
                  </a:cubicBezTo>
                  <a:lnTo>
                    <a:pt x="137478" y="528729"/>
                  </a:lnTo>
                  <a:lnTo>
                    <a:pt x="137478" y="528729"/>
                  </a:lnTo>
                  <a:cubicBezTo>
                    <a:pt x="134236" y="533269"/>
                    <a:pt x="125806" y="534565"/>
                    <a:pt x="121915" y="534565"/>
                  </a:cubicBezTo>
                  <a:cubicBezTo>
                    <a:pt x="121266" y="534565"/>
                    <a:pt x="119969" y="534565"/>
                    <a:pt x="119321" y="534565"/>
                  </a:cubicBezTo>
                  <a:cubicBezTo>
                    <a:pt x="116078" y="538456"/>
                    <a:pt x="107648" y="539753"/>
                    <a:pt x="104406" y="539753"/>
                  </a:cubicBezTo>
                  <a:cubicBezTo>
                    <a:pt x="101812" y="539753"/>
                    <a:pt x="95975" y="539753"/>
                    <a:pt x="92084" y="538456"/>
                  </a:cubicBezTo>
                  <a:lnTo>
                    <a:pt x="92084" y="538456"/>
                  </a:lnTo>
                  <a:lnTo>
                    <a:pt x="90139" y="535862"/>
                  </a:lnTo>
                  <a:lnTo>
                    <a:pt x="90139" y="535862"/>
                  </a:lnTo>
                  <a:close/>
                  <a:moveTo>
                    <a:pt x="89491" y="480093"/>
                  </a:moveTo>
                  <a:lnTo>
                    <a:pt x="89491" y="459342"/>
                  </a:lnTo>
                  <a:lnTo>
                    <a:pt x="86248" y="459342"/>
                  </a:lnTo>
                  <a:cubicBezTo>
                    <a:pt x="70685" y="458045"/>
                    <a:pt x="55769" y="455451"/>
                    <a:pt x="40854" y="448966"/>
                  </a:cubicBezTo>
                  <a:cubicBezTo>
                    <a:pt x="37612" y="447669"/>
                    <a:pt x="34370" y="445723"/>
                    <a:pt x="31127" y="443778"/>
                  </a:cubicBezTo>
                  <a:cubicBezTo>
                    <a:pt x="31776" y="448317"/>
                    <a:pt x="33073" y="452857"/>
                    <a:pt x="36315" y="456748"/>
                  </a:cubicBezTo>
                  <a:lnTo>
                    <a:pt x="36315" y="456748"/>
                  </a:lnTo>
                  <a:cubicBezTo>
                    <a:pt x="45394" y="471663"/>
                    <a:pt x="64200" y="477499"/>
                    <a:pt x="81709" y="479444"/>
                  </a:cubicBezTo>
                  <a:cubicBezTo>
                    <a:pt x="84303" y="480093"/>
                    <a:pt x="86897" y="480093"/>
                    <a:pt x="89491" y="480093"/>
                  </a:cubicBezTo>
                  <a:lnTo>
                    <a:pt x="89491" y="480093"/>
                  </a:lnTo>
                  <a:close/>
                  <a:moveTo>
                    <a:pt x="90788" y="186979"/>
                  </a:moveTo>
                  <a:lnTo>
                    <a:pt x="90788" y="186979"/>
                  </a:lnTo>
                  <a:lnTo>
                    <a:pt x="90788" y="181791"/>
                  </a:lnTo>
                  <a:lnTo>
                    <a:pt x="272363" y="139640"/>
                  </a:lnTo>
                  <a:cubicBezTo>
                    <a:pt x="277550" y="138991"/>
                    <a:pt x="278199" y="130561"/>
                    <a:pt x="278199" y="130561"/>
                  </a:cubicBezTo>
                  <a:lnTo>
                    <a:pt x="278199" y="92949"/>
                  </a:lnTo>
                  <a:lnTo>
                    <a:pt x="271714" y="89058"/>
                  </a:lnTo>
                  <a:lnTo>
                    <a:pt x="271714" y="111107"/>
                  </a:lnTo>
                  <a:cubicBezTo>
                    <a:pt x="271714" y="135100"/>
                    <a:pt x="271066" y="134452"/>
                    <a:pt x="253557" y="138343"/>
                  </a:cubicBezTo>
                  <a:lnTo>
                    <a:pt x="83006" y="177900"/>
                  </a:lnTo>
                  <a:lnTo>
                    <a:pt x="90139" y="181791"/>
                  </a:lnTo>
                  <a:lnTo>
                    <a:pt x="90788" y="186979"/>
                  </a:lnTo>
                  <a:lnTo>
                    <a:pt x="90788" y="186979"/>
                  </a:lnTo>
                  <a:close/>
                  <a:moveTo>
                    <a:pt x="93381" y="190870"/>
                  </a:moveTo>
                  <a:lnTo>
                    <a:pt x="93381" y="190870"/>
                  </a:lnTo>
                  <a:lnTo>
                    <a:pt x="97921" y="189573"/>
                  </a:lnTo>
                  <a:cubicBezTo>
                    <a:pt x="101163" y="190221"/>
                    <a:pt x="105703" y="190870"/>
                    <a:pt x="107000" y="190870"/>
                  </a:cubicBezTo>
                  <a:cubicBezTo>
                    <a:pt x="114133" y="190870"/>
                    <a:pt x="117375" y="190870"/>
                    <a:pt x="119969" y="184385"/>
                  </a:cubicBezTo>
                  <a:cubicBezTo>
                    <a:pt x="123860" y="187628"/>
                    <a:pt x="132290" y="188276"/>
                    <a:pt x="136181" y="184385"/>
                  </a:cubicBezTo>
                  <a:lnTo>
                    <a:pt x="139424" y="179846"/>
                  </a:lnTo>
                  <a:cubicBezTo>
                    <a:pt x="142666" y="183737"/>
                    <a:pt x="153042" y="183088"/>
                    <a:pt x="155636" y="179846"/>
                  </a:cubicBezTo>
                  <a:lnTo>
                    <a:pt x="158230" y="175306"/>
                  </a:lnTo>
                  <a:cubicBezTo>
                    <a:pt x="161472" y="180494"/>
                    <a:pt x="170551" y="177900"/>
                    <a:pt x="172496" y="175306"/>
                  </a:cubicBezTo>
                  <a:lnTo>
                    <a:pt x="174442" y="171415"/>
                  </a:lnTo>
                  <a:lnTo>
                    <a:pt x="93381" y="190870"/>
                  </a:lnTo>
                  <a:lnTo>
                    <a:pt x="93381" y="190870"/>
                  </a:lnTo>
                  <a:close/>
                  <a:moveTo>
                    <a:pt x="93381" y="192815"/>
                  </a:moveTo>
                  <a:lnTo>
                    <a:pt x="94678" y="308245"/>
                  </a:lnTo>
                  <a:cubicBezTo>
                    <a:pt x="101812" y="312785"/>
                    <a:pt x="109593" y="316675"/>
                    <a:pt x="116727" y="319918"/>
                  </a:cubicBezTo>
                  <a:lnTo>
                    <a:pt x="116727" y="194112"/>
                  </a:lnTo>
                  <a:cubicBezTo>
                    <a:pt x="113484" y="195409"/>
                    <a:pt x="108945" y="195409"/>
                    <a:pt x="107000" y="195409"/>
                  </a:cubicBezTo>
                  <a:cubicBezTo>
                    <a:pt x="103757" y="196058"/>
                    <a:pt x="97272" y="195409"/>
                    <a:pt x="93381" y="192815"/>
                  </a:cubicBezTo>
                  <a:lnTo>
                    <a:pt x="93381" y="192815"/>
                  </a:lnTo>
                  <a:close/>
                  <a:moveTo>
                    <a:pt x="94030" y="309542"/>
                  </a:moveTo>
                  <a:lnTo>
                    <a:pt x="94678" y="376984"/>
                  </a:lnTo>
                  <a:lnTo>
                    <a:pt x="94678" y="379578"/>
                  </a:lnTo>
                  <a:cubicBezTo>
                    <a:pt x="97921" y="381524"/>
                    <a:pt x="100515" y="384766"/>
                    <a:pt x="100515" y="389305"/>
                  </a:cubicBezTo>
                  <a:cubicBezTo>
                    <a:pt x="100515" y="393196"/>
                    <a:pt x="97921" y="397087"/>
                    <a:pt x="94678" y="398384"/>
                  </a:cubicBezTo>
                  <a:lnTo>
                    <a:pt x="95327" y="453505"/>
                  </a:lnTo>
                  <a:cubicBezTo>
                    <a:pt x="102460" y="453505"/>
                    <a:pt x="108945" y="453505"/>
                    <a:pt x="116078" y="453505"/>
                  </a:cubicBezTo>
                  <a:lnTo>
                    <a:pt x="116078" y="321863"/>
                  </a:lnTo>
                  <a:cubicBezTo>
                    <a:pt x="108945" y="317972"/>
                    <a:pt x="101812" y="313433"/>
                    <a:pt x="94030" y="309542"/>
                  </a:cubicBezTo>
                  <a:lnTo>
                    <a:pt x="94030" y="309542"/>
                  </a:lnTo>
                  <a:close/>
                  <a:moveTo>
                    <a:pt x="95975" y="458693"/>
                  </a:moveTo>
                  <a:lnTo>
                    <a:pt x="95975" y="480741"/>
                  </a:lnTo>
                  <a:cubicBezTo>
                    <a:pt x="102460" y="480741"/>
                    <a:pt x="109593" y="480093"/>
                    <a:pt x="116078" y="479444"/>
                  </a:cubicBezTo>
                  <a:lnTo>
                    <a:pt x="116078" y="454154"/>
                  </a:lnTo>
                  <a:lnTo>
                    <a:pt x="95975" y="458693"/>
                  </a:lnTo>
                  <a:lnTo>
                    <a:pt x="95975" y="458693"/>
                  </a:lnTo>
                  <a:close/>
                  <a:moveTo>
                    <a:pt x="95975" y="482038"/>
                  </a:moveTo>
                  <a:lnTo>
                    <a:pt x="96624" y="527432"/>
                  </a:lnTo>
                  <a:lnTo>
                    <a:pt x="96624" y="531323"/>
                  </a:lnTo>
                  <a:lnTo>
                    <a:pt x="98569" y="530675"/>
                  </a:lnTo>
                  <a:cubicBezTo>
                    <a:pt x="101812" y="531323"/>
                    <a:pt x="106351" y="531323"/>
                    <a:pt x="107648" y="531323"/>
                  </a:cubicBezTo>
                  <a:cubicBezTo>
                    <a:pt x="109593" y="531323"/>
                    <a:pt x="114133" y="530675"/>
                    <a:pt x="116727" y="529378"/>
                  </a:cubicBezTo>
                  <a:lnTo>
                    <a:pt x="116727" y="480741"/>
                  </a:lnTo>
                  <a:cubicBezTo>
                    <a:pt x="109593" y="482038"/>
                    <a:pt x="102460" y="482038"/>
                    <a:pt x="95975" y="482038"/>
                  </a:cubicBezTo>
                  <a:lnTo>
                    <a:pt x="95975" y="482038"/>
                  </a:lnTo>
                  <a:close/>
                  <a:moveTo>
                    <a:pt x="344344" y="264148"/>
                  </a:moveTo>
                  <a:lnTo>
                    <a:pt x="344344" y="273227"/>
                  </a:lnTo>
                  <a:lnTo>
                    <a:pt x="344344" y="275173"/>
                  </a:lnTo>
                  <a:cubicBezTo>
                    <a:pt x="348883" y="278415"/>
                    <a:pt x="352126" y="281657"/>
                    <a:pt x="354720" y="286197"/>
                  </a:cubicBezTo>
                  <a:lnTo>
                    <a:pt x="354720" y="286197"/>
                  </a:lnTo>
                  <a:cubicBezTo>
                    <a:pt x="364447" y="301112"/>
                    <a:pt x="360556" y="319918"/>
                    <a:pt x="352774" y="335481"/>
                  </a:cubicBezTo>
                  <a:cubicBezTo>
                    <a:pt x="350180" y="340669"/>
                    <a:pt x="347586" y="345209"/>
                    <a:pt x="344344" y="350397"/>
                  </a:cubicBezTo>
                  <a:lnTo>
                    <a:pt x="343047" y="351694"/>
                  </a:lnTo>
                  <a:lnTo>
                    <a:pt x="343047" y="354936"/>
                  </a:lnTo>
                  <a:lnTo>
                    <a:pt x="343047" y="366609"/>
                  </a:lnTo>
                  <a:lnTo>
                    <a:pt x="343047" y="371148"/>
                  </a:lnTo>
                  <a:lnTo>
                    <a:pt x="343696" y="371148"/>
                  </a:lnTo>
                  <a:cubicBezTo>
                    <a:pt x="346938" y="370499"/>
                    <a:pt x="350180" y="369851"/>
                    <a:pt x="353423" y="368554"/>
                  </a:cubicBezTo>
                  <a:cubicBezTo>
                    <a:pt x="368986" y="364015"/>
                    <a:pt x="384550" y="354936"/>
                    <a:pt x="390386" y="339372"/>
                  </a:cubicBezTo>
                  <a:lnTo>
                    <a:pt x="390386" y="339372"/>
                  </a:lnTo>
                  <a:cubicBezTo>
                    <a:pt x="393629" y="332239"/>
                    <a:pt x="392980" y="323160"/>
                    <a:pt x="390386" y="316027"/>
                  </a:cubicBezTo>
                  <a:cubicBezTo>
                    <a:pt x="387792" y="308245"/>
                    <a:pt x="383901" y="301112"/>
                    <a:pt x="378714" y="294627"/>
                  </a:cubicBezTo>
                  <a:cubicBezTo>
                    <a:pt x="373526" y="288142"/>
                    <a:pt x="367689" y="282306"/>
                    <a:pt x="361205" y="277118"/>
                  </a:cubicBezTo>
                  <a:cubicBezTo>
                    <a:pt x="356017" y="272579"/>
                    <a:pt x="350180" y="268688"/>
                    <a:pt x="344344" y="264148"/>
                  </a:cubicBezTo>
                  <a:lnTo>
                    <a:pt x="344344" y="264148"/>
                  </a:lnTo>
                  <a:close/>
                  <a:moveTo>
                    <a:pt x="344344" y="275821"/>
                  </a:moveTo>
                  <a:lnTo>
                    <a:pt x="343696" y="330942"/>
                  </a:lnTo>
                  <a:lnTo>
                    <a:pt x="343696" y="349748"/>
                  </a:lnTo>
                  <a:lnTo>
                    <a:pt x="344993" y="348451"/>
                  </a:lnTo>
                  <a:cubicBezTo>
                    <a:pt x="347586" y="343912"/>
                    <a:pt x="350180" y="339372"/>
                    <a:pt x="352774" y="334833"/>
                  </a:cubicBezTo>
                  <a:cubicBezTo>
                    <a:pt x="359908" y="319918"/>
                    <a:pt x="363798" y="301112"/>
                    <a:pt x="354720" y="286197"/>
                  </a:cubicBezTo>
                  <a:lnTo>
                    <a:pt x="354720" y="286197"/>
                  </a:lnTo>
                  <a:cubicBezTo>
                    <a:pt x="352126" y="282306"/>
                    <a:pt x="348235" y="279064"/>
                    <a:pt x="344344" y="275821"/>
                  </a:cubicBezTo>
                  <a:lnTo>
                    <a:pt x="344344" y="275821"/>
                  </a:lnTo>
                  <a:close/>
                  <a:moveTo>
                    <a:pt x="336562" y="459990"/>
                  </a:moveTo>
                  <a:lnTo>
                    <a:pt x="337211" y="374390"/>
                  </a:lnTo>
                  <a:cubicBezTo>
                    <a:pt x="333968" y="375039"/>
                    <a:pt x="330726" y="375039"/>
                    <a:pt x="327483" y="375687"/>
                  </a:cubicBezTo>
                  <a:lnTo>
                    <a:pt x="327483" y="450263"/>
                  </a:lnTo>
                  <a:lnTo>
                    <a:pt x="327483" y="461935"/>
                  </a:lnTo>
                  <a:lnTo>
                    <a:pt x="327483" y="461935"/>
                  </a:lnTo>
                  <a:cubicBezTo>
                    <a:pt x="328132" y="461935"/>
                    <a:pt x="328780" y="461935"/>
                    <a:pt x="329429" y="461935"/>
                  </a:cubicBezTo>
                  <a:cubicBezTo>
                    <a:pt x="330077" y="461287"/>
                    <a:pt x="333968" y="461287"/>
                    <a:pt x="336562" y="459990"/>
                  </a:cubicBezTo>
                  <a:lnTo>
                    <a:pt x="336562" y="459990"/>
                  </a:lnTo>
                  <a:close/>
                  <a:moveTo>
                    <a:pt x="337211" y="372445"/>
                  </a:moveTo>
                  <a:lnTo>
                    <a:pt x="337211" y="360772"/>
                  </a:lnTo>
                  <a:cubicBezTo>
                    <a:pt x="333968" y="364663"/>
                    <a:pt x="331374" y="368554"/>
                    <a:pt x="327483" y="371796"/>
                  </a:cubicBezTo>
                  <a:lnTo>
                    <a:pt x="326835" y="372445"/>
                  </a:lnTo>
                  <a:lnTo>
                    <a:pt x="326835" y="373742"/>
                  </a:lnTo>
                  <a:cubicBezTo>
                    <a:pt x="330726" y="373093"/>
                    <a:pt x="333968" y="373093"/>
                    <a:pt x="337211" y="372445"/>
                  </a:cubicBezTo>
                  <a:lnTo>
                    <a:pt x="337211" y="372445"/>
                  </a:lnTo>
                  <a:close/>
                  <a:moveTo>
                    <a:pt x="337211" y="359475"/>
                  </a:moveTo>
                  <a:lnTo>
                    <a:pt x="337859" y="220700"/>
                  </a:lnTo>
                  <a:cubicBezTo>
                    <a:pt x="336562" y="221997"/>
                    <a:pt x="335265" y="223294"/>
                    <a:pt x="334617" y="224591"/>
                  </a:cubicBezTo>
                  <a:cubicBezTo>
                    <a:pt x="332671" y="227185"/>
                    <a:pt x="330077" y="229779"/>
                    <a:pt x="328132" y="231724"/>
                  </a:cubicBezTo>
                  <a:lnTo>
                    <a:pt x="327483" y="360772"/>
                  </a:lnTo>
                  <a:lnTo>
                    <a:pt x="327483" y="371148"/>
                  </a:lnTo>
                  <a:lnTo>
                    <a:pt x="328132" y="370499"/>
                  </a:lnTo>
                  <a:cubicBezTo>
                    <a:pt x="331374" y="367257"/>
                    <a:pt x="333968" y="363366"/>
                    <a:pt x="337211" y="359475"/>
                  </a:cubicBezTo>
                  <a:lnTo>
                    <a:pt x="337211" y="359475"/>
                  </a:lnTo>
                  <a:close/>
                  <a:moveTo>
                    <a:pt x="337859" y="216161"/>
                  </a:moveTo>
                  <a:lnTo>
                    <a:pt x="338508" y="141585"/>
                  </a:lnTo>
                  <a:cubicBezTo>
                    <a:pt x="335265" y="142882"/>
                    <a:pt x="330726" y="142882"/>
                    <a:pt x="328780" y="142882"/>
                  </a:cubicBezTo>
                  <a:lnTo>
                    <a:pt x="328132" y="142882"/>
                  </a:lnTo>
                  <a:lnTo>
                    <a:pt x="328132" y="227185"/>
                  </a:lnTo>
                  <a:cubicBezTo>
                    <a:pt x="330077" y="225239"/>
                    <a:pt x="331374" y="223943"/>
                    <a:pt x="333320" y="221997"/>
                  </a:cubicBezTo>
                  <a:cubicBezTo>
                    <a:pt x="334617" y="220052"/>
                    <a:pt x="336562" y="218106"/>
                    <a:pt x="337859" y="216161"/>
                  </a:cubicBezTo>
                  <a:lnTo>
                    <a:pt x="337859" y="216161"/>
                  </a:lnTo>
                  <a:close/>
                  <a:moveTo>
                    <a:pt x="320350" y="465178"/>
                  </a:moveTo>
                  <a:lnTo>
                    <a:pt x="320999" y="379578"/>
                  </a:lnTo>
                  <a:cubicBezTo>
                    <a:pt x="317108" y="383469"/>
                    <a:pt x="313217" y="387360"/>
                    <a:pt x="308678" y="391251"/>
                  </a:cubicBezTo>
                  <a:lnTo>
                    <a:pt x="308678" y="391899"/>
                  </a:lnTo>
                  <a:lnTo>
                    <a:pt x="308678" y="393196"/>
                  </a:lnTo>
                  <a:lnTo>
                    <a:pt x="308678" y="457396"/>
                  </a:lnTo>
                  <a:lnTo>
                    <a:pt x="308678" y="466475"/>
                  </a:lnTo>
                  <a:lnTo>
                    <a:pt x="309326" y="466475"/>
                  </a:lnTo>
                  <a:cubicBezTo>
                    <a:pt x="309974" y="466475"/>
                    <a:pt x="311271" y="466475"/>
                    <a:pt x="311920" y="466475"/>
                  </a:cubicBezTo>
                  <a:cubicBezTo>
                    <a:pt x="313217" y="467123"/>
                    <a:pt x="317756" y="466475"/>
                    <a:pt x="320350" y="465178"/>
                  </a:cubicBezTo>
                  <a:lnTo>
                    <a:pt x="320350" y="465178"/>
                  </a:lnTo>
                  <a:close/>
                  <a:moveTo>
                    <a:pt x="320999" y="378281"/>
                  </a:moveTo>
                  <a:lnTo>
                    <a:pt x="320999" y="375687"/>
                  </a:lnTo>
                  <a:cubicBezTo>
                    <a:pt x="317108" y="375687"/>
                    <a:pt x="313217" y="376336"/>
                    <a:pt x="308678" y="376336"/>
                  </a:cubicBezTo>
                  <a:lnTo>
                    <a:pt x="308678" y="389954"/>
                  </a:lnTo>
                  <a:cubicBezTo>
                    <a:pt x="312568" y="386063"/>
                    <a:pt x="317108" y="382172"/>
                    <a:pt x="320999" y="378281"/>
                  </a:cubicBezTo>
                  <a:lnTo>
                    <a:pt x="320999" y="378281"/>
                  </a:lnTo>
                  <a:close/>
                  <a:moveTo>
                    <a:pt x="320999" y="374390"/>
                  </a:moveTo>
                  <a:lnTo>
                    <a:pt x="321647" y="269336"/>
                  </a:lnTo>
                  <a:cubicBezTo>
                    <a:pt x="320350" y="271282"/>
                    <a:pt x="318405" y="273227"/>
                    <a:pt x="315811" y="273227"/>
                  </a:cubicBezTo>
                  <a:cubicBezTo>
                    <a:pt x="312568" y="273227"/>
                    <a:pt x="309326" y="270633"/>
                    <a:pt x="309326" y="266742"/>
                  </a:cubicBezTo>
                  <a:cubicBezTo>
                    <a:pt x="309326" y="263500"/>
                    <a:pt x="311920" y="260258"/>
                    <a:pt x="315811" y="260258"/>
                  </a:cubicBezTo>
                  <a:cubicBezTo>
                    <a:pt x="318405" y="260258"/>
                    <a:pt x="320350" y="261554"/>
                    <a:pt x="321647" y="264148"/>
                  </a:cubicBezTo>
                  <a:lnTo>
                    <a:pt x="321647" y="238858"/>
                  </a:lnTo>
                  <a:cubicBezTo>
                    <a:pt x="317756" y="242748"/>
                    <a:pt x="313865" y="245991"/>
                    <a:pt x="309326" y="249882"/>
                  </a:cubicBezTo>
                  <a:lnTo>
                    <a:pt x="308678" y="367257"/>
                  </a:lnTo>
                  <a:lnTo>
                    <a:pt x="308678" y="375039"/>
                  </a:lnTo>
                  <a:lnTo>
                    <a:pt x="308678" y="375039"/>
                  </a:lnTo>
                  <a:cubicBezTo>
                    <a:pt x="312568" y="374390"/>
                    <a:pt x="316459" y="374390"/>
                    <a:pt x="320999" y="374390"/>
                  </a:cubicBezTo>
                  <a:lnTo>
                    <a:pt x="320999" y="374390"/>
                  </a:lnTo>
                  <a:close/>
                  <a:moveTo>
                    <a:pt x="321647" y="233670"/>
                  </a:moveTo>
                  <a:lnTo>
                    <a:pt x="322296" y="145476"/>
                  </a:lnTo>
                  <a:cubicBezTo>
                    <a:pt x="318405" y="146773"/>
                    <a:pt x="314514" y="146773"/>
                    <a:pt x="311920" y="146773"/>
                  </a:cubicBezTo>
                  <a:lnTo>
                    <a:pt x="309974" y="146773"/>
                  </a:lnTo>
                  <a:lnTo>
                    <a:pt x="309326" y="244045"/>
                  </a:lnTo>
                  <a:cubicBezTo>
                    <a:pt x="313217" y="240803"/>
                    <a:pt x="317108" y="237561"/>
                    <a:pt x="321647" y="233670"/>
                  </a:cubicBezTo>
                  <a:lnTo>
                    <a:pt x="321647" y="233670"/>
                  </a:lnTo>
                  <a:close/>
                  <a:moveTo>
                    <a:pt x="301544" y="471014"/>
                  </a:moveTo>
                  <a:lnTo>
                    <a:pt x="301544" y="469717"/>
                  </a:lnTo>
                  <a:cubicBezTo>
                    <a:pt x="297653" y="469717"/>
                    <a:pt x="293114" y="469069"/>
                    <a:pt x="289223" y="469069"/>
                  </a:cubicBezTo>
                  <a:lnTo>
                    <a:pt x="289223" y="469069"/>
                  </a:lnTo>
                  <a:lnTo>
                    <a:pt x="289223" y="472960"/>
                  </a:lnTo>
                  <a:lnTo>
                    <a:pt x="289872" y="472960"/>
                  </a:lnTo>
                  <a:cubicBezTo>
                    <a:pt x="291169" y="472960"/>
                    <a:pt x="291817" y="472960"/>
                    <a:pt x="293114" y="472960"/>
                  </a:cubicBezTo>
                  <a:cubicBezTo>
                    <a:pt x="294411" y="472960"/>
                    <a:pt x="298950" y="472311"/>
                    <a:pt x="301544" y="471014"/>
                  </a:cubicBezTo>
                  <a:lnTo>
                    <a:pt x="301544" y="471014"/>
                  </a:lnTo>
                  <a:close/>
                  <a:moveTo>
                    <a:pt x="301544" y="469069"/>
                  </a:moveTo>
                  <a:lnTo>
                    <a:pt x="301544" y="397087"/>
                  </a:lnTo>
                  <a:cubicBezTo>
                    <a:pt x="297653" y="400978"/>
                    <a:pt x="293114" y="404221"/>
                    <a:pt x="288575" y="407463"/>
                  </a:cubicBezTo>
                  <a:lnTo>
                    <a:pt x="288575" y="409408"/>
                  </a:lnTo>
                  <a:lnTo>
                    <a:pt x="288575" y="459990"/>
                  </a:lnTo>
                  <a:lnTo>
                    <a:pt x="288575" y="468420"/>
                  </a:lnTo>
                  <a:lnTo>
                    <a:pt x="288575" y="469069"/>
                  </a:lnTo>
                  <a:lnTo>
                    <a:pt x="288575" y="469069"/>
                  </a:lnTo>
                  <a:cubicBezTo>
                    <a:pt x="293114" y="468420"/>
                    <a:pt x="297653" y="469069"/>
                    <a:pt x="301544" y="469069"/>
                  </a:cubicBezTo>
                  <a:lnTo>
                    <a:pt x="301544" y="469069"/>
                  </a:lnTo>
                  <a:close/>
                  <a:moveTo>
                    <a:pt x="302193" y="395790"/>
                  </a:moveTo>
                  <a:lnTo>
                    <a:pt x="302193" y="376336"/>
                  </a:lnTo>
                  <a:cubicBezTo>
                    <a:pt x="297653" y="376336"/>
                    <a:pt x="293762" y="375687"/>
                    <a:pt x="289223" y="375687"/>
                  </a:cubicBezTo>
                  <a:lnTo>
                    <a:pt x="289223" y="405518"/>
                  </a:lnTo>
                  <a:lnTo>
                    <a:pt x="289223" y="406166"/>
                  </a:lnTo>
                  <a:cubicBezTo>
                    <a:pt x="293762" y="402275"/>
                    <a:pt x="297653" y="399033"/>
                    <a:pt x="302193" y="395790"/>
                  </a:cubicBezTo>
                  <a:lnTo>
                    <a:pt x="302193" y="395790"/>
                  </a:lnTo>
                  <a:close/>
                  <a:moveTo>
                    <a:pt x="302193" y="374390"/>
                  </a:moveTo>
                  <a:lnTo>
                    <a:pt x="302841" y="254421"/>
                  </a:lnTo>
                  <a:cubicBezTo>
                    <a:pt x="298302" y="257664"/>
                    <a:pt x="294411" y="260906"/>
                    <a:pt x="289872" y="263500"/>
                  </a:cubicBezTo>
                  <a:lnTo>
                    <a:pt x="289872" y="364663"/>
                  </a:lnTo>
                  <a:lnTo>
                    <a:pt x="289872" y="373093"/>
                  </a:lnTo>
                  <a:lnTo>
                    <a:pt x="289872" y="373742"/>
                  </a:lnTo>
                  <a:cubicBezTo>
                    <a:pt x="293762" y="374390"/>
                    <a:pt x="297653" y="374390"/>
                    <a:pt x="302193" y="374390"/>
                  </a:cubicBezTo>
                  <a:lnTo>
                    <a:pt x="302193" y="374390"/>
                  </a:lnTo>
                  <a:close/>
                  <a:moveTo>
                    <a:pt x="302841" y="249233"/>
                  </a:moveTo>
                  <a:lnTo>
                    <a:pt x="303490" y="150016"/>
                  </a:lnTo>
                  <a:cubicBezTo>
                    <a:pt x="299599" y="151313"/>
                    <a:pt x="295708" y="151313"/>
                    <a:pt x="293114" y="151313"/>
                  </a:cubicBezTo>
                  <a:cubicBezTo>
                    <a:pt x="292465" y="151313"/>
                    <a:pt x="291169" y="151313"/>
                    <a:pt x="290520" y="151313"/>
                  </a:cubicBezTo>
                  <a:lnTo>
                    <a:pt x="290520" y="258312"/>
                  </a:lnTo>
                  <a:cubicBezTo>
                    <a:pt x="293762" y="255718"/>
                    <a:pt x="298302" y="252476"/>
                    <a:pt x="302841" y="249233"/>
                  </a:cubicBezTo>
                  <a:lnTo>
                    <a:pt x="302841" y="249233"/>
                  </a:lnTo>
                  <a:close/>
                  <a:moveTo>
                    <a:pt x="282738" y="477499"/>
                  </a:moveTo>
                  <a:lnTo>
                    <a:pt x="282738" y="468420"/>
                  </a:lnTo>
                  <a:cubicBezTo>
                    <a:pt x="278199" y="467772"/>
                    <a:pt x="274308" y="467123"/>
                    <a:pt x="270417" y="466475"/>
                  </a:cubicBezTo>
                  <a:lnTo>
                    <a:pt x="270417" y="479444"/>
                  </a:lnTo>
                  <a:lnTo>
                    <a:pt x="271066" y="479444"/>
                  </a:lnTo>
                  <a:cubicBezTo>
                    <a:pt x="272363" y="479444"/>
                    <a:pt x="273011" y="479444"/>
                    <a:pt x="274308" y="479444"/>
                  </a:cubicBezTo>
                  <a:cubicBezTo>
                    <a:pt x="274956" y="478796"/>
                    <a:pt x="279496" y="478148"/>
                    <a:pt x="282738" y="477499"/>
                  </a:cubicBezTo>
                  <a:lnTo>
                    <a:pt x="282738" y="477499"/>
                  </a:lnTo>
                  <a:close/>
                  <a:moveTo>
                    <a:pt x="282738" y="467123"/>
                  </a:moveTo>
                  <a:lnTo>
                    <a:pt x="282738" y="412002"/>
                  </a:lnTo>
                  <a:cubicBezTo>
                    <a:pt x="278847" y="415245"/>
                    <a:pt x="274308" y="417839"/>
                    <a:pt x="270417" y="421081"/>
                  </a:cubicBezTo>
                  <a:lnTo>
                    <a:pt x="270417" y="422378"/>
                  </a:lnTo>
                  <a:lnTo>
                    <a:pt x="270417" y="458693"/>
                  </a:lnTo>
                  <a:lnTo>
                    <a:pt x="270417" y="464529"/>
                  </a:lnTo>
                  <a:lnTo>
                    <a:pt x="270417" y="465178"/>
                  </a:lnTo>
                  <a:cubicBezTo>
                    <a:pt x="274308" y="465826"/>
                    <a:pt x="278199" y="466475"/>
                    <a:pt x="282738" y="467123"/>
                  </a:cubicBezTo>
                  <a:lnTo>
                    <a:pt x="282738" y="467123"/>
                  </a:lnTo>
                  <a:close/>
                  <a:moveTo>
                    <a:pt x="282738" y="410705"/>
                  </a:moveTo>
                  <a:lnTo>
                    <a:pt x="282738" y="375039"/>
                  </a:lnTo>
                  <a:cubicBezTo>
                    <a:pt x="278847" y="374390"/>
                    <a:pt x="274308" y="374390"/>
                    <a:pt x="270417" y="373742"/>
                  </a:cubicBezTo>
                  <a:lnTo>
                    <a:pt x="270417" y="417839"/>
                  </a:lnTo>
                  <a:lnTo>
                    <a:pt x="270417" y="419784"/>
                  </a:lnTo>
                  <a:cubicBezTo>
                    <a:pt x="274308" y="416542"/>
                    <a:pt x="278199" y="413948"/>
                    <a:pt x="282738" y="410705"/>
                  </a:cubicBezTo>
                  <a:lnTo>
                    <a:pt x="282738" y="410705"/>
                  </a:lnTo>
                  <a:close/>
                  <a:moveTo>
                    <a:pt x="282738" y="373093"/>
                  </a:moveTo>
                  <a:lnTo>
                    <a:pt x="282738" y="267391"/>
                  </a:lnTo>
                  <a:cubicBezTo>
                    <a:pt x="278847" y="269985"/>
                    <a:pt x="274956" y="271930"/>
                    <a:pt x="271714" y="273876"/>
                  </a:cubicBezTo>
                  <a:lnTo>
                    <a:pt x="270417" y="274524"/>
                  </a:lnTo>
                  <a:lnTo>
                    <a:pt x="269769" y="365312"/>
                  </a:lnTo>
                  <a:lnTo>
                    <a:pt x="269769" y="370499"/>
                  </a:lnTo>
                  <a:lnTo>
                    <a:pt x="269769" y="371148"/>
                  </a:lnTo>
                  <a:cubicBezTo>
                    <a:pt x="274308" y="372445"/>
                    <a:pt x="278847" y="373093"/>
                    <a:pt x="282738" y="373093"/>
                  </a:cubicBezTo>
                  <a:lnTo>
                    <a:pt x="282738" y="373093"/>
                  </a:lnTo>
                  <a:close/>
                  <a:moveTo>
                    <a:pt x="283387" y="262203"/>
                  </a:moveTo>
                  <a:lnTo>
                    <a:pt x="284035" y="154555"/>
                  </a:lnTo>
                  <a:cubicBezTo>
                    <a:pt x="280144" y="155852"/>
                    <a:pt x="276253" y="155852"/>
                    <a:pt x="273660" y="155852"/>
                  </a:cubicBezTo>
                  <a:cubicBezTo>
                    <a:pt x="273011" y="155852"/>
                    <a:pt x="272363" y="155852"/>
                    <a:pt x="271714" y="155852"/>
                  </a:cubicBezTo>
                  <a:lnTo>
                    <a:pt x="271066" y="269336"/>
                  </a:lnTo>
                  <a:cubicBezTo>
                    <a:pt x="274956" y="267391"/>
                    <a:pt x="278847" y="264797"/>
                    <a:pt x="283387" y="262203"/>
                  </a:cubicBezTo>
                  <a:lnTo>
                    <a:pt x="283387" y="262203"/>
                  </a:lnTo>
                  <a:close/>
                  <a:moveTo>
                    <a:pt x="263284" y="483335"/>
                  </a:moveTo>
                  <a:lnTo>
                    <a:pt x="263284" y="464529"/>
                  </a:lnTo>
                  <a:cubicBezTo>
                    <a:pt x="259393" y="463881"/>
                    <a:pt x="256150" y="462584"/>
                    <a:pt x="252260" y="461935"/>
                  </a:cubicBezTo>
                  <a:lnTo>
                    <a:pt x="252260" y="485281"/>
                  </a:lnTo>
                  <a:lnTo>
                    <a:pt x="252260" y="485281"/>
                  </a:lnTo>
                  <a:lnTo>
                    <a:pt x="253557" y="485281"/>
                  </a:lnTo>
                  <a:cubicBezTo>
                    <a:pt x="255502" y="485281"/>
                    <a:pt x="260041" y="484632"/>
                    <a:pt x="263284" y="483335"/>
                  </a:cubicBezTo>
                  <a:lnTo>
                    <a:pt x="263284" y="483335"/>
                  </a:lnTo>
                  <a:close/>
                  <a:moveTo>
                    <a:pt x="263284" y="463881"/>
                  </a:moveTo>
                  <a:lnTo>
                    <a:pt x="263284" y="425620"/>
                  </a:lnTo>
                  <a:cubicBezTo>
                    <a:pt x="259393" y="428214"/>
                    <a:pt x="256150" y="430160"/>
                    <a:pt x="252260" y="432105"/>
                  </a:cubicBezTo>
                  <a:lnTo>
                    <a:pt x="252260" y="432754"/>
                  </a:lnTo>
                  <a:lnTo>
                    <a:pt x="252260" y="455451"/>
                  </a:lnTo>
                  <a:lnTo>
                    <a:pt x="252260" y="459990"/>
                  </a:lnTo>
                  <a:lnTo>
                    <a:pt x="252260" y="461287"/>
                  </a:lnTo>
                  <a:cubicBezTo>
                    <a:pt x="256150" y="461935"/>
                    <a:pt x="260041" y="463232"/>
                    <a:pt x="263284" y="463881"/>
                  </a:cubicBezTo>
                  <a:lnTo>
                    <a:pt x="263284" y="463881"/>
                  </a:lnTo>
                  <a:close/>
                  <a:moveTo>
                    <a:pt x="263284" y="423675"/>
                  </a:moveTo>
                  <a:lnTo>
                    <a:pt x="263284" y="372445"/>
                  </a:lnTo>
                  <a:cubicBezTo>
                    <a:pt x="259393" y="371796"/>
                    <a:pt x="256150" y="371148"/>
                    <a:pt x="252260" y="370499"/>
                  </a:cubicBezTo>
                  <a:lnTo>
                    <a:pt x="252260" y="422378"/>
                  </a:lnTo>
                  <a:lnTo>
                    <a:pt x="252260" y="430808"/>
                  </a:lnTo>
                  <a:cubicBezTo>
                    <a:pt x="256150" y="428214"/>
                    <a:pt x="260041" y="426269"/>
                    <a:pt x="263284" y="423675"/>
                  </a:cubicBezTo>
                  <a:lnTo>
                    <a:pt x="263284" y="423675"/>
                  </a:lnTo>
                  <a:close/>
                  <a:moveTo>
                    <a:pt x="263932" y="370499"/>
                  </a:moveTo>
                  <a:lnTo>
                    <a:pt x="264581" y="278415"/>
                  </a:lnTo>
                  <a:cubicBezTo>
                    <a:pt x="260690" y="280360"/>
                    <a:pt x="256799" y="282306"/>
                    <a:pt x="252908" y="283603"/>
                  </a:cubicBezTo>
                  <a:lnTo>
                    <a:pt x="252908" y="354287"/>
                  </a:lnTo>
                  <a:lnTo>
                    <a:pt x="252908" y="367906"/>
                  </a:lnTo>
                  <a:lnTo>
                    <a:pt x="252908" y="368554"/>
                  </a:lnTo>
                  <a:cubicBezTo>
                    <a:pt x="256150" y="369851"/>
                    <a:pt x="260041" y="370499"/>
                    <a:pt x="263932" y="370499"/>
                  </a:cubicBezTo>
                  <a:lnTo>
                    <a:pt x="263932" y="370499"/>
                  </a:lnTo>
                  <a:close/>
                  <a:moveTo>
                    <a:pt x="263932" y="272579"/>
                  </a:moveTo>
                  <a:lnTo>
                    <a:pt x="264581" y="159094"/>
                  </a:lnTo>
                  <a:cubicBezTo>
                    <a:pt x="260690" y="160391"/>
                    <a:pt x="256799" y="160391"/>
                    <a:pt x="254205" y="160391"/>
                  </a:cubicBezTo>
                  <a:lnTo>
                    <a:pt x="252908" y="160391"/>
                  </a:lnTo>
                  <a:lnTo>
                    <a:pt x="252908" y="260906"/>
                  </a:lnTo>
                  <a:lnTo>
                    <a:pt x="252908" y="277118"/>
                  </a:lnTo>
                  <a:cubicBezTo>
                    <a:pt x="256799" y="276470"/>
                    <a:pt x="260041" y="274524"/>
                    <a:pt x="263932" y="272579"/>
                  </a:cubicBezTo>
                  <a:lnTo>
                    <a:pt x="263932" y="272579"/>
                  </a:lnTo>
                  <a:close/>
                  <a:moveTo>
                    <a:pt x="245775" y="488523"/>
                  </a:moveTo>
                  <a:lnTo>
                    <a:pt x="245775" y="459990"/>
                  </a:lnTo>
                  <a:cubicBezTo>
                    <a:pt x="243829" y="459342"/>
                    <a:pt x="242532" y="458693"/>
                    <a:pt x="240587" y="458045"/>
                  </a:cubicBezTo>
                  <a:cubicBezTo>
                    <a:pt x="230860" y="454154"/>
                    <a:pt x="240587" y="457396"/>
                    <a:pt x="240587" y="457396"/>
                  </a:cubicBezTo>
                  <a:cubicBezTo>
                    <a:pt x="241884" y="458045"/>
                    <a:pt x="243829" y="458693"/>
                    <a:pt x="245126" y="458693"/>
                  </a:cubicBezTo>
                  <a:lnTo>
                    <a:pt x="245126" y="435348"/>
                  </a:lnTo>
                  <a:cubicBezTo>
                    <a:pt x="242532" y="437293"/>
                    <a:pt x="239290" y="438590"/>
                    <a:pt x="236696" y="439887"/>
                  </a:cubicBezTo>
                  <a:lnTo>
                    <a:pt x="234102" y="441184"/>
                  </a:lnTo>
                  <a:lnTo>
                    <a:pt x="234102" y="441833"/>
                  </a:lnTo>
                  <a:lnTo>
                    <a:pt x="234102" y="486578"/>
                  </a:lnTo>
                  <a:lnTo>
                    <a:pt x="234102" y="489820"/>
                  </a:lnTo>
                  <a:lnTo>
                    <a:pt x="234102" y="489820"/>
                  </a:lnTo>
                  <a:cubicBezTo>
                    <a:pt x="234751" y="489820"/>
                    <a:pt x="235399" y="489820"/>
                    <a:pt x="236048" y="489820"/>
                  </a:cubicBezTo>
                  <a:cubicBezTo>
                    <a:pt x="238641" y="490469"/>
                    <a:pt x="243181" y="489820"/>
                    <a:pt x="245775" y="488523"/>
                  </a:cubicBezTo>
                  <a:lnTo>
                    <a:pt x="245775" y="488523"/>
                  </a:lnTo>
                  <a:close/>
                  <a:moveTo>
                    <a:pt x="245775" y="434051"/>
                  </a:moveTo>
                  <a:lnTo>
                    <a:pt x="245775" y="368554"/>
                  </a:lnTo>
                  <a:cubicBezTo>
                    <a:pt x="241884" y="367906"/>
                    <a:pt x="237993" y="366609"/>
                    <a:pt x="234751" y="365960"/>
                  </a:cubicBezTo>
                  <a:lnTo>
                    <a:pt x="234751" y="432105"/>
                  </a:lnTo>
                  <a:lnTo>
                    <a:pt x="234751" y="440536"/>
                  </a:lnTo>
                  <a:lnTo>
                    <a:pt x="236696" y="439887"/>
                  </a:lnTo>
                  <a:cubicBezTo>
                    <a:pt x="239938" y="437942"/>
                    <a:pt x="243181" y="435996"/>
                    <a:pt x="245775" y="434051"/>
                  </a:cubicBezTo>
                  <a:lnTo>
                    <a:pt x="245775" y="434051"/>
                  </a:lnTo>
                  <a:close/>
                  <a:moveTo>
                    <a:pt x="246423" y="367257"/>
                  </a:moveTo>
                  <a:lnTo>
                    <a:pt x="246423" y="286197"/>
                  </a:lnTo>
                  <a:cubicBezTo>
                    <a:pt x="242532" y="287494"/>
                    <a:pt x="239290" y="288791"/>
                    <a:pt x="235399" y="290088"/>
                  </a:cubicBezTo>
                  <a:lnTo>
                    <a:pt x="235399" y="355584"/>
                  </a:lnTo>
                  <a:lnTo>
                    <a:pt x="235399" y="363366"/>
                  </a:lnTo>
                  <a:lnTo>
                    <a:pt x="235399" y="364663"/>
                  </a:lnTo>
                  <a:cubicBezTo>
                    <a:pt x="238641" y="365960"/>
                    <a:pt x="242532" y="366609"/>
                    <a:pt x="246423" y="367257"/>
                  </a:cubicBezTo>
                  <a:lnTo>
                    <a:pt x="246423" y="367257"/>
                  </a:lnTo>
                  <a:close/>
                  <a:moveTo>
                    <a:pt x="246423" y="280360"/>
                  </a:moveTo>
                  <a:lnTo>
                    <a:pt x="246423" y="163634"/>
                  </a:lnTo>
                  <a:cubicBezTo>
                    <a:pt x="243181" y="164282"/>
                    <a:pt x="239290" y="164931"/>
                    <a:pt x="237344" y="164931"/>
                  </a:cubicBezTo>
                  <a:lnTo>
                    <a:pt x="235399" y="164931"/>
                  </a:lnTo>
                  <a:lnTo>
                    <a:pt x="235399" y="274524"/>
                  </a:lnTo>
                  <a:lnTo>
                    <a:pt x="235399" y="284251"/>
                  </a:lnTo>
                  <a:cubicBezTo>
                    <a:pt x="238641" y="282954"/>
                    <a:pt x="242532" y="281657"/>
                    <a:pt x="246423" y="280360"/>
                  </a:cubicBezTo>
                  <a:lnTo>
                    <a:pt x="246423" y="280360"/>
                  </a:lnTo>
                  <a:close/>
                  <a:moveTo>
                    <a:pt x="228266" y="494360"/>
                  </a:moveTo>
                  <a:lnTo>
                    <a:pt x="228266" y="445075"/>
                  </a:lnTo>
                  <a:cubicBezTo>
                    <a:pt x="224375" y="447020"/>
                    <a:pt x="220484" y="448966"/>
                    <a:pt x="215945" y="450911"/>
                  </a:cubicBezTo>
                  <a:lnTo>
                    <a:pt x="215945" y="450911"/>
                  </a:lnTo>
                  <a:lnTo>
                    <a:pt x="215945" y="492414"/>
                  </a:lnTo>
                  <a:lnTo>
                    <a:pt x="215945" y="492414"/>
                  </a:lnTo>
                  <a:lnTo>
                    <a:pt x="215945" y="495657"/>
                  </a:lnTo>
                  <a:lnTo>
                    <a:pt x="215945" y="495657"/>
                  </a:lnTo>
                  <a:cubicBezTo>
                    <a:pt x="216593" y="495657"/>
                    <a:pt x="217890" y="495657"/>
                    <a:pt x="218539" y="495657"/>
                  </a:cubicBezTo>
                  <a:cubicBezTo>
                    <a:pt x="221132" y="496305"/>
                    <a:pt x="225672" y="495657"/>
                    <a:pt x="228266" y="494360"/>
                  </a:cubicBezTo>
                  <a:lnTo>
                    <a:pt x="228266" y="494360"/>
                  </a:lnTo>
                  <a:close/>
                  <a:moveTo>
                    <a:pt x="228266" y="443778"/>
                  </a:moveTo>
                  <a:lnTo>
                    <a:pt x="228266" y="364663"/>
                  </a:lnTo>
                  <a:cubicBezTo>
                    <a:pt x="224375" y="363366"/>
                    <a:pt x="220484" y="362718"/>
                    <a:pt x="216593" y="361421"/>
                  </a:cubicBezTo>
                  <a:lnTo>
                    <a:pt x="216593" y="441184"/>
                  </a:lnTo>
                  <a:lnTo>
                    <a:pt x="216593" y="450263"/>
                  </a:lnTo>
                  <a:cubicBezTo>
                    <a:pt x="220484" y="447669"/>
                    <a:pt x="224375" y="445723"/>
                    <a:pt x="228266" y="443778"/>
                  </a:cubicBezTo>
                  <a:lnTo>
                    <a:pt x="228266" y="443778"/>
                  </a:lnTo>
                  <a:close/>
                  <a:moveTo>
                    <a:pt x="228266" y="363366"/>
                  </a:moveTo>
                  <a:lnTo>
                    <a:pt x="228266" y="292682"/>
                  </a:lnTo>
                  <a:cubicBezTo>
                    <a:pt x="224375" y="293979"/>
                    <a:pt x="220484" y="294627"/>
                    <a:pt x="216593" y="295276"/>
                  </a:cubicBezTo>
                  <a:lnTo>
                    <a:pt x="216593" y="354936"/>
                  </a:lnTo>
                  <a:lnTo>
                    <a:pt x="216593" y="358178"/>
                  </a:lnTo>
                  <a:lnTo>
                    <a:pt x="216593" y="359475"/>
                  </a:lnTo>
                  <a:cubicBezTo>
                    <a:pt x="220484" y="360772"/>
                    <a:pt x="224375" y="362069"/>
                    <a:pt x="228266" y="363366"/>
                  </a:cubicBezTo>
                  <a:lnTo>
                    <a:pt x="228266" y="363366"/>
                  </a:lnTo>
                  <a:close/>
                  <a:moveTo>
                    <a:pt x="228266" y="286197"/>
                  </a:moveTo>
                  <a:lnTo>
                    <a:pt x="228266" y="168173"/>
                  </a:lnTo>
                  <a:cubicBezTo>
                    <a:pt x="225023" y="168822"/>
                    <a:pt x="221132" y="169470"/>
                    <a:pt x="218539" y="169470"/>
                  </a:cubicBezTo>
                  <a:cubicBezTo>
                    <a:pt x="217890" y="169470"/>
                    <a:pt x="217242" y="169470"/>
                    <a:pt x="216593" y="169470"/>
                  </a:cubicBezTo>
                  <a:lnTo>
                    <a:pt x="215945" y="292033"/>
                  </a:lnTo>
                  <a:lnTo>
                    <a:pt x="228266" y="286197"/>
                  </a:lnTo>
                  <a:lnTo>
                    <a:pt x="228266" y="286197"/>
                  </a:lnTo>
                  <a:close/>
                  <a:moveTo>
                    <a:pt x="209460" y="500196"/>
                  </a:moveTo>
                  <a:lnTo>
                    <a:pt x="209460" y="454154"/>
                  </a:lnTo>
                  <a:cubicBezTo>
                    <a:pt x="204920" y="456099"/>
                    <a:pt x="200381" y="458045"/>
                    <a:pt x="195842" y="459990"/>
                  </a:cubicBezTo>
                  <a:lnTo>
                    <a:pt x="195842" y="500196"/>
                  </a:lnTo>
                  <a:lnTo>
                    <a:pt x="195842" y="502141"/>
                  </a:lnTo>
                  <a:lnTo>
                    <a:pt x="196490" y="502141"/>
                  </a:lnTo>
                  <a:cubicBezTo>
                    <a:pt x="197787" y="502141"/>
                    <a:pt x="198436" y="502141"/>
                    <a:pt x="199733" y="502141"/>
                  </a:cubicBezTo>
                  <a:cubicBezTo>
                    <a:pt x="202326" y="502141"/>
                    <a:pt x="206866" y="501493"/>
                    <a:pt x="209460" y="500196"/>
                  </a:cubicBezTo>
                  <a:lnTo>
                    <a:pt x="209460" y="500196"/>
                  </a:lnTo>
                  <a:close/>
                  <a:moveTo>
                    <a:pt x="209460" y="452857"/>
                  </a:moveTo>
                  <a:lnTo>
                    <a:pt x="209460" y="358827"/>
                  </a:lnTo>
                  <a:lnTo>
                    <a:pt x="206866" y="358178"/>
                  </a:lnTo>
                  <a:cubicBezTo>
                    <a:pt x="206866" y="358178"/>
                    <a:pt x="192599" y="353639"/>
                    <a:pt x="207514" y="356881"/>
                  </a:cubicBezTo>
                  <a:lnTo>
                    <a:pt x="210108" y="357530"/>
                  </a:lnTo>
                  <a:lnTo>
                    <a:pt x="210108" y="296573"/>
                  </a:lnTo>
                  <a:cubicBezTo>
                    <a:pt x="208811" y="296573"/>
                    <a:pt x="206866" y="297221"/>
                    <a:pt x="205569" y="297221"/>
                  </a:cubicBezTo>
                  <a:lnTo>
                    <a:pt x="210108" y="295276"/>
                  </a:lnTo>
                  <a:lnTo>
                    <a:pt x="210757" y="172712"/>
                  </a:lnTo>
                  <a:cubicBezTo>
                    <a:pt x="206866" y="173361"/>
                    <a:pt x="202975" y="173361"/>
                    <a:pt x="200381" y="173361"/>
                  </a:cubicBezTo>
                  <a:cubicBezTo>
                    <a:pt x="199733" y="173361"/>
                    <a:pt x="198436" y="173361"/>
                    <a:pt x="197787" y="173361"/>
                  </a:cubicBezTo>
                  <a:lnTo>
                    <a:pt x="196490" y="435348"/>
                  </a:lnTo>
                  <a:lnTo>
                    <a:pt x="196490" y="458045"/>
                  </a:lnTo>
                  <a:cubicBezTo>
                    <a:pt x="201029" y="456748"/>
                    <a:pt x="205569" y="454802"/>
                    <a:pt x="209460" y="452857"/>
                  </a:cubicBezTo>
                  <a:lnTo>
                    <a:pt x="209460" y="452857"/>
                  </a:lnTo>
                  <a:close/>
                  <a:moveTo>
                    <a:pt x="190005" y="506681"/>
                  </a:moveTo>
                  <a:lnTo>
                    <a:pt x="190005" y="506681"/>
                  </a:lnTo>
                  <a:lnTo>
                    <a:pt x="190005" y="462584"/>
                  </a:lnTo>
                  <a:cubicBezTo>
                    <a:pt x="186114" y="463881"/>
                    <a:pt x="182872" y="465178"/>
                    <a:pt x="178981" y="466475"/>
                  </a:cubicBezTo>
                  <a:lnTo>
                    <a:pt x="178981" y="508626"/>
                  </a:lnTo>
                  <a:lnTo>
                    <a:pt x="180927" y="508626"/>
                  </a:lnTo>
                  <a:cubicBezTo>
                    <a:pt x="182223" y="508626"/>
                    <a:pt x="186763" y="507978"/>
                    <a:pt x="190005" y="506681"/>
                  </a:cubicBezTo>
                  <a:lnTo>
                    <a:pt x="190005" y="506681"/>
                  </a:lnTo>
                  <a:close/>
                  <a:moveTo>
                    <a:pt x="190005" y="460639"/>
                  </a:moveTo>
                  <a:lnTo>
                    <a:pt x="191302" y="176603"/>
                  </a:lnTo>
                  <a:cubicBezTo>
                    <a:pt x="187411" y="177900"/>
                    <a:pt x="182872" y="177900"/>
                    <a:pt x="180278" y="177900"/>
                  </a:cubicBezTo>
                  <a:cubicBezTo>
                    <a:pt x="179630" y="177900"/>
                    <a:pt x="178981" y="177900"/>
                    <a:pt x="178333" y="177900"/>
                  </a:cubicBezTo>
                  <a:lnTo>
                    <a:pt x="178333" y="464529"/>
                  </a:lnTo>
                  <a:cubicBezTo>
                    <a:pt x="182223" y="463232"/>
                    <a:pt x="186114" y="461935"/>
                    <a:pt x="190005" y="460639"/>
                  </a:cubicBezTo>
                  <a:lnTo>
                    <a:pt x="190005" y="460639"/>
                  </a:lnTo>
                  <a:close/>
                  <a:moveTo>
                    <a:pt x="172496" y="511869"/>
                  </a:moveTo>
                  <a:lnTo>
                    <a:pt x="172496" y="469069"/>
                  </a:lnTo>
                  <a:cubicBezTo>
                    <a:pt x="169254" y="470366"/>
                    <a:pt x="165363" y="471014"/>
                    <a:pt x="162121" y="472311"/>
                  </a:cubicBezTo>
                  <a:lnTo>
                    <a:pt x="162121" y="514463"/>
                  </a:lnTo>
                  <a:lnTo>
                    <a:pt x="162121" y="514463"/>
                  </a:lnTo>
                  <a:cubicBezTo>
                    <a:pt x="164066" y="514463"/>
                    <a:pt x="169902" y="513166"/>
                    <a:pt x="172496" y="511869"/>
                  </a:cubicBezTo>
                  <a:lnTo>
                    <a:pt x="172496" y="511869"/>
                  </a:lnTo>
                  <a:close/>
                  <a:moveTo>
                    <a:pt x="172496" y="467123"/>
                  </a:moveTo>
                  <a:lnTo>
                    <a:pt x="172496" y="181791"/>
                  </a:lnTo>
                  <a:cubicBezTo>
                    <a:pt x="169254" y="183088"/>
                    <a:pt x="164714" y="183088"/>
                    <a:pt x="162769" y="183088"/>
                  </a:cubicBezTo>
                  <a:lnTo>
                    <a:pt x="161472" y="446372"/>
                  </a:lnTo>
                  <a:lnTo>
                    <a:pt x="162121" y="446372"/>
                  </a:lnTo>
                  <a:cubicBezTo>
                    <a:pt x="165363" y="446372"/>
                    <a:pt x="168605" y="448966"/>
                    <a:pt x="168605" y="452857"/>
                  </a:cubicBezTo>
                  <a:cubicBezTo>
                    <a:pt x="168605" y="456099"/>
                    <a:pt x="166011" y="459342"/>
                    <a:pt x="162121" y="459342"/>
                  </a:cubicBezTo>
                  <a:lnTo>
                    <a:pt x="161472" y="459342"/>
                  </a:lnTo>
                  <a:lnTo>
                    <a:pt x="161472" y="469717"/>
                  </a:lnTo>
                  <a:cubicBezTo>
                    <a:pt x="165363" y="469069"/>
                    <a:pt x="168605" y="468420"/>
                    <a:pt x="172496" y="467123"/>
                  </a:cubicBezTo>
                  <a:lnTo>
                    <a:pt x="172496" y="467123"/>
                  </a:lnTo>
                  <a:close/>
                  <a:moveTo>
                    <a:pt x="154987" y="517705"/>
                  </a:moveTo>
                  <a:lnTo>
                    <a:pt x="154987" y="474257"/>
                  </a:lnTo>
                  <a:cubicBezTo>
                    <a:pt x="151096" y="475554"/>
                    <a:pt x="146557" y="476202"/>
                    <a:pt x="142666" y="477499"/>
                  </a:cubicBezTo>
                  <a:lnTo>
                    <a:pt x="142666" y="520947"/>
                  </a:lnTo>
                  <a:cubicBezTo>
                    <a:pt x="143315" y="520947"/>
                    <a:pt x="143963" y="520947"/>
                    <a:pt x="144612" y="520947"/>
                  </a:cubicBezTo>
                  <a:cubicBezTo>
                    <a:pt x="146557" y="519650"/>
                    <a:pt x="152393" y="519002"/>
                    <a:pt x="154987" y="517705"/>
                  </a:cubicBezTo>
                  <a:lnTo>
                    <a:pt x="154987" y="517705"/>
                  </a:lnTo>
                  <a:close/>
                  <a:moveTo>
                    <a:pt x="154987" y="472311"/>
                  </a:moveTo>
                  <a:lnTo>
                    <a:pt x="155636" y="185682"/>
                  </a:lnTo>
                  <a:cubicBezTo>
                    <a:pt x="151745" y="186979"/>
                    <a:pt x="147205" y="186979"/>
                    <a:pt x="144612" y="186979"/>
                  </a:cubicBezTo>
                  <a:cubicBezTo>
                    <a:pt x="143963" y="186979"/>
                    <a:pt x="143315" y="186979"/>
                    <a:pt x="142666" y="186979"/>
                  </a:cubicBezTo>
                  <a:lnTo>
                    <a:pt x="142666" y="474905"/>
                  </a:lnTo>
                  <a:cubicBezTo>
                    <a:pt x="146557" y="474257"/>
                    <a:pt x="151096" y="472960"/>
                    <a:pt x="154987" y="472311"/>
                  </a:cubicBezTo>
                  <a:lnTo>
                    <a:pt x="154987" y="472311"/>
                  </a:lnTo>
                  <a:close/>
                  <a:moveTo>
                    <a:pt x="136181" y="522893"/>
                  </a:moveTo>
                  <a:lnTo>
                    <a:pt x="136181" y="478148"/>
                  </a:lnTo>
                  <a:lnTo>
                    <a:pt x="136181" y="478148"/>
                  </a:lnTo>
                  <a:cubicBezTo>
                    <a:pt x="131642" y="478796"/>
                    <a:pt x="127103" y="479444"/>
                    <a:pt x="123212" y="480093"/>
                  </a:cubicBezTo>
                  <a:lnTo>
                    <a:pt x="123212" y="526135"/>
                  </a:lnTo>
                  <a:cubicBezTo>
                    <a:pt x="123860" y="526135"/>
                    <a:pt x="124509" y="526135"/>
                    <a:pt x="125157" y="526135"/>
                  </a:cubicBezTo>
                  <a:lnTo>
                    <a:pt x="125157" y="526135"/>
                  </a:lnTo>
                  <a:cubicBezTo>
                    <a:pt x="127103" y="526135"/>
                    <a:pt x="134236" y="524838"/>
                    <a:pt x="136181" y="522893"/>
                  </a:cubicBezTo>
                  <a:lnTo>
                    <a:pt x="136181" y="522893"/>
                  </a:lnTo>
                  <a:close/>
                  <a:moveTo>
                    <a:pt x="136181" y="476202"/>
                  </a:moveTo>
                  <a:lnTo>
                    <a:pt x="136181" y="329645"/>
                  </a:lnTo>
                  <a:cubicBezTo>
                    <a:pt x="131642" y="327700"/>
                    <a:pt x="127751" y="326403"/>
                    <a:pt x="123212" y="324457"/>
                  </a:cubicBezTo>
                  <a:lnTo>
                    <a:pt x="123212" y="396439"/>
                  </a:lnTo>
                  <a:lnTo>
                    <a:pt x="123212" y="452208"/>
                  </a:lnTo>
                  <a:lnTo>
                    <a:pt x="123860" y="452208"/>
                  </a:lnTo>
                  <a:lnTo>
                    <a:pt x="122563" y="452208"/>
                  </a:lnTo>
                  <a:lnTo>
                    <a:pt x="122563" y="478148"/>
                  </a:lnTo>
                  <a:cubicBezTo>
                    <a:pt x="127103" y="478148"/>
                    <a:pt x="131642" y="477499"/>
                    <a:pt x="136181" y="476202"/>
                  </a:cubicBezTo>
                  <a:lnTo>
                    <a:pt x="136181" y="476202"/>
                  </a:lnTo>
                  <a:lnTo>
                    <a:pt x="136181" y="476202"/>
                  </a:lnTo>
                  <a:close/>
                  <a:moveTo>
                    <a:pt x="136181" y="328997"/>
                  </a:moveTo>
                  <a:lnTo>
                    <a:pt x="136181" y="190221"/>
                  </a:lnTo>
                  <a:cubicBezTo>
                    <a:pt x="132290" y="191518"/>
                    <a:pt x="127751" y="191518"/>
                    <a:pt x="125157" y="191518"/>
                  </a:cubicBezTo>
                  <a:lnTo>
                    <a:pt x="123860" y="191518"/>
                  </a:lnTo>
                  <a:lnTo>
                    <a:pt x="123860" y="323160"/>
                  </a:lnTo>
                  <a:cubicBezTo>
                    <a:pt x="127103" y="324457"/>
                    <a:pt x="130993" y="326403"/>
                    <a:pt x="134236" y="327700"/>
                  </a:cubicBezTo>
                  <a:lnTo>
                    <a:pt x="136181" y="328997"/>
                  </a:lnTo>
                  <a:lnTo>
                    <a:pt x="136181" y="328997"/>
                  </a:lnTo>
                  <a:close/>
                  <a:moveTo>
                    <a:pt x="274956" y="85816"/>
                  </a:moveTo>
                  <a:lnTo>
                    <a:pt x="282090" y="89707"/>
                  </a:lnTo>
                  <a:lnTo>
                    <a:pt x="310623" y="83222"/>
                  </a:lnTo>
                  <a:lnTo>
                    <a:pt x="303490" y="79331"/>
                  </a:lnTo>
                  <a:lnTo>
                    <a:pt x="274956" y="85816"/>
                  </a:lnTo>
                  <a:lnTo>
                    <a:pt x="274956" y="85816"/>
                  </a:lnTo>
                  <a:close/>
                  <a:moveTo>
                    <a:pt x="315162" y="122779"/>
                  </a:moveTo>
                  <a:cubicBezTo>
                    <a:pt x="317108" y="127319"/>
                    <a:pt x="323593" y="125373"/>
                    <a:pt x="323593" y="125373"/>
                  </a:cubicBezTo>
                  <a:lnTo>
                    <a:pt x="337859" y="121482"/>
                  </a:lnTo>
                  <a:lnTo>
                    <a:pt x="331374" y="118888"/>
                  </a:lnTo>
                  <a:lnTo>
                    <a:pt x="315162" y="122779"/>
                  </a:lnTo>
                  <a:lnTo>
                    <a:pt x="315162" y="122779"/>
                  </a:lnTo>
                  <a:close/>
                  <a:moveTo>
                    <a:pt x="175090" y="170767"/>
                  </a:moveTo>
                  <a:cubicBezTo>
                    <a:pt x="178333" y="175306"/>
                    <a:pt x="190005" y="173361"/>
                    <a:pt x="191951" y="170767"/>
                  </a:cubicBezTo>
                  <a:lnTo>
                    <a:pt x="194545" y="166228"/>
                  </a:lnTo>
                  <a:lnTo>
                    <a:pt x="175090" y="170767"/>
                  </a:lnTo>
                  <a:lnTo>
                    <a:pt x="175090" y="170767"/>
                  </a:lnTo>
                  <a:close/>
                  <a:moveTo>
                    <a:pt x="194545" y="166228"/>
                  </a:moveTo>
                  <a:cubicBezTo>
                    <a:pt x="197139" y="169470"/>
                    <a:pt x="209460" y="168822"/>
                    <a:pt x="212054" y="165579"/>
                  </a:cubicBezTo>
                  <a:lnTo>
                    <a:pt x="214648" y="161688"/>
                  </a:lnTo>
                  <a:cubicBezTo>
                    <a:pt x="216593" y="165579"/>
                    <a:pt x="228266" y="164282"/>
                    <a:pt x="230860" y="161688"/>
                  </a:cubicBezTo>
                  <a:lnTo>
                    <a:pt x="232805" y="157797"/>
                  </a:lnTo>
                  <a:lnTo>
                    <a:pt x="250963" y="153258"/>
                  </a:lnTo>
                  <a:cubicBezTo>
                    <a:pt x="254854" y="158446"/>
                    <a:pt x="264581" y="155203"/>
                    <a:pt x="265878" y="153258"/>
                  </a:cubicBezTo>
                  <a:lnTo>
                    <a:pt x="268472" y="149367"/>
                  </a:lnTo>
                  <a:lnTo>
                    <a:pt x="287278" y="144828"/>
                  </a:lnTo>
                  <a:lnTo>
                    <a:pt x="284684" y="148719"/>
                  </a:lnTo>
                  <a:cubicBezTo>
                    <a:pt x="282738" y="151313"/>
                    <a:pt x="272363" y="153258"/>
                    <a:pt x="268472" y="149367"/>
                  </a:cubicBezTo>
                  <a:lnTo>
                    <a:pt x="250963" y="153258"/>
                  </a:lnTo>
                  <a:lnTo>
                    <a:pt x="249017" y="157149"/>
                  </a:lnTo>
                  <a:cubicBezTo>
                    <a:pt x="246423" y="159743"/>
                    <a:pt x="237344" y="161688"/>
                    <a:pt x="233454" y="157149"/>
                  </a:cubicBezTo>
                  <a:lnTo>
                    <a:pt x="194545" y="166228"/>
                  </a:lnTo>
                  <a:lnTo>
                    <a:pt x="194545" y="166228"/>
                  </a:lnTo>
                  <a:close/>
                  <a:moveTo>
                    <a:pt x="287278" y="144179"/>
                  </a:moveTo>
                  <a:cubicBezTo>
                    <a:pt x="291169" y="148070"/>
                    <a:pt x="302193" y="146125"/>
                    <a:pt x="304138" y="143531"/>
                  </a:cubicBezTo>
                  <a:lnTo>
                    <a:pt x="306084" y="139640"/>
                  </a:lnTo>
                  <a:lnTo>
                    <a:pt x="287278" y="144179"/>
                  </a:lnTo>
                  <a:lnTo>
                    <a:pt x="287278" y="144179"/>
                  </a:lnTo>
                  <a:close/>
                  <a:moveTo>
                    <a:pt x="306732" y="139640"/>
                  </a:moveTo>
                  <a:cubicBezTo>
                    <a:pt x="310623" y="144179"/>
                    <a:pt x="320350" y="142234"/>
                    <a:pt x="322944" y="139640"/>
                  </a:cubicBezTo>
                  <a:lnTo>
                    <a:pt x="325538" y="135749"/>
                  </a:lnTo>
                  <a:lnTo>
                    <a:pt x="337859" y="133155"/>
                  </a:lnTo>
                  <a:cubicBezTo>
                    <a:pt x="340453" y="133804"/>
                    <a:pt x="339805" y="135100"/>
                    <a:pt x="340453" y="135749"/>
                  </a:cubicBezTo>
                  <a:cubicBezTo>
                    <a:pt x="339805" y="137046"/>
                    <a:pt x="329429" y="140937"/>
                    <a:pt x="325538" y="135749"/>
                  </a:cubicBezTo>
                  <a:lnTo>
                    <a:pt x="306732" y="139640"/>
                  </a:lnTo>
                  <a:lnTo>
                    <a:pt x="306732" y="139640"/>
                  </a:lnTo>
                  <a:close/>
                  <a:moveTo>
                    <a:pt x="9079" y="162985"/>
                  </a:moveTo>
                  <a:lnTo>
                    <a:pt x="15564" y="64416"/>
                  </a:lnTo>
                  <a:lnTo>
                    <a:pt x="9079" y="65064"/>
                  </a:lnTo>
                  <a:lnTo>
                    <a:pt x="2594" y="164282"/>
                  </a:lnTo>
                  <a:lnTo>
                    <a:pt x="9079" y="162985"/>
                  </a:lnTo>
                  <a:lnTo>
                    <a:pt x="9079" y="162985"/>
                  </a:lnTo>
                  <a:close/>
                  <a:moveTo>
                    <a:pt x="298302" y="279064"/>
                  </a:moveTo>
                  <a:cubicBezTo>
                    <a:pt x="299599" y="279064"/>
                    <a:pt x="300896" y="277767"/>
                    <a:pt x="300896" y="276470"/>
                  </a:cubicBezTo>
                  <a:cubicBezTo>
                    <a:pt x="300896" y="275173"/>
                    <a:pt x="299599" y="273876"/>
                    <a:pt x="298302" y="273876"/>
                  </a:cubicBezTo>
                  <a:cubicBezTo>
                    <a:pt x="297005" y="273876"/>
                    <a:pt x="295708" y="275173"/>
                    <a:pt x="295708" y="276470"/>
                  </a:cubicBezTo>
                  <a:cubicBezTo>
                    <a:pt x="295708" y="277767"/>
                    <a:pt x="297005" y="279064"/>
                    <a:pt x="298302" y="279064"/>
                  </a:cubicBezTo>
                  <a:lnTo>
                    <a:pt x="298302" y="279064"/>
                  </a:lnTo>
                  <a:close/>
                  <a:moveTo>
                    <a:pt x="355368" y="217458"/>
                  </a:moveTo>
                  <a:cubicBezTo>
                    <a:pt x="358611" y="217458"/>
                    <a:pt x="360556" y="214864"/>
                    <a:pt x="360556" y="212270"/>
                  </a:cubicBezTo>
                  <a:cubicBezTo>
                    <a:pt x="360556" y="209027"/>
                    <a:pt x="357962" y="207082"/>
                    <a:pt x="355368" y="207082"/>
                  </a:cubicBezTo>
                  <a:cubicBezTo>
                    <a:pt x="352126" y="207082"/>
                    <a:pt x="350180" y="209676"/>
                    <a:pt x="350180" y="212270"/>
                  </a:cubicBezTo>
                  <a:cubicBezTo>
                    <a:pt x="350180" y="214864"/>
                    <a:pt x="352774" y="217458"/>
                    <a:pt x="355368" y="217458"/>
                  </a:cubicBezTo>
                  <a:lnTo>
                    <a:pt x="355368" y="217458"/>
                  </a:lnTo>
                  <a:close/>
                  <a:moveTo>
                    <a:pt x="72630" y="302409"/>
                  </a:moveTo>
                  <a:cubicBezTo>
                    <a:pt x="73927" y="302409"/>
                    <a:pt x="75224" y="301112"/>
                    <a:pt x="75224" y="300463"/>
                  </a:cubicBezTo>
                  <a:cubicBezTo>
                    <a:pt x="75224" y="299166"/>
                    <a:pt x="73927" y="298518"/>
                    <a:pt x="72630" y="298518"/>
                  </a:cubicBezTo>
                  <a:cubicBezTo>
                    <a:pt x="71333" y="298518"/>
                    <a:pt x="70036" y="299815"/>
                    <a:pt x="70036" y="300463"/>
                  </a:cubicBezTo>
                  <a:cubicBezTo>
                    <a:pt x="70036" y="301112"/>
                    <a:pt x="71333" y="302409"/>
                    <a:pt x="72630" y="302409"/>
                  </a:cubicBezTo>
                  <a:lnTo>
                    <a:pt x="72630" y="302409"/>
                  </a:lnTo>
                  <a:close/>
                  <a:moveTo>
                    <a:pt x="64200" y="507978"/>
                  </a:moveTo>
                  <a:cubicBezTo>
                    <a:pt x="68091" y="507978"/>
                    <a:pt x="70685" y="504735"/>
                    <a:pt x="70685" y="501493"/>
                  </a:cubicBezTo>
                  <a:cubicBezTo>
                    <a:pt x="70685" y="497602"/>
                    <a:pt x="67442" y="495008"/>
                    <a:pt x="64200" y="495008"/>
                  </a:cubicBezTo>
                  <a:cubicBezTo>
                    <a:pt x="60309" y="495008"/>
                    <a:pt x="57715" y="498250"/>
                    <a:pt x="57715" y="501493"/>
                  </a:cubicBezTo>
                  <a:cubicBezTo>
                    <a:pt x="57715" y="505384"/>
                    <a:pt x="60309" y="507978"/>
                    <a:pt x="64200" y="507978"/>
                  </a:cubicBezTo>
                  <a:lnTo>
                    <a:pt x="64200" y="507978"/>
                  </a:lnTo>
                  <a:close/>
                  <a:moveTo>
                    <a:pt x="368338" y="341318"/>
                  </a:moveTo>
                  <a:cubicBezTo>
                    <a:pt x="373526" y="341318"/>
                    <a:pt x="377417" y="337427"/>
                    <a:pt x="377417" y="332239"/>
                  </a:cubicBezTo>
                  <a:cubicBezTo>
                    <a:pt x="377417" y="327051"/>
                    <a:pt x="373526" y="323160"/>
                    <a:pt x="368338" y="323160"/>
                  </a:cubicBezTo>
                  <a:cubicBezTo>
                    <a:pt x="363150" y="323160"/>
                    <a:pt x="359259" y="327051"/>
                    <a:pt x="359259" y="332239"/>
                  </a:cubicBezTo>
                  <a:cubicBezTo>
                    <a:pt x="359259" y="337427"/>
                    <a:pt x="363798" y="341318"/>
                    <a:pt x="368338" y="341318"/>
                  </a:cubicBezTo>
                  <a:lnTo>
                    <a:pt x="368338" y="341318"/>
                  </a:lnTo>
                  <a:close/>
                  <a:moveTo>
                    <a:pt x="70036" y="236912"/>
                  </a:moveTo>
                  <a:cubicBezTo>
                    <a:pt x="71333" y="236912"/>
                    <a:pt x="71982" y="235615"/>
                    <a:pt x="71982" y="234967"/>
                  </a:cubicBezTo>
                  <a:cubicBezTo>
                    <a:pt x="71982" y="233670"/>
                    <a:pt x="70685" y="233021"/>
                    <a:pt x="70036" y="233021"/>
                  </a:cubicBezTo>
                  <a:cubicBezTo>
                    <a:pt x="68739" y="233021"/>
                    <a:pt x="68091" y="234318"/>
                    <a:pt x="68091" y="234967"/>
                  </a:cubicBezTo>
                  <a:cubicBezTo>
                    <a:pt x="68091" y="236264"/>
                    <a:pt x="69388" y="236912"/>
                    <a:pt x="70036" y="236912"/>
                  </a:cubicBezTo>
                  <a:lnTo>
                    <a:pt x="70036" y="236912"/>
                  </a:lnTo>
                  <a:close/>
                  <a:moveTo>
                    <a:pt x="57066" y="241452"/>
                  </a:moveTo>
                  <a:cubicBezTo>
                    <a:pt x="59012" y="241452"/>
                    <a:pt x="60957" y="239506"/>
                    <a:pt x="60957" y="237561"/>
                  </a:cubicBezTo>
                  <a:cubicBezTo>
                    <a:pt x="60957" y="235615"/>
                    <a:pt x="59012" y="233670"/>
                    <a:pt x="57066" y="233670"/>
                  </a:cubicBezTo>
                  <a:cubicBezTo>
                    <a:pt x="55121" y="233670"/>
                    <a:pt x="53176" y="235615"/>
                    <a:pt x="53176" y="237561"/>
                  </a:cubicBezTo>
                  <a:cubicBezTo>
                    <a:pt x="53176" y="240155"/>
                    <a:pt x="55121" y="241452"/>
                    <a:pt x="57066" y="241452"/>
                  </a:cubicBezTo>
                  <a:lnTo>
                    <a:pt x="57066" y="241452"/>
                  </a:lnTo>
                  <a:close/>
                  <a:moveTo>
                    <a:pt x="53824" y="229130"/>
                  </a:moveTo>
                  <a:cubicBezTo>
                    <a:pt x="57066" y="229130"/>
                    <a:pt x="59012" y="226536"/>
                    <a:pt x="59012" y="223943"/>
                  </a:cubicBezTo>
                  <a:cubicBezTo>
                    <a:pt x="59012" y="220700"/>
                    <a:pt x="56418" y="218755"/>
                    <a:pt x="53824" y="218755"/>
                  </a:cubicBezTo>
                  <a:cubicBezTo>
                    <a:pt x="50582" y="218755"/>
                    <a:pt x="48636" y="221349"/>
                    <a:pt x="48636" y="223943"/>
                  </a:cubicBezTo>
                  <a:cubicBezTo>
                    <a:pt x="48636" y="226536"/>
                    <a:pt x="50582" y="229130"/>
                    <a:pt x="53824" y="229130"/>
                  </a:cubicBezTo>
                  <a:lnTo>
                    <a:pt x="53824" y="229130"/>
                  </a:lnTo>
                  <a:close/>
                  <a:moveTo>
                    <a:pt x="9727" y="458693"/>
                  </a:moveTo>
                  <a:cubicBezTo>
                    <a:pt x="9079" y="480093"/>
                    <a:pt x="9079" y="500844"/>
                    <a:pt x="8430" y="522244"/>
                  </a:cubicBezTo>
                  <a:lnTo>
                    <a:pt x="3891" y="522244"/>
                  </a:lnTo>
                  <a:cubicBezTo>
                    <a:pt x="5188" y="522244"/>
                    <a:pt x="7133" y="522244"/>
                    <a:pt x="8430" y="522244"/>
                  </a:cubicBezTo>
                  <a:lnTo>
                    <a:pt x="8430" y="548832"/>
                  </a:lnTo>
                  <a:cubicBezTo>
                    <a:pt x="8430" y="574123"/>
                    <a:pt x="27885" y="596171"/>
                    <a:pt x="51230" y="598117"/>
                  </a:cubicBezTo>
                  <a:lnTo>
                    <a:pt x="297005" y="619517"/>
                  </a:lnTo>
                  <a:lnTo>
                    <a:pt x="323593" y="622111"/>
                  </a:lnTo>
                  <a:cubicBezTo>
                    <a:pt x="337211" y="623408"/>
                    <a:pt x="350829" y="618868"/>
                    <a:pt x="360556" y="610438"/>
                  </a:cubicBezTo>
                  <a:cubicBezTo>
                    <a:pt x="366392" y="605250"/>
                    <a:pt x="370283" y="598765"/>
                    <a:pt x="370283" y="598117"/>
                  </a:cubicBezTo>
                  <a:lnTo>
                    <a:pt x="370283" y="598117"/>
                  </a:lnTo>
                  <a:lnTo>
                    <a:pt x="380011" y="596171"/>
                  </a:lnTo>
                  <a:cubicBezTo>
                    <a:pt x="379362" y="597468"/>
                    <a:pt x="378714" y="599414"/>
                    <a:pt x="378065" y="600711"/>
                  </a:cubicBezTo>
                  <a:cubicBezTo>
                    <a:pt x="377417" y="602656"/>
                    <a:pt x="373526" y="609141"/>
                    <a:pt x="365744" y="616274"/>
                  </a:cubicBezTo>
                  <a:cubicBezTo>
                    <a:pt x="355368" y="625353"/>
                    <a:pt x="341750" y="630541"/>
                    <a:pt x="328132" y="630541"/>
                  </a:cubicBezTo>
                  <a:cubicBezTo>
                    <a:pt x="326187" y="630541"/>
                    <a:pt x="324241" y="630541"/>
                    <a:pt x="322944" y="630541"/>
                  </a:cubicBezTo>
                  <a:lnTo>
                    <a:pt x="297005" y="627947"/>
                  </a:lnTo>
                  <a:lnTo>
                    <a:pt x="50582" y="606547"/>
                  </a:lnTo>
                  <a:cubicBezTo>
                    <a:pt x="22697" y="603953"/>
                    <a:pt x="0" y="578014"/>
                    <a:pt x="0" y="548832"/>
                  </a:cubicBezTo>
                  <a:lnTo>
                    <a:pt x="0" y="522244"/>
                  </a:lnTo>
                  <a:lnTo>
                    <a:pt x="0" y="522244"/>
                  </a:lnTo>
                  <a:lnTo>
                    <a:pt x="0" y="522244"/>
                  </a:lnTo>
                  <a:lnTo>
                    <a:pt x="1297" y="441833"/>
                  </a:lnTo>
                  <a:lnTo>
                    <a:pt x="9727" y="458693"/>
                  </a:lnTo>
                  <a:lnTo>
                    <a:pt x="9727" y="458693"/>
                  </a:lnTo>
                  <a:close/>
                  <a:moveTo>
                    <a:pt x="327483" y="467123"/>
                  </a:moveTo>
                  <a:lnTo>
                    <a:pt x="326187" y="467123"/>
                  </a:lnTo>
                  <a:lnTo>
                    <a:pt x="326187" y="467123"/>
                  </a:lnTo>
                  <a:lnTo>
                    <a:pt x="327483" y="467123"/>
                  </a:lnTo>
                  <a:lnTo>
                    <a:pt x="327483" y="467123"/>
                  </a:lnTo>
                  <a:close/>
                  <a:moveTo>
                    <a:pt x="123860" y="575420"/>
                  </a:moveTo>
                  <a:cubicBezTo>
                    <a:pt x="127751" y="575420"/>
                    <a:pt x="130993" y="572177"/>
                    <a:pt x="130993" y="568287"/>
                  </a:cubicBezTo>
                  <a:cubicBezTo>
                    <a:pt x="130993" y="564396"/>
                    <a:pt x="127751" y="561153"/>
                    <a:pt x="123860" y="561153"/>
                  </a:cubicBezTo>
                  <a:cubicBezTo>
                    <a:pt x="119969" y="561153"/>
                    <a:pt x="116727" y="564396"/>
                    <a:pt x="116727" y="568287"/>
                  </a:cubicBezTo>
                  <a:cubicBezTo>
                    <a:pt x="116727" y="572177"/>
                    <a:pt x="119969" y="575420"/>
                    <a:pt x="123860" y="575420"/>
                  </a:cubicBezTo>
                  <a:lnTo>
                    <a:pt x="123860" y="575420"/>
                  </a:lnTo>
                  <a:close/>
                  <a:moveTo>
                    <a:pt x="45394" y="526784"/>
                  </a:moveTo>
                  <a:cubicBezTo>
                    <a:pt x="47988" y="526784"/>
                    <a:pt x="49933" y="524838"/>
                    <a:pt x="49933" y="522244"/>
                  </a:cubicBezTo>
                  <a:cubicBezTo>
                    <a:pt x="49933" y="519650"/>
                    <a:pt x="47988" y="517705"/>
                    <a:pt x="45394" y="517705"/>
                  </a:cubicBezTo>
                  <a:cubicBezTo>
                    <a:pt x="42800" y="517705"/>
                    <a:pt x="40854" y="519650"/>
                    <a:pt x="40854" y="522244"/>
                  </a:cubicBezTo>
                  <a:cubicBezTo>
                    <a:pt x="41503" y="524838"/>
                    <a:pt x="43448" y="526784"/>
                    <a:pt x="45394" y="526784"/>
                  </a:cubicBezTo>
                  <a:lnTo>
                    <a:pt x="45394" y="526784"/>
                  </a:lnTo>
                  <a:close/>
                  <a:moveTo>
                    <a:pt x="125806" y="543644"/>
                  </a:moveTo>
                  <a:lnTo>
                    <a:pt x="125806" y="543644"/>
                  </a:lnTo>
                  <a:cubicBezTo>
                    <a:pt x="92733" y="550129"/>
                    <a:pt x="77169" y="546238"/>
                    <a:pt x="71333" y="540402"/>
                  </a:cubicBezTo>
                  <a:cubicBezTo>
                    <a:pt x="65497" y="533917"/>
                    <a:pt x="66794" y="525487"/>
                    <a:pt x="71333" y="515760"/>
                  </a:cubicBezTo>
                  <a:cubicBezTo>
                    <a:pt x="81060" y="496305"/>
                    <a:pt x="84303" y="495657"/>
                    <a:pt x="74575" y="514463"/>
                  </a:cubicBezTo>
                  <a:cubicBezTo>
                    <a:pt x="70036" y="524190"/>
                    <a:pt x="68739" y="532620"/>
                    <a:pt x="74575" y="538456"/>
                  </a:cubicBezTo>
                  <a:cubicBezTo>
                    <a:pt x="80412" y="544293"/>
                    <a:pt x="95327" y="547535"/>
                    <a:pt x="127103" y="541699"/>
                  </a:cubicBezTo>
                  <a:lnTo>
                    <a:pt x="127103" y="541699"/>
                  </a:lnTo>
                  <a:cubicBezTo>
                    <a:pt x="142666" y="539105"/>
                    <a:pt x="142018" y="540402"/>
                    <a:pt x="125806" y="543644"/>
                  </a:cubicBezTo>
                  <a:lnTo>
                    <a:pt x="125806" y="543644"/>
                  </a:lnTo>
                  <a:close/>
                  <a:moveTo>
                    <a:pt x="369635" y="581256"/>
                  </a:moveTo>
                  <a:lnTo>
                    <a:pt x="372877" y="542996"/>
                  </a:lnTo>
                  <a:lnTo>
                    <a:pt x="392332" y="469069"/>
                  </a:lnTo>
                  <a:lnTo>
                    <a:pt x="382604" y="471663"/>
                  </a:lnTo>
                  <a:lnTo>
                    <a:pt x="370283" y="520947"/>
                  </a:lnTo>
                  <a:lnTo>
                    <a:pt x="370283" y="520947"/>
                  </a:lnTo>
                  <a:lnTo>
                    <a:pt x="364447" y="478148"/>
                  </a:lnTo>
                  <a:lnTo>
                    <a:pt x="356017" y="481390"/>
                  </a:lnTo>
                  <a:lnTo>
                    <a:pt x="364447" y="543644"/>
                  </a:lnTo>
                  <a:lnTo>
                    <a:pt x="361205" y="582553"/>
                  </a:lnTo>
                  <a:lnTo>
                    <a:pt x="369635" y="581256"/>
                  </a:lnTo>
                  <a:lnTo>
                    <a:pt x="369635" y="581256"/>
                  </a:lnTo>
                  <a:close/>
                  <a:moveTo>
                    <a:pt x="333320" y="584499"/>
                  </a:moveTo>
                  <a:lnTo>
                    <a:pt x="340453" y="504087"/>
                  </a:lnTo>
                  <a:lnTo>
                    <a:pt x="352126" y="500196"/>
                  </a:lnTo>
                  <a:lnTo>
                    <a:pt x="353423" y="482038"/>
                  </a:lnTo>
                  <a:lnTo>
                    <a:pt x="320999" y="493063"/>
                  </a:lnTo>
                  <a:lnTo>
                    <a:pt x="319702" y="509923"/>
                  </a:lnTo>
                  <a:lnTo>
                    <a:pt x="331374" y="506032"/>
                  </a:lnTo>
                  <a:lnTo>
                    <a:pt x="324241" y="585147"/>
                  </a:lnTo>
                  <a:lnTo>
                    <a:pt x="333320" y="584499"/>
                  </a:lnTo>
                  <a:lnTo>
                    <a:pt x="333320" y="584499"/>
                  </a:lnTo>
                  <a:close/>
                  <a:moveTo>
                    <a:pt x="308029" y="587093"/>
                  </a:moveTo>
                  <a:lnTo>
                    <a:pt x="317108" y="495008"/>
                  </a:lnTo>
                  <a:lnTo>
                    <a:pt x="308678" y="497602"/>
                  </a:lnTo>
                  <a:lnTo>
                    <a:pt x="300247" y="587741"/>
                  </a:lnTo>
                  <a:lnTo>
                    <a:pt x="308029" y="587093"/>
                  </a:lnTo>
                  <a:lnTo>
                    <a:pt x="308029" y="587093"/>
                  </a:lnTo>
                  <a:close/>
                  <a:moveTo>
                    <a:pt x="297005" y="572177"/>
                  </a:moveTo>
                  <a:lnTo>
                    <a:pt x="279496" y="574771"/>
                  </a:lnTo>
                  <a:lnTo>
                    <a:pt x="286629" y="505384"/>
                  </a:lnTo>
                  <a:lnTo>
                    <a:pt x="278199" y="508626"/>
                  </a:lnTo>
                  <a:lnTo>
                    <a:pt x="269769" y="590983"/>
                  </a:lnTo>
                  <a:lnTo>
                    <a:pt x="295708" y="588389"/>
                  </a:lnTo>
                  <a:lnTo>
                    <a:pt x="297005" y="572177"/>
                  </a:lnTo>
                  <a:lnTo>
                    <a:pt x="297005" y="572177"/>
                  </a:lnTo>
                  <a:close/>
                  <a:moveTo>
                    <a:pt x="253557" y="531972"/>
                  </a:moveTo>
                  <a:lnTo>
                    <a:pt x="245126" y="563747"/>
                  </a:lnTo>
                  <a:lnTo>
                    <a:pt x="255502" y="561802"/>
                  </a:lnTo>
                  <a:lnTo>
                    <a:pt x="253557" y="531972"/>
                  </a:lnTo>
                  <a:lnTo>
                    <a:pt x="253557" y="531972"/>
                  </a:lnTo>
                  <a:lnTo>
                    <a:pt x="253557" y="531972"/>
                  </a:lnTo>
                  <a:close/>
                  <a:moveTo>
                    <a:pt x="256799" y="591632"/>
                  </a:moveTo>
                  <a:lnTo>
                    <a:pt x="265229" y="590983"/>
                  </a:lnTo>
                  <a:lnTo>
                    <a:pt x="260041" y="514463"/>
                  </a:lnTo>
                  <a:lnTo>
                    <a:pt x="250314" y="517705"/>
                  </a:lnTo>
                  <a:lnTo>
                    <a:pt x="227617" y="594874"/>
                  </a:lnTo>
                  <a:lnTo>
                    <a:pt x="236696" y="594226"/>
                  </a:lnTo>
                  <a:lnTo>
                    <a:pt x="241884" y="576717"/>
                  </a:lnTo>
                  <a:lnTo>
                    <a:pt x="256150" y="574771"/>
                  </a:lnTo>
                  <a:lnTo>
                    <a:pt x="256799" y="591632"/>
                  </a:lnTo>
                  <a:lnTo>
                    <a:pt x="256799" y="591632"/>
                  </a:lnTo>
                  <a:close/>
                  <a:moveTo>
                    <a:pt x="217890" y="595523"/>
                  </a:moveTo>
                  <a:lnTo>
                    <a:pt x="225023" y="539105"/>
                  </a:lnTo>
                  <a:lnTo>
                    <a:pt x="236696" y="535214"/>
                  </a:lnTo>
                  <a:lnTo>
                    <a:pt x="237993" y="522244"/>
                  </a:lnTo>
                  <a:lnTo>
                    <a:pt x="205569" y="533269"/>
                  </a:lnTo>
                  <a:lnTo>
                    <a:pt x="204272" y="544941"/>
                  </a:lnTo>
                  <a:lnTo>
                    <a:pt x="215945" y="541050"/>
                  </a:lnTo>
                  <a:lnTo>
                    <a:pt x="208811" y="595523"/>
                  </a:lnTo>
                  <a:lnTo>
                    <a:pt x="217890" y="595523"/>
                  </a:lnTo>
                  <a:lnTo>
                    <a:pt x="217890" y="595523"/>
                  </a:lnTo>
                  <a:close/>
                  <a:moveTo>
                    <a:pt x="192599" y="598117"/>
                  </a:moveTo>
                  <a:lnTo>
                    <a:pt x="201029" y="535862"/>
                  </a:lnTo>
                  <a:lnTo>
                    <a:pt x="192599" y="539105"/>
                  </a:lnTo>
                  <a:lnTo>
                    <a:pt x="184169" y="599414"/>
                  </a:lnTo>
                  <a:lnTo>
                    <a:pt x="192599" y="598117"/>
                  </a:lnTo>
                  <a:lnTo>
                    <a:pt x="192599" y="598117"/>
                  </a:lnTo>
                  <a:close/>
                  <a:moveTo>
                    <a:pt x="166660" y="600062"/>
                  </a:moveTo>
                  <a:lnTo>
                    <a:pt x="188708" y="539105"/>
                  </a:lnTo>
                  <a:lnTo>
                    <a:pt x="178981" y="542347"/>
                  </a:lnTo>
                  <a:lnTo>
                    <a:pt x="163418" y="587741"/>
                  </a:lnTo>
                  <a:lnTo>
                    <a:pt x="163418" y="587741"/>
                  </a:lnTo>
                  <a:lnTo>
                    <a:pt x="160824" y="548832"/>
                  </a:lnTo>
                  <a:lnTo>
                    <a:pt x="151745" y="552075"/>
                  </a:lnTo>
                  <a:lnTo>
                    <a:pt x="156933" y="600711"/>
                  </a:lnTo>
                  <a:lnTo>
                    <a:pt x="166660" y="600062"/>
                  </a:lnTo>
                  <a:lnTo>
                    <a:pt x="166660" y="600062"/>
                  </a:lnTo>
                  <a:close/>
                  <a:moveTo>
                    <a:pt x="251611" y="93598"/>
                  </a:moveTo>
                  <a:lnTo>
                    <a:pt x="237344" y="96840"/>
                  </a:lnTo>
                  <a:lnTo>
                    <a:pt x="239290" y="78034"/>
                  </a:lnTo>
                  <a:lnTo>
                    <a:pt x="252908" y="75440"/>
                  </a:lnTo>
                  <a:lnTo>
                    <a:pt x="254205" y="63119"/>
                  </a:lnTo>
                  <a:lnTo>
                    <a:pt x="240587" y="65713"/>
                  </a:lnTo>
                  <a:lnTo>
                    <a:pt x="241884" y="48204"/>
                  </a:lnTo>
                  <a:lnTo>
                    <a:pt x="256150" y="46258"/>
                  </a:lnTo>
                  <a:lnTo>
                    <a:pt x="257447" y="33289"/>
                  </a:lnTo>
                  <a:lnTo>
                    <a:pt x="236696" y="35883"/>
                  </a:lnTo>
                  <a:lnTo>
                    <a:pt x="230211" y="113052"/>
                  </a:lnTo>
                  <a:lnTo>
                    <a:pt x="250963" y="108513"/>
                  </a:lnTo>
                  <a:lnTo>
                    <a:pt x="251611" y="93598"/>
                  </a:lnTo>
                  <a:lnTo>
                    <a:pt x="251611" y="93598"/>
                  </a:lnTo>
                  <a:close/>
                  <a:moveTo>
                    <a:pt x="227617" y="98785"/>
                  </a:moveTo>
                  <a:lnTo>
                    <a:pt x="213351" y="101379"/>
                  </a:lnTo>
                  <a:lnTo>
                    <a:pt x="218539" y="37180"/>
                  </a:lnTo>
                  <a:lnTo>
                    <a:pt x="212054" y="37828"/>
                  </a:lnTo>
                  <a:lnTo>
                    <a:pt x="205569" y="116943"/>
                  </a:lnTo>
                  <a:lnTo>
                    <a:pt x="226320" y="112404"/>
                  </a:lnTo>
                  <a:lnTo>
                    <a:pt x="227617" y="98785"/>
                  </a:lnTo>
                  <a:lnTo>
                    <a:pt x="227617" y="98785"/>
                  </a:lnTo>
                  <a:close/>
                  <a:moveTo>
                    <a:pt x="188708" y="53392"/>
                  </a:moveTo>
                  <a:lnTo>
                    <a:pt x="186763" y="74143"/>
                  </a:lnTo>
                  <a:lnTo>
                    <a:pt x="191951" y="73495"/>
                  </a:lnTo>
                  <a:cubicBezTo>
                    <a:pt x="193896" y="73495"/>
                    <a:pt x="195193" y="71549"/>
                    <a:pt x="196490" y="69604"/>
                  </a:cubicBezTo>
                  <a:cubicBezTo>
                    <a:pt x="197787" y="67010"/>
                    <a:pt x="198436" y="64416"/>
                    <a:pt x="198436" y="61173"/>
                  </a:cubicBezTo>
                  <a:cubicBezTo>
                    <a:pt x="198436" y="58580"/>
                    <a:pt x="197787" y="56634"/>
                    <a:pt x="197139" y="55337"/>
                  </a:cubicBezTo>
                  <a:cubicBezTo>
                    <a:pt x="196490" y="54040"/>
                    <a:pt x="195193" y="53392"/>
                    <a:pt x="193896" y="53392"/>
                  </a:cubicBezTo>
                  <a:lnTo>
                    <a:pt x="188708" y="53392"/>
                  </a:lnTo>
                  <a:lnTo>
                    <a:pt x="188708" y="53392"/>
                  </a:lnTo>
                  <a:close/>
                  <a:moveTo>
                    <a:pt x="184169" y="109810"/>
                  </a:moveTo>
                  <a:lnTo>
                    <a:pt x="190654" y="108513"/>
                  </a:lnTo>
                  <a:cubicBezTo>
                    <a:pt x="192599" y="107864"/>
                    <a:pt x="193896" y="106567"/>
                    <a:pt x="195193" y="103973"/>
                  </a:cubicBezTo>
                  <a:cubicBezTo>
                    <a:pt x="196490" y="101379"/>
                    <a:pt x="197139" y="98137"/>
                    <a:pt x="197139" y="94246"/>
                  </a:cubicBezTo>
                  <a:cubicBezTo>
                    <a:pt x="197139" y="91004"/>
                    <a:pt x="196490" y="89058"/>
                    <a:pt x="195842" y="87113"/>
                  </a:cubicBezTo>
                  <a:cubicBezTo>
                    <a:pt x="195193" y="85816"/>
                    <a:pt x="193896" y="85167"/>
                    <a:pt x="191951" y="85167"/>
                  </a:cubicBezTo>
                  <a:lnTo>
                    <a:pt x="186114" y="86464"/>
                  </a:lnTo>
                  <a:lnTo>
                    <a:pt x="184169" y="109810"/>
                  </a:lnTo>
                  <a:lnTo>
                    <a:pt x="184169" y="109810"/>
                  </a:lnTo>
                  <a:close/>
                  <a:moveTo>
                    <a:pt x="191302" y="120834"/>
                  </a:moveTo>
                  <a:cubicBezTo>
                    <a:pt x="194545" y="120185"/>
                    <a:pt x="197787" y="116943"/>
                    <a:pt x="199733" y="111755"/>
                  </a:cubicBezTo>
                  <a:cubicBezTo>
                    <a:pt x="201678" y="106567"/>
                    <a:pt x="202975" y="100082"/>
                    <a:pt x="202975" y="92949"/>
                  </a:cubicBezTo>
                  <a:cubicBezTo>
                    <a:pt x="202975" y="89058"/>
                    <a:pt x="202326" y="85816"/>
                    <a:pt x="201678" y="83222"/>
                  </a:cubicBezTo>
                  <a:cubicBezTo>
                    <a:pt x="200381" y="80628"/>
                    <a:pt x="199084" y="78683"/>
                    <a:pt x="197787" y="78683"/>
                  </a:cubicBezTo>
                  <a:lnTo>
                    <a:pt x="197787" y="78034"/>
                  </a:lnTo>
                  <a:cubicBezTo>
                    <a:pt x="199733" y="76737"/>
                    <a:pt x="201678" y="73495"/>
                    <a:pt x="202975" y="69604"/>
                  </a:cubicBezTo>
                  <a:cubicBezTo>
                    <a:pt x="204272" y="65713"/>
                    <a:pt x="204920" y="61173"/>
                    <a:pt x="204920" y="55986"/>
                  </a:cubicBezTo>
                  <a:cubicBezTo>
                    <a:pt x="204920" y="50798"/>
                    <a:pt x="204272" y="46907"/>
                    <a:pt x="202326" y="44313"/>
                  </a:cubicBezTo>
                  <a:cubicBezTo>
                    <a:pt x="201029" y="41071"/>
                    <a:pt x="198436" y="40422"/>
                    <a:pt x="195842" y="40422"/>
                  </a:cubicBezTo>
                  <a:lnTo>
                    <a:pt x="182872" y="42367"/>
                  </a:lnTo>
                  <a:lnTo>
                    <a:pt x="176387" y="124725"/>
                  </a:lnTo>
                  <a:lnTo>
                    <a:pt x="191302" y="120834"/>
                  </a:lnTo>
                  <a:lnTo>
                    <a:pt x="191302" y="120834"/>
                  </a:lnTo>
                  <a:close/>
                  <a:moveTo>
                    <a:pt x="171199" y="125373"/>
                  </a:moveTo>
                  <a:lnTo>
                    <a:pt x="177684" y="43016"/>
                  </a:lnTo>
                  <a:lnTo>
                    <a:pt x="171199" y="43664"/>
                  </a:lnTo>
                  <a:lnTo>
                    <a:pt x="164714" y="126670"/>
                  </a:lnTo>
                  <a:lnTo>
                    <a:pt x="171199" y="125373"/>
                  </a:lnTo>
                  <a:lnTo>
                    <a:pt x="171199" y="125373"/>
                  </a:lnTo>
                  <a:close/>
                  <a:moveTo>
                    <a:pt x="145260" y="61822"/>
                  </a:moveTo>
                  <a:lnTo>
                    <a:pt x="140721" y="116943"/>
                  </a:lnTo>
                  <a:lnTo>
                    <a:pt x="145908" y="115646"/>
                  </a:lnTo>
                  <a:cubicBezTo>
                    <a:pt x="149151" y="114998"/>
                    <a:pt x="151745" y="111107"/>
                    <a:pt x="153690" y="104622"/>
                  </a:cubicBezTo>
                  <a:cubicBezTo>
                    <a:pt x="155636" y="98137"/>
                    <a:pt x="156933" y="89707"/>
                    <a:pt x="156933" y="79979"/>
                  </a:cubicBezTo>
                  <a:cubicBezTo>
                    <a:pt x="156933" y="73495"/>
                    <a:pt x="156284" y="68955"/>
                    <a:pt x="154987" y="65064"/>
                  </a:cubicBezTo>
                  <a:cubicBezTo>
                    <a:pt x="153690" y="61822"/>
                    <a:pt x="151745" y="60525"/>
                    <a:pt x="149151" y="60525"/>
                  </a:cubicBezTo>
                  <a:lnTo>
                    <a:pt x="145260" y="61822"/>
                  </a:lnTo>
                  <a:lnTo>
                    <a:pt x="145260" y="61822"/>
                  </a:lnTo>
                  <a:close/>
                  <a:moveTo>
                    <a:pt x="139424" y="47555"/>
                  </a:moveTo>
                  <a:lnTo>
                    <a:pt x="132939" y="133804"/>
                  </a:lnTo>
                  <a:lnTo>
                    <a:pt x="146557" y="130561"/>
                  </a:lnTo>
                  <a:cubicBezTo>
                    <a:pt x="149799" y="129913"/>
                    <a:pt x="153042" y="126670"/>
                    <a:pt x="154987" y="122131"/>
                  </a:cubicBezTo>
                  <a:cubicBezTo>
                    <a:pt x="157581" y="116943"/>
                    <a:pt x="159527" y="111107"/>
                    <a:pt x="160824" y="103325"/>
                  </a:cubicBezTo>
                  <a:cubicBezTo>
                    <a:pt x="162121" y="95543"/>
                    <a:pt x="162769" y="86464"/>
                    <a:pt x="162769" y="76737"/>
                  </a:cubicBezTo>
                  <a:cubicBezTo>
                    <a:pt x="162769" y="66361"/>
                    <a:pt x="161472" y="58580"/>
                    <a:pt x="159527" y="53392"/>
                  </a:cubicBezTo>
                  <a:cubicBezTo>
                    <a:pt x="156933" y="48204"/>
                    <a:pt x="154339" y="45610"/>
                    <a:pt x="150448" y="46258"/>
                  </a:cubicBezTo>
                  <a:lnTo>
                    <a:pt x="139424" y="47555"/>
                  </a:lnTo>
                  <a:lnTo>
                    <a:pt x="139424" y="47555"/>
                  </a:lnTo>
                  <a:close/>
                  <a:moveTo>
                    <a:pt x="129696" y="119537"/>
                  </a:moveTo>
                  <a:lnTo>
                    <a:pt x="115430" y="122779"/>
                  </a:lnTo>
                  <a:lnTo>
                    <a:pt x="117375" y="101379"/>
                  </a:lnTo>
                  <a:lnTo>
                    <a:pt x="130993" y="98785"/>
                  </a:lnTo>
                  <a:lnTo>
                    <a:pt x="132290" y="84519"/>
                  </a:lnTo>
                  <a:lnTo>
                    <a:pt x="118672" y="87113"/>
                  </a:lnTo>
                  <a:lnTo>
                    <a:pt x="119969" y="66361"/>
                  </a:lnTo>
                  <a:lnTo>
                    <a:pt x="134236" y="64416"/>
                  </a:lnTo>
                  <a:lnTo>
                    <a:pt x="135533" y="48852"/>
                  </a:lnTo>
                  <a:lnTo>
                    <a:pt x="114781" y="51446"/>
                  </a:lnTo>
                  <a:lnTo>
                    <a:pt x="108297" y="140288"/>
                  </a:lnTo>
                  <a:lnTo>
                    <a:pt x="129048" y="135749"/>
                  </a:lnTo>
                  <a:lnTo>
                    <a:pt x="129696" y="119537"/>
                  </a:lnTo>
                  <a:lnTo>
                    <a:pt x="129696" y="119537"/>
                  </a:lnTo>
                  <a:close/>
                  <a:moveTo>
                    <a:pt x="88842" y="97488"/>
                  </a:moveTo>
                  <a:lnTo>
                    <a:pt x="94678" y="96192"/>
                  </a:lnTo>
                  <a:cubicBezTo>
                    <a:pt x="96624" y="95543"/>
                    <a:pt x="97921" y="94246"/>
                    <a:pt x="99218" y="91004"/>
                  </a:cubicBezTo>
                  <a:cubicBezTo>
                    <a:pt x="100515" y="87761"/>
                    <a:pt x="101163" y="83870"/>
                    <a:pt x="101163" y="79331"/>
                  </a:cubicBezTo>
                  <a:cubicBezTo>
                    <a:pt x="101163" y="75440"/>
                    <a:pt x="100515" y="72846"/>
                    <a:pt x="99866" y="70901"/>
                  </a:cubicBezTo>
                  <a:cubicBezTo>
                    <a:pt x="99218" y="68955"/>
                    <a:pt x="97921" y="68307"/>
                    <a:pt x="96624" y="68307"/>
                  </a:cubicBezTo>
                  <a:lnTo>
                    <a:pt x="90788" y="69604"/>
                  </a:lnTo>
                  <a:lnTo>
                    <a:pt x="88842" y="97488"/>
                  </a:lnTo>
                  <a:lnTo>
                    <a:pt x="88842" y="97488"/>
                  </a:lnTo>
                  <a:close/>
                  <a:moveTo>
                    <a:pt x="84951" y="55337"/>
                  </a:moveTo>
                  <a:lnTo>
                    <a:pt x="78466" y="147422"/>
                  </a:lnTo>
                  <a:lnTo>
                    <a:pt x="84951" y="146125"/>
                  </a:lnTo>
                  <a:lnTo>
                    <a:pt x="87545" y="113052"/>
                  </a:lnTo>
                  <a:lnTo>
                    <a:pt x="93381" y="111755"/>
                  </a:lnTo>
                  <a:lnTo>
                    <a:pt x="96624" y="143531"/>
                  </a:lnTo>
                  <a:lnTo>
                    <a:pt x="103757" y="142234"/>
                  </a:lnTo>
                  <a:lnTo>
                    <a:pt x="99866" y="109161"/>
                  </a:lnTo>
                  <a:cubicBezTo>
                    <a:pt x="102460" y="106567"/>
                    <a:pt x="104406" y="102676"/>
                    <a:pt x="105703" y="96840"/>
                  </a:cubicBezTo>
                  <a:cubicBezTo>
                    <a:pt x="107000" y="91004"/>
                    <a:pt x="107648" y="85167"/>
                    <a:pt x="107648" y="78683"/>
                  </a:cubicBezTo>
                  <a:cubicBezTo>
                    <a:pt x="107648" y="71549"/>
                    <a:pt x="107000" y="65064"/>
                    <a:pt x="105054" y="61173"/>
                  </a:cubicBezTo>
                  <a:cubicBezTo>
                    <a:pt x="103109" y="56634"/>
                    <a:pt x="101163" y="54689"/>
                    <a:pt x="97921" y="55337"/>
                  </a:cubicBezTo>
                  <a:lnTo>
                    <a:pt x="84951" y="55337"/>
                  </a:lnTo>
                  <a:lnTo>
                    <a:pt x="84951" y="55337"/>
                  </a:lnTo>
                  <a:close/>
                  <a:moveTo>
                    <a:pt x="71982" y="90355"/>
                  </a:moveTo>
                  <a:lnTo>
                    <a:pt x="78466" y="89058"/>
                  </a:lnTo>
                  <a:cubicBezTo>
                    <a:pt x="78466" y="88410"/>
                    <a:pt x="78466" y="87113"/>
                    <a:pt x="78466" y="85816"/>
                  </a:cubicBezTo>
                  <a:cubicBezTo>
                    <a:pt x="78466" y="76089"/>
                    <a:pt x="77169" y="68955"/>
                    <a:pt x="74575" y="63119"/>
                  </a:cubicBezTo>
                  <a:cubicBezTo>
                    <a:pt x="71982" y="57283"/>
                    <a:pt x="69388" y="54689"/>
                    <a:pt x="65497" y="55337"/>
                  </a:cubicBezTo>
                  <a:cubicBezTo>
                    <a:pt x="62903" y="55986"/>
                    <a:pt x="60309" y="57283"/>
                    <a:pt x="58363" y="60525"/>
                  </a:cubicBezTo>
                  <a:cubicBezTo>
                    <a:pt x="56418" y="63767"/>
                    <a:pt x="54473" y="67658"/>
                    <a:pt x="53176" y="72846"/>
                  </a:cubicBezTo>
                  <a:cubicBezTo>
                    <a:pt x="51879" y="78034"/>
                    <a:pt x="50582" y="83870"/>
                    <a:pt x="49933" y="91652"/>
                  </a:cubicBezTo>
                  <a:cubicBezTo>
                    <a:pt x="49285" y="98785"/>
                    <a:pt x="48636" y="106567"/>
                    <a:pt x="48636" y="114998"/>
                  </a:cubicBezTo>
                  <a:cubicBezTo>
                    <a:pt x="48636" y="127319"/>
                    <a:pt x="49933" y="136397"/>
                    <a:pt x="52527" y="143531"/>
                  </a:cubicBezTo>
                  <a:cubicBezTo>
                    <a:pt x="55121" y="150016"/>
                    <a:pt x="58363" y="153258"/>
                    <a:pt x="62254" y="151961"/>
                  </a:cubicBezTo>
                  <a:cubicBezTo>
                    <a:pt x="66145" y="151313"/>
                    <a:pt x="69388" y="147422"/>
                    <a:pt x="71982" y="140937"/>
                  </a:cubicBezTo>
                  <a:cubicBezTo>
                    <a:pt x="74575" y="134452"/>
                    <a:pt x="76521" y="126022"/>
                    <a:pt x="77169" y="116294"/>
                  </a:cubicBezTo>
                  <a:lnTo>
                    <a:pt x="70685" y="117591"/>
                  </a:lnTo>
                  <a:cubicBezTo>
                    <a:pt x="70036" y="122779"/>
                    <a:pt x="69388" y="126670"/>
                    <a:pt x="67442" y="129913"/>
                  </a:cubicBezTo>
                  <a:cubicBezTo>
                    <a:pt x="66145" y="133155"/>
                    <a:pt x="64200" y="135100"/>
                    <a:pt x="62903" y="135100"/>
                  </a:cubicBezTo>
                  <a:cubicBezTo>
                    <a:pt x="60957" y="135749"/>
                    <a:pt x="59012" y="133804"/>
                    <a:pt x="57715" y="129913"/>
                  </a:cubicBezTo>
                  <a:cubicBezTo>
                    <a:pt x="56418" y="126022"/>
                    <a:pt x="55769" y="120185"/>
                    <a:pt x="55769" y="113052"/>
                  </a:cubicBezTo>
                  <a:cubicBezTo>
                    <a:pt x="55769" y="102028"/>
                    <a:pt x="56418" y="92301"/>
                    <a:pt x="58363" y="85167"/>
                  </a:cubicBezTo>
                  <a:cubicBezTo>
                    <a:pt x="60309" y="77386"/>
                    <a:pt x="62903" y="73495"/>
                    <a:pt x="65497" y="73495"/>
                  </a:cubicBezTo>
                  <a:cubicBezTo>
                    <a:pt x="67442" y="73495"/>
                    <a:pt x="68739" y="74792"/>
                    <a:pt x="70036" y="77386"/>
                  </a:cubicBezTo>
                  <a:cubicBezTo>
                    <a:pt x="71333" y="79979"/>
                    <a:pt x="71982" y="83870"/>
                    <a:pt x="71982" y="89058"/>
                  </a:cubicBezTo>
                  <a:cubicBezTo>
                    <a:pt x="71982" y="89058"/>
                    <a:pt x="71982" y="89707"/>
                    <a:pt x="71982" y="90355"/>
                  </a:cubicBezTo>
                  <a:lnTo>
                    <a:pt x="71982" y="90355"/>
                  </a:lnTo>
                  <a:close/>
                  <a:moveTo>
                    <a:pt x="20751" y="160391"/>
                  </a:moveTo>
                  <a:lnTo>
                    <a:pt x="25291" y="94895"/>
                  </a:lnTo>
                  <a:lnTo>
                    <a:pt x="25291" y="94895"/>
                  </a:lnTo>
                  <a:lnTo>
                    <a:pt x="35667" y="156500"/>
                  </a:lnTo>
                  <a:lnTo>
                    <a:pt x="40854" y="155203"/>
                  </a:lnTo>
                  <a:lnTo>
                    <a:pt x="47339" y="59877"/>
                  </a:lnTo>
                  <a:lnTo>
                    <a:pt x="40854" y="60525"/>
                  </a:lnTo>
                  <a:lnTo>
                    <a:pt x="36315" y="124725"/>
                  </a:lnTo>
                  <a:lnTo>
                    <a:pt x="36315" y="124725"/>
                  </a:lnTo>
                  <a:lnTo>
                    <a:pt x="26588" y="63119"/>
                  </a:lnTo>
                  <a:lnTo>
                    <a:pt x="21400" y="63767"/>
                  </a:lnTo>
                  <a:lnTo>
                    <a:pt x="14915" y="161688"/>
                  </a:lnTo>
                  <a:lnTo>
                    <a:pt x="20751" y="160391"/>
                  </a:lnTo>
                  <a:close/>
                </a:path>
              </a:pathLst>
            </a:custGeom>
            <a:gradFill>
              <a:gsLst>
                <a:gs pos="0">
                  <a:srgbClr val="A80E07"/>
                </a:gs>
                <a:gs pos="50000">
                  <a:srgbClr val="C6230A"/>
                </a:gs>
                <a:gs pos="100000">
                  <a:srgbClr val="E4390D"/>
                </a:gs>
              </a:gsLst>
              <a:lin ang="0" scaled="1"/>
            </a:gradFill>
            <a:ln w="64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272" name="Рисунок 95">
              <a:extLst>
                <a:ext uri="{FF2B5EF4-FFF2-40B4-BE49-F238E27FC236}">
                  <a16:creationId xmlns:a16="http://schemas.microsoft.com/office/drawing/2014/main" id="{E313251C-2A50-7294-FC48-55A5A26CACED}"/>
                </a:ext>
              </a:extLst>
            </p:cNvPr>
            <p:cNvGrpSpPr/>
            <p:nvPr/>
          </p:nvGrpSpPr>
          <p:grpSpPr>
            <a:xfrm>
              <a:off x="5236960" y="9295376"/>
              <a:ext cx="522580" cy="872687"/>
              <a:chOff x="5234243" y="9437099"/>
              <a:chExt cx="383901" cy="641099"/>
            </a:xfrm>
            <a:solidFill>
              <a:srgbClr val="727F5B"/>
            </a:solidFill>
          </p:grpSpPr>
          <p:sp>
            <p:nvSpPr>
              <p:cNvPr id="273" name="Полилиния: фигура 272">
                <a:extLst>
                  <a:ext uri="{FF2B5EF4-FFF2-40B4-BE49-F238E27FC236}">
                    <a16:creationId xmlns:a16="http://schemas.microsoft.com/office/drawing/2014/main" id="{DFE77A33-575C-713A-969C-ED1D582F7C0F}"/>
                  </a:ext>
                </a:extLst>
              </p:cNvPr>
              <p:cNvSpPr/>
              <p:nvPr/>
            </p:nvSpPr>
            <p:spPr>
              <a:xfrm>
                <a:off x="5269261" y="9929697"/>
                <a:ext cx="47987" cy="81708"/>
              </a:xfrm>
              <a:custGeom>
                <a:avLst/>
                <a:gdLst>
                  <a:gd name="connsiteX0" fmla="*/ 46691 w 47987"/>
                  <a:gd name="connsiteY0" fmla="*/ 29830 h 81708"/>
                  <a:gd name="connsiteX1" fmla="*/ 46691 w 47987"/>
                  <a:gd name="connsiteY1" fmla="*/ 28533 h 81708"/>
                  <a:gd name="connsiteX2" fmla="*/ 42151 w 47987"/>
                  <a:gd name="connsiteY2" fmla="*/ 6485 h 81708"/>
                  <a:gd name="connsiteX3" fmla="*/ 25291 w 47987"/>
                  <a:gd name="connsiteY3" fmla="*/ 0 h 81708"/>
                  <a:gd name="connsiteX4" fmla="*/ 21400 w 47987"/>
                  <a:gd name="connsiteY4" fmla="*/ 0 h 81708"/>
                  <a:gd name="connsiteX5" fmla="*/ 4539 w 47987"/>
                  <a:gd name="connsiteY5" fmla="*/ 7133 h 81708"/>
                  <a:gd name="connsiteX6" fmla="*/ 0 w 47987"/>
                  <a:gd name="connsiteY6" fmla="*/ 32424 h 81708"/>
                  <a:gd name="connsiteX7" fmla="*/ 0 w 47987"/>
                  <a:gd name="connsiteY7" fmla="*/ 49285 h 81708"/>
                  <a:gd name="connsiteX8" fmla="*/ 4539 w 47987"/>
                  <a:gd name="connsiteY8" fmla="*/ 74575 h 81708"/>
                  <a:gd name="connsiteX9" fmla="*/ 21400 w 47987"/>
                  <a:gd name="connsiteY9" fmla="*/ 81709 h 81708"/>
                  <a:gd name="connsiteX10" fmla="*/ 26588 w 47987"/>
                  <a:gd name="connsiteY10" fmla="*/ 81709 h 81708"/>
                  <a:gd name="connsiteX11" fmla="*/ 42800 w 47987"/>
                  <a:gd name="connsiteY11" fmla="*/ 74575 h 81708"/>
                  <a:gd name="connsiteX12" fmla="*/ 47988 w 47987"/>
                  <a:gd name="connsiteY12" fmla="*/ 51879 h 81708"/>
                  <a:gd name="connsiteX13" fmla="*/ 47988 w 47987"/>
                  <a:gd name="connsiteY13" fmla="*/ 49285 h 81708"/>
                  <a:gd name="connsiteX14" fmla="*/ 32424 w 47987"/>
                  <a:gd name="connsiteY14" fmla="*/ 49285 h 81708"/>
                  <a:gd name="connsiteX15" fmla="*/ 32424 w 47987"/>
                  <a:gd name="connsiteY15" fmla="*/ 51230 h 81708"/>
                  <a:gd name="connsiteX16" fmla="*/ 30479 w 47987"/>
                  <a:gd name="connsiteY16" fmla="*/ 59660 h 81708"/>
                  <a:gd name="connsiteX17" fmla="*/ 23994 w 47987"/>
                  <a:gd name="connsiteY17" fmla="*/ 62254 h 81708"/>
                  <a:gd name="connsiteX18" fmla="*/ 17509 w 47987"/>
                  <a:gd name="connsiteY18" fmla="*/ 59660 h 81708"/>
                  <a:gd name="connsiteX19" fmla="*/ 15564 w 47987"/>
                  <a:gd name="connsiteY19" fmla="*/ 46691 h 81708"/>
                  <a:gd name="connsiteX20" fmla="*/ 15564 w 47987"/>
                  <a:gd name="connsiteY20" fmla="*/ 33721 h 81708"/>
                  <a:gd name="connsiteX21" fmla="*/ 17509 w 47987"/>
                  <a:gd name="connsiteY21" fmla="*/ 20751 h 81708"/>
                  <a:gd name="connsiteX22" fmla="*/ 23994 w 47987"/>
                  <a:gd name="connsiteY22" fmla="*/ 18158 h 81708"/>
                  <a:gd name="connsiteX23" fmla="*/ 30479 w 47987"/>
                  <a:gd name="connsiteY23" fmla="*/ 20103 h 81708"/>
                  <a:gd name="connsiteX24" fmla="*/ 32424 w 47987"/>
                  <a:gd name="connsiteY24" fmla="*/ 27885 h 81708"/>
                  <a:gd name="connsiteX25" fmla="*/ 32424 w 47987"/>
                  <a:gd name="connsiteY25" fmla="*/ 29182 h 81708"/>
                  <a:gd name="connsiteX26" fmla="*/ 46691 w 47987"/>
                  <a:gd name="connsiteY26" fmla="*/ 29830 h 81708"/>
                  <a:gd name="connsiteX27" fmla="*/ 46691 w 47987"/>
                  <a:gd name="connsiteY27" fmla="*/ 29830 h 8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7987" h="81708">
                    <a:moveTo>
                      <a:pt x="46691" y="29830"/>
                    </a:moveTo>
                    <a:lnTo>
                      <a:pt x="46691" y="28533"/>
                    </a:lnTo>
                    <a:cubicBezTo>
                      <a:pt x="46691" y="18158"/>
                      <a:pt x="45394" y="10376"/>
                      <a:pt x="42151" y="6485"/>
                    </a:cubicBezTo>
                    <a:cubicBezTo>
                      <a:pt x="38909" y="2594"/>
                      <a:pt x="33721" y="0"/>
                      <a:pt x="25291" y="0"/>
                    </a:cubicBezTo>
                    <a:lnTo>
                      <a:pt x="21400" y="0"/>
                    </a:lnTo>
                    <a:cubicBezTo>
                      <a:pt x="13618" y="0"/>
                      <a:pt x="7782" y="2594"/>
                      <a:pt x="4539" y="7133"/>
                    </a:cubicBezTo>
                    <a:cubicBezTo>
                      <a:pt x="1297" y="11673"/>
                      <a:pt x="0" y="20103"/>
                      <a:pt x="0" y="32424"/>
                    </a:cubicBezTo>
                    <a:lnTo>
                      <a:pt x="0" y="49285"/>
                    </a:lnTo>
                    <a:cubicBezTo>
                      <a:pt x="0" y="61606"/>
                      <a:pt x="1297" y="70036"/>
                      <a:pt x="4539" y="74575"/>
                    </a:cubicBezTo>
                    <a:cubicBezTo>
                      <a:pt x="7782" y="79115"/>
                      <a:pt x="13618" y="81709"/>
                      <a:pt x="21400" y="81709"/>
                    </a:cubicBezTo>
                    <a:lnTo>
                      <a:pt x="26588" y="81709"/>
                    </a:lnTo>
                    <a:cubicBezTo>
                      <a:pt x="33721" y="81709"/>
                      <a:pt x="39557" y="79115"/>
                      <a:pt x="42800" y="74575"/>
                    </a:cubicBezTo>
                    <a:cubicBezTo>
                      <a:pt x="46042" y="70036"/>
                      <a:pt x="47988" y="62254"/>
                      <a:pt x="47988" y="51879"/>
                    </a:cubicBezTo>
                    <a:lnTo>
                      <a:pt x="47988" y="49285"/>
                    </a:lnTo>
                    <a:lnTo>
                      <a:pt x="32424" y="49285"/>
                    </a:lnTo>
                    <a:lnTo>
                      <a:pt x="32424" y="51230"/>
                    </a:lnTo>
                    <a:cubicBezTo>
                      <a:pt x="32424" y="55121"/>
                      <a:pt x="31776" y="58363"/>
                      <a:pt x="30479" y="59660"/>
                    </a:cubicBezTo>
                    <a:cubicBezTo>
                      <a:pt x="29182" y="61606"/>
                      <a:pt x="27236" y="62254"/>
                      <a:pt x="23994" y="62254"/>
                    </a:cubicBezTo>
                    <a:cubicBezTo>
                      <a:pt x="20751" y="62254"/>
                      <a:pt x="18806" y="61606"/>
                      <a:pt x="17509" y="59660"/>
                    </a:cubicBezTo>
                    <a:cubicBezTo>
                      <a:pt x="16212" y="57715"/>
                      <a:pt x="15564" y="53824"/>
                      <a:pt x="15564" y="46691"/>
                    </a:cubicBezTo>
                    <a:lnTo>
                      <a:pt x="15564" y="33721"/>
                    </a:lnTo>
                    <a:cubicBezTo>
                      <a:pt x="15564" y="26588"/>
                      <a:pt x="16212" y="22697"/>
                      <a:pt x="17509" y="20751"/>
                    </a:cubicBezTo>
                    <a:cubicBezTo>
                      <a:pt x="18806" y="18806"/>
                      <a:pt x="20751" y="18158"/>
                      <a:pt x="23994" y="18158"/>
                    </a:cubicBezTo>
                    <a:cubicBezTo>
                      <a:pt x="27236" y="18158"/>
                      <a:pt x="29182" y="18806"/>
                      <a:pt x="30479" y="20103"/>
                    </a:cubicBezTo>
                    <a:cubicBezTo>
                      <a:pt x="31776" y="21400"/>
                      <a:pt x="32424" y="23994"/>
                      <a:pt x="32424" y="27885"/>
                    </a:cubicBezTo>
                    <a:lnTo>
                      <a:pt x="32424" y="29182"/>
                    </a:lnTo>
                    <a:lnTo>
                      <a:pt x="46691" y="29830"/>
                    </a:lnTo>
                    <a:lnTo>
                      <a:pt x="46691" y="29830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4" name="Полилиния: фигура 273">
                <a:extLst>
                  <a:ext uri="{FF2B5EF4-FFF2-40B4-BE49-F238E27FC236}">
                    <a16:creationId xmlns:a16="http://schemas.microsoft.com/office/drawing/2014/main" id="{7B6E686B-AAEC-CE1A-2873-C272A74DC18F}"/>
                  </a:ext>
                </a:extLst>
              </p:cNvPr>
              <p:cNvSpPr/>
              <p:nvPr/>
            </p:nvSpPr>
            <p:spPr>
              <a:xfrm>
                <a:off x="5317898" y="9930345"/>
                <a:ext cx="54472" cy="79763"/>
              </a:xfrm>
              <a:custGeom>
                <a:avLst/>
                <a:gdLst>
                  <a:gd name="connsiteX0" fmla="*/ 35018 w 54472"/>
                  <a:gd name="connsiteY0" fmla="*/ 79763 h 79763"/>
                  <a:gd name="connsiteX1" fmla="*/ 35018 w 54472"/>
                  <a:gd name="connsiteY1" fmla="*/ 51879 h 79763"/>
                  <a:gd name="connsiteX2" fmla="*/ 54472 w 54472"/>
                  <a:gd name="connsiteY2" fmla="*/ 0 h 79763"/>
                  <a:gd name="connsiteX3" fmla="*/ 37612 w 54472"/>
                  <a:gd name="connsiteY3" fmla="*/ 0 h 79763"/>
                  <a:gd name="connsiteX4" fmla="*/ 27885 w 54472"/>
                  <a:gd name="connsiteY4" fmla="*/ 31127 h 79763"/>
                  <a:gd name="connsiteX5" fmla="*/ 17509 w 54472"/>
                  <a:gd name="connsiteY5" fmla="*/ 0 h 79763"/>
                  <a:gd name="connsiteX6" fmla="*/ 0 w 54472"/>
                  <a:gd name="connsiteY6" fmla="*/ 0 h 79763"/>
                  <a:gd name="connsiteX7" fmla="*/ 20103 w 54472"/>
                  <a:gd name="connsiteY7" fmla="*/ 51879 h 79763"/>
                  <a:gd name="connsiteX8" fmla="*/ 20103 w 54472"/>
                  <a:gd name="connsiteY8" fmla="*/ 79763 h 79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472" h="79763">
                    <a:moveTo>
                      <a:pt x="35018" y="79763"/>
                    </a:moveTo>
                    <a:lnTo>
                      <a:pt x="35018" y="51879"/>
                    </a:lnTo>
                    <a:lnTo>
                      <a:pt x="54472" y="0"/>
                    </a:lnTo>
                    <a:lnTo>
                      <a:pt x="37612" y="0"/>
                    </a:lnTo>
                    <a:lnTo>
                      <a:pt x="27885" y="31127"/>
                    </a:lnTo>
                    <a:lnTo>
                      <a:pt x="17509" y="0"/>
                    </a:lnTo>
                    <a:lnTo>
                      <a:pt x="0" y="0"/>
                    </a:lnTo>
                    <a:lnTo>
                      <a:pt x="20103" y="51879"/>
                    </a:lnTo>
                    <a:lnTo>
                      <a:pt x="20103" y="79763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5" name="Полилиния: фигура 274">
                <a:extLst>
                  <a:ext uri="{FF2B5EF4-FFF2-40B4-BE49-F238E27FC236}">
                    <a16:creationId xmlns:a16="http://schemas.microsoft.com/office/drawing/2014/main" id="{E0A3F0C6-45F1-7AF8-5800-2A760B0B6947}"/>
                  </a:ext>
                </a:extLst>
              </p:cNvPr>
              <p:cNvSpPr/>
              <p:nvPr/>
            </p:nvSpPr>
            <p:spPr>
              <a:xfrm>
                <a:off x="5375612" y="9929697"/>
                <a:ext cx="47987" cy="81708"/>
              </a:xfrm>
              <a:custGeom>
                <a:avLst/>
                <a:gdLst>
                  <a:gd name="connsiteX0" fmla="*/ 46691 w 47987"/>
                  <a:gd name="connsiteY0" fmla="*/ 29830 h 81708"/>
                  <a:gd name="connsiteX1" fmla="*/ 46691 w 47987"/>
                  <a:gd name="connsiteY1" fmla="*/ 28533 h 81708"/>
                  <a:gd name="connsiteX2" fmla="*/ 42151 w 47987"/>
                  <a:gd name="connsiteY2" fmla="*/ 6485 h 81708"/>
                  <a:gd name="connsiteX3" fmla="*/ 25291 w 47987"/>
                  <a:gd name="connsiteY3" fmla="*/ 0 h 81708"/>
                  <a:gd name="connsiteX4" fmla="*/ 21400 w 47987"/>
                  <a:gd name="connsiteY4" fmla="*/ 0 h 81708"/>
                  <a:gd name="connsiteX5" fmla="*/ 4539 w 47987"/>
                  <a:gd name="connsiteY5" fmla="*/ 7133 h 81708"/>
                  <a:gd name="connsiteX6" fmla="*/ 0 w 47987"/>
                  <a:gd name="connsiteY6" fmla="*/ 32424 h 81708"/>
                  <a:gd name="connsiteX7" fmla="*/ 0 w 47987"/>
                  <a:gd name="connsiteY7" fmla="*/ 49285 h 81708"/>
                  <a:gd name="connsiteX8" fmla="*/ 4539 w 47987"/>
                  <a:gd name="connsiteY8" fmla="*/ 74575 h 81708"/>
                  <a:gd name="connsiteX9" fmla="*/ 21400 w 47987"/>
                  <a:gd name="connsiteY9" fmla="*/ 81709 h 81708"/>
                  <a:gd name="connsiteX10" fmla="*/ 26588 w 47987"/>
                  <a:gd name="connsiteY10" fmla="*/ 81709 h 81708"/>
                  <a:gd name="connsiteX11" fmla="*/ 42800 w 47987"/>
                  <a:gd name="connsiteY11" fmla="*/ 74575 h 81708"/>
                  <a:gd name="connsiteX12" fmla="*/ 47988 w 47987"/>
                  <a:gd name="connsiteY12" fmla="*/ 51879 h 81708"/>
                  <a:gd name="connsiteX13" fmla="*/ 47988 w 47987"/>
                  <a:gd name="connsiteY13" fmla="*/ 49285 h 81708"/>
                  <a:gd name="connsiteX14" fmla="*/ 32424 w 47987"/>
                  <a:gd name="connsiteY14" fmla="*/ 49285 h 81708"/>
                  <a:gd name="connsiteX15" fmla="*/ 32424 w 47987"/>
                  <a:gd name="connsiteY15" fmla="*/ 51230 h 81708"/>
                  <a:gd name="connsiteX16" fmla="*/ 30479 w 47987"/>
                  <a:gd name="connsiteY16" fmla="*/ 59660 h 81708"/>
                  <a:gd name="connsiteX17" fmla="*/ 23994 w 47987"/>
                  <a:gd name="connsiteY17" fmla="*/ 62254 h 81708"/>
                  <a:gd name="connsiteX18" fmla="*/ 17509 w 47987"/>
                  <a:gd name="connsiteY18" fmla="*/ 59660 h 81708"/>
                  <a:gd name="connsiteX19" fmla="*/ 15564 w 47987"/>
                  <a:gd name="connsiteY19" fmla="*/ 46691 h 81708"/>
                  <a:gd name="connsiteX20" fmla="*/ 15564 w 47987"/>
                  <a:gd name="connsiteY20" fmla="*/ 33721 h 81708"/>
                  <a:gd name="connsiteX21" fmla="*/ 17509 w 47987"/>
                  <a:gd name="connsiteY21" fmla="*/ 20751 h 81708"/>
                  <a:gd name="connsiteX22" fmla="*/ 23994 w 47987"/>
                  <a:gd name="connsiteY22" fmla="*/ 18158 h 81708"/>
                  <a:gd name="connsiteX23" fmla="*/ 30479 w 47987"/>
                  <a:gd name="connsiteY23" fmla="*/ 20103 h 81708"/>
                  <a:gd name="connsiteX24" fmla="*/ 32424 w 47987"/>
                  <a:gd name="connsiteY24" fmla="*/ 27885 h 81708"/>
                  <a:gd name="connsiteX25" fmla="*/ 32424 w 47987"/>
                  <a:gd name="connsiteY25" fmla="*/ 29182 h 81708"/>
                  <a:gd name="connsiteX26" fmla="*/ 46691 w 47987"/>
                  <a:gd name="connsiteY26" fmla="*/ 29830 h 81708"/>
                  <a:gd name="connsiteX27" fmla="*/ 46691 w 47987"/>
                  <a:gd name="connsiteY27" fmla="*/ 29830 h 8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7987" h="81708">
                    <a:moveTo>
                      <a:pt x="46691" y="29830"/>
                    </a:moveTo>
                    <a:lnTo>
                      <a:pt x="46691" y="28533"/>
                    </a:lnTo>
                    <a:cubicBezTo>
                      <a:pt x="46691" y="18158"/>
                      <a:pt x="45394" y="10376"/>
                      <a:pt x="42151" y="6485"/>
                    </a:cubicBezTo>
                    <a:cubicBezTo>
                      <a:pt x="38909" y="2594"/>
                      <a:pt x="33721" y="0"/>
                      <a:pt x="25291" y="0"/>
                    </a:cubicBezTo>
                    <a:lnTo>
                      <a:pt x="21400" y="0"/>
                    </a:lnTo>
                    <a:cubicBezTo>
                      <a:pt x="13618" y="0"/>
                      <a:pt x="7782" y="2594"/>
                      <a:pt x="4539" y="7133"/>
                    </a:cubicBezTo>
                    <a:cubicBezTo>
                      <a:pt x="1297" y="11673"/>
                      <a:pt x="0" y="20103"/>
                      <a:pt x="0" y="32424"/>
                    </a:cubicBezTo>
                    <a:lnTo>
                      <a:pt x="0" y="49285"/>
                    </a:lnTo>
                    <a:cubicBezTo>
                      <a:pt x="0" y="61606"/>
                      <a:pt x="1297" y="70036"/>
                      <a:pt x="4539" y="74575"/>
                    </a:cubicBezTo>
                    <a:cubicBezTo>
                      <a:pt x="7782" y="79115"/>
                      <a:pt x="13618" y="81709"/>
                      <a:pt x="21400" y="81709"/>
                    </a:cubicBezTo>
                    <a:lnTo>
                      <a:pt x="26588" y="81709"/>
                    </a:lnTo>
                    <a:cubicBezTo>
                      <a:pt x="33721" y="81709"/>
                      <a:pt x="39557" y="79115"/>
                      <a:pt x="42800" y="74575"/>
                    </a:cubicBezTo>
                    <a:cubicBezTo>
                      <a:pt x="46042" y="70036"/>
                      <a:pt x="47988" y="62254"/>
                      <a:pt x="47988" y="51879"/>
                    </a:cubicBezTo>
                    <a:lnTo>
                      <a:pt x="47988" y="49285"/>
                    </a:lnTo>
                    <a:lnTo>
                      <a:pt x="32424" y="49285"/>
                    </a:lnTo>
                    <a:lnTo>
                      <a:pt x="32424" y="51230"/>
                    </a:lnTo>
                    <a:cubicBezTo>
                      <a:pt x="32424" y="55121"/>
                      <a:pt x="31776" y="58363"/>
                      <a:pt x="30479" y="59660"/>
                    </a:cubicBezTo>
                    <a:cubicBezTo>
                      <a:pt x="29182" y="61606"/>
                      <a:pt x="27236" y="62254"/>
                      <a:pt x="23994" y="62254"/>
                    </a:cubicBezTo>
                    <a:cubicBezTo>
                      <a:pt x="20751" y="62254"/>
                      <a:pt x="18806" y="61606"/>
                      <a:pt x="17509" y="59660"/>
                    </a:cubicBezTo>
                    <a:cubicBezTo>
                      <a:pt x="16212" y="57715"/>
                      <a:pt x="15564" y="53824"/>
                      <a:pt x="15564" y="46691"/>
                    </a:cubicBezTo>
                    <a:lnTo>
                      <a:pt x="15564" y="33721"/>
                    </a:lnTo>
                    <a:cubicBezTo>
                      <a:pt x="15564" y="26588"/>
                      <a:pt x="16212" y="22697"/>
                      <a:pt x="17509" y="20751"/>
                    </a:cubicBezTo>
                    <a:cubicBezTo>
                      <a:pt x="18806" y="18806"/>
                      <a:pt x="20751" y="18158"/>
                      <a:pt x="23994" y="18158"/>
                    </a:cubicBezTo>
                    <a:cubicBezTo>
                      <a:pt x="27236" y="18158"/>
                      <a:pt x="29182" y="18806"/>
                      <a:pt x="30479" y="20103"/>
                    </a:cubicBezTo>
                    <a:cubicBezTo>
                      <a:pt x="31776" y="21400"/>
                      <a:pt x="32424" y="23994"/>
                      <a:pt x="32424" y="27885"/>
                    </a:cubicBezTo>
                    <a:lnTo>
                      <a:pt x="32424" y="29182"/>
                    </a:lnTo>
                    <a:lnTo>
                      <a:pt x="46691" y="29830"/>
                    </a:lnTo>
                    <a:lnTo>
                      <a:pt x="46691" y="29830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6" name="Полилиния: фигура 275">
                <a:extLst>
                  <a:ext uri="{FF2B5EF4-FFF2-40B4-BE49-F238E27FC236}">
                    <a16:creationId xmlns:a16="http://schemas.microsoft.com/office/drawing/2014/main" id="{99BF4D9E-7657-7B16-FBA4-B2652C6E3267}"/>
                  </a:ext>
                </a:extLst>
              </p:cNvPr>
              <p:cNvSpPr/>
              <p:nvPr/>
            </p:nvSpPr>
            <p:spPr>
              <a:xfrm>
                <a:off x="5432030" y="9930345"/>
                <a:ext cx="40854" cy="79763"/>
              </a:xfrm>
              <a:custGeom>
                <a:avLst/>
                <a:gdLst>
                  <a:gd name="connsiteX0" fmla="*/ 0 w 40854"/>
                  <a:gd name="connsiteY0" fmla="*/ 0 h 79763"/>
                  <a:gd name="connsiteX1" fmla="*/ 0 w 40854"/>
                  <a:gd name="connsiteY1" fmla="*/ 79763 h 79763"/>
                  <a:gd name="connsiteX2" fmla="*/ 40854 w 40854"/>
                  <a:gd name="connsiteY2" fmla="*/ 79763 h 79763"/>
                  <a:gd name="connsiteX3" fmla="*/ 40854 w 40854"/>
                  <a:gd name="connsiteY3" fmla="*/ 61606 h 79763"/>
                  <a:gd name="connsiteX4" fmla="*/ 15564 w 40854"/>
                  <a:gd name="connsiteY4" fmla="*/ 61606 h 79763"/>
                  <a:gd name="connsiteX5" fmla="*/ 15564 w 40854"/>
                  <a:gd name="connsiteY5" fmla="*/ 0 h 79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854" h="79763">
                    <a:moveTo>
                      <a:pt x="0" y="0"/>
                    </a:moveTo>
                    <a:lnTo>
                      <a:pt x="0" y="79763"/>
                    </a:lnTo>
                    <a:lnTo>
                      <a:pt x="40854" y="79763"/>
                    </a:lnTo>
                    <a:lnTo>
                      <a:pt x="40854" y="61606"/>
                    </a:lnTo>
                    <a:lnTo>
                      <a:pt x="15564" y="61606"/>
                    </a:lnTo>
                    <a:lnTo>
                      <a:pt x="15564" y="0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7" name="Полилиния: фигура 276">
                <a:extLst>
                  <a:ext uri="{FF2B5EF4-FFF2-40B4-BE49-F238E27FC236}">
                    <a16:creationId xmlns:a16="http://schemas.microsoft.com/office/drawing/2014/main" id="{B701C092-BFBC-635A-AA8E-9FD02C8EFFC9}"/>
                  </a:ext>
                </a:extLst>
              </p:cNvPr>
              <p:cNvSpPr/>
              <p:nvPr/>
            </p:nvSpPr>
            <p:spPr>
              <a:xfrm>
                <a:off x="5480018" y="9930345"/>
                <a:ext cx="42799" cy="79763"/>
              </a:xfrm>
              <a:custGeom>
                <a:avLst/>
                <a:gdLst>
                  <a:gd name="connsiteX0" fmla="*/ 42800 w 42799"/>
                  <a:gd name="connsiteY0" fmla="*/ 18157 h 79763"/>
                  <a:gd name="connsiteX1" fmla="*/ 42800 w 42799"/>
                  <a:gd name="connsiteY1" fmla="*/ 0 h 79763"/>
                  <a:gd name="connsiteX2" fmla="*/ 0 w 42799"/>
                  <a:gd name="connsiteY2" fmla="*/ 0 h 79763"/>
                  <a:gd name="connsiteX3" fmla="*/ 0 w 42799"/>
                  <a:gd name="connsiteY3" fmla="*/ 79763 h 79763"/>
                  <a:gd name="connsiteX4" fmla="*/ 42800 w 42799"/>
                  <a:gd name="connsiteY4" fmla="*/ 79763 h 79763"/>
                  <a:gd name="connsiteX5" fmla="*/ 42800 w 42799"/>
                  <a:gd name="connsiteY5" fmla="*/ 62254 h 79763"/>
                  <a:gd name="connsiteX6" fmla="*/ 14915 w 42799"/>
                  <a:gd name="connsiteY6" fmla="*/ 62254 h 79763"/>
                  <a:gd name="connsiteX7" fmla="*/ 14915 w 42799"/>
                  <a:gd name="connsiteY7" fmla="*/ 47339 h 79763"/>
                  <a:gd name="connsiteX8" fmla="*/ 41503 w 42799"/>
                  <a:gd name="connsiteY8" fmla="*/ 47339 h 79763"/>
                  <a:gd name="connsiteX9" fmla="*/ 41503 w 42799"/>
                  <a:gd name="connsiteY9" fmla="*/ 31776 h 79763"/>
                  <a:gd name="connsiteX10" fmla="*/ 14915 w 42799"/>
                  <a:gd name="connsiteY10" fmla="*/ 31776 h 79763"/>
                  <a:gd name="connsiteX11" fmla="*/ 14915 w 42799"/>
                  <a:gd name="connsiteY11" fmla="*/ 18157 h 79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2799" h="79763">
                    <a:moveTo>
                      <a:pt x="42800" y="18157"/>
                    </a:moveTo>
                    <a:lnTo>
                      <a:pt x="42800" y="0"/>
                    </a:lnTo>
                    <a:lnTo>
                      <a:pt x="0" y="0"/>
                    </a:lnTo>
                    <a:lnTo>
                      <a:pt x="0" y="79763"/>
                    </a:lnTo>
                    <a:lnTo>
                      <a:pt x="42800" y="79763"/>
                    </a:lnTo>
                    <a:lnTo>
                      <a:pt x="42800" y="62254"/>
                    </a:lnTo>
                    <a:lnTo>
                      <a:pt x="14915" y="62254"/>
                    </a:lnTo>
                    <a:lnTo>
                      <a:pt x="14915" y="47339"/>
                    </a:lnTo>
                    <a:lnTo>
                      <a:pt x="41503" y="47339"/>
                    </a:lnTo>
                    <a:lnTo>
                      <a:pt x="41503" y="31776"/>
                    </a:lnTo>
                    <a:lnTo>
                      <a:pt x="14915" y="31776"/>
                    </a:lnTo>
                    <a:lnTo>
                      <a:pt x="14915" y="18157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8" name="Полилиния: фигура 277">
                <a:extLst>
                  <a:ext uri="{FF2B5EF4-FFF2-40B4-BE49-F238E27FC236}">
                    <a16:creationId xmlns:a16="http://schemas.microsoft.com/office/drawing/2014/main" id="{D613BAD4-7D25-1308-2F18-A1996241373F}"/>
                  </a:ext>
                </a:extLst>
              </p:cNvPr>
              <p:cNvSpPr/>
              <p:nvPr/>
            </p:nvSpPr>
            <p:spPr>
              <a:xfrm>
                <a:off x="5531248" y="9930994"/>
                <a:ext cx="47339" cy="80411"/>
              </a:xfrm>
              <a:custGeom>
                <a:avLst/>
                <a:gdLst>
                  <a:gd name="connsiteX0" fmla="*/ 0 w 47339"/>
                  <a:gd name="connsiteY0" fmla="*/ 54473 h 80411"/>
                  <a:gd name="connsiteX1" fmla="*/ 0 w 47339"/>
                  <a:gd name="connsiteY1" fmla="*/ 60309 h 80411"/>
                  <a:gd name="connsiteX2" fmla="*/ 4539 w 47339"/>
                  <a:gd name="connsiteY2" fmla="*/ 75872 h 80411"/>
                  <a:gd name="connsiteX3" fmla="*/ 18806 w 47339"/>
                  <a:gd name="connsiteY3" fmla="*/ 80412 h 80411"/>
                  <a:gd name="connsiteX4" fmla="*/ 31127 w 47339"/>
                  <a:gd name="connsiteY4" fmla="*/ 80412 h 80411"/>
                  <a:gd name="connsiteX5" fmla="*/ 42800 w 47339"/>
                  <a:gd name="connsiteY5" fmla="*/ 74575 h 80411"/>
                  <a:gd name="connsiteX6" fmla="*/ 47339 w 47339"/>
                  <a:gd name="connsiteY6" fmla="*/ 59012 h 80411"/>
                  <a:gd name="connsiteX7" fmla="*/ 47339 w 47339"/>
                  <a:gd name="connsiteY7" fmla="*/ 51230 h 80411"/>
                  <a:gd name="connsiteX8" fmla="*/ 43448 w 47339"/>
                  <a:gd name="connsiteY8" fmla="*/ 37612 h 80411"/>
                  <a:gd name="connsiteX9" fmla="*/ 32424 w 47339"/>
                  <a:gd name="connsiteY9" fmla="*/ 31776 h 80411"/>
                  <a:gd name="connsiteX10" fmla="*/ 21400 w 47339"/>
                  <a:gd name="connsiteY10" fmla="*/ 29830 h 80411"/>
                  <a:gd name="connsiteX11" fmla="*/ 15564 w 47339"/>
                  <a:gd name="connsiteY11" fmla="*/ 24642 h 80411"/>
                  <a:gd name="connsiteX12" fmla="*/ 15564 w 47339"/>
                  <a:gd name="connsiteY12" fmla="*/ 21400 h 80411"/>
                  <a:gd name="connsiteX13" fmla="*/ 16861 w 47339"/>
                  <a:gd name="connsiteY13" fmla="*/ 17509 h 80411"/>
                  <a:gd name="connsiteX14" fmla="*/ 22048 w 47339"/>
                  <a:gd name="connsiteY14" fmla="*/ 16212 h 80411"/>
                  <a:gd name="connsiteX15" fmla="*/ 25291 w 47339"/>
                  <a:gd name="connsiteY15" fmla="*/ 16212 h 80411"/>
                  <a:gd name="connsiteX16" fmla="*/ 29830 w 47339"/>
                  <a:gd name="connsiteY16" fmla="*/ 17509 h 80411"/>
                  <a:gd name="connsiteX17" fmla="*/ 31127 w 47339"/>
                  <a:gd name="connsiteY17" fmla="*/ 22697 h 80411"/>
                  <a:gd name="connsiteX18" fmla="*/ 31127 w 47339"/>
                  <a:gd name="connsiteY18" fmla="*/ 23345 h 80411"/>
                  <a:gd name="connsiteX19" fmla="*/ 46042 w 47339"/>
                  <a:gd name="connsiteY19" fmla="*/ 23345 h 80411"/>
                  <a:gd name="connsiteX20" fmla="*/ 46042 w 47339"/>
                  <a:gd name="connsiteY20" fmla="*/ 18157 h 80411"/>
                  <a:gd name="connsiteX21" fmla="*/ 41503 w 47339"/>
                  <a:gd name="connsiteY21" fmla="*/ 4539 h 80411"/>
                  <a:gd name="connsiteX22" fmla="*/ 28533 w 47339"/>
                  <a:gd name="connsiteY22" fmla="*/ 0 h 80411"/>
                  <a:gd name="connsiteX23" fmla="*/ 19454 w 47339"/>
                  <a:gd name="connsiteY23" fmla="*/ 0 h 80411"/>
                  <a:gd name="connsiteX24" fmla="*/ 10376 w 47339"/>
                  <a:gd name="connsiteY24" fmla="*/ 1297 h 80411"/>
                  <a:gd name="connsiteX25" fmla="*/ 5188 w 47339"/>
                  <a:gd name="connsiteY25" fmla="*/ 4539 h 80411"/>
                  <a:gd name="connsiteX26" fmla="*/ 1297 w 47339"/>
                  <a:gd name="connsiteY26" fmla="*/ 11673 h 80411"/>
                  <a:gd name="connsiteX27" fmla="*/ 0 w 47339"/>
                  <a:gd name="connsiteY27" fmla="*/ 21400 h 80411"/>
                  <a:gd name="connsiteX28" fmla="*/ 0 w 47339"/>
                  <a:gd name="connsiteY28" fmla="*/ 26588 h 80411"/>
                  <a:gd name="connsiteX29" fmla="*/ 3242 w 47339"/>
                  <a:gd name="connsiteY29" fmla="*/ 41503 h 80411"/>
                  <a:gd name="connsiteX30" fmla="*/ 13618 w 47339"/>
                  <a:gd name="connsiteY30" fmla="*/ 47339 h 80411"/>
                  <a:gd name="connsiteX31" fmla="*/ 25939 w 47339"/>
                  <a:gd name="connsiteY31" fmla="*/ 49285 h 80411"/>
                  <a:gd name="connsiteX32" fmla="*/ 31127 w 47339"/>
                  <a:gd name="connsiteY32" fmla="*/ 51230 h 80411"/>
                  <a:gd name="connsiteX33" fmla="*/ 32424 w 47339"/>
                  <a:gd name="connsiteY33" fmla="*/ 55121 h 80411"/>
                  <a:gd name="connsiteX34" fmla="*/ 32424 w 47339"/>
                  <a:gd name="connsiteY34" fmla="*/ 58363 h 80411"/>
                  <a:gd name="connsiteX35" fmla="*/ 31127 w 47339"/>
                  <a:gd name="connsiteY35" fmla="*/ 62903 h 80411"/>
                  <a:gd name="connsiteX36" fmla="*/ 25939 w 47339"/>
                  <a:gd name="connsiteY36" fmla="*/ 64200 h 80411"/>
                  <a:gd name="connsiteX37" fmla="*/ 22048 w 47339"/>
                  <a:gd name="connsiteY37" fmla="*/ 64200 h 80411"/>
                  <a:gd name="connsiteX38" fmla="*/ 16212 w 47339"/>
                  <a:gd name="connsiteY38" fmla="*/ 62254 h 80411"/>
                  <a:gd name="connsiteX39" fmla="*/ 14267 w 47339"/>
                  <a:gd name="connsiteY39" fmla="*/ 56418 h 80411"/>
                  <a:gd name="connsiteX40" fmla="*/ 14267 w 47339"/>
                  <a:gd name="connsiteY40" fmla="*/ 55769 h 80411"/>
                  <a:gd name="connsiteX41" fmla="*/ 0 w 47339"/>
                  <a:gd name="connsiteY41" fmla="*/ 55769 h 80411"/>
                  <a:gd name="connsiteX42" fmla="*/ 0 w 47339"/>
                  <a:gd name="connsiteY42" fmla="*/ 54473 h 80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47339" h="80411">
                    <a:moveTo>
                      <a:pt x="0" y="54473"/>
                    </a:moveTo>
                    <a:lnTo>
                      <a:pt x="0" y="60309"/>
                    </a:lnTo>
                    <a:cubicBezTo>
                      <a:pt x="0" y="67442"/>
                      <a:pt x="1297" y="72630"/>
                      <a:pt x="4539" y="75872"/>
                    </a:cubicBezTo>
                    <a:cubicBezTo>
                      <a:pt x="7782" y="79115"/>
                      <a:pt x="12321" y="80412"/>
                      <a:pt x="18806" y="80412"/>
                    </a:cubicBezTo>
                    <a:lnTo>
                      <a:pt x="31127" y="80412"/>
                    </a:lnTo>
                    <a:cubicBezTo>
                      <a:pt x="36315" y="80412"/>
                      <a:pt x="40206" y="78466"/>
                      <a:pt x="42800" y="74575"/>
                    </a:cubicBezTo>
                    <a:cubicBezTo>
                      <a:pt x="46042" y="70685"/>
                      <a:pt x="47339" y="65497"/>
                      <a:pt x="47339" y="59012"/>
                    </a:cubicBezTo>
                    <a:lnTo>
                      <a:pt x="47339" y="51230"/>
                    </a:lnTo>
                    <a:cubicBezTo>
                      <a:pt x="47339" y="45394"/>
                      <a:pt x="46042" y="40854"/>
                      <a:pt x="43448" y="37612"/>
                    </a:cubicBezTo>
                    <a:cubicBezTo>
                      <a:pt x="40854" y="34370"/>
                      <a:pt x="37612" y="32424"/>
                      <a:pt x="32424" y="31776"/>
                    </a:cubicBezTo>
                    <a:lnTo>
                      <a:pt x="21400" y="29830"/>
                    </a:lnTo>
                    <a:cubicBezTo>
                      <a:pt x="17509" y="29182"/>
                      <a:pt x="15564" y="27236"/>
                      <a:pt x="15564" y="24642"/>
                    </a:cubicBezTo>
                    <a:lnTo>
                      <a:pt x="15564" y="21400"/>
                    </a:lnTo>
                    <a:cubicBezTo>
                      <a:pt x="15564" y="19454"/>
                      <a:pt x="16212" y="18157"/>
                      <a:pt x="16861" y="17509"/>
                    </a:cubicBezTo>
                    <a:cubicBezTo>
                      <a:pt x="17509" y="16861"/>
                      <a:pt x="19454" y="16212"/>
                      <a:pt x="22048" y="16212"/>
                    </a:cubicBezTo>
                    <a:lnTo>
                      <a:pt x="25291" y="16212"/>
                    </a:lnTo>
                    <a:cubicBezTo>
                      <a:pt x="27236" y="16212"/>
                      <a:pt x="28533" y="16861"/>
                      <a:pt x="29830" y="17509"/>
                    </a:cubicBezTo>
                    <a:cubicBezTo>
                      <a:pt x="30479" y="18157"/>
                      <a:pt x="31127" y="20103"/>
                      <a:pt x="31127" y="22697"/>
                    </a:cubicBezTo>
                    <a:lnTo>
                      <a:pt x="31127" y="23345"/>
                    </a:lnTo>
                    <a:lnTo>
                      <a:pt x="46042" y="23345"/>
                    </a:lnTo>
                    <a:lnTo>
                      <a:pt x="46042" y="18157"/>
                    </a:lnTo>
                    <a:cubicBezTo>
                      <a:pt x="46042" y="12321"/>
                      <a:pt x="44745" y="7133"/>
                      <a:pt x="41503" y="4539"/>
                    </a:cubicBezTo>
                    <a:cubicBezTo>
                      <a:pt x="38260" y="1297"/>
                      <a:pt x="34370" y="0"/>
                      <a:pt x="28533" y="0"/>
                    </a:cubicBezTo>
                    <a:lnTo>
                      <a:pt x="19454" y="0"/>
                    </a:lnTo>
                    <a:cubicBezTo>
                      <a:pt x="15564" y="0"/>
                      <a:pt x="12321" y="648"/>
                      <a:pt x="10376" y="1297"/>
                    </a:cubicBezTo>
                    <a:cubicBezTo>
                      <a:pt x="8430" y="1945"/>
                      <a:pt x="6485" y="3242"/>
                      <a:pt x="5188" y="4539"/>
                    </a:cubicBezTo>
                    <a:cubicBezTo>
                      <a:pt x="3891" y="6485"/>
                      <a:pt x="2594" y="9079"/>
                      <a:pt x="1297" y="11673"/>
                    </a:cubicBezTo>
                    <a:cubicBezTo>
                      <a:pt x="648" y="14267"/>
                      <a:pt x="0" y="18157"/>
                      <a:pt x="0" y="21400"/>
                    </a:cubicBezTo>
                    <a:lnTo>
                      <a:pt x="0" y="26588"/>
                    </a:lnTo>
                    <a:cubicBezTo>
                      <a:pt x="0" y="33073"/>
                      <a:pt x="1297" y="38260"/>
                      <a:pt x="3242" y="41503"/>
                    </a:cubicBezTo>
                    <a:cubicBezTo>
                      <a:pt x="5188" y="44745"/>
                      <a:pt x="8430" y="46691"/>
                      <a:pt x="13618" y="47339"/>
                    </a:cubicBezTo>
                    <a:lnTo>
                      <a:pt x="25939" y="49285"/>
                    </a:lnTo>
                    <a:cubicBezTo>
                      <a:pt x="28533" y="49933"/>
                      <a:pt x="30479" y="50582"/>
                      <a:pt x="31127" y="51230"/>
                    </a:cubicBezTo>
                    <a:cubicBezTo>
                      <a:pt x="31776" y="51879"/>
                      <a:pt x="32424" y="53176"/>
                      <a:pt x="32424" y="55121"/>
                    </a:cubicBezTo>
                    <a:lnTo>
                      <a:pt x="32424" y="58363"/>
                    </a:lnTo>
                    <a:cubicBezTo>
                      <a:pt x="32424" y="60309"/>
                      <a:pt x="31776" y="62254"/>
                      <a:pt x="31127" y="62903"/>
                    </a:cubicBezTo>
                    <a:cubicBezTo>
                      <a:pt x="30479" y="63551"/>
                      <a:pt x="28533" y="64200"/>
                      <a:pt x="25939" y="64200"/>
                    </a:cubicBezTo>
                    <a:lnTo>
                      <a:pt x="22048" y="64200"/>
                    </a:lnTo>
                    <a:cubicBezTo>
                      <a:pt x="19454" y="64200"/>
                      <a:pt x="17509" y="63551"/>
                      <a:pt x="16212" y="62254"/>
                    </a:cubicBezTo>
                    <a:cubicBezTo>
                      <a:pt x="14915" y="60957"/>
                      <a:pt x="14267" y="59012"/>
                      <a:pt x="14267" y="56418"/>
                    </a:cubicBezTo>
                    <a:lnTo>
                      <a:pt x="14267" y="55769"/>
                    </a:lnTo>
                    <a:lnTo>
                      <a:pt x="0" y="55769"/>
                    </a:lnTo>
                    <a:lnTo>
                      <a:pt x="0" y="54473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9" name="Полилиния: фигура 278">
                <a:extLst>
                  <a:ext uri="{FF2B5EF4-FFF2-40B4-BE49-F238E27FC236}">
                    <a16:creationId xmlns:a16="http://schemas.microsoft.com/office/drawing/2014/main" id="{59781DAB-A17B-F6A3-BC33-6E8EB7C83DF1}"/>
                  </a:ext>
                </a:extLst>
              </p:cNvPr>
              <p:cNvSpPr/>
              <p:nvPr/>
            </p:nvSpPr>
            <p:spPr>
              <a:xfrm>
                <a:off x="5284825" y="9484190"/>
                <a:ext cx="71981" cy="72630"/>
              </a:xfrm>
              <a:custGeom>
                <a:avLst/>
                <a:gdLst>
                  <a:gd name="connsiteX0" fmla="*/ 71982 w 71981"/>
                  <a:gd name="connsiteY0" fmla="*/ 66794 h 72630"/>
                  <a:gd name="connsiteX1" fmla="*/ 71982 w 71981"/>
                  <a:gd name="connsiteY1" fmla="*/ 0 h 72630"/>
                  <a:gd name="connsiteX2" fmla="*/ 59660 w 71981"/>
                  <a:gd name="connsiteY2" fmla="*/ 1297 h 72630"/>
                  <a:gd name="connsiteX3" fmla="*/ 36315 w 71981"/>
                  <a:gd name="connsiteY3" fmla="*/ 62254 h 72630"/>
                  <a:gd name="connsiteX4" fmla="*/ 12321 w 71981"/>
                  <a:gd name="connsiteY4" fmla="*/ 5188 h 72630"/>
                  <a:gd name="connsiteX5" fmla="*/ 0 w 71981"/>
                  <a:gd name="connsiteY5" fmla="*/ 6485 h 72630"/>
                  <a:gd name="connsiteX6" fmla="*/ 0 w 71981"/>
                  <a:gd name="connsiteY6" fmla="*/ 72630 h 72630"/>
                  <a:gd name="connsiteX7" fmla="*/ 7782 w 71981"/>
                  <a:gd name="connsiteY7" fmla="*/ 71982 h 72630"/>
                  <a:gd name="connsiteX8" fmla="*/ 7782 w 71981"/>
                  <a:gd name="connsiteY8" fmla="*/ 11673 h 72630"/>
                  <a:gd name="connsiteX9" fmla="*/ 31127 w 71981"/>
                  <a:gd name="connsiteY9" fmla="*/ 70036 h 72630"/>
                  <a:gd name="connsiteX10" fmla="*/ 40854 w 71981"/>
                  <a:gd name="connsiteY10" fmla="*/ 69388 h 72630"/>
                  <a:gd name="connsiteX11" fmla="*/ 64848 w 71981"/>
                  <a:gd name="connsiteY11" fmla="*/ 7133 h 72630"/>
                  <a:gd name="connsiteX12" fmla="*/ 64200 w 71981"/>
                  <a:gd name="connsiteY12" fmla="*/ 67442 h 7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1981" h="72630">
                    <a:moveTo>
                      <a:pt x="71982" y="66794"/>
                    </a:moveTo>
                    <a:lnTo>
                      <a:pt x="71982" y="0"/>
                    </a:lnTo>
                    <a:lnTo>
                      <a:pt x="59660" y="1297"/>
                    </a:lnTo>
                    <a:lnTo>
                      <a:pt x="36315" y="62254"/>
                    </a:lnTo>
                    <a:lnTo>
                      <a:pt x="12321" y="5188"/>
                    </a:lnTo>
                    <a:lnTo>
                      <a:pt x="0" y="6485"/>
                    </a:lnTo>
                    <a:lnTo>
                      <a:pt x="0" y="72630"/>
                    </a:lnTo>
                    <a:lnTo>
                      <a:pt x="7782" y="71982"/>
                    </a:lnTo>
                    <a:lnTo>
                      <a:pt x="7782" y="11673"/>
                    </a:lnTo>
                    <a:lnTo>
                      <a:pt x="31127" y="70036"/>
                    </a:lnTo>
                    <a:lnTo>
                      <a:pt x="40854" y="69388"/>
                    </a:lnTo>
                    <a:lnTo>
                      <a:pt x="64848" y="7133"/>
                    </a:lnTo>
                    <a:lnTo>
                      <a:pt x="64200" y="67442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0" name="Полилиния: фигура 279">
                <a:extLst>
                  <a:ext uri="{FF2B5EF4-FFF2-40B4-BE49-F238E27FC236}">
                    <a16:creationId xmlns:a16="http://schemas.microsoft.com/office/drawing/2014/main" id="{06F1D80A-FE4F-698F-1F32-7292C52D9F3E}"/>
                  </a:ext>
                </a:extLst>
              </p:cNvPr>
              <p:cNvSpPr/>
              <p:nvPr/>
            </p:nvSpPr>
            <p:spPr>
              <a:xfrm>
                <a:off x="5371722" y="9479424"/>
                <a:ext cx="57714" cy="69130"/>
              </a:xfrm>
              <a:custGeom>
                <a:avLst/>
                <a:gdLst>
                  <a:gd name="connsiteX0" fmla="*/ 24642 w 57714"/>
                  <a:gd name="connsiteY0" fmla="*/ 68965 h 69130"/>
                  <a:gd name="connsiteX1" fmla="*/ 33073 w 57714"/>
                  <a:gd name="connsiteY1" fmla="*/ 68317 h 69130"/>
                  <a:gd name="connsiteX2" fmla="*/ 52527 w 57714"/>
                  <a:gd name="connsiteY2" fmla="*/ 61832 h 69130"/>
                  <a:gd name="connsiteX3" fmla="*/ 57715 w 57714"/>
                  <a:gd name="connsiteY3" fmla="*/ 43674 h 69130"/>
                  <a:gd name="connsiteX4" fmla="*/ 57715 w 57714"/>
                  <a:gd name="connsiteY4" fmla="*/ 20977 h 69130"/>
                  <a:gd name="connsiteX5" fmla="*/ 52527 w 57714"/>
                  <a:gd name="connsiteY5" fmla="*/ 3468 h 69130"/>
                  <a:gd name="connsiteX6" fmla="*/ 33073 w 57714"/>
                  <a:gd name="connsiteY6" fmla="*/ 226 h 69130"/>
                  <a:gd name="connsiteX7" fmla="*/ 24642 w 57714"/>
                  <a:gd name="connsiteY7" fmla="*/ 874 h 69130"/>
                  <a:gd name="connsiteX8" fmla="*/ 5188 w 57714"/>
                  <a:gd name="connsiteY8" fmla="*/ 7359 h 69130"/>
                  <a:gd name="connsiteX9" fmla="*/ 0 w 57714"/>
                  <a:gd name="connsiteY9" fmla="*/ 25517 h 69130"/>
                  <a:gd name="connsiteX10" fmla="*/ 0 w 57714"/>
                  <a:gd name="connsiteY10" fmla="*/ 48214 h 69130"/>
                  <a:gd name="connsiteX11" fmla="*/ 5188 w 57714"/>
                  <a:gd name="connsiteY11" fmla="*/ 65723 h 69130"/>
                  <a:gd name="connsiteX12" fmla="*/ 24642 w 57714"/>
                  <a:gd name="connsiteY12" fmla="*/ 68965 h 69130"/>
                  <a:gd name="connsiteX13" fmla="*/ 11024 w 57714"/>
                  <a:gd name="connsiteY13" fmla="*/ 59886 h 69130"/>
                  <a:gd name="connsiteX14" fmla="*/ 8430 w 57714"/>
                  <a:gd name="connsiteY14" fmla="*/ 55347 h 69130"/>
                  <a:gd name="connsiteX15" fmla="*/ 7782 w 57714"/>
                  <a:gd name="connsiteY15" fmla="*/ 45620 h 69130"/>
                  <a:gd name="connsiteX16" fmla="*/ 7782 w 57714"/>
                  <a:gd name="connsiteY16" fmla="*/ 26814 h 69130"/>
                  <a:gd name="connsiteX17" fmla="*/ 8430 w 57714"/>
                  <a:gd name="connsiteY17" fmla="*/ 17087 h 69130"/>
                  <a:gd name="connsiteX18" fmla="*/ 11024 w 57714"/>
                  <a:gd name="connsiteY18" fmla="*/ 12547 h 69130"/>
                  <a:gd name="connsiteX19" fmla="*/ 16212 w 57714"/>
                  <a:gd name="connsiteY19" fmla="*/ 9305 h 69130"/>
                  <a:gd name="connsiteX20" fmla="*/ 26588 w 57714"/>
                  <a:gd name="connsiteY20" fmla="*/ 8008 h 69130"/>
                  <a:gd name="connsiteX21" fmla="*/ 31127 w 57714"/>
                  <a:gd name="connsiteY21" fmla="*/ 7359 h 69130"/>
                  <a:gd name="connsiteX22" fmla="*/ 41503 w 57714"/>
                  <a:gd name="connsiteY22" fmla="*/ 7359 h 69130"/>
                  <a:gd name="connsiteX23" fmla="*/ 46691 w 57714"/>
                  <a:gd name="connsiteY23" fmla="*/ 9305 h 69130"/>
                  <a:gd name="connsiteX24" fmla="*/ 49285 w 57714"/>
                  <a:gd name="connsiteY24" fmla="*/ 13844 h 69130"/>
                  <a:gd name="connsiteX25" fmla="*/ 49933 w 57714"/>
                  <a:gd name="connsiteY25" fmla="*/ 23571 h 69130"/>
                  <a:gd name="connsiteX26" fmla="*/ 49933 w 57714"/>
                  <a:gd name="connsiteY26" fmla="*/ 42377 h 69130"/>
                  <a:gd name="connsiteX27" fmla="*/ 49285 w 57714"/>
                  <a:gd name="connsiteY27" fmla="*/ 52105 h 69130"/>
                  <a:gd name="connsiteX28" fmla="*/ 46691 w 57714"/>
                  <a:gd name="connsiteY28" fmla="*/ 56644 h 69130"/>
                  <a:gd name="connsiteX29" fmla="*/ 41503 w 57714"/>
                  <a:gd name="connsiteY29" fmla="*/ 59886 h 69130"/>
                  <a:gd name="connsiteX30" fmla="*/ 31127 w 57714"/>
                  <a:gd name="connsiteY30" fmla="*/ 61183 h 69130"/>
                  <a:gd name="connsiteX31" fmla="*/ 26588 w 57714"/>
                  <a:gd name="connsiteY31" fmla="*/ 61832 h 69130"/>
                  <a:gd name="connsiteX32" fmla="*/ 16212 w 57714"/>
                  <a:gd name="connsiteY32" fmla="*/ 61832 h 69130"/>
                  <a:gd name="connsiteX33" fmla="*/ 11024 w 57714"/>
                  <a:gd name="connsiteY33" fmla="*/ 59886 h 69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7714" h="69130">
                    <a:moveTo>
                      <a:pt x="24642" y="68965"/>
                    </a:moveTo>
                    <a:lnTo>
                      <a:pt x="33073" y="68317"/>
                    </a:lnTo>
                    <a:cubicBezTo>
                      <a:pt x="42151" y="67668"/>
                      <a:pt x="48636" y="65074"/>
                      <a:pt x="52527" y="61832"/>
                    </a:cubicBezTo>
                    <a:cubicBezTo>
                      <a:pt x="56418" y="57941"/>
                      <a:pt x="57715" y="52105"/>
                      <a:pt x="57715" y="43674"/>
                    </a:cubicBezTo>
                    <a:lnTo>
                      <a:pt x="57715" y="20977"/>
                    </a:lnTo>
                    <a:cubicBezTo>
                      <a:pt x="57715" y="12547"/>
                      <a:pt x="55769" y="6711"/>
                      <a:pt x="52527" y="3468"/>
                    </a:cubicBezTo>
                    <a:cubicBezTo>
                      <a:pt x="48636" y="226"/>
                      <a:pt x="42151" y="-423"/>
                      <a:pt x="33073" y="226"/>
                    </a:cubicBezTo>
                    <a:lnTo>
                      <a:pt x="24642" y="874"/>
                    </a:lnTo>
                    <a:cubicBezTo>
                      <a:pt x="15564" y="1523"/>
                      <a:pt x="9079" y="4117"/>
                      <a:pt x="5188" y="7359"/>
                    </a:cubicBezTo>
                    <a:cubicBezTo>
                      <a:pt x="1297" y="11250"/>
                      <a:pt x="0" y="17087"/>
                      <a:pt x="0" y="25517"/>
                    </a:cubicBezTo>
                    <a:lnTo>
                      <a:pt x="0" y="48214"/>
                    </a:lnTo>
                    <a:cubicBezTo>
                      <a:pt x="0" y="56644"/>
                      <a:pt x="1945" y="62480"/>
                      <a:pt x="5188" y="65723"/>
                    </a:cubicBezTo>
                    <a:cubicBezTo>
                      <a:pt x="8430" y="68317"/>
                      <a:pt x="14915" y="69614"/>
                      <a:pt x="24642" y="68965"/>
                    </a:cubicBezTo>
                    <a:close/>
                    <a:moveTo>
                      <a:pt x="11024" y="59886"/>
                    </a:moveTo>
                    <a:cubicBezTo>
                      <a:pt x="9727" y="58589"/>
                      <a:pt x="8430" y="57292"/>
                      <a:pt x="8430" y="55347"/>
                    </a:cubicBezTo>
                    <a:cubicBezTo>
                      <a:pt x="7782" y="53402"/>
                      <a:pt x="7782" y="50159"/>
                      <a:pt x="7782" y="45620"/>
                    </a:cubicBezTo>
                    <a:lnTo>
                      <a:pt x="7782" y="26814"/>
                    </a:lnTo>
                    <a:cubicBezTo>
                      <a:pt x="7782" y="22274"/>
                      <a:pt x="7782" y="19032"/>
                      <a:pt x="8430" y="17087"/>
                    </a:cubicBezTo>
                    <a:cubicBezTo>
                      <a:pt x="9079" y="15141"/>
                      <a:pt x="9727" y="13196"/>
                      <a:pt x="11024" y="12547"/>
                    </a:cubicBezTo>
                    <a:cubicBezTo>
                      <a:pt x="12321" y="11250"/>
                      <a:pt x="14267" y="9953"/>
                      <a:pt x="16212" y="9305"/>
                    </a:cubicBezTo>
                    <a:cubicBezTo>
                      <a:pt x="18157" y="8656"/>
                      <a:pt x="21400" y="8008"/>
                      <a:pt x="26588" y="8008"/>
                    </a:cubicBezTo>
                    <a:lnTo>
                      <a:pt x="31127" y="7359"/>
                    </a:lnTo>
                    <a:cubicBezTo>
                      <a:pt x="36315" y="6711"/>
                      <a:pt x="39557" y="6711"/>
                      <a:pt x="41503" y="7359"/>
                    </a:cubicBezTo>
                    <a:cubicBezTo>
                      <a:pt x="43448" y="7359"/>
                      <a:pt x="45394" y="8656"/>
                      <a:pt x="46691" y="9305"/>
                    </a:cubicBezTo>
                    <a:cubicBezTo>
                      <a:pt x="47988" y="10602"/>
                      <a:pt x="49285" y="11899"/>
                      <a:pt x="49285" y="13844"/>
                    </a:cubicBezTo>
                    <a:cubicBezTo>
                      <a:pt x="49933" y="15790"/>
                      <a:pt x="49933" y="19032"/>
                      <a:pt x="49933" y="23571"/>
                    </a:cubicBezTo>
                    <a:lnTo>
                      <a:pt x="49933" y="42377"/>
                    </a:lnTo>
                    <a:cubicBezTo>
                      <a:pt x="49933" y="46917"/>
                      <a:pt x="49933" y="50159"/>
                      <a:pt x="49285" y="52105"/>
                    </a:cubicBezTo>
                    <a:cubicBezTo>
                      <a:pt x="48636" y="54050"/>
                      <a:pt x="47988" y="55347"/>
                      <a:pt x="46691" y="56644"/>
                    </a:cubicBezTo>
                    <a:cubicBezTo>
                      <a:pt x="45394" y="57941"/>
                      <a:pt x="43448" y="59238"/>
                      <a:pt x="41503" y="59886"/>
                    </a:cubicBezTo>
                    <a:cubicBezTo>
                      <a:pt x="39557" y="60535"/>
                      <a:pt x="36315" y="61183"/>
                      <a:pt x="31127" y="61183"/>
                    </a:cubicBezTo>
                    <a:lnTo>
                      <a:pt x="26588" y="61832"/>
                    </a:lnTo>
                    <a:cubicBezTo>
                      <a:pt x="22048" y="62480"/>
                      <a:pt x="18157" y="62480"/>
                      <a:pt x="16212" y="61832"/>
                    </a:cubicBezTo>
                    <a:cubicBezTo>
                      <a:pt x="14267" y="61832"/>
                      <a:pt x="12970" y="61183"/>
                      <a:pt x="11024" y="59886"/>
                    </a:cubicBez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1" name="Полилиния: фигура 280">
                <a:extLst>
                  <a:ext uri="{FF2B5EF4-FFF2-40B4-BE49-F238E27FC236}">
                    <a16:creationId xmlns:a16="http://schemas.microsoft.com/office/drawing/2014/main" id="{C52E33AC-8964-038C-F4CB-C4145D9EE6D9}"/>
                  </a:ext>
                </a:extLst>
              </p:cNvPr>
              <p:cNvSpPr/>
              <p:nvPr/>
            </p:nvSpPr>
            <p:spPr>
              <a:xfrm>
                <a:off x="5443703" y="9474219"/>
                <a:ext cx="51878" cy="68982"/>
              </a:xfrm>
              <a:custGeom>
                <a:avLst/>
                <a:gdLst>
                  <a:gd name="connsiteX0" fmla="*/ 51879 w 51878"/>
                  <a:gd name="connsiteY0" fmla="*/ 23589 h 68982"/>
                  <a:gd name="connsiteX1" fmla="*/ 51879 w 51878"/>
                  <a:gd name="connsiteY1" fmla="*/ 13861 h 68982"/>
                  <a:gd name="connsiteX2" fmla="*/ 47339 w 51878"/>
                  <a:gd name="connsiteY2" fmla="*/ 2189 h 68982"/>
                  <a:gd name="connsiteX3" fmla="*/ 31127 w 51878"/>
                  <a:gd name="connsiteY3" fmla="*/ 243 h 68982"/>
                  <a:gd name="connsiteX4" fmla="*/ 0 w 51878"/>
                  <a:gd name="connsiteY4" fmla="*/ 2837 h 68982"/>
                  <a:gd name="connsiteX5" fmla="*/ 0 w 51878"/>
                  <a:gd name="connsiteY5" fmla="*/ 68982 h 68982"/>
                  <a:gd name="connsiteX6" fmla="*/ 7782 w 51878"/>
                  <a:gd name="connsiteY6" fmla="*/ 68334 h 68982"/>
                  <a:gd name="connsiteX7" fmla="*/ 7782 w 51878"/>
                  <a:gd name="connsiteY7" fmla="*/ 42395 h 68982"/>
                  <a:gd name="connsiteX8" fmla="*/ 32424 w 51878"/>
                  <a:gd name="connsiteY8" fmla="*/ 40449 h 68982"/>
                  <a:gd name="connsiteX9" fmla="*/ 41503 w 51878"/>
                  <a:gd name="connsiteY9" fmla="*/ 42395 h 68982"/>
                  <a:gd name="connsiteX10" fmla="*/ 44097 w 51878"/>
                  <a:gd name="connsiteY10" fmla="*/ 52122 h 68982"/>
                  <a:gd name="connsiteX11" fmla="*/ 44097 w 51878"/>
                  <a:gd name="connsiteY11" fmla="*/ 65740 h 68982"/>
                  <a:gd name="connsiteX12" fmla="*/ 51879 w 51878"/>
                  <a:gd name="connsiteY12" fmla="*/ 65091 h 68982"/>
                  <a:gd name="connsiteX13" fmla="*/ 51879 w 51878"/>
                  <a:gd name="connsiteY13" fmla="*/ 48879 h 68982"/>
                  <a:gd name="connsiteX14" fmla="*/ 49933 w 51878"/>
                  <a:gd name="connsiteY14" fmla="*/ 39801 h 68982"/>
                  <a:gd name="connsiteX15" fmla="*/ 42800 w 51878"/>
                  <a:gd name="connsiteY15" fmla="*/ 36558 h 68982"/>
                  <a:gd name="connsiteX16" fmla="*/ 49285 w 51878"/>
                  <a:gd name="connsiteY16" fmla="*/ 32019 h 68982"/>
                  <a:gd name="connsiteX17" fmla="*/ 51879 w 51878"/>
                  <a:gd name="connsiteY17" fmla="*/ 23589 h 68982"/>
                  <a:gd name="connsiteX18" fmla="*/ 44097 w 51878"/>
                  <a:gd name="connsiteY18" fmla="*/ 23589 h 68982"/>
                  <a:gd name="connsiteX19" fmla="*/ 41503 w 51878"/>
                  <a:gd name="connsiteY19" fmla="*/ 31370 h 68982"/>
                  <a:gd name="connsiteX20" fmla="*/ 30479 w 51878"/>
                  <a:gd name="connsiteY20" fmla="*/ 34613 h 68982"/>
                  <a:gd name="connsiteX21" fmla="*/ 7782 w 51878"/>
                  <a:gd name="connsiteY21" fmla="*/ 35910 h 68982"/>
                  <a:gd name="connsiteX22" fmla="*/ 7782 w 51878"/>
                  <a:gd name="connsiteY22" fmla="*/ 9322 h 68982"/>
                  <a:gd name="connsiteX23" fmla="*/ 29830 w 51878"/>
                  <a:gd name="connsiteY23" fmla="*/ 7376 h 68982"/>
                  <a:gd name="connsiteX24" fmla="*/ 41503 w 51878"/>
                  <a:gd name="connsiteY24" fmla="*/ 8673 h 68982"/>
                  <a:gd name="connsiteX25" fmla="*/ 44097 w 51878"/>
                  <a:gd name="connsiteY25" fmla="*/ 15807 h 68982"/>
                  <a:gd name="connsiteX26" fmla="*/ 44097 w 51878"/>
                  <a:gd name="connsiteY26" fmla="*/ 23589 h 68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1878" h="68982">
                    <a:moveTo>
                      <a:pt x="51879" y="23589"/>
                    </a:moveTo>
                    <a:lnTo>
                      <a:pt x="51879" y="13861"/>
                    </a:lnTo>
                    <a:cubicBezTo>
                      <a:pt x="51879" y="8025"/>
                      <a:pt x="50582" y="4134"/>
                      <a:pt x="47339" y="2189"/>
                    </a:cubicBezTo>
                    <a:cubicBezTo>
                      <a:pt x="44745" y="243"/>
                      <a:pt x="38909" y="-405"/>
                      <a:pt x="31127" y="243"/>
                    </a:cubicBezTo>
                    <a:lnTo>
                      <a:pt x="0" y="2837"/>
                    </a:lnTo>
                    <a:lnTo>
                      <a:pt x="0" y="68982"/>
                    </a:lnTo>
                    <a:lnTo>
                      <a:pt x="7782" y="68334"/>
                    </a:lnTo>
                    <a:lnTo>
                      <a:pt x="7782" y="42395"/>
                    </a:lnTo>
                    <a:lnTo>
                      <a:pt x="32424" y="40449"/>
                    </a:lnTo>
                    <a:cubicBezTo>
                      <a:pt x="36964" y="39801"/>
                      <a:pt x="40206" y="40449"/>
                      <a:pt x="41503" y="42395"/>
                    </a:cubicBezTo>
                    <a:cubicBezTo>
                      <a:pt x="42800" y="43691"/>
                      <a:pt x="44097" y="46934"/>
                      <a:pt x="44097" y="52122"/>
                    </a:cubicBezTo>
                    <a:lnTo>
                      <a:pt x="44097" y="65740"/>
                    </a:lnTo>
                    <a:lnTo>
                      <a:pt x="51879" y="65091"/>
                    </a:lnTo>
                    <a:lnTo>
                      <a:pt x="51879" y="48879"/>
                    </a:lnTo>
                    <a:cubicBezTo>
                      <a:pt x="51879" y="44340"/>
                      <a:pt x="51230" y="41746"/>
                      <a:pt x="49933" y="39801"/>
                    </a:cubicBezTo>
                    <a:cubicBezTo>
                      <a:pt x="48636" y="37855"/>
                      <a:pt x="46042" y="36558"/>
                      <a:pt x="42800" y="36558"/>
                    </a:cubicBezTo>
                    <a:cubicBezTo>
                      <a:pt x="46042" y="35910"/>
                      <a:pt x="47988" y="34613"/>
                      <a:pt x="49285" y="32019"/>
                    </a:cubicBezTo>
                    <a:cubicBezTo>
                      <a:pt x="51230" y="30073"/>
                      <a:pt x="51879" y="27479"/>
                      <a:pt x="51879" y="23589"/>
                    </a:cubicBezTo>
                    <a:close/>
                    <a:moveTo>
                      <a:pt x="44097" y="23589"/>
                    </a:moveTo>
                    <a:cubicBezTo>
                      <a:pt x="44097" y="26831"/>
                      <a:pt x="43448" y="29425"/>
                      <a:pt x="41503" y="31370"/>
                    </a:cubicBezTo>
                    <a:cubicBezTo>
                      <a:pt x="39557" y="32667"/>
                      <a:pt x="35667" y="33964"/>
                      <a:pt x="30479" y="34613"/>
                    </a:cubicBezTo>
                    <a:lnTo>
                      <a:pt x="7782" y="35910"/>
                    </a:lnTo>
                    <a:lnTo>
                      <a:pt x="7782" y="9322"/>
                    </a:lnTo>
                    <a:lnTo>
                      <a:pt x="29830" y="7376"/>
                    </a:lnTo>
                    <a:cubicBezTo>
                      <a:pt x="35667" y="6728"/>
                      <a:pt x="39557" y="7376"/>
                      <a:pt x="41503" y="8673"/>
                    </a:cubicBezTo>
                    <a:cubicBezTo>
                      <a:pt x="43448" y="9970"/>
                      <a:pt x="44097" y="12564"/>
                      <a:pt x="44097" y="15807"/>
                    </a:cubicBezTo>
                    <a:lnTo>
                      <a:pt x="44097" y="23589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2" name="Полилиния: фигура 281">
                <a:extLst>
                  <a:ext uri="{FF2B5EF4-FFF2-40B4-BE49-F238E27FC236}">
                    <a16:creationId xmlns:a16="http://schemas.microsoft.com/office/drawing/2014/main" id="{DE731262-8210-8CFA-8E54-83183721DDDF}"/>
                  </a:ext>
                </a:extLst>
              </p:cNvPr>
              <p:cNvSpPr/>
              <p:nvPr/>
            </p:nvSpPr>
            <p:spPr>
              <a:xfrm>
                <a:off x="5510497" y="9467329"/>
                <a:ext cx="47987" cy="70684"/>
              </a:xfrm>
              <a:custGeom>
                <a:avLst/>
                <a:gdLst>
                  <a:gd name="connsiteX0" fmla="*/ 47988 w 47987"/>
                  <a:gd name="connsiteY0" fmla="*/ 7133 h 70684"/>
                  <a:gd name="connsiteX1" fmla="*/ 47988 w 47987"/>
                  <a:gd name="connsiteY1" fmla="*/ 0 h 70684"/>
                  <a:gd name="connsiteX2" fmla="*/ 0 w 47987"/>
                  <a:gd name="connsiteY2" fmla="*/ 4539 h 70684"/>
                  <a:gd name="connsiteX3" fmla="*/ 0 w 47987"/>
                  <a:gd name="connsiteY3" fmla="*/ 70685 h 70684"/>
                  <a:gd name="connsiteX4" fmla="*/ 47988 w 47987"/>
                  <a:gd name="connsiteY4" fmla="*/ 66794 h 70684"/>
                  <a:gd name="connsiteX5" fmla="*/ 47988 w 47987"/>
                  <a:gd name="connsiteY5" fmla="*/ 59660 h 70684"/>
                  <a:gd name="connsiteX6" fmla="*/ 7133 w 47987"/>
                  <a:gd name="connsiteY6" fmla="*/ 62903 h 70684"/>
                  <a:gd name="connsiteX7" fmla="*/ 7133 w 47987"/>
                  <a:gd name="connsiteY7" fmla="*/ 38909 h 70684"/>
                  <a:gd name="connsiteX8" fmla="*/ 46691 w 47987"/>
                  <a:gd name="connsiteY8" fmla="*/ 35667 h 70684"/>
                  <a:gd name="connsiteX9" fmla="*/ 46691 w 47987"/>
                  <a:gd name="connsiteY9" fmla="*/ 29182 h 70684"/>
                  <a:gd name="connsiteX10" fmla="*/ 7133 w 47987"/>
                  <a:gd name="connsiteY10" fmla="*/ 32424 h 70684"/>
                  <a:gd name="connsiteX11" fmla="*/ 7782 w 47987"/>
                  <a:gd name="connsiteY11" fmla="*/ 11024 h 70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987" h="70684">
                    <a:moveTo>
                      <a:pt x="47988" y="7133"/>
                    </a:moveTo>
                    <a:lnTo>
                      <a:pt x="47988" y="0"/>
                    </a:lnTo>
                    <a:lnTo>
                      <a:pt x="0" y="4539"/>
                    </a:lnTo>
                    <a:lnTo>
                      <a:pt x="0" y="70685"/>
                    </a:lnTo>
                    <a:lnTo>
                      <a:pt x="47988" y="66794"/>
                    </a:lnTo>
                    <a:lnTo>
                      <a:pt x="47988" y="59660"/>
                    </a:lnTo>
                    <a:lnTo>
                      <a:pt x="7133" y="62903"/>
                    </a:lnTo>
                    <a:lnTo>
                      <a:pt x="7133" y="38909"/>
                    </a:lnTo>
                    <a:lnTo>
                      <a:pt x="46691" y="35667"/>
                    </a:lnTo>
                    <a:lnTo>
                      <a:pt x="46691" y="29182"/>
                    </a:lnTo>
                    <a:lnTo>
                      <a:pt x="7133" y="32424"/>
                    </a:lnTo>
                    <a:lnTo>
                      <a:pt x="7782" y="11024"/>
                    </a:ln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3" name="Полилиния: фигура 282">
                <a:extLst>
                  <a:ext uri="{FF2B5EF4-FFF2-40B4-BE49-F238E27FC236}">
                    <a16:creationId xmlns:a16="http://schemas.microsoft.com/office/drawing/2014/main" id="{89D1A953-6A8B-A9A5-7E12-3115485B5E60}"/>
                  </a:ext>
                </a:extLst>
              </p:cNvPr>
              <p:cNvSpPr/>
              <p:nvPr/>
            </p:nvSpPr>
            <p:spPr>
              <a:xfrm>
                <a:off x="5234243" y="9437099"/>
                <a:ext cx="383901" cy="641099"/>
              </a:xfrm>
              <a:custGeom>
                <a:avLst/>
                <a:gdLst>
                  <a:gd name="connsiteX0" fmla="*/ 378714 w 383901"/>
                  <a:gd name="connsiteY0" fmla="*/ 416077 h 641099"/>
                  <a:gd name="connsiteX1" fmla="*/ 373526 w 383901"/>
                  <a:gd name="connsiteY1" fmla="*/ 421265 h 641099"/>
                  <a:gd name="connsiteX2" fmla="*/ 373526 w 383901"/>
                  <a:gd name="connsiteY2" fmla="*/ 567822 h 641099"/>
                  <a:gd name="connsiteX3" fmla="*/ 356017 w 383901"/>
                  <a:gd name="connsiteY3" fmla="*/ 617106 h 641099"/>
                  <a:gd name="connsiteX4" fmla="*/ 309974 w 383901"/>
                  <a:gd name="connsiteY4" fmla="*/ 630076 h 641099"/>
                  <a:gd name="connsiteX5" fmla="*/ 53176 w 383901"/>
                  <a:gd name="connsiteY5" fmla="*/ 605433 h 641099"/>
                  <a:gd name="connsiteX6" fmla="*/ 52527 w 383901"/>
                  <a:gd name="connsiteY6" fmla="*/ 605433 h 641099"/>
                  <a:gd name="connsiteX7" fmla="*/ 10376 w 383901"/>
                  <a:gd name="connsiteY7" fmla="*/ 563282 h 641099"/>
                  <a:gd name="connsiteX8" fmla="*/ 10376 w 383901"/>
                  <a:gd name="connsiteY8" fmla="*/ 83405 h 641099"/>
                  <a:gd name="connsiteX9" fmla="*/ 53176 w 383901"/>
                  <a:gd name="connsiteY9" fmla="*/ 34121 h 641099"/>
                  <a:gd name="connsiteX10" fmla="*/ 311271 w 383901"/>
                  <a:gd name="connsiteY10" fmla="*/ 10127 h 641099"/>
                  <a:gd name="connsiteX11" fmla="*/ 358611 w 383901"/>
                  <a:gd name="connsiteY11" fmla="*/ 22448 h 641099"/>
                  <a:gd name="connsiteX12" fmla="*/ 374174 w 383901"/>
                  <a:gd name="connsiteY12" fmla="*/ 67193 h 641099"/>
                  <a:gd name="connsiteX13" fmla="*/ 374174 w 383901"/>
                  <a:gd name="connsiteY13" fmla="*/ 298053 h 641099"/>
                  <a:gd name="connsiteX14" fmla="*/ 192599 w 383901"/>
                  <a:gd name="connsiteY14" fmla="*/ 460173 h 641099"/>
                  <a:gd name="connsiteX15" fmla="*/ 79763 w 383901"/>
                  <a:gd name="connsiteY15" fmla="*/ 405701 h 641099"/>
                  <a:gd name="connsiteX16" fmla="*/ 38260 w 383901"/>
                  <a:gd name="connsiteY16" fmla="*/ 287677 h 641099"/>
                  <a:gd name="connsiteX17" fmla="*/ 201678 w 383901"/>
                  <a:gd name="connsiteY17" fmla="*/ 141769 h 641099"/>
                  <a:gd name="connsiteX18" fmla="*/ 340453 w 383901"/>
                  <a:gd name="connsiteY18" fmla="*/ 296107 h 641099"/>
                  <a:gd name="connsiteX19" fmla="*/ 193896 w 383901"/>
                  <a:gd name="connsiteY19" fmla="*/ 427101 h 641099"/>
                  <a:gd name="connsiteX20" fmla="*/ 68739 w 383901"/>
                  <a:gd name="connsiteY20" fmla="*/ 288326 h 641099"/>
                  <a:gd name="connsiteX21" fmla="*/ 201029 w 383901"/>
                  <a:gd name="connsiteY21" fmla="*/ 170302 h 641099"/>
                  <a:gd name="connsiteX22" fmla="*/ 312568 w 383901"/>
                  <a:gd name="connsiteY22" fmla="*/ 295459 h 641099"/>
                  <a:gd name="connsiteX23" fmla="*/ 193896 w 383901"/>
                  <a:gd name="connsiteY23" fmla="*/ 401162 h 641099"/>
                  <a:gd name="connsiteX24" fmla="*/ 120618 w 383901"/>
                  <a:gd name="connsiteY24" fmla="*/ 365495 h 641099"/>
                  <a:gd name="connsiteX25" fmla="*/ 93381 w 383901"/>
                  <a:gd name="connsiteY25" fmla="*/ 288326 h 641099"/>
                  <a:gd name="connsiteX26" fmla="*/ 127103 w 383901"/>
                  <a:gd name="connsiteY26" fmla="*/ 218938 h 641099"/>
                  <a:gd name="connsiteX27" fmla="*/ 200381 w 383901"/>
                  <a:gd name="connsiteY27" fmla="*/ 193647 h 641099"/>
                  <a:gd name="connsiteX28" fmla="*/ 290520 w 383901"/>
                  <a:gd name="connsiteY28" fmla="*/ 294810 h 641099"/>
                  <a:gd name="connsiteX29" fmla="*/ 260690 w 383901"/>
                  <a:gd name="connsiteY29" fmla="*/ 357065 h 641099"/>
                  <a:gd name="connsiteX30" fmla="*/ 195193 w 383901"/>
                  <a:gd name="connsiteY30" fmla="*/ 379762 h 641099"/>
                  <a:gd name="connsiteX31" fmla="*/ 114133 w 383901"/>
                  <a:gd name="connsiteY31" fmla="*/ 288974 h 641099"/>
                  <a:gd name="connsiteX32" fmla="*/ 199733 w 383901"/>
                  <a:gd name="connsiteY32" fmla="*/ 212453 h 641099"/>
                  <a:gd name="connsiteX33" fmla="*/ 272363 w 383901"/>
                  <a:gd name="connsiteY33" fmla="*/ 293514 h 641099"/>
                  <a:gd name="connsiteX34" fmla="*/ 248369 w 383901"/>
                  <a:gd name="connsiteY34" fmla="*/ 344095 h 641099"/>
                  <a:gd name="connsiteX35" fmla="*/ 195842 w 383901"/>
                  <a:gd name="connsiteY35" fmla="*/ 362253 h 641099"/>
                  <a:gd name="connsiteX36" fmla="*/ 130993 w 383901"/>
                  <a:gd name="connsiteY36" fmla="*/ 289623 h 641099"/>
                  <a:gd name="connsiteX37" fmla="*/ 152393 w 383901"/>
                  <a:gd name="connsiteY37" fmla="*/ 244877 h 641099"/>
                  <a:gd name="connsiteX38" fmla="*/ 199733 w 383901"/>
                  <a:gd name="connsiteY38" fmla="*/ 228665 h 641099"/>
                  <a:gd name="connsiteX39" fmla="*/ 258096 w 383901"/>
                  <a:gd name="connsiteY39" fmla="*/ 293514 h 641099"/>
                  <a:gd name="connsiteX40" fmla="*/ 238641 w 383901"/>
                  <a:gd name="connsiteY40" fmla="*/ 333719 h 641099"/>
                  <a:gd name="connsiteX41" fmla="*/ 196490 w 383901"/>
                  <a:gd name="connsiteY41" fmla="*/ 348635 h 641099"/>
                  <a:gd name="connsiteX42" fmla="*/ 158230 w 383901"/>
                  <a:gd name="connsiteY42" fmla="*/ 330477 h 641099"/>
                  <a:gd name="connsiteX43" fmla="*/ 143963 w 383901"/>
                  <a:gd name="connsiteY43" fmla="*/ 290271 h 641099"/>
                  <a:gd name="connsiteX44" fmla="*/ 199084 w 383901"/>
                  <a:gd name="connsiteY44" fmla="*/ 240986 h 641099"/>
                  <a:gd name="connsiteX45" fmla="*/ 225023 w 383901"/>
                  <a:gd name="connsiteY45" fmla="*/ 250065 h 641099"/>
                  <a:gd name="connsiteX46" fmla="*/ 199733 w 383901"/>
                  <a:gd name="connsiteY46" fmla="*/ 241635 h 641099"/>
                  <a:gd name="connsiteX47" fmla="*/ 145260 w 383901"/>
                  <a:gd name="connsiteY47" fmla="*/ 290271 h 641099"/>
                  <a:gd name="connsiteX48" fmla="*/ 158878 w 383901"/>
                  <a:gd name="connsiteY48" fmla="*/ 329180 h 641099"/>
                  <a:gd name="connsiteX49" fmla="*/ 196490 w 383901"/>
                  <a:gd name="connsiteY49" fmla="*/ 347338 h 641099"/>
                  <a:gd name="connsiteX50" fmla="*/ 199733 w 383901"/>
                  <a:gd name="connsiteY50" fmla="*/ 347338 h 641099"/>
                  <a:gd name="connsiteX51" fmla="*/ 256150 w 383901"/>
                  <a:gd name="connsiteY51" fmla="*/ 293514 h 641099"/>
                  <a:gd name="connsiteX52" fmla="*/ 200381 w 383901"/>
                  <a:gd name="connsiteY52" fmla="*/ 230611 h 641099"/>
                  <a:gd name="connsiteX53" fmla="*/ 134884 w 383901"/>
                  <a:gd name="connsiteY53" fmla="*/ 289623 h 641099"/>
                  <a:gd name="connsiteX54" fmla="*/ 151096 w 383901"/>
                  <a:gd name="connsiteY54" fmla="*/ 336962 h 641099"/>
                  <a:gd name="connsiteX55" fmla="*/ 196490 w 383901"/>
                  <a:gd name="connsiteY55" fmla="*/ 359010 h 641099"/>
                  <a:gd name="connsiteX56" fmla="*/ 245775 w 383901"/>
                  <a:gd name="connsiteY56" fmla="*/ 341501 h 641099"/>
                  <a:gd name="connsiteX57" fmla="*/ 268472 w 383901"/>
                  <a:gd name="connsiteY57" fmla="*/ 294162 h 641099"/>
                  <a:gd name="connsiteX58" fmla="*/ 201029 w 383901"/>
                  <a:gd name="connsiteY58" fmla="*/ 218290 h 641099"/>
                  <a:gd name="connsiteX59" fmla="*/ 146557 w 383901"/>
                  <a:gd name="connsiteY59" fmla="*/ 237096 h 641099"/>
                  <a:gd name="connsiteX60" fmla="*/ 121266 w 383901"/>
                  <a:gd name="connsiteY60" fmla="*/ 288974 h 641099"/>
                  <a:gd name="connsiteX61" fmla="*/ 195842 w 383901"/>
                  <a:gd name="connsiteY61" fmla="*/ 372628 h 641099"/>
                  <a:gd name="connsiteX62" fmla="*/ 256150 w 383901"/>
                  <a:gd name="connsiteY62" fmla="*/ 351877 h 641099"/>
                  <a:gd name="connsiteX63" fmla="*/ 284035 w 383901"/>
                  <a:gd name="connsiteY63" fmla="*/ 294810 h 641099"/>
                  <a:gd name="connsiteX64" fmla="*/ 261987 w 383901"/>
                  <a:gd name="connsiteY64" fmla="*/ 231908 h 641099"/>
                  <a:gd name="connsiteX65" fmla="*/ 201678 w 383901"/>
                  <a:gd name="connsiteY65" fmla="*/ 202726 h 641099"/>
                  <a:gd name="connsiteX66" fmla="*/ 105054 w 383901"/>
                  <a:gd name="connsiteY66" fmla="*/ 288974 h 641099"/>
                  <a:gd name="connsiteX67" fmla="*/ 195193 w 383901"/>
                  <a:gd name="connsiteY67" fmla="*/ 390137 h 641099"/>
                  <a:gd name="connsiteX68" fmla="*/ 301544 w 383901"/>
                  <a:gd name="connsiteY68" fmla="*/ 295459 h 641099"/>
                  <a:gd name="connsiteX69" fmla="*/ 201678 w 383901"/>
                  <a:gd name="connsiteY69" fmla="*/ 183920 h 641099"/>
                  <a:gd name="connsiteX70" fmla="*/ 121266 w 383901"/>
                  <a:gd name="connsiteY70" fmla="*/ 211805 h 641099"/>
                  <a:gd name="connsiteX71" fmla="*/ 84303 w 383901"/>
                  <a:gd name="connsiteY71" fmla="*/ 288326 h 641099"/>
                  <a:gd name="connsiteX72" fmla="*/ 113484 w 383901"/>
                  <a:gd name="connsiteY72" fmla="*/ 372628 h 641099"/>
                  <a:gd name="connsiteX73" fmla="*/ 193896 w 383901"/>
                  <a:gd name="connsiteY73" fmla="*/ 411537 h 641099"/>
                  <a:gd name="connsiteX74" fmla="*/ 322944 w 383901"/>
                  <a:gd name="connsiteY74" fmla="*/ 296107 h 641099"/>
                  <a:gd name="connsiteX75" fmla="*/ 201678 w 383901"/>
                  <a:gd name="connsiteY75" fmla="*/ 160575 h 641099"/>
                  <a:gd name="connsiteX76" fmla="*/ 59012 w 383901"/>
                  <a:gd name="connsiteY76" fmla="*/ 288326 h 641099"/>
                  <a:gd name="connsiteX77" fmla="*/ 192599 w 383901"/>
                  <a:gd name="connsiteY77" fmla="*/ 438125 h 641099"/>
                  <a:gd name="connsiteX78" fmla="*/ 350180 w 383901"/>
                  <a:gd name="connsiteY78" fmla="*/ 297404 h 641099"/>
                  <a:gd name="connsiteX79" fmla="*/ 202326 w 383901"/>
                  <a:gd name="connsiteY79" fmla="*/ 131393 h 641099"/>
                  <a:gd name="connsiteX80" fmla="*/ 28533 w 383901"/>
                  <a:gd name="connsiteY80" fmla="*/ 287029 h 641099"/>
                  <a:gd name="connsiteX81" fmla="*/ 72630 w 383901"/>
                  <a:gd name="connsiteY81" fmla="*/ 412186 h 641099"/>
                  <a:gd name="connsiteX82" fmla="*/ 191951 w 383901"/>
                  <a:gd name="connsiteY82" fmla="*/ 469901 h 641099"/>
                  <a:gd name="connsiteX83" fmla="*/ 383901 w 383901"/>
                  <a:gd name="connsiteY83" fmla="*/ 298053 h 641099"/>
                  <a:gd name="connsiteX84" fmla="*/ 383901 w 383901"/>
                  <a:gd name="connsiteY84" fmla="*/ 67193 h 641099"/>
                  <a:gd name="connsiteX85" fmla="*/ 365095 w 383901"/>
                  <a:gd name="connsiteY85" fmla="*/ 15315 h 641099"/>
                  <a:gd name="connsiteX86" fmla="*/ 309974 w 383901"/>
                  <a:gd name="connsiteY86" fmla="*/ 400 h 641099"/>
                  <a:gd name="connsiteX87" fmla="*/ 51879 w 383901"/>
                  <a:gd name="connsiteY87" fmla="*/ 24393 h 641099"/>
                  <a:gd name="connsiteX88" fmla="*/ 0 w 383901"/>
                  <a:gd name="connsiteY88" fmla="*/ 84054 h 641099"/>
                  <a:gd name="connsiteX89" fmla="*/ 0 w 383901"/>
                  <a:gd name="connsiteY89" fmla="*/ 563282 h 641099"/>
                  <a:gd name="connsiteX90" fmla="*/ 51879 w 383901"/>
                  <a:gd name="connsiteY90" fmla="*/ 615809 h 641099"/>
                  <a:gd name="connsiteX91" fmla="*/ 308678 w 383901"/>
                  <a:gd name="connsiteY91" fmla="*/ 640452 h 641099"/>
                  <a:gd name="connsiteX92" fmla="*/ 317756 w 383901"/>
                  <a:gd name="connsiteY92" fmla="*/ 641100 h 641099"/>
                  <a:gd name="connsiteX93" fmla="*/ 362502 w 383901"/>
                  <a:gd name="connsiteY93" fmla="*/ 625536 h 641099"/>
                  <a:gd name="connsiteX94" fmla="*/ 383253 w 383901"/>
                  <a:gd name="connsiteY94" fmla="*/ 568470 h 641099"/>
                  <a:gd name="connsiteX95" fmla="*/ 383253 w 383901"/>
                  <a:gd name="connsiteY95" fmla="*/ 421265 h 641099"/>
                  <a:gd name="connsiteX96" fmla="*/ 378714 w 383901"/>
                  <a:gd name="connsiteY96" fmla="*/ 416077 h 641099"/>
                  <a:gd name="connsiteX97" fmla="*/ 197139 w 383901"/>
                  <a:gd name="connsiteY97" fmla="*/ 316210 h 641099"/>
                  <a:gd name="connsiteX98" fmla="*/ 173145 w 383901"/>
                  <a:gd name="connsiteY98" fmla="*/ 292217 h 641099"/>
                  <a:gd name="connsiteX99" fmla="*/ 197139 w 383901"/>
                  <a:gd name="connsiteY99" fmla="*/ 268223 h 641099"/>
                  <a:gd name="connsiteX100" fmla="*/ 221132 w 383901"/>
                  <a:gd name="connsiteY100" fmla="*/ 292217 h 641099"/>
                  <a:gd name="connsiteX101" fmla="*/ 197139 w 383901"/>
                  <a:gd name="connsiteY101" fmla="*/ 316210 h 64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383901" h="641099">
                    <a:moveTo>
                      <a:pt x="378714" y="416077"/>
                    </a:moveTo>
                    <a:cubicBezTo>
                      <a:pt x="376120" y="416077"/>
                      <a:pt x="373526" y="418022"/>
                      <a:pt x="373526" y="421265"/>
                    </a:cubicBezTo>
                    <a:lnTo>
                      <a:pt x="373526" y="567822"/>
                    </a:lnTo>
                    <a:cubicBezTo>
                      <a:pt x="373526" y="589870"/>
                      <a:pt x="367689" y="606730"/>
                      <a:pt x="356017" y="617106"/>
                    </a:cubicBezTo>
                    <a:cubicBezTo>
                      <a:pt x="344993" y="626833"/>
                      <a:pt x="328780" y="631373"/>
                      <a:pt x="309974" y="630076"/>
                    </a:cubicBezTo>
                    <a:lnTo>
                      <a:pt x="53176" y="605433"/>
                    </a:lnTo>
                    <a:lnTo>
                      <a:pt x="52527" y="605433"/>
                    </a:lnTo>
                    <a:cubicBezTo>
                      <a:pt x="29182" y="605433"/>
                      <a:pt x="10376" y="586627"/>
                      <a:pt x="10376" y="563282"/>
                    </a:cubicBezTo>
                    <a:lnTo>
                      <a:pt x="10376" y="83405"/>
                    </a:lnTo>
                    <a:cubicBezTo>
                      <a:pt x="10376" y="57466"/>
                      <a:pt x="33073" y="36715"/>
                      <a:pt x="53176" y="34121"/>
                    </a:cubicBezTo>
                    <a:lnTo>
                      <a:pt x="311271" y="10127"/>
                    </a:lnTo>
                    <a:cubicBezTo>
                      <a:pt x="332023" y="8830"/>
                      <a:pt x="348235" y="12721"/>
                      <a:pt x="358611" y="22448"/>
                    </a:cubicBezTo>
                    <a:cubicBezTo>
                      <a:pt x="368986" y="31527"/>
                      <a:pt x="374174" y="47090"/>
                      <a:pt x="374174" y="67193"/>
                    </a:cubicBezTo>
                    <a:lnTo>
                      <a:pt x="374174" y="298053"/>
                    </a:lnTo>
                    <a:cubicBezTo>
                      <a:pt x="368986" y="392731"/>
                      <a:pt x="287278" y="465361"/>
                      <a:pt x="192599" y="460173"/>
                    </a:cubicBezTo>
                    <a:cubicBezTo>
                      <a:pt x="149151" y="457580"/>
                      <a:pt x="108945" y="438125"/>
                      <a:pt x="79763" y="405701"/>
                    </a:cubicBezTo>
                    <a:cubicBezTo>
                      <a:pt x="50582" y="373277"/>
                      <a:pt x="36315" y="331126"/>
                      <a:pt x="38260" y="287677"/>
                    </a:cubicBezTo>
                    <a:cubicBezTo>
                      <a:pt x="42800" y="202726"/>
                      <a:pt x="116078" y="137229"/>
                      <a:pt x="201678" y="141769"/>
                    </a:cubicBezTo>
                    <a:cubicBezTo>
                      <a:pt x="282738" y="146308"/>
                      <a:pt x="344993" y="215696"/>
                      <a:pt x="340453" y="296107"/>
                    </a:cubicBezTo>
                    <a:cubicBezTo>
                      <a:pt x="335914" y="372628"/>
                      <a:pt x="270417" y="431640"/>
                      <a:pt x="193896" y="427101"/>
                    </a:cubicBezTo>
                    <a:cubicBezTo>
                      <a:pt x="120618" y="423210"/>
                      <a:pt x="64848" y="360956"/>
                      <a:pt x="68739" y="288326"/>
                    </a:cubicBezTo>
                    <a:cubicBezTo>
                      <a:pt x="72630" y="219587"/>
                      <a:pt x="132290" y="166411"/>
                      <a:pt x="201029" y="170302"/>
                    </a:cubicBezTo>
                    <a:cubicBezTo>
                      <a:pt x="266526" y="174193"/>
                      <a:pt x="316459" y="229962"/>
                      <a:pt x="312568" y="295459"/>
                    </a:cubicBezTo>
                    <a:cubicBezTo>
                      <a:pt x="309326" y="357065"/>
                      <a:pt x="256150" y="405052"/>
                      <a:pt x="193896" y="401162"/>
                    </a:cubicBezTo>
                    <a:cubicBezTo>
                      <a:pt x="165363" y="399865"/>
                      <a:pt x="139424" y="386895"/>
                      <a:pt x="120618" y="365495"/>
                    </a:cubicBezTo>
                    <a:cubicBezTo>
                      <a:pt x="101812" y="344095"/>
                      <a:pt x="92084" y="316859"/>
                      <a:pt x="93381" y="288326"/>
                    </a:cubicBezTo>
                    <a:cubicBezTo>
                      <a:pt x="94678" y="261089"/>
                      <a:pt x="107000" y="236447"/>
                      <a:pt x="127103" y="218938"/>
                    </a:cubicBezTo>
                    <a:cubicBezTo>
                      <a:pt x="147205" y="200781"/>
                      <a:pt x="173145" y="191702"/>
                      <a:pt x="200381" y="193647"/>
                    </a:cubicBezTo>
                    <a:cubicBezTo>
                      <a:pt x="252908" y="196890"/>
                      <a:pt x="293762" y="241635"/>
                      <a:pt x="290520" y="294810"/>
                    </a:cubicBezTo>
                    <a:cubicBezTo>
                      <a:pt x="289223" y="318804"/>
                      <a:pt x="278199" y="341501"/>
                      <a:pt x="260690" y="357065"/>
                    </a:cubicBezTo>
                    <a:cubicBezTo>
                      <a:pt x="242532" y="373277"/>
                      <a:pt x="219187" y="381059"/>
                      <a:pt x="195193" y="379762"/>
                    </a:cubicBezTo>
                    <a:cubicBezTo>
                      <a:pt x="147854" y="377168"/>
                      <a:pt x="111539" y="336313"/>
                      <a:pt x="114133" y="288974"/>
                    </a:cubicBezTo>
                    <a:cubicBezTo>
                      <a:pt x="116727" y="244229"/>
                      <a:pt x="154987" y="209859"/>
                      <a:pt x="199733" y="212453"/>
                    </a:cubicBezTo>
                    <a:cubicBezTo>
                      <a:pt x="241884" y="215047"/>
                      <a:pt x="274956" y="251362"/>
                      <a:pt x="272363" y="293514"/>
                    </a:cubicBezTo>
                    <a:cubicBezTo>
                      <a:pt x="271066" y="312968"/>
                      <a:pt x="262635" y="331126"/>
                      <a:pt x="248369" y="344095"/>
                    </a:cubicBezTo>
                    <a:cubicBezTo>
                      <a:pt x="234102" y="357065"/>
                      <a:pt x="215296" y="363550"/>
                      <a:pt x="195842" y="362253"/>
                    </a:cubicBezTo>
                    <a:cubicBezTo>
                      <a:pt x="157581" y="360307"/>
                      <a:pt x="128399" y="327235"/>
                      <a:pt x="130993" y="289623"/>
                    </a:cubicBezTo>
                    <a:cubicBezTo>
                      <a:pt x="132290" y="272114"/>
                      <a:pt x="139424" y="255902"/>
                      <a:pt x="152393" y="244877"/>
                    </a:cubicBezTo>
                    <a:cubicBezTo>
                      <a:pt x="165363" y="233205"/>
                      <a:pt x="182224" y="227368"/>
                      <a:pt x="199733" y="228665"/>
                    </a:cubicBezTo>
                    <a:cubicBezTo>
                      <a:pt x="233454" y="230611"/>
                      <a:pt x="260041" y="259792"/>
                      <a:pt x="258096" y="293514"/>
                    </a:cubicBezTo>
                    <a:cubicBezTo>
                      <a:pt x="257447" y="309077"/>
                      <a:pt x="250314" y="323344"/>
                      <a:pt x="238641" y="333719"/>
                    </a:cubicBezTo>
                    <a:cubicBezTo>
                      <a:pt x="226969" y="344095"/>
                      <a:pt x="212054" y="349283"/>
                      <a:pt x="196490" y="348635"/>
                    </a:cubicBezTo>
                    <a:cubicBezTo>
                      <a:pt x="181575" y="347986"/>
                      <a:pt x="167957" y="341501"/>
                      <a:pt x="158230" y="330477"/>
                    </a:cubicBezTo>
                    <a:cubicBezTo>
                      <a:pt x="148502" y="319453"/>
                      <a:pt x="143315" y="305186"/>
                      <a:pt x="143963" y="290271"/>
                    </a:cubicBezTo>
                    <a:cubicBezTo>
                      <a:pt x="145908" y="261738"/>
                      <a:pt x="170551" y="239690"/>
                      <a:pt x="199084" y="240986"/>
                    </a:cubicBezTo>
                    <a:cubicBezTo>
                      <a:pt x="208811" y="241635"/>
                      <a:pt x="217242" y="244877"/>
                      <a:pt x="225023" y="250065"/>
                    </a:cubicBezTo>
                    <a:cubicBezTo>
                      <a:pt x="217890" y="244877"/>
                      <a:pt x="208811" y="241635"/>
                      <a:pt x="199733" y="241635"/>
                    </a:cubicBezTo>
                    <a:cubicBezTo>
                      <a:pt x="171199" y="239690"/>
                      <a:pt x="146557" y="261738"/>
                      <a:pt x="145260" y="290271"/>
                    </a:cubicBezTo>
                    <a:cubicBezTo>
                      <a:pt x="144612" y="304538"/>
                      <a:pt x="149151" y="318804"/>
                      <a:pt x="158878" y="329180"/>
                    </a:cubicBezTo>
                    <a:cubicBezTo>
                      <a:pt x="168605" y="340204"/>
                      <a:pt x="181575" y="346689"/>
                      <a:pt x="196490" y="347338"/>
                    </a:cubicBezTo>
                    <a:cubicBezTo>
                      <a:pt x="197787" y="347338"/>
                      <a:pt x="198436" y="347338"/>
                      <a:pt x="199733" y="347338"/>
                    </a:cubicBezTo>
                    <a:cubicBezTo>
                      <a:pt x="229563" y="347338"/>
                      <a:pt x="254853" y="323992"/>
                      <a:pt x="256150" y="293514"/>
                    </a:cubicBezTo>
                    <a:cubicBezTo>
                      <a:pt x="258096" y="260441"/>
                      <a:pt x="232805" y="232556"/>
                      <a:pt x="200381" y="230611"/>
                    </a:cubicBezTo>
                    <a:cubicBezTo>
                      <a:pt x="166011" y="228665"/>
                      <a:pt x="136830" y="255253"/>
                      <a:pt x="134884" y="289623"/>
                    </a:cubicBezTo>
                    <a:cubicBezTo>
                      <a:pt x="133587" y="307132"/>
                      <a:pt x="140072" y="323992"/>
                      <a:pt x="151096" y="336962"/>
                    </a:cubicBezTo>
                    <a:cubicBezTo>
                      <a:pt x="162769" y="349931"/>
                      <a:pt x="178981" y="357713"/>
                      <a:pt x="196490" y="359010"/>
                    </a:cubicBezTo>
                    <a:cubicBezTo>
                      <a:pt x="214648" y="360307"/>
                      <a:pt x="232157" y="353822"/>
                      <a:pt x="245775" y="341501"/>
                    </a:cubicBezTo>
                    <a:cubicBezTo>
                      <a:pt x="259393" y="329180"/>
                      <a:pt x="267823" y="312320"/>
                      <a:pt x="268472" y="294162"/>
                    </a:cubicBezTo>
                    <a:cubicBezTo>
                      <a:pt x="270417" y="254605"/>
                      <a:pt x="240587" y="220235"/>
                      <a:pt x="201029" y="218290"/>
                    </a:cubicBezTo>
                    <a:cubicBezTo>
                      <a:pt x="180927" y="216993"/>
                      <a:pt x="161472" y="224126"/>
                      <a:pt x="146557" y="237096"/>
                    </a:cubicBezTo>
                    <a:cubicBezTo>
                      <a:pt x="131642" y="250714"/>
                      <a:pt x="122563" y="268871"/>
                      <a:pt x="121266" y="288974"/>
                    </a:cubicBezTo>
                    <a:cubicBezTo>
                      <a:pt x="118672" y="332422"/>
                      <a:pt x="152393" y="370034"/>
                      <a:pt x="195842" y="372628"/>
                    </a:cubicBezTo>
                    <a:cubicBezTo>
                      <a:pt x="217890" y="373925"/>
                      <a:pt x="239290" y="366144"/>
                      <a:pt x="256150" y="351877"/>
                    </a:cubicBezTo>
                    <a:cubicBezTo>
                      <a:pt x="273011" y="336962"/>
                      <a:pt x="282738" y="316859"/>
                      <a:pt x="284035" y="294810"/>
                    </a:cubicBezTo>
                    <a:cubicBezTo>
                      <a:pt x="285332" y="271465"/>
                      <a:pt x="277550" y="249417"/>
                      <a:pt x="261987" y="231908"/>
                    </a:cubicBezTo>
                    <a:cubicBezTo>
                      <a:pt x="246423" y="214399"/>
                      <a:pt x="225023" y="204023"/>
                      <a:pt x="201678" y="202726"/>
                    </a:cubicBezTo>
                    <a:cubicBezTo>
                      <a:pt x="151096" y="200132"/>
                      <a:pt x="108297" y="238393"/>
                      <a:pt x="105054" y="288974"/>
                    </a:cubicBezTo>
                    <a:cubicBezTo>
                      <a:pt x="101812" y="342150"/>
                      <a:pt x="142666" y="387543"/>
                      <a:pt x="195193" y="390137"/>
                    </a:cubicBezTo>
                    <a:cubicBezTo>
                      <a:pt x="250963" y="393380"/>
                      <a:pt x="298302" y="350580"/>
                      <a:pt x="301544" y="295459"/>
                    </a:cubicBezTo>
                    <a:cubicBezTo>
                      <a:pt x="304787" y="237096"/>
                      <a:pt x="260041" y="187162"/>
                      <a:pt x="201678" y="183920"/>
                    </a:cubicBezTo>
                    <a:cubicBezTo>
                      <a:pt x="171848" y="181975"/>
                      <a:pt x="143315" y="192350"/>
                      <a:pt x="121266" y="211805"/>
                    </a:cubicBezTo>
                    <a:cubicBezTo>
                      <a:pt x="99218" y="231259"/>
                      <a:pt x="86248" y="258495"/>
                      <a:pt x="84303" y="288326"/>
                    </a:cubicBezTo>
                    <a:cubicBezTo>
                      <a:pt x="82357" y="319453"/>
                      <a:pt x="92733" y="349283"/>
                      <a:pt x="113484" y="372628"/>
                    </a:cubicBezTo>
                    <a:cubicBezTo>
                      <a:pt x="134236" y="395974"/>
                      <a:pt x="162769" y="409592"/>
                      <a:pt x="193896" y="411537"/>
                    </a:cubicBezTo>
                    <a:cubicBezTo>
                      <a:pt x="261338" y="415428"/>
                      <a:pt x="319702" y="363550"/>
                      <a:pt x="322944" y="296107"/>
                    </a:cubicBezTo>
                    <a:cubicBezTo>
                      <a:pt x="326835" y="225423"/>
                      <a:pt x="272363" y="164466"/>
                      <a:pt x="201678" y="160575"/>
                    </a:cubicBezTo>
                    <a:cubicBezTo>
                      <a:pt x="127103" y="156035"/>
                      <a:pt x="62903" y="213750"/>
                      <a:pt x="59012" y="288326"/>
                    </a:cubicBezTo>
                    <a:cubicBezTo>
                      <a:pt x="54473" y="366792"/>
                      <a:pt x="114781" y="433586"/>
                      <a:pt x="192599" y="438125"/>
                    </a:cubicBezTo>
                    <a:cubicBezTo>
                      <a:pt x="274956" y="442664"/>
                      <a:pt x="345641" y="379762"/>
                      <a:pt x="350180" y="297404"/>
                    </a:cubicBezTo>
                    <a:cubicBezTo>
                      <a:pt x="355368" y="210508"/>
                      <a:pt x="289223" y="136581"/>
                      <a:pt x="202326" y="131393"/>
                    </a:cubicBezTo>
                    <a:cubicBezTo>
                      <a:pt x="111539" y="126205"/>
                      <a:pt x="33721" y="196241"/>
                      <a:pt x="28533" y="287029"/>
                    </a:cubicBezTo>
                    <a:cubicBezTo>
                      <a:pt x="25939" y="333071"/>
                      <a:pt x="41503" y="377816"/>
                      <a:pt x="72630" y="412186"/>
                    </a:cubicBezTo>
                    <a:cubicBezTo>
                      <a:pt x="103757" y="446555"/>
                      <a:pt x="145908" y="467307"/>
                      <a:pt x="191951" y="469901"/>
                    </a:cubicBezTo>
                    <a:cubicBezTo>
                      <a:pt x="291817" y="475089"/>
                      <a:pt x="378065" y="398568"/>
                      <a:pt x="383901" y="298053"/>
                    </a:cubicBezTo>
                    <a:lnTo>
                      <a:pt x="383901" y="67193"/>
                    </a:lnTo>
                    <a:cubicBezTo>
                      <a:pt x="383901" y="43848"/>
                      <a:pt x="377417" y="26339"/>
                      <a:pt x="365095" y="15315"/>
                    </a:cubicBezTo>
                    <a:cubicBezTo>
                      <a:pt x="352774" y="3642"/>
                      <a:pt x="333968" y="-1546"/>
                      <a:pt x="309974" y="400"/>
                    </a:cubicBezTo>
                    <a:lnTo>
                      <a:pt x="51879" y="24393"/>
                    </a:lnTo>
                    <a:cubicBezTo>
                      <a:pt x="26588" y="27636"/>
                      <a:pt x="0" y="52278"/>
                      <a:pt x="0" y="84054"/>
                    </a:cubicBezTo>
                    <a:lnTo>
                      <a:pt x="0" y="563282"/>
                    </a:lnTo>
                    <a:cubicBezTo>
                      <a:pt x="0" y="591815"/>
                      <a:pt x="23345" y="615161"/>
                      <a:pt x="51879" y="615809"/>
                    </a:cubicBezTo>
                    <a:lnTo>
                      <a:pt x="308678" y="640452"/>
                    </a:lnTo>
                    <a:cubicBezTo>
                      <a:pt x="311920" y="640452"/>
                      <a:pt x="314514" y="641100"/>
                      <a:pt x="317756" y="641100"/>
                    </a:cubicBezTo>
                    <a:cubicBezTo>
                      <a:pt x="335914" y="641100"/>
                      <a:pt x="351477" y="635912"/>
                      <a:pt x="362502" y="625536"/>
                    </a:cubicBezTo>
                    <a:cubicBezTo>
                      <a:pt x="376120" y="612567"/>
                      <a:pt x="383253" y="593761"/>
                      <a:pt x="383253" y="568470"/>
                    </a:cubicBezTo>
                    <a:lnTo>
                      <a:pt x="383253" y="421265"/>
                    </a:lnTo>
                    <a:cubicBezTo>
                      <a:pt x="383901" y="418671"/>
                      <a:pt x="381956" y="416077"/>
                      <a:pt x="378714" y="416077"/>
                    </a:cubicBezTo>
                    <a:close/>
                    <a:moveTo>
                      <a:pt x="197139" y="316210"/>
                    </a:moveTo>
                    <a:cubicBezTo>
                      <a:pt x="184169" y="316210"/>
                      <a:pt x="173145" y="305186"/>
                      <a:pt x="173145" y="292217"/>
                    </a:cubicBezTo>
                    <a:cubicBezTo>
                      <a:pt x="173145" y="279247"/>
                      <a:pt x="184169" y="268223"/>
                      <a:pt x="197139" y="268223"/>
                    </a:cubicBezTo>
                    <a:cubicBezTo>
                      <a:pt x="210108" y="268223"/>
                      <a:pt x="221132" y="279247"/>
                      <a:pt x="221132" y="292217"/>
                    </a:cubicBezTo>
                    <a:cubicBezTo>
                      <a:pt x="221132" y="305186"/>
                      <a:pt x="210108" y="316210"/>
                      <a:pt x="197139" y="316210"/>
                    </a:cubicBezTo>
                    <a:close/>
                  </a:path>
                </a:pathLst>
              </a:custGeom>
              <a:solidFill>
                <a:srgbClr val="727F5B"/>
              </a:soli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88" name="Рисунок 99">
              <a:extLst>
                <a:ext uri="{FF2B5EF4-FFF2-40B4-BE49-F238E27FC236}">
                  <a16:creationId xmlns:a16="http://schemas.microsoft.com/office/drawing/2014/main" id="{A2D9EF59-DC83-992E-5543-355E672A3D91}"/>
                </a:ext>
              </a:extLst>
            </p:cNvPr>
            <p:cNvGrpSpPr/>
            <p:nvPr/>
          </p:nvGrpSpPr>
          <p:grpSpPr>
            <a:xfrm>
              <a:off x="6379960" y="9311694"/>
              <a:ext cx="603792" cy="858315"/>
              <a:chOff x="6394342" y="9449604"/>
              <a:chExt cx="443561" cy="630540"/>
            </a:xfrm>
          </p:grpSpPr>
          <p:sp>
            <p:nvSpPr>
              <p:cNvPr id="289" name="Полилиния: фигура 288">
                <a:extLst>
                  <a:ext uri="{FF2B5EF4-FFF2-40B4-BE49-F238E27FC236}">
                    <a16:creationId xmlns:a16="http://schemas.microsoft.com/office/drawing/2014/main" id="{69092461-103A-D450-8869-00387F2FC271}"/>
                  </a:ext>
                </a:extLst>
              </p:cNvPr>
              <p:cNvSpPr/>
              <p:nvPr/>
            </p:nvSpPr>
            <p:spPr>
              <a:xfrm>
                <a:off x="6394342" y="9449604"/>
                <a:ext cx="420216" cy="630540"/>
              </a:xfrm>
              <a:custGeom>
                <a:avLst/>
                <a:gdLst>
                  <a:gd name="connsiteX0" fmla="*/ 408544 w 420216"/>
                  <a:gd name="connsiteY0" fmla="*/ 471663 h 630540"/>
                  <a:gd name="connsiteX1" fmla="*/ 401410 w 420216"/>
                  <a:gd name="connsiteY1" fmla="*/ 464529 h 630540"/>
                  <a:gd name="connsiteX2" fmla="*/ 401410 w 420216"/>
                  <a:gd name="connsiteY2" fmla="*/ 389305 h 630540"/>
                  <a:gd name="connsiteX3" fmla="*/ 281441 w 420216"/>
                  <a:gd name="connsiteY3" fmla="*/ 348451 h 630540"/>
                  <a:gd name="connsiteX4" fmla="*/ 153690 w 420216"/>
                  <a:gd name="connsiteY4" fmla="*/ 392548 h 630540"/>
                  <a:gd name="connsiteX5" fmla="*/ 109593 w 420216"/>
                  <a:gd name="connsiteY5" fmla="*/ 392548 h 630540"/>
                  <a:gd name="connsiteX6" fmla="*/ 258744 w 420216"/>
                  <a:gd name="connsiteY6" fmla="*/ 341318 h 630540"/>
                  <a:gd name="connsiteX7" fmla="*/ 144612 w 420216"/>
                  <a:gd name="connsiteY7" fmla="*/ 302409 h 630540"/>
                  <a:gd name="connsiteX8" fmla="*/ 140072 w 420216"/>
                  <a:gd name="connsiteY8" fmla="*/ 295276 h 630540"/>
                  <a:gd name="connsiteX9" fmla="*/ 145260 w 420216"/>
                  <a:gd name="connsiteY9" fmla="*/ 288791 h 630540"/>
                  <a:gd name="connsiteX10" fmla="*/ 249666 w 420216"/>
                  <a:gd name="connsiteY10" fmla="*/ 258312 h 630540"/>
                  <a:gd name="connsiteX11" fmla="*/ 145260 w 420216"/>
                  <a:gd name="connsiteY11" fmla="*/ 227833 h 630540"/>
                  <a:gd name="connsiteX12" fmla="*/ 140072 w 420216"/>
                  <a:gd name="connsiteY12" fmla="*/ 220700 h 630540"/>
                  <a:gd name="connsiteX13" fmla="*/ 145260 w 420216"/>
                  <a:gd name="connsiteY13" fmla="*/ 213567 h 630540"/>
                  <a:gd name="connsiteX14" fmla="*/ 251611 w 420216"/>
                  <a:gd name="connsiteY14" fmla="*/ 184385 h 630540"/>
                  <a:gd name="connsiteX15" fmla="*/ 141369 w 420216"/>
                  <a:gd name="connsiteY15" fmla="*/ 154555 h 630540"/>
                  <a:gd name="connsiteX16" fmla="*/ 126454 w 420216"/>
                  <a:gd name="connsiteY16" fmla="*/ 154555 h 630540"/>
                  <a:gd name="connsiteX17" fmla="*/ 126454 w 420216"/>
                  <a:gd name="connsiteY17" fmla="*/ 140288 h 630540"/>
                  <a:gd name="connsiteX18" fmla="*/ 142018 w 420216"/>
                  <a:gd name="connsiteY18" fmla="*/ 140288 h 630540"/>
                  <a:gd name="connsiteX19" fmla="*/ 142666 w 420216"/>
                  <a:gd name="connsiteY19" fmla="*/ 140288 h 630540"/>
                  <a:gd name="connsiteX20" fmla="*/ 412435 w 420216"/>
                  <a:gd name="connsiteY20" fmla="*/ 140288 h 630540"/>
                  <a:gd name="connsiteX21" fmla="*/ 412435 w 420216"/>
                  <a:gd name="connsiteY21" fmla="*/ 70252 h 630540"/>
                  <a:gd name="connsiteX22" fmla="*/ 127102 w 420216"/>
                  <a:gd name="connsiteY22" fmla="*/ 70252 h 630540"/>
                  <a:gd name="connsiteX23" fmla="*/ 127102 w 420216"/>
                  <a:gd name="connsiteY23" fmla="*/ 55986 h 630540"/>
                  <a:gd name="connsiteX24" fmla="*/ 412435 w 420216"/>
                  <a:gd name="connsiteY24" fmla="*/ 55986 h 630540"/>
                  <a:gd name="connsiteX25" fmla="*/ 412435 w 420216"/>
                  <a:gd name="connsiteY25" fmla="*/ 54689 h 630540"/>
                  <a:gd name="connsiteX26" fmla="*/ 396871 w 420216"/>
                  <a:gd name="connsiteY26" fmla="*/ 20319 h 630540"/>
                  <a:gd name="connsiteX27" fmla="*/ 364447 w 420216"/>
                  <a:gd name="connsiteY27" fmla="*/ 8646 h 630540"/>
                  <a:gd name="connsiteX28" fmla="*/ 359908 w 420216"/>
                  <a:gd name="connsiteY28" fmla="*/ 8646 h 630540"/>
                  <a:gd name="connsiteX29" fmla="*/ 86248 w 420216"/>
                  <a:gd name="connsiteY29" fmla="*/ 31992 h 630540"/>
                  <a:gd name="connsiteX30" fmla="*/ 53824 w 420216"/>
                  <a:gd name="connsiteY30" fmla="*/ 50149 h 630540"/>
                  <a:gd name="connsiteX31" fmla="*/ 43448 w 420216"/>
                  <a:gd name="connsiteY31" fmla="*/ 50149 h 630540"/>
                  <a:gd name="connsiteX32" fmla="*/ 84951 w 420216"/>
                  <a:gd name="connsiteY32" fmla="*/ 24210 h 630540"/>
                  <a:gd name="connsiteX33" fmla="*/ 358611 w 420216"/>
                  <a:gd name="connsiteY33" fmla="*/ 216 h 630540"/>
                  <a:gd name="connsiteX34" fmla="*/ 402059 w 420216"/>
                  <a:gd name="connsiteY34" fmla="*/ 13834 h 630540"/>
                  <a:gd name="connsiteX35" fmla="*/ 420216 w 420216"/>
                  <a:gd name="connsiteY35" fmla="*/ 54040 h 630540"/>
                  <a:gd name="connsiteX36" fmla="*/ 420216 w 420216"/>
                  <a:gd name="connsiteY36" fmla="*/ 146125 h 630540"/>
                  <a:gd name="connsiteX37" fmla="*/ 420216 w 420216"/>
                  <a:gd name="connsiteY37" fmla="*/ 148719 h 630540"/>
                  <a:gd name="connsiteX38" fmla="*/ 415029 w 420216"/>
                  <a:gd name="connsiteY38" fmla="*/ 154555 h 630540"/>
                  <a:gd name="connsiteX39" fmla="*/ 305435 w 420216"/>
                  <a:gd name="connsiteY39" fmla="*/ 185034 h 630540"/>
                  <a:gd name="connsiteX40" fmla="*/ 410489 w 420216"/>
                  <a:gd name="connsiteY40" fmla="*/ 212918 h 630540"/>
                  <a:gd name="connsiteX41" fmla="*/ 415677 w 420216"/>
                  <a:gd name="connsiteY41" fmla="*/ 220052 h 630540"/>
                  <a:gd name="connsiteX42" fmla="*/ 410489 w 420216"/>
                  <a:gd name="connsiteY42" fmla="*/ 227185 h 630540"/>
                  <a:gd name="connsiteX43" fmla="*/ 300896 w 420216"/>
                  <a:gd name="connsiteY43" fmla="*/ 258961 h 630540"/>
                  <a:gd name="connsiteX44" fmla="*/ 409841 w 420216"/>
                  <a:gd name="connsiteY44" fmla="*/ 291385 h 630540"/>
                  <a:gd name="connsiteX45" fmla="*/ 415029 w 420216"/>
                  <a:gd name="connsiteY45" fmla="*/ 297869 h 630540"/>
                  <a:gd name="connsiteX46" fmla="*/ 410489 w 420216"/>
                  <a:gd name="connsiteY46" fmla="*/ 305003 h 630540"/>
                  <a:gd name="connsiteX47" fmla="*/ 304138 w 420216"/>
                  <a:gd name="connsiteY47" fmla="*/ 341966 h 630540"/>
                  <a:gd name="connsiteX48" fmla="*/ 411138 w 420216"/>
                  <a:gd name="connsiteY48" fmla="*/ 378281 h 630540"/>
                  <a:gd name="connsiteX49" fmla="*/ 415677 w 420216"/>
                  <a:gd name="connsiteY49" fmla="*/ 384766 h 630540"/>
                  <a:gd name="connsiteX50" fmla="*/ 415677 w 420216"/>
                  <a:gd name="connsiteY50" fmla="*/ 465178 h 630540"/>
                  <a:gd name="connsiteX51" fmla="*/ 408544 w 420216"/>
                  <a:gd name="connsiteY51" fmla="*/ 471663 h 630540"/>
                  <a:gd name="connsiteX52" fmla="*/ 408544 w 420216"/>
                  <a:gd name="connsiteY52" fmla="*/ 471663 h 630540"/>
                  <a:gd name="connsiteX53" fmla="*/ 42800 w 420216"/>
                  <a:gd name="connsiteY53" fmla="*/ 522244 h 630540"/>
                  <a:gd name="connsiteX54" fmla="*/ 42800 w 420216"/>
                  <a:gd name="connsiteY54" fmla="*/ 469069 h 630540"/>
                  <a:gd name="connsiteX55" fmla="*/ 34370 w 420216"/>
                  <a:gd name="connsiteY55" fmla="*/ 469069 h 630540"/>
                  <a:gd name="connsiteX56" fmla="*/ 34370 w 420216"/>
                  <a:gd name="connsiteY56" fmla="*/ 522244 h 630540"/>
                  <a:gd name="connsiteX57" fmla="*/ 34370 w 420216"/>
                  <a:gd name="connsiteY57" fmla="*/ 522893 h 630540"/>
                  <a:gd name="connsiteX58" fmla="*/ 34370 w 420216"/>
                  <a:gd name="connsiteY58" fmla="*/ 548832 h 630540"/>
                  <a:gd name="connsiteX59" fmla="*/ 84951 w 420216"/>
                  <a:gd name="connsiteY59" fmla="*/ 606547 h 630540"/>
                  <a:gd name="connsiteX60" fmla="*/ 331374 w 420216"/>
                  <a:gd name="connsiteY60" fmla="*/ 627947 h 630540"/>
                  <a:gd name="connsiteX61" fmla="*/ 357314 w 420216"/>
                  <a:gd name="connsiteY61" fmla="*/ 630541 h 630540"/>
                  <a:gd name="connsiteX62" fmla="*/ 362502 w 420216"/>
                  <a:gd name="connsiteY62" fmla="*/ 630541 h 630540"/>
                  <a:gd name="connsiteX63" fmla="*/ 400114 w 420216"/>
                  <a:gd name="connsiteY63" fmla="*/ 616274 h 630540"/>
                  <a:gd name="connsiteX64" fmla="*/ 412435 w 420216"/>
                  <a:gd name="connsiteY64" fmla="*/ 600711 h 630540"/>
                  <a:gd name="connsiteX65" fmla="*/ 414380 w 420216"/>
                  <a:gd name="connsiteY65" fmla="*/ 596171 h 630540"/>
                  <a:gd name="connsiteX66" fmla="*/ 404653 w 420216"/>
                  <a:gd name="connsiteY66" fmla="*/ 598117 h 630540"/>
                  <a:gd name="connsiteX67" fmla="*/ 394926 w 420216"/>
                  <a:gd name="connsiteY67" fmla="*/ 610438 h 630540"/>
                  <a:gd name="connsiteX68" fmla="*/ 357962 w 420216"/>
                  <a:gd name="connsiteY68" fmla="*/ 622111 h 630540"/>
                  <a:gd name="connsiteX69" fmla="*/ 331374 w 420216"/>
                  <a:gd name="connsiteY69" fmla="*/ 619517 h 630540"/>
                  <a:gd name="connsiteX70" fmla="*/ 86248 w 420216"/>
                  <a:gd name="connsiteY70" fmla="*/ 597468 h 630540"/>
                  <a:gd name="connsiteX71" fmla="*/ 43448 w 420216"/>
                  <a:gd name="connsiteY71" fmla="*/ 548184 h 630540"/>
                  <a:gd name="connsiteX72" fmla="*/ 43448 w 420216"/>
                  <a:gd name="connsiteY72" fmla="*/ 522244 h 630540"/>
                  <a:gd name="connsiteX73" fmla="*/ 42800 w 420216"/>
                  <a:gd name="connsiteY73" fmla="*/ 522244 h 630540"/>
                  <a:gd name="connsiteX74" fmla="*/ 42800 w 420216"/>
                  <a:gd name="connsiteY74" fmla="*/ 522244 h 630540"/>
                  <a:gd name="connsiteX75" fmla="*/ 42800 w 420216"/>
                  <a:gd name="connsiteY75" fmla="*/ 522244 h 630540"/>
                  <a:gd name="connsiteX76" fmla="*/ 275605 w 420216"/>
                  <a:gd name="connsiteY76" fmla="*/ 251179 h 630540"/>
                  <a:gd name="connsiteX77" fmla="*/ 381956 w 420216"/>
                  <a:gd name="connsiteY77" fmla="*/ 220052 h 630540"/>
                  <a:gd name="connsiteX78" fmla="*/ 278847 w 420216"/>
                  <a:gd name="connsiteY78" fmla="*/ 192167 h 630540"/>
                  <a:gd name="connsiteX79" fmla="*/ 173793 w 420216"/>
                  <a:gd name="connsiteY79" fmla="*/ 221349 h 630540"/>
                  <a:gd name="connsiteX80" fmla="*/ 275605 w 420216"/>
                  <a:gd name="connsiteY80" fmla="*/ 251179 h 630540"/>
                  <a:gd name="connsiteX81" fmla="*/ 275605 w 420216"/>
                  <a:gd name="connsiteY81" fmla="*/ 251179 h 630540"/>
                  <a:gd name="connsiteX82" fmla="*/ 360556 w 420216"/>
                  <a:gd name="connsiteY82" fmla="*/ 154555 h 630540"/>
                  <a:gd name="connsiteX83" fmla="*/ 196490 w 420216"/>
                  <a:gd name="connsiteY83" fmla="*/ 154555 h 630540"/>
                  <a:gd name="connsiteX84" fmla="*/ 278847 w 420216"/>
                  <a:gd name="connsiteY84" fmla="*/ 177252 h 630540"/>
                  <a:gd name="connsiteX85" fmla="*/ 360556 w 420216"/>
                  <a:gd name="connsiteY85" fmla="*/ 154555 h 630540"/>
                  <a:gd name="connsiteX86" fmla="*/ 360556 w 420216"/>
                  <a:gd name="connsiteY86" fmla="*/ 154555 h 630540"/>
                  <a:gd name="connsiteX87" fmla="*/ 275605 w 420216"/>
                  <a:gd name="connsiteY87" fmla="*/ 266094 h 630540"/>
                  <a:gd name="connsiteX88" fmla="*/ 171848 w 420216"/>
                  <a:gd name="connsiteY88" fmla="*/ 296573 h 630540"/>
                  <a:gd name="connsiteX89" fmla="*/ 282090 w 420216"/>
                  <a:gd name="connsiteY89" fmla="*/ 334184 h 630540"/>
                  <a:gd name="connsiteX90" fmla="*/ 384550 w 420216"/>
                  <a:gd name="connsiteY90" fmla="*/ 298518 h 630540"/>
                  <a:gd name="connsiteX91" fmla="*/ 275605 w 420216"/>
                  <a:gd name="connsiteY91" fmla="*/ 266094 h 630540"/>
                  <a:gd name="connsiteX92" fmla="*/ 275605 w 420216"/>
                  <a:gd name="connsiteY92" fmla="*/ 266094 h 630540"/>
                  <a:gd name="connsiteX93" fmla="*/ 309974 w 420216"/>
                  <a:gd name="connsiteY93" fmla="*/ 453505 h 630540"/>
                  <a:gd name="connsiteX94" fmla="*/ 319702 w 420216"/>
                  <a:gd name="connsiteY94" fmla="*/ 400978 h 630540"/>
                  <a:gd name="connsiteX95" fmla="*/ 308678 w 420216"/>
                  <a:gd name="connsiteY95" fmla="*/ 400978 h 630540"/>
                  <a:gd name="connsiteX96" fmla="*/ 302841 w 420216"/>
                  <a:gd name="connsiteY96" fmla="*/ 432105 h 630540"/>
                  <a:gd name="connsiteX97" fmla="*/ 289872 w 420216"/>
                  <a:gd name="connsiteY97" fmla="*/ 401627 h 630540"/>
                  <a:gd name="connsiteX98" fmla="*/ 289872 w 420216"/>
                  <a:gd name="connsiteY98" fmla="*/ 400978 h 630540"/>
                  <a:gd name="connsiteX99" fmla="*/ 280793 w 420216"/>
                  <a:gd name="connsiteY99" fmla="*/ 400978 h 630540"/>
                  <a:gd name="connsiteX100" fmla="*/ 271066 w 420216"/>
                  <a:gd name="connsiteY100" fmla="*/ 453505 h 630540"/>
                  <a:gd name="connsiteX101" fmla="*/ 282090 w 420216"/>
                  <a:gd name="connsiteY101" fmla="*/ 453505 h 630540"/>
                  <a:gd name="connsiteX102" fmla="*/ 287926 w 420216"/>
                  <a:gd name="connsiteY102" fmla="*/ 422378 h 630540"/>
                  <a:gd name="connsiteX103" fmla="*/ 300896 w 420216"/>
                  <a:gd name="connsiteY103" fmla="*/ 452857 h 630540"/>
                  <a:gd name="connsiteX104" fmla="*/ 300896 w 420216"/>
                  <a:gd name="connsiteY104" fmla="*/ 453505 h 630540"/>
                  <a:gd name="connsiteX105" fmla="*/ 309974 w 420216"/>
                  <a:gd name="connsiteY105" fmla="*/ 453505 h 630540"/>
                  <a:gd name="connsiteX106" fmla="*/ 309974 w 420216"/>
                  <a:gd name="connsiteY106" fmla="*/ 453505 h 630540"/>
                  <a:gd name="connsiteX107" fmla="*/ 251611 w 420216"/>
                  <a:gd name="connsiteY107" fmla="*/ 411354 h 630540"/>
                  <a:gd name="connsiteX108" fmla="*/ 245126 w 420216"/>
                  <a:gd name="connsiteY108" fmla="*/ 413948 h 630540"/>
                  <a:gd name="connsiteX109" fmla="*/ 240587 w 420216"/>
                  <a:gd name="connsiteY109" fmla="*/ 421081 h 630540"/>
                  <a:gd name="connsiteX110" fmla="*/ 238641 w 420216"/>
                  <a:gd name="connsiteY110" fmla="*/ 431457 h 630540"/>
                  <a:gd name="connsiteX111" fmla="*/ 241235 w 420216"/>
                  <a:gd name="connsiteY111" fmla="*/ 440536 h 630540"/>
                  <a:gd name="connsiteX112" fmla="*/ 247720 w 420216"/>
                  <a:gd name="connsiteY112" fmla="*/ 443778 h 630540"/>
                  <a:gd name="connsiteX113" fmla="*/ 254205 w 420216"/>
                  <a:gd name="connsiteY113" fmla="*/ 441184 h 630540"/>
                  <a:gd name="connsiteX114" fmla="*/ 258744 w 420216"/>
                  <a:gd name="connsiteY114" fmla="*/ 434051 h 630540"/>
                  <a:gd name="connsiteX115" fmla="*/ 260690 w 420216"/>
                  <a:gd name="connsiteY115" fmla="*/ 423675 h 630540"/>
                  <a:gd name="connsiteX116" fmla="*/ 258096 w 420216"/>
                  <a:gd name="connsiteY116" fmla="*/ 414596 h 630540"/>
                  <a:gd name="connsiteX117" fmla="*/ 251611 w 420216"/>
                  <a:gd name="connsiteY117" fmla="*/ 411354 h 630540"/>
                  <a:gd name="connsiteX118" fmla="*/ 251611 w 420216"/>
                  <a:gd name="connsiteY118" fmla="*/ 411354 h 630540"/>
                  <a:gd name="connsiteX119" fmla="*/ 247072 w 420216"/>
                  <a:gd name="connsiteY119" fmla="*/ 454154 h 630540"/>
                  <a:gd name="connsiteX120" fmla="*/ 256799 w 420216"/>
                  <a:gd name="connsiteY120" fmla="*/ 451560 h 630540"/>
                  <a:gd name="connsiteX121" fmla="*/ 264581 w 420216"/>
                  <a:gd name="connsiteY121" fmla="*/ 445075 h 630540"/>
                  <a:gd name="connsiteX122" fmla="*/ 269769 w 420216"/>
                  <a:gd name="connsiteY122" fmla="*/ 435348 h 630540"/>
                  <a:gd name="connsiteX123" fmla="*/ 271714 w 420216"/>
                  <a:gd name="connsiteY123" fmla="*/ 423027 h 630540"/>
                  <a:gd name="connsiteX124" fmla="*/ 266526 w 420216"/>
                  <a:gd name="connsiteY124" fmla="*/ 406814 h 630540"/>
                  <a:gd name="connsiteX125" fmla="*/ 251611 w 420216"/>
                  <a:gd name="connsiteY125" fmla="*/ 400330 h 630540"/>
                  <a:gd name="connsiteX126" fmla="*/ 241884 w 420216"/>
                  <a:gd name="connsiteY126" fmla="*/ 402924 h 630540"/>
                  <a:gd name="connsiteX127" fmla="*/ 234102 w 420216"/>
                  <a:gd name="connsiteY127" fmla="*/ 409408 h 630540"/>
                  <a:gd name="connsiteX128" fmla="*/ 228914 w 420216"/>
                  <a:gd name="connsiteY128" fmla="*/ 419136 h 630540"/>
                  <a:gd name="connsiteX129" fmla="*/ 226969 w 420216"/>
                  <a:gd name="connsiteY129" fmla="*/ 431457 h 630540"/>
                  <a:gd name="connsiteX130" fmla="*/ 232157 w 420216"/>
                  <a:gd name="connsiteY130" fmla="*/ 447669 h 630540"/>
                  <a:gd name="connsiteX131" fmla="*/ 247072 w 420216"/>
                  <a:gd name="connsiteY131" fmla="*/ 454154 h 630540"/>
                  <a:gd name="connsiteX132" fmla="*/ 247072 w 420216"/>
                  <a:gd name="connsiteY132" fmla="*/ 454154 h 630540"/>
                  <a:gd name="connsiteX133" fmla="*/ 218538 w 420216"/>
                  <a:gd name="connsiteY133" fmla="*/ 453505 h 630540"/>
                  <a:gd name="connsiteX134" fmla="*/ 228266 w 420216"/>
                  <a:gd name="connsiteY134" fmla="*/ 400978 h 630540"/>
                  <a:gd name="connsiteX135" fmla="*/ 216593 w 420216"/>
                  <a:gd name="connsiteY135" fmla="*/ 400978 h 630540"/>
                  <a:gd name="connsiteX136" fmla="*/ 206866 w 420216"/>
                  <a:gd name="connsiteY136" fmla="*/ 453505 h 630540"/>
                  <a:gd name="connsiteX137" fmla="*/ 218538 w 420216"/>
                  <a:gd name="connsiteY137" fmla="*/ 453505 h 630540"/>
                  <a:gd name="connsiteX138" fmla="*/ 218538 w 420216"/>
                  <a:gd name="connsiteY138" fmla="*/ 453505 h 630540"/>
                  <a:gd name="connsiteX139" fmla="*/ 190654 w 420216"/>
                  <a:gd name="connsiteY139" fmla="*/ 453505 h 630540"/>
                  <a:gd name="connsiteX140" fmla="*/ 198436 w 420216"/>
                  <a:gd name="connsiteY140" fmla="*/ 412002 h 630540"/>
                  <a:gd name="connsiteX141" fmla="*/ 211405 w 420216"/>
                  <a:gd name="connsiteY141" fmla="*/ 412002 h 630540"/>
                  <a:gd name="connsiteX142" fmla="*/ 213351 w 420216"/>
                  <a:gd name="connsiteY142" fmla="*/ 400978 h 630540"/>
                  <a:gd name="connsiteX143" fmla="*/ 175739 w 420216"/>
                  <a:gd name="connsiteY143" fmla="*/ 400978 h 630540"/>
                  <a:gd name="connsiteX144" fmla="*/ 173793 w 420216"/>
                  <a:gd name="connsiteY144" fmla="*/ 412002 h 630540"/>
                  <a:gd name="connsiteX145" fmla="*/ 186763 w 420216"/>
                  <a:gd name="connsiteY145" fmla="*/ 412002 h 630540"/>
                  <a:gd name="connsiteX146" fmla="*/ 178981 w 420216"/>
                  <a:gd name="connsiteY146" fmla="*/ 453505 h 630540"/>
                  <a:gd name="connsiteX147" fmla="*/ 190654 w 420216"/>
                  <a:gd name="connsiteY147" fmla="*/ 453505 h 630540"/>
                  <a:gd name="connsiteX148" fmla="*/ 190654 w 420216"/>
                  <a:gd name="connsiteY148" fmla="*/ 453505 h 630540"/>
                  <a:gd name="connsiteX149" fmla="*/ 149151 w 420216"/>
                  <a:gd name="connsiteY149" fmla="*/ 454154 h 630540"/>
                  <a:gd name="connsiteX150" fmla="*/ 163418 w 420216"/>
                  <a:gd name="connsiteY150" fmla="*/ 448966 h 630540"/>
                  <a:gd name="connsiteX151" fmla="*/ 170551 w 420216"/>
                  <a:gd name="connsiteY151" fmla="*/ 435348 h 630540"/>
                  <a:gd name="connsiteX152" fmla="*/ 170551 w 420216"/>
                  <a:gd name="connsiteY152" fmla="*/ 434051 h 630540"/>
                  <a:gd name="connsiteX153" fmla="*/ 159527 w 420216"/>
                  <a:gd name="connsiteY153" fmla="*/ 434051 h 630540"/>
                  <a:gd name="connsiteX154" fmla="*/ 159527 w 420216"/>
                  <a:gd name="connsiteY154" fmla="*/ 434699 h 630540"/>
                  <a:gd name="connsiteX155" fmla="*/ 155636 w 420216"/>
                  <a:gd name="connsiteY155" fmla="*/ 440536 h 630540"/>
                  <a:gd name="connsiteX156" fmla="*/ 149799 w 420216"/>
                  <a:gd name="connsiteY156" fmla="*/ 442481 h 630540"/>
                  <a:gd name="connsiteX157" fmla="*/ 143315 w 420216"/>
                  <a:gd name="connsiteY157" fmla="*/ 439239 h 630540"/>
                  <a:gd name="connsiteX158" fmla="*/ 140721 w 420216"/>
                  <a:gd name="connsiteY158" fmla="*/ 430160 h 630540"/>
                  <a:gd name="connsiteX159" fmla="*/ 144612 w 420216"/>
                  <a:gd name="connsiteY159" fmla="*/ 415893 h 630540"/>
                  <a:gd name="connsiteX160" fmla="*/ 153690 w 420216"/>
                  <a:gd name="connsiteY160" fmla="*/ 410705 h 630540"/>
                  <a:gd name="connsiteX161" fmla="*/ 159527 w 420216"/>
                  <a:gd name="connsiteY161" fmla="*/ 412651 h 630540"/>
                  <a:gd name="connsiteX162" fmla="*/ 162121 w 420216"/>
                  <a:gd name="connsiteY162" fmla="*/ 418487 h 630540"/>
                  <a:gd name="connsiteX163" fmla="*/ 162121 w 420216"/>
                  <a:gd name="connsiteY163" fmla="*/ 420433 h 630540"/>
                  <a:gd name="connsiteX164" fmla="*/ 173145 w 420216"/>
                  <a:gd name="connsiteY164" fmla="*/ 420433 h 630540"/>
                  <a:gd name="connsiteX165" fmla="*/ 173145 w 420216"/>
                  <a:gd name="connsiteY165" fmla="*/ 419136 h 630540"/>
                  <a:gd name="connsiteX166" fmla="*/ 173145 w 420216"/>
                  <a:gd name="connsiteY166" fmla="*/ 417190 h 630540"/>
                  <a:gd name="connsiteX167" fmla="*/ 167957 w 420216"/>
                  <a:gd name="connsiteY167" fmla="*/ 403572 h 630540"/>
                  <a:gd name="connsiteX168" fmla="*/ 154987 w 420216"/>
                  <a:gd name="connsiteY168" fmla="*/ 398384 h 630540"/>
                  <a:gd name="connsiteX169" fmla="*/ 144612 w 420216"/>
                  <a:gd name="connsiteY169" fmla="*/ 400978 h 630540"/>
                  <a:gd name="connsiteX170" fmla="*/ 136830 w 420216"/>
                  <a:gd name="connsiteY170" fmla="*/ 407463 h 630540"/>
                  <a:gd name="connsiteX171" fmla="*/ 131642 w 420216"/>
                  <a:gd name="connsiteY171" fmla="*/ 417839 h 630540"/>
                  <a:gd name="connsiteX172" fmla="*/ 129696 w 420216"/>
                  <a:gd name="connsiteY172" fmla="*/ 430808 h 630540"/>
                  <a:gd name="connsiteX173" fmla="*/ 134884 w 420216"/>
                  <a:gd name="connsiteY173" fmla="*/ 447020 h 630540"/>
                  <a:gd name="connsiteX174" fmla="*/ 149151 w 420216"/>
                  <a:gd name="connsiteY174" fmla="*/ 454154 h 630540"/>
                  <a:gd name="connsiteX175" fmla="*/ 149151 w 420216"/>
                  <a:gd name="connsiteY175" fmla="*/ 454154 h 630540"/>
                  <a:gd name="connsiteX176" fmla="*/ 106351 w 420216"/>
                  <a:gd name="connsiteY176" fmla="*/ 430808 h 630540"/>
                  <a:gd name="connsiteX177" fmla="*/ 114781 w 420216"/>
                  <a:gd name="connsiteY177" fmla="*/ 430808 h 630540"/>
                  <a:gd name="connsiteX178" fmla="*/ 113484 w 420216"/>
                  <a:gd name="connsiteY178" fmla="*/ 415245 h 630540"/>
                  <a:gd name="connsiteX179" fmla="*/ 106351 w 420216"/>
                  <a:gd name="connsiteY179" fmla="*/ 430808 h 630540"/>
                  <a:gd name="connsiteX180" fmla="*/ 106351 w 420216"/>
                  <a:gd name="connsiteY180" fmla="*/ 430808 h 630540"/>
                  <a:gd name="connsiteX181" fmla="*/ 128399 w 420216"/>
                  <a:gd name="connsiteY181" fmla="*/ 453505 h 630540"/>
                  <a:gd name="connsiteX182" fmla="*/ 122563 w 420216"/>
                  <a:gd name="connsiteY182" fmla="*/ 400978 h 630540"/>
                  <a:gd name="connsiteX183" fmla="*/ 110242 w 420216"/>
                  <a:gd name="connsiteY183" fmla="*/ 400978 h 630540"/>
                  <a:gd name="connsiteX184" fmla="*/ 84951 w 420216"/>
                  <a:gd name="connsiteY184" fmla="*/ 452208 h 630540"/>
                  <a:gd name="connsiteX185" fmla="*/ 79763 w 420216"/>
                  <a:gd name="connsiteY185" fmla="*/ 433402 h 630540"/>
                  <a:gd name="connsiteX186" fmla="*/ 87545 w 420216"/>
                  <a:gd name="connsiteY186" fmla="*/ 426917 h 630540"/>
                  <a:gd name="connsiteX187" fmla="*/ 90788 w 420216"/>
                  <a:gd name="connsiteY187" fmla="*/ 415893 h 630540"/>
                  <a:gd name="connsiteX188" fmla="*/ 86897 w 420216"/>
                  <a:gd name="connsiteY188" fmla="*/ 404869 h 630540"/>
                  <a:gd name="connsiteX189" fmla="*/ 75872 w 420216"/>
                  <a:gd name="connsiteY189" fmla="*/ 400330 h 630540"/>
                  <a:gd name="connsiteX190" fmla="*/ 57715 w 420216"/>
                  <a:gd name="connsiteY190" fmla="*/ 400330 h 630540"/>
                  <a:gd name="connsiteX191" fmla="*/ 47339 w 420216"/>
                  <a:gd name="connsiteY191" fmla="*/ 453505 h 630540"/>
                  <a:gd name="connsiteX192" fmla="*/ 59012 w 420216"/>
                  <a:gd name="connsiteY192" fmla="*/ 453505 h 630540"/>
                  <a:gd name="connsiteX193" fmla="*/ 62254 w 420216"/>
                  <a:gd name="connsiteY193" fmla="*/ 435348 h 630540"/>
                  <a:gd name="connsiteX194" fmla="*/ 68091 w 420216"/>
                  <a:gd name="connsiteY194" fmla="*/ 435348 h 630540"/>
                  <a:gd name="connsiteX195" fmla="*/ 73278 w 420216"/>
                  <a:gd name="connsiteY195" fmla="*/ 453505 h 630540"/>
                  <a:gd name="connsiteX196" fmla="*/ 84303 w 420216"/>
                  <a:gd name="connsiteY196" fmla="*/ 453505 h 630540"/>
                  <a:gd name="connsiteX197" fmla="*/ 84951 w 420216"/>
                  <a:gd name="connsiteY197" fmla="*/ 453505 h 630540"/>
                  <a:gd name="connsiteX198" fmla="*/ 95975 w 420216"/>
                  <a:gd name="connsiteY198" fmla="*/ 453505 h 630540"/>
                  <a:gd name="connsiteX199" fmla="*/ 101812 w 420216"/>
                  <a:gd name="connsiteY199" fmla="*/ 441184 h 630540"/>
                  <a:gd name="connsiteX200" fmla="*/ 115430 w 420216"/>
                  <a:gd name="connsiteY200" fmla="*/ 441184 h 630540"/>
                  <a:gd name="connsiteX201" fmla="*/ 116727 w 420216"/>
                  <a:gd name="connsiteY201" fmla="*/ 453505 h 630540"/>
                  <a:gd name="connsiteX202" fmla="*/ 128399 w 420216"/>
                  <a:gd name="connsiteY202" fmla="*/ 453505 h 630540"/>
                  <a:gd name="connsiteX203" fmla="*/ 128399 w 420216"/>
                  <a:gd name="connsiteY203" fmla="*/ 453505 h 630540"/>
                  <a:gd name="connsiteX204" fmla="*/ 64200 w 420216"/>
                  <a:gd name="connsiteY204" fmla="*/ 424972 h 630540"/>
                  <a:gd name="connsiteX205" fmla="*/ 70685 w 420216"/>
                  <a:gd name="connsiteY205" fmla="*/ 424972 h 630540"/>
                  <a:gd name="connsiteX206" fmla="*/ 76521 w 420216"/>
                  <a:gd name="connsiteY206" fmla="*/ 423027 h 630540"/>
                  <a:gd name="connsiteX207" fmla="*/ 78466 w 420216"/>
                  <a:gd name="connsiteY207" fmla="*/ 417190 h 630540"/>
                  <a:gd name="connsiteX208" fmla="*/ 77169 w 420216"/>
                  <a:gd name="connsiteY208" fmla="*/ 413299 h 630540"/>
                  <a:gd name="connsiteX209" fmla="*/ 73278 w 420216"/>
                  <a:gd name="connsiteY209" fmla="*/ 412002 h 630540"/>
                  <a:gd name="connsiteX210" fmla="*/ 66794 w 420216"/>
                  <a:gd name="connsiteY210" fmla="*/ 412002 h 630540"/>
                  <a:gd name="connsiteX211" fmla="*/ 64200 w 420216"/>
                  <a:gd name="connsiteY211" fmla="*/ 424972 h 630540"/>
                  <a:gd name="connsiteX212" fmla="*/ 64200 w 420216"/>
                  <a:gd name="connsiteY212" fmla="*/ 424972 h 630540"/>
                  <a:gd name="connsiteX213" fmla="*/ 27236 w 420216"/>
                  <a:gd name="connsiteY213" fmla="*/ 453505 h 630540"/>
                  <a:gd name="connsiteX214" fmla="*/ 36963 w 420216"/>
                  <a:gd name="connsiteY214" fmla="*/ 400978 h 630540"/>
                  <a:gd name="connsiteX215" fmla="*/ 53824 w 420216"/>
                  <a:gd name="connsiteY215" fmla="*/ 400978 h 630540"/>
                  <a:gd name="connsiteX216" fmla="*/ 56418 w 420216"/>
                  <a:gd name="connsiteY216" fmla="*/ 387360 h 630540"/>
                  <a:gd name="connsiteX217" fmla="*/ 8430 w 420216"/>
                  <a:gd name="connsiteY217" fmla="*/ 387360 h 630540"/>
                  <a:gd name="connsiteX218" fmla="*/ 5836 w 420216"/>
                  <a:gd name="connsiteY218" fmla="*/ 400978 h 630540"/>
                  <a:gd name="connsiteX219" fmla="*/ 22697 w 420216"/>
                  <a:gd name="connsiteY219" fmla="*/ 400978 h 630540"/>
                  <a:gd name="connsiteX220" fmla="*/ 12970 w 420216"/>
                  <a:gd name="connsiteY220" fmla="*/ 452208 h 630540"/>
                  <a:gd name="connsiteX221" fmla="*/ 12970 w 420216"/>
                  <a:gd name="connsiteY221" fmla="*/ 453505 h 630540"/>
                  <a:gd name="connsiteX222" fmla="*/ 27236 w 420216"/>
                  <a:gd name="connsiteY222" fmla="*/ 453505 h 630540"/>
                  <a:gd name="connsiteX223" fmla="*/ 27236 w 420216"/>
                  <a:gd name="connsiteY223" fmla="*/ 453505 h 630540"/>
                  <a:gd name="connsiteX224" fmla="*/ 135533 w 420216"/>
                  <a:gd name="connsiteY224" fmla="*/ 290736 h 630540"/>
                  <a:gd name="connsiteX225" fmla="*/ 143315 w 420216"/>
                  <a:gd name="connsiteY225" fmla="*/ 249233 h 630540"/>
                  <a:gd name="connsiteX226" fmla="*/ 156284 w 420216"/>
                  <a:gd name="connsiteY226" fmla="*/ 249233 h 630540"/>
                  <a:gd name="connsiteX227" fmla="*/ 158230 w 420216"/>
                  <a:gd name="connsiteY227" fmla="*/ 238209 h 630540"/>
                  <a:gd name="connsiteX228" fmla="*/ 120618 w 420216"/>
                  <a:gd name="connsiteY228" fmla="*/ 238209 h 630540"/>
                  <a:gd name="connsiteX229" fmla="*/ 118672 w 420216"/>
                  <a:gd name="connsiteY229" fmla="*/ 249233 h 630540"/>
                  <a:gd name="connsiteX230" fmla="*/ 131642 w 420216"/>
                  <a:gd name="connsiteY230" fmla="*/ 249233 h 630540"/>
                  <a:gd name="connsiteX231" fmla="*/ 123860 w 420216"/>
                  <a:gd name="connsiteY231" fmla="*/ 290736 h 630540"/>
                  <a:gd name="connsiteX232" fmla="*/ 135533 w 420216"/>
                  <a:gd name="connsiteY232" fmla="*/ 290736 h 630540"/>
                  <a:gd name="connsiteX233" fmla="*/ 135533 w 420216"/>
                  <a:gd name="connsiteY233" fmla="*/ 290736 h 630540"/>
                  <a:gd name="connsiteX234" fmla="*/ 94678 w 420216"/>
                  <a:gd name="connsiteY234" fmla="*/ 268039 h 630540"/>
                  <a:gd name="connsiteX235" fmla="*/ 103109 w 420216"/>
                  <a:gd name="connsiteY235" fmla="*/ 268039 h 630540"/>
                  <a:gd name="connsiteX236" fmla="*/ 101812 w 420216"/>
                  <a:gd name="connsiteY236" fmla="*/ 253124 h 630540"/>
                  <a:gd name="connsiteX237" fmla="*/ 94678 w 420216"/>
                  <a:gd name="connsiteY237" fmla="*/ 268039 h 630540"/>
                  <a:gd name="connsiteX238" fmla="*/ 94678 w 420216"/>
                  <a:gd name="connsiteY238" fmla="*/ 268039 h 630540"/>
                  <a:gd name="connsiteX239" fmla="*/ 116727 w 420216"/>
                  <a:gd name="connsiteY239" fmla="*/ 290736 h 630540"/>
                  <a:gd name="connsiteX240" fmla="*/ 110890 w 420216"/>
                  <a:gd name="connsiteY240" fmla="*/ 238209 h 630540"/>
                  <a:gd name="connsiteX241" fmla="*/ 98569 w 420216"/>
                  <a:gd name="connsiteY241" fmla="*/ 238209 h 630540"/>
                  <a:gd name="connsiteX242" fmla="*/ 73927 w 420216"/>
                  <a:gd name="connsiteY242" fmla="*/ 288791 h 630540"/>
                  <a:gd name="connsiteX243" fmla="*/ 75224 w 420216"/>
                  <a:gd name="connsiteY243" fmla="*/ 279712 h 630540"/>
                  <a:gd name="connsiteX244" fmla="*/ 55769 w 420216"/>
                  <a:gd name="connsiteY244" fmla="*/ 279712 h 630540"/>
                  <a:gd name="connsiteX245" fmla="*/ 63551 w 420216"/>
                  <a:gd name="connsiteY245" fmla="*/ 238209 h 630540"/>
                  <a:gd name="connsiteX246" fmla="*/ 51879 w 420216"/>
                  <a:gd name="connsiteY246" fmla="*/ 238209 h 630540"/>
                  <a:gd name="connsiteX247" fmla="*/ 42151 w 420216"/>
                  <a:gd name="connsiteY247" fmla="*/ 290736 h 630540"/>
                  <a:gd name="connsiteX248" fmla="*/ 71982 w 420216"/>
                  <a:gd name="connsiteY248" fmla="*/ 290736 h 630540"/>
                  <a:gd name="connsiteX249" fmla="*/ 73278 w 420216"/>
                  <a:gd name="connsiteY249" fmla="*/ 290736 h 630540"/>
                  <a:gd name="connsiteX250" fmla="*/ 84951 w 420216"/>
                  <a:gd name="connsiteY250" fmla="*/ 290736 h 630540"/>
                  <a:gd name="connsiteX251" fmla="*/ 90788 w 420216"/>
                  <a:gd name="connsiteY251" fmla="*/ 278415 h 630540"/>
                  <a:gd name="connsiteX252" fmla="*/ 104406 w 420216"/>
                  <a:gd name="connsiteY252" fmla="*/ 278415 h 630540"/>
                  <a:gd name="connsiteX253" fmla="*/ 105703 w 420216"/>
                  <a:gd name="connsiteY253" fmla="*/ 290736 h 630540"/>
                  <a:gd name="connsiteX254" fmla="*/ 116727 w 420216"/>
                  <a:gd name="connsiteY254" fmla="*/ 290736 h 630540"/>
                  <a:gd name="connsiteX255" fmla="*/ 116727 w 420216"/>
                  <a:gd name="connsiteY255" fmla="*/ 290736 h 630540"/>
                  <a:gd name="connsiteX256" fmla="*/ 13618 w 420216"/>
                  <a:gd name="connsiteY256" fmla="*/ 290736 h 630540"/>
                  <a:gd name="connsiteX257" fmla="*/ 18157 w 420216"/>
                  <a:gd name="connsiteY257" fmla="*/ 266094 h 630540"/>
                  <a:gd name="connsiteX258" fmla="*/ 40206 w 420216"/>
                  <a:gd name="connsiteY258" fmla="*/ 266094 h 630540"/>
                  <a:gd name="connsiteX259" fmla="*/ 42800 w 420216"/>
                  <a:gd name="connsiteY259" fmla="*/ 253124 h 630540"/>
                  <a:gd name="connsiteX260" fmla="*/ 20751 w 420216"/>
                  <a:gd name="connsiteY260" fmla="*/ 253124 h 630540"/>
                  <a:gd name="connsiteX261" fmla="*/ 23345 w 420216"/>
                  <a:gd name="connsiteY261" fmla="*/ 238858 h 630540"/>
                  <a:gd name="connsiteX262" fmla="*/ 47339 w 420216"/>
                  <a:gd name="connsiteY262" fmla="*/ 238858 h 630540"/>
                  <a:gd name="connsiteX263" fmla="*/ 49933 w 420216"/>
                  <a:gd name="connsiteY263" fmla="*/ 225239 h 630540"/>
                  <a:gd name="connsiteX264" fmla="*/ 11673 w 420216"/>
                  <a:gd name="connsiteY264" fmla="*/ 225239 h 630540"/>
                  <a:gd name="connsiteX265" fmla="*/ 0 w 420216"/>
                  <a:gd name="connsiteY265" fmla="*/ 290088 h 630540"/>
                  <a:gd name="connsiteX266" fmla="*/ 0 w 420216"/>
                  <a:gd name="connsiteY266" fmla="*/ 291385 h 630540"/>
                  <a:gd name="connsiteX267" fmla="*/ 13618 w 420216"/>
                  <a:gd name="connsiteY267" fmla="*/ 291385 h 630540"/>
                  <a:gd name="connsiteX268" fmla="*/ 13618 w 420216"/>
                  <a:gd name="connsiteY268" fmla="*/ 290736 h 630540"/>
                  <a:gd name="connsiteX269" fmla="*/ 260041 w 420216"/>
                  <a:gd name="connsiteY269" fmla="*/ 119537 h 630540"/>
                  <a:gd name="connsiteX270" fmla="*/ 265878 w 420216"/>
                  <a:gd name="connsiteY270" fmla="*/ 119537 h 630540"/>
                  <a:gd name="connsiteX271" fmla="*/ 275605 w 420216"/>
                  <a:gd name="connsiteY271" fmla="*/ 114349 h 630540"/>
                  <a:gd name="connsiteX272" fmla="*/ 279496 w 420216"/>
                  <a:gd name="connsiteY272" fmla="*/ 100082 h 630540"/>
                  <a:gd name="connsiteX273" fmla="*/ 276902 w 420216"/>
                  <a:gd name="connsiteY273" fmla="*/ 91652 h 630540"/>
                  <a:gd name="connsiteX274" fmla="*/ 269769 w 420216"/>
                  <a:gd name="connsiteY274" fmla="*/ 89058 h 630540"/>
                  <a:gd name="connsiteX275" fmla="*/ 264581 w 420216"/>
                  <a:gd name="connsiteY275" fmla="*/ 89058 h 630540"/>
                  <a:gd name="connsiteX276" fmla="*/ 260041 w 420216"/>
                  <a:gd name="connsiteY276" fmla="*/ 119537 h 630540"/>
                  <a:gd name="connsiteX277" fmla="*/ 260041 w 420216"/>
                  <a:gd name="connsiteY277" fmla="*/ 119537 h 630540"/>
                  <a:gd name="connsiteX278" fmla="*/ 267175 w 420216"/>
                  <a:gd name="connsiteY278" fmla="*/ 131210 h 630540"/>
                  <a:gd name="connsiteX279" fmla="*/ 280144 w 420216"/>
                  <a:gd name="connsiteY279" fmla="*/ 127319 h 630540"/>
                  <a:gd name="connsiteX280" fmla="*/ 288575 w 420216"/>
                  <a:gd name="connsiteY280" fmla="*/ 116294 h 630540"/>
                  <a:gd name="connsiteX281" fmla="*/ 291817 w 420216"/>
                  <a:gd name="connsiteY281" fmla="*/ 100082 h 630540"/>
                  <a:gd name="connsiteX282" fmla="*/ 286629 w 420216"/>
                  <a:gd name="connsiteY282" fmla="*/ 84519 h 630540"/>
                  <a:gd name="connsiteX283" fmla="*/ 273011 w 420216"/>
                  <a:gd name="connsiteY283" fmla="*/ 78682 h 630540"/>
                  <a:gd name="connsiteX284" fmla="*/ 256799 w 420216"/>
                  <a:gd name="connsiteY284" fmla="*/ 78682 h 630540"/>
                  <a:gd name="connsiteX285" fmla="*/ 247072 w 420216"/>
                  <a:gd name="connsiteY285" fmla="*/ 131210 h 630540"/>
                  <a:gd name="connsiteX286" fmla="*/ 267175 w 420216"/>
                  <a:gd name="connsiteY286" fmla="*/ 131210 h 630540"/>
                  <a:gd name="connsiteX287" fmla="*/ 267175 w 420216"/>
                  <a:gd name="connsiteY287" fmla="*/ 131210 h 630540"/>
                  <a:gd name="connsiteX288" fmla="*/ 242532 w 420216"/>
                  <a:gd name="connsiteY288" fmla="*/ 131210 h 630540"/>
                  <a:gd name="connsiteX289" fmla="*/ 244478 w 420216"/>
                  <a:gd name="connsiteY289" fmla="*/ 120185 h 630540"/>
                  <a:gd name="connsiteX290" fmla="*/ 225023 w 420216"/>
                  <a:gd name="connsiteY290" fmla="*/ 120185 h 630540"/>
                  <a:gd name="connsiteX291" fmla="*/ 226969 w 420216"/>
                  <a:gd name="connsiteY291" fmla="*/ 109810 h 630540"/>
                  <a:gd name="connsiteX292" fmla="*/ 245775 w 420216"/>
                  <a:gd name="connsiteY292" fmla="*/ 109810 h 630540"/>
                  <a:gd name="connsiteX293" fmla="*/ 247720 w 420216"/>
                  <a:gd name="connsiteY293" fmla="*/ 99434 h 630540"/>
                  <a:gd name="connsiteX294" fmla="*/ 228914 w 420216"/>
                  <a:gd name="connsiteY294" fmla="*/ 99434 h 630540"/>
                  <a:gd name="connsiteX295" fmla="*/ 230860 w 420216"/>
                  <a:gd name="connsiteY295" fmla="*/ 89707 h 630540"/>
                  <a:gd name="connsiteX296" fmla="*/ 250314 w 420216"/>
                  <a:gd name="connsiteY296" fmla="*/ 89707 h 630540"/>
                  <a:gd name="connsiteX297" fmla="*/ 252260 w 420216"/>
                  <a:gd name="connsiteY297" fmla="*/ 78682 h 630540"/>
                  <a:gd name="connsiteX298" fmla="*/ 221132 w 420216"/>
                  <a:gd name="connsiteY298" fmla="*/ 78682 h 630540"/>
                  <a:gd name="connsiteX299" fmla="*/ 211405 w 420216"/>
                  <a:gd name="connsiteY299" fmla="*/ 131210 h 630540"/>
                  <a:gd name="connsiteX300" fmla="*/ 242532 w 420216"/>
                  <a:gd name="connsiteY300" fmla="*/ 131210 h 630540"/>
                  <a:gd name="connsiteX301" fmla="*/ 242532 w 420216"/>
                  <a:gd name="connsiteY301" fmla="*/ 131210 h 630540"/>
                  <a:gd name="connsiteX302" fmla="*/ 180927 w 420216"/>
                  <a:gd name="connsiteY302" fmla="*/ 119537 h 630540"/>
                  <a:gd name="connsiteX303" fmla="*/ 186763 w 420216"/>
                  <a:gd name="connsiteY303" fmla="*/ 119537 h 630540"/>
                  <a:gd name="connsiteX304" fmla="*/ 196490 w 420216"/>
                  <a:gd name="connsiteY304" fmla="*/ 114349 h 630540"/>
                  <a:gd name="connsiteX305" fmla="*/ 200381 w 420216"/>
                  <a:gd name="connsiteY305" fmla="*/ 100082 h 630540"/>
                  <a:gd name="connsiteX306" fmla="*/ 197787 w 420216"/>
                  <a:gd name="connsiteY306" fmla="*/ 91652 h 630540"/>
                  <a:gd name="connsiteX307" fmla="*/ 190654 w 420216"/>
                  <a:gd name="connsiteY307" fmla="*/ 89058 h 630540"/>
                  <a:gd name="connsiteX308" fmla="*/ 185466 w 420216"/>
                  <a:gd name="connsiteY308" fmla="*/ 89058 h 630540"/>
                  <a:gd name="connsiteX309" fmla="*/ 180927 w 420216"/>
                  <a:gd name="connsiteY309" fmla="*/ 119537 h 630540"/>
                  <a:gd name="connsiteX310" fmla="*/ 180927 w 420216"/>
                  <a:gd name="connsiteY310" fmla="*/ 119537 h 630540"/>
                  <a:gd name="connsiteX311" fmla="*/ 188060 w 420216"/>
                  <a:gd name="connsiteY311" fmla="*/ 131210 h 630540"/>
                  <a:gd name="connsiteX312" fmla="*/ 201029 w 420216"/>
                  <a:gd name="connsiteY312" fmla="*/ 127319 h 630540"/>
                  <a:gd name="connsiteX313" fmla="*/ 209460 w 420216"/>
                  <a:gd name="connsiteY313" fmla="*/ 116294 h 630540"/>
                  <a:gd name="connsiteX314" fmla="*/ 212702 w 420216"/>
                  <a:gd name="connsiteY314" fmla="*/ 100082 h 630540"/>
                  <a:gd name="connsiteX315" fmla="*/ 207514 w 420216"/>
                  <a:gd name="connsiteY315" fmla="*/ 84519 h 630540"/>
                  <a:gd name="connsiteX316" fmla="*/ 193896 w 420216"/>
                  <a:gd name="connsiteY316" fmla="*/ 78682 h 630540"/>
                  <a:gd name="connsiteX317" fmla="*/ 177036 w 420216"/>
                  <a:gd name="connsiteY317" fmla="*/ 78682 h 630540"/>
                  <a:gd name="connsiteX318" fmla="*/ 167308 w 420216"/>
                  <a:gd name="connsiteY318" fmla="*/ 131210 h 630540"/>
                  <a:gd name="connsiteX319" fmla="*/ 188060 w 420216"/>
                  <a:gd name="connsiteY319" fmla="*/ 131210 h 630540"/>
                  <a:gd name="connsiteX320" fmla="*/ 188060 w 420216"/>
                  <a:gd name="connsiteY320" fmla="*/ 131210 h 630540"/>
                  <a:gd name="connsiteX321" fmla="*/ 147854 w 420216"/>
                  <a:gd name="connsiteY321" fmla="*/ 88410 h 630540"/>
                  <a:gd name="connsiteX322" fmla="*/ 141369 w 420216"/>
                  <a:gd name="connsiteY322" fmla="*/ 91004 h 630540"/>
                  <a:gd name="connsiteX323" fmla="*/ 136830 w 420216"/>
                  <a:gd name="connsiteY323" fmla="*/ 98137 h 630540"/>
                  <a:gd name="connsiteX324" fmla="*/ 134884 w 420216"/>
                  <a:gd name="connsiteY324" fmla="*/ 107864 h 630540"/>
                  <a:gd name="connsiteX325" fmla="*/ 137478 w 420216"/>
                  <a:gd name="connsiteY325" fmla="*/ 116943 h 630540"/>
                  <a:gd name="connsiteX326" fmla="*/ 143963 w 420216"/>
                  <a:gd name="connsiteY326" fmla="*/ 120185 h 630540"/>
                  <a:gd name="connsiteX327" fmla="*/ 150448 w 420216"/>
                  <a:gd name="connsiteY327" fmla="*/ 117591 h 630540"/>
                  <a:gd name="connsiteX328" fmla="*/ 154987 w 420216"/>
                  <a:gd name="connsiteY328" fmla="*/ 110458 h 630540"/>
                  <a:gd name="connsiteX329" fmla="*/ 156933 w 420216"/>
                  <a:gd name="connsiteY329" fmla="*/ 100082 h 630540"/>
                  <a:gd name="connsiteX330" fmla="*/ 154339 w 420216"/>
                  <a:gd name="connsiteY330" fmla="*/ 91004 h 630540"/>
                  <a:gd name="connsiteX331" fmla="*/ 147854 w 420216"/>
                  <a:gd name="connsiteY331" fmla="*/ 88410 h 630540"/>
                  <a:gd name="connsiteX332" fmla="*/ 147854 w 420216"/>
                  <a:gd name="connsiteY332" fmla="*/ 88410 h 630540"/>
                  <a:gd name="connsiteX333" fmla="*/ 143963 w 420216"/>
                  <a:gd name="connsiteY333" fmla="*/ 131858 h 630540"/>
                  <a:gd name="connsiteX334" fmla="*/ 153690 w 420216"/>
                  <a:gd name="connsiteY334" fmla="*/ 129264 h 630540"/>
                  <a:gd name="connsiteX335" fmla="*/ 161472 w 420216"/>
                  <a:gd name="connsiteY335" fmla="*/ 122779 h 630540"/>
                  <a:gd name="connsiteX336" fmla="*/ 166660 w 420216"/>
                  <a:gd name="connsiteY336" fmla="*/ 113052 h 630540"/>
                  <a:gd name="connsiteX337" fmla="*/ 168605 w 420216"/>
                  <a:gd name="connsiteY337" fmla="*/ 100731 h 630540"/>
                  <a:gd name="connsiteX338" fmla="*/ 163418 w 420216"/>
                  <a:gd name="connsiteY338" fmla="*/ 84519 h 630540"/>
                  <a:gd name="connsiteX339" fmla="*/ 148502 w 420216"/>
                  <a:gd name="connsiteY339" fmla="*/ 78034 h 630540"/>
                  <a:gd name="connsiteX340" fmla="*/ 138775 w 420216"/>
                  <a:gd name="connsiteY340" fmla="*/ 80628 h 630540"/>
                  <a:gd name="connsiteX341" fmla="*/ 130993 w 420216"/>
                  <a:gd name="connsiteY341" fmla="*/ 87113 h 630540"/>
                  <a:gd name="connsiteX342" fmla="*/ 125806 w 420216"/>
                  <a:gd name="connsiteY342" fmla="*/ 96840 h 630540"/>
                  <a:gd name="connsiteX343" fmla="*/ 123860 w 420216"/>
                  <a:gd name="connsiteY343" fmla="*/ 109161 h 630540"/>
                  <a:gd name="connsiteX344" fmla="*/ 129048 w 420216"/>
                  <a:gd name="connsiteY344" fmla="*/ 125373 h 630540"/>
                  <a:gd name="connsiteX345" fmla="*/ 143963 w 420216"/>
                  <a:gd name="connsiteY345" fmla="*/ 131858 h 630540"/>
                  <a:gd name="connsiteX346" fmla="*/ 143963 w 420216"/>
                  <a:gd name="connsiteY346" fmla="*/ 131858 h 630540"/>
                  <a:gd name="connsiteX347" fmla="*/ 101163 w 420216"/>
                  <a:gd name="connsiteY347" fmla="*/ 88410 h 630540"/>
                  <a:gd name="connsiteX348" fmla="*/ 94678 w 420216"/>
                  <a:gd name="connsiteY348" fmla="*/ 91004 h 630540"/>
                  <a:gd name="connsiteX349" fmla="*/ 90139 w 420216"/>
                  <a:gd name="connsiteY349" fmla="*/ 98137 h 630540"/>
                  <a:gd name="connsiteX350" fmla="*/ 88194 w 420216"/>
                  <a:gd name="connsiteY350" fmla="*/ 107864 h 630540"/>
                  <a:gd name="connsiteX351" fmla="*/ 90788 w 420216"/>
                  <a:gd name="connsiteY351" fmla="*/ 116943 h 630540"/>
                  <a:gd name="connsiteX352" fmla="*/ 97272 w 420216"/>
                  <a:gd name="connsiteY352" fmla="*/ 120185 h 630540"/>
                  <a:gd name="connsiteX353" fmla="*/ 103757 w 420216"/>
                  <a:gd name="connsiteY353" fmla="*/ 117591 h 630540"/>
                  <a:gd name="connsiteX354" fmla="*/ 108297 w 420216"/>
                  <a:gd name="connsiteY354" fmla="*/ 110458 h 630540"/>
                  <a:gd name="connsiteX355" fmla="*/ 110242 w 420216"/>
                  <a:gd name="connsiteY355" fmla="*/ 100082 h 630540"/>
                  <a:gd name="connsiteX356" fmla="*/ 107648 w 420216"/>
                  <a:gd name="connsiteY356" fmla="*/ 91004 h 630540"/>
                  <a:gd name="connsiteX357" fmla="*/ 101163 w 420216"/>
                  <a:gd name="connsiteY357" fmla="*/ 88410 h 630540"/>
                  <a:gd name="connsiteX358" fmla="*/ 101163 w 420216"/>
                  <a:gd name="connsiteY358" fmla="*/ 88410 h 630540"/>
                  <a:gd name="connsiteX359" fmla="*/ 96624 w 420216"/>
                  <a:gd name="connsiteY359" fmla="*/ 131858 h 630540"/>
                  <a:gd name="connsiteX360" fmla="*/ 106351 w 420216"/>
                  <a:gd name="connsiteY360" fmla="*/ 129264 h 630540"/>
                  <a:gd name="connsiteX361" fmla="*/ 114133 w 420216"/>
                  <a:gd name="connsiteY361" fmla="*/ 122779 h 630540"/>
                  <a:gd name="connsiteX362" fmla="*/ 119321 w 420216"/>
                  <a:gd name="connsiteY362" fmla="*/ 113052 h 630540"/>
                  <a:gd name="connsiteX363" fmla="*/ 121266 w 420216"/>
                  <a:gd name="connsiteY363" fmla="*/ 100731 h 630540"/>
                  <a:gd name="connsiteX364" fmla="*/ 116078 w 420216"/>
                  <a:gd name="connsiteY364" fmla="*/ 84519 h 630540"/>
                  <a:gd name="connsiteX365" fmla="*/ 101163 w 420216"/>
                  <a:gd name="connsiteY365" fmla="*/ 78034 h 630540"/>
                  <a:gd name="connsiteX366" fmla="*/ 91436 w 420216"/>
                  <a:gd name="connsiteY366" fmla="*/ 80628 h 630540"/>
                  <a:gd name="connsiteX367" fmla="*/ 83654 w 420216"/>
                  <a:gd name="connsiteY367" fmla="*/ 87113 h 630540"/>
                  <a:gd name="connsiteX368" fmla="*/ 78466 w 420216"/>
                  <a:gd name="connsiteY368" fmla="*/ 96840 h 630540"/>
                  <a:gd name="connsiteX369" fmla="*/ 76521 w 420216"/>
                  <a:gd name="connsiteY369" fmla="*/ 109161 h 630540"/>
                  <a:gd name="connsiteX370" fmla="*/ 81709 w 420216"/>
                  <a:gd name="connsiteY370" fmla="*/ 125373 h 630540"/>
                  <a:gd name="connsiteX371" fmla="*/ 96624 w 420216"/>
                  <a:gd name="connsiteY371" fmla="*/ 131858 h 630540"/>
                  <a:gd name="connsiteX372" fmla="*/ 96624 w 420216"/>
                  <a:gd name="connsiteY372" fmla="*/ 131858 h 630540"/>
                  <a:gd name="connsiteX373" fmla="*/ 73278 w 420216"/>
                  <a:gd name="connsiteY373" fmla="*/ 131210 h 630540"/>
                  <a:gd name="connsiteX374" fmla="*/ 75224 w 420216"/>
                  <a:gd name="connsiteY374" fmla="*/ 119537 h 630540"/>
                  <a:gd name="connsiteX375" fmla="*/ 55769 w 420216"/>
                  <a:gd name="connsiteY375" fmla="*/ 119537 h 630540"/>
                  <a:gd name="connsiteX376" fmla="*/ 63551 w 420216"/>
                  <a:gd name="connsiteY376" fmla="*/ 78034 h 630540"/>
                  <a:gd name="connsiteX377" fmla="*/ 51879 w 420216"/>
                  <a:gd name="connsiteY377" fmla="*/ 78034 h 630540"/>
                  <a:gd name="connsiteX378" fmla="*/ 42151 w 420216"/>
                  <a:gd name="connsiteY378" fmla="*/ 130561 h 630540"/>
                  <a:gd name="connsiteX379" fmla="*/ 73278 w 420216"/>
                  <a:gd name="connsiteY379" fmla="*/ 130561 h 630540"/>
                  <a:gd name="connsiteX380" fmla="*/ 73278 w 420216"/>
                  <a:gd name="connsiteY380" fmla="*/ 131210 h 630540"/>
                  <a:gd name="connsiteX381" fmla="*/ 13618 w 420216"/>
                  <a:gd name="connsiteY381" fmla="*/ 131210 h 630540"/>
                  <a:gd name="connsiteX382" fmla="*/ 18157 w 420216"/>
                  <a:gd name="connsiteY382" fmla="*/ 106567 h 630540"/>
                  <a:gd name="connsiteX383" fmla="*/ 40854 w 420216"/>
                  <a:gd name="connsiteY383" fmla="*/ 106567 h 630540"/>
                  <a:gd name="connsiteX384" fmla="*/ 43448 w 420216"/>
                  <a:gd name="connsiteY384" fmla="*/ 93598 h 630540"/>
                  <a:gd name="connsiteX385" fmla="*/ 21400 w 420216"/>
                  <a:gd name="connsiteY385" fmla="*/ 93598 h 630540"/>
                  <a:gd name="connsiteX386" fmla="*/ 23994 w 420216"/>
                  <a:gd name="connsiteY386" fmla="*/ 79331 h 630540"/>
                  <a:gd name="connsiteX387" fmla="*/ 47988 w 420216"/>
                  <a:gd name="connsiteY387" fmla="*/ 79331 h 630540"/>
                  <a:gd name="connsiteX388" fmla="*/ 50582 w 420216"/>
                  <a:gd name="connsiteY388" fmla="*/ 65713 h 630540"/>
                  <a:gd name="connsiteX389" fmla="*/ 12321 w 420216"/>
                  <a:gd name="connsiteY389" fmla="*/ 65713 h 630540"/>
                  <a:gd name="connsiteX390" fmla="*/ 0 w 420216"/>
                  <a:gd name="connsiteY390" fmla="*/ 131858 h 630540"/>
                  <a:gd name="connsiteX391" fmla="*/ 13618 w 420216"/>
                  <a:gd name="connsiteY391" fmla="*/ 131858 h 630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</a:cxnLst>
                <a:rect l="l" t="t" r="r" b="b"/>
                <a:pathLst>
                  <a:path w="420216" h="630540">
                    <a:moveTo>
                      <a:pt x="408544" y="471663"/>
                    </a:moveTo>
                    <a:cubicBezTo>
                      <a:pt x="404653" y="471663"/>
                      <a:pt x="401410" y="468420"/>
                      <a:pt x="401410" y="464529"/>
                    </a:cubicBezTo>
                    <a:lnTo>
                      <a:pt x="401410" y="389305"/>
                    </a:lnTo>
                    <a:lnTo>
                      <a:pt x="281441" y="348451"/>
                    </a:lnTo>
                    <a:lnTo>
                      <a:pt x="153690" y="392548"/>
                    </a:lnTo>
                    <a:lnTo>
                      <a:pt x="109593" y="392548"/>
                    </a:lnTo>
                    <a:lnTo>
                      <a:pt x="258744" y="341318"/>
                    </a:lnTo>
                    <a:lnTo>
                      <a:pt x="144612" y="302409"/>
                    </a:lnTo>
                    <a:cubicBezTo>
                      <a:pt x="141369" y="301112"/>
                      <a:pt x="139424" y="298518"/>
                      <a:pt x="140072" y="295276"/>
                    </a:cubicBezTo>
                    <a:cubicBezTo>
                      <a:pt x="140072" y="292033"/>
                      <a:pt x="142018" y="289439"/>
                      <a:pt x="145260" y="288791"/>
                    </a:cubicBezTo>
                    <a:lnTo>
                      <a:pt x="249666" y="258312"/>
                    </a:lnTo>
                    <a:lnTo>
                      <a:pt x="145260" y="227833"/>
                    </a:lnTo>
                    <a:cubicBezTo>
                      <a:pt x="142018" y="227185"/>
                      <a:pt x="140072" y="223943"/>
                      <a:pt x="140072" y="220700"/>
                    </a:cubicBezTo>
                    <a:cubicBezTo>
                      <a:pt x="140072" y="217458"/>
                      <a:pt x="142018" y="214864"/>
                      <a:pt x="145260" y="213567"/>
                    </a:cubicBezTo>
                    <a:lnTo>
                      <a:pt x="251611" y="184385"/>
                    </a:lnTo>
                    <a:lnTo>
                      <a:pt x="141369" y="154555"/>
                    </a:lnTo>
                    <a:lnTo>
                      <a:pt x="126454" y="154555"/>
                    </a:lnTo>
                    <a:lnTo>
                      <a:pt x="126454" y="140288"/>
                    </a:lnTo>
                    <a:lnTo>
                      <a:pt x="142018" y="140288"/>
                    </a:lnTo>
                    <a:cubicBezTo>
                      <a:pt x="142018" y="140288"/>
                      <a:pt x="142666" y="140288"/>
                      <a:pt x="142666" y="140288"/>
                    </a:cubicBezTo>
                    <a:lnTo>
                      <a:pt x="412435" y="140288"/>
                    </a:lnTo>
                    <a:lnTo>
                      <a:pt x="412435" y="70252"/>
                    </a:lnTo>
                    <a:lnTo>
                      <a:pt x="127102" y="70252"/>
                    </a:lnTo>
                    <a:lnTo>
                      <a:pt x="127102" y="55986"/>
                    </a:lnTo>
                    <a:lnTo>
                      <a:pt x="412435" y="55986"/>
                    </a:lnTo>
                    <a:lnTo>
                      <a:pt x="412435" y="54689"/>
                    </a:lnTo>
                    <a:cubicBezTo>
                      <a:pt x="412435" y="41071"/>
                      <a:pt x="407247" y="28749"/>
                      <a:pt x="396871" y="20319"/>
                    </a:cubicBezTo>
                    <a:cubicBezTo>
                      <a:pt x="387792" y="12537"/>
                      <a:pt x="376768" y="8646"/>
                      <a:pt x="364447" y="8646"/>
                    </a:cubicBezTo>
                    <a:cubicBezTo>
                      <a:pt x="363150" y="8646"/>
                      <a:pt x="361205" y="8646"/>
                      <a:pt x="359908" y="8646"/>
                    </a:cubicBezTo>
                    <a:lnTo>
                      <a:pt x="86248" y="31992"/>
                    </a:lnTo>
                    <a:cubicBezTo>
                      <a:pt x="73278" y="33289"/>
                      <a:pt x="61606" y="39774"/>
                      <a:pt x="53824" y="50149"/>
                    </a:cubicBezTo>
                    <a:lnTo>
                      <a:pt x="43448" y="50149"/>
                    </a:lnTo>
                    <a:cubicBezTo>
                      <a:pt x="52527" y="35883"/>
                      <a:pt x="68091" y="25507"/>
                      <a:pt x="84951" y="24210"/>
                    </a:cubicBezTo>
                    <a:lnTo>
                      <a:pt x="358611" y="216"/>
                    </a:lnTo>
                    <a:cubicBezTo>
                      <a:pt x="374823" y="-1081"/>
                      <a:pt x="390386" y="3459"/>
                      <a:pt x="402059" y="13834"/>
                    </a:cubicBezTo>
                    <a:cubicBezTo>
                      <a:pt x="413732" y="24210"/>
                      <a:pt x="420216" y="38477"/>
                      <a:pt x="420216" y="54040"/>
                    </a:cubicBezTo>
                    <a:lnTo>
                      <a:pt x="420216" y="146125"/>
                    </a:lnTo>
                    <a:cubicBezTo>
                      <a:pt x="420216" y="146773"/>
                      <a:pt x="420216" y="147422"/>
                      <a:pt x="420216" y="148719"/>
                    </a:cubicBezTo>
                    <a:cubicBezTo>
                      <a:pt x="419568" y="151313"/>
                      <a:pt x="417623" y="153258"/>
                      <a:pt x="415029" y="154555"/>
                    </a:cubicBezTo>
                    <a:lnTo>
                      <a:pt x="305435" y="185034"/>
                    </a:lnTo>
                    <a:lnTo>
                      <a:pt x="410489" y="212918"/>
                    </a:lnTo>
                    <a:cubicBezTo>
                      <a:pt x="413732" y="213567"/>
                      <a:pt x="415677" y="216809"/>
                      <a:pt x="415677" y="220052"/>
                    </a:cubicBezTo>
                    <a:cubicBezTo>
                      <a:pt x="415677" y="223294"/>
                      <a:pt x="413732" y="225888"/>
                      <a:pt x="410489" y="227185"/>
                    </a:cubicBezTo>
                    <a:lnTo>
                      <a:pt x="300896" y="258961"/>
                    </a:lnTo>
                    <a:lnTo>
                      <a:pt x="409841" y="291385"/>
                    </a:lnTo>
                    <a:cubicBezTo>
                      <a:pt x="413083" y="292033"/>
                      <a:pt x="415029" y="295276"/>
                      <a:pt x="415029" y="297869"/>
                    </a:cubicBezTo>
                    <a:cubicBezTo>
                      <a:pt x="415029" y="301112"/>
                      <a:pt x="413083" y="303706"/>
                      <a:pt x="410489" y="305003"/>
                    </a:cubicBezTo>
                    <a:lnTo>
                      <a:pt x="304138" y="341966"/>
                    </a:lnTo>
                    <a:lnTo>
                      <a:pt x="411138" y="378281"/>
                    </a:lnTo>
                    <a:cubicBezTo>
                      <a:pt x="413732" y="379578"/>
                      <a:pt x="415677" y="382172"/>
                      <a:pt x="415677" y="384766"/>
                    </a:cubicBezTo>
                    <a:lnTo>
                      <a:pt x="415677" y="465178"/>
                    </a:lnTo>
                    <a:cubicBezTo>
                      <a:pt x="415677" y="468420"/>
                      <a:pt x="412435" y="471663"/>
                      <a:pt x="408544" y="471663"/>
                    </a:cubicBezTo>
                    <a:lnTo>
                      <a:pt x="408544" y="471663"/>
                    </a:lnTo>
                    <a:close/>
                    <a:moveTo>
                      <a:pt x="42800" y="522244"/>
                    </a:moveTo>
                    <a:lnTo>
                      <a:pt x="42800" y="469069"/>
                    </a:lnTo>
                    <a:lnTo>
                      <a:pt x="34370" y="469069"/>
                    </a:lnTo>
                    <a:lnTo>
                      <a:pt x="34370" y="522244"/>
                    </a:lnTo>
                    <a:lnTo>
                      <a:pt x="34370" y="522893"/>
                    </a:lnTo>
                    <a:lnTo>
                      <a:pt x="34370" y="548832"/>
                    </a:lnTo>
                    <a:cubicBezTo>
                      <a:pt x="34370" y="578014"/>
                      <a:pt x="57066" y="603953"/>
                      <a:pt x="84951" y="606547"/>
                    </a:cubicBezTo>
                    <a:lnTo>
                      <a:pt x="331374" y="627947"/>
                    </a:lnTo>
                    <a:lnTo>
                      <a:pt x="357314" y="630541"/>
                    </a:lnTo>
                    <a:cubicBezTo>
                      <a:pt x="359259" y="630541"/>
                      <a:pt x="361205" y="630541"/>
                      <a:pt x="362502" y="630541"/>
                    </a:cubicBezTo>
                    <a:cubicBezTo>
                      <a:pt x="376768" y="630541"/>
                      <a:pt x="389738" y="625353"/>
                      <a:pt x="400114" y="616274"/>
                    </a:cubicBezTo>
                    <a:cubicBezTo>
                      <a:pt x="407895" y="609789"/>
                      <a:pt x="411138" y="602656"/>
                      <a:pt x="412435" y="600711"/>
                    </a:cubicBezTo>
                    <a:cubicBezTo>
                      <a:pt x="413083" y="599414"/>
                      <a:pt x="413732" y="597468"/>
                      <a:pt x="414380" y="596171"/>
                    </a:cubicBezTo>
                    <a:lnTo>
                      <a:pt x="404653" y="598117"/>
                    </a:lnTo>
                    <a:cubicBezTo>
                      <a:pt x="404653" y="598117"/>
                      <a:pt x="400762" y="605250"/>
                      <a:pt x="394926" y="610438"/>
                    </a:cubicBezTo>
                    <a:cubicBezTo>
                      <a:pt x="385198" y="619517"/>
                      <a:pt x="371580" y="623408"/>
                      <a:pt x="357962" y="622111"/>
                    </a:cubicBezTo>
                    <a:lnTo>
                      <a:pt x="331374" y="619517"/>
                    </a:lnTo>
                    <a:lnTo>
                      <a:pt x="86248" y="597468"/>
                    </a:lnTo>
                    <a:cubicBezTo>
                      <a:pt x="62254" y="595523"/>
                      <a:pt x="43448" y="573474"/>
                      <a:pt x="43448" y="548184"/>
                    </a:cubicBezTo>
                    <a:lnTo>
                      <a:pt x="43448" y="522244"/>
                    </a:lnTo>
                    <a:lnTo>
                      <a:pt x="42800" y="522244"/>
                    </a:lnTo>
                    <a:lnTo>
                      <a:pt x="42800" y="522244"/>
                    </a:lnTo>
                    <a:lnTo>
                      <a:pt x="42800" y="522244"/>
                    </a:lnTo>
                    <a:close/>
                    <a:moveTo>
                      <a:pt x="275605" y="251179"/>
                    </a:moveTo>
                    <a:lnTo>
                      <a:pt x="381956" y="220052"/>
                    </a:lnTo>
                    <a:lnTo>
                      <a:pt x="278847" y="192167"/>
                    </a:lnTo>
                    <a:lnTo>
                      <a:pt x="173793" y="221349"/>
                    </a:lnTo>
                    <a:lnTo>
                      <a:pt x="275605" y="251179"/>
                    </a:lnTo>
                    <a:lnTo>
                      <a:pt x="275605" y="251179"/>
                    </a:lnTo>
                    <a:close/>
                    <a:moveTo>
                      <a:pt x="360556" y="154555"/>
                    </a:moveTo>
                    <a:lnTo>
                      <a:pt x="196490" y="154555"/>
                    </a:lnTo>
                    <a:lnTo>
                      <a:pt x="278847" y="177252"/>
                    </a:lnTo>
                    <a:lnTo>
                      <a:pt x="360556" y="154555"/>
                    </a:lnTo>
                    <a:lnTo>
                      <a:pt x="360556" y="154555"/>
                    </a:lnTo>
                    <a:close/>
                    <a:moveTo>
                      <a:pt x="275605" y="266094"/>
                    </a:moveTo>
                    <a:lnTo>
                      <a:pt x="171848" y="296573"/>
                    </a:lnTo>
                    <a:lnTo>
                      <a:pt x="282090" y="334184"/>
                    </a:lnTo>
                    <a:lnTo>
                      <a:pt x="384550" y="298518"/>
                    </a:lnTo>
                    <a:lnTo>
                      <a:pt x="275605" y="266094"/>
                    </a:lnTo>
                    <a:lnTo>
                      <a:pt x="275605" y="266094"/>
                    </a:lnTo>
                    <a:close/>
                    <a:moveTo>
                      <a:pt x="309974" y="453505"/>
                    </a:moveTo>
                    <a:lnTo>
                      <a:pt x="319702" y="400978"/>
                    </a:lnTo>
                    <a:lnTo>
                      <a:pt x="308678" y="400978"/>
                    </a:lnTo>
                    <a:lnTo>
                      <a:pt x="302841" y="432105"/>
                    </a:lnTo>
                    <a:lnTo>
                      <a:pt x="289872" y="401627"/>
                    </a:lnTo>
                    <a:lnTo>
                      <a:pt x="289872" y="400978"/>
                    </a:lnTo>
                    <a:lnTo>
                      <a:pt x="280793" y="400978"/>
                    </a:lnTo>
                    <a:lnTo>
                      <a:pt x="271066" y="453505"/>
                    </a:lnTo>
                    <a:lnTo>
                      <a:pt x="282090" y="453505"/>
                    </a:lnTo>
                    <a:lnTo>
                      <a:pt x="287926" y="422378"/>
                    </a:lnTo>
                    <a:lnTo>
                      <a:pt x="300896" y="452857"/>
                    </a:lnTo>
                    <a:lnTo>
                      <a:pt x="300896" y="453505"/>
                    </a:lnTo>
                    <a:lnTo>
                      <a:pt x="309974" y="453505"/>
                    </a:lnTo>
                    <a:lnTo>
                      <a:pt x="309974" y="453505"/>
                    </a:lnTo>
                    <a:close/>
                    <a:moveTo>
                      <a:pt x="251611" y="411354"/>
                    </a:moveTo>
                    <a:cubicBezTo>
                      <a:pt x="249017" y="411354"/>
                      <a:pt x="247072" y="412002"/>
                      <a:pt x="245126" y="413948"/>
                    </a:cubicBezTo>
                    <a:cubicBezTo>
                      <a:pt x="243181" y="415893"/>
                      <a:pt x="241235" y="417839"/>
                      <a:pt x="240587" y="421081"/>
                    </a:cubicBezTo>
                    <a:cubicBezTo>
                      <a:pt x="239290" y="424323"/>
                      <a:pt x="238641" y="427566"/>
                      <a:pt x="238641" y="431457"/>
                    </a:cubicBezTo>
                    <a:cubicBezTo>
                      <a:pt x="238641" y="435348"/>
                      <a:pt x="239290" y="437942"/>
                      <a:pt x="241235" y="440536"/>
                    </a:cubicBezTo>
                    <a:cubicBezTo>
                      <a:pt x="242532" y="442481"/>
                      <a:pt x="245126" y="443778"/>
                      <a:pt x="247720" y="443778"/>
                    </a:cubicBezTo>
                    <a:cubicBezTo>
                      <a:pt x="250314" y="443778"/>
                      <a:pt x="252260" y="443129"/>
                      <a:pt x="254205" y="441184"/>
                    </a:cubicBezTo>
                    <a:cubicBezTo>
                      <a:pt x="256150" y="439239"/>
                      <a:pt x="258096" y="437293"/>
                      <a:pt x="258744" y="434051"/>
                    </a:cubicBezTo>
                    <a:cubicBezTo>
                      <a:pt x="260041" y="430808"/>
                      <a:pt x="260690" y="427566"/>
                      <a:pt x="260690" y="423675"/>
                    </a:cubicBezTo>
                    <a:cubicBezTo>
                      <a:pt x="260690" y="419784"/>
                      <a:pt x="260041" y="417190"/>
                      <a:pt x="258096" y="414596"/>
                    </a:cubicBezTo>
                    <a:cubicBezTo>
                      <a:pt x="256150" y="412002"/>
                      <a:pt x="254205" y="411354"/>
                      <a:pt x="251611" y="411354"/>
                    </a:cubicBezTo>
                    <a:lnTo>
                      <a:pt x="251611" y="411354"/>
                    </a:lnTo>
                    <a:close/>
                    <a:moveTo>
                      <a:pt x="247072" y="454154"/>
                    </a:moveTo>
                    <a:cubicBezTo>
                      <a:pt x="250314" y="454154"/>
                      <a:pt x="253557" y="453505"/>
                      <a:pt x="256799" y="451560"/>
                    </a:cubicBezTo>
                    <a:cubicBezTo>
                      <a:pt x="260041" y="450263"/>
                      <a:pt x="262635" y="447669"/>
                      <a:pt x="264581" y="445075"/>
                    </a:cubicBezTo>
                    <a:cubicBezTo>
                      <a:pt x="266526" y="442481"/>
                      <a:pt x="268472" y="439239"/>
                      <a:pt x="269769" y="435348"/>
                    </a:cubicBezTo>
                    <a:cubicBezTo>
                      <a:pt x="271066" y="431457"/>
                      <a:pt x="271714" y="426917"/>
                      <a:pt x="271714" y="423027"/>
                    </a:cubicBezTo>
                    <a:cubicBezTo>
                      <a:pt x="271714" y="416542"/>
                      <a:pt x="269769" y="410705"/>
                      <a:pt x="266526" y="406814"/>
                    </a:cubicBezTo>
                    <a:cubicBezTo>
                      <a:pt x="262635" y="402275"/>
                      <a:pt x="258096" y="400330"/>
                      <a:pt x="251611" y="400330"/>
                    </a:cubicBezTo>
                    <a:cubicBezTo>
                      <a:pt x="248369" y="400330"/>
                      <a:pt x="245126" y="400978"/>
                      <a:pt x="241884" y="402924"/>
                    </a:cubicBezTo>
                    <a:cubicBezTo>
                      <a:pt x="238641" y="404221"/>
                      <a:pt x="236047" y="406814"/>
                      <a:pt x="234102" y="409408"/>
                    </a:cubicBezTo>
                    <a:cubicBezTo>
                      <a:pt x="232157" y="412002"/>
                      <a:pt x="230211" y="415245"/>
                      <a:pt x="228914" y="419136"/>
                    </a:cubicBezTo>
                    <a:cubicBezTo>
                      <a:pt x="227617" y="423027"/>
                      <a:pt x="226969" y="426917"/>
                      <a:pt x="226969" y="431457"/>
                    </a:cubicBezTo>
                    <a:cubicBezTo>
                      <a:pt x="226969" y="437942"/>
                      <a:pt x="228914" y="443778"/>
                      <a:pt x="232157" y="447669"/>
                    </a:cubicBezTo>
                    <a:cubicBezTo>
                      <a:pt x="236047" y="452208"/>
                      <a:pt x="241235" y="454154"/>
                      <a:pt x="247072" y="454154"/>
                    </a:cubicBezTo>
                    <a:lnTo>
                      <a:pt x="247072" y="454154"/>
                    </a:lnTo>
                    <a:close/>
                    <a:moveTo>
                      <a:pt x="218538" y="453505"/>
                    </a:moveTo>
                    <a:lnTo>
                      <a:pt x="228266" y="400978"/>
                    </a:lnTo>
                    <a:lnTo>
                      <a:pt x="216593" y="400978"/>
                    </a:lnTo>
                    <a:lnTo>
                      <a:pt x="206866" y="453505"/>
                    </a:lnTo>
                    <a:lnTo>
                      <a:pt x="218538" y="453505"/>
                    </a:lnTo>
                    <a:lnTo>
                      <a:pt x="218538" y="453505"/>
                    </a:lnTo>
                    <a:close/>
                    <a:moveTo>
                      <a:pt x="190654" y="453505"/>
                    </a:moveTo>
                    <a:lnTo>
                      <a:pt x="198436" y="412002"/>
                    </a:lnTo>
                    <a:lnTo>
                      <a:pt x="211405" y="412002"/>
                    </a:lnTo>
                    <a:lnTo>
                      <a:pt x="213351" y="400978"/>
                    </a:lnTo>
                    <a:lnTo>
                      <a:pt x="175739" y="400978"/>
                    </a:lnTo>
                    <a:lnTo>
                      <a:pt x="173793" y="412002"/>
                    </a:lnTo>
                    <a:lnTo>
                      <a:pt x="186763" y="412002"/>
                    </a:lnTo>
                    <a:lnTo>
                      <a:pt x="178981" y="453505"/>
                    </a:lnTo>
                    <a:lnTo>
                      <a:pt x="190654" y="453505"/>
                    </a:lnTo>
                    <a:lnTo>
                      <a:pt x="190654" y="453505"/>
                    </a:lnTo>
                    <a:close/>
                    <a:moveTo>
                      <a:pt x="149151" y="454154"/>
                    </a:moveTo>
                    <a:cubicBezTo>
                      <a:pt x="154339" y="454154"/>
                      <a:pt x="159527" y="452208"/>
                      <a:pt x="163418" y="448966"/>
                    </a:cubicBezTo>
                    <a:cubicBezTo>
                      <a:pt x="167308" y="445723"/>
                      <a:pt x="169902" y="441184"/>
                      <a:pt x="170551" y="435348"/>
                    </a:cubicBezTo>
                    <a:lnTo>
                      <a:pt x="170551" y="434051"/>
                    </a:lnTo>
                    <a:lnTo>
                      <a:pt x="159527" y="434051"/>
                    </a:lnTo>
                    <a:lnTo>
                      <a:pt x="159527" y="434699"/>
                    </a:lnTo>
                    <a:cubicBezTo>
                      <a:pt x="158878" y="437293"/>
                      <a:pt x="157581" y="439239"/>
                      <a:pt x="155636" y="440536"/>
                    </a:cubicBezTo>
                    <a:cubicBezTo>
                      <a:pt x="153690" y="441833"/>
                      <a:pt x="151745" y="442481"/>
                      <a:pt x="149799" y="442481"/>
                    </a:cubicBezTo>
                    <a:cubicBezTo>
                      <a:pt x="147205" y="442481"/>
                      <a:pt x="145260" y="441184"/>
                      <a:pt x="143315" y="439239"/>
                    </a:cubicBezTo>
                    <a:cubicBezTo>
                      <a:pt x="142018" y="437293"/>
                      <a:pt x="140721" y="434051"/>
                      <a:pt x="140721" y="430160"/>
                    </a:cubicBezTo>
                    <a:cubicBezTo>
                      <a:pt x="140721" y="424323"/>
                      <a:pt x="142018" y="419136"/>
                      <a:pt x="144612" y="415893"/>
                    </a:cubicBezTo>
                    <a:cubicBezTo>
                      <a:pt x="147205" y="412002"/>
                      <a:pt x="149799" y="410705"/>
                      <a:pt x="153690" y="410705"/>
                    </a:cubicBezTo>
                    <a:cubicBezTo>
                      <a:pt x="155636" y="410705"/>
                      <a:pt x="157581" y="411354"/>
                      <a:pt x="159527" y="412651"/>
                    </a:cubicBezTo>
                    <a:cubicBezTo>
                      <a:pt x="160824" y="413948"/>
                      <a:pt x="162121" y="415893"/>
                      <a:pt x="162121" y="418487"/>
                    </a:cubicBezTo>
                    <a:lnTo>
                      <a:pt x="162121" y="420433"/>
                    </a:lnTo>
                    <a:lnTo>
                      <a:pt x="173145" y="420433"/>
                    </a:lnTo>
                    <a:lnTo>
                      <a:pt x="173145" y="419136"/>
                    </a:lnTo>
                    <a:cubicBezTo>
                      <a:pt x="173145" y="418487"/>
                      <a:pt x="173145" y="417839"/>
                      <a:pt x="173145" y="417190"/>
                    </a:cubicBezTo>
                    <a:cubicBezTo>
                      <a:pt x="173145" y="412002"/>
                      <a:pt x="171199" y="406814"/>
                      <a:pt x="167957" y="403572"/>
                    </a:cubicBezTo>
                    <a:cubicBezTo>
                      <a:pt x="164714" y="400330"/>
                      <a:pt x="160175" y="398384"/>
                      <a:pt x="154987" y="398384"/>
                    </a:cubicBezTo>
                    <a:cubicBezTo>
                      <a:pt x="151096" y="398384"/>
                      <a:pt x="147854" y="399033"/>
                      <a:pt x="144612" y="400978"/>
                    </a:cubicBezTo>
                    <a:cubicBezTo>
                      <a:pt x="141369" y="402275"/>
                      <a:pt x="138775" y="404869"/>
                      <a:pt x="136830" y="407463"/>
                    </a:cubicBezTo>
                    <a:cubicBezTo>
                      <a:pt x="134884" y="410057"/>
                      <a:pt x="132939" y="413948"/>
                      <a:pt x="131642" y="417839"/>
                    </a:cubicBezTo>
                    <a:cubicBezTo>
                      <a:pt x="130345" y="421730"/>
                      <a:pt x="129696" y="426269"/>
                      <a:pt x="129696" y="430808"/>
                    </a:cubicBezTo>
                    <a:cubicBezTo>
                      <a:pt x="129696" y="437942"/>
                      <a:pt x="131642" y="443129"/>
                      <a:pt x="134884" y="447020"/>
                    </a:cubicBezTo>
                    <a:cubicBezTo>
                      <a:pt x="138775" y="452208"/>
                      <a:pt x="143315" y="454154"/>
                      <a:pt x="149151" y="454154"/>
                    </a:cubicBezTo>
                    <a:lnTo>
                      <a:pt x="149151" y="454154"/>
                    </a:lnTo>
                    <a:close/>
                    <a:moveTo>
                      <a:pt x="106351" y="430808"/>
                    </a:moveTo>
                    <a:lnTo>
                      <a:pt x="114781" y="430808"/>
                    </a:lnTo>
                    <a:lnTo>
                      <a:pt x="113484" y="415245"/>
                    </a:lnTo>
                    <a:lnTo>
                      <a:pt x="106351" y="430808"/>
                    </a:lnTo>
                    <a:lnTo>
                      <a:pt x="106351" y="430808"/>
                    </a:lnTo>
                    <a:close/>
                    <a:moveTo>
                      <a:pt x="128399" y="453505"/>
                    </a:moveTo>
                    <a:lnTo>
                      <a:pt x="122563" y="400978"/>
                    </a:lnTo>
                    <a:lnTo>
                      <a:pt x="110242" y="400978"/>
                    </a:lnTo>
                    <a:lnTo>
                      <a:pt x="84951" y="452208"/>
                    </a:lnTo>
                    <a:lnTo>
                      <a:pt x="79763" y="433402"/>
                    </a:lnTo>
                    <a:cubicBezTo>
                      <a:pt x="83006" y="432105"/>
                      <a:pt x="85600" y="430160"/>
                      <a:pt x="87545" y="426917"/>
                    </a:cubicBezTo>
                    <a:cubicBezTo>
                      <a:pt x="89491" y="423675"/>
                      <a:pt x="90788" y="419784"/>
                      <a:pt x="90788" y="415893"/>
                    </a:cubicBezTo>
                    <a:cubicBezTo>
                      <a:pt x="90788" y="411354"/>
                      <a:pt x="89491" y="407463"/>
                      <a:pt x="86897" y="404869"/>
                    </a:cubicBezTo>
                    <a:cubicBezTo>
                      <a:pt x="84303" y="402275"/>
                      <a:pt x="80412" y="400330"/>
                      <a:pt x="75872" y="400330"/>
                    </a:cubicBezTo>
                    <a:lnTo>
                      <a:pt x="57715" y="400330"/>
                    </a:lnTo>
                    <a:lnTo>
                      <a:pt x="47339" y="453505"/>
                    </a:lnTo>
                    <a:lnTo>
                      <a:pt x="59012" y="453505"/>
                    </a:lnTo>
                    <a:lnTo>
                      <a:pt x="62254" y="435348"/>
                    </a:lnTo>
                    <a:lnTo>
                      <a:pt x="68091" y="435348"/>
                    </a:lnTo>
                    <a:lnTo>
                      <a:pt x="73278" y="453505"/>
                    </a:lnTo>
                    <a:lnTo>
                      <a:pt x="84303" y="453505"/>
                    </a:lnTo>
                    <a:lnTo>
                      <a:pt x="84951" y="453505"/>
                    </a:lnTo>
                    <a:lnTo>
                      <a:pt x="95975" y="453505"/>
                    </a:lnTo>
                    <a:lnTo>
                      <a:pt x="101812" y="441184"/>
                    </a:lnTo>
                    <a:lnTo>
                      <a:pt x="115430" y="441184"/>
                    </a:lnTo>
                    <a:lnTo>
                      <a:pt x="116727" y="453505"/>
                    </a:lnTo>
                    <a:lnTo>
                      <a:pt x="128399" y="453505"/>
                    </a:lnTo>
                    <a:lnTo>
                      <a:pt x="128399" y="453505"/>
                    </a:lnTo>
                    <a:close/>
                    <a:moveTo>
                      <a:pt x="64200" y="424972"/>
                    </a:moveTo>
                    <a:lnTo>
                      <a:pt x="70685" y="424972"/>
                    </a:lnTo>
                    <a:cubicBezTo>
                      <a:pt x="73278" y="424972"/>
                      <a:pt x="75224" y="424323"/>
                      <a:pt x="76521" y="423027"/>
                    </a:cubicBezTo>
                    <a:cubicBezTo>
                      <a:pt x="77818" y="421730"/>
                      <a:pt x="78466" y="419784"/>
                      <a:pt x="78466" y="417190"/>
                    </a:cubicBezTo>
                    <a:cubicBezTo>
                      <a:pt x="78466" y="415245"/>
                      <a:pt x="77818" y="413948"/>
                      <a:pt x="77169" y="413299"/>
                    </a:cubicBezTo>
                    <a:cubicBezTo>
                      <a:pt x="76521" y="412002"/>
                      <a:pt x="75224" y="412002"/>
                      <a:pt x="73278" y="412002"/>
                    </a:cubicBezTo>
                    <a:lnTo>
                      <a:pt x="66794" y="412002"/>
                    </a:lnTo>
                    <a:lnTo>
                      <a:pt x="64200" y="424972"/>
                    </a:lnTo>
                    <a:lnTo>
                      <a:pt x="64200" y="424972"/>
                    </a:lnTo>
                    <a:close/>
                    <a:moveTo>
                      <a:pt x="27236" y="453505"/>
                    </a:moveTo>
                    <a:lnTo>
                      <a:pt x="36963" y="400978"/>
                    </a:lnTo>
                    <a:lnTo>
                      <a:pt x="53824" y="400978"/>
                    </a:lnTo>
                    <a:lnTo>
                      <a:pt x="56418" y="387360"/>
                    </a:lnTo>
                    <a:lnTo>
                      <a:pt x="8430" y="387360"/>
                    </a:lnTo>
                    <a:lnTo>
                      <a:pt x="5836" y="400978"/>
                    </a:lnTo>
                    <a:lnTo>
                      <a:pt x="22697" y="400978"/>
                    </a:lnTo>
                    <a:lnTo>
                      <a:pt x="12970" y="452208"/>
                    </a:lnTo>
                    <a:lnTo>
                      <a:pt x="12970" y="453505"/>
                    </a:lnTo>
                    <a:lnTo>
                      <a:pt x="27236" y="453505"/>
                    </a:lnTo>
                    <a:lnTo>
                      <a:pt x="27236" y="453505"/>
                    </a:lnTo>
                    <a:close/>
                    <a:moveTo>
                      <a:pt x="135533" y="290736"/>
                    </a:moveTo>
                    <a:lnTo>
                      <a:pt x="143315" y="249233"/>
                    </a:lnTo>
                    <a:lnTo>
                      <a:pt x="156284" y="249233"/>
                    </a:lnTo>
                    <a:lnTo>
                      <a:pt x="158230" y="238209"/>
                    </a:lnTo>
                    <a:lnTo>
                      <a:pt x="120618" y="238209"/>
                    </a:lnTo>
                    <a:lnTo>
                      <a:pt x="118672" y="249233"/>
                    </a:lnTo>
                    <a:lnTo>
                      <a:pt x="131642" y="249233"/>
                    </a:lnTo>
                    <a:lnTo>
                      <a:pt x="123860" y="290736"/>
                    </a:lnTo>
                    <a:lnTo>
                      <a:pt x="135533" y="290736"/>
                    </a:lnTo>
                    <a:lnTo>
                      <a:pt x="135533" y="290736"/>
                    </a:lnTo>
                    <a:close/>
                    <a:moveTo>
                      <a:pt x="94678" y="268039"/>
                    </a:moveTo>
                    <a:lnTo>
                      <a:pt x="103109" y="268039"/>
                    </a:lnTo>
                    <a:lnTo>
                      <a:pt x="101812" y="253124"/>
                    </a:lnTo>
                    <a:lnTo>
                      <a:pt x="94678" y="268039"/>
                    </a:lnTo>
                    <a:lnTo>
                      <a:pt x="94678" y="268039"/>
                    </a:lnTo>
                    <a:close/>
                    <a:moveTo>
                      <a:pt x="116727" y="290736"/>
                    </a:moveTo>
                    <a:lnTo>
                      <a:pt x="110890" y="238209"/>
                    </a:lnTo>
                    <a:lnTo>
                      <a:pt x="98569" y="238209"/>
                    </a:lnTo>
                    <a:lnTo>
                      <a:pt x="73927" y="288791"/>
                    </a:lnTo>
                    <a:lnTo>
                      <a:pt x="75224" y="279712"/>
                    </a:lnTo>
                    <a:lnTo>
                      <a:pt x="55769" y="279712"/>
                    </a:lnTo>
                    <a:lnTo>
                      <a:pt x="63551" y="238209"/>
                    </a:lnTo>
                    <a:lnTo>
                      <a:pt x="51879" y="238209"/>
                    </a:lnTo>
                    <a:lnTo>
                      <a:pt x="42151" y="290736"/>
                    </a:lnTo>
                    <a:lnTo>
                      <a:pt x="71982" y="290736"/>
                    </a:lnTo>
                    <a:lnTo>
                      <a:pt x="73278" y="290736"/>
                    </a:lnTo>
                    <a:lnTo>
                      <a:pt x="84951" y="290736"/>
                    </a:lnTo>
                    <a:lnTo>
                      <a:pt x="90788" y="278415"/>
                    </a:lnTo>
                    <a:lnTo>
                      <a:pt x="104406" y="278415"/>
                    </a:lnTo>
                    <a:lnTo>
                      <a:pt x="105703" y="290736"/>
                    </a:lnTo>
                    <a:lnTo>
                      <a:pt x="116727" y="290736"/>
                    </a:lnTo>
                    <a:lnTo>
                      <a:pt x="116727" y="290736"/>
                    </a:lnTo>
                    <a:close/>
                    <a:moveTo>
                      <a:pt x="13618" y="290736"/>
                    </a:moveTo>
                    <a:lnTo>
                      <a:pt x="18157" y="266094"/>
                    </a:lnTo>
                    <a:lnTo>
                      <a:pt x="40206" y="266094"/>
                    </a:lnTo>
                    <a:lnTo>
                      <a:pt x="42800" y="253124"/>
                    </a:lnTo>
                    <a:lnTo>
                      <a:pt x="20751" y="253124"/>
                    </a:lnTo>
                    <a:lnTo>
                      <a:pt x="23345" y="238858"/>
                    </a:lnTo>
                    <a:lnTo>
                      <a:pt x="47339" y="238858"/>
                    </a:lnTo>
                    <a:lnTo>
                      <a:pt x="49933" y="225239"/>
                    </a:lnTo>
                    <a:lnTo>
                      <a:pt x="11673" y="225239"/>
                    </a:lnTo>
                    <a:lnTo>
                      <a:pt x="0" y="290088"/>
                    </a:lnTo>
                    <a:lnTo>
                      <a:pt x="0" y="291385"/>
                    </a:lnTo>
                    <a:lnTo>
                      <a:pt x="13618" y="291385"/>
                    </a:lnTo>
                    <a:lnTo>
                      <a:pt x="13618" y="290736"/>
                    </a:lnTo>
                    <a:close/>
                    <a:moveTo>
                      <a:pt x="260041" y="119537"/>
                    </a:moveTo>
                    <a:lnTo>
                      <a:pt x="265878" y="119537"/>
                    </a:lnTo>
                    <a:cubicBezTo>
                      <a:pt x="269769" y="119537"/>
                      <a:pt x="273011" y="117591"/>
                      <a:pt x="275605" y="114349"/>
                    </a:cubicBezTo>
                    <a:cubicBezTo>
                      <a:pt x="278199" y="111107"/>
                      <a:pt x="279496" y="105919"/>
                      <a:pt x="279496" y="100082"/>
                    </a:cubicBezTo>
                    <a:cubicBezTo>
                      <a:pt x="279496" y="96192"/>
                      <a:pt x="278847" y="93598"/>
                      <a:pt x="276902" y="91652"/>
                    </a:cubicBezTo>
                    <a:cubicBezTo>
                      <a:pt x="275605" y="89707"/>
                      <a:pt x="273011" y="89058"/>
                      <a:pt x="269769" y="89058"/>
                    </a:cubicBezTo>
                    <a:lnTo>
                      <a:pt x="264581" y="89058"/>
                    </a:lnTo>
                    <a:lnTo>
                      <a:pt x="260041" y="119537"/>
                    </a:lnTo>
                    <a:lnTo>
                      <a:pt x="260041" y="119537"/>
                    </a:lnTo>
                    <a:close/>
                    <a:moveTo>
                      <a:pt x="267175" y="131210"/>
                    </a:moveTo>
                    <a:cubicBezTo>
                      <a:pt x="271714" y="131210"/>
                      <a:pt x="276253" y="129913"/>
                      <a:pt x="280144" y="127319"/>
                    </a:cubicBezTo>
                    <a:cubicBezTo>
                      <a:pt x="284035" y="124725"/>
                      <a:pt x="286629" y="120834"/>
                      <a:pt x="288575" y="116294"/>
                    </a:cubicBezTo>
                    <a:cubicBezTo>
                      <a:pt x="290520" y="111755"/>
                      <a:pt x="291817" y="105919"/>
                      <a:pt x="291817" y="100082"/>
                    </a:cubicBezTo>
                    <a:cubicBezTo>
                      <a:pt x="291817" y="93598"/>
                      <a:pt x="289872" y="88410"/>
                      <a:pt x="286629" y="84519"/>
                    </a:cubicBezTo>
                    <a:cubicBezTo>
                      <a:pt x="283387" y="80628"/>
                      <a:pt x="278199" y="78682"/>
                      <a:pt x="273011" y="78682"/>
                    </a:cubicBezTo>
                    <a:lnTo>
                      <a:pt x="256799" y="78682"/>
                    </a:lnTo>
                    <a:lnTo>
                      <a:pt x="247072" y="131210"/>
                    </a:lnTo>
                    <a:lnTo>
                      <a:pt x="267175" y="131210"/>
                    </a:lnTo>
                    <a:lnTo>
                      <a:pt x="267175" y="131210"/>
                    </a:lnTo>
                    <a:close/>
                    <a:moveTo>
                      <a:pt x="242532" y="131210"/>
                    </a:moveTo>
                    <a:lnTo>
                      <a:pt x="244478" y="120185"/>
                    </a:lnTo>
                    <a:lnTo>
                      <a:pt x="225023" y="120185"/>
                    </a:lnTo>
                    <a:lnTo>
                      <a:pt x="226969" y="109810"/>
                    </a:lnTo>
                    <a:lnTo>
                      <a:pt x="245775" y="109810"/>
                    </a:lnTo>
                    <a:lnTo>
                      <a:pt x="247720" y="99434"/>
                    </a:lnTo>
                    <a:lnTo>
                      <a:pt x="228914" y="99434"/>
                    </a:lnTo>
                    <a:lnTo>
                      <a:pt x="230860" y="89707"/>
                    </a:lnTo>
                    <a:lnTo>
                      <a:pt x="250314" y="89707"/>
                    </a:lnTo>
                    <a:lnTo>
                      <a:pt x="252260" y="78682"/>
                    </a:lnTo>
                    <a:lnTo>
                      <a:pt x="221132" y="78682"/>
                    </a:lnTo>
                    <a:lnTo>
                      <a:pt x="211405" y="131210"/>
                    </a:lnTo>
                    <a:lnTo>
                      <a:pt x="242532" y="131210"/>
                    </a:lnTo>
                    <a:lnTo>
                      <a:pt x="242532" y="131210"/>
                    </a:lnTo>
                    <a:close/>
                    <a:moveTo>
                      <a:pt x="180927" y="119537"/>
                    </a:moveTo>
                    <a:lnTo>
                      <a:pt x="186763" y="119537"/>
                    </a:lnTo>
                    <a:cubicBezTo>
                      <a:pt x="190654" y="119537"/>
                      <a:pt x="193896" y="117591"/>
                      <a:pt x="196490" y="114349"/>
                    </a:cubicBezTo>
                    <a:cubicBezTo>
                      <a:pt x="199084" y="111107"/>
                      <a:pt x="200381" y="105919"/>
                      <a:pt x="200381" y="100082"/>
                    </a:cubicBezTo>
                    <a:cubicBezTo>
                      <a:pt x="200381" y="96192"/>
                      <a:pt x="199733" y="93598"/>
                      <a:pt x="197787" y="91652"/>
                    </a:cubicBezTo>
                    <a:cubicBezTo>
                      <a:pt x="196490" y="89707"/>
                      <a:pt x="193896" y="89058"/>
                      <a:pt x="190654" y="89058"/>
                    </a:cubicBezTo>
                    <a:lnTo>
                      <a:pt x="185466" y="89058"/>
                    </a:lnTo>
                    <a:lnTo>
                      <a:pt x="180927" y="119537"/>
                    </a:lnTo>
                    <a:lnTo>
                      <a:pt x="180927" y="119537"/>
                    </a:lnTo>
                    <a:close/>
                    <a:moveTo>
                      <a:pt x="188060" y="131210"/>
                    </a:moveTo>
                    <a:cubicBezTo>
                      <a:pt x="192599" y="131210"/>
                      <a:pt x="197139" y="129913"/>
                      <a:pt x="201029" y="127319"/>
                    </a:cubicBezTo>
                    <a:cubicBezTo>
                      <a:pt x="204920" y="124725"/>
                      <a:pt x="207514" y="120834"/>
                      <a:pt x="209460" y="116294"/>
                    </a:cubicBezTo>
                    <a:cubicBezTo>
                      <a:pt x="211405" y="111755"/>
                      <a:pt x="212702" y="105919"/>
                      <a:pt x="212702" y="100082"/>
                    </a:cubicBezTo>
                    <a:cubicBezTo>
                      <a:pt x="212702" y="93598"/>
                      <a:pt x="210757" y="88410"/>
                      <a:pt x="207514" y="84519"/>
                    </a:cubicBezTo>
                    <a:cubicBezTo>
                      <a:pt x="204272" y="80628"/>
                      <a:pt x="199084" y="78682"/>
                      <a:pt x="193896" y="78682"/>
                    </a:cubicBezTo>
                    <a:lnTo>
                      <a:pt x="177036" y="78682"/>
                    </a:lnTo>
                    <a:lnTo>
                      <a:pt x="167308" y="131210"/>
                    </a:lnTo>
                    <a:lnTo>
                      <a:pt x="188060" y="131210"/>
                    </a:lnTo>
                    <a:lnTo>
                      <a:pt x="188060" y="131210"/>
                    </a:lnTo>
                    <a:close/>
                    <a:moveTo>
                      <a:pt x="147854" y="88410"/>
                    </a:moveTo>
                    <a:cubicBezTo>
                      <a:pt x="145260" y="88410"/>
                      <a:pt x="143315" y="89058"/>
                      <a:pt x="141369" y="91004"/>
                    </a:cubicBezTo>
                    <a:cubicBezTo>
                      <a:pt x="139424" y="92949"/>
                      <a:pt x="137478" y="94895"/>
                      <a:pt x="136830" y="98137"/>
                    </a:cubicBezTo>
                    <a:cubicBezTo>
                      <a:pt x="135533" y="101379"/>
                      <a:pt x="134884" y="104622"/>
                      <a:pt x="134884" y="107864"/>
                    </a:cubicBezTo>
                    <a:cubicBezTo>
                      <a:pt x="134884" y="111755"/>
                      <a:pt x="135533" y="114349"/>
                      <a:pt x="137478" y="116943"/>
                    </a:cubicBezTo>
                    <a:cubicBezTo>
                      <a:pt x="138775" y="118888"/>
                      <a:pt x="141369" y="120185"/>
                      <a:pt x="143963" y="120185"/>
                    </a:cubicBezTo>
                    <a:cubicBezTo>
                      <a:pt x="146557" y="120185"/>
                      <a:pt x="148502" y="119537"/>
                      <a:pt x="150448" y="117591"/>
                    </a:cubicBezTo>
                    <a:cubicBezTo>
                      <a:pt x="152393" y="115646"/>
                      <a:pt x="154339" y="113701"/>
                      <a:pt x="154987" y="110458"/>
                    </a:cubicBezTo>
                    <a:cubicBezTo>
                      <a:pt x="156284" y="107216"/>
                      <a:pt x="156933" y="103973"/>
                      <a:pt x="156933" y="100082"/>
                    </a:cubicBezTo>
                    <a:cubicBezTo>
                      <a:pt x="156933" y="96192"/>
                      <a:pt x="156284" y="93598"/>
                      <a:pt x="154339" y="91004"/>
                    </a:cubicBezTo>
                    <a:cubicBezTo>
                      <a:pt x="153042" y="89707"/>
                      <a:pt x="150448" y="88410"/>
                      <a:pt x="147854" y="88410"/>
                    </a:cubicBezTo>
                    <a:lnTo>
                      <a:pt x="147854" y="88410"/>
                    </a:lnTo>
                    <a:close/>
                    <a:moveTo>
                      <a:pt x="143963" y="131858"/>
                    </a:moveTo>
                    <a:cubicBezTo>
                      <a:pt x="147205" y="131858"/>
                      <a:pt x="150448" y="131210"/>
                      <a:pt x="153690" y="129264"/>
                    </a:cubicBezTo>
                    <a:cubicBezTo>
                      <a:pt x="156933" y="127967"/>
                      <a:pt x="159527" y="125373"/>
                      <a:pt x="161472" y="122779"/>
                    </a:cubicBezTo>
                    <a:cubicBezTo>
                      <a:pt x="163418" y="120185"/>
                      <a:pt x="165363" y="116943"/>
                      <a:pt x="166660" y="113052"/>
                    </a:cubicBezTo>
                    <a:cubicBezTo>
                      <a:pt x="167957" y="109161"/>
                      <a:pt x="168605" y="105270"/>
                      <a:pt x="168605" y="100731"/>
                    </a:cubicBezTo>
                    <a:cubicBezTo>
                      <a:pt x="168605" y="94246"/>
                      <a:pt x="166660" y="88410"/>
                      <a:pt x="163418" y="84519"/>
                    </a:cubicBezTo>
                    <a:cubicBezTo>
                      <a:pt x="159527" y="79979"/>
                      <a:pt x="154987" y="78034"/>
                      <a:pt x="148502" y="78034"/>
                    </a:cubicBezTo>
                    <a:cubicBezTo>
                      <a:pt x="145260" y="78034"/>
                      <a:pt x="142018" y="78682"/>
                      <a:pt x="138775" y="80628"/>
                    </a:cubicBezTo>
                    <a:cubicBezTo>
                      <a:pt x="135533" y="81925"/>
                      <a:pt x="132939" y="84519"/>
                      <a:pt x="130993" y="87113"/>
                    </a:cubicBezTo>
                    <a:cubicBezTo>
                      <a:pt x="129048" y="89707"/>
                      <a:pt x="127102" y="92949"/>
                      <a:pt x="125806" y="96840"/>
                    </a:cubicBezTo>
                    <a:cubicBezTo>
                      <a:pt x="124509" y="100731"/>
                      <a:pt x="123860" y="104622"/>
                      <a:pt x="123860" y="109161"/>
                    </a:cubicBezTo>
                    <a:cubicBezTo>
                      <a:pt x="123860" y="115646"/>
                      <a:pt x="125806" y="121482"/>
                      <a:pt x="129048" y="125373"/>
                    </a:cubicBezTo>
                    <a:cubicBezTo>
                      <a:pt x="132939" y="129913"/>
                      <a:pt x="137478" y="131858"/>
                      <a:pt x="143963" y="131858"/>
                    </a:cubicBezTo>
                    <a:lnTo>
                      <a:pt x="143963" y="131858"/>
                    </a:lnTo>
                    <a:close/>
                    <a:moveTo>
                      <a:pt x="101163" y="88410"/>
                    </a:moveTo>
                    <a:cubicBezTo>
                      <a:pt x="98569" y="88410"/>
                      <a:pt x="96624" y="89058"/>
                      <a:pt x="94678" y="91004"/>
                    </a:cubicBezTo>
                    <a:cubicBezTo>
                      <a:pt x="92733" y="92949"/>
                      <a:pt x="90788" y="94895"/>
                      <a:pt x="90139" y="98137"/>
                    </a:cubicBezTo>
                    <a:cubicBezTo>
                      <a:pt x="88842" y="101379"/>
                      <a:pt x="88194" y="104622"/>
                      <a:pt x="88194" y="107864"/>
                    </a:cubicBezTo>
                    <a:cubicBezTo>
                      <a:pt x="88194" y="111755"/>
                      <a:pt x="88842" y="114349"/>
                      <a:pt x="90788" y="116943"/>
                    </a:cubicBezTo>
                    <a:cubicBezTo>
                      <a:pt x="92084" y="118888"/>
                      <a:pt x="94678" y="120185"/>
                      <a:pt x="97272" y="120185"/>
                    </a:cubicBezTo>
                    <a:cubicBezTo>
                      <a:pt x="99866" y="120185"/>
                      <a:pt x="101812" y="119537"/>
                      <a:pt x="103757" y="117591"/>
                    </a:cubicBezTo>
                    <a:cubicBezTo>
                      <a:pt x="105703" y="115646"/>
                      <a:pt x="107648" y="113701"/>
                      <a:pt x="108297" y="110458"/>
                    </a:cubicBezTo>
                    <a:cubicBezTo>
                      <a:pt x="109593" y="107216"/>
                      <a:pt x="110242" y="103973"/>
                      <a:pt x="110242" y="100082"/>
                    </a:cubicBezTo>
                    <a:cubicBezTo>
                      <a:pt x="110242" y="96192"/>
                      <a:pt x="109593" y="93598"/>
                      <a:pt x="107648" y="91004"/>
                    </a:cubicBezTo>
                    <a:cubicBezTo>
                      <a:pt x="105703" y="89707"/>
                      <a:pt x="103757" y="88410"/>
                      <a:pt x="101163" y="88410"/>
                    </a:cubicBezTo>
                    <a:lnTo>
                      <a:pt x="101163" y="88410"/>
                    </a:lnTo>
                    <a:close/>
                    <a:moveTo>
                      <a:pt x="96624" y="131858"/>
                    </a:moveTo>
                    <a:cubicBezTo>
                      <a:pt x="99866" y="131858"/>
                      <a:pt x="103109" y="131210"/>
                      <a:pt x="106351" y="129264"/>
                    </a:cubicBezTo>
                    <a:cubicBezTo>
                      <a:pt x="109593" y="127967"/>
                      <a:pt x="112187" y="125373"/>
                      <a:pt x="114133" y="122779"/>
                    </a:cubicBezTo>
                    <a:cubicBezTo>
                      <a:pt x="116078" y="120185"/>
                      <a:pt x="118024" y="116943"/>
                      <a:pt x="119321" y="113052"/>
                    </a:cubicBezTo>
                    <a:cubicBezTo>
                      <a:pt x="120618" y="109161"/>
                      <a:pt x="121266" y="105270"/>
                      <a:pt x="121266" y="100731"/>
                    </a:cubicBezTo>
                    <a:cubicBezTo>
                      <a:pt x="121266" y="94246"/>
                      <a:pt x="119321" y="88410"/>
                      <a:pt x="116078" y="84519"/>
                    </a:cubicBezTo>
                    <a:cubicBezTo>
                      <a:pt x="112187" y="79979"/>
                      <a:pt x="107648" y="78034"/>
                      <a:pt x="101163" y="78034"/>
                    </a:cubicBezTo>
                    <a:cubicBezTo>
                      <a:pt x="97921" y="78034"/>
                      <a:pt x="94678" y="78682"/>
                      <a:pt x="91436" y="80628"/>
                    </a:cubicBezTo>
                    <a:cubicBezTo>
                      <a:pt x="88194" y="81925"/>
                      <a:pt x="85600" y="84519"/>
                      <a:pt x="83654" y="87113"/>
                    </a:cubicBezTo>
                    <a:cubicBezTo>
                      <a:pt x="81709" y="89707"/>
                      <a:pt x="79763" y="92949"/>
                      <a:pt x="78466" y="96840"/>
                    </a:cubicBezTo>
                    <a:cubicBezTo>
                      <a:pt x="77169" y="100731"/>
                      <a:pt x="76521" y="104622"/>
                      <a:pt x="76521" y="109161"/>
                    </a:cubicBezTo>
                    <a:cubicBezTo>
                      <a:pt x="76521" y="115646"/>
                      <a:pt x="78466" y="121482"/>
                      <a:pt x="81709" y="125373"/>
                    </a:cubicBezTo>
                    <a:cubicBezTo>
                      <a:pt x="85600" y="129913"/>
                      <a:pt x="90788" y="131858"/>
                      <a:pt x="96624" y="131858"/>
                    </a:cubicBezTo>
                    <a:lnTo>
                      <a:pt x="96624" y="131858"/>
                    </a:lnTo>
                    <a:close/>
                    <a:moveTo>
                      <a:pt x="73278" y="131210"/>
                    </a:moveTo>
                    <a:lnTo>
                      <a:pt x="75224" y="119537"/>
                    </a:lnTo>
                    <a:lnTo>
                      <a:pt x="55769" y="119537"/>
                    </a:lnTo>
                    <a:lnTo>
                      <a:pt x="63551" y="78034"/>
                    </a:lnTo>
                    <a:lnTo>
                      <a:pt x="51879" y="78034"/>
                    </a:lnTo>
                    <a:lnTo>
                      <a:pt x="42151" y="130561"/>
                    </a:lnTo>
                    <a:lnTo>
                      <a:pt x="73278" y="130561"/>
                    </a:lnTo>
                    <a:lnTo>
                      <a:pt x="73278" y="131210"/>
                    </a:lnTo>
                    <a:close/>
                    <a:moveTo>
                      <a:pt x="13618" y="131210"/>
                    </a:moveTo>
                    <a:lnTo>
                      <a:pt x="18157" y="106567"/>
                    </a:lnTo>
                    <a:lnTo>
                      <a:pt x="40854" y="106567"/>
                    </a:lnTo>
                    <a:lnTo>
                      <a:pt x="43448" y="93598"/>
                    </a:lnTo>
                    <a:lnTo>
                      <a:pt x="21400" y="93598"/>
                    </a:lnTo>
                    <a:lnTo>
                      <a:pt x="23994" y="79331"/>
                    </a:lnTo>
                    <a:lnTo>
                      <a:pt x="47988" y="79331"/>
                    </a:lnTo>
                    <a:lnTo>
                      <a:pt x="50582" y="65713"/>
                    </a:lnTo>
                    <a:lnTo>
                      <a:pt x="12321" y="65713"/>
                    </a:lnTo>
                    <a:lnTo>
                      <a:pt x="0" y="131858"/>
                    </a:lnTo>
                    <a:lnTo>
                      <a:pt x="13618" y="131858"/>
                    </a:lnTo>
                    <a:close/>
                  </a:path>
                </a:pathLst>
              </a:custGeom>
              <a:gradFill>
                <a:gsLst>
                  <a:gs pos="0">
                    <a:srgbClr val="A80E07"/>
                  </a:gs>
                  <a:gs pos="50000">
                    <a:srgbClr val="C6230A"/>
                  </a:gs>
                  <a:gs pos="100000">
                    <a:srgbClr val="E4390D"/>
                  </a:gs>
                </a:gsLst>
                <a:lin ang="0" scaled="1"/>
              </a:gra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0" name="Полилиния: фигура 289">
                <a:extLst>
                  <a:ext uri="{FF2B5EF4-FFF2-40B4-BE49-F238E27FC236}">
                    <a16:creationId xmlns:a16="http://schemas.microsoft.com/office/drawing/2014/main" id="{9A386AF0-F2FF-707E-D833-34F4DCF2B5F5}"/>
                  </a:ext>
                </a:extLst>
              </p:cNvPr>
              <p:cNvSpPr/>
              <p:nvPr/>
            </p:nvSpPr>
            <p:spPr>
              <a:xfrm>
                <a:off x="6501341" y="9916727"/>
                <a:ext cx="336562" cy="123860"/>
              </a:xfrm>
              <a:custGeom>
                <a:avLst/>
                <a:gdLst>
                  <a:gd name="connsiteX0" fmla="*/ 336562 w 336562"/>
                  <a:gd name="connsiteY0" fmla="*/ 0 h 123860"/>
                  <a:gd name="connsiteX1" fmla="*/ 0 w 336562"/>
                  <a:gd name="connsiteY1" fmla="*/ 0 h 123860"/>
                  <a:gd name="connsiteX2" fmla="*/ 0 w 336562"/>
                  <a:gd name="connsiteY2" fmla="*/ 57066 h 123860"/>
                  <a:gd name="connsiteX3" fmla="*/ 25939 w 336562"/>
                  <a:gd name="connsiteY3" fmla="*/ 57066 h 123860"/>
                  <a:gd name="connsiteX4" fmla="*/ 11673 w 336562"/>
                  <a:gd name="connsiteY4" fmla="*/ 86248 h 123860"/>
                  <a:gd name="connsiteX5" fmla="*/ 49285 w 336562"/>
                  <a:gd name="connsiteY5" fmla="*/ 123860 h 123860"/>
                  <a:gd name="connsiteX6" fmla="*/ 86897 w 336562"/>
                  <a:gd name="connsiteY6" fmla="*/ 86248 h 123860"/>
                  <a:gd name="connsiteX7" fmla="*/ 72630 w 336562"/>
                  <a:gd name="connsiteY7" fmla="*/ 57066 h 123860"/>
                  <a:gd name="connsiteX8" fmla="*/ 258096 w 336562"/>
                  <a:gd name="connsiteY8" fmla="*/ 57066 h 123860"/>
                  <a:gd name="connsiteX9" fmla="*/ 243829 w 336562"/>
                  <a:gd name="connsiteY9" fmla="*/ 86248 h 123860"/>
                  <a:gd name="connsiteX10" fmla="*/ 281441 w 336562"/>
                  <a:gd name="connsiteY10" fmla="*/ 123860 h 123860"/>
                  <a:gd name="connsiteX11" fmla="*/ 319053 w 336562"/>
                  <a:gd name="connsiteY11" fmla="*/ 86248 h 123860"/>
                  <a:gd name="connsiteX12" fmla="*/ 305435 w 336562"/>
                  <a:gd name="connsiteY12" fmla="*/ 57066 h 123860"/>
                  <a:gd name="connsiteX13" fmla="*/ 335914 w 336562"/>
                  <a:gd name="connsiteY13" fmla="*/ 57066 h 123860"/>
                  <a:gd name="connsiteX14" fmla="*/ 335914 w 336562"/>
                  <a:gd name="connsiteY14" fmla="*/ 0 h 123860"/>
                  <a:gd name="connsiteX15" fmla="*/ 336562 w 336562"/>
                  <a:gd name="connsiteY15" fmla="*/ 0 h 123860"/>
                  <a:gd name="connsiteX16" fmla="*/ 13618 w 336562"/>
                  <a:gd name="connsiteY16" fmla="*/ 13618 h 123860"/>
                  <a:gd name="connsiteX17" fmla="*/ 322296 w 336562"/>
                  <a:gd name="connsiteY17" fmla="*/ 13618 h 123860"/>
                  <a:gd name="connsiteX18" fmla="*/ 322296 w 336562"/>
                  <a:gd name="connsiteY18" fmla="*/ 42151 h 123860"/>
                  <a:gd name="connsiteX19" fmla="*/ 13618 w 336562"/>
                  <a:gd name="connsiteY19" fmla="*/ 42151 h 123860"/>
                  <a:gd name="connsiteX20" fmla="*/ 13618 w 336562"/>
                  <a:gd name="connsiteY20" fmla="*/ 13618 h 123860"/>
                  <a:gd name="connsiteX21" fmla="*/ 13618 w 336562"/>
                  <a:gd name="connsiteY21" fmla="*/ 13618 h 123860"/>
                  <a:gd name="connsiteX22" fmla="*/ 281441 w 336562"/>
                  <a:gd name="connsiteY22" fmla="*/ 62254 h 123860"/>
                  <a:gd name="connsiteX23" fmla="*/ 305435 w 336562"/>
                  <a:gd name="connsiteY23" fmla="*/ 86248 h 123860"/>
                  <a:gd name="connsiteX24" fmla="*/ 281441 w 336562"/>
                  <a:gd name="connsiteY24" fmla="*/ 110242 h 123860"/>
                  <a:gd name="connsiteX25" fmla="*/ 257447 w 336562"/>
                  <a:gd name="connsiteY25" fmla="*/ 86248 h 123860"/>
                  <a:gd name="connsiteX26" fmla="*/ 281441 w 336562"/>
                  <a:gd name="connsiteY26" fmla="*/ 62254 h 123860"/>
                  <a:gd name="connsiteX27" fmla="*/ 281441 w 336562"/>
                  <a:gd name="connsiteY27" fmla="*/ 62254 h 123860"/>
                  <a:gd name="connsiteX28" fmla="*/ 49933 w 336562"/>
                  <a:gd name="connsiteY28" fmla="*/ 62254 h 123860"/>
                  <a:gd name="connsiteX29" fmla="*/ 73927 w 336562"/>
                  <a:gd name="connsiteY29" fmla="*/ 86248 h 123860"/>
                  <a:gd name="connsiteX30" fmla="*/ 49933 w 336562"/>
                  <a:gd name="connsiteY30" fmla="*/ 110242 h 123860"/>
                  <a:gd name="connsiteX31" fmla="*/ 25939 w 336562"/>
                  <a:gd name="connsiteY31" fmla="*/ 86248 h 123860"/>
                  <a:gd name="connsiteX32" fmla="*/ 49933 w 336562"/>
                  <a:gd name="connsiteY32" fmla="*/ 62254 h 12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36562" h="123860">
                    <a:moveTo>
                      <a:pt x="336562" y="0"/>
                    </a:moveTo>
                    <a:lnTo>
                      <a:pt x="0" y="0"/>
                    </a:lnTo>
                    <a:lnTo>
                      <a:pt x="0" y="57066"/>
                    </a:lnTo>
                    <a:lnTo>
                      <a:pt x="25939" y="57066"/>
                    </a:lnTo>
                    <a:cubicBezTo>
                      <a:pt x="17509" y="64200"/>
                      <a:pt x="11673" y="74575"/>
                      <a:pt x="11673" y="86248"/>
                    </a:cubicBezTo>
                    <a:cubicBezTo>
                      <a:pt x="11673" y="107000"/>
                      <a:pt x="28533" y="123860"/>
                      <a:pt x="49285" y="123860"/>
                    </a:cubicBezTo>
                    <a:cubicBezTo>
                      <a:pt x="70036" y="123860"/>
                      <a:pt x="86897" y="107000"/>
                      <a:pt x="86897" y="86248"/>
                    </a:cubicBezTo>
                    <a:cubicBezTo>
                      <a:pt x="86897" y="74575"/>
                      <a:pt x="81709" y="63551"/>
                      <a:pt x="72630" y="57066"/>
                    </a:cubicBezTo>
                    <a:lnTo>
                      <a:pt x="258096" y="57066"/>
                    </a:lnTo>
                    <a:cubicBezTo>
                      <a:pt x="249666" y="64200"/>
                      <a:pt x="243829" y="74575"/>
                      <a:pt x="243829" y="86248"/>
                    </a:cubicBezTo>
                    <a:cubicBezTo>
                      <a:pt x="243829" y="107000"/>
                      <a:pt x="260690" y="123860"/>
                      <a:pt x="281441" y="123860"/>
                    </a:cubicBezTo>
                    <a:cubicBezTo>
                      <a:pt x="302193" y="123860"/>
                      <a:pt x="319053" y="107000"/>
                      <a:pt x="319053" y="86248"/>
                    </a:cubicBezTo>
                    <a:cubicBezTo>
                      <a:pt x="319053" y="74575"/>
                      <a:pt x="313865" y="63551"/>
                      <a:pt x="305435" y="57066"/>
                    </a:cubicBezTo>
                    <a:lnTo>
                      <a:pt x="335914" y="57066"/>
                    </a:lnTo>
                    <a:lnTo>
                      <a:pt x="335914" y="0"/>
                    </a:lnTo>
                    <a:lnTo>
                      <a:pt x="336562" y="0"/>
                    </a:lnTo>
                    <a:close/>
                    <a:moveTo>
                      <a:pt x="13618" y="13618"/>
                    </a:moveTo>
                    <a:lnTo>
                      <a:pt x="322296" y="13618"/>
                    </a:lnTo>
                    <a:lnTo>
                      <a:pt x="322296" y="42151"/>
                    </a:lnTo>
                    <a:lnTo>
                      <a:pt x="13618" y="42151"/>
                    </a:lnTo>
                    <a:lnTo>
                      <a:pt x="13618" y="13618"/>
                    </a:lnTo>
                    <a:lnTo>
                      <a:pt x="13618" y="13618"/>
                    </a:lnTo>
                    <a:close/>
                    <a:moveTo>
                      <a:pt x="281441" y="62254"/>
                    </a:moveTo>
                    <a:cubicBezTo>
                      <a:pt x="294411" y="62254"/>
                      <a:pt x="305435" y="72630"/>
                      <a:pt x="305435" y="86248"/>
                    </a:cubicBezTo>
                    <a:cubicBezTo>
                      <a:pt x="305435" y="99218"/>
                      <a:pt x="295059" y="110242"/>
                      <a:pt x="281441" y="110242"/>
                    </a:cubicBezTo>
                    <a:cubicBezTo>
                      <a:pt x="268472" y="110242"/>
                      <a:pt x="257447" y="99866"/>
                      <a:pt x="257447" y="86248"/>
                    </a:cubicBezTo>
                    <a:cubicBezTo>
                      <a:pt x="258096" y="72630"/>
                      <a:pt x="268472" y="62254"/>
                      <a:pt x="281441" y="62254"/>
                    </a:cubicBezTo>
                    <a:lnTo>
                      <a:pt x="281441" y="62254"/>
                    </a:lnTo>
                    <a:close/>
                    <a:moveTo>
                      <a:pt x="49933" y="62254"/>
                    </a:moveTo>
                    <a:cubicBezTo>
                      <a:pt x="62903" y="62254"/>
                      <a:pt x="73927" y="72630"/>
                      <a:pt x="73927" y="86248"/>
                    </a:cubicBezTo>
                    <a:cubicBezTo>
                      <a:pt x="73927" y="99218"/>
                      <a:pt x="63551" y="110242"/>
                      <a:pt x="49933" y="110242"/>
                    </a:cubicBezTo>
                    <a:cubicBezTo>
                      <a:pt x="36963" y="110242"/>
                      <a:pt x="25939" y="99866"/>
                      <a:pt x="25939" y="86248"/>
                    </a:cubicBezTo>
                    <a:cubicBezTo>
                      <a:pt x="25939" y="72630"/>
                      <a:pt x="36963" y="62254"/>
                      <a:pt x="49933" y="62254"/>
                    </a:cubicBezTo>
                    <a:close/>
                  </a:path>
                </a:pathLst>
              </a:custGeom>
              <a:gradFill>
                <a:gsLst>
                  <a:gs pos="0">
                    <a:srgbClr val="A80E07"/>
                  </a:gs>
                  <a:gs pos="50000">
                    <a:srgbClr val="C6230A"/>
                  </a:gs>
                  <a:gs pos="100000">
                    <a:srgbClr val="E4390D"/>
                  </a:gs>
                </a:gsLst>
                <a:lin ang="0" scaled="1"/>
              </a:gradFill>
              <a:ln w="64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pic>
          <p:nvPicPr>
            <p:cNvPr id="105" name="Рисунок 104">
              <a:extLst>
                <a:ext uri="{FF2B5EF4-FFF2-40B4-BE49-F238E27FC236}">
                  <a16:creationId xmlns:a16="http://schemas.microsoft.com/office/drawing/2014/main" id="{526BF562-3A15-0CBC-EFB9-6A2F61E015D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790156" y="9319299"/>
              <a:ext cx="904874" cy="904874"/>
            </a:xfrm>
            <a:prstGeom prst="rect">
              <a:avLst/>
            </a:prstGeom>
          </p:spPr>
        </p:pic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863B3292-8F47-AEB5-3EC2-CE279B5D027D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5BB9547-5E25-5F4B-D1BD-1AA086C2A43F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70D4C1C-715E-A5BD-EBB7-2D9E17665240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83E25D3-A337-B5CA-BD7B-F155ED6B27E5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4E7869E-CBE4-7FB8-0B93-CA6135C82023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8E1ACFA-7421-2F9D-319E-D6432C9F005E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0F51489-BDF4-1320-3031-0F83508A3A97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617183C-DE98-8C76-7F5C-38F812DBB66A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879465A-730C-3385-B13C-578447EB588D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8C6770D-448B-1BED-28D6-9B3A9A3AFE20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49C724-452A-EE22-8495-A71901846A83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6AAE6FF-E57F-80A5-F7A4-BEEC24660ECB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105D730-50BD-B6A1-76AF-70599903650F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5A61DFBF-3ABE-CEF9-B221-4152672C5D8A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234EEE49-4397-924F-2299-A8689B7AB6D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9B8E6E29-CEFB-5DAB-DAC6-46E01480E3C6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DCD795A6-92B0-484F-289D-89C995D5E439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63BCDFFC-02C8-80FB-277F-598740116487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7D2CF9C-0687-135E-CEA6-845D233ECE4E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487A3D2E-6E4D-3C07-AA78-81DEBE0F6246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B7CD0436-27CF-4CB4-BF75-53FC7B0F4005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AF7B5EFF-4F94-340B-8F0B-99E29C602C7B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3BC444C9-0350-ED0F-1AD9-E6EBEE09C0A4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E2F29342-9396-117B-9A91-53B6F3A506D5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24880596-E19C-053D-036D-8A79972C18C7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9E0EA8D3-C302-849A-391B-1FA7FB2C51CC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DD5E8BCA-C5A7-0208-566F-73A7C7D9C332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2D2D1621-2A27-59CF-FF4A-2CAFD091E7C4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E3A4E6A-CE93-88F1-D77B-5BDA9B3321C3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6451B02D-0886-EDFA-4EBE-98266137574E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4C988D0E-625A-E3D9-18F4-7C7608B13830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5C1B2BAF-D446-EAB3-502C-B251BED70179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3D02330A-BE45-D284-F31B-3577B065D1AE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E45B3C57-60E3-676A-B850-3F64571C56F4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653153C0-DA27-80A1-4825-682CDC43C13C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2001960A-EF88-15C8-7D6F-019359A5A385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8025AA69-4950-BE2B-0357-EC44DEAC9040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44943E23-82D2-7933-1C40-6367D08CBA98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285D4411-F4A5-2C4B-224C-E9D8F4512956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1741283-A094-9E9D-B3EF-5EAFC972FC19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D788FBBE-57E4-C893-FC90-238396D269C3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7A21C447-B260-F758-6345-F5708856CDA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4CD9C4B8-B098-7DFF-854E-4BD41FAA457E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6BEBEB5B-F32F-C416-9B64-890F6CDE3D81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86E0223A-B966-FADF-38C1-6359711F73A9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3A7AAE95-743D-FD6A-DF9C-2EB538FDEB30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CCAE1F3F-0A83-937B-0DED-96CBFE76B3F6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1C60BA5E-3C1E-DC2E-53A3-00EB90A24A51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C3DD610E-0BBF-DAB5-19C8-ACF9DA828DCE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B36155F9-13F8-2882-4B5E-A37CD889E3F7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BBAFC222-3699-B48C-E5EC-5326321EB265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4A6EE160-817F-8099-2C3D-9983A328C604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55165AFB-799F-A851-4B2D-1890B3646338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CD42BE14-4D1B-54FA-64C1-9926FA223FB8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ADC2ED94-442F-C01D-CB6F-B646B5325A23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689B752E-1ED0-B69D-8AB1-06BEAE62E62B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48672A6-67D7-21B5-5A03-949ED2909EB7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9F8586C3-8215-8E22-B04D-9794E23479C6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3B8E6079-E58A-C495-1F8B-1844EAF141C6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CFA291AC-979B-874E-B8F0-19E2328349F5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3F6925D-0C56-7AC4-2AC5-20874C212574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19602B1D-499F-31B7-E91B-983011D816FC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DAF98A04-02EE-AC24-CE5B-E70F248810F8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D2A616E6-5437-7BE8-E598-2DF1C0718F97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DC85FC42-F229-5E6C-890F-18BCF652A3E0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9F6D1FBA-395E-D489-3A1A-B19FCFCB23DE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39B68693-AB09-F57F-4F4F-6BEE02E626E1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069BFB5B-264B-D75F-76D0-5B3E95BE9529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E7C7FBD4-1062-0956-C25F-638E0857AABA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0D3B16E9-0EFE-8D85-50F2-CE8A12F3AE9D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D6BD476D-FD15-FC1A-C5A6-2658F7B05F03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99F3DB2A-34E6-A03D-1B19-C6B96F11A66C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08C6C986-F97E-6082-DAE0-482641D32881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7F071DB5-A730-E1BB-5A4C-915B7296DE9D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4374AF10-C981-81AF-A3C4-B3206838F6CA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840F3CED-5FD9-6E9D-3CF2-0BA3ED2B470A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FEC16DDF-177A-7628-2D09-62D223F10D94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3BC70E29-5A80-8F7D-0309-99DC9BDA0FE5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4B2EBE29-8D94-C55C-0064-8C1B9EFF5ED3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BDB8F614-BEC1-D8AB-5AA9-D144BE90EDAE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0BE63777-1ADE-B3B7-8CC7-9B367E1F385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8EF1CEBB-F078-5CD8-7DBC-D44E6F4F89CC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EF1BB694-2002-B3EE-54BE-A6E24CD5C230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88C630BB-CBDB-9C11-67BF-4F3046F4E98D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1FF3A970-6083-62B8-72A7-E94111DF7639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7F7C7AB2-8988-C891-372A-82C72F1139BB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F96D387C-65BB-9F77-E123-14ED18760213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F3556EEF-9BE6-D5CD-F6CF-669BC7934AC3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EF2F88CB-2C05-0ED7-BEC1-0C1A45156030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62E657E9-1D5B-42EA-7387-4CB2581EDA96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68A16AD0-EB1F-2D5B-7CA4-45356894307B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CD20CDDD-0467-82C4-5B21-B9E38154D8B1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75E2D4CC-A212-358B-2940-BD5CD7A50BEB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9C7FC59C-3038-57AA-1276-5263C7E9B1F9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4FF29D9E-39B5-263C-A772-FD93EF91694E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74250A77-9163-C7EB-5D15-D05770A2BD59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8DDC3C7A-7F67-0F4B-2E9A-F50699F620BF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9B420818-7EDE-617F-A812-FE578E842E37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D67AAE56-14F3-8BD6-F644-F60AD9A164B5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E97780F9-FD11-86E5-CAE7-32E59E5D0C96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6E78CD67-ADDA-BF16-5B0B-A493E0806239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4B0F4923-2117-8C97-63BB-EE6D6CA9223C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33A51C5B-7770-E46A-E5C8-8887FCDC6DFA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F725AD91-4747-ED2C-5C4E-53E22FF26D42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58EC02E2-8C05-2EB8-CE88-0511C8B5BA2C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78C91C8E-8D6A-6181-D44A-C293160EDE9B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88E5C407-5786-3A54-063B-CA4935573786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9480C926-99AA-4105-8C0D-7757988DED49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53AB9C34-3924-CA5B-1B1A-F80BD3037DC4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52EC5181-9A9E-CC1F-DEDE-141F8308F788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7305C431-B903-7EC6-4634-DDDBAA0D29C7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F3C14997-EBCB-ADDD-4CFA-93DA9000CA60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E555E6E6-0A2F-D6CF-E78C-160F50DD70C9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95BA5E42-0ABE-6477-45B6-9553C74FD1C7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A625D5C6-66A1-3D81-9486-8A47B1937571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8369F01B-56D5-8446-F874-302D96E31C45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95FE9B42-24FE-B163-97A6-AF504186B044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B27FBFAC-1CD5-719F-3256-25A414902AD9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EE59022E-9B4A-29FD-59F3-E1E3C940F14A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A27D7565-AA20-32E7-E75A-914937CF780C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41E8AF07-9DC4-3D7D-8EB5-B5CA7E6CC84C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3B621071-D17F-4DDF-EED9-340F674CBF50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1E899C08-4EF9-CF6A-D8E0-8EAF06D73EAE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7457A8DF-59FA-F07E-C417-ACF3153B8675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2A211463-67DD-9155-1DAE-4174350F144C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988BD346-8D6B-19DC-B6E9-980D121BC0BF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F44CB033-00AB-9819-05F0-488F9CFC751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81" name="Полилиния: фигура 180">
            <a:extLst>
              <a:ext uri="{FF2B5EF4-FFF2-40B4-BE49-F238E27FC236}">
                <a16:creationId xmlns:a16="http://schemas.microsoft.com/office/drawing/2014/main" id="{BE8C4A07-480B-8838-D66B-0EF99AD61358}"/>
              </a:ext>
            </a:extLst>
          </p:cNvPr>
          <p:cNvSpPr/>
          <p:nvPr/>
        </p:nvSpPr>
        <p:spPr>
          <a:xfrm>
            <a:off x="-91333" y="-43125"/>
            <a:ext cx="3385375" cy="10747523"/>
          </a:xfrm>
          <a:custGeom>
            <a:avLst/>
            <a:gdLst>
              <a:gd name="connsiteX0" fmla="*/ 0 w 3385375"/>
              <a:gd name="connsiteY0" fmla="*/ 0 h 10747523"/>
              <a:gd name="connsiteX1" fmla="*/ 3385375 w 3385375"/>
              <a:gd name="connsiteY1" fmla="*/ 0 h 10747523"/>
              <a:gd name="connsiteX2" fmla="*/ 3385375 w 3385375"/>
              <a:gd name="connsiteY2" fmla="*/ 10747524 h 10747523"/>
              <a:gd name="connsiteX3" fmla="*/ 0 w 3385375"/>
              <a:gd name="connsiteY3" fmla="*/ 10747524 h 1074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5375" h="10747523">
                <a:moveTo>
                  <a:pt x="0" y="0"/>
                </a:moveTo>
                <a:lnTo>
                  <a:pt x="3385375" y="0"/>
                </a:lnTo>
                <a:lnTo>
                  <a:pt x="3385375" y="10747524"/>
                </a:lnTo>
                <a:lnTo>
                  <a:pt x="0" y="10747524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42BC8296-0E84-43CA-F324-AA48AD677261}"/>
              </a:ext>
            </a:extLst>
          </p:cNvPr>
          <p:cNvSpPr txBox="1"/>
          <p:nvPr/>
        </p:nvSpPr>
        <p:spPr>
          <a:xfrm>
            <a:off x="9657556" y="1155700"/>
            <a:ext cx="8839200" cy="6630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Основные преимущества</a:t>
            </a:r>
            <a:endParaRPr lang="en-US" sz="2400" b="1" dirty="0">
              <a:ln/>
              <a:solidFill>
                <a:srgbClr val="D90014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Особый сплав решеток пластин с пониженным внутренним сопротивлением – быстрый заряд АКБ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Особые состав активного материала и конструкция пластин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Созданы для интенсивного циклического режима работы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Количество циклов в циклическом режиме при DOD 60% – до 1000-1200!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Созданы специально для использования в 	подъемниках, гольф-карах, электромобилях и другой технике на электротяге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Индивидуальная упаковка каждого аккумулятора в термоусадочную пленку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Прочные выводы аккумулятора (по технологии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Molded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-In)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Комплект крепежа с каждым блоком </a:t>
            </a:r>
          </a:p>
        </p:txBody>
      </p:sp>
      <p:sp>
        <p:nvSpPr>
          <p:cNvPr id="190" name="Полилиния: фигура 189">
            <a:extLst>
              <a:ext uri="{FF2B5EF4-FFF2-40B4-BE49-F238E27FC236}">
                <a16:creationId xmlns:a16="http://schemas.microsoft.com/office/drawing/2014/main" id="{EDD9E3C3-E598-7784-453B-EF6E8CA5957B}"/>
              </a:ext>
            </a:extLst>
          </p:cNvPr>
          <p:cNvSpPr/>
          <p:nvPr/>
        </p:nvSpPr>
        <p:spPr>
          <a:xfrm>
            <a:off x="286106" y="10133976"/>
            <a:ext cx="948544" cy="542591"/>
          </a:xfrm>
          <a:custGeom>
            <a:avLst/>
            <a:gdLst>
              <a:gd name="connsiteX0" fmla="*/ 0 w 948544"/>
              <a:gd name="connsiteY0" fmla="*/ 0 h 542591"/>
              <a:gd name="connsiteX1" fmla="*/ 948544 w 948544"/>
              <a:gd name="connsiteY1" fmla="*/ 0 h 542591"/>
              <a:gd name="connsiteX2" fmla="*/ 948544 w 948544"/>
              <a:gd name="connsiteY2" fmla="*/ 542592 h 542591"/>
              <a:gd name="connsiteX3" fmla="*/ 0 w 948544"/>
              <a:gd name="connsiteY3" fmla="*/ 542592 h 54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8544" h="542591">
                <a:moveTo>
                  <a:pt x="0" y="0"/>
                </a:moveTo>
                <a:lnTo>
                  <a:pt x="948544" y="0"/>
                </a:lnTo>
                <a:lnTo>
                  <a:pt x="948544" y="542592"/>
                </a:lnTo>
                <a:lnTo>
                  <a:pt x="0" y="542592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2" name="Прямоугольник 191">
            <a:hlinkClick r:id="rId8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485A3286-7443-9520-9C26-89B9FF08BE7B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7" name="Заголовок 96">
            <a:extLst>
              <a:ext uri="{FF2B5EF4-FFF2-40B4-BE49-F238E27FC236}">
                <a16:creationId xmlns:a16="http://schemas.microsoft.com/office/drawing/2014/main" id="{2A80C711-C0D9-E326-A1FA-B120FE85674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8774" y="1003300"/>
            <a:ext cx="8388782" cy="2075545"/>
          </a:xfrm>
        </p:spPr>
        <p:txBody>
          <a:bodyPr/>
          <a:lstStyle/>
          <a:p>
            <a:r>
              <a:rPr lang="en-US" dirty="0">
                <a:solidFill>
                  <a:srgbClr val="727F5B"/>
                </a:solidFill>
              </a:rPr>
              <a:t>FFT/FTT</a:t>
            </a:r>
            <a:endParaRPr lang="ru-RU" dirty="0"/>
          </a:p>
        </p:txBody>
      </p:sp>
      <p:pic>
        <p:nvPicPr>
          <p:cNvPr id="101" name="Рисунок 100">
            <a:extLst>
              <a:ext uri="{FF2B5EF4-FFF2-40B4-BE49-F238E27FC236}">
                <a16:creationId xmlns:a16="http://schemas.microsoft.com/office/drawing/2014/main" id="{C039A435-B316-330C-8D28-B448A2183FB8}"/>
              </a:ext>
            </a:extLst>
          </p:cNvPr>
          <p:cNvPicPr>
            <a:picLocks noChangeAspect="1"/>
          </p:cNvPicPr>
          <p:nvPr/>
        </p:nvPicPr>
        <p:blipFill rotWithShape="1">
          <a:blip r:embed="rId9"/>
          <a:srcRect l="54632" b="28786"/>
          <a:stretch/>
        </p:blipFill>
        <p:spPr>
          <a:xfrm>
            <a:off x="5901381" y="3670300"/>
            <a:ext cx="2613175" cy="2617471"/>
          </a:xfrm>
          <a:prstGeom prst="ellipse">
            <a:avLst/>
          </a:prstGeom>
        </p:spPr>
      </p:pic>
      <p:sp>
        <p:nvSpPr>
          <p:cNvPr id="102" name="Текст 7">
            <a:extLst>
              <a:ext uri="{FF2B5EF4-FFF2-40B4-BE49-F238E27FC236}">
                <a16:creationId xmlns:a16="http://schemas.microsoft.com/office/drawing/2014/main" id="{DA511EE2-1720-D606-6568-28D33A2CEF0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246037" y="3144446"/>
            <a:ext cx="6049319" cy="1214576"/>
          </a:xfrm>
        </p:spPr>
        <p:txBody>
          <a:bodyPr/>
          <a:lstStyle/>
          <a:p>
            <a:pPr>
              <a:lnSpc>
                <a:spcPts val="3600"/>
              </a:lnSpc>
            </a:pPr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ПОДЪЕМНОГО ОБОРУДОВАНИЯ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ECB24245-3D9E-581F-AD22-6F04D8C597D5}"/>
              </a:ext>
            </a:extLst>
          </p:cNvPr>
          <p:cNvSpPr txBox="1"/>
          <p:nvPr/>
        </p:nvSpPr>
        <p:spPr>
          <a:xfrm>
            <a:off x="1301288" y="4356100"/>
            <a:ext cx="401286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2400" b="1" dirty="0">
                <a:solidFill>
                  <a:srgbClr val="727F5B"/>
                </a:solidFill>
                <a:sym typeface="Arial"/>
              </a:rPr>
              <a:t>Быстрее. Выше. Дальше. Дольше.</a:t>
            </a:r>
          </a:p>
        </p:txBody>
      </p:sp>
      <p:pic>
        <p:nvPicPr>
          <p:cNvPr id="104" name="Рисунок 103">
            <a:extLst>
              <a:ext uri="{FF2B5EF4-FFF2-40B4-BE49-F238E27FC236}">
                <a16:creationId xmlns:a16="http://schemas.microsoft.com/office/drawing/2014/main" id="{AD81E6C7-C11D-048A-2E9A-DC0365564AF0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580356" y="5313728"/>
            <a:ext cx="5745557" cy="3995372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2005449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5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0FC86F-DA98-2A72-A557-BAB34EFF3B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D7CFBBCE-9F4F-B5FF-1001-2C7E099FD5A3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9AB040FE-417F-9A76-4F2A-48DCBBA3AEF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323C20E-6B5D-4799-32A9-882F7C1C0541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5BA50BB-31A9-04FD-8CFA-686EB1F26331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29F4096-104A-F1B0-BB4F-103F1D147326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356E56B-58BF-1AD7-6B21-2E120A8799D8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DE29A-FC39-B581-CC70-8BD87B0193F7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C8EDB18-B405-41AF-0F8D-B87EF664EC68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E51EE57-DD20-13D1-7C5C-EAFBBA4842D7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453B46D-88D2-36F5-2EF3-20E096CE7DEE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D991042-AC93-83A6-C5E9-54BCE266C434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40AC3EC-59FD-E9A6-0EB0-7CB9EA9CA642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D88AAAA-F427-88D4-AFFA-6F12E124FFAC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17CD5DEA-4885-CD25-ECBF-1BE0DD7FC72D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9C126C39-27B5-CA61-D3A9-4E54AB8BB73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162FE72A-794F-DB3D-2F3F-1E1C40B21829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9377DCDB-E3D5-6BE9-2D8D-9B96BD188C22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2406383E-6727-8E48-94BC-F8F8A2CEB53B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470F524C-65F2-C25C-7C9B-D931B8458705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53B24CDF-58E5-8B0C-1DCB-3724B440E206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8805DFC7-CF90-85F5-B6B9-801AECC3FD1C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16D6EEB4-8896-67F8-F7FD-269F809CDA55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7424E058-955C-B9F8-F1D8-F6A06F19E656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4C3432EC-D43E-5DA0-62FE-15506071B232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58C7B6C5-559C-7F8F-D545-2951E63412AF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16558F4A-ED1B-AF60-7B7D-A4813845FB7B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F2812028-7F03-BA23-8F8F-064298D687D9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F05CAF0E-9600-9BA4-4A1F-0E90354D4C7A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20D6B6C-AE13-92FF-1A92-A4CA94DA91A6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B87F8F32-7818-5ABE-F93D-DC1404B435CA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F5E11036-7AE0-3DAA-4660-EF0D4433A29F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175C3544-B585-4F84-FC97-BDF272D7B2D2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A64571EF-380B-0334-DD12-8AE84DDF6074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0DA3092E-012D-A2E9-0A33-38B45BF3990B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ECA9B614-F250-534A-B8EA-CA36BAD2A436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A805ED15-E63F-F923-5979-68B197DB5EA4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9AD6DDB7-7762-E523-BD94-4108448FF94E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B4847C26-CFFA-1508-4DA4-0693CC08F4F1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D76AA447-1E81-FF29-A424-F659475AC12E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1CEDCE72-DCEC-9415-A2EE-C0683B060FD9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DB941B0-82F4-BBE9-F8FF-43402E2D7DA0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24B8A358-E2BD-94AD-9227-A03F1F0EF38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528A8F2E-F534-9794-2992-C43EC57D2A57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CBBBCE90-F631-1B7B-C8D0-3476AA5799EB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AABAC3EB-55FB-15AC-EF2A-AC88B16DED87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B42437CC-7C66-8DB9-0718-47CF5CA2808B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AA832FF0-65C3-CB7B-1917-5A27EF79F575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A016C436-3C22-1EFB-1809-5F2856F5DAD3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85AA1AE2-7EE4-4968-F076-15FBEECAC2D5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2BDF8A29-656C-9394-6F34-C7A12ED40BDE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47348CDF-35A8-5050-6871-01490F478C40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A8083FB9-199C-760D-B7B6-4BCBC641FE19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CDC94AF7-8BB7-564B-4CE7-C9EF460F56F4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B9B93057-814B-F29F-3263-F36692BD7D9F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EA1B9605-7E5C-1163-2A01-4225D3A42BA6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CE5511B6-AEB0-BD7E-C2C5-0D829CB085CB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3FA7461E-3F51-BCBF-222B-4A4714A906C0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EE4FD4B-AF1C-3BB6-3CC7-E5CE1C5A965F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CC18C471-F8BA-513C-C0D8-E2E6D8B46391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21D7883C-62C0-5B9B-4B96-C8DC013B796E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1BE8A06-92C3-FD97-ECE0-3612E67BC811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79D7290-BA1C-B20D-7712-8E219E406A8F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D817CEF7-73FD-FD29-DEA2-3E1A0B1CD0E1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839A2BED-2630-CA6F-04FC-BE45F9762D23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7C15946D-93B9-C4F1-009B-3481816CF258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C31FC255-25A0-557E-10F4-337150DF92D9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E3A6D250-BF64-3C1B-A2E0-33C26174D5A9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8BDC0C10-FBAB-196F-27EF-1D61627BACAF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CB3A7290-D04D-211B-232D-6AFB79AD0CFF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DE7D97E9-8DC7-D564-466C-DBE73708A329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324942FC-9194-70E0-7CA7-FE7BED4E7F35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46A9B6D8-97C9-0328-EF80-819A6063DA97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B93BC3C0-C576-8320-6371-0A705111C205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FB77579F-1EE3-9022-6E58-165948620180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471C95B9-39CE-C07F-A336-6B677A1ECB20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49C43885-5677-BEAA-0447-3C8C59261CA8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E0535BA9-B883-2B5F-0046-EEBF08C5A342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0E0DFE12-7B69-0A56-A982-185818BBE387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A1FC628B-04D2-EEC6-9BDB-22F9901E2000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80A8E478-C5F9-EAF4-0F1F-6FE21E9EEBA1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51301861-B4E6-23A7-FAB5-B8A11F3D77E1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AEFB0B09-F459-56FE-0751-17432A1C8052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1C48E8BD-D414-F520-DC5C-F451D8768ECC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A918FD96-5976-AE49-E768-BAE7C44CFE28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BEF358F1-E0AC-456E-18BF-2F1653B37D6B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C3E67F99-974C-1C1D-0DD3-CFBD2C1ACBDA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18A57600-3DDE-9AF8-B7F5-AB320F5945D6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D73FE2D3-A8B9-A0A9-E26D-2E05F4E6AAD1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F0840883-97B6-4426-25D6-43091F5D43E6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C0D7CF59-00AA-715C-0003-B56480F1826B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EC7695E1-42F4-9895-52F4-46BF743C0B6C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391FFFFB-F149-DD8D-29FB-ED483D3994CF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37208116-4059-793A-DA42-4AAD9B956757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CE491412-7841-48C1-3C3B-C3706463D87E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8FC3846D-D979-A963-4D0C-E37FC771598C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628DDBF5-D6AE-1B5C-2EF2-0B0D7E038962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715A68FB-5406-B8DD-5093-B6D646FA7D18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C22045FC-17A0-64BD-5F8C-A2222477BB84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4D49B1D8-47D1-86D2-746B-D6035854304A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CEC3C41A-CBBF-A30E-C7FE-98E5E7551C70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ABCC661A-0C35-3157-C36E-E38D92C52815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902B81DD-7A92-A95E-8FD3-E27CF9A2C790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A971D1B6-B3F8-3765-6EFE-132BE3CD09A4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A892A643-DBD7-633F-F6A2-0BC61F320E8A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7A793394-D95E-8790-E6A3-2C1C6F2E7A64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04E660BA-1C74-4E82-BE4F-652DC71F8246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60FFE996-A0FC-6291-9FBA-30FA3CCFE2C3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C266FC3C-8963-9F71-54F9-651C236A4834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012E14A4-F415-0F45-5C32-1403D0BBC722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00B0C6A8-ED09-A947-90EC-C34C80965259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113C545A-2391-0864-C92D-24714D369B98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53E8AD35-F52D-C481-0E28-4011D9D27D17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AD5D691A-0BF3-7587-C17A-D646F7C153BA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90C46497-9102-3CAB-0E9E-2FF4C9C8A178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5F904403-0B7C-5C5A-DAC3-78BDD27062F0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4A0B51EA-369D-7F0A-52EA-A2E6BB72ABDD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1DF8B356-F081-06CA-BA78-F4C183261F04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2AC0308F-7D6F-D3BA-3611-651227840D44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D27FA2F8-E2D1-F7E5-B552-DE28DEAF3289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C5A07B5C-A8B6-BE85-D4D3-FE5087655FEC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A5A9458C-43A0-D0C0-E8F5-08AB5D936300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CA031926-9C92-1D1B-027E-11ADC30B8102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40D62A0F-857A-F44C-6225-BFEF2EA23901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09096200-F734-437C-5847-1E9B422C1A5E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ED515547-1E98-508A-E654-7FDF92771346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61621562-F184-9E3A-4269-D65016442580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4A615B10-6BAA-893B-9C2D-E59C810EB87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0D01ED78-A414-C6BB-A7FC-DF04B679E701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0" name="Прямоугольник 189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C4D1766C-24E9-1330-B01F-4BF129B29C63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5" name="Заголовок 94">
            <a:extLst>
              <a:ext uri="{FF2B5EF4-FFF2-40B4-BE49-F238E27FC236}">
                <a16:creationId xmlns:a16="http://schemas.microsoft.com/office/drawing/2014/main" id="{5CA9D8E4-E50F-8366-2EDC-997441B5F2C1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err="1">
                <a:solidFill>
                  <a:srgbClr val="4F2D6F"/>
                </a:solidFill>
              </a:rPr>
              <a:t>OPzV</a:t>
            </a:r>
            <a:endParaRPr lang="ru-RU" dirty="0"/>
          </a:p>
        </p:txBody>
      </p:sp>
      <p:sp>
        <p:nvSpPr>
          <p:cNvPr id="99" name="Текст 7">
            <a:extLst>
              <a:ext uri="{FF2B5EF4-FFF2-40B4-BE49-F238E27FC236}">
                <a16:creationId xmlns:a16="http://schemas.microsoft.com/office/drawing/2014/main" id="{70AD6D68-FBB5-D158-04F1-769F05BED62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354085" y="3144446"/>
            <a:ext cx="6430319" cy="1064285"/>
          </a:xfrm>
        </p:spPr>
        <p:txBody>
          <a:bodyPr/>
          <a:lstStyle/>
          <a:p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ОБЪЕКТОВ СВЯЗИ</a:t>
            </a:r>
          </a:p>
          <a:p>
            <a:endParaRPr lang="ru-RU" dirty="0">
              <a:solidFill>
                <a:schemeClr val="tx1"/>
              </a:solidFill>
            </a:endParaRPr>
          </a:p>
        </p:txBody>
      </p:sp>
      <p:sp>
        <p:nvSpPr>
          <p:cNvPr id="110" name="Овал 109">
            <a:extLst>
              <a:ext uri="{FF2B5EF4-FFF2-40B4-BE49-F238E27FC236}">
                <a16:creationId xmlns:a16="http://schemas.microsoft.com/office/drawing/2014/main" id="{764FC922-C685-597B-8BDC-D33BCC26D568}"/>
              </a:ext>
            </a:extLst>
          </p:cNvPr>
          <p:cNvSpPr/>
          <p:nvPr/>
        </p:nvSpPr>
        <p:spPr>
          <a:xfrm>
            <a:off x="5576939" y="3981616"/>
            <a:ext cx="2281335" cy="2281335"/>
          </a:xfrm>
          <a:prstGeom prst="ellipse">
            <a:avLst/>
          </a:prstGeom>
          <a:blipFill>
            <a:blip r:embed="rId7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colorTemperature colorTemp="10636"/>
                      </a14:imgEffect>
                      <a14:imgEffect>
                        <a14:saturation sat="400000"/>
                      </a14:imgEffect>
                    </a14:imgLayer>
                  </a14:imgProps>
                </a:ext>
              </a:extLst>
            </a:blip>
            <a:stretch>
              <a:fillRect l="-18734" t="-44554" r="-40539" b="-49984"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1" name="Овал 110">
            <a:extLst>
              <a:ext uri="{FF2B5EF4-FFF2-40B4-BE49-F238E27FC236}">
                <a16:creationId xmlns:a16="http://schemas.microsoft.com/office/drawing/2014/main" id="{B26216AA-355B-E459-0830-D7B4860BEC7A}"/>
              </a:ext>
            </a:extLst>
          </p:cNvPr>
          <p:cNvSpPr/>
          <p:nvPr/>
        </p:nvSpPr>
        <p:spPr>
          <a:xfrm>
            <a:off x="5576939" y="3981615"/>
            <a:ext cx="2281335" cy="2281335"/>
          </a:xfrm>
          <a:prstGeom prst="ellipse">
            <a:avLst/>
          </a:prstGeom>
          <a:solidFill>
            <a:srgbClr val="4F2D6F">
              <a:alpha val="5098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112" name="Рисунок 111">
            <a:extLst>
              <a:ext uri="{FF2B5EF4-FFF2-40B4-BE49-F238E27FC236}">
                <a16:creationId xmlns:a16="http://schemas.microsoft.com/office/drawing/2014/main" id="{6C9C9B0A-A2B0-806E-1837-1D3AF113743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790156" y="9426200"/>
            <a:ext cx="6324600" cy="949700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13CE9FAD-54F9-A5E0-9A6F-D3A81E61647E}"/>
              </a:ext>
            </a:extLst>
          </p:cNvPr>
          <p:cNvSpPr txBox="1"/>
          <p:nvPr/>
        </p:nvSpPr>
        <p:spPr>
          <a:xfrm>
            <a:off x="8819357" y="1155700"/>
            <a:ext cx="8000999" cy="62199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Серия </a:t>
            </a:r>
            <a:r>
              <a:rPr lang="ru-RU" sz="2400" b="1" dirty="0" err="1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 </a:t>
            </a:r>
            <a:r>
              <a:rPr lang="ru-RU" sz="2400" b="1" dirty="0" err="1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OPzV</a:t>
            </a: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 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– линейка свинцово-кислотных необслуживаемых аккумуляторов с трубчатыми положительными пластинами, изготовленных по технологии TRUE GEL. Использование трубчатых положительных пластин обеспечивает высокую плотность энергии. Аккумуляторы производятся как </a:t>
            </a:r>
            <a:b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 виде моноблоков c номинальным напряжением 12В, так и в виде элементов напряжением 2В.</a:t>
            </a:r>
            <a:endParaRPr lang="en-US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Аккумуляторы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Ventura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OPzV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подходят для применения на объектах связи, производства и распределения электроэнергии, в источниках бесперебойного питания, системах накопления энергии, на железной дороге, в нефтегазовой отрасли, а также в других областях промышленности.</a:t>
            </a:r>
          </a:p>
        </p:txBody>
      </p:sp>
      <p:grpSp>
        <p:nvGrpSpPr>
          <p:cNvPr id="100" name="Группа 99">
            <a:extLst>
              <a:ext uri="{FF2B5EF4-FFF2-40B4-BE49-F238E27FC236}">
                <a16:creationId xmlns:a16="http://schemas.microsoft.com/office/drawing/2014/main" id="{AE9051C8-E243-E460-7388-B2A4D4E92695}"/>
              </a:ext>
            </a:extLst>
          </p:cNvPr>
          <p:cNvGrpSpPr/>
          <p:nvPr/>
        </p:nvGrpSpPr>
        <p:grpSpPr>
          <a:xfrm>
            <a:off x="1427956" y="3822700"/>
            <a:ext cx="5740365" cy="5170181"/>
            <a:chOff x="1427956" y="3835805"/>
            <a:chExt cx="5740365" cy="5170181"/>
          </a:xfrm>
        </p:grpSpPr>
        <p:pic>
          <p:nvPicPr>
            <p:cNvPr id="101" name="Рисунок 100">
              <a:extLst>
                <a:ext uri="{FF2B5EF4-FFF2-40B4-BE49-F238E27FC236}">
                  <a16:creationId xmlns:a16="http://schemas.microsoft.com/office/drawing/2014/main" id="{6B737FE4-6F93-E350-7308-964F9B3D79CA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27956" y="3835805"/>
              <a:ext cx="2486772" cy="5091314"/>
            </a:xfrm>
            <a:prstGeom prst="rect">
              <a:avLst/>
            </a:prstGeom>
          </p:spPr>
        </p:pic>
        <p:pic>
          <p:nvPicPr>
            <p:cNvPr id="102" name="Рисунок 101">
              <a:extLst>
                <a:ext uri="{FF2B5EF4-FFF2-40B4-BE49-F238E27FC236}">
                  <a16:creationId xmlns:a16="http://schemas.microsoft.com/office/drawing/2014/main" id="{096B2F2B-FC69-2A04-1A0B-A519887CFE0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389179" y="5358189"/>
              <a:ext cx="3779142" cy="364779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24386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3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085CAF-906E-89D8-308C-504E239A7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>
            <a:extLst>
              <a:ext uri="{FF2B5EF4-FFF2-40B4-BE49-F238E27FC236}">
                <a16:creationId xmlns:a16="http://schemas.microsoft.com/office/drawing/2014/main" id="{43EB6A16-5ED9-5AAD-7D80-7DE7AE136205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A90BB913-1C72-3C1B-5732-52EFAB49192A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51BA2CD-54F3-F0A3-A044-DA60E31D3374}"/>
              </a:ext>
            </a:extLst>
          </p:cNvPr>
          <p:cNvSpPr txBox="1"/>
          <p:nvPr/>
        </p:nvSpPr>
        <p:spPr>
          <a:xfrm>
            <a:off x="-293362" y="22307536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F0AED3-2505-7997-1CE6-B04E4A83C013}"/>
              </a:ext>
            </a:extLst>
          </p:cNvPr>
          <p:cNvSpPr txBox="1"/>
          <p:nvPr/>
        </p:nvSpPr>
        <p:spPr>
          <a:xfrm>
            <a:off x="-293362" y="23798453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GPL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9C3DDC1-24B9-6C9F-449E-0BF8118AE6C6}"/>
              </a:ext>
            </a:extLst>
          </p:cNvPr>
          <p:cNvSpPr txBox="1"/>
          <p:nvPr/>
        </p:nvSpPr>
        <p:spPr>
          <a:xfrm>
            <a:off x="-293362" y="25289370"/>
            <a:ext cx="218070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CP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DECBACB-1E2F-4781-97AE-E5F7CDB219D9}"/>
              </a:ext>
            </a:extLst>
          </p:cNvPr>
          <p:cNvSpPr txBox="1"/>
          <p:nvPr/>
        </p:nvSpPr>
        <p:spPr>
          <a:xfrm>
            <a:off x="-293362" y="26780287"/>
            <a:ext cx="2021677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CL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FF09687-8033-34EA-0D30-ACF7E28D3B15}"/>
              </a:ext>
            </a:extLst>
          </p:cNvPr>
          <p:cNvSpPr txBox="1"/>
          <p:nvPr/>
        </p:nvSpPr>
        <p:spPr>
          <a:xfrm>
            <a:off x="-293362" y="28271204"/>
            <a:ext cx="226022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2C8F822-691F-DD82-DFFA-9985102F97A7}"/>
              </a:ext>
            </a:extLst>
          </p:cNvPr>
          <p:cNvSpPr txBox="1"/>
          <p:nvPr/>
        </p:nvSpPr>
        <p:spPr>
          <a:xfrm>
            <a:off x="-293362" y="29762121"/>
            <a:ext cx="3055379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HRL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298509C-B716-0867-DFD9-88447D7EAFD0}"/>
              </a:ext>
            </a:extLst>
          </p:cNvPr>
          <p:cNvSpPr txBox="1"/>
          <p:nvPr/>
        </p:nvSpPr>
        <p:spPr>
          <a:xfrm>
            <a:off x="-293362" y="31253038"/>
            <a:ext cx="1952101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FT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49AFE94-913D-12EE-78AE-DD7C3CC84056}"/>
              </a:ext>
            </a:extLst>
          </p:cNvPr>
          <p:cNvSpPr txBox="1"/>
          <p:nvPr/>
        </p:nvSpPr>
        <p:spPr>
          <a:xfrm>
            <a:off x="-293362" y="32743955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8C6843B-2546-F68C-1238-2F0677A03473}"/>
              </a:ext>
            </a:extLst>
          </p:cNvPr>
          <p:cNvSpPr txBox="1"/>
          <p:nvPr/>
        </p:nvSpPr>
        <p:spPr>
          <a:xfrm>
            <a:off x="-293362" y="34234872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7A1D4C8-C164-C1EB-736A-FFEEA9AA9BD7}"/>
              </a:ext>
            </a:extLst>
          </p:cNvPr>
          <p:cNvSpPr txBox="1"/>
          <p:nvPr/>
        </p:nvSpPr>
        <p:spPr>
          <a:xfrm>
            <a:off x="-293362" y="35725789"/>
            <a:ext cx="2190648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GT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D896224-7CFC-DF80-2438-CF0B51183BAC}"/>
              </a:ext>
            </a:extLst>
          </p:cNvPr>
          <p:cNvSpPr txBox="1"/>
          <p:nvPr/>
        </p:nvSpPr>
        <p:spPr>
          <a:xfrm>
            <a:off x="-293362" y="37216706"/>
            <a:ext cx="3144834" cy="17016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0875" spc="-100" baseline="0">
                <a:ln/>
                <a:solidFill>
                  <a:srgbClr val="F6F6F6"/>
                </a:solidFill>
                <a:latin typeface="Arial"/>
                <a:cs typeface="Arial"/>
                <a:sym typeface="Arial"/>
                <a:rtl val="0"/>
              </a:rPr>
              <a:t>VTG</a:t>
            </a:r>
          </a:p>
        </p:txBody>
      </p:sp>
      <p:sp>
        <p:nvSpPr>
          <p:cNvPr id="19" name="Полилиния: фигура 18">
            <a:extLst>
              <a:ext uri="{FF2B5EF4-FFF2-40B4-BE49-F238E27FC236}">
                <a16:creationId xmlns:a16="http://schemas.microsoft.com/office/drawing/2014/main" id="{85F15E40-AA0B-792F-02D9-552658B3E789}"/>
              </a:ext>
            </a:extLst>
          </p:cNvPr>
          <p:cNvSpPr/>
          <p:nvPr/>
        </p:nvSpPr>
        <p:spPr>
          <a:xfrm>
            <a:off x="15940991" y="26714858"/>
            <a:ext cx="3240259" cy="6370190"/>
          </a:xfrm>
          <a:custGeom>
            <a:avLst/>
            <a:gdLst>
              <a:gd name="connsiteX0" fmla="*/ 1620130 w 3240259"/>
              <a:gd name="connsiteY0" fmla="*/ 6370190 h 6370190"/>
              <a:gd name="connsiteX1" fmla="*/ 3240259 w 3240259"/>
              <a:gd name="connsiteY1" fmla="*/ 6370190 h 6370190"/>
              <a:gd name="connsiteX2" fmla="*/ 3240259 w 3240259"/>
              <a:gd name="connsiteY2" fmla="*/ 0 h 6370190"/>
              <a:gd name="connsiteX3" fmla="*/ 1620130 w 3240259"/>
              <a:gd name="connsiteY3" fmla="*/ 0 h 6370190"/>
              <a:gd name="connsiteX4" fmla="*/ 0 w 3240259"/>
              <a:gd name="connsiteY4" fmla="*/ 1103279 h 6370190"/>
              <a:gd name="connsiteX5" fmla="*/ 0 w 3240259"/>
              <a:gd name="connsiteY5" fmla="*/ 2498776 h 6370190"/>
              <a:gd name="connsiteX6" fmla="*/ 1536639 w 3240259"/>
              <a:gd name="connsiteY6" fmla="*/ 1461099 h 6370190"/>
              <a:gd name="connsiteX7" fmla="*/ 1620130 w 3240259"/>
              <a:gd name="connsiteY7" fmla="*/ 1461099 h 6370190"/>
              <a:gd name="connsiteX8" fmla="*/ 1620130 w 3240259"/>
              <a:gd name="connsiteY8" fmla="*/ 6370190 h 637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0259" h="6370190">
                <a:moveTo>
                  <a:pt x="1620130" y="6370190"/>
                </a:moveTo>
                <a:lnTo>
                  <a:pt x="3240259" y="6370190"/>
                </a:lnTo>
                <a:lnTo>
                  <a:pt x="3240259" y="0"/>
                </a:lnTo>
                <a:lnTo>
                  <a:pt x="1620130" y="0"/>
                </a:lnTo>
                <a:lnTo>
                  <a:pt x="0" y="1103279"/>
                </a:lnTo>
                <a:lnTo>
                  <a:pt x="0" y="2498776"/>
                </a:lnTo>
                <a:lnTo>
                  <a:pt x="1536639" y="1461099"/>
                </a:lnTo>
                <a:lnTo>
                  <a:pt x="1620130" y="1461099"/>
                </a:lnTo>
                <a:lnTo>
                  <a:pt x="1620130" y="6370190"/>
                </a:lnTo>
                <a:close/>
              </a:path>
            </a:pathLst>
          </a:custGeom>
          <a:solidFill>
            <a:srgbClr val="F6F6F6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C4AE66A1-C7EA-87C4-6D57-0AEBD720593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66755" y="24892811"/>
            <a:ext cx="16581977" cy="10446646"/>
          </a:xfrm>
          <a:custGeom>
            <a:avLst/>
            <a:gdLst>
              <a:gd name="connsiteX0" fmla="*/ -93 w 16581977"/>
              <a:gd name="connsiteY0" fmla="*/ 2563 h 10446646"/>
              <a:gd name="connsiteX1" fmla="*/ 16581884 w 16581977"/>
              <a:gd name="connsiteY1" fmla="*/ 2563 h 10446646"/>
              <a:gd name="connsiteX2" fmla="*/ 16581884 w 16581977"/>
              <a:gd name="connsiteY2" fmla="*/ 10449210 h 10446646"/>
              <a:gd name="connsiteX3" fmla="*/ -93 w 16581977"/>
              <a:gd name="connsiteY3" fmla="*/ 10449210 h 10446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81977" h="10446646">
                <a:moveTo>
                  <a:pt x="-93" y="2563"/>
                </a:moveTo>
                <a:lnTo>
                  <a:pt x="16581884" y="2563"/>
                </a:lnTo>
                <a:lnTo>
                  <a:pt x="16581884" y="10449210"/>
                </a:lnTo>
                <a:lnTo>
                  <a:pt x="-93" y="10449210"/>
                </a:lnTo>
                <a:close/>
              </a:path>
            </a:pathLst>
          </a:custGeom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857CBB81-79B2-D4DF-5E1A-0A4C4F2DCD3A}"/>
              </a:ext>
            </a:extLst>
          </p:cNvPr>
          <p:cNvGrpSpPr/>
          <p:nvPr/>
        </p:nvGrpSpPr>
        <p:grpSpPr>
          <a:xfrm>
            <a:off x="16194447" y="24339330"/>
            <a:ext cx="2283091" cy="595371"/>
            <a:chOff x="16194447" y="24339330"/>
            <a:chExt cx="2283091" cy="595371"/>
          </a:xfrm>
          <a:solidFill>
            <a:srgbClr val="EC3742"/>
          </a:solidFill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A67FCAB9-0AC6-020F-3B36-E97CB0C62EA3}"/>
                </a:ext>
              </a:extLst>
            </p:cNvPr>
            <p:cNvSpPr/>
            <p:nvPr/>
          </p:nvSpPr>
          <p:spPr>
            <a:xfrm>
              <a:off x="16194447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1F922DF5-DC9D-4DB3-BE41-1AD513963325}"/>
                </a:ext>
              </a:extLst>
            </p:cNvPr>
            <p:cNvSpPr/>
            <p:nvPr/>
          </p:nvSpPr>
          <p:spPr>
            <a:xfrm>
              <a:off x="16396219" y="24339330"/>
              <a:ext cx="271347" cy="595371"/>
            </a:xfrm>
            <a:custGeom>
              <a:avLst/>
              <a:gdLst>
                <a:gd name="connsiteX0" fmla="*/ 116291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1 w 271347"/>
                <a:gd name="connsiteY4" fmla="*/ 273335 h 595371"/>
                <a:gd name="connsiteX5" fmla="*/ 214692 w 271347"/>
                <a:gd name="connsiteY5" fmla="*/ 0 h 595371"/>
                <a:gd name="connsiteX6" fmla="*/ 8946 w 271347"/>
                <a:gd name="connsiteY6" fmla="*/ 273335 h 595371"/>
                <a:gd name="connsiteX7" fmla="*/ 116291 w 271347"/>
                <a:gd name="connsiteY7" fmla="*/ 273335 h 595371"/>
                <a:gd name="connsiteX8" fmla="*/ 214692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B5ABBBD7-6193-ACA5-6AE9-6407A5A442B9}"/>
                </a:ext>
              </a:extLst>
            </p:cNvPr>
            <p:cNvSpPr/>
            <p:nvPr/>
          </p:nvSpPr>
          <p:spPr>
            <a:xfrm>
              <a:off x="16596995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BD187B15-C486-D22B-35EE-6B6A9C97391E}"/>
                </a:ext>
              </a:extLst>
            </p:cNvPr>
            <p:cNvSpPr/>
            <p:nvPr/>
          </p:nvSpPr>
          <p:spPr>
            <a:xfrm>
              <a:off x="16797772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5685 w 271346"/>
                <a:gd name="connsiteY5" fmla="*/ 0 h 595371"/>
                <a:gd name="connsiteX6" fmla="*/ 9939 w 271346"/>
                <a:gd name="connsiteY6" fmla="*/ 273335 h 595371"/>
                <a:gd name="connsiteX7" fmla="*/ 117285 w 271346"/>
                <a:gd name="connsiteY7" fmla="*/ 273335 h 595371"/>
                <a:gd name="connsiteX8" fmla="*/ 215685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5685" y="0"/>
                  </a:moveTo>
                  <a:lnTo>
                    <a:pt x="9939" y="273335"/>
                  </a:lnTo>
                  <a:lnTo>
                    <a:pt x="117285" y="273335"/>
                  </a:lnTo>
                  <a:lnTo>
                    <a:pt x="215685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D58FB14B-3022-AE24-1FF1-52F02BCC0551}"/>
                </a:ext>
              </a:extLst>
            </p:cNvPr>
            <p:cNvSpPr/>
            <p:nvPr/>
          </p:nvSpPr>
          <p:spPr>
            <a:xfrm>
              <a:off x="16999542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74695FF8-B706-69E5-2965-903F129BBBA3}"/>
                </a:ext>
              </a:extLst>
            </p:cNvPr>
            <p:cNvSpPr/>
            <p:nvPr/>
          </p:nvSpPr>
          <p:spPr>
            <a:xfrm>
              <a:off x="17200320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8946 w 271346"/>
                <a:gd name="connsiteY6" fmla="*/ 273335 h 595371"/>
                <a:gd name="connsiteX7" fmla="*/ 116291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8946" y="273335"/>
                  </a:lnTo>
                  <a:lnTo>
                    <a:pt x="116291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C9F396E1-E756-C655-0AA2-5D665D32AF98}"/>
                </a:ext>
              </a:extLst>
            </p:cNvPr>
            <p:cNvSpPr/>
            <p:nvPr/>
          </p:nvSpPr>
          <p:spPr>
            <a:xfrm>
              <a:off x="17402090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4693 w 271347"/>
                <a:gd name="connsiteY5" fmla="*/ 0 h 595371"/>
                <a:gd name="connsiteX6" fmla="*/ 7952 w 271347"/>
                <a:gd name="connsiteY6" fmla="*/ 273335 h 595371"/>
                <a:gd name="connsiteX7" fmla="*/ 115299 w 271347"/>
                <a:gd name="connsiteY7" fmla="*/ 273335 h 595371"/>
                <a:gd name="connsiteX8" fmla="*/ 214693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4693" y="0"/>
                  </a:moveTo>
                  <a:lnTo>
                    <a:pt x="7952" y="273335"/>
                  </a:lnTo>
                  <a:lnTo>
                    <a:pt x="115299" y="273335"/>
                  </a:lnTo>
                  <a:lnTo>
                    <a:pt x="214693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074E2B6C-303A-2CD3-D4E9-9CEEC2C168FF}"/>
                </a:ext>
              </a:extLst>
            </p:cNvPr>
            <p:cNvSpPr/>
            <p:nvPr/>
          </p:nvSpPr>
          <p:spPr>
            <a:xfrm>
              <a:off x="17602868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24B35A7A-A6D1-6224-1353-A269D0DAA984}"/>
                </a:ext>
              </a:extLst>
            </p:cNvPr>
            <p:cNvSpPr/>
            <p:nvPr/>
          </p:nvSpPr>
          <p:spPr>
            <a:xfrm>
              <a:off x="17803644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523D69D0-F7F2-8B5F-7BDC-0DFD359351B1}"/>
                </a:ext>
              </a:extLst>
            </p:cNvPr>
            <p:cNvSpPr/>
            <p:nvPr/>
          </p:nvSpPr>
          <p:spPr>
            <a:xfrm>
              <a:off x="18005415" y="24339330"/>
              <a:ext cx="271346" cy="595371"/>
            </a:xfrm>
            <a:custGeom>
              <a:avLst/>
              <a:gdLst>
                <a:gd name="connsiteX0" fmla="*/ 116291 w 271346"/>
                <a:gd name="connsiteY0" fmla="*/ 273335 h 595371"/>
                <a:gd name="connsiteX1" fmla="*/ 0 w 271346"/>
                <a:gd name="connsiteY1" fmla="*/ 595372 h 595371"/>
                <a:gd name="connsiteX2" fmla="*/ 42739 w 271346"/>
                <a:gd name="connsiteY2" fmla="*/ 552632 h 595371"/>
                <a:gd name="connsiteX3" fmla="*/ 271346 w 271346"/>
                <a:gd name="connsiteY3" fmla="*/ 273335 h 595371"/>
                <a:gd name="connsiteX4" fmla="*/ 116291 w 271346"/>
                <a:gd name="connsiteY4" fmla="*/ 273335 h 595371"/>
                <a:gd name="connsiteX5" fmla="*/ 214692 w 271346"/>
                <a:gd name="connsiteY5" fmla="*/ 0 h 595371"/>
                <a:gd name="connsiteX6" fmla="*/ 7951 w 271346"/>
                <a:gd name="connsiteY6" fmla="*/ 273335 h 595371"/>
                <a:gd name="connsiteX7" fmla="*/ 115297 w 271346"/>
                <a:gd name="connsiteY7" fmla="*/ 273335 h 595371"/>
                <a:gd name="connsiteX8" fmla="*/ 214692 w 271346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6" h="595371">
                  <a:moveTo>
                    <a:pt x="116291" y="273335"/>
                  </a:moveTo>
                  <a:lnTo>
                    <a:pt x="0" y="595372"/>
                  </a:lnTo>
                  <a:lnTo>
                    <a:pt x="42739" y="552632"/>
                  </a:lnTo>
                  <a:lnTo>
                    <a:pt x="271346" y="273335"/>
                  </a:lnTo>
                  <a:lnTo>
                    <a:pt x="116291" y="273335"/>
                  </a:lnTo>
                  <a:close/>
                  <a:moveTo>
                    <a:pt x="214692" y="0"/>
                  </a:moveTo>
                  <a:lnTo>
                    <a:pt x="7951" y="273335"/>
                  </a:lnTo>
                  <a:lnTo>
                    <a:pt x="115297" y="273335"/>
                  </a:lnTo>
                  <a:lnTo>
                    <a:pt x="214692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B72725EC-C192-FAB2-5C37-3CFF3D37C490}"/>
                </a:ext>
              </a:extLst>
            </p:cNvPr>
            <p:cNvSpPr/>
            <p:nvPr/>
          </p:nvSpPr>
          <p:spPr>
            <a:xfrm>
              <a:off x="18206191" y="24339330"/>
              <a:ext cx="271347" cy="595371"/>
            </a:xfrm>
            <a:custGeom>
              <a:avLst/>
              <a:gdLst>
                <a:gd name="connsiteX0" fmla="*/ 116292 w 271347"/>
                <a:gd name="connsiteY0" fmla="*/ 273335 h 595371"/>
                <a:gd name="connsiteX1" fmla="*/ 0 w 271347"/>
                <a:gd name="connsiteY1" fmla="*/ 595372 h 595371"/>
                <a:gd name="connsiteX2" fmla="*/ 42740 w 271347"/>
                <a:gd name="connsiteY2" fmla="*/ 552632 h 595371"/>
                <a:gd name="connsiteX3" fmla="*/ 271347 w 271347"/>
                <a:gd name="connsiteY3" fmla="*/ 273335 h 595371"/>
                <a:gd name="connsiteX4" fmla="*/ 116292 w 271347"/>
                <a:gd name="connsiteY4" fmla="*/ 273335 h 595371"/>
                <a:gd name="connsiteX5" fmla="*/ 215687 w 271347"/>
                <a:gd name="connsiteY5" fmla="*/ 0 h 595371"/>
                <a:gd name="connsiteX6" fmla="*/ 8946 w 271347"/>
                <a:gd name="connsiteY6" fmla="*/ 273335 h 595371"/>
                <a:gd name="connsiteX7" fmla="*/ 116292 w 271347"/>
                <a:gd name="connsiteY7" fmla="*/ 273335 h 595371"/>
                <a:gd name="connsiteX8" fmla="*/ 215687 w 271347"/>
                <a:gd name="connsiteY8" fmla="*/ 0 h 59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347" h="595371">
                  <a:moveTo>
                    <a:pt x="116292" y="273335"/>
                  </a:moveTo>
                  <a:lnTo>
                    <a:pt x="0" y="595372"/>
                  </a:lnTo>
                  <a:lnTo>
                    <a:pt x="42740" y="552632"/>
                  </a:lnTo>
                  <a:lnTo>
                    <a:pt x="271347" y="273335"/>
                  </a:lnTo>
                  <a:lnTo>
                    <a:pt x="116292" y="273335"/>
                  </a:lnTo>
                  <a:close/>
                  <a:moveTo>
                    <a:pt x="215687" y="0"/>
                  </a:moveTo>
                  <a:lnTo>
                    <a:pt x="8946" y="273335"/>
                  </a:lnTo>
                  <a:lnTo>
                    <a:pt x="116292" y="273335"/>
                  </a:lnTo>
                  <a:lnTo>
                    <a:pt x="215687" y="0"/>
                  </a:lnTo>
                  <a:close/>
                </a:path>
              </a:pathLst>
            </a:custGeom>
            <a:solidFill>
              <a:srgbClr val="EC374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3" name="Полилиния: фигура 32">
            <a:extLst>
              <a:ext uri="{FF2B5EF4-FFF2-40B4-BE49-F238E27FC236}">
                <a16:creationId xmlns:a16="http://schemas.microsoft.com/office/drawing/2014/main" id="{98670559-76DD-DDA9-6A03-74D16FF91942}"/>
              </a:ext>
            </a:extLst>
          </p:cNvPr>
          <p:cNvSpPr/>
          <p:nvPr/>
        </p:nvSpPr>
        <p:spPr>
          <a:xfrm>
            <a:off x="209831" y="34717105"/>
            <a:ext cx="952198" cy="544681"/>
          </a:xfrm>
          <a:custGeom>
            <a:avLst/>
            <a:gdLst>
              <a:gd name="connsiteX0" fmla="*/ 0 w 952198"/>
              <a:gd name="connsiteY0" fmla="*/ 0 h 544681"/>
              <a:gd name="connsiteX1" fmla="*/ 952199 w 952198"/>
              <a:gd name="connsiteY1" fmla="*/ 0 h 544681"/>
              <a:gd name="connsiteX2" fmla="*/ 952199 w 952198"/>
              <a:gd name="connsiteY2" fmla="*/ 544682 h 544681"/>
              <a:gd name="connsiteX3" fmla="*/ 0 w 952198"/>
              <a:gd name="connsiteY3" fmla="*/ 544682 h 544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198" h="544681">
                <a:moveTo>
                  <a:pt x="0" y="0"/>
                </a:moveTo>
                <a:lnTo>
                  <a:pt x="952199" y="0"/>
                </a:lnTo>
                <a:lnTo>
                  <a:pt x="952199" y="544682"/>
                </a:lnTo>
                <a:lnTo>
                  <a:pt x="0" y="544682"/>
                </a:ln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030E02E-8951-0535-E42D-1300780FA90F}"/>
              </a:ext>
            </a:extLst>
          </p:cNvPr>
          <p:cNvSpPr txBox="1"/>
          <p:nvPr/>
        </p:nvSpPr>
        <p:spPr>
          <a:xfrm>
            <a:off x="509918" y="34633922"/>
            <a:ext cx="312092" cy="3598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800" spc="0" baseline="0">
                <a:ln/>
                <a:solidFill>
                  <a:srgbClr val="E60013"/>
                </a:solidFill>
                <a:latin typeface="Arial"/>
                <a:cs typeface="Arial"/>
                <a:sym typeface="Arial"/>
                <a:rtl val="0"/>
              </a:rPr>
              <a:t>3</a:t>
            </a:r>
          </a:p>
        </p:txBody>
      </p:sp>
      <p:grpSp>
        <p:nvGrpSpPr>
          <p:cNvPr id="35" name="Рисунок 4">
            <a:extLst>
              <a:ext uri="{FF2B5EF4-FFF2-40B4-BE49-F238E27FC236}">
                <a16:creationId xmlns:a16="http://schemas.microsoft.com/office/drawing/2014/main" id="{53D3CCC2-E26F-913F-8BF7-FB3B534B9180}"/>
              </a:ext>
            </a:extLst>
          </p:cNvPr>
          <p:cNvGrpSpPr/>
          <p:nvPr/>
        </p:nvGrpSpPr>
        <p:grpSpPr>
          <a:xfrm>
            <a:off x="16426037" y="34586899"/>
            <a:ext cx="1929493" cy="495977"/>
            <a:chOff x="16426037" y="34586899"/>
            <a:chExt cx="1929493" cy="495977"/>
          </a:xfrm>
          <a:solidFill>
            <a:srgbClr val="E22936"/>
          </a:solidFill>
        </p:grpSpPr>
        <p:grpSp>
          <p:nvGrpSpPr>
            <p:cNvPr id="36" name="Рисунок 4">
              <a:extLst>
                <a:ext uri="{FF2B5EF4-FFF2-40B4-BE49-F238E27FC236}">
                  <a16:creationId xmlns:a16="http://schemas.microsoft.com/office/drawing/2014/main" id="{C78FB11D-6AF0-A397-3955-AEC1FB089922}"/>
                </a:ext>
              </a:extLst>
            </p:cNvPr>
            <p:cNvGrpSpPr/>
            <p:nvPr/>
          </p:nvGrpSpPr>
          <p:grpSpPr>
            <a:xfrm>
              <a:off x="16681113" y="34586899"/>
              <a:ext cx="1674417" cy="495977"/>
              <a:chOff x="16681113" y="34586899"/>
              <a:chExt cx="1674417" cy="495977"/>
            </a:xfrm>
            <a:solidFill>
              <a:srgbClr val="E22936"/>
            </a:solidFill>
          </p:grpSpPr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799023D7-C22E-CBB4-43D6-7E32779DDF71}"/>
                  </a:ext>
                </a:extLst>
              </p:cNvPr>
              <p:cNvSpPr/>
              <p:nvPr/>
            </p:nvSpPr>
            <p:spPr>
              <a:xfrm>
                <a:off x="16681113" y="34651506"/>
                <a:ext cx="329610" cy="430376"/>
              </a:xfrm>
              <a:custGeom>
                <a:avLst/>
                <a:gdLst>
                  <a:gd name="connsiteX0" fmla="*/ 273702 w 329610"/>
                  <a:gd name="connsiteY0" fmla="*/ 280292 h 430376"/>
                  <a:gd name="connsiteX1" fmla="*/ 264758 w 329610"/>
                  <a:gd name="connsiteY1" fmla="*/ 312098 h 430376"/>
                  <a:gd name="connsiteX2" fmla="*/ 103738 w 329610"/>
                  <a:gd name="connsiteY2" fmla="*/ 430376 h 430376"/>
                  <a:gd name="connsiteX3" fmla="*/ 88829 w 329610"/>
                  <a:gd name="connsiteY3" fmla="*/ 430376 h 430376"/>
                  <a:gd name="connsiteX4" fmla="*/ 6332 w 329610"/>
                  <a:gd name="connsiteY4" fmla="*/ 294206 h 430376"/>
                  <a:gd name="connsiteX5" fmla="*/ 55034 w 329610"/>
                  <a:gd name="connsiteY5" fmla="*/ 130205 h 430376"/>
                  <a:gd name="connsiteX6" fmla="*/ 222018 w 329610"/>
                  <a:gd name="connsiteY6" fmla="*/ 0 h 430376"/>
                  <a:gd name="connsiteX7" fmla="*/ 228975 w 329610"/>
                  <a:gd name="connsiteY7" fmla="*/ 0 h 430376"/>
                  <a:gd name="connsiteX8" fmla="*/ 326382 w 329610"/>
                  <a:gd name="connsiteY8" fmla="*/ 122253 h 430376"/>
                  <a:gd name="connsiteX9" fmla="*/ 291594 w 329610"/>
                  <a:gd name="connsiteY9" fmla="*/ 233577 h 430376"/>
                  <a:gd name="connsiteX10" fmla="*/ 136539 w 329610"/>
                  <a:gd name="connsiteY10" fmla="*/ 233577 h 430376"/>
                  <a:gd name="connsiteX11" fmla="*/ 108708 w 329610"/>
                  <a:gd name="connsiteY11" fmla="*/ 325019 h 430376"/>
                  <a:gd name="connsiteX12" fmla="*/ 121629 w 329610"/>
                  <a:gd name="connsiteY12" fmla="*/ 356825 h 430376"/>
                  <a:gd name="connsiteX13" fmla="*/ 151448 w 329610"/>
                  <a:gd name="connsiteY13" fmla="*/ 326012 h 430376"/>
                  <a:gd name="connsiteX14" fmla="*/ 165363 w 329610"/>
                  <a:gd name="connsiteY14" fmla="*/ 279297 h 430376"/>
                  <a:gd name="connsiteX15" fmla="*/ 273702 w 329610"/>
                  <a:gd name="connsiteY15" fmla="*/ 280292 h 430376"/>
                  <a:gd name="connsiteX16" fmla="*/ 188223 w 329610"/>
                  <a:gd name="connsiteY16" fmla="*/ 203759 h 430376"/>
                  <a:gd name="connsiteX17" fmla="*/ 221024 w 329610"/>
                  <a:gd name="connsiteY17" fmla="*/ 102374 h 430376"/>
                  <a:gd name="connsiteX18" fmla="*/ 211084 w 329610"/>
                  <a:gd name="connsiteY18" fmla="*/ 68581 h 430376"/>
                  <a:gd name="connsiteX19" fmla="*/ 179277 w 329610"/>
                  <a:gd name="connsiteY19" fmla="*/ 99394 h 430376"/>
                  <a:gd name="connsiteX20" fmla="*/ 146478 w 329610"/>
                  <a:gd name="connsiteY20" fmla="*/ 203759 h 430376"/>
                  <a:gd name="connsiteX21" fmla="*/ 188223 w 329610"/>
                  <a:gd name="connsiteY21" fmla="*/ 203759 h 430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29610" h="430376">
                    <a:moveTo>
                      <a:pt x="273702" y="280292"/>
                    </a:moveTo>
                    <a:lnTo>
                      <a:pt x="264758" y="312098"/>
                    </a:lnTo>
                    <a:cubicBezTo>
                      <a:pt x="247860" y="367760"/>
                      <a:pt x="186236" y="430376"/>
                      <a:pt x="103738" y="430376"/>
                    </a:cubicBezTo>
                    <a:lnTo>
                      <a:pt x="88829" y="430376"/>
                    </a:lnTo>
                    <a:cubicBezTo>
                      <a:pt x="49071" y="430376"/>
                      <a:pt x="-21499" y="382669"/>
                      <a:pt x="6332" y="294206"/>
                    </a:cubicBezTo>
                    <a:lnTo>
                      <a:pt x="55034" y="130205"/>
                    </a:lnTo>
                    <a:cubicBezTo>
                      <a:pt x="79883" y="51685"/>
                      <a:pt x="149459" y="0"/>
                      <a:pt x="222018" y="0"/>
                    </a:cubicBezTo>
                    <a:lnTo>
                      <a:pt x="228975" y="0"/>
                    </a:lnTo>
                    <a:cubicBezTo>
                      <a:pt x="309485" y="0"/>
                      <a:pt x="340297" y="79516"/>
                      <a:pt x="326382" y="122253"/>
                    </a:cubicBezTo>
                    <a:lnTo>
                      <a:pt x="291594" y="233577"/>
                    </a:lnTo>
                    <a:lnTo>
                      <a:pt x="136539" y="233577"/>
                    </a:lnTo>
                    <a:lnTo>
                      <a:pt x="108708" y="325019"/>
                    </a:lnTo>
                    <a:cubicBezTo>
                      <a:pt x="105727" y="331977"/>
                      <a:pt x="101751" y="356825"/>
                      <a:pt x="121629" y="356825"/>
                    </a:cubicBezTo>
                    <a:cubicBezTo>
                      <a:pt x="140515" y="356825"/>
                      <a:pt x="149459" y="333964"/>
                      <a:pt x="151448" y="326012"/>
                    </a:cubicBezTo>
                    <a:lnTo>
                      <a:pt x="165363" y="279297"/>
                    </a:lnTo>
                    <a:lnTo>
                      <a:pt x="273702" y="280292"/>
                    </a:lnTo>
                    <a:close/>
                    <a:moveTo>
                      <a:pt x="188223" y="203759"/>
                    </a:moveTo>
                    <a:lnTo>
                      <a:pt x="221024" y="102374"/>
                    </a:lnTo>
                    <a:cubicBezTo>
                      <a:pt x="230963" y="72556"/>
                      <a:pt x="216054" y="69576"/>
                      <a:pt x="211084" y="68581"/>
                    </a:cubicBezTo>
                    <a:cubicBezTo>
                      <a:pt x="204126" y="67586"/>
                      <a:pt x="184247" y="79516"/>
                      <a:pt x="179277" y="99394"/>
                    </a:cubicBezTo>
                    <a:lnTo>
                      <a:pt x="146478" y="203759"/>
                    </a:lnTo>
                    <a:lnTo>
                      <a:pt x="188223" y="203759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B449BCDD-D3D9-F8EF-9DEF-A532F71477EF}"/>
                  </a:ext>
                </a:extLst>
              </p:cNvPr>
              <p:cNvSpPr/>
              <p:nvPr/>
            </p:nvSpPr>
            <p:spPr>
              <a:xfrm>
                <a:off x="16944876" y="34650473"/>
                <a:ext cx="375052" cy="424451"/>
              </a:xfrm>
              <a:custGeom>
                <a:avLst/>
                <a:gdLst>
                  <a:gd name="connsiteX0" fmla="*/ 125238 w 375052"/>
                  <a:gd name="connsiteY0" fmla="*/ 11964 h 424451"/>
                  <a:gd name="connsiteX1" fmla="*/ 236559 w 375052"/>
                  <a:gd name="connsiteY1" fmla="*/ 11964 h 424451"/>
                  <a:gd name="connsiteX2" fmla="*/ 230596 w 375052"/>
                  <a:gd name="connsiteY2" fmla="*/ 38800 h 424451"/>
                  <a:gd name="connsiteX3" fmla="*/ 324027 w 375052"/>
                  <a:gd name="connsiteY3" fmla="*/ 38 h 424451"/>
                  <a:gd name="connsiteX4" fmla="*/ 368754 w 375052"/>
                  <a:gd name="connsiteY4" fmla="*/ 101419 h 424451"/>
                  <a:gd name="connsiteX5" fmla="*/ 268365 w 375052"/>
                  <a:gd name="connsiteY5" fmla="*/ 424452 h 424451"/>
                  <a:gd name="connsiteX6" fmla="*/ 156050 w 375052"/>
                  <a:gd name="connsiteY6" fmla="*/ 424452 h 424451"/>
                  <a:gd name="connsiteX7" fmla="*/ 256438 w 375052"/>
                  <a:gd name="connsiteY7" fmla="*/ 103407 h 424451"/>
                  <a:gd name="connsiteX8" fmla="*/ 249481 w 375052"/>
                  <a:gd name="connsiteY8" fmla="*/ 69614 h 424451"/>
                  <a:gd name="connsiteX9" fmla="*/ 211711 w 375052"/>
                  <a:gd name="connsiteY9" fmla="*/ 103407 h 424451"/>
                  <a:gd name="connsiteX10" fmla="*/ 112316 w 375052"/>
                  <a:gd name="connsiteY10" fmla="*/ 424452 h 424451"/>
                  <a:gd name="connsiteX11" fmla="*/ 0 w 375052"/>
                  <a:gd name="connsiteY11" fmla="*/ 424452 h 424451"/>
                  <a:gd name="connsiteX12" fmla="*/ 125238 w 375052"/>
                  <a:gd name="connsiteY12" fmla="*/ 11964 h 42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5052" h="424451">
                    <a:moveTo>
                      <a:pt x="125238" y="11964"/>
                    </a:moveTo>
                    <a:lnTo>
                      <a:pt x="236559" y="11964"/>
                    </a:lnTo>
                    <a:lnTo>
                      <a:pt x="230596" y="38800"/>
                    </a:lnTo>
                    <a:cubicBezTo>
                      <a:pt x="256438" y="17929"/>
                      <a:pt x="283274" y="-957"/>
                      <a:pt x="324027" y="38"/>
                    </a:cubicBezTo>
                    <a:cubicBezTo>
                      <a:pt x="382669" y="1033"/>
                      <a:pt x="379688" y="60669"/>
                      <a:pt x="368754" y="101419"/>
                    </a:cubicBezTo>
                    <a:cubicBezTo>
                      <a:pt x="357820" y="142172"/>
                      <a:pt x="268365" y="424452"/>
                      <a:pt x="268365" y="424452"/>
                    </a:cubicBezTo>
                    <a:lnTo>
                      <a:pt x="156050" y="424452"/>
                    </a:lnTo>
                    <a:lnTo>
                      <a:pt x="256438" y="103407"/>
                    </a:lnTo>
                    <a:cubicBezTo>
                      <a:pt x="266378" y="78558"/>
                      <a:pt x="254451" y="69614"/>
                      <a:pt x="249481" y="69614"/>
                    </a:cubicBezTo>
                    <a:cubicBezTo>
                      <a:pt x="241529" y="69614"/>
                      <a:pt x="222644" y="78558"/>
                      <a:pt x="211711" y="103407"/>
                    </a:cubicBezTo>
                    <a:lnTo>
                      <a:pt x="112316" y="424452"/>
                    </a:lnTo>
                    <a:lnTo>
                      <a:pt x="0" y="424452"/>
                    </a:lnTo>
                    <a:lnTo>
                      <a:pt x="125238" y="11964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5EF937F7-9526-6AE7-70AD-8679FC5DAF4B}"/>
                  </a:ext>
                </a:extLst>
              </p:cNvPr>
              <p:cNvSpPr/>
              <p:nvPr/>
            </p:nvSpPr>
            <p:spPr>
              <a:xfrm>
                <a:off x="17285771" y="34586899"/>
                <a:ext cx="254477" cy="495977"/>
              </a:xfrm>
              <a:custGeom>
                <a:avLst/>
                <a:gdLst>
                  <a:gd name="connsiteX0" fmla="*/ 76561 w 254477"/>
                  <a:gd name="connsiteY0" fmla="*/ 75538 h 495977"/>
                  <a:gd name="connsiteX1" fmla="*/ 102405 w 254477"/>
                  <a:gd name="connsiteY1" fmla="*/ 75538 h 495977"/>
                  <a:gd name="connsiteX2" fmla="*/ 126258 w 254477"/>
                  <a:gd name="connsiteY2" fmla="*/ 0 h 495977"/>
                  <a:gd name="connsiteX3" fmla="*/ 236587 w 254477"/>
                  <a:gd name="connsiteY3" fmla="*/ 0 h 495977"/>
                  <a:gd name="connsiteX4" fmla="*/ 213726 w 254477"/>
                  <a:gd name="connsiteY4" fmla="*/ 75538 h 495977"/>
                  <a:gd name="connsiteX5" fmla="*/ 254477 w 254477"/>
                  <a:gd name="connsiteY5" fmla="*/ 75538 h 495977"/>
                  <a:gd name="connsiteX6" fmla="*/ 236587 w 254477"/>
                  <a:gd name="connsiteY6" fmla="*/ 134183 h 495977"/>
                  <a:gd name="connsiteX7" fmla="*/ 196829 w 254477"/>
                  <a:gd name="connsiteY7" fmla="*/ 134183 h 495977"/>
                  <a:gd name="connsiteX8" fmla="*/ 117314 w 254477"/>
                  <a:gd name="connsiteY8" fmla="*/ 387638 h 495977"/>
                  <a:gd name="connsiteX9" fmla="*/ 134210 w 254477"/>
                  <a:gd name="connsiteY9" fmla="*/ 424414 h 495977"/>
                  <a:gd name="connsiteX10" fmla="*/ 149119 w 254477"/>
                  <a:gd name="connsiteY10" fmla="*/ 418449 h 495977"/>
                  <a:gd name="connsiteX11" fmla="*/ 128247 w 254477"/>
                  <a:gd name="connsiteY11" fmla="*/ 486038 h 495977"/>
                  <a:gd name="connsiteX12" fmla="*/ 84513 w 254477"/>
                  <a:gd name="connsiteY12" fmla="*/ 495977 h 495977"/>
                  <a:gd name="connsiteX13" fmla="*/ 4997 w 254477"/>
                  <a:gd name="connsiteY13" fmla="*/ 416462 h 495977"/>
                  <a:gd name="connsiteX14" fmla="*/ 84513 w 254477"/>
                  <a:gd name="connsiteY14" fmla="*/ 135175 h 495977"/>
                  <a:gd name="connsiteX15" fmla="*/ 60658 w 254477"/>
                  <a:gd name="connsiteY15" fmla="*/ 135175 h 495977"/>
                  <a:gd name="connsiteX16" fmla="*/ 76561 w 254477"/>
                  <a:gd name="connsiteY16" fmla="*/ 75538 h 495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4477" h="495977">
                    <a:moveTo>
                      <a:pt x="76561" y="75538"/>
                    </a:moveTo>
                    <a:lnTo>
                      <a:pt x="102405" y="75538"/>
                    </a:lnTo>
                    <a:lnTo>
                      <a:pt x="126258" y="0"/>
                    </a:lnTo>
                    <a:lnTo>
                      <a:pt x="236587" y="0"/>
                    </a:lnTo>
                    <a:lnTo>
                      <a:pt x="213726" y="75538"/>
                    </a:lnTo>
                    <a:lnTo>
                      <a:pt x="254477" y="75538"/>
                    </a:lnTo>
                    <a:lnTo>
                      <a:pt x="236587" y="134183"/>
                    </a:lnTo>
                    <a:lnTo>
                      <a:pt x="196829" y="134183"/>
                    </a:lnTo>
                    <a:cubicBezTo>
                      <a:pt x="196829" y="134183"/>
                      <a:pt x="120295" y="376704"/>
                      <a:pt x="117314" y="387638"/>
                    </a:cubicBezTo>
                    <a:cubicBezTo>
                      <a:pt x="114331" y="398570"/>
                      <a:pt x="108368" y="424414"/>
                      <a:pt x="134210" y="424414"/>
                    </a:cubicBezTo>
                    <a:cubicBezTo>
                      <a:pt x="140174" y="424414"/>
                      <a:pt x="147132" y="419444"/>
                      <a:pt x="149119" y="418449"/>
                    </a:cubicBezTo>
                    <a:cubicBezTo>
                      <a:pt x="149119" y="418449"/>
                      <a:pt x="130234" y="481068"/>
                      <a:pt x="128247" y="486038"/>
                    </a:cubicBezTo>
                    <a:cubicBezTo>
                      <a:pt x="123277" y="490013"/>
                      <a:pt x="106379" y="495977"/>
                      <a:pt x="84513" y="495977"/>
                    </a:cubicBezTo>
                    <a:cubicBezTo>
                      <a:pt x="42768" y="495977"/>
                      <a:pt x="-17864" y="491008"/>
                      <a:pt x="4997" y="416462"/>
                    </a:cubicBezTo>
                    <a:lnTo>
                      <a:pt x="84513" y="135175"/>
                    </a:lnTo>
                    <a:lnTo>
                      <a:pt x="60658" y="135175"/>
                    </a:lnTo>
                    <a:lnTo>
                      <a:pt x="76561" y="75538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17E29879-28BA-5519-6765-121C97B917DA}"/>
                  </a:ext>
                </a:extLst>
              </p:cNvPr>
              <p:cNvSpPr/>
              <p:nvPr/>
            </p:nvSpPr>
            <p:spPr>
              <a:xfrm>
                <a:off x="17461223" y="34663433"/>
                <a:ext cx="376215" cy="418840"/>
              </a:xfrm>
              <a:custGeom>
                <a:avLst/>
                <a:gdLst>
                  <a:gd name="connsiteX0" fmla="*/ 249985 w 376215"/>
                  <a:gd name="connsiteY0" fmla="*/ 411492 h 418840"/>
                  <a:gd name="connsiteX1" fmla="*/ 143632 w 376215"/>
                  <a:gd name="connsiteY1" fmla="*/ 412487 h 418840"/>
                  <a:gd name="connsiteX2" fmla="*/ 148602 w 376215"/>
                  <a:gd name="connsiteY2" fmla="*/ 371734 h 418840"/>
                  <a:gd name="connsiteX3" fmla="*/ 47220 w 376215"/>
                  <a:gd name="connsiteY3" fmla="*/ 418449 h 418840"/>
                  <a:gd name="connsiteX4" fmla="*/ 9449 w 376215"/>
                  <a:gd name="connsiteY4" fmla="*/ 321045 h 418840"/>
                  <a:gd name="connsiteX5" fmla="*/ 108844 w 376215"/>
                  <a:gd name="connsiteY5" fmla="*/ 0 h 418840"/>
                  <a:gd name="connsiteX6" fmla="*/ 223147 w 376215"/>
                  <a:gd name="connsiteY6" fmla="*/ 0 h 418840"/>
                  <a:gd name="connsiteX7" fmla="*/ 121766 w 376215"/>
                  <a:gd name="connsiteY7" fmla="*/ 319055 h 418840"/>
                  <a:gd name="connsiteX8" fmla="*/ 128723 w 376215"/>
                  <a:gd name="connsiteY8" fmla="*/ 347881 h 418840"/>
                  <a:gd name="connsiteX9" fmla="*/ 162517 w 376215"/>
                  <a:gd name="connsiteY9" fmla="*/ 324025 h 418840"/>
                  <a:gd name="connsiteX10" fmla="*/ 263899 w 376215"/>
                  <a:gd name="connsiteY10" fmla="*/ 0 h 418840"/>
                  <a:gd name="connsiteX11" fmla="*/ 376215 w 376215"/>
                  <a:gd name="connsiteY11" fmla="*/ 0 h 418840"/>
                  <a:gd name="connsiteX12" fmla="*/ 249985 w 376215"/>
                  <a:gd name="connsiteY12" fmla="*/ 411492 h 41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6215" h="418840">
                    <a:moveTo>
                      <a:pt x="249985" y="411492"/>
                    </a:moveTo>
                    <a:lnTo>
                      <a:pt x="143632" y="412487"/>
                    </a:lnTo>
                    <a:lnTo>
                      <a:pt x="148602" y="371734"/>
                    </a:lnTo>
                    <a:cubicBezTo>
                      <a:pt x="117789" y="407517"/>
                      <a:pt x="73062" y="421432"/>
                      <a:pt x="47220" y="418449"/>
                    </a:cubicBezTo>
                    <a:cubicBezTo>
                      <a:pt x="-19375" y="409505"/>
                      <a:pt x="1498" y="344898"/>
                      <a:pt x="9449" y="321045"/>
                    </a:cubicBezTo>
                    <a:lnTo>
                      <a:pt x="108844" y="0"/>
                    </a:lnTo>
                    <a:lnTo>
                      <a:pt x="223147" y="0"/>
                    </a:lnTo>
                    <a:lnTo>
                      <a:pt x="121766" y="319055"/>
                    </a:lnTo>
                    <a:cubicBezTo>
                      <a:pt x="119777" y="324025"/>
                      <a:pt x="116796" y="347881"/>
                      <a:pt x="128723" y="347881"/>
                    </a:cubicBezTo>
                    <a:cubicBezTo>
                      <a:pt x="138662" y="347881"/>
                      <a:pt x="153571" y="340924"/>
                      <a:pt x="162517" y="324025"/>
                    </a:cubicBezTo>
                    <a:lnTo>
                      <a:pt x="263899" y="0"/>
                    </a:lnTo>
                    <a:lnTo>
                      <a:pt x="376215" y="0"/>
                    </a:lnTo>
                    <a:lnTo>
                      <a:pt x="249985" y="411492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21057359-70F0-5BA0-5D6B-EA1DD298203A}"/>
                  </a:ext>
                </a:extLst>
              </p:cNvPr>
              <p:cNvSpPr/>
              <p:nvPr/>
            </p:nvSpPr>
            <p:spPr>
              <a:xfrm>
                <a:off x="17757923" y="34650252"/>
                <a:ext cx="343904" cy="423680"/>
              </a:xfrm>
              <a:custGeom>
                <a:avLst/>
                <a:gdLst>
                  <a:gd name="connsiteX0" fmla="*/ 239540 w 343904"/>
                  <a:gd name="connsiteY0" fmla="*/ 11193 h 423680"/>
                  <a:gd name="connsiteX1" fmla="*/ 221650 w 343904"/>
                  <a:gd name="connsiteY1" fmla="*/ 67848 h 423680"/>
                  <a:gd name="connsiteX2" fmla="*/ 319056 w 343904"/>
                  <a:gd name="connsiteY2" fmla="*/ 259 h 423680"/>
                  <a:gd name="connsiteX3" fmla="*/ 343905 w 343904"/>
                  <a:gd name="connsiteY3" fmla="*/ 4234 h 423680"/>
                  <a:gd name="connsiteX4" fmla="*/ 301166 w 343904"/>
                  <a:gd name="connsiteY4" fmla="*/ 141398 h 423680"/>
                  <a:gd name="connsiteX5" fmla="*/ 236559 w 343904"/>
                  <a:gd name="connsiteY5" fmla="*/ 134441 h 423680"/>
                  <a:gd name="connsiteX6" fmla="*/ 178910 w 343904"/>
                  <a:gd name="connsiteY6" fmla="*/ 207000 h 423680"/>
                  <a:gd name="connsiteX7" fmla="*/ 112316 w 343904"/>
                  <a:gd name="connsiteY7" fmla="*/ 423680 h 423680"/>
                  <a:gd name="connsiteX8" fmla="*/ 0 w 343904"/>
                  <a:gd name="connsiteY8" fmla="*/ 423680 h 423680"/>
                  <a:gd name="connsiteX9" fmla="*/ 128219 w 343904"/>
                  <a:gd name="connsiteY9" fmla="*/ 12186 h 423680"/>
                  <a:gd name="connsiteX10" fmla="*/ 239540 w 343904"/>
                  <a:gd name="connsiteY10" fmla="*/ 11193 h 42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04" h="423680">
                    <a:moveTo>
                      <a:pt x="239540" y="11193"/>
                    </a:moveTo>
                    <a:lnTo>
                      <a:pt x="221650" y="67848"/>
                    </a:lnTo>
                    <a:cubicBezTo>
                      <a:pt x="258426" y="13181"/>
                      <a:pt x="305141" y="1254"/>
                      <a:pt x="319056" y="259"/>
                    </a:cubicBezTo>
                    <a:cubicBezTo>
                      <a:pt x="328995" y="-736"/>
                      <a:pt x="339929" y="1254"/>
                      <a:pt x="343905" y="4234"/>
                    </a:cubicBezTo>
                    <a:lnTo>
                      <a:pt x="301166" y="141398"/>
                    </a:lnTo>
                    <a:cubicBezTo>
                      <a:pt x="301166" y="141398"/>
                      <a:pt x="274328" y="115557"/>
                      <a:pt x="236559" y="134441"/>
                    </a:cubicBezTo>
                    <a:cubicBezTo>
                      <a:pt x="205746" y="150345"/>
                      <a:pt x="187856" y="178174"/>
                      <a:pt x="178910" y="207000"/>
                    </a:cubicBezTo>
                    <a:cubicBezTo>
                      <a:pt x="169964" y="234831"/>
                      <a:pt x="112316" y="423680"/>
                      <a:pt x="112316" y="423680"/>
                    </a:cubicBezTo>
                    <a:lnTo>
                      <a:pt x="0" y="423680"/>
                    </a:lnTo>
                    <a:lnTo>
                      <a:pt x="128219" y="12186"/>
                    </a:lnTo>
                    <a:lnTo>
                      <a:pt x="239540" y="11193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E0FE4519-F70E-A1FA-FAFC-7739D441B599}"/>
                  </a:ext>
                </a:extLst>
              </p:cNvPr>
              <p:cNvSpPr/>
              <p:nvPr/>
            </p:nvSpPr>
            <p:spPr>
              <a:xfrm>
                <a:off x="17994997" y="34649516"/>
                <a:ext cx="360533" cy="431373"/>
              </a:xfrm>
              <a:custGeom>
                <a:avLst/>
                <a:gdLst>
                  <a:gd name="connsiteX0" fmla="*/ 93910 w 360533"/>
                  <a:gd name="connsiteY0" fmla="*/ 116293 h 431373"/>
                  <a:gd name="connsiteX1" fmla="*/ 244989 w 360533"/>
                  <a:gd name="connsiteY1" fmla="*/ 0 h 431373"/>
                  <a:gd name="connsiteX2" fmla="*/ 263874 w 360533"/>
                  <a:gd name="connsiteY2" fmla="*/ 0 h 431373"/>
                  <a:gd name="connsiteX3" fmla="*/ 358299 w 360533"/>
                  <a:gd name="connsiteY3" fmla="*/ 103372 h 431373"/>
                  <a:gd name="connsiteX4" fmla="*/ 257911 w 360533"/>
                  <a:gd name="connsiteY4" fmla="*/ 424416 h 431373"/>
                  <a:gd name="connsiteX5" fmla="*/ 146588 w 360533"/>
                  <a:gd name="connsiteY5" fmla="*/ 424416 h 431373"/>
                  <a:gd name="connsiteX6" fmla="*/ 159510 w 360533"/>
                  <a:gd name="connsiteY6" fmla="*/ 382669 h 431373"/>
                  <a:gd name="connsiteX7" fmla="*/ 59122 w 360533"/>
                  <a:gd name="connsiteY7" fmla="*/ 431373 h 431373"/>
                  <a:gd name="connsiteX8" fmla="*/ 9425 w 360533"/>
                  <a:gd name="connsiteY8" fmla="*/ 313093 h 431373"/>
                  <a:gd name="connsiteX9" fmla="*/ 13400 w 360533"/>
                  <a:gd name="connsiteY9" fmla="*/ 302161 h 431373"/>
                  <a:gd name="connsiteX10" fmla="*/ 156528 w 360533"/>
                  <a:gd name="connsiteY10" fmla="*/ 193819 h 431373"/>
                  <a:gd name="connsiteX11" fmla="*/ 233062 w 360533"/>
                  <a:gd name="connsiteY11" fmla="*/ 147104 h 431373"/>
                  <a:gd name="connsiteX12" fmla="*/ 246977 w 360533"/>
                  <a:gd name="connsiteY12" fmla="*/ 103372 h 431373"/>
                  <a:gd name="connsiteX13" fmla="*/ 234056 w 360533"/>
                  <a:gd name="connsiteY13" fmla="*/ 69576 h 431373"/>
                  <a:gd name="connsiteX14" fmla="*/ 202249 w 360533"/>
                  <a:gd name="connsiteY14" fmla="*/ 103372 h 431373"/>
                  <a:gd name="connsiteX15" fmla="*/ 189329 w 360533"/>
                  <a:gd name="connsiteY15" fmla="*/ 145117 h 431373"/>
                  <a:gd name="connsiteX16" fmla="*/ 86952 w 360533"/>
                  <a:gd name="connsiteY16" fmla="*/ 145117 h 431373"/>
                  <a:gd name="connsiteX17" fmla="*/ 93910 w 360533"/>
                  <a:gd name="connsiteY17" fmla="*/ 116293 h 431373"/>
                  <a:gd name="connsiteX18" fmla="*/ 207219 w 360533"/>
                  <a:gd name="connsiteY18" fmla="*/ 222645 h 431373"/>
                  <a:gd name="connsiteX19" fmla="*/ 148577 w 360533"/>
                  <a:gd name="connsiteY19" fmla="*/ 275325 h 431373"/>
                  <a:gd name="connsiteX20" fmla="*/ 132673 w 360533"/>
                  <a:gd name="connsiteY20" fmla="*/ 323032 h 431373"/>
                  <a:gd name="connsiteX21" fmla="*/ 143607 w 360533"/>
                  <a:gd name="connsiteY21" fmla="*/ 358815 h 431373"/>
                  <a:gd name="connsiteX22" fmla="*/ 175413 w 360533"/>
                  <a:gd name="connsiteY22" fmla="*/ 325022 h 431373"/>
                  <a:gd name="connsiteX23" fmla="*/ 207219 w 360533"/>
                  <a:gd name="connsiteY23" fmla="*/ 222645 h 43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0533" h="431373">
                    <a:moveTo>
                      <a:pt x="93910" y="116293"/>
                    </a:moveTo>
                    <a:cubicBezTo>
                      <a:pt x="123728" y="22861"/>
                      <a:pt x="204238" y="0"/>
                      <a:pt x="244989" y="0"/>
                    </a:cubicBezTo>
                    <a:lnTo>
                      <a:pt x="263874" y="0"/>
                    </a:lnTo>
                    <a:cubicBezTo>
                      <a:pt x="340408" y="0"/>
                      <a:pt x="369232" y="70571"/>
                      <a:pt x="358299" y="103372"/>
                    </a:cubicBezTo>
                    <a:lnTo>
                      <a:pt x="257911" y="424416"/>
                    </a:lnTo>
                    <a:lnTo>
                      <a:pt x="146588" y="424416"/>
                    </a:lnTo>
                    <a:lnTo>
                      <a:pt x="159510" y="382669"/>
                    </a:lnTo>
                    <a:cubicBezTo>
                      <a:pt x="135655" y="408512"/>
                      <a:pt x="113789" y="431373"/>
                      <a:pt x="59122" y="431373"/>
                    </a:cubicBezTo>
                    <a:cubicBezTo>
                      <a:pt x="-7473" y="431373"/>
                      <a:pt x="-7473" y="363785"/>
                      <a:pt x="9425" y="313093"/>
                    </a:cubicBezTo>
                    <a:lnTo>
                      <a:pt x="13400" y="302161"/>
                    </a:lnTo>
                    <a:cubicBezTo>
                      <a:pt x="36261" y="242524"/>
                      <a:pt x="98880" y="214693"/>
                      <a:pt x="156528" y="193819"/>
                    </a:cubicBezTo>
                    <a:cubicBezTo>
                      <a:pt x="194298" y="179905"/>
                      <a:pt x="215171" y="176923"/>
                      <a:pt x="233062" y="147104"/>
                    </a:cubicBezTo>
                    <a:lnTo>
                      <a:pt x="246977" y="103372"/>
                    </a:lnTo>
                    <a:cubicBezTo>
                      <a:pt x="255922" y="82498"/>
                      <a:pt x="244989" y="69576"/>
                      <a:pt x="234056" y="69576"/>
                    </a:cubicBezTo>
                    <a:cubicBezTo>
                      <a:pt x="219147" y="69576"/>
                      <a:pt x="208214" y="80510"/>
                      <a:pt x="202249" y="103372"/>
                    </a:cubicBezTo>
                    <a:lnTo>
                      <a:pt x="189329" y="145117"/>
                    </a:lnTo>
                    <a:lnTo>
                      <a:pt x="86952" y="145117"/>
                    </a:lnTo>
                    <a:lnTo>
                      <a:pt x="93910" y="116293"/>
                    </a:lnTo>
                    <a:close/>
                    <a:moveTo>
                      <a:pt x="207219" y="222645"/>
                    </a:moveTo>
                    <a:cubicBezTo>
                      <a:pt x="170443" y="231590"/>
                      <a:pt x="152552" y="262403"/>
                      <a:pt x="148577" y="275325"/>
                    </a:cubicBezTo>
                    <a:lnTo>
                      <a:pt x="132673" y="323032"/>
                    </a:lnTo>
                    <a:cubicBezTo>
                      <a:pt x="130686" y="328002"/>
                      <a:pt x="122734" y="361797"/>
                      <a:pt x="143607" y="358815"/>
                    </a:cubicBezTo>
                    <a:cubicBezTo>
                      <a:pt x="157522" y="356828"/>
                      <a:pt x="168456" y="345893"/>
                      <a:pt x="175413" y="325022"/>
                    </a:cubicBezTo>
                    <a:lnTo>
                      <a:pt x="207219" y="222645"/>
                    </a:lnTo>
                    <a:close/>
                  </a:path>
                </a:pathLst>
              </a:custGeom>
              <a:solidFill>
                <a:srgbClr val="E22936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08222B7A-2AA9-DC41-6967-67B9B436C299}"/>
                </a:ext>
              </a:extLst>
            </p:cNvPr>
            <p:cNvSpPr/>
            <p:nvPr/>
          </p:nvSpPr>
          <p:spPr>
            <a:xfrm>
              <a:off x="16426037" y="34586899"/>
              <a:ext cx="366765" cy="491007"/>
            </a:xfrm>
            <a:custGeom>
              <a:avLst/>
              <a:gdLst>
                <a:gd name="connsiteX0" fmla="*/ 254450 w 366765"/>
                <a:gd name="connsiteY0" fmla="*/ 0 h 491007"/>
                <a:gd name="connsiteX1" fmla="*/ 230595 w 366765"/>
                <a:gd name="connsiteY1" fmla="*/ 0 h 491007"/>
                <a:gd name="connsiteX2" fmla="*/ 188849 w 366765"/>
                <a:gd name="connsiteY2" fmla="*/ 127223 h 491007"/>
                <a:gd name="connsiteX3" fmla="*/ 225625 w 366765"/>
                <a:gd name="connsiteY3" fmla="*/ 127223 h 491007"/>
                <a:gd name="connsiteX4" fmla="*/ 89455 w 366765"/>
                <a:gd name="connsiteY4" fmla="*/ 420437 h 491007"/>
                <a:gd name="connsiteX5" fmla="*/ 152074 w 366765"/>
                <a:gd name="connsiteY5" fmla="*/ 159031 h 491007"/>
                <a:gd name="connsiteX6" fmla="*/ 111321 w 366765"/>
                <a:gd name="connsiteY6" fmla="*/ 159031 h 491007"/>
                <a:gd name="connsiteX7" fmla="*/ 163007 w 366765"/>
                <a:gd name="connsiteY7" fmla="*/ 0 h 491007"/>
                <a:gd name="connsiteX8" fmla="*/ 156049 w 366765"/>
                <a:gd name="connsiteY8" fmla="*/ 0 h 491007"/>
                <a:gd name="connsiteX9" fmla="*/ 97407 w 366765"/>
                <a:gd name="connsiteY9" fmla="*/ 0 h 491007"/>
                <a:gd name="connsiteX10" fmla="*/ 45721 w 366765"/>
                <a:gd name="connsiteY10" fmla="*/ 0 h 491007"/>
                <a:gd name="connsiteX11" fmla="*/ 0 w 366765"/>
                <a:gd name="connsiteY11" fmla="*/ 491008 h 491007"/>
                <a:gd name="connsiteX12" fmla="*/ 155055 w 366765"/>
                <a:gd name="connsiteY12" fmla="*/ 491008 h 491007"/>
                <a:gd name="connsiteX13" fmla="*/ 366766 w 366765"/>
                <a:gd name="connsiteY13" fmla="*/ 0 h 49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6765" h="491007">
                  <a:moveTo>
                    <a:pt x="254450" y="0"/>
                  </a:moveTo>
                  <a:lnTo>
                    <a:pt x="230595" y="0"/>
                  </a:lnTo>
                  <a:lnTo>
                    <a:pt x="188849" y="127223"/>
                  </a:lnTo>
                  <a:lnTo>
                    <a:pt x="225625" y="127223"/>
                  </a:lnTo>
                  <a:lnTo>
                    <a:pt x="89455" y="420437"/>
                  </a:lnTo>
                  <a:lnTo>
                    <a:pt x="152074" y="159031"/>
                  </a:lnTo>
                  <a:lnTo>
                    <a:pt x="111321" y="159031"/>
                  </a:lnTo>
                  <a:lnTo>
                    <a:pt x="163007" y="0"/>
                  </a:lnTo>
                  <a:lnTo>
                    <a:pt x="156049" y="0"/>
                  </a:lnTo>
                  <a:lnTo>
                    <a:pt x="97407" y="0"/>
                  </a:lnTo>
                  <a:lnTo>
                    <a:pt x="45721" y="0"/>
                  </a:lnTo>
                  <a:lnTo>
                    <a:pt x="0" y="491008"/>
                  </a:lnTo>
                  <a:lnTo>
                    <a:pt x="155055" y="491008"/>
                  </a:lnTo>
                  <a:lnTo>
                    <a:pt x="366766" y="0"/>
                  </a:lnTo>
                  <a:close/>
                </a:path>
              </a:pathLst>
            </a:custGeom>
            <a:solidFill>
              <a:srgbClr val="E2293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F7F2163-A2E4-D12B-15BA-3CA1A146D922}"/>
              </a:ext>
            </a:extLst>
          </p:cNvPr>
          <p:cNvSpPr/>
          <p:nvPr/>
        </p:nvSpPr>
        <p:spPr>
          <a:xfrm>
            <a:off x="1624214" y="24466553"/>
            <a:ext cx="6262845" cy="12526684"/>
          </a:xfrm>
          <a:custGeom>
            <a:avLst/>
            <a:gdLst>
              <a:gd name="connsiteX0" fmla="*/ 3112041 w 6262845"/>
              <a:gd name="connsiteY0" fmla="*/ 6262846 h 12526684"/>
              <a:gd name="connsiteX1" fmla="*/ 0 w 6262845"/>
              <a:gd name="connsiteY1" fmla="*/ 38765 h 12526684"/>
              <a:gd name="connsiteX2" fmla="*/ 3112041 w 6262845"/>
              <a:gd name="connsiteY2" fmla="*/ 0 h 12526684"/>
              <a:gd name="connsiteX3" fmla="*/ 6262845 w 6262845"/>
              <a:gd name="connsiteY3" fmla="*/ 6262846 h 12526684"/>
              <a:gd name="connsiteX4" fmla="*/ 3150804 w 6262845"/>
              <a:gd name="connsiteY4" fmla="*/ 12486927 h 12526684"/>
              <a:gd name="connsiteX5" fmla="*/ 0 w 6262845"/>
              <a:gd name="connsiteY5" fmla="*/ 12526685 h 12526684"/>
              <a:gd name="connsiteX6" fmla="*/ 3112041 w 6262845"/>
              <a:gd name="connsiteY6" fmla="*/ 6262846 h 1252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62845" h="12526684">
                <a:moveTo>
                  <a:pt x="3112041" y="6262846"/>
                </a:moveTo>
                <a:lnTo>
                  <a:pt x="0" y="38765"/>
                </a:lnTo>
                <a:lnTo>
                  <a:pt x="3112041" y="0"/>
                </a:lnTo>
                <a:lnTo>
                  <a:pt x="6262845" y="6262846"/>
                </a:lnTo>
                <a:lnTo>
                  <a:pt x="3150804" y="12486927"/>
                </a:lnTo>
                <a:lnTo>
                  <a:pt x="0" y="12526685"/>
                </a:lnTo>
                <a:lnTo>
                  <a:pt x="3112041" y="6262846"/>
                </a:lnTo>
                <a:close/>
              </a:path>
            </a:pathLst>
          </a:custGeom>
          <a:solidFill>
            <a:srgbClr val="E60013"/>
          </a:soli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DD766DD-341D-D1FF-6296-5B8618483F78}"/>
              </a:ext>
            </a:extLst>
          </p:cNvPr>
          <p:cNvSpPr txBox="1"/>
          <p:nvPr/>
        </p:nvSpPr>
        <p:spPr>
          <a:xfrm>
            <a:off x="552011" y="25225892"/>
            <a:ext cx="3134895" cy="2387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15525" spc="-20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GP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13678FE-376B-E453-5C1D-CF14F3AF1950}"/>
              </a:ext>
            </a:extLst>
          </p:cNvPr>
          <p:cNvSpPr txBox="1"/>
          <p:nvPr/>
        </p:nvSpPr>
        <p:spPr>
          <a:xfrm>
            <a:off x="6737635" y="25437370"/>
            <a:ext cx="9665111" cy="71762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4200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№1 ДЛЯ СИСТЕМ БЕЗОПАСНОСТИ</a:t>
            </a:r>
          </a:p>
        </p:txBody>
      </p:sp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FB73C148-975F-429F-4CB4-DBFF2A4614A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927" y="26582403"/>
            <a:ext cx="8856296" cy="5924319"/>
          </a:xfrm>
          <a:custGeom>
            <a:avLst/>
            <a:gdLst>
              <a:gd name="connsiteX0" fmla="*/ -525 w 8856296"/>
              <a:gd name="connsiteY0" fmla="*/ 2291 h 5924319"/>
              <a:gd name="connsiteX1" fmla="*/ 8855772 w 8856296"/>
              <a:gd name="connsiteY1" fmla="*/ 2291 h 5924319"/>
              <a:gd name="connsiteX2" fmla="*/ 8855772 w 8856296"/>
              <a:gd name="connsiteY2" fmla="*/ 5926611 h 5924319"/>
              <a:gd name="connsiteX3" fmla="*/ -525 w 8856296"/>
              <a:gd name="connsiteY3" fmla="*/ 5926611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5" y="2291"/>
                </a:moveTo>
                <a:lnTo>
                  <a:pt x="8855772" y="2291"/>
                </a:lnTo>
                <a:lnTo>
                  <a:pt x="8855772" y="5926611"/>
                </a:lnTo>
                <a:lnTo>
                  <a:pt x="-525" y="5926611"/>
                </a:lnTo>
                <a:close/>
              </a:path>
            </a:pathLst>
          </a:custGeom>
        </p:spPr>
      </p:pic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7CABB5FC-3DC7-0C20-EDDA-FC4D67EABFE8}"/>
              </a:ext>
            </a:extLst>
          </p:cNvPr>
          <p:cNvSpPr/>
          <p:nvPr/>
        </p:nvSpPr>
        <p:spPr>
          <a:xfrm>
            <a:off x="3793995" y="26527101"/>
            <a:ext cx="5576923" cy="6008195"/>
          </a:xfrm>
          <a:custGeom>
            <a:avLst/>
            <a:gdLst>
              <a:gd name="connsiteX0" fmla="*/ 0 w 5576923"/>
              <a:gd name="connsiteY0" fmla="*/ 1454041 h 6008195"/>
              <a:gd name="connsiteX1" fmla="*/ 4122882 w 5576923"/>
              <a:gd name="connsiteY1" fmla="*/ 431273 h 6008195"/>
              <a:gd name="connsiteX2" fmla="*/ 5145651 w 5576923"/>
              <a:gd name="connsiteY2" fmla="*/ 4554154 h 6008195"/>
              <a:gd name="connsiteX3" fmla="*/ 1022769 w 5576923"/>
              <a:gd name="connsiteY3" fmla="*/ 5576924 h 6008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6923" h="6008195">
                <a:moveTo>
                  <a:pt x="0" y="1454041"/>
                </a:moveTo>
                <a:cubicBezTo>
                  <a:pt x="855786" y="32700"/>
                  <a:pt x="2701542" y="-424514"/>
                  <a:pt x="4122882" y="431273"/>
                </a:cubicBezTo>
                <a:cubicBezTo>
                  <a:pt x="5544223" y="1287058"/>
                  <a:pt x="6001438" y="3132813"/>
                  <a:pt x="5145651" y="4554154"/>
                </a:cubicBezTo>
                <a:cubicBezTo>
                  <a:pt x="4289865" y="5975494"/>
                  <a:pt x="2444110" y="6432709"/>
                  <a:pt x="1022769" y="5576924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1CD9B8F4-C4FB-1BA2-1169-D3863EC4C7C2}"/>
              </a:ext>
            </a:extLst>
          </p:cNvPr>
          <p:cNvSpPr/>
          <p:nvPr/>
        </p:nvSpPr>
        <p:spPr>
          <a:xfrm>
            <a:off x="3138884" y="26748651"/>
            <a:ext cx="6522468" cy="6052995"/>
          </a:xfrm>
          <a:custGeom>
            <a:avLst/>
            <a:gdLst>
              <a:gd name="connsiteX0" fmla="*/ 4943982 w 6522468"/>
              <a:gd name="connsiteY0" fmla="*/ 0 h 6052995"/>
              <a:gd name="connsiteX1" fmla="*/ 6054218 w 6522468"/>
              <a:gd name="connsiteY1" fmla="*/ 4474738 h 6052995"/>
              <a:gd name="connsiteX2" fmla="*/ 1578486 w 6522468"/>
              <a:gd name="connsiteY2" fmla="*/ 5584974 h 6052995"/>
              <a:gd name="connsiteX3" fmla="*/ 468250 w 6522468"/>
              <a:gd name="connsiteY3" fmla="*/ 1110236 h 605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22468" h="6052995">
                <a:moveTo>
                  <a:pt x="4943982" y="0"/>
                </a:moveTo>
                <a:cubicBezTo>
                  <a:pt x="6486584" y="929338"/>
                  <a:pt x="6983557" y="2933132"/>
                  <a:pt x="6054218" y="4474738"/>
                </a:cubicBezTo>
                <a:cubicBezTo>
                  <a:pt x="5124880" y="6016348"/>
                  <a:pt x="3121088" y="6514312"/>
                  <a:pt x="1578486" y="5584974"/>
                </a:cubicBezTo>
                <a:cubicBezTo>
                  <a:pt x="35884" y="4655636"/>
                  <a:pt x="-461089" y="2651845"/>
                  <a:pt x="468250" y="1110236"/>
                </a:cubicBezTo>
              </a:path>
            </a:pathLst>
          </a:custGeom>
          <a:noFill/>
          <a:ln w="19874" cap="flat">
            <a:solidFill>
              <a:srgbClr val="9D9D9C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0" name="Рисунок 4">
            <a:extLst>
              <a:ext uri="{FF2B5EF4-FFF2-40B4-BE49-F238E27FC236}">
                <a16:creationId xmlns:a16="http://schemas.microsoft.com/office/drawing/2014/main" id="{C71818B5-EAF8-51C6-711E-A00C5BB085EC}"/>
              </a:ext>
            </a:extLst>
          </p:cNvPr>
          <p:cNvGrpSpPr/>
          <p:nvPr/>
        </p:nvGrpSpPr>
        <p:grpSpPr>
          <a:xfrm>
            <a:off x="8648421" y="27094544"/>
            <a:ext cx="2502752" cy="5203300"/>
            <a:chOff x="8648421" y="27094544"/>
            <a:chExt cx="2502752" cy="5203300"/>
          </a:xfrm>
          <a:noFill/>
        </p:grpSpPr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BFB0AB78-CC09-6DCE-FCF8-4C6FF344265E}"/>
                </a:ext>
              </a:extLst>
            </p:cNvPr>
            <p:cNvSpPr/>
            <p:nvPr/>
          </p:nvSpPr>
          <p:spPr>
            <a:xfrm>
              <a:off x="9964403" y="28516879"/>
              <a:ext cx="1031714" cy="9939"/>
            </a:xfrm>
            <a:custGeom>
              <a:avLst/>
              <a:gdLst>
                <a:gd name="connsiteX0" fmla="*/ 0 w 1031714"/>
                <a:gd name="connsiteY0" fmla="*/ -1 h 9939"/>
                <a:gd name="connsiteX1" fmla="*/ 1031714 w 1031714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-1"/>
                  </a:moveTo>
                  <a:lnTo>
                    <a:pt x="1031714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065FCDCE-8DBA-A076-3734-56A88B334B68}"/>
                </a:ext>
              </a:extLst>
            </p:cNvPr>
            <p:cNvSpPr/>
            <p:nvPr/>
          </p:nvSpPr>
          <p:spPr>
            <a:xfrm>
              <a:off x="9190120" y="27172072"/>
              <a:ext cx="1805997" cy="9939"/>
            </a:xfrm>
            <a:custGeom>
              <a:avLst/>
              <a:gdLst>
                <a:gd name="connsiteX0" fmla="*/ 0 w 1805997"/>
                <a:gd name="connsiteY0" fmla="*/ 1 h 9939"/>
                <a:gd name="connsiteX1" fmla="*/ 1805997 w 1805997"/>
                <a:gd name="connsiteY1" fmla="*/ 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5997" h="9939">
                  <a:moveTo>
                    <a:pt x="0" y="1"/>
                  </a:moveTo>
                  <a:lnTo>
                    <a:pt x="1805997" y="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EEF4F9D1-EBC8-0313-09F4-247A6546569D}"/>
                </a:ext>
              </a:extLst>
            </p:cNvPr>
            <p:cNvSpPr/>
            <p:nvPr/>
          </p:nvSpPr>
          <p:spPr>
            <a:xfrm>
              <a:off x="9964403" y="29936232"/>
              <a:ext cx="1031714" cy="9939"/>
            </a:xfrm>
            <a:custGeom>
              <a:avLst/>
              <a:gdLst>
                <a:gd name="connsiteX0" fmla="*/ 0 w 1031714"/>
                <a:gd name="connsiteY0" fmla="*/ 0 h 9939"/>
                <a:gd name="connsiteX1" fmla="*/ 1031714 w 1031714"/>
                <a:gd name="connsiteY1" fmla="*/ 0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1714" h="9939">
                  <a:moveTo>
                    <a:pt x="0" y="0"/>
                  </a:moveTo>
                  <a:lnTo>
                    <a:pt x="1031714" y="0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DBB4E952-DD62-A3F8-E8F9-AB4171BAC20C}"/>
                </a:ext>
              </a:extLst>
            </p:cNvPr>
            <p:cNvSpPr/>
            <p:nvPr/>
          </p:nvSpPr>
          <p:spPr>
            <a:xfrm>
              <a:off x="9512158" y="31200529"/>
              <a:ext cx="1483959" cy="9939"/>
            </a:xfrm>
            <a:custGeom>
              <a:avLst/>
              <a:gdLst>
                <a:gd name="connsiteX0" fmla="*/ 0 w 1483959"/>
                <a:gd name="connsiteY0" fmla="*/ -1 h 9939"/>
                <a:gd name="connsiteX1" fmla="*/ 1483959 w 1483959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959" h="9939">
                  <a:moveTo>
                    <a:pt x="0" y="-1"/>
                  </a:moveTo>
                  <a:lnTo>
                    <a:pt x="1483959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0C84A15B-0F82-ACEF-D7BB-ACAB031B8042}"/>
                </a:ext>
              </a:extLst>
            </p:cNvPr>
            <p:cNvSpPr/>
            <p:nvPr/>
          </p:nvSpPr>
          <p:spPr>
            <a:xfrm>
              <a:off x="8648421" y="32219322"/>
              <a:ext cx="2347697" cy="9939"/>
            </a:xfrm>
            <a:custGeom>
              <a:avLst/>
              <a:gdLst>
                <a:gd name="connsiteX0" fmla="*/ 0 w 2347697"/>
                <a:gd name="connsiteY0" fmla="*/ -1 h 9939"/>
                <a:gd name="connsiteX1" fmla="*/ 2347697 w 2347697"/>
                <a:gd name="connsiteY1" fmla="*/ -1 h 9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697" h="9939">
                  <a:moveTo>
                    <a:pt x="0" y="-1"/>
                  </a:moveTo>
                  <a:lnTo>
                    <a:pt x="2347697" y="-1"/>
                  </a:lnTo>
                </a:path>
              </a:pathLst>
            </a:custGeom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127CCD02-555A-A669-666A-7D5488861AAD}"/>
                </a:ext>
              </a:extLst>
            </p:cNvPr>
            <p:cNvSpPr/>
            <p:nvPr/>
          </p:nvSpPr>
          <p:spPr>
            <a:xfrm>
              <a:off x="10996118" y="27094544"/>
              <a:ext cx="155055" cy="155055"/>
            </a:xfrm>
            <a:custGeom>
              <a:avLst/>
              <a:gdLst>
                <a:gd name="connsiteX0" fmla="*/ 155056 w 155055"/>
                <a:gd name="connsiteY0" fmla="*/ 77529 h 155055"/>
                <a:gd name="connsiteX1" fmla="*/ 77528 w 155055"/>
                <a:gd name="connsiteY1" fmla="*/ 155057 h 155055"/>
                <a:gd name="connsiteX2" fmla="*/ 0 w 155055"/>
                <a:gd name="connsiteY2" fmla="*/ 77529 h 155055"/>
                <a:gd name="connsiteX3" fmla="*/ 77528 w 155055"/>
                <a:gd name="connsiteY3" fmla="*/ 0 h 155055"/>
                <a:gd name="connsiteX4" fmla="*/ 155056 w 155055"/>
                <a:gd name="connsiteY4" fmla="*/ 77529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9"/>
                  </a:moveTo>
                  <a:cubicBezTo>
                    <a:pt x="155056" y="120346"/>
                    <a:pt x="120345" y="155057"/>
                    <a:pt x="77528" y="155057"/>
                  </a:cubicBezTo>
                  <a:cubicBezTo>
                    <a:pt x="34710" y="155057"/>
                    <a:pt x="0" y="120346"/>
                    <a:pt x="0" y="77529"/>
                  </a:cubicBezTo>
                  <a:cubicBezTo>
                    <a:pt x="0" y="34711"/>
                    <a:pt x="34710" y="0"/>
                    <a:pt x="77528" y="0"/>
                  </a:cubicBezTo>
                  <a:cubicBezTo>
                    <a:pt x="120345" y="0"/>
                    <a:pt x="155056" y="34711"/>
                    <a:pt x="155056" y="77529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201EB659-6F77-BB20-6D4E-981258CF8853}"/>
                </a:ext>
              </a:extLst>
            </p:cNvPr>
            <p:cNvSpPr/>
            <p:nvPr/>
          </p:nvSpPr>
          <p:spPr>
            <a:xfrm>
              <a:off x="10996118" y="28432393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5"/>
                    <a:pt x="120345" y="155055"/>
                    <a:pt x="77528" y="155055"/>
                  </a:cubicBezTo>
                  <a:cubicBezTo>
                    <a:pt x="34710" y="155055"/>
                    <a:pt x="0" y="120345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B58B4408-6029-29DC-6582-E76D5C611685}"/>
                </a:ext>
              </a:extLst>
            </p:cNvPr>
            <p:cNvSpPr/>
            <p:nvPr/>
          </p:nvSpPr>
          <p:spPr>
            <a:xfrm>
              <a:off x="10996118" y="29855722"/>
              <a:ext cx="155055" cy="155055"/>
            </a:xfrm>
            <a:custGeom>
              <a:avLst/>
              <a:gdLst>
                <a:gd name="connsiteX0" fmla="*/ 155056 w 155055"/>
                <a:gd name="connsiteY0" fmla="*/ 77527 h 155055"/>
                <a:gd name="connsiteX1" fmla="*/ 77528 w 155055"/>
                <a:gd name="connsiteY1" fmla="*/ 155055 h 155055"/>
                <a:gd name="connsiteX2" fmla="*/ 0 w 155055"/>
                <a:gd name="connsiteY2" fmla="*/ 77527 h 155055"/>
                <a:gd name="connsiteX3" fmla="*/ 77528 w 155055"/>
                <a:gd name="connsiteY3" fmla="*/ -1 h 155055"/>
                <a:gd name="connsiteX4" fmla="*/ 155056 w 155055"/>
                <a:gd name="connsiteY4" fmla="*/ 77527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7"/>
                  </a:moveTo>
                  <a:cubicBezTo>
                    <a:pt x="155056" y="120344"/>
                    <a:pt x="120345" y="155055"/>
                    <a:pt x="77528" y="155055"/>
                  </a:cubicBezTo>
                  <a:cubicBezTo>
                    <a:pt x="34710" y="155055"/>
                    <a:pt x="0" y="120344"/>
                    <a:pt x="0" y="77527"/>
                  </a:cubicBezTo>
                  <a:cubicBezTo>
                    <a:pt x="0" y="34709"/>
                    <a:pt x="34710" y="-1"/>
                    <a:pt x="77528" y="-1"/>
                  </a:cubicBezTo>
                  <a:cubicBezTo>
                    <a:pt x="120345" y="-1"/>
                    <a:pt x="155056" y="34709"/>
                    <a:pt x="155056" y="77527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226F380D-AC3B-183C-5095-5EB6E99E998E}"/>
                </a:ext>
              </a:extLst>
            </p:cNvPr>
            <p:cNvSpPr/>
            <p:nvPr/>
          </p:nvSpPr>
          <p:spPr>
            <a:xfrm>
              <a:off x="10996118" y="31119026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0A7E2A59-A80F-0905-EB76-89A1C0D9B77B}"/>
                </a:ext>
              </a:extLst>
            </p:cNvPr>
            <p:cNvSpPr/>
            <p:nvPr/>
          </p:nvSpPr>
          <p:spPr>
            <a:xfrm>
              <a:off x="10996118" y="32142789"/>
              <a:ext cx="155055" cy="155055"/>
            </a:xfrm>
            <a:custGeom>
              <a:avLst/>
              <a:gdLst>
                <a:gd name="connsiteX0" fmla="*/ 155056 w 155055"/>
                <a:gd name="connsiteY0" fmla="*/ 77528 h 155055"/>
                <a:gd name="connsiteX1" fmla="*/ 77528 w 155055"/>
                <a:gd name="connsiteY1" fmla="*/ 155056 h 155055"/>
                <a:gd name="connsiteX2" fmla="*/ 0 w 155055"/>
                <a:gd name="connsiteY2" fmla="*/ 77528 h 155055"/>
                <a:gd name="connsiteX3" fmla="*/ 77528 w 155055"/>
                <a:gd name="connsiteY3" fmla="*/ 0 h 155055"/>
                <a:gd name="connsiteX4" fmla="*/ 155056 w 155055"/>
                <a:gd name="connsiteY4" fmla="*/ 77528 h 15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055" h="155055">
                  <a:moveTo>
                    <a:pt x="155056" y="77528"/>
                  </a:moveTo>
                  <a:cubicBezTo>
                    <a:pt x="155056" y="120345"/>
                    <a:pt x="120345" y="155056"/>
                    <a:pt x="77528" y="155056"/>
                  </a:cubicBezTo>
                  <a:cubicBezTo>
                    <a:pt x="34710" y="155056"/>
                    <a:pt x="0" y="120345"/>
                    <a:pt x="0" y="77528"/>
                  </a:cubicBezTo>
                  <a:cubicBezTo>
                    <a:pt x="0" y="34710"/>
                    <a:pt x="34710" y="0"/>
                    <a:pt x="77528" y="0"/>
                  </a:cubicBezTo>
                  <a:cubicBezTo>
                    <a:pt x="120345" y="0"/>
                    <a:pt x="155056" y="34710"/>
                    <a:pt x="155056" y="77528"/>
                  </a:cubicBezTo>
                  <a:close/>
                </a:path>
              </a:pathLst>
            </a:custGeom>
            <a:noFill/>
            <a:ln w="19874" cap="flat">
              <a:solidFill>
                <a:srgbClr val="9D9D9C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67" name="Полилиния: фигура 66">
            <a:extLst>
              <a:ext uri="{FF2B5EF4-FFF2-40B4-BE49-F238E27FC236}">
                <a16:creationId xmlns:a16="http://schemas.microsoft.com/office/drawing/2014/main" id="{DD807F55-7DD5-706B-D90D-6FA5FEADEF24}"/>
              </a:ext>
            </a:extLst>
          </p:cNvPr>
          <p:cNvSpPr/>
          <p:nvPr/>
        </p:nvSpPr>
        <p:spPr>
          <a:xfrm>
            <a:off x="5566198" y="31838642"/>
            <a:ext cx="2343721" cy="2343721"/>
          </a:xfrm>
          <a:custGeom>
            <a:avLst/>
            <a:gdLst>
              <a:gd name="connsiteX0" fmla="*/ 2343722 w 2343721"/>
              <a:gd name="connsiteY0" fmla="*/ 1171861 h 2343721"/>
              <a:gd name="connsiteX1" fmla="*/ 1171861 w 2343721"/>
              <a:gd name="connsiteY1" fmla="*/ 2343721 h 2343721"/>
              <a:gd name="connsiteX2" fmla="*/ 0 w 2343721"/>
              <a:gd name="connsiteY2" fmla="*/ 1171861 h 2343721"/>
              <a:gd name="connsiteX3" fmla="*/ 1171861 w 2343721"/>
              <a:gd name="connsiteY3" fmla="*/ 1 h 2343721"/>
              <a:gd name="connsiteX4" fmla="*/ 2343722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2" y="1171861"/>
                </a:moveTo>
                <a:cubicBezTo>
                  <a:pt x="2343722" y="1819060"/>
                  <a:pt x="1819061" y="2343721"/>
                  <a:pt x="1171861" y="2343721"/>
                </a:cubicBezTo>
                <a:cubicBezTo>
                  <a:pt x="524660" y="2343721"/>
                  <a:pt x="0" y="1819060"/>
                  <a:pt x="0" y="1171861"/>
                </a:cubicBezTo>
                <a:cubicBezTo>
                  <a:pt x="0" y="524661"/>
                  <a:pt x="524660" y="1"/>
                  <a:pt x="1171861" y="1"/>
                </a:cubicBezTo>
                <a:cubicBezTo>
                  <a:pt x="1819061" y="1"/>
                  <a:pt x="2343722" y="524661"/>
                  <a:pt x="2343722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06CA7E98-7DC3-3600-C0A5-2ECB00AD8827}"/>
              </a:ext>
            </a:extLst>
          </p:cNvPr>
          <p:cNvSpPr txBox="1"/>
          <p:nvPr/>
        </p:nvSpPr>
        <p:spPr>
          <a:xfrm>
            <a:off x="11549617" y="26601314"/>
            <a:ext cx="476496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12 В, емкостью до 100 А·ч,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275CC63-EDD4-B3D6-D756-CB4C9D4580B7}"/>
              </a:ext>
            </a:extLst>
          </p:cNvPr>
          <p:cNvSpPr txBox="1"/>
          <p:nvPr/>
        </p:nvSpPr>
        <p:spPr>
          <a:xfrm>
            <a:off x="11549617" y="27018771"/>
            <a:ext cx="350265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по технологии AGM.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BD8DB02C-7B33-C113-733B-520CF5CEA8A1}"/>
              </a:ext>
            </a:extLst>
          </p:cNvPr>
          <p:cNvSpPr txBox="1"/>
          <p:nvPr/>
        </p:nvSpPr>
        <p:spPr>
          <a:xfrm>
            <a:off x="11549620" y="27734046"/>
            <a:ext cx="480472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Улучшенная проводимость  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001B6673-AE54-02EB-E3E0-5208A93A638C}"/>
              </a:ext>
            </a:extLst>
          </p:cNvPr>
          <p:cNvSpPr txBox="1"/>
          <p:nvPr/>
        </p:nvSpPr>
        <p:spPr>
          <a:xfrm>
            <a:off x="11549620" y="28151503"/>
            <a:ext cx="5003511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и сокращенное время заряда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EC2DEC86-9AFB-9B0C-B38D-6F58418BB04B}"/>
              </a:ext>
            </a:extLst>
          </p:cNvPr>
          <p:cNvSpPr txBox="1"/>
          <p:nvPr/>
        </p:nvSpPr>
        <p:spPr>
          <a:xfrm>
            <a:off x="11549620" y="28568960"/>
            <a:ext cx="3085198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(технология GFC)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1C9C53F-2091-C5E0-30D9-6FE299E380F9}"/>
              </a:ext>
            </a:extLst>
          </p:cNvPr>
          <p:cNvSpPr txBox="1"/>
          <p:nvPr/>
        </p:nvSpPr>
        <p:spPr>
          <a:xfrm>
            <a:off x="11549620" y="29446318"/>
            <a:ext cx="4715267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Решетки пластин из сплава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D5ADF432-9E42-5CC3-A51E-DD781D5602A9}"/>
              </a:ext>
            </a:extLst>
          </p:cNvPr>
          <p:cNvSpPr txBox="1"/>
          <p:nvPr/>
        </p:nvSpPr>
        <p:spPr>
          <a:xfrm>
            <a:off x="11549620" y="29863774"/>
            <a:ext cx="5739030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свинца высокой степени очистки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274D3B0B-7129-F778-BAD8-3B81C4BA08B8}"/>
              </a:ext>
            </a:extLst>
          </p:cNvPr>
          <p:cNvSpPr txBox="1"/>
          <p:nvPr/>
        </p:nvSpPr>
        <p:spPr>
          <a:xfrm>
            <a:off x="11549620" y="31013700"/>
            <a:ext cx="6703156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Ударопрочный корпус из ABS-пластика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7DE74974-050F-2A50-A124-777A93FBE6AA}"/>
              </a:ext>
            </a:extLst>
          </p:cNvPr>
          <p:cNvSpPr txBox="1"/>
          <p:nvPr/>
        </p:nvSpPr>
        <p:spPr>
          <a:xfrm>
            <a:off x="11549620" y="31896176"/>
            <a:ext cx="6732974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400" spc="0" baseline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rPr>
              <a:t>До 12 месяцев хранения без подзаряда</a:t>
            </a:r>
          </a:p>
        </p:txBody>
      </p:sp>
      <p:grpSp>
        <p:nvGrpSpPr>
          <p:cNvPr id="77" name="Рисунок 4">
            <a:extLst>
              <a:ext uri="{FF2B5EF4-FFF2-40B4-BE49-F238E27FC236}">
                <a16:creationId xmlns:a16="http://schemas.microsoft.com/office/drawing/2014/main" id="{7E821E31-DFFB-F078-1981-8DA90E3E73AA}"/>
              </a:ext>
            </a:extLst>
          </p:cNvPr>
          <p:cNvGrpSpPr/>
          <p:nvPr/>
        </p:nvGrpSpPr>
        <p:grpSpPr>
          <a:xfrm>
            <a:off x="11674966" y="33280855"/>
            <a:ext cx="845862" cy="727566"/>
            <a:chOff x="11674966" y="33280855"/>
            <a:chExt cx="845862" cy="727566"/>
          </a:xfrm>
          <a:solidFill>
            <a:srgbClr val="8C1538"/>
          </a:solidFill>
        </p:grpSpPr>
        <p:grpSp>
          <p:nvGrpSpPr>
            <p:cNvPr id="78" name="Рисунок 4">
              <a:extLst>
                <a:ext uri="{FF2B5EF4-FFF2-40B4-BE49-F238E27FC236}">
                  <a16:creationId xmlns:a16="http://schemas.microsoft.com/office/drawing/2014/main" id="{45523CF4-66F0-568A-2E52-BF903A1F362A}"/>
                </a:ext>
              </a:extLst>
            </p:cNvPr>
            <p:cNvGrpSpPr/>
            <p:nvPr/>
          </p:nvGrpSpPr>
          <p:grpSpPr>
            <a:xfrm>
              <a:off x="12019068" y="33280855"/>
              <a:ext cx="501760" cy="512876"/>
              <a:chOff x="12019068" y="33280855"/>
              <a:chExt cx="501760" cy="512876"/>
            </a:xfrm>
            <a:solidFill>
              <a:srgbClr val="8C1538"/>
            </a:solidFill>
          </p:grpSpPr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169C752E-E0AA-37B5-3831-8FA684C8AA46}"/>
                  </a:ext>
                </a:extLst>
              </p:cNvPr>
              <p:cNvSpPr/>
              <p:nvPr/>
            </p:nvSpPr>
            <p:spPr>
              <a:xfrm>
                <a:off x="12019068" y="33280855"/>
                <a:ext cx="290322" cy="351857"/>
              </a:xfrm>
              <a:custGeom>
                <a:avLst/>
                <a:gdLst>
                  <a:gd name="connsiteX0" fmla="*/ 9758 w 290322"/>
                  <a:gd name="connsiteY0" fmla="*/ 288244 h 351857"/>
                  <a:gd name="connsiteX1" fmla="*/ 6777 w 290322"/>
                  <a:gd name="connsiteY1" fmla="*/ 177918 h 351857"/>
                  <a:gd name="connsiteX2" fmla="*/ 74365 w 290322"/>
                  <a:gd name="connsiteY2" fmla="*/ 47710 h 351857"/>
                  <a:gd name="connsiteX3" fmla="*/ 187674 w 290322"/>
                  <a:gd name="connsiteY3" fmla="*/ 0 h 351857"/>
                  <a:gd name="connsiteX4" fmla="*/ 264208 w 290322"/>
                  <a:gd name="connsiteY4" fmla="*/ 25844 h 351857"/>
                  <a:gd name="connsiteX5" fmla="*/ 290051 w 290322"/>
                  <a:gd name="connsiteY5" fmla="*/ 92437 h 351857"/>
                  <a:gd name="connsiteX6" fmla="*/ 221469 w 290322"/>
                  <a:gd name="connsiteY6" fmla="*/ 92437 h 351857"/>
                  <a:gd name="connsiteX7" fmla="*/ 207553 w 290322"/>
                  <a:gd name="connsiteY7" fmla="*/ 65601 h 351857"/>
                  <a:gd name="connsiteX8" fmla="*/ 175748 w 290322"/>
                  <a:gd name="connsiteY8" fmla="*/ 55662 h 351857"/>
                  <a:gd name="connsiteX9" fmla="*/ 114122 w 290322"/>
                  <a:gd name="connsiteY9" fmla="*/ 87468 h 351857"/>
                  <a:gd name="connsiteX10" fmla="*/ 75358 w 290322"/>
                  <a:gd name="connsiteY10" fmla="*/ 175928 h 351857"/>
                  <a:gd name="connsiteX11" fmla="*/ 76353 w 290322"/>
                  <a:gd name="connsiteY11" fmla="*/ 175928 h 351857"/>
                  <a:gd name="connsiteX12" fmla="*/ 119092 w 290322"/>
                  <a:gd name="connsiteY12" fmla="*/ 136170 h 351857"/>
                  <a:gd name="connsiteX13" fmla="*/ 177735 w 290322"/>
                  <a:gd name="connsiteY13" fmla="*/ 121261 h 351857"/>
                  <a:gd name="connsiteX14" fmla="*/ 250293 w 290322"/>
                  <a:gd name="connsiteY14" fmla="*/ 153069 h 351857"/>
                  <a:gd name="connsiteX15" fmla="*/ 264208 w 290322"/>
                  <a:gd name="connsiteY15" fmla="*/ 232585 h 351857"/>
                  <a:gd name="connsiteX16" fmla="*/ 208547 w 290322"/>
                  <a:gd name="connsiteY16" fmla="*/ 318062 h 351857"/>
                  <a:gd name="connsiteX17" fmla="*/ 108159 w 290322"/>
                  <a:gd name="connsiteY17" fmla="*/ 351858 h 351857"/>
                  <a:gd name="connsiteX18" fmla="*/ 9758 w 290322"/>
                  <a:gd name="connsiteY18" fmla="*/ 288244 h 351857"/>
                  <a:gd name="connsiteX19" fmla="*/ 165808 w 290322"/>
                  <a:gd name="connsiteY19" fmla="*/ 276317 h 351857"/>
                  <a:gd name="connsiteX20" fmla="*/ 193638 w 290322"/>
                  <a:gd name="connsiteY20" fmla="*/ 233577 h 351857"/>
                  <a:gd name="connsiteX21" fmla="*/ 186681 w 290322"/>
                  <a:gd name="connsiteY21" fmla="*/ 190837 h 351857"/>
                  <a:gd name="connsiteX22" fmla="*/ 146923 w 290322"/>
                  <a:gd name="connsiteY22" fmla="*/ 173940 h 351857"/>
                  <a:gd name="connsiteX23" fmla="*/ 99213 w 290322"/>
                  <a:gd name="connsiteY23" fmla="*/ 190837 h 351857"/>
                  <a:gd name="connsiteX24" fmla="*/ 72377 w 290322"/>
                  <a:gd name="connsiteY24" fmla="*/ 233577 h 351857"/>
                  <a:gd name="connsiteX25" fmla="*/ 80328 w 290322"/>
                  <a:gd name="connsiteY25" fmla="*/ 277312 h 351857"/>
                  <a:gd name="connsiteX26" fmla="*/ 120086 w 290322"/>
                  <a:gd name="connsiteY26" fmla="*/ 295201 h 351857"/>
                  <a:gd name="connsiteX27" fmla="*/ 165808 w 290322"/>
                  <a:gd name="connsiteY27" fmla="*/ 276317 h 35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90322" h="351857">
                    <a:moveTo>
                      <a:pt x="9758" y="288244"/>
                    </a:moveTo>
                    <a:cubicBezTo>
                      <a:pt x="-2169" y="259421"/>
                      <a:pt x="-3162" y="222645"/>
                      <a:pt x="6777" y="177918"/>
                    </a:cubicBezTo>
                    <a:cubicBezTo>
                      <a:pt x="19698" y="122256"/>
                      <a:pt x="41565" y="79516"/>
                      <a:pt x="74365" y="47710"/>
                    </a:cubicBezTo>
                    <a:cubicBezTo>
                      <a:pt x="106172" y="15904"/>
                      <a:pt x="143941" y="0"/>
                      <a:pt x="187674" y="0"/>
                    </a:cubicBezTo>
                    <a:cubicBezTo>
                      <a:pt x="219480" y="0"/>
                      <a:pt x="245324" y="8947"/>
                      <a:pt x="264208" y="25844"/>
                    </a:cubicBezTo>
                    <a:cubicBezTo>
                      <a:pt x="283093" y="42740"/>
                      <a:pt x="292039" y="65601"/>
                      <a:pt x="290051" y="92437"/>
                    </a:cubicBezTo>
                    <a:lnTo>
                      <a:pt x="221469" y="92437"/>
                    </a:lnTo>
                    <a:cubicBezTo>
                      <a:pt x="220475" y="81503"/>
                      <a:pt x="215505" y="72558"/>
                      <a:pt x="207553" y="65601"/>
                    </a:cubicBezTo>
                    <a:cubicBezTo>
                      <a:pt x="199601" y="58644"/>
                      <a:pt x="188668" y="55662"/>
                      <a:pt x="175748" y="55662"/>
                    </a:cubicBezTo>
                    <a:cubicBezTo>
                      <a:pt x="151893" y="55662"/>
                      <a:pt x="132014" y="66594"/>
                      <a:pt x="114122" y="87468"/>
                    </a:cubicBezTo>
                    <a:cubicBezTo>
                      <a:pt x="96232" y="109334"/>
                      <a:pt x="83310" y="138160"/>
                      <a:pt x="75358" y="175928"/>
                    </a:cubicBezTo>
                    <a:lnTo>
                      <a:pt x="76353" y="175928"/>
                    </a:lnTo>
                    <a:cubicBezTo>
                      <a:pt x="87286" y="159031"/>
                      <a:pt x="101202" y="146109"/>
                      <a:pt x="119092" y="136170"/>
                    </a:cubicBezTo>
                    <a:cubicBezTo>
                      <a:pt x="136984" y="126230"/>
                      <a:pt x="156862" y="121261"/>
                      <a:pt x="177735" y="121261"/>
                    </a:cubicBezTo>
                    <a:cubicBezTo>
                      <a:pt x="209541" y="121261"/>
                      <a:pt x="233396" y="132195"/>
                      <a:pt x="250293" y="153069"/>
                    </a:cubicBezTo>
                    <a:cubicBezTo>
                      <a:pt x="266196" y="173940"/>
                      <a:pt x="271166" y="200776"/>
                      <a:pt x="264208" y="232585"/>
                    </a:cubicBezTo>
                    <a:cubicBezTo>
                      <a:pt x="256257" y="267373"/>
                      <a:pt x="238365" y="295201"/>
                      <a:pt x="208547" y="318062"/>
                    </a:cubicBezTo>
                    <a:cubicBezTo>
                      <a:pt x="179722" y="339929"/>
                      <a:pt x="145929" y="351858"/>
                      <a:pt x="108159" y="351858"/>
                    </a:cubicBezTo>
                    <a:cubicBezTo>
                      <a:pt x="56474" y="349868"/>
                      <a:pt x="24667" y="328997"/>
                      <a:pt x="9758" y="288244"/>
                    </a:cubicBezTo>
                    <a:close/>
                    <a:moveTo>
                      <a:pt x="165808" y="276317"/>
                    </a:moveTo>
                    <a:cubicBezTo>
                      <a:pt x="179722" y="264390"/>
                      <a:pt x="189662" y="250474"/>
                      <a:pt x="193638" y="233577"/>
                    </a:cubicBezTo>
                    <a:cubicBezTo>
                      <a:pt x="197614" y="216680"/>
                      <a:pt x="194632" y="201771"/>
                      <a:pt x="186681" y="190837"/>
                    </a:cubicBezTo>
                    <a:cubicBezTo>
                      <a:pt x="177735" y="179905"/>
                      <a:pt x="164813" y="173940"/>
                      <a:pt x="146923" y="173940"/>
                    </a:cubicBezTo>
                    <a:cubicBezTo>
                      <a:pt x="129032" y="173940"/>
                      <a:pt x="113129" y="179905"/>
                      <a:pt x="99213" y="190837"/>
                    </a:cubicBezTo>
                    <a:cubicBezTo>
                      <a:pt x="85298" y="201771"/>
                      <a:pt x="75358" y="216680"/>
                      <a:pt x="72377" y="233577"/>
                    </a:cubicBezTo>
                    <a:cubicBezTo>
                      <a:pt x="68401" y="250474"/>
                      <a:pt x="71383" y="265383"/>
                      <a:pt x="80328" y="277312"/>
                    </a:cubicBezTo>
                    <a:cubicBezTo>
                      <a:pt x="89274" y="289239"/>
                      <a:pt x="102195" y="295201"/>
                      <a:pt x="120086" y="295201"/>
                    </a:cubicBezTo>
                    <a:cubicBezTo>
                      <a:pt x="135990" y="294209"/>
                      <a:pt x="151893" y="288244"/>
                      <a:pt x="165808" y="276317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0" name="Рисунок 4">
                <a:extLst>
                  <a:ext uri="{FF2B5EF4-FFF2-40B4-BE49-F238E27FC236}">
                    <a16:creationId xmlns:a16="http://schemas.microsoft.com/office/drawing/2014/main" id="{5D77B0F8-DC73-E6E3-9F7A-DDB9C3DE025E}"/>
                  </a:ext>
                </a:extLst>
              </p:cNvPr>
              <p:cNvGrpSpPr/>
              <p:nvPr/>
            </p:nvGrpSpPr>
            <p:grpSpPr>
              <a:xfrm>
                <a:off x="12022862" y="33696324"/>
                <a:ext cx="291226" cy="97407"/>
                <a:chOff x="12022862" y="33696324"/>
                <a:chExt cx="291226" cy="97407"/>
              </a:xfrm>
              <a:solidFill>
                <a:srgbClr val="8C1538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BB8474D8-499E-8CDA-5870-804E79B432DC}"/>
                    </a:ext>
                  </a:extLst>
                </p:cNvPr>
                <p:cNvSpPr/>
                <p:nvPr/>
              </p:nvSpPr>
              <p:spPr>
                <a:xfrm>
                  <a:off x="12022862" y="33699306"/>
                  <a:ext cx="111321" cy="94424"/>
                </a:xfrm>
                <a:custGeom>
                  <a:avLst/>
                  <a:gdLst>
                    <a:gd name="connsiteX0" fmla="*/ 49697 w 111321"/>
                    <a:gd name="connsiteY0" fmla="*/ 47710 h 94424"/>
                    <a:gd name="connsiteX1" fmla="*/ 34788 w 111321"/>
                    <a:gd name="connsiteY1" fmla="*/ 81503 h 94424"/>
                    <a:gd name="connsiteX2" fmla="*/ 7952 w 111321"/>
                    <a:gd name="connsiteY2" fmla="*/ 94425 h 94424"/>
                    <a:gd name="connsiteX3" fmla="*/ 0 w 111321"/>
                    <a:gd name="connsiteY3" fmla="*/ 93430 h 94424"/>
                    <a:gd name="connsiteX4" fmla="*/ 4970 w 111321"/>
                    <a:gd name="connsiteY4" fmla="*/ 72558 h 94424"/>
                    <a:gd name="connsiteX5" fmla="*/ 9939 w 111321"/>
                    <a:gd name="connsiteY5" fmla="*/ 73551 h 94424"/>
                    <a:gd name="connsiteX6" fmla="*/ 20873 w 111321"/>
                    <a:gd name="connsiteY6" fmla="*/ 66594 h 94424"/>
                    <a:gd name="connsiteX7" fmla="*/ 27831 w 111321"/>
                    <a:gd name="connsiteY7" fmla="*/ 47710 h 94424"/>
                    <a:gd name="connsiteX8" fmla="*/ 40751 w 111321"/>
                    <a:gd name="connsiteY8" fmla="*/ 0 h 94424"/>
                    <a:gd name="connsiteX9" fmla="*/ 111321 w 111321"/>
                    <a:gd name="connsiteY9" fmla="*/ 0 h 94424"/>
                    <a:gd name="connsiteX10" fmla="*/ 91442 w 111321"/>
                    <a:gd name="connsiteY10" fmla="*/ 93430 h 94424"/>
                    <a:gd name="connsiteX11" fmla="*/ 66594 w 111321"/>
                    <a:gd name="connsiteY11" fmla="*/ 93430 h 94424"/>
                    <a:gd name="connsiteX12" fmla="*/ 82498 w 111321"/>
                    <a:gd name="connsiteY12" fmla="*/ 18884 h 94424"/>
                    <a:gd name="connsiteX13" fmla="*/ 57649 w 111321"/>
                    <a:gd name="connsiteY13" fmla="*/ 18884 h 94424"/>
                    <a:gd name="connsiteX14" fmla="*/ 49697 w 111321"/>
                    <a:gd name="connsiteY14" fmla="*/ 47710 h 94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1321" h="94424">
                      <a:moveTo>
                        <a:pt x="49697" y="47710"/>
                      </a:moveTo>
                      <a:cubicBezTo>
                        <a:pt x="45721" y="62619"/>
                        <a:pt x="40751" y="73551"/>
                        <a:pt x="34788" y="81503"/>
                      </a:cubicBezTo>
                      <a:cubicBezTo>
                        <a:pt x="27831" y="89455"/>
                        <a:pt x="18885" y="94425"/>
                        <a:pt x="7952" y="94425"/>
                      </a:cubicBezTo>
                      <a:cubicBezTo>
                        <a:pt x="4970" y="94425"/>
                        <a:pt x="1987" y="94425"/>
                        <a:pt x="0" y="93430"/>
                      </a:cubicBezTo>
                      <a:lnTo>
                        <a:pt x="4970" y="72558"/>
                      </a:lnTo>
                      <a:cubicBezTo>
                        <a:pt x="6957" y="72558"/>
                        <a:pt x="7952" y="73551"/>
                        <a:pt x="9939" y="73551"/>
                      </a:cubicBezTo>
                      <a:cubicBezTo>
                        <a:pt x="13915" y="73551"/>
                        <a:pt x="17891" y="71564"/>
                        <a:pt x="20873" y="66594"/>
                      </a:cubicBezTo>
                      <a:cubicBezTo>
                        <a:pt x="23855" y="62619"/>
                        <a:pt x="25842" y="56654"/>
                        <a:pt x="27831" y="47710"/>
                      </a:cubicBezTo>
                      <a:lnTo>
                        <a:pt x="40751" y="0"/>
                      </a:lnTo>
                      <a:lnTo>
                        <a:pt x="111321" y="0"/>
                      </a:lnTo>
                      <a:lnTo>
                        <a:pt x="91442" y="93430"/>
                      </a:lnTo>
                      <a:lnTo>
                        <a:pt x="66594" y="93430"/>
                      </a:lnTo>
                      <a:lnTo>
                        <a:pt x="82498" y="18884"/>
                      </a:lnTo>
                      <a:lnTo>
                        <a:pt x="57649" y="18884"/>
                      </a:lnTo>
                      <a:lnTo>
                        <a:pt x="49697" y="47710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12C3A5A8-23C2-85BA-E36C-C4C86DF23A4C}"/>
                    </a:ext>
                  </a:extLst>
                </p:cNvPr>
                <p:cNvSpPr/>
                <p:nvPr/>
              </p:nvSpPr>
              <p:spPr>
                <a:xfrm>
                  <a:off x="12129833" y="33696324"/>
                  <a:ext cx="93188" cy="96412"/>
                </a:xfrm>
                <a:custGeom>
                  <a:avLst/>
                  <a:gdLst>
                    <a:gd name="connsiteX0" fmla="*/ 86849 w 93188"/>
                    <a:gd name="connsiteY0" fmla="*/ 66594 h 96412"/>
                    <a:gd name="connsiteX1" fmla="*/ 67964 w 93188"/>
                    <a:gd name="connsiteY1" fmla="*/ 88460 h 96412"/>
                    <a:gd name="connsiteX2" fmla="*/ 37152 w 93188"/>
                    <a:gd name="connsiteY2" fmla="*/ 96412 h 96412"/>
                    <a:gd name="connsiteX3" fmla="*/ 6340 w 93188"/>
                    <a:gd name="connsiteY3" fmla="*/ 83490 h 96412"/>
                    <a:gd name="connsiteX4" fmla="*/ 1370 w 93188"/>
                    <a:gd name="connsiteY4" fmla="*/ 48702 h 96412"/>
                    <a:gd name="connsiteX5" fmla="*/ 21249 w 93188"/>
                    <a:gd name="connsiteY5" fmla="*/ 12922 h 96412"/>
                    <a:gd name="connsiteX6" fmla="*/ 57031 w 93188"/>
                    <a:gd name="connsiteY6" fmla="*/ 0 h 96412"/>
                    <a:gd name="connsiteX7" fmla="*/ 86849 w 93188"/>
                    <a:gd name="connsiteY7" fmla="*/ 12922 h 96412"/>
                    <a:gd name="connsiteX8" fmla="*/ 91819 w 93188"/>
                    <a:gd name="connsiteY8" fmla="*/ 46715 h 96412"/>
                    <a:gd name="connsiteX9" fmla="*/ 89831 w 93188"/>
                    <a:gd name="connsiteY9" fmla="*/ 54667 h 96412"/>
                    <a:gd name="connsiteX10" fmla="*/ 25225 w 93188"/>
                    <a:gd name="connsiteY10" fmla="*/ 54667 h 96412"/>
                    <a:gd name="connsiteX11" fmla="*/ 25225 w 93188"/>
                    <a:gd name="connsiteY11" fmla="*/ 56654 h 96412"/>
                    <a:gd name="connsiteX12" fmla="*/ 28206 w 93188"/>
                    <a:gd name="connsiteY12" fmla="*/ 73551 h 96412"/>
                    <a:gd name="connsiteX13" fmla="*/ 43115 w 93188"/>
                    <a:gd name="connsiteY13" fmla="*/ 79516 h 96412"/>
                    <a:gd name="connsiteX14" fmla="*/ 56037 w 93188"/>
                    <a:gd name="connsiteY14" fmla="*/ 76533 h 96412"/>
                    <a:gd name="connsiteX15" fmla="*/ 64983 w 93188"/>
                    <a:gd name="connsiteY15" fmla="*/ 67589 h 96412"/>
                    <a:gd name="connsiteX16" fmla="*/ 86849 w 93188"/>
                    <a:gd name="connsiteY16" fmla="*/ 67589 h 96412"/>
                    <a:gd name="connsiteX17" fmla="*/ 39139 w 93188"/>
                    <a:gd name="connsiteY17" fmla="*/ 23854 h 96412"/>
                    <a:gd name="connsiteX18" fmla="*/ 29200 w 93188"/>
                    <a:gd name="connsiteY18" fmla="*/ 38763 h 96412"/>
                    <a:gd name="connsiteX19" fmla="*/ 69953 w 93188"/>
                    <a:gd name="connsiteY19" fmla="*/ 38763 h 96412"/>
                    <a:gd name="connsiteX20" fmla="*/ 66970 w 93188"/>
                    <a:gd name="connsiteY20" fmla="*/ 23854 h 96412"/>
                    <a:gd name="connsiteX21" fmla="*/ 54048 w 93188"/>
                    <a:gd name="connsiteY21" fmla="*/ 17891 h 96412"/>
                    <a:gd name="connsiteX22" fmla="*/ 39139 w 93188"/>
                    <a:gd name="connsiteY22" fmla="*/ 23854 h 96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3188" h="96412">
                      <a:moveTo>
                        <a:pt x="86849" y="66594"/>
                      </a:moveTo>
                      <a:cubicBezTo>
                        <a:pt x="83867" y="75541"/>
                        <a:pt x="76910" y="82498"/>
                        <a:pt x="67964" y="88460"/>
                      </a:cubicBezTo>
                      <a:cubicBezTo>
                        <a:pt x="59018" y="94425"/>
                        <a:pt x="49079" y="96412"/>
                        <a:pt x="37152" y="96412"/>
                      </a:cubicBezTo>
                      <a:cubicBezTo>
                        <a:pt x="23236" y="96412"/>
                        <a:pt x="12303" y="92437"/>
                        <a:pt x="6340" y="83490"/>
                      </a:cubicBezTo>
                      <a:cubicBezTo>
                        <a:pt x="376" y="74546"/>
                        <a:pt x="-1612" y="63611"/>
                        <a:pt x="1370" y="48702"/>
                      </a:cubicBezTo>
                      <a:cubicBezTo>
                        <a:pt x="4351" y="33793"/>
                        <a:pt x="11310" y="21866"/>
                        <a:pt x="21249" y="12922"/>
                      </a:cubicBezTo>
                      <a:cubicBezTo>
                        <a:pt x="31188" y="3975"/>
                        <a:pt x="43115" y="0"/>
                        <a:pt x="57031" y="0"/>
                      </a:cubicBezTo>
                      <a:cubicBezTo>
                        <a:pt x="70946" y="0"/>
                        <a:pt x="79892" y="3975"/>
                        <a:pt x="86849" y="12922"/>
                      </a:cubicBezTo>
                      <a:cubicBezTo>
                        <a:pt x="92813" y="20874"/>
                        <a:pt x="94801" y="32801"/>
                        <a:pt x="91819" y="46715"/>
                      </a:cubicBezTo>
                      <a:lnTo>
                        <a:pt x="89831" y="54667"/>
                      </a:lnTo>
                      <a:lnTo>
                        <a:pt x="25225" y="54667"/>
                      </a:lnTo>
                      <a:lnTo>
                        <a:pt x="25225" y="56654"/>
                      </a:lnTo>
                      <a:cubicBezTo>
                        <a:pt x="24230" y="63611"/>
                        <a:pt x="24230" y="68581"/>
                        <a:pt x="28206" y="73551"/>
                      </a:cubicBezTo>
                      <a:cubicBezTo>
                        <a:pt x="31188" y="77528"/>
                        <a:pt x="36158" y="79516"/>
                        <a:pt x="43115" y="79516"/>
                      </a:cubicBezTo>
                      <a:cubicBezTo>
                        <a:pt x="48085" y="79516"/>
                        <a:pt x="52061" y="78521"/>
                        <a:pt x="56037" y="76533"/>
                      </a:cubicBezTo>
                      <a:cubicBezTo>
                        <a:pt x="60013" y="74546"/>
                        <a:pt x="62994" y="71564"/>
                        <a:pt x="64983" y="67589"/>
                      </a:cubicBezTo>
                      <a:lnTo>
                        <a:pt x="86849" y="67589"/>
                      </a:lnTo>
                      <a:close/>
                      <a:moveTo>
                        <a:pt x="39139" y="23854"/>
                      </a:moveTo>
                      <a:cubicBezTo>
                        <a:pt x="34170" y="27831"/>
                        <a:pt x="31188" y="32801"/>
                        <a:pt x="29200" y="38763"/>
                      </a:cubicBezTo>
                      <a:lnTo>
                        <a:pt x="69953" y="38763"/>
                      </a:lnTo>
                      <a:cubicBezTo>
                        <a:pt x="70946" y="32801"/>
                        <a:pt x="69953" y="27831"/>
                        <a:pt x="66970" y="23854"/>
                      </a:cubicBezTo>
                      <a:cubicBezTo>
                        <a:pt x="63988" y="19879"/>
                        <a:pt x="60013" y="17891"/>
                        <a:pt x="54048" y="17891"/>
                      </a:cubicBezTo>
                      <a:cubicBezTo>
                        <a:pt x="48085" y="17891"/>
                        <a:pt x="43115" y="19879"/>
                        <a:pt x="39139" y="23854"/>
                      </a:cubicBez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137E5629-01D4-0F8F-0D65-A23E97CED425}"/>
                    </a:ext>
                  </a:extLst>
                </p:cNvPr>
                <p:cNvSpPr/>
                <p:nvPr/>
              </p:nvSpPr>
              <p:spPr>
                <a:xfrm>
                  <a:off x="12228608" y="33697319"/>
                  <a:ext cx="85480" cy="93429"/>
                </a:xfrm>
                <a:custGeom>
                  <a:avLst/>
                  <a:gdLst>
                    <a:gd name="connsiteX0" fmla="*/ 80510 w 85480"/>
                    <a:gd name="connsiteY0" fmla="*/ 18884 h 93429"/>
                    <a:gd name="connsiteX1" fmla="*/ 52680 w 85480"/>
                    <a:gd name="connsiteY1" fmla="*/ 18884 h 93429"/>
                    <a:gd name="connsiteX2" fmla="*/ 36777 w 85480"/>
                    <a:gd name="connsiteY2" fmla="*/ 93430 h 93429"/>
                    <a:gd name="connsiteX3" fmla="*/ 11928 w 85480"/>
                    <a:gd name="connsiteY3" fmla="*/ 93430 h 93429"/>
                    <a:gd name="connsiteX4" fmla="*/ 27831 w 85480"/>
                    <a:gd name="connsiteY4" fmla="*/ 18884 h 93429"/>
                    <a:gd name="connsiteX5" fmla="*/ 0 w 85480"/>
                    <a:gd name="connsiteY5" fmla="*/ 18884 h 93429"/>
                    <a:gd name="connsiteX6" fmla="*/ 3976 w 85480"/>
                    <a:gd name="connsiteY6" fmla="*/ 0 h 93429"/>
                    <a:gd name="connsiteX7" fmla="*/ 85480 w 85480"/>
                    <a:gd name="connsiteY7" fmla="*/ 0 h 93429"/>
                    <a:gd name="connsiteX8" fmla="*/ 80510 w 85480"/>
                    <a:gd name="connsiteY8" fmla="*/ 18884 h 93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480" h="93429">
                      <a:moveTo>
                        <a:pt x="80510" y="18884"/>
                      </a:moveTo>
                      <a:lnTo>
                        <a:pt x="52680" y="18884"/>
                      </a:lnTo>
                      <a:lnTo>
                        <a:pt x="36777" y="93430"/>
                      </a:lnTo>
                      <a:lnTo>
                        <a:pt x="11928" y="93430"/>
                      </a:lnTo>
                      <a:lnTo>
                        <a:pt x="27831" y="18884"/>
                      </a:lnTo>
                      <a:lnTo>
                        <a:pt x="0" y="18884"/>
                      </a:lnTo>
                      <a:lnTo>
                        <a:pt x="3976" y="0"/>
                      </a:lnTo>
                      <a:lnTo>
                        <a:pt x="85480" y="0"/>
                      </a:lnTo>
                      <a:lnTo>
                        <a:pt x="80510" y="18884"/>
                      </a:lnTo>
                      <a:close/>
                    </a:path>
                  </a:pathLst>
                </a:custGeom>
                <a:solidFill>
                  <a:srgbClr val="8C1538"/>
                </a:soli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68110738-72F9-A62B-4AED-5DC2EE5D03EA}"/>
                  </a:ext>
                </a:extLst>
              </p:cNvPr>
              <p:cNvSpPr/>
              <p:nvPr/>
            </p:nvSpPr>
            <p:spPr>
              <a:xfrm>
                <a:off x="12285264" y="33478651"/>
                <a:ext cx="235564" cy="232582"/>
              </a:xfrm>
              <a:custGeom>
                <a:avLst/>
                <a:gdLst>
                  <a:gd name="connsiteX0" fmla="*/ 118280 w 235564"/>
                  <a:gd name="connsiteY0" fmla="*/ 232582 h 232582"/>
                  <a:gd name="connsiteX1" fmla="*/ 63613 w 235564"/>
                  <a:gd name="connsiteY1" fmla="*/ 232582 h 232582"/>
                  <a:gd name="connsiteX2" fmla="*/ 84485 w 235564"/>
                  <a:gd name="connsiteY2" fmla="*/ 142132 h 232582"/>
                  <a:gd name="connsiteX3" fmla="*/ 0 w 235564"/>
                  <a:gd name="connsiteY3" fmla="*/ 142132 h 232582"/>
                  <a:gd name="connsiteX4" fmla="*/ 11927 w 235564"/>
                  <a:gd name="connsiteY4" fmla="*/ 89455 h 232582"/>
                  <a:gd name="connsiteX5" fmla="*/ 96412 w 235564"/>
                  <a:gd name="connsiteY5" fmla="*/ 89455 h 232582"/>
                  <a:gd name="connsiteX6" fmla="*/ 116291 w 235564"/>
                  <a:gd name="connsiteY6" fmla="*/ 0 h 232582"/>
                  <a:gd name="connsiteX7" fmla="*/ 170958 w 235564"/>
                  <a:gd name="connsiteY7" fmla="*/ 0 h 232582"/>
                  <a:gd name="connsiteX8" fmla="*/ 151079 w 235564"/>
                  <a:gd name="connsiteY8" fmla="*/ 89455 h 232582"/>
                  <a:gd name="connsiteX9" fmla="*/ 235564 w 235564"/>
                  <a:gd name="connsiteY9" fmla="*/ 89455 h 232582"/>
                  <a:gd name="connsiteX10" fmla="*/ 223638 w 235564"/>
                  <a:gd name="connsiteY10" fmla="*/ 142132 h 232582"/>
                  <a:gd name="connsiteX11" fmla="*/ 139152 w 235564"/>
                  <a:gd name="connsiteY11" fmla="*/ 142132 h 232582"/>
                  <a:gd name="connsiteX12" fmla="*/ 118280 w 235564"/>
                  <a:gd name="connsiteY12" fmla="*/ 232582 h 23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5564" h="232582">
                    <a:moveTo>
                      <a:pt x="118280" y="232582"/>
                    </a:moveTo>
                    <a:lnTo>
                      <a:pt x="63613" y="232582"/>
                    </a:lnTo>
                    <a:lnTo>
                      <a:pt x="84485" y="142132"/>
                    </a:lnTo>
                    <a:lnTo>
                      <a:pt x="0" y="142132"/>
                    </a:lnTo>
                    <a:lnTo>
                      <a:pt x="11927" y="89455"/>
                    </a:lnTo>
                    <a:lnTo>
                      <a:pt x="96412" y="89455"/>
                    </a:lnTo>
                    <a:lnTo>
                      <a:pt x="116291" y="0"/>
                    </a:lnTo>
                    <a:lnTo>
                      <a:pt x="170958" y="0"/>
                    </a:lnTo>
                    <a:lnTo>
                      <a:pt x="151079" y="89455"/>
                    </a:lnTo>
                    <a:lnTo>
                      <a:pt x="235564" y="89455"/>
                    </a:lnTo>
                    <a:lnTo>
                      <a:pt x="223638" y="142132"/>
                    </a:lnTo>
                    <a:lnTo>
                      <a:pt x="139152" y="142132"/>
                    </a:lnTo>
                    <a:lnTo>
                      <a:pt x="118280" y="23258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8" name="Рисунок 4">
              <a:extLst>
                <a:ext uri="{FF2B5EF4-FFF2-40B4-BE49-F238E27FC236}">
                  <a16:creationId xmlns:a16="http://schemas.microsoft.com/office/drawing/2014/main" id="{62291461-1D2E-8B12-5D9B-FD13C363A589}"/>
                </a:ext>
              </a:extLst>
            </p:cNvPr>
            <p:cNvGrpSpPr/>
            <p:nvPr/>
          </p:nvGrpSpPr>
          <p:grpSpPr>
            <a:xfrm>
              <a:off x="11674966" y="33460760"/>
              <a:ext cx="800141" cy="547662"/>
              <a:chOff x="11674966" y="33460760"/>
              <a:chExt cx="800141" cy="547662"/>
            </a:xfrm>
            <a:solidFill>
              <a:srgbClr val="8C1538"/>
            </a:solidFill>
          </p:grpSpPr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F3B82FB0-E517-CB35-0BD7-0506F395AA0B}"/>
                  </a:ext>
                </a:extLst>
              </p:cNvPr>
              <p:cNvSpPr/>
              <p:nvPr/>
            </p:nvSpPr>
            <p:spPr>
              <a:xfrm>
                <a:off x="12426404" y="33696324"/>
                <a:ext cx="48703" cy="96412"/>
              </a:xfrm>
              <a:custGeom>
                <a:avLst/>
                <a:gdLst>
                  <a:gd name="connsiteX0" fmla="*/ 0 w 48703"/>
                  <a:gd name="connsiteY0" fmla="*/ 89455 h 96412"/>
                  <a:gd name="connsiteX1" fmla="*/ 9939 w 48703"/>
                  <a:gd name="connsiteY1" fmla="*/ 96412 h 96412"/>
                  <a:gd name="connsiteX2" fmla="*/ 48704 w 48703"/>
                  <a:gd name="connsiteY2" fmla="*/ 0 h 96412"/>
                  <a:gd name="connsiteX3" fmla="*/ 0 w 48703"/>
                  <a:gd name="connsiteY3" fmla="*/ 89455 h 9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703" h="96412">
                    <a:moveTo>
                      <a:pt x="0" y="89455"/>
                    </a:moveTo>
                    <a:lnTo>
                      <a:pt x="9939" y="96412"/>
                    </a:lnTo>
                    <a:cubicBezTo>
                      <a:pt x="26837" y="66594"/>
                      <a:pt x="39758" y="33793"/>
                      <a:pt x="48704" y="0"/>
                    </a:cubicBezTo>
                    <a:cubicBezTo>
                      <a:pt x="35782" y="32801"/>
                      <a:pt x="19879" y="62619"/>
                      <a:pt x="0" y="89455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76A651C9-964A-B736-B1C2-BAD92ED74599}"/>
                  </a:ext>
                </a:extLst>
              </p:cNvPr>
              <p:cNvSpPr/>
              <p:nvPr/>
            </p:nvSpPr>
            <p:spPr>
              <a:xfrm>
                <a:off x="11674966" y="33460760"/>
                <a:ext cx="179919" cy="434353"/>
              </a:xfrm>
              <a:custGeom>
                <a:avLst/>
                <a:gdLst>
                  <a:gd name="connsiteX0" fmla="*/ 126246 w 179919"/>
                  <a:gd name="connsiteY0" fmla="*/ 0 h 434353"/>
                  <a:gd name="connsiteX1" fmla="*/ 16 w 179919"/>
                  <a:gd name="connsiteY1" fmla="*/ 139152 h 434353"/>
                  <a:gd name="connsiteX2" fmla="*/ 120283 w 179919"/>
                  <a:gd name="connsiteY2" fmla="*/ 434353 h 434353"/>
                  <a:gd name="connsiteX3" fmla="*/ 179920 w 179919"/>
                  <a:gd name="connsiteY3" fmla="*/ 334959 h 434353"/>
                  <a:gd name="connsiteX4" fmla="*/ 107362 w 179919"/>
                  <a:gd name="connsiteY4" fmla="*/ 92437 h 434353"/>
                  <a:gd name="connsiteX5" fmla="*/ 126246 w 179919"/>
                  <a:gd name="connsiteY5" fmla="*/ 0 h 434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919" h="434353">
                    <a:moveTo>
                      <a:pt x="126246" y="0"/>
                    </a:moveTo>
                    <a:lnTo>
                      <a:pt x="16" y="139152"/>
                    </a:lnTo>
                    <a:cubicBezTo>
                      <a:pt x="-978" y="254448"/>
                      <a:pt x="44743" y="359807"/>
                      <a:pt x="120283" y="434353"/>
                    </a:cubicBezTo>
                    <a:lnTo>
                      <a:pt x="179920" y="334959"/>
                    </a:lnTo>
                    <a:cubicBezTo>
                      <a:pt x="129229" y="268365"/>
                      <a:pt x="101398" y="183880"/>
                      <a:pt x="107362" y="92437"/>
                    </a:cubicBezTo>
                    <a:cubicBezTo>
                      <a:pt x="110343" y="60629"/>
                      <a:pt x="116307" y="29818"/>
                      <a:pt x="126246" y="0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82BAEA10-AD4D-63C0-6082-32A4905EFEE0}"/>
                  </a:ext>
                </a:extLst>
              </p:cNvPr>
              <p:cNvSpPr/>
              <p:nvPr/>
            </p:nvSpPr>
            <p:spPr>
              <a:xfrm>
                <a:off x="12121263" y="33909027"/>
                <a:ext cx="165988" cy="97407"/>
              </a:xfrm>
              <a:custGeom>
                <a:avLst/>
                <a:gdLst>
                  <a:gd name="connsiteX0" fmla="*/ 2981 w 165988"/>
                  <a:gd name="connsiteY0" fmla="*/ 25844 h 97407"/>
                  <a:gd name="connsiteX1" fmla="*/ 0 w 165988"/>
                  <a:gd name="connsiteY1" fmla="*/ 97407 h 97407"/>
                  <a:gd name="connsiteX2" fmla="*/ 165988 w 165988"/>
                  <a:gd name="connsiteY2" fmla="*/ 39758 h 97407"/>
                  <a:gd name="connsiteX3" fmla="*/ 147103 w 165988"/>
                  <a:gd name="connsiteY3" fmla="*/ 0 h 97407"/>
                  <a:gd name="connsiteX4" fmla="*/ 2981 w 165988"/>
                  <a:gd name="connsiteY4" fmla="*/ 25844 h 9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988" h="97407">
                    <a:moveTo>
                      <a:pt x="2981" y="25844"/>
                    </a:moveTo>
                    <a:lnTo>
                      <a:pt x="0" y="97407"/>
                    </a:lnTo>
                    <a:cubicBezTo>
                      <a:pt x="59637" y="90450"/>
                      <a:pt x="116291" y="69576"/>
                      <a:pt x="165988" y="39758"/>
                    </a:cubicBezTo>
                    <a:lnTo>
                      <a:pt x="147103" y="0"/>
                    </a:lnTo>
                    <a:cubicBezTo>
                      <a:pt x="103370" y="16899"/>
                      <a:pt x="54667" y="26838"/>
                      <a:pt x="2981" y="25844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D1A3BFEB-6473-86D6-D3BC-AF65FB471371}"/>
                  </a:ext>
                </a:extLst>
              </p:cNvPr>
              <p:cNvSpPr/>
              <p:nvPr/>
            </p:nvSpPr>
            <p:spPr>
              <a:xfrm>
                <a:off x="11849916" y="33843428"/>
                <a:ext cx="224631" cy="164993"/>
              </a:xfrm>
              <a:custGeom>
                <a:avLst/>
                <a:gdLst>
                  <a:gd name="connsiteX0" fmla="*/ 0 w 224631"/>
                  <a:gd name="connsiteY0" fmla="*/ 96412 h 164993"/>
                  <a:gd name="connsiteX1" fmla="*/ 205747 w 224631"/>
                  <a:gd name="connsiteY1" fmla="*/ 164993 h 164993"/>
                  <a:gd name="connsiteX2" fmla="*/ 217674 w 224631"/>
                  <a:gd name="connsiteY2" fmla="*/ 164993 h 164993"/>
                  <a:gd name="connsiteX3" fmla="*/ 224631 w 224631"/>
                  <a:gd name="connsiteY3" fmla="*/ 85478 h 164993"/>
                  <a:gd name="connsiteX4" fmla="*/ 48704 w 224631"/>
                  <a:gd name="connsiteY4" fmla="*/ 0 h 164993"/>
                  <a:gd name="connsiteX5" fmla="*/ 0 w 224631"/>
                  <a:gd name="connsiteY5" fmla="*/ 96412 h 16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631" h="164993">
                    <a:moveTo>
                      <a:pt x="0" y="96412"/>
                    </a:moveTo>
                    <a:cubicBezTo>
                      <a:pt x="58643" y="136170"/>
                      <a:pt x="129213" y="162013"/>
                      <a:pt x="205747" y="164993"/>
                    </a:cubicBezTo>
                    <a:cubicBezTo>
                      <a:pt x="209722" y="164993"/>
                      <a:pt x="213698" y="164993"/>
                      <a:pt x="217674" y="164993"/>
                    </a:cubicBezTo>
                    <a:lnTo>
                      <a:pt x="224631" y="85478"/>
                    </a:lnTo>
                    <a:cubicBezTo>
                      <a:pt x="157044" y="73551"/>
                      <a:pt x="97407" y="43733"/>
                      <a:pt x="48704" y="0"/>
                    </a:cubicBezTo>
                    <a:lnTo>
                      <a:pt x="0" y="96412"/>
                    </a:ln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B1482F79-F7F6-B347-7E07-920D5AF944C3}"/>
                  </a:ext>
                </a:extLst>
              </p:cNvPr>
              <p:cNvSpPr/>
              <p:nvPr/>
            </p:nvSpPr>
            <p:spPr>
              <a:xfrm>
                <a:off x="12306137" y="33813610"/>
                <a:ext cx="111321" cy="110326"/>
              </a:xfrm>
              <a:custGeom>
                <a:avLst/>
                <a:gdLst>
                  <a:gd name="connsiteX0" fmla="*/ 0 w 111321"/>
                  <a:gd name="connsiteY0" fmla="*/ 77528 h 110326"/>
                  <a:gd name="connsiteX1" fmla="*/ 17891 w 111321"/>
                  <a:gd name="connsiteY1" fmla="*/ 110326 h 110326"/>
                  <a:gd name="connsiteX2" fmla="*/ 111321 w 111321"/>
                  <a:gd name="connsiteY2" fmla="*/ 10932 h 110326"/>
                  <a:gd name="connsiteX3" fmla="*/ 97407 w 111321"/>
                  <a:gd name="connsiteY3" fmla="*/ 0 h 110326"/>
                  <a:gd name="connsiteX4" fmla="*/ 0 w 111321"/>
                  <a:gd name="connsiteY4" fmla="*/ 77528 h 11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21" h="110326">
                    <a:moveTo>
                      <a:pt x="0" y="77528"/>
                    </a:moveTo>
                    <a:lnTo>
                      <a:pt x="17891" y="110326"/>
                    </a:lnTo>
                    <a:cubicBezTo>
                      <a:pt x="53673" y="82498"/>
                      <a:pt x="85479" y="48702"/>
                      <a:pt x="111321" y="10932"/>
                    </a:cubicBezTo>
                    <a:lnTo>
                      <a:pt x="97407" y="0"/>
                    </a:lnTo>
                    <a:cubicBezTo>
                      <a:pt x="69576" y="30811"/>
                      <a:pt x="35782" y="56654"/>
                      <a:pt x="0" y="77528"/>
                    </a:cubicBezTo>
                    <a:close/>
                  </a:path>
                </a:pathLst>
              </a:custGeom>
              <a:solidFill>
                <a:srgbClr val="8C1538"/>
              </a:solidFill>
              <a:ln w="99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24CA2AFD-C94F-F24B-8520-805C5FC2D24A}"/>
              </a:ext>
            </a:extLst>
          </p:cNvPr>
          <p:cNvSpPr txBox="1"/>
          <p:nvPr/>
        </p:nvSpPr>
        <p:spPr>
          <a:xfrm>
            <a:off x="759448" y="24973244"/>
            <a:ext cx="1385552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8C1538"/>
                </a:solidFill>
                <a:latin typeface="Arial"/>
                <a:cs typeface="Arial"/>
                <a:sym typeface="Arial"/>
                <a:rtl val="0"/>
              </a:rPr>
              <a:t>СЕРИЯ</a:t>
            </a:r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E3E92163-9315-BDA8-B16E-1706800F53F0}"/>
              </a:ext>
            </a:extLst>
          </p:cNvPr>
          <p:cNvSpPr/>
          <p:nvPr/>
        </p:nvSpPr>
        <p:spPr>
          <a:xfrm>
            <a:off x="-169855" y="34373201"/>
            <a:ext cx="16174459" cy="895542"/>
          </a:xfrm>
          <a:custGeom>
            <a:avLst/>
            <a:gdLst>
              <a:gd name="connsiteX0" fmla="*/ 0 w 16174459"/>
              <a:gd name="connsiteY0" fmla="*/ 895543 h 895542"/>
              <a:gd name="connsiteX1" fmla="*/ 15735137 w 16174459"/>
              <a:gd name="connsiteY1" fmla="*/ 895543 h 895542"/>
              <a:gd name="connsiteX2" fmla="*/ 16174460 w 16174459"/>
              <a:gd name="connsiteY2" fmla="*/ 0 h 895542"/>
              <a:gd name="connsiteX3" fmla="*/ 0 w 16174459"/>
              <a:gd name="connsiteY3" fmla="*/ 0 h 89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74459" h="895542">
                <a:moveTo>
                  <a:pt x="0" y="895543"/>
                </a:moveTo>
                <a:lnTo>
                  <a:pt x="15735137" y="895543"/>
                </a:lnTo>
                <a:lnTo>
                  <a:pt x="16174460" y="0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2483">
                <a:srgbClr val="FDEBEC"/>
              </a:gs>
              <a:gs pos="9093">
                <a:srgbClr val="F7BCBF"/>
              </a:gs>
              <a:gs pos="16270">
                <a:srgbClr val="F19096"/>
              </a:gs>
              <a:gs pos="23860">
                <a:srgbClr val="ED6B73"/>
              </a:gs>
              <a:gs pos="31960">
                <a:srgbClr val="E94C55"/>
              </a:gs>
              <a:gs pos="40720">
                <a:srgbClr val="E5323D"/>
              </a:gs>
              <a:gs pos="50420">
                <a:srgbClr val="E31E2A"/>
              </a:gs>
              <a:gs pos="61540">
                <a:srgbClr val="E1101D"/>
              </a:gs>
              <a:gs pos="75340">
                <a:srgbClr val="E00815"/>
              </a:gs>
              <a:gs pos="100000">
                <a:srgbClr val="E00613"/>
              </a:gs>
            </a:gsLst>
            <a:lin ang="0" scaled="1"/>
          </a:gradFill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20" name="Рисунок 4">
            <a:extLst>
              <a:ext uri="{FF2B5EF4-FFF2-40B4-BE49-F238E27FC236}">
                <a16:creationId xmlns:a16="http://schemas.microsoft.com/office/drawing/2014/main" id="{C4517CE7-2B20-AB7F-EFD2-8F04CBFFCDC0}"/>
              </a:ext>
            </a:extLst>
          </p:cNvPr>
          <p:cNvGrpSpPr/>
          <p:nvPr/>
        </p:nvGrpSpPr>
        <p:grpSpPr>
          <a:xfrm>
            <a:off x="12795157" y="33167546"/>
            <a:ext cx="840877" cy="840877"/>
            <a:chOff x="12795157" y="33167546"/>
            <a:chExt cx="840877" cy="840877"/>
          </a:xfrm>
        </p:grpSpPr>
        <p:sp>
          <p:nvSpPr>
            <p:cNvPr id="121" name="Полилиния: фигура 120">
              <a:extLst>
                <a:ext uri="{FF2B5EF4-FFF2-40B4-BE49-F238E27FC236}">
                  <a16:creationId xmlns:a16="http://schemas.microsoft.com/office/drawing/2014/main" id="{72242CC7-7A0A-65C1-5268-A03C853BA54E}"/>
                </a:ext>
              </a:extLst>
            </p:cNvPr>
            <p:cNvSpPr/>
            <p:nvPr/>
          </p:nvSpPr>
          <p:spPr>
            <a:xfrm>
              <a:off x="12795157" y="33167546"/>
              <a:ext cx="840877" cy="840877"/>
            </a:xfrm>
            <a:custGeom>
              <a:avLst/>
              <a:gdLst>
                <a:gd name="connsiteX0" fmla="*/ 840878 w 840877"/>
                <a:gd name="connsiteY0" fmla="*/ 420440 h 840877"/>
                <a:gd name="connsiteX1" fmla="*/ 420439 w 840877"/>
                <a:gd name="connsiteY1" fmla="*/ 840879 h 840877"/>
                <a:gd name="connsiteX2" fmla="*/ 0 w 840877"/>
                <a:gd name="connsiteY2" fmla="*/ 420440 h 840877"/>
                <a:gd name="connsiteX3" fmla="*/ 420439 w 840877"/>
                <a:gd name="connsiteY3" fmla="*/ 0 h 840877"/>
                <a:gd name="connsiteX4" fmla="*/ 840878 w 840877"/>
                <a:gd name="connsiteY4" fmla="*/ 420440 h 84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877" h="840877">
                  <a:moveTo>
                    <a:pt x="840878" y="420440"/>
                  </a:moveTo>
                  <a:cubicBezTo>
                    <a:pt x="840878" y="652641"/>
                    <a:pt x="652641" y="840879"/>
                    <a:pt x="420439" y="840879"/>
                  </a:cubicBezTo>
                  <a:cubicBezTo>
                    <a:pt x="188236" y="840879"/>
                    <a:pt x="0" y="652641"/>
                    <a:pt x="0" y="420440"/>
                  </a:cubicBezTo>
                  <a:cubicBezTo>
                    <a:pt x="0" y="188238"/>
                    <a:pt x="188236" y="0"/>
                    <a:pt x="420439" y="0"/>
                  </a:cubicBezTo>
                  <a:cubicBezTo>
                    <a:pt x="652641" y="0"/>
                    <a:pt x="840878" y="188238"/>
                    <a:pt x="840878" y="420440"/>
                  </a:cubicBezTo>
                  <a:close/>
                </a:path>
              </a:pathLst>
            </a:custGeom>
            <a:solidFill>
              <a:srgbClr val="FFFFFF"/>
            </a:solidFill>
            <a:ln w="18541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" name="Полилиния: фигура 121">
              <a:extLst>
                <a:ext uri="{FF2B5EF4-FFF2-40B4-BE49-F238E27FC236}">
                  <a16:creationId xmlns:a16="http://schemas.microsoft.com/office/drawing/2014/main" id="{A5DBBB2A-A2C5-C5A9-5807-604B181CBEA7}"/>
                </a:ext>
              </a:extLst>
            </p:cNvPr>
            <p:cNvSpPr/>
            <p:nvPr/>
          </p:nvSpPr>
          <p:spPr>
            <a:xfrm>
              <a:off x="12826964" y="33199352"/>
              <a:ext cx="777264" cy="777264"/>
            </a:xfrm>
            <a:custGeom>
              <a:avLst/>
              <a:gdLst>
                <a:gd name="connsiteX0" fmla="*/ 388632 w 777264"/>
                <a:gd name="connsiteY0" fmla="*/ 777264 h 777264"/>
                <a:gd name="connsiteX1" fmla="*/ 0 w 777264"/>
                <a:gd name="connsiteY1" fmla="*/ 388633 h 777264"/>
                <a:gd name="connsiteX2" fmla="*/ 388632 w 777264"/>
                <a:gd name="connsiteY2" fmla="*/ 0 h 777264"/>
                <a:gd name="connsiteX3" fmla="*/ 777264 w 777264"/>
                <a:gd name="connsiteY3" fmla="*/ 388633 h 777264"/>
                <a:gd name="connsiteX4" fmla="*/ 388632 w 777264"/>
                <a:gd name="connsiteY4" fmla="*/ 777264 h 77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64" h="777264">
                  <a:moveTo>
                    <a:pt x="388632" y="777264"/>
                  </a:moveTo>
                  <a:cubicBezTo>
                    <a:pt x="174934" y="777264"/>
                    <a:pt x="0" y="603324"/>
                    <a:pt x="0" y="388633"/>
                  </a:cubicBezTo>
                  <a:cubicBezTo>
                    <a:pt x="0" y="174935"/>
                    <a:pt x="173940" y="0"/>
                    <a:pt x="388632" y="0"/>
                  </a:cubicBezTo>
                  <a:cubicBezTo>
                    <a:pt x="602330" y="0"/>
                    <a:pt x="777264" y="173940"/>
                    <a:pt x="777264" y="388633"/>
                  </a:cubicBezTo>
                  <a:cubicBezTo>
                    <a:pt x="777264" y="602331"/>
                    <a:pt x="603324" y="777264"/>
                    <a:pt x="388632" y="777264"/>
                  </a:cubicBezTo>
                  <a:close/>
                </a:path>
              </a:pathLst>
            </a:custGeom>
            <a:solidFill>
              <a:srgbClr val="FFFFFF"/>
            </a:solidFill>
            <a:ln w="8145" cap="flat">
              <a:gradFill>
                <a:gsLst>
                  <a:gs pos="0">
                    <a:srgbClr val="790726"/>
                  </a:gs>
                  <a:gs pos="50000">
                    <a:srgbClr val="AD061C"/>
                  </a:gs>
                  <a:gs pos="100000">
                    <a:srgbClr val="E10613"/>
                  </a:gs>
                </a:gsLst>
                <a:lin ang="0" scaled="1"/>
              </a:gra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3" name="Рисунок 4">
              <a:extLst>
                <a:ext uri="{FF2B5EF4-FFF2-40B4-BE49-F238E27FC236}">
                  <a16:creationId xmlns:a16="http://schemas.microsoft.com/office/drawing/2014/main" id="{551C7CFD-9B2A-0A2D-0B38-535A51A1A554}"/>
                </a:ext>
              </a:extLst>
            </p:cNvPr>
            <p:cNvGrpSpPr/>
            <p:nvPr/>
          </p:nvGrpSpPr>
          <p:grpSpPr>
            <a:xfrm>
              <a:off x="12959158" y="33275761"/>
              <a:ext cx="585433" cy="588539"/>
              <a:chOff x="12959158" y="33275761"/>
              <a:chExt cx="585433" cy="588539"/>
            </a:xfrm>
          </p:grpSpPr>
          <p:grpSp>
            <p:nvGrpSpPr>
              <p:cNvPr id="124" name="Рисунок 4">
                <a:extLst>
                  <a:ext uri="{FF2B5EF4-FFF2-40B4-BE49-F238E27FC236}">
                    <a16:creationId xmlns:a16="http://schemas.microsoft.com/office/drawing/2014/main" id="{C1322E4E-F7F5-EBF3-3BF3-FA18BF342BAC}"/>
                  </a:ext>
                </a:extLst>
              </p:cNvPr>
              <p:cNvGrpSpPr/>
              <p:nvPr/>
            </p:nvGrpSpPr>
            <p:grpSpPr>
              <a:xfrm>
                <a:off x="13007861" y="33275761"/>
                <a:ext cx="359808" cy="588539"/>
                <a:chOff x="13007861" y="33275761"/>
                <a:chExt cx="359808" cy="588539"/>
              </a:xfrm>
            </p:grpSpPr>
            <p:sp>
              <p:nvSpPr>
                <p:cNvPr id="125" name="Полилиния: фигура 124">
                  <a:extLst>
                    <a:ext uri="{FF2B5EF4-FFF2-40B4-BE49-F238E27FC236}">
                      <a16:creationId xmlns:a16="http://schemas.microsoft.com/office/drawing/2014/main" id="{800B8903-C129-C94A-0074-F7386D286823}"/>
                    </a:ext>
                  </a:extLst>
                </p:cNvPr>
                <p:cNvSpPr/>
                <p:nvPr/>
              </p:nvSpPr>
              <p:spPr>
                <a:xfrm>
                  <a:off x="13007861" y="33275761"/>
                  <a:ext cx="356826" cy="317194"/>
                </a:xfrm>
                <a:custGeom>
                  <a:avLst/>
                  <a:gdLst>
                    <a:gd name="connsiteX0" fmla="*/ 9939 w 356826"/>
                    <a:gd name="connsiteY0" fmla="*/ 276442 h 317194"/>
                    <a:gd name="connsiteX1" fmla="*/ 9939 w 356826"/>
                    <a:gd name="connsiteY1" fmla="*/ 78648 h 317194"/>
                    <a:gd name="connsiteX2" fmla="*/ 49697 w 356826"/>
                    <a:gd name="connsiteY2" fmla="*/ 30938 h 317194"/>
                    <a:gd name="connsiteX3" fmla="*/ 301166 w 356826"/>
                    <a:gd name="connsiteY3" fmla="*/ 8077 h 317194"/>
                    <a:gd name="connsiteX4" fmla="*/ 305142 w 356826"/>
                    <a:gd name="connsiteY4" fmla="*/ 8077 h 317194"/>
                    <a:gd name="connsiteX5" fmla="*/ 334960 w 356826"/>
                    <a:gd name="connsiteY5" fmla="*/ 20003 h 317194"/>
                    <a:gd name="connsiteX6" fmla="*/ 348874 w 356826"/>
                    <a:gd name="connsiteY6" fmla="*/ 53799 h 317194"/>
                    <a:gd name="connsiteX7" fmla="*/ 348874 w 356826"/>
                    <a:gd name="connsiteY7" fmla="*/ 317194 h 317194"/>
                    <a:gd name="connsiteX8" fmla="*/ 356826 w 356826"/>
                    <a:gd name="connsiteY8" fmla="*/ 315204 h 317194"/>
                    <a:gd name="connsiteX9" fmla="*/ 356826 w 356826"/>
                    <a:gd name="connsiteY9" fmla="*/ 52804 h 317194"/>
                    <a:gd name="connsiteX10" fmla="*/ 339930 w 356826"/>
                    <a:gd name="connsiteY10" fmla="*/ 14041 h 317194"/>
                    <a:gd name="connsiteX11" fmla="*/ 299177 w 356826"/>
                    <a:gd name="connsiteY11" fmla="*/ 124 h 317194"/>
                    <a:gd name="connsiteX12" fmla="*/ 47710 w 356826"/>
                    <a:gd name="connsiteY12" fmla="*/ 22986 h 317194"/>
                    <a:gd name="connsiteX13" fmla="*/ 0 w 356826"/>
                    <a:gd name="connsiteY13" fmla="*/ 78648 h 317194"/>
                    <a:gd name="connsiteX14" fmla="*/ 0 w 356826"/>
                    <a:gd name="connsiteY14" fmla="*/ 273459 h 317194"/>
                    <a:gd name="connsiteX15" fmla="*/ 9939 w 356826"/>
                    <a:gd name="connsiteY15" fmla="*/ 276442 h 317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317194">
                      <a:moveTo>
                        <a:pt x="9939" y="276442"/>
                      </a:moveTo>
                      <a:lnTo>
                        <a:pt x="9939" y="78648"/>
                      </a:lnTo>
                      <a:cubicBezTo>
                        <a:pt x="9939" y="54791"/>
                        <a:pt x="27831" y="32925"/>
                        <a:pt x="49697" y="30938"/>
                      </a:cubicBezTo>
                      <a:lnTo>
                        <a:pt x="301166" y="8077"/>
                      </a:lnTo>
                      <a:cubicBezTo>
                        <a:pt x="302159" y="8077"/>
                        <a:pt x="304147" y="8077"/>
                        <a:pt x="305142" y="8077"/>
                      </a:cubicBezTo>
                      <a:cubicBezTo>
                        <a:pt x="316075" y="8077"/>
                        <a:pt x="327008" y="12051"/>
                        <a:pt x="334960" y="20003"/>
                      </a:cubicBezTo>
                      <a:cubicBezTo>
                        <a:pt x="343905" y="28950"/>
                        <a:pt x="348874" y="39882"/>
                        <a:pt x="348874" y="53799"/>
                      </a:cubicBezTo>
                      <a:lnTo>
                        <a:pt x="348874" y="317194"/>
                      </a:lnTo>
                      <a:cubicBezTo>
                        <a:pt x="351857" y="316199"/>
                        <a:pt x="354839" y="316199"/>
                        <a:pt x="356826" y="315204"/>
                      </a:cubicBezTo>
                      <a:lnTo>
                        <a:pt x="356826" y="52804"/>
                      </a:lnTo>
                      <a:cubicBezTo>
                        <a:pt x="356826" y="37895"/>
                        <a:pt x="350863" y="23981"/>
                        <a:pt x="339930" y="14041"/>
                      </a:cubicBezTo>
                      <a:cubicBezTo>
                        <a:pt x="328995" y="4102"/>
                        <a:pt x="314086" y="-868"/>
                        <a:pt x="299177" y="124"/>
                      </a:cubicBezTo>
                      <a:lnTo>
                        <a:pt x="47710" y="22986"/>
                      </a:lnTo>
                      <a:cubicBezTo>
                        <a:pt x="21868" y="24973"/>
                        <a:pt x="0" y="49822"/>
                        <a:pt x="0" y="78648"/>
                      </a:cubicBezTo>
                      <a:lnTo>
                        <a:pt x="0" y="273459"/>
                      </a:lnTo>
                      <a:cubicBezTo>
                        <a:pt x="4970" y="275447"/>
                        <a:pt x="6958" y="276442"/>
                        <a:pt x="9939" y="27644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" name="Полилиния: фигура 125">
                  <a:extLst>
                    <a:ext uri="{FF2B5EF4-FFF2-40B4-BE49-F238E27FC236}">
                      <a16:creationId xmlns:a16="http://schemas.microsoft.com/office/drawing/2014/main" id="{81FFB9A8-2DE3-5FD8-7FE5-BC77F3AE38A7}"/>
                    </a:ext>
                  </a:extLst>
                </p:cNvPr>
                <p:cNvSpPr/>
                <p:nvPr/>
              </p:nvSpPr>
              <p:spPr>
                <a:xfrm>
                  <a:off x="13010844" y="33725148"/>
                  <a:ext cx="356826" cy="139152"/>
                </a:xfrm>
                <a:custGeom>
                  <a:avLst/>
                  <a:gdLst>
                    <a:gd name="connsiteX0" fmla="*/ 347881 w 356826"/>
                    <a:gd name="connsiteY0" fmla="*/ 4970 h 139152"/>
                    <a:gd name="connsiteX1" fmla="*/ 347881 w 356826"/>
                    <a:gd name="connsiteY1" fmla="*/ 87468 h 139152"/>
                    <a:gd name="connsiteX2" fmla="*/ 333965 w 356826"/>
                    <a:gd name="connsiteY2" fmla="*/ 121263 h 139152"/>
                    <a:gd name="connsiteX3" fmla="*/ 299177 w 356826"/>
                    <a:gd name="connsiteY3" fmla="*/ 132195 h 139152"/>
                    <a:gd name="connsiteX4" fmla="*/ 47709 w 356826"/>
                    <a:gd name="connsiteY4" fmla="*/ 109334 h 139152"/>
                    <a:gd name="connsiteX5" fmla="*/ 7951 w 356826"/>
                    <a:gd name="connsiteY5" fmla="*/ 61627 h 139152"/>
                    <a:gd name="connsiteX6" fmla="*/ 7951 w 356826"/>
                    <a:gd name="connsiteY6" fmla="*/ 44728 h 139152"/>
                    <a:gd name="connsiteX7" fmla="*/ 0 w 356826"/>
                    <a:gd name="connsiteY7" fmla="*/ 45722 h 139152"/>
                    <a:gd name="connsiteX8" fmla="*/ 0 w 356826"/>
                    <a:gd name="connsiteY8" fmla="*/ 60632 h 139152"/>
                    <a:gd name="connsiteX9" fmla="*/ 47709 w 356826"/>
                    <a:gd name="connsiteY9" fmla="*/ 116293 h 139152"/>
                    <a:gd name="connsiteX10" fmla="*/ 299177 w 356826"/>
                    <a:gd name="connsiteY10" fmla="*/ 139152 h 139152"/>
                    <a:gd name="connsiteX11" fmla="*/ 304147 w 356826"/>
                    <a:gd name="connsiteY11" fmla="*/ 139152 h 139152"/>
                    <a:gd name="connsiteX12" fmla="*/ 339929 w 356826"/>
                    <a:gd name="connsiteY12" fmla="*/ 125238 h 139152"/>
                    <a:gd name="connsiteX13" fmla="*/ 356826 w 356826"/>
                    <a:gd name="connsiteY13" fmla="*/ 86475 h 139152"/>
                    <a:gd name="connsiteX14" fmla="*/ 356826 w 356826"/>
                    <a:gd name="connsiteY14" fmla="*/ 0 h 139152"/>
                    <a:gd name="connsiteX15" fmla="*/ 347881 w 356826"/>
                    <a:gd name="connsiteY15" fmla="*/ 4970 h 139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56826" h="139152">
                      <a:moveTo>
                        <a:pt x="347881" y="4970"/>
                      </a:moveTo>
                      <a:lnTo>
                        <a:pt x="347881" y="87468"/>
                      </a:lnTo>
                      <a:cubicBezTo>
                        <a:pt x="347881" y="100389"/>
                        <a:pt x="342911" y="112316"/>
                        <a:pt x="333965" y="121263"/>
                      </a:cubicBezTo>
                      <a:cubicBezTo>
                        <a:pt x="325019" y="130208"/>
                        <a:pt x="312099" y="134183"/>
                        <a:pt x="299177" y="132195"/>
                      </a:cubicBezTo>
                      <a:lnTo>
                        <a:pt x="47709" y="109334"/>
                      </a:lnTo>
                      <a:cubicBezTo>
                        <a:pt x="25842" y="107347"/>
                        <a:pt x="7951" y="85480"/>
                        <a:pt x="7951" y="61627"/>
                      </a:cubicBezTo>
                      <a:lnTo>
                        <a:pt x="7951" y="44728"/>
                      </a:lnTo>
                      <a:cubicBezTo>
                        <a:pt x="4970" y="44728"/>
                        <a:pt x="2981" y="45722"/>
                        <a:pt x="0" y="45722"/>
                      </a:cubicBezTo>
                      <a:lnTo>
                        <a:pt x="0" y="60632"/>
                      </a:lnTo>
                      <a:cubicBezTo>
                        <a:pt x="0" y="88463"/>
                        <a:pt x="20873" y="114304"/>
                        <a:pt x="47709" y="116293"/>
                      </a:cubicBezTo>
                      <a:lnTo>
                        <a:pt x="299177" y="139152"/>
                      </a:lnTo>
                      <a:cubicBezTo>
                        <a:pt x="301164" y="139152"/>
                        <a:pt x="302159" y="139152"/>
                        <a:pt x="304147" y="139152"/>
                      </a:cubicBezTo>
                      <a:cubicBezTo>
                        <a:pt x="317069" y="139152"/>
                        <a:pt x="329989" y="134183"/>
                        <a:pt x="339929" y="125238"/>
                      </a:cubicBezTo>
                      <a:cubicBezTo>
                        <a:pt x="350862" y="115299"/>
                        <a:pt x="356826" y="101384"/>
                        <a:pt x="356826" y="86475"/>
                      </a:cubicBezTo>
                      <a:lnTo>
                        <a:pt x="356826" y="0"/>
                      </a:lnTo>
                      <a:cubicBezTo>
                        <a:pt x="352850" y="2982"/>
                        <a:pt x="350862" y="2982"/>
                        <a:pt x="347881" y="49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" name="Рисунок 4">
                <a:extLst>
                  <a:ext uri="{FF2B5EF4-FFF2-40B4-BE49-F238E27FC236}">
                    <a16:creationId xmlns:a16="http://schemas.microsoft.com/office/drawing/2014/main" id="{D0C85A3D-4C87-07D7-A27D-E27CD3FBC239}"/>
                  </a:ext>
                </a:extLst>
              </p:cNvPr>
              <p:cNvGrpSpPr/>
              <p:nvPr/>
            </p:nvGrpSpPr>
            <p:grpSpPr>
              <a:xfrm>
                <a:off x="12959158" y="33550215"/>
                <a:ext cx="585433" cy="198788"/>
                <a:chOff x="12959158" y="33550215"/>
                <a:chExt cx="585433" cy="198788"/>
              </a:xfrm>
            </p:grpSpPr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1F1BBC1F-5F7A-0615-7726-91523134AC92}"/>
                    </a:ext>
                  </a:extLst>
                </p:cNvPr>
                <p:cNvSpPr/>
                <p:nvPr/>
              </p:nvSpPr>
              <p:spPr>
                <a:xfrm>
                  <a:off x="12959158" y="33565967"/>
                  <a:ext cx="44727" cy="183036"/>
                </a:xfrm>
                <a:custGeom>
                  <a:avLst/>
                  <a:gdLst>
                    <a:gd name="connsiteX0" fmla="*/ 31807 w 44727"/>
                    <a:gd name="connsiteY0" fmla="*/ 115448 h 183036"/>
                    <a:gd name="connsiteX1" fmla="*/ 44728 w 44727"/>
                    <a:gd name="connsiteY1" fmla="*/ 115448 h 183036"/>
                    <a:gd name="connsiteX2" fmla="*/ 44728 w 44727"/>
                    <a:gd name="connsiteY2" fmla="*/ 138309 h 183036"/>
                    <a:gd name="connsiteX3" fmla="*/ 39758 w 44727"/>
                    <a:gd name="connsiteY3" fmla="*/ 171110 h 183036"/>
                    <a:gd name="connsiteX4" fmla="*/ 23855 w 44727"/>
                    <a:gd name="connsiteY4" fmla="*/ 183037 h 183036"/>
                    <a:gd name="connsiteX5" fmla="*/ 7952 w 44727"/>
                    <a:gd name="connsiteY5" fmla="*/ 172103 h 183036"/>
                    <a:gd name="connsiteX6" fmla="*/ 1989 w 44727"/>
                    <a:gd name="connsiteY6" fmla="*/ 138309 h 183036"/>
                    <a:gd name="connsiteX7" fmla="*/ 995 w 44727"/>
                    <a:gd name="connsiteY7" fmla="*/ 91595 h 183036"/>
                    <a:gd name="connsiteX8" fmla="*/ 0 w 44727"/>
                    <a:gd name="connsiteY8" fmla="*/ 44877 h 183036"/>
                    <a:gd name="connsiteX9" fmla="*/ 4970 w 44727"/>
                    <a:gd name="connsiteY9" fmla="*/ 11084 h 183036"/>
                    <a:gd name="connsiteX10" fmla="*/ 19879 w 44727"/>
                    <a:gd name="connsiteY10" fmla="*/ 150 h 183036"/>
                    <a:gd name="connsiteX11" fmla="*/ 35783 w 44727"/>
                    <a:gd name="connsiteY11" fmla="*/ 13071 h 183036"/>
                    <a:gd name="connsiteX12" fmla="*/ 41746 w 44727"/>
                    <a:gd name="connsiteY12" fmla="*/ 46867 h 183036"/>
                    <a:gd name="connsiteX13" fmla="*/ 41746 w 44727"/>
                    <a:gd name="connsiteY13" fmla="*/ 63764 h 183036"/>
                    <a:gd name="connsiteX14" fmla="*/ 28825 w 44727"/>
                    <a:gd name="connsiteY14" fmla="*/ 62769 h 183036"/>
                    <a:gd name="connsiteX15" fmla="*/ 28825 w 44727"/>
                    <a:gd name="connsiteY15" fmla="*/ 43885 h 183036"/>
                    <a:gd name="connsiteX16" fmla="*/ 20874 w 44727"/>
                    <a:gd name="connsiteY16" fmla="*/ 25993 h 183036"/>
                    <a:gd name="connsiteX17" fmla="*/ 13915 w 44727"/>
                    <a:gd name="connsiteY17" fmla="*/ 43885 h 183036"/>
                    <a:gd name="connsiteX18" fmla="*/ 14909 w 44727"/>
                    <a:gd name="connsiteY18" fmla="*/ 92587 h 183036"/>
                    <a:gd name="connsiteX19" fmla="*/ 15904 w 44727"/>
                    <a:gd name="connsiteY19" fmla="*/ 141292 h 183036"/>
                    <a:gd name="connsiteX20" fmla="*/ 23855 w 44727"/>
                    <a:gd name="connsiteY20" fmla="*/ 158188 h 183036"/>
                    <a:gd name="connsiteX21" fmla="*/ 30813 w 44727"/>
                    <a:gd name="connsiteY21" fmla="*/ 140297 h 183036"/>
                    <a:gd name="connsiteX22" fmla="*/ 31807 w 44727"/>
                    <a:gd name="connsiteY22" fmla="*/ 115448 h 183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27" h="183036">
                      <a:moveTo>
                        <a:pt x="31807" y="115448"/>
                      </a:moveTo>
                      <a:cubicBezTo>
                        <a:pt x="35783" y="115448"/>
                        <a:pt x="40753" y="115448"/>
                        <a:pt x="44728" y="115448"/>
                      </a:cubicBezTo>
                      <a:cubicBezTo>
                        <a:pt x="44728" y="123400"/>
                        <a:pt x="44728" y="131352"/>
                        <a:pt x="44728" y="138309"/>
                      </a:cubicBezTo>
                      <a:cubicBezTo>
                        <a:pt x="44728" y="152224"/>
                        <a:pt x="43734" y="163158"/>
                        <a:pt x="39758" y="171110"/>
                      </a:cubicBezTo>
                      <a:cubicBezTo>
                        <a:pt x="35783" y="179060"/>
                        <a:pt x="30813" y="183037"/>
                        <a:pt x="23855" y="183037"/>
                      </a:cubicBezTo>
                      <a:cubicBezTo>
                        <a:pt x="16898" y="183037"/>
                        <a:pt x="11928" y="180055"/>
                        <a:pt x="7952" y="172103"/>
                      </a:cubicBezTo>
                      <a:cubicBezTo>
                        <a:pt x="3976" y="164151"/>
                        <a:pt x="1989" y="153219"/>
                        <a:pt x="1989" y="138309"/>
                      </a:cubicBezTo>
                      <a:cubicBezTo>
                        <a:pt x="1989" y="122405"/>
                        <a:pt x="995" y="107496"/>
                        <a:pt x="995" y="91595"/>
                      </a:cubicBezTo>
                      <a:cubicBezTo>
                        <a:pt x="995" y="75690"/>
                        <a:pt x="0" y="60781"/>
                        <a:pt x="0" y="44877"/>
                      </a:cubicBezTo>
                      <a:cubicBezTo>
                        <a:pt x="0" y="29968"/>
                        <a:pt x="995" y="19036"/>
                        <a:pt x="4970" y="11084"/>
                      </a:cubicBezTo>
                      <a:cubicBezTo>
                        <a:pt x="7952" y="3132"/>
                        <a:pt x="13915" y="-843"/>
                        <a:pt x="19879" y="150"/>
                      </a:cubicBezTo>
                      <a:cubicBezTo>
                        <a:pt x="26837" y="150"/>
                        <a:pt x="31807" y="5119"/>
                        <a:pt x="35783" y="13071"/>
                      </a:cubicBezTo>
                      <a:cubicBezTo>
                        <a:pt x="39758" y="21024"/>
                        <a:pt x="41746" y="31958"/>
                        <a:pt x="41746" y="46867"/>
                      </a:cubicBezTo>
                      <a:cubicBezTo>
                        <a:pt x="41746" y="52829"/>
                        <a:pt x="41746" y="57799"/>
                        <a:pt x="41746" y="63764"/>
                      </a:cubicBezTo>
                      <a:cubicBezTo>
                        <a:pt x="37770" y="63764"/>
                        <a:pt x="32801" y="62769"/>
                        <a:pt x="28825" y="62769"/>
                      </a:cubicBezTo>
                      <a:cubicBezTo>
                        <a:pt x="28825" y="56807"/>
                        <a:pt x="28825" y="49847"/>
                        <a:pt x="28825" y="43885"/>
                      </a:cubicBezTo>
                      <a:cubicBezTo>
                        <a:pt x="28825" y="31958"/>
                        <a:pt x="25844" y="25993"/>
                        <a:pt x="20874" y="25993"/>
                      </a:cubicBezTo>
                      <a:cubicBezTo>
                        <a:pt x="15904" y="25993"/>
                        <a:pt x="13915" y="31958"/>
                        <a:pt x="13915" y="43885"/>
                      </a:cubicBezTo>
                      <a:cubicBezTo>
                        <a:pt x="13915" y="59786"/>
                        <a:pt x="14909" y="76685"/>
                        <a:pt x="14909" y="92587"/>
                      </a:cubicBezTo>
                      <a:cubicBezTo>
                        <a:pt x="14909" y="108491"/>
                        <a:pt x="15904" y="125388"/>
                        <a:pt x="15904" y="141292"/>
                      </a:cubicBezTo>
                      <a:cubicBezTo>
                        <a:pt x="15904" y="153219"/>
                        <a:pt x="18885" y="158188"/>
                        <a:pt x="23855" y="158188"/>
                      </a:cubicBezTo>
                      <a:cubicBezTo>
                        <a:pt x="28825" y="158188"/>
                        <a:pt x="30813" y="152224"/>
                        <a:pt x="30813" y="140297"/>
                      </a:cubicBezTo>
                      <a:cubicBezTo>
                        <a:pt x="31807" y="132345"/>
                        <a:pt x="31807" y="124393"/>
                        <a:pt x="31807" y="11544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7FFAC014-ED24-6EB8-5989-F03A0E8D7B75}"/>
                    </a:ext>
                  </a:extLst>
                </p:cNvPr>
                <p:cNvSpPr/>
                <p:nvPr/>
              </p:nvSpPr>
              <p:spPr>
                <a:xfrm>
                  <a:off x="13010844" y="33574068"/>
                  <a:ext cx="47708" cy="172947"/>
                </a:xfrm>
                <a:custGeom>
                  <a:avLst/>
                  <a:gdLst>
                    <a:gd name="connsiteX0" fmla="*/ 30812 w 47708"/>
                    <a:gd name="connsiteY0" fmla="*/ 3977 h 172947"/>
                    <a:gd name="connsiteX1" fmla="*/ 39758 w 47708"/>
                    <a:gd name="connsiteY1" fmla="*/ 87468 h 172947"/>
                    <a:gd name="connsiteX2" fmla="*/ 47709 w 47708"/>
                    <a:gd name="connsiteY2" fmla="*/ 168971 h 172947"/>
                    <a:gd name="connsiteX3" fmla="*/ 33794 w 47708"/>
                    <a:gd name="connsiteY3" fmla="*/ 169966 h 172947"/>
                    <a:gd name="connsiteX4" fmla="*/ 31806 w 47708"/>
                    <a:gd name="connsiteY4" fmla="*/ 140147 h 172947"/>
                    <a:gd name="connsiteX5" fmla="*/ 14909 w 47708"/>
                    <a:gd name="connsiteY5" fmla="*/ 141140 h 172947"/>
                    <a:gd name="connsiteX6" fmla="*/ 12921 w 47708"/>
                    <a:gd name="connsiteY6" fmla="*/ 171953 h 172947"/>
                    <a:gd name="connsiteX7" fmla="*/ 0 w 47708"/>
                    <a:gd name="connsiteY7" fmla="*/ 172948 h 172947"/>
                    <a:gd name="connsiteX8" fmla="*/ 5963 w 47708"/>
                    <a:gd name="connsiteY8" fmla="*/ 85480 h 172947"/>
                    <a:gd name="connsiteX9" fmla="*/ 11927 w 47708"/>
                    <a:gd name="connsiteY9" fmla="*/ 0 h 172947"/>
                    <a:gd name="connsiteX10" fmla="*/ 30812 w 47708"/>
                    <a:gd name="connsiteY10" fmla="*/ 3977 h 172947"/>
                    <a:gd name="connsiteX11" fmla="*/ 30812 w 47708"/>
                    <a:gd name="connsiteY11" fmla="*/ 3977 h 172947"/>
                    <a:gd name="connsiteX12" fmla="*/ 20873 w 47708"/>
                    <a:gd name="connsiteY12" fmla="*/ 31806 h 172947"/>
                    <a:gd name="connsiteX13" fmla="*/ 17890 w 47708"/>
                    <a:gd name="connsiteY13" fmla="*/ 74546 h 172947"/>
                    <a:gd name="connsiteX14" fmla="*/ 14909 w 47708"/>
                    <a:gd name="connsiteY14" fmla="*/ 117286 h 172947"/>
                    <a:gd name="connsiteX15" fmla="*/ 28825 w 47708"/>
                    <a:gd name="connsiteY15" fmla="*/ 117286 h 172947"/>
                    <a:gd name="connsiteX16" fmla="*/ 24849 w 47708"/>
                    <a:gd name="connsiteY16" fmla="*/ 74546 h 172947"/>
                    <a:gd name="connsiteX17" fmla="*/ 20873 w 47708"/>
                    <a:gd name="connsiteY17" fmla="*/ 31806 h 17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7708" h="172947">
                      <a:moveTo>
                        <a:pt x="30812" y="3977"/>
                      </a:moveTo>
                      <a:cubicBezTo>
                        <a:pt x="33794" y="31806"/>
                        <a:pt x="36775" y="59637"/>
                        <a:pt x="39758" y="87468"/>
                      </a:cubicBezTo>
                      <a:cubicBezTo>
                        <a:pt x="42739" y="115299"/>
                        <a:pt x="45721" y="142135"/>
                        <a:pt x="47709" y="168971"/>
                      </a:cubicBezTo>
                      <a:cubicBezTo>
                        <a:pt x="42739" y="168971"/>
                        <a:pt x="38764" y="169966"/>
                        <a:pt x="33794" y="169966"/>
                      </a:cubicBezTo>
                      <a:cubicBezTo>
                        <a:pt x="33794" y="160026"/>
                        <a:pt x="32799" y="150087"/>
                        <a:pt x="31806" y="140147"/>
                      </a:cubicBezTo>
                      <a:cubicBezTo>
                        <a:pt x="25842" y="140147"/>
                        <a:pt x="19879" y="140147"/>
                        <a:pt x="14909" y="141140"/>
                      </a:cubicBezTo>
                      <a:cubicBezTo>
                        <a:pt x="13915" y="151079"/>
                        <a:pt x="13915" y="162013"/>
                        <a:pt x="12921" y="171953"/>
                      </a:cubicBezTo>
                      <a:cubicBezTo>
                        <a:pt x="8946" y="171953"/>
                        <a:pt x="3976" y="172948"/>
                        <a:pt x="0" y="172948"/>
                      </a:cubicBezTo>
                      <a:cubicBezTo>
                        <a:pt x="1987" y="144122"/>
                        <a:pt x="3976" y="114304"/>
                        <a:pt x="5963" y="85480"/>
                      </a:cubicBezTo>
                      <a:cubicBezTo>
                        <a:pt x="7951" y="56654"/>
                        <a:pt x="9939" y="27831"/>
                        <a:pt x="11927" y="0"/>
                      </a:cubicBezTo>
                      <a:cubicBezTo>
                        <a:pt x="16897" y="995"/>
                        <a:pt x="23855" y="2982"/>
                        <a:pt x="30812" y="3977"/>
                      </a:cubicBezTo>
                      <a:lnTo>
                        <a:pt x="30812" y="3977"/>
                      </a:lnTo>
                      <a:close/>
                      <a:moveTo>
                        <a:pt x="20873" y="31806"/>
                      </a:moveTo>
                      <a:cubicBezTo>
                        <a:pt x="19879" y="45722"/>
                        <a:pt x="18885" y="59637"/>
                        <a:pt x="17890" y="74546"/>
                      </a:cubicBezTo>
                      <a:cubicBezTo>
                        <a:pt x="16897" y="88463"/>
                        <a:pt x="15903" y="103372"/>
                        <a:pt x="14909" y="117286"/>
                      </a:cubicBezTo>
                      <a:cubicBezTo>
                        <a:pt x="19879" y="117286"/>
                        <a:pt x="23855" y="117286"/>
                        <a:pt x="28825" y="117286"/>
                      </a:cubicBezTo>
                      <a:cubicBezTo>
                        <a:pt x="27830" y="103372"/>
                        <a:pt x="25842" y="89455"/>
                        <a:pt x="24849" y="74546"/>
                      </a:cubicBezTo>
                      <a:cubicBezTo>
                        <a:pt x="22860" y="60632"/>
                        <a:pt x="21866" y="45722"/>
                        <a:pt x="20873" y="31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4061026E-20E2-5D28-39A8-BCD538BCEDED}"/>
                    </a:ext>
                  </a:extLst>
                </p:cNvPr>
                <p:cNvSpPr/>
                <p:nvPr/>
              </p:nvSpPr>
              <p:spPr>
                <a:xfrm>
                  <a:off x="13064517" y="33581026"/>
                  <a:ext cx="43732" cy="160026"/>
                </a:xfrm>
                <a:custGeom>
                  <a:avLst/>
                  <a:gdLst>
                    <a:gd name="connsiteX0" fmla="*/ 43733 w 43732"/>
                    <a:gd name="connsiteY0" fmla="*/ 157044 h 160026"/>
                    <a:gd name="connsiteX1" fmla="*/ 29818 w 43732"/>
                    <a:gd name="connsiteY1" fmla="*/ 158039 h 160026"/>
                    <a:gd name="connsiteX2" fmla="*/ 29818 w 43732"/>
                    <a:gd name="connsiteY2" fmla="*/ 139152 h 160026"/>
                    <a:gd name="connsiteX3" fmla="*/ 29818 w 43732"/>
                    <a:gd name="connsiteY3" fmla="*/ 115299 h 160026"/>
                    <a:gd name="connsiteX4" fmla="*/ 27830 w 43732"/>
                    <a:gd name="connsiteY4" fmla="*/ 100389 h 160026"/>
                    <a:gd name="connsiteX5" fmla="*/ 20873 w 43732"/>
                    <a:gd name="connsiteY5" fmla="*/ 95420 h 160026"/>
                    <a:gd name="connsiteX6" fmla="*/ 15903 w 43732"/>
                    <a:gd name="connsiteY6" fmla="*/ 95420 h 160026"/>
                    <a:gd name="connsiteX7" fmla="*/ 16897 w 43732"/>
                    <a:gd name="connsiteY7" fmla="*/ 127225 h 160026"/>
                    <a:gd name="connsiteX8" fmla="*/ 15903 w 43732"/>
                    <a:gd name="connsiteY8" fmla="*/ 159031 h 160026"/>
                    <a:gd name="connsiteX9" fmla="*/ 1987 w 43732"/>
                    <a:gd name="connsiteY9" fmla="*/ 160026 h 160026"/>
                    <a:gd name="connsiteX10" fmla="*/ 1987 w 43732"/>
                    <a:gd name="connsiteY10" fmla="*/ 80510 h 160026"/>
                    <a:gd name="connsiteX11" fmla="*/ 0 w 43732"/>
                    <a:gd name="connsiteY11" fmla="*/ 0 h 160026"/>
                    <a:gd name="connsiteX12" fmla="*/ 20873 w 43732"/>
                    <a:gd name="connsiteY12" fmla="*/ 3977 h 160026"/>
                    <a:gd name="connsiteX13" fmla="*/ 36775 w 43732"/>
                    <a:gd name="connsiteY13" fmla="*/ 14909 h 160026"/>
                    <a:gd name="connsiteX14" fmla="*/ 42739 w 43732"/>
                    <a:gd name="connsiteY14" fmla="*/ 41748 h 160026"/>
                    <a:gd name="connsiteX15" fmla="*/ 42739 w 43732"/>
                    <a:gd name="connsiteY15" fmla="*/ 53674 h 160026"/>
                    <a:gd name="connsiteX16" fmla="*/ 33793 w 43732"/>
                    <a:gd name="connsiteY16" fmla="*/ 83493 h 160026"/>
                    <a:gd name="connsiteX17" fmla="*/ 43733 w 43732"/>
                    <a:gd name="connsiteY17" fmla="*/ 115299 h 160026"/>
                    <a:gd name="connsiteX18" fmla="*/ 43733 w 43732"/>
                    <a:gd name="connsiteY18" fmla="*/ 138160 h 160026"/>
                    <a:gd name="connsiteX19" fmla="*/ 43733 w 43732"/>
                    <a:gd name="connsiteY19" fmla="*/ 157044 h 160026"/>
                    <a:gd name="connsiteX20" fmla="*/ 43733 w 43732"/>
                    <a:gd name="connsiteY20" fmla="*/ 157044 h 160026"/>
                    <a:gd name="connsiteX21" fmla="*/ 19879 w 43732"/>
                    <a:gd name="connsiteY21" fmla="*/ 26838 h 160026"/>
                    <a:gd name="connsiteX22" fmla="*/ 12921 w 43732"/>
                    <a:gd name="connsiteY22" fmla="*/ 25844 h 160026"/>
                    <a:gd name="connsiteX23" fmla="*/ 13914 w 43732"/>
                    <a:gd name="connsiteY23" fmla="*/ 49697 h 160026"/>
                    <a:gd name="connsiteX24" fmla="*/ 14909 w 43732"/>
                    <a:gd name="connsiteY24" fmla="*/ 73553 h 160026"/>
                    <a:gd name="connsiteX25" fmla="*/ 20873 w 43732"/>
                    <a:gd name="connsiteY25" fmla="*/ 73553 h 160026"/>
                    <a:gd name="connsiteX26" fmla="*/ 26836 w 43732"/>
                    <a:gd name="connsiteY26" fmla="*/ 70571 h 160026"/>
                    <a:gd name="connsiteX27" fmla="*/ 28823 w 43732"/>
                    <a:gd name="connsiteY27" fmla="*/ 58644 h 160026"/>
                    <a:gd name="connsiteX28" fmla="*/ 28823 w 43732"/>
                    <a:gd name="connsiteY28" fmla="*/ 43735 h 160026"/>
                    <a:gd name="connsiteX29" fmla="*/ 19879 w 43732"/>
                    <a:gd name="connsiteY29" fmla="*/ 26838 h 16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43732" h="160026">
                      <a:moveTo>
                        <a:pt x="43733" y="157044"/>
                      </a:moveTo>
                      <a:cubicBezTo>
                        <a:pt x="38763" y="157044"/>
                        <a:pt x="33793" y="158039"/>
                        <a:pt x="29818" y="158039"/>
                      </a:cubicBezTo>
                      <a:cubicBezTo>
                        <a:pt x="29818" y="154061"/>
                        <a:pt x="29818" y="147104"/>
                        <a:pt x="29818" y="139152"/>
                      </a:cubicBezTo>
                      <a:cubicBezTo>
                        <a:pt x="29818" y="131203"/>
                        <a:pt x="29818" y="123251"/>
                        <a:pt x="29818" y="115299"/>
                      </a:cubicBezTo>
                      <a:cubicBezTo>
                        <a:pt x="29818" y="108341"/>
                        <a:pt x="28823" y="103372"/>
                        <a:pt x="27830" y="100389"/>
                      </a:cubicBezTo>
                      <a:cubicBezTo>
                        <a:pt x="25842" y="97407"/>
                        <a:pt x="23854" y="95420"/>
                        <a:pt x="20873" y="95420"/>
                      </a:cubicBezTo>
                      <a:cubicBezTo>
                        <a:pt x="18884" y="95420"/>
                        <a:pt x="17890" y="95420"/>
                        <a:pt x="15903" y="95420"/>
                      </a:cubicBezTo>
                      <a:cubicBezTo>
                        <a:pt x="15903" y="106354"/>
                        <a:pt x="15903" y="116293"/>
                        <a:pt x="16897" y="127225"/>
                      </a:cubicBezTo>
                      <a:cubicBezTo>
                        <a:pt x="16897" y="138160"/>
                        <a:pt x="16897" y="148099"/>
                        <a:pt x="15903" y="159031"/>
                      </a:cubicBezTo>
                      <a:cubicBezTo>
                        <a:pt x="10933" y="159031"/>
                        <a:pt x="6957" y="160026"/>
                        <a:pt x="1987" y="160026"/>
                      </a:cubicBezTo>
                      <a:cubicBezTo>
                        <a:pt x="2981" y="133190"/>
                        <a:pt x="1987" y="106354"/>
                        <a:pt x="1987" y="80510"/>
                      </a:cubicBezTo>
                      <a:cubicBezTo>
                        <a:pt x="994" y="53674"/>
                        <a:pt x="994" y="26838"/>
                        <a:pt x="0" y="0"/>
                      </a:cubicBezTo>
                      <a:cubicBezTo>
                        <a:pt x="6957" y="995"/>
                        <a:pt x="13914" y="2982"/>
                        <a:pt x="20873" y="3977"/>
                      </a:cubicBezTo>
                      <a:cubicBezTo>
                        <a:pt x="27830" y="4970"/>
                        <a:pt x="33793" y="8947"/>
                        <a:pt x="36775" y="14909"/>
                      </a:cubicBezTo>
                      <a:cubicBezTo>
                        <a:pt x="39758" y="20874"/>
                        <a:pt x="41745" y="29818"/>
                        <a:pt x="42739" y="41748"/>
                      </a:cubicBezTo>
                      <a:cubicBezTo>
                        <a:pt x="42739" y="45722"/>
                        <a:pt x="42739" y="49697"/>
                        <a:pt x="42739" y="53674"/>
                      </a:cubicBezTo>
                      <a:cubicBezTo>
                        <a:pt x="42739" y="68584"/>
                        <a:pt x="40751" y="79516"/>
                        <a:pt x="33793" y="83493"/>
                      </a:cubicBezTo>
                      <a:cubicBezTo>
                        <a:pt x="39758" y="88463"/>
                        <a:pt x="43733" y="98402"/>
                        <a:pt x="43733" y="115299"/>
                      </a:cubicBezTo>
                      <a:cubicBezTo>
                        <a:pt x="43733" y="123251"/>
                        <a:pt x="43733" y="130208"/>
                        <a:pt x="43733" y="138160"/>
                      </a:cubicBezTo>
                      <a:cubicBezTo>
                        <a:pt x="42739" y="147104"/>
                        <a:pt x="43733" y="153069"/>
                        <a:pt x="43733" y="157044"/>
                      </a:cubicBezTo>
                      <a:lnTo>
                        <a:pt x="43733" y="157044"/>
                      </a:lnTo>
                      <a:close/>
                      <a:moveTo>
                        <a:pt x="19879" y="26838"/>
                      </a:moveTo>
                      <a:cubicBezTo>
                        <a:pt x="17890" y="26838"/>
                        <a:pt x="14909" y="25844"/>
                        <a:pt x="12921" y="25844"/>
                      </a:cubicBezTo>
                      <a:cubicBezTo>
                        <a:pt x="12921" y="33796"/>
                        <a:pt x="12921" y="41748"/>
                        <a:pt x="13914" y="49697"/>
                      </a:cubicBezTo>
                      <a:cubicBezTo>
                        <a:pt x="14909" y="57649"/>
                        <a:pt x="13914" y="65601"/>
                        <a:pt x="14909" y="73553"/>
                      </a:cubicBezTo>
                      <a:cubicBezTo>
                        <a:pt x="16897" y="73553"/>
                        <a:pt x="18884" y="73553"/>
                        <a:pt x="20873" y="73553"/>
                      </a:cubicBezTo>
                      <a:cubicBezTo>
                        <a:pt x="23854" y="73553"/>
                        <a:pt x="25842" y="72558"/>
                        <a:pt x="26836" y="70571"/>
                      </a:cubicBezTo>
                      <a:cubicBezTo>
                        <a:pt x="27830" y="68584"/>
                        <a:pt x="28823" y="63614"/>
                        <a:pt x="28823" y="58644"/>
                      </a:cubicBezTo>
                      <a:cubicBezTo>
                        <a:pt x="28823" y="53674"/>
                        <a:pt x="28823" y="48705"/>
                        <a:pt x="28823" y="43735"/>
                      </a:cubicBezTo>
                      <a:cubicBezTo>
                        <a:pt x="26836" y="32801"/>
                        <a:pt x="23854" y="27831"/>
                        <a:pt x="19879" y="2683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04684733-6FA4-99FD-01CE-902C7A322460}"/>
                    </a:ext>
                  </a:extLst>
                </p:cNvPr>
                <p:cNvSpPr/>
                <p:nvPr/>
              </p:nvSpPr>
              <p:spPr>
                <a:xfrm>
                  <a:off x="13114214" y="33589973"/>
                  <a:ext cx="45721" cy="147104"/>
                </a:xfrm>
                <a:custGeom>
                  <a:avLst/>
                  <a:gdLst>
                    <a:gd name="connsiteX0" fmla="*/ 20873 w 45721"/>
                    <a:gd name="connsiteY0" fmla="*/ 1987 h 147104"/>
                    <a:gd name="connsiteX1" fmla="*/ 36775 w 45721"/>
                    <a:gd name="connsiteY1" fmla="*/ 9939 h 147104"/>
                    <a:gd name="connsiteX2" fmla="*/ 42739 w 45721"/>
                    <a:gd name="connsiteY2" fmla="*/ 34788 h 147104"/>
                    <a:gd name="connsiteX3" fmla="*/ 42739 w 45721"/>
                    <a:gd name="connsiteY3" fmla="*/ 39758 h 147104"/>
                    <a:gd name="connsiteX4" fmla="*/ 34788 w 45721"/>
                    <a:gd name="connsiteY4" fmla="*/ 68581 h 147104"/>
                    <a:gd name="connsiteX5" fmla="*/ 45721 w 45721"/>
                    <a:gd name="connsiteY5" fmla="*/ 99394 h 147104"/>
                    <a:gd name="connsiteX6" fmla="*/ 45721 w 45721"/>
                    <a:gd name="connsiteY6" fmla="*/ 111321 h 147104"/>
                    <a:gd name="connsiteX7" fmla="*/ 40751 w 45721"/>
                    <a:gd name="connsiteY7" fmla="*/ 137165 h 147104"/>
                    <a:gd name="connsiteX8" fmla="*/ 23854 w 45721"/>
                    <a:gd name="connsiteY8" fmla="*/ 146109 h 147104"/>
                    <a:gd name="connsiteX9" fmla="*/ 1987 w 45721"/>
                    <a:gd name="connsiteY9" fmla="*/ 147104 h 147104"/>
                    <a:gd name="connsiteX10" fmla="*/ 1987 w 45721"/>
                    <a:gd name="connsiteY10" fmla="*/ 73551 h 147104"/>
                    <a:gd name="connsiteX11" fmla="*/ 0 w 45721"/>
                    <a:gd name="connsiteY11" fmla="*/ 0 h 147104"/>
                    <a:gd name="connsiteX12" fmla="*/ 20873 w 45721"/>
                    <a:gd name="connsiteY12" fmla="*/ 1987 h 147104"/>
                    <a:gd name="connsiteX13" fmla="*/ 20873 w 45721"/>
                    <a:gd name="connsiteY13" fmla="*/ 1987 h 147104"/>
                    <a:gd name="connsiteX14" fmla="*/ 21866 w 45721"/>
                    <a:gd name="connsiteY14" fmla="*/ 81503 h 147104"/>
                    <a:gd name="connsiteX15" fmla="*/ 15903 w 45721"/>
                    <a:gd name="connsiteY15" fmla="*/ 81503 h 147104"/>
                    <a:gd name="connsiteX16" fmla="*/ 15903 w 45721"/>
                    <a:gd name="connsiteY16" fmla="*/ 103369 h 147104"/>
                    <a:gd name="connsiteX17" fmla="*/ 15903 w 45721"/>
                    <a:gd name="connsiteY17" fmla="*/ 125236 h 147104"/>
                    <a:gd name="connsiteX18" fmla="*/ 23854 w 45721"/>
                    <a:gd name="connsiteY18" fmla="*/ 125236 h 147104"/>
                    <a:gd name="connsiteX19" fmla="*/ 28823 w 45721"/>
                    <a:gd name="connsiteY19" fmla="*/ 122256 h 147104"/>
                    <a:gd name="connsiteX20" fmla="*/ 30812 w 45721"/>
                    <a:gd name="connsiteY20" fmla="*/ 111321 h 147104"/>
                    <a:gd name="connsiteX21" fmla="*/ 30812 w 45721"/>
                    <a:gd name="connsiteY21" fmla="*/ 98400 h 147104"/>
                    <a:gd name="connsiteX22" fmla="*/ 28823 w 45721"/>
                    <a:gd name="connsiteY22" fmla="*/ 84485 h 147104"/>
                    <a:gd name="connsiteX23" fmla="*/ 21866 w 45721"/>
                    <a:gd name="connsiteY23" fmla="*/ 81503 h 147104"/>
                    <a:gd name="connsiteX24" fmla="*/ 21866 w 45721"/>
                    <a:gd name="connsiteY24" fmla="*/ 81503 h 147104"/>
                    <a:gd name="connsiteX25" fmla="*/ 20873 w 45721"/>
                    <a:gd name="connsiteY25" fmla="*/ 22861 h 147104"/>
                    <a:gd name="connsiteX26" fmla="*/ 13914 w 45721"/>
                    <a:gd name="connsiteY26" fmla="*/ 22861 h 147104"/>
                    <a:gd name="connsiteX27" fmla="*/ 14909 w 45721"/>
                    <a:gd name="connsiteY27" fmla="*/ 41745 h 147104"/>
                    <a:gd name="connsiteX28" fmla="*/ 14909 w 45721"/>
                    <a:gd name="connsiteY28" fmla="*/ 60629 h 147104"/>
                    <a:gd name="connsiteX29" fmla="*/ 20873 w 45721"/>
                    <a:gd name="connsiteY29" fmla="*/ 60629 h 147104"/>
                    <a:gd name="connsiteX30" fmla="*/ 26836 w 45721"/>
                    <a:gd name="connsiteY30" fmla="*/ 56654 h 147104"/>
                    <a:gd name="connsiteX31" fmla="*/ 28823 w 45721"/>
                    <a:gd name="connsiteY31" fmla="*/ 44728 h 147104"/>
                    <a:gd name="connsiteX32" fmla="*/ 28823 w 45721"/>
                    <a:gd name="connsiteY32" fmla="*/ 36775 h 147104"/>
                    <a:gd name="connsiteX33" fmla="*/ 20873 w 45721"/>
                    <a:gd name="connsiteY33" fmla="*/ 22861 h 14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5721" h="147104">
                      <a:moveTo>
                        <a:pt x="20873" y="1987"/>
                      </a:moveTo>
                      <a:cubicBezTo>
                        <a:pt x="27830" y="1987"/>
                        <a:pt x="33793" y="4970"/>
                        <a:pt x="36775" y="9939"/>
                      </a:cubicBezTo>
                      <a:cubicBezTo>
                        <a:pt x="40751" y="15902"/>
                        <a:pt x="41745" y="23854"/>
                        <a:pt x="42739" y="34788"/>
                      </a:cubicBezTo>
                      <a:cubicBezTo>
                        <a:pt x="42739" y="36775"/>
                        <a:pt x="42739" y="37770"/>
                        <a:pt x="42739" y="39758"/>
                      </a:cubicBezTo>
                      <a:cubicBezTo>
                        <a:pt x="42739" y="54667"/>
                        <a:pt x="40751" y="64606"/>
                        <a:pt x="34788" y="68581"/>
                      </a:cubicBezTo>
                      <a:cubicBezTo>
                        <a:pt x="41745" y="72558"/>
                        <a:pt x="45721" y="83490"/>
                        <a:pt x="45721" y="99394"/>
                      </a:cubicBezTo>
                      <a:cubicBezTo>
                        <a:pt x="45721" y="103369"/>
                        <a:pt x="45721" y="107347"/>
                        <a:pt x="45721" y="111321"/>
                      </a:cubicBezTo>
                      <a:cubicBezTo>
                        <a:pt x="45721" y="122256"/>
                        <a:pt x="44728" y="131200"/>
                        <a:pt x="40751" y="137165"/>
                      </a:cubicBezTo>
                      <a:cubicBezTo>
                        <a:pt x="36775" y="143127"/>
                        <a:pt x="30812" y="146109"/>
                        <a:pt x="23854" y="146109"/>
                      </a:cubicBezTo>
                      <a:cubicBezTo>
                        <a:pt x="16897" y="146109"/>
                        <a:pt x="8945" y="147104"/>
                        <a:pt x="1987" y="147104"/>
                      </a:cubicBezTo>
                      <a:cubicBezTo>
                        <a:pt x="2981" y="122256"/>
                        <a:pt x="2981" y="98400"/>
                        <a:pt x="1987" y="73551"/>
                      </a:cubicBezTo>
                      <a:cubicBezTo>
                        <a:pt x="994" y="48702"/>
                        <a:pt x="994" y="23854"/>
                        <a:pt x="0" y="0"/>
                      </a:cubicBezTo>
                      <a:cubicBezTo>
                        <a:pt x="6957" y="992"/>
                        <a:pt x="13914" y="1987"/>
                        <a:pt x="20873" y="1987"/>
                      </a:cubicBezTo>
                      <a:lnTo>
                        <a:pt x="20873" y="1987"/>
                      </a:lnTo>
                      <a:close/>
                      <a:moveTo>
                        <a:pt x="21866" y="81503"/>
                      </a:moveTo>
                      <a:cubicBezTo>
                        <a:pt x="19879" y="81503"/>
                        <a:pt x="17890" y="81503"/>
                        <a:pt x="15903" y="81503"/>
                      </a:cubicBezTo>
                      <a:cubicBezTo>
                        <a:pt x="15903" y="89455"/>
                        <a:pt x="15903" y="96412"/>
                        <a:pt x="15903" y="103369"/>
                      </a:cubicBezTo>
                      <a:cubicBezTo>
                        <a:pt x="15903" y="110326"/>
                        <a:pt x="15903" y="118278"/>
                        <a:pt x="15903" y="125236"/>
                      </a:cubicBezTo>
                      <a:cubicBezTo>
                        <a:pt x="18884" y="125236"/>
                        <a:pt x="20873" y="125236"/>
                        <a:pt x="23854" y="125236"/>
                      </a:cubicBezTo>
                      <a:cubicBezTo>
                        <a:pt x="26836" y="125236"/>
                        <a:pt x="27830" y="124243"/>
                        <a:pt x="28823" y="122256"/>
                      </a:cubicBezTo>
                      <a:cubicBezTo>
                        <a:pt x="29818" y="120266"/>
                        <a:pt x="30812" y="116291"/>
                        <a:pt x="30812" y="111321"/>
                      </a:cubicBezTo>
                      <a:cubicBezTo>
                        <a:pt x="30812" y="107347"/>
                        <a:pt x="30812" y="103369"/>
                        <a:pt x="30812" y="98400"/>
                      </a:cubicBezTo>
                      <a:cubicBezTo>
                        <a:pt x="30812" y="91442"/>
                        <a:pt x="29818" y="87468"/>
                        <a:pt x="28823" y="84485"/>
                      </a:cubicBezTo>
                      <a:cubicBezTo>
                        <a:pt x="27830" y="83490"/>
                        <a:pt x="24849" y="81503"/>
                        <a:pt x="21866" y="81503"/>
                      </a:cubicBezTo>
                      <a:lnTo>
                        <a:pt x="21866" y="81503"/>
                      </a:lnTo>
                      <a:close/>
                      <a:moveTo>
                        <a:pt x="20873" y="22861"/>
                      </a:moveTo>
                      <a:cubicBezTo>
                        <a:pt x="18884" y="22861"/>
                        <a:pt x="15903" y="22861"/>
                        <a:pt x="13914" y="22861"/>
                      </a:cubicBezTo>
                      <a:cubicBezTo>
                        <a:pt x="13914" y="28823"/>
                        <a:pt x="13914" y="35781"/>
                        <a:pt x="14909" y="41745"/>
                      </a:cubicBezTo>
                      <a:cubicBezTo>
                        <a:pt x="14909" y="47710"/>
                        <a:pt x="14909" y="54667"/>
                        <a:pt x="14909" y="60629"/>
                      </a:cubicBezTo>
                      <a:cubicBezTo>
                        <a:pt x="16897" y="60629"/>
                        <a:pt x="18884" y="60629"/>
                        <a:pt x="20873" y="60629"/>
                      </a:cubicBezTo>
                      <a:cubicBezTo>
                        <a:pt x="23854" y="60629"/>
                        <a:pt x="25842" y="59637"/>
                        <a:pt x="26836" y="56654"/>
                      </a:cubicBezTo>
                      <a:cubicBezTo>
                        <a:pt x="27830" y="54667"/>
                        <a:pt x="28823" y="50690"/>
                        <a:pt x="28823" y="44728"/>
                      </a:cubicBezTo>
                      <a:cubicBezTo>
                        <a:pt x="28823" y="41745"/>
                        <a:pt x="28823" y="39758"/>
                        <a:pt x="28823" y="36775"/>
                      </a:cubicBezTo>
                      <a:cubicBezTo>
                        <a:pt x="27830" y="27831"/>
                        <a:pt x="25842" y="22861"/>
                        <a:pt x="20873" y="2286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32029159-79F3-D47E-DB2A-5A5289EF4FF5}"/>
                    </a:ext>
                  </a:extLst>
                </p:cNvPr>
                <p:cNvSpPr/>
                <p:nvPr/>
              </p:nvSpPr>
              <p:spPr>
                <a:xfrm>
                  <a:off x="13164905" y="33590965"/>
                  <a:ext cx="44727" cy="144388"/>
                </a:xfrm>
                <a:custGeom>
                  <a:avLst/>
                  <a:gdLst>
                    <a:gd name="connsiteX0" fmla="*/ 14909 w 44727"/>
                    <a:gd name="connsiteY0" fmla="*/ 34788 h 144388"/>
                    <a:gd name="connsiteX1" fmla="*/ 15903 w 44727"/>
                    <a:gd name="connsiteY1" fmla="*/ 73553 h 144388"/>
                    <a:gd name="connsiteX2" fmla="*/ 16897 w 44727"/>
                    <a:gd name="connsiteY2" fmla="*/ 112316 h 144388"/>
                    <a:gd name="connsiteX3" fmla="*/ 24849 w 44727"/>
                    <a:gd name="connsiteY3" fmla="*/ 126233 h 144388"/>
                    <a:gd name="connsiteX4" fmla="*/ 31806 w 44727"/>
                    <a:gd name="connsiteY4" fmla="*/ 112316 h 144388"/>
                    <a:gd name="connsiteX5" fmla="*/ 30812 w 44727"/>
                    <a:gd name="connsiteY5" fmla="*/ 74546 h 144388"/>
                    <a:gd name="connsiteX6" fmla="*/ 29818 w 44727"/>
                    <a:gd name="connsiteY6" fmla="*/ 36778 h 144388"/>
                    <a:gd name="connsiteX7" fmla="*/ 21866 w 44727"/>
                    <a:gd name="connsiteY7" fmla="*/ 22861 h 144388"/>
                    <a:gd name="connsiteX8" fmla="*/ 14909 w 44727"/>
                    <a:gd name="connsiteY8" fmla="*/ 34788 h 144388"/>
                    <a:gd name="connsiteX9" fmla="*/ 14909 w 44727"/>
                    <a:gd name="connsiteY9" fmla="*/ 34788 h 144388"/>
                    <a:gd name="connsiteX10" fmla="*/ 1987 w 44727"/>
                    <a:gd name="connsiteY10" fmla="*/ 110329 h 144388"/>
                    <a:gd name="connsiteX11" fmla="*/ 994 w 44727"/>
                    <a:gd name="connsiteY11" fmla="*/ 73553 h 144388"/>
                    <a:gd name="connsiteX12" fmla="*/ 0 w 44727"/>
                    <a:gd name="connsiteY12" fmla="*/ 35783 h 144388"/>
                    <a:gd name="connsiteX13" fmla="*/ 4970 w 44727"/>
                    <a:gd name="connsiteY13" fmla="*/ 8947 h 144388"/>
                    <a:gd name="connsiteX14" fmla="*/ 20873 w 44727"/>
                    <a:gd name="connsiteY14" fmla="*/ 0 h 144388"/>
                    <a:gd name="connsiteX15" fmla="*/ 36775 w 44727"/>
                    <a:gd name="connsiteY15" fmla="*/ 9939 h 144388"/>
                    <a:gd name="connsiteX16" fmla="*/ 42739 w 44727"/>
                    <a:gd name="connsiteY16" fmla="*/ 36778 h 144388"/>
                    <a:gd name="connsiteX17" fmla="*/ 43734 w 44727"/>
                    <a:gd name="connsiteY17" fmla="*/ 73553 h 144388"/>
                    <a:gd name="connsiteX18" fmla="*/ 44728 w 44727"/>
                    <a:gd name="connsiteY18" fmla="*/ 109334 h 144388"/>
                    <a:gd name="connsiteX19" fmla="*/ 26836 w 44727"/>
                    <a:gd name="connsiteY19" fmla="*/ 144122 h 144388"/>
                    <a:gd name="connsiteX20" fmla="*/ 1987 w 44727"/>
                    <a:gd name="connsiteY20" fmla="*/ 110329 h 144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727" h="144388">
                      <a:moveTo>
                        <a:pt x="14909" y="34788"/>
                      </a:moveTo>
                      <a:cubicBezTo>
                        <a:pt x="14909" y="47710"/>
                        <a:pt x="15903" y="60632"/>
                        <a:pt x="15903" y="73553"/>
                      </a:cubicBezTo>
                      <a:cubicBezTo>
                        <a:pt x="15903" y="86475"/>
                        <a:pt x="16897" y="99394"/>
                        <a:pt x="16897" y="112316"/>
                      </a:cubicBezTo>
                      <a:cubicBezTo>
                        <a:pt x="16897" y="121263"/>
                        <a:pt x="19879" y="126233"/>
                        <a:pt x="24849" y="126233"/>
                      </a:cubicBezTo>
                      <a:cubicBezTo>
                        <a:pt x="29818" y="126233"/>
                        <a:pt x="31806" y="121263"/>
                        <a:pt x="31806" y="112316"/>
                      </a:cubicBezTo>
                      <a:cubicBezTo>
                        <a:pt x="31806" y="99394"/>
                        <a:pt x="31806" y="87468"/>
                        <a:pt x="30812" y="74546"/>
                      </a:cubicBezTo>
                      <a:cubicBezTo>
                        <a:pt x="30812" y="61627"/>
                        <a:pt x="29818" y="48705"/>
                        <a:pt x="29818" y="36778"/>
                      </a:cubicBezTo>
                      <a:cubicBezTo>
                        <a:pt x="29818" y="27831"/>
                        <a:pt x="26836" y="22861"/>
                        <a:pt x="21866" y="22861"/>
                      </a:cubicBezTo>
                      <a:cubicBezTo>
                        <a:pt x="16897" y="20874"/>
                        <a:pt x="14909" y="24849"/>
                        <a:pt x="14909" y="34788"/>
                      </a:cubicBezTo>
                      <a:lnTo>
                        <a:pt x="14909" y="34788"/>
                      </a:lnTo>
                      <a:close/>
                      <a:moveTo>
                        <a:pt x="1987" y="110329"/>
                      </a:moveTo>
                      <a:cubicBezTo>
                        <a:pt x="1987" y="98402"/>
                        <a:pt x="1987" y="85480"/>
                        <a:pt x="994" y="73553"/>
                      </a:cubicBezTo>
                      <a:cubicBezTo>
                        <a:pt x="994" y="61627"/>
                        <a:pt x="0" y="48705"/>
                        <a:pt x="0" y="35783"/>
                      </a:cubicBezTo>
                      <a:cubicBezTo>
                        <a:pt x="0" y="23856"/>
                        <a:pt x="994" y="14909"/>
                        <a:pt x="4970" y="8947"/>
                      </a:cubicBezTo>
                      <a:cubicBezTo>
                        <a:pt x="8946" y="2982"/>
                        <a:pt x="13915" y="0"/>
                        <a:pt x="20873" y="0"/>
                      </a:cubicBezTo>
                      <a:cubicBezTo>
                        <a:pt x="27830" y="0"/>
                        <a:pt x="32799" y="3977"/>
                        <a:pt x="36775" y="9939"/>
                      </a:cubicBezTo>
                      <a:cubicBezTo>
                        <a:pt x="40751" y="15904"/>
                        <a:pt x="42739" y="24849"/>
                        <a:pt x="42739" y="36778"/>
                      </a:cubicBezTo>
                      <a:cubicBezTo>
                        <a:pt x="42739" y="48705"/>
                        <a:pt x="43734" y="60632"/>
                        <a:pt x="43734" y="73553"/>
                      </a:cubicBezTo>
                      <a:cubicBezTo>
                        <a:pt x="43734" y="85480"/>
                        <a:pt x="44728" y="97407"/>
                        <a:pt x="44728" y="109334"/>
                      </a:cubicBezTo>
                      <a:cubicBezTo>
                        <a:pt x="44728" y="136172"/>
                        <a:pt x="33794" y="144122"/>
                        <a:pt x="26836" y="144122"/>
                      </a:cubicBezTo>
                      <a:cubicBezTo>
                        <a:pt x="19879" y="145117"/>
                        <a:pt x="3976" y="145117"/>
                        <a:pt x="1987" y="11032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8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" name="Полилиния: фигура 135">
                  <a:extLst>
                    <a:ext uri="{FF2B5EF4-FFF2-40B4-BE49-F238E27FC236}">
                      <a16:creationId xmlns:a16="http://schemas.microsoft.com/office/drawing/2014/main" id="{CC74D592-F482-3527-174C-13DF2D1E9BE2}"/>
                    </a:ext>
                  </a:extLst>
                </p:cNvPr>
                <p:cNvSpPr/>
                <p:nvPr/>
              </p:nvSpPr>
              <p:spPr>
                <a:xfrm>
                  <a:off x="13215596" y="33595935"/>
                  <a:ext cx="47310" cy="138159"/>
                </a:xfrm>
                <a:custGeom>
                  <a:avLst/>
                  <a:gdLst>
                    <a:gd name="connsiteX0" fmla="*/ 31806 w 47310"/>
                    <a:gd name="connsiteY0" fmla="*/ 136172 h 138159"/>
                    <a:gd name="connsiteX1" fmla="*/ 24849 w 47310"/>
                    <a:gd name="connsiteY1" fmla="*/ 87468 h 138159"/>
                    <a:gd name="connsiteX2" fmla="*/ 14909 w 47310"/>
                    <a:gd name="connsiteY2" fmla="*/ 37770 h 138159"/>
                    <a:gd name="connsiteX3" fmla="*/ 15903 w 47310"/>
                    <a:gd name="connsiteY3" fmla="*/ 87468 h 138159"/>
                    <a:gd name="connsiteX4" fmla="*/ 13915 w 47310"/>
                    <a:gd name="connsiteY4" fmla="*/ 137165 h 138159"/>
                    <a:gd name="connsiteX5" fmla="*/ 994 w 47310"/>
                    <a:gd name="connsiteY5" fmla="*/ 138160 h 138159"/>
                    <a:gd name="connsiteX6" fmla="*/ 1987 w 47310"/>
                    <a:gd name="connsiteY6" fmla="*/ 69576 h 138159"/>
                    <a:gd name="connsiteX7" fmla="*/ 0 w 47310"/>
                    <a:gd name="connsiteY7" fmla="*/ 0 h 138159"/>
                    <a:gd name="connsiteX8" fmla="*/ 17891 w 47310"/>
                    <a:gd name="connsiteY8" fmla="*/ 1990 h 138159"/>
                    <a:gd name="connsiteX9" fmla="*/ 25842 w 47310"/>
                    <a:gd name="connsiteY9" fmla="*/ 43735 h 138159"/>
                    <a:gd name="connsiteX10" fmla="*/ 33794 w 47310"/>
                    <a:gd name="connsiteY10" fmla="*/ 84485 h 138159"/>
                    <a:gd name="connsiteX11" fmla="*/ 32801 w 47310"/>
                    <a:gd name="connsiteY11" fmla="*/ 44728 h 138159"/>
                    <a:gd name="connsiteX12" fmla="*/ 31806 w 47310"/>
                    <a:gd name="connsiteY12" fmla="*/ 3977 h 138159"/>
                    <a:gd name="connsiteX13" fmla="*/ 44728 w 47310"/>
                    <a:gd name="connsiteY13" fmla="*/ 5965 h 138159"/>
                    <a:gd name="connsiteX14" fmla="*/ 46715 w 47310"/>
                    <a:gd name="connsiteY14" fmla="*/ 72558 h 138159"/>
                    <a:gd name="connsiteX15" fmla="*/ 44728 w 47310"/>
                    <a:gd name="connsiteY15" fmla="*/ 138160 h 138159"/>
                    <a:gd name="connsiteX16" fmla="*/ 31806 w 47310"/>
                    <a:gd name="connsiteY16" fmla="*/ 136172 h 138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310" h="138159">
                      <a:moveTo>
                        <a:pt x="31806" y="136172"/>
                      </a:moveTo>
                      <a:cubicBezTo>
                        <a:pt x="31806" y="120268"/>
                        <a:pt x="27831" y="104364"/>
                        <a:pt x="24849" y="87468"/>
                      </a:cubicBezTo>
                      <a:cubicBezTo>
                        <a:pt x="21866" y="71566"/>
                        <a:pt x="17891" y="54667"/>
                        <a:pt x="14909" y="37770"/>
                      </a:cubicBezTo>
                      <a:cubicBezTo>
                        <a:pt x="15903" y="54667"/>
                        <a:pt x="15903" y="70571"/>
                        <a:pt x="15903" y="87468"/>
                      </a:cubicBezTo>
                      <a:cubicBezTo>
                        <a:pt x="15903" y="104364"/>
                        <a:pt x="15903" y="120268"/>
                        <a:pt x="13915" y="137165"/>
                      </a:cubicBezTo>
                      <a:cubicBezTo>
                        <a:pt x="9939" y="137165"/>
                        <a:pt x="5963" y="137165"/>
                        <a:pt x="994" y="138160"/>
                      </a:cubicBezTo>
                      <a:cubicBezTo>
                        <a:pt x="2982" y="115299"/>
                        <a:pt x="2982" y="92437"/>
                        <a:pt x="1987" y="69576"/>
                      </a:cubicBezTo>
                      <a:cubicBezTo>
                        <a:pt x="994" y="46717"/>
                        <a:pt x="994" y="22861"/>
                        <a:pt x="0" y="0"/>
                      </a:cubicBezTo>
                      <a:cubicBezTo>
                        <a:pt x="5963" y="995"/>
                        <a:pt x="11927" y="995"/>
                        <a:pt x="17891" y="1990"/>
                      </a:cubicBezTo>
                      <a:cubicBezTo>
                        <a:pt x="20873" y="15904"/>
                        <a:pt x="23855" y="29818"/>
                        <a:pt x="25842" y="43735"/>
                      </a:cubicBezTo>
                      <a:cubicBezTo>
                        <a:pt x="28825" y="57649"/>
                        <a:pt x="31806" y="70571"/>
                        <a:pt x="33794" y="84485"/>
                      </a:cubicBezTo>
                      <a:cubicBezTo>
                        <a:pt x="33794" y="71566"/>
                        <a:pt x="32801" y="57649"/>
                        <a:pt x="32801" y="44728"/>
                      </a:cubicBezTo>
                      <a:cubicBezTo>
                        <a:pt x="32801" y="30813"/>
                        <a:pt x="31806" y="17891"/>
                        <a:pt x="31806" y="3977"/>
                      </a:cubicBezTo>
                      <a:cubicBezTo>
                        <a:pt x="35782" y="3977"/>
                        <a:pt x="39758" y="4970"/>
                        <a:pt x="44728" y="5965"/>
                      </a:cubicBezTo>
                      <a:cubicBezTo>
                        <a:pt x="45721" y="27831"/>
                        <a:pt x="45721" y="50692"/>
                        <a:pt x="46715" y="72558"/>
                      </a:cubicBezTo>
                      <a:cubicBezTo>
                        <a:pt x="47710" y="94425"/>
                        <a:pt x="47710" y="116293"/>
                        <a:pt x="44728" y="138160"/>
                      </a:cubicBezTo>
                      <a:cubicBezTo>
                        <a:pt x="40751" y="136172"/>
                        <a:pt x="35782" y="136172"/>
                        <a:pt x="31806" y="1361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" name="Полилиния: фигура 137">
                  <a:extLst>
                    <a:ext uri="{FF2B5EF4-FFF2-40B4-BE49-F238E27FC236}">
                      <a16:creationId xmlns:a16="http://schemas.microsoft.com/office/drawing/2014/main" id="{C88C5146-3B9C-738A-A864-1B268FE8B103}"/>
                    </a:ext>
                  </a:extLst>
                </p:cNvPr>
                <p:cNvSpPr/>
                <p:nvPr/>
              </p:nvSpPr>
              <p:spPr>
                <a:xfrm>
                  <a:off x="13271257" y="33600904"/>
                  <a:ext cx="16498" cy="130207"/>
                </a:xfrm>
                <a:custGeom>
                  <a:avLst/>
                  <a:gdLst>
                    <a:gd name="connsiteX0" fmla="*/ 0 w 16498"/>
                    <a:gd name="connsiteY0" fmla="*/ 130208 h 130207"/>
                    <a:gd name="connsiteX1" fmla="*/ 1989 w 16498"/>
                    <a:gd name="connsiteY1" fmla="*/ 65601 h 130207"/>
                    <a:gd name="connsiteX2" fmla="*/ 0 w 16498"/>
                    <a:gd name="connsiteY2" fmla="*/ 0 h 130207"/>
                    <a:gd name="connsiteX3" fmla="*/ 13915 w 16498"/>
                    <a:gd name="connsiteY3" fmla="*/ 1990 h 130207"/>
                    <a:gd name="connsiteX4" fmla="*/ 15903 w 16498"/>
                    <a:gd name="connsiteY4" fmla="*/ 65601 h 130207"/>
                    <a:gd name="connsiteX5" fmla="*/ 13915 w 16498"/>
                    <a:gd name="connsiteY5" fmla="*/ 128220 h 130207"/>
                    <a:gd name="connsiteX6" fmla="*/ 0 w 16498"/>
                    <a:gd name="connsiteY6" fmla="*/ 130208 h 130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98" h="130207">
                      <a:moveTo>
                        <a:pt x="0" y="130208"/>
                      </a:moveTo>
                      <a:cubicBezTo>
                        <a:pt x="2982" y="108341"/>
                        <a:pt x="1989" y="87468"/>
                        <a:pt x="1989" y="65601"/>
                      </a:cubicBezTo>
                      <a:cubicBezTo>
                        <a:pt x="994" y="43735"/>
                        <a:pt x="994" y="21869"/>
                        <a:pt x="0" y="0"/>
                      </a:cubicBezTo>
                      <a:cubicBezTo>
                        <a:pt x="4970" y="995"/>
                        <a:pt x="8946" y="995"/>
                        <a:pt x="13915" y="1990"/>
                      </a:cubicBezTo>
                      <a:cubicBezTo>
                        <a:pt x="14909" y="23856"/>
                        <a:pt x="14909" y="44728"/>
                        <a:pt x="15903" y="65601"/>
                      </a:cubicBezTo>
                      <a:cubicBezTo>
                        <a:pt x="16898" y="86475"/>
                        <a:pt x="16898" y="107347"/>
                        <a:pt x="13915" y="128220"/>
                      </a:cubicBezTo>
                      <a:cubicBezTo>
                        <a:pt x="8946" y="129213"/>
                        <a:pt x="4970" y="129213"/>
                        <a:pt x="0" y="130208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2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" name="Полилиния: фигура 138">
                  <a:extLst>
                    <a:ext uri="{FF2B5EF4-FFF2-40B4-BE49-F238E27FC236}">
                      <a16:creationId xmlns:a16="http://schemas.microsoft.com/office/drawing/2014/main" id="{AC341D84-A8F7-43BB-2486-0F6567435D88}"/>
                    </a:ext>
                  </a:extLst>
                </p:cNvPr>
                <p:cNvSpPr/>
                <p:nvPr/>
              </p:nvSpPr>
              <p:spPr>
                <a:xfrm>
                  <a:off x="13332882" y="33550215"/>
                  <a:ext cx="211709" cy="182150"/>
                </a:xfrm>
                <a:custGeom>
                  <a:avLst/>
                  <a:gdLst>
                    <a:gd name="connsiteX0" fmla="*/ 204752 w 211709"/>
                    <a:gd name="connsiteY0" fmla="*/ 79516 h 182150"/>
                    <a:gd name="connsiteX1" fmla="*/ 211709 w 211709"/>
                    <a:gd name="connsiteY1" fmla="*/ 65599 h 182150"/>
                    <a:gd name="connsiteX2" fmla="*/ 204752 w 211709"/>
                    <a:gd name="connsiteY2" fmla="*/ 46715 h 182150"/>
                    <a:gd name="connsiteX3" fmla="*/ 189843 w 211709"/>
                    <a:gd name="connsiteY3" fmla="*/ 37770 h 182150"/>
                    <a:gd name="connsiteX4" fmla="*/ 184873 w 211709"/>
                    <a:gd name="connsiteY4" fmla="*/ 32801 h 182150"/>
                    <a:gd name="connsiteX5" fmla="*/ 173940 w 211709"/>
                    <a:gd name="connsiteY5" fmla="*/ 21866 h 182150"/>
                    <a:gd name="connsiteX6" fmla="*/ 145116 w 211709"/>
                    <a:gd name="connsiteY6" fmla="*/ 11927 h 182150"/>
                    <a:gd name="connsiteX7" fmla="*/ 121261 w 211709"/>
                    <a:gd name="connsiteY7" fmla="*/ 4970 h 182150"/>
                    <a:gd name="connsiteX8" fmla="*/ 111321 w 211709"/>
                    <a:gd name="connsiteY8" fmla="*/ 992 h 182150"/>
                    <a:gd name="connsiteX9" fmla="*/ 104364 w 211709"/>
                    <a:gd name="connsiteY9" fmla="*/ 0 h 182150"/>
                    <a:gd name="connsiteX10" fmla="*/ 99394 w 211709"/>
                    <a:gd name="connsiteY10" fmla="*/ 992 h 182150"/>
                    <a:gd name="connsiteX11" fmla="*/ 88460 w 211709"/>
                    <a:gd name="connsiteY11" fmla="*/ 7952 h 182150"/>
                    <a:gd name="connsiteX12" fmla="*/ 71564 w 211709"/>
                    <a:gd name="connsiteY12" fmla="*/ 27831 h 182150"/>
                    <a:gd name="connsiteX13" fmla="*/ 48702 w 211709"/>
                    <a:gd name="connsiteY13" fmla="*/ 48702 h 182150"/>
                    <a:gd name="connsiteX14" fmla="*/ 0 w 211709"/>
                    <a:gd name="connsiteY14" fmla="*/ 58642 h 182150"/>
                    <a:gd name="connsiteX15" fmla="*/ 5963 w 211709"/>
                    <a:gd name="connsiteY15" fmla="*/ 64606 h 182150"/>
                    <a:gd name="connsiteX16" fmla="*/ 8945 w 211709"/>
                    <a:gd name="connsiteY16" fmla="*/ 69576 h 182150"/>
                    <a:gd name="connsiteX17" fmla="*/ 34788 w 211709"/>
                    <a:gd name="connsiteY17" fmla="*/ 63611 h 182150"/>
                    <a:gd name="connsiteX18" fmla="*/ 77527 w 211709"/>
                    <a:gd name="connsiteY18" fmla="*/ 41745 h 182150"/>
                    <a:gd name="connsiteX19" fmla="*/ 98400 w 211709"/>
                    <a:gd name="connsiteY19" fmla="*/ 19879 h 182150"/>
                    <a:gd name="connsiteX20" fmla="*/ 111321 w 211709"/>
                    <a:gd name="connsiteY20" fmla="*/ 13914 h 182150"/>
                    <a:gd name="connsiteX21" fmla="*/ 126230 w 211709"/>
                    <a:gd name="connsiteY21" fmla="*/ 16897 h 182150"/>
                    <a:gd name="connsiteX22" fmla="*/ 147103 w 211709"/>
                    <a:gd name="connsiteY22" fmla="*/ 23854 h 182150"/>
                    <a:gd name="connsiteX23" fmla="*/ 166982 w 211709"/>
                    <a:gd name="connsiteY23" fmla="*/ 29818 h 182150"/>
                    <a:gd name="connsiteX24" fmla="*/ 176921 w 211709"/>
                    <a:gd name="connsiteY24" fmla="*/ 40750 h 182150"/>
                    <a:gd name="connsiteX25" fmla="*/ 178910 w 211709"/>
                    <a:gd name="connsiteY25" fmla="*/ 54667 h 182150"/>
                    <a:gd name="connsiteX26" fmla="*/ 180897 w 211709"/>
                    <a:gd name="connsiteY26" fmla="*/ 70569 h 182150"/>
                    <a:gd name="connsiteX27" fmla="*/ 182885 w 211709"/>
                    <a:gd name="connsiteY27" fmla="*/ 84485 h 182150"/>
                    <a:gd name="connsiteX28" fmla="*/ 176921 w 211709"/>
                    <a:gd name="connsiteY28" fmla="*/ 88460 h 182150"/>
                    <a:gd name="connsiteX29" fmla="*/ 172945 w 211709"/>
                    <a:gd name="connsiteY29" fmla="*/ 86473 h 182150"/>
                    <a:gd name="connsiteX30" fmla="*/ 163006 w 211709"/>
                    <a:gd name="connsiteY30" fmla="*/ 75538 h 182150"/>
                    <a:gd name="connsiteX31" fmla="*/ 154061 w 211709"/>
                    <a:gd name="connsiteY31" fmla="*/ 55659 h 182150"/>
                    <a:gd name="connsiteX32" fmla="*/ 155055 w 211709"/>
                    <a:gd name="connsiteY32" fmla="*/ 42740 h 182150"/>
                    <a:gd name="connsiteX33" fmla="*/ 145116 w 211709"/>
                    <a:gd name="connsiteY33" fmla="*/ 46715 h 182150"/>
                    <a:gd name="connsiteX34" fmla="*/ 132194 w 211709"/>
                    <a:gd name="connsiteY34" fmla="*/ 44728 h 182150"/>
                    <a:gd name="connsiteX35" fmla="*/ 125237 w 211709"/>
                    <a:gd name="connsiteY35" fmla="*/ 34788 h 182150"/>
                    <a:gd name="connsiteX36" fmla="*/ 119273 w 211709"/>
                    <a:gd name="connsiteY36" fmla="*/ 25841 h 182150"/>
                    <a:gd name="connsiteX37" fmla="*/ 121261 w 211709"/>
                    <a:gd name="connsiteY37" fmla="*/ 35781 h 182150"/>
                    <a:gd name="connsiteX38" fmla="*/ 120267 w 211709"/>
                    <a:gd name="connsiteY38" fmla="*/ 59637 h 182150"/>
                    <a:gd name="connsiteX39" fmla="*/ 108339 w 211709"/>
                    <a:gd name="connsiteY39" fmla="*/ 76533 h 182150"/>
                    <a:gd name="connsiteX40" fmla="*/ 77527 w 211709"/>
                    <a:gd name="connsiteY40" fmla="*/ 103369 h 182150"/>
                    <a:gd name="connsiteX41" fmla="*/ 45721 w 211709"/>
                    <a:gd name="connsiteY41" fmla="*/ 123248 h 182150"/>
                    <a:gd name="connsiteX42" fmla="*/ 61624 w 211709"/>
                    <a:gd name="connsiteY42" fmla="*/ 79516 h 182150"/>
                    <a:gd name="connsiteX43" fmla="*/ 10933 w 211709"/>
                    <a:gd name="connsiteY43" fmla="*/ 94425 h 182150"/>
                    <a:gd name="connsiteX44" fmla="*/ 45721 w 211709"/>
                    <a:gd name="connsiteY44" fmla="*/ 92437 h 182150"/>
                    <a:gd name="connsiteX45" fmla="*/ 35782 w 211709"/>
                    <a:gd name="connsiteY45" fmla="*/ 138157 h 182150"/>
                    <a:gd name="connsiteX46" fmla="*/ 113309 w 211709"/>
                    <a:gd name="connsiteY46" fmla="*/ 86473 h 182150"/>
                    <a:gd name="connsiteX47" fmla="*/ 83490 w 211709"/>
                    <a:gd name="connsiteY47" fmla="*/ 144122 h 182150"/>
                    <a:gd name="connsiteX48" fmla="*/ 84485 w 211709"/>
                    <a:gd name="connsiteY48" fmla="*/ 145114 h 182150"/>
                    <a:gd name="connsiteX49" fmla="*/ 107345 w 211709"/>
                    <a:gd name="connsiteY49" fmla="*/ 128218 h 182150"/>
                    <a:gd name="connsiteX50" fmla="*/ 126230 w 211709"/>
                    <a:gd name="connsiteY50" fmla="*/ 166983 h 182150"/>
                    <a:gd name="connsiteX51" fmla="*/ 116291 w 211709"/>
                    <a:gd name="connsiteY51" fmla="*/ 168971 h 182150"/>
                    <a:gd name="connsiteX52" fmla="*/ 87466 w 211709"/>
                    <a:gd name="connsiteY52" fmla="*/ 167976 h 182150"/>
                    <a:gd name="connsiteX53" fmla="*/ 46715 w 211709"/>
                    <a:gd name="connsiteY53" fmla="*/ 154061 h 182150"/>
                    <a:gd name="connsiteX54" fmla="*/ 33793 w 211709"/>
                    <a:gd name="connsiteY54" fmla="*/ 151079 h 182150"/>
                    <a:gd name="connsiteX55" fmla="*/ 26836 w 211709"/>
                    <a:gd name="connsiteY55" fmla="*/ 152074 h 182150"/>
                    <a:gd name="connsiteX56" fmla="*/ 10933 w 211709"/>
                    <a:gd name="connsiteY56" fmla="*/ 156049 h 182150"/>
                    <a:gd name="connsiteX57" fmla="*/ 5963 w 211709"/>
                    <a:gd name="connsiteY57" fmla="*/ 167976 h 182150"/>
                    <a:gd name="connsiteX58" fmla="*/ 3975 w 211709"/>
                    <a:gd name="connsiteY58" fmla="*/ 170958 h 182150"/>
                    <a:gd name="connsiteX59" fmla="*/ 27830 w 211709"/>
                    <a:gd name="connsiteY59" fmla="*/ 164001 h 182150"/>
                    <a:gd name="connsiteX60" fmla="*/ 47709 w 211709"/>
                    <a:gd name="connsiteY60" fmla="*/ 166983 h 182150"/>
                    <a:gd name="connsiteX61" fmla="*/ 78521 w 211709"/>
                    <a:gd name="connsiteY61" fmla="*/ 177915 h 182150"/>
                    <a:gd name="connsiteX62" fmla="*/ 112315 w 211709"/>
                    <a:gd name="connsiteY62" fmla="*/ 181892 h 182150"/>
                    <a:gd name="connsiteX63" fmla="*/ 153067 w 211709"/>
                    <a:gd name="connsiteY63" fmla="*/ 176923 h 182150"/>
                    <a:gd name="connsiteX64" fmla="*/ 172945 w 211709"/>
                    <a:gd name="connsiteY64" fmla="*/ 168971 h 182150"/>
                    <a:gd name="connsiteX65" fmla="*/ 179904 w 211709"/>
                    <a:gd name="connsiteY65" fmla="*/ 154061 h 182150"/>
                    <a:gd name="connsiteX66" fmla="*/ 179904 w 211709"/>
                    <a:gd name="connsiteY66" fmla="*/ 150084 h 182150"/>
                    <a:gd name="connsiteX67" fmla="*/ 196800 w 211709"/>
                    <a:gd name="connsiteY67" fmla="*/ 120266 h 182150"/>
                    <a:gd name="connsiteX68" fmla="*/ 205746 w 211709"/>
                    <a:gd name="connsiteY68" fmla="*/ 114304 h 182150"/>
                    <a:gd name="connsiteX69" fmla="*/ 210716 w 211709"/>
                    <a:gd name="connsiteY69" fmla="*/ 105357 h 182150"/>
                    <a:gd name="connsiteX70" fmla="*/ 211709 w 211709"/>
                    <a:gd name="connsiteY70" fmla="*/ 103369 h 182150"/>
                    <a:gd name="connsiteX71" fmla="*/ 211709 w 211709"/>
                    <a:gd name="connsiteY71" fmla="*/ 101382 h 182150"/>
                    <a:gd name="connsiteX72" fmla="*/ 210716 w 211709"/>
                    <a:gd name="connsiteY72" fmla="*/ 92437 h 182150"/>
                    <a:gd name="connsiteX73" fmla="*/ 204752 w 211709"/>
                    <a:gd name="connsiteY73" fmla="*/ 79516 h 182150"/>
                    <a:gd name="connsiteX74" fmla="*/ 135176 w 211709"/>
                    <a:gd name="connsiteY74" fmla="*/ 56654 h 182150"/>
                    <a:gd name="connsiteX75" fmla="*/ 140146 w 211709"/>
                    <a:gd name="connsiteY75" fmla="*/ 54667 h 182150"/>
                    <a:gd name="connsiteX76" fmla="*/ 147103 w 211709"/>
                    <a:gd name="connsiteY76" fmla="*/ 55659 h 182150"/>
                    <a:gd name="connsiteX77" fmla="*/ 151079 w 211709"/>
                    <a:gd name="connsiteY77" fmla="*/ 75538 h 182150"/>
                    <a:gd name="connsiteX78" fmla="*/ 140146 w 211709"/>
                    <a:gd name="connsiteY78" fmla="*/ 74546 h 182150"/>
                    <a:gd name="connsiteX79" fmla="*/ 132194 w 211709"/>
                    <a:gd name="connsiteY79" fmla="*/ 68581 h 182150"/>
                    <a:gd name="connsiteX80" fmla="*/ 135176 w 211709"/>
                    <a:gd name="connsiteY80" fmla="*/ 56654 h 182150"/>
                    <a:gd name="connsiteX81" fmla="*/ 168971 w 211709"/>
                    <a:gd name="connsiteY81" fmla="*/ 151079 h 182150"/>
                    <a:gd name="connsiteX82" fmla="*/ 154061 w 211709"/>
                    <a:gd name="connsiteY82" fmla="*/ 164001 h 182150"/>
                    <a:gd name="connsiteX83" fmla="*/ 130207 w 211709"/>
                    <a:gd name="connsiteY83" fmla="*/ 153067 h 182150"/>
                    <a:gd name="connsiteX84" fmla="*/ 126230 w 211709"/>
                    <a:gd name="connsiteY84" fmla="*/ 141140 h 182150"/>
                    <a:gd name="connsiteX85" fmla="*/ 133188 w 211709"/>
                    <a:gd name="connsiteY85" fmla="*/ 137165 h 182150"/>
                    <a:gd name="connsiteX86" fmla="*/ 151079 w 211709"/>
                    <a:gd name="connsiteY86" fmla="*/ 141140 h 182150"/>
                    <a:gd name="connsiteX87" fmla="*/ 164995 w 211709"/>
                    <a:gd name="connsiteY87" fmla="*/ 145114 h 182150"/>
                    <a:gd name="connsiteX88" fmla="*/ 168971 w 211709"/>
                    <a:gd name="connsiteY88" fmla="*/ 151079 h 182150"/>
                    <a:gd name="connsiteX89" fmla="*/ 185867 w 211709"/>
                    <a:gd name="connsiteY89" fmla="*/ 124243 h 182150"/>
                    <a:gd name="connsiteX90" fmla="*/ 179904 w 211709"/>
                    <a:gd name="connsiteY90" fmla="*/ 136170 h 182150"/>
                    <a:gd name="connsiteX91" fmla="*/ 172945 w 211709"/>
                    <a:gd name="connsiteY91" fmla="*/ 138157 h 182150"/>
                    <a:gd name="connsiteX92" fmla="*/ 149092 w 211709"/>
                    <a:gd name="connsiteY92" fmla="*/ 131200 h 182150"/>
                    <a:gd name="connsiteX93" fmla="*/ 136170 w 211709"/>
                    <a:gd name="connsiteY93" fmla="*/ 126230 h 182150"/>
                    <a:gd name="connsiteX94" fmla="*/ 132194 w 211709"/>
                    <a:gd name="connsiteY94" fmla="*/ 119273 h 182150"/>
                    <a:gd name="connsiteX95" fmla="*/ 142133 w 211709"/>
                    <a:gd name="connsiteY95" fmla="*/ 110326 h 182150"/>
                    <a:gd name="connsiteX96" fmla="*/ 151079 w 211709"/>
                    <a:gd name="connsiteY96" fmla="*/ 111321 h 182150"/>
                    <a:gd name="connsiteX97" fmla="*/ 178910 w 211709"/>
                    <a:gd name="connsiteY97" fmla="*/ 116291 h 182150"/>
                    <a:gd name="connsiteX98" fmla="*/ 182885 w 211709"/>
                    <a:gd name="connsiteY98" fmla="*/ 117286 h 182150"/>
                    <a:gd name="connsiteX99" fmla="*/ 185867 w 211709"/>
                    <a:gd name="connsiteY99" fmla="*/ 124243 h 182150"/>
                    <a:gd name="connsiteX100" fmla="*/ 187855 w 211709"/>
                    <a:gd name="connsiteY100" fmla="*/ 107347 h 182150"/>
                    <a:gd name="connsiteX101" fmla="*/ 154061 w 211709"/>
                    <a:gd name="connsiteY101" fmla="*/ 102377 h 182150"/>
                    <a:gd name="connsiteX102" fmla="*/ 142133 w 211709"/>
                    <a:gd name="connsiteY102" fmla="*/ 100387 h 182150"/>
                    <a:gd name="connsiteX103" fmla="*/ 134183 w 211709"/>
                    <a:gd name="connsiteY103" fmla="*/ 93430 h 182150"/>
                    <a:gd name="connsiteX104" fmla="*/ 138157 w 211709"/>
                    <a:gd name="connsiteY104" fmla="*/ 81503 h 182150"/>
                    <a:gd name="connsiteX105" fmla="*/ 143127 w 211709"/>
                    <a:gd name="connsiteY105" fmla="*/ 80508 h 182150"/>
                    <a:gd name="connsiteX106" fmla="*/ 162012 w 211709"/>
                    <a:gd name="connsiteY106" fmla="*/ 91442 h 182150"/>
                    <a:gd name="connsiteX107" fmla="*/ 172945 w 211709"/>
                    <a:gd name="connsiteY107" fmla="*/ 99394 h 182150"/>
                    <a:gd name="connsiteX108" fmla="*/ 189843 w 211709"/>
                    <a:gd name="connsiteY108" fmla="*/ 88460 h 182150"/>
                    <a:gd name="connsiteX109" fmla="*/ 189843 w 211709"/>
                    <a:gd name="connsiteY109" fmla="*/ 83490 h 182150"/>
                    <a:gd name="connsiteX110" fmla="*/ 198789 w 211709"/>
                    <a:gd name="connsiteY110" fmla="*/ 93430 h 182150"/>
                    <a:gd name="connsiteX111" fmla="*/ 187855 w 211709"/>
                    <a:gd name="connsiteY111" fmla="*/ 107347 h 182150"/>
                    <a:gd name="connsiteX112" fmla="*/ 200776 w 211709"/>
                    <a:gd name="connsiteY112" fmla="*/ 68581 h 182150"/>
                    <a:gd name="connsiteX113" fmla="*/ 189843 w 211709"/>
                    <a:gd name="connsiteY113" fmla="*/ 74546 h 182150"/>
                    <a:gd name="connsiteX114" fmla="*/ 188849 w 211709"/>
                    <a:gd name="connsiteY114" fmla="*/ 58642 h 182150"/>
                    <a:gd name="connsiteX115" fmla="*/ 189843 w 211709"/>
                    <a:gd name="connsiteY115" fmla="*/ 54667 h 182150"/>
                    <a:gd name="connsiteX116" fmla="*/ 195807 w 211709"/>
                    <a:gd name="connsiteY116" fmla="*/ 54667 h 182150"/>
                    <a:gd name="connsiteX117" fmla="*/ 199783 w 211709"/>
                    <a:gd name="connsiteY117" fmla="*/ 59637 h 182150"/>
                    <a:gd name="connsiteX118" fmla="*/ 200776 w 211709"/>
                    <a:gd name="connsiteY118" fmla="*/ 68581 h 18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211709" h="182150">
                      <a:moveTo>
                        <a:pt x="204752" y="79516"/>
                      </a:moveTo>
                      <a:cubicBezTo>
                        <a:pt x="209722" y="76533"/>
                        <a:pt x="210716" y="71564"/>
                        <a:pt x="211709" y="65599"/>
                      </a:cubicBezTo>
                      <a:cubicBezTo>
                        <a:pt x="211709" y="58642"/>
                        <a:pt x="209722" y="51685"/>
                        <a:pt x="204752" y="46715"/>
                      </a:cubicBezTo>
                      <a:cubicBezTo>
                        <a:pt x="200776" y="41745"/>
                        <a:pt x="195807" y="38763"/>
                        <a:pt x="189843" y="37770"/>
                      </a:cubicBezTo>
                      <a:cubicBezTo>
                        <a:pt x="185867" y="37770"/>
                        <a:pt x="185867" y="35781"/>
                        <a:pt x="184873" y="32801"/>
                      </a:cubicBezTo>
                      <a:cubicBezTo>
                        <a:pt x="183880" y="26836"/>
                        <a:pt x="178910" y="23854"/>
                        <a:pt x="173940" y="21866"/>
                      </a:cubicBezTo>
                      <a:cubicBezTo>
                        <a:pt x="164001" y="18884"/>
                        <a:pt x="155055" y="14909"/>
                        <a:pt x="145116" y="11927"/>
                      </a:cubicBezTo>
                      <a:cubicBezTo>
                        <a:pt x="137164" y="8945"/>
                        <a:pt x="129213" y="6957"/>
                        <a:pt x="121261" y="4970"/>
                      </a:cubicBezTo>
                      <a:cubicBezTo>
                        <a:pt x="118278" y="3975"/>
                        <a:pt x="114304" y="1987"/>
                        <a:pt x="111321" y="992"/>
                      </a:cubicBezTo>
                      <a:cubicBezTo>
                        <a:pt x="109334" y="992"/>
                        <a:pt x="106352" y="0"/>
                        <a:pt x="104364" y="0"/>
                      </a:cubicBezTo>
                      <a:cubicBezTo>
                        <a:pt x="102376" y="0"/>
                        <a:pt x="101382" y="0"/>
                        <a:pt x="99394" y="992"/>
                      </a:cubicBezTo>
                      <a:cubicBezTo>
                        <a:pt x="94425" y="1987"/>
                        <a:pt x="91442" y="4970"/>
                        <a:pt x="88460" y="7952"/>
                      </a:cubicBezTo>
                      <a:cubicBezTo>
                        <a:pt x="82497" y="14909"/>
                        <a:pt x="76533" y="21866"/>
                        <a:pt x="71564" y="27831"/>
                      </a:cubicBezTo>
                      <a:cubicBezTo>
                        <a:pt x="64606" y="34788"/>
                        <a:pt x="57648" y="43733"/>
                        <a:pt x="48702" y="48702"/>
                      </a:cubicBezTo>
                      <a:cubicBezTo>
                        <a:pt x="38763" y="53672"/>
                        <a:pt x="13914" y="57649"/>
                        <a:pt x="0" y="58642"/>
                      </a:cubicBezTo>
                      <a:cubicBezTo>
                        <a:pt x="1987" y="60629"/>
                        <a:pt x="3975" y="62619"/>
                        <a:pt x="5963" y="64606"/>
                      </a:cubicBezTo>
                      <a:cubicBezTo>
                        <a:pt x="6957" y="65599"/>
                        <a:pt x="7951" y="67589"/>
                        <a:pt x="8945" y="69576"/>
                      </a:cubicBezTo>
                      <a:cubicBezTo>
                        <a:pt x="17890" y="68581"/>
                        <a:pt x="25842" y="65599"/>
                        <a:pt x="34788" y="63611"/>
                      </a:cubicBezTo>
                      <a:cubicBezTo>
                        <a:pt x="50691" y="59637"/>
                        <a:pt x="64606" y="52680"/>
                        <a:pt x="77527" y="41745"/>
                      </a:cubicBezTo>
                      <a:cubicBezTo>
                        <a:pt x="85479" y="34788"/>
                        <a:pt x="91442" y="26836"/>
                        <a:pt x="98400" y="19879"/>
                      </a:cubicBezTo>
                      <a:cubicBezTo>
                        <a:pt x="102376" y="15902"/>
                        <a:pt x="105358" y="13914"/>
                        <a:pt x="111321" y="13914"/>
                      </a:cubicBezTo>
                      <a:cubicBezTo>
                        <a:pt x="115297" y="12922"/>
                        <a:pt x="122254" y="16897"/>
                        <a:pt x="126230" y="16897"/>
                      </a:cubicBezTo>
                      <a:cubicBezTo>
                        <a:pt x="134183" y="17891"/>
                        <a:pt x="140146" y="21866"/>
                        <a:pt x="147103" y="23854"/>
                      </a:cubicBezTo>
                      <a:cubicBezTo>
                        <a:pt x="154061" y="25841"/>
                        <a:pt x="160025" y="27831"/>
                        <a:pt x="166982" y="29818"/>
                      </a:cubicBezTo>
                      <a:cubicBezTo>
                        <a:pt x="172945" y="31806"/>
                        <a:pt x="175928" y="34788"/>
                        <a:pt x="176921" y="40750"/>
                      </a:cubicBezTo>
                      <a:cubicBezTo>
                        <a:pt x="177915" y="45720"/>
                        <a:pt x="177915" y="49697"/>
                        <a:pt x="178910" y="54667"/>
                      </a:cubicBezTo>
                      <a:cubicBezTo>
                        <a:pt x="179904" y="59637"/>
                        <a:pt x="179904" y="65599"/>
                        <a:pt x="180897" y="70569"/>
                      </a:cubicBezTo>
                      <a:cubicBezTo>
                        <a:pt x="181891" y="75538"/>
                        <a:pt x="181891" y="80508"/>
                        <a:pt x="182885" y="84485"/>
                      </a:cubicBezTo>
                      <a:cubicBezTo>
                        <a:pt x="182885" y="88460"/>
                        <a:pt x="180897" y="89455"/>
                        <a:pt x="176921" y="88460"/>
                      </a:cubicBezTo>
                      <a:cubicBezTo>
                        <a:pt x="175928" y="87468"/>
                        <a:pt x="173940" y="87468"/>
                        <a:pt x="172945" y="86473"/>
                      </a:cubicBezTo>
                      <a:cubicBezTo>
                        <a:pt x="169964" y="83490"/>
                        <a:pt x="165988" y="79516"/>
                        <a:pt x="163006" y="75538"/>
                      </a:cubicBezTo>
                      <a:cubicBezTo>
                        <a:pt x="158036" y="69576"/>
                        <a:pt x="154061" y="62619"/>
                        <a:pt x="154061" y="55659"/>
                      </a:cubicBezTo>
                      <a:cubicBezTo>
                        <a:pt x="154061" y="51685"/>
                        <a:pt x="155055" y="47710"/>
                        <a:pt x="155055" y="42740"/>
                      </a:cubicBezTo>
                      <a:cubicBezTo>
                        <a:pt x="152073" y="43733"/>
                        <a:pt x="148097" y="45720"/>
                        <a:pt x="145116" y="46715"/>
                      </a:cubicBezTo>
                      <a:cubicBezTo>
                        <a:pt x="140146" y="48702"/>
                        <a:pt x="136170" y="48702"/>
                        <a:pt x="132194" y="44728"/>
                      </a:cubicBezTo>
                      <a:cubicBezTo>
                        <a:pt x="129213" y="41745"/>
                        <a:pt x="127224" y="37770"/>
                        <a:pt x="125237" y="34788"/>
                      </a:cubicBezTo>
                      <a:cubicBezTo>
                        <a:pt x="123248" y="31806"/>
                        <a:pt x="121261" y="28823"/>
                        <a:pt x="119273" y="25841"/>
                      </a:cubicBezTo>
                      <a:cubicBezTo>
                        <a:pt x="119273" y="28823"/>
                        <a:pt x="120267" y="31806"/>
                        <a:pt x="121261" y="35781"/>
                      </a:cubicBezTo>
                      <a:cubicBezTo>
                        <a:pt x="123248" y="43733"/>
                        <a:pt x="123248" y="51685"/>
                        <a:pt x="120267" y="59637"/>
                      </a:cubicBezTo>
                      <a:cubicBezTo>
                        <a:pt x="117285" y="66594"/>
                        <a:pt x="113309" y="71564"/>
                        <a:pt x="108339" y="76533"/>
                      </a:cubicBezTo>
                      <a:cubicBezTo>
                        <a:pt x="98400" y="85478"/>
                        <a:pt x="87466" y="94425"/>
                        <a:pt x="77527" y="103369"/>
                      </a:cubicBezTo>
                      <a:cubicBezTo>
                        <a:pt x="70570" y="109334"/>
                        <a:pt x="53672" y="117286"/>
                        <a:pt x="45721" y="123248"/>
                      </a:cubicBezTo>
                      <a:cubicBezTo>
                        <a:pt x="47709" y="105357"/>
                        <a:pt x="54667" y="93430"/>
                        <a:pt x="61624" y="79516"/>
                      </a:cubicBezTo>
                      <a:cubicBezTo>
                        <a:pt x="47709" y="86473"/>
                        <a:pt x="24849" y="91442"/>
                        <a:pt x="10933" y="94425"/>
                      </a:cubicBezTo>
                      <a:cubicBezTo>
                        <a:pt x="10933" y="95417"/>
                        <a:pt x="41745" y="92437"/>
                        <a:pt x="45721" y="92437"/>
                      </a:cubicBezTo>
                      <a:cubicBezTo>
                        <a:pt x="38763" y="112316"/>
                        <a:pt x="36775" y="122256"/>
                        <a:pt x="35782" y="138157"/>
                      </a:cubicBezTo>
                      <a:cubicBezTo>
                        <a:pt x="62618" y="120266"/>
                        <a:pt x="90449" y="109334"/>
                        <a:pt x="113309" y="86473"/>
                      </a:cubicBezTo>
                      <a:cubicBezTo>
                        <a:pt x="107345" y="108339"/>
                        <a:pt x="96412" y="126230"/>
                        <a:pt x="83490" y="144122"/>
                      </a:cubicBezTo>
                      <a:cubicBezTo>
                        <a:pt x="83490" y="144122"/>
                        <a:pt x="84485" y="144122"/>
                        <a:pt x="84485" y="145114"/>
                      </a:cubicBezTo>
                      <a:cubicBezTo>
                        <a:pt x="92436" y="139152"/>
                        <a:pt x="99394" y="134183"/>
                        <a:pt x="107345" y="128218"/>
                      </a:cubicBezTo>
                      <a:cubicBezTo>
                        <a:pt x="109334" y="143127"/>
                        <a:pt x="114304" y="157044"/>
                        <a:pt x="126230" y="166983"/>
                      </a:cubicBezTo>
                      <a:cubicBezTo>
                        <a:pt x="122254" y="167976"/>
                        <a:pt x="119273" y="167976"/>
                        <a:pt x="116291" y="168971"/>
                      </a:cubicBezTo>
                      <a:cubicBezTo>
                        <a:pt x="106352" y="169963"/>
                        <a:pt x="97406" y="170958"/>
                        <a:pt x="87466" y="167976"/>
                      </a:cubicBezTo>
                      <a:cubicBezTo>
                        <a:pt x="73551" y="164993"/>
                        <a:pt x="59637" y="159031"/>
                        <a:pt x="46715" y="154061"/>
                      </a:cubicBezTo>
                      <a:cubicBezTo>
                        <a:pt x="41745" y="152074"/>
                        <a:pt x="39758" y="151079"/>
                        <a:pt x="33793" y="151079"/>
                      </a:cubicBezTo>
                      <a:lnTo>
                        <a:pt x="26836" y="152074"/>
                      </a:lnTo>
                      <a:cubicBezTo>
                        <a:pt x="24849" y="152074"/>
                        <a:pt x="16897" y="155054"/>
                        <a:pt x="10933" y="156049"/>
                      </a:cubicBezTo>
                      <a:cubicBezTo>
                        <a:pt x="9939" y="161019"/>
                        <a:pt x="7951" y="164993"/>
                        <a:pt x="5963" y="167976"/>
                      </a:cubicBezTo>
                      <a:cubicBezTo>
                        <a:pt x="4970" y="168971"/>
                        <a:pt x="3975" y="169963"/>
                        <a:pt x="3975" y="170958"/>
                      </a:cubicBezTo>
                      <a:cubicBezTo>
                        <a:pt x="11927" y="168971"/>
                        <a:pt x="22860" y="164001"/>
                        <a:pt x="27830" y="164001"/>
                      </a:cubicBezTo>
                      <a:cubicBezTo>
                        <a:pt x="34788" y="163006"/>
                        <a:pt x="40751" y="164993"/>
                        <a:pt x="47709" y="166983"/>
                      </a:cubicBezTo>
                      <a:cubicBezTo>
                        <a:pt x="57648" y="169963"/>
                        <a:pt x="67588" y="173940"/>
                        <a:pt x="78521" y="177915"/>
                      </a:cubicBezTo>
                      <a:cubicBezTo>
                        <a:pt x="89455" y="180897"/>
                        <a:pt x="100388" y="182885"/>
                        <a:pt x="112315" y="181892"/>
                      </a:cubicBezTo>
                      <a:cubicBezTo>
                        <a:pt x="126230" y="179903"/>
                        <a:pt x="139152" y="178910"/>
                        <a:pt x="153067" y="176923"/>
                      </a:cubicBezTo>
                      <a:cubicBezTo>
                        <a:pt x="160025" y="175928"/>
                        <a:pt x="166982" y="173940"/>
                        <a:pt x="172945" y="168971"/>
                      </a:cubicBezTo>
                      <a:cubicBezTo>
                        <a:pt x="177915" y="164993"/>
                        <a:pt x="179904" y="160024"/>
                        <a:pt x="179904" y="154061"/>
                      </a:cubicBezTo>
                      <a:cubicBezTo>
                        <a:pt x="179904" y="153067"/>
                        <a:pt x="179904" y="151079"/>
                        <a:pt x="179904" y="150084"/>
                      </a:cubicBezTo>
                      <a:cubicBezTo>
                        <a:pt x="191831" y="148097"/>
                        <a:pt x="198789" y="130205"/>
                        <a:pt x="196800" y="120266"/>
                      </a:cubicBezTo>
                      <a:cubicBezTo>
                        <a:pt x="199783" y="118278"/>
                        <a:pt x="203759" y="116291"/>
                        <a:pt x="205746" y="114304"/>
                      </a:cubicBezTo>
                      <a:cubicBezTo>
                        <a:pt x="207733" y="112316"/>
                        <a:pt x="208728" y="108339"/>
                        <a:pt x="210716" y="105357"/>
                      </a:cubicBezTo>
                      <a:cubicBezTo>
                        <a:pt x="210716" y="104364"/>
                        <a:pt x="211709" y="104364"/>
                        <a:pt x="211709" y="103369"/>
                      </a:cubicBezTo>
                      <a:cubicBezTo>
                        <a:pt x="211709" y="102377"/>
                        <a:pt x="211709" y="102377"/>
                        <a:pt x="211709" y="101382"/>
                      </a:cubicBezTo>
                      <a:cubicBezTo>
                        <a:pt x="211709" y="98400"/>
                        <a:pt x="211709" y="95417"/>
                        <a:pt x="210716" y="92437"/>
                      </a:cubicBezTo>
                      <a:cubicBezTo>
                        <a:pt x="209722" y="85478"/>
                        <a:pt x="207733" y="82498"/>
                        <a:pt x="204752" y="79516"/>
                      </a:cubicBezTo>
                      <a:close/>
                      <a:moveTo>
                        <a:pt x="135176" y="56654"/>
                      </a:moveTo>
                      <a:cubicBezTo>
                        <a:pt x="136170" y="55659"/>
                        <a:pt x="138157" y="54667"/>
                        <a:pt x="140146" y="54667"/>
                      </a:cubicBezTo>
                      <a:cubicBezTo>
                        <a:pt x="142133" y="54667"/>
                        <a:pt x="143127" y="54667"/>
                        <a:pt x="147103" y="55659"/>
                      </a:cubicBezTo>
                      <a:cubicBezTo>
                        <a:pt x="147103" y="55659"/>
                        <a:pt x="146109" y="65599"/>
                        <a:pt x="151079" y="75538"/>
                      </a:cubicBezTo>
                      <a:cubicBezTo>
                        <a:pt x="147103" y="75538"/>
                        <a:pt x="144122" y="74546"/>
                        <a:pt x="140146" y="74546"/>
                      </a:cubicBezTo>
                      <a:cubicBezTo>
                        <a:pt x="136170" y="74546"/>
                        <a:pt x="133188" y="72558"/>
                        <a:pt x="132194" y="68581"/>
                      </a:cubicBezTo>
                      <a:cubicBezTo>
                        <a:pt x="131200" y="64606"/>
                        <a:pt x="131200" y="59637"/>
                        <a:pt x="135176" y="56654"/>
                      </a:cubicBezTo>
                      <a:close/>
                      <a:moveTo>
                        <a:pt x="168971" y="151079"/>
                      </a:moveTo>
                      <a:cubicBezTo>
                        <a:pt x="166982" y="159031"/>
                        <a:pt x="160025" y="164993"/>
                        <a:pt x="154061" y="164001"/>
                      </a:cubicBezTo>
                      <a:cubicBezTo>
                        <a:pt x="143127" y="161019"/>
                        <a:pt x="135176" y="159031"/>
                        <a:pt x="130207" y="153067"/>
                      </a:cubicBezTo>
                      <a:cubicBezTo>
                        <a:pt x="127224" y="150084"/>
                        <a:pt x="125237" y="146109"/>
                        <a:pt x="126230" y="141140"/>
                      </a:cubicBezTo>
                      <a:cubicBezTo>
                        <a:pt x="127224" y="137165"/>
                        <a:pt x="129213" y="136170"/>
                        <a:pt x="133188" y="137165"/>
                      </a:cubicBezTo>
                      <a:cubicBezTo>
                        <a:pt x="139152" y="138157"/>
                        <a:pt x="145116" y="140145"/>
                        <a:pt x="151079" y="141140"/>
                      </a:cubicBezTo>
                      <a:cubicBezTo>
                        <a:pt x="156049" y="142135"/>
                        <a:pt x="160025" y="143127"/>
                        <a:pt x="164995" y="145114"/>
                      </a:cubicBezTo>
                      <a:cubicBezTo>
                        <a:pt x="168971" y="146109"/>
                        <a:pt x="169964" y="148097"/>
                        <a:pt x="168971" y="151079"/>
                      </a:cubicBezTo>
                      <a:close/>
                      <a:moveTo>
                        <a:pt x="185867" y="124243"/>
                      </a:moveTo>
                      <a:cubicBezTo>
                        <a:pt x="184873" y="129213"/>
                        <a:pt x="182885" y="133188"/>
                        <a:pt x="179904" y="136170"/>
                      </a:cubicBezTo>
                      <a:cubicBezTo>
                        <a:pt x="177915" y="138157"/>
                        <a:pt x="175928" y="138157"/>
                        <a:pt x="172945" y="138157"/>
                      </a:cubicBezTo>
                      <a:cubicBezTo>
                        <a:pt x="164995" y="136170"/>
                        <a:pt x="157043" y="134183"/>
                        <a:pt x="149092" y="131200"/>
                      </a:cubicBezTo>
                      <a:cubicBezTo>
                        <a:pt x="145116" y="130205"/>
                        <a:pt x="140146" y="128218"/>
                        <a:pt x="136170" y="126230"/>
                      </a:cubicBezTo>
                      <a:cubicBezTo>
                        <a:pt x="132194" y="124243"/>
                        <a:pt x="131200" y="123248"/>
                        <a:pt x="132194" y="119273"/>
                      </a:cubicBezTo>
                      <a:cubicBezTo>
                        <a:pt x="133188" y="113309"/>
                        <a:pt x="137164" y="109334"/>
                        <a:pt x="142133" y="110326"/>
                      </a:cubicBezTo>
                      <a:cubicBezTo>
                        <a:pt x="145116" y="110326"/>
                        <a:pt x="149092" y="111321"/>
                        <a:pt x="151079" y="111321"/>
                      </a:cubicBezTo>
                      <a:cubicBezTo>
                        <a:pt x="161019" y="113309"/>
                        <a:pt x="169964" y="114304"/>
                        <a:pt x="178910" y="116291"/>
                      </a:cubicBezTo>
                      <a:cubicBezTo>
                        <a:pt x="179904" y="116291"/>
                        <a:pt x="181891" y="117286"/>
                        <a:pt x="182885" y="117286"/>
                      </a:cubicBezTo>
                      <a:cubicBezTo>
                        <a:pt x="184873" y="118278"/>
                        <a:pt x="186861" y="120266"/>
                        <a:pt x="185867" y="124243"/>
                      </a:cubicBezTo>
                      <a:close/>
                      <a:moveTo>
                        <a:pt x="187855" y="107347"/>
                      </a:moveTo>
                      <a:cubicBezTo>
                        <a:pt x="175928" y="107347"/>
                        <a:pt x="164995" y="105357"/>
                        <a:pt x="154061" y="102377"/>
                      </a:cubicBezTo>
                      <a:cubicBezTo>
                        <a:pt x="150085" y="101382"/>
                        <a:pt x="146109" y="101382"/>
                        <a:pt x="142133" y="100387"/>
                      </a:cubicBezTo>
                      <a:cubicBezTo>
                        <a:pt x="138157" y="99394"/>
                        <a:pt x="135176" y="97407"/>
                        <a:pt x="134183" y="93430"/>
                      </a:cubicBezTo>
                      <a:cubicBezTo>
                        <a:pt x="134183" y="88460"/>
                        <a:pt x="134183" y="84485"/>
                        <a:pt x="138157" y="81503"/>
                      </a:cubicBezTo>
                      <a:cubicBezTo>
                        <a:pt x="139152" y="80508"/>
                        <a:pt x="142133" y="80508"/>
                        <a:pt x="143127" y="80508"/>
                      </a:cubicBezTo>
                      <a:cubicBezTo>
                        <a:pt x="151079" y="81503"/>
                        <a:pt x="157043" y="85478"/>
                        <a:pt x="162012" y="91442"/>
                      </a:cubicBezTo>
                      <a:cubicBezTo>
                        <a:pt x="164995" y="95417"/>
                        <a:pt x="168971" y="97407"/>
                        <a:pt x="172945" y="99394"/>
                      </a:cubicBezTo>
                      <a:cubicBezTo>
                        <a:pt x="180897" y="101382"/>
                        <a:pt x="188849" y="98400"/>
                        <a:pt x="189843" y="88460"/>
                      </a:cubicBezTo>
                      <a:cubicBezTo>
                        <a:pt x="189843" y="86473"/>
                        <a:pt x="189843" y="85478"/>
                        <a:pt x="189843" y="83490"/>
                      </a:cubicBezTo>
                      <a:cubicBezTo>
                        <a:pt x="194813" y="83490"/>
                        <a:pt x="198789" y="88460"/>
                        <a:pt x="198789" y="93430"/>
                      </a:cubicBezTo>
                      <a:cubicBezTo>
                        <a:pt x="201770" y="102377"/>
                        <a:pt x="195807" y="107347"/>
                        <a:pt x="187855" y="107347"/>
                      </a:cubicBezTo>
                      <a:close/>
                      <a:moveTo>
                        <a:pt x="200776" y="68581"/>
                      </a:moveTo>
                      <a:cubicBezTo>
                        <a:pt x="199783" y="73551"/>
                        <a:pt x="195807" y="75538"/>
                        <a:pt x="189843" y="74546"/>
                      </a:cubicBezTo>
                      <a:cubicBezTo>
                        <a:pt x="189843" y="69576"/>
                        <a:pt x="188849" y="63611"/>
                        <a:pt x="188849" y="58642"/>
                      </a:cubicBezTo>
                      <a:cubicBezTo>
                        <a:pt x="188849" y="57649"/>
                        <a:pt x="188849" y="54667"/>
                        <a:pt x="189843" y="54667"/>
                      </a:cubicBezTo>
                      <a:cubicBezTo>
                        <a:pt x="191831" y="53672"/>
                        <a:pt x="194813" y="53672"/>
                        <a:pt x="195807" y="54667"/>
                      </a:cubicBezTo>
                      <a:cubicBezTo>
                        <a:pt x="197794" y="55659"/>
                        <a:pt x="199783" y="57649"/>
                        <a:pt x="199783" y="59637"/>
                      </a:cubicBezTo>
                      <a:cubicBezTo>
                        <a:pt x="200776" y="62619"/>
                        <a:pt x="200776" y="65599"/>
                        <a:pt x="200776" y="6858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5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" name="Полилиния: фигура 139">
                  <a:extLst>
                    <a:ext uri="{FF2B5EF4-FFF2-40B4-BE49-F238E27FC236}">
                      <a16:creationId xmlns:a16="http://schemas.microsoft.com/office/drawing/2014/main" id="{8D64CB83-48D3-C5C2-4096-46C6D4A97730}"/>
                    </a:ext>
                  </a:extLst>
                </p:cNvPr>
                <p:cNvSpPr/>
                <p:nvPr/>
              </p:nvSpPr>
              <p:spPr>
                <a:xfrm>
                  <a:off x="13297099" y="33605874"/>
                  <a:ext cx="42740" cy="121263"/>
                </a:xfrm>
                <a:custGeom>
                  <a:avLst/>
                  <a:gdLst>
                    <a:gd name="connsiteX0" fmla="*/ 41746 w 42740"/>
                    <a:gd name="connsiteY0" fmla="*/ 99394 h 121263"/>
                    <a:gd name="connsiteX1" fmla="*/ 42740 w 42740"/>
                    <a:gd name="connsiteY1" fmla="*/ 94425 h 121263"/>
                    <a:gd name="connsiteX2" fmla="*/ 42740 w 42740"/>
                    <a:gd name="connsiteY2" fmla="*/ 94425 h 121263"/>
                    <a:gd name="connsiteX3" fmla="*/ 42740 w 42740"/>
                    <a:gd name="connsiteY3" fmla="*/ 89455 h 121263"/>
                    <a:gd name="connsiteX4" fmla="*/ 42740 w 42740"/>
                    <a:gd name="connsiteY4" fmla="*/ 89455 h 121263"/>
                    <a:gd name="connsiteX5" fmla="*/ 42740 w 42740"/>
                    <a:gd name="connsiteY5" fmla="*/ 60632 h 121263"/>
                    <a:gd name="connsiteX6" fmla="*/ 41746 w 42740"/>
                    <a:gd name="connsiteY6" fmla="*/ 40753 h 121263"/>
                    <a:gd name="connsiteX7" fmla="*/ 41746 w 42740"/>
                    <a:gd name="connsiteY7" fmla="*/ 38765 h 121263"/>
                    <a:gd name="connsiteX8" fmla="*/ 41746 w 42740"/>
                    <a:gd name="connsiteY8" fmla="*/ 31808 h 121263"/>
                    <a:gd name="connsiteX9" fmla="*/ 41746 w 42740"/>
                    <a:gd name="connsiteY9" fmla="*/ 31808 h 121263"/>
                    <a:gd name="connsiteX10" fmla="*/ 41746 w 42740"/>
                    <a:gd name="connsiteY10" fmla="*/ 27831 h 121263"/>
                    <a:gd name="connsiteX11" fmla="*/ 41746 w 42740"/>
                    <a:gd name="connsiteY11" fmla="*/ 26838 h 121263"/>
                    <a:gd name="connsiteX12" fmla="*/ 40753 w 42740"/>
                    <a:gd name="connsiteY12" fmla="*/ 22861 h 121263"/>
                    <a:gd name="connsiteX13" fmla="*/ 40753 w 42740"/>
                    <a:gd name="connsiteY13" fmla="*/ 22861 h 121263"/>
                    <a:gd name="connsiteX14" fmla="*/ 39758 w 42740"/>
                    <a:gd name="connsiteY14" fmla="*/ 18886 h 121263"/>
                    <a:gd name="connsiteX15" fmla="*/ 39758 w 42740"/>
                    <a:gd name="connsiteY15" fmla="*/ 17891 h 121263"/>
                    <a:gd name="connsiteX16" fmla="*/ 38764 w 42740"/>
                    <a:gd name="connsiteY16" fmla="*/ 14909 h 121263"/>
                    <a:gd name="connsiteX17" fmla="*/ 38764 w 42740"/>
                    <a:gd name="connsiteY17" fmla="*/ 14909 h 121263"/>
                    <a:gd name="connsiteX18" fmla="*/ 38764 w 42740"/>
                    <a:gd name="connsiteY18" fmla="*/ 14909 h 121263"/>
                    <a:gd name="connsiteX19" fmla="*/ 35783 w 42740"/>
                    <a:gd name="connsiteY19" fmla="*/ 9939 h 121263"/>
                    <a:gd name="connsiteX20" fmla="*/ 29818 w 42740"/>
                    <a:gd name="connsiteY20" fmla="*/ 3977 h 121263"/>
                    <a:gd name="connsiteX21" fmla="*/ 29818 w 42740"/>
                    <a:gd name="connsiteY21" fmla="*/ 3977 h 121263"/>
                    <a:gd name="connsiteX22" fmla="*/ 29818 w 42740"/>
                    <a:gd name="connsiteY22" fmla="*/ 3977 h 121263"/>
                    <a:gd name="connsiteX23" fmla="*/ 27831 w 42740"/>
                    <a:gd name="connsiteY23" fmla="*/ 2982 h 121263"/>
                    <a:gd name="connsiteX24" fmla="*/ 27831 w 42740"/>
                    <a:gd name="connsiteY24" fmla="*/ 2982 h 121263"/>
                    <a:gd name="connsiteX25" fmla="*/ 25844 w 42740"/>
                    <a:gd name="connsiteY25" fmla="*/ 1990 h 121263"/>
                    <a:gd name="connsiteX26" fmla="*/ 25844 w 42740"/>
                    <a:gd name="connsiteY26" fmla="*/ 1990 h 121263"/>
                    <a:gd name="connsiteX27" fmla="*/ 23855 w 42740"/>
                    <a:gd name="connsiteY27" fmla="*/ 995 h 121263"/>
                    <a:gd name="connsiteX28" fmla="*/ 23855 w 42740"/>
                    <a:gd name="connsiteY28" fmla="*/ 995 h 121263"/>
                    <a:gd name="connsiteX29" fmla="*/ 20874 w 42740"/>
                    <a:gd name="connsiteY29" fmla="*/ 0 h 121263"/>
                    <a:gd name="connsiteX30" fmla="*/ 15904 w 42740"/>
                    <a:gd name="connsiteY30" fmla="*/ 0 h 121263"/>
                    <a:gd name="connsiteX31" fmla="*/ 4970 w 42740"/>
                    <a:gd name="connsiteY31" fmla="*/ 5965 h 121263"/>
                    <a:gd name="connsiteX32" fmla="*/ 3976 w 42740"/>
                    <a:gd name="connsiteY32" fmla="*/ 7952 h 121263"/>
                    <a:gd name="connsiteX33" fmla="*/ 2982 w 42740"/>
                    <a:gd name="connsiteY33" fmla="*/ 9939 h 121263"/>
                    <a:gd name="connsiteX34" fmla="*/ 1989 w 42740"/>
                    <a:gd name="connsiteY34" fmla="*/ 14909 h 121263"/>
                    <a:gd name="connsiteX35" fmla="*/ 995 w 42740"/>
                    <a:gd name="connsiteY35" fmla="*/ 18886 h 121263"/>
                    <a:gd name="connsiteX36" fmla="*/ 0 w 42740"/>
                    <a:gd name="connsiteY36" fmla="*/ 28826 h 121263"/>
                    <a:gd name="connsiteX37" fmla="*/ 995 w 42740"/>
                    <a:gd name="connsiteY37" fmla="*/ 61627 h 121263"/>
                    <a:gd name="connsiteX38" fmla="*/ 995 w 42740"/>
                    <a:gd name="connsiteY38" fmla="*/ 93432 h 121263"/>
                    <a:gd name="connsiteX39" fmla="*/ 4970 w 42740"/>
                    <a:gd name="connsiteY39" fmla="*/ 113311 h 121263"/>
                    <a:gd name="connsiteX40" fmla="*/ 14909 w 42740"/>
                    <a:gd name="connsiteY40" fmla="*/ 121263 h 121263"/>
                    <a:gd name="connsiteX41" fmla="*/ 19879 w 42740"/>
                    <a:gd name="connsiteY41" fmla="*/ 121263 h 121263"/>
                    <a:gd name="connsiteX42" fmla="*/ 21868 w 42740"/>
                    <a:gd name="connsiteY42" fmla="*/ 121263 h 121263"/>
                    <a:gd name="connsiteX43" fmla="*/ 22861 w 42740"/>
                    <a:gd name="connsiteY43" fmla="*/ 121263 h 121263"/>
                    <a:gd name="connsiteX44" fmla="*/ 23855 w 42740"/>
                    <a:gd name="connsiteY44" fmla="*/ 121263 h 121263"/>
                    <a:gd name="connsiteX45" fmla="*/ 24849 w 42740"/>
                    <a:gd name="connsiteY45" fmla="*/ 121263 h 121263"/>
                    <a:gd name="connsiteX46" fmla="*/ 25844 w 42740"/>
                    <a:gd name="connsiteY46" fmla="*/ 121263 h 121263"/>
                    <a:gd name="connsiteX47" fmla="*/ 26837 w 42740"/>
                    <a:gd name="connsiteY47" fmla="*/ 121263 h 121263"/>
                    <a:gd name="connsiteX48" fmla="*/ 27831 w 42740"/>
                    <a:gd name="connsiteY48" fmla="*/ 121263 h 121263"/>
                    <a:gd name="connsiteX49" fmla="*/ 28825 w 42740"/>
                    <a:gd name="connsiteY49" fmla="*/ 120268 h 121263"/>
                    <a:gd name="connsiteX50" fmla="*/ 28825 w 42740"/>
                    <a:gd name="connsiteY50" fmla="*/ 120268 h 121263"/>
                    <a:gd name="connsiteX51" fmla="*/ 33794 w 42740"/>
                    <a:gd name="connsiteY51" fmla="*/ 116293 h 121263"/>
                    <a:gd name="connsiteX52" fmla="*/ 33794 w 42740"/>
                    <a:gd name="connsiteY52" fmla="*/ 116293 h 121263"/>
                    <a:gd name="connsiteX53" fmla="*/ 33794 w 42740"/>
                    <a:gd name="connsiteY53" fmla="*/ 116293 h 121263"/>
                    <a:gd name="connsiteX54" fmla="*/ 35783 w 42740"/>
                    <a:gd name="connsiteY54" fmla="*/ 113311 h 121263"/>
                    <a:gd name="connsiteX55" fmla="*/ 41746 w 42740"/>
                    <a:gd name="connsiteY55" fmla="*/ 99394 h 121263"/>
                    <a:gd name="connsiteX56" fmla="*/ 41746 w 42740"/>
                    <a:gd name="connsiteY56" fmla="*/ 99394 h 121263"/>
                    <a:gd name="connsiteX57" fmla="*/ 41746 w 42740"/>
                    <a:gd name="connsiteY57" fmla="*/ 99394 h 121263"/>
                    <a:gd name="connsiteX58" fmla="*/ 22861 w 42740"/>
                    <a:gd name="connsiteY58" fmla="*/ 101384 h 121263"/>
                    <a:gd name="connsiteX59" fmla="*/ 19879 w 42740"/>
                    <a:gd name="connsiteY59" fmla="*/ 102377 h 121263"/>
                    <a:gd name="connsiteX60" fmla="*/ 12922 w 42740"/>
                    <a:gd name="connsiteY60" fmla="*/ 91445 h 121263"/>
                    <a:gd name="connsiteX61" fmla="*/ 12922 w 42740"/>
                    <a:gd name="connsiteY61" fmla="*/ 61627 h 121263"/>
                    <a:gd name="connsiteX62" fmla="*/ 11928 w 42740"/>
                    <a:gd name="connsiteY62" fmla="*/ 28826 h 121263"/>
                    <a:gd name="connsiteX63" fmla="*/ 14909 w 42740"/>
                    <a:gd name="connsiteY63" fmla="*/ 17891 h 121263"/>
                    <a:gd name="connsiteX64" fmla="*/ 18885 w 42740"/>
                    <a:gd name="connsiteY64" fmla="*/ 16899 h 121263"/>
                    <a:gd name="connsiteX65" fmla="*/ 26837 w 42740"/>
                    <a:gd name="connsiteY65" fmla="*/ 29818 h 121263"/>
                    <a:gd name="connsiteX66" fmla="*/ 27831 w 42740"/>
                    <a:gd name="connsiteY66" fmla="*/ 61627 h 121263"/>
                    <a:gd name="connsiteX67" fmla="*/ 27831 w 42740"/>
                    <a:gd name="connsiteY67" fmla="*/ 86475 h 121263"/>
                    <a:gd name="connsiteX68" fmla="*/ 27831 w 42740"/>
                    <a:gd name="connsiteY68" fmla="*/ 90450 h 121263"/>
                    <a:gd name="connsiteX69" fmla="*/ 27831 w 42740"/>
                    <a:gd name="connsiteY69" fmla="*/ 93432 h 121263"/>
                    <a:gd name="connsiteX70" fmla="*/ 22861 w 42740"/>
                    <a:gd name="connsiteY70" fmla="*/ 101384 h 121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2740" h="121263">
                      <a:moveTo>
                        <a:pt x="41746" y="99394"/>
                      </a:moveTo>
                      <a:cubicBezTo>
                        <a:pt x="41746" y="97407"/>
                        <a:pt x="42740" y="96415"/>
                        <a:pt x="42740" y="94425"/>
                      </a:cubicBezTo>
                      <a:cubicBezTo>
                        <a:pt x="42740" y="94425"/>
                        <a:pt x="42740" y="94425"/>
                        <a:pt x="42740" y="94425"/>
                      </a:cubicBezTo>
                      <a:cubicBezTo>
                        <a:pt x="42740" y="92437"/>
                        <a:pt x="42740" y="91445"/>
                        <a:pt x="42740" y="89455"/>
                      </a:cubicBezTo>
                      <a:lnTo>
                        <a:pt x="42740" y="89455"/>
                      </a:lnTo>
                      <a:cubicBezTo>
                        <a:pt x="42740" y="79516"/>
                        <a:pt x="42740" y="70571"/>
                        <a:pt x="42740" y="60632"/>
                      </a:cubicBezTo>
                      <a:cubicBezTo>
                        <a:pt x="42740" y="53674"/>
                        <a:pt x="42740" y="46717"/>
                        <a:pt x="41746" y="40753"/>
                      </a:cubicBezTo>
                      <a:lnTo>
                        <a:pt x="41746" y="38765"/>
                      </a:lnTo>
                      <a:cubicBezTo>
                        <a:pt x="41746" y="36778"/>
                        <a:pt x="41746" y="34788"/>
                        <a:pt x="41746" y="31808"/>
                      </a:cubicBezTo>
                      <a:lnTo>
                        <a:pt x="41746" y="31808"/>
                      </a:lnTo>
                      <a:cubicBezTo>
                        <a:pt x="41746" y="30813"/>
                        <a:pt x="41746" y="28826"/>
                        <a:pt x="41746" y="27831"/>
                      </a:cubicBezTo>
                      <a:cubicBezTo>
                        <a:pt x="41746" y="27831"/>
                        <a:pt x="41746" y="26838"/>
                        <a:pt x="41746" y="26838"/>
                      </a:cubicBezTo>
                      <a:cubicBezTo>
                        <a:pt x="41746" y="25844"/>
                        <a:pt x="41746" y="23856"/>
                        <a:pt x="40753" y="22861"/>
                      </a:cubicBezTo>
                      <a:lnTo>
                        <a:pt x="40753" y="22861"/>
                      </a:lnTo>
                      <a:cubicBezTo>
                        <a:pt x="40753" y="21869"/>
                        <a:pt x="39758" y="19879"/>
                        <a:pt x="39758" y="18886"/>
                      </a:cubicBezTo>
                      <a:cubicBezTo>
                        <a:pt x="39758" y="18886"/>
                        <a:pt x="39758" y="18886"/>
                        <a:pt x="39758" y="17891"/>
                      </a:cubicBezTo>
                      <a:cubicBezTo>
                        <a:pt x="39758" y="16899"/>
                        <a:pt x="38764" y="15904"/>
                        <a:pt x="38764" y="14909"/>
                      </a:cubicBezTo>
                      <a:lnTo>
                        <a:pt x="38764" y="14909"/>
                      </a:lnTo>
                      <a:lnTo>
                        <a:pt x="38764" y="14909"/>
                      </a:lnTo>
                      <a:cubicBezTo>
                        <a:pt x="37770" y="12922"/>
                        <a:pt x="36777" y="11929"/>
                        <a:pt x="35783" y="9939"/>
                      </a:cubicBezTo>
                      <a:cubicBezTo>
                        <a:pt x="33794" y="7952"/>
                        <a:pt x="31807" y="5965"/>
                        <a:pt x="29818" y="3977"/>
                      </a:cubicBezTo>
                      <a:lnTo>
                        <a:pt x="29818" y="3977"/>
                      </a:lnTo>
                      <a:lnTo>
                        <a:pt x="29818" y="3977"/>
                      </a:lnTo>
                      <a:cubicBezTo>
                        <a:pt x="28825" y="2982"/>
                        <a:pt x="28825" y="2982"/>
                        <a:pt x="27831" y="2982"/>
                      </a:cubicBezTo>
                      <a:cubicBezTo>
                        <a:pt x="27831" y="2982"/>
                        <a:pt x="27831" y="2982"/>
                        <a:pt x="27831" y="2982"/>
                      </a:cubicBezTo>
                      <a:cubicBezTo>
                        <a:pt x="26837" y="2982"/>
                        <a:pt x="26837" y="1990"/>
                        <a:pt x="25844" y="1990"/>
                      </a:cubicBezTo>
                      <a:cubicBezTo>
                        <a:pt x="25844" y="1990"/>
                        <a:pt x="25844" y="1990"/>
                        <a:pt x="25844" y="1990"/>
                      </a:cubicBezTo>
                      <a:cubicBezTo>
                        <a:pt x="24849" y="1990"/>
                        <a:pt x="24849" y="995"/>
                        <a:pt x="23855" y="995"/>
                      </a:cubicBezTo>
                      <a:cubicBezTo>
                        <a:pt x="23855" y="995"/>
                        <a:pt x="23855" y="995"/>
                        <a:pt x="23855" y="995"/>
                      </a:cubicBezTo>
                      <a:cubicBezTo>
                        <a:pt x="22861" y="995"/>
                        <a:pt x="21868" y="995"/>
                        <a:pt x="20874" y="0"/>
                      </a:cubicBezTo>
                      <a:cubicBezTo>
                        <a:pt x="18885" y="0"/>
                        <a:pt x="17891" y="0"/>
                        <a:pt x="15904" y="0"/>
                      </a:cubicBezTo>
                      <a:cubicBezTo>
                        <a:pt x="10934" y="0"/>
                        <a:pt x="7952" y="1990"/>
                        <a:pt x="4970" y="5965"/>
                      </a:cubicBezTo>
                      <a:cubicBezTo>
                        <a:pt x="4970" y="6960"/>
                        <a:pt x="3976" y="6960"/>
                        <a:pt x="3976" y="7952"/>
                      </a:cubicBezTo>
                      <a:cubicBezTo>
                        <a:pt x="3976" y="8947"/>
                        <a:pt x="2982" y="8947"/>
                        <a:pt x="2982" y="9939"/>
                      </a:cubicBezTo>
                      <a:cubicBezTo>
                        <a:pt x="1989" y="10934"/>
                        <a:pt x="1989" y="12922"/>
                        <a:pt x="1989" y="14909"/>
                      </a:cubicBezTo>
                      <a:cubicBezTo>
                        <a:pt x="1989" y="15904"/>
                        <a:pt x="995" y="17891"/>
                        <a:pt x="995" y="18886"/>
                      </a:cubicBezTo>
                      <a:cubicBezTo>
                        <a:pt x="995" y="21869"/>
                        <a:pt x="0" y="24849"/>
                        <a:pt x="0" y="28826"/>
                      </a:cubicBezTo>
                      <a:cubicBezTo>
                        <a:pt x="0" y="39758"/>
                        <a:pt x="0" y="50692"/>
                        <a:pt x="995" y="61627"/>
                      </a:cubicBezTo>
                      <a:cubicBezTo>
                        <a:pt x="995" y="72558"/>
                        <a:pt x="995" y="83493"/>
                        <a:pt x="995" y="93432"/>
                      </a:cubicBezTo>
                      <a:cubicBezTo>
                        <a:pt x="995" y="103372"/>
                        <a:pt x="2982" y="107347"/>
                        <a:pt x="4970" y="113311"/>
                      </a:cubicBezTo>
                      <a:cubicBezTo>
                        <a:pt x="6958" y="117286"/>
                        <a:pt x="10934" y="120268"/>
                        <a:pt x="14909" y="121263"/>
                      </a:cubicBezTo>
                      <a:cubicBezTo>
                        <a:pt x="16898" y="121263"/>
                        <a:pt x="17891" y="121263"/>
                        <a:pt x="19879" y="121263"/>
                      </a:cubicBezTo>
                      <a:cubicBezTo>
                        <a:pt x="20874" y="121263"/>
                        <a:pt x="21868" y="121263"/>
                        <a:pt x="21868" y="121263"/>
                      </a:cubicBezTo>
                      <a:cubicBezTo>
                        <a:pt x="21868" y="121263"/>
                        <a:pt x="22861" y="121263"/>
                        <a:pt x="22861" y="121263"/>
                      </a:cubicBezTo>
                      <a:cubicBezTo>
                        <a:pt x="22861" y="121263"/>
                        <a:pt x="23855" y="121263"/>
                        <a:pt x="23855" y="121263"/>
                      </a:cubicBezTo>
                      <a:cubicBezTo>
                        <a:pt x="23855" y="121263"/>
                        <a:pt x="24849" y="121263"/>
                        <a:pt x="24849" y="121263"/>
                      </a:cubicBezTo>
                      <a:cubicBezTo>
                        <a:pt x="24849" y="121263"/>
                        <a:pt x="25844" y="121263"/>
                        <a:pt x="25844" y="121263"/>
                      </a:cubicBezTo>
                      <a:cubicBezTo>
                        <a:pt x="25844" y="121263"/>
                        <a:pt x="26837" y="121263"/>
                        <a:pt x="26837" y="121263"/>
                      </a:cubicBezTo>
                      <a:cubicBezTo>
                        <a:pt x="26837" y="121263"/>
                        <a:pt x="26837" y="121263"/>
                        <a:pt x="27831" y="121263"/>
                      </a:cubicBezTo>
                      <a:cubicBezTo>
                        <a:pt x="27831" y="121263"/>
                        <a:pt x="28825" y="121263"/>
                        <a:pt x="28825" y="120268"/>
                      </a:cubicBezTo>
                      <a:cubicBezTo>
                        <a:pt x="28825" y="120268"/>
                        <a:pt x="28825" y="120268"/>
                        <a:pt x="28825" y="120268"/>
                      </a:cubicBezTo>
                      <a:cubicBezTo>
                        <a:pt x="30813" y="119273"/>
                        <a:pt x="31807" y="118281"/>
                        <a:pt x="33794" y="116293"/>
                      </a:cubicBezTo>
                      <a:lnTo>
                        <a:pt x="33794" y="116293"/>
                      </a:lnTo>
                      <a:lnTo>
                        <a:pt x="33794" y="116293"/>
                      </a:lnTo>
                      <a:cubicBezTo>
                        <a:pt x="34788" y="115299"/>
                        <a:pt x="35783" y="114304"/>
                        <a:pt x="35783" y="113311"/>
                      </a:cubicBezTo>
                      <a:cubicBezTo>
                        <a:pt x="38764" y="107347"/>
                        <a:pt x="40753" y="103372"/>
                        <a:pt x="41746" y="99394"/>
                      </a:cubicBezTo>
                      <a:lnTo>
                        <a:pt x="41746" y="99394"/>
                      </a:lnTo>
                      <a:lnTo>
                        <a:pt x="41746" y="99394"/>
                      </a:lnTo>
                      <a:close/>
                      <a:moveTo>
                        <a:pt x="22861" y="101384"/>
                      </a:moveTo>
                      <a:cubicBezTo>
                        <a:pt x="21868" y="101384"/>
                        <a:pt x="20874" y="102377"/>
                        <a:pt x="19879" y="102377"/>
                      </a:cubicBezTo>
                      <a:cubicBezTo>
                        <a:pt x="14909" y="103372"/>
                        <a:pt x="12922" y="99394"/>
                        <a:pt x="12922" y="91445"/>
                      </a:cubicBezTo>
                      <a:cubicBezTo>
                        <a:pt x="12922" y="80510"/>
                        <a:pt x="12922" y="72558"/>
                        <a:pt x="12922" y="61627"/>
                      </a:cubicBezTo>
                      <a:cubicBezTo>
                        <a:pt x="12922" y="50692"/>
                        <a:pt x="12922" y="39758"/>
                        <a:pt x="11928" y="28826"/>
                      </a:cubicBezTo>
                      <a:cubicBezTo>
                        <a:pt x="11928" y="22861"/>
                        <a:pt x="12922" y="19879"/>
                        <a:pt x="14909" y="17891"/>
                      </a:cubicBezTo>
                      <a:cubicBezTo>
                        <a:pt x="15904" y="16899"/>
                        <a:pt x="16898" y="16899"/>
                        <a:pt x="18885" y="16899"/>
                      </a:cubicBezTo>
                      <a:cubicBezTo>
                        <a:pt x="23855" y="17891"/>
                        <a:pt x="25844" y="21869"/>
                        <a:pt x="26837" y="29818"/>
                      </a:cubicBezTo>
                      <a:cubicBezTo>
                        <a:pt x="26837" y="40753"/>
                        <a:pt x="27831" y="50692"/>
                        <a:pt x="27831" y="61627"/>
                      </a:cubicBezTo>
                      <a:cubicBezTo>
                        <a:pt x="27831" y="70571"/>
                        <a:pt x="27831" y="78523"/>
                        <a:pt x="27831" y="86475"/>
                      </a:cubicBezTo>
                      <a:cubicBezTo>
                        <a:pt x="27831" y="87468"/>
                        <a:pt x="27831" y="89455"/>
                        <a:pt x="27831" y="90450"/>
                      </a:cubicBezTo>
                      <a:cubicBezTo>
                        <a:pt x="27831" y="91445"/>
                        <a:pt x="27831" y="92437"/>
                        <a:pt x="27831" y="93432"/>
                      </a:cubicBezTo>
                      <a:cubicBezTo>
                        <a:pt x="27831" y="97407"/>
                        <a:pt x="25844" y="100389"/>
                        <a:pt x="22861" y="1013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790726"/>
                    </a:gs>
                    <a:gs pos="50000">
                      <a:srgbClr val="AD061C"/>
                    </a:gs>
                    <a:gs pos="100000">
                      <a:srgbClr val="E10613"/>
                    </a:gs>
                  </a:gsLst>
                  <a:lin ang="2650365" scaled="1"/>
                </a:gradFill>
                <a:ln w="99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" name="Рисунок 4">
                <a:extLst>
                  <a:ext uri="{FF2B5EF4-FFF2-40B4-BE49-F238E27FC236}">
                    <a16:creationId xmlns:a16="http://schemas.microsoft.com/office/drawing/2014/main" id="{F33FD80F-BDC8-BDC9-38FB-36ED02488B4B}"/>
                  </a:ext>
                </a:extLst>
              </p:cNvPr>
              <p:cNvGrpSpPr/>
              <p:nvPr/>
            </p:nvGrpSpPr>
            <p:grpSpPr>
              <a:xfrm>
                <a:off x="13042649" y="33334529"/>
                <a:ext cx="280293" cy="213698"/>
                <a:chOff x="13042649" y="33334529"/>
                <a:chExt cx="280293" cy="213698"/>
              </a:xfrm>
            </p:grpSpPr>
            <p:grpSp>
              <p:nvGrpSpPr>
                <p:cNvPr id="142" name="Рисунок 4">
                  <a:extLst>
                    <a:ext uri="{FF2B5EF4-FFF2-40B4-BE49-F238E27FC236}">
                      <a16:creationId xmlns:a16="http://schemas.microsoft.com/office/drawing/2014/main" id="{4408BD74-390A-857C-A163-4816BB5BF6BD}"/>
                    </a:ext>
                  </a:extLst>
                </p:cNvPr>
                <p:cNvGrpSpPr/>
                <p:nvPr/>
              </p:nvGrpSpPr>
              <p:grpSpPr>
                <a:xfrm>
                  <a:off x="13042649" y="33334529"/>
                  <a:ext cx="279298" cy="213698"/>
                  <a:chOff x="13042649" y="33334529"/>
                  <a:chExt cx="279298" cy="213698"/>
                </a:xfrm>
              </p:grpSpPr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582CA1F9-90A9-69D2-A503-70022EC2E552}"/>
                      </a:ext>
                    </a:extLst>
                  </p:cNvPr>
                  <p:cNvSpPr/>
                  <p:nvPr/>
                </p:nvSpPr>
                <p:spPr>
                  <a:xfrm>
                    <a:off x="13042649" y="33368322"/>
                    <a:ext cx="6958" cy="63611"/>
                  </a:xfrm>
                  <a:custGeom>
                    <a:avLst/>
                    <a:gdLst>
                      <a:gd name="connsiteX0" fmla="*/ 0 w 6958"/>
                      <a:gd name="connsiteY0" fmla="*/ 2982 h 63611"/>
                      <a:gd name="connsiteX1" fmla="*/ 994 w 6958"/>
                      <a:gd name="connsiteY1" fmla="*/ 995 h 63611"/>
                      <a:gd name="connsiteX2" fmla="*/ 2982 w 6958"/>
                      <a:gd name="connsiteY2" fmla="*/ 0 h 63611"/>
                      <a:gd name="connsiteX3" fmla="*/ 4970 w 6958"/>
                      <a:gd name="connsiteY3" fmla="*/ 995 h 63611"/>
                      <a:gd name="connsiteX4" fmla="*/ 5963 w 6958"/>
                      <a:gd name="connsiteY4" fmla="*/ 2982 h 63611"/>
                      <a:gd name="connsiteX5" fmla="*/ 5963 w 6958"/>
                      <a:gd name="connsiteY5" fmla="*/ 54667 h 63611"/>
                      <a:gd name="connsiteX6" fmla="*/ 5963 w 6958"/>
                      <a:gd name="connsiteY6" fmla="*/ 56654 h 63611"/>
                      <a:gd name="connsiteX7" fmla="*/ 6958 w 6958"/>
                      <a:gd name="connsiteY7" fmla="*/ 58642 h 63611"/>
                      <a:gd name="connsiteX8" fmla="*/ 6958 w 6958"/>
                      <a:gd name="connsiteY8" fmla="*/ 59637 h 63611"/>
                      <a:gd name="connsiteX9" fmla="*/ 6958 w 6958"/>
                      <a:gd name="connsiteY9" fmla="*/ 60632 h 63611"/>
                      <a:gd name="connsiteX10" fmla="*/ 5963 w 6958"/>
                      <a:gd name="connsiteY10" fmla="*/ 62619 h 63611"/>
                      <a:gd name="connsiteX11" fmla="*/ 3976 w 6958"/>
                      <a:gd name="connsiteY11" fmla="*/ 63611 h 63611"/>
                      <a:gd name="connsiteX12" fmla="*/ 2982 w 6958"/>
                      <a:gd name="connsiteY12" fmla="*/ 63611 h 63611"/>
                      <a:gd name="connsiteX13" fmla="*/ 1989 w 6958"/>
                      <a:gd name="connsiteY13" fmla="*/ 62619 h 63611"/>
                      <a:gd name="connsiteX14" fmla="*/ 994 w 6958"/>
                      <a:gd name="connsiteY14" fmla="*/ 59637 h 63611"/>
                      <a:gd name="connsiteX15" fmla="*/ 994 w 6958"/>
                      <a:gd name="connsiteY15" fmla="*/ 54667 h 63611"/>
                      <a:gd name="connsiteX16" fmla="*/ 994 w 6958"/>
                      <a:gd name="connsiteY16" fmla="*/ 2982 h 636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958" h="63611">
                        <a:moveTo>
                          <a:pt x="0" y="2982"/>
                        </a:moveTo>
                        <a:cubicBezTo>
                          <a:pt x="0" y="1987"/>
                          <a:pt x="0" y="995"/>
                          <a:pt x="994" y="995"/>
                        </a:cubicBezTo>
                        <a:cubicBezTo>
                          <a:pt x="994" y="0"/>
                          <a:pt x="1989" y="0"/>
                          <a:pt x="2982" y="0"/>
                        </a:cubicBezTo>
                        <a:cubicBezTo>
                          <a:pt x="3976" y="0"/>
                          <a:pt x="3976" y="0"/>
                          <a:pt x="4970" y="995"/>
                        </a:cubicBezTo>
                        <a:cubicBezTo>
                          <a:pt x="4970" y="1987"/>
                          <a:pt x="5963" y="1987"/>
                          <a:pt x="5963" y="2982"/>
                        </a:cubicBezTo>
                        <a:lnTo>
                          <a:pt x="5963" y="54667"/>
                        </a:lnTo>
                        <a:cubicBezTo>
                          <a:pt x="5963" y="55662"/>
                          <a:pt x="5963" y="56654"/>
                          <a:pt x="5963" y="56654"/>
                        </a:cubicBezTo>
                        <a:cubicBezTo>
                          <a:pt x="5963" y="56654"/>
                          <a:pt x="5963" y="57649"/>
                          <a:pt x="6958" y="58642"/>
                        </a:cubicBezTo>
                        <a:cubicBezTo>
                          <a:pt x="6958" y="58642"/>
                          <a:pt x="6958" y="58642"/>
                          <a:pt x="6958" y="59637"/>
                        </a:cubicBezTo>
                        <a:cubicBezTo>
                          <a:pt x="6958" y="59637"/>
                          <a:pt x="6958" y="60632"/>
                          <a:pt x="6958" y="60632"/>
                        </a:cubicBezTo>
                        <a:cubicBezTo>
                          <a:pt x="6958" y="61624"/>
                          <a:pt x="6958" y="62619"/>
                          <a:pt x="5963" y="62619"/>
                        </a:cubicBezTo>
                        <a:cubicBezTo>
                          <a:pt x="5963" y="63611"/>
                          <a:pt x="4970" y="63611"/>
                          <a:pt x="3976" y="63611"/>
                        </a:cubicBezTo>
                        <a:cubicBezTo>
                          <a:pt x="3976" y="63611"/>
                          <a:pt x="2982" y="63611"/>
                          <a:pt x="2982" y="63611"/>
                        </a:cubicBezTo>
                        <a:cubicBezTo>
                          <a:pt x="2982" y="63611"/>
                          <a:pt x="1989" y="62619"/>
                          <a:pt x="1989" y="62619"/>
                        </a:cubicBezTo>
                        <a:cubicBezTo>
                          <a:pt x="1989" y="61624"/>
                          <a:pt x="994" y="60632"/>
                          <a:pt x="994" y="59637"/>
                        </a:cubicBezTo>
                        <a:cubicBezTo>
                          <a:pt x="994" y="58642"/>
                          <a:pt x="994" y="56654"/>
                          <a:pt x="994" y="54667"/>
                        </a:cubicBezTo>
                        <a:lnTo>
                          <a:pt x="994" y="298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48A72F38-7DB0-DAF1-AE8D-D960F975602F}"/>
                      </a:ext>
                    </a:extLst>
                  </p:cNvPr>
                  <p:cNvSpPr/>
                  <p:nvPr/>
                </p:nvSpPr>
                <p:spPr>
                  <a:xfrm>
                    <a:off x="13054577" y="33385219"/>
                    <a:ext cx="25842" cy="47709"/>
                  </a:xfrm>
                  <a:custGeom>
                    <a:avLst/>
                    <a:gdLst>
                      <a:gd name="connsiteX0" fmla="*/ 17890 w 25842"/>
                      <a:gd name="connsiteY0" fmla="*/ 15904 h 47709"/>
                      <a:gd name="connsiteX1" fmla="*/ 10933 w 25842"/>
                      <a:gd name="connsiteY1" fmla="*/ 6957 h 47709"/>
                      <a:gd name="connsiteX2" fmla="*/ 7951 w 25842"/>
                      <a:gd name="connsiteY2" fmla="*/ 7952 h 47709"/>
                      <a:gd name="connsiteX3" fmla="*/ 5963 w 25842"/>
                      <a:gd name="connsiteY3" fmla="*/ 8947 h 47709"/>
                      <a:gd name="connsiteX4" fmla="*/ 4970 w 25842"/>
                      <a:gd name="connsiteY4" fmla="*/ 8947 h 47709"/>
                      <a:gd name="connsiteX5" fmla="*/ 3975 w 25842"/>
                      <a:gd name="connsiteY5" fmla="*/ 8947 h 47709"/>
                      <a:gd name="connsiteX6" fmla="*/ 2981 w 25842"/>
                      <a:gd name="connsiteY6" fmla="*/ 7952 h 47709"/>
                      <a:gd name="connsiteX7" fmla="*/ 2981 w 25842"/>
                      <a:gd name="connsiteY7" fmla="*/ 5965 h 47709"/>
                      <a:gd name="connsiteX8" fmla="*/ 3975 w 25842"/>
                      <a:gd name="connsiteY8" fmla="*/ 2982 h 47709"/>
                      <a:gd name="connsiteX9" fmla="*/ 5963 w 25842"/>
                      <a:gd name="connsiteY9" fmla="*/ 995 h 47709"/>
                      <a:gd name="connsiteX10" fmla="*/ 8945 w 25842"/>
                      <a:gd name="connsiteY10" fmla="*/ 0 h 47709"/>
                      <a:gd name="connsiteX11" fmla="*/ 11927 w 25842"/>
                      <a:gd name="connsiteY11" fmla="*/ 0 h 47709"/>
                      <a:gd name="connsiteX12" fmla="*/ 20873 w 25842"/>
                      <a:gd name="connsiteY12" fmla="*/ 3977 h 47709"/>
                      <a:gd name="connsiteX13" fmla="*/ 23854 w 25842"/>
                      <a:gd name="connsiteY13" fmla="*/ 17891 h 47709"/>
                      <a:gd name="connsiteX14" fmla="*/ 23854 w 25842"/>
                      <a:gd name="connsiteY14" fmla="*/ 37770 h 47709"/>
                      <a:gd name="connsiteX15" fmla="*/ 24849 w 25842"/>
                      <a:gd name="connsiteY15" fmla="*/ 40753 h 47709"/>
                      <a:gd name="connsiteX16" fmla="*/ 24849 w 25842"/>
                      <a:gd name="connsiteY16" fmla="*/ 40753 h 47709"/>
                      <a:gd name="connsiteX17" fmla="*/ 24849 w 25842"/>
                      <a:gd name="connsiteY17" fmla="*/ 40753 h 47709"/>
                      <a:gd name="connsiteX18" fmla="*/ 25842 w 25842"/>
                      <a:gd name="connsiteY18" fmla="*/ 41745 h 47709"/>
                      <a:gd name="connsiteX19" fmla="*/ 25842 w 25842"/>
                      <a:gd name="connsiteY19" fmla="*/ 43735 h 47709"/>
                      <a:gd name="connsiteX20" fmla="*/ 24849 w 25842"/>
                      <a:gd name="connsiteY20" fmla="*/ 45722 h 47709"/>
                      <a:gd name="connsiteX21" fmla="*/ 22860 w 25842"/>
                      <a:gd name="connsiteY21" fmla="*/ 46715 h 47709"/>
                      <a:gd name="connsiteX22" fmla="*/ 19879 w 25842"/>
                      <a:gd name="connsiteY22" fmla="*/ 45722 h 47709"/>
                      <a:gd name="connsiteX23" fmla="*/ 17890 w 25842"/>
                      <a:gd name="connsiteY23" fmla="*/ 42740 h 47709"/>
                      <a:gd name="connsiteX24" fmla="*/ 8945 w 25842"/>
                      <a:gd name="connsiteY24" fmla="*/ 47710 h 47709"/>
                      <a:gd name="connsiteX25" fmla="*/ 1987 w 25842"/>
                      <a:gd name="connsiteY25" fmla="*/ 43735 h 47709"/>
                      <a:gd name="connsiteX26" fmla="*/ 0 w 25842"/>
                      <a:gd name="connsiteY26" fmla="*/ 33796 h 47709"/>
                      <a:gd name="connsiteX27" fmla="*/ 0 w 25842"/>
                      <a:gd name="connsiteY27" fmla="*/ 33796 h 47709"/>
                      <a:gd name="connsiteX28" fmla="*/ 10933 w 25842"/>
                      <a:gd name="connsiteY28" fmla="*/ 20874 h 47709"/>
                      <a:gd name="connsiteX29" fmla="*/ 16897 w 25842"/>
                      <a:gd name="connsiteY29" fmla="*/ 21866 h 47709"/>
                      <a:gd name="connsiteX30" fmla="*/ 16897 w 25842"/>
                      <a:gd name="connsiteY30" fmla="*/ 15904 h 47709"/>
                      <a:gd name="connsiteX31" fmla="*/ 10933 w 25842"/>
                      <a:gd name="connsiteY31" fmla="*/ 25844 h 47709"/>
                      <a:gd name="connsiteX32" fmla="*/ 7951 w 25842"/>
                      <a:gd name="connsiteY32" fmla="*/ 26836 h 47709"/>
                      <a:gd name="connsiteX33" fmla="*/ 5963 w 25842"/>
                      <a:gd name="connsiteY33" fmla="*/ 28826 h 47709"/>
                      <a:gd name="connsiteX34" fmla="*/ 4970 w 25842"/>
                      <a:gd name="connsiteY34" fmla="*/ 30813 h 47709"/>
                      <a:gd name="connsiteX35" fmla="*/ 4970 w 25842"/>
                      <a:gd name="connsiteY35" fmla="*/ 33796 h 47709"/>
                      <a:gd name="connsiteX36" fmla="*/ 4970 w 25842"/>
                      <a:gd name="connsiteY36" fmla="*/ 33796 h 47709"/>
                      <a:gd name="connsiteX37" fmla="*/ 5963 w 25842"/>
                      <a:gd name="connsiteY37" fmla="*/ 38765 h 47709"/>
                      <a:gd name="connsiteX38" fmla="*/ 9939 w 25842"/>
                      <a:gd name="connsiteY38" fmla="*/ 40753 h 47709"/>
                      <a:gd name="connsiteX39" fmla="*/ 13914 w 25842"/>
                      <a:gd name="connsiteY39" fmla="*/ 39758 h 47709"/>
                      <a:gd name="connsiteX40" fmla="*/ 16897 w 25842"/>
                      <a:gd name="connsiteY40" fmla="*/ 36775 h 47709"/>
                      <a:gd name="connsiteX41" fmla="*/ 16897 w 25842"/>
                      <a:gd name="connsiteY41" fmla="*/ 26836 h 47709"/>
                      <a:gd name="connsiteX42" fmla="*/ 13914 w 25842"/>
                      <a:gd name="connsiteY42" fmla="*/ 25844 h 47709"/>
                      <a:gd name="connsiteX43" fmla="*/ 10933 w 25842"/>
                      <a:gd name="connsiteY43" fmla="*/ 25844 h 47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5842" h="47709">
                        <a:moveTo>
                          <a:pt x="17890" y="15904"/>
                        </a:moveTo>
                        <a:cubicBezTo>
                          <a:pt x="17890" y="9939"/>
                          <a:pt x="15903" y="5965"/>
                          <a:pt x="10933" y="6957"/>
                        </a:cubicBezTo>
                        <a:cubicBezTo>
                          <a:pt x="9939" y="6957"/>
                          <a:pt x="8945" y="6957"/>
                          <a:pt x="7951" y="7952"/>
                        </a:cubicBezTo>
                        <a:cubicBezTo>
                          <a:pt x="6957" y="8947"/>
                          <a:pt x="6957" y="8947"/>
                          <a:pt x="5963" y="8947"/>
                        </a:cubicBezTo>
                        <a:cubicBezTo>
                          <a:pt x="5963" y="8947"/>
                          <a:pt x="5963" y="8947"/>
                          <a:pt x="4970" y="8947"/>
                        </a:cubicBezTo>
                        <a:cubicBezTo>
                          <a:pt x="3975" y="8947"/>
                          <a:pt x="3975" y="8947"/>
                          <a:pt x="3975" y="8947"/>
                        </a:cubicBezTo>
                        <a:cubicBezTo>
                          <a:pt x="2981" y="8947"/>
                          <a:pt x="2981" y="8947"/>
                          <a:pt x="2981" y="7952"/>
                        </a:cubicBezTo>
                        <a:cubicBezTo>
                          <a:pt x="2981" y="6957"/>
                          <a:pt x="2981" y="6957"/>
                          <a:pt x="2981" y="5965"/>
                        </a:cubicBezTo>
                        <a:cubicBezTo>
                          <a:pt x="2981" y="4970"/>
                          <a:pt x="2981" y="3977"/>
                          <a:pt x="3975" y="2982"/>
                        </a:cubicBezTo>
                        <a:cubicBezTo>
                          <a:pt x="3975" y="1987"/>
                          <a:pt x="4970" y="1987"/>
                          <a:pt x="5963" y="995"/>
                        </a:cubicBezTo>
                        <a:cubicBezTo>
                          <a:pt x="6957" y="0"/>
                          <a:pt x="7951" y="0"/>
                          <a:pt x="8945" y="0"/>
                        </a:cubicBezTo>
                        <a:cubicBezTo>
                          <a:pt x="9939" y="0"/>
                          <a:pt x="10933" y="0"/>
                          <a:pt x="11927" y="0"/>
                        </a:cubicBezTo>
                        <a:cubicBezTo>
                          <a:pt x="15903" y="0"/>
                          <a:pt x="18884" y="995"/>
                          <a:pt x="20873" y="3977"/>
                        </a:cubicBezTo>
                        <a:cubicBezTo>
                          <a:pt x="22860" y="6957"/>
                          <a:pt x="23854" y="11927"/>
                          <a:pt x="23854" y="17891"/>
                        </a:cubicBezTo>
                        <a:lnTo>
                          <a:pt x="23854" y="37770"/>
                        </a:lnTo>
                        <a:cubicBezTo>
                          <a:pt x="23854" y="39758"/>
                          <a:pt x="23854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4849" y="40753"/>
                          <a:pt x="24849" y="40753"/>
                          <a:pt x="24849" y="40753"/>
                        </a:cubicBezTo>
                        <a:cubicBezTo>
                          <a:pt x="25842" y="40753"/>
                          <a:pt x="25842" y="40753"/>
                          <a:pt x="25842" y="41745"/>
                        </a:cubicBezTo>
                        <a:cubicBezTo>
                          <a:pt x="25842" y="42740"/>
                          <a:pt x="25842" y="42740"/>
                          <a:pt x="25842" y="43735"/>
                        </a:cubicBezTo>
                        <a:cubicBezTo>
                          <a:pt x="25842" y="44728"/>
                          <a:pt x="25842" y="45722"/>
                          <a:pt x="24849" y="45722"/>
                        </a:cubicBezTo>
                        <a:cubicBezTo>
                          <a:pt x="23854" y="45722"/>
                          <a:pt x="23854" y="46715"/>
                          <a:pt x="22860" y="46715"/>
                        </a:cubicBezTo>
                        <a:cubicBezTo>
                          <a:pt x="21866" y="46715"/>
                          <a:pt x="20873" y="46715"/>
                          <a:pt x="19879" y="45722"/>
                        </a:cubicBezTo>
                        <a:cubicBezTo>
                          <a:pt x="18884" y="44728"/>
                          <a:pt x="18884" y="43735"/>
                          <a:pt x="17890" y="42740"/>
                        </a:cubicBezTo>
                        <a:cubicBezTo>
                          <a:pt x="15903" y="45722"/>
                          <a:pt x="12921" y="47710"/>
                          <a:pt x="8945" y="47710"/>
                        </a:cubicBezTo>
                        <a:cubicBezTo>
                          <a:pt x="5963" y="47710"/>
                          <a:pt x="2981" y="46715"/>
                          <a:pt x="1987" y="43735"/>
                        </a:cubicBezTo>
                        <a:cubicBezTo>
                          <a:pt x="0" y="41745"/>
                          <a:pt x="0" y="37770"/>
                          <a:pt x="0" y="33796"/>
                        </a:cubicBezTo>
                        <a:lnTo>
                          <a:pt x="0" y="33796"/>
                        </a:lnTo>
                        <a:cubicBezTo>
                          <a:pt x="0" y="24849"/>
                          <a:pt x="3975" y="20874"/>
                          <a:pt x="10933" y="20874"/>
                        </a:cubicBezTo>
                        <a:cubicBezTo>
                          <a:pt x="12921" y="20874"/>
                          <a:pt x="14909" y="20874"/>
                          <a:pt x="16897" y="21866"/>
                        </a:cubicBezTo>
                        <a:lnTo>
                          <a:pt x="16897" y="15904"/>
                        </a:lnTo>
                        <a:close/>
                        <a:moveTo>
                          <a:pt x="10933" y="25844"/>
                        </a:moveTo>
                        <a:cubicBezTo>
                          <a:pt x="9939" y="25844"/>
                          <a:pt x="8945" y="25844"/>
                          <a:pt x="7951" y="26836"/>
                        </a:cubicBezTo>
                        <a:cubicBezTo>
                          <a:pt x="6957" y="26836"/>
                          <a:pt x="6957" y="27831"/>
                          <a:pt x="5963" y="28826"/>
                        </a:cubicBezTo>
                        <a:cubicBezTo>
                          <a:pt x="5963" y="29818"/>
                          <a:pt x="4970" y="29818"/>
                          <a:pt x="4970" y="30813"/>
                        </a:cubicBezTo>
                        <a:cubicBezTo>
                          <a:pt x="4970" y="31806"/>
                          <a:pt x="4970" y="32801"/>
                          <a:pt x="4970" y="33796"/>
                        </a:cubicBezTo>
                        <a:lnTo>
                          <a:pt x="4970" y="33796"/>
                        </a:lnTo>
                        <a:cubicBezTo>
                          <a:pt x="4970" y="35783"/>
                          <a:pt x="4970" y="37770"/>
                          <a:pt x="5963" y="38765"/>
                        </a:cubicBezTo>
                        <a:cubicBezTo>
                          <a:pt x="6957" y="39758"/>
                          <a:pt x="7951" y="40753"/>
                          <a:pt x="9939" y="40753"/>
                        </a:cubicBezTo>
                        <a:cubicBezTo>
                          <a:pt x="10933" y="40753"/>
                          <a:pt x="12921" y="40753"/>
                          <a:pt x="13914" y="39758"/>
                        </a:cubicBezTo>
                        <a:cubicBezTo>
                          <a:pt x="14909" y="38765"/>
                          <a:pt x="15903" y="37770"/>
                          <a:pt x="16897" y="36775"/>
                        </a:cubicBezTo>
                        <a:lnTo>
                          <a:pt x="16897" y="26836"/>
                        </a:lnTo>
                        <a:cubicBezTo>
                          <a:pt x="15903" y="26836"/>
                          <a:pt x="14909" y="25844"/>
                          <a:pt x="13914" y="25844"/>
                        </a:cubicBezTo>
                        <a:cubicBezTo>
                          <a:pt x="12921" y="25844"/>
                          <a:pt x="11927" y="25844"/>
                          <a:pt x="10933" y="2584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" name="Полилиния: фигура 144">
                    <a:extLst>
                      <a:ext uri="{FF2B5EF4-FFF2-40B4-BE49-F238E27FC236}">
                        <a16:creationId xmlns:a16="http://schemas.microsoft.com/office/drawing/2014/main" id="{80E063F3-3C37-23B5-9CDF-E614C33DD0C2}"/>
                      </a:ext>
                    </a:extLst>
                  </p:cNvPr>
                  <p:cNvSpPr/>
                  <p:nvPr/>
                </p:nvSpPr>
                <p:spPr>
                  <a:xfrm>
                    <a:off x="13091353" y="33345461"/>
                    <a:ext cx="29818" cy="87467"/>
                  </a:xfrm>
                  <a:custGeom>
                    <a:avLst/>
                    <a:gdLst>
                      <a:gd name="connsiteX0" fmla="*/ 15903 w 29818"/>
                      <a:gd name="connsiteY0" fmla="*/ 50692 h 87467"/>
                      <a:gd name="connsiteX1" fmla="*/ 15903 w 29818"/>
                      <a:gd name="connsiteY1" fmla="*/ 38765 h 87467"/>
                      <a:gd name="connsiteX2" fmla="*/ 29818 w 29818"/>
                      <a:gd name="connsiteY2" fmla="*/ 38765 h 87467"/>
                      <a:gd name="connsiteX3" fmla="*/ 29818 w 29818"/>
                      <a:gd name="connsiteY3" fmla="*/ 65601 h 87467"/>
                      <a:gd name="connsiteX4" fmla="*/ 25842 w 29818"/>
                      <a:gd name="connsiteY4" fmla="*/ 81503 h 87467"/>
                      <a:gd name="connsiteX5" fmla="*/ 14909 w 29818"/>
                      <a:gd name="connsiteY5" fmla="*/ 87468 h 87467"/>
                      <a:gd name="connsiteX6" fmla="*/ 3976 w 29818"/>
                      <a:gd name="connsiteY6" fmla="*/ 81503 h 87467"/>
                      <a:gd name="connsiteX7" fmla="*/ 0 w 29818"/>
                      <a:gd name="connsiteY7" fmla="*/ 65601 h 87467"/>
                      <a:gd name="connsiteX8" fmla="*/ 0 w 29818"/>
                      <a:gd name="connsiteY8" fmla="*/ 21866 h 87467"/>
                      <a:gd name="connsiteX9" fmla="*/ 3976 w 29818"/>
                      <a:gd name="connsiteY9" fmla="*/ 5965 h 87467"/>
                      <a:gd name="connsiteX10" fmla="*/ 14909 w 29818"/>
                      <a:gd name="connsiteY10" fmla="*/ 0 h 87467"/>
                      <a:gd name="connsiteX11" fmla="*/ 25842 w 29818"/>
                      <a:gd name="connsiteY11" fmla="*/ 4970 h 87467"/>
                      <a:gd name="connsiteX12" fmla="*/ 29818 w 29818"/>
                      <a:gd name="connsiteY12" fmla="*/ 20874 h 87467"/>
                      <a:gd name="connsiteX13" fmla="*/ 29818 w 29818"/>
                      <a:gd name="connsiteY13" fmla="*/ 28826 h 87467"/>
                      <a:gd name="connsiteX14" fmla="*/ 20873 w 29818"/>
                      <a:gd name="connsiteY14" fmla="*/ 28826 h 87467"/>
                      <a:gd name="connsiteX15" fmla="*/ 20873 w 29818"/>
                      <a:gd name="connsiteY15" fmla="*/ 19879 h 87467"/>
                      <a:gd name="connsiteX16" fmla="*/ 15903 w 29818"/>
                      <a:gd name="connsiteY16" fmla="*/ 11927 h 87467"/>
                      <a:gd name="connsiteX17" fmla="*/ 10933 w 29818"/>
                      <a:gd name="connsiteY17" fmla="*/ 20874 h 87467"/>
                      <a:gd name="connsiteX18" fmla="*/ 10933 w 29818"/>
                      <a:gd name="connsiteY18" fmla="*/ 66594 h 87467"/>
                      <a:gd name="connsiteX19" fmla="*/ 15903 w 29818"/>
                      <a:gd name="connsiteY19" fmla="*/ 74546 h 87467"/>
                      <a:gd name="connsiteX20" fmla="*/ 20873 w 29818"/>
                      <a:gd name="connsiteY20" fmla="*/ 66594 h 87467"/>
                      <a:gd name="connsiteX21" fmla="*/ 20873 w 29818"/>
                      <a:gd name="connsiteY21" fmla="*/ 50692 h 87467"/>
                      <a:gd name="connsiteX22" fmla="*/ 15903 w 29818"/>
                      <a:gd name="connsiteY22" fmla="*/ 5069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29818" h="87467">
                        <a:moveTo>
                          <a:pt x="15903" y="50692"/>
                        </a:moveTo>
                        <a:lnTo>
                          <a:pt x="15903" y="38765"/>
                        </a:lnTo>
                        <a:lnTo>
                          <a:pt x="29818" y="38765"/>
                        </a:lnTo>
                        <a:lnTo>
                          <a:pt x="29818" y="65601"/>
                        </a:lnTo>
                        <a:cubicBezTo>
                          <a:pt x="29818" y="72558"/>
                          <a:pt x="28825" y="77528"/>
                          <a:pt x="25842" y="81503"/>
                        </a:cubicBezTo>
                        <a:cubicBezTo>
                          <a:pt x="22861" y="85480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7" y="85480"/>
                          <a:pt x="3976" y="81503"/>
                        </a:cubicBezTo>
                        <a:cubicBezTo>
                          <a:pt x="1987" y="77528"/>
                          <a:pt x="0" y="72558"/>
                          <a:pt x="0" y="65601"/>
                        </a:cubicBezTo>
                        <a:lnTo>
                          <a:pt x="0" y="21866"/>
                        </a:lnTo>
                        <a:cubicBezTo>
                          <a:pt x="0" y="14909"/>
                          <a:pt x="994" y="9939"/>
                          <a:pt x="3976" y="5965"/>
                        </a:cubicBezTo>
                        <a:cubicBezTo>
                          <a:pt x="5963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995"/>
                          <a:pt x="25842" y="4970"/>
                        </a:cubicBezTo>
                        <a:cubicBezTo>
                          <a:pt x="28825" y="8947"/>
                          <a:pt x="29818" y="13917"/>
                          <a:pt x="29818" y="20874"/>
                        </a:cubicBezTo>
                        <a:lnTo>
                          <a:pt x="29818" y="28826"/>
                        </a:lnTo>
                        <a:lnTo>
                          <a:pt x="20873" y="28826"/>
                        </a:lnTo>
                        <a:lnTo>
                          <a:pt x="20873" y="19879"/>
                        </a:lnTo>
                        <a:cubicBezTo>
                          <a:pt x="20873" y="13917"/>
                          <a:pt x="18885" y="11927"/>
                          <a:pt x="15903" y="11927"/>
                        </a:cubicBezTo>
                        <a:cubicBezTo>
                          <a:pt x="12922" y="11927"/>
                          <a:pt x="10933" y="14909"/>
                          <a:pt x="10933" y="20874"/>
                        </a:cubicBezTo>
                        <a:lnTo>
                          <a:pt x="10933" y="66594"/>
                        </a:lnTo>
                        <a:cubicBezTo>
                          <a:pt x="10933" y="72558"/>
                          <a:pt x="12922" y="74546"/>
                          <a:pt x="15903" y="74546"/>
                        </a:cubicBezTo>
                        <a:cubicBezTo>
                          <a:pt x="18885" y="74546"/>
                          <a:pt x="20873" y="71564"/>
                          <a:pt x="20873" y="66594"/>
                        </a:cubicBezTo>
                        <a:lnTo>
                          <a:pt x="20873" y="50692"/>
                        </a:lnTo>
                        <a:lnTo>
                          <a:pt x="15903" y="5069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8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95F97165-745A-5F18-F24B-A68691D0DE1A}"/>
                      </a:ext>
                    </a:extLst>
                  </p:cNvPr>
                  <p:cNvSpPr/>
                  <p:nvPr/>
                </p:nvSpPr>
                <p:spPr>
                  <a:xfrm>
                    <a:off x="13126141" y="33343474"/>
                    <a:ext cx="32800" cy="87467"/>
                  </a:xfrm>
                  <a:custGeom>
                    <a:avLst/>
                    <a:gdLst>
                      <a:gd name="connsiteX0" fmla="*/ 32801 w 32800"/>
                      <a:gd name="connsiteY0" fmla="*/ 87468 h 87467"/>
                      <a:gd name="connsiteX1" fmla="*/ 21866 w 32800"/>
                      <a:gd name="connsiteY1" fmla="*/ 87468 h 87467"/>
                      <a:gd name="connsiteX2" fmla="*/ 20873 w 32800"/>
                      <a:gd name="connsiteY2" fmla="*/ 76533 h 87467"/>
                      <a:gd name="connsiteX3" fmla="*/ 20873 w 32800"/>
                      <a:gd name="connsiteY3" fmla="*/ 62619 h 87467"/>
                      <a:gd name="connsiteX4" fmla="*/ 18885 w 32800"/>
                      <a:gd name="connsiteY4" fmla="*/ 53672 h 87467"/>
                      <a:gd name="connsiteX5" fmla="*/ 13915 w 32800"/>
                      <a:gd name="connsiteY5" fmla="*/ 51685 h 87467"/>
                      <a:gd name="connsiteX6" fmla="*/ 9939 w 32800"/>
                      <a:gd name="connsiteY6" fmla="*/ 51685 h 87467"/>
                      <a:gd name="connsiteX7" fmla="*/ 9939 w 32800"/>
                      <a:gd name="connsiteY7" fmla="*/ 87468 h 87467"/>
                      <a:gd name="connsiteX8" fmla="*/ 0 w 32800"/>
                      <a:gd name="connsiteY8" fmla="*/ 87468 h 87467"/>
                      <a:gd name="connsiteX9" fmla="*/ 0 w 32800"/>
                      <a:gd name="connsiteY9" fmla="*/ 995 h 87467"/>
                      <a:gd name="connsiteX10" fmla="*/ 14909 w 32800"/>
                      <a:gd name="connsiteY10" fmla="*/ 0 h 87467"/>
                      <a:gd name="connsiteX11" fmla="*/ 26836 w 32800"/>
                      <a:gd name="connsiteY11" fmla="*/ 3975 h 87467"/>
                      <a:gd name="connsiteX12" fmla="*/ 30812 w 32800"/>
                      <a:gd name="connsiteY12" fmla="*/ 18884 h 87467"/>
                      <a:gd name="connsiteX13" fmla="*/ 30812 w 32800"/>
                      <a:gd name="connsiteY13" fmla="*/ 25844 h 87467"/>
                      <a:gd name="connsiteX14" fmla="*/ 23855 w 32800"/>
                      <a:gd name="connsiteY14" fmla="*/ 43733 h 87467"/>
                      <a:gd name="connsiteX15" fmla="*/ 30812 w 32800"/>
                      <a:gd name="connsiteY15" fmla="*/ 62619 h 87467"/>
                      <a:gd name="connsiteX16" fmla="*/ 30812 w 32800"/>
                      <a:gd name="connsiteY16" fmla="*/ 76533 h 87467"/>
                      <a:gd name="connsiteX17" fmla="*/ 32801 w 32800"/>
                      <a:gd name="connsiteY17" fmla="*/ 87468 h 87467"/>
                      <a:gd name="connsiteX18" fmla="*/ 16897 w 32800"/>
                      <a:gd name="connsiteY18" fmla="*/ 12922 h 87467"/>
                      <a:gd name="connsiteX19" fmla="*/ 11927 w 32800"/>
                      <a:gd name="connsiteY19" fmla="*/ 12922 h 87467"/>
                      <a:gd name="connsiteX20" fmla="*/ 11927 w 32800"/>
                      <a:gd name="connsiteY20" fmla="*/ 39758 h 87467"/>
                      <a:gd name="connsiteX21" fmla="*/ 15903 w 32800"/>
                      <a:gd name="connsiteY21" fmla="*/ 39758 h 87467"/>
                      <a:gd name="connsiteX22" fmla="*/ 20873 w 32800"/>
                      <a:gd name="connsiteY22" fmla="*/ 37770 h 87467"/>
                      <a:gd name="connsiteX23" fmla="*/ 22861 w 32800"/>
                      <a:gd name="connsiteY23" fmla="*/ 30813 h 87467"/>
                      <a:gd name="connsiteX24" fmla="*/ 22861 w 32800"/>
                      <a:gd name="connsiteY24" fmla="*/ 21866 h 87467"/>
                      <a:gd name="connsiteX25" fmla="*/ 16897 w 32800"/>
                      <a:gd name="connsiteY25" fmla="*/ 12922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2800" h="87467">
                        <a:moveTo>
                          <a:pt x="32801" y="87468"/>
                        </a:moveTo>
                        <a:lnTo>
                          <a:pt x="21866" y="87468"/>
                        </a:lnTo>
                        <a:cubicBezTo>
                          <a:pt x="20873" y="84485"/>
                          <a:pt x="20873" y="81503"/>
                          <a:pt x="20873" y="76533"/>
                        </a:cubicBezTo>
                        <a:lnTo>
                          <a:pt x="20873" y="62619"/>
                        </a:lnTo>
                        <a:cubicBezTo>
                          <a:pt x="20873" y="58642"/>
                          <a:pt x="19879" y="55662"/>
                          <a:pt x="18885" y="53672"/>
                        </a:cubicBezTo>
                        <a:cubicBezTo>
                          <a:pt x="17891" y="51685"/>
                          <a:pt x="15903" y="51685"/>
                          <a:pt x="13915" y="51685"/>
                        </a:cubicBezTo>
                        <a:lnTo>
                          <a:pt x="9939" y="51685"/>
                        </a:lnTo>
                        <a:lnTo>
                          <a:pt x="9939" y="87468"/>
                        </a:lnTo>
                        <a:lnTo>
                          <a:pt x="0" y="87468"/>
                        </a:lnTo>
                        <a:lnTo>
                          <a:pt x="0" y="995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5" y="995"/>
                          <a:pt x="26836" y="3975"/>
                        </a:cubicBezTo>
                        <a:cubicBezTo>
                          <a:pt x="28825" y="6957"/>
                          <a:pt x="30812" y="11927"/>
                          <a:pt x="30812" y="18884"/>
                        </a:cubicBezTo>
                        <a:lnTo>
                          <a:pt x="30812" y="25844"/>
                        </a:lnTo>
                        <a:cubicBezTo>
                          <a:pt x="30812" y="34788"/>
                          <a:pt x="28825" y="40753"/>
                          <a:pt x="23855" y="43733"/>
                        </a:cubicBezTo>
                        <a:cubicBezTo>
                          <a:pt x="28825" y="45722"/>
                          <a:pt x="30812" y="52680"/>
                          <a:pt x="30812" y="62619"/>
                        </a:cubicBezTo>
                        <a:lnTo>
                          <a:pt x="30812" y="76533"/>
                        </a:lnTo>
                        <a:cubicBezTo>
                          <a:pt x="31806" y="81503"/>
                          <a:pt x="32801" y="85480"/>
                          <a:pt x="32801" y="87468"/>
                        </a:cubicBezTo>
                        <a:close/>
                        <a:moveTo>
                          <a:pt x="16897" y="12922"/>
                        </a:moveTo>
                        <a:lnTo>
                          <a:pt x="11927" y="12922"/>
                        </a:lnTo>
                        <a:lnTo>
                          <a:pt x="11927" y="39758"/>
                        </a:lnTo>
                        <a:lnTo>
                          <a:pt x="15903" y="39758"/>
                        </a:lnTo>
                        <a:cubicBezTo>
                          <a:pt x="17891" y="39758"/>
                          <a:pt x="19879" y="38763"/>
                          <a:pt x="20873" y="37770"/>
                        </a:cubicBezTo>
                        <a:cubicBezTo>
                          <a:pt x="21866" y="36775"/>
                          <a:pt x="22861" y="33793"/>
                          <a:pt x="22861" y="30813"/>
                        </a:cubicBezTo>
                        <a:lnTo>
                          <a:pt x="22861" y="21866"/>
                        </a:lnTo>
                        <a:cubicBezTo>
                          <a:pt x="21866" y="15904"/>
                          <a:pt x="19879" y="12922"/>
                          <a:pt x="16897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7B554C1E-027A-A971-B668-777317D33CF3}"/>
                      </a:ext>
                    </a:extLst>
                  </p:cNvPr>
                  <p:cNvSpPr/>
                  <p:nvPr/>
                </p:nvSpPr>
                <p:spPr>
                  <a:xfrm>
                    <a:off x="13160929" y="33342479"/>
                    <a:ext cx="37770" cy="88462"/>
                  </a:xfrm>
                  <a:custGeom>
                    <a:avLst/>
                    <a:gdLst>
                      <a:gd name="connsiteX0" fmla="*/ 26836 w 37770"/>
                      <a:gd name="connsiteY0" fmla="*/ 0 h 88462"/>
                      <a:gd name="connsiteX1" fmla="*/ 37770 w 37770"/>
                      <a:gd name="connsiteY1" fmla="*/ 88463 h 88462"/>
                      <a:gd name="connsiteX2" fmla="*/ 26836 w 37770"/>
                      <a:gd name="connsiteY2" fmla="*/ 88463 h 88462"/>
                      <a:gd name="connsiteX3" fmla="*/ 24849 w 37770"/>
                      <a:gd name="connsiteY3" fmla="*/ 72558 h 88462"/>
                      <a:gd name="connsiteX4" fmla="*/ 11927 w 37770"/>
                      <a:gd name="connsiteY4" fmla="*/ 72558 h 88462"/>
                      <a:gd name="connsiteX5" fmla="*/ 9939 w 37770"/>
                      <a:gd name="connsiteY5" fmla="*/ 88463 h 88462"/>
                      <a:gd name="connsiteX6" fmla="*/ 0 w 37770"/>
                      <a:gd name="connsiteY6" fmla="*/ 88463 h 88462"/>
                      <a:gd name="connsiteX7" fmla="*/ 10933 w 37770"/>
                      <a:gd name="connsiteY7" fmla="*/ 0 h 88462"/>
                      <a:gd name="connsiteX8" fmla="*/ 26836 w 37770"/>
                      <a:gd name="connsiteY8" fmla="*/ 0 h 88462"/>
                      <a:gd name="connsiteX9" fmla="*/ 18885 w 37770"/>
                      <a:gd name="connsiteY9" fmla="*/ 15904 h 88462"/>
                      <a:gd name="connsiteX10" fmla="*/ 13915 w 37770"/>
                      <a:gd name="connsiteY10" fmla="*/ 60632 h 88462"/>
                      <a:gd name="connsiteX11" fmla="*/ 23855 w 37770"/>
                      <a:gd name="connsiteY11" fmla="*/ 60632 h 88462"/>
                      <a:gd name="connsiteX12" fmla="*/ 18885 w 37770"/>
                      <a:gd name="connsiteY12" fmla="*/ 15904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8462">
                        <a:moveTo>
                          <a:pt x="26836" y="0"/>
                        </a:moveTo>
                        <a:lnTo>
                          <a:pt x="37770" y="88463"/>
                        </a:lnTo>
                        <a:lnTo>
                          <a:pt x="26836" y="88463"/>
                        </a:lnTo>
                        <a:lnTo>
                          <a:pt x="24849" y="72558"/>
                        </a:lnTo>
                        <a:lnTo>
                          <a:pt x="11927" y="72558"/>
                        </a:lnTo>
                        <a:lnTo>
                          <a:pt x="9939" y="88463"/>
                        </a:lnTo>
                        <a:lnTo>
                          <a:pt x="0" y="88463"/>
                        </a:lnTo>
                        <a:lnTo>
                          <a:pt x="10933" y="0"/>
                        </a:lnTo>
                        <a:lnTo>
                          <a:pt x="26836" y="0"/>
                        </a:lnTo>
                        <a:close/>
                        <a:moveTo>
                          <a:pt x="18885" y="15904"/>
                        </a:moveTo>
                        <a:lnTo>
                          <a:pt x="13915" y="60632"/>
                        </a:lnTo>
                        <a:lnTo>
                          <a:pt x="23855" y="60632"/>
                        </a:lnTo>
                        <a:lnTo>
                          <a:pt x="18885" y="1590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2EAEFF71-3D6E-E3DA-B518-8D72AA9921A1}"/>
                      </a:ext>
                    </a:extLst>
                  </p:cNvPr>
                  <p:cNvSpPr/>
                  <p:nvPr/>
                </p:nvSpPr>
                <p:spPr>
                  <a:xfrm>
                    <a:off x="13203669" y="33339499"/>
                    <a:ext cx="34788" cy="91442"/>
                  </a:xfrm>
                  <a:custGeom>
                    <a:avLst/>
                    <a:gdLst>
                      <a:gd name="connsiteX0" fmla="*/ 23854 w 34788"/>
                      <a:gd name="connsiteY0" fmla="*/ 91442 h 91442"/>
                      <a:gd name="connsiteX1" fmla="*/ 9939 w 34788"/>
                      <a:gd name="connsiteY1" fmla="*/ 25841 h 91442"/>
                      <a:gd name="connsiteX2" fmla="*/ 9939 w 34788"/>
                      <a:gd name="connsiteY2" fmla="*/ 91442 h 91442"/>
                      <a:gd name="connsiteX3" fmla="*/ 0 w 34788"/>
                      <a:gd name="connsiteY3" fmla="*/ 91442 h 91442"/>
                      <a:gd name="connsiteX4" fmla="*/ 0 w 34788"/>
                      <a:gd name="connsiteY4" fmla="*/ 1987 h 91442"/>
                      <a:gd name="connsiteX5" fmla="*/ 13914 w 34788"/>
                      <a:gd name="connsiteY5" fmla="*/ 992 h 91442"/>
                      <a:gd name="connsiteX6" fmla="*/ 24849 w 34788"/>
                      <a:gd name="connsiteY6" fmla="*/ 54667 h 91442"/>
                      <a:gd name="connsiteX7" fmla="*/ 24849 w 34788"/>
                      <a:gd name="connsiteY7" fmla="*/ 0 h 91442"/>
                      <a:gd name="connsiteX8" fmla="*/ 34788 w 34788"/>
                      <a:gd name="connsiteY8" fmla="*/ 0 h 91442"/>
                      <a:gd name="connsiteX9" fmla="*/ 34788 w 34788"/>
                      <a:gd name="connsiteY9" fmla="*/ 91442 h 91442"/>
                      <a:gd name="connsiteX10" fmla="*/ 23854 w 34788"/>
                      <a:gd name="connsiteY10" fmla="*/ 91442 h 91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4788" h="91442">
                        <a:moveTo>
                          <a:pt x="23854" y="91442"/>
                        </a:moveTo>
                        <a:lnTo>
                          <a:pt x="9939" y="25841"/>
                        </a:lnTo>
                        <a:lnTo>
                          <a:pt x="9939" y="91442"/>
                        </a:lnTo>
                        <a:lnTo>
                          <a:pt x="0" y="91442"/>
                        </a:lnTo>
                        <a:lnTo>
                          <a:pt x="0" y="1987"/>
                        </a:lnTo>
                        <a:lnTo>
                          <a:pt x="13914" y="992"/>
                        </a:lnTo>
                        <a:lnTo>
                          <a:pt x="24849" y="54667"/>
                        </a:lnTo>
                        <a:lnTo>
                          <a:pt x="24849" y="0"/>
                        </a:lnTo>
                        <a:lnTo>
                          <a:pt x="34788" y="0"/>
                        </a:lnTo>
                        <a:lnTo>
                          <a:pt x="34788" y="91442"/>
                        </a:lnTo>
                        <a:lnTo>
                          <a:pt x="23854" y="91442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8BF763BB-F13C-3D0F-905D-188B7D030550}"/>
                      </a:ext>
                    </a:extLst>
                  </p:cNvPr>
                  <p:cNvSpPr/>
                  <p:nvPr/>
                </p:nvSpPr>
                <p:spPr>
                  <a:xfrm>
                    <a:off x="13246408" y="33338421"/>
                    <a:ext cx="34788" cy="92520"/>
                  </a:xfrm>
                  <a:custGeom>
                    <a:avLst/>
                    <a:gdLst>
                      <a:gd name="connsiteX0" fmla="*/ 0 w 34788"/>
                      <a:gd name="connsiteY0" fmla="*/ 92521 h 92520"/>
                      <a:gd name="connsiteX1" fmla="*/ 0 w 34788"/>
                      <a:gd name="connsiteY1" fmla="*/ 1078 h 92520"/>
                      <a:gd name="connsiteX2" fmla="*/ 17891 w 34788"/>
                      <a:gd name="connsiteY2" fmla="*/ 83 h 92520"/>
                      <a:gd name="connsiteX3" fmla="*/ 34788 w 34788"/>
                      <a:gd name="connsiteY3" fmla="*/ 21950 h 92520"/>
                      <a:gd name="connsiteX4" fmla="*/ 34788 w 34788"/>
                      <a:gd name="connsiteY4" fmla="*/ 68665 h 92520"/>
                      <a:gd name="connsiteX5" fmla="*/ 17891 w 34788"/>
                      <a:gd name="connsiteY5" fmla="*/ 91526 h 92520"/>
                      <a:gd name="connsiteX6" fmla="*/ 0 w 34788"/>
                      <a:gd name="connsiteY6" fmla="*/ 92521 h 92520"/>
                      <a:gd name="connsiteX7" fmla="*/ 17891 w 34788"/>
                      <a:gd name="connsiteY7" fmla="*/ 13005 h 92520"/>
                      <a:gd name="connsiteX8" fmla="*/ 11928 w 34788"/>
                      <a:gd name="connsiteY8" fmla="*/ 13005 h 92520"/>
                      <a:gd name="connsiteX9" fmla="*/ 11928 w 34788"/>
                      <a:gd name="connsiteY9" fmla="*/ 78604 h 92520"/>
                      <a:gd name="connsiteX10" fmla="*/ 17891 w 34788"/>
                      <a:gd name="connsiteY10" fmla="*/ 78604 h 92520"/>
                      <a:gd name="connsiteX11" fmla="*/ 23855 w 34788"/>
                      <a:gd name="connsiteY11" fmla="*/ 69659 h 92520"/>
                      <a:gd name="connsiteX12" fmla="*/ 23855 w 34788"/>
                      <a:gd name="connsiteY12" fmla="*/ 21950 h 92520"/>
                      <a:gd name="connsiteX13" fmla="*/ 17891 w 34788"/>
                      <a:gd name="connsiteY13" fmla="*/ 13005 h 92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4788" h="92520">
                        <a:moveTo>
                          <a:pt x="0" y="92521"/>
                        </a:moveTo>
                        <a:lnTo>
                          <a:pt x="0" y="1078"/>
                        </a:lnTo>
                        <a:lnTo>
                          <a:pt x="17891" y="83"/>
                        </a:lnTo>
                        <a:cubicBezTo>
                          <a:pt x="28825" y="-912"/>
                          <a:pt x="34788" y="7040"/>
                          <a:pt x="34788" y="21950"/>
                        </a:cubicBezTo>
                        <a:lnTo>
                          <a:pt x="34788" y="68665"/>
                        </a:lnTo>
                        <a:cubicBezTo>
                          <a:pt x="34788" y="83574"/>
                          <a:pt x="28825" y="91526"/>
                          <a:pt x="17891" y="91526"/>
                        </a:cubicBezTo>
                        <a:lnTo>
                          <a:pt x="0" y="92521"/>
                        </a:lnTo>
                        <a:close/>
                        <a:moveTo>
                          <a:pt x="17891" y="13005"/>
                        </a:moveTo>
                        <a:lnTo>
                          <a:pt x="11928" y="13005"/>
                        </a:lnTo>
                        <a:lnTo>
                          <a:pt x="11928" y="78604"/>
                        </a:lnTo>
                        <a:lnTo>
                          <a:pt x="17891" y="78604"/>
                        </a:lnTo>
                        <a:cubicBezTo>
                          <a:pt x="21868" y="78604"/>
                          <a:pt x="23855" y="75624"/>
                          <a:pt x="23855" y="69659"/>
                        </a:cubicBezTo>
                        <a:lnTo>
                          <a:pt x="23855" y="21950"/>
                        </a:lnTo>
                        <a:cubicBezTo>
                          <a:pt x="23855" y="15987"/>
                          <a:pt x="21868" y="13005"/>
                          <a:pt x="17891" y="130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8B75510D-41A6-77AD-3B7F-5EC5DF90D1F9}"/>
                      </a:ext>
                    </a:extLst>
                  </p:cNvPr>
                  <p:cNvSpPr/>
                  <p:nvPr/>
                </p:nvSpPr>
                <p:spPr>
                  <a:xfrm>
                    <a:off x="13290142" y="33334529"/>
                    <a:ext cx="31805" cy="95417"/>
                  </a:xfrm>
                  <a:custGeom>
                    <a:avLst/>
                    <a:gdLst>
                      <a:gd name="connsiteX0" fmla="*/ 10933 w 31805"/>
                      <a:gd name="connsiteY0" fmla="*/ 14909 h 95417"/>
                      <a:gd name="connsiteX1" fmla="*/ 10933 w 31805"/>
                      <a:gd name="connsiteY1" fmla="*/ 40750 h 95417"/>
                      <a:gd name="connsiteX2" fmla="*/ 26836 w 31805"/>
                      <a:gd name="connsiteY2" fmla="*/ 39758 h 95417"/>
                      <a:gd name="connsiteX3" fmla="*/ 26836 w 31805"/>
                      <a:gd name="connsiteY3" fmla="*/ 53672 h 95417"/>
                      <a:gd name="connsiteX4" fmla="*/ 10933 w 31805"/>
                      <a:gd name="connsiteY4" fmla="*/ 53672 h 95417"/>
                      <a:gd name="connsiteX5" fmla="*/ 10933 w 31805"/>
                      <a:gd name="connsiteY5" fmla="*/ 81503 h 95417"/>
                      <a:gd name="connsiteX6" fmla="*/ 31806 w 31805"/>
                      <a:gd name="connsiteY6" fmla="*/ 81503 h 95417"/>
                      <a:gd name="connsiteX7" fmla="*/ 31806 w 31805"/>
                      <a:gd name="connsiteY7" fmla="*/ 95417 h 95417"/>
                      <a:gd name="connsiteX8" fmla="*/ 0 w 31805"/>
                      <a:gd name="connsiteY8" fmla="*/ 95417 h 95417"/>
                      <a:gd name="connsiteX9" fmla="*/ 0 w 31805"/>
                      <a:gd name="connsiteY9" fmla="*/ 1987 h 95417"/>
                      <a:gd name="connsiteX10" fmla="*/ 31806 w 31805"/>
                      <a:gd name="connsiteY10" fmla="*/ 0 h 95417"/>
                      <a:gd name="connsiteX11" fmla="*/ 31806 w 31805"/>
                      <a:gd name="connsiteY11" fmla="*/ 13914 h 95417"/>
                      <a:gd name="connsiteX12" fmla="*/ 10933 w 31805"/>
                      <a:gd name="connsiteY12" fmla="*/ 14909 h 95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805" h="95417">
                        <a:moveTo>
                          <a:pt x="10933" y="14909"/>
                        </a:moveTo>
                        <a:lnTo>
                          <a:pt x="10933" y="40750"/>
                        </a:lnTo>
                        <a:lnTo>
                          <a:pt x="26836" y="39758"/>
                        </a:lnTo>
                        <a:lnTo>
                          <a:pt x="26836" y="53672"/>
                        </a:lnTo>
                        <a:lnTo>
                          <a:pt x="10933" y="53672"/>
                        </a:lnTo>
                        <a:lnTo>
                          <a:pt x="10933" y="81503"/>
                        </a:lnTo>
                        <a:lnTo>
                          <a:pt x="31806" y="81503"/>
                        </a:lnTo>
                        <a:lnTo>
                          <a:pt x="31806" y="95417"/>
                        </a:lnTo>
                        <a:lnTo>
                          <a:pt x="0" y="95417"/>
                        </a:lnTo>
                        <a:lnTo>
                          <a:pt x="0" y="1987"/>
                        </a:lnTo>
                        <a:lnTo>
                          <a:pt x="31806" y="0"/>
                        </a:lnTo>
                        <a:lnTo>
                          <a:pt x="31806" y="13914"/>
                        </a:lnTo>
                        <a:lnTo>
                          <a:pt x="10933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F4FFD662-5D3D-30D1-2B27-F772CC680012}"/>
                      </a:ext>
                    </a:extLst>
                  </p:cNvPr>
                  <p:cNvSpPr/>
                  <p:nvPr/>
                </p:nvSpPr>
                <p:spPr>
                  <a:xfrm>
                    <a:off x="13094335" y="33457777"/>
                    <a:ext cx="24848" cy="82497"/>
                  </a:xfrm>
                  <a:custGeom>
                    <a:avLst/>
                    <a:gdLst>
                      <a:gd name="connsiteX0" fmla="*/ 8945 w 24848"/>
                      <a:gd name="connsiteY0" fmla="*/ 10934 h 82497"/>
                      <a:gd name="connsiteX1" fmla="*/ 8945 w 24848"/>
                      <a:gd name="connsiteY1" fmla="*/ 35783 h 82497"/>
                      <a:gd name="connsiteX2" fmla="*/ 20873 w 24848"/>
                      <a:gd name="connsiteY2" fmla="*/ 35783 h 82497"/>
                      <a:gd name="connsiteX3" fmla="*/ 20873 w 24848"/>
                      <a:gd name="connsiteY3" fmla="*/ 47710 h 82497"/>
                      <a:gd name="connsiteX4" fmla="*/ 8945 w 24848"/>
                      <a:gd name="connsiteY4" fmla="*/ 47710 h 82497"/>
                      <a:gd name="connsiteX5" fmla="*/ 8945 w 24848"/>
                      <a:gd name="connsiteY5" fmla="*/ 82498 h 82497"/>
                      <a:gd name="connsiteX6" fmla="*/ 0 w 24848"/>
                      <a:gd name="connsiteY6" fmla="*/ 82498 h 82497"/>
                      <a:gd name="connsiteX7" fmla="*/ 0 w 24848"/>
                      <a:gd name="connsiteY7" fmla="*/ 0 h 82497"/>
                      <a:gd name="connsiteX8" fmla="*/ 24849 w 24848"/>
                      <a:gd name="connsiteY8" fmla="*/ 0 h 82497"/>
                      <a:gd name="connsiteX9" fmla="*/ 24849 w 24848"/>
                      <a:gd name="connsiteY9" fmla="*/ 11927 h 82497"/>
                      <a:gd name="connsiteX10" fmla="*/ 8945 w 24848"/>
                      <a:gd name="connsiteY10" fmla="*/ 10934 h 82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8" h="82497">
                        <a:moveTo>
                          <a:pt x="8945" y="10934"/>
                        </a:moveTo>
                        <a:lnTo>
                          <a:pt x="8945" y="35783"/>
                        </a:lnTo>
                        <a:lnTo>
                          <a:pt x="20873" y="35783"/>
                        </a:lnTo>
                        <a:lnTo>
                          <a:pt x="20873" y="47710"/>
                        </a:lnTo>
                        <a:lnTo>
                          <a:pt x="8945" y="47710"/>
                        </a:lnTo>
                        <a:lnTo>
                          <a:pt x="8945" y="82498"/>
                        </a:lnTo>
                        <a:lnTo>
                          <a:pt x="0" y="82498"/>
                        </a:lnTo>
                        <a:lnTo>
                          <a:pt x="0" y="0"/>
                        </a:lnTo>
                        <a:lnTo>
                          <a:pt x="24849" y="0"/>
                        </a:lnTo>
                        <a:lnTo>
                          <a:pt x="24849" y="11927"/>
                        </a:lnTo>
                        <a:lnTo>
                          <a:pt x="8945" y="1093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A04DBDC9-1FD4-9B59-0B5F-16CB760A797B}"/>
                      </a:ext>
                    </a:extLst>
                  </p:cNvPr>
                  <p:cNvSpPr/>
                  <p:nvPr/>
                </p:nvSpPr>
                <p:spPr>
                  <a:xfrm>
                    <a:off x="13123159" y="33455790"/>
                    <a:ext cx="29818" cy="87467"/>
                  </a:xfrm>
                  <a:custGeom>
                    <a:avLst/>
                    <a:gdLst>
                      <a:gd name="connsiteX0" fmla="*/ 0 w 29818"/>
                      <a:gd name="connsiteY0" fmla="*/ 65599 h 87467"/>
                      <a:gd name="connsiteX1" fmla="*/ 0 w 29818"/>
                      <a:gd name="connsiteY1" fmla="*/ 21866 h 87467"/>
                      <a:gd name="connsiteX2" fmla="*/ 3976 w 29818"/>
                      <a:gd name="connsiteY2" fmla="*/ 5962 h 87467"/>
                      <a:gd name="connsiteX3" fmla="*/ 14909 w 29818"/>
                      <a:gd name="connsiteY3" fmla="*/ 0 h 87467"/>
                      <a:gd name="connsiteX4" fmla="*/ 25844 w 29818"/>
                      <a:gd name="connsiteY4" fmla="*/ 5962 h 87467"/>
                      <a:gd name="connsiteX5" fmla="*/ 29818 w 29818"/>
                      <a:gd name="connsiteY5" fmla="*/ 21866 h 87467"/>
                      <a:gd name="connsiteX6" fmla="*/ 29818 w 29818"/>
                      <a:gd name="connsiteY6" fmla="*/ 66594 h 87467"/>
                      <a:gd name="connsiteX7" fmla="*/ 25844 w 29818"/>
                      <a:gd name="connsiteY7" fmla="*/ 82498 h 87467"/>
                      <a:gd name="connsiteX8" fmla="*/ 14909 w 29818"/>
                      <a:gd name="connsiteY8" fmla="*/ 87468 h 87467"/>
                      <a:gd name="connsiteX9" fmla="*/ 3976 w 29818"/>
                      <a:gd name="connsiteY9" fmla="*/ 81503 h 87467"/>
                      <a:gd name="connsiteX10" fmla="*/ 0 w 29818"/>
                      <a:gd name="connsiteY10" fmla="*/ 65599 h 87467"/>
                      <a:gd name="connsiteX11" fmla="*/ 8946 w 29818"/>
                      <a:gd name="connsiteY11" fmla="*/ 20871 h 87467"/>
                      <a:gd name="connsiteX12" fmla="*/ 8946 w 29818"/>
                      <a:gd name="connsiteY12" fmla="*/ 66594 h 87467"/>
                      <a:gd name="connsiteX13" fmla="*/ 13915 w 29818"/>
                      <a:gd name="connsiteY13" fmla="*/ 75538 h 87467"/>
                      <a:gd name="connsiteX14" fmla="*/ 18885 w 29818"/>
                      <a:gd name="connsiteY14" fmla="*/ 67589 h 87467"/>
                      <a:gd name="connsiteX15" fmla="*/ 18885 w 29818"/>
                      <a:gd name="connsiteY15" fmla="*/ 21866 h 87467"/>
                      <a:gd name="connsiteX16" fmla="*/ 13915 w 29818"/>
                      <a:gd name="connsiteY16" fmla="*/ 13914 h 87467"/>
                      <a:gd name="connsiteX17" fmla="*/ 8946 w 29818"/>
                      <a:gd name="connsiteY17" fmla="*/ 20871 h 8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818" h="87467">
                        <a:moveTo>
                          <a:pt x="0" y="65599"/>
                        </a:moveTo>
                        <a:lnTo>
                          <a:pt x="0" y="21866"/>
                        </a:lnTo>
                        <a:cubicBezTo>
                          <a:pt x="0" y="14909"/>
                          <a:pt x="995" y="9939"/>
                          <a:pt x="3976" y="5962"/>
                        </a:cubicBezTo>
                        <a:cubicBezTo>
                          <a:pt x="5965" y="1987"/>
                          <a:pt x="9939" y="0"/>
                          <a:pt x="14909" y="0"/>
                        </a:cubicBezTo>
                        <a:cubicBezTo>
                          <a:pt x="19879" y="0"/>
                          <a:pt x="22861" y="1987"/>
                          <a:pt x="25844" y="5962"/>
                        </a:cubicBezTo>
                        <a:cubicBezTo>
                          <a:pt x="28825" y="9939"/>
                          <a:pt x="29818" y="14909"/>
                          <a:pt x="29818" y="21866"/>
                        </a:cubicBezTo>
                        <a:lnTo>
                          <a:pt x="29818" y="66594"/>
                        </a:lnTo>
                        <a:cubicBezTo>
                          <a:pt x="29818" y="73551"/>
                          <a:pt x="28825" y="78521"/>
                          <a:pt x="25844" y="82498"/>
                        </a:cubicBezTo>
                        <a:cubicBezTo>
                          <a:pt x="22861" y="86473"/>
                          <a:pt x="19879" y="87468"/>
                          <a:pt x="14909" y="87468"/>
                        </a:cubicBezTo>
                        <a:cubicBezTo>
                          <a:pt x="9939" y="87468"/>
                          <a:pt x="6958" y="85478"/>
                          <a:pt x="3976" y="81503"/>
                        </a:cubicBezTo>
                        <a:cubicBezTo>
                          <a:pt x="995" y="77528"/>
                          <a:pt x="0" y="72558"/>
                          <a:pt x="0" y="65599"/>
                        </a:cubicBezTo>
                        <a:close/>
                        <a:moveTo>
                          <a:pt x="8946" y="20871"/>
                        </a:moveTo>
                        <a:lnTo>
                          <a:pt x="8946" y="66594"/>
                        </a:lnTo>
                        <a:cubicBezTo>
                          <a:pt x="8946" y="72558"/>
                          <a:pt x="10934" y="74546"/>
                          <a:pt x="13915" y="75538"/>
                        </a:cubicBezTo>
                        <a:cubicBezTo>
                          <a:pt x="16898" y="75538"/>
                          <a:pt x="18885" y="72558"/>
                          <a:pt x="18885" y="67589"/>
                        </a:cubicBezTo>
                        <a:lnTo>
                          <a:pt x="18885" y="21866"/>
                        </a:lnTo>
                        <a:cubicBezTo>
                          <a:pt x="18885" y="15902"/>
                          <a:pt x="16898" y="13914"/>
                          <a:pt x="13915" y="13914"/>
                        </a:cubicBezTo>
                        <a:cubicBezTo>
                          <a:pt x="10934" y="12922"/>
                          <a:pt x="8946" y="15902"/>
                          <a:pt x="8946" y="2087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9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3" name="Полилиния: фигура 152">
                    <a:extLst>
                      <a:ext uri="{FF2B5EF4-FFF2-40B4-BE49-F238E27FC236}">
                        <a16:creationId xmlns:a16="http://schemas.microsoft.com/office/drawing/2014/main" id="{8CDB7C0A-1CAD-8FC6-F2EA-E519C4F84695}"/>
                      </a:ext>
                    </a:extLst>
                  </p:cNvPr>
                  <p:cNvSpPr/>
                  <p:nvPr/>
                </p:nvSpPr>
                <p:spPr>
                  <a:xfrm>
                    <a:off x="13158942" y="33456782"/>
                    <a:ext cx="30812" cy="88462"/>
                  </a:xfrm>
                  <a:custGeom>
                    <a:avLst/>
                    <a:gdLst>
                      <a:gd name="connsiteX0" fmla="*/ 30812 w 30812"/>
                      <a:gd name="connsiteY0" fmla="*/ 88463 h 88462"/>
                      <a:gd name="connsiteX1" fmla="*/ 20873 w 30812"/>
                      <a:gd name="connsiteY1" fmla="*/ 87468 h 88462"/>
                      <a:gd name="connsiteX2" fmla="*/ 19879 w 30812"/>
                      <a:gd name="connsiteY2" fmla="*/ 76536 h 88462"/>
                      <a:gd name="connsiteX3" fmla="*/ 19879 w 30812"/>
                      <a:gd name="connsiteY3" fmla="*/ 62619 h 88462"/>
                      <a:gd name="connsiteX4" fmla="*/ 17890 w 30812"/>
                      <a:gd name="connsiteY4" fmla="*/ 53674 h 88462"/>
                      <a:gd name="connsiteX5" fmla="*/ 12921 w 30812"/>
                      <a:gd name="connsiteY5" fmla="*/ 50692 h 88462"/>
                      <a:gd name="connsiteX6" fmla="*/ 9939 w 30812"/>
                      <a:gd name="connsiteY6" fmla="*/ 50692 h 88462"/>
                      <a:gd name="connsiteX7" fmla="*/ 9939 w 30812"/>
                      <a:gd name="connsiteY7" fmla="*/ 85480 h 88462"/>
                      <a:gd name="connsiteX8" fmla="*/ 0 w 30812"/>
                      <a:gd name="connsiteY8" fmla="*/ 85480 h 88462"/>
                      <a:gd name="connsiteX9" fmla="*/ 0 w 30812"/>
                      <a:gd name="connsiteY9" fmla="*/ 0 h 88462"/>
                      <a:gd name="connsiteX10" fmla="*/ 14909 w 30812"/>
                      <a:gd name="connsiteY10" fmla="*/ 0 h 88462"/>
                      <a:gd name="connsiteX11" fmla="*/ 25842 w 30812"/>
                      <a:gd name="connsiteY11" fmla="*/ 4970 h 88462"/>
                      <a:gd name="connsiteX12" fmla="*/ 29818 w 30812"/>
                      <a:gd name="connsiteY12" fmla="*/ 19879 h 88462"/>
                      <a:gd name="connsiteX13" fmla="*/ 29818 w 30812"/>
                      <a:gd name="connsiteY13" fmla="*/ 26838 h 88462"/>
                      <a:gd name="connsiteX14" fmla="*/ 22860 w 30812"/>
                      <a:gd name="connsiteY14" fmla="*/ 44728 h 88462"/>
                      <a:gd name="connsiteX15" fmla="*/ 29818 w 30812"/>
                      <a:gd name="connsiteY15" fmla="*/ 63614 h 88462"/>
                      <a:gd name="connsiteX16" fmla="*/ 29818 w 30812"/>
                      <a:gd name="connsiteY16" fmla="*/ 76536 h 88462"/>
                      <a:gd name="connsiteX17" fmla="*/ 30812 w 30812"/>
                      <a:gd name="connsiteY17" fmla="*/ 88463 h 88462"/>
                      <a:gd name="connsiteX18" fmla="*/ 13914 w 30812"/>
                      <a:gd name="connsiteY18" fmla="*/ 12922 h 88462"/>
                      <a:gd name="connsiteX19" fmla="*/ 8945 w 30812"/>
                      <a:gd name="connsiteY19" fmla="*/ 12922 h 88462"/>
                      <a:gd name="connsiteX20" fmla="*/ 8945 w 30812"/>
                      <a:gd name="connsiteY20" fmla="*/ 39758 h 88462"/>
                      <a:gd name="connsiteX21" fmla="*/ 12921 w 30812"/>
                      <a:gd name="connsiteY21" fmla="*/ 39758 h 88462"/>
                      <a:gd name="connsiteX22" fmla="*/ 17890 w 30812"/>
                      <a:gd name="connsiteY22" fmla="*/ 37770 h 88462"/>
                      <a:gd name="connsiteX23" fmla="*/ 19879 w 30812"/>
                      <a:gd name="connsiteY23" fmla="*/ 30813 h 88462"/>
                      <a:gd name="connsiteX24" fmla="*/ 19879 w 30812"/>
                      <a:gd name="connsiteY24" fmla="*/ 21869 h 88462"/>
                      <a:gd name="connsiteX25" fmla="*/ 13914 w 30812"/>
                      <a:gd name="connsiteY25" fmla="*/ 12922 h 88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0812" h="88462">
                        <a:moveTo>
                          <a:pt x="30812" y="88463"/>
                        </a:moveTo>
                        <a:lnTo>
                          <a:pt x="20873" y="87468"/>
                        </a:lnTo>
                        <a:cubicBezTo>
                          <a:pt x="19879" y="84485"/>
                          <a:pt x="19879" y="81505"/>
                          <a:pt x="19879" y="76536"/>
                        </a:cubicBezTo>
                        <a:lnTo>
                          <a:pt x="19879" y="62619"/>
                        </a:lnTo>
                        <a:cubicBezTo>
                          <a:pt x="19879" y="58644"/>
                          <a:pt x="18884" y="55662"/>
                          <a:pt x="17890" y="53674"/>
                        </a:cubicBezTo>
                        <a:cubicBezTo>
                          <a:pt x="16897" y="51687"/>
                          <a:pt x="14909" y="50692"/>
                          <a:pt x="12921" y="50692"/>
                        </a:cubicBezTo>
                        <a:lnTo>
                          <a:pt x="9939" y="50692"/>
                        </a:lnTo>
                        <a:lnTo>
                          <a:pt x="9939" y="85480"/>
                        </a:lnTo>
                        <a:lnTo>
                          <a:pt x="0" y="85480"/>
                        </a:lnTo>
                        <a:lnTo>
                          <a:pt x="0" y="0"/>
                        </a:lnTo>
                        <a:lnTo>
                          <a:pt x="14909" y="0"/>
                        </a:lnTo>
                        <a:cubicBezTo>
                          <a:pt x="19879" y="0"/>
                          <a:pt x="23854" y="1990"/>
                          <a:pt x="25842" y="4970"/>
                        </a:cubicBezTo>
                        <a:cubicBezTo>
                          <a:pt x="27830" y="7952"/>
                          <a:pt x="29818" y="12922"/>
                          <a:pt x="29818" y="19879"/>
                        </a:cubicBezTo>
                        <a:lnTo>
                          <a:pt x="29818" y="26838"/>
                        </a:lnTo>
                        <a:cubicBezTo>
                          <a:pt x="29818" y="35783"/>
                          <a:pt x="27830" y="41748"/>
                          <a:pt x="22860" y="44728"/>
                        </a:cubicBezTo>
                        <a:cubicBezTo>
                          <a:pt x="26836" y="47710"/>
                          <a:pt x="29818" y="53674"/>
                          <a:pt x="29818" y="63614"/>
                        </a:cubicBezTo>
                        <a:lnTo>
                          <a:pt x="29818" y="76536"/>
                        </a:lnTo>
                        <a:cubicBezTo>
                          <a:pt x="28823" y="82498"/>
                          <a:pt x="29818" y="85480"/>
                          <a:pt x="30812" y="88463"/>
                        </a:cubicBezTo>
                        <a:close/>
                        <a:moveTo>
                          <a:pt x="13914" y="12922"/>
                        </a:moveTo>
                        <a:lnTo>
                          <a:pt x="8945" y="12922"/>
                        </a:lnTo>
                        <a:lnTo>
                          <a:pt x="8945" y="39758"/>
                        </a:lnTo>
                        <a:lnTo>
                          <a:pt x="12921" y="39758"/>
                        </a:lnTo>
                        <a:cubicBezTo>
                          <a:pt x="14909" y="39758"/>
                          <a:pt x="16897" y="38765"/>
                          <a:pt x="17890" y="37770"/>
                        </a:cubicBezTo>
                        <a:cubicBezTo>
                          <a:pt x="18884" y="36778"/>
                          <a:pt x="19879" y="33796"/>
                          <a:pt x="19879" y="30813"/>
                        </a:cubicBezTo>
                        <a:lnTo>
                          <a:pt x="19879" y="21869"/>
                        </a:lnTo>
                        <a:cubicBezTo>
                          <a:pt x="18884" y="15904"/>
                          <a:pt x="17890" y="12922"/>
                          <a:pt x="13914" y="1292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7ED0E493-C221-614A-AF4B-DC3310D2D866}"/>
                      </a:ext>
                    </a:extLst>
                  </p:cNvPr>
                  <p:cNvSpPr/>
                  <p:nvPr/>
                </p:nvSpPr>
                <p:spPr>
                  <a:xfrm>
                    <a:off x="13192735" y="33457777"/>
                    <a:ext cx="29818" cy="88460"/>
                  </a:xfrm>
                  <a:custGeom>
                    <a:avLst/>
                    <a:gdLst>
                      <a:gd name="connsiteX0" fmla="*/ 995 w 29818"/>
                      <a:gd name="connsiteY0" fmla="*/ 0 h 88460"/>
                      <a:gd name="connsiteX1" fmla="*/ 29818 w 29818"/>
                      <a:gd name="connsiteY1" fmla="*/ 0 h 88460"/>
                      <a:gd name="connsiteX2" fmla="*/ 29818 w 29818"/>
                      <a:gd name="connsiteY2" fmla="*/ 11927 h 88460"/>
                      <a:gd name="connsiteX3" fmla="*/ 9939 w 29818"/>
                      <a:gd name="connsiteY3" fmla="*/ 74546 h 88460"/>
                      <a:gd name="connsiteX4" fmla="*/ 29818 w 29818"/>
                      <a:gd name="connsiteY4" fmla="*/ 75541 h 88460"/>
                      <a:gd name="connsiteX5" fmla="*/ 29818 w 29818"/>
                      <a:gd name="connsiteY5" fmla="*/ 88460 h 88460"/>
                      <a:gd name="connsiteX6" fmla="*/ 0 w 29818"/>
                      <a:gd name="connsiteY6" fmla="*/ 86473 h 88460"/>
                      <a:gd name="connsiteX7" fmla="*/ 0 w 29818"/>
                      <a:gd name="connsiteY7" fmla="*/ 74546 h 88460"/>
                      <a:gd name="connsiteX8" fmla="*/ 19879 w 29818"/>
                      <a:gd name="connsiteY8" fmla="*/ 11927 h 88460"/>
                      <a:gd name="connsiteX9" fmla="*/ 995 w 29818"/>
                      <a:gd name="connsiteY9" fmla="*/ 11927 h 88460"/>
                      <a:gd name="connsiteX10" fmla="*/ 995 w 29818"/>
                      <a:gd name="connsiteY10" fmla="*/ 0 h 88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818" h="88460">
                        <a:moveTo>
                          <a:pt x="995" y="0"/>
                        </a:moveTo>
                        <a:lnTo>
                          <a:pt x="29818" y="0"/>
                        </a:lnTo>
                        <a:lnTo>
                          <a:pt x="29818" y="11927"/>
                        </a:lnTo>
                        <a:lnTo>
                          <a:pt x="9939" y="74546"/>
                        </a:lnTo>
                        <a:lnTo>
                          <a:pt x="29818" y="75541"/>
                        </a:lnTo>
                        <a:lnTo>
                          <a:pt x="29818" y="88460"/>
                        </a:lnTo>
                        <a:lnTo>
                          <a:pt x="0" y="86473"/>
                        </a:lnTo>
                        <a:lnTo>
                          <a:pt x="0" y="74546"/>
                        </a:lnTo>
                        <a:lnTo>
                          <a:pt x="19879" y="11927"/>
                        </a:lnTo>
                        <a:lnTo>
                          <a:pt x="995" y="11927"/>
                        </a:lnTo>
                        <a:lnTo>
                          <a:pt x="995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5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90CE7609-CB15-2DE9-1E8E-132734E8E607}"/>
                      </a:ext>
                    </a:extLst>
                  </p:cNvPr>
                  <p:cNvSpPr/>
                  <p:nvPr/>
                </p:nvSpPr>
                <p:spPr>
                  <a:xfrm>
                    <a:off x="13227523" y="33458772"/>
                    <a:ext cx="37770" cy="89455"/>
                  </a:xfrm>
                  <a:custGeom>
                    <a:avLst/>
                    <a:gdLst>
                      <a:gd name="connsiteX0" fmla="*/ 24849 w 37770"/>
                      <a:gd name="connsiteY0" fmla="*/ 0 h 89455"/>
                      <a:gd name="connsiteX1" fmla="*/ 37770 w 37770"/>
                      <a:gd name="connsiteY1" fmla="*/ 89455 h 89455"/>
                      <a:gd name="connsiteX2" fmla="*/ 26837 w 37770"/>
                      <a:gd name="connsiteY2" fmla="*/ 89455 h 89455"/>
                      <a:gd name="connsiteX3" fmla="*/ 24849 w 37770"/>
                      <a:gd name="connsiteY3" fmla="*/ 73551 h 89455"/>
                      <a:gd name="connsiteX4" fmla="*/ 11928 w 37770"/>
                      <a:gd name="connsiteY4" fmla="*/ 72556 h 89455"/>
                      <a:gd name="connsiteX5" fmla="*/ 9939 w 37770"/>
                      <a:gd name="connsiteY5" fmla="*/ 88460 h 89455"/>
                      <a:gd name="connsiteX6" fmla="*/ 0 w 37770"/>
                      <a:gd name="connsiteY6" fmla="*/ 88460 h 89455"/>
                      <a:gd name="connsiteX7" fmla="*/ 10934 w 37770"/>
                      <a:gd name="connsiteY7" fmla="*/ 0 h 89455"/>
                      <a:gd name="connsiteX8" fmla="*/ 24849 w 37770"/>
                      <a:gd name="connsiteY8" fmla="*/ 0 h 89455"/>
                      <a:gd name="connsiteX9" fmla="*/ 17891 w 37770"/>
                      <a:gd name="connsiteY9" fmla="*/ 14909 h 89455"/>
                      <a:gd name="connsiteX10" fmla="*/ 12922 w 37770"/>
                      <a:gd name="connsiteY10" fmla="*/ 59637 h 89455"/>
                      <a:gd name="connsiteX11" fmla="*/ 22861 w 37770"/>
                      <a:gd name="connsiteY11" fmla="*/ 59637 h 89455"/>
                      <a:gd name="connsiteX12" fmla="*/ 17891 w 37770"/>
                      <a:gd name="connsiteY12" fmla="*/ 14909 h 89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7770" h="89455">
                        <a:moveTo>
                          <a:pt x="24849" y="0"/>
                        </a:moveTo>
                        <a:lnTo>
                          <a:pt x="37770" y="89455"/>
                        </a:lnTo>
                        <a:lnTo>
                          <a:pt x="26837" y="89455"/>
                        </a:lnTo>
                        <a:lnTo>
                          <a:pt x="24849" y="73551"/>
                        </a:lnTo>
                        <a:lnTo>
                          <a:pt x="11928" y="72556"/>
                        </a:lnTo>
                        <a:lnTo>
                          <a:pt x="9939" y="88460"/>
                        </a:lnTo>
                        <a:lnTo>
                          <a:pt x="0" y="88460"/>
                        </a:lnTo>
                        <a:lnTo>
                          <a:pt x="10934" y="0"/>
                        </a:lnTo>
                        <a:lnTo>
                          <a:pt x="24849" y="0"/>
                        </a:lnTo>
                        <a:close/>
                        <a:moveTo>
                          <a:pt x="17891" y="14909"/>
                        </a:moveTo>
                        <a:lnTo>
                          <a:pt x="12922" y="59637"/>
                        </a:lnTo>
                        <a:lnTo>
                          <a:pt x="22861" y="59637"/>
                        </a:lnTo>
                        <a:lnTo>
                          <a:pt x="17891" y="1490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51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" name="Рисунок 4">
                  <a:extLst>
                    <a:ext uri="{FF2B5EF4-FFF2-40B4-BE49-F238E27FC236}">
                      <a16:creationId xmlns:a16="http://schemas.microsoft.com/office/drawing/2014/main" id="{CE97310F-B7C0-13D9-46C7-413E507FBFA3}"/>
                    </a:ext>
                  </a:extLst>
                </p:cNvPr>
                <p:cNvGrpSpPr/>
                <p:nvPr/>
              </p:nvGrpSpPr>
              <p:grpSpPr>
                <a:xfrm>
                  <a:off x="13282190" y="33488591"/>
                  <a:ext cx="40752" cy="57646"/>
                  <a:chOff x="13282190" y="33488591"/>
                  <a:chExt cx="40752" cy="57646"/>
                </a:xfrm>
              </p:grpSpPr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2D431662-D244-CD1B-3316-F4666ADDE56B}"/>
                      </a:ext>
                    </a:extLst>
                  </p:cNvPr>
                  <p:cNvSpPr/>
                  <p:nvPr/>
                </p:nvSpPr>
                <p:spPr>
                  <a:xfrm>
                    <a:off x="13282190" y="33488591"/>
                    <a:ext cx="26837" cy="57646"/>
                  </a:xfrm>
                  <a:custGeom>
                    <a:avLst/>
                    <a:gdLst>
                      <a:gd name="connsiteX0" fmla="*/ 11928 w 26837"/>
                      <a:gd name="connsiteY0" fmla="*/ 16897 h 57646"/>
                      <a:gd name="connsiteX1" fmla="*/ 15904 w 26837"/>
                      <a:gd name="connsiteY1" fmla="*/ 16897 h 57646"/>
                      <a:gd name="connsiteX2" fmla="*/ 19879 w 26837"/>
                      <a:gd name="connsiteY2" fmla="*/ 17889 h 57646"/>
                      <a:gd name="connsiteX3" fmla="*/ 19879 w 26837"/>
                      <a:gd name="connsiteY3" fmla="*/ 2980 h 57646"/>
                      <a:gd name="connsiteX4" fmla="*/ 20874 w 26837"/>
                      <a:gd name="connsiteY4" fmla="*/ 992 h 57646"/>
                      <a:gd name="connsiteX5" fmla="*/ 22861 w 26837"/>
                      <a:gd name="connsiteY5" fmla="*/ 0 h 57646"/>
                      <a:gd name="connsiteX6" fmla="*/ 24849 w 26837"/>
                      <a:gd name="connsiteY6" fmla="*/ 992 h 57646"/>
                      <a:gd name="connsiteX7" fmla="*/ 25844 w 26837"/>
                      <a:gd name="connsiteY7" fmla="*/ 2980 h 57646"/>
                      <a:gd name="connsiteX8" fmla="*/ 25844 w 26837"/>
                      <a:gd name="connsiteY8" fmla="*/ 47707 h 57646"/>
                      <a:gd name="connsiteX9" fmla="*/ 25844 w 26837"/>
                      <a:gd name="connsiteY9" fmla="*/ 50690 h 57646"/>
                      <a:gd name="connsiteX10" fmla="*/ 26837 w 26837"/>
                      <a:gd name="connsiteY10" fmla="*/ 52677 h 57646"/>
                      <a:gd name="connsiteX11" fmla="*/ 26837 w 26837"/>
                      <a:gd name="connsiteY11" fmla="*/ 53672 h 57646"/>
                      <a:gd name="connsiteX12" fmla="*/ 26837 w 26837"/>
                      <a:gd name="connsiteY12" fmla="*/ 54667 h 57646"/>
                      <a:gd name="connsiteX13" fmla="*/ 25844 w 26837"/>
                      <a:gd name="connsiteY13" fmla="*/ 56654 h 57646"/>
                      <a:gd name="connsiteX14" fmla="*/ 23855 w 26837"/>
                      <a:gd name="connsiteY14" fmla="*/ 57647 h 57646"/>
                      <a:gd name="connsiteX15" fmla="*/ 21868 w 26837"/>
                      <a:gd name="connsiteY15" fmla="*/ 56654 h 57646"/>
                      <a:gd name="connsiteX16" fmla="*/ 20874 w 26837"/>
                      <a:gd name="connsiteY16" fmla="*/ 54667 h 57646"/>
                      <a:gd name="connsiteX17" fmla="*/ 15904 w 26837"/>
                      <a:gd name="connsiteY17" fmla="*/ 56654 h 57646"/>
                      <a:gd name="connsiteX18" fmla="*/ 10934 w 26837"/>
                      <a:gd name="connsiteY18" fmla="*/ 57647 h 57646"/>
                      <a:gd name="connsiteX19" fmla="*/ 2982 w 26837"/>
                      <a:gd name="connsiteY19" fmla="*/ 53672 h 57646"/>
                      <a:gd name="connsiteX20" fmla="*/ 0 w 26837"/>
                      <a:gd name="connsiteY20" fmla="*/ 42738 h 57646"/>
                      <a:gd name="connsiteX21" fmla="*/ 0 w 26837"/>
                      <a:gd name="connsiteY21" fmla="*/ 32798 h 57646"/>
                      <a:gd name="connsiteX22" fmla="*/ 995 w 26837"/>
                      <a:gd name="connsiteY22" fmla="*/ 26836 h 57646"/>
                      <a:gd name="connsiteX23" fmla="*/ 2982 w 26837"/>
                      <a:gd name="connsiteY23" fmla="*/ 21866 h 57646"/>
                      <a:gd name="connsiteX24" fmla="*/ 5965 w 26837"/>
                      <a:gd name="connsiteY24" fmla="*/ 18884 h 57646"/>
                      <a:gd name="connsiteX25" fmla="*/ 11928 w 26837"/>
                      <a:gd name="connsiteY25" fmla="*/ 16897 h 57646"/>
                      <a:gd name="connsiteX26" fmla="*/ 18885 w 26837"/>
                      <a:gd name="connsiteY26" fmla="*/ 23854 h 57646"/>
                      <a:gd name="connsiteX27" fmla="*/ 14909 w 26837"/>
                      <a:gd name="connsiteY27" fmla="*/ 22859 h 57646"/>
                      <a:gd name="connsiteX28" fmla="*/ 11928 w 26837"/>
                      <a:gd name="connsiteY28" fmla="*/ 22859 h 57646"/>
                      <a:gd name="connsiteX29" fmla="*/ 6958 w 26837"/>
                      <a:gd name="connsiteY29" fmla="*/ 24849 h 57646"/>
                      <a:gd name="connsiteX30" fmla="*/ 5965 w 26837"/>
                      <a:gd name="connsiteY30" fmla="*/ 32798 h 57646"/>
                      <a:gd name="connsiteX31" fmla="*/ 5965 w 26837"/>
                      <a:gd name="connsiteY31" fmla="*/ 42738 h 57646"/>
                      <a:gd name="connsiteX32" fmla="*/ 11928 w 26837"/>
                      <a:gd name="connsiteY32" fmla="*/ 51685 h 57646"/>
                      <a:gd name="connsiteX33" fmla="*/ 14909 w 26837"/>
                      <a:gd name="connsiteY33" fmla="*/ 50690 h 57646"/>
                      <a:gd name="connsiteX34" fmla="*/ 18885 w 26837"/>
                      <a:gd name="connsiteY34" fmla="*/ 48702 h 57646"/>
                      <a:gd name="connsiteX35" fmla="*/ 18885 w 26837"/>
                      <a:gd name="connsiteY35" fmla="*/ 47707 h 57646"/>
                      <a:gd name="connsiteX36" fmla="*/ 18885 w 26837"/>
                      <a:gd name="connsiteY36" fmla="*/ 46715 h 57646"/>
                      <a:gd name="connsiteX37" fmla="*/ 18885 w 26837"/>
                      <a:gd name="connsiteY37" fmla="*/ 23854 h 57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6837" h="57646">
                        <a:moveTo>
                          <a:pt x="11928" y="16897"/>
                        </a:moveTo>
                        <a:cubicBezTo>
                          <a:pt x="12922" y="16897"/>
                          <a:pt x="13915" y="16897"/>
                          <a:pt x="15904" y="16897"/>
                        </a:cubicBezTo>
                        <a:cubicBezTo>
                          <a:pt x="16898" y="16897"/>
                          <a:pt x="18885" y="17889"/>
                          <a:pt x="19879" y="17889"/>
                        </a:cubicBezTo>
                        <a:lnTo>
                          <a:pt x="19879" y="2980"/>
                        </a:lnTo>
                        <a:cubicBezTo>
                          <a:pt x="19879" y="1987"/>
                          <a:pt x="19879" y="992"/>
                          <a:pt x="20874" y="992"/>
                        </a:cubicBezTo>
                        <a:cubicBezTo>
                          <a:pt x="20874" y="0"/>
                          <a:pt x="21868" y="0"/>
                          <a:pt x="22861" y="0"/>
                        </a:cubicBezTo>
                        <a:cubicBezTo>
                          <a:pt x="23855" y="0"/>
                          <a:pt x="23855" y="0"/>
                          <a:pt x="24849" y="992"/>
                        </a:cubicBezTo>
                        <a:cubicBezTo>
                          <a:pt x="24849" y="1987"/>
                          <a:pt x="25844" y="1987"/>
                          <a:pt x="25844" y="2980"/>
                        </a:cubicBezTo>
                        <a:lnTo>
                          <a:pt x="25844" y="47707"/>
                        </a:lnTo>
                        <a:cubicBezTo>
                          <a:pt x="25844" y="48702"/>
                          <a:pt x="25844" y="49697"/>
                          <a:pt x="25844" y="50690"/>
                        </a:cubicBezTo>
                        <a:cubicBezTo>
                          <a:pt x="25844" y="51685"/>
                          <a:pt x="26837" y="51685"/>
                          <a:pt x="26837" y="52677"/>
                        </a:cubicBezTo>
                        <a:cubicBezTo>
                          <a:pt x="26837" y="52677"/>
                          <a:pt x="26837" y="52677"/>
                          <a:pt x="26837" y="53672"/>
                        </a:cubicBezTo>
                        <a:cubicBezTo>
                          <a:pt x="26837" y="53672"/>
                          <a:pt x="26837" y="53672"/>
                          <a:pt x="26837" y="54667"/>
                        </a:cubicBezTo>
                        <a:cubicBezTo>
                          <a:pt x="26837" y="55659"/>
                          <a:pt x="26837" y="55659"/>
                          <a:pt x="25844" y="56654"/>
                        </a:cubicBezTo>
                        <a:cubicBezTo>
                          <a:pt x="25844" y="56654"/>
                          <a:pt x="24849" y="57647"/>
                          <a:pt x="23855" y="57647"/>
                        </a:cubicBezTo>
                        <a:cubicBezTo>
                          <a:pt x="22861" y="57647"/>
                          <a:pt x="22861" y="57647"/>
                          <a:pt x="21868" y="56654"/>
                        </a:cubicBezTo>
                        <a:cubicBezTo>
                          <a:pt x="20874" y="56654"/>
                          <a:pt x="20874" y="55659"/>
                          <a:pt x="20874" y="54667"/>
                        </a:cubicBezTo>
                        <a:cubicBezTo>
                          <a:pt x="19879" y="55659"/>
                          <a:pt x="17891" y="56654"/>
                          <a:pt x="15904" y="56654"/>
                        </a:cubicBezTo>
                        <a:cubicBezTo>
                          <a:pt x="13915" y="57647"/>
                          <a:pt x="12922" y="57647"/>
                          <a:pt x="10934" y="57647"/>
                        </a:cubicBezTo>
                        <a:cubicBezTo>
                          <a:pt x="7952" y="57647"/>
                          <a:pt x="4970" y="56654"/>
                          <a:pt x="2982" y="53672"/>
                        </a:cubicBezTo>
                        <a:cubicBezTo>
                          <a:pt x="995" y="50690"/>
                          <a:pt x="0" y="47707"/>
                          <a:pt x="0" y="42738"/>
                        </a:cubicBezTo>
                        <a:lnTo>
                          <a:pt x="0" y="32798"/>
                        </a:lnTo>
                        <a:cubicBezTo>
                          <a:pt x="0" y="30811"/>
                          <a:pt x="0" y="28823"/>
                          <a:pt x="995" y="26836"/>
                        </a:cubicBezTo>
                        <a:cubicBezTo>
                          <a:pt x="995" y="24849"/>
                          <a:pt x="1989" y="22859"/>
                          <a:pt x="2982" y="21866"/>
                        </a:cubicBezTo>
                        <a:cubicBezTo>
                          <a:pt x="3976" y="20871"/>
                          <a:pt x="4970" y="19879"/>
                          <a:pt x="5965" y="18884"/>
                        </a:cubicBezTo>
                        <a:cubicBezTo>
                          <a:pt x="7952" y="17889"/>
                          <a:pt x="8946" y="16897"/>
                          <a:pt x="11928" y="16897"/>
                        </a:cubicBezTo>
                        <a:close/>
                        <a:moveTo>
                          <a:pt x="18885" y="23854"/>
                        </a:moveTo>
                        <a:cubicBezTo>
                          <a:pt x="17891" y="22859"/>
                          <a:pt x="16898" y="22859"/>
                          <a:pt x="14909" y="22859"/>
                        </a:cubicBezTo>
                        <a:cubicBezTo>
                          <a:pt x="13915" y="22859"/>
                          <a:pt x="12922" y="22859"/>
                          <a:pt x="11928" y="22859"/>
                        </a:cubicBezTo>
                        <a:cubicBezTo>
                          <a:pt x="9939" y="22859"/>
                          <a:pt x="7952" y="23854"/>
                          <a:pt x="6958" y="24849"/>
                        </a:cubicBezTo>
                        <a:cubicBezTo>
                          <a:pt x="5965" y="26836"/>
                          <a:pt x="5965" y="28823"/>
                          <a:pt x="5965" y="32798"/>
                        </a:cubicBezTo>
                        <a:lnTo>
                          <a:pt x="5965" y="42738"/>
                        </a:lnTo>
                        <a:cubicBezTo>
                          <a:pt x="5965" y="48702"/>
                          <a:pt x="7952" y="51685"/>
                          <a:pt x="11928" y="51685"/>
                        </a:cubicBezTo>
                        <a:cubicBezTo>
                          <a:pt x="12922" y="51685"/>
                          <a:pt x="13915" y="51685"/>
                          <a:pt x="14909" y="50690"/>
                        </a:cubicBezTo>
                        <a:cubicBezTo>
                          <a:pt x="15904" y="50690"/>
                          <a:pt x="16898" y="49697"/>
                          <a:pt x="18885" y="48702"/>
                        </a:cubicBezTo>
                        <a:cubicBezTo>
                          <a:pt x="18885" y="48702"/>
                          <a:pt x="18885" y="47707"/>
                          <a:pt x="18885" y="47707"/>
                        </a:cubicBezTo>
                        <a:cubicBezTo>
                          <a:pt x="18885" y="47707"/>
                          <a:pt x="18885" y="46715"/>
                          <a:pt x="18885" y="46715"/>
                        </a:cubicBezTo>
                        <a:lnTo>
                          <a:pt x="18885" y="238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F61913F6-46C0-B762-3A8C-1DD2D0AE39DC}"/>
                      </a:ext>
                    </a:extLst>
                  </p:cNvPr>
                  <p:cNvSpPr/>
                  <p:nvPr/>
                </p:nvSpPr>
                <p:spPr>
                  <a:xfrm>
                    <a:off x="13316978" y="33489583"/>
                    <a:ext cx="5964" cy="56654"/>
                  </a:xfrm>
                  <a:custGeom>
                    <a:avLst/>
                    <a:gdLst>
                      <a:gd name="connsiteX0" fmla="*/ 5965 w 5964"/>
                      <a:gd name="connsiteY0" fmla="*/ 3977 h 56654"/>
                      <a:gd name="connsiteX1" fmla="*/ 4970 w 5964"/>
                      <a:gd name="connsiteY1" fmla="*/ 6957 h 56654"/>
                      <a:gd name="connsiteX2" fmla="*/ 2982 w 5964"/>
                      <a:gd name="connsiteY2" fmla="*/ 7952 h 56654"/>
                      <a:gd name="connsiteX3" fmla="*/ 995 w 5964"/>
                      <a:gd name="connsiteY3" fmla="*/ 6957 h 56654"/>
                      <a:gd name="connsiteX4" fmla="*/ 0 w 5964"/>
                      <a:gd name="connsiteY4" fmla="*/ 3977 h 56654"/>
                      <a:gd name="connsiteX5" fmla="*/ 995 w 5964"/>
                      <a:gd name="connsiteY5" fmla="*/ 995 h 56654"/>
                      <a:gd name="connsiteX6" fmla="*/ 2982 w 5964"/>
                      <a:gd name="connsiteY6" fmla="*/ 0 h 56654"/>
                      <a:gd name="connsiteX7" fmla="*/ 4970 w 5964"/>
                      <a:gd name="connsiteY7" fmla="*/ 995 h 56654"/>
                      <a:gd name="connsiteX8" fmla="*/ 5965 w 5964"/>
                      <a:gd name="connsiteY8" fmla="*/ 3977 h 56654"/>
                      <a:gd name="connsiteX9" fmla="*/ 5965 w 5964"/>
                      <a:gd name="connsiteY9" fmla="*/ 53674 h 56654"/>
                      <a:gd name="connsiteX10" fmla="*/ 4970 w 5964"/>
                      <a:gd name="connsiteY10" fmla="*/ 55662 h 56654"/>
                      <a:gd name="connsiteX11" fmla="*/ 2982 w 5964"/>
                      <a:gd name="connsiteY11" fmla="*/ 56654 h 56654"/>
                      <a:gd name="connsiteX12" fmla="*/ 995 w 5964"/>
                      <a:gd name="connsiteY12" fmla="*/ 55662 h 56654"/>
                      <a:gd name="connsiteX13" fmla="*/ 0 w 5964"/>
                      <a:gd name="connsiteY13" fmla="*/ 53674 h 56654"/>
                      <a:gd name="connsiteX14" fmla="*/ 0 w 5964"/>
                      <a:gd name="connsiteY14" fmla="*/ 19879 h 56654"/>
                      <a:gd name="connsiteX15" fmla="*/ 995 w 5964"/>
                      <a:gd name="connsiteY15" fmla="*/ 17891 h 56654"/>
                      <a:gd name="connsiteX16" fmla="*/ 2982 w 5964"/>
                      <a:gd name="connsiteY16" fmla="*/ 16897 h 56654"/>
                      <a:gd name="connsiteX17" fmla="*/ 4970 w 5964"/>
                      <a:gd name="connsiteY17" fmla="*/ 17891 h 56654"/>
                      <a:gd name="connsiteX18" fmla="*/ 5965 w 5964"/>
                      <a:gd name="connsiteY18" fmla="*/ 19879 h 56654"/>
                      <a:gd name="connsiteX19" fmla="*/ 5965 w 5964"/>
                      <a:gd name="connsiteY19" fmla="*/ 53674 h 56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64" h="56654">
                        <a:moveTo>
                          <a:pt x="5965" y="3977"/>
                        </a:moveTo>
                        <a:cubicBezTo>
                          <a:pt x="5965" y="4970"/>
                          <a:pt x="5965" y="5965"/>
                          <a:pt x="4970" y="6957"/>
                        </a:cubicBezTo>
                        <a:cubicBezTo>
                          <a:pt x="3976" y="7952"/>
                          <a:pt x="3976" y="7952"/>
                          <a:pt x="2982" y="7952"/>
                        </a:cubicBezTo>
                        <a:cubicBezTo>
                          <a:pt x="1989" y="7952"/>
                          <a:pt x="995" y="7952"/>
                          <a:pt x="995" y="6957"/>
                        </a:cubicBezTo>
                        <a:cubicBezTo>
                          <a:pt x="0" y="5965"/>
                          <a:pt x="0" y="4970"/>
                          <a:pt x="0" y="3977"/>
                        </a:cubicBezTo>
                        <a:cubicBezTo>
                          <a:pt x="0" y="2982"/>
                          <a:pt x="0" y="1987"/>
                          <a:pt x="995" y="995"/>
                        </a:cubicBezTo>
                        <a:cubicBezTo>
                          <a:pt x="1989" y="0"/>
                          <a:pt x="1989" y="0"/>
                          <a:pt x="2982" y="0"/>
                        </a:cubicBezTo>
                        <a:cubicBezTo>
                          <a:pt x="3976" y="0"/>
                          <a:pt x="4970" y="0"/>
                          <a:pt x="4970" y="995"/>
                        </a:cubicBezTo>
                        <a:cubicBezTo>
                          <a:pt x="5965" y="1987"/>
                          <a:pt x="5965" y="2982"/>
                          <a:pt x="5965" y="3977"/>
                        </a:cubicBezTo>
                        <a:close/>
                        <a:moveTo>
                          <a:pt x="5965" y="53674"/>
                        </a:moveTo>
                        <a:cubicBezTo>
                          <a:pt x="5965" y="54667"/>
                          <a:pt x="5965" y="55662"/>
                          <a:pt x="4970" y="55662"/>
                        </a:cubicBezTo>
                        <a:cubicBezTo>
                          <a:pt x="4970" y="56654"/>
                          <a:pt x="3976" y="56654"/>
                          <a:pt x="2982" y="56654"/>
                        </a:cubicBezTo>
                        <a:cubicBezTo>
                          <a:pt x="1989" y="56654"/>
                          <a:pt x="1989" y="56654"/>
                          <a:pt x="995" y="55662"/>
                        </a:cubicBezTo>
                        <a:cubicBezTo>
                          <a:pt x="995" y="54667"/>
                          <a:pt x="0" y="54667"/>
                          <a:pt x="0" y="53674"/>
                        </a:cubicBezTo>
                        <a:lnTo>
                          <a:pt x="0" y="19879"/>
                        </a:lnTo>
                        <a:cubicBezTo>
                          <a:pt x="0" y="18886"/>
                          <a:pt x="0" y="17891"/>
                          <a:pt x="995" y="17891"/>
                        </a:cubicBezTo>
                        <a:cubicBezTo>
                          <a:pt x="995" y="16897"/>
                          <a:pt x="1989" y="16897"/>
                          <a:pt x="2982" y="16897"/>
                        </a:cubicBezTo>
                        <a:cubicBezTo>
                          <a:pt x="3976" y="16897"/>
                          <a:pt x="3976" y="16897"/>
                          <a:pt x="4970" y="17891"/>
                        </a:cubicBezTo>
                        <a:cubicBezTo>
                          <a:pt x="4970" y="18886"/>
                          <a:pt x="5965" y="18886"/>
                          <a:pt x="5965" y="19879"/>
                        </a:cubicBezTo>
                        <a:lnTo>
                          <a:pt x="5965" y="5367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790726"/>
                      </a:gs>
                      <a:gs pos="50000">
                        <a:srgbClr val="AD061C"/>
                      </a:gs>
                      <a:gs pos="100000">
                        <a:srgbClr val="E10613"/>
                      </a:gs>
                    </a:gsLst>
                    <a:lin ang="2650362" scaled="1"/>
                  </a:gradFill>
                  <a:ln w="99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59" name="Рисунок 4">
            <a:extLst>
              <a:ext uri="{FF2B5EF4-FFF2-40B4-BE49-F238E27FC236}">
                <a16:creationId xmlns:a16="http://schemas.microsoft.com/office/drawing/2014/main" id="{CD64D6BA-FDCB-8754-756A-9C58FE8DB9F5}"/>
              </a:ext>
            </a:extLst>
          </p:cNvPr>
          <p:cNvGrpSpPr/>
          <p:nvPr/>
        </p:nvGrpSpPr>
        <p:grpSpPr>
          <a:xfrm>
            <a:off x="3069410" y="33320613"/>
            <a:ext cx="7714997" cy="744465"/>
            <a:chOff x="3069410" y="33320613"/>
            <a:chExt cx="7714997" cy="744465"/>
          </a:xfrm>
        </p:grpSpPr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594F9614-D643-1A7F-A09B-ECD45CD91A73}"/>
                </a:ext>
              </a:extLst>
            </p:cNvPr>
            <p:cNvSpPr/>
            <p:nvPr/>
          </p:nvSpPr>
          <p:spPr>
            <a:xfrm>
              <a:off x="4440059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5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5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B4737B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58985B9A-DB8E-2D99-7B7D-DA38F3E4B329}"/>
                </a:ext>
              </a:extLst>
            </p:cNvPr>
            <p:cNvSpPr/>
            <p:nvPr/>
          </p:nvSpPr>
          <p:spPr>
            <a:xfrm>
              <a:off x="3069410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60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60" y="0"/>
                  </a:lnTo>
                  <a:close/>
                </a:path>
              </a:pathLst>
            </a:custGeom>
            <a:solidFill>
              <a:srgbClr val="AF6A72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A94E031C-A08A-5AD8-C0D9-AFDA7EE07F8F}"/>
                </a:ext>
              </a:extLst>
            </p:cNvPr>
            <p:cNvSpPr/>
            <p:nvPr/>
          </p:nvSpPr>
          <p:spPr>
            <a:xfrm>
              <a:off x="5561229" y="33320613"/>
              <a:ext cx="1582359" cy="744465"/>
            </a:xfrm>
            <a:custGeom>
              <a:avLst/>
              <a:gdLst>
                <a:gd name="connsiteX0" fmla="*/ 163007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90528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3007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90528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97D83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CE560C9C-AE90-53F2-92B3-0744B54C4EEF}"/>
                </a:ext>
              </a:extLst>
            </p:cNvPr>
            <p:cNvSpPr/>
            <p:nvPr/>
          </p:nvSpPr>
          <p:spPr>
            <a:xfrm>
              <a:off x="6753962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2825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59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59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74411490-7D64-FEDD-6D72-56A67EA34B38}"/>
                </a:ext>
              </a:extLst>
            </p:cNvPr>
            <p:cNvSpPr/>
            <p:nvPr/>
          </p:nvSpPr>
          <p:spPr>
            <a:xfrm>
              <a:off x="7946696" y="33320613"/>
              <a:ext cx="1581365" cy="744465"/>
            </a:xfrm>
            <a:custGeom>
              <a:avLst/>
              <a:gdLst>
                <a:gd name="connsiteX0" fmla="*/ 162013 w 1581365"/>
                <a:gd name="connsiteY0" fmla="*/ 0 h 744465"/>
                <a:gd name="connsiteX1" fmla="*/ 0 w 1581365"/>
                <a:gd name="connsiteY1" fmla="*/ 327009 h 744465"/>
                <a:gd name="connsiteX2" fmla="*/ 192825 w 1581365"/>
                <a:gd name="connsiteY2" fmla="*/ 328002 h 744465"/>
                <a:gd name="connsiteX3" fmla="*/ 0 w 1581365"/>
                <a:gd name="connsiteY3" fmla="*/ 744466 h 744465"/>
                <a:gd name="connsiteX4" fmla="*/ 1390528 w 1581365"/>
                <a:gd name="connsiteY4" fmla="*/ 744466 h 744465"/>
                <a:gd name="connsiteX5" fmla="*/ 1581366 w 1581365"/>
                <a:gd name="connsiteY5" fmla="*/ 327009 h 744465"/>
                <a:gd name="connsiteX6" fmla="*/ 1389534 w 1581365"/>
                <a:gd name="connsiteY6" fmla="*/ 327009 h 744465"/>
                <a:gd name="connsiteX7" fmla="*/ 1548566 w 1581365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1365" h="744465">
                  <a:moveTo>
                    <a:pt x="162013" y="0"/>
                  </a:moveTo>
                  <a:lnTo>
                    <a:pt x="0" y="327009"/>
                  </a:lnTo>
                  <a:lnTo>
                    <a:pt x="192825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1366" y="327009"/>
                  </a:lnTo>
                  <a:lnTo>
                    <a:pt x="1389534" y="327009"/>
                  </a:lnTo>
                  <a:lnTo>
                    <a:pt x="1548566" y="0"/>
                  </a:lnTo>
                  <a:close/>
                </a:path>
              </a:pathLst>
            </a:custGeom>
            <a:solidFill>
              <a:srgbClr val="C49296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3DE0E6A1-8039-7E14-0554-AEF5FDDB365B}"/>
                </a:ext>
              </a:extLst>
            </p:cNvPr>
            <p:cNvSpPr/>
            <p:nvPr/>
          </p:nvSpPr>
          <p:spPr>
            <a:xfrm>
              <a:off x="9202048" y="33320613"/>
              <a:ext cx="1582359" cy="744465"/>
            </a:xfrm>
            <a:custGeom>
              <a:avLst/>
              <a:gdLst>
                <a:gd name="connsiteX0" fmla="*/ 162013 w 1582359"/>
                <a:gd name="connsiteY0" fmla="*/ 0 h 744465"/>
                <a:gd name="connsiteX1" fmla="*/ 0 w 1582359"/>
                <a:gd name="connsiteY1" fmla="*/ 327009 h 744465"/>
                <a:gd name="connsiteX2" fmla="*/ 193819 w 1582359"/>
                <a:gd name="connsiteY2" fmla="*/ 328002 h 744465"/>
                <a:gd name="connsiteX3" fmla="*/ 0 w 1582359"/>
                <a:gd name="connsiteY3" fmla="*/ 744466 h 744465"/>
                <a:gd name="connsiteX4" fmla="*/ 1390528 w 1582359"/>
                <a:gd name="connsiteY4" fmla="*/ 744466 h 744465"/>
                <a:gd name="connsiteX5" fmla="*/ 1582360 w 1582359"/>
                <a:gd name="connsiteY5" fmla="*/ 327009 h 744465"/>
                <a:gd name="connsiteX6" fmla="*/ 1389534 w 1582359"/>
                <a:gd name="connsiteY6" fmla="*/ 327009 h 744465"/>
                <a:gd name="connsiteX7" fmla="*/ 1549559 w 1582359"/>
                <a:gd name="connsiteY7" fmla="*/ 0 h 74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82359" h="744465">
                  <a:moveTo>
                    <a:pt x="162013" y="0"/>
                  </a:moveTo>
                  <a:lnTo>
                    <a:pt x="0" y="327009"/>
                  </a:lnTo>
                  <a:lnTo>
                    <a:pt x="193819" y="328002"/>
                  </a:lnTo>
                  <a:lnTo>
                    <a:pt x="0" y="744466"/>
                  </a:lnTo>
                  <a:lnTo>
                    <a:pt x="1390528" y="744466"/>
                  </a:lnTo>
                  <a:lnTo>
                    <a:pt x="1582360" y="327009"/>
                  </a:lnTo>
                  <a:lnTo>
                    <a:pt x="1389534" y="327009"/>
                  </a:lnTo>
                  <a:lnTo>
                    <a:pt x="1549559" y="0"/>
                  </a:lnTo>
                  <a:close/>
                </a:path>
              </a:pathLst>
            </a:custGeom>
            <a:solidFill>
              <a:srgbClr val="BF878D"/>
            </a:solidFill>
            <a:ln w="99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267A795C-429D-8731-D1E8-C8F5FBD61C7D}"/>
              </a:ext>
            </a:extLst>
          </p:cNvPr>
          <p:cNvSpPr txBox="1"/>
          <p:nvPr/>
        </p:nvSpPr>
        <p:spPr>
          <a:xfrm>
            <a:off x="5231728" y="33441958"/>
            <a:ext cx="3522533" cy="479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ru-RU" sz="2625" spc="0" baseline="0">
                <a:ln/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rPr>
              <a:t>На все случаи жизни</a:t>
            </a:r>
          </a:p>
        </p:txBody>
      </p:sp>
      <p:grpSp>
        <p:nvGrpSpPr>
          <p:cNvPr id="167" name="Рисунок 4">
            <a:extLst>
              <a:ext uri="{FF2B5EF4-FFF2-40B4-BE49-F238E27FC236}">
                <a16:creationId xmlns:a16="http://schemas.microsoft.com/office/drawing/2014/main" id="{46AB3C29-3EA8-C8D7-083B-E968BD827266}"/>
              </a:ext>
            </a:extLst>
          </p:cNvPr>
          <p:cNvGrpSpPr/>
          <p:nvPr/>
        </p:nvGrpSpPr>
        <p:grpSpPr>
          <a:xfrm>
            <a:off x="-964303" y="31323369"/>
            <a:ext cx="5038591" cy="3280414"/>
            <a:chOff x="-964303" y="31323369"/>
            <a:chExt cx="5038591" cy="3280414"/>
          </a:xfrm>
          <a:solidFill>
            <a:srgbClr val="FFFFFF"/>
          </a:solidFill>
        </p:grpSpPr>
        <p:sp>
          <p:nvSpPr>
            <p:cNvPr id="168" name="Полилиния: фигура 167">
              <a:extLst>
                <a:ext uri="{FF2B5EF4-FFF2-40B4-BE49-F238E27FC236}">
                  <a16:creationId xmlns:a16="http://schemas.microsoft.com/office/drawing/2014/main" id="{83DCEFD8-EB23-B9EE-87C6-15A7C1F4DDCB}"/>
                </a:ext>
              </a:extLst>
            </p:cNvPr>
            <p:cNvSpPr/>
            <p:nvPr/>
          </p:nvSpPr>
          <p:spPr>
            <a:xfrm>
              <a:off x="1245521" y="31386397"/>
              <a:ext cx="2828766" cy="2828766"/>
            </a:xfrm>
            <a:custGeom>
              <a:avLst/>
              <a:gdLst>
                <a:gd name="connsiteX0" fmla="*/ 2828766 w 2828766"/>
                <a:gd name="connsiteY0" fmla="*/ 1414382 h 2828766"/>
                <a:gd name="connsiteX1" fmla="*/ 1414383 w 2828766"/>
                <a:gd name="connsiteY1" fmla="*/ 2828766 h 2828766"/>
                <a:gd name="connsiteX2" fmla="*/ 0 w 2828766"/>
                <a:gd name="connsiteY2" fmla="*/ 1414382 h 2828766"/>
                <a:gd name="connsiteX3" fmla="*/ 1414383 w 2828766"/>
                <a:gd name="connsiteY3" fmla="*/ -1 h 2828766"/>
                <a:gd name="connsiteX4" fmla="*/ 2828766 w 2828766"/>
                <a:gd name="connsiteY4" fmla="*/ 1414382 h 282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8766" h="2828766">
                  <a:moveTo>
                    <a:pt x="2828766" y="1414382"/>
                  </a:moveTo>
                  <a:cubicBezTo>
                    <a:pt x="2828766" y="2195524"/>
                    <a:pt x="2195525" y="2828766"/>
                    <a:pt x="1414383" y="2828766"/>
                  </a:cubicBezTo>
                  <a:cubicBezTo>
                    <a:pt x="633241" y="2828766"/>
                    <a:pt x="0" y="2195524"/>
                    <a:pt x="0" y="1414382"/>
                  </a:cubicBezTo>
                  <a:cubicBezTo>
                    <a:pt x="0" y="633240"/>
                    <a:pt x="633241" y="-1"/>
                    <a:pt x="1414383" y="-1"/>
                  </a:cubicBezTo>
                  <a:cubicBezTo>
                    <a:pt x="2195525" y="-1"/>
                    <a:pt x="2828766" y="633240"/>
                    <a:pt x="2828766" y="1414382"/>
                  </a:cubicBezTo>
                  <a:close/>
                </a:path>
              </a:pathLst>
            </a:custGeom>
            <a:solidFill>
              <a:srgbClr val="FFFFFF"/>
            </a:solidFill>
            <a:ln w="40420" cap="flat">
              <a:solidFill>
                <a:srgbClr val="8C1538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169" name="Рисунок 168">
              <a:extLst>
                <a:ext uri="{FF2B5EF4-FFF2-40B4-BE49-F238E27FC236}">
                  <a16:creationId xmlns:a16="http://schemas.microsoft.com/office/drawing/2014/main" id="{649D7BCD-F760-BCA9-A142-04481C13AC5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-964303" y="31323369"/>
              <a:ext cx="4915302" cy="3280414"/>
            </a:xfrm>
            <a:custGeom>
              <a:avLst/>
              <a:gdLst>
                <a:gd name="connsiteX0" fmla="*/ -1225 w 4915302"/>
                <a:gd name="connsiteY0" fmla="*/ 2397 h 3280414"/>
                <a:gd name="connsiteX1" fmla="*/ 4914077 w 4915302"/>
                <a:gd name="connsiteY1" fmla="*/ 2397 h 3280414"/>
                <a:gd name="connsiteX2" fmla="*/ 4914077 w 4915302"/>
                <a:gd name="connsiteY2" fmla="*/ 3282812 h 3280414"/>
                <a:gd name="connsiteX3" fmla="*/ -1225 w 4915302"/>
                <a:gd name="connsiteY3" fmla="*/ 3282812 h 328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15302" h="3280414">
                  <a:moveTo>
                    <a:pt x="-1225" y="2397"/>
                  </a:moveTo>
                  <a:lnTo>
                    <a:pt x="4914077" y="2397"/>
                  </a:lnTo>
                  <a:lnTo>
                    <a:pt x="4914077" y="3282812"/>
                  </a:lnTo>
                  <a:lnTo>
                    <a:pt x="-1225" y="3282812"/>
                  </a:lnTo>
                  <a:close/>
                </a:path>
              </a:pathLst>
            </a:custGeom>
          </p:spPr>
        </p:pic>
      </p:grpSp>
      <p:sp>
        <p:nvSpPr>
          <p:cNvPr id="194" name="Полилиния: фигура 193">
            <a:extLst>
              <a:ext uri="{FF2B5EF4-FFF2-40B4-BE49-F238E27FC236}">
                <a16:creationId xmlns:a16="http://schemas.microsoft.com/office/drawing/2014/main" id="{6B06711A-F53C-410D-D3A8-0F6B192520A2}"/>
              </a:ext>
            </a:extLst>
          </p:cNvPr>
          <p:cNvSpPr/>
          <p:nvPr/>
        </p:nvSpPr>
        <p:spPr>
          <a:xfrm>
            <a:off x="5585083" y="7253421"/>
            <a:ext cx="2343721" cy="2343721"/>
          </a:xfrm>
          <a:custGeom>
            <a:avLst/>
            <a:gdLst>
              <a:gd name="connsiteX0" fmla="*/ 2343721 w 2343721"/>
              <a:gd name="connsiteY0" fmla="*/ 1171861 h 2343721"/>
              <a:gd name="connsiteX1" fmla="*/ 1171860 w 2343721"/>
              <a:gd name="connsiteY1" fmla="*/ 2343722 h 2343721"/>
              <a:gd name="connsiteX2" fmla="*/ -1 w 2343721"/>
              <a:gd name="connsiteY2" fmla="*/ 1171861 h 2343721"/>
              <a:gd name="connsiteX3" fmla="*/ 1171860 w 2343721"/>
              <a:gd name="connsiteY3" fmla="*/ 0 h 2343721"/>
              <a:gd name="connsiteX4" fmla="*/ 2343721 w 2343721"/>
              <a:gd name="connsiteY4" fmla="*/ 1171861 h 234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3721" h="2343721">
                <a:moveTo>
                  <a:pt x="2343721" y="1171861"/>
                </a:moveTo>
                <a:cubicBezTo>
                  <a:pt x="2343721" y="1819062"/>
                  <a:pt x="1819061" y="2343722"/>
                  <a:pt x="1171860" y="2343722"/>
                </a:cubicBezTo>
                <a:cubicBezTo>
                  <a:pt x="524659" y="2343722"/>
                  <a:pt x="-1" y="1819062"/>
                  <a:pt x="-1" y="1171861"/>
                </a:cubicBezTo>
                <a:cubicBezTo>
                  <a:pt x="-1" y="524660"/>
                  <a:pt x="524659" y="0"/>
                  <a:pt x="1171860" y="0"/>
                </a:cubicBezTo>
                <a:cubicBezTo>
                  <a:pt x="1819061" y="0"/>
                  <a:pt x="2343721" y="524660"/>
                  <a:pt x="2343721" y="1171861"/>
                </a:cubicBezTo>
                <a:close/>
              </a:path>
            </a:pathLst>
          </a:custGeom>
          <a:noFill/>
          <a:ln w="993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0" name="Прямоугольник 189">
            <a:hlinkClick r:id="rId6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A0C51F29-8BC2-13BE-54AD-F6F59C383122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5" name="Заголовок 94">
            <a:extLst>
              <a:ext uri="{FF2B5EF4-FFF2-40B4-BE49-F238E27FC236}">
                <a16:creationId xmlns:a16="http://schemas.microsoft.com/office/drawing/2014/main" id="{28A1175A-5FBD-0DAE-C13D-42A33880A03B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err="1">
                <a:solidFill>
                  <a:srgbClr val="4F2D6F"/>
                </a:solidFill>
              </a:rPr>
              <a:t>OPzV</a:t>
            </a:r>
            <a:endParaRPr lang="ru-RU" dirty="0"/>
          </a:p>
        </p:txBody>
      </p:sp>
      <p:sp>
        <p:nvSpPr>
          <p:cNvPr id="99" name="Текст 7">
            <a:extLst>
              <a:ext uri="{FF2B5EF4-FFF2-40B4-BE49-F238E27FC236}">
                <a16:creationId xmlns:a16="http://schemas.microsoft.com/office/drawing/2014/main" id="{3AF23282-3EE5-B576-8A59-63EC6DB1A24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354085" y="3144446"/>
            <a:ext cx="6430319" cy="1064285"/>
          </a:xfrm>
        </p:spPr>
        <p:txBody>
          <a:bodyPr/>
          <a:lstStyle/>
          <a:p>
            <a:r>
              <a:rPr lang="ru-RU" dirty="0">
                <a:solidFill>
                  <a:schemeClr val="tx1"/>
                </a:solidFill>
                <a:latin typeface="Onest" pitchFamily="2" charset="0"/>
                <a:ea typeface="+mj-ea"/>
                <a:cs typeface="Arial" panose="020B0604020202020204" pitchFamily="34" charset="0"/>
              </a:rPr>
              <a:t>№</a:t>
            </a:r>
            <a:r>
              <a:rPr lang="ru-RU" dirty="0">
                <a:solidFill>
                  <a:schemeClr val="tx1"/>
                </a:solidFill>
                <a:latin typeface="+mj-lt"/>
              </a:rPr>
              <a:t>1 ДЛЯ ОБЪЕКТОВ СВЯЗИ</a:t>
            </a:r>
          </a:p>
          <a:p>
            <a:endParaRPr lang="ru-RU" dirty="0">
              <a:solidFill>
                <a:schemeClr val="tx1"/>
              </a:solidFill>
            </a:endParaRPr>
          </a:p>
        </p:txBody>
      </p:sp>
      <p:sp>
        <p:nvSpPr>
          <p:cNvPr id="110" name="Овал 109">
            <a:extLst>
              <a:ext uri="{FF2B5EF4-FFF2-40B4-BE49-F238E27FC236}">
                <a16:creationId xmlns:a16="http://schemas.microsoft.com/office/drawing/2014/main" id="{419DF1A5-621F-567B-2102-45EA40BD3E7A}"/>
              </a:ext>
            </a:extLst>
          </p:cNvPr>
          <p:cNvSpPr/>
          <p:nvPr/>
        </p:nvSpPr>
        <p:spPr>
          <a:xfrm>
            <a:off x="5576939" y="3981616"/>
            <a:ext cx="2281335" cy="2281335"/>
          </a:xfrm>
          <a:prstGeom prst="ellipse">
            <a:avLst/>
          </a:prstGeom>
          <a:blipFill>
            <a:blip r:embed="rId7">
              <a:duotone>
                <a:schemeClr val="accent5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colorTemperature colorTemp="10636"/>
                      </a14:imgEffect>
                      <a14:imgEffect>
                        <a14:saturation sat="400000"/>
                      </a14:imgEffect>
                    </a14:imgLayer>
                  </a14:imgProps>
                </a:ext>
              </a:extLst>
            </a:blip>
            <a:stretch>
              <a:fillRect l="-18734" t="-44554" r="-40539" b="-49984"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1" name="Овал 110">
            <a:extLst>
              <a:ext uri="{FF2B5EF4-FFF2-40B4-BE49-F238E27FC236}">
                <a16:creationId xmlns:a16="http://schemas.microsoft.com/office/drawing/2014/main" id="{FCFFE491-465C-48C1-14C3-5DE63BE67492}"/>
              </a:ext>
            </a:extLst>
          </p:cNvPr>
          <p:cNvSpPr/>
          <p:nvPr/>
        </p:nvSpPr>
        <p:spPr>
          <a:xfrm>
            <a:off x="5576939" y="3981615"/>
            <a:ext cx="2281335" cy="2281335"/>
          </a:xfrm>
          <a:prstGeom prst="ellipse">
            <a:avLst/>
          </a:prstGeom>
          <a:solidFill>
            <a:srgbClr val="4F2D6F">
              <a:alpha val="5098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00" name="Группа 99">
            <a:extLst>
              <a:ext uri="{FF2B5EF4-FFF2-40B4-BE49-F238E27FC236}">
                <a16:creationId xmlns:a16="http://schemas.microsoft.com/office/drawing/2014/main" id="{E260370B-1637-9866-471C-15CB9257348E}"/>
              </a:ext>
            </a:extLst>
          </p:cNvPr>
          <p:cNvGrpSpPr/>
          <p:nvPr/>
        </p:nvGrpSpPr>
        <p:grpSpPr>
          <a:xfrm>
            <a:off x="1427956" y="3822700"/>
            <a:ext cx="5740365" cy="5170181"/>
            <a:chOff x="1427956" y="3835805"/>
            <a:chExt cx="5740365" cy="5170181"/>
          </a:xfrm>
        </p:grpSpPr>
        <p:pic>
          <p:nvPicPr>
            <p:cNvPr id="101" name="Рисунок 100">
              <a:extLst>
                <a:ext uri="{FF2B5EF4-FFF2-40B4-BE49-F238E27FC236}">
                  <a16:creationId xmlns:a16="http://schemas.microsoft.com/office/drawing/2014/main" id="{52EAEF79-9A13-6542-DBAD-BDA0C30950C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27956" y="3835805"/>
              <a:ext cx="2486772" cy="5091314"/>
            </a:xfrm>
            <a:prstGeom prst="rect">
              <a:avLst/>
            </a:prstGeom>
          </p:spPr>
        </p:pic>
        <p:pic>
          <p:nvPicPr>
            <p:cNvPr id="102" name="Рисунок 101">
              <a:extLst>
                <a:ext uri="{FF2B5EF4-FFF2-40B4-BE49-F238E27FC236}">
                  <a16:creationId xmlns:a16="http://schemas.microsoft.com/office/drawing/2014/main" id="{EFF7C6B5-A8E3-9EE7-E9F7-351C74E630A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389179" y="5358189"/>
              <a:ext cx="3779142" cy="3647797"/>
            </a:xfrm>
            <a:prstGeom prst="rect">
              <a:avLst/>
            </a:prstGeom>
          </p:spPr>
        </p:pic>
      </p:grpSp>
      <p:pic>
        <p:nvPicPr>
          <p:cNvPr id="112" name="Рисунок 111">
            <a:extLst>
              <a:ext uri="{FF2B5EF4-FFF2-40B4-BE49-F238E27FC236}">
                <a16:creationId xmlns:a16="http://schemas.microsoft.com/office/drawing/2014/main" id="{9D2E1D39-6EDC-2956-80D5-92013731A34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790156" y="9426200"/>
            <a:ext cx="6324600" cy="949700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1A0C797-63F2-88C4-7732-B1FA381489AC}"/>
              </a:ext>
            </a:extLst>
          </p:cNvPr>
          <p:cNvSpPr txBox="1"/>
          <p:nvPr/>
        </p:nvSpPr>
        <p:spPr>
          <a:xfrm>
            <a:off x="8819357" y="1155700"/>
            <a:ext cx="8000999" cy="62199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ru-RU" sz="2400" b="1" dirty="0">
                <a:ln/>
                <a:solidFill>
                  <a:srgbClr val="D90014"/>
                </a:solidFill>
                <a:ea typeface="Verdana"/>
                <a:sym typeface="Verdana"/>
                <a:rtl val="0"/>
              </a:rPr>
              <a:t>Основные преимущества</a:t>
            </a:r>
            <a:endParaRPr lang="en-US" sz="2400" b="1" dirty="0">
              <a:ln/>
              <a:solidFill>
                <a:srgbClr val="D90014"/>
              </a:solidFill>
              <a:ea typeface="Verdana"/>
              <a:sym typeface="Verdana"/>
              <a:rtl val="0"/>
            </a:endParaRPr>
          </a:p>
          <a:p>
            <a:pPr>
              <a:lnSpc>
                <a:spcPts val="3200"/>
              </a:lnSpc>
            </a:pP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Выдерживают тяжелые условия эксплуатации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(повышенная или пониженная температура)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Отсутствие эффекта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терморазгона</a:t>
            </a:r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Увеличенный запас электролита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Технология TRUE GEL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Высочайший срок службы и циклический ресурс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Стойкость к глубоким разрядам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Низкое внутренне сопротивление и снижении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сульфатации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при циклическом использовании</a:t>
            </a:r>
            <a:endParaRPr lang="en-US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Ударопрочный корпус из ABS-пластика повышенной прочности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Низкий уровень саморазряда обеспечивает </a:t>
            </a:r>
          </a:p>
          <a:p>
            <a:pPr marL="342900" indent="-342900">
              <a:lnSpc>
                <a:spcPts val="3200"/>
              </a:lnSpc>
              <a:buClr>
                <a:srgbClr val="D90014"/>
              </a:buClr>
              <a:buSzPct val="160000"/>
              <a:buFont typeface="SF UI Display" panose="00000500000000000000" pitchFamily="2" charset="0"/>
              <a:buChar char="‣"/>
            </a:pP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до 24 месяцев хранения без подзаряда</a:t>
            </a:r>
          </a:p>
        </p:txBody>
      </p:sp>
    </p:spTree>
    <p:extLst>
      <p:ext uri="{BB962C8B-B14F-4D97-AF65-F5344CB8AC3E}">
        <p14:creationId xmlns:p14="http://schemas.microsoft.com/office/powerpoint/2010/main" val="1075384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: фигура 6">
            <a:extLst>
              <a:ext uri="{FF2B5EF4-FFF2-40B4-BE49-F238E27FC236}">
                <a16:creationId xmlns:a16="http://schemas.microsoft.com/office/drawing/2014/main" id="{3C268BCD-CE03-92E9-622D-A27C8EC53514}"/>
              </a:ext>
            </a:extLst>
          </p:cNvPr>
          <p:cNvSpPr/>
          <p:nvPr/>
        </p:nvSpPr>
        <p:spPr>
          <a:xfrm>
            <a:off x="5852" y="990"/>
            <a:ext cx="19009497" cy="10694390"/>
          </a:xfrm>
          <a:custGeom>
            <a:avLst/>
            <a:gdLst>
              <a:gd name="connsiteX0" fmla="*/ 0 w 19009497"/>
              <a:gd name="connsiteY0" fmla="*/ 0 h 10694390"/>
              <a:gd name="connsiteX1" fmla="*/ 19009498 w 19009497"/>
              <a:gd name="connsiteY1" fmla="*/ 0 h 10694390"/>
              <a:gd name="connsiteX2" fmla="*/ 19009498 w 19009497"/>
              <a:gd name="connsiteY2" fmla="*/ 10694390 h 10694390"/>
              <a:gd name="connsiteX3" fmla="*/ 0 w 19009497"/>
              <a:gd name="connsiteY3" fmla="*/ 10694390 h 1069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9497" h="10694390">
                <a:moveTo>
                  <a:pt x="0" y="0"/>
                </a:moveTo>
                <a:lnTo>
                  <a:pt x="19009498" y="0"/>
                </a:lnTo>
                <a:lnTo>
                  <a:pt x="19009498" y="10694390"/>
                </a:lnTo>
                <a:lnTo>
                  <a:pt x="0" y="1069439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DC1DD46A-E0BA-01C0-C02A-6E0DB796418A}"/>
              </a:ext>
            </a:extLst>
          </p:cNvPr>
          <p:cNvSpPr/>
          <p:nvPr/>
        </p:nvSpPr>
        <p:spPr>
          <a:xfrm>
            <a:off x="18724" y="4950"/>
            <a:ext cx="19008507" cy="10697360"/>
          </a:xfrm>
          <a:custGeom>
            <a:avLst/>
            <a:gdLst>
              <a:gd name="connsiteX0" fmla="*/ 0 w 19008507"/>
              <a:gd name="connsiteY0" fmla="*/ 0 h 10697360"/>
              <a:gd name="connsiteX1" fmla="*/ 19008508 w 19008507"/>
              <a:gd name="connsiteY1" fmla="*/ 0 h 10697360"/>
              <a:gd name="connsiteX2" fmla="*/ 19008508 w 19008507"/>
              <a:gd name="connsiteY2" fmla="*/ 10697361 h 10697360"/>
              <a:gd name="connsiteX3" fmla="*/ 0 w 19008507"/>
              <a:gd name="connsiteY3" fmla="*/ 10697361 h 1069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8507" h="10697360">
                <a:moveTo>
                  <a:pt x="0" y="0"/>
                </a:moveTo>
                <a:lnTo>
                  <a:pt x="19008508" y="0"/>
                </a:lnTo>
                <a:lnTo>
                  <a:pt x="19008508" y="10697361"/>
                </a:lnTo>
                <a:lnTo>
                  <a:pt x="0" y="10697361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B9F83CDA-07B2-1971-C0BF-4D6B9A290D91}"/>
              </a:ext>
            </a:extLst>
          </p:cNvPr>
          <p:cNvSpPr>
            <a:spLocks noGrp="1"/>
          </p:cNvSpPr>
          <p:nvPr>
            <p:ph type="subTitle" idx="4"/>
          </p:nvPr>
        </p:nvSpPr>
        <p:spPr/>
        <p:txBody>
          <a:bodyPr/>
          <a:lstStyle/>
          <a:p>
            <a:r>
              <a:rPr lang="en-US" dirty="0"/>
              <a:t>5</a:t>
            </a:r>
            <a:endParaRPr lang="ru-RU" dirty="0"/>
          </a:p>
        </p:txBody>
      </p:sp>
      <p:sp>
        <p:nvSpPr>
          <p:cNvPr id="4" name="Заголовок 1">
            <a:extLst>
              <a:ext uri="{FF2B5EF4-FFF2-40B4-BE49-F238E27FC236}">
                <a16:creationId xmlns:a16="http://schemas.microsoft.com/office/drawing/2014/main" id="{DFB6ECC9-A773-3FD1-720B-7626FB53F9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552156" y="3822700"/>
            <a:ext cx="13049982" cy="4038600"/>
          </a:xfrm>
        </p:spPr>
        <p:txBody>
          <a:bodyPr/>
          <a:lstStyle/>
          <a:p>
            <a:r>
              <a:rPr lang="ru-RU" sz="9600" spc="-100" dirty="0">
                <a:ln/>
                <a:solidFill>
                  <a:srgbClr val="FFFFFF"/>
                </a:solidFill>
                <a:latin typeface="Verdana" panose="020B0604030504040204" pitchFamily="34" charset="0"/>
                <a:cs typeface="Arial"/>
                <a:sym typeface="Arial"/>
                <a:rtl val="0"/>
              </a:rPr>
              <a:t>Системы мониторинга </a:t>
            </a:r>
            <a:br>
              <a:rPr lang="en-US" sz="9600" spc="-100" dirty="0">
                <a:ln/>
                <a:solidFill>
                  <a:srgbClr val="FFFFFF"/>
                </a:solidFill>
                <a:latin typeface="Verdana" panose="020B0604030504040204" pitchFamily="34" charset="0"/>
                <a:cs typeface="Arial"/>
                <a:sym typeface="Arial"/>
                <a:rtl val="0"/>
              </a:rPr>
            </a:br>
            <a:r>
              <a:rPr lang="ru-RU" sz="9600" spc="-100" dirty="0" err="1">
                <a:ln/>
                <a:solidFill>
                  <a:srgbClr val="FFFFFF"/>
                </a:solidFill>
                <a:latin typeface="Verdana" panose="020B0604030504040204" pitchFamily="34" charset="0"/>
                <a:cs typeface="Arial"/>
                <a:sym typeface="Arial"/>
                <a:rtl val="0"/>
              </a:rPr>
              <a:t>stark</a:t>
            </a:r>
            <a:r>
              <a:rPr lang="ru-RU" sz="9600" spc="-100" dirty="0">
                <a:ln/>
                <a:solidFill>
                  <a:srgbClr val="FFFFFF"/>
                </a:solidFill>
                <a:latin typeface="Verdana" panose="020B0604030504040204" pitchFamily="34" charset="0"/>
                <a:cs typeface="Arial"/>
                <a:sym typeface="Arial"/>
                <a:rtl val="0"/>
              </a:rPr>
              <a:t> </a:t>
            </a:r>
            <a:r>
              <a:rPr lang="ru-RU" sz="9600" spc="-100" dirty="0" err="1">
                <a:ln/>
                <a:solidFill>
                  <a:srgbClr val="FFFFFF"/>
                </a:solidFill>
                <a:latin typeface="Verdana" panose="020B0604030504040204" pitchFamily="34" charset="0"/>
                <a:cs typeface="Arial"/>
                <a:sym typeface="Arial"/>
                <a:rtl val="0"/>
              </a:rPr>
              <a:t>bm</a:t>
            </a:r>
            <a:endParaRPr lang="ru-RU" sz="9600" dirty="0"/>
          </a:p>
        </p:txBody>
      </p:sp>
    </p:spTree>
    <p:extLst>
      <p:ext uri="{BB962C8B-B14F-4D97-AF65-F5344CB8AC3E}">
        <p14:creationId xmlns:p14="http://schemas.microsoft.com/office/powerpoint/2010/main" val="3660853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Полилиния: фигура 51">
            <a:extLst>
              <a:ext uri="{FF2B5EF4-FFF2-40B4-BE49-F238E27FC236}">
                <a16:creationId xmlns:a16="http://schemas.microsoft.com/office/drawing/2014/main" id="{ABABEE7D-0F3B-44FF-5D38-C4EED8D9F0B3}"/>
              </a:ext>
            </a:extLst>
          </p:cNvPr>
          <p:cNvSpPr/>
          <p:nvPr/>
        </p:nvSpPr>
        <p:spPr>
          <a:xfrm>
            <a:off x="1649108" y="2987475"/>
            <a:ext cx="7423145" cy="2541604"/>
          </a:xfrm>
          <a:custGeom>
            <a:avLst/>
            <a:gdLst>
              <a:gd name="connsiteX0" fmla="*/ 0 w 7423145"/>
              <a:gd name="connsiteY0" fmla="*/ 0 h 2541604"/>
              <a:gd name="connsiteX1" fmla="*/ 7423146 w 7423145"/>
              <a:gd name="connsiteY1" fmla="*/ 0 h 2541604"/>
              <a:gd name="connsiteX2" fmla="*/ 7423146 w 7423145"/>
              <a:gd name="connsiteY2" fmla="*/ 2541604 h 2541604"/>
              <a:gd name="connsiteX3" fmla="*/ 0 w 7423145"/>
              <a:gd name="connsiteY3" fmla="*/ 2541604 h 254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3145" h="2541604">
                <a:moveTo>
                  <a:pt x="0" y="0"/>
                </a:moveTo>
                <a:lnTo>
                  <a:pt x="7423146" y="0"/>
                </a:lnTo>
                <a:lnTo>
                  <a:pt x="7423146" y="2541604"/>
                </a:lnTo>
                <a:lnTo>
                  <a:pt x="0" y="2541604"/>
                </a:lnTo>
                <a:close/>
              </a:path>
            </a:pathLst>
          </a:custGeom>
          <a:noFill/>
          <a:ln w="9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1" name="Группа 10">
            <a:extLst>
              <a:ext uri="{FF2B5EF4-FFF2-40B4-BE49-F238E27FC236}">
                <a16:creationId xmlns:a16="http://schemas.microsoft.com/office/drawing/2014/main" id="{8EC3B9EC-94D2-97C9-7ABA-734B9D217B1A}"/>
              </a:ext>
            </a:extLst>
          </p:cNvPr>
          <p:cNvGrpSpPr/>
          <p:nvPr/>
        </p:nvGrpSpPr>
        <p:grpSpPr>
          <a:xfrm>
            <a:off x="1199356" y="998835"/>
            <a:ext cx="17165405" cy="1299865"/>
            <a:chOff x="1199356" y="998835"/>
            <a:chExt cx="17165405" cy="1299865"/>
          </a:xfrm>
        </p:grpSpPr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21E4FC63-C873-8A0C-267B-D47195712531}"/>
                </a:ext>
              </a:extLst>
            </p:cNvPr>
            <p:cNvSpPr txBox="1"/>
            <p:nvPr/>
          </p:nvSpPr>
          <p:spPr>
            <a:xfrm>
              <a:off x="1199356" y="998835"/>
              <a:ext cx="13098188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ru-RU" sz="5400" b="1" spc="0" baseline="0" dirty="0">
                  <a:ln/>
                  <a:solidFill>
                    <a:srgbClr val="38A549"/>
                  </a:solidFill>
                  <a:latin typeface="+mj-lt"/>
                  <a:ea typeface="Verdana" panose="020B0604030504040204" pitchFamily="34" charset="0"/>
                  <a:cs typeface="Arial"/>
                  <a:sym typeface="Arial"/>
                  <a:rtl val="0"/>
                </a:rPr>
                <a:t>Система мониторинга</a:t>
              </a:r>
            </a:p>
          </p:txBody>
        </p:sp>
        <p:grpSp>
          <p:nvGrpSpPr>
            <p:cNvPr id="174" name="Рисунок 2">
              <a:extLst>
                <a:ext uri="{FF2B5EF4-FFF2-40B4-BE49-F238E27FC236}">
                  <a16:creationId xmlns:a16="http://schemas.microsoft.com/office/drawing/2014/main" id="{22FF4DF8-019E-8B29-5719-7D4E2E357CE5}"/>
                </a:ext>
              </a:extLst>
            </p:cNvPr>
            <p:cNvGrpSpPr/>
            <p:nvPr/>
          </p:nvGrpSpPr>
          <p:grpSpPr>
            <a:xfrm>
              <a:off x="16134556" y="1231900"/>
              <a:ext cx="2230205" cy="711767"/>
              <a:chOff x="16178070" y="1827886"/>
              <a:chExt cx="2230205" cy="711767"/>
            </a:xfrm>
          </p:grpSpPr>
          <p:sp>
            <p:nvSpPr>
              <p:cNvPr id="175" name="Полилиния: фигура 174">
                <a:extLst>
                  <a:ext uri="{FF2B5EF4-FFF2-40B4-BE49-F238E27FC236}">
                    <a16:creationId xmlns:a16="http://schemas.microsoft.com/office/drawing/2014/main" id="{CEE1B2C9-ED84-4E0F-96B8-2E30D48D8F33}"/>
                  </a:ext>
                </a:extLst>
              </p:cNvPr>
              <p:cNvSpPr/>
              <p:nvPr/>
            </p:nvSpPr>
            <p:spPr>
              <a:xfrm>
                <a:off x="16225521" y="1929709"/>
                <a:ext cx="455728" cy="182884"/>
              </a:xfrm>
              <a:custGeom>
                <a:avLst/>
                <a:gdLst>
                  <a:gd name="connsiteX0" fmla="*/ 455729 w 455728"/>
                  <a:gd name="connsiteY0" fmla="*/ 0 h 182884"/>
                  <a:gd name="connsiteX1" fmla="*/ 175964 w 455728"/>
                  <a:gd name="connsiteY1" fmla="*/ 0 h 182884"/>
                  <a:gd name="connsiteX2" fmla="*/ 16805 w 455728"/>
                  <a:gd name="connsiteY2" fmla="*/ 121594 h 182884"/>
                  <a:gd name="connsiteX3" fmla="*/ 0 w 455728"/>
                  <a:gd name="connsiteY3" fmla="*/ 182885 h 182884"/>
                  <a:gd name="connsiteX4" fmla="*/ 202656 w 455728"/>
                  <a:gd name="connsiteY4" fmla="*/ 182885 h 182884"/>
                  <a:gd name="connsiteX5" fmla="*/ 141364 w 455728"/>
                  <a:gd name="connsiteY5" fmla="*/ 121594 h 182884"/>
                  <a:gd name="connsiteX6" fmla="*/ 421129 w 455728"/>
                  <a:gd name="connsiteY6" fmla="*/ 121594 h 182884"/>
                  <a:gd name="connsiteX7" fmla="*/ 455729 w 455728"/>
                  <a:gd name="connsiteY7" fmla="*/ 0 h 182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5728" h="182884">
                    <a:moveTo>
                      <a:pt x="455729" y="0"/>
                    </a:moveTo>
                    <a:lnTo>
                      <a:pt x="175964" y="0"/>
                    </a:lnTo>
                    <a:cubicBezTo>
                      <a:pt x="101822" y="0"/>
                      <a:pt x="36576" y="50417"/>
                      <a:pt x="16805" y="121594"/>
                    </a:cubicBezTo>
                    <a:lnTo>
                      <a:pt x="0" y="182885"/>
                    </a:lnTo>
                    <a:lnTo>
                      <a:pt x="202656" y="182885"/>
                    </a:lnTo>
                    <a:lnTo>
                      <a:pt x="141364" y="121594"/>
                    </a:lnTo>
                    <a:lnTo>
                      <a:pt x="421129" y="121594"/>
                    </a:lnTo>
                    <a:lnTo>
                      <a:pt x="455729" y="0"/>
                    </a:lnTo>
                    <a:close/>
                  </a:path>
                </a:pathLst>
              </a:custGeom>
              <a:solidFill>
                <a:srgbClr val="00000B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6" name="Полилиния: фигура 175">
                <a:extLst>
                  <a:ext uri="{FF2B5EF4-FFF2-40B4-BE49-F238E27FC236}">
                    <a16:creationId xmlns:a16="http://schemas.microsoft.com/office/drawing/2014/main" id="{3897D179-13F5-D8D6-FA8D-7457B3B1D522}"/>
                  </a:ext>
                </a:extLst>
              </p:cNvPr>
              <p:cNvSpPr/>
              <p:nvPr/>
            </p:nvSpPr>
            <p:spPr>
              <a:xfrm>
                <a:off x="16178070" y="1827886"/>
                <a:ext cx="2230205" cy="467591"/>
              </a:xfrm>
              <a:custGeom>
                <a:avLst/>
                <a:gdLst>
                  <a:gd name="connsiteX0" fmla="*/ 1215937 w 2230205"/>
                  <a:gd name="connsiteY0" fmla="*/ 101822 h 467591"/>
                  <a:gd name="connsiteX1" fmla="*/ 967807 w 2230205"/>
                  <a:gd name="connsiteY1" fmla="*/ 101822 h 467591"/>
                  <a:gd name="connsiteX2" fmla="*/ 935184 w 2230205"/>
                  <a:gd name="connsiteY2" fmla="*/ 223416 h 467591"/>
                  <a:gd name="connsiteX3" fmla="*/ 1195177 w 2230205"/>
                  <a:gd name="connsiteY3" fmla="*/ 223416 h 467591"/>
                  <a:gd name="connsiteX4" fmla="*/ 1209017 w 2230205"/>
                  <a:gd name="connsiteY4" fmla="*/ 242199 h 467591"/>
                  <a:gd name="connsiteX5" fmla="*/ 1197154 w 2230205"/>
                  <a:gd name="connsiteY5" fmla="*/ 284707 h 467591"/>
                  <a:gd name="connsiteX6" fmla="*/ 1043926 w 2230205"/>
                  <a:gd name="connsiteY6" fmla="*/ 284707 h 467591"/>
                  <a:gd name="connsiteX7" fmla="*/ 884767 w 2230205"/>
                  <a:gd name="connsiteY7" fmla="*/ 406301 h 467591"/>
                  <a:gd name="connsiteX8" fmla="*/ 868950 w 2230205"/>
                  <a:gd name="connsiteY8" fmla="*/ 467592 h 467591"/>
                  <a:gd name="connsiteX9" fmla="*/ 995486 w 2230205"/>
                  <a:gd name="connsiteY9" fmla="*/ 467592 h 467591"/>
                  <a:gd name="connsiteX10" fmla="*/ 1003395 w 2230205"/>
                  <a:gd name="connsiteY10" fmla="*/ 437935 h 467591"/>
                  <a:gd name="connsiteX11" fmla="*/ 1043926 w 2230205"/>
                  <a:gd name="connsiteY11" fmla="*/ 406301 h 467591"/>
                  <a:gd name="connsiteX12" fmla="*/ 1164532 w 2230205"/>
                  <a:gd name="connsiteY12" fmla="*/ 406301 h 467591"/>
                  <a:gd name="connsiteX13" fmla="*/ 1147725 w 2230205"/>
                  <a:gd name="connsiteY13" fmla="*/ 467592 h 467591"/>
                  <a:gd name="connsiteX14" fmla="*/ 1274262 w 2230205"/>
                  <a:gd name="connsiteY14" fmla="*/ 467592 h 467591"/>
                  <a:gd name="connsiteX15" fmla="*/ 1331599 w 2230205"/>
                  <a:gd name="connsiteY15" fmla="*/ 254062 h 467591"/>
                  <a:gd name="connsiteX16" fmla="*/ 1215937 w 2230205"/>
                  <a:gd name="connsiteY16" fmla="*/ 101822 h 467591"/>
                  <a:gd name="connsiteX17" fmla="*/ 1717140 w 2230205"/>
                  <a:gd name="connsiteY17" fmla="*/ 100834 h 467591"/>
                  <a:gd name="connsiteX18" fmla="*/ 1562923 w 2230205"/>
                  <a:gd name="connsiteY18" fmla="*/ 100834 h 467591"/>
                  <a:gd name="connsiteX19" fmla="*/ 1403764 w 2230205"/>
                  <a:gd name="connsiteY19" fmla="*/ 222427 h 467591"/>
                  <a:gd name="connsiteX20" fmla="*/ 1338519 w 2230205"/>
                  <a:gd name="connsiteY20" fmla="*/ 466603 h 467591"/>
                  <a:gd name="connsiteX21" fmla="*/ 1465055 w 2230205"/>
                  <a:gd name="connsiteY21" fmla="*/ 466603 h 467591"/>
                  <a:gd name="connsiteX22" fmla="*/ 1521404 w 2230205"/>
                  <a:gd name="connsiteY22" fmla="*/ 254062 h 467591"/>
                  <a:gd name="connsiteX23" fmla="*/ 1561935 w 2230205"/>
                  <a:gd name="connsiteY23" fmla="*/ 222427 h 467591"/>
                  <a:gd name="connsiteX24" fmla="*/ 1684518 w 2230205"/>
                  <a:gd name="connsiteY24" fmla="*/ 222427 h 467591"/>
                  <a:gd name="connsiteX25" fmla="*/ 1717140 w 2230205"/>
                  <a:gd name="connsiteY25" fmla="*/ 100834 h 467591"/>
                  <a:gd name="connsiteX26" fmla="*/ 2230206 w 2230205"/>
                  <a:gd name="connsiteY26" fmla="*/ 100834 h 467591"/>
                  <a:gd name="connsiteX27" fmla="*/ 2053252 w 2230205"/>
                  <a:gd name="connsiteY27" fmla="*/ 100834 h 467591"/>
                  <a:gd name="connsiteX28" fmla="*/ 1912876 w 2230205"/>
                  <a:gd name="connsiteY28" fmla="*/ 222427 h 467591"/>
                  <a:gd name="connsiteX29" fmla="*/ 1874322 w 2230205"/>
                  <a:gd name="connsiteY29" fmla="*/ 222427 h 467591"/>
                  <a:gd name="connsiteX30" fmla="*/ 1906945 w 2230205"/>
                  <a:gd name="connsiteY30" fmla="*/ 100834 h 467591"/>
                  <a:gd name="connsiteX31" fmla="*/ 1780408 w 2230205"/>
                  <a:gd name="connsiteY31" fmla="*/ 100834 h 467591"/>
                  <a:gd name="connsiteX32" fmla="*/ 1682540 w 2230205"/>
                  <a:gd name="connsiteY32" fmla="*/ 466603 h 467591"/>
                  <a:gd name="connsiteX33" fmla="*/ 1809077 w 2230205"/>
                  <a:gd name="connsiteY33" fmla="*/ 466603 h 467591"/>
                  <a:gd name="connsiteX34" fmla="*/ 1841700 w 2230205"/>
                  <a:gd name="connsiteY34" fmla="*/ 345010 h 467591"/>
                  <a:gd name="connsiteX35" fmla="*/ 1893105 w 2230205"/>
                  <a:gd name="connsiteY35" fmla="*/ 345010 h 467591"/>
                  <a:gd name="connsiteX36" fmla="*/ 1982076 w 2230205"/>
                  <a:gd name="connsiteY36" fmla="*/ 466603 h 467591"/>
                  <a:gd name="connsiteX37" fmla="*/ 2133327 w 2230205"/>
                  <a:gd name="connsiteY37" fmla="*/ 466603 h 467591"/>
                  <a:gd name="connsiteX38" fmla="*/ 2008767 w 2230205"/>
                  <a:gd name="connsiteY38" fmla="*/ 294593 h 467591"/>
                  <a:gd name="connsiteX39" fmla="*/ 2230206 w 2230205"/>
                  <a:gd name="connsiteY39" fmla="*/ 100834 h 467591"/>
                  <a:gd name="connsiteX40" fmla="*/ 688042 w 2230205"/>
                  <a:gd name="connsiteY40" fmla="*/ 327216 h 467591"/>
                  <a:gd name="connsiteX41" fmla="*/ 715722 w 2230205"/>
                  <a:gd name="connsiteY41" fmla="*/ 223416 h 467591"/>
                  <a:gd name="connsiteX42" fmla="*/ 870927 w 2230205"/>
                  <a:gd name="connsiteY42" fmla="*/ 223416 h 467591"/>
                  <a:gd name="connsiteX43" fmla="*/ 903550 w 2230205"/>
                  <a:gd name="connsiteY43" fmla="*/ 101822 h 467591"/>
                  <a:gd name="connsiteX44" fmla="*/ 748344 w 2230205"/>
                  <a:gd name="connsiteY44" fmla="*/ 101822 h 467591"/>
                  <a:gd name="connsiteX45" fmla="*/ 776025 w 2230205"/>
                  <a:gd name="connsiteY45" fmla="*/ 0 h 467591"/>
                  <a:gd name="connsiteX46" fmla="*/ 649488 w 2230205"/>
                  <a:gd name="connsiteY46" fmla="*/ 0 h 467591"/>
                  <a:gd name="connsiteX47" fmla="*/ 621809 w 2230205"/>
                  <a:gd name="connsiteY47" fmla="*/ 101822 h 467591"/>
                  <a:gd name="connsiteX48" fmla="*/ 565460 w 2230205"/>
                  <a:gd name="connsiteY48" fmla="*/ 101822 h 467591"/>
                  <a:gd name="connsiteX49" fmla="*/ 532838 w 2230205"/>
                  <a:gd name="connsiteY49" fmla="*/ 223416 h 467591"/>
                  <a:gd name="connsiteX50" fmla="*/ 589185 w 2230205"/>
                  <a:gd name="connsiteY50" fmla="*/ 223416 h 467591"/>
                  <a:gd name="connsiteX51" fmla="*/ 564471 w 2230205"/>
                  <a:gd name="connsiteY51" fmla="*/ 315353 h 467591"/>
                  <a:gd name="connsiteX52" fmla="*/ 681123 w 2230205"/>
                  <a:gd name="connsiteY52" fmla="*/ 467592 h 467591"/>
                  <a:gd name="connsiteX53" fmla="*/ 805682 w 2230205"/>
                  <a:gd name="connsiteY53" fmla="*/ 467592 h 467591"/>
                  <a:gd name="connsiteX54" fmla="*/ 838305 w 2230205"/>
                  <a:gd name="connsiteY54" fmla="*/ 345998 h 467591"/>
                  <a:gd name="connsiteX55" fmla="*/ 701882 w 2230205"/>
                  <a:gd name="connsiteY55" fmla="*/ 345998 h 467591"/>
                  <a:gd name="connsiteX56" fmla="*/ 688042 w 2230205"/>
                  <a:gd name="connsiteY56" fmla="*/ 327216 h 467591"/>
                  <a:gd name="connsiteX57" fmla="*/ 312387 w 2230205"/>
                  <a:gd name="connsiteY57" fmla="*/ 345010 h 467591"/>
                  <a:gd name="connsiteX58" fmla="*/ 32623 w 2230205"/>
                  <a:gd name="connsiteY58" fmla="*/ 345010 h 467591"/>
                  <a:gd name="connsiteX59" fmla="*/ 0 w 2230205"/>
                  <a:gd name="connsiteY59" fmla="*/ 466603 h 467591"/>
                  <a:gd name="connsiteX60" fmla="*/ 279765 w 2230205"/>
                  <a:gd name="connsiteY60" fmla="*/ 466603 h 467591"/>
                  <a:gd name="connsiteX61" fmla="*/ 438924 w 2230205"/>
                  <a:gd name="connsiteY61" fmla="*/ 345010 h 467591"/>
                  <a:gd name="connsiteX62" fmla="*/ 454741 w 2230205"/>
                  <a:gd name="connsiteY62" fmla="*/ 283719 h 467591"/>
                  <a:gd name="connsiteX63" fmla="*/ 252084 w 2230205"/>
                  <a:gd name="connsiteY63" fmla="*/ 283719 h 467591"/>
                  <a:gd name="connsiteX64" fmla="*/ 312387 w 2230205"/>
                  <a:gd name="connsiteY64" fmla="*/ 345010 h 467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2230205" h="467591">
                    <a:moveTo>
                      <a:pt x="1215937" y="101822"/>
                    </a:moveTo>
                    <a:lnTo>
                      <a:pt x="967807" y="101822"/>
                    </a:lnTo>
                    <a:lnTo>
                      <a:pt x="935184" y="223416"/>
                    </a:lnTo>
                    <a:lnTo>
                      <a:pt x="1195177" y="223416"/>
                    </a:lnTo>
                    <a:cubicBezTo>
                      <a:pt x="1205063" y="223416"/>
                      <a:pt x="1211982" y="232313"/>
                      <a:pt x="1209017" y="242199"/>
                    </a:cubicBezTo>
                    <a:lnTo>
                      <a:pt x="1197154" y="284707"/>
                    </a:lnTo>
                    <a:lnTo>
                      <a:pt x="1043926" y="284707"/>
                    </a:lnTo>
                    <a:cubicBezTo>
                      <a:pt x="969783" y="284707"/>
                      <a:pt x="904538" y="335124"/>
                      <a:pt x="884767" y="406301"/>
                    </a:cubicBezTo>
                    <a:lnTo>
                      <a:pt x="868950" y="467592"/>
                    </a:lnTo>
                    <a:lnTo>
                      <a:pt x="995486" y="467592"/>
                    </a:lnTo>
                    <a:lnTo>
                      <a:pt x="1003395" y="437935"/>
                    </a:lnTo>
                    <a:cubicBezTo>
                      <a:pt x="1008338" y="419152"/>
                      <a:pt x="1025143" y="406301"/>
                      <a:pt x="1043926" y="406301"/>
                    </a:cubicBezTo>
                    <a:lnTo>
                      <a:pt x="1164532" y="406301"/>
                    </a:lnTo>
                    <a:lnTo>
                      <a:pt x="1147725" y="467592"/>
                    </a:lnTo>
                    <a:lnTo>
                      <a:pt x="1274262" y="467592"/>
                    </a:lnTo>
                    <a:lnTo>
                      <a:pt x="1331599" y="254062"/>
                    </a:lnTo>
                    <a:cubicBezTo>
                      <a:pt x="1353348" y="176953"/>
                      <a:pt x="1295022" y="101822"/>
                      <a:pt x="1215937" y="101822"/>
                    </a:cubicBezTo>
                    <a:moveTo>
                      <a:pt x="1717140" y="100834"/>
                    </a:moveTo>
                    <a:lnTo>
                      <a:pt x="1562923" y="100834"/>
                    </a:lnTo>
                    <a:cubicBezTo>
                      <a:pt x="1488781" y="100834"/>
                      <a:pt x="1423536" y="151251"/>
                      <a:pt x="1403764" y="222427"/>
                    </a:cubicBezTo>
                    <a:lnTo>
                      <a:pt x="1338519" y="466603"/>
                    </a:lnTo>
                    <a:lnTo>
                      <a:pt x="1465055" y="466603"/>
                    </a:lnTo>
                    <a:lnTo>
                      <a:pt x="1521404" y="254062"/>
                    </a:lnTo>
                    <a:cubicBezTo>
                      <a:pt x="1526347" y="235279"/>
                      <a:pt x="1543152" y="222427"/>
                      <a:pt x="1561935" y="222427"/>
                    </a:cubicBezTo>
                    <a:lnTo>
                      <a:pt x="1684518" y="222427"/>
                    </a:lnTo>
                    <a:lnTo>
                      <a:pt x="1717140" y="100834"/>
                    </a:lnTo>
                    <a:close/>
                    <a:moveTo>
                      <a:pt x="2230206" y="100834"/>
                    </a:moveTo>
                    <a:lnTo>
                      <a:pt x="2053252" y="100834"/>
                    </a:lnTo>
                    <a:lnTo>
                      <a:pt x="1912876" y="222427"/>
                    </a:lnTo>
                    <a:lnTo>
                      <a:pt x="1874322" y="222427"/>
                    </a:lnTo>
                    <a:lnTo>
                      <a:pt x="1906945" y="100834"/>
                    </a:lnTo>
                    <a:lnTo>
                      <a:pt x="1780408" y="100834"/>
                    </a:lnTo>
                    <a:lnTo>
                      <a:pt x="1682540" y="466603"/>
                    </a:lnTo>
                    <a:lnTo>
                      <a:pt x="1809077" y="466603"/>
                    </a:lnTo>
                    <a:lnTo>
                      <a:pt x="1841700" y="345010"/>
                    </a:lnTo>
                    <a:lnTo>
                      <a:pt x="1893105" y="345010"/>
                    </a:lnTo>
                    <a:lnTo>
                      <a:pt x="1982076" y="466603"/>
                    </a:lnTo>
                    <a:lnTo>
                      <a:pt x="2133327" y="466603"/>
                    </a:lnTo>
                    <a:lnTo>
                      <a:pt x="2008767" y="294593"/>
                    </a:lnTo>
                    <a:lnTo>
                      <a:pt x="2230206" y="100834"/>
                    </a:lnTo>
                    <a:close/>
                    <a:moveTo>
                      <a:pt x="688042" y="327216"/>
                    </a:moveTo>
                    <a:lnTo>
                      <a:pt x="715722" y="223416"/>
                    </a:lnTo>
                    <a:lnTo>
                      <a:pt x="870927" y="223416"/>
                    </a:lnTo>
                    <a:lnTo>
                      <a:pt x="903550" y="101822"/>
                    </a:lnTo>
                    <a:lnTo>
                      <a:pt x="748344" y="101822"/>
                    </a:lnTo>
                    <a:lnTo>
                      <a:pt x="776025" y="0"/>
                    </a:lnTo>
                    <a:lnTo>
                      <a:pt x="649488" y="0"/>
                    </a:lnTo>
                    <a:lnTo>
                      <a:pt x="621809" y="101822"/>
                    </a:lnTo>
                    <a:lnTo>
                      <a:pt x="565460" y="101822"/>
                    </a:lnTo>
                    <a:lnTo>
                      <a:pt x="532838" y="223416"/>
                    </a:lnTo>
                    <a:lnTo>
                      <a:pt x="589185" y="223416"/>
                    </a:lnTo>
                    <a:lnTo>
                      <a:pt x="564471" y="315353"/>
                    </a:lnTo>
                    <a:cubicBezTo>
                      <a:pt x="543712" y="392461"/>
                      <a:pt x="602037" y="467592"/>
                      <a:pt x="681123" y="467592"/>
                    </a:cubicBezTo>
                    <a:lnTo>
                      <a:pt x="805682" y="467592"/>
                    </a:lnTo>
                    <a:lnTo>
                      <a:pt x="838305" y="345998"/>
                    </a:lnTo>
                    <a:lnTo>
                      <a:pt x="701882" y="345998"/>
                    </a:lnTo>
                    <a:cubicBezTo>
                      <a:pt x="692985" y="345010"/>
                      <a:pt x="686065" y="336113"/>
                      <a:pt x="688042" y="327216"/>
                    </a:cubicBezTo>
                    <a:moveTo>
                      <a:pt x="312387" y="345010"/>
                    </a:moveTo>
                    <a:lnTo>
                      <a:pt x="32623" y="345010"/>
                    </a:lnTo>
                    <a:lnTo>
                      <a:pt x="0" y="466603"/>
                    </a:lnTo>
                    <a:lnTo>
                      <a:pt x="279765" y="466603"/>
                    </a:lnTo>
                    <a:cubicBezTo>
                      <a:pt x="353907" y="466603"/>
                      <a:pt x="419152" y="416187"/>
                      <a:pt x="438924" y="345010"/>
                    </a:cubicBezTo>
                    <a:lnTo>
                      <a:pt x="454741" y="283719"/>
                    </a:lnTo>
                    <a:lnTo>
                      <a:pt x="252084" y="283719"/>
                    </a:lnTo>
                    <a:lnTo>
                      <a:pt x="312387" y="345010"/>
                    </a:lnTo>
                    <a:close/>
                  </a:path>
                </a:pathLst>
              </a:custGeom>
              <a:solidFill>
                <a:srgbClr val="50B748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7" name="Полилиния: фигура 176">
                <a:extLst>
                  <a:ext uri="{FF2B5EF4-FFF2-40B4-BE49-F238E27FC236}">
                    <a16:creationId xmlns:a16="http://schemas.microsoft.com/office/drawing/2014/main" id="{97E540D8-835A-9AF0-F71F-2FBDEFAF705E}"/>
                  </a:ext>
                </a:extLst>
              </p:cNvPr>
              <p:cNvSpPr/>
              <p:nvPr/>
            </p:nvSpPr>
            <p:spPr>
              <a:xfrm>
                <a:off x="18055358" y="2417072"/>
                <a:ext cx="222427" cy="121593"/>
              </a:xfrm>
              <a:custGeom>
                <a:avLst/>
                <a:gdLst>
                  <a:gd name="connsiteX0" fmla="*/ 0 w 222427"/>
                  <a:gd name="connsiteY0" fmla="*/ 121594 h 121593"/>
                  <a:gd name="connsiteX1" fmla="*/ 63268 w 222427"/>
                  <a:gd name="connsiteY1" fmla="*/ 121594 h 121593"/>
                  <a:gd name="connsiteX2" fmla="*/ 222427 w 222427"/>
                  <a:gd name="connsiteY2" fmla="*/ 0 h 121593"/>
                  <a:gd name="connsiteX3" fmla="*/ 222427 w 222427"/>
                  <a:gd name="connsiteY3" fmla="*/ 0 h 121593"/>
                  <a:gd name="connsiteX4" fmla="*/ 32622 w 222427"/>
                  <a:gd name="connsiteY4" fmla="*/ 0 h 121593"/>
                  <a:gd name="connsiteX5" fmla="*/ 0 w 222427"/>
                  <a:gd name="connsiteY5" fmla="*/ 121594 h 121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2427" h="121593">
                    <a:moveTo>
                      <a:pt x="0" y="121594"/>
                    </a:moveTo>
                    <a:lnTo>
                      <a:pt x="63268" y="121594"/>
                    </a:lnTo>
                    <a:cubicBezTo>
                      <a:pt x="137411" y="121594"/>
                      <a:pt x="202656" y="71177"/>
                      <a:pt x="222427" y="0"/>
                    </a:cubicBezTo>
                    <a:lnTo>
                      <a:pt x="222427" y="0"/>
                    </a:lnTo>
                    <a:lnTo>
                      <a:pt x="32622" y="0"/>
                    </a:lnTo>
                    <a:lnTo>
                      <a:pt x="0" y="121594"/>
                    </a:lnTo>
                    <a:close/>
                  </a:path>
                </a:pathLst>
              </a:custGeom>
              <a:solidFill>
                <a:srgbClr val="00000B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8" name="Полилиния: фигура 177">
                <a:extLst>
                  <a:ext uri="{FF2B5EF4-FFF2-40B4-BE49-F238E27FC236}">
                    <a16:creationId xmlns:a16="http://schemas.microsoft.com/office/drawing/2014/main" id="{7DB2AEAF-B2E4-9121-A94B-F86F1CA4FAC8}"/>
                  </a:ext>
                </a:extLst>
              </p:cNvPr>
              <p:cNvSpPr/>
              <p:nvPr/>
            </p:nvSpPr>
            <p:spPr>
              <a:xfrm>
                <a:off x="17725176" y="2417072"/>
                <a:ext cx="117853" cy="122582"/>
              </a:xfrm>
              <a:custGeom>
                <a:avLst/>
                <a:gdLst>
                  <a:gd name="connsiteX0" fmla="*/ 75131 w 117853"/>
                  <a:gd name="connsiteY0" fmla="*/ 48440 h 122582"/>
                  <a:gd name="connsiteX1" fmla="*/ 89959 w 117853"/>
                  <a:gd name="connsiteY1" fmla="*/ 34600 h 122582"/>
                  <a:gd name="connsiteX2" fmla="*/ 80074 w 117853"/>
                  <a:gd name="connsiteY2" fmla="*/ 23726 h 122582"/>
                  <a:gd name="connsiteX3" fmla="*/ 52395 w 117853"/>
                  <a:gd name="connsiteY3" fmla="*/ 23726 h 122582"/>
                  <a:gd name="connsiteX4" fmla="*/ 46462 w 117853"/>
                  <a:gd name="connsiteY4" fmla="*/ 48440 h 122582"/>
                  <a:gd name="connsiteX5" fmla="*/ 75131 w 117853"/>
                  <a:gd name="connsiteY5" fmla="*/ 48440 h 122582"/>
                  <a:gd name="connsiteX6" fmla="*/ 63268 w 117853"/>
                  <a:gd name="connsiteY6" fmla="*/ 97868 h 122582"/>
                  <a:gd name="connsiteX7" fmla="*/ 78097 w 117853"/>
                  <a:gd name="connsiteY7" fmla="*/ 84028 h 122582"/>
                  <a:gd name="connsiteX8" fmla="*/ 68211 w 117853"/>
                  <a:gd name="connsiteY8" fmla="*/ 73154 h 122582"/>
                  <a:gd name="connsiteX9" fmla="*/ 40531 w 117853"/>
                  <a:gd name="connsiteY9" fmla="*/ 73154 h 122582"/>
                  <a:gd name="connsiteX10" fmla="*/ 33612 w 117853"/>
                  <a:gd name="connsiteY10" fmla="*/ 97868 h 122582"/>
                  <a:gd name="connsiteX11" fmla="*/ 63268 w 117853"/>
                  <a:gd name="connsiteY11" fmla="*/ 97868 h 122582"/>
                  <a:gd name="connsiteX12" fmla="*/ 30645 w 117853"/>
                  <a:gd name="connsiteY12" fmla="*/ 0 h 122582"/>
                  <a:gd name="connsiteX13" fmla="*/ 88971 w 117853"/>
                  <a:gd name="connsiteY13" fmla="*/ 0 h 122582"/>
                  <a:gd name="connsiteX14" fmla="*/ 117640 w 117853"/>
                  <a:gd name="connsiteY14" fmla="*/ 29657 h 122582"/>
                  <a:gd name="connsiteX15" fmla="*/ 106766 w 117853"/>
                  <a:gd name="connsiteY15" fmla="*/ 54371 h 122582"/>
                  <a:gd name="connsiteX16" fmla="*/ 96880 w 117853"/>
                  <a:gd name="connsiteY16" fmla="*/ 61291 h 122582"/>
                  <a:gd name="connsiteX17" fmla="*/ 96880 w 117853"/>
                  <a:gd name="connsiteY17" fmla="*/ 62280 h 122582"/>
                  <a:gd name="connsiteX18" fmla="*/ 101823 w 117853"/>
                  <a:gd name="connsiteY18" fmla="*/ 68211 h 122582"/>
                  <a:gd name="connsiteX19" fmla="*/ 105776 w 117853"/>
                  <a:gd name="connsiteY19" fmla="*/ 85017 h 122582"/>
                  <a:gd name="connsiteX20" fmla="*/ 64257 w 117853"/>
                  <a:gd name="connsiteY20" fmla="*/ 122582 h 122582"/>
                  <a:gd name="connsiteX21" fmla="*/ 0 w 117853"/>
                  <a:gd name="connsiteY21" fmla="*/ 122582 h 122582"/>
                  <a:gd name="connsiteX22" fmla="*/ 30645 w 117853"/>
                  <a:gd name="connsiteY22" fmla="*/ 0 h 12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7853" h="122582">
                    <a:moveTo>
                      <a:pt x="75131" y="48440"/>
                    </a:moveTo>
                    <a:cubicBezTo>
                      <a:pt x="82052" y="48440"/>
                      <a:pt x="88971" y="42508"/>
                      <a:pt x="89959" y="34600"/>
                    </a:cubicBezTo>
                    <a:cubicBezTo>
                      <a:pt x="89959" y="29657"/>
                      <a:pt x="86994" y="23726"/>
                      <a:pt x="80074" y="23726"/>
                    </a:cubicBezTo>
                    <a:lnTo>
                      <a:pt x="52395" y="23726"/>
                    </a:lnTo>
                    <a:lnTo>
                      <a:pt x="46462" y="48440"/>
                    </a:lnTo>
                    <a:lnTo>
                      <a:pt x="75131" y="48440"/>
                    </a:lnTo>
                    <a:close/>
                    <a:moveTo>
                      <a:pt x="63268" y="97868"/>
                    </a:moveTo>
                    <a:cubicBezTo>
                      <a:pt x="71176" y="97868"/>
                      <a:pt x="77109" y="91937"/>
                      <a:pt x="78097" y="84028"/>
                    </a:cubicBezTo>
                    <a:cubicBezTo>
                      <a:pt x="79085" y="78097"/>
                      <a:pt x="75131" y="73154"/>
                      <a:pt x="68211" y="73154"/>
                    </a:cubicBezTo>
                    <a:lnTo>
                      <a:pt x="40531" y="73154"/>
                    </a:lnTo>
                    <a:lnTo>
                      <a:pt x="33612" y="97868"/>
                    </a:lnTo>
                    <a:lnTo>
                      <a:pt x="63268" y="97868"/>
                    </a:lnTo>
                    <a:close/>
                    <a:moveTo>
                      <a:pt x="30645" y="0"/>
                    </a:moveTo>
                    <a:lnTo>
                      <a:pt x="88971" y="0"/>
                    </a:lnTo>
                    <a:cubicBezTo>
                      <a:pt x="107754" y="0"/>
                      <a:pt x="119616" y="11863"/>
                      <a:pt x="117640" y="29657"/>
                    </a:cubicBezTo>
                    <a:cubicBezTo>
                      <a:pt x="116651" y="40531"/>
                      <a:pt x="111708" y="48440"/>
                      <a:pt x="106766" y="54371"/>
                    </a:cubicBezTo>
                    <a:cubicBezTo>
                      <a:pt x="103799" y="57337"/>
                      <a:pt x="100833" y="59314"/>
                      <a:pt x="96880" y="61291"/>
                    </a:cubicBezTo>
                    <a:lnTo>
                      <a:pt x="96880" y="62280"/>
                    </a:lnTo>
                    <a:cubicBezTo>
                      <a:pt x="98857" y="64257"/>
                      <a:pt x="100833" y="66234"/>
                      <a:pt x="101823" y="68211"/>
                    </a:cubicBezTo>
                    <a:cubicBezTo>
                      <a:pt x="103799" y="72165"/>
                      <a:pt x="106766" y="78097"/>
                      <a:pt x="105776" y="85017"/>
                    </a:cubicBezTo>
                    <a:cubicBezTo>
                      <a:pt x="103799" y="108742"/>
                      <a:pt x="85016" y="122582"/>
                      <a:pt x="64257" y="122582"/>
                    </a:cubicBezTo>
                    <a:lnTo>
                      <a:pt x="0" y="122582"/>
                    </a:lnTo>
                    <a:lnTo>
                      <a:pt x="30645" y="0"/>
                    </a:lnTo>
                    <a:close/>
                  </a:path>
                </a:pathLst>
              </a:custGeom>
              <a:solidFill>
                <a:srgbClr val="50B748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9" name="Полилиния: фигура 178">
                <a:extLst>
                  <a:ext uri="{FF2B5EF4-FFF2-40B4-BE49-F238E27FC236}">
                    <a16:creationId xmlns:a16="http://schemas.microsoft.com/office/drawing/2014/main" id="{AFFB5152-2833-E0DD-818E-C4832AE39580}"/>
                  </a:ext>
                </a:extLst>
              </p:cNvPr>
              <p:cNvSpPr/>
              <p:nvPr/>
            </p:nvSpPr>
            <p:spPr>
              <a:xfrm>
                <a:off x="17854678" y="2417072"/>
                <a:ext cx="170034" cy="121593"/>
              </a:xfrm>
              <a:custGeom>
                <a:avLst/>
                <a:gdLst>
                  <a:gd name="connsiteX0" fmla="*/ 32623 w 170034"/>
                  <a:gd name="connsiteY0" fmla="*/ 0 h 121593"/>
                  <a:gd name="connsiteX1" fmla="*/ 73154 w 170034"/>
                  <a:gd name="connsiteY1" fmla="*/ 0 h 121593"/>
                  <a:gd name="connsiteX2" fmla="*/ 78097 w 170034"/>
                  <a:gd name="connsiteY2" fmla="*/ 76120 h 121593"/>
                  <a:gd name="connsiteX3" fmla="*/ 81063 w 170034"/>
                  <a:gd name="connsiteY3" fmla="*/ 76120 h 121593"/>
                  <a:gd name="connsiteX4" fmla="*/ 125549 w 170034"/>
                  <a:gd name="connsiteY4" fmla="*/ 0 h 121593"/>
                  <a:gd name="connsiteX5" fmla="*/ 170034 w 170034"/>
                  <a:gd name="connsiteY5" fmla="*/ 0 h 121593"/>
                  <a:gd name="connsiteX6" fmla="*/ 137411 w 170034"/>
                  <a:gd name="connsiteY6" fmla="*/ 121594 h 121593"/>
                  <a:gd name="connsiteX7" fmla="*/ 109731 w 170034"/>
                  <a:gd name="connsiteY7" fmla="*/ 121594 h 121593"/>
                  <a:gd name="connsiteX8" fmla="*/ 129502 w 170034"/>
                  <a:gd name="connsiteY8" fmla="*/ 46463 h 121593"/>
                  <a:gd name="connsiteX9" fmla="*/ 125549 w 170034"/>
                  <a:gd name="connsiteY9" fmla="*/ 46463 h 121593"/>
                  <a:gd name="connsiteX10" fmla="*/ 82052 w 170034"/>
                  <a:gd name="connsiteY10" fmla="*/ 121594 h 121593"/>
                  <a:gd name="connsiteX11" fmla="*/ 56349 w 170034"/>
                  <a:gd name="connsiteY11" fmla="*/ 121594 h 121593"/>
                  <a:gd name="connsiteX12" fmla="*/ 51406 w 170034"/>
                  <a:gd name="connsiteY12" fmla="*/ 46463 h 121593"/>
                  <a:gd name="connsiteX13" fmla="*/ 47452 w 170034"/>
                  <a:gd name="connsiteY13" fmla="*/ 46463 h 121593"/>
                  <a:gd name="connsiteX14" fmla="*/ 27680 w 170034"/>
                  <a:gd name="connsiteY14" fmla="*/ 121594 h 121593"/>
                  <a:gd name="connsiteX15" fmla="*/ 0 w 170034"/>
                  <a:gd name="connsiteY15" fmla="*/ 121594 h 121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0034" h="121593">
                    <a:moveTo>
                      <a:pt x="32623" y="0"/>
                    </a:moveTo>
                    <a:lnTo>
                      <a:pt x="73154" y="0"/>
                    </a:lnTo>
                    <a:lnTo>
                      <a:pt x="78097" y="76120"/>
                    </a:lnTo>
                    <a:lnTo>
                      <a:pt x="81063" y="76120"/>
                    </a:lnTo>
                    <a:lnTo>
                      <a:pt x="125549" y="0"/>
                    </a:lnTo>
                    <a:lnTo>
                      <a:pt x="170034" y="0"/>
                    </a:lnTo>
                    <a:lnTo>
                      <a:pt x="137411" y="121594"/>
                    </a:lnTo>
                    <a:lnTo>
                      <a:pt x="109731" y="121594"/>
                    </a:lnTo>
                    <a:lnTo>
                      <a:pt x="129502" y="46463"/>
                    </a:lnTo>
                    <a:lnTo>
                      <a:pt x="125549" y="46463"/>
                    </a:lnTo>
                    <a:lnTo>
                      <a:pt x="82052" y="121594"/>
                    </a:lnTo>
                    <a:lnTo>
                      <a:pt x="56349" y="121594"/>
                    </a:lnTo>
                    <a:lnTo>
                      <a:pt x="51406" y="46463"/>
                    </a:lnTo>
                    <a:lnTo>
                      <a:pt x="47452" y="46463"/>
                    </a:lnTo>
                    <a:lnTo>
                      <a:pt x="27680" y="121594"/>
                    </a:lnTo>
                    <a:lnTo>
                      <a:pt x="0" y="121594"/>
                    </a:lnTo>
                    <a:close/>
                  </a:path>
                </a:pathLst>
              </a:custGeom>
              <a:solidFill>
                <a:srgbClr val="50B748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3D51BA0A-94C5-B800-99B7-D48E6F4D71DF}"/>
                </a:ext>
              </a:extLst>
            </p:cNvPr>
            <p:cNvSpPr txBox="1"/>
            <p:nvPr/>
          </p:nvSpPr>
          <p:spPr>
            <a:xfrm>
              <a:off x="1275556" y="1837035"/>
              <a:ext cx="915186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2400" b="1" spc="0" baseline="0" dirty="0">
                  <a:ln/>
                  <a:latin typeface="+mj-lt"/>
                  <a:ea typeface="Verdana" panose="020B0604030504040204" pitchFamily="34" charset="0"/>
                  <a:cs typeface="Arial"/>
                  <a:sym typeface="Arial"/>
                  <a:rtl val="0"/>
                </a:rPr>
                <a:t>Для предупреждения преждевременного выхода из строя</a:t>
              </a:r>
            </a:p>
          </p:txBody>
        </p:sp>
      </p:grpSp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C0060B62-B624-9080-DD16-C360370F7F41}"/>
              </a:ext>
            </a:extLst>
          </p:cNvPr>
          <p:cNvGrpSpPr/>
          <p:nvPr/>
        </p:nvGrpSpPr>
        <p:grpSpPr>
          <a:xfrm>
            <a:off x="7676356" y="3060700"/>
            <a:ext cx="10591800" cy="6990619"/>
            <a:chOff x="7676356" y="3060700"/>
            <a:chExt cx="10591800" cy="6990619"/>
          </a:xfrm>
        </p:grpSpPr>
        <p:grpSp>
          <p:nvGrpSpPr>
            <p:cNvPr id="2" name="Группа 1">
              <a:extLst>
                <a:ext uri="{FF2B5EF4-FFF2-40B4-BE49-F238E27FC236}">
                  <a16:creationId xmlns:a16="http://schemas.microsoft.com/office/drawing/2014/main" id="{11CF70B5-1DF3-3F99-F486-7761ACA88994}"/>
                </a:ext>
              </a:extLst>
            </p:cNvPr>
            <p:cNvGrpSpPr/>
            <p:nvPr/>
          </p:nvGrpSpPr>
          <p:grpSpPr>
            <a:xfrm>
              <a:off x="7752556" y="7251700"/>
              <a:ext cx="8038169" cy="2799619"/>
              <a:chOff x="7752556" y="7251700"/>
              <a:chExt cx="8038169" cy="2799619"/>
            </a:xfrm>
          </p:grpSpPr>
          <p:grpSp>
            <p:nvGrpSpPr>
              <p:cNvPr id="9" name="Группа 8">
                <a:extLst>
                  <a:ext uri="{FF2B5EF4-FFF2-40B4-BE49-F238E27FC236}">
                    <a16:creationId xmlns:a16="http://schemas.microsoft.com/office/drawing/2014/main" id="{4C597534-B336-68C6-5F88-7C4DFB00807E}"/>
                  </a:ext>
                </a:extLst>
              </p:cNvPr>
              <p:cNvGrpSpPr/>
              <p:nvPr/>
            </p:nvGrpSpPr>
            <p:grpSpPr>
              <a:xfrm>
                <a:off x="7752556" y="7251700"/>
                <a:ext cx="8038169" cy="1189245"/>
                <a:chOff x="1664925" y="6283356"/>
                <a:chExt cx="8038169" cy="1189245"/>
              </a:xfrm>
            </p:grpSpPr>
            <p:grpSp>
              <p:nvGrpSpPr>
                <p:cNvPr id="56" name="Рисунок 2">
                  <a:extLst>
                    <a:ext uri="{FF2B5EF4-FFF2-40B4-BE49-F238E27FC236}">
                      <a16:creationId xmlns:a16="http://schemas.microsoft.com/office/drawing/2014/main" id="{24A6DE73-76CD-8662-07F0-515BEB184CE2}"/>
                    </a:ext>
                  </a:extLst>
                </p:cNvPr>
                <p:cNvGrpSpPr/>
                <p:nvPr/>
              </p:nvGrpSpPr>
              <p:grpSpPr>
                <a:xfrm>
                  <a:off x="5692345" y="6283356"/>
                  <a:ext cx="2216366" cy="1189245"/>
                  <a:chOff x="5692345" y="6283356"/>
                  <a:chExt cx="2216366" cy="1189245"/>
                </a:xfrm>
                <a:solidFill>
                  <a:srgbClr val="38A549"/>
                </a:solidFill>
              </p:grpSpPr>
              <p:sp>
                <p:nvSpPr>
                  <p:cNvPr id="57" name="Полилиния: фигура 56">
                    <a:extLst>
                      <a:ext uri="{FF2B5EF4-FFF2-40B4-BE49-F238E27FC236}">
                        <a16:creationId xmlns:a16="http://schemas.microsoft.com/office/drawing/2014/main" id="{FE222780-4F16-B7BB-205B-CF5DC5976D3A}"/>
                      </a:ext>
                    </a:extLst>
                  </p:cNvPr>
                  <p:cNvSpPr/>
                  <p:nvPr/>
                </p:nvSpPr>
                <p:spPr>
                  <a:xfrm>
                    <a:off x="5807019" y="6669885"/>
                    <a:ext cx="23725" cy="30645"/>
                  </a:xfrm>
                  <a:custGeom>
                    <a:avLst/>
                    <a:gdLst>
                      <a:gd name="connsiteX0" fmla="*/ 0 w 23725"/>
                      <a:gd name="connsiteY0" fmla="*/ 0 h 30645"/>
                      <a:gd name="connsiteX1" fmla="*/ 23726 w 23725"/>
                      <a:gd name="connsiteY1" fmla="*/ 0 h 30645"/>
                      <a:gd name="connsiteX2" fmla="*/ 23726 w 23725"/>
                      <a:gd name="connsiteY2" fmla="*/ 30645 h 30645"/>
                      <a:gd name="connsiteX3" fmla="*/ 0 w 23725"/>
                      <a:gd name="connsiteY3" fmla="*/ 30645 h 30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25" h="30645">
                        <a:moveTo>
                          <a:pt x="0" y="0"/>
                        </a:moveTo>
                        <a:lnTo>
                          <a:pt x="23726" y="0"/>
                        </a:lnTo>
                        <a:lnTo>
                          <a:pt x="23726" y="30645"/>
                        </a:lnTo>
                        <a:lnTo>
                          <a:pt x="0" y="30645"/>
                        </a:lnTo>
                        <a:close/>
                      </a:path>
                    </a:pathLst>
                  </a:custGeom>
                  <a:solidFill>
                    <a:srgbClr val="38A549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grpSp>
                <p:nvGrpSpPr>
                  <p:cNvPr id="58" name="Рисунок 2">
                    <a:extLst>
                      <a:ext uri="{FF2B5EF4-FFF2-40B4-BE49-F238E27FC236}">
                        <a16:creationId xmlns:a16="http://schemas.microsoft.com/office/drawing/2014/main" id="{4099C4E4-9F6C-AF90-9436-5FF7F178EC3F}"/>
                      </a:ext>
                    </a:extLst>
                  </p:cNvPr>
                  <p:cNvGrpSpPr/>
                  <p:nvPr/>
                </p:nvGrpSpPr>
                <p:grpSpPr>
                  <a:xfrm>
                    <a:off x="5877207" y="6434606"/>
                    <a:ext cx="1915841" cy="864995"/>
                    <a:chOff x="5877207" y="6434606"/>
                    <a:chExt cx="1915841" cy="864995"/>
                  </a:xfrm>
                  <a:solidFill>
                    <a:srgbClr val="38A549"/>
                  </a:solidFill>
                </p:grpSpPr>
                <p:sp>
                  <p:nvSpPr>
                    <p:cNvPr id="59" name="Полилиния: фигура 58">
                      <a:extLst>
                        <a:ext uri="{FF2B5EF4-FFF2-40B4-BE49-F238E27FC236}">
                          <a16:creationId xmlns:a16="http://schemas.microsoft.com/office/drawing/2014/main" id="{81515023-EF74-599C-69C3-A6A4F479EA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3629" y="7134511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0" name="Полилиния: фигура 59">
                      <a:extLst>
                        <a:ext uri="{FF2B5EF4-FFF2-40B4-BE49-F238E27FC236}">
                          <a16:creationId xmlns:a16="http://schemas.microsoft.com/office/drawing/2014/main" id="{449673CB-BDD4-963E-7F2C-93DEABF5B8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3629" y="6996112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1" name="Полилиния: фигура 60">
                      <a:extLst>
                        <a:ext uri="{FF2B5EF4-FFF2-40B4-BE49-F238E27FC236}">
                          <a16:creationId xmlns:a16="http://schemas.microsoft.com/office/drawing/2014/main" id="{81B8B7FF-E100-33E2-4609-4EFE9DCB17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3629" y="6857713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2" name="Полилиния: фигура 61">
                      <a:extLst>
                        <a:ext uri="{FF2B5EF4-FFF2-40B4-BE49-F238E27FC236}">
                          <a16:creationId xmlns:a16="http://schemas.microsoft.com/office/drawing/2014/main" id="{FAF91382-A7CA-C709-DB46-9E20BA1B72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92929" y="7134511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3" name="Полилиния: фигура 62">
                      <a:extLst>
                        <a:ext uri="{FF2B5EF4-FFF2-40B4-BE49-F238E27FC236}">
                          <a16:creationId xmlns:a16="http://schemas.microsoft.com/office/drawing/2014/main" id="{38FC0007-C5E4-C5C7-BA76-BB113DCE08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92929" y="6996112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4" name="Полилиния: фигура 63">
                      <a:extLst>
                        <a:ext uri="{FF2B5EF4-FFF2-40B4-BE49-F238E27FC236}">
                          <a16:creationId xmlns:a16="http://schemas.microsoft.com/office/drawing/2014/main" id="{AA80D9AB-4A7F-04CB-D0DE-04BBC2000B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13629" y="6718325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5" name="Полилиния: фигура 64">
                      <a:extLst>
                        <a:ext uri="{FF2B5EF4-FFF2-40B4-BE49-F238E27FC236}">
                          <a16:creationId xmlns:a16="http://schemas.microsoft.com/office/drawing/2014/main" id="{A5EB3713-02B2-D57A-765E-C0F8261224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92929" y="6857713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6" name="Полилиния: фигура 65">
                      <a:extLst>
                        <a:ext uri="{FF2B5EF4-FFF2-40B4-BE49-F238E27FC236}">
                          <a16:creationId xmlns:a16="http://schemas.microsoft.com/office/drawing/2014/main" id="{6E97200D-091C-C5A6-A0E6-ACF3129B45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92929" y="6718325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7" name="Полилиния: фигура 66">
                      <a:extLst>
                        <a:ext uri="{FF2B5EF4-FFF2-40B4-BE49-F238E27FC236}">
                          <a16:creationId xmlns:a16="http://schemas.microsoft.com/office/drawing/2014/main" id="{825E24C6-8D41-6C02-C663-F7C32F4FB5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92929" y="6579926"/>
                      <a:ext cx="391472" cy="120604"/>
                    </a:xfrm>
                    <a:custGeom>
                      <a:avLst/>
                      <a:gdLst>
                        <a:gd name="connsiteX0" fmla="*/ 0 w 391472"/>
                        <a:gd name="connsiteY0" fmla="*/ 0 h 120604"/>
                        <a:gd name="connsiteX1" fmla="*/ 0 w 391472"/>
                        <a:gd name="connsiteY1" fmla="*/ 0 h 120604"/>
                        <a:gd name="connsiteX2" fmla="*/ 0 w 391472"/>
                        <a:gd name="connsiteY2" fmla="*/ 102811 h 120604"/>
                        <a:gd name="connsiteX3" fmla="*/ 0 w 391472"/>
                        <a:gd name="connsiteY3" fmla="*/ 102811 h 120604"/>
                        <a:gd name="connsiteX4" fmla="*/ 0 w 391472"/>
                        <a:gd name="connsiteY4" fmla="*/ 102811 h 120604"/>
                        <a:gd name="connsiteX5" fmla="*/ 41519 w 391472"/>
                        <a:gd name="connsiteY5" fmla="*/ 102811 h 120604"/>
                        <a:gd name="connsiteX6" fmla="*/ 41519 w 391472"/>
                        <a:gd name="connsiteY6" fmla="*/ 120605 h 120604"/>
                        <a:gd name="connsiteX7" fmla="*/ 88971 w 391472"/>
                        <a:gd name="connsiteY7" fmla="*/ 120605 h 120604"/>
                        <a:gd name="connsiteX8" fmla="*/ 88971 w 391472"/>
                        <a:gd name="connsiteY8" fmla="*/ 102811 h 120604"/>
                        <a:gd name="connsiteX9" fmla="*/ 135433 w 391472"/>
                        <a:gd name="connsiteY9" fmla="*/ 102811 h 120604"/>
                        <a:gd name="connsiteX10" fmla="*/ 135433 w 391472"/>
                        <a:gd name="connsiteY10" fmla="*/ 120605 h 120604"/>
                        <a:gd name="connsiteX11" fmla="*/ 182885 w 391472"/>
                        <a:gd name="connsiteY11" fmla="*/ 120605 h 120604"/>
                        <a:gd name="connsiteX12" fmla="*/ 182885 w 391472"/>
                        <a:gd name="connsiteY12" fmla="*/ 102811 h 120604"/>
                        <a:gd name="connsiteX13" fmla="*/ 230336 w 391472"/>
                        <a:gd name="connsiteY13" fmla="*/ 102811 h 120604"/>
                        <a:gd name="connsiteX14" fmla="*/ 230336 w 391472"/>
                        <a:gd name="connsiteY14" fmla="*/ 120605 h 120604"/>
                        <a:gd name="connsiteX15" fmla="*/ 277787 w 391472"/>
                        <a:gd name="connsiteY15" fmla="*/ 120605 h 120604"/>
                        <a:gd name="connsiteX16" fmla="*/ 277787 w 391472"/>
                        <a:gd name="connsiteY16" fmla="*/ 102811 h 120604"/>
                        <a:gd name="connsiteX17" fmla="*/ 325238 w 391472"/>
                        <a:gd name="connsiteY17" fmla="*/ 102811 h 120604"/>
                        <a:gd name="connsiteX18" fmla="*/ 325238 w 391472"/>
                        <a:gd name="connsiteY18" fmla="*/ 120605 h 120604"/>
                        <a:gd name="connsiteX19" fmla="*/ 372689 w 391472"/>
                        <a:gd name="connsiteY19" fmla="*/ 120605 h 120604"/>
                        <a:gd name="connsiteX20" fmla="*/ 372689 w 391472"/>
                        <a:gd name="connsiteY20" fmla="*/ 102811 h 120604"/>
                        <a:gd name="connsiteX21" fmla="*/ 391472 w 391472"/>
                        <a:gd name="connsiteY21" fmla="*/ 102811 h 120604"/>
                        <a:gd name="connsiteX22" fmla="*/ 391472 w 391472"/>
                        <a:gd name="connsiteY22" fmla="*/ 102811 h 120604"/>
                        <a:gd name="connsiteX23" fmla="*/ 391472 w 391472"/>
                        <a:gd name="connsiteY23" fmla="*/ 0 h 120604"/>
                        <a:gd name="connsiteX24" fmla="*/ 391472 w 391472"/>
                        <a:gd name="connsiteY24" fmla="*/ 0 h 120604"/>
                        <a:gd name="connsiteX25" fmla="*/ 0 w 391472"/>
                        <a:gd name="connsiteY25" fmla="*/ 0 h 120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391472" h="12060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02811"/>
                          </a:lnTo>
                          <a:lnTo>
                            <a:pt x="0" y="102811"/>
                          </a:lnTo>
                          <a:lnTo>
                            <a:pt x="0" y="102811"/>
                          </a:lnTo>
                          <a:lnTo>
                            <a:pt x="41519" y="102811"/>
                          </a:lnTo>
                          <a:lnTo>
                            <a:pt x="41519" y="120605"/>
                          </a:lnTo>
                          <a:lnTo>
                            <a:pt x="88971" y="120605"/>
                          </a:lnTo>
                          <a:lnTo>
                            <a:pt x="88971" y="102811"/>
                          </a:lnTo>
                          <a:lnTo>
                            <a:pt x="135433" y="102811"/>
                          </a:lnTo>
                          <a:lnTo>
                            <a:pt x="135433" y="120605"/>
                          </a:lnTo>
                          <a:lnTo>
                            <a:pt x="182885" y="120605"/>
                          </a:lnTo>
                          <a:lnTo>
                            <a:pt x="182885" y="102811"/>
                          </a:lnTo>
                          <a:lnTo>
                            <a:pt x="230336" y="102811"/>
                          </a:lnTo>
                          <a:lnTo>
                            <a:pt x="230336" y="120605"/>
                          </a:lnTo>
                          <a:lnTo>
                            <a:pt x="277787" y="120605"/>
                          </a:lnTo>
                          <a:lnTo>
                            <a:pt x="277787" y="102811"/>
                          </a:lnTo>
                          <a:lnTo>
                            <a:pt x="325238" y="102811"/>
                          </a:lnTo>
                          <a:lnTo>
                            <a:pt x="325238" y="120605"/>
                          </a:lnTo>
                          <a:lnTo>
                            <a:pt x="372689" y="120605"/>
                          </a:lnTo>
                          <a:lnTo>
                            <a:pt x="372689" y="102811"/>
                          </a:lnTo>
                          <a:lnTo>
                            <a:pt x="391472" y="102811"/>
                          </a:lnTo>
                          <a:lnTo>
                            <a:pt x="391472" y="102811"/>
                          </a:lnTo>
                          <a:lnTo>
                            <a:pt x="391472" y="0"/>
                          </a:lnTo>
                          <a:lnTo>
                            <a:pt x="39147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8" name="Полилиния: фигура 67">
                      <a:extLst>
                        <a:ext uri="{FF2B5EF4-FFF2-40B4-BE49-F238E27FC236}">
                          <a16:creationId xmlns:a16="http://schemas.microsoft.com/office/drawing/2014/main" id="{834A3FD0-9A53-9B9B-7C8D-1F72234454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241" y="6579926"/>
                      <a:ext cx="392460" cy="120604"/>
                    </a:xfrm>
                    <a:custGeom>
                      <a:avLst/>
                      <a:gdLst>
                        <a:gd name="connsiteX0" fmla="*/ 0 w 392460"/>
                        <a:gd name="connsiteY0" fmla="*/ 0 h 120604"/>
                        <a:gd name="connsiteX1" fmla="*/ 0 w 392460"/>
                        <a:gd name="connsiteY1" fmla="*/ 0 h 120604"/>
                        <a:gd name="connsiteX2" fmla="*/ 0 w 392460"/>
                        <a:gd name="connsiteY2" fmla="*/ 102811 h 120604"/>
                        <a:gd name="connsiteX3" fmla="*/ 0 w 392460"/>
                        <a:gd name="connsiteY3" fmla="*/ 102811 h 120604"/>
                        <a:gd name="connsiteX4" fmla="*/ 0 w 392460"/>
                        <a:gd name="connsiteY4" fmla="*/ 102811 h 120604"/>
                        <a:gd name="connsiteX5" fmla="*/ 30645 w 392460"/>
                        <a:gd name="connsiteY5" fmla="*/ 102811 h 120604"/>
                        <a:gd name="connsiteX6" fmla="*/ 30645 w 392460"/>
                        <a:gd name="connsiteY6" fmla="*/ 120605 h 120604"/>
                        <a:gd name="connsiteX7" fmla="*/ 78096 w 392460"/>
                        <a:gd name="connsiteY7" fmla="*/ 120605 h 120604"/>
                        <a:gd name="connsiteX8" fmla="*/ 78096 w 392460"/>
                        <a:gd name="connsiteY8" fmla="*/ 102811 h 120604"/>
                        <a:gd name="connsiteX9" fmla="*/ 125547 w 392460"/>
                        <a:gd name="connsiteY9" fmla="*/ 102811 h 120604"/>
                        <a:gd name="connsiteX10" fmla="*/ 125547 w 392460"/>
                        <a:gd name="connsiteY10" fmla="*/ 120605 h 120604"/>
                        <a:gd name="connsiteX11" fmla="*/ 172010 w 392460"/>
                        <a:gd name="connsiteY11" fmla="*/ 120605 h 120604"/>
                        <a:gd name="connsiteX12" fmla="*/ 172010 w 392460"/>
                        <a:gd name="connsiteY12" fmla="*/ 102811 h 120604"/>
                        <a:gd name="connsiteX13" fmla="*/ 219461 w 392460"/>
                        <a:gd name="connsiteY13" fmla="*/ 102811 h 120604"/>
                        <a:gd name="connsiteX14" fmla="*/ 219461 w 392460"/>
                        <a:gd name="connsiteY14" fmla="*/ 120605 h 120604"/>
                        <a:gd name="connsiteX15" fmla="*/ 266913 w 392460"/>
                        <a:gd name="connsiteY15" fmla="*/ 120605 h 120604"/>
                        <a:gd name="connsiteX16" fmla="*/ 266913 w 392460"/>
                        <a:gd name="connsiteY16" fmla="*/ 102811 h 120604"/>
                        <a:gd name="connsiteX17" fmla="*/ 314364 w 392460"/>
                        <a:gd name="connsiteY17" fmla="*/ 102811 h 120604"/>
                        <a:gd name="connsiteX18" fmla="*/ 314364 w 392460"/>
                        <a:gd name="connsiteY18" fmla="*/ 120605 h 120604"/>
                        <a:gd name="connsiteX19" fmla="*/ 361815 w 392460"/>
                        <a:gd name="connsiteY19" fmla="*/ 120605 h 120604"/>
                        <a:gd name="connsiteX20" fmla="*/ 361815 w 392460"/>
                        <a:gd name="connsiteY20" fmla="*/ 102811 h 120604"/>
                        <a:gd name="connsiteX21" fmla="*/ 392460 w 392460"/>
                        <a:gd name="connsiteY21" fmla="*/ 102811 h 120604"/>
                        <a:gd name="connsiteX22" fmla="*/ 392460 w 392460"/>
                        <a:gd name="connsiteY22" fmla="*/ 102811 h 120604"/>
                        <a:gd name="connsiteX23" fmla="*/ 392460 w 392460"/>
                        <a:gd name="connsiteY23" fmla="*/ 0 h 120604"/>
                        <a:gd name="connsiteX24" fmla="*/ 392460 w 392460"/>
                        <a:gd name="connsiteY24" fmla="*/ 0 h 120604"/>
                        <a:gd name="connsiteX25" fmla="*/ 0 w 392460"/>
                        <a:gd name="connsiteY25" fmla="*/ 0 h 120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392460" h="120604">
                          <a:moveTo>
                            <a:pt x="0" y="0"/>
                          </a:moveTo>
                          <a:lnTo>
                            <a:pt x="0" y="0"/>
                          </a:lnTo>
                          <a:lnTo>
                            <a:pt x="0" y="102811"/>
                          </a:lnTo>
                          <a:lnTo>
                            <a:pt x="0" y="102811"/>
                          </a:lnTo>
                          <a:lnTo>
                            <a:pt x="0" y="102811"/>
                          </a:lnTo>
                          <a:lnTo>
                            <a:pt x="30645" y="102811"/>
                          </a:lnTo>
                          <a:lnTo>
                            <a:pt x="30645" y="120605"/>
                          </a:lnTo>
                          <a:lnTo>
                            <a:pt x="78096" y="120605"/>
                          </a:lnTo>
                          <a:lnTo>
                            <a:pt x="78096" y="102811"/>
                          </a:lnTo>
                          <a:lnTo>
                            <a:pt x="125547" y="102811"/>
                          </a:lnTo>
                          <a:lnTo>
                            <a:pt x="125547" y="120605"/>
                          </a:lnTo>
                          <a:lnTo>
                            <a:pt x="172010" y="120605"/>
                          </a:lnTo>
                          <a:lnTo>
                            <a:pt x="172010" y="102811"/>
                          </a:lnTo>
                          <a:lnTo>
                            <a:pt x="219461" y="102811"/>
                          </a:lnTo>
                          <a:lnTo>
                            <a:pt x="219461" y="120605"/>
                          </a:lnTo>
                          <a:lnTo>
                            <a:pt x="266913" y="120605"/>
                          </a:lnTo>
                          <a:lnTo>
                            <a:pt x="266913" y="102811"/>
                          </a:lnTo>
                          <a:lnTo>
                            <a:pt x="314364" y="102811"/>
                          </a:lnTo>
                          <a:lnTo>
                            <a:pt x="314364" y="120605"/>
                          </a:lnTo>
                          <a:lnTo>
                            <a:pt x="361815" y="120605"/>
                          </a:lnTo>
                          <a:lnTo>
                            <a:pt x="361815" y="102811"/>
                          </a:lnTo>
                          <a:lnTo>
                            <a:pt x="392460" y="102811"/>
                          </a:lnTo>
                          <a:lnTo>
                            <a:pt x="392460" y="102811"/>
                          </a:lnTo>
                          <a:lnTo>
                            <a:pt x="392460" y="0"/>
                          </a:lnTo>
                          <a:lnTo>
                            <a:pt x="39246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9" name="Полилиния: фигура 68">
                      <a:extLst>
                        <a:ext uri="{FF2B5EF4-FFF2-40B4-BE49-F238E27FC236}">
                          <a16:creationId xmlns:a16="http://schemas.microsoft.com/office/drawing/2014/main" id="{3B05DD68-932A-0051-CE72-BAFA23032E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241" y="7134511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70" name="Полилиния: фигура 69">
                      <a:extLst>
                        <a:ext uri="{FF2B5EF4-FFF2-40B4-BE49-F238E27FC236}">
                          <a16:creationId xmlns:a16="http://schemas.microsoft.com/office/drawing/2014/main" id="{6C0106B0-84EF-128F-25B4-9FE1429DD4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241" y="6996112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71" name="Полилиния: фигура 70">
                      <a:extLst>
                        <a:ext uri="{FF2B5EF4-FFF2-40B4-BE49-F238E27FC236}">
                          <a16:creationId xmlns:a16="http://schemas.microsoft.com/office/drawing/2014/main" id="{95533277-37DD-132E-8E78-92803602D9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241" y="6857713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72" name="Полилиния: фигура 71">
                      <a:extLst>
                        <a:ext uri="{FF2B5EF4-FFF2-40B4-BE49-F238E27FC236}">
                          <a16:creationId xmlns:a16="http://schemas.microsoft.com/office/drawing/2014/main" id="{1CBB489A-C39E-E8D9-26EC-3E538C2C6B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71241" y="6718325"/>
                      <a:ext cx="392460" cy="105776"/>
                    </a:xfrm>
                    <a:custGeom>
                      <a:avLst/>
                      <a:gdLst>
                        <a:gd name="connsiteX0" fmla="*/ 0 w 392460"/>
                        <a:gd name="connsiteY0" fmla="*/ 2966 h 105776"/>
                        <a:gd name="connsiteX1" fmla="*/ 0 w 392460"/>
                        <a:gd name="connsiteY1" fmla="*/ 103799 h 105776"/>
                        <a:gd name="connsiteX2" fmla="*/ 0 w 392460"/>
                        <a:gd name="connsiteY2" fmla="*/ 105776 h 105776"/>
                        <a:gd name="connsiteX3" fmla="*/ 392460 w 392460"/>
                        <a:gd name="connsiteY3" fmla="*/ 105776 h 105776"/>
                        <a:gd name="connsiteX4" fmla="*/ 392460 w 392460"/>
                        <a:gd name="connsiteY4" fmla="*/ 103799 h 105776"/>
                        <a:gd name="connsiteX5" fmla="*/ 392460 w 392460"/>
                        <a:gd name="connsiteY5" fmla="*/ 2966 h 105776"/>
                        <a:gd name="connsiteX6" fmla="*/ 392460 w 392460"/>
                        <a:gd name="connsiteY6" fmla="*/ 0 h 105776"/>
                        <a:gd name="connsiteX7" fmla="*/ 0 w 392460"/>
                        <a:gd name="connsiteY7" fmla="*/ 0 h 1057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392460" h="105776">
                          <a:moveTo>
                            <a:pt x="0" y="2966"/>
                          </a:moveTo>
                          <a:lnTo>
                            <a:pt x="0" y="103799"/>
                          </a:lnTo>
                          <a:lnTo>
                            <a:pt x="0" y="105776"/>
                          </a:lnTo>
                          <a:lnTo>
                            <a:pt x="392460" y="105776"/>
                          </a:lnTo>
                          <a:lnTo>
                            <a:pt x="392460" y="103799"/>
                          </a:lnTo>
                          <a:lnTo>
                            <a:pt x="392460" y="2966"/>
                          </a:lnTo>
                          <a:lnTo>
                            <a:pt x="39246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73" name="Полилиния: фигура 72">
                      <a:extLst>
                        <a:ext uri="{FF2B5EF4-FFF2-40B4-BE49-F238E27FC236}">
                          <a16:creationId xmlns:a16="http://schemas.microsoft.com/office/drawing/2014/main" id="{79578833-A5BE-6F1E-1D11-E42A9A8415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38498" y="6434606"/>
                      <a:ext cx="553597" cy="864995"/>
                    </a:xfrm>
                    <a:custGeom>
                      <a:avLst/>
                      <a:gdLst>
                        <a:gd name="connsiteX0" fmla="*/ 530860 w 553597"/>
                        <a:gd name="connsiteY0" fmla="*/ 55359 h 864995"/>
                        <a:gd name="connsiteX1" fmla="*/ 483409 w 553597"/>
                        <a:gd name="connsiteY1" fmla="*/ 55359 h 864995"/>
                        <a:gd name="connsiteX2" fmla="*/ 483409 w 553597"/>
                        <a:gd name="connsiteY2" fmla="*/ 0 h 864995"/>
                        <a:gd name="connsiteX3" fmla="*/ 370712 w 553597"/>
                        <a:gd name="connsiteY3" fmla="*/ 0 h 864995"/>
                        <a:gd name="connsiteX4" fmla="*/ 370712 w 553597"/>
                        <a:gd name="connsiteY4" fmla="*/ 55359 h 864995"/>
                        <a:gd name="connsiteX5" fmla="*/ 154216 w 553597"/>
                        <a:gd name="connsiteY5" fmla="*/ 55359 h 864995"/>
                        <a:gd name="connsiteX6" fmla="*/ 154216 w 553597"/>
                        <a:gd name="connsiteY6" fmla="*/ 0 h 864995"/>
                        <a:gd name="connsiteX7" fmla="*/ 41520 w 553597"/>
                        <a:gd name="connsiteY7" fmla="*/ 0 h 864995"/>
                        <a:gd name="connsiteX8" fmla="*/ 41520 w 553597"/>
                        <a:gd name="connsiteY8" fmla="*/ 55359 h 864995"/>
                        <a:gd name="connsiteX9" fmla="*/ 0 w 553597"/>
                        <a:gd name="connsiteY9" fmla="*/ 55359 h 864995"/>
                        <a:gd name="connsiteX10" fmla="*/ 0 w 553597"/>
                        <a:gd name="connsiteY10" fmla="*/ 864996 h 864995"/>
                        <a:gd name="connsiteX11" fmla="*/ 530860 w 553597"/>
                        <a:gd name="connsiteY11" fmla="*/ 864996 h 864995"/>
                        <a:gd name="connsiteX12" fmla="*/ 530860 w 553597"/>
                        <a:gd name="connsiteY12" fmla="*/ 266913 h 864995"/>
                        <a:gd name="connsiteX13" fmla="*/ 553597 w 553597"/>
                        <a:gd name="connsiteY13" fmla="*/ 266913 h 864995"/>
                        <a:gd name="connsiteX14" fmla="*/ 553597 w 553597"/>
                        <a:gd name="connsiteY14" fmla="*/ 235279 h 864995"/>
                        <a:gd name="connsiteX15" fmla="*/ 530860 w 553597"/>
                        <a:gd name="connsiteY15" fmla="*/ 235279 h 864995"/>
                        <a:gd name="connsiteX16" fmla="*/ 530860 w 553597"/>
                        <a:gd name="connsiteY16" fmla="*/ 55359 h 864995"/>
                        <a:gd name="connsiteX17" fmla="*/ 500214 w 553597"/>
                        <a:gd name="connsiteY17" fmla="*/ 833361 h 864995"/>
                        <a:gd name="connsiteX18" fmla="*/ 31634 w 553597"/>
                        <a:gd name="connsiteY18" fmla="*/ 833361 h 864995"/>
                        <a:gd name="connsiteX19" fmla="*/ 31634 w 553597"/>
                        <a:gd name="connsiteY19" fmla="*/ 86005 h 864995"/>
                        <a:gd name="connsiteX20" fmla="*/ 73154 w 553597"/>
                        <a:gd name="connsiteY20" fmla="*/ 86005 h 864995"/>
                        <a:gd name="connsiteX21" fmla="*/ 73154 w 553597"/>
                        <a:gd name="connsiteY21" fmla="*/ 30645 h 864995"/>
                        <a:gd name="connsiteX22" fmla="*/ 123571 w 553597"/>
                        <a:gd name="connsiteY22" fmla="*/ 30645 h 864995"/>
                        <a:gd name="connsiteX23" fmla="*/ 123571 w 553597"/>
                        <a:gd name="connsiteY23" fmla="*/ 86005 h 864995"/>
                        <a:gd name="connsiteX24" fmla="*/ 402347 w 553597"/>
                        <a:gd name="connsiteY24" fmla="*/ 86005 h 864995"/>
                        <a:gd name="connsiteX25" fmla="*/ 402347 w 553597"/>
                        <a:gd name="connsiteY25" fmla="*/ 30645 h 864995"/>
                        <a:gd name="connsiteX26" fmla="*/ 452763 w 553597"/>
                        <a:gd name="connsiteY26" fmla="*/ 30645 h 864995"/>
                        <a:gd name="connsiteX27" fmla="*/ 452763 w 553597"/>
                        <a:gd name="connsiteY27" fmla="*/ 86005 h 864995"/>
                        <a:gd name="connsiteX28" fmla="*/ 500214 w 553597"/>
                        <a:gd name="connsiteY28" fmla="*/ 86005 h 864995"/>
                        <a:gd name="connsiteX29" fmla="*/ 500214 w 553597"/>
                        <a:gd name="connsiteY29" fmla="*/ 833361 h 864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</a:cxnLst>
                      <a:rect l="l" t="t" r="r" b="b"/>
                      <a:pathLst>
                        <a:path w="553597" h="864995">
                          <a:moveTo>
                            <a:pt x="530860" y="55359"/>
                          </a:moveTo>
                          <a:lnTo>
                            <a:pt x="483409" y="55359"/>
                          </a:lnTo>
                          <a:lnTo>
                            <a:pt x="483409" y="0"/>
                          </a:lnTo>
                          <a:lnTo>
                            <a:pt x="370712" y="0"/>
                          </a:lnTo>
                          <a:lnTo>
                            <a:pt x="370712" y="55359"/>
                          </a:lnTo>
                          <a:lnTo>
                            <a:pt x="154216" y="55359"/>
                          </a:lnTo>
                          <a:lnTo>
                            <a:pt x="154216" y="0"/>
                          </a:lnTo>
                          <a:lnTo>
                            <a:pt x="41520" y="0"/>
                          </a:lnTo>
                          <a:lnTo>
                            <a:pt x="41520" y="55359"/>
                          </a:lnTo>
                          <a:lnTo>
                            <a:pt x="0" y="55359"/>
                          </a:lnTo>
                          <a:lnTo>
                            <a:pt x="0" y="864996"/>
                          </a:lnTo>
                          <a:lnTo>
                            <a:pt x="530860" y="864996"/>
                          </a:lnTo>
                          <a:lnTo>
                            <a:pt x="530860" y="266913"/>
                          </a:lnTo>
                          <a:lnTo>
                            <a:pt x="553597" y="266913"/>
                          </a:lnTo>
                          <a:lnTo>
                            <a:pt x="553597" y="235279"/>
                          </a:lnTo>
                          <a:lnTo>
                            <a:pt x="530860" y="235279"/>
                          </a:lnTo>
                          <a:lnTo>
                            <a:pt x="530860" y="55359"/>
                          </a:lnTo>
                          <a:close/>
                          <a:moveTo>
                            <a:pt x="500214" y="833361"/>
                          </a:moveTo>
                          <a:lnTo>
                            <a:pt x="31634" y="833361"/>
                          </a:lnTo>
                          <a:lnTo>
                            <a:pt x="31634" y="86005"/>
                          </a:lnTo>
                          <a:lnTo>
                            <a:pt x="73154" y="86005"/>
                          </a:lnTo>
                          <a:lnTo>
                            <a:pt x="73154" y="30645"/>
                          </a:lnTo>
                          <a:lnTo>
                            <a:pt x="123571" y="30645"/>
                          </a:lnTo>
                          <a:lnTo>
                            <a:pt x="123571" y="86005"/>
                          </a:lnTo>
                          <a:lnTo>
                            <a:pt x="402347" y="86005"/>
                          </a:lnTo>
                          <a:lnTo>
                            <a:pt x="402347" y="30645"/>
                          </a:lnTo>
                          <a:lnTo>
                            <a:pt x="452763" y="30645"/>
                          </a:lnTo>
                          <a:lnTo>
                            <a:pt x="452763" y="86005"/>
                          </a:lnTo>
                          <a:lnTo>
                            <a:pt x="500214" y="86005"/>
                          </a:lnTo>
                          <a:lnTo>
                            <a:pt x="500214" y="83336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74" name="Полилиния: фигура 73">
                      <a:extLst>
                        <a:ext uri="{FF2B5EF4-FFF2-40B4-BE49-F238E27FC236}">
                          <a16:creationId xmlns:a16="http://schemas.microsoft.com/office/drawing/2014/main" id="{2BA4DC72-77BB-6A8F-BCC8-72F6934004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16810" y="6434606"/>
                      <a:ext cx="542722" cy="864995"/>
                    </a:xfrm>
                    <a:custGeom>
                      <a:avLst/>
                      <a:gdLst>
                        <a:gd name="connsiteX0" fmla="*/ 530860 w 542722"/>
                        <a:gd name="connsiteY0" fmla="*/ 55359 h 864995"/>
                        <a:gd name="connsiteX1" fmla="*/ 483409 w 542722"/>
                        <a:gd name="connsiteY1" fmla="*/ 55359 h 864995"/>
                        <a:gd name="connsiteX2" fmla="*/ 483409 w 542722"/>
                        <a:gd name="connsiteY2" fmla="*/ 0 h 864995"/>
                        <a:gd name="connsiteX3" fmla="*/ 370712 w 542722"/>
                        <a:gd name="connsiteY3" fmla="*/ 0 h 864995"/>
                        <a:gd name="connsiteX4" fmla="*/ 370712 w 542722"/>
                        <a:gd name="connsiteY4" fmla="*/ 55359 h 864995"/>
                        <a:gd name="connsiteX5" fmla="*/ 154216 w 542722"/>
                        <a:gd name="connsiteY5" fmla="*/ 55359 h 864995"/>
                        <a:gd name="connsiteX6" fmla="*/ 154216 w 542722"/>
                        <a:gd name="connsiteY6" fmla="*/ 0 h 864995"/>
                        <a:gd name="connsiteX7" fmla="*/ 41520 w 542722"/>
                        <a:gd name="connsiteY7" fmla="*/ 0 h 864995"/>
                        <a:gd name="connsiteX8" fmla="*/ 41520 w 542722"/>
                        <a:gd name="connsiteY8" fmla="*/ 55359 h 864995"/>
                        <a:gd name="connsiteX9" fmla="*/ 0 w 542722"/>
                        <a:gd name="connsiteY9" fmla="*/ 55359 h 864995"/>
                        <a:gd name="connsiteX10" fmla="*/ 0 w 542722"/>
                        <a:gd name="connsiteY10" fmla="*/ 864996 h 864995"/>
                        <a:gd name="connsiteX11" fmla="*/ 530860 w 542722"/>
                        <a:gd name="connsiteY11" fmla="*/ 864996 h 864995"/>
                        <a:gd name="connsiteX12" fmla="*/ 530860 w 542722"/>
                        <a:gd name="connsiteY12" fmla="*/ 266913 h 864995"/>
                        <a:gd name="connsiteX13" fmla="*/ 542723 w 542722"/>
                        <a:gd name="connsiteY13" fmla="*/ 266913 h 864995"/>
                        <a:gd name="connsiteX14" fmla="*/ 542723 w 542722"/>
                        <a:gd name="connsiteY14" fmla="*/ 235279 h 864995"/>
                        <a:gd name="connsiteX15" fmla="*/ 530860 w 542722"/>
                        <a:gd name="connsiteY15" fmla="*/ 235279 h 864995"/>
                        <a:gd name="connsiteX16" fmla="*/ 530860 w 542722"/>
                        <a:gd name="connsiteY16" fmla="*/ 55359 h 864995"/>
                        <a:gd name="connsiteX17" fmla="*/ 500214 w 542722"/>
                        <a:gd name="connsiteY17" fmla="*/ 235279 h 864995"/>
                        <a:gd name="connsiteX18" fmla="*/ 496260 w 542722"/>
                        <a:gd name="connsiteY18" fmla="*/ 235279 h 864995"/>
                        <a:gd name="connsiteX19" fmla="*/ 496260 w 542722"/>
                        <a:gd name="connsiteY19" fmla="*/ 265924 h 864995"/>
                        <a:gd name="connsiteX20" fmla="*/ 500214 w 542722"/>
                        <a:gd name="connsiteY20" fmla="*/ 265924 h 864995"/>
                        <a:gd name="connsiteX21" fmla="*/ 500214 w 542722"/>
                        <a:gd name="connsiteY21" fmla="*/ 833361 h 864995"/>
                        <a:gd name="connsiteX22" fmla="*/ 31634 w 542722"/>
                        <a:gd name="connsiteY22" fmla="*/ 833361 h 864995"/>
                        <a:gd name="connsiteX23" fmla="*/ 31634 w 542722"/>
                        <a:gd name="connsiteY23" fmla="*/ 265924 h 864995"/>
                        <a:gd name="connsiteX24" fmla="*/ 70188 w 542722"/>
                        <a:gd name="connsiteY24" fmla="*/ 265924 h 864995"/>
                        <a:gd name="connsiteX25" fmla="*/ 70188 w 542722"/>
                        <a:gd name="connsiteY25" fmla="*/ 235279 h 864995"/>
                        <a:gd name="connsiteX26" fmla="*/ 31634 w 542722"/>
                        <a:gd name="connsiteY26" fmla="*/ 235279 h 864995"/>
                        <a:gd name="connsiteX27" fmla="*/ 31634 w 542722"/>
                        <a:gd name="connsiteY27" fmla="*/ 86005 h 864995"/>
                        <a:gd name="connsiteX28" fmla="*/ 73154 w 542722"/>
                        <a:gd name="connsiteY28" fmla="*/ 86005 h 864995"/>
                        <a:gd name="connsiteX29" fmla="*/ 73154 w 542722"/>
                        <a:gd name="connsiteY29" fmla="*/ 30645 h 864995"/>
                        <a:gd name="connsiteX30" fmla="*/ 123571 w 542722"/>
                        <a:gd name="connsiteY30" fmla="*/ 30645 h 864995"/>
                        <a:gd name="connsiteX31" fmla="*/ 123571 w 542722"/>
                        <a:gd name="connsiteY31" fmla="*/ 86005 h 864995"/>
                        <a:gd name="connsiteX32" fmla="*/ 402347 w 542722"/>
                        <a:gd name="connsiteY32" fmla="*/ 86005 h 864995"/>
                        <a:gd name="connsiteX33" fmla="*/ 402347 w 542722"/>
                        <a:gd name="connsiteY33" fmla="*/ 30645 h 864995"/>
                        <a:gd name="connsiteX34" fmla="*/ 452763 w 542722"/>
                        <a:gd name="connsiteY34" fmla="*/ 30645 h 864995"/>
                        <a:gd name="connsiteX35" fmla="*/ 452763 w 542722"/>
                        <a:gd name="connsiteY35" fmla="*/ 86005 h 864995"/>
                        <a:gd name="connsiteX36" fmla="*/ 500214 w 542722"/>
                        <a:gd name="connsiteY36" fmla="*/ 86005 h 864995"/>
                        <a:gd name="connsiteX37" fmla="*/ 500214 w 542722"/>
                        <a:gd name="connsiteY37" fmla="*/ 235279 h 864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542722" h="864995">
                          <a:moveTo>
                            <a:pt x="530860" y="55359"/>
                          </a:moveTo>
                          <a:lnTo>
                            <a:pt x="483409" y="55359"/>
                          </a:lnTo>
                          <a:lnTo>
                            <a:pt x="483409" y="0"/>
                          </a:lnTo>
                          <a:lnTo>
                            <a:pt x="370712" y="0"/>
                          </a:lnTo>
                          <a:lnTo>
                            <a:pt x="370712" y="55359"/>
                          </a:lnTo>
                          <a:lnTo>
                            <a:pt x="154216" y="55359"/>
                          </a:lnTo>
                          <a:lnTo>
                            <a:pt x="154216" y="0"/>
                          </a:lnTo>
                          <a:lnTo>
                            <a:pt x="41520" y="0"/>
                          </a:lnTo>
                          <a:lnTo>
                            <a:pt x="41520" y="55359"/>
                          </a:lnTo>
                          <a:lnTo>
                            <a:pt x="0" y="55359"/>
                          </a:lnTo>
                          <a:lnTo>
                            <a:pt x="0" y="864996"/>
                          </a:lnTo>
                          <a:lnTo>
                            <a:pt x="530860" y="864996"/>
                          </a:lnTo>
                          <a:lnTo>
                            <a:pt x="530860" y="266913"/>
                          </a:lnTo>
                          <a:lnTo>
                            <a:pt x="542723" y="266913"/>
                          </a:lnTo>
                          <a:lnTo>
                            <a:pt x="542723" y="235279"/>
                          </a:lnTo>
                          <a:lnTo>
                            <a:pt x="530860" y="235279"/>
                          </a:lnTo>
                          <a:lnTo>
                            <a:pt x="530860" y="55359"/>
                          </a:lnTo>
                          <a:close/>
                          <a:moveTo>
                            <a:pt x="500214" y="235279"/>
                          </a:moveTo>
                          <a:lnTo>
                            <a:pt x="496260" y="235279"/>
                          </a:lnTo>
                          <a:lnTo>
                            <a:pt x="496260" y="265924"/>
                          </a:lnTo>
                          <a:lnTo>
                            <a:pt x="500214" y="265924"/>
                          </a:lnTo>
                          <a:lnTo>
                            <a:pt x="500214" y="833361"/>
                          </a:lnTo>
                          <a:lnTo>
                            <a:pt x="31634" y="833361"/>
                          </a:lnTo>
                          <a:lnTo>
                            <a:pt x="31634" y="265924"/>
                          </a:lnTo>
                          <a:lnTo>
                            <a:pt x="70188" y="265924"/>
                          </a:lnTo>
                          <a:lnTo>
                            <a:pt x="70188" y="235279"/>
                          </a:lnTo>
                          <a:lnTo>
                            <a:pt x="31634" y="235279"/>
                          </a:lnTo>
                          <a:lnTo>
                            <a:pt x="31634" y="86005"/>
                          </a:lnTo>
                          <a:lnTo>
                            <a:pt x="73154" y="86005"/>
                          </a:lnTo>
                          <a:lnTo>
                            <a:pt x="73154" y="30645"/>
                          </a:lnTo>
                          <a:lnTo>
                            <a:pt x="123571" y="30645"/>
                          </a:lnTo>
                          <a:lnTo>
                            <a:pt x="123571" y="86005"/>
                          </a:lnTo>
                          <a:lnTo>
                            <a:pt x="402347" y="86005"/>
                          </a:lnTo>
                          <a:lnTo>
                            <a:pt x="402347" y="30645"/>
                          </a:lnTo>
                          <a:lnTo>
                            <a:pt x="452763" y="30645"/>
                          </a:lnTo>
                          <a:lnTo>
                            <a:pt x="452763" y="86005"/>
                          </a:lnTo>
                          <a:lnTo>
                            <a:pt x="500214" y="86005"/>
                          </a:lnTo>
                          <a:lnTo>
                            <a:pt x="500214" y="235279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75" name="Полилиния: фигура 74">
                      <a:extLst>
                        <a:ext uri="{FF2B5EF4-FFF2-40B4-BE49-F238E27FC236}">
                          <a16:creationId xmlns:a16="http://schemas.microsoft.com/office/drawing/2014/main" id="{19C78564-BA92-7355-4A8F-C99933A81F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096109" y="6434606"/>
                      <a:ext cx="531848" cy="864995"/>
                    </a:xfrm>
                    <a:custGeom>
                      <a:avLst/>
                      <a:gdLst>
                        <a:gd name="connsiteX0" fmla="*/ 530860 w 531848"/>
                        <a:gd name="connsiteY0" fmla="*/ 55359 h 864995"/>
                        <a:gd name="connsiteX1" fmla="*/ 483409 w 531848"/>
                        <a:gd name="connsiteY1" fmla="*/ 55359 h 864995"/>
                        <a:gd name="connsiteX2" fmla="*/ 483409 w 531848"/>
                        <a:gd name="connsiteY2" fmla="*/ 0 h 864995"/>
                        <a:gd name="connsiteX3" fmla="*/ 370712 w 531848"/>
                        <a:gd name="connsiteY3" fmla="*/ 0 h 864995"/>
                        <a:gd name="connsiteX4" fmla="*/ 370712 w 531848"/>
                        <a:gd name="connsiteY4" fmla="*/ 55359 h 864995"/>
                        <a:gd name="connsiteX5" fmla="*/ 154217 w 531848"/>
                        <a:gd name="connsiteY5" fmla="*/ 55359 h 864995"/>
                        <a:gd name="connsiteX6" fmla="*/ 154217 w 531848"/>
                        <a:gd name="connsiteY6" fmla="*/ 0 h 864995"/>
                        <a:gd name="connsiteX7" fmla="*/ 41520 w 531848"/>
                        <a:gd name="connsiteY7" fmla="*/ 0 h 864995"/>
                        <a:gd name="connsiteX8" fmla="*/ 41520 w 531848"/>
                        <a:gd name="connsiteY8" fmla="*/ 55359 h 864995"/>
                        <a:gd name="connsiteX9" fmla="*/ 0 w 531848"/>
                        <a:gd name="connsiteY9" fmla="*/ 55359 h 864995"/>
                        <a:gd name="connsiteX10" fmla="*/ 0 w 531848"/>
                        <a:gd name="connsiteY10" fmla="*/ 864996 h 864995"/>
                        <a:gd name="connsiteX11" fmla="*/ 530860 w 531848"/>
                        <a:gd name="connsiteY11" fmla="*/ 864996 h 864995"/>
                        <a:gd name="connsiteX12" fmla="*/ 530860 w 531848"/>
                        <a:gd name="connsiteY12" fmla="*/ 266913 h 864995"/>
                        <a:gd name="connsiteX13" fmla="*/ 531849 w 531848"/>
                        <a:gd name="connsiteY13" fmla="*/ 266913 h 864995"/>
                        <a:gd name="connsiteX14" fmla="*/ 531849 w 531848"/>
                        <a:gd name="connsiteY14" fmla="*/ 235279 h 864995"/>
                        <a:gd name="connsiteX15" fmla="*/ 530860 w 531848"/>
                        <a:gd name="connsiteY15" fmla="*/ 235279 h 864995"/>
                        <a:gd name="connsiteX16" fmla="*/ 530860 w 531848"/>
                        <a:gd name="connsiteY16" fmla="*/ 55359 h 864995"/>
                        <a:gd name="connsiteX17" fmla="*/ 499226 w 531848"/>
                        <a:gd name="connsiteY17" fmla="*/ 235279 h 864995"/>
                        <a:gd name="connsiteX18" fmla="*/ 483409 w 531848"/>
                        <a:gd name="connsiteY18" fmla="*/ 235279 h 864995"/>
                        <a:gd name="connsiteX19" fmla="*/ 483409 w 531848"/>
                        <a:gd name="connsiteY19" fmla="*/ 265924 h 864995"/>
                        <a:gd name="connsiteX20" fmla="*/ 499226 w 531848"/>
                        <a:gd name="connsiteY20" fmla="*/ 265924 h 864995"/>
                        <a:gd name="connsiteX21" fmla="*/ 499226 w 531848"/>
                        <a:gd name="connsiteY21" fmla="*/ 833361 h 864995"/>
                        <a:gd name="connsiteX22" fmla="*/ 30646 w 531848"/>
                        <a:gd name="connsiteY22" fmla="*/ 833361 h 864995"/>
                        <a:gd name="connsiteX23" fmla="*/ 30646 w 531848"/>
                        <a:gd name="connsiteY23" fmla="*/ 265924 h 864995"/>
                        <a:gd name="connsiteX24" fmla="*/ 58326 w 531848"/>
                        <a:gd name="connsiteY24" fmla="*/ 265924 h 864995"/>
                        <a:gd name="connsiteX25" fmla="*/ 58326 w 531848"/>
                        <a:gd name="connsiteY25" fmla="*/ 235279 h 864995"/>
                        <a:gd name="connsiteX26" fmla="*/ 30646 w 531848"/>
                        <a:gd name="connsiteY26" fmla="*/ 235279 h 864995"/>
                        <a:gd name="connsiteX27" fmla="*/ 30646 w 531848"/>
                        <a:gd name="connsiteY27" fmla="*/ 86005 h 864995"/>
                        <a:gd name="connsiteX28" fmla="*/ 72165 w 531848"/>
                        <a:gd name="connsiteY28" fmla="*/ 86005 h 864995"/>
                        <a:gd name="connsiteX29" fmla="*/ 72165 w 531848"/>
                        <a:gd name="connsiteY29" fmla="*/ 30645 h 864995"/>
                        <a:gd name="connsiteX30" fmla="*/ 122582 w 531848"/>
                        <a:gd name="connsiteY30" fmla="*/ 30645 h 864995"/>
                        <a:gd name="connsiteX31" fmla="*/ 122582 w 531848"/>
                        <a:gd name="connsiteY31" fmla="*/ 86005 h 864995"/>
                        <a:gd name="connsiteX32" fmla="*/ 401358 w 531848"/>
                        <a:gd name="connsiteY32" fmla="*/ 86005 h 864995"/>
                        <a:gd name="connsiteX33" fmla="*/ 401358 w 531848"/>
                        <a:gd name="connsiteY33" fmla="*/ 30645 h 864995"/>
                        <a:gd name="connsiteX34" fmla="*/ 451775 w 531848"/>
                        <a:gd name="connsiteY34" fmla="*/ 30645 h 864995"/>
                        <a:gd name="connsiteX35" fmla="*/ 451775 w 531848"/>
                        <a:gd name="connsiteY35" fmla="*/ 86005 h 864995"/>
                        <a:gd name="connsiteX36" fmla="*/ 499226 w 531848"/>
                        <a:gd name="connsiteY36" fmla="*/ 86005 h 864995"/>
                        <a:gd name="connsiteX37" fmla="*/ 499226 w 531848"/>
                        <a:gd name="connsiteY37" fmla="*/ 235279 h 864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531848" h="864995">
                          <a:moveTo>
                            <a:pt x="530860" y="55359"/>
                          </a:moveTo>
                          <a:lnTo>
                            <a:pt x="483409" y="55359"/>
                          </a:lnTo>
                          <a:lnTo>
                            <a:pt x="483409" y="0"/>
                          </a:lnTo>
                          <a:lnTo>
                            <a:pt x="370712" y="0"/>
                          </a:lnTo>
                          <a:lnTo>
                            <a:pt x="370712" y="55359"/>
                          </a:lnTo>
                          <a:lnTo>
                            <a:pt x="154217" y="55359"/>
                          </a:lnTo>
                          <a:lnTo>
                            <a:pt x="154217" y="0"/>
                          </a:lnTo>
                          <a:lnTo>
                            <a:pt x="41520" y="0"/>
                          </a:lnTo>
                          <a:lnTo>
                            <a:pt x="41520" y="55359"/>
                          </a:lnTo>
                          <a:lnTo>
                            <a:pt x="0" y="55359"/>
                          </a:lnTo>
                          <a:lnTo>
                            <a:pt x="0" y="864996"/>
                          </a:lnTo>
                          <a:lnTo>
                            <a:pt x="530860" y="864996"/>
                          </a:lnTo>
                          <a:lnTo>
                            <a:pt x="530860" y="266913"/>
                          </a:lnTo>
                          <a:lnTo>
                            <a:pt x="531849" y="266913"/>
                          </a:lnTo>
                          <a:lnTo>
                            <a:pt x="531849" y="235279"/>
                          </a:lnTo>
                          <a:lnTo>
                            <a:pt x="530860" y="235279"/>
                          </a:lnTo>
                          <a:lnTo>
                            <a:pt x="530860" y="55359"/>
                          </a:lnTo>
                          <a:close/>
                          <a:moveTo>
                            <a:pt x="499226" y="235279"/>
                          </a:moveTo>
                          <a:lnTo>
                            <a:pt x="483409" y="235279"/>
                          </a:lnTo>
                          <a:lnTo>
                            <a:pt x="483409" y="265924"/>
                          </a:lnTo>
                          <a:lnTo>
                            <a:pt x="499226" y="265924"/>
                          </a:lnTo>
                          <a:lnTo>
                            <a:pt x="499226" y="833361"/>
                          </a:lnTo>
                          <a:lnTo>
                            <a:pt x="30646" y="833361"/>
                          </a:lnTo>
                          <a:lnTo>
                            <a:pt x="30646" y="265924"/>
                          </a:lnTo>
                          <a:lnTo>
                            <a:pt x="58326" y="265924"/>
                          </a:lnTo>
                          <a:lnTo>
                            <a:pt x="58326" y="235279"/>
                          </a:lnTo>
                          <a:lnTo>
                            <a:pt x="30646" y="235279"/>
                          </a:lnTo>
                          <a:lnTo>
                            <a:pt x="30646" y="86005"/>
                          </a:lnTo>
                          <a:lnTo>
                            <a:pt x="72165" y="86005"/>
                          </a:lnTo>
                          <a:lnTo>
                            <a:pt x="72165" y="30645"/>
                          </a:lnTo>
                          <a:lnTo>
                            <a:pt x="122582" y="30645"/>
                          </a:lnTo>
                          <a:lnTo>
                            <a:pt x="122582" y="86005"/>
                          </a:lnTo>
                          <a:lnTo>
                            <a:pt x="401358" y="86005"/>
                          </a:lnTo>
                          <a:lnTo>
                            <a:pt x="401358" y="30645"/>
                          </a:lnTo>
                          <a:lnTo>
                            <a:pt x="451775" y="30645"/>
                          </a:lnTo>
                          <a:lnTo>
                            <a:pt x="451775" y="86005"/>
                          </a:lnTo>
                          <a:lnTo>
                            <a:pt x="499226" y="86005"/>
                          </a:lnTo>
                          <a:lnTo>
                            <a:pt x="499226" y="235279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76" name="Полилиния: фигура 75">
                      <a:extLst>
                        <a:ext uri="{FF2B5EF4-FFF2-40B4-BE49-F238E27FC236}">
                          <a16:creationId xmlns:a16="http://schemas.microsoft.com/office/drawing/2014/main" id="{6C2684F5-913C-7BCC-82B3-A3CFF1B599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50730" y="6669885"/>
                      <a:ext cx="47451" cy="30645"/>
                    </a:xfrm>
                    <a:custGeom>
                      <a:avLst/>
                      <a:gdLst>
                        <a:gd name="connsiteX0" fmla="*/ 0 w 47451"/>
                        <a:gd name="connsiteY0" fmla="*/ 0 h 30645"/>
                        <a:gd name="connsiteX1" fmla="*/ 47451 w 47451"/>
                        <a:gd name="connsiteY1" fmla="*/ 0 h 30645"/>
                        <a:gd name="connsiteX2" fmla="*/ 47451 w 47451"/>
                        <a:gd name="connsiteY2" fmla="*/ 30645 h 30645"/>
                        <a:gd name="connsiteX3" fmla="*/ 0 w 47451"/>
                        <a:gd name="connsiteY3" fmla="*/ 30645 h 30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51" h="30645">
                          <a:moveTo>
                            <a:pt x="0" y="0"/>
                          </a:moveTo>
                          <a:lnTo>
                            <a:pt x="47451" y="0"/>
                          </a:lnTo>
                          <a:lnTo>
                            <a:pt x="47451" y="30645"/>
                          </a:lnTo>
                          <a:lnTo>
                            <a:pt x="0" y="30645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77" name="Полилиния: фигура 76">
                      <a:extLst>
                        <a:ext uri="{FF2B5EF4-FFF2-40B4-BE49-F238E27FC236}">
                          <a16:creationId xmlns:a16="http://schemas.microsoft.com/office/drawing/2014/main" id="{0C42EC91-AB9E-BE2F-7EB1-7733D3D71F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60926" y="6669885"/>
                      <a:ext cx="47451" cy="30645"/>
                    </a:xfrm>
                    <a:custGeom>
                      <a:avLst/>
                      <a:gdLst>
                        <a:gd name="connsiteX0" fmla="*/ 0 w 47451"/>
                        <a:gd name="connsiteY0" fmla="*/ 0 h 30645"/>
                        <a:gd name="connsiteX1" fmla="*/ 47451 w 47451"/>
                        <a:gd name="connsiteY1" fmla="*/ 0 h 30645"/>
                        <a:gd name="connsiteX2" fmla="*/ 47451 w 47451"/>
                        <a:gd name="connsiteY2" fmla="*/ 30645 h 30645"/>
                        <a:gd name="connsiteX3" fmla="*/ 0 w 47451"/>
                        <a:gd name="connsiteY3" fmla="*/ 30645 h 30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51" h="30645">
                          <a:moveTo>
                            <a:pt x="0" y="0"/>
                          </a:moveTo>
                          <a:lnTo>
                            <a:pt x="47451" y="0"/>
                          </a:lnTo>
                          <a:lnTo>
                            <a:pt x="47451" y="30645"/>
                          </a:lnTo>
                          <a:lnTo>
                            <a:pt x="0" y="30645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78" name="Полилиния: фигура 77">
                      <a:extLst>
                        <a:ext uri="{FF2B5EF4-FFF2-40B4-BE49-F238E27FC236}">
                          <a16:creationId xmlns:a16="http://schemas.microsoft.com/office/drawing/2014/main" id="{093EFE14-BD15-D708-489B-E023D662CB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2109" y="6669885"/>
                      <a:ext cx="47451" cy="30645"/>
                    </a:xfrm>
                    <a:custGeom>
                      <a:avLst/>
                      <a:gdLst>
                        <a:gd name="connsiteX0" fmla="*/ 0 w 47451"/>
                        <a:gd name="connsiteY0" fmla="*/ 0 h 30645"/>
                        <a:gd name="connsiteX1" fmla="*/ 47451 w 47451"/>
                        <a:gd name="connsiteY1" fmla="*/ 0 h 30645"/>
                        <a:gd name="connsiteX2" fmla="*/ 47451 w 47451"/>
                        <a:gd name="connsiteY2" fmla="*/ 30645 h 30645"/>
                        <a:gd name="connsiteX3" fmla="*/ 0 w 47451"/>
                        <a:gd name="connsiteY3" fmla="*/ 30645 h 30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51" h="30645">
                          <a:moveTo>
                            <a:pt x="0" y="0"/>
                          </a:moveTo>
                          <a:lnTo>
                            <a:pt x="47451" y="0"/>
                          </a:lnTo>
                          <a:lnTo>
                            <a:pt x="47451" y="30645"/>
                          </a:lnTo>
                          <a:lnTo>
                            <a:pt x="0" y="30645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79" name="Полилиния: фигура 78">
                      <a:extLst>
                        <a:ext uri="{FF2B5EF4-FFF2-40B4-BE49-F238E27FC236}">
                          <a16:creationId xmlns:a16="http://schemas.microsoft.com/office/drawing/2014/main" id="{E263DC14-4A11-37C9-DD6D-A0A2FAD941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77207" y="6669885"/>
                      <a:ext cx="47451" cy="30645"/>
                    </a:xfrm>
                    <a:custGeom>
                      <a:avLst/>
                      <a:gdLst>
                        <a:gd name="connsiteX0" fmla="*/ 0 w 47451"/>
                        <a:gd name="connsiteY0" fmla="*/ 0 h 30645"/>
                        <a:gd name="connsiteX1" fmla="*/ 47451 w 47451"/>
                        <a:gd name="connsiteY1" fmla="*/ 0 h 30645"/>
                        <a:gd name="connsiteX2" fmla="*/ 47451 w 47451"/>
                        <a:gd name="connsiteY2" fmla="*/ 30645 h 30645"/>
                        <a:gd name="connsiteX3" fmla="*/ 0 w 47451"/>
                        <a:gd name="connsiteY3" fmla="*/ 30645 h 30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51" h="30645">
                          <a:moveTo>
                            <a:pt x="0" y="0"/>
                          </a:moveTo>
                          <a:lnTo>
                            <a:pt x="47451" y="0"/>
                          </a:lnTo>
                          <a:lnTo>
                            <a:pt x="47451" y="30645"/>
                          </a:lnTo>
                          <a:lnTo>
                            <a:pt x="0" y="30645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80" name="Полилиния: фигура 79">
                      <a:extLst>
                        <a:ext uri="{FF2B5EF4-FFF2-40B4-BE49-F238E27FC236}">
                          <a16:creationId xmlns:a16="http://schemas.microsoft.com/office/drawing/2014/main" id="{AD6C11A5-58EA-15D4-84F0-0169C90FEA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66023" y="6669885"/>
                      <a:ext cx="47451" cy="30645"/>
                    </a:xfrm>
                    <a:custGeom>
                      <a:avLst/>
                      <a:gdLst>
                        <a:gd name="connsiteX0" fmla="*/ 0 w 47451"/>
                        <a:gd name="connsiteY0" fmla="*/ 0 h 30645"/>
                        <a:gd name="connsiteX1" fmla="*/ 47451 w 47451"/>
                        <a:gd name="connsiteY1" fmla="*/ 0 h 30645"/>
                        <a:gd name="connsiteX2" fmla="*/ 47451 w 47451"/>
                        <a:gd name="connsiteY2" fmla="*/ 30645 h 30645"/>
                        <a:gd name="connsiteX3" fmla="*/ 0 w 47451"/>
                        <a:gd name="connsiteY3" fmla="*/ 30645 h 30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51" h="30645">
                          <a:moveTo>
                            <a:pt x="0" y="0"/>
                          </a:moveTo>
                          <a:lnTo>
                            <a:pt x="47451" y="0"/>
                          </a:lnTo>
                          <a:lnTo>
                            <a:pt x="47451" y="30645"/>
                          </a:lnTo>
                          <a:lnTo>
                            <a:pt x="0" y="30645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81" name="Полилиния: фигура 80">
                      <a:extLst>
                        <a:ext uri="{FF2B5EF4-FFF2-40B4-BE49-F238E27FC236}">
                          <a16:creationId xmlns:a16="http://schemas.microsoft.com/office/drawing/2014/main" id="{611367DF-968F-6E78-767D-77BB207F03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55828" y="6669885"/>
                      <a:ext cx="47451" cy="30645"/>
                    </a:xfrm>
                    <a:custGeom>
                      <a:avLst/>
                      <a:gdLst>
                        <a:gd name="connsiteX0" fmla="*/ 0 w 47451"/>
                        <a:gd name="connsiteY0" fmla="*/ 0 h 30645"/>
                        <a:gd name="connsiteX1" fmla="*/ 47451 w 47451"/>
                        <a:gd name="connsiteY1" fmla="*/ 0 h 30645"/>
                        <a:gd name="connsiteX2" fmla="*/ 47451 w 47451"/>
                        <a:gd name="connsiteY2" fmla="*/ 30645 h 30645"/>
                        <a:gd name="connsiteX3" fmla="*/ 0 w 47451"/>
                        <a:gd name="connsiteY3" fmla="*/ 30645 h 30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51" h="30645">
                          <a:moveTo>
                            <a:pt x="0" y="0"/>
                          </a:moveTo>
                          <a:lnTo>
                            <a:pt x="47451" y="0"/>
                          </a:lnTo>
                          <a:lnTo>
                            <a:pt x="47451" y="30645"/>
                          </a:lnTo>
                          <a:lnTo>
                            <a:pt x="0" y="30645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82" name="Полилиния: фигура 81">
                      <a:extLst>
                        <a:ext uri="{FF2B5EF4-FFF2-40B4-BE49-F238E27FC236}">
                          <a16:creationId xmlns:a16="http://schemas.microsoft.com/office/drawing/2014/main" id="{3D481050-2B9F-CB6A-8E72-8427F8357A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74421" y="6669885"/>
                      <a:ext cx="47451" cy="30645"/>
                    </a:xfrm>
                    <a:custGeom>
                      <a:avLst/>
                      <a:gdLst>
                        <a:gd name="connsiteX0" fmla="*/ 0 w 47451"/>
                        <a:gd name="connsiteY0" fmla="*/ 0 h 30645"/>
                        <a:gd name="connsiteX1" fmla="*/ 47451 w 47451"/>
                        <a:gd name="connsiteY1" fmla="*/ 0 h 30645"/>
                        <a:gd name="connsiteX2" fmla="*/ 47451 w 47451"/>
                        <a:gd name="connsiteY2" fmla="*/ 30645 h 30645"/>
                        <a:gd name="connsiteX3" fmla="*/ 0 w 47451"/>
                        <a:gd name="connsiteY3" fmla="*/ 30645 h 30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51" h="30645">
                          <a:moveTo>
                            <a:pt x="0" y="0"/>
                          </a:moveTo>
                          <a:lnTo>
                            <a:pt x="47451" y="0"/>
                          </a:lnTo>
                          <a:lnTo>
                            <a:pt x="47451" y="30645"/>
                          </a:lnTo>
                          <a:lnTo>
                            <a:pt x="0" y="30645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83" name="Полилиния: фигура 82">
                      <a:extLst>
                        <a:ext uri="{FF2B5EF4-FFF2-40B4-BE49-F238E27FC236}">
                          <a16:creationId xmlns:a16="http://schemas.microsoft.com/office/drawing/2014/main" id="{F16C0CD0-CB98-F87E-8218-0D235AEC97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69323" y="6669885"/>
                      <a:ext cx="23725" cy="30645"/>
                    </a:xfrm>
                    <a:custGeom>
                      <a:avLst/>
                      <a:gdLst>
                        <a:gd name="connsiteX0" fmla="*/ 0 w 23725"/>
                        <a:gd name="connsiteY0" fmla="*/ 0 h 30645"/>
                        <a:gd name="connsiteX1" fmla="*/ 23726 w 23725"/>
                        <a:gd name="connsiteY1" fmla="*/ 0 h 30645"/>
                        <a:gd name="connsiteX2" fmla="*/ 23726 w 23725"/>
                        <a:gd name="connsiteY2" fmla="*/ 30645 h 30645"/>
                        <a:gd name="connsiteX3" fmla="*/ 0 w 23725"/>
                        <a:gd name="connsiteY3" fmla="*/ 30645 h 306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725" h="30645">
                          <a:moveTo>
                            <a:pt x="0" y="0"/>
                          </a:moveTo>
                          <a:lnTo>
                            <a:pt x="23726" y="0"/>
                          </a:lnTo>
                          <a:lnTo>
                            <a:pt x="23726" y="30645"/>
                          </a:lnTo>
                          <a:lnTo>
                            <a:pt x="0" y="30645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sp>
                <p:nvSpPr>
                  <p:cNvPr id="84" name="Полилиния: фигура 83">
                    <a:extLst>
                      <a:ext uri="{FF2B5EF4-FFF2-40B4-BE49-F238E27FC236}">
                        <a16:creationId xmlns:a16="http://schemas.microsoft.com/office/drawing/2014/main" id="{2E90DE43-6FE3-AB9A-6BDA-7A04403245A1}"/>
                      </a:ext>
                    </a:extLst>
                  </p:cNvPr>
                  <p:cNvSpPr/>
                  <p:nvPr/>
                </p:nvSpPr>
                <p:spPr>
                  <a:xfrm>
                    <a:off x="5692345" y="6283356"/>
                    <a:ext cx="2216366" cy="1189245"/>
                  </a:xfrm>
                  <a:custGeom>
                    <a:avLst/>
                    <a:gdLst>
                      <a:gd name="connsiteX0" fmla="*/ 105777 w 2216366"/>
                      <a:gd name="connsiteY0" fmla="*/ 0 h 1189245"/>
                      <a:gd name="connsiteX1" fmla="*/ 94903 w 2216366"/>
                      <a:gd name="connsiteY1" fmla="*/ 0 h 1189245"/>
                      <a:gd name="connsiteX2" fmla="*/ 0 w 2216366"/>
                      <a:gd name="connsiteY2" fmla="*/ 95890 h 1189245"/>
                      <a:gd name="connsiteX3" fmla="*/ 0 w 2216366"/>
                      <a:gd name="connsiteY3" fmla="*/ 1093354 h 1189245"/>
                      <a:gd name="connsiteX4" fmla="*/ 94903 w 2216366"/>
                      <a:gd name="connsiteY4" fmla="*/ 1189245 h 1189245"/>
                      <a:gd name="connsiteX5" fmla="*/ 105777 w 2216366"/>
                      <a:gd name="connsiteY5" fmla="*/ 1189245 h 1189245"/>
                      <a:gd name="connsiteX6" fmla="*/ 105777 w 2216366"/>
                      <a:gd name="connsiteY6" fmla="*/ 1152668 h 1189245"/>
                      <a:gd name="connsiteX7" fmla="*/ 94903 w 2216366"/>
                      <a:gd name="connsiteY7" fmla="*/ 1152668 h 1189245"/>
                      <a:gd name="connsiteX8" fmla="*/ 36577 w 2216366"/>
                      <a:gd name="connsiteY8" fmla="*/ 1093354 h 1189245"/>
                      <a:gd name="connsiteX9" fmla="*/ 36577 w 2216366"/>
                      <a:gd name="connsiteY9" fmla="*/ 95890 h 1189245"/>
                      <a:gd name="connsiteX10" fmla="*/ 94903 w 2216366"/>
                      <a:gd name="connsiteY10" fmla="*/ 36576 h 1189245"/>
                      <a:gd name="connsiteX11" fmla="*/ 105777 w 2216366"/>
                      <a:gd name="connsiteY11" fmla="*/ 36576 h 1189245"/>
                      <a:gd name="connsiteX12" fmla="*/ 105777 w 2216366"/>
                      <a:gd name="connsiteY12" fmla="*/ 0 h 1189245"/>
                      <a:gd name="connsiteX13" fmla="*/ 2216366 w 2216366"/>
                      <a:gd name="connsiteY13" fmla="*/ 1093354 h 1189245"/>
                      <a:gd name="connsiteX14" fmla="*/ 2216366 w 2216366"/>
                      <a:gd name="connsiteY14" fmla="*/ 95890 h 1189245"/>
                      <a:gd name="connsiteX15" fmla="*/ 2121464 w 2216366"/>
                      <a:gd name="connsiteY15" fmla="*/ 0 h 1189245"/>
                      <a:gd name="connsiteX16" fmla="*/ 2110590 w 2216366"/>
                      <a:gd name="connsiteY16" fmla="*/ 0 h 1189245"/>
                      <a:gd name="connsiteX17" fmla="*/ 2110590 w 2216366"/>
                      <a:gd name="connsiteY17" fmla="*/ 36576 h 1189245"/>
                      <a:gd name="connsiteX18" fmla="*/ 2121464 w 2216366"/>
                      <a:gd name="connsiteY18" fmla="*/ 36576 h 1189245"/>
                      <a:gd name="connsiteX19" fmla="*/ 2179789 w 2216366"/>
                      <a:gd name="connsiteY19" fmla="*/ 95890 h 1189245"/>
                      <a:gd name="connsiteX20" fmla="*/ 2179789 w 2216366"/>
                      <a:gd name="connsiteY20" fmla="*/ 1093354 h 1189245"/>
                      <a:gd name="connsiteX21" fmla="*/ 2121464 w 2216366"/>
                      <a:gd name="connsiteY21" fmla="*/ 1152668 h 1189245"/>
                      <a:gd name="connsiteX22" fmla="*/ 2110590 w 2216366"/>
                      <a:gd name="connsiteY22" fmla="*/ 1152668 h 1189245"/>
                      <a:gd name="connsiteX23" fmla="*/ 2110590 w 2216366"/>
                      <a:gd name="connsiteY23" fmla="*/ 1189245 h 1189245"/>
                      <a:gd name="connsiteX24" fmla="*/ 2121464 w 2216366"/>
                      <a:gd name="connsiteY24" fmla="*/ 1189245 h 1189245"/>
                      <a:gd name="connsiteX25" fmla="*/ 2216366 w 2216366"/>
                      <a:gd name="connsiteY25" fmla="*/ 1093354 h 1189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216366" h="1189245">
                        <a:moveTo>
                          <a:pt x="105777" y="0"/>
                        </a:moveTo>
                        <a:lnTo>
                          <a:pt x="94903" y="0"/>
                        </a:lnTo>
                        <a:cubicBezTo>
                          <a:pt x="42508" y="0"/>
                          <a:pt x="0" y="42508"/>
                          <a:pt x="0" y="95890"/>
                        </a:cubicBezTo>
                        <a:lnTo>
                          <a:pt x="0" y="1093354"/>
                        </a:lnTo>
                        <a:cubicBezTo>
                          <a:pt x="0" y="1145748"/>
                          <a:pt x="42508" y="1189245"/>
                          <a:pt x="94903" y="1189245"/>
                        </a:cubicBezTo>
                        <a:lnTo>
                          <a:pt x="105777" y="1189245"/>
                        </a:lnTo>
                        <a:lnTo>
                          <a:pt x="105777" y="1152668"/>
                        </a:lnTo>
                        <a:lnTo>
                          <a:pt x="94903" y="1152668"/>
                        </a:lnTo>
                        <a:cubicBezTo>
                          <a:pt x="62280" y="1152668"/>
                          <a:pt x="36577" y="1125977"/>
                          <a:pt x="36577" y="1093354"/>
                        </a:cubicBezTo>
                        <a:lnTo>
                          <a:pt x="36577" y="95890"/>
                        </a:lnTo>
                        <a:cubicBezTo>
                          <a:pt x="36577" y="63268"/>
                          <a:pt x="63268" y="36576"/>
                          <a:pt x="94903" y="36576"/>
                        </a:cubicBezTo>
                        <a:lnTo>
                          <a:pt x="105777" y="36576"/>
                        </a:lnTo>
                        <a:lnTo>
                          <a:pt x="105777" y="0"/>
                        </a:lnTo>
                        <a:close/>
                        <a:moveTo>
                          <a:pt x="2216366" y="1093354"/>
                        </a:moveTo>
                        <a:lnTo>
                          <a:pt x="2216366" y="95890"/>
                        </a:lnTo>
                        <a:cubicBezTo>
                          <a:pt x="2216366" y="43497"/>
                          <a:pt x="2173858" y="0"/>
                          <a:pt x="2121464" y="0"/>
                        </a:cubicBezTo>
                        <a:lnTo>
                          <a:pt x="2110590" y="0"/>
                        </a:lnTo>
                        <a:lnTo>
                          <a:pt x="2110590" y="36576"/>
                        </a:lnTo>
                        <a:lnTo>
                          <a:pt x="2121464" y="36576"/>
                        </a:lnTo>
                        <a:cubicBezTo>
                          <a:pt x="2154087" y="36576"/>
                          <a:pt x="2179789" y="63268"/>
                          <a:pt x="2179789" y="95890"/>
                        </a:cubicBezTo>
                        <a:lnTo>
                          <a:pt x="2179789" y="1093354"/>
                        </a:lnTo>
                        <a:cubicBezTo>
                          <a:pt x="2179789" y="1125977"/>
                          <a:pt x="2153098" y="1152668"/>
                          <a:pt x="2121464" y="1152668"/>
                        </a:cubicBezTo>
                        <a:lnTo>
                          <a:pt x="2110590" y="1152668"/>
                        </a:lnTo>
                        <a:lnTo>
                          <a:pt x="2110590" y="1189245"/>
                        </a:lnTo>
                        <a:lnTo>
                          <a:pt x="2121464" y="1189245"/>
                        </a:lnTo>
                        <a:cubicBezTo>
                          <a:pt x="2173858" y="1189245"/>
                          <a:pt x="2216366" y="1146737"/>
                          <a:pt x="2216366" y="1093354"/>
                        </a:cubicBezTo>
                      </a:path>
                    </a:pathLst>
                  </a:custGeom>
                  <a:solidFill>
                    <a:srgbClr val="38A549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40" name="Рисунок 2">
                  <a:extLst>
                    <a:ext uri="{FF2B5EF4-FFF2-40B4-BE49-F238E27FC236}">
                      <a16:creationId xmlns:a16="http://schemas.microsoft.com/office/drawing/2014/main" id="{6DC1A158-3D2B-A042-3431-78AD6D150323}"/>
                    </a:ext>
                  </a:extLst>
                </p:cNvPr>
                <p:cNvGrpSpPr/>
                <p:nvPr/>
              </p:nvGrpSpPr>
              <p:grpSpPr>
                <a:xfrm>
                  <a:off x="1664925" y="6283356"/>
                  <a:ext cx="1801168" cy="1189245"/>
                  <a:chOff x="1664925" y="6283356"/>
                  <a:chExt cx="1801168" cy="1189245"/>
                </a:xfrm>
                <a:solidFill>
                  <a:srgbClr val="38A549"/>
                </a:solidFill>
              </p:grpSpPr>
              <p:sp>
                <p:nvSpPr>
                  <p:cNvPr id="141" name="Полилиния: фигура 140">
                    <a:extLst>
                      <a:ext uri="{FF2B5EF4-FFF2-40B4-BE49-F238E27FC236}">
                        <a16:creationId xmlns:a16="http://schemas.microsoft.com/office/drawing/2014/main" id="{18F1B507-A4CF-C2FF-C50E-2DD42DBD37E3}"/>
                      </a:ext>
                    </a:extLst>
                  </p:cNvPr>
                  <p:cNvSpPr/>
                  <p:nvPr/>
                </p:nvSpPr>
                <p:spPr>
                  <a:xfrm>
                    <a:off x="2136472" y="6555211"/>
                    <a:ext cx="296569" cy="672225"/>
                  </a:xfrm>
                  <a:custGeom>
                    <a:avLst/>
                    <a:gdLst>
                      <a:gd name="connsiteX0" fmla="*/ 148285 w 296569"/>
                      <a:gd name="connsiteY0" fmla="*/ 0 h 672225"/>
                      <a:gd name="connsiteX1" fmla="*/ 0 w 296569"/>
                      <a:gd name="connsiteY1" fmla="*/ 148285 h 672225"/>
                      <a:gd name="connsiteX2" fmla="*/ 0 w 296569"/>
                      <a:gd name="connsiteY2" fmla="*/ 523940 h 672225"/>
                      <a:gd name="connsiteX3" fmla="*/ 148285 w 296569"/>
                      <a:gd name="connsiteY3" fmla="*/ 672225 h 672225"/>
                      <a:gd name="connsiteX4" fmla="*/ 296570 w 296569"/>
                      <a:gd name="connsiteY4" fmla="*/ 523940 h 672225"/>
                      <a:gd name="connsiteX5" fmla="*/ 296570 w 296569"/>
                      <a:gd name="connsiteY5" fmla="*/ 148285 h 672225"/>
                      <a:gd name="connsiteX6" fmla="*/ 148285 w 296569"/>
                      <a:gd name="connsiteY6" fmla="*/ 0 h 672225"/>
                      <a:gd name="connsiteX7" fmla="*/ 240222 w 296569"/>
                      <a:gd name="connsiteY7" fmla="*/ 145319 h 672225"/>
                      <a:gd name="connsiteX8" fmla="*/ 146308 w 296569"/>
                      <a:gd name="connsiteY8" fmla="*/ 239233 h 672225"/>
                      <a:gd name="connsiteX9" fmla="*/ 52394 w 296569"/>
                      <a:gd name="connsiteY9" fmla="*/ 145319 h 672225"/>
                      <a:gd name="connsiteX10" fmla="*/ 146308 w 296569"/>
                      <a:gd name="connsiteY10" fmla="*/ 51405 h 672225"/>
                      <a:gd name="connsiteX11" fmla="*/ 240222 w 296569"/>
                      <a:gd name="connsiteY11" fmla="*/ 145319 h 672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96569" h="672225">
                        <a:moveTo>
                          <a:pt x="148285" y="0"/>
                        </a:moveTo>
                        <a:cubicBezTo>
                          <a:pt x="66234" y="0"/>
                          <a:pt x="0" y="66233"/>
                          <a:pt x="0" y="148285"/>
                        </a:cubicBezTo>
                        <a:lnTo>
                          <a:pt x="0" y="523940"/>
                        </a:lnTo>
                        <a:cubicBezTo>
                          <a:pt x="0" y="605991"/>
                          <a:pt x="66234" y="672225"/>
                          <a:pt x="148285" y="672225"/>
                        </a:cubicBezTo>
                        <a:cubicBezTo>
                          <a:pt x="230336" y="672225"/>
                          <a:pt x="296570" y="605991"/>
                          <a:pt x="296570" y="523940"/>
                        </a:cubicBezTo>
                        <a:lnTo>
                          <a:pt x="296570" y="148285"/>
                        </a:lnTo>
                        <a:cubicBezTo>
                          <a:pt x="296570" y="66233"/>
                          <a:pt x="230336" y="0"/>
                          <a:pt x="148285" y="0"/>
                        </a:cubicBezTo>
                        <a:close/>
                        <a:moveTo>
                          <a:pt x="240222" y="145319"/>
                        </a:moveTo>
                        <a:cubicBezTo>
                          <a:pt x="240222" y="196724"/>
                          <a:pt x="197713" y="239233"/>
                          <a:pt x="146308" y="239233"/>
                        </a:cubicBezTo>
                        <a:cubicBezTo>
                          <a:pt x="94902" y="239233"/>
                          <a:pt x="52394" y="196724"/>
                          <a:pt x="52394" y="145319"/>
                        </a:cubicBezTo>
                        <a:cubicBezTo>
                          <a:pt x="52394" y="93914"/>
                          <a:pt x="94902" y="51405"/>
                          <a:pt x="146308" y="51405"/>
                        </a:cubicBezTo>
                        <a:cubicBezTo>
                          <a:pt x="197713" y="51405"/>
                          <a:pt x="240222" y="92925"/>
                          <a:pt x="240222" y="145319"/>
                        </a:cubicBezTo>
                        <a:close/>
                      </a:path>
                    </a:pathLst>
                  </a:custGeom>
                  <a:solidFill>
                    <a:srgbClr val="38A549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grpSp>
                <p:nvGrpSpPr>
                  <p:cNvPr id="142" name="Рисунок 2">
                    <a:extLst>
                      <a:ext uri="{FF2B5EF4-FFF2-40B4-BE49-F238E27FC236}">
                        <a16:creationId xmlns:a16="http://schemas.microsoft.com/office/drawing/2014/main" id="{07114564-1ACF-A559-88D2-EBCE62DAF636}"/>
                      </a:ext>
                    </a:extLst>
                  </p:cNvPr>
                  <p:cNvGrpSpPr/>
                  <p:nvPr/>
                </p:nvGrpSpPr>
                <p:grpSpPr>
                  <a:xfrm>
                    <a:off x="2556612" y="6590800"/>
                    <a:ext cx="777013" cy="627739"/>
                    <a:chOff x="2556612" y="6590800"/>
                    <a:chExt cx="777013" cy="627739"/>
                  </a:xfrm>
                  <a:solidFill>
                    <a:srgbClr val="38A549"/>
                  </a:solidFill>
                </p:grpSpPr>
                <p:sp>
                  <p:nvSpPr>
                    <p:cNvPr id="143" name="Полилиния: фигура 142">
                      <a:extLst>
                        <a:ext uri="{FF2B5EF4-FFF2-40B4-BE49-F238E27FC236}">
                          <a16:creationId xmlns:a16="http://schemas.microsoft.com/office/drawing/2014/main" id="{59874DEC-0AAB-8B95-6E9E-C91C1AB3EC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6612" y="6590800"/>
                      <a:ext cx="776024" cy="150262"/>
                    </a:xfrm>
                    <a:custGeom>
                      <a:avLst/>
                      <a:gdLst>
                        <a:gd name="connsiteX0" fmla="*/ 15817 w 776024"/>
                        <a:gd name="connsiteY0" fmla="*/ 90948 h 150262"/>
                        <a:gd name="connsiteX1" fmla="*/ 525917 w 776024"/>
                        <a:gd name="connsiteY1" fmla="*/ 90948 h 150262"/>
                        <a:gd name="connsiteX2" fmla="*/ 599071 w 776024"/>
                        <a:gd name="connsiteY2" fmla="*/ 150262 h 150262"/>
                        <a:gd name="connsiteX3" fmla="*/ 672225 w 776024"/>
                        <a:gd name="connsiteY3" fmla="*/ 90948 h 150262"/>
                        <a:gd name="connsiteX4" fmla="*/ 760208 w 776024"/>
                        <a:gd name="connsiteY4" fmla="*/ 90948 h 150262"/>
                        <a:gd name="connsiteX5" fmla="*/ 776025 w 776024"/>
                        <a:gd name="connsiteY5" fmla="*/ 75131 h 150262"/>
                        <a:gd name="connsiteX6" fmla="*/ 760208 w 776024"/>
                        <a:gd name="connsiteY6" fmla="*/ 59314 h 150262"/>
                        <a:gd name="connsiteX7" fmla="*/ 672225 w 776024"/>
                        <a:gd name="connsiteY7" fmla="*/ 59314 h 150262"/>
                        <a:gd name="connsiteX8" fmla="*/ 599071 w 776024"/>
                        <a:gd name="connsiteY8" fmla="*/ 0 h 150262"/>
                        <a:gd name="connsiteX9" fmla="*/ 525917 w 776024"/>
                        <a:gd name="connsiteY9" fmla="*/ 59314 h 150262"/>
                        <a:gd name="connsiteX10" fmla="*/ 15817 w 776024"/>
                        <a:gd name="connsiteY10" fmla="*/ 59314 h 150262"/>
                        <a:gd name="connsiteX11" fmla="*/ 0 w 776024"/>
                        <a:gd name="connsiteY11" fmla="*/ 75131 h 150262"/>
                        <a:gd name="connsiteX12" fmla="*/ 15817 w 776024"/>
                        <a:gd name="connsiteY12" fmla="*/ 90948 h 150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76024" h="150262">
                          <a:moveTo>
                            <a:pt x="15817" y="90948"/>
                          </a:moveTo>
                          <a:lnTo>
                            <a:pt x="525917" y="90948"/>
                          </a:lnTo>
                          <a:cubicBezTo>
                            <a:pt x="532837" y="124559"/>
                            <a:pt x="563483" y="150262"/>
                            <a:pt x="599071" y="150262"/>
                          </a:cubicBezTo>
                          <a:cubicBezTo>
                            <a:pt x="634660" y="150262"/>
                            <a:pt x="665305" y="124559"/>
                            <a:pt x="672225" y="90948"/>
                          </a:cubicBezTo>
                          <a:lnTo>
                            <a:pt x="760208" y="90948"/>
                          </a:lnTo>
                          <a:cubicBezTo>
                            <a:pt x="769105" y="90948"/>
                            <a:pt x="776025" y="84028"/>
                            <a:pt x="776025" y="75131"/>
                          </a:cubicBezTo>
                          <a:cubicBezTo>
                            <a:pt x="776025" y="66234"/>
                            <a:pt x="769105" y="59314"/>
                            <a:pt x="760208" y="59314"/>
                          </a:cubicBezTo>
                          <a:lnTo>
                            <a:pt x="672225" y="59314"/>
                          </a:lnTo>
                          <a:cubicBezTo>
                            <a:pt x="665305" y="25702"/>
                            <a:pt x="634660" y="0"/>
                            <a:pt x="599071" y="0"/>
                          </a:cubicBezTo>
                          <a:cubicBezTo>
                            <a:pt x="562494" y="0"/>
                            <a:pt x="532837" y="25702"/>
                            <a:pt x="525917" y="59314"/>
                          </a:cubicBezTo>
                          <a:lnTo>
                            <a:pt x="15817" y="59314"/>
                          </a:lnTo>
                          <a:cubicBezTo>
                            <a:pt x="6920" y="59314"/>
                            <a:pt x="0" y="66234"/>
                            <a:pt x="0" y="75131"/>
                          </a:cubicBezTo>
                          <a:cubicBezTo>
                            <a:pt x="0" y="84028"/>
                            <a:pt x="7908" y="90948"/>
                            <a:pt x="15817" y="90948"/>
                          </a:cubicBez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44" name="Полилиния: фигура 143">
                      <a:extLst>
                        <a:ext uri="{FF2B5EF4-FFF2-40B4-BE49-F238E27FC236}">
                          <a16:creationId xmlns:a16="http://schemas.microsoft.com/office/drawing/2014/main" id="{FCC6DCE1-59D8-8806-B00C-F5A00BC4BF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7601" y="6830033"/>
                      <a:ext cx="776024" cy="150262"/>
                    </a:xfrm>
                    <a:custGeom>
                      <a:avLst/>
                      <a:gdLst>
                        <a:gd name="connsiteX0" fmla="*/ 760208 w 776024"/>
                        <a:gd name="connsiteY0" fmla="*/ 59314 h 150262"/>
                        <a:gd name="connsiteX1" fmla="*/ 458695 w 776024"/>
                        <a:gd name="connsiteY1" fmla="*/ 59314 h 150262"/>
                        <a:gd name="connsiteX2" fmla="*/ 385541 w 776024"/>
                        <a:gd name="connsiteY2" fmla="*/ 0 h 150262"/>
                        <a:gd name="connsiteX3" fmla="*/ 312387 w 776024"/>
                        <a:gd name="connsiteY3" fmla="*/ 59314 h 150262"/>
                        <a:gd name="connsiteX4" fmla="*/ 15817 w 776024"/>
                        <a:gd name="connsiteY4" fmla="*/ 59314 h 150262"/>
                        <a:gd name="connsiteX5" fmla="*/ 0 w 776024"/>
                        <a:gd name="connsiteY5" fmla="*/ 75131 h 150262"/>
                        <a:gd name="connsiteX6" fmla="*/ 15817 w 776024"/>
                        <a:gd name="connsiteY6" fmla="*/ 90948 h 150262"/>
                        <a:gd name="connsiteX7" fmla="*/ 312387 w 776024"/>
                        <a:gd name="connsiteY7" fmla="*/ 90948 h 150262"/>
                        <a:gd name="connsiteX8" fmla="*/ 385541 w 776024"/>
                        <a:gd name="connsiteY8" fmla="*/ 150262 h 150262"/>
                        <a:gd name="connsiteX9" fmla="*/ 458695 w 776024"/>
                        <a:gd name="connsiteY9" fmla="*/ 90948 h 150262"/>
                        <a:gd name="connsiteX10" fmla="*/ 760208 w 776024"/>
                        <a:gd name="connsiteY10" fmla="*/ 90948 h 150262"/>
                        <a:gd name="connsiteX11" fmla="*/ 776025 w 776024"/>
                        <a:gd name="connsiteY11" fmla="*/ 75131 h 150262"/>
                        <a:gd name="connsiteX12" fmla="*/ 760208 w 776024"/>
                        <a:gd name="connsiteY12" fmla="*/ 59314 h 150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76024" h="150262">
                          <a:moveTo>
                            <a:pt x="760208" y="59314"/>
                          </a:moveTo>
                          <a:lnTo>
                            <a:pt x="458695" y="59314"/>
                          </a:lnTo>
                          <a:cubicBezTo>
                            <a:pt x="451775" y="25702"/>
                            <a:pt x="421129" y="0"/>
                            <a:pt x="385541" y="0"/>
                          </a:cubicBezTo>
                          <a:cubicBezTo>
                            <a:pt x="348964" y="0"/>
                            <a:pt x="319307" y="25702"/>
                            <a:pt x="312387" y="59314"/>
                          </a:cubicBezTo>
                          <a:lnTo>
                            <a:pt x="15817" y="59314"/>
                          </a:lnTo>
                          <a:cubicBezTo>
                            <a:pt x="6920" y="59314"/>
                            <a:pt x="0" y="66234"/>
                            <a:pt x="0" y="75131"/>
                          </a:cubicBezTo>
                          <a:cubicBezTo>
                            <a:pt x="0" y="84028"/>
                            <a:pt x="6920" y="90948"/>
                            <a:pt x="15817" y="90948"/>
                          </a:cubicBezTo>
                          <a:lnTo>
                            <a:pt x="312387" y="90948"/>
                          </a:lnTo>
                          <a:cubicBezTo>
                            <a:pt x="319307" y="124559"/>
                            <a:pt x="349953" y="150262"/>
                            <a:pt x="385541" y="150262"/>
                          </a:cubicBezTo>
                          <a:cubicBezTo>
                            <a:pt x="422118" y="150262"/>
                            <a:pt x="451775" y="124559"/>
                            <a:pt x="458695" y="90948"/>
                          </a:cubicBezTo>
                          <a:lnTo>
                            <a:pt x="760208" y="90948"/>
                          </a:lnTo>
                          <a:cubicBezTo>
                            <a:pt x="769105" y="90948"/>
                            <a:pt x="776025" y="84028"/>
                            <a:pt x="776025" y="75131"/>
                          </a:cubicBezTo>
                          <a:cubicBezTo>
                            <a:pt x="776025" y="66234"/>
                            <a:pt x="769105" y="59314"/>
                            <a:pt x="760208" y="59314"/>
                          </a:cubicBez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45" name="Полилиния: фигура 144">
                      <a:extLst>
                        <a:ext uri="{FF2B5EF4-FFF2-40B4-BE49-F238E27FC236}">
                          <a16:creationId xmlns:a16="http://schemas.microsoft.com/office/drawing/2014/main" id="{39B99FF5-5412-26F8-6628-C88D4F776E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57601" y="7068277"/>
                      <a:ext cx="776024" cy="150262"/>
                    </a:xfrm>
                    <a:custGeom>
                      <a:avLst/>
                      <a:gdLst>
                        <a:gd name="connsiteX0" fmla="*/ 760208 w 776024"/>
                        <a:gd name="connsiteY0" fmla="*/ 59314 h 150262"/>
                        <a:gd name="connsiteX1" fmla="*/ 646523 w 776024"/>
                        <a:gd name="connsiteY1" fmla="*/ 59314 h 150262"/>
                        <a:gd name="connsiteX2" fmla="*/ 573369 w 776024"/>
                        <a:gd name="connsiteY2" fmla="*/ 0 h 150262"/>
                        <a:gd name="connsiteX3" fmla="*/ 500215 w 776024"/>
                        <a:gd name="connsiteY3" fmla="*/ 59314 h 150262"/>
                        <a:gd name="connsiteX4" fmla="*/ 15817 w 776024"/>
                        <a:gd name="connsiteY4" fmla="*/ 59314 h 150262"/>
                        <a:gd name="connsiteX5" fmla="*/ 0 w 776024"/>
                        <a:gd name="connsiteY5" fmla="*/ 75131 h 150262"/>
                        <a:gd name="connsiteX6" fmla="*/ 15817 w 776024"/>
                        <a:gd name="connsiteY6" fmla="*/ 90948 h 150262"/>
                        <a:gd name="connsiteX7" fmla="*/ 500215 w 776024"/>
                        <a:gd name="connsiteY7" fmla="*/ 90948 h 150262"/>
                        <a:gd name="connsiteX8" fmla="*/ 573369 w 776024"/>
                        <a:gd name="connsiteY8" fmla="*/ 150262 h 150262"/>
                        <a:gd name="connsiteX9" fmla="*/ 646523 w 776024"/>
                        <a:gd name="connsiteY9" fmla="*/ 90948 h 150262"/>
                        <a:gd name="connsiteX10" fmla="*/ 760208 w 776024"/>
                        <a:gd name="connsiteY10" fmla="*/ 90948 h 150262"/>
                        <a:gd name="connsiteX11" fmla="*/ 776025 w 776024"/>
                        <a:gd name="connsiteY11" fmla="*/ 75131 h 150262"/>
                        <a:gd name="connsiteX12" fmla="*/ 760208 w 776024"/>
                        <a:gd name="connsiteY12" fmla="*/ 59314 h 150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76024" h="150262">
                          <a:moveTo>
                            <a:pt x="760208" y="59314"/>
                          </a:moveTo>
                          <a:lnTo>
                            <a:pt x="646523" y="59314"/>
                          </a:lnTo>
                          <a:cubicBezTo>
                            <a:pt x="639602" y="25703"/>
                            <a:pt x="608957" y="0"/>
                            <a:pt x="573369" y="0"/>
                          </a:cubicBezTo>
                          <a:cubicBezTo>
                            <a:pt x="537780" y="0"/>
                            <a:pt x="507135" y="25703"/>
                            <a:pt x="500215" y="59314"/>
                          </a:cubicBezTo>
                          <a:lnTo>
                            <a:pt x="15817" y="59314"/>
                          </a:lnTo>
                          <a:cubicBezTo>
                            <a:pt x="6920" y="59314"/>
                            <a:pt x="0" y="66234"/>
                            <a:pt x="0" y="75131"/>
                          </a:cubicBezTo>
                          <a:cubicBezTo>
                            <a:pt x="0" y="84028"/>
                            <a:pt x="6920" y="90948"/>
                            <a:pt x="15817" y="90948"/>
                          </a:cubicBezTo>
                          <a:lnTo>
                            <a:pt x="500215" y="90948"/>
                          </a:lnTo>
                          <a:cubicBezTo>
                            <a:pt x="507135" y="124560"/>
                            <a:pt x="537780" y="150262"/>
                            <a:pt x="573369" y="150262"/>
                          </a:cubicBezTo>
                          <a:cubicBezTo>
                            <a:pt x="608957" y="150262"/>
                            <a:pt x="639602" y="124560"/>
                            <a:pt x="646523" y="90948"/>
                          </a:cubicBezTo>
                          <a:lnTo>
                            <a:pt x="760208" y="90948"/>
                          </a:lnTo>
                          <a:cubicBezTo>
                            <a:pt x="769105" y="90948"/>
                            <a:pt x="776025" y="84028"/>
                            <a:pt x="776025" y="75131"/>
                          </a:cubicBezTo>
                          <a:cubicBezTo>
                            <a:pt x="776025" y="66234"/>
                            <a:pt x="769105" y="59314"/>
                            <a:pt x="760208" y="59314"/>
                          </a:cubicBez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grpSp>
                <p:nvGrpSpPr>
                  <p:cNvPr id="146" name="Рисунок 2">
                    <a:extLst>
                      <a:ext uri="{FF2B5EF4-FFF2-40B4-BE49-F238E27FC236}">
                        <a16:creationId xmlns:a16="http://schemas.microsoft.com/office/drawing/2014/main" id="{27499080-233B-0082-FD23-D46ECCC69A87}"/>
                      </a:ext>
                    </a:extLst>
                  </p:cNvPr>
                  <p:cNvGrpSpPr/>
                  <p:nvPr/>
                </p:nvGrpSpPr>
                <p:grpSpPr>
                  <a:xfrm>
                    <a:off x="1805302" y="6555211"/>
                    <a:ext cx="296569" cy="672225"/>
                    <a:chOff x="1805302" y="6555211"/>
                    <a:chExt cx="296569" cy="672225"/>
                  </a:xfrm>
                  <a:solidFill>
                    <a:srgbClr val="38A549"/>
                  </a:solidFill>
                </p:grpSpPr>
                <p:sp>
                  <p:nvSpPr>
                    <p:cNvPr id="147" name="Полилиния: фигура 146">
                      <a:extLst>
                        <a:ext uri="{FF2B5EF4-FFF2-40B4-BE49-F238E27FC236}">
                          <a16:creationId xmlns:a16="http://schemas.microsoft.com/office/drawing/2014/main" id="{55D448B6-E501-9E14-224A-CB7E90FABE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05302" y="6555211"/>
                      <a:ext cx="296569" cy="672225"/>
                    </a:xfrm>
                    <a:custGeom>
                      <a:avLst/>
                      <a:gdLst>
                        <a:gd name="connsiteX0" fmla="*/ 148285 w 296569"/>
                        <a:gd name="connsiteY0" fmla="*/ 0 h 672225"/>
                        <a:gd name="connsiteX1" fmla="*/ 0 w 296569"/>
                        <a:gd name="connsiteY1" fmla="*/ 148285 h 672225"/>
                        <a:gd name="connsiteX2" fmla="*/ 0 w 296569"/>
                        <a:gd name="connsiteY2" fmla="*/ 523940 h 672225"/>
                        <a:gd name="connsiteX3" fmla="*/ 148285 w 296569"/>
                        <a:gd name="connsiteY3" fmla="*/ 672225 h 672225"/>
                        <a:gd name="connsiteX4" fmla="*/ 296570 w 296569"/>
                        <a:gd name="connsiteY4" fmla="*/ 523940 h 672225"/>
                        <a:gd name="connsiteX5" fmla="*/ 296570 w 296569"/>
                        <a:gd name="connsiteY5" fmla="*/ 148285 h 672225"/>
                        <a:gd name="connsiteX6" fmla="*/ 148285 w 296569"/>
                        <a:gd name="connsiteY6" fmla="*/ 0 h 672225"/>
                        <a:gd name="connsiteX7" fmla="*/ 264936 w 296569"/>
                        <a:gd name="connsiteY7" fmla="*/ 522951 h 672225"/>
                        <a:gd name="connsiteX8" fmla="*/ 147296 w 296569"/>
                        <a:gd name="connsiteY8" fmla="*/ 640591 h 672225"/>
                        <a:gd name="connsiteX9" fmla="*/ 29657 w 296569"/>
                        <a:gd name="connsiteY9" fmla="*/ 522951 h 672225"/>
                        <a:gd name="connsiteX10" fmla="*/ 29657 w 296569"/>
                        <a:gd name="connsiteY10" fmla="*/ 147296 h 672225"/>
                        <a:gd name="connsiteX11" fmla="*/ 147296 w 296569"/>
                        <a:gd name="connsiteY11" fmla="*/ 30645 h 672225"/>
                        <a:gd name="connsiteX12" fmla="*/ 264936 w 296569"/>
                        <a:gd name="connsiteY12" fmla="*/ 147296 h 672225"/>
                        <a:gd name="connsiteX13" fmla="*/ 264936 w 296569"/>
                        <a:gd name="connsiteY13" fmla="*/ 522951 h 6722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296569" h="672225">
                          <a:moveTo>
                            <a:pt x="148285" y="0"/>
                          </a:moveTo>
                          <a:cubicBezTo>
                            <a:pt x="66234" y="0"/>
                            <a:pt x="0" y="66233"/>
                            <a:pt x="0" y="148285"/>
                          </a:cubicBezTo>
                          <a:lnTo>
                            <a:pt x="0" y="523940"/>
                          </a:lnTo>
                          <a:cubicBezTo>
                            <a:pt x="0" y="605991"/>
                            <a:pt x="66234" y="672225"/>
                            <a:pt x="148285" y="672225"/>
                          </a:cubicBezTo>
                          <a:cubicBezTo>
                            <a:pt x="230336" y="672225"/>
                            <a:pt x="296570" y="605991"/>
                            <a:pt x="296570" y="523940"/>
                          </a:cubicBezTo>
                          <a:lnTo>
                            <a:pt x="296570" y="148285"/>
                          </a:lnTo>
                          <a:cubicBezTo>
                            <a:pt x="296570" y="66233"/>
                            <a:pt x="230336" y="0"/>
                            <a:pt x="148285" y="0"/>
                          </a:cubicBezTo>
                          <a:close/>
                          <a:moveTo>
                            <a:pt x="264936" y="522951"/>
                          </a:moveTo>
                          <a:cubicBezTo>
                            <a:pt x="264936" y="587208"/>
                            <a:pt x="212542" y="640591"/>
                            <a:pt x="147296" y="640591"/>
                          </a:cubicBezTo>
                          <a:cubicBezTo>
                            <a:pt x="82051" y="640591"/>
                            <a:pt x="29657" y="588197"/>
                            <a:pt x="29657" y="522951"/>
                          </a:cubicBezTo>
                          <a:lnTo>
                            <a:pt x="29657" y="147296"/>
                          </a:lnTo>
                          <a:cubicBezTo>
                            <a:pt x="29657" y="83039"/>
                            <a:pt x="82051" y="30645"/>
                            <a:pt x="147296" y="30645"/>
                          </a:cubicBezTo>
                          <a:cubicBezTo>
                            <a:pt x="212542" y="30645"/>
                            <a:pt x="264936" y="83039"/>
                            <a:pt x="264936" y="147296"/>
                          </a:cubicBezTo>
                          <a:lnTo>
                            <a:pt x="264936" y="52295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48" name="Полилиния: фигура 147">
                      <a:extLst>
                        <a:ext uri="{FF2B5EF4-FFF2-40B4-BE49-F238E27FC236}">
                          <a16:creationId xmlns:a16="http://schemas.microsoft.com/office/drawing/2014/main" id="{C1D3AF00-547B-0DC6-42BC-7580AAA59D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61650" y="6987215"/>
                      <a:ext cx="187827" cy="187827"/>
                    </a:xfrm>
                    <a:custGeom>
                      <a:avLst/>
                      <a:gdLst>
                        <a:gd name="connsiteX0" fmla="*/ 93914 w 187827"/>
                        <a:gd name="connsiteY0" fmla="*/ 0 h 187827"/>
                        <a:gd name="connsiteX1" fmla="*/ 0 w 187827"/>
                        <a:gd name="connsiteY1" fmla="*/ 93914 h 187827"/>
                        <a:gd name="connsiteX2" fmla="*/ 93914 w 187827"/>
                        <a:gd name="connsiteY2" fmla="*/ 187828 h 187827"/>
                        <a:gd name="connsiteX3" fmla="*/ 187828 w 187827"/>
                        <a:gd name="connsiteY3" fmla="*/ 93914 h 187827"/>
                        <a:gd name="connsiteX4" fmla="*/ 93914 w 187827"/>
                        <a:gd name="connsiteY4" fmla="*/ 0 h 187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7827" h="187827">
                          <a:moveTo>
                            <a:pt x="93914" y="0"/>
                          </a:moveTo>
                          <a:cubicBezTo>
                            <a:pt x="42508" y="0"/>
                            <a:pt x="0" y="42509"/>
                            <a:pt x="0" y="93914"/>
                          </a:cubicBezTo>
                          <a:cubicBezTo>
                            <a:pt x="0" y="145319"/>
                            <a:pt x="42508" y="187828"/>
                            <a:pt x="93914" y="187828"/>
                          </a:cubicBezTo>
                          <a:cubicBezTo>
                            <a:pt x="145319" y="187828"/>
                            <a:pt x="187828" y="145319"/>
                            <a:pt x="187828" y="93914"/>
                          </a:cubicBezTo>
                          <a:cubicBezTo>
                            <a:pt x="187828" y="42509"/>
                            <a:pt x="146308" y="0"/>
                            <a:pt x="93914" y="0"/>
                          </a:cubicBez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D2E2D7D4-692D-C3DB-E638-36C59F9A0B8B}"/>
                      </a:ext>
                    </a:extLst>
                  </p:cNvPr>
                  <p:cNvSpPr/>
                  <p:nvPr/>
                </p:nvSpPr>
                <p:spPr>
                  <a:xfrm>
                    <a:off x="1664925" y="6283356"/>
                    <a:ext cx="1801168" cy="1189245"/>
                  </a:xfrm>
                  <a:custGeom>
                    <a:avLst/>
                    <a:gdLst>
                      <a:gd name="connsiteX0" fmla="*/ 105777 w 1801168"/>
                      <a:gd name="connsiteY0" fmla="*/ 0 h 1189245"/>
                      <a:gd name="connsiteX1" fmla="*/ 94902 w 1801168"/>
                      <a:gd name="connsiteY1" fmla="*/ 0 h 1189245"/>
                      <a:gd name="connsiteX2" fmla="*/ 0 w 1801168"/>
                      <a:gd name="connsiteY2" fmla="*/ 95890 h 1189245"/>
                      <a:gd name="connsiteX3" fmla="*/ 0 w 1801168"/>
                      <a:gd name="connsiteY3" fmla="*/ 1093354 h 1189245"/>
                      <a:gd name="connsiteX4" fmla="*/ 94902 w 1801168"/>
                      <a:gd name="connsiteY4" fmla="*/ 1189245 h 1189245"/>
                      <a:gd name="connsiteX5" fmla="*/ 105777 w 1801168"/>
                      <a:gd name="connsiteY5" fmla="*/ 1189245 h 1189245"/>
                      <a:gd name="connsiteX6" fmla="*/ 105777 w 1801168"/>
                      <a:gd name="connsiteY6" fmla="*/ 1152668 h 1189245"/>
                      <a:gd name="connsiteX7" fmla="*/ 94902 w 1801168"/>
                      <a:gd name="connsiteY7" fmla="*/ 1152668 h 1189245"/>
                      <a:gd name="connsiteX8" fmla="*/ 36577 w 1801168"/>
                      <a:gd name="connsiteY8" fmla="*/ 1093354 h 1189245"/>
                      <a:gd name="connsiteX9" fmla="*/ 36577 w 1801168"/>
                      <a:gd name="connsiteY9" fmla="*/ 95890 h 1189245"/>
                      <a:gd name="connsiteX10" fmla="*/ 94902 w 1801168"/>
                      <a:gd name="connsiteY10" fmla="*/ 36576 h 1189245"/>
                      <a:gd name="connsiteX11" fmla="*/ 105777 w 1801168"/>
                      <a:gd name="connsiteY11" fmla="*/ 36576 h 1189245"/>
                      <a:gd name="connsiteX12" fmla="*/ 105777 w 1801168"/>
                      <a:gd name="connsiteY12" fmla="*/ 0 h 1189245"/>
                      <a:gd name="connsiteX13" fmla="*/ 1801168 w 1801168"/>
                      <a:gd name="connsiteY13" fmla="*/ 1093354 h 1189245"/>
                      <a:gd name="connsiteX14" fmla="*/ 1801168 w 1801168"/>
                      <a:gd name="connsiteY14" fmla="*/ 95890 h 1189245"/>
                      <a:gd name="connsiteX15" fmla="*/ 1706266 w 1801168"/>
                      <a:gd name="connsiteY15" fmla="*/ 0 h 1189245"/>
                      <a:gd name="connsiteX16" fmla="*/ 1695392 w 1801168"/>
                      <a:gd name="connsiteY16" fmla="*/ 0 h 1189245"/>
                      <a:gd name="connsiteX17" fmla="*/ 1695392 w 1801168"/>
                      <a:gd name="connsiteY17" fmla="*/ 36576 h 1189245"/>
                      <a:gd name="connsiteX18" fmla="*/ 1706266 w 1801168"/>
                      <a:gd name="connsiteY18" fmla="*/ 36576 h 1189245"/>
                      <a:gd name="connsiteX19" fmla="*/ 1764591 w 1801168"/>
                      <a:gd name="connsiteY19" fmla="*/ 95890 h 1189245"/>
                      <a:gd name="connsiteX20" fmla="*/ 1764591 w 1801168"/>
                      <a:gd name="connsiteY20" fmla="*/ 1093354 h 1189245"/>
                      <a:gd name="connsiteX21" fmla="*/ 1706266 w 1801168"/>
                      <a:gd name="connsiteY21" fmla="*/ 1152668 h 1189245"/>
                      <a:gd name="connsiteX22" fmla="*/ 1695392 w 1801168"/>
                      <a:gd name="connsiteY22" fmla="*/ 1152668 h 1189245"/>
                      <a:gd name="connsiteX23" fmla="*/ 1695392 w 1801168"/>
                      <a:gd name="connsiteY23" fmla="*/ 1189245 h 1189245"/>
                      <a:gd name="connsiteX24" fmla="*/ 1706266 w 1801168"/>
                      <a:gd name="connsiteY24" fmla="*/ 1189245 h 1189245"/>
                      <a:gd name="connsiteX25" fmla="*/ 1801168 w 1801168"/>
                      <a:gd name="connsiteY25" fmla="*/ 1093354 h 1189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801168" h="1189245">
                        <a:moveTo>
                          <a:pt x="105777" y="0"/>
                        </a:moveTo>
                        <a:lnTo>
                          <a:pt x="94902" y="0"/>
                        </a:lnTo>
                        <a:cubicBezTo>
                          <a:pt x="42508" y="0"/>
                          <a:pt x="0" y="42508"/>
                          <a:pt x="0" y="95890"/>
                        </a:cubicBezTo>
                        <a:lnTo>
                          <a:pt x="0" y="1093354"/>
                        </a:lnTo>
                        <a:cubicBezTo>
                          <a:pt x="0" y="1145748"/>
                          <a:pt x="42508" y="1189245"/>
                          <a:pt x="94902" y="1189245"/>
                        </a:cubicBezTo>
                        <a:lnTo>
                          <a:pt x="105777" y="1189245"/>
                        </a:lnTo>
                        <a:lnTo>
                          <a:pt x="105777" y="1152668"/>
                        </a:lnTo>
                        <a:lnTo>
                          <a:pt x="94902" y="1152668"/>
                        </a:lnTo>
                        <a:cubicBezTo>
                          <a:pt x="62280" y="1152668"/>
                          <a:pt x="36577" y="1125977"/>
                          <a:pt x="36577" y="1093354"/>
                        </a:cubicBezTo>
                        <a:lnTo>
                          <a:pt x="36577" y="95890"/>
                        </a:lnTo>
                        <a:cubicBezTo>
                          <a:pt x="36577" y="63268"/>
                          <a:pt x="63268" y="36576"/>
                          <a:pt x="94902" y="36576"/>
                        </a:cubicBezTo>
                        <a:lnTo>
                          <a:pt x="105777" y="36576"/>
                        </a:lnTo>
                        <a:lnTo>
                          <a:pt x="105777" y="0"/>
                        </a:lnTo>
                        <a:close/>
                        <a:moveTo>
                          <a:pt x="1801168" y="1093354"/>
                        </a:moveTo>
                        <a:lnTo>
                          <a:pt x="1801168" y="95890"/>
                        </a:lnTo>
                        <a:cubicBezTo>
                          <a:pt x="1801168" y="43497"/>
                          <a:pt x="1758660" y="0"/>
                          <a:pt x="1706266" y="0"/>
                        </a:cubicBezTo>
                        <a:lnTo>
                          <a:pt x="1695392" y="0"/>
                        </a:lnTo>
                        <a:lnTo>
                          <a:pt x="1695392" y="36576"/>
                        </a:lnTo>
                        <a:lnTo>
                          <a:pt x="1706266" y="36576"/>
                        </a:lnTo>
                        <a:cubicBezTo>
                          <a:pt x="1738888" y="36576"/>
                          <a:pt x="1764591" y="63268"/>
                          <a:pt x="1764591" y="95890"/>
                        </a:cubicBezTo>
                        <a:lnTo>
                          <a:pt x="1764591" y="1093354"/>
                        </a:lnTo>
                        <a:cubicBezTo>
                          <a:pt x="1764591" y="1125977"/>
                          <a:pt x="1737900" y="1152668"/>
                          <a:pt x="1706266" y="1152668"/>
                        </a:cubicBezTo>
                        <a:lnTo>
                          <a:pt x="1695392" y="1152668"/>
                        </a:lnTo>
                        <a:lnTo>
                          <a:pt x="1695392" y="1189245"/>
                        </a:lnTo>
                        <a:lnTo>
                          <a:pt x="1706266" y="1189245"/>
                        </a:lnTo>
                        <a:cubicBezTo>
                          <a:pt x="1758660" y="1189245"/>
                          <a:pt x="1801168" y="1146737"/>
                          <a:pt x="1801168" y="1093354"/>
                        </a:cubicBezTo>
                      </a:path>
                    </a:pathLst>
                  </a:custGeom>
                  <a:solidFill>
                    <a:srgbClr val="38A549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164" name="TextBox 163">
                  <a:extLst>
                    <a:ext uri="{FF2B5EF4-FFF2-40B4-BE49-F238E27FC236}">
                      <a16:creationId xmlns:a16="http://schemas.microsoft.com/office/drawing/2014/main" id="{C13149F1-D7AD-2732-3FD1-C335E3FE7E35}"/>
                    </a:ext>
                  </a:extLst>
                </p:cNvPr>
                <p:cNvSpPr txBox="1"/>
                <p:nvPr/>
              </p:nvSpPr>
              <p:spPr>
                <a:xfrm>
                  <a:off x="3589680" y="6574331"/>
                  <a:ext cx="14638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Контроль</a:t>
                  </a:r>
                  <a:endParaRPr lang="en-US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endParaRPr>
                </a:p>
                <a:p>
                  <a:r>
                    <a:rPr lang="ru-RU" sz="1800" spc="0" baseline="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параметров</a:t>
                  </a:r>
                </a:p>
              </p:txBody>
            </p:sp>
            <p:sp>
              <p:nvSpPr>
                <p:cNvPr id="168" name="TextBox 167">
                  <a:extLst>
                    <a:ext uri="{FF2B5EF4-FFF2-40B4-BE49-F238E27FC236}">
                      <a16:creationId xmlns:a16="http://schemas.microsoft.com/office/drawing/2014/main" id="{5E41B687-C21E-6107-2255-2C929BA17305}"/>
                    </a:ext>
                  </a:extLst>
                </p:cNvPr>
                <p:cNvSpPr txBox="1"/>
                <p:nvPr/>
              </p:nvSpPr>
              <p:spPr>
                <a:xfrm>
                  <a:off x="8008399" y="6574331"/>
                  <a:ext cx="1694695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Балансировка</a:t>
                  </a:r>
                  <a:endParaRPr lang="en-US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endParaRPr>
                </a:p>
                <a:p>
                  <a:r>
                    <a:rPr lang="ru-RU" sz="1800" spc="0" baseline="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батарей</a:t>
                  </a:r>
                </a:p>
              </p:txBody>
            </p:sp>
          </p:grpSp>
          <p:grpSp>
            <p:nvGrpSpPr>
              <p:cNvPr id="10" name="Группа 9">
                <a:extLst>
                  <a:ext uri="{FF2B5EF4-FFF2-40B4-BE49-F238E27FC236}">
                    <a16:creationId xmlns:a16="http://schemas.microsoft.com/office/drawing/2014/main" id="{B823D7BE-76AB-E2A8-BE16-111BE3ABACAB}"/>
                  </a:ext>
                </a:extLst>
              </p:cNvPr>
              <p:cNvGrpSpPr/>
              <p:nvPr/>
            </p:nvGrpSpPr>
            <p:grpSpPr>
              <a:xfrm>
                <a:off x="7752556" y="8862074"/>
                <a:ext cx="8022139" cy="1189245"/>
                <a:chOff x="1664925" y="7893730"/>
                <a:chExt cx="8022139" cy="1189245"/>
              </a:xfrm>
            </p:grpSpPr>
            <p:grpSp>
              <p:nvGrpSpPr>
                <p:cNvPr id="85" name="Рисунок 2">
                  <a:extLst>
                    <a:ext uri="{FF2B5EF4-FFF2-40B4-BE49-F238E27FC236}">
                      <a16:creationId xmlns:a16="http://schemas.microsoft.com/office/drawing/2014/main" id="{8965778C-908F-D18E-E42A-BB31A6341CEC}"/>
                    </a:ext>
                  </a:extLst>
                </p:cNvPr>
                <p:cNvGrpSpPr/>
                <p:nvPr/>
              </p:nvGrpSpPr>
              <p:grpSpPr>
                <a:xfrm>
                  <a:off x="5692345" y="7893730"/>
                  <a:ext cx="2217354" cy="1189245"/>
                  <a:chOff x="5692345" y="7893730"/>
                  <a:chExt cx="2217354" cy="1189245"/>
                </a:xfrm>
                <a:solidFill>
                  <a:srgbClr val="38A549"/>
                </a:solidFill>
              </p:grpSpPr>
              <p:grpSp>
                <p:nvGrpSpPr>
                  <p:cNvPr id="86" name="Рисунок 2">
                    <a:extLst>
                      <a:ext uri="{FF2B5EF4-FFF2-40B4-BE49-F238E27FC236}">
                        <a16:creationId xmlns:a16="http://schemas.microsoft.com/office/drawing/2014/main" id="{B001EB2C-AB62-099D-B223-96953C50BBFF}"/>
                      </a:ext>
                    </a:extLst>
                  </p:cNvPr>
                  <p:cNvGrpSpPr/>
                  <p:nvPr/>
                </p:nvGrpSpPr>
                <p:grpSpPr>
                  <a:xfrm>
                    <a:off x="5947395" y="8060798"/>
                    <a:ext cx="1708243" cy="863018"/>
                    <a:chOff x="5947395" y="8060798"/>
                    <a:chExt cx="1708243" cy="863018"/>
                  </a:xfrm>
                  <a:solidFill>
                    <a:srgbClr val="38A549"/>
                  </a:solidFill>
                </p:grpSpPr>
                <p:sp>
                  <p:nvSpPr>
                    <p:cNvPr id="87" name="Полилиния: фигура 86">
                      <a:extLst>
                        <a:ext uri="{FF2B5EF4-FFF2-40B4-BE49-F238E27FC236}">
                          <a16:creationId xmlns:a16="http://schemas.microsoft.com/office/drawing/2014/main" id="{84CB3D45-C853-595C-D018-0370C8F37F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47395" y="8516527"/>
                      <a:ext cx="533825" cy="407289"/>
                    </a:xfrm>
                    <a:custGeom>
                      <a:avLst/>
                      <a:gdLst>
                        <a:gd name="connsiteX0" fmla="*/ 455730 w 533825"/>
                        <a:gd name="connsiteY0" fmla="*/ 0 h 407289"/>
                        <a:gd name="connsiteX1" fmla="*/ 353907 w 533825"/>
                        <a:gd name="connsiteY1" fmla="*/ 0 h 407289"/>
                        <a:gd name="connsiteX2" fmla="*/ 353907 w 533825"/>
                        <a:gd name="connsiteY2" fmla="*/ 44485 h 407289"/>
                        <a:gd name="connsiteX3" fmla="*/ 178931 w 533825"/>
                        <a:gd name="connsiteY3" fmla="*/ 44485 h 407289"/>
                        <a:gd name="connsiteX4" fmla="*/ 178931 w 533825"/>
                        <a:gd name="connsiteY4" fmla="*/ 0 h 407289"/>
                        <a:gd name="connsiteX5" fmla="*/ 77109 w 533825"/>
                        <a:gd name="connsiteY5" fmla="*/ 0 h 407289"/>
                        <a:gd name="connsiteX6" fmla="*/ 77109 w 533825"/>
                        <a:gd name="connsiteY6" fmla="*/ 44485 h 407289"/>
                        <a:gd name="connsiteX7" fmla="*/ 0 w 533825"/>
                        <a:gd name="connsiteY7" fmla="*/ 127525 h 407289"/>
                        <a:gd name="connsiteX8" fmla="*/ 0 w 533825"/>
                        <a:gd name="connsiteY8" fmla="*/ 407290 h 407289"/>
                        <a:gd name="connsiteX9" fmla="*/ 450787 w 533825"/>
                        <a:gd name="connsiteY9" fmla="*/ 407290 h 407289"/>
                        <a:gd name="connsiteX10" fmla="*/ 533826 w 533825"/>
                        <a:gd name="connsiteY10" fmla="*/ 324250 h 407289"/>
                        <a:gd name="connsiteX11" fmla="*/ 533826 w 533825"/>
                        <a:gd name="connsiteY11" fmla="*/ 44485 h 407289"/>
                        <a:gd name="connsiteX12" fmla="*/ 455730 w 533825"/>
                        <a:gd name="connsiteY12" fmla="*/ 44485 h 407289"/>
                        <a:gd name="connsiteX13" fmla="*/ 455730 w 533825"/>
                        <a:gd name="connsiteY13" fmla="*/ 0 h 407289"/>
                        <a:gd name="connsiteX14" fmla="*/ 514055 w 533825"/>
                        <a:gd name="connsiteY14" fmla="*/ 64257 h 407289"/>
                        <a:gd name="connsiteX15" fmla="*/ 514055 w 533825"/>
                        <a:gd name="connsiteY15" fmla="*/ 323261 h 407289"/>
                        <a:gd name="connsiteX16" fmla="*/ 450787 w 533825"/>
                        <a:gd name="connsiteY16" fmla="*/ 386530 h 407289"/>
                        <a:gd name="connsiteX17" fmla="*/ 19771 w 533825"/>
                        <a:gd name="connsiteY17" fmla="*/ 386530 h 407289"/>
                        <a:gd name="connsiteX18" fmla="*/ 19771 w 533825"/>
                        <a:gd name="connsiteY18" fmla="*/ 126536 h 407289"/>
                        <a:gd name="connsiteX19" fmla="*/ 82052 w 533825"/>
                        <a:gd name="connsiteY19" fmla="*/ 63268 h 407289"/>
                        <a:gd name="connsiteX20" fmla="*/ 97868 w 533825"/>
                        <a:gd name="connsiteY20" fmla="*/ 63268 h 407289"/>
                        <a:gd name="connsiteX21" fmla="*/ 97868 w 533825"/>
                        <a:gd name="connsiteY21" fmla="*/ 18783 h 407289"/>
                        <a:gd name="connsiteX22" fmla="*/ 160148 w 533825"/>
                        <a:gd name="connsiteY22" fmla="*/ 18783 h 407289"/>
                        <a:gd name="connsiteX23" fmla="*/ 160148 w 533825"/>
                        <a:gd name="connsiteY23" fmla="*/ 63268 h 407289"/>
                        <a:gd name="connsiteX24" fmla="*/ 374667 w 533825"/>
                        <a:gd name="connsiteY24" fmla="*/ 63268 h 407289"/>
                        <a:gd name="connsiteX25" fmla="*/ 374667 w 533825"/>
                        <a:gd name="connsiteY25" fmla="*/ 18783 h 407289"/>
                        <a:gd name="connsiteX26" fmla="*/ 436947 w 533825"/>
                        <a:gd name="connsiteY26" fmla="*/ 18783 h 407289"/>
                        <a:gd name="connsiteX27" fmla="*/ 436947 w 533825"/>
                        <a:gd name="connsiteY27" fmla="*/ 63268 h 407289"/>
                        <a:gd name="connsiteX28" fmla="*/ 514055 w 533825"/>
                        <a:gd name="connsiteY28" fmla="*/ 63268 h 407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533825" h="407289">
                          <a:moveTo>
                            <a:pt x="455730" y="0"/>
                          </a:moveTo>
                          <a:lnTo>
                            <a:pt x="353907" y="0"/>
                          </a:lnTo>
                          <a:lnTo>
                            <a:pt x="353907" y="44485"/>
                          </a:lnTo>
                          <a:lnTo>
                            <a:pt x="178931" y="44485"/>
                          </a:lnTo>
                          <a:lnTo>
                            <a:pt x="178931" y="0"/>
                          </a:lnTo>
                          <a:lnTo>
                            <a:pt x="77109" y="0"/>
                          </a:lnTo>
                          <a:lnTo>
                            <a:pt x="77109" y="44485"/>
                          </a:lnTo>
                          <a:cubicBezTo>
                            <a:pt x="33612" y="46463"/>
                            <a:pt x="0" y="83040"/>
                            <a:pt x="0" y="127525"/>
                          </a:cubicBezTo>
                          <a:lnTo>
                            <a:pt x="0" y="407290"/>
                          </a:lnTo>
                          <a:lnTo>
                            <a:pt x="450787" y="407290"/>
                          </a:lnTo>
                          <a:cubicBezTo>
                            <a:pt x="495272" y="407290"/>
                            <a:pt x="531849" y="370712"/>
                            <a:pt x="533826" y="324250"/>
                          </a:cubicBezTo>
                          <a:lnTo>
                            <a:pt x="533826" y="44485"/>
                          </a:lnTo>
                          <a:lnTo>
                            <a:pt x="455730" y="44485"/>
                          </a:lnTo>
                          <a:lnTo>
                            <a:pt x="455730" y="0"/>
                          </a:lnTo>
                          <a:close/>
                          <a:moveTo>
                            <a:pt x="514055" y="64257"/>
                          </a:moveTo>
                          <a:lnTo>
                            <a:pt x="514055" y="323261"/>
                          </a:lnTo>
                          <a:cubicBezTo>
                            <a:pt x="513066" y="357861"/>
                            <a:pt x="484398" y="386530"/>
                            <a:pt x="450787" y="386530"/>
                          </a:cubicBezTo>
                          <a:lnTo>
                            <a:pt x="19771" y="386530"/>
                          </a:lnTo>
                          <a:lnTo>
                            <a:pt x="19771" y="126536"/>
                          </a:lnTo>
                          <a:cubicBezTo>
                            <a:pt x="19771" y="91937"/>
                            <a:pt x="47452" y="63268"/>
                            <a:pt x="82052" y="63268"/>
                          </a:cubicBezTo>
                          <a:lnTo>
                            <a:pt x="97868" y="63268"/>
                          </a:lnTo>
                          <a:lnTo>
                            <a:pt x="97868" y="18783"/>
                          </a:lnTo>
                          <a:lnTo>
                            <a:pt x="160148" y="18783"/>
                          </a:lnTo>
                          <a:lnTo>
                            <a:pt x="160148" y="63268"/>
                          </a:lnTo>
                          <a:lnTo>
                            <a:pt x="374667" y="63268"/>
                          </a:lnTo>
                          <a:lnTo>
                            <a:pt x="374667" y="18783"/>
                          </a:lnTo>
                          <a:lnTo>
                            <a:pt x="436947" y="18783"/>
                          </a:lnTo>
                          <a:lnTo>
                            <a:pt x="436947" y="63268"/>
                          </a:lnTo>
                          <a:lnTo>
                            <a:pt x="514055" y="63268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88" name="Полилиния: фигура 87">
                      <a:extLst>
                        <a:ext uri="{FF2B5EF4-FFF2-40B4-BE49-F238E27FC236}">
                          <a16:creationId xmlns:a16="http://schemas.microsoft.com/office/drawing/2014/main" id="{5221A6AD-9E9C-EF64-4D13-15B29DD27F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2291" y="8653938"/>
                      <a:ext cx="106765" cy="25702"/>
                    </a:xfrm>
                    <a:custGeom>
                      <a:avLst/>
                      <a:gdLst>
                        <a:gd name="connsiteX0" fmla="*/ 0 w 106765"/>
                        <a:gd name="connsiteY0" fmla="*/ 0 h 25702"/>
                        <a:gd name="connsiteX1" fmla="*/ 106765 w 106765"/>
                        <a:gd name="connsiteY1" fmla="*/ 0 h 25702"/>
                        <a:gd name="connsiteX2" fmla="*/ 106765 w 106765"/>
                        <a:gd name="connsiteY2" fmla="*/ 25703 h 25702"/>
                        <a:gd name="connsiteX3" fmla="*/ 0 w 106765"/>
                        <a:gd name="connsiteY3" fmla="*/ 25703 h 25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6765" h="25702">
                          <a:moveTo>
                            <a:pt x="0" y="0"/>
                          </a:moveTo>
                          <a:lnTo>
                            <a:pt x="106765" y="0"/>
                          </a:lnTo>
                          <a:lnTo>
                            <a:pt x="106765" y="25703"/>
                          </a:lnTo>
                          <a:lnTo>
                            <a:pt x="0" y="25703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89" name="Полилиния: фигура 88">
                      <a:extLst>
                        <a:ext uri="{FF2B5EF4-FFF2-40B4-BE49-F238E27FC236}">
                          <a16:creationId xmlns:a16="http://schemas.microsoft.com/office/drawing/2014/main" id="{EC9B3F21-2715-1F85-3D0C-CB4468D698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21538" y="8614395"/>
                      <a:ext cx="100833" cy="108742"/>
                    </a:xfrm>
                    <a:custGeom>
                      <a:avLst/>
                      <a:gdLst>
                        <a:gd name="connsiteX0" fmla="*/ 63268 w 100833"/>
                        <a:gd name="connsiteY0" fmla="*/ 0 h 108742"/>
                        <a:gd name="connsiteX1" fmla="*/ 38554 w 100833"/>
                        <a:gd name="connsiteY1" fmla="*/ 0 h 108742"/>
                        <a:gd name="connsiteX2" fmla="*/ 38554 w 100833"/>
                        <a:gd name="connsiteY2" fmla="*/ 41520 h 108742"/>
                        <a:gd name="connsiteX3" fmla="*/ 0 w 100833"/>
                        <a:gd name="connsiteY3" fmla="*/ 41520 h 108742"/>
                        <a:gd name="connsiteX4" fmla="*/ 0 w 100833"/>
                        <a:gd name="connsiteY4" fmla="*/ 66234 h 108742"/>
                        <a:gd name="connsiteX5" fmla="*/ 38554 w 100833"/>
                        <a:gd name="connsiteY5" fmla="*/ 66234 h 108742"/>
                        <a:gd name="connsiteX6" fmla="*/ 38554 w 100833"/>
                        <a:gd name="connsiteY6" fmla="*/ 108742 h 108742"/>
                        <a:gd name="connsiteX7" fmla="*/ 63268 w 100833"/>
                        <a:gd name="connsiteY7" fmla="*/ 108742 h 108742"/>
                        <a:gd name="connsiteX8" fmla="*/ 63268 w 100833"/>
                        <a:gd name="connsiteY8" fmla="*/ 68211 h 108742"/>
                        <a:gd name="connsiteX9" fmla="*/ 100834 w 100833"/>
                        <a:gd name="connsiteY9" fmla="*/ 68211 h 108742"/>
                        <a:gd name="connsiteX10" fmla="*/ 100834 w 100833"/>
                        <a:gd name="connsiteY10" fmla="*/ 42508 h 108742"/>
                        <a:gd name="connsiteX11" fmla="*/ 63268 w 100833"/>
                        <a:gd name="connsiteY11" fmla="*/ 42508 h 10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0833" h="108742">
                          <a:moveTo>
                            <a:pt x="63268" y="0"/>
                          </a:moveTo>
                          <a:lnTo>
                            <a:pt x="38554" y="0"/>
                          </a:lnTo>
                          <a:lnTo>
                            <a:pt x="38554" y="41520"/>
                          </a:lnTo>
                          <a:lnTo>
                            <a:pt x="0" y="41520"/>
                          </a:lnTo>
                          <a:lnTo>
                            <a:pt x="0" y="66234"/>
                          </a:lnTo>
                          <a:lnTo>
                            <a:pt x="38554" y="66234"/>
                          </a:lnTo>
                          <a:lnTo>
                            <a:pt x="38554" y="108742"/>
                          </a:lnTo>
                          <a:lnTo>
                            <a:pt x="63268" y="108742"/>
                          </a:lnTo>
                          <a:lnTo>
                            <a:pt x="63268" y="68211"/>
                          </a:lnTo>
                          <a:lnTo>
                            <a:pt x="100834" y="68211"/>
                          </a:lnTo>
                          <a:lnTo>
                            <a:pt x="100834" y="42508"/>
                          </a:lnTo>
                          <a:lnTo>
                            <a:pt x="63268" y="42508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90" name="Полилиния: фигура 89">
                      <a:extLst>
                        <a:ext uri="{FF2B5EF4-FFF2-40B4-BE49-F238E27FC236}">
                          <a16:creationId xmlns:a16="http://schemas.microsoft.com/office/drawing/2014/main" id="{8FE8FE49-D0EA-888A-5CED-FF59B379F7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34604" y="8516527"/>
                      <a:ext cx="533825" cy="407289"/>
                    </a:xfrm>
                    <a:custGeom>
                      <a:avLst/>
                      <a:gdLst>
                        <a:gd name="connsiteX0" fmla="*/ 455729 w 533825"/>
                        <a:gd name="connsiteY0" fmla="*/ 0 h 407289"/>
                        <a:gd name="connsiteX1" fmla="*/ 353907 w 533825"/>
                        <a:gd name="connsiteY1" fmla="*/ 0 h 407289"/>
                        <a:gd name="connsiteX2" fmla="*/ 353907 w 533825"/>
                        <a:gd name="connsiteY2" fmla="*/ 44485 h 407289"/>
                        <a:gd name="connsiteX3" fmla="*/ 178930 w 533825"/>
                        <a:gd name="connsiteY3" fmla="*/ 44485 h 407289"/>
                        <a:gd name="connsiteX4" fmla="*/ 178930 w 533825"/>
                        <a:gd name="connsiteY4" fmla="*/ 0 h 407289"/>
                        <a:gd name="connsiteX5" fmla="*/ 77108 w 533825"/>
                        <a:gd name="connsiteY5" fmla="*/ 0 h 407289"/>
                        <a:gd name="connsiteX6" fmla="*/ 77108 w 533825"/>
                        <a:gd name="connsiteY6" fmla="*/ 44485 h 407289"/>
                        <a:gd name="connsiteX7" fmla="*/ 0 w 533825"/>
                        <a:gd name="connsiteY7" fmla="*/ 127525 h 407289"/>
                        <a:gd name="connsiteX8" fmla="*/ 0 w 533825"/>
                        <a:gd name="connsiteY8" fmla="*/ 407290 h 407289"/>
                        <a:gd name="connsiteX9" fmla="*/ 450786 w 533825"/>
                        <a:gd name="connsiteY9" fmla="*/ 407290 h 407289"/>
                        <a:gd name="connsiteX10" fmla="*/ 533826 w 533825"/>
                        <a:gd name="connsiteY10" fmla="*/ 324250 h 407289"/>
                        <a:gd name="connsiteX11" fmla="*/ 533826 w 533825"/>
                        <a:gd name="connsiteY11" fmla="*/ 44485 h 407289"/>
                        <a:gd name="connsiteX12" fmla="*/ 455729 w 533825"/>
                        <a:gd name="connsiteY12" fmla="*/ 44485 h 407289"/>
                        <a:gd name="connsiteX13" fmla="*/ 455729 w 533825"/>
                        <a:gd name="connsiteY13" fmla="*/ 0 h 407289"/>
                        <a:gd name="connsiteX14" fmla="*/ 514055 w 533825"/>
                        <a:gd name="connsiteY14" fmla="*/ 64257 h 407289"/>
                        <a:gd name="connsiteX15" fmla="*/ 514055 w 533825"/>
                        <a:gd name="connsiteY15" fmla="*/ 323261 h 407289"/>
                        <a:gd name="connsiteX16" fmla="*/ 450786 w 533825"/>
                        <a:gd name="connsiteY16" fmla="*/ 386530 h 407289"/>
                        <a:gd name="connsiteX17" fmla="*/ 19771 w 533825"/>
                        <a:gd name="connsiteY17" fmla="*/ 386530 h 407289"/>
                        <a:gd name="connsiteX18" fmla="*/ 19771 w 533825"/>
                        <a:gd name="connsiteY18" fmla="*/ 126536 h 407289"/>
                        <a:gd name="connsiteX19" fmla="*/ 82051 w 533825"/>
                        <a:gd name="connsiteY19" fmla="*/ 63268 h 407289"/>
                        <a:gd name="connsiteX20" fmla="*/ 97868 w 533825"/>
                        <a:gd name="connsiteY20" fmla="*/ 63268 h 407289"/>
                        <a:gd name="connsiteX21" fmla="*/ 97868 w 533825"/>
                        <a:gd name="connsiteY21" fmla="*/ 18783 h 407289"/>
                        <a:gd name="connsiteX22" fmla="*/ 160148 w 533825"/>
                        <a:gd name="connsiteY22" fmla="*/ 18783 h 407289"/>
                        <a:gd name="connsiteX23" fmla="*/ 160148 w 533825"/>
                        <a:gd name="connsiteY23" fmla="*/ 63268 h 407289"/>
                        <a:gd name="connsiteX24" fmla="*/ 374667 w 533825"/>
                        <a:gd name="connsiteY24" fmla="*/ 63268 h 407289"/>
                        <a:gd name="connsiteX25" fmla="*/ 374667 w 533825"/>
                        <a:gd name="connsiteY25" fmla="*/ 18783 h 407289"/>
                        <a:gd name="connsiteX26" fmla="*/ 436947 w 533825"/>
                        <a:gd name="connsiteY26" fmla="*/ 18783 h 407289"/>
                        <a:gd name="connsiteX27" fmla="*/ 436947 w 533825"/>
                        <a:gd name="connsiteY27" fmla="*/ 63268 h 407289"/>
                        <a:gd name="connsiteX28" fmla="*/ 514055 w 533825"/>
                        <a:gd name="connsiteY28" fmla="*/ 63268 h 407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533825" h="407289">
                          <a:moveTo>
                            <a:pt x="455729" y="0"/>
                          </a:moveTo>
                          <a:lnTo>
                            <a:pt x="353907" y="0"/>
                          </a:lnTo>
                          <a:lnTo>
                            <a:pt x="353907" y="44485"/>
                          </a:lnTo>
                          <a:lnTo>
                            <a:pt x="178930" y="44485"/>
                          </a:lnTo>
                          <a:lnTo>
                            <a:pt x="178930" y="0"/>
                          </a:lnTo>
                          <a:lnTo>
                            <a:pt x="77108" y="0"/>
                          </a:lnTo>
                          <a:lnTo>
                            <a:pt x="77108" y="44485"/>
                          </a:lnTo>
                          <a:cubicBezTo>
                            <a:pt x="33612" y="46463"/>
                            <a:pt x="0" y="83040"/>
                            <a:pt x="0" y="127525"/>
                          </a:cubicBezTo>
                          <a:lnTo>
                            <a:pt x="0" y="407290"/>
                          </a:lnTo>
                          <a:lnTo>
                            <a:pt x="450786" y="407290"/>
                          </a:lnTo>
                          <a:cubicBezTo>
                            <a:pt x="495272" y="407290"/>
                            <a:pt x="531849" y="370712"/>
                            <a:pt x="533826" y="324250"/>
                          </a:cubicBezTo>
                          <a:lnTo>
                            <a:pt x="533826" y="44485"/>
                          </a:lnTo>
                          <a:lnTo>
                            <a:pt x="455729" y="44485"/>
                          </a:lnTo>
                          <a:lnTo>
                            <a:pt x="455729" y="0"/>
                          </a:lnTo>
                          <a:close/>
                          <a:moveTo>
                            <a:pt x="514055" y="64257"/>
                          </a:moveTo>
                          <a:lnTo>
                            <a:pt x="514055" y="323261"/>
                          </a:lnTo>
                          <a:cubicBezTo>
                            <a:pt x="513066" y="357861"/>
                            <a:pt x="484398" y="386530"/>
                            <a:pt x="450786" y="386530"/>
                          </a:cubicBezTo>
                          <a:lnTo>
                            <a:pt x="19771" y="386530"/>
                          </a:lnTo>
                          <a:lnTo>
                            <a:pt x="19771" y="126536"/>
                          </a:lnTo>
                          <a:cubicBezTo>
                            <a:pt x="19771" y="91937"/>
                            <a:pt x="47451" y="63268"/>
                            <a:pt x="82051" y="63268"/>
                          </a:cubicBezTo>
                          <a:lnTo>
                            <a:pt x="97868" y="63268"/>
                          </a:lnTo>
                          <a:lnTo>
                            <a:pt x="97868" y="18783"/>
                          </a:lnTo>
                          <a:lnTo>
                            <a:pt x="160148" y="18783"/>
                          </a:lnTo>
                          <a:lnTo>
                            <a:pt x="160148" y="63268"/>
                          </a:lnTo>
                          <a:lnTo>
                            <a:pt x="374667" y="63268"/>
                          </a:lnTo>
                          <a:lnTo>
                            <a:pt x="374667" y="18783"/>
                          </a:lnTo>
                          <a:lnTo>
                            <a:pt x="436947" y="18783"/>
                          </a:lnTo>
                          <a:lnTo>
                            <a:pt x="436947" y="63268"/>
                          </a:lnTo>
                          <a:lnTo>
                            <a:pt x="514055" y="63268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91" name="Полилиния: фигура 90">
                      <a:extLst>
                        <a:ext uri="{FF2B5EF4-FFF2-40B4-BE49-F238E27FC236}">
                          <a16:creationId xmlns:a16="http://schemas.microsoft.com/office/drawing/2014/main" id="{31A19C44-3EDB-9E6F-AB22-7F4626BD8C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50111" y="8702377"/>
                      <a:ext cx="93913" cy="93913"/>
                    </a:xfrm>
                    <a:custGeom>
                      <a:avLst/>
                      <a:gdLst>
                        <a:gd name="connsiteX0" fmla="*/ 92925 w 93913"/>
                        <a:gd name="connsiteY0" fmla="*/ 21749 h 93913"/>
                        <a:gd name="connsiteX1" fmla="*/ 75131 w 93913"/>
                        <a:gd name="connsiteY1" fmla="*/ 3955 h 93913"/>
                        <a:gd name="connsiteX2" fmla="*/ 47451 w 93913"/>
                        <a:gd name="connsiteY2" fmla="*/ 30646 h 93913"/>
                        <a:gd name="connsiteX3" fmla="*/ 17794 w 93913"/>
                        <a:gd name="connsiteY3" fmla="*/ 0 h 93913"/>
                        <a:gd name="connsiteX4" fmla="*/ 0 w 93913"/>
                        <a:gd name="connsiteY4" fmla="*/ 17795 h 93913"/>
                        <a:gd name="connsiteX5" fmla="*/ 29657 w 93913"/>
                        <a:gd name="connsiteY5" fmla="*/ 47452 h 93913"/>
                        <a:gd name="connsiteX6" fmla="*/ 1977 w 93913"/>
                        <a:gd name="connsiteY6" fmla="*/ 74142 h 93913"/>
                        <a:gd name="connsiteX7" fmla="*/ 19771 w 93913"/>
                        <a:gd name="connsiteY7" fmla="*/ 91937 h 93913"/>
                        <a:gd name="connsiteX8" fmla="*/ 47451 w 93913"/>
                        <a:gd name="connsiteY8" fmla="*/ 65246 h 93913"/>
                        <a:gd name="connsiteX9" fmla="*/ 77108 w 93913"/>
                        <a:gd name="connsiteY9" fmla="*/ 93914 h 93913"/>
                        <a:gd name="connsiteX10" fmla="*/ 93914 w 93913"/>
                        <a:gd name="connsiteY10" fmla="*/ 77109 h 93913"/>
                        <a:gd name="connsiteX11" fmla="*/ 66234 w 93913"/>
                        <a:gd name="connsiteY11" fmla="*/ 48440 h 939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93913" h="93913">
                          <a:moveTo>
                            <a:pt x="92925" y="21749"/>
                          </a:moveTo>
                          <a:lnTo>
                            <a:pt x="75131" y="3955"/>
                          </a:lnTo>
                          <a:lnTo>
                            <a:pt x="47451" y="30646"/>
                          </a:lnTo>
                          <a:lnTo>
                            <a:pt x="17794" y="0"/>
                          </a:lnTo>
                          <a:lnTo>
                            <a:pt x="0" y="17795"/>
                          </a:lnTo>
                          <a:lnTo>
                            <a:pt x="29657" y="47452"/>
                          </a:lnTo>
                          <a:lnTo>
                            <a:pt x="1977" y="74142"/>
                          </a:lnTo>
                          <a:lnTo>
                            <a:pt x="19771" y="91937"/>
                          </a:lnTo>
                          <a:lnTo>
                            <a:pt x="47451" y="65246"/>
                          </a:lnTo>
                          <a:lnTo>
                            <a:pt x="77108" y="93914"/>
                          </a:lnTo>
                          <a:lnTo>
                            <a:pt x="93914" y="77109"/>
                          </a:lnTo>
                          <a:lnTo>
                            <a:pt x="66234" y="48440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92" name="Полилиния: фигура 91">
                      <a:extLst>
                        <a:ext uri="{FF2B5EF4-FFF2-40B4-BE49-F238E27FC236}">
                          <a16:creationId xmlns:a16="http://schemas.microsoft.com/office/drawing/2014/main" id="{5C0E54E9-02E4-9A33-AFB6-6A65C53950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47395" y="8060798"/>
                      <a:ext cx="533825" cy="407289"/>
                    </a:xfrm>
                    <a:custGeom>
                      <a:avLst/>
                      <a:gdLst>
                        <a:gd name="connsiteX0" fmla="*/ 455730 w 533825"/>
                        <a:gd name="connsiteY0" fmla="*/ 0 h 407289"/>
                        <a:gd name="connsiteX1" fmla="*/ 353907 w 533825"/>
                        <a:gd name="connsiteY1" fmla="*/ 0 h 407289"/>
                        <a:gd name="connsiteX2" fmla="*/ 353907 w 533825"/>
                        <a:gd name="connsiteY2" fmla="*/ 44485 h 407289"/>
                        <a:gd name="connsiteX3" fmla="*/ 178931 w 533825"/>
                        <a:gd name="connsiteY3" fmla="*/ 44485 h 407289"/>
                        <a:gd name="connsiteX4" fmla="*/ 178931 w 533825"/>
                        <a:gd name="connsiteY4" fmla="*/ 0 h 407289"/>
                        <a:gd name="connsiteX5" fmla="*/ 77109 w 533825"/>
                        <a:gd name="connsiteY5" fmla="*/ 0 h 407289"/>
                        <a:gd name="connsiteX6" fmla="*/ 77109 w 533825"/>
                        <a:gd name="connsiteY6" fmla="*/ 44485 h 407289"/>
                        <a:gd name="connsiteX7" fmla="*/ 0 w 533825"/>
                        <a:gd name="connsiteY7" fmla="*/ 127525 h 407289"/>
                        <a:gd name="connsiteX8" fmla="*/ 0 w 533825"/>
                        <a:gd name="connsiteY8" fmla="*/ 407290 h 407289"/>
                        <a:gd name="connsiteX9" fmla="*/ 450787 w 533825"/>
                        <a:gd name="connsiteY9" fmla="*/ 407290 h 407289"/>
                        <a:gd name="connsiteX10" fmla="*/ 533826 w 533825"/>
                        <a:gd name="connsiteY10" fmla="*/ 324250 h 407289"/>
                        <a:gd name="connsiteX11" fmla="*/ 533826 w 533825"/>
                        <a:gd name="connsiteY11" fmla="*/ 44485 h 407289"/>
                        <a:gd name="connsiteX12" fmla="*/ 455730 w 533825"/>
                        <a:gd name="connsiteY12" fmla="*/ 44485 h 407289"/>
                        <a:gd name="connsiteX13" fmla="*/ 455730 w 533825"/>
                        <a:gd name="connsiteY13" fmla="*/ 0 h 407289"/>
                        <a:gd name="connsiteX14" fmla="*/ 514055 w 533825"/>
                        <a:gd name="connsiteY14" fmla="*/ 64257 h 407289"/>
                        <a:gd name="connsiteX15" fmla="*/ 514055 w 533825"/>
                        <a:gd name="connsiteY15" fmla="*/ 323261 h 407289"/>
                        <a:gd name="connsiteX16" fmla="*/ 450787 w 533825"/>
                        <a:gd name="connsiteY16" fmla="*/ 386529 h 407289"/>
                        <a:gd name="connsiteX17" fmla="*/ 19771 w 533825"/>
                        <a:gd name="connsiteY17" fmla="*/ 386529 h 407289"/>
                        <a:gd name="connsiteX18" fmla="*/ 19771 w 533825"/>
                        <a:gd name="connsiteY18" fmla="*/ 126536 h 407289"/>
                        <a:gd name="connsiteX19" fmla="*/ 82052 w 533825"/>
                        <a:gd name="connsiteY19" fmla="*/ 63268 h 407289"/>
                        <a:gd name="connsiteX20" fmla="*/ 97868 w 533825"/>
                        <a:gd name="connsiteY20" fmla="*/ 63268 h 407289"/>
                        <a:gd name="connsiteX21" fmla="*/ 97868 w 533825"/>
                        <a:gd name="connsiteY21" fmla="*/ 18782 h 407289"/>
                        <a:gd name="connsiteX22" fmla="*/ 160148 w 533825"/>
                        <a:gd name="connsiteY22" fmla="*/ 18782 h 407289"/>
                        <a:gd name="connsiteX23" fmla="*/ 160148 w 533825"/>
                        <a:gd name="connsiteY23" fmla="*/ 63268 h 407289"/>
                        <a:gd name="connsiteX24" fmla="*/ 374667 w 533825"/>
                        <a:gd name="connsiteY24" fmla="*/ 63268 h 407289"/>
                        <a:gd name="connsiteX25" fmla="*/ 374667 w 533825"/>
                        <a:gd name="connsiteY25" fmla="*/ 18782 h 407289"/>
                        <a:gd name="connsiteX26" fmla="*/ 436947 w 533825"/>
                        <a:gd name="connsiteY26" fmla="*/ 18782 h 407289"/>
                        <a:gd name="connsiteX27" fmla="*/ 436947 w 533825"/>
                        <a:gd name="connsiteY27" fmla="*/ 63268 h 407289"/>
                        <a:gd name="connsiteX28" fmla="*/ 514055 w 533825"/>
                        <a:gd name="connsiteY28" fmla="*/ 63268 h 407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533825" h="407289">
                          <a:moveTo>
                            <a:pt x="455730" y="0"/>
                          </a:moveTo>
                          <a:lnTo>
                            <a:pt x="353907" y="0"/>
                          </a:lnTo>
                          <a:lnTo>
                            <a:pt x="353907" y="44485"/>
                          </a:lnTo>
                          <a:lnTo>
                            <a:pt x="178931" y="44485"/>
                          </a:lnTo>
                          <a:lnTo>
                            <a:pt x="178931" y="0"/>
                          </a:lnTo>
                          <a:lnTo>
                            <a:pt x="77109" y="0"/>
                          </a:lnTo>
                          <a:lnTo>
                            <a:pt x="77109" y="44485"/>
                          </a:lnTo>
                          <a:cubicBezTo>
                            <a:pt x="33612" y="46463"/>
                            <a:pt x="0" y="83039"/>
                            <a:pt x="0" y="127525"/>
                          </a:cubicBezTo>
                          <a:lnTo>
                            <a:pt x="0" y="407290"/>
                          </a:lnTo>
                          <a:lnTo>
                            <a:pt x="450787" y="407290"/>
                          </a:lnTo>
                          <a:cubicBezTo>
                            <a:pt x="495272" y="407290"/>
                            <a:pt x="531849" y="370712"/>
                            <a:pt x="533826" y="324250"/>
                          </a:cubicBezTo>
                          <a:lnTo>
                            <a:pt x="533826" y="44485"/>
                          </a:lnTo>
                          <a:lnTo>
                            <a:pt x="455730" y="44485"/>
                          </a:lnTo>
                          <a:lnTo>
                            <a:pt x="455730" y="0"/>
                          </a:lnTo>
                          <a:close/>
                          <a:moveTo>
                            <a:pt x="514055" y="64257"/>
                          </a:moveTo>
                          <a:lnTo>
                            <a:pt x="514055" y="323261"/>
                          </a:lnTo>
                          <a:cubicBezTo>
                            <a:pt x="513066" y="357861"/>
                            <a:pt x="484398" y="386529"/>
                            <a:pt x="450787" y="386529"/>
                          </a:cubicBezTo>
                          <a:lnTo>
                            <a:pt x="19771" y="386529"/>
                          </a:lnTo>
                          <a:lnTo>
                            <a:pt x="19771" y="126536"/>
                          </a:lnTo>
                          <a:cubicBezTo>
                            <a:pt x="19771" y="91937"/>
                            <a:pt x="47452" y="63268"/>
                            <a:pt x="82052" y="63268"/>
                          </a:cubicBezTo>
                          <a:lnTo>
                            <a:pt x="97868" y="63268"/>
                          </a:lnTo>
                          <a:lnTo>
                            <a:pt x="97868" y="18782"/>
                          </a:lnTo>
                          <a:lnTo>
                            <a:pt x="160148" y="18782"/>
                          </a:lnTo>
                          <a:lnTo>
                            <a:pt x="160148" y="63268"/>
                          </a:lnTo>
                          <a:lnTo>
                            <a:pt x="374667" y="63268"/>
                          </a:lnTo>
                          <a:lnTo>
                            <a:pt x="374667" y="18782"/>
                          </a:lnTo>
                          <a:lnTo>
                            <a:pt x="436947" y="18782"/>
                          </a:lnTo>
                          <a:lnTo>
                            <a:pt x="436947" y="63268"/>
                          </a:lnTo>
                          <a:lnTo>
                            <a:pt x="514055" y="63268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24" name="Полилиния: фигура 123">
                      <a:extLst>
                        <a:ext uri="{FF2B5EF4-FFF2-40B4-BE49-F238E27FC236}">
                          <a16:creationId xmlns:a16="http://schemas.microsoft.com/office/drawing/2014/main" id="{BA295ECC-350D-281C-E0A5-F3238FD9F2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02291" y="8198209"/>
                      <a:ext cx="106765" cy="25702"/>
                    </a:xfrm>
                    <a:custGeom>
                      <a:avLst/>
                      <a:gdLst>
                        <a:gd name="connsiteX0" fmla="*/ 0 w 106765"/>
                        <a:gd name="connsiteY0" fmla="*/ 0 h 25702"/>
                        <a:gd name="connsiteX1" fmla="*/ 106765 w 106765"/>
                        <a:gd name="connsiteY1" fmla="*/ 0 h 25702"/>
                        <a:gd name="connsiteX2" fmla="*/ 106765 w 106765"/>
                        <a:gd name="connsiteY2" fmla="*/ 25702 h 25702"/>
                        <a:gd name="connsiteX3" fmla="*/ 0 w 106765"/>
                        <a:gd name="connsiteY3" fmla="*/ 25702 h 25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6765" h="25702">
                          <a:moveTo>
                            <a:pt x="0" y="0"/>
                          </a:moveTo>
                          <a:lnTo>
                            <a:pt x="106765" y="0"/>
                          </a:lnTo>
                          <a:lnTo>
                            <a:pt x="106765" y="25702"/>
                          </a:lnTo>
                          <a:lnTo>
                            <a:pt x="0" y="25702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25" name="Полилиния: фигура 124">
                      <a:extLst>
                        <a:ext uri="{FF2B5EF4-FFF2-40B4-BE49-F238E27FC236}">
                          <a16:creationId xmlns:a16="http://schemas.microsoft.com/office/drawing/2014/main" id="{DB89F0DA-1D1D-B6A3-FEDE-1CF8E7A25A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21538" y="8158666"/>
                      <a:ext cx="100833" cy="108742"/>
                    </a:xfrm>
                    <a:custGeom>
                      <a:avLst/>
                      <a:gdLst>
                        <a:gd name="connsiteX0" fmla="*/ 63268 w 100833"/>
                        <a:gd name="connsiteY0" fmla="*/ 0 h 108742"/>
                        <a:gd name="connsiteX1" fmla="*/ 38554 w 100833"/>
                        <a:gd name="connsiteY1" fmla="*/ 0 h 108742"/>
                        <a:gd name="connsiteX2" fmla="*/ 38554 w 100833"/>
                        <a:gd name="connsiteY2" fmla="*/ 41520 h 108742"/>
                        <a:gd name="connsiteX3" fmla="*/ 0 w 100833"/>
                        <a:gd name="connsiteY3" fmla="*/ 41520 h 108742"/>
                        <a:gd name="connsiteX4" fmla="*/ 0 w 100833"/>
                        <a:gd name="connsiteY4" fmla="*/ 66234 h 108742"/>
                        <a:gd name="connsiteX5" fmla="*/ 38554 w 100833"/>
                        <a:gd name="connsiteY5" fmla="*/ 66234 h 108742"/>
                        <a:gd name="connsiteX6" fmla="*/ 38554 w 100833"/>
                        <a:gd name="connsiteY6" fmla="*/ 108742 h 108742"/>
                        <a:gd name="connsiteX7" fmla="*/ 63268 w 100833"/>
                        <a:gd name="connsiteY7" fmla="*/ 108742 h 108742"/>
                        <a:gd name="connsiteX8" fmla="*/ 63268 w 100833"/>
                        <a:gd name="connsiteY8" fmla="*/ 68211 h 108742"/>
                        <a:gd name="connsiteX9" fmla="*/ 100834 w 100833"/>
                        <a:gd name="connsiteY9" fmla="*/ 68211 h 108742"/>
                        <a:gd name="connsiteX10" fmla="*/ 100834 w 100833"/>
                        <a:gd name="connsiteY10" fmla="*/ 42509 h 108742"/>
                        <a:gd name="connsiteX11" fmla="*/ 63268 w 100833"/>
                        <a:gd name="connsiteY11" fmla="*/ 42509 h 10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0833" h="108742">
                          <a:moveTo>
                            <a:pt x="63268" y="0"/>
                          </a:moveTo>
                          <a:lnTo>
                            <a:pt x="38554" y="0"/>
                          </a:lnTo>
                          <a:lnTo>
                            <a:pt x="38554" y="41520"/>
                          </a:lnTo>
                          <a:lnTo>
                            <a:pt x="0" y="41520"/>
                          </a:lnTo>
                          <a:lnTo>
                            <a:pt x="0" y="66234"/>
                          </a:lnTo>
                          <a:lnTo>
                            <a:pt x="38554" y="66234"/>
                          </a:lnTo>
                          <a:lnTo>
                            <a:pt x="38554" y="108742"/>
                          </a:lnTo>
                          <a:lnTo>
                            <a:pt x="63268" y="108742"/>
                          </a:lnTo>
                          <a:lnTo>
                            <a:pt x="63268" y="68211"/>
                          </a:lnTo>
                          <a:lnTo>
                            <a:pt x="100834" y="68211"/>
                          </a:lnTo>
                          <a:lnTo>
                            <a:pt x="100834" y="42509"/>
                          </a:lnTo>
                          <a:lnTo>
                            <a:pt x="63268" y="42509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26" name="Полилиния: фигура 125">
                      <a:extLst>
                        <a:ext uri="{FF2B5EF4-FFF2-40B4-BE49-F238E27FC236}">
                          <a16:creationId xmlns:a16="http://schemas.microsoft.com/office/drawing/2014/main" id="{52FC2F22-0B0F-E221-B98E-CC7DE066F3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1813" y="8516527"/>
                      <a:ext cx="533825" cy="407289"/>
                    </a:xfrm>
                    <a:custGeom>
                      <a:avLst/>
                      <a:gdLst>
                        <a:gd name="connsiteX0" fmla="*/ 455729 w 533825"/>
                        <a:gd name="connsiteY0" fmla="*/ 0 h 407289"/>
                        <a:gd name="connsiteX1" fmla="*/ 353907 w 533825"/>
                        <a:gd name="connsiteY1" fmla="*/ 0 h 407289"/>
                        <a:gd name="connsiteX2" fmla="*/ 353907 w 533825"/>
                        <a:gd name="connsiteY2" fmla="*/ 44485 h 407289"/>
                        <a:gd name="connsiteX3" fmla="*/ 178930 w 533825"/>
                        <a:gd name="connsiteY3" fmla="*/ 44485 h 407289"/>
                        <a:gd name="connsiteX4" fmla="*/ 178930 w 533825"/>
                        <a:gd name="connsiteY4" fmla="*/ 0 h 407289"/>
                        <a:gd name="connsiteX5" fmla="*/ 77108 w 533825"/>
                        <a:gd name="connsiteY5" fmla="*/ 0 h 407289"/>
                        <a:gd name="connsiteX6" fmla="*/ 77108 w 533825"/>
                        <a:gd name="connsiteY6" fmla="*/ 44485 h 407289"/>
                        <a:gd name="connsiteX7" fmla="*/ 0 w 533825"/>
                        <a:gd name="connsiteY7" fmla="*/ 127525 h 407289"/>
                        <a:gd name="connsiteX8" fmla="*/ 0 w 533825"/>
                        <a:gd name="connsiteY8" fmla="*/ 407290 h 407289"/>
                        <a:gd name="connsiteX9" fmla="*/ 450786 w 533825"/>
                        <a:gd name="connsiteY9" fmla="*/ 407290 h 407289"/>
                        <a:gd name="connsiteX10" fmla="*/ 533826 w 533825"/>
                        <a:gd name="connsiteY10" fmla="*/ 324250 h 407289"/>
                        <a:gd name="connsiteX11" fmla="*/ 533826 w 533825"/>
                        <a:gd name="connsiteY11" fmla="*/ 44485 h 407289"/>
                        <a:gd name="connsiteX12" fmla="*/ 455729 w 533825"/>
                        <a:gd name="connsiteY12" fmla="*/ 44485 h 407289"/>
                        <a:gd name="connsiteX13" fmla="*/ 455729 w 533825"/>
                        <a:gd name="connsiteY13" fmla="*/ 0 h 407289"/>
                        <a:gd name="connsiteX14" fmla="*/ 514055 w 533825"/>
                        <a:gd name="connsiteY14" fmla="*/ 64257 h 407289"/>
                        <a:gd name="connsiteX15" fmla="*/ 514055 w 533825"/>
                        <a:gd name="connsiteY15" fmla="*/ 323261 h 407289"/>
                        <a:gd name="connsiteX16" fmla="*/ 450786 w 533825"/>
                        <a:gd name="connsiteY16" fmla="*/ 386530 h 407289"/>
                        <a:gd name="connsiteX17" fmla="*/ 19771 w 533825"/>
                        <a:gd name="connsiteY17" fmla="*/ 386530 h 407289"/>
                        <a:gd name="connsiteX18" fmla="*/ 19771 w 533825"/>
                        <a:gd name="connsiteY18" fmla="*/ 126536 h 407289"/>
                        <a:gd name="connsiteX19" fmla="*/ 82051 w 533825"/>
                        <a:gd name="connsiteY19" fmla="*/ 63268 h 407289"/>
                        <a:gd name="connsiteX20" fmla="*/ 97868 w 533825"/>
                        <a:gd name="connsiteY20" fmla="*/ 63268 h 407289"/>
                        <a:gd name="connsiteX21" fmla="*/ 97868 w 533825"/>
                        <a:gd name="connsiteY21" fmla="*/ 18783 h 407289"/>
                        <a:gd name="connsiteX22" fmla="*/ 160147 w 533825"/>
                        <a:gd name="connsiteY22" fmla="*/ 18783 h 407289"/>
                        <a:gd name="connsiteX23" fmla="*/ 160147 w 533825"/>
                        <a:gd name="connsiteY23" fmla="*/ 63268 h 407289"/>
                        <a:gd name="connsiteX24" fmla="*/ 374666 w 533825"/>
                        <a:gd name="connsiteY24" fmla="*/ 63268 h 407289"/>
                        <a:gd name="connsiteX25" fmla="*/ 374666 w 533825"/>
                        <a:gd name="connsiteY25" fmla="*/ 18783 h 407289"/>
                        <a:gd name="connsiteX26" fmla="*/ 436946 w 533825"/>
                        <a:gd name="connsiteY26" fmla="*/ 18783 h 407289"/>
                        <a:gd name="connsiteX27" fmla="*/ 436946 w 533825"/>
                        <a:gd name="connsiteY27" fmla="*/ 63268 h 407289"/>
                        <a:gd name="connsiteX28" fmla="*/ 514055 w 533825"/>
                        <a:gd name="connsiteY28" fmla="*/ 63268 h 407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533825" h="407289">
                          <a:moveTo>
                            <a:pt x="455729" y="0"/>
                          </a:moveTo>
                          <a:lnTo>
                            <a:pt x="353907" y="0"/>
                          </a:lnTo>
                          <a:lnTo>
                            <a:pt x="353907" y="44485"/>
                          </a:lnTo>
                          <a:lnTo>
                            <a:pt x="178930" y="44485"/>
                          </a:lnTo>
                          <a:lnTo>
                            <a:pt x="178930" y="0"/>
                          </a:lnTo>
                          <a:lnTo>
                            <a:pt x="77108" y="0"/>
                          </a:lnTo>
                          <a:lnTo>
                            <a:pt x="77108" y="44485"/>
                          </a:lnTo>
                          <a:cubicBezTo>
                            <a:pt x="33611" y="46463"/>
                            <a:pt x="0" y="83040"/>
                            <a:pt x="0" y="127525"/>
                          </a:cubicBezTo>
                          <a:lnTo>
                            <a:pt x="0" y="407290"/>
                          </a:lnTo>
                          <a:lnTo>
                            <a:pt x="450786" y="407290"/>
                          </a:lnTo>
                          <a:cubicBezTo>
                            <a:pt x="495272" y="407290"/>
                            <a:pt x="531849" y="370712"/>
                            <a:pt x="533826" y="324250"/>
                          </a:cubicBezTo>
                          <a:lnTo>
                            <a:pt x="533826" y="44485"/>
                          </a:lnTo>
                          <a:lnTo>
                            <a:pt x="455729" y="44485"/>
                          </a:lnTo>
                          <a:lnTo>
                            <a:pt x="455729" y="0"/>
                          </a:lnTo>
                          <a:close/>
                          <a:moveTo>
                            <a:pt x="514055" y="64257"/>
                          </a:moveTo>
                          <a:lnTo>
                            <a:pt x="514055" y="323261"/>
                          </a:lnTo>
                          <a:cubicBezTo>
                            <a:pt x="513066" y="357861"/>
                            <a:pt x="484398" y="386530"/>
                            <a:pt x="450786" y="386530"/>
                          </a:cubicBezTo>
                          <a:lnTo>
                            <a:pt x="19771" y="386530"/>
                          </a:lnTo>
                          <a:lnTo>
                            <a:pt x="19771" y="126536"/>
                          </a:lnTo>
                          <a:cubicBezTo>
                            <a:pt x="19771" y="91937"/>
                            <a:pt x="47451" y="63268"/>
                            <a:pt x="82051" y="63268"/>
                          </a:cubicBezTo>
                          <a:lnTo>
                            <a:pt x="97868" y="63268"/>
                          </a:lnTo>
                          <a:lnTo>
                            <a:pt x="97868" y="18783"/>
                          </a:lnTo>
                          <a:lnTo>
                            <a:pt x="160147" y="18783"/>
                          </a:lnTo>
                          <a:lnTo>
                            <a:pt x="160147" y="63268"/>
                          </a:lnTo>
                          <a:lnTo>
                            <a:pt x="374666" y="63268"/>
                          </a:lnTo>
                          <a:lnTo>
                            <a:pt x="374666" y="18783"/>
                          </a:lnTo>
                          <a:lnTo>
                            <a:pt x="436946" y="18783"/>
                          </a:lnTo>
                          <a:lnTo>
                            <a:pt x="436946" y="63268"/>
                          </a:lnTo>
                          <a:lnTo>
                            <a:pt x="514055" y="63268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27" name="Полилиния: фигура 126">
                      <a:extLst>
                        <a:ext uri="{FF2B5EF4-FFF2-40B4-BE49-F238E27FC236}">
                          <a16:creationId xmlns:a16="http://schemas.microsoft.com/office/drawing/2014/main" id="{BA65F048-5BFB-B64F-9A02-FECE706455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6708" y="8653938"/>
                      <a:ext cx="106765" cy="25702"/>
                    </a:xfrm>
                    <a:custGeom>
                      <a:avLst/>
                      <a:gdLst>
                        <a:gd name="connsiteX0" fmla="*/ 0 w 106765"/>
                        <a:gd name="connsiteY0" fmla="*/ 0 h 25702"/>
                        <a:gd name="connsiteX1" fmla="*/ 106765 w 106765"/>
                        <a:gd name="connsiteY1" fmla="*/ 0 h 25702"/>
                        <a:gd name="connsiteX2" fmla="*/ 106765 w 106765"/>
                        <a:gd name="connsiteY2" fmla="*/ 25703 h 25702"/>
                        <a:gd name="connsiteX3" fmla="*/ 0 w 106765"/>
                        <a:gd name="connsiteY3" fmla="*/ 25703 h 25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6765" h="25702">
                          <a:moveTo>
                            <a:pt x="0" y="0"/>
                          </a:moveTo>
                          <a:lnTo>
                            <a:pt x="106765" y="0"/>
                          </a:lnTo>
                          <a:lnTo>
                            <a:pt x="106765" y="25703"/>
                          </a:lnTo>
                          <a:lnTo>
                            <a:pt x="0" y="25703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28" name="Полилиния: фигура 127">
                      <a:extLst>
                        <a:ext uri="{FF2B5EF4-FFF2-40B4-BE49-F238E27FC236}">
                          <a16:creationId xmlns:a16="http://schemas.microsoft.com/office/drawing/2014/main" id="{083D9993-5B37-3EB0-E7FF-0DE53030ED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95955" y="8614395"/>
                      <a:ext cx="101822" cy="108742"/>
                    </a:xfrm>
                    <a:custGeom>
                      <a:avLst/>
                      <a:gdLst>
                        <a:gd name="connsiteX0" fmla="*/ 63268 w 101822"/>
                        <a:gd name="connsiteY0" fmla="*/ 0 h 108742"/>
                        <a:gd name="connsiteX1" fmla="*/ 38554 w 101822"/>
                        <a:gd name="connsiteY1" fmla="*/ 0 h 108742"/>
                        <a:gd name="connsiteX2" fmla="*/ 38554 w 101822"/>
                        <a:gd name="connsiteY2" fmla="*/ 41520 h 108742"/>
                        <a:gd name="connsiteX3" fmla="*/ 0 w 101822"/>
                        <a:gd name="connsiteY3" fmla="*/ 41520 h 108742"/>
                        <a:gd name="connsiteX4" fmla="*/ 0 w 101822"/>
                        <a:gd name="connsiteY4" fmla="*/ 66234 h 108742"/>
                        <a:gd name="connsiteX5" fmla="*/ 38554 w 101822"/>
                        <a:gd name="connsiteY5" fmla="*/ 66234 h 108742"/>
                        <a:gd name="connsiteX6" fmla="*/ 38554 w 101822"/>
                        <a:gd name="connsiteY6" fmla="*/ 108742 h 108742"/>
                        <a:gd name="connsiteX7" fmla="*/ 63268 w 101822"/>
                        <a:gd name="connsiteY7" fmla="*/ 108742 h 108742"/>
                        <a:gd name="connsiteX8" fmla="*/ 63268 w 101822"/>
                        <a:gd name="connsiteY8" fmla="*/ 68211 h 108742"/>
                        <a:gd name="connsiteX9" fmla="*/ 101822 w 101822"/>
                        <a:gd name="connsiteY9" fmla="*/ 68211 h 108742"/>
                        <a:gd name="connsiteX10" fmla="*/ 101822 w 101822"/>
                        <a:gd name="connsiteY10" fmla="*/ 42508 h 108742"/>
                        <a:gd name="connsiteX11" fmla="*/ 63268 w 101822"/>
                        <a:gd name="connsiteY11" fmla="*/ 42508 h 10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1822" h="108742">
                          <a:moveTo>
                            <a:pt x="63268" y="0"/>
                          </a:moveTo>
                          <a:lnTo>
                            <a:pt x="38554" y="0"/>
                          </a:lnTo>
                          <a:lnTo>
                            <a:pt x="38554" y="41520"/>
                          </a:lnTo>
                          <a:lnTo>
                            <a:pt x="0" y="41520"/>
                          </a:lnTo>
                          <a:lnTo>
                            <a:pt x="0" y="66234"/>
                          </a:lnTo>
                          <a:lnTo>
                            <a:pt x="38554" y="66234"/>
                          </a:lnTo>
                          <a:lnTo>
                            <a:pt x="38554" y="108742"/>
                          </a:lnTo>
                          <a:lnTo>
                            <a:pt x="63268" y="108742"/>
                          </a:lnTo>
                          <a:lnTo>
                            <a:pt x="63268" y="68211"/>
                          </a:lnTo>
                          <a:lnTo>
                            <a:pt x="101822" y="68211"/>
                          </a:lnTo>
                          <a:lnTo>
                            <a:pt x="101822" y="42508"/>
                          </a:lnTo>
                          <a:lnTo>
                            <a:pt x="63268" y="42508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29" name="Полилиния: фигура 128">
                      <a:extLst>
                        <a:ext uri="{FF2B5EF4-FFF2-40B4-BE49-F238E27FC236}">
                          <a16:creationId xmlns:a16="http://schemas.microsoft.com/office/drawing/2014/main" id="{3562A659-5E0F-EF24-BD96-6E3F754931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21813" y="8060798"/>
                      <a:ext cx="533825" cy="407289"/>
                    </a:xfrm>
                    <a:custGeom>
                      <a:avLst/>
                      <a:gdLst>
                        <a:gd name="connsiteX0" fmla="*/ 455729 w 533825"/>
                        <a:gd name="connsiteY0" fmla="*/ 0 h 407289"/>
                        <a:gd name="connsiteX1" fmla="*/ 353907 w 533825"/>
                        <a:gd name="connsiteY1" fmla="*/ 0 h 407289"/>
                        <a:gd name="connsiteX2" fmla="*/ 353907 w 533825"/>
                        <a:gd name="connsiteY2" fmla="*/ 44485 h 407289"/>
                        <a:gd name="connsiteX3" fmla="*/ 178930 w 533825"/>
                        <a:gd name="connsiteY3" fmla="*/ 44485 h 407289"/>
                        <a:gd name="connsiteX4" fmla="*/ 178930 w 533825"/>
                        <a:gd name="connsiteY4" fmla="*/ 0 h 407289"/>
                        <a:gd name="connsiteX5" fmla="*/ 77108 w 533825"/>
                        <a:gd name="connsiteY5" fmla="*/ 0 h 407289"/>
                        <a:gd name="connsiteX6" fmla="*/ 77108 w 533825"/>
                        <a:gd name="connsiteY6" fmla="*/ 44485 h 407289"/>
                        <a:gd name="connsiteX7" fmla="*/ 0 w 533825"/>
                        <a:gd name="connsiteY7" fmla="*/ 127525 h 407289"/>
                        <a:gd name="connsiteX8" fmla="*/ 0 w 533825"/>
                        <a:gd name="connsiteY8" fmla="*/ 407290 h 407289"/>
                        <a:gd name="connsiteX9" fmla="*/ 450786 w 533825"/>
                        <a:gd name="connsiteY9" fmla="*/ 407290 h 407289"/>
                        <a:gd name="connsiteX10" fmla="*/ 533826 w 533825"/>
                        <a:gd name="connsiteY10" fmla="*/ 324250 h 407289"/>
                        <a:gd name="connsiteX11" fmla="*/ 533826 w 533825"/>
                        <a:gd name="connsiteY11" fmla="*/ 44485 h 407289"/>
                        <a:gd name="connsiteX12" fmla="*/ 455729 w 533825"/>
                        <a:gd name="connsiteY12" fmla="*/ 44485 h 407289"/>
                        <a:gd name="connsiteX13" fmla="*/ 455729 w 533825"/>
                        <a:gd name="connsiteY13" fmla="*/ 0 h 407289"/>
                        <a:gd name="connsiteX14" fmla="*/ 514055 w 533825"/>
                        <a:gd name="connsiteY14" fmla="*/ 64257 h 407289"/>
                        <a:gd name="connsiteX15" fmla="*/ 514055 w 533825"/>
                        <a:gd name="connsiteY15" fmla="*/ 323261 h 407289"/>
                        <a:gd name="connsiteX16" fmla="*/ 450786 w 533825"/>
                        <a:gd name="connsiteY16" fmla="*/ 386529 h 407289"/>
                        <a:gd name="connsiteX17" fmla="*/ 19771 w 533825"/>
                        <a:gd name="connsiteY17" fmla="*/ 386529 h 407289"/>
                        <a:gd name="connsiteX18" fmla="*/ 19771 w 533825"/>
                        <a:gd name="connsiteY18" fmla="*/ 126536 h 407289"/>
                        <a:gd name="connsiteX19" fmla="*/ 82051 w 533825"/>
                        <a:gd name="connsiteY19" fmla="*/ 63268 h 407289"/>
                        <a:gd name="connsiteX20" fmla="*/ 97868 w 533825"/>
                        <a:gd name="connsiteY20" fmla="*/ 63268 h 407289"/>
                        <a:gd name="connsiteX21" fmla="*/ 97868 w 533825"/>
                        <a:gd name="connsiteY21" fmla="*/ 18782 h 407289"/>
                        <a:gd name="connsiteX22" fmla="*/ 160147 w 533825"/>
                        <a:gd name="connsiteY22" fmla="*/ 18782 h 407289"/>
                        <a:gd name="connsiteX23" fmla="*/ 160147 w 533825"/>
                        <a:gd name="connsiteY23" fmla="*/ 63268 h 407289"/>
                        <a:gd name="connsiteX24" fmla="*/ 374666 w 533825"/>
                        <a:gd name="connsiteY24" fmla="*/ 63268 h 407289"/>
                        <a:gd name="connsiteX25" fmla="*/ 374666 w 533825"/>
                        <a:gd name="connsiteY25" fmla="*/ 18782 h 407289"/>
                        <a:gd name="connsiteX26" fmla="*/ 436946 w 533825"/>
                        <a:gd name="connsiteY26" fmla="*/ 18782 h 407289"/>
                        <a:gd name="connsiteX27" fmla="*/ 436946 w 533825"/>
                        <a:gd name="connsiteY27" fmla="*/ 63268 h 407289"/>
                        <a:gd name="connsiteX28" fmla="*/ 514055 w 533825"/>
                        <a:gd name="connsiteY28" fmla="*/ 63268 h 407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533825" h="407289">
                          <a:moveTo>
                            <a:pt x="455729" y="0"/>
                          </a:moveTo>
                          <a:lnTo>
                            <a:pt x="353907" y="0"/>
                          </a:lnTo>
                          <a:lnTo>
                            <a:pt x="353907" y="44485"/>
                          </a:lnTo>
                          <a:lnTo>
                            <a:pt x="178930" y="44485"/>
                          </a:lnTo>
                          <a:lnTo>
                            <a:pt x="178930" y="0"/>
                          </a:lnTo>
                          <a:lnTo>
                            <a:pt x="77108" y="0"/>
                          </a:lnTo>
                          <a:lnTo>
                            <a:pt x="77108" y="44485"/>
                          </a:lnTo>
                          <a:cubicBezTo>
                            <a:pt x="33611" y="46463"/>
                            <a:pt x="0" y="83039"/>
                            <a:pt x="0" y="127525"/>
                          </a:cubicBezTo>
                          <a:lnTo>
                            <a:pt x="0" y="407290"/>
                          </a:lnTo>
                          <a:lnTo>
                            <a:pt x="450786" y="407290"/>
                          </a:lnTo>
                          <a:cubicBezTo>
                            <a:pt x="495272" y="407290"/>
                            <a:pt x="531849" y="370712"/>
                            <a:pt x="533826" y="324250"/>
                          </a:cubicBezTo>
                          <a:lnTo>
                            <a:pt x="533826" y="44485"/>
                          </a:lnTo>
                          <a:lnTo>
                            <a:pt x="455729" y="44485"/>
                          </a:lnTo>
                          <a:lnTo>
                            <a:pt x="455729" y="0"/>
                          </a:lnTo>
                          <a:close/>
                          <a:moveTo>
                            <a:pt x="514055" y="64257"/>
                          </a:moveTo>
                          <a:lnTo>
                            <a:pt x="514055" y="323261"/>
                          </a:lnTo>
                          <a:cubicBezTo>
                            <a:pt x="513066" y="357861"/>
                            <a:pt x="484398" y="386529"/>
                            <a:pt x="450786" y="386529"/>
                          </a:cubicBezTo>
                          <a:lnTo>
                            <a:pt x="19771" y="386529"/>
                          </a:lnTo>
                          <a:lnTo>
                            <a:pt x="19771" y="126536"/>
                          </a:lnTo>
                          <a:cubicBezTo>
                            <a:pt x="19771" y="91937"/>
                            <a:pt x="47451" y="63268"/>
                            <a:pt x="82051" y="63268"/>
                          </a:cubicBezTo>
                          <a:lnTo>
                            <a:pt x="97868" y="63268"/>
                          </a:lnTo>
                          <a:lnTo>
                            <a:pt x="97868" y="18782"/>
                          </a:lnTo>
                          <a:lnTo>
                            <a:pt x="160147" y="18782"/>
                          </a:lnTo>
                          <a:lnTo>
                            <a:pt x="160147" y="63268"/>
                          </a:lnTo>
                          <a:lnTo>
                            <a:pt x="374666" y="63268"/>
                          </a:lnTo>
                          <a:lnTo>
                            <a:pt x="374666" y="18782"/>
                          </a:lnTo>
                          <a:lnTo>
                            <a:pt x="436946" y="18782"/>
                          </a:lnTo>
                          <a:lnTo>
                            <a:pt x="436946" y="63268"/>
                          </a:lnTo>
                          <a:lnTo>
                            <a:pt x="514055" y="63268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30" name="Полилиния: фигура 129">
                      <a:extLst>
                        <a:ext uri="{FF2B5EF4-FFF2-40B4-BE49-F238E27FC236}">
                          <a16:creationId xmlns:a16="http://schemas.microsoft.com/office/drawing/2014/main" id="{923DAE44-378E-AD67-B457-ED9EBD9965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6708" y="8198209"/>
                      <a:ext cx="106765" cy="25702"/>
                    </a:xfrm>
                    <a:custGeom>
                      <a:avLst/>
                      <a:gdLst>
                        <a:gd name="connsiteX0" fmla="*/ 0 w 106765"/>
                        <a:gd name="connsiteY0" fmla="*/ 0 h 25702"/>
                        <a:gd name="connsiteX1" fmla="*/ 106765 w 106765"/>
                        <a:gd name="connsiteY1" fmla="*/ 0 h 25702"/>
                        <a:gd name="connsiteX2" fmla="*/ 106765 w 106765"/>
                        <a:gd name="connsiteY2" fmla="*/ 25702 h 25702"/>
                        <a:gd name="connsiteX3" fmla="*/ 0 w 106765"/>
                        <a:gd name="connsiteY3" fmla="*/ 25702 h 25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6765" h="25702">
                          <a:moveTo>
                            <a:pt x="0" y="0"/>
                          </a:moveTo>
                          <a:lnTo>
                            <a:pt x="106765" y="0"/>
                          </a:lnTo>
                          <a:lnTo>
                            <a:pt x="106765" y="25702"/>
                          </a:lnTo>
                          <a:lnTo>
                            <a:pt x="0" y="25702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31" name="Полилиния: фигура 130">
                      <a:extLst>
                        <a:ext uri="{FF2B5EF4-FFF2-40B4-BE49-F238E27FC236}">
                          <a16:creationId xmlns:a16="http://schemas.microsoft.com/office/drawing/2014/main" id="{B8C7D4DF-110D-4F9E-A941-543A26F464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95955" y="8158666"/>
                      <a:ext cx="101822" cy="108742"/>
                    </a:xfrm>
                    <a:custGeom>
                      <a:avLst/>
                      <a:gdLst>
                        <a:gd name="connsiteX0" fmla="*/ 63268 w 101822"/>
                        <a:gd name="connsiteY0" fmla="*/ 0 h 108742"/>
                        <a:gd name="connsiteX1" fmla="*/ 38554 w 101822"/>
                        <a:gd name="connsiteY1" fmla="*/ 0 h 108742"/>
                        <a:gd name="connsiteX2" fmla="*/ 38554 w 101822"/>
                        <a:gd name="connsiteY2" fmla="*/ 41520 h 108742"/>
                        <a:gd name="connsiteX3" fmla="*/ 0 w 101822"/>
                        <a:gd name="connsiteY3" fmla="*/ 41520 h 108742"/>
                        <a:gd name="connsiteX4" fmla="*/ 0 w 101822"/>
                        <a:gd name="connsiteY4" fmla="*/ 66234 h 108742"/>
                        <a:gd name="connsiteX5" fmla="*/ 38554 w 101822"/>
                        <a:gd name="connsiteY5" fmla="*/ 66234 h 108742"/>
                        <a:gd name="connsiteX6" fmla="*/ 38554 w 101822"/>
                        <a:gd name="connsiteY6" fmla="*/ 108742 h 108742"/>
                        <a:gd name="connsiteX7" fmla="*/ 63268 w 101822"/>
                        <a:gd name="connsiteY7" fmla="*/ 108742 h 108742"/>
                        <a:gd name="connsiteX8" fmla="*/ 63268 w 101822"/>
                        <a:gd name="connsiteY8" fmla="*/ 68211 h 108742"/>
                        <a:gd name="connsiteX9" fmla="*/ 101822 w 101822"/>
                        <a:gd name="connsiteY9" fmla="*/ 68211 h 108742"/>
                        <a:gd name="connsiteX10" fmla="*/ 101822 w 101822"/>
                        <a:gd name="connsiteY10" fmla="*/ 42509 h 108742"/>
                        <a:gd name="connsiteX11" fmla="*/ 63268 w 101822"/>
                        <a:gd name="connsiteY11" fmla="*/ 42509 h 10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1822" h="108742">
                          <a:moveTo>
                            <a:pt x="63268" y="0"/>
                          </a:moveTo>
                          <a:lnTo>
                            <a:pt x="38554" y="0"/>
                          </a:lnTo>
                          <a:lnTo>
                            <a:pt x="38554" y="41520"/>
                          </a:lnTo>
                          <a:lnTo>
                            <a:pt x="0" y="41520"/>
                          </a:lnTo>
                          <a:lnTo>
                            <a:pt x="0" y="66234"/>
                          </a:lnTo>
                          <a:lnTo>
                            <a:pt x="38554" y="66234"/>
                          </a:lnTo>
                          <a:lnTo>
                            <a:pt x="38554" y="108742"/>
                          </a:lnTo>
                          <a:lnTo>
                            <a:pt x="63268" y="108742"/>
                          </a:lnTo>
                          <a:lnTo>
                            <a:pt x="63268" y="68211"/>
                          </a:lnTo>
                          <a:lnTo>
                            <a:pt x="101822" y="68211"/>
                          </a:lnTo>
                          <a:lnTo>
                            <a:pt x="101822" y="42509"/>
                          </a:lnTo>
                          <a:lnTo>
                            <a:pt x="63268" y="42509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32" name="Полилиния: фигура 131">
                      <a:extLst>
                        <a:ext uri="{FF2B5EF4-FFF2-40B4-BE49-F238E27FC236}">
                          <a16:creationId xmlns:a16="http://schemas.microsoft.com/office/drawing/2014/main" id="{2473E0DD-01D0-8325-2589-0BCD5BBCF6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34604" y="8060798"/>
                      <a:ext cx="533825" cy="407289"/>
                    </a:xfrm>
                    <a:custGeom>
                      <a:avLst/>
                      <a:gdLst>
                        <a:gd name="connsiteX0" fmla="*/ 455729 w 533825"/>
                        <a:gd name="connsiteY0" fmla="*/ 44485 h 407289"/>
                        <a:gd name="connsiteX1" fmla="*/ 455729 w 533825"/>
                        <a:gd name="connsiteY1" fmla="*/ 0 h 407289"/>
                        <a:gd name="connsiteX2" fmla="*/ 353907 w 533825"/>
                        <a:gd name="connsiteY2" fmla="*/ 0 h 407289"/>
                        <a:gd name="connsiteX3" fmla="*/ 353907 w 533825"/>
                        <a:gd name="connsiteY3" fmla="*/ 44485 h 407289"/>
                        <a:gd name="connsiteX4" fmla="*/ 178930 w 533825"/>
                        <a:gd name="connsiteY4" fmla="*/ 44485 h 407289"/>
                        <a:gd name="connsiteX5" fmla="*/ 178930 w 533825"/>
                        <a:gd name="connsiteY5" fmla="*/ 0 h 407289"/>
                        <a:gd name="connsiteX6" fmla="*/ 77108 w 533825"/>
                        <a:gd name="connsiteY6" fmla="*/ 0 h 407289"/>
                        <a:gd name="connsiteX7" fmla="*/ 77108 w 533825"/>
                        <a:gd name="connsiteY7" fmla="*/ 44485 h 407289"/>
                        <a:gd name="connsiteX8" fmla="*/ 0 w 533825"/>
                        <a:gd name="connsiteY8" fmla="*/ 127525 h 407289"/>
                        <a:gd name="connsiteX9" fmla="*/ 0 w 533825"/>
                        <a:gd name="connsiteY9" fmla="*/ 407290 h 407289"/>
                        <a:gd name="connsiteX10" fmla="*/ 450786 w 533825"/>
                        <a:gd name="connsiteY10" fmla="*/ 407290 h 407289"/>
                        <a:gd name="connsiteX11" fmla="*/ 533826 w 533825"/>
                        <a:gd name="connsiteY11" fmla="*/ 324250 h 407289"/>
                        <a:gd name="connsiteX12" fmla="*/ 533826 w 533825"/>
                        <a:gd name="connsiteY12" fmla="*/ 44485 h 407289"/>
                        <a:gd name="connsiteX13" fmla="*/ 455729 w 533825"/>
                        <a:gd name="connsiteY13" fmla="*/ 44485 h 407289"/>
                        <a:gd name="connsiteX14" fmla="*/ 514055 w 533825"/>
                        <a:gd name="connsiteY14" fmla="*/ 323261 h 407289"/>
                        <a:gd name="connsiteX15" fmla="*/ 450786 w 533825"/>
                        <a:gd name="connsiteY15" fmla="*/ 386529 h 407289"/>
                        <a:gd name="connsiteX16" fmla="*/ 19771 w 533825"/>
                        <a:gd name="connsiteY16" fmla="*/ 386529 h 407289"/>
                        <a:gd name="connsiteX17" fmla="*/ 19771 w 533825"/>
                        <a:gd name="connsiteY17" fmla="*/ 126536 h 407289"/>
                        <a:gd name="connsiteX18" fmla="*/ 82051 w 533825"/>
                        <a:gd name="connsiteY18" fmla="*/ 63268 h 407289"/>
                        <a:gd name="connsiteX19" fmla="*/ 97868 w 533825"/>
                        <a:gd name="connsiteY19" fmla="*/ 63268 h 407289"/>
                        <a:gd name="connsiteX20" fmla="*/ 97868 w 533825"/>
                        <a:gd name="connsiteY20" fmla="*/ 18782 h 407289"/>
                        <a:gd name="connsiteX21" fmla="*/ 160148 w 533825"/>
                        <a:gd name="connsiteY21" fmla="*/ 18782 h 407289"/>
                        <a:gd name="connsiteX22" fmla="*/ 160148 w 533825"/>
                        <a:gd name="connsiteY22" fmla="*/ 63268 h 407289"/>
                        <a:gd name="connsiteX23" fmla="*/ 374667 w 533825"/>
                        <a:gd name="connsiteY23" fmla="*/ 63268 h 407289"/>
                        <a:gd name="connsiteX24" fmla="*/ 374667 w 533825"/>
                        <a:gd name="connsiteY24" fmla="*/ 18782 h 407289"/>
                        <a:gd name="connsiteX25" fmla="*/ 436947 w 533825"/>
                        <a:gd name="connsiteY25" fmla="*/ 18782 h 407289"/>
                        <a:gd name="connsiteX26" fmla="*/ 436947 w 533825"/>
                        <a:gd name="connsiteY26" fmla="*/ 63268 h 407289"/>
                        <a:gd name="connsiteX27" fmla="*/ 515043 w 533825"/>
                        <a:gd name="connsiteY27" fmla="*/ 63268 h 407289"/>
                        <a:gd name="connsiteX28" fmla="*/ 515043 w 533825"/>
                        <a:gd name="connsiteY28" fmla="*/ 323261 h 40728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533825" h="407289">
                          <a:moveTo>
                            <a:pt x="455729" y="44485"/>
                          </a:moveTo>
                          <a:lnTo>
                            <a:pt x="455729" y="0"/>
                          </a:lnTo>
                          <a:lnTo>
                            <a:pt x="353907" y="0"/>
                          </a:lnTo>
                          <a:lnTo>
                            <a:pt x="353907" y="44485"/>
                          </a:lnTo>
                          <a:lnTo>
                            <a:pt x="178930" y="44485"/>
                          </a:lnTo>
                          <a:lnTo>
                            <a:pt x="178930" y="0"/>
                          </a:lnTo>
                          <a:lnTo>
                            <a:pt x="77108" y="0"/>
                          </a:lnTo>
                          <a:lnTo>
                            <a:pt x="77108" y="44485"/>
                          </a:lnTo>
                          <a:cubicBezTo>
                            <a:pt x="33612" y="46463"/>
                            <a:pt x="0" y="83039"/>
                            <a:pt x="0" y="127525"/>
                          </a:cubicBezTo>
                          <a:lnTo>
                            <a:pt x="0" y="407290"/>
                          </a:lnTo>
                          <a:lnTo>
                            <a:pt x="450786" y="407290"/>
                          </a:lnTo>
                          <a:cubicBezTo>
                            <a:pt x="495272" y="407290"/>
                            <a:pt x="531849" y="370712"/>
                            <a:pt x="533826" y="324250"/>
                          </a:cubicBezTo>
                          <a:lnTo>
                            <a:pt x="533826" y="44485"/>
                          </a:lnTo>
                          <a:lnTo>
                            <a:pt x="455729" y="44485"/>
                          </a:lnTo>
                          <a:close/>
                          <a:moveTo>
                            <a:pt x="514055" y="323261"/>
                          </a:moveTo>
                          <a:cubicBezTo>
                            <a:pt x="513066" y="357861"/>
                            <a:pt x="484398" y="386529"/>
                            <a:pt x="450786" y="386529"/>
                          </a:cubicBezTo>
                          <a:lnTo>
                            <a:pt x="19771" y="386529"/>
                          </a:lnTo>
                          <a:lnTo>
                            <a:pt x="19771" y="126536"/>
                          </a:lnTo>
                          <a:cubicBezTo>
                            <a:pt x="19771" y="91937"/>
                            <a:pt x="47451" y="63268"/>
                            <a:pt x="82051" y="63268"/>
                          </a:cubicBezTo>
                          <a:lnTo>
                            <a:pt x="97868" y="63268"/>
                          </a:lnTo>
                          <a:lnTo>
                            <a:pt x="97868" y="18782"/>
                          </a:lnTo>
                          <a:lnTo>
                            <a:pt x="160148" y="18782"/>
                          </a:lnTo>
                          <a:lnTo>
                            <a:pt x="160148" y="63268"/>
                          </a:lnTo>
                          <a:lnTo>
                            <a:pt x="374667" y="63268"/>
                          </a:lnTo>
                          <a:lnTo>
                            <a:pt x="374667" y="18782"/>
                          </a:lnTo>
                          <a:lnTo>
                            <a:pt x="436947" y="18782"/>
                          </a:lnTo>
                          <a:lnTo>
                            <a:pt x="436947" y="63268"/>
                          </a:lnTo>
                          <a:lnTo>
                            <a:pt x="515043" y="63268"/>
                          </a:lnTo>
                          <a:lnTo>
                            <a:pt x="515043" y="32326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36" name="Полилиния: фигура 135">
                      <a:extLst>
                        <a:ext uri="{FF2B5EF4-FFF2-40B4-BE49-F238E27FC236}">
                          <a16:creationId xmlns:a16="http://schemas.microsoft.com/office/drawing/2014/main" id="{0D5D72BB-F6E4-5DB7-5E21-F55C1C4153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889499" y="8198209"/>
                      <a:ext cx="106765" cy="25702"/>
                    </a:xfrm>
                    <a:custGeom>
                      <a:avLst/>
                      <a:gdLst>
                        <a:gd name="connsiteX0" fmla="*/ 0 w 106765"/>
                        <a:gd name="connsiteY0" fmla="*/ 0 h 25702"/>
                        <a:gd name="connsiteX1" fmla="*/ 106765 w 106765"/>
                        <a:gd name="connsiteY1" fmla="*/ 0 h 25702"/>
                        <a:gd name="connsiteX2" fmla="*/ 106765 w 106765"/>
                        <a:gd name="connsiteY2" fmla="*/ 25702 h 25702"/>
                        <a:gd name="connsiteX3" fmla="*/ 0 w 106765"/>
                        <a:gd name="connsiteY3" fmla="*/ 25702 h 257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6765" h="25702">
                          <a:moveTo>
                            <a:pt x="0" y="0"/>
                          </a:moveTo>
                          <a:lnTo>
                            <a:pt x="106765" y="0"/>
                          </a:lnTo>
                          <a:lnTo>
                            <a:pt x="106765" y="25702"/>
                          </a:lnTo>
                          <a:lnTo>
                            <a:pt x="0" y="25702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38" name="Полилиния: фигура 137">
                      <a:extLst>
                        <a:ext uri="{FF2B5EF4-FFF2-40B4-BE49-F238E27FC236}">
                          <a16:creationId xmlns:a16="http://schemas.microsoft.com/office/drawing/2014/main" id="{7D9B6425-84D6-874A-719A-AA6395142D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08746" y="8158666"/>
                      <a:ext cx="100833" cy="108742"/>
                    </a:xfrm>
                    <a:custGeom>
                      <a:avLst/>
                      <a:gdLst>
                        <a:gd name="connsiteX0" fmla="*/ 63268 w 100833"/>
                        <a:gd name="connsiteY0" fmla="*/ 0 h 108742"/>
                        <a:gd name="connsiteX1" fmla="*/ 38554 w 100833"/>
                        <a:gd name="connsiteY1" fmla="*/ 0 h 108742"/>
                        <a:gd name="connsiteX2" fmla="*/ 38554 w 100833"/>
                        <a:gd name="connsiteY2" fmla="*/ 41520 h 108742"/>
                        <a:gd name="connsiteX3" fmla="*/ 0 w 100833"/>
                        <a:gd name="connsiteY3" fmla="*/ 41520 h 108742"/>
                        <a:gd name="connsiteX4" fmla="*/ 0 w 100833"/>
                        <a:gd name="connsiteY4" fmla="*/ 66234 h 108742"/>
                        <a:gd name="connsiteX5" fmla="*/ 38554 w 100833"/>
                        <a:gd name="connsiteY5" fmla="*/ 66234 h 108742"/>
                        <a:gd name="connsiteX6" fmla="*/ 38554 w 100833"/>
                        <a:gd name="connsiteY6" fmla="*/ 108742 h 108742"/>
                        <a:gd name="connsiteX7" fmla="*/ 63268 w 100833"/>
                        <a:gd name="connsiteY7" fmla="*/ 108742 h 108742"/>
                        <a:gd name="connsiteX8" fmla="*/ 63268 w 100833"/>
                        <a:gd name="connsiteY8" fmla="*/ 68211 h 108742"/>
                        <a:gd name="connsiteX9" fmla="*/ 100834 w 100833"/>
                        <a:gd name="connsiteY9" fmla="*/ 68211 h 108742"/>
                        <a:gd name="connsiteX10" fmla="*/ 100834 w 100833"/>
                        <a:gd name="connsiteY10" fmla="*/ 42509 h 108742"/>
                        <a:gd name="connsiteX11" fmla="*/ 63268 w 100833"/>
                        <a:gd name="connsiteY11" fmla="*/ 42509 h 108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0833" h="108742">
                          <a:moveTo>
                            <a:pt x="63268" y="0"/>
                          </a:moveTo>
                          <a:lnTo>
                            <a:pt x="38554" y="0"/>
                          </a:lnTo>
                          <a:lnTo>
                            <a:pt x="38554" y="41520"/>
                          </a:lnTo>
                          <a:lnTo>
                            <a:pt x="0" y="41520"/>
                          </a:lnTo>
                          <a:lnTo>
                            <a:pt x="0" y="66234"/>
                          </a:lnTo>
                          <a:lnTo>
                            <a:pt x="38554" y="66234"/>
                          </a:lnTo>
                          <a:lnTo>
                            <a:pt x="38554" y="108742"/>
                          </a:lnTo>
                          <a:lnTo>
                            <a:pt x="63268" y="108742"/>
                          </a:lnTo>
                          <a:lnTo>
                            <a:pt x="63268" y="68211"/>
                          </a:lnTo>
                          <a:lnTo>
                            <a:pt x="100834" y="68211"/>
                          </a:lnTo>
                          <a:lnTo>
                            <a:pt x="100834" y="42509"/>
                          </a:lnTo>
                          <a:lnTo>
                            <a:pt x="63268" y="42509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sp>
                <p:nvSpPr>
                  <p:cNvPr id="139" name="Полилиния: фигура 138">
                    <a:extLst>
                      <a:ext uri="{FF2B5EF4-FFF2-40B4-BE49-F238E27FC236}">
                        <a16:creationId xmlns:a16="http://schemas.microsoft.com/office/drawing/2014/main" id="{19DCDDF5-85AC-25A8-95F6-C7C14056AFAE}"/>
                      </a:ext>
                    </a:extLst>
                  </p:cNvPr>
                  <p:cNvSpPr/>
                  <p:nvPr/>
                </p:nvSpPr>
                <p:spPr>
                  <a:xfrm>
                    <a:off x="5692345" y="7893730"/>
                    <a:ext cx="2217354" cy="1189245"/>
                  </a:xfrm>
                  <a:custGeom>
                    <a:avLst/>
                    <a:gdLst>
                      <a:gd name="connsiteX0" fmla="*/ 105777 w 2217354"/>
                      <a:gd name="connsiteY0" fmla="*/ 0 h 1189245"/>
                      <a:gd name="connsiteX1" fmla="*/ 94903 w 2217354"/>
                      <a:gd name="connsiteY1" fmla="*/ 0 h 1189245"/>
                      <a:gd name="connsiteX2" fmla="*/ 0 w 2217354"/>
                      <a:gd name="connsiteY2" fmla="*/ 95891 h 1189245"/>
                      <a:gd name="connsiteX3" fmla="*/ 0 w 2217354"/>
                      <a:gd name="connsiteY3" fmla="*/ 1093355 h 1189245"/>
                      <a:gd name="connsiteX4" fmla="*/ 94903 w 2217354"/>
                      <a:gd name="connsiteY4" fmla="*/ 1189245 h 1189245"/>
                      <a:gd name="connsiteX5" fmla="*/ 105777 w 2217354"/>
                      <a:gd name="connsiteY5" fmla="*/ 1189245 h 1189245"/>
                      <a:gd name="connsiteX6" fmla="*/ 105777 w 2217354"/>
                      <a:gd name="connsiteY6" fmla="*/ 1152669 h 1189245"/>
                      <a:gd name="connsiteX7" fmla="*/ 94903 w 2217354"/>
                      <a:gd name="connsiteY7" fmla="*/ 1152669 h 1189245"/>
                      <a:gd name="connsiteX8" fmla="*/ 36577 w 2217354"/>
                      <a:gd name="connsiteY8" fmla="*/ 1093355 h 1189245"/>
                      <a:gd name="connsiteX9" fmla="*/ 36577 w 2217354"/>
                      <a:gd name="connsiteY9" fmla="*/ 95891 h 1189245"/>
                      <a:gd name="connsiteX10" fmla="*/ 94903 w 2217354"/>
                      <a:gd name="connsiteY10" fmla="*/ 36577 h 1189245"/>
                      <a:gd name="connsiteX11" fmla="*/ 105777 w 2217354"/>
                      <a:gd name="connsiteY11" fmla="*/ 36577 h 1189245"/>
                      <a:gd name="connsiteX12" fmla="*/ 105777 w 2217354"/>
                      <a:gd name="connsiteY12" fmla="*/ 0 h 1189245"/>
                      <a:gd name="connsiteX13" fmla="*/ 2217355 w 2217354"/>
                      <a:gd name="connsiteY13" fmla="*/ 1093355 h 1189245"/>
                      <a:gd name="connsiteX14" fmla="*/ 2217355 w 2217354"/>
                      <a:gd name="connsiteY14" fmla="*/ 95891 h 1189245"/>
                      <a:gd name="connsiteX15" fmla="*/ 2122452 w 2217354"/>
                      <a:gd name="connsiteY15" fmla="*/ 0 h 1189245"/>
                      <a:gd name="connsiteX16" fmla="*/ 2111578 w 2217354"/>
                      <a:gd name="connsiteY16" fmla="*/ 0 h 1189245"/>
                      <a:gd name="connsiteX17" fmla="*/ 2111578 w 2217354"/>
                      <a:gd name="connsiteY17" fmla="*/ 36577 h 1189245"/>
                      <a:gd name="connsiteX18" fmla="*/ 2122452 w 2217354"/>
                      <a:gd name="connsiteY18" fmla="*/ 36577 h 1189245"/>
                      <a:gd name="connsiteX19" fmla="*/ 2180778 w 2217354"/>
                      <a:gd name="connsiteY19" fmla="*/ 95891 h 1189245"/>
                      <a:gd name="connsiteX20" fmla="*/ 2180778 w 2217354"/>
                      <a:gd name="connsiteY20" fmla="*/ 1093355 h 1189245"/>
                      <a:gd name="connsiteX21" fmla="*/ 2122452 w 2217354"/>
                      <a:gd name="connsiteY21" fmla="*/ 1152669 h 1189245"/>
                      <a:gd name="connsiteX22" fmla="*/ 2111578 w 2217354"/>
                      <a:gd name="connsiteY22" fmla="*/ 1152669 h 1189245"/>
                      <a:gd name="connsiteX23" fmla="*/ 2111578 w 2217354"/>
                      <a:gd name="connsiteY23" fmla="*/ 1189245 h 1189245"/>
                      <a:gd name="connsiteX24" fmla="*/ 2122452 w 2217354"/>
                      <a:gd name="connsiteY24" fmla="*/ 1189245 h 1189245"/>
                      <a:gd name="connsiteX25" fmla="*/ 2217355 w 2217354"/>
                      <a:gd name="connsiteY25" fmla="*/ 1093355 h 1189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217354" h="1189245">
                        <a:moveTo>
                          <a:pt x="105777" y="0"/>
                        </a:moveTo>
                        <a:lnTo>
                          <a:pt x="94903" y="0"/>
                        </a:lnTo>
                        <a:cubicBezTo>
                          <a:pt x="42508" y="0"/>
                          <a:pt x="0" y="42508"/>
                          <a:pt x="0" y="95891"/>
                        </a:cubicBezTo>
                        <a:lnTo>
                          <a:pt x="0" y="1093355"/>
                        </a:lnTo>
                        <a:cubicBezTo>
                          <a:pt x="0" y="1145749"/>
                          <a:pt x="42508" y="1189245"/>
                          <a:pt x="94903" y="1189245"/>
                        </a:cubicBezTo>
                        <a:lnTo>
                          <a:pt x="105777" y="1189245"/>
                        </a:lnTo>
                        <a:lnTo>
                          <a:pt x="105777" y="1152669"/>
                        </a:lnTo>
                        <a:lnTo>
                          <a:pt x="94903" y="1152669"/>
                        </a:lnTo>
                        <a:cubicBezTo>
                          <a:pt x="62280" y="1152669"/>
                          <a:pt x="36577" y="1125978"/>
                          <a:pt x="36577" y="1093355"/>
                        </a:cubicBezTo>
                        <a:lnTo>
                          <a:pt x="36577" y="95891"/>
                        </a:lnTo>
                        <a:cubicBezTo>
                          <a:pt x="36577" y="63268"/>
                          <a:pt x="63268" y="36577"/>
                          <a:pt x="94903" y="36577"/>
                        </a:cubicBezTo>
                        <a:lnTo>
                          <a:pt x="105777" y="36577"/>
                        </a:lnTo>
                        <a:lnTo>
                          <a:pt x="105777" y="0"/>
                        </a:lnTo>
                        <a:close/>
                        <a:moveTo>
                          <a:pt x="2217355" y="1093355"/>
                        </a:moveTo>
                        <a:lnTo>
                          <a:pt x="2217355" y="95891"/>
                        </a:lnTo>
                        <a:cubicBezTo>
                          <a:pt x="2217355" y="43497"/>
                          <a:pt x="2174846" y="0"/>
                          <a:pt x="2122452" y="0"/>
                        </a:cubicBezTo>
                        <a:lnTo>
                          <a:pt x="2111578" y="0"/>
                        </a:lnTo>
                        <a:lnTo>
                          <a:pt x="2111578" y="36577"/>
                        </a:lnTo>
                        <a:lnTo>
                          <a:pt x="2122452" y="36577"/>
                        </a:lnTo>
                        <a:cubicBezTo>
                          <a:pt x="2155075" y="36577"/>
                          <a:pt x="2180778" y="63268"/>
                          <a:pt x="2180778" y="95891"/>
                        </a:cubicBezTo>
                        <a:lnTo>
                          <a:pt x="2180778" y="1093355"/>
                        </a:lnTo>
                        <a:cubicBezTo>
                          <a:pt x="2180778" y="1125978"/>
                          <a:pt x="2154087" y="1152669"/>
                          <a:pt x="2122452" y="1152669"/>
                        </a:cubicBezTo>
                        <a:lnTo>
                          <a:pt x="2111578" y="1152669"/>
                        </a:lnTo>
                        <a:lnTo>
                          <a:pt x="2111578" y="1189245"/>
                        </a:lnTo>
                        <a:lnTo>
                          <a:pt x="2122452" y="1189245"/>
                        </a:lnTo>
                        <a:cubicBezTo>
                          <a:pt x="2174846" y="1189245"/>
                          <a:pt x="2217355" y="1146737"/>
                          <a:pt x="2217355" y="1093355"/>
                        </a:cubicBezTo>
                      </a:path>
                    </a:pathLst>
                  </a:custGeom>
                  <a:solidFill>
                    <a:srgbClr val="38A549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0" name="Рисунок 2">
                  <a:extLst>
                    <a:ext uri="{FF2B5EF4-FFF2-40B4-BE49-F238E27FC236}">
                      <a16:creationId xmlns:a16="http://schemas.microsoft.com/office/drawing/2014/main" id="{56AB670F-E153-3553-7979-20774F506466}"/>
                    </a:ext>
                  </a:extLst>
                </p:cNvPr>
                <p:cNvGrpSpPr/>
                <p:nvPr/>
              </p:nvGrpSpPr>
              <p:grpSpPr>
                <a:xfrm>
                  <a:off x="1664925" y="7893730"/>
                  <a:ext cx="1826870" cy="1189245"/>
                  <a:chOff x="1664925" y="7893730"/>
                  <a:chExt cx="1826870" cy="1189245"/>
                </a:xfrm>
                <a:solidFill>
                  <a:srgbClr val="38A549"/>
                </a:solidFill>
              </p:grpSpPr>
              <p:grpSp>
                <p:nvGrpSpPr>
                  <p:cNvPr id="151" name="Рисунок 2">
                    <a:extLst>
                      <a:ext uri="{FF2B5EF4-FFF2-40B4-BE49-F238E27FC236}">
                        <a16:creationId xmlns:a16="http://schemas.microsoft.com/office/drawing/2014/main" id="{B202B3A4-06B3-BA88-1895-51EED681D288}"/>
                      </a:ext>
                    </a:extLst>
                  </p:cNvPr>
                  <p:cNvGrpSpPr/>
                  <p:nvPr/>
                </p:nvGrpSpPr>
                <p:grpSpPr>
                  <a:xfrm>
                    <a:off x="1862639" y="8044981"/>
                    <a:ext cx="584242" cy="864995"/>
                    <a:chOff x="1862639" y="8044981"/>
                    <a:chExt cx="584242" cy="864995"/>
                  </a:xfrm>
                  <a:solidFill>
                    <a:srgbClr val="38A549"/>
                  </a:solidFill>
                </p:grpSpPr>
                <p:sp>
                  <p:nvSpPr>
                    <p:cNvPr id="152" name="Полилиния: фигура 151">
                      <a:extLst>
                        <a:ext uri="{FF2B5EF4-FFF2-40B4-BE49-F238E27FC236}">
                          <a16:creationId xmlns:a16="http://schemas.microsoft.com/office/drawing/2014/main" id="{7EECA9D2-5981-E017-02AC-60C95110FC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99895" y="8275317"/>
                      <a:ext cx="208587" cy="441888"/>
                    </a:xfrm>
                    <a:custGeom>
                      <a:avLst/>
                      <a:gdLst>
                        <a:gd name="connsiteX0" fmla="*/ 87983 w 208587"/>
                        <a:gd name="connsiteY0" fmla="*/ 32623 h 441888"/>
                        <a:gd name="connsiteX1" fmla="*/ 55360 w 208587"/>
                        <a:gd name="connsiteY1" fmla="*/ 0 h 441888"/>
                        <a:gd name="connsiteX2" fmla="*/ 22737 w 208587"/>
                        <a:gd name="connsiteY2" fmla="*/ 32623 h 441888"/>
                        <a:gd name="connsiteX3" fmla="*/ 22737 w 208587"/>
                        <a:gd name="connsiteY3" fmla="*/ 344021 h 441888"/>
                        <a:gd name="connsiteX4" fmla="*/ 0 w 208587"/>
                        <a:gd name="connsiteY4" fmla="*/ 387518 h 441888"/>
                        <a:gd name="connsiteX5" fmla="*/ 54371 w 208587"/>
                        <a:gd name="connsiteY5" fmla="*/ 441889 h 441888"/>
                        <a:gd name="connsiteX6" fmla="*/ 108742 w 208587"/>
                        <a:gd name="connsiteY6" fmla="*/ 387518 h 441888"/>
                        <a:gd name="connsiteX7" fmla="*/ 86005 w 208587"/>
                        <a:gd name="connsiteY7" fmla="*/ 344021 h 441888"/>
                        <a:gd name="connsiteX8" fmla="*/ 86005 w 208587"/>
                        <a:gd name="connsiteY8" fmla="*/ 296570 h 441888"/>
                        <a:gd name="connsiteX9" fmla="*/ 208588 w 208587"/>
                        <a:gd name="connsiteY9" fmla="*/ 296570 h 441888"/>
                        <a:gd name="connsiteX10" fmla="*/ 208588 w 208587"/>
                        <a:gd name="connsiteY10" fmla="*/ 259004 h 441888"/>
                        <a:gd name="connsiteX11" fmla="*/ 86005 w 208587"/>
                        <a:gd name="connsiteY11" fmla="*/ 259004 h 441888"/>
                        <a:gd name="connsiteX12" fmla="*/ 86005 w 208587"/>
                        <a:gd name="connsiteY12" fmla="*/ 205622 h 441888"/>
                        <a:gd name="connsiteX13" fmla="*/ 208588 w 208587"/>
                        <a:gd name="connsiteY13" fmla="*/ 205622 h 441888"/>
                        <a:gd name="connsiteX14" fmla="*/ 208588 w 208587"/>
                        <a:gd name="connsiteY14" fmla="*/ 168056 h 441888"/>
                        <a:gd name="connsiteX15" fmla="*/ 86005 w 208587"/>
                        <a:gd name="connsiteY15" fmla="*/ 168056 h 441888"/>
                        <a:gd name="connsiteX16" fmla="*/ 86005 w 208587"/>
                        <a:gd name="connsiteY16" fmla="*/ 114673 h 441888"/>
                        <a:gd name="connsiteX17" fmla="*/ 208588 w 208587"/>
                        <a:gd name="connsiteY17" fmla="*/ 114673 h 441888"/>
                        <a:gd name="connsiteX18" fmla="*/ 208588 w 208587"/>
                        <a:gd name="connsiteY18" fmla="*/ 77108 h 441888"/>
                        <a:gd name="connsiteX19" fmla="*/ 86005 w 208587"/>
                        <a:gd name="connsiteY19" fmla="*/ 77108 h 441888"/>
                        <a:gd name="connsiteX20" fmla="*/ 86005 w 208587"/>
                        <a:gd name="connsiteY20" fmla="*/ 32623 h 4418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208587" h="441888">
                          <a:moveTo>
                            <a:pt x="87983" y="32623"/>
                          </a:moveTo>
                          <a:cubicBezTo>
                            <a:pt x="87983" y="14828"/>
                            <a:pt x="73154" y="0"/>
                            <a:pt x="55360" y="0"/>
                          </a:cubicBezTo>
                          <a:cubicBezTo>
                            <a:pt x="37566" y="0"/>
                            <a:pt x="22737" y="14828"/>
                            <a:pt x="22737" y="32623"/>
                          </a:cubicBezTo>
                          <a:lnTo>
                            <a:pt x="22737" y="344021"/>
                          </a:lnTo>
                          <a:cubicBezTo>
                            <a:pt x="8897" y="353907"/>
                            <a:pt x="0" y="369724"/>
                            <a:pt x="0" y="387518"/>
                          </a:cubicBezTo>
                          <a:cubicBezTo>
                            <a:pt x="0" y="417175"/>
                            <a:pt x="24714" y="441889"/>
                            <a:pt x="54371" y="441889"/>
                          </a:cubicBezTo>
                          <a:cubicBezTo>
                            <a:pt x="84028" y="441889"/>
                            <a:pt x="108742" y="417175"/>
                            <a:pt x="108742" y="387518"/>
                          </a:cubicBezTo>
                          <a:cubicBezTo>
                            <a:pt x="108742" y="369724"/>
                            <a:pt x="99845" y="353907"/>
                            <a:pt x="86005" y="344021"/>
                          </a:cubicBezTo>
                          <a:lnTo>
                            <a:pt x="86005" y="296570"/>
                          </a:lnTo>
                          <a:lnTo>
                            <a:pt x="208588" y="296570"/>
                          </a:lnTo>
                          <a:lnTo>
                            <a:pt x="208588" y="259004"/>
                          </a:lnTo>
                          <a:lnTo>
                            <a:pt x="86005" y="259004"/>
                          </a:lnTo>
                          <a:lnTo>
                            <a:pt x="86005" y="205622"/>
                          </a:lnTo>
                          <a:lnTo>
                            <a:pt x="208588" y="205622"/>
                          </a:lnTo>
                          <a:lnTo>
                            <a:pt x="208588" y="168056"/>
                          </a:lnTo>
                          <a:lnTo>
                            <a:pt x="86005" y="168056"/>
                          </a:lnTo>
                          <a:lnTo>
                            <a:pt x="86005" y="114673"/>
                          </a:lnTo>
                          <a:lnTo>
                            <a:pt x="208588" y="114673"/>
                          </a:lnTo>
                          <a:lnTo>
                            <a:pt x="208588" y="77108"/>
                          </a:lnTo>
                          <a:lnTo>
                            <a:pt x="86005" y="77108"/>
                          </a:lnTo>
                          <a:lnTo>
                            <a:pt x="86005" y="32623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3" name="Полилиния: фигура 152">
                      <a:extLst>
                        <a:ext uri="{FF2B5EF4-FFF2-40B4-BE49-F238E27FC236}">
                          <a16:creationId xmlns:a16="http://schemas.microsoft.com/office/drawing/2014/main" id="{F9AC27EE-746D-77C5-71D1-62073C6860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62639" y="8044981"/>
                      <a:ext cx="584242" cy="864995"/>
                    </a:xfrm>
                    <a:custGeom>
                      <a:avLst/>
                      <a:gdLst>
                        <a:gd name="connsiteX0" fmla="*/ 570403 w 584242"/>
                        <a:gd name="connsiteY0" fmla="*/ 592152 h 864995"/>
                        <a:gd name="connsiteX1" fmla="*/ 558540 w 584242"/>
                        <a:gd name="connsiteY1" fmla="*/ 587209 h 864995"/>
                        <a:gd name="connsiteX2" fmla="*/ 558540 w 584242"/>
                        <a:gd name="connsiteY2" fmla="*/ 55360 h 864995"/>
                        <a:gd name="connsiteX3" fmla="*/ 510100 w 584242"/>
                        <a:gd name="connsiteY3" fmla="*/ 55360 h 864995"/>
                        <a:gd name="connsiteX4" fmla="*/ 510100 w 584242"/>
                        <a:gd name="connsiteY4" fmla="*/ 0 h 864995"/>
                        <a:gd name="connsiteX5" fmla="*/ 397404 w 584242"/>
                        <a:gd name="connsiteY5" fmla="*/ 0 h 864995"/>
                        <a:gd name="connsiteX6" fmla="*/ 397404 w 584242"/>
                        <a:gd name="connsiteY6" fmla="*/ 55360 h 864995"/>
                        <a:gd name="connsiteX7" fmla="*/ 180908 w 584242"/>
                        <a:gd name="connsiteY7" fmla="*/ 55360 h 864995"/>
                        <a:gd name="connsiteX8" fmla="*/ 180908 w 584242"/>
                        <a:gd name="connsiteY8" fmla="*/ 0 h 864995"/>
                        <a:gd name="connsiteX9" fmla="*/ 68211 w 584242"/>
                        <a:gd name="connsiteY9" fmla="*/ 0 h 864995"/>
                        <a:gd name="connsiteX10" fmla="*/ 68211 w 584242"/>
                        <a:gd name="connsiteY10" fmla="*/ 55360 h 864995"/>
                        <a:gd name="connsiteX11" fmla="*/ 26691 w 584242"/>
                        <a:gd name="connsiteY11" fmla="*/ 55360 h 864995"/>
                        <a:gd name="connsiteX12" fmla="*/ 26691 w 584242"/>
                        <a:gd name="connsiteY12" fmla="*/ 587209 h 864995"/>
                        <a:gd name="connsiteX13" fmla="*/ 14828 w 584242"/>
                        <a:gd name="connsiteY13" fmla="*/ 592152 h 864995"/>
                        <a:gd name="connsiteX14" fmla="*/ 0 w 584242"/>
                        <a:gd name="connsiteY14" fmla="*/ 598083 h 864995"/>
                        <a:gd name="connsiteX15" fmla="*/ 0 w 584242"/>
                        <a:gd name="connsiteY15" fmla="*/ 640592 h 864995"/>
                        <a:gd name="connsiteX16" fmla="*/ 14828 w 584242"/>
                        <a:gd name="connsiteY16" fmla="*/ 634660 h 864995"/>
                        <a:gd name="connsiteX17" fmla="*/ 26691 w 584242"/>
                        <a:gd name="connsiteY17" fmla="*/ 629717 h 864995"/>
                        <a:gd name="connsiteX18" fmla="*/ 26691 w 584242"/>
                        <a:gd name="connsiteY18" fmla="*/ 864996 h 864995"/>
                        <a:gd name="connsiteX19" fmla="*/ 557552 w 584242"/>
                        <a:gd name="connsiteY19" fmla="*/ 864996 h 864995"/>
                        <a:gd name="connsiteX20" fmla="*/ 557552 w 584242"/>
                        <a:gd name="connsiteY20" fmla="*/ 629717 h 864995"/>
                        <a:gd name="connsiteX21" fmla="*/ 569414 w 584242"/>
                        <a:gd name="connsiteY21" fmla="*/ 634660 h 864995"/>
                        <a:gd name="connsiteX22" fmla="*/ 584243 w 584242"/>
                        <a:gd name="connsiteY22" fmla="*/ 640592 h 864995"/>
                        <a:gd name="connsiteX23" fmla="*/ 584243 w 584242"/>
                        <a:gd name="connsiteY23" fmla="*/ 598083 h 864995"/>
                        <a:gd name="connsiteX24" fmla="*/ 570403 w 584242"/>
                        <a:gd name="connsiteY24" fmla="*/ 592152 h 864995"/>
                        <a:gd name="connsiteX25" fmla="*/ 526906 w 584242"/>
                        <a:gd name="connsiteY25" fmla="*/ 833362 h 864995"/>
                        <a:gd name="connsiteX26" fmla="*/ 58326 w 584242"/>
                        <a:gd name="connsiteY26" fmla="*/ 833362 h 864995"/>
                        <a:gd name="connsiteX27" fmla="*/ 58326 w 584242"/>
                        <a:gd name="connsiteY27" fmla="*/ 737471 h 864995"/>
                        <a:gd name="connsiteX28" fmla="*/ 103799 w 584242"/>
                        <a:gd name="connsiteY28" fmla="*/ 749334 h 864995"/>
                        <a:gd name="connsiteX29" fmla="*/ 178931 w 584242"/>
                        <a:gd name="connsiteY29" fmla="*/ 749334 h 864995"/>
                        <a:gd name="connsiteX30" fmla="*/ 254062 w 584242"/>
                        <a:gd name="connsiteY30" fmla="*/ 749334 h 864995"/>
                        <a:gd name="connsiteX31" fmla="*/ 329193 w 584242"/>
                        <a:gd name="connsiteY31" fmla="*/ 749334 h 864995"/>
                        <a:gd name="connsiteX32" fmla="*/ 404324 w 584242"/>
                        <a:gd name="connsiteY32" fmla="*/ 749334 h 864995"/>
                        <a:gd name="connsiteX33" fmla="*/ 479455 w 584242"/>
                        <a:gd name="connsiteY33" fmla="*/ 749334 h 864995"/>
                        <a:gd name="connsiteX34" fmla="*/ 524929 w 584242"/>
                        <a:gd name="connsiteY34" fmla="*/ 737471 h 864995"/>
                        <a:gd name="connsiteX35" fmla="*/ 524929 w 584242"/>
                        <a:gd name="connsiteY35" fmla="*/ 833362 h 864995"/>
                        <a:gd name="connsiteX36" fmla="*/ 526906 w 584242"/>
                        <a:gd name="connsiteY36" fmla="*/ 580289 h 864995"/>
                        <a:gd name="connsiteX37" fmla="*/ 469569 w 584242"/>
                        <a:gd name="connsiteY37" fmla="*/ 591163 h 864995"/>
                        <a:gd name="connsiteX38" fmla="*/ 395427 w 584242"/>
                        <a:gd name="connsiteY38" fmla="*/ 600060 h 864995"/>
                        <a:gd name="connsiteX39" fmla="*/ 395427 w 584242"/>
                        <a:gd name="connsiteY39" fmla="*/ 642568 h 864995"/>
                        <a:gd name="connsiteX40" fmla="*/ 469569 w 584242"/>
                        <a:gd name="connsiteY40" fmla="*/ 633672 h 864995"/>
                        <a:gd name="connsiteX41" fmla="*/ 526906 w 584242"/>
                        <a:gd name="connsiteY41" fmla="*/ 622797 h 864995"/>
                        <a:gd name="connsiteX42" fmla="*/ 526906 w 584242"/>
                        <a:gd name="connsiteY42" fmla="*/ 696939 h 864995"/>
                        <a:gd name="connsiteX43" fmla="*/ 481432 w 584242"/>
                        <a:gd name="connsiteY43" fmla="*/ 708802 h 864995"/>
                        <a:gd name="connsiteX44" fmla="*/ 406301 w 584242"/>
                        <a:gd name="connsiteY44" fmla="*/ 708802 h 864995"/>
                        <a:gd name="connsiteX45" fmla="*/ 331170 w 584242"/>
                        <a:gd name="connsiteY45" fmla="*/ 708802 h 864995"/>
                        <a:gd name="connsiteX46" fmla="*/ 256039 w 584242"/>
                        <a:gd name="connsiteY46" fmla="*/ 708802 h 864995"/>
                        <a:gd name="connsiteX47" fmla="*/ 180908 w 584242"/>
                        <a:gd name="connsiteY47" fmla="*/ 708802 h 864995"/>
                        <a:gd name="connsiteX48" fmla="*/ 105777 w 584242"/>
                        <a:gd name="connsiteY48" fmla="*/ 708802 h 864995"/>
                        <a:gd name="connsiteX49" fmla="*/ 60303 w 584242"/>
                        <a:gd name="connsiteY49" fmla="*/ 696939 h 864995"/>
                        <a:gd name="connsiteX50" fmla="*/ 60303 w 584242"/>
                        <a:gd name="connsiteY50" fmla="*/ 622797 h 864995"/>
                        <a:gd name="connsiteX51" fmla="*/ 117640 w 584242"/>
                        <a:gd name="connsiteY51" fmla="*/ 633672 h 864995"/>
                        <a:gd name="connsiteX52" fmla="*/ 191782 w 584242"/>
                        <a:gd name="connsiteY52" fmla="*/ 642568 h 864995"/>
                        <a:gd name="connsiteX53" fmla="*/ 191782 w 584242"/>
                        <a:gd name="connsiteY53" fmla="*/ 600060 h 864995"/>
                        <a:gd name="connsiteX54" fmla="*/ 117640 w 584242"/>
                        <a:gd name="connsiteY54" fmla="*/ 591163 h 864995"/>
                        <a:gd name="connsiteX55" fmla="*/ 60303 w 584242"/>
                        <a:gd name="connsiteY55" fmla="*/ 580289 h 864995"/>
                        <a:gd name="connsiteX56" fmla="*/ 60303 w 584242"/>
                        <a:gd name="connsiteY56" fmla="*/ 86005 h 864995"/>
                        <a:gd name="connsiteX57" fmla="*/ 101822 w 584242"/>
                        <a:gd name="connsiteY57" fmla="*/ 86005 h 864995"/>
                        <a:gd name="connsiteX58" fmla="*/ 101822 w 584242"/>
                        <a:gd name="connsiteY58" fmla="*/ 30646 h 864995"/>
                        <a:gd name="connsiteX59" fmla="*/ 152239 w 584242"/>
                        <a:gd name="connsiteY59" fmla="*/ 30646 h 864995"/>
                        <a:gd name="connsiteX60" fmla="*/ 152239 w 584242"/>
                        <a:gd name="connsiteY60" fmla="*/ 86005 h 864995"/>
                        <a:gd name="connsiteX61" fmla="*/ 431015 w 584242"/>
                        <a:gd name="connsiteY61" fmla="*/ 86005 h 864995"/>
                        <a:gd name="connsiteX62" fmla="*/ 431015 w 584242"/>
                        <a:gd name="connsiteY62" fmla="*/ 30646 h 864995"/>
                        <a:gd name="connsiteX63" fmla="*/ 481432 w 584242"/>
                        <a:gd name="connsiteY63" fmla="*/ 30646 h 864995"/>
                        <a:gd name="connsiteX64" fmla="*/ 481432 w 584242"/>
                        <a:gd name="connsiteY64" fmla="*/ 86005 h 864995"/>
                        <a:gd name="connsiteX65" fmla="*/ 528883 w 584242"/>
                        <a:gd name="connsiteY65" fmla="*/ 86005 h 864995"/>
                        <a:gd name="connsiteX66" fmla="*/ 528883 w 584242"/>
                        <a:gd name="connsiteY66" fmla="*/ 580289 h 864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</a:cxnLst>
                      <a:rect l="l" t="t" r="r" b="b"/>
                      <a:pathLst>
                        <a:path w="584242" h="864995">
                          <a:moveTo>
                            <a:pt x="570403" y="592152"/>
                          </a:moveTo>
                          <a:cubicBezTo>
                            <a:pt x="566449" y="590174"/>
                            <a:pt x="562494" y="588197"/>
                            <a:pt x="558540" y="587209"/>
                          </a:cubicBezTo>
                          <a:lnTo>
                            <a:pt x="558540" y="55360"/>
                          </a:lnTo>
                          <a:lnTo>
                            <a:pt x="510100" y="55360"/>
                          </a:lnTo>
                          <a:lnTo>
                            <a:pt x="510100" y="0"/>
                          </a:lnTo>
                          <a:lnTo>
                            <a:pt x="397404" y="0"/>
                          </a:lnTo>
                          <a:lnTo>
                            <a:pt x="397404" y="55360"/>
                          </a:lnTo>
                          <a:lnTo>
                            <a:pt x="180908" y="55360"/>
                          </a:lnTo>
                          <a:lnTo>
                            <a:pt x="180908" y="0"/>
                          </a:lnTo>
                          <a:lnTo>
                            <a:pt x="68211" y="0"/>
                          </a:lnTo>
                          <a:lnTo>
                            <a:pt x="68211" y="55360"/>
                          </a:lnTo>
                          <a:lnTo>
                            <a:pt x="26691" y="55360"/>
                          </a:lnTo>
                          <a:lnTo>
                            <a:pt x="26691" y="587209"/>
                          </a:lnTo>
                          <a:cubicBezTo>
                            <a:pt x="22737" y="589186"/>
                            <a:pt x="18783" y="590174"/>
                            <a:pt x="14828" y="592152"/>
                          </a:cubicBezTo>
                          <a:cubicBezTo>
                            <a:pt x="9886" y="594129"/>
                            <a:pt x="4943" y="596106"/>
                            <a:pt x="0" y="598083"/>
                          </a:cubicBezTo>
                          <a:lnTo>
                            <a:pt x="0" y="640592"/>
                          </a:lnTo>
                          <a:cubicBezTo>
                            <a:pt x="4943" y="638614"/>
                            <a:pt x="9886" y="636637"/>
                            <a:pt x="14828" y="634660"/>
                          </a:cubicBezTo>
                          <a:cubicBezTo>
                            <a:pt x="18783" y="632683"/>
                            <a:pt x="22737" y="630706"/>
                            <a:pt x="26691" y="629717"/>
                          </a:cubicBezTo>
                          <a:lnTo>
                            <a:pt x="26691" y="864996"/>
                          </a:lnTo>
                          <a:lnTo>
                            <a:pt x="557552" y="864996"/>
                          </a:lnTo>
                          <a:lnTo>
                            <a:pt x="557552" y="629717"/>
                          </a:lnTo>
                          <a:cubicBezTo>
                            <a:pt x="561506" y="631694"/>
                            <a:pt x="565460" y="632683"/>
                            <a:pt x="569414" y="634660"/>
                          </a:cubicBezTo>
                          <a:cubicBezTo>
                            <a:pt x="574357" y="636637"/>
                            <a:pt x="579300" y="638614"/>
                            <a:pt x="584243" y="640592"/>
                          </a:cubicBezTo>
                          <a:lnTo>
                            <a:pt x="584243" y="598083"/>
                          </a:lnTo>
                          <a:cubicBezTo>
                            <a:pt x="579300" y="596106"/>
                            <a:pt x="574357" y="594129"/>
                            <a:pt x="570403" y="592152"/>
                          </a:cubicBezTo>
                          <a:close/>
                          <a:moveTo>
                            <a:pt x="526906" y="833362"/>
                          </a:moveTo>
                          <a:lnTo>
                            <a:pt x="58326" y="833362"/>
                          </a:lnTo>
                          <a:lnTo>
                            <a:pt x="58326" y="737471"/>
                          </a:lnTo>
                          <a:cubicBezTo>
                            <a:pt x="74142" y="735494"/>
                            <a:pt x="88971" y="739448"/>
                            <a:pt x="103799" y="749334"/>
                          </a:cubicBezTo>
                          <a:cubicBezTo>
                            <a:pt x="127525" y="766139"/>
                            <a:pt x="154216" y="767128"/>
                            <a:pt x="178931" y="749334"/>
                          </a:cubicBezTo>
                          <a:cubicBezTo>
                            <a:pt x="203645" y="731539"/>
                            <a:pt x="230336" y="732528"/>
                            <a:pt x="254062" y="749334"/>
                          </a:cubicBezTo>
                          <a:cubicBezTo>
                            <a:pt x="277787" y="766139"/>
                            <a:pt x="304479" y="767128"/>
                            <a:pt x="329193" y="749334"/>
                          </a:cubicBezTo>
                          <a:cubicBezTo>
                            <a:pt x="353907" y="731539"/>
                            <a:pt x="380598" y="732528"/>
                            <a:pt x="404324" y="749334"/>
                          </a:cubicBezTo>
                          <a:cubicBezTo>
                            <a:pt x="428049" y="766139"/>
                            <a:pt x="454741" y="767128"/>
                            <a:pt x="479455" y="749334"/>
                          </a:cubicBezTo>
                          <a:cubicBezTo>
                            <a:pt x="494283" y="738459"/>
                            <a:pt x="510100" y="735494"/>
                            <a:pt x="524929" y="737471"/>
                          </a:cubicBezTo>
                          <a:lnTo>
                            <a:pt x="524929" y="833362"/>
                          </a:lnTo>
                          <a:close/>
                          <a:moveTo>
                            <a:pt x="526906" y="580289"/>
                          </a:moveTo>
                          <a:cubicBezTo>
                            <a:pt x="507135" y="579300"/>
                            <a:pt x="487363" y="582266"/>
                            <a:pt x="469569" y="591163"/>
                          </a:cubicBezTo>
                          <a:cubicBezTo>
                            <a:pt x="445844" y="604015"/>
                            <a:pt x="421129" y="605992"/>
                            <a:pt x="395427" y="600060"/>
                          </a:cubicBezTo>
                          <a:lnTo>
                            <a:pt x="395427" y="642568"/>
                          </a:lnTo>
                          <a:cubicBezTo>
                            <a:pt x="421129" y="648500"/>
                            <a:pt x="445844" y="646523"/>
                            <a:pt x="469569" y="633672"/>
                          </a:cubicBezTo>
                          <a:cubicBezTo>
                            <a:pt x="487363" y="624774"/>
                            <a:pt x="507135" y="620820"/>
                            <a:pt x="526906" y="622797"/>
                          </a:cubicBezTo>
                          <a:lnTo>
                            <a:pt x="526906" y="696939"/>
                          </a:lnTo>
                          <a:cubicBezTo>
                            <a:pt x="512077" y="694963"/>
                            <a:pt x="496260" y="698917"/>
                            <a:pt x="481432" y="708802"/>
                          </a:cubicBezTo>
                          <a:cubicBezTo>
                            <a:pt x="456718" y="726596"/>
                            <a:pt x="430026" y="725608"/>
                            <a:pt x="406301" y="708802"/>
                          </a:cubicBezTo>
                          <a:cubicBezTo>
                            <a:pt x="382575" y="691997"/>
                            <a:pt x="355884" y="691008"/>
                            <a:pt x="331170" y="708802"/>
                          </a:cubicBezTo>
                          <a:cubicBezTo>
                            <a:pt x="306456" y="726596"/>
                            <a:pt x="279764" y="725608"/>
                            <a:pt x="256039" y="708802"/>
                          </a:cubicBezTo>
                          <a:cubicBezTo>
                            <a:pt x="232313" y="691997"/>
                            <a:pt x="205622" y="691008"/>
                            <a:pt x="180908" y="708802"/>
                          </a:cubicBezTo>
                          <a:cubicBezTo>
                            <a:pt x="156194" y="726596"/>
                            <a:pt x="129502" y="725608"/>
                            <a:pt x="105777" y="708802"/>
                          </a:cubicBezTo>
                          <a:cubicBezTo>
                            <a:pt x="90948" y="698917"/>
                            <a:pt x="76120" y="694963"/>
                            <a:pt x="60303" y="696939"/>
                          </a:cubicBezTo>
                          <a:lnTo>
                            <a:pt x="60303" y="622797"/>
                          </a:lnTo>
                          <a:cubicBezTo>
                            <a:pt x="80074" y="621809"/>
                            <a:pt x="99845" y="624774"/>
                            <a:pt x="117640" y="633672"/>
                          </a:cubicBezTo>
                          <a:cubicBezTo>
                            <a:pt x="141365" y="645534"/>
                            <a:pt x="166079" y="648500"/>
                            <a:pt x="191782" y="642568"/>
                          </a:cubicBezTo>
                          <a:lnTo>
                            <a:pt x="191782" y="600060"/>
                          </a:lnTo>
                          <a:cubicBezTo>
                            <a:pt x="166079" y="605992"/>
                            <a:pt x="141365" y="604015"/>
                            <a:pt x="117640" y="591163"/>
                          </a:cubicBezTo>
                          <a:cubicBezTo>
                            <a:pt x="99845" y="582266"/>
                            <a:pt x="80074" y="578311"/>
                            <a:pt x="60303" y="580289"/>
                          </a:cubicBezTo>
                          <a:lnTo>
                            <a:pt x="60303" y="86005"/>
                          </a:lnTo>
                          <a:lnTo>
                            <a:pt x="101822" y="86005"/>
                          </a:lnTo>
                          <a:lnTo>
                            <a:pt x="101822" y="30646"/>
                          </a:lnTo>
                          <a:lnTo>
                            <a:pt x="152239" y="30646"/>
                          </a:lnTo>
                          <a:lnTo>
                            <a:pt x="152239" y="86005"/>
                          </a:lnTo>
                          <a:lnTo>
                            <a:pt x="431015" y="86005"/>
                          </a:lnTo>
                          <a:lnTo>
                            <a:pt x="431015" y="30646"/>
                          </a:lnTo>
                          <a:lnTo>
                            <a:pt x="481432" y="30646"/>
                          </a:lnTo>
                          <a:lnTo>
                            <a:pt x="481432" y="86005"/>
                          </a:lnTo>
                          <a:lnTo>
                            <a:pt x="528883" y="86005"/>
                          </a:lnTo>
                          <a:lnTo>
                            <a:pt x="528883" y="580289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grpSp>
                <p:nvGrpSpPr>
                  <p:cNvPr id="154" name="Рисунок 2">
                    <a:extLst>
                      <a:ext uri="{FF2B5EF4-FFF2-40B4-BE49-F238E27FC236}">
                        <a16:creationId xmlns:a16="http://schemas.microsoft.com/office/drawing/2014/main" id="{3D1991EF-5F5D-09A2-2D81-06E88CC5566C}"/>
                      </a:ext>
                    </a:extLst>
                  </p:cNvPr>
                  <p:cNvGrpSpPr/>
                  <p:nvPr/>
                </p:nvGrpSpPr>
                <p:grpSpPr>
                  <a:xfrm>
                    <a:off x="2613949" y="8043992"/>
                    <a:ext cx="653442" cy="864995"/>
                    <a:chOff x="2613949" y="8043992"/>
                    <a:chExt cx="653442" cy="864995"/>
                  </a:xfrm>
                  <a:solidFill>
                    <a:srgbClr val="38A549"/>
                  </a:solidFill>
                </p:grpSpPr>
                <p:sp>
                  <p:nvSpPr>
                    <p:cNvPr id="155" name="Полилиния: фигура 154">
                      <a:extLst>
                        <a:ext uri="{FF2B5EF4-FFF2-40B4-BE49-F238E27FC236}">
                          <a16:creationId xmlns:a16="http://schemas.microsoft.com/office/drawing/2014/main" id="{AD75E01D-19B4-3415-3C2E-3EAB578E4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1172" y="8744886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6" name="Полилиния: фигура 155">
                      <a:extLst>
                        <a:ext uri="{FF2B5EF4-FFF2-40B4-BE49-F238E27FC236}">
                          <a16:creationId xmlns:a16="http://schemas.microsoft.com/office/drawing/2014/main" id="{AD0B6DA7-3779-0F9D-F530-4439DA5A09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1172" y="8606487"/>
                      <a:ext cx="392460" cy="102810"/>
                    </a:xfrm>
                    <a:custGeom>
                      <a:avLst/>
                      <a:gdLst>
                        <a:gd name="connsiteX0" fmla="*/ 0 w 392460"/>
                        <a:gd name="connsiteY0" fmla="*/ 0 h 102810"/>
                        <a:gd name="connsiteX1" fmla="*/ 392461 w 392460"/>
                        <a:gd name="connsiteY1" fmla="*/ 0 h 102810"/>
                        <a:gd name="connsiteX2" fmla="*/ 392461 w 392460"/>
                        <a:gd name="connsiteY2" fmla="*/ 102811 h 102810"/>
                        <a:gd name="connsiteX3" fmla="*/ 0 w 392460"/>
                        <a:gd name="connsiteY3" fmla="*/ 102811 h 1028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92460" h="102810">
                          <a:moveTo>
                            <a:pt x="0" y="0"/>
                          </a:moveTo>
                          <a:lnTo>
                            <a:pt x="392461" y="0"/>
                          </a:lnTo>
                          <a:lnTo>
                            <a:pt x="392461" y="102811"/>
                          </a:lnTo>
                          <a:lnTo>
                            <a:pt x="0" y="102811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7" name="Полилиния: фигура 156">
                      <a:extLst>
                        <a:ext uri="{FF2B5EF4-FFF2-40B4-BE49-F238E27FC236}">
                          <a16:creationId xmlns:a16="http://schemas.microsoft.com/office/drawing/2014/main" id="{154C8993-EEDE-C8E9-4A49-23406FE4C9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3949" y="8043992"/>
                      <a:ext cx="653442" cy="864995"/>
                    </a:xfrm>
                    <a:custGeom>
                      <a:avLst/>
                      <a:gdLst>
                        <a:gd name="connsiteX0" fmla="*/ 529872 w 653442"/>
                        <a:gd name="connsiteY0" fmla="*/ 127525 h 864995"/>
                        <a:gd name="connsiteX1" fmla="*/ 529872 w 653442"/>
                        <a:gd name="connsiteY1" fmla="*/ 55359 h 864995"/>
                        <a:gd name="connsiteX2" fmla="*/ 482421 w 653442"/>
                        <a:gd name="connsiteY2" fmla="*/ 55359 h 864995"/>
                        <a:gd name="connsiteX3" fmla="*/ 482421 w 653442"/>
                        <a:gd name="connsiteY3" fmla="*/ 0 h 864995"/>
                        <a:gd name="connsiteX4" fmla="*/ 369724 w 653442"/>
                        <a:gd name="connsiteY4" fmla="*/ 0 h 864995"/>
                        <a:gd name="connsiteX5" fmla="*/ 369724 w 653442"/>
                        <a:gd name="connsiteY5" fmla="*/ 55359 h 864995"/>
                        <a:gd name="connsiteX6" fmla="*/ 154216 w 653442"/>
                        <a:gd name="connsiteY6" fmla="*/ 55359 h 864995"/>
                        <a:gd name="connsiteX7" fmla="*/ 154216 w 653442"/>
                        <a:gd name="connsiteY7" fmla="*/ 0 h 864995"/>
                        <a:gd name="connsiteX8" fmla="*/ 41520 w 653442"/>
                        <a:gd name="connsiteY8" fmla="*/ 0 h 864995"/>
                        <a:gd name="connsiteX9" fmla="*/ 41520 w 653442"/>
                        <a:gd name="connsiteY9" fmla="*/ 55359 h 864995"/>
                        <a:gd name="connsiteX10" fmla="*/ 0 w 653442"/>
                        <a:gd name="connsiteY10" fmla="*/ 55359 h 864995"/>
                        <a:gd name="connsiteX11" fmla="*/ 0 w 653442"/>
                        <a:gd name="connsiteY11" fmla="*/ 864996 h 864995"/>
                        <a:gd name="connsiteX12" fmla="*/ 529872 w 653442"/>
                        <a:gd name="connsiteY12" fmla="*/ 864996 h 864995"/>
                        <a:gd name="connsiteX13" fmla="*/ 529872 w 653442"/>
                        <a:gd name="connsiteY13" fmla="*/ 470557 h 864995"/>
                        <a:gd name="connsiteX14" fmla="*/ 653443 w 653442"/>
                        <a:gd name="connsiteY14" fmla="*/ 470557 h 864995"/>
                        <a:gd name="connsiteX15" fmla="*/ 653443 w 653442"/>
                        <a:gd name="connsiteY15" fmla="*/ 127525 h 864995"/>
                        <a:gd name="connsiteX16" fmla="*/ 529872 w 653442"/>
                        <a:gd name="connsiteY16" fmla="*/ 127525 h 864995"/>
                        <a:gd name="connsiteX17" fmla="*/ 499226 w 653442"/>
                        <a:gd name="connsiteY17" fmla="*/ 834350 h 864995"/>
                        <a:gd name="connsiteX18" fmla="*/ 30646 w 653442"/>
                        <a:gd name="connsiteY18" fmla="*/ 834350 h 864995"/>
                        <a:gd name="connsiteX19" fmla="*/ 30646 w 653442"/>
                        <a:gd name="connsiteY19" fmla="*/ 86994 h 864995"/>
                        <a:gd name="connsiteX20" fmla="*/ 72166 w 653442"/>
                        <a:gd name="connsiteY20" fmla="*/ 86994 h 864995"/>
                        <a:gd name="connsiteX21" fmla="*/ 72166 w 653442"/>
                        <a:gd name="connsiteY21" fmla="*/ 31634 h 864995"/>
                        <a:gd name="connsiteX22" fmla="*/ 122582 w 653442"/>
                        <a:gd name="connsiteY22" fmla="*/ 31634 h 864995"/>
                        <a:gd name="connsiteX23" fmla="*/ 122582 w 653442"/>
                        <a:gd name="connsiteY23" fmla="*/ 86994 h 864995"/>
                        <a:gd name="connsiteX24" fmla="*/ 401358 w 653442"/>
                        <a:gd name="connsiteY24" fmla="*/ 86994 h 864995"/>
                        <a:gd name="connsiteX25" fmla="*/ 401358 w 653442"/>
                        <a:gd name="connsiteY25" fmla="*/ 31634 h 864995"/>
                        <a:gd name="connsiteX26" fmla="*/ 451775 w 653442"/>
                        <a:gd name="connsiteY26" fmla="*/ 31634 h 864995"/>
                        <a:gd name="connsiteX27" fmla="*/ 451775 w 653442"/>
                        <a:gd name="connsiteY27" fmla="*/ 86994 h 864995"/>
                        <a:gd name="connsiteX28" fmla="*/ 499226 w 653442"/>
                        <a:gd name="connsiteY28" fmla="*/ 86994 h 864995"/>
                        <a:gd name="connsiteX29" fmla="*/ 499226 w 653442"/>
                        <a:gd name="connsiteY29" fmla="*/ 127525 h 864995"/>
                        <a:gd name="connsiteX30" fmla="*/ 138399 w 653442"/>
                        <a:gd name="connsiteY30" fmla="*/ 127525 h 864995"/>
                        <a:gd name="connsiteX31" fmla="*/ 138399 w 653442"/>
                        <a:gd name="connsiteY31" fmla="*/ 542723 h 864995"/>
                        <a:gd name="connsiteX32" fmla="*/ 240222 w 653442"/>
                        <a:gd name="connsiteY32" fmla="*/ 470557 h 864995"/>
                        <a:gd name="connsiteX33" fmla="*/ 498237 w 653442"/>
                        <a:gd name="connsiteY33" fmla="*/ 470557 h 864995"/>
                        <a:gd name="connsiteX34" fmla="*/ 498237 w 653442"/>
                        <a:gd name="connsiteY34" fmla="*/ 834350 h 864995"/>
                        <a:gd name="connsiteX35" fmla="*/ 617854 w 653442"/>
                        <a:gd name="connsiteY35" fmla="*/ 434969 h 864995"/>
                        <a:gd name="connsiteX36" fmla="*/ 229348 w 653442"/>
                        <a:gd name="connsiteY36" fmla="*/ 434969 h 864995"/>
                        <a:gd name="connsiteX37" fmla="*/ 175965 w 653442"/>
                        <a:gd name="connsiteY37" fmla="*/ 472535 h 864995"/>
                        <a:gd name="connsiteX38" fmla="*/ 175965 w 653442"/>
                        <a:gd name="connsiteY38" fmla="*/ 165091 h 864995"/>
                        <a:gd name="connsiteX39" fmla="*/ 617854 w 653442"/>
                        <a:gd name="connsiteY39" fmla="*/ 165091 h 864995"/>
                        <a:gd name="connsiteX40" fmla="*/ 617854 w 653442"/>
                        <a:gd name="connsiteY40" fmla="*/ 434969 h 864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</a:cxnLst>
                      <a:rect l="l" t="t" r="r" b="b"/>
                      <a:pathLst>
                        <a:path w="653442" h="864995">
                          <a:moveTo>
                            <a:pt x="529872" y="127525"/>
                          </a:moveTo>
                          <a:lnTo>
                            <a:pt x="529872" y="55359"/>
                          </a:lnTo>
                          <a:lnTo>
                            <a:pt x="482421" y="55359"/>
                          </a:lnTo>
                          <a:lnTo>
                            <a:pt x="482421" y="0"/>
                          </a:lnTo>
                          <a:lnTo>
                            <a:pt x="369724" y="0"/>
                          </a:lnTo>
                          <a:lnTo>
                            <a:pt x="369724" y="55359"/>
                          </a:lnTo>
                          <a:lnTo>
                            <a:pt x="154216" y="55359"/>
                          </a:lnTo>
                          <a:lnTo>
                            <a:pt x="154216" y="0"/>
                          </a:lnTo>
                          <a:lnTo>
                            <a:pt x="41520" y="0"/>
                          </a:lnTo>
                          <a:lnTo>
                            <a:pt x="41520" y="55359"/>
                          </a:lnTo>
                          <a:lnTo>
                            <a:pt x="0" y="55359"/>
                          </a:lnTo>
                          <a:lnTo>
                            <a:pt x="0" y="864996"/>
                          </a:lnTo>
                          <a:lnTo>
                            <a:pt x="529872" y="864996"/>
                          </a:lnTo>
                          <a:lnTo>
                            <a:pt x="529872" y="470557"/>
                          </a:lnTo>
                          <a:lnTo>
                            <a:pt x="653443" y="470557"/>
                          </a:lnTo>
                          <a:lnTo>
                            <a:pt x="653443" y="127525"/>
                          </a:lnTo>
                          <a:lnTo>
                            <a:pt x="529872" y="127525"/>
                          </a:lnTo>
                          <a:close/>
                          <a:moveTo>
                            <a:pt x="499226" y="834350"/>
                          </a:moveTo>
                          <a:lnTo>
                            <a:pt x="30646" y="834350"/>
                          </a:lnTo>
                          <a:lnTo>
                            <a:pt x="30646" y="86994"/>
                          </a:lnTo>
                          <a:lnTo>
                            <a:pt x="72166" y="86994"/>
                          </a:lnTo>
                          <a:lnTo>
                            <a:pt x="72166" y="31634"/>
                          </a:lnTo>
                          <a:lnTo>
                            <a:pt x="122582" y="31634"/>
                          </a:lnTo>
                          <a:lnTo>
                            <a:pt x="122582" y="86994"/>
                          </a:lnTo>
                          <a:lnTo>
                            <a:pt x="401358" y="86994"/>
                          </a:lnTo>
                          <a:lnTo>
                            <a:pt x="401358" y="31634"/>
                          </a:lnTo>
                          <a:lnTo>
                            <a:pt x="451775" y="31634"/>
                          </a:lnTo>
                          <a:lnTo>
                            <a:pt x="451775" y="86994"/>
                          </a:lnTo>
                          <a:lnTo>
                            <a:pt x="499226" y="86994"/>
                          </a:lnTo>
                          <a:lnTo>
                            <a:pt x="499226" y="127525"/>
                          </a:lnTo>
                          <a:lnTo>
                            <a:pt x="138399" y="127525"/>
                          </a:lnTo>
                          <a:lnTo>
                            <a:pt x="138399" y="542723"/>
                          </a:lnTo>
                          <a:lnTo>
                            <a:pt x="240222" y="470557"/>
                          </a:lnTo>
                          <a:lnTo>
                            <a:pt x="498237" y="470557"/>
                          </a:lnTo>
                          <a:lnTo>
                            <a:pt x="498237" y="834350"/>
                          </a:lnTo>
                          <a:close/>
                          <a:moveTo>
                            <a:pt x="617854" y="434969"/>
                          </a:moveTo>
                          <a:lnTo>
                            <a:pt x="229348" y="434969"/>
                          </a:lnTo>
                          <a:lnTo>
                            <a:pt x="175965" y="472535"/>
                          </a:lnTo>
                          <a:lnTo>
                            <a:pt x="175965" y="165091"/>
                          </a:lnTo>
                          <a:lnTo>
                            <a:pt x="617854" y="165091"/>
                          </a:lnTo>
                          <a:lnTo>
                            <a:pt x="617854" y="434969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8" name="Полилиния: фигура 157">
                      <a:extLst>
                        <a:ext uri="{FF2B5EF4-FFF2-40B4-BE49-F238E27FC236}">
                          <a16:creationId xmlns:a16="http://schemas.microsoft.com/office/drawing/2014/main" id="{36673202-CB09-4F71-FC33-4C294FB643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19571" y="8265431"/>
                      <a:ext cx="113685" cy="147296"/>
                    </a:xfrm>
                    <a:custGeom>
                      <a:avLst/>
                      <a:gdLst>
                        <a:gd name="connsiteX0" fmla="*/ 75131 w 113685"/>
                        <a:gd name="connsiteY0" fmla="*/ 147296 h 147296"/>
                        <a:gd name="connsiteX1" fmla="*/ 92925 w 113685"/>
                        <a:gd name="connsiteY1" fmla="*/ 147296 h 147296"/>
                        <a:gd name="connsiteX2" fmla="*/ 92925 w 113685"/>
                        <a:gd name="connsiteY2" fmla="*/ 116651 h 147296"/>
                        <a:gd name="connsiteX3" fmla="*/ 113685 w 113685"/>
                        <a:gd name="connsiteY3" fmla="*/ 116651 h 147296"/>
                        <a:gd name="connsiteX4" fmla="*/ 113685 w 113685"/>
                        <a:gd name="connsiteY4" fmla="*/ 100833 h 147296"/>
                        <a:gd name="connsiteX5" fmla="*/ 92925 w 113685"/>
                        <a:gd name="connsiteY5" fmla="*/ 100833 h 147296"/>
                        <a:gd name="connsiteX6" fmla="*/ 92925 w 113685"/>
                        <a:gd name="connsiteY6" fmla="*/ 0 h 147296"/>
                        <a:gd name="connsiteX7" fmla="*/ 65245 w 113685"/>
                        <a:gd name="connsiteY7" fmla="*/ 0 h 147296"/>
                        <a:gd name="connsiteX8" fmla="*/ 0 w 113685"/>
                        <a:gd name="connsiteY8" fmla="*/ 100833 h 147296"/>
                        <a:gd name="connsiteX9" fmla="*/ 0 w 113685"/>
                        <a:gd name="connsiteY9" fmla="*/ 117639 h 147296"/>
                        <a:gd name="connsiteX10" fmla="*/ 74142 w 113685"/>
                        <a:gd name="connsiteY10" fmla="*/ 117639 h 147296"/>
                        <a:gd name="connsiteX11" fmla="*/ 74142 w 113685"/>
                        <a:gd name="connsiteY11" fmla="*/ 147296 h 147296"/>
                        <a:gd name="connsiteX12" fmla="*/ 18783 w 113685"/>
                        <a:gd name="connsiteY12" fmla="*/ 99845 h 147296"/>
                        <a:gd name="connsiteX13" fmla="*/ 18783 w 113685"/>
                        <a:gd name="connsiteY13" fmla="*/ 99845 h 147296"/>
                        <a:gd name="connsiteX14" fmla="*/ 75131 w 113685"/>
                        <a:gd name="connsiteY14" fmla="*/ 13840 h 147296"/>
                        <a:gd name="connsiteX15" fmla="*/ 75131 w 113685"/>
                        <a:gd name="connsiteY15" fmla="*/ 13840 h 147296"/>
                        <a:gd name="connsiteX16" fmla="*/ 75131 w 113685"/>
                        <a:gd name="connsiteY16" fmla="*/ 99845 h 147296"/>
                        <a:gd name="connsiteX17" fmla="*/ 18783 w 113685"/>
                        <a:gd name="connsiteY17" fmla="*/ 99845 h 147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113685" h="147296">
                          <a:moveTo>
                            <a:pt x="75131" y="147296"/>
                          </a:moveTo>
                          <a:lnTo>
                            <a:pt x="92925" y="147296"/>
                          </a:lnTo>
                          <a:lnTo>
                            <a:pt x="92925" y="116651"/>
                          </a:lnTo>
                          <a:lnTo>
                            <a:pt x="113685" y="116651"/>
                          </a:lnTo>
                          <a:lnTo>
                            <a:pt x="113685" y="100833"/>
                          </a:lnTo>
                          <a:lnTo>
                            <a:pt x="92925" y="100833"/>
                          </a:lnTo>
                          <a:lnTo>
                            <a:pt x="92925" y="0"/>
                          </a:lnTo>
                          <a:lnTo>
                            <a:pt x="65245" y="0"/>
                          </a:lnTo>
                          <a:cubicBezTo>
                            <a:pt x="33611" y="45474"/>
                            <a:pt x="11863" y="79085"/>
                            <a:pt x="0" y="100833"/>
                          </a:cubicBezTo>
                          <a:lnTo>
                            <a:pt x="0" y="117639"/>
                          </a:lnTo>
                          <a:lnTo>
                            <a:pt x="74142" y="117639"/>
                          </a:lnTo>
                          <a:lnTo>
                            <a:pt x="74142" y="147296"/>
                          </a:lnTo>
                          <a:close/>
                          <a:moveTo>
                            <a:pt x="18783" y="99845"/>
                          </a:moveTo>
                          <a:lnTo>
                            <a:pt x="18783" y="99845"/>
                          </a:lnTo>
                          <a:cubicBezTo>
                            <a:pt x="29657" y="79085"/>
                            <a:pt x="48440" y="51405"/>
                            <a:pt x="75131" y="13840"/>
                          </a:cubicBezTo>
                          <a:lnTo>
                            <a:pt x="75131" y="13840"/>
                          </a:lnTo>
                          <a:lnTo>
                            <a:pt x="75131" y="99845"/>
                          </a:lnTo>
                          <a:lnTo>
                            <a:pt x="18783" y="99845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9" name="Полилиния: фигура 158">
                      <a:extLst>
                        <a:ext uri="{FF2B5EF4-FFF2-40B4-BE49-F238E27FC236}">
                          <a16:creationId xmlns:a16="http://schemas.microsoft.com/office/drawing/2014/main" id="{6A373E8C-6C3F-E3B3-8AAB-DD503573D3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51050" y="8263454"/>
                      <a:ext cx="97868" cy="150262"/>
                    </a:xfrm>
                    <a:custGeom>
                      <a:avLst/>
                      <a:gdLst>
                        <a:gd name="connsiteX0" fmla="*/ 16806 w 97868"/>
                        <a:gd name="connsiteY0" fmla="*/ 43497 h 150262"/>
                        <a:gd name="connsiteX1" fmla="*/ 25703 w 97868"/>
                        <a:gd name="connsiteY1" fmla="*/ 22737 h 150262"/>
                        <a:gd name="connsiteX2" fmla="*/ 47451 w 97868"/>
                        <a:gd name="connsiteY2" fmla="*/ 14828 h 150262"/>
                        <a:gd name="connsiteX3" fmla="*/ 68211 w 97868"/>
                        <a:gd name="connsiteY3" fmla="*/ 22737 h 150262"/>
                        <a:gd name="connsiteX4" fmla="*/ 77108 w 97868"/>
                        <a:gd name="connsiteY4" fmla="*/ 40531 h 150262"/>
                        <a:gd name="connsiteX5" fmla="*/ 72165 w 97868"/>
                        <a:gd name="connsiteY5" fmla="*/ 58325 h 150262"/>
                        <a:gd name="connsiteX6" fmla="*/ 52394 w 97868"/>
                        <a:gd name="connsiteY6" fmla="*/ 82051 h 150262"/>
                        <a:gd name="connsiteX7" fmla="*/ 0 w 97868"/>
                        <a:gd name="connsiteY7" fmla="*/ 137410 h 150262"/>
                        <a:gd name="connsiteX8" fmla="*/ 0 w 97868"/>
                        <a:gd name="connsiteY8" fmla="*/ 150262 h 150262"/>
                        <a:gd name="connsiteX9" fmla="*/ 97868 w 97868"/>
                        <a:gd name="connsiteY9" fmla="*/ 150262 h 150262"/>
                        <a:gd name="connsiteX10" fmla="*/ 97868 w 97868"/>
                        <a:gd name="connsiteY10" fmla="*/ 133456 h 150262"/>
                        <a:gd name="connsiteX11" fmla="*/ 25703 w 97868"/>
                        <a:gd name="connsiteY11" fmla="*/ 133456 h 150262"/>
                        <a:gd name="connsiteX12" fmla="*/ 25703 w 97868"/>
                        <a:gd name="connsiteY12" fmla="*/ 133456 h 150262"/>
                        <a:gd name="connsiteX13" fmla="*/ 63268 w 97868"/>
                        <a:gd name="connsiteY13" fmla="*/ 94902 h 150262"/>
                        <a:gd name="connsiteX14" fmla="*/ 88971 w 97868"/>
                        <a:gd name="connsiteY14" fmla="*/ 64257 h 150262"/>
                        <a:gd name="connsiteX15" fmla="*/ 95891 w 97868"/>
                        <a:gd name="connsiteY15" fmla="*/ 40531 h 150262"/>
                        <a:gd name="connsiteX16" fmla="*/ 82051 w 97868"/>
                        <a:gd name="connsiteY16" fmla="*/ 11863 h 150262"/>
                        <a:gd name="connsiteX17" fmla="*/ 48440 w 97868"/>
                        <a:gd name="connsiteY17" fmla="*/ 0 h 150262"/>
                        <a:gd name="connsiteX18" fmla="*/ 13840 w 97868"/>
                        <a:gd name="connsiteY18" fmla="*/ 12851 h 150262"/>
                        <a:gd name="connsiteX19" fmla="*/ 0 w 97868"/>
                        <a:gd name="connsiteY19" fmla="*/ 45474 h 150262"/>
                        <a:gd name="connsiteX20" fmla="*/ 0 w 97868"/>
                        <a:gd name="connsiteY20" fmla="*/ 45474 h 150262"/>
                        <a:gd name="connsiteX21" fmla="*/ 16806 w 97868"/>
                        <a:gd name="connsiteY21" fmla="*/ 43497 h 150262"/>
                        <a:gd name="connsiteX22" fmla="*/ 16806 w 97868"/>
                        <a:gd name="connsiteY22" fmla="*/ 43497 h 1502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97868" h="150262">
                          <a:moveTo>
                            <a:pt x="16806" y="43497"/>
                          </a:moveTo>
                          <a:cubicBezTo>
                            <a:pt x="16806" y="35588"/>
                            <a:pt x="19771" y="28668"/>
                            <a:pt x="25703" y="22737"/>
                          </a:cubicBezTo>
                          <a:cubicBezTo>
                            <a:pt x="31634" y="16806"/>
                            <a:pt x="38554" y="14828"/>
                            <a:pt x="47451" y="14828"/>
                          </a:cubicBezTo>
                          <a:cubicBezTo>
                            <a:pt x="55360" y="14828"/>
                            <a:pt x="62280" y="17794"/>
                            <a:pt x="68211" y="22737"/>
                          </a:cubicBezTo>
                          <a:cubicBezTo>
                            <a:pt x="74142" y="27680"/>
                            <a:pt x="77108" y="33611"/>
                            <a:pt x="77108" y="40531"/>
                          </a:cubicBezTo>
                          <a:cubicBezTo>
                            <a:pt x="77108" y="46463"/>
                            <a:pt x="75131" y="52394"/>
                            <a:pt x="72165" y="58325"/>
                          </a:cubicBezTo>
                          <a:cubicBezTo>
                            <a:pt x="69200" y="63268"/>
                            <a:pt x="62280" y="72165"/>
                            <a:pt x="52394" y="82051"/>
                          </a:cubicBezTo>
                          <a:lnTo>
                            <a:pt x="0" y="137410"/>
                          </a:lnTo>
                          <a:lnTo>
                            <a:pt x="0" y="150262"/>
                          </a:lnTo>
                          <a:lnTo>
                            <a:pt x="97868" y="150262"/>
                          </a:lnTo>
                          <a:lnTo>
                            <a:pt x="97868" y="133456"/>
                          </a:lnTo>
                          <a:lnTo>
                            <a:pt x="25703" y="133456"/>
                          </a:lnTo>
                          <a:lnTo>
                            <a:pt x="25703" y="133456"/>
                          </a:lnTo>
                          <a:lnTo>
                            <a:pt x="63268" y="94902"/>
                          </a:lnTo>
                          <a:cubicBezTo>
                            <a:pt x="76120" y="82051"/>
                            <a:pt x="84028" y="72165"/>
                            <a:pt x="88971" y="64257"/>
                          </a:cubicBezTo>
                          <a:cubicBezTo>
                            <a:pt x="93914" y="56348"/>
                            <a:pt x="95891" y="48439"/>
                            <a:pt x="95891" y="40531"/>
                          </a:cubicBezTo>
                          <a:cubicBezTo>
                            <a:pt x="95891" y="28668"/>
                            <a:pt x="90948" y="19771"/>
                            <a:pt x="82051" y="11863"/>
                          </a:cubicBezTo>
                          <a:cubicBezTo>
                            <a:pt x="73154" y="3954"/>
                            <a:pt x="61291" y="0"/>
                            <a:pt x="48440" y="0"/>
                          </a:cubicBezTo>
                          <a:cubicBezTo>
                            <a:pt x="34600" y="0"/>
                            <a:pt x="22737" y="3954"/>
                            <a:pt x="13840" y="12851"/>
                          </a:cubicBezTo>
                          <a:cubicBezTo>
                            <a:pt x="4943" y="21749"/>
                            <a:pt x="0" y="32623"/>
                            <a:pt x="0" y="45474"/>
                          </a:cubicBezTo>
                          <a:lnTo>
                            <a:pt x="0" y="45474"/>
                          </a:lnTo>
                          <a:lnTo>
                            <a:pt x="16806" y="43497"/>
                          </a:lnTo>
                          <a:lnTo>
                            <a:pt x="16806" y="43497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60" name="Полилиния: фигура 159">
                      <a:extLst>
                        <a:ext uri="{FF2B5EF4-FFF2-40B4-BE49-F238E27FC236}">
                          <a16:creationId xmlns:a16="http://schemas.microsoft.com/office/drawing/2014/main" id="{544BAAD4-642B-3277-D6CD-CD33E108B8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45798" y="8340562"/>
                      <a:ext cx="63268" cy="73154"/>
                    </a:xfrm>
                    <a:custGeom>
                      <a:avLst/>
                      <a:gdLst>
                        <a:gd name="connsiteX0" fmla="*/ 8897 w 63268"/>
                        <a:gd name="connsiteY0" fmla="*/ 9886 h 73154"/>
                        <a:gd name="connsiteX1" fmla="*/ 0 w 63268"/>
                        <a:gd name="connsiteY1" fmla="*/ 36577 h 73154"/>
                        <a:gd name="connsiteX2" fmla="*/ 8897 w 63268"/>
                        <a:gd name="connsiteY2" fmla="*/ 63268 h 73154"/>
                        <a:gd name="connsiteX3" fmla="*/ 31634 w 63268"/>
                        <a:gd name="connsiteY3" fmla="*/ 73154 h 73154"/>
                        <a:gd name="connsiteX4" fmla="*/ 54371 w 63268"/>
                        <a:gd name="connsiteY4" fmla="*/ 63268 h 73154"/>
                        <a:gd name="connsiteX5" fmla="*/ 63268 w 63268"/>
                        <a:gd name="connsiteY5" fmla="*/ 36577 h 73154"/>
                        <a:gd name="connsiteX6" fmla="*/ 54371 w 63268"/>
                        <a:gd name="connsiteY6" fmla="*/ 9886 h 73154"/>
                        <a:gd name="connsiteX7" fmla="*/ 31634 w 63268"/>
                        <a:gd name="connsiteY7" fmla="*/ 0 h 73154"/>
                        <a:gd name="connsiteX8" fmla="*/ 8897 w 63268"/>
                        <a:gd name="connsiteY8" fmla="*/ 9886 h 73154"/>
                        <a:gd name="connsiteX9" fmla="*/ 42508 w 63268"/>
                        <a:gd name="connsiteY9" fmla="*/ 18783 h 73154"/>
                        <a:gd name="connsiteX10" fmla="*/ 46462 w 63268"/>
                        <a:gd name="connsiteY10" fmla="*/ 36577 h 73154"/>
                        <a:gd name="connsiteX11" fmla="*/ 42508 w 63268"/>
                        <a:gd name="connsiteY11" fmla="*/ 54371 h 73154"/>
                        <a:gd name="connsiteX12" fmla="*/ 31634 w 63268"/>
                        <a:gd name="connsiteY12" fmla="*/ 61291 h 73154"/>
                        <a:gd name="connsiteX13" fmla="*/ 20760 w 63268"/>
                        <a:gd name="connsiteY13" fmla="*/ 54371 h 73154"/>
                        <a:gd name="connsiteX14" fmla="*/ 16805 w 63268"/>
                        <a:gd name="connsiteY14" fmla="*/ 36577 h 73154"/>
                        <a:gd name="connsiteX15" fmla="*/ 20760 w 63268"/>
                        <a:gd name="connsiteY15" fmla="*/ 18783 h 73154"/>
                        <a:gd name="connsiteX16" fmla="*/ 31634 w 63268"/>
                        <a:gd name="connsiteY16" fmla="*/ 11863 h 73154"/>
                        <a:gd name="connsiteX17" fmla="*/ 42508 w 63268"/>
                        <a:gd name="connsiteY17" fmla="*/ 18783 h 73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63268" h="73154">
                          <a:moveTo>
                            <a:pt x="8897" y="9886"/>
                          </a:moveTo>
                          <a:cubicBezTo>
                            <a:pt x="2966" y="16806"/>
                            <a:pt x="0" y="25702"/>
                            <a:pt x="0" y="36577"/>
                          </a:cubicBezTo>
                          <a:cubicBezTo>
                            <a:pt x="0" y="47451"/>
                            <a:pt x="2966" y="56348"/>
                            <a:pt x="8897" y="63268"/>
                          </a:cubicBezTo>
                          <a:cubicBezTo>
                            <a:pt x="14828" y="70188"/>
                            <a:pt x="21748" y="73154"/>
                            <a:pt x="31634" y="73154"/>
                          </a:cubicBezTo>
                          <a:cubicBezTo>
                            <a:pt x="41520" y="73154"/>
                            <a:pt x="48440" y="70188"/>
                            <a:pt x="54371" y="63268"/>
                          </a:cubicBezTo>
                          <a:cubicBezTo>
                            <a:pt x="60302" y="56348"/>
                            <a:pt x="63268" y="47451"/>
                            <a:pt x="63268" y="36577"/>
                          </a:cubicBezTo>
                          <a:cubicBezTo>
                            <a:pt x="63268" y="25702"/>
                            <a:pt x="60302" y="16806"/>
                            <a:pt x="54371" y="9886"/>
                          </a:cubicBezTo>
                          <a:cubicBezTo>
                            <a:pt x="48440" y="2966"/>
                            <a:pt x="41520" y="0"/>
                            <a:pt x="31634" y="0"/>
                          </a:cubicBezTo>
                          <a:cubicBezTo>
                            <a:pt x="21748" y="0"/>
                            <a:pt x="14828" y="2966"/>
                            <a:pt x="8897" y="9886"/>
                          </a:cubicBezTo>
                          <a:close/>
                          <a:moveTo>
                            <a:pt x="42508" y="18783"/>
                          </a:moveTo>
                          <a:cubicBezTo>
                            <a:pt x="45474" y="22737"/>
                            <a:pt x="46462" y="28669"/>
                            <a:pt x="46462" y="36577"/>
                          </a:cubicBezTo>
                          <a:cubicBezTo>
                            <a:pt x="46462" y="44485"/>
                            <a:pt x="45474" y="50417"/>
                            <a:pt x="42508" y="54371"/>
                          </a:cubicBezTo>
                          <a:cubicBezTo>
                            <a:pt x="39543" y="58326"/>
                            <a:pt x="36577" y="61291"/>
                            <a:pt x="31634" y="61291"/>
                          </a:cubicBezTo>
                          <a:cubicBezTo>
                            <a:pt x="26691" y="61291"/>
                            <a:pt x="23726" y="59314"/>
                            <a:pt x="20760" y="54371"/>
                          </a:cubicBezTo>
                          <a:cubicBezTo>
                            <a:pt x="17794" y="50417"/>
                            <a:pt x="16805" y="44485"/>
                            <a:pt x="16805" y="36577"/>
                          </a:cubicBezTo>
                          <a:cubicBezTo>
                            <a:pt x="16805" y="28669"/>
                            <a:pt x="17794" y="22737"/>
                            <a:pt x="20760" y="18783"/>
                          </a:cubicBezTo>
                          <a:cubicBezTo>
                            <a:pt x="23726" y="14828"/>
                            <a:pt x="26691" y="11863"/>
                            <a:pt x="31634" y="11863"/>
                          </a:cubicBezTo>
                          <a:cubicBezTo>
                            <a:pt x="35588" y="12851"/>
                            <a:pt x="39543" y="14828"/>
                            <a:pt x="42508" y="18783"/>
                          </a:cubicBez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61" name="Полилиния: фигура 160">
                      <a:extLst>
                        <a:ext uri="{FF2B5EF4-FFF2-40B4-BE49-F238E27FC236}">
                          <a16:creationId xmlns:a16="http://schemas.microsoft.com/office/drawing/2014/main" id="{45065071-8E46-0F9B-A3C4-DA3343AE76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2758" y="8263454"/>
                      <a:ext cx="63268" cy="73153"/>
                    </a:xfrm>
                    <a:custGeom>
                      <a:avLst/>
                      <a:gdLst>
                        <a:gd name="connsiteX0" fmla="*/ 31634 w 63268"/>
                        <a:gd name="connsiteY0" fmla="*/ 73154 h 73153"/>
                        <a:gd name="connsiteX1" fmla="*/ 54371 w 63268"/>
                        <a:gd name="connsiteY1" fmla="*/ 63268 h 73153"/>
                        <a:gd name="connsiteX2" fmla="*/ 63268 w 63268"/>
                        <a:gd name="connsiteY2" fmla="*/ 36577 h 73153"/>
                        <a:gd name="connsiteX3" fmla="*/ 54371 w 63268"/>
                        <a:gd name="connsiteY3" fmla="*/ 9886 h 73153"/>
                        <a:gd name="connsiteX4" fmla="*/ 31634 w 63268"/>
                        <a:gd name="connsiteY4" fmla="*/ 0 h 73153"/>
                        <a:gd name="connsiteX5" fmla="*/ 8897 w 63268"/>
                        <a:gd name="connsiteY5" fmla="*/ 9886 h 73153"/>
                        <a:gd name="connsiteX6" fmla="*/ 0 w 63268"/>
                        <a:gd name="connsiteY6" fmla="*/ 36577 h 73153"/>
                        <a:gd name="connsiteX7" fmla="*/ 8897 w 63268"/>
                        <a:gd name="connsiteY7" fmla="*/ 63268 h 73153"/>
                        <a:gd name="connsiteX8" fmla="*/ 31634 w 63268"/>
                        <a:gd name="connsiteY8" fmla="*/ 73154 h 73153"/>
                        <a:gd name="connsiteX9" fmla="*/ 20760 w 63268"/>
                        <a:gd name="connsiteY9" fmla="*/ 17794 h 73153"/>
                        <a:gd name="connsiteX10" fmla="*/ 31634 w 63268"/>
                        <a:gd name="connsiteY10" fmla="*/ 10874 h 73153"/>
                        <a:gd name="connsiteX11" fmla="*/ 42509 w 63268"/>
                        <a:gd name="connsiteY11" fmla="*/ 16806 h 73153"/>
                        <a:gd name="connsiteX12" fmla="*/ 46463 w 63268"/>
                        <a:gd name="connsiteY12" fmla="*/ 34600 h 73153"/>
                        <a:gd name="connsiteX13" fmla="*/ 42509 w 63268"/>
                        <a:gd name="connsiteY13" fmla="*/ 52394 h 73153"/>
                        <a:gd name="connsiteX14" fmla="*/ 31634 w 63268"/>
                        <a:gd name="connsiteY14" fmla="*/ 59314 h 73153"/>
                        <a:gd name="connsiteX15" fmla="*/ 20760 w 63268"/>
                        <a:gd name="connsiteY15" fmla="*/ 52394 h 73153"/>
                        <a:gd name="connsiteX16" fmla="*/ 16806 w 63268"/>
                        <a:gd name="connsiteY16" fmla="*/ 34600 h 73153"/>
                        <a:gd name="connsiteX17" fmla="*/ 20760 w 63268"/>
                        <a:gd name="connsiteY17" fmla="*/ 17794 h 731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63268" h="73153">
                          <a:moveTo>
                            <a:pt x="31634" y="73154"/>
                          </a:moveTo>
                          <a:cubicBezTo>
                            <a:pt x="40531" y="73154"/>
                            <a:pt x="48440" y="70188"/>
                            <a:pt x="54371" y="63268"/>
                          </a:cubicBezTo>
                          <a:cubicBezTo>
                            <a:pt x="60303" y="56348"/>
                            <a:pt x="63268" y="47451"/>
                            <a:pt x="63268" y="36577"/>
                          </a:cubicBezTo>
                          <a:cubicBezTo>
                            <a:pt x="63268" y="25702"/>
                            <a:pt x="60303" y="16806"/>
                            <a:pt x="54371" y="9886"/>
                          </a:cubicBezTo>
                          <a:cubicBezTo>
                            <a:pt x="48440" y="2966"/>
                            <a:pt x="41520" y="0"/>
                            <a:pt x="31634" y="0"/>
                          </a:cubicBezTo>
                          <a:cubicBezTo>
                            <a:pt x="22737" y="0"/>
                            <a:pt x="14828" y="2966"/>
                            <a:pt x="8897" y="9886"/>
                          </a:cubicBezTo>
                          <a:cubicBezTo>
                            <a:pt x="2966" y="16806"/>
                            <a:pt x="0" y="25702"/>
                            <a:pt x="0" y="36577"/>
                          </a:cubicBezTo>
                          <a:cubicBezTo>
                            <a:pt x="0" y="47451"/>
                            <a:pt x="2966" y="56348"/>
                            <a:pt x="8897" y="63268"/>
                          </a:cubicBezTo>
                          <a:cubicBezTo>
                            <a:pt x="14828" y="69200"/>
                            <a:pt x="22737" y="73154"/>
                            <a:pt x="31634" y="73154"/>
                          </a:cubicBezTo>
                          <a:close/>
                          <a:moveTo>
                            <a:pt x="20760" y="17794"/>
                          </a:moveTo>
                          <a:cubicBezTo>
                            <a:pt x="23726" y="13840"/>
                            <a:pt x="26691" y="10874"/>
                            <a:pt x="31634" y="10874"/>
                          </a:cubicBezTo>
                          <a:cubicBezTo>
                            <a:pt x="36577" y="10874"/>
                            <a:pt x="39543" y="12851"/>
                            <a:pt x="42509" y="16806"/>
                          </a:cubicBezTo>
                          <a:cubicBezTo>
                            <a:pt x="45474" y="20760"/>
                            <a:pt x="46463" y="26691"/>
                            <a:pt x="46463" y="34600"/>
                          </a:cubicBezTo>
                          <a:cubicBezTo>
                            <a:pt x="46463" y="42508"/>
                            <a:pt x="45474" y="48439"/>
                            <a:pt x="42509" y="52394"/>
                          </a:cubicBezTo>
                          <a:cubicBezTo>
                            <a:pt x="39543" y="56348"/>
                            <a:pt x="36577" y="59314"/>
                            <a:pt x="31634" y="59314"/>
                          </a:cubicBezTo>
                          <a:cubicBezTo>
                            <a:pt x="26691" y="59314"/>
                            <a:pt x="23726" y="57337"/>
                            <a:pt x="20760" y="52394"/>
                          </a:cubicBezTo>
                          <a:cubicBezTo>
                            <a:pt x="17794" y="48439"/>
                            <a:pt x="16806" y="42508"/>
                            <a:pt x="16806" y="34600"/>
                          </a:cubicBezTo>
                          <a:cubicBezTo>
                            <a:pt x="16806" y="28668"/>
                            <a:pt x="18783" y="22737"/>
                            <a:pt x="20760" y="17794"/>
                          </a:cubicBez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62" name="Полилиния: фигура 161">
                      <a:extLst>
                        <a:ext uri="{FF2B5EF4-FFF2-40B4-BE49-F238E27FC236}">
                          <a16:creationId xmlns:a16="http://schemas.microsoft.com/office/drawing/2014/main" id="{C0C30A60-B40D-512D-6F20-1018160D88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72644" y="8264443"/>
                      <a:ext cx="125548" cy="148284"/>
                    </a:xfrm>
                    <a:custGeom>
                      <a:avLst/>
                      <a:gdLst>
                        <a:gd name="connsiteX0" fmla="*/ 17794 w 125548"/>
                        <a:gd name="connsiteY0" fmla="*/ 148285 h 148284"/>
                        <a:gd name="connsiteX1" fmla="*/ 125548 w 125548"/>
                        <a:gd name="connsiteY1" fmla="*/ 0 h 148284"/>
                        <a:gd name="connsiteX2" fmla="*/ 108742 w 125548"/>
                        <a:gd name="connsiteY2" fmla="*/ 0 h 148284"/>
                        <a:gd name="connsiteX3" fmla="*/ 0 w 125548"/>
                        <a:gd name="connsiteY3" fmla="*/ 148285 h 148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25548" h="148284">
                          <a:moveTo>
                            <a:pt x="17794" y="148285"/>
                          </a:moveTo>
                          <a:lnTo>
                            <a:pt x="125548" y="0"/>
                          </a:lnTo>
                          <a:lnTo>
                            <a:pt x="108742" y="0"/>
                          </a:lnTo>
                          <a:lnTo>
                            <a:pt x="0" y="148285"/>
                          </a:lnTo>
                          <a:close/>
                        </a:path>
                      </a:pathLst>
                    </a:custGeom>
                    <a:solidFill>
                      <a:srgbClr val="38A549"/>
                    </a:solidFill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sp>
                <p:nvSpPr>
                  <p:cNvPr id="163" name="Полилиния: фигура 162">
                    <a:extLst>
                      <a:ext uri="{FF2B5EF4-FFF2-40B4-BE49-F238E27FC236}">
                        <a16:creationId xmlns:a16="http://schemas.microsoft.com/office/drawing/2014/main" id="{0BE3CD6B-38DC-4FDB-9C87-C04F66EBCF3E}"/>
                      </a:ext>
                    </a:extLst>
                  </p:cNvPr>
                  <p:cNvSpPr/>
                  <p:nvPr/>
                </p:nvSpPr>
                <p:spPr>
                  <a:xfrm>
                    <a:off x="1664925" y="7893730"/>
                    <a:ext cx="1826870" cy="1189245"/>
                  </a:xfrm>
                  <a:custGeom>
                    <a:avLst/>
                    <a:gdLst>
                      <a:gd name="connsiteX0" fmla="*/ 105777 w 1826870"/>
                      <a:gd name="connsiteY0" fmla="*/ 0 h 1189245"/>
                      <a:gd name="connsiteX1" fmla="*/ 94902 w 1826870"/>
                      <a:gd name="connsiteY1" fmla="*/ 0 h 1189245"/>
                      <a:gd name="connsiteX2" fmla="*/ 0 w 1826870"/>
                      <a:gd name="connsiteY2" fmla="*/ 95891 h 1189245"/>
                      <a:gd name="connsiteX3" fmla="*/ 0 w 1826870"/>
                      <a:gd name="connsiteY3" fmla="*/ 1093355 h 1189245"/>
                      <a:gd name="connsiteX4" fmla="*/ 94902 w 1826870"/>
                      <a:gd name="connsiteY4" fmla="*/ 1189245 h 1189245"/>
                      <a:gd name="connsiteX5" fmla="*/ 105777 w 1826870"/>
                      <a:gd name="connsiteY5" fmla="*/ 1189245 h 1189245"/>
                      <a:gd name="connsiteX6" fmla="*/ 105777 w 1826870"/>
                      <a:gd name="connsiteY6" fmla="*/ 1152669 h 1189245"/>
                      <a:gd name="connsiteX7" fmla="*/ 94902 w 1826870"/>
                      <a:gd name="connsiteY7" fmla="*/ 1152669 h 1189245"/>
                      <a:gd name="connsiteX8" fmla="*/ 36577 w 1826870"/>
                      <a:gd name="connsiteY8" fmla="*/ 1093355 h 1189245"/>
                      <a:gd name="connsiteX9" fmla="*/ 36577 w 1826870"/>
                      <a:gd name="connsiteY9" fmla="*/ 95891 h 1189245"/>
                      <a:gd name="connsiteX10" fmla="*/ 94902 w 1826870"/>
                      <a:gd name="connsiteY10" fmla="*/ 36577 h 1189245"/>
                      <a:gd name="connsiteX11" fmla="*/ 105777 w 1826870"/>
                      <a:gd name="connsiteY11" fmla="*/ 36577 h 1189245"/>
                      <a:gd name="connsiteX12" fmla="*/ 105777 w 1826870"/>
                      <a:gd name="connsiteY12" fmla="*/ 0 h 1189245"/>
                      <a:gd name="connsiteX13" fmla="*/ 1826871 w 1826870"/>
                      <a:gd name="connsiteY13" fmla="*/ 1093355 h 1189245"/>
                      <a:gd name="connsiteX14" fmla="*/ 1826871 w 1826870"/>
                      <a:gd name="connsiteY14" fmla="*/ 95891 h 1189245"/>
                      <a:gd name="connsiteX15" fmla="*/ 1731969 w 1826870"/>
                      <a:gd name="connsiteY15" fmla="*/ 0 h 1189245"/>
                      <a:gd name="connsiteX16" fmla="*/ 1721094 w 1826870"/>
                      <a:gd name="connsiteY16" fmla="*/ 0 h 1189245"/>
                      <a:gd name="connsiteX17" fmla="*/ 1721094 w 1826870"/>
                      <a:gd name="connsiteY17" fmla="*/ 36577 h 1189245"/>
                      <a:gd name="connsiteX18" fmla="*/ 1731969 w 1826870"/>
                      <a:gd name="connsiteY18" fmla="*/ 36577 h 1189245"/>
                      <a:gd name="connsiteX19" fmla="*/ 1790294 w 1826870"/>
                      <a:gd name="connsiteY19" fmla="*/ 95891 h 1189245"/>
                      <a:gd name="connsiteX20" fmla="*/ 1790294 w 1826870"/>
                      <a:gd name="connsiteY20" fmla="*/ 1093355 h 1189245"/>
                      <a:gd name="connsiteX21" fmla="*/ 1731969 w 1826870"/>
                      <a:gd name="connsiteY21" fmla="*/ 1152669 h 1189245"/>
                      <a:gd name="connsiteX22" fmla="*/ 1721094 w 1826870"/>
                      <a:gd name="connsiteY22" fmla="*/ 1152669 h 1189245"/>
                      <a:gd name="connsiteX23" fmla="*/ 1721094 w 1826870"/>
                      <a:gd name="connsiteY23" fmla="*/ 1189245 h 1189245"/>
                      <a:gd name="connsiteX24" fmla="*/ 1731969 w 1826870"/>
                      <a:gd name="connsiteY24" fmla="*/ 1189245 h 1189245"/>
                      <a:gd name="connsiteX25" fmla="*/ 1826871 w 1826870"/>
                      <a:gd name="connsiteY25" fmla="*/ 1093355 h 1189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826870" h="1189245">
                        <a:moveTo>
                          <a:pt x="105777" y="0"/>
                        </a:moveTo>
                        <a:lnTo>
                          <a:pt x="94902" y="0"/>
                        </a:lnTo>
                        <a:cubicBezTo>
                          <a:pt x="42508" y="0"/>
                          <a:pt x="0" y="42508"/>
                          <a:pt x="0" y="95891"/>
                        </a:cubicBezTo>
                        <a:lnTo>
                          <a:pt x="0" y="1093355"/>
                        </a:lnTo>
                        <a:cubicBezTo>
                          <a:pt x="0" y="1145749"/>
                          <a:pt x="42508" y="1189245"/>
                          <a:pt x="94902" y="1189245"/>
                        </a:cubicBezTo>
                        <a:lnTo>
                          <a:pt x="105777" y="1189245"/>
                        </a:lnTo>
                        <a:lnTo>
                          <a:pt x="105777" y="1152669"/>
                        </a:lnTo>
                        <a:lnTo>
                          <a:pt x="94902" y="1152669"/>
                        </a:lnTo>
                        <a:cubicBezTo>
                          <a:pt x="62280" y="1152669"/>
                          <a:pt x="36577" y="1125978"/>
                          <a:pt x="36577" y="1093355"/>
                        </a:cubicBezTo>
                        <a:lnTo>
                          <a:pt x="36577" y="95891"/>
                        </a:lnTo>
                        <a:cubicBezTo>
                          <a:pt x="36577" y="63268"/>
                          <a:pt x="63268" y="36577"/>
                          <a:pt x="94902" y="36577"/>
                        </a:cubicBezTo>
                        <a:lnTo>
                          <a:pt x="105777" y="36577"/>
                        </a:lnTo>
                        <a:lnTo>
                          <a:pt x="105777" y="0"/>
                        </a:lnTo>
                        <a:close/>
                        <a:moveTo>
                          <a:pt x="1826871" y="1093355"/>
                        </a:moveTo>
                        <a:lnTo>
                          <a:pt x="1826871" y="95891"/>
                        </a:lnTo>
                        <a:cubicBezTo>
                          <a:pt x="1826871" y="43497"/>
                          <a:pt x="1784363" y="0"/>
                          <a:pt x="1731969" y="0"/>
                        </a:cubicBezTo>
                        <a:lnTo>
                          <a:pt x="1721094" y="0"/>
                        </a:lnTo>
                        <a:lnTo>
                          <a:pt x="1721094" y="36577"/>
                        </a:lnTo>
                        <a:lnTo>
                          <a:pt x="1731969" y="36577"/>
                        </a:lnTo>
                        <a:cubicBezTo>
                          <a:pt x="1764591" y="36577"/>
                          <a:pt x="1790294" y="63268"/>
                          <a:pt x="1790294" y="95891"/>
                        </a:cubicBezTo>
                        <a:lnTo>
                          <a:pt x="1790294" y="1093355"/>
                        </a:lnTo>
                        <a:cubicBezTo>
                          <a:pt x="1790294" y="1125978"/>
                          <a:pt x="1763603" y="1152669"/>
                          <a:pt x="1731969" y="1152669"/>
                        </a:cubicBezTo>
                        <a:lnTo>
                          <a:pt x="1721094" y="1152669"/>
                        </a:lnTo>
                        <a:lnTo>
                          <a:pt x="1721094" y="1189245"/>
                        </a:lnTo>
                        <a:lnTo>
                          <a:pt x="1731969" y="1189245"/>
                        </a:lnTo>
                        <a:cubicBezTo>
                          <a:pt x="1784363" y="1189245"/>
                          <a:pt x="1826871" y="1146737"/>
                          <a:pt x="1826871" y="1093355"/>
                        </a:cubicBezTo>
                      </a:path>
                    </a:pathLst>
                  </a:custGeom>
                  <a:solidFill>
                    <a:srgbClr val="38A549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166" name="TextBox 165">
                  <a:extLst>
                    <a:ext uri="{FF2B5EF4-FFF2-40B4-BE49-F238E27FC236}">
                      <a16:creationId xmlns:a16="http://schemas.microsoft.com/office/drawing/2014/main" id="{02045BE4-2B8F-9157-536A-72B72A0F6D2F}"/>
                    </a:ext>
                  </a:extLst>
                </p:cNvPr>
                <p:cNvSpPr txBox="1"/>
                <p:nvPr/>
              </p:nvSpPr>
              <p:spPr>
                <a:xfrm>
                  <a:off x="3589680" y="8151401"/>
                  <a:ext cx="1497526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Мониторинг</a:t>
                  </a:r>
                  <a:endParaRPr lang="en-US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endParaRPr>
                </a:p>
                <a:p>
                  <a:r>
                    <a:rPr lang="ru-RU" sz="1800" spc="0" baseline="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онлайн </a:t>
                  </a:r>
                </a:p>
              </p:txBody>
            </p:sp>
            <p:sp>
              <p:nvSpPr>
                <p:cNvPr id="170" name="TextBox 169">
                  <a:extLst>
                    <a:ext uri="{FF2B5EF4-FFF2-40B4-BE49-F238E27FC236}">
                      <a16:creationId xmlns:a16="http://schemas.microsoft.com/office/drawing/2014/main" id="{FA6E3B62-8490-9630-6D15-972D584B9407}"/>
                    </a:ext>
                  </a:extLst>
                </p:cNvPr>
                <p:cNvSpPr txBox="1"/>
                <p:nvPr/>
              </p:nvSpPr>
              <p:spPr>
                <a:xfrm>
                  <a:off x="8008399" y="8151401"/>
                  <a:ext cx="1678665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Обнаружение</a:t>
                  </a:r>
                  <a:endParaRPr lang="en-US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endParaRPr>
                </a:p>
                <a:p>
                  <a:r>
                    <a:rPr lang="ru-RU" sz="1800" spc="0" baseline="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проблем </a:t>
                  </a:r>
                </a:p>
              </p:txBody>
            </p:sp>
          </p:grp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AFC42B9-4F89-7525-D8A2-1DFB25E727ED}"/>
                </a:ext>
              </a:extLst>
            </p:cNvPr>
            <p:cNvSpPr txBox="1"/>
            <p:nvPr/>
          </p:nvSpPr>
          <p:spPr>
            <a:xfrm>
              <a:off x="7676356" y="3060700"/>
              <a:ext cx="10591800" cy="37856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2400" dirty="0"/>
                <a:t>Система мониторинга STARK BM – это Ваш помощник, который позволит существенно снизить эксплуатационные затраты и увеличить надежность системы электропитания.</a:t>
              </a:r>
            </a:p>
            <a:p>
              <a:r>
                <a:rPr lang="ru-RU" sz="2400" dirty="0"/>
                <a:t>Возможность наблюдения за работой всех элементов АКБ в режиме онлайн позволит точно и своевременно обнаружить неисправность элемента батареи, а многообразие параметров сигналов тревоги </a:t>
              </a:r>
              <a:br>
                <a:rPr lang="ru-RU" sz="2400" dirty="0"/>
              </a:br>
              <a:r>
                <a:rPr lang="ru-RU" sz="2400" dirty="0"/>
                <a:t>и различные способы их передачи – правильно и без лишних затрат определить последовательность дальнейших действий. Кроме того, STARK BM сможет определить остаточную емкость элементов </a:t>
              </a:r>
              <a:br>
                <a:rPr lang="ru-RU" sz="2400" dirty="0"/>
              </a:br>
              <a:r>
                <a:rPr lang="ru-RU" sz="2400" dirty="0"/>
                <a:t>и выполнить их балансировку.</a:t>
              </a:r>
            </a:p>
          </p:txBody>
        </p:sp>
      </p:grp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E0D4E241-66B7-7814-49DF-602F327A88A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6956" y="6718300"/>
            <a:ext cx="5910239" cy="2286000"/>
          </a:xfrm>
          <a:prstGeom prst="rect">
            <a:avLst/>
          </a:prstGeom>
        </p:spPr>
      </p:pic>
      <p:pic>
        <p:nvPicPr>
          <p:cNvPr id="12" name="Рисунок 11">
            <a:extLst>
              <a:ext uri="{FF2B5EF4-FFF2-40B4-BE49-F238E27FC236}">
                <a16:creationId xmlns:a16="http://schemas.microsoft.com/office/drawing/2014/main" id="{F42A3338-1C04-5C0D-A89B-A9B4F0B91D1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556" y="2908300"/>
            <a:ext cx="6717731" cy="3465015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4136D0BB-410C-2C16-8AEE-EE7286F84578}"/>
              </a:ext>
            </a:extLst>
          </p:cNvPr>
          <p:cNvSpPr txBox="1"/>
          <p:nvPr/>
        </p:nvSpPr>
        <p:spPr>
          <a:xfrm>
            <a:off x="4704556" y="6489701"/>
            <a:ext cx="22860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baseline="30000" dirty="0"/>
              <a:t>SBAT-GATE</a:t>
            </a:r>
            <a:r>
              <a:rPr lang="ru-RU" b="1" baseline="30000" dirty="0"/>
              <a:t> контроллер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6C8B740-164B-A549-C74E-AD9E9BFD7980}"/>
              </a:ext>
            </a:extLst>
          </p:cNvPr>
          <p:cNvSpPr txBox="1"/>
          <p:nvPr/>
        </p:nvSpPr>
        <p:spPr>
          <a:xfrm>
            <a:off x="4704556" y="9156701"/>
            <a:ext cx="22098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baseline="30000" dirty="0"/>
              <a:t>SBMS9000</a:t>
            </a:r>
            <a:r>
              <a:rPr lang="ru-RU" b="1" baseline="30000" dirty="0"/>
              <a:t> контроллер</a:t>
            </a:r>
          </a:p>
        </p:txBody>
      </p:sp>
      <p:grpSp>
        <p:nvGrpSpPr>
          <p:cNvPr id="17" name="Рисунок 2">
            <a:extLst>
              <a:ext uri="{FF2B5EF4-FFF2-40B4-BE49-F238E27FC236}">
                <a16:creationId xmlns:a16="http://schemas.microsoft.com/office/drawing/2014/main" id="{9C59FEAF-24E6-9582-6EFF-91AE09E3179F}"/>
              </a:ext>
            </a:extLst>
          </p:cNvPr>
          <p:cNvGrpSpPr/>
          <p:nvPr/>
        </p:nvGrpSpPr>
        <p:grpSpPr>
          <a:xfrm>
            <a:off x="535984" y="9477268"/>
            <a:ext cx="2408964" cy="778990"/>
            <a:chOff x="16053510" y="9811549"/>
            <a:chExt cx="2408964" cy="778990"/>
          </a:xfrm>
        </p:grpSpPr>
        <p:sp>
          <p:nvSpPr>
            <p:cNvPr id="18" name="Полилиния: фигура 17">
              <a:extLst>
                <a:ext uri="{FF2B5EF4-FFF2-40B4-BE49-F238E27FC236}">
                  <a16:creationId xmlns:a16="http://schemas.microsoft.com/office/drawing/2014/main" id="{9683180A-FA1E-7B67-A9C7-37E73EF0A62A}"/>
                </a:ext>
              </a:extLst>
            </p:cNvPr>
            <p:cNvSpPr/>
            <p:nvPr/>
          </p:nvSpPr>
          <p:spPr>
            <a:xfrm>
              <a:off x="16053510" y="10016182"/>
              <a:ext cx="655418" cy="574356"/>
            </a:xfrm>
            <a:custGeom>
              <a:avLst/>
              <a:gdLst>
                <a:gd name="connsiteX0" fmla="*/ 169045 w 655418"/>
                <a:gd name="connsiteY0" fmla="*/ 574357 h 574356"/>
                <a:gd name="connsiteX1" fmla="*/ 655419 w 655418"/>
                <a:gd name="connsiteY1" fmla="*/ 574357 h 574356"/>
                <a:gd name="connsiteX2" fmla="*/ 498238 w 655418"/>
                <a:gd name="connsiteY2" fmla="*/ 417175 h 574356"/>
                <a:gd name="connsiteX3" fmla="*/ 234290 w 655418"/>
                <a:gd name="connsiteY3" fmla="*/ 417175 h 574356"/>
                <a:gd name="connsiteX4" fmla="*/ 169045 w 655418"/>
                <a:gd name="connsiteY4" fmla="*/ 351929 h 574356"/>
                <a:gd name="connsiteX5" fmla="*/ 169045 w 655418"/>
                <a:gd name="connsiteY5" fmla="*/ 222427 h 574356"/>
                <a:gd name="connsiteX6" fmla="*/ 233301 w 655418"/>
                <a:gd name="connsiteY6" fmla="*/ 158171 h 574356"/>
                <a:gd name="connsiteX7" fmla="*/ 406301 w 655418"/>
                <a:gd name="connsiteY7" fmla="*/ 158171 h 574356"/>
                <a:gd name="connsiteX8" fmla="*/ 447820 w 655418"/>
                <a:gd name="connsiteY8" fmla="*/ 117640 h 574356"/>
                <a:gd name="connsiteX9" fmla="*/ 447820 w 655418"/>
                <a:gd name="connsiteY9" fmla="*/ 41520 h 574356"/>
                <a:gd name="connsiteX10" fmla="*/ 406301 w 655418"/>
                <a:gd name="connsiteY10" fmla="*/ 0 h 574356"/>
                <a:gd name="connsiteX11" fmla="*/ 169045 w 655418"/>
                <a:gd name="connsiteY11" fmla="*/ 0 h 574356"/>
                <a:gd name="connsiteX12" fmla="*/ 169045 w 655418"/>
                <a:gd name="connsiteY12" fmla="*/ 0 h 574356"/>
                <a:gd name="connsiteX13" fmla="*/ 168056 w 655418"/>
                <a:gd name="connsiteY13" fmla="*/ 0 h 574356"/>
                <a:gd name="connsiteX14" fmla="*/ 0 w 655418"/>
                <a:gd name="connsiteY14" fmla="*/ 168056 h 574356"/>
                <a:gd name="connsiteX15" fmla="*/ 0 w 655418"/>
                <a:gd name="connsiteY15" fmla="*/ 168056 h 574356"/>
                <a:gd name="connsiteX16" fmla="*/ 0 w 655418"/>
                <a:gd name="connsiteY16" fmla="*/ 406301 h 574356"/>
                <a:gd name="connsiteX17" fmla="*/ 988 w 655418"/>
                <a:gd name="connsiteY17" fmla="*/ 406301 h 574356"/>
                <a:gd name="connsiteX18" fmla="*/ 168056 w 655418"/>
                <a:gd name="connsiteY18" fmla="*/ 574357 h 574356"/>
                <a:gd name="connsiteX19" fmla="*/ 168056 w 655418"/>
                <a:gd name="connsiteY19" fmla="*/ 574357 h 574356"/>
                <a:gd name="connsiteX20" fmla="*/ 169045 w 655418"/>
                <a:gd name="connsiteY20" fmla="*/ 574357 h 574356"/>
                <a:gd name="connsiteX21" fmla="*/ 169045 w 655418"/>
                <a:gd name="connsiteY21" fmla="*/ 574357 h 57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5418" h="574356">
                  <a:moveTo>
                    <a:pt x="169045" y="574357"/>
                  </a:moveTo>
                  <a:lnTo>
                    <a:pt x="655419" y="574357"/>
                  </a:lnTo>
                  <a:lnTo>
                    <a:pt x="498238" y="417175"/>
                  </a:lnTo>
                  <a:lnTo>
                    <a:pt x="234290" y="417175"/>
                  </a:lnTo>
                  <a:lnTo>
                    <a:pt x="169045" y="351929"/>
                  </a:lnTo>
                  <a:lnTo>
                    <a:pt x="169045" y="222427"/>
                  </a:lnTo>
                  <a:lnTo>
                    <a:pt x="233301" y="158171"/>
                  </a:lnTo>
                  <a:lnTo>
                    <a:pt x="406301" y="158171"/>
                  </a:lnTo>
                  <a:lnTo>
                    <a:pt x="447820" y="117640"/>
                  </a:lnTo>
                  <a:lnTo>
                    <a:pt x="447820" y="41520"/>
                  </a:lnTo>
                  <a:lnTo>
                    <a:pt x="406301" y="0"/>
                  </a:lnTo>
                  <a:lnTo>
                    <a:pt x="169045" y="0"/>
                  </a:lnTo>
                  <a:lnTo>
                    <a:pt x="169045" y="0"/>
                  </a:lnTo>
                  <a:lnTo>
                    <a:pt x="168056" y="0"/>
                  </a:lnTo>
                  <a:lnTo>
                    <a:pt x="0" y="168056"/>
                  </a:lnTo>
                  <a:lnTo>
                    <a:pt x="0" y="168056"/>
                  </a:lnTo>
                  <a:lnTo>
                    <a:pt x="0" y="406301"/>
                  </a:lnTo>
                  <a:lnTo>
                    <a:pt x="988" y="406301"/>
                  </a:lnTo>
                  <a:lnTo>
                    <a:pt x="168056" y="574357"/>
                  </a:lnTo>
                  <a:lnTo>
                    <a:pt x="168056" y="574357"/>
                  </a:lnTo>
                  <a:lnTo>
                    <a:pt x="169045" y="574357"/>
                  </a:lnTo>
                  <a:lnTo>
                    <a:pt x="169045" y="574357"/>
                  </a:lnTo>
                  <a:close/>
                </a:path>
              </a:pathLst>
            </a:custGeom>
            <a:noFill/>
            <a:ln w="9238" cap="flat">
              <a:solidFill>
                <a:srgbClr val="E5293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" name="Полилиния: фигура 18">
              <a:extLst>
                <a:ext uri="{FF2B5EF4-FFF2-40B4-BE49-F238E27FC236}">
                  <a16:creationId xmlns:a16="http://schemas.microsoft.com/office/drawing/2014/main" id="{2C26B71B-EA96-5C06-CCB0-787183EF8F9F}"/>
                </a:ext>
              </a:extLst>
            </p:cNvPr>
            <p:cNvSpPr/>
            <p:nvPr/>
          </p:nvSpPr>
          <p:spPr>
            <a:xfrm>
              <a:off x="16066361" y="9811549"/>
              <a:ext cx="654431" cy="573369"/>
            </a:xfrm>
            <a:custGeom>
              <a:avLst/>
              <a:gdLst>
                <a:gd name="connsiteX0" fmla="*/ 654432 w 654431"/>
                <a:gd name="connsiteY0" fmla="*/ 405313 h 573369"/>
                <a:gd name="connsiteX1" fmla="*/ 654432 w 654431"/>
                <a:gd name="connsiteY1" fmla="*/ 405313 h 573369"/>
                <a:gd name="connsiteX2" fmla="*/ 654432 w 654431"/>
                <a:gd name="connsiteY2" fmla="*/ 168056 h 573369"/>
                <a:gd name="connsiteX3" fmla="*/ 653443 w 654431"/>
                <a:gd name="connsiteY3" fmla="*/ 168056 h 573369"/>
                <a:gd name="connsiteX4" fmla="*/ 486375 w 654431"/>
                <a:gd name="connsiteY4" fmla="*/ 0 h 573369"/>
                <a:gd name="connsiteX5" fmla="*/ 486375 w 654431"/>
                <a:gd name="connsiteY5" fmla="*/ 0 h 573369"/>
                <a:gd name="connsiteX6" fmla="*/ 485387 w 654431"/>
                <a:gd name="connsiteY6" fmla="*/ 0 h 573369"/>
                <a:gd name="connsiteX7" fmla="*/ 485387 w 654431"/>
                <a:gd name="connsiteY7" fmla="*/ 0 h 573369"/>
                <a:gd name="connsiteX8" fmla="*/ 485387 w 654431"/>
                <a:gd name="connsiteY8" fmla="*/ 0 h 573369"/>
                <a:gd name="connsiteX9" fmla="*/ 0 w 654431"/>
                <a:gd name="connsiteY9" fmla="*/ 0 h 573369"/>
                <a:gd name="connsiteX10" fmla="*/ 156194 w 654431"/>
                <a:gd name="connsiteY10" fmla="*/ 157182 h 573369"/>
                <a:gd name="connsiteX11" fmla="*/ 420141 w 654431"/>
                <a:gd name="connsiteY11" fmla="*/ 157182 h 573369"/>
                <a:gd name="connsiteX12" fmla="*/ 485387 w 654431"/>
                <a:gd name="connsiteY12" fmla="*/ 222427 h 573369"/>
                <a:gd name="connsiteX13" fmla="*/ 485387 w 654431"/>
                <a:gd name="connsiteY13" fmla="*/ 350942 h 573369"/>
                <a:gd name="connsiteX14" fmla="*/ 421130 w 654431"/>
                <a:gd name="connsiteY14" fmla="*/ 416187 h 573369"/>
                <a:gd name="connsiteX15" fmla="*/ 248131 w 654431"/>
                <a:gd name="connsiteY15" fmla="*/ 416187 h 573369"/>
                <a:gd name="connsiteX16" fmla="*/ 206611 w 654431"/>
                <a:gd name="connsiteY16" fmla="*/ 456718 h 573369"/>
                <a:gd name="connsiteX17" fmla="*/ 206611 w 654431"/>
                <a:gd name="connsiteY17" fmla="*/ 532837 h 573369"/>
                <a:gd name="connsiteX18" fmla="*/ 248131 w 654431"/>
                <a:gd name="connsiteY18" fmla="*/ 573369 h 573369"/>
                <a:gd name="connsiteX19" fmla="*/ 485387 w 654431"/>
                <a:gd name="connsiteY19" fmla="*/ 573369 h 573369"/>
                <a:gd name="connsiteX20" fmla="*/ 485387 w 654431"/>
                <a:gd name="connsiteY20" fmla="*/ 573369 h 573369"/>
                <a:gd name="connsiteX21" fmla="*/ 486375 w 654431"/>
                <a:gd name="connsiteY21" fmla="*/ 573369 h 57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4431" h="573369">
                  <a:moveTo>
                    <a:pt x="654432" y="405313"/>
                  </a:moveTo>
                  <a:lnTo>
                    <a:pt x="654432" y="405313"/>
                  </a:lnTo>
                  <a:lnTo>
                    <a:pt x="654432" y="168056"/>
                  </a:lnTo>
                  <a:lnTo>
                    <a:pt x="653443" y="168056"/>
                  </a:lnTo>
                  <a:lnTo>
                    <a:pt x="486375" y="0"/>
                  </a:lnTo>
                  <a:lnTo>
                    <a:pt x="486375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0" y="0"/>
                  </a:lnTo>
                  <a:lnTo>
                    <a:pt x="156194" y="157182"/>
                  </a:lnTo>
                  <a:lnTo>
                    <a:pt x="420141" y="157182"/>
                  </a:lnTo>
                  <a:lnTo>
                    <a:pt x="485387" y="222427"/>
                  </a:lnTo>
                  <a:lnTo>
                    <a:pt x="485387" y="350942"/>
                  </a:lnTo>
                  <a:lnTo>
                    <a:pt x="421130" y="416187"/>
                  </a:lnTo>
                  <a:lnTo>
                    <a:pt x="248131" y="416187"/>
                  </a:lnTo>
                  <a:lnTo>
                    <a:pt x="206611" y="456718"/>
                  </a:lnTo>
                  <a:lnTo>
                    <a:pt x="206611" y="532837"/>
                  </a:lnTo>
                  <a:lnTo>
                    <a:pt x="248131" y="573369"/>
                  </a:lnTo>
                  <a:lnTo>
                    <a:pt x="485387" y="573369"/>
                  </a:lnTo>
                  <a:lnTo>
                    <a:pt x="485387" y="573369"/>
                  </a:lnTo>
                  <a:lnTo>
                    <a:pt x="486375" y="573369"/>
                  </a:lnTo>
                  <a:close/>
                </a:path>
              </a:pathLst>
            </a:custGeom>
            <a:noFill/>
            <a:ln w="9238" cap="flat">
              <a:solidFill>
                <a:srgbClr val="2B3087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20" name="Рисунок 2">
              <a:extLst>
                <a:ext uri="{FF2B5EF4-FFF2-40B4-BE49-F238E27FC236}">
                  <a16:creationId xmlns:a16="http://schemas.microsoft.com/office/drawing/2014/main" id="{CB6450AD-6283-CE97-AE8E-06AE0450991E}"/>
                </a:ext>
              </a:extLst>
            </p:cNvPr>
            <p:cNvGrpSpPr/>
            <p:nvPr/>
          </p:nvGrpSpPr>
          <p:grpSpPr>
            <a:xfrm>
              <a:off x="16665433" y="9883714"/>
              <a:ext cx="1797041" cy="616865"/>
              <a:chOff x="16665433" y="9883714"/>
              <a:chExt cx="1797041" cy="616865"/>
            </a:xfrm>
          </p:grpSpPr>
          <p:grpSp>
            <p:nvGrpSpPr>
              <p:cNvPr id="21" name="Рисунок 2">
                <a:extLst>
                  <a:ext uri="{FF2B5EF4-FFF2-40B4-BE49-F238E27FC236}">
                    <a16:creationId xmlns:a16="http://schemas.microsoft.com/office/drawing/2014/main" id="{876012FE-0999-6B3C-2B20-21761C6BB9D9}"/>
                  </a:ext>
                </a:extLst>
              </p:cNvPr>
              <p:cNvGrpSpPr/>
              <p:nvPr/>
            </p:nvGrpSpPr>
            <p:grpSpPr>
              <a:xfrm>
                <a:off x="16925426" y="9883714"/>
                <a:ext cx="840281" cy="135433"/>
                <a:chOff x="16925426" y="9883714"/>
                <a:chExt cx="840281" cy="135433"/>
              </a:xfrm>
              <a:solidFill>
                <a:srgbClr val="2B3087"/>
              </a:solidFill>
            </p:grpSpPr>
            <p:sp>
              <p:nvSpPr>
                <p:cNvPr id="47" name="Полилиния: фигура 46">
                  <a:extLst>
                    <a:ext uri="{FF2B5EF4-FFF2-40B4-BE49-F238E27FC236}">
                      <a16:creationId xmlns:a16="http://schemas.microsoft.com/office/drawing/2014/main" id="{A6D38AB9-41F8-30AD-0703-3C8C12299501}"/>
                    </a:ext>
                  </a:extLst>
                </p:cNvPr>
                <p:cNvSpPr/>
                <p:nvPr/>
              </p:nvSpPr>
              <p:spPr>
                <a:xfrm>
                  <a:off x="16925426" y="9886680"/>
                  <a:ext cx="112696" cy="129501"/>
                </a:xfrm>
                <a:custGeom>
                  <a:avLst/>
                  <a:gdLst>
                    <a:gd name="connsiteX0" fmla="*/ 27680 w 112696"/>
                    <a:gd name="connsiteY0" fmla="*/ 0 h 129501"/>
                    <a:gd name="connsiteX1" fmla="*/ 76120 w 112696"/>
                    <a:gd name="connsiteY1" fmla="*/ 0 h 129501"/>
                    <a:gd name="connsiteX2" fmla="*/ 102811 w 112696"/>
                    <a:gd name="connsiteY2" fmla="*/ 7908 h 129501"/>
                    <a:gd name="connsiteX3" fmla="*/ 112697 w 112696"/>
                    <a:gd name="connsiteY3" fmla="*/ 28668 h 129501"/>
                    <a:gd name="connsiteX4" fmla="*/ 103799 w 112696"/>
                    <a:gd name="connsiteY4" fmla="*/ 50417 h 129501"/>
                    <a:gd name="connsiteX5" fmla="*/ 83040 w 112696"/>
                    <a:gd name="connsiteY5" fmla="*/ 61291 h 129501"/>
                    <a:gd name="connsiteX6" fmla="*/ 83040 w 112696"/>
                    <a:gd name="connsiteY6" fmla="*/ 63268 h 129501"/>
                    <a:gd name="connsiteX7" fmla="*/ 100835 w 112696"/>
                    <a:gd name="connsiteY7" fmla="*/ 71176 h 129501"/>
                    <a:gd name="connsiteX8" fmla="*/ 107754 w 112696"/>
                    <a:gd name="connsiteY8" fmla="*/ 87982 h 129501"/>
                    <a:gd name="connsiteX9" fmla="*/ 92925 w 112696"/>
                    <a:gd name="connsiteY9" fmla="*/ 117639 h 129501"/>
                    <a:gd name="connsiteX10" fmla="*/ 53383 w 112696"/>
                    <a:gd name="connsiteY10" fmla="*/ 129502 h 129501"/>
                    <a:gd name="connsiteX11" fmla="*/ 0 w 112696"/>
                    <a:gd name="connsiteY11" fmla="*/ 129502 h 129501"/>
                    <a:gd name="connsiteX12" fmla="*/ 27680 w 112696"/>
                    <a:gd name="connsiteY12" fmla="*/ 0 h 129501"/>
                    <a:gd name="connsiteX13" fmla="*/ 28669 w 112696"/>
                    <a:gd name="connsiteY13" fmla="*/ 69200 h 129501"/>
                    <a:gd name="connsiteX14" fmla="*/ 18783 w 112696"/>
                    <a:gd name="connsiteY14" fmla="*/ 116651 h 129501"/>
                    <a:gd name="connsiteX15" fmla="*/ 55359 w 112696"/>
                    <a:gd name="connsiteY15" fmla="*/ 116651 h 129501"/>
                    <a:gd name="connsiteX16" fmla="*/ 81063 w 112696"/>
                    <a:gd name="connsiteY16" fmla="*/ 108742 h 129501"/>
                    <a:gd name="connsiteX17" fmla="*/ 90949 w 112696"/>
                    <a:gd name="connsiteY17" fmla="*/ 88971 h 129501"/>
                    <a:gd name="connsiteX18" fmla="*/ 62280 w 112696"/>
                    <a:gd name="connsiteY18" fmla="*/ 70188 h 129501"/>
                    <a:gd name="connsiteX19" fmla="*/ 28669 w 112696"/>
                    <a:gd name="connsiteY19" fmla="*/ 70188 h 129501"/>
                    <a:gd name="connsiteX20" fmla="*/ 40531 w 112696"/>
                    <a:gd name="connsiteY20" fmla="*/ 12851 h 129501"/>
                    <a:gd name="connsiteX21" fmla="*/ 31635 w 112696"/>
                    <a:gd name="connsiteY21" fmla="*/ 55359 h 129501"/>
                    <a:gd name="connsiteX22" fmla="*/ 63268 w 112696"/>
                    <a:gd name="connsiteY22" fmla="*/ 55359 h 129501"/>
                    <a:gd name="connsiteX23" fmla="*/ 86994 w 112696"/>
                    <a:gd name="connsiteY23" fmla="*/ 47451 h 129501"/>
                    <a:gd name="connsiteX24" fmla="*/ 95892 w 112696"/>
                    <a:gd name="connsiteY24" fmla="*/ 29657 h 129501"/>
                    <a:gd name="connsiteX25" fmla="*/ 73154 w 112696"/>
                    <a:gd name="connsiteY25" fmla="*/ 11862 h 129501"/>
                    <a:gd name="connsiteX26" fmla="*/ 40531 w 112696"/>
                    <a:gd name="connsiteY26" fmla="*/ 1186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2696" h="129501">
                      <a:moveTo>
                        <a:pt x="27680" y="0"/>
                      </a:moveTo>
                      <a:lnTo>
                        <a:pt x="76120" y="0"/>
                      </a:lnTo>
                      <a:cubicBezTo>
                        <a:pt x="86994" y="0"/>
                        <a:pt x="95892" y="2966"/>
                        <a:pt x="102811" y="7908"/>
                      </a:cubicBezTo>
                      <a:cubicBezTo>
                        <a:pt x="108742" y="12851"/>
                        <a:pt x="112697" y="19771"/>
                        <a:pt x="112697" y="28668"/>
                      </a:cubicBezTo>
                      <a:cubicBezTo>
                        <a:pt x="112697" y="36576"/>
                        <a:pt x="109731" y="44485"/>
                        <a:pt x="103799" y="50417"/>
                      </a:cubicBezTo>
                      <a:cubicBezTo>
                        <a:pt x="98857" y="56348"/>
                        <a:pt x="90949" y="60302"/>
                        <a:pt x="83040" y="61291"/>
                      </a:cubicBezTo>
                      <a:lnTo>
                        <a:pt x="83040" y="63268"/>
                      </a:lnTo>
                      <a:cubicBezTo>
                        <a:pt x="90949" y="64257"/>
                        <a:pt x="96880" y="67222"/>
                        <a:pt x="100835" y="71176"/>
                      </a:cubicBezTo>
                      <a:cubicBezTo>
                        <a:pt x="104788" y="76119"/>
                        <a:pt x="107754" y="81062"/>
                        <a:pt x="107754" y="87982"/>
                      </a:cubicBezTo>
                      <a:cubicBezTo>
                        <a:pt x="107754" y="99845"/>
                        <a:pt x="102811" y="109731"/>
                        <a:pt x="92925" y="117639"/>
                      </a:cubicBezTo>
                      <a:cubicBezTo>
                        <a:pt x="83040" y="125547"/>
                        <a:pt x="69200" y="129502"/>
                        <a:pt x="53383" y="129502"/>
                      </a:cubicBezTo>
                      <a:lnTo>
                        <a:pt x="0" y="129502"/>
                      </a:lnTo>
                      <a:lnTo>
                        <a:pt x="27680" y="0"/>
                      </a:lnTo>
                      <a:close/>
                      <a:moveTo>
                        <a:pt x="28669" y="69200"/>
                      </a:moveTo>
                      <a:lnTo>
                        <a:pt x="18783" y="116651"/>
                      </a:lnTo>
                      <a:lnTo>
                        <a:pt x="55359" y="116651"/>
                      </a:lnTo>
                      <a:cubicBezTo>
                        <a:pt x="66235" y="116651"/>
                        <a:pt x="74142" y="113685"/>
                        <a:pt x="81063" y="108742"/>
                      </a:cubicBezTo>
                      <a:cubicBezTo>
                        <a:pt x="86994" y="103799"/>
                        <a:pt x="90949" y="96879"/>
                        <a:pt x="90949" y="88971"/>
                      </a:cubicBezTo>
                      <a:cubicBezTo>
                        <a:pt x="90949" y="76119"/>
                        <a:pt x="81063" y="70188"/>
                        <a:pt x="62280" y="70188"/>
                      </a:cubicBezTo>
                      <a:lnTo>
                        <a:pt x="28669" y="70188"/>
                      </a:lnTo>
                      <a:close/>
                      <a:moveTo>
                        <a:pt x="40531" y="12851"/>
                      </a:moveTo>
                      <a:lnTo>
                        <a:pt x="31635" y="55359"/>
                      </a:lnTo>
                      <a:lnTo>
                        <a:pt x="63268" y="55359"/>
                      </a:lnTo>
                      <a:cubicBezTo>
                        <a:pt x="73154" y="55359"/>
                        <a:pt x="81063" y="52394"/>
                        <a:pt x="86994" y="47451"/>
                      </a:cubicBezTo>
                      <a:cubicBezTo>
                        <a:pt x="92925" y="42508"/>
                        <a:pt x="95892" y="36576"/>
                        <a:pt x="95892" y="29657"/>
                      </a:cubicBezTo>
                      <a:cubicBezTo>
                        <a:pt x="95892" y="17794"/>
                        <a:pt x="87983" y="11862"/>
                        <a:pt x="73154" y="11862"/>
                      </a:cubicBezTo>
                      <a:lnTo>
                        <a:pt x="40531" y="1186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8" name="Полилиния: фигура 47">
                  <a:extLst>
                    <a:ext uri="{FF2B5EF4-FFF2-40B4-BE49-F238E27FC236}">
                      <a16:creationId xmlns:a16="http://schemas.microsoft.com/office/drawing/2014/main" id="{1854092A-DF14-4C68-0861-09A94E2A2A60}"/>
                    </a:ext>
                  </a:extLst>
                </p:cNvPr>
                <p:cNvSpPr/>
                <p:nvPr/>
              </p:nvSpPr>
              <p:spPr>
                <a:xfrm>
                  <a:off x="17059870" y="9886680"/>
                  <a:ext cx="169045" cy="129501"/>
                </a:xfrm>
                <a:custGeom>
                  <a:avLst/>
                  <a:gdLst>
                    <a:gd name="connsiteX0" fmla="*/ 0 w 169045"/>
                    <a:gd name="connsiteY0" fmla="*/ 129502 h 129501"/>
                    <a:gd name="connsiteX1" fmla="*/ 27680 w 169045"/>
                    <a:gd name="connsiteY1" fmla="*/ 0 h 129501"/>
                    <a:gd name="connsiteX2" fmla="*/ 46463 w 169045"/>
                    <a:gd name="connsiteY2" fmla="*/ 0 h 129501"/>
                    <a:gd name="connsiteX3" fmla="*/ 75132 w 169045"/>
                    <a:gd name="connsiteY3" fmla="*/ 107753 h 129501"/>
                    <a:gd name="connsiteX4" fmla="*/ 76120 w 169045"/>
                    <a:gd name="connsiteY4" fmla="*/ 107753 h 129501"/>
                    <a:gd name="connsiteX5" fmla="*/ 150263 w 169045"/>
                    <a:gd name="connsiteY5" fmla="*/ 0 h 129501"/>
                    <a:gd name="connsiteX6" fmla="*/ 169046 w 169045"/>
                    <a:gd name="connsiteY6" fmla="*/ 0 h 129501"/>
                    <a:gd name="connsiteX7" fmla="*/ 141365 w 169045"/>
                    <a:gd name="connsiteY7" fmla="*/ 129502 h 129501"/>
                    <a:gd name="connsiteX8" fmla="*/ 125549 w 169045"/>
                    <a:gd name="connsiteY8" fmla="*/ 129502 h 129501"/>
                    <a:gd name="connsiteX9" fmla="*/ 147297 w 169045"/>
                    <a:gd name="connsiteY9" fmla="*/ 28668 h 129501"/>
                    <a:gd name="connsiteX10" fmla="*/ 145320 w 169045"/>
                    <a:gd name="connsiteY10" fmla="*/ 28668 h 129501"/>
                    <a:gd name="connsiteX11" fmla="*/ 78097 w 169045"/>
                    <a:gd name="connsiteY11" fmla="*/ 126536 h 129501"/>
                    <a:gd name="connsiteX12" fmla="*/ 65246 w 169045"/>
                    <a:gd name="connsiteY12" fmla="*/ 126536 h 129501"/>
                    <a:gd name="connsiteX13" fmla="*/ 39543 w 169045"/>
                    <a:gd name="connsiteY13" fmla="*/ 28668 h 129501"/>
                    <a:gd name="connsiteX14" fmla="*/ 37566 w 169045"/>
                    <a:gd name="connsiteY14" fmla="*/ 28668 h 129501"/>
                    <a:gd name="connsiteX15" fmla="*/ 15818 w 169045"/>
                    <a:gd name="connsiteY15" fmla="*/ 129502 h 129501"/>
                    <a:gd name="connsiteX16" fmla="*/ 0 w 169045"/>
                    <a:gd name="connsiteY16" fmla="*/ 12950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9045" h="129501">
                      <a:moveTo>
                        <a:pt x="0" y="129502"/>
                      </a:moveTo>
                      <a:lnTo>
                        <a:pt x="27680" y="0"/>
                      </a:lnTo>
                      <a:lnTo>
                        <a:pt x="46463" y="0"/>
                      </a:lnTo>
                      <a:lnTo>
                        <a:pt x="75132" y="107753"/>
                      </a:lnTo>
                      <a:lnTo>
                        <a:pt x="76120" y="107753"/>
                      </a:lnTo>
                      <a:lnTo>
                        <a:pt x="150263" y="0"/>
                      </a:lnTo>
                      <a:lnTo>
                        <a:pt x="169046" y="0"/>
                      </a:lnTo>
                      <a:lnTo>
                        <a:pt x="141365" y="129502"/>
                      </a:lnTo>
                      <a:lnTo>
                        <a:pt x="125549" y="129502"/>
                      </a:lnTo>
                      <a:lnTo>
                        <a:pt x="147297" y="28668"/>
                      </a:lnTo>
                      <a:lnTo>
                        <a:pt x="145320" y="28668"/>
                      </a:lnTo>
                      <a:lnTo>
                        <a:pt x="78097" y="126536"/>
                      </a:lnTo>
                      <a:lnTo>
                        <a:pt x="65246" y="126536"/>
                      </a:lnTo>
                      <a:lnTo>
                        <a:pt x="39543" y="28668"/>
                      </a:lnTo>
                      <a:lnTo>
                        <a:pt x="37566" y="28668"/>
                      </a:lnTo>
                      <a:lnTo>
                        <a:pt x="15818" y="129502"/>
                      </a:lnTo>
                      <a:lnTo>
                        <a:pt x="0" y="12950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9" name="Полилиния: фигура 48">
                  <a:extLst>
                    <a:ext uri="{FF2B5EF4-FFF2-40B4-BE49-F238E27FC236}">
                      <a16:creationId xmlns:a16="http://schemas.microsoft.com/office/drawing/2014/main" id="{7BEF25FC-C096-08B7-E02B-1BF8A392E3C1}"/>
                    </a:ext>
                  </a:extLst>
                </p:cNvPr>
                <p:cNvSpPr/>
                <p:nvPr/>
              </p:nvSpPr>
              <p:spPr>
                <a:xfrm>
                  <a:off x="17249676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3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3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9845 w 116650"/>
                    <a:gd name="connsiteY16" fmla="*/ 57337 h 135433"/>
                    <a:gd name="connsiteX17" fmla="*/ 99845 w 116650"/>
                    <a:gd name="connsiteY17" fmla="*/ 50417 h 135433"/>
                    <a:gd name="connsiteX18" fmla="*/ 90948 w 116650"/>
                    <a:gd name="connsiteY18" fmla="*/ 24714 h 135433"/>
                    <a:gd name="connsiteX19" fmla="*/ 66233 w 116650"/>
                    <a:gd name="connsiteY19" fmla="*/ 13840 h 135433"/>
                    <a:gd name="connsiteX20" fmla="*/ 36576 w 116650"/>
                    <a:gd name="connsiteY20" fmla="*/ 25703 h 135433"/>
                    <a:gd name="connsiteX21" fmla="*/ 18783 w 116650"/>
                    <a:gd name="connsiteY21" fmla="*/ 57337 h 135433"/>
                    <a:gd name="connsiteX22" fmla="*/ 99845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3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5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2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40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3" y="125548"/>
                      </a:cubicBezTo>
                      <a:cubicBezTo>
                        <a:pt x="78097" y="131480"/>
                        <a:pt x="66233" y="135434"/>
                        <a:pt x="51405" y="135434"/>
                      </a:cubicBezTo>
                      <a:cubicBezTo>
                        <a:pt x="37565" y="134445"/>
                        <a:pt x="24714" y="129503"/>
                        <a:pt x="14828" y="120605"/>
                      </a:cubicBezTo>
                      <a:close/>
                      <a:moveTo>
                        <a:pt x="99845" y="57337"/>
                      </a:moveTo>
                      <a:cubicBezTo>
                        <a:pt x="99845" y="55360"/>
                        <a:pt x="99845" y="53383"/>
                        <a:pt x="99845" y="50417"/>
                      </a:cubicBezTo>
                      <a:cubicBezTo>
                        <a:pt x="99845" y="40532"/>
                        <a:pt x="96879" y="31634"/>
                        <a:pt x="90948" y="24714"/>
                      </a:cubicBezTo>
                      <a:cubicBezTo>
                        <a:pt x="85016" y="17795"/>
                        <a:pt x="76119" y="13840"/>
                        <a:pt x="66233" y="13840"/>
                      </a:cubicBezTo>
                      <a:cubicBezTo>
                        <a:pt x="55359" y="13840"/>
                        <a:pt x="45474" y="17795"/>
                        <a:pt x="36576" y="25703"/>
                      </a:cubicBezTo>
                      <a:cubicBezTo>
                        <a:pt x="27679" y="33612"/>
                        <a:pt x="22736" y="43497"/>
                        <a:pt x="18783" y="57337"/>
                      </a:cubicBezTo>
                      <a:lnTo>
                        <a:pt x="99845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" name="Полилиния: фигура 49">
                  <a:extLst>
                    <a:ext uri="{FF2B5EF4-FFF2-40B4-BE49-F238E27FC236}">
                      <a16:creationId xmlns:a16="http://schemas.microsoft.com/office/drawing/2014/main" id="{AE32D2E8-F548-EAF8-493E-21943BEACF86}"/>
                    </a:ext>
                  </a:extLst>
                </p:cNvPr>
                <p:cNvSpPr/>
                <p:nvPr/>
              </p:nvSpPr>
              <p:spPr>
                <a:xfrm>
                  <a:off x="17396973" y="9883714"/>
                  <a:ext cx="117638" cy="134445"/>
                </a:xfrm>
                <a:custGeom>
                  <a:avLst/>
                  <a:gdLst>
                    <a:gd name="connsiteX0" fmla="*/ 98857 w 117638"/>
                    <a:gd name="connsiteY0" fmla="*/ 40532 h 134445"/>
                    <a:gd name="connsiteX1" fmla="*/ 87981 w 117638"/>
                    <a:gd name="connsiteY1" fmla="*/ 21749 h 134445"/>
                    <a:gd name="connsiteX2" fmla="*/ 65245 w 117638"/>
                    <a:gd name="connsiteY2" fmla="*/ 13840 h 134445"/>
                    <a:gd name="connsiteX3" fmla="*/ 27679 w 117638"/>
                    <a:gd name="connsiteY3" fmla="*/ 32623 h 134445"/>
                    <a:gd name="connsiteX4" fmla="*/ 13839 w 117638"/>
                    <a:gd name="connsiteY4" fmla="*/ 76120 h 134445"/>
                    <a:gd name="connsiteX5" fmla="*/ 23725 w 117638"/>
                    <a:gd name="connsiteY5" fmla="*/ 107754 h 134445"/>
                    <a:gd name="connsiteX6" fmla="*/ 51405 w 117638"/>
                    <a:gd name="connsiteY6" fmla="*/ 119617 h 134445"/>
                    <a:gd name="connsiteX7" fmla="*/ 75131 w 117638"/>
                    <a:gd name="connsiteY7" fmla="*/ 112697 h 134445"/>
                    <a:gd name="connsiteX8" fmla="*/ 89959 w 117638"/>
                    <a:gd name="connsiteY8" fmla="*/ 94903 h 134445"/>
                    <a:gd name="connsiteX9" fmla="*/ 106764 w 117638"/>
                    <a:gd name="connsiteY9" fmla="*/ 94903 h 134445"/>
                    <a:gd name="connsiteX10" fmla="*/ 86005 w 117638"/>
                    <a:gd name="connsiteY10" fmla="*/ 123571 h 134445"/>
                    <a:gd name="connsiteX11" fmla="*/ 51405 w 117638"/>
                    <a:gd name="connsiteY11" fmla="*/ 134445 h 134445"/>
                    <a:gd name="connsiteX12" fmla="*/ 12851 w 117638"/>
                    <a:gd name="connsiteY12" fmla="*/ 119617 h 134445"/>
                    <a:gd name="connsiteX13" fmla="*/ 0 w 117638"/>
                    <a:gd name="connsiteY13" fmla="*/ 78097 h 134445"/>
                    <a:gd name="connsiteX14" fmla="*/ 18782 w 117638"/>
                    <a:gd name="connsiteY14" fmla="*/ 23726 h 134445"/>
                    <a:gd name="connsiteX15" fmla="*/ 68210 w 117638"/>
                    <a:gd name="connsiteY15" fmla="*/ 0 h 134445"/>
                    <a:gd name="connsiteX16" fmla="*/ 102810 w 117638"/>
                    <a:gd name="connsiteY16" fmla="*/ 11863 h 134445"/>
                    <a:gd name="connsiteX17" fmla="*/ 117638 w 117638"/>
                    <a:gd name="connsiteY17" fmla="*/ 39543 h 134445"/>
                    <a:gd name="connsiteX18" fmla="*/ 98857 w 117638"/>
                    <a:gd name="connsiteY18" fmla="*/ 39543 h 134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7638" h="134445">
                      <a:moveTo>
                        <a:pt x="98857" y="40532"/>
                      </a:moveTo>
                      <a:cubicBezTo>
                        <a:pt x="97867" y="33612"/>
                        <a:pt x="93914" y="26691"/>
                        <a:pt x="87981" y="21749"/>
                      </a:cubicBezTo>
                      <a:cubicBezTo>
                        <a:pt x="81062" y="16806"/>
                        <a:pt x="74142" y="13840"/>
                        <a:pt x="65245" y="13840"/>
                      </a:cubicBezTo>
                      <a:cubicBezTo>
                        <a:pt x="50417" y="13840"/>
                        <a:pt x="37565" y="19771"/>
                        <a:pt x="27679" y="32623"/>
                      </a:cubicBezTo>
                      <a:cubicBezTo>
                        <a:pt x="18782" y="44485"/>
                        <a:pt x="13839" y="59314"/>
                        <a:pt x="13839" y="76120"/>
                      </a:cubicBezTo>
                      <a:cubicBezTo>
                        <a:pt x="13839" y="89960"/>
                        <a:pt x="16805" y="99846"/>
                        <a:pt x="23725" y="107754"/>
                      </a:cubicBezTo>
                      <a:cubicBezTo>
                        <a:pt x="30645" y="115662"/>
                        <a:pt x="39543" y="119617"/>
                        <a:pt x="51405" y="119617"/>
                      </a:cubicBezTo>
                      <a:cubicBezTo>
                        <a:pt x="60302" y="119617"/>
                        <a:pt x="68210" y="117640"/>
                        <a:pt x="75131" y="112697"/>
                      </a:cubicBezTo>
                      <a:cubicBezTo>
                        <a:pt x="82050" y="107754"/>
                        <a:pt x="86993" y="101823"/>
                        <a:pt x="89959" y="94903"/>
                      </a:cubicBezTo>
                      <a:lnTo>
                        <a:pt x="106764" y="94903"/>
                      </a:lnTo>
                      <a:cubicBezTo>
                        <a:pt x="101822" y="106766"/>
                        <a:pt x="94902" y="115662"/>
                        <a:pt x="86005" y="123571"/>
                      </a:cubicBezTo>
                      <a:cubicBezTo>
                        <a:pt x="76119" y="131480"/>
                        <a:pt x="64257" y="134445"/>
                        <a:pt x="51405" y="134445"/>
                      </a:cubicBezTo>
                      <a:cubicBezTo>
                        <a:pt x="34600" y="134445"/>
                        <a:pt x="21748" y="129503"/>
                        <a:pt x="12851" y="119617"/>
                      </a:cubicBezTo>
                      <a:cubicBezTo>
                        <a:pt x="3953" y="109731"/>
                        <a:pt x="0" y="95891"/>
                        <a:pt x="0" y="78097"/>
                      </a:cubicBezTo>
                      <a:cubicBezTo>
                        <a:pt x="0" y="57337"/>
                        <a:pt x="5931" y="38554"/>
                        <a:pt x="18782" y="23726"/>
                      </a:cubicBezTo>
                      <a:cubicBezTo>
                        <a:pt x="31634" y="7909"/>
                        <a:pt x="48439" y="0"/>
                        <a:pt x="68210" y="0"/>
                      </a:cubicBezTo>
                      <a:cubicBezTo>
                        <a:pt x="82050" y="0"/>
                        <a:pt x="93914" y="3955"/>
                        <a:pt x="102810" y="11863"/>
                      </a:cubicBezTo>
                      <a:cubicBezTo>
                        <a:pt x="111707" y="19771"/>
                        <a:pt x="116650" y="28669"/>
                        <a:pt x="117638" y="39543"/>
                      </a:cubicBezTo>
                      <a:lnTo>
                        <a:pt x="98857" y="39543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1" name="Полилиния: фигура 50">
                  <a:extLst>
                    <a:ext uri="{FF2B5EF4-FFF2-40B4-BE49-F238E27FC236}">
                      <a16:creationId xmlns:a16="http://schemas.microsoft.com/office/drawing/2014/main" id="{9E53EDE1-3248-67D8-454A-45AEA1058413}"/>
                    </a:ext>
                  </a:extLst>
                </p:cNvPr>
                <p:cNvSpPr/>
                <p:nvPr/>
              </p:nvSpPr>
              <p:spPr>
                <a:xfrm>
                  <a:off x="17538337" y="9885692"/>
                  <a:ext cx="106765" cy="130490"/>
                </a:xfrm>
                <a:custGeom>
                  <a:avLst/>
                  <a:gdLst>
                    <a:gd name="connsiteX0" fmla="*/ 102811 w 106765"/>
                    <a:gd name="connsiteY0" fmla="*/ 13840 h 130490"/>
                    <a:gd name="connsiteX1" fmla="*/ 59314 w 106765"/>
                    <a:gd name="connsiteY1" fmla="*/ 13840 h 130490"/>
                    <a:gd name="connsiteX2" fmla="*/ 34600 w 106765"/>
                    <a:gd name="connsiteY2" fmla="*/ 130491 h 130490"/>
                    <a:gd name="connsiteX3" fmla="*/ 18783 w 106765"/>
                    <a:gd name="connsiteY3" fmla="*/ 130491 h 130490"/>
                    <a:gd name="connsiteX4" fmla="*/ 43497 w 106765"/>
                    <a:gd name="connsiteY4" fmla="*/ 13840 h 130490"/>
                    <a:gd name="connsiteX5" fmla="*/ 0 w 106765"/>
                    <a:gd name="connsiteY5" fmla="*/ 13840 h 130490"/>
                    <a:gd name="connsiteX6" fmla="*/ 2966 w 106765"/>
                    <a:gd name="connsiteY6" fmla="*/ 0 h 130490"/>
                    <a:gd name="connsiteX7" fmla="*/ 106766 w 106765"/>
                    <a:gd name="connsiteY7" fmla="*/ 0 h 130490"/>
                    <a:gd name="connsiteX8" fmla="*/ 102811 w 106765"/>
                    <a:gd name="connsiteY8" fmla="*/ 13840 h 13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6765" h="130490">
                      <a:moveTo>
                        <a:pt x="102811" y="13840"/>
                      </a:moveTo>
                      <a:lnTo>
                        <a:pt x="59314" y="13840"/>
                      </a:lnTo>
                      <a:lnTo>
                        <a:pt x="34600" y="130491"/>
                      </a:lnTo>
                      <a:lnTo>
                        <a:pt x="18783" y="130491"/>
                      </a:lnTo>
                      <a:lnTo>
                        <a:pt x="43497" y="13840"/>
                      </a:lnTo>
                      <a:lnTo>
                        <a:pt x="0" y="13840"/>
                      </a:lnTo>
                      <a:lnTo>
                        <a:pt x="2966" y="0"/>
                      </a:lnTo>
                      <a:lnTo>
                        <a:pt x="106766" y="0"/>
                      </a:lnTo>
                      <a:lnTo>
                        <a:pt x="102811" y="13840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3" name="Полилиния: фигура 52">
                  <a:extLst>
                    <a:ext uri="{FF2B5EF4-FFF2-40B4-BE49-F238E27FC236}">
                      <a16:creationId xmlns:a16="http://schemas.microsoft.com/office/drawing/2014/main" id="{401C7F9D-7DE1-7EA1-B0AF-D65678866D8A}"/>
                    </a:ext>
                  </a:extLst>
                </p:cNvPr>
                <p:cNvSpPr/>
                <p:nvPr/>
              </p:nvSpPr>
              <p:spPr>
                <a:xfrm>
                  <a:off x="17649057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2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1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8857 w 116650"/>
                    <a:gd name="connsiteY16" fmla="*/ 57337 h 135433"/>
                    <a:gd name="connsiteX17" fmla="*/ 98857 w 116650"/>
                    <a:gd name="connsiteY17" fmla="*/ 50417 h 135433"/>
                    <a:gd name="connsiteX18" fmla="*/ 89959 w 116650"/>
                    <a:gd name="connsiteY18" fmla="*/ 24714 h 135433"/>
                    <a:gd name="connsiteX19" fmla="*/ 65245 w 116650"/>
                    <a:gd name="connsiteY19" fmla="*/ 13840 h 135433"/>
                    <a:gd name="connsiteX20" fmla="*/ 35588 w 116650"/>
                    <a:gd name="connsiteY20" fmla="*/ 25703 h 135433"/>
                    <a:gd name="connsiteX21" fmla="*/ 17793 w 116650"/>
                    <a:gd name="connsiteY21" fmla="*/ 57337 h 135433"/>
                    <a:gd name="connsiteX22" fmla="*/ 98857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2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4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0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39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1" y="125548"/>
                      </a:cubicBezTo>
                      <a:cubicBezTo>
                        <a:pt x="78096" y="131480"/>
                        <a:pt x="66233" y="135434"/>
                        <a:pt x="51405" y="135434"/>
                      </a:cubicBezTo>
                      <a:cubicBezTo>
                        <a:pt x="36576" y="134445"/>
                        <a:pt x="23725" y="129503"/>
                        <a:pt x="14828" y="120605"/>
                      </a:cubicBezTo>
                      <a:close/>
                      <a:moveTo>
                        <a:pt x="98857" y="57337"/>
                      </a:moveTo>
                      <a:cubicBezTo>
                        <a:pt x="98857" y="55360"/>
                        <a:pt x="98857" y="53383"/>
                        <a:pt x="98857" y="50417"/>
                      </a:cubicBezTo>
                      <a:cubicBezTo>
                        <a:pt x="98857" y="40532"/>
                        <a:pt x="95890" y="31634"/>
                        <a:pt x="89959" y="24714"/>
                      </a:cubicBezTo>
                      <a:cubicBezTo>
                        <a:pt x="84028" y="17795"/>
                        <a:pt x="75131" y="13840"/>
                        <a:pt x="65245" y="13840"/>
                      </a:cubicBezTo>
                      <a:cubicBezTo>
                        <a:pt x="54371" y="13840"/>
                        <a:pt x="44485" y="17795"/>
                        <a:pt x="35588" y="25703"/>
                      </a:cubicBezTo>
                      <a:cubicBezTo>
                        <a:pt x="26691" y="33612"/>
                        <a:pt x="21748" y="43497"/>
                        <a:pt x="17793" y="57337"/>
                      </a:cubicBezTo>
                      <a:lnTo>
                        <a:pt x="98857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2" name="Рисунок 2">
                <a:extLst>
                  <a:ext uri="{FF2B5EF4-FFF2-40B4-BE49-F238E27FC236}">
                    <a16:creationId xmlns:a16="http://schemas.microsoft.com/office/drawing/2014/main" id="{89BCBA41-ADA8-A60E-46F6-2C7C5EB366AA}"/>
                  </a:ext>
                </a:extLst>
              </p:cNvPr>
              <p:cNvGrpSpPr/>
              <p:nvPr/>
            </p:nvGrpSpPr>
            <p:grpSpPr>
              <a:xfrm>
                <a:off x="16877975" y="10093291"/>
                <a:ext cx="1584499" cy="407289"/>
                <a:chOff x="16877975" y="10093291"/>
                <a:chExt cx="1584499" cy="407289"/>
              </a:xfrm>
              <a:solidFill>
                <a:srgbClr val="E52936"/>
              </a:solidFill>
            </p:grpSpPr>
            <p:grpSp>
              <p:nvGrpSpPr>
                <p:cNvPr id="24" name="Рисунок 2">
                  <a:extLst>
                    <a:ext uri="{FF2B5EF4-FFF2-40B4-BE49-F238E27FC236}">
                      <a16:creationId xmlns:a16="http://schemas.microsoft.com/office/drawing/2014/main" id="{53F2792A-D56E-037D-EC5E-5748E573993A}"/>
                    </a:ext>
                  </a:extLst>
                </p:cNvPr>
                <p:cNvGrpSpPr/>
                <p:nvPr/>
              </p:nvGrpSpPr>
              <p:grpSpPr>
                <a:xfrm>
                  <a:off x="17088942" y="10094279"/>
                  <a:ext cx="1373533" cy="406300"/>
                  <a:chOff x="17088942" y="10094279"/>
                  <a:chExt cx="1373533" cy="406300"/>
                </a:xfrm>
                <a:solidFill>
                  <a:srgbClr val="E52936"/>
                </a:solidFill>
              </p:grpSpPr>
              <p:sp>
                <p:nvSpPr>
                  <p:cNvPr id="26" name="Полилиния: фигура 25">
                    <a:extLst>
                      <a:ext uri="{FF2B5EF4-FFF2-40B4-BE49-F238E27FC236}">
                        <a16:creationId xmlns:a16="http://schemas.microsoft.com/office/drawing/2014/main" id="{4651A3B4-BDA0-DB67-CBF9-0CC3C7F4A983}"/>
                      </a:ext>
                    </a:extLst>
                  </p:cNvPr>
                  <p:cNvSpPr/>
                  <p:nvPr/>
                </p:nvSpPr>
                <p:spPr>
                  <a:xfrm>
                    <a:off x="17088942" y="10146673"/>
                    <a:ext cx="270959" cy="353907"/>
                  </a:xfrm>
                  <a:custGeom>
                    <a:avLst/>
                    <a:gdLst>
                      <a:gd name="connsiteX0" fmla="*/ 224991 w 270959"/>
                      <a:gd name="connsiteY0" fmla="*/ 231325 h 353907"/>
                      <a:gd name="connsiteX1" fmla="*/ 217082 w 270959"/>
                      <a:gd name="connsiteY1" fmla="*/ 257027 h 353907"/>
                      <a:gd name="connsiteX2" fmla="*/ 84614 w 270959"/>
                      <a:gd name="connsiteY2" fmla="*/ 353907 h 353907"/>
                      <a:gd name="connsiteX3" fmla="*/ 72751 w 270959"/>
                      <a:gd name="connsiteY3" fmla="*/ 353907 h 353907"/>
                      <a:gd name="connsiteX4" fmla="*/ 5528 w 270959"/>
                      <a:gd name="connsiteY4" fmla="*/ 242199 h 353907"/>
                      <a:gd name="connsiteX5" fmla="*/ 45071 w 270959"/>
                      <a:gd name="connsiteY5" fmla="*/ 107754 h 353907"/>
                      <a:gd name="connsiteX6" fmla="*/ 182482 w 270959"/>
                      <a:gd name="connsiteY6" fmla="*/ 0 h 353907"/>
                      <a:gd name="connsiteX7" fmla="*/ 188413 w 270959"/>
                      <a:gd name="connsiteY7" fmla="*/ 0 h 353907"/>
                      <a:gd name="connsiteX8" fmla="*/ 268488 w 270959"/>
                      <a:gd name="connsiteY8" fmla="*/ 100835 h 353907"/>
                      <a:gd name="connsiteX9" fmla="*/ 239819 w 270959"/>
                      <a:gd name="connsiteY9" fmla="*/ 192770 h 353907"/>
                      <a:gd name="connsiteX10" fmla="*/ 112294 w 270959"/>
                      <a:gd name="connsiteY10" fmla="*/ 192770 h 353907"/>
                      <a:gd name="connsiteX11" fmla="*/ 89557 w 270959"/>
                      <a:gd name="connsiteY11" fmla="*/ 267902 h 353907"/>
                      <a:gd name="connsiteX12" fmla="*/ 100432 w 270959"/>
                      <a:gd name="connsiteY12" fmla="*/ 293605 h 353907"/>
                      <a:gd name="connsiteX13" fmla="*/ 125146 w 270959"/>
                      <a:gd name="connsiteY13" fmla="*/ 267902 h 353907"/>
                      <a:gd name="connsiteX14" fmla="*/ 136020 w 270959"/>
                      <a:gd name="connsiteY14" fmla="*/ 229348 h 353907"/>
                      <a:gd name="connsiteX15" fmla="*/ 224991 w 270959"/>
                      <a:gd name="connsiteY15" fmla="*/ 231325 h 353907"/>
                      <a:gd name="connsiteX16" fmla="*/ 153813 w 270959"/>
                      <a:gd name="connsiteY16" fmla="*/ 168056 h 353907"/>
                      <a:gd name="connsiteX17" fmla="*/ 180505 w 270959"/>
                      <a:gd name="connsiteY17" fmla="*/ 85018 h 353907"/>
                      <a:gd name="connsiteX18" fmla="*/ 172596 w 270959"/>
                      <a:gd name="connsiteY18" fmla="*/ 57337 h 353907"/>
                      <a:gd name="connsiteX19" fmla="*/ 145906 w 270959"/>
                      <a:gd name="connsiteY19" fmla="*/ 82052 h 353907"/>
                      <a:gd name="connsiteX20" fmla="*/ 119214 w 270959"/>
                      <a:gd name="connsiteY20" fmla="*/ 168056 h 353907"/>
                      <a:gd name="connsiteX21" fmla="*/ 153813 w 270959"/>
                      <a:gd name="connsiteY21" fmla="*/ 168056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70959" h="353907">
                        <a:moveTo>
                          <a:pt x="224991" y="231325"/>
                        </a:moveTo>
                        <a:lnTo>
                          <a:pt x="217082" y="257027"/>
                        </a:lnTo>
                        <a:cubicBezTo>
                          <a:pt x="203242" y="302502"/>
                          <a:pt x="152825" y="353907"/>
                          <a:pt x="84614" y="353907"/>
                        </a:cubicBezTo>
                        <a:lnTo>
                          <a:pt x="72751" y="353907"/>
                        </a:lnTo>
                        <a:cubicBezTo>
                          <a:pt x="40128" y="353907"/>
                          <a:pt x="-18196" y="314365"/>
                          <a:pt x="5528" y="242199"/>
                        </a:cubicBezTo>
                        <a:lnTo>
                          <a:pt x="45071" y="107754"/>
                        </a:lnTo>
                        <a:cubicBezTo>
                          <a:pt x="65832" y="43497"/>
                          <a:pt x="123168" y="0"/>
                          <a:pt x="182482" y="0"/>
                        </a:cubicBezTo>
                        <a:lnTo>
                          <a:pt x="188413" y="0"/>
                        </a:lnTo>
                        <a:cubicBezTo>
                          <a:pt x="254648" y="0"/>
                          <a:pt x="279362" y="65246"/>
                          <a:pt x="268488" y="100835"/>
                        </a:cubicBezTo>
                        <a:lnTo>
                          <a:pt x="239819" y="192770"/>
                        </a:lnTo>
                        <a:lnTo>
                          <a:pt x="112294" y="192770"/>
                        </a:lnTo>
                        <a:lnTo>
                          <a:pt x="89557" y="267902"/>
                        </a:lnTo>
                        <a:cubicBezTo>
                          <a:pt x="87580" y="273834"/>
                          <a:pt x="83625" y="293605"/>
                          <a:pt x="100432" y="293605"/>
                        </a:cubicBezTo>
                        <a:cubicBezTo>
                          <a:pt x="116249" y="293605"/>
                          <a:pt x="123168" y="274822"/>
                          <a:pt x="125146" y="267902"/>
                        </a:cubicBezTo>
                        <a:lnTo>
                          <a:pt x="136020" y="229348"/>
                        </a:lnTo>
                        <a:lnTo>
                          <a:pt x="224991" y="231325"/>
                        </a:lnTo>
                        <a:close/>
                        <a:moveTo>
                          <a:pt x="153813" y="168056"/>
                        </a:moveTo>
                        <a:lnTo>
                          <a:pt x="180505" y="85018"/>
                        </a:lnTo>
                        <a:cubicBezTo>
                          <a:pt x="188413" y="60304"/>
                          <a:pt x="176551" y="58326"/>
                          <a:pt x="172596" y="57337"/>
                        </a:cubicBezTo>
                        <a:cubicBezTo>
                          <a:pt x="166665" y="56349"/>
                          <a:pt x="150848" y="66235"/>
                          <a:pt x="145906" y="82052"/>
                        </a:cubicBezTo>
                        <a:lnTo>
                          <a:pt x="119214" y="168056"/>
                        </a:lnTo>
                        <a:lnTo>
                          <a:pt x="153813" y="168056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" name="Полилиния: фигура 26">
                    <a:extLst>
                      <a:ext uri="{FF2B5EF4-FFF2-40B4-BE49-F238E27FC236}">
                        <a16:creationId xmlns:a16="http://schemas.microsoft.com/office/drawing/2014/main" id="{B422F2B4-2D21-251C-79ED-7554DD50183F}"/>
                      </a:ext>
                    </a:extLst>
                  </p:cNvPr>
                  <p:cNvSpPr/>
                  <p:nvPr/>
                </p:nvSpPr>
                <p:spPr>
                  <a:xfrm>
                    <a:off x="17305035" y="10145640"/>
                    <a:ext cx="308725" cy="349008"/>
                  </a:xfrm>
                  <a:custGeom>
                    <a:avLst/>
                    <a:gdLst>
                      <a:gd name="connsiteX0" fmla="*/ 103799 w 308725"/>
                      <a:gd name="connsiteY0" fmla="*/ 9930 h 349008"/>
                      <a:gd name="connsiteX1" fmla="*/ 194747 w 308725"/>
                      <a:gd name="connsiteY1" fmla="*/ 9930 h 349008"/>
                      <a:gd name="connsiteX2" fmla="*/ 189804 w 308725"/>
                      <a:gd name="connsiteY2" fmla="*/ 31679 h 349008"/>
                      <a:gd name="connsiteX3" fmla="*/ 266913 w 308725"/>
                      <a:gd name="connsiteY3" fmla="*/ 44 h 349008"/>
                      <a:gd name="connsiteX4" fmla="*/ 303489 w 308725"/>
                      <a:gd name="connsiteY4" fmla="*/ 83084 h 349008"/>
                      <a:gd name="connsiteX5" fmla="*/ 220451 w 308725"/>
                      <a:gd name="connsiteY5" fmla="*/ 349008 h 349008"/>
                      <a:gd name="connsiteX6" fmla="*/ 128514 w 308725"/>
                      <a:gd name="connsiteY6" fmla="*/ 349008 h 349008"/>
                      <a:gd name="connsiteX7" fmla="*/ 211553 w 308725"/>
                      <a:gd name="connsiteY7" fmla="*/ 85060 h 349008"/>
                      <a:gd name="connsiteX8" fmla="*/ 205622 w 308725"/>
                      <a:gd name="connsiteY8" fmla="*/ 57381 h 349008"/>
                      <a:gd name="connsiteX9" fmla="*/ 174976 w 308725"/>
                      <a:gd name="connsiteY9" fmla="*/ 85060 h 349008"/>
                      <a:gd name="connsiteX10" fmla="*/ 92925 w 308725"/>
                      <a:gd name="connsiteY10" fmla="*/ 349008 h 349008"/>
                      <a:gd name="connsiteX11" fmla="*/ 0 w 308725"/>
                      <a:gd name="connsiteY11" fmla="*/ 349008 h 349008"/>
                      <a:gd name="connsiteX12" fmla="*/ 103799 w 308725"/>
                      <a:gd name="connsiteY12" fmla="*/ 9930 h 349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08725" h="349008">
                        <a:moveTo>
                          <a:pt x="103799" y="9930"/>
                        </a:moveTo>
                        <a:lnTo>
                          <a:pt x="194747" y="9930"/>
                        </a:lnTo>
                        <a:lnTo>
                          <a:pt x="189804" y="31679"/>
                        </a:lnTo>
                        <a:cubicBezTo>
                          <a:pt x="210565" y="14873"/>
                          <a:pt x="233301" y="-944"/>
                          <a:pt x="266913" y="44"/>
                        </a:cubicBezTo>
                        <a:cubicBezTo>
                          <a:pt x="315353" y="1032"/>
                          <a:pt x="312387" y="49472"/>
                          <a:pt x="303489" y="83084"/>
                        </a:cubicBezTo>
                        <a:cubicBezTo>
                          <a:pt x="294593" y="116695"/>
                          <a:pt x="220451" y="349008"/>
                          <a:pt x="220451" y="349008"/>
                        </a:cubicBezTo>
                        <a:lnTo>
                          <a:pt x="128514" y="349008"/>
                        </a:lnTo>
                        <a:lnTo>
                          <a:pt x="211553" y="85060"/>
                        </a:lnTo>
                        <a:cubicBezTo>
                          <a:pt x="219461" y="64301"/>
                          <a:pt x="210565" y="57381"/>
                          <a:pt x="205622" y="57381"/>
                        </a:cubicBezTo>
                        <a:cubicBezTo>
                          <a:pt x="198702" y="57381"/>
                          <a:pt x="182885" y="64301"/>
                          <a:pt x="174976" y="85060"/>
                        </a:cubicBezTo>
                        <a:lnTo>
                          <a:pt x="92925" y="349008"/>
                        </a:lnTo>
                        <a:lnTo>
                          <a:pt x="0" y="349008"/>
                        </a:lnTo>
                        <a:lnTo>
                          <a:pt x="103799" y="9930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" name="Полилиния: фигура 27">
                    <a:extLst>
                      <a:ext uri="{FF2B5EF4-FFF2-40B4-BE49-F238E27FC236}">
                        <a16:creationId xmlns:a16="http://schemas.microsoft.com/office/drawing/2014/main" id="{43982C5D-1896-A39F-9913-62B6A843B0BB}"/>
                      </a:ext>
                    </a:extLst>
                  </p:cNvPr>
                  <p:cNvSpPr/>
                  <p:nvPr/>
                </p:nvSpPr>
                <p:spPr>
                  <a:xfrm>
                    <a:off x="17584682" y="10094279"/>
                    <a:ext cx="209693" cy="406300"/>
                  </a:xfrm>
                  <a:custGeom>
                    <a:avLst/>
                    <a:gdLst>
                      <a:gd name="connsiteX0" fmla="*/ 63385 w 209693"/>
                      <a:gd name="connsiteY0" fmla="*/ 62279 h 406300"/>
                      <a:gd name="connsiteX1" fmla="*/ 85134 w 209693"/>
                      <a:gd name="connsiteY1" fmla="*/ 62279 h 406300"/>
                      <a:gd name="connsiteX2" fmla="*/ 104906 w 209693"/>
                      <a:gd name="connsiteY2" fmla="*/ 0 h 406300"/>
                      <a:gd name="connsiteX3" fmla="*/ 194865 w 209693"/>
                      <a:gd name="connsiteY3" fmla="*/ 0 h 406300"/>
                      <a:gd name="connsiteX4" fmla="*/ 176082 w 209693"/>
                      <a:gd name="connsiteY4" fmla="*/ 62279 h 406300"/>
                      <a:gd name="connsiteX5" fmla="*/ 209694 w 209693"/>
                      <a:gd name="connsiteY5" fmla="*/ 62279 h 406300"/>
                      <a:gd name="connsiteX6" fmla="*/ 194865 w 209693"/>
                      <a:gd name="connsiteY6" fmla="*/ 109731 h 406300"/>
                      <a:gd name="connsiteX7" fmla="*/ 162242 w 209693"/>
                      <a:gd name="connsiteY7" fmla="*/ 109731 h 406300"/>
                      <a:gd name="connsiteX8" fmla="*/ 96997 w 209693"/>
                      <a:gd name="connsiteY8" fmla="*/ 318318 h 406300"/>
                      <a:gd name="connsiteX9" fmla="*/ 110837 w 209693"/>
                      <a:gd name="connsiteY9" fmla="*/ 347975 h 406300"/>
                      <a:gd name="connsiteX10" fmla="*/ 122699 w 209693"/>
                      <a:gd name="connsiteY10" fmla="*/ 343032 h 406300"/>
                      <a:gd name="connsiteX11" fmla="*/ 105894 w 209693"/>
                      <a:gd name="connsiteY11" fmla="*/ 398392 h 406300"/>
                      <a:gd name="connsiteX12" fmla="*/ 69318 w 209693"/>
                      <a:gd name="connsiteY12" fmla="*/ 406301 h 406300"/>
                      <a:gd name="connsiteX13" fmla="*/ 4071 w 209693"/>
                      <a:gd name="connsiteY13" fmla="*/ 318318 h 406300"/>
                      <a:gd name="connsiteX14" fmla="*/ 69318 w 209693"/>
                      <a:gd name="connsiteY14" fmla="*/ 108742 h 406300"/>
                      <a:gd name="connsiteX15" fmla="*/ 49546 w 209693"/>
                      <a:gd name="connsiteY15" fmla="*/ 108742 h 406300"/>
                      <a:gd name="connsiteX16" fmla="*/ 63385 w 209693"/>
                      <a:gd name="connsiteY16" fmla="*/ 62279 h 40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9693" h="406300">
                        <a:moveTo>
                          <a:pt x="63385" y="62279"/>
                        </a:moveTo>
                        <a:lnTo>
                          <a:pt x="85134" y="62279"/>
                        </a:lnTo>
                        <a:lnTo>
                          <a:pt x="104906" y="0"/>
                        </a:lnTo>
                        <a:lnTo>
                          <a:pt x="194865" y="0"/>
                        </a:lnTo>
                        <a:lnTo>
                          <a:pt x="176082" y="62279"/>
                        </a:lnTo>
                        <a:lnTo>
                          <a:pt x="209694" y="62279"/>
                        </a:lnTo>
                        <a:lnTo>
                          <a:pt x="194865" y="109731"/>
                        </a:lnTo>
                        <a:lnTo>
                          <a:pt x="162242" y="109731"/>
                        </a:lnTo>
                        <a:cubicBezTo>
                          <a:pt x="162242" y="109731"/>
                          <a:pt x="98975" y="309421"/>
                          <a:pt x="96997" y="318318"/>
                        </a:cubicBezTo>
                        <a:cubicBezTo>
                          <a:pt x="95020" y="327215"/>
                          <a:pt x="90077" y="347975"/>
                          <a:pt x="110837" y="347975"/>
                        </a:cubicBezTo>
                        <a:cubicBezTo>
                          <a:pt x="115780" y="347975"/>
                          <a:pt x="121711" y="344020"/>
                          <a:pt x="122699" y="343032"/>
                        </a:cubicBezTo>
                        <a:cubicBezTo>
                          <a:pt x="122699" y="343032"/>
                          <a:pt x="106882" y="394438"/>
                          <a:pt x="105894" y="398392"/>
                        </a:cubicBezTo>
                        <a:cubicBezTo>
                          <a:pt x="101940" y="401358"/>
                          <a:pt x="88099" y="406301"/>
                          <a:pt x="69318" y="406301"/>
                        </a:cubicBezTo>
                        <a:cubicBezTo>
                          <a:pt x="35706" y="406301"/>
                          <a:pt x="-14711" y="380598"/>
                          <a:pt x="4071" y="318318"/>
                        </a:cubicBezTo>
                        <a:lnTo>
                          <a:pt x="69318" y="108742"/>
                        </a:lnTo>
                        <a:lnTo>
                          <a:pt x="49546" y="108742"/>
                        </a:lnTo>
                        <a:lnTo>
                          <a:pt x="63385" y="622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" name="Полилиния: фигура 29">
                    <a:extLst>
                      <a:ext uri="{FF2B5EF4-FFF2-40B4-BE49-F238E27FC236}">
                        <a16:creationId xmlns:a16="http://schemas.microsoft.com/office/drawing/2014/main" id="{F1771A17-6B57-6D4F-57F2-61B34B75070E}"/>
                      </a:ext>
                    </a:extLst>
                  </p:cNvPr>
                  <p:cNvSpPr/>
                  <p:nvPr/>
                </p:nvSpPr>
                <p:spPr>
                  <a:xfrm>
                    <a:off x="17729734" y="10155570"/>
                    <a:ext cx="310795" cy="344438"/>
                  </a:xfrm>
                  <a:custGeom>
                    <a:avLst/>
                    <a:gdLst>
                      <a:gd name="connsiteX0" fmla="*/ 205018 w 310795"/>
                      <a:gd name="connsiteY0" fmla="*/ 339079 h 344438"/>
                      <a:gd name="connsiteX1" fmla="*/ 118025 w 310795"/>
                      <a:gd name="connsiteY1" fmla="*/ 339079 h 344438"/>
                      <a:gd name="connsiteX2" fmla="*/ 121979 w 310795"/>
                      <a:gd name="connsiteY2" fmla="*/ 305467 h 344438"/>
                      <a:gd name="connsiteX3" fmla="*/ 38939 w 310795"/>
                      <a:gd name="connsiteY3" fmla="*/ 344022 h 344438"/>
                      <a:gd name="connsiteX4" fmla="*/ 8294 w 310795"/>
                      <a:gd name="connsiteY4" fmla="*/ 263948 h 344438"/>
                      <a:gd name="connsiteX5" fmla="*/ 90344 w 310795"/>
                      <a:gd name="connsiteY5" fmla="*/ 0 h 344438"/>
                      <a:gd name="connsiteX6" fmla="*/ 184258 w 310795"/>
                      <a:gd name="connsiteY6" fmla="*/ 0 h 344438"/>
                      <a:gd name="connsiteX7" fmla="*/ 101218 w 310795"/>
                      <a:gd name="connsiteY7" fmla="*/ 261970 h 344438"/>
                      <a:gd name="connsiteX8" fmla="*/ 107151 w 310795"/>
                      <a:gd name="connsiteY8" fmla="*/ 285696 h 344438"/>
                      <a:gd name="connsiteX9" fmla="*/ 134830 w 310795"/>
                      <a:gd name="connsiteY9" fmla="*/ 265925 h 344438"/>
                      <a:gd name="connsiteX10" fmla="*/ 217870 w 310795"/>
                      <a:gd name="connsiteY10" fmla="*/ 0 h 344438"/>
                      <a:gd name="connsiteX11" fmla="*/ 310795 w 310795"/>
                      <a:gd name="connsiteY11" fmla="*/ 0 h 344438"/>
                      <a:gd name="connsiteX12" fmla="*/ 205018 w 310795"/>
                      <a:gd name="connsiteY12" fmla="*/ 339079 h 344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0795" h="344438">
                        <a:moveTo>
                          <a:pt x="205018" y="339079"/>
                        </a:moveTo>
                        <a:lnTo>
                          <a:pt x="118025" y="339079"/>
                        </a:lnTo>
                        <a:lnTo>
                          <a:pt x="121979" y="305467"/>
                        </a:lnTo>
                        <a:cubicBezTo>
                          <a:pt x="97265" y="334136"/>
                          <a:pt x="59699" y="346987"/>
                          <a:pt x="38939" y="344022"/>
                        </a:cubicBezTo>
                        <a:cubicBezTo>
                          <a:pt x="-16420" y="336113"/>
                          <a:pt x="1373" y="283719"/>
                          <a:pt x="8294" y="263948"/>
                        </a:cubicBezTo>
                        <a:lnTo>
                          <a:pt x="90344" y="0"/>
                        </a:lnTo>
                        <a:lnTo>
                          <a:pt x="184258" y="0"/>
                        </a:lnTo>
                        <a:lnTo>
                          <a:pt x="101218" y="261970"/>
                        </a:lnTo>
                        <a:cubicBezTo>
                          <a:pt x="100230" y="265925"/>
                          <a:pt x="97265" y="285696"/>
                          <a:pt x="107151" y="285696"/>
                        </a:cubicBezTo>
                        <a:cubicBezTo>
                          <a:pt x="115058" y="285696"/>
                          <a:pt x="126922" y="280753"/>
                          <a:pt x="134830" y="265925"/>
                        </a:cubicBezTo>
                        <a:lnTo>
                          <a:pt x="217870" y="0"/>
                        </a:lnTo>
                        <a:lnTo>
                          <a:pt x="310795" y="0"/>
                        </a:lnTo>
                        <a:lnTo>
                          <a:pt x="205018" y="3390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" name="Полилиния: фигура 30">
                    <a:extLst>
                      <a:ext uri="{FF2B5EF4-FFF2-40B4-BE49-F238E27FC236}">
                        <a16:creationId xmlns:a16="http://schemas.microsoft.com/office/drawing/2014/main" id="{D422E07F-48D0-9580-BEBF-C7701A7AFC41}"/>
                      </a:ext>
                    </a:extLst>
                  </p:cNvPr>
                  <p:cNvSpPr/>
                  <p:nvPr/>
                </p:nvSpPr>
                <p:spPr>
                  <a:xfrm>
                    <a:off x="17971329" y="10145422"/>
                    <a:ext cx="284706" cy="348238"/>
                  </a:xfrm>
                  <a:custGeom>
                    <a:avLst/>
                    <a:gdLst>
                      <a:gd name="connsiteX0" fmla="*/ 198702 w 284706"/>
                      <a:gd name="connsiteY0" fmla="*/ 10149 h 348238"/>
                      <a:gd name="connsiteX1" fmla="*/ 183873 w 284706"/>
                      <a:gd name="connsiteY1" fmla="*/ 56612 h 348238"/>
                      <a:gd name="connsiteX2" fmla="*/ 263947 w 284706"/>
                      <a:gd name="connsiteY2" fmla="*/ 263 h 348238"/>
                      <a:gd name="connsiteX3" fmla="*/ 284706 w 284706"/>
                      <a:gd name="connsiteY3" fmla="*/ 3229 h 348238"/>
                      <a:gd name="connsiteX4" fmla="*/ 249118 w 284706"/>
                      <a:gd name="connsiteY4" fmla="*/ 115926 h 348238"/>
                      <a:gd name="connsiteX5" fmla="*/ 195735 w 284706"/>
                      <a:gd name="connsiteY5" fmla="*/ 109994 h 348238"/>
                      <a:gd name="connsiteX6" fmla="*/ 148285 w 284706"/>
                      <a:gd name="connsiteY6" fmla="*/ 170297 h 348238"/>
                      <a:gd name="connsiteX7" fmla="*/ 92925 w 284706"/>
                      <a:gd name="connsiteY7" fmla="*/ 348239 h 348238"/>
                      <a:gd name="connsiteX8" fmla="*/ 0 w 284706"/>
                      <a:gd name="connsiteY8" fmla="*/ 348239 h 348238"/>
                      <a:gd name="connsiteX9" fmla="*/ 105776 w 284706"/>
                      <a:gd name="connsiteY9" fmla="*/ 10149 h 348238"/>
                      <a:gd name="connsiteX10" fmla="*/ 198702 w 284706"/>
                      <a:gd name="connsiteY10" fmla="*/ 10149 h 348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4706" h="348238">
                        <a:moveTo>
                          <a:pt x="198702" y="10149"/>
                        </a:moveTo>
                        <a:lnTo>
                          <a:pt x="183873" y="56612"/>
                        </a:lnTo>
                        <a:cubicBezTo>
                          <a:pt x="213530" y="12126"/>
                          <a:pt x="252084" y="2241"/>
                          <a:pt x="263947" y="263"/>
                        </a:cubicBezTo>
                        <a:cubicBezTo>
                          <a:pt x="272844" y="-725"/>
                          <a:pt x="281741" y="1251"/>
                          <a:pt x="284706" y="3229"/>
                        </a:cubicBezTo>
                        <a:lnTo>
                          <a:pt x="249118" y="115926"/>
                        </a:lnTo>
                        <a:cubicBezTo>
                          <a:pt x="249118" y="115926"/>
                          <a:pt x="227370" y="94177"/>
                          <a:pt x="195735" y="109994"/>
                        </a:cubicBezTo>
                        <a:cubicBezTo>
                          <a:pt x="170033" y="122845"/>
                          <a:pt x="156193" y="145583"/>
                          <a:pt x="148285" y="170297"/>
                        </a:cubicBezTo>
                        <a:cubicBezTo>
                          <a:pt x="140376" y="193033"/>
                          <a:pt x="92925" y="348239"/>
                          <a:pt x="92925" y="348239"/>
                        </a:cubicBezTo>
                        <a:lnTo>
                          <a:pt x="0" y="348239"/>
                        </a:lnTo>
                        <a:lnTo>
                          <a:pt x="105776" y="10149"/>
                        </a:lnTo>
                        <a:lnTo>
                          <a:pt x="198702" y="1014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" name="Полилиния: фигура 31">
                    <a:extLst>
                      <a:ext uri="{FF2B5EF4-FFF2-40B4-BE49-F238E27FC236}">
                        <a16:creationId xmlns:a16="http://schemas.microsoft.com/office/drawing/2014/main" id="{AEC37562-5412-5DDE-9433-E6C4EEF60BD4}"/>
                      </a:ext>
                    </a:extLst>
                  </p:cNvPr>
                  <p:cNvSpPr/>
                  <p:nvPr/>
                </p:nvSpPr>
                <p:spPr>
                  <a:xfrm>
                    <a:off x="18165964" y="10144696"/>
                    <a:ext cx="296510" cy="353907"/>
                  </a:xfrm>
                  <a:custGeom>
                    <a:avLst/>
                    <a:gdLst>
                      <a:gd name="connsiteX0" fmla="*/ 79198 w 296510"/>
                      <a:gd name="connsiteY0" fmla="*/ 95890 h 353907"/>
                      <a:gd name="connsiteX1" fmla="*/ 202769 w 296510"/>
                      <a:gd name="connsiteY1" fmla="*/ 0 h 353907"/>
                      <a:gd name="connsiteX2" fmla="*/ 217597 w 296510"/>
                      <a:gd name="connsiteY2" fmla="*/ 0 h 353907"/>
                      <a:gd name="connsiteX3" fmla="*/ 294706 w 296510"/>
                      <a:gd name="connsiteY3" fmla="*/ 85016 h 353907"/>
                      <a:gd name="connsiteX4" fmla="*/ 211666 w 296510"/>
                      <a:gd name="connsiteY4" fmla="*/ 348964 h 353907"/>
                      <a:gd name="connsiteX5" fmla="*/ 120718 w 296510"/>
                      <a:gd name="connsiteY5" fmla="*/ 348964 h 353907"/>
                      <a:gd name="connsiteX6" fmla="*/ 131592 w 296510"/>
                      <a:gd name="connsiteY6" fmla="*/ 314365 h 353907"/>
                      <a:gd name="connsiteX7" fmla="*/ 48553 w 296510"/>
                      <a:gd name="connsiteY7" fmla="*/ 353907 h 353907"/>
                      <a:gd name="connsiteX8" fmla="*/ 7033 w 296510"/>
                      <a:gd name="connsiteY8" fmla="*/ 257027 h 353907"/>
                      <a:gd name="connsiteX9" fmla="*/ 9998 w 296510"/>
                      <a:gd name="connsiteY9" fmla="*/ 248130 h 353907"/>
                      <a:gd name="connsiteX10" fmla="*/ 127638 w 296510"/>
                      <a:gd name="connsiteY10" fmla="*/ 159159 h 353907"/>
                      <a:gd name="connsiteX11" fmla="*/ 190906 w 296510"/>
                      <a:gd name="connsiteY11" fmla="*/ 120605 h 353907"/>
                      <a:gd name="connsiteX12" fmla="*/ 202769 w 296510"/>
                      <a:gd name="connsiteY12" fmla="*/ 84028 h 353907"/>
                      <a:gd name="connsiteX13" fmla="*/ 192883 w 296510"/>
                      <a:gd name="connsiteY13" fmla="*/ 56348 h 353907"/>
                      <a:gd name="connsiteX14" fmla="*/ 166192 w 296510"/>
                      <a:gd name="connsiteY14" fmla="*/ 84028 h 353907"/>
                      <a:gd name="connsiteX15" fmla="*/ 155318 w 296510"/>
                      <a:gd name="connsiteY15" fmla="*/ 117640 h 353907"/>
                      <a:gd name="connsiteX16" fmla="*/ 71290 w 296510"/>
                      <a:gd name="connsiteY16" fmla="*/ 117640 h 353907"/>
                      <a:gd name="connsiteX17" fmla="*/ 79198 w 296510"/>
                      <a:gd name="connsiteY17" fmla="*/ 95890 h 353907"/>
                      <a:gd name="connsiteX18" fmla="*/ 172123 w 296510"/>
                      <a:gd name="connsiteY18" fmla="*/ 183873 h 353907"/>
                      <a:gd name="connsiteX19" fmla="*/ 123683 w 296510"/>
                      <a:gd name="connsiteY19" fmla="*/ 227370 h 353907"/>
                      <a:gd name="connsiteX20" fmla="*/ 110833 w 296510"/>
                      <a:gd name="connsiteY20" fmla="*/ 266913 h 353907"/>
                      <a:gd name="connsiteX21" fmla="*/ 119729 w 296510"/>
                      <a:gd name="connsiteY21" fmla="*/ 296570 h 353907"/>
                      <a:gd name="connsiteX22" fmla="*/ 146421 w 296510"/>
                      <a:gd name="connsiteY22" fmla="*/ 268890 h 353907"/>
                      <a:gd name="connsiteX23" fmla="*/ 172123 w 296510"/>
                      <a:gd name="connsiteY23" fmla="*/ 183873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96510" h="353907">
                        <a:moveTo>
                          <a:pt x="79198" y="95890"/>
                        </a:moveTo>
                        <a:cubicBezTo>
                          <a:pt x="103912" y="18783"/>
                          <a:pt x="170147" y="0"/>
                          <a:pt x="202769" y="0"/>
                        </a:cubicBezTo>
                        <a:lnTo>
                          <a:pt x="217597" y="0"/>
                        </a:lnTo>
                        <a:cubicBezTo>
                          <a:pt x="279877" y="0"/>
                          <a:pt x="303603" y="58326"/>
                          <a:pt x="294706" y="85016"/>
                        </a:cubicBezTo>
                        <a:lnTo>
                          <a:pt x="211666" y="348964"/>
                        </a:lnTo>
                        <a:lnTo>
                          <a:pt x="120718" y="348964"/>
                        </a:lnTo>
                        <a:lnTo>
                          <a:pt x="131592" y="314365"/>
                        </a:lnTo>
                        <a:cubicBezTo>
                          <a:pt x="111821" y="336113"/>
                          <a:pt x="94026" y="353907"/>
                          <a:pt x="48553" y="353907"/>
                        </a:cubicBezTo>
                        <a:cubicBezTo>
                          <a:pt x="-5819" y="353907"/>
                          <a:pt x="-5819" y="298547"/>
                          <a:pt x="7033" y="257027"/>
                        </a:cubicBezTo>
                        <a:lnTo>
                          <a:pt x="9998" y="248130"/>
                        </a:lnTo>
                        <a:cubicBezTo>
                          <a:pt x="28781" y="198702"/>
                          <a:pt x="80186" y="175965"/>
                          <a:pt x="127638" y="159159"/>
                        </a:cubicBezTo>
                        <a:cubicBezTo>
                          <a:pt x="159271" y="148285"/>
                          <a:pt x="176078" y="145319"/>
                          <a:pt x="190906" y="120605"/>
                        </a:cubicBezTo>
                        <a:lnTo>
                          <a:pt x="202769" y="84028"/>
                        </a:lnTo>
                        <a:cubicBezTo>
                          <a:pt x="209689" y="67223"/>
                          <a:pt x="200792" y="56348"/>
                          <a:pt x="192883" y="56348"/>
                        </a:cubicBezTo>
                        <a:cubicBezTo>
                          <a:pt x="181021" y="56348"/>
                          <a:pt x="171135" y="65245"/>
                          <a:pt x="166192" y="84028"/>
                        </a:cubicBezTo>
                        <a:lnTo>
                          <a:pt x="155318" y="117640"/>
                        </a:lnTo>
                        <a:lnTo>
                          <a:pt x="71290" y="117640"/>
                        </a:lnTo>
                        <a:lnTo>
                          <a:pt x="79198" y="95890"/>
                        </a:lnTo>
                        <a:close/>
                        <a:moveTo>
                          <a:pt x="172123" y="183873"/>
                        </a:moveTo>
                        <a:cubicBezTo>
                          <a:pt x="142466" y="190794"/>
                          <a:pt x="127638" y="216496"/>
                          <a:pt x="123683" y="227370"/>
                        </a:cubicBezTo>
                        <a:lnTo>
                          <a:pt x="110833" y="266913"/>
                        </a:lnTo>
                        <a:cubicBezTo>
                          <a:pt x="109843" y="270867"/>
                          <a:pt x="101935" y="298547"/>
                          <a:pt x="119729" y="296570"/>
                        </a:cubicBezTo>
                        <a:cubicBezTo>
                          <a:pt x="130604" y="295582"/>
                          <a:pt x="140490" y="285696"/>
                          <a:pt x="146421" y="268890"/>
                        </a:cubicBezTo>
                        <a:lnTo>
                          <a:pt x="172123" y="183873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5" name="Полилиния: фигура 24">
                  <a:extLst>
                    <a:ext uri="{FF2B5EF4-FFF2-40B4-BE49-F238E27FC236}">
                      <a16:creationId xmlns:a16="http://schemas.microsoft.com/office/drawing/2014/main" id="{E4CE42B6-914A-14A7-FD7E-BC80644131C7}"/>
                    </a:ext>
                  </a:extLst>
                </p:cNvPr>
                <p:cNvSpPr/>
                <p:nvPr/>
              </p:nvSpPr>
              <p:spPr>
                <a:xfrm>
                  <a:off x="16877975" y="10093291"/>
                  <a:ext cx="302501" cy="404323"/>
                </a:xfrm>
                <a:custGeom>
                  <a:avLst/>
                  <a:gdLst>
                    <a:gd name="connsiteX0" fmla="*/ 210564 w 302501"/>
                    <a:gd name="connsiteY0" fmla="*/ 0 h 404323"/>
                    <a:gd name="connsiteX1" fmla="*/ 189804 w 302501"/>
                    <a:gd name="connsiteY1" fmla="*/ 0 h 404323"/>
                    <a:gd name="connsiteX2" fmla="*/ 156193 w 302501"/>
                    <a:gd name="connsiteY2" fmla="*/ 104788 h 404323"/>
                    <a:gd name="connsiteX3" fmla="*/ 186838 w 302501"/>
                    <a:gd name="connsiteY3" fmla="*/ 104788 h 404323"/>
                    <a:gd name="connsiteX4" fmla="*/ 74142 w 302501"/>
                    <a:gd name="connsiteY4" fmla="*/ 345999 h 404323"/>
                    <a:gd name="connsiteX5" fmla="*/ 125547 w 302501"/>
                    <a:gd name="connsiteY5" fmla="*/ 131479 h 404323"/>
                    <a:gd name="connsiteX6" fmla="*/ 92924 w 302501"/>
                    <a:gd name="connsiteY6" fmla="*/ 131479 h 404323"/>
                    <a:gd name="connsiteX7" fmla="*/ 134445 w 302501"/>
                    <a:gd name="connsiteY7" fmla="*/ 0 h 404323"/>
                    <a:gd name="connsiteX8" fmla="*/ 128514 w 302501"/>
                    <a:gd name="connsiteY8" fmla="*/ 0 h 404323"/>
                    <a:gd name="connsiteX9" fmla="*/ 81062 w 302501"/>
                    <a:gd name="connsiteY9" fmla="*/ 0 h 404323"/>
                    <a:gd name="connsiteX10" fmla="*/ 38553 w 302501"/>
                    <a:gd name="connsiteY10" fmla="*/ 0 h 404323"/>
                    <a:gd name="connsiteX11" fmla="*/ 0 w 302501"/>
                    <a:gd name="connsiteY11" fmla="*/ 404323 h 404323"/>
                    <a:gd name="connsiteX12" fmla="*/ 128514 w 302501"/>
                    <a:gd name="connsiteY12" fmla="*/ 404323 h 404323"/>
                    <a:gd name="connsiteX13" fmla="*/ 302501 w 302501"/>
                    <a:gd name="connsiteY13" fmla="*/ 0 h 404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2501" h="404323">
                      <a:moveTo>
                        <a:pt x="210564" y="0"/>
                      </a:moveTo>
                      <a:lnTo>
                        <a:pt x="189804" y="0"/>
                      </a:lnTo>
                      <a:lnTo>
                        <a:pt x="156193" y="104788"/>
                      </a:lnTo>
                      <a:lnTo>
                        <a:pt x="186838" y="104788"/>
                      </a:lnTo>
                      <a:lnTo>
                        <a:pt x="74142" y="345999"/>
                      </a:lnTo>
                      <a:lnTo>
                        <a:pt x="125547" y="131479"/>
                      </a:lnTo>
                      <a:lnTo>
                        <a:pt x="92924" y="131479"/>
                      </a:lnTo>
                      <a:lnTo>
                        <a:pt x="134445" y="0"/>
                      </a:lnTo>
                      <a:lnTo>
                        <a:pt x="128514" y="0"/>
                      </a:lnTo>
                      <a:lnTo>
                        <a:pt x="81062" y="0"/>
                      </a:lnTo>
                      <a:lnTo>
                        <a:pt x="38553" y="0"/>
                      </a:lnTo>
                      <a:lnTo>
                        <a:pt x="0" y="404323"/>
                      </a:lnTo>
                      <a:lnTo>
                        <a:pt x="128514" y="404323"/>
                      </a:lnTo>
                      <a:lnTo>
                        <a:pt x="302501" y="0"/>
                      </a:lnTo>
                      <a:close/>
                    </a:path>
                  </a:pathLst>
                </a:custGeom>
                <a:solidFill>
                  <a:srgbClr val="E52936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23" name="Полилиния: фигура 22">
                <a:extLst>
                  <a:ext uri="{FF2B5EF4-FFF2-40B4-BE49-F238E27FC236}">
                    <a16:creationId xmlns:a16="http://schemas.microsoft.com/office/drawing/2014/main" id="{BF900D37-9F3B-C9F8-B65D-F3ADD8818A84}"/>
                  </a:ext>
                </a:extLst>
              </p:cNvPr>
              <p:cNvSpPr/>
              <p:nvPr/>
            </p:nvSpPr>
            <p:spPr>
              <a:xfrm>
                <a:off x="16665433" y="10362181"/>
                <a:ext cx="127524" cy="138399"/>
              </a:xfrm>
              <a:custGeom>
                <a:avLst/>
                <a:gdLst>
                  <a:gd name="connsiteX0" fmla="*/ 94902 w 127524"/>
                  <a:gd name="connsiteY0" fmla="*/ 48440 h 138399"/>
                  <a:gd name="connsiteX1" fmla="*/ 87981 w 127524"/>
                  <a:gd name="connsiteY1" fmla="*/ 33612 h 138399"/>
                  <a:gd name="connsiteX2" fmla="*/ 71176 w 127524"/>
                  <a:gd name="connsiteY2" fmla="*/ 28669 h 138399"/>
                  <a:gd name="connsiteX3" fmla="*/ 45474 w 127524"/>
                  <a:gd name="connsiteY3" fmla="*/ 43497 h 138399"/>
                  <a:gd name="connsiteX4" fmla="*/ 35588 w 127524"/>
                  <a:gd name="connsiteY4" fmla="*/ 80074 h 138399"/>
                  <a:gd name="connsiteX5" fmla="*/ 42508 w 127524"/>
                  <a:gd name="connsiteY5" fmla="*/ 102811 h 138399"/>
                  <a:gd name="connsiteX6" fmla="*/ 60302 w 127524"/>
                  <a:gd name="connsiteY6" fmla="*/ 109731 h 138399"/>
                  <a:gd name="connsiteX7" fmla="*/ 86993 w 127524"/>
                  <a:gd name="connsiteY7" fmla="*/ 90948 h 138399"/>
                  <a:gd name="connsiteX8" fmla="*/ 120605 w 127524"/>
                  <a:gd name="connsiteY8" fmla="*/ 90948 h 138399"/>
                  <a:gd name="connsiteX9" fmla="*/ 100833 w 127524"/>
                  <a:gd name="connsiteY9" fmla="*/ 124559 h 138399"/>
                  <a:gd name="connsiteX10" fmla="*/ 58324 w 127524"/>
                  <a:gd name="connsiteY10" fmla="*/ 138399 h 138399"/>
                  <a:gd name="connsiteX11" fmla="*/ 15817 w 127524"/>
                  <a:gd name="connsiteY11" fmla="*/ 123571 h 138399"/>
                  <a:gd name="connsiteX12" fmla="*/ 0 w 127524"/>
                  <a:gd name="connsiteY12" fmla="*/ 83040 h 138399"/>
                  <a:gd name="connsiteX13" fmla="*/ 19771 w 127524"/>
                  <a:gd name="connsiteY13" fmla="*/ 23726 h 138399"/>
                  <a:gd name="connsiteX14" fmla="*/ 73153 w 127524"/>
                  <a:gd name="connsiteY14" fmla="*/ 0 h 138399"/>
                  <a:gd name="connsiteX15" fmla="*/ 111707 w 127524"/>
                  <a:gd name="connsiteY15" fmla="*/ 13840 h 138399"/>
                  <a:gd name="connsiteX16" fmla="*/ 127524 w 127524"/>
                  <a:gd name="connsiteY16" fmla="*/ 43497 h 138399"/>
                  <a:gd name="connsiteX17" fmla="*/ 127524 w 127524"/>
                  <a:gd name="connsiteY17" fmla="*/ 48440 h 138399"/>
                  <a:gd name="connsiteX18" fmla="*/ 94902 w 127524"/>
                  <a:gd name="connsiteY18" fmla="*/ 48440 h 13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524" h="138399">
                    <a:moveTo>
                      <a:pt x="94902" y="48440"/>
                    </a:moveTo>
                    <a:cubicBezTo>
                      <a:pt x="94902" y="42509"/>
                      <a:pt x="91936" y="37566"/>
                      <a:pt x="87981" y="33612"/>
                    </a:cubicBezTo>
                    <a:cubicBezTo>
                      <a:pt x="84028" y="29657"/>
                      <a:pt x="78096" y="28669"/>
                      <a:pt x="71176" y="28669"/>
                    </a:cubicBezTo>
                    <a:cubicBezTo>
                      <a:pt x="60302" y="28669"/>
                      <a:pt x="52393" y="33612"/>
                      <a:pt x="45474" y="43497"/>
                    </a:cubicBezTo>
                    <a:cubicBezTo>
                      <a:pt x="38553" y="53383"/>
                      <a:pt x="35588" y="65245"/>
                      <a:pt x="35588" y="80074"/>
                    </a:cubicBezTo>
                    <a:cubicBezTo>
                      <a:pt x="35588" y="89959"/>
                      <a:pt x="37565" y="96880"/>
                      <a:pt x="42508" y="102811"/>
                    </a:cubicBezTo>
                    <a:cubicBezTo>
                      <a:pt x="46462" y="107754"/>
                      <a:pt x="52393" y="109731"/>
                      <a:pt x="60302" y="109731"/>
                    </a:cubicBezTo>
                    <a:cubicBezTo>
                      <a:pt x="74142" y="109731"/>
                      <a:pt x="83039" y="103799"/>
                      <a:pt x="86993" y="90948"/>
                    </a:cubicBezTo>
                    <a:lnTo>
                      <a:pt x="120605" y="90948"/>
                    </a:lnTo>
                    <a:cubicBezTo>
                      <a:pt x="118628" y="104788"/>
                      <a:pt x="111707" y="115662"/>
                      <a:pt x="100833" y="124559"/>
                    </a:cubicBezTo>
                    <a:cubicBezTo>
                      <a:pt x="88971" y="133456"/>
                      <a:pt x="75131" y="138399"/>
                      <a:pt x="58324" y="138399"/>
                    </a:cubicBezTo>
                    <a:cubicBezTo>
                      <a:pt x="40531" y="138399"/>
                      <a:pt x="26691" y="133456"/>
                      <a:pt x="15817" y="123571"/>
                    </a:cubicBezTo>
                    <a:cubicBezTo>
                      <a:pt x="4943" y="113685"/>
                      <a:pt x="0" y="99845"/>
                      <a:pt x="0" y="83040"/>
                    </a:cubicBezTo>
                    <a:cubicBezTo>
                      <a:pt x="0" y="59314"/>
                      <a:pt x="6919" y="39543"/>
                      <a:pt x="19771" y="23726"/>
                    </a:cubicBezTo>
                    <a:cubicBezTo>
                      <a:pt x="33610" y="7909"/>
                      <a:pt x="51405" y="0"/>
                      <a:pt x="73153" y="0"/>
                    </a:cubicBezTo>
                    <a:cubicBezTo>
                      <a:pt x="88971" y="0"/>
                      <a:pt x="101822" y="4943"/>
                      <a:pt x="111707" y="13840"/>
                    </a:cubicBezTo>
                    <a:cubicBezTo>
                      <a:pt x="121593" y="21748"/>
                      <a:pt x="126536" y="32623"/>
                      <a:pt x="127524" y="43497"/>
                    </a:cubicBezTo>
                    <a:cubicBezTo>
                      <a:pt x="127524" y="44485"/>
                      <a:pt x="127524" y="46462"/>
                      <a:pt x="127524" y="48440"/>
                    </a:cubicBezTo>
                    <a:lnTo>
                      <a:pt x="94902" y="48440"/>
                    </a:lnTo>
                    <a:close/>
                  </a:path>
                </a:pathLst>
              </a:custGeom>
              <a:solidFill>
                <a:srgbClr val="E52936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187594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Рисунок 45">
            <a:extLst>
              <a:ext uri="{FF2B5EF4-FFF2-40B4-BE49-F238E27FC236}">
                <a16:creationId xmlns:a16="http://schemas.microsoft.com/office/drawing/2014/main" id="{EED39AF3-33BB-3FE1-2119-8275A2E98CFB}"/>
              </a:ext>
            </a:extLst>
          </p:cNvPr>
          <p:cNvGrpSpPr/>
          <p:nvPr/>
        </p:nvGrpSpPr>
        <p:grpSpPr>
          <a:xfrm>
            <a:off x="10752050" y="3414338"/>
            <a:ext cx="7592306" cy="4446962"/>
            <a:chOff x="10188340" y="3322586"/>
            <a:chExt cx="7905602" cy="4630466"/>
          </a:xfrm>
        </p:grpSpPr>
        <p:grpSp>
          <p:nvGrpSpPr>
            <p:cNvPr id="43" name="Рисунок 45">
              <a:extLst>
                <a:ext uri="{FF2B5EF4-FFF2-40B4-BE49-F238E27FC236}">
                  <a16:creationId xmlns:a16="http://schemas.microsoft.com/office/drawing/2014/main" id="{2F85876F-EE43-5113-8004-5A502329E789}"/>
                </a:ext>
              </a:extLst>
            </p:cNvPr>
            <p:cNvGrpSpPr/>
            <p:nvPr/>
          </p:nvGrpSpPr>
          <p:grpSpPr>
            <a:xfrm>
              <a:off x="10315866" y="3322586"/>
              <a:ext cx="7778077" cy="4630466"/>
              <a:chOff x="10315866" y="3322586"/>
              <a:chExt cx="7778077" cy="4630466"/>
            </a:xfrm>
          </p:grpSpPr>
          <p:sp>
            <p:nvSpPr>
              <p:cNvPr id="44" name="Полилиния: фигура 43">
                <a:extLst>
                  <a:ext uri="{FF2B5EF4-FFF2-40B4-BE49-F238E27FC236}">
                    <a16:creationId xmlns:a16="http://schemas.microsoft.com/office/drawing/2014/main" id="{34566CDB-C7BC-9F31-0FE3-8D19DD6DF8C5}"/>
                  </a:ext>
                </a:extLst>
              </p:cNvPr>
              <p:cNvSpPr/>
              <p:nvPr/>
            </p:nvSpPr>
            <p:spPr>
              <a:xfrm>
                <a:off x="11277746" y="6274459"/>
                <a:ext cx="458696" cy="274822"/>
              </a:xfrm>
              <a:custGeom>
                <a:avLst/>
                <a:gdLst>
                  <a:gd name="connsiteX0" fmla="*/ 0 w 458696"/>
                  <a:gd name="connsiteY0" fmla="*/ 0 h 274822"/>
                  <a:gd name="connsiteX1" fmla="*/ 458698 w 458696"/>
                  <a:gd name="connsiteY1" fmla="*/ 0 h 274822"/>
                  <a:gd name="connsiteX2" fmla="*/ 458698 w 458696"/>
                  <a:gd name="connsiteY2" fmla="*/ 274823 h 274822"/>
                  <a:gd name="connsiteX3" fmla="*/ 0 w 458696"/>
                  <a:gd name="connsiteY3" fmla="*/ 274823 h 27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696" h="274822">
                    <a:moveTo>
                      <a:pt x="0" y="0"/>
                    </a:moveTo>
                    <a:lnTo>
                      <a:pt x="458698" y="0"/>
                    </a:lnTo>
                    <a:lnTo>
                      <a:pt x="458698" y="274823"/>
                    </a:lnTo>
                    <a:lnTo>
                      <a:pt x="0" y="274823"/>
                    </a:lnTo>
                    <a:close/>
                  </a:path>
                </a:pathLst>
              </a:custGeom>
              <a:noFill/>
              <a:ln w="23254" cap="flat">
                <a:solidFill>
                  <a:srgbClr val="89817C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" name="Полилиния: фигура 47">
                <a:extLst>
                  <a:ext uri="{FF2B5EF4-FFF2-40B4-BE49-F238E27FC236}">
                    <a16:creationId xmlns:a16="http://schemas.microsoft.com/office/drawing/2014/main" id="{77317114-E4A3-ECA7-8F14-12272E8D41A2}"/>
                  </a:ext>
                </a:extLst>
              </p:cNvPr>
              <p:cNvSpPr/>
              <p:nvPr/>
            </p:nvSpPr>
            <p:spPr>
              <a:xfrm>
                <a:off x="12448213" y="3829723"/>
                <a:ext cx="1176399" cy="1176399"/>
              </a:xfrm>
              <a:custGeom>
                <a:avLst/>
                <a:gdLst>
                  <a:gd name="connsiteX0" fmla="*/ 1176400 w 1176399"/>
                  <a:gd name="connsiteY0" fmla="*/ 588200 h 1176399"/>
                  <a:gd name="connsiteX1" fmla="*/ 588200 w 1176399"/>
                  <a:gd name="connsiteY1" fmla="*/ 1176400 h 1176399"/>
                  <a:gd name="connsiteX2" fmla="*/ 0 w 1176399"/>
                  <a:gd name="connsiteY2" fmla="*/ 588200 h 1176399"/>
                  <a:gd name="connsiteX3" fmla="*/ 588200 w 1176399"/>
                  <a:gd name="connsiteY3" fmla="*/ 0 h 1176399"/>
                  <a:gd name="connsiteX4" fmla="*/ 1176400 w 1176399"/>
                  <a:gd name="connsiteY4" fmla="*/ 588200 h 1176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6399" h="1176399">
                    <a:moveTo>
                      <a:pt x="1176400" y="588200"/>
                    </a:moveTo>
                    <a:cubicBezTo>
                      <a:pt x="1176400" y="912451"/>
                      <a:pt x="913440" y="1176400"/>
                      <a:pt x="588200" y="1176400"/>
                    </a:cubicBezTo>
                    <a:cubicBezTo>
                      <a:pt x="263949" y="1176400"/>
                      <a:pt x="0" y="913440"/>
                      <a:pt x="0" y="588200"/>
                    </a:cubicBezTo>
                    <a:cubicBezTo>
                      <a:pt x="0" y="263949"/>
                      <a:pt x="262961" y="0"/>
                      <a:pt x="588200" y="0"/>
                    </a:cubicBezTo>
                    <a:cubicBezTo>
                      <a:pt x="912452" y="0"/>
                      <a:pt x="1176400" y="262960"/>
                      <a:pt x="1176400" y="588200"/>
                    </a:cubicBezTo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" name="Полилиния: фигура 48">
                <a:extLst>
                  <a:ext uri="{FF2B5EF4-FFF2-40B4-BE49-F238E27FC236}">
                    <a16:creationId xmlns:a16="http://schemas.microsoft.com/office/drawing/2014/main" id="{19E86880-B09E-58C5-FF5A-737D3BFF1BD8}"/>
                  </a:ext>
                </a:extLst>
              </p:cNvPr>
              <p:cNvSpPr/>
              <p:nvPr/>
            </p:nvSpPr>
            <p:spPr>
              <a:xfrm>
                <a:off x="12224796" y="3772380"/>
                <a:ext cx="557554" cy="557559"/>
              </a:xfrm>
              <a:custGeom>
                <a:avLst/>
                <a:gdLst>
                  <a:gd name="connsiteX0" fmla="*/ 557554 w 557554"/>
                  <a:gd name="connsiteY0" fmla="*/ 278783 h 557559"/>
                  <a:gd name="connsiteX1" fmla="*/ 278778 w 557554"/>
                  <a:gd name="connsiteY1" fmla="*/ 557560 h 557559"/>
                  <a:gd name="connsiteX2" fmla="*/ 0 w 557554"/>
                  <a:gd name="connsiteY2" fmla="*/ 278783 h 557559"/>
                  <a:gd name="connsiteX3" fmla="*/ 278778 w 557554"/>
                  <a:gd name="connsiteY3" fmla="*/ 6 h 557559"/>
                  <a:gd name="connsiteX4" fmla="*/ 557554 w 557554"/>
                  <a:gd name="connsiteY4" fmla="*/ 278783 h 55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7554" h="557559">
                    <a:moveTo>
                      <a:pt x="557554" y="278783"/>
                    </a:moveTo>
                    <a:cubicBezTo>
                      <a:pt x="557554" y="433000"/>
                      <a:pt x="432995" y="557560"/>
                      <a:pt x="278778" y="557560"/>
                    </a:cubicBezTo>
                    <a:cubicBezTo>
                      <a:pt x="124560" y="557560"/>
                      <a:pt x="0" y="433000"/>
                      <a:pt x="0" y="278783"/>
                    </a:cubicBezTo>
                    <a:cubicBezTo>
                      <a:pt x="0" y="124566"/>
                      <a:pt x="124560" y="6"/>
                      <a:pt x="278778" y="6"/>
                    </a:cubicBezTo>
                    <a:cubicBezTo>
                      <a:pt x="432995" y="-983"/>
                      <a:pt x="557554" y="124566"/>
                      <a:pt x="557554" y="278783"/>
                    </a:cubicBezTo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0" name="Полилиния: фигура 49">
                <a:extLst>
                  <a:ext uri="{FF2B5EF4-FFF2-40B4-BE49-F238E27FC236}">
                    <a16:creationId xmlns:a16="http://schemas.microsoft.com/office/drawing/2014/main" id="{DCB72C3F-BCBB-9C51-FEB5-B39A769DB0CE}"/>
                  </a:ext>
                </a:extLst>
              </p:cNvPr>
              <p:cNvSpPr/>
              <p:nvPr/>
            </p:nvSpPr>
            <p:spPr>
              <a:xfrm>
                <a:off x="12737865" y="6666922"/>
                <a:ext cx="927280" cy="927279"/>
              </a:xfrm>
              <a:custGeom>
                <a:avLst/>
                <a:gdLst>
                  <a:gd name="connsiteX0" fmla="*/ 927280 w 927280"/>
                  <a:gd name="connsiteY0" fmla="*/ 463639 h 927279"/>
                  <a:gd name="connsiteX1" fmla="*/ 463640 w 927280"/>
                  <a:gd name="connsiteY1" fmla="*/ 927280 h 927279"/>
                  <a:gd name="connsiteX2" fmla="*/ 0 w 927280"/>
                  <a:gd name="connsiteY2" fmla="*/ 463639 h 927279"/>
                  <a:gd name="connsiteX3" fmla="*/ 463640 w 927280"/>
                  <a:gd name="connsiteY3" fmla="*/ 0 h 927279"/>
                  <a:gd name="connsiteX4" fmla="*/ 927280 w 927280"/>
                  <a:gd name="connsiteY4" fmla="*/ 463639 h 927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7280" h="927279">
                    <a:moveTo>
                      <a:pt x="927280" y="463639"/>
                    </a:moveTo>
                    <a:cubicBezTo>
                      <a:pt x="927280" y="719680"/>
                      <a:pt x="719680" y="927280"/>
                      <a:pt x="463640" y="927280"/>
                    </a:cubicBezTo>
                    <a:cubicBezTo>
                      <a:pt x="207600" y="927280"/>
                      <a:pt x="0" y="719680"/>
                      <a:pt x="0" y="463639"/>
                    </a:cubicBezTo>
                    <a:cubicBezTo>
                      <a:pt x="0" y="207600"/>
                      <a:pt x="207600" y="0"/>
                      <a:pt x="463640" y="0"/>
                    </a:cubicBezTo>
                    <a:cubicBezTo>
                      <a:pt x="719680" y="0"/>
                      <a:pt x="927280" y="207600"/>
                      <a:pt x="927280" y="463639"/>
                    </a:cubicBezTo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1" name="Полилиния: фигура 50">
                <a:extLst>
                  <a:ext uri="{FF2B5EF4-FFF2-40B4-BE49-F238E27FC236}">
                    <a16:creationId xmlns:a16="http://schemas.microsoft.com/office/drawing/2014/main" id="{EA1D9A6E-8083-D67B-0BCF-49C6340306E2}"/>
                  </a:ext>
                </a:extLst>
              </p:cNvPr>
              <p:cNvSpPr/>
              <p:nvPr/>
            </p:nvSpPr>
            <p:spPr>
              <a:xfrm>
                <a:off x="14474784" y="6952618"/>
                <a:ext cx="561508" cy="561508"/>
              </a:xfrm>
              <a:custGeom>
                <a:avLst/>
                <a:gdLst>
                  <a:gd name="connsiteX0" fmla="*/ 561509 w 561508"/>
                  <a:gd name="connsiteY0" fmla="*/ 280754 h 561508"/>
                  <a:gd name="connsiteX1" fmla="*/ 280754 w 561508"/>
                  <a:gd name="connsiteY1" fmla="*/ 561508 h 561508"/>
                  <a:gd name="connsiteX2" fmla="*/ 0 w 561508"/>
                  <a:gd name="connsiteY2" fmla="*/ 280754 h 561508"/>
                  <a:gd name="connsiteX3" fmla="*/ 280754 w 561508"/>
                  <a:gd name="connsiteY3" fmla="*/ 0 h 561508"/>
                  <a:gd name="connsiteX4" fmla="*/ 561509 w 561508"/>
                  <a:gd name="connsiteY4" fmla="*/ 280754 h 561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508" h="561508">
                    <a:moveTo>
                      <a:pt x="561509" y="280754"/>
                    </a:moveTo>
                    <a:cubicBezTo>
                      <a:pt x="561509" y="435960"/>
                      <a:pt x="435961" y="561508"/>
                      <a:pt x="280754" y="561508"/>
                    </a:cubicBezTo>
                    <a:cubicBezTo>
                      <a:pt x="125549" y="561508"/>
                      <a:pt x="0" y="435960"/>
                      <a:pt x="0" y="280754"/>
                    </a:cubicBezTo>
                    <a:cubicBezTo>
                      <a:pt x="0" y="125549"/>
                      <a:pt x="125549" y="0"/>
                      <a:pt x="280754" y="0"/>
                    </a:cubicBezTo>
                    <a:cubicBezTo>
                      <a:pt x="435961" y="0"/>
                      <a:pt x="561509" y="125549"/>
                      <a:pt x="561509" y="280754"/>
                    </a:cubicBezTo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6" name="Полилиния: фигура 55">
                <a:extLst>
                  <a:ext uri="{FF2B5EF4-FFF2-40B4-BE49-F238E27FC236}">
                    <a16:creationId xmlns:a16="http://schemas.microsoft.com/office/drawing/2014/main" id="{DB91159B-58AA-3E6E-FE39-65E79A16A435}"/>
                  </a:ext>
                </a:extLst>
              </p:cNvPr>
              <p:cNvSpPr/>
              <p:nvPr/>
            </p:nvSpPr>
            <p:spPr>
              <a:xfrm>
                <a:off x="15113401" y="6952618"/>
                <a:ext cx="561507" cy="561508"/>
              </a:xfrm>
              <a:custGeom>
                <a:avLst/>
                <a:gdLst>
                  <a:gd name="connsiteX0" fmla="*/ 561508 w 561507"/>
                  <a:gd name="connsiteY0" fmla="*/ 280754 h 561508"/>
                  <a:gd name="connsiteX1" fmla="*/ 280753 w 561507"/>
                  <a:gd name="connsiteY1" fmla="*/ 561508 h 561508"/>
                  <a:gd name="connsiteX2" fmla="*/ 0 w 561507"/>
                  <a:gd name="connsiteY2" fmla="*/ 280754 h 561508"/>
                  <a:gd name="connsiteX3" fmla="*/ 280753 w 561507"/>
                  <a:gd name="connsiteY3" fmla="*/ 0 h 561508"/>
                  <a:gd name="connsiteX4" fmla="*/ 561508 w 561507"/>
                  <a:gd name="connsiteY4" fmla="*/ 280754 h 561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507" h="561508">
                    <a:moveTo>
                      <a:pt x="561508" y="280754"/>
                    </a:moveTo>
                    <a:cubicBezTo>
                      <a:pt x="561508" y="435960"/>
                      <a:pt x="435960" y="561508"/>
                      <a:pt x="280753" y="561508"/>
                    </a:cubicBezTo>
                    <a:cubicBezTo>
                      <a:pt x="125548" y="561508"/>
                      <a:pt x="0" y="435960"/>
                      <a:pt x="0" y="280754"/>
                    </a:cubicBezTo>
                    <a:cubicBezTo>
                      <a:pt x="0" y="125549"/>
                      <a:pt x="125548" y="0"/>
                      <a:pt x="280753" y="0"/>
                    </a:cubicBezTo>
                    <a:cubicBezTo>
                      <a:pt x="434971" y="0"/>
                      <a:pt x="561508" y="125549"/>
                      <a:pt x="561508" y="280754"/>
                    </a:cubicBezTo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7" name="Полилиния: фигура 56">
                <a:extLst>
                  <a:ext uri="{FF2B5EF4-FFF2-40B4-BE49-F238E27FC236}">
                    <a16:creationId xmlns:a16="http://schemas.microsoft.com/office/drawing/2014/main" id="{D917640C-66CF-B914-114F-D4D7057924DC}"/>
                  </a:ext>
                </a:extLst>
              </p:cNvPr>
              <p:cNvSpPr/>
              <p:nvPr/>
            </p:nvSpPr>
            <p:spPr>
              <a:xfrm>
                <a:off x="15743121" y="6952618"/>
                <a:ext cx="561508" cy="561508"/>
              </a:xfrm>
              <a:custGeom>
                <a:avLst/>
                <a:gdLst>
                  <a:gd name="connsiteX0" fmla="*/ 561509 w 561508"/>
                  <a:gd name="connsiteY0" fmla="*/ 280754 h 561508"/>
                  <a:gd name="connsiteX1" fmla="*/ 280754 w 561508"/>
                  <a:gd name="connsiteY1" fmla="*/ 561508 h 561508"/>
                  <a:gd name="connsiteX2" fmla="*/ 0 w 561508"/>
                  <a:gd name="connsiteY2" fmla="*/ 280754 h 561508"/>
                  <a:gd name="connsiteX3" fmla="*/ 280754 w 561508"/>
                  <a:gd name="connsiteY3" fmla="*/ 0 h 561508"/>
                  <a:gd name="connsiteX4" fmla="*/ 561509 w 561508"/>
                  <a:gd name="connsiteY4" fmla="*/ 280754 h 561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508" h="561508">
                    <a:moveTo>
                      <a:pt x="561509" y="280754"/>
                    </a:moveTo>
                    <a:cubicBezTo>
                      <a:pt x="561509" y="435960"/>
                      <a:pt x="435960" y="561508"/>
                      <a:pt x="280754" y="561508"/>
                    </a:cubicBezTo>
                    <a:cubicBezTo>
                      <a:pt x="125548" y="561508"/>
                      <a:pt x="0" y="435960"/>
                      <a:pt x="0" y="280754"/>
                    </a:cubicBezTo>
                    <a:cubicBezTo>
                      <a:pt x="0" y="125549"/>
                      <a:pt x="125548" y="0"/>
                      <a:pt x="280754" y="0"/>
                    </a:cubicBezTo>
                    <a:cubicBezTo>
                      <a:pt x="435960" y="0"/>
                      <a:pt x="561509" y="125549"/>
                      <a:pt x="561509" y="280754"/>
                    </a:cubicBezTo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8" name="Полилиния: фигура 57">
                <a:extLst>
                  <a:ext uri="{FF2B5EF4-FFF2-40B4-BE49-F238E27FC236}">
                    <a16:creationId xmlns:a16="http://schemas.microsoft.com/office/drawing/2014/main" id="{03CDE7E4-4E85-4E53-1644-3C9F7E7636F8}"/>
                  </a:ext>
                </a:extLst>
              </p:cNvPr>
              <p:cNvSpPr/>
              <p:nvPr/>
            </p:nvSpPr>
            <p:spPr>
              <a:xfrm>
                <a:off x="16362954" y="6952618"/>
                <a:ext cx="561508" cy="561508"/>
              </a:xfrm>
              <a:custGeom>
                <a:avLst/>
                <a:gdLst>
                  <a:gd name="connsiteX0" fmla="*/ 561509 w 561508"/>
                  <a:gd name="connsiteY0" fmla="*/ 280754 h 561508"/>
                  <a:gd name="connsiteX1" fmla="*/ 280754 w 561508"/>
                  <a:gd name="connsiteY1" fmla="*/ 561508 h 561508"/>
                  <a:gd name="connsiteX2" fmla="*/ 0 w 561508"/>
                  <a:gd name="connsiteY2" fmla="*/ 280754 h 561508"/>
                  <a:gd name="connsiteX3" fmla="*/ 280754 w 561508"/>
                  <a:gd name="connsiteY3" fmla="*/ 0 h 561508"/>
                  <a:gd name="connsiteX4" fmla="*/ 561509 w 561508"/>
                  <a:gd name="connsiteY4" fmla="*/ 280754 h 561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508" h="561508">
                    <a:moveTo>
                      <a:pt x="561509" y="280754"/>
                    </a:moveTo>
                    <a:cubicBezTo>
                      <a:pt x="561509" y="435960"/>
                      <a:pt x="435961" y="561508"/>
                      <a:pt x="280754" y="561508"/>
                    </a:cubicBezTo>
                    <a:cubicBezTo>
                      <a:pt x="125549" y="561508"/>
                      <a:pt x="0" y="435960"/>
                      <a:pt x="0" y="280754"/>
                    </a:cubicBezTo>
                    <a:cubicBezTo>
                      <a:pt x="0" y="125549"/>
                      <a:pt x="125549" y="0"/>
                      <a:pt x="280754" y="0"/>
                    </a:cubicBezTo>
                    <a:cubicBezTo>
                      <a:pt x="435961" y="0"/>
                      <a:pt x="561509" y="125549"/>
                      <a:pt x="561509" y="280754"/>
                    </a:cubicBezTo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9" name="Полилиния: фигура 58">
                <a:extLst>
                  <a:ext uri="{FF2B5EF4-FFF2-40B4-BE49-F238E27FC236}">
                    <a16:creationId xmlns:a16="http://schemas.microsoft.com/office/drawing/2014/main" id="{9CD41BAF-5166-5183-ED7A-4640C16E0586}"/>
                  </a:ext>
                </a:extLst>
              </p:cNvPr>
              <p:cNvSpPr/>
              <p:nvPr/>
            </p:nvSpPr>
            <p:spPr>
              <a:xfrm>
                <a:off x="17090543" y="6952618"/>
                <a:ext cx="561507" cy="561508"/>
              </a:xfrm>
              <a:custGeom>
                <a:avLst/>
                <a:gdLst>
                  <a:gd name="connsiteX0" fmla="*/ 561508 w 561507"/>
                  <a:gd name="connsiteY0" fmla="*/ 280754 h 561508"/>
                  <a:gd name="connsiteX1" fmla="*/ 280753 w 561507"/>
                  <a:gd name="connsiteY1" fmla="*/ 561508 h 561508"/>
                  <a:gd name="connsiteX2" fmla="*/ 0 w 561507"/>
                  <a:gd name="connsiteY2" fmla="*/ 280754 h 561508"/>
                  <a:gd name="connsiteX3" fmla="*/ 280753 w 561507"/>
                  <a:gd name="connsiteY3" fmla="*/ 0 h 561508"/>
                  <a:gd name="connsiteX4" fmla="*/ 561508 w 561507"/>
                  <a:gd name="connsiteY4" fmla="*/ 280754 h 561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507" h="561508">
                    <a:moveTo>
                      <a:pt x="561508" y="280754"/>
                    </a:moveTo>
                    <a:cubicBezTo>
                      <a:pt x="561508" y="435960"/>
                      <a:pt x="435960" y="561508"/>
                      <a:pt x="280753" y="561508"/>
                    </a:cubicBezTo>
                    <a:cubicBezTo>
                      <a:pt x="125548" y="561508"/>
                      <a:pt x="0" y="435960"/>
                      <a:pt x="0" y="280754"/>
                    </a:cubicBezTo>
                    <a:cubicBezTo>
                      <a:pt x="0" y="125549"/>
                      <a:pt x="125548" y="0"/>
                      <a:pt x="280753" y="0"/>
                    </a:cubicBezTo>
                    <a:cubicBezTo>
                      <a:pt x="435960" y="0"/>
                      <a:pt x="561508" y="125549"/>
                      <a:pt x="561508" y="280754"/>
                    </a:cubicBezTo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0" name="Полилиния: фигура 59">
                <a:extLst>
                  <a:ext uri="{FF2B5EF4-FFF2-40B4-BE49-F238E27FC236}">
                    <a16:creationId xmlns:a16="http://schemas.microsoft.com/office/drawing/2014/main" id="{FBF320E5-3559-2776-CBA6-9E469D2D6609}"/>
                  </a:ext>
                </a:extLst>
              </p:cNvPr>
              <p:cNvSpPr/>
              <p:nvPr/>
            </p:nvSpPr>
            <p:spPr>
              <a:xfrm>
                <a:off x="11975677" y="6079710"/>
                <a:ext cx="680136" cy="680136"/>
              </a:xfrm>
              <a:custGeom>
                <a:avLst/>
                <a:gdLst>
                  <a:gd name="connsiteX0" fmla="*/ 680136 w 680136"/>
                  <a:gd name="connsiteY0" fmla="*/ 340069 h 680136"/>
                  <a:gd name="connsiteX1" fmla="*/ 340069 w 680136"/>
                  <a:gd name="connsiteY1" fmla="*/ 680137 h 680136"/>
                  <a:gd name="connsiteX2" fmla="*/ 0 w 680136"/>
                  <a:gd name="connsiteY2" fmla="*/ 340069 h 680136"/>
                  <a:gd name="connsiteX3" fmla="*/ 340069 w 680136"/>
                  <a:gd name="connsiteY3" fmla="*/ 0 h 680136"/>
                  <a:gd name="connsiteX4" fmla="*/ 680136 w 680136"/>
                  <a:gd name="connsiteY4" fmla="*/ 340069 h 680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0136" h="680136">
                    <a:moveTo>
                      <a:pt x="680136" y="340069"/>
                    </a:moveTo>
                    <a:cubicBezTo>
                      <a:pt x="680136" y="527897"/>
                      <a:pt x="527897" y="680137"/>
                      <a:pt x="340069" y="680137"/>
                    </a:cubicBezTo>
                    <a:cubicBezTo>
                      <a:pt x="152240" y="680137"/>
                      <a:pt x="0" y="527897"/>
                      <a:pt x="0" y="340069"/>
                    </a:cubicBezTo>
                    <a:cubicBezTo>
                      <a:pt x="0" y="152240"/>
                      <a:pt x="152240" y="0"/>
                      <a:pt x="340069" y="0"/>
                    </a:cubicBezTo>
                    <a:cubicBezTo>
                      <a:pt x="528886" y="0"/>
                      <a:pt x="680136" y="152240"/>
                      <a:pt x="680136" y="340069"/>
                    </a:cubicBezTo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866A1125-CE20-D281-AA4A-E0470588FE9F}"/>
                  </a:ext>
                </a:extLst>
              </p:cNvPr>
              <p:cNvSpPr/>
              <p:nvPr/>
            </p:nvSpPr>
            <p:spPr>
              <a:xfrm>
                <a:off x="13309259" y="6301150"/>
                <a:ext cx="1310844" cy="525919"/>
              </a:xfrm>
              <a:custGeom>
                <a:avLst/>
                <a:gdLst>
                  <a:gd name="connsiteX0" fmla="*/ 0 w 1310844"/>
                  <a:gd name="connsiteY0" fmla="*/ 525919 h 525919"/>
                  <a:gd name="connsiteX1" fmla="*/ 0 w 1310844"/>
                  <a:gd name="connsiteY1" fmla="*/ 0 h 525919"/>
                  <a:gd name="connsiteX2" fmla="*/ 1310845 w 1310844"/>
                  <a:gd name="connsiteY2" fmla="*/ 0 h 525919"/>
                  <a:gd name="connsiteX3" fmla="*/ 1310845 w 1310844"/>
                  <a:gd name="connsiteY3" fmla="*/ 107754 h 525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0844" h="525919">
                    <a:moveTo>
                      <a:pt x="0" y="525919"/>
                    </a:moveTo>
                    <a:lnTo>
                      <a:pt x="0" y="0"/>
                    </a:lnTo>
                    <a:lnTo>
                      <a:pt x="1310845" y="0"/>
                    </a:lnTo>
                    <a:lnTo>
                      <a:pt x="1310845" y="107754"/>
                    </a:lnTo>
                  </a:path>
                </a:pathLst>
              </a:custGeom>
              <a:noFill/>
              <a:ln w="11626" cap="flat">
                <a:solidFill>
                  <a:srgbClr val="DA0D1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96FDDFFD-C251-440C-4A02-C1AA9D1859CC}"/>
                  </a:ext>
                </a:extLst>
              </p:cNvPr>
              <p:cNvSpPr/>
              <p:nvPr/>
            </p:nvSpPr>
            <p:spPr>
              <a:xfrm>
                <a:off x="11213488" y="4034357"/>
                <a:ext cx="14828" cy="9885"/>
              </a:xfrm>
              <a:custGeom>
                <a:avLst/>
                <a:gdLst>
                  <a:gd name="connsiteX0" fmla="*/ 0 w 14828"/>
                  <a:gd name="connsiteY0" fmla="*/ 0 h 9885"/>
                  <a:gd name="connsiteX1" fmla="*/ 14829 w 14828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828" h="9885">
                    <a:moveTo>
                      <a:pt x="0" y="0"/>
                    </a:moveTo>
                    <a:lnTo>
                      <a:pt x="14829" y="0"/>
                    </a:lnTo>
                  </a:path>
                </a:pathLst>
              </a:custGeom>
              <a:ln w="11626" cap="flat">
                <a:solidFill>
                  <a:srgbClr val="24221E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" name="Полилиния: фигура 62">
                <a:extLst>
                  <a:ext uri="{FF2B5EF4-FFF2-40B4-BE49-F238E27FC236}">
                    <a16:creationId xmlns:a16="http://schemas.microsoft.com/office/drawing/2014/main" id="{16F241FE-BE54-1ED6-4D80-1A445A307A98}"/>
                  </a:ext>
                </a:extLst>
              </p:cNvPr>
              <p:cNvSpPr/>
              <p:nvPr/>
            </p:nvSpPr>
            <p:spPr>
              <a:xfrm>
                <a:off x="11257974" y="4034357"/>
                <a:ext cx="341056" cy="9885"/>
              </a:xfrm>
              <a:custGeom>
                <a:avLst/>
                <a:gdLst>
                  <a:gd name="connsiteX0" fmla="*/ 0 w 341056"/>
                  <a:gd name="connsiteY0" fmla="*/ 0 h 9885"/>
                  <a:gd name="connsiteX1" fmla="*/ 341057 w 341056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1056" h="9885">
                    <a:moveTo>
                      <a:pt x="0" y="0"/>
                    </a:moveTo>
                    <a:lnTo>
                      <a:pt x="341057" y="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custDash>
                  <a:ds d="225277" sp="225277"/>
                </a:custDash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8" name="Полилиния: фигура 127">
                <a:extLst>
                  <a:ext uri="{FF2B5EF4-FFF2-40B4-BE49-F238E27FC236}">
                    <a16:creationId xmlns:a16="http://schemas.microsoft.com/office/drawing/2014/main" id="{BB17EB77-89F4-581D-D567-68310168215B}"/>
                  </a:ext>
                </a:extLst>
              </p:cNvPr>
              <p:cNvSpPr/>
              <p:nvPr/>
            </p:nvSpPr>
            <p:spPr>
              <a:xfrm>
                <a:off x="11613860" y="4034357"/>
                <a:ext cx="14828" cy="9885"/>
              </a:xfrm>
              <a:custGeom>
                <a:avLst/>
                <a:gdLst>
                  <a:gd name="connsiteX0" fmla="*/ 0 w 14828"/>
                  <a:gd name="connsiteY0" fmla="*/ 0 h 9885"/>
                  <a:gd name="connsiteX1" fmla="*/ 14829 w 14828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828" h="9885">
                    <a:moveTo>
                      <a:pt x="0" y="0"/>
                    </a:moveTo>
                    <a:lnTo>
                      <a:pt x="14829" y="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9" name="Полилиния: фигура 128">
                <a:extLst>
                  <a:ext uri="{FF2B5EF4-FFF2-40B4-BE49-F238E27FC236}">
                    <a16:creationId xmlns:a16="http://schemas.microsoft.com/office/drawing/2014/main" id="{F0D86E15-9845-47A5-A488-1B82F6360F16}"/>
                  </a:ext>
                </a:extLst>
              </p:cNvPr>
              <p:cNvSpPr/>
              <p:nvPr/>
            </p:nvSpPr>
            <p:spPr>
              <a:xfrm>
                <a:off x="11714694" y="4051163"/>
                <a:ext cx="9885" cy="1090393"/>
              </a:xfrm>
              <a:custGeom>
                <a:avLst/>
                <a:gdLst>
                  <a:gd name="connsiteX0" fmla="*/ 0 w 9885"/>
                  <a:gd name="connsiteY0" fmla="*/ 0 h 1090393"/>
                  <a:gd name="connsiteX1" fmla="*/ 0 w 9885"/>
                  <a:gd name="connsiteY1" fmla="*/ 1090394 h 1090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85" h="1090393">
                    <a:moveTo>
                      <a:pt x="0" y="0"/>
                    </a:moveTo>
                    <a:lnTo>
                      <a:pt x="0" y="1090394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custDash>
                  <a:ds d="215483" sp="215483"/>
                </a:custDash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0" name="Полилиния: фигура 129">
                <a:extLst>
                  <a:ext uri="{FF2B5EF4-FFF2-40B4-BE49-F238E27FC236}">
                    <a16:creationId xmlns:a16="http://schemas.microsoft.com/office/drawing/2014/main" id="{E6FED4CD-ED39-28AF-C4C9-74274A14F0C1}"/>
                  </a:ext>
                </a:extLst>
              </p:cNvPr>
              <p:cNvSpPr/>
              <p:nvPr/>
            </p:nvSpPr>
            <p:spPr>
              <a:xfrm>
                <a:off x="11699865" y="5156385"/>
                <a:ext cx="14828" cy="14828"/>
              </a:xfrm>
              <a:custGeom>
                <a:avLst/>
                <a:gdLst>
                  <a:gd name="connsiteX0" fmla="*/ 14829 w 14828"/>
                  <a:gd name="connsiteY0" fmla="*/ 0 h 14828"/>
                  <a:gd name="connsiteX1" fmla="*/ 14829 w 14828"/>
                  <a:gd name="connsiteY1" fmla="*/ 14829 h 14828"/>
                  <a:gd name="connsiteX2" fmla="*/ 0 w 14828"/>
                  <a:gd name="connsiteY2" fmla="*/ 14829 h 1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828" h="14828">
                    <a:moveTo>
                      <a:pt x="14829" y="0"/>
                    </a:moveTo>
                    <a:lnTo>
                      <a:pt x="14829" y="14829"/>
                    </a:lnTo>
                    <a:lnTo>
                      <a:pt x="0" y="14829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1" name="Полилиния: фигура 130">
                <a:extLst>
                  <a:ext uri="{FF2B5EF4-FFF2-40B4-BE49-F238E27FC236}">
                    <a16:creationId xmlns:a16="http://schemas.microsoft.com/office/drawing/2014/main" id="{85E1C5E0-E517-6DF4-2138-76290C484791}"/>
                  </a:ext>
                </a:extLst>
              </p:cNvPr>
              <p:cNvSpPr/>
              <p:nvPr/>
            </p:nvSpPr>
            <p:spPr>
              <a:xfrm>
                <a:off x="10950529" y="5171213"/>
                <a:ext cx="720668" cy="9885"/>
              </a:xfrm>
              <a:custGeom>
                <a:avLst/>
                <a:gdLst>
                  <a:gd name="connsiteX0" fmla="*/ 720668 w 720668"/>
                  <a:gd name="connsiteY0" fmla="*/ 0 h 9885"/>
                  <a:gd name="connsiteX1" fmla="*/ 0 w 720668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668" h="9885">
                    <a:moveTo>
                      <a:pt x="720668" y="0"/>
                    </a:moveTo>
                    <a:lnTo>
                      <a:pt x="0" y="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custDash>
                  <a:ds d="223913" sp="223913"/>
                </a:custDash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2" name="Полилиния: фигура 131">
                <a:extLst>
                  <a:ext uri="{FF2B5EF4-FFF2-40B4-BE49-F238E27FC236}">
                    <a16:creationId xmlns:a16="http://schemas.microsoft.com/office/drawing/2014/main" id="{AEC25C7A-4372-B37A-FF53-1874A59B9CC6}"/>
                  </a:ext>
                </a:extLst>
              </p:cNvPr>
              <p:cNvSpPr/>
              <p:nvPr/>
            </p:nvSpPr>
            <p:spPr>
              <a:xfrm>
                <a:off x="10920871" y="5171213"/>
                <a:ext cx="14828" cy="9885"/>
              </a:xfrm>
              <a:custGeom>
                <a:avLst/>
                <a:gdLst>
                  <a:gd name="connsiteX0" fmla="*/ 14828 w 14828"/>
                  <a:gd name="connsiteY0" fmla="*/ 0 h 9885"/>
                  <a:gd name="connsiteX1" fmla="*/ 0 w 14828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828" h="9885">
                    <a:moveTo>
                      <a:pt x="14828" y="0"/>
                    </a:moveTo>
                    <a:lnTo>
                      <a:pt x="0" y="0"/>
                    </a:lnTo>
                  </a:path>
                </a:pathLst>
              </a:custGeom>
              <a:ln w="11626" cap="flat">
                <a:solidFill>
                  <a:srgbClr val="24221E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3" name="Полилиния: фигура 132">
                <a:extLst>
                  <a:ext uri="{FF2B5EF4-FFF2-40B4-BE49-F238E27FC236}">
                    <a16:creationId xmlns:a16="http://schemas.microsoft.com/office/drawing/2014/main" id="{6337F78F-359D-AB64-91DE-81909E5081E2}"/>
                  </a:ext>
                </a:extLst>
              </p:cNvPr>
              <p:cNvSpPr/>
              <p:nvPr/>
            </p:nvSpPr>
            <p:spPr>
              <a:xfrm>
                <a:off x="13161962" y="4413968"/>
                <a:ext cx="753291" cy="9885"/>
              </a:xfrm>
              <a:custGeom>
                <a:avLst/>
                <a:gdLst>
                  <a:gd name="connsiteX0" fmla="*/ 0 w 753291"/>
                  <a:gd name="connsiteY0" fmla="*/ 0 h 9885"/>
                  <a:gd name="connsiteX1" fmla="*/ 753291 w 753291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3291" h="9885">
                    <a:moveTo>
                      <a:pt x="0" y="0"/>
                    </a:moveTo>
                    <a:lnTo>
                      <a:pt x="753291" y="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4" name="Полилиния: фигура 133">
                <a:extLst>
                  <a:ext uri="{FF2B5EF4-FFF2-40B4-BE49-F238E27FC236}">
                    <a16:creationId xmlns:a16="http://schemas.microsoft.com/office/drawing/2014/main" id="{BDCA76AC-9C2B-CFCA-3617-FC556E89D34B}"/>
                  </a:ext>
                </a:extLst>
              </p:cNvPr>
              <p:cNvSpPr/>
              <p:nvPr/>
            </p:nvSpPr>
            <p:spPr>
              <a:xfrm>
                <a:off x="14540030" y="3509426"/>
                <a:ext cx="382576" cy="1839730"/>
              </a:xfrm>
              <a:custGeom>
                <a:avLst/>
                <a:gdLst>
                  <a:gd name="connsiteX0" fmla="*/ 0 w 382576"/>
                  <a:gd name="connsiteY0" fmla="*/ 0 h 1839730"/>
                  <a:gd name="connsiteX1" fmla="*/ 0 w 382576"/>
                  <a:gd name="connsiteY1" fmla="*/ 1839730 h 1839730"/>
                  <a:gd name="connsiteX2" fmla="*/ 382577 w 382576"/>
                  <a:gd name="connsiteY2" fmla="*/ 1839730 h 1839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2576" h="1839730">
                    <a:moveTo>
                      <a:pt x="0" y="0"/>
                    </a:moveTo>
                    <a:lnTo>
                      <a:pt x="0" y="1839730"/>
                    </a:lnTo>
                    <a:lnTo>
                      <a:pt x="382577" y="1839730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5" name="Полилиния: фигура 134">
                <a:extLst>
                  <a:ext uri="{FF2B5EF4-FFF2-40B4-BE49-F238E27FC236}">
                    <a16:creationId xmlns:a16="http://schemas.microsoft.com/office/drawing/2014/main" id="{3F0A5653-826C-A5C3-F006-6F5F84C450DE}"/>
                  </a:ext>
                </a:extLst>
              </p:cNvPr>
              <p:cNvSpPr/>
              <p:nvPr/>
            </p:nvSpPr>
            <p:spPr>
              <a:xfrm>
                <a:off x="13037402" y="4086751"/>
                <a:ext cx="9885" cy="432994"/>
              </a:xfrm>
              <a:custGeom>
                <a:avLst/>
                <a:gdLst>
                  <a:gd name="connsiteX0" fmla="*/ 0 w 9885"/>
                  <a:gd name="connsiteY0" fmla="*/ 0 h 432994"/>
                  <a:gd name="connsiteX1" fmla="*/ 0 w 9885"/>
                  <a:gd name="connsiteY1" fmla="*/ 432994 h 43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85" h="432994">
                    <a:moveTo>
                      <a:pt x="0" y="0"/>
                    </a:moveTo>
                    <a:lnTo>
                      <a:pt x="0" y="432994"/>
                    </a:lnTo>
                  </a:path>
                </a:pathLst>
              </a:custGeom>
              <a:ln w="11626" cap="flat">
                <a:solidFill>
                  <a:srgbClr val="24221E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6" name="Полилиния: фигура 135">
                <a:extLst>
                  <a:ext uri="{FF2B5EF4-FFF2-40B4-BE49-F238E27FC236}">
                    <a16:creationId xmlns:a16="http://schemas.microsoft.com/office/drawing/2014/main" id="{3399E941-1C18-F1B3-CA1C-BE9111796E89}"/>
                  </a:ext>
                </a:extLst>
              </p:cNvPr>
              <p:cNvSpPr/>
              <p:nvPr/>
            </p:nvSpPr>
            <p:spPr>
              <a:xfrm>
                <a:off x="10977220" y="6342670"/>
                <a:ext cx="625764" cy="76120"/>
              </a:xfrm>
              <a:custGeom>
                <a:avLst/>
                <a:gdLst>
                  <a:gd name="connsiteX0" fmla="*/ 625765 w 625764"/>
                  <a:gd name="connsiteY0" fmla="*/ 0 h 76120"/>
                  <a:gd name="connsiteX1" fmla="*/ 453754 w 625764"/>
                  <a:gd name="connsiteY1" fmla="*/ 76120 h 76120"/>
                  <a:gd name="connsiteX2" fmla="*/ 0 w 625764"/>
                  <a:gd name="connsiteY2" fmla="*/ 76120 h 7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25764" h="76120">
                    <a:moveTo>
                      <a:pt x="625765" y="0"/>
                    </a:moveTo>
                    <a:lnTo>
                      <a:pt x="453754" y="76120"/>
                    </a:lnTo>
                    <a:lnTo>
                      <a:pt x="0" y="76120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7" name="Полилиния: фигура 136">
                <a:extLst>
                  <a:ext uri="{FF2B5EF4-FFF2-40B4-BE49-F238E27FC236}">
                    <a16:creationId xmlns:a16="http://schemas.microsoft.com/office/drawing/2014/main" id="{70F64CB5-5FDE-F430-E750-FEB7244F1212}"/>
                  </a:ext>
                </a:extLst>
              </p:cNvPr>
              <p:cNvSpPr/>
              <p:nvPr/>
            </p:nvSpPr>
            <p:spPr>
              <a:xfrm>
                <a:off x="13022573" y="4683848"/>
                <a:ext cx="9885" cy="2303370"/>
              </a:xfrm>
              <a:custGeom>
                <a:avLst/>
                <a:gdLst>
                  <a:gd name="connsiteX0" fmla="*/ 0 w 9885"/>
                  <a:gd name="connsiteY0" fmla="*/ 0 h 2303370"/>
                  <a:gd name="connsiteX1" fmla="*/ 0 w 9885"/>
                  <a:gd name="connsiteY1" fmla="*/ 2303370 h 2303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85" h="2303370">
                    <a:moveTo>
                      <a:pt x="0" y="0"/>
                    </a:moveTo>
                    <a:lnTo>
                      <a:pt x="0" y="230337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8" name="Полилиния: фигура 137">
                <a:extLst>
                  <a:ext uri="{FF2B5EF4-FFF2-40B4-BE49-F238E27FC236}">
                    <a16:creationId xmlns:a16="http://schemas.microsoft.com/office/drawing/2014/main" id="{F4C9DF99-10F4-21F6-D423-1D275D7F2040}"/>
                  </a:ext>
                </a:extLst>
              </p:cNvPr>
              <p:cNvSpPr/>
              <p:nvPr/>
            </p:nvSpPr>
            <p:spPr>
              <a:xfrm>
                <a:off x="13065082" y="4683848"/>
                <a:ext cx="9885" cy="2303370"/>
              </a:xfrm>
              <a:custGeom>
                <a:avLst/>
                <a:gdLst>
                  <a:gd name="connsiteX0" fmla="*/ 0 w 9885"/>
                  <a:gd name="connsiteY0" fmla="*/ 0 h 2303370"/>
                  <a:gd name="connsiteX1" fmla="*/ 0 w 9885"/>
                  <a:gd name="connsiteY1" fmla="*/ 2303370 h 2303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85" h="2303370">
                    <a:moveTo>
                      <a:pt x="0" y="0"/>
                    </a:moveTo>
                    <a:lnTo>
                      <a:pt x="0" y="2303370"/>
                    </a:lnTo>
                  </a:path>
                </a:pathLst>
              </a:custGeom>
              <a:ln w="11626" cap="flat">
                <a:solidFill>
                  <a:srgbClr val="DA0D1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9" name="Полилиния: фигура 138">
                <a:extLst>
                  <a:ext uri="{FF2B5EF4-FFF2-40B4-BE49-F238E27FC236}">
                    <a16:creationId xmlns:a16="http://schemas.microsoft.com/office/drawing/2014/main" id="{C5A9BDEE-6E66-B633-66E8-CB16DCA736A4}"/>
                  </a:ext>
                </a:extLst>
              </p:cNvPr>
              <p:cNvSpPr/>
              <p:nvPr/>
            </p:nvSpPr>
            <p:spPr>
              <a:xfrm>
                <a:off x="11628688" y="4034357"/>
                <a:ext cx="14828" cy="9885"/>
              </a:xfrm>
              <a:custGeom>
                <a:avLst/>
                <a:gdLst>
                  <a:gd name="connsiteX0" fmla="*/ 0 w 14828"/>
                  <a:gd name="connsiteY0" fmla="*/ 0 h 9885"/>
                  <a:gd name="connsiteX1" fmla="*/ 14829 w 14828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828" h="9885">
                    <a:moveTo>
                      <a:pt x="0" y="0"/>
                    </a:moveTo>
                    <a:lnTo>
                      <a:pt x="14829" y="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0" name="Полилиния: фигура 139">
                <a:extLst>
                  <a:ext uri="{FF2B5EF4-FFF2-40B4-BE49-F238E27FC236}">
                    <a16:creationId xmlns:a16="http://schemas.microsoft.com/office/drawing/2014/main" id="{0712AA18-0924-57E3-CA5F-C75D6FAC574D}"/>
                  </a:ext>
                </a:extLst>
              </p:cNvPr>
              <p:cNvSpPr/>
              <p:nvPr/>
            </p:nvSpPr>
            <p:spPr>
              <a:xfrm>
                <a:off x="11672185" y="4034357"/>
                <a:ext cx="614891" cy="9885"/>
              </a:xfrm>
              <a:custGeom>
                <a:avLst/>
                <a:gdLst>
                  <a:gd name="connsiteX0" fmla="*/ 0 w 614891"/>
                  <a:gd name="connsiteY0" fmla="*/ 0 h 9885"/>
                  <a:gd name="connsiteX1" fmla="*/ 614891 w 614891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4891" h="9885">
                    <a:moveTo>
                      <a:pt x="0" y="0"/>
                    </a:moveTo>
                    <a:lnTo>
                      <a:pt x="614891" y="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custDash>
                  <a:ds d="217253" sp="217253"/>
                </a:custDash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1" name="Полилиния: фигура 140">
                <a:extLst>
                  <a:ext uri="{FF2B5EF4-FFF2-40B4-BE49-F238E27FC236}">
                    <a16:creationId xmlns:a16="http://schemas.microsoft.com/office/drawing/2014/main" id="{19576474-D105-DF7D-D404-C7F41995E32B}"/>
                  </a:ext>
                </a:extLst>
              </p:cNvPr>
              <p:cNvSpPr/>
              <p:nvPr/>
            </p:nvSpPr>
            <p:spPr>
              <a:xfrm>
                <a:off x="12301905" y="4034357"/>
                <a:ext cx="14828" cy="9885"/>
              </a:xfrm>
              <a:custGeom>
                <a:avLst/>
                <a:gdLst>
                  <a:gd name="connsiteX0" fmla="*/ 0 w 14828"/>
                  <a:gd name="connsiteY0" fmla="*/ 0 h 9885"/>
                  <a:gd name="connsiteX1" fmla="*/ 14829 w 14828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828" h="9885">
                    <a:moveTo>
                      <a:pt x="0" y="0"/>
                    </a:moveTo>
                    <a:lnTo>
                      <a:pt x="14829" y="0"/>
                    </a:lnTo>
                  </a:path>
                </a:pathLst>
              </a:custGeom>
              <a:ln w="11626" cap="flat">
                <a:solidFill>
                  <a:srgbClr val="24221E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" name="Полилиния: фигура 141">
                <a:extLst>
                  <a:ext uri="{FF2B5EF4-FFF2-40B4-BE49-F238E27FC236}">
                    <a16:creationId xmlns:a16="http://schemas.microsoft.com/office/drawing/2014/main" id="{E353C562-4157-258F-1350-19739DBC58F2}"/>
                  </a:ext>
                </a:extLst>
              </p:cNvPr>
              <p:cNvSpPr/>
              <p:nvPr/>
            </p:nvSpPr>
            <p:spPr>
              <a:xfrm>
                <a:off x="11602985" y="6307082"/>
                <a:ext cx="3018107" cy="111708"/>
              </a:xfrm>
              <a:custGeom>
                <a:avLst/>
                <a:gdLst>
                  <a:gd name="connsiteX0" fmla="*/ 0 w 3018107"/>
                  <a:gd name="connsiteY0" fmla="*/ 111708 h 111708"/>
                  <a:gd name="connsiteX1" fmla="*/ 1362251 w 3018107"/>
                  <a:gd name="connsiteY1" fmla="*/ 111708 h 111708"/>
                  <a:gd name="connsiteX2" fmla="*/ 1362251 w 3018107"/>
                  <a:gd name="connsiteY2" fmla="*/ 77108 h 111708"/>
                  <a:gd name="connsiteX3" fmla="*/ 1439360 w 3018107"/>
                  <a:gd name="connsiteY3" fmla="*/ 0 h 111708"/>
                  <a:gd name="connsiteX4" fmla="*/ 1516468 w 3018107"/>
                  <a:gd name="connsiteY4" fmla="*/ 77108 h 111708"/>
                  <a:gd name="connsiteX5" fmla="*/ 1516468 w 3018107"/>
                  <a:gd name="connsiteY5" fmla="*/ 111708 h 111708"/>
                  <a:gd name="connsiteX6" fmla="*/ 3018108 w 3018107"/>
                  <a:gd name="connsiteY6" fmla="*/ 111708 h 111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18107" h="111708">
                    <a:moveTo>
                      <a:pt x="0" y="111708"/>
                    </a:moveTo>
                    <a:lnTo>
                      <a:pt x="1362251" y="111708"/>
                    </a:lnTo>
                    <a:lnTo>
                      <a:pt x="1362251" y="77108"/>
                    </a:lnTo>
                    <a:cubicBezTo>
                      <a:pt x="1362251" y="34600"/>
                      <a:pt x="1396851" y="0"/>
                      <a:pt x="1439360" y="0"/>
                    </a:cubicBezTo>
                    <a:cubicBezTo>
                      <a:pt x="1481868" y="0"/>
                      <a:pt x="1516468" y="34600"/>
                      <a:pt x="1516468" y="77108"/>
                    </a:cubicBezTo>
                    <a:lnTo>
                      <a:pt x="1516468" y="111708"/>
                    </a:lnTo>
                    <a:lnTo>
                      <a:pt x="3018108" y="111708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" name="Полилиния: фигура 142">
                <a:extLst>
                  <a:ext uri="{FF2B5EF4-FFF2-40B4-BE49-F238E27FC236}">
                    <a16:creationId xmlns:a16="http://schemas.microsoft.com/office/drawing/2014/main" id="{6C303090-6BEF-5E5B-FA67-9902796582E0}"/>
                  </a:ext>
                </a:extLst>
              </p:cNvPr>
              <p:cNvSpPr/>
              <p:nvPr/>
            </p:nvSpPr>
            <p:spPr>
              <a:xfrm>
                <a:off x="14877133" y="4616625"/>
                <a:ext cx="609947" cy="14828"/>
              </a:xfrm>
              <a:custGeom>
                <a:avLst/>
                <a:gdLst>
                  <a:gd name="connsiteX0" fmla="*/ 0 w 609947"/>
                  <a:gd name="connsiteY0" fmla="*/ 0 h 14828"/>
                  <a:gd name="connsiteX1" fmla="*/ 609948 w 609947"/>
                  <a:gd name="connsiteY1" fmla="*/ 0 h 14828"/>
                  <a:gd name="connsiteX2" fmla="*/ 572383 w 609947"/>
                  <a:gd name="connsiteY2" fmla="*/ 14829 h 14828"/>
                  <a:gd name="connsiteX3" fmla="*/ 396417 w 609947"/>
                  <a:gd name="connsiteY3" fmla="*/ 14829 h 14828"/>
                  <a:gd name="connsiteX4" fmla="*/ 213531 w 609947"/>
                  <a:gd name="connsiteY4" fmla="*/ 14829 h 14828"/>
                  <a:gd name="connsiteX5" fmla="*/ 37565 w 609947"/>
                  <a:gd name="connsiteY5" fmla="*/ 14829 h 14828"/>
                  <a:gd name="connsiteX6" fmla="*/ 0 w 609947"/>
                  <a:gd name="connsiteY6" fmla="*/ 0 h 1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9947" h="14828">
                    <a:moveTo>
                      <a:pt x="0" y="0"/>
                    </a:moveTo>
                    <a:lnTo>
                      <a:pt x="609948" y="0"/>
                    </a:lnTo>
                    <a:cubicBezTo>
                      <a:pt x="607971" y="6920"/>
                      <a:pt x="600062" y="14829"/>
                      <a:pt x="572383" y="14829"/>
                    </a:cubicBezTo>
                    <a:lnTo>
                      <a:pt x="396417" y="14829"/>
                    </a:lnTo>
                    <a:lnTo>
                      <a:pt x="213531" y="14829"/>
                    </a:lnTo>
                    <a:lnTo>
                      <a:pt x="37565" y="14829"/>
                    </a:lnTo>
                    <a:cubicBezTo>
                      <a:pt x="9886" y="14829"/>
                      <a:pt x="1977" y="5931"/>
                      <a:pt x="0" y="0"/>
                    </a:cubicBezTo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" name="Полилиния: фигура 143">
                <a:extLst>
                  <a:ext uri="{FF2B5EF4-FFF2-40B4-BE49-F238E27FC236}">
                    <a16:creationId xmlns:a16="http://schemas.microsoft.com/office/drawing/2014/main" id="{B8E4A114-631C-ED39-5188-C4F79DE6DD9E}"/>
                  </a:ext>
                </a:extLst>
              </p:cNvPr>
              <p:cNvSpPr/>
              <p:nvPr/>
            </p:nvSpPr>
            <p:spPr>
              <a:xfrm>
                <a:off x="14879109" y="4589934"/>
                <a:ext cx="605994" cy="18783"/>
              </a:xfrm>
              <a:custGeom>
                <a:avLst/>
                <a:gdLst>
                  <a:gd name="connsiteX0" fmla="*/ 605995 w 605994"/>
                  <a:gd name="connsiteY0" fmla="*/ 18783 h 18783"/>
                  <a:gd name="connsiteX1" fmla="*/ 0 w 605994"/>
                  <a:gd name="connsiteY1" fmla="*/ 18783 h 18783"/>
                  <a:gd name="connsiteX2" fmla="*/ 42509 w 605994"/>
                  <a:gd name="connsiteY2" fmla="*/ 0 h 18783"/>
                  <a:gd name="connsiteX3" fmla="*/ 302502 w 605994"/>
                  <a:gd name="connsiteY3" fmla="*/ 0 h 18783"/>
                  <a:gd name="connsiteX4" fmla="*/ 303492 w 605994"/>
                  <a:gd name="connsiteY4" fmla="*/ 0 h 18783"/>
                  <a:gd name="connsiteX5" fmla="*/ 563485 w 605994"/>
                  <a:gd name="connsiteY5" fmla="*/ 0 h 18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5994" h="18783">
                    <a:moveTo>
                      <a:pt x="605995" y="18783"/>
                    </a:moveTo>
                    <a:lnTo>
                      <a:pt x="0" y="18783"/>
                    </a:lnTo>
                    <a:lnTo>
                      <a:pt x="42509" y="0"/>
                    </a:lnTo>
                    <a:lnTo>
                      <a:pt x="302502" y="0"/>
                    </a:lnTo>
                    <a:lnTo>
                      <a:pt x="303492" y="0"/>
                    </a:lnTo>
                    <a:lnTo>
                      <a:pt x="563485" y="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5" name="Полилиния: фигура 144">
                <a:extLst>
                  <a:ext uri="{FF2B5EF4-FFF2-40B4-BE49-F238E27FC236}">
                    <a16:creationId xmlns:a16="http://schemas.microsoft.com/office/drawing/2014/main" id="{15EAE098-1DBD-2A24-DF55-B9C0872FB89E}"/>
                  </a:ext>
                </a:extLst>
              </p:cNvPr>
              <p:cNvSpPr/>
              <p:nvPr/>
            </p:nvSpPr>
            <p:spPr>
              <a:xfrm>
                <a:off x="14929526" y="4204391"/>
                <a:ext cx="504171" cy="373680"/>
              </a:xfrm>
              <a:custGeom>
                <a:avLst/>
                <a:gdLst>
                  <a:gd name="connsiteX0" fmla="*/ 504171 w 504171"/>
                  <a:gd name="connsiteY0" fmla="*/ 14829 h 373680"/>
                  <a:gd name="connsiteX1" fmla="*/ 504171 w 504171"/>
                  <a:gd name="connsiteY1" fmla="*/ 358851 h 373680"/>
                  <a:gd name="connsiteX2" fmla="*/ 489343 w 504171"/>
                  <a:gd name="connsiteY2" fmla="*/ 373680 h 373680"/>
                  <a:gd name="connsiteX3" fmla="*/ 14829 w 504171"/>
                  <a:gd name="connsiteY3" fmla="*/ 373680 h 373680"/>
                  <a:gd name="connsiteX4" fmla="*/ 0 w 504171"/>
                  <a:gd name="connsiteY4" fmla="*/ 358851 h 373680"/>
                  <a:gd name="connsiteX5" fmla="*/ 0 w 504171"/>
                  <a:gd name="connsiteY5" fmla="*/ 14829 h 373680"/>
                  <a:gd name="connsiteX6" fmla="*/ 14829 w 504171"/>
                  <a:gd name="connsiteY6" fmla="*/ 0 h 373680"/>
                  <a:gd name="connsiteX7" fmla="*/ 489343 w 504171"/>
                  <a:gd name="connsiteY7" fmla="*/ 0 h 373680"/>
                  <a:gd name="connsiteX8" fmla="*/ 504171 w 504171"/>
                  <a:gd name="connsiteY8" fmla="*/ 14829 h 373680"/>
                  <a:gd name="connsiteX9" fmla="*/ 488354 w 504171"/>
                  <a:gd name="connsiteY9" fmla="*/ 304480 h 373680"/>
                  <a:gd name="connsiteX10" fmla="*/ 488354 w 504171"/>
                  <a:gd name="connsiteY10" fmla="*/ 26692 h 373680"/>
                  <a:gd name="connsiteX11" fmla="*/ 474514 w 504171"/>
                  <a:gd name="connsiteY11" fmla="*/ 14829 h 373680"/>
                  <a:gd name="connsiteX12" fmla="*/ 30647 w 504171"/>
                  <a:gd name="connsiteY12" fmla="*/ 14829 h 373680"/>
                  <a:gd name="connsiteX13" fmla="*/ 16806 w 504171"/>
                  <a:gd name="connsiteY13" fmla="*/ 26692 h 373680"/>
                  <a:gd name="connsiteX14" fmla="*/ 16806 w 504171"/>
                  <a:gd name="connsiteY14" fmla="*/ 304480 h 373680"/>
                  <a:gd name="connsiteX15" fmla="*/ 30647 w 504171"/>
                  <a:gd name="connsiteY15" fmla="*/ 316343 h 373680"/>
                  <a:gd name="connsiteX16" fmla="*/ 474514 w 504171"/>
                  <a:gd name="connsiteY16" fmla="*/ 316343 h 373680"/>
                  <a:gd name="connsiteX17" fmla="*/ 488354 w 504171"/>
                  <a:gd name="connsiteY17" fmla="*/ 304480 h 373680"/>
                  <a:gd name="connsiteX18" fmla="*/ 268892 w 504171"/>
                  <a:gd name="connsiteY18" fmla="*/ 344023 h 373680"/>
                  <a:gd name="connsiteX19" fmla="*/ 252086 w 504171"/>
                  <a:gd name="connsiteY19" fmla="*/ 327217 h 373680"/>
                  <a:gd name="connsiteX20" fmla="*/ 235280 w 504171"/>
                  <a:gd name="connsiteY20" fmla="*/ 344023 h 373680"/>
                  <a:gd name="connsiteX21" fmla="*/ 252086 w 504171"/>
                  <a:gd name="connsiteY21" fmla="*/ 360828 h 373680"/>
                  <a:gd name="connsiteX22" fmla="*/ 268892 w 504171"/>
                  <a:gd name="connsiteY22" fmla="*/ 344023 h 373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04171" h="373680">
                    <a:moveTo>
                      <a:pt x="504171" y="14829"/>
                    </a:moveTo>
                    <a:lnTo>
                      <a:pt x="504171" y="358851"/>
                    </a:lnTo>
                    <a:cubicBezTo>
                      <a:pt x="504171" y="366760"/>
                      <a:pt x="497252" y="373680"/>
                      <a:pt x="489343" y="373680"/>
                    </a:cubicBezTo>
                    <a:lnTo>
                      <a:pt x="14829" y="373680"/>
                    </a:lnTo>
                    <a:cubicBezTo>
                      <a:pt x="6921" y="373680"/>
                      <a:pt x="0" y="366760"/>
                      <a:pt x="0" y="358851"/>
                    </a:cubicBezTo>
                    <a:lnTo>
                      <a:pt x="0" y="14829"/>
                    </a:lnTo>
                    <a:cubicBezTo>
                      <a:pt x="0" y="6920"/>
                      <a:pt x="6921" y="0"/>
                      <a:pt x="14829" y="0"/>
                    </a:cubicBezTo>
                    <a:lnTo>
                      <a:pt x="489343" y="0"/>
                    </a:lnTo>
                    <a:cubicBezTo>
                      <a:pt x="497252" y="0"/>
                      <a:pt x="504171" y="5931"/>
                      <a:pt x="504171" y="14829"/>
                    </a:cubicBezTo>
                    <a:moveTo>
                      <a:pt x="488354" y="304480"/>
                    </a:moveTo>
                    <a:lnTo>
                      <a:pt x="488354" y="26692"/>
                    </a:lnTo>
                    <a:cubicBezTo>
                      <a:pt x="488354" y="19771"/>
                      <a:pt x="482423" y="14829"/>
                      <a:pt x="474514" y="14829"/>
                    </a:cubicBezTo>
                    <a:lnTo>
                      <a:pt x="30647" y="14829"/>
                    </a:lnTo>
                    <a:cubicBezTo>
                      <a:pt x="22738" y="14829"/>
                      <a:pt x="16806" y="19771"/>
                      <a:pt x="16806" y="26692"/>
                    </a:cubicBezTo>
                    <a:lnTo>
                      <a:pt x="16806" y="304480"/>
                    </a:lnTo>
                    <a:cubicBezTo>
                      <a:pt x="16806" y="311400"/>
                      <a:pt x="22738" y="316343"/>
                      <a:pt x="30647" y="316343"/>
                    </a:cubicBezTo>
                    <a:lnTo>
                      <a:pt x="474514" y="316343"/>
                    </a:lnTo>
                    <a:cubicBezTo>
                      <a:pt x="482423" y="316343"/>
                      <a:pt x="488354" y="311400"/>
                      <a:pt x="488354" y="304480"/>
                    </a:cubicBezTo>
                    <a:moveTo>
                      <a:pt x="268892" y="344023"/>
                    </a:moveTo>
                    <a:cubicBezTo>
                      <a:pt x="268892" y="334137"/>
                      <a:pt x="260983" y="327217"/>
                      <a:pt x="252086" y="327217"/>
                    </a:cubicBezTo>
                    <a:cubicBezTo>
                      <a:pt x="242200" y="327217"/>
                      <a:pt x="235280" y="335126"/>
                      <a:pt x="235280" y="344023"/>
                    </a:cubicBezTo>
                    <a:cubicBezTo>
                      <a:pt x="235280" y="353909"/>
                      <a:pt x="243189" y="360828"/>
                      <a:pt x="252086" y="360828"/>
                    </a:cubicBezTo>
                    <a:cubicBezTo>
                      <a:pt x="261971" y="360828"/>
                      <a:pt x="268892" y="353909"/>
                      <a:pt x="268892" y="344023"/>
                    </a:cubicBezTo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6" name="Полилиния: фигура 145">
                <a:extLst>
                  <a:ext uri="{FF2B5EF4-FFF2-40B4-BE49-F238E27FC236}">
                    <a16:creationId xmlns:a16="http://schemas.microsoft.com/office/drawing/2014/main" id="{ADA81912-F6E9-C906-0B22-8E1D750A08F4}"/>
                  </a:ext>
                </a:extLst>
              </p:cNvPr>
              <p:cNvSpPr/>
              <p:nvPr/>
            </p:nvSpPr>
            <p:spPr>
              <a:xfrm>
                <a:off x="14972035" y="4244922"/>
                <a:ext cx="51405" cy="247142"/>
              </a:xfrm>
              <a:custGeom>
                <a:avLst/>
                <a:gdLst>
                  <a:gd name="connsiteX0" fmla="*/ 0 w 51405"/>
                  <a:gd name="connsiteY0" fmla="*/ 0 h 247142"/>
                  <a:gd name="connsiteX1" fmla="*/ 51405 w 51405"/>
                  <a:gd name="connsiteY1" fmla="*/ 0 h 247142"/>
                  <a:gd name="connsiteX2" fmla="*/ 51405 w 51405"/>
                  <a:gd name="connsiteY2" fmla="*/ 247143 h 247142"/>
                  <a:gd name="connsiteX3" fmla="*/ 0 w 51405"/>
                  <a:gd name="connsiteY3" fmla="*/ 247143 h 247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405" h="247142">
                    <a:moveTo>
                      <a:pt x="0" y="0"/>
                    </a:moveTo>
                    <a:lnTo>
                      <a:pt x="51405" y="0"/>
                    </a:lnTo>
                    <a:lnTo>
                      <a:pt x="51405" y="247143"/>
                    </a:lnTo>
                    <a:lnTo>
                      <a:pt x="0" y="247143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7" name="Полилиния: фигура 146">
                <a:extLst>
                  <a:ext uri="{FF2B5EF4-FFF2-40B4-BE49-F238E27FC236}">
                    <a16:creationId xmlns:a16="http://schemas.microsoft.com/office/drawing/2014/main" id="{9D7D1762-67EA-D173-EAF8-8C70411010DD}"/>
                  </a:ext>
                </a:extLst>
              </p:cNvPr>
              <p:cNvSpPr/>
              <p:nvPr/>
            </p:nvSpPr>
            <p:spPr>
              <a:xfrm>
                <a:off x="15049144" y="4244922"/>
                <a:ext cx="345999" cy="11862"/>
              </a:xfrm>
              <a:custGeom>
                <a:avLst/>
                <a:gdLst>
                  <a:gd name="connsiteX0" fmla="*/ 0 w 345999"/>
                  <a:gd name="connsiteY0" fmla="*/ 0 h 11862"/>
                  <a:gd name="connsiteX1" fmla="*/ 346000 w 345999"/>
                  <a:gd name="connsiteY1" fmla="*/ 0 h 11862"/>
                  <a:gd name="connsiteX2" fmla="*/ 346000 w 345999"/>
                  <a:gd name="connsiteY2" fmla="*/ 11863 h 11862"/>
                  <a:gd name="connsiteX3" fmla="*/ 0 w 345999"/>
                  <a:gd name="connsiteY3" fmla="*/ 11863 h 11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5999" h="11862">
                    <a:moveTo>
                      <a:pt x="0" y="0"/>
                    </a:moveTo>
                    <a:lnTo>
                      <a:pt x="346000" y="0"/>
                    </a:lnTo>
                    <a:lnTo>
                      <a:pt x="346000" y="11863"/>
                    </a:lnTo>
                    <a:lnTo>
                      <a:pt x="0" y="11863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8" name="Полилиния: фигура 147">
                <a:extLst>
                  <a:ext uri="{FF2B5EF4-FFF2-40B4-BE49-F238E27FC236}">
                    <a16:creationId xmlns:a16="http://schemas.microsoft.com/office/drawing/2014/main" id="{59C9ABAD-90CA-C224-07AC-DBD161617633}"/>
                  </a:ext>
                </a:extLst>
              </p:cNvPr>
              <p:cNvSpPr/>
              <p:nvPr/>
            </p:nvSpPr>
            <p:spPr>
              <a:xfrm>
                <a:off x="15049144" y="4272602"/>
                <a:ext cx="345999" cy="11862"/>
              </a:xfrm>
              <a:custGeom>
                <a:avLst/>
                <a:gdLst>
                  <a:gd name="connsiteX0" fmla="*/ 0 w 345999"/>
                  <a:gd name="connsiteY0" fmla="*/ 0 h 11862"/>
                  <a:gd name="connsiteX1" fmla="*/ 346000 w 345999"/>
                  <a:gd name="connsiteY1" fmla="*/ 0 h 11862"/>
                  <a:gd name="connsiteX2" fmla="*/ 346000 w 345999"/>
                  <a:gd name="connsiteY2" fmla="*/ 11863 h 11862"/>
                  <a:gd name="connsiteX3" fmla="*/ 0 w 345999"/>
                  <a:gd name="connsiteY3" fmla="*/ 11863 h 11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5999" h="11862">
                    <a:moveTo>
                      <a:pt x="0" y="0"/>
                    </a:moveTo>
                    <a:lnTo>
                      <a:pt x="346000" y="0"/>
                    </a:lnTo>
                    <a:lnTo>
                      <a:pt x="346000" y="11863"/>
                    </a:lnTo>
                    <a:lnTo>
                      <a:pt x="0" y="11863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9" name="Полилиния: фигура 148">
                <a:extLst>
                  <a:ext uri="{FF2B5EF4-FFF2-40B4-BE49-F238E27FC236}">
                    <a16:creationId xmlns:a16="http://schemas.microsoft.com/office/drawing/2014/main" id="{3F380CE2-3A39-22A9-1A52-921EA9C4E2B5}"/>
                  </a:ext>
                </a:extLst>
              </p:cNvPr>
              <p:cNvSpPr/>
              <p:nvPr/>
            </p:nvSpPr>
            <p:spPr>
              <a:xfrm>
                <a:off x="15049144" y="4300282"/>
                <a:ext cx="345999" cy="11862"/>
              </a:xfrm>
              <a:custGeom>
                <a:avLst/>
                <a:gdLst>
                  <a:gd name="connsiteX0" fmla="*/ 0 w 345999"/>
                  <a:gd name="connsiteY0" fmla="*/ 0 h 11862"/>
                  <a:gd name="connsiteX1" fmla="*/ 346000 w 345999"/>
                  <a:gd name="connsiteY1" fmla="*/ 0 h 11862"/>
                  <a:gd name="connsiteX2" fmla="*/ 346000 w 345999"/>
                  <a:gd name="connsiteY2" fmla="*/ 11863 h 11862"/>
                  <a:gd name="connsiteX3" fmla="*/ 0 w 345999"/>
                  <a:gd name="connsiteY3" fmla="*/ 11863 h 11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5999" h="11862">
                    <a:moveTo>
                      <a:pt x="0" y="0"/>
                    </a:moveTo>
                    <a:lnTo>
                      <a:pt x="346000" y="0"/>
                    </a:lnTo>
                    <a:lnTo>
                      <a:pt x="346000" y="11863"/>
                    </a:lnTo>
                    <a:lnTo>
                      <a:pt x="0" y="11863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0" name="Полилиния: фигура 149">
                <a:extLst>
                  <a:ext uri="{FF2B5EF4-FFF2-40B4-BE49-F238E27FC236}">
                    <a16:creationId xmlns:a16="http://schemas.microsoft.com/office/drawing/2014/main" id="{053C8EAA-25F2-5C2D-E864-AE02F77929C2}"/>
                  </a:ext>
                </a:extLst>
              </p:cNvPr>
              <p:cNvSpPr/>
              <p:nvPr/>
            </p:nvSpPr>
            <p:spPr>
              <a:xfrm>
                <a:off x="15049144" y="4327962"/>
                <a:ext cx="345999" cy="11862"/>
              </a:xfrm>
              <a:custGeom>
                <a:avLst/>
                <a:gdLst>
                  <a:gd name="connsiteX0" fmla="*/ 0 w 345999"/>
                  <a:gd name="connsiteY0" fmla="*/ 0 h 11862"/>
                  <a:gd name="connsiteX1" fmla="*/ 346000 w 345999"/>
                  <a:gd name="connsiteY1" fmla="*/ 0 h 11862"/>
                  <a:gd name="connsiteX2" fmla="*/ 346000 w 345999"/>
                  <a:gd name="connsiteY2" fmla="*/ 11863 h 11862"/>
                  <a:gd name="connsiteX3" fmla="*/ 0 w 345999"/>
                  <a:gd name="connsiteY3" fmla="*/ 11863 h 11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5999" h="11862">
                    <a:moveTo>
                      <a:pt x="0" y="0"/>
                    </a:moveTo>
                    <a:lnTo>
                      <a:pt x="346000" y="0"/>
                    </a:lnTo>
                    <a:lnTo>
                      <a:pt x="346000" y="11863"/>
                    </a:lnTo>
                    <a:lnTo>
                      <a:pt x="0" y="11863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1" name="Полилиния: фигура 150">
                <a:extLst>
                  <a:ext uri="{FF2B5EF4-FFF2-40B4-BE49-F238E27FC236}">
                    <a16:creationId xmlns:a16="http://schemas.microsoft.com/office/drawing/2014/main" id="{C36E043E-867F-9311-BB38-1032AAB87F4E}"/>
                  </a:ext>
                </a:extLst>
              </p:cNvPr>
              <p:cNvSpPr/>
              <p:nvPr/>
            </p:nvSpPr>
            <p:spPr>
              <a:xfrm>
                <a:off x="15049144" y="4355642"/>
                <a:ext cx="345999" cy="11862"/>
              </a:xfrm>
              <a:custGeom>
                <a:avLst/>
                <a:gdLst>
                  <a:gd name="connsiteX0" fmla="*/ 0 w 345999"/>
                  <a:gd name="connsiteY0" fmla="*/ 0 h 11862"/>
                  <a:gd name="connsiteX1" fmla="*/ 346000 w 345999"/>
                  <a:gd name="connsiteY1" fmla="*/ 0 h 11862"/>
                  <a:gd name="connsiteX2" fmla="*/ 346000 w 345999"/>
                  <a:gd name="connsiteY2" fmla="*/ 11863 h 11862"/>
                  <a:gd name="connsiteX3" fmla="*/ 0 w 345999"/>
                  <a:gd name="connsiteY3" fmla="*/ 11863 h 11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5999" h="11862">
                    <a:moveTo>
                      <a:pt x="0" y="0"/>
                    </a:moveTo>
                    <a:lnTo>
                      <a:pt x="346000" y="0"/>
                    </a:lnTo>
                    <a:lnTo>
                      <a:pt x="346000" y="11863"/>
                    </a:lnTo>
                    <a:lnTo>
                      <a:pt x="0" y="11863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2" name="Полилиния: фигура 151">
                <a:extLst>
                  <a:ext uri="{FF2B5EF4-FFF2-40B4-BE49-F238E27FC236}">
                    <a16:creationId xmlns:a16="http://schemas.microsoft.com/office/drawing/2014/main" id="{ECF18175-21CF-AFBD-465A-90B8CB1CAF02}"/>
                  </a:ext>
                </a:extLst>
              </p:cNvPr>
              <p:cNvSpPr/>
              <p:nvPr/>
            </p:nvSpPr>
            <p:spPr>
              <a:xfrm>
                <a:off x="15049144" y="4401117"/>
                <a:ext cx="20759" cy="90948"/>
              </a:xfrm>
              <a:custGeom>
                <a:avLst/>
                <a:gdLst>
                  <a:gd name="connsiteX0" fmla="*/ 0 w 20759"/>
                  <a:gd name="connsiteY0" fmla="*/ 0 h 90948"/>
                  <a:gd name="connsiteX1" fmla="*/ 20760 w 20759"/>
                  <a:gd name="connsiteY1" fmla="*/ 0 h 90948"/>
                  <a:gd name="connsiteX2" fmla="*/ 20760 w 20759"/>
                  <a:gd name="connsiteY2" fmla="*/ 90949 h 90948"/>
                  <a:gd name="connsiteX3" fmla="*/ 0 w 20759"/>
                  <a:gd name="connsiteY3" fmla="*/ 90949 h 90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59" h="90948">
                    <a:moveTo>
                      <a:pt x="0" y="0"/>
                    </a:moveTo>
                    <a:lnTo>
                      <a:pt x="20760" y="0"/>
                    </a:lnTo>
                    <a:lnTo>
                      <a:pt x="20760" y="90949"/>
                    </a:lnTo>
                    <a:lnTo>
                      <a:pt x="0" y="90949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3" name="Полилиния: фигура 152">
                <a:extLst>
                  <a:ext uri="{FF2B5EF4-FFF2-40B4-BE49-F238E27FC236}">
                    <a16:creationId xmlns:a16="http://schemas.microsoft.com/office/drawing/2014/main" id="{993BEB83-9172-D80A-1333-C65A09EDFF26}"/>
                  </a:ext>
                </a:extLst>
              </p:cNvPr>
              <p:cNvSpPr/>
              <p:nvPr/>
            </p:nvSpPr>
            <p:spPr>
              <a:xfrm>
                <a:off x="15084732" y="4420888"/>
                <a:ext cx="20759" cy="71177"/>
              </a:xfrm>
              <a:custGeom>
                <a:avLst/>
                <a:gdLst>
                  <a:gd name="connsiteX0" fmla="*/ 0 w 20759"/>
                  <a:gd name="connsiteY0" fmla="*/ 0 h 71177"/>
                  <a:gd name="connsiteX1" fmla="*/ 20760 w 20759"/>
                  <a:gd name="connsiteY1" fmla="*/ 0 h 71177"/>
                  <a:gd name="connsiteX2" fmla="*/ 20760 w 20759"/>
                  <a:gd name="connsiteY2" fmla="*/ 71177 h 71177"/>
                  <a:gd name="connsiteX3" fmla="*/ 0 w 20759"/>
                  <a:gd name="connsiteY3" fmla="*/ 71177 h 7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59" h="71177">
                    <a:moveTo>
                      <a:pt x="0" y="0"/>
                    </a:moveTo>
                    <a:lnTo>
                      <a:pt x="20760" y="0"/>
                    </a:lnTo>
                    <a:lnTo>
                      <a:pt x="20760" y="71177"/>
                    </a:lnTo>
                    <a:lnTo>
                      <a:pt x="0" y="71177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4" name="Полилиния: фигура 153">
                <a:extLst>
                  <a:ext uri="{FF2B5EF4-FFF2-40B4-BE49-F238E27FC236}">
                    <a16:creationId xmlns:a16="http://schemas.microsoft.com/office/drawing/2014/main" id="{726D63AE-9360-2CCF-9612-2A962A3E2541}"/>
                  </a:ext>
                </a:extLst>
              </p:cNvPr>
              <p:cNvSpPr/>
              <p:nvPr/>
            </p:nvSpPr>
            <p:spPr>
              <a:xfrm>
                <a:off x="15121310" y="4381345"/>
                <a:ext cx="20759" cy="110719"/>
              </a:xfrm>
              <a:custGeom>
                <a:avLst/>
                <a:gdLst>
                  <a:gd name="connsiteX0" fmla="*/ 0 w 20759"/>
                  <a:gd name="connsiteY0" fmla="*/ 0 h 110719"/>
                  <a:gd name="connsiteX1" fmla="*/ 20760 w 20759"/>
                  <a:gd name="connsiteY1" fmla="*/ 0 h 110719"/>
                  <a:gd name="connsiteX2" fmla="*/ 20760 w 20759"/>
                  <a:gd name="connsiteY2" fmla="*/ 110720 h 110719"/>
                  <a:gd name="connsiteX3" fmla="*/ 0 w 20759"/>
                  <a:gd name="connsiteY3" fmla="*/ 110720 h 110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59" h="110719">
                    <a:moveTo>
                      <a:pt x="0" y="0"/>
                    </a:moveTo>
                    <a:lnTo>
                      <a:pt x="20760" y="0"/>
                    </a:lnTo>
                    <a:lnTo>
                      <a:pt x="20760" y="110720"/>
                    </a:lnTo>
                    <a:lnTo>
                      <a:pt x="0" y="11072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5" name="Полилиния: фигура 154">
                <a:extLst>
                  <a:ext uri="{FF2B5EF4-FFF2-40B4-BE49-F238E27FC236}">
                    <a16:creationId xmlns:a16="http://schemas.microsoft.com/office/drawing/2014/main" id="{F8FF19F3-C470-4EAE-92B3-551B29D125AA}"/>
                  </a:ext>
                </a:extLst>
              </p:cNvPr>
              <p:cNvSpPr/>
              <p:nvPr/>
            </p:nvSpPr>
            <p:spPr>
              <a:xfrm>
                <a:off x="15156898" y="4387277"/>
                <a:ext cx="20759" cy="104788"/>
              </a:xfrm>
              <a:custGeom>
                <a:avLst/>
                <a:gdLst>
                  <a:gd name="connsiteX0" fmla="*/ 0 w 20759"/>
                  <a:gd name="connsiteY0" fmla="*/ 0 h 104788"/>
                  <a:gd name="connsiteX1" fmla="*/ 20759 w 20759"/>
                  <a:gd name="connsiteY1" fmla="*/ 0 h 104788"/>
                  <a:gd name="connsiteX2" fmla="*/ 20759 w 20759"/>
                  <a:gd name="connsiteY2" fmla="*/ 104788 h 104788"/>
                  <a:gd name="connsiteX3" fmla="*/ 0 w 20759"/>
                  <a:gd name="connsiteY3" fmla="*/ 104788 h 10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59" h="104788">
                    <a:moveTo>
                      <a:pt x="0" y="0"/>
                    </a:moveTo>
                    <a:lnTo>
                      <a:pt x="20759" y="0"/>
                    </a:lnTo>
                    <a:lnTo>
                      <a:pt x="20759" y="104788"/>
                    </a:lnTo>
                    <a:lnTo>
                      <a:pt x="0" y="104788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6" name="Полилиния: фигура 155">
                <a:extLst>
                  <a:ext uri="{FF2B5EF4-FFF2-40B4-BE49-F238E27FC236}">
                    <a16:creationId xmlns:a16="http://schemas.microsoft.com/office/drawing/2014/main" id="{DE6B9372-8A48-AEF6-8E5A-58E7FFAC1AE8}"/>
                  </a:ext>
                </a:extLst>
              </p:cNvPr>
              <p:cNvSpPr/>
              <p:nvPr/>
            </p:nvSpPr>
            <p:spPr>
              <a:xfrm>
                <a:off x="15193475" y="4429785"/>
                <a:ext cx="20759" cy="63268"/>
              </a:xfrm>
              <a:custGeom>
                <a:avLst/>
                <a:gdLst>
                  <a:gd name="connsiteX0" fmla="*/ 0 w 20759"/>
                  <a:gd name="connsiteY0" fmla="*/ 0 h 63268"/>
                  <a:gd name="connsiteX1" fmla="*/ 20760 w 20759"/>
                  <a:gd name="connsiteY1" fmla="*/ 0 h 63268"/>
                  <a:gd name="connsiteX2" fmla="*/ 20760 w 20759"/>
                  <a:gd name="connsiteY2" fmla="*/ 63269 h 63268"/>
                  <a:gd name="connsiteX3" fmla="*/ 0 w 20759"/>
                  <a:gd name="connsiteY3" fmla="*/ 63269 h 63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59" h="63268">
                    <a:moveTo>
                      <a:pt x="0" y="0"/>
                    </a:moveTo>
                    <a:lnTo>
                      <a:pt x="20760" y="0"/>
                    </a:lnTo>
                    <a:lnTo>
                      <a:pt x="20760" y="63269"/>
                    </a:lnTo>
                    <a:lnTo>
                      <a:pt x="0" y="63269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7" name="Полилиния: фигура 156">
                <a:extLst>
                  <a:ext uri="{FF2B5EF4-FFF2-40B4-BE49-F238E27FC236}">
                    <a16:creationId xmlns:a16="http://schemas.microsoft.com/office/drawing/2014/main" id="{784DFE85-1A03-489E-4EDC-C6C79E58AADD}"/>
                  </a:ext>
                </a:extLst>
              </p:cNvPr>
              <p:cNvSpPr/>
              <p:nvPr/>
            </p:nvSpPr>
            <p:spPr>
              <a:xfrm>
                <a:off x="15230052" y="4391231"/>
                <a:ext cx="20759" cy="100834"/>
              </a:xfrm>
              <a:custGeom>
                <a:avLst/>
                <a:gdLst>
                  <a:gd name="connsiteX0" fmla="*/ 0 w 20759"/>
                  <a:gd name="connsiteY0" fmla="*/ 0 h 100834"/>
                  <a:gd name="connsiteX1" fmla="*/ 20760 w 20759"/>
                  <a:gd name="connsiteY1" fmla="*/ 0 h 100834"/>
                  <a:gd name="connsiteX2" fmla="*/ 20760 w 20759"/>
                  <a:gd name="connsiteY2" fmla="*/ 100834 h 100834"/>
                  <a:gd name="connsiteX3" fmla="*/ 0 w 20759"/>
                  <a:gd name="connsiteY3" fmla="*/ 100834 h 100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59" h="100834">
                    <a:moveTo>
                      <a:pt x="0" y="0"/>
                    </a:moveTo>
                    <a:lnTo>
                      <a:pt x="20760" y="0"/>
                    </a:lnTo>
                    <a:lnTo>
                      <a:pt x="20760" y="100834"/>
                    </a:lnTo>
                    <a:lnTo>
                      <a:pt x="0" y="100834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8" name="Полилиния: фигура 157">
                <a:extLst>
                  <a:ext uri="{FF2B5EF4-FFF2-40B4-BE49-F238E27FC236}">
                    <a16:creationId xmlns:a16="http://schemas.microsoft.com/office/drawing/2014/main" id="{E1E01B02-49CA-028E-B829-811B2DBA1AE8}"/>
                  </a:ext>
                </a:extLst>
              </p:cNvPr>
              <p:cNvSpPr/>
              <p:nvPr/>
            </p:nvSpPr>
            <p:spPr>
              <a:xfrm>
                <a:off x="15265641" y="4381345"/>
                <a:ext cx="20759" cy="110719"/>
              </a:xfrm>
              <a:custGeom>
                <a:avLst/>
                <a:gdLst>
                  <a:gd name="connsiteX0" fmla="*/ 0 w 20759"/>
                  <a:gd name="connsiteY0" fmla="*/ 0 h 110719"/>
                  <a:gd name="connsiteX1" fmla="*/ 20759 w 20759"/>
                  <a:gd name="connsiteY1" fmla="*/ 0 h 110719"/>
                  <a:gd name="connsiteX2" fmla="*/ 20759 w 20759"/>
                  <a:gd name="connsiteY2" fmla="*/ 110720 h 110719"/>
                  <a:gd name="connsiteX3" fmla="*/ 0 w 20759"/>
                  <a:gd name="connsiteY3" fmla="*/ 110720 h 110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59" h="110719">
                    <a:moveTo>
                      <a:pt x="0" y="0"/>
                    </a:moveTo>
                    <a:lnTo>
                      <a:pt x="20759" y="0"/>
                    </a:lnTo>
                    <a:lnTo>
                      <a:pt x="20759" y="110720"/>
                    </a:lnTo>
                    <a:lnTo>
                      <a:pt x="0" y="11072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" name="Полилиния: фигура 158">
                <a:extLst>
                  <a:ext uri="{FF2B5EF4-FFF2-40B4-BE49-F238E27FC236}">
                    <a16:creationId xmlns:a16="http://schemas.microsoft.com/office/drawing/2014/main" id="{4282D311-F210-799E-6F0C-DE7BAB6F6129}"/>
                  </a:ext>
                </a:extLst>
              </p:cNvPr>
              <p:cNvSpPr/>
              <p:nvPr/>
            </p:nvSpPr>
            <p:spPr>
              <a:xfrm>
                <a:off x="15302218" y="4420888"/>
                <a:ext cx="20759" cy="71177"/>
              </a:xfrm>
              <a:custGeom>
                <a:avLst/>
                <a:gdLst>
                  <a:gd name="connsiteX0" fmla="*/ 0 w 20759"/>
                  <a:gd name="connsiteY0" fmla="*/ 0 h 71177"/>
                  <a:gd name="connsiteX1" fmla="*/ 20760 w 20759"/>
                  <a:gd name="connsiteY1" fmla="*/ 0 h 71177"/>
                  <a:gd name="connsiteX2" fmla="*/ 20760 w 20759"/>
                  <a:gd name="connsiteY2" fmla="*/ 71177 h 71177"/>
                  <a:gd name="connsiteX3" fmla="*/ 0 w 20759"/>
                  <a:gd name="connsiteY3" fmla="*/ 71177 h 7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59" h="71177">
                    <a:moveTo>
                      <a:pt x="0" y="0"/>
                    </a:moveTo>
                    <a:lnTo>
                      <a:pt x="20760" y="0"/>
                    </a:lnTo>
                    <a:lnTo>
                      <a:pt x="20760" y="71177"/>
                    </a:lnTo>
                    <a:lnTo>
                      <a:pt x="0" y="71177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" name="Полилиния: фигура 159">
                <a:extLst>
                  <a:ext uri="{FF2B5EF4-FFF2-40B4-BE49-F238E27FC236}">
                    <a16:creationId xmlns:a16="http://schemas.microsoft.com/office/drawing/2014/main" id="{5F2DAAF3-48FE-ECD0-0F9C-4C6019877B67}"/>
                  </a:ext>
                </a:extLst>
              </p:cNvPr>
              <p:cNvSpPr/>
              <p:nvPr/>
            </p:nvSpPr>
            <p:spPr>
              <a:xfrm>
                <a:off x="15337807" y="4387277"/>
                <a:ext cx="20759" cy="104788"/>
              </a:xfrm>
              <a:custGeom>
                <a:avLst/>
                <a:gdLst>
                  <a:gd name="connsiteX0" fmla="*/ 0 w 20759"/>
                  <a:gd name="connsiteY0" fmla="*/ 0 h 104788"/>
                  <a:gd name="connsiteX1" fmla="*/ 20760 w 20759"/>
                  <a:gd name="connsiteY1" fmla="*/ 0 h 104788"/>
                  <a:gd name="connsiteX2" fmla="*/ 20760 w 20759"/>
                  <a:gd name="connsiteY2" fmla="*/ 104788 h 104788"/>
                  <a:gd name="connsiteX3" fmla="*/ 0 w 20759"/>
                  <a:gd name="connsiteY3" fmla="*/ 104788 h 10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59" h="104788">
                    <a:moveTo>
                      <a:pt x="0" y="0"/>
                    </a:moveTo>
                    <a:lnTo>
                      <a:pt x="20760" y="0"/>
                    </a:lnTo>
                    <a:lnTo>
                      <a:pt x="20760" y="104788"/>
                    </a:lnTo>
                    <a:lnTo>
                      <a:pt x="0" y="104788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" name="Полилиния: фигура 160">
                <a:extLst>
                  <a:ext uri="{FF2B5EF4-FFF2-40B4-BE49-F238E27FC236}">
                    <a16:creationId xmlns:a16="http://schemas.microsoft.com/office/drawing/2014/main" id="{F653F7B5-0A6D-B437-85B1-3B6BCF0306CA}"/>
                  </a:ext>
                </a:extLst>
              </p:cNvPr>
              <p:cNvSpPr/>
              <p:nvPr/>
            </p:nvSpPr>
            <p:spPr>
              <a:xfrm>
                <a:off x="15374384" y="4401117"/>
                <a:ext cx="20759" cy="90948"/>
              </a:xfrm>
              <a:custGeom>
                <a:avLst/>
                <a:gdLst>
                  <a:gd name="connsiteX0" fmla="*/ 0 w 20759"/>
                  <a:gd name="connsiteY0" fmla="*/ 0 h 90948"/>
                  <a:gd name="connsiteX1" fmla="*/ 20759 w 20759"/>
                  <a:gd name="connsiteY1" fmla="*/ 0 h 90948"/>
                  <a:gd name="connsiteX2" fmla="*/ 20759 w 20759"/>
                  <a:gd name="connsiteY2" fmla="*/ 90949 h 90948"/>
                  <a:gd name="connsiteX3" fmla="*/ 0 w 20759"/>
                  <a:gd name="connsiteY3" fmla="*/ 90949 h 90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59" h="90948">
                    <a:moveTo>
                      <a:pt x="0" y="0"/>
                    </a:moveTo>
                    <a:lnTo>
                      <a:pt x="20759" y="0"/>
                    </a:lnTo>
                    <a:lnTo>
                      <a:pt x="20759" y="90949"/>
                    </a:lnTo>
                    <a:lnTo>
                      <a:pt x="0" y="90949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" name="Полилиния: фигура 161">
                <a:extLst>
                  <a:ext uri="{FF2B5EF4-FFF2-40B4-BE49-F238E27FC236}">
                    <a16:creationId xmlns:a16="http://schemas.microsoft.com/office/drawing/2014/main" id="{E10B4A65-D7DF-34F9-FF9F-47D78D932FBD}"/>
                  </a:ext>
                </a:extLst>
              </p:cNvPr>
              <p:cNvSpPr/>
              <p:nvPr/>
            </p:nvSpPr>
            <p:spPr>
              <a:xfrm>
                <a:off x="14186121" y="4419900"/>
                <a:ext cx="736485" cy="9885"/>
              </a:xfrm>
              <a:custGeom>
                <a:avLst/>
                <a:gdLst>
                  <a:gd name="connsiteX0" fmla="*/ 0 w 736485"/>
                  <a:gd name="connsiteY0" fmla="*/ 0 h 9885"/>
                  <a:gd name="connsiteX1" fmla="*/ 736485 w 736485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6485" h="9885">
                    <a:moveTo>
                      <a:pt x="0" y="0"/>
                    </a:moveTo>
                    <a:lnTo>
                      <a:pt x="736485" y="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" name="Полилиния: фигура 162">
                <a:extLst>
                  <a:ext uri="{FF2B5EF4-FFF2-40B4-BE49-F238E27FC236}">
                    <a16:creationId xmlns:a16="http://schemas.microsoft.com/office/drawing/2014/main" id="{697EFC35-CAFE-EEA9-3279-450A98ECFC3F}"/>
                  </a:ext>
                </a:extLst>
              </p:cNvPr>
              <p:cNvSpPr/>
              <p:nvPr/>
            </p:nvSpPr>
            <p:spPr>
              <a:xfrm>
                <a:off x="15433698" y="4419900"/>
                <a:ext cx="604016" cy="9885"/>
              </a:xfrm>
              <a:custGeom>
                <a:avLst/>
                <a:gdLst>
                  <a:gd name="connsiteX0" fmla="*/ 0 w 604016"/>
                  <a:gd name="connsiteY0" fmla="*/ 0 h 9885"/>
                  <a:gd name="connsiteX1" fmla="*/ 604017 w 604016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4016" h="9885">
                    <a:moveTo>
                      <a:pt x="0" y="0"/>
                    </a:moveTo>
                    <a:lnTo>
                      <a:pt x="604017" y="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" name="Полилиния: фигура 163">
                <a:extLst>
                  <a:ext uri="{FF2B5EF4-FFF2-40B4-BE49-F238E27FC236}">
                    <a16:creationId xmlns:a16="http://schemas.microsoft.com/office/drawing/2014/main" id="{AA14CB80-B4FC-0D59-5869-9F04568C076E}"/>
                  </a:ext>
                </a:extLst>
              </p:cNvPr>
              <p:cNvSpPr/>
              <p:nvPr/>
            </p:nvSpPr>
            <p:spPr>
              <a:xfrm>
                <a:off x="14540030" y="3514368"/>
                <a:ext cx="424096" cy="9885"/>
              </a:xfrm>
              <a:custGeom>
                <a:avLst/>
                <a:gdLst>
                  <a:gd name="connsiteX0" fmla="*/ 0 w 424096"/>
                  <a:gd name="connsiteY0" fmla="*/ 0 h 9885"/>
                  <a:gd name="connsiteX1" fmla="*/ 424096 w 424096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4096" h="9885">
                    <a:moveTo>
                      <a:pt x="0" y="0"/>
                    </a:moveTo>
                    <a:lnTo>
                      <a:pt x="424096" y="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" name="Полилиния: фигура 164">
                <a:extLst>
                  <a:ext uri="{FF2B5EF4-FFF2-40B4-BE49-F238E27FC236}">
                    <a16:creationId xmlns:a16="http://schemas.microsoft.com/office/drawing/2014/main" id="{48B15A41-074C-F6F9-BA3C-D1C53B3A9222}"/>
                  </a:ext>
                </a:extLst>
              </p:cNvPr>
              <p:cNvSpPr/>
              <p:nvPr/>
            </p:nvSpPr>
            <p:spPr>
              <a:xfrm>
                <a:off x="13260819" y="6230962"/>
                <a:ext cx="4216255" cy="584245"/>
              </a:xfrm>
              <a:custGeom>
                <a:avLst/>
                <a:gdLst>
                  <a:gd name="connsiteX0" fmla="*/ 0 w 4216255"/>
                  <a:gd name="connsiteY0" fmla="*/ 584246 h 584245"/>
                  <a:gd name="connsiteX1" fmla="*/ 0 w 4216255"/>
                  <a:gd name="connsiteY1" fmla="*/ 0 h 584245"/>
                  <a:gd name="connsiteX2" fmla="*/ 4216256 w 4216255"/>
                  <a:gd name="connsiteY2" fmla="*/ 0 h 584245"/>
                  <a:gd name="connsiteX3" fmla="*/ 4216256 w 4216255"/>
                  <a:gd name="connsiteY3" fmla="*/ 189806 h 58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6255" h="584245">
                    <a:moveTo>
                      <a:pt x="0" y="584246"/>
                    </a:moveTo>
                    <a:lnTo>
                      <a:pt x="0" y="0"/>
                    </a:lnTo>
                    <a:lnTo>
                      <a:pt x="4216256" y="0"/>
                    </a:lnTo>
                    <a:lnTo>
                      <a:pt x="4216256" y="189806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" name="Полилиния: фигура 165">
                <a:extLst>
                  <a:ext uri="{FF2B5EF4-FFF2-40B4-BE49-F238E27FC236}">
                    <a16:creationId xmlns:a16="http://schemas.microsoft.com/office/drawing/2014/main" id="{B9ECA080-CF29-F68A-3C6F-4F6D4D0DFB44}"/>
                  </a:ext>
                </a:extLst>
              </p:cNvPr>
              <p:cNvSpPr/>
              <p:nvPr/>
            </p:nvSpPr>
            <p:spPr>
              <a:xfrm>
                <a:off x="17519582" y="6411870"/>
                <a:ext cx="574360" cy="22737"/>
              </a:xfrm>
              <a:custGeom>
                <a:avLst/>
                <a:gdLst>
                  <a:gd name="connsiteX0" fmla="*/ 0 w 574360"/>
                  <a:gd name="connsiteY0" fmla="*/ 22738 h 22737"/>
                  <a:gd name="connsiteX1" fmla="*/ 0 w 574360"/>
                  <a:gd name="connsiteY1" fmla="*/ 0 h 22737"/>
                  <a:gd name="connsiteX2" fmla="*/ 574361 w 574360"/>
                  <a:gd name="connsiteY2" fmla="*/ 0 h 22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4360" h="22737">
                    <a:moveTo>
                      <a:pt x="0" y="22738"/>
                    </a:moveTo>
                    <a:lnTo>
                      <a:pt x="0" y="0"/>
                    </a:lnTo>
                    <a:lnTo>
                      <a:pt x="574361" y="0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7" name="Полилиния: фигура 166">
                <a:extLst>
                  <a:ext uri="{FF2B5EF4-FFF2-40B4-BE49-F238E27FC236}">
                    <a16:creationId xmlns:a16="http://schemas.microsoft.com/office/drawing/2014/main" id="{30C49471-EBCF-428B-9DA7-B764B4269B79}"/>
                  </a:ext>
                </a:extLst>
              </p:cNvPr>
              <p:cNvSpPr/>
              <p:nvPr/>
            </p:nvSpPr>
            <p:spPr>
              <a:xfrm>
                <a:off x="13118465" y="6643196"/>
                <a:ext cx="1596542" cy="970776"/>
              </a:xfrm>
              <a:custGeom>
                <a:avLst/>
                <a:gdLst>
                  <a:gd name="connsiteX0" fmla="*/ 0 w 1596542"/>
                  <a:gd name="connsiteY0" fmla="*/ 166080 h 970776"/>
                  <a:gd name="connsiteX1" fmla="*/ 0 w 1596542"/>
                  <a:gd name="connsiteY1" fmla="*/ 0 h 970776"/>
                  <a:gd name="connsiteX2" fmla="*/ 469571 w 1596542"/>
                  <a:gd name="connsiteY2" fmla="*/ 0 h 970776"/>
                  <a:gd name="connsiteX3" fmla="*/ 469571 w 1596542"/>
                  <a:gd name="connsiteY3" fmla="*/ 970777 h 970776"/>
                  <a:gd name="connsiteX4" fmla="*/ 1596542 w 1596542"/>
                  <a:gd name="connsiteY4" fmla="*/ 970777 h 970776"/>
                  <a:gd name="connsiteX5" fmla="*/ 1596542 w 1596542"/>
                  <a:gd name="connsiteY5" fmla="*/ 614891 h 970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6542" h="970776">
                    <a:moveTo>
                      <a:pt x="0" y="166080"/>
                    </a:moveTo>
                    <a:lnTo>
                      <a:pt x="0" y="0"/>
                    </a:lnTo>
                    <a:lnTo>
                      <a:pt x="469571" y="0"/>
                    </a:lnTo>
                    <a:lnTo>
                      <a:pt x="469571" y="970777"/>
                    </a:lnTo>
                    <a:lnTo>
                      <a:pt x="1596542" y="970777"/>
                    </a:lnTo>
                    <a:lnTo>
                      <a:pt x="1596542" y="614891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8" name="Полилиния: фигура 167">
                <a:extLst>
                  <a:ext uri="{FF2B5EF4-FFF2-40B4-BE49-F238E27FC236}">
                    <a16:creationId xmlns:a16="http://schemas.microsoft.com/office/drawing/2014/main" id="{5DB40C88-490A-ADC9-50A2-7043E9108F02}"/>
                  </a:ext>
                </a:extLst>
              </p:cNvPr>
              <p:cNvSpPr/>
              <p:nvPr/>
            </p:nvSpPr>
            <p:spPr>
              <a:xfrm>
                <a:off x="14793104" y="7114744"/>
                <a:ext cx="551621" cy="499228"/>
              </a:xfrm>
              <a:custGeom>
                <a:avLst/>
                <a:gdLst>
                  <a:gd name="connsiteX0" fmla="*/ 0 w 551621"/>
                  <a:gd name="connsiteY0" fmla="*/ 0 h 499228"/>
                  <a:gd name="connsiteX1" fmla="*/ 0 w 551621"/>
                  <a:gd name="connsiteY1" fmla="*/ 499228 h 499228"/>
                  <a:gd name="connsiteX2" fmla="*/ 551622 w 551621"/>
                  <a:gd name="connsiteY2" fmla="*/ 499228 h 499228"/>
                  <a:gd name="connsiteX3" fmla="*/ 551622 w 551621"/>
                  <a:gd name="connsiteY3" fmla="*/ 143343 h 499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1621" h="499228">
                    <a:moveTo>
                      <a:pt x="0" y="0"/>
                    </a:moveTo>
                    <a:lnTo>
                      <a:pt x="0" y="499228"/>
                    </a:lnTo>
                    <a:lnTo>
                      <a:pt x="551622" y="499228"/>
                    </a:lnTo>
                    <a:lnTo>
                      <a:pt x="551622" y="143343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9" name="Полилиния: фигура 168">
                <a:extLst>
                  <a:ext uri="{FF2B5EF4-FFF2-40B4-BE49-F238E27FC236}">
                    <a16:creationId xmlns:a16="http://schemas.microsoft.com/office/drawing/2014/main" id="{C52BA7D1-0B44-F28B-6809-43C0F3042DC1}"/>
                  </a:ext>
                </a:extLst>
              </p:cNvPr>
              <p:cNvSpPr/>
              <p:nvPr/>
            </p:nvSpPr>
            <p:spPr>
              <a:xfrm>
                <a:off x="15422823" y="7114744"/>
                <a:ext cx="551623" cy="499228"/>
              </a:xfrm>
              <a:custGeom>
                <a:avLst/>
                <a:gdLst>
                  <a:gd name="connsiteX0" fmla="*/ 0 w 551623"/>
                  <a:gd name="connsiteY0" fmla="*/ 0 h 499228"/>
                  <a:gd name="connsiteX1" fmla="*/ 0 w 551623"/>
                  <a:gd name="connsiteY1" fmla="*/ 499228 h 499228"/>
                  <a:gd name="connsiteX2" fmla="*/ 551623 w 551623"/>
                  <a:gd name="connsiteY2" fmla="*/ 499228 h 499228"/>
                  <a:gd name="connsiteX3" fmla="*/ 551623 w 551623"/>
                  <a:gd name="connsiteY3" fmla="*/ 143343 h 499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1623" h="499228">
                    <a:moveTo>
                      <a:pt x="0" y="0"/>
                    </a:moveTo>
                    <a:lnTo>
                      <a:pt x="0" y="499228"/>
                    </a:lnTo>
                    <a:lnTo>
                      <a:pt x="551623" y="499228"/>
                    </a:lnTo>
                    <a:lnTo>
                      <a:pt x="551623" y="143343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0" name="Полилиния: фигура 169">
                <a:extLst>
                  <a:ext uri="{FF2B5EF4-FFF2-40B4-BE49-F238E27FC236}">
                    <a16:creationId xmlns:a16="http://schemas.microsoft.com/office/drawing/2014/main" id="{5AEB16AC-7051-F28C-4A8D-204C402989F0}"/>
                  </a:ext>
                </a:extLst>
              </p:cNvPr>
              <p:cNvSpPr/>
              <p:nvPr/>
            </p:nvSpPr>
            <p:spPr>
              <a:xfrm>
                <a:off x="16051554" y="7114744"/>
                <a:ext cx="552611" cy="499228"/>
              </a:xfrm>
              <a:custGeom>
                <a:avLst/>
                <a:gdLst>
                  <a:gd name="connsiteX0" fmla="*/ 0 w 552611"/>
                  <a:gd name="connsiteY0" fmla="*/ 0 h 499228"/>
                  <a:gd name="connsiteX1" fmla="*/ 0 w 552611"/>
                  <a:gd name="connsiteY1" fmla="*/ 499228 h 499228"/>
                  <a:gd name="connsiteX2" fmla="*/ 552611 w 552611"/>
                  <a:gd name="connsiteY2" fmla="*/ 499228 h 499228"/>
                  <a:gd name="connsiteX3" fmla="*/ 552611 w 552611"/>
                  <a:gd name="connsiteY3" fmla="*/ 143343 h 499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2611" h="499228">
                    <a:moveTo>
                      <a:pt x="0" y="0"/>
                    </a:moveTo>
                    <a:lnTo>
                      <a:pt x="0" y="499228"/>
                    </a:lnTo>
                    <a:lnTo>
                      <a:pt x="552611" y="499228"/>
                    </a:lnTo>
                    <a:lnTo>
                      <a:pt x="552611" y="143343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1" name="Полилиния: фигура 170">
                <a:extLst>
                  <a:ext uri="{FF2B5EF4-FFF2-40B4-BE49-F238E27FC236}">
                    <a16:creationId xmlns:a16="http://schemas.microsoft.com/office/drawing/2014/main" id="{BC4ED0D8-FCB2-E7F5-D9DE-C51641CB0D11}"/>
                  </a:ext>
                </a:extLst>
              </p:cNvPr>
              <p:cNvSpPr/>
              <p:nvPr/>
            </p:nvSpPr>
            <p:spPr>
              <a:xfrm>
                <a:off x="17340651" y="7258087"/>
                <a:ext cx="9885" cy="355885"/>
              </a:xfrm>
              <a:custGeom>
                <a:avLst/>
                <a:gdLst>
                  <a:gd name="connsiteX0" fmla="*/ 0 w 9885"/>
                  <a:gd name="connsiteY0" fmla="*/ 355886 h 355885"/>
                  <a:gd name="connsiteX1" fmla="*/ 0 w 9885"/>
                  <a:gd name="connsiteY1" fmla="*/ 0 h 355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85" h="355885">
                    <a:moveTo>
                      <a:pt x="0" y="355886"/>
                    </a:moveTo>
                    <a:lnTo>
                      <a:pt x="0" y="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2" name="Полилиния: фигура 171">
                <a:extLst>
                  <a:ext uri="{FF2B5EF4-FFF2-40B4-BE49-F238E27FC236}">
                    <a16:creationId xmlns:a16="http://schemas.microsoft.com/office/drawing/2014/main" id="{837FA19D-2FA4-7ED8-2AD9-959EDD837BBE}"/>
                  </a:ext>
                </a:extLst>
              </p:cNvPr>
              <p:cNvSpPr/>
              <p:nvPr/>
            </p:nvSpPr>
            <p:spPr>
              <a:xfrm>
                <a:off x="16681275" y="7114744"/>
                <a:ext cx="9885" cy="499228"/>
              </a:xfrm>
              <a:custGeom>
                <a:avLst/>
                <a:gdLst>
                  <a:gd name="connsiteX0" fmla="*/ 0 w 9885"/>
                  <a:gd name="connsiteY0" fmla="*/ 0 h 499228"/>
                  <a:gd name="connsiteX1" fmla="*/ 0 w 9885"/>
                  <a:gd name="connsiteY1" fmla="*/ 499229 h 499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85" h="499228">
                    <a:moveTo>
                      <a:pt x="0" y="0"/>
                    </a:moveTo>
                    <a:lnTo>
                      <a:pt x="0" y="499229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1" name="Полилиния: фигура 180">
                <a:extLst>
                  <a:ext uri="{FF2B5EF4-FFF2-40B4-BE49-F238E27FC236}">
                    <a16:creationId xmlns:a16="http://schemas.microsoft.com/office/drawing/2014/main" id="{03AFCB8E-1241-832B-D054-3C111693E8E1}"/>
                  </a:ext>
                </a:extLst>
              </p:cNvPr>
              <p:cNvSpPr/>
              <p:nvPr/>
            </p:nvSpPr>
            <p:spPr>
              <a:xfrm>
                <a:off x="14876144" y="6296208"/>
                <a:ext cx="380599" cy="124559"/>
              </a:xfrm>
              <a:custGeom>
                <a:avLst/>
                <a:gdLst>
                  <a:gd name="connsiteX0" fmla="*/ 0 w 380599"/>
                  <a:gd name="connsiteY0" fmla="*/ 124560 h 124559"/>
                  <a:gd name="connsiteX1" fmla="*/ 0 w 380599"/>
                  <a:gd name="connsiteY1" fmla="*/ 0 h 124559"/>
                  <a:gd name="connsiteX2" fmla="*/ 380600 w 380599"/>
                  <a:gd name="connsiteY2" fmla="*/ 0 h 124559"/>
                  <a:gd name="connsiteX3" fmla="*/ 380600 w 380599"/>
                  <a:gd name="connsiteY3" fmla="*/ 124560 h 124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0599" h="124559">
                    <a:moveTo>
                      <a:pt x="0" y="124560"/>
                    </a:moveTo>
                    <a:lnTo>
                      <a:pt x="0" y="0"/>
                    </a:lnTo>
                    <a:lnTo>
                      <a:pt x="380600" y="0"/>
                    </a:lnTo>
                    <a:lnTo>
                      <a:pt x="380600" y="124560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2" name="Полилиния: фигура 181">
                <a:extLst>
                  <a:ext uri="{FF2B5EF4-FFF2-40B4-BE49-F238E27FC236}">
                    <a16:creationId xmlns:a16="http://schemas.microsoft.com/office/drawing/2014/main" id="{32B71439-D4B1-A8D6-4EC0-EDB275CC93B9}"/>
                  </a:ext>
                </a:extLst>
              </p:cNvPr>
              <p:cNvSpPr/>
              <p:nvPr/>
            </p:nvSpPr>
            <p:spPr>
              <a:xfrm>
                <a:off x="15517726" y="6296208"/>
                <a:ext cx="368737" cy="124559"/>
              </a:xfrm>
              <a:custGeom>
                <a:avLst/>
                <a:gdLst>
                  <a:gd name="connsiteX0" fmla="*/ 0 w 368737"/>
                  <a:gd name="connsiteY0" fmla="*/ 124560 h 124559"/>
                  <a:gd name="connsiteX1" fmla="*/ 0 w 368737"/>
                  <a:gd name="connsiteY1" fmla="*/ 0 h 124559"/>
                  <a:gd name="connsiteX2" fmla="*/ 368737 w 368737"/>
                  <a:gd name="connsiteY2" fmla="*/ 0 h 124559"/>
                  <a:gd name="connsiteX3" fmla="*/ 368737 w 368737"/>
                  <a:gd name="connsiteY3" fmla="*/ 124560 h 124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737" h="124559">
                    <a:moveTo>
                      <a:pt x="0" y="124560"/>
                    </a:moveTo>
                    <a:lnTo>
                      <a:pt x="0" y="0"/>
                    </a:lnTo>
                    <a:lnTo>
                      <a:pt x="368737" y="0"/>
                    </a:lnTo>
                    <a:lnTo>
                      <a:pt x="368737" y="124560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3" name="Полилиния: фигура 182">
                <a:extLst>
                  <a:ext uri="{FF2B5EF4-FFF2-40B4-BE49-F238E27FC236}">
                    <a16:creationId xmlns:a16="http://schemas.microsoft.com/office/drawing/2014/main" id="{E027EDBC-598E-663A-0C7E-63F36E8FA12E}"/>
                  </a:ext>
                </a:extLst>
              </p:cNvPr>
              <p:cNvSpPr/>
              <p:nvPr/>
            </p:nvSpPr>
            <p:spPr>
              <a:xfrm>
                <a:off x="16146458" y="6296208"/>
                <a:ext cx="368736" cy="124559"/>
              </a:xfrm>
              <a:custGeom>
                <a:avLst/>
                <a:gdLst>
                  <a:gd name="connsiteX0" fmla="*/ 0 w 368736"/>
                  <a:gd name="connsiteY0" fmla="*/ 124560 h 124559"/>
                  <a:gd name="connsiteX1" fmla="*/ 0 w 368736"/>
                  <a:gd name="connsiteY1" fmla="*/ 0 h 124559"/>
                  <a:gd name="connsiteX2" fmla="*/ 368736 w 368736"/>
                  <a:gd name="connsiteY2" fmla="*/ 0 h 124559"/>
                  <a:gd name="connsiteX3" fmla="*/ 368736 w 368736"/>
                  <a:gd name="connsiteY3" fmla="*/ 124560 h 124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736" h="124559">
                    <a:moveTo>
                      <a:pt x="0" y="124560"/>
                    </a:moveTo>
                    <a:lnTo>
                      <a:pt x="0" y="0"/>
                    </a:lnTo>
                    <a:lnTo>
                      <a:pt x="368736" y="0"/>
                    </a:lnTo>
                    <a:lnTo>
                      <a:pt x="368736" y="124560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4" name="Полилиния: фигура 183">
                <a:extLst>
                  <a:ext uri="{FF2B5EF4-FFF2-40B4-BE49-F238E27FC236}">
                    <a16:creationId xmlns:a16="http://schemas.microsoft.com/office/drawing/2014/main" id="{BBD214A1-A54C-6536-A016-046F682F7CC0}"/>
                  </a:ext>
                </a:extLst>
              </p:cNvPr>
              <p:cNvSpPr/>
              <p:nvPr/>
            </p:nvSpPr>
            <p:spPr>
              <a:xfrm>
                <a:off x="16764315" y="6291264"/>
                <a:ext cx="9885" cy="143342"/>
              </a:xfrm>
              <a:custGeom>
                <a:avLst/>
                <a:gdLst>
                  <a:gd name="connsiteX0" fmla="*/ 0 w 9885"/>
                  <a:gd name="connsiteY0" fmla="*/ 143343 h 143342"/>
                  <a:gd name="connsiteX1" fmla="*/ 0 w 9885"/>
                  <a:gd name="connsiteY1" fmla="*/ 0 h 143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85" h="143342">
                    <a:moveTo>
                      <a:pt x="0" y="143343"/>
                    </a:moveTo>
                    <a:lnTo>
                      <a:pt x="0" y="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custDash>
                  <a:ds d="220605" sp="220605"/>
                </a:custDash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85" name="Рисунок 45">
                <a:extLst>
                  <a:ext uri="{FF2B5EF4-FFF2-40B4-BE49-F238E27FC236}">
                    <a16:creationId xmlns:a16="http://schemas.microsoft.com/office/drawing/2014/main" id="{62AA3D56-DDDC-33E3-459A-249ED983EFC4}"/>
                  </a:ext>
                </a:extLst>
              </p:cNvPr>
              <p:cNvGrpSpPr/>
              <p:nvPr/>
            </p:nvGrpSpPr>
            <p:grpSpPr>
              <a:xfrm>
                <a:off x="16764315" y="6296207"/>
                <a:ext cx="475502" cy="124559"/>
                <a:chOff x="16764315" y="6296207"/>
                <a:chExt cx="475502" cy="124559"/>
              </a:xfrm>
              <a:noFill/>
            </p:grpSpPr>
            <p:sp>
              <p:nvSpPr>
                <p:cNvPr id="186" name="Полилиния: фигура 185">
                  <a:extLst>
                    <a:ext uri="{FF2B5EF4-FFF2-40B4-BE49-F238E27FC236}">
                      <a16:creationId xmlns:a16="http://schemas.microsoft.com/office/drawing/2014/main" id="{2EB2E13E-CE29-706C-DD32-D5EC6E1AE125}"/>
                    </a:ext>
                  </a:extLst>
                </p:cNvPr>
                <p:cNvSpPr/>
                <p:nvPr/>
              </p:nvSpPr>
              <p:spPr>
                <a:xfrm>
                  <a:off x="16764315" y="6296207"/>
                  <a:ext cx="14828" cy="9885"/>
                </a:xfrm>
                <a:custGeom>
                  <a:avLst/>
                  <a:gdLst>
                    <a:gd name="connsiteX0" fmla="*/ 0 w 14828"/>
                    <a:gd name="connsiteY0" fmla="*/ 0 h 9885"/>
                    <a:gd name="connsiteX1" fmla="*/ 14829 w 14828"/>
                    <a:gd name="connsiteY1" fmla="*/ 0 h 9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828" h="9885">
                      <a:moveTo>
                        <a:pt x="0" y="0"/>
                      </a:moveTo>
                      <a:lnTo>
                        <a:pt x="14829" y="0"/>
                      </a:lnTo>
                    </a:path>
                  </a:pathLst>
                </a:custGeom>
                <a:ln w="11626" cap="flat">
                  <a:solidFill>
                    <a:srgbClr val="1D1D1B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" name="Полилиния: фигура 186">
                  <a:extLst>
                    <a:ext uri="{FF2B5EF4-FFF2-40B4-BE49-F238E27FC236}">
                      <a16:creationId xmlns:a16="http://schemas.microsoft.com/office/drawing/2014/main" id="{06BC72E5-559D-D0B8-B5F3-66953D38F76E}"/>
                    </a:ext>
                  </a:extLst>
                </p:cNvPr>
                <p:cNvSpPr/>
                <p:nvPr/>
              </p:nvSpPr>
              <p:spPr>
                <a:xfrm>
                  <a:off x="16808800" y="6296207"/>
                  <a:ext cx="401359" cy="9885"/>
                </a:xfrm>
                <a:custGeom>
                  <a:avLst/>
                  <a:gdLst>
                    <a:gd name="connsiteX0" fmla="*/ 0 w 401359"/>
                    <a:gd name="connsiteY0" fmla="*/ 0 h 9885"/>
                    <a:gd name="connsiteX1" fmla="*/ 401360 w 401359"/>
                    <a:gd name="connsiteY1" fmla="*/ 0 h 9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1359" h="9885">
                      <a:moveTo>
                        <a:pt x="0" y="0"/>
                      </a:moveTo>
                      <a:lnTo>
                        <a:pt x="401360" y="0"/>
                      </a:lnTo>
                    </a:path>
                  </a:pathLst>
                </a:custGeom>
                <a:ln w="11626" cap="flat">
                  <a:solidFill>
                    <a:srgbClr val="1D1D1B"/>
                  </a:solidFill>
                  <a:custDash>
                    <a:ds d="225713" sp="225713"/>
                  </a:custDash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8" name="Полилиния: фигура 187">
                  <a:extLst>
                    <a:ext uri="{FF2B5EF4-FFF2-40B4-BE49-F238E27FC236}">
                      <a16:creationId xmlns:a16="http://schemas.microsoft.com/office/drawing/2014/main" id="{A7CFED3C-2603-6901-8660-BA67FEBC9335}"/>
                    </a:ext>
                  </a:extLst>
                </p:cNvPr>
                <p:cNvSpPr/>
                <p:nvPr/>
              </p:nvSpPr>
              <p:spPr>
                <a:xfrm>
                  <a:off x="17224989" y="6296208"/>
                  <a:ext cx="14828" cy="14828"/>
                </a:xfrm>
                <a:custGeom>
                  <a:avLst/>
                  <a:gdLst>
                    <a:gd name="connsiteX0" fmla="*/ 0 w 14828"/>
                    <a:gd name="connsiteY0" fmla="*/ 0 h 14828"/>
                    <a:gd name="connsiteX1" fmla="*/ 14829 w 14828"/>
                    <a:gd name="connsiteY1" fmla="*/ 0 h 14828"/>
                    <a:gd name="connsiteX2" fmla="*/ 14829 w 14828"/>
                    <a:gd name="connsiteY2" fmla="*/ 14829 h 14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828" h="14828">
                      <a:moveTo>
                        <a:pt x="0" y="0"/>
                      </a:moveTo>
                      <a:lnTo>
                        <a:pt x="14829" y="0"/>
                      </a:lnTo>
                      <a:lnTo>
                        <a:pt x="14829" y="14829"/>
                      </a:lnTo>
                    </a:path>
                  </a:pathLst>
                </a:custGeom>
                <a:noFill/>
                <a:ln w="11626" cap="flat">
                  <a:solidFill>
                    <a:srgbClr val="1D1D1B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" name="Полилиния: фигура 188">
                  <a:extLst>
                    <a:ext uri="{FF2B5EF4-FFF2-40B4-BE49-F238E27FC236}">
                      <a16:creationId xmlns:a16="http://schemas.microsoft.com/office/drawing/2014/main" id="{F77363E1-73C9-77E0-F58A-0B09AA04282B}"/>
                    </a:ext>
                  </a:extLst>
                </p:cNvPr>
                <p:cNvSpPr/>
                <p:nvPr/>
              </p:nvSpPr>
              <p:spPr>
                <a:xfrm>
                  <a:off x="17239817" y="6342670"/>
                  <a:ext cx="9885" cy="47451"/>
                </a:xfrm>
                <a:custGeom>
                  <a:avLst/>
                  <a:gdLst>
                    <a:gd name="connsiteX0" fmla="*/ 0 w 9885"/>
                    <a:gd name="connsiteY0" fmla="*/ 0 h 47451"/>
                    <a:gd name="connsiteX1" fmla="*/ 0 w 9885"/>
                    <a:gd name="connsiteY1" fmla="*/ 47452 h 4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885" h="47451">
                      <a:moveTo>
                        <a:pt x="0" y="0"/>
                      </a:moveTo>
                      <a:lnTo>
                        <a:pt x="0" y="47452"/>
                      </a:lnTo>
                    </a:path>
                  </a:pathLst>
                </a:custGeom>
                <a:ln w="11626" cap="flat">
                  <a:solidFill>
                    <a:srgbClr val="1D1D1B"/>
                  </a:solidFill>
                  <a:custDash>
                    <a:ds d="240945" sp="240945"/>
                  </a:custDash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" name="Полилиния: фигура 189">
                  <a:extLst>
                    <a:ext uri="{FF2B5EF4-FFF2-40B4-BE49-F238E27FC236}">
                      <a16:creationId xmlns:a16="http://schemas.microsoft.com/office/drawing/2014/main" id="{D004B685-6A84-E66A-5FF1-776661755CB2}"/>
                    </a:ext>
                  </a:extLst>
                </p:cNvPr>
                <p:cNvSpPr/>
                <p:nvPr/>
              </p:nvSpPr>
              <p:spPr>
                <a:xfrm>
                  <a:off x="17239817" y="6406927"/>
                  <a:ext cx="9885" cy="13839"/>
                </a:xfrm>
                <a:custGeom>
                  <a:avLst/>
                  <a:gdLst>
                    <a:gd name="connsiteX0" fmla="*/ 0 w 9885"/>
                    <a:gd name="connsiteY0" fmla="*/ 0 h 13839"/>
                    <a:gd name="connsiteX1" fmla="*/ 0 w 9885"/>
                    <a:gd name="connsiteY1" fmla="*/ 13840 h 13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885" h="13839">
                      <a:moveTo>
                        <a:pt x="0" y="0"/>
                      </a:moveTo>
                      <a:lnTo>
                        <a:pt x="0" y="13840"/>
                      </a:lnTo>
                    </a:path>
                  </a:pathLst>
                </a:custGeom>
                <a:ln w="11626" cap="flat">
                  <a:solidFill>
                    <a:srgbClr val="1D1D1B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91" name="Полилиния: фигура 190">
                <a:extLst>
                  <a:ext uri="{FF2B5EF4-FFF2-40B4-BE49-F238E27FC236}">
                    <a16:creationId xmlns:a16="http://schemas.microsoft.com/office/drawing/2014/main" id="{5B2D2273-74A0-15F4-20FC-7FCA4AD3E573}"/>
                  </a:ext>
                </a:extLst>
              </p:cNvPr>
              <p:cNvSpPr/>
              <p:nvPr/>
            </p:nvSpPr>
            <p:spPr>
              <a:xfrm>
                <a:off x="14921618" y="5163305"/>
                <a:ext cx="503182" cy="427062"/>
              </a:xfrm>
              <a:custGeom>
                <a:avLst/>
                <a:gdLst>
                  <a:gd name="connsiteX0" fmla="*/ 404326 w 503182"/>
                  <a:gd name="connsiteY0" fmla="*/ 410257 h 427062"/>
                  <a:gd name="connsiteX1" fmla="*/ 405314 w 503182"/>
                  <a:gd name="connsiteY1" fmla="*/ 422120 h 427062"/>
                  <a:gd name="connsiteX2" fmla="*/ 391474 w 503182"/>
                  <a:gd name="connsiteY2" fmla="*/ 427063 h 427062"/>
                  <a:gd name="connsiteX3" fmla="*/ 111708 w 503182"/>
                  <a:gd name="connsiteY3" fmla="*/ 427063 h 427062"/>
                  <a:gd name="connsiteX4" fmla="*/ 97869 w 503182"/>
                  <a:gd name="connsiteY4" fmla="*/ 422120 h 427062"/>
                  <a:gd name="connsiteX5" fmla="*/ 98857 w 503182"/>
                  <a:gd name="connsiteY5" fmla="*/ 410257 h 427062"/>
                  <a:gd name="connsiteX6" fmla="*/ 224405 w 503182"/>
                  <a:gd name="connsiteY6" fmla="*/ 370714 h 427062"/>
                  <a:gd name="connsiteX7" fmla="*/ 224405 w 503182"/>
                  <a:gd name="connsiteY7" fmla="*/ 354897 h 427062"/>
                  <a:gd name="connsiteX8" fmla="*/ 277788 w 503182"/>
                  <a:gd name="connsiteY8" fmla="*/ 354897 h 427062"/>
                  <a:gd name="connsiteX9" fmla="*/ 277788 w 503182"/>
                  <a:gd name="connsiteY9" fmla="*/ 372691 h 427062"/>
                  <a:gd name="connsiteX10" fmla="*/ 404326 w 503182"/>
                  <a:gd name="connsiteY10" fmla="*/ 410257 h 427062"/>
                  <a:gd name="connsiteX11" fmla="*/ 503183 w 503182"/>
                  <a:gd name="connsiteY11" fmla="*/ 15817 h 427062"/>
                  <a:gd name="connsiteX12" fmla="*/ 503183 w 503182"/>
                  <a:gd name="connsiteY12" fmla="*/ 331171 h 427062"/>
                  <a:gd name="connsiteX13" fmla="*/ 487365 w 503182"/>
                  <a:gd name="connsiteY13" fmla="*/ 346989 h 427062"/>
                  <a:gd name="connsiteX14" fmla="*/ 15817 w 503182"/>
                  <a:gd name="connsiteY14" fmla="*/ 346989 h 427062"/>
                  <a:gd name="connsiteX15" fmla="*/ 0 w 503182"/>
                  <a:gd name="connsiteY15" fmla="*/ 331171 h 427062"/>
                  <a:gd name="connsiteX16" fmla="*/ 0 w 503182"/>
                  <a:gd name="connsiteY16" fmla="*/ 15817 h 427062"/>
                  <a:gd name="connsiteX17" fmla="*/ 15817 w 503182"/>
                  <a:gd name="connsiteY17" fmla="*/ 0 h 427062"/>
                  <a:gd name="connsiteX18" fmla="*/ 488354 w 503182"/>
                  <a:gd name="connsiteY18" fmla="*/ 0 h 427062"/>
                  <a:gd name="connsiteX19" fmla="*/ 503183 w 503182"/>
                  <a:gd name="connsiteY19" fmla="*/ 15817 h 427062"/>
                  <a:gd name="connsiteX20" fmla="*/ 379612 w 503182"/>
                  <a:gd name="connsiteY20" fmla="*/ 320297 h 427062"/>
                  <a:gd name="connsiteX21" fmla="*/ 371702 w 503182"/>
                  <a:gd name="connsiteY21" fmla="*/ 312389 h 427062"/>
                  <a:gd name="connsiteX22" fmla="*/ 363793 w 503182"/>
                  <a:gd name="connsiteY22" fmla="*/ 320297 h 427062"/>
                  <a:gd name="connsiteX23" fmla="*/ 371702 w 503182"/>
                  <a:gd name="connsiteY23" fmla="*/ 328206 h 427062"/>
                  <a:gd name="connsiteX24" fmla="*/ 379612 w 503182"/>
                  <a:gd name="connsiteY24" fmla="*/ 320297 h 427062"/>
                  <a:gd name="connsiteX25" fmla="*/ 417176 w 503182"/>
                  <a:gd name="connsiteY25" fmla="*/ 320297 h 427062"/>
                  <a:gd name="connsiteX26" fmla="*/ 409269 w 503182"/>
                  <a:gd name="connsiteY26" fmla="*/ 312389 h 427062"/>
                  <a:gd name="connsiteX27" fmla="*/ 401360 w 503182"/>
                  <a:gd name="connsiteY27" fmla="*/ 320297 h 427062"/>
                  <a:gd name="connsiteX28" fmla="*/ 409269 w 503182"/>
                  <a:gd name="connsiteY28" fmla="*/ 328206 h 427062"/>
                  <a:gd name="connsiteX29" fmla="*/ 417176 w 503182"/>
                  <a:gd name="connsiteY29" fmla="*/ 320297 h 427062"/>
                  <a:gd name="connsiteX30" fmla="*/ 453754 w 503182"/>
                  <a:gd name="connsiteY30" fmla="*/ 320297 h 427062"/>
                  <a:gd name="connsiteX31" fmla="*/ 445845 w 503182"/>
                  <a:gd name="connsiteY31" fmla="*/ 312389 h 427062"/>
                  <a:gd name="connsiteX32" fmla="*/ 437936 w 503182"/>
                  <a:gd name="connsiteY32" fmla="*/ 320297 h 427062"/>
                  <a:gd name="connsiteX33" fmla="*/ 445845 w 503182"/>
                  <a:gd name="connsiteY33" fmla="*/ 328206 h 427062"/>
                  <a:gd name="connsiteX34" fmla="*/ 453754 w 503182"/>
                  <a:gd name="connsiteY34" fmla="*/ 320297 h 427062"/>
                  <a:gd name="connsiteX35" fmla="*/ 463640 w 503182"/>
                  <a:gd name="connsiteY35" fmla="*/ 36577 h 427062"/>
                  <a:gd name="connsiteX36" fmla="*/ 463640 w 503182"/>
                  <a:gd name="connsiteY36" fmla="*/ 36577 h 427062"/>
                  <a:gd name="connsiteX37" fmla="*/ 40531 w 503182"/>
                  <a:gd name="connsiteY37" fmla="*/ 35589 h 427062"/>
                  <a:gd name="connsiteX38" fmla="*/ 39543 w 503182"/>
                  <a:gd name="connsiteY38" fmla="*/ 36577 h 427062"/>
                  <a:gd name="connsiteX39" fmla="*/ 39543 w 503182"/>
                  <a:gd name="connsiteY39" fmla="*/ 293606 h 427062"/>
                  <a:gd name="connsiteX40" fmla="*/ 463640 w 503182"/>
                  <a:gd name="connsiteY40" fmla="*/ 293606 h 427062"/>
                  <a:gd name="connsiteX41" fmla="*/ 463640 w 503182"/>
                  <a:gd name="connsiteY41" fmla="*/ 36577 h 427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503182" h="427062">
                    <a:moveTo>
                      <a:pt x="404326" y="410257"/>
                    </a:moveTo>
                    <a:cubicBezTo>
                      <a:pt x="405314" y="415200"/>
                      <a:pt x="409269" y="419154"/>
                      <a:pt x="405314" y="422120"/>
                    </a:cubicBezTo>
                    <a:cubicBezTo>
                      <a:pt x="402348" y="425086"/>
                      <a:pt x="397405" y="427063"/>
                      <a:pt x="391474" y="427063"/>
                    </a:cubicBezTo>
                    <a:lnTo>
                      <a:pt x="111708" y="427063"/>
                    </a:lnTo>
                    <a:cubicBezTo>
                      <a:pt x="106765" y="427063"/>
                      <a:pt x="101822" y="425086"/>
                      <a:pt x="97869" y="422120"/>
                    </a:cubicBezTo>
                    <a:cubicBezTo>
                      <a:pt x="94903" y="419154"/>
                      <a:pt x="98857" y="414212"/>
                      <a:pt x="98857" y="410257"/>
                    </a:cubicBezTo>
                    <a:cubicBezTo>
                      <a:pt x="98857" y="410257"/>
                      <a:pt x="224405" y="416189"/>
                      <a:pt x="224405" y="370714"/>
                    </a:cubicBezTo>
                    <a:cubicBezTo>
                      <a:pt x="224405" y="366760"/>
                      <a:pt x="224405" y="359840"/>
                      <a:pt x="224405" y="354897"/>
                    </a:cubicBezTo>
                    <a:lnTo>
                      <a:pt x="277788" y="354897"/>
                    </a:lnTo>
                    <a:cubicBezTo>
                      <a:pt x="277788" y="359840"/>
                      <a:pt x="277788" y="367749"/>
                      <a:pt x="277788" y="372691"/>
                    </a:cubicBezTo>
                    <a:cubicBezTo>
                      <a:pt x="278777" y="407291"/>
                      <a:pt x="404326" y="410257"/>
                      <a:pt x="404326" y="410257"/>
                    </a:cubicBezTo>
                    <a:moveTo>
                      <a:pt x="503183" y="15817"/>
                    </a:moveTo>
                    <a:lnTo>
                      <a:pt x="503183" y="331171"/>
                    </a:lnTo>
                    <a:cubicBezTo>
                      <a:pt x="503183" y="340069"/>
                      <a:pt x="496262" y="346989"/>
                      <a:pt x="487365" y="346989"/>
                    </a:cubicBezTo>
                    <a:lnTo>
                      <a:pt x="15817" y="346989"/>
                    </a:lnTo>
                    <a:cubicBezTo>
                      <a:pt x="6920" y="346989"/>
                      <a:pt x="0" y="340069"/>
                      <a:pt x="0" y="331171"/>
                    </a:cubicBezTo>
                    <a:lnTo>
                      <a:pt x="0" y="15817"/>
                    </a:lnTo>
                    <a:cubicBezTo>
                      <a:pt x="0" y="6920"/>
                      <a:pt x="6920" y="0"/>
                      <a:pt x="15817" y="0"/>
                    </a:cubicBezTo>
                    <a:lnTo>
                      <a:pt x="488354" y="0"/>
                    </a:lnTo>
                    <a:cubicBezTo>
                      <a:pt x="496262" y="0"/>
                      <a:pt x="503183" y="6920"/>
                      <a:pt x="503183" y="15817"/>
                    </a:cubicBezTo>
                    <a:moveTo>
                      <a:pt x="379612" y="320297"/>
                    </a:moveTo>
                    <a:cubicBezTo>
                      <a:pt x="379612" y="316343"/>
                      <a:pt x="375657" y="312389"/>
                      <a:pt x="371702" y="312389"/>
                    </a:cubicBezTo>
                    <a:cubicBezTo>
                      <a:pt x="367748" y="312389"/>
                      <a:pt x="363793" y="316343"/>
                      <a:pt x="363793" y="320297"/>
                    </a:cubicBezTo>
                    <a:cubicBezTo>
                      <a:pt x="363793" y="324251"/>
                      <a:pt x="367748" y="328206"/>
                      <a:pt x="371702" y="328206"/>
                    </a:cubicBezTo>
                    <a:cubicBezTo>
                      <a:pt x="376645" y="328206"/>
                      <a:pt x="379612" y="324251"/>
                      <a:pt x="379612" y="320297"/>
                    </a:cubicBezTo>
                    <a:moveTo>
                      <a:pt x="417176" y="320297"/>
                    </a:moveTo>
                    <a:cubicBezTo>
                      <a:pt x="417176" y="316343"/>
                      <a:pt x="413222" y="312389"/>
                      <a:pt x="409269" y="312389"/>
                    </a:cubicBezTo>
                    <a:cubicBezTo>
                      <a:pt x="405314" y="312389"/>
                      <a:pt x="401360" y="316343"/>
                      <a:pt x="401360" y="320297"/>
                    </a:cubicBezTo>
                    <a:cubicBezTo>
                      <a:pt x="401360" y="324251"/>
                      <a:pt x="405314" y="328206"/>
                      <a:pt x="409269" y="328206"/>
                    </a:cubicBezTo>
                    <a:cubicBezTo>
                      <a:pt x="413222" y="328206"/>
                      <a:pt x="417176" y="324251"/>
                      <a:pt x="417176" y="320297"/>
                    </a:cubicBezTo>
                    <a:moveTo>
                      <a:pt x="453754" y="320297"/>
                    </a:moveTo>
                    <a:cubicBezTo>
                      <a:pt x="453754" y="316343"/>
                      <a:pt x="449800" y="312389"/>
                      <a:pt x="445845" y="312389"/>
                    </a:cubicBezTo>
                    <a:cubicBezTo>
                      <a:pt x="441891" y="312389"/>
                      <a:pt x="437936" y="316343"/>
                      <a:pt x="437936" y="320297"/>
                    </a:cubicBezTo>
                    <a:cubicBezTo>
                      <a:pt x="437936" y="324251"/>
                      <a:pt x="441891" y="328206"/>
                      <a:pt x="445845" y="328206"/>
                    </a:cubicBezTo>
                    <a:cubicBezTo>
                      <a:pt x="449800" y="328206"/>
                      <a:pt x="453754" y="324251"/>
                      <a:pt x="453754" y="320297"/>
                    </a:cubicBezTo>
                    <a:moveTo>
                      <a:pt x="463640" y="36577"/>
                    </a:moveTo>
                    <a:cubicBezTo>
                      <a:pt x="463640" y="36577"/>
                      <a:pt x="463640" y="36577"/>
                      <a:pt x="463640" y="36577"/>
                    </a:cubicBezTo>
                    <a:lnTo>
                      <a:pt x="40531" y="35589"/>
                    </a:lnTo>
                    <a:cubicBezTo>
                      <a:pt x="40531" y="35589"/>
                      <a:pt x="39543" y="35589"/>
                      <a:pt x="39543" y="36577"/>
                    </a:cubicBezTo>
                    <a:lnTo>
                      <a:pt x="39543" y="293606"/>
                    </a:lnTo>
                    <a:lnTo>
                      <a:pt x="463640" y="293606"/>
                    </a:lnTo>
                    <a:lnTo>
                      <a:pt x="463640" y="36577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2" name="Полилиния: фигура 191">
                <a:extLst>
                  <a:ext uri="{FF2B5EF4-FFF2-40B4-BE49-F238E27FC236}">
                    <a16:creationId xmlns:a16="http://schemas.microsoft.com/office/drawing/2014/main" id="{22990330-8268-E3CA-7911-2315D4ED2C15}"/>
                  </a:ext>
                </a:extLst>
              </p:cNvPr>
              <p:cNvSpPr/>
              <p:nvPr/>
            </p:nvSpPr>
            <p:spPr>
              <a:xfrm>
                <a:off x="15061007" y="5244368"/>
                <a:ext cx="227371" cy="163114"/>
              </a:xfrm>
              <a:custGeom>
                <a:avLst/>
                <a:gdLst>
                  <a:gd name="connsiteX0" fmla="*/ 2966 w 227371"/>
                  <a:gd name="connsiteY0" fmla="*/ 44486 h 163114"/>
                  <a:gd name="connsiteX1" fmla="*/ 65245 w 227371"/>
                  <a:gd name="connsiteY1" fmla="*/ 44486 h 163114"/>
                  <a:gd name="connsiteX2" fmla="*/ 68212 w 227371"/>
                  <a:gd name="connsiteY2" fmla="*/ 47451 h 163114"/>
                  <a:gd name="connsiteX3" fmla="*/ 68212 w 227371"/>
                  <a:gd name="connsiteY3" fmla="*/ 71177 h 163114"/>
                  <a:gd name="connsiteX4" fmla="*/ 65245 w 227371"/>
                  <a:gd name="connsiteY4" fmla="*/ 74143 h 163114"/>
                  <a:gd name="connsiteX5" fmla="*/ 49429 w 227371"/>
                  <a:gd name="connsiteY5" fmla="*/ 74143 h 163114"/>
                  <a:gd name="connsiteX6" fmla="*/ 49429 w 227371"/>
                  <a:gd name="connsiteY6" fmla="*/ 154217 h 163114"/>
                  <a:gd name="connsiteX7" fmla="*/ 40531 w 227371"/>
                  <a:gd name="connsiteY7" fmla="*/ 163114 h 163114"/>
                  <a:gd name="connsiteX8" fmla="*/ 27680 w 227371"/>
                  <a:gd name="connsiteY8" fmla="*/ 163114 h 163114"/>
                  <a:gd name="connsiteX9" fmla="*/ 18783 w 227371"/>
                  <a:gd name="connsiteY9" fmla="*/ 154217 h 163114"/>
                  <a:gd name="connsiteX10" fmla="*/ 18783 w 227371"/>
                  <a:gd name="connsiteY10" fmla="*/ 74143 h 163114"/>
                  <a:gd name="connsiteX11" fmla="*/ 2966 w 227371"/>
                  <a:gd name="connsiteY11" fmla="*/ 74143 h 163114"/>
                  <a:gd name="connsiteX12" fmla="*/ 0 w 227371"/>
                  <a:gd name="connsiteY12" fmla="*/ 71177 h 163114"/>
                  <a:gd name="connsiteX13" fmla="*/ 0 w 227371"/>
                  <a:gd name="connsiteY13" fmla="*/ 47451 h 163114"/>
                  <a:gd name="connsiteX14" fmla="*/ 2966 w 227371"/>
                  <a:gd name="connsiteY14" fmla="*/ 44486 h 163114"/>
                  <a:gd name="connsiteX15" fmla="*/ 49429 w 227371"/>
                  <a:gd name="connsiteY15" fmla="*/ 8897 h 163114"/>
                  <a:gd name="connsiteX16" fmla="*/ 40531 w 227371"/>
                  <a:gd name="connsiteY16" fmla="*/ 0 h 163114"/>
                  <a:gd name="connsiteX17" fmla="*/ 27680 w 227371"/>
                  <a:gd name="connsiteY17" fmla="*/ 0 h 163114"/>
                  <a:gd name="connsiteX18" fmla="*/ 18783 w 227371"/>
                  <a:gd name="connsiteY18" fmla="*/ 8897 h 163114"/>
                  <a:gd name="connsiteX19" fmla="*/ 18783 w 227371"/>
                  <a:gd name="connsiteY19" fmla="*/ 34600 h 163114"/>
                  <a:gd name="connsiteX20" fmla="*/ 49429 w 227371"/>
                  <a:gd name="connsiteY20" fmla="*/ 34600 h 163114"/>
                  <a:gd name="connsiteX21" fmla="*/ 49429 w 227371"/>
                  <a:gd name="connsiteY21" fmla="*/ 8897 h 163114"/>
                  <a:gd name="connsiteX22" fmla="*/ 176954 w 227371"/>
                  <a:gd name="connsiteY22" fmla="*/ 8897 h 163114"/>
                  <a:gd name="connsiteX23" fmla="*/ 185852 w 227371"/>
                  <a:gd name="connsiteY23" fmla="*/ 0 h 163114"/>
                  <a:gd name="connsiteX24" fmla="*/ 198703 w 227371"/>
                  <a:gd name="connsiteY24" fmla="*/ 0 h 163114"/>
                  <a:gd name="connsiteX25" fmla="*/ 207600 w 227371"/>
                  <a:gd name="connsiteY25" fmla="*/ 8897 h 163114"/>
                  <a:gd name="connsiteX26" fmla="*/ 207600 w 227371"/>
                  <a:gd name="connsiteY26" fmla="*/ 59314 h 163114"/>
                  <a:gd name="connsiteX27" fmla="*/ 176954 w 227371"/>
                  <a:gd name="connsiteY27" fmla="*/ 59314 h 163114"/>
                  <a:gd name="connsiteX28" fmla="*/ 176954 w 227371"/>
                  <a:gd name="connsiteY28" fmla="*/ 8897 h 163114"/>
                  <a:gd name="connsiteX29" fmla="*/ 97869 w 227371"/>
                  <a:gd name="connsiteY29" fmla="*/ 8897 h 163114"/>
                  <a:gd name="connsiteX30" fmla="*/ 106766 w 227371"/>
                  <a:gd name="connsiteY30" fmla="*/ 0 h 163114"/>
                  <a:gd name="connsiteX31" fmla="*/ 119617 w 227371"/>
                  <a:gd name="connsiteY31" fmla="*/ 0 h 163114"/>
                  <a:gd name="connsiteX32" fmla="*/ 128514 w 227371"/>
                  <a:gd name="connsiteY32" fmla="*/ 8897 h 163114"/>
                  <a:gd name="connsiteX33" fmla="*/ 128514 w 227371"/>
                  <a:gd name="connsiteY33" fmla="*/ 101823 h 163114"/>
                  <a:gd name="connsiteX34" fmla="*/ 97869 w 227371"/>
                  <a:gd name="connsiteY34" fmla="*/ 101823 h 163114"/>
                  <a:gd name="connsiteX35" fmla="*/ 97869 w 227371"/>
                  <a:gd name="connsiteY35" fmla="*/ 8897 h 163114"/>
                  <a:gd name="connsiteX36" fmla="*/ 208588 w 227371"/>
                  <a:gd name="connsiteY36" fmla="*/ 98857 h 163114"/>
                  <a:gd name="connsiteX37" fmla="*/ 208588 w 227371"/>
                  <a:gd name="connsiteY37" fmla="*/ 154217 h 163114"/>
                  <a:gd name="connsiteX38" fmla="*/ 199691 w 227371"/>
                  <a:gd name="connsiteY38" fmla="*/ 163114 h 163114"/>
                  <a:gd name="connsiteX39" fmla="*/ 186840 w 227371"/>
                  <a:gd name="connsiteY39" fmla="*/ 163114 h 163114"/>
                  <a:gd name="connsiteX40" fmla="*/ 177943 w 227371"/>
                  <a:gd name="connsiteY40" fmla="*/ 154217 h 163114"/>
                  <a:gd name="connsiteX41" fmla="*/ 177943 w 227371"/>
                  <a:gd name="connsiteY41" fmla="*/ 98857 h 163114"/>
                  <a:gd name="connsiteX42" fmla="*/ 162126 w 227371"/>
                  <a:gd name="connsiteY42" fmla="*/ 98857 h 163114"/>
                  <a:gd name="connsiteX43" fmla="*/ 159160 w 227371"/>
                  <a:gd name="connsiteY43" fmla="*/ 95892 h 163114"/>
                  <a:gd name="connsiteX44" fmla="*/ 159160 w 227371"/>
                  <a:gd name="connsiteY44" fmla="*/ 72166 h 163114"/>
                  <a:gd name="connsiteX45" fmla="*/ 162126 w 227371"/>
                  <a:gd name="connsiteY45" fmla="*/ 69200 h 163114"/>
                  <a:gd name="connsiteX46" fmla="*/ 224405 w 227371"/>
                  <a:gd name="connsiteY46" fmla="*/ 69200 h 163114"/>
                  <a:gd name="connsiteX47" fmla="*/ 227371 w 227371"/>
                  <a:gd name="connsiteY47" fmla="*/ 72166 h 163114"/>
                  <a:gd name="connsiteX48" fmla="*/ 227371 w 227371"/>
                  <a:gd name="connsiteY48" fmla="*/ 95892 h 163114"/>
                  <a:gd name="connsiteX49" fmla="*/ 224405 w 227371"/>
                  <a:gd name="connsiteY49" fmla="*/ 98857 h 163114"/>
                  <a:gd name="connsiteX50" fmla="*/ 208588 w 227371"/>
                  <a:gd name="connsiteY50" fmla="*/ 98857 h 163114"/>
                  <a:gd name="connsiteX51" fmla="*/ 128514 w 227371"/>
                  <a:gd name="connsiteY51" fmla="*/ 141366 h 163114"/>
                  <a:gd name="connsiteX52" fmla="*/ 128514 w 227371"/>
                  <a:gd name="connsiteY52" fmla="*/ 154217 h 163114"/>
                  <a:gd name="connsiteX53" fmla="*/ 119617 w 227371"/>
                  <a:gd name="connsiteY53" fmla="*/ 163114 h 163114"/>
                  <a:gd name="connsiteX54" fmla="*/ 106766 w 227371"/>
                  <a:gd name="connsiteY54" fmla="*/ 163114 h 163114"/>
                  <a:gd name="connsiteX55" fmla="*/ 97869 w 227371"/>
                  <a:gd name="connsiteY55" fmla="*/ 154217 h 163114"/>
                  <a:gd name="connsiteX56" fmla="*/ 97869 w 227371"/>
                  <a:gd name="connsiteY56" fmla="*/ 141366 h 163114"/>
                  <a:gd name="connsiteX57" fmla="*/ 82052 w 227371"/>
                  <a:gd name="connsiteY57" fmla="*/ 141366 h 163114"/>
                  <a:gd name="connsiteX58" fmla="*/ 79086 w 227371"/>
                  <a:gd name="connsiteY58" fmla="*/ 138400 h 163114"/>
                  <a:gd name="connsiteX59" fmla="*/ 79086 w 227371"/>
                  <a:gd name="connsiteY59" fmla="*/ 114674 h 163114"/>
                  <a:gd name="connsiteX60" fmla="*/ 82052 w 227371"/>
                  <a:gd name="connsiteY60" fmla="*/ 111708 h 163114"/>
                  <a:gd name="connsiteX61" fmla="*/ 144331 w 227371"/>
                  <a:gd name="connsiteY61" fmla="*/ 111708 h 163114"/>
                  <a:gd name="connsiteX62" fmla="*/ 147297 w 227371"/>
                  <a:gd name="connsiteY62" fmla="*/ 114674 h 163114"/>
                  <a:gd name="connsiteX63" fmla="*/ 147297 w 227371"/>
                  <a:gd name="connsiteY63" fmla="*/ 138400 h 163114"/>
                  <a:gd name="connsiteX64" fmla="*/ 144331 w 227371"/>
                  <a:gd name="connsiteY64" fmla="*/ 141366 h 163114"/>
                  <a:gd name="connsiteX65" fmla="*/ 128514 w 227371"/>
                  <a:gd name="connsiteY65" fmla="*/ 141366 h 163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27371" h="163114">
                    <a:moveTo>
                      <a:pt x="2966" y="44486"/>
                    </a:moveTo>
                    <a:lnTo>
                      <a:pt x="65245" y="44486"/>
                    </a:lnTo>
                    <a:cubicBezTo>
                      <a:pt x="67223" y="44486"/>
                      <a:pt x="68212" y="45474"/>
                      <a:pt x="68212" y="47451"/>
                    </a:cubicBezTo>
                    <a:lnTo>
                      <a:pt x="68212" y="71177"/>
                    </a:lnTo>
                    <a:cubicBezTo>
                      <a:pt x="68212" y="73155"/>
                      <a:pt x="67223" y="74143"/>
                      <a:pt x="65245" y="74143"/>
                    </a:cubicBezTo>
                    <a:lnTo>
                      <a:pt x="49429" y="74143"/>
                    </a:lnTo>
                    <a:lnTo>
                      <a:pt x="49429" y="154217"/>
                    </a:lnTo>
                    <a:cubicBezTo>
                      <a:pt x="49429" y="159160"/>
                      <a:pt x="45474" y="163114"/>
                      <a:pt x="40531" y="163114"/>
                    </a:cubicBezTo>
                    <a:lnTo>
                      <a:pt x="27680" y="163114"/>
                    </a:lnTo>
                    <a:cubicBezTo>
                      <a:pt x="22738" y="163114"/>
                      <a:pt x="18783" y="159160"/>
                      <a:pt x="18783" y="154217"/>
                    </a:cubicBezTo>
                    <a:lnTo>
                      <a:pt x="18783" y="74143"/>
                    </a:lnTo>
                    <a:lnTo>
                      <a:pt x="2966" y="74143"/>
                    </a:lnTo>
                    <a:cubicBezTo>
                      <a:pt x="988" y="74143"/>
                      <a:pt x="0" y="73155"/>
                      <a:pt x="0" y="71177"/>
                    </a:cubicBezTo>
                    <a:lnTo>
                      <a:pt x="0" y="47451"/>
                    </a:lnTo>
                    <a:cubicBezTo>
                      <a:pt x="0" y="46463"/>
                      <a:pt x="1977" y="44486"/>
                      <a:pt x="2966" y="44486"/>
                    </a:cubicBezTo>
                    <a:moveTo>
                      <a:pt x="49429" y="8897"/>
                    </a:moveTo>
                    <a:cubicBezTo>
                      <a:pt x="49429" y="3955"/>
                      <a:pt x="45474" y="0"/>
                      <a:pt x="40531" y="0"/>
                    </a:cubicBezTo>
                    <a:lnTo>
                      <a:pt x="27680" y="0"/>
                    </a:lnTo>
                    <a:cubicBezTo>
                      <a:pt x="22738" y="0"/>
                      <a:pt x="18783" y="3955"/>
                      <a:pt x="18783" y="8897"/>
                    </a:cubicBezTo>
                    <a:lnTo>
                      <a:pt x="18783" y="34600"/>
                    </a:lnTo>
                    <a:lnTo>
                      <a:pt x="49429" y="34600"/>
                    </a:lnTo>
                    <a:lnTo>
                      <a:pt x="49429" y="8897"/>
                    </a:lnTo>
                    <a:close/>
                    <a:moveTo>
                      <a:pt x="176954" y="8897"/>
                    </a:moveTo>
                    <a:cubicBezTo>
                      <a:pt x="176954" y="3955"/>
                      <a:pt x="180909" y="0"/>
                      <a:pt x="185852" y="0"/>
                    </a:cubicBezTo>
                    <a:lnTo>
                      <a:pt x="198703" y="0"/>
                    </a:lnTo>
                    <a:cubicBezTo>
                      <a:pt x="203645" y="0"/>
                      <a:pt x="207600" y="3955"/>
                      <a:pt x="207600" y="8897"/>
                    </a:cubicBezTo>
                    <a:lnTo>
                      <a:pt x="207600" y="59314"/>
                    </a:lnTo>
                    <a:lnTo>
                      <a:pt x="176954" y="59314"/>
                    </a:lnTo>
                    <a:lnTo>
                      <a:pt x="176954" y="8897"/>
                    </a:lnTo>
                    <a:close/>
                    <a:moveTo>
                      <a:pt x="97869" y="8897"/>
                    </a:moveTo>
                    <a:cubicBezTo>
                      <a:pt x="97869" y="3955"/>
                      <a:pt x="101823" y="0"/>
                      <a:pt x="106766" y="0"/>
                    </a:cubicBezTo>
                    <a:lnTo>
                      <a:pt x="119617" y="0"/>
                    </a:lnTo>
                    <a:cubicBezTo>
                      <a:pt x="124560" y="0"/>
                      <a:pt x="128514" y="3955"/>
                      <a:pt x="128514" y="8897"/>
                    </a:cubicBezTo>
                    <a:lnTo>
                      <a:pt x="128514" y="101823"/>
                    </a:lnTo>
                    <a:lnTo>
                      <a:pt x="97869" y="101823"/>
                    </a:lnTo>
                    <a:lnTo>
                      <a:pt x="97869" y="8897"/>
                    </a:lnTo>
                    <a:close/>
                    <a:moveTo>
                      <a:pt x="208588" y="98857"/>
                    </a:moveTo>
                    <a:lnTo>
                      <a:pt x="208588" y="154217"/>
                    </a:lnTo>
                    <a:cubicBezTo>
                      <a:pt x="208588" y="159160"/>
                      <a:pt x="204634" y="163114"/>
                      <a:pt x="199691" y="163114"/>
                    </a:cubicBezTo>
                    <a:lnTo>
                      <a:pt x="186840" y="163114"/>
                    </a:lnTo>
                    <a:cubicBezTo>
                      <a:pt x="181897" y="163114"/>
                      <a:pt x="177943" y="159160"/>
                      <a:pt x="177943" y="154217"/>
                    </a:cubicBezTo>
                    <a:lnTo>
                      <a:pt x="177943" y="98857"/>
                    </a:lnTo>
                    <a:lnTo>
                      <a:pt x="162126" y="98857"/>
                    </a:lnTo>
                    <a:cubicBezTo>
                      <a:pt x="160148" y="98857"/>
                      <a:pt x="159160" y="97869"/>
                      <a:pt x="159160" y="95892"/>
                    </a:cubicBezTo>
                    <a:lnTo>
                      <a:pt x="159160" y="72166"/>
                    </a:lnTo>
                    <a:cubicBezTo>
                      <a:pt x="159160" y="70188"/>
                      <a:pt x="160148" y="69200"/>
                      <a:pt x="162126" y="69200"/>
                    </a:cubicBezTo>
                    <a:lnTo>
                      <a:pt x="224405" y="69200"/>
                    </a:lnTo>
                    <a:cubicBezTo>
                      <a:pt x="226383" y="69200"/>
                      <a:pt x="227371" y="70188"/>
                      <a:pt x="227371" y="72166"/>
                    </a:cubicBezTo>
                    <a:lnTo>
                      <a:pt x="227371" y="95892"/>
                    </a:lnTo>
                    <a:cubicBezTo>
                      <a:pt x="227371" y="97869"/>
                      <a:pt x="226383" y="98857"/>
                      <a:pt x="224405" y="98857"/>
                    </a:cubicBezTo>
                    <a:lnTo>
                      <a:pt x="208588" y="98857"/>
                    </a:lnTo>
                    <a:close/>
                    <a:moveTo>
                      <a:pt x="128514" y="141366"/>
                    </a:moveTo>
                    <a:lnTo>
                      <a:pt x="128514" y="154217"/>
                    </a:lnTo>
                    <a:cubicBezTo>
                      <a:pt x="128514" y="159160"/>
                      <a:pt x="124560" y="163114"/>
                      <a:pt x="119617" y="163114"/>
                    </a:cubicBezTo>
                    <a:lnTo>
                      <a:pt x="106766" y="163114"/>
                    </a:lnTo>
                    <a:cubicBezTo>
                      <a:pt x="101823" y="163114"/>
                      <a:pt x="97869" y="159160"/>
                      <a:pt x="97869" y="154217"/>
                    </a:cubicBezTo>
                    <a:lnTo>
                      <a:pt x="97869" y="141366"/>
                    </a:lnTo>
                    <a:lnTo>
                      <a:pt x="82052" y="141366"/>
                    </a:lnTo>
                    <a:cubicBezTo>
                      <a:pt x="80074" y="141366"/>
                      <a:pt x="79086" y="140377"/>
                      <a:pt x="79086" y="138400"/>
                    </a:cubicBezTo>
                    <a:lnTo>
                      <a:pt x="79086" y="114674"/>
                    </a:lnTo>
                    <a:cubicBezTo>
                      <a:pt x="79086" y="112697"/>
                      <a:pt x="80074" y="111708"/>
                      <a:pt x="82052" y="111708"/>
                    </a:cubicBezTo>
                    <a:lnTo>
                      <a:pt x="144331" y="111708"/>
                    </a:lnTo>
                    <a:cubicBezTo>
                      <a:pt x="146309" y="111708"/>
                      <a:pt x="147297" y="112697"/>
                      <a:pt x="147297" y="114674"/>
                    </a:cubicBezTo>
                    <a:lnTo>
                      <a:pt x="147297" y="138400"/>
                    </a:lnTo>
                    <a:cubicBezTo>
                      <a:pt x="147297" y="140377"/>
                      <a:pt x="146309" y="141366"/>
                      <a:pt x="144331" y="141366"/>
                    </a:cubicBezTo>
                    <a:lnTo>
                      <a:pt x="128514" y="14136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3" name="Полилиния: фигура 192">
                <a:extLst>
                  <a:ext uri="{FF2B5EF4-FFF2-40B4-BE49-F238E27FC236}">
                    <a16:creationId xmlns:a16="http://schemas.microsoft.com/office/drawing/2014/main" id="{6DA449E0-67D6-D5AD-55F2-4942BA8DCCEE}"/>
                  </a:ext>
                </a:extLst>
              </p:cNvPr>
              <p:cNvSpPr/>
              <p:nvPr/>
            </p:nvSpPr>
            <p:spPr>
              <a:xfrm>
                <a:off x="10315866" y="3658700"/>
                <a:ext cx="921347" cy="557553"/>
              </a:xfrm>
              <a:custGeom>
                <a:avLst/>
                <a:gdLst>
                  <a:gd name="connsiteX0" fmla="*/ 385543 w 921347"/>
                  <a:gd name="connsiteY0" fmla="*/ 557554 h 557553"/>
                  <a:gd name="connsiteX1" fmla="*/ 382577 w 921347"/>
                  <a:gd name="connsiteY1" fmla="*/ 557554 h 557553"/>
                  <a:gd name="connsiteX2" fmla="*/ 381588 w 921347"/>
                  <a:gd name="connsiteY2" fmla="*/ 557554 h 557553"/>
                  <a:gd name="connsiteX3" fmla="*/ 127526 w 921347"/>
                  <a:gd name="connsiteY3" fmla="*/ 557554 h 557553"/>
                  <a:gd name="connsiteX4" fmla="*/ 0 w 921347"/>
                  <a:gd name="connsiteY4" fmla="*/ 406303 h 557553"/>
                  <a:gd name="connsiteX5" fmla="*/ 149274 w 921347"/>
                  <a:gd name="connsiteY5" fmla="*/ 255051 h 557553"/>
                  <a:gd name="connsiteX6" fmla="*/ 174977 w 921347"/>
                  <a:gd name="connsiteY6" fmla="*/ 257028 h 557553"/>
                  <a:gd name="connsiteX7" fmla="*/ 314366 w 921347"/>
                  <a:gd name="connsiteY7" fmla="*/ 125548 h 557553"/>
                  <a:gd name="connsiteX8" fmla="*/ 357862 w 921347"/>
                  <a:gd name="connsiteY8" fmla="*/ 132468 h 557553"/>
                  <a:gd name="connsiteX9" fmla="*/ 538771 w 921347"/>
                  <a:gd name="connsiteY9" fmla="*/ 0 h 557553"/>
                  <a:gd name="connsiteX10" fmla="*/ 723634 w 921347"/>
                  <a:gd name="connsiteY10" fmla="*/ 146308 h 557553"/>
                  <a:gd name="connsiteX11" fmla="*/ 921348 w 921347"/>
                  <a:gd name="connsiteY11" fmla="*/ 350943 h 557553"/>
                  <a:gd name="connsiteX12" fmla="*/ 717702 w 921347"/>
                  <a:gd name="connsiteY12" fmla="*/ 555577 h 557553"/>
                  <a:gd name="connsiteX13" fmla="*/ 389497 w 921347"/>
                  <a:gd name="connsiteY13" fmla="*/ 555577 h 557553"/>
                  <a:gd name="connsiteX14" fmla="*/ 385543 w 921347"/>
                  <a:gd name="connsiteY14" fmla="*/ 557554 h 557553"/>
                  <a:gd name="connsiteX15" fmla="*/ 144331 w 921347"/>
                  <a:gd name="connsiteY15" fmla="*/ 534817 h 557553"/>
                  <a:gd name="connsiteX16" fmla="*/ 383566 w 921347"/>
                  <a:gd name="connsiteY16" fmla="*/ 534817 h 557553"/>
                  <a:gd name="connsiteX17" fmla="*/ 387519 w 921347"/>
                  <a:gd name="connsiteY17" fmla="*/ 534817 h 557553"/>
                  <a:gd name="connsiteX18" fmla="*/ 389497 w 921347"/>
                  <a:gd name="connsiteY18" fmla="*/ 534817 h 557553"/>
                  <a:gd name="connsiteX19" fmla="*/ 716714 w 921347"/>
                  <a:gd name="connsiteY19" fmla="*/ 534817 h 557553"/>
                  <a:gd name="connsiteX20" fmla="*/ 897623 w 921347"/>
                  <a:gd name="connsiteY20" fmla="*/ 352920 h 557553"/>
                  <a:gd name="connsiteX21" fmla="*/ 716714 w 921347"/>
                  <a:gd name="connsiteY21" fmla="*/ 171023 h 557553"/>
                  <a:gd name="connsiteX22" fmla="*/ 714737 w 921347"/>
                  <a:gd name="connsiteY22" fmla="*/ 171023 h 557553"/>
                  <a:gd name="connsiteX23" fmla="*/ 703862 w 921347"/>
                  <a:gd name="connsiteY23" fmla="*/ 171023 h 557553"/>
                  <a:gd name="connsiteX24" fmla="*/ 701885 w 921347"/>
                  <a:gd name="connsiteY24" fmla="*/ 161137 h 557553"/>
                  <a:gd name="connsiteX25" fmla="*/ 536795 w 921347"/>
                  <a:gd name="connsiteY25" fmla="*/ 23726 h 557553"/>
                  <a:gd name="connsiteX26" fmla="*/ 373680 w 921347"/>
                  <a:gd name="connsiteY26" fmla="*/ 151251 h 557553"/>
                  <a:gd name="connsiteX27" fmla="*/ 370714 w 921347"/>
                  <a:gd name="connsiteY27" fmla="*/ 164103 h 557553"/>
                  <a:gd name="connsiteX28" fmla="*/ 358852 w 921347"/>
                  <a:gd name="connsiteY28" fmla="*/ 159160 h 557553"/>
                  <a:gd name="connsiteX29" fmla="*/ 312388 w 921347"/>
                  <a:gd name="connsiteY29" fmla="*/ 149274 h 557553"/>
                  <a:gd name="connsiteX30" fmla="*/ 195738 w 921347"/>
                  <a:gd name="connsiteY30" fmla="*/ 266914 h 557553"/>
                  <a:gd name="connsiteX31" fmla="*/ 195738 w 921347"/>
                  <a:gd name="connsiteY31" fmla="*/ 271857 h 557553"/>
                  <a:gd name="connsiteX32" fmla="*/ 196726 w 921347"/>
                  <a:gd name="connsiteY32" fmla="*/ 287674 h 557553"/>
                  <a:gd name="connsiteX33" fmla="*/ 181897 w 921347"/>
                  <a:gd name="connsiteY33" fmla="*/ 283720 h 557553"/>
                  <a:gd name="connsiteX34" fmla="*/ 148286 w 921347"/>
                  <a:gd name="connsiteY34" fmla="*/ 278777 h 557553"/>
                  <a:gd name="connsiteX35" fmla="*/ 21748 w 921347"/>
                  <a:gd name="connsiteY35" fmla="*/ 406303 h 557553"/>
                  <a:gd name="connsiteX36" fmla="*/ 139388 w 921347"/>
                  <a:gd name="connsiteY36" fmla="*/ 533828 h 557553"/>
                  <a:gd name="connsiteX37" fmla="*/ 144331 w 921347"/>
                  <a:gd name="connsiteY37" fmla="*/ 534817 h 557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921347" h="557553">
                    <a:moveTo>
                      <a:pt x="385543" y="557554"/>
                    </a:moveTo>
                    <a:cubicBezTo>
                      <a:pt x="384554" y="557554"/>
                      <a:pt x="383566" y="557554"/>
                      <a:pt x="382577" y="557554"/>
                    </a:cubicBezTo>
                    <a:lnTo>
                      <a:pt x="381588" y="557554"/>
                    </a:lnTo>
                    <a:lnTo>
                      <a:pt x="127526" y="557554"/>
                    </a:lnTo>
                    <a:cubicBezTo>
                      <a:pt x="55360" y="546680"/>
                      <a:pt x="0" y="481434"/>
                      <a:pt x="0" y="406303"/>
                    </a:cubicBezTo>
                    <a:cubicBezTo>
                      <a:pt x="0" y="323263"/>
                      <a:pt x="67223" y="255051"/>
                      <a:pt x="149274" y="255051"/>
                    </a:cubicBezTo>
                    <a:cubicBezTo>
                      <a:pt x="158171" y="255051"/>
                      <a:pt x="166080" y="256040"/>
                      <a:pt x="174977" y="257028"/>
                    </a:cubicBezTo>
                    <a:cubicBezTo>
                      <a:pt x="179919" y="183874"/>
                      <a:pt x="240223" y="125548"/>
                      <a:pt x="314366" y="125548"/>
                    </a:cubicBezTo>
                    <a:cubicBezTo>
                      <a:pt x="329195" y="125548"/>
                      <a:pt x="344023" y="127526"/>
                      <a:pt x="357862" y="132468"/>
                    </a:cubicBezTo>
                    <a:cubicBezTo>
                      <a:pt x="383566" y="54371"/>
                      <a:pt x="455731" y="0"/>
                      <a:pt x="538771" y="0"/>
                    </a:cubicBezTo>
                    <a:cubicBezTo>
                      <a:pt x="626754" y="0"/>
                      <a:pt x="702874" y="61291"/>
                      <a:pt x="723634" y="146308"/>
                    </a:cubicBezTo>
                    <a:cubicBezTo>
                      <a:pt x="833366" y="149274"/>
                      <a:pt x="921348" y="240223"/>
                      <a:pt x="921348" y="350943"/>
                    </a:cubicBezTo>
                    <a:cubicBezTo>
                      <a:pt x="921348" y="463640"/>
                      <a:pt x="830400" y="555577"/>
                      <a:pt x="717702" y="555577"/>
                    </a:cubicBezTo>
                    <a:lnTo>
                      <a:pt x="389497" y="555577"/>
                    </a:lnTo>
                    <a:cubicBezTo>
                      <a:pt x="387519" y="557554"/>
                      <a:pt x="386531" y="557554"/>
                      <a:pt x="385543" y="557554"/>
                    </a:cubicBezTo>
                    <a:moveTo>
                      <a:pt x="144331" y="534817"/>
                    </a:moveTo>
                    <a:lnTo>
                      <a:pt x="383566" y="534817"/>
                    </a:lnTo>
                    <a:cubicBezTo>
                      <a:pt x="384554" y="534817"/>
                      <a:pt x="386531" y="534817"/>
                      <a:pt x="387519" y="534817"/>
                    </a:cubicBezTo>
                    <a:lnTo>
                      <a:pt x="389497" y="534817"/>
                    </a:lnTo>
                    <a:lnTo>
                      <a:pt x="716714" y="534817"/>
                    </a:lnTo>
                    <a:cubicBezTo>
                      <a:pt x="816559" y="534817"/>
                      <a:pt x="897623" y="452765"/>
                      <a:pt x="897623" y="352920"/>
                    </a:cubicBezTo>
                    <a:cubicBezTo>
                      <a:pt x="897623" y="253074"/>
                      <a:pt x="816559" y="171023"/>
                      <a:pt x="716714" y="171023"/>
                    </a:cubicBezTo>
                    <a:cubicBezTo>
                      <a:pt x="715726" y="171023"/>
                      <a:pt x="715726" y="171023"/>
                      <a:pt x="714737" y="171023"/>
                    </a:cubicBezTo>
                    <a:lnTo>
                      <a:pt x="703862" y="171023"/>
                    </a:lnTo>
                    <a:lnTo>
                      <a:pt x="701885" y="161137"/>
                    </a:lnTo>
                    <a:cubicBezTo>
                      <a:pt x="687057" y="82051"/>
                      <a:pt x="617857" y="23726"/>
                      <a:pt x="536795" y="23726"/>
                    </a:cubicBezTo>
                    <a:cubicBezTo>
                      <a:pt x="459686" y="23726"/>
                      <a:pt x="393452" y="76120"/>
                      <a:pt x="373680" y="151251"/>
                    </a:cubicBezTo>
                    <a:lnTo>
                      <a:pt x="370714" y="164103"/>
                    </a:lnTo>
                    <a:lnTo>
                      <a:pt x="358852" y="159160"/>
                    </a:lnTo>
                    <a:cubicBezTo>
                      <a:pt x="344023" y="153229"/>
                      <a:pt x="328205" y="149274"/>
                      <a:pt x="312388" y="149274"/>
                    </a:cubicBezTo>
                    <a:cubicBezTo>
                      <a:pt x="248131" y="149274"/>
                      <a:pt x="195738" y="201668"/>
                      <a:pt x="195738" y="266914"/>
                    </a:cubicBezTo>
                    <a:cubicBezTo>
                      <a:pt x="195738" y="268891"/>
                      <a:pt x="195738" y="269880"/>
                      <a:pt x="195738" y="271857"/>
                    </a:cubicBezTo>
                    <a:lnTo>
                      <a:pt x="196726" y="287674"/>
                    </a:lnTo>
                    <a:lnTo>
                      <a:pt x="181897" y="283720"/>
                    </a:lnTo>
                    <a:cubicBezTo>
                      <a:pt x="171023" y="280754"/>
                      <a:pt x="159160" y="278777"/>
                      <a:pt x="148286" y="278777"/>
                    </a:cubicBezTo>
                    <a:cubicBezTo>
                      <a:pt x="78097" y="278777"/>
                      <a:pt x="21748" y="336114"/>
                      <a:pt x="21748" y="406303"/>
                    </a:cubicBezTo>
                    <a:cubicBezTo>
                      <a:pt x="21748" y="472537"/>
                      <a:pt x="73154" y="528886"/>
                      <a:pt x="139388" y="533828"/>
                    </a:cubicBezTo>
                    <a:lnTo>
                      <a:pt x="144331" y="534817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4" name="Полилиния: фигура 193">
                <a:extLst>
                  <a:ext uri="{FF2B5EF4-FFF2-40B4-BE49-F238E27FC236}">
                    <a16:creationId xmlns:a16="http://schemas.microsoft.com/office/drawing/2014/main" id="{7784BF49-E41D-EFD9-7EC4-639F946DEF63}"/>
                  </a:ext>
                </a:extLst>
              </p:cNvPr>
              <p:cNvSpPr/>
              <p:nvPr/>
            </p:nvSpPr>
            <p:spPr>
              <a:xfrm>
                <a:off x="10539283" y="3805997"/>
                <a:ext cx="466606" cy="395428"/>
              </a:xfrm>
              <a:custGeom>
                <a:avLst/>
                <a:gdLst>
                  <a:gd name="connsiteX0" fmla="*/ 157183 w 466606"/>
                  <a:gd name="connsiteY0" fmla="*/ 245165 h 395428"/>
                  <a:gd name="connsiteX1" fmla="*/ 157183 w 466606"/>
                  <a:gd name="connsiteY1" fmla="*/ 262960 h 395428"/>
                  <a:gd name="connsiteX2" fmla="*/ 168057 w 466606"/>
                  <a:gd name="connsiteY2" fmla="*/ 261971 h 395428"/>
                  <a:gd name="connsiteX3" fmla="*/ 168057 w 466606"/>
                  <a:gd name="connsiteY3" fmla="*/ 243189 h 395428"/>
                  <a:gd name="connsiteX4" fmla="*/ 157183 w 466606"/>
                  <a:gd name="connsiteY4" fmla="*/ 245165 h 395428"/>
                  <a:gd name="connsiteX5" fmla="*/ 143343 w 466606"/>
                  <a:gd name="connsiteY5" fmla="*/ 42508 h 395428"/>
                  <a:gd name="connsiteX6" fmla="*/ 252086 w 466606"/>
                  <a:gd name="connsiteY6" fmla="*/ 0 h 395428"/>
                  <a:gd name="connsiteX7" fmla="*/ 252086 w 466606"/>
                  <a:gd name="connsiteY7" fmla="*/ 28669 h 395428"/>
                  <a:gd name="connsiteX8" fmla="*/ 158171 w 466606"/>
                  <a:gd name="connsiteY8" fmla="*/ 63268 h 395428"/>
                  <a:gd name="connsiteX9" fmla="*/ 158171 w 466606"/>
                  <a:gd name="connsiteY9" fmla="*/ 76120 h 395428"/>
                  <a:gd name="connsiteX10" fmla="*/ 252086 w 466606"/>
                  <a:gd name="connsiteY10" fmla="*/ 43497 h 395428"/>
                  <a:gd name="connsiteX11" fmla="*/ 252086 w 466606"/>
                  <a:gd name="connsiteY11" fmla="*/ 62280 h 395428"/>
                  <a:gd name="connsiteX12" fmla="*/ 158171 w 466606"/>
                  <a:gd name="connsiteY12" fmla="*/ 92926 h 395428"/>
                  <a:gd name="connsiteX13" fmla="*/ 158171 w 466606"/>
                  <a:gd name="connsiteY13" fmla="*/ 105777 h 395428"/>
                  <a:gd name="connsiteX14" fmla="*/ 252086 w 466606"/>
                  <a:gd name="connsiteY14" fmla="*/ 76120 h 395428"/>
                  <a:gd name="connsiteX15" fmla="*/ 252086 w 466606"/>
                  <a:gd name="connsiteY15" fmla="*/ 94903 h 395428"/>
                  <a:gd name="connsiteX16" fmla="*/ 158171 w 466606"/>
                  <a:gd name="connsiteY16" fmla="*/ 122583 h 395428"/>
                  <a:gd name="connsiteX17" fmla="*/ 158171 w 466606"/>
                  <a:gd name="connsiteY17" fmla="*/ 135434 h 395428"/>
                  <a:gd name="connsiteX18" fmla="*/ 252086 w 466606"/>
                  <a:gd name="connsiteY18" fmla="*/ 109731 h 395428"/>
                  <a:gd name="connsiteX19" fmla="*/ 252086 w 466606"/>
                  <a:gd name="connsiteY19" fmla="*/ 128514 h 395428"/>
                  <a:gd name="connsiteX20" fmla="*/ 158171 w 466606"/>
                  <a:gd name="connsiteY20" fmla="*/ 152240 h 395428"/>
                  <a:gd name="connsiteX21" fmla="*/ 158171 w 466606"/>
                  <a:gd name="connsiteY21" fmla="*/ 165091 h 395428"/>
                  <a:gd name="connsiteX22" fmla="*/ 252086 w 466606"/>
                  <a:gd name="connsiteY22" fmla="*/ 142354 h 395428"/>
                  <a:gd name="connsiteX23" fmla="*/ 252086 w 466606"/>
                  <a:gd name="connsiteY23" fmla="*/ 161137 h 395428"/>
                  <a:gd name="connsiteX24" fmla="*/ 158171 w 466606"/>
                  <a:gd name="connsiteY24" fmla="*/ 181897 h 395428"/>
                  <a:gd name="connsiteX25" fmla="*/ 158171 w 466606"/>
                  <a:gd name="connsiteY25" fmla="*/ 194749 h 395428"/>
                  <a:gd name="connsiteX26" fmla="*/ 252086 w 466606"/>
                  <a:gd name="connsiteY26" fmla="*/ 175966 h 395428"/>
                  <a:gd name="connsiteX27" fmla="*/ 252086 w 466606"/>
                  <a:gd name="connsiteY27" fmla="*/ 194749 h 395428"/>
                  <a:gd name="connsiteX28" fmla="*/ 158171 w 466606"/>
                  <a:gd name="connsiteY28" fmla="*/ 211554 h 395428"/>
                  <a:gd name="connsiteX29" fmla="*/ 158171 w 466606"/>
                  <a:gd name="connsiteY29" fmla="*/ 224406 h 395428"/>
                  <a:gd name="connsiteX30" fmla="*/ 252086 w 466606"/>
                  <a:gd name="connsiteY30" fmla="*/ 208589 h 395428"/>
                  <a:gd name="connsiteX31" fmla="*/ 252086 w 466606"/>
                  <a:gd name="connsiteY31" fmla="*/ 395428 h 395428"/>
                  <a:gd name="connsiteX32" fmla="*/ 143343 w 466606"/>
                  <a:gd name="connsiteY32" fmla="*/ 395428 h 395428"/>
                  <a:gd name="connsiteX33" fmla="*/ 143343 w 466606"/>
                  <a:gd name="connsiteY33" fmla="*/ 42508 h 395428"/>
                  <a:gd name="connsiteX34" fmla="*/ 70188 w 466606"/>
                  <a:gd name="connsiteY34" fmla="*/ 275811 h 395428"/>
                  <a:gd name="connsiteX35" fmla="*/ 70188 w 466606"/>
                  <a:gd name="connsiteY35" fmla="*/ 291628 h 395428"/>
                  <a:gd name="connsiteX36" fmla="*/ 79086 w 466606"/>
                  <a:gd name="connsiteY36" fmla="*/ 290640 h 395428"/>
                  <a:gd name="connsiteX37" fmla="*/ 79086 w 466606"/>
                  <a:gd name="connsiteY37" fmla="*/ 273834 h 395428"/>
                  <a:gd name="connsiteX38" fmla="*/ 70188 w 466606"/>
                  <a:gd name="connsiteY38" fmla="*/ 275811 h 395428"/>
                  <a:gd name="connsiteX39" fmla="*/ 60303 w 466606"/>
                  <a:gd name="connsiteY39" fmla="*/ 117640 h 395428"/>
                  <a:gd name="connsiteX40" fmla="*/ 133457 w 466606"/>
                  <a:gd name="connsiteY40" fmla="*/ 92926 h 395428"/>
                  <a:gd name="connsiteX41" fmla="*/ 133457 w 466606"/>
                  <a:gd name="connsiteY41" fmla="*/ 114674 h 395428"/>
                  <a:gd name="connsiteX42" fmla="*/ 70188 w 466606"/>
                  <a:gd name="connsiteY42" fmla="*/ 134446 h 395428"/>
                  <a:gd name="connsiteX43" fmla="*/ 70188 w 466606"/>
                  <a:gd name="connsiteY43" fmla="*/ 144331 h 395428"/>
                  <a:gd name="connsiteX44" fmla="*/ 133457 w 466606"/>
                  <a:gd name="connsiteY44" fmla="*/ 125549 h 395428"/>
                  <a:gd name="connsiteX45" fmla="*/ 133457 w 466606"/>
                  <a:gd name="connsiteY45" fmla="*/ 139389 h 395428"/>
                  <a:gd name="connsiteX46" fmla="*/ 70188 w 466606"/>
                  <a:gd name="connsiteY46" fmla="*/ 157183 h 395428"/>
                  <a:gd name="connsiteX47" fmla="*/ 70188 w 466606"/>
                  <a:gd name="connsiteY47" fmla="*/ 167068 h 395428"/>
                  <a:gd name="connsiteX48" fmla="*/ 133457 w 466606"/>
                  <a:gd name="connsiteY48" fmla="*/ 150263 h 395428"/>
                  <a:gd name="connsiteX49" fmla="*/ 133457 w 466606"/>
                  <a:gd name="connsiteY49" fmla="*/ 164103 h 395428"/>
                  <a:gd name="connsiteX50" fmla="*/ 70188 w 466606"/>
                  <a:gd name="connsiteY50" fmla="*/ 179920 h 395428"/>
                  <a:gd name="connsiteX51" fmla="*/ 70188 w 466606"/>
                  <a:gd name="connsiteY51" fmla="*/ 189806 h 395428"/>
                  <a:gd name="connsiteX52" fmla="*/ 133457 w 466606"/>
                  <a:gd name="connsiteY52" fmla="*/ 174977 h 395428"/>
                  <a:gd name="connsiteX53" fmla="*/ 133457 w 466606"/>
                  <a:gd name="connsiteY53" fmla="*/ 188817 h 395428"/>
                  <a:gd name="connsiteX54" fmla="*/ 70188 w 466606"/>
                  <a:gd name="connsiteY54" fmla="*/ 202657 h 395428"/>
                  <a:gd name="connsiteX55" fmla="*/ 70188 w 466606"/>
                  <a:gd name="connsiteY55" fmla="*/ 212543 h 395428"/>
                  <a:gd name="connsiteX56" fmla="*/ 133457 w 466606"/>
                  <a:gd name="connsiteY56" fmla="*/ 199691 h 395428"/>
                  <a:gd name="connsiteX57" fmla="*/ 133457 w 466606"/>
                  <a:gd name="connsiteY57" fmla="*/ 213531 h 395428"/>
                  <a:gd name="connsiteX58" fmla="*/ 70188 w 466606"/>
                  <a:gd name="connsiteY58" fmla="*/ 225394 h 395428"/>
                  <a:gd name="connsiteX59" fmla="*/ 70188 w 466606"/>
                  <a:gd name="connsiteY59" fmla="*/ 235280 h 395428"/>
                  <a:gd name="connsiteX60" fmla="*/ 133457 w 466606"/>
                  <a:gd name="connsiteY60" fmla="*/ 224406 h 395428"/>
                  <a:gd name="connsiteX61" fmla="*/ 133457 w 466606"/>
                  <a:gd name="connsiteY61" fmla="*/ 238246 h 395428"/>
                  <a:gd name="connsiteX62" fmla="*/ 70188 w 466606"/>
                  <a:gd name="connsiteY62" fmla="*/ 248131 h 395428"/>
                  <a:gd name="connsiteX63" fmla="*/ 70188 w 466606"/>
                  <a:gd name="connsiteY63" fmla="*/ 258017 h 395428"/>
                  <a:gd name="connsiteX64" fmla="*/ 133457 w 466606"/>
                  <a:gd name="connsiteY64" fmla="*/ 249120 h 395428"/>
                  <a:gd name="connsiteX65" fmla="*/ 133457 w 466606"/>
                  <a:gd name="connsiteY65" fmla="*/ 395428 h 395428"/>
                  <a:gd name="connsiteX66" fmla="*/ 60303 w 466606"/>
                  <a:gd name="connsiteY66" fmla="*/ 395428 h 395428"/>
                  <a:gd name="connsiteX67" fmla="*/ 60303 w 466606"/>
                  <a:gd name="connsiteY67" fmla="*/ 117640 h 395428"/>
                  <a:gd name="connsiteX68" fmla="*/ 7909 w 466606"/>
                  <a:gd name="connsiteY68" fmla="*/ 297560 h 395428"/>
                  <a:gd name="connsiteX69" fmla="*/ 7909 w 466606"/>
                  <a:gd name="connsiteY69" fmla="*/ 312389 h 395428"/>
                  <a:gd name="connsiteX70" fmla="*/ 14829 w 466606"/>
                  <a:gd name="connsiteY70" fmla="*/ 311400 h 395428"/>
                  <a:gd name="connsiteX71" fmla="*/ 14829 w 466606"/>
                  <a:gd name="connsiteY71" fmla="*/ 296571 h 395428"/>
                  <a:gd name="connsiteX72" fmla="*/ 7909 w 466606"/>
                  <a:gd name="connsiteY72" fmla="*/ 297560 h 395428"/>
                  <a:gd name="connsiteX73" fmla="*/ 0 w 466606"/>
                  <a:gd name="connsiteY73" fmla="*/ 171023 h 395428"/>
                  <a:gd name="connsiteX74" fmla="*/ 51406 w 466606"/>
                  <a:gd name="connsiteY74" fmla="*/ 156194 h 395428"/>
                  <a:gd name="connsiteX75" fmla="*/ 51406 w 466606"/>
                  <a:gd name="connsiteY75" fmla="*/ 173000 h 395428"/>
                  <a:gd name="connsiteX76" fmla="*/ 6921 w 466606"/>
                  <a:gd name="connsiteY76" fmla="*/ 184863 h 395428"/>
                  <a:gd name="connsiteX77" fmla="*/ 6921 w 466606"/>
                  <a:gd name="connsiteY77" fmla="*/ 192771 h 395428"/>
                  <a:gd name="connsiteX78" fmla="*/ 51406 w 466606"/>
                  <a:gd name="connsiteY78" fmla="*/ 181897 h 395428"/>
                  <a:gd name="connsiteX79" fmla="*/ 51406 w 466606"/>
                  <a:gd name="connsiteY79" fmla="*/ 192771 h 395428"/>
                  <a:gd name="connsiteX80" fmla="*/ 6921 w 466606"/>
                  <a:gd name="connsiteY80" fmla="*/ 203646 h 395428"/>
                  <a:gd name="connsiteX81" fmla="*/ 6921 w 466606"/>
                  <a:gd name="connsiteY81" fmla="*/ 211554 h 395428"/>
                  <a:gd name="connsiteX82" fmla="*/ 51406 w 466606"/>
                  <a:gd name="connsiteY82" fmla="*/ 201668 h 395428"/>
                  <a:gd name="connsiteX83" fmla="*/ 51406 w 466606"/>
                  <a:gd name="connsiteY83" fmla="*/ 212543 h 395428"/>
                  <a:gd name="connsiteX84" fmla="*/ 6921 w 466606"/>
                  <a:gd name="connsiteY84" fmla="*/ 222428 h 395428"/>
                  <a:gd name="connsiteX85" fmla="*/ 6921 w 466606"/>
                  <a:gd name="connsiteY85" fmla="*/ 230337 h 395428"/>
                  <a:gd name="connsiteX86" fmla="*/ 51406 w 466606"/>
                  <a:gd name="connsiteY86" fmla="*/ 221440 h 395428"/>
                  <a:gd name="connsiteX87" fmla="*/ 51406 w 466606"/>
                  <a:gd name="connsiteY87" fmla="*/ 232314 h 395428"/>
                  <a:gd name="connsiteX88" fmla="*/ 6921 w 466606"/>
                  <a:gd name="connsiteY88" fmla="*/ 240223 h 395428"/>
                  <a:gd name="connsiteX89" fmla="*/ 6921 w 466606"/>
                  <a:gd name="connsiteY89" fmla="*/ 248131 h 395428"/>
                  <a:gd name="connsiteX90" fmla="*/ 51406 w 466606"/>
                  <a:gd name="connsiteY90" fmla="*/ 240223 h 395428"/>
                  <a:gd name="connsiteX91" fmla="*/ 51406 w 466606"/>
                  <a:gd name="connsiteY91" fmla="*/ 251097 h 395428"/>
                  <a:gd name="connsiteX92" fmla="*/ 6921 w 466606"/>
                  <a:gd name="connsiteY92" fmla="*/ 258017 h 395428"/>
                  <a:gd name="connsiteX93" fmla="*/ 6921 w 466606"/>
                  <a:gd name="connsiteY93" fmla="*/ 265926 h 395428"/>
                  <a:gd name="connsiteX94" fmla="*/ 51406 w 466606"/>
                  <a:gd name="connsiteY94" fmla="*/ 259006 h 395428"/>
                  <a:gd name="connsiteX95" fmla="*/ 51406 w 466606"/>
                  <a:gd name="connsiteY95" fmla="*/ 269880 h 395428"/>
                  <a:gd name="connsiteX96" fmla="*/ 6921 w 466606"/>
                  <a:gd name="connsiteY96" fmla="*/ 275811 h 395428"/>
                  <a:gd name="connsiteX97" fmla="*/ 6921 w 466606"/>
                  <a:gd name="connsiteY97" fmla="*/ 283720 h 395428"/>
                  <a:gd name="connsiteX98" fmla="*/ 51406 w 466606"/>
                  <a:gd name="connsiteY98" fmla="*/ 278777 h 395428"/>
                  <a:gd name="connsiteX99" fmla="*/ 51406 w 466606"/>
                  <a:gd name="connsiteY99" fmla="*/ 395428 h 395428"/>
                  <a:gd name="connsiteX100" fmla="*/ 0 w 466606"/>
                  <a:gd name="connsiteY100" fmla="*/ 395428 h 395428"/>
                  <a:gd name="connsiteX101" fmla="*/ 0 w 466606"/>
                  <a:gd name="connsiteY101" fmla="*/ 171023 h 395428"/>
                  <a:gd name="connsiteX102" fmla="*/ 265926 w 466606"/>
                  <a:gd name="connsiteY102" fmla="*/ 395428 h 395428"/>
                  <a:gd name="connsiteX103" fmla="*/ 466606 w 466606"/>
                  <a:gd name="connsiteY103" fmla="*/ 395428 h 395428"/>
                  <a:gd name="connsiteX104" fmla="*/ 466606 w 466606"/>
                  <a:gd name="connsiteY104" fmla="*/ 59314 h 395428"/>
                  <a:gd name="connsiteX105" fmla="*/ 265926 w 466606"/>
                  <a:gd name="connsiteY105" fmla="*/ 0 h 395428"/>
                  <a:gd name="connsiteX106" fmla="*/ 265926 w 466606"/>
                  <a:gd name="connsiteY106" fmla="*/ 395428 h 39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466606" h="395428">
                    <a:moveTo>
                      <a:pt x="157183" y="245165"/>
                    </a:moveTo>
                    <a:lnTo>
                      <a:pt x="157183" y="262960"/>
                    </a:lnTo>
                    <a:cubicBezTo>
                      <a:pt x="161138" y="262960"/>
                      <a:pt x="164103" y="261971"/>
                      <a:pt x="168057" y="261971"/>
                    </a:cubicBezTo>
                    <a:lnTo>
                      <a:pt x="168057" y="243189"/>
                    </a:lnTo>
                    <a:cubicBezTo>
                      <a:pt x="165092" y="244177"/>
                      <a:pt x="161138" y="245165"/>
                      <a:pt x="157183" y="245165"/>
                    </a:cubicBezTo>
                    <a:moveTo>
                      <a:pt x="143343" y="42508"/>
                    </a:moveTo>
                    <a:lnTo>
                      <a:pt x="252086" y="0"/>
                    </a:lnTo>
                    <a:lnTo>
                      <a:pt x="252086" y="28669"/>
                    </a:lnTo>
                    <a:lnTo>
                      <a:pt x="158171" y="63268"/>
                    </a:lnTo>
                    <a:lnTo>
                      <a:pt x="158171" y="76120"/>
                    </a:lnTo>
                    <a:lnTo>
                      <a:pt x="252086" y="43497"/>
                    </a:lnTo>
                    <a:lnTo>
                      <a:pt x="252086" y="62280"/>
                    </a:lnTo>
                    <a:lnTo>
                      <a:pt x="158171" y="92926"/>
                    </a:lnTo>
                    <a:lnTo>
                      <a:pt x="158171" y="105777"/>
                    </a:lnTo>
                    <a:lnTo>
                      <a:pt x="252086" y="76120"/>
                    </a:lnTo>
                    <a:lnTo>
                      <a:pt x="252086" y="94903"/>
                    </a:lnTo>
                    <a:lnTo>
                      <a:pt x="158171" y="122583"/>
                    </a:lnTo>
                    <a:lnTo>
                      <a:pt x="158171" y="135434"/>
                    </a:lnTo>
                    <a:lnTo>
                      <a:pt x="252086" y="109731"/>
                    </a:lnTo>
                    <a:lnTo>
                      <a:pt x="252086" y="128514"/>
                    </a:lnTo>
                    <a:lnTo>
                      <a:pt x="158171" y="152240"/>
                    </a:lnTo>
                    <a:lnTo>
                      <a:pt x="158171" y="165091"/>
                    </a:lnTo>
                    <a:lnTo>
                      <a:pt x="252086" y="142354"/>
                    </a:lnTo>
                    <a:lnTo>
                      <a:pt x="252086" y="161137"/>
                    </a:lnTo>
                    <a:lnTo>
                      <a:pt x="158171" y="181897"/>
                    </a:lnTo>
                    <a:lnTo>
                      <a:pt x="158171" y="194749"/>
                    </a:lnTo>
                    <a:lnTo>
                      <a:pt x="252086" y="175966"/>
                    </a:lnTo>
                    <a:lnTo>
                      <a:pt x="252086" y="194749"/>
                    </a:lnTo>
                    <a:lnTo>
                      <a:pt x="158171" y="211554"/>
                    </a:lnTo>
                    <a:lnTo>
                      <a:pt x="158171" y="224406"/>
                    </a:lnTo>
                    <a:lnTo>
                      <a:pt x="252086" y="208589"/>
                    </a:lnTo>
                    <a:lnTo>
                      <a:pt x="252086" y="395428"/>
                    </a:lnTo>
                    <a:lnTo>
                      <a:pt x="143343" y="395428"/>
                    </a:lnTo>
                    <a:lnTo>
                      <a:pt x="143343" y="42508"/>
                    </a:lnTo>
                    <a:close/>
                    <a:moveTo>
                      <a:pt x="70188" y="275811"/>
                    </a:moveTo>
                    <a:lnTo>
                      <a:pt x="70188" y="291628"/>
                    </a:lnTo>
                    <a:cubicBezTo>
                      <a:pt x="73154" y="291628"/>
                      <a:pt x="76121" y="290640"/>
                      <a:pt x="79086" y="290640"/>
                    </a:cubicBezTo>
                    <a:lnTo>
                      <a:pt x="79086" y="273834"/>
                    </a:lnTo>
                    <a:cubicBezTo>
                      <a:pt x="76121" y="274823"/>
                      <a:pt x="73154" y="275811"/>
                      <a:pt x="70188" y="275811"/>
                    </a:cubicBezTo>
                    <a:moveTo>
                      <a:pt x="60303" y="117640"/>
                    </a:moveTo>
                    <a:lnTo>
                      <a:pt x="133457" y="92926"/>
                    </a:lnTo>
                    <a:lnTo>
                      <a:pt x="133457" y="114674"/>
                    </a:lnTo>
                    <a:lnTo>
                      <a:pt x="70188" y="134446"/>
                    </a:lnTo>
                    <a:lnTo>
                      <a:pt x="70188" y="144331"/>
                    </a:lnTo>
                    <a:lnTo>
                      <a:pt x="133457" y="125549"/>
                    </a:lnTo>
                    <a:lnTo>
                      <a:pt x="133457" y="139389"/>
                    </a:lnTo>
                    <a:lnTo>
                      <a:pt x="70188" y="157183"/>
                    </a:lnTo>
                    <a:lnTo>
                      <a:pt x="70188" y="167068"/>
                    </a:lnTo>
                    <a:lnTo>
                      <a:pt x="133457" y="150263"/>
                    </a:lnTo>
                    <a:lnTo>
                      <a:pt x="133457" y="164103"/>
                    </a:lnTo>
                    <a:lnTo>
                      <a:pt x="70188" y="179920"/>
                    </a:lnTo>
                    <a:lnTo>
                      <a:pt x="70188" y="189806"/>
                    </a:lnTo>
                    <a:lnTo>
                      <a:pt x="133457" y="174977"/>
                    </a:lnTo>
                    <a:lnTo>
                      <a:pt x="133457" y="188817"/>
                    </a:lnTo>
                    <a:lnTo>
                      <a:pt x="70188" y="202657"/>
                    </a:lnTo>
                    <a:lnTo>
                      <a:pt x="70188" y="212543"/>
                    </a:lnTo>
                    <a:lnTo>
                      <a:pt x="133457" y="199691"/>
                    </a:lnTo>
                    <a:lnTo>
                      <a:pt x="133457" y="213531"/>
                    </a:lnTo>
                    <a:lnTo>
                      <a:pt x="70188" y="225394"/>
                    </a:lnTo>
                    <a:lnTo>
                      <a:pt x="70188" y="235280"/>
                    </a:lnTo>
                    <a:lnTo>
                      <a:pt x="133457" y="224406"/>
                    </a:lnTo>
                    <a:lnTo>
                      <a:pt x="133457" y="238246"/>
                    </a:lnTo>
                    <a:lnTo>
                      <a:pt x="70188" y="248131"/>
                    </a:lnTo>
                    <a:lnTo>
                      <a:pt x="70188" y="258017"/>
                    </a:lnTo>
                    <a:lnTo>
                      <a:pt x="133457" y="249120"/>
                    </a:lnTo>
                    <a:lnTo>
                      <a:pt x="133457" y="395428"/>
                    </a:lnTo>
                    <a:lnTo>
                      <a:pt x="60303" y="395428"/>
                    </a:lnTo>
                    <a:lnTo>
                      <a:pt x="60303" y="117640"/>
                    </a:lnTo>
                    <a:close/>
                    <a:moveTo>
                      <a:pt x="7909" y="297560"/>
                    </a:moveTo>
                    <a:lnTo>
                      <a:pt x="7909" y="312389"/>
                    </a:lnTo>
                    <a:cubicBezTo>
                      <a:pt x="9886" y="312389"/>
                      <a:pt x="12852" y="312389"/>
                      <a:pt x="14829" y="311400"/>
                    </a:cubicBezTo>
                    <a:lnTo>
                      <a:pt x="14829" y="296571"/>
                    </a:lnTo>
                    <a:cubicBezTo>
                      <a:pt x="12852" y="297560"/>
                      <a:pt x="9886" y="297560"/>
                      <a:pt x="7909" y="297560"/>
                    </a:cubicBezTo>
                    <a:moveTo>
                      <a:pt x="0" y="171023"/>
                    </a:moveTo>
                    <a:lnTo>
                      <a:pt x="51406" y="156194"/>
                    </a:lnTo>
                    <a:lnTo>
                      <a:pt x="51406" y="173000"/>
                    </a:lnTo>
                    <a:lnTo>
                      <a:pt x="6921" y="184863"/>
                    </a:lnTo>
                    <a:lnTo>
                      <a:pt x="6921" y="192771"/>
                    </a:lnTo>
                    <a:lnTo>
                      <a:pt x="51406" y="181897"/>
                    </a:lnTo>
                    <a:lnTo>
                      <a:pt x="51406" y="192771"/>
                    </a:lnTo>
                    <a:lnTo>
                      <a:pt x="6921" y="203646"/>
                    </a:lnTo>
                    <a:lnTo>
                      <a:pt x="6921" y="211554"/>
                    </a:lnTo>
                    <a:cubicBezTo>
                      <a:pt x="20760" y="208589"/>
                      <a:pt x="35588" y="204634"/>
                      <a:pt x="51406" y="201668"/>
                    </a:cubicBezTo>
                    <a:lnTo>
                      <a:pt x="51406" y="212543"/>
                    </a:lnTo>
                    <a:lnTo>
                      <a:pt x="6921" y="222428"/>
                    </a:lnTo>
                    <a:lnTo>
                      <a:pt x="6921" y="230337"/>
                    </a:lnTo>
                    <a:lnTo>
                      <a:pt x="51406" y="221440"/>
                    </a:lnTo>
                    <a:lnTo>
                      <a:pt x="51406" y="232314"/>
                    </a:lnTo>
                    <a:lnTo>
                      <a:pt x="6921" y="240223"/>
                    </a:lnTo>
                    <a:lnTo>
                      <a:pt x="6921" y="248131"/>
                    </a:lnTo>
                    <a:lnTo>
                      <a:pt x="51406" y="240223"/>
                    </a:lnTo>
                    <a:lnTo>
                      <a:pt x="51406" y="251097"/>
                    </a:lnTo>
                    <a:lnTo>
                      <a:pt x="6921" y="258017"/>
                    </a:lnTo>
                    <a:lnTo>
                      <a:pt x="6921" y="265926"/>
                    </a:lnTo>
                    <a:lnTo>
                      <a:pt x="51406" y="259006"/>
                    </a:lnTo>
                    <a:lnTo>
                      <a:pt x="51406" y="269880"/>
                    </a:lnTo>
                    <a:lnTo>
                      <a:pt x="6921" y="275811"/>
                    </a:lnTo>
                    <a:lnTo>
                      <a:pt x="6921" y="283720"/>
                    </a:lnTo>
                    <a:lnTo>
                      <a:pt x="51406" y="278777"/>
                    </a:lnTo>
                    <a:lnTo>
                      <a:pt x="51406" y="395428"/>
                    </a:lnTo>
                    <a:lnTo>
                      <a:pt x="0" y="395428"/>
                    </a:lnTo>
                    <a:lnTo>
                      <a:pt x="0" y="171023"/>
                    </a:lnTo>
                    <a:close/>
                    <a:moveTo>
                      <a:pt x="265926" y="395428"/>
                    </a:moveTo>
                    <a:lnTo>
                      <a:pt x="466606" y="395428"/>
                    </a:lnTo>
                    <a:lnTo>
                      <a:pt x="466606" y="59314"/>
                    </a:lnTo>
                    <a:lnTo>
                      <a:pt x="265926" y="0"/>
                    </a:lnTo>
                    <a:lnTo>
                      <a:pt x="265926" y="395428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5" name="Полилиния: фигура 194">
                <a:extLst>
                  <a:ext uri="{FF2B5EF4-FFF2-40B4-BE49-F238E27FC236}">
                    <a16:creationId xmlns:a16="http://schemas.microsoft.com/office/drawing/2014/main" id="{38C61920-911E-73B4-2225-08914580E14D}"/>
                  </a:ext>
                </a:extLst>
              </p:cNvPr>
              <p:cNvSpPr/>
              <p:nvPr/>
            </p:nvSpPr>
            <p:spPr>
              <a:xfrm>
                <a:off x="14515316" y="6394076"/>
                <a:ext cx="476490" cy="357862"/>
              </a:xfrm>
              <a:custGeom>
                <a:avLst/>
                <a:gdLst>
                  <a:gd name="connsiteX0" fmla="*/ 403336 w 476490"/>
                  <a:gd name="connsiteY0" fmla="*/ 40532 h 357862"/>
                  <a:gd name="connsiteX1" fmla="*/ 403336 w 476490"/>
                  <a:gd name="connsiteY1" fmla="*/ 0 h 357862"/>
                  <a:gd name="connsiteX2" fmla="*/ 327217 w 476490"/>
                  <a:gd name="connsiteY2" fmla="*/ 0 h 357862"/>
                  <a:gd name="connsiteX3" fmla="*/ 327217 w 476490"/>
                  <a:gd name="connsiteY3" fmla="*/ 40532 h 357862"/>
                  <a:gd name="connsiteX4" fmla="*/ 147296 w 476490"/>
                  <a:gd name="connsiteY4" fmla="*/ 40532 h 357862"/>
                  <a:gd name="connsiteX5" fmla="*/ 147296 w 476490"/>
                  <a:gd name="connsiteY5" fmla="*/ 0 h 357862"/>
                  <a:gd name="connsiteX6" fmla="*/ 71177 w 476490"/>
                  <a:gd name="connsiteY6" fmla="*/ 0 h 357862"/>
                  <a:gd name="connsiteX7" fmla="*/ 71177 w 476490"/>
                  <a:gd name="connsiteY7" fmla="*/ 40532 h 357862"/>
                  <a:gd name="connsiteX8" fmla="*/ 66234 w 476490"/>
                  <a:gd name="connsiteY8" fmla="*/ 40532 h 357862"/>
                  <a:gd name="connsiteX9" fmla="*/ 0 w 476490"/>
                  <a:gd name="connsiteY9" fmla="*/ 107754 h 357862"/>
                  <a:gd name="connsiteX10" fmla="*/ 0 w 476490"/>
                  <a:gd name="connsiteY10" fmla="*/ 357863 h 357862"/>
                  <a:gd name="connsiteX11" fmla="*/ 408279 w 476490"/>
                  <a:gd name="connsiteY11" fmla="*/ 357863 h 357862"/>
                  <a:gd name="connsiteX12" fmla="*/ 476491 w 476490"/>
                  <a:gd name="connsiteY12" fmla="*/ 290640 h 357862"/>
                  <a:gd name="connsiteX13" fmla="*/ 476491 w 476490"/>
                  <a:gd name="connsiteY13" fmla="*/ 41520 h 357862"/>
                  <a:gd name="connsiteX14" fmla="*/ 403336 w 476490"/>
                  <a:gd name="connsiteY14" fmla="*/ 41520 h 357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6490" h="357862">
                    <a:moveTo>
                      <a:pt x="403336" y="40532"/>
                    </a:moveTo>
                    <a:lnTo>
                      <a:pt x="403336" y="0"/>
                    </a:lnTo>
                    <a:lnTo>
                      <a:pt x="327217" y="0"/>
                    </a:lnTo>
                    <a:lnTo>
                      <a:pt x="327217" y="40532"/>
                    </a:lnTo>
                    <a:lnTo>
                      <a:pt x="147296" y="40532"/>
                    </a:lnTo>
                    <a:lnTo>
                      <a:pt x="147296" y="0"/>
                    </a:lnTo>
                    <a:lnTo>
                      <a:pt x="71177" y="0"/>
                    </a:lnTo>
                    <a:lnTo>
                      <a:pt x="71177" y="40532"/>
                    </a:lnTo>
                    <a:lnTo>
                      <a:pt x="66234" y="40532"/>
                    </a:lnTo>
                    <a:cubicBezTo>
                      <a:pt x="29657" y="40532"/>
                      <a:pt x="0" y="71177"/>
                      <a:pt x="0" y="107754"/>
                    </a:cubicBezTo>
                    <a:lnTo>
                      <a:pt x="0" y="357863"/>
                    </a:lnTo>
                    <a:lnTo>
                      <a:pt x="408279" y="357863"/>
                    </a:lnTo>
                    <a:cubicBezTo>
                      <a:pt x="444857" y="357863"/>
                      <a:pt x="474514" y="327217"/>
                      <a:pt x="476491" y="290640"/>
                    </a:cubicBezTo>
                    <a:lnTo>
                      <a:pt x="476491" y="41520"/>
                    </a:lnTo>
                    <a:lnTo>
                      <a:pt x="403336" y="4152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6" name="Полилиния: фигура 195">
                <a:extLst>
                  <a:ext uri="{FF2B5EF4-FFF2-40B4-BE49-F238E27FC236}">
                    <a16:creationId xmlns:a16="http://schemas.microsoft.com/office/drawing/2014/main" id="{2FA1FB99-B06C-6B9A-BED6-CC9F418A2645}"/>
                  </a:ext>
                </a:extLst>
              </p:cNvPr>
              <p:cNvSpPr/>
              <p:nvPr/>
            </p:nvSpPr>
            <p:spPr>
              <a:xfrm>
                <a:off x="15148001" y="6394076"/>
                <a:ext cx="476490" cy="357862"/>
              </a:xfrm>
              <a:custGeom>
                <a:avLst/>
                <a:gdLst>
                  <a:gd name="connsiteX0" fmla="*/ 403336 w 476490"/>
                  <a:gd name="connsiteY0" fmla="*/ 40532 h 357862"/>
                  <a:gd name="connsiteX1" fmla="*/ 403336 w 476490"/>
                  <a:gd name="connsiteY1" fmla="*/ 0 h 357862"/>
                  <a:gd name="connsiteX2" fmla="*/ 327217 w 476490"/>
                  <a:gd name="connsiteY2" fmla="*/ 0 h 357862"/>
                  <a:gd name="connsiteX3" fmla="*/ 327217 w 476490"/>
                  <a:gd name="connsiteY3" fmla="*/ 40532 h 357862"/>
                  <a:gd name="connsiteX4" fmla="*/ 147296 w 476490"/>
                  <a:gd name="connsiteY4" fmla="*/ 40532 h 357862"/>
                  <a:gd name="connsiteX5" fmla="*/ 147296 w 476490"/>
                  <a:gd name="connsiteY5" fmla="*/ 0 h 357862"/>
                  <a:gd name="connsiteX6" fmla="*/ 71177 w 476490"/>
                  <a:gd name="connsiteY6" fmla="*/ 0 h 357862"/>
                  <a:gd name="connsiteX7" fmla="*/ 71177 w 476490"/>
                  <a:gd name="connsiteY7" fmla="*/ 40532 h 357862"/>
                  <a:gd name="connsiteX8" fmla="*/ 66234 w 476490"/>
                  <a:gd name="connsiteY8" fmla="*/ 40532 h 357862"/>
                  <a:gd name="connsiteX9" fmla="*/ 0 w 476490"/>
                  <a:gd name="connsiteY9" fmla="*/ 107754 h 357862"/>
                  <a:gd name="connsiteX10" fmla="*/ 0 w 476490"/>
                  <a:gd name="connsiteY10" fmla="*/ 357863 h 357862"/>
                  <a:gd name="connsiteX11" fmla="*/ 408279 w 476490"/>
                  <a:gd name="connsiteY11" fmla="*/ 357863 h 357862"/>
                  <a:gd name="connsiteX12" fmla="*/ 476491 w 476490"/>
                  <a:gd name="connsiteY12" fmla="*/ 290640 h 357862"/>
                  <a:gd name="connsiteX13" fmla="*/ 476491 w 476490"/>
                  <a:gd name="connsiteY13" fmla="*/ 41520 h 357862"/>
                  <a:gd name="connsiteX14" fmla="*/ 403336 w 476490"/>
                  <a:gd name="connsiteY14" fmla="*/ 41520 h 357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6490" h="357862">
                    <a:moveTo>
                      <a:pt x="403336" y="40532"/>
                    </a:moveTo>
                    <a:lnTo>
                      <a:pt x="403336" y="0"/>
                    </a:lnTo>
                    <a:lnTo>
                      <a:pt x="327217" y="0"/>
                    </a:lnTo>
                    <a:lnTo>
                      <a:pt x="327217" y="40532"/>
                    </a:lnTo>
                    <a:lnTo>
                      <a:pt x="147296" y="40532"/>
                    </a:lnTo>
                    <a:lnTo>
                      <a:pt x="147296" y="0"/>
                    </a:lnTo>
                    <a:lnTo>
                      <a:pt x="71177" y="0"/>
                    </a:lnTo>
                    <a:lnTo>
                      <a:pt x="71177" y="40532"/>
                    </a:lnTo>
                    <a:lnTo>
                      <a:pt x="66234" y="40532"/>
                    </a:lnTo>
                    <a:cubicBezTo>
                      <a:pt x="29657" y="40532"/>
                      <a:pt x="0" y="71177"/>
                      <a:pt x="0" y="107754"/>
                    </a:cubicBezTo>
                    <a:lnTo>
                      <a:pt x="0" y="357863"/>
                    </a:lnTo>
                    <a:lnTo>
                      <a:pt x="408279" y="357863"/>
                    </a:lnTo>
                    <a:cubicBezTo>
                      <a:pt x="444857" y="357863"/>
                      <a:pt x="474514" y="327217"/>
                      <a:pt x="476491" y="290640"/>
                    </a:cubicBezTo>
                    <a:lnTo>
                      <a:pt x="476491" y="41520"/>
                    </a:lnTo>
                    <a:lnTo>
                      <a:pt x="403336" y="4152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7" name="Полилиния: фигура 196">
                <a:extLst>
                  <a:ext uri="{FF2B5EF4-FFF2-40B4-BE49-F238E27FC236}">
                    <a16:creationId xmlns:a16="http://schemas.microsoft.com/office/drawing/2014/main" id="{7CAEE53D-F686-3E84-FD1D-B7BCE38C2D8B}"/>
                  </a:ext>
                </a:extLst>
              </p:cNvPr>
              <p:cNvSpPr/>
              <p:nvPr/>
            </p:nvSpPr>
            <p:spPr>
              <a:xfrm>
                <a:off x="15780687" y="6394076"/>
                <a:ext cx="476490" cy="357862"/>
              </a:xfrm>
              <a:custGeom>
                <a:avLst/>
                <a:gdLst>
                  <a:gd name="connsiteX0" fmla="*/ 403336 w 476490"/>
                  <a:gd name="connsiteY0" fmla="*/ 40532 h 357862"/>
                  <a:gd name="connsiteX1" fmla="*/ 403336 w 476490"/>
                  <a:gd name="connsiteY1" fmla="*/ 0 h 357862"/>
                  <a:gd name="connsiteX2" fmla="*/ 327217 w 476490"/>
                  <a:gd name="connsiteY2" fmla="*/ 0 h 357862"/>
                  <a:gd name="connsiteX3" fmla="*/ 327217 w 476490"/>
                  <a:gd name="connsiteY3" fmla="*/ 40532 h 357862"/>
                  <a:gd name="connsiteX4" fmla="*/ 147296 w 476490"/>
                  <a:gd name="connsiteY4" fmla="*/ 40532 h 357862"/>
                  <a:gd name="connsiteX5" fmla="*/ 147296 w 476490"/>
                  <a:gd name="connsiteY5" fmla="*/ 0 h 357862"/>
                  <a:gd name="connsiteX6" fmla="*/ 71177 w 476490"/>
                  <a:gd name="connsiteY6" fmla="*/ 0 h 357862"/>
                  <a:gd name="connsiteX7" fmla="*/ 71177 w 476490"/>
                  <a:gd name="connsiteY7" fmla="*/ 40532 h 357862"/>
                  <a:gd name="connsiteX8" fmla="*/ 66234 w 476490"/>
                  <a:gd name="connsiteY8" fmla="*/ 40532 h 357862"/>
                  <a:gd name="connsiteX9" fmla="*/ 0 w 476490"/>
                  <a:gd name="connsiteY9" fmla="*/ 107754 h 357862"/>
                  <a:gd name="connsiteX10" fmla="*/ 0 w 476490"/>
                  <a:gd name="connsiteY10" fmla="*/ 357863 h 357862"/>
                  <a:gd name="connsiteX11" fmla="*/ 408279 w 476490"/>
                  <a:gd name="connsiteY11" fmla="*/ 357863 h 357862"/>
                  <a:gd name="connsiteX12" fmla="*/ 476491 w 476490"/>
                  <a:gd name="connsiteY12" fmla="*/ 290640 h 357862"/>
                  <a:gd name="connsiteX13" fmla="*/ 476491 w 476490"/>
                  <a:gd name="connsiteY13" fmla="*/ 41520 h 357862"/>
                  <a:gd name="connsiteX14" fmla="*/ 403336 w 476490"/>
                  <a:gd name="connsiteY14" fmla="*/ 41520 h 357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6490" h="357862">
                    <a:moveTo>
                      <a:pt x="403336" y="40532"/>
                    </a:moveTo>
                    <a:lnTo>
                      <a:pt x="403336" y="0"/>
                    </a:lnTo>
                    <a:lnTo>
                      <a:pt x="327217" y="0"/>
                    </a:lnTo>
                    <a:lnTo>
                      <a:pt x="327217" y="40532"/>
                    </a:lnTo>
                    <a:lnTo>
                      <a:pt x="147296" y="40532"/>
                    </a:lnTo>
                    <a:lnTo>
                      <a:pt x="147296" y="0"/>
                    </a:lnTo>
                    <a:lnTo>
                      <a:pt x="71177" y="0"/>
                    </a:lnTo>
                    <a:lnTo>
                      <a:pt x="71177" y="40532"/>
                    </a:lnTo>
                    <a:lnTo>
                      <a:pt x="66234" y="40532"/>
                    </a:lnTo>
                    <a:cubicBezTo>
                      <a:pt x="29657" y="40532"/>
                      <a:pt x="0" y="71177"/>
                      <a:pt x="0" y="107754"/>
                    </a:cubicBezTo>
                    <a:lnTo>
                      <a:pt x="0" y="357863"/>
                    </a:lnTo>
                    <a:lnTo>
                      <a:pt x="408279" y="357863"/>
                    </a:lnTo>
                    <a:cubicBezTo>
                      <a:pt x="444857" y="357863"/>
                      <a:pt x="474514" y="327217"/>
                      <a:pt x="476491" y="290640"/>
                    </a:cubicBezTo>
                    <a:lnTo>
                      <a:pt x="476491" y="41520"/>
                    </a:lnTo>
                    <a:lnTo>
                      <a:pt x="403336" y="4152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8" name="Полилиния: фигура 197">
                <a:extLst>
                  <a:ext uri="{FF2B5EF4-FFF2-40B4-BE49-F238E27FC236}">
                    <a16:creationId xmlns:a16="http://schemas.microsoft.com/office/drawing/2014/main" id="{9271AD1B-433E-0FE9-199D-234BC90D3C7F}"/>
                  </a:ext>
                </a:extLst>
              </p:cNvPr>
              <p:cNvSpPr/>
              <p:nvPr/>
            </p:nvSpPr>
            <p:spPr>
              <a:xfrm>
                <a:off x="16412383" y="6394076"/>
                <a:ext cx="476491" cy="357862"/>
              </a:xfrm>
              <a:custGeom>
                <a:avLst/>
                <a:gdLst>
                  <a:gd name="connsiteX0" fmla="*/ 403337 w 476491"/>
                  <a:gd name="connsiteY0" fmla="*/ 40532 h 357862"/>
                  <a:gd name="connsiteX1" fmla="*/ 403337 w 476491"/>
                  <a:gd name="connsiteY1" fmla="*/ 0 h 357862"/>
                  <a:gd name="connsiteX2" fmla="*/ 327218 w 476491"/>
                  <a:gd name="connsiteY2" fmla="*/ 0 h 357862"/>
                  <a:gd name="connsiteX3" fmla="*/ 327218 w 476491"/>
                  <a:gd name="connsiteY3" fmla="*/ 40532 h 357862"/>
                  <a:gd name="connsiteX4" fmla="*/ 147297 w 476491"/>
                  <a:gd name="connsiteY4" fmla="*/ 40532 h 357862"/>
                  <a:gd name="connsiteX5" fmla="*/ 147297 w 476491"/>
                  <a:gd name="connsiteY5" fmla="*/ 0 h 357862"/>
                  <a:gd name="connsiteX6" fmla="*/ 71178 w 476491"/>
                  <a:gd name="connsiteY6" fmla="*/ 0 h 357862"/>
                  <a:gd name="connsiteX7" fmla="*/ 71178 w 476491"/>
                  <a:gd name="connsiteY7" fmla="*/ 40532 h 357862"/>
                  <a:gd name="connsiteX8" fmla="*/ 66235 w 476491"/>
                  <a:gd name="connsiteY8" fmla="*/ 40532 h 357862"/>
                  <a:gd name="connsiteX9" fmla="*/ 0 w 476491"/>
                  <a:gd name="connsiteY9" fmla="*/ 107754 h 357862"/>
                  <a:gd name="connsiteX10" fmla="*/ 0 w 476491"/>
                  <a:gd name="connsiteY10" fmla="*/ 357863 h 357862"/>
                  <a:gd name="connsiteX11" fmla="*/ 408280 w 476491"/>
                  <a:gd name="connsiteY11" fmla="*/ 357863 h 357862"/>
                  <a:gd name="connsiteX12" fmla="*/ 476492 w 476491"/>
                  <a:gd name="connsiteY12" fmla="*/ 290640 h 357862"/>
                  <a:gd name="connsiteX13" fmla="*/ 476492 w 476491"/>
                  <a:gd name="connsiteY13" fmla="*/ 41520 h 357862"/>
                  <a:gd name="connsiteX14" fmla="*/ 403337 w 476491"/>
                  <a:gd name="connsiteY14" fmla="*/ 41520 h 357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6491" h="357862">
                    <a:moveTo>
                      <a:pt x="403337" y="40532"/>
                    </a:moveTo>
                    <a:lnTo>
                      <a:pt x="403337" y="0"/>
                    </a:lnTo>
                    <a:lnTo>
                      <a:pt x="327218" y="0"/>
                    </a:lnTo>
                    <a:lnTo>
                      <a:pt x="327218" y="40532"/>
                    </a:lnTo>
                    <a:lnTo>
                      <a:pt x="147297" y="40532"/>
                    </a:lnTo>
                    <a:lnTo>
                      <a:pt x="147297" y="0"/>
                    </a:lnTo>
                    <a:lnTo>
                      <a:pt x="71178" y="0"/>
                    </a:lnTo>
                    <a:lnTo>
                      <a:pt x="71178" y="40532"/>
                    </a:lnTo>
                    <a:lnTo>
                      <a:pt x="66235" y="40532"/>
                    </a:lnTo>
                    <a:cubicBezTo>
                      <a:pt x="29657" y="40532"/>
                      <a:pt x="0" y="71177"/>
                      <a:pt x="0" y="107754"/>
                    </a:cubicBezTo>
                    <a:lnTo>
                      <a:pt x="0" y="357863"/>
                    </a:lnTo>
                    <a:lnTo>
                      <a:pt x="408280" y="357863"/>
                    </a:lnTo>
                    <a:cubicBezTo>
                      <a:pt x="444857" y="357863"/>
                      <a:pt x="474514" y="327217"/>
                      <a:pt x="476492" y="290640"/>
                    </a:cubicBezTo>
                    <a:lnTo>
                      <a:pt x="476492" y="41520"/>
                    </a:lnTo>
                    <a:lnTo>
                      <a:pt x="403337" y="4152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9" name="Полилиния: фигура 198">
                <a:extLst>
                  <a:ext uri="{FF2B5EF4-FFF2-40B4-BE49-F238E27FC236}">
                    <a16:creationId xmlns:a16="http://schemas.microsoft.com/office/drawing/2014/main" id="{BEDA4B61-EF78-D625-E5FA-63041529008D}"/>
                  </a:ext>
                </a:extLst>
              </p:cNvPr>
              <p:cNvSpPr/>
              <p:nvPr/>
            </p:nvSpPr>
            <p:spPr>
              <a:xfrm>
                <a:off x="17134040" y="6394076"/>
                <a:ext cx="476491" cy="357862"/>
              </a:xfrm>
              <a:custGeom>
                <a:avLst/>
                <a:gdLst>
                  <a:gd name="connsiteX0" fmla="*/ 403337 w 476491"/>
                  <a:gd name="connsiteY0" fmla="*/ 40532 h 357862"/>
                  <a:gd name="connsiteX1" fmla="*/ 403337 w 476491"/>
                  <a:gd name="connsiteY1" fmla="*/ 0 h 357862"/>
                  <a:gd name="connsiteX2" fmla="*/ 327218 w 476491"/>
                  <a:gd name="connsiteY2" fmla="*/ 0 h 357862"/>
                  <a:gd name="connsiteX3" fmla="*/ 327218 w 476491"/>
                  <a:gd name="connsiteY3" fmla="*/ 40532 h 357862"/>
                  <a:gd name="connsiteX4" fmla="*/ 147297 w 476491"/>
                  <a:gd name="connsiteY4" fmla="*/ 40532 h 357862"/>
                  <a:gd name="connsiteX5" fmla="*/ 147297 w 476491"/>
                  <a:gd name="connsiteY5" fmla="*/ 0 h 357862"/>
                  <a:gd name="connsiteX6" fmla="*/ 71178 w 476491"/>
                  <a:gd name="connsiteY6" fmla="*/ 0 h 357862"/>
                  <a:gd name="connsiteX7" fmla="*/ 71178 w 476491"/>
                  <a:gd name="connsiteY7" fmla="*/ 40532 h 357862"/>
                  <a:gd name="connsiteX8" fmla="*/ 66235 w 476491"/>
                  <a:gd name="connsiteY8" fmla="*/ 40532 h 357862"/>
                  <a:gd name="connsiteX9" fmla="*/ 0 w 476491"/>
                  <a:gd name="connsiteY9" fmla="*/ 107754 h 357862"/>
                  <a:gd name="connsiteX10" fmla="*/ 0 w 476491"/>
                  <a:gd name="connsiteY10" fmla="*/ 357863 h 357862"/>
                  <a:gd name="connsiteX11" fmla="*/ 408280 w 476491"/>
                  <a:gd name="connsiteY11" fmla="*/ 357863 h 357862"/>
                  <a:gd name="connsiteX12" fmla="*/ 476492 w 476491"/>
                  <a:gd name="connsiteY12" fmla="*/ 290640 h 357862"/>
                  <a:gd name="connsiteX13" fmla="*/ 476492 w 476491"/>
                  <a:gd name="connsiteY13" fmla="*/ 41520 h 357862"/>
                  <a:gd name="connsiteX14" fmla="*/ 403337 w 476491"/>
                  <a:gd name="connsiteY14" fmla="*/ 41520 h 357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6491" h="357862">
                    <a:moveTo>
                      <a:pt x="403337" y="40532"/>
                    </a:moveTo>
                    <a:lnTo>
                      <a:pt x="403337" y="0"/>
                    </a:lnTo>
                    <a:lnTo>
                      <a:pt x="327218" y="0"/>
                    </a:lnTo>
                    <a:lnTo>
                      <a:pt x="327218" y="40532"/>
                    </a:lnTo>
                    <a:lnTo>
                      <a:pt x="147297" y="40532"/>
                    </a:lnTo>
                    <a:lnTo>
                      <a:pt x="147297" y="0"/>
                    </a:lnTo>
                    <a:lnTo>
                      <a:pt x="71178" y="0"/>
                    </a:lnTo>
                    <a:lnTo>
                      <a:pt x="71178" y="40532"/>
                    </a:lnTo>
                    <a:lnTo>
                      <a:pt x="66235" y="40532"/>
                    </a:lnTo>
                    <a:cubicBezTo>
                      <a:pt x="29657" y="40532"/>
                      <a:pt x="0" y="71177"/>
                      <a:pt x="0" y="107754"/>
                    </a:cubicBezTo>
                    <a:lnTo>
                      <a:pt x="0" y="357863"/>
                    </a:lnTo>
                    <a:lnTo>
                      <a:pt x="408280" y="357863"/>
                    </a:lnTo>
                    <a:cubicBezTo>
                      <a:pt x="444857" y="357863"/>
                      <a:pt x="474514" y="327217"/>
                      <a:pt x="476492" y="290640"/>
                    </a:cubicBezTo>
                    <a:lnTo>
                      <a:pt x="476492" y="41520"/>
                    </a:lnTo>
                    <a:lnTo>
                      <a:pt x="403337" y="4152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" name="Полилиния: фигура 199">
                <a:extLst>
                  <a:ext uri="{FF2B5EF4-FFF2-40B4-BE49-F238E27FC236}">
                    <a16:creationId xmlns:a16="http://schemas.microsoft.com/office/drawing/2014/main" id="{708078B5-DE05-515F-AC73-B13D41181C0B}"/>
                  </a:ext>
                </a:extLst>
              </p:cNvPr>
              <p:cNvSpPr/>
              <p:nvPr/>
            </p:nvSpPr>
            <p:spPr>
              <a:xfrm>
                <a:off x="10527420" y="6043133"/>
                <a:ext cx="472536" cy="686068"/>
              </a:xfrm>
              <a:custGeom>
                <a:avLst/>
                <a:gdLst>
                  <a:gd name="connsiteX0" fmla="*/ 107754 w 472536"/>
                  <a:gd name="connsiteY0" fmla="*/ 0 h 686068"/>
                  <a:gd name="connsiteX1" fmla="*/ 0 w 472536"/>
                  <a:gd name="connsiteY1" fmla="*/ 106766 h 686068"/>
                  <a:gd name="connsiteX2" fmla="*/ 0 w 472536"/>
                  <a:gd name="connsiteY2" fmla="*/ 686069 h 686068"/>
                  <a:gd name="connsiteX3" fmla="*/ 364783 w 472536"/>
                  <a:gd name="connsiteY3" fmla="*/ 686069 h 686068"/>
                  <a:gd name="connsiteX4" fmla="*/ 472536 w 472536"/>
                  <a:gd name="connsiteY4" fmla="*/ 579303 h 686068"/>
                  <a:gd name="connsiteX5" fmla="*/ 472536 w 472536"/>
                  <a:gd name="connsiteY5" fmla="*/ 0 h 686068"/>
                  <a:gd name="connsiteX6" fmla="*/ 107754 w 472536"/>
                  <a:gd name="connsiteY6" fmla="*/ 0 h 686068"/>
                  <a:gd name="connsiteX7" fmla="*/ 389497 w 472536"/>
                  <a:gd name="connsiteY7" fmla="*/ 604017 h 686068"/>
                  <a:gd name="connsiteX8" fmla="*/ 84029 w 472536"/>
                  <a:gd name="connsiteY8" fmla="*/ 604017 h 686068"/>
                  <a:gd name="connsiteX9" fmla="*/ 84029 w 472536"/>
                  <a:gd name="connsiteY9" fmla="*/ 584246 h 686068"/>
                  <a:gd name="connsiteX10" fmla="*/ 389497 w 472536"/>
                  <a:gd name="connsiteY10" fmla="*/ 584246 h 686068"/>
                  <a:gd name="connsiteX11" fmla="*/ 389497 w 472536"/>
                  <a:gd name="connsiteY11" fmla="*/ 604017 h 686068"/>
                  <a:gd name="connsiteX12" fmla="*/ 389497 w 472536"/>
                  <a:gd name="connsiteY12" fmla="*/ 547669 h 686068"/>
                  <a:gd name="connsiteX13" fmla="*/ 84029 w 472536"/>
                  <a:gd name="connsiteY13" fmla="*/ 547669 h 686068"/>
                  <a:gd name="connsiteX14" fmla="*/ 84029 w 472536"/>
                  <a:gd name="connsiteY14" fmla="*/ 527897 h 686068"/>
                  <a:gd name="connsiteX15" fmla="*/ 389497 w 472536"/>
                  <a:gd name="connsiteY15" fmla="*/ 527897 h 686068"/>
                  <a:gd name="connsiteX16" fmla="*/ 389497 w 472536"/>
                  <a:gd name="connsiteY16" fmla="*/ 547669 h 686068"/>
                  <a:gd name="connsiteX17" fmla="*/ 389497 w 472536"/>
                  <a:gd name="connsiteY17" fmla="*/ 491320 h 686068"/>
                  <a:gd name="connsiteX18" fmla="*/ 84029 w 472536"/>
                  <a:gd name="connsiteY18" fmla="*/ 491320 h 686068"/>
                  <a:gd name="connsiteX19" fmla="*/ 84029 w 472536"/>
                  <a:gd name="connsiteY19" fmla="*/ 471549 h 686068"/>
                  <a:gd name="connsiteX20" fmla="*/ 389497 w 472536"/>
                  <a:gd name="connsiteY20" fmla="*/ 471549 h 686068"/>
                  <a:gd name="connsiteX21" fmla="*/ 389497 w 472536"/>
                  <a:gd name="connsiteY21" fmla="*/ 491320 h 686068"/>
                  <a:gd name="connsiteX22" fmla="*/ 236269 w 472536"/>
                  <a:gd name="connsiteY22" fmla="*/ 394440 h 686068"/>
                  <a:gd name="connsiteX23" fmla="*/ 297560 w 472536"/>
                  <a:gd name="connsiteY23" fmla="*/ 334137 h 686068"/>
                  <a:gd name="connsiteX24" fmla="*/ 257028 w 472536"/>
                  <a:gd name="connsiteY24" fmla="*/ 275812 h 686068"/>
                  <a:gd name="connsiteX25" fmla="*/ 257028 w 472536"/>
                  <a:gd name="connsiteY25" fmla="*/ 256040 h 686068"/>
                  <a:gd name="connsiteX26" fmla="*/ 318319 w 472536"/>
                  <a:gd name="connsiteY26" fmla="*/ 334137 h 686068"/>
                  <a:gd name="connsiteX27" fmla="*/ 237257 w 472536"/>
                  <a:gd name="connsiteY27" fmla="*/ 414212 h 686068"/>
                  <a:gd name="connsiteX28" fmla="*/ 156194 w 472536"/>
                  <a:gd name="connsiteY28" fmla="*/ 334137 h 686068"/>
                  <a:gd name="connsiteX29" fmla="*/ 217486 w 472536"/>
                  <a:gd name="connsiteY29" fmla="*/ 256040 h 686068"/>
                  <a:gd name="connsiteX30" fmla="*/ 217486 w 472536"/>
                  <a:gd name="connsiteY30" fmla="*/ 275812 h 686068"/>
                  <a:gd name="connsiteX31" fmla="*/ 176954 w 472536"/>
                  <a:gd name="connsiteY31" fmla="*/ 334137 h 686068"/>
                  <a:gd name="connsiteX32" fmla="*/ 236269 w 472536"/>
                  <a:gd name="connsiteY32" fmla="*/ 394440 h 686068"/>
                  <a:gd name="connsiteX33" fmla="*/ 226383 w 472536"/>
                  <a:gd name="connsiteY33" fmla="*/ 227371 h 686068"/>
                  <a:gd name="connsiteX34" fmla="*/ 247143 w 472536"/>
                  <a:gd name="connsiteY34" fmla="*/ 227371 h 686068"/>
                  <a:gd name="connsiteX35" fmla="*/ 247143 w 472536"/>
                  <a:gd name="connsiteY35" fmla="*/ 324251 h 686068"/>
                  <a:gd name="connsiteX36" fmla="*/ 226383 w 472536"/>
                  <a:gd name="connsiteY36" fmla="*/ 324251 h 686068"/>
                  <a:gd name="connsiteX37" fmla="*/ 226383 w 472536"/>
                  <a:gd name="connsiteY37" fmla="*/ 227371 h 686068"/>
                  <a:gd name="connsiteX38" fmla="*/ 393451 w 472536"/>
                  <a:gd name="connsiteY38" fmla="*/ 124560 h 686068"/>
                  <a:gd name="connsiteX39" fmla="*/ 342045 w 472536"/>
                  <a:gd name="connsiteY39" fmla="*/ 174977 h 686068"/>
                  <a:gd name="connsiteX40" fmla="*/ 79086 w 472536"/>
                  <a:gd name="connsiteY40" fmla="*/ 174977 h 686068"/>
                  <a:gd name="connsiteX41" fmla="*/ 79086 w 472536"/>
                  <a:gd name="connsiteY41" fmla="*/ 114675 h 686068"/>
                  <a:gd name="connsiteX42" fmla="*/ 130491 w 472536"/>
                  <a:gd name="connsiteY42" fmla="*/ 64257 h 686068"/>
                  <a:gd name="connsiteX43" fmla="*/ 393451 w 472536"/>
                  <a:gd name="connsiteY43" fmla="*/ 64257 h 686068"/>
                  <a:gd name="connsiteX44" fmla="*/ 393451 w 472536"/>
                  <a:gd name="connsiteY44" fmla="*/ 124560 h 686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472536" h="686068">
                    <a:moveTo>
                      <a:pt x="107754" y="0"/>
                    </a:moveTo>
                    <a:cubicBezTo>
                      <a:pt x="48440" y="0"/>
                      <a:pt x="0" y="48440"/>
                      <a:pt x="0" y="106766"/>
                    </a:cubicBezTo>
                    <a:lnTo>
                      <a:pt x="0" y="686069"/>
                    </a:lnTo>
                    <a:lnTo>
                      <a:pt x="364783" y="686069"/>
                    </a:lnTo>
                    <a:cubicBezTo>
                      <a:pt x="424097" y="686069"/>
                      <a:pt x="472536" y="637628"/>
                      <a:pt x="472536" y="579303"/>
                    </a:cubicBezTo>
                    <a:lnTo>
                      <a:pt x="472536" y="0"/>
                    </a:lnTo>
                    <a:lnTo>
                      <a:pt x="107754" y="0"/>
                    </a:lnTo>
                    <a:close/>
                    <a:moveTo>
                      <a:pt x="389497" y="604017"/>
                    </a:moveTo>
                    <a:lnTo>
                      <a:pt x="84029" y="604017"/>
                    </a:lnTo>
                    <a:lnTo>
                      <a:pt x="84029" y="584246"/>
                    </a:lnTo>
                    <a:lnTo>
                      <a:pt x="389497" y="584246"/>
                    </a:lnTo>
                    <a:lnTo>
                      <a:pt x="389497" y="604017"/>
                    </a:lnTo>
                    <a:close/>
                    <a:moveTo>
                      <a:pt x="389497" y="547669"/>
                    </a:moveTo>
                    <a:lnTo>
                      <a:pt x="84029" y="547669"/>
                    </a:lnTo>
                    <a:lnTo>
                      <a:pt x="84029" y="527897"/>
                    </a:lnTo>
                    <a:lnTo>
                      <a:pt x="389497" y="527897"/>
                    </a:lnTo>
                    <a:lnTo>
                      <a:pt x="389497" y="547669"/>
                    </a:lnTo>
                    <a:close/>
                    <a:moveTo>
                      <a:pt x="389497" y="491320"/>
                    </a:moveTo>
                    <a:lnTo>
                      <a:pt x="84029" y="491320"/>
                    </a:lnTo>
                    <a:lnTo>
                      <a:pt x="84029" y="471549"/>
                    </a:lnTo>
                    <a:lnTo>
                      <a:pt x="389497" y="471549"/>
                    </a:lnTo>
                    <a:lnTo>
                      <a:pt x="389497" y="491320"/>
                    </a:lnTo>
                    <a:close/>
                    <a:moveTo>
                      <a:pt x="236269" y="394440"/>
                    </a:moveTo>
                    <a:cubicBezTo>
                      <a:pt x="268891" y="394440"/>
                      <a:pt x="297560" y="368737"/>
                      <a:pt x="297560" y="334137"/>
                    </a:cubicBezTo>
                    <a:cubicBezTo>
                      <a:pt x="297560" y="305469"/>
                      <a:pt x="281743" y="283720"/>
                      <a:pt x="257028" y="275812"/>
                    </a:cubicBezTo>
                    <a:lnTo>
                      <a:pt x="257028" y="256040"/>
                    </a:lnTo>
                    <a:cubicBezTo>
                      <a:pt x="293605" y="263949"/>
                      <a:pt x="318319" y="296571"/>
                      <a:pt x="318319" y="334137"/>
                    </a:cubicBezTo>
                    <a:cubicBezTo>
                      <a:pt x="318319" y="378623"/>
                      <a:pt x="281743" y="414212"/>
                      <a:pt x="237257" y="414212"/>
                    </a:cubicBezTo>
                    <a:cubicBezTo>
                      <a:pt x="192771" y="414212"/>
                      <a:pt x="156194" y="377634"/>
                      <a:pt x="156194" y="334137"/>
                    </a:cubicBezTo>
                    <a:cubicBezTo>
                      <a:pt x="156194" y="295583"/>
                      <a:pt x="182886" y="263949"/>
                      <a:pt x="217486" y="256040"/>
                    </a:cubicBezTo>
                    <a:lnTo>
                      <a:pt x="217486" y="275812"/>
                    </a:lnTo>
                    <a:cubicBezTo>
                      <a:pt x="194748" y="285697"/>
                      <a:pt x="176954" y="308434"/>
                      <a:pt x="176954" y="334137"/>
                    </a:cubicBezTo>
                    <a:cubicBezTo>
                      <a:pt x="174977" y="365771"/>
                      <a:pt x="203645" y="394440"/>
                      <a:pt x="236269" y="394440"/>
                    </a:cubicBezTo>
                    <a:moveTo>
                      <a:pt x="226383" y="227371"/>
                    </a:moveTo>
                    <a:lnTo>
                      <a:pt x="247143" y="227371"/>
                    </a:lnTo>
                    <a:lnTo>
                      <a:pt x="247143" y="324251"/>
                    </a:lnTo>
                    <a:lnTo>
                      <a:pt x="226383" y="324251"/>
                    </a:lnTo>
                    <a:lnTo>
                      <a:pt x="226383" y="227371"/>
                    </a:lnTo>
                    <a:close/>
                    <a:moveTo>
                      <a:pt x="393451" y="124560"/>
                    </a:moveTo>
                    <a:cubicBezTo>
                      <a:pt x="393451" y="153229"/>
                      <a:pt x="370714" y="174977"/>
                      <a:pt x="342045" y="174977"/>
                    </a:cubicBezTo>
                    <a:lnTo>
                      <a:pt x="79086" y="174977"/>
                    </a:lnTo>
                    <a:lnTo>
                      <a:pt x="79086" y="114675"/>
                    </a:lnTo>
                    <a:cubicBezTo>
                      <a:pt x="79086" y="86006"/>
                      <a:pt x="101822" y="64257"/>
                      <a:pt x="130491" y="64257"/>
                    </a:cubicBezTo>
                    <a:lnTo>
                      <a:pt x="393451" y="64257"/>
                    </a:lnTo>
                    <a:lnTo>
                      <a:pt x="393451" y="12456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1" name="Полилиния: фигура 200">
                <a:extLst>
                  <a:ext uri="{FF2B5EF4-FFF2-40B4-BE49-F238E27FC236}">
                    <a16:creationId xmlns:a16="http://schemas.microsoft.com/office/drawing/2014/main" id="{8B77C6B3-3D14-CEE2-F7C6-3CFCECF71B8F}"/>
                  </a:ext>
                </a:extLst>
              </p:cNvPr>
              <p:cNvSpPr/>
              <p:nvPr/>
            </p:nvSpPr>
            <p:spPr>
              <a:xfrm>
                <a:off x="10629242" y="4880574"/>
                <a:ext cx="291628" cy="574359"/>
              </a:xfrm>
              <a:custGeom>
                <a:avLst/>
                <a:gdLst>
                  <a:gd name="connsiteX0" fmla="*/ 247143 w 291628"/>
                  <a:gd name="connsiteY0" fmla="*/ 0 h 574359"/>
                  <a:gd name="connsiteX1" fmla="*/ 44486 w 291628"/>
                  <a:gd name="connsiteY1" fmla="*/ 0 h 574359"/>
                  <a:gd name="connsiteX2" fmla="*/ 0 w 291628"/>
                  <a:gd name="connsiteY2" fmla="*/ 44486 h 574359"/>
                  <a:gd name="connsiteX3" fmla="*/ 0 w 291628"/>
                  <a:gd name="connsiteY3" fmla="*/ 529874 h 574359"/>
                  <a:gd name="connsiteX4" fmla="*/ 44486 w 291628"/>
                  <a:gd name="connsiteY4" fmla="*/ 574360 h 574359"/>
                  <a:gd name="connsiteX5" fmla="*/ 247143 w 291628"/>
                  <a:gd name="connsiteY5" fmla="*/ 574360 h 574359"/>
                  <a:gd name="connsiteX6" fmla="*/ 291628 w 291628"/>
                  <a:gd name="connsiteY6" fmla="*/ 529874 h 574359"/>
                  <a:gd name="connsiteX7" fmla="*/ 291628 w 291628"/>
                  <a:gd name="connsiteY7" fmla="*/ 44486 h 574359"/>
                  <a:gd name="connsiteX8" fmla="*/ 247143 w 291628"/>
                  <a:gd name="connsiteY8" fmla="*/ 0 h 574359"/>
                  <a:gd name="connsiteX9" fmla="*/ 107754 w 291628"/>
                  <a:gd name="connsiteY9" fmla="*/ 32623 h 574359"/>
                  <a:gd name="connsiteX10" fmla="*/ 183875 w 291628"/>
                  <a:gd name="connsiteY10" fmla="*/ 32623 h 574359"/>
                  <a:gd name="connsiteX11" fmla="*/ 187828 w 291628"/>
                  <a:gd name="connsiteY11" fmla="*/ 38554 h 574359"/>
                  <a:gd name="connsiteX12" fmla="*/ 183875 w 291628"/>
                  <a:gd name="connsiteY12" fmla="*/ 44486 h 574359"/>
                  <a:gd name="connsiteX13" fmla="*/ 107754 w 291628"/>
                  <a:gd name="connsiteY13" fmla="*/ 44486 h 574359"/>
                  <a:gd name="connsiteX14" fmla="*/ 103800 w 291628"/>
                  <a:gd name="connsiteY14" fmla="*/ 38554 h 574359"/>
                  <a:gd name="connsiteX15" fmla="*/ 107754 w 291628"/>
                  <a:gd name="connsiteY15" fmla="*/ 32623 h 574359"/>
                  <a:gd name="connsiteX16" fmla="*/ 145321 w 291628"/>
                  <a:gd name="connsiteY16" fmla="*/ 541737 h 574359"/>
                  <a:gd name="connsiteX17" fmla="*/ 119618 w 291628"/>
                  <a:gd name="connsiteY17" fmla="*/ 516034 h 574359"/>
                  <a:gd name="connsiteX18" fmla="*/ 145321 w 291628"/>
                  <a:gd name="connsiteY18" fmla="*/ 490331 h 574359"/>
                  <a:gd name="connsiteX19" fmla="*/ 171023 w 291628"/>
                  <a:gd name="connsiteY19" fmla="*/ 516034 h 574359"/>
                  <a:gd name="connsiteX20" fmla="*/ 145321 w 291628"/>
                  <a:gd name="connsiteY20" fmla="*/ 541737 h 574359"/>
                  <a:gd name="connsiteX21" fmla="*/ 271857 w 291628"/>
                  <a:gd name="connsiteY21" fmla="*/ 461663 h 574359"/>
                  <a:gd name="connsiteX22" fmla="*/ 18783 w 291628"/>
                  <a:gd name="connsiteY22" fmla="*/ 461663 h 574359"/>
                  <a:gd name="connsiteX23" fmla="*/ 18783 w 291628"/>
                  <a:gd name="connsiteY23" fmla="*/ 86994 h 574359"/>
                  <a:gd name="connsiteX24" fmla="*/ 271857 w 291628"/>
                  <a:gd name="connsiteY24" fmla="*/ 86994 h 574359"/>
                  <a:gd name="connsiteX25" fmla="*/ 271857 w 291628"/>
                  <a:gd name="connsiteY25" fmla="*/ 461663 h 574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1628" h="574359">
                    <a:moveTo>
                      <a:pt x="247143" y="0"/>
                    </a:moveTo>
                    <a:lnTo>
                      <a:pt x="44486" y="0"/>
                    </a:lnTo>
                    <a:cubicBezTo>
                      <a:pt x="19771" y="0"/>
                      <a:pt x="0" y="19771"/>
                      <a:pt x="0" y="44486"/>
                    </a:cubicBezTo>
                    <a:lnTo>
                      <a:pt x="0" y="529874"/>
                    </a:lnTo>
                    <a:cubicBezTo>
                      <a:pt x="0" y="554588"/>
                      <a:pt x="19771" y="574360"/>
                      <a:pt x="44486" y="574360"/>
                    </a:cubicBezTo>
                    <a:lnTo>
                      <a:pt x="247143" y="574360"/>
                    </a:lnTo>
                    <a:cubicBezTo>
                      <a:pt x="271857" y="574360"/>
                      <a:pt x="291628" y="554588"/>
                      <a:pt x="291628" y="529874"/>
                    </a:cubicBezTo>
                    <a:lnTo>
                      <a:pt x="291628" y="44486"/>
                    </a:lnTo>
                    <a:cubicBezTo>
                      <a:pt x="291628" y="19771"/>
                      <a:pt x="271857" y="0"/>
                      <a:pt x="247143" y="0"/>
                    </a:cubicBezTo>
                    <a:moveTo>
                      <a:pt x="107754" y="32623"/>
                    </a:moveTo>
                    <a:lnTo>
                      <a:pt x="183875" y="32623"/>
                    </a:lnTo>
                    <a:cubicBezTo>
                      <a:pt x="185852" y="32623"/>
                      <a:pt x="187828" y="35588"/>
                      <a:pt x="187828" y="38554"/>
                    </a:cubicBezTo>
                    <a:cubicBezTo>
                      <a:pt x="187828" y="41520"/>
                      <a:pt x="185852" y="44486"/>
                      <a:pt x="183875" y="44486"/>
                    </a:cubicBezTo>
                    <a:lnTo>
                      <a:pt x="107754" y="44486"/>
                    </a:lnTo>
                    <a:cubicBezTo>
                      <a:pt x="105778" y="44486"/>
                      <a:pt x="103800" y="41520"/>
                      <a:pt x="103800" y="38554"/>
                    </a:cubicBezTo>
                    <a:cubicBezTo>
                      <a:pt x="103800" y="34600"/>
                      <a:pt x="104789" y="32623"/>
                      <a:pt x="107754" y="32623"/>
                    </a:cubicBezTo>
                    <a:moveTo>
                      <a:pt x="145321" y="541737"/>
                    </a:moveTo>
                    <a:cubicBezTo>
                      <a:pt x="131480" y="541737"/>
                      <a:pt x="119618" y="529874"/>
                      <a:pt x="119618" y="516034"/>
                    </a:cubicBezTo>
                    <a:cubicBezTo>
                      <a:pt x="119618" y="502194"/>
                      <a:pt x="131480" y="490331"/>
                      <a:pt x="145321" y="490331"/>
                    </a:cubicBezTo>
                    <a:cubicBezTo>
                      <a:pt x="159161" y="490331"/>
                      <a:pt x="171023" y="502194"/>
                      <a:pt x="171023" y="516034"/>
                    </a:cubicBezTo>
                    <a:cubicBezTo>
                      <a:pt x="171023" y="529874"/>
                      <a:pt x="160149" y="541737"/>
                      <a:pt x="145321" y="541737"/>
                    </a:cubicBezTo>
                    <a:moveTo>
                      <a:pt x="271857" y="461663"/>
                    </a:moveTo>
                    <a:lnTo>
                      <a:pt x="18783" y="461663"/>
                    </a:lnTo>
                    <a:lnTo>
                      <a:pt x="18783" y="86994"/>
                    </a:lnTo>
                    <a:lnTo>
                      <a:pt x="271857" y="86994"/>
                    </a:lnTo>
                    <a:lnTo>
                      <a:pt x="271857" y="461663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2" name="Полилиния: фигура 201">
                <a:extLst>
                  <a:ext uri="{FF2B5EF4-FFF2-40B4-BE49-F238E27FC236}">
                    <a16:creationId xmlns:a16="http://schemas.microsoft.com/office/drawing/2014/main" id="{8C090599-84E1-4E31-5998-A85D000D722B}"/>
                  </a:ext>
                </a:extLst>
              </p:cNvPr>
              <p:cNvSpPr/>
              <p:nvPr/>
            </p:nvSpPr>
            <p:spPr>
              <a:xfrm>
                <a:off x="10666809" y="5068402"/>
                <a:ext cx="219462" cy="183873"/>
              </a:xfrm>
              <a:custGeom>
                <a:avLst/>
                <a:gdLst>
                  <a:gd name="connsiteX0" fmla="*/ 91938 w 219462"/>
                  <a:gd name="connsiteY0" fmla="*/ 0 h 183873"/>
                  <a:gd name="connsiteX1" fmla="*/ 20760 w 219462"/>
                  <a:gd name="connsiteY1" fmla="*/ 56349 h 183873"/>
                  <a:gd name="connsiteX2" fmla="*/ 0 w 219462"/>
                  <a:gd name="connsiteY2" fmla="*/ 142354 h 183873"/>
                  <a:gd name="connsiteX3" fmla="*/ 35588 w 219462"/>
                  <a:gd name="connsiteY3" fmla="*/ 142354 h 183873"/>
                  <a:gd name="connsiteX4" fmla="*/ 74143 w 219462"/>
                  <a:gd name="connsiteY4" fmla="*/ 183874 h 183873"/>
                  <a:gd name="connsiteX5" fmla="*/ 74143 w 219462"/>
                  <a:gd name="connsiteY5" fmla="*/ 142354 h 183873"/>
                  <a:gd name="connsiteX6" fmla="*/ 127526 w 219462"/>
                  <a:gd name="connsiteY6" fmla="*/ 142354 h 183873"/>
                  <a:gd name="connsiteX7" fmla="*/ 198703 w 219462"/>
                  <a:gd name="connsiteY7" fmla="*/ 86006 h 183873"/>
                  <a:gd name="connsiteX8" fmla="*/ 219462 w 219462"/>
                  <a:gd name="connsiteY8" fmla="*/ 0 h 183873"/>
                  <a:gd name="connsiteX9" fmla="*/ 91938 w 219462"/>
                  <a:gd name="connsiteY9" fmla="*/ 0 h 183873"/>
                  <a:gd name="connsiteX10" fmla="*/ 98857 w 219462"/>
                  <a:gd name="connsiteY10" fmla="*/ 21749 h 183873"/>
                  <a:gd name="connsiteX11" fmla="*/ 100834 w 219462"/>
                  <a:gd name="connsiteY11" fmla="*/ 19771 h 183873"/>
                  <a:gd name="connsiteX12" fmla="*/ 121595 w 219462"/>
                  <a:gd name="connsiteY12" fmla="*/ 19771 h 183873"/>
                  <a:gd name="connsiteX13" fmla="*/ 123571 w 219462"/>
                  <a:gd name="connsiteY13" fmla="*/ 21749 h 183873"/>
                  <a:gd name="connsiteX14" fmla="*/ 123571 w 219462"/>
                  <a:gd name="connsiteY14" fmla="*/ 48440 h 183873"/>
                  <a:gd name="connsiteX15" fmla="*/ 119617 w 219462"/>
                  <a:gd name="connsiteY15" fmla="*/ 87982 h 183873"/>
                  <a:gd name="connsiteX16" fmla="*/ 117640 w 219462"/>
                  <a:gd name="connsiteY16" fmla="*/ 89960 h 183873"/>
                  <a:gd name="connsiteX17" fmla="*/ 104788 w 219462"/>
                  <a:gd name="connsiteY17" fmla="*/ 89960 h 183873"/>
                  <a:gd name="connsiteX18" fmla="*/ 102812 w 219462"/>
                  <a:gd name="connsiteY18" fmla="*/ 87982 h 183873"/>
                  <a:gd name="connsiteX19" fmla="*/ 98857 w 219462"/>
                  <a:gd name="connsiteY19" fmla="*/ 48440 h 183873"/>
                  <a:gd name="connsiteX20" fmla="*/ 98857 w 219462"/>
                  <a:gd name="connsiteY20" fmla="*/ 21749 h 183873"/>
                  <a:gd name="connsiteX21" fmla="*/ 111709 w 219462"/>
                  <a:gd name="connsiteY21" fmla="*/ 123571 h 183873"/>
                  <a:gd name="connsiteX22" fmla="*/ 98857 w 219462"/>
                  <a:gd name="connsiteY22" fmla="*/ 109731 h 183873"/>
                  <a:gd name="connsiteX23" fmla="*/ 111709 w 219462"/>
                  <a:gd name="connsiteY23" fmla="*/ 95892 h 183873"/>
                  <a:gd name="connsiteX24" fmla="*/ 124560 w 219462"/>
                  <a:gd name="connsiteY24" fmla="*/ 109731 h 183873"/>
                  <a:gd name="connsiteX25" fmla="*/ 111709 w 219462"/>
                  <a:gd name="connsiteY25" fmla="*/ 123571 h 183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19462" h="183873">
                    <a:moveTo>
                      <a:pt x="91938" y="0"/>
                    </a:moveTo>
                    <a:cubicBezTo>
                      <a:pt x="58326" y="0"/>
                      <a:pt x="28669" y="23725"/>
                      <a:pt x="20760" y="56349"/>
                    </a:cubicBezTo>
                    <a:lnTo>
                      <a:pt x="0" y="142354"/>
                    </a:lnTo>
                    <a:lnTo>
                      <a:pt x="35588" y="142354"/>
                    </a:lnTo>
                    <a:lnTo>
                      <a:pt x="74143" y="183874"/>
                    </a:lnTo>
                    <a:lnTo>
                      <a:pt x="74143" y="142354"/>
                    </a:lnTo>
                    <a:lnTo>
                      <a:pt x="127526" y="142354"/>
                    </a:lnTo>
                    <a:cubicBezTo>
                      <a:pt x="161138" y="142354"/>
                      <a:pt x="190795" y="118629"/>
                      <a:pt x="198703" y="86006"/>
                    </a:cubicBezTo>
                    <a:lnTo>
                      <a:pt x="219462" y="0"/>
                    </a:lnTo>
                    <a:lnTo>
                      <a:pt x="91938" y="0"/>
                    </a:lnTo>
                    <a:close/>
                    <a:moveTo>
                      <a:pt x="98857" y="21749"/>
                    </a:moveTo>
                    <a:cubicBezTo>
                      <a:pt x="98857" y="20760"/>
                      <a:pt x="99845" y="19771"/>
                      <a:pt x="100834" y="19771"/>
                    </a:cubicBezTo>
                    <a:lnTo>
                      <a:pt x="121595" y="19771"/>
                    </a:lnTo>
                    <a:cubicBezTo>
                      <a:pt x="122583" y="19771"/>
                      <a:pt x="123571" y="20760"/>
                      <a:pt x="123571" y="21749"/>
                    </a:cubicBezTo>
                    <a:lnTo>
                      <a:pt x="123571" y="48440"/>
                    </a:lnTo>
                    <a:cubicBezTo>
                      <a:pt x="123571" y="59314"/>
                      <a:pt x="120605" y="76120"/>
                      <a:pt x="119617" y="87982"/>
                    </a:cubicBezTo>
                    <a:cubicBezTo>
                      <a:pt x="119617" y="88971"/>
                      <a:pt x="118629" y="89960"/>
                      <a:pt x="117640" y="89960"/>
                    </a:cubicBezTo>
                    <a:lnTo>
                      <a:pt x="104788" y="89960"/>
                    </a:lnTo>
                    <a:cubicBezTo>
                      <a:pt x="103800" y="89960"/>
                      <a:pt x="102812" y="88971"/>
                      <a:pt x="102812" y="87982"/>
                    </a:cubicBezTo>
                    <a:cubicBezTo>
                      <a:pt x="101823" y="76120"/>
                      <a:pt x="98857" y="59314"/>
                      <a:pt x="98857" y="48440"/>
                    </a:cubicBezTo>
                    <a:lnTo>
                      <a:pt x="98857" y="21749"/>
                    </a:lnTo>
                    <a:close/>
                    <a:moveTo>
                      <a:pt x="111709" y="123571"/>
                    </a:moveTo>
                    <a:cubicBezTo>
                      <a:pt x="103800" y="123571"/>
                      <a:pt x="98857" y="118629"/>
                      <a:pt x="98857" y="109731"/>
                    </a:cubicBezTo>
                    <a:cubicBezTo>
                      <a:pt x="98857" y="100834"/>
                      <a:pt x="103800" y="95892"/>
                      <a:pt x="111709" y="95892"/>
                    </a:cubicBezTo>
                    <a:cubicBezTo>
                      <a:pt x="119617" y="95892"/>
                      <a:pt x="124560" y="100834"/>
                      <a:pt x="124560" y="109731"/>
                    </a:cubicBezTo>
                    <a:cubicBezTo>
                      <a:pt x="124560" y="118629"/>
                      <a:pt x="119617" y="123571"/>
                      <a:pt x="111709" y="123571"/>
                    </a:cubicBezTo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3" name="Полилиния: фигура 202">
                <a:extLst>
                  <a:ext uri="{FF2B5EF4-FFF2-40B4-BE49-F238E27FC236}">
                    <a16:creationId xmlns:a16="http://schemas.microsoft.com/office/drawing/2014/main" id="{DED9A4D8-952B-EA52-9BCB-32F2FFA273F2}"/>
                  </a:ext>
                </a:extLst>
              </p:cNvPr>
              <p:cNvSpPr/>
              <p:nvPr/>
            </p:nvSpPr>
            <p:spPr>
              <a:xfrm>
                <a:off x="13976545" y="4451534"/>
                <a:ext cx="14828" cy="30645"/>
              </a:xfrm>
              <a:custGeom>
                <a:avLst/>
                <a:gdLst>
                  <a:gd name="connsiteX0" fmla="*/ 0 w 14828"/>
                  <a:gd name="connsiteY0" fmla="*/ 7909 h 30645"/>
                  <a:gd name="connsiteX1" fmla="*/ 0 w 14828"/>
                  <a:gd name="connsiteY1" fmla="*/ 30646 h 30645"/>
                  <a:gd name="connsiteX2" fmla="*/ 14829 w 14828"/>
                  <a:gd name="connsiteY2" fmla="*/ 30646 h 30645"/>
                  <a:gd name="connsiteX3" fmla="*/ 14829 w 14828"/>
                  <a:gd name="connsiteY3" fmla="*/ 7909 h 30645"/>
                  <a:gd name="connsiteX4" fmla="*/ 14829 w 14828"/>
                  <a:gd name="connsiteY4" fmla="*/ 0 h 30645"/>
                  <a:gd name="connsiteX5" fmla="*/ 0 w 14828"/>
                  <a:gd name="connsiteY5" fmla="*/ 0 h 3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828" h="30645">
                    <a:moveTo>
                      <a:pt x="0" y="7909"/>
                    </a:moveTo>
                    <a:lnTo>
                      <a:pt x="0" y="30646"/>
                    </a:lnTo>
                    <a:lnTo>
                      <a:pt x="14829" y="30646"/>
                    </a:lnTo>
                    <a:lnTo>
                      <a:pt x="14829" y="7909"/>
                    </a:lnTo>
                    <a:lnTo>
                      <a:pt x="1482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4" name="Полилиния: фигура 203">
                <a:extLst>
                  <a:ext uri="{FF2B5EF4-FFF2-40B4-BE49-F238E27FC236}">
                    <a16:creationId xmlns:a16="http://schemas.microsoft.com/office/drawing/2014/main" id="{DD517175-AA30-C129-D096-589A054BDD25}"/>
                  </a:ext>
                </a:extLst>
              </p:cNvPr>
              <p:cNvSpPr/>
              <p:nvPr/>
            </p:nvSpPr>
            <p:spPr>
              <a:xfrm>
                <a:off x="13999281" y="4451534"/>
                <a:ext cx="14828" cy="30645"/>
              </a:xfrm>
              <a:custGeom>
                <a:avLst/>
                <a:gdLst>
                  <a:gd name="connsiteX0" fmla="*/ 0 w 14828"/>
                  <a:gd name="connsiteY0" fmla="*/ 0 h 30645"/>
                  <a:gd name="connsiteX1" fmla="*/ 14828 w 14828"/>
                  <a:gd name="connsiteY1" fmla="*/ 0 h 30645"/>
                  <a:gd name="connsiteX2" fmla="*/ 14828 w 14828"/>
                  <a:gd name="connsiteY2" fmla="*/ 30646 h 30645"/>
                  <a:gd name="connsiteX3" fmla="*/ 0 w 14828"/>
                  <a:gd name="connsiteY3" fmla="*/ 30646 h 3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28" h="30645">
                    <a:moveTo>
                      <a:pt x="0" y="0"/>
                    </a:moveTo>
                    <a:lnTo>
                      <a:pt x="14828" y="0"/>
                    </a:lnTo>
                    <a:lnTo>
                      <a:pt x="14828" y="30646"/>
                    </a:lnTo>
                    <a:lnTo>
                      <a:pt x="0" y="3064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5" name="Полилиния: фигура 204">
                <a:extLst>
                  <a:ext uri="{FF2B5EF4-FFF2-40B4-BE49-F238E27FC236}">
                    <a16:creationId xmlns:a16="http://schemas.microsoft.com/office/drawing/2014/main" id="{E1A75617-C0A4-3644-FE96-149304C1AB34}"/>
                  </a:ext>
                </a:extLst>
              </p:cNvPr>
              <p:cNvSpPr/>
              <p:nvPr/>
            </p:nvSpPr>
            <p:spPr>
              <a:xfrm>
                <a:off x="14022019" y="4451534"/>
                <a:ext cx="14828" cy="30645"/>
              </a:xfrm>
              <a:custGeom>
                <a:avLst/>
                <a:gdLst>
                  <a:gd name="connsiteX0" fmla="*/ 0 w 14828"/>
                  <a:gd name="connsiteY0" fmla="*/ 0 h 30645"/>
                  <a:gd name="connsiteX1" fmla="*/ 14829 w 14828"/>
                  <a:gd name="connsiteY1" fmla="*/ 0 h 30645"/>
                  <a:gd name="connsiteX2" fmla="*/ 14829 w 14828"/>
                  <a:gd name="connsiteY2" fmla="*/ 30646 h 30645"/>
                  <a:gd name="connsiteX3" fmla="*/ 0 w 14828"/>
                  <a:gd name="connsiteY3" fmla="*/ 30646 h 3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28" h="30645">
                    <a:moveTo>
                      <a:pt x="0" y="0"/>
                    </a:moveTo>
                    <a:lnTo>
                      <a:pt x="14829" y="0"/>
                    </a:lnTo>
                    <a:lnTo>
                      <a:pt x="14829" y="30646"/>
                    </a:lnTo>
                    <a:lnTo>
                      <a:pt x="0" y="3064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6" name="Полилиния: фигура 205">
                <a:extLst>
                  <a:ext uri="{FF2B5EF4-FFF2-40B4-BE49-F238E27FC236}">
                    <a16:creationId xmlns:a16="http://schemas.microsoft.com/office/drawing/2014/main" id="{BE2CEF7B-8AA7-B891-5A73-5245CDB6F5C5}"/>
                  </a:ext>
                </a:extLst>
              </p:cNvPr>
              <p:cNvSpPr/>
              <p:nvPr/>
            </p:nvSpPr>
            <p:spPr>
              <a:xfrm>
                <a:off x="14044756" y="4451534"/>
                <a:ext cx="14828" cy="30645"/>
              </a:xfrm>
              <a:custGeom>
                <a:avLst/>
                <a:gdLst>
                  <a:gd name="connsiteX0" fmla="*/ 0 w 14828"/>
                  <a:gd name="connsiteY0" fmla="*/ 0 h 30645"/>
                  <a:gd name="connsiteX1" fmla="*/ 14828 w 14828"/>
                  <a:gd name="connsiteY1" fmla="*/ 0 h 30645"/>
                  <a:gd name="connsiteX2" fmla="*/ 14828 w 14828"/>
                  <a:gd name="connsiteY2" fmla="*/ 30646 h 30645"/>
                  <a:gd name="connsiteX3" fmla="*/ 0 w 14828"/>
                  <a:gd name="connsiteY3" fmla="*/ 30646 h 3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28" h="30645">
                    <a:moveTo>
                      <a:pt x="0" y="0"/>
                    </a:moveTo>
                    <a:lnTo>
                      <a:pt x="14828" y="0"/>
                    </a:lnTo>
                    <a:lnTo>
                      <a:pt x="14828" y="30646"/>
                    </a:lnTo>
                    <a:lnTo>
                      <a:pt x="0" y="3064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7" name="Полилиния: фигура 206">
                <a:extLst>
                  <a:ext uri="{FF2B5EF4-FFF2-40B4-BE49-F238E27FC236}">
                    <a16:creationId xmlns:a16="http://schemas.microsoft.com/office/drawing/2014/main" id="{4C2D68C1-5CB8-CFEF-1277-44740AD953F7}"/>
                  </a:ext>
                </a:extLst>
              </p:cNvPr>
              <p:cNvSpPr/>
              <p:nvPr/>
            </p:nvSpPr>
            <p:spPr>
              <a:xfrm>
                <a:off x="14067493" y="4451534"/>
                <a:ext cx="14828" cy="30645"/>
              </a:xfrm>
              <a:custGeom>
                <a:avLst/>
                <a:gdLst>
                  <a:gd name="connsiteX0" fmla="*/ 0 w 14828"/>
                  <a:gd name="connsiteY0" fmla="*/ 0 h 30645"/>
                  <a:gd name="connsiteX1" fmla="*/ 14829 w 14828"/>
                  <a:gd name="connsiteY1" fmla="*/ 0 h 30645"/>
                  <a:gd name="connsiteX2" fmla="*/ 14829 w 14828"/>
                  <a:gd name="connsiteY2" fmla="*/ 30646 h 30645"/>
                  <a:gd name="connsiteX3" fmla="*/ 0 w 14828"/>
                  <a:gd name="connsiteY3" fmla="*/ 30646 h 3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28" h="30645">
                    <a:moveTo>
                      <a:pt x="0" y="0"/>
                    </a:moveTo>
                    <a:lnTo>
                      <a:pt x="14829" y="0"/>
                    </a:lnTo>
                    <a:lnTo>
                      <a:pt x="14829" y="30646"/>
                    </a:lnTo>
                    <a:lnTo>
                      <a:pt x="0" y="3064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8" name="Полилиния: фигура 207">
                <a:extLst>
                  <a:ext uri="{FF2B5EF4-FFF2-40B4-BE49-F238E27FC236}">
                    <a16:creationId xmlns:a16="http://schemas.microsoft.com/office/drawing/2014/main" id="{A3834BF9-14D5-A1D5-81FE-BC8D2ACD8A8B}"/>
                  </a:ext>
                </a:extLst>
              </p:cNvPr>
              <p:cNvSpPr/>
              <p:nvPr/>
            </p:nvSpPr>
            <p:spPr>
              <a:xfrm>
                <a:off x="14091219" y="4451534"/>
                <a:ext cx="14828" cy="30645"/>
              </a:xfrm>
              <a:custGeom>
                <a:avLst/>
                <a:gdLst>
                  <a:gd name="connsiteX0" fmla="*/ 0 w 14828"/>
                  <a:gd name="connsiteY0" fmla="*/ 0 h 30645"/>
                  <a:gd name="connsiteX1" fmla="*/ 14829 w 14828"/>
                  <a:gd name="connsiteY1" fmla="*/ 0 h 30645"/>
                  <a:gd name="connsiteX2" fmla="*/ 14829 w 14828"/>
                  <a:gd name="connsiteY2" fmla="*/ 30646 h 30645"/>
                  <a:gd name="connsiteX3" fmla="*/ 0 w 14828"/>
                  <a:gd name="connsiteY3" fmla="*/ 30646 h 3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28" h="30645">
                    <a:moveTo>
                      <a:pt x="0" y="0"/>
                    </a:moveTo>
                    <a:lnTo>
                      <a:pt x="14829" y="0"/>
                    </a:lnTo>
                    <a:lnTo>
                      <a:pt x="14829" y="30646"/>
                    </a:lnTo>
                    <a:lnTo>
                      <a:pt x="0" y="3064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" name="Полилиния: фигура 208">
                <a:extLst>
                  <a:ext uri="{FF2B5EF4-FFF2-40B4-BE49-F238E27FC236}">
                    <a16:creationId xmlns:a16="http://schemas.microsoft.com/office/drawing/2014/main" id="{FD5B5640-F00A-8D00-A098-67A5E8855769}"/>
                  </a:ext>
                </a:extLst>
              </p:cNvPr>
              <p:cNvSpPr/>
              <p:nvPr/>
            </p:nvSpPr>
            <p:spPr>
              <a:xfrm>
                <a:off x="14113956" y="4451534"/>
                <a:ext cx="14828" cy="30645"/>
              </a:xfrm>
              <a:custGeom>
                <a:avLst/>
                <a:gdLst>
                  <a:gd name="connsiteX0" fmla="*/ 0 w 14828"/>
                  <a:gd name="connsiteY0" fmla="*/ 0 h 30645"/>
                  <a:gd name="connsiteX1" fmla="*/ 14828 w 14828"/>
                  <a:gd name="connsiteY1" fmla="*/ 0 h 30645"/>
                  <a:gd name="connsiteX2" fmla="*/ 14828 w 14828"/>
                  <a:gd name="connsiteY2" fmla="*/ 30646 h 30645"/>
                  <a:gd name="connsiteX3" fmla="*/ 0 w 14828"/>
                  <a:gd name="connsiteY3" fmla="*/ 30646 h 3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28" h="30645">
                    <a:moveTo>
                      <a:pt x="0" y="0"/>
                    </a:moveTo>
                    <a:lnTo>
                      <a:pt x="14828" y="0"/>
                    </a:lnTo>
                    <a:lnTo>
                      <a:pt x="14828" y="30646"/>
                    </a:lnTo>
                    <a:lnTo>
                      <a:pt x="0" y="3064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" name="Полилиния: фигура 209">
                <a:extLst>
                  <a:ext uri="{FF2B5EF4-FFF2-40B4-BE49-F238E27FC236}">
                    <a16:creationId xmlns:a16="http://schemas.microsoft.com/office/drawing/2014/main" id="{D94AF871-BFEA-DD4B-F782-30B41CCB57B2}"/>
                  </a:ext>
                </a:extLst>
              </p:cNvPr>
              <p:cNvSpPr/>
              <p:nvPr/>
            </p:nvSpPr>
            <p:spPr>
              <a:xfrm>
                <a:off x="13915253" y="4284465"/>
                <a:ext cx="273929" cy="258017"/>
              </a:xfrm>
              <a:custGeom>
                <a:avLst/>
                <a:gdLst>
                  <a:gd name="connsiteX0" fmla="*/ 259006 w 273929"/>
                  <a:gd name="connsiteY0" fmla="*/ 0 h 258017"/>
                  <a:gd name="connsiteX1" fmla="*/ 14829 w 273929"/>
                  <a:gd name="connsiteY1" fmla="*/ 0 h 258017"/>
                  <a:gd name="connsiteX2" fmla="*/ 0 w 273929"/>
                  <a:gd name="connsiteY2" fmla="*/ 14829 h 258017"/>
                  <a:gd name="connsiteX3" fmla="*/ 0 w 273929"/>
                  <a:gd name="connsiteY3" fmla="*/ 243189 h 258017"/>
                  <a:gd name="connsiteX4" fmla="*/ 14829 w 273929"/>
                  <a:gd name="connsiteY4" fmla="*/ 258017 h 258017"/>
                  <a:gd name="connsiteX5" fmla="*/ 259006 w 273929"/>
                  <a:gd name="connsiteY5" fmla="*/ 258017 h 258017"/>
                  <a:gd name="connsiteX6" fmla="*/ 273835 w 273929"/>
                  <a:gd name="connsiteY6" fmla="*/ 243189 h 258017"/>
                  <a:gd name="connsiteX7" fmla="*/ 273835 w 273929"/>
                  <a:gd name="connsiteY7" fmla="*/ 14829 h 258017"/>
                  <a:gd name="connsiteX8" fmla="*/ 259006 w 273929"/>
                  <a:gd name="connsiteY8" fmla="*/ 0 h 258017"/>
                  <a:gd name="connsiteX9" fmla="*/ 252086 w 273929"/>
                  <a:gd name="connsiteY9" fmla="*/ 235280 h 258017"/>
                  <a:gd name="connsiteX10" fmla="*/ 23726 w 273929"/>
                  <a:gd name="connsiteY10" fmla="*/ 235280 h 258017"/>
                  <a:gd name="connsiteX11" fmla="*/ 23726 w 273929"/>
                  <a:gd name="connsiteY11" fmla="*/ 21749 h 258017"/>
                  <a:gd name="connsiteX12" fmla="*/ 252086 w 273929"/>
                  <a:gd name="connsiteY12" fmla="*/ 21749 h 258017"/>
                  <a:gd name="connsiteX13" fmla="*/ 252086 w 273929"/>
                  <a:gd name="connsiteY13" fmla="*/ 235280 h 258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73929" h="258017">
                    <a:moveTo>
                      <a:pt x="259006" y="0"/>
                    </a:moveTo>
                    <a:lnTo>
                      <a:pt x="14829" y="0"/>
                    </a:lnTo>
                    <a:cubicBezTo>
                      <a:pt x="5931" y="0"/>
                      <a:pt x="0" y="6920"/>
                      <a:pt x="0" y="14829"/>
                    </a:cubicBezTo>
                    <a:lnTo>
                      <a:pt x="0" y="243189"/>
                    </a:lnTo>
                    <a:cubicBezTo>
                      <a:pt x="0" y="252086"/>
                      <a:pt x="6921" y="258017"/>
                      <a:pt x="14829" y="258017"/>
                    </a:cubicBezTo>
                    <a:lnTo>
                      <a:pt x="259006" y="258017"/>
                    </a:lnTo>
                    <a:cubicBezTo>
                      <a:pt x="267903" y="258017"/>
                      <a:pt x="273835" y="251097"/>
                      <a:pt x="273835" y="243189"/>
                    </a:cubicBezTo>
                    <a:lnTo>
                      <a:pt x="273835" y="14829"/>
                    </a:lnTo>
                    <a:cubicBezTo>
                      <a:pt x="274823" y="5931"/>
                      <a:pt x="267903" y="0"/>
                      <a:pt x="259006" y="0"/>
                    </a:cubicBezTo>
                    <a:moveTo>
                      <a:pt x="252086" y="235280"/>
                    </a:moveTo>
                    <a:lnTo>
                      <a:pt x="23726" y="235280"/>
                    </a:lnTo>
                    <a:lnTo>
                      <a:pt x="23726" y="21749"/>
                    </a:lnTo>
                    <a:lnTo>
                      <a:pt x="252086" y="21749"/>
                    </a:lnTo>
                    <a:lnTo>
                      <a:pt x="252086" y="23528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1" name="Полилиния: фигура 210">
                <a:extLst>
                  <a:ext uri="{FF2B5EF4-FFF2-40B4-BE49-F238E27FC236}">
                    <a16:creationId xmlns:a16="http://schemas.microsoft.com/office/drawing/2014/main" id="{B6BA1990-8D35-980B-EDC1-8EC700D45D2F}"/>
                  </a:ext>
                </a:extLst>
              </p:cNvPr>
              <p:cNvSpPr/>
              <p:nvPr/>
            </p:nvSpPr>
            <p:spPr>
              <a:xfrm>
                <a:off x="13954796" y="4322031"/>
                <a:ext cx="197714" cy="182885"/>
              </a:xfrm>
              <a:custGeom>
                <a:avLst/>
                <a:gdLst>
                  <a:gd name="connsiteX0" fmla="*/ 196726 w 197714"/>
                  <a:gd name="connsiteY0" fmla="*/ 45474 h 182885"/>
                  <a:gd name="connsiteX1" fmla="*/ 151252 w 197714"/>
                  <a:gd name="connsiteY1" fmla="*/ 45474 h 182885"/>
                  <a:gd name="connsiteX2" fmla="*/ 151252 w 197714"/>
                  <a:gd name="connsiteY2" fmla="*/ 30645 h 182885"/>
                  <a:gd name="connsiteX3" fmla="*/ 136423 w 197714"/>
                  <a:gd name="connsiteY3" fmla="*/ 30645 h 182885"/>
                  <a:gd name="connsiteX4" fmla="*/ 136423 w 197714"/>
                  <a:gd name="connsiteY4" fmla="*/ 0 h 182885"/>
                  <a:gd name="connsiteX5" fmla="*/ 60303 w 197714"/>
                  <a:gd name="connsiteY5" fmla="*/ 0 h 182885"/>
                  <a:gd name="connsiteX6" fmla="*/ 60303 w 197714"/>
                  <a:gd name="connsiteY6" fmla="*/ 30645 h 182885"/>
                  <a:gd name="connsiteX7" fmla="*/ 45474 w 197714"/>
                  <a:gd name="connsiteY7" fmla="*/ 30645 h 182885"/>
                  <a:gd name="connsiteX8" fmla="*/ 45474 w 197714"/>
                  <a:gd name="connsiteY8" fmla="*/ 45474 h 182885"/>
                  <a:gd name="connsiteX9" fmla="*/ 0 w 197714"/>
                  <a:gd name="connsiteY9" fmla="*/ 45474 h 182885"/>
                  <a:gd name="connsiteX10" fmla="*/ 0 w 197714"/>
                  <a:gd name="connsiteY10" fmla="*/ 182886 h 182885"/>
                  <a:gd name="connsiteX11" fmla="*/ 197714 w 197714"/>
                  <a:gd name="connsiteY11" fmla="*/ 182886 h 182885"/>
                  <a:gd name="connsiteX12" fmla="*/ 197714 w 197714"/>
                  <a:gd name="connsiteY12" fmla="*/ 45474 h 182885"/>
                  <a:gd name="connsiteX13" fmla="*/ 181897 w 197714"/>
                  <a:gd name="connsiteY13" fmla="*/ 168057 h 182885"/>
                  <a:gd name="connsiteX14" fmla="*/ 13840 w 197714"/>
                  <a:gd name="connsiteY14" fmla="*/ 168057 h 182885"/>
                  <a:gd name="connsiteX15" fmla="*/ 13840 w 197714"/>
                  <a:gd name="connsiteY15" fmla="*/ 61291 h 182885"/>
                  <a:gd name="connsiteX16" fmla="*/ 59314 w 197714"/>
                  <a:gd name="connsiteY16" fmla="*/ 61291 h 182885"/>
                  <a:gd name="connsiteX17" fmla="*/ 59314 w 197714"/>
                  <a:gd name="connsiteY17" fmla="*/ 46463 h 182885"/>
                  <a:gd name="connsiteX18" fmla="*/ 74143 w 197714"/>
                  <a:gd name="connsiteY18" fmla="*/ 46463 h 182885"/>
                  <a:gd name="connsiteX19" fmla="*/ 74143 w 197714"/>
                  <a:gd name="connsiteY19" fmla="*/ 15817 h 182885"/>
                  <a:gd name="connsiteX20" fmla="*/ 119617 w 197714"/>
                  <a:gd name="connsiteY20" fmla="*/ 15817 h 182885"/>
                  <a:gd name="connsiteX21" fmla="*/ 119617 w 197714"/>
                  <a:gd name="connsiteY21" fmla="*/ 46463 h 182885"/>
                  <a:gd name="connsiteX22" fmla="*/ 134445 w 197714"/>
                  <a:gd name="connsiteY22" fmla="*/ 46463 h 182885"/>
                  <a:gd name="connsiteX23" fmla="*/ 134445 w 197714"/>
                  <a:gd name="connsiteY23" fmla="*/ 61291 h 182885"/>
                  <a:gd name="connsiteX24" fmla="*/ 179921 w 197714"/>
                  <a:gd name="connsiteY24" fmla="*/ 61291 h 182885"/>
                  <a:gd name="connsiteX25" fmla="*/ 179921 w 197714"/>
                  <a:gd name="connsiteY25" fmla="*/ 168057 h 182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97714" h="182885">
                    <a:moveTo>
                      <a:pt x="196726" y="45474"/>
                    </a:moveTo>
                    <a:lnTo>
                      <a:pt x="151252" y="45474"/>
                    </a:lnTo>
                    <a:lnTo>
                      <a:pt x="151252" y="30645"/>
                    </a:lnTo>
                    <a:lnTo>
                      <a:pt x="136423" y="30645"/>
                    </a:lnTo>
                    <a:lnTo>
                      <a:pt x="136423" y="0"/>
                    </a:lnTo>
                    <a:lnTo>
                      <a:pt x="60303" y="0"/>
                    </a:lnTo>
                    <a:lnTo>
                      <a:pt x="60303" y="30645"/>
                    </a:lnTo>
                    <a:lnTo>
                      <a:pt x="45474" y="30645"/>
                    </a:lnTo>
                    <a:lnTo>
                      <a:pt x="45474" y="45474"/>
                    </a:lnTo>
                    <a:lnTo>
                      <a:pt x="0" y="45474"/>
                    </a:lnTo>
                    <a:lnTo>
                      <a:pt x="0" y="182886"/>
                    </a:lnTo>
                    <a:lnTo>
                      <a:pt x="197714" y="182886"/>
                    </a:lnTo>
                    <a:lnTo>
                      <a:pt x="197714" y="45474"/>
                    </a:lnTo>
                    <a:close/>
                    <a:moveTo>
                      <a:pt x="181897" y="168057"/>
                    </a:moveTo>
                    <a:lnTo>
                      <a:pt x="13840" y="168057"/>
                    </a:lnTo>
                    <a:lnTo>
                      <a:pt x="13840" y="61291"/>
                    </a:lnTo>
                    <a:lnTo>
                      <a:pt x="59314" y="61291"/>
                    </a:lnTo>
                    <a:lnTo>
                      <a:pt x="59314" y="46463"/>
                    </a:lnTo>
                    <a:lnTo>
                      <a:pt x="74143" y="46463"/>
                    </a:lnTo>
                    <a:cubicBezTo>
                      <a:pt x="74143" y="46463"/>
                      <a:pt x="74143" y="15817"/>
                      <a:pt x="74143" y="15817"/>
                    </a:cubicBezTo>
                    <a:lnTo>
                      <a:pt x="119617" y="15817"/>
                    </a:lnTo>
                    <a:lnTo>
                      <a:pt x="119617" y="46463"/>
                    </a:lnTo>
                    <a:lnTo>
                      <a:pt x="134445" y="46463"/>
                    </a:lnTo>
                    <a:lnTo>
                      <a:pt x="134445" y="61291"/>
                    </a:lnTo>
                    <a:lnTo>
                      <a:pt x="179921" y="61291"/>
                    </a:lnTo>
                    <a:lnTo>
                      <a:pt x="179921" y="168057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2" name="Полилиния: фигура 211">
                <a:extLst>
                  <a:ext uri="{FF2B5EF4-FFF2-40B4-BE49-F238E27FC236}">
                    <a16:creationId xmlns:a16="http://schemas.microsoft.com/office/drawing/2014/main" id="{8B6034B1-3DA0-90B8-7FE2-36D72B30845A}"/>
                  </a:ext>
                </a:extLst>
              </p:cNvPr>
              <p:cNvSpPr/>
              <p:nvPr/>
            </p:nvSpPr>
            <p:spPr>
              <a:xfrm>
                <a:off x="14959183" y="3591477"/>
                <a:ext cx="418166" cy="205622"/>
              </a:xfrm>
              <a:custGeom>
                <a:avLst/>
                <a:gdLst>
                  <a:gd name="connsiteX0" fmla="*/ 0 w 418166"/>
                  <a:gd name="connsiteY0" fmla="*/ 152240 h 205622"/>
                  <a:gd name="connsiteX1" fmla="*/ 0 w 418166"/>
                  <a:gd name="connsiteY1" fmla="*/ 173000 h 205622"/>
                  <a:gd name="connsiteX2" fmla="*/ 6921 w 418166"/>
                  <a:gd name="connsiteY2" fmla="*/ 179920 h 205622"/>
                  <a:gd name="connsiteX3" fmla="*/ 163114 w 418166"/>
                  <a:gd name="connsiteY3" fmla="*/ 179920 h 205622"/>
                  <a:gd name="connsiteX4" fmla="*/ 170035 w 418166"/>
                  <a:gd name="connsiteY4" fmla="*/ 186840 h 205622"/>
                  <a:gd name="connsiteX5" fmla="*/ 170035 w 418166"/>
                  <a:gd name="connsiteY5" fmla="*/ 189806 h 205622"/>
                  <a:gd name="connsiteX6" fmla="*/ 185852 w 418166"/>
                  <a:gd name="connsiteY6" fmla="*/ 205623 h 205622"/>
                  <a:gd name="connsiteX7" fmla="*/ 232314 w 418166"/>
                  <a:gd name="connsiteY7" fmla="*/ 205623 h 205622"/>
                  <a:gd name="connsiteX8" fmla="*/ 248132 w 418166"/>
                  <a:gd name="connsiteY8" fmla="*/ 189806 h 205622"/>
                  <a:gd name="connsiteX9" fmla="*/ 248132 w 418166"/>
                  <a:gd name="connsiteY9" fmla="*/ 186840 h 205622"/>
                  <a:gd name="connsiteX10" fmla="*/ 255052 w 418166"/>
                  <a:gd name="connsiteY10" fmla="*/ 179920 h 205622"/>
                  <a:gd name="connsiteX11" fmla="*/ 411247 w 418166"/>
                  <a:gd name="connsiteY11" fmla="*/ 179920 h 205622"/>
                  <a:gd name="connsiteX12" fmla="*/ 418166 w 418166"/>
                  <a:gd name="connsiteY12" fmla="*/ 173000 h 205622"/>
                  <a:gd name="connsiteX13" fmla="*/ 418166 w 418166"/>
                  <a:gd name="connsiteY13" fmla="*/ 159160 h 205622"/>
                  <a:gd name="connsiteX14" fmla="*/ 411247 w 418166"/>
                  <a:gd name="connsiteY14" fmla="*/ 152240 h 205622"/>
                  <a:gd name="connsiteX15" fmla="*/ 255052 w 418166"/>
                  <a:gd name="connsiteY15" fmla="*/ 152240 h 205622"/>
                  <a:gd name="connsiteX16" fmla="*/ 248132 w 418166"/>
                  <a:gd name="connsiteY16" fmla="*/ 145320 h 205622"/>
                  <a:gd name="connsiteX17" fmla="*/ 248132 w 418166"/>
                  <a:gd name="connsiteY17" fmla="*/ 142354 h 205622"/>
                  <a:gd name="connsiteX18" fmla="*/ 232314 w 418166"/>
                  <a:gd name="connsiteY18" fmla="*/ 126537 h 205622"/>
                  <a:gd name="connsiteX19" fmla="*/ 229349 w 418166"/>
                  <a:gd name="connsiteY19" fmla="*/ 126537 h 205622"/>
                  <a:gd name="connsiteX20" fmla="*/ 222428 w 418166"/>
                  <a:gd name="connsiteY20" fmla="*/ 119617 h 205622"/>
                  <a:gd name="connsiteX21" fmla="*/ 222428 w 418166"/>
                  <a:gd name="connsiteY21" fmla="*/ 6920 h 205622"/>
                  <a:gd name="connsiteX22" fmla="*/ 215509 w 418166"/>
                  <a:gd name="connsiteY22" fmla="*/ 0 h 205622"/>
                  <a:gd name="connsiteX23" fmla="*/ 201669 w 418166"/>
                  <a:gd name="connsiteY23" fmla="*/ 0 h 205622"/>
                  <a:gd name="connsiteX24" fmla="*/ 194749 w 418166"/>
                  <a:gd name="connsiteY24" fmla="*/ 6920 h 205622"/>
                  <a:gd name="connsiteX25" fmla="*/ 194749 w 418166"/>
                  <a:gd name="connsiteY25" fmla="*/ 121594 h 205622"/>
                  <a:gd name="connsiteX26" fmla="*/ 187828 w 418166"/>
                  <a:gd name="connsiteY26" fmla="*/ 128514 h 205622"/>
                  <a:gd name="connsiteX27" fmla="*/ 184864 w 418166"/>
                  <a:gd name="connsiteY27" fmla="*/ 128514 h 205622"/>
                  <a:gd name="connsiteX28" fmla="*/ 169047 w 418166"/>
                  <a:gd name="connsiteY28" fmla="*/ 144331 h 205622"/>
                  <a:gd name="connsiteX29" fmla="*/ 169047 w 418166"/>
                  <a:gd name="connsiteY29" fmla="*/ 147297 h 205622"/>
                  <a:gd name="connsiteX30" fmla="*/ 162126 w 418166"/>
                  <a:gd name="connsiteY30" fmla="*/ 154217 h 205622"/>
                  <a:gd name="connsiteX31" fmla="*/ 0 w 418166"/>
                  <a:gd name="connsiteY31" fmla="*/ 154217 h 205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18166" h="205622">
                    <a:moveTo>
                      <a:pt x="0" y="152240"/>
                    </a:moveTo>
                    <a:lnTo>
                      <a:pt x="0" y="173000"/>
                    </a:lnTo>
                    <a:cubicBezTo>
                      <a:pt x="0" y="176954"/>
                      <a:pt x="2966" y="179920"/>
                      <a:pt x="6921" y="179920"/>
                    </a:cubicBezTo>
                    <a:lnTo>
                      <a:pt x="163114" y="179920"/>
                    </a:lnTo>
                    <a:cubicBezTo>
                      <a:pt x="167069" y="179920"/>
                      <a:pt x="170035" y="182886"/>
                      <a:pt x="170035" y="186840"/>
                    </a:cubicBezTo>
                    <a:lnTo>
                      <a:pt x="170035" y="189806"/>
                    </a:lnTo>
                    <a:cubicBezTo>
                      <a:pt x="170035" y="198703"/>
                      <a:pt x="176954" y="205623"/>
                      <a:pt x="185852" y="205623"/>
                    </a:cubicBezTo>
                    <a:lnTo>
                      <a:pt x="232314" y="205623"/>
                    </a:lnTo>
                    <a:cubicBezTo>
                      <a:pt x="241212" y="205623"/>
                      <a:pt x="248132" y="198703"/>
                      <a:pt x="248132" y="189806"/>
                    </a:cubicBezTo>
                    <a:lnTo>
                      <a:pt x="248132" y="186840"/>
                    </a:lnTo>
                    <a:cubicBezTo>
                      <a:pt x="248132" y="182886"/>
                      <a:pt x="251097" y="179920"/>
                      <a:pt x="255052" y="179920"/>
                    </a:cubicBezTo>
                    <a:lnTo>
                      <a:pt x="411247" y="179920"/>
                    </a:lnTo>
                    <a:cubicBezTo>
                      <a:pt x="415200" y="179920"/>
                      <a:pt x="418166" y="176954"/>
                      <a:pt x="418166" y="173000"/>
                    </a:cubicBezTo>
                    <a:lnTo>
                      <a:pt x="418166" y="159160"/>
                    </a:lnTo>
                    <a:cubicBezTo>
                      <a:pt x="418166" y="155206"/>
                      <a:pt x="415200" y="152240"/>
                      <a:pt x="411247" y="152240"/>
                    </a:cubicBezTo>
                    <a:lnTo>
                      <a:pt x="255052" y="152240"/>
                    </a:lnTo>
                    <a:cubicBezTo>
                      <a:pt x="251097" y="152240"/>
                      <a:pt x="248132" y="149274"/>
                      <a:pt x="248132" y="145320"/>
                    </a:cubicBezTo>
                    <a:lnTo>
                      <a:pt x="248132" y="142354"/>
                    </a:lnTo>
                    <a:cubicBezTo>
                      <a:pt x="248132" y="133457"/>
                      <a:pt x="241212" y="126537"/>
                      <a:pt x="232314" y="126537"/>
                    </a:cubicBezTo>
                    <a:lnTo>
                      <a:pt x="229349" y="126537"/>
                    </a:lnTo>
                    <a:cubicBezTo>
                      <a:pt x="225395" y="126537"/>
                      <a:pt x="222428" y="123571"/>
                      <a:pt x="222428" y="119617"/>
                    </a:cubicBezTo>
                    <a:lnTo>
                      <a:pt x="222428" y="6920"/>
                    </a:lnTo>
                    <a:cubicBezTo>
                      <a:pt x="222428" y="2966"/>
                      <a:pt x="219463" y="0"/>
                      <a:pt x="215509" y="0"/>
                    </a:cubicBezTo>
                    <a:lnTo>
                      <a:pt x="201669" y="0"/>
                    </a:lnTo>
                    <a:cubicBezTo>
                      <a:pt x="197714" y="0"/>
                      <a:pt x="194749" y="2966"/>
                      <a:pt x="194749" y="6920"/>
                    </a:cubicBezTo>
                    <a:lnTo>
                      <a:pt x="194749" y="121594"/>
                    </a:lnTo>
                    <a:cubicBezTo>
                      <a:pt x="194749" y="125549"/>
                      <a:pt x="191783" y="128514"/>
                      <a:pt x="187828" y="128514"/>
                    </a:cubicBezTo>
                    <a:lnTo>
                      <a:pt x="184864" y="128514"/>
                    </a:lnTo>
                    <a:cubicBezTo>
                      <a:pt x="175966" y="128514"/>
                      <a:pt x="169047" y="135434"/>
                      <a:pt x="169047" y="144331"/>
                    </a:cubicBezTo>
                    <a:lnTo>
                      <a:pt x="169047" y="147297"/>
                    </a:lnTo>
                    <a:cubicBezTo>
                      <a:pt x="169047" y="151252"/>
                      <a:pt x="166080" y="154217"/>
                      <a:pt x="162126" y="154217"/>
                    </a:cubicBezTo>
                    <a:lnTo>
                      <a:pt x="0" y="154217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3" name="Полилиния: фигура 212">
                <a:extLst>
                  <a:ext uri="{FF2B5EF4-FFF2-40B4-BE49-F238E27FC236}">
                    <a16:creationId xmlns:a16="http://schemas.microsoft.com/office/drawing/2014/main" id="{C0F7453E-1D9B-5D03-F2AC-03C507ADC88B}"/>
                  </a:ext>
                </a:extLst>
              </p:cNvPr>
              <p:cNvSpPr/>
              <p:nvPr/>
            </p:nvSpPr>
            <p:spPr>
              <a:xfrm>
                <a:off x="14958195" y="3322586"/>
                <a:ext cx="420142" cy="344022"/>
              </a:xfrm>
              <a:custGeom>
                <a:avLst/>
                <a:gdLst>
                  <a:gd name="connsiteX0" fmla="*/ 0 w 420142"/>
                  <a:gd name="connsiteY0" fmla="*/ 344023 h 344022"/>
                  <a:gd name="connsiteX1" fmla="*/ 413223 w 420142"/>
                  <a:gd name="connsiteY1" fmla="*/ 344023 h 344022"/>
                  <a:gd name="connsiteX2" fmla="*/ 420143 w 420142"/>
                  <a:gd name="connsiteY2" fmla="*/ 337103 h 344022"/>
                  <a:gd name="connsiteX3" fmla="*/ 420143 w 420142"/>
                  <a:gd name="connsiteY3" fmla="*/ 249120 h 344022"/>
                  <a:gd name="connsiteX4" fmla="*/ 413223 w 420142"/>
                  <a:gd name="connsiteY4" fmla="*/ 242200 h 344022"/>
                  <a:gd name="connsiteX5" fmla="*/ 6921 w 420142"/>
                  <a:gd name="connsiteY5" fmla="*/ 242200 h 344022"/>
                  <a:gd name="connsiteX6" fmla="*/ 0 w 420142"/>
                  <a:gd name="connsiteY6" fmla="*/ 249120 h 344022"/>
                  <a:gd name="connsiteX7" fmla="*/ 0 w 420142"/>
                  <a:gd name="connsiteY7" fmla="*/ 344023 h 344022"/>
                  <a:gd name="connsiteX8" fmla="*/ 290640 w 420142"/>
                  <a:gd name="connsiteY8" fmla="*/ 276800 h 344022"/>
                  <a:gd name="connsiteX9" fmla="*/ 290640 w 420142"/>
                  <a:gd name="connsiteY9" fmla="*/ 269880 h 344022"/>
                  <a:gd name="connsiteX10" fmla="*/ 297560 w 420142"/>
                  <a:gd name="connsiteY10" fmla="*/ 262960 h 344022"/>
                  <a:gd name="connsiteX11" fmla="*/ 389497 w 420142"/>
                  <a:gd name="connsiteY11" fmla="*/ 262960 h 344022"/>
                  <a:gd name="connsiteX12" fmla="*/ 396417 w 420142"/>
                  <a:gd name="connsiteY12" fmla="*/ 269880 h 344022"/>
                  <a:gd name="connsiteX13" fmla="*/ 389497 w 420142"/>
                  <a:gd name="connsiteY13" fmla="*/ 276800 h 344022"/>
                  <a:gd name="connsiteX14" fmla="*/ 290640 w 420142"/>
                  <a:gd name="connsiteY14" fmla="*/ 276800 h 344022"/>
                  <a:gd name="connsiteX15" fmla="*/ 290640 w 420142"/>
                  <a:gd name="connsiteY15" fmla="*/ 299537 h 344022"/>
                  <a:gd name="connsiteX16" fmla="*/ 290640 w 420142"/>
                  <a:gd name="connsiteY16" fmla="*/ 292617 h 344022"/>
                  <a:gd name="connsiteX17" fmla="*/ 297560 w 420142"/>
                  <a:gd name="connsiteY17" fmla="*/ 285697 h 344022"/>
                  <a:gd name="connsiteX18" fmla="*/ 389497 w 420142"/>
                  <a:gd name="connsiteY18" fmla="*/ 285697 h 344022"/>
                  <a:gd name="connsiteX19" fmla="*/ 396417 w 420142"/>
                  <a:gd name="connsiteY19" fmla="*/ 292617 h 344022"/>
                  <a:gd name="connsiteX20" fmla="*/ 389497 w 420142"/>
                  <a:gd name="connsiteY20" fmla="*/ 299537 h 344022"/>
                  <a:gd name="connsiteX21" fmla="*/ 290640 w 420142"/>
                  <a:gd name="connsiteY21" fmla="*/ 299537 h 344022"/>
                  <a:gd name="connsiteX22" fmla="*/ 290640 w 420142"/>
                  <a:gd name="connsiteY22" fmla="*/ 323263 h 344022"/>
                  <a:gd name="connsiteX23" fmla="*/ 290640 w 420142"/>
                  <a:gd name="connsiteY23" fmla="*/ 316343 h 344022"/>
                  <a:gd name="connsiteX24" fmla="*/ 297560 w 420142"/>
                  <a:gd name="connsiteY24" fmla="*/ 309423 h 344022"/>
                  <a:gd name="connsiteX25" fmla="*/ 389497 w 420142"/>
                  <a:gd name="connsiteY25" fmla="*/ 309423 h 344022"/>
                  <a:gd name="connsiteX26" fmla="*/ 396417 w 420142"/>
                  <a:gd name="connsiteY26" fmla="*/ 316343 h 344022"/>
                  <a:gd name="connsiteX27" fmla="*/ 389497 w 420142"/>
                  <a:gd name="connsiteY27" fmla="*/ 323263 h 344022"/>
                  <a:gd name="connsiteX28" fmla="*/ 290640 w 420142"/>
                  <a:gd name="connsiteY28" fmla="*/ 323263 h 344022"/>
                  <a:gd name="connsiteX29" fmla="*/ 29657 w 420142"/>
                  <a:gd name="connsiteY29" fmla="*/ 279765 h 344022"/>
                  <a:gd name="connsiteX30" fmla="*/ 76121 w 420142"/>
                  <a:gd name="connsiteY30" fmla="*/ 279765 h 344022"/>
                  <a:gd name="connsiteX31" fmla="*/ 83040 w 420142"/>
                  <a:gd name="connsiteY31" fmla="*/ 286686 h 344022"/>
                  <a:gd name="connsiteX32" fmla="*/ 83040 w 420142"/>
                  <a:gd name="connsiteY32" fmla="*/ 300526 h 344022"/>
                  <a:gd name="connsiteX33" fmla="*/ 76121 w 420142"/>
                  <a:gd name="connsiteY33" fmla="*/ 307446 h 344022"/>
                  <a:gd name="connsiteX34" fmla="*/ 35588 w 420142"/>
                  <a:gd name="connsiteY34" fmla="*/ 307446 h 344022"/>
                  <a:gd name="connsiteX35" fmla="*/ 28669 w 420142"/>
                  <a:gd name="connsiteY35" fmla="*/ 300526 h 344022"/>
                  <a:gd name="connsiteX36" fmla="*/ 28669 w 420142"/>
                  <a:gd name="connsiteY36" fmla="*/ 279765 h 344022"/>
                  <a:gd name="connsiteX37" fmla="*/ 0 w 420142"/>
                  <a:gd name="connsiteY37" fmla="*/ 223417 h 344022"/>
                  <a:gd name="connsiteX38" fmla="*/ 413223 w 420142"/>
                  <a:gd name="connsiteY38" fmla="*/ 223417 h 344022"/>
                  <a:gd name="connsiteX39" fmla="*/ 420143 w 420142"/>
                  <a:gd name="connsiteY39" fmla="*/ 216497 h 344022"/>
                  <a:gd name="connsiteX40" fmla="*/ 420143 w 420142"/>
                  <a:gd name="connsiteY40" fmla="*/ 128514 h 344022"/>
                  <a:gd name="connsiteX41" fmla="*/ 413223 w 420142"/>
                  <a:gd name="connsiteY41" fmla="*/ 121594 h 344022"/>
                  <a:gd name="connsiteX42" fmla="*/ 6921 w 420142"/>
                  <a:gd name="connsiteY42" fmla="*/ 121594 h 344022"/>
                  <a:gd name="connsiteX43" fmla="*/ 0 w 420142"/>
                  <a:gd name="connsiteY43" fmla="*/ 128514 h 344022"/>
                  <a:gd name="connsiteX44" fmla="*/ 0 w 420142"/>
                  <a:gd name="connsiteY44" fmla="*/ 223417 h 344022"/>
                  <a:gd name="connsiteX45" fmla="*/ 290640 w 420142"/>
                  <a:gd name="connsiteY45" fmla="*/ 156194 h 344022"/>
                  <a:gd name="connsiteX46" fmla="*/ 290640 w 420142"/>
                  <a:gd name="connsiteY46" fmla="*/ 149274 h 344022"/>
                  <a:gd name="connsiteX47" fmla="*/ 297560 w 420142"/>
                  <a:gd name="connsiteY47" fmla="*/ 142354 h 344022"/>
                  <a:gd name="connsiteX48" fmla="*/ 389497 w 420142"/>
                  <a:gd name="connsiteY48" fmla="*/ 142354 h 344022"/>
                  <a:gd name="connsiteX49" fmla="*/ 396417 w 420142"/>
                  <a:gd name="connsiteY49" fmla="*/ 149274 h 344022"/>
                  <a:gd name="connsiteX50" fmla="*/ 396417 w 420142"/>
                  <a:gd name="connsiteY50" fmla="*/ 149274 h 344022"/>
                  <a:gd name="connsiteX51" fmla="*/ 389497 w 420142"/>
                  <a:gd name="connsiteY51" fmla="*/ 156194 h 344022"/>
                  <a:gd name="connsiteX52" fmla="*/ 290640 w 420142"/>
                  <a:gd name="connsiteY52" fmla="*/ 156194 h 344022"/>
                  <a:gd name="connsiteX53" fmla="*/ 290640 w 420142"/>
                  <a:gd name="connsiteY53" fmla="*/ 178931 h 344022"/>
                  <a:gd name="connsiteX54" fmla="*/ 290640 w 420142"/>
                  <a:gd name="connsiteY54" fmla="*/ 172011 h 344022"/>
                  <a:gd name="connsiteX55" fmla="*/ 297560 w 420142"/>
                  <a:gd name="connsiteY55" fmla="*/ 165091 h 344022"/>
                  <a:gd name="connsiteX56" fmla="*/ 389497 w 420142"/>
                  <a:gd name="connsiteY56" fmla="*/ 165091 h 344022"/>
                  <a:gd name="connsiteX57" fmla="*/ 396417 w 420142"/>
                  <a:gd name="connsiteY57" fmla="*/ 172011 h 344022"/>
                  <a:gd name="connsiteX58" fmla="*/ 389497 w 420142"/>
                  <a:gd name="connsiteY58" fmla="*/ 178931 h 344022"/>
                  <a:gd name="connsiteX59" fmla="*/ 290640 w 420142"/>
                  <a:gd name="connsiteY59" fmla="*/ 178931 h 344022"/>
                  <a:gd name="connsiteX60" fmla="*/ 290640 w 420142"/>
                  <a:gd name="connsiteY60" fmla="*/ 202657 h 344022"/>
                  <a:gd name="connsiteX61" fmla="*/ 290640 w 420142"/>
                  <a:gd name="connsiteY61" fmla="*/ 195737 h 344022"/>
                  <a:gd name="connsiteX62" fmla="*/ 297560 w 420142"/>
                  <a:gd name="connsiteY62" fmla="*/ 188817 h 344022"/>
                  <a:gd name="connsiteX63" fmla="*/ 389497 w 420142"/>
                  <a:gd name="connsiteY63" fmla="*/ 188817 h 344022"/>
                  <a:gd name="connsiteX64" fmla="*/ 396417 w 420142"/>
                  <a:gd name="connsiteY64" fmla="*/ 195737 h 344022"/>
                  <a:gd name="connsiteX65" fmla="*/ 389497 w 420142"/>
                  <a:gd name="connsiteY65" fmla="*/ 202657 h 344022"/>
                  <a:gd name="connsiteX66" fmla="*/ 290640 w 420142"/>
                  <a:gd name="connsiteY66" fmla="*/ 202657 h 344022"/>
                  <a:gd name="connsiteX67" fmla="*/ 29657 w 420142"/>
                  <a:gd name="connsiteY67" fmla="*/ 159160 h 344022"/>
                  <a:gd name="connsiteX68" fmla="*/ 76121 w 420142"/>
                  <a:gd name="connsiteY68" fmla="*/ 159160 h 344022"/>
                  <a:gd name="connsiteX69" fmla="*/ 83040 w 420142"/>
                  <a:gd name="connsiteY69" fmla="*/ 166080 h 344022"/>
                  <a:gd name="connsiteX70" fmla="*/ 83040 w 420142"/>
                  <a:gd name="connsiteY70" fmla="*/ 179920 h 344022"/>
                  <a:gd name="connsiteX71" fmla="*/ 76121 w 420142"/>
                  <a:gd name="connsiteY71" fmla="*/ 186840 h 344022"/>
                  <a:gd name="connsiteX72" fmla="*/ 35588 w 420142"/>
                  <a:gd name="connsiteY72" fmla="*/ 186840 h 344022"/>
                  <a:gd name="connsiteX73" fmla="*/ 28669 w 420142"/>
                  <a:gd name="connsiteY73" fmla="*/ 179920 h 344022"/>
                  <a:gd name="connsiteX74" fmla="*/ 28669 w 420142"/>
                  <a:gd name="connsiteY74" fmla="*/ 159160 h 344022"/>
                  <a:gd name="connsiteX75" fmla="*/ 0 w 420142"/>
                  <a:gd name="connsiteY75" fmla="*/ 101823 h 344022"/>
                  <a:gd name="connsiteX76" fmla="*/ 413223 w 420142"/>
                  <a:gd name="connsiteY76" fmla="*/ 101823 h 344022"/>
                  <a:gd name="connsiteX77" fmla="*/ 420143 w 420142"/>
                  <a:gd name="connsiteY77" fmla="*/ 94903 h 344022"/>
                  <a:gd name="connsiteX78" fmla="*/ 420143 w 420142"/>
                  <a:gd name="connsiteY78" fmla="*/ 6920 h 344022"/>
                  <a:gd name="connsiteX79" fmla="*/ 413223 w 420142"/>
                  <a:gd name="connsiteY79" fmla="*/ 0 h 344022"/>
                  <a:gd name="connsiteX80" fmla="*/ 6921 w 420142"/>
                  <a:gd name="connsiteY80" fmla="*/ 0 h 344022"/>
                  <a:gd name="connsiteX81" fmla="*/ 0 w 420142"/>
                  <a:gd name="connsiteY81" fmla="*/ 6920 h 344022"/>
                  <a:gd name="connsiteX82" fmla="*/ 0 w 420142"/>
                  <a:gd name="connsiteY82" fmla="*/ 101823 h 344022"/>
                  <a:gd name="connsiteX83" fmla="*/ 290640 w 420142"/>
                  <a:gd name="connsiteY83" fmla="*/ 34600 h 344022"/>
                  <a:gd name="connsiteX84" fmla="*/ 290640 w 420142"/>
                  <a:gd name="connsiteY84" fmla="*/ 28669 h 344022"/>
                  <a:gd name="connsiteX85" fmla="*/ 297560 w 420142"/>
                  <a:gd name="connsiteY85" fmla="*/ 21748 h 344022"/>
                  <a:gd name="connsiteX86" fmla="*/ 389497 w 420142"/>
                  <a:gd name="connsiteY86" fmla="*/ 21748 h 344022"/>
                  <a:gd name="connsiteX87" fmla="*/ 396417 w 420142"/>
                  <a:gd name="connsiteY87" fmla="*/ 28669 h 344022"/>
                  <a:gd name="connsiteX88" fmla="*/ 389497 w 420142"/>
                  <a:gd name="connsiteY88" fmla="*/ 35589 h 344022"/>
                  <a:gd name="connsiteX89" fmla="*/ 290640 w 420142"/>
                  <a:gd name="connsiteY89" fmla="*/ 35589 h 344022"/>
                  <a:gd name="connsiteX90" fmla="*/ 290640 w 420142"/>
                  <a:gd name="connsiteY90" fmla="*/ 58326 h 344022"/>
                  <a:gd name="connsiteX91" fmla="*/ 290640 w 420142"/>
                  <a:gd name="connsiteY91" fmla="*/ 51406 h 344022"/>
                  <a:gd name="connsiteX92" fmla="*/ 297560 w 420142"/>
                  <a:gd name="connsiteY92" fmla="*/ 44486 h 344022"/>
                  <a:gd name="connsiteX93" fmla="*/ 389497 w 420142"/>
                  <a:gd name="connsiteY93" fmla="*/ 44486 h 344022"/>
                  <a:gd name="connsiteX94" fmla="*/ 396417 w 420142"/>
                  <a:gd name="connsiteY94" fmla="*/ 51406 h 344022"/>
                  <a:gd name="connsiteX95" fmla="*/ 389497 w 420142"/>
                  <a:gd name="connsiteY95" fmla="*/ 58326 h 344022"/>
                  <a:gd name="connsiteX96" fmla="*/ 290640 w 420142"/>
                  <a:gd name="connsiteY96" fmla="*/ 58326 h 344022"/>
                  <a:gd name="connsiteX97" fmla="*/ 290640 w 420142"/>
                  <a:gd name="connsiteY97" fmla="*/ 81063 h 344022"/>
                  <a:gd name="connsiteX98" fmla="*/ 290640 w 420142"/>
                  <a:gd name="connsiteY98" fmla="*/ 74143 h 344022"/>
                  <a:gd name="connsiteX99" fmla="*/ 297560 w 420142"/>
                  <a:gd name="connsiteY99" fmla="*/ 67223 h 344022"/>
                  <a:gd name="connsiteX100" fmla="*/ 389497 w 420142"/>
                  <a:gd name="connsiteY100" fmla="*/ 67223 h 344022"/>
                  <a:gd name="connsiteX101" fmla="*/ 396417 w 420142"/>
                  <a:gd name="connsiteY101" fmla="*/ 74143 h 344022"/>
                  <a:gd name="connsiteX102" fmla="*/ 396417 w 420142"/>
                  <a:gd name="connsiteY102" fmla="*/ 74143 h 344022"/>
                  <a:gd name="connsiteX103" fmla="*/ 389497 w 420142"/>
                  <a:gd name="connsiteY103" fmla="*/ 81063 h 344022"/>
                  <a:gd name="connsiteX104" fmla="*/ 290640 w 420142"/>
                  <a:gd name="connsiteY104" fmla="*/ 81063 h 344022"/>
                  <a:gd name="connsiteX105" fmla="*/ 35588 w 420142"/>
                  <a:gd name="connsiteY105" fmla="*/ 38554 h 344022"/>
                  <a:gd name="connsiteX106" fmla="*/ 76121 w 420142"/>
                  <a:gd name="connsiteY106" fmla="*/ 38554 h 344022"/>
                  <a:gd name="connsiteX107" fmla="*/ 83040 w 420142"/>
                  <a:gd name="connsiteY107" fmla="*/ 45474 h 344022"/>
                  <a:gd name="connsiteX108" fmla="*/ 83040 w 420142"/>
                  <a:gd name="connsiteY108" fmla="*/ 59314 h 344022"/>
                  <a:gd name="connsiteX109" fmla="*/ 76121 w 420142"/>
                  <a:gd name="connsiteY109" fmla="*/ 66234 h 344022"/>
                  <a:gd name="connsiteX110" fmla="*/ 35588 w 420142"/>
                  <a:gd name="connsiteY110" fmla="*/ 66234 h 344022"/>
                  <a:gd name="connsiteX111" fmla="*/ 28669 w 420142"/>
                  <a:gd name="connsiteY111" fmla="*/ 59314 h 344022"/>
                  <a:gd name="connsiteX112" fmla="*/ 28669 w 420142"/>
                  <a:gd name="connsiteY112" fmla="*/ 45474 h 344022"/>
                  <a:gd name="connsiteX113" fmla="*/ 35588 w 420142"/>
                  <a:gd name="connsiteY113" fmla="*/ 38554 h 344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</a:cxnLst>
                <a:rect l="l" t="t" r="r" b="b"/>
                <a:pathLst>
                  <a:path w="420142" h="344022">
                    <a:moveTo>
                      <a:pt x="0" y="344023"/>
                    </a:moveTo>
                    <a:lnTo>
                      <a:pt x="413223" y="344023"/>
                    </a:lnTo>
                    <a:cubicBezTo>
                      <a:pt x="417178" y="344023"/>
                      <a:pt x="420143" y="341057"/>
                      <a:pt x="420143" y="337103"/>
                    </a:cubicBezTo>
                    <a:lnTo>
                      <a:pt x="420143" y="249120"/>
                    </a:lnTo>
                    <a:cubicBezTo>
                      <a:pt x="420143" y="245165"/>
                      <a:pt x="417178" y="242200"/>
                      <a:pt x="413223" y="242200"/>
                    </a:cubicBezTo>
                    <a:lnTo>
                      <a:pt x="6921" y="242200"/>
                    </a:lnTo>
                    <a:cubicBezTo>
                      <a:pt x="2966" y="242200"/>
                      <a:pt x="0" y="245165"/>
                      <a:pt x="0" y="249120"/>
                    </a:cubicBezTo>
                    <a:lnTo>
                      <a:pt x="0" y="344023"/>
                    </a:lnTo>
                    <a:close/>
                    <a:moveTo>
                      <a:pt x="290640" y="276800"/>
                    </a:moveTo>
                    <a:lnTo>
                      <a:pt x="290640" y="269880"/>
                    </a:lnTo>
                    <a:cubicBezTo>
                      <a:pt x="290640" y="265926"/>
                      <a:pt x="293606" y="262960"/>
                      <a:pt x="297560" y="262960"/>
                    </a:cubicBezTo>
                    <a:lnTo>
                      <a:pt x="389497" y="262960"/>
                    </a:lnTo>
                    <a:cubicBezTo>
                      <a:pt x="393452" y="262960"/>
                      <a:pt x="396417" y="265926"/>
                      <a:pt x="396417" y="269880"/>
                    </a:cubicBezTo>
                    <a:cubicBezTo>
                      <a:pt x="396417" y="273834"/>
                      <a:pt x="393452" y="276800"/>
                      <a:pt x="389497" y="276800"/>
                    </a:cubicBezTo>
                    <a:lnTo>
                      <a:pt x="290640" y="276800"/>
                    </a:lnTo>
                    <a:close/>
                    <a:moveTo>
                      <a:pt x="290640" y="299537"/>
                    </a:moveTo>
                    <a:lnTo>
                      <a:pt x="290640" y="292617"/>
                    </a:lnTo>
                    <a:cubicBezTo>
                      <a:pt x="290640" y="288663"/>
                      <a:pt x="293606" y="285697"/>
                      <a:pt x="297560" y="285697"/>
                    </a:cubicBezTo>
                    <a:lnTo>
                      <a:pt x="389497" y="285697"/>
                    </a:lnTo>
                    <a:cubicBezTo>
                      <a:pt x="393452" y="285697"/>
                      <a:pt x="396417" y="288663"/>
                      <a:pt x="396417" y="292617"/>
                    </a:cubicBezTo>
                    <a:cubicBezTo>
                      <a:pt x="396417" y="296571"/>
                      <a:pt x="393452" y="299537"/>
                      <a:pt x="389497" y="299537"/>
                    </a:cubicBezTo>
                    <a:lnTo>
                      <a:pt x="290640" y="299537"/>
                    </a:lnTo>
                    <a:close/>
                    <a:moveTo>
                      <a:pt x="290640" y="323263"/>
                    </a:moveTo>
                    <a:lnTo>
                      <a:pt x="290640" y="316343"/>
                    </a:lnTo>
                    <a:cubicBezTo>
                      <a:pt x="290640" y="312389"/>
                      <a:pt x="293606" y="309423"/>
                      <a:pt x="297560" y="309423"/>
                    </a:cubicBezTo>
                    <a:lnTo>
                      <a:pt x="389497" y="309423"/>
                    </a:lnTo>
                    <a:cubicBezTo>
                      <a:pt x="393452" y="309423"/>
                      <a:pt x="396417" y="312389"/>
                      <a:pt x="396417" y="316343"/>
                    </a:cubicBezTo>
                    <a:cubicBezTo>
                      <a:pt x="396417" y="320297"/>
                      <a:pt x="393452" y="323263"/>
                      <a:pt x="389497" y="323263"/>
                    </a:cubicBezTo>
                    <a:lnTo>
                      <a:pt x="290640" y="323263"/>
                    </a:lnTo>
                    <a:close/>
                    <a:moveTo>
                      <a:pt x="29657" y="279765"/>
                    </a:moveTo>
                    <a:lnTo>
                      <a:pt x="76121" y="279765"/>
                    </a:lnTo>
                    <a:cubicBezTo>
                      <a:pt x="80074" y="279765"/>
                      <a:pt x="83040" y="282731"/>
                      <a:pt x="83040" y="286686"/>
                    </a:cubicBezTo>
                    <a:lnTo>
                      <a:pt x="83040" y="300526"/>
                    </a:lnTo>
                    <a:cubicBezTo>
                      <a:pt x="83040" y="304480"/>
                      <a:pt x="80074" y="307446"/>
                      <a:pt x="76121" y="307446"/>
                    </a:cubicBezTo>
                    <a:lnTo>
                      <a:pt x="35588" y="307446"/>
                    </a:lnTo>
                    <a:cubicBezTo>
                      <a:pt x="31635" y="307446"/>
                      <a:pt x="28669" y="304480"/>
                      <a:pt x="28669" y="300526"/>
                    </a:cubicBezTo>
                    <a:lnTo>
                      <a:pt x="28669" y="279765"/>
                    </a:lnTo>
                    <a:close/>
                    <a:moveTo>
                      <a:pt x="0" y="223417"/>
                    </a:moveTo>
                    <a:lnTo>
                      <a:pt x="413223" y="223417"/>
                    </a:lnTo>
                    <a:cubicBezTo>
                      <a:pt x="417178" y="223417"/>
                      <a:pt x="420143" y="220451"/>
                      <a:pt x="420143" y="216497"/>
                    </a:cubicBezTo>
                    <a:lnTo>
                      <a:pt x="420143" y="128514"/>
                    </a:lnTo>
                    <a:cubicBezTo>
                      <a:pt x="420143" y="124560"/>
                      <a:pt x="417178" y="121594"/>
                      <a:pt x="413223" y="121594"/>
                    </a:cubicBezTo>
                    <a:lnTo>
                      <a:pt x="6921" y="121594"/>
                    </a:lnTo>
                    <a:cubicBezTo>
                      <a:pt x="2966" y="121594"/>
                      <a:pt x="0" y="124560"/>
                      <a:pt x="0" y="128514"/>
                    </a:cubicBezTo>
                    <a:lnTo>
                      <a:pt x="0" y="223417"/>
                    </a:lnTo>
                    <a:close/>
                    <a:moveTo>
                      <a:pt x="290640" y="156194"/>
                    </a:moveTo>
                    <a:lnTo>
                      <a:pt x="290640" y="149274"/>
                    </a:lnTo>
                    <a:cubicBezTo>
                      <a:pt x="290640" y="145320"/>
                      <a:pt x="293606" y="142354"/>
                      <a:pt x="297560" y="142354"/>
                    </a:cubicBezTo>
                    <a:lnTo>
                      <a:pt x="389497" y="142354"/>
                    </a:lnTo>
                    <a:cubicBezTo>
                      <a:pt x="393452" y="142354"/>
                      <a:pt x="396417" y="145320"/>
                      <a:pt x="396417" y="149274"/>
                    </a:cubicBezTo>
                    <a:lnTo>
                      <a:pt x="396417" y="149274"/>
                    </a:lnTo>
                    <a:cubicBezTo>
                      <a:pt x="396417" y="153229"/>
                      <a:pt x="393452" y="156194"/>
                      <a:pt x="389497" y="156194"/>
                    </a:cubicBezTo>
                    <a:lnTo>
                      <a:pt x="290640" y="156194"/>
                    </a:lnTo>
                    <a:close/>
                    <a:moveTo>
                      <a:pt x="290640" y="178931"/>
                    </a:moveTo>
                    <a:lnTo>
                      <a:pt x="290640" y="172011"/>
                    </a:lnTo>
                    <a:cubicBezTo>
                      <a:pt x="290640" y="168057"/>
                      <a:pt x="293606" y="165091"/>
                      <a:pt x="297560" y="165091"/>
                    </a:cubicBezTo>
                    <a:lnTo>
                      <a:pt x="389497" y="165091"/>
                    </a:lnTo>
                    <a:cubicBezTo>
                      <a:pt x="393452" y="165091"/>
                      <a:pt x="396417" y="168057"/>
                      <a:pt x="396417" y="172011"/>
                    </a:cubicBezTo>
                    <a:cubicBezTo>
                      <a:pt x="396417" y="175966"/>
                      <a:pt x="393452" y="178931"/>
                      <a:pt x="389497" y="178931"/>
                    </a:cubicBezTo>
                    <a:lnTo>
                      <a:pt x="290640" y="178931"/>
                    </a:lnTo>
                    <a:close/>
                    <a:moveTo>
                      <a:pt x="290640" y="202657"/>
                    </a:moveTo>
                    <a:lnTo>
                      <a:pt x="290640" y="195737"/>
                    </a:lnTo>
                    <a:cubicBezTo>
                      <a:pt x="290640" y="191783"/>
                      <a:pt x="293606" y="188817"/>
                      <a:pt x="297560" y="188817"/>
                    </a:cubicBezTo>
                    <a:lnTo>
                      <a:pt x="389497" y="188817"/>
                    </a:lnTo>
                    <a:cubicBezTo>
                      <a:pt x="393452" y="188817"/>
                      <a:pt x="396417" y="191783"/>
                      <a:pt x="396417" y="195737"/>
                    </a:cubicBezTo>
                    <a:cubicBezTo>
                      <a:pt x="396417" y="199691"/>
                      <a:pt x="393452" y="202657"/>
                      <a:pt x="389497" y="202657"/>
                    </a:cubicBezTo>
                    <a:lnTo>
                      <a:pt x="290640" y="202657"/>
                    </a:lnTo>
                    <a:close/>
                    <a:moveTo>
                      <a:pt x="29657" y="159160"/>
                    </a:moveTo>
                    <a:lnTo>
                      <a:pt x="76121" y="159160"/>
                    </a:lnTo>
                    <a:cubicBezTo>
                      <a:pt x="80074" y="159160"/>
                      <a:pt x="83040" y="162126"/>
                      <a:pt x="83040" y="166080"/>
                    </a:cubicBezTo>
                    <a:lnTo>
                      <a:pt x="83040" y="179920"/>
                    </a:lnTo>
                    <a:cubicBezTo>
                      <a:pt x="83040" y="183874"/>
                      <a:pt x="80074" y="186840"/>
                      <a:pt x="76121" y="186840"/>
                    </a:cubicBezTo>
                    <a:lnTo>
                      <a:pt x="35588" y="186840"/>
                    </a:lnTo>
                    <a:cubicBezTo>
                      <a:pt x="31635" y="186840"/>
                      <a:pt x="28669" y="183874"/>
                      <a:pt x="28669" y="179920"/>
                    </a:cubicBezTo>
                    <a:lnTo>
                      <a:pt x="28669" y="159160"/>
                    </a:lnTo>
                    <a:close/>
                    <a:moveTo>
                      <a:pt x="0" y="101823"/>
                    </a:moveTo>
                    <a:lnTo>
                      <a:pt x="413223" y="101823"/>
                    </a:lnTo>
                    <a:cubicBezTo>
                      <a:pt x="417178" y="101823"/>
                      <a:pt x="420143" y="98857"/>
                      <a:pt x="420143" y="94903"/>
                    </a:cubicBezTo>
                    <a:lnTo>
                      <a:pt x="420143" y="6920"/>
                    </a:lnTo>
                    <a:cubicBezTo>
                      <a:pt x="420143" y="2966"/>
                      <a:pt x="417178" y="0"/>
                      <a:pt x="413223" y="0"/>
                    </a:cubicBezTo>
                    <a:lnTo>
                      <a:pt x="6921" y="0"/>
                    </a:lnTo>
                    <a:cubicBezTo>
                      <a:pt x="2966" y="0"/>
                      <a:pt x="0" y="2966"/>
                      <a:pt x="0" y="6920"/>
                    </a:cubicBezTo>
                    <a:lnTo>
                      <a:pt x="0" y="101823"/>
                    </a:lnTo>
                    <a:close/>
                    <a:moveTo>
                      <a:pt x="290640" y="34600"/>
                    </a:moveTo>
                    <a:lnTo>
                      <a:pt x="290640" y="28669"/>
                    </a:lnTo>
                    <a:cubicBezTo>
                      <a:pt x="290640" y="24714"/>
                      <a:pt x="293606" y="21748"/>
                      <a:pt x="297560" y="21748"/>
                    </a:cubicBezTo>
                    <a:lnTo>
                      <a:pt x="389497" y="21748"/>
                    </a:lnTo>
                    <a:cubicBezTo>
                      <a:pt x="393452" y="21748"/>
                      <a:pt x="396417" y="24714"/>
                      <a:pt x="396417" y="28669"/>
                    </a:cubicBezTo>
                    <a:cubicBezTo>
                      <a:pt x="396417" y="32623"/>
                      <a:pt x="393452" y="35589"/>
                      <a:pt x="389497" y="35589"/>
                    </a:cubicBezTo>
                    <a:lnTo>
                      <a:pt x="290640" y="35589"/>
                    </a:lnTo>
                    <a:close/>
                    <a:moveTo>
                      <a:pt x="290640" y="58326"/>
                    </a:moveTo>
                    <a:lnTo>
                      <a:pt x="290640" y="51406"/>
                    </a:lnTo>
                    <a:cubicBezTo>
                      <a:pt x="290640" y="47451"/>
                      <a:pt x="293606" y="44486"/>
                      <a:pt x="297560" y="44486"/>
                    </a:cubicBezTo>
                    <a:lnTo>
                      <a:pt x="389497" y="44486"/>
                    </a:lnTo>
                    <a:cubicBezTo>
                      <a:pt x="393452" y="44486"/>
                      <a:pt x="396417" y="47451"/>
                      <a:pt x="396417" y="51406"/>
                    </a:cubicBezTo>
                    <a:cubicBezTo>
                      <a:pt x="396417" y="55360"/>
                      <a:pt x="393452" y="58326"/>
                      <a:pt x="389497" y="58326"/>
                    </a:cubicBezTo>
                    <a:lnTo>
                      <a:pt x="290640" y="58326"/>
                    </a:lnTo>
                    <a:close/>
                    <a:moveTo>
                      <a:pt x="290640" y="81063"/>
                    </a:moveTo>
                    <a:lnTo>
                      <a:pt x="290640" y="74143"/>
                    </a:lnTo>
                    <a:cubicBezTo>
                      <a:pt x="290640" y="70189"/>
                      <a:pt x="293606" y="67223"/>
                      <a:pt x="297560" y="67223"/>
                    </a:cubicBezTo>
                    <a:lnTo>
                      <a:pt x="389497" y="67223"/>
                    </a:lnTo>
                    <a:cubicBezTo>
                      <a:pt x="393452" y="67223"/>
                      <a:pt x="396417" y="70189"/>
                      <a:pt x="396417" y="74143"/>
                    </a:cubicBezTo>
                    <a:lnTo>
                      <a:pt x="396417" y="74143"/>
                    </a:lnTo>
                    <a:cubicBezTo>
                      <a:pt x="396417" y="78097"/>
                      <a:pt x="393452" y="81063"/>
                      <a:pt x="389497" y="81063"/>
                    </a:cubicBezTo>
                    <a:lnTo>
                      <a:pt x="290640" y="81063"/>
                    </a:lnTo>
                    <a:close/>
                    <a:moveTo>
                      <a:pt x="35588" y="38554"/>
                    </a:moveTo>
                    <a:lnTo>
                      <a:pt x="76121" y="38554"/>
                    </a:lnTo>
                    <a:cubicBezTo>
                      <a:pt x="80074" y="38554"/>
                      <a:pt x="83040" y="41520"/>
                      <a:pt x="83040" y="45474"/>
                    </a:cubicBezTo>
                    <a:lnTo>
                      <a:pt x="83040" y="59314"/>
                    </a:lnTo>
                    <a:cubicBezTo>
                      <a:pt x="83040" y="63268"/>
                      <a:pt x="80074" y="66234"/>
                      <a:pt x="76121" y="66234"/>
                    </a:cubicBezTo>
                    <a:lnTo>
                      <a:pt x="35588" y="66234"/>
                    </a:lnTo>
                    <a:cubicBezTo>
                      <a:pt x="31635" y="66234"/>
                      <a:pt x="28669" y="63268"/>
                      <a:pt x="28669" y="59314"/>
                    </a:cubicBezTo>
                    <a:lnTo>
                      <a:pt x="28669" y="45474"/>
                    </a:lnTo>
                    <a:cubicBezTo>
                      <a:pt x="29657" y="41520"/>
                      <a:pt x="32623" y="38554"/>
                      <a:pt x="35588" y="38554"/>
                    </a:cubicBezTo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14" name="Рисунок 45">
                <a:extLst>
                  <a:ext uri="{FF2B5EF4-FFF2-40B4-BE49-F238E27FC236}">
                    <a16:creationId xmlns:a16="http://schemas.microsoft.com/office/drawing/2014/main" id="{E75173E3-ADA8-5C34-BCB1-290485097392}"/>
                  </a:ext>
                </a:extLst>
              </p:cNvPr>
              <p:cNvGrpSpPr/>
              <p:nvPr/>
            </p:nvGrpSpPr>
            <p:grpSpPr>
              <a:xfrm>
                <a:off x="16016954" y="4062037"/>
                <a:ext cx="922387" cy="670251"/>
                <a:chOff x="16016954" y="4062037"/>
                <a:chExt cx="922387" cy="670251"/>
              </a:xfrm>
              <a:solidFill>
                <a:srgbClr val="30A537"/>
              </a:solidFill>
            </p:grpSpPr>
            <p:pic>
              <p:nvPicPr>
                <p:cNvPr id="215" name="Рисунок 214">
                  <a:extLst>
                    <a:ext uri="{FF2B5EF4-FFF2-40B4-BE49-F238E27FC236}">
                      <a16:creationId xmlns:a16="http://schemas.microsoft.com/office/drawing/2014/main" id="{47412B74-DD73-2410-70B1-90AD2C8C861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6031981" y="4167418"/>
                  <a:ext cx="907360" cy="547499"/>
                </a:xfrm>
                <a:custGeom>
                  <a:avLst/>
                  <a:gdLst>
                    <a:gd name="connsiteX0" fmla="*/ 1573 w 907360"/>
                    <a:gd name="connsiteY0" fmla="*/ 395 h 547499"/>
                    <a:gd name="connsiteX1" fmla="*/ 908934 w 907360"/>
                    <a:gd name="connsiteY1" fmla="*/ 395 h 547499"/>
                    <a:gd name="connsiteX2" fmla="*/ 908934 w 907360"/>
                    <a:gd name="connsiteY2" fmla="*/ 547894 h 547499"/>
                    <a:gd name="connsiteX3" fmla="*/ 1573 w 907360"/>
                    <a:gd name="connsiteY3" fmla="*/ 547894 h 547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07360" h="547499">
                      <a:moveTo>
                        <a:pt x="1573" y="395"/>
                      </a:moveTo>
                      <a:lnTo>
                        <a:pt x="908934" y="395"/>
                      </a:lnTo>
                      <a:lnTo>
                        <a:pt x="908934" y="547894"/>
                      </a:lnTo>
                      <a:lnTo>
                        <a:pt x="1573" y="547894"/>
                      </a:lnTo>
                      <a:close/>
                    </a:path>
                  </a:pathLst>
                </a:custGeom>
              </p:spPr>
            </p:pic>
            <p:sp>
              <p:nvSpPr>
                <p:cNvPr id="216" name="Полилиния: фигура 215">
                  <a:extLst>
                    <a:ext uri="{FF2B5EF4-FFF2-40B4-BE49-F238E27FC236}">
                      <a16:creationId xmlns:a16="http://schemas.microsoft.com/office/drawing/2014/main" id="{B018460C-A3D9-3111-AD2E-0AFF29FFB535}"/>
                    </a:ext>
                  </a:extLst>
                </p:cNvPr>
                <p:cNvSpPr/>
                <p:nvPr/>
              </p:nvSpPr>
              <p:spPr>
                <a:xfrm>
                  <a:off x="16016954" y="4062037"/>
                  <a:ext cx="918382" cy="670251"/>
                </a:xfrm>
                <a:custGeom>
                  <a:avLst/>
                  <a:gdLst>
                    <a:gd name="connsiteX0" fmla="*/ 896635 w 918382"/>
                    <a:gd name="connsiteY0" fmla="*/ 0 h 670251"/>
                    <a:gd name="connsiteX1" fmla="*/ 21749 w 918382"/>
                    <a:gd name="connsiteY1" fmla="*/ 0 h 670251"/>
                    <a:gd name="connsiteX2" fmla="*/ 0 w 918382"/>
                    <a:gd name="connsiteY2" fmla="*/ 21749 h 670251"/>
                    <a:gd name="connsiteX3" fmla="*/ 0 w 918382"/>
                    <a:gd name="connsiteY3" fmla="*/ 648503 h 670251"/>
                    <a:gd name="connsiteX4" fmla="*/ 21749 w 918382"/>
                    <a:gd name="connsiteY4" fmla="*/ 670251 h 670251"/>
                    <a:gd name="connsiteX5" fmla="*/ 896635 w 918382"/>
                    <a:gd name="connsiteY5" fmla="*/ 670251 h 670251"/>
                    <a:gd name="connsiteX6" fmla="*/ 918383 w 918382"/>
                    <a:gd name="connsiteY6" fmla="*/ 648503 h 670251"/>
                    <a:gd name="connsiteX7" fmla="*/ 918383 w 918382"/>
                    <a:gd name="connsiteY7" fmla="*/ 21749 h 670251"/>
                    <a:gd name="connsiteX8" fmla="*/ 896635 w 918382"/>
                    <a:gd name="connsiteY8" fmla="*/ 0 h 670251"/>
                    <a:gd name="connsiteX9" fmla="*/ 797778 w 918382"/>
                    <a:gd name="connsiteY9" fmla="*/ 31634 h 670251"/>
                    <a:gd name="connsiteX10" fmla="*/ 822492 w 918382"/>
                    <a:gd name="connsiteY10" fmla="*/ 56349 h 670251"/>
                    <a:gd name="connsiteX11" fmla="*/ 797778 w 918382"/>
                    <a:gd name="connsiteY11" fmla="*/ 81063 h 670251"/>
                    <a:gd name="connsiteX12" fmla="*/ 773063 w 918382"/>
                    <a:gd name="connsiteY12" fmla="*/ 56349 h 670251"/>
                    <a:gd name="connsiteX13" fmla="*/ 797778 w 918382"/>
                    <a:gd name="connsiteY13" fmla="*/ 31634 h 670251"/>
                    <a:gd name="connsiteX14" fmla="*/ 724623 w 918382"/>
                    <a:gd name="connsiteY14" fmla="*/ 31634 h 670251"/>
                    <a:gd name="connsiteX15" fmla="*/ 749337 w 918382"/>
                    <a:gd name="connsiteY15" fmla="*/ 56349 h 670251"/>
                    <a:gd name="connsiteX16" fmla="*/ 724623 w 918382"/>
                    <a:gd name="connsiteY16" fmla="*/ 81063 h 670251"/>
                    <a:gd name="connsiteX17" fmla="*/ 699909 w 918382"/>
                    <a:gd name="connsiteY17" fmla="*/ 56349 h 670251"/>
                    <a:gd name="connsiteX18" fmla="*/ 724623 w 918382"/>
                    <a:gd name="connsiteY18" fmla="*/ 31634 h 670251"/>
                    <a:gd name="connsiteX19" fmla="*/ 900589 w 918382"/>
                    <a:gd name="connsiteY19" fmla="*/ 648503 h 670251"/>
                    <a:gd name="connsiteX20" fmla="*/ 17795 w 918382"/>
                    <a:gd name="connsiteY20" fmla="*/ 648503 h 670251"/>
                    <a:gd name="connsiteX21" fmla="*/ 17795 w 918382"/>
                    <a:gd name="connsiteY21" fmla="*/ 112697 h 670251"/>
                    <a:gd name="connsiteX22" fmla="*/ 900589 w 918382"/>
                    <a:gd name="connsiteY22" fmla="*/ 112697 h 670251"/>
                    <a:gd name="connsiteX23" fmla="*/ 900589 w 918382"/>
                    <a:gd name="connsiteY23" fmla="*/ 648503 h 670251"/>
                    <a:gd name="connsiteX24" fmla="*/ 870932 w 918382"/>
                    <a:gd name="connsiteY24" fmla="*/ 82052 h 670251"/>
                    <a:gd name="connsiteX25" fmla="*/ 846218 w 918382"/>
                    <a:gd name="connsiteY25" fmla="*/ 57337 h 670251"/>
                    <a:gd name="connsiteX26" fmla="*/ 870932 w 918382"/>
                    <a:gd name="connsiteY26" fmla="*/ 32623 h 670251"/>
                    <a:gd name="connsiteX27" fmla="*/ 895646 w 918382"/>
                    <a:gd name="connsiteY27" fmla="*/ 57337 h 670251"/>
                    <a:gd name="connsiteX28" fmla="*/ 870932 w 918382"/>
                    <a:gd name="connsiteY28" fmla="*/ 82052 h 670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918382" h="670251">
                      <a:moveTo>
                        <a:pt x="896635" y="0"/>
                      </a:moveTo>
                      <a:lnTo>
                        <a:pt x="21749" y="0"/>
                      </a:lnTo>
                      <a:cubicBezTo>
                        <a:pt x="9886" y="0"/>
                        <a:pt x="0" y="9886"/>
                        <a:pt x="0" y="21749"/>
                      </a:cubicBezTo>
                      <a:lnTo>
                        <a:pt x="0" y="648503"/>
                      </a:lnTo>
                      <a:cubicBezTo>
                        <a:pt x="0" y="660366"/>
                        <a:pt x="9886" y="670251"/>
                        <a:pt x="21749" y="670251"/>
                      </a:cubicBezTo>
                      <a:lnTo>
                        <a:pt x="896635" y="670251"/>
                      </a:lnTo>
                      <a:cubicBezTo>
                        <a:pt x="908497" y="670251"/>
                        <a:pt x="918383" y="660366"/>
                        <a:pt x="918383" y="648503"/>
                      </a:cubicBezTo>
                      <a:lnTo>
                        <a:pt x="918383" y="21749"/>
                      </a:lnTo>
                      <a:cubicBezTo>
                        <a:pt x="918383" y="9886"/>
                        <a:pt x="908497" y="0"/>
                        <a:pt x="896635" y="0"/>
                      </a:cubicBezTo>
                      <a:moveTo>
                        <a:pt x="797778" y="31634"/>
                      </a:moveTo>
                      <a:cubicBezTo>
                        <a:pt x="811618" y="31634"/>
                        <a:pt x="822492" y="42509"/>
                        <a:pt x="822492" y="56349"/>
                      </a:cubicBezTo>
                      <a:cubicBezTo>
                        <a:pt x="822492" y="70189"/>
                        <a:pt x="811618" y="81063"/>
                        <a:pt x="797778" y="81063"/>
                      </a:cubicBezTo>
                      <a:cubicBezTo>
                        <a:pt x="783937" y="81063"/>
                        <a:pt x="773063" y="70189"/>
                        <a:pt x="773063" y="56349"/>
                      </a:cubicBezTo>
                      <a:cubicBezTo>
                        <a:pt x="773063" y="43497"/>
                        <a:pt x="783937" y="31634"/>
                        <a:pt x="797778" y="31634"/>
                      </a:cubicBezTo>
                      <a:moveTo>
                        <a:pt x="724623" y="31634"/>
                      </a:moveTo>
                      <a:cubicBezTo>
                        <a:pt x="738463" y="31634"/>
                        <a:pt x="749337" y="42509"/>
                        <a:pt x="749337" y="56349"/>
                      </a:cubicBezTo>
                      <a:cubicBezTo>
                        <a:pt x="749337" y="70189"/>
                        <a:pt x="738463" y="81063"/>
                        <a:pt x="724623" y="81063"/>
                      </a:cubicBezTo>
                      <a:cubicBezTo>
                        <a:pt x="710783" y="81063"/>
                        <a:pt x="699909" y="70189"/>
                        <a:pt x="699909" y="56349"/>
                      </a:cubicBezTo>
                      <a:cubicBezTo>
                        <a:pt x="699909" y="43497"/>
                        <a:pt x="710783" y="31634"/>
                        <a:pt x="724623" y="31634"/>
                      </a:cubicBezTo>
                      <a:moveTo>
                        <a:pt x="900589" y="648503"/>
                      </a:moveTo>
                      <a:lnTo>
                        <a:pt x="17795" y="648503"/>
                      </a:lnTo>
                      <a:lnTo>
                        <a:pt x="17795" y="112697"/>
                      </a:lnTo>
                      <a:lnTo>
                        <a:pt x="900589" y="112697"/>
                      </a:lnTo>
                      <a:lnTo>
                        <a:pt x="900589" y="648503"/>
                      </a:lnTo>
                      <a:close/>
                      <a:moveTo>
                        <a:pt x="870932" y="82052"/>
                      </a:moveTo>
                      <a:cubicBezTo>
                        <a:pt x="857092" y="82052"/>
                        <a:pt x="846218" y="71177"/>
                        <a:pt x="846218" y="57337"/>
                      </a:cubicBezTo>
                      <a:cubicBezTo>
                        <a:pt x="846218" y="43497"/>
                        <a:pt x="857092" y="32623"/>
                        <a:pt x="870932" y="32623"/>
                      </a:cubicBezTo>
                      <a:cubicBezTo>
                        <a:pt x="884771" y="32623"/>
                        <a:pt x="895646" y="43497"/>
                        <a:pt x="895646" y="57337"/>
                      </a:cubicBezTo>
                      <a:cubicBezTo>
                        <a:pt x="895646" y="70189"/>
                        <a:pt x="884771" y="82052"/>
                        <a:pt x="870932" y="82052"/>
                      </a:cubicBezTo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17" name="Рисунок 45">
                <a:extLst>
                  <a:ext uri="{FF2B5EF4-FFF2-40B4-BE49-F238E27FC236}">
                    <a16:creationId xmlns:a16="http://schemas.microsoft.com/office/drawing/2014/main" id="{4CE6A5E3-7D4B-2300-9B79-8E0E075DFD8A}"/>
                  </a:ext>
                </a:extLst>
              </p:cNvPr>
              <p:cNvGrpSpPr/>
              <p:nvPr/>
            </p:nvGrpSpPr>
            <p:grpSpPr>
              <a:xfrm>
                <a:off x="16522115" y="3344334"/>
                <a:ext cx="922584" cy="670251"/>
                <a:chOff x="16522115" y="3344334"/>
                <a:chExt cx="922584" cy="670251"/>
              </a:xfrm>
              <a:solidFill>
                <a:srgbClr val="30A537"/>
              </a:solidFill>
            </p:grpSpPr>
            <p:pic>
              <p:nvPicPr>
                <p:cNvPr id="218" name="Рисунок 217">
                  <a:extLst>
                    <a:ext uri="{FF2B5EF4-FFF2-40B4-BE49-F238E27FC236}">
                      <a16:creationId xmlns:a16="http://schemas.microsoft.com/office/drawing/2014/main" id="{21F506B7-3A20-42F5-AAE8-078C520541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16537339" y="3453453"/>
                  <a:ext cx="907360" cy="547499"/>
                </a:xfrm>
                <a:custGeom>
                  <a:avLst/>
                  <a:gdLst>
                    <a:gd name="connsiteX0" fmla="*/ 1624 w 907360"/>
                    <a:gd name="connsiteY0" fmla="*/ 323 h 547499"/>
                    <a:gd name="connsiteX1" fmla="*/ 908985 w 907360"/>
                    <a:gd name="connsiteY1" fmla="*/ 323 h 547499"/>
                    <a:gd name="connsiteX2" fmla="*/ 908985 w 907360"/>
                    <a:gd name="connsiteY2" fmla="*/ 547822 h 547499"/>
                    <a:gd name="connsiteX3" fmla="*/ 1624 w 907360"/>
                    <a:gd name="connsiteY3" fmla="*/ 547822 h 547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07360" h="547499">
                      <a:moveTo>
                        <a:pt x="1624" y="323"/>
                      </a:moveTo>
                      <a:lnTo>
                        <a:pt x="908985" y="323"/>
                      </a:lnTo>
                      <a:lnTo>
                        <a:pt x="908985" y="547822"/>
                      </a:lnTo>
                      <a:lnTo>
                        <a:pt x="1624" y="547822"/>
                      </a:lnTo>
                      <a:close/>
                    </a:path>
                  </a:pathLst>
                </a:custGeom>
              </p:spPr>
            </p:pic>
            <p:sp>
              <p:nvSpPr>
                <p:cNvPr id="219" name="Полилиния: фигура 218">
                  <a:extLst>
                    <a:ext uri="{FF2B5EF4-FFF2-40B4-BE49-F238E27FC236}">
                      <a16:creationId xmlns:a16="http://schemas.microsoft.com/office/drawing/2014/main" id="{A09B8C1F-6EA9-DBA0-65D8-3E1049E5B972}"/>
                    </a:ext>
                  </a:extLst>
                </p:cNvPr>
                <p:cNvSpPr/>
                <p:nvPr/>
              </p:nvSpPr>
              <p:spPr>
                <a:xfrm>
                  <a:off x="16522115" y="3344334"/>
                  <a:ext cx="918449" cy="670251"/>
                </a:xfrm>
                <a:custGeom>
                  <a:avLst/>
                  <a:gdLst>
                    <a:gd name="connsiteX0" fmla="*/ 896633 w 918449"/>
                    <a:gd name="connsiteY0" fmla="*/ 0 h 670251"/>
                    <a:gd name="connsiteX1" fmla="*/ 21748 w 918449"/>
                    <a:gd name="connsiteY1" fmla="*/ 0 h 670251"/>
                    <a:gd name="connsiteX2" fmla="*/ 0 w 918449"/>
                    <a:gd name="connsiteY2" fmla="*/ 21749 h 670251"/>
                    <a:gd name="connsiteX3" fmla="*/ 0 w 918449"/>
                    <a:gd name="connsiteY3" fmla="*/ 648503 h 670251"/>
                    <a:gd name="connsiteX4" fmla="*/ 21748 w 918449"/>
                    <a:gd name="connsiteY4" fmla="*/ 670251 h 670251"/>
                    <a:gd name="connsiteX5" fmla="*/ 896633 w 918449"/>
                    <a:gd name="connsiteY5" fmla="*/ 670251 h 670251"/>
                    <a:gd name="connsiteX6" fmla="*/ 918382 w 918449"/>
                    <a:gd name="connsiteY6" fmla="*/ 648503 h 670251"/>
                    <a:gd name="connsiteX7" fmla="*/ 918382 w 918449"/>
                    <a:gd name="connsiteY7" fmla="*/ 21749 h 670251"/>
                    <a:gd name="connsiteX8" fmla="*/ 896633 w 918449"/>
                    <a:gd name="connsiteY8" fmla="*/ 0 h 670251"/>
                    <a:gd name="connsiteX9" fmla="*/ 797776 w 918449"/>
                    <a:gd name="connsiteY9" fmla="*/ 32623 h 670251"/>
                    <a:gd name="connsiteX10" fmla="*/ 822491 w 918449"/>
                    <a:gd name="connsiteY10" fmla="*/ 57337 h 670251"/>
                    <a:gd name="connsiteX11" fmla="*/ 797776 w 918449"/>
                    <a:gd name="connsiteY11" fmla="*/ 82052 h 670251"/>
                    <a:gd name="connsiteX12" fmla="*/ 773062 w 918449"/>
                    <a:gd name="connsiteY12" fmla="*/ 57337 h 670251"/>
                    <a:gd name="connsiteX13" fmla="*/ 797776 w 918449"/>
                    <a:gd name="connsiteY13" fmla="*/ 32623 h 670251"/>
                    <a:gd name="connsiteX14" fmla="*/ 724622 w 918449"/>
                    <a:gd name="connsiteY14" fmla="*/ 32623 h 670251"/>
                    <a:gd name="connsiteX15" fmla="*/ 749336 w 918449"/>
                    <a:gd name="connsiteY15" fmla="*/ 57337 h 670251"/>
                    <a:gd name="connsiteX16" fmla="*/ 724622 w 918449"/>
                    <a:gd name="connsiteY16" fmla="*/ 82052 h 670251"/>
                    <a:gd name="connsiteX17" fmla="*/ 699908 w 918449"/>
                    <a:gd name="connsiteY17" fmla="*/ 57337 h 670251"/>
                    <a:gd name="connsiteX18" fmla="*/ 724622 w 918449"/>
                    <a:gd name="connsiteY18" fmla="*/ 32623 h 670251"/>
                    <a:gd name="connsiteX19" fmla="*/ 900588 w 918449"/>
                    <a:gd name="connsiteY19" fmla="*/ 648503 h 670251"/>
                    <a:gd name="connsiteX20" fmla="*/ 17794 w 918449"/>
                    <a:gd name="connsiteY20" fmla="*/ 648503 h 670251"/>
                    <a:gd name="connsiteX21" fmla="*/ 17794 w 918449"/>
                    <a:gd name="connsiteY21" fmla="*/ 112697 h 670251"/>
                    <a:gd name="connsiteX22" fmla="*/ 900588 w 918449"/>
                    <a:gd name="connsiteY22" fmla="*/ 112697 h 670251"/>
                    <a:gd name="connsiteX23" fmla="*/ 900588 w 918449"/>
                    <a:gd name="connsiteY23" fmla="*/ 648503 h 670251"/>
                    <a:gd name="connsiteX24" fmla="*/ 870931 w 918449"/>
                    <a:gd name="connsiteY24" fmla="*/ 82052 h 670251"/>
                    <a:gd name="connsiteX25" fmla="*/ 846217 w 918449"/>
                    <a:gd name="connsiteY25" fmla="*/ 57337 h 670251"/>
                    <a:gd name="connsiteX26" fmla="*/ 870931 w 918449"/>
                    <a:gd name="connsiteY26" fmla="*/ 32623 h 670251"/>
                    <a:gd name="connsiteX27" fmla="*/ 895645 w 918449"/>
                    <a:gd name="connsiteY27" fmla="*/ 57337 h 670251"/>
                    <a:gd name="connsiteX28" fmla="*/ 870931 w 918449"/>
                    <a:gd name="connsiteY28" fmla="*/ 82052 h 670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918449" h="670251">
                      <a:moveTo>
                        <a:pt x="896633" y="0"/>
                      </a:moveTo>
                      <a:lnTo>
                        <a:pt x="21748" y="0"/>
                      </a:lnTo>
                      <a:cubicBezTo>
                        <a:pt x="9886" y="0"/>
                        <a:pt x="0" y="9886"/>
                        <a:pt x="0" y="21749"/>
                      </a:cubicBezTo>
                      <a:lnTo>
                        <a:pt x="0" y="648503"/>
                      </a:lnTo>
                      <a:cubicBezTo>
                        <a:pt x="0" y="660366"/>
                        <a:pt x="9886" y="670251"/>
                        <a:pt x="21748" y="670251"/>
                      </a:cubicBezTo>
                      <a:lnTo>
                        <a:pt x="896633" y="670251"/>
                      </a:lnTo>
                      <a:cubicBezTo>
                        <a:pt x="908496" y="670251"/>
                        <a:pt x="918382" y="660366"/>
                        <a:pt x="918382" y="648503"/>
                      </a:cubicBezTo>
                      <a:lnTo>
                        <a:pt x="918382" y="21749"/>
                      </a:lnTo>
                      <a:cubicBezTo>
                        <a:pt x="919371" y="9886"/>
                        <a:pt x="909485" y="0"/>
                        <a:pt x="896633" y="0"/>
                      </a:cubicBezTo>
                      <a:moveTo>
                        <a:pt x="797776" y="32623"/>
                      </a:moveTo>
                      <a:cubicBezTo>
                        <a:pt x="811617" y="32623"/>
                        <a:pt x="822491" y="43497"/>
                        <a:pt x="822491" y="57337"/>
                      </a:cubicBezTo>
                      <a:cubicBezTo>
                        <a:pt x="822491" y="71177"/>
                        <a:pt x="811617" y="82052"/>
                        <a:pt x="797776" y="82052"/>
                      </a:cubicBezTo>
                      <a:cubicBezTo>
                        <a:pt x="783936" y="82052"/>
                        <a:pt x="773062" y="71177"/>
                        <a:pt x="773062" y="57337"/>
                      </a:cubicBezTo>
                      <a:cubicBezTo>
                        <a:pt x="773062" y="43497"/>
                        <a:pt x="783936" y="32623"/>
                        <a:pt x="797776" y="32623"/>
                      </a:cubicBezTo>
                      <a:moveTo>
                        <a:pt x="724622" y="32623"/>
                      </a:moveTo>
                      <a:cubicBezTo>
                        <a:pt x="738462" y="32623"/>
                        <a:pt x="749336" y="43497"/>
                        <a:pt x="749336" y="57337"/>
                      </a:cubicBezTo>
                      <a:cubicBezTo>
                        <a:pt x="749336" y="71177"/>
                        <a:pt x="738462" y="82052"/>
                        <a:pt x="724622" y="82052"/>
                      </a:cubicBezTo>
                      <a:cubicBezTo>
                        <a:pt x="710782" y="82052"/>
                        <a:pt x="699908" y="71177"/>
                        <a:pt x="699908" y="57337"/>
                      </a:cubicBezTo>
                      <a:cubicBezTo>
                        <a:pt x="699908" y="43497"/>
                        <a:pt x="710782" y="32623"/>
                        <a:pt x="724622" y="32623"/>
                      </a:cubicBezTo>
                      <a:moveTo>
                        <a:pt x="900588" y="648503"/>
                      </a:moveTo>
                      <a:lnTo>
                        <a:pt x="17794" y="648503"/>
                      </a:lnTo>
                      <a:lnTo>
                        <a:pt x="17794" y="112697"/>
                      </a:lnTo>
                      <a:lnTo>
                        <a:pt x="900588" y="112697"/>
                      </a:lnTo>
                      <a:lnTo>
                        <a:pt x="900588" y="648503"/>
                      </a:lnTo>
                      <a:close/>
                      <a:moveTo>
                        <a:pt x="870931" y="82052"/>
                      </a:moveTo>
                      <a:cubicBezTo>
                        <a:pt x="857091" y="82052"/>
                        <a:pt x="846217" y="71177"/>
                        <a:pt x="846217" y="57337"/>
                      </a:cubicBezTo>
                      <a:cubicBezTo>
                        <a:pt x="846217" y="43497"/>
                        <a:pt x="857091" y="32623"/>
                        <a:pt x="870931" y="32623"/>
                      </a:cubicBezTo>
                      <a:cubicBezTo>
                        <a:pt x="884771" y="32623"/>
                        <a:pt x="895645" y="43497"/>
                        <a:pt x="895645" y="57337"/>
                      </a:cubicBezTo>
                      <a:cubicBezTo>
                        <a:pt x="895645" y="71177"/>
                        <a:pt x="884771" y="82052"/>
                        <a:pt x="870931" y="82052"/>
                      </a:cubicBezTo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20" name="Рисунок 45">
                <a:extLst>
                  <a:ext uri="{FF2B5EF4-FFF2-40B4-BE49-F238E27FC236}">
                    <a16:creationId xmlns:a16="http://schemas.microsoft.com/office/drawing/2014/main" id="{DA9B98D5-CF19-A1A3-EC49-A99F97FE62E7}"/>
                  </a:ext>
                </a:extLst>
              </p:cNvPr>
              <p:cNvGrpSpPr/>
              <p:nvPr/>
            </p:nvGrpSpPr>
            <p:grpSpPr>
              <a:xfrm>
                <a:off x="17008492" y="4056105"/>
                <a:ext cx="922288" cy="670251"/>
                <a:chOff x="17008492" y="4056105"/>
                <a:chExt cx="922288" cy="670251"/>
              </a:xfrm>
              <a:solidFill>
                <a:srgbClr val="30A537"/>
              </a:solidFill>
            </p:grpSpPr>
            <p:pic>
              <p:nvPicPr>
                <p:cNvPr id="221" name="Рисунок 220">
                  <a:extLst>
                    <a:ext uri="{FF2B5EF4-FFF2-40B4-BE49-F238E27FC236}">
                      <a16:creationId xmlns:a16="http://schemas.microsoft.com/office/drawing/2014/main" id="{8133E17C-4FD7-78D2-F104-39B579F9623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7023419" y="4160321"/>
                  <a:ext cx="907360" cy="545020"/>
                </a:xfrm>
                <a:custGeom>
                  <a:avLst/>
                  <a:gdLst>
                    <a:gd name="connsiteX0" fmla="*/ 1673 w 907360"/>
                    <a:gd name="connsiteY0" fmla="*/ 394 h 545020"/>
                    <a:gd name="connsiteX1" fmla="*/ 909034 w 907360"/>
                    <a:gd name="connsiteY1" fmla="*/ 394 h 545020"/>
                    <a:gd name="connsiteX2" fmla="*/ 909034 w 907360"/>
                    <a:gd name="connsiteY2" fmla="*/ 545415 h 545020"/>
                    <a:gd name="connsiteX3" fmla="*/ 1673 w 907360"/>
                    <a:gd name="connsiteY3" fmla="*/ 545415 h 545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07360" h="545020">
                      <a:moveTo>
                        <a:pt x="1673" y="394"/>
                      </a:moveTo>
                      <a:lnTo>
                        <a:pt x="909034" y="394"/>
                      </a:lnTo>
                      <a:lnTo>
                        <a:pt x="909034" y="545415"/>
                      </a:lnTo>
                      <a:lnTo>
                        <a:pt x="1673" y="545415"/>
                      </a:lnTo>
                      <a:close/>
                    </a:path>
                  </a:pathLst>
                </a:custGeom>
              </p:spPr>
            </p:pic>
            <p:sp>
              <p:nvSpPr>
                <p:cNvPr id="222" name="Полилиния: фигура 221">
                  <a:extLst>
                    <a:ext uri="{FF2B5EF4-FFF2-40B4-BE49-F238E27FC236}">
                      <a16:creationId xmlns:a16="http://schemas.microsoft.com/office/drawing/2014/main" id="{BFCDD374-9E13-6BE7-FE47-38AB03E547F5}"/>
                    </a:ext>
                  </a:extLst>
                </p:cNvPr>
                <p:cNvSpPr/>
                <p:nvPr/>
              </p:nvSpPr>
              <p:spPr>
                <a:xfrm>
                  <a:off x="17008492" y="4056105"/>
                  <a:ext cx="918382" cy="670251"/>
                </a:xfrm>
                <a:custGeom>
                  <a:avLst/>
                  <a:gdLst>
                    <a:gd name="connsiteX0" fmla="*/ 896633 w 918382"/>
                    <a:gd name="connsiteY0" fmla="*/ 0 h 670251"/>
                    <a:gd name="connsiteX1" fmla="*/ 21748 w 918382"/>
                    <a:gd name="connsiteY1" fmla="*/ 0 h 670251"/>
                    <a:gd name="connsiteX2" fmla="*/ 0 w 918382"/>
                    <a:gd name="connsiteY2" fmla="*/ 21749 h 670251"/>
                    <a:gd name="connsiteX3" fmla="*/ 0 w 918382"/>
                    <a:gd name="connsiteY3" fmla="*/ 648503 h 670251"/>
                    <a:gd name="connsiteX4" fmla="*/ 21748 w 918382"/>
                    <a:gd name="connsiteY4" fmla="*/ 670251 h 670251"/>
                    <a:gd name="connsiteX5" fmla="*/ 896633 w 918382"/>
                    <a:gd name="connsiteY5" fmla="*/ 670251 h 670251"/>
                    <a:gd name="connsiteX6" fmla="*/ 918383 w 918382"/>
                    <a:gd name="connsiteY6" fmla="*/ 648503 h 670251"/>
                    <a:gd name="connsiteX7" fmla="*/ 918383 w 918382"/>
                    <a:gd name="connsiteY7" fmla="*/ 21749 h 670251"/>
                    <a:gd name="connsiteX8" fmla="*/ 896633 w 918382"/>
                    <a:gd name="connsiteY8" fmla="*/ 0 h 670251"/>
                    <a:gd name="connsiteX9" fmla="*/ 797776 w 918382"/>
                    <a:gd name="connsiteY9" fmla="*/ 31634 h 670251"/>
                    <a:gd name="connsiteX10" fmla="*/ 822491 w 918382"/>
                    <a:gd name="connsiteY10" fmla="*/ 56349 h 670251"/>
                    <a:gd name="connsiteX11" fmla="*/ 797776 w 918382"/>
                    <a:gd name="connsiteY11" fmla="*/ 81063 h 670251"/>
                    <a:gd name="connsiteX12" fmla="*/ 773062 w 918382"/>
                    <a:gd name="connsiteY12" fmla="*/ 56349 h 670251"/>
                    <a:gd name="connsiteX13" fmla="*/ 797776 w 918382"/>
                    <a:gd name="connsiteY13" fmla="*/ 31634 h 670251"/>
                    <a:gd name="connsiteX14" fmla="*/ 724623 w 918382"/>
                    <a:gd name="connsiteY14" fmla="*/ 31634 h 670251"/>
                    <a:gd name="connsiteX15" fmla="*/ 749337 w 918382"/>
                    <a:gd name="connsiteY15" fmla="*/ 56349 h 670251"/>
                    <a:gd name="connsiteX16" fmla="*/ 724623 w 918382"/>
                    <a:gd name="connsiteY16" fmla="*/ 81063 h 670251"/>
                    <a:gd name="connsiteX17" fmla="*/ 699909 w 918382"/>
                    <a:gd name="connsiteY17" fmla="*/ 56349 h 670251"/>
                    <a:gd name="connsiteX18" fmla="*/ 724623 w 918382"/>
                    <a:gd name="connsiteY18" fmla="*/ 31634 h 670251"/>
                    <a:gd name="connsiteX19" fmla="*/ 900588 w 918382"/>
                    <a:gd name="connsiteY19" fmla="*/ 647514 h 670251"/>
                    <a:gd name="connsiteX20" fmla="*/ 17795 w 918382"/>
                    <a:gd name="connsiteY20" fmla="*/ 647514 h 670251"/>
                    <a:gd name="connsiteX21" fmla="*/ 17795 w 918382"/>
                    <a:gd name="connsiteY21" fmla="*/ 111709 h 670251"/>
                    <a:gd name="connsiteX22" fmla="*/ 900588 w 918382"/>
                    <a:gd name="connsiteY22" fmla="*/ 111709 h 670251"/>
                    <a:gd name="connsiteX23" fmla="*/ 900588 w 918382"/>
                    <a:gd name="connsiteY23" fmla="*/ 647514 h 670251"/>
                    <a:gd name="connsiteX24" fmla="*/ 870931 w 918382"/>
                    <a:gd name="connsiteY24" fmla="*/ 82052 h 670251"/>
                    <a:gd name="connsiteX25" fmla="*/ 846217 w 918382"/>
                    <a:gd name="connsiteY25" fmla="*/ 57337 h 670251"/>
                    <a:gd name="connsiteX26" fmla="*/ 870931 w 918382"/>
                    <a:gd name="connsiteY26" fmla="*/ 32623 h 670251"/>
                    <a:gd name="connsiteX27" fmla="*/ 895645 w 918382"/>
                    <a:gd name="connsiteY27" fmla="*/ 57337 h 670251"/>
                    <a:gd name="connsiteX28" fmla="*/ 870931 w 918382"/>
                    <a:gd name="connsiteY28" fmla="*/ 82052 h 670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918382" h="670251">
                      <a:moveTo>
                        <a:pt x="896633" y="0"/>
                      </a:moveTo>
                      <a:lnTo>
                        <a:pt x="21748" y="0"/>
                      </a:lnTo>
                      <a:cubicBezTo>
                        <a:pt x="9886" y="0"/>
                        <a:pt x="0" y="9886"/>
                        <a:pt x="0" y="21749"/>
                      </a:cubicBezTo>
                      <a:lnTo>
                        <a:pt x="0" y="648503"/>
                      </a:lnTo>
                      <a:cubicBezTo>
                        <a:pt x="0" y="660366"/>
                        <a:pt x="9886" y="670251"/>
                        <a:pt x="21748" y="670251"/>
                      </a:cubicBezTo>
                      <a:lnTo>
                        <a:pt x="896633" y="670251"/>
                      </a:lnTo>
                      <a:cubicBezTo>
                        <a:pt x="908497" y="670251"/>
                        <a:pt x="918383" y="660366"/>
                        <a:pt x="918383" y="648503"/>
                      </a:cubicBezTo>
                      <a:lnTo>
                        <a:pt x="918383" y="21749"/>
                      </a:lnTo>
                      <a:cubicBezTo>
                        <a:pt x="918383" y="9886"/>
                        <a:pt x="908497" y="0"/>
                        <a:pt x="896633" y="0"/>
                      </a:cubicBezTo>
                      <a:moveTo>
                        <a:pt x="797776" y="31634"/>
                      </a:moveTo>
                      <a:cubicBezTo>
                        <a:pt x="811617" y="31634"/>
                        <a:pt x="822491" y="42509"/>
                        <a:pt x="822491" y="56349"/>
                      </a:cubicBezTo>
                      <a:cubicBezTo>
                        <a:pt x="822491" y="70189"/>
                        <a:pt x="811617" y="81063"/>
                        <a:pt x="797776" y="81063"/>
                      </a:cubicBezTo>
                      <a:cubicBezTo>
                        <a:pt x="783937" y="81063"/>
                        <a:pt x="773062" y="70189"/>
                        <a:pt x="773062" y="56349"/>
                      </a:cubicBezTo>
                      <a:cubicBezTo>
                        <a:pt x="773062" y="42509"/>
                        <a:pt x="783937" y="31634"/>
                        <a:pt x="797776" y="31634"/>
                      </a:cubicBezTo>
                      <a:moveTo>
                        <a:pt x="724623" y="31634"/>
                      </a:moveTo>
                      <a:cubicBezTo>
                        <a:pt x="738462" y="31634"/>
                        <a:pt x="749337" y="42509"/>
                        <a:pt x="749337" y="56349"/>
                      </a:cubicBezTo>
                      <a:cubicBezTo>
                        <a:pt x="749337" y="70189"/>
                        <a:pt x="738462" y="81063"/>
                        <a:pt x="724623" y="81063"/>
                      </a:cubicBezTo>
                      <a:cubicBezTo>
                        <a:pt x="710783" y="81063"/>
                        <a:pt x="699909" y="70189"/>
                        <a:pt x="699909" y="56349"/>
                      </a:cubicBezTo>
                      <a:cubicBezTo>
                        <a:pt x="698919" y="42509"/>
                        <a:pt x="710783" y="31634"/>
                        <a:pt x="724623" y="31634"/>
                      </a:cubicBezTo>
                      <a:moveTo>
                        <a:pt x="900588" y="647514"/>
                      </a:moveTo>
                      <a:lnTo>
                        <a:pt x="17795" y="647514"/>
                      </a:lnTo>
                      <a:lnTo>
                        <a:pt x="17795" y="111709"/>
                      </a:lnTo>
                      <a:lnTo>
                        <a:pt x="900588" y="111709"/>
                      </a:lnTo>
                      <a:lnTo>
                        <a:pt x="900588" y="647514"/>
                      </a:lnTo>
                      <a:close/>
                      <a:moveTo>
                        <a:pt x="870931" y="82052"/>
                      </a:moveTo>
                      <a:cubicBezTo>
                        <a:pt x="857091" y="82052"/>
                        <a:pt x="846217" y="71177"/>
                        <a:pt x="846217" y="57337"/>
                      </a:cubicBezTo>
                      <a:cubicBezTo>
                        <a:pt x="846217" y="43497"/>
                        <a:pt x="857091" y="32623"/>
                        <a:pt x="870931" y="32623"/>
                      </a:cubicBezTo>
                      <a:cubicBezTo>
                        <a:pt x="884771" y="32623"/>
                        <a:pt x="895645" y="43497"/>
                        <a:pt x="895645" y="57337"/>
                      </a:cubicBezTo>
                      <a:cubicBezTo>
                        <a:pt x="895645" y="70189"/>
                        <a:pt x="884771" y="82052"/>
                        <a:pt x="870931" y="82052"/>
                      </a:cubicBezTo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223" name="Полилиния: фигура 222">
                <a:extLst>
                  <a:ext uri="{FF2B5EF4-FFF2-40B4-BE49-F238E27FC236}">
                    <a16:creationId xmlns:a16="http://schemas.microsoft.com/office/drawing/2014/main" id="{CA682279-0667-8C7E-B033-D28D5CD77EC2}"/>
                  </a:ext>
                </a:extLst>
              </p:cNvPr>
              <p:cNvSpPr/>
              <p:nvPr/>
            </p:nvSpPr>
            <p:spPr>
              <a:xfrm>
                <a:off x="14621093" y="6631333"/>
                <a:ext cx="88971" cy="508125"/>
              </a:xfrm>
              <a:custGeom>
                <a:avLst/>
                <a:gdLst>
                  <a:gd name="connsiteX0" fmla="*/ 0 w 88971"/>
                  <a:gd name="connsiteY0" fmla="*/ 0 h 508125"/>
                  <a:gd name="connsiteX1" fmla="*/ 0 w 88971"/>
                  <a:gd name="connsiteY1" fmla="*/ 199691 h 508125"/>
                  <a:gd name="connsiteX2" fmla="*/ 88971 w 88971"/>
                  <a:gd name="connsiteY2" fmla="*/ 199691 h 508125"/>
                  <a:gd name="connsiteX3" fmla="*/ 88971 w 88971"/>
                  <a:gd name="connsiteY3" fmla="*/ 508126 h 50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971" h="508125">
                    <a:moveTo>
                      <a:pt x="0" y="0"/>
                    </a:moveTo>
                    <a:lnTo>
                      <a:pt x="0" y="199691"/>
                    </a:lnTo>
                    <a:lnTo>
                      <a:pt x="88971" y="199691"/>
                    </a:lnTo>
                    <a:lnTo>
                      <a:pt x="88971" y="508126"/>
                    </a:lnTo>
                  </a:path>
                </a:pathLst>
              </a:custGeom>
              <a:noFill/>
              <a:ln w="11626" cap="flat">
                <a:solidFill>
                  <a:srgbClr val="DA0D1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4" name="Полилиния: фигура 223">
                <a:extLst>
                  <a:ext uri="{FF2B5EF4-FFF2-40B4-BE49-F238E27FC236}">
                    <a16:creationId xmlns:a16="http://schemas.microsoft.com/office/drawing/2014/main" id="{F22F6A92-AE7C-511D-7AF7-82EF80BCAD13}"/>
                  </a:ext>
                </a:extLst>
              </p:cNvPr>
              <p:cNvSpPr/>
              <p:nvPr/>
            </p:nvSpPr>
            <p:spPr>
              <a:xfrm>
                <a:off x="14797059" y="6631333"/>
                <a:ext cx="88971" cy="508125"/>
              </a:xfrm>
              <a:custGeom>
                <a:avLst/>
                <a:gdLst>
                  <a:gd name="connsiteX0" fmla="*/ 88971 w 88971"/>
                  <a:gd name="connsiteY0" fmla="*/ 0 h 508125"/>
                  <a:gd name="connsiteX1" fmla="*/ 88971 w 88971"/>
                  <a:gd name="connsiteY1" fmla="*/ 199691 h 508125"/>
                  <a:gd name="connsiteX2" fmla="*/ 0 w 88971"/>
                  <a:gd name="connsiteY2" fmla="*/ 199691 h 508125"/>
                  <a:gd name="connsiteX3" fmla="*/ 0 w 88971"/>
                  <a:gd name="connsiteY3" fmla="*/ 508126 h 50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971" h="508125">
                    <a:moveTo>
                      <a:pt x="88971" y="0"/>
                    </a:moveTo>
                    <a:lnTo>
                      <a:pt x="88971" y="199691"/>
                    </a:lnTo>
                    <a:lnTo>
                      <a:pt x="0" y="199691"/>
                    </a:lnTo>
                    <a:lnTo>
                      <a:pt x="0" y="508126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5" name="Полилиния: фигура 224">
                <a:extLst>
                  <a:ext uri="{FF2B5EF4-FFF2-40B4-BE49-F238E27FC236}">
                    <a16:creationId xmlns:a16="http://schemas.microsoft.com/office/drawing/2014/main" id="{EAC061C5-9D61-32C7-3FDB-BEBDCB1B7FE1}"/>
                  </a:ext>
                </a:extLst>
              </p:cNvPr>
              <p:cNvSpPr/>
              <p:nvPr/>
            </p:nvSpPr>
            <p:spPr>
              <a:xfrm>
                <a:off x="15249824" y="6631333"/>
                <a:ext cx="88971" cy="508125"/>
              </a:xfrm>
              <a:custGeom>
                <a:avLst/>
                <a:gdLst>
                  <a:gd name="connsiteX0" fmla="*/ 0 w 88971"/>
                  <a:gd name="connsiteY0" fmla="*/ 0 h 508125"/>
                  <a:gd name="connsiteX1" fmla="*/ 0 w 88971"/>
                  <a:gd name="connsiteY1" fmla="*/ 199691 h 508125"/>
                  <a:gd name="connsiteX2" fmla="*/ 88971 w 88971"/>
                  <a:gd name="connsiteY2" fmla="*/ 199691 h 508125"/>
                  <a:gd name="connsiteX3" fmla="*/ 88971 w 88971"/>
                  <a:gd name="connsiteY3" fmla="*/ 508126 h 50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971" h="508125">
                    <a:moveTo>
                      <a:pt x="0" y="0"/>
                    </a:moveTo>
                    <a:lnTo>
                      <a:pt x="0" y="199691"/>
                    </a:lnTo>
                    <a:lnTo>
                      <a:pt x="88971" y="199691"/>
                    </a:lnTo>
                    <a:lnTo>
                      <a:pt x="88971" y="508126"/>
                    </a:lnTo>
                  </a:path>
                </a:pathLst>
              </a:custGeom>
              <a:noFill/>
              <a:ln w="11626" cap="flat">
                <a:solidFill>
                  <a:srgbClr val="DA0D1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6" name="Полилиния: фигура 225">
                <a:extLst>
                  <a:ext uri="{FF2B5EF4-FFF2-40B4-BE49-F238E27FC236}">
                    <a16:creationId xmlns:a16="http://schemas.microsoft.com/office/drawing/2014/main" id="{1311B184-D13A-856E-4F81-D7244FC517CC}"/>
                  </a:ext>
                </a:extLst>
              </p:cNvPr>
              <p:cNvSpPr/>
              <p:nvPr/>
            </p:nvSpPr>
            <p:spPr>
              <a:xfrm>
                <a:off x="15425790" y="6631333"/>
                <a:ext cx="89959" cy="508125"/>
              </a:xfrm>
              <a:custGeom>
                <a:avLst/>
                <a:gdLst>
                  <a:gd name="connsiteX0" fmla="*/ 89960 w 89959"/>
                  <a:gd name="connsiteY0" fmla="*/ 0 h 508125"/>
                  <a:gd name="connsiteX1" fmla="*/ 89960 w 89959"/>
                  <a:gd name="connsiteY1" fmla="*/ 199691 h 508125"/>
                  <a:gd name="connsiteX2" fmla="*/ 0 w 89959"/>
                  <a:gd name="connsiteY2" fmla="*/ 199691 h 508125"/>
                  <a:gd name="connsiteX3" fmla="*/ 0 w 89959"/>
                  <a:gd name="connsiteY3" fmla="*/ 508126 h 50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959" h="508125">
                    <a:moveTo>
                      <a:pt x="89960" y="0"/>
                    </a:moveTo>
                    <a:lnTo>
                      <a:pt x="89960" y="199691"/>
                    </a:lnTo>
                    <a:lnTo>
                      <a:pt x="0" y="199691"/>
                    </a:lnTo>
                    <a:lnTo>
                      <a:pt x="0" y="508126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" name="Полилиния: фигура 226">
                <a:extLst>
                  <a:ext uri="{FF2B5EF4-FFF2-40B4-BE49-F238E27FC236}">
                    <a16:creationId xmlns:a16="http://schemas.microsoft.com/office/drawing/2014/main" id="{89E52888-0B79-E122-C546-8C4397DA8989}"/>
                  </a:ext>
                </a:extLst>
              </p:cNvPr>
              <p:cNvSpPr/>
              <p:nvPr/>
            </p:nvSpPr>
            <p:spPr>
              <a:xfrm>
                <a:off x="15879544" y="6631333"/>
                <a:ext cx="88971" cy="508125"/>
              </a:xfrm>
              <a:custGeom>
                <a:avLst/>
                <a:gdLst>
                  <a:gd name="connsiteX0" fmla="*/ 0 w 88971"/>
                  <a:gd name="connsiteY0" fmla="*/ 0 h 508125"/>
                  <a:gd name="connsiteX1" fmla="*/ 0 w 88971"/>
                  <a:gd name="connsiteY1" fmla="*/ 199691 h 508125"/>
                  <a:gd name="connsiteX2" fmla="*/ 88971 w 88971"/>
                  <a:gd name="connsiteY2" fmla="*/ 199691 h 508125"/>
                  <a:gd name="connsiteX3" fmla="*/ 88971 w 88971"/>
                  <a:gd name="connsiteY3" fmla="*/ 508126 h 50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971" h="508125">
                    <a:moveTo>
                      <a:pt x="0" y="0"/>
                    </a:moveTo>
                    <a:lnTo>
                      <a:pt x="0" y="199691"/>
                    </a:lnTo>
                    <a:lnTo>
                      <a:pt x="88971" y="199691"/>
                    </a:lnTo>
                    <a:lnTo>
                      <a:pt x="88971" y="508126"/>
                    </a:lnTo>
                  </a:path>
                </a:pathLst>
              </a:custGeom>
              <a:noFill/>
              <a:ln w="11626" cap="flat">
                <a:solidFill>
                  <a:srgbClr val="DA0D1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" name="Полилиния: фигура 227">
                <a:extLst>
                  <a:ext uri="{FF2B5EF4-FFF2-40B4-BE49-F238E27FC236}">
                    <a16:creationId xmlns:a16="http://schemas.microsoft.com/office/drawing/2014/main" id="{60339126-ED3B-28A3-A91F-3396542B8FB4}"/>
                  </a:ext>
                </a:extLst>
              </p:cNvPr>
              <p:cNvSpPr/>
              <p:nvPr/>
            </p:nvSpPr>
            <p:spPr>
              <a:xfrm>
                <a:off x="16055509" y="6631333"/>
                <a:ext cx="88971" cy="508125"/>
              </a:xfrm>
              <a:custGeom>
                <a:avLst/>
                <a:gdLst>
                  <a:gd name="connsiteX0" fmla="*/ 88971 w 88971"/>
                  <a:gd name="connsiteY0" fmla="*/ 0 h 508125"/>
                  <a:gd name="connsiteX1" fmla="*/ 88971 w 88971"/>
                  <a:gd name="connsiteY1" fmla="*/ 199691 h 508125"/>
                  <a:gd name="connsiteX2" fmla="*/ 0 w 88971"/>
                  <a:gd name="connsiteY2" fmla="*/ 199691 h 508125"/>
                  <a:gd name="connsiteX3" fmla="*/ 0 w 88971"/>
                  <a:gd name="connsiteY3" fmla="*/ 508126 h 50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971" h="508125">
                    <a:moveTo>
                      <a:pt x="88971" y="0"/>
                    </a:moveTo>
                    <a:lnTo>
                      <a:pt x="88971" y="199691"/>
                    </a:lnTo>
                    <a:lnTo>
                      <a:pt x="0" y="199691"/>
                    </a:lnTo>
                    <a:lnTo>
                      <a:pt x="0" y="508126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" name="Полилиния: фигура 228">
                <a:extLst>
                  <a:ext uri="{FF2B5EF4-FFF2-40B4-BE49-F238E27FC236}">
                    <a16:creationId xmlns:a16="http://schemas.microsoft.com/office/drawing/2014/main" id="{124C4DC1-2490-C9F4-3617-630AA20C9BA4}"/>
                  </a:ext>
                </a:extLst>
              </p:cNvPr>
              <p:cNvSpPr/>
              <p:nvPr/>
            </p:nvSpPr>
            <p:spPr>
              <a:xfrm>
                <a:off x="16509263" y="6631333"/>
                <a:ext cx="88971" cy="508125"/>
              </a:xfrm>
              <a:custGeom>
                <a:avLst/>
                <a:gdLst>
                  <a:gd name="connsiteX0" fmla="*/ 0 w 88971"/>
                  <a:gd name="connsiteY0" fmla="*/ 0 h 508125"/>
                  <a:gd name="connsiteX1" fmla="*/ 0 w 88971"/>
                  <a:gd name="connsiteY1" fmla="*/ 199691 h 508125"/>
                  <a:gd name="connsiteX2" fmla="*/ 88971 w 88971"/>
                  <a:gd name="connsiteY2" fmla="*/ 199691 h 508125"/>
                  <a:gd name="connsiteX3" fmla="*/ 88971 w 88971"/>
                  <a:gd name="connsiteY3" fmla="*/ 508126 h 50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971" h="508125">
                    <a:moveTo>
                      <a:pt x="0" y="0"/>
                    </a:moveTo>
                    <a:lnTo>
                      <a:pt x="0" y="199691"/>
                    </a:lnTo>
                    <a:lnTo>
                      <a:pt x="88971" y="199691"/>
                    </a:lnTo>
                    <a:lnTo>
                      <a:pt x="88971" y="508126"/>
                    </a:lnTo>
                  </a:path>
                </a:pathLst>
              </a:custGeom>
              <a:noFill/>
              <a:ln w="11626" cap="flat">
                <a:solidFill>
                  <a:srgbClr val="DA0D1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0" name="Полилиния: фигура 229">
                <a:extLst>
                  <a:ext uri="{FF2B5EF4-FFF2-40B4-BE49-F238E27FC236}">
                    <a16:creationId xmlns:a16="http://schemas.microsoft.com/office/drawing/2014/main" id="{CA4FED64-4FEF-E931-4642-E08F644C0132}"/>
                  </a:ext>
                </a:extLst>
              </p:cNvPr>
              <p:cNvSpPr/>
              <p:nvPr/>
            </p:nvSpPr>
            <p:spPr>
              <a:xfrm>
                <a:off x="16685229" y="6631333"/>
                <a:ext cx="88971" cy="508125"/>
              </a:xfrm>
              <a:custGeom>
                <a:avLst/>
                <a:gdLst>
                  <a:gd name="connsiteX0" fmla="*/ 88971 w 88971"/>
                  <a:gd name="connsiteY0" fmla="*/ 0 h 508125"/>
                  <a:gd name="connsiteX1" fmla="*/ 88971 w 88971"/>
                  <a:gd name="connsiteY1" fmla="*/ 199691 h 508125"/>
                  <a:gd name="connsiteX2" fmla="*/ 0 w 88971"/>
                  <a:gd name="connsiteY2" fmla="*/ 199691 h 508125"/>
                  <a:gd name="connsiteX3" fmla="*/ 0 w 88971"/>
                  <a:gd name="connsiteY3" fmla="*/ 508126 h 50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971" h="508125">
                    <a:moveTo>
                      <a:pt x="88971" y="0"/>
                    </a:moveTo>
                    <a:lnTo>
                      <a:pt x="88971" y="199691"/>
                    </a:lnTo>
                    <a:lnTo>
                      <a:pt x="0" y="199691"/>
                    </a:lnTo>
                    <a:lnTo>
                      <a:pt x="0" y="508126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1" name="Полилиния: фигура 230">
                <a:extLst>
                  <a:ext uri="{FF2B5EF4-FFF2-40B4-BE49-F238E27FC236}">
                    <a16:creationId xmlns:a16="http://schemas.microsoft.com/office/drawing/2014/main" id="{2881E9AA-366C-73F7-053C-FF2BEB22889D}"/>
                  </a:ext>
                </a:extLst>
              </p:cNvPr>
              <p:cNvSpPr/>
              <p:nvPr/>
            </p:nvSpPr>
            <p:spPr>
              <a:xfrm>
                <a:off x="17232897" y="6631333"/>
                <a:ext cx="88971" cy="508125"/>
              </a:xfrm>
              <a:custGeom>
                <a:avLst/>
                <a:gdLst>
                  <a:gd name="connsiteX0" fmla="*/ 0 w 88971"/>
                  <a:gd name="connsiteY0" fmla="*/ 0 h 508125"/>
                  <a:gd name="connsiteX1" fmla="*/ 0 w 88971"/>
                  <a:gd name="connsiteY1" fmla="*/ 199691 h 508125"/>
                  <a:gd name="connsiteX2" fmla="*/ 88971 w 88971"/>
                  <a:gd name="connsiteY2" fmla="*/ 199691 h 508125"/>
                  <a:gd name="connsiteX3" fmla="*/ 88971 w 88971"/>
                  <a:gd name="connsiteY3" fmla="*/ 508126 h 50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971" h="508125">
                    <a:moveTo>
                      <a:pt x="0" y="0"/>
                    </a:moveTo>
                    <a:lnTo>
                      <a:pt x="0" y="199691"/>
                    </a:lnTo>
                    <a:lnTo>
                      <a:pt x="88971" y="199691"/>
                    </a:lnTo>
                    <a:lnTo>
                      <a:pt x="88971" y="508126"/>
                    </a:lnTo>
                  </a:path>
                </a:pathLst>
              </a:custGeom>
              <a:noFill/>
              <a:ln w="11626" cap="flat">
                <a:solidFill>
                  <a:srgbClr val="DA0D1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2" name="Полилиния: фигура 231">
                <a:extLst>
                  <a:ext uri="{FF2B5EF4-FFF2-40B4-BE49-F238E27FC236}">
                    <a16:creationId xmlns:a16="http://schemas.microsoft.com/office/drawing/2014/main" id="{2A8183F6-DC2F-CA12-45F2-EEC1CD377FE3}"/>
                  </a:ext>
                </a:extLst>
              </p:cNvPr>
              <p:cNvSpPr/>
              <p:nvPr/>
            </p:nvSpPr>
            <p:spPr>
              <a:xfrm>
                <a:off x="17408863" y="6631333"/>
                <a:ext cx="88971" cy="508125"/>
              </a:xfrm>
              <a:custGeom>
                <a:avLst/>
                <a:gdLst>
                  <a:gd name="connsiteX0" fmla="*/ 88971 w 88971"/>
                  <a:gd name="connsiteY0" fmla="*/ 0 h 508125"/>
                  <a:gd name="connsiteX1" fmla="*/ 88971 w 88971"/>
                  <a:gd name="connsiteY1" fmla="*/ 199691 h 508125"/>
                  <a:gd name="connsiteX2" fmla="*/ 0 w 88971"/>
                  <a:gd name="connsiteY2" fmla="*/ 199691 h 508125"/>
                  <a:gd name="connsiteX3" fmla="*/ 0 w 88971"/>
                  <a:gd name="connsiteY3" fmla="*/ 508126 h 50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971" h="508125">
                    <a:moveTo>
                      <a:pt x="88971" y="0"/>
                    </a:moveTo>
                    <a:lnTo>
                      <a:pt x="88971" y="199691"/>
                    </a:lnTo>
                    <a:lnTo>
                      <a:pt x="0" y="199691"/>
                    </a:lnTo>
                    <a:lnTo>
                      <a:pt x="0" y="508126"/>
                    </a:lnTo>
                  </a:path>
                </a:pathLst>
              </a:custGeom>
              <a:noFill/>
              <a:ln w="11626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" name="Полилиния: фигура 232">
                <a:extLst>
                  <a:ext uri="{FF2B5EF4-FFF2-40B4-BE49-F238E27FC236}">
                    <a16:creationId xmlns:a16="http://schemas.microsoft.com/office/drawing/2014/main" id="{E5A05CE3-635A-345D-7830-6145726FBDA5}"/>
                  </a:ext>
                </a:extLst>
              </p:cNvPr>
              <p:cNvSpPr/>
              <p:nvPr/>
            </p:nvSpPr>
            <p:spPr>
              <a:xfrm>
                <a:off x="14600333" y="7052454"/>
                <a:ext cx="326228" cy="326238"/>
              </a:xfrm>
              <a:custGeom>
                <a:avLst/>
                <a:gdLst>
                  <a:gd name="connsiteX0" fmla="*/ 326228 w 326228"/>
                  <a:gd name="connsiteY0" fmla="*/ 163124 h 326238"/>
                  <a:gd name="connsiteX1" fmla="*/ 163114 w 326228"/>
                  <a:gd name="connsiteY1" fmla="*/ 326238 h 326238"/>
                  <a:gd name="connsiteX2" fmla="*/ 0 w 326228"/>
                  <a:gd name="connsiteY2" fmla="*/ 163124 h 326238"/>
                  <a:gd name="connsiteX3" fmla="*/ 163114 w 326228"/>
                  <a:gd name="connsiteY3" fmla="*/ 10 h 326238"/>
                  <a:gd name="connsiteX4" fmla="*/ 326228 w 326228"/>
                  <a:gd name="connsiteY4" fmla="*/ 163124 h 326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6228" h="326238">
                    <a:moveTo>
                      <a:pt x="326228" y="163124"/>
                    </a:moveTo>
                    <a:cubicBezTo>
                      <a:pt x="326228" y="253084"/>
                      <a:pt x="253074" y="326238"/>
                      <a:pt x="163114" y="326238"/>
                    </a:cubicBezTo>
                    <a:cubicBezTo>
                      <a:pt x="73154" y="326238"/>
                      <a:pt x="0" y="253084"/>
                      <a:pt x="0" y="163124"/>
                    </a:cubicBezTo>
                    <a:cubicBezTo>
                      <a:pt x="0" y="73164"/>
                      <a:pt x="73154" y="10"/>
                      <a:pt x="163114" y="10"/>
                    </a:cubicBezTo>
                    <a:cubicBezTo>
                      <a:pt x="252086" y="-979"/>
                      <a:pt x="326228" y="72175"/>
                      <a:pt x="326228" y="163124"/>
                    </a:cubicBezTo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" name="Полилиния: фигура 233">
                <a:extLst>
                  <a:ext uri="{FF2B5EF4-FFF2-40B4-BE49-F238E27FC236}">
                    <a16:creationId xmlns:a16="http://schemas.microsoft.com/office/drawing/2014/main" id="{8AD0F8EC-9C71-AE06-053B-55FEC6AAEB5B}"/>
                  </a:ext>
                </a:extLst>
              </p:cNvPr>
              <p:cNvSpPr/>
              <p:nvPr/>
            </p:nvSpPr>
            <p:spPr>
              <a:xfrm>
                <a:off x="16681275" y="7608041"/>
                <a:ext cx="653445" cy="9885"/>
              </a:xfrm>
              <a:custGeom>
                <a:avLst/>
                <a:gdLst>
                  <a:gd name="connsiteX0" fmla="*/ 0 w 653445"/>
                  <a:gd name="connsiteY0" fmla="*/ 0 h 9885"/>
                  <a:gd name="connsiteX1" fmla="*/ 653445 w 653445"/>
                  <a:gd name="connsiteY1" fmla="*/ 0 h 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3445" h="9885">
                    <a:moveTo>
                      <a:pt x="0" y="0"/>
                    </a:moveTo>
                    <a:lnTo>
                      <a:pt x="653445" y="0"/>
                    </a:lnTo>
                  </a:path>
                </a:pathLst>
              </a:custGeom>
              <a:ln w="11626" cap="flat">
                <a:solidFill>
                  <a:srgbClr val="1D1D1B"/>
                </a:solidFill>
                <a:custDash>
                  <a:ds d="220605" sp="220605"/>
                </a:custDash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5" name="Полилиния: фигура 234">
                <a:extLst>
                  <a:ext uri="{FF2B5EF4-FFF2-40B4-BE49-F238E27FC236}">
                    <a16:creationId xmlns:a16="http://schemas.microsoft.com/office/drawing/2014/main" id="{4C3D805D-8282-0583-9FB6-00038445581D}"/>
                  </a:ext>
                </a:extLst>
              </p:cNvPr>
              <p:cNvSpPr/>
              <p:nvPr/>
            </p:nvSpPr>
            <p:spPr>
              <a:xfrm>
                <a:off x="12316734" y="6568065"/>
                <a:ext cx="745382" cy="1140810"/>
              </a:xfrm>
              <a:custGeom>
                <a:avLst/>
                <a:gdLst>
                  <a:gd name="connsiteX0" fmla="*/ 0 w 745382"/>
                  <a:gd name="connsiteY0" fmla="*/ 0 h 1140810"/>
                  <a:gd name="connsiteX1" fmla="*/ 0 w 745382"/>
                  <a:gd name="connsiteY1" fmla="*/ 768119 h 1140810"/>
                  <a:gd name="connsiteX2" fmla="*/ 372691 w 745382"/>
                  <a:gd name="connsiteY2" fmla="*/ 1140811 h 1140810"/>
                  <a:gd name="connsiteX3" fmla="*/ 745383 w 745382"/>
                  <a:gd name="connsiteY3" fmla="*/ 768119 h 1140810"/>
                  <a:gd name="connsiteX4" fmla="*/ 745383 w 745382"/>
                  <a:gd name="connsiteY4" fmla="*/ 627743 h 1140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5382" h="1140810">
                    <a:moveTo>
                      <a:pt x="0" y="0"/>
                    </a:moveTo>
                    <a:lnTo>
                      <a:pt x="0" y="768119"/>
                    </a:lnTo>
                    <a:cubicBezTo>
                      <a:pt x="0" y="973742"/>
                      <a:pt x="167069" y="1140811"/>
                      <a:pt x="372691" y="1140811"/>
                    </a:cubicBezTo>
                    <a:cubicBezTo>
                      <a:pt x="578314" y="1140811"/>
                      <a:pt x="745383" y="973742"/>
                      <a:pt x="745383" y="768119"/>
                    </a:cubicBezTo>
                    <a:lnTo>
                      <a:pt x="745383" y="627743"/>
                    </a:lnTo>
                  </a:path>
                </a:pathLst>
              </a:custGeom>
              <a:noFill/>
              <a:ln w="11626" cap="flat">
                <a:solidFill>
                  <a:srgbClr val="DA0D15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pic>
            <p:nvPicPr>
              <p:cNvPr id="236" name="Рисунок 235">
                <a:extLst>
                  <a:ext uri="{FF2B5EF4-FFF2-40B4-BE49-F238E27FC236}">
                    <a16:creationId xmlns:a16="http://schemas.microsoft.com/office/drawing/2014/main" id="{87EB2AE0-58AB-ADB4-B861-14DEB55A204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12767917" y="6725949"/>
                <a:ext cx="855212" cy="855212"/>
              </a:xfrm>
              <a:custGeom>
                <a:avLst/>
                <a:gdLst>
                  <a:gd name="connsiteX0" fmla="*/ 1228 w 855212"/>
                  <a:gd name="connsiteY0" fmla="*/ 621 h 855212"/>
                  <a:gd name="connsiteX1" fmla="*/ 856441 w 855212"/>
                  <a:gd name="connsiteY1" fmla="*/ 621 h 855212"/>
                  <a:gd name="connsiteX2" fmla="*/ 856441 w 855212"/>
                  <a:gd name="connsiteY2" fmla="*/ 855834 h 855212"/>
                  <a:gd name="connsiteX3" fmla="*/ 1228 w 855212"/>
                  <a:gd name="connsiteY3" fmla="*/ 855834 h 855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5212" h="855212">
                    <a:moveTo>
                      <a:pt x="1228" y="621"/>
                    </a:moveTo>
                    <a:lnTo>
                      <a:pt x="856441" y="621"/>
                    </a:lnTo>
                    <a:lnTo>
                      <a:pt x="856441" y="855834"/>
                    </a:lnTo>
                    <a:lnTo>
                      <a:pt x="1228" y="855834"/>
                    </a:lnTo>
                    <a:close/>
                  </a:path>
                </a:pathLst>
              </a:custGeom>
            </p:spPr>
          </p:pic>
          <p:pic>
            <p:nvPicPr>
              <p:cNvPr id="237" name="Рисунок 236">
                <a:extLst>
                  <a:ext uri="{FF2B5EF4-FFF2-40B4-BE49-F238E27FC236}">
                    <a16:creationId xmlns:a16="http://schemas.microsoft.com/office/drawing/2014/main" id="{8404F8B4-DFA1-3B47-57C2-397B17A85E3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2655517" y="4011452"/>
                <a:ext cx="787638" cy="787638"/>
              </a:xfrm>
              <a:custGeom>
                <a:avLst/>
                <a:gdLst>
                  <a:gd name="connsiteX0" fmla="*/ 1222 w 787638"/>
                  <a:gd name="connsiteY0" fmla="*/ 352 h 787638"/>
                  <a:gd name="connsiteX1" fmla="*/ 788860 w 787638"/>
                  <a:gd name="connsiteY1" fmla="*/ 352 h 787638"/>
                  <a:gd name="connsiteX2" fmla="*/ 788860 w 787638"/>
                  <a:gd name="connsiteY2" fmla="*/ 787990 h 787638"/>
                  <a:gd name="connsiteX3" fmla="*/ 1222 w 787638"/>
                  <a:gd name="connsiteY3" fmla="*/ 787990 h 787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7638" h="787638">
                    <a:moveTo>
                      <a:pt x="1222" y="352"/>
                    </a:moveTo>
                    <a:lnTo>
                      <a:pt x="788860" y="352"/>
                    </a:lnTo>
                    <a:lnTo>
                      <a:pt x="788860" y="787990"/>
                    </a:lnTo>
                    <a:lnTo>
                      <a:pt x="1222" y="787990"/>
                    </a:lnTo>
                    <a:close/>
                  </a:path>
                </a:pathLst>
              </a:custGeom>
            </p:spPr>
          </p:pic>
          <p:pic>
            <p:nvPicPr>
              <p:cNvPr id="238" name="Рисунок 237">
                <a:extLst>
                  <a:ext uri="{FF2B5EF4-FFF2-40B4-BE49-F238E27FC236}">
                    <a16:creationId xmlns:a16="http://schemas.microsoft.com/office/drawing/2014/main" id="{60E8DAA7-F1AB-7899-AF80-76D33287A6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4508692" y="6986793"/>
                <a:ext cx="492968" cy="492968"/>
              </a:xfrm>
              <a:custGeom>
                <a:avLst/>
                <a:gdLst>
                  <a:gd name="connsiteX0" fmla="*/ 1430 w 492968"/>
                  <a:gd name="connsiteY0" fmla="*/ 673 h 492968"/>
                  <a:gd name="connsiteX1" fmla="*/ 494398 w 492968"/>
                  <a:gd name="connsiteY1" fmla="*/ 673 h 492968"/>
                  <a:gd name="connsiteX2" fmla="*/ 494398 w 492968"/>
                  <a:gd name="connsiteY2" fmla="*/ 493641 h 492968"/>
                  <a:gd name="connsiteX3" fmla="*/ 1430 w 492968"/>
                  <a:gd name="connsiteY3" fmla="*/ 493641 h 49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968" h="492968">
                    <a:moveTo>
                      <a:pt x="1430" y="673"/>
                    </a:moveTo>
                    <a:lnTo>
                      <a:pt x="494398" y="673"/>
                    </a:lnTo>
                    <a:lnTo>
                      <a:pt x="494398" y="493641"/>
                    </a:lnTo>
                    <a:lnTo>
                      <a:pt x="1430" y="493641"/>
                    </a:lnTo>
                    <a:close/>
                  </a:path>
                </a:pathLst>
              </a:custGeom>
            </p:spPr>
          </p:pic>
          <p:pic>
            <p:nvPicPr>
              <p:cNvPr id="239" name="Рисунок 238">
                <a:extLst>
                  <a:ext uri="{FF2B5EF4-FFF2-40B4-BE49-F238E27FC236}">
                    <a16:creationId xmlns:a16="http://schemas.microsoft.com/office/drawing/2014/main" id="{BE6CC911-B397-18FD-B942-4595D7B3293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147210" y="6986793"/>
                <a:ext cx="492968" cy="492968"/>
              </a:xfrm>
              <a:custGeom>
                <a:avLst/>
                <a:gdLst>
                  <a:gd name="connsiteX0" fmla="*/ 1494 w 492968"/>
                  <a:gd name="connsiteY0" fmla="*/ 673 h 492968"/>
                  <a:gd name="connsiteX1" fmla="*/ 494463 w 492968"/>
                  <a:gd name="connsiteY1" fmla="*/ 673 h 492968"/>
                  <a:gd name="connsiteX2" fmla="*/ 494463 w 492968"/>
                  <a:gd name="connsiteY2" fmla="*/ 493641 h 492968"/>
                  <a:gd name="connsiteX3" fmla="*/ 1494 w 492968"/>
                  <a:gd name="connsiteY3" fmla="*/ 493641 h 49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968" h="492968">
                    <a:moveTo>
                      <a:pt x="1494" y="673"/>
                    </a:moveTo>
                    <a:lnTo>
                      <a:pt x="494463" y="673"/>
                    </a:lnTo>
                    <a:lnTo>
                      <a:pt x="494463" y="493641"/>
                    </a:lnTo>
                    <a:lnTo>
                      <a:pt x="1494" y="493641"/>
                    </a:lnTo>
                    <a:close/>
                  </a:path>
                </a:pathLst>
              </a:custGeom>
            </p:spPr>
          </p:pic>
          <p:pic>
            <p:nvPicPr>
              <p:cNvPr id="240" name="Рисунок 239">
                <a:extLst>
                  <a:ext uri="{FF2B5EF4-FFF2-40B4-BE49-F238E27FC236}">
                    <a16:creationId xmlns:a16="http://schemas.microsoft.com/office/drawing/2014/main" id="{B0C993E3-EF95-94C0-2AEA-A012B58018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5776732" y="6986793"/>
                <a:ext cx="492968" cy="492968"/>
              </a:xfrm>
              <a:custGeom>
                <a:avLst/>
                <a:gdLst>
                  <a:gd name="connsiteX0" fmla="*/ 1558 w 492968"/>
                  <a:gd name="connsiteY0" fmla="*/ 673 h 492968"/>
                  <a:gd name="connsiteX1" fmla="*/ 494527 w 492968"/>
                  <a:gd name="connsiteY1" fmla="*/ 673 h 492968"/>
                  <a:gd name="connsiteX2" fmla="*/ 494527 w 492968"/>
                  <a:gd name="connsiteY2" fmla="*/ 493641 h 492968"/>
                  <a:gd name="connsiteX3" fmla="*/ 1558 w 492968"/>
                  <a:gd name="connsiteY3" fmla="*/ 493641 h 49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968" h="492968">
                    <a:moveTo>
                      <a:pt x="1558" y="673"/>
                    </a:moveTo>
                    <a:lnTo>
                      <a:pt x="494527" y="673"/>
                    </a:lnTo>
                    <a:lnTo>
                      <a:pt x="494527" y="493641"/>
                    </a:lnTo>
                    <a:lnTo>
                      <a:pt x="1558" y="493641"/>
                    </a:lnTo>
                    <a:close/>
                  </a:path>
                </a:pathLst>
              </a:custGeom>
            </p:spPr>
          </p:pic>
          <p:pic>
            <p:nvPicPr>
              <p:cNvPr id="241" name="Рисунок 240">
                <a:extLst>
                  <a:ext uri="{FF2B5EF4-FFF2-40B4-BE49-F238E27FC236}">
                    <a16:creationId xmlns:a16="http://schemas.microsoft.com/office/drawing/2014/main" id="{2845D59E-6553-382D-3494-E23866809B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6397357" y="6986793"/>
                <a:ext cx="492968" cy="492968"/>
              </a:xfrm>
              <a:custGeom>
                <a:avLst/>
                <a:gdLst>
                  <a:gd name="connsiteX0" fmla="*/ 1621 w 492968"/>
                  <a:gd name="connsiteY0" fmla="*/ 673 h 492968"/>
                  <a:gd name="connsiteX1" fmla="*/ 494589 w 492968"/>
                  <a:gd name="connsiteY1" fmla="*/ 673 h 492968"/>
                  <a:gd name="connsiteX2" fmla="*/ 494589 w 492968"/>
                  <a:gd name="connsiteY2" fmla="*/ 493641 h 492968"/>
                  <a:gd name="connsiteX3" fmla="*/ 1621 w 492968"/>
                  <a:gd name="connsiteY3" fmla="*/ 493641 h 49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968" h="492968">
                    <a:moveTo>
                      <a:pt x="1621" y="673"/>
                    </a:moveTo>
                    <a:lnTo>
                      <a:pt x="494589" y="673"/>
                    </a:lnTo>
                    <a:lnTo>
                      <a:pt x="494589" y="493641"/>
                    </a:lnTo>
                    <a:lnTo>
                      <a:pt x="1621" y="493641"/>
                    </a:lnTo>
                    <a:close/>
                  </a:path>
                </a:pathLst>
              </a:custGeom>
            </p:spPr>
          </p:pic>
          <p:pic>
            <p:nvPicPr>
              <p:cNvPr id="242" name="Рисунок 241">
                <a:extLst>
                  <a:ext uri="{FF2B5EF4-FFF2-40B4-BE49-F238E27FC236}">
                    <a16:creationId xmlns:a16="http://schemas.microsoft.com/office/drawing/2014/main" id="{143AE0BE-69C2-5B68-EC6B-4556C82E31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7148967" y="7008720"/>
                <a:ext cx="453307" cy="453307"/>
              </a:xfrm>
              <a:custGeom>
                <a:avLst/>
                <a:gdLst>
                  <a:gd name="connsiteX0" fmla="*/ 1695 w 453307"/>
                  <a:gd name="connsiteY0" fmla="*/ 673 h 453307"/>
                  <a:gd name="connsiteX1" fmla="*/ 455002 w 453307"/>
                  <a:gd name="connsiteY1" fmla="*/ 673 h 453307"/>
                  <a:gd name="connsiteX2" fmla="*/ 455002 w 453307"/>
                  <a:gd name="connsiteY2" fmla="*/ 453980 h 453307"/>
                  <a:gd name="connsiteX3" fmla="*/ 1695 w 453307"/>
                  <a:gd name="connsiteY3" fmla="*/ 453980 h 453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3307" h="453307">
                    <a:moveTo>
                      <a:pt x="1695" y="673"/>
                    </a:moveTo>
                    <a:lnTo>
                      <a:pt x="455002" y="673"/>
                    </a:lnTo>
                    <a:lnTo>
                      <a:pt x="455002" y="453980"/>
                    </a:lnTo>
                    <a:lnTo>
                      <a:pt x="1695" y="453980"/>
                    </a:lnTo>
                    <a:close/>
                  </a:path>
                </a:pathLst>
              </a:custGeom>
            </p:spPr>
          </p:pic>
          <p:pic>
            <p:nvPicPr>
              <p:cNvPr id="243" name="Рисунок 242">
                <a:extLst>
                  <a:ext uri="{FF2B5EF4-FFF2-40B4-BE49-F238E27FC236}">
                    <a16:creationId xmlns:a16="http://schemas.microsoft.com/office/drawing/2014/main" id="{BAE1D14D-0042-3052-57DA-C07DAF59CA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2065043" y="6115724"/>
                <a:ext cx="504305" cy="504305"/>
              </a:xfrm>
              <a:custGeom>
                <a:avLst/>
                <a:gdLst>
                  <a:gd name="connsiteX0" fmla="*/ 1181 w 504305"/>
                  <a:gd name="connsiteY0" fmla="*/ 584 h 504305"/>
                  <a:gd name="connsiteX1" fmla="*/ 505487 w 504305"/>
                  <a:gd name="connsiteY1" fmla="*/ 584 h 504305"/>
                  <a:gd name="connsiteX2" fmla="*/ 505487 w 504305"/>
                  <a:gd name="connsiteY2" fmla="*/ 504889 h 504305"/>
                  <a:gd name="connsiteX3" fmla="*/ 1181 w 504305"/>
                  <a:gd name="connsiteY3" fmla="*/ 504889 h 504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4305" h="504305">
                    <a:moveTo>
                      <a:pt x="1181" y="584"/>
                    </a:moveTo>
                    <a:lnTo>
                      <a:pt x="505487" y="584"/>
                    </a:lnTo>
                    <a:lnTo>
                      <a:pt x="505487" y="504889"/>
                    </a:lnTo>
                    <a:lnTo>
                      <a:pt x="1181" y="504889"/>
                    </a:lnTo>
                    <a:close/>
                  </a:path>
                </a:pathLst>
              </a:custGeom>
            </p:spPr>
          </p:pic>
          <p:sp>
            <p:nvSpPr>
              <p:cNvPr id="244" name="Полилиния: фигура 243">
                <a:extLst>
                  <a:ext uri="{FF2B5EF4-FFF2-40B4-BE49-F238E27FC236}">
                    <a16:creationId xmlns:a16="http://schemas.microsoft.com/office/drawing/2014/main" id="{2D8ECF79-6495-ED56-41EE-6517FAA80EEE}"/>
                  </a:ext>
                </a:extLst>
              </p:cNvPr>
              <p:cNvSpPr/>
              <p:nvPr/>
            </p:nvSpPr>
            <p:spPr>
              <a:xfrm>
                <a:off x="16732680" y="6511716"/>
                <a:ext cx="98857" cy="23725"/>
              </a:xfrm>
              <a:custGeom>
                <a:avLst/>
                <a:gdLst>
                  <a:gd name="connsiteX0" fmla="*/ 0 w 98857"/>
                  <a:gd name="connsiteY0" fmla="*/ 0 h 23725"/>
                  <a:gd name="connsiteX1" fmla="*/ 98857 w 98857"/>
                  <a:gd name="connsiteY1" fmla="*/ 0 h 23725"/>
                  <a:gd name="connsiteX2" fmla="*/ 98857 w 98857"/>
                  <a:gd name="connsiteY2" fmla="*/ 23726 h 23725"/>
                  <a:gd name="connsiteX3" fmla="*/ 0 w 98857"/>
                  <a:gd name="connsiteY3" fmla="*/ 23726 h 23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857" h="23725">
                    <a:moveTo>
                      <a:pt x="0" y="0"/>
                    </a:moveTo>
                    <a:lnTo>
                      <a:pt x="98857" y="0"/>
                    </a:lnTo>
                    <a:lnTo>
                      <a:pt x="98857" y="23726"/>
                    </a:lnTo>
                    <a:lnTo>
                      <a:pt x="0" y="23726"/>
                    </a:lnTo>
                    <a:close/>
                  </a:path>
                </a:pathLst>
              </a:custGeom>
              <a:solidFill>
                <a:srgbClr val="FFFFFF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5" name="Полилиния: фигура 244">
                <a:extLst>
                  <a:ext uri="{FF2B5EF4-FFF2-40B4-BE49-F238E27FC236}">
                    <a16:creationId xmlns:a16="http://schemas.microsoft.com/office/drawing/2014/main" id="{C73EC23E-A43F-7DC0-55EA-09859942CCFE}"/>
                  </a:ext>
                </a:extLst>
              </p:cNvPr>
              <p:cNvSpPr/>
              <p:nvPr/>
            </p:nvSpPr>
            <p:spPr>
              <a:xfrm>
                <a:off x="16478618" y="6475139"/>
                <a:ext cx="92925" cy="100834"/>
              </a:xfrm>
              <a:custGeom>
                <a:avLst/>
                <a:gdLst>
                  <a:gd name="connsiteX0" fmla="*/ 0 w 92925"/>
                  <a:gd name="connsiteY0" fmla="*/ 38555 h 100834"/>
                  <a:gd name="connsiteX1" fmla="*/ 35588 w 92925"/>
                  <a:gd name="connsiteY1" fmla="*/ 38555 h 100834"/>
                  <a:gd name="connsiteX2" fmla="*/ 35588 w 92925"/>
                  <a:gd name="connsiteY2" fmla="*/ 0 h 100834"/>
                  <a:gd name="connsiteX3" fmla="*/ 58326 w 92925"/>
                  <a:gd name="connsiteY3" fmla="*/ 0 h 100834"/>
                  <a:gd name="connsiteX4" fmla="*/ 58326 w 92925"/>
                  <a:gd name="connsiteY4" fmla="*/ 39543 h 100834"/>
                  <a:gd name="connsiteX5" fmla="*/ 92926 w 92925"/>
                  <a:gd name="connsiteY5" fmla="*/ 39543 h 100834"/>
                  <a:gd name="connsiteX6" fmla="*/ 92926 w 92925"/>
                  <a:gd name="connsiteY6" fmla="*/ 63269 h 100834"/>
                  <a:gd name="connsiteX7" fmla="*/ 58326 w 92925"/>
                  <a:gd name="connsiteY7" fmla="*/ 63269 h 100834"/>
                  <a:gd name="connsiteX8" fmla="*/ 58326 w 92925"/>
                  <a:gd name="connsiteY8" fmla="*/ 100834 h 100834"/>
                  <a:gd name="connsiteX9" fmla="*/ 35588 w 92925"/>
                  <a:gd name="connsiteY9" fmla="*/ 100834 h 100834"/>
                  <a:gd name="connsiteX10" fmla="*/ 35588 w 92925"/>
                  <a:gd name="connsiteY10" fmla="*/ 62280 h 100834"/>
                  <a:gd name="connsiteX11" fmla="*/ 0 w 92925"/>
                  <a:gd name="connsiteY11" fmla="*/ 62280 h 100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25" h="100834">
                    <a:moveTo>
                      <a:pt x="0" y="38555"/>
                    </a:moveTo>
                    <a:lnTo>
                      <a:pt x="35588" y="38555"/>
                    </a:lnTo>
                    <a:lnTo>
                      <a:pt x="35588" y="0"/>
                    </a:lnTo>
                    <a:lnTo>
                      <a:pt x="58326" y="0"/>
                    </a:lnTo>
                    <a:lnTo>
                      <a:pt x="58326" y="39543"/>
                    </a:lnTo>
                    <a:lnTo>
                      <a:pt x="92926" y="39543"/>
                    </a:lnTo>
                    <a:lnTo>
                      <a:pt x="92926" y="63269"/>
                    </a:lnTo>
                    <a:lnTo>
                      <a:pt x="58326" y="63269"/>
                    </a:lnTo>
                    <a:lnTo>
                      <a:pt x="58326" y="100834"/>
                    </a:lnTo>
                    <a:lnTo>
                      <a:pt x="35588" y="100834"/>
                    </a:lnTo>
                    <a:lnTo>
                      <a:pt x="35588" y="62280"/>
                    </a:lnTo>
                    <a:lnTo>
                      <a:pt x="0" y="62280"/>
                    </a:lnTo>
                    <a:close/>
                  </a:path>
                </a:pathLst>
              </a:custGeom>
              <a:solidFill>
                <a:srgbClr val="FFFFFF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6" name="Полилиния: фигура 245">
                <a:extLst>
                  <a:ext uri="{FF2B5EF4-FFF2-40B4-BE49-F238E27FC236}">
                    <a16:creationId xmlns:a16="http://schemas.microsoft.com/office/drawing/2014/main" id="{F25F9AD9-6E75-9B27-DF29-E1CAD76B09BD}"/>
                  </a:ext>
                </a:extLst>
              </p:cNvPr>
              <p:cNvSpPr/>
              <p:nvPr/>
            </p:nvSpPr>
            <p:spPr>
              <a:xfrm>
                <a:off x="16099995" y="6511716"/>
                <a:ext cx="98857" cy="23725"/>
              </a:xfrm>
              <a:custGeom>
                <a:avLst/>
                <a:gdLst>
                  <a:gd name="connsiteX0" fmla="*/ 0 w 98857"/>
                  <a:gd name="connsiteY0" fmla="*/ 0 h 23725"/>
                  <a:gd name="connsiteX1" fmla="*/ 98857 w 98857"/>
                  <a:gd name="connsiteY1" fmla="*/ 0 h 23725"/>
                  <a:gd name="connsiteX2" fmla="*/ 98857 w 98857"/>
                  <a:gd name="connsiteY2" fmla="*/ 23726 h 23725"/>
                  <a:gd name="connsiteX3" fmla="*/ 0 w 98857"/>
                  <a:gd name="connsiteY3" fmla="*/ 23726 h 23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857" h="23725">
                    <a:moveTo>
                      <a:pt x="0" y="0"/>
                    </a:moveTo>
                    <a:lnTo>
                      <a:pt x="98857" y="0"/>
                    </a:lnTo>
                    <a:lnTo>
                      <a:pt x="98857" y="23726"/>
                    </a:lnTo>
                    <a:lnTo>
                      <a:pt x="0" y="23726"/>
                    </a:lnTo>
                    <a:close/>
                  </a:path>
                </a:pathLst>
              </a:custGeom>
              <a:solidFill>
                <a:srgbClr val="FFFFFF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7" name="Полилиния: фигура 246">
                <a:extLst>
                  <a:ext uri="{FF2B5EF4-FFF2-40B4-BE49-F238E27FC236}">
                    <a16:creationId xmlns:a16="http://schemas.microsoft.com/office/drawing/2014/main" id="{D0970879-7F53-834D-6FAE-7D02694B0ECA}"/>
                  </a:ext>
                </a:extLst>
              </p:cNvPr>
              <p:cNvSpPr/>
              <p:nvPr/>
            </p:nvSpPr>
            <p:spPr>
              <a:xfrm>
                <a:off x="15845932" y="6475139"/>
                <a:ext cx="93914" cy="100834"/>
              </a:xfrm>
              <a:custGeom>
                <a:avLst/>
                <a:gdLst>
                  <a:gd name="connsiteX0" fmla="*/ 0 w 93914"/>
                  <a:gd name="connsiteY0" fmla="*/ 38555 h 100834"/>
                  <a:gd name="connsiteX1" fmla="*/ 35588 w 93914"/>
                  <a:gd name="connsiteY1" fmla="*/ 38555 h 100834"/>
                  <a:gd name="connsiteX2" fmla="*/ 35588 w 93914"/>
                  <a:gd name="connsiteY2" fmla="*/ 0 h 100834"/>
                  <a:gd name="connsiteX3" fmla="*/ 58326 w 93914"/>
                  <a:gd name="connsiteY3" fmla="*/ 0 h 100834"/>
                  <a:gd name="connsiteX4" fmla="*/ 58326 w 93914"/>
                  <a:gd name="connsiteY4" fmla="*/ 39543 h 100834"/>
                  <a:gd name="connsiteX5" fmla="*/ 93914 w 93914"/>
                  <a:gd name="connsiteY5" fmla="*/ 39543 h 100834"/>
                  <a:gd name="connsiteX6" fmla="*/ 93914 w 93914"/>
                  <a:gd name="connsiteY6" fmla="*/ 63269 h 100834"/>
                  <a:gd name="connsiteX7" fmla="*/ 58326 w 93914"/>
                  <a:gd name="connsiteY7" fmla="*/ 63269 h 100834"/>
                  <a:gd name="connsiteX8" fmla="*/ 58326 w 93914"/>
                  <a:gd name="connsiteY8" fmla="*/ 100834 h 100834"/>
                  <a:gd name="connsiteX9" fmla="*/ 35588 w 93914"/>
                  <a:gd name="connsiteY9" fmla="*/ 100834 h 100834"/>
                  <a:gd name="connsiteX10" fmla="*/ 35588 w 93914"/>
                  <a:gd name="connsiteY10" fmla="*/ 62280 h 100834"/>
                  <a:gd name="connsiteX11" fmla="*/ 0 w 93914"/>
                  <a:gd name="connsiteY11" fmla="*/ 62280 h 100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3914" h="100834">
                    <a:moveTo>
                      <a:pt x="0" y="38555"/>
                    </a:moveTo>
                    <a:lnTo>
                      <a:pt x="35588" y="38555"/>
                    </a:lnTo>
                    <a:lnTo>
                      <a:pt x="35588" y="0"/>
                    </a:lnTo>
                    <a:lnTo>
                      <a:pt x="58326" y="0"/>
                    </a:lnTo>
                    <a:lnTo>
                      <a:pt x="58326" y="39543"/>
                    </a:lnTo>
                    <a:lnTo>
                      <a:pt x="93914" y="39543"/>
                    </a:lnTo>
                    <a:lnTo>
                      <a:pt x="93914" y="63269"/>
                    </a:lnTo>
                    <a:lnTo>
                      <a:pt x="58326" y="63269"/>
                    </a:lnTo>
                    <a:lnTo>
                      <a:pt x="58326" y="100834"/>
                    </a:lnTo>
                    <a:lnTo>
                      <a:pt x="35588" y="100834"/>
                    </a:lnTo>
                    <a:lnTo>
                      <a:pt x="35588" y="62280"/>
                    </a:lnTo>
                    <a:lnTo>
                      <a:pt x="0" y="62280"/>
                    </a:lnTo>
                    <a:close/>
                  </a:path>
                </a:pathLst>
              </a:custGeom>
              <a:solidFill>
                <a:srgbClr val="FFFFFF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8" name="Полилиния: фигура 247">
                <a:extLst>
                  <a:ext uri="{FF2B5EF4-FFF2-40B4-BE49-F238E27FC236}">
                    <a16:creationId xmlns:a16="http://schemas.microsoft.com/office/drawing/2014/main" id="{330AFC04-CCD8-FAE2-47FA-D1EA5502796A}"/>
                  </a:ext>
                </a:extLst>
              </p:cNvPr>
              <p:cNvSpPr/>
              <p:nvPr/>
            </p:nvSpPr>
            <p:spPr>
              <a:xfrm>
                <a:off x="15467309" y="6511716"/>
                <a:ext cx="98857" cy="23725"/>
              </a:xfrm>
              <a:custGeom>
                <a:avLst/>
                <a:gdLst>
                  <a:gd name="connsiteX0" fmla="*/ 0 w 98857"/>
                  <a:gd name="connsiteY0" fmla="*/ 0 h 23725"/>
                  <a:gd name="connsiteX1" fmla="*/ 98857 w 98857"/>
                  <a:gd name="connsiteY1" fmla="*/ 0 h 23725"/>
                  <a:gd name="connsiteX2" fmla="*/ 98857 w 98857"/>
                  <a:gd name="connsiteY2" fmla="*/ 23726 h 23725"/>
                  <a:gd name="connsiteX3" fmla="*/ 0 w 98857"/>
                  <a:gd name="connsiteY3" fmla="*/ 23726 h 23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857" h="23725">
                    <a:moveTo>
                      <a:pt x="0" y="0"/>
                    </a:moveTo>
                    <a:lnTo>
                      <a:pt x="98857" y="0"/>
                    </a:lnTo>
                    <a:lnTo>
                      <a:pt x="98857" y="23726"/>
                    </a:lnTo>
                    <a:lnTo>
                      <a:pt x="0" y="23726"/>
                    </a:lnTo>
                    <a:close/>
                  </a:path>
                </a:pathLst>
              </a:custGeom>
              <a:solidFill>
                <a:srgbClr val="FFFFFF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9" name="Полилиния: фигура 248">
                <a:extLst>
                  <a:ext uri="{FF2B5EF4-FFF2-40B4-BE49-F238E27FC236}">
                    <a16:creationId xmlns:a16="http://schemas.microsoft.com/office/drawing/2014/main" id="{F514B7B7-DEA8-E7E3-E47B-9C3C76692636}"/>
                  </a:ext>
                </a:extLst>
              </p:cNvPr>
              <p:cNvSpPr/>
              <p:nvPr/>
            </p:nvSpPr>
            <p:spPr>
              <a:xfrm>
                <a:off x="15213247" y="6475139"/>
                <a:ext cx="93914" cy="100834"/>
              </a:xfrm>
              <a:custGeom>
                <a:avLst/>
                <a:gdLst>
                  <a:gd name="connsiteX0" fmla="*/ 0 w 93914"/>
                  <a:gd name="connsiteY0" fmla="*/ 38555 h 100834"/>
                  <a:gd name="connsiteX1" fmla="*/ 35588 w 93914"/>
                  <a:gd name="connsiteY1" fmla="*/ 38555 h 100834"/>
                  <a:gd name="connsiteX2" fmla="*/ 35588 w 93914"/>
                  <a:gd name="connsiteY2" fmla="*/ 0 h 100834"/>
                  <a:gd name="connsiteX3" fmla="*/ 58326 w 93914"/>
                  <a:gd name="connsiteY3" fmla="*/ 0 h 100834"/>
                  <a:gd name="connsiteX4" fmla="*/ 58326 w 93914"/>
                  <a:gd name="connsiteY4" fmla="*/ 39543 h 100834"/>
                  <a:gd name="connsiteX5" fmla="*/ 93914 w 93914"/>
                  <a:gd name="connsiteY5" fmla="*/ 39543 h 100834"/>
                  <a:gd name="connsiteX6" fmla="*/ 93914 w 93914"/>
                  <a:gd name="connsiteY6" fmla="*/ 63269 h 100834"/>
                  <a:gd name="connsiteX7" fmla="*/ 58326 w 93914"/>
                  <a:gd name="connsiteY7" fmla="*/ 63269 h 100834"/>
                  <a:gd name="connsiteX8" fmla="*/ 58326 w 93914"/>
                  <a:gd name="connsiteY8" fmla="*/ 100834 h 100834"/>
                  <a:gd name="connsiteX9" fmla="*/ 35588 w 93914"/>
                  <a:gd name="connsiteY9" fmla="*/ 100834 h 100834"/>
                  <a:gd name="connsiteX10" fmla="*/ 35588 w 93914"/>
                  <a:gd name="connsiteY10" fmla="*/ 62280 h 100834"/>
                  <a:gd name="connsiteX11" fmla="*/ 0 w 93914"/>
                  <a:gd name="connsiteY11" fmla="*/ 62280 h 100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3914" h="100834">
                    <a:moveTo>
                      <a:pt x="0" y="38555"/>
                    </a:moveTo>
                    <a:lnTo>
                      <a:pt x="35588" y="38555"/>
                    </a:lnTo>
                    <a:lnTo>
                      <a:pt x="35588" y="0"/>
                    </a:lnTo>
                    <a:lnTo>
                      <a:pt x="58326" y="0"/>
                    </a:lnTo>
                    <a:lnTo>
                      <a:pt x="58326" y="39543"/>
                    </a:lnTo>
                    <a:lnTo>
                      <a:pt x="93914" y="39543"/>
                    </a:lnTo>
                    <a:lnTo>
                      <a:pt x="93914" y="63269"/>
                    </a:lnTo>
                    <a:lnTo>
                      <a:pt x="58326" y="63269"/>
                    </a:lnTo>
                    <a:lnTo>
                      <a:pt x="58326" y="100834"/>
                    </a:lnTo>
                    <a:lnTo>
                      <a:pt x="35588" y="100834"/>
                    </a:lnTo>
                    <a:lnTo>
                      <a:pt x="35588" y="62280"/>
                    </a:lnTo>
                    <a:lnTo>
                      <a:pt x="0" y="62280"/>
                    </a:lnTo>
                    <a:close/>
                  </a:path>
                </a:pathLst>
              </a:custGeom>
              <a:solidFill>
                <a:srgbClr val="FFFFFF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0" name="Полилиния: фигура 249">
                <a:extLst>
                  <a:ext uri="{FF2B5EF4-FFF2-40B4-BE49-F238E27FC236}">
                    <a16:creationId xmlns:a16="http://schemas.microsoft.com/office/drawing/2014/main" id="{0D1032A5-52EA-504E-D5F2-AA706022DE11}"/>
                  </a:ext>
                </a:extLst>
              </p:cNvPr>
              <p:cNvSpPr/>
              <p:nvPr/>
            </p:nvSpPr>
            <p:spPr>
              <a:xfrm>
                <a:off x="14834624" y="6511716"/>
                <a:ext cx="98857" cy="23725"/>
              </a:xfrm>
              <a:custGeom>
                <a:avLst/>
                <a:gdLst>
                  <a:gd name="connsiteX0" fmla="*/ 0 w 98857"/>
                  <a:gd name="connsiteY0" fmla="*/ 0 h 23725"/>
                  <a:gd name="connsiteX1" fmla="*/ 98857 w 98857"/>
                  <a:gd name="connsiteY1" fmla="*/ 0 h 23725"/>
                  <a:gd name="connsiteX2" fmla="*/ 98857 w 98857"/>
                  <a:gd name="connsiteY2" fmla="*/ 23726 h 23725"/>
                  <a:gd name="connsiteX3" fmla="*/ 0 w 98857"/>
                  <a:gd name="connsiteY3" fmla="*/ 23726 h 23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857" h="23725">
                    <a:moveTo>
                      <a:pt x="0" y="0"/>
                    </a:moveTo>
                    <a:lnTo>
                      <a:pt x="98857" y="0"/>
                    </a:lnTo>
                    <a:lnTo>
                      <a:pt x="98857" y="23726"/>
                    </a:lnTo>
                    <a:lnTo>
                      <a:pt x="0" y="23726"/>
                    </a:lnTo>
                    <a:close/>
                  </a:path>
                </a:pathLst>
              </a:custGeom>
              <a:solidFill>
                <a:srgbClr val="FFFFFF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1" name="Полилиния: фигура 250">
                <a:extLst>
                  <a:ext uri="{FF2B5EF4-FFF2-40B4-BE49-F238E27FC236}">
                    <a16:creationId xmlns:a16="http://schemas.microsoft.com/office/drawing/2014/main" id="{7E442695-8908-923F-58DE-C05AB6EA3965}"/>
                  </a:ext>
                </a:extLst>
              </p:cNvPr>
              <p:cNvSpPr/>
              <p:nvPr/>
            </p:nvSpPr>
            <p:spPr>
              <a:xfrm>
                <a:off x="14580561" y="6475139"/>
                <a:ext cx="93914" cy="100834"/>
              </a:xfrm>
              <a:custGeom>
                <a:avLst/>
                <a:gdLst>
                  <a:gd name="connsiteX0" fmla="*/ 0 w 93914"/>
                  <a:gd name="connsiteY0" fmla="*/ 38555 h 100834"/>
                  <a:gd name="connsiteX1" fmla="*/ 35588 w 93914"/>
                  <a:gd name="connsiteY1" fmla="*/ 38555 h 100834"/>
                  <a:gd name="connsiteX2" fmla="*/ 35588 w 93914"/>
                  <a:gd name="connsiteY2" fmla="*/ 0 h 100834"/>
                  <a:gd name="connsiteX3" fmla="*/ 58326 w 93914"/>
                  <a:gd name="connsiteY3" fmla="*/ 0 h 100834"/>
                  <a:gd name="connsiteX4" fmla="*/ 58326 w 93914"/>
                  <a:gd name="connsiteY4" fmla="*/ 39543 h 100834"/>
                  <a:gd name="connsiteX5" fmla="*/ 93914 w 93914"/>
                  <a:gd name="connsiteY5" fmla="*/ 39543 h 100834"/>
                  <a:gd name="connsiteX6" fmla="*/ 93914 w 93914"/>
                  <a:gd name="connsiteY6" fmla="*/ 63269 h 100834"/>
                  <a:gd name="connsiteX7" fmla="*/ 58326 w 93914"/>
                  <a:gd name="connsiteY7" fmla="*/ 63269 h 100834"/>
                  <a:gd name="connsiteX8" fmla="*/ 58326 w 93914"/>
                  <a:gd name="connsiteY8" fmla="*/ 100834 h 100834"/>
                  <a:gd name="connsiteX9" fmla="*/ 35588 w 93914"/>
                  <a:gd name="connsiteY9" fmla="*/ 100834 h 100834"/>
                  <a:gd name="connsiteX10" fmla="*/ 35588 w 93914"/>
                  <a:gd name="connsiteY10" fmla="*/ 62280 h 100834"/>
                  <a:gd name="connsiteX11" fmla="*/ 0 w 93914"/>
                  <a:gd name="connsiteY11" fmla="*/ 62280 h 100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3914" h="100834">
                    <a:moveTo>
                      <a:pt x="0" y="38555"/>
                    </a:moveTo>
                    <a:lnTo>
                      <a:pt x="35588" y="38555"/>
                    </a:lnTo>
                    <a:lnTo>
                      <a:pt x="35588" y="0"/>
                    </a:lnTo>
                    <a:lnTo>
                      <a:pt x="58326" y="0"/>
                    </a:lnTo>
                    <a:lnTo>
                      <a:pt x="58326" y="39543"/>
                    </a:lnTo>
                    <a:lnTo>
                      <a:pt x="93914" y="39543"/>
                    </a:lnTo>
                    <a:lnTo>
                      <a:pt x="93914" y="63269"/>
                    </a:lnTo>
                    <a:lnTo>
                      <a:pt x="58326" y="63269"/>
                    </a:lnTo>
                    <a:lnTo>
                      <a:pt x="58326" y="100834"/>
                    </a:lnTo>
                    <a:lnTo>
                      <a:pt x="35588" y="100834"/>
                    </a:lnTo>
                    <a:lnTo>
                      <a:pt x="35588" y="62280"/>
                    </a:lnTo>
                    <a:lnTo>
                      <a:pt x="0" y="62280"/>
                    </a:lnTo>
                    <a:close/>
                  </a:path>
                </a:pathLst>
              </a:custGeom>
              <a:solidFill>
                <a:srgbClr val="FFFFFF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2" name="Полилиния: фигура 251">
                <a:extLst>
                  <a:ext uri="{FF2B5EF4-FFF2-40B4-BE49-F238E27FC236}">
                    <a16:creationId xmlns:a16="http://schemas.microsoft.com/office/drawing/2014/main" id="{453D2B07-F258-361B-7465-473888E56F50}"/>
                  </a:ext>
                </a:extLst>
              </p:cNvPr>
              <p:cNvSpPr/>
              <p:nvPr/>
            </p:nvSpPr>
            <p:spPr>
              <a:xfrm>
                <a:off x="17453348" y="6511716"/>
                <a:ext cx="98857" cy="23725"/>
              </a:xfrm>
              <a:custGeom>
                <a:avLst/>
                <a:gdLst>
                  <a:gd name="connsiteX0" fmla="*/ 0 w 98857"/>
                  <a:gd name="connsiteY0" fmla="*/ 0 h 23725"/>
                  <a:gd name="connsiteX1" fmla="*/ 98857 w 98857"/>
                  <a:gd name="connsiteY1" fmla="*/ 0 h 23725"/>
                  <a:gd name="connsiteX2" fmla="*/ 98857 w 98857"/>
                  <a:gd name="connsiteY2" fmla="*/ 23726 h 23725"/>
                  <a:gd name="connsiteX3" fmla="*/ 0 w 98857"/>
                  <a:gd name="connsiteY3" fmla="*/ 23726 h 23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857" h="23725">
                    <a:moveTo>
                      <a:pt x="0" y="0"/>
                    </a:moveTo>
                    <a:lnTo>
                      <a:pt x="98857" y="0"/>
                    </a:lnTo>
                    <a:lnTo>
                      <a:pt x="98857" y="23726"/>
                    </a:lnTo>
                    <a:lnTo>
                      <a:pt x="0" y="23726"/>
                    </a:lnTo>
                    <a:close/>
                  </a:path>
                </a:pathLst>
              </a:custGeom>
              <a:solidFill>
                <a:srgbClr val="FFFFFF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3" name="Полилиния: фигура 252">
                <a:extLst>
                  <a:ext uri="{FF2B5EF4-FFF2-40B4-BE49-F238E27FC236}">
                    <a16:creationId xmlns:a16="http://schemas.microsoft.com/office/drawing/2014/main" id="{AD6363B0-ABF3-6D34-E067-DF44629C4916}"/>
                  </a:ext>
                </a:extLst>
              </p:cNvPr>
              <p:cNvSpPr/>
              <p:nvPr/>
            </p:nvSpPr>
            <p:spPr>
              <a:xfrm>
                <a:off x="17199286" y="6475139"/>
                <a:ext cx="93914" cy="100834"/>
              </a:xfrm>
              <a:custGeom>
                <a:avLst/>
                <a:gdLst>
                  <a:gd name="connsiteX0" fmla="*/ 0 w 93914"/>
                  <a:gd name="connsiteY0" fmla="*/ 38555 h 100834"/>
                  <a:gd name="connsiteX1" fmla="*/ 35588 w 93914"/>
                  <a:gd name="connsiteY1" fmla="*/ 38555 h 100834"/>
                  <a:gd name="connsiteX2" fmla="*/ 35588 w 93914"/>
                  <a:gd name="connsiteY2" fmla="*/ 0 h 100834"/>
                  <a:gd name="connsiteX3" fmla="*/ 58325 w 93914"/>
                  <a:gd name="connsiteY3" fmla="*/ 0 h 100834"/>
                  <a:gd name="connsiteX4" fmla="*/ 58325 w 93914"/>
                  <a:gd name="connsiteY4" fmla="*/ 39543 h 100834"/>
                  <a:gd name="connsiteX5" fmla="*/ 93914 w 93914"/>
                  <a:gd name="connsiteY5" fmla="*/ 39543 h 100834"/>
                  <a:gd name="connsiteX6" fmla="*/ 93914 w 93914"/>
                  <a:gd name="connsiteY6" fmla="*/ 63269 h 100834"/>
                  <a:gd name="connsiteX7" fmla="*/ 58325 w 93914"/>
                  <a:gd name="connsiteY7" fmla="*/ 63269 h 100834"/>
                  <a:gd name="connsiteX8" fmla="*/ 58325 w 93914"/>
                  <a:gd name="connsiteY8" fmla="*/ 100834 h 100834"/>
                  <a:gd name="connsiteX9" fmla="*/ 35588 w 93914"/>
                  <a:gd name="connsiteY9" fmla="*/ 100834 h 100834"/>
                  <a:gd name="connsiteX10" fmla="*/ 35588 w 93914"/>
                  <a:gd name="connsiteY10" fmla="*/ 62280 h 100834"/>
                  <a:gd name="connsiteX11" fmla="*/ 0 w 93914"/>
                  <a:gd name="connsiteY11" fmla="*/ 62280 h 100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3914" h="100834">
                    <a:moveTo>
                      <a:pt x="0" y="38555"/>
                    </a:moveTo>
                    <a:lnTo>
                      <a:pt x="35588" y="38555"/>
                    </a:lnTo>
                    <a:lnTo>
                      <a:pt x="35588" y="0"/>
                    </a:lnTo>
                    <a:lnTo>
                      <a:pt x="58325" y="0"/>
                    </a:lnTo>
                    <a:lnTo>
                      <a:pt x="58325" y="39543"/>
                    </a:lnTo>
                    <a:lnTo>
                      <a:pt x="93914" y="39543"/>
                    </a:lnTo>
                    <a:lnTo>
                      <a:pt x="93914" y="63269"/>
                    </a:lnTo>
                    <a:lnTo>
                      <a:pt x="58325" y="63269"/>
                    </a:lnTo>
                    <a:lnTo>
                      <a:pt x="58325" y="100834"/>
                    </a:lnTo>
                    <a:lnTo>
                      <a:pt x="35588" y="100834"/>
                    </a:lnTo>
                    <a:lnTo>
                      <a:pt x="35588" y="62280"/>
                    </a:lnTo>
                    <a:lnTo>
                      <a:pt x="0" y="62280"/>
                    </a:lnTo>
                    <a:close/>
                  </a:path>
                </a:pathLst>
              </a:custGeom>
              <a:solidFill>
                <a:srgbClr val="FFFFFF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4" name="Полилиния: фигура 253">
                <a:extLst>
                  <a:ext uri="{FF2B5EF4-FFF2-40B4-BE49-F238E27FC236}">
                    <a16:creationId xmlns:a16="http://schemas.microsoft.com/office/drawing/2014/main" id="{A49A930B-E7BC-CD14-639E-35AC4E82143D}"/>
                  </a:ext>
                </a:extLst>
              </p:cNvPr>
              <p:cNvSpPr/>
              <p:nvPr/>
            </p:nvSpPr>
            <p:spPr>
              <a:xfrm>
                <a:off x="12337494" y="3876186"/>
                <a:ext cx="314366" cy="268891"/>
              </a:xfrm>
              <a:custGeom>
                <a:avLst/>
                <a:gdLst>
                  <a:gd name="connsiteX0" fmla="*/ 157183 w 314366"/>
                  <a:gd name="connsiteY0" fmla="*/ 0 h 268891"/>
                  <a:gd name="connsiteX1" fmla="*/ 0 w 314366"/>
                  <a:gd name="connsiteY1" fmla="*/ 157183 h 268891"/>
                  <a:gd name="connsiteX2" fmla="*/ 46462 w 314366"/>
                  <a:gd name="connsiteY2" fmla="*/ 268891 h 268891"/>
                  <a:gd name="connsiteX3" fmla="*/ 74143 w 314366"/>
                  <a:gd name="connsiteY3" fmla="*/ 241211 h 268891"/>
                  <a:gd name="connsiteX4" fmla="*/ 39543 w 314366"/>
                  <a:gd name="connsiteY4" fmla="*/ 158171 h 268891"/>
                  <a:gd name="connsiteX5" fmla="*/ 157183 w 314366"/>
                  <a:gd name="connsiteY5" fmla="*/ 40531 h 268891"/>
                  <a:gd name="connsiteX6" fmla="*/ 274823 w 314366"/>
                  <a:gd name="connsiteY6" fmla="*/ 158171 h 268891"/>
                  <a:gd name="connsiteX7" fmla="*/ 240223 w 314366"/>
                  <a:gd name="connsiteY7" fmla="*/ 241211 h 268891"/>
                  <a:gd name="connsiteX8" fmla="*/ 267903 w 314366"/>
                  <a:gd name="connsiteY8" fmla="*/ 268891 h 268891"/>
                  <a:gd name="connsiteX9" fmla="*/ 314366 w 314366"/>
                  <a:gd name="connsiteY9" fmla="*/ 157183 h 268891"/>
                  <a:gd name="connsiteX10" fmla="*/ 157183 w 314366"/>
                  <a:gd name="connsiteY10" fmla="*/ 0 h 268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4366" h="268891">
                    <a:moveTo>
                      <a:pt x="157183" y="0"/>
                    </a:moveTo>
                    <a:cubicBezTo>
                      <a:pt x="70188" y="0"/>
                      <a:pt x="0" y="70189"/>
                      <a:pt x="0" y="157183"/>
                    </a:cubicBezTo>
                    <a:cubicBezTo>
                      <a:pt x="0" y="200680"/>
                      <a:pt x="17795" y="240223"/>
                      <a:pt x="46462" y="268891"/>
                    </a:cubicBezTo>
                    <a:lnTo>
                      <a:pt x="74143" y="241211"/>
                    </a:lnTo>
                    <a:cubicBezTo>
                      <a:pt x="52395" y="219463"/>
                      <a:pt x="39543" y="190794"/>
                      <a:pt x="39543" y="158171"/>
                    </a:cubicBezTo>
                    <a:cubicBezTo>
                      <a:pt x="39543" y="92926"/>
                      <a:pt x="91938" y="40531"/>
                      <a:pt x="157183" y="40531"/>
                    </a:cubicBezTo>
                    <a:cubicBezTo>
                      <a:pt x="222428" y="40531"/>
                      <a:pt x="274823" y="92926"/>
                      <a:pt x="274823" y="158171"/>
                    </a:cubicBezTo>
                    <a:cubicBezTo>
                      <a:pt x="274823" y="190794"/>
                      <a:pt x="261971" y="220451"/>
                      <a:pt x="240223" y="241211"/>
                    </a:cubicBezTo>
                    <a:lnTo>
                      <a:pt x="267903" y="268891"/>
                    </a:lnTo>
                    <a:cubicBezTo>
                      <a:pt x="296571" y="240223"/>
                      <a:pt x="314366" y="200680"/>
                      <a:pt x="314366" y="157183"/>
                    </a:cubicBezTo>
                    <a:cubicBezTo>
                      <a:pt x="314366" y="71177"/>
                      <a:pt x="244177" y="0"/>
                      <a:pt x="157183" y="0"/>
                    </a:cubicBezTo>
                  </a:path>
                </a:pathLst>
              </a:custGeom>
              <a:solidFill>
                <a:srgbClr val="12100B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5" name="Полилиния: фигура 254">
                <a:extLst>
                  <a:ext uri="{FF2B5EF4-FFF2-40B4-BE49-F238E27FC236}">
                    <a16:creationId xmlns:a16="http://schemas.microsoft.com/office/drawing/2014/main" id="{155BDEA3-996D-7606-3566-9BDA1C069D8D}"/>
                  </a:ext>
                </a:extLst>
              </p:cNvPr>
              <p:cNvSpPr/>
              <p:nvPr/>
            </p:nvSpPr>
            <p:spPr>
              <a:xfrm>
                <a:off x="12415591" y="3955271"/>
                <a:ext cx="158171" cy="134445"/>
              </a:xfrm>
              <a:custGeom>
                <a:avLst/>
                <a:gdLst>
                  <a:gd name="connsiteX0" fmla="*/ 158171 w 158171"/>
                  <a:gd name="connsiteY0" fmla="*/ 79086 h 134445"/>
                  <a:gd name="connsiteX1" fmla="*/ 79086 w 158171"/>
                  <a:gd name="connsiteY1" fmla="*/ 0 h 134445"/>
                  <a:gd name="connsiteX2" fmla="*/ 0 w 158171"/>
                  <a:gd name="connsiteY2" fmla="*/ 79086 h 134445"/>
                  <a:gd name="connsiteX3" fmla="*/ 22736 w 158171"/>
                  <a:gd name="connsiteY3" fmla="*/ 134446 h 134445"/>
                  <a:gd name="connsiteX4" fmla="*/ 50417 w 158171"/>
                  <a:gd name="connsiteY4" fmla="*/ 106766 h 134445"/>
                  <a:gd name="connsiteX5" fmla="*/ 38555 w 158171"/>
                  <a:gd name="connsiteY5" fmla="*/ 79086 h 134445"/>
                  <a:gd name="connsiteX6" fmla="*/ 78097 w 158171"/>
                  <a:gd name="connsiteY6" fmla="*/ 39543 h 134445"/>
                  <a:gd name="connsiteX7" fmla="*/ 117640 w 158171"/>
                  <a:gd name="connsiteY7" fmla="*/ 79086 h 134445"/>
                  <a:gd name="connsiteX8" fmla="*/ 105777 w 158171"/>
                  <a:gd name="connsiteY8" fmla="*/ 106766 h 134445"/>
                  <a:gd name="connsiteX9" fmla="*/ 133457 w 158171"/>
                  <a:gd name="connsiteY9" fmla="*/ 134446 h 134445"/>
                  <a:gd name="connsiteX10" fmla="*/ 158171 w 158171"/>
                  <a:gd name="connsiteY10" fmla="*/ 79086 h 134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8171" h="134445">
                    <a:moveTo>
                      <a:pt x="158171" y="79086"/>
                    </a:moveTo>
                    <a:cubicBezTo>
                      <a:pt x="158171" y="35589"/>
                      <a:pt x="122583" y="0"/>
                      <a:pt x="79086" y="0"/>
                    </a:cubicBezTo>
                    <a:cubicBezTo>
                      <a:pt x="35588" y="0"/>
                      <a:pt x="0" y="35589"/>
                      <a:pt x="0" y="79086"/>
                    </a:cubicBezTo>
                    <a:cubicBezTo>
                      <a:pt x="0" y="100834"/>
                      <a:pt x="8897" y="120605"/>
                      <a:pt x="22736" y="134446"/>
                    </a:cubicBezTo>
                    <a:lnTo>
                      <a:pt x="50417" y="106766"/>
                    </a:lnTo>
                    <a:cubicBezTo>
                      <a:pt x="43497" y="99846"/>
                      <a:pt x="38555" y="89960"/>
                      <a:pt x="38555" y="79086"/>
                    </a:cubicBezTo>
                    <a:cubicBezTo>
                      <a:pt x="38555" y="57337"/>
                      <a:pt x="56348" y="39543"/>
                      <a:pt x="78097" y="39543"/>
                    </a:cubicBezTo>
                    <a:cubicBezTo>
                      <a:pt x="99845" y="39543"/>
                      <a:pt x="117640" y="57337"/>
                      <a:pt x="117640" y="79086"/>
                    </a:cubicBezTo>
                    <a:cubicBezTo>
                      <a:pt x="117640" y="89960"/>
                      <a:pt x="113686" y="99846"/>
                      <a:pt x="105777" y="106766"/>
                    </a:cubicBezTo>
                    <a:lnTo>
                      <a:pt x="133457" y="134446"/>
                    </a:lnTo>
                    <a:cubicBezTo>
                      <a:pt x="149274" y="120605"/>
                      <a:pt x="158171" y="100834"/>
                      <a:pt x="158171" y="79086"/>
                    </a:cubicBezTo>
                  </a:path>
                </a:pathLst>
              </a:custGeom>
              <a:solidFill>
                <a:srgbClr val="12100B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6" name="Полилиния: фигура 255">
                <a:extLst>
                  <a:ext uri="{FF2B5EF4-FFF2-40B4-BE49-F238E27FC236}">
                    <a16:creationId xmlns:a16="http://schemas.microsoft.com/office/drawing/2014/main" id="{064CB86A-C3CE-3EB7-FE72-88D7739CC32F}"/>
                  </a:ext>
                </a:extLst>
              </p:cNvPr>
              <p:cNvSpPr/>
              <p:nvPr/>
            </p:nvSpPr>
            <p:spPr>
              <a:xfrm>
                <a:off x="12455134" y="4034357"/>
                <a:ext cx="79085" cy="157182"/>
              </a:xfrm>
              <a:custGeom>
                <a:avLst/>
                <a:gdLst>
                  <a:gd name="connsiteX0" fmla="*/ 0 w 79085"/>
                  <a:gd name="connsiteY0" fmla="*/ 157183 h 157182"/>
                  <a:gd name="connsiteX1" fmla="*/ 79086 w 79085"/>
                  <a:gd name="connsiteY1" fmla="*/ 157183 h 157182"/>
                  <a:gd name="connsiteX2" fmla="*/ 39543 w 79085"/>
                  <a:gd name="connsiteY2" fmla="*/ 0 h 157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085" h="157182">
                    <a:moveTo>
                      <a:pt x="0" y="157183"/>
                    </a:moveTo>
                    <a:lnTo>
                      <a:pt x="79086" y="157183"/>
                    </a:lnTo>
                    <a:lnTo>
                      <a:pt x="39543" y="0"/>
                    </a:lnTo>
                    <a:close/>
                  </a:path>
                </a:pathLst>
              </a:custGeom>
              <a:solidFill>
                <a:srgbClr val="12100B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57" name="Рисунок 45">
                <a:extLst>
                  <a:ext uri="{FF2B5EF4-FFF2-40B4-BE49-F238E27FC236}">
                    <a16:creationId xmlns:a16="http://schemas.microsoft.com/office/drawing/2014/main" id="{EB78A98E-9179-5E8F-B191-2088E0A675C4}"/>
                  </a:ext>
                </a:extLst>
              </p:cNvPr>
              <p:cNvGrpSpPr/>
              <p:nvPr/>
            </p:nvGrpSpPr>
            <p:grpSpPr>
              <a:xfrm>
                <a:off x="14244447" y="5659568"/>
                <a:ext cx="1797221" cy="122583"/>
                <a:chOff x="14244447" y="5659568"/>
                <a:chExt cx="1797221" cy="122583"/>
              </a:xfrm>
              <a:solidFill>
                <a:srgbClr val="89817C"/>
              </a:solidFill>
            </p:grpSpPr>
            <p:sp>
              <p:nvSpPr>
                <p:cNvPr id="258" name="Полилиния: фигура 257">
                  <a:extLst>
                    <a:ext uri="{FF2B5EF4-FFF2-40B4-BE49-F238E27FC236}">
                      <a16:creationId xmlns:a16="http://schemas.microsoft.com/office/drawing/2014/main" id="{4668C0D0-709B-F899-28A9-4FE7A730912B}"/>
                    </a:ext>
                  </a:extLst>
                </p:cNvPr>
                <p:cNvSpPr/>
                <p:nvPr/>
              </p:nvSpPr>
              <p:spPr>
                <a:xfrm>
                  <a:off x="14244447" y="5661545"/>
                  <a:ext cx="418164" cy="97868"/>
                </a:xfrm>
                <a:custGeom>
                  <a:avLst/>
                  <a:gdLst>
                    <a:gd name="connsiteX0" fmla="*/ 52394 w 418164"/>
                    <a:gd name="connsiteY0" fmla="*/ 97868 h 97868"/>
                    <a:gd name="connsiteX1" fmla="*/ 52394 w 418164"/>
                    <a:gd name="connsiteY1" fmla="*/ 10874 h 97868"/>
                    <a:gd name="connsiteX2" fmla="*/ 0 w 418164"/>
                    <a:gd name="connsiteY2" fmla="*/ 10874 h 97868"/>
                    <a:gd name="connsiteX3" fmla="*/ 0 w 418164"/>
                    <a:gd name="connsiteY3" fmla="*/ 97868 h 97868"/>
                    <a:gd name="connsiteX4" fmla="*/ 418165 w 418164"/>
                    <a:gd name="connsiteY4" fmla="*/ 97868 h 97868"/>
                    <a:gd name="connsiteX5" fmla="*/ 418165 w 418164"/>
                    <a:gd name="connsiteY5" fmla="*/ 0 h 97868"/>
                    <a:gd name="connsiteX6" fmla="*/ 64257 w 418164"/>
                    <a:gd name="connsiteY6" fmla="*/ 0 h 97868"/>
                    <a:gd name="connsiteX7" fmla="*/ 64257 w 418164"/>
                    <a:gd name="connsiteY7" fmla="*/ 97868 h 97868"/>
                    <a:gd name="connsiteX8" fmla="*/ 52394 w 418164"/>
                    <a:gd name="connsiteY8" fmla="*/ 97868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8164" h="97868">
                      <a:moveTo>
                        <a:pt x="52394" y="97868"/>
                      </a:moveTo>
                      <a:lnTo>
                        <a:pt x="52394" y="10874"/>
                      </a:lnTo>
                      <a:lnTo>
                        <a:pt x="0" y="10874"/>
                      </a:lnTo>
                      <a:lnTo>
                        <a:pt x="0" y="97868"/>
                      </a:lnTo>
                      <a:lnTo>
                        <a:pt x="418165" y="97868"/>
                      </a:lnTo>
                      <a:lnTo>
                        <a:pt x="418165" y="0"/>
                      </a:lnTo>
                      <a:lnTo>
                        <a:pt x="64257" y="0"/>
                      </a:lnTo>
                      <a:lnTo>
                        <a:pt x="64257" y="97868"/>
                      </a:lnTo>
                      <a:lnTo>
                        <a:pt x="52394" y="97868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9" name="Полилиния: фигура 258">
                  <a:extLst>
                    <a:ext uri="{FF2B5EF4-FFF2-40B4-BE49-F238E27FC236}">
                      <a16:creationId xmlns:a16="http://schemas.microsoft.com/office/drawing/2014/main" id="{EAF96A36-8676-B588-6476-EACFB084BEF6}"/>
                    </a:ext>
                  </a:extLst>
                </p:cNvPr>
                <p:cNvSpPr/>
                <p:nvPr/>
              </p:nvSpPr>
              <p:spPr>
                <a:xfrm>
                  <a:off x="14324521" y="5684282"/>
                  <a:ext cx="60302" cy="74394"/>
                </a:xfrm>
                <a:custGeom>
                  <a:avLst/>
                  <a:gdLst>
                    <a:gd name="connsiteX0" fmla="*/ 6920 w 60302"/>
                    <a:gd name="connsiteY0" fmla="*/ 69200 h 74394"/>
                    <a:gd name="connsiteX1" fmla="*/ 0 w 60302"/>
                    <a:gd name="connsiteY1" fmla="*/ 53383 h 74394"/>
                    <a:gd name="connsiteX2" fmla="*/ 6920 w 60302"/>
                    <a:gd name="connsiteY2" fmla="*/ 38555 h 74394"/>
                    <a:gd name="connsiteX3" fmla="*/ 27680 w 60302"/>
                    <a:gd name="connsiteY3" fmla="*/ 32623 h 74394"/>
                    <a:gd name="connsiteX4" fmla="*/ 48440 w 60302"/>
                    <a:gd name="connsiteY4" fmla="*/ 31634 h 74394"/>
                    <a:gd name="connsiteX5" fmla="*/ 48440 w 60302"/>
                    <a:gd name="connsiteY5" fmla="*/ 25703 h 74394"/>
                    <a:gd name="connsiteX6" fmla="*/ 44486 w 60302"/>
                    <a:gd name="connsiteY6" fmla="*/ 14829 h 74394"/>
                    <a:gd name="connsiteX7" fmla="*/ 31634 w 60302"/>
                    <a:gd name="connsiteY7" fmla="*/ 10874 h 74394"/>
                    <a:gd name="connsiteX8" fmla="*/ 20760 w 60302"/>
                    <a:gd name="connsiteY8" fmla="*/ 13840 h 74394"/>
                    <a:gd name="connsiteX9" fmla="*/ 14829 w 60302"/>
                    <a:gd name="connsiteY9" fmla="*/ 21749 h 74394"/>
                    <a:gd name="connsiteX10" fmla="*/ 3955 w 60302"/>
                    <a:gd name="connsiteY10" fmla="*/ 21749 h 74394"/>
                    <a:gd name="connsiteX11" fmla="*/ 11862 w 60302"/>
                    <a:gd name="connsiteY11" fmla="*/ 5931 h 74394"/>
                    <a:gd name="connsiteX12" fmla="*/ 31634 w 60302"/>
                    <a:gd name="connsiteY12" fmla="*/ 0 h 74394"/>
                    <a:gd name="connsiteX13" fmla="*/ 52395 w 60302"/>
                    <a:gd name="connsiteY13" fmla="*/ 5931 h 74394"/>
                    <a:gd name="connsiteX14" fmla="*/ 60303 w 60302"/>
                    <a:gd name="connsiteY14" fmla="*/ 22737 h 74394"/>
                    <a:gd name="connsiteX15" fmla="*/ 60303 w 60302"/>
                    <a:gd name="connsiteY15" fmla="*/ 73155 h 74394"/>
                    <a:gd name="connsiteX16" fmla="*/ 49429 w 60302"/>
                    <a:gd name="connsiteY16" fmla="*/ 73155 h 74394"/>
                    <a:gd name="connsiteX17" fmla="*/ 49429 w 60302"/>
                    <a:gd name="connsiteY17" fmla="*/ 60303 h 74394"/>
                    <a:gd name="connsiteX18" fmla="*/ 49429 w 60302"/>
                    <a:gd name="connsiteY18" fmla="*/ 60303 h 74394"/>
                    <a:gd name="connsiteX19" fmla="*/ 39543 w 60302"/>
                    <a:gd name="connsiteY19" fmla="*/ 70188 h 74394"/>
                    <a:gd name="connsiteX20" fmla="*/ 25703 w 60302"/>
                    <a:gd name="connsiteY20" fmla="*/ 74143 h 74394"/>
                    <a:gd name="connsiteX21" fmla="*/ 6920 w 60302"/>
                    <a:gd name="connsiteY21" fmla="*/ 69200 h 74394"/>
                    <a:gd name="connsiteX22" fmla="*/ 42509 w 60302"/>
                    <a:gd name="connsiteY22" fmla="*/ 60303 h 74394"/>
                    <a:gd name="connsiteX23" fmla="*/ 48440 w 60302"/>
                    <a:gd name="connsiteY23" fmla="*/ 47451 h 74394"/>
                    <a:gd name="connsiteX24" fmla="*/ 48440 w 60302"/>
                    <a:gd name="connsiteY24" fmla="*/ 41520 h 74394"/>
                    <a:gd name="connsiteX25" fmla="*/ 29657 w 60302"/>
                    <a:gd name="connsiteY25" fmla="*/ 42508 h 74394"/>
                    <a:gd name="connsiteX26" fmla="*/ 12852 w 60302"/>
                    <a:gd name="connsiteY26" fmla="*/ 54371 h 74394"/>
                    <a:gd name="connsiteX27" fmla="*/ 16805 w 60302"/>
                    <a:gd name="connsiteY27" fmla="*/ 62280 h 74394"/>
                    <a:gd name="connsiteX28" fmla="*/ 27680 w 60302"/>
                    <a:gd name="connsiteY28" fmla="*/ 65245 h 74394"/>
                    <a:gd name="connsiteX29" fmla="*/ 42509 w 60302"/>
                    <a:gd name="connsiteY29" fmla="*/ 60303 h 7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0302" h="74394">
                      <a:moveTo>
                        <a:pt x="6920" y="69200"/>
                      </a:moveTo>
                      <a:cubicBezTo>
                        <a:pt x="1977" y="65245"/>
                        <a:pt x="0" y="60303"/>
                        <a:pt x="0" y="53383"/>
                      </a:cubicBezTo>
                      <a:cubicBezTo>
                        <a:pt x="0" y="47451"/>
                        <a:pt x="1977" y="42508"/>
                        <a:pt x="6920" y="38555"/>
                      </a:cubicBezTo>
                      <a:cubicBezTo>
                        <a:pt x="11862" y="34600"/>
                        <a:pt x="18783" y="32623"/>
                        <a:pt x="27680" y="32623"/>
                      </a:cubicBezTo>
                      <a:lnTo>
                        <a:pt x="48440" y="31634"/>
                      </a:lnTo>
                      <a:lnTo>
                        <a:pt x="48440" y="25703"/>
                      </a:lnTo>
                      <a:cubicBezTo>
                        <a:pt x="48440" y="20760"/>
                        <a:pt x="47452" y="17794"/>
                        <a:pt x="44486" y="14829"/>
                      </a:cubicBezTo>
                      <a:cubicBezTo>
                        <a:pt x="41520" y="12851"/>
                        <a:pt x="37566" y="10874"/>
                        <a:pt x="31634" y="10874"/>
                      </a:cubicBezTo>
                      <a:cubicBezTo>
                        <a:pt x="27680" y="10874"/>
                        <a:pt x="23726" y="11863"/>
                        <a:pt x="20760" y="13840"/>
                      </a:cubicBezTo>
                      <a:cubicBezTo>
                        <a:pt x="17795" y="15817"/>
                        <a:pt x="15817" y="18783"/>
                        <a:pt x="14829" y="21749"/>
                      </a:cubicBezTo>
                      <a:lnTo>
                        <a:pt x="3955" y="21749"/>
                      </a:lnTo>
                      <a:cubicBezTo>
                        <a:pt x="3955" y="15817"/>
                        <a:pt x="6920" y="10874"/>
                        <a:pt x="11862" y="5931"/>
                      </a:cubicBezTo>
                      <a:cubicBezTo>
                        <a:pt x="16805" y="1977"/>
                        <a:pt x="23726" y="0"/>
                        <a:pt x="31634" y="0"/>
                      </a:cubicBezTo>
                      <a:cubicBezTo>
                        <a:pt x="40531" y="0"/>
                        <a:pt x="47452" y="1977"/>
                        <a:pt x="52395" y="5931"/>
                      </a:cubicBezTo>
                      <a:cubicBezTo>
                        <a:pt x="57338" y="9886"/>
                        <a:pt x="60303" y="15817"/>
                        <a:pt x="60303" y="22737"/>
                      </a:cubicBezTo>
                      <a:lnTo>
                        <a:pt x="60303" y="73155"/>
                      </a:lnTo>
                      <a:lnTo>
                        <a:pt x="49429" y="73155"/>
                      </a:lnTo>
                      <a:lnTo>
                        <a:pt x="49429" y="60303"/>
                      </a:lnTo>
                      <a:lnTo>
                        <a:pt x="49429" y="60303"/>
                      </a:lnTo>
                      <a:cubicBezTo>
                        <a:pt x="47452" y="64257"/>
                        <a:pt x="44486" y="67223"/>
                        <a:pt x="39543" y="70188"/>
                      </a:cubicBezTo>
                      <a:cubicBezTo>
                        <a:pt x="35588" y="72166"/>
                        <a:pt x="30645" y="74143"/>
                        <a:pt x="25703" y="74143"/>
                      </a:cubicBezTo>
                      <a:cubicBezTo>
                        <a:pt x="17795" y="75131"/>
                        <a:pt x="11862" y="73155"/>
                        <a:pt x="6920" y="69200"/>
                      </a:cubicBezTo>
                      <a:close/>
                      <a:moveTo>
                        <a:pt x="42509" y="60303"/>
                      </a:moveTo>
                      <a:cubicBezTo>
                        <a:pt x="46462" y="56349"/>
                        <a:pt x="48440" y="52394"/>
                        <a:pt x="48440" y="47451"/>
                      </a:cubicBezTo>
                      <a:lnTo>
                        <a:pt x="48440" y="41520"/>
                      </a:lnTo>
                      <a:lnTo>
                        <a:pt x="29657" y="42508"/>
                      </a:lnTo>
                      <a:cubicBezTo>
                        <a:pt x="18783" y="43497"/>
                        <a:pt x="12852" y="47451"/>
                        <a:pt x="12852" y="54371"/>
                      </a:cubicBezTo>
                      <a:cubicBezTo>
                        <a:pt x="12852" y="57337"/>
                        <a:pt x="13840" y="60303"/>
                        <a:pt x="16805" y="62280"/>
                      </a:cubicBezTo>
                      <a:cubicBezTo>
                        <a:pt x="19771" y="64257"/>
                        <a:pt x="22738" y="65245"/>
                        <a:pt x="27680" y="65245"/>
                      </a:cubicBezTo>
                      <a:cubicBezTo>
                        <a:pt x="33612" y="65245"/>
                        <a:pt x="38555" y="63269"/>
                        <a:pt x="42509" y="60303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" name="Полилиния: фигура 259">
                  <a:extLst>
                    <a:ext uri="{FF2B5EF4-FFF2-40B4-BE49-F238E27FC236}">
                      <a16:creationId xmlns:a16="http://schemas.microsoft.com/office/drawing/2014/main" id="{A09657D6-7B1B-2A43-3AFD-8D10ADCAA655}"/>
                    </a:ext>
                  </a:extLst>
                </p:cNvPr>
                <p:cNvSpPr/>
                <p:nvPr/>
              </p:nvSpPr>
              <p:spPr>
                <a:xfrm>
                  <a:off x="14400641" y="5686259"/>
                  <a:ext cx="61292" cy="73153"/>
                </a:xfrm>
                <a:custGeom>
                  <a:avLst/>
                  <a:gdLst>
                    <a:gd name="connsiteX0" fmla="*/ 49429 w 61292"/>
                    <a:gd name="connsiteY0" fmla="*/ 39543 h 73153"/>
                    <a:gd name="connsiteX1" fmla="*/ 11864 w 61292"/>
                    <a:gd name="connsiteY1" fmla="*/ 39543 h 73153"/>
                    <a:gd name="connsiteX2" fmla="*/ 11864 w 61292"/>
                    <a:gd name="connsiteY2" fmla="*/ 73154 h 73153"/>
                    <a:gd name="connsiteX3" fmla="*/ 0 w 61292"/>
                    <a:gd name="connsiteY3" fmla="*/ 73154 h 73153"/>
                    <a:gd name="connsiteX4" fmla="*/ 0 w 61292"/>
                    <a:gd name="connsiteY4" fmla="*/ 0 h 73153"/>
                    <a:gd name="connsiteX5" fmla="*/ 11864 w 61292"/>
                    <a:gd name="connsiteY5" fmla="*/ 0 h 73153"/>
                    <a:gd name="connsiteX6" fmla="*/ 11864 w 61292"/>
                    <a:gd name="connsiteY6" fmla="*/ 30645 h 73153"/>
                    <a:gd name="connsiteX7" fmla="*/ 49429 w 61292"/>
                    <a:gd name="connsiteY7" fmla="*/ 30645 h 73153"/>
                    <a:gd name="connsiteX8" fmla="*/ 49429 w 61292"/>
                    <a:gd name="connsiteY8" fmla="*/ 0 h 73153"/>
                    <a:gd name="connsiteX9" fmla="*/ 61292 w 61292"/>
                    <a:gd name="connsiteY9" fmla="*/ 0 h 73153"/>
                    <a:gd name="connsiteX10" fmla="*/ 61292 w 61292"/>
                    <a:gd name="connsiteY10" fmla="*/ 73154 h 73153"/>
                    <a:gd name="connsiteX11" fmla="*/ 49429 w 61292"/>
                    <a:gd name="connsiteY11" fmla="*/ 73154 h 73153"/>
                    <a:gd name="connsiteX12" fmla="*/ 49429 w 61292"/>
                    <a:gd name="connsiteY12" fmla="*/ 39543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1292" h="73153">
                      <a:moveTo>
                        <a:pt x="49429" y="39543"/>
                      </a:moveTo>
                      <a:lnTo>
                        <a:pt x="11864" y="39543"/>
                      </a:lnTo>
                      <a:lnTo>
                        <a:pt x="11864" y="73154"/>
                      </a:lnTo>
                      <a:lnTo>
                        <a:pt x="0" y="73154"/>
                      </a:lnTo>
                      <a:lnTo>
                        <a:pt x="0" y="0"/>
                      </a:lnTo>
                      <a:lnTo>
                        <a:pt x="11864" y="0"/>
                      </a:lnTo>
                      <a:lnTo>
                        <a:pt x="11864" y="30645"/>
                      </a:lnTo>
                      <a:lnTo>
                        <a:pt x="49429" y="30645"/>
                      </a:lnTo>
                      <a:lnTo>
                        <a:pt x="49429" y="0"/>
                      </a:lnTo>
                      <a:lnTo>
                        <a:pt x="61292" y="0"/>
                      </a:lnTo>
                      <a:lnTo>
                        <a:pt x="61292" y="73154"/>
                      </a:lnTo>
                      <a:lnTo>
                        <a:pt x="49429" y="73154"/>
                      </a:lnTo>
                      <a:lnTo>
                        <a:pt x="49429" y="39543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" name="Полилиния: фигура 260">
                  <a:extLst>
                    <a:ext uri="{FF2B5EF4-FFF2-40B4-BE49-F238E27FC236}">
                      <a16:creationId xmlns:a16="http://schemas.microsoft.com/office/drawing/2014/main" id="{F411089B-F108-DC2E-E0BB-21D444E08715}"/>
                    </a:ext>
                  </a:extLst>
                </p:cNvPr>
                <p:cNvSpPr/>
                <p:nvPr/>
              </p:nvSpPr>
              <p:spPr>
                <a:xfrm>
                  <a:off x="14475773" y="5686259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4 h 74142"/>
                    <a:gd name="connsiteX1" fmla="*/ 54371 w 65245"/>
                    <a:gd name="connsiteY1" fmla="*/ 68211 h 74142"/>
                    <a:gd name="connsiteX2" fmla="*/ 33610 w 65245"/>
                    <a:gd name="connsiteY2" fmla="*/ 74143 h 74142"/>
                    <a:gd name="connsiteX3" fmla="*/ 8896 w 65245"/>
                    <a:gd name="connsiteY3" fmla="*/ 64257 h 74142"/>
                    <a:gd name="connsiteX4" fmla="*/ 0 w 65245"/>
                    <a:gd name="connsiteY4" fmla="*/ 37566 h 74142"/>
                    <a:gd name="connsiteX5" fmla="*/ 8896 w 65245"/>
                    <a:gd name="connsiteY5" fmla="*/ 9886 h 74142"/>
                    <a:gd name="connsiteX6" fmla="*/ 32622 w 65245"/>
                    <a:gd name="connsiteY6" fmla="*/ 0 h 74142"/>
                    <a:gd name="connsiteX7" fmla="*/ 56348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1 w 65245"/>
                    <a:gd name="connsiteY10" fmla="*/ 41520 h 74142"/>
                    <a:gd name="connsiteX11" fmla="*/ 12851 w 65245"/>
                    <a:gd name="connsiteY11" fmla="*/ 42508 h 74142"/>
                    <a:gd name="connsiteX12" fmla="*/ 18782 w 65245"/>
                    <a:gd name="connsiteY12" fmla="*/ 59314 h 74142"/>
                    <a:gd name="connsiteX13" fmla="*/ 34600 w 65245"/>
                    <a:gd name="connsiteY13" fmla="*/ 65245 h 74142"/>
                    <a:gd name="connsiteX14" fmla="*/ 46462 w 65245"/>
                    <a:gd name="connsiteY14" fmla="*/ 62280 h 74142"/>
                    <a:gd name="connsiteX15" fmla="*/ 53382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2 w 65245"/>
                    <a:gd name="connsiteY17" fmla="*/ 14829 h 74142"/>
                    <a:gd name="connsiteX18" fmla="*/ 12851 w 65245"/>
                    <a:gd name="connsiteY18" fmla="*/ 29657 h 74142"/>
                    <a:gd name="connsiteX19" fmla="*/ 53382 w 65245"/>
                    <a:gd name="connsiteY19" fmla="*/ 29657 h 74142"/>
                    <a:gd name="connsiteX20" fmla="*/ 47451 w 65245"/>
                    <a:gd name="connsiteY20" fmla="*/ 14829 h 74142"/>
                    <a:gd name="connsiteX21" fmla="*/ 33610 w 65245"/>
                    <a:gd name="connsiteY21" fmla="*/ 8897 h 74142"/>
                    <a:gd name="connsiteX22" fmla="*/ 18782 w 65245"/>
                    <a:gd name="connsiteY22" fmla="*/ 14829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4"/>
                      </a:moveTo>
                      <a:cubicBezTo>
                        <a:pt x="63268" y="58325"/>
                        <a:pt x="60303" y="64257"/>
                        <a:pt x="54371" y="68211"/>
                      </a:cubicBezTo>
                      <a:cubicBezTo>
                        <a:pt x="48439" y="72166"/>
                        <a:pt x="41520" y="74143"/>
                        <a:pt x="33610" y="74143"/>
                      </a:cubicBezTo>
                      <a:cubicBezTo>
                        <a:pt x="23725" y="74143"/>
                        <a:pt x="14829" y="71177"/>
                        <a:pt x="8896" y="64257"/>
                      </a:cubicBezTo>
                      <a:cubicBezTo>
                        <a:pt x="2965" y="57337"/>
                        <a:pt x="0" y="48440"/>
                        <a:pt x="0" y="37566"/>
                      </a:cubicBezTo>
                      <a:cubicBezTo>
                        <a:pt x="0" y="26692"/>
                        <a:pt x="2965" y="16806"/>
                        <a:pt x="8896" y="9886"/>
                      </a:cubicBezTo>
                      <a:cubicBezTo>
                        <a:pt x="14829" y="2966"/>
                        <a:pt x="22736" y="0"/>
                        <a:pt x="32622" y="0"/>
                      </a:cubicBezTo>
                      <a:cubicBezTo>
                        <a:pt x="42508" y="0"/>
                        <a:pt x="50417" y="2966"/>
                        <a:pt x="56348" y="9886"/>
                      </a:cubicBezTo>
                      <a:cubicBezTo>
                        <a:pt x="62279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1" y="41520"/>
                      </a:lnTo>
                      <a:lnTo>
                        <a:pt x="12851" y="42508"/>
                      </a:lnTo>
                      <a:cubicBezTo>
                        <a:pt x="12851" y="49429"/>
                        <a:pt x="14829" y="55360"/>
                        <a:pt x="18782" y="59314"/>
                      </a:cubicBezTo>
                      <a:cubicBezTo>
                        <a:pt x="22736" y="63268"/>
                        <a:pt x="27679" y="65245"/>
                        <a:pt x="34600" y="65245"/>
                      </a:cubicBezTo>
                      <a:cubicBezTo>
                        <a:pt x="39543" y="65245"/>
                        <a:pt x="43496" y="64257"/>
                        <a:pt x="46462" y="62280"/>
                      </a:cubicBezTo>
                      <a:cubicBezTo>
                        <a:pt x="49429" y="60303"/>
                        <a:pt x="52394" y="57337"/>
                        <a:pt x="53382" y="54371"/>
                      </a:cubicBezTo>
                      <a:lnTo>
                        <a:pt x="64257" y="54371"/>
                      </a:lnTo>
                      <a:close/>
                      <a:moveTo>
                        <a:pt x="18782" y="14829"/>
                      </a:moveTo>
                      <a:cubicBezTo>
                        <a:pt x="14829" y="18782"/>
                        <a:pt x="12851" y="23725"/>
                        <a:pt x="12851" y="29657"/>
                      </a:cubicBezTo>
                      <a:lnTo>
                        <a:pt x="53382" y="29657"/>
                      </a:lnTo>
                      <a:cubicBezTo>
                        <a:pt x="53382" y="23725"/>
                        <a:pt x="51405" y="18782"/>
                        <a:pt x="47451" y="14829"/>
                      </a:cubicBezTo>
                      <a:cubicBezTo>
                        <a:pt x="43496" y="10874"/>
                        <a:pt x="39543" y="8897"/>
                        <a:pt x="33610" y="8897"/>
                      </a:cubicBezTo>
                      <a:cubicBezTo>
                        <a:pt x="26691" y="8897"/>
                        <a:pt x="21748" y="10874"/>
                        <a:pt x="18782" y="14829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2" name="Полилиния: фигура 261">
                  <a:extLst>
                    <a:ext uri="{FF2B5EF4-FFF2-40B4-BE49-F238E27FC236}">
                      <a16:creationId xmlns:a16="http://schemas.microsoft.com/office/drawing/2014/main" id="{F995825D-450C-B90B-9B74-06AE663C332E}"/>
                    </a:ext>
                  </a:extLst>
                </p:cNvPr>
                <p:cNvSpPr/>
                <p:nvPr/>
              </p:nvSpPr>
              <p:spPr>
                <a:xfrm>
                  <a:off x="14547938" y="5686259"/>
                  <a:ext cx="66234" cy="73153"/>
                </a:xfrm>
                <a:custGeom>
                  <a:avLst/>
                  <a:gdLst>
                    <a:gd name="connsiteX0" fmla="*/ 25703 w 66234"/>
                    <a:gd name="connsiteY0" fmla="*/ 40531 h 73153"/>
                    <a:gd name="connsiteX1" fmla="*/ 19771 w 66234"/>
                    <a:gd name="connsiteY1" fmla="*/ 64257 h 73153"/>
                    <a:gd name="connsiteX2" fmla="*/ 3955 w 66234"/>
                    <a:gd name="connsiteY2" fmla="*/ 73154 h 73153"/>
                    <a:gd name="connsiteX3" fmla="*/ 0 w 66234"/>
                    <a:gd name="connsiteY3" fmla="*/ 72166 h 73153"/>
                    <a:gd name="connsiteX4" fmla="*/ 0 w 66234"/>
                    <a:gd name="connsiteY4" fmla="*/ 61292 h 73153"/>
                    <a:gd name="connsiteX5" fmla="*/ 3955 w 66234"/>
                    <a:gd name="connsiteY5" fmla="*/ 62280 h 73153"/>
                    <a:gd name="connsiteX6" fmla="*/ 11864 w 66234"/>
                    <a:gd name="connsiteY6" fmla="*/ 56349 h 73153"/>
                    <a:gd name="connsiteX7" fmla="*/ 14829 w 66234"/>
                    <a:gd name="connsiteY7" fmla="*/ 40531 h 73153"/>
                    <a:gd name="connsiteX8" fmla="*/ 17795 w 66234"/>
                    <a:gd name="connsiteY8" fmla="*/ 0 h 73153"/>
                    <a:gd name="connsiteX9" fmla="*/ 66235 w 66234"/>
                    <a:gd name="connsiteY9" fmla="*/ 0 h 73153"/>
                    <a:gd name="connsiteX10" fmla="*/ 66235 w 66234"/>
                    <a:gd name="connsiteY10" fmla="*/ 73154 h 73153"/>
                    <a:gd name="connsiteX11" fmla="*/ 54371 w 66234"/>
                    <a:gd name="connsiteY11" fmla="*/ 73154 h 73153"/>
                    <a:gd name="connsiteX12" fmla="*/ 54371 w 66234"/>
                    <a:gd name="connsiteY12" fmla="*/ 9886 h 73153"/>
                    <a:gd name="connsiteX13" fmla="*/ 28669 w 66234"/>
                    <a:gd name="connsiteY13" fmla="*/ 9886 h 73153"/>
                    <a:gd name="connsiteX14" fmla="*/ 25703 w 66234"/>
                    <a:gd name="connsiteY14" fmla="*/ 40531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6234" h="73153">
                      <a:moveTo>
                        <a:pt x="25703" y="40531"/>
                      </a:moveTo>
                      <a:cubicBezTo>
                        <a:pt x="24714" y="51406"/>
                        <a:pt x="22738" y="59314"/>
                        <a:pt x="19771" y="64257"/>
                      </a:cubicBezTo>
                      <a:cubicBezTo>
                        <a:pt x="16806" y="70188"/>
                        <a:pt x="10874" y="73154"/>
                        <a:pt x="3955" y="73154"/>
                      </a:cubicBezTo>
                      <a:cubicBezTo>
                        <a:pt x="1978" y="73154"/>
                        <a:pt x="988" y="73154"/>
                        <a:pt x="0" y="72166"/>
                      </a:cubicBezTo>
                      <a:lnTo>
                        <a:pt x="0" y="61292"/>
                      </a:lnTo>
                      <a:cubicBezTo>
                        <a:pt x="988" y="61292"/>
                        <a:pt x="1978" y="62280"/>
                        <a:pt x="3955" y="62280"/>
                      </a:cubicBezTo>
                      <a:cubicBezTo>
                        <a:pt x="6921" y="62280"/>
                        <a:pt x="9886" y="60303"/>
                        <a:pt x="11864" y="56349"/>
                      </a:cubicBezTo>
                      <a:cubicBezTo>
                        <a:pt x="13840" y="52394"/>
                        <a:pt x="14829" y="47451"/>
                        <a:pt x="14829" y="40531"/>
                      </a:cubicBezTo>
                      <a:lnTo>
                        <a:pt x="17795" y="0"/>
                      </a:lnTo>
                      <a:lnTo>
                        <a:pt x="66235" y="0"/>
                      </a:lnTo>
                      <a:lnTo>
                        <a:pt x="66235" y="73154"/>
                      </a:lnTo>
                      <a:lnTo>
                        <a:pt x="54371" y="73154"/>
                      </a:lnTo>
                      <a:lnTo>
                        <a:pt x="54371" y="9886"/>
                      </a:lnTo>
                      <a:lnTo>
                        <a:pt x="28669" y="9886"/>
                      </a:lnTo>
                      <a:lnTo>
                        <a:pt x="25703" y="40531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3" name="Полилиния: фигура 262">
                  <a:extLst>
                    <a:ext uri="{FF2B5EF4-FFF2-40B4-BE49-F238E27FC236}">
                      <a16:creationId xmlns:a16="http://schemas.microsoft.com/office/drawing/2014/main" id="{ABE467EB-CC16-0D7E-E036-98A12A93C69E}"/>
                    </a:ext>
                  </a:extLst>
                </p:cNvPr>
                <p:cNvSpPr/>
                <p:nvPr/>
              </p:nvSpPr>
              <p:spPr>
                <a:xfrm>
                  <a:off x="14630978" y="5686259"/>
                  <a:ext cx="53383" cy="73153"/>
                </a:xfrm>
                <a:custGeom>
                  <a:avLst/>
                  <a:gdLst>
                    <a:gd name="connsiteX0" fmla="*/ 0 w 53383"/>
                    <a:gd name="connsiteY0" fmla="*/ 0 h 73153"/>
                    <a:gd name="connsiteX1" fmla="*/ 11862 w 53383"/>
                    <a:gd name="connsiteY1" fmla="*/ 0 h 73153"/>
                    <a:gd name="connsiteX2" fmla="*/ 11862 w 53383"/>
                    <a:gd name="connsiteY2" fmla="*/ 23725 h 73153"/>
                    <a:gd name="connsiteX3" fmla="*/ 25703 w 53383"/>
                    <a:gd name="connsiteY3" fmla="*/ 23725 h 73153"/>
                    <a:gd name="connsiteX4" fmla="*/ 45474 w 53383"/>
                    <a:gd name="connsiteY4" fmla="*/ 30645 h 73153"/>
                    <a:gd name="connsiteX5" fmla="*/ 53383 w 53383"/>
                    <a:gd name="connsiteY5" fmla="*/ 48440 h 73153"/>
                    <a:gd name="connsiteX6" fmla="*/ 45474 w 53383"/>
                    <a:gd name="connsiteY6" fmla="*/ 66234 h 73153"/>
                    <a:gd name="connsiteX7" fmla="*/ 25703 w 53383"/>
                    <a:gd name="connsiteY7" fmla="*/ 73154 h 73153"/>
                    <a:gd name="connsiteX8" fmla="*/ 0 w 53383"/>
                    <a:gd name="connsiteY8" fmla="*/ 73154 h 73153"/>
                    <a:gd name="connsiteX9" fmla="*/ 0 w 53383"/>
                    <a:gd name="connsiteY9" fmla="*/ 0 h 73153"/>
                    <a:gd name="connsiteX10" fmla="*/ 10874 w 53383"/>
                    <a:gd name="connsiteY10" fmla="*/ 32623 h 73153"/>
                    <a:gd name="connsiteX11" fmla="*/ 10874 w 53383"/>
                    <a:gd name="connsiteY11" fmla="*/ 63268 h 73153"/>
                    <a:gd name="connsiteX12" fmla="*/ 24714 w 53383"/>
                    <a:gd name="connsiteY12" fmla="*/ 63268 h 73153"/>
                    <a:gd name="connsiteX13" fmla="*/ 36577 w 53383"/>
                    <a:gd name="connsiteY13" fmla="*/ 59314 h 73153"/>
                    <a:gd name="connsiteX14" fmla="*/ 40531 w 53383"/>
                    <a:gd name="connsiteY14" fmla="*/ 48440 h 73153"/>
                    <a:gd name="connsiteX15" fmla="*/ 36577 w 53383"/>
                    <a:gd name="connsiteY15" fmla="*/ 37566 h 73153"/>
                    <a:gd name="connsiteX16" fmla="*/ 24714 w 53383"/>
                    <a:gd name="connsiteY16" fmla="*/ 33611 h 73153"/>
                    <a:gd name="connsiteX17" fmla="*/ 10874 w 53383"/>
                    <a:gd name="connsiteY17" fmla="*/ 33611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3383" h="73153">
                      <a:moveTo>
                        <a:pt x="0" y="0"/>
                      </a:moveTo>
                      <a:lnTo>
                        <a:pt x="11862" y="0"/>
                      </a:lnTo>
                      <a:lnTo>
                        <a:pt x="11862" y="23725"/>
                      </a:lnTo>
                      <a:lnTo>
                        <a:pt x="25703" y="23725"/>
                      </a:lnTo>
                      <a:cubicBezTo>
                        <a:pt x="33612" y="23725"/>
                        <a:pt x="40531" y="25703"/>
                        <a:pt x="45474" y="30645"/>
                      </a:cubicBezTo>
                      <a:cubicBezTo>
                        <a:pt x="50417" y="35588"/>
                        <a:pt x="53383" y="41520"/>
                        <a:pt x="53383" y="48440"/>
                      </a:cubicBezTo>
                      <a:cubicBezTo>
                        <a:pt x="53383" y="56349"/>
                        <a:pt x="50417" y="62280"/>
                        <a:pt x="45474" y="66234"/>
                      </a:cubicBezTo>
                      <a:cubicBezTo>
                        <a:pt x="40531" y="71177"/>
                        <a:pt x="33612" y="73154"/>
                        <a:pt x="25703" y="73154"/>
                      </a:cubicBezTo>
                      <a:lnTo>
                        <a:pt x="0" y="73154"/>
                      </a:lnTo>
                      <a:lnTo>
                        <a:pt x="0" y="0"/>
                      </a:lnTo>
                      <a:close/>
                      <a:moveTo>
                        <a:pt x="10874" y="32623"/>
                      </a:moveTo>
                      <a:lnTo>
                        <a:pt x="10874" y="63268"/>
                      </a:lnTo>
                      <a:lnTo>
                        <a:pt x="24714" y="63268"/>
                      </a:lnTo>
                      <a:cubicBezTo>
                        <a:pt x="29657" y="63268"/>
                        <a:pt x="33612" y="62280"/>
                        <a:pt x="36577" y="59314"/>
                      </a:cubicBezTo>
                      <a:cubicBezTo>
                        <a:pt x="39543" y="56349"/>
                        <a:pt x="40531" y="53382"/>
                        <a:pt x="40531" y="48440"/>
                      </a:cubicBezTo>
                      <a:cubicBezTo>
                        <a:pt x="40531" y="43497"/>
                        <a:pt x="39543" y="40531"/>
                        <a:pt x="36577" y="37566"/>
                      </a:cubicBezTo>
                      <a:cubicBezTo>
                        <a:pt x="33612" y="34600"/>
                        <a:pt x="29657" y="33611"/>
                        <a:pt x="24714" y="33611"/>
                      </a:cubicBezTo>
                      <a:lnTo>
                        <a:pt x="10874" y="33611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4" name="Полилиния: фигура 263">
                  <a:extLst>
                    <a:ext uri="{FF2B5EF4-FFF2-40B4-BE49-F238E27FC236}">
                      <a16:creationId xmlns:a16="http://schemas.microsoft.com/office/drawing/2014/main" id="{8B63671F-BED0-6C8F-E2EA-13956500461A}"/>
                    </a:ext>
                  </a:extLst>
                </p:cNvPr>
                <p:cNvSpPr/>
                <p:nvPr/>
              </p:nvSpPr>
              <p:spPr>
                <a:xfrm>
                  <a:off x="14726869" y="5684282"/>
                  <a:ext cx="67223" cy="75131"/>
                </a:xfrm>
                <a:custGeom>
                  <a:avLst/>
                  <a:gdLst>
                    <a:gd name="connsiteX0" fmla="*/ 8897 w 67223"/>
                    <a:gd name="connsiteY0" fmla="*/ 65245 h 75131"/>
                    <a:gd name="connsiteX1" fmla="*/ 0 w 67223"/>
                    <a:gd name="connsiteY1" fmla="*/ 37566 h 75131"/>
                    <a:gd name="connsiteX2" fmla="*/ 8897 w 67223"/>
                    <a:gd name="connsiteY2" fmla="*/ 9886 h 75131"/>
                    <a:gd name="connsiteX3" fmla="*/ 33612 w 67223"/>
                    <a:gd name="connsiteY3" fmla="*/ 0 h 75131"/>
                    <a:gd name="connsiteX4" fmla="*/ 58326 w 67223"/>
                    <a:gd name="connsiteY4" fmla="*/ 9886 h 75131"/>
                    <a:gd name="connsiteX5" fmla="*/ 67223 w 67223"/>
                    <a:gd name="connsiteY5" fmla="*/ 37566 h 75131"/>
                    <a:gd name="connsiteX6" fmla="*/ 58326 w 67223"/>
                    <a:gd name="connsiteY6" fmla="*/ 65245 h 75131"/>
                    <a:gd name="connsiteX7" fmla="*/ 33612 w 67223"/>
                    <a:gd name="connsiteY7" fmla="*/ 75131 h 75131"/>
                    <a:gd name="connsiteX8" fmla="*/ 8897 w 67223"/>
                    <a:gd name="connsiteY8" fmla="*/ 65245 h 75131"/>
                    <a:gd name="connsiteX9" fmla="*/ 49429 w 67223"/>
                    <a:gd name="connsiteY9" fmla="*/ 58326 h 75131"/>
                    <a:gd name="connsiteX10" fmla="*/ 55361 w 67223"/>
                    <a:gd name="connsiteY10" fmla="*/ 38555 h 75131"/>
                    <a:gd name="connsiteX11" fmla="*/ 49429 w 67223"/>
                    <a:gd name="connsiteY11" fmla="*/ 18783 h 75131"/>
                    <a:gd name="connsiteX12" fmla="*/ 33612 w 67223"/>
                    <a:gd name="connsiteY12" fmla="*/ 11863 h 75131"/>
                    <a:gd name="connsiteX13" fmla="*/ 17795 w 67223"/>
                    <a:gd name="connsiteY13" fmla="*/ 18783 h 75131"/>
                    <a:gd name="connsiteX14" fmla="*/ 11864 w 67223"/>
                    <a:gd name="connsiteY14" fmla="*/ 38555 h 75131"/>
                    <a:gd name="connsiteX15" fmla="*/ 17795 w 67223"/>
                    <a:gd name="connsiteY15" fmla="*/ 58326 h 75131"/>
                    <a:gd name="connsiteX16" fmla="*/ 33612 w 67223"/>
                    <a:gd name="connsiteY16" fmla="*/ 65245 h 75131"/>
                    <a:gd name="connsiteX17" fmla="*/ 49429 w 67223"/>
                    <a:gd name="connsiteY17" fmla="*/ 58326 h 7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223" h="75131">
                      <a:moveTo>
                        <a:pt x="8897" y="65245"/>
                      </a:moveTo>
                      <a:cubicBezTo>
                        <a:pt x="2966" y="58326"/>
                        <a:pt x="0" y="49429"/>
                        <a:pt x="0" y="37566"/>
                      </a:cubicBezTo>
                      <a:cubicBezTo>
                        <a:pt x="0" y="25703"/>
                        <a:pt x="2966" y="16806"/>
                        <a:pt x="8897" y="9886"/>
                      </a:cubicBezTo>
                      <a:cubicBezTo>
                        <a:pt x="14829" y="2966"/>
                        <a:pt x="22738" y="0"/>
                        <a:pt x="33612" y="0"/>
                      </a:cubicBezTo>
                      <a:cubicBezTo>
                        <a:pt x="43497" y="0"/>
                        <a:pt x="52395" y="2966"/>
                        <a:pt x="58326" y="9886"/>
                      </a:cubicBezTo>
                      <a:cubicBezTo>
                        <a:pt x="64257" y="16806"/>
                        <a:pt x="67223" y="25703"/>
                        <a:pt x="67223" y="37566"/>
                      </a:cubicBezTo>
                      <a:cubicBezTo>
                        <a:pt x="67223" y="49429"/>
                        <a:pt x="64257" y="58326"/>
                        <a:pt x="58326" y="65245"/>
                      </a:cubicBezTo>
                      <a:cubicBezTo>
                        <a:pt x="52395" y="72166"/>
                        <a:pt x="43497" y="75131"/>
                        <a:pt x="33612" y="75131"/>
                      </a:cubicBezTo>
                      <a:cubicBezTo>
                        <a:pt x="23726" y="75131"/>
                        <a:pt x="14829" y="72166"/>
                        <a:pt x="8897" y="65245"/>
                      </a:cubicBezTo>
                      <a:close/>
                      <a:moveTo>
                        <a:pt x="49429" y="58326"/>
                      </a:moveTo>
                      <a:cubicBezTo>
                        <a:pt x="53383" y="53383"/>
                        <a:pt x="55361" y="47451"/>
                        <a:pt x="55361" y="38555"/>
                      </a:cubicBezTo>
                      <a:cubicBezTo>
                        <a:pt x="55361" y="29657"/>
                        <a:pt x="53383" y="23726"/>
                        <a:pt x="49429" y="18783"/>
                      </a:cubicBezTo>
                      <a:cubicBezTo>
                        <a:pt x="45475" y="13840"/>
                        <a:pt x="40532" y="11863"/>
                        <a:pt x="33612" y="11863"/>
                      </a:cubicBezTo>
                      <a:cubicBezTo>
                        <a:pt x="26692" y="11863"/>
                        <a:pt x="21749" y="13840"/>
                        <a:pt x="17795" y="18783"/>
                      </a:cubicBezTo>
                      <a:cubicBezTo>
                        <a:pt x="13840" y="23726"/>
                        <a:pt x="11864" y="29657"/>
                        <a:pt x="11864" y="38555"/>
                      </a:cubicBezTo>
                      <a:cubicBezTo>
                        <a:pt x="11864" y="47451"/>
                        <a:pt x="13840" y="53383"/>
                        <a:pt x="17795" y="58326"/>
                      </a:cubicBezTo>
                      <a:cubicBezTo>
                        <a:pt x="21749" y="63269"/>
                        <a:pt x="26692" y="65245"/>
                        <a:pt x="33612" y="65245"/>
                      </a:cubicBezTo>
                      <a:cubicBezTo>
                        <a:pt x="40532" y="65245"/>
                        <a:pt x="46464" y="62280"/>
                        <a:pt x="49429" y="58326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" name="Полилиния: фигура 264">
                  <a:extLst>
                    <a:ext uri="{FF2B5EF4-FFF2-40B4-BE49-F238E27FC236}">
                      <a16:creationId xmlns:a16="http://schemas.microsoft.com/office/drawing/2014/main" id="{88DD17E3-6C85-68D3-4929-8E359BBD19D3}"/>
                    </a:ext>
                  </a:extLst>
                </p:cNvPr>
                <p:cNvSpPr/>
                <p:nvPr/>
              </p:nvSpPr>
              <p:spPr>
                <a:xfrm>
                  <a:off x="14807933" y="5685270"/>
                  <a:ext cx="60302" cy="73154"/>
                </a:xfrm>
                <a:custGeom>
                  <a:avLst/>
                  <a:gdLst>
                    <a:gd name="connsiteX0" fmla="*/ 48440 w 60302"/>
                    <a:gd name="connsiteY0" fmla="*/ 9886 h 73154"/>
                    <a:gd name="connsiteX1" fmla="*/ 11862 w 60302"/>
                    <a:gd name="connsiteY1" fmla="*/ 9886 h 73154"/>
                    <a:gd name="connsiteX2" fmla="*/ 11862 w 60302"/>
                    <a:gd name="connsiteY2" fmla="*/ 73155 h 73154"/>
                    <a:gd name="connsiteX3" fmla="*/ 0 w 60302"/>
                    <a:gd name="connsiteY3" fmla="*/ 73155 h 73154"/>
                    <a:gd name="connsiteX4" fmla="*/ 0 w 60302"/>
                    <a:gd name="connsiteY4" fmla="*/ 0 h 73154"/>
                    <a:gd name="connsiteX5" fmla="*/ 60303 w 60302"/>
                    <a:gd name="connsiteY5" fmla="*/ 0 h 73154"/>
                    <a:gd name="connsiteX6" fmla="*/ 60303 w 60302"/>
                    <a:gd name="connsiteY6" fmla="*/ 73155 h 73154"/>
                    <a:gd name="connsiteX7" fmla="*/ 48440 w 60302"/>
                    <a:gd name="connsiteY7" fmla="*/ 73155 h 73154"/>
                    <a:gd name="connsiteX8" fmla="*/ 48440 w 60302"/>
                    <a:gd name="connsiteY8" fmla="*/ 9886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302" h="73154">
                      <a:moveTo>
                        <a:pt x="48440" y="9886"/>
                      </a:moveTo>
                      <a:lnTo>
                        <a:pt x="11862" y="9886"/>
                      </a:lnTo>
                      <a:lnTo>
                        <a:pt x="11862" y="73155"/>
                      </a:lnTo>
                      <a:lnTo>
                        <a:pt x="0" y="73155"/>
                      </a:lnTo>
                      <a:lnTo>
                        <a:pt x="0" y="0"/>
                      </a:lnTo>
                      <a:lnTo>
                        <a:pt x="60303" y="0"/>
                      </a:lnTo>
                      <a:lnTo>
                        <a:pt x="60303" y="73155"/>
                      </a:lnTo>
                      <a:lnTo>
                        <a:pt x="48440" y="73155"/>
                      </a:lnTo>
                      <a:lnTo>
                        <a:pt x="48440" y="9886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6" name="Полилиния: фигура 265">
                  <a:extLst>
                    <a:ext uri="{FF2B5EF4-FFF2-40B4-BE49-F238E27FC236}">
                      <a16:creationId xmlns:a16="http://schemas.microsoft.com/office/drawing/2014/main" id="{D57CB668-047B-EE91-6FA0-43B922A04642}"/>
                    </a:ext>
                  </a:extLst>
                </p:cNvPr>
                <p:cNvSpPr/>
                <p:nvPr/>
              </p:nvSpPr>
              <p:spPr>
                <a:xfrm>
                  <a:off x="14882076" y="5686259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4 h 74142"/>
                    <a:gd name="connsiteX1" fmla="*/ 54371 w 65245"/>
                    <a:gd name="connsiteY1" fmla="*/ 68211 h 74142"/>
                    <a:gd name="connsiteX2" fmla="*/ 33612 w 65245"/>
                    <a:gd name="connsiteY2" fmla="*/ 74143 h 74142"/>
                    <a:gd name="connsiteX3" fmla="*/ 8897 w 65245"/>
                    <a:gd name="connsiteY3" fmla="*/ 64257 h 74142"/>
                    <a:gd name="connsiteX4" fmla="*/ 0 w 65245"/>
                    <a:gd name="connsiteY4" fmla="*/ 37566 h 74142"/>
                    <a:gd name="connsiteX5" fmla="*/ 8897 w 65245"/>
                    <a:gd name="connsiteY5" fmla="*/ 9886 h 74142"/>
                    <a:gd name="connsiteX6" fmla="*/ 32622 w 65245"/>
                    <a:gd name="connsiteY6" fmla="*/ 0 h 74142"/>
                    <a:gd name="connsiteX7" fmla="*/ 56348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1 w 65245"/>
                    <a:gd name="connsiteY10" fmla="*/ 41520 h 74142"/>
                    <a:gd name="connsiteX11" fmla="*/ 12851 w 65245"/>
                    <a:gd name="connsiteY11" fmla="*/ 42508 h 74142"/>
                    <a:gd name="connsiteX12" fmla="*/ 18783 w 65245"/>
                    <a:gd name="connsiteY12" fmla="*/ 59314 h 74142"/>
                    <a:gd name="connsiteX13" fmla="*/ 34600 w 65245"/>
                    <a:gd name="connsiteY13" fmla="*/ 65245 h 74142"/>
                    <a:gd name="connsiteX14" fmla="*/ 46462 w 65245"/>
                    <a:gd name="connsiteY14" fmla="*/ 62280 h 74142"/>
                    <a:gd name="connsiteX15" fmla="*/ 53383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3 w 65245"/>
                    <a:gd name="connsiteY17" fmla="*/ 14829 h 74142"/>
                    <a:gd name="connsiteX18" fmla="*/ 12851 w 65245"/>
                    <a:gd name="connsiteY18" fmla="*/ 29657 h 74142"/>
                    <a:gd name="connsiteX19" fmla="*/ 53383 w 65245"/>
                    <a:gd name="connsiteY19" fmla="*/ 29657 h 74142"/>
                    <a:gd name="connsiteX20" fmla="*/ 47451 w 65245"/>
                    <a:gd name="connsiteY20" fmla="*/ 14829 h 74142"/>
                    <a:gd name="connsiteX21" fmla="*/ 33612 w 65245"/>
                    <a:gd name="connsiteY21" fmla="*/ 8897 h 74142"/>
                    <a:gd name="connsiteX22" fmla="*/ 18783 w 65245"/>
                    <a:gd name="connsiteY22" fmla="*/ 14829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4"/>
                      </a:moveTo>
                      <a:cubicBezTo>
                        <a:pt x="63269" y="58325"/>
                        <a:pt x="60303" y="64257"/>
                        <a:pt x="54371" y="68211"/>
                      </a:cubicBezTo>
                      <a:cubicBezTo>
                        <a:pt x="48440" y="72166"/>
                        <a:pt x="41520" y="74143"/>
                        <a:pt x="33612" y="74143"/>
                      </a:cubicBezTo>
                      <a:cubicBezTo>
                        <a:pt x="23726" y="74143"/>
                        <a:pt x="14829" y="71177"/>
                        <a:pt x="8897" y="64257"/>
                      </a:cubicBezTo>
                      <a:cubicBezTo>
                        <a:pt x="2965" y="57337"/>
                        <a:pt x="0" y="48440"/>
                        <a:pt x="0" y="37566"/>
                      </a:cubicBezTo>
                      <a:cubicBezTo>
                        <a:pt x="0" y="26692"/>
                        <a:pt x="2965" y="16806"/>
                        <a:pt x="8897" y="9886"/>
                      </a:cubicBezTo>
                      <a:cubicBezTo>
                        <a:pt x="14829" y="2966"/>
                        <a:pt x="22736" y="0"/>
                        <a:pt x="32622" y="0"/>
                      </a:cubicBezTo>
                      <a:cubicBezTo>
                        <a:pt x="42508" y="0"/>
                        <a:pt x="50417" y="2966"/>
                        <a:pt x="56348" y="9886"/>
                      </a:cubicBezTo>
                      <a:cubicBezTo>
                        <a:pt x="62279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1" y="41520"/>
                      </a:lnTo>
                      <a:lnTo>
                        <a:pt x="12851" y="42508"/>
                      </a:lnTo>
                      <a:cubicBezTo>
                        <a:pt x="12851" y="49429"/>
                        <a:pt x="14829" y="55360"/>
                        <a:pt x="18783" y="59314"/>
                      </a:cubicBezTo>
                      <a:cubicBezTo>
                        <a:pt x="22736" y="63268"/>
                        <a:pt x="27679" y="65245"/>
                        <a:pt x="34600" y="65245"/>
                      </a:cubicBezTo>
                      <a:cubicBezTo>
                        <a:pt x="39543" y="65245"/>
                        <a:pt x="43497" y="64257"/>
                        <a:pt x="46462" y="62280"/>
                      </a:cubicBezTo>
                      <a:cubicBezTo>
                        <a:pt x="49429" y="60303"/>
                        <a:pt x="52394" y="57337"/>
                        <a:pt x="53383" y="54371"/>
                      </a:cubicBezTo>
                      <a:lnTo>
                        <a:pt x="64257" y="54371"/>
                      </a:lnTo>
                      <a:close/>
                      <a:moveTo>
                        <a:pt x="18783" y="14829"/>
                      </a:moveTo>
                      <a:cubicBezTo>
                        <a:pt x="14829" y="18782"/>
                        <a:pt x="12851" y="23725"/>
                        <a:pt x="12851" y="29657"/>
                      </a:cubicBezTo>
                      <a:lnTo>
                        <a:pt x="53383" y="29657"/>
                      </a:lnTo>
                      <a:cubicBezTo>
                        <a:pt x="53383" y="23725"/>
                        <a:pt x="51405" y="18782"/>
                        <a:pt x="47451" y="14829"/>
                      </a:cubicBezTo>
                      <a:cubicBezTo>
                        <a:pt x="43497" y="10874"/>
                        <a:pt x="39543" y="8897"/>
                        <a:pt x="33612" y="8897"/>
                      </a:cubicBezTo>
                      <a:cubicBezTo>
                        <a:pt x="26691" y="8897"/>
                        <a:pt x="22736" y="10874"/>
                        <a:pt x="18783" y="14829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" name="Полилиния: фигура 266">
                  <a:extLst>
                    <a:ext uri="{FF2B5EF4-FFF2-40B4-BE49-F238E27FC236}">
                      <a16:creationId xmlns:a16="http://schemas.microsoft.com/office/drawing/2014/main" id="{9D07E141-8314-DAD1-BF71-6F4D960B9012}"/>
                    </a:ext>
                  </a:extLst>
                </p:cNvPr>
                <p:cNvSpPr/>
                <p:nvPr/>
              </p:nvSpPr>
              <p:spPr>
                <a:xfrm>
                  <a:off x="14960173" y="5684282"/>
                  <a:ext cx="67222" cy="97868"/>
                </a:xfrm>
                <a:custGeom>
                  <a:avLst/>
                  <a:gdLst>
                    <a:gd name="connsiteX0" fmla="*/ 58325 w 67222"/>
                    <a:gd name="connsiteY0" fmla="*/ 10874 h 97868"/>
                    <a:gd name="connsiteX1" fmla="*/ 67222 w 67222"/>
                    <a:gd name="connsiteY1" fmla="*/ 37566 h 97868"/>
                    <a:gd name="connsiteX2" fmla="*/ 58325 w 67222"/>
                    <a:gd name="connsiteY2" fmla="*/ 64257 h 97868"/>
                    <a:gd name="connsiteX3" fmla="*/ 35588 w 67222"/>
                    <a:gd name="connsiteY3" fmla="*/ 74143 h 97868"/>
                    <a:gd name="connsiteX4" fmla="*/ 11862 w 67222"/>
                    <a:gd name="connsiteY4" fmla="*/ 61292 h 97868"/>
                    <a:gd name="connsiteX5" fmla="*/ 11862 w 67222"/>
                    <a:gd name="connsiteY5" fmla="*/ 61292 h 97868"/>
                    <a:gd name="connsiteX6" fmla="*/ 11862 w 67222"/>
                    <a:gd name="connsiteY6" fmla="*/ 97869 h 97868"/>
                    <a:gd name="connsiteX7" fmla="*/ 0 w 67222"/>
                    <a:gd name="connsiteY7" fmla="*/ 97869 h 97868"/>
                    <a:gd name="connsiteX8" fmla="*/ 0 w 67222"/>
                    <a:gd name="connsiteY8" fmla="*/ 0 h 97868"/>
                    <a:gd name="connsiteX9" fmla="*/ 10874 w 67222"/>
                    <a:gd name="connsiteY9" fmla="*/ 0 h 97868"/>
                    <a:gd name="connsiteX10" fmla="*/ 10874 w 67222"/>
                    <a:gd name="connsiteY10" fmla="*/ 11863 h 97868"/>
                    <a:gd name="connsiteX11" fmla="*/ 10874 w 67222"/>
                    <a:gd name="connsiteY11" fmla="*/ 11863 h 97868"/>
                    <a:gd name="connsiteX12" fmla="*/ 20760 w 67222"/>
                    <a:gd name="connsiteY12" fmla="*/ 2966 h 97868"/>
                    <a:gd name="connsiteX13" fmla="*/ 34600 w 67222"/>
                    <a:gd name="connsiteY13" fmla="*/ 0 h 97868"/>
                    <a:gd name="connsiteX14" fmla="*/ 58325 w 67222"/>
                    <a:gd name="connsiteY14" fmla="*/ 10874 h 97868"/>
                    <a:gd name="connsiteX15" fmla="*/ 49429 w 67222"/>
                    <a:gd name="connsiteY15" fmla="*/ 57337 h 97868"/>
                    <a:gd name="connsiteX16" fmla="*/ 55360 w 67222"/>
                    <a:gd name="connsiteY16" fmla="*/ 37566 h 97868"/>
                    <a:gd name="connsiteX17" fmla="*/ 49429 w 67222"/>
                    <a:gd name="connsiteY17" fmla="*/ 17794 h 97868"/>
                    <a:gd name="connsiteX18" fmla="*/ 33610 w 67222"/>
                    <a:gd name="connsiteY18" fmla="*/ 10874 h 97868"/>
                    <a:gd name="connsiteX19" fmla="*/ 17794 w 67222"/>
                    <a:gd name="connsiteY19" fmla="*/ 18783 h 97868"/>
                    <a:gd name="connsiteX20" fmla="*/ 11862 w 67222"/>
                    <a:gd name="connsiteY20" fmla="*/ 38555 h 97868"/>
                    <a:gd name="connsiteX21" fmla="*/ 17794 w 67222"/>
                    <a:gd name="connsiteY21" fmla="*/ 58326 h 97868"/>
                    <a:gd name="connsiteX22" fmla="*/ 33610 w 67222"/>
                    <a:gd name="connsiteY22" fmla="*/ 66234 h 97868"/>
                    <a:gd name="connsiteX23" fmla="*/ 49429 w 67222"/>
                    <a:gd name="connsiteY23" fmla="*/ 57337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7222" h="97868">
                      <a:moveTo>
                        <a:pt x="58325" y="10874"/>
                      </a:moveTo>
                      <a:cubicBezTo>
                        <a:pt x="64257" y="17794"/>
                        <a:pt x="67222" y="26692"/>
                        <a:pt x="67222" y="37566"/>
                      </a:cubicBezTo>
                      <a:cubicBezTo>
                        <a:pt x="67222" y="48440"/>
                        <a:pt x="64257" y="57337"/>
                        <a:pt x="58325" y="64257"/>
                      </a:cubicBezTo>
                      <a:cubicBezTo>
                        <a:pt x="52394" y="71177"/>
                        <a:pt x="45474" y="74143"/>
                        <a:pt x="35588" y="74143"/>
                      </a:cubicBezTo>
                      <a:cubicBezTo>
                        <a:pt x="24714" y="74143"/>
                        <a:pt x="16805" y="70188"/>
                        <a:pt x="11862" y="61292"/>
                      </a:cubicBezTo>
                      <a:lnTo>
                        <a:pt x="11862" y="61292"/>
                      </a:lnTo>
                      <a:lnTo>
                        <a:pt x="11862" y="97869"/>
                      </a:lnTo>
                      <a:lnTo>
                        <a:pt x="0" y="97869"/>
                      </a:lnTo>
                      <a:lnTo>
                        <a:pt x="0" y="0"/>
                      </a:lnTo>
                      <a:lnTo>
                        <a:pt x="10874" y="0"/>
                      </a:lnTo>
                      <a:lnTo>
                        <a:pt x="10874" y="11863"/>
                      </a:lnTo>
                      <a:lnTo>
                        <a:pt x="10874" y="11863"/>
                      </a:lnTo>
                      <a:cubicBezTo>
                        <a:pt x="12851" y="7908"/>
                        <a:pt x="15817" y="4943"/>
                        <a:pt x="20760" y="2966"/>
                      </a:cubicBezTo>
                      <a:cubicBezTo>
                        <a:pt x="24714" y="988"/>
                        <a:pt x="29657" y="0"/>
                        <a:pt x="34600" y="0"/>
                      </a:cubicBezTo>
                      <a:cubicBezTo>
                        <a:pt x="45474" y="988"/>
                        <a:pt x="52394" y="3955"/>
                        <a:pt x="58325" y="10874"/>
                      </a:cubicBezTo>
                      <a:close/>
                      <a:moveTo>
                        <a:pt x="49429" y="57337"/>
                      </a:moveTo>
                      <a:cubicBezTo>
                        <a:pt x="53382" y="52394"/>
                        <a:pt x="55360" y="45474"/>
                        <a:pt x="55360" y="37566"/>
                      </a:cubicBezTo>
                      <a:cubicBezTo>
                        <a:pt x="55360" y="29657"/>
                        <a:pt x="53382" y="22737"/>
                        <a:pt x="49429" y="17794"/>
                      </a:cubicBezTo>
                      <a:cubicBezTo>
                        <a:pt x="45474" y="12851"/>
                        <a:pt x="40531" y="10874"/>
                        <a:pt x="33610" y="10874"/>
                      </a:cubicBezTo>
                      <a:cubicBezTo>
                        <a:pt x="27679" y="10874"/>
                        <a:pt x="21748" y="13840"/>
                        <a:pt x="17794" y="18783"/>
                      </a:cubicBezTo>
                      <a:cubicBezTo>
                        <a:pt x="13839" y="23726"/>
                        <a:pt x="11862" y="30645"/>
                        <a:pt x="11862" y="38555"/>
                      </a:cubicBezTo>
                      <a:cubicBezTo>
                        <a:pt x="11862" y="46463"/>
                        <a:pt x="13839" y="53383"/>
                        <a:pt x="17794" y="58326"/>
                      </a:cubicBezTo>
                      <a:cubicBezTo>
                        <a:pt x="21748" y="63269"/>
                        <a:pt x="26691" y="66234"/>
                        <a:pt x="33610" y="66234"/>
                      </a:cubicBezTo>
                      <a:cubicBezTo>
                        <a:pt x="40531" y="65245"/>
                        <a:pt x="45474" y="62280"/>
                        <a:pt x="49429" y="57337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" name="Полилиния: фигура 267">
                  <a:extLst>
                    <a:ext uri="{FF2B5EF4-FFF2-40B4-BE49-F238E27FC236}">
                      <a16:creationId xmlns:a16="http://schemas.microsoft.com/office/drawing/2014/main" id="{756BE0FC-D70A-4935-DB4B-2B44412539FA}"/>
                    </a:ext>
                  </a:extLst>
                </p:cNvPr>
                <p:cNvSpPr/>
                <p:nvPr/>
              </p:nvSpPr>
              <p:spPr>
                <a:xfrm>
                  <a:off x="15038269" y="5684282"/>
                  <a:ext cx="60303" cy="74394"/>
                </a:xfrm>
                <a:custGeom>
                  <a:avLst/>
                  <a:gdLst>
                    <a:gd name="connsiteX0" fmla="*/ 6921 w 60303"/>
                    <a:gd name="connsiteY0" fmla="*/ 69200 h 74394"/>
                    <a:gd name="connsiteX1" fmla="*/ 0 w 60303"/>
                    <a:gd name="connsiteY1" fmla="*/ 53383 h 74394"/>
                    <a:gd name="connsiteX2" fmla="*/ 6921 w 60303"/>
                    <a:gd name="connsiteY2" fmla="*/ 38555 h 74394"/>
                    <a:gd name="connsiteX3" fmla="*/ 27680 w 60303"/>
                    <a:gd name="connsiteY3" fmla="*/ 32623 h 74394"/>
                    <a:gd name="connsiteX4" fmla="*/ 48440 w 60303"/>
                    <a:gd name="connsiteY4" fmla="*/ 31634 h 74394"/>
                    <a:gd name="connsiteX5" fmla="*/ 48440 w 60303"/>
                    <a:gd name="connsiteY5" fmla="*/ 25703 h 74394"/>
                    <a:gd name="connsiteX6" fmla="*/ 44486 w 60303"/>
                    <a:gd name="connsiteY6" fmla="*/ 14829 h 74394"/>
                    <a:gd name="connsiteX7" fmla="*/ 31635 w 60303"/>
                    <a:gd name="connsiteY7" fmla="*/ 10874 h 74394"/>
                    <a:gd name="connsiteX8" fmla="*/ 20761 w 60303"/>
                    <a:gd name="connsiteY8" fmla="*/ 13840 h 74394"/>
                    <a:gd name="connsiteX9" fmla="*/ 14829 w 60303"/>
                    <a:gd name="connsiteY9" fmla="*/ 21749 h 74394"/>
                    <a:gd name="connsiteX10" fmla="*/ 3955 w 60303"/>
                    <a:gd name="connsiteY10" fmla="*/ 21749 h 74394"/>
                    <a:gd name="connsiteX11" fmla="*/ 11864 w 60303"/>
                    <a:gd name="connsiteY11" fmla="*/ 5931 h 74394"/>
                    <a:gd name="connsiteX12" fmla="*/ 31635 w 60303"/>
                    <a:gd name="connsiteY12" fmla="*/ 0 h 74394"/>
                    <a:gd name="connsiteX13" fmla="*/ 52395 w 60303"/>
                    <a:gd name="connsiteY13" fmla="*/ 5931 h 74394"/>
                    <a:gd name="connsiteX14" fmla="*/ 60304 w 60303"/>
                    <a:gd name="connsiteY14" fmla="*/ 22737 h 74394"/>
                    <a:gd name="connsiteX15" fmla="*/ 60304 w 60303"/>
                    <a:gd name="connsiteY15" fmla="*/ 73155 h 74394"/>
                    <a:gd name="connsiteX16" fmla="*/ 49429 w 60303"/>
                    <a:gd name="connsiteY16" fmla="*/ 73155 h 74394"/>
                    <a:gd name="connsiteX17" fmla="*/ 49429 w 60303"/>
                    <a:gd name="connsiteY17" fmla="*/ 60303 h 74394"/>
                    <a:gd name="connsiteX18" fmla="*/ 49429 w 60303"/>
                    <a:gd name="connsiteY18" fmla="*/ 60303 h 74394"/>
                    <a:gd name="connsiteX19" fmla="*/ 39543 w 60303"/>
                    <a:gd name="connsiteY19" fmla="*/ 70188 h 74394"/>
                    <a:gd name="connsiteX20" fmla="*/ 25704 w 60303"/>
                    <a:gd name="connsiteY20" fmla="*/ 74143 h 74394"/>
                    <a:gd name="connsiteX21" fmla="*/ 6921 w 60303"/>
                    <a:gd name="connsiteY21" fmla="*/ 69200 h 74394"/>
                    <a:gd name="connsiteX22" fmla="*/ 41521 w 60303"/>
                    <a:gd name="connsiteY22" fmla="*/ 60303 h 74394"/>
                    <a:gd name="connsiteX23" fmla="*/ 47452 w 60303"/>
                    <a:gd name="connsiteY23" fmla="*/ 47451 h 74394"/>
                    <a:gd name="connsiteX24" fmla="*/ 47452 w 60303"/>
                    <a:gd name="connsiteY24" fmla="*/ 41520 h 74394"/>
                    <a:gd name="connsiteX25" fmla="*/ 28669 w 60303"/>
                    <a:gd name="connsiteY25" fmla="*/ 42508 h 74394"/>
                    <a:gd name="connsiteX26" fmla="*/ 11864 w 60303"/>
                    <a:gd name="connsiteY26" fmla="*/ 54371 h 74394"/>
                    <a:gd name="connsiteX27" fmla="*/ 15818 w 60303"/>
                    <a:gd name="connsiteY27" fmla="*/ 62280 h 74394"/>
                    <a:gd name="connsiteX28" fmla="*/ 26692 w 60303"/>
                    <a:gd name="connsiteY28" fmla="*/ 65245 h 74394"/>
                    <a:gd name="connsiteX29" fmla="*/ 41521 w 60303"/>
                    <a:gd name="connsiteY29" fmla="*/ 60303 h 7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0303" h="74394">
                      <a:moveTo>
                        <a:pt x="6921" y="69200"/>
                      </a:moveTo>
                      <a:cubicBezTo>
                        <a:pt x="1978" y="65245"/>
                        <a:pt x="0" y="60303"/>
                        <a:pt x="0" y="53383"/>
                      </a:cubicBezTo>
                      <a:cubicBezTo>
                        <a:pt x="0" y="47451"/>
                        <a:pt x="1978" y="42508"/>
                        <a:pt x="6921" y="38555"/>
                      </a:cubicBezTo>
                      <a:cubicBezTo>
                        <a:pt x="11864" y="34600"/>
                        <a:pt x="18783" y="32623"/>
                        <a:pt x="27680" y="32623"/>
                      </a:cubicBezTo>
                      <a:lnTo>
                        <a:pt x="48440" y="31634"/>
                      </a:lnTo>
                      <a:lnTo>
                        <a:pt x="48440" y="25703"/>
                      </a:lnTo>
                      <a:cubicBezTo>
                        <a:pt x="48440" y="20760"/>
                        <a:pt x="47452" y="17794"/>
                        <a:pt x="44486" y="14829"/>
                      </a:cubicBezTo>
                      <a:cubicBezTo>
                        <a:pt x="41521" y="12851"/>
                        <a:pt x="37566" y="10874"/>
                        <a:pt x="31635" y="10874"/>
                      </a:cubicBezTo>
                      <a:cubicBezTo>
                        <a:pt x="27680" y="10874"/>
                        <a:pt x="23726" y="11863"/>
                        <a:pt x="20761" y="13840"/>
                      </a:cubicBezTo>
                      <a:cubicBezTo>
                        <a:pt x="17795" y="15817"/>
                        <a:pt x="15818" y="18783"/>
                        <a:pt x="14829" y="21749"/>
                      </a:cubicBezTo>
                      <a:lnTo>
                        <a:pt x="3955" y="21749"/>
                      </a:lnTo>
                      <a:cubicBezTo>
                        <a:pt x="3955" y="15817"/>
                        <a:pt x="6921" y="10874"/>
                        <a:pt x="11864" y="5931"/>
                      </a:cubicBezTo>
                      <a:cubicBezTo>
                        <a:pt x="16806" y="1977"/>
                        <a:pt x="23726" y="0"/>
                        <a:pt x="31635" y="0"/>
                      </a:cubicBezTo>
                      <a:cubicBezTo>
                        <a:pt x="40532" y="0"/>
                        <a:pt x="47452" y="1977"/>
                        <a:pt x="52395" y="5931"/>
                      </a:cubicBezTo>
                      <a:cubicBezTo>
                        <a:pt x="57338" y="9886"/>
                        <a:pt x="60304" y="15817"/>
                        <a:pt x="60304" y="22737"/>
                      </a:cubicBezTo>
                      <a:lnTo>
                        <a:pt x="60304" y="73155"/>
                      </a:lnTo>
                      <a:lnTo>
                        <a:pt x="49429" y="73155"/>
                      </a:lnTo>
                      <a:lnTo>
                        <a:pt x="49429" y="60303"/>
                      </a:lnTo>
                      <a:lnTo>
                        <a:pt x="49429" y="60303"/>
                      </a:lnTo>
                      <a:cubicBezTo>
                        <a:pt x="47452" y="64257"/>
                        <a:pt x="44486" y="67223"/>
                        <a:pt x="39543" y="70188"/>
                      </a:cubicBezTo>
                      <a:cubicBezTo>
                        <a:pt x="35590" y="72166"/>
                        <a:pt x="30647" y="74143"/>
                        <a:pt x="25704" y="74143"/>
                      </a:cubicBezTo>
                      <a:cubicBezTo>
                        <a:pt x="16806" y="75131"/>
                        <a:pt x="10875" y="73155"/>
                        <a:pt x="6921" y="69200"/>
                      </a:cubicBezTo>
                      <a:close/>
                      <a:moveTo>
                        <a:pt x="41521" y="60303"/>
                      </a:moveTo>
                      <a:cubicBezTo>
                        <a:pt x="45475" y="56349"/>
                        <a:pt x="47452" y="52394"/>
                        <a:pt x="47452" y="47451"/>
                      </a:cubicBezTo>
                      <a:lnTo>
                        <a:pt x="47452" y="41520"/>
                      </a:lnTo>
                      <a:lnTo>
                        <a:pt x="28669" y="42508"/>
                      </a:lnTo>
                      <a:cubicBezTo>
                        <a:pt x="17795" y="43497"/>
                        <a:pt x="11864" y="47451"/>
                        <a:pt x="11864" y="54371"/>
                      </a:cubicBezTo>
                      <a:cubicBezTo>
                        <a:pt x="11864" y="57337"/>
                        <a:pt x="12852" y="60303"/>
                        <a:pt x="15818" y="62280"/>
                      </a:cubicBezTo>
                      <a:cubicBezTo>
                        <a:pt x="18783" y="64257"/>
                        <a:pt x="21749" y="65245"/>
                        <a:pt x="26692" y="65245"/>
                      </a:cubicBezTo>
                      <a:cubicBezTo>
                        <a:pt x="32623" y="65245"/>
                        <a:pt x="37566" y="63269"/>
                        <a:pt x="41521" y="60303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9" name="Полилиния: фигура 268">
                  <a:extLst>
                    <a:ext uri="{FF2B5EF4-FFF2-40B4-BE49-F238E27FC236}">
                      <a16:creationId xmlns:a16="http://schemas.microsoft.com/office/drawing/2014/main" id="{C803C73D-A816-C0CC-3B9D-66A4ACAFFBD9}"/>
                    </a:ext>
                  </a:extLst>
                </p:cNvPr>
                <p:cNvSpPr/>
                <p:nvPr/>
              </p:nvSpPr>
              <p:spPr>
                <a:xfrm>
                  <a:off x="15107469" y="5685270"/>
                  <a:ext cx="59314" cy="73154"/>
                </a:xfrm>
                <a:custGeom>
                  <a:avLst/>
                  <a:gdLst>
                    <a:gd name="connsiteX0" fmla="*/ 59314 w 59314"/>
                    <a:gd name="connsiteY0" fmla="*/ 9886 h 73154"/>
                    <a:gd name="connsiteX1" fmla="*/ 35590 w 59314"/>
                    <a:gd name="connsiteY1" fmla="*/ 9886 h 73154"/>
                    <a:gd name="connsiteX2" fmla="*/ 35590 w 59314"/>
                    <a:gd name="connsiteY2" fmla="*/ 73155 h 73154"/>
                    <a:gd name="connsiteX3" fmla="*/ 23726 w 59314"/>
                    <a:gd name="connsiteY3" fmla="*/ 73155 h 73154"/>
                    <a:gd name="connsiteX4" fmla="*/ 23726 w 59314"/>
                    <a:gd name="connsiteY4" fmla="*/ 9886 h 73154"/>
                    <a:gd name="connsiteX5" fmla="*/ 0 w 59314"/>
                    <a:gd name="connsiteY5" fmla="*/ 9886 h 73154"/>
                    <a:gd name="connsiteX6" fmla="*/ 0 w 59314"/>
                    <a:gd name="connsiteY6" fmla="*/ 0 h 73154"/>
                    <a:gd name="connsiteX7" fmla="*/ 59314 w 59314"/>
                    <a:gd name="connsiteY7" fmla="*/ 0 h 73154"/>
                    <a:gd name="connsiteX8" fmla="*/ 59314 w 59314"/>
                    <a:gd name="connsiteY8" fmla="*/ 9886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314" h="73154">
                      <a:moveTo>
                        <a:pt x="59314" y="9886"/>
                      </a:moveTo>
                      <a:lnTo>
                        <a:pt x="35590" y="9886"/>
                      </a:lnTo>
                      <a:lnTo>
                        <a:pt x="35590" y="73155"/>
                      </a:lnTo>
                      <a:lnTo>
                        <a:pt x="23726" y="73155"/>
                      </a:lnTo>
                      <a:lnTo>
                        <a:pt x="23726" y="9886"/>
                      </a:lnTo>
                      <a:lnTo>
                        <a:pt x="0" y="9886"/>
                      </a:lnTo>
                      <a:lnTo>
                        <a:pt x="0" y="0"/>
                      </a:lnTo>
                      <a:lnTo>
                        <a:pt x="59314" y="0"/>
                      </a:lnTo>
                      <a:lnTo>
                        <a:pt x="59314" y="9886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0" name="Полилиния: фигура 269">
                  <a:extLst>
                    <a:ext uri="{FF2B5EF4-FFF2-40B4-BE49-F238E27FC236}">
                      <a16:creationId xmlns:a16="http://schemas.microsoft.com/office/drawing/2014/main" id="{8FD3B021-0CDB-866A-6243-A29F466B14A9}"/>
                    </a:ext>
                  </a:extLst>
                </p:cNvPr>
                <p:cNvSpPr/>
                <p:nvPr/>
              </p:nvSpPr>
              <p:spPr>
                <a:xfrm>
                  <a:off x="15173704" y="5684282"/>
                  <a:ext cx="67222" cy="75131"/>
                </a:xfrm>
                <a:custGeom>
                  <a:avLst/>
                  <a:gdLst>
                    <a:gd name="connsiteX0" fmla="*/ 8897 w 67222"/>
                    <a:gd name="connsiteY0" fmla="*/ 65245 h 75131"/>
                    <a:gd name="connsiteX1" fmla="*/ 0 w 67222"/>
                    <a:gd name="connsiteY1" fmla="*/ 37566 h 75131"/>
                    <a:gd name="connsiteX2" fmla="*/ 8897 w 67222"/>
                    <a:gd name="connsiteY2" fmla="*/ 9886 h 75131"/>
                    <a:gd name="connsiteX3" fmla="*/ 33612 w 67222"/>
                    <a:gd name="connsiteY3" fmla="*/ 0 h 75131"/>
                    <a:gd name="connsiteX4" fmla="*/ 58326 w 67222"/>
                    <a:gd name="connsiteY4" fmla="*/ 9886 h 75131"/>
                    <a:gd name="connsiteX5" fmla="*/ 67222 w 67222"/>
                    <a:gd name="connsiteY5" fmla="*/ 37566 h 75131"/>
                    <a:gd name="connsiteX6" fmla="*/ 58326 w 67222"/>
                    <a:gd name="connsiteY6" fmla="*/ 65245 h 75131"/>
                    <a:gd name="connsiteX7" fmla="*/ 33612 w 67222"/>
                    <a:gd name="connsiteY7" fmla="*/ 75131 h 75131"/>
                    <a:gd name="connsiteX8" fmla="*/ 8897 w 67222"/>
                    <a:gd name="connsiteY8" fmla="*/ 65245 h 75131"/>
                    <a:gd name="connsiteX9" fmla="*/ 49429 w 67222"/>
                    <a:gd name="connsiteY9" fmla="*/ 58326 h 75131"/>
                    <a:gd name="connsiteX10" fmla="*/ 55360 w 67222"/>
                    <a:gd name="connsiteY10" fmla="*/ 38555 h 75131"/>
                    <a:gd name="connsiteX11" fmla="*/ 49429 w 67222"/>
                    <a:gd name="connsiteY11" fmla="*/ 18783 h 75131"/>
                    <a:gd name="connsiteX12" fmla="*/ 33612 w 67222"/>
                    <a:gd name="connsiteY12" fmla="*/ 11863 h 75131"/>
                    <a:gd name="connsiteX13" fmla="*/ 17794 w 67222"/>
                    <a:gd name="connsiteY13" fmla="*/ 18783 h 75131"/>
                    <a:gd name="connsiteX14" fmla="*/ 11862 w 67222"/>
                    <a:gd name="connsiteY14" fmla="*/ 38555 h 75131"/>
                    <a:gd name="connsiteX15" fmla="*/ 17794 w 67222"/>
                    <a:gd name="connsiteY15" fmla="*/ 58326 h 75131"/>
                    <a:gd name="connsiteX16" fmla="*/ 33612 w 67222"/>
                    <a:gd name="connsiteY16" fmla="*/ 65245 h 75131"/>
                    <a:gd name="connsiteX17" fmla="*/ 49429 w 67222"/>
                    <a:gd name="connsiteY17" fmla="*/ 58326 h 7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222" h="75131">
                      <a:moveTo>
                        <a:pt x="8897" y="65245"/>
                      </a:moveTo>
                      <a:cubicBezTo>
                        <a:pt x="2965" y="58326"/>
                        <a:pt x="0" y="49429"/>
                        <a:pt x="0" y="37566"/>
                      </a:cubicBezTo>
                      <a:cubicBezTo>
                        <a:pt x="0" y="25703"/>
                        <a:pt x="2965" y="16806"/>
                        <a:pt x="8897" y="9886"/>
                      </a:cubicBezTo>
                      <a:cubicBezTo>
                        <a:pt x="14829" y="2966"/>
                        <a:pt x="22736" y="0"/>
                        <a:pt x="33612" y="0"/>
                      </a:cubicBezTo>
                      <a:cubicBezTo>
                        <a:pt x="43497" y="0"/>
                        <a:pt x="52394" y="2966"/>
                        <a:pt x="58326" y="9886"/>
                      </a:cubicBezTo>
                      <a:cubicBezTo>
                        <a:pt x="64257" y="16806"/>
                        <a:pt x="67222" y="25703"/>
                        <a:pt x="67222" y="37566"/>
                      </a:cubicBezTo>
                      <a:cubicBezTo>
                        <a:pt x="67222" y="49429"/>
                        <a:pt x="64257" y="58326"/>
                        <a:pt x="58326" y="65245"/>
                      </a:cubicBezTo>
                      <a:cubicBezTo>
                        <a:pt x="52394" y="72166"/>
                        <a:pt x="43497" y="75131"/>
                        <a:pt x="33612" y="75131"/>
                      </a:cubicBezTo>
                      <a:cubicBezTo>
                        <a:pt x="22736" y="75131"/>
                        <a:pt x="14829" y="72166"/>
                        <a:pt x="8897" y="65245"/>
                      </a:cubicBezTo>
                      <a:close/>
                      <a:moveTo>
                        <a:pt x="49429" y="58326"/>
                      </a:moveTo>
                      <a:cubicBezTo>
                        <a:pt x="53383" y="53383"/>
                        <a:pt x="55360" y="47451"/>
                        <a:pt x="55360" y="38555"/>
                      </a:cubicBezTo>
                      <a:cubicBezTo>
                        <a:pt x="55360" y="29657"/>
                        <a:pt x="53383" y="23726"/>
                        <a:pt x="49429" y="18783"/>
                      </a:cubicBezTo>
                      <a:cubicBezTo>
                        <a:pt x="45474" y="13840"/>
                        <a:pt x="40531" y="11863"/>
                        <a:pt x="33612" y="11863"/>
                      </a:cubicBezTo>
                      <a:cubicBezTo>
                        <a:pt x="26691" y="11863"/>
                        <a:pt x="21748" y="13840"/>
                        <a:pt x="17794" y="18783"/>
                      </a:cubicBezTo>
                      <a:cubicBezTo>
                        <a:pt x="13840" y="23726"/>
                        <a:pt x="11862" y="29657"/>
                        <a:pt x="11862" y="38555"/>
                      </a:cubicBezTo>
                      <a:cubicBezTo>
                        <a:pt x="11862" y="47451"/>
                        <a:pt x="13840" y="53383"/>
                        <a:pt x="17794" y="58326"/>
                      </a:cubicBezTo>
                      <a:cubicBezTo>
                        <a:pt x="21748" y="63269"/>
                        <a:pt x="26691" y="65245"/>
                        <a:pt x="33612" y="65245"/>
                      </a:cubicBezTo>
                      <a:cubicBezTo>
                        <a:pt x="39543" y="65245"/>
                        <a:pt x="45474" y="62280"/>
                        <a:pt x="49429" y="58326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1" name="Полилиния: фигура 270">
                  <a:extLst>
                    <a:ext uri="{FF2B5EF4-FFF2-40B4-BE49-F238E27FC236}">
                      <a16:creationId xmlns:a16="http://schemas.microsoft.com/office/drawing/2014/main" id="{F9FF3190-F659-DE5A-B5B8-33AA54588642}"/>
                    </a:ext>
                  </a:extLst>
                </p:cNvPr>
                <p:cNvSpPr/>
                <p:nvPr/>
              </p:nvSpPr>
              <p:spPr>
                <a:xfrm>
                  <a:off x="15253778" y="5684282"/>
                  <a:ext cx="67223" cy="97868"/>
                </a:xfrm>
                <a:custGeom>
                  <a:avLst/>
                  <a:gdLst>
                    <a:gd name="connsiteX0" fmla="*/ 58326 w 67223"/>
                    <a:gd name="connsiteY0" fmla="*/ 10874 h 97868"/>
                    <a:gd name="connsiteX1" fmla="*/ 67223 w 67223"/>
                    <a:gd name="connsiteY1" fmla="*/ 37566 h 97868"/>
                    <a:gd name="connsiteX2" fmla="*/ 58326 w 67223"/>
                    <a:gd name="connsiteY2" fmla="*/ 64257 h 97868"/>
                    <a:gd name="connsiteX3" fmla="*/ 35588 w 67223"/>
                    <a:gd name="connsiteY3" fmla="*/ 74143 h 97868"/>
                    <a:gd name="connsiteX4" fmla="*/ 11862 w 67223"/>
                    <a:gd name="connsiteY4" fmla="*/ 61292 h 97868"/>
                    <a:gd name="connsiteX5" fmla="*/ 11862 w 67223"/>
                    <a:gd name="connsiteY5" fmla="*/ 61292 h 97868"/>
                    <a:gd name="connsiteX6" fmla="*/ 11862 w 67223"/>
                    <a:gd name="connsiteY6" fmla="*/ 97869 h 97868"/>
                    <a:gd name="connsiteX7" fmla="*/ 0 w 67223"/>
                    <a:gd name="connsiteY7" fmla="*/ 97869 h 97868"/>
                    <a:gd name="connsiteX8" fmla="*/ 0 w 67223"/>
                    <a:gd name="connsiteY8" fmla="*/ 0 h 97868"/>
                    <a:gd name="connsiteX9" fmla="*/ 10874 w 67223"/>
                    <a:gd name="connsiteY9" fmla="*/ 0 h 97868"/>
                    <a:gd name="connsiteX10" fmla="*/ 10874 w 67223"/>
                    <a:gd name="connsiteY10" fmla="*/ 11863 h 97868"/>
                    <a:gd name="connsiteX11" fmla="*/ 10874 w 67223"/>
                    <a:gd name="connsiteY11" fmla="*/ 11863 h 97868"/>
                    <a:gd name="connsiteX12" fmla="*/ 20760 w 67223"/>
                    <a:gd name="connsiteY12" fmla="*/ 2966 h 97868"/>
                    <a:gd name="connsiteX13" fmla="*/ 34600 w 67223"/>
                    <a:gd name="connsiteY13" fmla="*/ 0 h 97868"/>
                    <a:gd name="connsiteX14" fmla="*/ 58326 w 67223"/>
                    <a:gd name="connsiteY14" fmla="*/ 10874 h 97868"/>
                    <a:gd name="connsiteX15" fmla="*/ 49429 w 67223"/>
                    <a:gd name="connsiteY15" fmla="*/ 57337 h 97868"/>
                    <a:gd name="connsiteX16" fmla="*/ 55360 w 67223"/>
                    <a:gd name="connsiteY16" fmla="*/ 37566 h 97868"/>
                    <a:gd name="connsiteX17" fmla="*/ 49429 w 67223"/>
                    <a:gd name="connsiteY17" fmla="*/ 17794 h 97868"/>
                    <a:gd name="connsiteX18" fmla="*/ 33612 w 67223"/>
                    <a:gd name="connsiteY18" fmla="*/ 10874 h 97868"/>
                    <a:gd name="connsiteX19" fmla="*/ 17795 w 67223"/>
                    <a:gd name="connsiteY19" fmla="*/ 18783 h 97868"/>
                    <a:gd name="connsiteX20" fmla="*/ 11862 w 67223"/>
                    <a:gd name="connsiteY20" fmla="*/ 38555 h 97868"/>
                    <a:gd name="connsiteX21" fmla="*/ 17795 w 67223"/>
                    <a:gd name="connsiteY21" fmla="*/ 58326 h 97868"/>
                    <a:gd name="connsiteX22" fmla="*/ 33612 w 67223"/>
                    <a:gd name="connsiteY22" fmla="*/ 66234 h 97868"/>
                    <a:gd name="connsiteX23" fmla="*/ 49429 w 67223"/>
                    <a:gd name="connsiteY23" fmla="*/ 57337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7223" h="97868">
                      <a:moveTo>
                        <a:pt x="58326" y="10874"/>
                      </a:moveTo>
                      <a:cubicBezTo>
                        <a:pt x="64257" y="17794"/>
                        <a:pt x="67223" y="26692"/>
                        <a:pt x="67223" y="37566"/>
                      </a:cubicBezTo>
                      <a:cubicBezTo>
                        <a:pt x="67223" y="48440"/>
                        <a:pt x="64257" y="57337"/>
                        <a:pt x="58326" y="64257"/>
                      </a:cubicBezTo>
                      <a:cubicBezTo>
                        <a:pt x="52395" y="71177"/>
                        <a:pt x="45474" y="74143"/>
                        <a:pt x="35588" y="74143"/>
                      </a:cubicBezTo>
                      <a:cubicBezTo>
                        <a:pt x="24714" y="74143"/>
                        <a:pt x="16805" y="70188"/>
                        <a:pt x="11862" y="61292"/>
                      </a:cubicBezTo>
                      <a:lnTo>
                        <a:pt x="11862" y="61292"/>
                      </a:lnTo>
                      <a:lnTo>
                        <a:pt x="11862" y="97869"/>
                      </a:lnTo>
                      <a:lnTo>
                        <a:pt x="0" y="97869"/>
                      </a:lnTo>
                      <a:lnTo>
                        <a:pt x="0" y="0"/>
                      </a:lnTo>
                      <a:lnTo>
                        <a:pt x="10874" y="0"/>
                      </a:lnTo>
                      <a:lnTo>
                        <a:pt x="10874" y="11863"/>
                      </a:lnTo>
                      <a:lnTo>
                        <a:pt x="10874" y="11863"/>
                      </a:lnTo>
                      <a:cubicBezTo>
                        <a:pt x="12852" y="7908"/>
                        <a:pt x="15817" y="4943"/>
                        <a:pt x="20760" y="2966"/>
                      </a:cubicBezTo>
                      <a:cubicBezTo>
                        <a:pt x="24714" y="988"/>
                        <a:pt x="29657" y="0"/>
                        <a:pt x="34600" y="0"/>
                      </a:cubicBezTo>
                      <a:cubicBezTo>
                        <a:pt x="45474" y="988"/>
                        <a:pt x="52395" y="3955"/>
                        <a:pt x="58326" y="10874"/>
                      </a:cubicBezTo>
                      <a:close/>
                      <a:moveTo>
                        <a:pt x="49429" y="57337"/>
                      </a:moveTo>
                      <a:cubicBezTo>
                        <a:pt x="53383" y="52394"/>
                        <a:pt x="55360" y="45474"/>
                        <a:pt x="55360" y="37566"/>
                      </a:cubicBezTo>
                      <a:cubicBezTo>
                        <a:pt x="55360" y="29657"/>
                        <a:pt x="53383" y="22737"/>
                        <a:pt x="49429" y="17794"/>
                      </a:cubicBezTo>
                      <a:cubicBezTo>
                        <a:pt x="45474" y="12851"/>
                        <a:pt x="40531" y="10874"/>
                        <a:pt x="33612" y="10874"/>
                      </a:cubicBezTo>
                      <a:cubicBezTo>
                        <a:pt x="27680" y="10874"/>
                        <a:pt x="21748" y="13840"/>
                        <a:pt x="17795" y="18783"/>
                      </a:cubicBezTo>
                      <a:cubicBezTo>
                        <a:pt x="13840" y="23726"/>
                        <a:pt x="11862" y="30645"/>
                        <a:pt x="11862" y="38555"/>
                      </a:cubicBezTo>
                      <a:cubicBezTo>
                        <a:pt x="11862" y="46463"/>
                        <a:pt x="13840" y="53383"/>
                        <a:pt x="17795" y="58326"/>
                      </a:cubicBezTo>
                      <a:cubicBezTo>
                        <a:pt x="21748" y="63269"/>
                        <a:pt x="26691" y="66234"/>
                        <a:pt x="33612" y="66234"/>
                      </a:cubicBezTo>
                      <a:cubicBezTo>
                        <a:pt x="40531" y="65245"/>
                        <a:pt x="45474" y="62280"/>
                        <a:pt x="49429" y="57337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2" name="Полилиния: фигура 271">
                  <a:extLst>
                    <a:ext uri="{FF2B5EF4-FFF2-40B4-BE49-F238E27FC236}">
                      <a16:creationId xmlns:a16="http://schemas.microsoft.com/office/drawing/2014/main" id="{E878DDAE-6C88-0B2A-ABF1-B92A8CF33A11}"/>
                    </a:ext>
                  </a:extLst>
                </p:cNvPr>
                <p:cNvSpPr/>
                <p:nvPr/>
              </p:nvSpPr>
              <p:spPr>
                <a:xfrm>
                  <a:off x="15331875" y="5684282"/>
                  <a:ext cx="60302" cy="74394"/>
                </a:xfrm>
                <a:custGeom>
                  <a:avLst/>
                  <a:gdLst>
                    <a:gd name="connsiteX0" fmla="*/ 6920 w 60302"/>
                    <a:gd name="connsiteY0" fmla="*/ 69200 h 74394"/>
                    <a:gd name="connsiteX1" fmla="*/ 0 w 60302"/>
                    <a:gd name="connsiteY1" fmla="*/ 53383 h 74394"/>
                    <a:gd name="connsiteX2" fmla="*/ 6920 w 60302"/>
                    <a:gd name="connsiteY2" fmla="*/ 38555 h 74394"/>
                    <a:gd name="connsiteX3" fmla="*/ 27679 w 60302"/>
                    <a:gd name="connsiteY3" fmla="*/ 32623 h 74394"/>
                    <a:gd name="connsiteX4" fmla="*/ 48440 w 60302"/>
                    <a:gd name="connsiteY4" fmla="*/ 31634 h 74394"/>
                    <a:gd name="connsiteX5" fmla="*/ 48440 w 60302"/>
                    <a:gd name="connsiteY5" fmla="*/ 25703 h 74394"/>
                    <a:gd name="connsiteX6" fmla="*/ 44486 w 60302"/>
                    <a:gd name="connsiteY6" fmla="*/ 14829 h 74394"/>
                    <a:gd name="connsiteX7" fmla="*/ 31634 w 60302"/>
                    <a:gd name="connsiteY7" fmla="*/ 10874 h 74394"/>
                    <a:gd name="connsiteX8" fmla="*/ 20760 w 60302"/>
                    <a:gd name="connsiteY8" fmla="*/ 13840 h 74394"/>
                    <a:gd name="connsiteX9" fmla="*/ 14829 w 60302"/>
                    <a:gd name="connsiteY9" fmla="*/ 21749 h 74394"/>
                    <a:gd name="connsiteX10" fmla="*/ 3955 w 60302"/>
                    <a:gd name="connsiteY10" fmla="*/ 21749 h 74394"/>
                    <a:gd name="connsiteX11" fmla="*/ 11862 w 60302"/>
                    <a:gd name="connsiteY11" fmla="*/ 5931 h 74394"/>
                    <a:gd name="connsiteX12" fmla="*/ 31634 w 60302"/>
                    <a:gd name="connsiteY12" fmla="*/ 0 h 74394"/>
                    <a:gd name="connsiteX13" fmla="*/ 52394 w 60302"/>
                    <a:gd name="connsiteY13" fmla="*/ 5931 h 74394"/>
                    <a:gd name="connsiteX14" fmla="*/ 60303 w 60302"/>
                    <a:gd name="connsiteY14" fmla="*/ 22737 h 74394"/>
                    <a:gd name="connsiteX15" fmla="*/ 60303 w 60302"/>
                    <a:gd name="connsiteY15" fmla="*/ 73155 h 74394"/>
                    <a:gd name="connsiteX16" fmla="*/ 49429 w 60302"/>
                    <a:gd name="connsiteY16" fmla="*/ 73155 h 74394"/>
                    <a:gd name="connsiteX17" fmla="*/ 49429 w 60302"/>
                    <a:gd name="connsiteY17" fmla="*/ 60303 h 74394"/>
                    <a:gd name="connsiteX18" fmla="*/ 49429 w 60302"/>
                    <a:gd name="connsiteY18" fmla="*/ 60303 h 74394"/>
                    <a:gd name="connsiteX19" fmla="*/ 39543 w 60302"/>
                    <a:gd name="connsiteY19" fmla="*/ 70188 h 74394"/>
                    <a:gd name="connsiteX20" fmla="*/ 25703 w 60302"/>
                    <a:gd name="connsiteY20" fmla="*/ 74143 h 74394"/>
                    <a:gd name="connsiteX21" fmla="*/ 6920 w 60302"/>
                    <a:gd name="connsiteY21" fmla="*/ 69200 h 74394"/>
                    <a:gd name="connsiteX22" fmla="*/ 41520 w 60302"/>
                    <a:gd name="connsiteY22" fmla="*/ 60303 h 74394"/>
                    <a:gd name="connsiteX23" fmla="*/ 47451 w 60302"/>
                    <a:gd name="connsiteY23" fmla="*/ 47451 h 74394"/>
                    <a:gd name="connsiteX24" fmla="*/ 47451 w 60302"/>
                    <a:gd name="connsiteY24" fmla="*/ 41520 h 74394"/>
                    <a:gd name="connsiteX25" fmla="*/ 28669 w 60302"/>
                    <a:gd name="connsiteY25" fmla="*/ 42508 h 74394"/>
                    <a:gd name="connsiteX26" fmla="*/ 11862 w 60302"/>
                    <a:gd name="connsiteY26" fmla="*/ 54371 h 74394"/>
                    <a:gd name="connsiteX27" fmla="*/ 15817 w 60302"/>
                    <a:gd name="connsiteY27" fmla="*/ 62280 h 74394"/>
                    <a:gd name="connsiteX28" fmla="*/ 26691 w 60302"/>
                    <a:gd name="connsiteY28" fmla="*/ 65245 h 74394"/>
                    <a:gd name="connsiteX29" fmla="*/ 41520 w 60302"/>
                    <a:gd name="connsiteY29" fmla="*/ 60303 h 7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0302" h="74394">
                      <a:moveTo>
                        <a:pt x="6920" y="69200"/>
                      </a:moveTo>
                      <a:cubicBezTo>
                        <a:pt x="1977" y="65245"/>
                        <a:pt x="0" y="60303"/>
                        <a:pt x="0" y="53383"/>
                      </a:cubicBezTo>
                      <a:cubicBezTo>
                        <a:pt x="0" y="47451"/>
                        <a:pt x="1977" y="42508"/>
                        <a:pt x="6920" y="38555"/>
                      </a:cubicBezTo>
                      <a:cubicBezTo>
                        <a:pt x="11862" y="34600"/>
                        <a:pt x="18783" y="32623"/>
                        <a:pt x="27679" y="32623"/>
                      </a:cubicBezTo>
                      <a:lnTo>
                        <a:pt x="48440" y="31634"/>
                      </a:lnTo>
                      <a:lnTo>
                        <a:pt x="48440" y="25703"/>
                      </a:lnTo>
                      <a:cubicBezTo>
                        <a:pt x="48440" y="20760"/>
                        <a:pt x="47451" y="17794"/>
                        <a:pt x="44486" y="14829"/>
                      </a:cubicBezTo>
                      <a:cubicBezTo>
                        <a:pt x="41520" y="12851"/>
                        <a:pt x="37565" y="10874"/>
                        <a:pt x="31634" y="10874"/>
                      </a:cubicBezTo>
                      <a:cubicBezTo>
                        <a:pt x="27679" y="10874"/>
                        <a:pt x="23726" y="11863"/>
                        <a:pt x="20760" y="13840"/>
                      </a:cubicBezTo>
                      <a:cubicBezTo>
                        <a:pt x="17794" y="15817"/>
                        <a:pt x="15817" y="18783"/>
                        <a:pt x="14829" y="21749"/>
                      </a:cubicBezTo>
                      <a:lnTo>
                        <a:pt x="3955" y="21749"/>
                      </a:lnTo>
                      <a:cubicBezTo>
                        <a:pt x="3955" y="15817"/>
                        <a:pt x="6920" y="10874"/>
                        <a:pt x="11862" y="5931"/>
                      </a:cubicBezTo>
                      <a:cubicBezTo>
                        <a:pt x="16805" y="1977"/>
                        <a:pt x="23726" y="0"/>
                        <a:pt x="31634" y="0"/>
                      </a:cubicBezTo>
                      <a:cubicBezTo>
                        <a:pt x="40531" y="0"/>
                        <a:pt x="47451" y="1977"/>
                        <a:pt x="52394" y="5931"/>
                      </a:cubicBezTo>
                      <a:cubicBezTo>
                        <a:pt x="57336" y="9886"/>
                        <a:pt x="60303" y="15817"/>
                        <a:pt x="60303" y="22737"/>
                      </a:cubicBezTo>
                      <a:lnTo>
                        <a:pt x="60303" y="73155"/>
                      </a:lnTo>
                      <a:lnTo>
                        <a:pt x="49429" y="73155"/>
                      </a:lnTo>
                      <a:lnTo>
                        <a:pt x="49429" y="60303"/>
                      </a:lnTo>
                      <a:lnTo>
                        <a:pt x="49429" y="60303"/>
                      </a:lnTo>
                      <a:cubicBezTo>
                        <a:pt x="47451" y="64257"/>
                        <a:pt x="44486" y="67223"/>
                        <a:pt x="39543" y="70188"/>
                      </a:cubicBezTo>
                      <a:cubicBezTo>
                        <a:pt x="35588" y="72166"/>
                        <a:pt x="30645" y="74143"/>
                        <a:pt x="25703" y="74143"/>
                      </a:cubicBezTo>
                      <a:cubicBezTo>
                        <a:pt x="16805" y="75131"/>
                        <a:pt x="10874" y="73155"/>
                        <a:pt x="6920" y="69200"/>
                      </a:cubicBezTo>
                      <a:close/>
                      <a:moveTo>
                        <a:pt x="41520" y="60303"/>
                      </a:moveTo>
                      <a:cubicBezTo>
                        <a:pt x="45474" y="56349"/>
                        <a:pt x="47451" y="52394"/>
                        <a:pt x="47451" y="47451"/>
                      </a:cubicBezTo>
                      <a:lnTo>
                        <a:pt x="47451" y="41520"/>
                      </a:lnTo>
                      <a:lnTo>
                        <a:pt x="28669" y="42508"/>
                      </a:lnTo>
                      <a:cubicBezTo>
                        <a:pt x="17794" y="43497"/>
                        <a:pt x="11862" y="47451"/>
                        <a:pt x="11862" y="54371"/>
                      </a:cubicBezTo>
                      <a:cubicBezTo>
                        <a:pt x="11862" y="57337"/>
                        <a:pt x="12851" y="60303"/>
                        <a:pt x="15817" y="62280"/>
                      </a:cubicBezTo>
                      <a:cubicBezTo>
                        <a:pt x="18783" y="64257"/>
                        <a:pt x="21748" y="65245"/>
                        <a:pt x="26691" y="65245"/>
                      </a:cubicBezTo>
                      <a:cubicBezTo>
                        <a:pt x="32622" y="65245"/>
                        <a:pt x="37565" y="63269"/>
                        <a:pt x="41520" y="60303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3" name="Полилиния: фигура 272">
                  <a:extLst>
                    <a:ext uri="{FF2B5EF4-FFF2-40B4-BE49-F238E27FC236}">
                      <a16:creationId xmlns:a16="http://schemas.microsoft.com/office/drawing/2014/main" id="{E861BCC2-55F9-77B0-EB76-7CB711E199B0}"/>
                    </a:ext>
                  </a:extLst>
                </p:cNvPr>
                <p:cNvSpPr/>
                <p:nvPr/>
              </p:nvSpPr>
              <p:spPr>
                <a:xfrm>
                  <a:off x="15436664" y="5659568"/>
                  <a:ext cx="73154" cy="100834"/>
                </a:xfrm>
                <a:custGeom>
                  <a:avLst/>
                  <a:gdLst>
                    <a:gd name="connsiteX0" fmla="*/ 12852 w 73154"/>
                    <a:gd name="connsiteY0" fmla="*/ 72166 h 100834"/>
                    <a:gd name="connsiteX1" fmla="*/ 20760 w 73154"/>
                    <a:gd name="connsiteY1" fmla="*/ 85017 h 100834"/>
                    <a:gd name="connsiteX2" fmla="*/ 38555 w 73154"/>
                    <a:gd name="connsiteY2" fmla="*/ 89960 h 100834"/>
                    <a:gd name="connsiteX3" fmla="*/ 55360 w 73154"/>
                    <a:gd name="connsiteY3" fmla="*/ 85017 h 100834"/>
                    <a:gd name="connsiteX4" fmla="*/ 62280 w 73154"/>
                    <a:gd name="connsiteY4" fmla="*/ 73155 h 100834"/>
                    <a:gd name="connsiteX5" fmla="*/ 57338 w 73154"/>
                    <a:gd name="connsiteY5" fmla="*/ 63269 h 100834"/>
                    <a:gd name="connsiteX6" fmla="*/ 42509 w 73154"/>
                    <a:gd name="connsiteY6" fmla="*/ 56349 h 100834"/>
                    <a:gd name="connsiteX7" fmla="*/ 29657 w 73154"/>
                    <a:gd name="connsiteY7" fmla="*/ 53383 h 100834"/>
                    <a:gd name="connsiteX8" fmla="*/ 9886 w 73154"/>
                    <a:gd name="connsiteY8" fmla="*/ 43497 h 100834"/>
                    <a:gd name="connsiteX9" fmla="*/ 3955 w 73154"/>
                    <a:gd name="connsiteY9" fmla="*/ 27680 h 100834"/>
                    <a:gd name="connsiteX10" fmla="*/ 13840 w 73154"/>
                    <a:gd name="connsiteY10" fmla="*/ 7908 h 100834"/>
                    <a:gd name="connsiteX11" fmla="*/ 38555 w 73154"/>
                    <a:gd name="connsiteY11" fmla="*/ 0 h 100834"/>
                    <a:gd name="connsiteX12" fmla="*/ 62280 w 73154"/>
                    <a:gd name="connsiteY12" fmla="*/ 7908 h 100834"/>
                    <a:gd name="connsiteX13" fmla="*/ 72166 w 73154"/>
                    <a:gd name="connsiteY13" fmla="*/ 27680 h 100834"/>
                    <a:gd name="connsiteX14" fmla="*/ 60303 w 73154"/>
                    <a:gd name="connsiteY14" fmla="*/ 27680 h 100834"/>
                    <a:gd name="connsiteX15" fmla="*/ 53383 w 73154"/>
                    <a:gd name="connsiteY15" fmla="*/ 14829 h 100834"/>
                    <a:gd name="connsiteX16" fmla="*/ 37566 w 73154"/>
                    <a:gd name="connsiteY16" fmla="*/ 9886 h 100834"/>
                    <a:gd name="connsiteX17" fmla="*/ 21748 w 73154"/>
                    <a:gd name="connsiteY17" fmla="*/ 14829 h 100834"/>
                    <a:gd name="connsiteX18" fmla="*/ 15817 w 73154"/>
                    <a:gd name="connsiteY18" fmla="*/ 26692 h 100834"/>
                    <a:gd name="connsiteX19" fmla="*/ 19771 w 73154"/>
                    <a:gd name="connsiteY19" fmla="*/ 35588 h 100834"/>
                    <a:gd name="connsiteX20" fmla="*/ 34600 w 73154"/>
                    <a:gd name="connsiteY20" fmla="*/ 41520 h 100834"/>
                    <a:gd name="connsiteX21" fmla="*/ 44486 w 73154"/>
                    <a:gd name="connsiteY21" fmla="*/ 44486 h 100834"/>
                    <a:gd name="connsiteX22" fmla="*/ 66234 w 73154"/>
                    <a:gd name="connsiteY22" fmla="*/ 54371 h 100834"/>
                    <a:gd name="connsiteX23" fmla="*/ 73154 w 73154"/>
                    <a:gd name="connsiteY23" fmla="*/ 71177 h 100834"/>
                    <a:gd name="connsiteX24" fmla="*/ 63269 w 73154"/>
                    <a:gd name="connsiteY24" fmla="*/ 92926 h 100834"/>
                    <a:gd name="connsiteX25" fmla="*/ 36577 w 73154"/>
                    <a:gd name="connsiteY25" fmla="*/ 100834 h 100834"/>
                    <a:gd name="connsiteX26" fmla="*/ 10874 w 73154"/>
                    <a:gd name="connsiteY26" fmla="*/ 92926 h 100834"/>
                    <a:gd name="connsiteX27" fmla="*/ 0 w 73154"/>
                    <a:gd name="connsiteY27" fmla="*/ 72166 h 100834"/>
                    <a:gd name="connsiteX28" fmla="*/ 12852 w 73154"/>
                    <a:gd name="connsiteY28" fmla="*/ 72166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3154" h="100834">
                      <a:moveTo>
                        <a:pt x="12852" y="72166"/>
                      </a:moveTo>
                      <a:cubicBezTo>
                        <a:pt x="13840" y="77108"/>
                        <a:pt x="15817" y="82051"/>
                        <a:pt x="20760" y="85017"/>
                      </a:cubicBezTo>
                      <a:cubicBezTo>
                        <a:pt x="25703" y="87983"/>
                        <a:pt x="30645" y="89960"/>
                        <a:pt x="38555" y="89960"/>
                      </a:cubicBezTo>
                      <a:cubicBezTo>
                        <a:pt x="45474" y="89960"/>
                        <a:pt x="50417" y="87983"/>
                        <a:pt x="55360" y="85017"/>
                      </a:cubicBezTo>
                      <a:cubicBezTo>
                        <a:pt x="59314" y="82051"/>
                        <a:pt x="62280" y="78097"/>
                        <a:pt x="62280" y="73155"/>
                      </a:cubicBezTo>
                      <a:cubicBezTo>
                        <a:pt x="62280" y="69200"/>
                        <a:pt x="60303" y="65245"/>
                        <a:pt x="57338" y="63269"/>
                      </a:cubicBezTo>
                      <a:cubicBezTo>
                        <a:pt x="54371" y="60303"/>
                        <a:pt x="49429" y="58326"/>
                        <a:pt x="42509" y="56349"/>
                      </a:cubicBezTo>
                      <a:lnTo>
                        <a:pt x="29657" y="53383"/>
                      </a:lnTo>
                      <a:cubicBezTo>
                        <a:pt x="20760" y="51406"/>
                        <a:pt x="13840" y="47451"/>
                        <a:pt x="9886" y="43497"/>
                      </a:cubicBezTo>
                      <a:cubicBezTo>
                        <a:pt x="5931" y="39543"/>
                        <a:pt x="3955" y="33612"/>
                        <a:pt x="3955" y="27680"/>
                      </a:cubicBezTo>
                      <a:cubicBezTo>
                        <a:pt x="3955" y="19771"/>
                        <a:pt x="6920" y="12851"/>
                        <a:pt x="13840" y="7908"/>
                      </a:cubicBezTo>
                      <a:cubicBezTo>
                        <a:pt x="20760" y="2966"/>
                        <a:pt x="28669" y="0"/>
                        <a:pt x="38555" y="0"/>
                      </a:cubicBezTo>
                      <a:cubicBezTo>
                        <a:pt x="48440" y="0"/>
                        <a:pt x="56348" y="2966"/>
                        <a:pt x="62280" y="7908"/>
                      </a:cubicBezTo>
                      <a:cubicBezTo>
                        <a:pt x="68212" y="12851"/>
                        <a:pt x="72166" y="19771"/>
                        <a:pt x="72166" y="27680"/>
                      </a:cubicBezTo>
                      <a:lnTo>
                        <a:pt x="60303" y="27680"/>
                      </a:lnTo>
                      <a:cubicBezTo>
                        <a:pt x="59314" y="22737"/>
                        <a:pt x="57338" y="17794"/>
                        <a:pt x="53383" y="14829"/>
                      </a:cubicBezTo>
                      <a:cubicBezTo>
                        <a:pt x="49429" y="11863"/>
                        <a:pt x="44486" y="9886"/>
                        <a:pt x="37566" y="9886"/>
                      </a:cubicBezTo>
                      <a:cubicBezTo>
                        <a:pt x="31634" y="9886"/>
                        <a:pt x="25703" y="11863"/>
                        <a:pt x="21748" y="14829"/>
                      </a:cubicBezTo>
                      <a:cubicBezTo>
                        <a:pt x="17795" y="17794"/>
                        <a:pt x="15817" y="21749"/>
                        <a:pt x="15817" y="26692"/>
                      </a:cubicBezTo>
                      <a:cubicBezTo>
                        <a:pt x="15817" y="30645"/>
                        <a:pt x="16805" y="33612"/>
                        <a:pt x="19771" y="35588"/>
                      </a:cubicBezTo>
                      <a:cubicBezTo>
                        <a:pt x="22738" y="37566"/>
                        <a:pt x="27680" y="40531"/>
                        <a:pt x="34600" y="41520"/>
                      </a:cubicBezTo>
                      <a:lnTo>
                        <a:pt x="44486" y="44486"/>
                      </a:lnTo>
                      <a:cubicBezTo>
                        <a:pt x="54371" y="47451"/>
                        <a:pt x="62280" y="50417"/>
                        <a:pt x="66234" y="54371"/>
                      </a:cubicBezTo>
                      <a:cubicBezTo>
                        <a:pt x="70188" y="58326"/>
                        <a:pt x="73154" y="64257"/>
                        <a:pt x="73154" y="71177"/>
                      </a:cubicBezTo>
                      <a:cubicBezTo>
                        <a:pt x="73154" y="80074"/>
                        <a:pt x="70188" y="86994"/>
                        <a:pt x="63269" y="92926"/>
                      </a:cubicBezTo>
                      <a:cubicBezTo>
                        <a:pt x="56348" y="97869"/>
                        <a:pt x="47452" y="100834"/>
                        <a:pt x="36577" y="100834"/>
                      </a:cubicBezTo>
                      <a:cubicBezTo>
                        <a:pt x="25703" y="100834"/>
                        <a:pt x="17795" y="97869"/>
                        <a:pt x="10874" y="92926"/>
                      </a:cubicBezTo>
                      <a:cubicBezTo>
                        <a:pt x="3955" y="87983"/>
                        <a:pt x="988" y="81063"/>
                        <a:pt x="0" y="72166"/>
                      </a:cubicBezTo>
                      <a:lnTo>
                        <a:pt x="12852" y="72166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4" name="Полилиния: фигура 273">
                  <a:extLst>
                    <a:ext uri="{FF2B5EF4-FFF2-40B4-BE49-F238E27FC236}">
                      <a16:creationId xmlns:a16="http://schemas.microsoft.com/office/drawing/2014/main" id="{01A709EE-67C1-1090-B89D-C3C4018B0F1D}"/>
                    </a:ext>
                  </a:extLst>
                </p:cNvPr>
                <p:cNvSpPr/>
                <p:nvPr/>
              </p:nvSpPr>
              <p:spPr>
                <a:xfrm>
                  <a:off x="15524647" y="5661545"/>
                  <a:ext cx="72164" cy="99845"/>
                </a:xfrm>
                <a:custGeom>
                  <a:avLst/>
                  <a:gdLst>
                    <a:gd name="connsiteX0" fmla="*/ 0 w 72164"/>
                    <a:gd name="connsiteY0" fmla="*/ 97868 h 99845"/>
                    <a:gd name="connsiteX1" fmla="*/ 0 w 72164"/>
                    <a:gd name="connsiteY1" fmla="*/ 0 h 99845"/>
                    <a:gd name="connsiteX2" fmla="*/ 38555 w 72164"/>
                    <a:gd name="connsiteY2" fmla="*/ 0 h 99845"/>
                    <a:gd name="connsiteX3" fmla="*/ 59314 w 72164"/>
                    <a:gd name="connsiteY3" fmla="*/ 6920 h 99845"/>
                    <a:gd name="connsiteX4" fmla="*/ 67222 w 72164"/>
                    <a:gd name="connsiteY4" fmla="*/ 24714 h 99845"/>
                    <a:gd name="connsiteX5" fmla="*/ 62279 w 72164"/>
                    <a:gd name="connsiteY5" fmla="*/ 38554 h 99845"/>
                    <a:gd name="connsiteX6" fmla="*/ 50417 w 72164"/>
                    <a:gd name="connsiteY6" fmla="*/ 46463 h 99845"/>
                    <a:gd name="connsiteX7" fmla="*/ 50417 w 72164"/>
                    <a:gd name="connsiteY7" fmla="*/ 47451 h 99845"/>
                    <a:gd name="connsiteX8" fmla="*/ 66234 w 72164"/>
                    <a:gd name="connsiteY8" fmla="*/ 55360 h 99845"/>
                    <a:gd name="connsiteX9" fmla="*/ 72165 w 72164"/>
                    <a:gd name="connsiteY9" fmla="*/ 72166 h 99845"/>
                    <a:gd name="connsiteX10" fmla="*/ 63269 w 72164"/>
                    <a:gd name="connsiteY10" fmla="*/ 92925 h 99845"/>
                    <a:gd name="connsiteX11" fmla="*/ 38555 w 72164"/>
                    <a:gd name="connsiteY11" fmla="*/ 99845 h 99845"/>
                    <a:gd name="connsiteX12" fmla="*/ 0 w 72164"/>
                    <a:gd name="connsiteY12" fmla="*/ 99845 h 99845"/>
                    <a:gd name="connsiteX13" fmla="*/ 12851 w 72164"/>
                    <a:gd name="connsiteY13" fmla="*/ 41520 h 99845"/>
                    <a:gd name="connsiteX14" fmla="*/ 32622 w 72164"/>
                    <a:gd name="connsiteY14" fmla="*/ 41520 h 99845"/>
                    <a:gd name="connsiteX15" fmla="*/ 49429 w 72164"/>
                    <a:gd name="connsiteY15" fmla="*/ 37566 h 99845"/>
                    <a:gd name="connsiteX16" fmla="*/ 55360 w 72164"/>
                    <a:gd name="connsiteY16" fmla="*/ 25703 h 99845"/>
                    <a:gd name="connsiteX17" fmla="*/ 50417 w 72164"/>
                    <a:gd name="connsiteY17" fmla="*/ 14829 h 99845"/>
                    <a:gd name="connsiteX18" fmla="*/ 36577 w 72164"/>
                    <a:gd name="connsiteY18" fmla="*/ 10874 h 99845"/>
                    <a:gd name="connsiteX19" fmla="*/ 12851 w 72164"/>
                    <a:gd name="connsiteY19" fmla="*/ 10874 h 99845"/>
                    <a:gd name="connsiteX20" fmla="*/ 12851 w 72164"/>
                    <a:gd name="connsiteY20" fmla="*/ 41520 h 99845"/>
                    <a:gd name="connsiteX21" fmla="*/ 36577 w 72164"/>
                    <a:gd name="connsiteY21" fmla="*/ 86994 h 99845"/>
                    <a:gd name="connsiteX22" fmla="*/ 59314 w 72164"/>
                    <a:gd name="connsiteY22" fmla="*/ 69200 h 99845"/>
                    <a:gd name="connsiteX23" fmla="*/ 35588 w 72164"/>
                    <a:gd name="connsiteY23" fmla="*/ 52394 h 99845"/>
                    <a:gd name="connsiteX24" fmla="*/ 12851 w 72164"/>
                    <a:gd name="connsiteY24" fmla="*/ 52394 h 99845"/>
                    <a:gd name="connsiteX25" fmla="*/ 12851 w 72164"/>
                    <a:gd name="connsiteY25" fmla="*/ 86994 h 99845"/>
                    <a:gd name="connsiteX26" fmla="*/ 36577 w 72164"/>
                    <a:gd name="connsiteY26" fmla="*/ 86994 h 99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2164" h="99845">
                      <a:moveTo>
                        <a:pt x="0" y="97868"/>
                      </a:moveTo>
                      <a:lnTo>
                        <a:pt x="0" y="0"/>
                      </a:lnTo>
                      <a:lnTo>
                        <a:pt x="38555" y="0"/>
                      </a:lnTo>
                      <a:cubicBezTo>
                        <a:pt x="47451" y="0"/>
                        <a:pt x="53383" y="1977"/>
                        <a:pt x="59314" y="6920"/>
                      </a:cubicBezTo>
                      <a:cubicBezTo>
                        <a:pt x="64257" y="11863"/>
                        <a:pt x="67222" y="17794"/>
                        <a:pt x="67222" y="24714"/>
                      </a:cubicBezTo>
                      <a:cubicBezTo>
                        <a:pt x="67222" y="29657"/>
                        <a:pt x="65245" y="34600"/>
                        <a:pt x="62279" y="38554"/>
                      </a:cubicBezTo>
                      <a:cubicBezTo>
                        <a:pt x="59314" y="42508"/>
                        <a:pt x="55360" y="45474"/>
                        <a:pt x="50417" y="46463"/>
                      </a:cubicBezTo>
                      <a:lnTo>
                        <a:pt x="50417" y="47451"/>
                      </a:lnTo>
                      <a:cubicBezTo>
                        <a:pt x="57336" y="48440"/>
                        <a:pt x="62279" y="51406"/>
                        <a:pt x="66234" y="55360"/>
                      </a:cubicBezTo>
                      <a:cubicBezTo>
                        <a:pt x="70188" y="59314"/>
                        <a:pt x="72165" y="65245"/>
                        <a:pt x="72165" y="72166"/>
                      </a:cubicBezTo>
                      <a:cubicBezTo>
                        <a:pt x="72165" y="81063"/>
                        <a:pt x="69200" y="87982"/>
                        <a:pt x="63269" y="92925"/>
                      </a:cubicBezTo>
                      <a:cubicBezTo>
                        <a:pt x="57336" y="97868"/>
                        <a:pt x="49429" y="99845"/>
                        <a:pt x="38555" y="99845"/>
                      </a:cubicBezTo>
                      <a:lnTo>
                        <a:pt x="0" y="99845"/>
                      </a:lnTo>
                      <a:close/>
                      <a:moveTo>
                        <a:pt x="12851" y="41520"/>
                      </a:moveTo>
                      <a:lnTo>
                        <a:pt x="32622" y="41520"/>
                      </a:lnTo>
                      <a:cubicBezTo>
                        <a:pt x="39543" y="41520"/>
                        <a:pt x="45474" y="40531"/>
                        <a:pt x="49429" y="37566"/>
                      </a:cubicBezTo>
                      <a:cubicBezTo>
                        <a:pt x="53383" y="34600"/>
                        <a:pt x="55360" y="30645"/>
                        <a:pt x="55360" y="25703"/>
                      </a:cubicBezTo>
                      <a:cubicBezTo>
                        <a:pt x="55360" y="20760"/>
                        <a:pt x="53383" y="16806"/>
                        <a:pt x="50417" y="14829"/>
                      </a:cubicBezTo>
                      <a:cubicBezTo>
                        <a:pt x="47451" y="11863"/>
                        <a:pt x="42508" y="10874"/>
                        <a:pt x="36577" y="10874"/>
                      </a:cubicBezTo>
                      <a:lnTo>
                        <a:pt x="12851" y="10874"/>
                      </a:lnTo>
                      <a:lnTo>
                        <a:pt x="12851" y="41520"/>
                      </a:lnTo>
                      <a:close/>
                      <a:moveTo>
                        <a:pt x="36577" y="86994"/>
                      </a:moveTo>
                      <a:cubicBezTo>
                        <a:pt x="51405" y="86994"/>
                        <a:pt x="59314" y="81063"/>
                        <a:pt x="59314" y="69200"/>
                      </a:cubicBezTo>
                      <a:cubicBezTo>
                        <a:pt x="59314" y="57337"/>
                        <a:pt x="51405" y="52394"/>
                        <a:pt x="35588" y="52394"/>
                      </a:cubicBezTo>
                      <a:lnTo>
                        <a:pt x="12851" y="52394"/>
                      </a:lnTo>
                      <a:lnTo>
                        <a:pt x="12851" y="86994"/>
                      </a:lnTo>
                      <a:lnTo>
                        <a:pt x="36577" y="86994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" name="Полилиния: фигура 274">
                  <a:extLst>
                    <a:ext uri="{FF2B5EF4-FFF2-40B4-BE49-F238E27FC236}">
                      <a16:creationId xmlns:a16="http://schemas.microsoft.com/office/drawing/2014/main" id="{28710341-9A4B-5F7E-6504-98D2F9E13609}"/>
                    </a:ext>
                  </a:extLst>
                </p:cNvPr>
                <p:cNvSpPr/>
                <p:nvPr/>
              </p:nvSpPr>
              <p:spPr>
                <a:xfrm>
                  <a:off x="15601755" y="5660556"/>
                  <a:ext cx="85018" cy="97868"/>
                </a:xfrm>
                <a:custGeom>
                  <a:avLst/>
                  <a:gdLst>
                    <a:gd name="connsiteX0" fmla="*/ 62280 w 85018"/>
                    <a:gd name="connsiteY0" fmla="*/ 70189 h 97868"/>
                    <a:gd name="connsiteX1" fmla="*/ 22738 w 85018"/>
                    <a:gd name="connsiteY1" fmla="*/ 70189 h 97868"/>
                    <a:gd name="connsiteX2" fmla="*/ 12852 w 85018"/>
                    <a:gd name="connsiteY2" fmla="*/ 97869 h 97868"/>
                    <a:gd name="connsiteX3" fmla="*/ 0 w 85018"/>
                    <a:gd name="connsiteY3" fmla="*/ 97869 h 97868"/>
                    <a:gd name="connsiteX4" fmla="*/ 36578 w 85018"/>
                    <a:gd name="connsiteY4" fmla="*/ 0 h 97868"/>
                    <a:gd name="connsiteX5" fmla="*/ 48440 w 85018"/>
                    <a:gd name="connsiteY5" fmla="*/ 0 h 97868"/>
                    <a:gd name="connsiteX6" fmla="*/ 85018 w 85018"/>
                    <a:gd name="connsiteY6" fmla="*/ 97869 h 97868"/>
                    <a:gd name="connsiteX7" fmla="*/ 72166 w 85018"/>
                    <a:gd name="connsiteY7" fmla="*/ 97869 h 97868"/>
                    <a:gd name="connsiteX8" fmla="*/ 62280 w 85018"/>
                    <a:gd name="connsiteY8" fmla="*/ 70189 h 97868"/>
                    <a:gd name="connsiteX9" fmla="*/ 26692 w 85018"/>
                    <a:gd name="connsiteY9" fmla="*/ 60303 h 97868"/>
                    <a:gd name="connsiteX10" fmla="*/ 58326 w 85018"/>
                    <a:gd name="connsiteY10" fmla="*/ 60303 h 97868"/>
                    <a:gd name="connsiteX11" fmla="*/ 42509 w 85018"/>
                    <a:gd name="connsiteY11" fmla="*/ 15817 h 97868"/>
                    <a:gd name="connsiteX12" fmla="*/ 42509 w 85018"/>
                    <a:gd name="connsiteY12" fmla="*/ 15817 h 97868"/>
                    <a:gd name="connsiteX13" fmla="*/ 26692 w 85018"/>
                    <a:gd name="connsiteY13" fmla="*/ 60303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5018" h="97868">
                      <a:moveTo>
                        <a:pt x="62280" y="70189"/>
                      </a:moveTo>
                      <a:lnTo>
                        <a:pt x="22738" y="70189"/>
                      </a:lnTo>
                      <a:lnTo>
                        <a:pt x="12852" y="97869"/>
                      </a:lnTo>
                      <a:lnTo>
                        <a:pt x="0" y="97869"/>
                      </a:lnTo>
                      <a:lnTo>
                        <a:pt x="36578" y="0"/>
                      </a:lnTo>
                      <a:lnTo>
                        <a:pt x="48440" y="0"/>
                      </a:lnTo>
                      <a:lnTo>
                        <a:pt x="85018" y="97869"/>
                      </a:lnTo>
                      <a:lnTo>
                        <a:pt x="72166" y="97869"/>
                      </a:lnTo>
                      <a:lnTo>
                        <a:pt x="62280" y="70189"/>
                      </a:lnTo>
                      <a:close/>
                      <a:moveTo>
                        <a:pt x="26692" y="60303"/>
                      </a:moveTo>
                      <a:lnTo>
                        <a:pt x="58326" y="60303"/>
                      </a:lnTo>
                      <a:lnTo>
                        <a:pt x="42509" y="15817"/>
                      </a:lnTo>
                      <a:lnTo>
                        <a:pt x="42509" y="15817"/>
                      </a:lnTo>
                      <a:lnTo>
                        <a:pt x="26692" y="60303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" name="Полилиния: фигура 275">
                  <a:extLst>
                    <a:ext uri="{FF2B5EF4-FFF2-40B4-BE49-F238E27FC236}">
                      <a16:creationId xmlns:a16="http://schemas.microsoft.com/office/drawing/2014/main" id="{7B8C59A9-88CD-2598-17CC-6353843C76C8}"/>
                    </a:ext>
                  </a:extLst>
                </p:cNvPr>
                <p:cNvSpPr/>
                <p:nvPr/>
              </p:nvSpPr>
              <p:spPr>
                <a:xfrm>
                  <a:off x="15678864" y="5661545"/>
                  <a:ext cx="75131" cy="97868"/>
                </a:xfrm>
                <a:custGeom>
                  <a:avLst/>
                  <a:gdLst>
                    <a:gd name="connsiteX0" fmla="*/ 31634 w 75131"/>
                    <a:gd name="connsiteY0" fmla="*/ 97868 h 97868"/>
                    <a:gd name="connsiteX1" fmla="*/ 31634 w 75131"/>
                    <a:gd name="connsiteY1" fmla="*/ 10874 h 97868"/>
                    <a:gd name="connsiteX2" fmla="*/ 0 w 75131"/>
                    <a:gd name="connsiteY2" fmla="*/ 10874 h 97868"/>
                    <a:gd name="connsiteX3" fmla="*/ 0 w 75131"/>
                    <a:gd name="connsiteY3" fmla="*/ 0 h 97868"/>
                    <a:gd name="connsiteX4" fmla="*/ 75131 w 75131"/>
                    <a:gd name="connsiteY4" fmla="*/ 0 h 97868"/>
                    <a:gd name="connsiteX5" fmla="*/ 75131 w 75131"/>
                    <a:gd name="connsiteY5" fmla="*/ 10874 h 97868"/>
                    <a:gd name="connsiteX6" fmla="*/ 43497 w 75131"/>
                    <a:gd name="connsiteY6" fmla="*/ 10874 h 97868"/>
                    <a:gd name="connsiteX7" fmla="*/ 43497 w 75131"/>
                    <a:gd name="connsiteY7" fmla="*/ 97868 h 97868"/>
                    <a:gd name="connsiteX8" fmla="*/ 31634 w 75131"/>
                    <a:gd name="connsiteY8" fmla="*/ 97868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131" h="97868">
                      <a:moveTo>
                        <a:pt x="31634" y="97868"/>
                      </a:moveTo>
                      <a:lnTo>
                        <a:pt x="31634" y="10874"/>
                      </a:lnTo>
                      <a:lnTo>
                        <a:pt x="0" y="10874"/>
                      </a:lnTo>
                      <a:lnTo>
                        <a:pt x="0" y="0"/>
                      </a:lnTo>
                      <a:lnTo>
                        <a:pt x="75131" y="0"/>
                      </a:lnTo>
                      <a:lnTo>
                        <a:pt x="75131" y="10874"/>
                      </a:lnTo>
                      <a:lnTo>
                        <a:pt x="43497" y="10874"/>
                      </a:lnTo>
                      <a:lnTo>
                        <a:pt x="43497" y="97868"/>
                      </a:lnTo>
                      <a:lnTo>
                        <a:pt x="31634" y="97868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" name="Полилиния: фигура 276">
                  <a:extLst>
                    <a:ext uri="{FF2B5EF4-FFF2-40B4-BE49-F238E27FC236}">
                      <a16:creationId xmlns:a16="http://schemas.microsoft.com/office/drawing/2014/main" id="{89FA384E-B70D-1DBE-4911-018A0EAC9DFA}"/>
                    </a:ext>
                  </a:extLst>
                </p:cNvPr>
                <p:cNvSpPr/>
                <p:nvPr/>
              </p:nvSpPr>
              <p:spPr>
                <a:xfrm>
                  <a:off x="15754983" y="5714927"/>
                  <a:ext cx="44485" cy="10874"/>
                </a:xfrm>
                <a:custGeom>
                  <a:avLst/>
                  <a:gdLst>
                    <a:gd name="connsiteX0" fmla="*/ 0 w 44485"/>
                    <a:gd name="connsiteY0" fmla="*/ 10875 h 10874"/>
                    <a:gd name="connsiteX1" fmla="*/ 0 w 44485"/>
                    <a:gd name="connsiteY1" fmla="*/ 0 h 10874"/>
                    <a:gd name="connsiteX2" fmla="*/ 44486 w 44485"/>
                    <a:gd name="connsiteY2" fmla="*/ 0 h 10874"/>
                    <a:gd name="connsiteX3" fmla="*/ 44486 w 44485"/>
                    <a:gd name="connsiteY3" fmla="*/ 10875 h 10874"/>
                    <a:gd name="connsiteX4" fmla="*/ 0 w 44485"/>
                    <a:gd name="connsiteY4" fmla="*/ 10875 h 10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485" h="10874">
                      <a:moveTo>
                        <a:pt x="0" y="10875"/>
                      </a:moveTo>
                      <a:lnTo>
                        <a:pt x="0" y="0"/>
                      </a:lnTo>
                      <a:lnTo>
                        <a:pt x="44486" y="0"/>
                      </a:lnTo>
                      <a:lnTo>
                        <a:pt x="44486" y="10875"/>
                      </a:lnTo>
                      <a:lnTo>
                        <a:pt x="0" y="10875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" name="Полилиния: фигура 277">
                  <a:extLst>
                    <a:ext uri="{FF2B5EF4-FFF2-40B4-BE49-F238E27FC236}">
                      <a16:creationId xmlns:a16="http://schemas.microsoft.com/office/drawing/2014/main" id="{291B6F48-108C-8A2E-8BE3-8AA094178DE8}"/>
                    </a:ext>
                  </a:extLst>
                </p:cNvPr>
                <p:cNvSpPr/>
                <p:nvPr/>
              </p:nvSpPr>
              <p:spPr>
                <a:xfrm>
                  <a:off x="15816275" y="5661545"/>
                  <a:ext cx="78097" cy="97868"/>
                </a:xfrm>
                <a:custGeom>
                  <a:avLst/>
                  <a:gdLst>
                    <a:gd name="connsiteX0" fmla="*/ 66234 w 78097"/>
                    <a:gd name="connsiteY0" fmla="*/ 97868 h 97868"/>
                    <a:gd name="connsiteX1" fmla="*/ 66234 w 78097"/>
                    <a:gd name="connsiteY1" fmla="*/ 53382 h 97868"/>
                    <a:gd name="connsiteX2" fmla="*/ 11862 w 78097"/>
                    <a:gd name="connsiteY2" fmla="*/ 53382 h 97868"/>
                    <a:gd name="connsiteX3" fmla="*/ 11862 w 78097"/>
                    <a:gd name="connsiteY3" fmla="*/ 97868 h 97868"/>
                    <a:gd name="connsiteX4" fmla="*/ 0 w 78097"/>
                    <a:gd name="connsiteY4" fmla="*/ 97868 h 97868"/>
                    <a:gd name="connsiteX5" fmla="*/ 0 w 78097"/>
                    <a:gd name="connsiteY5" fmla="*/ 0 h 97868"/>
                    <a:gd name="connsiteX6" fmla="*/ 11862 w 78097"/>
                    <a:gd name="connsiteY6" fmla="*/ 0 h 97868"/>
                    <a:gd name="connsiteX7" fmla="*/ 11862 w 78097"/>
                    <a:gd name="connsiteY7" fmla="*/ 42508 h 97868"/>
                    <a:gd name="connsiteX8" fmla="*/ 66234 w 78097"/>
                    <a:gd name="connsiteY8" fmla="*/ 42508 h 97868"/>
                    <a:gd name="connsiteX9" fmla="*/ 66234 w 78097"/>
                    <a:gd name="connsiteY9" fmla="*/ 0 h 97868"/>
                    <a:gd name="connsiteX10" fmla="*/ 78097 w 78097"/>
                    <a:gd name="connsiteY10" fmla="*/ 0 h 97868"/>
                    <a:gd name="connsiteX11" fmla="*/ 78097 w 78097"/>
                    <a:gd name="connsiteY11" fmla="*/ 97868 h 97868"/>
                    <a:gd name="connsiteX12" fmla="*/ 66234 w 78097"/>
                    <a:gd name="connsiteY12" fmla="*/ 97868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8097" h="97868">
                      <a:moveTo>
                        <a:pt x="66234" y="97868"/>
                      </a:moveTo>
                      <a:lnTo>
                        <a:pt x="66234" y="53382"/>
                      </a:lnTo>
                      <a:lnTo>
                        <a:pt x="11862" y="53382"/>
                      </a:lnTo>
                      <a:lnTo>
                        <a:pt x="11862" y="97868"/>
                      </a:lnTo>
                      <a:lnTo>
                        <a:pt x="0" y="97868"/>
                      </a:ln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42508"/>
                      </a:lnTo>
                      <a:lnTo>
                        <a:pt x="66234" y="42508"/>
                      </a:lnTo>
                      <a:lnTo>
                        <a:pt x="66234" y="0"/>
                      </a:lnTo>
                      <a:lnTo>
                        <a:pt x="78097" y="0"/>
                      </a:lnTo>
                      <a:lnTo>
                        <a:pt x="78097" y="97868"/>
                      </a:lnTo>
                      <a:lnTo>
                        <a:pt x="66234" y="97868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" name="Полилиния: фигура 278">
                  <a:extLst>
                    <a:ext uri="{FF2B5EF4-FFF2-40B4-BE49-F238E27FC236}">
                      <a16:creationId xmlns:a16="http://schemas.microsoft.com/office/drawing/2014/main" id="{DD1D277F-769D-5F42-B3C5-5BC3FFDCDEE5}"/>
                    </a:ext>
                  </a:extLst>
                </p:cNvPr>
                <p:cNvSpPr/>
                <p:nvPr/>
              </p:nvSpPr>
              <p:spPr>
                <a:xfrm>
                  <a:off x="15914144" y="5661545"/>
                  <a:ext cx="96879" cy="97868"/>
                </a:xfrm>
                <a:custGeom>
                  <a:avLst/>
                  <a:gdLst>
                    <a:gd name="connsiteX0" fmla="*/ 96879 w 96879"/>
                    <a:gd name="connsiteY0" fmla="*/ 97868 h 97868"/>
                    <a:gd name="connsiteX1" fmla="*/ 85017 w 96879"/>
                    <a:gd name="connsiteY1" fmla="*/ 97868 h 97868"/>
                    <a:gd name="connsiteX2" fmla="*/ 85017 w 96879"/>
                    <a:gd name="connsiteY2" fmla="*/ 21749 h 97868"/>
                    <a:gd name="connsiteX3" fmla="*/ 85017 w 96879"/>
                    <a:gd name="connsiteY3" fmla="*/ 21749 h 97868"/>
                    <a:gd name="connsiteX4" fmla="*/ 53382 w 96879"/>
                    <a:gd name="connsiteY4" fmla="*/ 96880 h 97868"/>
                    <a:gd name="connsiteX5" fmla="*/ 43496 w 96879"/>
                    <a:gd name="connsiteY5" fmla="*/ 96880 h 97868"/>
                    <a:gd name="connsiteX6" fmla="*/ 11862 w 96879"/>
                    <a:gd name="connsiteY6" fmla="*/ 21749 h 97868"/>
                    <a:gd name="connsiteX7" fmla="*/ 11862 w 96879"/>
                    <a:gd name="connsiteY7" fmla="*/ 21749 h 97868"/>
                    <a:gd name="connsiteX8" fmla="*/ 11862 w 96879"/>
                    <a:gd name="connsiteY8" fmla="*/ 97868 h 97868"/>
                    <a:gd name="connsiteX9" fmla="*/ 0 w 96879"/>
                    <a:gd name="connsiteY9" fmla="*/ 97868 h 97868"/>
                    <a:gd name="connsiteX10" fmla="*/ 0 w 96879"/>
                    <a:gd name="connsiteY10" fmla="*/ 0 h 97868"/>
                    <a:gd name="connsiteX11" fmla="*/ 13839 w 96879"/>
                    <a:gd name="connsiteY11" fmla="*/ 0 h 97868"/>
                    <a:gd name="connsiteX12" fmla="*/ 47451 w 96879"/>
                    <a:gd name="connsiteY12" fmla="*/ 82051 h 97868"/>
                    <a:gd name="connsiteX13" fmla="*/ 48439 w 96879"/>
                    <a:gd name="connsiteY13" fmla="*/ 82051 h 97868"/>
                    <a:gd name="connsiteX14" fmla="*/ 82051 w 96879"/>
                    <a:gd name="connsiteY14" fmla="*/ 0 h 97868"/>
                    <a:gd name="connsiteX15" fmla="*/ 95891 w 96879"/>
                    <a:gd name="connsiteY15" fmla="*/ 0 h 97868"/>
                    <a:gd name="connsiteX16" fmla="*/ 95891 w 96879"/>
                    <a:gd name="connsiteY16" fmla="*/ 97868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6879" h="97868">
                      <a:moveTo>
                        <a:pt x="96879" y="97868"/>
                      </a:moveTo>
                      <a:lnTo>
                        <a:pt x="85017" y="97868"/>
                      </a:lnTo>
                      <a:lnTo>
                        <a:pt x="85017" y="21749"/>
                      </a:lnTo>
                      <a:lnTo>
                        <a:pt x="85017" y="21749"/>
                      </a:lnTo>
                      <a:lnTo>
                        <a:pt x="53382" y="96880"/>
                      </a:lnTo>
                      <a:lnTo>
                        <a:pt x="43496" y="96880"/>
                      </a:lnTo>
                      <a:lnTo>
                        <a:pt x="11862" y="21749"/>
                      </a:lnTo>
                      <a:lnTo>
                        <a:pt x="11862" y="21749"/>
                      </a:lnTo>
                      <a:lnTo>
                        <a:pt x="11862" y="97868"/>
                      </a:lnTo>
                      <a:lnTo>
                        <a:pt x="0" y="97868"/>
                      </a:lnTo>
                      <a:lnTo>
                        <a:pt x="0" y="0"/>
                      </a:lnTo>
                      <a:lnTo>
                        <a:pt x="13839" y="0"/>
                      </a:lnTo>
                      <a:lnTo>
                        <a:pt x="47451" y="82051"/>
                      </a:lnTo>
                      <a:lnTo>
                        <a:pt x="48439" y="82051"/>
                      </a:lnTo>
                      <a:lnTo>
                        <a:pt x="82051" y="0"/>
                      </a:lnTo>
                      <a:lnTo>
                        <a:pt x="95891" y="0"/>
                      </a:lnTo>
                      <a:lnTo>
                        <a:pt x="95891" y="97868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" name="Полилиния: фигура 279">
                  <a:extLst>
                    <a:ext uri="{FF2B5EF4-FFF2-40B4-BE49-F238E27FC236}">
                      <a16:creationId xmlns:a16="http://schemas.microsoft.com/office/drawing/2014/main" id="{B0B6F682-22DF-2667-8013-9461995A6AC7}"/>
                    </a:ext>
                  </a:extLst>
                </p:cNvPr>
                <p:cNvSpPr/>
                <p:nvPr/>
              </p:nvSpPr>
              <p:spPr>
                <a:xfrm>
                  <a:off x="16029806" y="5661545"/>
                  <a:ext cx="11862" cy="97868"/>
                </a:xfrm>
                <a:custGeom>
                  <a:avLst/>
                  <a:gdLst>
                    <a:gd name="connsiteX0" fmla="*/ 0 w 11862"/>
                    <a:gd name="connsiteY0" fmla="*/ 97868 h 97868"/>
                    <a:gd name="connsiteX1" fmla="*/ 0 w 11862"/>
                    <a:gd name="connsiteY1" fmla="*/ 0 h 97868"/>
                    <a:gd name="connsiteX2" fmla="*/ 11862 w 11862"/>
                    <a:gd name="connsiteY2" fmla="*/ 0 h 97868"/>
                    <a:gd name="connsiteX3" fmla="*/ 11862 w 11862"/>
                    <a:gd name="connsiteY3" fmla="*/ 97868 h 97868"/>
                    <a:gd name="connsiteX4" fmla="*/ 0 w 11862"/>
                    <a:gd name="connsiteY4" fmla="*/ 97868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62" h="97868">
                      <a:moveTo>
                        <a:pt x="0" y="97868"/>
                      </a:move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97868"/>
                      </a:lnTo>
                      <a:lnTo>
                        <a:pt x="0" y="97868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81" name="Рисунок 45">
                <a:extLst>
                  <a:ext uri="{FF2B5EF4-FFF2-40B4-BE49-F238E27FC236}">
                    <a16:creationId xmlns:a16="http://schemas.microsoft.com/office/drawing/2014/main" id="{161F1FD8-A2DA-F5CE-B4A9-B1AAFD4CC3E4}"/>
                  </a:ext>
                </a:extLst>
              </p:cNvPr>
              <p:cNvGrpSpPr/>
              <p:nvPr/>
            </p:nvGrpSpPr>
            <p:grpSpPr>
              <a:xfrm>
                <a:off x="13700733" y="4700654"/>
                <a:ext cx="665307" cy="458697"/>
                <a:chOff x="13700733" y="4700654"/>
                <a:chExt cx="665307" cy="458697"/>
              </a:xfrm>
              <a:solidFill>
                <a:srgbClr val="89817C"/>
              </a:solidFill>
            </p:grpSpPr>
            <p:sp>
              <p:nvSpPr>
                <p:cNvPr id="282" name="Полилиния: фигура 281">
                  <a:extLst>
                    <a:ext uri="{FF2B5EF4-FFF2-40B4-BE49-F238E27FC236}">
                      <a16:creationId xmlns:a16="http://schemas.microsoft.com/office/drawing/2014/main" id="{E43DBD1E-9023-31D8-E79C-B25FBDD0976E}"/>
                    </a:ext>
                  </a:extLst>
                </p:cNvPr>
                <p:cNvSpPr/>
                <p:nvPr/>
              </p:nvSpPr>
              <p:spPr>
                <a:xfrm>
                  <a:off x="13700733" y="4700654"/>
                  <a:ext cx="81062" cy="99845"/>
                </a:xfrm>
                <a:custGeom>
                  <a:avLst/>
                  <a:gdLst>
                    <a:gd name="connsiteX0" fmla="*/ 68212 w 81062"/>
                    <a:gd name="connsiteY0" fmla="*/ 98857 h 99845"/>
                    <a:gd name="connsiteX1" fmla="*/ 68212 w 81062"/>
                    <a:gd name="connsiteY1" fmla="*/ 11863 h 99845"/>
                    <a:gd name="connsiteX2" fmla="*/ 32622 w 81062"/>
                    <a:gd name="connsiteY2" fmla="*/ 11863 h 99845"/>
                    <a:gd name="connsiteX3" fmla="*/ 29657 w 81062"/>
                    <a:gd name="connsiteY3" fmla="*/ 62280 h 99845"/>
                    <a:gd name="connsiteX4" fmla="*/ 22736 w 81062"/>
                    <a:gd name="connsiteY4" fmla="*/ 90949 h 99845"/>
                    <a:gd name="connsiteX5" fmla="*/ 4943 w 81062"/>
                    <a:gd name="connsiteY5" fmla="*/ 99846 h 99845"/>
                    <a:gd name="connsiteX6" fmla="*/ 0 w 81062"/>
                    <a:gd name="connsiteY6" fmla="*/ 98857 h 99845"/>
                    <a:gd name="connsiteX7" fmla="*/ 0 w 81062"/>
                    <a:gd name="connsiteY7" fmla="*/ 87983 h 99845"/>
                    <a:gd name="connsiteX8" fmla="*/ 3955 w 81062"/>
                    <a:gd name="connsiteY8" fmla="*/ 87983 h 99845"/>
                    <a:gd name="connsiteX9" fmla="*/ 13840 w 81062"/>
                    <a:gd name="connsiteY9" fmla="*/ 82051 h 99845"/>
                    <a:gd name="connsiteX10" fmla="*/ 17794 w 81062"/>
                    <a:gd name="connsiteY10" fmla="*/ 61292 h 99845"/>
                    <a:gd name="connsiteX11" fmla="*/ 21748 w 81062"/>
                    <a:gd name="connsiteY11" fmla="*/ 0 h 99845"/>
                    <a:gd name="connsiteX12" fmla="*/ 81062 w 81062"/>
                    <a:gd name="connsiteY12" fmla="*/ 0 h 99845"/>
                    <a:gd name="connsiteX13" fmla="*/ 81062 w 81062"/>
                    <a:gd name="connsiteY13" fmla="*/ 97868 h 99845"/>
                    <a:gd name="connsiteX14" fmla="*/ 68212 w 81062"/>
                    <a:gd name="connsiteY14" fmla="*/ 97868 h 99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1062" h="99845">
                      <a:moveTo>
                        <a:pt x="68212" y="98857"/>
                      </a:moveTo>
                      <a:lnTo>
                        <a:pt x="68212" y="11863"/>
                      </a:lnTo>
                      <a:lnTo>
                        <a:pt x="32622" y="11863"/>
                      </a:lnTo>
                      <a:lnTo>
                        <a:pt x="29657" y="62280"/>
                      </a:lnTo>
                      <a:cubicBezTo>
                        <a:pt x="28669" y="75131"/>
                        <a:pt x="26691" y="85017"/>
                        <a:pt x="22736" y="90949"/>
                      </a:cubicBezTo>
                      <a:cubicBezTo>
                        <a:pt x="18783" y="96880"/>
                        <a:pt x="12851" y="99846"/>
                        <a:pt x="4943" y="99846"/>
                      </a:cubicBezTo>
                      <a:cubicBezTo>
                        <a:pt x="2965" y="99846"/>
                        <a:pt x="1977" y="99846"/>
                        <a:pt x="0" y="98857"/>
                      </a:cubicBezTo>
                      <a:lnTo>
                        <a:pt x="0" y="87983"/>
                      </a:lnTo>
                      <a:cubicBezTo>
                        <a:pt x="988" y="87983"/>
                        <a:pt x="1977" y="87983"/>
                        <a:pt x="3955" y="87983"/>
                      </a:cubicBezTo>
                      <a:cubicBezTo>
                        <a:pt x="8897" y="87983"/>
                        <a:pt x="11862" y="86006"/>
                        <a:pt x="13840" y="82051"/>
                      </a:cubicBezTo>
                      <a:cubicBezTo>
                        <a:pt x="15817" y="78097"/>
                        <a:pt x="17794" y="71177"/>
                        <a:pt x="17794" y="61292"/>
                      </a:cubicBezTo>
                      <a:lnTo>
                        <a:pt x="21748" y="0"/>
                      </a:lnTo>
                      <a:lnTo>
                        <a:pt x="81062" y="0"/>
                      </a:lnTo>
                      <a:lnTo>
                        <a:pt x="81062" y="97868"/>
                      </a:lnTo>
                      <a:lnTo>
                        <a:pt x="68212" y="97868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3" name="Полилиния: фигура 282">
                  <a:extLst>
                    <a:ext uri="{FF2B5EF4-FFF2-40B4-BE49-F238E27FC236}">
                      <a16:creationId xmlns:a16="http://schemas.microsoft.com/office/drawing/2014/main" id="{B3985F22-D4D6-6BD2-4EAA-26243444901E}"/>
                    </a:ext>
                  </a:extLst>
                </p:cNvPr>
                <p:cNvSpPr/>
                <p:nvPr/>
              </p:nvSpPr>
              <p:spPr>
                <a:xfrm>
                  <a:off x="13796624" y="4724379"/>
                  <a:ext cx="67223" cy="75131"/>
                </a:xfrm>
                <a:custGeom>
                  <a:avLst/>
                  <a:gdLst>
                    <a:gd name="connsiteX0" fmla="*/ 8897 w 67223"/>
                    <a:gd name="connsiteY0" fmla="*/ 65246 h 75131"/>
                    <a:gd name="connsiteX1" fmla="*/ 0 w 67223"/>
                    <a:gd name="connsiteY1" fmla="*/ 37566 h 75131"/>
                    <a:gd name="connsiteX2" fmla="*/ 8897 w 67223"/>
                    <a:gd name="connsiteY2" fmla="*/ 9886 h 75131"/>
                    <a:gd name="connsiteX3" fmla="*/ 33612 w 67223"/>
                    <a:gd name="connsiteY3" fmla="*/ 0 h 75131"/>
                    <a:gd name="connsiteX4" fmla="*/ 58326 w 67223"/>
                    <a:gd name="connsiteY4" fmla="*/ 9886 h 75131"/>
                    <a:gd name="connsiteX5" fmla="*/ 67223 w 67223"/>
                    <a:gd name="connsiteY5" fmla="*/ 37566 h 75131"/>
                    <a:gd name="connsiteX6" fmla="*/ 58326 w 67223"/>
                    <a:gd name="connsiteY6" fmla="*/ 65246 h 75131"/>
                    <a:gd name="connsiteX7" fmla="*/ 33612 w 67223"/>
                    <a:gd name="connsiteY7" fmla="*/ 75131 h 75131"/>
                    <a:gd name="connsiteX8" fmla="*/ 8897 w 67223"/>
                    <a:gd name="connsiteY8" fmla="*/ 65246 h 75131"/>
                    <a:gd name="connsiteX9" fmla="*/ 49429 w 67223"/>
                    <a:gd name="connsiteY9" fmla="*/ 57337 h 75131"/>
                    <a:gd name="connsiteX10" fmla="*/ 55360 w 67223"/>
                    <a:gd name="connsiteY10" fmla="*/ 37566 h 75131"/>
                    <a:gd name="connsiteX11" fmla="*/ 49429 w 67223"/>
                    <a:gd name="connsiteY11" fmla="*/ 17794 h 75131"/>
                    <a:gd name="connsiteX12" fmla="*/ 33612 w 67223"/>
                    <a:gd name="connsiteY12" fmla="*/ 10874 h 75131"/>
                    <a:gd name="connsiteX13" fmla="*/ 17795 w 67223"/>
                    <a:gd name="connsiteY13" fmla="*/ 17794 h 75131"/>
                    <a:gd name="connsiteX14" fmla="*/ 11864 w 67223"/>
                    <a:gd name="connsiteY14" fmla="*/ 37566 h 75131"/>
                    <a:gd name="connsiteX15" fmla="*/ 17795 w 67223"/>
                    <a:gd name="connsiteY15" fmla="*/ 57337 h 75131"/>
                    <a:gd name="connsiteX16" fmla="*/ 33612 w 67223"/>
                    <a:gd name="connsiteY16" fmla="*/ 64257 h 75131"/>
                    <a:gd name="connsiteX17" fmla="*/ 49429 w 67223"/>
                    <a:gd name="connsiteY17" fmla="*/ 57337 h 7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223" h="75131">
                      <a:moveTo>
                        <a:pt x="8897" y="65246"/>
                      </a:moveTo>
                      <a:cubicBezTo>
                        <a:pt x="2966" y="58326"/>
                        <a:pt x="0" y="49429"/>
                        <a:pt x="0" y="37566"/>
                      </a:cubicBezTo>
                      <a:cubicBezTo>
                        <a:pt x="0" y="25703"/>
                        <a:pt x="2966" y="16806"/>
                        <a:pt x="8897" y="9886"/>
                      </a:cubicBezTo>
                      <a:cubicBezTo>
                        <a:pt x="14829" y="2966"/>
                        <a:pt x="22738" y="0"/>
                        <a:pt x="33612" y="0"/>
                      </a:cubicBezTo>
                      <a:cubicBezTo>
                        <a:pt x="43497" y="0"/>
                        <a:pt x="52395" y="2966"/>
                        <a:pt x="58326" y="9886"/>
                      </a:cubicBezTo>
                      <a:cubicBezTo>
                        <a:pt x="64257" y="16806"/>
                        <a:pt x="67223" y="25703"/>
                        <a:pt x="67223" y="37566"/>
                      </a:cubicBezTo>
                      <a:cubicBezTo>
                        <a:pt x="67223" y="49429"/>
                        <a:pt x="64257" y="58326"/>
                        <a:pt x="58326" y="65246"/>
                      </a:cubicBezTo>
                      <a:cubicBezTo>
                        <a:pt x="52395" y="72166"/>
                        <a:pt x="44486" y="75131"/>
                        <a:pt x="33612" y="75131"/>
                      </a:cubicBezTo>
                      <a:cubicBezTo>
                        <a:pt x="22738" y="75131"/>
                        <a:pt x="14829" y="72166"/>
                        <a:pt x="8897" y="65246"/>
                      </a:cubicBezTo>
                      <a:close/>
                      <a:moveTo>
                        <a:pt x="49429" y="57337"/>
                      </a:moveTo>
                      <a:cubicBezTo>
                        <a:pt x="53383" y="52394"/>
                        <a:pt x="55360" y="46463"/>
                        <a:pt x="55360" y="37566"/>
                      </a:cubicBezTo>
                      <a:cubicBezTo>
                        <a:pt x="55360" y="28669"/>
                        <a:pt x="53383" y="22737"/>
                        <a:pt x="49429" y="17794"/>
                      </a:cubicBezTo>
                      <a:cubicBezTo>
                        <a:pt x="45474" y="12852"/>
                        <a:pt x="40531" y="10874"/>
                        <a:pt x="33612" y="10874"/>
                      </a:cubicBezTo>
                      <a:cubicBezTo>
                        <a:pt x="26692" y="10874"/>
                        <a:pt x="21749" y="12852"/>
                        <a:pt x="17795" y="17794"/>
                      </a:cubicBezTo>
                      <a:cubicBezTo>
                        <a:pt x="13840" y="22737"/>
                        <a:pt x="11864" y="28669"/>
                        <a:pt x="11864" y="37566"/>
                      </a:cubicBezTo>
                      <a:cubicBezTo>
                        <a:pt x="11864" y="45474"/>
                        <a:pt x="13840" y="52394"/>
                        <a:pt x="17795" y="57337"/>
                      </a:cubicBezTo>
                      <a:cubicBezTo>
                        <a:pt x="21749" y="62280"/>
                        <a:pt x="26692" y="64257"/>
                        <a:pt x="33612" y="64257"/>
                      </a:cubicBezTo>
                      <a:cubicBezTo>
                        <a:pt x="40531" y="65246"/>
                        <a:pt x="45474" y="62280"/>
                        <a:pt x="49429" y="57337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" name="Полилиния: фигура 283">
                  <a:extLst>
                    <a:ext uri="{FF2B5EF4-FFF2-40B4-BE49-F238E27FC236}">
                      <a16:creationId xmlns:a16="http://schemas.microsoft.com/office/drawing/2014/main" id="{A963F268-DDA7-277E-6CCE-2FB90BE6C81D}"/>
                    </a:ext>
                  </a:extLst>
                </p:cNvPr>
                <p:cNvSpPr/>
                <p:nvPr/>
              </p:nvSpPr>
              <p:spPr>
                <a:xfrm>
                  <a:off x="13877688" y="4725368"/>
                  <a:ext cx="59314" cy="74142"/>
                </a:xfrm>
                <a:custGeom>
                  <a:avLst/>
                  <a:gdLst>
                    <a:gd name="connsiteX0" fmla="*/ 59314 w 59314"/>
                    <a:gd name="connsiteY0" fmla="*/ 74143 h 74142"/>
                    <a:gd name="connsiteX1" fmla="*/ 44486 w 59314"/>
                    <a:gd name="connsiteY1" fmla="*/ 74143 h 74142"/>
                    <a:gd name="connsiteX2" fmla="*/ 12851 w 59314"/>
                    <a:gd name="connsiteY2" fmla="*/ 38554 h 74142"/>
                    <a:gd name="connsiteX3" fmla="*/ 11862 w 59314"/>
                    <a:gd name="connsiteY3" fmla="*/ 38554 h 74142"/>
                    <a:gd name="connsiteX4" fmla="*/ 11862 w 59314"/>
                    <a:gd name="connsiteY4" fmla="*/ 74143 h 74142"/>
                    <a:gd name="connsiteX5" fmla="*/ 0 w 59314"/>
                    <a:gd name="connsiteY5" fmla="*/ 74143 h 74142"/>
                    <a:gd name="connsiteX6" fmla="*/ 0 w 59314"/>
                    <a:gd name="connsiteY6" fmla="*/ 0 h 74142"/>
                    <a:gd name="connsiteX7" fmla="*/ 11862 w 59314"/>
                    <a:gd name="connsiteY7" fmla="*/ 0 h 74142"/>
                    <a:gd name="connsiteX8" fmla="*/ 11862 w 59314"/>
                    <a:gd name="connsiteY8" fmla="*/ 32623 h 74142"/>
                    <a:gd name="connsiteX9" fmla="*/ 12851 w 59314"/>
                    <a:gd name="connsiteY9" fmla="*/ 32623 h 74142"/>
                    <a:gd name="connsiteX10" fmla="*/ 44486 w 59314"/>
                    <a:gd name="connsiteY10" fmla="*/ 0 h 74142"/>
                    <a:gd name="connsiteX11" fmla="*/ 59314 w 59314"/>
                    <a:gd name="connsiteY11" fmla="*/ 0 h 74142"/>
                    <a:gd name="connsiteX12" fmla="*/ 24714 w 59314"/>
                    <a:gd name="connsiteY12" fmla="*/ 34600 h 74142"/>
                    <a:gd name="connsiteX13" fmla="*/ 59314 w 59314"/>
                    <a:gd name="connsiteY13" fmla="*/ 74143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314" h="74142">
                      <a:moveTo>
                        <a:pt x="59314" y="74143"/>
                      </a:moveTo>
                      <a:lnTo>
                        <a:pt x="44486" y="74143"/>
                      </a:lnTo>
                      <a:lnTo>
                        <a:pt x="12851" y="38554"/>
                      </a:lnTo>
                      <a:lnTo>
                        <a:pt x="11862" y="38554"/>
                      </a:lnTo>
                      <a:lnTo>
                        <a:pt x="11862" y="74143"/>
                      </a:lnTo>
                      <a:lnTo>
                        <a:pt x="0" y="74143"/>
                      </a:ln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32623"/>
                      </a:lnTo>
                      <a:lnTo>
                        <a:pt x="12851" y="32623"/>
                      </a:lnTo>
                      <a:lnTo>
                        <a:pt x="44486" y="0"/>
                      </a:lnTo>
                      <a:lnTo>
                        <a:pt x="59314" y="0"/>
                      </a:lnTo>
                      <a:lnTo>
                        <a:pt x="24714" y="34600"/>
                      </a:lnTo>
                      <a:lnTo>
                        <a:pt x="59314" y="74143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5" name="Полилиния: фигура 284">
                  <a:extLst>
                    <a:ext uri="{FF2B5EF4-FFF2-40B4-BE49-F238E27FC236}">
                      <a16:creationId xmlns:a16="http://schemas.microsoft.com/office/drawing/2014/main" id="{C921234E-8F3A-C00C-057B-CDA81A957341}"/>
                    </a:ext>
                  </a:extLst>
                </p:cNvPr>
                <p:cNvSpPr/>
                <p:nvPr/>
              </p:nvSpPr>
              <p:spPr>
                <a:xfrm>
                  <a:off x="13941945" y="4724379"/>
                  <a:ext cx="60302" cy="74394"/>
                </a:xfrm>
                <a:custGeom>
                  <a:avLst/>
                  <a:gdLst>
                    <a:gd name="connsiteX0" fmla="*/ 6920 w 60302"/>
                    <a:gd name="connsiteY0" fmla="*/ 69200 h 74394"/>
                    <a:gd name="connsiteX1" fmla="*/ 0 w 60302"/>
                    <a:gd name="connsiteY1" fmla="*/ 53383 h 74394"/>
                    <a:gd name="connsiteX2" fmla="*/ 6920 w 60302"/>
                    <a:gd name="connsiteY2" fmla="*/ 38554 h 74394"/>
                    <a:gd name="connsiteX3" fmla="*/ 27679 w 60302"/>
                    <a:gd name="connsiteY3" fmla="*/ 32623 h 74394"/>
                    <a:gd name="connsiteX4" fmla="*/ 48439 w 60302"/>
                    <a:gd name="connsiteY4" fmla="*/ 31634 h 74394"/>
                    <a:gd name="connsiteX5" fmla="*/ 48439 w 60302"/>
                    <a:gd name="connsiteY5" fmla="*/ 25703 h 74394"/>
                    <a:gd name="connsiteX6" fmla="*/ 44486 w 60302"/>
                    <a:gd name="connsiteY6" fmla="*/ 14829 h 74394"/>
                    <a:gd name="connsiteX7" fmla="*/ 31634 w 60302"/>
                    <a:gd name="connsiteY7" fmla="*/ 10874 h 74394"/>
                    <a:gd name="connsiteX8" fmla="*/ 20760 w 60302"/>
                    <a:gd name="connsiteY8" fmla="*/ 13840 h 74394"/>
                    <a:gd name="connsiteX9" fmla="*/ 14829 w 60302"/>
                    <a:gd name="connsiteY9" fmla="*/ 21749 h 74394"/>
                    <a:gd name="connsiteX10" fmla="*/ 3953 w 60302"/>
                    <a:gd name="connsiteY10" fmla="*/ 21749 h 74394"/>
                    <a:gd name="connsiteX11" fmla="*/ 11862 w 60302"/>
                    <a:gd name="connsiteY11" fmla="*/ 5931 h 74394"/>
                    <a:gd name="connsiteX12" fmla="*/ 31634 w 60302"/>
                    <a:gd name="connsiteY12" fmla="*/ 0 h 74394"/>
                    <a:gd name="connsiteX13" fmla="*/ 52394 w 60302"/>
                    <a:gd name="connsiteY13" fmla="*/ 5931 h 74394"/>
                    <a:gd name="connsiteX14" fmla="*/ 60303 w 60302"/>
                    <a:gd name="connsiteY14" fmla="*/ 22737 h 74394"/>
                    <a:gd name="connsiteX15" fmla="*/ 60303 w 60302"/>
                    <a:gd name="connsiteY15" fmla="*/ 73154 h 74394"/>
                    <a:gd name="connsiteX16" fmla="*/ 49429 w 60302"/>
                    <a:gd name="connsiteY16" fmla="*/ 73154 h 74394"/>
                    <a:gd name="connsiteX17" fmla="*/ 49429 w 60302"/>
                    <a:gd name="connsiteY17" fmla="*/ 60303 h 74394"/>
                    <a:gd name="connsiteX18" fmla="*/ 49429 w 60302"/>
                    <a:gd name="connsiteY18" fmla="*/ 60303 h 74394"/>
                    <a:gd name="connsiteX19" fmla="*/ 39543 w 60302"/>
                    <a:gd name="connsiteY19" fmla="*/ 70189 h 74394"/>
                    <a:gd name="connsiteX20" fmla="*/ 25703 w 60302"/>
                    <a:gd name="connsiteY20" fmla="*/ 74143 h 74394"/>
                    <a:gd name="connsiteX21" fmla="*/ 6920 w 60302"/>
                    <a:gd name="connsiteY21" fmla="*/ 69200 h 74394"/>
                    <a:gd name="connsiteX22" fmla="*/ 42508 w 60302"/>
                    <a:gd name="connsiteY22" fmla="*/ 60303 h 74394"/>
                    <a:gd name="connsiteX23" fmla="*/ 48439 w 60302"/>
                    <a:gd name="connsiteY23" fmla="*/ 47452 h 74394"/>
                    <a:gd name="connsiteX24" fmla="*/ 48439 w 60302"/>
                    <a:gd name="connsiteY24" fmla="*/ 40531 h 74394"/>
                    <a:gd name="connsiteX25" fmla="*/ 29657 w 60302"/>
                    <a:gd name="connsiteY25" fmla="*/ 41520 h 74394"/>
                    <a:gd name="connsiteX26" fmla="*/ 12851 w 60302"/>
                    <a:gd name="connsiteY26" fmla="*/ 53383 h 74394"/>
                    <a:gd name="connsiteX27" fmla="*/ 16805 w 60302"/>
                    <a:gd name="connsiteY27" fmla="*/ 61292 h 74394"/>
                    <a:gd name="connsiteX28" fmla="*/ 27679 w 60302"/>
                    <a:gd name="connsiteY28" fmla="*/ 64257 h 74394"/>
                    <a:gd name="connsiteX29" fmla="*/ 42508 w 60302"/>
                    <a:gd name="connsiteY29" fmla="*/ 60303 h 7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0302" h="74394">
                      <a:moveTo>
                        <a:pt x="6920" y="69200"/>
                      </a:moveTo>
                      <a:cubicBezTo>
                        <a:pt x="1977" y="65246"/>
                        <a:pt x="0" y="60303"/>
                        <a:pt x="0" y="53383"/>
                      </a:cubicBezTo>
                      <a:cubicBezTo>
                        <a:pt x="0" y="47452"/>
                        <a:pt x="1977" y="42509"/>
                        <a:pt x="6920" y="38554"/>
                      </a:cubicBezTo>
                      <a:cubicBezTo>
                        <a:pt x="11862" y="34600"/>
                        <a:pt x="18782" y="32623"/>
                        <a:pt x="27679" y="32623"/>
                      </a:cubicBezTo>
                      <a:lnTo>
                        <a:pt x="48439" y="31634"/>
                      </a:lnTo>
                      <a:lnTo>
                        <a:pt x="48439" y="25703"/>
                      </a:lnTo>
                      <a:cubicBezTo>
                        <a:pt x="48439" y="20760"/>
                        <a:pt x="47451" y="17794"/>
                        <a:pt x="44486" y="14829"/>
                      </a:cubicBezTo>
                      <a:cubicBezTo>
                        <a:pt x="41520" y="12852"/>
                        <a:pt x="37565" y="10874"/>
                        <a:pt x="31634" y="10874"/>
                      </a:cubicBezTo>
                      <a:cubicBezTo>
                        <a:pt x="27679" y="10874"/>
                        <a:pt x="23725" y="11863"/>
                        <a:pt x="20760" y="13840"/>
                      </a:cubicBezTo>
                      <a:cubicBezTo>
                        <a:pt x="17794" y="15817"/>
                        <a:pt x="15817" y="18783"/>
                        <a:pt x="14829" y="21749"/>
                      </a:cubicBezTo>
                      <a:lnTo>
                        <a:pt x="3953" y="21749"/>
                      </a:lnTo>
                      <a:cubicBezTo>
                        <a:pt x="3953" y="15817"/>
                        <a:pt x="6920" y="10874"/>
                        <a:pt x="11862" y="5931"/>
                      </a:cubicBezTo>
                      <a:cubicBezTo>
                        <a:pt x="16805" y="1977"/>
                        <a:pt x="23725" y="0"/>
                        <a:pt x="31634" y="0"/>
                      </a:cubicBezTo>
                      <a:cubicBezTo>
                        <a:pt x="40531" y="0"/>
                        <a:pt x="47451" y="1977"/>
                        <a:pt x="52394" y="5931"/>
                      </a:cubicBezTo>
                      <a:cubicBezTo>
                        <a:pt x="57336" y="9886"/>
                        <a:pt x="60303" y="15817"/>
                        <a:pt x="60303" y="22737"/>
                      </a:cubicBezTo>
                      <a:lnTo>
                        <a:pt x="60303" y="73154"/>
                      </a:lnTo>
                      <a:lnTo>
                        <a:pt x="49429" y="73154"/>
                      </a:lnTo>
                      <a:lnTo>
                        <a:pt x="49429" y="60303"/>
                      </a:lnTo>
                      <a:lnTo>
                        <a:pt x="49429" y="60303"/>
                      </a:lnTo>
                      <a:cubicBezTo>
                        <a:pt x="47451" y="64257"/>
                        <a:pt x="44486" y="67223"/>
                        <a:pt x="39543" y="70189"/>
                      </a:cubicBezTo>
                      <a:cubicBezTo>
                        <a:pt x="35588" y="72166"/>
                        <a:pt x="30645" y="74143"/>
                        <a:pt x="25703" y="74143"/>
                      </a:cubicBezTo>
                      <a:cubicBezTo>
                        <a:pt x="17794" y="75131"/>
                        <a:pt x="11862" y="73154"/>
                        <a:pt x="6920" y="69200"/>
                      </a:cubicBezTo>
                      <a:close/>
                      <a:moveTo>
                        <a:pt x="42508" y="60303"/>
                      </a:moveTo>
                      <a:cubicBezTo>
                        <a:pt x="46462" y="56349"/>
                        <a:pt x="48439" y="52394"/>
                        <a:pt x="48439" y="47452"/>
                      </a:cubicBezTo>
                      <a:lnTo>
                        <a:pt x="48439" y="40531"/>
                      </a:lnTo>
                      <a:lnTo>
                        <a:pt x="29657" y="41520"/>
                      </a:lnTo>
                      <a:cubicBezTo>
                        <a:pt x="18782" y="42509"/>
                        <a:pt x="12851" y="46463"/>
                        <a:pt x="12851" y="53383"/>
                      </a:cubicBezTo>
                      <a:cubicBezTo>
                        <a:pt x="12851" y="56349"/>
                        <a:pt x="13839" y="59314"/>
                        <a:pt x="16805" y="61292"/>
                      </a:cubicBezTo>
                      <a:cubicBezTo>
                        <a:pt x="19771" y="63268"/>
                        <a:pt x="22736" y="64257"/>
                        <a:pt x="27679" y="64257"/>
                      </a:cubicBezTo>
                      <a:cubicBezTo>
                        <a:pt x="33610" y="65246"/>
                        <a:pt x="38553" y="63268"/>
                        <a:pt x="42508" y="60303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6" name="Полилиния: фигура 285">
                  <a:extLst>
                    <a:ext uri="{FF2B5EF4-FFF2-40B4-BE49-F238E27FC236}">
                      <a16:creationId xmlns:a16="http://schemas.microsoft.com/office/drawing/2014/main" id="{6915DF47-0C2F-E095-6E08-D5F7A38B631F}"/>
                    </a:ext>
                  </a:extLst>
                </p:cNvPr>
                <p:cNvSpPr/>
                <p:nvPr/>
              </p:nvSpPr>
              <p:spPr>
                <a:xfrm>
                  <a:off x="14012133" y="4726357"/>
                  <a:ext cx="66233" cy="73154"/>
                </a:xfrm>
                <a:custGeom>
                  <a:avLst/>
                  <a:gdLst>
                    <a:gd name="connsiteX0" fmla="*/ 25703 w 66233"/>
                    <a:gd name="connsiteY0" fmla="*/ 40531 h 73154"/>
                    <a:gd name="connsiteX1" fmla="*/ 19771 w 66233"/>
                    <a:gd name="connsiteY1" fmla="*/ 64257 h 73154"/>
                    <a:gd name="connsiteX2" fmla="*/ 3955 w 66233"/>
                    <a:gd name="connsiteY2" fmla="*/ 73154 h 73154"/>
                    <a:gd name="connsiteX3" fmla="*/ 0 w 66233"/>
                    <a:gd name="connsiteY3" fmla="*/ 72166 h 73154"/>
                    <a:gd name="connsiteX4" fmla="*/ 0 w 66233"/>
                    <a:gd name="connsiteY4" fmla="*/ 61291 h 73154"/>
                    <a:gd name="connsiteX5" fmla="*/ 3955 w 66233"/>
                    <a:gd name="connsiteY5" fmla="*/ 62280 h 73154"/>
                    <a:gd name="connsiteX6" fmla="*/ 11862 w 66233"/>
                    <a:gd name="connsiteY6" fmla="*/ 56348 h 73154"/>
                    <a:gd name="connsiteX7" fmla="*/ 14829 w 66233"/>
                    <a:gd name="connsiteY7" fmla="*/ 40531 h 73154"/>
                    <a:gd name="connsiteX8" fmla="*/ 17794 w 66233"/>
                    <a:gd name="connsiteY8" fmla="*/ 0 h 73154"/>
                    <a:gd name="connsiteX9" fmla="*/ 66234 w 66233"/>
                    <a:gd name="connsiteY9" fmla="*/ 0 h 73154"/>
                    <a:gd name="connsiteX10" fmla="*/ 66234 w 66233"/>
                    <a:gd name="connsiteY10" fmla="*/ 73154 h 73154"/>
                    <a:gd name="connsiteX11" fmla="*/ 54371 w 66233"/>
                    <a:gd name="connsiteY11" fmla="*/ 73154 h 73154"/>
                    <a:gd name="connsiteX12" fmla="*/ 54371 w 66233"/>
                    <a:gd name="connsiteY12" fmla="*/ 8897 h 73154"/>
                    <a:gd name="connsiteX13" fmla="*/ 28669 w 66233"/>
                    <a:gd name="connsiteY13" fmla="*/ 8897 h 73154"/>
                    <a:gd name="connsiteX14" fmla="*/ 25703 w 66233"/>
                    <a:gd name="connsiteY14" fmla="*/ 40531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6233" h="73154">
                      <a:moveTo>
                        <a:pt x="25703" y="40531"/>
                      </a:moveTo>
                      <a:cubicBezTo>
                        <a:pt x="24714" y="51406"/>
                        <a:pt x="22736" y="59314"/>
                        <a:pt x="19771" y="64257"/>
                      </a:cubicBezTo>
                      <a:cubicBezTo>
                        <a:pt x="16805" y="70189"/>
                        <a:pt x="10874" y="73154"/>
                        <a:pt x="3955" y="73154"/>
                      </a:cubicBezTo>
                      <a:cubicBezTo>
                        <a:pt x="1977" y="73154"/>
                        <a:pt x="988" y="73154"/>
                        <a:pt x="0" y="72166"/>
                      </a:cubicBezTo>
                      <a:lnTo>
                        <a:pt x="0" y="61291"/>
                      </a:lnTo>
                      <a:cubicBezTo>
                        <a:pt x="988" y="61291"/>
                        <a:pt x="1977" y="62280"/>
                        <a:pt x="3955" y="62280"/>
                      </a:cubicBezTo>
                      <a:cubicBezTo>
                        <a:pt x="6920" y="62280"/>
                        <a:pt x="9886" y="60303"/>
                        <a:pt x="11862" y="56348"/>
                      </a:cubicBezTo>
                      <a:cubicBezTo>
                        <a:pt x="13840" y="52394"/>
                        <a:pt x="14829" y="47451"/>
                        <a:pt x="14829" y="40531"/>
                      </a:cubicBezTo>
                      <a:lnTo>
                        <a:pt x="17794" y="0"/>
                      </a:lnTo>
                      <a:lnTo>
                        <a:pt x="66234" y="0"/>
                      </a:lnTo>
                      <a:lnTo>
                        <a:pt x="66234" y="73154"/>
                      </a:lnTo>
                      <a:lnTo>
                        <a:pt x="54371" y="73154"/>
                      </a:lnTo>
                      <a:lnTo>
                        <a:pt x="54371" y="8897"/>
                      </a:lnTo>
                      <a:lnTo>
                        <a:pt x="28669" y="8897"/>
                      </a:lnTo>
                      <a:lnTo>
                        <a:pt x="25703" y="40531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7" name="Полилиния: фигура 286">
                  <a:extLst>
                    <a:ext uri="{FF2B5EF4-FFF2-40B4-BE49-F238E27FC236}">
                      <a16:creationId xmlns:a16="http://schemas.microsoft.com/office/drawing/2014/main" id="{3C2A0A84-4544-B1B8-C51B-F4CFF1C91835}"/>
                    </a:ext>
                  </a:extLst>
                </p:cNvPr>
                <p:cNvSpPr/>
                <p:nvPr/>
              </p:nvSpPr>
              <p:spPr>
                <a:xfrm>
                  <a:off x="14095173" y="4725368"/>
                  <a:ext cx="53381" cy="73154"/>
                </a:xfrm>
                <a:custGeom>
                  <a:avLst/>
                  <a:gdLst>
                    <a:gd name="connsiteX0" fmla="*/ 0 w 53381"/>
                    <a:gd name="connsiteY0" fmla="*/ 0 h 73154"/>
                    <a:gd name="connsiteX1" fmla="*/ 11862 w 53381"/>
                    <a:gd name="connsiteY1" fmla="*/ 0 h 73154"/>
                    <a:gd name="connsiteX2" fmla="*/ 11862 w 53381"/>
                    <a:gd name="connsiteY2" fmla="*/ 23726 h 73154"/>
                    <a:gd name="connsiteX3" fmla="*/ 25703 w 53381"/>
                    <a:gd name="connsiteY3" fmla="*/ 23726 h 73154"/>
                    <a:gd name="connsiteX4" fmla="*/ 45474 w 53381"/>
                    <a:gd name="connsiteY4" fmla="*/ 30646 h 73154"/>
                    <a:gd name="connsiteX5" fmla="*/ 53382 w 53381"/>
                    <a:gd name="connsiteY5" fmla="*/ 48440 h 73154"/>
                    <a:gd name="connsiteX6" fmla="*/ 45474 w 53381"/>
                    <a:gd name="connsiteY6" fmla="*/ 66234 h 73154"/>
                    <a:gd name="connsiteX7" fmla="*/ 25703 w 53381"/>
                    <a:gd name="connsiteY7" fmla="*/ 73154 h 73154"/>
                    <a:gd name="connsiteX8" fmla="*/ 0 w 53381"/>
                    <a:gd name="connsiteY8" fmla="*/ 73154 h 73154"/>
                    <a:gd name="connsiteX9" fmla="*/ 0 w 53381"/>
                    <a:gd name="connsiteY9" fmla="*/ 0 h 73154"/>
                    <a:gd name="connsiteX10" fmla="*/ 11862 w 53381"/>
                    <a:gd name="connsiteY10" fmla="*/ 33611 h 73154"/>
                    <a:gd name="connsiteX11" fmla="*/ 11862 w 53381"/>
                    <a:gd name="connsiteY11" fmla="*/ 64257 h 73154"/>
                    <a:gd name="connsiteX12" fmla="*/ 25703 w 53381"/>
                    <a:gd name="connsiteY12" fmla="*/ 64257 h 73154"/>
                    <a:gd name="connsiteX13" fmla="*/ 37565 w 53381"/>
                    <a:gd name="connsiteY13" fmla="*/ 60303 h 73154"/>
                    <a:gd name="connsiteX14" fmla="*/ 41520 w 53381"/>
                    <a:gd name="connsiteY14" fmla="*/ 49429 h 73154"/>
                    <a:gd name="connsiteX15" fmla="*/ 37565 w 53381"/>
                    <a:gd name="connsiteY15" fmla="*/ 38554 h 73154"/>
                    <a:gd name="connsiteX16" fmla="*/ 25703 w 53381"/>
                    <a:gd name="connsiteY16" fmla="*/ 34600 h 73154"/>
                    <a:gd name="connsiteX17" fmla="*/ 11862 w 53381"/>
                    <a:gd name="connsiteY17" fmla="*/ 34600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3381" h="73154">
                      <a:moveTo>
                        <a:pt x="0" y="0"/>
                      </a:moveTo>
                      <a:lnTo>
                        <a:pt x="11862" y="0"/>
                      </a:lnTo>
                      <a:lnTo>
                        <a:pt x="11862" y="23726"/>
                      </a:lnTo>
                      <a:lnTo>
                        <a:pt x="25703" y="23726"/>
                      </a:lnTo>
                      <a:cubicBezTo>
                        <a:pt x="33610" y="23726"/>
                        <a:pt x="40531" y="25703"/>
                        <a:pt x="45474" y="30646"/>
                      </a:cubicBezTo>
                      <a:cubicBezTo>
                        <a:pt x="50417" y="35589"/>
                        <a:pt x="53382" y="41520"/>
                        <a:pt x="53382" y="48440"/>
                      </a:cubicBezTo>
                      <a:cubicBezTo>
                        <a:pt x="53382" y="56349"/>
                        <a:pt x="50417" y="62280"/>
                        <a:pt x="45474" y="66234"/>
                      </a:cubicBezTo>
                      <a:cubicBezTo>
                        <a:pt x="40531" y="71177"/>
                        <a:pt x="33610" y="73154"/>
                        <a:pt x="25703" y="73154"/>
                      </a:cubicBezTo>
                      <a:lnTo>
                        <a:pt x="0" y="73154"/>
                      </a:lnTo>
                      <a:lnTo>
                        <a:pt x="0" y="0"/>
                      </a:lnTo>
                      <a:close/>
                      <a:moveTo>
                        <a:pt x="11862" y="33611"/>
                      </a:moveTo>
                      <a:lnTo>
                        <a:pt x="11862" y="64257"/>
                      </a:lnTo>
                      <a:lnTo>
                        <a:pt x="25703" y="64257"/>
                      </a:lnTo>
                      <a:cubicBezTo>
                        <a:pt x="30645" y="64257"/>
                        <a:pt x="34600" y="63268"/>
                        <a:pt x="37565" y="60303"/>
                      </a:cubicBezTo>
                      <a:cubicBezTo>
                        <a:pt x="40531" y="57337"/>
                        <a:pt x="41520" y="54371"/>
                        <a:pt x="41520" y="49429"/>
                      </a:cubicBezTo>
                      <a:cubicBezTo>
                        <a:pt x="41520" y="44486"/>
                        <a:pt x="40531" y="41520"/>
                        <a:pt x="37565" y="38554"/>
                      </a:cubicBezTo>
                      <a:cubicBezTo>
                        <a:pt x="34600" y="35589"/>
                        <a:pt x="30645" y="34600"/>
                        <a:pt x="25703" y="34600"/>
                      </a:cubicBezTo>
                      <a:lnTo>
                        <a:pt x="11862" y="34600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" name="Полилиния: фигура 287">
                  <a:extLst>
                    <a:ext uri="{FF2B5EF4-FFF2-40B4-BE49-F238E27FC236}">
                      <a16:creationId xmlns:a16="http://schemas.microsoft.com/office/drawing/2014/main" id="{4AF76178-545E-6141-25FF-C1D64B060554}"/>
                    </a:ext>
                  </a:extLst>
                </p:cNvPr>
                <p:cNvSpPr/>
                <p:nvPr/>
              </p:nvSpPr>
              <p:spPr>
                <a:xfrm>
                  <a:off x="14161407" y="4725368"/>
                  <a:ext cx="61290" cy="74142"/>
                </a:xfrm>
                <a:custGeom>
                  <a:avLst/>
                  <a:gdLst>
                    <a:gd name="connsiteX0" fmla="*/ 49429 w 61290"/>
                    <a:gd name="connsiteY0" fmla="*/ 40531 h 74142"/>
                    <a:gd name="connsiteX1" fmla="*/ 11862 w 61290"/>
                    <a:gd name="connsiteY1" fmla="*/ 40531 h 74142"/>
                    <a:gd name="connsiteX2" fmla="*/ 11862 w 61290"/>
                    <a:gd name="connsiteY2" fmla="*/ 74143 h 74142"/>
                    <a:gd name="connsiteX3" fmla="*/ 0 w 61290"/>
                    <a:gd name="connsiteY3" fmla="*/ 74143 h 74142"/>
                    <a:gd name="connsiteX4" fmla="*/ 0 w 61290"/>
                    <a:gd name="connsiteY4" fmla="*/ 0 h 74142"/>
                    <a:gd name="connsiteX5" fmla="*/ 11862 w 61290"/>
                    <a:gd name="connsiteY5" fmla="*/ 0 h 74142"/>
                    <a:gd name="connsiteX6" fmla="*/ 11862 w 61290"/>
                    <a:gd name="connsiteY6" fmla="*/ 30646 h 74142"/>
                    <a:gd name="connsiteX7" fmla="*/ 49429 w 61290"/>
                    <a:gd name="connsiteY7" fmla="*/ 30646 h 74142"/>
                    <a:gd name="connsiteX8" fmla="*/ 49429 w 61290"/>
                    <a:gd name="connsiteY8" fmla="*/ 0 h 74142"/>
                    <a:gd name="connsiteX9" fmla="*/ 61291 w 61290"/>
                    <a:gd name="connsiteY9" fmla="*/ 0 h 74142"/>
                    <a:gd name="connsiteX10" fmla="*/ 61291 w 61290"/>
                    <a:gd name="connsiteY10" fmla="*/ 73154 h 74142"/>
                    <a:gd name="connsiteX11" fmla="*/ 49429 w 61290"/>
                    <a:gd name="connsiteY11" fmla="*/ 73154 h 74142"/>
                    <a:gd name="connsiteX12" fmla="*/ 49429 w 61290"/>
                    <a:gd name="connsiteY12" fmla="*/ 40531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1290" h="74142">
                      <a:moveTo>
                        <a:pt x="49429" y="40531"/>
                      </a:moveTo>
                      <a:lnTo>
                        <a:pt x="11862" y="40531"/>
                      </a:lnTo>
                      <a:lnTo>
                        <a:pt x="11862" y="74143"/>
                      </a:lnTo>
                      <a:lnTo>
                        <a:pt x="0" y="74143"/>
                      </a:ln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30646"/>
                      </a:lnTo>
                      <a:lnTo>
                        <a:pt x="49429" y="30646"/>
                      </a:lnTo>
                      <a:lnTo>
                        <a:pt x="49429" y="0"/>
                      </a:lnTo>
                      <a:lnTo>
                        <a:pt x="61291" y="0"/>
                      </a:lnTo>
                      <a:lnTo>
                        <a:pt x="61291" y="73154"/>
                      </a:lnTo>
                      <a:lnTo>
                        <a:pt x="49429" y="73154"/>
                      </a:lnTo>
                      <a:lnTo>
                        <a:pt x="49429" y="40531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" name="Полилиния: фигура 288">
                  <a:extLst>
                    <a:ext uri="{FF2B5EF4-FFF2-40B4-BE49-F238E27FC236}">
                      <a16:creationId xmlns:a16="http://schemas.microsoft.com/office/drawing/2014/main" id="{4A34184C-5203-2D46-80D4-C69869A66ECB}"/>
                    </a:ext>
                  </a:extLst>
                </p:cNvPr>
                <p:cNvSpPr/>
                <p:nvPr/>
              </p:nvSpPr>
              <p:spPr>
                <a:xfrm>
                  <a:off x="14236538" y="4724379"/>
                  <a:ext cx="60302" cy="74394"/>
                </a:xfrm>
                <a:custGeom>
                  <a:avLst/>
                  <a:gdLst>
                    <a:gd name="connsiteX0" fmla="*/ 6921 w 60302"/>
                    <a:gd name="connsiteY0" fmla="*/ 69200 h 74394"/>
                    <a:gd name="connsiteX1" fmla="*/ 0 w 60302"/>
                    <a:gd name="connsiteY1" fmla="*/ 53383 h 74394"/>
                    <a:gd name="connsiteX2" fmla="*/ 6921 w 60302"/>
                    <a:gd name="connsiteY2" fmla="*/ 38554 h 74394"/>
                    <a:gd name="connsiteX3" fmla="*/ 27680 w 60302"/>
                    <a:gd name="connsiteY3" fmla="*/ 32623 h 74394"/>
                    <a:gd name="connsiteX4" fmla="*/ 48440 w 60302"/>
                    <a:gd name="connsiteY4" fmla="*/ 31634 h 74394"/>
                    <a:gd name="connsiteX5" fmla="*/ 48440 w 60302"/>
                    <a:gd name="connsiteY5" fmla="*/ 25703 h 74394"/>
                    <a:gd name="connsiteX6" fmla="*/ 44486 w 60302"/>
                    <a:gd name="connsiteY6" fmla="*/ 14829 h 74394"/>
                    <a:gd name="connsiteX7" fmla="*/ 31635 w 60302"/>
                    <a:gd name="connsiteY7" fmla="*/ 10874 h 74394"/>
                    <a:gd name="connsiteX8" fmla="*/ 20760 w 60302"/>
                    <a:gd name="connsiteY8" fmla="*/ 13840 h 74394"/>
                    <a:gd name="connsiteX9" fmla="*/ 14829 w 60302"/>
                    <a:gd name="connsiteY9" fmla="*/ 21749 h 74394"/>
                    <a:gd name="connsiteX10" fmla="*/ 3955 w 60302"/>
                    <a:gd name="connsiteY10" fmla="*/ 21749 h 74394"/>
                    <a:gd name="connsiteX11" fmla="*/ 11864 w 60302"/>
                    <a:gd name="connsiteY11" fmla="*/ 5931 h 74394"/>
                    <a:gd name="connsiteX12" fmla="*/ 31635 w 60302"/>
                    <a:gd name="connsiteY12" fmla="*/ 0 h 74394"/>
                    <a:gd name="connsiteX13" fmla="*/ 52395 w 60302"/>
                    <a:gd name="connsiteY13" fmla="*/ 5931 h 74394"/>
                    <a:gd name="connsiteX14" fmla="*/ 60303 w 60302"/>
                    <a:gd name="connsiteY14" fmla="*/ 22737 h 74394"/>
                    <a:gd name="connsiteX15" fmla="*/ 60303 w 60302"/>
                    <a:gd name="connsiteY15" fmla="*/ 73154 h 74394"/>
                    <a:gd name="connsiteX16" fmla="*/ 49429 w 60302"/>
                    <a:gd name="connsiteY16" fmla="*/ 73154 h 74394"/>
                    <a:gd name="connsiteX17" fmla="*/ 49429 w 60302"/>
                    <a:gd name="connsiteY17" fmla="*/ 60303 h 74394"/>
                    <a:gd name="connsiteX18" fmla="*/ 49429 w 60302"/>
                    <a:gd name="connsiteY18" fmla="*/ 60303 h 74394"/>
                    <a:gd name="connsiteX19" fmla="*/ 39543 w 60302"/>
                    <a:gd name="connsiteY19" fmla="*/ 70189 h 74394"/>
                    <a:gd name="connsiteX20" fmla="*/ 25703 w 60302"/>
                    <a:gd name="connsiteY20" fmla="*/ 74143 h 74394"/>
                    <a:gd name="connsiteX21" fmla="*/ 6921 w 60302"/>
                    <a:gd name="connsiteY21" fmla="*/ 69200 h 74394"/>
                    <a:gd name="connsiteX22" fmla="*/ 41521 w 60302"/>
                    <a:gd name="connsiteY22" fmla="*/ 60303 h 74394"/>
                    <a:gd name="connsiteX23" fmla="*/ 47452 w 60302"/>
                    <a:gd name="connsiteY23" fmla="*/ 47452 h 74394"/>
                    <a:gd name="connsiteX24" fmla="*/ 47452 w 60302"/>
                    <a:gd name="connsiteY24" fmla="*/ 40531 h 74394"/>
                    <a:gd name="connsiteX25" fmla="*/ 28669 w 60302"/>
                    <a:gd name="connsiteY25" fmla="*/ 41520 h 74394"/>
                    <a:gd name="connsiteX26" fmla="*/ 11864 w 60302"/>
                    <a:gd name="connsiteY26" fmla="*/ 53383 h 74394"/>
                    <a:gd name="connsiteX27" fmla="*/ 15817 w 60302"/>
                    <a:gd name="connsiteY27" fmla="*/ 61292 h 74394"/>
                    <a:gd name="connsiteX28" fmla="*/ 26692 w 60302"/>
                    <a:gd name="connsiteY28" fmla="*/ 64257 h 74394"/>
                    <a:gd name="connsiteX29" fmla="*/ 41521 w 60302"/>
                    <a:gd name="connsiteY29" fmla="*/ 60303 h 7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0302" h="74394">
                      <a:moveTo>
                        <a:pt x="6921" y="69200"/>
                      </a:moveTo>
                      <a:cubicBezTo>
                        <a:pt x="1978" y="65246"/>
                        <a:pt x="0" y="60303"/>
                        <a:pt x="0" y="53383"/>
                      </a:cubicBezTo>
                      <a:cubicBezTo>
                        <a:pt x="0" y="47452"/>
                        <a:pt x="1978" y="42509"/>
                        <a:pt x="6921" y="38554"/>
                      </a:cubicBezTo>
                      <a:cubicBezTo>
                        <a:pt x="11864" y="34600"/>
                        <a:pt x="18783" y="32623"/>
                        <a:pt x="27680" y="32623"/>
                      </a:cubicBezTo>
                      <a:lnTo>
                        <a:pt x="48440" y="31634"/>
                      </a:lnTo>
                      <a:lnTo>
                        <a:pt x="48440" y="25703"/>
                      </a:lnTo>
                      <a:cubicBezTo>
                        <a:pt x="48440" y="20760"/>
                        <a:pt x="47452" y="17794"/>
                        <a:pt x="44486" y="14829"/>
                      </a:cubicBezTo>
                      <a:cubicBezTo>
                        <a:pt x="41521" y="12852"/>
                        <a:pt x="37566" y="10874"/>
                        <a:pt x="31635" y="10874"/>
                      </a:cubicBezTo>
                      <a:cubicBezTo>
                        <a:pt x="27680" y="10874"/>
                        <a:pt x="23726" y="11863"/>
                        <a:pt x="20760" y="13840"/>
                      </a:cubicBezTo>
                      <a:cubicBezTo>
                        <a:pt x="17795" y="15817"/>
                        <a:pt x="15817" y="18783"/>
                        <a:pt x="14829" y="21749"/>
                      </a:cubicBezTo>
                      <a:lnTo>
                        <a:pt x="3955" y="21749"/>
                      </a:lnTo>
                      <a:cubicBezTo>
                        <a:pt x="3955" y="15817"/>
                        <a:pt x="6921" y="10874"/>
                        <a:pt x="11864" y="5931"/>
                      </a:cubicBezTo>
                      <a:cubicBezTo>
                        <a:pt x="16806" y="1977"/>
                        <a:pt x="23726" y="0"/>
                        <a:pt x="31635" y="0"/>
                      </a:cubicBezTo>
                      <a:cubicBezTo>
                        <a:pt x="40531" y="0"/>
                        <a:pt x="47452" y="1977"/>
                        <a:pt x="52395" y="5931"/>
                      </a:cubicBezTo>
                      <a:cubicBezTo>
                        <a:pt x="57338" y="9886"/>
                        <a:pt x="60303" y="15817"/>
                        <a:pt x="60303" y="22737"/>
                      </a:cubicBezTo>
                      <a:lnTo>
                        <a:pt x="60303" y="73154"/>
                      </a:lnTo>
                      <a:lnTo>
                        <a:pt x="49429" y="73154"/>
                      </a:lnTo>
                      <a:lnTo>
                        <a:pt x="49429" y="60303"/>
                      </a:lnTo>
                      <a:lnTo>
                        <a:pt x="49429" y="60303"/>
                      </a:lnTo>
                      <a:cubicBezTo>
                        <a:pt x="47452" y="64257"/>
                        <a:pt x="44486" y="67223"/>
                        <a:pt x="39543" y="70189"/>
                      </a:cubicBezTo>
                      <a:cubicBezTo>
                        <a:pt x="35588" y="72166"/>
                        <a:pt x="30645" y="74143"/>
                        <a:pt x="25703" y="74143"/>
                      </a:cubicBezTo>
                      <a:cubicBezTo>
                        <a:pt x="16806" y="75131"/>
                        <a:pt x="10874" y="73154"/>
                        <a:pt x="6921" y="69200"/>
                      </a:cubicBezTo>
                      <a:close/>
                      <a:moveTo>
                        <a:pt x="41521" y="60303"/>
                      </a:moveTo>
                      <a:cubicBezTo>
                        <a:pt x="45474" y="56349"/>
                        <a:pt x="47452" y="52394"/>
                        <a:pt x="47452" y="47452"/>
                      </a:cubicBezTo>
                      <a:lnTo>
                        <a:pt x="47452" y="40531"/>
                      </a:lnTo>
                      <a:lnTo>
                        <a:pt x="28669" y="41520"/>
                      </a:lnTo>
                      <a:cubicBezTo>
                        <a:pt x="17795" y="42509"/>
                        <a:pt x="11864" y="46463"/>
                        <a:pt x="11864" y="53383"/>
                      </a:cubicBezTo>
                      <a:cubicBezTo>
                        <a:pt x="11864" y="56349"/>
                        <a:pt x="12852" y="59314"/>
                        <a:pt x="15817" y="61292"/>
                      </a:cubicBezTo>
                      <a:cubicBezTo>
                        <a:pt x="18783" y="63268"/>
                        <a:pt x="21749" y="64257"/>
                        <a:pt x="26692" y="64257"/>
                      </a:cubicBezTo>
                      <a:cubicBezTo>
                        <a:pt x="32623" y="65246"/>
                        <a:pt x="37566" y="63268"/>
                        <a:pt x="41521" y="60303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" name="Полилиния: фигура 289">
                  <a:extLst>
                    <a:ext uri="{FF2B5EF4-FFF2-40B4-BE49-F238E27FC236}">
                      <a16:creationId xmlns:a16="http://schemas.microsoft.com/office/drawing/2014/main" id="{C23AF5C0-AE8F-371F-09A6-A7BA812BF4D8}"/>
                    </a:ext>
                  </a:extLst>
                </p:cNvPr>
                <p:cNvSpPr/>
                <p:nvPr/>
              </p:nvSpPr>
              <p:spPr>
                <a:xfrm>
                  <a:off x="14307716" y="4725368"/>
                  <a:ext cx="58324" cy="74142"/>
                </a:xfrm>
                <a:custGeom>
                  <a:avLst/>
                  <a:gdLst>
                    <a:gd name="connsiteX0" fmla="*/ 45474 w 58324"/>
                    <a:gd name="connsiteY0" fmla="*/ 47451 h 74142"/>
                    <a:gd name="connsiteX1" fmla="*/ 32622 w 58324"/>
                    <a:gd name="connsiteY1" fmla="*/ 47451 h 74142"/>
                    <a:gd name="connsiteX2" fmla="*/ 13839 w 58324"/>
                    <a:gd name="connsiteY2" fmla="*/ 74143 h 74142"/>
                    <a:gd name="connsiteX3" fmla="*/ 0 w 58324"/>
                    <a:gd name="connsiteY3" fmla="*/ 74143 h 74142"/>
                    <a:gd name="connsiteX4" fmla="*/ 20760 w 58324"/>
                    <a:gd name="connsiteY4" fmla="*/ 45474 h 74142"/>
                    <a:gd name="connsiteX5" fmla="*/ 8896 w 58324"/>
                    <a:gd name="connsiteY5" fmla="*/ 37566 h 74142"/>
                    <a:gd name="connsiteX6" fmla="*/ 4943 w 58324"/>
                    <a:gd name="connsiteY6" fmla="*/ 24714 h 74142"/>
                    <a:gd name="connsiteX7" fmla="*/ 12851 w 58324"/>
                    <a:gd name="connsiteY7" fmla="*/ 6920 h 74142"/>
                    <a:gd name="connsiteX8" fmla="*/ 32622 w 58324"/>
                    <a:gd name="connsiteY8" fmla="*/ 0 h 74142"/>
                    <a:gd name="connsiteX9" fmla="*/ 58325 w 58324"/>
                    <a:gd name="connsiteY9" fmla="*/ 0 h 74142"/>
                    <a:gd name="connsiteX10" fmla="*/ 58325 w 58324"/>
                    <a:gd name="connsiteY10" fmla="*/ 73154 h 74142"/>
                    <a:gd name="connsiteX11" fmla="*/ 46462 w 58324"/>
                    <a:gd name="connsiteY11" fmla="*/ 73154 h 74142"/>
                    <a:gd name="connsiteX12" fmla="*/ 46462 w 58324"/>
                    <a:gd name="connsiteY12" fmla="*/ 47451 h 74142"/>
                    <a:gd name="connsiteX13" fmla="*/ 45474 w 58324"/>
                    <a:gd name="connsiteY13" fmla="*/ 37566 h 74142"/>
                    <a:gd name="connsiteX14" fmla="*/ 45474 w 58324"/>
                    <a:gd name="connsiteY14" fmla="*/ 9886 h 74142"/>
                    <a:gd name="connsiteX15" fmla="*/ 31634 w 58324"/>
                    <a:gd name="connsiteY15" fmla="*/ 9886 h 74142"/>
                    <a:gd name="connsiteX16" fmla="*/ 19771 w 58324"/>
                    <a:gd name="connsiteY16" fmla="*/ 13840 h 74142"/>
                    <a:gd name="connsiteX17" fmla="*/ 15817 w 58324"/>
                    <a:gd name="connsiteY17" fmla="*/ 24714 h 74142"/>
                    <a:gd name="connsiteX18" fmla="*/ 19771 w 58324"/>
                    <a:gd name="connsiteY18" fmla="*/ 34600 h 74142"/>
                    <a:gd name="connsiteX19" fmla="*/ 31634 w 58324"/>
                    <a:gd name="connsiteY19" fmla="*/ 38554 h 74142"/>
                    <a:gd name="connsiteX20" fmla="*/ 45474 w 58324"/>
                    <a:gd name="connsiteY20" fmla="*/ 38554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324" h="74142">
                      <a:moveTo>
                        <a:pt x="45474" y="47451"/>
                      </a:moveTo>
                      <a:lnTo>
                        <a:pt x="32622" y="47451"/>
                      </a:lnTo>
                      <a:lnTo>
                        <a:pt x="13839" y="74143"/>
                      </a:lnTo>
                      <a:lnTo>
                        <a:pt x="0" y="74143"/>
                      </a:lnTo>
                      <a:lnTo>
                        <a:pt x="20760" y="45474"/>
                      </a:lnTo>
                      <a:cubicBezTo>
                        <a:pt x="15817" y="44486"/>
                        <a:pt x="11862" y="41520"/>
                        <a:pt x="8896" y="37566"/>
                      </a:cubicBezTo>
                      <a:cubicBezTo>
                        <a:pt x="5931" y="33611"/>
                        <a:pt x="4943" y="29657"/>
                        <a:pt x="4943" y="24714"/>
                      </a:cubicBezTo>
                      <a:cubicBezTo>
                        <a:pt x="4943" y="16806"/>
                        <a:pt x="7908" y="10874"/>
                        <a:pt x="12851" y="6920"/>
                      </a:cubicBezTo>
                      <a:cubicBezTo>
                        <a:pt x="17794" y="2966"/>
                        <a:pt x="24714" y="0"/>
                        <a:pt x="32622" y="0"/>
                      </a:cubicBezTo>
                      <a:lnTo>
                        <a:pt x="58325" y="0"/>
                      </a:lnTo>
                      <a:lnTo>
                        <a:pt x="58325" y="73154"/>
                      </a:lnTo>
                      <a:lnTo>
                        <a:pt x="46462" y="73154"/>
                      </a:lnTo>
                      <a:lnTo>
                        <a:pt x="46462" y="47451"/>
                      </a:lnTo>
                      <a:close/>
                      <a:moveTo>
                        <a:pt x="45474" y="37566"/>
                      </a:moveTo>
                      <a:lnTo>
                        <a:pt x="45474" y="9886"/>
                      </a:lnTo>
                      <a:lnTo>
                        <a:pt x="31634" y="9886"/>
                      </a:lnTo>
                      <a:cubicBezTo>
                        <a:pt x="26691" y="9886"/>
                        <a:pt x="22736" y="10874"/>
                        <a:pt x="19771" y="13840"/>
                      </a:cubicBezTo>
                      <a:cubicBezTo>
                        <a:pt x="16805" y="16806"/>
                        <a:pt x="15817" y="19771"/>
                        <a:pt x="15817" y="24714"/>
                      </a:cubicBezTo>
                      <a:cubicBezTo>
                        <a:pt x="15817" y="28669"/>
                        <a:pt x="16805" y="31634"/>
                        <a:pt x="19771" y="34600"/>
                      </a:cubicBezTo>
                      <a:cubicBezTo>
                        <a:pt x="22736" y="37566"/>
                        <a:pt x="26691" y="38554"/>
                        <a:pt x="31634" y="38554"/>
                      </a:cubicBezTo>
                      <a:lnTo>
                        <a:pt x="45474" y="38554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" name="Полилиния: фигура 290">
                  <a:extLst>
                    <a:ext uri="{FF2B5EF4-FFF2-40B4-BE49-F238E27FC236}">
                      <a16:creationId xmlns:a16="http://schemas.microsoft.com/office/drawing/2014/main" id="{0D61C27E-4312-01E3-698E-EAB478EBB8DA}"/>
                    </a:ext>
                  </a:extLst>
                </p:cNvPr>
                <p:cNvSpPr/>
                <p:nvPr/>
              </p:nvSpPr>
              <p:spPr>
                <a:xfrm>
                  <a:off x="13900424" y="4903311"/>
                  <a:ext cx="64257" cy="74142"/>
                </a:xfrm>
                <a:custGeom>
                  <a:avLst/>
                  <a:gdLst>
                    <a:gd name="connsiteX0" fmla="*/ 52395 w 64257"/>
                    <a:gd name="connsiteY0" fmla="*/ 23726 h 74142"/>
                    <a:gd name="connsiteX1" fmla="*/ 46464 w 64257"/>
                    <a:gd name="connsiteY1" fmla="*/ 14829 h 74142"/>
                    <a:gd name="connsiteX2" fmla="*/ 33612 w 64257"/>
                    <a:gd name="connsiteY2" fmla="*/ 10874 h 74142"/>
                    <a:gd name="connsiteX3" fmla="*/ 17795 w 64257"/>
                    <a:gd name="connsiteY3" fmla="*/ 17794 h 74142"/>
                    <a:gd name="connsiteX4" fmla="*/ 11864 w 64257"/>
                    <a:gd name="connsiteY4" fmla="*/ 37566 h 74142"/>
                    <a:gd name="connsiteX5" fmla="*/ 17795 w 64257"/>
                    <a:gd name="connsiteY5" fmla="*/ 57337 h 74142"/>
                    <a:gd name="connsiteX6" fmla="*/ 33612 w 64257"/>
                    <a:gd name="connsiteY6" fmla="*/ 64257 h 74142"/>
                    <a:gd name="connsiteX7" fmla="*/ 52395 w 64257"/>
                    <a:gd name="connsiteY7" fmla="*/ 51406 h 74142"/>
                    <a:gd name="connsiteX8" fmla="*/ 64257 w 64257"/>
                    <a:gd name="connsiteY8" fmla="*/ 51406 h 74142"/>
                    <a:gd name="connsiteX9" fmla="*/ 54371 w 64257"/>
                    <a:gd name="connsiteY9" fmla="*/ 68211 h 74142"/>
                    <a:gd name="connsiteX10" fmla="*/ 33612 w 64257"/>
                    <a:gd name="connsiteY10" fmla="*/ 74143 h 74142"/>
                    <a:gd name="connsiteX11" fmla="*/ 8897 w 64257"/>
                    <a:gd name="connsiteY11" fmla="*/ 64257 h 74142"/>
                    <a:gd name="connsiteX12" fmla="*/ 0 w 64257"/>
                    <a:gd name="connsiteY12" fmla="*/ 36577 h 74142"/>
                    <a:gd name="connsiteX13" fmla="*/ 8897 w 64257"/>
                    <a:gd name="connsiteY13" fmla="*/ 9886 h 74142"/>
                    <a:gd name="connsiteX14" fmla="*/ 33612 w 64257"/>
                    <a:gd name="connsiteY14" fmla="*/ 0 h 74142"/>
                    <a:gd name="connsiteX15" fmla="*/ 54371 w 64257"/>
                    <a:gd name="connsiteY15" fmla="*/ 6920 h 74142"/>
                    <a:gd name="connsiteX16" fmla="*/ 64257 w 64257"/>
                    <a:gd name="connsiteY16" fmla="*/ 22737 h 74142"/>
                    <a:gd name="connsiteX17" fmla="*/ 52395 w 64257"/>
                    <a:gd name="connsiteY17" fmla="*/ 22737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4257" h="74142">
                      <a:moveTo>
                        <a:pt x="52395" y="23726"/>
                      </a:moveTo>
                      <a:cubicBezTo>
                        <a:pt x="51406" y="19771"/>
                        <a:pt x="49429" y="16806"/>
                        <a:pt x="46464" y="14829"/>
                      </a:cubicBezTo>
                      <a:cubicBezTo>
                        <a:pt x="43497" y="12851"/>
                        <a:pt x="38555" y="10874"/>
                        <a:pt x="33612" y="10874"/>
                      </a:cubicBezTo>
                      <a:cubicBezTo>
                        <a:pt x="26692" y="10874"/>
                        <a:pt x="21749" y="12851"/>
                        <a:pt x="17795" y="17794"/>
                      </a:cubicBezTo>
                      <a:cubicBezTo>
                        <a:pt x="13840" y="22737"/>
                        <a:pt x="11864" y="29657"/>
                        <a:pt x="11864" y="37566"/>
                      </a:cubicBezTo>
                      <a:cubicBezTo>
                        <a:pt x="11864" y="45474"/>
                        <a:pt x="13840" y="52394"/>
                        <a:pt x="17795" y="57337"/>
                      </a:cubicBezTo>
                      <a:cubicBezTo>
                        <a:pt x="21749" y="62280"/>
                        <a:pt x="26692" y="64257"/>
                        <a:pt x="33612" y="64257"/>
                      </a:cubicBezTo>
                      <a:cubicBezTo>
                        <a:pt x="43497" y="64257"/>
                        <a:pt x="49429" y="60303"/>
                        <a:pt x="52395" y="51406"/>
                      </a:cubicBezTo>
                      <a:lnTo>
                        <a:pt x="64257" y="51406"/>
                      </a:lnTo>
                      <a:cubicBezTo>
                        <a:pt x="63269" y="58326"/>
                        <a:pt x="59314" y="63268"/>
                        <a:pt x="54371" y="68211"/>
                      </a:cubicBezTo>
                      <a:cubicBezTo>
                        <a:pt x="48440" y="72166"/>
                        <a:pt x="41521" y="74143"/>
                        <a:pt x="33612" y="74143"/>
                      </a:cubicBezTo>
                      <a:cubicBezTo>
                        <a:pt x="23726" y="74143"/>
                        <a:pt x="15817" y="71177"/>
                        <a:pt x="8897" y="64257"/>
                      </a:cubicBezTo>
                      <a:cubicBezTo>
                        <a:pt x="2966" y="57337"/>
                        <a:pt x="0" y="48440"/>
                        <a:pt x="0" y="36577"/>
                      </a:cubicBezTo>
                      <a:cubicBezTo>
                        <a:pt x="0" y="25703"/>
                        <a:pt x="2966" y="15817"/>
                        <a:pt x="8897" y="9886"/>
                      </a:cubicBezTo>
                      <a:cubicBezTo>
                        <a:pt x="14829" y="2966"/>
                        <a:pt x="22738" y="0"/>
                        <a:pt x="33612" y="0"/>
                      </a:cubicBezTo>
                      <a:cubicBezTo>
                        <a:pt x="41521" y="0"/>
                        <a:pt x="49429" y="1977"/>
                        <a:pt x="54371" y="6920"/>
                      </a:cubicBezTo>
                      <a:cubicBezTo>
                        <a:pt x="59314" y="10874"/>
                        <a:pt x="62280" y="16806"/>
                        <a:pt x="64257" y="22737"/>
                      </a:cubicBezTo>
                      <a:lnTo>
                        <a:pt x="52395" y="22737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2" name="Полилиния: фигура 291">
                  <a:extLst>
                    <a:ext uri="{FF2B5EF4-FFF2-40B4-BE49-F238E27FC236}">
                      <a16:creationId xmlns:a16="http://schemas.microsoft.com/office/drawing/2014/main" id="{06BE451A-E065-E8C2-8DE4-C63062869C76}"/>
                    </a:ext>
                  </a:extLst>
                </p:cNvPr>
                <p:cNvSpPr/>
                <p:nvPr/>
              </p:nvSpPr>
              <p:spPr>
                <a:xfrm>
                  <a:off x="13973579" y="4905288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4 h 74142"/>
                    <a:gd name="connsiteX1" fmla="*/ 54371 w 65245"/>
                    <a:gd name="connsiteY1" fmla="*/ 68211 h 74142"/>
                    <a:gd name="connsiteX2" fmla="*/ 33612 w 65245"/>
                    <a:gd name="connsiteY2" fmla="*/ 74143 h 74142"/>
                    <a:gd name="connsiteX3" fmla="*/ 8897 w 65245"/>
                    <a:gd name="connsiteY3" fmla="*/ 64257 h 74142"/>
                    <a:gd name="connsiteX4" fmla="*/ 0 w 65245"/>
                    <a:gd name="connsiteY4" fmla="*/ 37566 h 74142"/>
                    <a:gd name="connsiteX5" fmla="*/ 8897 w 65245"/>
                    <a:gd name="connsiteY5" fmla="*/ 9886 h 74142"/>
                    <a:gd name="connsiteX6" fmla="*/ 32623 w 65245"/>
                    <a:gd name="connsiteY6" fmla="*/ 0 h 74142"/>
                    <a:gd name="connsiteX7" fmla="*/ 56348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2 w 65245"/>
                    <a:gd name="connsiteY10" fmla="*/ 41520 h 74142"/>
                    <a:gd name="connsiteX11" fmla="*/ 12852 w 65245"/>
                    <a:gd name="connsiteY11" fmla="*/ 42508 h 74142"/>
                    <a:gd name="connsiteX12" fmla="*/ 18783 w 65245"/>
                    <a:gd name="connsiteY12" fmla="*/ 59314 h 74142"/>
                    <a:gd name="connsiteX13" fmla="*/ 34600 w 65245"/>
                    <a:gd name="connsiteY13" fmla="*/ 65245 h 74142"/>
                    <a:gd name="connsiteX14" fmla="*/ 46462 w 65245"/>
                    <a:gd name="connsiteY14" fmla="*/ 62280 h 74142"/>
                    <a:gd name="connsiteX15" fmla="*/ 53383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3 w 65245"/>
                    <a:gd name="connsiteY17" fmla="*/ 14829 h 74142"/>
                    <a:gd name="connsiteX18" fmla="*/ 12852 w 65245"/>
                    <a:gd name="connsiteY18" fmla="*/ 29657 h 74142"/>
                    <a:gd name="connsiteX19" fmla="*/ 53383 w 65245"/>
                    <a:gd name="connsiteY19" fmla="*/ 29657 h 74142"/>
                    <a:gd name="connsiteX20" fmla="*/ 47452 w 65245"/>
                    <a:gd name="connsiteY20" fmla="*/ 14829 h 74142"/>
                    <a:gd name="connsiteX21" fmla="*/ 33612 w 65245"/>
                    <a:gd name="connsiteY21" fmla="*/ 8897 h 74142"/>
                    <a:gd name="connsiteX22" fmla="*/ 18783 w 65245"/>
                    <a:gd name="connsiteY22" fmla="*/ 14829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4"/>
                      </a:moveTo>
                      <a:cubicBezTo>
                        <a:pt x="63269" y="58326"/>
                        <a:pt x="60303" y="64257"/>
                        <a:pt x="54371" y="68211"/>
                      </a:cubicBezTo>
                      <a:cubicBezTo>
                        <a:pt x="48440" y="72166"/>
                        <a:pt x="41520" y="74143"/>
                        <a:pt x="33612" y="74143"/>
                      </a:cubicBezTo>
                      <a:cubicBezTo>
                        <a:pt x="23726" y="74143"/>
                        <a:pt x="14829" y="71177"/>
                        <a:pt x="8897" y="64257"/>
                      </a:cubicBezTo>
                      <a:cubicBezTo>
                        <a:pt x="2966" y="57337"/>
                        <a:pt x="0" y="48440"/>
                        <a:pt x="0" y="37566"/>
                      </a:cubicBezTo>
                      <a:cubicBezTo>
                        <a:pt x="0" y="26691"/>
                        <a:pt x="2966" y="16806"/>
                        <a:pt x="8897" y="9886"/>
                      </a:cubicBezTo>
                      <a:cubicBezTo>
                        <a:pt x="14829" y="2966"/>
                        <a:pt x="22738" y="0"/>
                        <a:pt x="32623" y="0"/>
                      </a:cubicBezTo>
                      <a:cubicBezTo>
                        <a:pt x="42509" y="0"/>
                        <a:pt x="50417" y="2966"/>
                        <a:pt x="56348" y="9886"/>
                      </a:cubicBezTo>
                      <a:cubicBezTo>
                        <a:pt x="62280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2" y="41520"/>
                      </a:lnTo>
                      <a:lnTo>
                        <a:pt x="12852" y="42508"/>
                      </a:lnTo>
                      <a:cubicBezTo>
                        <a:pt x="12852" y="49429"/>
                        <a:pt x="14829" y="55360"/>
                        <a:pt x="18783" y="59314"/>
                      </a:cubicBezTo>
                      <a:cubicBezTo>
                        <a:pt x="22738" y="63268"/>
                        <a:pt x="27680" y="65245"/>
                        <a:pt x="34600" y="65245"/>
                      </a:cubicBezTo>
                      <a:cubicBezTo>
                        <a:pt x="39543" y="65245"/>
                        <a:pt x="43497" y="64257"/>
                        <a:pt x="46462" y="62280"/>
                      </a:cubicBezTo>
                      <a:cubicBezTo>
                        <a:pt x="49429" y="60303"/>
                        <a:pt x="52395" y="57337"/>
                        <a:pt x="53383" y="54371"/>
                      </a:cubicBezTo>
                      <a:lnTo>
                        <a:pt x="64257" y="54371"/>
                      </a:lnTo>
                      <a:close/>
                      <a:moveTo>
                        <a:pt x="18783" y="14829"/>
                      </a:moveTo>
                      <a:cubicBezTo>
                        <a:pt x="14829" y="18783"/>
                        <a:pt x="12852" y="23726"/>
                        <a:pt x="12852" y="29657"/>
                      </a:cubicBezTo>
                      <a:lnTo>
                        <a:pt x="53383" y="29657"/>
                      </a:lnTo>
                      <a:cubicBezTo>
                        <a:pt x="53383" y="23726"/>
                        <a:pt x="51405" y="18783"/>
                        <a:pt x="47452" y="14829"/>
                      </a:cubicBezTo>
                      <a:cubicBezTo>
                        <a:pt x="43497" y="10874"/>
                        <a:pt x="39543" y="8897"/>
                        <a:pt x="33612" y="8897"/>
                      </a:cubicBezTo>
                      <a:cubicBezTo>
                        <a:pt x="27680" y="8897"/>
                        <a:pt x="22738" y="10874"/>
                        <a:pt x="18783" y="14829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" name="Полилиния: фигура 292">
                  <a:extLst>
                    <a:ext uri="{FF2B5EF4-FFF2-40B4-BE49-F238E27FC236}">
                      <a16:creationId xmlns:a16="http://schemas.microsoft.com/office/drawing/2014/main" id="{4203B253-85EA-6107-1341-29E4795E8178}"/>
                    </a:ext>
                  </a:extLst>
                </p:cNvPr>
                <p:cNvSpPr/>
                <p:nvPr/>
              </p:nvSpPr>
              <p:spPr>
                <a:xfrm>
                  <a:off x="14045745" y="4905288"/>
                  <a:ext cx="59314" cy="73154"/>
                </a:xfrm>
                <a:custGeom>
                  <a:avLst/>
                  <a:gdLst>
                    <a:gd name="connsiteX0" fmla="*/ 59314 w 59314"/>
                    <a:gd name="connsiteY0" fmla="*/ 9886 h 73154"/>
                    <a:gd name="connsiteX1" fmla="*/ 35588 w 59314"/>
                    <a:gd name="connsiteY1" fmla="*/ 9886 h 73154"/>
                    <a:gd name="connsiteX2" fmla="*/ 35588 w 59314"/>
                    <a:gd name="connsiteY2" fmla="*/ 73154 h 73154"/>
                    <a:gd name="connsiteX3" fmla="*/ 23725 w 59314"/>
                    <a:gd name="connsiteY3" fmla="*/ 73154 h 73154"/>
                    <a:gd name="connsiteX4" fmla="*/ 23725 w 59314"/>
                    <a:gd name="connsiteY4" fmla="*/ 9886 h 73154"/>
                    <a:gd name="connsiteX5" fmla="*/ 0 w 59314"/>
                    <a:gd name="connsiteY5" fmla="*/ 9886 h 73154"/>
                    <a:gd name="connsiteX6" fmla="*/ 0 w 59314"/>
                    <a:gd name="connsiteY6" fmla="*/ 0 h 73154"/>
                    <a:gd name="connsiteX7" fmla="*/ 59314 w 59314"/>
                    <a:gd name="connsiteY7" fmla="*/ 0 h 73154"/>
                    <a:gd name="connsiteX8" fmla="*/ 59314 w 59314"/>
                    <a:gd name="connsiteY8" fmla="*/ 9886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314" h="73154">
                      <a:moveTo>
                        <a:pt x="59314" y="9886"/>
                      </a:moveTo>
                      <a:lnTo>
                        <a:pt x="35588" y="9886"/>
                      </a:lnTo>
                      <a:lnTo>
                        <a:pt x="35588" y="73154"/>
                      </a:lnTo>
                      <a:lnTo>
                        <a:pt x="23725" y="73154"/>
                      </a:lnTo>
                      <a:lnTo>
                        <a:pt x="23725" y="9886"/>
                      </a:lnTo>
                      <a:lnTo>
                        <a:pt x="0" y="9886"/>
                      </a:lnTo>
                      <a:lnTo>
                        <a:pt x="0" y="0"/>
                      </a:lnTo>
                      <a:lnTo>
                        <a:pt x="59314" y="0"/>
                      </a:lnTo>
                      <a:lnTo>
                        <a:pt x="59314" y="9886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" name="Полилиния: фигура 293">
                  <a:extLst>
                    <a:ext uri="{FF2B5EF4-FFF2-40B4-BE49-F238E27FC236}">
                      <a16:creationId xmlns:a16="http://schemas.microsoft.com/office/drawing/2014/main" id="{62EF5E72-EDAC-8ED5-CBF6-9087CD1C0E59}"/>
                    </a:ext>
                  </a:extLst>
                </p:cNvPr>
                <p:cNvSpPr/>
                <p:nvPr/>
              </p:nvSpPr>
              <p:spPr>
                <a:xfrm>
                  <a:off x="14115933" y="4905288"/>
                  <a:ext cx="53383" cy="73154"/>
                </a:xfrm>
                <a:custGeom>
                  <a:avLst/>
                  <a:gdLst>
                    <a:gd name="connsiteX0" fmla="*/ 0 w 53383"/>
                    <a:gd name="connsiteY0" fmla="*/ 0 h 73154"/>
                    <a:gd name="connsiteX1" fmla="*/ 11862 w 53383"/>
                    <a:gd name="connsiteY1" fmla="*/ 0 h 73154"/>
                    <a:gd name="connsiteX2" fmla="*/ 11862 w 53383"/>
                    <a:gd name="connsiteY2" fmla="*/ 23726 h 73154"/>
                    <a:gd name="connsiteX3" fmla="*/ 25703 w 53383"/>
                    <a:gd name="connsiteY3" fmla="*/ 23726 h 73154"/>
                    <a:gd name="connsiteX4" fmla="*/ 45474 w 53383"/>
                    <a:gd name="connsiteY4" fmla="*/ 30645 h 73154"/>
                    <a:gd name="connsiteX5" fmla="*/ 53383 w 53383"/>
                    <a:gd name="connsiteY5" fmla="*/ 48440 h 73154"/>
                    <a:gd name="connsiteX6" fmla="*/ 45474 w 53383"/>
                    <a:gd name="connsiteY6" fmla="*/ 66234 h 73154"/>
                    <a:gd name="connsiteX7" fmla="*/ 25703 w 53383"/>
                    <a:gd name="connsiteY7" fmla="*/ 73154 h 73154"/>
                    <a:gd name="connsiteX8" fmla="*/ 0 w 53383"/>
                    <a:gd name="connsiteY8" fmla="*/ 73154 h 73154"/>
                    <a:gd name="connsiteX9" fmla="*/ 0 w 53383"/>
                    <a:gd name="connsiteY9" fmla="*/ 0 h 73154"/>
                    <a:gd name="connsiteX10" fmla="*/ 11862 w 53383"/>
                    <a:gd name="connsiteY10" fmla="*/ 32623 h 73154"/>
                    <a:gd name="connsiteX11" fmla="*/ 11862 w 53383"/>
                    <a:gd name="connsiteY11" fmla="*/ 63268 h 73154"/>
                    <a:gd name="connsiteX12" fmla="*/ 25703 w 53383"/>
                    <a:gd name="connsiteY12" fmla="*/ 63268 h 73154"/>
                    <a:gd name="connsiteX13" fmla="*/ 37565 w 53383"/>
                    <a:gd name="connsiteY13" fmla="*/ 59314 h 73154"/>
                    <a:gd name="connsiteX14" fmla="*/ 41520 w 53383"/>
                    <a:gd name="connsiteY14" fmla="*/ 48440 h 73154"/>
                    <a:gd name="connsiteX15" fmla="*/ 37565 w 53383"/>
                    <a:gd name="connsiteY15" fmla="*/ 37566 h 73154"/>
                    <a:gd name="connsiteX16" fmla="*/ 25703 w 53383"/>
                    <a:gd name="connsiteY16" fmla="*/ 33611 h 73154"/>
                    <a:gd name="connsiteX17" fmla="*/ 11862 w 53383"/>
                    <a:gd name="connsiteY17" fmla="*/ 33611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3383" h="73154">
                      <a:moveTo>
                        <a:pt x="0" y="0"/>
                      </a:moveTo>
                      <a:lnTo>
                        <a:pt x="11862" y="0"/>
                      </a:lnTo>
                      <a:lnTo>
                        <a:pt x="11862" y="23726"/>
                      </a:lnTo>
                      <a:lnTo>
                        <a:pt x="25703" y="23726"/>
                      </a:lnTo>
                      <a:cubicBezTo>
                        <a:pt x="33612" y="23726"/>
                        <a:pt x="40531" y="25703"/>
                        <a:pt x="45474" y="30645"/>
                      </a:cubicBezTo>
                      <a:cubicBezTo>
                        <a:pt x="50417" y="35588"/>
                        <a:pt x="53383" y="41520"/>
                        <a:pt x="53383" y="48440"/>
                      </a:cubicBezTo>
                      <a:cubicBezTo>
                        <a:pt x="53383" y="56348"/>
                        <a:pt x="50417" y="62280"/>
                        <a:pt x="45474" y="66234"/>
                      </a:cubicBezTo>
                      <a:cubicBezTo>
                        <a:pt x="40531" y="71177"/>
                        <a:pt x="33612" y="73154"/>
                        <a:pt x="25703" y="73154"/>
                      </a:cubicBezTo>
                      <a:lnTo>
                        <a:pt x="0" y="73154"/>
                      </a:lnTo>
                      <a:lnTo>
                        <a:pt x="0" y="0"/>
                      </a:lnTo>
                      <a:close/>
                      <a:moveTo>
                        <a:pt x="11862" y="32623"/>
                      </a:moveTo>
                      <a:lnTo>
                        <a:pt x="11862" y="63268"/>
                      </a:lnTo>
                      <a:lnTo>
                        <a:pt x="25703" y="63268"/>
                      </a:lnTo>
                      <a:cubicBezTo>
                        <a:pt x="30645" y="63268"/>
                        <a:pt x="34600" y="62280"/>
                        <a:pt x="37565" y="59314"/>
                      </a:cubicBezTo>
                      <a:cubicBezTo>
                        <a:pt x="40531" y="56348"/>
                        <a:pt x="41520" y="53383"/>
                        <a:pt x="41520" y="48440"/>
                      </a:cubicBezTo>
                      <a:cubicBezTo>
                        <a:pt x="41520" y="43497"/>
                        <a:pt x="40531" y="40531"/>
                        <a:pt x="37565" y="37566"/>
                      </a:cubicBezTo>
                      <a:cubicBezTo>
                        <a:pt x="34600" y="34600"/>
                        <a:pt x="30645" y="33611"/>
                        <a:pt x="25703" y="33611"/>
                      </a:cubicBezTo>
                      <a:lnTo>
                        <a:pt x="11862" y="33611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" name="Полилиния: фигура 294">
                  <a:extLst>
                    <a:ext uri="{FF2B5EF4-FFF2-40B4-BE49-F238E27FC236}">
                      <a16:creationId xmlns:a16="http://schemas.microsoft.com/office/drawing/2014/main" id="{B1431527-87B8-2AEB-7109-3B82BF709953}"/>
                    </a:ext>
                  </a:extLst>
                </p:cNvPr>
                <p:cNvSpPr/>
                <p:nvPr/>
              </p:nvSpPr>
              <p:spPr>
                <a:xfrm>
                  <a:off x="13788716" y="5059505"/>
                  <a:ext cx="61290" cy="97868"/>
                </a:xfrm>
                <a:custGeom>
                  <a:avLst/>
                  <a:gdLst>
                    <a:gd name="connsiteX0" fmla="*/ 61291 w 61290"/>
                    <a:gd name="connsiteY0" fmla="*/ 97869 h 97868"/>
                    <a:gd name="connsiteX1" fmla="*/ 0 w 61290"/>
                    <a:gd name="connsiteY1" fmla="*/ 97869 h 97868"/>
                    <a:gd name="connsiteX2" fmla="*/ 0 w 61290"/>
                    <a:gd name="connsiteY2" fmla="*/ 0 h 97868"/>
                    <a:gd name="connsiteX3" fmla="*/ 61291 w 61290"/>
                    <a:gd name="connsiteY3" fmla="*/ 0 h 97868"/>
                    <a:gd name="connsiteX4" fmla="*/ 61291 w 61290"/>
                    <a:gd name="connsiteY4" fmla="*/ 10875 h 97868"/>
                    <a:gd name="connsiteX5" fmla="*/ 12851 w 61290"/>
                    <a:gd name="connsiteY5" fmla="*/ 10875 h 97868"/>
                    <a:gd name="connsiteX6" fmla="*/ 12851 w 61290"/>
                    <a:gd name="connsiteY6" fmla="*/ 42508 h 97868"/>
                    <a:gd name="connsiteX7" fmla="*/ 59314 w 61290"/>
                    <a:gd name="connsiteY7" fmla="*/ 42508 h 97868"/>
                    <a:gd name="connsiteX8" fmla="*/ 59314 w 61290"/>
                    <a:gd name="connsiteY8" fmla="*/ 53383 h 97868"/>
                    <a:gd name="connsiteX9" fmla="*/ 12851 w 61290"/>
                    <a:gd name="connsiteY9" fmla="*/ 53383 h 97868"/>
                    <a:gd name="connsiteX10" fmla="*/ 12851 w 61290"/>
                    <a:gd name="connsiteY10" fmla="*/ 86994 h 97868"/>
                    <a:gd name="connsiteX11" fmla="*/ 61291 w 61290"/>
                    <a:gd name="connsiteY11" fmla="*/ 86994 h 97868"/>
                    <a:gd name="connsiteX12" fmla="*/ 61291 w 61290"/>
                    <a:gd name="connsiteY12" fmla="*/ 97869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1290" h="97868">
                      <a:moveTo>
                        <a:pt x="61291" y="97869"/>
                      </a:moveTo>
                      <a:lnTo>
                        <a:pt x="0" y="97869"/>
                      </a:lnTo>
                      <a:lnTo>
                        <a:pt x="0" y="0"/>
                      </a:lnTo>
                      <a:lnTo>
                        <a:pt x="61291" y="0"/>
                      </a:lnTo>
                      <a:lnTo>
                        <a:pt x="61291" y="10875"/>
                      </a:lnTo>
                      <a:lnTo>
                        <a:pt x="12851" y="10875"/>
                      </a:lnTo>
                      <a:lnTo>
                        <a:pt x="12851" y="42508"/>
                      </a:lnTo>
                      <a:lnTo>
                        <a:pt x="59314" y="42508"/>
                      </a:lnTo>
                      <a:lnTo>
                        <a:pt x="59314" y="53383"/>
                      </a:lnTo>
                      <a:lnTo>
                        <a:pt x="12851" y="53383"/>
                      </a:lnTo>
                      <a:lnTo>
                        <a:pt x="12851" y="86994"/>
                      </a:lnTo>
                      <a:lnTo>
                        <a:pt x="61291" y="86994"/>
                      </a:lnTo>
                      <a:lnTo>
                        <a:pt x="61291" y="97869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" name="Полилиния: фигура 295">
                  <a:extLst>
                    <a:ext uri="{FF2B5EF4-FFF2-40B4-BE49-F238E27FC236}">
                      <a16:creationId xmlns:a16="http://schemas.microsoft.com/office/drawing/2014/main" id="{9DF6841C-8BAF-681D-9895-0875F513C081}"/>
                    </a:ext>
                  </a:extLst>
                </p:cNvPr>
                <p:cNvSpPr/>
                <p:nvPr/>
              </p:nvSpPr>
              <p:spPr>
                <a:xfrm>
                  <a:off x="13857916" y="5067413"/>
                  <a:ext cx="35588" cy="91937"/>
                </a:xfrm>
                <a:custGeom>
                  <a:avLst/>
                  <a:gdLst>
                    <a:gd name="connsiteX0" fmla="*/ 21748 w 35588"/>
                    <a:gd name="connsiteY0" fmla="*/ 0 h 91937"/>
                    <a:gd name="connsiteX1" fmla="*/ 21748 w 35588"/>
                    <a:gd name="connsiteY1" fmla="*/ 16806 h 91937"/>
                    <a:gd name="connsiteX2" fmla="*/ 35588 w 35588"/>
                    <a:gd name="connsiteY2" fmla="*/ 16806 h 91937"/>
                    <a:gd name="connsiteX3" fmla="*/ 35588 w 35588"/>
                    <a:gd name="connsiteY3" fmla="*/ 26692 h 91937"/>
                    <a:gd name="connsiteX4" fmla="*/ 21748 w 35588"/>
                    <a:gd name="connsiteY4" fmla="*/ 26692 h 91937"/>
                    <a:gd name="connsiteX5" fmla="*/ 21748 w 35588"/>
                    <a:gd name="connsiteY5" fmla="*/ 71177 h 91937"/>
                    <a:gd name="connsiteX6" fmla="*/ 30645 w 35588"/>
                    <a:gd name="connsiteY6" fmla="*/ 81063 h 91937"/>
                    <a:gd name="connsiteX7" fmla="*/ 35588 w 35588"/>
                    <a:gd name="connsiteY7" fmla="*/ 81063 h 91937"/>
                    <a:gd name="connsiteX8" fmla="*/ 35588 w 35588"/>
                    <a:gd name="connsiteY8" fmla="*/ 90949 h 91937"/>
                    <a:gd name="connsiteX9" fmla="*/ 27679 w 35588"/>
                    <a:gd name="connsiteY9" fmla="*/ 91938 h 91937"/>
                    <a:gd name="connsiteX10" fmla="*/ 13839 w 35588"/>
                    <a:gd name="connsiteY10" fmla="*/ 86995 h 91937"/>
                    <a:gd name="connsiteX11" fmla="*/ 9886 w 35588"/>
                    <a:gd name="connsiteY11" fmla="*/ 72166 h 91937"/>
                    <a:gd name="connsiteX12" fmla="*/ 9886 w 35588"/>
                    <a:gd name="connsiteY12" fmla="*/ 27680 h 91937"/>
                    <a:gd name="connsiteX13" fmla="*/ 0 w 35588"/>
                    <a:gd name="connsiteY13" fmla="*/ 27680 h 91937"/>
                    <a:gd name="connsiteX14" fmla="*/ 0 w 35588"/>
                    <a:gd name="connsiteY14" fmla="*/ 17795 h 91937"/>
                    <a:gd name="connsiteX15" fmla="*/ 9886 w 35588"/>
                    <a:gd name="connsiteY15" fmla="*/ 17795 h 91937"/>
                    <a:gd name="connsiteX16" fmla="*/ 9886 w 35588"/>
                    <a:gd name="connsiteY16" fmla="*/ 989 h 91937"/>
                    <a:gd name="connsiteX17" fmla="*/ 21748 w 35588"/>
                    <a:gd name="connsiteY17" fmla="*/ 989 h 91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5588" h="91937">
                      <a:moveTo>
                        <a:pt x="21748" y="0"/>
                      </a:moveTo>
                      <a:lnTo>
                        <a:pt x="21748" y="16806"/>
                      </a:lnTo>
                      <a:lnTo>
                        <a:pt x="35588" y="16806"/>
                      </a:lnTo>
                      <a:lnTo>
                        <a:pt x="35588" y="26692"/>
                      </a:lnTo>
                      <a:lnTo>
                        <a:pt x="21748" y="26692"/>
                      </a:lnTo>
                      <a:lnTo>
                        <a:pt x="21748" y="71177"/>
                      </a:lnTo>
                      <a:cubicBezTo>
                        <a:pt x="21748" y="78097"/>
                        <a:pt x="24714" y="81063"/>
                        <a:pt x="30645" y="81063"/>
                      </a:cubicBezTo>
                      <a:cubicBezTo>
                        <a:pt x="32622" y="81063"/>
                        <a:pt x="34600" y="81063"/>
                        <a:pt x="35588" y="81063"/>
                      </a:cubicBezTo>
                      <a:lnTo>
                        <a:pt x="35588" y="90949"/>
                      </a:lnTo>
                      <a:cubicBezTo>
                        <a:pt x="33610" y="90949"/>
                        <a:pt x="31634" y="91938"/>
                        <a:pt x="27679" y="91938"/>
                      </a:cubicBezTo>
                      <a:cubicBezTo>
                        <a:pt x="20760" y="91938"/>
                        <a:pt x="16805" y="89960"/>
                        <a:pt x="13839" y="86995"/>
                      </a:cubicBezTo>
                      <a:cubicBezTo>
                        <a:pt x="10874" y="84029"/>
                        <a:pt x="9886" y="79086"/>
                        <a:pt x="9886" y="72166"/>
                      </a:cubicBezTo>
                      <a:lnTo>
                        <a:pt x="9886" y="27680"/>
                      </a:lnTo>
                      <a:lnTo>
                        <a:pt x="0" y="27680"/>
                      </a:lnTo>
                      <a:lnTo>
                        <a:pt x="0" y="17795"/>
                      </a:lnTo>
                      <a:lnTo>
                        <a:pt x="9886" y="17795"/>
                      </a:lnTo>
                      <a:lnTo>
                        <a:pt x="9886" y="989"/>
                      </a:lnTo>
                      <a:lnTo>
                        <a:pt x="21748" y="989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7" name="Полилиния: фигура 296">
                  <a:extLst>
                    <a:ext uri="{FF2B5EF4-FFF2-40B4-BE49-F238E27FC236}">
                      <a16:creationId xmlns:a16="http://schemas.microsoft.com/office/drawing/2014/main" id="{4B1BDEA7-7471-5522-3F49-F2BA2E53E0E6}"/>
                    </a:ext>
                  </a:extLst>
                </p:cNvPr>
                <p:cNvSpPr/>
                <p:nvPr/>
              </p:nvSpPr>
              <p:spPr>
                <a:xfrm>
                  <a:off x="13908333" y="5054562"/>
                  <a:ext cx="63268" cy="102811"/>
                </a:xfrm>
                <a:custGeom>
                  <a:avLst/>
                  <a:gdLst>
                    <a:gd name="connsiteX0" fmla="*/ 0 w 63268"/>
                    <a:gd name="connsiteY0" fmla="*/ 0 h 102811"/>
                    <a:gd name="connsiteX1" fmla="*/ 11862 w 63268"/>
                    <a:gd name="connsiteY1" fmla="*/ 0 h 102811"/>
                    <a:gd name="connsiteX2" fmla="*/ 11862 w 63268"/>
                    <a:gd name="connsiteY2" fmla="*/ 40532 h 102811"/>
                    <a:gd name="connsiteX3" fmla="*/ 11862 w 63268"/>
                    <a:gd name="connsiteY3" fmla="*/ 40532 h 102811"/>
                    <a:gd name="connsiteX4" fmla="*/ 35588 w 63268"/>
                    <a:gd name="connsiteY4" fmla="*/ 27680 h 102811"/>
                    <a:gd name="connsiteX5" fmla="*/ 55360 w 63268"/>
                    <a:gd name="connsiteY5" fmla="*/ 35589 h 102811"/>
                    <a:gd name="connsiteX6" fmla="*/ 63269 w 63268"/>
                    <a:gd name="connsiteY6" fmla="*/ 55360 h 102811"/>
                    <a:gd name="connsiteX7" fmla="*/ 63269 w 63268"/>
                    <a:gd name="connsiteY7" fmla="*/ 101823 h 102811"/>
                    <a:gd name="connsiteX8" fmla="*/ 51405 w 63268"/>
                    <a:gd name="connsiteY8" fmla="*/ 101823 h 102811"/>
                    <a:gd name="connsiteX9" fmla="*/ 51405 w 63268"/>
                    <a:gd name="connsiteY9" fmla="*/ 57337 h 102811"/>
                    <a:gd name="connsiteX10" fmla="*/ 46462 w 63268"/>
                    <a:gd name="connsiteY10" fmla="*/ 43497 h 102811"/>
                    <a:gd name="connsiteX11" fmla="*/ 32622 w 63268"/>
                    <a:gd name="connsiteY11" fmla="*/ 38555 h 102811"/>
                    <a:gd name="connsiteX12" fmla="*/ 17794 w 63268"/>
                    <a:gd name="connsiteY12" fmla="*/ 44486 h 102811"/>
                    <a:gd name="connsiteX13" fmla="*/ 11862 w 63268"/>
                    <a:gd name="connsiteY13" fmla="*/ 60303 h 102811"/>
                    <a:gd name="connsiteX14" fmla="*/ 11862 w 63268"/>
                    <a:gd name="connsiteY14" fmla="*/ 102812 h 102811"/>
                    <a:gd name="connsiteX15" fmla="*/ 0 w 63268"/>
                    <a:gd name="connsiteY15" fmla="*/ 102812 h 102811"/>
                    <a:gd name="connsiteX16" fmla="*/ 0 w 63268"/>
                    <a:gd name="connsiteY16" fmla="*/ 0 h 102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3268" h="102811">
                      <a:moveTo>
                        <a:pt x="0" y="0"/>
                      </a:moveTo>
                      <a:lnTo>
                        <a:pt x="11862" y="0"/>
                      </a:lnTo>
                      <a:lnTo>
                        <a:pt x="11862" y="40532"/>
                      </a:lnTo>
                      <a:lnTo>
                        <a:pt x="11862" y="40532"/>
                      </a:lnTo>
                      <a:cubicBezTo>
                        <a:pt x="16805" y="32623"/>
                        <a:pt x="24714" y="27680"/>
                        <a:pt x="35588" y="27680"/>
                      </a:cubicBezTo>
                      <a:cubicBezTo>
                        <a:pt x="43497" y="27680"/>
                        <a:pt x="50417" y="30646"/>
                        <a:pt x="55360" y="35589"/>
                      </a:cubicBezTo>
                      <a:cubicBezTo>
                        <a:pt x="60303" y="40532"/>
                        <a:pt x="63269" y="47451"/>
                        <a:pt x="63269" y="55360"/>
                      </a:cubicBezTo>
                      <a:lnTo>
                        <a:pt x="63269" y="101823"/>
                      </a:lnTo>
                      <a:lnTo>
                        <a:pt x="51405" y="101823"/>
                      </a:lnTo>
                      <a:lnTo>
                        <a:pt x="51405" y="57337"/>
                      </a:lnTo>
                      <a:cubicBezTo>
                        <a:pt x="51405" y="51406"/>
                        <a:pt x="49429" y="46463"/>
                        <a:pt x="46462" y="43497"/>
                      </a:cubicBezTo>
                      <a:cubicBezTo>
                        <a:pt x="43497" y="40532"/>
                        <a:pt x="38555" y="38555"/>
                        <a:pt x="32622" y="38555"/>
                      </a:cubicBezTo>
                      <a:cubicBezTo>
                        <a:pt x="26691" y="38555"/>
                        <a:pt x="21748" y="40532"/>
                        <a:pt x="17794" y="44486"/>
                      </a:cubicBezTo>
                      <a:cubicBezTo>
                        <a:pt x="13840" y="48440"/>
                        <a:pt x="11862" y="53383"/>
                        <a:pt x="11862" y="60303"/>
                      </a:cubicBezTo>
                      <a:lnTo>
                        <a:pt x="11862" y="102812"/>
                      </a:lnTo>
                      <a:lnTo>
                        <a:pt x="0" y="1028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" name="Полилиния: фигура 297">
                  <a:extLst>
                    <a:ext uri="{FF2B5EF4-FFF2-40B4-BE49-F238E27FC236}">
                      <a16:creationId xmlns:a16="http://schemas.microsoft.com/office/drawing/2014/main" id="{1DE5B7B1-0311-3870-CF53-0EA4BE5CA3A0}"/>
                    </a:ext>
                  </a:extLst>
                </p:cNvPr>
                <p:cNvSpPr/>
                <p:nvPr/>
              </p:nvSpPr>
              <p:spPr>
                <a:xfrm>
                  <a:off x="13982476" y="5084219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4 h 74142"/>
                    <a:gd name="connsiteX1" fmla="*/ 54371 w 65245"/>
                    <a:gd name="connsiteY1" fmla="*/ 68212 h 74142"/>
                    <a:gd name="connsiteX2" fmla="*/ 33612 w 65245"/>
                    <a:gd name="connsiteY2" fmla="*/ 74143 h 74142"/>
                    <a:gd name="connsiteX3" fmla="*/ 8897 w 65245"/>
                    <a:gd name="connsiteY3" fmla="*/ 64257 h 74142"/>
                    <a:gd name="connsiteX4" fmla="*/ 0 w 65245"/>
                    <a:gd name="connsiteY4" fmla="*/ 37566 h 74142"/>
                    <a:gd name="connsiteX5" fmla="*/ 8897 w 65245"/>
                    <a:gd name="connsiteY5" fmla="*/ 9886 h 74142"/>
                    <a:gd name="connsiteX6" fmla="*/ 32622 w 65245"/>
                    <a:gd name="connsiteY6" fmla="*/ 0 h 74142"/>
                    <a:gd name="connsiteX7" fmla="*/ 56348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1 w 65245"/>
                    <a:gd name="connsiteY10" fmla="*/ 41520 h 74142"/>
                    <a:gd name="connsiteX11" fmla="*/ 12851 w 65245"/>
                    <a:gd name="connsiteY11" fmla="*/ 42508 h 74142"/>
                    <a:gd name="connsiteX12" fmla="*/ 18783 w 65245"/>
                    <a:gd name="connsiteY12" fmla="*/ 59314 h 74142"/>
                    <a:gd name="connsiteX13" fmla="*/ 34600 w 65245"/>
                    <a:gd name="connsiteY13" fmla="*/ 65246 h 74142"/>
                    <a:gd name="connsiteX14" fmla="*/ 46462 w 65245"/>
                    <a:gd name="connsiteY14" fmla="*/ 62280 h 74142"/>
                    <a:gd name="connsiteX15" fmla="*/ 53383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3 w 65245"/>
                    <a:gd name="connsiteY17" fmla="*/ 15817 h 74142"/>
                    <a:gd name="connsiteX18" fmla="*/ 12851 w 65245"/>
                    <a:gd name="connsiteY18" fmla="*/ 30646 h 74142"/>
                    <a:gd name="connsiteX19" fmla="*/ 53383 w 65245"/>
                    <a:gd name="connsiteY19" fmla="*/ 30646 h 74142"/>
                    <a:gd name="connsiteX20" fmla="*/ 47451 w 65245"/>
                    <a:gd name="connsiteY20" fmla="*/ 15817 h 74142"/>
                    <a:gd name="connsiteX21" fmla="*/ 33612 w 65245"/>
                    <a:gd name="connsiteY21" fmla="*/ 9886 h 74142"/>
                    <a:gd name="connsiteX22" fmla="*/ 18783 w 65245"/>
                    <a:gd name="connsiteY22" fmla="*/ 15817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4"/>
                      </a:moveTo>
                      <a:cubicBezTo>
                        <a:pt x="63269" y="58326"/>
                        <a:pt x="60303" y="64257"/>
                        <a:pt x="54371" y="68212"/>
                      </a:cubicBezTo>
                      <a:cubicBezTo>
                        <a:pt x="48440" y="72166"/>
                        <a:pt x="41520" y="74143"/>
                        <a:pt x="33612" y="74143"/>
                      </a:cubicBezTo>
                      <a:cubicBezTo>
                        <a:pt x="23726" y="74143"/>
                        <a:pt x="14829" y="71177"/>
                        <a:pt x="8897" y="64257"/>
                      </a:cubicBezTo>
                      <a:cubicBezTo>
                        <a:pt x="2965" y="57337"/>
                        <a:pt x="0" y="48440"/>
                        <a:pt x="0" y="37566"/>
                      </a:cubicBezTo>
                      <a:cubicBezTo>
                        <a:pt x="0" y="26692"/>
                        <a:pt x="2965" y="16806"/>
                        <a:pt x="8897" y="9886"/>
                      </a:cubicBezTo>
                      <a:cubicBezTo>
                        <a:pt x="14829" y="2966"/>
                        <a:pt x="22736" y="0"/>
                        <a:pt x="32622" y="0"/>
                      </a:cubicBezTo>
                      <a:cubicBezTo>
                        <a:pt x="42508" y="0"/>
                        <a:pt x="50417" y="2966"/>
                        <a:pt x="56348" y="9886"/>
                      </a:cubicBezTo>
                      <a:cubicBezTo>
                        <a:pt x="62279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1" y="41520"/>
                      </a:lnTo>
                      <a:lnTo>
                        <a:pt x="12851" y="42508"/>
                      </a:lnTo>
                      <a:cubicBezTo>
                        <a:pt x="12851" y="49429"/>
                        <a:pt x="14829" y="55360"/>
                        <a:pt x="18783" y="59314"/>
                      </a:cubicBezTo>
                      <a:cubicBezTo>
                        <a:pt x="22736" y="63269"/>
                        <a:pt x="27679" y="65246"/>
                        <a:pt x="34600" y="65246"/>
                      </a:cubicBezTo>
                      <a:cubicBezTo>
                        <a:pt x="39543" y="65246"/>
                        <a:pt x="43497" y="64257"/>
                        <a:pt x="46462" y="62280"/>
                      </a:cubicBezTo>
                      <a:cubicBezTo>
                        <a:pt x="49429" y="60303"/>
                        <a:pt x="52394" y="57337"/>
                        <a:pt x="53383" y="54371"/>
                      </a:cubicBezTo>
                      <a:lnTo>
                        <a:pt x="64257" y="54371"/>
                      </a:lnTo>
                      <a:close/>
                      <a:moveTo>
                        <a:pt x="18783" y="15817"/>
                      </a:moveTo>
                      <a:cubicBezTo>
                        <a:pt x="14829" y="19771"/>
                        <a:pt x="12851" y="24714"/>
                        <a:pt x="12851" y="30646"/>
                      </a:cubicBezTo>
                      <a:lnTo>
                        <a:pt x="53383" y="30646"/>
                      </a:lnTo>
                      <a:cubicBezTo>
                        <a:pt x="53383" y="24714"/>
                        <a:pt x="51405" y="19771"/>
                        <a:pt x="47451" y="15817"/>
                      </a:cubicBezTo>
                      <a:cubicBezTo>
                        <a:pt x="43497" y="11863"/>
                        <a:pt x="39543" y="9886"/>
                        <a:pt x="33612" y="9886"/>
                      </a:cubicBezTo>
                      <a:cubicBezTo>
                        <a:pt x="27679" y="9886"/>
                        <a:pt x="22736" y="11863"/>
                        <a:pt x="18783" y="15817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" name="Полилиния: фигура 298">
                  <a:extLst>
                    <a:ext uri="{FF2B5EF4-FFF2-40B4-BE49-F238E27FC236}">
                      <a16:creationId xmlns:a16="http://schemas.microsoft.com/office/drawing/2014/main" id="{A3F30BF7-A467-4732-108F-E279B0F00264}"/>
                    </a:ext>
                  </a:extLst>
                </p:cNvPr>
                <p:cNvSpPr/>
                <p:nvPr/>
              </p:nvSpPr>
              <p:spPr>
                <a:xfrm>
                  <a:off x="14060573" y="5084219"/>
                  <a:ext cx="33610" cy="74142"/>
                </a:xfrm>
                <a:custGeom>
                  <a:avLst/>
                  <a:gdLst>
                    <a:gd name="connsiteX0" fmla="*/ 0 w 33610"/>
                    <a:gd name="connsiteY0" fmla="*/ 0 h 74142"/>
                    <a:gd name="connsiteX1" fmla="*/ 10874 w 33610"/>
                    <a:gd name="connsiteY1" fmla="*/ 0 h 74142"/>
                    <a:gd name="connsiteX2" fmla="*/ 10874 w 33610"/>
                    <a:gd name="connsiteY2" fmla="*/ 11863 h 74142"/>
                    <a:gd name="connsiteX3" fmla="*/ 10874 w 33610"/>
                    <a:gd name="connsiteY3" fmla="*/ 11863 h 74142"/>
                    <a:gd name="connsiteX4" fmla="*/ 17794 w 33610"/>
                    <a:gd name="connsiteY4" fmla="*/ 2966 h 74142"/>
                    <a:gd name="connsiteX5" fmla="*/ 28668 w 33610"/>
                    <a:gd name="connsiteY5" fmla="*/ 0 h 74142"/>
                    <a:gd name="connsiteX6" fmla="*/ 33610 w 33610"/>
                    <a:gd name="connsiteY6" fmla="*/ 0 h 74142"/>
                    <a:gd name="connsiteX7" fmla="*/ 33610 w 33610"/>
                    <a:gd name="connsiteY7" fmla="*/ 11863 h 74142"/>
                    <a:gd name="connsiteX8" fmla="*/ 27679 w 33610"/>
                    <a:gd name="connsiteY8" fmla="*/ 10875 h 74142"/>
                    <a:gd name="connsiteX9" fmla="*/ 15817 w 33610"/>
                    <a:gd name="connsiteY9" fmla="*/ 15817 h 74142"/>
                    <a:gd name="connsiteX10" fmla="*/ 11862 w 33610"/>
                    <a:gd name="connsiteY10" fmla="*/ 28669 h 74142"/>
                    <a:gd name="connsiteX11" fmla="*/ 11862 w 33610"/>
                    <a:gd name="connsiteY11" fmla="*/ 74143 h 74142"/>
                    <a:gd name="connsiteX12" fmla="*/ 0 w 33610"/>
                    <a:gd name="connsiteY12" fmla="*/ 74143 h 74142"/>
                    <a:gd name="connsiteX13" fmla="*/ 0 w 33610"/>
                    <a:gd name="connsiteY13" fmla="*/ 0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610" h="74142">
                      <a:moveTo>
                        <a:pt x="0" y="0"/>
                      </a:moveTo>
                      <a:lnTo>
                        <a:pt x="10874" y="0"/>
                      </a:lnTo>
                      <a:lnTo>
                        <a:pt x="10874" y="11863"/>
                      </a:lnTo>
                      <a:lnTo>
                        <a:pt x="10874" y="11863"/>
                      </a:lnTo>
                      <a:cubicBezTo>
                        <a:pt x="11862" y="7908"/>
                        <a:pt x="13839" y="4943"/>
                        <a:pt x="17794" y="2966"/>
                      </a:cubicBezTo>
                      <a:cubicBezTo>
                        <a:pt x="20760" y="989"/>
                        <a:pt x="24714" y="0"/>
                        <a:pt x="28668" y="0"/>
                      </a:cubicBezTo>
                      <a:cubicBezTo>
                        <a:pt x="30645" y="0"/>
                        <a:pt x="31634" y="0"/>
                        <a:pt x="33610" y="0"/>
                      </a:cubicBezTo>
                      <a:lnTo>
                        <a:pt x="33610" y="11863"/>
                      </a:lnTo>
                      <a:cubicBezTo>
                        <a:pt x="32622" y="10875"/>
                        <a:pt x="30645" y="10875"/>
                        <a:pt x="27679" y="10875"/>
                      </a:cubicBezTo>
                      <a:cubicBezTo>
                        <a:pt x="22736" y="10875"/>
                        <a:pt x="18782" y="12851"/>
                        <a:pt x="15817" y="15817"/>
                      </a:cubicBezTo>
                      <a:cubicBezTo>
                        <a:pt x="12851" y="18783"/>
                        <a:pt x="11862" y="22737"/>
                        <a:pt x="11862" y="28669"/>
                      </a:cubicBezTo>
                      <a:lnTo>
                        <a:pt x="11862" y="74143"/>
                      </a:lnTo>
                      <a:lnTo>
                        <a:pt x="0" y="7414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" name="Полилиния: фигура 299">
                  <a:extLst>
                    <a:ext uri="{FF2B5EF4-FFF2-40B4-BE49-F238E27FC236}">
                      <a16:creationId xmlns:a16="http://schemas.microsoft.com/office/drawing/2014/main" id="{19BB6670-8AB8-8FF7-6F52-83208A9AF075}"/>
                    </a:ext>
                  </a:extLst>
                </p:cNvPr>
                <p:cNvSpPr/>
                <p:nvPr/>
              </p:nvSpPr>
              <p:spPr>
                <a:xfrm>
                  <a:off x="14102093" y="5083231"/>
                  <a:ext cx="62280" cy="74142"/>
                </a:xfrm>
                <a:custGeom>
                  <a:avLst/>
                  <a:gdLst>
                    <a:gd name="connsiteX0" fmla="*/ 1977 w 62280"/>
                    <a:gd name="connsiteY0" fmla="*/ 988 h 74142"/>
                    <a:gd name="connsiteX1" fmla="*/ 12852 w 62280"/>
                    <a:gd name="connsiteY1" fmla="*/ 988 h 74142"/>
                    <a:gd name="connsiteX2" fmla="*/ 12852 w 62280"/>
                    <a:gd name="connsiteY2" fmla="*/ 12851 h 74142"/>
                    <a:gd name="connsiteX3" fmla="*/ 12852 w 62280"/>
                    <a:gd name="connsiteY3" fmla="*/ 12851 h 74142"/>
                    <a:gd name="connsiteX4" fmla="*/ 36577 w 62280"/>
                    <a:gd name="connsiteY4" fmla="*/ 0 h 74142"/>
                    <a:gd name="connsiteX5" fmla="*/ 55360 w 62280"/>
                    <a:gd name="connsiteY5" fmla="*/ 6920 h 74142"/>
                    <a:gd name="connsiteX6" fmla="*/ 62280 w 62280"/>
                    <a:gd name="connsiteY6" fmla="*/ 26692 h 74142"/>
                    <a:gd name="connsiteX7" fmla="*/ 62280 w 62280"/>
                    <a:gd name="connsiteY7" fmla="*/ 74143 h 74142"/>
                    <a:gd name="connsiteX8" fmla="*/ 50417 w 62280"/>
                    <a:gd name="connsiteY8" fmla="*/ 74143 h 74142"/>
                    <a:gd name="connsiteX9" fmla="*/ 50417 w 62280"/>
                    <a:gd name="connsiteY9" fmla="*/ 29657 h 74142"/>
                    <a:gd name="connsiteX10" fmla="*/ 45474 w 62280"/>
                    <a:gd name="connsiteY10" fmla="*/ 15817 h 74142"/>
                    <a:gd name="connsiteX11" fmla="*/ 32623 w 62280"/>
                    <a:gd name="connsiteY11" fmla="*/ 10874 h 74142"/>
                    <a:gd name="connsiteX12" fmla="*/ 17795 w 62280"/>
                    <a:gd name="connsiteY12" fmla="*/ 16806 h 74142"/>
                    <a:gd name="connsiteX13" fmla="*/ 11862 w 62280"/>
                    <a:gd name="connsiteY13" fmla="*/ 31634 h 74142"/>
                    <a:gd name="connsiteX14" fmla="*/ 11862 w 62280"/>
                    <a:gd name="connsiteY14" fmla="*/ 74143 h 74142"/>
                    <a:gd name="connsiteX15" fmla="*/ 0 w 62280"/>
                    <a:gd name="connsiteY15" fmla="*/ 74143 h 74142"/>
                    <a:gd name="connsiteX16" fmla="*/ 0 w 62280"/>
                    <a:gd name="connsiteY16" fmla="*/ 988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280" h="74142">
                      <a:moveTo>
                        <a:pt x="1977" y="988"/>
                      </a:moveTo>
                      <a:lnTo>
                        <a:pt x="12852" y="988"/>
                      </a:lnTo>
                      <a:lnTo>
                        <a:pt x="12852" y="12851"/>
                      </a:lnTo>
                      <a:lnTo>
                        <a:pt x="12852" y="12851"/>
                      </a:lnTo>
                      <a:cubicBezTo>
                        <a:pt x="17795" y="4943"/>
                        <a:pt x="25703" y="0"/>
                        <a:pt x="36577" y="0"/>
                      </a:cubicBezTo>
                      <a:cubicBezTo>
                        <a:pt x="44486" y="0"/>
                        <a:pt x="51405" y="1977"/>
                        <a:pt x="55360" y="6920"/>
                      </a:cubicBezTo>
                      <a:cubicBezTo>
                        <a:pt x="60303" y="11863"/>
                        <a:pt x="62280" y="18782"/>
                        <a:pt x="62280" y="26692"/>
                      </a:cubicBezTo>
                      <a:lnTo>
                        <a:pt x="62280" y="74143"/>
                      </a:lnTo>
                      <a:lnTo>
                        <a:pt x="50417" y="74143"/>
                      </a:lnTo>
                      <a:lnTo>
                        <a:pt x="50417" y="29657"/>
                      </a:lnTo>
                      <a:cubicBezTo>
                        <a:pt x="50417" y="23725"/>
                        <a:pt x="48440" y="18782"/>
                        <a:pt x="45474" y="15817"/>
                      </a:cubicBezTo>
                      <a:cubicBezTo>
                        <a:pt x="42509" y="12851"/>
                        <a:pt x="37566" y="10874"/>
                        <a:pt x="32623" y="10874"/>
                      </a:cubicBezTo>
                      <a:cubicBezTo>
                        <a:pt x="26691" y="10874"/>
                        <a:pt x="21748" y="12851"/>
                        <a:pt x="17795" y="16806"/>
                      </a:cubicBezTo>
                      <a:cubicBezTo>
                        <a:pt x="13840" y="20760"/>
                        <a:pt x="11862" y="25703"/>
                        <a:pt x="11862" y="31634"/>
                      </a:cubicBezTo>
                      <a:lnTo>
                        <a:pt x="11862" y="74143"/>
                      </a:lnTo>
                      <a:lnTo>
                        <a:pt x="0" y="74143"/>
                      </a:lnTo>
                      <a:lnTo>
                        <a:pt x="0" y="988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" name="Полилиния: фигура 300">
                  <a:extLst>
                    <a:ext uri="{FF2B5EF4-FFF2-40B4-BE49-F238E27FC236}">
                      <a16:creationId xmlns:a16="http://schemas.microsoft.com/office/drawing/2014/main" id="{0AEB77C6-444D-200C-E4CB-22CD92DBF3C9}"/>
                    </a:ext>
                  </a:extLst>
                </p:cNvPr>
                <p:cNvSpPr/>
                <p:nvPr/>
              </p:nvSpPr>
              <p:spPr>
                <a:xfrm>
                  <a:off x="14178212" y="5084219"/>
                  <a:ext cx="65246" cy="74142"/>
                </a:xfrm>
                <a:custGeom>
                  <a:avLst/>
                  <a:gdLst>
                    <a:gd name="connsiteX0" fmla="*/ 64257 w 65246"/>
                    <a:gd name="connsiteY0" fmla="*/ 52394 h 74142"/>
                    <a:gd name="connsiteX1" fmla="*/ 54371 w 65246"/>
                    <a:gd name="connsiteY1" fmla="*/ 68212 h 74142"/>
                    <a:gd name="connsiteX2" fmla="*/ 33612 w 65246"/>
                    <a:gd name="connsiteY2" fmla="*/ 74143 h 74142"/>
                    <a:gd name="connsiteX3" fmla="*/ 8897 w 65246"/>
                    <a:gd name="connsiteY3" fmla="*/ 64257 h 74142"/>
                    <a:gd name="connsiteX4" fmla="*/ 0 w 65246"/>
                    <a:gd name="connsiteY4" fmla="*/ 37566 h 74142"/>
                    <a:gd name="connsiteX5" fmla="*/ 8897 w 65246"/>
                    <a:gd name="connsiteY5" fmla="*/ 9886 h 74142"/>
                    <a:gd name="connsiteX6" fmla="*/ 32623 w 65246"/>
                    <a:gd name="connsiteY6" fmla="*/ 0 h 74142"/>
                    <a:gd name="connsiteX7" fmla="*/ 56349 w 65246"/>
                    <a:gd name="connsiteY7" fmla="*/ 9886 h 74142"/>
                    <a:gd name="connsiteX8" fmla="*/ 65247 w 65246"/>
                    <a:gd name="connsiteY8" fmla="*/ 36577 h 74142"/>
                    <a:gd name="connsiteX9" fmla="*/ 65247 w 65246"/>
                    <a:gd name="connsiteY9" fmla="*/ 41520 h 74142"/>
                    <a:gd name="connsiteX10" fmla="*/ 12852 w 65246"/>
                    <a:gd name="connsiteY10" fmla="*/ 41520 h 74142"/>
                    <a:gd name="connsiteX11" fmla="*/ 12852 w 65246"/>
                    <a:gd name="connsiteY11" fmla="*/ 42508 h 74142"/>
                    <a:gd name="connsiteX12" fmla="*/ 18783 w 65246"/>
                    <a:gd name="connsiteY12" fmla="*/ 59314 h 74142"/>
                    <a:gd name="connsiteX13" fmla="*/ 34600 w 65246"/>
                    <a:gd name="connsiteY13" fmla="*/ 65246 h 74142"/>
                    <a:gd name="connsiteX14" fmla="*/ 46464 w 65246"/>
                    <a:gd name="connsiteY14" fmla="*/ 62280 h 74142"/>
                    <a:gd name="connsiteX15" fmla="*/ 53383 w 65246"/>
                    <a:gd name="connsiteY15" fmla="*/ 54371 h 74142"/>
                    <a:gd name="connsiteX16" fmla="*/ 64257 w 65246"/>
                    <a:gd name="connsiteY16" fmla="*/ 54371 h 74142"/>
                    <a:gd name="connsiteX17" fmla="*/ 18783 w 65246"/>
                    <a:gd name="connsiteY17" fmla="*/ 15817 h 74142"/>
                    <a:gd name="connsiteX18" fmla="*/ 12852 w 65246"/>
                    <a:gd name="connsiteY18" fmla="*/ 30646 h 74142"/>
                    <a:gd name="connsiteX19" fmla="*/ 53383 w 65246"/>
                    <a:gd name="connsiteY19" fmla="*/ 30646 h 74142"/>
                    <a:gd name="connsiteX20" fmla="*/ 47452 w 65246"/>
                    <a:gd name="connsiteY20" fmla="*/ 15817 h 74142"/>
                    <a:gd name="connsiteX21" fmla="*/ 33612 w 65246"/>
                    <a:gd name="connsiteY21" fmla="*/ 9886 h 74142"/>
                    <a:gd name="connsiteX22" fmla="*/ 18783 w 65246"/>
                    <a:gd name="connsiteY22" fmla="*/ 15817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6" h="74142">
                      <a:moveTo>
                        <a:pt x="64257" y="52394"/>
                      </a:moveTo>
                      <a:cubicBezTo>
                        <a:pt x="63269" y="58326"/>
                        <a:pt x="60304" y="64257"/>
                        <a:pt x="54371" y="68212"/>
                      </a:cubicBezTo>
                      <a:cubicBezTo>
                        <a:pt x="48440" y="72166"/>
                        <a:pt x="41521" y="74143"/>
                        <a:pt x="33612" y="74143"/>
                      </a:cubicBezTo>
                      <a:cubicBezTo>
                        <a:pt x="23726" y="74143"/>
                        <a:pt x="14829" y="71177"/>
                        <a:pt x="8897" y="64257"/>
                      </a:cubicBezTo>
                      <a:cubicBezTo>
                        <a:pt x="2966" y="57337"/>
                        <a:pt x="0" y="48440"/>
                        <a:pt x="0" y="37566"/>
                      </a:cubicBezTo>
                      <a:cubicBezTo>
                        <a:pt x="0" y="26692"/>
                        <a:pt x="2966" y="16806"/>
                        <a:pt x="8897" y="9886"/>
                      </a:cubicBezTo>
                      <a:cubicBezTo>
                        <a:pt x="14829" y="2966"/>
                        <a:pt x="22738" y="0"/>
                        <a:pt x="32623" y="0"/>
                      </a:cubicBezTo>
                      <a:cubicBezTo>
                        <a:pt x="42509" y="0"/>
                        <a:pt x="50418" y="2966"/>
                        <a:pt x="56349" y="9886"/>
                      </a:cubicBezTo>
                      <a:cubicBezTo>
                        <a:pt x="62280" y="16806"/>
                        <a:pt x="65247" y="24714"/>
                        <a:pt x="65247" y="36577"/>
                      </a:cubicBezTo>
                      <a:lnTo>
                        <a:pt x="65247" y="41520"/>
                      </a:lnTo>
                      <a:lnTo>
                        <a:pt x="12852" y="41520"/>
                      </a:lnTo>
                      <a:lnTo>
                        <a:pt x="12852" y="42508"/>
                      </a:lnTo>
                      <a:cubicBezTo>
                        <a:pt x="12852" y="49429"/>
                        <a:pt x="14829" y="55360"/>
                        <a:pt x="18783" y="59314"/>
                      </a:cubicBezTo>
                      <a:cubicBezTo>
                        <a:pt x="22738" y="63269"/>
                        <a:pt x="27680" y="65246"/>
                        <a:pt x="34600" y="65246"/>
                      </a:cubicBezTo>
                      <a:cubicBezTo>
                        <a:pt x="39543" y="65246"/>
                        <a:pt x="43497" y="64257"/>
                        <a:pt x="46464" y="62280"/>
                      </a:cubicBezTo>
                      <a:cubicBezTo>
                        <a:pt x="49429" y="60303"/>
                        <a:pt x="52395" y="57337"/>
                        <a:pt x="53383" y="54371"/>
                      </a:cubicBezTo>
                      <a:lnTo>
                        <a:pt x="64257" y="54371"/>
                      </a:lnTo>
                      <a:close/>
                      <a:moveTo>
                        <a:pt x="18783" y="15817"/>
                      </a:moveTo>
                      <a:cubicBezTo>
                        <a:pt x="14829" y="19771"/>
                        <a:pt x="12852" y="24714"/>
                        <a:pt x="12852" y="30646"/>
                      </a:cubicBezTo>
                      <a:lnTo>
                        <a:pt x="53383" y="30646"/>
                      </a:lnTo>
                      <a:cubicBezTo>
                        <a:pt x="53383" y="24714"/>
                        <a:pt x="51406" y="19771"/>
                        <a:pt x="47452" y="15817"/>
                      </a:cubicBezTo>
                      <a:cubicBezTo>
                        <a:pt x="43497" y="11863"/>
                        <a:pt x="39543" y="9886"/>
                        <a:pt x="33612" y="9886"/>
                      </a:cubicBezTo>
                      <a:cubicBezTo>
                        <a:pt x="26692" y="9886"/>
                        <a:pt x="21749" y="11863"/>
                        <a:pt x="18783" y="15817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" name="Полилиния: фигура 301">
                  <a:extLst>
                    <a:ext uri="{FF2B5EF4-FFF2-40B4-BE49-F238E27FC236}">
                      <a16:creationId xmlns:a16="http://schemas.microsoft.com/office/drawing/2014/main" id="{CF6056F1-2128-0701-9660-B594C6CBF98F}"/>
                    </a:ext>
                  </a:extLst>
                </p:cNvPr>
                <p:cNvSpPr/>
                <p:nvPr/>
              </p:nvSpPr>
              <p:spPr>
                <a:xfrm>
                  <a:off x="14249390" y="5067413"/>
                  <a:ext cx="35588" cy="91937"/>
                </a:xfrm>
                <a:custGeom>
                  <a:avLst/>
                  <a:gdLst>
                    <a:gd name="connsiteX0" fmla="*/ 21748 w 35588"/>
                    <a:gd name="connsiteY0" fmla="*/ 0 h 91937"/>
                    <a:gd name="connsiteX1" fmla="*/ 21748 w 35588"/>
                    <a:gd name="connsiteY1" fmla="*/ 16806 h 91937"/>
                    <a:gd name="connsiteX2" fmla="*/ 35588 w 35588"/>
                    <a:gd name="connsiteY2" fmla="*/ 16806 h 91937"/>
                    <a:gd name="connsiteX3" fmla="*/ 35588 w 35588"/>
                    <a:gd name="connsiteY3" fmla="*/ 26692 h 91937"/>
                    <a:gd name="connsiteX4" fmla="*/ 21748 w 35588"/>
                    <a:gd name="connsiteY4" fmla="*/ 26692 h 91937"/>
                    <a:gd name="connsiteX5" fmla="*/ 21748 w 35588"/>
                    <a:gd name="connsiteY5" fmla="*/ 71177 h 91937"/>
                    <a:gd name="connsiteX6" fmla="*/ 30645 w 35588"/>
                    <a:gd name="connsiteY6" fmla="*/ 81063 h 91937"/>
                    <a:gd name="connsiteX7" fmla="*/ 35588 w 35588"/>
                    <a:gd name="connsiteY7" fmla="*/ 81063 h 91937"/>
                    <a:gd name="connsiteX8" fmla="*/ 35588 w 35588"/>
                    <a:gd name="connsiteY8" fmla="*/ 90949 h 91937"/>
                    <a:gd name="connsiteX9" fmla="*/ 27679 w 35588"/>
                    <a:gd name="connsiteY9" fmla="*/ 91938 h 91937"/>
                    <a:gd name="connsiteX10" fmla="*/ 13840 w 35588"/>
                    <a:gd name="connsiteY10" fmla="*/ 86995 h 91937"/>
                    <a:gd name="connsiteX11" fmla="*/ 9886 w 35588"/>
                    <a:gd name="connsiteY11" fmla="*/ 72166 h 91937"/>
                    <a:gd name="connsiteX12" fmla="*/ 9886 w 35588"/>
                    <a:gd name="connsiteY12" fmla="*/ 27680 h 91937"/>
                    <a:gd name="connsiteX13" fmla="*/ 0 w 35588"/>
                    <a:gd name="connsiteY13" fmla="*/ 27680 h 91937"/>
                    <a:gd name="connsiteX14" fmla="*/ 0 w 35588"/>
                    <a:gd name="connsiteY14" fmla="*/ 17795 h 91937"/>
                    <a:gd name="connsiteX15" fmla="*/ 9886 w 35588"/>
                    <a:gd name="connsiteY15" fmla="*/ 17795 h 91937"/>
                    <a:gd name="connsiteX16" fmla="*/ 9886 w 35588"/>
                    <a:gd name="connsiteY16" fmla="*/ 989 h 91937"/>
                    <a:gd name="connsiteX17" fmla="*/ 21748 w 35588"/>
                    <a:gd name="connsiteY17" fmla="*/ 989 h 91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5588" h="91937">
                      <a:moveTo>
                        <a:pt x="21748" y="0"/>
                      </a:moveTo>
                      <a:lnTo>
                        <a:pt x="21748" y="16806"/>
                      </a:lnTo>
                      <a:lnTo>
                        <a:pt x="35588" y="16806"/>
                      </a:lnTo>
                      <a:lnTo>
                        <a:pt x="35588" y="26692"/>
                      </a:lnTo>
                      <a:lnTo>
                        <a:pt x="21748" y="26692"/>
                      </a:lnTo>
                      <a:lnTo>
                        <a:pt x="21748" y="71177"/>
                      </a:lnTo>
                      <a:cubicBezTo>
                        <a:pt x="21748" y="78097"/>
                        <a:pt x="24714" y="81063"/>
                        <a:pt x="30645" y="81063"/>
                      </a:cubicBezTo>
                      <a:cubicBezTo>
                        <a:pt x="32622" y="81063"/>
                        <a:pt x="34600" y="81063"/>
                        <a:pt x="35588" y="81063"/>
                      </a:cubicBezTo>
                      <a:lnTo>
                        <a:pt x="35588" y="90949"/>
                      </a:lnTo>
                      <a:cubicBezTo>
                        <a:pt x="33612" y="90949"/>
                        <a:pt x="31634" y="91938"/>
                        <a:pt x="27679" y="91938"/>
                      </a:cubicBezTo>
                      <a:cubicBezTo>
                        <a:pt x="20760" y="91938"/>
                        <a:pt x="16805" y="89960"/>
                        <a:pt x="13840" y="86995"/>
                      </a:cubicBezTo>
                      <a:cubicBezTo>
                        <a:pt x="10874" y="84029"/>
                        <a:pt x="9886" y="79086"/>
                        <a:pt x="9886" y="72166"/>
                      </a:cubicBezTo>
                      <a:lnTo>
                        <a:pt x="9886" y="27680"/>
                      </a:lnTo>
                      <a:lnTo>
                        <a:pt x="0" y="27680"/>
                      </a:lnTo>
                      <a:lnTo>
                        <a:pt x="0" y="17795"/>
                      </a:lnTo>
                      <a:lnTo>
                        <a:pt x="9886" y="17795"/>
                      </a:lnTo>
                      <a:lnTo>
                        <a:pt x="9886" y="989"/>
                      </a:lnTo>
                      <a:lnTo>
                        <a:pt x="21748" y="989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03" name="Рисунок 45">
                <a:extLst>
                  <a:ext uri="{FF2B5EF4-FFF2-40B4-BE49-F238E27FC236}">
                    <a16:creationId xmlns:a16="http://schemas.microsoft.com/office/drawing/2014/main" id="{1A1393A7-C52D-4DEC-1183-2074C9429844}"/>
                  </a:ext>
                </a:extLst>
              </p:cNvPr>
              <p:cNvGrpSpPr/>
              <p:nvPr/>
            </p:nvGrpSpPr>
            <p:grpSpPr>
              <a:xfrm>
                <a:off x="12090351" y="5737665"/>
                <a:ext cx="454742" cy="277788"/>
                <a:chOff x="12090351" y="5737665"/>
                <a:chExt cx="454742" cy="277788"/>
              </a:xfrm>
              <a:solidFill>
                <a:srgbClr val="30A537"/>
              </a:solidFill>
            </p:grpSpPr>
            <p:sp>
              <p:nvSpPr>
                <p:cNvPr id="304" name="Полилиния: фигура 303">
                  <a:extLst>
                    <a:ext uri="{FF2B5EF4-FFF2-40B4-BE49-F238E27FC236}">
                      <a16:creationId xmlns:a16="http://schemas.microsoft.com/office/drawing/2014/main" id="{A19696D9-2CEB-49DB-1083-15EAA6B5EFF7}"/>
                    </a:ext>
                  </a:extLst>
                </p:cNvPr>
                <p:cNvSpPr/>
                <p:nvPr/>
              </p:nvSpPr>
              <p:spPr>
                <a:xfrm>
                  <a:off x="12090351" y="5737665"/>
                  <a:ext cx="93914" cy="117639"/>
                </a:xfrm>
                <a:custGeom>
                  <a:avLst/>
                  <a:gdLst>
                    <a:gd name="connsiteX0" fmla="*/ 10874 w 93914"/>
                    <a:gd name="connsiteY0" fmla="*/ 117640 h 117639"/>
                    <a:gd name="connsiteX1" fmla="*/ 0 w 93914"/>
                    <a:gd name="connsiteY1" fmla="*/ 117640 h 117639"/>
                    <a:gd name="connsiteX2" fmla="*/ 0 w 93914"/>
                    <a:gd name="connsiteY2" fmla="*/ 86994 h 117639"/>
                    <a:gd name="connsiteX3" fmla="*/ 6920 w 93914"/>
                    <a:gd name="connsiteY3" fmla="*/ 86994 h 117639"/>
                    <a:gd name="connsiteX4" fmla="*/ 17795 w 93914"/>
                    <a:gd name="connsiteY4" fmla="*/ 61291 h 117639"/>
                    <a:gd name="connsiteX5" fmla="*/ 21748 w 93914"/>
                    <a:gd name="connsiteY5" fmla="*/ 0 h 117639"/>
                    <a:gd name="connsiteX6" fmla="*/ 82052 w 93914"/>
                    <a:gd name="connsiteY6" fmla="*/ 0 h 117639"/>
                    <a:gd name="connsiteX7" fmla="*/ 82052 w 93914"/>
                    <a:gd name="connsiteY7" fmla="*/ 86994 h 117639"/>
                    <a:gd name="connsiteX8" fmla="*/ 93914 w 93914"/>
                    <a:gd name="connsiteY8" fmla="*/ 86994 h 117639"/>
                    <a:gd name="connsiteX9" fmla="*/ 93914 w 93914"/>
                    <a:gd name="connsiteY9" fmla="*/ 117640 h 117639"/>
                    <a:gd name="connsiteX10" fmla="*/ 83040 w 93914"/>
                    <a:gd name="connsiteY10" fmla="*/ 117640 h 117639"/>
                    <a:gd name="connsiteX11" fmla="*/ 83040 w 93914"/>
                    <a:gd name="connsiteY11" fmla="*/ 97868 h 117639"/>
                    <a:gd name="connsiteX12" fmla="*/ 10874 w 93914"/>
                    <a:gd name="connsiteY12" fmla="*/ 97868 h 117639"/>
                    <a:gd name="connsiteX13" fmla="*/ 10874 w 93914"/>
                    <a:gd name="connsiteY13" fmla="*/ 117640 h 117639"/>
                    <a:gd name="connsiteX14" fmla="*/ 28669 w 93914"/>
                    <a:gd name="connsiteY14" fmla="*/ 62280 h 117639"/>
                    <a:gd name="connsiteX15" fmla="*/ 21748 w 93914"/>
                    <a:gd name="connsiteY15" fmla="*/ 86994 h 117639"/>
                    <a:gd name="connsiteX16" fmla="*/ 21748 w 93914"/>
                    <a:gd name="connsiteY16" fmla="*/ 87982 h 117639"/>
                    <a:gd name="connsiteX17" fmla="*/ 69200 w 93914"/>
                    <a:gd name="connsiteY17" fmla="*/ 87982 h 117639"/>
                    <a:gd name="connsiteX18" fmla="*/ 69200 w 93914"/>
                    <a:gd name="connsiteY18" fmla="*/ 11862 h 117639"/>
                    <a:gd name="connsiteX19" fmla="*/ 31634 w 93914"/>
                    <a:gd name="connsiteY19" fmla="*/ 11862 h 117639"/>
                    <a:gd name="connsiteX20" fmla="*/ 28669 w 93914"/>
                    <a:gd name="connsiteY20" fmla="*/ 62280 h 117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3914" h="117639">
                      <a:moveTo>
                        <a:pt x="10874" y="117640"/>
                      </a:moveTo>
                      <a:lnTo>
                        <a:pt x="0" y="117640"/>
                      </a:lnTo>
                      <a:lnTo>
                        <a:pt x="0" y="86994"/>
                      </a:lnTo>
                      <a:lnTo>
                        <a:pt x="6920" y="86994"/>
                      </a:lnTo>
                      <a:cubicBezTo>
                        <a:pt x="12852" y="84029"/>
                        <a:pt x="16805" y="75131"/>
                        <a:pt x="17795" y="61291"/>
                      </a:cubicBezTo>
                      <a:lnTo>
                        <a:pt x="21748" y="0"/>
                      </a:lnTo>
                      <a:lnTo>
                        <a:pt x="82052" y="0"/>
                      </a:lnTo>
                      <a:lnTo>
                        <a:pt x="82052" y="86994"/>
                      </a:lnTo>
                      <a:lnTo>
                        <a:pt x="93914" y="86994"/>
                      </a:lnTo>
                      <a:lnTo>
                        <a:pt x="93914" y="117640"/>
                      </a:lnTo>
                      <a:lnTo>
                        <a:pt x="83040" y="117640"/>
                      </a:lnTo>
                      <a:lnTo>
                        <a:pt x="83040" y="97868"/>
                      </a:lnTo>
                      <a:lnTo>
                        <a:pt x="10874" y="97868"/>
                      </a:lnTo>
                      <a:lnTo>
                        <a:pt x="10874" y="117640"/>
                      </a:lnTo>
                      <a:close/>
                      <a:moveTo>
                        <a:pt x="28669" y="62280"/>
                      </a:moveTo>
                      <a:cubicBezTo>
                        <a:pt x="27680" y="74143"/>
                        <a:pt x="25703" y="82051"/>
                        <a:pt x="21748" y="86994"/>
                      </a:cubicBezTo>
                      <a:lnTo>
                        <a:pt x="21748" y="87982"/>
                      </a:lnTo>
                      <a:lnTo>
                        <a:pt x="69200" y="87982"/>
                      </a:lnTo>
                      <a:lnTo>
                        <a:pt x="69200" y="11862"/>
                      </a:lnTo>
                      <a:lnTo>
                        <a:pt x="31634" y="11862"/>
                      </a:lnTo>
                      <a:lnTo>
                        <a:pt x="28669" y="62280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" name="Полилиния: фигура 304">
                  <a:extLst>
                    <a:ext uri="{FF2B5EF4-FFF2-40B4-BE49-F238E27FC236}">
                      <a16:creationId xmlns:a16="http://schemas.microsoft.com/office/drawing/2014/main" id="{7B6A78CF-F718-AF5C-12DB-FEBCC5658A5A}"/>
                    </a:ext>
                  </a:extLst>
                </p:cNvPr>
                <p:cNvSpPr/>
                <p:nvPr/>
              </p:nvSpPr>
              <p:spPr>
                <a:xfrm>
                  <a:off x="12193162" y="5761390"/>
                  <a:ext cx="60302" cy="74394"/>
                </a:xfrm>
                <a:custGeom>
                  <a:avLst/>
                  <a:gdLst>
                    <a:gd name="connsiteX0" fmla="*/ 6920 w 60302"/>
                    <a:gd name="connsiteY0" fmla="*/ 69200 h 74394"/>
                    <a:gd name="connsiteX1" fmla="*/ 0 w 60302"/>
                    <a:gd name="connsiteY1" fmla="*/ 53383 h 74394"/>
                    <a:gd name="connsiteX2" fmla="*/ 6920 w 60302"/>
                    <a:gd name="connsiteY2" fmla="*/ 38555 h 74394"/>
                    <a:gd name="connsiteX3" fmla="*/ 27679 w 60302"/>
                    <a:gd name="connsiteY3" fmla="*/ 32623 h 74394"/>
                    <a:gd name="connsiteX4" fmla="*/ 48440 w 60302"/>
                    <a:gd name="connsiteY4" fmla="*/ 31634 h 74394"/>
                    <a:gd name="connsiteX5" fmla="*/ 48440 w 60302"/>
                    <a:gd name="connsiteY5" fmla="*/ 25703 h 74394"/>
                    <a:gd name="connsiteX6" fmla="*/ 44486 w 60302"/>
                    <a:gd name="connsiteY6" fmla="*/ 14829 h 74394"/>
                    <a:gd name="connsiteX7" fmla="*/ 31634 w 60302"/>
                    <a:gd name="connsiteY7" fmla="*/ 10875 h 74394"/>
                    <a:gd name="connsiteX8" fmla="*/ 20760 w 60302"/>
                    <a:gd name="connsiteY8" fmla="*/ 13840 h 74394"/>
                    <a:gd name="connsiteX9" fmla="*/ 14829 w 60302"/>
                    <a:gd name="connsiteY9" fmla="*/ 21749 h 74394"/>
                    <a:gd name="connsiteX10" fmla="*/ 3955 w 60302"/>
                    <a:gd name="connsiteY10" fmla="*/ 21749 h 74394"/>
                    <a:gd name="connsiteX11" fmla="*/ 11862 w 60302"/>
                    <a:gd name="connsiteY11" fmla="*/ 5932 h 74394"/>
                    <a:gd name="connsiteX12" fmla="*/ 31634 w 60302"/>
                    <a:gd name="connsiteY12" fmla="*/ 0 h 74394"/>
                    <a:gd name="connsiteX13" fmla="*/ 52394 w 60302"/>
                    <a:gd name="connsiteY13" fmla="*/ 5932 h 74394"/>
                    <a:gd name="connsiteX14" fmla="*/ 60303 w 60302"/>
                    <a:gd name="connsiteY14" fmla="*/ 22737 h 74394"/>
                    <a:gd name="connsiteX15" fmla="*/ 60303 w 60302"/>
                    <a:gd name="connsiteY15" fmla="*/ 73155 h 74394"/>
                    <a:gd name="connsiteX16" fmla="*/ 49429 w 60302"/>
                    <a:gd name="connsiteY16" fmla="*/ 73155 h 74394"/>
                    <a:gd name="connsiteX17" fmla="*/ 49429 w 60302"/>
                    <a:gd name="connsiteY17" fmla="*/ 60303 h 74394"/>
                    <a:gd name="connsiteX18" fmla="*/ 49429 w 60302"/>
                    <a:gd name="connsiteY18" fmla="*/ 60303 h 74394"/>
                    <a:gd name="connsiteX19" fmla="*/ 39543 w 60302"/>
                    <a:gd name="connsiteY19" fmla="*/ 70189 h 74394"/>
                    <a:gd name="connsiteX20" fmla="*/ 25703 w 60302"/>
                    <a:gd name="connsiteY20" fmla="*/ 74143 h 74394"/>
                    <a:gd name="connsiteX21" fmla="*/ 6920 w 60302"/>
                    <a:gd name="connsiteY21" fmla="*/ 69200 h 74394"/>
                    <a:gd name="connsiteX22" fmla="*/ 42508 w 60302"/>
                    <a:gd name="connsiteY22" fmla="*/ 59314 h 74394"/>
                    <a:gd name="connsiteX23" fmla="*/ 48440 w 60302"/>
                    <a:gd name="connsiteY23" fmla="*/ 46463 h 74394"/>
                    <a:gd name="connsiteX24" fmla="*/ 48440 w 60302"/>
                    <a:gd name="connsiteY24" fmla="*/ 40532 h 74394"/>
                    <a:gd name="connsiteX25" fmla="*/ 29657 w 60302"/>
                    <a:gd name="connsiteY25" fmla="*/ 41520 h 74394"/>
                    <a:gd name="connsiteX26" fmla="*/ 12851 w 60302"/>
                    <a:gd name="connsiteY26" fmla="*/ 53383 h 74394"/>
                    <a:gd name="connsiteX27" fmla="*/ 16805 w 60302"/>
                    <a:gd name="connsiteY27" fmla="*/ 61292 h 74394"/>
                    <a:gd name="connsiteX28" fmla="*/ 27679 w 60302"/>
                    <a:gd name="connsiteY28" fmla="*/ 64257 h 74394"/>
                    <a:gd name="connsiteX29" fmla="*/ 42508 w 60302"/>
                    <a:gd name="connsiteY29" fmla="*/ 59314 h 7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0302" h="74394">
                      <a:moveTo>
                        <a:pt x="6920" y="69200"/>
                      </a:moveTo>
                      <a:cubicBezTo>
                        <a:pt x="1977" y="65246"/>
                        <a:pt x="0" y="60303"/>
                        <a:pt x="0" y="53383"/>
                      </a:cubicBezTo>
                      <a:cubicBezTo>
                        <a:pt x="0" y="47451"/>
                        <a:pt x="1977" y="42508"/>
                        <a:pt x="6920" y="38555"/>
                      </a:cubicBezTo>
                      <a:cubicBezTo>
                        <a:pt x="11862" y="34600"/>
                        <a:pt x="18783" y="32623"/>
                        <a:pt x="27679" y="32623"/>
                      </a:cubicBezTo>
                      <a:lnTo>
                        <a:pt x="48440" y="31634"/>
                      </a:lnTo>
                      <a:lnTo>
                        <a:pt x="48440" y="25703"/>
                      </a:lnTo>
                      <a:cubicBezTo>
                        <a:pt x="48440" y="20760"/>
                        <a:pt x="47451" y="17794"/>
                        <a:pt x="44486" y="14829"/>
                      </a:cubicBezTo>
                      <a:cubicBezTo>
                        <a:pt x="41520" y="11863"/>
                        <a:pt x="37565" y="10875"/>
                        <a:pt x="31634" y="10875"/>
                      </a:cubicBezTo>
                      <a:cubicBezTo>
                        <a:pt x="27679" y="10875"/>
                        <a:pt x="23726" y="11863"/>
                        <a:pt x="20760" y="13840"/>
                      </a:cubicBezTo>
                      <a:cubicBezTo>
                        <a:pt x="17794" y="15817"/>
                        <a:pt x="15817" y="18783"/>
                        <a:pt x="14829" y="21749"/>
                      </a:cubicBezTo>
                      <a:lnTo>
                        <a:pt x="3955" y="21749"/>
                      </a:lnTo>
                      <a:cubicBezTo>
                        <a:pt x="3955" y="15817"/>
                        <a:pt x="6920" y="10875"/>
                        <a:pt x="11862" y="5932"/>
                      </a:cubicBezTo>
                      <a:cubicBezTo>
                        <a:pt x="16805" y="1977"/>
                        <a:pt x="23726" y="0"/>
                        <a:pt x="31634" y="0"/>
                      </a:cubicBezTo>
                      <a:cubicBezTo>
                        <a:pt x="40531" y="0"/>
                        <a:pt x="47451" y="1977"/>
                        <a:pt x="52394" y="5932"/>
                      </a:cubicBezTo>
                      <a:cubicBezTo>
                        <a:pt x="57336" y="9886"/>
                        <a:pt x="60303" y="15817"/>
                        <a:pt x="60303" y="22737"/>
                      </a:cubicBezTo>
                      <a:lnTo>
                        <a:pt x="60303" y="73155"/>
                      </a:lnTo>
                      <a:lnTo>
                        <a:pt x="49429" y="73155"/>
                      </a:lnTo>
                      <a:lnTo>
                        <a:pt x="49429" y="60303"/>
                      </a:lnTo>
                      <a:lnTo>
                        <a:pt x="49429" y="60303"/>
                      </a:lnTo>
                      <a:cubicBezTo>
                        <a:pt x="47451" y="64257"/>
                        <a:pt x="44486" y="67223"/>
                        <a:pt x="39543" y="70189"/>
                      </a:cubicBezTo>
                      <a:cubicBezTo>
                        <a:pt x="35588" y="72166"/>
                        <a:pt x="30645" y="74143"/>
                        <a:pt x="25703" y="74143"/>
                      </a:cubicBezTo>
                      <a:cubicBezTo>
                        <a:pt x="17794" y="75132"/>
                        <a:pt x="11862" y="73155"/>
                        <a:pt x="6920" y="69200"/>
                      </a:cubicBezTo>
                      <a:close/>
                      <a:moveTo>
                        <a:pt x="42508" y="59314"/>
                      </a:moveTo>
                      <a:cubicBezTo>
                        <a:pt x="46462" y="55360"/>
                        <a:pt x="48440" y="51406"/>
                        <a:pt x="48440" y="46463"/>
                      </a:cubicBezTo>
                      <a:lnTo>
                        <a:pt x="48440" y="40532"/>
                      </a:lnTo>
                      <a:lnTo>
                        <a:pt x="29657" y="41520"/>
                      </a:lnTo>
                      <a:cubicBezTo>
                        <a:pt x="18783" y="42508"/>
                        <a:pt x="12851" y="46463"/>
                        <a:pt x="12851" y="53383"/>
                      </a:cubicBezTo>
                      <a:cubicBezTo>
                        <a:pt x="12851" y="56349"/>
                        <a:pt x="13840" y="59314"/>
                        <a:pt x="16805" y="61292"/>
                      </a:cubicBezTo>
                      <a:cubicBezTo>
                        <a:pt x="19771" y="63269"/>
                        <a:pt x="22736" y="64257"/>
                        <a:pt x="27679" y="64257"/>
                      </a:cubicBezTo>
                      <a:cubicBezTo>
                        <a:pt x="33612" y="65246"/>
                        <a:pt x="38555" y="63269"/>
                        <a:pt x="42508" y="59314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" name="Полилиния: фигура 305">
                  <a:extLst>
                    <a:ext uri="{FF2B5EF4-FFF2-40B4-BE49-F238E27FC236}">
                      <a16:creationId xmlns:a16="http://schemas.microsoft.com/office/drawing/2014/main" id="{241D158D-924E-DD1F-B87B-4AC999D11450}"/>
                    </a:ext>
                  </a:extLst>
                </p:cNvPr>
                <p:cNvSpPr/>
                <p:nvPr/>
              </p:nvSpPr>
              <p:spPr>
                <a:xfrm>
                  <a:off x="12262362" y="5762379"/>
                  <a:ext cx="59314" cy="73153"/>
                </a:xfrm>
                <a:custGeom>
                  <a:avLst/>
                  <a:gdLst>
                    <a:gd name="connsiteX0" fmla="*/ 59314 w 59314"/>
                    <a:gd name="connsiteY0" fmla="*/ 9886 h 73153"/>
                    <a:gd name="connsiteX1" fmla="*/ 35588 w 59314"/>
                    <a:gd name="connsiteY1" fmla="*/ 9886 h 73153"/>
                    <a:gd name="connsiteX2" fmla="*/ 35588 w 59314"/>
                    <a:gd name="connsiteY2" fmla="*/ 73154 h 73153"/>
                    <a:gd name="connsiteX3" fmla="*/ 23726 w 59314"/>
                    <a:gd name="connsiteY3" fmla="*/ 73154 h 73153"/>
                    <a:gd name="connsiteX4" fmla="*/ 23726 w 59314"/>
                    <a:gd name="connsiteY4" fmla="*/ 9886 h 73153"/>
                    <a:gd name="connsiteX5" fmla="*/ 0 w 59314"/>
                    <a:gd name="connsiteY5" fmla="*/ 9886 h 73153"/>
                    <a:gd name="connsiteX6" fmla="*/ 0 w 59314"/>
                    <a:gd name="connsiteY6" fmla="*/ 0 h 73153"/>
                    <a:gd name="connsiteX7" fmla="*/ 59314 w 59314"/>
                    <a:gd name="connsiteY7" fmla="*/ 0 h 73153"/>
                    <a:gd name="connsiteX8" fmla="*/ 59314 w 59314"/>
                    <a:gd name="connsiteY8" fmla="*/ 9886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314" h="73153">
                      <a:moveTo>
                        <a:pt x="59314" y="9886"/>
                      </a:moveTo>
                      <a:lnTo>
                        <a:pt x="35588" y="9886"/>
                      </a:lnTo>
                      <a:lnTo>
                        <a:pt x="35588" y="73154"/>
                      </a:lnTo>
                      <a:lnTo>
                        <a:pt x="23726" y="73154"/>
                      </a:lnTo>
                      <a:lnTo>
                        <a:pt x="23726" y="9886"/>
                      </a:lnTo>
                      <a:lnTo>
                        <a:pt x="0" y="9886"/>
                      </a:lnTo>
                      <a:lnTo>
                        <a:pt x="0" y="0"/>
                      </a:lnTo>
                      <a:lnTo>
                        <a:pt x="59314" y="0"/>
                      </a:lnTo>
                      <a:lnTo>
                        <a:pt x="59314" y="988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" name="Полилиния: фигура 306">
                  <a:extLst>
                    <a:ext uri="{FF2B5EF4-FFF2-40B4-BE49-F238E27FC236}">
                      <a16:creationId xmlns:a16="http://schemas.microsoft.com/office/drawing/2014/main" id="{8335E4CA-8648-A4A8-3658-E9332F20CF64}"/>
                    </a:ext>
                  </a:extLst>
                </p:cNvPr>
                <p:cNvSpPr/>
                <p:nvPr/>
              </p:nvSpPr>
              <p:spPr>
                <a:xfrm>
                  <a:off x="12330574" y="5763368"/>
                  <a:ext cx="58324" cy="73154"/>
                </a:xfrm>
                <a:custGeom>
                  <a:avLst/>
                  <a:gdLst>
                    <a:gd name="connsiteX0" fmla="*/ 46462 w 58324"/>
                    <a:gd name="connsiteY0" fmla="*/ 72166 h 73154"/>
                    <a:gd name="connsiteX1" fmla="*/ 46462 w 58324"/>
                    <a:gd name="connsiteY1" fmla="*/ 39543 h 73154"/>
                    <a:gd name="connsiteX2" fmla="*/ 45474 w 58324"/>
                    <a:gd name="connsiteY2" fmla="*/ 39543 h 73154"/>
                    <a:gd name="connsiteX3" fmla="*/ 25703 w 58324"/>
                    <a:gd name="connsiteY3" fmla="*/ 46463 h 73154"/>
                    <a:gd name="connsiteX4" fmla="*/ 6920 w 58324"/>
                    <a:gd name="connsiteY4" fmla="*/ 39543 h 73154"/>
                    <a:gd name="connsiteX5" fmla="*/ 0 w 58324"/>
                    <a:gd name="connsiteY5" fmla="*/ 20760 h 73154"/>
                    <a:gd name="connsiteX6" fmla="*/ 0 w 58324"/>
                    <a:gd name="connsiteY6" fmla="*/ 0 h 73154"/>
                    <a:gd name="connsiteX7" fmla="*/ 11862 w 58324"/>
                    <a:gd name="connsiteY7" fmla="*/ 0 h 73154"/>
                    <a:gd name="connsiteX8" fmla="*/ 11862 w 58324"/>
                    <a:gd name="connsiteY8" fmla="*/ 20760 h 73154"/>
                    <a:gd name="connsiteX9" fmla="*/ 15817 w 58324"/>
                    <a:gd name="connsiteY9" fmla="*/ 32623 h 73154"/>
                    <a:gd name="connsiteX10" fmla="*/ 26691 w 58324"/>
                    <a:gd name="connsiteY10" fmla="*/ 36577 h 73154"/>
                    <a:gd name="connsiteX11" fmla="*/ 46462 w 58324"/>
                    <a:gd name="connsiteY11" fmla="*/ 27680 h 73154"/>
                    <a:gd name="connsiteX12" fmla="*/ 46462 w 58324"/>
                    <a:gd name="connsiteY12" fmla="*/ 0 h 73154"/>
                    <a:gd name="connsiteX13" fmla="*/ 58325 w 58324"/>
                    <a:gd name="connsiteY13" fmla="*/ 0 h 73154"/>
                    <a:gd name="connsiteX14" fmla="*/ 58325 w 58324"/>
                    <a:gd name="connsiteY14" fmla="*/ 73155 h 73154"/>
                    <a:gd name="connsiteX15" fmla="*/ 46462 w 58324"/>
                    <a:gd name="connsiteY15" fmla="*/ 73155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8324" h="73154">
                      <a:moveTo>
                        <a:pt x="46462" y="72166"/>
                      </a:moveTo>
                      <a:lnTo>
                        <a:pt x="46462" y="39543"/>
                      </a:lnTo>
                      <a:lnTo>
                        <a:pt x="45474" y="39543"/>
                      </a:lnTo>
                      <a:cubicBezTo>
                        <a:pt x="39543" y="44486"/>
                        <a:pt x="33610" y="46463"/>
                        <a:pt x="25703" y="46463"/>
                      </a:cubicBezTo>
                      <a:cubicBezTo>
                        <a:pt x="17794" y="46463"/>
                        <a:pt x="11862" y="44486"/>
                        <a:pt x="6920" y="39543"/>
                      </a:cubicBezTo>
                      <a:cubicBezTo>
                        <a:pt x="2965" y="34600"/>
                        <a:pt x="0" y="28669"/>
                        <a:pt x="0" y="20760"/>
                      </a:cubicBez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20760"/>
                      </a:lnTo>
                      <a:cubicBezTo>
                        <a:pt x="11862" y="25703"/>
                        <a:pt x="12851" y="29657"/>
                        <a:pt x="15817" y="32623"/>
                      </a:cubicBezTo>
                      <a:cubicBezTo>
                        <a:pt x="18782" y="35588"/>
                        <a:pt x="21748" y="36577"/>
                        <a:pt x="26691" y="36577"/>
                      </a:cubicBezTo>
                      <a:cubicBezTo>
                        <a:pt x="35588" y="36577"/>
                        <a:pt x="41520" y="33612"/>
                        <a:pt x="46462" y="27680"/>
                      </a:cubicBezTo>
                      <a:lnTo>
                        <a:pt x="46462" y="0"/>
                      </a:lnTo>
                      <a:lnTo>
                        <a:pt x="58325" y="0"/>
                      </a:lnTo>
                      <a:lnTo>
                        <a:pt x="58325" y="73155"/>
                      </a:lnTo>
                      <a:lnTo>
                        <a:pt x="46462" y="73155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" name="Полилиния: фигура 307">
                  <a:extLst>
                    <a:ext uri="{FF2B5EF4-FFF2-40B4-BE49-F238E27FC236}">
                      <a16:creationId xmlns:a16="http://schemas.microsoft.com/office/drawing/2014/main" id="{1B21B4F9-813C-02B8-961D-858BCBA4FEC1}"/>
                    </a:ext>
                  </a:extLst>
                </p:cNvPr>
                <p:cNvSpPr/>
                <p:nvPr/>
              </p:nvSpPr>
              <p:spPr>
                <a:xfrm>
                  <a:off x="12406694" y="5762379"/>
                  <a:ext cx="62280" cy="73153"/>
                </a:xfrm>
                <a:custGeom>
                  <a:avLst/>
                  <a:gdLst>
                    <a:gd name="connsiteX0" fmla="*/ 0 w 62280"/>
                    <a:gd name="connsiteY0" fmla="*/ 73154 h 73153"/>
                    <a:gd name="connsiteX1" fmla="*/ 0 w 62280"/>
                    <a:gd name="connsiteY1" fmla="*/ 0 h 73153"/>
                    <a:gd name="connsiteX2" fmla="*/ 11862 w 62280"/>
                    <a:gd name="connsiteY2" fmla="*/ 0 h 73153"/>
                    <a:gd name="connsiteX3" fmla="*/ 11862 w 62280"/>
                    <a:gd name="connsiteY3" fmla="*/ 55360 h 73153"/>
                    <a:gd name="connsiteX4" fmla="*/ 12852 w 62280"/>
                    <a:gd name="connsiteY4" fmla="*/ 55360 h 73153"/>
                    <a:gd name="connsiteX5" fmla="*/ 50417 w 62280"/>
                    <a:gd name="connsiteY5" fmla="*/ 0 h 73153"/>
                    <a:gd name="connsiteX6" fmla="*/ 62280 w 62280"/>
                    <a:gd name="connsiteY6" fmla="*/ 0 h 73153"/>
                    <a:gd name="connsiteX7" fmla="*/ 62280 w 62280"/>
                    <a:gd name="connsiteY7" fmla="*/ 73154 h 73153"/>
                    <a:gd name="connsiteX8" fmla="*/ 50417 w 62280"/>
                    <a:gd name="connsiteY8" fmla="*/ 73154 h 73153"/>
                    <a:gd name="connsiteX9" fmla="*/ 50417 w 62280"/>
                    <a:gd name="connsiteY9" fmla="*/ 17794 h 73153"/>
                    <a:gd name="connsiteX10" fmla="*/ 49429 w 62280"/>
                    <a:gd name="connsiteY10" fmla="*/ 17794 h 73153"/>
                    <a:gd name="connsiteX11" fmla="*/ 11862 w 62280"/>
                    <a:gd name="connsiteY11" fmla="*/ 73154 h 73153"/>
                    <a:gd name="connsiteX12" fmla="*/ 0 w 62280"/>
                    <a:gd name="connsiteY12" fmla="*/ 73154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280" h="73153">
                      <a:moveTo>
                        <a:pt x="0" y="73154"/>
                      </a:move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55360"/>
                      </a:lnTo>
                      <a:lnTo>
                        <a:pt x="12852" y="55360"/>
                      </a:lnTo>
                      <a:lnTo>
                        <a:pt x="50417" y="0"/>
                      </a:lnTo>
                      <a:lnTo>
                        <a:pt x="62280" y="0"/>
                      </a:lnTo>
                      <a:lnTo>
                        <a:pt x="62280" y="73154"/>
                      </a:lnTo>
                      <a:lnTo>
                        <a:pt x="50417" y="73154"/>
                      </a:lnTo>
                      <a:lnTo>
                        <a:pt x="50417" y="17794"/>
                      </a:lnTo>
                      <a:lnTo>
                        <a:pt x="49429" y="17794"/>
                      </a:lnTo>
                      <a:lnTo>
                        <a:pt x="11862" y="73154"/>
                      </a:lnTo>
                      <a:lnTo>
                        <a:pt x="0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" name="Полилиния: фигура 308">
                  <a:extLst>
                    <a:ext uri="{FF2B5EF4-FFF2-40B4-BE49-F238E27FC236}">
                      <a16:creationId xmlns:a16="http://schemas.microsoft.com/office/drawing/2014/main" id="{DCFA3962-D97B-1A21-AC3F-A6DEA217DB7C}"/>
                    </a:ext>
                  </a:extLst>
                </p:cNvPr>
                <p:cNvSpPr/>
                <p:nvPr/>
              </p:nvSpPr>
              <p:spPr>
                <a:xfrm>
                  <a:off x="12485779" y="5762379"/>
                  <a:ext cx="59314" cy="73153"/>
                </a:xfrm>
                <a:custGeom>
                  <a:avLst/>
                  <a:gdLst>
                    <a:gd name="connsiteX0" fmla="*/ 59314 w 59314"/>
                    <a:gd name="connsiteY0" fmla="*/ 73154 h 73153"/>
                    <a:gd name="connsiteX1" fmla="*/ 44486 w 59314"/>
                    <a:gd name="connsiteY1" fmla="*/ 73154 h 73153"/>
                    <a:gd name="connsiteX2" fmla="*/ 12852 w 59314"/>
                    <a:gd name="connsiteY2" fmla="*/ 37566 h 73153"/>
                    <a:gd name="connsiteX3" fmla="*/ 11862 w 59314"/>
                    <a:gd name="connsiteY3" fmla="*/ 37566 h 73153"/>
                    <a:gd name="connsiteX4" fmla="*/ 11862 w 59314"/>
                    <a:gd name="connsiteY4" fmla="*/ 73154 h 73153"/>
                    <a:gd name="connsiteX5" fmla="*/ 0 w 59314"/>
                    <a:gd name="connsiteY5" fmla="*/ 73154 h 73153"/>
                    <a:gd name="connsiteX6" fmla="*/ 0 w 59314"/>
                    <a:gd name="connsiteY6" fmla="*/ 0 h 73153"/>
                    <a:gd name="connsiteX7" fmla="*/ 11862 w 59314"/>
                    <a:gd name="connsiteY7" fmla="*/ 0 h 73153"/>
                    <a:gd name="connsiteX8" fmla="*/ 11862 w 59314"/>
                    <a:gd name="connsiteY8" fmla="*/ 32623 h 73153"/>
                    <a:gd name="connsiteX9" fmla="*/ 12852 w 59314"/>
                    <a:gd name="connsiteY9" fmla="*/ 32623 h 73153"/>
                    <a:gd name="connsiteX10" fmla="*/ 44486 w 59314"/>
                    <a:gd name="connsiteY10" fmla="*/ 0 h 73153"/>
                    <a:gd name="connsiteX11" fmla="*/ 59314 w 59314"/>
                    <a:gd name="connsiteY11" fmla="*/ 0 h 73153"/>
                    <a:gd name="connsiteX12" fmla="*/ 24714 w 59314"/>
                    <a:gd name="connsiteY12" fmla="*/ 34600 h 73153"/>
                    <a:gd name="connsiteX13" fmla="*/ 59314 w 59314"/>
                    <a:gd name="connsiteY13" fmla="*/ 73154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314" h="73153">
                      <a:moveTo>
                        <a:pt x="59314" y="73154"/>
                      </a:moveTo>
                      <a:lnTo>
                        <a:pt x="44486" y="73154"/>
                      </a:lnTo>
                      <a:lnTo>
                        <a:pt x="12852" y="37566"/>
                      </a:lnTo>
                      <a:lnTo>
                        <a:pt x="11862" y="37566"/>
                      </a:lnTo>
                      <a:lnTo>
                        <a:pt x="11862" y="73154"/>
                      </a:lnTo>
                      <a:lnTo>
                        <a:pt x="0" y="73154"/>
                      </a:ln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32623"/>
                      </a:lnTo>
                      <a:lnTo>
                        <a:pt x="12852" y="32623"/>
                      </a:lnTo>
                      <a:lnTo>
                        <a:pt x="44486" y="0"/>
                      </a:lnTo>
                      <a:lnTo>
                        <a:pt x="59314" y="0"/>
                      </a:lnTo>
                      <a:lnTo>
                        <a:pt x="24714" y="34600"/>
                      </a:lnTo>
                      <a:lnTo>
                        <a:pt x="59314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" name="Полилиния: фигура 309">
                  <a:extLst>
                    <a:ext uri="{FF2B5EF4-FFF2-40B4-BE49-F238E27FC236}">
                      <a16:creationId xmlns:a16="http://schemas.microsoft.com/office/drawing/2014/main" id="{7F2D043A-A71D-CC35-44E4-B5D90525CD85}"/>
                    </a:ext>
                  </a:extLst>
                </p:cNvPr>
                <p:cNvSpPr/>
                <p:nvPr/>
              </p:nvSpPr>
              <p:spPr>
                <a:xfrm>
                  <a:off x="12195139" y="5941310"/>
                  <a:ext cx="59314" cy="73154"/>
                </a:xfrm>
                <a:custGeom>
                  <a:avLst/>
                  <a:gdLst>
                    <a:gd name="connsiteX0" fmla="*/ 59314 w 59314"/>
                    <a:gd name="connsiteY0" fmla="*/ 9886 h 73154"/>
                    <a:gd name="connsiteX1" fmla="*/ 35588 w 59314"/>
                    <a:gd name="connsiteY1" fmla="*/ 9886 h 73154"/>
                    <a:gd name="connsiteX2" fmla="*/ 35588 w 59314"/>
                    <a:gd name="connsiteY2" fmla="*/ 73155 h 73154"/>
                    <a:gd name="connsiteX3" fmla="*/ 23726 w 59314"/>
                    <a:gd name="connsiteY3" fmla="*/ 73155 h 73154"/>
                    <a:gd name="connsiteX4" fmla="*/ 23726 w 59314"/>
                    <a:gd name="connsiteY4" fmla="*/ 9886 h 73154"/>
                    <a:gd name="connsiteX5" fmla="*/ 0 w 59314"/>
                    <a:gd name="connsiteY5" fmla="*/ 9886 h 73154"/>
                    <a:gd name="connsiteX6" fmla="*/ 0 w 59314"/>
                    <a:gd name="connsiteY6" fmla="*/ 0 h 73154"/>
                    <a:gd name="connsiteX7" fmla="*/ 59314 w 59314"/>
                    <a:gd name="connsiteY7" fmla="*/ 0 h 73154"/>
                    <a:gd name="connsiteX8" fmla="*/ 59314 w 59314"/>
                    <a:gd name="connsiteY8" fmla="*/ 9886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314" h="73154">
                      <a:moveTo>
                        <a:pt x="59314" y="9886"/>
                      </a:moveTo>
                      <a:lnTo>
                        <a:pt x="35588" y="9886"/>
                      </a:lnTo>
                      <a:lnTo>
                        <a:pt x="35588" y="73155"/>
                      </a:lnTo>
                      <a:lnTo>
                        <a:pt x="23726" y="73155"/>
                      </a:lnTo>
                      <a:lnTo>
                        <a:pt x="23726" y="9886"/>
                      </a:lnTo>
                      <a:lnTo>
                        <a:pt x="0" y="9886"/>
                      </a:lnTo>
                      <a:lnTo>
                        <a:pt x="0" y="0"/>
                      </a:lnTo>
                      <a:lnTo>
                        <a:pt x="59314" y="0"/>
                      </a:lnTo>
                      <a:lnTo>
                        <a:pt x="59314" y="988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1" name="Полилиния: фигура 310">
                  <a:extLst>
                    <a:ext uri="{FF2B5EF4-FFF2-40B4-BE49-F238E27FC236}">
                      <a16:creationId xmlns:a16="http://schemas.microsoft.com/office/drawing/2014/main" id="{9BA26F60-1567-55E0-C2CD-5309AECB128B}"/>
                    </a:ext>
                  </a:extLst>
                </p:cNvPr>
                <p:cNvSpPr/>
                <p:nvPr/>
              </p:nvSpPr>
              <p:spPr>
                <a:xfrm>
                  <a:off x="12261374" y="5940322"/>
                  <a:ext cx="67222" cy="75131"/>
                </a:xfrm>
                <a:custGeom>
                  <a:avLst/>
                  <a:gdLst>
                    <a:gd name="connsiteX0" fmla="*/ 8896 w 67222"/>
                    <a:gd name="connsiteY0" fmla="*/ 65245 h 75131"/>
                    <a:gd name="connsiteX1" fmla="*/ 0 w 67222"/>
                    <a:gd name="connsiteY1" fmla="*/ 37566 h 75131"/>
                    <a:gd name="connsiteX2" fmla="*/ 8896 w 67222"/>
                    <a:gd name="connsiteY2" fmla="*/ 9886 h 75131"/>
                    <a:gd name="connsiteX3" fmla="*/ 33610 w 67222"/>
                    <a:gd name="connsiteY3" fmla="*/ 0 h 75131"/>
                    <a:gd name="connsiteX4" fmla="*/ 58325 w 67222"/>
                    <a:gd name="connsiteY4" fmla="*/ 9886 h 75131"/>
                    <a:gd name="connsiteX5" fmla="*/ 67222 w 67222"/>
                    <a:gd name="connsiteY5" fmla="*/ 37566 h 75131"/>
                    <a:gd name="connsiteX6" fmla="*/ 58325 w 67222"/>
                    <a:gd name="connsiteY6" fmla="*/ 65245 h 75131"/>
                    <a:gd name="connsiteX7" fmla="*/ 33610 w 67222"/>
                    <a:gd name="connsiteY7" fmla="*/ 75131 h 75131"/>
                    <a:gd name="connsiteX8" fmla="*/ 8896 w 67222"/>
                    <a:gd name="connsiteY8" fmla="*/ 65245 h 75131"/>
                    <a:gd name="connsiteX9" fmla="*/ 49429 w 67222"/>
                    <a:gd name="connsiteY9" fmla="*/ 58325 h 75131"/>
                    <a:gd name="connsiteX10" fmla="*/ 55360 w 67222"/>
                    <a:gd name="connsiteY10" fmla="*/ 38554 h 75131"/>
                    <a:gd name="connsiteX11" fmla="*/ 49429 w 67222"/>
                    <a:gd name="connsiteY11" fmla="*/ 18782 h 75131"/>
                    <a:gd name="connsiteX12" fmla="*/ 33610 w 67222"/>
                    <a:gd name="connsiteY12" fmla="*/ 11862 h 75131"/>
                    <a:gd name="connsiteX13" fmla="*/ 17794 w 67222"/>
                    <a:gd name="connsiteY13" fmla="*/ 18782 h 75131"/>
                    <a:gd name="connsiteX14" fmla="*/ 11862 w 67222"/>
                    <a:gd name="connsiteY14" fmla="*/ 38554 h 75131"/>
                    <a:gd name="connsiteX15" fmla="*/ 17794 w 67222"/>
                    <a:gd name="connsiteY15" fmla="*/ 58325 h 75131"/>
                    <a:gd name="connsiteX16" fmla="*/ 33610 w 67222"/>
                    <a:gd name="connsiteY16" fmla="*/ 65245 h 75131"/>
                    <a:gd name="connsiteX17" fmla="*/ 49429 w 67222"/>
                    <a:gd name="connsiteY17" fmla="*/ 58325 h 7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222" h="75131">
                      <a:moveTo>
                        <a:pt x="8896" y="65245"/>
                      </a:moveTo>
                      <a:cubicBezTo>
                        <a:pt x="2965" y="58325"/>
                        <a:pt x="0" y="49429"/>
                        <a:pt x="0" y="37566"/>
                      </a:cubicBezTo>
                      <a:cubicBezTo>
                        <a:pt x="0" y="25703"/>
                        <a:pt x="2965" y="16805"/>
                        <a:pt x="8896" y="9886"/>
                      </a:cubicBezTo>
                      <a:cubicBezTo>
                        <a:pt x="14829" y="2966"/>
                        <a:pt x="22736" y="0"/>
                        <a:pt x="33610" y="0"/>
                      </a:cubicBezTo>
                      <a:cubicBezTo>
                        <a:pt x="44486" y="0"/>
                        <a:pt x="52394" y="2966"/>
                        <a:pt x="58325" y="9886"/>
                      </a:cubicBezTo>
                      <a:cubicBezTo>
                        <a:pt x="64257" y="16805"/>
                        <a:pt x="67222" y="25703"/>
                        <a:pt x="67222" y="37566"/>
                      </a:cubicBezTo>
                      <a:cubicBezTo>
                        <a:pt x="67222" y="49429"/>
                        <a:pt x="64257" y="58325"/>
                        <a:pt x="58325" y="65245"/>
                      </a:cubicBezTo>
                      <a:cubicBezTo>
                        <a:pt x="52394" y="72166"/>
                        <a:pt x="44486" y="75131"/>
                        <a:pt x="33610" y="75131"/>
                      </a:cubicBezTo>
                      <a:cubicBezTo>
                        <a:pt x="22736" y="75131"/>
                        <a:pt x="14829" y="72166"/>
                        <a:pt x="8896" y="65245"/>
                      </a:cubicBezTo>
                      <a:close/>
                      <a:moveTo>
                        <a:pt x="49429" y="58325"/>
                      </a:moveTo>
                      <a:cubicBezTo>
                        <a:pt x="53382" y="53382"/>
                        <a:pt x="55360" y="47451"/>
                        <a:pt x="55360" y="38554"/>
                      </a:cubicBezTo>
                      <a:cubicBezTo>
                        <a:pt x="55360" y="29657"/>
                        <a:pt x="53382" y="23725"/>
                        <a:pt x="49429" y="18782"/>
                      </a:cubicBezTo>
                      <a:cubicBezTo>
                        <a:pt x="45474" y="13840"/>
                        <a:pt x="40531" y="11862"/>
                        <a:pt x="33610" y="11862"/>
                      </a:cubicBezTo>
                      <a:cubicBezTo>
                        <a:pt x="26691" y="11862"/>
                        <a:pt x="21748" y="13840"/>
                        <a:pt x="17794" y="18782"/>
                      </a:cubicBezTo>
                      <a:cubicBezTo>
                        <a:pt x="13839" y="23725"/>
                        <a:pt x="11862" y="29657"/>
                        <a:pt x="11862" y="38554"/>
                      </a:cubicBezTo>
                      <a:cubicBezTo>
                        <a:pt x="11862" y="46462"/>
                        <a:pt x="13839" y="53382"/>
                        <a:pt x="17794" y="58325"/>
                      </a:cubicBezTo>
                      <a:cubicBezTo>
                        <a:pt x="21748" y="63268"/>
                        <a:pt x="26691" y="65245"/>
                        <a:pt x="33610" y="65245"/>
                      </a:cubicBezTo>
                      <a:cubicBezTo>
                        <a:pt x="40531" y="65245"/>
                        <a:pt x="45474" y="62280"/>
                        <a:pt x="49429" y="58325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" name="Полилиния: фигура 311">
                  <a:extLst>
                    <a:ext uri="{FF2B5EF4-FFF2-40B4-BE49-F238E27FC236}">
                      <a16:creationId xmlns:a16="http://schemas.microsoft.com/office/drawing/2014/main" id="{CCEE0174-E801-057A-B16C-80E5A853FC74}"/>
                    </a:ext>
                  </a:extLst>
                </p:cNvPr>
                <p:cNvSpPr/>
                <p:nvPr/>
              </p:nvSpPr>
              <p:spPr>
                <a:xfrm>
                  <a:off x="12342436" y="5941310"/>
                  <a:ext cx="59314" cy="74142"/>
                </a:xfrm>
                <a:custGeom>
                  <a:avLst/>
                  <a:gdLst>
                    <a:gd name="connsiteX0" fmla="*/ 59314 w 59314"/>
                    <a:gd name="connsiteY0" fmla="*/ 74143 h 74142"/>
                    <a:gd name="connsiteX1" fmla="*/ 44486 w 59314"/>
                    <a:gd name="connsiteY1" fmla="*/ 74143 h 74142"/>
                    <a:gd name="connsiteX2" fmla="*/ 12852 w 59314"/>
                    <a:gd name="connsiteY2" fmla="*/ 38555 h 74142"/>
                    <a:gd name="connsiteX3" fmla="*/ 11862 w 59314"/>
                    <a:gd name="connsiteY3" fmla="*/ 38555 h 74142"/>
                    <a:gd name="connsiteX4" fmla="*/ 11862 w 59314"/>
                    <a:gd name="connsiteY4" fmla="*/ 74143 h 74142"/>
                    <a:gd name="connsiteX5" fmla="*/ 0 w 59314"/>
                    <a:gd name="connsiteY5" fmla="*/ 74143 h 74142"/>
                    <a:gd name="connsiteX6" fmla="*/ 0 w 59314"/>
                    <a:gd name="connsiteY6" fmla="*/ 0 h 74142"/>
                    <a:gd name="connsiteX7" fmla="*/ 11862 w 59314"/>
                    <a:gd name="connsiteY7" fmla="*/ 0 h 74142"/>
                    <a:gd name="connsiteX8" fmla="*/ 11862 w 59314"/>
                    <a:gd name="connsiteY8" fmla="*/ 32623 h 74142"/>
                    <a:gd name="connsiteX9" fmla="*/ 12852 w 59314"/>
                    <a:gd name="connsiteY9" fmla="*/ 32623 h 74142"/>
                    <a:gd name="connsiteX10" fmla="*/ 44486 w 59314"/>
                    <a:gd name="connsiteY10" fmla="*/ 0 h 74142"/>
                    <a:gd name="connsiteX11" fmla="*/ 59314 w 59314"/>
                    <a:gd name="connsiteY11" fmla="*/ 0 h 74142"/>
                    <a:gd name="connsiteX12" fmla="*/ 24714 w 59314"/>
                    <a:gd name="connsiteY12" fmla="*/ 34600 h 74142"/>
                    <a:gd name="connsiteX13" fmla="*/ 59314 w 59314"/>
                    <a:gd name="connsiteY13" fmla="*/ 74143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314" h="74142">
                      <a:moveTo>
                        <a:pt x="59314" y="74143"/>
                      </a:moveTo>
                      <a:lnTo>
                        <a:pt x="44486" y="74143"/>
                      </a:lnTo>
                      <a:lnTo>
                        <a:pt x="12852" y="38555"/>
                      </a:lnTo>
                      <a:lnTo>
                        <a:pt x="11862" y="38555"/>
                      </a:lnTo>
                      <a:lnTo>
                        <a:pt x="11862" y="74143"/>
                      </a:lnTo>
                      <a:lnTo>
                        <a:pt x="0" y="74143"/>
                      </a:ln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32623"/>
                      </a:lnTo>
                      <a:lnTo>
                        <a:pt x="12852" y="32623"/>
                      </a:lnTo>
                      <a:lnTo>
                        <a:pt x="44486" y="0"/>
                      </a:lnTo>
                      <a:lnTo>
                        <a:pt x="59314" y="0"/>
                      </a:lnTo>
                      <a:lnTo>
                        <a:pt x="24714" y="34600"/>
                      </a:lnTo>
                      <a:lnTo>
                        <a:pt x="59314" y="74143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3" name="Полилиния: фигура 312">
                  <a:extLst>
                    <a:ext uri="{FF2B5EF4-FFF2-40B4-BE49-F238E27FC236}">
                      <a16:creationId xmlns:a16="http://schemas.microsoft.com/office/drawing/2014/main" id="{4EDD62C8-1983-9453-A053-406DBEC082C8}"/>
                    </a:ext>
                  </a:extLst>
                </p:cNvPr>
                <p:cNvSpPr/>
                <p:nvPr/>
              </p:nvSpPr>
              <p:spPr>
                <a:xfrm>
                  <a:off x="12406694" y="5940322"/>
                  <a:ext cx="60302" cy="74394"/>
                </a:xfrm>
                <a:custGeom>
                  <a:avLst/>
                  <a:gdLst>
                    <a:gd name="connsiteX0" fmla="*/ 6920 w 60302"/>
                    <a:gd name="connsiteY0" fmla="*/ 69200 h 74394"/>
                    <a:gd name="connsiteX1" fmla="*/ 0 w 60302"/>
                    <a:gd name="connsiteY1" fmla="*/ 53382 h 74394"/>
                    <a:gd name="connsiteX2" fmla="*/ 6920 w 60302"/>
                    <a:gd name="connsiteY2" fmla="*/ 38554 h 74394"/>
                    <a:gd name="connsiteX3" fmla="*/ 27680 w 60302"/>
                    <a:gd name="connsiteY3" fmla="*/ 32623 h 74394"/>
                    <a:gd name="connsiteX4" fmla="*/ 48440 w 60302"/>
                    <a:gd name="connsiteY4" fmla="*/ 31634 h 74394"/>
                    <a:gd name="connsiteX5" fmla="*/ 48440 w 60302"/>
                    <a:gd name="connsiteY5" fmla="*/ 25703 h 74394"/>
                    <a:gd name="connsiteX6" fmla="*/ 44486 w 60302"/>
                    <a:gd name="connsiteY6" fmla="*/ 14829 h 74394"/>
                    <a:gd name="connsiteX7" fmla="*/ 31634 w 60302"/>
                    <a:gd name="connsiteY7" fmla="*/ 10874 h 74394"/>
                    <a:gd name="connsiteX8" fmla="*/ 20760 w 60302"/>
                    <a:gd name="connsiteY8" fmla="*/ 13840 h 74394"/>
                    <a:gd name="connsiteX9" fmla="*/ 14829 w 60302"/>
                    <a:gd name="connsiteY9" fmla="*/ 21748 h 74394"/>
                    <a:gd name="connsiteX10" fmla="*/ 3955 w 60302"/>
                    <a:gd name="connsiteY10" fmla="*/ 21748 h 74394"/>
                    <a:gd name="connsiteX11" fmla="*/ 11862 w 60302"/>
                    <a:gd name="connsiteY11" fmla="*/ 5931 h 74394"/>
                    <a:gd name="connsiteX12" fmla="*/ 31634 w 60302"/>
                    <a:gd name="connsiteY12" fmla="*/ 0 h 74394"/>
                    <a:gd name="connsiteX13" fmla="*/ 52395 w 60302"/>
                    <a:gd name="connsiteY13" fmla="*/ 5931 h 74394"/>
                    <a:gd name="connsiteX14" fmla="*/ 60303 w 60302"/>
                    <a:gd name="connsiteY14" fmla="*/ 22737 h 74394"/>
                    <a:gd name="connsiteX15" fmla="*/ 60303 w 60302"/>
                    <a:gd name="connsiteY15" fmla="*/ 73154 h 74394"/>
                    <a:gd name="connsiteX16" fmla="*/ 49429 w 60302"/>
                    <a:gd name="connsiteY16" fmla="*/ 73154 h 74394"/>
                    <a:gd name="connsiteX17" fmla="*/ 49429 w 60302"/>
                    <a:gd name="connsiteY17" fmla="*/ 60303 h 74394"/>
                    <a:gd name="connsiteX18" fmla="*/ 49429 w 60302"/>
                    <a:gd name="connsiteY18" fmla="*/ 60303 h 74394"/>
                    <a:gd name="connsiteX19" fmla="*/ 39543 w 60302"/>
                    <a:gd name="connsiteY19" fmla="*/ 70188 h 74394"/>
                    <a:gd name="connsiteX20" fmla="*/ 25703 w 60302"/>
                    <a:gd name="connsiteY20" fmla="*/ 74143 h 74394"/>
                    <a:gd name="connsiteX21" fmla="*/ 6920 w 60302"/>
                    <a:gd name="connsiteY21" fmla="*/ 69200 h 74394"/>
                    <a:gd name="connsiteX22" fmla="*/ 42509 w 60302"/>
                    <a:gd name="connsiteY22" fmla="*/ 60303 h 74394"/>
                    <a:gd name="connsiteX23" fmla="*/ 48440 w 60302"/>
                    <a:gd name="connsiteY23" fmla="*/ 47451 h 74394"/>
                    <a:gd name="connsiteX24" fmla="*/ 48440 w 60302"/>
                    <a:gd name="connsiteY24" fmla="*/ 40531 h 74394"/>
                    <a:gd name="connsiteX25" fmla="*/ 29657 w 60302"/>
                    <a:gd name="connsiteY25" fmla="*/ 41520 h 74394"/>
                    <a:gd name="connsiteX26" fmla="*/ 12852 w 60302"/>
                    <a:gd name="connsiteY26" fmla="*/ 53382 h 74394"/>
                    <a:gd name="connsiteX27" fmla="*/ 16805 w 60302"/>
                    <a:gd name="connsiteY27" fmla="*/ 61291 h 74394"/>
                    <a:gd name="connsiteX28" fmla="*/ 27680 w 60302"/>
                    <a:gd name="connsiteY28" fmla="*/ 64257 h 74394"/>
                    <a:gd name="connsiteX29" fmla="*/ 42509 w 60302"/>
                    <a:gd name="connsiteY29" fmla="*/ 60303 h 7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0302" h="74394">
                      <a:moveTo>
                        <a:pt x="6920" y="69200"/>
                      </a:moveTo>
                      <a:cubicBezTo>
                        <a:pt x="1977" y="65245"/>
                        <a:pt x="0" y="60303"/>
                        <a:pt x="0" y="53382"/>
                      </a:cubicBezTo>
                      <a:cubicBezTo>
                        <a:pt x="0" y="47451"/>
                        <a:pt x="1977" y="42508"/>
                        <a:pt x="6920" y="38554"/>
                      </a:cubicBezTo>
                      <a:cubicBezTo>
                        <a:pt x="11862" y="34600"/>
                        <a:pt x="18783" y="32623"/>
                        <a:pt x="27680" y="32623"/>
                      </a:cubicBezTo>
                      <a:lnTo>
                        <a:pt x="48440" y="31634"/>
                      </a:lnTo>
                      <a:lnTo>
                        <a:pt x="48440" y="25703"/>
                      </a:lnTo>
                      <a:cubicBezTo>
                        <a:pt x="48440" y="20760"/>
                        <a:pt x="47452" y="17794"/>
                        <a:pt x="44486" y="14829"/>
                      </a:cubicBezTo>
                      <a:cubicBezTo>
                        <a:pt x="41520" y="11862"/>
                        <a:pt x="37566" y="10874"/>
                        <a:pt x="31634" y="10874"/>
                      </a:cubicBezTo>
                      <a:cubicBezTo>
                        <a:pt x="27680" y="10874"/>
                        <a:pt x="23726" y="11862"/>
                        <a:pt x="20760" y="13840"/>
                      </a:cubicBezTo>
                      <a:cubicBezTo>
                        <a:pt x="17795" y="15817"/>
                        <a:pt x="15817" y="18782"/>
                        <a:pt x="14829" y="21748"/>
                      </a:cubicBezTo>
                      <a:lnTo>
                        <a:pt x="3955" y="21748"/>
                      </a:lnTo>
                      <a:cubicBezTo>
                        <a:pt x="3955" y="15817"/>
                        <a:pt x="6920" y="10874"/>
                        <a:pt x="11862" y="5931"/>
                      </a:cubicBezTo>
                      <a:cubicBezTo>
                        <a:pt x="16805" y="1977"/>
                        <a:pt x="23726" y="0"/>
                        <a:pt x="31634" y="0"/>
                      </a:cubicBezTo>
                      <a:cubicBezTo>
                        <a:pt x="40531" y="0"/>
                        <a:pt x="47452" y="1977"/>
                        <a:pt x="52395" y="5931"/>
                      </a:cubicBezTo>
                      <a:cubicBezTo>
                        <a:pt x="57338" y="9886"/>
                        <a:pt x="60303" y="15817"/>
                        <a:pt x="60303" y="22737"/>
                      </a:cubicBezTo>
                      <a:lnTo>
                        <a:pt x="60303" y="73154"/>
                      </a:lnTo>
                      <a:lnTo>
                        <a:pt x="49429" y="73154"/>
                      </a:lnTo>
                      <a:lnTo>
                        <a:pt x="49429" y="60303"/>
                      </a:lnTo>
                      <a:lnTo>
                        <a:pt x="49429" y="60303"/>
                      </a:lnTo>
                      <a:cubicBezTo>
                        <a:pt x="47452" y="64257"/>
                        <a:pt x="44486" y="67223"/>
                        <a:pt x="39543" y="70188"/>
                      </a:cubicBezTo>
                      <a:cubicBezTo>
                        <a:pt x="35588" y="72166"/>
                        <a:pt x="30645" y="74143"/>
                        <a:pt x="25703" y="74143"/>
                      </a:cubicBezTo>
                      <a:cubicBezTo>
                        <a:pt x="17795" y="75131"/>
                        <a:pt x="11862" y="73154"/>
                        <a:pt x="6920" y="69200"/>
                      </a:cubicBezTo>
                      <a:close/>
                      <a:moveTo>
                        <a:pt x="42509" y="60303"/>
                      </a:moveTo>
                      <a:cubicBezTo>
                        <a:pt x="46462" y="56348"/>
                        <a:pt x="48440" y="52394"/>
                        <a:pt x="48440" y="47451"/>
                      </a:cubicBezTo>
                      <a:lnTo>
                        <a:pt x="48440" y="40531"/>
                      </a:lnTo>
                      <a:lnTo>
                        <a:pt x="29657" y="41520"/>
                      </a:lnTo>
                      <a:cubicBezTo>
                        <a:pt x="18783" y="42508"/>
                        <a:pt x="12852" y="46462"/>
                        <a:pt x="12852" y="53382"/>
                      </a:cubicBezTo>
                      <a:cubicBezTo>
                        <a:pt x="12852" y="56348"/>
                        <a:pt x="13840" y="59314"/>
                        <a:pt x="16805" y="61291"/>
                      </a:cubicBezTo>
                      <a:cubicBezTo>
                        <a:pt x="19771" y="63268"/>
                        <a:pt x="22738" y="64257"/>
                        <a:pt x="27680" y="64257"/>
                      </a:cubicBezTo>
                      <a:cubicBezTo>
                        <a:pt x="33612" y="65245"/>
                        <a:pt x="38555" y="63268"/>
                        <a:pt x="42509" y="60303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4" name="Рисунок 45">
                <a:extLst>
                  <a:ext uri="{FF2B5EF4-FFF2-40B4-BE49-F238E27FC236}">
                    <a16:creationId xmlns:a16="http://schemas.microsoft.com/office/drawing/2014/main" id="{2133C6DE-BA94-1254-9D7C-676C552DF25D}"/>
                  </a:ext>
                </a:extLst>
              </p:cNvPr>
              <p:cNvGrpSpPr/>
              <p:nvPr/>
            </p:nvGrpSpPr>
            <p:grpSpPr>
              <a:xfrm>
                <a:off x="12475894" y="7832447"/>
                <a:ext cx="1473959" cy="117640"/>
                <a:chOff x="12475894" y="7832447"/>
                <a:chExt cx="1473959" cy="117640"/>
              </a:xfrm>
              <a:solidFill>
                <a:srgbClr val="30A537"/>
              </a:solidFill>
            </p:grpSpPr>
            <p:sp>
              <p:nvSpPr>
                <p:cNvPr id="315" name="Полилиния: фигура 314">
                  <a:extLst>
                    <a:ext uri="{FF2B5EF4-FFF2-40B4-BE49-F238E27FC236}">
                      <a16:creationId xmlns:a16="http://schemas.microsoft.com/office/drawing/2014/main" id="{4998E5E1-122E-8523-58B9-E1A7879047C5}"/>
                    </a:ext>
                  </a:extLst>
                </p:cNvPr>
                <p:cNvSpPr/>
                <p:nvPr/>
              </p:nvSpPr>
              <p:spPr>
                <a:xfrm>
                  <a:off x="12475894" y="7832447"/>
                  <a:ext cx="93914" cy="117640"/>
                </a:xfrm>
                <a:custGeom>
                  <a:avLst/>
                  <a:gdLst>
                    <a:gd name="connsiteX0" fmla="*/ 10874 w 93914"/>
                    <a:gd name="connsiteY0" fmla="*/ 117640 h 117640"/>
                    <a:gd name="connsiteX1" fmla="*/ 0 w 93914"/>
                    <a:gd name="connsiteY1" fmla="*/ 117640 h 117640"/>
                    <a:gd name="connsiteX2" fmla="*/ 0 w 93914"/>
                    <a:gd name="connsiteY2" fmla="*/ 86994 h 117640"/>
                    <a:gd name="connsiteX3" fmla="*/ 6920 w 93914"/>
                    <a:gd name="connsiteY3" fmla="*/ 86994 h 117640"/>
                    <a:gd name="connsiteX4" fmla="*/ 17795 w 93914"/>
                    <a:gd name="connsiteY4" fmla="*/ 61292 h 117640"/>
                    <a:gd name="connsiteX5" fmla="*/ 21748 w 93914"/>
                    <a:gd name="connsiteY5" fmla="*/ 0 h 117640"/>
                    <a:gd name="connsiteX6" fmla="*/ 82052 w 93914"/>
                    <a:gd name="connsiteY6" fmla="*/ 0 h 117640"/>
                    <a:gd name="connsiteX7" fmla="*/ 82052 w 93914"/>
                    <a:gd name="connsiteY7" fmla="*/ 86994 h 117640"/>
                    <a:gd name="connsiteX8" fmla="*/ 93914 w 93914"/>
                    <a:gd name="connsiteY8" fmla="*/ 86994 h 117640"/>
                    <a:gd name="connsiteX9" fmla="*/ 93914 w 93914"/>
                    <a:gd name="connsiteY9" fmla="*/ 117640 h 117640"/>
                    <a:gd name="connsiteX10" fmla="*/ 83040 w 93914"/>
                    <a:gd name="connsiteY10" fmla="*/ 117640 h 117640"/>
                    <a:gd name="connsiteX11" fmla="*/ 83040 w 93914"/>
                    <a:gd name="connsiteY11" fmla="*/ 97869 h 117640"/>
                    <a:gd name="connsiteX12" fmla="*/ 10874 w 93914"/>
                    <a:gd name="connsiteY12" fmla="*/ 97869 h 117640"/>
                    <a:gd name="connsiteX13" fmla="*/ 10874 w 93914"/>
                    <a:gd name="connsiteY13" fmla="*/ 117640 h 117640"/>
                    <a:gd name="connsiteX14" fmla="*/ 28669 w 93914"/>
                    <a:gd name="connsiteY14" fmla="*/ 62280 h 117640"/>
                    <a:gd name="connsiteX15" fmla="*/ 21748 w 93914"/>
                    <a:gd name="connsiteY15" fmla="*/ 86994 h 117640"/>
                    <a:gd name="connsiteX16" fmla="*/ 21748 w 93914"/>
                    <a:gd name="connsiteY16" fmla="*/ 87983 h 117640"/>
                    <a:gd name="connsiteX17" fmla="*/ 69200 w 93914"/>
                    <a:gd name="connsiteY17" fmla="*/ 87983 h 117640"/>
                    <a:gd name="connsiteX18" fmla="*/ 69200 w 93914"/>
                    <a:gd name="connsiteY18" fmla="*/ 11863 h 117640"/>
                    <a:gd name="connsiteX19" fmla="*/ 31634 w 93914"/>
                    <a:gd name="connsiteY19" fmla="*/ 11863 h 117640"/>
                    <a:gd name="connsiteX20" fmla="*/ 28669 w 93914"/>
                    <a:gd name="connsiteY20" fmla="*/ 62280 h 11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3914" h="117640">
                      <a:moveTo>
                        <a:pt x="10874" y="117640"/>
                      </a:moveTo>
                      <a:lnTo>
                        <a:pt x="0" y="117640"/>
                      </a:lnTo>
                      <a:lnTo>
                        <a:pt x="0" y="86994"/>
                      </a:lnTo>
                      <a:lnTo>
                        <a:pt x="6920" y="86994"/>
                      </a:lnTo>
                      <a:cubicBezTo>
                        <a:pt x="12852" y="84029"/>
                        <a:pt x="16805" y="75132"/>
                        <a:pt x="17795" y="61292"/>
                      </a:cubicBezTo>
                      <a:lnTo>
                        <a:pt x="21748" y="0"/>
                      </a:lnTo>
                      <a:lnTo>
                        <a:pt x="82052" y="0"/>
                      </a:lnTo>
                      <a:lnTo>
                        <a:pt x="82052" y="86994"/>
                      </a:lnTo>
                      <a:lnTo>
                        <a:pt x="93914" y="86994"/>
                      </a:lnTo>
                      <a:lnTo>
                        <a:pt x="93914" y="117640"/>
                      </a:lnTo>
                      <a:lnTo>
                        <a:pt x="83040" y="117640"/>
                      </a:lnTo>
                      <a:lnTo>
                        <a:pt x="83040" y="97869"/>
                      </a:lnTo>
                      <a:lnTo>
                        <a:pt x="10874" y="97869"/>
                      </a:lnTo>
                      <a:lnTo>
                        <a:pt x="10874" y="117640"/>
                      </a:lnTo>
                      <a:close/>
                      <a:moveTo>
                        <a:pt x="28669" y="62280"/>
                      </a:moveTo>
                      <a:cubicBezTo>
                        <a:pt x="27680" y="74143"/>
                        <a:pt x="25703" y="82051"/>
                        <a:pt x="21748" y="86994"/>
                      </a:cubicBezTo>
                      <a:lnTo>
                        <a:pt x="21748" y="87983"/>
                      </a:lnTo>
                      <a:lnTo>
                        <a:pt x="69200" y="87983"/>
                      </a:lnTo>
                      <a:lnTo>
                        <a:pt x="69200" y="11863"/>
                      </a:lnTo>
                      <a:lnTo>
                        <a:pt x="31634" y="11863"/>
                      </a:lnTo>
                      <a:lnTo>
                        <a:pt x="28669" y="62280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6" name="Полилиния: фигура 315">
                  <a:extLst>
                    <a:ext uri="{FF2B5EF4-FFF2-40B4-BE49-F238E27FC236}">
                      <a16:creationId xmlns:a16="http://schemas.microsoft.com/office/drawing/2014/main" id="{49297F55-5B4E-F776-368C-68A5BDF0F610}"/>
                    </a:ext>
                  </a:extLst>
                </p:cNvPr>
                <p:cNvSpPr/>
                <p:nvPr/>
              </p:nvSpPr>
              <p:spPr>
                <a:xfrm>
                  <a:off x="12579694" y="7856173"/>
                  <a:ext cx="60302" cy="76120"/>
                </a:xfrm>
                <a:custGeom>
                  <a:avLst/>
                  <a:gdLst>
                    <a:gd name="connsiteX0" fmla="*/ 6920 w 60302"/>
                    <a:gd name="connsiteY0" fmla="*/ 69200 h 76120"/>
                    <a:gd name="connsiteX1" fmla="*/ 0 w 60302"/>
                    <a:gd name="connsiteY1" fmla="*/ 53382 h 76120"/>
                    <a:gd name="connsiteX2" fmla="*/ 6920 w 60302"/>
                    <a:gd name="connsiteY2" fmla="*/ 38554 h 76120"/>
                    <a:gd name="connsiteX3" fmla="*/ 27680 w 60302"/>
                    <a:gd name="connsiteY3" fmla="*/ 32623 h 76120"/>
                    <a:gd name="connsiteX4" fmla="*/ 48440 w 60302"/>
                    <a:gd name="connsiteY4" fmla="*/ 31634 h 76120"/>
                    <a:gd name="connsiteX5" fmla="*/ 48440 w 60302"/>
                    <a:gd name="connsiteY5" fmla="*/ 25703 h 76120"/>
                    <a:gd name="connsiteX6" fmla="*/ 44486 w 60302"/>
                    <a:gd name="connsiteY6" fmla="*/ 14829 h 76120"/>
                    <a:gd name="connsiteX7" fmla="*/ 31634 w 60302"/>
                    <a:gd name="connsiteY7" fmla="*/ 10874 h 76120"/>
                    <a:gd name="connsiteX8" fmla="*/ 20760 w 60302"/>
                    <a:gd name="connsiteY8" fmla="*/ 13840 h 76120"/>
                    <a:gd name="connsiteX9" fmla="*/ 14829 w 60302"/>
                    <a:gd name="connsiteY9" fmla="*/ 21749 h 76120"/>
                    <a:gd name="connsiteX10" fmla="*/ 3955 w 60302"/>
                    <a:gd name="connsiteY10" fmla="*/ 21749 h 76120"/>
                    <a:gd name="connsiteX11" fmla="*/ 11862 w 60302"/>
                    <a:gd name="connsiteY11" fmla="*/ 5931 h 76120"/>
                    <a:gd name="connsiteX12" fmla="*/ 31634 w 60302"/>
                    <a:gd name="connsiteY12" fmla="*/ 0 h 76120"/>
                    <a:gd name="connsiteX13" fmla="*/ 52395 w 60302"/>
                    <a:gd name="connsiteY13" fmla="*/ 5931 h 76120"/>
                    <a:gd name="connsiteX14" fmla="*/ 60303 w 60302"/>
                    <a:gd name="connsiteY14" fmla="*/ 22737 h 76120"/>
                    <a:gd name="connsiteX15" fmla="*/ 60303 w 60302"/>
                    <a:gd name="connsiteY15" fmla="*/ 73154 h 76120"/>
                    <a:gd name="connsiteX16" fmla="*/ 49429 w 60302"/>
                    <a:gd name="connsiteY16" fmla="*/ 73154 h 76120"/>
                    <a:gd name="connsiteX17" fmla="*/ 49429 w 60302"/>
                    <a:gd name="connsiteY17" fmla="*/ 62280 h 76120"/>
                    <a:gd name="connsiteX18" fmla="*/ 49429 w 60302"/>
                    <a:gd name="connsiteY18" fmla="*/ 62280 h 76120"/>
                    <a:gd name="connsiteX19" fmla="*/ 39543 w 60302"/>
                    <a:gd name="connsiteY19" fmla="*/ 72166 h 76120"/>
                    <a:gd name="connsiteX20" fmla="*/ 25703 w 60302"/>
                    <a:gd name="connsiteY20" fmla="*/ 76120 h 76120"/>
                    <a:gd name="connsiteX21" fmla="*/ 6920 w 60302"/>
                    <a:gd name="connsiteY21" fmla="*/ 69200 h 76120"/>
                    <a:gd name="connsiteX22" fmla="*/ 42509 w 60302"/>
                    <a:gd name="connsiteY22" fmla="*/ 60303 h 76120"/>
                    <a:gd name="connsiteX23" fmla="*/ 48440 w 60302"/>
                    <a:gd name="connsiteY23" fmla="*/ 47451 h 76120"/>
                    <a:gd name="connsiteX24" fmla="*/ 48440 w 60302"/>
                    <a:gd name="connsiteY24" fmla="*/ 41520 h 76120"/>
                    <a:gd name="connsiteX25" fmla="*/ 29657 w 60302"/>
                    <a:gd name="connsiteY25" fmla="*/ 42508 h 76120"/>
                    <a:gd name="connsiteX26" fmla="*/ 12852 w 60302"/>
                    <a:gd name="connsiteY26" fmla="*/ 54371 h 76120"/>
                    <a:gd name="connsiteX27" fmla="*/ 16805 w 60302"/>
                    <a:gd name="connsiteY27" fmla="*/ 62280 h 76120"/>
                    <a:gd name="connsiteX28" fmla="*/ 27680 w 60302"/>
                    <a:gd name="connsiteY28" fmla="*/ 65245 h 76120"/>
                    <a:gd name="connsiteX29" fmla="*/ 42509 w 60302"/>
                    <a:gd name="connsiteY29" fmla="*/ 60303 h 76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0302" h="76120">
                      <a:moveTo>
                        <a:pt x="6920" y="69200"/>
                      </a:moveTo>
                      <a:cubicBezTo>
                        <a:pt x="1977" y="65245"/>
                        <a:pt x="0" y="60303"/>
                        <a:pt x="0" y="53382"/>
                      </a:cubicBezTo>
                      <a:cubicBezTo>
                        <a:pt x="0" y="47451"/>
                        <a:pt x="1977" y="42508"/>
                        <a:pt x="6920" y="38554"/>
                      </a:cubicBezTo>
                      <a:cubicBezTo>
                        <a:pt x="11862" y="34600"/>
                        <a:pt x="18783" y="32623"/>
                        <a:pt x="27680" y="32623"/>
                      </a:cubicBezTo>
                      <a:lnTo>
                        <a:pt x="48440" y="31634"/>
                      </a:lnTo>
                      <a:lnTo>
                        <a:pt x="48440" y="25703"/>
                      </a:lnTo>
                      <a:cubicBezTo>
                        <a:pt x="48440" y="20760"/>
                        <a:pt x="47452" y="17794"/>
                        <a:pt x="44486" y="14829"/>
                      </a:cubicBezTo>
                      <a:cubicBezTo>
                        <a:pt x="41520" y="11863"/>
                        <a:pt x="37566" y="10874"/>
                        <a:pt x="31634" y="10874"/>
                      </a:cubicBezTo>
                      <a:cubicBezTo>
                        <a:pt x="27680" y="10874"/>
                        <a:pt x="23726" y="11863"/>
                        <a:pt x="20760" y="13840"/>
                      </a:cubicBezTo>
                      <a:cubicBezTo>
                        <a:pt x="17795" y="15817"/>
                        <a:pt x="15817" y="18782"/>
                        <a:pt x="14829" y="21749"/>
                      </a:cubicBezTo>
                      <a:lnTo>
                        <a:pt x="3955" y="21749"/>
                      </a:lnTo>
                      <a:cubicBezTo>
                        <a:pt x="3955" y="15817"/>
                        <a:pt x="6920" y="10874"/>
                        <a:pt x="11862" y="5931"/>
                      </a:cubicBezTo>
                      <a:cubicBezTo>
                        <a:pt x="16805" y="1977"/>
                        <a:pt x="23726" y="0"/>
                        <a:pt x="31634" y="0"/>
                      </a:cubicBezTo>
                      <a:cubicBezTo>
                        <a:pt x="40531" y="0"/>
                        <a:pt x="47452" y="1977"/>
                        <a:pt x="52395" y="5931"/>
                      </a:cubicBezTo>
                      <a:cubicBezTo>
                        <a:pt x="57338" y="9886"/>
                        <a:pt x="60303" y="15817"/>
                        <a:pt x="60303" y="22737"/>
                      </a:cubicBezTo>
                      <a:lnTo>
                        <a:pt x="60303" y="73154"/>
                      </a:lnTo>
                      <a:lnTo>
                        <a:pt x="49429" y="73154"/>
                      </a:lnTo>
                      <a:lnTo>
                        <a:pt x="49429" y="62280"/>
                      </a:lnTo>
                      <a:lnTo>
                        <a:pt x="49429" y="62280"/>
                      </a:lnTo>
                      <a:cubicBezTo>
                        <a:pt x="47452" y="66234"/>
                        <a:pt x="44486" y="69200"/>
                        <a:pt x="39543" y="72166"/>
                      </a:cubicBezTo>
                      <a:cubicBezTo>
                        <a:pt x="35588" y="74143"/>
                        <a:pt x="30645" y="76120"/>
                        <a:pt x="25703" y="76120"/>
                      </a:cubicBezTo>
                      <a:cubicBezTo>
                        <a:pt x="17795" y="75131"/>
                        <a:pt x="11862" y="73154"/>
                        <a:pt x="6920" y="69200"/>
                      </a:cubicBezTo>
                      <a:close/>
                      <a:moveTo>
                        <a:pt x="42509" y="60303"/>
                      </a:moveTo>
                      <a:cubicBezTo>
                        <a:pt x="46462" y="56349"/>
                        <a:pt x="48440" y="52394"/>
                        <a:pt x="48440" y="47451"/>
                      </a:cubicBezTo>
                      <a:lnTo>
                        <a:pt x="48440" y="41520"/>
                      </a:lnTo>
                      <a:lnTo>
                        <a:pt x="29657" y="42508"/>
                      </a:lnTo>
                      <a:cubicBezTo>
                        <a:pt x="18783" y="43497"/>
                        <a:pt x="12852" y="47451"/>
                        <a:pt x="12852" y="54371"/>
                      </a:cubicBezTo>
                      <a:cubicBezTo>
                        <a:pt x="12852" y="57337"/>
                        <a:pt x="13840" y="60303"/>
                        <a:pt x="16805" y="62280"/>
                      </a:cubicBezTo>
                      <a:cubicBezTo>
                        <a:pt x="19771" y="64257"/>
                        <a:pt x="22738" y="65245"/>
                        <a:pt x="27680" y="65245"/>
                      </a:cubicBezTo>
                      <a:cubicBezTo>
                        <a:pt x="33612" y="65245"/>
                        <a:pt x="38555" y="63268"/>
                        <a:pt x="42509" y="60303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7" name="Полилиния: фигура 316">
                  <a:extLst>
                    <a:ext uri="{FF2B5EF4-FFF2-40B4-BE49-F238E27FC236}">
                      <a16:creationId xmlns:a16="http://schemas.microsoft.com/office/drawing/2014/main" id="{CF86C8B3-34C2-8249-C678-0FB83BAD16CF}"/>
                    </a:ext>
                  </a:extLst>
                </p:cNvPr>
                <p:cNvSpPr/>
                <p:nvPr/>
              </p:nvSpPr>
              <p:spPr>
                <a:xfrm>
                  <a:off x="12648893" y="7857161"/>
                  <a:ext cx="59314" cy="73154"/>
                </a:xfrm>
                <a:custGeom>
                  <a:avLst/>
                  <a:gdLst>
                    <a:gd name="connsiteX0" fmla="*/ 59314 w 59314"/>
                    <a:gd name="connsiteY0" fmla="*/ 9886 h 73154"/>
                    <a:gd name="connsiteX1" fmla="*/ 35588 w 59314"/>
                    <a:gd name="connsiteY1" fmla="*/ 9886 h 73154"/>
                    <a:gd name="connsiteX2" fmla="*/ 35588 w 59314"/>
                    <a:gd name="connsiteY2" fmla="*/ 73155 h 73154"/>
                    <a:gd name="connsiteX3" fmla="*/ 23726 w 59314"/>
                    <a:gd name="connsiteY3" fmla="*/ 73155 h 73154"/>
                    <a:gd name="connsiteX4" fmla="*/ 23726 w 59314"/>
                    <a:gd name="connsiteY4" fmla="*/ 9886 h 73154"/>
                    <a:gd name="connsiteX5" fmla="*/ 0 w 59314"/>
                    <a:gd name="connsiteY5" fmla="*/ 9886 h 73154"/>
                    <a:gd name="connsiteX6" fmla="*/ 0 w 59314"/>
                    <a:gd name="connsiteY6" fmla="*/ 0 h 73154"/>
                    <a:gd name="connsiteX7" fmla="*/ 59314 w 59314"/>
                    <a:gd name="connsiteY7" fmla="*/ 0 h 73154"/>
                    <a:gd name="connsiteX8" fmla="*/ 59314 w 59314"/>
                    <a:gd name="connsiteY8" fmla="*/ 9886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314" h="73154">
                      <a:moveTo>
                        <a:pt x="59314" y="9886"/>
                      </a:moveTo>
                      <a:lnTo>
                        <a:pt x="35588" y="9886"/>
                      </a:lnTo>
                      <a:lnTo>
                        <a:pt x="35588" y="73155"/>
                      </a:lnTo>
                      <a:lnTo>
                        <a:pt x="23726" y="73155"/>
                      </a:lnTo>
                      <a:lnTo>
                        <a:pt x="23726" y="9886"/>
                      </a:lnTo>
                      <a:lnTo>
                        <a:pt x="0" y="9886"/>
                      </a:lnTo>
                      <a:lnTo>
                        <a:pt x="0" y="0"/>
                      </a:lnTo>
                      <a:lnTo>
                        <a:pt x="59314" y="0"/>
                      </a:lnTo>
                      <a:lnTo>
                        <a:pt x="59314" y="988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8" name="Полилиния: фигура 317">
                  <a:extLst>
                    <a:ext uri="{FF2B5EF4-FFF2-40B4-BE49-F238E27FC236}">
                      <a16:creationId xmlns:a16="http://schemas.microsoft.com/office/drawing/2014/main" id="{6142D18A-1F68-F795-6716-338352DF1202}"/>
                    </a:ext>
                  </a:extLst>
                </p:cNvPr>
                <p:cNvSpPr/>
                <p:nvPr/>
              </p:nvSpPr>
              <p:spPr>
                <a:xfrm>
                  <a:off x="12717105" y="7858150"/>
                  <a:ext cx="58325" cy="73153"/>
                </a:xfrm>
                <a:custGeom>
                  <a:avLst/>
                  <a:gdLst>
                    <a:gd name="connsiteX0" fmla="*/ 46462 w 58325"/>
                    <a:gd name="connsiteY0" fmla="*/ 73154 h 73153"/>
                    <a:gd name="connsiteX1" fmla="*/ 46462 w 58325"/>
                    <a:gd name="connsiteY1" fmla="*/ 39543 h 73153"/>
                    <a:gd name="connsiteX2" fmla="*/ 45474 w 58325"/>
                    <a:gd name="connsiteY2" fmla="*/ 39543 h 73153"/>
                    <a:gd name="connsiteX3" fmla="*/ 25703 w 58325"/>
                    <a:gd name="connsiteY3" fmla="*/ 46462 h 73153"/>
                    <a:gd name="connsiteX4" fmla="*/ 6920 w 58325"/>
                    <a:gd name="connsiteY4" fmla="*/ 39543 h 73153"/>
                    <a:gd name="connsiteX5" fmla="*/ 0 w 58325"/>
                    <a:gd name="connsiteY5" fmla="*/ 20760 h 73153"/>
                    <a:gd name="connsiteX6" fmla="*/ 0 w 58325"/>
                    <a:gd name="connsiteY6" fmla="*/ 0 h 73153"/>
                    <a:gd name="connsiteX7" fmla="*/ 11862 w 58325"/>
                    <a:gd name="connsiteY7" fmla="*/ 0 h 73153"/>
                    <a:gd name="connsiteX8" fmla="*/ 11862 w 58325"/>
                    <a:gd name="connsiteY8" fmla="*/ 20760 h 73153"/>
                    <a:gd name="connsiteX9" fmla="*/ 15817 w 58325"/>
                    <a:gd name="connsiteY9" fmla="*/ 32623 h 73153"/>
                    <a:gd name="connsiteX10" fmla="*/ 26691 w 58325"/>
                    <a:gd name="connsiteY10" fmla="*/ 36577 h 73153"/>
                    <a:gd name="connsiteX11" fmla="*/ 46462 w 58325"/>
                    <a:gd name="connsiteY11" fmla="*/ 27680 h 73153"/>
                    <a:gd name="connsiteX12" fmla="*/ 46462 w 58325"/>
                    <a:gd name="connsiteY12" fmla="*/ 0 h 73153"/>
                    <a:gd name="connsiteX13" fmla="*/ 58326 w 58325"/>
                    <a:gd name="connsiteY13" fmla="*/ 0 h 73153"/>
                    <a:gd name="connsiteX14" fmla="*/ 58326 w 58325"/>
                    <a:gd name="connsiteY14" fmla="*/ 73154 h 73153"/>
                    <a:gd name="connsiteX15" fmla="*/ 46462 w 58325"/>
                    <a:gd name="connsiteY15" fmla="*/ 73154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8325" h="73153">
                      <a:moveTo>
                        <a:pt x="46462" y="73154"/>
                      </a:moveTo>
                      <a:lnTo>
                        <a:pt x="46462" y="39543"/>
                      </a:lnTo>
                      <a:lnTo>
                        <a:pt x="45474" y="39543"/>
                      </a:lnTo>
                      <a:cubicBezTo>
                        <a:pt x="39543" y="44486"/>
                        <a:pt x="33612" y="46462"/>
                        <a:pt x="25703" y="46462"/>
                      </a:cubicBezTo>
                      <a:cubicBezTo>
                        <a:pt x="17794" y="46462"/>
                        <a:pt x="11862" y="44486"/>
                        <a:pt x="6920" y="39543"/>
                      </a:cubicBezTo>
                      <a:cubicBezTo>
                        <a:pt x="2965" y="34600"/>
                        <a:pt x="0" y="28668"/>
                        <a:pt x="0" y="20760"/>
                      </a:cubicBez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20760"/>
                      </a:lnTo>
                      <a:cubicBezTo>
                        <a:pt x="11862" y="25703"/>
                        <a:pt x="12851" y="29657"/>
                        <a:pt x="15817" y="32623"/>
                      </a:cubicBezTo>
                      <a:cubicBezTo>
                        <a:pt x="18783" y="35588"/>
                        <a:pt x="21748" y="36577"/>
                        <a:pt x="26691" y="36577"/>
                      </a:cubicBezTo>
                      <a:cubicBezTo>
                        <a:pt x="35588" y="36577"/>
                        <a:pt x="41520" y="33611"/>
                        <a:pt x="46462" y="27680"/>
                      </a:cubicBezTo>
                      <a:lnTo>
                        <a:pt x="46462" y="0"/>
                      </a:lnTo>
                      <a:lnTo>
                        <a:pt x="58326" y="0"/>
                      </a:lnTo>
                      <a:lnTo>
                        <a:pt x="58326" y="73154"/>
                      </a:lnTo>
                      <a:lnTo>
                        <a:pt x="46462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9" name="Полилиния: фигура 318">
                  <a:extLst>
                    <a:ext uri="{FF2B5EF4-FFF2-40B4-BE49-F238E27FC236}">
                      <a16:creationId xmlns:a16="http://schemas.microsoft.com/office/drawing/2014/main" id="{2E75F346-8B3C-C7AD-A741-2AB6E4FF1253}"/>
                    </a:ext>
                  </a:extLst>
                </p:cNvPr>
                <p:cNvSpPr/>
                <p:nvPr/>
              </p:nvSpPr>
              <p:spPr>
                <a:xfrm>
                  <a:off x="12792236" y="7858150"/>
                  <a:ext cx="62280" cy="73153"/>
                </a:xfrm>
                <a:custGeom>
                  <a:avLst/>
                  <a:gdLst>
                    <a:gd name="connsiteX0" fmla="*/ 0 w 62280"/>
                    <a:gd name="connsiteY0" fmla="*/ 73154 h 73153"/>
                    <a:gd name="connsiteX1" fmla="*/ 0 w 62280"/>
                    <a:gd name="connsiteY1" fmla="*/ 0 h 73153"/>
                    <a:gd name="connsiteX2" fmla="*/ 11862 w 62280"/>
                    <a:gd name="connsiteY2" fmla="*/ 0 h 73153"/>
                    <a:gd name="connsiteX3" fmla="*/ 11862 w 62280"/>
                    <a:gd name="connsiteY3" fmla="*/ 55360 h 73153"/>
                    <a:gd name="connsiteX4" fmla="*/ 12852 w 62280"/>
                    <a:gd name="connsiteY4" fmla="*/ 55360 h 73153"/>
                    <a:gd name="connsiteX5" fmla="*/ 50417 w 62280"/>
                    <a:gd name="connsiteY5" fmla="*/ 0 h 73153"/>
                    <a:gd name="connsiteX6" fmla="*/ 62280 w 62280"/>
                    <a:gd name="connsiteY6" fmla="*/ 0 h 73153"/>
                    <a:gd name="connsiteX7" fmla="*/ 62280 w 62280"/>
                    <a:gd name="connsiteY7" fmla="*/ 73154 h 73153"/>
                    <a:gd name="connsiteX8" fmla="*/ 50417 w 62280"/>
                    <a:gd name="connsiteY8" fmla="*/ 73154 h 73153"/>
                    <a:gd name="connsiteX9" fmla="*/ 50417 w 62280"/>
                    <a:gd name="connsiteY9" fmla="*/ 17794 h 73153"/>
                    <a:gd name="connsiteX10" fmla="*/ 49429 w 62280"/>
                    <a:gd name="connsiteY10" fmla="*/ 17794 h 73153"/>
                    <a:gd name="connsiteX11" fmla="*/ 11862 w 62280"/>
                    <a:gd name="connsiteY11" fmla="*/ 73154 h 73153"/>
                    <a:gd name="connsiteX12" fmla="*/ 0 w 62280"/>
                    <a:gd name="connsiteY12" fmla="*/ 73154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280" h="73153">
                      <a:moveTo>
                        <a:pt x="0" y="73154"/>
                      </a:move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55360"/>
                      </a:lnTo>
                      <a:lnTo>
                        <a:pt x="12852" y="55360"/>
                      </a:lnTo>
                      <a:lnTo>
                        <a:pt x="50417" y="0"/>
                      </a:lnTo>
                      <a:lnTo>
                        <a:pt x="62280" y="0"/>
                      </a:lnTo>
                      <a:lnTo>
                        <a:pt x="62280" y="73154"/>
                      </a:lnTo>
                      <a:lnTo>
                        <a:pt x="50417" y="73154"/>
                      </a:lnTo>
                      <a:lnTo>
                        <a:pt x="50417" y="17794"/>
                      </a:lnTo>
                      <a:lnTo>
                        <a:pt x="49429" y="17794"/>
                      </a:lnTo>
                      <a:lnTo>
                        <a:pt x="11862" y="73154"/>
                      </a:lnTo>
                      <a:lnTo>
                        <a:pt x="0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0" name="Полилиния: фигура 319">
                  <a:extLst>
                    <a:ext uri="{FF2B5EF4-FFF2-40B4-BE49-F238E27FC236}">
                      <a16:creationId xmlns:a16="http://schemas.microsoft.com/office/drawing/2014/main" id="{4E3F5783-46FD-678F-0C1F-3D42E0B0ED74}"/>
                    </a:ext>
                  </a:extLst>
                </p:cNvPr>
                <p:cNvSpPr/>
                <p:nvPr/>
              </p:nvSpPr>
              <p:spPr>
                <a:xfrm>
                  <a:off x="12872310" y="7858150"/>
                  <a:ext cx="59314" cy="73153"/>
                </a:xfrm>
                <a:custGeom>
                  <a:avLst/>
                  <a:gdLst>
                    <a:gd name="connsiteX0" fmla="*/ 59314 w 59314"/>
                    <a:gd name="connsiteY0" fmla="*/ 73154 h 73153"/>
                    <a:gd name="connsiteX1" fmla="*/ 44486 w 59314"/>
                    <a:gd name="connsiteY1" fmla="*/ 73154 h 73153"/>
                    <a:gd name="connsiteX2" fmla="*/ 12852 w 59314"/>
                    <a:gd name="connsiteY2" fmla="*/ 37566 h 73153"/>
                    <a:gd name="connsiteX3" fmla="*/ 11864 w 59314"/>
                    <a:gd name="connsiteY3" fmla="*/ 37566 h 73153"/>
                    <a:gd name="connsiteX4" fmla="*/ 11864 w 59314"/>
                    <a:gd name="connsiteY4" fmla="*/ 73154 h 73153"/>
                    <a:gd name="connsiteX5" fmla="*/ 0 w 59314"/>
                    <a:gd name="connsiteY5" fmla="*/ 73154 h 73153"/>
                    <a:gd name="connsiteX6" fmla="*/ 0 w 59314"/>
                    <a:gd name="connsiteY6" fmla="*/ 0 h 73153"/>
                    <a:gd name="connsiteX7" fmla="*/ 11864 w 59314"/>
                    <a:gd name="connsiteY7" fmla="*/ 0 h 73153"/>
                    <a:gd name="connsiteX8" fmla="*/ 11864 w 59314"/>
                    <a:gd name="connsiteY8" fmla="*/ 32623 h 73153"/>
                    <a:gd name="connsiteX9" fmla="*/ 12852 w 59314"/>
                    <a:gd name="connsiteY9" fmla="*/ 32623 h 73153"/>
                    <a:gd name="connsiteX10" fmla="*/ 44486 w 59314"/>
                    <a:gd name="connsiteY10" fmla="*/ 0 h 73153"/>
                    <a:gd name="connsiteX11" fmla="*/ 59314 w 59314"/>
                    <a:gd name="connsiteY11" fmla="*/ 0 h 73153"/>
                    <a:gd name="connsiteX12" fmla="*/ 24714 w 59314"/>
                    <a:gd name="connsiteY12" fmla="*/ 34600 h 73153"/>
                    <a:gd name="connsiteX13" fmla="*/ 59314 w 59314"/>
                    <a:gd name="connsiteY13" fmla="*/ 73154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314" h="73153">
                      <a:moveTo>
                        <a:pt x="59314" y="73154"/>
                      </a:moveTo>
                      <a:lnTo>
                        <a:pt x="44486" y="73154"/>
                      </a:lnTo>
                      <a:lnTo>
                        <a:pt x="12852" y="37566"/>
                      </a:lnTo>
                      <a:lnTo>
                        <a:pt x="11864" y="37566"/>
                      </a:lnTo>
                      <a:lnTo>
                        <a:pt x="11864" y="73154"/>
                      </a:lnTo>
                      <a:lnTo>
                        <a:pt x="0" y="73154"/>
                      </a:lnTo>
                      <a:lnTo>
                        <a:pt x="0" y="0"/>
                      </a:lnTo>
                      <a:lnTo>
                        <a:pt x="11864" y="0"/>
                      </a:lnTo>
                      <a:lnTo>
                        <a:pt x="11864" y="32623"/>
                      </a:lnTo>
                      <a:lnTo>
                        <a:pt x="12852" y="32623"/>
                      </a:lnTo>
                      <a:lnTo>
                        <a:pt x="44486" y="0"/>
                      </a:lnTo>
                      <a:lnTo>
                        <a:pt x="59314" y="0"/>
                      </a:lnTo>
                      <a:lnTo>
                        <a:pt x="24714" y="34600"/>
                      </a:lnTo>
                      <a:lnTo>
                        <a:pt x="59314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" name="Полилиния: фигура 320">
                  <a:extLst>
                    <a:ext uri="{FF2B5EF4-FFF2-40B4-BE49-F238E27FC236}">
                      <a16:creationId xmlns:a16="http://schemas.microsoft.com/office/drawing/2014/main" id="{6A6EEF8F-452D-8F13-C2C1-31923747BE19}"/>
                    </a:ext>
                  </a:extLst>
                </p:cNvPr>
                <p:cNvSpPr/>
                <p:nvPr/>
              </p:nvSpPr>
              <p:spPr>
                <a:xfrm>
                  <a:off x="12975122" y="7857161"/>
                  <a:ext cx="71176" cy="92925"/>
                </a:xfrm>
                <a:custGeom>
                  <a:avLst/>
                  <a:gdLst>
                    <a:gd name="connsiteX0" fmla="*/ 60303 w 71176"/>
                    <a:gd name="connsiteY0" fmla="*/ 92926 h 92925"/>
                    <a:gd name="connsiteX1" fmla="*/ 60303 w 71176"/>
                    <a:gd name="connsiteY1" fmla="*/ 73155 h 92925"/>
                    <a:gd name="connsiteX2" fmla="*/ 0 w 71176"/>
                    <a:gd name="connsiteY2" fmla="*/ 73155 h 92925"/>
                    <a:gd name="connsiteX3" fmla="*/ 0 w 71176"/>
                    <a:gd name="connsiteY3" fmla="*/ 0 h 92925"/>
                    <a:gd name="connsiteX4" fmla="*/ 11862 w 71176"/>
                    <a:gd name="connsiteY4" fmla="*/ 0 h 92925"/>
                    <a:gd name="connsiteX5" fmla="*/ 11862 w 71176"/>
                    <a:gd name="connsiteY5" fmla="*/ 63269 h 92925"/>
                    <a:gd name="connsiteX6" fmla="*/ 47452 w 71176"/>
                    <a:gd name="connsiteY6" fmla="*/ 63269 h 92925"/>
                    <a:gd name="connsiteX7" fmla="*/ 47452 w 71176"/>
                    <a:gd name="connsiteY7" fmla="*/ 0 h 92925"/>
                    <a:gd name="connsiteX8" fmla="*/ 59314 w 71176"/>
                    <a:gd name="connsiteY8" fmla="*/ 0 h 92925"/>
                    <a:gd name="connsiteX9" fmla="*/ 59314 w 71176"/>
                    <a:gd name="connsiteY9" fmla="*/ 63269 h 92925"/>
                    <a:gd name="connsiteX10" fmla="*/ 71177 w 71176"/>
                    <a:gd name="connsiteY10" fmla="*/ 63269 h 92925"/>
                    <a:gd name="connsiteX11" fmla="*/ 71177 w 71176"/>
                    <a:gd name="connsiteY11" fmla="*/ 92926 h 92925"/>
                    <a:gd name="connsiteX12" fmla="*/ 60303 w 71176"/>
                    <a:gd name="connsiteY12" fmla="*/ 92926 h 92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1176" h="92925">
                      <a:moveTo>
                        <a:pt x="60303" y="92926"/>
                      </a:moveTo>
                      <a:lnTo>
                        <a:pt x="60303" y="73155"/>
                      </a:lnTo>
                      <a:lnTo>
                        <a:pt x="0" y="73155"/>
                      </a:ln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63269"/>
                      </a:lnTo>
                      <a:lnTo>
                        <a:pt x="47452" y="63269"/>
                      </a:lnTo>
                      <a:lnTo>
                        <a:pt x="47452" y="0"/>
                      </a:lnTo>
                      <a:lnTo>
                        <a:pt x="59314" y="0"/>
                      </a:lnTo>
                      <a:lnTo>
                        <a:pt x="59314" y="63269"/>
                      </a:lnTo>
                      <a:lnTo>
                        <a:pt x="71177" y="63269"/>
                      </a:lnTo>
                      <a:lnTo>
                        <a:pt x="71177" y="92926"/>
                      </a:lnTo>
                      <a:lnTo>
                        <a:pt x="60303" y="9292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" name="Полилиния: фигура 321">
                  <a:extLst>
                    <a:ext uri="{FF2B5EF4-FFF2-40B4-BE49-F238E27FC236}">
                      <a16:creationId xmlns:a16="http://schemas.microsoft.com/office/drawing/2014/main" id="{6F5D25EC-6757-B55C-4E50-4364CBFF1848}"/>
                    </a:ext>
                  </a:extLst>
                </p:cNvPr>
                <p:cNvSpPr/>
                <p:nvPr/>
              </p:nvSpPr>
              <p:spPr>
                <a:xfrm>
                  <a:off x="13053219" y="7857161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4 h 74142"/>
                    <a:gd name="connsiteX1" fmla="*/ 54371 w 65245"/>
                    <a:gd name="connsiteY1" fmla="*/ 68212 h 74142"/>
                    <a:gd name="connsiteX2" fmla="*/ 33612 w 65245"/>
                    <a:gd name="connsiteY2" fmla="*/ 74143 h 74142"/>
                    <a:gd name="connsiteX3" fmla="*/ 8897 w 65245"/>
                    <a:gd name="connsiteY3" fmla="*/ 64257 h 74142"/>
                    <a:gd name="connsiteX4" fmla="*/ 0 w 65245"/>
                    <a:gd name="connsiteY4" fmla="*/ 37566 h 74142"/>
                    <a:gd name="connsiteX5" fmla="*/ 8897 w 65245"/>
                    <a:gd name="connsiteY5" fmla="*/ 9886 h 74142"/>
                    <a:gd name="connsiteX6" fmla="*/ 32622 w 65245"/>
                    <a:gd name="connsiteY6" fmla="*/ 0 h 74142"/>
                    <a:gd name="connsiteX7" fmla="*/ 56348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1 w 65245"/>
                    <a:gd name="connsiteY10" fmla="*/ 41520 h 74142"/>
                    <a:gd name="connsiteX11" fmla="*/ 12851 w 65245"/>
                    <a:gd name="connsiteY11" fmla="*/ 42508 h 74142"/>
                    <a:gd name="connsiteX12" fmla="*/ 18783 w 65245"/>
                    <a:gd name="connsiteY12" fmla="*/ 59314 h 74142"/>
                    <a:gd name="connsiteX13" fmla="*/ 34600 w 65245"/>
                    <a:gd name="connsiteY13" fmla="*/ 65246 h 74142"/>
                    <a:gd name="connsiteX14" fmla="*/ 46462 w 65245"/>
                    <a:gd name="connsiteY14" fmla="*/ 62280 h 74142"/>
                    <a:gd name="connsiteX15" fmla="*/ 53383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3 w 65245"/>
                    <a:gd name="connsiteY17" fmla="*/ 15817 h 74142"/>
                    <a:gd name="connsiteX18" fmla="*/ 12851 w 65245"/>
                    <a:gd name="connsiteY18" fmla="*/ 30646 h 74142"/>
                    <a:gd name="connsiteX19" fmla="*/ 53383 w 65245"/>
                    <a:gd name="connsiteY19" fmla="*/ 30646 h 74142"/>
                    <a:gd name="connsiteX20" fmla="*/ 47451 w 65245"/>
                    <a:gd name="connsiteY20" fmla="*/ 15817 h 74142"/>
                    <a:gd name="connsiteX21" fmla="*/ 33612 w 65245"/>
                    <a:gd name="connsiteY21" fmla="*/ 9886 h 74142"/>
                    <a:gd name="connsiteX22" fmla="*/ 18783 w 65245"/>
                    <a:gd name="connsiteY22" fmla="*/ 15817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4"/>
                      </a:moveTo>
                      <a:cubicBezTo>
                        <a:pt x="63269" y="58326"/>
                        <a:pt x="60303" y="64257"/>
                        <a:pt x="54371" y="68212"/>
                      </a:cubicBezTo>
                      <a:cubicBezTo>
                        <a:pt x="48440" y="72166"/>
                        <a:pt x="41520" y="74143"/>
                        <a:pt x="33612" y="74143"/>
                      </a:cubicBezTo>
                      <a:cubicBezTo>
                        <a:pt x="23726" y="74143"/>
                        <a:pt x="14829" y="71177"/>
                        <a:pt x="8897" y="64257"/>
                      </a:cubicBezTo>
                      <a:cubicBezTo>
                        <a:pt x="2965" y="57337"/>
                        <a:pt x="0" y="48440"/>
                        <a:pt x="0" y="37566"/>
                      </a:cubicBezTo>
                      <a:cubicBezTo>
                        <a:pt x="0" y="26692"/>
                        <a:pt x="2965" y="16806"/>
                        <a:pt x="8897" y="9886"/>
                      </a:cubicBezTo>
                      <a:cubicBezTo>
                        <a:pt x="14829" y="2966"/>
                        <a:pt x="22736" y="0"/>
                        <a:pt x="32622" y="0"/>
                      </a:cubicBezTo>
                      <a:cubicBezTo>
                        <a:pt x="42508" y="0"/>
                        <a:pt x="50417" y="2966"/>
                        <a:pt x="56348" y="9886"/>
                      </a:cubicBezTo>
                      <a:cubicBezTo>
                        <a:pt x="62279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1" y="41520"/>
                      </a:lnTo>
                      <a:lnTo>
                        <a:pt x="12851" y="42508"/>
                      </a:lnTo>
                      <a:cubicBezTo>
                        <a:pt x="12851" y="49429"/>
                        <a:pt x="14829" y="55360"/>
                        <a:pt x="18783" y="59314"/>
                      </a:cubicBezTo>
                      <a:cubicBezTo>
                        <a:pt x="22736" y="63269"/>
                        <a:pt x="27679" y="65246"/>
                        <a:pt x="34600" y="65246"/>
                      </a:cubicBezTo>
                      <a:cubicBezTo>
                        <a:pt x="39543" y="65246"/>
                        <a:pt x="43497" y="64257"/>
                        <a:pt x="46462" y="62280"/>
                      </a:cubicBezTo>
                      <a:cubicBezTo>
                        <a:pt x="49429" y="60303"/>
                        <a:pt x="52394" y="57337"/>
                        <a:pt x="53383" y="54371"/>
                      </a:cubicBezTo>
                      <a:lnTo>
                        <a:pt x="64257" y="54371"/>
                      </a:lnTo>
                      <a:close/>
                      <a:moveTo>
                        <a:pt x="18783" y="15817"/>
                      </a:moveTo>
                      <a:cubicBezTo>
                        <a:pt x="14829" y="19771"/>
                        <a:pt x="12851" y="24714"/>
                        <a:pt x="12851" y="30646"/>
                      </a:cubicBezTo>
                      <a:lnTo>
                        <a:pt x="53383" y="30646"/>
                      </a:lnTo>
                      <a:cubicBezTo>
                        <a:pt x="53383" y="24714"/>
                        <a:pt x="51405" y="19771"/>
                        <a:pt x="47451" y="15817"/>
                      </a:cubicBezTo>
                      <a:cubicBezTo>
                        <a:pt x="43497" y="11863"/>
                        <a:pt x="39543" y="9886"/>
                        <a:pt x="33612" y="9886"/>
                      </a:cubicBezTo>
                      <a:cubicBezTo>
                        <a:pt x="27679" y="9886"/>
                        <a:pt x="22736" y="11863"/>
                        <a:pt x="18783" y="15817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" name="Полилиния: фигура 322">
                  <a:extLst>
                    <a:ext uri="{FF2B5EF4-FFF2-40B4-BE49-F238E27FC236}">
                      <a16:creationId xmlns:a16="http://schemas.microsoft.com/office/drawing/2014/main" id="{84D874F9-A0DB-CC78-DD30-8378BB8B4697}"/>
                    </a:ext>
                  </a:extLst>
                </p:cNvPr>
                <p:cNvSpPr/>
                <p:nvPr/>
              </p:nvSpPr>
              <p:spPr>
                <a:xfrm>
                  <a:off x="13132305" y="7857161"/>
                  <a:ext cx="60302" cy="73154"/>
                </a:xfrm>
                <a:custGeom>
                  <a:avLst/>
                  <a:gdLst>
                    <a:gd name="connsiteX0" fmla="*/ 48440 w 60302"/>
                    <a:gd name="connsiteY0" fmla="*/ 9886 h 73154"/>
                    <a:gd name="connsiteX1" fmla="*/ 11862 w 60302"/>
                    <a:gd name="connsiteY1" fmla="*/ 9886 h 73154"/>
                    <a:gd name="connsiteX2" fmla="*/ 11862 w 60302"/>
                    <a:gd name="connsiteY2" fmla="*/ 73155 h 73154"/>
                    <a:gd name="connsiteX3" fmla="*/ 0 w 60302"/>
                    <a:gd name="connsiteY3" fmla="*/ 73155 h 73154"/>
                    <a:gd name="connsiteX4" fmla="*/ 0 w 60302"/>
                    <a:gd name="connsiteY4" fmla="*/ 0 h 73154"/>
                    <a:gd name="connsiteX5" fmla="*/ 60303 w 60302"/>
                    <a:gd name="connsiteY5" fmla="*/ 0 h 73154"/>
                    <a:gd name="connsiteX6" fmla="*/ 60303 w 60302"/>
                    <a:gd name="connsiteY6" fmla="*/ 73155 h 73154"/>
                    <a:gd name="connsiteX7" fmla="*/ 48440 w 60302"/>
                    <a:gd name="connsiteY7" fmla="*/ 73155 h 73154"/>
                    <a:gd name="connsiteX8" fmla="*/ 48440 w 60302"/>
                    <a:gd name="connsiteY8" fmla="*/ 9886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302" h="73154">
                      <a:moveTo>
                        <a:pt x="48440" y="9886"/>
                      </a:moveTo>
                      <a:lnTo>
                        <a:pt x="11862" y="9886"/>
                      </a:lnTo>
                      <a:lnTo>
                        <a:pt x="11862" y="73155"/>
                      </a:lnTo>
                      <a:lnTo>
                        <a:pt x="0" y="73155"/>
                      </a:lnTo>
                      <a:lnTo>
                        <a:pt x="0" y="0"/>
                      </a:lnTo>
                      <a:lnTo>
                        <a:pt x="60303" y="0"/>
                      </a:lnTo>
                      <a:lnTo>
                        <a:pt x="60303" y="73155"/>
                      </a:lnTo>
                      <a:lnTo>
                        <a:pt x="48440" y="73155"/>
                      </a:lnTo>
                      <a:lnTo>
                        <a:pt x="48440" y="988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" name="Полилиния: фигура 323">
                  <a:extLst>
                    <a:ext uri="{FF2B5EF4-FFF2-40B4-BE49-F238E27FC236}">
                      <a16:creationId xmlns:a16="http://schemas.microsoft.com/office/drawing/2014/main" id="{1952AB9B-F891-B1EA-9EF9-2CE6D748C4BC}"/>
                    </a:ext>
                  </a:extLst>
                </p:cNvPr>
                <p:cNvSpPr/>
                <p:nvPr/>
              </p:nvSpPr>
              <p:spPr>
                <a:xfrm>
                  <a:off x="13209413" y="7858150"/>
                  <a:ext cx="62280" cy="73153"/>
                </a:xfrm>
                <a:custGeom>
                  <a:avLst/>
                  <a:gdLst>
                    <a:gd name="connsiteX0" fmla="*/ 0 w 62280"/>
                    <a:gd name="connsiteY0" fmla="*/ 73154 h 73153"/>
                    <a:gd name="connsiteX1" fmla="*/ 0 w 62280"/>
                    <a:gd name="connsiteY1" fmla="*/ 0 h 73153"/>
                    <a:gd name="connsiteX2" fmla="*/ 11864 w 62280"/>
                    <a:gd name="connsiteY2" fmla="*/ 0 h 73153"/>
                    <a:gd name="connsiteX3" fmla="*/ 11864 w 62280"/>
                    <a:gd name="connsiteY3" fmla="*/ 55360 h 73153"/>
                    <a:gd name="connsiteX4" fmla="*/ 12852 w 62280"/>
                    <a:gd name="connsiteY4" fmla="*/ 55360 h 73153"/>
                    <a:gd name="connsiteX5" fmla="*/ 50418 w 62280"/>
                    <a:gd name="connsiteY5" fmla="*/ 0 h 73153"/>
                    <a:gd name="connsiteX6" fmla="*/ 62280 w 62280"/>
                    <a:gd name="connsiteY6" fmla="*/ 0 h 73153"/>
                    <a:gd name="connsiteX7" fmla="*/ 62280 w 62280"/>
                    <a:gd name="connsiteY7" fmla="*/ 73154 h 73153"/>
                    <a:gd name="connsiteX8" fmla="*/ 50418 w 62280"/>
                    <a:gd name="connsiteY8" fmla="*/ 73154 h 73153"/>
                    <a:gd name="connsiteX9" fmla="*/ 50418 w 62280"/>
                    <a:gd name="connsiteY9" fmla="*/ 17794 h 73153"/>
                    <a:gd name="connsiteX10" fmla="*/ 49429 w 62280"/>
                    <a:gd name="connsiteY10" fmla="*/ 17794 h 73153"/>
                    <a:gd name="connsiteX11" fmla="*/ 11864 w 62280"/>
                    <a:gd name="connsiteY11" fmla="*/ 73154 h 73153"/>
                    <a:gd name="connsiteX12" fmla="*/ 0 w 62280"/>
                    <a:gd name="connsiteY12" fmla="*/ 73154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280" h="73153">
                      <a:moveTo>
                        <a:pt x="0" y="73154"/>
                      </a:moveTo>
                      <a:lnTo>
                        <a:pt x="0" y="0"/>
                      </a:lnTo>
                      <a:lnTo>
                        <a:pt x="11864" y="0"/>
                      </a:lnTo>
                      <a:lnTo>
                        <a:pt x="11864" y="55360"/>
                      </a:lnTo>
                      <a:lnTo>
                        <a:pt x="12852" y="55360"/>
                      </a:lnTo>
                      <a:lnTo>
                        <a:pt x="50418" y="0"/>
                      </a:lnTo>
                      <a:lnTo>
                        <a:pt x="62280" y="0"/>
                      </a:lnTo>
                      <a:lnTo>
                        <a:pt x="62280" y="73154"/>
                      </a:lnTo>
                      <a:lnTo>
                        <a:pt x="50418" y="73154"/>
                      </a:lnTo>
                      <a:lnTo>
                        <a:pt x="50418" y="17794"/>
                      </a:lnTo>
                      <a:lnTo>
                        <a:pt x="49429" y="17794"/>
                      </a:lnTo>
                      <a:lnTo>
                        <a:pt x="11864" y="73154"/>
                      </a:lnTo>
                      <a:lnTo>
                        <a:pt x="0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5" name="Полилиния: фигура 324">
                  <a:extLst>
                    <a:ext uri="{FF2B5EF4-FFF2-40B4-BE49-F238E27FC236}">
                      <a16:creationId xmlns:a16="http://schemas.microsoft.com/office/drawing/2014/main" id="{10E5551C-4910-1DFA-9F81-79371F15BB91}"/>
                    </a:ext>
                  </a:extLst>
                </p:cNvPr>
                <p:cNvSpPr/>
                <p:nvPr/>
              </p:nvSpPr>
              <p:spPr>
                <a:xfrm>
                  <a:off x="13332984" y="7832447"/>
                  <a:ext cx="73154" cy="100834"/>
                </a:xfrm>
                <a:custGeom>
                  <a:avLst/>
                  <a:gdLst>
                    <a:gd name="connsiteX0" fmla="*/ 12852 w 73154"/>
                    <a:gd name="connsiteY0" fmla="*/ 72166 h 100834"/>
                    <a:gd name="connsiteX1" fmla="*/ 20761 w 73154"/>
                    <a:gd name="connsiteY1" fmla="*/ 85017 h 100834"/>
                    <a:gd name="connsiteX2" fmla="*/ 38555 w 73154"/>
                    <a:gd name="connsiteY2" fmla="*/ 89960 h 100834"/>
                    <a:gd name="connsiteX3" fmla="*/ 55361 w 73154"/>
                    <a:gd name="connsiteY3" fmla="*/ 85017 h 100834"/>
                    <a:gd name="connsiteX4" fmla="*/ 62280 w 73154"/>
                    <a:gd name="connsiteY4" fmla="*/ 73155 h 100834"/>
                    <a:gd name="connsiteX5" fmla="*/ 57338 w 73154"/>
                    <a:gd name="connsiteY5" fmla="*/ 63269 h 100834"/>
                    <a:gd name="connsiteX6" fmla="*/ 42509 w 73154"/>
                    <a:gd name="connsiteY6" fmla="*/ 56349 h 100834"/>
                    <a:gd name="connsiteX7" fmla="*/ 29657 w 73154"/>
                    <a:gd name="connsiteY7" fmla="*/ 53383 h 100834"/>
                    <a:gd name="connsiteX8" fmla="*/ 9886 w 73154"/>
                    <a:gd name="connsiteY8" fmla="*/ 43497 h 100834"/>
                    <a:gd name="connsiteX9" fmla="*/ 3955 w 73154"/>
                    <a:gd name="connsiteY9" fmla="*/ 27680 h 100834"/>
                    <a:gd name="connsiteX10" fmla="*/ 13840 w 73154"/>
                    <a:gd name="connsiteY10" fmla="*/ 7908 h 100834"/>
                    <a:gd name="connsiteX11" fmla="*/ 38555 w 73154"/>
                    <a:gd name="connsiteY11" fmla="*/ 0 h 100834"/>
                    <a:gd name="connsiteX12" fmla="*/ 62280 w 73154"/>
                    <a:gd name="connsiteY12" fmla="*/ 7908 h 100834"/>
                    <a:gd name="connsiteX13" fmla="*/ 72166 w 73154"/>
                    <a:gd name="connsiteY13" fmla="*/ 27680 h 100834"/>
                    <a:gd name="connsiteX14" fmla="*/ 60304 w 73154"/>
                    <a:gd name="connsiteY14" fmla="*/ 27680 h 100834"/>
                    <a:gd name="connsiteX15" fmla="*/ 53383 w 73154"/>
                    <a:gd name="connsiteY15" fmla="*/ 14829 h 100834"/>
                    <a:gd name="connsiteX16" fmla="*/ 37566 w 73154"/>
                    <a:gd name="connsiteY16" fmla="*/ 9886 h 100834"/>
                    <a:gd name="connsiteX17" fmla="*/ 21749 w 73154"/>
                    <a:gd name="connsiteY17" fmla="*/ 14829 h 100834"/>
                    <a:gd name="connsiteX18" fmla="*/ 15818 w 73154"/>
                    <a:gd name="connsiteY18" fmla="*/ 26692 h 100834"/>
                    <a:gd name="connsiteX19" fmla="*/ 19771 w 73154"/>
                    <a:gd name="connsiteY19" fmla="*/ 35589 h 100834"/>
                    <a:gd name="connsiteX20" fmla="*/ 34600 w 73154"/>
                    <a:gd name="connsiteY20" fmla="*/ 41520 h 100834"/>
                    <a:gd name="connsiteX21" fmla="*/ 44486 w 73154"/>
                    <a:gd name="connsiteY21" fmla="*/ 44486 h 100834"/>
                    <a:gd name="connsiteX22" fmla="*/ 66235 w 73154"/>
                    <a:gd name="connsiteY22" fmla="*/ 54371 h 100834"/>
                    <a:gd name="connsiteX23" fmla="*/ 73154 w 73154"/>
                    <a:gd name="connsiteY23" fmla="*/ 71177 h 100834"/>
                    <a:gd name="connsiteX24" fmla="*/ 63269 w 73154"/>
                    <a:gd name="connsiteY24" fmla="*/ 92926 h 100834"/>
                    <a:gd name="connsiteX25" fmla="*/ 36578 w 73154"/>
                    <a:gd name="connsiteY25" fmla="*/ 100834 h 100834"/>
                    <a:gd name="connsiteX26" fmla="*/ 10875 w 73154"/>
                    <a:gd name="connsiteY26" fmla="*/ 92926 h 100834"/>
                    <a:gd name="connsiteX27" fmla="*/ 0 w 73154"/>
                    <a:gd name="connsiteY27" fmla="*/ 72166 h 100834"/>
                    <a:gd name="connsiteX28" fmla="*/ 12852 w 73154"/>
                    <a:gd name="connsiteY28" fmla="*/ 72166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3154" h="100834">
                      <a:moveTo>
                        <a:pt x="12852" y="72166"/>
                      </a:moveTo>
                      <a:cubicBezTo>
                        <a:pt x="13840" y="77108"/>
                        <a:pt x="15818" y="82051"/>
                        <a:pt x="20761" y="85017"/>
                      </a:cubicBezTo>
                      <a:cubicBezTo>
                        <a:pt x="25704" y="87983"/>
                        <a:pt x="31635" y="89960"/>
                        <a:pt x="38555" y="89960"/>
                      </a:cubicBezTo>
                      <a:cubicBezTo>
                        <a:pt x="45475" y="89960"/>
                        <a:pt x="50418" y="87983"/>
                        <a:pt x="55361" y="85017"/>
                      </a:cubicBezTo>
                      <a:cubicBezTo>
                        <a:pt x="59314" y="82051"/>
                        <a:pt x="62280" y="78097"/>
                        <a:pt x="62280" y="73155"/>
                      </a:cubicBezTo>
                      <a:cubicBezTo>
                        <a:pt x="62280" y="69200"/>
                        <a:pt x="60304" y="65246"/>
                        <a:pt x="57338" y="63269"/>
                      </a:cubicBezTo>
                      <a:cubicBezTo>
                        <a:pt x="54371" y="60303"/>
                        <a:pt x="49429" y="58326"/>
                        <a:pt x="42509" y="56349"/>
                      </a:cubicBezTo>
                      <a:lnTo>
                        <a:pt x="29657" y="53383"/>
                      </a:lnTo>
                      <a:cubicBezTo>
                        <a:pt x="20761" y="51406"/>
                        <a:pt x="13840" y="47451"/>
                        <a:pt x="9886" y="43497"/>
                      </a:cubicBezTo>
                      <a:cubicBezTo>
                        <a:pt x="5932" y="39543"/>
                        <a:pt x="3955" y="33612"/>
                        <a:pt x="3955" y="27680"/>
                      </a:cubicBezTo>
                      <a:cubicBezTo>
                        <a:pt x="3955" y="19771"/>
                        <a:pt x="6921" y="12851"/>
                        <a:pt x="13840" y="7908"/>
                      </a:cubicBezTo>
                      <a:cubicBezTo>
                        <a:pt x="20761" y="2966"/>
                        <a:pt x="28669" y="0"/>
                        <a:pt x="38555" y="0"/>
                      </a:cubicBezTo>
                      <a:cubicBezTo>
                        <a:pt x="48440" y="0"/>
                        <a:pt x="56349" y="2966"/>
                        <a:pt x="62280" y="7908"/>
                      </a:cubicBezTo>
                      <a:cubicBezTo>
                        <a:pt x="68212" y="12851"/>
                        <a:pt x="72166" y="19771"/>
                        <a:pt x="72166" y="27680"/>
                      </a:cubicBezTo>
                      <a:lnTo>
                        <a:pt x="60304" y="27680"/>
                      </a:lnTo>
                      <a:cubicBezTo>
                        <a:pt x="59314" y="22737"/>
                        <a:pt x="57338" y="17794"/>
                        <a:pt x="53383" y="14829"/>
                      </a:cubicBezTo>
                      <a:cubicBezTo>
                        <a:pt x="49429" y="11863"/>
                        <a:pt x="44486" y="9886"/>
                        <a:pt x="37566" y="9886"/>
                      </a:cubicBezTo>
                      <a:cubicBezTo>
                        <a:pt x="31635" y="9886"/>
                        <a:pt x="25704" y="11863"/>
                        <a:pt x="21749" y="14829"/>
                      </a:cubicBezTo>
                      <a:cubicBezTo>
                        <a:pt x="17795" y="17794"/>
                        <a:pt x="15818" y="21749"/>
                        <a:pt x="15818" y="26692"/>
                      </a:cubicBezTo>
                      <a:cubicBezTo>
                        <a:pt x="15818" y="30646"/>
                        <a:pt x="16806" y="33612"/>
                        <a:pt x="19771" y="35589"/>
                      </a:cubicBezTo>
                      <a:cubicBezTo>
                        <a:pt x="22738" y="37566"/>
                        <a:pt x="27680" y="40532"/>
                        <a:pt x="34600" y="41520"/>
                      </a:cubicBezTo>
                      <a:lnTo>
                        <a:pt x="44486" y="44486"/>
                      </a:lnTo>
                      <a:cubicBezTo>
                        <a:pt x="54371" y="47451"/>
                        <a:pt x="62280" y="50417"/>
                        <a:pt x="66235" y="54371"/>
                      </a:cubicBezTo>
                      <a:cubicBezTo>
                        <a:pt x="70190" y="58326"/>
                        <a:pt x="73154" y="64257"/>
                        <a:pt x="73154" y="71177"/>
                      </a:cubicBezTo>
                      <a:cubicBezTo>
                        <a:pt x="73154" y="80075"/>
                        <a:pt x="70190" y="86994"/>
                        <a:pt x="63269" y="92926"/>
                      </a:cubicBezTo>
                      <a:cubicBezTo>
                        <a:pt x="56349" y="97869"/>
                        <a:pt x="47452" y="100834"/>
                        <a:pt x="36578" y="100834"/>
                      </a:cubicBezTo>
                      <a:cubicBezTo>
                        <a:pt x="25704" y="100834"/>
                        <a:pt x="17795" y="97869"/>
                        <a:pt x="10875" y="92926"/>
                      </a:cubicBezTo>
                      <a:cubicBezTo>
                        <a:pt x="3955" y="87983"/>
                        <a:pt x="990" y="81063"/>
                        <a:pt x="0" y="72166"/>
                      </a:cubicBezTo>
                      <a:lnTo>
                        <a:pt x="12852" y="7216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" name="Полилиния: фигура 325">
                  <a:extLst>
                    <a:ext uri="{FF2B5EF4-FFF2-40B4-BE49-F238E27FC236}">
                      <a16:creationId xmlns:a16="http://schemas.microsoft.com/office/drawing/2014/main" id="{CFB9605A-8D4F-4EA2-5DE8-65C476D37702}"/>
                    </a:ext>
                  </a:extLst>
                </p:cNvPr>
                <p:cNvSpPr/>
                <p:nvPr/>
              </p:nvSpPr>
              <p:spPr>
                <a:xfrm>
                  <a:off x="13420967" y="7834424"/>
                  <a:ext cx="72166" cy="99845"/>
                </a:xfrm>
                <a:custGeom>
                  <a:avLst/>
                  <a:gdLst>
                    <a:gd name="connsiteX0" fmla="*/ 0 w 72166"/>
                    <a:gd name="connsiteY0" fmla="*/ 97869 h 99845"/>
                    <a:gd name="connsiteX1" fmla="*/ 0 w 72166"/>
                    <a:gd name="connsiteY1" fmla="*/ 0 h 99845"/>
                    <a:gd name="connsiteX2" fmla="*/ 38555 w 72166"/>
                    <a:gd name="connsiteY2" fmla="*/ 0 h 99845"/>
                    <a:gd name="connsiteX3" fmla="*/ 59314 w 72166"/>
                    <a:gd name="connsiteY3" fmla="*/ 6920 h 99845"/>
                    <a:gd name="connsiteX4" fmla="*/ 67223 w 72166"/>
                    <a:gd name="connsiteY4" fmla="*/ 24714 h 99845"/>
                    <a:gd name="connsiteX5" fmla="*/ 62280 w 72166"/>
                    <a:gd name="connsiteY5" fmla="*/ 38555 h 99845"/>
                    <a:gd name="connsiteX6" fmla="*/ 50417 w 72166"/>
                    <a:gd name="connsiteY6" fmla="*/ 46463 h 99845"/>
                    <a:gd name="connsiteX7" fmla="*/ 50417 w 72166"/>
                    <a:gd name="connsiteY7" fmla="*/ 47451 h 99845"/>
                    <a:gd name="connsiteX8" fmla="*/ 66235 w 72166"/>
                    <a:gd name="connsiteY8" fmla="*/ 55360 h 99845"/>
                    <a:gd name="connsiteX9" fmla="*/ 72166 w 72166"/>
                    <a:gd name="connsiteY9" fmla="*/ 72166 h 99845"/>
                    <a:gd name="connsiteX10" fmla="*/ 63269 w 72166"/>
                    <a:gd name="connsiteY10" fmla="*/ 92926 h 99845"/>
                    <a:gd name="connsiteX11" fmla="*/ 38555 w 72166"/>
                    <a:gd name="connsiteY11" fmla="*/ 99845 h 99845"/>
                    <a:gd name="connsiteX12" fmla="*/ 0 w 72166"/>
                    <a:gd name="connsiteY12" fmla="*/ 99845 h 99845"/>
                    <a:gd name="connsiteX13" fmla="*/ 11864 w 72166"/>
                    <a:gd name="connsiteY13" fmla="*/ 41520 h 99845"/>
                    <a:gd name="connsiteX14" fmla="*/ 31635 w 72166"/>
                    <a:gd name="connsiteY14" fmla="*/ 41520 h 99845"/>
                    <a:gd name="connsiteX15" fmla="*/ 48440 w 72166"/>
                    <a:gd name="connsiteY15" fmla="*/ 37566 h 99845"/>
                    <a:gd name="connsiteX16" fmla="*/ 54371 w 72166"/>
                    <a:gd name="connsiteY16" fmla="*/ 25703 h 99845"/>
                    <a:gd name="connsiteX17" fmla="*/ 49429 w 72166"/>
                    <a:gd name="connsiteY17" fmla="*/ 14829 h 99845"/>
                    <a:gd name="connsiteX18" fmla="*/ 35588 w 72166"/>
                    <a:gd name="connsiteY18" fmla="*/ 10874 h 99845"/>
                    <a:gd name="connsiteX19" fmla="*/ 11864 w 72166"/>
                    <a:gd name="connsiteY19" fmla="*/ 10874 h 99845"/>
                    <a:gd name="connsiteX20" fmla="*/ 11864 w 72166"/>
                    <a:gd name="connsiteY20" fmla="*/ 41520 h 99845"/>
                    <a:gd name="connsiteX21" fmla="*/ 36578 w 72166"/>
                    <a:gd name="connsiteY21" fmla="*/ 86994 h 99845"/>
                    <a:gd name="connsiteX22" fmla="*/ 59314 w 72166"/>
                    <a:gd name="connsiteY22" fmla="*/ 69200 h 99845"/>
                    <a:gd name="connsiteX23" fmla="*/ 35588 w 72166"/>
                    <a:gd name="connsiteY23" fmla="*/ 52394 h 99845"/>
                    <a:gd name="connsiteX24" fmla="*/ 12852 w 72166"/>
                    <a:gd name="connsiteY24" fmla="*/ 52394 h 99845"/>
                    <a:gd name="connsiteX25" fmla="*/ 12852 w 72166"/>
                    <a:gd name="connsiteY25" fmla="*/ 86994 h 99845"/>
                    <a:gd name="connsiteX26" fmla="*/ 36578 w 72166"/>
                    <a:gd name="connsiteY26" fmla="*/ 86994 h 99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2166" h="99845">
                      <a:moveTo>
                        <a:pt x="0" y="97869"/>
                      </a:moveTo>
                      <a:lnTo>
                        <a:pt x="0" y="0"/>
                      </a:lnTo>
                      <a:lnTo>
                        <a:pt x="38555" y="0"/>
                      </a:lnTo>
                      <a:cubicBezTo>
                        <a:pt x="47452" y="0"/>
                        <a:pt x="53383" y="1977"/>
                        <a:pt x="59314" y="6920"/>
                      </a:cubicBezTo>
                      <a:cubicBezTo>
                        <a:pt x="64257" y="11863"/>
                        <a:pt x="67223" y="17794"/>
                        <a:pt x="67223" y="24714"/>
                      </a:cubicBezTo>
                      <a:cubicBezTo>
                        <a:pt x="67223" y="29657"/>
                        <a:pt x="65245" y="34600"/>
                        <a:pt x="62280" y="38555"/>
                      </a:cubicBezTo>
                      <a:cubicBezTo>
                        <a:pt x="59314" y="42508"/>
                        <a:pt x="55360" y="45474"/>
                        <a:pt x="50417" y="46463"/>
                      </a:cubicBezTo>
                      <a:lnTo>
                        <a:pt x="50417" y="47451"/>
                      </a:lnTo>
                      <a:cubicBezTo>
                        <a:pt x="57338" y="48440"/>
                        <a:pt x="62280" y="51406"/>
                        <a:pt x="66235" y="55360"/>
                      </a:cubicBezTo>
                      <a:cubicBezTo>
                        <a:pt x="70188" y="59314"/>
                        <a:pt x="72166" y="65245"/>
                        <a:pt x="72166" y="72166"/>
                      </a:cubicBezTo>
                      <a:cubicBezTo>
                        <a:pt x="72166" y="81063"/>
                        <a:pt x="69200" y="87983"/>
                        <a:pt x="63269" y="92926"/>
                      </a:cubicBezTo>
                      <a:cubicBezTo>
                        <a:pt x="57338" y="97869"/>
                        <a:pt x="49429" y="99845"/>
                        <a:pt x="38555" y="99845"/>
                      </a:cubicBezTo>
                      <a:lnTo>
                        <a:pt x="0" y="99845"/>
                      </a:lnTo>
                      <a:close/>
                      <a:moveTo>
                        <a:pt x="11864" y="41520"/>
                      </a:moveTo>
                      <a:lnTo>
                        <a:pt x="31635" y="41520"/>
                      </a:lnTo>
                      <a:cubicBezTo>
                        <a:pt x="38555" y="41520"/>
                        <a:pt x="44486" y="40531"/>
                        <a:pt x="48440" y="37566"/>
                      </a:cubicBezTo>
                      <a:cubicBezTo>
                        <a:pt x="52395" y="34600"/>
                        <a:pt x="54371" y="30645"/>
                        <a:pt x="54371" y="25703"/>
                      </a:cubicBezTo>
                      <a:cubicBezTo>
                        <a:pt x="54371" y="20760"/>
                        <a:pt x="52395" y="16806"/>
                        <a:pt x="49429" y="14829"/>
                      </a:cubicBezTo>
                      <a:cubicBezTo>
                        <a:pt x="46464" y="11863"/>
                        <a:pt x="41521" y="10874"/>
                        <a:pt x="35588" y="10874"/>
                      </a:cubicBezTo>
                      <a:lnTo>
                        <a:pt x="11864" y="10874"/>
                      </a:lnTo>
                      <a:lnTo>
                        <a:pt x="11864" y="41520"/>
                      </a:lnTo>
                      <a:close/>
                      <a:moveTo>
                        <a:pt x="36578" y="86994"/>
                      </a:moveTo>
                      <a:cubicBezTo>
                        <a:pt x="51406" y="86994"/>
                        <a:pt x="59314" y="81063"/>
                        <a:pt x="59314" y="69200"/>
                      </a:cubicBezTo>
                      <a:cubicBezTo>
                        <a:pt x="59314" y="57337"/>
                        <a:pt x="51406" y="52394"/>
                        <a:pt x="35588" y="52394"/>
                      </a:cubicBezTo>
                      <a:lnTo>
                        <a:pt x="12852" y="52394"/>
                      </a:lnTo>
                      <a:lnTo>
                        <a:pt x="12852" y="86994"/>
                      </a:lnTo>
                      <a:lnTo>
                        <a:pt x="36578" y="8699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" name="Полилиния: фигура 326">
                  <a:extLst>
                    <a:ext uri="{FF2B5EF4-FFF2-40B4-BE49-F238E27FC236}">
                      <a16:creationId xmlns:a16="http://schemas.microsoft.com/office/drawing/2014/main" id="{E2B2AF21-F92F-537C-9020-8D2BD8BBE631}"/>
                    </a:ext>
                  </a:extLst>
                </p:cNvPr>
                <p:cNvSpPr/>
                <p:nvPr/>
              </p:nvSpPr>
              <p:spPr>
                <a:xfrm>
                  <a:off x="13498076" y="7833435"/>
                  <a:ext cx="85016" cy="97868"/>
                </a:xfrm>
                <a:custGeom>
                  <a:avLst/>
                  <a:gdLst>
                    <a:gd name="connsiteX0" fmla="*/ 62279 w 85016"/>
                    <a:gd name="connsiteY0" fmla="*/ 70188 h 97868"/>
                    <a:gd name="connsiteX1" fmla="*/ 22736 w 85016"/>
                    <a:gd name="connsiteY1" fmla="*/ 70188 h 97868"/>
                    <a:gd name="connsiteX2" fmla="*/ 12851 w 85016"/>
                    <a:gd name="connsiteY2" fmla="*/ 97868 h 97868"/>
                    <a:gd name="connsiteX3" fmla="*/ 0 w 85016"/>
                    <a:gd name="connsiteY3" fmla="*/ 97868 h 97868"/>
                    <a:gd name="connsiteX4" fmla="*/ 36577 w 85016"/>
                    <a:gd name="connsiteY4" fmla="*/ 0 h 97868"/>
                    <a:gd name="connsiteX5" fmla="*/ 48440 w 85016"/>
                    <a:gd name="connsiteY5" fmla="*/ 0 h 97868"/>
                    <a:gd name="connsiteX6" fmla="*/ 85017 w 85016"/>
                    <a:gd name="connsiteY6" fmla="*/ 97868 h 97868"/>
                    <a:gd name="connsiteX7" fmla="*/ 72165 w 85016"/>
                    <a:gd name="connsiteY7" fmla="*/ 97868 h 97868"/>
                    <a:gd name="connsiteX8" fmla="*/ 62279 w 85016"/>
                    <a:gd name="connsiteY8" fmla="*/ 70188 h 97868"/>
                    <a:gd name="connsiteX9" fmla="*/ 26691 w 85016"/>
                    <a:gd name="connsiteY9" fmla="*/ 60303 h 97868"/>
                    <a:gd name="connsiteX10" fmla="*/ 58326 w 85016"/>
                    <a:gd name="connsiteY10" fmla="*/ 60303 h 97868"/>
                    <a:gd name="connsiteX11" fmla="*/ 42508 w 85016"/>
                    <a:gd name="connsiteY11" fmla="*/ 15817 h 97868"/>
                    <a:gd name="connsiteX12" fmla="*/ 42508 w 85016"/>
                    <a:gd name="connsiteY12" fmla="*/ 15817 h 97868"/>
                    <a:gd name="connsiteX13" fmla="*/ 26691 w 85016"/>
                    <a:gd name="connsiteY13" fmla="*/ 60303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5016" h="97868">
                      <a:moveTo>
                        <a:pt x="62279" y="70188"/>
                      </a:moveTo>
                      <a:lnTo>
                        <a:pt x="22736" y="70188"/>
                      </a:lnTo>
                      <a:lnTo>
                        <a:pt x="12851" y="97868"/>
                      </a:lnTo>
                      <a:lnTo>
                        <a:pt x="0" y="97868"/>
                      </a:lnTo>
                      <a:lnTo>
                        <a:pt x="36577" y="0"/>
                      </a:lnTo>
                      <a:lnTo>
                        <a:pt x="48440" y="0"/>
                      </a:lnTo>
                      <a:lnTo>
                        <a:pt x="85017" y="97868"/>
                      </a:lnTo>
                      <a:lnTo>
                        <a:pt x="72165" y="97868"/>
                      </a:lnTo>
                      <a:lnTo>
                        <a:pt x="62279" y="70188"/>
                      </a:lnTo>
                      <a:close/>
                      <a:moveTo>
                        <a:pt x="26691" y="60303"/>
                      </a:moveTo>
                      <a:lnTo>
                        <a:pt x="58326" y="60303"/>
                      </a:lnTo>
                      <a:lnTo>
                        <a:pt x="42508" y="15817"/>
                      </a:lnTo>
                      <a:lnTo>
                        <a:pt x="42508" y="15817"/>
                      </a:lnTo>
                      <a:lnTo>
                        <a:pt x="26691" y="60303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" name="Полилиния: фигура 327">
                  <a:extLst>
                    <a:ext uri="{FF2B5EF4-FFF2-40B4-BE49-F238E27FC236}">
                      <a16:creationId xmlns:a16="http://schemas.microsoft.com/office/drawing/2014/main" id="{F26D27C6-443F-637A-0165-96667A91211C}"/>
                    </a:ext>
                  </a:extLst>
                </p:cNvPr>
                <p:cNvSpPr/>
                <p:nvPr/>
              </p:nvSpPr>
              <p:spPr>
                <a:xfrm>
                  <a:off x="13574196" y="7834424"/>
                  <a:ext cx="75131" cy="97868"/>
                </a:xfrm>
                <a:custGeom>
                  <a:avLst/>
                  <a:gdLst>
                    <a:gd name="connsiteX0" fmla="*/ 31635 w 75131"/>
                    <a:gd name="connsiteY0" fmla="*/ 97869 h 97868"/>
                    <a:gd name="connsiteX1" fmla="*/ 31635 w 75131"/>
                    <a:gd name="connsiteY1" fmla="*/ 10874 h 97868"/>
                    <a:gd name="connsiteX2" fmla="*/ 0 w 75131"/>
                    <a:gd name="connsiteY2" fmla="*/ 10874 h 97868"/>
                    <a:gd name="connsiteX3" fmla="*/ 0 w 75131"/>
                    <a:gd name="connsiteY3" fmla="*/ 0 h 97868"/>
                    <a:gd name="connsiteX4" fmla="*/ 75131 w 75131"/>
                    <a:gd name="connsiteY4" fmla="*/ 0 h 97868"/>
                    <a:gd name="connsiteX5" fmla="*/ 75131 w 75131"/>
                    <a:gd name="connsiteY5" fmla="*/ 10874 h 97868"/>
                    <a:gd name="connsiteX6" fmla="*/ 43497 w 75131"/>
                    <a:gd name="connsiteY6" fmla="*/ 10874 h 97868"/>
                    <a:gd name="connsiteX7" fmla="*/ 43497 w 75131"/>
                    <a:gd name="connsiteY7" fmla="*/ 97869 h 97868"/>
                    <a:gd name="connsiteX8" fmla="*/ 31635 w 75131"/>
                    <a:gd name="connsiteY8" fmla="*/ 97869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131" h="97868">
                      <a:moveTo>
                        <a:pt x="31635" y="97869"/>
                      </a:moveTo>
                      <a:lnTo>
                        <a:pt x="31635" y="10874"/>
                      </a:lnTo>
                      <a:lnTo>
                        <a:pt x="0" y="10874"/>
                      </a:lnTo>
                      <a:lnTo>
                        <a:pt x="0" y="0"/>
                      </a:lnTo>
                      <a:lnTo>
                        <a:pt x="75131" y="0"/>
                      </a:lnTo>
                      <a:lnTo>
                        <a:pt x="75131" y="10874"/>
                      </a:lnTo>
                      <a:lnTo>
                        <a:pt x="43497" y="10874"/>
                      </a:lnTo>
                      <a:lnTo>
                        <a:pt x="43497" y="97869"/>
                      </a:lnTo>
                      <a:lnTo>
                        <a:pt x="31635" y="97869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" name="Полилиния: фигура 328">
                  <a:extLst>
                    <a:ext uri="{FF2B5EF4-FFF2-40B4-BE49-F238E27FC236}">
                      <a16:creationId xmlns:a16="http://schemas.microsoft.com/office/drawing/2014/main" id="{E8F04C38-DC82-E411-CAD7-C61846146F6B}"/>
                    </a:ext>
                  </a:extLst>
                </p:cNvPr>
                <p:cNvSpPr/>
                <p:nvPr/>
              </p:nvSpPr>
              <p:spPr>
                <a:xfrm>
                  <a:off x="13651305" y="7887807"/>
                  <a:ext cx="44485" cy="10874"/>
                </a:xfrm>
                <a:custGeom>
                  <a:avLst/>
                  <a:gdLst>
                    <a:gd name="connsiteX0" fmla="*/ 0 w 44485"/>
                    <a:gd name="connsiteY0" fmla="*/ 10874 h 10874"/>
                    <a:gd name="connsiteX1" fmla="*/ 0 w 44485"/>
                    <a:gd name="connsiteY1" fmla="*/ 0 h 10874"/>
                    <a:gd name="connsiteX2" fmla="*/ 44486 w 44485"/>
                    <a:gd name="connsiteY2" fmla="*/ 0 h 10874"/>
                    <a:gd name="connsiteX3" fmla="*/ 44486 w 44485"/>
                    <a:gd name="connsiteY3" fmla="*/ 10874 h 10874"/>
                    <a:gd name="connsiteX4" fmla="*/ 0 w 44485"/>
                    <a:gd name="connsiteY4" fmla="*/ 10874 h 10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485" h="10874">
                      <a:moveTo>
                        <a:pt x="0" y="10874"/>
                      </a:moveTo>
                      <a:lnTo>
                        <a:pt x="0" y="0"/>
                      </a:lnTo>
                      <a:lnTo>
                        <a:pt x="44486" y="0"/>
                      </a:lnTo>
                      <a:lnTo>
                        <a:pt x="44486" y="10874"/>
                      </a:lnTo>
                      <a:lnTo>
                        <a:pt x="0" y="1087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" name="Полилиния: фигура 329">
                  <a:extLst>
                    <a:ext uri="{FF2B5EF4-FFF2-40B4-BE49-F238E27FC236}">
                      <a16:creationId xmlns:a16="http://schemas.microsoft.com/office/drawing/2014/main" id="{9CE29DC7-ADC2-59E4-49B8-1EA012BE0843}"/>
                    </a:ext>
                  </a:extLst>
                </p:cNvPr>
                <p:cNvSpPr/>
                <p:nvPr/>
              </p:nvSpPr>
              <p:spPr>
                <a:xfrm>
                  <a:off x="13709631" y="7832447"/>
                  <a:ext cx="71176" cy="100834"/>
                </a:xfrm>
                <a:custGeom>
                  <a:avLst/>
                  <a:gdLst>
                    <a:gd name="connsiteX0" fmla="*/ 17794 w 71176"/>
                    <a:gd name="connsiteY0" fmla="*/ 95892 h 100834"/>
                    <a:gd name="connsiteX1" fmla="*/ 4943 w 71176"/>
                    <a:gd name="connsiteY1" fmla="*/ 79086 h 100834"/>
                    <a:gd name="connsiteX2" fmla="*/ 0 w 71176"/>
                    <a:gd name="connsiteY2" fmla="*/ 52394 h 100834"/>
                    <a:gd name="connsiteX3" fmla="*/ 9886 w 71176"/>
                    <a:gd name="connsiteY3" fmla="*/ 13840 h 100834"/>
                    <a:gd name="connsiteX4" fmla="*/ 37565 w 71176"/>
                    <a:gd name="connsiteY4" fmla="*/ 0 h 100834"/>
                    <a:gd name="connsiteX5" fmla="*/ 59314 w 71176"/>
                    <a:gd name="connsiteY5" fmla="*/ 6920 h 100834"/>
                    <a:gd name="connsiteX6" fmla="*/ 70188 w 71176"/>
                    <a:gd name="connsiteY6" fmla="*/ 25703 h 100834"/>
                    <a:gd name="connsiteX7" fmla="*/ 57336 w 71176"/>
                    <a:gd name="connsiteY7" fmla="*/ 25703 h 100834"/>
                    <a:gd name="connsiteX8" fmla="*/ 49429 w 71176"/>
                    <a:gd name="connsiteY8" fmla="*/ 14829 h 100834"/>
                    <a:gd name="connsiteX9" fmla="*/ 36577 w 71176"/>
                    <a:gd name="connsiteY9" fmla="*/ 10875 h 100834"/>
                    <a:gd name="connsiteX10" fmla="*/ 17794 w 71176"/>
                    <a:gd name="connsiteY10" fmla="*/ 21749 h 100834"/>
                    <a:gd name="connsiteX11" fmla="*/ 10874 w 71176"/>
                    <a:gd name="connsiteY11" fmla="*/ 51406 h 100834"/>
                    <a:gd name="connsiteX12" fmla="*/ 10874 w 71176"/>
                    <a:gd name="connsiteY12" fmla="*/ 51406 h 100834"/>
                    <a:gd name="connsiteX13" fmla="*/ 21748 w 71176"/>
                    <a:gd name="connsiteY13" fmla="*/ 39543 h 100834"/>
                    <a:gd name="connsiteX14" fmla="*/ 38553 w 71176"/>
                    <a:gd name="connsiteY14" fmla="*/ 35589 h 100834"/>
                    <a:gd name="connsiteX15" fmla="*/ 62279 w 71176"/>
                    <a:gd name="connsiteY15" fmla="*/ 44486 h 100834"/>
                    <a:gd name="connsiteX16" fmla="*/ 71177 w 71176"/>
                    <a:gd name="connsiteY16" fmla="*/ 67223 h 100834"/>
                    <a:gd name="connsiteX17" fmla="*/ 61291 w 71176"/>
                    <a:gd name="connsiteY17" fmla="*/ 90949 h 100834"/>
                    <a:gd name="connsiteX18" fmla="*/ 36577 w 71176"/>
                    <a:gd name="connsiteY18" fmla="*/ 100834 h 100834"/>
                    <a:gd name="connsiteX19" fmla="*/ 17794 w 71176"/>
                    <a:gd name="connsiteY19" fmla="*/ 95892 h 100834"/>
                    <a:gd name="connsiteX20" fmla="*/ 52394 w 71176"/>
                    <a:gd name="connsiteY20" fmla="*/ 84029 h 100834"/>
                    <a:gd name="connsiteX21" fmla="*/ 59314 w 71176"/>
                    <a:gd name="connsiteY21" fmla="*/ 68212 h 100834"/>
                    <a:gd name="connsiteX22" fmla="*/ 53382 w 71176"/>
                    <a:gd name="connsiteY22" fmla="*/ 52394 h 100834"/>
                    <a:gd name="connsiteX23" fmla="*/ 37565 w 71176"/>
                    <a:gd name="connsiteY23" fmla="*/ 46463 h 100834"/>
                    <a:gd name="connsiteX24" fmla="*/ 21748 w 71176"/>
                    <a:gd name="connsiteY24" fmla="*/ 52394 h 100834"/>
                    <a:gd name="connsiteX25" fmla="*/ 15817 w 71176"/>
                    <a:gd name="connsiteY25" fmla="*/ 68212 h 100834"/>
                    <a:gd name="connsiteX26" fmla="*/ 22736 w 71176"/>
                    <a:gd name="connsiteY26" fmla="*/ 84029 h 100834"/>
                    <a:gd name="connsiteX27" fmla="*/ 38553 w 71176"/>
                    <a:gd name="connsiteY27" fmla="*/ 90949 h 100834"/>
                    <a:gd name="connsiteX28" fmla="*/ 52394 w 71176"/>
                    <a:gd name="connsiteY28" fmla="*/ 84029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1176" h="100834">
                      <a:moveTo>
                        <a:pt x="17794" y="95892"/>
                      </a:moveTo>
                      <a:cubicBezTo>
                        <a:pt x="11862" y="91937"/>
                        <a:pt x="7908" y="86994"/>
                        <a:pt x="4943" y="79086"/>
                      </a:cubicBezTo>
                      <a:cubicBezTo>
                        <a:pt x="1977" y="71177"/>
                        <a:pt x="0" y="62280"/>
                        <a:pt x="0" y="52394"/>
                      </a:cubicBezTo>
                      <a:cubicBezTo>
                        <a:pt x="0" y="35589"/>
                        <a:pt x="2965" y="22737"/>
                        <a:pt x="9886" y="13840"/>
                      </a:cubicBezTo>
                      <a:cubicBezTo>
                        <a:pt x="16805" y="4943"/>
                        <a:pt x="25703" y="0"/>
                        <a:pt x="37565" y="0"/>
                      </a:cubicBezTo>
                      <a:cubicBezTo>
                        <a:pt x="45474" y="0"/>
                        <a:pt x="53382" y="1977"/>
                        <a:pt x="59314" y="6920"/>
                      </a:cubicBezTo>
                      <a:cubicBezTo>
                        <a:pt x="65245" y="11863"/>
                        <a:pt x="69200" y="17794"/>
                        <a:pt x="70188" y="25703"/>
                      </a:cubicBezTo>
                      <a:lnTo>
                        <a:pt x="57336" y="25703"/>
                      </a:lnTo>
                      <a:cubicBezTo>
                        <a:pt x="56348" y="21749"/>
                        <a:pt x="53382" y="17794"/>
                        <a:pt x="49429" y="14829"/>
                      </a:cubicBezTo>
                      <a:cubicBezTo>
                        <a:pt x="45474" y="11863"/>
                        <a:pt x="41520" y="10875"/>
                        <a:pt x="36577" y="10875"/>
                      </a:cubicBezTo>
                      <a:cubicBezTo>
                        <a:pt x="28668" y="10875"/>
                        <a:pt x="21748" y="14829"/>
                        <a:pt x="17794" y="21749"/>
                      </a:cubicBezTo>
                      <a:cubicBezTo>
                        <a:pt x="13839" y="28669"/>
                        <a:pt x="10874" y="38555"/>
                        <a:pt x="10874" y="51406"/>
                      </a:cubicBezTo>
                      <a:lnTo>
                        <a:pt x="10874" y="51406"/>
                      </a:lnTo>
                      <a:cubicBezTo>
                        <a:pt x="12851" y="46463"/>
                        <a:pt x="16805" y="42508"/>
                        <a:pt x="21748" y="39543"/>
                      </a:cubicBezTo>
                      <a:cubicBezTo>
                        <a:pt x="26691" y="36577"/>
                        <a:pt x="32622" y="35589"/>
                        <a:pt x="38553" y="35589"/>
                      </a:cubicBezTo>
                      <a:cubicBezTo>
                        <a:pt x="47451" y="35589"/>
                        <a:pt x="55360" y="38555"/>
                        <a:pt x="62279" y="44486"/>
                      </a:cubicBezTo>
                      <a:cubicBezTo>
                        <a:pt x="68210" y="50417"/>
                        <a:pt x="71177" y="58326"/>
                        <a:pt x="71177" y="67223"/>
                      </a:cubicBezTo>
                      <a:cubicBezTo>
                        <a:pt x="71177" y="77108"/>
                        <a:pt x="68210" y="85017"/>
                        <a:pt x="61291" y="90949"/>
                      </a:cubicBezTo>
                      <a:cubicBezTo>
                        <a:pt x="54371" y="96880"/>
                        <a:pt x="46462" y="100834"/>
                        <a:pt x="36577" y="100834"/>
                      </a:cubicBezTo>
                      <a:cubicBezTo>
                        <a:pt x="29657" y="100834"/>
                        <a:pt x="22736" y="98857"/>
                        <a:pt x="17794" y="95892"/>
                      </a:cubicBezTo>
                      <a:close/>
                      <a:moveTo>
                        <a:pt x="52394" y="84029"/>
                      </a:moveTo>
                      <a:cubicBezTo>
                        <a:pt x="56348" y="80075"/>
                        <a:pt x="59314" y="74143"/>
                        <a:pt x="59314" y="68212"/>
                      </a:cubicBezTo>
                      <a:cubicBezTo>
                        <a:pt x="59314" y="61292"/>
                        <a:pt x="57336" y="56349"/>
                        <a:pt x="53382" y="52394"/>
                      </a:cubicBezTo>
                      <a:cubicBezTo>
                        <a:pt x="49429" y="48440"/>
                        <a:pt x="43496" y="46463"/>
                        <a:pt x="37565" y="46463"/>
                      </a:cubicBezTo>
                      <a:cubicBezTo>
                        <a:pt x="31634" y="46463"/>
                        <a:pt x="25703" y="48440"/>
                        <a:pt x="21748" y="52394"/>
                      </a:cubicBezTo>
                      <a:cubicBezTo>
                        <a:pt x="17794" y="56349"/>
                        <a:pt x="15817" y="61292"/>
                        <a:pt x="15817" y="68212"/>
                      </a:cubicBezTo>
                      <a:cubicBezTo>
                        <a:pt x="15817" y="74143"/>
                        <a:pt x="17794" y="80075"/>
                        <a:pt x="22736" y="84029"/>
                      </a:cubicBezTo>
                      <a:cubicBezTo>
                        <a:pt x="26691" y="87983"/>
                        <a:pt x="32622" y="90949"/>
                        <a:pt x="38553" y="90949"/>
                      </a:cubicBezTo>
                      <a:cubicBezTo>
                        <a:pt x="42508" y="89960"/>
                        <a:pt x="48439" y="87983"/>
                        <a:pt x="52394" y="84029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" name="Полилиния: фигура 330">
                  <a:extLst>
                    <a:ext uri="{FF2B5EF4-FFF2-40B4-BE49-F238E27FC236}">
                      <a16:creationId xmlns:a16="http://schemas.microsoft.com/office/drawing/2014/main" id="{D221A501-9ED3-AF6C-43FC-A3AF6B2C20CC}"/>
                    </a:ext>
                  </a:extLst>
                </p:cNvPr>
                <p:cNvSpPr/>
                <p:nvPr/>
              </p:nvSpPr>
              <p:spPr>
                <a:xfrm>
                  <a:off x="13792670" y="7832447"/>
                  <a:ext cx="73154" cy="100834"/>
                </a:xfrm>
                <a:custGeom>
                  <a:avLst/>
                  <a:gdLst>
                    <a:gd name="connsiteX0" fmla="*/ 9886 w 73154"/>
                    <a:gd name="connsiteY0" fmla="*/ 86994 h 100834"/>
                    <a:gd name="connsiteX1" fmla="*/ 0 w 73154"/>
                    <a:gd name="connsiteY1" fmla="*/ 50417 h 100834"/>
                    <a:gd name="connsiteX2" fmla="*/ 9886 w 73154"/>
                    <a:gd name="connsiteY2" fmla="*/ 13840 h 100834"/>
                    <a:gd name="connsiteX3" fmla="*/ 36578 w 73154"/>
                    <a:gd name="connsiteY3" fmla="*/ 0 h 100834"/>
                    <a:gd name="connsiteX4" fmla="*/ 63269 w 73154"/>
                    <a:gd name="connsiteY4" fmla="*/ 13840 h 100834"/>
                    <a:gd name="connsiteX5" fmla="*/ 73154 w 73154"/>
                    <a:gd name="connsiteY5" fmla="*/ 50417 h 100834"/>
                    <a:gd name="connsiteX6" fmla="*/ 63269 w 73154"/>
                    <a:gd name="connsiteY6" fmla="*/ 86994 h 100834"/>
                    <a:gd name="connsiteX7" fmla="*/ 36578 w 73154"/>
                    <a:gd name="connsiteY7" fmla="*/ 100834 h 100834"/>
                    <a:gd name="connsiteX8" fmla="*/ 9886 w 73154"/>
                    <a:gd name="connsiteY8" fmla="*/ 86994 h 100834"/>
                    <a:gd name="connsiteX9" fmla="*/ 53383 w 73154"/>
                    <a:gd name="connsiteY9" fmla="*/ 80075 h 100834"/>
                    <a:gd name="connsiteX10" fmla="*/ 59314 w 73154"/>
                    <a:gd name="connsiteY10" fmla="*/ 50417 h 100834"/>
                    <a:gd name="connsiteX11" fmla="*/ 53383 w 73154"/>
                    <a:gd name="connsiteY11" fmla="*/ 21749 h 100834"/>
                    <a:gd name="connsiteX12" fmla="*/ 35590 w 73154"/>
                    <a:gd name="connsiteY12" fmla="*/ 10875 h 100834"/>
                    <a:gd name="connsiteX13" fmla="*/ 17795 w 73154"/>
                    <a:gd name="connsiteY13" fmla="*/ 21749 h 100834"/>
                    <a:gd name="connsiteX14" fmla="*/ 11864 w 73154"/>
                    <a:gd name="connsiteY14" fmla="*/ 50417 h 100834"/>
                    <a:gd name="connsiteX15" fmla="*/ 17795 w 73154"/>
                    <a:gd name="connsiteY15" fmla="*/ 80075 h 100834"/>
                    <a:gd name="connsiteX16" fmla="*/ 35590 w 73154"/>
                    <a:gd name="connsiteY16" fmla="*/ 90949 h 100834"/>
                    <a:gd name="connsiteX17" fmla="*/ 53383 w 73154"/>
                    <a:gd name="connsiteY17" fmla="*/ 80075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154" h="100834">
                      <a:moveTo>
                        <a:pt x="9886" y="86994"/>
                      </a:moveTo>
                      <a:cubicBezTo>
                        <a:pt x="3955" y="78097"/>
                        <a:pt x="0" y="65246"/>
                        <a:pt x="0" y="50417"/>
                      </a:cubicBezTo>
                      <a:cubicBezTo>
                        <a:pt x="0" y="34600"/>
                        <a:pt x="2966" y="22737"/>
                        <a:pt x="9886" y="13840"/>
                      </a:cubicBezTo>
                      <a:cubicBezTo>
                        <a:pt x="16806" y="4943"/>
                        <a:pt x="25704" y="0"/>
                        <a:pt x="36578" y="0"/>
                      </a:cubicBezTo>
                      <a:cubicBezTo>
                        <a:pt x="47452" y="0"/>
                        <a:pt x="56349" y="4943"/>
                        <a:pt x="63269" y="13840"/>
                      </a:cubicBezTo>
                      <a:cubicBezTo>
                        <a:pt x="69200" y="22737"/>
                        <a:pt x="73154" y="35589"/>
                        <a:pt x="73154" y="50417"/>
                      </a:cubicBezTo>
                      <a:cubicBezTo>
                        <a:pt x="73154" y="66234"/>
                        <a:pt x="70190" y="78097"/>
                        <a:pt x="63269" y="86994"/>
                      </a:cubicBezTo>
                      <a:cubicBezTo>
                        <a:pt x="57338" y="95892"/>
                        <a:pt x="48440" y="100834"/>
                        <a:pt x="36578" y="100834"/>
                      </a:cubicBezTo>
                      <a:cubicBezTo>
                        <a:pt x="24714" y="100834"/>
                        <a:pt x="15818" y="96880"/>
                        <a:pt x="9886" y="86994"/>
                      </a:cubicBezTo>
                      <a:close/>
                      <a:moveTo>
                        <a:pt x="53383" y="80075"/>
                      </a:moveTo>
                      <a:cubicBezTo>
                        <a:pt x="57338" y="73155"/>
                        <a:pt x="59314" y="63269"/>
                        <a:pt x="59314" y="50417"/>
                      </a:cubicBezTo>
                      <a:cubicBezTo>
                        <a:pt x="59314" y="38555"/>
                        <a:pt x="57338" y="28669"/>
                        <a:pt x="53383" y="21749"/>
                      </a:cubicBezTo>
                      <a:cubicBezTo>
                        <a:pt x="49429" y="14829"/>
                        <a:pt x="43497" y="10875"/>
                        <a:pt x="35590" y="10875"/>
                      </a:cubicBezTo>
                      <a:cubicBezTo>
                        <a:pt x="27680" y="10875"/>
                        <a:pt x="21749" y="14829"/>
                        <a:pt x="17795" y="21749"/>
                      </a:cubicBezTo>
                      <a:cubicBezTo>
                        <a:pt x="13840" y="28669"/>
                        <a:pt x="11864" y="38555"/>
                        <a:pt x="11864" y="50417"/>
                      </a:cubicBezTo>
                      <a:cubicBezTo>
                        <a:pt x="11864" y="63269"/>
                        <a:pt x="13840" y="72166"/>
                        <a:pt x="17795" y="80075"/>
                      </a:cubicBezTo>
                      <a:cubicBezTo>
                        <a:pt x="21749" y="86994"/>
                        <a:pt x="27680" y="90949"/>
                        <a:pt x="35590" y="90949"/>
                      </a:cubicBezTo>
                      <a:cubicBezTo>
                        <a:pt x="43497" y="90949"/>
                        <a:pt x="49429" y="86994"/>
                        <a:pt x="53383" y="80075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" name="Полилиния: фигура 331">
                  <a:extLst>
                    <a:ext uri="{FF2B5EF4-FFF2-40B4-BE49-F238E27FC236}">
                      <a16:creationId xmlns:a16="http://schemas.microsoft.com/office/drawing/2014/main" id="{57127763-2C97-D377-BB42-CA10B73B5F1D}"/>
                    </a:ext>
                  </a:extLst>
                </p:cNvPr>
                <p:cNvSpPr/>
                <p:nvPr/>
              </p:nvSpPr>
              <p:spPr>
                <a:xfrm>
                  <a:off x="13876698" y="7832447"/>
                  <a:ext cx="73154" cy="100834"/>
                </a:xfrm>
                <a:custGeom>
                  <a:avLst/>
                  <a:gdLst>
                    <a:gd name="connsiteX0" fmla="*/ 9886 w 73154"/>
                    <a:gd name="connsiteY0" fmla="*/ 86994 h 100834"/>
                    <a:gd name="connsiteX1" fmla="*/ 0 w 73154"/>
                    <a:gd name="connsiteY1" fmla="*/ 50417 h 100834"/>
                    <a:gd name="connsiteX2" fmla="*/ 9886 w 73154"/>
                    <a:gd name="connsiteY2" fmla="*/ 13840 h 100834"/>
                    <a:gd name="connsiteX3" fmla="*/ 36578 w 73154"/>
                    <a:gd name="connsiteY3" fmla="*/ 0 h 100834"/>
                    <a:gd name="connsiteX4" fmla="*/ 63269 w 73154"/>
                    <a:gd name="connsiteY4" fmla="*/ 13840 h 100834"/>
                    <a:gd name="connsiteX5" fmla="*/ 73154 w 73154"/>
                    <a:gd name="connsiteY5" fmla="*/ 50417 h 100834"/>
                    <a:gd name="connsiteX6" fmla="*/ 63269 w 73154"/>
                    <a:gd name="connsiteY6" fmla="*/ 86994 h 100834"/>
                    <a:gd name="connsiteX7" fmla="*/ 36578 w 73154"/>
                    <a:gd name="connsiteY7" fmla="*/ 100834 h 100834"/>
                    <a:gd name="connsiteX8" fmla="*/ 9886 w 73154"/>
                    <a:gd name="connsiteY8" fmla="*/ 86994 h 100834"/>
                    <a:gd name="connsiteX9" fmla="*/ 54371 w 73154"/>
                    <a:gd name="connsiteY9" fmla="*/ 80075 h 100834"/>
                    <a:gd name="connsiteX10" fmla="*/ 60304 w 73154"/>
                    <a:gd name="connsiteY10" fmla="*/ 50417 h 100834"/>
                    <a:gd name="connsiteX11" fmla="*/ 54371 w 73154"/>
                    <a:gd name="connsiteY11" fmla="*/ 21749 h 100834"/>
                    <a:gd name="connsiteX12" fmla="*/ 36578 w 73154"/>
                    <a:gd name="connsiteY12" fmla="*/ 10875 h 100834"/>
                    <a:gd name="connsiteX13" fmla="*/ 18783 w 73154"/>
                    <a:gd name="connsiteY13" fmla="*/ 21749 h 100834"/>
                    <a:gd name="connsiteX14" fmla="*/ 12852 w 73154"/>
                    <a:gd name="connsiteY14" fmla="*/ 50417 h 100834"/>
                    <a:gd name="connsiteX15" fmla="*/ 18783 w 73154"/>
                    <a:gd name="connsiteY15" fmla="*/ 80075 h 100834"/>
                    <a:gd name="connsiteX16" fmla="*/ 36578 w 73154"/>
                    <a:gd name="connsiteY16" fmla="*/ 90949 h 100834"/>
                    <a:gd name="connsiteX17" fmla="*/ 54371 w 73154"/>
                    <a:gd name="connsiteY17" fmla="*/ 80075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154" h="100834">
                      <a:moveTo>
                        <a:pt x="9886" y="86994"/>
                      </a:moveTo>
                      <a:cubicBezTo>
                        <a:pt x="3955" y="78097"/>
                        <a:pt x="0" y="65246"/>
                        <a:pt x="0" y="50417"/>
                      </a:cubicBezTo>
                      <a:cubicBezTo>
                        <a:pt x="0" y="34600"/>
                        <a:pt x="2966" y="22737"/>
                        <a:pt x="9886" y="13840"/>
                      </a:cubicBezTo>
                      <a:cubicBezTo>
                        <a:pt x="16806" y="4943"/>
                        <a:pt x="25704" y="0"/>
                        <a:pt x="36578" y="0"/>
                      </a:cubicBezTo>
                      <a:cubicBezTo>
                        <a:pt x="47452" y="0"/>
                        <a:pt x="56349" y="4943"/>
                        <a:pt x="63269" y="13840"/>
                      </a:cubicBezTo>
                      <a:cubicBezTo>
                        <a:pt x="69200" y="22737"/>
                        <a:pt x="73154" y="35589"/>
                        <a:pt x="73154" y="50417"/>
                      </a:cubicBezTo>
                      <a:cubicBezTo>
                        <a:pt x="73154" y="66234"/>
                        <a:pt x="70190" y="78097"/>
                        <a:pt x="63269" y="86994"/>
                      </a:cubicBezTo>
                      <a:cubicBezTo>
                        <a:pt x="57338" y="95892"/>
                        <a:pt x="48440" y="100834"/>
                        <a:pt x="36578" y="100834"/>
                      </a:cubicBezTo>
                      <a:cubicBezTo>
                        <a:pt x="24714" y="100834"/>
                        <a:pt x="15818" y="96880"/>
                        <a:pt x="9886" y="86994"/>
                      </a:cubicBezTo>
                      <a:close/>
                      <a:moveTo>
                        <a:pt x="54371" y="80075"/>
                      </a:moveTo>
                      <a:cubicBezTo>
                        <a:pt x="58326" y="73155"/>
                        <a:pt x="60304" y="63269"/>
                        <a:pt x="60304" y="50417"/>
                      </a:cubicBezTo>
                      <a:cubicBezTo>
                        <a:pt x="60304" y="38555"/>
                        <a:pt x="58326" y="28669"/>
                        <a:pt x="54371" y="21749"/>
                      </a:cubicBezTo>
                      <a:cubicBezTo>
                        <a:pt x="50418" y="14829"/>
                        <a:pt x="44486" y="10875"/>
                        <a:pt x="36578" y="10875"/>
                      </a:cubicBezTo>
                      <a:cubicBezTo>
                        <a:pt x="28669" y="10875"/>
                        <a:pt x="22738" y="14829"/>
                        <a:pt x="18783" y="21749"/>
                      </a:cubicBezTo>
                      <a:cubicBezTo>
                        <a:pt x="14829" y="28669"/>
                        <a:pt x="12852" y="38555"/>
                        <a:pt x="12852" y="50417"/>
                      </a:cubicBezTo>
                      <a:cubicBezTo>
                        <a:pt x="12852" y="63269"/>
                        <a:pt x="14829" y="72166"/>
                        <a:pt x="18783" y="80075"/>
                      </a:cubicBezTo>
                      <a:cubicBezTo>
                        <a:pt x="22738" y="86994"/>
                        <a:pt x="28669" y="90949"/>
                        <a:pt x="36578" y="90949"/>
                      </a:cubicBezTo>
                      <a:cubicBezTo>
                        <a:pt x="44486" y="90949"/>
                        <a:pt x="50418" y="86994"/>
                        <a:pt x="54371" y="80075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33" name="Рисунок 45">
                <a:extLst>
                  <a:ext uri="{FF2B5EF4-FFF2-40B4-BE49-F238E27FC236}">
                    <a16:creationId xmlns:a16="http://schemas.microsoft.com/office/drawing/2014/main" id="{C1D331D8-7BA3-4A33-C9B1-70AD9DCE7F95}"/>
                  </a:ext>
                </a:extLst>
              </p:cNvPr>
              <p:cNvGrpSpPr/>
              <p:nvPr/>
            </p:nvGrpSpPr>
            <p:grpSpPr>
              <a:xfrm>
                <a:off x="12869345" y="5423299"/>
                <a:ext cx="102810" cy="460674"/>
                <a:chOff x="12869345" y="5423299"/>
                <a:chExt cx="102810" cy="460674"/>
              </a:xfrm>
              <a:solidFill>
                <a:srgbClr val="1D1D1B"/>
              </a:solidFill>
            </p:grpSpPr>
            <p:sp>
              <p:nvSpPr>
                <p:cNvPr id="334" name="Полилиния: фигура 333">
                  <a:extLst>
                    <a:ext uri="{FF2B5EF4-FFF2-40B4-BE49-F238E27FC236}">
                      <a16:creationId xmlns:a16="http://schemas.microsoft.com/office/drawing/2014/main" id="{2EA00900-EB7F-F9B4-22FF-A3BF9AEDD4C9}"/>
                    </a:ext>
                  </a:extLst>
                </p:cNvPr>
                <p:cNvSpPr/>
                <p:nvPr/>
              </p:nvSpPr>
              <p:spPr>
                <a:xfrm>
                  <a:off x="12870334" y="5811808"/>
                  <a:ext cx="98857" cy="72165"/>
                </a:xfrm>
                <a:custGeom>
                  <a:avLst/>
                  <a:gdLst>
                    <a:gd name="connsiteX0" fmla="*/ 97869 w 98857"/>
                    <a:gd name="connsiteY0" fmla="*/ 60303 h 72165"/>
                    <a:gd name="connsiteX1" fmla="*/ 97869 w 98857"/>
                    <a:gd name="connsiteY1" fmla="*/ 72166 h 72165"/>
                    <a:gd name="connsiteX2" fmla="*/ 0 w 98857"/>
                    <a:gd name="connsiteY2" fmla="*/ 72166 h 72165"/>
                    <a:gd name="connsiteX3" fmla="*/ 0 w 98857"/>
                    <a:gd name="connsiteY3" fmla="*/ 34600 h 72165"/>
                    <a:gd name="connsiteX4" fmla="*/ 7908 w 98857"/>
                    <a:gd name="connsiteY4" fmla="*/ 11862 h 72165"/>
                    <a:gd name="connsiteX5" fmla="*/ 29657 w 98857"/>
                    <a:gd name="connsiteY5" fmla="*/ 2966 h 72165"/>
                    <a:gd name="connsiteX6" fmla="*/ 47451 w 98857"/>
                    <a:gd name="connsiteY6" fmla="*/ 7908 h 72165"/>
                    <a:gd name="connsiteX7" fmla="*/ 58326 w 98857"/>
                    <a:gd name="connsiteY7" fmla="*/ 22737 h 72165"/>
                    <a:gd name="connsiteX8" fmla="*/ 98857 w 98857"/>
                    <a:gd name="connsiteY8" fmla="*/ 0 h 72165"/>
                    <a:gd name="connsiteX9" fmla="*/ 98857 w 98857"/>
                    <a:gd name="connsiteY9" fmla="*/ 14829 h 72165"/>
                    <a:gd name="connsiteX10" fmla="*/ 60303 w 98857"/>
                    <a:gd name="connsiteY10" fmla="*/ 35588 h 72165"/>
                    <a:gd name="connsiteX11" fmla="*/ 60303 w 98857"/>
                    <a:gd name="connsiteY11" fmla="*/ 59314 h 72165"/>
                    <a:gd name="connsiteX12" fmla="*/ 97869 w 98857"/>
                    <a:gd name="connsiteY12" fmla="*/ 59314 h 72165"/>
                    <a:gd name="connsiteX13" fmla="*/ 48440 w 98857"/>
                    <a:gd name="connsiteY13" fmla="*/ 60303 h 72165"/>
                    <a:gd name="connsiteX14" fmla="*/ 48440 w 98857"/>
                    <a:gd name="connsiteY14" fmla="*/ 36577 h 72165"/>
                    <a:gd name="connsiteX15" fmla="*/ 43497 w 98857"/>
                    <a:gd name="connsiteY15" fmla="*/ 21748 h 72165"/>
                    <a:gd name="connsiteX16" fmla="*/ 29657 w 98857"/>
                    <a:gd name="connsiteY16" fmla="*/ 16805 h 72165"/>
                    <a:gd name="connsiteX17" fmla="*/ 15817 w 98857"/>
                    <a:gd name="connsiteY17" fmla="*/ 21748 h 72165"/>
                    <a:gd name="connsiteX18" fmla="*/ 10874 w 98857"/>
                    <a:gd name="connsiteY18" fmla="*/ 36577 h 72165"/>
                    <a:gd name="connsiteX19" fmla="*/ 10874 w 98857"/>
                    <a:gd name="connsiteY19" fmla="*/ 60303 h 72165"/>
                    <a:gd name="connsiteX20" fmla="*/ 48440 w 98857"/>
                    <a:gd name="connsiteY20" fmla="*/ 60303 h 7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8857" h="72165">
                      <a:moveTo>
                        <a:pt x="97869" y="60303"/>
                      </a:moveTo>
                      <a:lnTo>
                        <a:pt x="97869" y="72166"/>
                      </a:lnTo>
                      <a:lnTo>
                        <a:pt x="0" y="72166"/>
                      </a:lnTo>
                      <a:lnTo>
                        <a:pt x="0" y="34600"/>
                      </a:lnTo>
                      <a:cubicBezTo>
                        <a:pt x="0" y="24714"/>
                        <a:pt x="2965" y="17794"/>
                        <a:pt x="7908" y="11862"/>
                      </a:cubicBezTo>
                      <a:cubicBezTo>
                        <a:pt x="12851" y="5931"/>
                        <a:pt x="20760" y="2966"/>
                        <a:pt x="29657" y="2966"/>
                      </a:cubicBezTo>
                      <a:cubicBezTo>
                        <a:pt x="36577" y="2966"/>
                        <a:pt x="42508" y="4943"/>
                        <a:pt x="47451" y="7908"/>
                      </a:cubicBezTo>
                      <a:cubicBezTo>
                        <a:pt x="52394" y="11862"/>
                        <a:pt x="56348" y="15817"/>
                        <a:pt x="58326" y="22737"/>
                      </a:cubicBezTo>
                      <a:lnTo>
                        <a:pt x="98857" y="0"/>
                      </a:lnTo>
                      <a:lnTo>
                        <a:pt x="98857" y="14829"/>
                      </a:lnTo>
                      <a:lnTo>
                        <a:pt x="60303" y="35588"/>
                      </a:lnTo>
                      <a:lnTo>
                        <a:pt x="60303" y="59314"/>
                      </a:lnTo>
                      <a:lnTo>
                        <a:pt x="97869" y="59314"/>
                      </a:lnTo>
                      <a:close/>
                      <a:moveTo>
                        <a:pt x="48440" y="60303"/>
                      </a:moveTo>
                      <a:lnTo>
                        <a:pt x="48440" y="36577"/>
                      </a:lnTo>
                      <a:cubicBezTo>
                        <a:pt x="48440" y="30645"/>
                        <a:pt x="46462" y="25703"/>
                        <a:pt x="43497" y="21748"/>
                      </a:cubicBezTo>
                      <a:cubicBezTo>
                        <a:pt x="40531" y="18782"/>
                        <a:pt x="35588" y="16805"/>
                        <a:pt x="29657" y="16805"/>
                      </a:cubicBezTo>
                      <a:cubicBezTo>
                        <a:pt x="23726" y="16805"/>
                        <a:pt x="18783" y="18782"/>
                        <a:pt x="15817" y="21748"/>
                      </a:cubicBezTo>
                      <a:cubicBezTo>
                        <a:pt x="12851" y="25703"/>
                        <a:pt x="10874" y="30645"/>
                        <a:pt x="10874" y="36577"/>
                      </a:cubicBezTo>
                      <a:lnTo>
                        <a:pt x="10874" y="60303"/>
                      </a:lnTo>
                      <a:lnTo>
                        <a:pt x="48440" y="6030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" name="Полилиния: фигура 334">
                  <a:extLst>
                    <a:ext uri="{FF2B5EF4-FFF2-40B4-BE49-F238E27FC236}">
                      <a16:creationId xmlns:a16="http://schemas.microsoft.com/office/drawing/2014/main" id="{C631A225-3368-74F6-A4C4-3FC359979763}"/>
                    </a:ext>
                  </a:extLst>
                </p:cNvPr>
                <p:cNvSpPr/>
                <p:nvPr/>
              </p:nvSpPr>
              <p:spPr>
                <a:xfrm>
                  <a:off x="12869345" y="5732722"/>
                  <a:ext cx="100833" cy="73153"/>
                </a:xfrm>
                <a:custGeom>
                  <a:avLst/>
                  <a:gdLst>
                    <a:gd name="connsiteX0" fmla="*/ 72165 w 100833"/>
                    <a:gd name="connsiteY0" fmla="*/ 60303 h 73153"/>
                    <a:gd name="connsiteX1" fmla="*/ 85017 w 100833"/>
                    <a:gd name="connsiteY1" fmla="*/ 52394 h 73153"/>
                    <a:gd name="connsiteX2" fmla="*/ 89960 w 100833"/>
                    <a:gd name="connsiteY2" fmla="*/ 34600 h 73153"/>
                    <a:gd name="connsiteX3" fmla="*/ 85017 w 100833"/>
                    <a:gd name="connsiteY3" fmla="*/ 17794 h 73153"/>
                    <a:gd name="connsiteX4" fmla="*/ 73153 w 100833"/>
                    <a:gd name="connsiteY4" fmla="*/ 10874 h 73153"/>
                    <a:gd name="connsiteX5" fmla="*/ 63268 w 100833"/>
                    <a:gd name="connsiteY5" fmla="*/ 15817 h 73153"/>
                    <a:gd name="connsiteX6" fmla="*/ 56348 w 100833"/>
                    <a:gd name="connsiteY6" fmla="*/ 30645 h 73153"/>
                    <a:gd name="connsiteX7" fmla="*/ 53382 w 100833"/>
                    <a:gd name="connsiteY7" fmla="*/ 43497 h 73153"/>
                    <a:gd name="connsiteX8" fmla="*/ 43496 w 100833"/>
                    <a:gd name="connsiteY8" fmla="*/ 63268 h 73153"/>
                    <a:gd name="connsiteX9" fmla="*/ 27679 w 100833"/>
                    <a:gd name="connsiteY9" fmla="*/ 69200 h 73153"/>
                    <a:gd name="connsiteX10" fmla="*/ 7908 w 100833"/>
                    <a:gd name="connsiteY10" fmla="*/ 59314 h 73153"/>
                    <a:gd name="connsiteX11" fmla="*/ 0 w 100833"/>
                    <a:gd name="connsiteY11" fmla="*/ 34600 h 73153"/>
                    <a:gd name="connsiteX12" fmla="*/ 7908 w 100833"/>
                    <a:gd name="connsiteY12" fmla="*/ 10874 h 73153"/>
                    <a:gd name="connsiteX13" fmla="*/ 27679 w 100833"/>
                    <a:gd name="connsiteY13" fmla="*/ 988 h 73153"/>
                    <a:gd name="connsiteX14" fmla="*/ 27679 w 100833"/>
                    <a:gd name="connsiteY14" fmla="*/ 12851 h 73153"/>
                    <a:gd name="connsiteX15" fmla="*/ 14829 w 100833"/>
                    <a:gd name="connsiteY15" fmla="*/ 19771 h 73153"/>
                    <a:gd name="connsiteX16" fmla="*/ 9886 w 100833"/>
                    <a:gd name="connsiteY16" fmla="*/ 35588 h 73153"/>
                    <a:gd name="connsiteX17" fmla="*/ 14829 w 100833"/>
                    <a:gd name="connsiteY17" fmla="*/ 51405 h 73153"/>
                    <a:gd name="connsiteX18" fmla="*/ 26691 w 100833"/>
                    <a:gd name="connsiteY18" fmla="*/ 57337 h 73153"/>
                    <a:gd name="connsiteX19" fmla="*/ 35588 w 100833"/>
                    <a:gd name="connsiteY19" fmla="*/ 53382 h 73153"/>
                    <a:gd name="connsiteX20" fmla="*/ 41520 w 100833"/>
                    <a:gd name="connsiteY20" fmla="*/ 38554 h 73153"/>
                    <a:gd name="connsiteX21" fmla="*/ 44486 w 100833"/>
                    <a:gd name="connsiteY21" fmla="*/ 28668 h 73153"/>
                    <a:gd name="connsiteX22" fmla="*/ 54371 w 100833"/>
                    <a:gd name="connsiteY22" fmla="*/ 6920 h 73153"/>
                    <a:gd name="connsiteX23" fmla="*/ 71177 w 100833"/>
                    <a:gd name="connsiteY23" fmla="*/ 0 h 73153"/>
                    <a:gd name="connsiteX24" fmla="*/ 92925 w 100833"/>
                    <a:gd name="connsiteY24" fmla="*/ 9886 h 73153"/>
                    <a:gd name="connsiteX25" fmla="*/ 100834 w 100833"/>
                    <a:gd name="connsiteY25" fmla="*/ 36577 h 73153"/>
                    <a:gd name="connsiteX26" fmla="*/ 92925 w 100833"/>
                    <a:gd name="connsiteY26" fmla="*/ 62280 h 73153"/>
                    <a:gd name="connsiteX27" fmla="*/ 72165 w 100833"/>
                    <a:gd name="connsiteY27" fmla="*/ 73154 h 73153"/>
                    <a:gd name="connsiteX28" fmla="*/ 72165 w 100833"/>
                    <a:gd name="connsiteY28" fmla="*/ 60303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00833" h="73153">
                      <a:moveTo>
                        <a:pt x="72165" y="60303"/>
                      </a:moveTo>
                      <a:cubicBezTo>
                        <a:pt x="77108" y="59314"/>
                        <a:pt x="82051" y="57337"/>
                        <a:pt x="85017" y="52394"/>
                      </a:cubicBezTo>
                      <a:cubicBezTo>
                        <a:pt x="87982" y="47451"/>
                        <a:pt x="89960" y="41520"/>
                        <a:pt x="89960" y="34600"/>
                      </a:cubicBezTo>
                      <a:cubicBezTo>
                        <a:pt x="89960" y="27680"/>
                        <a:pt x="87982" y="22737"/>
                        <a:pt x="85017" y="17794"/>
                      </a:cubicBezTo>
                      <a:cubicBezTo>
                        <a:pt x="82051" y="13840"/>
                        <a:pt x="78096" y="10874"/>
                        <a:pt x="73153" y="10874"/>
                      </a:cubicBezTo>
                      <a:cubicBezTo>
                        <a:pt x="69200" y="10874"/>
                        <a:pt x="65245" y="12851"/>
                        <a:pt x="63268" y="15817"/>
                      </a:cubicBezTo>
                      <a:cubicBezTo>
                        <a:pt x="60303" y="18782"/>
                        <a:pt x="58325" y="23725"/>
                        <a:pt x="56348" y="30645"/>
                      </a:cubicBezTo>
                      <a:lnTo>
                        <a:pt x="53382" y="43497"/>
                      </a:lnTo>
                      <a:cubicBezTo>
                        <a:pt x="51405" y="52394"/>
                        <a:pt x="47451" y="59314"/>
                        <a:pt x="43496" y="63268"/>
                      </a:cubicBezTo>
                      <a:cubicBezTo>
                        <a:pt x="39543" y="67223"/>
                        <a:pt x="33610" y="69200"/>
                        <a:pt x="27679" y="69200"/>
                      </a:cubicBezTo>
                      <a:cubicBezTo>
                        <a:pt x="19771" y="69200"/>
                        <a:pt x="12851" y="66234"/>
                        <a:pt x="7908" y="59314"/>
                      </a:cubicBezTo>
                      <a:cubicBezTo>
                        <a:pt x="2965" y="52394"/>
                        <a:pt x="0" y="44486"/>
                        <a:pt x="0" y="34600"/>
                      </a:cubicBezTo>
                      <a:cubicBezTo>
                        <a:pt x="0" y="24714"/>
                        <a:pt x="2965" y="16805"/>
                        <a:pt x="7908" y="10874"/>
                      </a:cubicBezTo>
                      <a:cubicBezTo>
                        <a:pt x="12851" y="4943"/>
                        <a:pt x="19771" y="988"/>
                        <a:pt x="27679" y="988"/>
                      </a:cubicBezTo>
                      <a:lnTo>
                        <a:pt x="27679" y="12851"/>
                      </a:lnTo>
                      <a:cubicBezTo>
                        <a:pt x="22736" y="13840"/>
                        <a:pt x="17794" y="15817"/>
                        <a:pt x="14829" y="19771"/>
                      </a:cubicBezTo>
                      <a:cubicBezTo>
                        <a:pt x="11862" y="23725"/>
                        <a:pt x="9886" y="28668"/>
                        <a:pt x="9886" y="35588"/>
                      </a:cubicBezTo>
                      <a:cubicBezTo>
                        <a:pt x="9886" y="41520"/>
                        <a:pt x="11862" y="47451"/>
                        <a:pt x="14829" y="51405"/>
                      </a:cubicBezTo>
                      <a:cubicBezTo>
                        <a:pt x="17794" y="55360"/>
                        <a:pt x="21748" y="57337"/>
                        <a:pt x="26691" y="57337"/>
                      </a:cubicBezTo>
                      <a:cubicBezTo>
                        <a:pt x="30645" y="57337"/>
                        <a:pt x="33610" y="56348"/>
                        <a:pt x="35588" y="53382"/>
                      </a:cubicBezTo>
                      <a:cubicBezTo>
                        <a:pt x="37565" y="50417"/>
                        <a:pt x="40531" y="45474"/>
                        <a:pt x="41520" y="38554"/>
                      </a:cubicBezTo>
                      <a:lnTo>
                        <a:pt x="44486" y="28668"/>
                      </a:lnTo>
                      <a:cubicBezTo>
                        <a:pt x="47451" y="18782"/>
                        <a:pt x="50417" y="10874"/>
                        <a:pt x="54371" y="6920"/>
                      </a:cubicBezTo>
                      <a:cubicBezTo>
                        <a:pt x="58325" y="2966"/>
                        <a:pt x="64257" y="0"/>
                        <a:pt x="71177" y="0"/>
                      </a:cubicBezTo>
                      <a:cubicBezTo>
                        <a:pt x="80074" y="0"/>
                        <a:pt x="86994" y="2966"/>
                        <a:pt x="92925" y="9886"/>
                      </a:cubicBezTo>
                      <a:cubicBezTo>
                        <a:pt x="97868" y="16805"/>
                        <a:pt x="100834" y="25703"/>
                        <a:pt x="100834" y="36577"/>
                      </a:cubicBezTo>
                      <a:cubicBezTo>
                        <a:pt x="100834" y="47451"/>
                        <a:pt x="97868" y="55360"/>
                        <a:pt x="92925" y="62280"/>
                      </a:cubicBezTo>
                      <a:cubicBezTo>
                        <a:pt x="87982" y="69200"/>
                        <a:pt x="81062" y="72166"/>
                        <a:pt x="72165" y="73154"/>
                      </a:cubicBezTo>
                      <a:lnTo>
                        <a:pt x="72165" y="6030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" name="Полилиния: фигура 335">
                  <a:extLst>
                    <a:ext uri="{FF2B5EF4-FFF2-40B4-BE49-F238E27FC236}">
                      <a16:creationId xmlns:a16="http://schemas.microsoft.com/office/drawing/2014/main" id="{721618E0-9755-4715-22A8-09DC272AB238}"/>
                    </a:ext>
                  </a:extLst>
                </p:cNvPr>
                <p:cNvSpPr/>
                <p:nvPr/>
              </p:nvSpPr>
              <p:spPr>
                <a:xfrm>
                  <a:off x="12923717" y="5675384"/>
                  <a:ext cx="10874" cy="44485"/>
                </a:xfrm>
                <a:custGeom>
                  <a:avLst/>
                  <a:gdLst>
                    <a:gd name="connsiteX0" fmla="*/ 10874 w 10874"/>
                    <a:gd name="connsiteY0" fmla="*/ 44486 h 44485"/>
                    <a:gd name="connsiteX1" fmla="*/ 0 w 10874"/>
                    <a:gd name="connsiteY1" fmla="*/ 44486 h 44485"/>
                    <a:gd name="connsiteX2" fmla="*/ 0 w 10874"/>
                    <a:gd name="connsiteY2" fmla="*/ 0 h 44485"/>
                    <a:gd name="connsiteX3" fmla="*/ 10874 w 10874"/>
                    <a:gd name="connsiteY3" fmla="*/ 0 h 44485"/>
                    <a:gd name="connsiteX4" fmla="*/ 10874 w 10874"/>
                    <a:gd name="connsiteY4" fmla="*/ 44486 h 44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74" h="44485">
                      <a:moveTo>
                        <a:pt x="10874" y="44486"/>
                      </a:moveTo>
                      <a:lnTo>
                        <a:pt x="0" y="44486"/>
                      </a:lnTo>
                      <a:lnTo>
                        <a:pt x="0" y="0"/>
                      </a:lnTo>
                      <a:lnTo>
                        <a:pt x="10874" y="0"/>
                      </a:lnTo>
                      <a:lnTo>
                        <a:pt x="10874" y="44486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" name="Полилиния: фигура 336">
                  <a:extLst>
                    <a:ext uri="{FF2B5EF4-FFF2-40B4-BE49-F238E27FC236}">
                      <a16:creationId xmlns:a16="http://schemas.microsoft.com/office/drawing/2014/main" id="{2E9F7960-62BD-4108-5C39-5F05A754B125}"/>
                    </a:ext>
                  </a:extLst>
                </p:cNvPr>
                <p:cNvSpPr/>
                <p:nvPr/>
              </p:nvSpPr>
              <p:spPr>
                <a:xfrm>
                  <a:off x="12870334" y="5587402"/>
                  <a:ext cx="98857" cy="75131"/>
                </a:xfrm>
                <a:custGeom>
                  <a:avLst/>
                  <a:gdLst>
                    <a:gd name="connsiteX0" fmla="*/ 77108 w 98857"/>
                    <a:gd name="connsiteY0" fmla="*/ 25703 h 75131"/>
                    <a:gd name="connsiteX1" fmla="*/ 77108 w 98857"/>
                    <a:gd name="connsiteY1" fmla="*/ 75131 h 75131"/>
                    <a:gd name="connsiteX2" fmla="*/ 66234 w 98857"/>
                    <a:gd name="connsiteY2" fmla="*/ 75131 h 75131"/>
                    <a:gd name="connsiteX3" fmla="*/ 0 w 98857"/>
                    <a:gd name="connsiteY3" fmla="*/ 31634 h 75131"/>
                    <a:gd name="connsiteX4" fmla="*/ 0 w 98857"/>
                    <a:gd name="connsiteY4" fmla="*/ 13840 h 75131"/>
                    <a:gd name="connsiteX5" fmla="*/ 67222 w 98857"/>
                    <a:gd name="connsiteY5" fmla="*/ 13840 h 75131"/>
                    <a:gd name="connsiteX6" fmla="*/ 67222 w 98857"/>
                    <a:gd name="connsiteY6" fmla="*/ 0 h 75131"/>
                    <a:gd name="connsiteX7" fmla="*/ 78097 w 98857"/>
                    <a:gd name="connsiteY7" fmla="*/ 0 h 75131"/>
                    <a:gd name="connsiteX8" fmla="*/ 78097 w 98857"/>
                    <a:gd name="connsiteY8" fmla="*/ 13840 h 75131"/>
                    <a:gd name="connsiteX9" fmla="*/ 98857 w 98857"/>
                    <a:gd name="connsiteY9" fmla="*/ 13840 h 75131"/>
                    <a:gd name="connsiteX10" fmla="*/ 98857 w 98857"/>
                    <a:gd name="connsiteY10" fmla="*/ 25703 h 75131"/>
                    <a:gd name="connsiteX11" fmla="*/ 77108 w 98857"/>
                    <a:gd name="connsiteY11" fmla="*/ 25703 h 75131"/>
                    <a:gd name="connsiteX12" fmla="*/ 66234 w 98857"/>
                    <a:gd name="connsiteY12" fmla="*/ 63268 h 75131"/>
                    <a:gd name="connsiteX13" fmla="*/ 66234 w 98857"/>
                    <a:gd name="connsiteY13" fmla="*/ 25703 h 75131"/>
                    <a:gd name="connsiteX14" fmla="*/ 9886 w 98857"/>
                    <a:gd name="connsiteY14" fmla="*/ 25703 h 75131"/>
                    <a:gd name="connsiteX15" fmla="*/ 9886 w 98857"/>
                    <a:gd name="connsiteY15" fmla="*/ 25703 h 75131"/>
                    <a:gd name="connsiteX16" fmla="*/ 66234 w 98857"/>
                    <a:gd name="connsiteY16" fmla="*/ 63268 h 75131"/>
                    <a:gd name="connsiteX17" fmla="*/ 66234 w 98857"/>
                    <a:gd name="connsiteY17" fmla="*/ 63268 h 7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98857" h="75131">
                      <a:moveTo>
                        <a:pt x="77108" y="25703"/>
                      </a:moveTo>
                      <a:lnTo>
                        <a:pt x="77108" y="75131"/>
                      </a:lnTo>
                      <a:lnTo>
                        <a:pt x="66234" y="75131"/>
                      </a:lnTo>
                      <a:cubicBezTo>
                        <a:pt x="51405" y="67223"/>
                        <a:pt x="29657" y="53382"/>
                        <a:pt x="0" y="31634"/>
                      </a:cubicBezTo>
                      <a:lnTo>
                        <a:pt x="0" y="13840"/>
                      </a:lnTo>
                      <a:lnTo>
                        <a:pt x="67222" y="13840"/>
                      </a:lnTo>
                      <a:lnTo>
                        <a:pt x="67222" y="0"/>
                      </a:lnTo>
                      <a:lnTo>
                        <a:pt x="78097" y="0"/>
                      </a:lnTo>
                      <a:lnTo>
                        <a:pt x="78097" y="13840"/>
                      </a:lnTo>
                      <a:lnTo>
                        <a:pt x="98857" y="13840"/>
                      </a:lnTo>
                      <a:lnTo>
                        <a:pt x="98857" y="25703"/>
                      </a:lnTo>
                      <a:lnTo>
                        <a:pt x="77108" y="25703"/>
                      </a:lnTo>
                      <a:close/>
                      <a:moveTo>
                        <a:pt x="66234" y="63268"/>
                      </a:moveTo>
                      <a:lnTo>
                        <a:pt x="66234" y="25703"/>
                      </a:lnTo>
                      <a:lnTo>
                        <a:pt x="9886" y="25703"/>
                      </a:lnTo>
                      <a:lnTo>
                        <a:pt x="9886" y="25703"/>
                      </a:lnTo>
                      <a:cubicBezTo>
                        <a:pt x="34600" y="43497"/>
                        <a:pt x="53383" y="55360"/>
                        <a:pt x="66234" y="63268"/>
                      </a:cubicBezTo>
                      <a:lnTo>
                        <a:pt x="66234" y="6326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" name="Полилиния: фигура 337">
                  <a:extLst>
                    <a:ext uri="{FF2B5EF4-FFF2-40B4-BE49-F238E27FC236}">
                      <a16:creationId xmlns:a16="http://schemas.microsoft.com/office/drawing/2014/main" id="{8A62D509-BC9D-4748-0BF6-BE98B468D4F9}"/>
                    </a:ext>
                  </a:extLst>
                </p:cNvPr>
                <p:cNvSpPr/>
                <p:nvPr/>
              </p:nvSpPr>
              <p:spPr>
                <a:xfrm>
                  <a:off x="12870334" y="5507327"/>
                  <a:ext cx="101822" cy="70188"/>
                </a:xfrm>
                <a:custGeom>
                  <a:avLst/>
                  <a:gdLst>
                    <a:gd name="connsiteX0" fmla="*/ 91936 w 101822"/>
                    <a:gd name="connsiteY0" fmla="*/ 60303 h 70188"/>
                    <a:gd name="connsiteX1" fmla="*/ 72165 w 101822"/>
                    <a:gd name="connsiteY1" fmla="*/ 70189 h 70188"/>
                    <a:gd name="connsiteX2" fmla="*/ 56348 w 101822"/>
                    <a:gd name="connsiteY2" fmla="*/ 64257 h 70188"/>
                    <a:gd name="connsiteX3" fmla="*/ 47451 w 101822"/>
                    <a:gd name="connsiteY3" fmla="*/ 49429 h 70188"/>
                    <a:gd name="connsiteX4" fmla="*/ 47451 w 101822"/>
                    <a:gd name="connsiteY4" fmla="*/ 49429 h 70188"/>
                    <a:gd name="connsiteX5" fmla="*/ 39543 w 101822"/>
                    <a:gd name="connsiteY5" fmla="*/ 62280 h 70188"/>
                    <a:gd name="connsiteX6" fmla="*/ 25703 w 101822"/>
                    <a:gd name="connsiteY6" fmla="*/ 67223 h 70188"/>
                    <a:gd name="connsiteX7" fmla="*/ 6920 w 101822"/>
                    <a:gd name="connsiteY7" fmla="*/ 58326 h 70188"/>
                    <a:gd name="connsiteX8" fmla="*/ 0 w 101822"/>
                    <a:gd name="connsiteY8" fmla="*/ 35589 h 70188"/>
                    <a:gd name="connsiteX9" fmla="*/ 6920 w 101822"/>
                    <a:gd name="connsiteY9" fmla="*/ 12852 h 70188"/>
                    <a:gd name="connsiteX10" fmla="*/ 25703 w 101822"/>
                    <a:gd name="connsiteY10" fmla="*/ 3955 h 70188"/>
                    <a:gd name="connsiteX11" fmla="*/ 39543 w 101822"/>
                    <a:gd name="connsiteY11" fmla="*/ 8897 h 70188"/>
                    <a:gd name="connsiteX12" fmla="*/ 48440 w 101822"/>
                    <a:gd name="connsiteY12" fmla="*/ 21749 h 70188"/>
                    <a:gd name="connsiteX13" fmla="*/ 48440 w 101822"/>
                    <a:gd name="connsiteY13" fmla="*/ 21749 h 70188"/>
                    <a:gd name="connsiteX14" fmla="*/ 57336 w 101822"/>
                    <a:gd name="connsiteY14" fmla="*/ 5932 h 70188"/>
                    <a:gd name="connsiteX15" fmla="*/ 73154 w 101822"/>
                    <a:gd name="connsiteY15" fmla="*/ 0 h 70188"/>
                    <a:gd name="connsiteX16" fmla="*/ 93914 w 101822"/>
                    <a:gd name="connsiteY16" fmla="*/ 9886 h 70188"/>
                    <a:gd name="connsiteX17" fmla="*/ 101822 w 101822"/>
                    <a:gd name="connsiteY17" fmla="*/ 35589 h 70188"/>
                    <a:gd name="connsiteX18" fmla="*/ 91936 w 101822"/>
                    <a:gd name="connsiteY18" fmla="*/ 60303 h 70188"/>
                    <a:gd name="connsiteX19" fmla="*/ 36577 w 101822"/>
                    <a:gd name="connsiteY19" fmla="*/ 20760 h 70188"/>
                    <a:gd name="connsiteX20" fmla="*/ 24714 w 101822"/>
                    <a:gd name="connsiteY20" fmla="*/ 14829 h 70188"/>
                    <a:gd name="connsiteX21" fmla="*/ 12851 w 101822"/>
                    <a:gd name="connsiteY21" fmla="*/ 20760 h 70188"/>
                    <a:gd name="connsiteX22" fmla="*/ 7908 w 101822"/>
                    <a:gd name="connsiteY22" fmla="*/ 34600 h 70188"/>
                    <a:gd name="connsiteX23" fmla="*/ 12851 w 101822"/>
                    <a:gd name="connsiteY23" fmla="*/ 48440 h 70188"/>
                    <a:gd name="connsiteX24" fmla="*/ 24714 w 101822"/>
                    <a:gd name="connsiteY24" fmla="*/ 54371 h 70188"/>
                    <a:gd name="connsiteX25" fmla="*/ 36577 w 101822"/>
                    <a:gd name="connsiteY25" fmla="*/ 48440 h 70188"/>
                    <a:gd name="connsiteX26" fmla="*/ 41520 w 101822"/>
                    <a:gd name="connsiteY26" fmla="*/ 34600 h 70188"/>
                    <a:gd name="connsiteX27" fmla="*/ 36577 w 101822"/>
                    <a:gd name="connsiteY27" fmla="*/ 20760 h 70188"/>
                    <a:gd name="connsiteX28" fmla="*/ 84029 w 101822"/>
                    <a:gd name="connsiteY28" fmla="*/ 17795 h 70188"/>
                    <a:gd name="connsiteX29" fmla="*/ 71177 w 101822"/>
                    <a:gd name="connsiteY29" fmla="*/ 10875 h 70188"/>
                    <a:gd name="connsiteX30" fmla="*/ 58326 w 101822"/>
                    <a:gd name="connsiteY30" fmla="*/ 17795 h 70188"/>
                    <a:gd name="connsiteX31" fmla="*/ 53383 w 101822"/>
                    <a:gd name="connsiteY31" fmla="*/ 34600 h 70188"/>
                    <a:gd name="connsiteX32" fmla="*/ 58326 w 101822"/>
                    <a:gd name="connsiteY32" fmla="*/ 51406 h 70188"/>
                    <a:gd name="connsiteX33" fmla="*/ 71177 w 101822"/>
                    <a:gd name="connsiteY33" fmla="*/ 58326 h 70188"/>
                    <a:gd name="connsiteX34" fmla="*/ 84029 w 101822"/>
                    <a:gd name="connsiteY34" fmla="*/ 51406 h 70188"/>
                    <a:gd name="connsiteX35" fmla="*/ 88971 w 101822"/>
                    <a:gd name="connsiteY35" fmla="*/ 34600 h 70188"/>
                    <a:gd name="connsiteX36" fmla="*/ 84029 w 101822"/>
                    <a:gd name="connsiteY36" fmla="*/ 17795 h 70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01822" h="70188">
                      <a:moveTo>
                        <a:pt x="91936" y="60303"/>
                      </a:moveTo>
                      <a:cubicBezTo>
                        <a:pt x="86994" y="67223"/>
                        <a:pt x="80074" y="70189"/>
                        <a:pt x="72165" y="70189"/>
                      </a:cubicBezTo>
                      <a:cubicBezTo>
                        <a:pt x="66234" y="70189"/>
                        <a:pt x="60303" y="68212"/>
                        <a:pt x="56348" y="64257"/>
                      </a:cubicBezTo>
                      <a:cubicBezTo>
                        <a:pt x="51405" y="60303"/>
                        <a:pt x="48440" y="55360"/>
                        <a:pt x="47451" y="49429"/>
                      </a:cubicBezTo>
                      <a:lnTo>
                        <a:pt x="47451" y="49429"/>
                      </a:lnTo>
                      <a:cubicBezTo>
                        <a:pt x="45474" y="54371"/>
                        <a:pt x="43497" y="59314"/>
                        <a:pt x="39543" y="62280"/>
                      </a:cubicBezTo>
                      <a:cubicBezTo>
                        <a:pt x="35588" y="65246"/>
                        <a:pt x="30645" y="67223"/>
                        <a:pt x="25703" y="67223"/>
                      </a:cubicBezTo>
                      <a:cubicBezTo>
                        <a:pt x="18783" y="67223"/>
                        <a:pt x="11862" y="64257"/>
                        <a:pt x="6920" y="58326"/>
                      </a:cubicBezTo>
                      <a:cubicBezTo>
                        <a:pt x="1977" y="52395"/>
                        <a:pt x="0" y="44486"/>
                        <a:pt x="0" y="35589"/>
                      </a:cubicBezTo>
                      <a:cubicBezTo>
                        <a:pt x="0" y="26692"/>
                        <a:pt x="1977" y="18783"/>
                        <a:pt x="6920" y="12852"/>
                      </a:cubicBezTo>
                      <a:cubicBezTo>
                        <a:pt x="11862" y="6920"/>
                        <a:pt x="17794" y="3955"/>
                        <a:pt x="25703" y="3955"/>
                      </a:cubicBezTo>
                      <a:cubicBezTo>
                        <a:pt x="30645" y="3955"/>
                        <a:pt x="35588" y="5932"/>
                        <a:pt x="39543" y="8897"/>
                      </a:cubicBezTo>
                      <a:cubicBezTo>
                        <a:pt x="43497" y="11863"/>
                        <a:pt x="46462" y="15817"/>
                        <a:pt x="48440" y="21749"/>
                      </a:cubicBezTo>
                      <a:lnTo>
                        <a:pt x="48440" y="21749"/>
                      </a:lnTo>
                      <a:cubicBezTo>
                        <a:pt x="50417" y="15817"/>
                        <a:pt x="53383" y="9886"/>
                        <a:pt x="57336" y="5932"/>
                      </a:cubicBezTo>
                      <a:cubicBezTo>
                        <a:pt x="62279" y="1977"/>
                        <a:pt x="67222" y="0"/>
                        <a:pt x="73154" y="0"/>
                      </a:cubicBezTo>
                      <a:cubicBezTo>
                        <a:pt x="81062" y="0"/>
                        <a:pt x="87983" y="2966"/>
                        <a:pt x="93914" y="9886"/>
                      </a:cubicBezTo>
                      <a:cubicBezTo>
                        <a:pt x="98857" y="16806"/>
                        <a:pt x="101822" y="24714"/>
                        <a:pt x="101822" y="35589"/>
                      </a:cubicBezTo>
                      <a:cubicBezTo>
                        <a:pt x="99845" y="44486"/>
                        <a:pt x="96879" y="53383"/>
                        <a:pt x="91936" y="60303"/>
                      </a:cubicBezTo>
                      <a:close/>
                      <a:moveTo>
                        <a:pt x="36577" y="20760"/>
                      </a:moveTo>
                      <a:cubicBezTo>
                        <a:pt x="33612" y="16806"/>
                        <a:pt x="29657" y="14829"/>
                        <a:pt x="24714" y="14829"/>
                      </a:cubicBezTo>
                      <a:cubicBezTo>
                        <a:pt x="19771" y="14829"/>
                        <a:pt x="15817" y="16806"/>
                        <a:pt x="12851" y="20760"/>
                      </a:cubicBezTo>
                      <a:cubicBezTo>
                        <a:pt x="9886" y="24714"/>
                        <a:pt x="7908" y="28669"/>
                        <a:pt x="7908" y="34600"/>
                      </a:cubicBezTo>
                      <a:cubicBezTo>
                        <a:pt x="7908" y="40532"/>
                        <a:pt x="9886" y="45475"/>
                        <a:pt x="12851" y="48440"/>
                      </a:cubicBezTo>
                      <a:cubicBezTo>
                        <a:pt x="15817" y="52395"/>
                        <a:pt x="19771" y="54371"/>
                        <a:pt x="24714" y="54371"/>
                      </a:cubicBezTo>
                      <a:cubicBezTo>
                        <a:pt x="29657" y="54371"/>
                        <a:pt x="33612" y="52395"/>
                        <a:pt x="36577" y="48440"/>
                      </a:cubicBezTo>
                      <a:cubicBezTo>
                        <a:pt x="39543" y="44486"/>
                        <a:pt x="41520" y="40532"/>
                        <a:pt x="41520" y="34600"/>
                      </a:cubicBezTo>
                      <a:cubicBezTo>
                        <a:pt x="41520" y="28669"/>
                        <a:pt x="39543" y="23726"/>
                        <a:pt x="36577" y="20760"/>
                      </a:cubicBezTo>
                      <a:close/>
                      <a:moveTo>
                        <a:pt x="84029" y="17795"/>
                      </a:moveTo>
                      <a:cubicBezTo>
                        <a:pt x="81062" y="13840"/>
                        <a:pt x="76119" y="10875"/>
                        <a:pt x="71177" y="10875"/>
                      </a:cubicBezTo>
                      <a:cubicBezTo>
                        <a:pt x="66234" y="10875"/>
                        <a:pt x="61291" y="12852"/>
                        <a:pt x="58326" y="17795"/>
                      </a:cubicBezTo>
                      <a:cubicBezTo>
                        <a:pt x="55360" y="21749"/>
                        <a:pt x="53383" y="27680"/>
                        <a:pt x="53383" y="34600"/>
                      </a:cubicBezTo>
                      <a:cubicBezTo>
                        <a:pt x="53383" y="41520"/>
                        <a:pt x="55360" y="46463"/>
                        <a:pt x="58326" y="51406"/>
                      </a:cubicBezTo>
                      <a:cubicBezTo>
                        <a:pt x="62279" y="55360"/>
                        <a:pt x="66234" y="58326"/>
                        <a:pt x="71177" y="58326"/>
                      </a:cubicBezTo>
                      <a:cubicBezTo>
                        <a:pt x="76119" y="58326"/>
                        <a:pt x="81062" y="56349"/>
                        <a:pt x="84029" y="51406"/>
                      </a:cubicBezTo>
                      <a:cubicBezTo>
                        <a:pt x="86994" y="46463"/>
                        <a:pt x="88971" y="41520"/>
                        <a:pt x="88971" y="34600"/>
                      </a:cubicBezTo>
                      <a:cubicBezTo>
                        <a:pt x="88971" y="27680"/>
                        <a:pt x="86994" y="21749"/>
                        <a:pt x="84029" y="17795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" name="Полилиния: фигура 338">
                  <a:extLst>
                    <a:ext uri="{FF2B5EF4-FFF2-40B4-BE49-F238E27FC236}">
                      <a16:creationId xmlns:a16="http://schemas.microsoft.com/office/drawing/2014/main" id="{26BBE73D-1496-1BDD-729E-EEC6A4CF5175}"/>
                    </a:ext>
                  </a:extLst>
                </p:cNvPr>
                <p:cNvSpPr/>
                <p:nvPr/>
              </p:nvSpPr>
              <p:spPr>
                <a:xfrm>
                  <a:off x="12871322" y="5423299"/>
                  <a:ext cx="98058" cy="68211"/>
                </a:xfrm>
                <a:custGeom>
                  <a:avLst/>
                  <a:gdLst>
                    <a:gd name="connsiteX0" fmla="*/ 90948 w 98058"/>
                    <a:gd name="connsiteY0" fmla="*/ 58326 h 68211"/>
                    <a:gd name="connsiteX1" fmla="*/ 70188 w 98058"/>
                    <a:gd name="connsiteY1" fmla="*/ 68212 h 68211"/>
                    <a:gd name="connsiteX2" fmla="*/ 70188 w 98058"/>
                    <a:gd name="connsiteY2" fmla="*/ 56349 h 68211"/>
                    <a:gd name="connsiteX3" fmla="*/ 83040 w 98058"/>
                    <a:gd name="connsiteY3" fmla="*/ 49429 h 68211"/>
                    <a:gd name="connsiteX4" fmla="*/ 87983 w 98058"/>
                    <a:gd name="connsiteY4" fmla="*/ 34600 h 68211"/>
                    <a:gd name="connsiteX5" fmla="*/ 82052 w 98058"/>
                    <a:gd name="connsiteY5" fmla="*/ 17795 h 68211"/>
                    <a:gd name="connsiteX6" fmla="*/ 66234 w 98058"/>
                    <a:gd name="connsiteY6" fmla="*/ 11863 h 68211"/>
                    <a:gd name="connsiteX7" fmla="*/ 50417 w 98058"/>
                    <a:gd name="connsiteY7" fmla="*/ 17795 h 68211"/>
                    <a:gd name="connsiteX8" fmla="*/ 44486 w 98058"/>
                    <a:gd name="connsiteY8" fmla="*/ 33612 h 68211"/>
                    <a:gd name="connsiteX9" fmla="*/ 55360 w 98058"/>
                    <a:gd name="connsiteY9" fmla="*/ 54371 h 68211"/>
                    <a:gd name="connsiteX10" fmla="*/ 55360 w 98058"/>
                    <a:gd name="connsiteY10" fmla="*/ 66234 h 68211"/>
                    <a:gd name="connsiteX11" fmla="*/ 0 w 98058"/>
                    <a:gd name="connsiteY11" fmla="*/ 61292 h 68211"/>
                    <a:gd name="connsiteX12" fmla="*/ 0 w 98058"/>
                    <a:gd name="connsiteY12" fmla="*/ 4943 h 68211"/>
                    <a:gd name="connsiteX13" fmla="*/ 10874 w 98058"/>
                    <a:gd name="connsiteY13" fmla="*/ 4943 h 68211"/>
                    <a:gd name="connsiteX14" fmla="*/ 10874 w 98058"/>
                    <a:gd name="connsiteY14" fmla="*/ 51406 h 68211"/>
                    <a:gd name="connsiteX15" fmla="*/ 42509 w 98058"/>
                    <a:gd name="connsiteY15" fmla="*/ 54371 h 68211"/>
                    <a:gd name="connsiteX16" fmla="*/ 42509 w 98058"/>
                    <a:gd name="connsiteY16" fmla="*/ 54371 h 68211"/>
                    <a:gd name="connsiteX17" fmla="*/ 32623 w 98058"/>
                    <a:gd name="connsiteY17" fmla="*/ 32623 h 68211"/>
                    <a:gd name="connsiteX18" fmla="*/ 41520 w 98058"/>
                    <a:gd name="connsiteY18" fmla="*/ 8897 h 68211"/>
                    <a:gd name="connsiteX19" fmla="*/ 65245 w 98058"/>
                    <a:gd name="connsiteY19" fmla="*/ 0 h 68211"/>
                    <a:gd name="connsiteX20" fmla="*/ 88971 w 98058"/>
                    <a:gd name="connsiteY20" fmla="*/ 9886 h 68211"/>
                    <a:gd name="connsiteX21" fmla="*/ 97869 w 98058"/>
                    <a:gd name="connsiteY21" fmla="*/ 34600 h 68211"/>
                    <a:gd name="connsiteX22" fmla="*/ 90948 w 98058"/>
                    <a:gd name="connsiteY22" fmla="*/ 58326 h 68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8058" h="68211">
                      <a:moveTo>
                        <a:pt x="90948" y="58326"/>
                      </a:moveTo>
                      <a:cubicBezTo>
                        <a:pt x="86005" y="64257"/>
                        <a:pt x="79086" y="68212"/>
                        <a:pt x="70188" y="68212"/>
                      </a:cubicBezTo>
                      <a:lnTo>
                        <a:pt x="70188" y="56349"/>
                      </a:lnTo>
                      <a:cubicBezTo>
                        <a:pt x="75131" y="55360"/>
                        <a:pt x="80074" y="53383"/>
                        <a:pt x="83040" y="49429"/>
                      </a:cubicBezTo>
                      <a:cubicBezTo>
                        <a:pt x="86005" y="45475"/>
                        <a:pt x="87983" y="40532"/>
                        <a:pt x="87983" y="34600"/>
                      </a:cubicBezTo>
                      <a:cubicBezTo>
                        <a:pt x="87983" y="27680"/>
                        <a:pt x="86005" y="22738"/>
                        <a:pt x="82052" y="17795"/>
                      </a:cubicBezTo>
                      <a:cubicBezTo>
                        <a:pt x="78097" y="13840"/>
                        <a:pt x="72166" y="11863"/>
                        <a:pt x="66234" y="11863"/>
                      </a:cubicBezTo>
                      <a:cubicBezTo>
                        <a:pt x="60303" y="11863"/>
                        <a:pt x="54371" y="13840"/>
                        <a:pt x="50417" y="17795"/>
                      </a:cubicBezTo>
                      <a:cubicBezTo>
                        <a:pt x="46462" y="21749"/>
                        <a:pt x="44486" y="27680"/>
                        <a:pt x="44486" y="33612"/>
                      </a:cubicBezTo>
                      <a:cubicBezTo>
                        <a:pt x="44486" y="43497"/>
                        <a:pt x="48440" y="50417"/>
                        <a:pt x="55360" y="54371"/>
                      </a:cubicBezTo>
                      <a:lnTo>
                        <a:pt x="55360" y="66234"/>
                      </a:lnTo>
                      <a:lnTo>
                        <a:pt x="0" y="61292"/>
                      </a:lnTo>
                      <a:lnTo>
                        <a:pt x="0" y="4943"/>
                      </a:lnTo>
                      <a:lnTo>
                        <a:pt x="10874" y="4943"/>
                      </a:lnTo>
                      <a:lnTo>
                        <a:pt x="10874" y="51406"/>
                      </a:lnTo>
                      <a:lnTo>
                        <a:pt x="42509" y="54371"/>
                      </a:lnTo>
                      <a:lnTo>
                        <a:pt x="42509" y="54371"/>
                      </a:lnTo>
                      <a:cubicBezTo>
                        <a:pt x="36577" y="49429"/>
                        <a:pt x="32623" y="42509"/>
                        <a:pt x="32623" y="32623"/>
                      </a:cubicBezTo>
                      <a:cubicBezTo>
                        <a:pt x="32623" y="22738"/>
                        <a:pt x="35588" y="15817"/>
                        <a:pt x="41520" y="8897"/>
                      </a:cubicBezTo>
                      <a:cubicBezTo>
                        <a:pt x="47452" y="2966"/>
                        <a:pt x="55360" y="0"/>
                        <a:pt x="65245" y="0"/>
                      </a:cubicBezTo>
                      <a:cubicBezTo>
                        <a:pt x="75131" y="0"/>
                        <a:pt x="83040" y="2966"/>
                        <a:pt x="88971" y="9886"/>
                      </a:cubicBezTo>
                      <a:cubicBezTo>
                        <a:pt x="94903" y="16806"/>
                        <a:pt x="97869" y="24714"/>
                        <a:pt x="97869" y="34600"/>
                      </a:cubicBezTo>
                      <a:cubicBezTo>
                        <a:pt x="98857" y="44486"/>
                        <a:pt x="95891" y="52395"/>
                        <a:pt x="90948" y="58326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40" name="Рисунок 45">
                <a:extLst>
                  <a:ext uri="{FF2B5EF4-FFF2-40B4-BE49-F238E27FC236}">
                    <a16:creationId xmlns:a16="http://schemas.microsoft.com/office/drawing/2014/main" id="{8DFEDCE3-B51C-811B-EB79-431EDED01A71}"/>
                  </a:ext>
                </a:extLst>
              </p:cNvPr>
              <p:cNvGrpSpPr/>
              <p:nvPr/>
            </p:nvGrpSpPr>
            <p:grpSpPr>
              <a:xfrm>
                <a:off x="10521489" y="4340814"/>
                <a:ext cx="463638" cy="107754"/>
                <a:chOff x="10521489" y="4340814"/>
                <a:chExt cx="463638" cy="107754"/>
              </a:xfrm>
              <a:solidFill>
                <a:srgbClr val="89817C"/>
              </a:solidFill>
            </p:grpSpPr>
            <p:sp>
              <p:nvSpPr>
                <p:cNvPr id="341" name="Полилиния: фигура 340">
                  <a:extLst>
                    <a:ext uri="{FF2B5EF4-FFF2-40B4-BE49-F238E27FC236}">
                      <a16:creationId xmlns:a16="http://schemas.microsoft.com/office/drawing/2014/main" id="{59A34FFD-573B-A20F-58B8-2DB916162199}"/>
                    </a:ext>
                  </a:extLst>
                </p:cNvPr>
                <p:cNvSpPr/>
                <p:nvPr/>
              </p:nvSpPr>
              <p:spPr>
                <a:xfrm>
                  <a:off x="10521489" y="4346745"/>
                  <a:ext cx="88971" cy="101822"/>
                </a:xfrm>
                <a:custGeom>
                  <a:avLst/>
                  <a:gdLst>
                    <a:gd name="connsiteX0" fmla="*/ 77108 w 88971"/>
                    <a:gd name="connsiteY0" fmla="*/ 13840 h 101822"/>
                    <a:gd name="connsiteX1" fmla="*/ 88971 w 88971"/>
                    <a:gd name="connsiteY1" fmla="*/ 51406 h 101822"/>
                    <a:gd name="connsiteX2" fmla="*/ 77108 w 88971"/>
                    <a:gd name="connsiteY2" fmla="*/ 87983 h 101822"/>
                    <a:gd name="connsiteX3" fmla="*/ 44486 w 88971"/>
                    <a:gd name="connsiteY3" fmla="*/ 101823 h 101822"/>
                    <a:gd name="connsiteX4" fmla="*/ 11862 w 88971"/>
                    <a:gd name="connsiteY4" fmla="*/ 87983 h 101822"/>
                    <a:gd name="connsiteX5" fmla="*/ 0 w 88971"/>
                    <a:gd name="connsiteY5" fmla="*/ 51406 h 101822"/>
                    <a:gd name="connsiteX6" fmla="*/ 11862 w 88971"/>
                    <a:gd name="connsiteY6" fmla="*/ 13840 h 101822"/>
                    <a:gd name="connsiteX7" fmla="*/ 44486 w 88971"/>
                    <a:gd name="connsiteY7" fmla="*/ 0 h 101822"/>
                    <a:gd name="connsiteX8" fmla="*/ 77108 w 88971"/>
                    <a:gd name="connsiteY8" fmla="*/ 13840 h 101822"/>
                    <a:gd name="connsiteX9" fmla="*/ 19771 w 88971"/>
                    <a:gd name="connsiteY9" fmla="*/ 21748 h 101822"/>
                    <a:gd name="connsiteX10" fmla="*/ 10874 w 88971"/>
                    <a:gd name="connsiteY10" fmla="*/ 50417 h 101822"/>
                    <a:gd name="connsiteX11" fmla="*/ 19771 w 88971"/>
                    <a:gd name="connsiteY11" fmla="*/ 79086 h 101822"/>
                    <a:gd name="connsiteX12" fmla="*/ 43496 w 88971"/>
                    <a:gd name="connsiteY12" fmla="*/ 89960 h 101822"/>
                    <a:gd name="connsiteX13" fmla="*/ 67222 w 88971"/>
                    <a:gd name="connsiteY13" fmla="*/ 79086 h 101822"/>
                    <a:gd name="connsiteX14" fmla="*/ 76119 w 88971"/>
                    <a:gd name="connsiteY14" fmla="*/ 50417 h 101822"/>
                    <a:gd name="connsiteX15" fmla="*/ 67222 w 88971"/>
                    <a:gd name="connsiteY15" fmla="*/ 21748 h 101822"/>
                    <a:gd name="connsiteX16" fmla="*/ 43496 w 88971"/>
                    <a:gd name="connsiteY16" fmla="*/ 10874 h 101822"/>
                    <a:gd name="connsiteX17" fmla="*/ 19771 w 88971"/>
                    <a:gd name="connsiteY17" fmla="*/ 21748 h 101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8971" h="101822">
                      <a:moveTo>
                        <a:pt x="77108" y="13840"/>
                      </a:moveTo>
                      <a:cubicBezTo>
                        <a:pt x="85017" y="22737"/>
                        <a:pt x="88971" y="35588"/>
                        <a:pt x="88971" y="51406"/>
                      </a:cubicBezTo>
                      <a:cubicBezTo>
                        <a:pt x="88971" y="67223"/>
                        <a:pt x="85017" y="79086"/>
                        <a:pt x="77108" y="87983"/>
                      </a:cubicBezTo>
                      <a:cubicBezTo>
                        <a:pt x="69200" y="96880"/>
                        <a:pt x="58325" y="101823"/>
                        <a:pt x="44486" y="101823"/>
                      </a:cubicBezTo>
                      <a:cubicBezTo>
                        <a:pt x="30645" y="101823"/>
                        <a:pt x="19771" y="96880"/>
                        <a:pt x="11862" y="87983"/>
                      </a:cubicBezTo>
                      <a:cubicBezTo>
                        <a:pt x="3953" y="79086"/>
                        <a:pt x="0" y="66234"/>
                        <a:pt x="0" y="51406"/>
                      </a:cubicBezTo>
                      <a:cubicBezTo>
                        <a:pt x="0" y="35588"/>
                        <a:pt x="3953" y="23726"/>
                        <a:pt x="11862" y="13840"/>
                      </a:cubicBezTo>
                      <a:cubicBezTo>
                        <a:pt x="19771" y="3954"/>
                        <a:pt x="30645" y="0"/>
                        <a:pt x="44486" y="0"/>
                      </a:cubicBezTo>
                      <a:cubicBezTo>
                        <a:pt x="58325" y="0"/>
                        <a:pt x="69200" y="4943"/>
                        <a:pt x="77108" y="13840"/>
                      </a:cubicBezTo>
                      <a:close/>
                      <a:moveTo>
                        <a:pt x="19771" y="21748"/>
                      </a:moveTo>
                      <a:cubicBezTo>
                        <a:pt x="13839" y="28669"/>
                        <a:pt x="10874" y="38554"/>
                        <a:pt x="10874" y="50417"/>
                      </a:cubicBezTo>
                      <a:cubicBezTo>
                        <a:pt x="10874" y="62280"/>
                        <a:pt x="13839" y="72166"/>
                        <a:pt x="19771" y="79086"/>
                      </a:cubicBezTo>
                      <a:cubicBezTo>
                        <a:pt x="25703" y="86006"/>
                        <a:pt x="33610" y="89960"/>
                        <a:pt x="43496" y="89960"/>
                      </a:cubicBezTo>
                      <a:cubicBezTo>
                        <a:pt x="53382" y="89960"/>
                        <a:pt x="61291" y="86006"/>
                        <a:pt x="67222" y="79086"/>
                      </a:cubicBezTo>
                      <a:cubicBezTo>
                        <a:pt x="73153" y="72166"/>
                        <a:pt x="76119" y="62280"/>
                        <a:pt x="76119" y="50417"/>
                      </a:cubicBezTo>
                      <a:cubicBezTo>
                        <a:pt x="76119" y="38554"/>
                        <a:pt x="73153" y="28669"/>
                        <a:pt x="67222" y="21748"/>
                      </a:cubicBezTo>
                      <a:cubicBezTo>
                        <a:pt x="61291" y="14829"/>
                        <a:pt x="53382" y="10874"/>
                        <a:pt x="43496" y="10874"/>
                      </a:cubicBezTo>
                      <a:cubicBezTo>
                        <a:pt x="33610" y="11863"/>
                        <a:pt x="25703" y="14829"/>
                        <a:pt x="19771" y="21748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" name="Полилиния: фигура 341">
                  <a:extLst>
                    <a:ext uri="{FF2B5EF4-FFF2-40B4-BE49-F238E27FC236}">
                      <a16:creationId xmlns:a16="http://schemas.microsoft.com/office/drawing/2014/main" id="{D9A09B0B-9487-6C84-0267-13CD3A2055BE}"/>
                    </a:ext>
                  </a:extLst>
                </p:cNvPr>
                <p:cNvSpPr/>
                <p:nvPr/>
              </p:nvSpPr>
              <p:spPr>
                <a:xfrm>
                  <a:off x="10622323" y="4340814"/>
                  <a:ext cx="69199" cy="107754"/>
                </a:xfrm>
                <a:custGeom>
                  <a:avLst/>
                  <a:gdLst>
                    <a:gd name="connsiteX0" fmla="*/ 8897 w 69199"/>
                    <a:gd name="connsiteY0" fmla="*/ 95891 h 107754"/>
                    <a:gd name="connsiteX1" fmla="*/ 0 w 69199"/>
                    <a:gd name="connsiteY1" fmla="*/ 63268 h 107754"/>
                    <a:gd name="connsiteX2" fmla="*/ 8897 w 69199"/>
                    <a:gd name="connsiteY2" fmla="*/ 18783 h 107754"/>
                    <a:gd name="connsiteX3" fmla="*/ 39543 w 69199"/>
                    <a:gd name="connsiteY3" fmla="*/ 3954 h 107754"/>
                    <a:gd name="connsiteX4" fmla="*/ 44486 w 69199"/>
                    <a:gd name="connsiteY4" fmla="*/ 3954 h 107754"/>
                    <a:gd name="connsiteX5" fmla="*/ 63269 w 69199"/>
                    <a:gd name="connsiteY5" fmla="*/ 0 h 107754"/>
                    <a:gd name="connsiteX6" fmla="*/ 63269 w 69199"/>
                    <a:gd name="connsiteY6" fmla="*/ 10874 h 107754"/>
                    <a:gd name="connsiteX7" fmla="*/ 44486 w 69199"/>
                    <a:gd name="connsiteY7" fmla="*/ 14829 h 107754"/>
                    <a:gd name="connsiteX8" fmla="*/ 39543 w 69199"/>
                    <a:gd name="connsiteY8" fmla="*/ 14829 h 107754"/>
                    <a:gd name="connsiteX9" fmla="*/ 17795 w 69199"/>
                    <a:gd name="connsiteY9" fmla="*/ 22737 h 107754"/>
                    <a:gd name="connsiteX10" fmla="*/ 9886 w 69199"/>
                    <a:gd name="connsiteY10" fmla="*/ 47451 h 107754"/>
                    <a:gd name="connsiteX11" fmla="*/ 10874 w 69199"/>
                    <a:gd name="connsiteY11" fmla="*/ 47451 h 107754"/>
                    <a:gd name="connsiteX12" fmla="*/ 36577 w 69199"/>
                    <a:gd name="connsiteY12" fmla="*/ 34600 h 107754"/>
                    <a:gd name="connsiteX13" fmla="*/ 60303 w 69199"/>
                    <a:gd name="connsiteY13" fmla="*/ 44486 h 107754"/>
                    <a:gd name="connsiteX14" fmla="*/ 69200 w 69199"/>
                    <a:gd name="connsiteY14" fmla="*/ 70189 h 107754"/>
                    <a:gd name="connsiteX15" fmla="*/ 60303 w 69199"/>
                    <a:gd name="connsiteY15" fmla="*/ 97868 h 107754"/>
                    <a:gd name="connsiteX16" fmla="*/ 35588 w 69199"/>
                    <a:gd name="connsiteY16" fmla="*/ 107754 h 107754"/>
                    <a:gd name="connsiteX17" fmla="*/ 8897 w 69199"/>
                    <a:gd name="connsiteY17" fmla="*/ 95891 h 107754"/>
                    <a:gd name="connsiteX18" fmla="*/ 50417 w 69199"/>
                    <a:gd name="connsiteY18" fmla="*/ 89960 h 107754"/>
                    <a:gd name="connsiteX19" fmla="*/ 56348 w 69199"/>
                    <a:gd name="connsiteY19" fmla="*/ 70189 h 107754"/>
                    <a:gd name="connsiteX20" fmla="*/ 50417 w 69199"/>
                    <a:gd name="connsiteY20" fmla="*/ 51406 h 107754"/>
                    <a:gd name="connsiteX21" fmla="*/ 34600 w 69199"/>
                    <a:gd name="connsiteY21" fmla="*/ 44486 h 107754"/>
                    <a:gd name="connsiteX22" fmla="*/ 18783 w 69199"/>
                    <a:gd name="connsiteY22" fmla="*/ 51406 h 107754"/>
                    <a:gd name="connsiteX23" fmla="*/ 12852 w 69199"/>
                    <a:gd name="connsiteY23" fmla="*/ 70189 h 107754"/>
                    <a:gd name="connsiteX24" fmla="*/ 18783 w 69199"/>
                    <a:gd name="connsiteY24" fmla="*/ 89960 h 107754"/>
                    <a:gd name="connsiteX25" fmla="*/ 34600 w 69199"/>
                    <a:gd name="connsiteY25" fmla="*/ 96880 h 107754"/>
                    <a:gd name="connsiteX26" fmla="*/ 50417 w 69199"/>
                    <a:gd name="connsiteY26" fmla="*/ 89960 h 107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9199" h="107754">
                      <a:moveTo>
                        <a:pt x="8897" y="95891"/>
                      </a:moveTo>
                      <a:cubicBezTo>
                        <a:pt x="2966" y="87983"/>
                        <a:pt x="0" y="77108"/>
                        <a:pt x="0" y="63268"/>
                      </a:cubicBezTo>
                      <a:cubicBezTo>
                        <a:pt x="0" y="42508"/>
                        <a:pt x="2966" y="27680"/>
                        <a:pt x="8897" y="18783"/>
                      </a:cubicBezTo>
                      <a:cubicBezTo>
                        <a:pt x="14829" y="9886"/>
                        <a:pt x="24714" y="4943"/>
                        <a:pt x="39543" y="3954"/>
                      </a:cubicBezTo>
                      <a:lnTo>
                        <a:pt x="44486" y="3954"/>
                      </a:lnTo>
                      <a:cubicBezTo>
                        <a:pt x="53383" y="3954"/>
                        <a:pt x="59314" y="1977"/>
                        <a:pt x="63269" y="0"/>
                      </a:cubicBezTo>
                      <a:lnTo>
                        <a:pt x="63269" y="10874"/>
                      </a:lnTo>
                      <a:cubicBezTo>
                        <a:pt x="60303" y="13840"/>
                        <a:pt x="54371" y="14829"/>
                        <a:pt x="44486" y="14829"/>
                      </a:cubicBezTo>
                      <a:lnTo>
                        <a:pt x="39543" y="14829"/>
                      </a:lnTo>
                      <a:cubicBezTo>
                        <a:pt x="29657" y="14829"/>
                        <a:pt x="22738" y="17794"/>
                        <a:pt x="17795" y="22737"/>
                      </a:cubicBezTo>
                      <a:cubicBezTo>
                        <a:pt x="13840" y="27680"/>
                        <a:pt x="10874" y="35589"/>
                        <a:pt x="9886" y="47451"/>
                      </a:cubicBezTo>
                      <a:lnTo>
                        <a:pt x="10874" y="47451"/>
                      </a:lnTo>
                      <a:cubicBezTo>
                        <a:pt x="15817" y="38554"/>
                        <a:pt x="23726" y="34600"/>
                        <a:pt x="36577" y="34600"/>
                      </a:cubicBezTo>
                      <a:cubicBezTo>
                        <a:pt x="46462" y="34600"/>
                        <a:pt x="54371" y="37566"/>
                        <a:pt x="60303" y="44486"/>
                      </a:cubicBezTo>
                      <a:cubicBezTo>
                        <a:pt x="66234" y="51406"/>
                        <a:pt x="69200" y="59314"/>
                        <a:pt x="69200" y="70189"/>
                      </a:cubicBezTo>
                      <a:cubicBezTo>
                        <a:pt x="69200" y="82051"/>
                        <a:pt x="66234" y="90948"/>
                        <a:pt x="60303" y="97868"/>
                      </a:cubicBezTo>
                      <a:cubicBezTo>
                        <a:pt x="54371" y="104789"/>
                        <a:pt x="45474" y="107754"/>
                        <a:pt x="35588" y="107754"/>
                      </a:cubicBezTo>
                      <a:cubicBezTo>
                        <a:pt x="23726" y="106766"/>
                        <a:pt x="14829" y="103800"/>
                        <a:pt x="8897" y="95891"/>
                      </a:cubicBezTo>
                      <a:close/>
                      <a:moveTo>
                        <a:pt x="50417" y="89960"/>
                      </a:moveTo>
                      <a:cubicBezTo>
                        <a:pt x="54371" y="85017"/>
                        <a:pt x="56348" y="79086"/>
                        <a:pt x="56348" y="70189"/>
                      </a:cubicBezTo>
                      <a:cubicBezTo>
                        <a:pt x="56348" y="62280"/>
                        <a:pt x="54371" y="56348"/>
                        <a:pt x="50417" y="51406"/>
                      </a:cubicBezTo>
                      <a:cubicBezTo>
                        <a:pt x="46462" y="47451"/>
                        <a:pt x="41520" y="44486"/>
                        <a:pt x="34600" y="44486"/>
                      </a:cubicBezTo>
                      <a:cubicBezTo>
                        <a:pt x="27680" y="44486"/>
                        <a:pt x="21748" y="46463"/>
                        <a:pt x="18783" y="51406"/>
                      </a:cubicBezTo>
                      <a:cubicBezTo>
                        <a:pt x="14829" y="55360"/>
                        <a:pt x="12852" y="62280"/>
                        <a:pt x="12852" y="70189"/>
                      </a:cubicBezTo>
                      <a:cubicBezTo>
                        <a:pt x="12852" y="79086"/>
                        <a:pt x="14829" y="85017"/>
                        <a:pt x="18783" y="89960"/>
                      </a:cubicBezTo>
                      <a:cubicBezTo>
                        <a:pt x="22738" y="94903"/>
                        <a:pt x="27680" y="96880"/>
                        <a:pt x="34600" y="96880"/>
                      </a:cubicBezTo>
                      <a:cubicBezTo>
                        <a:pt x="41520" y="96880"/>
                        <a:pt x="47452" y="93914"/>
                        <a:pt x="50417" y="89960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" name="Полилиния: фигура 342">
                  <a:extLst>
                    <a:ext uri="{FF2B5EF4-FFF2-40B4-BE49-F238E27FC236}">
                      <a16:creationId xmlns:a16="http://schemas.microsoft.com/office/drawing/2014/main" id="{E64A18DE-09A3-C001-8BFC-A078D5C0F474}"/>
                    </a:ext>
                  </a:extLst>
                </p:cNvPr>
                <p:cNvSpPr/>
                <p:nvPr/>
              </p:nvSpPr>
              <p:spPr>
                <a:xfrm>
                  <a:off x="10696466" y="4373437"/>
                  <a:ext cx="66233" cy="73154"/>
                </a:xfrm>
                <a:custGeom>
                  <a:avLst/>
                  <a:gdLst>
                    <a:gd name="connsiteX0" fmla="*/ 25703 w 66233"/>
                    <a:gd name="connsiteY0" fmla="*/ 40531 h 73154"/>
                    <a:gd name="connsiteX1" fmla="*/ 19771 w 66233"/>
                    <a:gd name="connsiteY1" fmla="*/ 64257 h 73154"/>
                    <a:gd name="connsiteX2" fmla="*/ 3955 w 66233"/>
                    <a:gd name="connsiteY2" fmla="*/ 73154 h 73154"/>
                    <a:gd name="connsiteX3" fmla="*/ 0 w 66233"/>
                    <a:gd name="connsiteY3" fmla="*/ 72166 h 73154"/>
                    <a:gd name="connsiteX4" fmla="*/ 0 w 66233"/>
                    <a:gd name="connsiteY4" fmla="*/ 61292 h 73154"/>
                    <a:gd name="connsiteX5" fmla="*/ 3955 w 66233"/>
                    <a:gd name="connsiteY5" fmla="*/ 62280 h 73154"/>
                    <a:gd name="connsiteX6" fmla="*/ 11862 w 66233"/>
                    <a:gd name="connsiteY6" fmla="*/ 56349 h 73154"/>
                    <a:gd name="connsiteX7" fmla="*/ 14829 w 66233"/>
                    <a:gd name="connsiteY7" fmla="*/ 40531 h 73154"/>
                    <a:gd name="connsiteX8" fmla="*/ 17795 w 66233"/>
                    <a:gd name="connsiteY8" fmla="*/ 0 h 73154"/>
                    <a:gd name="connsiteX9" fmla="*/ 66234 w 66233"/>
                    <a:gd name="connsiteY9" fmla="*/ 0 h 73154"/>
                    <a:gd name="connsiteX10" fmla="*/ 66234 w 66233"/>
                    <a:gd name="connsiteY10" fmla="*/ 73154 h 73154"/>
                    <a:gd name="connsiteX11" fmla="*/ 54371 w 66233"/>
                    <a:gd name="connsiteY11" fmla="*/ 73154 h 73154"/>
                    <a:gd name="connsiteX12" fmla="*/ 54371 w 66233"/>
                    <a:gd name="connsiteY12" fmla="*/ 9886 h 73154"/>
                    <a:gd name="connsiteX13" fmla="*/ 28669 w 66233"/>
                    <a:gd name="connsiteY13" fmla="*/ 9886 h 73154"/>
                    <a:gd name="connsiteX14" fmla="*/ 25703 w 66233"/>
                    <a:gd name="connsiteY14" fmla="*/ 40531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6233" h="73154">
                      <a:moveTo>
                        <a:pt x="25703" y="40531"/>
                      </a:moveTo>
                      <a:cubicBezTo>
                        <a:pt x="24714" y="51406"/>
                        <a:pt x="22738" y="59314"/>
                        <a:pt x="19771" y="64257"/>
                      </a:cubicBezTo>
                      <a:cubicBezTo>
                        <a:pt x="16805" y="70189"/>
                        <a:pt x="10874" y="73154"/>
                        <a:pt x="3955" y="73154"/>
                      </a:cubicBezTo>
                      <a:cubicBezTo>
                        <a:pt x="1977" y="73154"/>
                        <a:pt x="988" y="73154"/>
                        <a:pt x="0" y="72166"/>
                      </a:cubicBezTo>
                      <a:lnTo>
                        <a:pt x="0" y="61292"/>
                      </a:lnTo>
                      <a:cubicBezTo>
                        <a:pt x="988" y="61292"/>
                        <a:pt x="1977" y="62280"/>
                        <a:pt x="3955" y="62280"/>
                      </a:cubicBezTo>
                      <a:cubicBezTo>
                        <a:pt x="6920" y="62280"/>
                        <a:pt x="9886" y="60303"/>
                        <a:pt x="11862" y="56349"/>
                      </a:cubicBezTo>
                      <a:cubicBezTo>
                        <a:pt x="13840" y="52394"/>
                        <a:pt x="14829" y="47452"/>
                        <a:pt x="14829" y="40531"/>
                      </a:cubicBezTo>
                      <a:lnTo>
                        <a:pt x="17795" y="0"/>
                      </a:lnTo>
                      <a:lnTo>
                        <a:pt x="66234" y="0"/>
                      </a:lnTo>
                      <a:lnTo>
                        <a:pt x="66234" y="73154"/>
                      </a:lnTo>
                      <a:lnTo>
                        <a:pt x="54371" y="73154"/>
                      </a:lnTo>
                      <a:lnTo>
                        <a:pt x="54371" y="9886"/>
                      </a:lnTo>
                      <a:lnTo>
                        <a:pt x="28669" y="9886"/>
                      </a:lnTo>
                      <a:lnTo>
                        <a:pt x="25703" y="40531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" name="Полилиния: фигура 343">
                  <a:extLst>
                    <a:ext uri="{FF2B5EF4-FFF2-40B4-BE49-F238E27FC236}">
                      <a16:creationId xmlns:a16="http://schemas.microsoft.com/office/drawing/2014/main" id="{CA158A0D-EBAC-C03D-9709-1A80382EFFE0}"/>
                    </a:ext>
                  </a:extLst>
                </p:cNvPr>
                <p:cNvSpPr/>
                <p:nvPr/>
              </p:nvSpPr>
              <p:spPr>
                <a:xfrm>
                  <a:off x="10776540" y="4372448"/>
                  <a:ext cx="60302" cy="74394"/>
                </a:xfrm>
                <a:custGeom>
                  <a:avLst/>
                  <a:gdLst>
                    <a:gd name="connsiteX0" fmla="*/ 6921 w 60302"/>
                    <a:gd name="connsiteY0" fmla="*/ 69200 h 74394"/>
                    <a:gd name="connsiteX1" fmla="*/ 0 w 60302"/>
                    <a:gd name="connsiteY1" fmla="*/ 53383 h 74394"/>
                    <a:gd name="connsiteX2" fmla="*/ 6921 w 60302"/>
                    <a:gd name="connsiteY2" fmla="*/ 38555 h 74394"/>
                    <a:gd name="connsiteX3" fmla="*/ 27680 w 60302"/>
                    <a:gd name="connsiteY3" fmla="*/ 32623 h 74394"/>
                    <a:gd name="connsiteX4" fmla="*/ 48440 w 60302"/>
                    <a:gd name="connsiteY4" fmla="*/ 31634 h 74394"/>
                    <a:gd name="connsiteX5" fmla="*/ 48440 w 60302"/>
                    <a:gd name="connsiteY5" fmla="*/ 25703 h 74394"/>
                    <a:gd name="connsiteX6" fmla="*/ 44486 w 60302"/>
                    <a:gd name="connsiteY6" fmla="*/ 14829 h 74394"/>
                    <a:gd name="connsiteX7" fmla="*/ 31635 w 60302"/>
                    <a:gd name="connsiteY7" fmla="*/ 10874 h 74394"/>
                    <a:gd name="connsiteX8" fmla="*/ 20760 w 60302"/>
                    <a:gd name="connsiteY8" fmla="*/ 13840 h 74394"/>
                    <a:gd name="connsiteX9" fmla="*/ 14829 w 60302"/>
                    <a:gd name="connsiteY9" fmla="*/ 21749 h 74394"/>
                    <a:gd name="connsiteX10" fmla="*/ 3955 w 60302"/>
                    <a:gd name="connsiteY10" fmla="*/ 21749 h 74394"/>
                    <a:gd name="connsiteX11" fmla="*/ 11864 w 60302"/>
                    <a:gd name="connsiteY11" fmla="*/ 5931 h 74394"/>
                    <a:gd name="connsiteX12" fmla="*/ 31635 w 60302"/>
                    <a:gd name="connsiteY12" fmla="*/ 0 h 74394"/>
                    <a:gd name="connsiteX13" fmla="*/ 52395 w 60302"/>
                    <a:gd name="connsiteY13" fmla="*/ 5931 h 74394"/>
                    <a:gd name="connsiteX14" fmla="*/ 60303 w 60302"/>
                    <a:gd name="connsiteY14" fmla="*/ 22737 h 74394"/>
                    <a:gd name="connsiteX15" fmla="*/ 60303 w 60302"/>
                    <a:gd name="connsiteY15" fmla="*/ 73155 h 74394"/>
                    <a:gd name="connsiteX16" fmla="*/ 49429 w 60302"/>
                    <a:gd name="connsiteY16" fmla="*/ 73155 h 74394"/>
                    <a:gd name="connsiteX17" fmla="*/ 49429 w 60302"/>
                    <a:gd name="connsiteY17" fmla="*/ 60303 h 74394"/>
                    <a:gd name="connsiteX18" fmla="*/ 49429 w 60302"/>
                    <a:gd name="connsiteY18" fmla="*/ 60303 h 74394"/>
                    <a:gd name="connsiteX19" fmla="*/ 39543 w 60302"/>
                    <a:gd name="connsiteY19" fmla="*/ 70189 h 74394"/>
                    <a:gd name="connsiteX20" fmla="*/ 25703 w 60302"/>
                    <a:gd name="connsiteY20" fmla="*/ 74143 h 74394"/>
                    <a:gd name="connsiteX21" fmla="*/ 6921 w 60302"/>
                    <a:gd name="connsiteY21" fmla="*/ 69200 h 74394"/>
                    <a:gd name="connsiteX22" fmla="*/ 42509 w 60302"/>
                    <a:gd name="connsiteY22" fmla="*/ 59314 h 74394"/>
                    <a:gd name="connsiteX23" fmla="*/ 48440 w 60302"/>
                    <a:gd name="connsiteY23" fmla="*/ 46463 h 74394"/>
                    <a:gd name="connsiteX24" fmla="*/ 48440 w 60302"/>
                    <a:gd name="connsiteY24" fmla="*/ 40531 h 74394"/>
                    <a:gd name="connsiteX25" fmla="*/ 29657 w 60302"/>
                    <a:gd name="connsiteY25" fmla="*/ 41520 h 74394"/>
                    <a:gd name="connsiteX26" fmla="*/ 12852 w 60302"/>
                    <a:gd name="connsiteY26" fmla="*/ 53383 h 74394"/>
                    <a:gd name="connsiteX27" fmla="*/ 16806 w 60302"/>
                    <a:gd name="connsiteY27" fmla="*/ 61292 h 74394"/>
                    <a:gd name="connsiteX28" fmla="*/ 27680 w 60302"/>
                    <a:gd name="connsiteY28" fmla="*/ 64257 h 74394"/>
                    <a:gd name="connsiteX29" fmla="*/ 42509 w 60302"/>
                    <a:gd name="connsiteY29" fmla="*/ 59314 h 7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0302" h="74394">
                      <a:moveTo>
                        <a:pt x="6921" y="69200"/>
                      </a:moveTo>
                      <a:cubicBezTo>
                        <a:pt x="1978" y="65246"/>
                        <a:pt x="0" y="60303"/>
                        <a:pt x="0" y="53383"/>
                      </a:cubicBezTo>
                      <a:cubicBezTo>
                        <a:pt x="0" y="47452"/>
                        <a:pt x="1978" y="42509"/>
                        <a:pt x="6921" y="38555"/>
                      </a:cubicBezTo>
                      <a:cubicBezTo>
                        <a:pt x="11864" y="34600"/>
                        <a:pt x="18783" y="32623"/>
                        <a:pt x="27680" y="32623"/>
                      </a:cubicBezTo>
                      <a:lnTo>
                        <a:pt x="48440" y="31634"/>
                      </a:lnTo>
                      <a:lnTo>
                        <a:pt x="48440" y="25703"/>
                      </a:lnTo>
                      <a:cubicBezTo>
                        <a:pt x="48440" y="20760"/>
                        <a:pt x="47452" y="17794"/>
                        <a:pt x="44486" y="14829"/>
                      </a:cubicBezTo>
                      <a:cubicBezTo>
                        <a:pt x="41521" y="12852"/>
                        <a:pt x="37566" y="10874"/>
                        <a:pt x="31635" y="10874"/>
                      </a:cubicBezTo>
                      <a:cubicBezTo>
                        <a:pt x="27680" y="10874"/>
                        <a:pt x="23726" y="11863"/>
                        <a:pt x="20760" y="13840"/>
                      </a:cubicBezTo>
                      <a:cubicBezTo>
                        <a:pt x="17795" y="15817"/>
                        <a:pt x="15817" y="18783"/>
                        <a:pt x="14829" y="21749"/>
                      </a:cubicBezTo>
                      <a:lnTo>
                        <a:pt x="3955" y="21749"/>
                      </a:lnTo>
                      <a:cubicBezTo>
                        <a:pt x="3955" y="15817"/>
                        <a:pt x="6921" y="10874"/>
                        <a:pt x="11864" y="5931"/>
                      </a:cubicBezTo>
                      <a:cubicBezTo>
                        <a:pt x="16806" y="1977"/>
                        <a:pt x="23726" y="0"/>
                        <a:pt x="31635" y="0"/>
                      </a:cubicBezTo>
                      <a:cubicBezTo>
                        <a:pt x="40531" y="0"/>
                        <a:pt x="47452" y="1977"/>
                        <a:pt x="52395" y="5931"/>
                      </a:cubicBezTo>
                      <a:cubicBezTo>
                        <a:pt x="57338" y="9886"/>
                        <a:pt x="60303" y="15817"/>
                        <a:pt x="60303" y="22737"/>
                      </a:cubicBezTo>
                      <a:lnTo>
                        <a:pt x="60303" y="73155"/>
                      </a:lnTo>
                      <a:lnTo>
                        <a:pt x="49429" y="73155"/>
                      </a:lnTo>
                      <a:lnTo>
                        <a:pt x="49429" y="60303"/>
                      </a:lnTo>
                      <a:lnTo>
                        <a:pt x="49429" y="60303"/>
                      </a:lnTo>
                      <a:cubicBezTo>
                        <a:pt x="47452" y="64257"/>
                        <a:pt x="44486" y="67223"/>
                        <a:pt x="39543" y="70189"/>
                      </a:cubicBezTo>
                      <a:cubicBezTo>
                        <a:pt x="35588" y="72166"/>
                        <a:pt x="30645" y="74143"/>
                        <a:pt x="25703" y="74143"/>
                      </a:cubicBezTo>
                      <a:cubicBezTo>
                        <a:pt x="16806" y="75131"/>
                        <a:pt x="10874" y="73155"/>
                        <a:pt x="6921" y="69200"/>
                      </a:cubicBezTo>
                      <a:close/>
                      <a:moveTo>
                        <a:pt x="42509" y="59314"/>
                      </a:moveTo>
                      <a:cubicBezTo>
                        <a:pt x="46464" y="55360"/>
                        <a:pt x="48440" y="51406"/>
                        <a:pt x="48440" y="46463"/>
                      </a:cubicBezTo>
                      <a:lnTo>
                        <a:pt x="48440" y="40531"/>
                      </a:lnTo>
                      <a:lnTo>
                        <a:pt x="29657" y="41520"/>
                      </a:lnTo>
                      <a:cubicBezTo>
                        <a:pt x="18783" y="42509"/>
                        <a:pt x="12852" y="46463"/>
                        <a:pt x="12852" y="53383"/>
                      </a:cubicBezTo>
                      <a:cubicBezTo>
                        <a:pt x="12852" y="56349"/>
                        <a:pt x="13840" y="59314"/>
                        <a:pt x="16806" y="61292"/>
                      </a:cubicBezTo>
                      <a:cubicBezTo>
                        <a:pt x="19771" y="63269"/>
                        <a:pt x="22738" y="64257"/>
                        <a:pt x="27680" y="64257"/>
                      </a:cubicBezTo>
                      <a:cubicBezTo>
                        <a:pt x="32623" y="64257"/>
                        <a:pt x="38555" y="63269"/>
                        <a:pt x="42509" y="59314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5" name="Полилиния: фигура 344">
                  <a:extLst>
                    <a:ext uri="{FF2B5EF4-FFF2-40B4-BE49-F238E27FC236}">
                      <a16:creationId xmlns:a16="http://schemas.microsoft.com/office/drawing/2014/main" id="{E5A5227D-55F1-9A08-7940-348014AFD923}"/>
                    </a:ext>
                  </a:extLst>
                </p:cNvPr>
                <p:cNvSpPr/>
                <p:nvPr/>
              </p:nvSpPr>
              <p:spPr>
                <a:xfrm>
                  <a:off x="10853649" y="4373437"/>
                  <a:ext cx="59314" cy="73154"/>
                </a:xfrm>
                <a:custGeom>
                  <a:avLst/>
                  <a:gdLst>
                    <a:gd name="connsiteX0" fmla="*/ 59314 w 59314"/>
                    <a:gd name="connsiteY0" fmla="*/ 73154 h 73154"/>
                    <a:gd name="connsiteX1" fmla="*/ 44486 w 59314"/>
                    <a:gd name="connsiteY1" fmla="*/ 73154 h 73154"/>
                    <a:gd name="connsiteX2" fmla="*/ 12851 w 59314"/>
                    <a:gd name="connsiteY2" fmla="*/ 37566 h 73154"/>
                    <a:gd name="connsiteX3" fmla="*/ 11862 w 59314"/>
                    <a:gd name="connsiteY3" fmla="*/ 37566 h 73154"/>
                    <a:gd name="connsiteX4" fmla="*/ 11862 w 59314"/>
                    <a:gd name="connsiteY4" fmla="*/ 73154 h 73154"/>
                    <a:gd name="connsiteX5" fmla="*/ 0 w 59314"/>
                    <a:gd name="connsiteY5" fmla="*/ 73154 h 73154"/>
                    <a:gd name="connsiteX6" fmla="*/ 0 w 59314"/>
                    <a:gd name="connsiteY6" fmla="*/ 0 h 73154"/>
                    <a:gd name="connsiteX7" fmla="*/ 11862 w 59314"/>
                    <a:gd name="connsiteY7" fmla="*/ 0 h 73154"/>
                    <a:gd name="connsiteX8" fmla="*/ 11862 w 59314"/>
                    <a:gd name="connsiteY8" fmla="*/ 32623 h 73154"/>
                    <a:gd name="connsiteX9" fmla="*/ 12851 w 59314"/>
                    <a:gd name="connsiteY9" fmla="*/ 32623 h 73154"/>
                    <a:gd name="connsiteX10" fmla="*/ 44486 w 59314"/>
                    <a:gd name="connsiteY10" fmla="*/ 0 h 73154"/>
                    <a:gd name="connsiteX11" fmla="*/ 59314 w 59314"/>
                    <a:gd name="connsiteY11" fmla="*/ 0 h 73154"/>
                    <a:gd name="connsiteX12" fmla="*/ 24714 w 59314"/>
                    <a:gd name="connsiteY12" fmla="*/ 34600 h 73154"/>
                    <a:gd name="connsiteX13" fmla="*/ 59314 w 59314"/>
                    <a:gd name="connsiteY13" fmla="*/ 73154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314" h="73154">
                      <a:moveTo>
                        <a:pt x="59314" y="73154"/>
                      </a:moveTo>
                      <a:lnTo>
                        <a:pt x="44486" y="73154"/>
                      </a:lnTo>
                      <a:lnTo>
                        <a:pt x="12851" y="37566"/>
                      </a:lnTo>
                      <a:lnTo>
                        <a:pt x="11862" y="37566"/>
                      </a:lnTo>
                      <a:lnTo>
                        <a:pt x="11862" y="73154"/>
                      </a:lnTo>
                      <a:lnTo>
                        <a:pt x="0" y="73154"/>
                      </a:ln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32623"/>
                      </a:lnTo>
                      <a:lnTo>
                        <a:pt x="12851" y="32623"/>
                      </a:lnTo>
                      <a:lnTo>
                        <a:pt x="44486" y="0"/>
                      </a:lnTo>
                      <a:lnTo>
                        <a:pt x="59314" y="0"/>
                      </a:lnTo>
                      <a:lnTo>
                        <a:pt x="24714" y="34600"/>
                      </a:lnTo>
                      <a:lnTo>
                        <a:pt x="59314" y="73154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" name="Полилиния: фигура 345">
                  <a:extLst>
                    <a:ext uri="{FF2B5EF4-FFF2-40B4-BE49-F238E27FC236}">
                      <a16:creationId xmlns:a16="http://schemas.microsoft.com/office/drawing/2014/main" id="{729593C8-573F-EB01-6DD1-DD6D7F15B485}"/>
                    </a:ext>
                  </a:extLst>
                </p:cNvPr>
                <p:cNvSpPr/>
                <p:nvPr/>
              </p:nvSpPr>
              <p:spPr>
                <a:xfrm>
                  <a:off x="10917906" y="4371460"/>
                  <a:ext cx="67222" cy="75131"/>
                </a:xfrm>
                <a:custGeom>
                  <a:avLst/>
                  <a:gdLst>
                    <a:gd name="connsiteX0" fmla="*/ 8897 w 67222"/>
                    <a:gd name="connsiteY0" fmla="*/ 65245 h 75131"/>
                    <a:gd name="connsiteX1" fmla="*/ 0 w 67222"/>
                    <a:gd name="connsiteY1" fmla="*/ 37566 h 75131"/>
                    <a:gd name="connsiteX2" fmla="*/ 8897 w 67222"/>
                    <a:gd name="connsiteY2" fmla="*/ 9886 h 75131"/>
                    <a:gd name="connsiteX3" fmla="*/ 33612 w 67222"/>
                    <a:gd name="connsiteY3" fmla="*/ 0 h 75131"/>
                    <a:gd name="connsiteX4" fmla="*/ 58326 w 67222"/>
                    <a:gd name="connsiteY4" fmla="*/ 9886 h 75131"/>
                    <a:gd name="connsiteX5" fmla="*/ 67222 w 67222"/>
                    <a:gd name="connsiteY5" fmla="*/ 37566 h 75131"/>
                    <a:gd name="connsiteX6" fmla="*/ 58326 w 67222"/>
                    <a:gd name="connsiteY6" fmla="*/ 65245 h 75131"/>
                    <a:gd name="connsiteX7" fmla="*/ 33612 w 67222"/>
                    <a:gd name="connsiteY7" fmla="*/ 75131 h 75131"/>
                    <a:gd name="connsiteX8" fmla="*/ 8897 w 67222"/>
                    <a:gd name="connsiteY8" fmla="*/ 65245 h 75131"/>
                    <a:gd name="connsiteX9" fmla="*/ 49429 w 67222"/>
                    <a:gd name="connsiteY9" fmla="*/ 58326 h 75131"/>
                    <a:gd name="connsiteX10" fmla="*/ 55360 w 67222"/>
                    <a:gd name="connsiteY10" fmla="*/ 38554 h 75131"/>
                    <a:gd name="connsiteX11" fmla="*/ 49429 w 67222"/>
                    <a:gd name="connsiteY11" fmla="*/ 18783 h 75131"/>
                    <a:gd name="connsiteX12" fmla="*/ 33612 w 67222"/>
                    <a:gd name="connsiteY12" fmla="*/ 11863 h 75131"/>
                    <a:gd name="connsiteX13" fmla="*/ 17794 w 67222"/>
                    <a:gd name="connsiteY13" fmla="*/ 18783 h 75131"/>
                    <a:gd name="connsiteX14" fmla="*/ 11862 w 67222"/>
                    <a:gd name="connsiteY14" fmla="*/ 38554 h 75131"/>
                    <a:gd name="connsiteX15" fmla="*/ 17794 w 67222"/>
                    <a:gd name="connsiteY15" fmla="*/ 58326 h 75131"/>
                    <a:gd name="connsiteX16" fmla="*/ 33612 w 67222"/>
                    <a:gd name="connsiteY16" fmla="*/ 65245 h 75131"/>
                    <a:gd name="connsiteX17" fmla="*/ 49429 w 67222"/>
                    <a:gd name="connsiteY17" fmla="*/ 58326 h 7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222" h="75131">
                      <a:moveTo>
                        <a:pt x="8897" y="65245"/>
                      </a:moveTo>
                      <a:cubicBezTo>
                        <a:pt x="2965" y="58326"/>
                        <a:pt x="0" y="49429"/>
                        <a:pt x="0" y="37566"/>
                      </a:cubicBezTo>
                      <a:cubicBezTo>
                        <a:pt x="0" y="25703"/>
                        <a:pt x="2965" y="16806"/>
                        <a:pt x="8897" y="9886"/>
                      </a:cubicBezTo>
                      <a:cubicBezTo>
                        <a:pt x="14829" y="2966"/>
                        <a:pt x="22736" y="0"/>
                        <a:pt x="33612" y="0"/>
                      </a:cubicBezTo>
                      <a:cubicBezTo>
                        <a:pt x="44486" y="0"/>
                        <a:pt x="52394" y="2966"/>
                        <a:pt x="58326" y="9886"/>
                      </a:cubicBezTo>
                      <a:cubicBezTo>
                        <a:pt x="64257" y="16806"/>
                        <a:pt x="67222" y="25703"/>
                        <a:pt x="67222" y="37566"/>
                      </a:cubicBezTo>
                      <a:cubicBezTo>
                        <a:pt x="67222" y="49429"/>
                        <a:pt x="64257" y="58326"/>
                        <a:pt x="58326" y="65245"/>
                      </a:cubicBezTo>
                      <a:cubicBezTo>
                        <a:pt x="52394" y="72166"/>
                        <a:pt x="44486" y="75131"/>
                        <a:pt x="33612" y="75131"/>
                      </a:cubicBezTo>
                      <a:cubicBezTo>
                        <a:pt x="22736" y="75131"/>
                        <a:pt x="15817" y="72166"/>
                        <a:pt x="8897" y="65245"/>
                      </a:cubicBezTo>
                      <a:close/>
                      <a:moveTo>
                        <a:pt x="49429" y="58326"/>
                      </a:moveTo>
                      <a:cubicBezTo>
                        <a:pt x="53383" y="53383"/>
                        <a:pt x="55360" y="47451"/>
                        <a:pt x="55360" y="38554"/>
                      </a:cubicBezTo>
                      <a:cubicBezTo>
                        <a:pt x="55360" y="29657"/>
                        <a:pt x="53383" y="23726"/>
                        <a:pt x="49429" y="18783"/>
                      </a:cubicBezTo>
                      <a:cubicBezTo>
                        <a:pt x="45474" y="13840"/>
                        <a:pt x="40531" y="11863"/>
                        <a:pt x="33612" y="11863"/>
                      </a:cubicBezTo>
                      <a:cubicBezTo>
                        <a:pt x="26691" y="11863"/>
                        <a:pt x="21748" y="13840"/>
                        <a:pt x="17794" y="18783"/>
                      </a:cubicBezTo>
                      <a:cubicBezTo>
                        <a:pt x="13840" y="23726"/>
                        <a:pt x="11862" y="29657"/>
                        <a:pt x="11862" y="38554"/>
                      </a:cubicBezTo>
                      <a:cubicBezTo>
                        <a:pt x="11862" y="46463"/>
                        <a:pt x="13840" y="53383"/>
                        <a:pt x="17794" y="58326"/>
                      </a:cubicBezTo>
                      <a:cubicBezTo>
                        <a:pt x="21748" y="63268"/>
                        <a:pt x="26691" y="65245"/>
                        <a:pt x="33612" y="65245"/>
                      </a:cubicBezTo>
                      <a:cubicBezTo>
                        <a:pt x="40531" y="65245"/>
                        <a:pt x="46462" y="63268"/>
                        <a:pt x="49429" y="58326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47" name="Рисунок 45">
                <a:extLst>
                  <a:ext uri="{FF2B5EF4-FFF2-40B4-BE49-F238E27FC236}">
                    <a16:creationId xmlns:a16="http://schemas.microsoft.com/office/drawing/2014/main" id="{E6DCAE00-867C-430F-ED41-2A6ECB126A8C}"/>
                  </a:ext>
                </a:extLst>
              </p:cNvPr>
              <p:cNvGrpSpPr/>
              <p:nvPr/>
            </p:nvGrpSpPr>
            <p:grpSpPr>
              <a:xfrm>
                <a:off x="10613426" y="6889350"/>
                <a:ext cx="261971" cy="97868"/>
                <a:chOff x="10613426" y="6889350"/>
                <a:chExt cx="261971" cy="97868"/>
              </a:xfrm>
              <a:solidFill>
                <a:srgbClr val="89817C"/>
              </a:solidFill>
            </p:grpSpPr>
            <p:sp>
              <p:nvSpPr>
                <p:cNvPr id="348" name="Полилиния: фигура 347">
                  <a:extLst>
                    <a:ext uri="{FF2B5EF4-FFF2-40B4-BE49-F238E27FC236}">
                      <a16:creationId xmlns:a16="http://schemas.microsoft.com/office/drawing/2014/main" id="{BA0908B6-2690-BDA3-CB44-ACB486FE0A27}"/>
                    </a:ext>
                  </a:extLst>
                </p:cNvPr>
                <p:cNvSpPr/>
                <p:nvPr/>
              </p:nvSpPr>
              <p:spPr>
                <a:xfrm>
                  <a:off x="10613426" y="6889350"/>
                  <a:ext cx="78097" cy="97868"/>
                </a:xfrm>
                <a:custGeom>
                  <a:avLst/>
                  <a:gdLst>
                    <a:gd name="connsiteX0" fmla="*/ 66235 w 78097"/>
                    <a:gd name="connsiteY0" fmla="*/ 19771 h 97868"/>
                    <a:gd name="connsiteX1" fmla="*/ 65245 w 78097"/>
                    <a:gd name="connsiteY1" fmla="*/ 19771 h 97868"/>
                    <a:gd name="connsiteX2" fmla="*/ 11864 w 78097"/>
                    <a:gd name="connsiteY2" fmla="*/ 97868 h 97868"/>
                    <a:gd name="connsiteX3" fmla="*/ 0 w 78097"/>
                    <a:gd name="connsiteY3" fmla="*/ 97868 h 97868"/>
                    <a:gd name="connsiteX4" fmla="*/ 0 w 78097"/>
                    <a:gd name="connsiteY4" fmla="*/ 0 h 97868"/>
                    <a:gd name="connsiteX5" fmla="*/ 11864 w 78097"/>
                    <a:gd name="connsiteY5" fmla="*/ 0 h 97868"/>
                    <a:gd name="connsiteX6" fmla="*/ 11864 w 78097"/>
                    <a:gd name="connsiteY6" fmla="*/ 78097 h 97868"/>
                    <a:gd name="connsiteX7" fmla="*/ 12852 w 78097"/>
                    <a:gd name="connsiteY7" fmla="*/ 78097 h 97868"/>
                    <a:gd name="connsiteX8" fmla="*/ 66235 w 78097"/>
                    <a:gd name="connsiteY8" fmla="*/ 0 h 97868"/>
                    <a:gd name="connsiteX9" fmla="*/ 78097 w 78097"/>
                    <a:gd name="connsiteY9" fmla="*/ 0 h 97868"/>
                    <a:gd name="connsiteX10" fmla="*/ 78097 w 78097"/>
                    <a:gd name="connsiteY10" fmla="*/ 97868 h 97868"/>
                    <a:gd name="connsiteX11" fmla="*/ 66235 w 78097"/>
                    <a:gd name="connsiteY11" fmla="*/ 97868 h 97868"/>
                    <a:gd name="connsiteX12" fmla="*/ 66235 w 78097"/>
                    <a:gd name="connsiteY12" fmla="*/ 19771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8097" h="97868">
                      <a:moveTo>
                        <a:pt x="66235" y="19771"/>
                      </a:moveTo>
                      <a:lnTo>
                        <a:pt x="65245" y="19771"/>
                      </a:lnTo>
                      <a:lnTo>
                        <a:pt x="11864" y="97868"/>
                      </a:lnTo>
                      <a:lnTo>
                        <a:pt x="0" y="97868"/>
                      </a:lnTo>
                      <a:lnTo>
                        <a:pt x="0" y="0"/>
                      </a:lnTo>
                      <a:lnTo>
                        <a:pt x="11864" y="0"/>
                      </a:lnTo>
                      <a:lnTo>
                        <a:pt x="11864" y="78097"/>
                      </a:lnTo>
                      <a:lnTo>
                        <a:pt x="12852" y="78097"/>
                      </a:lnTo>
                      <a:lnTo>
                        <a:pt x="66235" y="0"/>
                      </a:lnTo>
                      <a:lnTo>
                        <a:pt x="78097" y="0"/>
                      </a:lnTo>
                      <a:lnTo>
                        <a:pt x="78097" y="97868"/>
                      </a:lnTo>
                      <a:lnTo>
                        <a:pt x="66235" y="97868"/>
                      </a:lnTo>
                      <a:lnTo>
                        <a:pt x="66235" y="19771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" name="Полилиния: фигура 348">
                  <a:extLst>
                    <a:ext uri="{FF2B5EF4-FFF2-40B4-BE49-F238E27FC236}">
                      <a16:creationId xmlns:a16="http://schemas.microsoft.com/office/drawing/2014/main" id="{ECD40564-716F-1E93-FDA4-D7D7DA2676C0}"/>
                    </a:ext>
                  </a:extLst>
                </p:cNvPr>
                <p:cNvSpPr/>
                <p:nvPr/>
              </p:nvSpPr>
              <p:spPr>
                <a:xfrm>
                  <a:off x="10712283" y="6889350"/>
                  <a:ext cx="67223" cy="97868"/>
                </a:xfrm>
                <a:custGeom>
                  <a:avLst/>
                  <a:gdLst>
                    <a:gd name="connsiteX0" fmla="*/ 58326 w 67223"/>
                    <a:gd name="connsiteY0" fmla="*/ 89960 h 97868"/>
                    <a:gd name="connsiteX1" fmla="*/ 35588 w 67223"/>
                    <a:gd name="connsiteY1" fmla="*/ 97868 h 97868"/>
                    <a:gd name="connsiteX2" fmla="*/ 0 w 67223"/>
                    <a:gd name="connsiteY2" fmla="*/ 97868 h 97868"/>
                    <a:gd name="connsiteX3" fmla="*/ 0 w 67223"/>
                    <a:gd name="connsiteY3" fmla="*/ 0 h 97868"/>
                    <a:gd name="connsiteX4" fmla="*/ 57338 w 67223"/>
                    <a:gd name="connsiteY4" fmla="*/ 0 h 97868"/>
                    <a:gd name="connsiteX5" fmla="*/ 57338 w 67223"/>
                    <a:gd name="connsiteY5" fmla="*/ 10874 h 97868"/>
                    <a:gd name="connsiteX6" fmla="*/ 11864 w 67223"/>
                    <a:gd name="connsiteY6" fmla="*/ 10874 h 97868"/>
                    <a:gd name="connsiteX7" fmla="*/ 11864 w 67223"/>
                    <a:gd name="connsiteY7" fmla="*/ 38554 h 97868"/>
                    <a:gd name="connsiteX8" fmla="*/ 35588 w 67223"/>
                    <a:gd name="connsiteY8" fmla="*/ 38554 h 97868"/>
                    <a:gd name="connsiteX9" fmla="*/ 58326 w 67223"/>
                    <a:gd name="connsiteY9" fmla="*/ 46462 h 97868"/>
                    <a:gd name="connsiteX10" fmla="*/ 67223 w 67223"/>
                    <a:gd name="connsiteY10" fmla="*/ 68211 h 97868"/>
                    <a:gd name="connsiteX11" fmla="*/ 58326 w 67223"/>
                    <a:gd name="connsiteY11" fmla="*/ 89960 h 97868"/>
                    <a:gd name="connsiteX12" fmla="*/ 31635 w 67223"/>
                    <a:gd name="connsiteY12" fmla="*/ 86994 h 97868"/>
                    <a:gd name="connsiteX13" fmla="*/ 48440 w 67223"/>
                    <a:gd name="connsiteY13" fmla="*/ 82051 h 97868"/>
                    <a:gd name="connsiteX14" fmla="*/ 54371 w 67223"/>
                    <a:gd name="connsiteY14" fmla="*/ 68211 h 97868"/>
                    <a:gd name="connsiteX15" fmla="*/ 48440 w 67223"/>
                    <a:gd name="connsiteY15" fmla="*/ 54371 h 97868"/>
                    <a:gd name="connsiteX16" fmla="*/ 32623 w 67223"/>
                    <a:gd name="connsiteY16" fmla="*/ 49429 h 97868"/>
                    <a:gd name="connsiteX17" fmla="*/ 11864 w 67223"/>
                    <a:gd name="connsiteY17" fmla="*/ 49429 h 97868"/>
                    <a:gd name="connsiteX18" fmla="*/ 11864 w 67223"/>
                    <a:gd name="connsiteY18" fmla="*/ 86005 h 97868"/>
                    <a:gd name="connsiteX19" fmla="*/ 31635 w 67223"/>
                    <a:gd name="connsiteY19" fmla="*/ 86005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7223" h="97868">
                      <a:moveTo>
                        <a:pt x="58326" y="89960"/>
                      </a:moveTo>
                      <a:cubicBezTo>
                        <a:pt x="52395" y="95891"/>
                        <a:pt x="44486" y="97868"/>
                        <a:pt x="35588" y="97868"/>
                      </a:cubicBezTo>
                      <a:lnTo>
                        <a:pt x="0" y="97868"/>
                      </a:lnTo>
                      <a:lnTo>
                        <a:pt x="0" y="0"/>
                      </a:lnTo>
                      <a:lnTo>
                        <a:pt x="57338" y="0"/>
                      </a:lnTo>
                      <a:lnTo>
                        <a:pt x="57338" y="10874"/>
                      </a:lnTo>
                      <a:lnTo>
                        <a:pt x="11864" y="10874"/>
                      </a:lnTo>
                      <a:lnTo>
                        <a:pt x="11864" y="38554"/>
                      </a:lnTo>
                      <a:lnTo>
                        <a:pt x="35588" y="38554"/>
                      </a:lnTo>
                      <a:cubicBezTo>
                        <a:pt x="44486" y="38554"/>
                        <a:pt x="52395" y="41520"/>
                        <a:pt x="58326" y="46462"/>
                      </a:cubicBezTo>
                      <a:cubicBezTo>
                        <a:pt x="64257" y="52394"/>
                        <a:pt x="67223" y="59314"/>
                        <a:pt x="67223" y="68211"/>
                      </a:cubicBezTo>
                      <a:cubicBezTo>
                        <a:pt x="67223" y="77108"/>
                        <a:pt x="64257" y="85017"/>
                        <a:pt x="58326" y="89960"/>
                      </a:cubicBezTo>
                      <a:close/>
                      <a:moveTo>
                        <a:pt x="31635" y="86994"/>
                      </a:moveTo>
                      <a:cubicBezTo>
                        <a:pt x="38555" y="86994"/>
                        <a:pt x="44486" y="85017"/>
                        <a:pt x="48440" y="82051"/>
                      </a:cubicBezTo>
                      <a:cubicBezTo>
                        <a:pt x="52395" y="79086"/>
                        <a:pt x="54371" y="74143"/>
                        <a:pt x="54371" y="68211"/>
                      </a:cubicBezTo>
                      <a:cubicBezTo>
                        <a:pt x="54371" y="62280"/>
                        <a:pt x="52395" y="57337"/>
                        <a:pt x="48440" y="54371"/>
                      </a:cubicBezTo>
                      <a:cubicBezTo>
                        <a:pt x="44486" y="51405"/>
                        <a:pt x="39543" y="49429"/>
                        <a:pt x="32623" y="49429"/>
                      </a:cubicBezTo>
                      <a:lnTo>
                        <a:pt x="11864" y="49429"/>
                      </a:lnTo>
                      <a:lnTo>
                        <a:pt x="11864" y="86005"/>
                      </a:lnTo>
                      <a:lnTo>
                        <a:pt x="31635" y="86005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" name="Полилиния: фигура 349">
                  <a:extLst>
                    <a:ext uri="{FF2B5EF4-FFF2-40B4-BE49-F238E27FC236}">
                      <a16:creationId xmlns:a16="http://schemas.microsoft.com/office/drawing/2014/main" id="{2B790710-0816-EE09-4949-36CA2832A472}"/>
                    </a:ext>
                  </a:extLst>
                </p:cNvPr>
                <p:cNvSpPr/>
                <p:nvPr/>
              </p:nvSpPr>
              <p:spPr>
                <a:xfrm>
                  <a:off x="10798289" y="6889350"/>
                  <a:ext cx="77107" cy="97868"/>
                </a:xfrm>
                <a:custGeom>
                  <a:avLst/>
                  <a:gdLst>
                    <a:gd name="connsiteX0" fmla="*/ 64257 w 77107"/>
                    <a:gd name="connsiteY0" fmla="*/ 97868 h 97868"/>
                    <a:gd name="connsiteX1" fmla="*/ 64257 w 77107"/>
                    <a:gd name="connsiteY1" fmla="*/ 10874 h 97868"/>
                    <a:gd name="connsiteX2" fmla="*/ 11862 w 77107"/>
                    <a:gd name="connsiteY2" fmla="*/ 10874 h 97868"/>
                    <a:gd name="connsiteX3" fmla="*/ 11862 w 77107"/>
                    <a:gd name="connsiteY3" fmla="*/ 97868 h 97868"/>
                    <a:gd name="connsiteX4" fmla="*/ 0 w 77107"/>
                    <a:gd name="connsiteY4" fmla="*/ 97868 h 97868"/>
                    <a:gd name="connsiteX5" fmla="*/ 0 w 77107"/>
                    <a:gd name="connsiteY5" fmla="*/ 0 h 97868"/>
                    <a:gd name="connsiteX6" fmla="*/ 77108 w 77107"/>
                    <a:gd name="connsiteY6" fmla="*/ 0 h 97868"/>
                    <a:gd name="connsiteX7" fmla="*/ 77108 w 77107"/>
                    <a:gd name="connsiteY7" fmla="*/ 97868 h 97868"/>
                    <a:gd name="connsiteX8" fmla="*/ 64257 w 77107"/>
                    <a:gd name="connsiteY8" fmla="*/ 97868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107" h="97868">
                      <a:moveTo>
                        <a:pt x="64257" y="97868"/>
                      </a:moveTo>
                      <a:lnTo>
                        <a:pt x="64257" y="10874"/>
                      </a:lnTo>
                      <a:lnTo>
                        <a:pt x="11862" y="10874"/>
                      </a:lnTo>
                      <a:lnTo>
                        <a:pt x="11862" y="97868"/>
                      </a:lnTo>
                      <a:lnTo>
                        <a:pt x="0" y="97868"/>
                      </a:lnTo>
                      <a:lnTo>
                        <a:pt x="0" y="0"/>
                      </a:lnTo>
                      <a:lnTo>
                        <a:pt x="77108" y="0"/>
                      </a:lnTo>
                      <a:lnTo>
                        <a:pt x="77108" y="97868"/>
                      </a:lnTo>
                      <a:lnTo>
                        <a:pt x="64257" y="97868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51" name="Рисунок 45">
                <a:extLst>
                  <a:ext uri="{FF2B5EF4-FFF2-40B4-BE49-F238E27FC236}">
                    <a16:creationId xmlns:a16="http://schemas.microsoft.com/office/drawing/2014/main" id="{F880FDA9-2AF4-06AA-8A93-A11FBBB52506}"/>
                  </a:ext>
                </a:extLst>
              </p:cNvPr>
              <p:cNvGrpSpPr/>
              <p:nvPr/>
            </p:nvGrpSpPr>
            <p:grpSpPr>
              <a:xfrm>
                <a:off x="14696224" y="7825526"/>
                <a:ext cx="2615758" cy="127525"/>
                <a:chOff x="14696224" y="7825526"/>
                <a:chExt cx="2615758" cy="127525"/>
              </a:xfrm>
              <a:solidFill>
                <a:srgbClr val="30A537"/>
              </a:solidFill>
            </p:grpSpPr>
            <p:sp>
              <p:nvSpPr>
                <p:cNvPr id="352" name="Полилиния: фигура 351">
                  <a:extLst>
                    <a:ext uri="{FF2B5EF4-FFF2-40B4-BE49-F238E27FC236}">
                      <a16:creationId xmlns:a16="http://schemas.microsoft.com/office/drawing/2014/main" id="{22B6CD9A-8FB4-152E-6B90-A639673812C4}"/>
                    </a:ext>
                  </a:extLst>
                </p:cNvPr>
                <p:cNvSpPr/>
                <p:nvPr/>
              </p:nvSpPr>
              <p:spPr>
                <a:xfrm>
                  <a:off x="14696224" y="7832447"/>
                  <a:ext cx="93914" cy="117640"/>
                </a:xfrm>
                <a:custGeom>
                  <a:avLst/>
                  <a:gdLst>
                    <a:gd name="connsiteX0" fmla="*/ 10874 w 93914"/>
                    <a:gd name="connsiteY0" fmla="*/ 117640 h 117640"/>
                    <a:gd name="connsiteX1" fmla="*/ 0 w 93914"/>
                    <a:gd name="connsiteY1" fmla="*/ 117640 h 117640"/>
                    <a:gd name="connsiteX2" fmla="*/ 0 w 93914"/>
                    <a:gd name="connsiteY2" fmla="*/ 86994 h 117640"/>
                    <a:gd name="connsiteX3" fmla="*/ 6921 w 93914"/>
                    <a:gd name="connsiteY3" fmla="*/ 86994 h 117640"/>
                    <a:gd name="connsiteX4" fmla="*/ 17795 w 93914"/>
                    <a:gd name="connsiteY4" fmla="*/ 61292 h 117640"/>
                    <a:gd name="connsiteX5" fmla="*/ 21749 w 93914"/>
                    <a:gd name="connsiteY5" fmla="*/ 0 h 117640"/>
                    <a:gd name="connsiteX6" fmla="*/ 82052 w 93914"/>
                    <a:gd name="connsiteY6" fmla="*/ 0 h 117640"/>
                    <a:gd name="connsiteX7" fmla="*/ 82052 w 93914"/>
                    <a:gd name="connsiteY7" fmla="*/ 86994 h 117640"/>
                    <a:gd name="connsiteX8" fmla="*/ 93914 w 93914"/>
                    <a:gd name="connsiteY8" fmla="*/ 86994 h 117640"/>
                    <a:gd name="connsiteX9" fmla="*/ 93914 w 93914"/>
                    <a:gd name="connsiteY9" fmla="*/ 117640 h 117640"/>
                    <a:gd name="connsiteX10" fmla="*/ 83040 w 93914"/>
                    <a:gd name="connsiteY10" fmla="*/ 117640 h 117640"/>
                    <a:gd name="connsiteX11" fmla="*/ 83040 w 93914"/>
                    <a:gd name="connsiteY11" fmla="*/ 97869 h 117640"/>
                    <a:gd name="connsiteX12" fmla="*/ 10874 w 93914"/>
                    <a:gd name="connsiteY12" fmla="*/ 97869 h 117640"/>
                    <a:gd name="connsiteX13" fmla="*/ 10874 w 93914"/>
                    <a:gd name="connsiteY13" fmla="*/ 117640 h 117640"/>
                    <a:gd name="connsiteX14" fmla="*/ 28669 w 93914"/>
                    <a:gd name="connsiteY14" fmla="*/ 62280 h 117640"/>
                    <a:gd name="connsiteX15" fmla="*/ 21749 w 93914"/>
                    <a:gd name="connsiteY15" fmla="*/ 86994 h 117640"/>
                    <a:gd name="connsiteX16" fmla="*/ 21749 w 93914"/>
                    <a:gd name="connsiteY16" fmla="*/ 87983 h 117640"/>
                    <a:gd name="connsiteX17" fmla="*/ 69200 w 93914"/>
                    <a:gd name="connsiteY17" fmla="*/ 87983 h 117640"/>
                    <a:gd name="connsiteX18" fmla="*/ 69200 w 93914"/>
                    <a:gd name="connsiteY18" fmla="*/ 11863 h 117640"/>
                    <a:gd name="connsiteX19" fmla="*/ 31635 w 93914"/>
                    <a:gd name="connsiteY19" fmla="*/ 11863 h 117640"/>
                    <a:gd name="connsiteX20" fmla="*/ 28669 w 93914"/>
                    <a:gd name="connsiteY20" fmla="*/ 62280 h 11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3914" h="117640">
                      <a:moveTo>
                        <a:pt x="10874" y="117640"/>
                      </a:moveTo>
                      <a:lnTo>
                        <a:pt x="0" y="117640"/>
                      </a:lnTo>
                      <a:lnTo>
                        <a:pt x="0" y="86994"/>
                      </a:lnTo>
                      <a:lnTo>
                        <a:pt x="6921" y="86994"/>
                      </a:lnTo>
                      <a:cubicBezTo>
                        <a:pt x="12852" y="84029"/>
                        <a:pt x="16806" y="75132"/>
                        <a:pt x="17795" y="61292"/>
                      </a:cubicBezTo>
                      <a:lnTo>
                        <a:pt x="21749" y="0"/>
                      </a:lnTo>
                      <a:lnTo>
                        <a:pt x="82052" y="0"/>
                      </a:lnTo>
                      <a:lnTo>
                        <a:pt x="82052" y="86994"/>
                      </a:lnTo>
                      <a:lnTo>
                        <a:pt x="93914" y="86994"/>
                      </a:lnTo>
                      <a:lnTo>
                        <a:pt x="93914" y="117640"/>
                      </a:lnTo>
                      <a:lnTo>
                        <a:pt x="83040" y="117640"/>
                      </a:lnTo>
                      <a:lnTo>
                        <a:pt x="83040" y="97869"/>
                      </a:lnTo>
                      <a:lnTo>
                        <a:pt x="10874" y="97869"/>
                      </a:lnTo>
                      <a:lnTo>
                        <a:pt x="10874" y="117640"/>
                      </a:lnTo>
                      <a:close/>
                      <a:moveTo>
                        <a:pt x="28669" y="62280"/>
                      </a:moveTo>
                      <a:cubicBezTo>
                        <a:pt x="27680" y="74143"/>
                        <a:pt x="25703" y="82051"/>
                        <a:pt x="21749" y="86994"/>
                      </a:cubicBezTo>
                      <a:lnTo>
                        <a:pt x="21749" y="87983"/>
                      </a:lnTo>
                      <a:lnTo>
                        <a:pt x="69200" y="87983"/>
                      </a:lnTo>
                      <a:lnTo>
                        <a:pt x="69200" y="11863"/>
                      </a:lnTo>
                      <a:lnTo>
                        <a:pt x="31635" y="11863"/>
                      </a:lnTo>
                      <a:lnTo>
                        <a:pt x="28669" y="62280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" name="Полилиния: фигура 352">
                  <a:extLst>
                    <a:ext uri="{FF2B5EF4-FFF2-40B4-BE49-F238E27FC236}">
                      <a16:creationId xmlns:a16="http://schemas.microsoft.com/office/drawing/2014/main" id="{D85ACC68-94FF-5913-F49D-36546C06D188}"/>
                    </a:ext>
                  </a:extLst>
                </p:cNvPr>
                <p:cNvSpPr/>
                <p:nvPr/>
              </p:nvSpPr>
              <p:spPr>
                <a:xfrm>
                  <a:off x="14800024" y="7856173"/>
                  <a:ext cx="60302" cy="76120"/>
                </a:xfrm>
                <a:custGeom>
                  <a:avLst/>
                  <a:gdLst>
                    <a:gd name="connsiteX0" fmla="*/ 6921 w 60302"/>
                    <a:gd name="connsiteY0" fmla="*/ 69200 h 76120"/>
                    <a:gd name="connsiteX1" fmla="*/ 0 w 60302"/>
                    <a:gd name="connsiteY1" fmla="*/ 53382 h 76120"/>
                    <a:gd name="connsiteX2" fmla="*/ 6921 w 60302"/>
                    <a:gd name="connsiteY2" fmla="*/ 38554 h 76120"/>
                    <a:gd name="connsiteX3" fmla="*/ 27680 w 60302"/>
                    <a:gd name="connsiteY3" fmla="*/ 32623 h 76120"/>
                    <a:gd name="connsiteX4" fmla="*/ 48440 w 60302"/>
                    <a:gd name="connsiteY4" fmla="*/ 31634 h 76120"/>
                    <a:gd name="connsiteX5" fmla="*/ 48440 w 60302"/>
                    <a:gd name="connsiteY5" fmla="*/ 25703 h 76120"/>
                    <a:gd name="connsiteX6" fmla="*/ 44486 w 60302"/>
                    <a:gd name="connsiteY6" fmla="*/ 14829 h 76120"/>
                    <a:gd name="connsiteX7" fmla="*/ 31635 w 60302"/>
                    <a:gd name="connsiteY7" fmla="*/ 10874 h 76120"/>
                    <a:gd name="connsiteX8" fmla="*/ 20760 w 60302"/>
                    <a:gd name="connsiteY8" fmla="*/ 13840 h 76120"/>
                    <a:gd name="connsiteX9" fmla="*/ 14829 w 60302"/>
                    <a:gd name="connsiteY9" fmla="*/ 21749 h 76120"/>
                    <a:gd name="connsiteX10" fmla="*/ 3955 w 60302"/>
                    <a:gd name="connsiteY10" fmla="*/ 21749 h 76120"/>
                    <a:gd name="connsiteX11" fmla="*/ 11864 w 60302"/>
                    <a:gd name="connsiteY11" fmla="*/ 5931 h 76120"/>
                    <a:gd name="connsiteX12" fmla="*/ 31635 w 60302"/>
                    <a:gd name="connsiteY12" fmla="*/ 0 h 76120"/>
                    <a:gd name="connsiteX13" fmla="*/ 52395 w 60302"/>
                    <a:gd name="connsiteY13" fmla="*/ 5931 h 76120"/>
                    <a:gd name="connsiteX14" fmla="*/ 60303 w 60302"/>
                    <a:gd name="connsiteY14" fmla="*/ 22737 h 76120"/>
                    <a:gd name="connsiteX15" fmla="*/ 60303 w 60302"/>
                    <a:gd name="connsiteY15" fmla="*/ 73154 h 76120"/>
                    <a:gd name="connsiteX16" fmla="*/ 49429 w 60302"/>
                    <a:gd name="connsiteY16" fmla="*/ 73154 h 76120"/>
                    <a:gd name="connsiteX17" fmla="*/ 49429 w 60302"/>
                    <a:gd name="connsiteY17" fmla="*/ 62280 h 76120"/>
                    <a:gd name="connsiteX18" fmla="*/ 49429 w 60302"/>
                    <a:gd name="connsiteY18" fmla="*/ 62280 h 76120"/>
                    <a:gd name="connsiteX19" fmla="*/ 39543 w 60302"/>
                    <a:gd name="connsiteY19" fmla="*/ 72166 h 76120"/>
                    <a:gd name="connsiteX20" fmla="*/ 25703 w 60302"/>
                    <a:gd name="connsiteY20" fmla="*/ 76120 h 76120"/>
                    <a:gd name="connsiteX21" fmla="*/ 6921 w 60302"/>
                    <a:gd name="connsiteY21" fmla="*/ 69200 h 76120"/>
                    <a:gd name="connsiteX22" fmla="*/ 41521 w 60302"/>
                    <a:gd name="connsiteY22" fmla="*/ 60303 h 76120"/>
                    <a:gd name="connsiteX23" fmla="*/ 47452 w 60302"/>
                    <a:gd name="connsiteY23" fmla="*/ 47451 h 76120"/>
                    <a:gd name="connsiteX24" fmla="*/ 47452 w 60302"/>
                    <a:gd name="connsiteY24" fmla="*/ 41520 h 76120"/>
                    <a:gd name="connsiteX25" fmla="*/ 28669 w 60302"/>
                    <a:gd name="connsiteY25" fmla="*/ 42508 h 76120"/>
                    <a:gd name="connsiteX26" fmla="*/ 11864 w 60302"/>
                    <a:gd name="connsiteY26" fmla="*/ 54371 h 76120"/>
                    <a:gd name="connsiteX27" fmla="*/ 15817 w 60302"/>
                    <a:gd name="connsiteY27" fmla="*/ 62280 h 76120"/>
                    <a:gd name="connsiteX28" fmla="*/ 26692 w 60302"/>
                    <a:gd name="connsiteY28" fmla="*/ 65245 h 76120"/>
                    <a:gd name="connsiteX29" fmla="*/ 41521 w 60302"/>
                    <a:gd name="connsiteY29" fmla="*/ 60303 h 76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0302" h="76120">
                      <a:moveTo>
                        <a:pt x="6921" y="69200"/>
                      </a:moveTo>
                      <a:cubicBezTo>
                        <a:pt x="1978" y="65245"/>
                        <a:pt x="0" y="60303"/>
                        <a:pt x="0" y="53382"/>
                      </a:cubicBezTo>
                      <a:cubicBezTo>
                        <a:pt x="0" y="47451"/>
                        <a:pt x="1978" y="42508"/>
                        <a:pt x="6921" y="38554"/>
                      </a:cubicBezTo>
                      <a:cubicBezTo>
                        <a:pt x="11864" y="34600"/>
                        <a:pt x="18783" y="32623"/>
                        <a:pt x="27680" y="32623"/>
                      </a:cubicBezTo>
                      <a:lnTo>
                        <a:pt x="48440" y="31634"/>
                      </a:lnTo>
                      <a:lnTo>
                        <a:pt x="48440" y="25703"/>
                      </a:lnTo>
                      <a:cubicBezTo>
                        <a:pt x="48440" y="20760"/>
                        <a:pt x="47452" y="17794"/>
                        <a:pt x="44486" y="14829"/>
                      </a:cubicBezTo>
                      <a:cubicBezTo>
                        <a:pt x="41521" y="11863"/>
                        <a:pt x="37566" y="10874"/>
                        <a:pt x="31635" y="10874"/>
                      </a:cubicBezTo>
                      <a:cubicBezTo>
                        <a:pt x="27680" y="10874"/>
                        <a:pt x="23726" y="11863"/>
                        <a:pt x="20760" y="13840"/>
                      </a:cubicBezTo>
                      <a:cubicBezTo>
                        <a:pt x="17795" y="15817"/>
                        <a:pt x="15817" y="18782"/>
                        <a:pt x="14829" y="21749"/>
                      </a:cubicBezTo>
                      <a:lnTo>
                        <a:pt x="3955" y="21749"/>
                      </a:lnTo>
                      <a:cubicBezTo>
                        <a:pt x="3955" y="15817"/>
                        <a:pt x="6921" y="10874"/>
                        <a:pt x="11864" y="5931"/>
                      </a:cubicBezTo>
                      <a:cubicBezTo>
                        <a:pt x="16806" y="1977"/>
                        <a:pt x="23726" y="0"/>
                        <a:pt x="31635" y="0"/>
                      </a:cubicBezTo>
                      <a:cubicBezTo>
                        <a:pt x="40531" y="0"/>
                        <a:pt x="47452" y="1977"/>
                        <a:pt x="52395" y="5931"/>
                      </a:cubicBezTo>
                      <a:cubicBezTo>
                        <a:pt x="57338" y="9886"/>
                        <a:pt x="60303" y="15817"/>
                        <a:pt x="60303" y="22737"/>
                      </a:cubicBezTo>
                      <a:lnTo>
                        <a:pt x="60303" y="73154"/>
                      </a:lnTo>
                      <a:lnTo>
                        <a:pt x="49429" y="73154"/>
                      </a:lnTo>
                      <a:lnTo>
                        <a:pt x="49429" y="62280"/>
                      </a:lnTo>
                      <a:lnTo>
                        <a:pt x="49429" y="62280"/>
                      </a:lnTo>
                      <a:cubicBezTo>
                        <a:pt x="47452" y="66234"/>
                        <a:pt x="44486" y="69200"/>
                        <a:pt x="39543" y="72166"/>
                      </a:cubicBezTo>
                      <a:cubicBezTo>
                        <a:pt x="35588" y="74143"/>
                        <a:pt x="30645" y="76120"/>
                        <a:pt x="25703" y="76120"/>
                      </a:cubicBezTo>
                      <a:cubicBezTo>
                        <a:pt x="16806" y="75131"/>
                        <a:pt x="10874" y="73154"/>
                        <a:pt x="6921" y="69200"/>
                      </a:cubicBezTo>
                      <a:close/>
                      <a:moveTo>
                        <a:pt x="41521" y="60303"/>
                      </a:moveTo>
                      <a:cubicBezTo>
                        <a:pt x="45474" y="56349"/>
                        <a:pt x="47452" y="52394"/>
                        <a:pt x="47452" y="47451"/>
                      </a:cubicBezTo>
                      <a:lnTo>
                        <a:pt x="47452" y="41520"/>
                      </a:lnTo>
                      <a:lnTo>
                        <a:pt x="28669" y="42508"/>
                      </a:lnTo>
                      <a:cubicBezTo>
                        <a:pt x="17795" y="43497"/>
                        <a:pt x="11864" y="47451"/>
                        <a:pt x="11864" y="54371"/>
                      </a:cubicBezTo>
                      <a:cubicBezTo>
                        <a:pt x="11864" y="57337"/>
                        <a:pt x="12852" y="60303"/>
                        <a:pt x="15817" y="62280"/>
                      </a:cubicBezTo>
                      <a:cubicBezTo>
                        <a:pt x="18783" y="64257"/>
                        <a:pt x="21749" y="65245"/>
                        <a:pt x="26692" y="65245"/>
                      </a:cubicBezTo>
                      <a:cubicBezTo>
                        <a:pt x="32623" y="65245"/>
                        <a:pt x="37566" y="63268"/>
                        <a:pt x="41521" y="60303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" name="Полилиния: фигура 353">
                  <a:extLst>
                    <a:ext uri="{FF2B5EF4-FFF2-40B4-BE49-F238E27FC236}">
                      <a16:creationId xmlns:a16="http://schemas.microsoft.com/office/drawing/2014/main" id="{5C648CAD-31AF-71FB-8CED-34E6D2B5D86B}"/>
                    </a:ext>
                  </a:extLst>
                </p:cNvPr>
                <p:cNvSpPr/>
                <p:nvPr/>
              </p:nvSpPr>
              <p:spPr>
                <a:xfrm>
                  <a:off x="14869224" y="7857161"/>
                  <a:ext cx="59314" cy="73154"/>
                </a:xfrm>
                <a:custGeom>
                  <a:avLst/>
                  <a:gdLst>
                    <a:gd name="connsiteX0" fmla="*/ 59314 w 59314"/>
                    <a:gd name="connsiteY0" fmla="*/ 9886 h 73154"/>
                    <a:gd name="connsiteX1" fmla="*/ 35588 w 59314"/>
                    <a:gd name="connsiteY1" fmla="*/ 9886 h 73154"/>
                    <a:gd name="connsiteX2" fmla="*/ 35588 w 59314"/>
                    <a:gd name="connsiteY2" fmla="*/ 73155 h 73154"/>
                    <a:gd name="connsiteX3" fmla="*/ 23726 w 59314"/>
                    <a:gd name="connsiteY3" fmla="*/ 73155 h 73154"/>
                    <a:gd name="connsiteX4" fmla="*/ 23726 w 59314"/>
                    <a:gd name="connsiteY4" fmla="*/ 9886 h 73154"/>
                    <a:gd name="connsiteX5" fmla="*/ 0 w 59314"/>
                    <a:gd name="connsiteY5" fmla="*/ 9886 h 73154"/>
                    <a:gd name="connsiteX6" fmla="*/ 0 w 59314"/>
                    <a:gd name="connsiteY6" fmla="*/ 0 h 73154"/>
                    <a:gd name="connsiteX7" fmla="*/ 59314 w 59314"/>
                    <a:gd name="connsiteY7" fmla="*/ 0 h 73154"/>
                    <a:gd name="connsiteX8" fmla="*/ 59314 w 59314"/>
                    <a:gd name="connsiteY8" fmla="*/ 9886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314" h="73154">
                      <a:moveTo>
                        <a:pt x="59314" y="9886"/>
                      </a:moveTo>
                      <a:lnTo>
                        <a:pt x="35588" y="9886"/>
                      </a:lnTo>
                      <a:lnTo>
                        <a:pt x="35588" y="73155"/>
                      </a:lnTo>
                      <a:lnTo>
                        <a:pt x="23726" y="73155"/>
                      </a:lnTo>
                      <a:lnTo>
                        <a:pt x="23726" y="9886"/>
                      </a:lnTo>
                      <a:lnTo>
                        <a:pt x="0" y="9886"/>
                      </a:lnTo>
                      <a:lnTo>
                        <a:pt x="0" y="0"/>
                      </a:lnTo>
                      <a:lnTo>
                        <a:pt x="59314" y="0"/>
                      </a:lnTo>
                      <a:lnTo>
                        <a:pt x="59314" y="988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" name="Полилиния: фигура 354">
                  <a:extLst>
                    <a:ext uri="{FF2B5EF4-FFF2-40B4-BE49-F238E27FC236}">
                      <a16:creationId xmlns:a16="http://schemas.microsoft.com/office/drawing/2014/main" id="{F5D3CF19-284D-2F10-771D-67160AEEADD3}"/>
                    </a:ext>
                  </a:extLst>
                </p:cNvPr>
                <p:cNvSpPr/>
                <p:nvPr/>
              </p:nvSpPr>
              <p:spPr>
                <a:xfrm>
                  <a:off x="14936447" y="7858150"/>
                  <a:ext cx="58325" cy="73153"/>
                </a:xfrm>
                <a:custGeom>
                  <a:avLst/>
                  <a:gdLst>
                    <a:gd name="connsiteX0" fmla="*/ 46462 w 58325"/>
                    <a:gd name="connsiteY0" fmla="*/ 73154 h 73153"/>
                    <a:gd name="connsiteX1" fmla="*/ 46462 w 58325"/>
                    <a:gd name="connsiteY1" fmla="*/ 39543 h 73153"/>
                    <a:gd name="connsiteX2" fmla="*/ 45474 w 58325"/>
                    <a:gd name="connsiteY2" fmla="*/ 39543 h 73153"/>
                    <a:gd name="connsiteX3" fmla="*/ 25703 w 58325"/>
                    <a:gd name="connsiteY3" fmla="*/ 46462 h 73153"/>
                    <a:gd name="connsiteX4" fmla="*/ 6920 w 58325"/>
                    <a:gd name="connsiteY4" fmla="*/ 39543 h 73153"/>
                    <a:gd name="connsiteX5" fmla="*/ 0 w 58325"/>
                    <a:gd name="connsiteY5" fmla="*/ 20760 h 73153"/>
                    <a:gd name="connsiteX6" fmla="*/ 0 w 58325"/>
                    <a:gd name="connsiteY6" fmla="*/ 0 h 73153"/>
                    <a:gd name="connsiteX7" fmla="*/ 11862 w 58325"/>
                    <a:gd name="connsiteY7" fmla="*/ 0 h 73153"/>
                    <a:gd name="connsiteX8" fmla="*/ 11862 w 58325"/>
                    <a:gd name="connsiteY8" fmla="*/ 20760 h 73153"/>
                    <a:gd name="connsiteX9" fmla="*/ 15817 w 58325"/>
                    <a:gd name="connsiteY9" fmla="*/ 32623 h 73153"/>
                    <a:gd name="connsiteX10" fmla="*/ 26691 w 58325"/>
                    <a:gd name="connsiteY10" fmla="*/ 36577 h 73153"/>
                    <a:gd name="connsiteX11" fmla="*/ 46462 w 58325"/>
                    <a:gd name="connsiteY11" fmla="*/ 27680 h 73153"/>
                    <a:gd name="connsiteX12" fmla="*/ 46462 w 58325"/>
                    <a:gd name="connsiteY12" fmla="*/ 0 h 73153"/>
                    <a:gd name="connsiteX13" fmla="*/ 58326 w 58325"/>
                    <a:gd name="connsiteY13" fmla="*/ 0 h 73153"/>
                    <a:gd name="connsiteX14" fmla="*/ 58326 w 58325"/>
                    <a:gd name="connsiteY14" fmla="*/ 73154 h 73153"/>
                    <a:gd name="connsiteX15" fmla="*/ 46462 w 58325"/>
                    <a:gd name="connsiteY15" fmla="*/ 73154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8325" h="73153">
                      <a:moveTo>
                        <a:pt x="46462" y="73154"/>
                      </a:moveTo>
                      <a:lnTo>
                        <a:pt x="46462" y="39543"/>
                      </a:lnTo>
                      <a:lnTo>
                        <a:pt x="45474" y="39543"/>
                      </a:lnTo>
                      <a:cubicBezTo>
                        <a:pt x="39543" y="44486"/>
                        <a:pt x="33612" y="46462"/>
                        <a:pt x="25703" y="46462"/>
                      </a:cubicBezTo>
                      <a:cubicBezTo>
                        <a:pt x="17794" y="46462"/>
                        <a:pt x="11862" y="44486"/>
                        <a:pt x="6920" y="39543"/>
                      </a:cubicBezTo>
                      <a:cubicBezTo>
                        <a:pt x="2965" y="34600"/>
                        <a:pt x="0" y="28668"/>
                        <a:pt x="0" y="20760"/>
                      </a:cubicBez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20760"/>
                      </a:lnTo>
                      <a:cubicBezTo>
                        <a:pt x="11862" y="25703"/>
                        <a:pt x="12851" y="29657"/>
                        <a:pt x="15817" y="32623"/>
                      </a:cubicBezTo>
                      <a:cubicBezTo>
                        <a:pt x="18783" y="35588"/>
                        <a:pt x="21748" y="36577"/>
                        <a:pt x="26691" y="36577"/>
                      </a:cubicBezTo>
                      <a:cubicBezTo>
                        <a:pt x="35588" y="36577"/>
                        <a:pt x="41520" y="33611"/>
                        <a:pt x="46462" y="27680"/>
                      </a:cubicBezTo>
                      <a:lnTo>
                        <a:pt x="46462" y="0"/>
                      </a:lnTo>
                      <a:lnTo>
                        <a:pt x="58326" y="0"/>
                      </a:lnTo>
                      <a:lnTo>
                        <a:pt x="58326" y="73154"/>
                      </a:lnTo>
                      <a:lnTo>
                        <a:pt x="46462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" name="Полилиния: фигура 355">
                  <a:extLst>
                    <a:ext uri="{FF2B5EF4-FFF2-40B4-BE49-F238E27FC236}">
                      <a16:creationId xmlns:a16="http://schemas.microsoft.com/office/drawing/2014/main" id="{88188D7C-F48C-6F4F-02AD-6E1790D7A4B6}"/>
                    </a:ext>
                  </a:extLst>
                </p:cNvPr>
                <p:cNvSpPr/>
                <p:nvPr/>
              </p:nvSpPr>
              <p:spPr>
                <a:xfrm>
                  <a:off x="15012566" y="7858150"/>
                  <a:ext cx="62280" cy="73153"/>
                </a:xfrm>
                <a:custGeom>
                  <a:avLst/>
                  <a:gdLst>
                    <a:gd name="connsiteX0" fmla="*/ 0 w 62280"/>
                    <a:gd name="connsiteY0" fmla="*/ 73154 h 73153"/>
                    <a:gd name="connsiteX1" fmla="*/ 0 w 62280"/>
                    <a:gd name="connsiteY1" fmla="*/ 0 h 73153"/>
                    <a:gd name="connsiteX2" fmla="*/ 11864 w 62280"/>
                    <a:gd name="connsiteY2" fmla="*/ 0 h 73153"/>
                    <a:gd name="connsiteX3" fmla="*/ 11864 w 62280"/>
                    <a:gd name="connsiteY3" fmla="*/ 55360 h 73153"/>
                    <a:gd name="connsiteX4" fmla="*/ 12852 w 62280"/>
                    <a:gd name="connsiteY4" fmla="*/ 55360 h 73153"/>
                    <a:gd name="connsiteX5" fmla="*/ 50417 w 62280"/>
                    <a:gd name="connsiteY5" fmla="*/ 0 h 73153"/>
                    <a:gd name="connsiteX6" fmla="*/ 62280 w 62280"/>
                    <a:gd name="connsiteY6" fmla="*/ 0 h 73153"/>
                    <a:gd name="connsiteX7" fmla="*/ 62280 w 62280"/>
                    <a:gd name="connsiteY7" fmla="*/ 73154 h 73153"/>
                    <a:gd name="connsiteX8" fmla="*/ 50417 w 62280"/>
                    <a:gd name="connsiteY8" fmla="*/ 73154 h 73153"/>
                    <a:gd name="connsiteX9" fmla="*/ 50417 w 62280"/>
                    <a:gd name="connsiteY9" fmla="*/ 17794 h 73153"/>
                    <a:gd name="connsiteX10" fmla="*/ 49429 w 62280"/>
                    <a:gd name="connsiteY10" fmla="*/ 17794 h 73153"/>
                    <a:gd name="connsiteX11" fmla="*/ 11864 w 62280"/>
                    <a:gd name="connsiteY11" fmla="*/ 73154 h 73153"/>
                    <a:gd name="connsiteX12" fmla="*/ 0 w 62280"/>
                    <a:gd name="connsiteY12" fmla="*/ 73154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280" h="73153">
                      <a:moveTo>
                        <a:pt x="0" y="73154"/>
                      </a:moveTo>
                      <a:lnTo>
                        <a:pt x="0" y="0"/>
                      </a:lnTo>
                      <a:lnTo>
                        <a:pt x="11864" y="0"/>
                      </a:lnTo>
                      <a:lnTo>
                        <a:pt x="11864" y="55360"/>
                      </a:lnTo>
                      <a:lnTo>
                        <a:pt x="12852" y="55360"/>
                      </a:lnTo>
                      <a:lnTo>
                        <a:pt x="50417" y="0"/>
                      </a:lnTo>
                      <a:lnTo>
                        <a:pt x="62280" y="0"/>
                      </a:lnTo>
                      <a:lnTo>
                        <a:pt x="62280" y="73154"/>
                      </a:lnTo>
                      <a:lnTo>
                        <a:pt x="50417" y="73154"/>
                      </a:lnTo>
                      <a:lnTo>
                        <a:pt x="50417" y="17794"/>
                      </a:lnTo>
                      <a:lnTo>
                        <a:pt x="49429" y="17794"/>
                      </a:lnTo>
                      <a:lnTo>
                        <a:pt x="11864" y="73154"/>
                      </a:lnTo>
                      <a:lnTo>
                        <a:pt x="0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" name="Полилиния: фигура 356">
                  <a:extLst>
                    <a:ext uri="{FF2B5EF4-FFF2-40B4-BE49-F238E27FC236}">
                      <a16:creationId xmlns:a16="http://schemas.microsoft.com/office/drawing/2014/main" id="{A7896877-11C7-B608-8206-F4D84F26557D}"/>
                    </a:ext>
                  </a:extLst>
                </p:cNvPr>
                <p:cNvSpPr/>
                <p:nvPr/>
              </p:nvSpPr>
              <p:spPr>
                <a:xfrm>
                  <a:off x="15091652" y="7858150"/>
                  <a:ext cx="59314" cy="73153"/>
                </a:xfrm>
                <a:custGeom>
                  <a:avLst/>
                  <a:gdLst>
                    <a:gd name="connsiteX0" fmla="*/ 59314 w 59314"/>
                    <a:gd name="connsiteY0" fmla="*/ 73154 h 73153"/>
                    <a:gd name="connsiteX1" fmla="*/ 44486 w 59314"/>
                    <a:gd name="connsiteY1" fmla="*/ 73154 h 73153"/>
                    <a:gd name="connsiteX2" fmla="*/ 12852 w 59314"/>
                    <a:gd name="connsiteY2" fmla="*/ 37566 h 73153"/>
                    <a:gd name="connsiteX3" fmla="*/ 11864 w 59314"/>
                    <a:gd name="connsiteY3" fmla="*/ 37566 h 73153"/>
                    <a:gd name="connsiteX4" fmla="*/ 11864 w 59314"/>
                    <a:gd name="connsiteY4" fmla="*/ 73154 h 73153"/>
                    <a:gd name="connsiteX5" fmla="*/ 0 w 59314"/>
                    <a:gd name="connsiteY5" fmla="*/ 73154 h 73153"/>
                    <a:gd name="connsiteX6" fmla="*/ 0 w 59314"/>
                    <a:gd name="connsiteY6" fmla="*/ 0 h 73153"/>
                    <a:gd name="connsiteX7" fmla="*/ 11864 w 59314"/>
                    <a:gd name="connsiteY7" fmla="*/ 0 h 73153"/>
                    <a:gd name="connsiteX8" fmla="*/ 11864 w 59314"/>
                    <a:gd name="connsiteY8" fmla="*/ 32623 h 73153"/>
                    <a:gd name="connsiteX9" fmla="*/ 12852 w 59314"/>
                    <a:gd name="connsiteY9" fmla="*/ 32623 h 73153"/>
                    <a:gd name="connsiteX10" fmla="*/ 44486 w 59314"/>
                    <a:gd name="connsiteY10" fmla="*/ 0 h 73153"/>
                    <a:gd name="connsiteX11" fmla="*/ 59314 w 59314"/>
                    <a:gd name="connsiteY11" fmla="*/ 0 h 73153"/>
                    <a:gd name="connsiteX12" fmla="*/ 24714 w 59314"/>
                    <a:gd name="connsiteY12" fmla="*/ 34600 h 73153"/>
                    <a:gd name="connsiteX13" fmla="*/ 59314 w 59314"/>
                    <a:gd name="connsiteY13" fmla="*/ 73154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314" h="73153">
                      <a:moveTo>
                        <a:pt x="59314" y="73154"/>
                      </a:moveTo>
                      <a:lnTo>
                        <a:pt x="44486" y="73154"/>
                      </a:lnTo>
                      <a:lnTo>
                        <a:pt x="12852" y="37566"/>
                      </a:lnTo>
                      <a:lnTo>
                        <a:pt x="11864" y="37566"/>
                      </a:lnTo>
                      <a:lnTo>
                        <a:pt x="11864" y="73154"/>
                      </a:lnTo>
                      <a:lnTo>
                        <a:pt x="0" y="73154"/>
                      </a:lnTo>
                      <a:lnTo>
                        <a:pt x="0" y="0"/>
                      </a:lnTo>
                      <a:lnTo>
                        <a:pt x="11864" y="0"/>
                      </a:lnTo>
                      <a:lnTo>
                        <a:pt x="11864" y="32623"/>
                      </a:lnTo>
                      <a:lnTo>
                        <a:pt x="12852" y="32623"/>
                      </a:lnTo>
                      <a:lnTo>
                        <a:pt x="44486" y="0"/>
                      </a:lnTo>
                      <a:lnTo>
                        <a:pt x="59314" y="0"/>
                      </a:lnTo>
                      <a:lnTo>
                        <a:pt x="24714" y="34600"/>
                      </a:lnTo>
                      <a:lnTo>
                        <a:pt x="59314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" name="Полилиния: фигура 357">
                  <a:extLst>
                    <a:ext uri="{FF2B5EF4-FFF2-40B4-BE49-F238E27FC236}">
                      <a16:creationId xmlns:a16="http://schemas.microsoft.com/office/drawing/2014/main" id="{CEA29A38-0F57-C47E-5476-2C4103D2CBBE}"/>
                    </a:ext>
                  </a:extLst>
                </p:cNvPr>
                <p:cNvSpPr/>
                <p:nvPr/>
              </p:nvSpPr>
              <p:spPr>
                <a:xfrm>
                  <a:off x="15189521" y="7857161"/>
                  <a:ext cx="58325" cy="74142"/>
                </a:xfrm>
                <a:custGeom>
                  <a:avLst/>
                  <a:gdLst>
                    <a:gd name="connsiteX0" fmla="*/ 45474 w 58325"/>
                    <a:gd name="connsiteY0" fmla="*/ 47451 h 74142"/>
                    <a:gd name="connsiteX1" fmla="*/ 32623 w 58325"/>
                    <a:gd name="connsiteY1" fmla="*/ 47451 h 74142"/>
                    <a:gd name="connsiteX2" fmla="*/ 13840 w 58325"/>
                    <a:gd name="connsiteY2" fmla="*/ 74143 h 74142"/>
                    <a:gd name="connsiteX3" fmla="*/ 0 w 58325"/>
                    <a:gd name="connsiteY3" fmla="*/ 74143 h 74142"/>
                    <a:gd name="connsiteX4" fmla="*/ 20760 w 58325"/>
                    <a:gd name="connsiteY4" fmla="*/ 45475 h 74142"/>
                    <a:gd name="connsiteX5" fmla="*/ 8897 w 58325"/>
                    <a:gd name="connsiteY5" fmla="*/ 37566 h 74142"/>
                    <a:gd name="connsiteX6" fmla="*/ 4943 w 58325"/>
                    <a:gd name="connsiteY6" fmla="*/ 24714 h 74142"/>
                    <a:gd name="connsiteX7" fmla="*/ 12852 w 58325"/>
                    <a:gd name="connsiteY7" fmla="*/ 6920 h 74142"/>
                    <a:gd name="connsiteX8" fmla="*/ 32623 w 58325"/>
                    <a:gd name="connsiteY8" fmla="*/ 0 h 74142"/>
                    <a:gd name="connsiteX9" fmla="*/ 58326 w 58325"/>
                    <a:gd name="connsiteY9" fmla="*/ 0 h 74142"/>
                    <a:gd name="connsiteX10" fmla="*/ 58326 w 58325"/>
                    <a:gd name="connsiteY10" fmla="*/ 73155 h 74142"/>
                    <a:gd name="connsiteX11" fmla="*/ 46462 w 58325"/>
                    <a:gd name="connsiteY11" fmla="*/ 73155 h 74142"/>
                    <a:gd name="connsiteX12" fmla="*/ 46462 w 58325"/>
                    <a:gd name="connsiteY12" fmla="*/ 47451 h 74142"/>
                    <a:gd name="connsiteX13" fmla="*/ 45474 w 58325"/>
                    <a:gd name="connsiteY13" fmla="*/ 37566 h 74142"/>
                    <a:gd name="connsiteX14" fmla="*/ 45474 w 58325"/>
                    <a:gd name="connsiteY14" fmla="*/ 9886 h 74142"/>
                    <a:gd name="connsiteX15" fmla="*/ 31634 w 58325"/>
                    <a:gd name="connsiteY15" fmla="*/ 9886 h 74142"/>
                    <a:gd name="connsiteX16" fmla="*/ 19771 w 58325"/>
                    <a:gd name="connsiteY16" fmla="*/ 13840 h 74142"/>
                    <a:gd name="connsiteX17" fmla="*/ 15817 w 58325"/>
                    <a:gd name="connsiteY17" fmla="*/ 24714 h 74142"/>
                    <a:gd name="connsiteX18" fmla="*/ 19771 w 58325"/>
                    <a:gd name="connsiteY18" fmla="*/ 34600 h 74142"/>
                    <a:gd name="connsiteX19" fmla="*/ 31634 w 58325"/>
                    <a:gd name="connsiteY19" fmla="*/ 38555 h 74142"/>
                    <a:gd name="connsiteX20" fmla="*/ 45474 w 58325"/>
                    <a:gd name="connsiteY20" fmla="*/ 38555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8325" h="74142">
                      <a:moveTo>
                        <a:pt x="45474" y="47451"/>
                      </a:moveTo>
                      <a:lnTo>
                        <a:pt x="32623" y="47451"/>
                      </a:lnTo>
                      <a:lnTo>
                        <a:pt x="13840" y="74143"/>
                      </a:lnTo>
                      <a:lnTo>
                        <a:pt x="0" y="74143"/>
                      </a:lnTo>
                      <a:lnTo>
                        <a:pt x="20760" y="45475"/>
                      </a:lnTo>
                      <a:cubicBezTo>
                        <a:pt x="15817" y="44486"/>
                        <a:pt x="11862" y="41520"/>
                        <a:pt x="8897" y="37566"/>
                      </a:cubicBezTo>
                      <a:cubicBezTo>
                        <a:pt x="5931" y="33612"/>
                        <a:pt x="4943" y="29657"/>
                        <a:pt x="4943" y="24714"/>
                      </a:cubicBezTo>
                      <a:cubicBezTo>
                        <a:pt x="4943" y="16806"/>
                        <a:pt x="7909" y="10875"/>
                        <a:pt x="12852" y="6920"/>
                      </a:cubicBezTo>
                      <a:cubicBezTo>
                        <a:pt x="17795" y="2966"/>
                        <a:pt x="24714" y="0"/>
                        <a:pt x="32623" y="0"/>
                      </a:cubicBezTo>
                      <a:lnTo>
                        <a:pt x="58326" y="0"/>
                      </a:lnTo>
                      <a:lnTo>
                        <a:pt x="58326" y="73155"/>
                      </a:lnTo>
                      <a:lnTo>
                        <a:pt x="46462" y="73155"/>
                      </a:lnTo>
                      <a:lnTo>
                        <a:pt x="46462" y="47451"/>
                      </a:lnTo>
                      <a:close/>
                      <a:moveTo>
                        <a:pt x="45474" y="37566"/>
                      </a:moveTo>
                      <a:lnTo>
                        <a:pt x="45474" y="9886"/>
                      </a:lnTo>
                      <a:lnTo>
                        <a:pt x="31634" y="9886"/>
                      </a:lnTo>
                      <a:cubicBezTo>
                        <a:pt x="26691" y="9886"/>
                        <a:pt x="22738" y="10875"/>
                        <a:pt x="19771" y="13840"/>
                      </a:cubicBezTo>
                      <a:cubicBezTo>
                        <a:pt x="16805" y="16806"/>
                        <a:pt x="15817" y="19771"/>
                        <a:pt x="15817" y="24714"/>
                      </a:cubicBezTo>
                      <a:cubicBezTo>
                        <a:pt x="15817" y="28669"/>
                        <a:pt x="16805" y="31634"/>
                        <a:pt x="19771" y="34600"/>
                      </a:cubicBezTo>
                      <a:cubicBezTo>
                        <a:pt x="22738" y="37566"/>
                        <a:pt x="26691" y="38555"/>
                        <a:pt x="31634" y="38555"/>
                      </a:cubicBezTo>
                      <a:lnTo>
                        <a:pt x="45474" y="38555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" name="Полилиния: фигура 358">
                  <a:extLst>
                    <a:ext uri="{FF2B5EF4-FFF2-40B4-BE49-F238E27FC236}">
                      <a16:creationId xmlns:a16="http://schemas.microsoft.com/office/drawing/2014/main" id="{EC5E2173-AA99-D183-1295-1E2C6EC4B2F2}"/>
                    </a:ext>
                  </a:extLst>
                </p:cNvPr>
                <p:cNvSpPr/>
                <p:nvPr/>
              </p:nvSpPr>
              <p:spPr>
                <a:xfrm>
                  <a:off x="15261687" y="7858150"/>
                  <a:ext cx="58324" cy="73153"/>
                </a:xfrm>
                <a:custGeom>
                  <a:avLst/>
                  <a:gdLst>
                    <a:gd name="connsiteX0" fmla="*/ 46462 w 58324"/>
                    <a:gd name="connsiteY0" fmla="*/ 73154 h 73153"/>
                    <a:gd name="connsiteX1" fmla="*/ 46462 w 58324"/>
                    <a:gd name="connsiteY1" fmla="*/ 39543 h 73153"/>
                    <a:gd name="connsiteX2" fmla="*/ 45474 w 58324"/>
                    <a:gd name="connsiteY2" fmla="*/ 39543 h 73153"/>
                    <a:gd name="connsiteX3" fmla="*/ 25703 w 58324"/>
                    <a:gd name="connsiteY3" fmla="*/ 46462 h 73153"/>
                    <a:gd name="connsiteX4" fmla="*/ 6920 w 58324"/>
                    <a:gd name="connsiteY4" fmla="*/ 39543 h 73153"/>
                    <a:gd name="connsiteX5" fmla="*/ 0 w 58324"/>
                    <a:gd name="connsiteY5" fmla="*/ 20760 h 73153"/>
                    <a:gd name="connsiteX6" fmla="*/ 0 w 58324"/>
                    <a:gd name="connsiteY6" fmla="*/ 0 h 73153"/>
                    <a:gd name="connsiteX7" fmla="*/ 11862 w 58324"/>
                    <a:gd name="connsiteY7" fmla="*/ 0 h 73153"/>
                    <a:gd name="connsiteX8" fmla="*/ 11862 w 58324"/>
                    <a:gd name="connsiteY8" fmla="*/ 20760 h 73153"/>
                    <a:gd name="connsiteX9" fmla="*/ 15817 w 58324"/>
                    <a:gd name="connsiteY9" fmla="*/ 32623 h 73153"/>
                    <a:gd name="connsiteX10" fmla="*/ 26691 w 58324"/>
                    <a:gd name="connsiteY10" fmla="*/ 36577 h 73153"/>
                    <a:gd name="connsiteX11" fmla="*/ 46462 w 58324"/>
                    <a:gd name="connsiteY11" fmla="*/ 27680 h 73153"/>
                    <a:gd name="connsiteX12" fmla="*/ 46462 w 58324"/>
                    <a:gd name="connsiteY12" fmla="*/ 0 h 73153"/>
                    <a:gd name="connsiteX13" fmla="*/ 58325 w 58324"/>
                    <a:gd name="connsiteY13" fmla="*/ 0 h 73153"/>
                    <a:gd name="connsiteX14" fmla="*/ 58325 w 58324"/>
                    <a:gd name="connsiteY14" fmla="*/ 73154 h 73153"/>
                    <a:gd name="connsiteX15" fmla="*/ 46462 w 58324"/>
                    <a:gd name="connsiteY15" fmla="*/ 73154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8324" h="73153">
                      <a:moveTo>
                        <a:pt x="46462" y="73154"/>
                      </a:moveTo>
                      <a:lnTo>
                        <a:pt x="46462" y="39543"/>
                      </a:lnTo>
                      <a:lnTo>
                        <a:pt x="45474" y="39543"/>
                      </a:lnTo>
                      <a:cubicBezTo>
                        <a:pt x="39543" y="44486"/>
                        <a:pt x="33610" y="46462"/>
                        <a:pt x="25703" y="46462"/>
                      </a:cubicBezTo>
                      <a:cubicBezTo>
                        <a:pt x="17794" y="46462"/>
                        <a:pt x="11862" y="44486"/>
                        <a:pt x="6920" y="39543"/>
                      </a:cubicBezTo>
                      <a:cubicBezTo>
                        <a:pt x="2965" y="34600"/>
                        <a:pt x="0" y="28668"/>
                        <a:pt x="0" y="20760"/>
                      </a:cubicBez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20760"/>
                      </a:lnTo>
                      <a:cubicBezTo>
                        <a:pt x="11862" y="25703"/>
                        <a:pt x="12851" y="29657"/>
                        <a:pt x="15817" y="32623"/>
                      </a:cubicBezTo>
                      <a:cubicBezTo>
                        <a:pt x="18782" y="35588"/>
                        <a:pt x="21748" y="36577"/>
                        <a:pt x="26691" y="36577"/>
                      </a:cubicBezTo>
                      <a:cubicBezTo>
                        <a:pt x="35588" y="36577"/>
                        <a:pt x="41520" y="33611"/>
                        <a:pt x="46462" y="27680"/>
                      </a:cubicBezTo>
                      <a:lnTo>
                        <a:pt x="46462" y="0"/>
                      </a:lnTo>
                      <a:lnTo>
                        <a:pt x="58325" y="0"/>
                      </a:lnTo>
                      <a:lnTo>
                        <a:pt x="58325" y="73154"/>
                      </a:lnTo>
                      <a:lnTo>
                        <a:pt x="46462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0" name="Полилиния: фигура 359">
                  <a:extLst>
                    <a:ext uri="{FF2B5EF4-FFF2-40B4-BE49-F238E27FC236}">
                      <a16:creationId xmlns:a16="http://schemas.microsoft.com/office/drawing/2014/main" id="{72446C95-5B99-7CDE-1B24-F868A8BE8FE7}"/>
                    </a:ext>
                  </a:extLst>
                </p:cNvPr>
                <p:cNvSpPr/>
                <p:nvPr/>
              </p:nvSpPr>
              <p:spPr>
                <a:xfrm>
                  <a:off x="15332864" y="7857161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4 h 74142"/>
                    <a:gd name="connsiteX1" fmla="*/ 54371 w 65245"/>
                    <a:gd name="connsiteY1" fmla="*/ 68212 h 74142"/>
                    <a:gd name="connsiteX2" fmla="*/ 33612 w 65245"/>
                    <a:gd name="connsiteY2" fmla="*/ 74143 h 74142"/>
                    <a:gd name="connsiteX3" fmla="*/ 8897 w 65245"/>
                    <a:gd name="connsiteY3" fmla="*/ 64257 h 74142"/>
                    <a:gd name="connsiteX4" fmla="*/ 0 w 65245"/>
                    <a:gd name="connsiteY4" fmla="*/ 37566 h 74142"/>
                    <a:gd name="connsiteX5" fmla="*/ 8897 w 65245"/>
                    <a:gd name="connsiteY5" fmla="*/ 9886 h 74142"/>
                    <a:gd name="connsiteX6" fmla="*/ 32623 w 65245"/>
                    <a:gd name="connsiteY6" fmla="*/ 0 h 74142"/>
                    <a:gd name="connsiteX7" fmla="*/ 56348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2 w 65245"/>
                    <a:gd name="connsiteY10" fmla="*/ 41520 h 74142"/>
                    <a:gd name="connsiteX11" fmla="*/ 12852 w 65245"/>
                    <a:gd name="connsiteY11" fmla="*/ 42508 h 74142"/>
                    <a:gd name="connsiteX12" fmla="*/ 18783 w 65245"/>
                    <a:gd name="connsiteY12" fmla="*/ 59314 h 74142"/>
                    <a:gd name="connsiteX13" fmla="*/ 34600 w 65245"/>
                    <a:gd name="connsiteY13" fmla="*/ 65246 h 74142"/>
                    <a:gd name="connsiteX14" fmla="*/ 46462 w 65245"/>
                    <a:gd name="connsiteY14" fmla="*/ 62280 h 74142"/>
                    <a:gd name="connsiteX15" fmla="*/ 53383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3 w 65245"/>
                    <a:gd name="connsiteY17" fmla="*/ 15817 h 74142"/>
                    <a:gd name="connsiteX18" fmla="*/ 12852 w 65245"/>
                    <a:gd name="connsiteY18" fmla="*/ 30646 h 74142"/>
                    <a:gd name="connsiteX19" fmla="*/ 53383 w 65245"/>
                    <a:gd name="connsiteY19" fmla="*/ 30646 h 74142"/>
                    <a:gd name="connsiteX20" fmla="*/ 47452 w 65245"/>
                    <a:gd name="connsiteY20" fmla="*/ 15817 h 74142"/>
                    <a:gd name="connsiteX21" fmla="*/ 33612 w 65245"/>
                    <a:gd name="connsiteY21" fmla="*/ 9886 h 74142"/>
                    <a:gd name="connsiteX22" fmla="*/ 18783 w 65245"/>
                    <a:gd name="connsiteY22" fmla="*/ 15817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4"/>
                      </a:moveTo>
                      <a:cubicBezTo>
                        <a:pt x="63269" y="58326"/>
                        <a:pt x="60303" y="64257"/>
                        <a:pt x="54371" y="68212"/>
                      </a:cubicBezTo>
                      <a:cubicBezTo>
                        <a:pt x="48440" y="72166"/>
                        <a:pt x="41520" y="74143"/>
                        <a:pt x="33612" y="74143"/>
                      </a:cubicBezTo>
                      <a:cubicBezTo>
                        <a:pt x="23726" y="74143"/>
                        <a:pt x="14829" y="71177"/>
                        <a:pt x="8897" y="64257"/>
                      </a:cubicBezTo>
                      <a:cubicBezTo>
                        <a:pt x="2966" y="57337"/>
                        <a:pt x="0" y="48440"/>
                        <a:pt x="0" y="37566"/>
                      </a:cubicBezTo>
                      <a:cubicBezTo>
                        <a:pt x="0" y="26692"/>
                        <a:pt x="2966" y="16806"/>
                        <a:pt x="8897" y="9886"/>
                      </a:cubicBezTo>
                      <a:cubicBezTo>
                        <a:pt x="14829" y="2966"/>
                        <a:pt x="22738" y="0"/>
                        <a:pt x="32623" y="0"/>
                      </a:cubicBezTo>
                      <a:cubicBezTo>
                        <a:pt x="42509" y="0"/>
                        <a:pt x="50417" y="2966"/>
                        <a:pt x="56348" y="9886"/>
                      </a:cubicBezTo>
                      <a:cubicBezTo>
                        <a:pt x="62280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2" y="41520"/>
                      </a:lnTo>
                      <a:lnTo>
                        <a:pt x="12852" y="42508"/>
                      </a:lnTo>
                      <a:cubicBezTo>
                        <a:pt x="12852" y="49429"/>
                        <a:pt x="14829" y="55360"/>
                        <a:pt x="18783" y="59314"/>
                      </a:cubicBezTo>
                      <a:cubicBezTo>
                        <a:pt x="22738" y="63269"/>
                        <a:pt x="27680" y="65246"/>
                        <a:pt x="34600" y="65246"/>
                      </a:cubicBezTo>
                      <a:cubicBezTo>
                        <a:pt x="39543" y="65246"/>
                        <a:pt x="43497" y="64257"/>
                        <a:pt x="46462" y="62280"/>
                      </a:cubicBezTo>
                      <a:cubicBezTo>
                        <a:pt x="49429" y="60303"/>
                        <a:pt x="52395" y="57337"/>
                        <a:pt x="53383" y="54371"/>
                      </a:cubicBezTo>
                      <a:lnTo>
                        <a:pt x="64257" y="54371"/>
                      </a:lnTo>
                      <a:close/>
                      <a:moveTo>
                        <a:pt x="18783" y="15817"/>
                      </a:moveTo>
                      <a:cubicBezTo>
                        <a:pt x="14829" y="19771"/>
                        <a:pt x="12852" y="24714"/>
                        <a:pt x="12852" y="30646"/>
                      </a:cubicBezTo>
                      <a:lnTo>
                        <a:pt x="53383" y="30646"/>
                      </a:lnTo>
                      <a:cubicBezTo>
                        <a:pt x="53383" y="24714"/>
                        <a:pt x="51405" y="19771"/>
                        <a:pt x="47452" y="15817"/>
                      </a:cubicBezTo>
                      <a:cubicBezTo>
                        <a:pt x="43497" y="11863"/>
                        <a:pt x="39543" y="9886"/>
                        <a:pt x="33612" y="9886"/>
                      </a:cubicBezTo>
                      <a:cubicBezTo>
                        <a:pt x="27680" y="9886"/>
                        <a:pt x="22738" y="11863"/>
                        <a:pt x="18783" y="15817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" name="Полилиния: фигура 360">
                  <a:extLst>
                    <a:ext uri="{FF2B5EF4-FFF2-40B4-BE49-F238E27FC236}">
                      <a16:creationId xmlns:a16="http://schemas.microsoft.com/office/drawing/2014/main" id="{30A11C71-CFD5-38D0-4E17-F234AF0C8C4D}"/>
                    </a:ext>
                  </a:extLst>
                </p:cNvPr>
                <p:cNvSpPr/>
                <p:nvPr/>
              </p:nvSpPr>
              <p:spPr>
                <a:xfrm>
                  <a:off x="15411949" y="7825526"/>
                  <a:ext cx="62280" cy="105777"/>
                </a:xfrm>
                <a:custGeom>
                  <a:avLst/>
                  <a:gdLst>
                    <a:gd name="connsiteX0" fmla="*/ 0 w 62280"/>
                    <a:gd name="connsiteY0" fmla="*/ 105777 h 105777"/>
                    <a:gd name="connsiteX1" fmla="*/ 0 w 62280"/>
                    <a:gd name="connsiteY1" fmla="*/ 32623 h 105777"/>
                    <a:gd name="connsiteX2" fmla="*/ 11862 w 62280"/>
                    <a:gd name="connsiteY2" fmla="*/ 32623 h 105777"/>
                    <a:gd name="connsiteX3" fmla="*/ 11862 w 62280"/>
                    <a:gd name="connsiteY3" fmla="*/ 87983 h 105777"/>
                    <a:gd name="connsiteX4" fmla="*/ 12852 w 62280"/>
                    <a:gd name="connsiteY4" fmla="*/ 87983 h 105777"/>
                    <a:gd name="connsiteX5" fmla="*/ 50417 w 62280"/>
                    <a:gd name="connsiteY5" fmla="*/ 32623 h 105777"/>
                    <a:gd name="connsiteX6" fmla="*/ 62280 w 62280"/>
                    <a:gd name="connsiteY6" fmla="*/ 32623 h 105777"/>
                    <a:gd name="connsiteX7" fmla="*/ 62280 w 62280"/>
                    <a:gd name="connsiteY7" fmla="*/ 105777 h 105777"/>
                    <a:gd name="connsiteX8" fmla="*/ 50417 w 62280"/>
                    <a:gd name="connsiteY8" fmla="*/ 105777 h 105777"/>
                    <a:gd name="connsiteX9" fmla="*/ 50417 w 62280"/>
                    <a:gd name="connsiteY9" fmla="*/ 50417 h 105777"/>
                    <a:gd name="connsiteX10" fmla="*/ 49429 w 62280"/>
                    <a:gd name="connsiteY10" fmla="*/ 50417 h 105777"/>
                    <a:gd name="connsiteX11" fmla="*/ 11862 w 62280"/>
                    <a:gd name="connsiteY11" fmla="*/ 105777 h 105777"/>
                    <a:gd name="connsiteX12" fmla="*/ 0 w 62280"/>
                    <a:gd name="connsiteY12" fmla="*/ 105777 h 105777"/>
                    <a:gd name="connsiteX13" fmla="*/ 17795 w 62280"/>
                    <a:gd name="connsiteY13" fmla="*/ 0 h 105777"/>
                    <a:gd name="connsiteX14" fmla="*/ 21748 w 62280"/>
                    <a:gd name="connsiteY14" fmla="*/ 9886 h 105777"/>
                    <a:gd name="connsiteX15" fmla="*/ 31634 w 62280"/>
                    <a:gd name="connsiteY15" fmla="*/ 13840 h 105777"/>
                    <a:gd name="connsiteX16" fmla="*/ 41520 w 62280"/>
                    <a:gd name="connsiteY16" fmla="*/ 9886 h 105777"/>
                    <a:gd name="connsiteX17" fmla="*/ 45474 w 62280"/>
                    <a:gd name="connsiteY17" fmla="*/ 0 h 105777"/>
                    <a:gd name="connsiteX18" fmla="*/ 54371 w 62280"/>
                    <a:gd name="connsiteY18" fmla="*/ 0 h 105777"/>
                    <a:gd name="connsiteX19" fmla="*/ 48440 w 62280"/>
                    <a:gd name="connsiteY19" fmla="*/ 14829 h 105777"/>
                    <a:gd name="connsiteX20" fmla="*/ 32623 w 62280"/>
                    <a:gd name="connsiteY20" fmla="*/ 20760 h 105777"/>
                    <a:gd name="connsiteX21" fmla="*/ 16805 w 62280"/>
                    <a:gd name="connsiteY21" fmla="*/ 14829 h 105777"/>
                    <a:gd name="connsiteX22" fmla="*/ 10874 w 62280"/>
                    <a:gd name="connsiteY22" fmla="*/ 0 h 105777"/>
                    <a:gd name="connsiteX23" fmla="*/ 17795 w 62280"/>
                    <a:gd name="connsiteY23" fmla="*/ 0 h 105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2280" h="105777">
                      <a:moveTo>
                        <a:pt x="0" y="105777"/>
                      </a:moveTo>
                      <a:lnTo>
                        <a:pt x="0" y="32623"/>
                      </a:lnTo>
                      <a:lnTo>
                        <a:pt x="11862" y="32623"/>
                      </a:lnTo>
                      <a:lnTo>
                        <a:pt x="11862" y="87983"/>
                      </a:lnTo>
                      <a:lnTo>
                        <a:pt x="12852" y="87983"/>
                      </a:lnTo>
                      <a:lnTo>
                        <a:pt x="50417" y="32623"/>
                      </a:lnTo>
                      <a:lnTo>
                        <a:pt x="62280" y="32623"/>
                      </a:lnTo>
                      <a:lnTo>
                        <a:pt x="62280" y="105777"/>
                      </a:lnTo>
                      <a:lnTo>
                        <a:pt x="50417" y="105777"/>
                      </a:lnTo>
                      <a:lnTo>
                        <a:pt x="50417" y="50417"/>
                      </a:lnTo>
                      <a:lnTo>
                        <a:pt x="49429" y="50417"/>
                      </a:lnTo>
                      <a:lnTo>
                        <a:pt x="11862" y="105777"/>
                      </a:lnTo>
                      <a:lnTo>
                        <a:pt x="0" y="105777"/>
                      </a:lnTo>
                      <a:close/>
                      <a:moveTo>
                        <a:pt x="17795" y="0"/>
                      </a:moveTo>
                      <a:cubicBezTo>
                        <a:pt x="17795" y="3955"/>
                        <a:pt x="18783" y="6920"/>
                        <a:pt x="21748" y="9886"/>
                      </a:cubicBezTo>
                      <a:cubicBezTo>
                        <a:pt x="24714" y="12852"/>
                        <a:pt x="27680" y="13840"/>
                        <a:pt x="31634" y="13840"/>
                      </a:cubicBezTo>
                      <a:cubicBezTo>
                        <a:pt x="35588" y="13840"/>
                        <a:pt x="38555" y="12852"/>
                        <a:pt x="41520" y="9886"/>
                      </a:cubicBezTo>
                      <a:cubicBezTo>
                        <a:pt x="43497" y="6920"/>
                        <a:pt x="45474" y="3955"/>
                        <a:pt x="45474" y="0"/>
                      </a:cubicBezTo>
                      <a:lnTo>
                        <a:pt x="54371" y="0"/>
                      </a:lnTo>
                      <a:cubicBezTo>
                        <a:pt x="54371" y="5932"/>
                        <a:pt x="52395" y="10875"/>
                        <a:pt x="48440" y="14829"/>
                      </a:cubicBezTo>
                      <a:cubicBezTo>
                        <a:pt x="44486" y="18783"/>
                        <a:pt x="39543" y="20760"/>
                        <a:pt x="32623" y="20760"/>
                      </a:cubicBezTo>
                      <a:cubicBezTo>
                        <a:pt x="25703" y="20760"/>
                        <a:pt x="20760" y="18783"/>
                        <a:pt x="16805" y="14829"/>
                      </a:cubicBezTo>
                      <a:cubicBezTo>
                        <a:pt x="12852" y="10875"/>
                        <a:pt x="10874" y="5932"/>
                        <a:pt x="10874" y="0"/>
                      </a:cubicBezTo>
                      <a:lnTo>
                        <a:pt x="17795" y="0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" name="Полилиния: фигура 361">
                  <a:extLst>
                    <a:ext uri="{FF2B5EF4-FFF2-40B4-BE49-F238E27FC236}">
                      <a16:creationId xmlns:a16="http://schemas.microsoft.com/office/drawing/2014/main" id="{B6D5A3B3-F390-9DDA-005B-2A2570050011}"/>
                    </a:ext>
                  </a:extLst>
                </p:cNvPr>
                <p:cNvSpPr/>
                <p:nvPr/>
              </p:nvSpPr>
              <p:spPr>
                <a:xfrm>
                  <a:off x="15492023" y="7858150"/>
                  <a:ext cx="59314" cy="73153"/>
                </a:xfrm>
                <a:custGeom>
                  <a:avLst/>
                  <a:gdLst>
                    <a:gd name="connsiteX0" fmla="*/ 59314 w 59314"/>
                    <a:gd name="connsiteY0" fmla="*/ 73154 h 73153"/>
                    <a:gd name="connsiteX1" fmla="*/ 44486 w 59314"/>
                    <a:gd name="connsiteY1" fmla="*/ 73154 h 73153"/>
                    <a:gd name="connsiteX2" fmla="*/ 12852 w 59314"/>
                    <a:gd name="connsiteY2" fmla="*/ 37566 h 73153"/>
                    <a:gd name="connsiteX3" fmla="*/ 11864 w 59314"/>
                    <a:gd name="connsiteY3" fmla="*/ 37566 h 73153"/>
                    <a:gd name="connsiteX4" fmla="*/ 11864 w 59314"/>
                    <a:gd name="connsiteY4" fmla="*/ 73154 h 73153"/>
                    <a:gd name="connsiteX5" fmla="*/ 0 w 59314"/>
                    <a:gd name="connsiteY5" fmla="*/ 73154 h 73153"/>
                    <a:gd name="connsiteX6" fmla="*/ 0 w 59314"/>
                    <a:gd name="connsiteY6" fmla="*/ 0 h 73153"/>
                    <a:gd name="connsiteX7" fmla="*/ 11864 w 59314"/>
                    <a:gd name="connsiteY7" fmla="*/ 0 h 73153"/>
                    <a:gd name="connsiteX8" fmla="*/ 11864 w 59314"/>
                    <a:gd name="connsiteY8" fmla="*/ 32623 h 73153"/>
                    <a:gd name="connsiteX9" fmla="*/ 12852 w 59314"/>
                    <a:gd name="connsiteY9" fmla="*/ 32623 h 73153"/>
                    <a:gd name="connsiteX10" fmla="*/ 44486 w 59314"/>
                    <a:gd name="connsiteY10" fmla="*/ 0 h 73153"/>
                    <a:gd name="connsiteX11" fmla="*/ 59314 w 59314"/>
                    <a:gd name="connsiteY11" fmla="*/ 0 h 73153"/>
                    <a:gd name="connsiteX12" fmla="*/ 24714 w 59314"/>
                    <a:gd name="connsiteY12" fmla="*/ 34600 h 73153"/>
                    <a:gd name="connsiteX13" fmla="*/ 59314 w 59314"/>
                    <a:gd name="connsiteY13" fmla="*/ 73154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314" h="73153">
                      <a:moveTo>
                        <a:pt x="59314" y="73154"/>
                      </a:moveTo>
                      <a:lnTo>
                        <a:pt x="44486" y="73154"/>
                      </a:lnTo>
                      <a:lnTo>
                        <a:pt x="12852" y="37566"/>
                      </a:lnTo>
                      <a:lnTo>
                        <a:pt x="11864" y="37566"/>
                      </a:lnTo>
                      <a:lnTo>
                        <a:pt x="11864" y="73154"/>
                      </a:lnTo>
                      <a:lnTo>
                        <a:pt x="0" y="73154"/>
                      </a:lnTo>
                      <a:lnTo>
                        <a:pt x="0" y="0"/>
                      </a:lnTo>
                      <a:lnTo>
                        <a:pt x="11864" y="0"/>
                      </a:lnTo>
                      <a:lnTo>
                        <a:pt x="11864" y="32623"/>
                      </a:lnTo>
                      <a:lnTo>
                        <a:pt x="12852" y="32623"/>
                      </a:lnTo>
                      <a:lnTo>
                        <a:pt x="44486" y="0"/>
                      </a:lnTo>
                      <a:lnTo>
                        <a:pt x="59314" y="0"/>
                      </a:lnTo>
                      <a:lnTo>
                        <a:pt x="24714" y="34600"/>
                      </a:lnTo>
                      <a:lnTo>
                        <a:pt x="59314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" name="Полилиния: фигура 362">
                  <a:extLst>
                    <a:ext uri="{FF2B5EF4-FFF2-40B4-BE49-F238E27FC236}">
                      <a16:creationId xmlns:a16="http://schemas.microsoft.com/office/drawing/2014/main" id="{74DEC7ED-7B3F-54F7-90CC-E12BC0F09154}"/>
                    </a:ext>
                  </a:extLst>
                </p:cNvPr>
                <p:cNvSpPr/>
                <p:nvPr/>
              </p:nvSpPr>
              <p:spPr>
                <a:xfrm>
                  <a:off x="15561223" y="7858150"/>
                  <a:ext cx="62280" cy="73153"/>
                </a:xfrm>
                <a:custGeom>
                  <a:avLst/>
                  <a:gdLst>
                    <a:gd name="connsiteX0" fmla="*/ 0 w 62280"/>
                    <a:gd name="connsiteY0" fmla="*/ 73154 h 73153"/>
                    <a:gd name="connsiteX1" fmla="*/ 0 w 62280"/>
                    <a:gd name="connsiteY1" fmla="*/ 0 h 73153"/>
                    <a:gd name="connsiteX2" fmla="*/ 11864 w 62280"/>
                    <a:gd name="connsiteY2" fmla="*/ 0 h 73153"/>
                    <a:gd name="connsiteX3" fmla="*/ 11864 w 62280"/>
                    <a:gd name="connsiteY3" fmla="*/ 55360 h 73153"/>
                    <a:gd name="connsiteX4" fmla="*/ 12852 w 62280"/>
                    <a:gd name="connsiteY4" fmla="*/ 55360 h 73153"/>
                    <a:gd name="connsiteX5" fmla="*/ 50417 w 62280"/>
                    <a:gd name="connsiteY5" fmla="*/ 0 h 73153"/>
                    <a:gd name="connsiteX6" fmla="*/ 62280 w 62280"/>
                    <a:gd name="connsiteY6" fmla="*/ 0 h 73153"/>
                    <a:gd name="connsiteX7" fmla="*/ 62280 w 62280"/>
                    <a:gd name="connsiteY7" fmla="*/ 73154 h 73153"/>
                    <a:gd name="connsiteX8" fmla="*/ 50417 w 62280"/>
                    <a:gd name="connsiteY8" fmla="*/ 73154 h 73153"/>
                    <a:gd name="connsiteX9" fmla="*/ 50417 w 62280"/>
                    <a:gd name="connsiteY9" fmla="*/ 17794 h 73153"/>
                    <a:gd name="connsiteX10" fmla="*/ 49429 w 62280"/>
                    <a:gd name="connsiteY10" fmla="*/ 17794 h 73153"/>
                    <a:gd name="connsiteX11" fmla="*/ 11864 w 62280"/>
                    <a:gd name="connsiteY11" fmla="*/ 73154 h 73153"/>
                    <a:gd name="connsiteX12" fmla="*/ 0 w 62280"/>
                    <a:gd name="connsiteY12" fmla="*/ 73154 h 7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280" h="73153">
                      <a:moveTo>
                        <a:pt x="0" y="73154"/>
                      </a:moveTo>
                      <a:lnTo>
                        <a:pt x="0" y="0"/>
                      </a:lnTo>
                      <a:lnTo>
                        <a:pt x="11864" y="0"/>
                      </a:lnTo>
                      <a:lnTo>
                        <a:pt x="11864" y="55360"/>
                      </a:lnTo>
                      <a:lnTo>
                        <a:pt x="12852" y="55360"/>
                      </a:lnTo>
                      <a:lnTo>
                        <a:pt x="50417" y="0"/>
                      </a:lnTo>
                      <a:lnTo>
                        <a:pt x="62280" y="0"/>
                      </a:lnTo>
                      <a:lnTo>
                        <a:pt x="62280" y="73154"/>
                      </a:lnTo>
                      <a:lnTo>
                        <a:pt x="50417" y="73154"/>
                      </a:lnTo>
                      <a:lnTo>
                        <a:pt x="50417" y="17794"/>
                      </a:lnTo>
                      <a:lnTo>
                        <a:pt x="49429" y="17794"/>
                      </a:lnTo>
                      <a:lnTo>
                        <a:pt x="11864" y="73154"/>
                      </a:lnTo>
                      <a:lnTo>
                        <a:pt x="0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" name="Полилиния: фигура 363">
                  <a:extLst>
                    <a:ext uri="{FF2B5EF4-FFF2-40B4-BE49-F238E27FC236}">
                      <a16:creationId xmlns:a16="http://schemas.microsoft.com/office/drawing/2014/main" id="{865A4010-869B-4BAE-B554-3B969E084F14}"/>
                    </a:ext>
                  </a:extLst>
                </p:cNvPr>
                <p:cNvSpPr/>
                <p:nvPr/>
              </p:nvSpPr>
              <p:spPr>
                <a:xfrm>
                  <a:off x="15668978" y="7831458"/>
                  <a:ext cx="73154" cy="100834"/>
                </a:xfrm>
                <a:custGeom>
                  <a:avLst/>
                  <a:gdLst>
                    <a:gd name="connsiteX0" fmla="*/ 12852 w 73154"/>
                    <a:gd name="connsiteY0" fmla="*/ 72166 h 100834"/>
                    <a:gd name="connsiteX1" fmla="*/ 20760 w 73154"/>
                    <a:gd name="connsiteY1" fmla="*/ 85017 h 100834"/>
                    <a:gd name="connsiteX2" fmla="*/ 38555 w 73154"/>
                    <a:gd name="connsiteY2" fmla="*/ 89960 h 100834"/>
                    <a:gd name="connsiteX3" fmla="*/ 55360 w 73154"/>
                    <a:gd name="connsiteY3" fmla="*/ 85017 h 100834"/>
                    <a:gd name="connsiteX4" fmla="*/ 62280 w 73154"/>
                    <a:gd name="connsiteY4" fmla="*/ 73154 h 100834"/>
                    <a:gd name="connsiteX5" fmla="*/ 57338 w 73154"/>
                    <a:gd name="connsiteY5" fmla="*/ 63268 h 100834"/>
                    <a:gd name="connsiteX6" fmla="*/ 42509 w 73154"/>
                    <a:gd name="connsiteY6" fmla="*/ 56349 h 100834"/>
                    <a:gd name="connsiteX7" fmla="*/ 29657 w 73154"/>
                    <a:gd name="connsiteY7" fmla="*/ 53382 h 100834"/>
                    <a:gd name="connsiteX8" fmla="*/ 9886 w 73154"/>
                    <a:gd name="connsiteY8" fmla="*/ 43497 h 100834"/>
                    <a:gd name="connsiteX9" fmla="*/ 3955 w 73154"/>
                    <a:gd name="connsiteY9" fmla="*/ 27680 h 100834"/>
                    <a:gd name="connsiteX10" fmla="*/ 13840 w 73154"/>
                    <a:gd name="connsiteY10" fmla="*/ 7908 h 100834"/>
                    <a:gd name="connsiteX11" fmla="*/ 38555 w 73154"/>
                    <a:gd name="connsiteY11" fmla="*/ 0 h 100834"/>
                    <a:gd name="connsiteX12" fmla="*/ 62280 w 73154"/>
                    <a:gd name="connsiteY12" fmla="*/ 7908 h 100834"/>
                    <a:gd name="connsiteX13" fmla="*/ 72166 w 73154"/>
                    <a:gd name="connsiteY13" fmla="*/ 27680 h 100834"/>
                    <a:gd name="connsiteX14" fmla="*/ 60303 w 73154"/>
                    <a:gd name="connsiteY14" fmla="*/ 27680 h 100834"/>
                    <a:gd name="connsiteX15" fmla="*/ 53383 w 73154"/>
                    <a:gd name="connsiteY15" fmla="*/ 14829 h 100834"/>
                    <a:gd name="connsiteX16" fmla="*/ 37566 w 73154"/>
                    <a:gd name="connsiteY16" fmla="*/ 9886 h 100834"/>
                    <a:gd name="connsiteX17" fmla="*/ 21748 w 73154"/>
                    <a:gd name="connsiteY17" fmla="*/ 14829 h 100834"/>
                    <a:gd name="connsiteX18" fmla="*/ 15817 w 73154"/>
                    <a:gd name="connsiteY18" fmla="*/ 26692 h 100834"/>
                    <a:gd name="connsiteX19" fmla="*/ 19771 w 73154"/>
                    <a:gd name="connsiteY19" fmla="*/ 35588 h 100834"/>
                    <a:gd name="connsiteX20" fmla="*/ 34600 w 73154"/>
                    <a:gd name="connsiteY20" fmla="*/ 41520 h 100834"/>
                    <a:gd name="connsiteX21" fmla="*/ 44486 w 73154"/>
                    <a:gd name="connsiteY21" fmla="*/ 44486 h 100834"/>
                    <a:gd name="connsiteX22" fmla="*/ 66234 w 73154"/>
                    <a:gd name="connsiteY22" fmla="*/ 54371 h 100834"/>
                    <a:gd name="connsiteX23" fmla="*/ 73154 w 73154"/>
                    <a:gd name="connsiteY23" fmla="*/ 71177 h 100834"/>
                    <a:gd name="connsiteX24" fmla="*/ 63269 w 73154"/>
                    <a:gd name="connsiteY24" fmla="*/ 92925 h 100834"/>
                    <a:gd name="connsiteX25" fmla="*/ 36577 w 73154"/>
                    <a:gd name="connsiteY25" fmla="*/ 100834 h 100834"/>
                    <a:gd name="connsiteX26" fmla="*/ 10874 w 73154"/>
                    <a:gd name="connsiteY26" fmla="*/ 92925 h 100834"/>
                    <a:gd name="connsiteX27" fmla="*/ 0 w 73154"/>
                    <a:gd name="connsiteY27" fmla="*/ 72166 h 100834"/>
                    <a:gd name="connsiteX28" fmla="*/ 12852 w 73154"/>
                    <a:gd name="connsiteY28" fmla="*/ 72166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3154" h="100834">
                      <a:moveTo>
                        <a:pt x="12852" y="72166"/>
                      </a:moveTo>
                      <a:cubicBezTo>
                        <a:pt x="13840" y="77108"/>
                        <a:pt x="15817" y="82051"/>
                        <a:pt x="20760" y="85017"/>
                      </a:cubicBezTo>
                      <a:cubicBezTo>
                        <a:pt x="25703" y="87982"/>
                        <a:pt x="31634" y="89960"/>
                        <a:pt x="38555" y="89960"/>
                      </a:cubicBezTo>
                      <a:cubicBezTo>
                        <a:pt x="45474" y="89960"/>
                        <a:pt x="50417" y="87982"/>
                        <a:pt x="55360" y="85017"/>
                      </a:cubicBezTo>
                      <a:cubicBezTo>
                        <a:pt x="59314" y="82051"/>
                        <a:pt x="62280" y="78097"/>
                        <a:pt x="62280" y="73154"/>
                      </a:cubicBezTo>
                      <a:cubicBezTo>
                        <a:pt x="62280" y="69200"/>
                        <a:pt x="60303" y="65245"/>
                        <a:pt x="57338" y="63268"/>
                      </a:cubicBezTo>
                      <a:cubicBezTo>
                        <a:pt x="54371" y="60303"/>
                        <a:pt x="49429" y="58325"/>
                        <a:pt x="42509" y="56349"/>
                      </a:cubicBezTo>
                      <a:lnTo>
                        <a:pt x="29657" y="53382"/>
                      </a:lnTo>
                      <a:cubicBezTo>
                        <a:pt x="20760" y="51406"/>
                        <a:pt x="13840" y="47451"/>
                        <a:pt x="9886" y="43497"/>
                      </a:cubicBezTo>
                      <a:cubicBezTo>
                        <a:pt x="5931" y="39543"/>
                        <a:pt x="3955" y="33611"/>
                        <a:pt x="3955" y="27680"/>
                      </a:cubicBezTo>
                      <a:cubicBezTo>
                        <a:pt x="3955" y="19771"/>
                        <a:pt x="6920" y="12851"/>
                        <a:pt x="13840" y="7908"/>
                      </a:cubicBezTo>
                      <a:cubicBezTo>
                        <a:pt x="20760" y="2966"/>
                        <a:pt x="28669" y="0"/>
                        <a:pt x="38555" y="0"/>
                      </a:cubicBezTo>
                      <a:cubicBezTo>
                        <a:pt x="48440" y="0"/>
                        <a:pt x="56348" y="2966"/>
                        <a:pt x="62280" y="7908"/>
                      </a:cubicBezTo>
                      <a:cubicBezTo>
                        <a:pt x="68212" y="12851"/>
                        <a:pt x="72166" y="19771"/>
                        <a:pt x="72166" y="27680"/>
                      </a:cubicBezTo>
                      <a:lnTo>
                        <a:pt x="60303" y="27680"/>
                      </a:lnTo>
                      <a:cubicBezTo>
                        <a:pt x="59314" y="22737"/>
                        <a:pt x="57338" y="17794"/>
                        <a:pt x="53383" y="14829"/>
                      </a:cubicBezTo>
                      <a:cubicBezTo>
                        <a:pt x="49429" y="11863"/>
                        <a:pt x="44486" y="9886"/>
                        <a:pt x="37566" y="9886"/>
                      </a:cubicBezTo>
                      <a:cubicBezTo>
                        <a:pt x="31634" y="9886"/>
                        <a:pt x="25703" y="11863"/>
                        <a:pt x="21748" y="14829"/>
                      </a:cubicBezTo>
                      <a:cubicBezTo>
                        <a:pt x="17795" y="17794"/>
                        <a:pt x="15817" y="21749"/>
                        <a:pt x="15817" y="26692"/>
                      </a:cubicBezTo>
                      <a:cubicBezTo>
                        <a:pt x="15817" y="30645"/>
                        <a:pt x="16805" y="33611"/>
                        <a:pt x="19771" y="35588"/>
                      </a:cubicBezTo>
                      <a:cubicBezTo>
                        <a:pt x="22738" y="37566"/>
                        <a:pt x="27680" y="40531"/>
                        <a:pt x="34600" y="41520"/>
                      </a:cubicBezTo>
                      <a:lnTo>
                        <a:pt x="44486" y="44486"/>
                      </a:lnTo>
                      <a:cubicBezTo>
                        <a:pt x="54371" y="47451"/>
                        <a:pt x="62280" y="50417"/>
                        <a:pt x="66234" y="54371"/>
                      </a:cubicBezTo>
                      <a:cubicBezTo>
                        <a:pt x="71177" y="58325"/>
                        <a:pt x="73154" y="64257"/>
                        <a:pt x="73154" y="71177"/>
                      </a:cubicBezTo>
                      <a:cubicBezTo>
                        <a:pt x="73154" y="80074"/>
                        <a:pt x="70188" y="86994"/>
                        <a:pt x="63269" y="92925"/>
                      </a:cubicBezTo>
                      <a:cubicBezTo>
                        <a:pt x="56348" y="97868"/>
                        <a:pt x="47452" y="100834"/>
                        <a:pt x="36577" y="100834"/>
                      </a:cubicBezTo>
                      <a:cubicBezTo>
                        <a:pt x="25703" y="100834"/>
                        <a:pt x="17795" y="97868"/>
                        <a:pt x="10874" y="92925"/>
                      </a:cubicBezTo>
                      <a:cubicBezTo>
                        <a:pt x="3955" y="87982"/>
                        <a:pt x="988" y="81063"/>
                        <a:pt x="0" y="72166"/>
                      </a:cubicBezTo>
                      <a:lnTo>
                        <a:pt x="12852" y="7216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5" name="Полилиния: фигура 364">
                  <a:extLst>
                    <a:ext uri="{FF2B5EF4-FFF2-40B4-BE49-F238E27FC236}">
                      <a16:creationId xmlns:a16="http://schemas.microsoft.com/office/drawing/2014/main" id="{1F984891-6795-459A-9F93-BDCDF5A41E32}"/>
                    </a:ext>
                  </a:extLst>
                </p:cNvPr>
                <p:cNvSpPr/>
                <p:nvPr/>
              </p:nvSpPr>
              <p:spPr>
                <a:xfrm>
                  <a:off x="15756961" y="7833435"/>
                  <a:ext cx="72164" cy="99845"/>
                </a:xfrm>
                <a:custGeom>
                  <a:avLst/>
                  <a:gdLst>
                    <a:gd name="connsiteX0" fmla="*/ 0 w 72164"/>
                    <a:gd name="connsiteY0" fmla="*/ 97868 h 99845"/>
                    <a:gd name="connsiteX1" fmla="*/ 0 w 72164"/>
                    <a:gd name="connsiteY1" fmla="*/ 0 h 99845"/>
                    <a:gd name="connsiteX2" fmla="*/ 38555 w 72164"/>
                    <a:gd name="connsiteY2" fmla="*/ 0 h 99845"/>
                    <a:gd name="connsiteX3" fmla="*/ 59314 w 72164"/>
                    <a:gd name="connsiteY3" fmla="*/ 6920 h 99845"/>
                    <a:gd name="connsiteX4" fmla="*/ 67222 w 72164"/>
                    <a:gd name="connsiteY4" fmla="*/ 24714 h 99845"/>
                    <a:gd name="connsiteX5" fmla="*/ 62279 w 72164"/>
                    <a:gd name="connsiteY5" fmla="*/ 38554 h 99845"/>
                    <a:gd name="connsiteX6" fmla="*/ 50417 w 72164"/>
                    <a:gd name="connsiteY6" fmla="*/ 46462 h 99845"/>
                    <a:gd name="connsiteX7" fmla="*/ 50417 w 72164"/>
                    <a:gd name="connsiteY7" fmla="*/ 47451 h 99845"/>
                    <a:gd name="connsiteX8" fmla="*/ 66234 w 72164"/>
                    <a:gd name="connsiteY8" fmla="*/ 55360 h 99845"/>
                    <a:gd name="connsiteX9" fmla="*/ 72165 w 72164"/>
                    <a:gd name="connsiteY9" fmla="*/ 72166 h 99845"/>
                    <a:gd name="connsiteX10" fmla="*/ 63269 w 72164"/>
                    <a:gd name="connsiteY10" fmla="*/ 92925 h 99845"/>
                    <a:gd name="connsiteX11" fmla="*/ 38555 w 72164"/>
                    <a:gd name="connsiteY11" fmla="*/ 99845 h 99845"/>
                    <a:gd name="connsiteX12" fmla="*/ 0 w 72164"/>
                    <a:gd name="connsiteY12" fmla="*/ 99845 h 99845"/>
                    <a:gd name="connsiteX13" fmla="*/ 12851 w 72164"/>
                    <a:gd name="connsiteY13" fmla="*/ 41520 h 99845"/>
                    <a:gd name="connsiteX14" fmla="*/ 32622 w 72164"/>
                    <a:gd name="connsiteY14" fmla="*/ 41520 h 99845"/>
                    <a:gd name="connsiteX15" fmla="*/ 49429 w 72164"/>
                    <a:gd name="connsiteY15" fmla="*/ 37566 h 99845"/>
                    <a:gd name="connsiteX16" fmla="*/ 55360 w 72164"/>
                    <a:gd name="connsiteY16" fmla="*/ 25703 h 99845"/>
                    <a:gd name="connsiteX17" fmla="*/ 50417 w 72164"/>
                    <a:gd name="connsiteY17" fmla="*/ 14829 h 99845"/>
                    <a:gd name="connsiteX18" fmla="*/ 36577 w 72164"/>
                    <a:gd name="connsiteY18" fmla="*/ 10874 h 99845"/>
                    <a:gd name="connsiteX19" fmla="*/ 12851 w 72164"/>
                    <a:gd name="connsiteY19" fmla="*/ 10874 h 99845"/>
                    <a:gd name="connsiteX20" fmla="*/ 12851 w 72164"/>
                    <a:gd name="connsiteY20" fmla="*/ 41520 h 99845"/>
                    <a:gd name="connsiteX21" fmla="*/ 36577 w 72164"/>
                    <a:gd name="connsiteY21" fmla="*/ 86994 h 99845"/>
                    <a:gd name="connsiteX22" fmla="*/ 59314 w 72164"/>
                    <a:gd name="connsiteY22" fmla="*/ 69200 h 99845"/>
                    <a:gd name="connsiteX23" fmla="*/ 35588 w 72164"/>
                    <a:gd name="connsiteY23" fmla="*/ 52394 h 99845"/>
                    <a:gd name="connsiteX24" fmla="*/ 12851 w 72164"/>
                    <a:gd name="connsiteY24" fmla="*/ 52394 h 99845"/>
                    <a:gd name="connsiteX25" fmla="*/ 12851 w 72164"/>
                    <a:gd name="connsiteY25" fmla="*/ 86994 h 99845"/>
                    <a:gd name="connsiteX26" fmla="*/ 36577 w 72164"/>
                    <a:gd name="connsiteY26" fmla="*/ 86994 h 99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2164" h="99845">
                      <a:moveTo>
                        <a:pt x="0" y="97868"/>
                      </a:moveTo>
                      <a:lnTo>
                        <a:pt x="0" y="0"/>
                      </a:lnTo>
                      <a:lnTo>
                        <a:pt x="38555" y="0"/>
                      </a:lnTo>
                      <a:cubicBezTo>
                        <a:pt x="47451" y="0"/>
                        <a:pt x="53383" y="1977"/>
                        <a:pt x="59314" y="6920"/>
                      </a:cubicBezTo>
                      <a:cubicBezTo>
                        <a:pt x="64257" y="11862"/>
                        <a:pt x="67222" y="17794"/>
                        <a:pt x="67222" y="24714"/>
                      </a:cubicBezTo>
                      <a:cubicBezTo>
                        <a:pt x="67222" y="29657"/>
                        <a:pt x="65245" y="34600"/>
                        <a:pt x="62279" y="38554"/>
                      </a:cubicBezTo>
                      <a:cubicBezTo>
                        <a:pt x="59314" y="42508"/>
                        <a:pt x="55360" y="45474"/>
                        <a:pt x="50417" y="46462"/>
                      </a:cubicBezTo>
                      <a:lnTo>
                        <a:pt x="50417" y="47451"/>
                      </a:lnTo>
                      <a:cubicBezTo>
                        <a:pt x="57336" y="48440"/>
                        <a:pt x="62279" y="51405"/>
                        <a:pt x="66234" y="55360"/>
                      </a:cubicBezTo>
                      <a:cubicBezTo>
                        <a:pt x="70188" y="59314"/>
                        <a:pt x="72165" y="65245"/>
                        <a:pt x="72165" y="72166"/>
                      </a:cubicBezTo>
                      <a:cubicBezTo>
                        <a:pt x="72165" y="81062"/>
                        <a:pt x="69200" y="87982"/>
                        <a:pt x="63269" y="92925"/>
                      </a:cubicBezTo>
                      <a:cubicBezTo>
                        <a:pt x="57336" y="97868"/>
                        <a:pt x="49429" y="99845"/>
                        <a:pt x="38555" y="99845"/>
                      </a:cubicBezTo>
                      <a:lnTo>
                        <a:pt x="0" y="99845"/>
                      </a:lnTo>
                      <a:close/>
                      <a:moveTo>
                        <a:pt x="12851" y="41520"/>
                      </a:moveTo>
                      <a:lnTo>
                        <a:pt x="32622" y="41520"/>
                      </a:lnTo>
                      <a:cubicBezTo>
                        <a:pt x="39543" y="41520"/>
                        <a:pt x="45474" y="40531"/>
                        <a:pt x="49429" y="37566"/>
                      </a:cubicBezTo>
                      <a:cubicBezTo>
                        <a:pt x="53383" y="34600"/>
                        <a:pt x="55360" y="30645"/>
                        <a:pt x="55360" y="25703"/>
                      </a:cubicBezTo>
                      <a:cubicBezTo>
                        <a:pt x="55360" y="20760"/>
                        <a:pt x="53383" y="16805"/>
                        <a:pt x="50417" y="14829"/>
                      </a:cubicBezTo>
                      <a:cubicBezTo>
                        <a:pt x="47451" y="11862"/>
                        <a:pt x="42508" y="10874"/>
                        <a:pt x="36577" y="10874"/>
                      </a:cubicBezTo>
                      <a:lnTo>
                        <a:pt x="12851" y="10874"/>
                      </a:lnTo>
                      <a:lnTo>
                        <a:pt x="12851" y="41520"/>
                      </a:lnTo>
                      <a:close/>
                      <a:moveTo>
                        <a:pt x="36577" y="86994"/>
                      </a:moveTo>
                      <a:cubicBezTo>
                        <a:pt x="51405" y="86994"/>
                        <a:pt x="59314" y="81062"/>
                        <a:pt x="59314" y="69200"/>
                      </a:cubicBezTo>
                      <a:cubicBezTo>
                        <a:pt x="59314" y="57337"/>
                        <a:pt x="51405" y="52394"/>
                        <a:pt x="35588" y="52394"/>
                      </a:cubicBezTo>
                      <a:lnTo>
                        <a:pt x="12851" y="52394"/>
                      </a:lnTo>
                      <a:lnTo>
                        <a:pt x="12851" y="86994"/>
                      </a:lnTo>
                      <a:lnTo>
                        <a:pt x="36577" y="8699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" name="Полилиния: фигура 365">
                  <a:extLst>
                    <a:ext uri="{FF2B5EF4-FFF2-40B4-BE49-F238E27FC236}">
                      <a16:creationId xmlns:a16="http://schemas.microsoft.com/office/drawing/2014/main" id="{58957929-4DCD-34F7-F1C5-FF4494355010}"/>
                    </a:ext>
                  </a:extLst>
                </p:cNvPr>
                <p:cNvSpPr/>
                <p:nvPr/>
              </p:nvSpPr>
              <p:spPr>
                <a:xfrm>
                  <a:off x="15834069" y="7832447"/>
                  <a:ext cx="85018" cy="97868"/>
                </a:xfrm>
                <a:custGeom>
                  <a:avLst/>
                  <a:gdLst>
                    <a:gd name="connsiteX0" fmla="*/ 62280 w 85018"/>
                    <a:gd name="connsiteY0" fmla="*/ 70189 h 97868"/>
                    <a:gd name="connsiteX1" fmla="*/ 22738 w 85018"/>
                    <a:gd name="connsiteY1" fmla="*/ 70189 h 97868"/>
                    <a:gd name="connsiteX2" fmla="*/ 12852 w 85018"/>
                    <a:gd name="connsiteY2" fmla="*/ 97869 h 97868"/>
                    <a:gd name="connsiteX3" fmla="*/ 0 w 85018"/>
                    <a:gd name="connsiteY3" fmla="*/ 97869 h 97868"/>
                    <a:gd name="connsiteX4" fmla="*/ 36578 w 85018"/>
                    <a:gd name="connsiteY4" fmla="*/ 0 h 97868"/>
                    <a:gd name="connsiteX5" fmla="*/ 48440 w 85018"/>
                    <a:gd name="connsiteY5" fmla="*/ 0 h 97868"/>
                    <a:gd name="connsiteX6" fmla="*/ 85018 w 85018"/>
                    <a:gd name="connsiteY6" fmla="*/ 97869 h 97868"/>
                    <a:gd name="connsiteX7" fmla="*/ 72166 w 85018"/>
                    <a:gd name="connsiteY7" fmla="*/ 97869 h 97868"/>
                    <a:gd name="connsiteX8" fmla="*/ 62280 w 85018"/>
                    <a:gd name="connsiteY8" fmla="*/ 70189 h 97868"/>
                    <a:gd name="connsiteX9" fmla="*/ 26692 w 85018"/>
                    <a:gd name="connsiteY9" fmla="*/ 60303 h 97868"/>
                    <a:gd name="connsiteX10" fmla="*/ 58326 w 85018"/>
                    <a:gd name="connsiteY10" fmla="*/ 60303 h 97868"/>
                    <a:gd name="connsiteX11" fmla="*/ 42509 w 85018"/>
                    <a:gd name="connsiteY11" fmla="*/ 15817 h 97868"/>
                    <a:gd name="connsiteX12" fmla="*/ 42509 w 85018"/>
                    <a:gd name="connsiteY12" fmla="*/ 15817 h 97868"/>
                    <a:gd name="connsiteX13" fmla="*/ 26692 w 85018"/>
                    <a:gd name="connsiteY13" fmla="*/ 60303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5018" h="97868">
                      <a:moveTo>
                        <a:pt x="62280" y="70189"/>
                      </a:moveTo>
                      <a:lnTo>
                        <a:pt x="22738" y="70189"/>
                      </a:lnTo>
                      <a:lnTo>
                        <a:pt x="12852" y="97869"/>
                      </a:lnTo>
                      <a:lnTo>
                        <a:pt x="0" y="97869"/>
                      </a:lnTo>
                      <a:lnTo>
                        <a:pt x="36578" y="0"/>
                      </a:lnTo>
                      <a:lnTo>
                        <a:pt x="48440" y="0"/>
                      </a:lnTo>
                      <a:lnTo>
                        <a:pt x="85018" y="97869"/>
                      </a:lnTo>
                      <a:lnTo>
                        <a:pt x="72166" y="97869"/>
                      </a:lnTo>
                      <a:lnTo>
                        <a:pt x="62280" y="70189"/>
                      </a:lnTo>
                      <a:close/>
                      <a:moveTo>
                        <a:pt x="26692" y="60303"/>
                      </a:moveTo>
                      <a:lnTo>
                        <a:pt x="58326" y="60303"/>
                      </a:lnTo>
                      <a:lnTo>
                        <a:pt x="42509" y="15817"/>
                      </a:lnTo>
                      <a:lnTo>
                        <a:pt x="42509" y="15817"/>
                      </a:lnTo>
                      <a:lnTo>
                        <a:pt x="26692" y="60303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7" name="Полилиния: фигура 366">
                  <a:extLst>
                    <a:ext uri="{FF2B5EF4-FFF2-40B4-BE49-F238E27FC236}">
                      <a16:creationId xmlns:a16="http://schemas.microsoft.com/office/drawing/2014/main" id="{B0A7C38D-CC0F-C404-AED1-4FDB0F3E5D2A}"/>
                    </a:ext>
                  </a:extLst>
                </p:cNvPr>
                <p:cNvSpPr/>
                <p:nvPr/>
              </p:nvSpPr>
              <p:spPr>
                <a:xfrm>
                  <a:off x="15911178" y="7833435"/>
                  <a:ext cx="75131" cy="97868"/>
                </a:xfrm>
                <a:custGeom>
                  <a:avLst/>
                  <a:gdLst>
                    <a:gd name="connsiteX0" fmla="*/ 31634 w 75131"/>
                    <a:gd name="connsiteY0" fmla="*/ 97868 h 97868"/>
                    <a:gd name="connsiteX1" fmla="*/ 31634 w 75131"/>
                    <a:gd name="connsiteY1" fmla="*/ 10874 h 97868"/>
                    <a:gd name="connsiteX2" fmla="*/ 0 w 75131"/>
                    <a:gd name="connsiteY2" fmla="*/ 10874 h 97868"/>
                    <a:gd name="connsiteX3" fmla="*/ 0 w 75131"/>
                    <a:gd name="connsiteY3" fmla="*/ 0 h 97868"/>
                    <a:gd name="connsiteX4" fmla="*/ 75131 w 75131"/>
                    <a:gd name="connsiteY4" fmla="*/ 0 h 97868"/>
                    <a:gd name="connsiteX5" fmla="*/ 75131 w 75131"/>
                    <a:gd name="connsiteY5" fmla="*/ 10874 h 97868"/>
                    <a:gd name="connsiteX6" fmla="*/ 43497 w 75131"/>
                    <a:gd name="connsiteY6" fmla="*/ 10874 h 97868"/>
                    <a:gd name="connsiteX7" fmla="*/ 43497 w 75131"/>
                    <a:gd name="connsiteY7" fmla="*/ 97868 h 97868"/>
                    <a:gd name="connsiteX8" fmla="*/ 31634 w 75131"/>
                    <a:gd name="connsiteY8" fmla="*/ 97868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131" h="97868">
                      <a:moveTo>
                        <a:pt x="31634" y="97868"/>
                      </a:moveTo>
                      <a:lnTo>
                        <a:pt x="31634" y="10874"/>
                      </a:lnTo>
                      <a:lnTo>
                        <a:pt x="0" y="10874"/>
                      </a:lnTo>
                      <a:lnTo>
                        <a:pt x="0" y="0"/>
                      </a:lnTo>
                      <a:lnTo>
                        <a:pt x="75131" y="0"/>
                      </a:lnTo>
                      <a:lnTo>
                        <a:pt x="75131" y="10874"/>
                      </a:lnTo>
                      <a:lnTo>
                        <a:pt x="43497" y="10874"/>
                      </a:lnTo>
                      <a:lnTo>
                        <a:pt x="43497" y="97868"/>
                      </a:lnTo>
                      <a:lnTo>
                        <a:pt x="31634" y="97868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" name="Полилиния: фигура 367">
                  <a:extLst>
                    <a:ext uri="{FF2B5EF4-FFF2-40B4-BE49-F238E27FC236}">
                      <a16:creationId xmlns:a16="http://schemas.microsoft.com/office/drawing/2014/main" id="{2C4692A8-26C6-2691-C1DB-37048030B461}"/>
                    </a:ext>
                  </a:extLst>
                </p:cNvPr>
                <p:cNvSpPr/>
                <p:nvPr/>
              </p:nvSpPr>
              <p:spPr>
                <a:xfrm>
                  <a:off x="16029806" y="7831458"/>
                  <a:ext cx="71176" cy="100834"/>
                </a:xfrm>
                <a:custGeom>
                  <a:avLst/>
                  <a:gdLst>
                    <a:gd name="connsiteX0" fmla="*/ 17795 w 71176"/>
                    <a:gd name="connsiteY0" fmla="*/ 95892 h 100834"/>
                    <a:gd name="connsiteX1" fmla="*/ 4943 w 71176"/>
                    <a:gd name="connsiteY1" fmla="*/ 79086 h 100834"/>
                    <a:gd name="connsiteX2" fmla="*/ 0 w 71176"/>
                    <a:gd name="connsiteY2" fmla="*/ 52394 h 100834"/>
                    <a:gd name="connsiteX3" fmla="*/ 9886 w 71176"/>
                    <a:gd name="connsiteY3" fmla="*/ 13840 h 100834"/>
                    <a:gd name="connsiteX4" fmla="*/ 37566 w 71176"/>
                    <a:gd name="connsiteY4" fmla="*/ 0 h 100834"/>
                    <a:gd name="connsiteX5" fmla="*/ 59314 w 71176"/>
                    <a:gd name="connsiteY5" fmla="*/ 6920 h 100834"/>
                    <a:gd name="connsiteX6" fmla="*/ 70188 w 71176"/>
                    <a:gd name="connsiteY6" fmla="*/ 25703 h 100834"/>
                    <a:gd name="connsiteX7" fmla="*/ 57338 w 71176"/>
                    <a:gd name="connsiteY7" fmla="*/ 25703 h 100834"/>
                    <a:gd name="connsiteX8" fmla="*/ 49429 w 71176"/>
                    <a:gd name="connsiteY8" fmla="*/ 14829 h 100834"/>
                    <a:gd name="connsiteX9" fmla="*/ 36577 w 71176"/>
                    <a:gd name="connsiteY9" fmla="*/ 10874 h 100834"/>
                    <a:gd name="connsiteX10" fmla="*/ 17795 w 71176"/>
                    <a:gd name="connsiteY10" fmla="*/ 21749 h 100834"/>
                    <a:gd name="connsiteX11" fmla="*/ 10874 w 71176"/>
                    <a:gd name="connsiteY11" fmla="*/ 51406 h 100834"/>
                    <a:gd name="connsiteX12" fmla="*/ 10874 w 71176"/>
                    <a:gd name="connsiteY12" fmla="*/ 51406 h 100834"/>
                    <a:gd name="connsiteX13" fmla="*/ 21748 w 71176"/>
                    <a:gd name="connsiteY13" fmla="*/ 39543 h 100834"/>
                    <a:gd name="connsiteX14" fmla="*/ 38555 w 71176"/>
                    <a:gd name="connsiteY14" fmla="*/ 35588 h 100834"/>
                    <a:gd name="connsiteX15" fmla="*/ 62280 w 71176"/>
                    <a:gd name="connsiteY15" fmla="*/ 44486 h 100834"/>
                    <a:gd name="connsiteX16" fmla="*/ 71177 w 71176"/>
                    <a:gd name="connsiteY16" fmla="*/ 67223 h 100834"/>
                    <a:gd name="connsiteX17" fmla="*/ 61291 w 71176"/>
                    <a:gd name="connsiteY17" fmla="*/ 90949 h 100834"/>
                    <a:gd name="connsiteX18" fmla="*/ 36577 w 71176"/>
                    <a:gd name="connsiteY18" fmla="*/ 100834 h 100834"/>
                    <a:gd name="connsiteX19" fmla="*/ 17795 w 71176"/>
                    <a:gd name="connsiteY19" fmla="*/ 95892 h 100834"/>
                    <a:gd name="connsiteX20" fmla="*/ 52395 w 71176"/>
                    <a:gd name="connsiteY20" fmla="*/ 84029 h 100834"/>
                    <a:gd name="connsiteX21" fmla="*/ 59314 w 71176"/>
                    <a:gd name="connsiteY21" fmla="*/ 68211 h 100834"/>
                    <a:gd name="connsiteX22" fmla="*/ 53383 w 71176"/>
                    <a:gd name="connsiteY22" fmla="*/ 52394 h 100834"/>
                    <a:gd name="connsiteX23" fmla="*/ 37566 w 71176"/>
                    <a:gd name="connsiteY23" fmla="*/ 46463 h 100834"/>
                    <a:gd name="connsiteX24" fmla="*/ 21748 w 71176"/>
                    <a:gd name="connsiteY24" fmla="*/ 52394 h 100834"/>
                    <a:gd name="connsiteX25" fmla="*/ 15817 w 71176"/>
                    <a:gd name="connsiteY25" fmla="*/ 68211 h 100834"/>
                    <a:gd name="connsiteX26" fmla="*/ 22738 w 71176"/>
                    <a:gd name="connsiteY26" fmla="*/ 84029 h 100834"/>
                    <a:gd name="connsiteX27" fmla="*/ 38555 w 71176"/>
                    <a:gd name="connsiteY27" fmla="*/ 90949 h 100834"/>
                    <a:gd name="connsiteX28" fmla="*/ 52395 w 71176"/>
                    <a:gd name="connsiteY28" fmla="*/ 84029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1176" h="100834">
                      <a:moveTo>
                        <a:pt x="17795" y="95892"/>
                      </a:moveTo>
                      <a:cubicBezTo>
                        <a:pt x="11862" y="91937"/>
                        <a:pt x="7909" y="86994"/>
                        <a:pt x="4943" y="79086"/>
                      </a:cubicBezTo>
                      <a:cubicBezTo>
                        <a:pt x="1977" y="71177"/>
                        <a:pt x="0" y="62280"/>
                        <a:pt x="0" y="52394"/>
                      </a:cubicBezTo>
                      <a:cubicBezTo>
                        <a:pt x="0" y="35588"/>
                        <a:pt x="2966" y="22737"/>
                        <a:pt x="9886" y="13840"/>
                      </a:cubicBezTo>
                      <a:cubicBezTo>
                        <a:pt x="16805" y="4943"/>
                        <a:pt x="25703" y="0"/>
                        <a:pt x="37566" y="0"/>
                      </a:cubicBezTo>
                      <a:cubicBezTo>
                        <a:pt x="45474" y="0"/>
                        <a:pt x="53383" y="1977"/>
                        <a:pt x="59314" y="6920"/>
                      </a:cubicBezTo>
                      <a:cubicBezTo>
                        <a:pt x="65245" y="11863"/>
                        <a:pt x="69200" y="17794"/>
                        <a:pt x="70188" y="25703"/>
                      </a:cubicBezTo>
                      <a:lnTo>
                        <a:pt x="57338" y="25703"/>
                      </a:lnTo>
                      <a:cubicBezTo>
                        <a:pt x="56348" y="21749"/>
                        <a:pt x="53383" y="17794"/>
                        <a:pt x="49429" y="14829"/>
                      </a:cubicBezTo>
                      <a:cubicBezTo>
                        <a:pt x="45474" y="11863"/>
                        <a:pt x="41520" y="10874"/>
                        <a:pt x="36577" y="10874"/>
                      </a:cubicBezTo>
                      <a:cubicBezTo>
                        <a:pt x="28669" y="10874"/>
                        <a:pt x="21748" y="14829"/>
                        <a:pt x="17795" y="21749"/>
                      </a:cubicBezTo>
                      <a:cubicBezTo>
                        <a:pt x="13840" y="28668"/>
                        <a:pt x="10874" y="38554"/>
                        <a:pt x="10874" y="51406"/>
                      </a:cubicBezTo>
                      <a:lnTo>
                        <a:pt x="10874" y="51406"/>
                      </a:lnTo>
                      <a:cubicBezTo>
                        <a:pt x="12852" y="46463"/>
                        <a:pt x="16805" y="42508"/>
                        <a:pt x="21748" y="39543"/>
                      </a:cubicBezTo>
                      <a:cubicBezTo>
                        <a:pt x="26691" y="36577"/>
                        <a:pt x="32623" y="35588"/>
                        <a:pt x="38555" y="35588"/>
                      </a:cubicBezTo>
                      <a:cubicBezTo>
                        <a:pt x="47452" y="35588"/>
                        <a:pt x="55360" y="38554"/>
                        <a:pt x="62280" y="44486"/>
                      </a:cubicBezTo>
                      <a:cubicBezTo>
                        <a:pt x="68212" y="50417"/>
                        <a:pt x="71177" y="58325"/>
                        <a:pt x="71177" y="67223"/>
                      </a:cubicBezTo>
                      <a:cubicBezTo>
                        <a:pt x="71177" y="77108"/>
                        <a:pt x="68212" y="85017"/>
                        <a:pt x="61291" y="90949"/>
                      </a:cubicBezTo>
                      <a:cubicBezTo>
                        <a:pt x="54371" y="96880"/>
                        <a:pt x="46462" y="100834"/>
                        <a:pt x="36577" y="100834"/>
                      </a:cubicBezTo>
                      <a:cubicBezTo>
                        <a:pt x="29657" y="100834"/>
                        <a:pt x="22738" y="98857"/>
                        <a:pt x="17795" y="95892"/>
                      </a:cubicBezTo>
                      <a:close/>
                      <a:moveTo>
                        <a:pt x="52395" y="84029"/>
                      </a:moveTo>
                      <a:cubicBezTo>
                        <a:pt x="56348" y="80074"/>
                        <a:pt x="59314" y="74143"/>
                        <a:pt x="59314" y="68211"/>
                      </a:cubicBezTo>
                      <a:cubicBezTo>
                        <a:pt x="59314" y="61292"/>
                        <a:pt x="57338" y="56349"/>
                        <a:pt x="53383" y="52394"/>
                      </a:cubicBezTo>
                      <a:cubicBezTo>
                        <a:pt x="49429" y="48440"/>
                        <a:pt x="43497" y="46463"/>
                        <a:pt x="37566" y="46463"/>
                      </a:cubicBezTo>
                      <a:cubicBezTo>
                        <a:pt x="30645" y="46463"/>
                        <a:pt x="25703" y="48440"/>
                        <a:pt x="21748" y="52394"/>
                      </a:cubicBezTo>
                      <a:cubicBezTo>
                        <a:pt x="17795" y="56349"/>
                        <a:pt x="15817" y="61292"/>
                        <a:pt x="15817" y="68211"/>
                      </a:cubicBezTo>
                      <a:cubicBezTo>
                        <a:pt x="15817" y="74143"/>
                        <a:pt x="17795" y="80074"/>
                        <a:pt x="22738" y="84029"/>
                      </a:cubicBezTo>
                      <a:cubicBezTo>
                        <a:pt x="26691" y="87982"/>
                        <a:pt x="32623" y="90949"/>
                        <a:pt x="38555" y="90949"/>
                      </a:cubicBezTo>
                      <a:cubicBezTo>
                        <a:pt x="42509" y="89960"/>
                        <a:pt x="48440" y="87982"/>
                        <a:pt x="52395" y="84029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" name="Полилиния: фигура 368">
                  <a:extLst>
                    <a:ext uri="{FF2B5EF4-FFF2-40B4-BE49-F238E27FC236}">
                      <a16:creationId xmlns:a16="http://schemas.microsoft.com/office/drawing/2014/main" id="{201D868D-E83C-BC71-5F3E-34BE919EDB87}"/>
                    </a:ext>
                  </a:extLst>
                </p:cNvPr>
                <p:cNvSpPr/>
                <p:nvPr/>
              </p:nvSpPr>
              <p:spPr>
                <a:xfrm>
                  <a:off x="16112846" y="7832447"/>
                  <a:ext cx="37564" cy="97868"/>
                </a:xfrm>
                <a:custGeom>
                  <a:avLst/>
                  <a:gdLst>
                    <a:gd name="connsiteX0" fmla="*/ 26691 w 37564"/>
                    <a:gd name="connsiteY0" fmla="*/ 12851 h 97868"/>
                    <a:gd name="connsiteX1" fmla="*/ 26691 w 37564"/>
                    <a:gd name="connsiteY1" fmla="*/ 12851 h 97868"/>
                    <a:gd name="connsiteX2" fmla="*/ 0 w 37564"/>
                    <a:gd name="connsiteY2" fmla="*/ 31634 h 97868"/>
                    <a:gd name="connsiteX3" fmla="*/ 0 w 37564"/>
                    <a:gd name="connsiteY3" fmla="*/ 18783 h 97868"/>
                    <a:gd name="connsiteX4" fmla="*/ 25703 w 37564"/>
                    <a:gd name="connsiteY4" fmla="*/ 0 h 97868"/>
                    <a:gd name="connsiteX5" fmla="*/ 37565 w 37564"/>
                    <a:gd name="connsiteY5" fmla="*/ 0 h 97868"/>
                    <a:gd name="connsiteX6" fmla="*/ 37565 w 37564"/>
                    <a:gd name="connsiteY6" fmla="*/ 97869 h 97868"/>
                    <a:gd name="connsiteX7" fmla="*/ 25703 w 37564"/>
                    <a:gd name="connsiteY7" fmla="*/ 97869 h 97868"/>
                    <a:gd name="connsiteX8" fmla="*/ 25703 w 37564"/>
                    <a:gd name="connsiteY8" fmla="*/ 12851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564" h="97868">
                      <a:moveTo>
                        <a:pt x="26691" y="12851"/>
                      </a:moveTo>
                      <a:lnTo>
                        <a:pt x="26691" y="12851"/>
                      </a:lnTo>
                      <a:lnTo>
                        <a:pt x="0" y="31634"/>
                      </a:lnTo>
                      <a:lnTo>
                        <a:pt x="0" y="18783"/>
                      </a:lnTo>
                      <a:lnTo>
                        <a:pt x="25703" y="0"/>
                      </a:lnTo>
                      <a:lnTo>
                        <a:pt x="37565" y="0"/>
                      </a:lnTo>
                      <a:lnTo>
                        <a:pt x="37565" y="97869"/>
                      </a:lnTo>
                      <a:lnTo>
                        <a:pt x="25703" y="97869"/>
                      </a:lnTo>
                      <a:lnTo>
                        <a:pt x="25703" y="12851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0" name="Полилиния: фигура 369">
                  <a:extLst>
                    <a:ext uri="{FF2B5EF4-FFF2-40B4-BE49-F238E27FC236}">
                      <a16:creationId xmlns:a16="http://schemas.microsoft.com/office/drawing/2014/main" id="{1EE76D0C-A77B-C25C-F079-12B74F76B072}"/>
                    </a:ext>
                  </a:extLst>
                </p:cNvPr>
                <p:cNvSpPr/>
                <p:nvPr/>
              </p:nvSpPr>
              <p:spPr>
                <a:xfrm>
                  <a:off x="16176115" y="7886818"/>
                  <a:ext cx="44485" cy="10874"/>
                </a:xfrm>
                <a:custGeom>
                  <a:avLst/>
                  <a:gdLst>
                    <a:gd name="connsiteX0" fmla="*/ 0 w 44485"/>
                    <a:gd name="connsiteY0" fmla="*/ 10875 h 10874"/>
                    <a:gd name="connsiteX1" fmla="*/ 0 w 44485"/>
                    <a:gd name="connsiteY1" fmla="*/ 0 h 10874"/>
                    <a:gd name="connsiteX2" fmla="*/ 44486 w 44485"/>
                    <a:gd name="connsiteY2" fmla="*/ 0 h 10874"/>
                    <a:gd name="connsiteX3" fmla="*/ 44486 w 44485"/>
                    <a:gd name="connsiteY3" fmla="*/ 10875 h 10874"/>
                    <a:gd name="connsiteX4" fmla="*/ 0 w 44485"/>
                    <a:gd name="connsiteY4" fmla="*/ 10875 h 10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485" h="10874">
                      <a:moveTo>
                        <a:pt x="0" y="10875"/>
                      </a:moveTo>
                      <a:lnTo>
                        <a:pt x="0" y="0"/>
                      </a:lnTo>
                      <a:lnTo>
                        <a:pt x="44486" y="0"/>
                      </a:lnTo>
                      <a:lnTo>
                        <a:pt x="44486" y="10875"/>
                      </a:lnTo>
                      <a:lnTo>
                        <a:pt x="0" y="10875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" name="Полилиния: фигура 370">
                  <a:extLst>
                    <a:ext uri="{FF2B5EF4-FFF2-40B4-BE49-F238E27FC236}">
                      <a16:creationId xmlns:a16="http://schemas.microsoft.com/office/drawing/2014/main" id="{A819D19C-527F-A458-4D67-B7D27F7F8AD6}"/>
                    </a:ext>
                  </a:extLst>
                </p:cNvPr>
                <p:cNvSpPr/>
                <p:nvPr/>
              </p:nvSpPr>
              <p:spPr>
                <a:xfrm>
                  <a:off x="16233452" y="7831458"/>
                  <a:ext cx="73154" cy="100834"/>
                </a:xfrm>
                <a:custGeom>
                  <a:avLst/>
                  <a:gdLst>
                    <a:gd name="connsiteX0" fmla="*/ 9886 w 73154"/>
                    <a:gd name="connsiteY0" fmla="*/ 86994 h 100834"/>
                    <a:gd name="connsiteX1" fmla="*/ 0 w 73154"/>
                    <a:gd name="connsiteY1" fmla="*/ 50417 h 100834"/>
                    <a:gd name="connsiteX2" fmla="*/ 9886 w 73154"/>
                    <a:gd name="connsiteY2" fmla="*/ 13840 h 100834"/>
                    <a:gd name="connsiteX3" fmla="*/ 36578 w 73154"/>
                    <a:gd name="connsiteY3" fmla="*/ 0 h 100834"/>
                    <a:gd name="connsiteX4" fmla="*/ 63269 w 73154"/>
                    <a:gd name="connsiteY4" fmla="*/ 13840 h 100834"/>
                    <a:gd name="connsiteX5" fmla="*/ 73154 w 73154"/>
                    <a:gd name="connsiteY5" fmla="*/ 50417 h 100834"/>
                    <a:gd name="connsiteX6" fmla="*/ 63269 w 73154"/>
                    <a:gd name="connsiteY6" fmla="*/ 86994 h 100834"/>
                    <a:gd name="connsiteX7" fmla="*/ 36578 w 73154"/>
                    <a:gd name="connsiteY7" fmla="*/ 100834 h 100834"/>
                    <a:gd name="connsiteX8" fmla="*/ 9886 w 73154"/>
                    <a:gd name="connsiteY8" fmla="*/ 86994 h 100834"/>
                    <a:gd name="connsiteX9" fmla="*/ 54371 w 73154"/>
                    <a:gd name="connsiteY9" fmla="*/ 79086 h 100834"/>
                    <a:gd name="connsiteX10" fmla="*/ 60303 w 73154"/>
                    <a:gd name="connsiteY10" fmla="*/ 49429 h 100834"/>
                    <a:gd name="connsiteX11" fmla="*/ 54371 w 73154"/>
                    <a:gd name="connsiteY11" fmla="*/ 20760 h 100834"/>
                    <a:gd name="connsiteX12" fmla="*/ 36578 w 73154"/>
                    <a:gd name="connsiteY12" fmla="*/ 9886 h 100834"/>
                    <a:gd name="connsiteX13" fmla="*/ 18783 w 73154"/>
                    <a:gd name="connsiteY13" fmla="*/ 20760 h 100834"/>
                    <a:gd name="connsiteX14" fmla="*/ 12852 w 73154"/>
                    <a:gd name="connsiteY14" fmla="*/ 49429 h 100834"/>
                    <a:gd name="connsiteX15" fmla="*/ 18783 w 73154"/>
                    <a:gd name="connsiteY15" fmla="*/ 79086 h 100834"/>
                    <a:gd name="connsiteX16" fmla="*/ 36578 w 73154"/>
                    <a:gd name="connsiteY16" fmla="*/ 89960 h 100834"/>
                    <a:gd name="connsiteX17" fmla="*/ 54371 w 73154"/>
                    <a:gd name="connsiteY17" fmla="*/ 79086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154" h="100834">
                      <a:moveTo>
                        <a:pt x="9886" y="86994"/>
                      </a:moveTo>
                      <a:cubicBezTo>
                        <a:pt x="3955" y="78097"/>
                        <a:pt x="0" y="65245"/>
                        <a:pt x="0" y="50417"/>
                      </a:cubicBezTo>
                      <a:cubicBezTo>
                        <a:pt x="0" y="34600"/>
                        <a:pt x="2966" y="22737"/>
                        <a:pt x="9886" y="13840"/>
                      </a:cubicBezTo>
                      <a:cubicBezTo>
                        <a:pt x="16806" y="4943"/>
                        <a:pt x="25703" y="0"/>
                        <a:pt x="36578" y="0"/>
                      </a:cubicBezTo>
                      <a:cubicBezTo>
                        <a:pt x="47452" y="0"/>
                        <a:pt x="56349" y="4943"/>
                        <a:pt x="63269" y="13840"/>
                      </a:cubicBezTo>
                      <a:cubicBezTo>
                        <a:pt x="69200" y="22737"/>
                        <a:pt x="73154" y="35588"/>
                        <a:pt x="73154" y="50417"/>
                      </a:cubicBezTo>
                      <a:cubicBezTo>
                        <a:pt x="73154" y="66234"/>
                        <a:pt x="70188" y="78097"/>
                        <a:pt x="63269" y="86994"/>
                      </a:cubicBezTo>
                      <a:cubicBezTo>
                        <a:pt x="57338" y="95892"/>
                        <a:pt x="48440" y="100834"/>
                        <a:pt x="36578" y="100834"/>
                      </a:cubicBezTo>
                      <a:cubicBezTo>
                        <a:pt x="25703" y="100834"/>
                        <a:pt x="16806" y="96880"/>
                        <a:pt x="9886" y="86994"/>
                      </a:cubicBezTo>
                      <a:close/>
                      <a:moveTo>
                        <a:pt x="54371" y="79086"/>
                      </a:moveTo>
                      <a:cubicBezTo>
                        <a:pt x="58326" y="72166"/>
                        <a:pt x="60303" y="62280"/>
                        <a:pt x="60303" y="49429"/>
                      </a:cubicBezTo>
                      <a:cubicBezTo>
                        <a:pt x="60303" y="37566"/>
                        <a:pt x="58326" y="27680"/>
                        <a:pt x="54371" y="20760"/>
                      </a:cubicBezTo>
                      <a:cubicBezTo>
                        <a:pt x="50417" y="13840"/>
                        <a:pt x="44486" y="9886"/>
                        <a:pt x="36578" y="9886"/>
                      </a:cubicBezTo>
                      <a:cubicBezTo>
                        <a:pt x="28669" y="9886"/>
                        <a:pt x="22738" y="13840"/>
                        <a:pt x="18783" y="20760"/>
                      </a:cubicBezTo>
                      <a:cubicBezTo>
                        <a:pt x="14829" y="27680"/>
                        <a:pt x="12852" y="37566"/>
                        <a:pt x="12852" y="49429"/>
                      </a:cubicBezTo>
                      <a:cubicBezTo>
                        <a:pt x="12852" y="62280"/>
                        <a:pt x="14829" y="71177"/>
                        <a:pt x="18783" y="79086"/>
                      </a:cubicBezTo>
                      <a:cubicBezTo>
                        <a:pt x="22738" y="86006"/>
                        <a:pt x="28669" y="89960"/>
                        <a:pt x="36578" y="89960"/>
                      </a:cubicBezTo>
                      <a:cubicBezTo>
                        <a:pt x="44486" y="89960"/>
                        <a:pt x="50417" y="86994"/>
                        <a:pt x="54371" y="79086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" name="Полилиния: фигура 371">
                  <a:extLst>
                    <a:ext uri="{FF2B5EF4-FFF2-40B4-BE49-F238E27FC236}">
                      <a16:creationId xmlns:a16="http://schemas.microsoft.com/office/drawing/2014/main" id="{61C89E84-EB1C-77E9-D595-DEAEA5F41265}"/>
                    </a:ext>
                  </a:extLst>
                </p:cNvPr>
                <p:cNvSpPr/>
                <p:nvPr/>
              </p:nvSpPr>
              <p:spPr>
                <a:xfrm>
                  <a:off x="16317480" y="7830469"/>
                  <a:ext cx="65245" cy="99846"/>
                </a:xfrm>
                <a:custGeom>
                  <a:avLst/>
                  <a:gdLst>
                    <a:gd name="connsiteX0" fmla="*/ 988 w 65245"/>
                    <a:gd name="connsiteY0" fmla="*/ 30646 h 99846"/>
                    <a:gd name="connsiteX1" fmla="*/ 9886 w 65245"/>
                    <a:gd name="connsiteY1" fmla="*/ 8897 h 99846"/>
                    <a:gd name="connsiteX2" fmla="*/ 32623 w 65245"/>
                    <a:gd name="connsiteY2" fmla="*/ 0 h 99846"/>
                    <a:gd name="connsiteX3" fmla="*/ 55360 w 65245"/>
                    <a:gd name="connsiteY3" fmla="*/ 7909 h 99846"/>
                    <a:gd name="connsiteX4" fmla="*/ 64257 w 65245"/>
                    <a:gd name="connsiteY4" fmla="*/ 26692 h 99846"/>
                    <a:gd name="connsiteX5" fmla="*/ 59314 w 65245"/>
                    <a:gd name="connsiteY5" fmla="*/ 42509 h 99846"/>
                    <a:gd name="connsiteX6" fmla="*/ 42509 w 65245"/>
                    <a:gd name="connsiteY6" fmla="*/ 63269 h 99846"/>
                    <a:gd name="connsiteX7" fmla="*/ 17795 w 65245"/>
                    <a:gd name="connsiteY7" fmla="*/ 88971 h 99846"/>
                    <a:gd name="connsiteX8" fmla="*/ 17795 w 65245"/>
                    <a:gd name="connsiteY8" fmla="*/ 88971 h 99846"/>
                    <a:gd name="connsiteX9" fmla="*/ 65245 w 65245"/>
                    <a:gd name="connsiteY9" fmla="*/ 88971 h 99846"/>
                    <a:gd name="connsiteX10" fmla="*/ 65245 w 65245"/>
                    <a:gd name="connsiteY10" fmla="*/ 99846 h 99846"/>
                    <a:gd name="connsiteX11" fmla="*/ 0 w 65245"/>
                    <a:gd name="connsiteY11" fmla="*/ 99846 h 99846"/>
                    <a:gd name="connsiteX12" fmla="*/ 0 w 65245"/>
                    <a:gd name="connsiteY12" fmla="*/ 90949 h 99846"/>
                    <a:gd name="connsiteX13" fmla="*/ 34600 w 65245"/>
                    <a:gd name="connsiteY13" fmla="*/ 54371 h 99846"/>
                    <a:gd name="connsiteX14" fmla="*/ 47452 w 65245"/>
                    <a:gd name="connsiteY14" fmla="*/ 38555 h 99846"/>
                    <a:gd name="connsiteX15" fmla="*/ 50417 w 65245"/>
                    <a:gd name="connsiteY15" fmla="*/ 26692 h 99846"/>
                    <a:gd name="connsiteX16" fmla="*/ 44486 w 65245"/>
                    <a:gd name="connsiteY16" fmla="*/ 14829 h 99846"/>
                    <a:gd name="connsiteX17" fmla="*/ 30645 w 65245"/>
                    <a:gd name="connsiteY17" fmla="*/ 9886 h 99846"/>
                    <a:gd name="connsiteX18" fmla="*/ 15817 w 65245"/>
                    <a:gd name="connsiteY18" fmla="*/ 15817 h 99846"/>
                    <a:gd name="connsiteX19" fmla="*/ 9886 w 65245"/>
                    <a:gd name="connsiteY19" fmla="*/ 29657 h 99846"/>
                    <a:gd name="connsiteX20" fmla="*/ 9886 w 65245"/>
                    <a:gd name="connsiteY20" fmla="*/ 29657 h 99846"/>
                    <a:gd name="connsiteX21" fmla="*/ 988 w 65245"/>
                    <a:gd name="connsiteY21" fmla="*/ 30646 h 99846"/>
                    <a:gd name="connsiteX22" fmla="*/ 988 w 65245"/>
                    <a:gd name="connsiteY22" fmla="*/ 30646 h 99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99846">
                      <a:moveTo>
                        <a:pt x="988" y="30646"/>
                      </a:moveTo>
                      <a:cubicBezTo>
                        <a:pt x="988" y="21749"/>
                        <a:pt x="3955" y="14829"/>
                        <a:pt x="9886" y="8897"/>
                      </a:cubicBezTo>
                      <a:cubicBezTo>
                        <a:pt x="15817" y="2966"/>
                        <a:pt x="23726" y="0"/>
                        <a:pt x="32623" y="0"/>
                      </a:cubicBezTo>
                      <a:cubicBezTo>
                        <a:pt x="41521" y="0"/>
                        <a:pt x="48440" y="2966"/>
                        <a:pt x="55360" y="7909"/>
                      </a:cubicBezTo>
                      <a:cubicBezTo>
                        <a:pt x="61292" y="12852"/>
                        <a:pt x="64257" y="19771"/>
                        <a:pt x="64257" y="26692"/>
                      </a:cubicBezTo>
                      <a:cubicBezTo>
                        <a:pt x="64257" y="32623"/>
                        <a:pt x="62280" y="37566"/>
                        <a:pt x="59314" y="42509"/>
                      </a:cubicBezTo>
                      <a:cubicBezTo>
                        <a:pt x="56349" y="47452"/>
                        <a:pt x="50417" y="54371"/>
                        <a:pt x="42509" y="63269"/>
                      </a:cubicBezTo>
                      <a:lnTo>
                        <a:pt x="17795" y="88971"/>
                      </a:lnTo>
                      <a:lnTo>
                        <a:pt x="17795" y="88971"/>
                      </a:lnTo>
                      <a:lnTo>
                        <a:pt x="65245" y="88971"/>
                      </a:lnTo>
                      <a:lnTo>
                        <a:pt x="65245" y="99846"/>
                      </a:lnTo>
                      <a:lnTo>
                        <a:pt x="0" y="99846"/>
                      </a:lnTo>
                      <a:lnTo>
                        <a:pt x="0" y="90949"/>
                      </a:lnTo>
                      <a:lnTo>
                        <a:pt x="34600" y="54371"/>
                      </a:lnTo>
                      <a:cubicBezTo>
                        <a:pt x="41521" y="47452"/>
                        <a:pt x="45474" y="42509"/>
                        <a:pt x="47452" y="38555"/>
                      </a:cubicBezTo>
                      <a:cubicBezTo>
                        <a:pt x="49429" y="34600"/>
                        <a:pt x="50417" y="30646"/>
                        <a:pt x="50417" y="26692"/>
                      </a:cubicBezTo>
                      <a:cubicBezTo>
                        <a:pt x="50417" y="21749"/>
                        <a:pt x="48440" y="17795"/>
                        <a:pt x="44486" y="14829"/>
                      </a:cubicBezTo>
                      <a:cubicBezTo>
                        <a:pt x="40531" y="11863"/>
                        <a:pt x="35588" y="9886"/>
                        <a:pt x="30645" y="9886"/>
                      </a:cubicBezTo>
                      <a:cubicBezTo>
                        <a:pt x="24714" y="9886"/>
                        <a:pt x="19771" y="11863"/>
                        <a:pt x="15817" y="15817"/>
                      </a:cubicBezTo>
                      <a:cubicBezTo>
                        <a:pt x="11864" y="19771"/>
                        <a:pt x="9886" y="23726"/>
                        <a:pt x="9886" y="29657"/>
                      </a:cubicBezTo>
                      <a:lnTo>
                        <a:pt x="9886" y="29657"/>
                      </a:lnTo>
                      <a:lnTo>
                        <a:pt x="988" y="30646"/>
                      </a:lnTo>
                      <a:lnTo>
                        <a:pt x="988" y="3064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" name="Полилиния: фигура 372">
                  <a:extLst>
                    <a:ext uri="{FF2B5EF4-FFF2-40B4-BE49-F238E27FC236}">
                      <a16:creationId xmlns:a16="http://schemas.microsoft.com/office/drawing/2014/main" id="{210E4139-2896-BB66-AD44-8E08D392BF95}"/>
                    </a:ext>
                  </a:extLst>
                </p:cNvPr>
                <p:cNvSpPr/>
                <p:nvPr/>
              </p:nvSpPr>
              <p:spPr>
                <a:xfrm>
                  <a:off x="16425235" y="7832447"/>
                  <a:ext cx="39542" cy="120605"/>
                </a:xfrm>
                <a:custGeom>
                  <a:avLst/>
                  <a:gdLst>
                    <a:gd name="connsiteX0" fmla="*/ 0 w 39542"/>
                    <a:gd name="connsiteY0" fmla="*/ 120606 h 120605"/>
                    <a:gd name="connsiteX1" fmla="*/ 29657 w 39542"/>
                    <a:gd name="connsiteY1" fmla="*/ 0 h 120605"/>
                    <a:gd name="connsiteX2" fmla="*/ 39543 w 39542"/>
                    <a:gd name="connsiteY2" fmla="*/ 0 h 120605"/>
                    <a:gd name="connsiteX3" fmla="*/ 8897 w 39542"/>
                    <a:gd name="connsiteY3" fmla="*/ 120606 h 120605"/>
                    <a:gd name="connsiteX4" fmla="*/ 0 w 39542"/>
                    <a:gd name="connsiteY4" fmla="*/ 120606 h 120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542" h="120605">
                      <a:moveTo>
                        <a:pt x="0" y="120606"/>
                      </a:moveTo>
                      <a:lnTo>
                        <a:pt x="29657" y="0"/>
                      </a:lnTo>
                      <a:lnTo>
                        <a:pt x="39543" y="0"/>
                      </a:lnTo>
                      <a:lnTo>
                        <a:pt x="8897" y="120606"/>
                      </a:lnTo>
                      <a:lnTo>
                        <a:pt x="0" y="12060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" name="Полилиния: фигура 373">
                  <a:extLst>
                    <a:ext uri="{FF2B5EF4-FFF2-40B4-BE49-F238E27FC236}">
                      <a16:creationId xmlns:a16="http://schemas.microsoft.com/office/drawing/2014/main" id="{8FA8873C-FE5A-A255-A8F8-C45160EFA067}"/>
                    </a:ext>
                  </a:extLst>
                </p:cNvPr>
                <p:cNvSpPr/>
                <p:nvPr/>
              </p:nvSpPr>
              <p:spPr>
                <a:xfrm>
                  <a:off x="16504320" y="7831458"/>
                  <a:ext cx="71176" cy="100834"/>
                </a:xfrm>
                <a:custGeom>
                  <a:avLst/>
                  <a:gdLst>
                    <a:gd name="connsiteX0" fmla="*/ 17795 w 71176"/>
                    <a:gd name="connsiteY0" fmla="*/ 95892 h 100834"/>
                    <a:gd name="connsiteX1" fmla="*/ 4943 w 71176"/>
                    <a:gd name="connsiteY1" fmla="*/ 79086 h 100834"/>
                    <a:gd name="connsiteX2" fmla="*/ 0 w 71176"/>
                    <a:gd name="connsiteY2" fmla="*/ 52394 h 100834"/>
                    <a:gd name="connsiteX3" fmla="*/ 9886 w 71176"/>
                    <a:gd name="connsiteY3" fmla="*/ 13840 h 100834"/>
                    <a:gd name="connsiteX4" fmla="*/ 37566 w 71176"/>
                    <a:gd name="connsiteY4" fmla="*/ 0 h 100834"/>
                    <a:gd name="connsiteX5" fmla="*/ 59314 w 71176"/>
                    <a:gd name="connsiteY5" fmla="*/ 6920 h 100834"/>
                    <a:gd name="connsiteX6" fmla="*/ 70188 w 71176"/>
                    <a:gd name="connsiteY6" fmla="*/ 25703 h 100834"/>
                    <a:gd name="connsiteX7" fmla="*/ 57338 w 71176"/>
                    <a:gd name="connsiteY7" fmla="*/ 25703 h 100834"/>
                    <a:gd name="connsiteX8" fmla="*/ 49429 w 71176"/>
                    <a:gd name="connsiteY8" fmla="*/ 14829 h 100834"/>
                    <a:gd name="connsiteX9" fmla="*/ 36577 w 71176"/>
                    <a:gd name="connsiteY9" fmla="*/ 10874 h 100834"/>
                    <a:gd name="connsiteX10" fmla="*/ 17795 w 71176"/>
                    <a:gd name="connsiteY10" fmla="*/ 21749 h 100834"/>
                    <a:gd name="connsiteX11" fmla="*/ 10874 w 71176"/>
                    <a:gd name="connsiteY11" fmla="*/ 51406 h 100834"/>
                    <a:gd name="connsiteX12" fmla="*/ 10874 w 71176"/>
                    <a:gd name="connsiteY12" fmla="*/ 51406 h 100834"/>
                    <a:gd name="connsiteX13" fmla="*/ 21748 w 71176"/>
                    <a:gd name="connsiteY13" fmla="*/ 39543 h 100834"/>
                    <a:gd name="connsiteX14" fmla="*/ 38555 w 71176"/>
                    <a:gd name="connsiteY14" fmla="*/ 35588 h 100834"/>
                    <a:gd name="connsiteX15" fmla="*/ 62280 w 71176"/>
                    <a:gd name="connsiteY15" fmla="*/ 44486 h 100834"/>
                    <a:gd name="connsiteX16" fmla="*/ 71177 w 71176"/>
                    <a:gd name="connsiteY16" fmla="*/ 67223 h 100834"/>
                    <a:gd name="connsiteX17" fmla="*/ 61291 w 71176"/>
                    <a:gd name="connsiteY17" fmla="*/ 90949 h 100834"/>
                    <a:gd name="connsiteX18" fmla="*/ 36577 w 71176"/>
                    <a:gd name="connsiteY18" fmla="*/ 100834 h 100834"/>
                    <a:gd name="connsiteX19" fmla="*/ 17795 w 71176"/>
                    <a:gd name="connsiteY19" fmla="*/ 95892 h 100834"/>
                    <a:gd name="connsiteX20" fmla="*/ 53383 w 71176"/>
                    <a:gd name="connsiteY20" fmla="*/ 84029 h 100834"/>
                    <a:gd name="connsiteX21" fmla="*/ 60303 w 71176"/>
                    <a:gd name="connsiteY21" fmla="*/ 68211 h 100834"/>
                    <a:gd name="connsiteX22" fmla="*/ 54371 w 71176"/>
                    <a:gd name="connsiteY22" fmla="*/ 52394 h 100834"/>
                    <a:gd name="connsiteX23" fmla="*/ 38555 w 71176"/>
                    <a:gd name="connsiteY23" fmla="*/ 46463 h 100834"/>
                    <a:gd name="connsiteX24" fmla="*/ 22738 w 71176"/>
                    <a:gd name="connsiteY24" fmla="*/ 52394 h 100834"/>
                    <a:gd name="connsiteX25" fmla="*/ 16805 w 71176"/>
                    <a:gd name="connsiteY25" fmla="*/ 68211 h 100834"/>
                    <a:gd name="connsiteX26" fmla="*/ 23726 w 71176"/>
                    <a:gd name="connsiteY26" fmla="*/ 84029 h 100834"/>
                    <a:gd name="connsiteX27" fmla="*/ 39543 w 71176"/>
                    <a:gd name="connsiteY27" fmla="*/ 90949 h 100834"/>
                    <a:gd name="connsiteX28" fmla="*/ 53383 w 71176"/>
                    <a:gd name="connsiteY28" fmla="*/ 84029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1176" h="100834">
                      <a:moveTo>
                        <a:pt x="17795" y="95892"/>
                      </a:moveTo>
                      <a:cubicBezTo>
                        <a:pt x="11862" y="91937"/>
                        <a:pt x="7909" y="86994"/>
                        <a:pt x="4943" y="79086"/>
                      </a:cubicBezTo>
                      <a:cubicBezTo>
                        <a:pt x="1977" y="71177"/>
                        <a:pt x="0" y="62280"/>
                        <a:pt x="0" y="52394"/>
                      </a:cubicBezTo>
                      <a:cubicBezTo>
                        <a:pt x="0" y="35588"/>
                        <a:pt x="2966" y="22737"/>
                        <a:pt x="9886" y="13840"/>
                      </a:cubicBezTo>
                      <a:cubicBezTo>
                        <a:pt x="16805" y="4943"/>
                        <a:pt x="25703" y="0"/>
                        <a:pt x="37566" y="0"/>
                      </a:cubicBezTo>
                      <a:cubicBezTo>
                        <a:pt x="45474" y="0"/>
                        <a:pt x="53383" y="1977"/>
                        <a:pt x="59314" y="6920"/>
                      </a:cubicBezTo>
                      <a:cubicBezTo>
                        <a:pt x="65245" y="11863"/>
                        <a:pt x="69200" y="17794"/>
                        <a:pt x="70188" y="25703"/>
                      </a:cubicBezTo>
                      <a:lnTo>
                        <a:pt x="57338" y="25703"/>
                      </a:lnTo>
                      <a:cubicBezTo>
                        <a:pt x="56348" y="21749"/>
                        <a:pt x="53383" y="17794"/>
                        <a:pt x="49429" y="14829"/>
                      </a:cubicBezTo>
                      <a:cubicBezTo>
                        <a:pt x="45474" y="11863"/>
                        <a:pt x="41520" y="10874"/>
                        <a:pt x="36577" y="10874"/>
                      </a:cubicBezTo>
                      <a:cubicBezTo>
                        <a:pt x="28669" y="10874"/>
                        <a:pt x="21748" y="14829"/>
                        <a:pt x="17795" y="21749"/>
                      </a:cubicBezTo>
                      <a:cubicBezTo>
                        <a:pt x="13840" y="28668"/>
                        <a:pt x="10874" y="38554"/>
                        <a:pt x="10874" y="51406"/>
                      </a:cubicBezTo>
                      <a:lnTo>
                        <a:pt x="10874" y="51406"/>
                      </a:lnTo>
                      <a:cubicBezTo>
                        <a:pt x="12852" y="46463"/>
                        <a:pt x="16805" y="42508"/>
                        <a:pt x="21748" y="39543"/>
                      </a:cubicBezTo>
                      <a:cubicBezTo>
                        <a:pt x="26691" y="36577"/>
                        <a:pt x="32623" y="35588"/>
                        <a:pt x="38555" y="35588"/>
                      </a:cubicBezTo>
                      <a:cubicBezTo>
                        <a:pt x="47452" y="35588"/>
                        <a:pt x="55360" y="38554"/>
                        <a:pt x="62280" y="44486"/>
                      </a:cubicBezTo>
                      <a:cubicBezTo>
                        <a:pt x="68212" y="50417"/>
                        <a:pt x="71177" y="58325"/>
                        <a:pt x="71177" y="67223"/>
                      </a:cubicBezTo>
                      <a:cubicBezTo>
                        <a:pt x="71177" y="77108"/>
                        <a:pt x="68212" y="85017"/>
                        <a:pt x="61291" y="90949"/>
                      </a:cubicBezTo>
                      <a:cubicBezTo>
                        <a:pt x="54371" y="96880"/>
                        <a:pt x="46462" y="100834"/>
                        <a:pt x="36577" y="100834"/>
                      </a:cubicBezTo>
                      <a:cubicBezTo>
                        <a:pt x="30645" y="100834"/>
                        <a:pt x="23726" y="98857"/>
                        <a:pt x="17795" y="95892"/>
                      </a:cubicBezTo>
                      <a:close/>
                      <a:moveTo>
                        <a:pt x="53383" y="84029"/>
                      </a:moveTo>
                      <a:cubicBezTo>
                        <a:pt x="57338" y="80074"/>
                        <a:pt x="60303" y="74143"/>
                        <a:pt x="60303" y="68211"/>
                      </a:cubicBezTo>
                      <a:cubicBezTo>
                        <a:pt x="60303" y="61292"/>
                        <a:pt x="58326" y="56349"/>
                        <a:pt x="54371" y="52394"/>
                      </a:cubicBezTo>
                      <a:cubicBezTo>
                        <a:pt x="50417" y="48440"/>
                        <a:pt x="44486" y="46463"/>
                        <a:pt x="38555" y="46463"/>
                      </a:cubicBezTo>
                      <a:cubicBezTo>
                        <a:pt x="32623" y="46463"/>
                        <a:pt x="26691" y="48440"/>
                        <a:pt x="22738" y="52394"/>
                      </a:cubicBezTo>
                      <a:cubicBezTo>
                        <a:pt x="18783" y="56349"/>
                        <a:pt x="16805" y="61292"/>
                        <a:pt x="16805" y="68211"/>
                      </a:cubicBezTo>
                      <a:cubicBezTo>
                        <a:pt x="16805" y="74143"/>
                        <a:pt x="18783" y="80074"/>
                        <a:pt x="23726" y="84029"/>
                      </a:cubicBezTo>
                      <a:cubicBezTo>
                        <a:pt x="27680" y="87982"/>
                        <a:pt x="33612" y="90949"/>
                        <a:pt x="39543" y="90949"/>
                      </a:cubicBezTo>
                      <a:cubicBezTo>
                        <a:pt x="43497" y="89960"/>
                        <a:pt x="49429" y="87982"/>
                        <a:pt x="53383" y="84029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5" name="Полилиния: фигура 374">
                  <a:extLst>
                    <a:ext uri="{FF2B5EF4-FFF2-40B4-BE49-F238E27FC236}">
                      <a16:creationId xmlns:a16="http://schemas.microsoft.com/office/drawing/2014/main" id="{AFB3217C-5883-1EA9-F586-0836EFC3C6E3}"/>
                    </a:ext>
                  </a:extLst>
                </p:cNvPr>
                <p:cNvSpPr/>
                <p:nvPr/>
              </p:nvSpPr>
              <p:spPr>
                <a:xfrm>
                  <a:off x="16588349" y="7832447"/>
                  <a:ext cx="37566" cy="97868"/>
                </a:xfrm>
                <a:custGeom>
                  <a:avLst/>
                  <a:gdLst>
                    <a:gd name="connsiteX0" fmla="*/ 26691 w 37566"/>
                    <a:gd name="connsiteY0" fmla="*/ 12851 h 97868"/>
                    <a:gd name="connsiteX1" fmla="*/ 26691 w 37566"/>
                    <a:gd name="connsiteY1" fmla="*/ 12851 h 97868"/>
                    <a:gd name="connsiteX2" fmla="*/ 0 w 37566"/>
                    <a:gd name="connsiteY2" fmla="*/ 31634 h 97868"/>
                    <a:gd name="connsiteX3" fmla="*/ 0 w 37566"/>
                    <a:gd name="connsiteY3" fmla="*/ 18783 h 97868"/>
                    <a:gd name="connsiteX4" fmla="*/ 25703 w 37566"/>
                    <a:gd name="connsiteY4" fmla="*/ 0 h 97868"/>
                    <a:gd name="connsiteX5" fmla="*/ 37566 w 37566"/>
                    <a:gd name="connsiteY5" fmla="*/ 0 h 97868"/>
                    <a:gd name="connsiteX6" fmla="*/ 37566 w 37566"/>
                    <a:gd name="connsiteY6" fmla="*/ 97869 h 97868"/>
                    <a:gd name="connsiteX7" fmla="*/ 25703 w 37566"/>
                    <a:gd name="connsiteY7" fmla="*/ 97869 h 97868"/>
                    <a:gd name="connsiteX8" fmla="*/ 25703 w 37566"/>
                    <a:gd name="connsiteY8" fmla="*/ 12851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566" h="97868">
                      <a:moveTo>
                        <a:pt x="26691" y="12851"/>
                      </a:moveTo>
                      <a:lnTo>
                        <a:pt x="26691" y="12851"/>
                      </a:lnTo>
                      <a:lnTo>
                        <a:pt x="0" y="31634"/>
                      </a:lnTo>
                      <a:lnTo>
                        <a:pt x="0" y="18783"/>
                      </a:lnTo>
                      <a:lnTo>
                        <a:pt x="25703" y="0"/>
                      </a:lnTo>
                      <a:lnTo>
                        <a:pt x="37566" y="0"/>
                      </a:lnTo>
                      <a:lnTo>
                        <a:pt x="37566" y="97869"/>
                      </a:lnTo>
                      <a:lnTo>
                        <a:pt x="25703" y="97869"/>
                      </a:lnTo>
                      <a:lnTo>
                        <a:pt x="25703" y="12851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" name="Полилиния: фигура 375">
                  <a:extLst>
                    <a:ext uri="{FF2B5EF4-FFF2-40B4-BE49-F238E27FC236}">
                      <a16:creationId xmlns:a16="http://schemas.microsoft.com/office/drawing/2014/main" id="{03BCE9DF-6513-D78E-3ECE-A371DECA9D56}"/>
                    </a:ext>
                  </a:extLst>
                </p:cNvPr>
                <p:cNvSpPr/>
                <p:nvPr/>
              </p:nvSpPr>
              <p:spPr>
                <a:xfrm>
                  <a:off x="16650629" y="7886818"/>
                  <a:ext cx="44485" cy="10874"/>
                </a:xfrm>
                <a:custGeom>
                  <a:avLst/>
                  <a:gdLst>
                    <a:gd name="connsiteX0" fmla="*/ 0 w 44485"/>
                    <a:gd name="connsiteY0" fmla="*/ 10875 h 10874"/>
                    <a:gd name="connsiteX1" fmla="*/ 0 w 44485"/>
                    <a:gd name="connsiteY1" fmla="*/ 0 h 10874"/>
                    <a:gd name="connsiteX2" fmla="*/ 44486 w 44485"/>
                    <a:gd name="connsiteY2" fmla="*/ 0 h 10874"/>
                    <a:gd name="connsiteX3" fmla="*/ 44486 w 44485"/>
                    <a:gd name="connsiteY3" fmla="*/ 10875 h 10874"/>
                    <a:gd name="connsiteX4" fmla="*/ 0 w 44485"/>
                    <a:gd name="connsiteY4" fmla="*/ 10875 h 10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485" h="10874">
                      <a:moveTo>
                        <a:pt x="0" y="10875"/>
                      </a:moveTo>
                      <a:lnTo>
                        <a:pt x="0" y="0"/>
                      </a:lnTo>
                      <a:lnTo>
                        <a:pt x="44486" y="0"/>
                      </a:lnTo>
                      <a:lnTo>
                        <a:pt x="44486" y="10875"/>
                      </a:lnTo>
                      <a:lnTo>
                        <a:pt x="0" y="10875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" name="Полилиния: фигура 376">
                  <a:extLst>
                    <a:ext uri="{FF2B5EF4-FFF2-40B4-BE49-F238E27FC236}">
                      <a16:creationId xmlns:a16="http://schemas.microsoft.com/office/drawing/2014/main" id="{0ECBEB8A-2BDE-00B5-F0E9-44F16E9F64D4}"/>
                    </a:ext>
                  </a:extLst>
                </p:cNvPr>
                <p:cNvSpPr/>
                <p:nvPr/>
              </p:nvSpPr>
              <p:spPr>
                <a:xfrm>
                  <a:off x="16708954" y="7831458"/>
                  <a:ext cx="73154" cy="100834"/>
                </a:xfrm>
                <a:custGeom>
                  <a:avLst/>
                  <a:gdLst>
                    <a:gd name="connsiteX0" fmla="*/ 9886 w 73154"/>
                    <a:gd name="connsiteY0" fmla="*/ 86994 h 100834"/>
                    <a:gd name="connsiteX1" fmla="*/ 0 w 73154"/>
                    <a:gd name="connsiteY1" fmla="*/ 50417 h 100834"/>
                    <a:gd name="connsiteX2" fmla="*/ 9886 w 73154"/>
                    <a:gd name="connsiteY2" fmla="*/ 13840 h 100834"/>
                    <a:gd name="connsiteX3" fmla="*/ 36578 w 73154"/>
                    <a:gd name="connsiteY3" fmla="*/ 0 h 100834"/>
                    <a:gd name="connsiteX4" fmla="*/ 63269 w 73154"/>
                    <a:gd name="connsiteY4" fmla="*/ 13840 h 100834"/>
                    <a:gd name="connsiteX5" fmla="*/ 73154 w 73154"/>
                    <a:gd name="connsiteY5" fmla="*/ 50417 h 100834"/>
                    <a:gd name="connsiteX6" fmla="*/ 63269 w 73154"/>
                    <a:gd name="connsiteY6" fmla="*/ 86994 h 100834"/>
                    <a:gd name="connsiteX7" fmla="*/ 36578 w 73154"/>
                    <a:gd name="connsiteY7" fmla="*/ 100834 h 100834"/>
                    <a:gd name="connsiteX8" fmla="*/ 9886 w 73154"/>
                    <a:gd name="connsiteY8" fmla="*/ 86994 h 100834"/>
                    <a:gd name="connsiteX9" fmla="*/ 54371 w 73154"/>
                    <a:gd name="connsiteY9" fmla="*/ 79086 h 100834"/>
                    <a:gd name="connsiteX10" fmla="*/ 60304 w 73154"/>
                    <a:gd name="connsiteY10" fmla="*/ 49429 h 100834"/>
                    <a:gd name="connsiteX11" fmla="*/ 54371 w 73154"/>
                    <a:gd name="connsiteY11" fmla="*/ 20760 h 100834"/>
                    <a:gd name="connsiteX12" fmla="*/ 36578 w 73154"/>
                    <a:gd name="connsiteY12" fmla="*/ 9886 h 100834"/>
                    <a:gd name="connsiteX13" fmla="*/ 18783 w 73154"/>
                    <a:gd name="connsiteY13" fmla="*/ 20760 h 100834"/>
                    <a:gd name="connsiteX14" fmla="*/ 12852 w 73154"/>
                    <a:gd name="connsiteY14" fmla="*/ 49429 h 100834"/>
                    <a:gd name="connsiteX15" fmla="*/ 18783 w 73154"/>
                    <a:gd name="connsiteY15" fmla="*/ 79086 h 100834"/>
                    <a:gd name="connsiteX16" fmla="*/ 36578 w 73154"/>
                    <a:gd name="connsiteY16" fmla="*/ 89960 h 100834"/>
                    <a:gd name="connsiteX17" fmla="*/ 54371 w 73154"/>
                    <a:gd name="connsiteY17" fmla="*/ 79086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154" h="100834">
                      <a:moveTo>
                        <a:pt x="9886" y="86994"/>
                      </a:moveTo>
                      <a:cubicBezTo>
                        <a:pt x="3955" y="78097"/>
                        <a:pt x="0" y="65245"/>
                        <a:pt x="0" y="50417"/>
                      </a:cubicBezTo>
                      <a:cubicBezTo>
                        <a:pt x="0" y="34600"/>
                        <a:pt x="2966" y="22737"/>
                        <a:pt x="9886" y="13840"/>
                      </a:cubicBezTo>
                      <a:cubicBezTo>
                        <a:pt x="16806" y="4943"/>
                        <a:pt x="25704" y="0"/>
                        <a:pt x="36578" y="0"/>
                      </a:cubicBezTo>
                      <a:cubicBezTo>
                        <a:pt x="47452" y="0"/>
                        <a:pt x="56349" y="4943"/>
                        <a:pt x="63269" y="13840"/>
                      </a:cubicBezTo>
                      <a:cubicBezTo>
                        <a:pt x="69200" y="22737"/>
                        <a:pt x="73154" y="35588"/>
                        <a:pt x="73154" y="50417"/>
                      </a:cubicBezTo>
                      <a:cubicBezTo>
                        <a:pt x="73154" y="66234"/>
                        <a:pt x="70190" y="78097"/>
                        <a:pt x="63269" y="86994"/>
                      </a:cubicBezTo>
                      <a:cubicBezTo>
                        <a:pt x="57338" y="95892"/>
                        <a:pt x="48440" y="100834"/>
                        <a:pt x="36578" y="100834"/>
                      </a:cubicBezTo>
                      <a:cubicBezTo>
                        <a:pt x="25704" y="100834"/>
                        <a:pt x="16806" y="96880"/>
                        <a:pt x="9886" y="86994"/>
                      </a:cubicBezTo>
                      <a:close/>
                      <a:moveTo>
                        <a:pt x="54371" y="79086"/>
                      </a:moveTo>
                      <a:cubicBezTo>
                        <a:pt x="58326" y="72166"/>
                        <a:pt x="60304" y="62280"/>
                        <a:pt x="60304" y="49429"/>
                      </a:cubicBezTo>
                      <a:cubicBezTo>
                        <a:pt x="60304" y="37566"/>
                        <a:pt x="58326" y="27680"/>
                        <a:pt x="54371" y="20760"/>
                      </a:cubicBezTo>
                      <a:cubicBezTo>
                        <a:pt x="50418" y="13840"/>
                        <a:pt x="44486" y="9886"/>
                        <a:pt x="36578" y="9886"/>
                      </a:cubicBezTo>
                      <a:cubicBezTo>
                        <a:pt x="28669" y="9886"/>
                        <a:pt x="22738" y="13840"/>
                        <a:pt x="18783" y="20760"/>
                      </a:cubicBezTo>
                      <a:cubicBezTo>
                        <a:pt x="14829" y="27680"/>
                        <a:pt x="12852" y="37566"/>
                        <a:pt x="12852" y="49429"/>
                      </a:cubicBezTo>
                      <a:cubicBezTo>
                        <a:pt x="12852" y="62280"/>
                        <a:pt x="14829" y="71177"/>
                        <a:pt x="18783" y="79086"/>
                      </a:cubicBezTo>
                      <a:cubicBezTo>
                        <a:pt x="22738" y="86006"/>
                        <a:pt x="28669" y="89960"/>
                        <a:pt x="36578" y="89960"/>
                      </a:cubicBezTo>
                      <a:cubicBezTo>
                        <a:pt x="44486" y="89960"/>
                        <a:pt x="50418" y="86994"/>
                        <a:pt x="54371" y="79086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" name="Полилиния: фигура 377">
                  <a:extLst>
                    <a:ext uri="{FF2B5EF4-FFF2-40B4-BE49-F238E27FC236}">
                      <a16:creationId xmlns:a16="http://schemas.microsoft.com/office/drawing/2014/main" id="{A031A592-0977-B2F9-9F3A-D276051DF27C}"/>
                    </a:ext>
                  </a:extLst>
                </p:cNvPr>
                <p:cNvSpPr/>
                <p:nvPr/>
              </p:nvSpPr>
              <p:spPr>
                <a:xfrm>
                  <a:off x="16793972" y="7831458"/>
                  <a:ext cx="71176" cy="100834"/>
                </a:xfrm>
                <a:custGeom>
                  <a:avLst/>
                  <a:gdLst>
                    <a:gd name="connsiteX0" fmla="*/ 17794 w 71176"/>
                    <a:gd name="connsiteY0" fmla="*/ 95892 h 100834"/>
                    <a:gd name="connsiteX1" fmla="*/ 4943 w 71176"/>
                    <a:gd name="connsiteY1" fmla="*/ 79086 h 100834"/>
                    <a:gd name="connsiteX2" fmla="*/ 0 w 71176"/>
                    <a:gd name="connsiteY2" fmla="*/ 52394 h 100834"/>
                    <a:gd name="connsiteX3" fmla="*/ 9886 w 71176"/>
                    <a:gd name="connsiteY3" fmla="*/ 13840 h 100834"/>
                    <a:gd name="connsiteX4" fmla="*/ 37565 w 71176"/>
                    <a:gd name="connsiteY4" fmla="*/ 0 h 100834"/>
                    <a:gd name="connsiteX5" fmla="*/ 59314 w 71176"/>
                    <a:gd name="connsiteY5" fmla="*/ 6920 h 100834"/>
                    <a:gd name="connsiteX6" fmla="*/ 70188 w 71176"/>
                    <a:gd name="connsiteY6" fmla="*/ 25703 h 100834"/>
                    <a:gd name="connsiteX7" fmla="*/ 57336 w 71176"/>
                    <a:gd name="connsiteY7" fmla="*/ 25703 h 100834"/>
                    <a:gd name="connsiteX8" fmla="*/ 49429 w 71176"/>
                    <a:gd name="connsiteY8" fmla="*/ 14829 h 100834"/>
                    <a:gd name="connsiteX9" fmla="*/ 36577 w 71176"/>
                    <a:gd name="connsiteY9" fmla="*/ 10874 h 100834"/>
                    <a:gd name="connsiteX10" fmla="*/ 17794 w 71176"/>
                    <a:gd name="connsiteY10" fmla="*/ 21749 h 100834"/>
                    <a:gd name="connsiteX11" fmla="*/ 10874 w 71176"/>
                    <a:gd name="connsiteY11" fmla="*/ 51406 h 100834"/>
                    <a:gd name="connsiteX12" fmla="*/ 10874 w 71176"/>
                    <a:gd name="connsiteY12" fmla="*/ 51406 h 100834"/>
                    <a:gd name="connsiteX13" fmla="*/ 21748 w 71176"/>
                    <a:gd name="connsiteY13" fmla="*/ 39543 h 100834"/>
                    <a:gd name="connsiteX14" fmla="*/ 38553 w 71176"/>
                    <a:gd name="connsiteY14" fmla="*/ 35588 h 100834"/>
                    <a:gd name="connsiteX15" fmla="*/ 62279 w 71176"/>
                    <a:gd name="connsiteY15" fmla="*/ 44486 h 100834"/>
                    <a:gd name="connsiteX16" fmla="*/ 71177 w 71176"/>
                    <a:gd name="connsiteY16" fmla="*/ 67223 h 100834"/>
                    <a:gd name="connsiteX17" fmla="*/ 61291 w 71176"/>
                    <a:gd name="connsiteY17" fmla="*/ 90949 h 100834"/>
                    <a:gd name="connsiteX18" fmla="*/ 36577 w 71176"/>
                    <a:gd name="connsiteY18" fmla="*/ 100834 h 100834"/>
                    <a:gd name="connsiteX19" fmla="*/ 17794 w 71176"/>
                    <a:gd name="connsiteY19" fmla="*/ 95892 h 100834"/>
                    <a:gd name="connsiteX20" fmla="*/ 53382 w 71176"/>
                    <a:gd name="connsiteY20" fmla="*/ 84029 h 100834"/>
                    <a:gd name="connsiteX21" fmla="*/ 60303 w 71176"/>
                    <a:gd name="connsiteY21" fmla="*/ 68211 h 100834"/>
                    <a:gd name="connsiteX22" fmla="*/ 54371 w 71176"/>
                    <a:gd name="connsiteY22" fmla="*/ 52394 h 100834"/>
                    <a:gd name="connsiteX23" fmla="*/ 38553 w 71176"/>
                    <a:gd name="connsiteY23" fmla="*/ 46463 h 100834"/>
                    <a:gd name="connsiteX24" fmla="*/ 22736 w 71176"/>
                    <a:gd name="connsiteY24" fmla="*/ 52394 h 100834"/>
                    <a:gd name="connsiteX25" fmla="*/ 16805 w 71176"/>
                    <a:gd name="connsiteY25" fmla="*/ 68211 h 100834"/>
                    <a:gd name="connsiteX26" fmla="*/ 23725 w 71176"/>
                    <a:gd name="connsiteY26" fmla="*/ 84029 h 100834"/>
                    <a:gd name="connsiteX27" fmla="*/ 39543 w 71176"/>
                    <a:gd name="connsiteY27" fmla="*/ 90949 h 100834"/>
                    <a:gd name="connsiteX28" fmla="*/ 53382 w 71176"/>
                    <a:gd name="connsiteY28" fmla="*/ 84029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1176" h="100834">
                      <a:moveTo>
                        <a:pt x="17794" y="95892"/>
                      </a:moveTo>
                      <a:cubicBezTo>
                        <a:pt x="11862" y="91937"/>
                        <a:pt x="7908" y="86994"/>
                        <a:pt x="4943" y="79086"/>
                      </a:cubicBezTo>
                      <a:cubicBezTo>
                        <a:pt x="1977" y="71177"/>
                        <a:pt x="0" y="62280"/>
                        <a:pt x="0" y="52394"/>
                      </a:cubicBezTo>
                      <a:cubicBezTo>
                        <a:pt x="0" y="35588"/>
                        <a:pt x="2965" y="22737"/>
                        <a:pt x="9886" y="13840"/>
                      </a:cubicBezTo>
                      <a:cubicBezTo>
                        <a:pt x="16805" y="4943"/>
                        <a:pt x="25703" y="0"/>
                        <a:pt x="37565" y="0"/>
                      </a:cubicBezTo>
                      <a:cubicBezTo>
                        <a:pt x="45474" y="0"/>
                        <a:pt x="53382" y="1977"/>
                        <a:pt x="59314" y="6920"/>
                      </a:cubicBezTo>
                      <a:cubicBezTo>
                        <a:pt x="65245" y="11863"/>
                        <a:pt x="69200" y="17794"/>
                        <a:pt x="70188" y="25703"/>
                      </a:cubicBezTo>
                      <a:lnTo>
                        <a:pt x="57336" y="25703"/>
                      </a:lnTo>
                      <a:cubicBezTo>
                        <a:pt x="56348" y="21749"/>
                        <a:pt x="53382" y="17794"/>
                        <a:pt x="49429" y="14829"/>
                      </a:cubicBezTo>
                      <a:cubicBezTo>
                        <a:pt x="45474" y="11863"/>
                        <a:pt x="41520" y="10874"/>
                        <a:pt x="36577" y="10874"/>
                      </a:cubicBezTo>
                      <a:cubicBezTo>
                        <a:pt x="28668" y="10874"/>
                        <a:pt x="21748" y="14829"/>
                        <a:pt x="17794" y="21749"/>
                      </a:cubicBezTo>
                      <a:cubicBezTo>
                        <a:pt x="13839" y="28668"/>
                        <a:pt x="10874" y="38554"/>
                        <a:pt x="10874" y="51406"/>
                      </a:cubicBezTo>
                      <a:lnTo>
                        <a:pt x="10874" y="51406"/>
                      </a:lnTo>
                      <a:cubicBezTo>
                        <a:pt x="12851" y="46463"/>
                        <a:pt x="16805" y="42508"/>
                        <a:pt x="21748" y="39543"/>
                      </a:cubicBezTo>
                      <a:cubicBezTo>
                        <a:pt x="26691" y="36577"/>
                        <a:pt x="32622" y="35588"/>
                        <a:pt x="38553" y="35588"/>
                      </a:cubicBezTo>
                      <a:cubicBezTo>
                        <a:pt x="47451" y="35588"/>
                        <a:pt x="55360" y="38554"/>
                        <a:pt x="62279" y="44486"/>
                      </a:cubicBezTo>
                      <a:cubicBezTo>
                        <a:pt x="68210" y="50417"/>
                        <a:pt x="71177" y="58325"/>
                        <a:pt x="71177" y="67223"/>
                      </a:cubicBezTo>
                      <a:cubicBezTo>
                        <a:pt x="71177" y="77108"/>
                        <a:pt x="68210" y="85017"/>
                        <a:pt x="61291" y="90949"/>
                      </a:cubicBezTo>
                      <a:cubicBezTo>
                        <a:pt x="54371" y="96880"/>
                        <a:pt x="46462" y="100834"/>
                        <a:pt x="36577" y="100834"/>
                      </a:cubicBezTo>
                      <a:cubicBezTo>
                        <a:pt x="29657" y="100834"/>
                        <a:pt x="23725" y="98857"/>
                        <a:pt x="17794" y="95892"/>
                      </a:cubicBezTo>
                      <a:close/>
                      <a:moveTo>
                        <a:pt x="53382" y="84029"/>
                      </a:moveTo>
                      <a:cubicBezTo>
                        <a:pt x="57336" y="80074"/>
                        <a:pt x="60303" y="74143"/>
                        <a:pt x="60303" y="68211"/>
                      </a:cubicBezTo>
                      <a:cubicBezTo>
                        <a:pt x="60303" y="61292"/>
                        <a:pt x="58325" y="56349"/>
                        <a:pt x="54371" y="52394"/>
                      </a:cubicBezTo>
                      <a:cubicBezTo>
                        <a:pt x="50417" y="48440"/>
                        <a:pt x="44486" y="46463"/>
                        <a:pt x="38553" y="46463"/>
                      </a:cubicBezTo>
                      <a:cubicBezTo>
                        <a:pt x="32622" y="46463"/>
                        <a:pt x="26691" y="48440"/>
                        <a:pt x="22736" y="52394"/>
                      </a:cubicBezTo>
                      <a:cubicBezTo>
                        <a:pt x="18782" y="56349"/>
                        <a:pt x="16805" y="61292"/>
                        <a:pt x="16805" y="68211"/>
                      </a:cubicBezTo>
                      <a:cubicBezTo>
                        <a:pt x="16805" y="74143"/>
                        <a:pt x="18782" y="80074"/>
                        <a:pt x="23725" y="84029"/>
                      </a:cubicBezTo>
                      <a:cubicBezTo>
                        <a:pt x="27679" y="87982"/>
                        <a:pt x="33610" y="90949"/>
                        <a:pt x="39543" y="90949"/>
                      </a:cubicBezTo>
                      <a:cubicBezTo>
                        <a:pt x="43496" y="89960"/>
                        <a:pt x="48439" y="87982"/>
                        <a:pt x="53382" y="84029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9" name="Полилиния: фигура 378">
                  <a:extLst>
                    <a:ext uri="{FF2B5EF4-FFF2-40B4-BE49-F238E27FC236}">
                      <a16:creationId xmlns:a16="http://schemas.microsoft.com/office/drawing/2014/main" id="{61A1A7D9-EBE6-C0A7-7FA4-2B8FCD93A4C5}"/>
                    </a:ext>
                  </a:extLst>
                </p:cNvPr>
                <p:cNvSpPr/>
                <p:nvPr/>
              </p:nvSpPr>
              <p:spPr>
                <a:xfrm>
                  <a:off x="16904692" y="7832447"/>
                  <a:ext cx="39542" cy="120605"/>
                </a:xfrm>
                <a:custGeom>
                  <a:avLst/>
                  <a:gdLst>
                    <a:gd name="connsiteX0" fmla="*/ 0 w 39542"/>
                    <a:gd name="connsiteY0" fmla="*/ 120606 h 120605"/>
                    <a:gd name="connsiteX1" fmla="*/ 29657 w 39542"/>
                    <a:gd name="connsiteY1" fmla="*/ 0 h 120605"/>
                    <a:gd name="connsiteX2" fmla="*/ 39543 w 39542"/>
                    <a:gd name="connsiteY2" fmla="*/ 0 h 120605"/>
                    <a:gd name="connsiteX3" fmla="*/ 8897 w 39542"/>
                    <a:gd name="connsiteY3" fmla="*/ 120606 h 120605"/>
                    <a:gd name="connsiteX4" fmla="*/ 0 w 39542"/>
                    <a:gd name="connsiteY4" fmla="*/ 120606 h 120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542" h="120605">
                      <a:moveTo>
                        <a:pt x="0" y="120606"/>
                      </a:moveTo>
                      <a:lnTo>
                        <a:pt x="29657" y="0"/>
                      </a:lnTo>
                      <a:lnTo>
                        <a:pt x="39543" y="0"/>
                      </a:lnTo>
                      <a:lnTo>
                        <a:pt x="8897" y="120606"/>
                      </a:lnTo>
                      <a:lnTo>
                        <a:pt x="0" y="12060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" name="Полилиния: фигура 379">
                  <a:extLst>
                    <a:ext uri="{FF2B5EF4-FFF2-40B4-BE49-F238E27FC236}">
                      <a16:creationId xmlns:a16="http://schemas.microsoft.com/office/drawing/2014/main" id="{7741EEB0-A7B6-7546-B38C-CA3335E954CF}"/>
                    </a:ext>
                  </a:extLst>
                </p:cNvPr>
                <p:cNvSpPr/>
                <p:nvPr/>
              </p:nvSpPr>
              <p:spPr>
                <a:xfrm>
                  <a:off x="16983777" y="7831458"/>
                  <a:ext cx="71176" cy="100834"/>
                </a:xfrm>
                <a:custGeom>
                  <a:avLst/>
                  <a:gdLst>
                    <a:gd name="connsiteX0" fmla="*/ 17795 w 71176"/>
                    <a:gd name="connsiteY0" fmla="*/ 95892 h 100834"/>
                    <a:gd name="connsiteX1" fmla="*/ 4943 w 71176"/>
                    <a:gd name="connsiteY1" fmla="*/ 79086 h 100834"/>
                    <a:gd name="connsiteX2" fmla="*/ 0 w 71176"/>
                    <a:gd name="connsiteY2" fmla="*/ 52394 h 100834"/>
                    <a:gd name="connsiteX3" fmla="*/ 9886 w 71176"/>
                    <a:gd name="connsiteY3" fmla="*/ 13840 h 100834"/>
                    <a:gd name="connsiteX4" fmla="*/ 37566 w 71176"/>
                    <a:gd name="connsiteY4" fmla="*/ 0 h 100834"/>
                    <a:gd name="connsiteX5" fmla="*/ 59314 w 71176"/>
                    <a:gd name="connsiteY5" fmla="*/ 6920 h 100834"/>
                    <a:gd name="connsiteX6" fmla="*/ 70188 w 71176"/>
                    <a:gd name="connsiteY6" fmla="*/ 25703 h 100834"/>
                    <a:gd name="connsiteX7" fmla="*/ 57338 w 71176"/>
                    <a:gd name="connsiteY7" fmla="*/ 25703 h 100834"/>
                    <a:gd name="connsiteX8" fmla="*/ 49429 w 71176"/>
                    <a:gd name="connsiteY8" fmla="*/ 14829 h 100834"/>
                    <a:gd name="connsiteX9" fmla="*/ 36577 w 71176"/>
                    <a:gd name="connsiteY9" fmla="*/ 10874 h 100834"/>
                    <a:gd name="connsiteX10" fmla="*/ 17795 w 71176"/>
                    <a:gd name="connsiteY10" fmla="*/ 21749 h 100834"/>
                    <a:gd name="connsiteX11" fmla="*/ 10874 w 71176"/>
                    <a:gd name="connsiteY11" fmla="*/ 51406 h 100834"/>
                    <a:gd name="connsiteX12" fmla="*/ 10874 w 71176"/>
                    <a:gd name="connsiteY12" fmla="*/ 51406 h 100834"/>
                    <a:gd name="connsiteX13" fmla="*/ 21748 w 71176"/>
                    <a:gd name="connsiteY13" fmla="*/ 39543 h 100834"/>
                    <a:gd name="connsiteX14" fmla="*/ 38555 w 71176"/>
                    <a:gd name="connsiteY14" fmla="*/ 35588 h 100834"/>
                    <a:gd name="connsiteX15" fmla="*/ 62280 w 71176"/>
                    <a:gd name="connsiteY15" fmla="*/ 44486 h 100834"/>
                    <a:gd name="connsiteX16" fmla="*/ 71177 w 71176"/>
                    <a:gd name="connsiteY16" fmla="*/ 67223 h 100834"/>
                    <a:gd name="connsiteX17" fmla="*/ 61291 w 71176"/>
                    <a:gd name="connsiteY17" fmla="*/ 90949 h 100834"/>
                    <a:gd name="connsiteX18" fmla="*/ 36577 w 71176"/>
                    <a:gd name="connsiteY18" fmla="*/ 100834 h 100834"/>
                    <a:gd name="connsiteX19" fmla="*/ 17795 w 71176"/>
                    <a:gd name="connsiteY19" fmla="*/ 95892 h 100834"/>
                    <a:gd name="connsiteX20" fmla="*/ 53383 w 71176"/>
                    <a:gd name="connsiteY20" fmla="*/ 84029 h 100834"/>
                    <a:gd name="connsiteX21" fmla="*/ 60303 w 71176"/>
                    <a:gd name="connsiteY21" fmla="*/ 68211 h 100834"/>
                    <a:gd name="connsiteX22" fmla="*/ 54371 w 71176"/>
                    <a:gd name="connsiteY22" fmla="*/ 52394 h 100834"/>
                    <a:gd name="connsiteX23" fmla="*/ 38555 w 71176"/>
                    <a:gd name="connsiteY23" fmla="*/ 46463 h 100834"/>
                    <a:gd name="connsiteX24" fmla="*/ 22738 w 71176"/>
                    <a:gd name="connsiteY24" fmla="*/ 52394 h 100834"/>
                    <a:gd name="connsiteX25" fmla="*/ 16805 w 71176"/>
                    <a:gd name="connsiteY25" fmla="*/ 68211 h 100834"/>
                    <a:gd name="connsiteX26" fmla="*/ 23726 w 71176"/>
                    <a:gd name="connsiteY26" fmla="*/ 84029 h 100834"/>
                    <a:gd name="connsiteX27" fmla="*/ 39543 w 71176"/>
                    <a:gd name="connsiteY27" fmla="*/ 90949 h 100834"/>
                    <a:gd name="connsiteX28" fmla="*/ 53383 w 71176"/>
                    <a:gd name="connsiteY28" fmla="*/ 84029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1176" h="100834">
                      <a:moveTo>
                        <a:pt x="17795" y="95892"/>
                      </a:moveTo>
                      <a:cubicBezTo>
                        <a:pt x="11862" y="91937"/>
                        <a:pt x="7909" y="86994"/>
                        <a:pt x="4943" y="79086"/>
                      </a:cubicBezTo>
                      <a:cubicBezTo>
                        <a:pt x="1977" y="71177"/>
                        <a:pt x="0" y="62280"/>
                        <a:pt x="0" y="52394"/>
                      </a:cubicBezTo>
                      <a:cubicBezTo>
                        <a:pt x="0" y="35588"/>
                        <a:pt x="2966" y="22737"/>
                        <a:pt x="9886" y="13840"/>
                      </a:cubicBezTo>
                      <a:cubicBezTo>
                        <a:pt x="16805" y="4943"/>
                        <a:pt x="25703" y="0"/>
                        <a:pt x="37566" y="0"/>
                      </a:cubicBezTo>
                      <a:cubicBezTo>
                        <a:pt x="45474" y="0"/>
                        <a:pt x="53383" y="1977"/>
                        <a:pt x="59314" y="6920"/>
                      </a:cubicBezTo>
                      <a:cubicBezTo>
                        <a:pt x="65245" y="11863"/>
                        <a:pt x="69200" y="17794"/>
                        <a:pt x="70188" y="25703"/>
                      </a:cubicBezTo>
                      <a:lnTo>
                        <a:pt x="57338" y="25703"/>
                      </a:lnTo>
                      <a:cubicBezTo>
                        <a:pt x="56348" y="21749"/>
                        <a:pt x="53383" y="17794"/>
                        <a:pt x="49429" y="14829"/>
                      </a:cubicBezTo>
                      <a:cubicBezTo>
                        <a:pt x="45474" y="11863"/>
                        <a:pt x="41520" y="10874"/>
                        <a:pt x="36577" y="10874"/>
                      </a:cubicBezTo>
                      <a:cubicBezTo>
                        <a:pt x="28669" y="10874"/>
                        <a:pt x="21748" y="14829"/>
                        <a:pt x="17795" y="21749"/>
                      </a:cubicBezTo>
                      <a:cubicBezTo>
                        <a:pt x="13840" y="28668"/>
                        <a:pt x="10874" y="38554"/>
                        <a:pt x="10874" y="51406"/>
                      </a:cubicBezTo>
                      <a:lnTo>
                        <a:pt x="10874" y="51406"/>
                      </a:lnTo>
                      <a:cubicBezTo>
                        <a:pt x="12852" y="46463"/>
                        <a:pt x="16805" y="42508"/>
                        <a:pt x="21748" y="39543"/>
                      </a:cubicBezTo>
                      <a:cubicBezTo>
                        <a:pt x="26691" y="36577"/>
                        <a:pt x="32623" y="35588"/>
                        <a:pt x="38555" y="35588"/>
                      </a:cubicBezTo>
                      <a:cubicBezTo>
                        <a:pt x="47452" y="35588"/>
                        <a:pt x="55360" y="38554"/>
                        <a:pt x="62280" y="44486"/>
                      </a:cubicBezTo>
                      <a:cubicBezTo>
                        <a:pt x="68212" y="50417"/>
                        <a:pt x="71177" y="58325"/>
                        <a:pt x="71177" y="67223"/>
                      </a:cubicBezTo>
                      <a:cubicBezTo>
                        <a:pt x="71177" y="77108"/>
                        <a:pt x="68212" y="85017"/>
                        <a:pt x="61291" y="90949"/>
                      </a:cubicBezTo>
                      <a:cubicBezTo>
                        <a:pt x="54371" y="96880"/>
                        <a:pt x="46462" y="100834"/>
                        <a:pt x="36577" y="100834"/>
                      </a:cubicBezTo>
                      <a:cubicBezTo>
                        <a:pt x="30645" y="100834"/>
                        <a:pt x="23726" y="98857"/>
                        <a:pt x="17795" y="95892"/>
                      </a:cubicBezTo>
                      <a:close/>
                      <a:moveTo>
                        <a:pt x="53383" y="84029"/>
                      </a:moveTo>
                      <a:cubicBezTo>
                        <a:pt x="57338" y="80074"/>
                        <a:pt x="60303" y="74143"/>
                        <a:pt x="60303" y="68211"/>
                      </a:cubicBezTo>
                      <a:cubicBezTo>
                        <a:pt x="60303" y="61292"/>
                        <a:pt x="58326" y="56349"/>
                        <a:pt x="54371" y="52394"/>
                      </a:cubicBezTo>
                      <a:cubicBezTo>
                        <a:pt x="50417" y="48440"/>
                        <a:pt x="44486" y="46463"/>
                        <a:pt x="38555" y="46463"/>
                      </a:cubicBezTo>
                      <a:cubicBezTo>
                        <a:pt x="32623" y="46463"/>
                        <a:pt x="26691" y="48440"/>
                        <a:pt x="22738" y="52394"/>
                      </a:cubicBezTo>
                      <a:cubicBezTo>
                        <a:pt x="18783" y="56349"/>
                        <a:pt x="16805" y="61292"/>
                        <a:pt x="16805" y="68211"/>
                      </a:cubicBezTo>
                      <a:cubicBezTo>
                        <a:pt x="16805" y="74143"/>
                        <a:pt x="18783" y="80074"/>
                        <a:pt x="23726" y="84029"/>
                      </a:cubicBezTo>
                      <a:cubicBezTo>
                        <a:pt x="27680" y="87982"/>
                        <a:pt x="33612" y="90949"/>
                        <a:pt x="39543" y="90949"/>
                      </a:cubicBezTo>
                      <a:cubicBezTo>
                        <a:pt x="45474" y="90949"/>
                        <a:pt x="49429" y="87982"/>
                        <a:pt x="53383" y="84029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" name="Полилиния: фигура 380">
                  <a:extLst>
                    <a:ext uri="{FF2B5EF4-FFF2-40B4-BE49-F238E27FC236}">
                      <a16:creationId xmlns:a16="http://schemas.microsoft.com/office/drawing/2014/main" id="{108526E5-5D0D-ABB9-1B5C-53A5A0517E3A}"/>
                    </a:ext>
                  </a:extLst>
                </p:cNvPr>
                <p:cNvSpPr/>
                <p:nvPr/>
              </p:nvSpPr>
              <p:spPr>
                <a:xfrm>
                  <a:off x="17067806" y="7832447"/>
                  <a:ext cx="37566" cy="97868"/>
                </a:xfrm>
                <a:custGeom>
                  <a:avLst/>
                  <a:gdLst>
                    <a:gd name="connsiteX0" fmla="*/ 26691 w 37566"/>
                    <a:gd name="connsiteY0" fmla="*/ 12851 h 97868"/>
                    <a:gd name="connsiteX1" fmla="*/ 26691 w 37566"/>
                    <a:gd name="connsiteY1" fmla="*/ 12851 h 97868"/>
                    <a:gd name="connsiteX2" fmla="*/ 0 w 37566"/>
                    <a:gd name="connsiteY2" fmla="*/ 31634 h 97868"/>
                    <a:gd name="connsiteX3" fmla="*/ 0 w 37566"/>
                    <a:gd name="connsiteY3" fmla="*/ 18783 h 97868"/>
                    <a:gd name="connsiteX4" fmla="*/ 25703 w 37566"/>
                    <a:gd name="connsiteY4" fmla="*/ 0 h 97868"/>
                    <a:gd name="connsiteX5" fmla="*/ 37566 w 37566"/>
                    <a:gd name="connsiteY5" fmla="*/ 0 h 97868"/>
                    <a:gd name="connsiteX6" fmla="*/ 37566 w 37566"/>
                    <a:gd name="connsiteY6" fmla="*/ 97869 h 97868"/>
                    <a:gd name="connsiteX7" fmla="*/ 25703 w 37566"/>
                    <a:gd name="connsiteY7" fmla="*/ 97869 h 97868"/>
                    <a:gd name="connsiteX8" fmla="*/ 25703 w 37566"/>
                    <a:gd name="connsiteY8" fmla="*/ 12851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566" h="97868">
                      <a:moveTo>
                        <a:pt x="26691" y="12851"/>
                      </a:moveTo>
                      <a:lnTo>
                        <a:pt x="26691" y="12851"/>
                      </a:lnTo>
                      <a:lnTo>
                        <a:pt x="0" y="31634"/>
                      </a:lnTo>
                      <a:lnTo>
                        <a:pt x="0" y="18783"/>
                      </a:lnTo>
                      <a:lnTo>
                        <a:pt x="25703" y="0"/>
                      </a:lnTo>
                      <a:lnTo>
                        <a:pt x="37566" y="0"/>
                      </a:lnTo>
                      <a:lnTo>
                        <a:pt x="37566" y="97869"/>
                      </a:lnTo>
                      <a:lnTo>
                        <a:pt x="25703" y="97869"/>
                      </a:lnTo>
                      <a:lnTo>
                        <a:pt x="25703" y="12851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" name="Полилиния: фигура 381">
                  <a:extLst>
                    <a:ext uri="{FF2B5EF4-FFF2-40B4-BE49-F238E27FC236}">
                      <a16:creationId xmlns:a16="http://schemas.microsoft.com/office/drawing/2014/main" id="{DF207C33-71D5-8285-947B-D1A6B070A8FE}"/>
                    </a:ext>
                  </a:extLst>
                </p:cNvPr>
                <p:cNvSpPr/>
                <p:nvPr/>
              </p:nvSpPr>
              <p:spPr>
                <a:xfrm>
                  <a:off x="17131075" y="7886818"/>
                  <a:ext cx="44485" cy="10874"/>
                </a:xfrm>
                <a:custGeom>
                  <a:avLst/>
                  <a:gdLst>
                    <a:gd name="connsiteX0" fmla="*/ 0 w 44485"/>
                    <a:gd name="connsiteY0" fmla="*/ 10875 h 10874"/>
                    <a:gd name="connsiteX1" fmla="*/ 0 w 44485"/>
                    <a:gd name="connsiteY1" fmla="*/ 0 h 10874"/>
                    <a:gd name="connsiteX2" fmla="*/ 44486 w 44485"/>
                    <a:gd name="connsiteY2" fmla="*/ 0 h 10874"/>
                    <a:gd name="connsiteX3" fmla="*/ 44486 w 44485"/>
                    <a:gd name="connsiteY3" fmla="*/ 10875 h 10874"/>
                    <a:gd name="connsiteX4" fmla="*/ 0 w 44485"/>
                    <a:gd name="connsiteY4" fmla="*/ 10875 h 10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485" h="10874">
                      <a:moveTo>
                        <a:pt x="0" y="10875"/>
                      </a:moveTo>
                      <a:lnTo>
                        <a:pt x="0" y="0"/>
                      </a:lnTo>
                      <a:lnTo>
                        <a:pt x="44486" y="0"/>
                      </a:lnTo>
                      <a:lnTo>
                        <a:pt x="44486" y="10875"/>
                      </a:lnTo>
                      <a:lnTo>
                        <a:pt x="0" y="10875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" name="Полилиния: фигура 382">
                  <a:extLst>
                    <a:ext uri="{FF2B5EF4-FFF2-40B4-BE49-F238E27FC236}">
                      <a16:creationId xmlns:a16="http://schemas.microsoft.com/office/drawing/2014/main" id="{79BAE260-9485-AE35-041F-CD91A503154A}"/>
                    </a:ext>
                  </a:extLst>
                </p:cNvPr>
                <p:cNvSpPr/>
                <p:nvPr/>
              </p:nvSpPr>
              <p:spPr>
                <a:xfrm>
                  <a:off x="17185446" y="7832447"/>
                  <a:ext cx="37564" cy="97868"/>
                </a:xfrm>
                <a:custGeom>
                  <a:avLst/>
                  <a:gdLst>
                    <a:gd name="connsiteX0" fmla="*/ 26691 w 37564"/>
                    <a:gd name="connsiteY0" fmla="*/ 12851 h 97868"/>
                    <a:gd name="connsiteX1" fmla="*/ 26691 w 37564"/>
                    <a:gd name="connsiteY1" fmla="*/ 12851 h 97868"/>
                    <a:gd name="connsiteX2" fmla="*/ 0 w 37564"/>
                    <a:gd name="connsiteY2" fmla="*/ 31634 h 97868"/>
                    <a:gd name="connsiteX3" fmla="*/ 0 w 37564"/>
                    <a:gd name="connsiteY3" fmla="*/ 18783 h 97868"/>
                    <a:gd name="connsiteX4" fmla="*/ 25703 w 37564"/>
                    <a:gd name="connsiteY4" fmla="*/ 0 h 97868"/>
                    <a:gd name="connsiteX5" fmla="*/ 37565 w 37564"/>
                    <a:gd name="connsiteY5" fmla="*/ 0 h 97868"/>
                    <a:gd name="connsiteX6" fmla="*/ 37565 w 37564"/>
                    <a:gd name="connsiteY6" fmla="*/ 97869 h 97868"/>
                    <a:gd name="connsiteX7" fmla="*/ 25703 w 37564"/>
                    <a:gd name="connsiteY7" fmla="*/ 97869 h 97868"/>
                    <a:gd name="connsiteX8" fmla="*/ 25703 w 37564"/>
                    <a:gd name="connsiteY8" fmla="*/ 12851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564" h="97868">
                      <a:moveTo>
                        <a:pt x="26691" y="12851"/>
                      </a:moveTo>
                      <a:lnTo>
                        <a:pt x="26691" y="12851"/>
                      </a:lnTo>
                      <a:lnTo>
                        <a:pt x="0" y="31634"/>
                      </a:lnTo>
                      <a:lnTo>
                        <a:pt x="0" y="18783"/>
                      </a:lnTo>
                      <a:lnTo>
                        <a:pt x="25703" y="0"/>
                      </a:lnTo>
                      <a:lnTo>
                        <a:pt x="37565" y="0"/>
                      </a:lnTo>
                      <a:lnTo>
                        <a:pt x="37565" y="97869"/>
                      </a:lnTo>
                      <a:lnTo>
                        <a:pt x="25703" y="97869"/>
                      </a:lnTo>
                      <a:lnTo>
                        <a:pt x="25703" y="12851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4" name="Полилиния: фигура 383">
                  <a:extLst>
                    <a:ext uri="{FF2B5EF4-FFF2-40B4-BE49-F238E27FC236}">
                      <a16:creationId xmlns:a16="http://schemas.microsoft.com/office/drawing/2014/main" id="{E3913930-DC20-8ACD-5900-5A83BB0C79F7}"/>
                    </a:ext>
                  </a:extLst>
                </p:cNvPr>
                <p:cNvSpPr/>
                <p:nvPr/>
              </p:nvSpPr>
              <p:spPr>
                <a:xfrm>
                  <a:off x="17246737" y="7830469"/>
                  <a:ext cx="65245" cy="99846"/>
                </a:xfrm>
                <a:custGeom>
                  <a:avLst/>
                  <a:gdLst>
                    <a:gd name="connsiteX0" fmla="*/ 988 w 65245"/>
                    <a:gd name="connsiteY0" fmla="*/ 30646 h 99846"/>
                    <a:gd name="connsiteX1" fmla="*/ 9886 w 65245"/>
                    <a:gd name="connsiteY1" fmla="*/ 8897 h 99846"/>
                    <a:gd name="connsiteX2" fmla="*/ 32623 w 65245"/>
                    <a:gd name="connsiteY2" fmla="*/ 0 h 99846"/>
                    <a:gd name="connsiteX3" fmla="*/ 55360 w 65245"/>
                    <a:gd name="connsiteY3" fmla="*/ 7909 h 99846"/>
                    <a:gd name="connsiteX4" fmla="*/ 64257 w 65245"/>
                    <a:gd name="connsiteY4" fmla="*/ 26692 h 99846"/>
                    <a:gd name="connsiteX5" fmla="*/ 59314 w 65245"/>
                    <a:gd name="connsiteY5" fmla="*/ 42509 h 99846"/>
                    <a:gd name="connsiteX6" fmla="*/ 42509 w 65245"/>
                    <a:gd name="connsiteY6" fmla="*/ 63269 h 99846"/>
                    <a:gd name="connsiteX7" fmla="*/ 17795 w 65245"/>
                    <a:gd name="connsiteY7" fmla="*/ 88971 h 99846"/>
                    <a:gd name="connsiteX8" fmla="*/ 17795 w 65245"/>
                    <a:gd name="connsiteY8" fmla="*/ 88971 h 99846"/>
                    <a:gd name="connsiteX9" fmla="*/ 65245 w 65245"/>
                    <a:gd name="connsiteY9" fmla="*/ 88971 h 99846"/>
                    <a:gd name="connsiteX10" fmla="*/ 65245 w 65245"/>
                    <a:gd name="connsiteY10" fmla="*/ 99846 h 99846"/>
                    <a:gd name="connsiteX11" fmla="*/ 0 w 65245"/>
                    <a:gd name="connsiteY11" fmla="*/ 99846 h 99846"/>
                    <a:gd name="connsiteX12" fmla="*/ 0 w 65245"/>
                    <a:gd name="connsiteY12" fmla="*/ 90949 h 99846"/>
                    <a:gd name="connsiteX13" fmla="*/ 34600 w 65245"/>
                    <a:gd name="connsiteY13" fmla="*/ 54371 h 99846"/>
                    <a:gd name="connsiteX14" fmla="*/ 47452 w 65245"/>
                    <a:gd name="connsiteY14" fmla="*/ 38555 h 99846"/>
                    <a:gd name="connsiteX15" fmla="*/ 50417 w 65245"/>
                    <a:gd name="connsiteY15" fmla="*/ 26692 h 99846"/>
                    <a:gd name="connsiteX16" fmla="*/ 44486 w 65245"/>
                    <a:gd name="connsiteY16" fmla="*/ 14829 h 99846"/>
                    <a:gd name="connsiteX17" fmla="*/ 30645 w 65245"/>
                    <a:gd name="connsiteY17" fmla="*/ 9886 h 99846"/>
                    <a:gd name="connsiteX18" fmla="*/ 15817 w 65245"/>
                    <a:gd name="connsiteY18" fmla="*/ 15817 h 99846"/>
                    <a:gd name="connsiteX19" fmla="*/ 9886 w 65245"/>
                    <a:gd name="connsiteY19" fmla="*/ 29657 h 99846"/>
                    <a:gd name="connsiteX20" fmla="*/ 9886 w 65245"/>
                    <a:gd name="connsiteY20" fmla="*/ 29657 h 99846"/>
                    <a:gd name="connsiteX21" fmla="*/ 988 w 65245"/>
                    <a:gd name="connsiteY21" fmla="*/ 30646 h 99846"/>
                    <a:gd name="connsiteX22" fmla="*/ 988 w 65245"/>
                    <a:gd name="connsiteY22" fmla="*/ 30646 h 99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99846">
                      <a:moveTo>
                        <a:pt x="988" y="30646"/>
                      </a:moveTo>
                      <a:cubicBezTo>
                        <a:pt x="988" y="21749"/>
                        <a:pt x="3955" y="14829"/>
                        <a:pt x="9886" y="8897"/>
                      </a:cubicBezTo>
                      <a:cubicBezTo>
                        <a:pt x="15817" y="2966"/>
                        <a:pt x="23726" y="0"/>
                        <a:pt x="32623" y="0"/>
                      </a:cubicBezTo>
                      <a:cubicBezTo>
                        <a:pt x="41521" y="0"/>
                        <a:pt x="48440" y="2966"/>
                        <a:pt x="55360" y="7909"/>
                      </a:cubicBezTo>
                      <a:cubicBezTo>
                        <a:pt x="61292" y="12852"/>
                        <a:pt x="64257" y="19771"/>
                        <a:pt x="64257" y="26692"/>
                      </a:cubicBezTo>
                      <a:cubicBezTo>
                        <a:pt x="64257" y="32623"/>
                        <a:pt x="62280" y="37566"/>
                        <a:pt x="59314" y="42509"/>
                      </a:cubicBezTo>
                      <a:cubicBezTo>
                        <a:pt x="56349" y="47452"/>
                        <a:pt x="50417" y="54371"/>
                        <a:pt x="42509" y="63269"/>
                      </a:cubicBezTo>
                      <a:lnTo>
                        <a:pt x="17795" y="88971"/>
                      </a:lnTo>
                      <a:lnTo>
                        <a:pt x="17795" y="88971"/>
                      </a:lnTo>
                      <a:lnTo>
                        <a:pt x="65245" y="88971"/>
                      </a:lnTo>
                      <a:lnTo>
                        <a:pt x="65245" y="99846"/>
                      </a:lnTo>
                      <a:lnTo>
                        <a:pt x="0" y="99846"/>
                      </a:lnTo>
                      <a:lnTo>
                        <a:pt x="0" y="90949"/>
                      </a:lnTo>
                      <a:lnTo>
                        <a:pt x="34600" y="54371"/>
                      </a:lnTo>
                      <a:cubicBezTo>
                        <a:pt x="41521" y="47452"/>
                        <a:pt x="45474" y="42509"/>
                        <a:pt x="47452" y="38555"/>
                      </a:cubicBezTo>
                      <a:cubicBezTo>
                        <a:pt x="49429" y="34600"/>
                        <a:pt x="50417" y="30646"/>
                        <a:pt x="50417" y="26692"/>
                      </a:cubicBezTo>
                      <a:cubicBezTo>
                        <a:pt x="50417" y="21749"/>
                        <a:pt x="48440" y="17795"/>
                        <a:pt x="44486" y="14829"/>
                      </a:cubicBezTo>
                      <a:cubicBezTo>
                        <a:pt x="40531" y="11863"/>
                        <a:pt x="35588" y="9886"/>
                        <a:pt x="30645" y="9886"/>
                      </a:cubicBezTo>
                      <a:cubicBezTo>
                        <a:pt x="24714" y="9886"/>
                        <a:pt x="19771" y="11863"/>
                        <a:pt x="15817" y="15817"/>
                      </a:cubicBezTo>
                      <a:cubicBezTo>
                        <a:pt x="11864" y="19771"/>
                        <a:pt x="9886" y="23726"/>
                        <a:pt x="9886" y="29657"/>
                      </a:cubicBezTo>
                      <a:lnTo>
                        <a:pt x="9886" y="29657"/>
                      </a:lnTo>
                      <a:lnTo>
                        <a:pt x="988" y="30646"/>
                      </a:lnTo>
                      <a:lnTo>
                        <a:pt x="988" y="3064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85" name="Рисунок 45">
                <a:extLst>
                  <a:ext uri="{FF2B5EF4-FFF2-40B4-BE49-F238E27FC236}">
                    <a16:creationId xmlns:a16="http://schemas.microsoft.com/office/drawing/2014/main" id="{00ED6D84-231B-F01A-20BC-15995DE1952E}"/>
                  </a:ext>
                </a:extLst>
              </p:cNvPr>
              <p:cNvGrpSpPr/>
              <p:nvPr/>
            </p:nvGrpSpPr>
            <p:grpSpPr>
              <a:xfrm>
                <a:off x="17721251" y="6521602"/>
                <a:ext cx="365771" cy="98857"/>
                <a:chOff x="17721251" y="6521602"/>
                <a:chExt cx="365771" cy="98857"/>
              </a:xfrm>
              <a:solidFill>
                <a:srgbClr val="1D1D1B"/>
              </a:solidFill>
            </p:grpSpPr>
            <p:sp>
              <p:nvSpPr>
                <p:cNvPr id="386" name="Полилиния: фигура 385">
                  <a:extLst>
                    <a:ext uri="{FF2B5EF4-FFF2-40B4-BE49-F238E27FC236}">
                      <a16:creationId xmlns:a16="http://schemas.microsoft.com/office/drawing/2014/main" id="{3A77B21A-9FEB-C62C-DE1C-4306D8761D39}"/>
                    </a:ext>
                  </a:extLst>
                </p:cNvPr>
                <p:cNvSpPr/>
                <p:nvPr/>
              </p:nvSpPr>
              <p:spPr>
                <a:xfrm>
                  <a:off x="17721251" y="6547304"/>
                  <a:ext cx="59314" cy="73154"/>
                </a:xfrm>
                <a:custGeom>
                  <a:avLst/>
                  <a:gdLst>
                    <a:gd name="connsiteX0" fmla="*/ 59314 w 59314"/>
                    <a:gd name="connsiteY0" fmla="*/ 73155 h 73154"/>
                    <a:gd name="connsiteX1" fmla="*/ 44486 w 59314"/>
                    <a:gd name="connsiteY1" fmla="*/ 73155 h 73154"/>
                    <a:gd name="connsiteX2" fmla="*/ 12852 w 59314"/>
                    <a:gd name="connsiteY2" fmla="*/ 37566 h 73154"/>
                    <a:gd name="connsiteX3" fmla="*/ 11864 w 59314"/>
                    <a:gd name="connsiteY3" fmla="*/ 37566 h 73154"/>
                    <a:gd name="connsiteX4" fmla="*/ 11864 w 59314"/>
                    <a:gd name="connsiteY4" fmla="*/ 73155 h 73154"/>
                    <a:gd name="connsiteX5" fmla="*/ 0 w 59314"/>
                    <a:gd name="connsiteY5" fmla="*/ 73155 h 73154"/>
                    <a:gd name="connsiteX6" fmla="*/ 0 w 59314"/>
                    <a:gd name="connsiteY6" fmla="*/ 0 h 73154"/>
                    <a:gd name="connsiteX7" fmla="*/ 11864 w 59314"/>
                    <a:gd name="connsiteY7" fmla="*/ 0 h 73154"/>
                    <a:gd name="connsiteX8" fmla="*/ 11864 w 59314"/>
                    <a:gd name="connsiteY8" fmla="*/ 32623 h 73154"/>
                    <a:gd name="connsiteX9" fmla="*/ 12852 w 59314"/>
                    <a:gd name="connsiteY9" fmla="*/ 32623 h 73154"/>
                    <a:gd name="connsiteX10" fmla="*/ 44486 w 59314"/>
                    <a:gd name="connsiteY10" fmla="*/ 0 h 73154"/>
                    <a:gd name="connsiteX11" fmla="*/ 59314 w 59314"/>
                    <a:gd name="connsiteY11" fmla="*/ 0 h 73154"/>
                    <a:gd name="connsiteX12" fmla="*/ 24714 w 59314"/>
                    <a:gd name="connsiteY12" fmla="*/ 34600 h 73154"/>
                    <a:gd name="connsiteX13" fmla="*/ 59314 w 59314"/>
                    <a:gd name="connsiteY13" fmla="*/ 73155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314" h="73154">
                      <a:moveTo>
                        <a:pt x="59314" y="73155"/>
                      </a:moveTo>
                      <a:lnTo>
                        <a:pt x="44486" y="73155"/>
                      </a:lnTo>
                      <a:lnTo>
                        <a:pt x="12852" y="37566"/>
                      </a:lnTo>
                      <a:lnTo>
                        <a:pt x="11864" y="37566"/>
                      </a:lnTo>
                      <a:lnTo>
                        <a:pt x="11864" y="73155"/>
                      </a:lnTo>
                      <a:lnTo>
                        <a:pt x="0" y="73155"/>
                      </a:lnTo>
                      <a:lnTo>
                        <a:pt x="0" y="0"/>
                      </a:lnTo>
                      <a:lnTo>
                        <a:pt x="11864" y="0"/>
                      </a:lnTo>
                      <a:lnTo>
                        <a:pt x="11864" y="32623"/>
                      </a:lnTo>
                      <a:lnTo>
                        <a:pt x="12852" y="32623"/>
                      </a:lnTo>
                      <a:lnTo>
                        <a:pt x="44486" y="0"/>
                      </a:lnTo>
                      <a:lnTo>
                        <a:pt x="59314" y="0"/>
                      </a:lnTo>
                      <a:lnTo>
                        <a:pt x="24714" y="34600"/>
                      </a:lnTo>
                      <a:lnTo>
                        <a:pt x="59314" y="7315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" name="Полилиния: фигура 386">
                  <a:extLst>
                    <a:ext uri="{FF2B5EF4-FFF2-40B4-BE49-F238E27FC236}">
                      <a16:creationId xmlns:a16="http://schemas.microsoft.com/office/drawing/2014/main" id="{3ADC4B19-C7A5-9882-E2DB-8725063ECBEE}"/>
                    </a:ext>
                  </a:extLst>
                </p:cNvPr>
                <p:cNvSpPr/>
                <p:nvPr/>
              </p:nvSpPr>
              <p:spPr>
                <a:xfrm>
                  <a:off x="17825051" y="6522590"/>
                  <a:ext cx="78097" cy="97868"/>
                </a:xfrm>
                <a:custGeom>
                  <a:avLst/>
                  <a:gdLst>
                    <a:gd name="connsiteX0" fmla="*/ 66235 w 78097"/>
                    <a:gd name="connsiteY0" fmla="*/ 19771 h 97868"/>
                    <a:gd name="connsiteX1" fmla="*/ 65245 w 78097"/>
                    <a:gd name="connsiteY1" fmla="*/ 19771 h 97868"/>
                    <a:gd name="connsiteX2" fmla="*/ 11864 w 78097"/>
                    <a:gd name="connsiteY2" fmla="*/ 97869 h 97868"/>
                    <a:gd name="connsiteX3" fmla="*/ 0 w 78097"/>
                    <a:gd name="connsiteY3" fmla="*/ 97869 h 97868"/>
                    <a:gd name="connsiteX4" fmla="*/ 0 w 78097"/>
                    <a:gd name="connsiteY4" fmla="*/ 0 h 97868"/>
                    <a:gd name="connsiteX5" fmla="*/ 11864 w 78097"/>
                    <a:gd name="connsiteY5" fmla="*/ 0 h 97868"/>
                    <a:gd name="connsiteX6" fmla="*/ 11864 w 78097"/>
                    <a:gd name="connsiteY6" fmla="*/ 78097 h 97868"/>
                    <a:gd name="connsiteX7" fmla="*/ 12852 w 78097"/>
                    <a:gd name="connsiteY7" fmla="*/ 78097 h 97868"/>
                    <a:gd name="connsiteX8" fmla="*/ 66235 w 78097"/>
                    <a:gd name="connsiteY8" fmla="*/ 0 h 97868"/>
                    <a:gd name="connsiteX9" fmla="*/ 78097 w 78097"/>
                    <a:gd name="connsiteY9" fmla="*/ 0 h 97868"/>
                    <a:gd name="connsiteX10" fmla="*/ 78097 w 78097"/>
                    <a:gd name="connsiteY10" fmla="*/ 97869 h 97868"/>
                    <a:gd name="connsiteX11" fmla="*/ 66235 w 78097"/>
                    <a:gd name="connsiteY11" fmla="*/ 97869 h 97868"/>
                    <a:gd name="connsiteX12" fmla="*/ 66235 w 78097"/>
                    <a:gd name="connsiteY12" fmla="*/ 19771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8097" h="97868">
                      <a:moveTo>
                        <a:pt x="66235" y="19771"/>
                      </a:moveTo>
                      <a:lnTo>
                        <a:pt x="65245" y="19771"/>
                      </a:lnTo>
                      <a:lnTo>
                        <a:pt x="11864" y="97869"/>
                      </a:lnTo>
                      <a:lnTo>
                        <a:pt x="0" y="97869"/>
                      </a:lnTo>
                      <a:lnTo>
                        <a:pt x="0" y="0"/>
                      </a:lnTo>
                      <a:lnTo>
                        <a:pt x="11864" y="0"/>
                      </a:lnTo>
                      <a:lnTo>
                        <a:pt x="11864" y="78097"/>
                      </a:lnTo>
                      <a:lnTo>
                        <a:pt x="12852" y="78097"/>
                      </a:lnTo>
                      <a:lnTo>
                        <a:pt x="66235" y="0"/>
                      </a:lnTo>
                      <a:lnTo>
                        <a:pt x="78097" y="0"/>
                      </a:lnTo>
                      <a:lnTo>
                        <a:pt x="78097" y="97869"/>
                      </a:lnTo>
                      <a:lnTo>
                        <a:pt x="66235" y="97869"/>
                      </a:lnTo>
                      <a:lnTo>
                        <a:pt x="66235" y="1977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" name="Полилиния: фигура 387">
                  <a:extLst>
                    <a:ext uri="{FF2B5EF4-FFF2-40B4-BE49-F238E27FC236}">
                      <a16:creationId xmlns:a16="http://schemas.microsoft.com/office/drawing/2014/main" id="{FBE608F5-490F-7CEC-4640-9569701C7566}"/>
                    </a:ext>
                  </a:extLst>
                </p:cNvPr>
                <p:cNvSpPr/>
                <p:nvPr/>
              </p:nvSpPr>
              <p:spPr>
                <a:xfrm>
                  <a:off x="17923908" y="6521602"/>
                  <a:ext cx="67223" cy="97868"/>
                </a:xfrm>
                <a:custGeom>
                  <a:avLst/>
                  <a:gdLst>
                    <a:gd name="connsiteX0" fmla="*/ 58326 w 67223"/>
                    <a:gd name="connsiteY0" fmla="*/ 89960 h 97868"/>
                    <a:gd name="connsiteX1" fmla="*/ 35588 w 67223"/>
                    <a:gd name="connsiteY1" fmla="*/ 97868 h 97868"/>
                    <a:gd name="connsiteX2" fmla="*/ 0 w 67223"/>
                    <a:gd name="connsiteY2" fmla="*/ 97868 h 97868"/>
                    <a:gd name="connsiteX3" fmla="*/ 0 w 67223"/>
                    <a:gd name="connsiteY3" fmla="*/ 0 h 97868"/>
                    <a:gd name="connsiteX4" fmla="*/ 57338 w 67223"/>
                    <a:gd name="connsiteY4" fmla="*/ 0 h 97868"/>
                    <a:gd name="connsiteX5" fmla="*/ 57338 w 67223"/>
                    <a:gd name="connsiteY5" fmla="*/ 10874 h 97868"/>
                    <a:gd name="connsiteX6" fmla="*/ 11864 w 67223"/>
                    <a:gd name="connsiteY6" fmla="*/ 10874 h 97868"/>
                    <a:gd name="connsiteX7" fmla="*/ 11864 w 67223"/>
                    <a:gd name="connsiteY7" fmla="*/ 38554 h 97868"/>
                    <a:gd name="connsiteX8" fmla="*/ 35588 w 67223"/>
                    <a:gd name="connsiteY8" fmla="*/ 38554 h 97868"/>
                    <a:gd name="connsiteX9" fmla="*/ 58326 w 67223"/>
                    <a:gd name="connsiteY9" fmla="*/ 46463 h 97868"/>
                    <a:gd name="connsiteX10" fmla="*/ 67223 w 67223"/>
                    <a:gd name="connsiteY10" fmla="*/ 68211 h 97868"/>
                    <a:gd name="connsiteX11" fmla="*/ 58326 w 67223"/>
                    <a:gd name="connsiteY11" fmla="*/ 89960 h 97868"/>
                    <a:gd name="connsiteX12" fmla="*/ 32623 w 67223"/>
                    <a:gd name="connsiteY12" fmla="*/ 86994 h 97868"/>
                    <a:gd name="connsiteX13" fmla="*/ 49429 w 67223"/>
                    <a:gd name="connsiteY13" fmla="*/ 82051 h 97868"/>
                    <a:gd name="connsiteX14" fmla="*/ 55360 w 67223"/>
                    <a:gd name="connsiteY14" fmla="*/ 68211 h 97868"/>
                    <a:gd name="connsiteX15" fmla="*/ 49429 w 67223"/>
                    <a:gd name="connsiteY15" fmla="*/ 54371 h 97868"/>
                    <a:gd name="connsiteX16" fmla="*/ 33612 w 67223"/>
                    <a:gd name="connsiteY16" fmla="*/ 49429 h 97868"/>
                    <a:gd name="connsiteX17" fmla="*/ 12852 w 67223"/>
                    <a:gd name="connsiteY17" fmla="*/ 49429 h 97868"/>
                    <a:gd name="connsiteX18" fmla="*/ 12852 w 67223"/>
                    <a:gd name="connsiteY18" fmla="*/ 86006 h 97868"/>
                    <a:gd name="connsiteX19" fmla="*/ 32623 w 67223"/>
                    <a:gd name="connsiteY19" fmla="*/ 86006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7223" h="97868">
                      <a:moveTo>
                        <a:pt x="58326" y="89960"/>
                      </a:moveTo>
                      <a:cubicBezTo>
                        <a:pt x="52395" y="95892"/>
                        <a:pt x="44486" y="97868"/>
                        <a:pt x="35588" y="97868"/>
                      </a:cubicBezTo>
                      <a:lnTo>
                        <a:pt x="0" y="97868"/>
                      </a:lnTo>
                      <a:lnTo>
                        <a:pt x="0" y="0"/>
                      </a:lnTo>
                      <a:lnTo>
                        <a:pt x="57338" y="0"/>
                      </a:lnTo>
                      <a:lnTo>
                        <a:pt x="57338" y="10874"/>
                      </a:lnTo>
                      <a:lnTo>
                        <a:pt x="11864" y="10874"/>
                      </a:lnTo>
                      <a:lnTo>
                        <a:pt x="11864" y="38554"/>
                      </a:lnTo>
                      <a:lnTo>
                        <a:pt x="35588" y="38554"/>
                      </a:lnTo>
                      <a:cubicBezTo>
                        <a:pt x="44486" y="38554"/>
                        <a:pt x="52395" y="41520"/>
                        <a:pt x="58326" y="46463"/>
                      </a:cubicBezTo>
                      <a:cubicBezTo>
                        <a:pt x="64257" y="52394"/>
                        <a:pt x="67223" y="59314"/>
                        <a:pt x="67223" y="68211"/>
                      </a:cubicBezTo>
                      <a:cubicBezTo>
                        <a:pt x="67223" y="78097"/>
                        <a:pt x="64257" y="85017"/>
                        <a:pt x="58326" y="89960"/>
                      </a:cubicBezTo>
                      <a:close/>
                      <a:moveTo>
                        <a:pt x="32623" y="86994"/>
                      </a:moveTo>
                      <a:cubicBezTo>
                        <a:pt x="39543" y="86994"/>
                        <a:pt x="45474" y="85017"/>
                        <a:pt x="49429" y="82051"/>
                      </a:cubicBezTo>
                      <a:cubicBezTo>
                        <a:pt x="53383" y="79086"/>
                        <a:pt x="55360" y="74143"/>
                        <a:pt x="55360" y="68211"/>
                      </a:cubicBezTo>
                      <a:cubicBezTo>
                        <a:pt x="55360" y="62280"/>
                        <a:pt x="53383" y="57337"/>
                        <a:pt x="49429" y="54371"/>
                      </a:cubicBezTo>
                      <a:cubicBezTo>
                        <a:pt x="45474" y="51406"/>
                        <a:pt x="40531" y="49429"/>
                        <a:pt x="33612" y="49429"/>
                      </a:cubicBezTo>
                      <a:lnTo>
                        <a:pt x="12852" y="49429"/>
                      </a:lnTo>
                      <a:lnTo>
                        <a:pt x="12852" y="86006"/>
                      </a:lnTo>
                      <a:lnTo>
                        <a:pt x="32623" y="86006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9" name="Полилиния: фигура 388">
                  <a:extLst>
                    <a:ext uri="{FF2B5EF4-FFF2-40B4-BE49-F238E27FC236}">
                      <a16:creationId xmlns:a16="http://schemas.microsoft.com/office/drawing/2014/main" id="{A3AA76D9-766A-BBE9-3226-5FF2EF6392A9}"/>
                    </a:ext>
                  </a:extLst>
                </p:cNvPr>
                <p:cNvSpPr/>
                <p:nvPr/>
              </p:nvSpPr>
              <p:spPr>
                <a:xfrm>
                  <a:off x="18009914" y="6522590"/>
                  <a:ext cx="77107" cy="97868"/>
                </a:xfrm>
                <a:custGeom>
                  <a:avLst/>
                  <a:gdLst>
                    <a:gd name="connsiteX0" fmla="*/ 64257 w 77107"/>
                    <a:gd name="connsiteY0" fmla="*/ 97869 h 97868"/>
                    <a:gd name="connsiteX1" fmla="*/ 64257 w 77107"/>
                    <a:gd name="connsiteY1" fmla="*/ 10875 h 97868"/>
                    <a:gd name="connsiteX2" fmla="*/ 11862 w 77107"/>
                    <a:gd name="connsiteY2" fmla="*/ 10875 h 97868"/>
                    <a:gd name="connsiteX3" fmla="*/ 11862 w 77107"/>
                    <a:gd name="connsiteY3" fmla="*/ 97869 h 97868"/>
                    <a:gd name="connsiteX4" fmla="*/ 0 w 77107"/>
                    <a:gd name="connsiteY4" fmla="*/ 97869 h 97868"/>
                    <a:gd name="connsiteX5" fmla="*/ 0 w 77107"/>
                    <a:gd name="connsiteY5" fmla="*/ 0 h 97868"/>
                    <a:gd name="connsiteX6" fmla="*/ 77108 w 77107"/>
                    <a:gd name="connsiteY6" fmla="*/ 0 h 97868"/>
                    <a:gd name="connsiteX7" fmla="*/ 77108 w 77107"/>
                    <a:gd name="connsiteY7" fmla="*/ 97869 h 97868"/>
                    <a:gd name="connsiteX8" fmla="*/ 64257 w 77107"/>
                    <a:gd name="connsiteY8" fmla="*/ 97869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107" h="97868">
                      <a:moveTo>
                        <a:pt x="64257" y="97869"/>
                      </a:moveTo>
                      <a:lnTo>
                        <a:pt x="64257" y="10875"/>
                      </a:lnTo>
                      <a:lnTo>
                        <a:pt x="11862" y="10875"/>
                      </a:lnTo>
                      <a:lnTo>
                        <a:pt x="11862" y="97869"/>
                      </a:lnTo>
                      <a:lnTo>
                        <a:pt x="0" y="97869"/>
                      </a:lnTo>
                      <a:lnTo>
                        <a:pt x="0" y="0"/>
                      </a:lnTo>
                      <a:lnTo>
                        <a:pt x="77108" y="0"/>
                      </a:lnTo>
                      <a:lnTo>
                        <a:pt x="77108" y="97869"/>
                      </a:lnTo>
                      <a:lnTo>
                        <a:pt x="64257" y="9786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90" name="Рисунок 45">
                <a:extLst>
                  <a:ext uri="{FF2B5EF4-FFF2-40B4-BE49-F238E27FC236}">
                    <a16:creationId xmlns:a16="http://schemas.microsoft.com/office/drawing/2014/main" id="{8CE3A3BE-2C14-673F-2EC4-EB6D861A5223}"/>
                  </a:ext>
                </a:extLst>
              </p:cNvPr>
              <p:cNvGrpSpPr/>
              <p:nvPr/>
            </p:nvGrpSpPr>
            <p:grpSpPr>
              <a:xfrm>
                <a:off x="16357023" y="4907265"/>
                <a:ext cx="1263394" cy="484400"/>
                <a:chOff x="16357023" y="4907265"/>
                <a:chExt cx="1263394" cy="484400"/>
              </a:xfrm>
              <a:solidFill>
                <a:srgbClr val="30A537"/>
              </a:solidFill>
            </p:grpSpPr>
            <p:sp>
              <p:nvSpPr>
                <p:cNvPr id="391" name="Полилиния: фигура 390">
                  <a:extLst>
                    <a:ext uri="{FF2B5EF4-FFF2-40B4-BE49-F238E27FC236}">
                      <a16:creationId xmlns:a16="http://schemas.microsoft.com/office/drawing/2014/main" id="{B61B9AB9-1648-EDBC-6C71-53169857F2EF}"/>
                    </a:ext>
                  </a:extLst>
                </p:cNvPr>
                <p:cNvSpPr/>
                <p:nvPr/>
              </p:nvSpPr>
              <p:spPr>
                <a:xfrm>
                  <a:off x="16548806" y="4907265"/>
                  <a:ext cx="77109" cy="97868"/>
                </a:xfrm>
                <a:custGeom>
                  <a:avLst/>
                  <a:gdLst>
                    <a:gd name="connsiteX0" fmla="*/ 64257 w 77109"/>
                    <a:gd name="connsiteY0" fmla="*/ 97868 h 97868"/>
                    <a:gd name="connsiteX1" fmla="*/ 64257 w 77109"/>
                    <a:gd name="connsiteY1" fmla="*/ 10874 h 97868"/>
                    <a:gd name="connsiteX2" fmla="*/ 11862 w 77109"/>
                    <a:gd name="connsiteY2" fmla="*/ 10874 h 97868"/>
                    <a:gd name="connsiteX3" fmla="*/ 11862 w 77109"/>
                    <a:gd name="connsiteY3" fmla="*/ 97868 h 97868"/>
                    <a:gd name="connsiteX4" fmla="*/ 0 w 77109"/>
                    <a:gd name="connsiteY4" fmla="*/ 97868 h 97868"/>
                    <a:gd name="connsiteX5" fmla="*/ 0 w 77109"/>
                    <a:gd name="connsiteY5" fmla="*/ 0 h 97868"/>
                    <a:gd name="connsiteX6" fmla="*/ 77109 w 77109"/>
                    <a:gd name="connsiteY6" fmla="*/ 0 h 97868"/>
                    <a:gd name="connsiteX7" fmla="*/ 77109 w 77109"/>
                    <a:gd name="connsiteY7" fmla="*/ 97868 h 97868"/>
                    <a:gd name="connsiteX8" fmla="*/ 64257 w 77109"/>
                    <a:gd name="connsiteY8" fmla="*/ 97868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109" h="97868">
                      <a:moveTo>
                        <a:pt x="64257" y="97868"/>
                      </a:moveTo>
                      <a:lnTo>
                        <a:pt x="64257" y="10874"/>
                      </a:lnTo>
                      <a:lnTo>
                        <a:pt x="11862" y="10874"/>
                      </a:lnTo>
                      <a:lnTo>
                        <a:pt x="11862" y="97868"/>
                      </a:lnTo>
                      <a:lnTo>
                        <a:pt x="0" y="97868"/>
                      </a:lnTo>
                      <a:lnTo>
                        <a:pt x="0" y="0"/>
                      </a:lnTo>
                      <a:lnTo>
                        <a:pt x="77109" y="0"/>
                      </a:lnTo>
                      <a:lnTo>
                        <a:pt x="77109" y="97868"/>
                      </a:lnTo>
                      <a:lnTo>
                        <a:pt x="64257" y="97868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2" name="Полилиния: фигура 391">
                  <a:extLst>
                    <a:ext uri="{FF2B5EF4-FFF2-40B4-BE49-F238E27FC236}">
                      <a16:creationId xmlns:a16="http://schemas.microsoft.com/office/drawing/2014/main" id="{E0641505-6B2A-D5D3-F8F4-B7913581A95E}"/>
                    </a:ext>
                  </a:extLst>
                </p:cNvPr>
                <p:cNvSpPr/>
                <p:nvPr/>
              </p:nvSpPr>
              <p:spPr>
                <a:xfrm>
                  <a:off x="16643709" y="4930991"/>
                  <a:ext cx="67223" cy="97868"/>
                </a:xfrm>
                <a:custGeom>
                  <a:avLst/>
                  <a:gdLst>
                    <a:gd name="connsiteX0" fmla="*/ 58326 w 67223"/>
                    <a:gd name="connsiteY0" fmla="*/ 10874 h 97868"/>
                    <a:gd name="connsiteX1" fmla="*/ 67223 w 67223"/>
                    <a:gd name="connsiteY1" fmla="*/ 37566 h 97868"/>
                    <a:gd name="connsiteX2" fmla="*/ 58326 w 67223"/>
                    <a:gd name="connsiteY2" fmla="*/ 64257 h 97868"/>
                    <a:gd name="connsiteX3" fmla="*/ 35588 w 67223"/>
                    <a:gd name="connsiteY3" fmla="*/ 74143 h 97868"/>
                    <a:gd name="connsiteX4" fmla="*/ 11864 w 67223"/>
                    <a:gd name="connsiteY4" fmla="*/ 61292 h 97868"/>
                    <a:gd name="connsiteX5" fmla="*/ 11864 w 67223"/>
                    <a:gd name="connsiteY5" fmla="*/ 61292 h 97868"/>
                    <a:gd name="connsiteX6" fmla="*/ 11864 w 67223"/>
                    <a:gd name="connsiteY6" fmla="*/ 97869 h 97868"/>
                    <a:gd name="connsiteX7" fmla="*/ 0 w 67223"/>
                    <a:gd name="connsiteY7" fmla="*/ 97869 h 97868"/>
                    <a:gd name="connsiteX8" fmla="*/ 0 w 67223"/>
                    <a:gd name="connsiteY8" fmla="*/ 0 h 97868"/>
                    <a:gd name="connsiteX9" fmla="*/ 10874 w 67223"/>
                    <a:gd name="connsiteY9" fmla="*/ 0 h 97868"/>
                    <a:gd name="connsiteX10" fmla="*/ 10874 w 67223"/>
                    <a:gd name="connsiteY10" fmla="*/ 11863 h 97868"/>
                    <a:gd name="connsiteX11" fmla="*/ 10874 w 67223"/>
                    <a:gd name="connsiteY11" fmla="*/ 11863 h 97868"/>
                    <a:gd name="connsiteX12" fmla="*/ 20760 w 67223"/>
                    <a:gd name="connsiteY12" fmla="*/ 2966 h 97868"/>
                    <a:gd name="connsiteX13" fmla="*/ 34600 w 67223"/>
                    <a:gd name="connsiteY13" fmla="*/ 0 h 97868"/>
                    <a:gd name="connsiteX14" fmla="*/ 58326 w 67223"/>
                    <a:gd name="connsiteY14" fmla="*/ 10874 h 97868"/>
                    <a:gd name="connsiteX15" fmla="*/ 48440 w 67223"/>
                    <a:gd name="connsiteY15" fmla="*/ 57337 h 97868"/>
                    <a:gd name="connsiteX16" fmla="*/ 54371 w 67223"/>
                    <a:gd name="connsiteY16" fmla="*/ 37566 h 97868"/>
                    <a:gd name="connsiteX17" fmla="*/ 48440 w 67223"/>
                    <a:gd name="connsiteY17" fmla="*/ 17794 h 97868"/>
                    <a:gd name="connsiteX18" fmla="*/ 32623 w 67223"/>
                    <a:gd name="connsiteY18" fmla="*/ 10874 h 97868"/>
                    <a:gd name="connsiteX19" fmla="*/ 16806 w 67223"/>
                    <a:gd name="connsiteY19" fmla="*/ 18783 h 97868"/>
                    <a:gd name="connsiteX20" fmla="*/ 10874 w 67223"/>
                    <a:gd name="connsiteY20" fmla="*/ 38555 h 97868"/>
                    <a:gd name="connsiteX21" fmla="*/ 16806 w 67223"/>
                    <a:gd name="connsiteY21" fmla="*/ 58326 h 97868"/>
                    <a:gd name="connsiteX22" fmla="*/ 32623 w 67223"/>
                    <a:gd name="connsiteY22" fmla="*/ 66234 h 97868"/>
                    <a:gd name="connsiteX23" fmla="*/ 48440 w 67223"/>
                    <a:gd name="connsiteY23" fmla="*/ 57337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7223" h="97868">
                      <a:moveTo>
                        <a:pt x="58326" y="10874"/>
                      </a:moveTo>
                      <a:cubicBezTo>
                        <a:pt x="64257" y="17794"/>
                        <a:pt x="67223" y="26692"/>
                        <a:pt x="67223" y="37566"/>
                      </a:cubicBezTo>
                      <a:cubicBezTo>
                        <a:pt x="67223" y="48440"/>
                        <a:pt x="64257" y="57337"/>
                        <a:pt x="58326" y="64257"/>
                      </a:cubicBezTo>
                      <a:cubicBezTo>
                        <a:pt x="52395" y="71177"/>
                        <a:pt x="45474" y="74143"/>
                        <a:pt x="35588" y="74143"/>
                      </a:cubicBezTo>
                      <a:cubicBezTo>
                        <a:pt x="24714" y="74143"/>
                        <a:pt x="16806" y="70189"/>
                        <a:pt x="11864" y="61292"/>
                      </a:cubicBezTo>
                      <a:lnTo>
                        <a:pt x="11864" y="61292"/>
                      </a:lnTo>
                      <a:lnTo>
                        <a:pt x="11864" y="97869"/>
                      </a:lnTo>
                      <a:lnTo>
                        <a:pt x="0" y="97869"/>
                      </a:lnTo>
                      <a:lnTo>
                        <a:pt x="0" y="0"/>
                      </a:lnTo>
                      <a:lnTo>
                        <a:pt x="10874" y="0"/>
                      </a:lnTo>
                      <a:lnTo>
                        <a:pt x="10874" y="11863"/>
                      </a:lnTo>
                      <a:lnTo>
                        <a:pt x="10874" y="11863"/>
                      </a:lnTo>
                      <a:cubicBezTo>
                        <a:pt x="12852" y="7909"/>
                        <a:pt x="15817" y="4943"/>
                        <a:pt x="20760" y="2966"/>
                      </a:cubicBezTo>
                      <a:cubicBezTo>
                        <a:pt x="24714" y="989"/>
                        <a:pt x="29657" y="0"/>
                        <a:pt x="34600" y="0"/>
                      </a:cubicBezTo>
                      <a:cubicBezTo>
                        <a:pt x="44486" y="989"/>
                        <a:pt x="52395" y="3955"/>
                        <a:pt x="58326" y="10874"/>
                      </a:cubicBezTo>
                      <a:close/>
                      <a:moveTo>
                        <a:pt x="48440" y="57337"/>
                      </a:moveTo>
                      <a:cubicBezTo>
                        <a:pt x="52395" y="52394"/>
                        <a:pt x="54371" y="45474"/>
                        <a:pt x="54371" y="37566"/>
                      </a:cubicBezTo>
                      <a:cubicBezTo>
                        <a:pt x="54371" y="29657"/>
                        <a:pt x="52395" y="22737"/>
                        <a:pt x="48440" y="17794"/>
                      </a:cubicBezTo>
                      <a:cubicBezTo>
                        <a:pt x="44486" y="12852"/>
                        <a:pt x="39543" y="10874"/>
                        <a:pt x="32623" y="10874"/>
                      </a:cubicBezTo>
                      <a:cubicBezTo>
                        <a:pt x="26692" y="10874"/>
                        <a:pt x="20760" y="13840"/>
                        <a:pt x="16806" y="18783"/>
                      </a:cubicBezTo>
                      <a:cubicBezTo>
                        <a:pt x="12852" y="23726"/>
                        <a:pt x="10874" y="30646"/>
                        <a:pt x="10874" y="38555"/>
                      </a:cubicBezTo>
                      <a:cubicBezTo>
                        <a:pt x="10874" y="46463"/>
                        <a:pt x="12852" y="53383"/>
                        <a:pt x="16806" y="58326"/>
                      </a:cubicBezTo>
                      <a:cubicBezTo>
                        <a:pt x="20760" y="63269"/>
                        <a:pt x="25703" y="66234"/>
                        <a:pt x="32623" y="66234"/>
                      </a:cubicBezTo>
                      <a:cubicBezTo>
                        <a:pt x="39543" y="65246"/>
                        <a:pt x="44486" y="62280"/>
                        <a:pt x="48440" y="57337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3" name="Полилиния: фигура 392">
                  <a:extLst>
                    <a:ext uri="{FF2B5EF4-FFF2-40B4-BE49-F238E27FC236}">
                      <a16:creationId xmlns:a16="http://schemas.microsoft.com/office/drawing/2014/main" id="{4D57473B-9042-FF41-4814-4AF3DBA83D86}"/>
                    </a:ext>
                  </a:extLst>
                </p:cNvPr>
                <p:cNvSpPr/>
                <p:nvPr/>
              </p:nvSpPr>
              <p:spPr>
                <a:xfrm>
                  <a:off x="16720818" y="4930991"/>
                  <a:ext cx="67222" cy="75131"/>
                </a:xfrm>
                <a:custGeom>
                  <a:avLst/>
                  <a:gdLst>
                    <a:gd name="connsiteX0" fmla="*/ 8897 w 67222"/>
                    <a:gd name="connsiteY0" fmla="*/ 65246 h 75131"/>
                    <a:gd name="connsiteX1" fmla="*/ 0 w 67222"/>
                    <a:gd name="connsiteY1" fmla="*/ 37566 h 75131"/>
                    <a:gd name="connsiteX2" fmla="*/ 8897 w 67222"/>
                    <a:gd name="connsiteY2" fmla="*/ 9886 h 75131"/>
                    <a:gd name="connsiteX3" fmla="*/ 33612 w 67222"/>
                    <a:gd name="connsiteY3" fmla="*/ 0 h 75131"/>
                    <a:gd name="connsiteX4" fmla="*/ 58326 w 67222"/>
                    <a:gd name="connsiteY4" fmla="*/ 9886 h 75131"/>
                    <a:gd name="connsiteX5" fmla="*/ 67222 w 67222"/>
                    <a:gd name="connsiteY5" fmla="*/ 37566 h 75131"/>
                    <a:gd name="connsiteX6" fmla="*/ 58326 w 67222"/>
                    <a:gd name="connsiteY6" fmla="*/ 65246 h 75131"/>
                    <a:gd name="connsiteX7" fmla="*/ 33612 w 67222"/>
                    <a:gd name="connsiteY7" fmla="*/ 75131 h 75131"/>
                    <a:gd name="connsiteX8" fmla="*/ 8897 w 67222"/>
                    <a:gd name="connsiteY8" fmla="*/ 65246 h 75131"/>
                    <a:gd name="connsiteX9" fmla="*/ 49429 w 67222"/>
                    <a:gd name="connsiteY9" fmla="*/ 57337 h 75131"/>
                    <a:gd name="connsiteX10" fmla="*/ 55360 w 67222"/>
                    <a:gd name="connsiteY10" fmla="*/ 37566 h 75131"/>
                    <a:gd name="connsiteX11" fmla="*/ 49429 w 67222"/>
                    <a:gd name="connsiteY11" fmla="*/ 17794 h 75131"/>
                    <a:gd name="connsiteX12" fmla="*/ 33612 w 67222"/>
                    <a:gd name="connsiteY12" fmla="*/ 10874 h 75131"/>
                    <a:gd name="connsiteX13" fmla="*/ 17794 w 67222"/>
                    <a:gd name="connsiteY13" fmla="*/ 17794 h 75131"/>
                    <a:gd name="connsiteX14" fmla="*/ 11862 w 67222"/>
                    <a:gd name="connsiteY14" fmla="*/ 37566 h 75131"/>
                    <a:gd name="connsiteX15" fmla="*/ 17794 w 67222"/>
                    <a:gd name="connsiteY15" fmla="*/ 57337 h 75131"/>
                    <a:gd name="connsiteX16" fmla="*/ 33612 w 67222"/>
                    <a:gd name="connsiteY16" fmla="*/ 64257 h 75131"/>
                    <a:gd name="connsiteX17" fmla="*/ 49429 w 67222"/>
                    <a:gd name="connsiteY17" fmla="*/ 57337 h 7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222" h="75131">
                      <a:moveTo>
                        <a:pt x="8897" y="65246"/>
                      </a:moveTo>
                      <a:cubicBezTo>
                        <a:pt x="2965" y="58326"/>
                        <a:pt x="0" y="49429"/>
                        <a:pt x="0" y="37566"/>
                      </a:cubicBezTo>
                      <a:cubicBezTo>
                        <a:pt x="0" y="25703"/>
                        <a:pt x="2965" y="16806"/>
                        <a:pt x="8897" y="9886"/>
                      </a:cubicBezTo>
                      <a:cubicBezTo>
                        <a:pt x="14829" y="2966"/>
                        <a:pt x="23726" y="0"/>
                        <a:pt x="33612" y="0"/>
                      </a:cubicBezTo>
                      <a:cubicBezTo>
                        <a:pt x="43497" y="0"/>
                        <a:pt x="52394" y="2966"/>
                        <a:pt x="58326" y="9886"/>
                      </a:cubicBezTo>
                      <a:cubicBezTo>
                        <a:pt x="64257" y="16806"/>
                        <a:pt x="67222" y="25703"/>
                        <a:pt x="67222" y="37566"/>
                      </a:cubicBezTo>
                      <a:cubicBezTo>
                        <a:pt x="67222" y="49429"/>
                        <a:pt x="64257" y="58326"/>
                        <a:pt x="58326" y="65246"/>
                      </a:cubicBezTo>
                      <a:cubicBezTo>
                        <a:pt x="52394" y="72166"/>
                        <a:pt x="43497" y="75131"/>
                        <a:pt x="33612" y="75131"/>
                      </a:cubicBezTo>
                      <a:cubicBezTo>
                        <a:pt x="23726" y="75131"/>
                        <a:pt x="14829" y="72166"/>
                        <a:pt x="8897" y="65246"/>
                      </a:cubicBezTo>
                      <a:close/>
                      <a:moveTo>
                        <a:pt x="49429" y="57337"/>
                      </a:moveTo>
                      <a:cubicBezTo>
                        <a:pt x="53383" y="52394"/>
                        <a:pt x="55360" y="46463"/>
                        <a:pt x="55360" y="37566"/>
                      </a:cubicBezTo>
                      <a:cubicBezTo>
                        <a:pt x="55360" y="28669"/>
                        <a:pt x="53383" y="22737"/>
                        <a:pt x="49429" y="17794"/>
                      </a:cubicBezTo>
                      <a:cubicBezTo>
                        <a:pt x="45474" y="12852"/>
                        <a:pt x="40531" y="10874"/>
                        <a:pt x="33612" y="10874"/>
                      </a:cubicBezTo>
                      <a:cubicBezTo>
                        <a:pt x="26691" y="10874"/>
                        <a:pt x="21748" y="12852"/>
                        <a:pt x="17794" y="17794"/>
                      </a:cubicBezTo>
                      <a:cubicBezTo>
                        <a:pt x="13840" y="22737"/>
                        <a:pt x="11862" y="28669"/>
                        <a:pt x="11862" y="37566"/>
                      </a:cubicBezTo>
                      <a:cubicBezTo>
                        <a:pt x="11862" y="45474"/>
                        <a:pt x="13840" y="52394"/>
                        <a:pt x="17794" y="57337"/>
                      </a:cubicBezTo>
                      <a:cubicBezTo>
                        <a:pt x="21748" y="62280"/>
                        <a:pt x="26691" y="64257"/>
                        <a:pt x="33612" y="64257"/>
                      </a:cubicBezTo>
                      <a:cubicBezTo>
                        <a:pt x="40531" y="65246"/>
                        <a:pt x="45474" y="62280"/>
                        <a:pt x="49429" y="57337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4" name="Полилиния: фигура 393">
                  <a:extLst>
                    <a:ext uri="{FF2B5EF4-FFF2-40B4-BE49-F238E27FC236}">
                      <a16:creationId xmlns:a16="http://schemas.microsoft.com/office/drawing/2014/main" id="{A563B9B6-6F4C-F269-D7F3-22A3C0F467FC}"/>
                    </a:ext>
                  </a:extLst>
                </p:cNvPr>
                <p:cNvSpPr/>
                <p:nvPr/>
              </p:nvSpPr>
              <p:spPr>
                <a:xfrm>
                  <a:off x="16801880" y="4931979"/>
                  <a:ext cx="46463" cy="73154"/>
                </a:xfrm>
                <a:custGeom>
                  <a:avLst/>
                  <a:gdLst>
                    <a:gd name="connsiteX0" fmla="*/ 11864 w 46463"/>
                    <a:gd name="connsiteY0" fmla="*/ 9886 h 73154"/>
                    <a:gd name="connsiteX1" fmla="*/ 11864 w 46463"/>
                    <a:gd name="connsiteY1" fmla="*/ 73154 h 73154"/>
                    <a:gd name="connsiteX2" fmla="*/ 0 w 46463"/>
                    <a:gd name="connsiteY2" fmla="*/ 73154 h 73154"/>
                    <a:gd name="connsiteX3" fmla="*/ 0 w 46463"/>
                    <a:gd name="connsiteY3" fmla="*/ 0 h 73154"/>
                    <a:gd name="connsiteX4" fmla="*/ 46464 w 46463"/>
                    <a:gd name="connsiteY4" fmla="*/ 0 h 73154"/>
                    <a:gd name="connsiteX5" fmla="*/ 46464 w 46463"/>
                    <a:gd name="connsiteY5" fmla="*/ 9886 h 73154"/>
                    <a:gd name="connsiteX6" fmla="*/ 11864 w 46463"/>
                    <a:gd name="connsiteY6" fmla="*/ 9886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6463" h="73154">
                      <a:moveTo>
                        <a:pt x="11864" y="9886"/>
                      </a:moveTo>
                      <a:lnTo>
                        <a:pt x="11864" y="73154"/>
                      </a:lnTo>
                      <a:lnTo>
                        <a:pt x="0" y="73154"/>
                      </a:lnTo>
                      <a:lnTo>
                        <a:pt x="0" y="0"/>
                      </a:lnTo>
                      <a:lnTo>
                        <a:pt x="46464" y="0"/>
                      </a:lnTo>
                      <a:lnTo>
                        <a:pt x="46464" y="9886"/>
                      </a:lnTo>
                      <a:lnTo>
                        <a:pt x="11864" y="988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5" name="Полилиния: фигура 394">
                  <a:extLst>
                    <a:ext uri="{FF2B5EF4-FFF2-40B4-BE49-F238E27FC236}">
                      <a16:creationId xmlns:a16="http://schemas.microsoft.com/office/drawing/2014/main" id="{C91A3E68-88BA-A3F7-8B4F-8A1DB71155C7}"/>
                    </a:ext>
                  </a:extLst>
                </p:cNvPr>
                <p:cNvSpPr/>
                <p:nvPr/>
              </p:nvSpPr>
              <p:spPr>
                <a:xfrm>
                  <a:off x="16862183" y="4930991"/>
                  <a:ext cx="67223" cy="97868"/>
                </a:xfrm>
                <a:custGeom>
                  <a:avLst/>
                  <a:gdLst>
                    <a:gd name="connsiteX0" fmla="*/ 58326 w 67223"/>
                    <a:gd name="connsiteY0" fmla="*/ 10874 h 97868"/>
                    <a:gd name="connsiteX1" fmla="*/ 67223 w 67223"/>
                    <a:gd name="connsiteY1" fmla="*/ 37566 h 97868"/>
                    <a:gd name="connsiteX2" fmla="*/ 58326 w 67223"/>
                    <a:gd name="connsiteY2" fmla="*/ 64257 h 97868"/>
                    <a:gd name="connsiteX3" fmla="*/ 35590 w 67223"/>
                    <a:gd name="connsiteY3" fmla="*/ 74143 h 97868"/>
                    <a:gd name="connsiteX4" fmla="*/ 11864 w 67223"/>
                    <a:gd name="connsiteY4" fmla="*/ 61292 h 97868"/>
                    <a:gd name="connsiteX5" fmla="*/ 11864 w 67223"/>
                    <a:gd name="connsiteY5" fmla="*/ 61292 h 97868"/>
                    <a:gd name="connsiteX6" fmla="*/ 11864 w 67223"/>
                    <a:gd name="connsiteY6" fmla="*/ 97869 h 97868"/>
                    <a:gd name="connsiteX7" fmla="*/ 0 w 67223"/>
                    <a:gd name="connsiteY7" fmla="*/ 97869 h 97868"/>
                    <a:gd name="connsiteX8" fmla="*/ 0 w 67223"/>
                    <a:gd name="connsiteY8" fmla="*/ 0 h 97868"/>
                    <a:gd name="connsiteX9" fmla="*/ 10875 w 67223"/>
                    <a:gd name="connsiteY9" fmla="*/ 0 h 97868"/>
                    <a:gd name="connsiteX10" fmla="*/ 10875 w 67223"/>
                    <a:gd name="connsiteY10" fmla="*/ 11863 h 97868"/>
                    <a:gd name="connsiteX11" fmla="*/ 10875 w 67223"/>
                    <a:gd name="connsiteY11" fmla="*/ 11863 h 97868"/>
                    <a:gd name="connsiteX12" fmla="*/ 20761 w 67223"/>
                    <a:gd name="connsiteY12" fmla="*/ 2966 h 97868"/>
                    <a:gd name="connsiteX13" fmla="*/ 34600 w 67223"/>
                    <a:gd name="connsiteY13" fmla="*/ 0 h 97868"/>
                    <a:gd name="connsiteX14" fmla="*/ 58326 w 67223"/>
                    <a:gd name="connsiteY14" fmla="*/ 10874 h 97868"/>
                    <a:gd name="connsiteX15" fmla="*/ 48440 w 67223"/>
                    <a:gd name="connsiteY15" fmla="*/ 57337 h 97868"/>
                    <a:gd name="connsiteX16" fmla="*/ 54371 w 67223"/>
                    <a:gd name="connsiteY16" fmla="*/ 37566 h 97868"/>
                    <a:gd name="connsiteX17" fmla="*/ 48440 w 67223"/>
                    <a:gd name="connsiteY17" fmla="*/ 17794 h 97868"/>
                    <a:gd name="connsiteX18" fmla="*/ 32623 w 67223"/>
                    <a:gd name="connsiteY18" fmla="*/ 10874 h 97868"/>
                    <a:gd name="connsiteX19" fmla="*/ 16806 w 67223"/>
                    <a:gd name="connsiteY19" fmla="*/ 18783 h 97868"/>
                    <a:gd name="connsiteX20" fmla="*/ 10875 w 67223"/>
                    <a:gd name="connsiteY20" fmla="*/ 38555 h 97868"/>
                    <a:gd name="connsiteX21" fmla="*/ 16806 w 67223"/>
                    <a:gd name="connsiteY21" fmla="*/ 58326 h 97868"/>
                    <a:gd name="connsiteX22" fmla="*/ 32623 w 67223"/>
                    <a:gd name="connsiteY22" fmla="*/ 66234 h 97868"/>
                    <a:gd name="connsiteX23" fmla="*/ 48440 w 67223"/>
                    <a:gd name="connsiteY23" fmla="*/ 57337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7223" h="97868">
                      <a:moveTo>
                        <a:pt x="58326" y="10874"/>
                      </a:moveTo>
                      <a:cubicBezTo>
                        <a:pt x="64257" y="17794"/>
                        <a:pt x="67223" y="26692"/>
                        <a:pt x="67223" y="37566"/>
                      </a:cubicBezTo>
                      <a:cubicBezTo>
                        <a:pt x="67223" y="48440"/>
                        <a:pt x="64257" y="57337"/>
                        <a:pt x="58326" y="64257"/>
                      </a:cubicBezTo>
                      <a:cubicBezTo>
                        <a:pt x="52395" y="71177"/>
                        <a:pt x="45475" y="74143"/>
                        <a:pt x="35590" y="74143"/>
                      </a:cubicBezTo>
                      <a:cubicBezTo>
                        <a:pt x="24714" y="74143"/>
                        <a:pt x="16806" y="70189"/>
                        <a:pt x="11864" y="61292"/>
                      </a:cubicBezTo>
                      <a:lnTo>
                        <a:pt x="11864" y="61292"/>
                      </a:lnTo>
                      <a:lnTo>
                        <a:pt x="11864" y="97869"/>
                      </a:lnTo>
                      <a:lnTo>
                        <a:pt x="0" y="97869"/>
                      </a:lnTo>
                      <a:lnTo>
                        <a:pt x="0" y="0"/>
                      </a:lnTo>
                      <a:lnTo>
                        <a:pt x="10875" y="0"/>
                      </a:lnTo>
                      <a:lnTo>
                        <a:pt x="10875" y="11863"/>
                      </a:lnTo>
                      <a:lnTo>
                        <a:pt x="10875" y="11863"/>
                      </a:lnTo>
                      <a:cubicBezTo>
                        <a:pt x="12852" y="7909"/>
                        <a:pt x="15818" y="4943"/>
                        <a:pt x="20761" y="2966"/>
                      </a:cubicBezTo>
                      <a:cubicBezTo>
                        <a:pt x="24714" y="989"/>
                        <a:pt x="29657" y="0"/>
                        <a:pt x="34600" y="0"/>
                      </a:cubicBezTo>
                      <a:cubicBezTo>
                        <a:pt x="44486" y="989"/>
                        <a:pt x="52395" y="3955"/>
                        <a:pt x="58326" y="10874"/>
                      </a:cubicBezTo>
                      <a:close/>
                      <a:moveTo>
                        <a:pt x="48440" y="57337"/>
                      </a:moveTo>
                      <a:cubicBezTo>
                        <a:pt x="52395" y="52394"/>
                        <a:pt x="54371" y="45474"/>
                        <a:pt x="54371" y="37566"/>
                      </a:cubicBezTo>
                      <a:cubicBezTo>
                        <a:pt x="54371" y="29657"/>
                        <a:pt x="52395" y="22737"/>
                        <a:pt x="48440" y="17794"/>
                      </a:cubicBezTo>
                      <a:cubicBezTo>
                        <a:pt x="44486" y="12852"/>
                        <a:pt x="39543" y="10874"/>
                        <a:pt x="32623" y="10874"/>
                      </a:cubicBezTo>
                      <a:cubicBezTo>
                        <a:pt x="26692" y="10874"/>
                        <a:pt x="20761" y="13840"/>
                        <a:pt x="16806" y="18783"/>
                      </a:cubicBezTo>
                      <a:cubicBezTo>
                        <a:pt x="12852" y="23726"/>
                        <a:pt x="10875" y="30646"/>
                        <a:pt x="10875" y="38555"/>
                      </a:cubicBezTo>
                      <a:cubicBezTo>
                        <a:pt x="10875" y="46463"/>
                        <a:pt x="12852" y="53383"/>
                        <a:pt x="16806" y="58326"/>
                      </a:cubicBezTo>
                      <a:cubicBezTo>
                        <a:pt x="20761" y="63269"/>
                        <a:pt x="25704" y="66234"/>
                        <a:pt x="32623" y="66234"/>
                      </a:cubicBezTo>
                      <a:cubicBezTo>
                        <a:pt x="39543" y="65246"/>
                        <a:pt x="44486" y="62280"/>
                        <a:pt x="48440" y="57337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6" name="Полилиния: фигура 395">
                  <a:extLst>
                    <a:ext uri="{FF2B5EF4-FFF2-40B4-BE49-F238E27FC236}">
                      <a16:creationId xmlns:a16="http://schemas.microsoft.com/office/drawing/2014/main" id="{E839BF87-E2DD-2D50-F39A-39E9AB0F673C}"/>
                    </a:ext>
                  </a:extLst>
                </p:cNvPr>
                <p:cNvSpPr/>
                <p:nvPr/>
              </p:nvSpPr>
              <p:spPr>
                <a:xfrm>
                  <a:off x="16939292" y="4930991"/>
                  <a:ext cx="60302" cy="74394"/>
                </a:xfrm>
                <a:custGeom>
                  <a:avLst/>
                  <a:gdLst>
                    <a:gd name="connsiteX0" fmla="*/ 6920 w 60302"/>
                    <a:gd name="connsiteY0" fmla="*/ 69200 h 74394"/>
                    <a:gd name="connsiteX1" fmla="*/ 0 w 60302"/>
                    <a:gd name="connsiteY1" fmla="*/ 53383 h 74394"/>
                    <a:gd name="connsiteX2" fmla="*/ 6920 w 60302"/>
                    <a:gd name="connsiteY2" fmla="*/ 38555 h 74394"/>
                    <a:gd name="connsiteX3" fmla="*/ 27680 w 60302"/>
                    <a:gd name="connsiteY3" fmla="*/ 32623 h 74394"/>
                    <a:gd name="connsiteX4" fmla="*/ 48440 w 60302"/>
                    <a:gd name="connsiteY4" fmla="*/ 31634 h 74394"/>
                    <a:gd name="connsiteX5" fmla="*/ 48440 w 60302"/>
                    <a:gd name="connsiteY5" fmla="*/ 25703 h 74394"/>
                    <a:gd name="connsiteX6" fmla="*/ 44486 w 60302"/>
                    <a:gd name="connsiteY6" fmla="*/ 14829 h 74394"/>
                    <a:gd name="connsiteX7" fmla="*/ 31634 w 60302"/>
                    <a:gd name="connsiteY7" fmla="*/ 10874 h 74394"/>
                    <a:gd name="connsiteX8" fmla="*/ 20760 w 60302"/>
                    <a:gd name="connsiteY8" fmla="*/ 13840 h 74394"/>
                    <a:gd name="connsiteX9" fmla="*/ 14829 w 60302"/>
                    <a:gd name="connsiteY9" fmla="*/ 21749 h 74394"/>
                    <a:gd name="connsiteX10" fmla="*/ 3955 w 60302"/>
                    <a:gd name="connsiteY10" fmla="*/ 21749 h 74394"/>
                    <a:gd name="connsiteX11" fmla="*/ 11862 w 60302"/>
                    <a:gd name="connsiteY11" fmla="*/ 5931 h 74394"/>
                    <a:gd name="connsiteX12" fmla="*/ 31634 w 60302"/>
                    <a:gd name="connsiteY12" fmla="*/ 0 h 74394"/>
                    <a:gd name="connsiteX13" fmla="*/ 52395 w 60302"/>
                    <a:gd name="connsiteY13" fmla="*/ 5931 h 74394"/>
                    <a:gd name="connsiteX14" fmla="*/ 60303 w 60302"/>
                    <a:gd name="connsiteY14" fmla="*/ 22737 h 74394"/>
                    <a:gd name="connsiteX15" fmla="*/ 60303 w 60302"/>
                    <a:gd name="connsiteY15" fmla="*/ 73155 h 74394"/>
                    <a:gd name="connsiteX16" fmla="*/ 49429 w 60302"/>
                    <a:gd name="connsiteY16" fmla="*/ 73155 h 74394"/>
                    <a:gd name="connsiteX17" fmla="*/ 49429 w 60302"/>
                    <a:gd name="connsiteY17" fmla="*/ 60303 h 74394"/>
                    <a:gd name="connsiteX18" fmla="*/ 49429 w 60302"/>
                    <a:gd name="connsiteY18" fmla="*/ 60303 h 74394"/>
                    <a:gd name="connsiteX19" fmla="*/ 39543 w 60302"/>
                    <a:gd name="connsiteY19" fmla="*/ 70189 h 74394"/>
                    <a:gd name="connsiteX20" fmla="*/ 25703 w 60302"/>
                    <a:gd name="connsiteY20" fmla="*/ 74143 h 74394"/>
                    <a:gd name="connsiteX21" fmla="*/ 6920 w 60302"/>
                    <a:gd name="connsiteY21" fmla="*/ 69200 h 74394"/>
                    <a:gd name="connsiteX22" fmla="*/ 42509 w 60302"/>
                    <a:gd name="connsiteY22" fmla="*/ 60303 h 74394"/>
                    <a:gd name="connsiteX23" fmla="*/ 48440 w 60302"/>
                    <a:gd name="connsiteY23" fmla="*/ 47452 h 74394"/>
                    <a:gd name="connsiteX24" fmla="*/ 48440 w 60302"/>
                    <a:gd name="connsiteY24" fmla="*/ 41520 h 74394"/>
                    <a:gd name="connsiteX25" fmla="*/ 29657 w 60302"/>
                    <a:gd name="connsiteY25" fmla="*/ 42509 h 74394"/>
                    <a:gd name="connsiteX26" fmla="*/ 12852 w 60302"/>
                    <a:gd name="connsiteY26" fmla="*/ 54371 h 74394"/>
                    <a:gd name="connsiteX27" fmla="*/ 16805 w 60302"/>
                    <a:gd name="connsiteY27" fmla="*/ 62280 h 74394"/>
                    <a:gd name="connsiteX28" fmla="*/ 27680 w 60302"/>
                    <a:gd name="connsiteY28" fmla="*/ 65246 h 74394"/>
                    <a:gd name="connsiteX29" fmla="*/ 42509 w 60302"/>
                    <a:gd name="connsiteY29" fmla="*/ 60303 h 7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0302" h="74394">
                      <a:moveTo>
                        <a:pt x="6920" y="69200"/>
                      </a:moveTo>
                      <a:cubicBezTo>
                        <a:pt x="1977" y="65246"/>
                        <a:pt x="0" y="60303"/>
                        <a:pt x="0" y="53383"/>
                      </a:cubicBezTo>
                      <a:cubicBezTo>
                        <a:pt x="0" y="47452"/>
                        <a:pt x="1977" y="42509"/>
                        <a:pt x="6920" y="38555"/>
                      </a:cubicBezTo>
                      <a:cubicBezTo>
                        <a:pt x="11862" y="34600"/>
                        <a:pt x="18783" y="32623"/>
                        <a:pt x="27680" y="32623"/>
                      </a:cubicBezTo>
                      <a:lnTo>
                        <a:pt x="48440" y="31634"/>
                      </a:lnTo>
                      <a:lnTo>
                        <a:pt x="48440" y="25703"/>
                      </a:lnTo>
                      <a:cubicBezTo>
                        <a:pt x="48440" y="20760"/>
                        <a:pt x="47452" y="17794"/>
                        <a:pt x="44486" y="14829"/>
                      </a:cubicBezTo>
                      <a:cubicBezTo>
                        <a:pt x="41520" y="11863"/>
                        <a:pt x="37566" y="10874"/>
                        <a:pt x="31634" y="10874"/>
                      </a:cubicBezTo>
                      <a:cubicBezTo>
                        <a:pt x="27680" y="10874"/>
                        <a:pt x="23726" y="11863"/>
                        <a:pt x="20760" y="13840"/>
                      </a:cubicBezTo>
                      <a:cubicBezTo>
                        <a:pt x="17795" y="15817"/>
                        <a:pt x="15817" y="18783"/>
                        <a:pt x="14829" y="21749"/>
                      </a:cubicBezTo>
                      <a:lnTo>
                        <a:pt x="3955" y="21749"/>
                      </a:lnTo>
                      <a:cubicBezTo>
                        <a:pt x="3955" y="15817"/>
                        <a:pt x="6920" y="10874"/>
                        <a:pt x="11862" y="5931"/>
                      </a:cubicBezTo>
                      <a:cubicBezTo>
                        <a:pt x="16805" y="1977"/>
                        <a:pt x="23726" y="0"/>
                        <a:pt x="31634" y="0"/>
                      </a:cubicBezTo>
                      <a:cubicBezTo>
                        <a:pt x="40531" y="0"/>
                        <a:pt x="47452" y="1977"/>
                        <a:pt x="52395" y="5931"/>
                      </a:cubicBezTo>
                      <a:cubicBezTo>
                        <a:pt x="57338" y="9886"/>
                        <a:pt x="60303" y="15817"/>
                        <a:pt x="60303" y="22737"/>
                      </a:cubicBezTo>
                      <a:lnTo>
                        <a:pt x="60303" y="73155"/>
                      </a:lnTo>
                      <a:lnTo>
                        <a:pt x="49429" y="73155"/>
                      </a:lnTo>
                      <a:lnTo>
                        <a:pt x="49429" y="60303"/>
                      </a:lnTo>
                      <a:lnTo>
                        <a:pt x="49429" y="60303"/>
                      </a:lnTo>
                      <a:cubicBezTo>
                        <a:pt x="47452" y="64257"/>
                        <a:pt x="44486" y="67223"/>
                        <a:pt x="39543" y="70189"/>
                      </a:cubicBezTo>
                      <a:cubicBezTo>
                        <a:pt x="35588" y="72166"/>
                        <a:pt x="30645" y="74143"/>
                        <a:pt x="25703" y="74143"/>
                      </a:cubicBezTo>
                      <a:cubicBezTo>
                        <a:pt x="17795" y="75131"/>
                        <a:pt x="11862" y="73155"/>
                        <a:pt x="6920" y="69200"/>
                      </a:cubicBezTo>
                      <a:close/>
                      <a:moveTo>
                        <a:pt x="42509" y="60303"/>
                      </a:moveTo>
                      <a:cubicBezTo>
                        <a:pt x="46462" y="56349"/>
                        <a:pt x="48440" y="52394"/>
                        <a:pt x="48440" y="47452"/>
                      </a:cubicBezTo>
                      <a:lnTo>
                        <a:pt x="48440" y="41520"/>
                      </a:lnTo>
                      <a:lnTo>
                        <a:pt x="29657" y="42509"/>
                      </a:lnTo>
                      <a:cubicBezTo>
                        <a:pt x="18783" y="43497"/>
                        <a:pt x="12852" y="47452"/>
                        <a:pt x="12852" y="54371"/>
                      </a:cubicBezTo>
                      <a:cubicBezTo>
                        <a:pt x="12852" y="57337"/>
                        <a:pt x="13840" y="60303"/>
                        <a:pt x="16805" y="62280"/>
                      </a:cubicBezTo>
                      <a:cubicBezTo>
                        <a:pt x="19771" y="64257"/>
                        <a:pt x="22738" y="65246"/>
                        <a:pt x="27680" y="65246"/>
                      </a:cubicBezTo>
                      <a:cubicBezTo>
                        <a:pt x="33612" y="65246"/>
                        <a:pt x="38555" y="63269"/>
                        <a:pt x="42509" y="60303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7" name="Полилиния: фигура 396">
                  <a:extLst>
                    <a:ext uri="{FF2B5EF4-FFF2-40B4-BE49-F238E27FC236}">
                      <a16:creationId xmlns:a16="http://schemas.microsoft.com/office/drawing/2014/main" id="{09D5EF66-B207-FF6E-4030-EC63309D6796}"/>
                    </a:ext>
                  </a:extLst>
                </p:cNvPr>
                <p:cNvSpPr/>
                <p:nvPr/>
              </p:nvSpPr>
              <p:spPr>
                <a:xfrm>
                  <a:off x="17016401" y="4931979"/>
                  <a:ext cx="82050" cy="73154"/>
                </a:xfrm>
                <a:custGeom>
                  <a:avLst/>
                  <a:gdLst>
                    <a:gd name="connsiteX0" fmla="*/ 0 w 82050"/>
                    <a:gd name="connsiteY0" fmla="*/ 73154 h 73154"/>
                    <a:gd name="connsiteX1" fmla="*/ 0 w 82050"/>
                    <a:gd name="connsiteY1" fmla="*/ 0 h 73154"/>
                    <a:gd name="connsiteX2" fmla="*/ 13839 w 82050"/>
                    <a:gd name="connsiteY2" fmla="*/ 0 h 73154"/>
                    <a:gd name="connsiteX3" fmla="*/ 40531 w 82050"/>
                    <a:gd name="connsiteY3" fmla="*/ 57337 h 73154"/>
                    <a:gd name="connsiteX4" fmla="*/ 41520 w 82050"/>
                    <a:gd name="connsiteY4" fmla="*/ 57337 h 73154"/>
                    <a:gd name="connsiteX5" fmla="*/ 68210 w 82050"/>
                    <a:gd name="connsiteY5" fmla="*/ 0 h 73154"/>
                    <a:gd name="connsiteX6" fmla="*/ 82051 w 82050"/>
                    <a:gd name="connsiteY6" fmla="*/ 0 h 73154"/>
                    <a:gd name="connsiteX7" fmla="*/ 82051 w 82050"/>
                    <a:gd name="connsiteY7" fmla="*/ 73154 h 73154"/>
                    <a:gd name="connsiteX8" fmla="*/ 70188 w 82050"/>
                    <a:gd name="connsiteY8" fmla="*/ 73154 h 73154"/>
                    <a:gd name="connsiteX9" fmla="*/ 70188 w 82050"/>
                    <a:gd name="connsiteY9" fmla="*/ 20760 h 73154"/>
                    <a:gd name="connsiteX10" fmla="*/ 69200 w 82050"/>
                    <a:gd name="connsiteY10" fmla="*/ 20760 h 73154"/>
                    <a:gd name="connsiteX11" fmla="*/ 45474 w 82050"/>
                    <a:gd name="connsiteY11" fmla="*/ 71177 h 73154"/>
                    <a:gd name="connsiteX12" fmla="*/ 36577 w 82050"/>
                    <a:gd name="connsiteY12" fmla="*/ 71177 h 73154"/>
                    <a:gd name="connsiteX13" fmla="*/ 12851 w 82050"/>
                    <a:gd name="connsiteY13" fmla="*/ 20760 h 73154"/>
                    <a:gd name="connsiteX14" fmla="*/ 11862 w 82050"/>
                    <a:gd name="connsiteY14" fmla="*/ 20760 h 73154"/>
                    <a:gd name="connsiteX15" fmla="*/ 11862 w 82050"/>
                    <a:gd name="connsiteY15" fmla="*/ 73154 h 73154"/>
                    <a:gd name="connsiteX16" fmla="*/ 0 w 82050"/>
                    <a:gd name="connsiteY16" fmla="*/ 73154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2050" h="73154">
                      <a:moveTo>
                        <a:pt x="0" y="73154"/>
                      </a:moveTo>
                      <a:lnTo>
                        <a:pt x="0" y="0"/>
                      </a:lnTo>
                      <a:lnTo>
                        <a:pt x="13839" y="0"/>
                      </a:lnTo>
                      <a:lnTo>
                        <a:pt x="40531" y="57337"/>
                      </a:lnTo>
                      <a:lnTo>
                        <a:pt x="41520" y="57337"/>
                      </a:lnTo>
                      <a:lnTo>
                        <a:pt x="68210" y="0"/>
                      </a:lnTo>
                      <a:lnTo>
                        <a:pt x="82051" y="0"/>
                      </a:lnTo>
                      <a:lnTo>
                        <a:pt x="82051" y="73154"/>
                      </a:lnTo>
                      <a:lnTo>
                        <a:pt x="70188" y="73154"/>
                      </a:lnTo>
                      <a:lnTo>
                        <a:pt x="70188" y="20760"/>
                      </a:lnTo>
                      <a:lnTo>
                        <a:pt x="69200" y="20760"/>
                      </a:lnTo>
                      <a:lnTo>
                        <a:pt x="45474" y="71177"/>
                      </a:lnTo>
                      <a:lnTo>
                        <a:pt x="36577" y="71177"/>
                      </a:lnTo>
                      <a:lnTo>
                        <a:pt x="12851" y="20760"/>
                      </a:lnTo>
                      <a:lnTo>
                        <a:pt x="11862" y="20760"/>
                      </a:lnTo>
                      <a:lnTo>
                        <a:pt x="11862" y="73154"/>
                      </a:lnTo>
                      <a:lnTo>
                        <a:pt x="0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8" name="Полилиния: фигура 397">
                  <a:extLst>
                    <a:ext uri="{FF2B5EF4-FFF2-40B4-BE49-F238E27FC236}">
                      <a16:creationId xmlns:a16="http://schemas.microsoft.com/office/drawing/2014/main" id="{BD9F542A-0935-A1D0-4923-070453846DA6}"/>
                    </a:ext>
                  </a:extLst>
                </p:cNvPr>
                <p:cNvSpPr/>
                <p:nvPr/>
              </p:nvSpPr>
              <p:spPr>
                <a:xfrm>
                  <a:off x="17115258" y="4931979"/>
                  <a:ext cx="82050" cy="73154"/>
                </a:xfrm>
                <a:custGeom>
                  <a:avLst/>
                  <a:gdLst>
                    <a:gd name="connsiteX0" fmla="*/ 0 w 82050"/>
                    <a:gd name="connsiteY0" fmla="*/ 73154 h 73154"/>
                    <a:gd name="connsiteX1" fmla="*/ 0 w 82050"/>
                    <a:gd name="connsiteY1" fmla="*/ 0 h 73154"/>
                    <a:gd name="connsiteX2" fmla="*/ 13839 w 82050"/>
                    <a:gd name="connsiteY2" fmla="*/ 0 h 73154"/>
                    <a:gd name="connsiteX3" fmla="*/ 40531 w 82050"/>
                    <a:gd name="connsiteY3" fmla="*/ 57337 h 73154"/>
                    <a:gd name="connsiteX4" fmla="*/ 41520 w 82050"/>
                    <a:gd name="connsiteY4" fmla="*/ 57337 h 73154"/>
                    <a:gd name="connsiteX5" fmla="*/ 68210 w 82050"/>
                    <a:gd name="connsiteY5" fmla="*/ 0 h 73154"/>
                    <a:gd name="connsiteX6" fmla="*/ 82051 w 82050"/>
                    <a:gd name="connsiteY6" fmla="*/ 0 h 73154"/>
                    <a:gd name="connsiteX7" fmla="*/ 82051 w 82050"/>
                    <a:gd name="connsiteY7" fmla="*/ 73154 h 73154"/>
                    <a:gd name="connsiteX8" fmla="*/ 70188 w 82050"/>
                    <a:gd name="connsiteY8" fmla="*/ 73154 h 73154"/>
                    <a:gd name="connsiteX9" fmla="*/ 70188 w 82050"/>
                    <a:gd name="connsiteY9" fmla="*/ 20760 h 73154"/>
                    <a:gd name="connsiteX10" fmla="*/ 69200 w 82050"/>
                    <a:gd name="connsiteY10" fmla="*/ 20760 h 73154"/>
                    <a:gd name="connsiteX11" fmla="*/ 45474 w 82050"/>
                    <a:gd name="connsiteY11" fmla="*/ 71177 h 73154"/>
                    <a:gd name="connsiteX12" fmla="*/ 36577 w 82050"/>
                    <a:gd name="connsiteY12" fmla="*/ 71177 h 73154"/>
                    <a:gd name="connsiteX13" fmla="*/ 12851 w 82050"/>
                    <a:gd name="connsiteY13" fmla="*/ 20760 h 73154"/>
                    <a:gd name="connsiteX14" fmla="*/ 11862 w 82050"/>
                    <a:gd name="connsiteY14" fmla="*/ 20760 h 73154"/>
                    <a:gd name="connsiteX15" fmla="*/ 11862 w 82050"/>
                    <a:gd name="connsiteY15" fmla="*/ 73154 h 73154"/>
                    <a:gd name="connsiteX16" fmla="*/ 0 w 82050"/>
                    <a:gd name="connsiteY16" fmla="*/ 73154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2050" h="73154">
                      <a:moveTo>
                        <a:pt x="0" y="73154"/>
                      </a:moveTo>
                      <a:lnTo>
                        <a:pt x="0" y="0"/>
                      </a:lnTo>
                      <a:lnTo>
                        <a:pt x="13839" y="0"/>
                      </a:lnTo>
                      <a:lnTo>
                        <a:pt x="40531" y="57337"/>
                      </a:lnTo>
                      <a:lnTo>
                        <a:pt x="41520" y="57337"/>
                      </a:lnTo>
                      <a:lnTo>
                        <a:pt x="68210" y="0"/>
                      </a:lnTo>
                      <a:lnTo>
                        <a:pt x="82051" y="0"/>
                      </a:lnTo>
                      <a:lnTo>
                        <a:pt x="82051" y="73154"/>
                      </a:lnTo>
                      <a:lnTo>
                        <a:pt x="70188" y="73154"/>
                      </a:lnTo>
                      <a:lnTo>
                        <a:pt x="70188" y="20760"/>
                      </a:lnTo>
                      <a:lnTo>
                        <a:pt x="69200" y="20760"/>
                      </a:lnTo>
                      <a:lnTo>
                        <a:pt x="45474" y="71177"/>
                      </a:lnTo>
                      <a:lnTo>
                        <a:pt x="36577" y="71177"/>
                      </a:lnTo>
                      <a:lnTo>
                        <a:pt x="12851" y="20760"/>
                      </a:lnTo>
                      <a:lnTo>
                        <a:pt x="11862" y="20760"/>
                      </a:lnTo>
                      <a:lnTo>
                        <a:pt x="11862" y="73154"/>
                      </a:lnTo>
                      <a:lnTo>
                        <a:pt x="0" y="7315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9" name="Полилиния: фигура 398">
                  <a:extLst>
                    <a:ext uri="{FF2B5EF4-FFF2-40B4-BE49-F238E27FC236}">
                      <a16:creationId xmlns:a16="http://schemas.microsoft.com/office/drawing/2014/main" id="{149F8053-2481-B404-11C6-D6A5A031C77B}"/>
                    </a:ext>
                  </a:extLst>
                </p:cNvPr>
                <p:cNvSpPr/>
                <p:nvPr/>
              </p:nvSpPr>
              <p:spPr>
                <a:xfrm>
                  <a:off x="17213125" y="4932968"/>
                  <a:ext cx="61292" cy="73154"/>
                </a:xfrm>
                <a:custGeom>
                  <a:avLst/>
                  <a:gdLst>
                    <a:gd name="connsiteX0" fmla="*/ 49429 w 61292"/>
                    <a:gd name="connsiteY0" fmla="*/ 39543 h 73154"/>
                    <a:gd name="connsiteX1" fmla="*/ 11864 w 61292"/>
                    <a:gd name="connsiteY1" fmla="*/ 39543 h 73154"/>
                    <a:gd name="connsiteX2" fmla="*/ 11864 w 61292"/>
                    <a:gd name="connsiteY2" fmla="*/ 73154 h 73154"/>
                    <a:gd name="connsiteX3" fmla="*/ 0 w 61292"/>
                    <a:gd name="connsiteY3" fmla="*/ 73154 h 73154"/>
                    <a:gd name="connsiteX4" fmla="*/ 0 w 61292"/>
                    <a:gd name="connsiteY4" fmla="*/ 0 h 73154"/>
                    <a:gd name="connsiteX5" fmla="*/ 11864 w 61292"/>
                    <a:gd name="connsiteY5" fmla="*/ 0 h 73154"/>
                    <a:gd name="connsiteX6" fmla="*/ 11864 w 61292"/>
                    <a:gd name="connsiteY6" fmla="*/ 30646 h 73154"/>
                    <a:gd name="connsiteX7" fmla="*/ 49429 w 61292"/>
                    <a:gd name="connsiteY7" fmla="*/ 30646 h 73154"/>
                    <a:gd name="connsiteX8" fmla="*/ 49429 w 61292"/>
                    <a:gd name="connsiteY8" fmla="*/ 0 h 73154"/>
                    <a:gd name="connsiteX9" fmla="*/ 61292 w 61292"/>
                    <a:gd name="connsiteY9" fmla="*/ 0 h 73154"/>
                    <a:gd name="connsiteX10" fmla="*/ 61292 w 61292"/>
                    <a:gd name="connsiteY10" fmla="*/ 73154 h 73154"/>
                    <a:gd name="connsiteX11" fmla="*/ 49429 w 61292"/>
                    <a:gd name="connsiteY11" fmla="*/ 73154 h 73154"/>
                    <a:gd name="connsiteX12" fmla="*/ 49429 w 61292"/>
                    <a:gd name="connsiteY12" fmla="*/ 39543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1292" h="73154">
                      <a:moveTo>
                        <a:pt x="49429" y="39543"/>
                      </a:moveTo>
                      <a:lnTo>
                        <a:pt x="11864" y="39543"/>
                      </a:lnTo>
                      <a:lnTo>
                        <a:pt x="11864" y="73154"/>
                      </a:lnTo>
                      <a:lnTo>
                        <a:pt x="0" y="73154"/>
                      </a:lnTo>
                      <a:lnTo>
                        <a:pt x="0" y="0"/>
                      </a:lnTo>
                      <a:lnTo>
                        <a:pt x="11864" y="0"/>
                      </a:lnTo>
                      <a:lnTo>
                        <a:pt x="11864" y="30646"/>
                      </a:lnTo>
                      <a:lnTo>
                        <a:pt x="49429" y="30646"/>
                      </a:lnTo>
                      <a:lnTo>
                        <a:pt x="49429" y="0"/>
                      </a:lnTo>
                      <a:lnTo>
                        <a:pt x="61292" y="0"/>
                      </a:lnTo>
                      <a:lnTo>
                        <a:pt x="61292" y="73154"/>
                      </a:lnTo>
                      <a:lnTo>
                        <a:pt x="49429" y="73154"/>
                      </a:lnTo>
                      <a:lnTo>
                        <a:pt x="49429" y="39543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0" name="Полилиния: фигура 399">
                  <a:extLst>
                    <a:ext uri="{FF2B5EF4-FFF2-40B4-BE49-F238E27FC236}">
                      <a16:creationId xmlns:a16="http://schemas.microsoft.com/office/drawing/2014/main" id="{091C2EE4-174C-E9D1-78A7-2906F4F2468F}"/>
                    </a:ext>
                  </a:extLst>
                </p:cNvPr>
                <p:cNvSpPr/>
                <p:nvPr/>
              </p:nvSpPr>
              <p:spPr>
                <a:xfrm>
                  <a:off x="17289246" y="4930991"/>
                  <a:ext cx="67222" cy="75131"/>
                </a:xfrm>
                <a:custGeom>
                  <a:avLst/>
                  <a:gdLst>
                    <a:gd name="connsiteX0" fmla="*/ 8897 w 67222"/>
                    <a:gd name="connsiteY0" fmla="*/ 65246 h 75131"/>
                    <a:gd name="connsiteX1" fmla="*/ 0 w 67222"/>
                    <a:gd name="connsiteY1" fmla="*/ 37566 h 75131"/>
                    <a:gd name="connsiteX2" fmla="*/ 8897 w 67222"/>
                    <a:gd name="connsiteY2" fmla="*/ 9886 h 75131"/>
                    <a:gd name="connsiteX3" fmla="*/ 33612 w 67222"/>
                    <a:gd name="connsiteY3" fmla="*/ 0 h 75131"/>
                    <a:gd name="connsiteX4" fmla="*/ 58326 w 67222"/>
                    <a:gd name="connsiteY4" fmla="*/ 9886 h 75131"/>
                    <a:gd name="connsiteX5" fmla="*/ 67222 w 67222"/>
                    <a:gd name="connsiteY5" fmla="*/ 37566 h 75131"/>
                    <a:gd name="connsiteX6" fmla="*/ 58326 w 67222"/>
                    <a:gd name="connsiteY6" fmla="*/ 65246 h 75131"/>
                    <a:gd name="connsiteX7" fmla="*/ 33612 w 67222"/>
                    <a:gd name="connsiteY7" fmla="*/ 75131 h 75131"/>
                    <a:gd name="connsiteX8" fmla="*/ 8897 w 67222"/>
                    <a:gd name="connsiteY8" fmla="*/ 65246 h 75131"/>
                    <a:gd name="connsiteX9" fmla="*/ 49429 w 67222"/>
                    <a:gd name="connsiteY9" fmla="*/ 57337 h 75131"/>
                    <a:gd name="connsiteX10" fmla="*/ 55360 w 67222"/>
                    <a:gd name="connsiteY10" fmla="*/ 37566 h 75131"/>
                    <a:gd name="connsiteX11" fmla="*/ 49429 w 67222"/>
                    <a:gd name="connsiteY11" fmla="*/ 17794 h 75131"/>
                    <a:gd name="connsiteX12" fmla="*/ 33612 w 67222"/>
                    <a:gd name="connsiteY12" fmla="*/ 10874 h 75131"/>
                    <a:gd name="connsiteX13" fmla="*/ 17794 w 67222"/>
                    <a:gd name="connsiteY13" fmla="*/ 17794 h 75131"/>
                    <a:gd name="connsiteX14" fmla="*/ 11862 w 67222"/>
                    <a:gd name="connsiteY14" fmla="*/ 37566 h 75131"/>
                    <a:gd name="connsiteX15" fmla="*/ 17794 w 67222"/>
                    <a:gd name="connsiteY15" fmla="*/ 57337 h 75131"/>
                    <a:gd name="connsiteX16" fmla="*/ 33612 w 67222"/>
                    <a:gd name="connsiteY16" fmla="*/ 64257 h 75131"/>
                    <a:gd name="connsiteX17" fmla="*/ 49429 w 67222"/>
                    <a:gd name="connsiteY17" fmla="*/ 57337 h 7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222" h="75131">
                      <a:moveTo>
                        <a:pt x="8897" y="65246"/>
                      </a:moveTo>
                      <a:cubicBezTo>
                        <a:pt x="2965" y="58326"/>
                        <a:pt x="0" y="49429"/>
                        <a:pt x="0" y="37566"/>
                      </a:cubicBezTo>
                      <a:cubicBezTo>
                        <a:pt x="0" y="25703"/>
                        <a:pt x="2965" y="16806"/>
                        <a:pt x="8897" y="9886"/>
                      </a:cubicBezTo>
                      <a:cubicBezTo>
                        <a:pt x="14829" y="2966"/>
                        <a:pt x="23726" y="0"/>
                        <a:pt x="33612" y="0"/>
                      </a:cubicBezTo>
                      <a:cubicBezTo>
                        <a:pt x="43497" y="0"/>
                        <a:pt x="52394" y="2966"/>
                        <a:pt x="58326" y="9886"/>
                      </a:cubicBezTo>
                      <a:cubicBezTo>
                        <a:pt x="64257" y="16806"/>
                        <a:pt x="67222" y="25703"/>
                        <a:pt x="67222" y="37566"/>
                      </a:cubicBezTo>
                      <a:cubicBezTo>
                        <a:pt x="67222" y="49429"/>
                        <a:pt x="64257" y="58326"/>
                        <a:pt x="58326" y="65246"/>
                      </a:cubicBezTo>
                      <a:cubicBezTo>
                        <a:pt x="52394" y="72166"/>
                        <a:pt x="43497" y="75131"/>
                        <a:pt x="33612" y="75131"/>
                      </a:cubicBezTo>
                      <a:cubicBezTo>
                        <a:pt x="23726" y="75131"/>
                        <a:pt x="14829" y="72166"/>
                        <a:pt x="8897" y="65246"/>
                      </a:cubicBezTo>
                      <a:close/>
                      <a:moveTo>
                        <a:pt x="49429" y="57337"/>
                      </a:moveTo>
                      <a:cubicBezTo>
                        <a:pt x="53383" y="52394"/>
                        <a:pt x="55360" y="46463"/>
                        <a:pt x="55360" y="37566"/>
                      </a:cubicBezTo>
                      <a:cubicBezTo>
                        <a:pt x="55360" y="28669"/>
                        <a:pt x="53383" y="22737"/>
                        <a:pt x="49429" y="17794"/>
                      </a:cubicBezTo>
                      <a:cubicBezTo>
                        <a:pt x="45474" y="12852"/>
                        <a:pt x="40531" y="10874"/>
                        <a:pt x="33612" y="10874"/>
                      </a:cubicBezTo>
                      <a:cubicBezTo>
                        <a:pt x="26691" y="10874"/>
                        <a:pt x="21748" y="12852"/>
                        <a:pt x="17794" y="17794"/>
                      </a:cubicBezTo>
                      <a:cubicBezTo>
                        <a:pt x="13840" y="22737"/>
                        <a:pt x="11862" y="28669"/>
                        <a:pt x="11862" y="37566"/>
                      </a:cubicBezTo>
                      <a:cubicBezTo>
                        <a:pt x="11862" y="45474"/>
                        <a:pt x="13840" y="52394"/>
                        <a:pt x="17794" y="57337"/>
                      </a:cubicBezTo>
                      <a:cubicBezTo>
                        <a:pt x="21748" y="62280"/>
                        <a:pt x="26691" y="64257"/>
                        <a:pt x="33612" y="64257"/>
                      </a:cubicBezTo>
                      <a:cubicBezTo>
                        <a:pt x="39543" y="65246"/>
                        <a:pt x="45474" y="62280"/>
                        <a:pt x="49429" y="57337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1" name="Полилиния: фигура 400">
                  <a:extLst>
                    <a:ext uri="{FF2B5EF4-FFF2-40B4-BE49-F238E27FC236}">
                      <a16:creationId xmlns:a16="http://schemas.microsoft.com/office/drawing/2014/main" id="{62D9489A-D6C8-9FCA-4188-B28F7C253072}"/>
                    </a:ext>
                  </a:extLst>
                </p:cNvPr>
                <p:cNvSpPr/>
                <p:nvPr/>
              </p:nvSpPr>
              <p:spPr>
                <a:xfrm>
                  <a:off x="17366354" y="4931979"/>
                  <a:ext cx="65246" cy="74142"/>
                </a:xfrm>
                <a:custGeom>
                  <a:avLst/>
                  <a:gdLst>
                    <a:gd name="connsiteX0" fmla="*/ 64257 w 65246"/>
                    <a:gd name="connsiteY0" fmla="*/ 52394 h 74142"/>
                    <a:gd name="connsiteX1" fmla="*/ 54371 w 65246"/>
                    <a:gd name="connsiteY1" fmla="*/ 68211 h 74142"/>
                    <a:gd name="connsiteX2" fmla="*/ 33612 w 65246"/>
                    <a:gd name="connsiteY2" fmla="*/ 74143 h 74142"/>
                    <a:gd name="connsiteX3" fmla="*/ 8897 w 65246"/>
                    <a:gd name="connsiteY3" fmla="*/ 64257 h 74142"/>
                    <a:gd name="connsiteX4" fmla="*/ 0 w 65246"/>
                    <a:gd name="connsiteY4" fmla="*/ 37566 h 74142"/>
                    <a:gd name="connsiteX5" fmla="*/ 8897 w 65246"/>
                    <a:gd name="connsiteY5" fmla="*/ 9886 h 74142"/>
                    <a:gd name="connsiteX6" fmla="*/ 32623 w 65246"/>
                    <a:gd name="connsiteY6" fmla="*/ 0 h 74142"/>
                    <a:gd name="connsiteX7" fmla="*/ 56349 w 65246"/>
                    <a:gd name="connsiteY7" fmla="*/ 9886 h 74142"/>
                    <a:gd name="connsiteX8" fmla="*/ 65247 w 65246"/>
                    <a:gd name="connsiteY8" fmla="*/ 36577 h 74142"/>
                    <a:gd name="connsiteX9" fmla="*/ 65247 w 65246"/>
                    <a:gd name="connsiteY9" fmla="*/ 41520 h 74142"/>
                    <a:gd name="connsiteX10" fmla="*/ 12852 w 65246"/>
                    <a:gd name="connsiteY10" fmla="*/ 41520 h 74142"/>
                    <a:gd name="connsiteX11" fmla="*/ 12852 w 65246"/>
                    <a:gd name="connsiteY11" fmla="*/ 42509 h 74142"/>
                    <a:gd name="connsiteX12" fmla="*/ 18783 w 65246"/>
                    <a:gd name="connsiteY12" fmla="*/ 59314 h 74142"/>
                    <a:gd name="connsiteX13" fmla="*/ 34600 w 65246"/>
                    <a:gd name="connsiteY13" fmla="*/ 65246 h 74142"/>
                    <a:gd name="connsiteX14" fmla="*/ 46464 w 65246"/>
                    <a:gd name="connsiteY14" fmla="*/ 62280 h 74142"/>
                    <a:gd name="connsiteX15" fmla="*/ 53383 w 65246"/>
                    <a:gd name="connsiteY15" fmla="*/ 54371 h 74142"/>
                    <a:gd name="connsiteX16" fmla="*/ 64257 w 65246"/>
                    <a:gd name="connsiteY16" fmla="*/ 54371 h 74142"/>
                    <a:gd name="connsiteX17" fmla="*/ 18783 w 65246"/>
                    <a:gd name="connsiteY17" fmla="*/ 15817 h 74142"/>
                    <a:gd name="connsiteX18" fmla="*/ 12852 w 65246"/>
                    <a:gd name="connsiteY18" fmla="*/ 30646 h 74142"/>
                    <a:gd name="connsiteX19" fmla="*/ 53383 w 65246"/>
                    <a:gd name="connsiteY19" fmla="*/ 30646 h 74142"/>
                    <a:gd name="connsiteX20" fmla="*/ 47452 w 65246"/>
                    <a:gd name="connsiteY20" fmla="*/ 15817 h 74142"/>
                    <a:gd name="connsiteX21" fmla="*/ 33612 w 65246"/>
                    <a:gd name="connsiteY21" fmla="*/ 9886 h 74142"/>
                    <a:gd name="connsiteX22" fmla="*/ 18783 w 65246"/>
                    <a:gd name="connsiteY22" fmla="*/ 15817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6" h="74142">
                      <a:moveTo>
                        <a:pt x="64257" y="52394"/>
                      </a:moveTo>
                      <a:cubicBezTo>
                        <a:pt x="63269" y="58326"/>
                        <a:pt x="60304" y="64257"/>
                        <a:pt x="54371" y="68211"/>
                      </a:cubicBezTo>
                      <a:cubicBezTo>
                        <a:pt x="48440" y="72166"/>
                        <a:pt x="41521" y="74143"/>
                        <a:pt x="33612" y="74143"/>
                      </a:cubicBezTo>
                      <a:cubicBezTo>
                        <a:pt x="23726" y="74143"/>
                        <a:pt x="14829" y="71177"/>
                        <a:pt x="8897" y="64257"/>
                      </a:cubicBezTo>
                      <a:cubicBezTo>
                        <a:pt x="2966" y="57337"/>
                        <a:pt x="0" y="48440"/>
                        <a:pt x="0" y="37566"/>
                      </a:cubicBezTo>
                      <a:cubicBezTo>
                        <a:pt x="0" y="26692"/>
                        <a:pt x="2966" y="16806"/>
                        <a:pt x="8897" y="9886"/>
                      </a:cubicBezTo>
                      <a:cubicBezTo>
                        <a:pt x="14829" y="2966"/>
                        <a:pt x="22738" y="0"/>
                        <a:pt x="32623" y="0"/>
                      </a:cubicBezTo>
                      <a:cubicBezTo>
                        <a:pt x="42509" y="0"/>
                        <a:pt x="50418" y="2966"/>
                        <a:pt x="56349" y="9886"/>
                      </a:cubicBezTo>
                      <a:cubicBezTo>
                        <a:pt x="62280" y="16806"/>
                        <a:pt x="65247" y="24714"/>
                        <a:pt x="65247" y="36577"/>
                      </a:cubicBezTo>
                      <a:lnTo>
                        <a:pt x="65247" y="41520"/>
                      </a:lnTo>
                      <a:lnTo>
                        <a:pt x="12852" y="41520"/>
                      </a:lnTo>
                      <a:lnTo>
                        <a:pt x="12852" y="42509"/>
                      </a:lnTo>
                      <a:cubicBezTo>
                        <a:pt x="12852" y="49429"/>
                        <a:pt x="14829" y="55360"/>
                        <a:pt x="18783" y="59314"/>
                      </a:cubicBezTo>
                      <a:cubicBezTo>
                        <a:pt x="22738" y="63268"/>
                        <a:pt x="27680" y="65246"/>
                        <a:pt x="34600" y="65246"/>
                      </a:cubicBezTo>
                      <a:cubicBezTo>
                        <a:pt x="39543" y="65246"/>
                        <a:pt x="43497" y="64257"/>
                        <a:pt x="46464" y="62280"/>
                      </a:cubicBezTo>
                      <a:cubicBezTo>
                        <a:pt x="49429" y="60303"/>
                        <a:pt x="52395" y="57337"/>
                        <a:pt x="53383" y="54371"/>
                      </a:cubicBezTo>
                      <a:lnTo>
                        <a:pt x="64257" y="54371"/>
                      </a:lnTo>
                      <a:close/>
                      <a:moveTo>
                        <a:pt x="18783" y="15817"/>
                      </a:moveTo>
                      <a:cubicBezTo>
                        <a:pt x="14829" y="19771"/>
                        <a:pt x="12852" y="24714"/>
                        <a:pt x="12852" y="30646"/>
                      </a:cubicBezTo>
                      <a:lnTo>
                        <a:pt x="53383" y="30646"/>
                      </a:lnTo>
                      <a:cubicBezTo>
                        <a:pt x="53383" y="24714"/>
                        <a:pt x="51406" y="19771"/>
                        <a:pt x="47452" y="15817"/>
                      </a:cubicBezTo>
                      <a:cubicBezTo>
                        <a:pt x="43497" y="11863"/>
                        <a:pt x="39543" y="9886"/>
                        <a:pt x="33612" y="9886"/>
                      </a:cubicBezTo>
                      <a:cubicBezTo>
                        <a:pt x="26692" y="9886"/>
                        <a:pt x="22738" y="11863"/>
                        <a:pt x="18783" y="15817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2" name="Полилиния: фигура 401">
                  <a:extLst>
                    <a:ext uri="{FF2B5EF4-FFF2-40B4-BE49-F238E27FC236}">
                      <a16:creationId xmlns:a16="http://schemas.microsoft.com/office/drawing/2014/main" id="{EE265DE0-315C-8232-0BD9-4672FD655349}"/>
                    </a:ext>
                  </a:extLst>
                </p:cNvPr>
                <p:cNvSpPr/>
                <p:nvPr/>
              </p:nvSpPr>
              <p:spPr>
                <a:xfrm>
                  <a:off x="16573520" y="5109922"/>
                  <a:ext cx="67223" cy="75131"/>
                </a:xfrm>
                <a:custGeom>
                  <a:avLst/>
                  <a:gdLst>
                    <a:gd name="connsiteX0" fmla="*/ 8897 w 67223"/>
                    <a:gd name="connsiteY0" fmla="*/ 65245 h 75131"/>
                    <a:gd name="connsiteX1" fmla="*/ 0 w 67223"/>
                    <a:gd name="connsiteY1" fmla="*/ 37566 h 75131"/>
                    <a:gd name="connsiteX2" fmla="*/ 8897 w 67223"/>
                    <a:gd name="connsiteY2" fmla="*/ 9886 h 75131"/>
                    <a:gd name="connsiteX3" fmla="*/ 33612 w 67223"/>
                    <a:gd name="connsiteY3" fmla="*/ 0 h 75131"/>
                    <a:gd name="connsiteX4" fmla="*/ 58326 w 67223"/>
                    <a:gd name="connsiteY4" fmla="*/ 9886 h 75131"/>
                    <a:gd name="connsiteX5" fmla="*/ 67223 w 67223"/>
                    <a:gd name="connsiteY5" fmla="*/ 37566 h 75131"/>
                    <a:gd name="connsiteX6" fmla="*/ 58326 w 67223"/>
                    <a:gd name="connsiteY6" fmla="*/ 65245 h 75131"/>
                    <a:gd name="connsiteX7" fmla="*/ 33612 w 67223"/>
                    <a:gd name="connsiteY7" fmla="*/ 75131 h 75131"/>
                    <a:gd name="connsiteX8" fmla="*/ 8897 w 67223"/>
                    <a:gd name="connsiteY8" fmla="*/ 65245 h 75131"/>
                    <a:gd name="connsiteX9" fmla="*/ 49429 w 67223"/>
                    <a:gd name="connsiteY9" fmla="*/ 58325 h 75131"/>
                    <a:gd name="connsiteX10" fmla="*/ 55360 w 67223"/>
                    <a:gd name="connsiteY10" fmla="*/ 38554 h 75131"/>
                    <a:gd name="connsiteX11" fmla="*/ 49429 w 67223"/>
                    <a:gd name="connsiteY11" fmla="*/ 18782 h 75131"/>
                    <a:gd name="connsiteX12" fmla="*/ 33612 w 67223"/>
                    <a:gd name="connsiteY12" fmla="*/ 11862 h 75131"/>
                    <a:gd name="connsiteX13" fmla="*/ 17795 w 67223"/>
                    <a:gd name="connsiteY13" fmla="*/ 18782 h 75131"/>
                    <a:gd name="connsiteX14" fmla="*/ 11862 w 67223"/>
                    <a:gd name="connsiteY14" fmla="*/ 38554 h 75131"/>
                    <a:gd name="connsiteX15" fmla="*/ 17795 w 67223"/>
                    <a:gd name="connsiteY15" fmla="*/ 58325 h 75131"/>
                    <a:gd name="connsiteX16" fmla="*/ 33612 w 67223"/>
                    <a:gd name="connsiteY16" fmla="*/ 65245 h 75131"/>
                    <a:gd name="connsiteX17" fmla="*/ 49429 w 67223"/>
                    <a:gd name="connsiteY17" fmla="*/ 58325 h 7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7223" h="75131">
                      <a:moveTo>
                        <a:pt x="8897" y="65245"/>
                      </a:moveTo>
                      <a:cubicBezTo>
                        <a:pt x="2966" y="58325"/>
                        <a:pt x="0" y="49429"/>
                        <a:pt x="0" y="37566"/>
                      </a:cubicBezTo>
                      <a:cubicBezTo>
                        <a:pt x="0" y="25703"/>
                        <a:pt x="2966" y="16805"/>
                        <a:pt x="8897" y="9886"/>
                      </a:cubicBezTo>
                      <a:cubicBezTo>
                        <a:pt x="14829" y="2966"/>
                        <a:pt x="23726" y="0"/>
                        <a:pt x="33612" y="0"/>
                      </a:cubicBezTo>
                      <a:cubicBezTo>
                        <a:pt x="43497" y="0"/>
                        <a:pt x="52395" y="2966"/>
                        <a:pt x="58326" y="9886"/>
                      </a:cubicBezTo>
                      <a:cubicBezTo>
                        <a:pt x="64257" y="16805"/>
                        <a:pt x="67223" y="25703"/>
                        <a:pt x="67223" y="37566"/>
                      </a:cubicBezTo>
                      <a:cubicBezTo>
                        <a:pt x="67223" y="49429"/>
                        <a:pt x="64257" y="58325"/>
                        <a:pt x="58326" y="65245"/>
                      </a:cubicBezTo>
                      <a:cubicBezTo>
                        <a:pt x="52395" y="72166"/>
                        <a:pt x="43497" y="75131"/>
                        <a:pt x="33612" y="75131"/>
                      </a:cubicBezTo>
                      <a:cubicBezTo>
                        <a:pt x="23726" y="75131"/>
                        <a:pt x="14829" y="72166"/>
                        <a:pt x="8897" y="65245"/>
                      </a:cubicBezTo>
                      <a:close/>
                      <a:moveTo>
                        <a:pt x="49429" y="58325"/>
                      </a:moveTo>
                      <a:cubicBezTo>
                        <a:pt x="53383" y="53382"/>
                        <a:pt x="55360" y="47451"/>
                        <a:pt x="55360" y="38554"/>
                      </a:cubicBezTo>
                      <a:cubicBezTo>
                        <a:pt x="55360" y="29657"/>
                        <a:pt x="53383" y="23725"/>
                        <a:pt x="49429" y="18782"/>
                      </a:cubicBezTo>
                      <a:cubicBezTo>
                        <a:pt x="45474" y="13840"/>
                        <a:pt x="40531" y="11862"/>
                        <a:pt x="33612" y="11862"/>
                      </a:cubicBezTo>
                      <a:cubicBezTo>
                        <a:pt x="26691" y="11862"/>
                        <a:pt x="21748" y="13840"/>
                        <a:pt x="17795" y="18782"/>
                      </a:cubicBezTo>
                      <a:cubicBezTo>
                        <a:pt x="13840" y="23725"/>
                        <a:pt x="11862" y="29657"/>
                        <a:pt x="11862" y="38554"/>
                      </a:cubicBezTo>
                      <a:cubicBezTo>
                        <a:pt x="11862" y="47451"/>
                        <a:pt x="13840" y="53382"/>
                        <a:pt x="17795" y="58325"/>
                      </a:cubicBezTo>
                      <a:cubicBezTo>
                        <a:pt x="21748" y="63268"/>
                        <a:pt x="26691" y="65245"/>
                        <a:pt x="33612" y="65245"/>
                      </a:cubicBezTo>
                      <a:cubicBezTo>
                        <a:pt x="40531" y="65245"/>
                        <a:pt x="45474" y="62280"/>
                        <a:pt x="49429" y="58325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3" name="Полилиния: фигура 402">
                  <a:extLst>
                    <a:ext uri="{FF2B5EF4-FFF2-40B4-BE49-F238E27FC236}">
                      <a16:creationId xmlns:a16="http://schemas.microsoft.com/office/drawing/2014/main" id="{2C336C9B-29BD-81E1-A2FC-C02C64358AA0}"/>
                    </a:ext>
                  </a:extLst>
                </p:cNvPr>
                <p:cNvSpPr/>
                <p:nvPr/>
              </p:nvSpPr>
              <p:spPr>
                <a:xfrm>
                  <a:off x="16651618" y="5079276"/>
                  <a:ext cx="69199" cy="107754"/>
                </a:xfrm>
                <a:custGeom>
                  <a:avLst/>
                  <a:gdLst>
                    <a:gd name="connsiteX0" fmla="*/ 8897 w 69199"/>
                    <a:gd name="connsiteY0" fmla="*/ 95892 h 107754"/>
                    <a:gd name="connsiteX1" fmla="*/ 0 w 69199"/>
                    <a:gd name="connsiteY1" fmla="*/ 63269 h 107754"/>
                    <a:gd name="connsiteX2" fmla="*/ 8897 w 69199"/>
                    <a:gd name="connsiteY2" fmla="*/ 18783 h 107754"/>
                    <a:gd name="connsiteX3" fmla="*/ 39543 w 69199"/>
                    <a:gd name="connsiteY3" fmla="*/ 3955 h 107754"/>
                    <a:gd name="connsiteX4" fmla="*/ 44486 w 69199"/>
                    <a:gd name="connsiteY4" fmla="*/ 3955 h 107754"/>
                    <a:gd name="connsiteX5" fmla="*/ 63269 w 69199"/>
                    <a:gd name="connsiteY5" fmla="*/ 0 h 107754"/>
                    <a:gd name="connsiteX6" fmla="*/ 63269 w 69199"/>
                    <a:gd name="connsiteY6" fmla="*/ 10875 h 107754"/>
                    <a:gd name="connsiteX7" fmla="*/ 44486 w 69199"/>
                    <a:gd name="connsiteY7" fmla="*/ 14829 h 107754"/>
                    <a:gd name="connsiteX8" fmla="*/ 39543 w 69199"/>
                    <a:gd name="connsiteY8" fmla="*/ 14829 h 107754"/>
                    <a:gd name="connsiteX9" fmla="*/ 17794 w 69199"/>
                    <a:gd name="connsiteY9" fmla="*/ 22737 h 107754"/>
                    <a:gd name="connsiteX10" fmla="*/ 9886 w 69199"/>
                    <a:gd name="connsiteY10" fmla="*/ 47451 h 107754"/>
                    <a:gd name="connsiteX11" fmla="*/ 10874 w 69199"/>
                    <a:gd name="connsiteY11" fmla="*/ 47451 h 107754"/>
                    <a:gd name="connsiteX12" fmla="*/ 36577 w 69199"/>
                    <a:gd name="connsiteY12" fmla="*/ 34600 h 107754"/>
                    <a:gd name="connsiteX13" fmla="*/ 60303 w 69199"/>
                    <a:gd name="connsiteY13" fmla="*/ 44486 h 107754"/>
                    <a:gd name="connsiteX14" fmla="*/ 69200 w 69199"/>
                    <a:gd name="connsiteY14" fmla="*/ 70189 h 107754"/>
                    <a:gd name="connsiteX15" fmla="*/ 60303 w 69199"/>
                    <a:gd name="connsiteY15" fmla="*/ 97869 h 107754"/>
                    <a:gd name="connsiteX16" fmla="*/ 35588 w 69199"/>
                    <a:gd name="connsiteY16" fmla="*/ 107754 h 107754"/>
                    <a:gd name="connsiteX17" fmla="*/ 8897 w 69199"/>
                    <a:gd name="connsiteY17" fmla="*/ 95892 h 107754"/>
                    <a:gd name="connsiteX18" fmla="*/ 50417 w 69199"/>
                    <a:gd name="connsiteY18" fmla="*/ 88971 h 107754"/>
                    <a:gd name="connsiteX19" fmla="*/ 56348 w 69199"/>
                    <a:gd name="connsiteY19" fmla="*/ 69200 h 107754"/>
                    <a:gd name="connsiteX20" fmla="*/ 50417 w 69199"/>
                    <a:gd name="connsiteY20" fmla="*/ 50417 h 107754"/>
                    <a:gd name="connsiteX21" fmla="*/ 34600 w 69199"/>
                    <a:gd name="connsiteY21" fmla="*/ 43497 h 107754"/>
                    <a:gd name="connsiteX22" fmla="*/ 18783 w 69199"/>
                    <a:gd name="connsiteY22" fmla="*/ 50417 h 107754"/>
                    <a:gd name="connsiteX23" fmla="*/ 12851 w 69199"/>
                    <a:gd name="connsiteY23" fmla="*/ 69200 h 107754"/>
                    <a:gd name="connsiteX24" fmla="*/ 18783 w 69199"/>
                    <a:gd name="connsiteY24" fmla="*/ 88971 h 107754"/>
                    <a:gd name="connsiteX25" fmla="*/ 34600 w 69199"/>
                    <a:gd name="connsiteY25" fmla="*/ 95892 h 107754"/>
                    <a:gd name="connsiteX26" fmla="*/ 50417 w 69199"/>
                    <a:gd name="connsiteY26" fmla="*/ 88971 h 107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69199" h="107754">
                      <a:moveTo>
                        <a:pt x="8897" y="95892"/>
                      </a:moveTo>
                      <a:cubicBezTo>
                        <a:pt x="2965" y="87983"/>
                        <a:pt x="0" y="77108"/>
                        <a:pt x="0" y="63269"/>
                      </a:cubicBezTo>
                      <a:cubicBezTo>
                        <a:pt x="0" y="42508"/>
                        <a:pt x="2965" y="27680"/>
                        <a:pt x="8897" y="18783"/>
                      </a:cubicBezTo>
                      <a:cubicBezTo>
                        <a:pt x="14829" y="9886"/>
                        <a:pt x="24714" y="4943"/>
                        <a:pt x="39543" y="3955"/>
                      </a:cubicBezTo>
                      <a:lnTo>
                        <a:pt x="44486" y="3955"/>
                      </a:lnTo>
                      <a:cubicBezTo>
                        <a:pt x="53383" y="3955"/>
                        <a:pt x="59314" y="1977"/>
                        <a:pt x="63269" y="0"/>
                      </a:cubicBezTo>
                      <a:lnTo>
                        <a:pt x="63269" y="10875"/>
                      </a:lnTo>
                      <a:cubicBezTo>
                        <a:pt x="60303" y="13840"/>
                        <a:pt x="54371" y="14829"/>
                        <a:pt x="44486" y="14829"/>
                      </a:cubicBezTo>
                      <a:lnTo>
                        <a:pt x="39543" y="14829"/>
                      </a:lnTo>
                      <a:cubicBezTo>
                        <a:pt x="29657" y="14829"/>
                        <a:pt x="22736" y="17794"/>
                        <a:pt x="17794" y="22737"/>
                      </a:cubicBezTo>
                      <a:cubicBezTo>
                        <a:pt x="13840" y="27680"/>
                        <a:pt x="10874" y="35589"/>
                        <a:pt x="9886" y="47451"/>
                      </a:cubicBezTo>
                      <a:lnTo>
                        <a:pt x="10874" y="47451"/>
                      </a:lnTo>
                      <a:cubicBezTo>
                        <a:pt x="15817" y="38555"/>
                        <a:pt x="23726" y="34600"/>
                        <a:pt x="36577" y="34600"/>
                      </a:cubicBezTo>
                      <a:cubicBezTo>
                        <a:pt x="46462" y="34600"/>
                        <a:pt x="54371" y="37566"/>
                        <a:pt x="60303" y="44486"/>
                      </a:cubicBezTo>
                      <a:cubicBezTo>
                        <a:pt x="66234" y="51406"/>
                        <a:pt x="69200" y="59314"/>
                        <a:pt x="69200" y="70189"/>
                      </a:cubicBezTo>
                      <a:cubicBezTo>
                        <a:pt x="69200" y="82051"/>
                        <a:pt x="66234" y="90949"/>
                        <a:pt x="60303" y="97869"/>
                      </a:cubicBezTo>
                      <a:cubicBezTo>
                        <a:pt x="54371" y="104789"/>
                        <a:pt x="45474" y="107754"/>
                        <a:pt x="35588" y="107754"/>
                      </a:cubicBezTo>
                      <a:cubicBezTo>
                        <a:pt x="22736" y="106766"/>
                        <a:pt x="13840" y="102812"/>
                        <a:pt x="8897" y="95892"/>
                      </a:cubicBezTo>
                      <a:close/>
                      <a:moveTo>
                        <a:pt x="50417" y="88971"/>
                      </a:moveTo>
                      <a:cubicBezTo>
                        <a:pt x="54371" y="84029"/>
                        <a:pt x="56348" y="78097"/>
                        <a:pt x="56348" y="69200"/>
                      </a:cubicBezTo>
                      <a:cubicBezTo>
                        <a:pt x="56348" y="61292"/>
                        <a:pt x="54371" y="55360"/>
                        <a:pt x="50417" y="50417"/>
                      </a:cubicBezTo>
                      <a:cubicBezTo>
                        <a:pt x="46462" y="46463"/>
                        <a:pt x="41520" y="43497"/>
                        <a:pt x="34600" y="43497"/>
                      </a:cubicBezTo>
                      <a:cubicBezTo>
                        <a:pt x="27679" y="43497"/>
                        <a:pt x="21748" y="45475"/>
                        <a:pt x="18783" y="50417"/>
                      </a:cubicBezTo>
                      <a:cubicBezTo>
                        <a:pt x="14829" y="54371"/>
                        <a:pt x="12851" y="61292"/>
                        <a:pt x="12851" y="69200"/>
                      </a:cubicBezTo>
                      <a:cubicBezTo>
                        <a:pt x="12851" y="78097"/>
                        <a:pt x="14829" y="84029"/>
                        <a:pt x="18783" y="88971"/>
                      </a:cubicBezTo>
                      <a:cubicBezTo>
                        <a:pt x="22736" y="93914"/>
                        <a:pt x="27679" y="95892"/>
                        <a:pt x="34600" y="95892"/>
                      </a:cubicBezTo>
                      <a:cubicBezTo>
                        <a:pt x="41520" y="95892"/>
                        <a:pt x="46462" y="93914"/>
                        <a:pt x="50417" y="88971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4" name="Полилиния: фигура 403">
                  <a:extLst>
                    <a:ext uri="{FF2B5EF4-FFF2-40B4-BE49-F238E27FC236}">
                      <a16:creationId xmlns:a16="http://schemas.microsoft.com/office/drawing/2014/main" id="{55D28961-8194-A3CC-FF75-D8F710754EA0}"/>
                    </a:ext>
                  </a:extLst>
                </p:cNvPr>
                <p:cNvSpPr/>
                <p:nvPr/>
              </p:nvSpPr>
              <p:spPr>
                <a:xfrm>
                  <a:off x="16729715" y="5111899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5 h 74142"/>
                    <a:gd name="connsiteX1" fmla="*/ 54371 w 65245"/>
                    <a:gd name="connsiteY1" fmla="*/ 68212 h 74142"/>
                    <a:gd name="connsiteX2" fmla="*/ 33610 w 65245"/>
                    <a:gd name="connsiteY2" fmla="*/ 74143 h 74142"/>
                    <a:gd name="connsiteX3" fmla="*/ 8896 w 65245"/>
                    <a:gd name="connsiteY3" fmla="*/ 64257 h 74142"/>
                    <a:gd name="connsiteX4" fmla="*/ 0 w 65245"/>
                    <a:gd name="connsiteY4" fmla="*/ 37566 h 74142"/>
                    <a:gd name="connsiteX5" fmla="*/ 8896 w 65245"/>
                    <a:gd name="connsiteY5" fmla="*/ 9886 h 74142"/>
                    <a:gd name="connsiteX6" fmla="*/ 32622 w 65245"/>
                    <a:gd name="connsiteY6" fmla="*/ 0 h 74142"/>
                    <a:gd name="connsiteX7" fmla="*/ 56348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1 w 65245"/>
                    <a:gd name="connsiteY10" fmla="*/ 41520 h 74142"/>
                    <a:gd name="connsiteX11" fmla="*/ 12851 w 65245"/>
                    <a:gd name="connsiteY11" fmla="*/ 42509 h 74142"/>
                    <a:gd name="connsiteX12" fmla="*/ 18782 w 65245"/>
                    <a:gd name="connsiteY12" fmla="*/ 59314 h 74142"/>
                    <a:gd name="connsiteX13" fmla="*/ 34600 w 65245"/>
                    <a:gd name="connsiteY13" fmla="*/ 65246 h 74142"/>
                    <a:gd name="connsiteX14" fmla="*/ 46462 w 65245"/>
                    <a:gd name="connsiteY14" fmla="*/ 62280 h 74142"/>
                    <a:gd name="connsiteX15" fmla="*/ 53382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2 w 65245"/>
                    <a:gd name="connsiteY17" fmla="*/ 14829 h 74142"/>
                    <a:gd name="connsiteX18" fmla="*/ 12851 w 65245"/>
                    <a:gd name="connsiteY18" fmla="*/ 29657 h 74142"/>
                    <a:gd name="connsiteX19" fmla="*/ 53382 w 65245"/>
                    <a:gd name="connsiteY19" fmla="*/ 29657 h 74142"/>
                    <a:gd name="connsiteX20" fmla="*/ 47451 w 65245"/>
                    <a:gd name="connsiteY20" fmla="*/ 14829 h 74142"/>
                    <a:gd name="connsiteX21" fmla="*/ 33610 w 65245"/>
                    <a:gd name="connsiteY21" fmla="*/ 8897 h 74142"/>
                    <a:gd name="connsiteX22" fmla="*/ 18782 w 65245"/>
                    <a:gd name="connsiteY22" fmla="*/ 14829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5"/>
                      </a:moveTo>
                      <a:cubicBezTo>
                        <a:pt x="63268" y="58326"/>
                        <a:pt x="60303" y="64257"/>
                        <a:pt x="54371" y="68212"/>
                      </a:cubicBezTo>
                      <a:cubicBezTo>
                        <a:pt x="48439" y="72166"/>
                        <a:pt x="41520" y="74143"/>
                        <a:pt x="33610" y="74143"/>
                      </a:cubicBezTo>
                      <a:cubicBezTo>
                        <a:pt x="23725" y="74143"/>
                        <a:pt x="14829" y="71177"/>
                        <a:pt x="8896" y="64257"/>
                      </a:cubicBezTo>
                      <a:cubicBezTo>
                        <a:pt x="2965" y="57338"/>
                        <a:pt x="0" y="48440"/>
                        <a:pt x="0" y="37566"/>
                      </a:cubicBezTo>
                      <a:cubicBezTo>
                        <a:pt x="0" y="26692"/>
                        <a:pt x="2965" y="16806"/>
                        <a:pt x="8896" y="9886"/>
                      </a:cubicBezTo>
                      <a:cubicBezTo>
                        <a:pt x="14829" y="2966"/>
                        <a:pt x="22736" y="0"/>
                        <a:pt x="32622" y="0"/>
                      </a:cubicBezTo>
                      <a:cubicBezTo>
                        <a:pt x="42508" y="0"/>
                        <a:pt x="50417" y="2966"/>
                        <a:pt x="56348" y="9886"/>
                      </a:cubicBezTo>
                      <a:cubicBezTo>
                        <a:pt x="62279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1" y="41520"/>
                      </a:lnTo>
                      <a:lnTo>
                        <a:pt x="12851" y="42509"/>
                      </a:lnTo>
                      <a:cubicBezTo>
                        <a:pt x="12851" y="49429"/>
                        <a:pt x="14829" y="55360"/>
                        <a:pt x="18782" y="59314"/>
                      </a:cubicBezTo>
                      <a:cubicBezTo>
                        <a:pt x="22736" y="63269"/>
                        <a:pt x="27679" y="65246"/>
                        <a:pt x="34600" y="65246"/>
                      </a:cubicBezTo>
                      <a:cubicBezTo>
                        <a:pt x="39543" y="65246"/>
                        <a:pt x="43496" y="64257"/>
                        <a:pt x="46462" y="62280"/>
                      </a:cubicBezTo>
                      <a:cubicBezTo>
                        <a:pt x="49429" y="60303"/>
                        <a:pt x="52394" y="57338"/>
                        <a:pt x="53382" y="54371"/>
                      </a:cubicBezTo>
                      <a:lnTo>
                        <a:pt x="64257" y="54371"/>
                      </a:lnTo>
                      <a:close/>
                      <a:moveTo>
                        <a:pt x="18782" y="14829"/>
                      </a:moveTo>
                      <a:cubicBezTo>
                        <a:pt x="14829" y="18783"/>
                        <a:pt x="12851" y="23726"/>
                        <a:pt x="12851" y="29657"/>
                      </a:cubicBezTo>
                      <a:lnTo>
                        <a:pt x="53382" y="29657"/>
                      </a:lnTo>
                      <a:cubicBezTo>
                        <a:pt x="53382" y="23726"/>
                        <a:pt x="51405" y="18783"/>
                        <a:pt x="47451" y="14829"/>
                      </a:cubicBezTo>
                      <a:cubicBezTo>
                        <a:pt x="43496" y="10875"/>
                        <a:pt x="39543" y="8897"/>
                        <a:pt x="33610" y="8897"/>
                      </a:cubicBezTo>
                      <a:cubicBezTo>
                        <a:pt x="27679" y="8897"/>
                        <a:pt x="22736" y="10875"/>
                        <a:pt x="18782" y="14829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5" name="Полилиния: фигура 404">
                  <a:extLst>
                    <a:ext uri="{FF2B5EF4-FFF2-40B4-BE49-F238E27FC236}">
                      <a16:creationId xmlns:a16="http://schemas.microsoft.com/office/drawing/2014/main" id="{463FE66E-DC81-A978-D285-09FEE6717E4C}"/>
                    </a:ext>
                  </a:extLst>
                </p:cNvPr>
                <p:cNvSpPr/>
                <p:nvPr/>
              </p:nvSpPr>
              <p:spPr>
                <a:xfrm>
                  <a:off x="16804846" y="5109922"/>
                  <a:ext cx="64257" cy="74142"/>
                </a:xfrm>
                <a:custGeom>
                  <a:avLst/>
                  <a:gdLst>
                    <a:gd name="connsiteX0" fmla="*/ 52394 w 64257"/>
                    <a:gd name="connsiteY0" fmla="*/ 23725 h 74142"/>
                    <a:gd name="connsiteX1" fmla="*/ 46462 w 64257"/>
                    <a:gd name="connsiteY1" fmla="*/ 14829 h 74142"/>
                    <a:gd name="connsiteX2" fmla="*/ 33612 w 64257"/>
                    <a:gd name="connsiteY2" fmla="*/ 10874 h 74142"/>
                    <a:gd name="connsiteX3" fmla="*/ 17794 w 64257"/>
                    <a:gd name="connsiteY3" fmla="*/ 17794 h 74142"/>
                    <a:gd name="connsiteX4" fmla="*/ 11862 w 64257"/>
                    <a:gd name="connsiteY4" fmla="*/ 37566 h 74142"/>
                    <a:gd name="connsiteX5" fmla="*/ 17794 w 64257"/>
                    <a:gd name="connsiteY5" fmla="*/ 57337 h 74142"/>
                    <a:gd name="connsiteX6" fmla="*/ 33612 w 64257"/>
                    <a:gd name="connsiteY6" fmla="*/ 64257 h 74142"/>
                    <a:gd name="connsiteX7" fmla="*/ 52394 w 64257"/>
                    <a:gd name="connsiteY7" fmla="*/ 51405 h 74142"/>
                    <a:gd name="connsiteX8" fmla="*/ 64257 w 64257"/>
                    <a:gd name="connsiteY8" fmla="*/ 51405 h 74142"/>
                    <a:gd name="connsiteX9" fmla="*/ 54371 w 64257"/>
                    <a:gd name="connsiteY9" fmla="*/ 68211 h 74142"/>
                    <a:gd name="connsiteX10" fmla="*/ 33612 w 64257"/>
                    <a:gd name="connsiteY10" fmla="*/ 74143 h 74142"/>
                    <a:gd name="connsiteX11" fmla="*/ 8897 w 64257"/>
                    <a:gd name="connsiteY11" fmla="*/ 64257 h 74142"/>
                    <a:gd name="connsiteX12" fmla="*/ 0 w 64257"/>
                    <a:gd name="connsiteY12" fmla="*/ 36577 h 74142"/>
                    <a:gd name="connsiteX13" fmla="*/ 8897 w 64257"/>
                    <a:gd name="connsiteY13" fmla="*/ 9886 h 74142"/>
                    <a:gd name="connsiteX14" fmla="*/ 33612 w 64257"/>
                    <a:gd name="connsiteY14" fmla="*/ 0 h 74142"/>
                    <a:gd name="connsiteX15" fmla="*/ 54371 w 64257"/>
                    <a:gd name="connsiteY15" fmla="*/ 6920 h 74142"/>
                    <a:gd name="connsiteX16" fmla="*/ 64257 w 64257"/>
                    <a:gd name="connsiteY16" fmla="*/ 22737 h 74142"/>
                    <a:gd name="connsiteX17" fmla="*/ 52394 w 64257"/>
                    <a:gd name="connsiteY17" fmla="*/ 22737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4257" h="74142">
                      <a:moveTo>
                        <a:pt x="52394" y="23725"/>
                      </a:moveTo>
                      <a:cubicBezTo>
                        <a:pt x="51405" y="19771"/>
                        <a:pt x="49429" y="16805"/>
                        <a:pt x="46462" y="14829"/>
                      </a:cubicBezTo>
                      <a:cubicBezTo>
                        <a:pt x="43497" y="12851"/>
                        <a:pt x="38555" y="10874"/>
                        <a:pt x="33612" y="10874"/>
                      </a:cubicBezTo>
                      <a:cubicBezTo>
                        <a:pt x="26691" y="10874"/>
                        <a:pt x="21748" y="12851"/>
                        <a:pt x="17794" y="17794"/>
                      </a:cubicBezTo>
                      <a:cubicBezTo>
                        <a:pt x="13840" y="22737"/>
                        <a:pt x="11862" y="29657"/>
                        <a:pt x="11862" y="37566"/>
                      </a:cubicBezTo>
                      <a:cubicBezTo>
                        <a:pt x="11862" y="45474"/>
                        <a:pt x="13840" y="52394"/>
                        <a:pt x="17794" y="57337"/>
                      </a:cubicBezTo>
                      <a:cubicBezTo>
                        <a:pt x="21748" y="62280"/>
                        <a:pt x="26691" y="64257"/>
                        <a:pt x="33612" y="64257"/>
                      </a:cubicBezTo>
                      <a:cubicBezTo>
                        <a:pt x="43497" y="64257"/>
                        <a:pt x="49429" y="60303"/>
                        <a:pt x="52394" y="51405"/>
                      </a:cubicBezTo>
                      <a:lnTo>
                        <a:pt x="64257" y="51405"/>
                      </a:lnTo>
                      <a:cubicBezTo>
                        <a:pt x="63269" y="58325"/>
                        <a:pt x="59314" y="63268"/>
                        <a:pt x="54371" y="68211"/>
                      </a:cubicBezTo>
                      <a:cubicBezTo>
                        <a:pt x="48440" y="72166"/>
                        <a:pt x="41520" y="74143"/>
                        <a:pt x="33612" y="74143"/>
                      </a:cubicBezTo>
                      <a:cubicBezTo>
                        <a:pt x="23726" y="74143"/>
                        <a:pt x="15817" y="71177"/>
                        <a:pt x="8897" y="64257"/>
                      </a:cubicBezTo>
                      <a:cubicBezTo>
                        <a:pt x="2965" y="57337"/>
                        <a:pt x="0" y="48440"/>
                        <a:pt x="0" y="36577"/>
                      </a:cubicBezTo>
                      <a:cubicBezTo>
                        <a:pt x="0" y="25703"/>
                        <a:pt x="2965" y="15817"/>
                        <a:pt x="8897" y="9886"/>
                      </a:cubicBezTo>
                      <a:cubicBezTo>
                        <a:pt x="14829" y="2966"/>
                        <a:pt x="22736" y="0"/>
                        <a:pt x="33612" y="0"/>
                      </a:cubicBezTo>
                      <a:cubicBezTo>
                        <a:pt x="41520" y="0"/>
                        <a:pt x="49429" y="1977"/>
                        <a:pt x="54371" y="6920"/>
                      </a:cubicBezTo>
                      <a:cubicBezTo>
                        <a:pt x="59314" y="10874"/>
                        <a:pt x="62279" y="16805"/>
                        <a:pt x="64257" y="22737"/>
                      </a:cubicBezTo>
                      <a:lnTo>
                        <a:pt x="52394" y="22737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6" name="Полилиния: фигура 405">
                  <a:extLst>
                    <a:ext uri="{FF2B5EF4-FFF2-40B4-BE49-F238E27FC236}">
                      <a16:creationId xmlns:a16="http://schemas.microsoft.com/office/drawing/2014/main" id="{2F7CF35E-EC72-4496-FF0A-78FE9EB634F2}"/>
                    </a:ext>
                  </a:extLst>
                </p:cNvPr>
                <p:cNvSpPr/>
                <p:nvPr/>
              </p:nvSpPr>
              <p:spPr>
                <a:xfrm>
                  <a:off x="16881954" y="5111899"/>
                  <a:ext cx="60303" cy="73154"/>
                </a:xfrm>
                <a:custGeom>
                  <a:avLst/>
                  <a:gdLst>
                    <a:gd name="connsiteX0" fmla="*/ 48440 w 60303"/>
                    <a:gd name="connsiteY0" fmla="*/ 9886 h 73154"/>
                    <a:gd name="connsiteX1" fmla="*/ 11864 w 60303"/>
                    <a:gd name="connsiteY1" fmla="*/ 9886 h 73154"/>
                    <a:gd name="connsiteX2" fmla="*/ 11864 w 60303"/>
                    <a:gd name="connsiteY2" fmla="*/ 73155 h 73154"/>
                    <a:gd name="connsiteX3" fmla="*/ 0 w 60303"/>
                    <a:gd name="connsiteY3" fmla="*/ 73155 h 73154"/>
                    <a:gd name="connsiteX4" fmla="*/ 0 w 60303"/>
                    <a:gd name="connsiteY4" fmla="*/ 0 h 73154"/>
                    <a:gd name="connsiteX5" fmla="*/ 60304 w 60303"/>
                    <a:gd name="connsiteY5" fmla="*/ 0 h 73154"/>
                    <a:gd name="connsiteX6" fmla="*/ 60304 w 60303"/>
                    <a:gd name="connsiteY6" fmla="*/ 73155 h 73154"/>
                    <a:gd name="connsiteX7" fmla="*/ 48440 w 60303"/>
                    <a:gd name="connsiteY7" fmla="*/ 73155 h 73154"/>
                    <a:gd name="connsiteX8" fmla="*/ 48440 w 60303"/>
                    <a:gd name="connsiteY8" fmla="*/ 9886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0303" h="73154">
                      <a:moveTo>
                        <a:pt x="48440" y="9886"/>
                      </a:moveTo>
                      <a:lnTo>
                        <a:pt x="11864" y="9886"/>
                      </a:lnTo>
                      <a:lnTo>
                        <a:pt x="11864" y="73155"/>
                      </a:lnTo>
                      <a:lnTo>
                        <a:pt x="0" y="73155"/>
                      </a:lnTo>
                      <a:lnTo>
                        <a:pt x="0" y="0"/>
                      </a:lnTo>
                      <a:lnTo>
                        <a:pt x="60304" y="0"/>
                      </a:lnTo>
                      <a:lnTo>
                        <a:pt x="60304" y="73155"/>
                      </a:lnTo>
                      <a:lnTo>
                        <a:pt x="48440" y="73155"/>
                      </a:lnTo>
                      <a:lnTo>
                        <a:pt x="48440" y="988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7" name="Полилиния: фигура 406">
                  <a:extLst>
                    <a:ext uri="{FF2B5EF4-FFF2-40B4-BE49-F238E27FC236}">
                      <a16:creationId xmlns:a16="http://schemas.microsoft.com/office/drawing/2014/main" id="{B82503D3-997E-974B-2E90-01C993CBCFD0}"/>
                    </a:ext>
                  </a:extLst>
                </p:cNvPr>
                <p:cNvSpPr/>
                <p:nvPr/>
              </p:nvSpPr>
              <p:spPr>
                <a:xfrm>
                  <a:off x="16955108" y="5111899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5 h 74142"/>
                    <a:gd name="connsiteX1" fmla="*/ 54371 w 65245"/>
                    <a:gd name="connsiteY1" fmla="*/ 68212 h 74142"/>
                    <a:gd name="connsiteX2" fmla="*/ 33612 w 65245"/>
                    <a:gd name="connsiteY2" fmla="*/ 74143 h 74142"/>
                    <a:gd name="connsiteX3" fmla="*/ 8897 w 65245"/>
                    <a:gd name="connsiteY3" fmla="*/ 64257 h 74142"/>
                    <a:gd name="connsiteX4" fmla="*/ 0 w 65245"/>
                    <a:gd name="connsiteY4" fmla="*/ 37566 h 74142"/>
                    <a:gd name="connsiteX5" fmla="*/ 8897 w 65245"/>
                    <a:gd name="connsiteY5" fmla="*/ 9886 h 74142"/>
                    <a:gd name="connsiteX6" fmla="*/ 32623 w 65245"/>
                    <a:gd name="connsiteY6" fmla="*/ 0 h 74142"/>
                    <a:gd name="connsiteX7" fmla="*/ 56349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2 w 65245"/>
                    <a:gd name="connsiteY10" fmla="*/ 41520 h 74142"/>
                    <a:gd name="connsiteX11" fmla="*/ 12852 w 65245"/>
                    <a:gd name="connsiteY11" fmla="*/ 42509 h 74142"/>
                    <a:gd name="connsiteX12" fmla="*/ 18783 w 65245"/>
                    <a:gd name="connsiteY12" fmla="*/ 59314 h 74142"/>
                    <a:gd name="connsiteX13" fmla="*/ 34600 w 65245"/>
                    <a:gd name="connsiteY13" fmla="*/ 65246 h 74142"/>
                    <a:gd name="connsiteX14" fmla="*/ 46464 w 65245"/>
                    <a:gd name="connsiteY14" fmla="*/ 62280 h 74142"/>
                    <a:gd name="connsiteX15" fmla="*/ 53383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3 w 65245"/>
                    <a:gd name="connsiteY17" fmla="*/ 14829 h 74142"/>
                    <a:gd name="connsiteX18" fmla="*/ 12852 w 65245"/>
                    <a:gd name="connsiteY18" fmla="*/ 29657 h 74142"/>
                    <a:gd name="connsiteX19" fmla="*/ 53383 w 65245"/>
                    <a:gd name="connsiteY19" fmla="*/ 29657 h 74142"/>
                    <a:gd name="connsiteX20" fmla="*/ 47452 w 65245"/>
                    <a:gd name="connsiteY20" fmla="*/ 14829 h 74142"/>
                    <a:gd name="connsiteX21" fmla="*/ 33612 w 65245"/>
                    <a:gd name="connsiteY21" fmla="*/ 8897 h 74142"/>
                    <a:gd name="connsiteX22" fmla="*/ 18783 w 65245"/>
                    <a:gd name="connsiteY22" fmla="*/ 14829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5"/>
                      </a:moveTo>
                      <a:cubicBezTo>
                        <a:pt x="63269" y="58326"/>
                        <a:pt x="60303" y="64257"/>
                        <a:pt x="54371" y="68212"/>
                      </a:cubicBezTo>
                      <a:cubicBezTo>
                        <a:pt x="48440" y="72166"/>
                        <a:pt x="41521" y="74143"/>
                        <a:pt x="33612" y="74143"/>
                      </a:cubicBezTo>
                      <a:cubicBezTo>
                        <a:pt x="23726" y="74143"/>
                        <a:pt x="14829" y="71177"/>
                        <a:pt x="8897" y="64257"/>
                      </a:cubicBezTo>
                      <a:cubicBezTo>
                        <a:pt x="2966" y="57338"/>
                        <a:pt x="0" y="48440"/>
                        <a:pt x="0" y="37566"/>
                      </a:cubicBezTo>
                      <a:cubicBezTo>
                        <a:pt x="0" y="26692"/>
                        <a:pt x="2966" y="16806"/>
                        <a:pt x="8897" y="9886"/>
                      </a:cubicBezTo>
                      <a:cubicBezTo>
                        <a:pt x="14829" y="2966"/>
                        <a:pt x="22738" y="0"/>
                        <a:pt x="32623" y="0"/>
                      </a:cubicBezTo>
                      <a:cubicBezTo>
                        <a:pt x="42509" y="0"/>
                        <a:pt x="50417" y="2966"/>
                        <a:pt x="56349" y="9886"/>
                      </a:cubicBezTo>
                      <a:cubicBezTo>
                        <a:pt x="62280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2" y="41520"/>
                      </a:lnTo>
                      <a:lnTo>
                        <a:pt x="12852" y="42509"/>
                      </a:lnTo>
                      <a:cubicBezTo>
                        <a:pt x="12852" y="49429"/>
                        <a:pt x="14829" y="55360"/>
                        <a:pt x="18783" y="59314"/>
                      </a:cubicBezTo>
                      <a:cubicBezTo>
                        <a:pt x="22738" y="63269"/>
                        <a:pt x="27680" y="65246"/>
                        <a:pt x="34600" y="65246"/>
                      </a:cubicBezTo>
                      <a:cubicBezTo>
                        <a:pt x="39543" y="65246"/>
                        <a:pt x="43497" y="64257"/>
                        <a:pt x="46464" y="62280"/>
                      </a:cubicBezTo>
                      <a:cubicBezTo>
                        <a:pt x="49429" y="60303"/>
                        <a:pt x="52395" y="57338"/>
                        <a:pt x="53383" y="54371"/>
                      </a:cubicBezTo>
                      <a:lnTo>
                        <a:pt x="64257" y="54371"/>
                      </a:lnTo>
                      <a:close/>
                      <a:moveTo>
                        <a:pt x="18783" y="14829"/>
                      </a:moveTo>
                      <a:cubicBezTo>
                        <a:pt x="14829" y="18783"/>
                        <a:pt x="12852" y="23726"/>
                        <a:pt x="12852" y="29657"/>
                      </a:cubicBezTo>
                      <a:lnTo>
                        <a:pt x="53383" y="29657"/>
                      </a:lnTo>
                      <a:cubicBezTo>
                        <a:pt x="53383" y="23726"/>
                        <a:pt x="51406" y="18783"/>
                        <a:pt x="47452" y="14829"/>
                      </a:cubicBezTo>
                      <a:cubicBezTo>
                        <a:pt x="43497" y="10875"/>
                        <a:pt x="39543" y="8897"/>
                        <a:pt x="33612" y="8897"/>
                      </a:cubicBezTo>
                      <a:cubicBezTo>
                        <a:pt x="27680" y="8897"/>
                        <a:pt x="22738" y="10875"/>
                        <a:pt x="18783" y="14829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8" name="Полилиния: фигура 407">
                  <a:extLst>
                    <a:ext uri="{FF2B5EF4-FFF2-40B4-BE49-F238E27FC236}">
                      <a16:creationId xmlns:a16="http://schemas.microsoft.com/office/drawing/2014/main" id="{0AC84D3F-0CF4-7CC4-00C9-30AACB8ABB3C}"/>
                    </a:ext>
                  </a:extLst>
                </p:cNvPr>
                <p:cNvSpPr/>
                <p:nvPr/>
              </p:nvSpPr>
              <p:spPr>
                <a:xfrm>
                  <a:off x="17032217" y="5111899"/>
                  <a:ext cx="58325" cy="73154"/>
                </a:xfrm>
                <a:custGeom>
                  <a:avLst/>
                  <a:gdLst>
                    <a:gd name="connsiteX0" fmla="*/ 46462 w 58325"/>
                    <a:gd name="connsiteY0" fmla="*/ 73155 h 73154"/>
                    <a:gd name="connsiteX1" fmla="*/ 46462 w 58325"/>
                    <a:gd name="connsiteY1" fmla="*/ 39543 h 73154"/>
                    <a:gd name="connsiteX2" fmla="*/ 45474 w 58325"/>
                    <a:gd name="connsiteY2" fmla="*/ 39543 h 73154"/>
                    <a:gd name="connsiteX3" fmla="*/ 25703 w 58325"/>
                    <a:gd name="connsiteY3" fmla="*/ 46463 h 73154"/>
                    <a:gd name="connsiteX4" fmla="*/ 6920 w 58325"/>
                    <a:gd name="connsiteY4" fmla="*/ 39543 h 73154"/>
                    <a:gd name="connsiteX5" fmla="*/ 0 w 58325"/>
                    <a:gd name="connsiteY5" fmla="*/ 20760 h 73154"/>
                    <a:gd name="connsiteX6" fmla="*/ 0 w 58325"/>
                    <a:gd name="connsiteY6" fmla="*/ 0 h 73154"/>
                    <a:gd name="connsiteX7" fmla="*/ 11862 w 58325"/>
                    <a:gd name="connsiteY7" fmla="*/ 0 h 73154"/>
                    <a:gd name="connsiteX8" fmla="*/ 11862 w 58325"/>
                    <a:gd name="connsiteY8" fmla="*/ 20760 h 73154"/>
                    <a:gd name="connsiteX9" fmla="*/ 15817 w 58325"/>
                    <a:gd name="connsiteY9" fmla="*/ 32623 h 73154"/>
                    <a:gd name="connsiteX10" fmla="*/ 26691 w 58325"/>
                    <a:gd name="connsiteY10" fmla="*/ 36577 h 73154"/>
                    <a:gd name="connsiteX11" fmla="*/ 46462 w 58325"/>
                    <a:gd name="connsiteY11" fmla="*/ 27680 h 73154"/>
                    <a:gd name="connsiteX12" fmla="*/ 46462 w 58325"/>
                    <a:gd name="connsiteY12" fmla="*/ 0 h 73154"/>
                    <a:gd name="connsiteX13" fmla="*/ 58326 w 58325"/>
                    <a:gd name="connsiteY13" fmla="*/ 0 h 73154"/>
                    <a:gd name="connsiteX14" fmla="*/ 58326 w 58325"/>
                    <a:gd name="connsiteY14" fmla="*/ 73155 h 73154"/>
                    <a:gd name="connsiteX15" fmla="*/ 46462 w 58325"/>
                    <a:gd name="connsiteY15" fmla="*/ 73155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8325" h="73154">
                      <a:moveTo>
                        <a:pt x="46462" y="73155"/>
                      </a:moveTo>
                      <a:lnTo>
                        <a:pt x="46462" y="39543"/>
                      </a:lnTo>
                      <a:lnTo>
                        <a:pt x="45474" y="39543"/>
                      </a:lnTo>
                      <a:cubicBezTo>
                        <a:pt x="39543" y="44486"/>
                        <a:pt x="33612" y="46463"/>
                        <a:pt x="25703" y="46463"/>
                      </a:cubicBezTo>
                      <a:cubicBezTo>
                        <a:pt x="17794" y="46463"/>
                        <a:pt x="11862" y="44486"/>
                        <a:pt x="6920" y="39543"/>
                      </a:cubicBezTo>
                      <a:cubicBezTo>
                        <a:pt x="2965" y="34600"/>
                        <a:pt x="0" y="28669"/>
                        <a:pt x="0" y="20760"/>
                      </a:cubicBez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20760"/>
                      </a:lnTo>
                      <a:cubicBezTo>
                        <a:pt x="11862" y="25703"/>
                        <a:pt x="12851" y="29657"/>
                        <a:pt x="15817" y="32623"/>
                      </a:cubicBezTo>
                      <a:cubicBezTo>
                        <a:pt x="18783" y="35589"/>
                        <a:pt x="21748" y="36577"/>
                        <a:pt x="26691" y="36577"/>
                      </a:cubicBezTo>
                      <a:cubicBezTo>
                        <a:pt x="35588" y="36577"/>
                        <a:pt x="41520" y="33612"/>
                        <a:pt x="46462" y="27680"/>
                      </a:cubicBezTo>
                      <a:lnTo>
                        <a:pt x="46462" y="0"/>
                      </a:lnTo>
                      <a:lnTo>
                        <a:pt x="58326" y="0"/>
                      </a:lnTo>
                      <a:lnTo>
                        <a:pt x="58326" y="73155"/>
                      </a:lnTo>
                      <a:lnTo>
                        <a:pt x="46462" y="73155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9" name="Полилиния: фигура 408">
                  <a:extLst>
                    <a:ext uri="{FF2B5EF4-FFF2-40B4-BE49-F238E27FC236}">
                      <a16:creationId xmlns:a16="http://schemas.microsoft.com/office/drawing/2014/main" id="{E92CBAF7-7182-677C-EC2E-754DC022DB66}"/>
                    </a:ext>
                  </a:extLst>
                </p:cNvPr>
                <p:cNvSpPr/>
                <p:nvPr/>
              </p:nvSpPr>
              <p:spPr>
                <a:xfrm>
                  <a:off x="17103394" y="5111899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5 h 74142"/>
                    <a:gd name="connsiteX1" fmla="*/ 54371 w 65245"/>
                    <a:gd name="connsiteY1" fmla="*/ 68212 h 74142"/>
                    <a:gd name="connsiteX2" fmla="*/ 33612 w 65245"/>
                    <a:gd name="connsiteY2" fmla="*/ 74143 h 74142"/>
                    <a:gd name="connsiteX3" fmla="*/ 8897 w 65245"/>
                    <a:gd name="connsiteY3" fmla="*/ 64257 h 74142"/>
                    <a:gd name="connsiteX4" fmla="*/ 0 w 65245"/>
                    <a:gd name="connsiteY4" fmla="*/ 37566 h 74142"/>
                    <a:gd name="connsiteX5" fmla="*/ 8897 w 65245"/>
                    <a:gd name="connsiteY5" fmla="*/ 9886 h 74142"/>
                    <a:gd name="connsiteX6" fmla="*/ 32623 w 65245"/>
                    <a:gd name="connsiteY6" fmla="*/ 0 h 74142"/>
                    <a:gd name="connsiteX7" fmla="*/ 56349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2 w 65245"/>
                    <a:gd name="connsiteY10" fmla="*/ 41520 h 74142"/>
                    <a:gd name="connsiteX11" fmla="*/ 12852 w 65245"/>
                    <a:gd name="connsiteY11" fmla="*/ 42509 h 74142"/>
                    <a:gd name="connsiteX12" fmla="*/ 18783 w 65245"/>
                    <a:gd name="connsiteY12" fmla="*/ 59314 h 74142"/>
                    <a:gd name="connsiteX13" fmla="*/ 34600 w 65245"/>
                    <a:gd name="connsiteY13" fmla="*/ 65246 h 74142"/>
                    <a:gd name="connsiteX14" fmla="*/ 46464 w 65245"/>
                    <a:gd name="connsiteY14" fmla="*/ 62280 h 74142"/>
                    <a:gd name="connsiteX15" fmla="*/ 53383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3 w 65245"/>
                    <a:gd name="connsiteY17" fmla="*/ 14829 h 74142"/>
                    <a:gd name="connsiteX18" fmla="*/ 12852 w 65245"/>
                    <a:gd name="connsiteY18" fmla="*/ 29657 h 74142"/>
                    <a:gd name="connsiteX19" fmla="*/ 53383 w 65245"/>
                    <a:gd name="connsiteY19" fmla="*/ 29657 h 74142"/>
                    <a:gd name="connsiteX20" fmla="*/ 47452 w 65245"/>
                    <a:gd name="connsiteY20" fmla="*/ 14829 h 74142"/>
                    <a:gd name="connsiteX21" fmla="*/ 33612 w 65245"/>
                    <a:gd name="connsiteY21" fmla="*/ 8897 h 74142"/>
                    <a:gd name="connsiteX22" fmla="*/ 18783 w 65245"/>
                    <a:gd name="connsiteY22" fmla="*/ 14829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5"/>
                      </a:moveTo>
                      <a:cubicBezTo>
                        <a:pt x="63269" y="58326"/>
                        <a:pt x="60303" y="64257"/>
                        <a:pt x="54371" y="68212"/>
                      </a:cubicBezTo>
                      <a:cubicBezTo>
                        <a:pt x="48440" y="72166"/>
                        <a:pt x="41521" y="74143"/>
                        <a:pt x="33612" y="74143"/>
                      </a:cubicBezTo>
                      <a:cubicBezTo>
                        <a:pt x="23726" y="74143"/>
                        <a:pt x="14829" y="71177"/>
                        <a:pt x="8897" y="64257"/>
                      </a:cubicBezTo>
                      <a:cubicBezTo>
                        <a:pt x="2966" y="57338"/>
                        <a:pt x="0" y="48440"/>
                        <a:pt x="0" y="37566"/>
                      </a:cubicBezTo>
                      <a:cubicBezTo>
                        <a:pt x="0" y="26692"/>
                        <a:pt x="2966" y="16806"/>
                        <a:pt x="8897" y="9886"/>
                      </a:cubicBezTo>
                      <a:cubicBezTo>
                        <a:pt x="14829" y="2966"/>
                        <a:pt x="22738" y="0"/>
                        <a:pt x="32623" y="0"/>
                      </a:cubicBezTo>
                      <a:cubicBezTo>
                        <a:pt x="42509" y="0"/>
                        <a:pt x="50417" y="2966"/>
                        <a:pt x="56349" y="9886"/>
                      </a:cubicBezTo>
                      <a:cubicBezTo>
                        <a:pt x="62280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2" y="41520"/>
                      </a:lnTo>
                      <a:lnTo>
                        <a:pt x="12852" y="42509"/>
                      </a:lnTo>
                      <a:cubicBezTo>
                        <a:pt x="12852" y="49429"/>
                        <a:pt x="14829" y="55360"/>
                        <a:pt x="18783" y="59314"/>
                      </a:cubicBezTo>
                      <a:cubicBezTo>
                        <a:pt x="22738" y="63269"/>
                        <a:pt x="27680" y="65246"/>
                        <a:pt x="34600" y="65246"/>
                      </a:cubicBezTo>
                      <a:cubicBezTo>
                        <a:pt x="39543" y="65246"/>
                        <a:pt x="43497" y="64257"/>
                        <a:pt x="46464" y="62280"/>
                      </a:cubicBezTo>
                      <a:cubicBezTo>
                        <a:pt x="49429" y="60303"/>
                        <a:pt x="52395" y="57338"/>
                        <a:pt x="53383" y="54371"/>
                      </a:cubicBezTo>
                      <a:lnTo>
                        <a:pt x="64257" y="54371"/>
                      </a:lnTo>
                      <a:close/>
                      <a:moveTo>
                        <a:pt x="18783" y="14829"/>
                      </a:moveTo>
                      <a:cubicBezTo>
                        <a:pt x="14829" y="18783"/>
                        <a:pt x="12852" y="23726"/>
                        <a:pt x="12852" y="29657"/>
                      </a:cubicBezTo>
                      <a:lnTo>
                        <a:pt x="53383" y="29657"/>
                      </a:lnTo>
                      <a:cubicBezTo>
                        <a:pt x="53383" y="23726"/>
                        <a:pt x="51406" y="18783"/>
                        <a:pt x="47452" y="14829"/>
                      </a:cubicBezTo>
                      <a:cubicBezTo>
                        <a:pt x="43497" y="10875"/>
                        <a:pt x="39543" y="8897"/>
                        <a:pt x="33612" y="8897"/>
                      </a:cubicBezTo>
                      <a:cubicBezTo>
                        <a:pt x="27680" y="8897"/>
                        <a:pt x="22738" y="10875"/>
                        <a:pt x="18783" y="14829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0" name="Полилиния: фигура 409">
                  <a:extLst>
                    <a:ext uri="{FF2B5EF4-FFF2-40B4-BE49-F238E27FC236}">
                      <a16:creationId xmlns:a16="http://schemas.microsoft.com/office/drawing/2014/main" id="{6898A2E7-0113-A69E-3D02-1EA78593EEDB}"/>
                    </a:ext>
                  </a:extLst>
                </p:cNvPr>
                <p:cNvSpPr/>
                <p:nvPr/>
              </p:nvSpPr>
              <p:spPr>
                <a:xfrm>
                  <a:off x="17181491" y="5111899"/>
                  <a:ext cx="61290" cy="73154"/>
                </a:xfrm>
                <a:custGeom>
                  <a:avLst/>
                  <a:gdLst>
                    <a:gd name="connsiteX0" fmla="*/ 49429 w 61290"/>
                    <a:gd name="connsiteY0" fmla="*/ 39543 h 73154"/>
                    <a:gd name="connsiteX1" fmla="*/ 11862 w 61290"/>
                    <a:gd name="connsiteY1" fmla="*/ 39543 h 73154"/>
                    <a:gd name="connsiteX2" fmla="*/ 11862 w 61290"/>
                    <a:gd name="connsiteY2" fmla="*/ 73155 h 73154"/>
                    <a:gd name="connsiteX3" fmla="*/ 0 w 61290"/>
                    <a:gd name="connsiteY3" fmla="*/ 73155 h 73154"/>
                    <a:gd name="connsiteX4" fmla="*/ 0 w 61290"/>
                    <a:gd name="connsiteY4" fmla="*/ 0 h 73154"/>
                    <a:gd name="connsiteX5" fmla="*/ 11862 w 61290"/>
                    <a:gd name="connsiteY5" fmla="*/ 0 h 73154"/>
                    <a:gd name="connsiteX6" fmla="*/ 11862 w 61290"/>
                    <a:gd name="connsiteY6" fmla="*/ 30646 h 73154"/>
                    <a:gd name="connsiteX7" fmla="*/ 49429 w 61290"/>
                    <a:gd name="connsiteY7" fmla="*/ 30646 h 73154"/>
                    <a:gd name="connsiteX8" fmla="*/ 49429 w 61290"/>
                    <a:gd name="connsiteY8" fmla="*/ 0 h 73154"/>
                    <a:gd name="connsiteX9" fmla="*/ 61291 w 61290"/>
                    <a:gd name="connsiteY9" fmla="*/ 0 h 73154"/>
                    <a:gd name="connsiteX10" fmla="*/ 61291 w 61290"/>
                    <a:gd name="connsiteY10" fmla="*/ 73155 h 73154"/>
                    <a:gd name="connsiteX11" fmla="*/ 49429 w 61290"/>
                    <a:gd name="connsiteY11" fmla="*/ 73155 h 73154"/>
                    <a:gd name="connsiteX12" fmla="*/ 49429 w 61290"/>
                    <a:gd name="connsiteY12" fmla="*/ 39543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1290" h="73154">
                      <a:moveTo>
                        <a:pt x="49429" y="39543"/>
                      </a:moveTo>
                      <a:lnTo>
                        <a:pt x="11862" y="39543"/>
                      </a:lnTo>
                      <a:lnTo>
                        <a:pt x="11862" y="73155"/>
                      </a:lnTo>
                      <a:lnTo>
                        <a:pt x="0" y="73155"/>
                      </a:ln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30646"/>
                      </a:lnTo>
                      <a:lnTo>
                        <a:pt x="49429" y="30646"/>
                      </a:lnTo>
                      <a:lnTo>
                        <a:pt x="49429" y="0"/>
                      </a:lnTo>
                      <a:lnTo>
                        <a:pt x="61291" y="0"/>
                      </a:lnTo>
                      <a:lnTo>
                        <a:pt x="61291" y="73155"/>
                      </a:lnTo>
                      <a:lnTo>
                        <a:pt x="49429" y="73155"/>
                      </a:lnTo>
                      <a:lnTo>
                        <a:pt x="49429" y="39543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1" name="Полилиния: фигура 410">
                  <a:extLst>
                    <a:ext uri="{FF2B5EF4-FFF2-40B4-BE49-F238E27FC236}">
                      <a16:creationId xmlns:a16="http://schemas.microsoft.com/office/drawing/2014/main" id="{E4EDD4E4-9B5B-D936-30C9-29E6D064AC56}"/>
                    </a:ext>
                  </a:extLst>
                </p:cNvPr>
                <p:cNvSpPr/>
                <p:nvPr/>
              </p:nvSpPr>
              <p:spPr>
                <a:xfrm>
                  <a:off x="17260577" y="5111899"/>
                  <a:ext cx="62280" cy="73154"/>
                </a:xfrm>
                <a:custGeom>
                  <a:avLst/>
                  <a:gdLst>
                    <a:gd name="connsiteX0" fmla="*/ 0 w 62280"/>
                    <a:gd name="connsiteY0" fmla="*/ 73155 h 73154"/>
                    <a:gd name="connsiteX1" fmla="*/ 0 w 62280"/>
                    <a:gd name="connsiteY1" fmla="*/ 0 h 73154"/>
                    <a:gd name="connsiteX2" fmla="*/ 11862 w 62280"/>
                    <a:gd name="connsiteY2" fmla="*/ 0 h 73154"/>
                    <a:gd name="connsiteX3" fmla="*/ 11862 w 62280"/>
                    <a:gd name="connsiteY3" fmla="*/ 55360 h 73154"/>
                    <a:gd name="connsiteX4" fmla="*/ 12852 w 62280"/>
                    <a:gd name="connsiteY4" fmla="*/ 55360 h 73154"/>
                    <a:gd name="connsiteX5" fmla="*/ 50417 w 62280"/>
                    <a:gd name="connsiteY5" fmla="*/ 0 h 73154"/>
                    <a:gd name="connsiteX6" fmla="*/ 62280 w 62280"/>
                    <a:gd name="connsiteY6" fmla="*/ 0 h 73154"/>
                    <a:gd name="connsiteX7" fmla="*/ 62280 w 62280"/>
                    <a:gd name="connsiteY7" fmla="*/ 73155 h 73154"/>
                    <a:gd name="connsiteX8" fmla="*/ 50417 w 62280"/>
                    <a:gd name="connsiteY8" fmla="*/ 73155 h 73154"/>
                    <a:gd name="connsiteX9" fmla="*/ 50417 w 62280"/>
                    <a:gd name="connsiteY9" fmla="*/ 17795 h 73154"/>
                    <a:gd name="connsiteX10" fmla="*/ 49429 w 62280"/>
                    <a:gd name="connsiteY10" fmla="*/ 17795 h 73154"/>
                    <a:gd name="connsiteX11" fmla="*/ 11862 w 62280"/>
                    <a:gd name="connsiteY11" fmla="*/ 73155 h 73154"/>
                    <a:gd name="connsiteX12" fmla="*/ 0 w 62280"/>
                    <a:gd name="connsiteY12" fmla="*/ 73155 h 73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2280" h="73154">
                      <a:moveTo>
                        <a:pt x="0" y="73155"/>
                      </a:moveTo>
                      <a:lnTo>
                        <a:pt x="0" y="0"/>
                      </a:lnTo>
                      <a:lnTo>
                        <a:pt x="11862" y="0"/>
                      </a:lnTo>
                      <a:lnTo>
                        <a:pt x="11862" y="55360"/>
                      </a:lnTo>
                      <a:lnTo>
                        <a:pt x="12852" y="55360"/>
                      </a:lnTo>
                      <a:lnTo>
                        <a:pt x="50417" y="0"/>
                      </a:lnTo>
                      <a:lnTo>
                        <a:pt x="62280" y="0"/>
                      </a:lnTo>
                      <a:lnTo>
                        <a:pt x="62280" y="73155"/>
                      </a:lnTo>
                      <a:lnTo>
                        <a:pt x="50417" y="73155"/>
                      </a:lnTo>
                      <a:lnTo>
                        <a:pt x="50417" y="17795"/>
                      </a:lnTo>
                      <a:lnTo>
                        <a:pt x="49429" y="17795"/>
                      </a:lnTo>
                      <a:lnTo>
                        <a:pt x="11862" y="73155"/>
                      </a:lnTo>
                      <a:lnTo>
                        <a:pt x="0" y="73155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2" name="Полилиния: фигура 411">
                  <a:extLst>
                    <a:ext uri="{FF2B5EF4-FFF2-40B4-BE49-F238E27FC236}">
                      <a16:creationId xmlns:a16="http://schemas.microsoft.com/office/drawing/2014/main" id="{EB566E93-5E10-CA83-671B-7F3F37CB5F90}"/>
                    </a:ext>
                  </a:extLst>
                </p:cNvPr>
                <p:cNvSpPr/>
                <p:nvPr/>
              </p:nvSpPr>
              <p:spPr>
                <a:xfrm>
                  <a:off x="17335708" y="5111899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5 h 74142"/>
                    <a:gd name="connsiteX1" fmla="*/ 54371 w 65245"/>
                    <a:gd name="connsiteY1" fmla="*/ 68212 h 74142"/>
                    <a:gd name="connsiteX2" fmla="*/ 33612 w 65245"/>
                    <a:gd name="connsiteY2" fmla="*/ 74143 h 74142"/>
                    <a:gd name="connsiteX3" fmla="*/ 8897 w 65245"/>
                    <a:gd name="connsiteY3" fmla="*/ 64257 h 74142"/>
                    <a:gd name="connsiteX4" fmla="*/ 0 w 65245"/>
                    <a:gd name="connsiteY4" fmla="*/ 37566 h 74142"/>
                    <a:gd name="connsiteX5" fmla="*/ 8897 w 65245"/>
                    <a:gd name="connsiteY5" fmla="*/ 9886 h 74142"/>
                    <a:gd name="connsiteX6" fmla="*/ 32623 w 65245"/>
                    <a:gd name="connsiteY6" fmla="*/ 0 h 74142"/>
                    <a:gd name="connsiteX7" fmla="*/ 56349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2 w 65245"/>
                    <a:gd name="connsiteY10" fmla="*/ 41520 h 74142"/>
                    <a:gd name="connsiteX11" fmla="*/ 12852 w 65245"/>
                    <a:gd name="connsiteY11" fmla="*/ 42509 h 74142"/>
                    <a:gd name="connsiteX12" fmla="*/ 18783 w 65245"/>
                    <a:gd name="connsiteY12" fmla="*/ 59314 h 74142"/>
                    <a:gd name="connsiteX13" fmla="*/ 34600 w 65245"/>
                    <a:gd name="connsiteY13" fmla="*/ 65246 h 74142"/>
                    <a:gd name="connsiteX14" fmla="*/ 46464 w 65245"/>
                    <a:gd name="connsiteY14" fmla="*/ 62280 h 74142"/>
                    <a:gd name="connsiteX15" fmla="*/ 53383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3 w 65245"/>
                    <a:gd name="connsiteY17" fmla="*/ 14829 h 74142"/>
                    <a:gd name="connsiteX18" fmla="*/ 12852 w 65245"/>
                    <a:gd name="connsiteY18" fmla="*/ 29657 h 74142"/>
                    <a:gd name="connsiteX19" fmla="*/ 53383 w 65245"/>
                    <a:gd name="connsiteY19" fmla="*/ 29657 h 74142"/>
                    <a:gd name="connsiteX20" fmla="*/ 47452 w 65245"/>
                    <a:gd name="connsiteY20" fmla="*/ 14829 h 74142"/>
                    <a:gd name="connsiteX21" fmla="*/ 33612 w 65245"/>
                    <a:gd name="connsiteY21" fmla="*/ 8897 h 74142"/>
                    <a:gd name="connsiteX22" fmla="*/ 18783 w 65245"/>
                    <a:gd name="connsiteY22" fmla="*/ 14829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5"/>
                      </a:moveTo>
                      <a:cubicBezTo>
                        <a:pt x="63269" y="58326"/>
                        <a:pt x="60303" y="64257"/>
                        <a:pt x="54371" y="68212"/>
                      </a:cubicBezTo>
                      <a:cubicBezTo>
                        <a:pt x="48440" y="72166"/>
                        <a:pt x="41521" y="74143"/>
                        <a:pt x="33612" y="74143"/>
                      </a:cubicBezTo>
                      <a:cubicBezTo>
                        <a:pt x="23726" y="74143"/>
                        <a:pt x="14829" y="71177"/>
                        <a:pt x="8897" y="64257"/>
                      </a:cubicBezTo>
                      <a:cubicBezTo>
                        <a:pt x="2966" y="57338"/>
                        <a:pt x="0" y="48440"/>
                        <a:pt x="0" y="37566"/>
                      </a:cubicBezTo>
                      <a:cubicBezTo>
                        <a:pt x="0" y="26692"/>
                        <a:pt x="2966" y="16806"/>
                        <a:pt x="8897" y="9886"/>
                      </a:cubicBezTo>
                      <a:cubicBezTo>
                        <a:pt x="14829" y="2966"/>
                        <a:pt x="22738" y="0"/>
                        <a:pt x="32623" y="0"/>
                      </a:cubicBezTo>
                      <a:cubicBezTo>
                        <a:pt x="42509" y="0"/>
                        <a:pt x="50417" y="2966"/>
                        <a:pt x="56349" y="9886"/>
                      </a:cubicBezTo>
                      <a:cubicBezTo>
                        <a:pt x="62280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2" y="41520"/>
                      </a:lnTo>
                      <a:lnTo>
                        <a:pt x="12852" y="42509"/>
                      </a:lnTo>
                      <a:cubicBezTo>
                        <a:pt x="12852" y="49429"/>
                        <a:pt x="14829" y="55360"/>
                        <a:pt x="18783" y="59314"/>
                      </a:cubicBezTo>
                      <a:cubicBezTo>
                        <a:pt x="22738" y="63269"/>
                        <a:pt x="27680" y="65246"/>
                        <a:pt x="34600" y="65246"/>
                      </a:cubicBezTo>
                      <a:cubicBezTo>
                        <a:pt x="39543" y="65246"/>
                        <a:pt x="43497" y="64257"/>
                        <a:pt x="46464" y="62280"/>
                      </a:cubicBezTo>
                      <a:cubicBezTo>
                        <a:pt x="49429" y="60303"/>
                        <a:pt x="52395" y="57338"/>
                        <a:pt x="53383" y="54371"/>
                      </a:cubicBezTo>
                      <a:lnTo>
                        <a:pt x="64257" y="54371"/>
                      </a:lnTo>
                      <a:close/>
                      <a:moveTo>
                        <a:pt x="18783" y="14829"/>
                      </a:moveTo>
                      <a:cubicBezTo>
                        <a:pt x="14829" y="18783"/>
                        <a:pt x="12852" y="23726"/>
                        <a:pt x="12852" y="29657"/>
                      </a:cubicBezTo>
                      <a:lnTo>
                        <a:pt x="53383" y="29657"/>
                      </a:lnTo>
                      <a:cubicBezTo>
                        <a:pt x="53383" y="23726"/>
                        <a:pt x="51406" y="18783"/>
                        <a:pt x="47452" y="14829"/>
                      </a:cubicBezTo>
                      <a:cubicBezTo>
                        <a:pt x="43497" y="10875"/>
                        <a:pt x="39543" y="8897"/>
                        <a:pt x="33612" y="8897"/>
                      </a:cubicBezTo>
                      <a:cubicBezTo>
                        <a:pt x="27680" y="8897"/>
                        <a:pt x="22738" y="10875"/>
                        <a:pt x="18783" y="14829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3" name="Полилиния: фигура 412">
                  <a:extLst>
                    <a:ext uri="{FF2B5EF4-FFF2-40B4-BE49-F238E27FC236}">
                      <a16:creationId xmlns:a16="http://schemas.microsoft.com/office/drawing/2014/main" id="{96CB0324-E912-A75D-A78D-C14FB8F93B2A}"/>
                    </a:ext>
                  </a:extLst>
                </p:cNvPr>
                <p:cNvSpPr/>
                <p:nvPr/>
              </p:nvSpPr>
              <p:spPr>
                <a:xfrm>
                  <a:off x="16357023" y="5266116"/>
                  <a:ext cx="72166" cy="99845"/>
                </a:xfrm>
                <a:custGeom>
                  <a:avLst/>
                  <a:gdLst>
                    <a:gd name="connsiteX0" fmla="*/ 0 w 72166"/>
                    <a:gd name="connsiteY0" fmla="*/ 97868 h 99845"/>
                    <a:gd name="connsiteX1" fmla="*/ 0 w 72166"/>
                    <a:gd name="connsiteY1" fmla="*/ 0 h 99845"/>
                    <a:gd name="connsiteX2" fmla="*/ 38555 w 72166"/>
                    <a:gd name="connsiteY2" fmla="*/ 0 h 99845"/>
                    <a:gd name="connsiteX3" fmla="*/ 59314 w 72166"/>
                    <a:gd name="connsiteY3" fmla="*/ 6920 h 99845"/>
                    <a:gd name="connsiteX4" fmla="*/ 67223 w 72166"/>
                    <a:gd name="connsiteY4" fmla="*/ 24714 h 99845"/>
                    <a:gd name="connsiteX5" fmla="*/ 62280 w 72166"/>
                    <a:gd name="connsiteY5" fmla="*/ 38554 h 99845"/>
                    <a:gd name="connsiteX6" fmla="*/ 50417 w 72166"/>
                    <a:gd name="connsiteY6" fmla="*/ 46463 h 99845"/>
                    <a:gd name="connsiteX7" fmla="*/ 50417 w 72166"/>
                    <a:gd name="connsiteY7" fmla="*/ 47451 h 99845"/>
                    <a:gd name="connsiteX8" fmla="*/ 66235 w 72166"/>
                    <a:gd name="connsiteY8" fmla="*/ 55360 h 99845"/>
                    <a:gd name="connsiteX9" fmla="*/ 72166 w 72166"/>
                    <a:gd name="connsiteY9" fmla="*/ 72166 h 99845"/>
                    <a:gd name="connsiteX10" fmla="*/ 63269 w 72166"/>
                    <a:gd name="connsiteY10" fmla="*/ 92925 h 99845"/>
                    <a:gd name="connsiteX11" fmla="*/ 38555 w 72166"/>
                    <a:gd name="connsiteY11" fmla="*/ 99845 h 99845"/>
                    <a:gd name="connsiteX12" fmla="*/ 0 w 72166"/>
                    <a:gd name="connsiteY12" fmla="*/ 99845 h 99845"/>
                    <a:gd name="connsiteX13" fmla="*/ 11864 w 72166"/>
                    <a:gd name="connsiteY13" fmla="*/ 42508 h 99845"/>
                    <a:gd name="connsiteX14" fmla="*/ 31635 w 72166"/>
                    <a:gd name="connsiteY14" fmla="*/ 42508 h 99845"/>
                    <a:gd name="connsiteX15" fmla="*/ 48440 w 72166"/>
                    <a:gd name="connsiteY15" fmla="*/ 38554 h 99845"/>
                    <a:gd name="connsiteX16" fmla="*/ 54371 w 72166"/>
                    <a:gd name="connsiteY16" fmla="*/ 26692 h 99845"/>
                    <a:gd name="connsiteX17" fmla="*/ 49429 w 72166"/>
                    <a:gd name="connsiteY17" fmla="*/ 15817 h 99845"/>
                    <a:gd name="connsiteX18" fmla="*/ 35588 w 72166"/>
                    <a:gd name="connsiteY18" fmla="*/ 11863 h 99845"/>
                    <a:gd name="connsiteX19" fmla="*/ 11864 w 72166"/>
                    <a:gd name="connsiteY19" fmla="*/ 11863 h 99845"/>
                    <a:gd name="connsiteX20" fmla="*/ 11864 w 72166"/>
                    <a:gd name="connsiteY20" fmla="*/ 42508 h 99845"/>
                    <a:gd name="connsiteX21" fmla="*/ 36578 w 72166"/>
                    <a:gd name="connsiteY21" fmla="*/ 86994 h 99845"/>
                    <a:gd name="connsiteX22" fmla="*/ 59314 w 72166"/>
                    <a:gd name="connsiteY22" fmla="*/ 69200 h 99845"/>
                    <a:gd name="connsiteX23" fmla="*/ 35588 w 72166"/>
                    <a:gd name="connsiteY23" fmla="*/ 52394 h 99845"/>
                    <a:gd name="connsiteX24" fmla="*/ 12852 w 72166"/>
                    <a:gd name="connsiteY24" fmla="*/ 52394 h 99845"/>
                    <a:gd name="connsiteX25" fmla="*/ 12852 w 72166"/>
                    <a:gd name="connsiteY25" fmla="*/ 86994 h 99845"/>
                    <a:gd name="connsiteX26" fmla="*/ 36578 w 72166"/>
                    <a:gd name="connsiteY26" fmla="*/ 86994 h 99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72166" h="99845">
                      <a:moveTo>
                        <a:pt x="0" y="97868"/>
                      </a:moveTo>
                      <a:lnTo>
                        <a:pt x="0" y="0"/>
                      </a:lnTo>
                      <a:lnTo>
                        <a:pt x="38555" y="0"/>
                      </a:lnTo>
                      <a:cubicBezTo>
                        <a:pt x="47452" y="0"/>
                        <a:pt x="53383" y="1977"/>
                        <a:pt x="59314" y="6920"/>
                      </a:cubicBezTo>
                      <a:cubicBezTo>
                        <a:pt x="64257" y="11863"/>
                        <a:pt x="67223" y="17794"/>
                        <a:pt x="67223" y="24714"/>
                      </a:cubicBezTo>
                      <a:cubicBezTo>
                        <a:pt x="67223" y="29657"/>
                        <a:pt x="65245" y="34600"/>
                        <a:pt x="62280" y="38554"/>
                      </a:cubicBezTo>
                      <a:cubicBezTo>
                        <a:pt x="59314" y="42508"/>
                        <a:pt x="55360" y="45474"/>
                        <a:pt x="50417" y="46463"/>
                      </a:cubicBezTo>
                      <a:lnTo>
                        <a:pt x="50417" y="47451"/>
                      </a:lnTo>
                      <a:cubicBezTo>
                        <a:pt x="57338" y="48440"/>
                        <a:pt x="62280" y="51406"/>
                        <a:pt x="66235" y="55360"/>
                      </a:cubicBezTo>
                      <a:cubicBezTo>
                        <a:pt x="70188" y="59314"/>
                        <a:pt x="72166" y="65245"/>
                        <a:pt x="72166" y="72166"/>
                      </a:cubicBezTo>
                      <a:cubicBezTo>
                        <a:pt x="72166" y="81063"/>
                        <a:pt x="69200" y="87982"/>
                        <a:pt x="63269" y="92925"/>
                      </a:cubicBezTo>
                      <a:cubicBezTo>
                        <a:pt x="57338" y="97868"/>
                        <a:pt x="49429" y="99845"/>
                        <a:pt x="38555" y="99845"/>
                      </a:cubicBezTo>
                      <a:lnTo>
                        <a:pt x="0" y="99845"/>
                      </a:lnTo>
                      <a:close/>
                      <a:moveTo>
                        <a:pt x="11864" y="42508"/>
                      </a:moveTo>
                      <a:lnTo>
                        <a:pt x="31635" y="42508"/>
                      </a:lnTo>
                      <a:cubicBezTo>
                        <a:pt x="38555" y="42508"/>
                        <a:pt x="44486" y="41520"/>
                        <a:pt x="48440" y="38554"/>
                      </a:cubicBezTo>
                      <a:cubicBezTo>
                        <a:pt x="52395" y="35588"/>
                        <a:pt x="54371" y="31634"/>
                        <a:pt x="54371" y="26692"/>
                      </a:cubicBezTo>
                      <a:cubicBezTo>
                        <a:pt x="54371" y="21749"/>
                        <a:pt x="52395" y="17794"/>
                        <a:pt x="49429" y="15817"/>
                      </a:cubicBezTo>
                      <a:cubicBezTo>
                        <a:pt x="46464" y="12851"/>
                        <a:pt x="41521" y="11863"/>
                        <a:pt x="35588" y="11863"/>
                      </a:cubicBezTo>
                      <a:lnTo>
                        <a:pt x="11864" y="11863"/>
                      </a:lnTo>
                      <a:lnTo>
                        <a:pt x="11864" y="42508"/>
                      </a:lnTo>
                      <a:close/>
                      <a:moveTo>
                        <a:pt x="36578" y="86994"/>
                      </a:moveTo>
                      <a:cubicBezTo>
                        <a:pt x="51406" y="86994"/>
                        <a:pt x="59314" y="81063"/>
                        <a:pt x="59314" y="69200"/>
                      </a:cubicBezTo>
                      <a:cubicBezTo>
                        <a:pt x="59314" y="57337"/>
                        <a:pt x="51406" y="52394"/>
                        <a:pt x="35588" y="52394"/>
                      </a:cubicBezTo>
                      <a:lnTo>
                        <a:pt x="12852" y="52394"/>
                      </a:lnTo>
                      <a:lnTo>
                        <a:pt x="12852" y="86994"/>
                      </a:lnTo>
                      <a:lnTo>
                        <a:pt x="36578" y="8699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4" name="Полилиния: фигура 413">
                  <a:extLst>
                    <a:ext uri="{FF2B5EF4-FFF2-40B4-BE49-F238E27FC236}">
                      <a16:creationId xmlns:a16="http://schemas.microsoft.com/office/drawing/2014/main" id="{8281CA85-D4A0-5CF7-B6E0-414515036EA1}"/>
                    </a:ext>
                  </a:extLst>
                </p:cNvPr>
                <p:cNvSpPr/>
                <p:nvPr/>
              </p:nvSpPr>
              <p:spPr>
                <a:xfrm>
                  <a:off x="16437097" y="5289842"/>
                  <a:ext cx="60303" cy="74394"/>
                </a:xfrm>
                <a:custGeom>
                  <a:avLst/>
                  <a:gdLst>
                    <a:gd name="connsiteX0" fmla="*/ 6921 w 60303"/>
                    <a:gd name="connsiteY0" fmla="*/ 69200 h 74394"/>
                    <a:gd name="connsiteX1" fmla="*/ 0 w 60303"/>
                    <a:gd name="connsiteY1" fmla="*/ 53383 h 74394"/>
                    <a:gd name="connsiteX2" fmla="*/ 6921 w 60303"/>
                    <a:gd name="connsiteY2" fmla="*/ 38555 h 74394"/>
                    <a:gd name="connsiteX3" fmla="*/ 27680 w 60303"/>
                    <a:gd name="connsiteY3" fmla="*/ 32623 h 74394"/>
                    <a:gd name="connsiteX4" fmla="*/ 48440 w 60303"/>
                    <a:gd name="connsiteY4" fmla="*/ 31634 h 74394"/>
                    <a:gd name="connsiteX5" fmla="*/ 48440 w 60303"/>
                    <a:gd name="connsiteY5" fmla="*/ 25703 h 74394"/>
                    <a:gd name="connsiteX6" fmla="*/ 44486 w 60303"/>
                    <a:gd name="connsiteY6" fmla="*/ 14829 h 74394"/>
                    <a:gd name="connsiteX7" fmla="*/ 31635 w 60303"/>
                    <a:gd name="connsiteY7" fmla="*/ 10875 h 74394"/>
                    <a:gd name="connsiteX8" fmla="*/ 20761 w 60303"/>
                    <a:gd name="connsiteY8" fmla="*/ 13840 h 74394"/>
                    <a:gd name="connsiteX9" fmla="*/ 14829 w 60303"/>
                    <a:gd name="connsiteY9" fmla="*/ 21749 h 74394"/>
                    <a:gd name="connsiteX10" fmla="*/ 3955 w 60303"/>
                    <a:gd name="connsiteY10" fmla="*/ 21749 h 74394"/>
                    <a:gd name="connsiteX11" fmla="*/ 11864 w 60303"/>
                    <a:gd name="connsiteY11" fmla="*/ 5932 h 74394"/>
                    <a:gd name="connsiteX12" fmla="*/ 31635 w 60303"/>
                    <a:gd name="connsiteY12" fmla="*/ 0 h 74394"/>
                    <a:gd name="connsiteX13" fmla="*/ 52395 w 60303"/>
                    <a:gd name="connsiteY13" fmla="*/ 5932 h 74394"/>
                    <a:gd name="connsiteX14" fmla="*/ 60304 w 60303"/>
                    <a:gd name="connsiteY14" fmla="*/ 22738 h 74394"/>
                    <a:gd name="connsiteX15" fmla="*/ 60304 w 60303"/>
                    <a:gd name="connsiteY15" fmla="*/ 73155 h 74394"/>
                    <a:gd name="connsiteX16" fmla="*/ 49429 w 60303"/>
                    <a:gd name="connsiteY16" fmla="*/ 73155 h 74394"/>
                    <a:gd name="connsiteX17" fmla="*/ 49429 w 60303"/>
                    <a:gd name="connsiteY17" fmla="*/ 60303 h 74394"/>
                    <a:gd name="connsiteX18" fmla="*/ 49429 w 60303"/>
                    <a:gd name="connsiteY18" fmla="*/ 60303 h 74394"/>
                    <a:gd name="connsiteX19" fmla="*/ 39543 w 60303"/>
                    <a:gd name="connsiteY19" fmla="*/ 70189 h 74394"/>
                    <a:gd name="connsiteX20" fmla="*/ 25704 w 60303"/>
                    <a:gd name="connsiteY20" fmla="*/ 74143 h 74394"/>
                    <a:gd name="connsiteX21" fmla="*/ 6921 w 60303"/>
                    <a:gd name="connsiteY21" fmla="*/ 69200 h 74394"/>
                    <a:gd name="connsiteX22" fmla="*/ 42509 w 60303"/>
                    <a:gd name="connsiteY22" fmla="*/ 59314 h 74394"/>
                    <a:gd name="connsiteX23" fmla="*/ 48440 w 60303"/>
                    <a:gd name="connsiteY23" fmla="*/ 46463 h 74394"/>
                    <a:gd name="connsiteX24" fmla="*/ 48440 w 60303"/>
                    <a:gd name="connsiteY24" fmla="*/ 40532 h 74394"/>
                    <a:gd name="connsiteX25" fmla="*/ 29657 w 60303"/>
                    <a:gd name="connsiteY25" fmla="*/ 41520 h 74394"/>
                    <a:gd name="connsiteX26" fmla="*/ 12852 w 60303"/>
                    <a:gd name="connsiteY26" fmla="*/ 53383 h 74394"/>
                    <a:gd name="connsiteX27" fmla="*/ 16806 w 60303"/>
                    <a:gd name="connsiteY27" fmla="*/ 61292 h 74394"/>
                    <a:gd name="connsiteX28" fmla="*/ 27680 w 60303"/>
                    <a:gd name="connsiteY28" fmla="*/ 64257 h 74394"/>
                    <a:gd name="connsiteX29" fmla="*/ 42509 w 60303"/>
                    <a:gd name="connsiteY29" fmla="*/ 59314 h 74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60303" h="74394">
                      <a:moveTo>
                        <a:pt x="6921" y="69200"/>
                      </a:moveTo>
                      <a:cubicBezTo>
                        <a:pt x="1978" y="65246"/>
                        <a:pt x="0" y="60303"/>
                        <a:pt x="0" y="53383"/>
                      </a:cubicBezTo>
                      <a:cubicBezTo>
                        <a:pt x="0" y="47452"/>
                        <a:pt x="1978" y="42509"/>
                        <a:pt x="6921" y="38555"/>
                      </a:cubicBezTo>
                      <a:cubicBezTo>
                        <a:pt x="11864" y="34600"/>
                        <a:pt x="18783" y="32623"/>
                        <a:pt x="27680" y="32623"/>
                      </a:cubicBezTo>
                      <a:lnTo>
                        <a:pt x="48440" y="31634"/>
                      </a:lnTo>
                      <a:lnTo>
                        <a:pt x="48440" y="25703"/>
                      </a:lnTo>
                      <a:cubicBezTo>
                        <a:pt x="48440" y="20760"/>
                        <a:pt x="47452" y="17795"/>
                        <a:pt x="44486" y="14829"/>
                      </a:cubicBezTo>
                      <a:cubicBezTo>
                        <a:pt x="41521" y="11863"/>
                        <a:pt x="37566" y="10875"/>
                        <a:pt x="31635" y="10875"/>
                      </a:cubicBezTo>
                      <a:cubicBezTo>
                        <a:pt x="27680" y="10875"/>
                        <a:pt x="23726" y="11863"/>
                        <a:pt x="20761" y="13840"/>
                      </a:cubicBezTo>
                      <a:cubicBezTo>
                        <a:pt x="17795" y="15817"/>
                        <a:pt x="15818" y="18783"/>
                        <a:pt x="14829" y="21749"/>
                      </a:cubicBezTo>
                      <a:lnTo>
                        <a:pt x="3955" y="21749"/>
                      </a:lnTo>
                      <a:cubicBezTo>
                        <a:pt x="3955" y="15817"/>
                        <a:pt x="6921" y="10875"/>
                        <a:pt x="11864" y="5932"/>
                      </a:cubicBezTo>
                      <a:cubicBezTo>
                        <a:pt x="16806" y="1977"/>
                        <a:pt x="23726" y="0"/>
                        <a:pt x="31635" y="0"/>
                      </a:cubicBezTo>
                      <a:cubicBezTo>
                        <a:pt x="40532" y="0"/>
                        <a:pt x="47452" y="1977"/>
                        <a:pt x="52395" y="5932"/>
                      </a:cubicBezTo>
                      <a:cubicBezTo>
                        <a:pt x="57338" y="9886"/>
                        <a:pt x="60304" y="15817"/>
                        <a:pt x="60304" y="22738"/>
                      </a:cubicBezTo>
                      <a:lnTo>
                        <a:pt x="60304" y="73155"/>
                      </a:lnTo>
                      <a:lnTo>
                        <a:pt x="49429" y="73155"/>
                      </a:lnTo>
                      <a:lnTo>
                        <a:pt x="49429" y="60303"/>
                      </a:lnTo>
                      <a:lnTo>
                        <a:pt x="49429" y="60303"/>
                      </a:lnTo>
                      <a:cubicBezTo>
                        <a:pt x="47452" y="64257"/>
                        <a:pt x="44486" y="67223"/>
                        <a:pt x="39543" y="70189"/>
                      </a:cubicBezTo>
                      <a:cubicBezTo>
                        <a:pt x="35590" y="72166"/>
                        <a:pt x="30647" y="74143"/>
                        <a:pt x="25704" y="74143"/>
                      </a:cubicBezTo>
                      <a:cubicBezTo>
                        <a:pt x="17795" y="75132"/>
                        <a:pt x="11864" y="73155"/>
                        <a:pt x="6921" y="69200"/>
                      </a:cubicBezTo>
                      <a:close/>
                      <a:moveTo>
                        <a:pt x="42509" y="59314"/>
                      </a:moveTo>
                      <a:cubicBezTo>
                        <a:pt x="46464" y="55360"/>
                        <a:pt x="48440" y="51406"/>
                        <a:pt x="48440" y="46463"/>
                      </a:cubicBezTo>
                      <a:lnTo>
                        <a:pt x="48440" y="40532"/>
                      </a:lnTo>
                      <a:lnTo>
                        <a:pt x="29657" y="41520"/>
                      </a:lnTo>
                      <a:cubicBezTo>
                        <a:pt x="18783" y="42509"/>
                        <a:pt x="12852" y="46463"/>
                        <a:pt x="12852" y="53383"/>
                      </a:cubicBezTo>
                      <a:cubicBezTo>
                        <a:pt x="12852" y="56349"/>
                        <a:pt x="13840" y="59314"/>
                        <a:pt x="16806" y="61292"/>
                      </a:cubicBezTo>
                      <a:cubicBezTo>
                        <a:pt x="19771" y="63269"/>
                        <a:pt x="22738" y="64257"/>
                        <a:pt x="27680" y="64257"/>
                      </a:cubicBezTo>
                      <a:cubicBezTo>
                        <a:pt x="33612" y="64257"/>
                        <a:pt x="38555" y="63269"/>
                        <a:pt x="42509" y="59314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5" name="Полилиния: фигура 414">
                  <a:extLst>
                    <a:ext uri="{FF2B5EF4-FFF2-40B4-BE49-F238E27FC236}">
                      <a16:creationId xmlns:a16="http://schemas.microsoft.com/office/drawing/2014/main" id="{E5A0A970-6879-AD94-3BC6-3BDC24C11FC0}"/>
                    </a:ext>
                  </a:extLst>
                </p:cNvPr>
                <p:cNvSpPr/>
                <p:nvPr/>
              </p:nvSpPr>
              <p:spPr>
                <a:xfrm>
                  <a:off x="16507287" y="5274025"/>
                  <a:ext cx="35588" cy="91936"/>
                </a:xfrm>
                <a:custGeom>
                  <a:avLst/>
                  <a:gdLst>
                    <a:gd name="connsiteX0" fmla="*/ 21748 w 35588"/>
                    <a:gd name="connsiteY0" fmla="*/ 0 h 91936"/>
                    <a:gd name="connsiteX1" fmla="*/ 21748 w 35588"/>
                    <a:gd name="connsiteY1" fmla="*/ 16806 h 91936"/>
                    <a:gd name="connsiteX2" fmla="*/ 35588 w 35588"/>
                    <a:gd name="connsiteY2" fmla="*/ 16806 h 91936"/>
                    <a:gd name="connsiteX3" fmla="*/ 35588 w 35588"/>
                    <a:gd name="connsiteY3" fmla="*/ 26692 h 91936"/>
                    <a:gd name="connsiteX4" fmla="*/ 21748 w 35588"/>
                    <a:gd name="connsiteY4" fmla="*/ 26692 h 91936"/>
                    <a:gd name="connsiteX5" fmla="*/ 21748 w 35588"/>
                    <a:gd name="connsiteY5" fmla="*/ 71177 h 91936"/>
                    <a:gd name="connsiteX6" fmla="*/ 30645 w 35588"/>
                    <a:gd name="connsiteY6" fmla="*/ 81063 h 91936"/>
                    <a:gd name="connsiteX7" fmla="*/ 35588 w 35588"/>
                    <a:gd name="connsiteY7" fmla="*/ 81063 h 91936"/>
                    <a:gd name="connsiteX8" fmla="*/ 35588 w 35588"/>
                    <a:gd name="connsiteY8" fmla="*/ 90949 h 91936"/>
                    <a:gd name="connsiteX9" fmla="*/ 27679 w 35588"/>
                    <a:gd name="connsiteY9" fmla="*/ 91937 h 91936"/>
                    <a:gd name="connsiteX10" fmla="*/ 13839 w 35588"/>
                    <a:gd name="connsiteY10" fmla="*/ 86994 h 91936"/>
                    <a:gd name="connsiteX11" fmla="*/ 9886 w 35588"/>
                    <a:gd name="connsiteY11" fmla="*/ 72166 h 91936"/>
                    <a:gd name="connsiteX12" fmla="*/ 9886 w 35588"/>
                    <a:gd name="connsiteY12" fmla="*/ 27680 h 91936"/>
                    <a:gd name="connsiteX13" fmla="*/ 0 w 35588"/>
                    <a:gd name="connsiteY13" fmla="*/ 27680 h 91936"/>
                    <a:gd name="connsiteX14" fmla="*/ 0 w 35588"/>
                    <a:gd name="connsiteY14" fmla="*/ 17794 h 91936"/>
                    <a:gd name="connsiteX15" fmla="*/ 9886 w 35588"/>
                    <a:gd name="connsiteY15" fmla="*/ 17794 h 91936"/>
                    <a:gd name="connsiteX16" fmla="*/ 9886 w 35588"/>
                    <a:gd name="connsiteY16" fmla="*/ 988 h 91936"/>
                    <a:gd name="connsiteX17" fmla="*/ 21748 w 35588"/>
                    <a:gd name="connsiteY17" fmla="*/ 988 h 91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5588" h="91936">
                      <a:moveTo>
                        <a:pt x="21748" y="0"/>
                      </a:moveTo>
                      <a:lnTo>
                        <a:pt x="21748" y="16806"/>
                      </a:lnTo>
                      <a:lnTo>
                        <a:pt x="35588" y="16806"/>
                      </a:lnTo>
                      <a:lnTo>
                        <a:pt x="35588" y="26692"/>
                      </a:lnTo>
                      <a:lnTo>
                        <a:pt x="21748" y="26692"/>
                      </a:lnTo>
                      <a:lnTo>
                        <a:pt x="21748" y="71177"/>
                      </a:lnTo>
                      <a:cubicBezTo>
                        <a:pt x="21748" y="78097"/>
                        <a:pt x="24714" y="81063"/>
                        <a:pt x="30645" y="81063"/>
                      </a:cubicBezTo>
                      <a:cubicBezTo>
                        <a:pt x="32622" y="81063"/>
                        <a:pt x="34600" y="81063"/>
                        <a:pt x="35588" y="81063"/>
                      </a:cubicBezTo>
                      <a:lnTo>
                        <a:pt x="35588" y="90949"/>
                      </a:lnTo>
                      <a:cubicBezTo>
                        <a:pt x="33610" y="90949"/>
                        <a:pt x="31634" y="91937"/>
                        <a:pt x="27679" y="91937"/>
                      </a:cubicBezTo>
                      <a:cubicBezTo>
                        <a:pt x="20760" y="91937"/>
                        <a:pt x="16805" y="89960"/>
                        <a:pt x="13839" y="86994"/>
                      </a:cubicBezTo>
                      <a:cubicBezTo>
                        <a:pt x="10874" y="84029"/>
                        <a:pt x="9886" y="79086"/>
                        <a:pt x="9886" y="72166"/>
                      </a:cubicBezTo>
                      <a:lnTo>
                        <a:pt x="9886" y="27680"/>
                      </a:lnTo>
                      <a:lnTo>
                        <a:pt x="0" y="27680"/>
                      </a:lnTo>
                      <a:lnTo>
                        <a:pt x="0" y="17794"/>
                      </a:lnTo>
                      <a:lnTo>
                        <a:pt x="9886" y="17794"/>
                      </a:lnTo>
                      <a:lnTo>
                        <a:pt x="9886" y="988"/>
                      </a:lnTo>
                      <a:lnTo>
                        <a:pt x="21748" y="988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6" name="Полилиния: фигура 415">
                  <a:extLst>
                    <a:ext uri="{FF2B5EF4-FFF2-40B4-BE49-F238E27FC236}">
                      <a16:creationId xmlns:a16="http://schemas.microsoft.com/office/drawing/2014/main" id="{5639598C-CAF5-803C-A0C4-9957EEF9E0A9}"/>
                    </a:ext>
                  </a:extLst>
                </p:cNvPr>
                <p:cNvSpPr/>
                <p:nvPr/>
              </p:nvSpPr>
              <p:spPr>
                <a:xfrm>
                  <a:off x="16550783" y="5274025"/>
                  <a:ext cx="35589" cy="91936"/>
                </a:xfrm>
                <a:custGeom>
                  <a:avLst/>
                  <a:gdLst>
                    <a:gd name="connsiteX0" fmla="*/ 21749 w 35589"/>
                    <a:gd name="connsiteY0" fmla="*/ 0 h 91936"/>
                    <a:gd name="connsiteX1" fmla="*/ 21749 w 35589"/>
                    <a:gd name="connsiteY1" fmla="*/ 16806 h 91936"/>
                    <a:gd name="connsiteX2" fmla="*/ 35590 w 35589"/>
                    <a:gd name="connsiteY2" fmla="*/ 16806 h 91936"/>
                    <a:gd name="connsiteX3" fmla="*/ 35590 w 35589"/>
                    <a:gd name="connsiteY3" fmla="*/ 26692 h 91936"/>
                    <a:gd name="connsiteX4" fmla="*/ 21749 w 35589"/>
                    <a:gd name="connsiteY4" fmla="*/ 26692 h 91936"/>
                    <a:gd name="connsiteX5" fmla="*/ 21749 w 35589"/>
                    <a:gd name="connsiteY5" fmla="*/ 71177 h 91936"/>
                    <a:gd name="connsiteX6" fmla="*/ 30647 w 35589"/>
                    <a:gd name="connsiteY6" fmla="*/ 81063 h 91936"/>
                    <a:gd name="connsiteX7" fmla="*/ 35590 w 35589"/>
                    <a:gd name="connsiteY7" fmla="*/ 81063 h 91936"/>
                    <a:gd name="connsiteX8" fmla="*/ 35590 w 35589"/>
                    <a:gd name="connsiteY8" fmla="*/ 90949 h 91936"/>
                    <a:gd name="connsiteX9" fmla="*/ 27680 w 35589"/>
                    <a:gd name="connsiteY9" fmla="*/ 91937 h 91936"/>
                    <a:gd name="connsiteX10" fmla="*/ 13840 w 35589"/>
                    <a:gd name="connsiteY10" fmla="*/ 86994 h 91936"/>
                    <a:gd name="connsiteX11" fmla="*/ 9886 w 35589"/>
                    <a:gd name="connsiteY11" fmla="*/ 72166 h 91936"/>
                    <a:gd name="connsiteX12" fmla="*/ 9886 w 35589"/>
                    <a:gd name="connsiteY12" fmla="*/ 27680 h 91936"/>
                    <a:gd name="connsiteX13" fmla="*/ 0 w 35589"/>
                    <a:gd name="connsiteY13" fmla="*/ 27680 h 91936"/>
                    <a:gd name="connsiteX14" fmla="*/ 0 w 35589"/>
                    <a:gd name="connsiteY14" fmla="*/ 17794 h 91936"/>
                    <a:gd name="connsiteX15" fmla="*/ 9886 w 35589"/>
                    <a:gd name="connsiteY15" fmla="*/ 17794 h 91936"/>
                    <a:gd name="connsiteX16" fmla="*/ 9886 w 35589"/>
                    <a:gd name="connsiteY16" fmla="*/ 988 h 91936"/>
                    <a:gd name="connsiteX17" fmla="*/ 21749 w 35589"/>
                    <a:gd name="connsiteY17" fmla="*/ 988 h 91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5589" h="91936">
                      <a:moveTo>
                        <a:pt x="21749" y="0"/>
                      </a:moveTo>
                      <a:lnTo>
                        <a:pt x="21749" y="16806"/>
                      </a:lnTo>
                      <a:lnTo>
                        <a:pt x="35590" y="16806"/>
                      </a:lnTo>
                      <a:lnTo>
                        <a:pt x="35590" y="26692"/>
                      </a:lnTo>
                      <a:lnTo>
                        <a:pt x="21749" y="26692"/>
                      </a:lnTo>
                      <a:lnTo>
                        <a:pt x="21749" y="71177"/>
                      </a:lnTo>
                      <a:cubicBezTo>
                        <a:pt x="21749" y="78097"/>
                        <a:pt x="24714" y="81063"/>
                        <a:pt x="30647" y="81063"/>
                      </a:cubicBezTo>
                      <a:cubicBezTo>
                        <a:pt x="32623" y="81063"/>
                        <a:pt x="34600" y="81063"/>
                        <a:pt x="35590" y="81063"/>
                      </a:cubicBezTo>
                      <a:lnTo>
                        <a:pt x="35590" y="90949"/>
                      </a:lnTo>
                      <a:cubicBezTo>
                        <a:pt x="33612" y="90949"/>
                        <a:pt x="31635" y="91937"/>
                        <a:pt x="27680" y="91937"/>
                      </a:cubicBezTo>
                      <a:cubicBezTo>
                        <a:pt x="20761" y="91937"/>
                        <a:pt x="16806" y="89960"/>
                        <a:pt x="13840" y="86994"/>
                      </a:cubicBezTo>
                      <a:cubicBezTo>
                        <a:pt x="10875" y="84029"/>
                        <a:pt x="9886" y="79086"/>
                        <a:pt x="9886" y="72166"/>
                      </a:cubicBezTo>
                      <a:lnTo>
                        <a:pt x="9886" y="27680"/>
                      </a:lnTo>
                      <a:lnTo>
                        <a:pt x="0" y="27680"/>
                      </a:lnTo>
                      <a:lnTo>
                        <a:pt x="0" y="17794"/>
                      </a:lnTo>
                      <a:lnTo>
                        <a:pt x="9886" y="17794"/>
                      </a:lnTo>
                      <a:lnTo>
                        <a:pt x="9886" y="988"/>
                      </a:lnTo>
                      <a:lnTo>
                        <a:pt x="21749" y="988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7" name="Полилиния: фигура 416">
                  <a:extLst>
                    <a:ext uri="{FF2B5EF4-FFF2-40B4-BE49-F238E27FC236}">
                      <a16:creationId xmlns:a16="http://schemas.microsoft.com/office/drawing/2014/main" id="{17E1B4C0-97CC-7742-3A44-C75215214775}"/>
                    </a:ext>
                  </a:extLst>
                </p:cNvPr>
                <p:cNvSpPr/>
                <p:nvPr/>
              </p:nvSpPr>
              <p:spPr>
                <a:xfrm>
                  <a:off x="16593292" y="5290831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4 h 74142"/>
                    <a:gd name="connsiteX1" fmla="*/ 54371 w 65245"/>
                    <a:gd name="connsiteY1" fmla="*/ 68211 h 74142"/>
                    <a:gd name="connsiteX2" fmla="*/ 33612 w 65245"/>
                    <a:gd name="connsiteY2" fmla="*/ 74143 h 74142"/>
                    <a:gd name="connsiteX3" fmla="*/ 8897 w 65245"/>
                    <a:gd name="connsiteY3" fmla="*/ 64257 h 74142"/>
                    <a:gd name="connsiteX4" fmla="*/ 0 w 65245"/>
                    <a:gd name="connsiteY4" fmla="*/ 37566 h 74142"/>
                    <a:gd name="connsiteX5" fmla="*/ 8897 w 65245"/>
                    <a:gd name="connsiteY5" fmla="*/ 9886 h 74142"/>
                    <a:gd name="connsiteX6" fmla="*/ 32623 w 65245"/>
                    <a:gd name="connsiteY6" fmla="*/ 0 h 74142"/>
                    <a:gd name="connsiteX7" fmla="*/ 56348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2 w 65245"/>
                    <a:gd name="connsiteY10" fmla="*/ 41520 h 74142"/>
                    <a:gd name="connsiteX11" fmla="*/ 12852 w 65245"/>
                    <a:gd name="connsiteY11" fmla="*/ 42508 h 74142"/>
                    <a:gd name="connsiteX12" fmla="*/ 18783 w 65245"/>
                    <a:gd name="connsiteY12" fmla="*/ 59314 h 74142"/>
                    <a:gd name="connsiteX13" fmla="*/ 34600 w 65245"/>
                    <a:gd name="connsiteY13" fmla="*/ 65245 h 74142"/>
                    <a:gd name="connsiteX14" fmla="*/ 46462 w 65245"/>
                    <a:gd name="connsiteY14" fmla="*/ 62280 h 74142"/>
                    <a:gd name="connsiteX15" fmla="*/ 53383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3 w 65245"/>
                    <a:gd name="connsiteY17" fmla="*/ 15817 h 74142"/>
                    <a:gd name="connsiteX18" fmla="*/ 12852 w 65245"/>
                    <a:gd name="connsiteY18" fmla="*/ 30645 h 74142"/>
                    <a:gd name="connsiteX19" fmla="*/ 53383 w 65245"/>
                    <a:gd name="connsiteY19" fmla="*/ 30645 h 74142"/>
                    <a:gd name="connsiteX20" fmla="*/ 47452 w 65245"/>
                    <a:gd name="connsiteY20" fmla="*/ 15817 h 74142"/>
                    <a:gd name="connsiteX21" fmla="*/ 33612 w 65245"/>
                    <a:gd name="connsiteY21" fmla="*/ 9886 h 74142"/>
                    <a:gd name="connsiteX22" fmla="*/ 18783 w 65245"/>
                    <a:gd name="connsiteY22" fmla="*/ 15817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4"/>
                      </a:moveTo>
                      <a:cubicBezTo>
                        <a:pt x="63269" y="58325"/>
                        <a:pt x="60303" y="64257"/>
                        <a:pt x="54371" y="68211"/>
                      </a:cubicBezTo>
                      <a:cubicBezTo>
                        <a:pt x="48440" y="72166"/>
                        <a:pt x="41520" y="74143"/>
                        <a:pt x="33612" y="74143"/>
                      </a:cubicBezTo>
                      <a:cubicBezTo>
                        <a:pt x="23726" y="74143"/>
                        <a:pt x="14829" y="71177"/>
                        <a:pt x="8897" y="64257"/>
                      </a:cubicBezTo>
                      <a:cubicBezTo>
                        <a:pt x="2966" y="57337"/>
                        <a:pt x="0" y="48440"/>
                        <a:pt x="0" y="37566"/>
                      </a:cubicBezTo>
                      <a:cubicBezTo>
                        <a:pt x="0" y="26692"/>
                        <a:pt x="2966" y="16806"/>
                        <a:pt x="8897" y="9886"/>
                      </a:cubicBezTo>
                      <a:cubicBezTo>
                        <a:pt x="14829" y="2966"/>
                        <a:pt x="22738" y="0"/>
                        <a:pt x="32623" y="0"/>
                      </a:cubicBezTo>
                      <a:cubicBezTo>
                        <a:pt x="42509" y="0"/>
                        <a:pt x="50417" y="2966"/>
                        <a:pt x="56348" y="9886"/>
                      </a:cubicBezTo>
                      <a:cubicBezTo>
                        <a:pt x="62280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2" y="41520"/>
                      </a:lnTo>
                      <a:lnTo>
                        <a:pt x="12852" y="42508"/>
                      </a:lnTo>
                      <a:cubicBezTo>
                        <a:pt x="12852" y="49429"/>
                        <a:pt x="14829" y="55360"/>
                        <a:pt x="18783" y="59314"/>
                      </a:cubicBezTo>
                      <a:cubicBezTo>
                        <a:pt x="22738" y="63268"/>
                        <a:pt x="27680" y="65245"/>
                        <a:pt x="34600" y="65245"/>
                      </a:cubicBezTo>
                      <a:cubicBezTo>
                        <a:pt x="39543" y="65245"/>
                        <a:pt x="43497" y="64257"/>
                        <a:pt x="46462" y="62280"/>
                      </a:cubicBezTo>
                      <a:cubicBezTo>
                        <a:pt x="49429" y="60303"/>
                        <a:pt x="52395" y="57337"/>
                        <a:pt x="53383" y="54371"/>
                      </a:cubicBezTo>
                      <a:lnTo>
                        <a:pt x="64257" y="54371"/>
                      </a:lnTo>
                      <a:close/>
                      <a:moveTo>
                        <a:pt x="18783" y="15817"/>
                      </a:moveTo>
                      <a:cubicBezTo>
                        <a:pt x="14829" y="19771"/>
                        <a:pt x="12852" y="24714"/>
                        <a:pt x="12852" y="30645"/>
                      </a:cubicBezTo>
                      <a:lnTo>
                        <a:pt x="53383" y="30645"/>
                      </a:lnTo>
                      <a:cubicBezTo>
                        <a:pt x="53383" y="24714"/>
                        <a:pt x="51405" y="19771"/>
                        <a:pt x="47452" y="15817"/>
                      </a:cubicBezTo>
                      <a:cubicBezTo>
                        <a:pt x="43497" y="11863"/>
                        <a:pt x="39543" y="9886"/>
                        <a:pt x="33612" y="9886"/>
                      </a:cubicBezTo>
                      <a:cubicBezTo>
                        <a:pt x="27680" y="9886"/>
                        <a:pt x="22738" y="11863"/>
                        <a:pt x="18783" y="15817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8" name="Полилиния: фигура 417">
                  <a:extLst>
                    <a:ext uri="{FF2B5EF4-FFF2-40B4-BE49-F238E27FC236}">
                      <a16:creationId xmlns:a16="http://schemas.microsoft.com/office/drawing/2014/main" id="{DD1154CD-30ED-566D-8FBD-2A880E6298C8}"/>
                    </a:ext>
                  </a:extLst>
                </p:cNvPr>
                <p:cNvSpPr/>
                <p:nvPr/>
              </p:nvSpPr>
              <p:spPr>
                <a:xfrm>
                  <a:off x="16671389" y="5290831"/>
                  <a:ext cx="33611" cy="74142"/>
                </a:xfrm>
                <a:custGeom>
                  <a:avLst/>
                  <a:gdLst>
                    <a:gd name="connsiteX0" fmla="*/ 0 w 33611"/>
                    <a:gd name="connsiteY0" fmla="*/ 0 h 74142"/>
                    <a:gd name="connsiteX1" fmla="*/ 10874 w 33611"/>
                    <a:gd name="connsiteY1" fmla="*/ 0 h 74142"/>
                    <a:gd name="connsiteX2" fmla="*/ 10874 w 33611"/>
                    <a:gd name="connsiteY2" fmla="*/ 11863 h 74142"/>
                    <a:gd name="connsiteX3" fmla="*/ 10874 w 33611"/>
                    <a:gd name="connsiteY3" fmla="*/ 11863 h 74142"/>
                    <a:gd name="connsiteX4" fmla="*/ 17794 w 33611"/>
                    <a:gd name="connsiteY4" fmla="*/ 2966 h 74142"/>
                    <a:gd name="connsiteX5" fmla="*/ 28669 w 33611"/>
                    <a:gd name="connsiteY5" fmla="*/ 0 h 74142"/>
                    <a:gd name="connsiteX6" fmla="*/ 33612 w 33611"/>
                    <a:gd name="connsiteY6" fmla="*/ 0 h 74142"/>
                    <a:gd name="connsiteX7" fmla="*/ 33612 w 33611"/>
                    <a:gd name="connsiteY7" fmla="*/ 11863 h 74142"/>
                    <a:gd name="connsiteX8" fmla="*/ 27679 w 33611"/>
                    <a:gd name="connsiteY8" fmla="*/ 10874 h 74142"/>
                    <a:gd name="connsiteX9" fmla="*/ 15817 w 33611"/>
                    <a:gd name="connsiteY9" fmla="*/ 15817 h 74142"/>
                    <a:gd name="connsiteX10" fmla="*/ 11862 w 33611"/>
                    <a:gd name="connsiteY10" fmla="*/ 28668 h 74142"/>
                    <a:gd name="connsiteX11" fmla="*/ 11862 w 33611"/>
                    <a:gd name="connsiteY11" fmla="*/ 74143 h 74142"/>
                    <a:gd name="connsiteX12" fmla="*/ 0 w 33611"/>
                    <a:gd name="connsiteY12" fmla="*/ 74143 h 74142"/>
                    <a:gd name="connsiteX13" fmla="*/ 0 w 33611"/>
                    <a:gd name="connsiteY13" fmla="*/ 0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3611" h="74142">
                      <a:moveTo>
                        <a:pt x="0" y="0"/>
                      </a:moveTo>
                      <a:lnTo>
                        <a:pt x="10874" y="0"/>
                      </a:lnTo>
                      <a:lnTo>
                        <a:pt x="10874" y="11863"/>
                      </a:lnTo>
                      <a:lnTo>
                        <a:pt x="10874" y="11863"/>
                      </a:lnTo>
                      <a:cubicBezTo>
                        <a:pt x="11862" y="7908"/>
                        <a:pt x="13840" y="4943"/>
                        <a:pt x="17794" y="2966"/>
                      </a:cubicBezTo>
                      <a:cubicBezTo>
                        <a:pt x="20760" y="988"/>
                        <a:pt x="24714" y="0"/>
                        <a:pt x="28669" y="0"/>
                      </a:cubicBezTo>
                      <a:cubicBezTo>
                        <a:pt x="30645" y="0"/>
                        <a:pt x="31634" y="0"/>
                        <a:pt x="33612" y="0"/>
                      </a:cubicBezTo>
                      <a:lnTo>
                        <a:pt x="33612" y="11863"/>
                      </a:lnTo>
                      <a:cubicBezTo>
                        <a:pt x="32622" y="10874"/>
                        <a:pt x="30645" y="10874"/>
                        <a:pt x="27679" y="10874"/>
                      </a:cubicBezTo>
                      <a:cubicBezTo>
                        <a:pt x="22736" y="10874"/>
                        <a:pt x="18783" y="12851"/>
                        <a:pt x="15817" y="15817"/>
                      </a:cubicBezTo>
                      <a:cubicBezTo>
                        <a:pt x="12851" y="18782"/>
                        <a:pt x="11862" y="22737"/>
                        <a:pt x="11862" y="28668"/>
                      </a:cubicBezTo>
                      <a:lnTo>
                        <a:pt x="11862" y="74143"/>
                      </a:lnTo>
                      <a:lnTo>
                        <a:pt x="0" y="7414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9" name="Полилиния: фигура 418">
                  <a:extLst>
                    <a:ext uri="{FF2B5EF4-FFF2-40B4-BE49-F238E27FC236}">
                      <a16:creationId xmlns:a16="http://schemas.microsoft.com/office/drawing/2014/main" id="{400986AE-AB5E-8285-6911-80FD985A6F00}"/>
                    </a:ext>
                  </a:extLst>
                </p:cNvPr>
                <p:cNvSpPr/>
                <p:nvPr/>
              </p:nvSpPr>
              <p:spPr>
                <a:xfrm>
                  <a:off x="16708954" y="5290831"/>
                  <a:ext cx="67223" cy="100834"/>
                </a:xfrm>
                <a:custGeom>
                  <a:avLst/>
                  <a:gdLst>
                    <a:gd name="connsiteX0" fmla="*/ 7909 w 67223"/>
                    <a:gd name="connsiteY0" fmla="*/ 98857 h 100834"/>
                    <a:gd name="connsiteX1" fmla="*/ 7909 w 67223"/>
                    <a:gd name="connsiteY1" fmla="*/ 88971 h 100834"/>
                    <a:gd name="connsiteX2" fmla="*/ 12852 w 67223"/>
                    <a:gd name="connsiteY2" fmla="*/ 88971 h 100834"/>
                    <a:gd name="connsiteX3" fmla="*/ 20761 w 67223"/>
                    <a:gd name="connsiteY3" fmla="*/ 86006 h 100834"/>
                    <a:gd name="connsiteX4" fmla="*/ 25704 w 67223"/>
                    <a:gd name="connsiteY4" fmla="*/ 77108 h 100834"/>
                    <a:gd name="connsiteX5" fmla="*/ 26692 w 67223"/>
                    <a:gd name="connsiteY5" fmla="*/ 73154 h 100834"/>
                    <a:gd name="connsiteX6" fmla="*/ 0 w 67223"/>
                    <a:gd name="connsiteY6" fmla="*/ 0 h 100834"/>
                    <a:gd name="connsiteX7" fmla="*/ 12852 w 67223"/>
                    <a:gd name="connsiteY7" fmla="*/ 0 h 100834"/>
                    <a:gd name="connsiteX8" fmla="*/ 33612 w 67223"/>
                    <a:gd name="connsiteY8" fmla="*/ 61292 h 100834"/>
                    <a:gd name="connsiteX9" fmla="*/ 33612 w 67223"/>
                    <a:gd name="connsiteY9" fmla="*/ 61292 h 100834"/>
                    <a:gd name="connsiteX10" fmla="*/ 54371 w 67223"/>
                    <a:gd name="connsiteY10" fmla="*/ 0 h 100834"/>
                    <a:gd name="connsiteX11" fmla="*/ 67223 w 67223"/>
                    <a:gd name="connsiteY11" fmla="*/ 0 h 100834"/>
                    <a:gd name="connsiteX12" fmla="*/ 38555 w 67223"/>
                    <a:gd name="connsiteY12" fmla="*/ 78097 h 100834"/>
                    <a:gd name="connsiteX13" fmla="*/ 28669 w 67223"/>
                    <a:gd name="connsiteY13" fmla="*/ 95892 h 100834"/>
                    <a:gd name="connsiteX14" fmla="*/ 13840 w 67223"/>
                    <a:gd name="connsiteY14" fmla="*/ 100834 h 100834"/>
                    <a:gd name="connsiteX15" fmla="*/ 7909 w 67223"/>
                    <a:gd name="connsiteY15" fmla="*/ 98857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7223" h="100834">
                      <a:moveTo>
                        <a:pt x="7909" y="98857"/>
                      </a:moveTo>
                      <a:lnTo>
                        <a:pt x="7909" y="88971"/>
                      </a:lnTo>
                      <a:cubicBezTo>
                        <a:pt x="8897" y="88971"/>
                        <a:pt x="10875" y="88971"/>
                        <a:pt x="12852" y="88971"/>
                      </a:cubicBezTo>
                      <a:cubicBezTo>
                        <a:pt x="15818" y="88971"/>
                        <a:pt x="18783" y="87982"/>
                        <a:pt x="20761" y="86006"/>
                      </a:cubicBezTo>
                      <a:cubicBezTo>
                        <a:pt x="22738" y="84029"/>
                        <a:pt x="24714" y="81063"/>
                        <a:pt x="25704" y="77108"/>
                      </a:cubicBezTo>
                      <a:lnTo>
                        <a:pt x="26692" y="73154"/>
                      </a:lnTo>
                      <a:lnTo>
                        <a:pt x="0" y="0"/>
                      </a:lnTo>
                      <a:lnTo>
                        <a:pt x="12852" y="0"/>
                      </a:lnTo>
                      <a:lnTo>
                        <a:pt x="33612" y="61292"/>
                      </a:lnTo>
                      <a:lnTo>
                        <a:pt x="33612" y="61292"/>
                      </a:lnTo>
                      <a:lnTo>
                        <a:pt x="54371" y="0"/>
                      </a:lnTo>
                      <a:lnTo>
                        <a:pt x="67223" y="0"/>
                      </a:lnTo>
                      <a:lnTo>
                        <a:pt x="38555" y="78097"/>
                      </a:lnTo>
                      <a:cubicBezTo>
                        <a:pt x="35590" y="86994"/>
                        <a:pt x="31635" y="91937"/>
                        <a:pt x="28669" y="95892"/>
                      </a:cubicBezTo>
                      <a:cubicBezTo>
                        <a:pt x="24714" y="98857"/>
                        <a:pt x="19771" y="100834"/>
                        <a:pt x="13840" y="100834"/>
                      </a:cubicBezTo>
                      <a:cubicBezTo>
                        <a:pt x="10875" y="99845"/>
                        <a:pt x="8897" y="99845"/>
                        <a:pt x="7909" y="98857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0" name="Полилиния: фигура 419">
                  <a:extLst>
                    <a:ext uri="{FF2B5EF4-FFF2-40B4-BE49-F238E27FC236}">
                      <a16:creationId xmlns:a16="http://schemas.microsoft.com/office/drawing/2014/main" id="{65AB0C0E-0EEB-2352-DB06-A16A3C63D574}"/>
                    </a:ext>
                  </a:extLst>
                </p:cNvPr>
                <p:cNvSpPr/>
                <p:nvPr/>
              </p:nvSpPr>
              <p:spPr>
                <a:xfrm>
                  <a:off x="16814732" y="5265128"/>
                  <a:ext cx="73154" cy="100834"/>
                </a:xfrm>
                <a:custGeom>
                  <a:avLst/>
                  <a:gdLst>
                    <a:gd name="connsiteX0" fmla="*/ 12851 w 73154"/>
                    <a:gd name="connsiteY0" fmla="*/ 72166 h 100834"/>
                    <a:gd name="connsiteX1" fmla="*/ 20760 w 73154"/>
                    <a:gd name="connsiteY1" fmla="*/ 85017 h 100834"/>
                    <a:gd name="connsiteX2" fmla="*/ 38555 w 73154"/>
                    <a:gd name="connsiteY2" fmla="*/ 89960 h 100834"/>
                    <a:gd name="connsiteX3" fmla="*/ 55360 w 73154"/>
                    <a:gd name="connsiteY3" fmla="*/ 85017 h 100834"/>
                    <a:gd name="connsiteX4" fmla="*/ 62279 w 73154"/>
                    <a:gd name="connsiteY4" fmla="*/ 73155 h 100834"/>
                    <a:gd name="connsiteX5" fmla="*/ 57336 w 73154"/>
                    <a:gd name="connsiteY5" fmla="*/ 63269 h 100834"/>
                    <a:gd name="connsiteX6" fmla="*/ 42508 w 73154"/>
                    <a:gd name="connsiteY6" fmla="*/ 56349 h 100834"/>
                    <a:gd name="connsiteX7" fmla="*/ 29657 w 73154"/>
                    <a:gd name="connsiteY7" fmla="*/ 53383 h 100834"/>
                    <a:gd name="connsiteX8" fmla="*/ 9886 w 73154"/>
                    <a:gd name="connsiteY8" fmla="*/ 43497 h 100834"/>
                    <a:gd name="connsiteX9" fmla="*/ 3955 w 73154"/>
                    <a:gd name="connsiteY9" fmla="*/ 27680 h 100834"/>
                    <a:gd name="connsiteX10" fmla="*/ 13840 w 73154"/>
                    <a:gd name="connsiteY10" fmla="*/ 7909 h 100834"/>
                    <a:gd name="connsiteX11" fmla="*/ 38555 w 73154"/>
                    <a:gd name="connsiteY11" fmla="*/ 0 h 100834"/>
                    <a:gd name="connsiteX12" fmla="*/ 62279 w 73154"/>
                    <a:gd name="connsiteY12" fmla="*/ 7909 h 100834"/>
                    <a:gd name="connsiteX13" fmla="*/ 72165 w 73154"/>
                    <a:gd name="connsiteY13" fmla="*/ 27680 h 100834"/>
                    <a:gd name="connsiteX14" fmla="*/ 60303 w 73154"/>
                    <a:gd name="connsiteY14" fmla="*/ 27680 h 100834"/>
                    <a:gd name="connsiteX15" fmla="*/ 53383 w 73154"/>
                    <a:gd name="connsiteY15" fmla="*/ 14829 h 100834"/>
                    <a:gd name="connsiteX16" fmla="*/ 37565 w 73154"/>
                    <a:gd name="connsiteY16" fmla="*/ 9886 h 100834"/>
                    <a:gd name="connsiteX17" fmla="*/ 21748 w 73154"/>
                    <a:gd name="connsiteY17" fmla="*/ 14829 h 100834"/>
                    <a:gd name="connsiteX18" fmla="*/ 15817 w 73154"/>
                    <a:gd name="connsiteY18" fmla="*/ 26692 h 100834"/>
                    <a:gd name="connsiteX19" fmla="*/ 19771 w 73154"/>
                    <a:gd name="connsiteY19" fmla="*/ 35589 h 100834"/>
                    <a:gd name="connsiteX20" fmla="*/ 34600 w 73154"/>
                    <a:gd name="connsiteY20" fmla="*/ 41520 h 100834"/>
                    <a:gd name="connsiteX21" fmla="*/ 44486 w 73154"/>
                    <a:gd name="connsiteY21" fmla="*/ 44486 h 100834"/>
                    <a:gd name="connsiteX22" fmla="*/ 66234 w 73154"/>
                    <a:gd name="connsiteY22" fmla="*/ 54371 h 100834"/>
                    <a:gd name="connsiteX23" fmla="*/ 73154 w 73154"/>
                    <a:gd name="connsiteY23" fmla="*/ 71177 h 100834"/>
                    <a:gd name="connsiteX24" fmla="*/ 63269 w 73154"/>
                    <a:gd name="connsiteY24" fmla="*/ 92926 h 100834"/>
                    <a:gd name="connsiteX25" fmla="*/ 36577 w 73154"/>
                    <a:gd name="connsiteY25" fmla="*/ 100834 h 100834"/>
                    <a:gd name="connsiteX26" fmla="*/ 10874 w 73154"/>
                    <a:gd name="connsiteY26" fmla="*/ 92926 h 100834"/>
                    <a:gd name="connsiteX27" fmla="*/ 0 w 73154"/>
                    <a:gd name="connsiteY27" fmla="*/ 72166 h 100834"/>
                    <a:gd name="connsiteX28" fmla="*/ 12851 w 73154"/>
                    <a:gd name="connsiteY28" fmla="*/ 72166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3154" h="100834">
                      <a:moveTo>
                        <a:pt x="12851" y="72166"/>
                      </a:moveTo>
                      <a:cubicBezTo>
                        <a:pt x="13840" y="77109"/>
                        <a:pt x="15817" y="82052"/>
                        <a:pt x="20760" y="85017"/>
                      </a:cubicBezTo>
                      <a:cubicBezTo>
                        <a:pt x="25703" y="87983"/>
                        <a:pt x="31634" y="89960"/>
                        <a:pt x="38555" y="89960"/>
                      </a:cubicBezTo>
                      <a:cubicBezTo>
                        <a:pt x="45474" y="89960"/>
                        <a:pt x="50417" y="87983"/>
                        <a:pt x="55360" y="85017"/>
                      </a:cubicBezTo>
                      <a:cubicBezTo>
                        <a:pt x="59314" y="82052"/>
                        <a:pt x="62279" y="78097"/>
                        <a:pt x="62279" y="73155"/>
                      </a:cubicBezTo>
                      <a:cubicBezTo>
                        <a:pt x="62279" y="69200"/>
                        <a:pt x="60303" y="65246"/>
                        <a:pt x="57336" y="63269"/>
                      </a:cubicBezTo>
                      <a:cubicBezTo>
                        <a:pt x="54371" y="60303"/>
                        <a:pt x="49429" y="58326"/>
                        <a:pt x="42508" y="56349"/>
                      </a:cubicBezTo>
                      <a:lnTo>
                        <a:pt x="29657" y="53383"/>
                      </a:lnTo>
                      <a:cubicBezTo>
                        <a:pt x="20760" y="51406"/>
                        <a:pt x="13840" y="47452"/>
                        <a:pt x="9886" y="43497"/>
                      </a:cubicBezTo>
                      <a:cubicBezTo>
                        <a:pt x="5931" y="39543"/>
                        <a:pt x="3955" y="33612"/>
                        <a:pt x="3955" y="27680"/>
                      </a:cubicBezTo>
                      <a:cubicBezTo>
                        <a:pt x="3955" y="19771"/>
                        <a:pt x="6920" y="12852"/>
                        <a:pt x="13840" y="7909"/>
                      </a:cubicBezTo>
                      <a:cubicBezTo>
                        <a:pt x="20760" y="2966"/>
                        <a:pt x="28669" y="0"/>
                        <a:pt x="38555" y="0"/>
                      </a:cubicBezTo>
                      <a:cubicBezTo>
                        <a:pt x="48440" y="0"/>
                        <a:pt x="56348" y="2966"/>
                        <a:pt x="62279" y="7909"/>
                      </a:cubicBezTo>
                      <a:cubicBezTo>
                        <a:pt x="68212" y="12852"/>
                        <a:pt x="72165" y="19771"/>
                        <a:pt x="72165" y="27680"/>
                      </a:cubicBezTo>
                      <a:lnTo>
                        <a:pt x="60303" y="27680"/>
                      </a:lnTo>
                      <a:cubicBezTo>
                        <a:pt x="59314" y="22738"/>
                        <a:pt x="57336" y="17795"/>
                        <a:pt x="53383" y="14829"/>
                      </a:cubicBezTo>
                      <a:cubicBezTo>
                        <a:pt x="49429" y="11863"/>
                        <a:pt x="44486" y="9886"/>
                        <a:pt x="37565" y="9886"/>
                      </a:cubicBezTo>
                      <a:cubicBezTo>
                        <a:pt x="31634" y="9886"/>
                        <a:pt x="25703" y="11863"/>
                        <a:pt x="21748" y="14829"/>
                      </a:cubicBezTo>
                      <a:cubicBezTo>
                        <a:pt x="17794" y="17795"/>
                        <a:pt x="15817" y="21749"/>
                        <a:pt x="15817" y="26692"/>
                      </a:cubicBezTo>
                      <a:cubicBezTo>
                        <a:pt x="15817" y="30646"/>
                        <a:pt x="16805" y="33612"/>
                        <a:pt x="19771" y="35589"/>
                      </a:cubicBezTo>
                      <a:cubicBezTo>
                        <a:pt x="22736" y="37566"/>
                        <a:pt x="27679" y="40532"/>
                        <a:pt x="34600" y="41520"/>
                      </a:cubicBezTo>
                      <a:lnTo>
                        <a:pt x="44486" y="44486"/>
                      </a:lnTo>
                      <a:cubicBezTo>
                        <a:pt x="54371" y="47452"/>
                        <a:pt x="62279" y="50417"/>
                        <a:pt x="66234" y="54371"/>
                      </a:cubicBezTo>
                      <a:cubicBezTo>
                        <a:pt x="70188" y="58326"/>
                        <a:pt x="73154" y="64257"/>
                        <a:pt x="73154" y="71177"/>
                      </a:cubicBezTo>
                      <a:cubicBezTo>
                        <a:pt x="73154" y="80075"/>
                        <a:pt x="70188" y="86995"/>
                        <a:pt x="63269" y="92926"/>
                      </a:cubicBezTo>
                      <a:cubicBezTo>
                        <a:pt x="56348" y="97869"/>
                        <a:pt x="47451" y="100834"/>
                        <a:pt x="36577" y="100834"/>
                      </a:cubicBezTo>
                      <a:cubicBezTo>
                        <a:pt x="25703" y="100834"/>
                        <a:pt x="17794" y="97869"/>
                        <a:pt x="10874" y="92926"/>
                      </a:cubicBezTo>
                      <a:cubicBezTo>
                        <a:pt x="3955" y="87983"/>
                        <a:pt x="988" y="81063"/>
                        <a:pt x="0" y="72166"/>
                      </a:cubicBezTo>
                      <a:lnTo>
                        <a:pt x="12851" y="7216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1" name="Полилиния: фигура 420">
                  <a:extLst>
                    <a:ext uri="{FF2B5EF4-FFF2-40B4-BE49-F238E27FC236}">
                      <a16:creationId xmlns:a16="http://schemas.microsoft.com/office/drawing/2014/main" id="{6DA8FCB0-11D4-91C6-E1AA-60B91D780335}"/>
                    </a:ext>
                  </a:extLst>
                </p:cNvPr>
                <p:cNvSpPr/>
                <p:nvPr/>
              </p:nvSpPr>
              <p:spPr>
                <a:xfrm>
                  <a:off x="16898760" y="5265128"/>
                  <a:ext cx="86005" cy="101823"/>
                </a:xfrm>
                <a:custGeom>
                  <a:avLst/>
                  <a:gdLst>
                    <a:gd name="connsiteX0" fmla="*/ 11862 w 86005"/>
                    <a:gd name="connsiteY0" fmla="*/ 86995 h 101823"/>
                    <a:gd name="connsiteX1" fmla="*/ 0 w 86005"/>
                    <a:gd name="connsiteY1" fmla="*/ 50417 h 101823"/>
                    <a:gd name="connsiteX2" fmla="*/ 11862 w 86005"/>
                    <a:gd name="connsiteY2" fmla="*/ 13840 h 101823"/>
                    <a:gd name="connsiteX3" fmla="*/ 44486 w 86005"/>
                    <a:gd name="connsiteY3" fmla="*/ 0 h 101823"/>
                    <a:gd name="connsiteX4" fmla="*/ 72165 w 86005"/>
                    <a:gd name="connsiteY4" fmla="*/ 8897 h 101823"/>
                    <a:gd name="connsiteX5" fmla="*/ 86005 w 86005"/>
                    <a:gd name="connsiteY5" fmla="*/ 32623 h 101823"/>
                    <a:gd name="connsiteX6" fmla="*/ 73154 w 86005"/>
                    <a:gd name="connsiteY6" fmla="*/ 32623 h 101823"/>
                    <a:gd name="connsiteX7" fmla="*/ 63269 w 86005"/>
                    <a:gd name="connsiteY7" fmla="*/ 16806 h 101823"/>
                    <a:gd name="connsiteX8" fmla="*/ 44486 w 86005"/>
                    <a:gd name="connsiteY8" fmla="*/ 10875 h 101823"/>
                    <a:gd name="connsiteX9" fmla="*/ 21748 w 86005"/>
                    <a:gd name="connsiteY9" fmla="*/ 21749 h 101823"/>
                    <a:gd name="connsiteX10" fmla="*/ 12851 w 86005"/>
                    <a:gd name="connsiteY10" fmla="*/ 50417 h 101823"/>
                    <a:gd name="connsiteX11" fmla="*/ 21748 w 86005"/>
                    <a:gd name="connsiteY11" fmla="*/ 79086 h 101823"/>
                    <a:gd name="connsiteX12" fmla="*/ 44486 w 86005"/>
                    <a:gd name="connsiteY12" fmla="*/ 89960 h 101823"/>
                    <a:gd name="connsiteX13" fmla="*/ 62279 w 86005"/>
                    <a:gd name="connsiteY13" fmla="*/ 85017 h 101823"/>
                    <a:gd name="connsiteX14" fmla="*/ 72165 w 86005"/>
                    <a:gd name="connsiteY14" fmla="*/ 71177 h 101823"/>
                    <a:gd name="connsiteX15" fmla="*/ 85017 w 86005"/>
                    <a:gd name="connsiteY15" fmla="*/ 71177 h 101823"/>
                    <a:gd name="connsiteX16" fmla="*/ 71177 w 86005"/>
                    <a:gd name="connsiteY16" fmla="*/ 93914 h 101823"/>
                    <a:gd name="connsiteX17" fmla="*/ 44486 w 86005"/>
                    <a:gd name="connsiteY17" fmla="*/ 101823 h 101823"/>
                    <a:gd name="connsiteX18" fmla="*/ 11862 w 86005"/>
                    <a:gd name="connsiteY18" fmla="*/ 86995 h 101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86005" h="101823">
                      <a:moveTo>
                        <a:pt x="11862" y="86995"/>
                      </a:moveTo>
                      <a:cubicBezTo>
                        <a:pt x="3955" y="78097"/>
                        <a:pt x="0" y="65246"/>
                        <a:pt x="0" y="50417"/>
                      </a:cubicBezTo>
                      <a:cubicBezTo>
                        <a:pt x="0" y="34600"/>
                        <a:pt x="3955" y="22738"/>
                        <a:pt x="11862" y="13840"/>
                      </a:cubicBezTo>
                      <a:cubicBezTo>
                        <a:pt x="19771" y="4943"/>
                        <a:pt x="30645" y="0"/>
                        <a:pt x="44486" y="0"/>
                      </a:cubicBezTo>
                      <a:cubicBezTo>
                        <a:pt x="55360" y="0"/>
                        <a:pt x="64257" y="2966"/>
                        <a:pt x="72165" y="8897"/>
                      </a:cubicBezTo>
                      <a:cubicBezTo>
                        <a:pt x="80074" y="14829"/>
                        <a:pt x="84029" y="22738"/>
                        <a:pt x="86005" y="32623"/>
                      </a:cubicBezTo>
                      <a:lnTo>
                        <a:pt x="73154" y="32623"/>
                      </a:lnTo>
                      <a:cubicBezTo>
                        <a:pt x="71177" y="25703"/>
                        <a:pt x="68212" y="20760"/>
                        <a:pt x="63269" y="16806"/>
                      </a:cubicBezTo>
                      <a:cubicBezTo>
                        <a:pt x="58326" y="12852"/>
                        <a:pt x="52394" y="10875"/>
                        <a:pt x="44486" y="10875"/>
                      </a:cubicBezTo>
                      <a:cubicBezTo>
                        <a:pt x="34600" y="10875"/>
                        <a:pt x="27679" y="14829"/>
                        <a:pt x="21748" y="21749"/>
                      </a:cubicBezTo>
                      <a:cubicBezTo>
                        <a:pt x="15817" y="28669"/>
                        <a:pt x="12851" y="38555"/>
                        <a:pt x="12851" y="50417"/>
                      </a:cubicBezTo>
                      <a:cubicBezTo>
                        <a:pt x="12851" y="62280"/>
                        <a:pt x="15817" y="72166"/>
                        <a:pt x="21748" y="79086"/>
                      </a:cubicBezTo>
                      <a:cubicBezTo>
                        <a:pt x="27679" y="86006"/>
                        <a:pt x="35588" y="89960"/>
                        <a:pt x="44486" y="89960"/>
                      </a:cubicBezTo>
                      <a:cubicBezTo>
                        <a:pt x="51405" y="89960"/>
                        <a:pt x="57336" y="87983"/>
                        <a:pt x="62279" y="85017"/>
                      </a:cubicBezTo>
                      <a:cubicBezTo>
                        <a:pt x="67222" y="82052"/>
                        <a:pt x="70188" y="77109"/>
                        <a:pt x="72165" y="71177"/>
                      </a:cubicBezTo>
                      <a:lnTo>
                        <a:pt x="85017" y="71177"/>
                      </a:lnTo>
                      <a:cubicBezTo>
                        <a:pt x="83040" y="81063"/>
                        <a:pt x="78097" y="87983"/>
                        <a:pt x="71177" y="93914"/>
                      </a:cubicBezTo>
                      <a:cubicBezTo>
                        <a:pt x="64257" y="99846"/>
                        <a:pt x="55360" y="101823"/>
                        <a:pt x="44486" y="101823"/>
                      </a:cubicBezTo>
                      <a:cubicBezTo>
                        <a:pt x="30645" y="100834"/>
                        <a:pt x="19771" y="95892"/>
                        <a:pt x="11862" y="86995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2" name="Полилиния: фигура 421">
                  <a:extLst>
                    <a:ext uri="{FF2B5EF4-FFF2-40B4-BE49-F238E27FC236}">
                      <a16:creationId xmlns:a16="http://schemas.microsoft.com/office/drawing/2014/main" id="{8A62AA2F-3864-82A2-8639-8FC70C3D05F7}"/>
                    </a:ext>
                  </a:extLst>
                </p:cNvPr>
                <p:cNvSpPr/>
                <p:nvPr/>
              </p:nvSpPr>
              <p:spPr>
                <a:xfrm>
                  <a:off x="16989708" y="5266116"/>
                  <a:ext cx="85016" cy="97868"/>
                </a:xfrm>
                <a:custGeom>
                  <a:avLst/>
                  <a:gdLst>
                    <a:gd name="connsiteX0" fmla="*/ 62280 w 85016"/>
                    <a:gd name="connsiteY0" fmla="*/ 70188 h 97868"/>
                    <a:gd name="connsiteX1" fmla="*/ 22738 w 85016"/>
                    <a:gd name="connsiteY1" fmla="*/ 70188 h 97868"/>
                    <a:gd name="connsiteX2" fmla="*/ 12852 w 85016"/>
                    <a:gd name="connsiteY2" fmla="*/ 97868 h 97868"/>
                    <a:gd name="connsiteX3" fmla="*/ 0 w 85016"/>
                    <a:gd name="connsiteY3" fmla="*/ 97868 h 97868"/>
                    <a:gd name="connsiteX4" fmla="*/ 36578 w 85016"/>
                    <a:gd name="connsiteY4" fmla="*/ 0 h 97868"/>
                    <a:gd name="connsiteX5" fmla="*/ 48440 w 85016"/>
                    <a:gd name="connsiteY5" fmla="*/ 0 h 97868"/>
                    <a:gd name="connsiteX6" fmla="*/ 85017 w 85016"/>
                    <a:gd name="connsiteY6" fmla="*/ 97868 h 97868"/>
                    <a:gd name="connsiteX7" fmla="*/ 72166 w 85016"/>
                    <a:gd name="connsiteY7" fmla="*/ 97868 h 97868"/>
                    <a:gd name="connsiteX8" fmla="*/ 62280 w 85016"/>
                    <a:gd name="connsiteY8" fmla="*/ 70188 h 97868"/>
                    <a:gd name="connsiteX9" fmla="*/ 26692 w 85016"/>
                    <a:gd name="connsiteY9" fmla="*/ 59314 h 97868"/>
                    <a:gd name="connsiteX10" fmla="*/ 58326 w 85016"/>
                    <a:gd name="connsiteY10" fmla="*/ 59314 h 97868"/>
                    <a:gd name="connsiteX11" fmla="*/ 42509 w 85016"/>
                    <a:gd name="connsiteY11" fmla="*/ 14829 h 97868"/>
                    <a:gd name="connsiteX12" fmla="*/ 42509 w 85016"/>
                    <a:gd name="connsiteY12" fmla="*/ 14829 h 97868"/>
                    <a:gd name="connsiteX13" fmla="*/ 26692 w 85016"/>
                    <a:gd name="connsiteY13" fmla="*/ 59314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5016" h="97868">
                      <a:moveTo>
                        <a:pt x="62280" y="70188"/>
                      </a:moveTo>
                      <a:lnTo>
                        <a:pt x="22738" y="70188"/>
                      </a:lnTo>
                      <a:lnTo>
                        <a:pt x="12852" y="97868"/>
                      </a:lnTo>
                      <a:lnTo>
                        <a:pt x="0" y="97868"/>
                      </a:lnTo>
                      <a:lnTo>
                        <a:pt x="36578" y="0"/>
                      </a:lnTo>
                      <a:lnTo>
                        <a:pt x="48440" y="0"/>
                      </a:lnTo>
                      <a:lnTo>
                        <a:pt x="85017" y="97868"/>
                      </a:lnTo>
                      <a:lnTo>
                        <a:pt x="72166" y="97868"/>
                      </a:lnTo>
                      <a:lnTo>
                        <a:pt x="62280" y="70188"/>
                      </a:lnTo>
                      <a:close/>
                      <a:moveTo>
                        <a:pt x="26692" y="59314"/>
                      </a:moveTo>
                      <a:lnTo>
                        <a:pt x="58326" y="59314"/>
                      </a:lnTo>
                      <a:lnTo>
                        <a:pt x="42509" y="14829"/>
                      </a:lnTo>
                      <a:lnTo>
                        <a:pt x="42509" y="14829"/>
                      </a:lnTo>
                      <a:lnTo>
                        <a:pt x="26692" y="5931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3" name="Полилиния: фигура 422">
                  <a:extLst>
                    <a:ext uri="{FF2B5EF4-FFF2-40B4-BE49-F238E27FC236}">
                      <a16:creationId xmlns:a16="http://schemas.microsoft.com/office/drawing/2014/main" id="{5402C03C-03B7-361F-19CF-2076B62B53DA}"/>
                    </a:ext>
                  </a:extLst>
                </p:cNvPr>
                <p:cNvSpPr/>
                <p:nvPr/>
              </p:nvSpPr>
              <p:spPr>
                <a:xfrm>
                  <a:off x="17086589" y="5266116"/>
                  <a:ext cx="79085" cy="98857"/>
                </a:xfrm>
                <a:custGeom>
                  <a:avLst/>
                  <a:gdLst>
                    <a:gd name="connsiteX0" fmla="*/ 33612 w 79085"/>
                    <a:gd name="connsiteY0" fmla="*/ 0 h 98857"/>
                    <a:gd name="connsiteX1" fmla="*/ 67222 w 79085"/>
                    <a:gd name="connsiteY1" fmla="*/ 12851 h 98857"/>
                    <a:gd name="connsiteX2" fmla="*/ 79086 w 79085"/>
                    <a:gd name="connsiteY2" fmla="*/ 49429 h 98857"/>
                    <a:gd name="connsiteX3" fmla="*/ 67222 w 79085"/>
                    <a:gd name="connsiteY3" fmla="*/ 86006 h 98857"/>
                    <a:gd name="connsiteX4" fmla="*/ 33612 w 79085"/>
                    <a:gd name="connsiteY4" fmla="*/ 98857 h 98857"/>
                    <a:gd name="connsiteX5" fmla="*/ 0 w 79085"/>
                    <a:gd name="connsiteY5" fmla="*/ 98857 h 98857"/>
                    <a:gd name="connsiteX6" fmla="*/ 0 w 79085"/>
                    <a:gd name="connsiteY6" fmla="*/ 988 h 98857"/>
                    <a:gd name="connsiteX7" fmla="*/ 33612 w 79085"/>
                    <a:gd name="connsiteY7" fmla="*/ 988 h 98857"/>
                    <a:gd name="connsiteX8" fmla="*/ 11862 w 79085"/>
                    <a:gd name="connsiteY8" fmla="*/ 86994 h 98857"/>
                    <a:gd name="connsiteX9" fmla="*/ 32622 w 79085"/>
                    <a:gd name="connsiteY9" fmla="*/ 86994 h 98857"/>
                    <a:gd name="connsiteX10" fmla="*/ 58326 w 79085"/>
                    <a:gd name="connsiteY10" fmla="*/ 77108 h 98857"/>
                    <a:gd name="connsiteX11" fmla="*/ 67222 w 79085"/>
                    <a:gd name="connsiteY11" fmla="*/ 49429 h 98857"/>
                    <a:gd name="connsiteX12" fmla="*/ 58326 w 79085"/>
                    <a:gd name="connsiteY12" fmla="*/ 20760 h 98857"/>
                    <a:gd name="connsiteX13" fmla="*/ 32622 w 79085"/>
                    <a:gd name="connsiteY13" fmla="*/ 10874 h 98857"/>
                    <a:gd name="connsiteX14" fmla="*/ 11862 w 79085"/>
                    <a:gd name="connsiteY14" fmla="*/ 10874 h 98857"/>
                    <a:gd name="connsiteX15" fmla="*/ 11862 w 79085"/>
                    <a:gd name="connsiteY15" fmla="*/ 86994 h 98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9085" h="98857">
                      <a:moveTo>
                        <a:pt x="33612" y="0"/>
                      </a:moveTo>
                      <a:cubicBezTo>
                        <a:pt x="48440" y="0"/>
                        <a:pt x="59314" y="3954"/>
                        <a:pt x="67222" y="12851"/>
                      </a:cubicBezTo>
                      <a:cubicBezTo>
                        <a:pt x="75131" y="21749"/>
                        <a:pt x="79086" y="33611"/>
                        <a:pt x="79086" y="49429"/>
                      </a:cubicBezTo>
                      <a:cubicBezTo>
                        <a:pt x="79086" y="65245"/>
                        <a:pt x="75131" y="77108"/>
                        <a:pt x="67222" y="86006"/>
                      </a:cubicBezTo>
                      <a:cubicBezTo>
                        <a:pt x="59314" y="94903"/>
                        <a:pt x="47451" y="98857"/>
                        <a:pt x="33612" y="98857"/>
                      </a:cubicBezTo>
                      <a:lnTo>
                        <a:pt x="0" y="98857"/>
                      </a:lnTo>
                      <a:lnTo>
                        <a:pt x="0" y="988"/>
                      </a:lnTo>
                      <a:lnTo>
                        <a:pt x="33612" y="988"/>
                      </a:lnTo>
                      <a:close/>
                      <a:moveTo>
                        <a:pt x="11862" y="86994"/>
                      </a:moveTo>
                      <a:lnTo>
                        <a:pt x="32622" y="86994"/>
                      </a:lnTo>
                      <a:cubicBezTo>
                        <a:pt x="43497" y="86994"/>
                        <a:pt x="52394" y="84029"/>
                        <a:pt x="58326" y="77108"/>
                      </a:cubicBezTo>
                      <a:cubicBezTo>
                        <a:pt x="64257" y="70188"/>
                        <a:pt x="67222" y="61292"/>
                        <a:pt x="67222" y="49429"/>
                      </a:cubicBezTo>
                      <a:cubicBezTo>
                        <a:pt x="67222" y="37566"/>
                        <a:pt x="64257" y="27680"/>
                        <a:pt x="58326" y="20760"/>
                      </a:cubicBezTo>
                      <a:cubicBezTo>
                        <a:pt x="52394" y="13840"/>
                        <a:pt x="43497" y="10874"/>
                        <a:pt x="32622" y="10874"/>
                      </a:cubicBezTo>
                      <a:lnTo>
                        <a:pt x="11862" y="10874"/>
                      </a:lnTo>
                      <a:lnTo>
                        <a:pt x="11862" y="8699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4" name="Полилиния: фигура 423">
                  <a:extLst>
                    <a:ext uri="{FF2B5EF4-FFF2-40B4-BE49-F238E27FC236}">
                      <a16:creationId xmlns:a16="http://schemas.microsoft.com/office/drawing/2014/main" id="{C3FA7BE0-EA31-356E-F58D-F58B26901D5E}"/>
                    </a:ext>
                  </a:extLst>
                </p:cNvPr>
                <p:cNvSpPr/>
                <p:nvPr/>
              </p:nvSpPr>
              <p:spPr>
                <a:xfrm>
                  <a:off x="17170617" y="5266116"/>
                  <a:ext cx="85016" cy="97868"/>
                </a:xfrm>
                <a:custGeom>
                  <a:avLst/>
                  <a:gdLst>
                    <a:gd name="connsiteX0" fmla="*/ 62279 w 85016"/>
                    <a:gd name="connsiteY0" fmla="*/ 70188 h 97868"/>
                    <a:gd name="connsiteX1" fmla="*/ 22736 w 85016"/>
                    <a:gd name="connsiteY1" fmla="*/ 70188 h 97868"/>
                    <a:gd name="connsiteX2" fmla="*/ 12851 w 85016"/>
                    <a:gd name="connsiteY2" fmla="*/ 97868 h 97868"/>
                    <a:gd name="connsiteX3" fmla="*/ 0 w 85016"/>
                    <a:gd name="connsiteY3" fmla="*/ 97868 h 97868"/>
                    <a:gd name="connsiteX4" fmla="*/ 36577 w 85016"/>
                    <a:gd name="connsiteY4" fmla="*/ 0 h 97868"/>
                    <a:gd name="connsiteX5" fmla="*/ 48440 w 85016"/>
                    <a:gd name="connsiteY5" fmla="*/ 0 h 97868"/>
                    <a:gd name="connsiteX6" fmla="*/ 85017 w 85016"/>
                    <a:gd name="connsiteY6" fmla="*/ 97868 h 97868"/>
                    <a:gd name="connsiteX7" fmla="*/ 72165 w 85016"/>
                    <a:gd name="connsiteY7" fmla="*/ 97868 h 97868"/>
                    <a:gd name="connsiteX8" fmla="*/ 62279 w 85016"/>
                    <a:gd name="connsiteY8" fmla="*/ 70188 h 97868"/>
                    <a:gd name="connsiteX9" fmla="*/ 26691 w 85016"/>
                    <a:gd name="connsiteY9" fmla="*/ 59314 h 97868"/>
                    <a:gd name="connsiteX10" fmla="*/ 58326 w 85016"/>
                    <a:gd name="connsiteY10" fmla="*/ 59314 h 97868"/>
                    <a:gd name="connsiteX11" fmla="*/ 42508 w 85016"/>
                    <a:gd name="connsiteY11" fmla="*/ 14829 h 97868"/>
                    <a:gd name="connsiteX12" fmla="*/ 42508 w 85016"/>
                    <a:gd name="connsiteY12" fmla="*/ 14829 h 97868"/>
                    <a:gd name="connsiteX13" fmla="*/ 26691 w 85016"/>
                    <a:gd name="connsiteY13" fmla="*/ 59314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85016" h="97868">
                      <a:moveTo>
                        <a:pt x="62279" y="70188"/>
                      </a:moveTo>
                      <a:lnTo>
                        <a:pt x="22736" y="70188"/>
                      </a:lnTo>
                      <a:lnTo>
                        <a:pt x="12851" y="97868"/>
                      </a:lnTo>
                      <a:lnTo>
                        <a:pt x="0" y="97868"/>
                      </a:lnTo>
                      <a:lnTo>
                        <a:pt x="36577" y="0"/>
                      </a:lnTo>
                      <a:lnTo>
                        <a:pt x="48440" y="0"/>
                      </a:lnTo>
                      <a:lnTo>
                        <a:pt x="85017" y="97868"/>
                      </a:lnTo>
                      <a:lnTo>
                        <a:pt x="72165" y="97868"/>
                      </a:lnTo>
                      <a:lnTo>
                        <a:pt x="62279" y="70188"/>
                      </a:lnTo>
                      <a:close/>
                      <a:moveTo>
                        <a:pt x="26691" y="59314"/>
                      </a:moveTo>
                      <a:lnTo>
                        <a:pt x="58326" y="59314"/>
                      </a:lnTo>
                      <a:lnTo>
                        <a:pt x="42508" y="14829"/>
                      </a:lnTo>
                      <a:lnTo>
                        <a:pt x="42508" y="14829"/>
                      </a:lnTo>
                      <a:lnTo>
                        <a:pt x="26691" y="59314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" name="Полилиния: фигура 424">
                  <a:extLst>
                    <a:ext uri="{FF2B5EF4-FFF2-40B4-BE49-F238E27FC236}">
                      <a16:creationId xmlns:a16="http://schemas.microsoft.com/office/drawing/2014/main" id="{237A44A9-88B3-178E-5E9F-FFF12D51DC11}"/>
                    </a:ext>
                  </a:extLst>
                </p:cNvPr>
                <p:cNvSpPr/>
                <p:nvPr/>
              </p:nvSpPr>
              <p:spPr>
                <a:xfrm>
                  <a:off x="17296165" y="5264139"/>
                  <a:ext cx="69199" cy="100834"/>
                </a:xfrm>
                <a:custGeom>
                  <a:avLst/>
                  <a:gdLst>
                    <a:gd name="connsiteX0" fmla="*/ 21749 w 69199"/>
                    <a:gd name="connsiteY0" fmla="*/ 44486 h 100834"/>
                    <a:gd name="connsiteX1" fmla="*/ 33612 w 69199"/>
                    <a:gd name="connsiteY1" fmla="*/ 44486 h 100834"/>
                    <a:gd name="connsiteX2" fmla="*/ 47452 w 69199"/>
                    <a:gd name="connsiteY2" fmla="*/ 39543 h 100834"/>
                    <a:gd name="connsiteX3" fmla="*/ 52395 w 69199"/>
                    <a:gd name="connsiteY3" fmla="*/ 27680 h 100834"/>
                    <a:gd name="connsiteX4" fmla="*/ 47452 w 69199"/>
                    <a:gd name="connsiteY4" fmla="*/ 15817 h 100834"/>
                    <a:gd name="connsiteX5" fmla="*/ 33612 w 69199"/>
                    <a:gd name="connsiteY5" fmla="*/ 10874 h 100834"/>
                    <a:gd name="connsiteX6" fmla="*/ 19771 w 69199"/>
                    <a:gd name="connsiteY6" fmla="*/ 15817 h 100834"/>
                    <a:gd name="connsiteX7" fmla="*/ 13840 w 69199"/>
                    <a:gd name="connsiteY7" fmla="*/ 27680 h 100834"/>
                    <a:gd name="connsiteX8" fmla="*/ 1978 w 69199"/>
                    <a:gd name="connsiteY8" fmla="*/ 27680 h 100834"/>
                    <a:gd name="connsiteX9" fmla="*/ 11864 w 69199"/>
                    <a:gd name="connsiteY9" fmla="*/ 7908 h 100834"/>
                    <a:gd name="connsiteX10" fmla="*/ 34600 w 69199"/>
                    <a:gd name="connsiteY10" fmla="*/ 0 h 100834"/>
                    <a:gd name="connsiteX11" fmla="*/ 56349 w 69199"/>
                    <a:gd name="connsiteY11" fmla="*/ 6920 h 100834"/>
                    <a:gd name="connsiteX12" fmla="*/ 65245 w 69199"/>
                    <a:gd name="connsiteY12" fmla="*/ 24714 h 100834"/>
                    <a:gd name="connsiteX13" fmla="*/ 59314 w 69199"/>
                    <a:gd name="connsiteY13" fmla="*/ 40531 h 100834"/>
                    <a:gd name="connsiteX14" fmla="*/ 44486 w 69199"/>
                    <a:gd name="connsiteY14" fmla="*/ 48440 h 100834"/>
                    <a:gd name="connsiteX15" fmla="*/ 44486 w 69199"/>
                    <a:gd name="connsiteY15" fmla="*/ 48440 h 100834"/>
                    <a:gd name="connsiteX16" fmla="*/ 62280 w 69199"/>
                    <a:gd name="connsiteY16" fmla="*/ 55360 h 100834"/>
                    <a:gd name="connsiteX17" fmla="*/ 69200 w 69199"/>
                    <a:gd name="connsiteY17" fmla="*/ 72166 h 100834"/>
                    <a:gd name="connsiteX18" fmla="*/ 59314 w 69199"/>
                    <a:gd name="connsiteY18" fmla="*/ 92926 h 100834"/>
                    <a:gd name="connsiteX19" fmla="*/ 34600 w 69199"/>
                    <a:gd name="connsiteY19" fmla="*/ 100834 h 100834"/>
                    <a:gd name="connsiteX20" fmla="*/ 9886 w 69199"/>
                    <a:gd name="connsiteY20" fmla="*/ 92926 h 100834"/>
                    <a:gd name="connsiteX21" fmla="*/ 0 w 69199"/>
                    <a:gd name="connsiteY21" fmla="*/ 73155 h 100834"/>
                    <a:gd name="connsiteX22" fmla="*/ 11864 w 69199"/>
                    <a:gd name="connsiteY22" fmla="*/ 73155 h 100834"/>
                    <a:gd name="connsiteX23" fmla="*/ 18783 w 69199"/>
                    <a:gd name="connsiteY23" fmla="*/ 85017 h 100834"/>
                    <a:gd name="connsiteX24" fmla="*/ 34600 w 69199"/>
                    <a:gd name="connsiteY24" fmla="*/ 89960 h 100834"/>
                    <a:gd name="connsiteX25" fmla="*/ 50417 w 69199"/>
                    <a:gd name="connsiteY25" fmla="*/ 85017 h 100834"/>
                    <a:gd name="connsiteX26" fmla="*/ 56349 w 69199"/>
                    <a:gd name="connsiteY26" fmla="*/ 72166 h 100834"/>
                    <a:gd name="connsiteX27" fmla="*/ 50417 w 69199"/>
                    <a:gd name="connsiteY27" fmla="*/ 58326 h 100834"/>
                    <a:gd name="connsiteX28" fmla="*/ 33612 w 69199"/>
                    <a:gd name="connsiteY28" fmla="*/ 53383 h 100834"/>
                    <a:gd name="connsiteX29" fmla="*/ 21749 w 69199"/>
                    <a:gd name="connsiteY29" fmla="*/ 53383 h 100834"/>
                    <a:gd name="connsiteX30" fmla="*/ 21749 w 69199"/>
                    <a:gd name="connsiteY30" fmla="*/ 44486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69199" h="100834">
                      <a:moveTo>
                        <a:pt x="21749" y="44486"/>
                      </a:moveTo>
                      <a:lnTo>
                        <a:pt x="33612" y="44486"/>
                      </a:lnTo>
                      <a:cubicBezTo>
                        <a:pt x="39543" y="44486"/>
                        <a:pt x="43497" y="42508"/>
                        <a:pt x="47452" y="39543"/>
                      </a:cubicBezTo>
                      <a:cubicBezTo>
                        <a:pt x="51406" y="36577"/>
                        <a:pt x="52395" y="32623"/>
                        <a:pt x="52395" y="27680"/>
                      </a:cubicBezTo>
                      <a:cubicBezTo>
                        <a:pt x="52395" y="22737"/>
                        <a:pt x="50417" y="18783"/>
                        <a:pt x="47452" y="15817"/>
                      </a:cubicBezTo>
                      <a:cubicBezTo>
                        <a:pt x="44486" y="12851"/>
                        <a:pt x="39543" y="10874"/>
                        <a:pt x="33612" y="10874"/>
                      </a:cubicBezTo>
                      <a:cubicBezTo>
                        <a:pt x="27680" y="10874"/>
                        <a:pt x="23726" y="12851"/>
                        <a:pt x="19771" y="15817"/>
                      </a:cubicBezTo>
                      <a:cubicBezTo>
                        <a:pt x="15817" y="18783"/>
                        <a:pt x="13840" y="22737"/>
                        <a:pt x="13840" y="27680"/>
                      </a:cubicBezTo>
                      <a:lnTo>
                        <a:pt x="1978" y="27680"/>
                      </a:lnTo>
                      <a:cubicBezTo>
                        <a:pt x="2966" y="19771"/>
                        <a:pt x="5931" y="12851"/>
                        <a:pt x="11864" y="7908"/>
                      </a:cubicBezTo>
                      <a:cubicBezTo>
                        <a:pt x="17795" y="2966"/>
                        <a:pt x="24714" y="0"/>
                        <a:pt x="34600" y="0"/>
                      </a:cubicBezTo>
                      <a:cubicBezTo>
                        <a:pt x="43497" y="0"/>
                        <a:pt x="50417" y="1977"/>
                        <a:pt x="56349" y="6920"/>
                      </a:cubicBezTo>
                      <a:cubicBezTo>
                        <a:pt x="62280" y="11863"/>
                        <a:pt x="65245" y="17794"/>
                        <a:pt x="65245" y="24714"/>
                      </a:cubicBezTo>
                      <a:cubicBezTo>
                        <a:pt x="65245" y="30645"/>
                        <a:pt x="63269" y="35588"/>
                        <a:pt x="59314" y="40531"/>
                      </a:cubicBezTo>
                      <a:cubicBezTo>
                        <a:pt x="55360" y="45474"/>
                        <a:pt x="50417" y="47451"/>
                        <a:pt x="44486" y="48440"/>
                      </a:cubicBezTo>
                      <a:lnTo>
                        <a:pt x="44486" y="48440"/>
                      </a:lnTo>
                      <a:cubicBezTo>
                        <a:pt x="52395" y="48440"/>
                        <a:pt x="58326" y="51406"/>
                        <a:pt x="62280" y="55360"/>
                      </a:cubicBezTo>
                      <a:cubicBezTo>
                        <a:pt x="66235" y="59314"/>
                        <a:pt x="69200" y="65245"/>
                        <a:pt x="69200" y="72166"/>
                      </a:cubicBezTo>
                      <a:cubicBezTo>
                        <a:pt x="69200" y="80074"/>
                        <a:pt x="66235" y="86994"/>
                        <a:pt x="59314" y="92926"/>
                      </a:cubicBezTo>
                      <a:cubicBezTo>
                        <a:pt x="52395" y="97869"/>
                        <a:pt x="44486" y="100834"/>
                        <a:pt x="34600" y="100834"/>
                      </a:cubicBezTo>
                      <a:cubicBezTo>
                        <a:pt x="24714" y="100834"/>
                        <a:pt x="15817" y="97869"/>
                        <a:pt x="9886" y="92926"/>
                      </a:cubicBezTo>
                      <a:cubicBezTo>
                        <a:pt x="3955" y="87983"/>
                        <a:pt x="0" y="81063"/>
                        <a:pt x="0" y="73155"/>
                      </a:cubicBezTo>
                      <a:lnTo>
                        <a:pt x="11864" y="73155"/>
                      </a:lnTo>
                      <a:cubicBezTo>
                        <a:pt x="12852" y="78097"/>
                        <a:pt x="14829" y="82051"/>
                        <a:pt x="18783" y="85017"/>
                      </a:cubicBezTo>
                      <a:cubicBezTo>
                        <a:pt x="22738" y="87983"/>
                        <a:pt x="27680" y="89960"/>
                        <a:pt x="34600" y="89960"/>
                      </a:cubicBezTo>
                      <a:cubicBezTo>
                        <a:pt x="41521" y="89960"/>
                        <a:pt x="46464" y="87983"/>
                        <a:pt x="50417" y="85017"/>
                      </a:cubicBezTo>
                      <a:cubicBezTo>
                        <a:pt x="54371" y="82051"/>
                        <a:pt x="56349" y="77108"/>
                        <a:pt x="56349" y="72166"/>
                      </a:cubicBezTo>
                      <a:cubicBezTo>
                        <a:pt x="56349" y="66234"/>
                        <a:pt x="54371" y="62280"/>
                        <a:pt x="50417" y="58326"/>
                      </a:cubicBezTo>
                      <a:cubicBezTo>
                        <a:pt x="46464" y="55360"/>
                        <a:pt x="40531" y="53383"/>
                        <a:pt x="33612" y="53383"/>
                      </a:cubicBezTo>
                      <a:lnTo>
                        <a:pt x="21749" y="53383"/>
                      </a:lnTo>
                      <a:lnTo>
                        <a:pt x="21749" y="44486"/>
                      </a:ln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6" name="Полилиния: фигура 425">
                  <a:extLst>
                    <a:ext uri="{FF2B5EF4-FFF2-40B4-BE49-F238E27FC236}">
                      <a16:creationId xmlns:a16="http://schemas.microsoft.com/office/drawing/2014/main" id="{C41FFB2E-D991-5B7B-2DB9-2B612A376CF1}"/>
                    </a:ext>
                  </a:extLst>
                </p:cNvPr>
                <p:cNvSpPr/>
                <p:nvPr/>
              </p:nvSpPr>
              <p:spPr>
                <a:xfrm>
                  <a:off x="17378217" y="5265128"/>
                  <a:ext cx="73154" cy="100834"/>
                </a:xfrm>
                <a:custGeom>
                  <a:avLst/>
                  <a:gdLst>
                    <a:gd name="connsiteX0" fmla="*/ 9886 w 73154"/>
                    <a:gd name="connsiteY0" fmla="*/ 86995 h 100834"/>
                    <a:gd name="connsiteX1" fmla="*/ 0 w 73154"/>
                    <a:gd name="connsiteY1" fmla="*/ 50417 h 100834"/>
                    <a:gd name="connsiteX2" fmla="*/ 9886 w 73154"/>
                    <a:gd name="connsiteY2" fmla="*/ 13840 h 100834"/>
                    <a:gd name="connsiteX3" fmla="*/ 36577 w 73154"/>
                    <a:gd name="connsiteY3" fmla="*/ 0 h 100834"/>
                    <a:gd name="connsiteX4" fmla="*/ 63269 w 73154"/>
                    <a:gd name="connsiteY4" fmla="*/ 13840 h 100834"/>
                    <a:gd name="connsiteX5" fmla="*/ 73154 w 73154"/>
                    <a:gd name="connsiteY5" fmla="*/ 50417 h 100834"/>
                    <a:gd name="connsiteX6" fmla="*/ 63269 w 73154"/>
                    <a:gd name="connsiteY6" fmla="*/ 86995 h 100834"/>
                    <a:gd name="connsiteX7" fmla="*/ 36577 w 73154"/>
                    <a:gd name="connsiteY7" fmla="*/ 100834 h 100834"/>
                    <a:gd name="connsiteX8" fmla="*/ 9886 w 73154"/>
                    <a:gd name="connsiteY8" fmla="*/ 86995 h 100834"/>
                    <a:gd name="connsiteX9" fmla="*/ 54371 w 73154"/>
                    <a:gd name="connsiteY9" fmla="*/ 79086 h 100834"/>
                    <a:gd name="connsiteX10" fmla="*/ 60303 w 73154"/>
                    <a:gd name="connsiteY10" fmla="*/ 49429 h 100834"/>
                    <a:gd name="connsiteX11" fmla="*/ 54371 w 73154"/>
                    <a:gd name="connsiteY11" fmla="*/ 20760 h 100834"/>
                    <a:gd name="connsiteX12" fmla="*/ 36577 w 73154"/>
                    <a:gd name="connsiteY12" fmla="*/ 9886 h 100834"/>
                    <a:gd name="connsiteX13" fmla="*/ 18783 w 73154"/>
                    <a:gd name="connsiteY13" fmla="*/ 20760 h 100834"/>
                    <a:gd name="connsiteX14" fmla="*/ 12851 w 73154"/>
                    <a:gd name="connsiteY14" fmla="*/ 49429 h 100834"/>
                    <a:gd name="connsiteX15" fmla="*/ 18783 w 73154"/>
                    <a:gd name="connsiteY15" fmla="*/ 79086 h 100834"/>
                    <a:gd name="connsiteX16" fmla="*/ 36577 w 73154"/>
                    <a:gd name="connsiteY16" fmla="*/ 89960 h 100834"/>
                    <a:gd name="connsiteX17" fmla="*/ 54371 w 73154"/>
                    <a:gd name="connsiteY17" fmla="*/ 79086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154" h="100834">
                      <a:moveTo>
                        <a:pt x="9886" y="86995"/>
                      </a:moveTo>
                      <a:cubicBezTo>
                        <a:pt x="3955" y="78097"/>
                        <a:pt x="0" y="65246"/>
                        <a:pt x="0" y="50417"/>
                      </a:cubicBezTo>
                      <a:cubicBezTo>
                        <a:pt x="0" y="34600"/>
                        <a:pt x="2965" y="22738"/>
                        <a:pt x="9886" y="13840"/>
                      </a:cubicBezTo>
                      <a:cubicBezTo>
                        <a:pt x="16805" y="4943"/>
                        <a:pt x="25703" y="0"/>
                        <a:pt x="36577" y="0"/>
                      </a:cubicBezTo>
                      <a:cubicBezTo>
                        <a:pt x="47451" y="0"/>
                        <a:pt x="56348" y="4943"/>
                        <a:pt x="63269" y="13840"/>
                      </a:cubicBezTo>
                      <a:cubicBezTo>
                        <a:pt x="69200" y="22738"/>
                        <a:pt x="73154" y="35589"/>
                        <a:pt x="73154" y="50417"/>
                      </a:cubicBezTo>
                      <a:cubicBezTo>
                        <a:pt x="73154" y="66234"/>
                        <a:pt x="70188" y="78097"/>
                        <a:pt x="63269" y="86995"/>
                      </a:cubicBezTo>
                      <a:cubicBezTo>
                        <a:pt x="57336" y="95892"/>
                        <a:pt x="48440" y="100834"/>
                        <a:pt x="36577" y="100834"/>
                      </a:cubicBezTo>
                      <a:cubicBezTo>
                        <a:pt x="25703" y="100834"/>
                        <a:pt x="16805" y="95892"/>
                        <a:pt x="9886" y="86995"/>
                      </a:cubicBezTo>
                      <a:close/>
                      <a:moveTo>
                        <a:pt x="54371" y="79086"/>
                      </a:moveTo>
                      <a:cubicBezTo>
                        <a:pt x="58326" y="72166"/>
                        <a:pt x="60303" y="62280"/>
                        <a:pt x="60303" y="49429"/>
                      </a:cubicBezTo>
                      <a:cubicBezTo>
                        <a:pt x="60303" y="37566"/>
                        <a:pt x="58326" y="27680"/>
                        <a:pt x="54371" y="20760"/>
                      </a:cubicBezTo>
                      <a:cubicBezTo>
                        <a:pt x="50417" y="13840"/>
                        <a:pt x="44486" y="9886"/>
                        <a:pt x="36577" y="9886"/>
                      </a:cubicBezTo>
                      <a:cubicBezTo>
                        <a:pt x="28669" y="9886"/>
                        <a:pt x="22736" y="13840"/>
                        <a:pt x="18783" y="20760"/>
                      </a:cubicBezTo>
                      <a:cubicBezTo>
                        <a:pt x="14829" y="27680"/>
                        <a:pt x="12851" y="37566"/>
                        <a:pt x="12851" y="49429"/>
                      </a:cubicBezTo>
                      <a:cubicBezTo>
                        <a:pt x="12851" y="62280"/>
                        <a:pt x="14829" y="71177"/>
                        <a:pt x="18783" y="79086"/>
                      </a:cubicBezTo>
                      <a:cubicBezTo>
                        <a:pt x="22736" y="86006"/>
                        <a:pt x="28669" y="89960"/>
                        <a:pt x="36577" y="89960"/>
                      </a:cubicBezTo>
                      <a:cubicBezTo>
                        <a:pt x="44486" y="89960"/>
                        <a:pt x="50417" y="86006"/>
                        <a:pt x="54371" y="79086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" name="Полилиния: фигура 426">
                  <a:extLst>
                    <a:ext uri="{FF2B5EF4-FFF2-40B4-BE49-F238E27FC236}">
                      <a16:creationId xmlns:a16="http://schemas.microsoft.com/office/drawing/2014/main" id="{B0C672ED-E4D8-16F4-CBB2-021AF7D6C682}"/>
                    </a:ext>
                  </a:extLst>
                </p:cNvPr>
                <p:cNvSpPr/>
                <p:nvPr/>
              </p:nvSpPr>
              <p:spPr>
                <a:xfrm>
                  <a:off x="17463234" y="5265128"/>
                  <a:ext cx="73154" cy="100834"/>
                </a:xfrm>
                <a:custGeom>
                  <a:avLst/>
                  <a:gdLst>
                    <a:gd name="connsiteX0" fmla="*/ 9886 w 73154"/>
                    <a:gd name="connsiteY0" fmla="*/ 86995 h 100834"/>
                    <a:gd name="connsiteX1" fmla="*/ 0 w 73154"/>
                    <a:gd name="connsiteY1" fmla="*/ 50417 h 100834"/>
                    <a:gd name="connsiteX2" fmla="*/ 9886 w 73154"/>
                    <a:gd name="connsiteY2" fmla="*/ 13840 h 100834"/>
                    <a:gd name="connsiteX3" fmla="*/ 36577 w 73154"/>
                    <a:gd name="connsiteY3" fmla="*/ 0 h 100834"/>
                    <a:gd name="connsiteX4" fmla="*/ 63269 w 73154"/>
                    <a:gd name="connsiteY4" fmla="*/ 13840 h 100834"/>
                    <a:gd name="connsiteX5" fmla="*/ 73154 w 73154"/>
                    <a:gd name="connsiteY5" fmla="*/ 50417 h 100834"/>
                    <a:gd name="connsiteX6" fmla="*/ 63269 w 73154"/>
                    <a:gd name="connsiteY6" fmla="*/ 86995 h 100834"/>
                    <a:gd name="connsiteX7" fmla="*/ 36577 w 73154"/>
                    <a:gd name="connsiteY7" fmla="*/ 100834 h 100834"/>
                    <a:gd name="connsiteX8" fmla="*/ 9886 w 73154"/>
                    <a:gd name="connsiteY8" fmla="*/ 86995 h 100834"/>
                    <a:gd name="connsiteX9" fmla="*/ 54371 w 73154"/>
                    <a:gd name="connsiteY9" fmla="*/ 79086 h 100834"/>
                    <a:gd name="connsiteX10" fmla="*/ 60303 w 73154"/>
                    <a:gd name="connsiteY10" fmla="*/ 49429 h 100834"/>
                    <a:gd name="connsiteX11" fmla="*/ 54371 w 73154"/>
                    <a:gd name="connsiteY11" fmla="*/ 20760 h 100834"/>
                    <a:gd name="connsiteX12" fmla="*/ 36577 w 73154"/>
                    <a:gd name="connsiteY12" fmla="*/ 9886 h 100834"/>
                    <a:gd name="connsiteX13" fmla="*/ 18783 w 73154"/>
                    <a:gd name="connsiteY13" fmla="*/ 20760 h 100834"/>
                    <a:gd name="connsiteX14" fmla="*/ 12852 w 73154"/>
                    <a:gd name="connsiteY14" fmla="*/ 49429 h 100834"/>
                    <a:gd name="connsiteX15" fmla="*/ 18783 w 73154"/>
                    <a:gd name="connsiteY15" fmla="*/ 79086 h 100834"/>
                    <a:gd name="connsiteX16" fmla="*/ 36577 w 73154"/>
                    <a:gd name="connsiteY16" fmla="*/ 89960 h 100834"/>
                    <a:gd name="connsiteX17" fmla="*/ 54371 w 73154"/>
                    <a:gd name="connsiteY17" fmla="*/ 79086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154" h="100834">
                      <a:moveTo>
                        <a:pt x="9886" y="86995"/>
                      </a:moveTo>
                      <a:cubicBezTo>
                        <a:pt x="3955" y="78097"/>
                        <a:pt x="0" y="65246"/>
                        <a:pt x="0" y="50417"/>
                      </a:cubicBezTo>
                      <a:cubicBezTo>
                        <a:pt x="0" y="34600"/>
                        <a:pt x="2966" y="22738"/>
                        <a:pt x="9886" y="13840"/>
                      </a:cubicBezTo>
                      <a:cubicBezTo>
                        <a:pt x="16805" y="4943"/>
                        <a:pt x="25703" y="0"/>
                        <a:pt x="36577" y="0"/>
                      </a:cubicBezTo>
                      <a:cubicBezTo>
                        <a:pt x="47452" y="0"/>
                        <a:pt x="56348" y="4943"/>
                        <a:pt x="63269" y="13840"/>
                      </a:cubicBezTo>
                      <a:cubicBezTo>
                        <a:pt x="69200" y="22738"/>
                        <a:pt x="73154" y="35589"/>
                        <a:pt x="73154" y="50417"/>
                      </a:cubicBezTo>
                      <a:cubicBezTo>
                        <a:pt x="73154" y="66234"/>
                        <a:pt x="70188" y="78097"/>
                        <a:pt x="63269" y="86995"/>
                      </a:cubicBezTo>
                      <a:cubicBezTo>
                        <a:pt x="57338" y="95892"/>
                        <a:pt x="48440" y="100834"/>
                        <a:pt x="36577" y="100834"/>
                      </a:cubicBezTo>
                      <a:cubicBezTo>
                        <a:pt x="24714" y="100834"/>
                        <a:pt x="15817" y="95892"/>
                        <a:pt x="9886" y="86995"/>
                      </a:cubicBezTo>
                      <a:close/>
                      <a:moveTo>
                        <a:pt x="54371" y="79086"/>
                      </a:moveTo>
                      <a:cubicBezTo>
                        <a:pt x="58326" y="72166"/>
                        <a:pt x="60303" y="62280"/>
                        <a:pt x="60303" y="49429"/>
                      </a:cubicBezTo>
                      <a:cubicBezTo>
                        <a:pt x="60303" y="37566"/>
                        <a:pt x="58326" y="27680"/>
                        <a:pt x="54371" y="20760"/>
                      </a:cubicBezTo>
                      <a:cubicBezTo>
                        <a:pt x="50417" y="13840"/>
                        <a:pt x="44486" y="9886"/>
                        <a:pt x="36577" y="9886"/>
                      </a:cubicBezTo>
                      <a:cubicBezTo>
                        <a:pt x="28669" y="9886"/>
                        <a:pt x="22738" y="13840"/>
                        <a:pt x="18783" y="20760"/>
                      </a:cubicBezTo>
                      <a:cubicBezTo>
                        <a:pt x="14829" y="27680"/>
                        <a:pt x="12852" y="37566"/>
                        <a:pt x="12852" y="49429"/>
                      </a:cubicBezTo>
                      <a:cubicBezTo>
                        <a:pt x="12852" y="62280"/>
                        <a:pt x="14829" y="71177"/>
                        <a:pt x="18783" y="79086"/>
                      </a:cubicBezTo>
                      <a:cubicBezTo>
                        <a:pt x="22738" y="86006"/>
                        <a:pt x="28669" y="89960"/>
                        <a:pt x="36577" y="89960"/>
                      </a:cubicBezTo>
                      <a:cubicBezTo>
                        <a:pt x="43497" y="89960"/>
                        <a:pt x="49429" y="86006"/>
                        <a:pt x="54371" y="79086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" name="Полилиния: фигура 427">
                  <a:extLst>
                    <a:ext uri="{FF2B5EF4-FFF2-40B4-BE49-F238E27FC236}">
                      <a16:creationId xmlns:a16="http://schemas.microsoft.com/office/drawing/2014/main" id="{BD55D1FC-52F3-A777-A512-A9B383ED77B3}"/>
                    </a:ext>
                  </a:extLst>
                </p:cNvPr>
                <p:cNvSpPr/>
                <p:nvPr/>
              </p:nvSpPr>
              <p:spPr>
                <a:xfrm>
                  <a:off x="17547263" y="5265128"/>
                  <a:ext cx="73154" cy="100834"/>
                </a:xfrm>
                <a:custGeom>
                  <a:avLst/>
                  <a:gdLst>
                    <a:gd name="connsiteX0" fmla="*/ 9886 w 73154"/>
                    <a:gd name="connsiteY0" fmla="*/ 86995 h 100834"/>
                    <a:gd name="connsiteX1" fmla="*/ 0 w 73154"/>
                    <a:gd name="connsiteY1" fmla="*/ 50417 h 100834"/>
                    <a:gd name="connsiteX2" fmla="*/ 9886 w 73154"/>
                    <a:gd name="connsiteY2" fmla="*/ 13840 h 100834"/>
                    <a:gd name="connsiteX3" fmla="*/ 36577 w 73154"/>
                    <a:gd name="connsiteY3" fmla="*/ 0 h 100834"/>
                    <a:gd name="connsiteX4" fmla="*/ 63269 w 73154"/>
                    <a:gd name="connsiteY4" fmla="*/ 13840 h 100834"/>
                    <a:gd name="connsiteX5" fmla="*/ 73154 w 73154"/>
                    <a:gd name="connsiteY5" fmla="*/ 50417 h 100834"/>
                    <a:gd name="connsiteX6" fmla="*/ 63269 w 73154"/>
                    <a:gd name="connsiteY6" fmla="*/ 86995 h 100834"/>
                    <a:gd name="connsiteX7" fmla="*/ 36577 w 73154"/>
                    <a:gd name="connsiteY7" fmla="*/ 100834 h 100834"/>
                    <a:gd name="connsiteX8" fmla="*/ 9886 w 73154"/>
                    <a:gd name="connsiteY8" fmla="*/ 86995 h 100834"/>
                    <a:gd name="connsiteX9" fmla="*/ 54371 w 73154"/>
                    <a:gd name="connsiteY9" fmla="*/ 79086 h 100834"/>
                    <a:gd name="connsiteX10" fmla="*/ 60303 w 73154"/>
                    <a:gd name="connsiteY10" fmla="*/ 49429 h 100834"/>
                    <a:gd name="connsiteX11" fmla="*/ 54371 w 73154"/>
                    <a:gd name="connsiteY11" fmla="*/ 20760 h 100834"/>
                    <a:gd name="connsiteX12" fmla="*/ 36577 w 73154"/>
                    <a:gd name="connsiteY12" fmla="*/ 9886 h 100834"/>
                    <a:gd name="connsiteX13" fmla="*/ 18783 w 73154"/>
                    <a:gd name="connsiteY13" fmla="*/ 20760 h 100834"/>
                    <a:gd name="connsiteX14" fmla="*/ 12852 w 73154"/>
                    <a:gd name="connsiteY14" fmla="*/ 49429 h 100834"/>
                    <a:gd name="connsiteX15" fmla="*/ 18783 w 73154"/>
                    <a:gd name="connsiteY15" fmla="*/ 79086 h 100834"/>
                    <a:gd name="connsiteX16" fmla="*/ 36577 w 73154"/>
                    <a:gd name="connsiteY16" fmla="*/ 89960 h 100834"/>
                    <a:gd name="connsiteX17" fmla="*/ 54371 w 73154"/>
                    <a:gd name="connsiteY17" fmla="*/ 79086 h 100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154" h="100834">
                      <a:moveTo>
                        <a:pt x="9886" y="86995"/>
                      </a:moveTo>
                      <a:cubicBezTo>
                        <a:pt x="3955" y="78097"/>
                        <a:pt x="0" y="65246"/>
                        <a:pt x="0" y="50417"/>
                      </a:cubicBezTo>
                      <a:cubicBezTo>
                        <a:pt x="0" y="34600"/>
                        <a:pt x="2966" y="22738"/>
                        <a:pt x="9886" y="13840"/>
                      </a:cubicBezTo>
                      <a:cubicBezTo>
                        <a:pt x="16805" y="4943"/>
                        <a:pt x="25703" y="0"/>
                        <a:pt x="36577" y="0"/>
                      </a:cubicBezTo>
                      <a:cubicBezTo>
                        <a:pt x="47452" y="0"/>
                        <a:pt x="56348" y="4943"/>
                        <a:pt x="63269" y="13840"/>
                      </a:cubicBezTo>
                      <a:cubicBezTo>
                        <a:pt x="69200" y="22738"/>
                        <a:pt x="73154" y="35589"/>
                        <a:pt x="73154" y="50417"/>
                      </a:cubicBezTo>
                      <a:cubicBezTo>
                        <a:pt x="73154" y="66234"/>
                        <a:pt x="70188" y="78097"/>
                        <a:pt x="63269" y="86995"/>
                      </a:cubicBezTo>
                      <a:cubicBezTo>
                        <a:pt x="57338" y="95892"/>
                        <a:pt x="48440" y="100834"/>
                        <a:pt x="36577" y="100834"/>
                      </a:cubicBezTo>
                      <a:cubicBezTo>
                        <a:pt x="25703" y="100834"/>
                        <a:pt x="16805" y="95892"/>
                        <a:pt x="9886" y="86995"/>
                      </a:cubicBezTo>
                      <a:close/>
                      <a:moveTo>
                        <a:pt x="54371" y="79086"/>
                      </a:moveTo>
                      <a:cubicBezTo>
                        <a:pt x="58326" y="72166"/>
                        <a:pt x="60303" y="62280"/>
                        <a:pt x="60303" y="49429"/>
                      </a:cubicBezTo>
                      <a:cubicBezTo>
                        <a:pt x="60303" y="37566"/>
                        <a:pt x="58326" y="27680"/>
                        <a:pt x="54371" y="20760"/>
                      </a:cubicBezTo>
                      <a:cubicBezTo>
                        <a:pt x="50417" y="13840"/>
                        <a:pt x="44486" y="9886"/>
                        <a:pt x="36577" y="9886"/>
                      </a:cubicBezTo>
                      <a:cubicBezTo>
                        <a:pt x="28669" y="9886"/>
                        <a:pt x="22738" y="13840"/>
                        <a:pt x="18783" y="20760"/>
                      </a:cubicBezTo>
                      <a:cubicBezTo>
                        <a:pt x="14829" y="27680"/>
                        <a:pt x="12852" y="37566"/>
                        <a:pt x="12852" y="49429"/>
                      </a:cubicBezTo>
                      <a:cubicBezTo>
                        <a:pt x="12852" y="62280"/>
                        <a:pt x="14829" y="71177"/>
                        <a:pt x="18783" y="79086"/>
                      </a:cubicBezTo>
                      <a:cubicBezTo>
                        <a:pt x="22738" y="86006"/>
                        <a:pt x="28669" y="89960"/>
                        <a:pt x="36577" y="89960"/>
                      </a:cubicBezTo>
                      <a:cubicBezTo>
                        <a:pt x="44486" y="89960"/>
                        <a:pt x="50417" y="86006"/>
                        <a:pt x="54371" y="79086"/>
                      </a:cubicBezTo>
                      <a:close/>
                    </a:path>
                  </a:pathLst>
                </a:custGeom>
                <a:solidFill>
                  <a:srgbClr val="30A53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29" name="Рисунок 45">
                <a:extLst>
                  <a:ext uri="{FF2B5EF4-FFF2-40B4-BE49-F238E27FC236}">
                    <a16:creationId xmlns:a16="http://schemas.microsoft.com/office/drawing/2014/main" id="{89745E44-1D8F-3E9B-F921-9D26B771672B}"/>
                  </a:ext>
                </a:extLst>
              </p:cNvPr>
              <p:cNvGrpSpPr/>
              <p:nvPr/>
            </p:nvGrpSpPr>
            <p:grpSpPr>
              <a:xfrm>
                <a:off x="14934469" y="3848505"/>
                <a:ext cx="467594" cy="122583"/>
                <a:chOff x="14934469" y="3848505"/>
                <a:chExt cx="467594" cy="122583"/>
              </a:xfrm>
              <a:solidFill>
                <a:srgbClr val="89817C"/>
              </a:solidFill>
            </p:grpSpPr>
            <p:sp>
              <p:nvSpPr>
                <p:cNvPr id="430" name="Полилиния: фигура 429">
                  <a:extLst>
                    <a:ext uri="{FF2B5EF4-FFF2-40B4-BE49-F238E27FC236}">
                      <a16:creationId xmlns:a16="http://schemas.microsoft.com/office/drawing/2014/main" id="{8310B678-9E18-F064-0D23-FE7C2BC03A0A}"/>
                    </a:ext>
                  </a:extLst>
                </p:cNvPr>
                <p:cNvSpPr/>
                <p:nvPr/>
              </p:nvSpPr>
              <p:spPr>
                <a:xfrm>
                  <a:off x="14934469" y="3848505"/>
                  <a:ext cx="85018" cy="101822"/>
                </a:xfrm>
                <a:custGeom>
                  <a:avLst/>
                  <a:gdLst>
                    <a:gd name="connsiteX0" fmla="*/ 11864 w 85018"/>
                    <a:gd name="connsiteY0" fmla="*/ 86994 h 101822"/>
                    <a:gd name="connsiteX1" fmla="*/ 0 w 85018"/>
                    <a:gd name="connsiteY1" fmla="*/ 50417 h 101822"/>
                    <a:gd name="connsiteX2" fmla="*/ 11864 w 85018"/>
                    <a:gd name="connsiteY2" fmla="*/ 13840 h 101822"/>
                    <a:gd name="connsiteX3" fmla="*/ 44486 w 85018"/>
                    <a:gd name="connsiteY3" fmla="*/ 0 h 101822"/>
                    <a:gd name="connsiteX4" fmla="*/ 71178 w 85018"/>
                    <a:gd name="connsiteY4" fmla="*/ 8897 h 101822"/>
                    <a:gd name="connsiteX5" fmla="*/ 85018 w 85018"/>
                    <a:gd name="connsiteY5" fmla="*/ 31634 h 101822"/>
                    <a:gd name="connsiteX6" fmla="*/ 72166 w 85018"/>
                    <a:gd name="connsiteY6" fmla="*/ 31634 h 101822"/>
                    <a:gd name="connsiteX7" fmla="*/ 62280 w 85018"/>
                    <a:gd name="connsiteY7" fmla="*/ 16806 h 101822"/>
                    <a:gd name="connsiteX8" fmla="*/ 44486 w 85018"/>
                    <a:gd name="connsiteY8" fmla="*/ 10874 h 101822"/>
                    <a:gd name="connsiteX9" fmla="*/ 21749 w 85018"/>
                    <a:gd name="connsiteY9" fmla="*/ 21749 h 101822"/>
                    <a:gd name="connsiteX10" fmla="*/ 12852 w 85018"/>
                    <a:gd name="connsiteY10" fmla="*/ 50417 h 101822"/>
                    <a:gd name="connsiteX11" fmla="*/ 21749 w 85018"/>
                    <a:gd name="connsiteY11" fmla="*/ 79086 h 101822"/>
                    <a:gd name="connsiteX12" fmla="*/ 44486 w 85018"/>
                    <a:gd name="connsiteY12" fmla="*/ 89960 h 101822"/>
                    <a:gd name="connsiteX13" fmla="*/ 62280 w 85018"/>
                    <a:gd name="connsiteY13" fmla="*/ 85017 h 101822"/>
                    <a:gd name="connsiteX14" fmla="*/ 72166 w 85018"/>
                    <a:gd name="connsiteY14" fmla="*/ 72166 h 101822"/>
                    <a:gd name="connsiteX15" fmla="*/ 85018 w 85018"/>
                    <a:gd name="connsiteY15" fmla="*/ 72166 h 101822"/>
                    <a:gd name="connsiteX16" fmla="*/ 71178 w 85018"/>
                    <a:gd name="connsiteY16" fmla="*/ 93914 h 101822"/>
                    <a:gd name="connsiteX17" fmla="*/ 44486 w 85018"/>
                    <a:gd name="connsiteY17" fmla="*/ 101823 h 101822"/>
                    <a:gd name="connsiteX18" fmla="*/ 11864 w 85018"/>
                    <a:gd name="connsiteY18" fmla="*/ 86994 h 101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85018" h="101822">
                      <a:moveTo>
                        <a:pt x="11864" y="86994"/>
                      </a:moveTo>
                      <a:cubicBezTo>
                        <a:pt x="3955" y="78097"/>
                        <a:pt x="0" y="65246"/>
                        <a:pt x="0" y="50417"/>
                      </a:cubicBezTo>
                      <a:cubicBezTo>
                        <a:pt x="0" y="34600"/>
                        <a:pt x="3955" y="22737"/>
                        <a:pt x="11864" y="13840"/>
                      </a:cubicBezTo>
                      <a:cubicBezTo>
                        <a:pt x="19771" y="4943"/>
                        <a:pt x="30647" y="0"/>
                        <a:pt x="44486" y="0"/>
                      </a:cubicBezTo>
                      <a:cubicBezTo>
                        <a:pt x="55361" y="0"/>
                        <a:pt x="64257" y="2966"/>
                        <a:pt x="71178" y="8897"/>
                      </a:cubicBezTo>
                      <a:cubicBezTo>
                        <a:pt x="78097" y="14829"/>
                        <a:pt x="83040" y="21749"/>
                        <a:pt x="85018" y="31634"/>
                      </a:cubicBezTo>
                      <a:lnTo>
                        <a:pt x="72166" y="31634"/>
                      </a:lnTo>
                      <a:cubicBezTo>
                        <a:pt x="70190" y="25703"/>
                        <a:pt x="67223" y="20760"/>
                        <a:pt x="62280" y="16806"/>
                      </a:cubicBezTo>
                      <a:cubicBezTo>
                        <a:pt x="57338" y="12852"/>
                        <a:pt x="51406" y="10874"/>
                        <a:pt x="44486" y="10874"/>
                      </a:cubicBezTo>
                      <a:cubicBezTo>
                        <a:pt x="34600" y="10874"/>
                        <a:pt x="27680" y="14829"/>
                        <a:pt x="21749" y="21749"/>
                      </a:cubicBezTo>
                      <a:cubicBezTo>
                        <a:pt x="15818" y="28669"/>
                        <a:pt x="12852" y="38555"/>
                        <a:pt x="12852" y="50417"/>
                      </a:cubicBezTo>
                      <a:cubicBezTo>
                        <a:pt x="12852" y="62280"/>
                        <a:pt x="15818" y="72166"/>
                        <a:pt x="21749" y="79086"/>
                      </a:cubicBezTo>
                      <a:cubicBezTo>
                        <a:pt x="27680" y="86006"/>
                        <a:pt x="35590" y="89960"/>
                        <a:pt x="44486" y="89960"/>
                      </a:cubicBezTo>
                      <a:cubicBezTo>
                        <a:pt x="51406" y="89960"/>
                        <a:pt x="57338" y="87983"/>
                        <a:pt x="62280" y="85017"/>
                      </a:cubicBezTo>
                      <a:cubicBezTo>
                        <a:pt x="67223" y="82052"/>
                        <a:pt x="70190" y="77109"/>
                        <a:pt x="72166" y="72166"/>
                      </a:cubicBezTo>
                      <a:lnTo>
                        <a:pt x="85018" y="72166"/>
                      </a:lnTo>
                      <a:cubicBezTo>
                        <a:pt x="83040" y="81063"/>
                        <a:pt x="78097" y="88971"/>
                        <a:pt x="71178" y="93914"/>
                      </a:cubicBezTo>
                      <a:cubicBezTo>
                        <a:pt x="64257" y="98857"/>
                        <a:pt x="55361" y="101823"/>
                        <a:pt x="44486" y="101823"/>
                      </a:cubicBezTo>
                      <a:cubicBezTo>
                        <a:pt x="30647" y="100834"/>
                        <a:pt x="19771" y="96880"/>
                        <a:pt x="11864" y="86994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1" name="Полилиния: фигура 430">
                  <a:extLst>
                    <a:ext uri="{FF2B5EF4-FFF2-40B4-BE49-F238E27FC236}">
                      <a16:creationId xmlns:a16="http://schemas.microsoft.com/office/drawing/2014/main" id="{1B156A8F-5313-913A-6D2A-18B8FFD56DA0}"/>
                    </a:ext>
                  </a:extLst>
                </p:cNvPr>
                <p:cNvSpPr/>
                <p:nvPr/>
              </p:nvSpPr>
              <p:spPr>
                <a:xfrm>
                  <a:off x="15030361" y="3874208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4 h 74142"/>
                    <a:gd name="connsiteX1" fmla="*/ 54371 w 65245"/>
                    <a:gd name="connsiteY1" fmla="*/ 68211 h 74142"/>
                    <a:gd name="connsiteX2" fmla="*/ 33612 w 65245"/>
                    <a:gd name="connsiteY2" fmla="*/ 74143 h 74142"/>
                    <a:gd name="connsiteX3" fmla="*/ 8897 w 65245"/>
                    <a:gd name="connsiteY3" fmla="*/ 64257 h 74142"/>
                    <a:gd name="connsiteX4" fmla="*/ 0 w 65245"/>
                    <a:gd name="connsiteY4" fmla="*/ 37566 h 74142"/>
                    <a:gd name="connsiteX5" fmla="*/ 8897 w 65245"/>
                    <a:gd name="connsiteY5" fmla="*/ 9886 h 74142"/>
                    <a:gd name="connsiteX6" fmla="*/ 32622 w 65245"/>
                    <a:gd name="connsiteY6" fmla="*/ 0 h 74142"/>
                    <a:gd name="connsiteX7" fmla="*/ 56348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1 w 65245"/>
                    <a:gd name="connsiteY10" fmla="*/ 41520 h 74142"/>
                    <a:gd name="connsiteX11" fmla="*/ 12851 w 65245"/>
                    <a:gd name="connsiteY11" fmla="*/ 42509 h 74142"/>
                    <a:gd name="connsiteX12" fmla="*/ 18783 w 65245"/>
                    <a:gd name="connsiteY12" fmla="*/ 59314 h 74142"/>
                    <a:gd name="connsiteX13" fmla="*/ 34600 w 65245"/>
                    <a:gd name="connsiteY13" fmla="*/ 65246 h 74142"/>
                    <a:gd name="connsiteX14" fmla="*/ 46462 w 65245"/>
                    <a:gd name="connsiteY14" fmla="*/ 62280 h 74142"/>
                    <a:gd name="connsiteX15" fmla="*/ 53383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3 w 65245"/>
                    <a:gd name="connsiteY17" fmla="*/ 15817 h 74142"/>
                    <a:gd name="connsiteX18" fmla="*/ 12851 w 65245"/>
                    <a:gd name="connsiteY18" fmla="*/ 30646 h 74142"/>
                    <a:gd name="connsiteX19" fmla="*/ 53383 w 65245"/>
                    <a:gd name="connsiteY19" fmla="*/ 30646 h 74142"/>
                    <a:gd name="connsiteX20" fmla="*/ 47451 w 65245"/>
                    <a:gd name="connsiteY20" fmla="*/ 15817 h 74142"/>
                    <a:gd name="connsiteX21" fmla="*/ 33612 w 65245"/>
                    <a:gd name="connsiteY21" fmla="*/ 9886 h 74142"/>
                    <a:gd name="connsiteX22" fmla="*/ 18783 w 65245"/>
                    <a:gd name="connsiteY22" fmla="*/ 15817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4"/>
                      </a:moveTo>
                      <a:cubicBezTo>
                        <a:pt x="63269" y="58326"/>
                        <a:pt x="60303" y="64257"/>
                        <a:pt x="54371" y="68211"/>
                      </a:cubicBezTo>
                      <a:cubicBezTo>
                        <a:pt x="48440" y="72166"/>
                        <a:pt x="41520" y="74143"/>
                        <a:pt x="33612" y="74143"/>
                      </a:cubicBezTo>
                      <a:cubicBezTo>
                        <a:pt x="23726" y="74143"/>
                        <a:pt x="14829" y="71177"/>
                        <a:pt x="8897" y="64257"/>
                      </a:cubicBezTo>
                      <a:cubicBezTo>
                        <a:pt x="2965" y="57337"/>
                        <a:pt x="0" y="48440"/>
                        <a:pt x="0" y="37566"/>
                      </a:cubicBezTo>
                      <a:cubicBezTo>
                        <a:pt x="0" y="26692"/>
                        <a:pt x="2965" y="16806"/>
                        <a:pt x="8897" y="9886"/>
                      </a:cubicBezTo>
                      <a:cubicBezTo>
                        <a:pt x="14829" y="2966"/>
                        <a:pt x="22736" y="0"/>
                        <a:pt x="32622" y="0"/>
                      </a:cubicBezTo>
                      <a:cubicBezTo>
                        <a:pt x="42508" y="0"/>
                        <a:pt x="50417" y="2966"/>
                        <a:pt x="56348" y="9886"/>
                      </a:cubicBezTo>
                      <a:cubicBezTo>
                        <a:pt x="62279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1" y="41520"/>
                      </a:lnTo>
                      <a:lnTo>
                        <a:pt x="12851" y="42509"/>
                      </a:lnTo>
                      <a:cubicBezTo>
                        <a:pt x="12851" y="49429"/>
                        <a:pt x="14829" y="55360"/>
                        <a:pt x="18783" y="59314"/>
                      </a:cubicBezTo>
                      <a:cubicBezTo>
                        <a:pt x="22736" y="63268"/>
                        <a:pt x="27679" y="65246"/>
                        <a:pt x="34600" y="65246"/>
                      </a:cubicBezTo>
                      <a:cubicBezTo>
                        <a:pt x="39543" y="65246"/>
                        <a:pt x="43497" y="64257"/>
                        <a:pt x="46462" y="62280"/>
                      </a:cubicBezTo>
                      <a:cubicBezTo>
                        <a:pt x="49429" y="60303"/>
                        <a:pt x="52394" y="57337"/>
                        <a:pt x="53383" y="54371"/>
                      </a:cubicBezTo>
                      <a:lnTo>
                        <a:pt x="64257" y="54371"/>
                      </a:lnTo>
                      <a:close/>
                      <a:moveTo>
                        <a:pt x="18783" y="15817"/>
                      </a:moveTo>
                      <a:cubicBezTo>
                        <a:pt x="14829" y="19771"/>
                        <a:pt x="12851" y="24714"/>
                        <a:pt x="12851" y="30646"/>
                      </a:cubicBezTo>
                      <a:lnTo>
                        <a:pt x="53383" y="30646"/>
                      </a:lnTo>
                      <a:cubicBezTo>
                        <a:pt x="53383" y="24714"/>
                        <a:pt x="51405" y="19771"/>
                        <a:pt x="47451" y="15817"/>
                      </a:cubicBezTo>
                      <a:cubicBezTo>
                        <a:pt x="43497" y="11863"/>
                        <a:pt x="39543" y="9886"/>
                        <a:pt x="33612" y="9886"/>
                      </a:cubicBezTo>
                      <a:cubicBezTo>
                        <a:pt x="26691" y="9886"/>
                        <a:pt x="21748" y="11863"/>
                        <a:pt x="18783" y="15817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" name="Полилиния: фигура 431">
                  <a:extLst>
                    <a:ext uri="{FF2B5EF4-FFF2-40B4-BE49-F238E27FC236}">
                      <a16:creationId xmlns:a16="http://schemas.microsoft.com/office/drawing/2014/main" id="{4A79998E-6C11-096B-A594-AAF9A168CF57}"/>
                    </a:ext>
                  </a:extLst>
                </p:cNvPr>
                <p:cNvSpPr/>
                <p:nvPr/>
              </p:nvSpPr>
              <p:spPr>
                <a:xfrm>
                  <a:off x="15108459" y="3873220"/>
                  <a:ext cx="67222" cy="97868"/>
                </a:xfrm>
                <a:custGeom>
                  <a:avLst/>
                  <a:gdLst>
                    <a:gd name="connsiteX0" fmla="*/ 58325 w 67222"/>
                    <a:gd name="connsiteY0" fmla="*/ 10874 h 97868"/>
                    <a:gd name="connsiteX1" fmla="*/ 67222 w 67222"/>
                    <a:gd name="connsiteY1" fmla="*/ 37566 h 97868"/>
                    <a:gd name="connsiteX2" fmla="*/ 58325 w 67222"/>
                    <a:gd name="connsiteY2" fmla="*/ 64257 h 97868"/>
                    <a:gd name="connsiteX3" fmla="*/ 35588 w 67222"/>
                    <a:gd name="connsiteY3" fmla="*/ 74143 h 97868"/>
                    <a:gd name="connsiteX4" fmla="*/ 11862 w 67222"/>
                    <a:gd name="connsiteY4" fmla="*/ 61292 h 97868"/>
                    <a:gd name="connsiteX5" fmla="*/ 11862 w 67222"/>
                    <a:gd name="connsiteY5" fmla="*/ 61292 h 97868"/>
                    <a:gd name="connsiteX6" fmla="*/ 11862 w 67222"/>
                    <a:gd name="connsiteY6" fmla="*/ 97869 h 97868"/>
                    <a:gd name="connsiteX7" fmla="*/ 0 w 67222"/>
                    <a:gd name="connsiteY7" fmla="*/ 97869 h 97868"/>
                    <a:gd name="connsiteX8" fmla="*/ 0 w 67222"/>
                    <a:gd name="connsiteY8" fmla="*/ 0 h 97868"/>
                    <a:gd name="connsiteX9" fmla="*/ 10874 w 67222"/>
                    <a:gd name="connsiteY9" fmla="*/ 0 h 97868"/>
                    <a:gd name="connsiteX10" fmla="*/ 10874 w 67222"/>
                    <a:gd name="connsiteY10" fmla="*/ 11863 h 97868"/>
                    <a:gd name="connsiteX11" fmla="*/ 10874 w 67222"/>
                    <a:gd name="connsiteY11" fmla="*/ 11863 h 97868"/>
                    <a:gd name="connsiteX12" fmla="*/ 20760 w 67222"/>
                    <a:gd name="connsiteY12" fmla="*/ 2966 h 97868"/>
                    <a:gd name="connsiteX13" fmla="*/ 34600 w 67222"/>
                    <a:gd name="connsiteY13" fmla="*/ 0 h 97868"/>
                    <a:gd name="connsiteX14" fmla="*/ 58325 w 67222"/>
                    <a:gd name="connsiteY14" fmla="*/ 10874 h 97868"/>
                    <a:gd name="connsiteX15" fmla="*/ 49429 w 67222"/>
                    <a:gd name="connsiteY15" fmla="*/ 57337 h 97868"/>
                    <a:gd name="connsiteX16" fmla="*/ 55360 w 67222"/>
                    <a:gd name="connsiteY16" fmla="*/ 37566 h 97868"/>
                    <a:gd name="connsiteX17" fmla="*/ 49429 w 67222"/>
                    <a:gd name="connsiteY17" fmla="*/ 17794 h 97868"/>
                    <a:gd name="connsiteX18" fmla="*/ 33610 w 67222"/>
                    <a:gd name="connsiteY18" fmla="*/ 10874 h 97868"/>
                    <a:gd name="connsiteX19" fmla="*/ 17794 w 67222"/>
                    <a:gd name="connsiteY19" fmla="*/ 18783 h 97868"/>
                    <a:gd name="connsiteX20" fmla="*/ 11862 w 67222"/>
                    <a:gd name="connsiteY20" fmla="*/ 38555 h 97868"/>
                    <a:gd name="connsiteX21" fmla="*/ 17794 w 67222"/>
                    <a:gd name="connsiteY21" fmla="*/ 58326 h 97868"/>
                    <a:gd name="connsiteX22" fmla="*/ 33610 w 67222"/>
                    <a:gd name="connsiteY22" fmla="*/ 66234 h 97868"/>
                    <a:gd name="connsiteX23" fmla="*/ 49429 w 67222"/>
                    <a:gd name="connsiteY23" fmla="*/ 57337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7222" h="97868">
                      <a:moveTo>
                        <a:pt x="58325" y="10874"/>
                      </a:moveTo>
                      <a:cubicBezTo>
                        <a:pt x="64257" y="17794"/>
                        <a:pt x="67222" y="26692"/>
                        <a:pt x="67222" y="37566"/>
                      </a:cubicBezTo>
                      <a:cubicBezTo>
                        <a:pt x="67222" y="48440"/>
                        <a:pt x="64257" y="57337"/>
                        <a:pt x="58325" y="64257"/>
                      </a:cubicBezTo>
                      <a:cubicBezTo>
                        <a:pt x="52394" y="71177"/>
                        <a:pt x="45474" y="74143"/>
                        <a:pt x="35588" y="74143"/>
                      </a:cubicBezTo>
                      <a:cubicBezTo>
                        <a:pt x="24714" y="74143"/>
                        <a:pt x="16805" y="70189"/>
                        <a:pt x="11862" y="61292"/>
                      </a:cubicBezTo>
                      <a:lnTo>
                        <a:pt x="11862" y="61292"/>
                      </a:lnTo>
                      <a:lnTo>
                        <a:pt x="11862" y="97869"/>
                      </a:lnTo>
                      <a:lnTo>
                        <a:pt x="0" y="97869"/>
                      </a:lnTo>
                      <a:lnTo>
                        <a:pt x="0" y="0"/>
                      </a:lnTo>
                      <a:lnTo>
                        <a:pt x="10874" y="0"/>
                      </a:lnTo>
                      <a:lnTo>
                        <a:pt x="10874" y="11863"/>
                      </a:lnTo>
                      <a:lnTo>
                        <a:pt x="10874" y="11863"/>
                      </a:lnTo>
                      <a:cubicBezTo>
                        <a:pt x="12851" y="7909"/>
                        <a:pt x="15817" y="4943"/>
                        <a:pt x="20760" y="2966"/>
                      </a:cubicBezTo>
                      <a:cubicBezTo>
                        <a:pt x="24714" y="989"/>
                        <a:pt x="29657" y="0"/>
                        <a:pt x="34600" y="0"/>
                      </a:cubicBezTo>
                      <a:cubicBezTo>
                        <a:pt x="45474" y="989"/>
                        <a:pt x="52394" y="3955"/>
                        <a:pt x="58325" y="10874"/>
                      </a:cubicBezTo>
                      <a:close/>
                      <a:moveTo>
                        <a:pt x="49429" y="57337"/>
                      </a:moveTo>
                      <a:cubicBezTo>
                        <a:pt x="53382" y="52394"/>
                        <a:pt x="55360" y="45474"/>
                        <a:pt x="55360" y="37566"/>
                      </a:cubicBezTo>
                      <a:cubicBezTo>
                        <a:pt x="55360" y="29657"/>
                        <a:pt x="53382" y="22737"/>
                        <a:pt x="49429" y="17794"/>
                      </a:cubicBezTo>
                      <a:cubicBezTo>
                        <a:pt x="45474" y="12852"/>
                        <a:pt x="40531" y="10874"/>
                        <a:pt x="33610" y="10874"/>
                      </a:cubicBezTo>
                      <a:cubicBezTo>
                        <a:pt x="27679" y="10874"/>
                        <a:pt x="21748" y="13840"/>
                        <a:pt x="17794" y="18783"/>
                      </a:cubicBezTo>
                      <a:cubicBezTo>
                        <a:pt x="13839" y="23726"/>
                        <a:pt x="11862" y="30646"/>
                        <a:pt x="11862" y="38555"/>
                      </a:cubicBezTo>
                      <a:cubicBezTo>
                        <a:pt x="11862" y="46463"/>
                        <a:pt x="13839" y="53383"/>
                        <a:pt x="17794" y="58326"/>
                      </a:cubicBezTo>
                      <a:cubicBezTo>
                        <a:pt x="21748" y="63269"/>
                        <a:pt x="26691" y="66234"/>
                        <a:pt x="33610" y="66234"/>
                      </a:cubicBezTo>
                      <a:cubicBezTo>
                        <a:pt x="39543" y="65246"/>
                        <a:pt x="45474" y="62280"/>
                        <a:pt x="49429" y="57337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" name="Полилиния: фигура 432">
                  <a:extLst>
                    <a:ext uri="{FF2B5EF4-FFF2-40B4-BE49-F238E27FC236}">
                      <a16:creationId xmlns:a16="http://schemas.microsoft.com/office/drawing/2014/main" id="{A46FF91D-F020-968E-BADA-FF553EE1DDAB}"/>
                    </a:ext>
                  </a:extLst>
                </p:cNvPr>
                <p:cNvSpPr/>
                <p:nvPr/>
              </p:nvSpPr>
              <p:spPr>
                <a:xfrm>
                  <a:off x="15187544" y="3874208"/>
                  <a:ext cx="57336" cy="75131"/>
                </a:xfrm>
                <a:custGeom>
                  <a:avLst/>
                  <a:gdLst>
                    <a:gd name="connsiteX0" fmla="*/ 1977 w 57336"/>
                    <a:gd name="connsiteY0" fmla="*/ 0 h 75131"/>
                    <a:gd name="connsiteX1" fmla="*/ 33610 w 57336"/>
                    <a:gd name="connsiteY1" fmla="*/ 0 h 75131"/>
                    <a:gd name="connsiteX2" fmla="*/ 49429 w 57336"/>
                    <a:gd name="connsiteY2" fmla="*/ 4943 h 75131"/>
                    <a:gd name="connsiteX3" fmla="*/ 55360 w 57336"/>
                    <a:gd name="connsiteY3" fmla="*/ 18783 h 75131"/>
                    <a:gd name="connsiteX4" fmla="*/ 51405 w 57336"/>
                    <a:gd name="connsiteY4" fmla="*/ 28669 h 75131"/>
                    <a:gd name="connsiteX5" fmla="*/ 42508 w 57336"/>
                    <a:gd name="connsiteY5" fmla="*/ 34600 h 75131"/>
                    <a:gd name="connsiteX6" fmla="*/ 42508 w 57336"/>
                    <a:gd name="connsiteY6" fmla="*/ 35589 h 75131"/>
                    <a:gd name="connsiteX7" fmla="*/ 53382 w 57336"/>
                    <a:gd name="connsiteY7" fmla="*/ 41520 h 75131"/>
                    <a:gd name="connsiteX8" fmla="*/ 57336 w 57336"/>
                    <a:gd name="connsiteY8" fmla="*/ 53383 h 75131"/>
                    <a:gd name="connsiteX9" fmla="*/ 50417 w 57336"/>
                    <a:gd name="connsiteY9" fmla="*/ 69200 h 75131"/>
                    <a:gd name="connsiteX10" fmla="*/ 31634 w 57336"/>
                    <a:gd name="connsiteY10" fmla="*/ 75131 h 75131"/>
                    <a:gd name="connsiteX11" fmla="*/ 0 w 57336"/>
                    <a:gd name="connsiteY11" fmla="*/ 75131 h 75131"/>
                    <a:gd name="connsiteX12" fmla="*/ 0 w 57336"/>
                    <a:gd name="connsiteY12" fmla="*/ 0 h 75131"/>
                    <a:gd name="connsiteX13" fmla="*/ 13839 w 57336"/>
                    <a:gd name="connsiteY13" fmla="*/ 9886 h 75131"/>
                    <a:gd name="connsiteX14" fmla="*/ 13839 w 57336"/>
                    <a:gd name="connsiteY14" fmla="*/ 30646 h 75131"/>
                    <a:gd name="connsiteX15" fmla="*/ 30645 w 57336"/>
                    <a:gd name="connsiteY15" fmla="*/ 30646 h 75131"/>
                    <a:gd name="connsiteX16" fmla="*/ 44486 w 57336"/>
                    <a:gd name="connsiteY16" fmla="*/ 19771 h 75131"/>
                    <a:gd name="connsiteX17" fmla="*/ 32622 w 57336"/>
                    <a:gd name="connsiteY17" fmla="*/ 9886 h 75131"/>
                    <a:gd name="connsiteX18" fmla="*/ 13839 w 57336"/>
                    <a:gd name="connsiteY18" fmla="*/ 9886 h 75131"/>
                    <a:gd name="connsiteX19" fmla="*/ 13839 w 57336"/>
                    <a:gd name="connsiteY19" fmla="*/ 40531 h 75131"/>
                    <a:gd name="connsiteX20" fmla="*/ 13839 w 57336"/>
                    <a:gd name="connsiteY20" fmla="*/ 64257 h 75131"/>
                    <a:gd name="connsiteX21" fmla="*/ 33610 w 57336"/>
                    <a:gd name="connsiteY21" fmla="*/ 64257 h 75131"/>
                    <a:gd name="connsiteX22" fmla="*/ 47451 w 57336"/>
                    <a:gd name="connsiteY22" fmla="*/ 52394 h 75131"/>
                    <a:gd name="connsiteX23" fmla="*/ 31634 w 57336"/>
                    <a:gd name="connsiteY23" fmla="*/ 40531 h 75131"/>
                    <a:gd name="connsiteX24" fmla="*/ 13839 w 57336"/>
                    <a:gd name="connsiteY24" fmla="*/ 40531 h 7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7336" h="75131">
                      <a:moveTo>
                        <a:pt x="1977" y="0"/>
                      </a:moveTo>
                      <a:lnTo>
                        <a:pt x="33610" y="0"/>
                      </a:lnTo>
                      <a:cubicBezTo>
                        <a:pt x="40531" y="0"/>
                        <a:pt x="45474" y="1977"/>
                        <a:pt x="49429" y="4943"/>
                      </a:cubicBezTo>
                      <a:cubicBezTo>
                        <a:pt x="53382" y="7909"/>
                        <a:pt x="55360" y="12852"/>
                        <a:pt x="55360" y="18783"/>
                      </a:cubicBezTo>
                      <a:cubicBezTo>
                        <a:pt x="55360" y="22737"/>
                        <a:pt x="54371" y="25703"/>
                        <a:pt x="51405" y="28669"/>
                      </a:cubicBezTo>
                      <a:cubicBezTo>
                        <a:pt x="48439" y="31634"/>
                        <a:pt x="46462" y="33611"/>
                        <a:pt x="42508" y="34600"/>
                      </a:cubicBezTo>
                      <a:lnTo>
                        <a:pt x="42508" y="35589"/>
                      </a:lnTo>
                      <a:cubicBezTo>
                        <a:pt x="47451" y="36577"/>
                        <a:pt x="50417" y="38554"/>
                        <a:pt x="53382" y="41520"/>
                      </a:cubicBezTo>
                      <a:cubicBezTo>
                        <a:pt x="56348" y="44486"/>
                        <a:pt x="57336" y="48440"/>
                        <a:pt x="57336" y="53383"/>
                      </a:cubicBezTo>
                      <a:cubicBezTo>
                        <a:pt x="57336" y="60303"/>
                        <a:pt x="55360" y="65246"/>
                        <a:pt x="50417" y="69200"/>
                      </a:cubicBezTo>
                      <a:cubicBezTo>
                        <a:pt x="45474" y="73154"/>
                        <a:pt x="39543" y="75131"/>
                        <a:pt x="31634" y="75131"/>
                      </a:cubicBezTo>
                      <a:lnTo>
                        <a:pt x="0" y="75131"/>
                      </a:lnTo>
                      <a:lnTo>
                        <a:pt x="0" y="0"/>
                      </a:lnTo>
                      <a:close/>
                      <a:moveTo>
                        <a:pt x="13839" y="9886"/>
                      </a:moveTo>
                      <a:lnTo>
                        <a:pt x="13839" y="30646"/>
                      </a:lnTo>
                      <a:lnTo>
                        <a:pt x="30645" y="30646"/>
                      </a:lnTo>
                      <a:cubicBezTo>
                        <a:pt x="39543" y="30646"/>
                        <a:pt x="44486" y="26692"/>
                        <a:pt x="44486" y="19771"/>
                      </a:cubicBezTo>
                      <a:cubicBezTo>
                        <a:pt x="44486" y="12852"/>
                        <a:pt x="40531" y="9886"/>
                        <a:pt x="32622" y="9886"/>
                      </a:cubicBezTo>
                      <a:lnTo>
                        <a:pt x="13839" y="9886"/>
                      </a:lnTo>
                      <a:close/>
                      <a:moveTo>
                        <a:pt x="13839" y="40531"/>
                      </a:moveTo>
                      <a:lnTo>
                        <a:pt x="13839" y="64257"/>
                      </a:lnTo>
                      <a:lnTo>
                        <a:pt x="33610" y="64257"/>
                      </a:lnTo>
                      <a:cubicBezTo>
                        <a:pt x="42508" y="64257"/>
                        <a:pt x="47451" y="60303"/>
                        <a:pt x="47451" y="52394"/>
                      </a:cubicBezTo>
                      <a:cubicBezTo>
                        <a:pt x="47451" y="44486"/>
                        <a:pt x="42508" y="40531"/>
                        <a:pt x="31634" y="40531"/>
                      </a:cubicBezTo>
                      <a:lnTo>
                        <a:pt x="13839" y="40531"/>
                      </a:ln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" name="Полилиния: фигура 433">
                  <a:extLst>
                    <a:ext uri="{FF2B5EF4-FFF2-40B4-BE49-F238E27FC236}">
                      <a16:creationId xmlns:a16="http://schemas.microsoft.com/office/drawing/2014/main" id="{C90C81B7-B160-1634-02F7-206E80673354}"/>
                    </a:ext>
                  </a:extLst>
                </p:cNvPr>
                <p:cNvSpPr/>
                <p:nvPr/>
              </p:nvSpPr>
              <p:spPr>
                <a:xfrm>
                  <a:off x="15256744" y="3874208"/>
                  <a:ext cx="65245" cy="74142"/>
                </a:xfrm>
                <a:custGeom>
                  <a:avLst/>
                  <a:gdLst>
                    <a:gd name="connsiteX0" fmla="*/ 64257 w 65245"/>
                    <a:gd name="connsiteY0" fmla="*/ 52394 h 74142"/>
                    <a:gd name="connsiteX1" fmla="*/ 54371 w 65245"/>
                    <a:gd name="connsiteY1" fmla="*/ 68211 h 74142"/>
                    <a:gd name="connsiteX2" fmla="*/ 33610 w 65245"/>
                    <a:gd name="connsiteY2" fmla="*/ 74143 h 74142"/>
                    <a:gd name="connsiteX3" fmla="*/ 8896 w 65245"/>
                    <a:gd name="connsiteY3" fmla="*/ 64257 h 74142"/>
                    <a:gd name="connsiteX4" fmla="*/ 0 w 65245"/>
                    <a:gd name="connsiteY4" fmla="*/ 37566 h 74142"/>
                    <a:gd name="connsiteX5" fmla="*/ 8896 w 65245"/>
                    <a:gd name="connsiteY5" fmla="*/ 9886 h 74142"/>
                    <a:gd name="connsiteX6" fmla="*/ 32622 w 65245"/>
                    <a:gd name="connsiteY6" fmla="*/ 0 h 74142"/>
                    <a:gd name="connsiteX7" fmla="*/ 56348 w 65245"/>
                    <a:gd name="connsiteY7" fmla="*/ 9886 h 74142"/>
                    <a:gd name="connsiteX8" fmla="*/ 65245 w 65245"/>
                    <a:gd name="connsiteY8" fmla="*/ 36577 h 74142"/>
                    <a:gd name="connsiteX9" fmla="*/ 65245 w 65245"/>
                    <a:gd name="connsiteY9" fmla="*/ 41520 h 74142"/>
                    <a:gd name="connsiteX10" fmla="*/ 12851 w 65245"/>
                    <a:gd name="connsiteY10" fmla="*/ 41520 h 74142"/>
                    <a:gd name="connsiteX11" fmla="*/ 12851 w 65245"/>
                    <a:gd name="connsiteY11" fmla="*/ 42509 h 74142"/>
                    <a:gd name="connsiteX12" fmla="*/ 18782 w 65245"/>
                    <a:gd name="connsiteY12" fmla="*/ 59314 h 74142"/>
                    <a:gd name="connsiteX13" fmla="*/ 34600 w 65245"/>
                    <a:gd name="connsiteY13" fmla="*/ 65246 h 74142"/>
                    <a:gd name="connsiteX14" fmla="*/ 46462 w 65245"/>
                    <a:gd name="connsiteY14" fmla="*/ 62280 h 74142"/>
                    <a:gd name="connsiteX15" fmla="*/ 53382 w 65245"/>
                    <a:gd name="connsiteY15" fmla="*/ 54371 h 74142"/>
                    <a:gd name="connsiteX16" fmla="*/ 64257 w 65245"/>
                    <a:gd name="connsiteY16" fmla="*/ 54371 h 74142"/>
                    <a:gd name="connsiteX17" fmla="*/ 18782 w 65245"/>
                    <a:gd name="connsiteY17" fmla="*/ 15817 h 74142"/>
                    <a:gd name="connsiteX18" fmla="*/ 12851 w 65245"/>
                    <a:gd name="connsiteY18" fmla="*/ 30646 h 74142"/>
                    <a:gd name="connsiteX19" fmla="*/ 53382 w 65245"/>
                    <a:gd name="connsiteY19" fmla="*/ 30646 h 74142"/>
                    <a:gd name="connsiteX20" fmla="*/ 47451 w 65245"/>
                    <a:gd name="connsiteY20" fmla="*/ 15817 h 74142"/>
                    <a:gd name="connsiteX21" fmla="*/ 33610 w 65245"/>
                    <a:gd name="connsiteY21" fmla="*/ 9886 h 74142"/>
                    <a:gd name="connsiteX22" fmla="*/ 18782 w 65245"/>
                    <a:gd name="connsiteY22" fmla="*/ 15817 h 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245" h="74142">
                      <a:moveTo>
                        <a:pt x="64257" y="52394"/>
                      </a:moveTo>
                      <a:cubicBezTo>
                        <a:pt x="63268" y="58326"/>
                        <a:pt x="60303" y="64257"/>
                        <a:pt x="54371" y="68211"/>
                      </a:cubicBezTo>
                      <a:cubicBezTo>
                        <a:pt x="48439" y="72166"/>
                        <a:pt x="41520" y="74143"/>
                        <a:pt x="33610" y="74143"/>
                      </a:cubicBezTo>
                      <a:cubicBezTo>
                        <a:pt x="23725" y="74143"/>
                        <a:pt x="14829" y="71177"/>
                        <a:pt x="8896" y="64257"/>
                      </a:cubicBezTo>
                      <a:cubicBezTo>
                        <a:pt x="2965" y="57337"/>
                        <a:pt x="0" y="48440"/>
                        <a:pt x="0" y="37566"/>
                      </a:cubicBezTo>
                      <a:cubicBezTo>
                        <a:pt x="0" y="26692"/>
                        <a:pt x="2965" y="16806"/>
                        <a:pt x="8896" y="9886"/>
                      </a:cubicBezTo>
                      <a:cubicBezTo>
                        <a:pt x="14829" y="2966"/>
                        <a:pt x="22736" y="0"/>
                        <a:pt x="32622" y="0"/>
                      </a:cubicBezTo>
                      <a:cubicBezTo>
                        <a:pt x="42508" y="0"/>
                        <a:pt x="50417" y="2966"/>
                        <a:pt x="56348" y="9886"/>
                      </a:cubicBezTo>
                      <a:cubicBezTo>
                        <a:pt x="62279" y="16806"/>
                        <a:pt x="65245" y="24714"/>
                        <a:pt x="65245" y="36577"/>
                      </a:cubicBezTo>
                      <a:lnTo>
                        <a:pt x="65245" y="41520"/>
                      </a:lnTo>
                      <a:lnTo>
                        <a:pt x="12851" y="41520"/>
                      </a:lnTo>
                      <a:lnTo>
                        <a:pt x="12851" y="42509"/>
                      </a:lnTo>
                      <a:cubicBezTo>
                        <a:pt x="12851" y="49429"/>
                        <a:pt x="14829" y="55360"/>
                        <a:pt x="18782" y="59314"/>
                      </a:cubicBezTo>
                      <a:cubicBezTo>
                        <a:pt x="22736" y="63268"/>
                        <a:pt x="27679" y="65246"/>
                        <a:pt x="34600" y="65246"/>
                      </a:cubicBezTo>
                      <a:cubicBezTo>
                        <a:pt x="39543" y="65246"/>
                        <a:pt x="43496" y="64257"/>
                        <a:pt x="46462" y="62280"/>
                      </a:cubicBezTo>
                      <a:cubicBezTo>
                        <a:pt x="49429" y="60303"/>
                        <a:pt x="52394" y="57337"/>
                        <a:pt x="53382" y="54371"/>
                      </a:cubicBezTo>
                      <a:lnTo>
                        <a:pt x="64257" y="54371"/>
                      </a:lnTo>
                      <a:close/>
                      <a:moveTo>
                        <a:pt x="18782" y="15817"/>
                      </a:moveTo>
                      <a:cubicBezTo>
                        <a:pt x="14829" y="19771"/>
                        <a:pt x="12851" y="24714"/>
                        <a:pt x="12851" y="30646"/>
                      </a:cubicBezTo>
                      <a:lnTo>
                        <a:pt x="53382" y="30646"/>
                      </a:lnTo>
                      <a:cubicBezTo>
                        <a:pt x="53382" y="24714"/>
                        <a:pt x="51405" y="19771"/>
                        <a:pt x="47451" y="15817"/>
                      </a:cubicBezTo>
                      <a:cubicBezTo>
                        <a:pt x="43496" y="11863"/>
                        <a:pt x="39543" y="9886"/>
                        <a:pt x="33610" y="9886"/>
                      </a:cubicBezTo>
                      <a:cubicBezTo>
                        <a:pt x="26691" y="9886"/>
                        <a:pt x="21748" y="11863"/>
                        <a:pt x="18782" y="15817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" name="Полилиния: фигура 434">
                  <a:extLst>
                    <a:ext uri="{FF2B5EF4-FFF2-40B4-BE49-F238E27FC236}">
                      <a16:creationId xmlns:a16="http://schemas.microsoft.com/office/drawing/2014/main" id="{A5B34E23-EFD3-CE69-8DFD-22B310E68BF5}"/>
                    </a:ext>
                  </a:extLst>
                </p:cNvPr>
                <p:cNvSpPr/>
                <p:nvPr/>
              </p:nvSpPr>
              <p:spPr>
                <a:xfrm>
                  <a:off x="15334840" y="3873220"/>
                  <a:ext cx="67223" cy="97868"/>
                </a:xfrm>
                <a:custGeom>
                  <a:avLst/>
                  <a:gdLst>
                    <a:gd name="connsiteX0" fmla="*/ 58326 w 67223"/>
                    <a:gd name="connsiteY0" fmla="*/ 10874 h 97868"/>
                    <a:gd name="connsiteX1" fmla="*/ 67223 w 67223"/>
                    <a:gd name="connsiteY1" fmla="*/ 37566 h 97868"/>
                    <a:gd name="connsiteX2" fmla="*/ 58326 w 67223"/>
                    <a:gd name="connsiteY2" fmla="*/ 64257 h 97868"/>
                    <a:gd name="connsiteX3" fmla="*/ 35590 w 67223"/>
                    <a:gd name="connsiteY3" fmla="*/ 74143 h 97868"/>
                    <a:gd name="connsiteX4" fmla="*/ 11864 w 67223"/>
                    <a:gd name="connsiteY4" fmla="*/ 61292 h 97868"/>
                    <a:gd name="connsiteX5" fmla="*/ 11864 w 67223"/>
                    <a:gd name="connsiteY5" fmla="*/ 61292 h 97868"/>
                    <a:gd name="connsiteX6" fmla="*/ 11864 w 67223"/>
                    <a:gd name="connsiteY6" fmla="*/ 97869 h 97868"/>
                    <a:gd name="connsiteX7" fmla="*/ 0 w 67223"/>
                    <a:gd name="connsiteY7" fmla="*/ 97869 h 97868"/>
                    <a:gd name="connsiteX8" fmla="*/ 0 w 67223"/>
                    <a:gd name="connsiteY8" fmla="*/ 0 h 97868"/>
                    <a:gd name="connsiteX9" fmla="*/ 10875 w 67223"/>
                    <a:gd name="connsiteY9" fmla="*/ 0 h 97868"/>
                    <a:gd name="connsiteX10" fmla="*/ 10875 w 67223"/>
                    <a:gd name="connsiteY10" fmla="*/ 11863 h 97868"/>
                    <a:gd name="connsiteX11" fmla="*/ 10875 w 67223"/>
                    <a:gd name="connsiteY11" fmla="*/ 11863 h 97868"/>
                    <a:gd name="connsiteX12" fmla="*/ 20761 w 67223"/>
                    <a:gd name="connsiteY12" fmla="*/ 2966 h 97868"/>
                    <a:gd name="connsiteX13" fmla="*/ 34600 w 67223"/>
                    <a:gd name="connsiteY13" fmla="*/ 0 h 97868"/>
                    <a:gd name="connsiteX14" fmla="*/ 58326 w 67223"/>
                    <a:gd name="connsiteY14" fmla="*/ 10874 h 97868"/>
                    <a:gd name="connsiteX15" fmla="*/ 49429 w 67223"/>
                    <a:gd name="connsiteY15" fmla="*/ 57337 h 97868"/>
                    <a:gd name="connsiteX16" fmla="*/ 55361 w 67223"/>
                    <a:gd name="connsiteY16" fmla="*/ 37566 h 97868"/>
                    <a:gd name="connsiteX17" fmla="*/ 49429 w 67223"/>
                    <a:gd name="connsiteY17" fmla="*/ 17794 h 97868"/>
                    <a:gd name="connsiteX18" fmla="*/ 33612 w 67223"/>
                    <a:gd name="connsiteY18" fmla="*/ 10874 h 97868"/>
                    <a:gd name="connsiteX19" fmla="*/ 17795 w 67223"/>
                    <a:gd name="connsiteY19" fmla="*/ 18783 h 97868"/>
                    <a:gd name="connsiteX20" fmla="*/ 11864 w 67223"/>
                    <a:gd name="connsiteY20" fmla="*/ 38555 h 97868"/>
                    <a:gd name="connsiteX21" fmla="*/ 17795 w 67223"/>
                    <a:gd name="connsiteY21" fmla="*/ 58326 h 97868"/>
                    <a:gd name="connsiteX22" fmla="*/ 33612 w 67223"/>
                    <a:gd name="connsiteY22" fmla="*/ 66234 h 97868"/>
                    <a:gd name="connsiteX23" fmla="*/ 49429 w 67223"/>
                    <a:gd name="connsiteY23" fmla="*/ 57337 h 9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7223" h="97868">
                      <a:moveTo>
                        <a:pt x="58326" y="10874"/>
                      </a:moveTo>
                      <a:cubicBezTo>
                        <a:pt x="64257" y="17794"/>
                        <a:pt x="67223" y="26692"/>
                        <a:pt x="67223" y="37566"/>
                      </a:cubicBezTo>
                      <a:cubicBezTo>
                        <a:pt x="67223" y="48440"/>
                        <a:pt x="64257" y="57337"/>
                        <a:pt x="58326" y="64257"/>
                      </a:cubicBezTo>
                      <a:cubicBezTo>
                        <a:pt x="52395" y="71177"/>
                        <a:pt x="45475" y="74143"/>
                        <a:pt x="35590" y="74143"/>
                      </a:cubicBezTo>
                      <a:cubicBezTo>
                        <a:pt x="24714" y="74143"/>
                        <a:pt x="16806" y="70189"/>
                        <a:pt x="11864" y="61292"/>
                      </a:cubicBezTo>
                      <a:lnTo>
                        <a:pt x="11864" y="61292"/>
                      </a:lnTo>
                      <a:lnTo>
                        <a:pt x="11864" y="97869"/>
                      </a:lnTo>
                      <a:lnTo>
                        <a:pt x="0" y="97869"/>
                      </a:lnTo>
                      <a:lnTo>
                        <a:pt x="0" y="0"/>
                      </a:lnTo>
                      <a:lnTo>
                        <a:pt x="10875" y="0"/>
                      </a:lnTo>
                      <a:lnTo>
                        <a:pt x="10875" y="11863"/>
                      </a:lnTo>
                      <a:lnTo>
                        <a:pt x="10875" y="11863"/>
                      </a:lnTo>
                      <a:cubicBezTo>
                        <a:pt x="12852" y="7909"/>
                        <a:pt x="15818" y="4943"/>
                        <a:pt x="20761" y="2966"/>
                      </a:cubicBezTo>
                      <a:cubicBezTo>
                        <a:pt x="24714" y="989"/>
                        <a:pt x="29657" y="0"/>
                        <a:pt x="34600" y="0"/>
                      </a:cubicBezTo>
                      <a:cubicBezTo>
                        <a:pt x="45475" y="989"/>
                        <a:pt x="52395" y="3955"/>
                        <a:pt x="58326" y="10874"/>
                      </a:cubicBezTo>
                      <a:close/>
                      <a:moveTo>
                        <a:pt x="49429" y="57337"/>
                      </a:moveTo>
                      <a:cubicBezTo>
                        <a:pt x="53383" y="52394"/>
                        <a:pt x="55361" y="45474"/>
                        <a:pt x="55361" y="37566"/>
                      </a:cubicBezTo>
                      <a:cubicBezTo>
                        <a:pt x="55361" y="29657"/>
                        <a:pt x="53383" y="22737"/>
                        <a:pt x="49429" y="17794"/>
                      </a:cubicBezTo>
                      <a:cubicBezTo>
                        <a:pt x="45475" y="12852"/>
                        <a:pt x="40532" y="10874"/>
                        <a:pt x="33612" y="10874"/>
                      </a:cubicBezTo>
                      <a:cubicBezTo>
                        <a:pt x="27680" y="10874"/>
                        <a:pt x="21749" y="13840"/>
                        <a:pt x="17795" y="18783"/>
                      </a:cubicBezTo>
                      <a:cubicBezTo>
                        <a:pt x="13840" y="23726"/>
                        <a:pt x="11864" y="30646"/>
                        <a:pt x="11864" y="38555"/>
                      </a:cubicBezTo>
                      <a:cubicBezTo>
                        <a:pt x="11864" y="46463"/>
                        <a:pt x="13840" y="53383"/>
                        <a:pt x="17795" y="58326"/>
                      </a:cubicBezTo>
                      <a:cubicBezTo>
                        <a:pt x="21749" y="63269"/>
                        <a:pt x="26692" y="66234"/>
                        <a:pt x="33612" y="66234"/>
                      </a:cubicBezTo>
                      <a:cubicBezTo>
                        <a:pt x="39543" y="65246"/>
                        <a:pt x="45475" y="62280"/>
                        <a:pt x="49429" y="57337"/>
                      </a:cubicBezTo>
                      <a:close/>
                    </a:path>
                  </a:pathLst>
                </a:custGeom>
                <a:solidFill>
                  <a:srgbClr val="89817C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436" name="Рисунок 45">
              <a:extLst>
                <a:ext uri="{FF2B5EF4-FFF2-40B4-BE49-F238E27FC236}">
                  <a16:creationId xmlns:a16="http://schemas.microsoft.com/office/drawing/2014/main" id="{9AE37FC5-A656-6386-57C4-0BB70767B1FD}"/>
                </a:ext>
              </a:extLst>
            </p:cNvPr>
            <p:cNvGrpSpPr/>
            <p:nvPr/>
          </p:nvGrpSpPr>
          <p:grpSpPr>
            <a:xfrm>
              <a:off x="14687326" y="4723391"/>
              <a:ext cx="974731" cy="304480"/>
              <a:chOff x="14687326" y="4723391"/>
              <a:chExt cx="974731" cy="304480"/>
            </a:xfrm>
            <a:solidFill>
              <a:srgbClr val="89817C"/>
            </a:solidFill>
          </p:grpSpPr>
          <p:sp>
            <p:nvSpPr>
              <p:cNvPr id="437" name="Полилиния: фигура 436">
                <a:extLst>
                  <a:ext uri="{FF2B5EF4-FFF2-40B4-BE49-F238E27FC236}">
                    <a16:creationId xmlns:a16="http://schemas.microsoft.com/office/drawing/2014/main" id="{3876956D-6511-E45D-7903-E63FE9E3732E}"/>
                  </a:ext>
                </a:extLst>
              </p:cNvPr>
              <p:cNvSpPr/>
              <p:nvPr/>
            </p:nvSpPr>
            <p:spPr>
              <a:xfrm>
                <a:off x="14792116" y="4731299"/>
                <a:ext cx="72164" cy="99845"/>
              </a:xfrm>
              <a:custGeom>
                <a:avLst/>
                <a:gdLst>
                  <a:gd name="connsiteX0" fmla="*/ 0 w 72164"/>
                  <a:gd name="connsiteY0" fmla="*/ 97868 h 99845"/>
                  <a:gd name="connsiteX1" fmla="*/ 0 w 72164"/>
                  <a:gd name="connsiteY1" fmla="*/ 0 h 99845"/>
                  <a:gd name="connsiteX2" fmla="*/ 38553 w 72164"/>
                  <a:gd name="connsiteY2" fmla="*/ 0 h 99845"/>
                  <a:gd name="connsiteX3" fmla="*/ 59314 w 72164"/>
                  <a:gd name="connsiteY3" fmla="*/ 6920 h 99845"/>
                  <a:gd name="connsiteX4" fmla="*/ 67222 w 72164"/>
                  <a:gd name="connsiteY4" fmla="*/ 24714 h 99845"/>
                  <a:gd name="connsiteX5" fmla="*/ 62279 w 72164"/>
                  <a:gd name="connsiteY5" fmla="*/ 38554 h 99845"/>
                  <a:gd name="connsiteX6" fmla="*/ 50417 w 72164"/>
                  <a:gd name="connsiteY6" fmla="*/ 46463 h 99845"/>
                  <a:gd name="connsiteX7" fmla="*/ 50417 w 72164"/>
                  <a:gd name="connsiteY7" fmla="*/ 47451 h 99845"/>
                  <a:gd name="connsiteX8" fmla="*/ 66234 w 72164"/>
                  <a:gd name="connsiteY8" fmla="*/ 55360 h 99845"/>
                  <a:gd name="connsiteX9" fmla="*/ 72165 w 72164"/>
                  <a:gd name="connsiteY9" fmla="*/ 72166 h 99845"/>
                  <a:gd name="connsiteX10" fmla="*/ 63268 w 72164"/>
                  <a:gd name="connsiteY10" fmla="*/ 92926 h 99845"/>
                  <a:gd name="connsiteX11" fmla="*/ 38553 w 72164"/>
                  <a:gd name="connsiteY11" fmla="*/ 99846 h 99845"/>
                  <a:gd name="connsiteX12" fmla="*/ 0 w 72164"/>
                  <a:gd name="connsiteY12" fmla="*/ 99846 h 99845"/>
                  <a:gd name="connsiteX13" fmla="*/ 11862 w 72164"/>
                  <a:gd name="connsiteY13" fmla="*/ 41520 h 99845"/>
                  <a:gd name="connsiteX14" fmla="*/ 31634 w 72164"/>
                  <a:gd name="connsiteY14" fmla="*/ 41520 h 99845"/>
                  <a:gd name="connsiteX15" fmla="*/ 48439 w 72164"/>
                  <a:gd name="connsiteY15" fmla="*/ 37566 h 99845"/>
                  <a:gd name="connsiteX16" fmla="*/ 54371 w 72164"/>
                  <a:gd name="connsiteY16" fmla="*/ 25703 h 99845"/>
                  <a:gd name="connsiteX17" fmla="*/ 49429 w 72164"/>
                  <a:gd name="connsiteY17" fmla="*/ 14829 h 99845"/>
                  <a:gd name="connsiteX18" fmla="*/ 35588 w 72164"/>
                  <a:gd name="connsiteY18" fmla="*/ 10874 h 99845"/>
                  <a:gd name="connsiteX19" fmla="*/ 11862 w 72164"/>
                  <a:gd name="connsiteY19" fmla="*/ 10874 h 99845"/>
                  <a:gd name="connsiteX20" fmla="*/ 11862 w 72164"/>
                  <a:gd name="connsiteY20" fmla="*/ 41520 h 99845"/>
                  <a:gd name="connsiteX21" fmla="*/ 36577 w 72164"/>
                  <a:gd name="connsiteY21" fmla="*/ 86994 h 99845"/>
                  <a:gd name="connsiteX22" fmla="*/ 59314 w 72164"/>
                  <a:gd name="connsiteY22" fmla="*/ 69200 h 99845"/>
                  <a:gd name="connsiteX23" fmla="*/ 35588 w 72164"/>
                  <a:gd name="connsiteY23" fmla="*/ 52394 h 99845"/>
                  <a:gd name="connsiteX24" fmla="*/ 12851 w 72164"/>
                  <a:gd name="connsiteY24" fmla="*/ 52394 h 99845"/>
                  <a:gd name="connsiteX25" fmla="*/ 12851 w 72164"/>
                  <a:gd name="connsiteY25" fmla="*/ 86994 h 99845"/>
                  <a:gd name="connsiteX26" fmla="*/ 36577 w 72164"/>
                  <a:gd name="connsiteY26" fmla="*/ 86994 h 99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2164" h="99845">
                    <a:moveTo>
                      <a:pt x="0" y="97868"/>
                    </a:moveTo>
                    <a:lnTo>
                      <a:pt x="0" y="0"/>
                    </a:lnTo>
                    <a:lnTo>
                      <a:pt x="38553" y="0"/>
                    </a:lnTo>
                    <a:cubicBezTo>
                      <a:pt x="47451" y="0"/>
                      <a:pt x="53382" y="1977"/>
                      <a:pt x="59314" y="6920"/>
                    </a:cubicBezTo>
                    <a:cubicBezTo>
                      <a:pt x="64257" y="11863"/>
                      <a:pt x="67222" y="17794"/>
                      <a:pt x="67222" y="24714"/>
                    </a:cubicBezTo>
                    <a:cubicBezTo>
                      <a:pt x="67222" y="29657"/>
                      <a:pt x="65245" y="34600"/>
                      <a:pt x="62279" y="38554"/>
                    </a:cubicBezTo>
                    <a:cubicBezTo>
                      <a:pt x="59314" y="42508"/>
                      <a:pt x="55360" y="45474"/>
                      <a:pt x="50417" y="46463"/>
                    </a:cubicBezTo>
                    <a:lnTo>
                      <a:pt x="50417" y="47451"/>
                    </a:lnTo>
                    <a:cubicBezTo>
                      <a:pt x="57336" y="48440"/>
                      <a:pt x="62279" y="51406"/>
                      <a:pt x="66234" y="55360"/>
                    </a:cubicBezTo>
                    <a:cubicBezTo>
                      <a:pt x="70188" y="59314"/>
                      <a:pt x="72165" y="65246"/>
                      <a:pt x="72165" y="72166"/>
                    </a:cubicBezTo>
                    <a:cubicBezTo>
                      <a:pt x="72165" y="81063"/>
                      <a:pt x="69200" y="87983"/>
                      <a:pt x="63268" y="92926"/>
                    </a:cubicBezTo>
                    <a:cubicBezTo>
                      <a:pt x="57336" y="97868"/>
                      <a:pt x="49429" y="99846"/>
                      <a:pt x="38553" y="99846"/>
                    </a:cubicBezTo>
                    <a:lnTo>
                      <a:pt x="0" y="99846"/>
                    </a:lnTo>
                    <a:close/>
                    <a:moveTo>
                      <a:pt x="11862" y="41520"/>
                    </a:moveTo>
                    <a:lnTo>
                      <a:pt x="31634" y="41520"/>
                    </a:lnTo>
                    <a:cubicBezTo>
                      <a:pt x="38553" y="41520"/>
                      <a:pt x="44486" y="40531"/>
                      <a:pt x="48439" y="37566"/>
                    </a:cubicBezTo>
                    <a:cubicBezTo>
                      <a:pt x="52394" y="34600"/>
                      <a:pt x="54371" y="30646"/>
                      <a:pt x="54371" y="25703"/>
                    </a:cubicBezTo>
                    <a:cubicBezTo>
                      <a:pt x="54371" y="20760"/>
                      <a:pt x="52394" y="16806"/>
                      <a:pt x="49429" y="14829"/>
                    </a:cubicBezTo>
                    <a:cubicBezTo>
                      <a:pt x="46462" y="11863"/>
                      <a:pt x="41520" y="10874"/>
                      <a:pt x="35588" y="10874"/>
                    </a:cubicBezTo>
                    <a:lnTo>
                      <a:pt x="11862" y="10874"/>
                    </a:lnTo>
                    <a:lnTo>
                      <a:pt x="11862" y="41520"/>
                    </a:lnTo>
                    <a:close/>
                    <a:moveTo>
                      <a:pt x="36577" y="86994"/>
                    </a:moveTo>
                    <a:cubicBezTo>
                      <a:pt x="51405" y="86994"/>
                      <a:pt x="59314" y="81063"/>
                      <a:pt x="59314" y="69200"/>
                    </a:cubicBezTo>
                    <a:cubicBezTo>
                      <a:pt x="59314" y="57337"/>
                      <a:pt x="51405" y="52394"/>
                      <a:pt x="35588" y="52394"/>
                    </a:cubicBezTo>
                    <a:lnTo>
                      <a:pt x="12851" y="52394"/>
                    </a:lnTo>
                    <a:lnTo>
                      <a:pt x="12851" y="86994"/>
                    </a:lnTo>
                    <a:lnTo>
                      <a:pt x="36577" y="86994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8" name="Полилиния: фигура 437">
                <a:extLst>
                  <a:ext uri="{FF2B5EF4-FFF2-40B4-BE49-F238E27FC236}">
                    <a16:creationId xmlns:a16="http://schemas.microsoft.com/office/drawing/2014/main" id="{35A6E4CC-2F05-4E67-267D-B7D36BE78702}"/>
                  </a:ext>
                </a:extLst>
              </p:cNvPr>
              <p:cNvSpPr/>
              <p:nvPr/>
            </p:nvSpPr>
            <p:spPr>
              <a:xfrm>
                <a:off x="14873178" y="4754036"/>
                <a:ext cx="64257" cy="74142"/>
              </a:xfrm>
              <a:custGeom>
                <a:avLst/>
                <a:gdLst>
                  <a:gd name="connsiteX0" fmla="*/ 52395 w 64257"/>
                  <a:gd name="connsiteY0" fmla="*/ 23726 h 74142"/>
                  <a:gd name="connsiteX1" fmla="*/ 46462 w 64257"/>
                  <a:gd name="connsiteY1" fmla="*/ 14829 h 74142"/>
                  <a:gd name="connsiteX2" fmla="*/ 33612 w 64257"/>
                  <a:gd name="connsiteY2" fmla="*/ 10874 h 74142"/>
                  <a:gd name="connsiteX3" fmla="*/ 17795 w 64257"/>
                  <a:gd name="connsiteY3" fmla="*/ 17794 h 74142"/>
                  <a:gd name="connsiteX4" fmla="*/ 11862 w 64257"/>
                  <a:gd name="connsiteY4" fmla="*/ 37566 h 74142"/>
                  <a:gd name="connsiteX5" fmla="*/ 17795 w 64257"/>
                  <a:gd name="connsiteY5" fmla="*/ 57337 h 74142"/>
                  <a:gd name="connsiteX6" fmla="*/ 33612 w 64257"/>
                  <a:gd name="connsiteY6" fmla="*/ 64257 h 74142"/>
                  <a:gd name="connsiteX7" fmla="*/ 52395 w 64257"/>
                  <a:gd name="connsiteY7" fmla="*/ 51406 h 74142"/>
                  <a:gd name="connsiteX8" fmla="*/ 64257 w 64257"/>
                  <a:gd name="connsiteY8" fmla="*/ 51406 h 74142"/>
                  <a:gd name="connsiteX9" fmla="*/ 54371 w 64257"/>
                  <a:gd name="connsiteY9" fmla="*/ 68211 h 74142"/>
                  <a:gd name="connsiteX10" fmla="*/ 33612 w 64257"/>
                  <a:gd name="connsiteY10" fmla="*/ 74143 h 74142"/>
                  <a:gd name="connsiteX11" fmla="*/ 8897 w 64257"/>
                  <a:gd name="connsiteY11" fmla="*/ 64257 h 74142"/>
                  <a:gd name="connsiteX12" fmla="*/ 0 w 64257"/>
                  <a:gd name="connsiteY12" fmla="*/ 36577 h 74142"/>
                  <a:gd name="connsiteX13" fmla="*/ 8897 w 64257"/>
                  <a:gd name="connsiteY13" fmla="*/ 9886 h 74142"/>
                  <a:gd name="connsiteX14" fmla="*/ 33612 w 64257"/>
                  <a:gd name="connsiteY14" fmla="*/ 0 h 74142"/>
                  <a:gd name="connsiteX15" fmla="*/ 54371 w 64257"/>
                  <a:gd name="connsiteY15" fmla="*/ 6920 h 74142"/>
                  <a:gd name="connsiteX16" fmla="*/ 64257 w 64257"/>
                  <a:gd name="connsiteY16" fmla="*/ 22737 h 74142"/>
                  <a:gd name="connsiteX17" fmla="*/ 52395 w 64257"/>
                  <a:gd name="connsiteY17" fmla="*/ 22737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4257" h="74142">
                    <a:moveTo>
                      <a:pt x="52395" y="23726"/>
                    </a:moveTo>
                    <a:cubicBezTo>
                      <a:pt x="51405" y="19771"/>
                      <a:pt x="49429" y="16806"/>
                      <a:pt x="46462" y="14829"/>
                    </a:cubicBezTo>
                    <a:cubicBezTo>
                      <a:pt x="43497" y="12852"/>
                      <a:pt x="38555" y="10874"/>
                      <a:pt x="33612" y="10874"/>
                    </a:cubicBezTo>
                    <a:cubicBezTo>
                      <a:pt x="26691" y="10874"/>
                      <a:pt x="21748" y="12852"/>
                      <a:pt x="17795" y="17794"/>
                    </a:cubicBezTo>
                    <a:cubicBezTo>
                      <a:pt x="13840" y="22737"/>
                      <a:pt x="11862" y="29657"/>
                      <a:pt x="11862" y="37566"/>
                    </a:cubicBezTo>
                    <a:cubicBezTo>
                      <a:pt x="11862" y="45474"/>
                      <a:pt x="13840" y="52394"/>
                      <a:pt x="17795" y="57337"/>
                    </a:cubicBezTo>
                    <a:cubicBezTo>
                      <a:pt x="21748" y="62280"/>
                      <a:pt x="26691" y="64257"/>
                      <a:pt x="33612" y="64257"/>
                    </a:cubicBezTo>
                    <a:cubicBezTo>
                      <a:pt x="43497" y="64257"/>
                      <a:pt x="49429" y="60303"/>
                      <a:pt x="52395" y="51406"/>
                    </a:cubicBezTo>
                    <a:lnTo>
                      <a:pt x="64257" y="51406"/>
                    </a:lnTo>
                    <a:cubicBezTo>
                      <a:pt x="63269" y="58326"/>
                      <a:pt x="59314" y="64257"/>
                      <a:pt x="54371" y="68211"/>
                    </a:cubicBezTo>
                    <a:cubicBezTo>
                      <a:pt x="48440" y="72166"/>
                      <a:pt x="41520" y="74143"/>
                      <a:pt x="33612" y="74143"/>
                    </a:cubicBezTo>
                    <a:cubicBezTo>
                      <a:pt x="23726" y="74143"/>
                      <a:pt x="15817" y="71177"/>
                      <a:pt x="8897" y="64257"/>
                    </a:cubicBezTo>
                    <a:cubicBezTo>
                      <a:pt x="2966" y="57337"/>
                      <a:pt x="0" y="48440"/>
                      <a:pt x="0" y="36577"/>
                    </a:cubicBezTo>
                    <a:cubicBezTo>
                      <a:pt x="0" y="25703"/>
                      <a:pt x="2966" y="15817"/>
                      <a:pt x="8897" y="9886"/>
                    </a:cubicBezTo>
                    <a:cubicBezTo>
                      <a:pt x="14829" y="2966"/>
                      <a:pt x="22738" y="0"/>
                      <a:pt x="33612" y="0"/>
                    </a:cubicBezTo>
                    <a:cubicBezTo>
                      <a:pt x="41520" y="0"/>
                      <a:pt x="49429" y="1977"/>
                      <a:pt x="54371" y="6920"/>
                    </a:cubicBezTo>
                    <a:cubicBezTo>
                      <a:pt x="59314" y="10874"/>
                      <a:pt x="62280" y="16806"/>
                      <a:pt x="64257" y="22737"/>
                    </a:cubicBezTo>
                    <a:lnTo>
                      <a:pt x="52395" y="22737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9" name="Полилиния: фигура 438">
                <a:extLst>
                  <a:ext uri="{FF2B5EF4-FFF2-40B4-BE49-F238E27FC236}">
                    <a16:creationId xmlns:a16="http://schemas.microsoft.com/office/drawing/2014/main" id="{F322C23D-A567-3A84-E27D-0686BFA8C90B}"/>
                  </a:ext>
                </a:extLst>
              </p:cNvPr>
              <p:cNvSpPr/>
              <p:nvPr/>
            </p:nvSpPr>
            <p:spPr>
              <a:xfrm>
                <a:off x="14943366" y="4755025"/>
                <a:ext cx="59314" cy="73154"/>
              </a:xfrm>
              <a:custGeom>
                <a:avLst/>
                <a:gdLst>
                  <a:gd name="connsiteX0" fmla="*/ 59314 w 59314"/>
                  <a:gd name="connsiteY0" fmla="*/ 9886 h 73154"/>
                  <a:gd name="connsiteX1" fmla="*/ 35588 w 59314"/>
                  <a:gd name="connsiteY1" fmla="*/ 9886 h 73154"/>
                  <a:gd name="connsiteX2" fmla="*/ 35588 w 59314"/>
                  <a:gd name="connsiteY2" fmla="*/ 73154 h 73154"/>
                  <a:gd name="connsiteX3" fmla="*/ 23726 w 59314"/>
                  <a:gd name="connsiteY3" fmla="*/ 73154 h 73154"/>
                  <a:gd name="connsiteX4" fmla="*/ 23726 w 59314"/>
                  <a:gd name="connsiteY4" fmla="*/ 9886 h 73154"/>
                  <a:gd name="connsiteX5" fmla="*/ 0 w 59314"/>
                  <a:gd name="connsiteY5" fmla="*/ 9886 h 73154"/>
                  <a:gd name="connsiteX6" fmla="*/ 0 w 59314"/>
                  <a:gd name="connsiteY6" fmla="*/ 0 h 73154"/>
                  <a:gd name="connsiteX7" fmla="*/ 59314 w 59314"/>
                  <a:gd name="connsiteY7" fmla="*/ 0 h 73154"/>
                  <a:gd name="connsiteX8" fmla="*/ 59314 w 59314"/>
                  <a:gd name="connsiteY8" fmla="*/ 9886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314" h="73154">
                    <a:moveTo>
                      <a:pt x="59314" y="9886"/>
                    </a:moveTo>
                    <a:lnTo>
                      <a:pt x="35588" y="9886"/>
                    </a:lnTo>
                    <a:lnTo>
                      <a:pt x="35588" y="73154"/>
                    </a:lnTo>
                    <a:lnTo>
                      <a:pt x="23726" y="73154"/>
                    </a:lnTo>
                    <a:lnTo>
                      <a:pt x="23726" y="9886"/>
                    </a:lnTo>
                    <a:lnTo>
                      <a:pt x="0" y="9886"/>
                    </a:lnTo>
                    <a:lnTo>
                      <a:pt x="0" y="0"/>
                    </a:lnTo>
                    <a:lnTo>
                      <a:pt x="59314" y="0"/>
                    </a:lnTo>
                    <a:lnTo>
                      <a:pt x="59314" y="988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0" name="Полилиния: фигура 439">
                <a:extLst>
                  <a:ext uri="{FF2B5EF4-FFF2-40B4-BE49-F238E27FC236}">
                    <a16:creationId xmlns:a16="http://schemas.microsoft.com/office/drawing/2014/main" id="{176666BF-7FA0-29A7-3F81-7627B97B355D}"/>
                  </a:ext>
                </a:extLst>
              </p:cNvPr>
              <p:cNvSpPr/>
              <p:nvPr/>
            </p:nvSpPr>
            <p:spPr>
              <a:xfrm>
                <a:off x="15013555" y="4755025"/>
                <a:ext cx="67223" cy="96879"/>
              </a:xfrm>
              <a:custGeom>
                <a:avLst/>
                <a:gdLst>
                  <a:gd name="connsiteX0" fmla="*/ 58326 w 67223"/>
                  <a:gd name="connsiteY0" fmla="*/ 9886 h 96879"/>
                  <a:gd name="connsiteX1" fmla="*/ 67223 w 67223"/>
                  <a:gd name="connsiteY1" fmla="*/ 36577 h 96879"/>
                  <a:gd name="connsiteX2" fmla="*/ 58326 w 67223"/>
                  <a:gd name="connsiteY2" fmla="*/ 63268 h 96879"/>
                  <a:gd name="connsiteX3" fmla="*/ 35590 w 67223"/>
                  <a:gd name="connsiteY3" fmla="*/ 73154 h 96879"/>
                  <a:gd name="connsiteX4" fmla="*/ 11864 w 67223"/>
                  <a:gd name="connsiteY4" fmla="*/ 60303 h 96879"/>
                  <a:gd name="connsiteX5" fmla="*/ 11864 w 67223"/>
                  <a:gd name="connsiteY5" fmla="*/ 60303 h 96879"/>
                  <a:gd name="connsiteX6" fmla="*/ 11864 w 67223"/>
                  <a:gd name="connsiteY6" fmla="*/ 96880 h 96879"/>
                  <a:gd name="connsiteX7" fmla="*/ 0 w 67223"/>
                  <a:gd name="connsiteY7" fmla="*/ 96880 h 96879"/>
                  <a:gd name="connsiteX8" fmla="*/ 0 w 67223"/>
                  <a:gd name="connsiteY8" fmla="*/ 0 h 96879"/>
                  <a:gd name="connsiteX9" fmla="*/ 10875 w 67223"/>
                  <a:gd name="connsiteY9" fmla="*/ 0 h 96879"/>
                  <a:gd name="connsiteX10" fmla="*/ 10875 w 67223"/>
                  <a:gd name="connsiteY10" fmla="*/ 11863 h 96879"/>
                  <a:gd name="connsiteX11" fmla="*/ 10875 w 67223"/>
                  <a:gd name="connsiteY11" fmla="*/ 11863 h 96879"/>
                  <a:gd name="connsiteX12" fmla="*/ 20761 w 67223"/>
                  <a:gd name="connsiteY12" fmla="*/ 2966 h 96879"/>
                  <a:gd name="connsiteX13" fmla="*/ 34600 w 67223"/>
                  <a:gd name="connsiteY13" fmla="*/ 0 h 96879"/>
                  <a:gd name="connsiteX14" fmla="*/ 58326 w 67223"/>
                  <a:gd name="connsiteY14" fmla="*/ 9886 h 96879"/>
                  <a:gd name="connsiteX15" fmla="*/ 49429 w 67223"/>
                  <a:gd name="connsiteY15" fmla="*/ 56349 h 96879"/>
                  <a:gd name="connsiteX16" fmla="*/ 55361 w 67223"/>
                  <a:gd name="connsiteY16" fmla="*/ 36577 h 96879"/>
                  <a:gd name="connsiteX17" fmla="*/ 49429 w 67223"/>
                  <a:gd name="connsiteY17" fmla="*/ 16806 h 96879"/>
                  <a:gd name="connsiteX18" fmla="*/ 33612 w 67223"/>
                  <a:gd name="connsiteY18" fmla="*/ 9886 h 96879"/>
                  <a:gd name="connsiteX19" fmla="*/ 17795 w 67223"/>
                  <a:gd name="connsiteY19" fmla="*/ 17794 h 96879"/>
                  <a:gd name="connsiteX20" fmla="*/ 11864 w 67223"/>
                  <a:gd name="connsiteY20" fmla="*/ 37566 h 96879"/>
                  <a:gd name="connsiteX21" fmla="*/ 17795 w 67223"/>
                  <a:gd name="connsiteY21" fmla="*/ 57337 h 96879"/>
                  <a:gd name="connsiteX22" fmla="*/ 33612 w 67223"/>
                  <a:gd name="connsiteY22" fmla="*/ 65246 h 96879"/>
                  <a:gd name="connsiteX23" fmla="*/ 49429 w 67223"/>
                  <a:gd name="connsiteY23" fmla="*/ 56349 h 96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223" h="96879">
                    <a:moveTo>
                      <a:pt x="58326" y="9886"/>
                    </a:moveTo>
                    <a:cubicBezTo>
                      <a:pt x="64257" y="16806"/>
                      <a:pt x="67223" y="25703"/>
                      <a:pt x="67223" y="36577"/>
                    </a:cubicBezTo>
                    <a:cubicBezTo>
                      <a:pt x="67223" y="47451"/>
                      <a:pt x="64257" y="56349"/>
                      <a:pt x="58326" y="63268"/>
                    </a:cubicBezTo>
                    <a:cubicBezTo>
                      <a:pt x="52395" y="70189"/>
                      <a:pt x="45475" y="73154"/>
                      <a:pt x="35590" y="73154"/>
                    </a:cubicBezTo>
                    <a:cubicBezTo>
                      <a:pt x="24714" y="73154"/>
                      <a:pt x="16806" y="69200"/>
                      <a:pt x="11864" y="60303"/>
                    </a:cubicBezTo>
                    <a:lnTo>
                      <a:pt x="11864" y="60303"/>
                    </a:lnTo>
                    <a:lnTo>
                      <a:pt x="11864" y="96880"/>
                    </a:lnTo>
                    <a:lnTo>
                      <a:pt x="0" y="96880"/>
                    </a:lnTo>
                    <a:lnTo>
                      <a:pt x="0" y="0"/>
                    </a:lnTo>
                    <a:lnTo>
                      <a:pt x="10875" y="0"/>
                    </a:lnTo>
                    <a:lnTo>
                      <a:pt x="10875" y="11863"/>
                    </a:lnTo>
                    <a:lnTo>
                      <a:pt x="10875" y="11863"/>
                    </a:lnTo>
                    <a:cubicBezTo>
                      <a:pt x="12852" y="7908"/>
                      <a:pt x="15818" y="4943"/>
                      <a:pt x="20761" y="2966"/>
                    </a:cubicBezTo>
                    <a:cubicBezTo>
                      <a:pt x="24714" y="989"/>
                      <a:pt x="29657" y="0"/>
                      <a:pt x="34600" y="0"/>
                    </a:cubicBezTo>
                    <a:cubicBezTo>
                      <a:pt x="45475" y="0"/>
                      <a:pt x="52395" y="2966"/>
                      <a:pt x="58326" y="9886"/>
                    </a:cubicBezTo>
                    <a:close/>
                    <a:moveTo>
                      <a:pt x="49429" y="56349"/>
                    </a:moveTo>
                    <a:cubicBezTo>
                      <a:pt x="53383" y="51406"/>
                      <a:pt x="55361" y="44486"/>
                      <a:pt x="55361" y="36577"/>
                    </a:cubicBezTo>
                    <a:cubicBezTo>
                      <a:pt x="55361" y="28669"/>
                      <a:pt x="53383" y="21749"/>
                      <a:pt x="49429" y="16806"/>
                    </a:cubicBezTo>
                    <a:cubicBezTo>
                      <a:pt x="45475" y="11863"/>
                      <a:pt x="40532" y="9886"/>
                      <a:pt x="33612" y="9886"/>
                    </a:cubicBezTo>
                    <a:cubicBezTo>
                      <a:pt x="27680" y="9886"/>
                      <a:pt x="21749" y="11863"/>
                      <a:pt x="17795" y="17794"/>
                    </a:cubicBezTo>
                    <a:cubicBezTo>
                      <a:pt x="13840" y="22737"/>
                      <a:pt x="11864" y="29657"/>
                      <a:pt x="11864" y="37566"/>
                    </a:cubicBezTo>
                    <a:cubicBezTo>
                      <a:pt x="11864" y="45474"/>
                      <a:pt x="13840" y="52394"/>
                      <a:pt x="17795" y="57337"/>
                    </a:cubicBezTo>
                    <a:cubicBezTo>
                      <a:pt x="21749" y="62280"/>
                      <a:pt x="26692" y="65246"/>
                      <a:pt x="33612" y="65246"/>
                    </a:cubicBezTo>
                    <a:cubicBezTo>
                      <a:pt x="39543" y="64257"/>
                      <a:pt x="45475" y="61292"/>
                      <a:pt x="49429" y="56349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1" name="Полилиния: фигура 440">
                <a:extLst>
                  <a:ext uri="{FF2B5EF4-FFF2-40B4-BE49-F238E27FC236}">
                    <a16:creationId xmlns:a16="http://schemas.microsoft.com/office/drawing/2014/main" id="{C99653A4-580C-558E-421D-5A76073F9463}"/>
                  </a:ext>
                </a:extLst>
              </p:cNvPr>
              <p:cNvSpPr/>
              <p:nvPr/>
            </p:nvSpPr>
            <p:spPr>
              <a:xfrm>
                <a:off x="15091652" y="4754036"/>
                <a:ext cx="67223" cy="75131"/>
              </a:xfrm>
              <a:custGeom>
                <a:avLst/>
                <a:gdLst>
                  <a:gd name="connsiteX0" fmla="*/ 8897 w 67223"/>
                  <a:gd name="connsiteY0" fmla="*/ 65246 h 75131"/>
                  <a:gd name="connsiteX1" fmla="*/ 0 w 67223"/>
                  <a:gd name="connsiteY1" fmla="*/ 37566 h 75131"/>
                  <a:gd name="connsiteX2" fmla="*/ 8897 w 67223"/>
                  <a:gd name="connsiteY2" fmla="*/ 9886 h 75131"/>
                  <a:gd name="connsiteX3" fmla="*/ 33612 w 67223"/>
                  <a:gd name="connsiteY3" fmla="*/ 0 h 75131"/>
                  <a:gd name="connsiteX4" fmla="*/ 58326 w 67223"/>
                  <a:gd name="connsiteY4" fmla="*/ 9886 h 75131"/>
                  <a:gd name="connsiteX5" fmla="*/ 67223 w 67223"/>
                  <a:gd name="connsiteY5" fmla="*/ 37566 h 75131"/>
                  <a:gd name="connsiteX6" fmla="*/ 58326 w 67223"/>
                  <a:gd name="connsiteY6" fmla="*/ 65246 h 75131"/>
                  <a:gd name="connsiteX7" fmla="*/ 33612 w 67223"/>
                  <a:gd name="connsiteY7" fmla="*/ 75131 h 75131"/>
                  <a:gd name="connsiteX8" fmla="*/ 8897 w 67223"/>
                  <a:gd name="connsiteY8" fmla="*/ 65246 h 75131"/>
                  <a:gd name="connsiteX9" fmla="*/ 49429 w 67223"/>
                  <a:gd name="connsiteY9" fmla="*/ 58326 h 75131"/>
                  <a:gd name="connsiteX10" fmla="*/ 55360 w 67223"/>
                  <a:gd name="connsiteY10" fmla="*/ 38554 h 75131"/>
                  <a:gd name="connsiteX11" fmla="*/ 49429 w 67223"/>
                  <a:gd name="connsiteY11" fmla="*/ 18783 h 75131"/>
                  <a:gd name="connsiteX12" fmla="*/ 33612 w 67223"/>
                  <a:gd name="connsiteY12" fmla="*/ 11863 h 75131"/>
                  <a:gd name="connsiteX13" fmla="*/ 17795 w 67223"/>
                  <a:gd name="connsiteY13" fmla="*/ 18783 h 75131"/>
                  <a:gd name="connsiteX14" fmla="*/ 11864 w 67223"/>
                  <a:gd name="connsiteY14" fmla="*/ 38554 h 75131"/>
                  <a:gd name="connsiteX15" fmla="*/ 17795 w 67223"/>
                  <a:gd name="connsiteY15" fmla="*/ 58326 h 75131"/>
                  <a:gd name="connsiteX16" fmla="*/ 33612 w 67223"/>
                  <a:gd name="connsiteY16" fmla="*/ 65246 h 75131"/>
                  <a:gd name="connsiteX17" fmla="*/ 49429 w 67223"/>
                  <a:gd name="connsiteY17" fmla="*/ 58326 h 7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7223" h="75131">
                    <a:moveTo>
                      <a:pt x="8897" y="65246"/>
                    </a:moveTo>
                    <a:cubicBezTo>
                      <a:pt x="2966" y="58326"/>
                      <a:pt x="0" y="49429"/>
                      <a:pt x="0" y="37566"/>
                    </a:cubicBezTo>
                    <a:cubicBezTo>
                      <a:pt x="0" y="25703"/>
                      <a:pt x="2966" y="16806"/>
                      <a:pt x="8897" y="9886"/>
                    </a:cubicBezTo>
                    <a:cubicBezTo>
                      <a:pt x="14829" y="2966"/>
                      <a:pt x="22738" y="0"/>
                      <a:pt x="33612" y="0"/>
                    </a:cubicBezTo>
                    <a:cubicBezTo>
                      <a:pt x="43497" y="0"/>
                      <a:pt x="52395" y="2966"/>
                      <a:pt x="58326" y="9886"/>
                    </a:cubicBezTo>
                    <a:cubicBezTo>
                      <a:pt x="64257" y="16806"/>
                      <a:pt x="67223" y="25703"/>
                      <a:pt x="67223" y="37566"/>
                    </a:cubicBezTo>
                    <a:cubicBezTo>
                      <a:pt x="67223" y="49429"/>
                      <a:pt x="64257" y="58326"/>
                      <a:pt x="58326" y="65246"/>
                    </a:cubicBezTo>
                    <a:cubicBezTo>
                      <a:pt x="52395" y="72166"/>
                      <a:pt x="43497" y="75131"/>
                      <a:pt x="33612" y="75131"/>
                    </a:cubicBezTo>
                    <a:cubicBezTo>
                      <a:pt x="22738" y="75131"/>
                      <a:pt x="14829" y="72166"/>
                      <a:pt x="8897" y="65246"/>
                    </a:cubicBezTo>
                    <a:close/>
                    <a:moveTo>
                      <a:pt x="49429" y="58326"/>
                    </a:moveTo>
                    <a:cubicBezTo>
                      <a:pt x="53383" y="53383"/>
                      <a:pt x="55360" y="47452"/>
                      <a:pt x="55360" y="38554"/>
                    </a:cubicBezTo>
                    <a:cubicBezTo>
                      <a:pt x="55360" y="29657"/>
                      <a:pt x="53383" y="23726"/>
                      <a:pt x="49429" y="18783"/>
                    </a:cubicBezTo>
                    <a:cubicBezTo>
                      <a:pt x="45474" y="13840"/>
                      <a:pt x="40531" y="11863"/>
                      <a:pt x="33612" y="11863"/>
                    </a:cubicBezTo>
                    <a:cubicBezTo>
                      <a:pt x="26692" y="11863"/>
                      <a:pt x="21749" y="13840"/>
                      <a:pt x="17795" y="18783"/>
                    </a:cubicBezTo>
                    <a:cubicBezTo>
                      <a:pt x="13840" y="23726"/>
                      <a:pt x="11864" y="29657"/>
                      <a:pt x="11864" y="38554"/>
                    </a:cubicBezTo>
                    <a:cubicBezTo>
                      <a:pt x="11864" y="46463"/>
                      <a:pt x="13840" y="53383"/>
                      <a:pt x="17795" y="58326"/>
                    </a:cubicBezTo>
                    <a:cubicBezTo>
                      <a:pt x="21749" y="63268"/>
                      <a:pt x="26692" y="65246"/>
                      <a:pt x="33612" y="65246"/>
                    </a:cubicBezTo>
                    <a:cubicBezTo>
                      <a:pt x="39543" y="65246"/>
                      <a:pt x="45474" y="62280"/>
                      <a:pt x="49429" y="58326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2" name="Полилиния: фигура 441">
                <a:extLst>
                  <a:ext uri="{FF2B5EF4-FFF2-40B4-BE49-F238E27FC236}">
                    <a16:creationId xmlns:a16="http://schemas.microsoft.com/office/drawing/2014/main" id="{414E3ED6-AAEF-DF69-EAE0-D091A553A2E1}"/>
                  </a:ext>
                </a:extLst>
              </p:cNvPr>
              <p:cNvSpPr/>
              <p:nvPr/>
            </p:nvSpPr>
            <p:spPr>
              <a:xfrm>
                <a:off x="15168761" y="4755025"/>
                <a:ext cx="65245" cy="74142"/>
              </a:xfrm>
              <a:custGeom>
                <a:avLst/>
                <a:gdLst>
                  <a:gd name="connsiteX0" fmla="*/ 64257 w 65245"/>
                  <a:gd name="connsiteY0" fmla="*/ 52394 h 74142"/>
                  <a:gd name="connsiteX1" fmla="*/ 54371 w 65245"/>
                  <a:gd name="connsiteY1" fmla="*/ 68211 h 74142"/>
                  <a:gd name="connsiteX2" fmla="*/ 33612 w 65245"/>
                  <a:gd name="connsiteY2" fmla="*/ 74143 h 74142"/>
                  <a:gd name="connsiteX3" fmla="*/ 8897 w 65245"/>
                  <a:gd name="connsiteY3" fmla="*/ 64257 h 74142"/>
                  <a:gd name="connsiteX4" fmla="*/ 0 w 65245"/>
                  <a:gd name="connsiteY4" fmla="*/ 37566 h 74142"/>
                  <a:gd name="connsiteX5" fmla="*/ 8897 w 65245"/>
                  <a:gd name="connsiteY5" fmla="*/ 9886 h 74142"/>
                  <a:gd name="connsiteX6" fmla="*/ 32622 w 65245"/>
                  <a:gd name="connsiteY6" fmla="*/ 0 h 74142"/>
                  <a:gd name="connsiteX7" fmla="*/ 56348 w 65245"/>
                  <a:gd name="connsiteY7" fmla="*/ 9886 h 74142"/>
                  <a:gd name="connsiteX8" fmla="*/ 65245 w 65245"/>
                  <a:gd name="connsiteY8" fmla="*/ 36577 h 74142"/>
                  <a:gd name="connsiteX9" fmla="*/ 65245 w 65245"/>
                  <a:gd name="connsiteY9" fmla="*/ 41520 h 74142"/>
                  <a:gd name="connsiteX10" fmla="*/ 12851 w 65245"/>
                  <a:gd name="connsiteY10" fmla="*/ 41520 h 74142"/>
                  <a:gd name="connsiteX11" fmla="*/ 12851 w 65245"/>
                  <a:gd name="connsiteY11" fmla="*/ 42508 h 74142"/>
                  <a:gd name="connsiteX12" fmla="*/ 18783 w 65245"/>
                  <a:gd name="connsiteY12" fmla="*/ 59314 h 74142"/>
                  <a:gd name="connsiteX13" fmla="*/ 34600 w 65245"/>
                  <a:gd name="connsiteY13" fmla="*/ 65246 h 74142"/>
                  <a:gd name="connsiteX14" fmla="*/ 46462 w 65245"/>
                  <a:gd name="connsiteY14" fmla="*/ 62280 h 74142"/>
                  <a:gd name="connsiteX15" fmla="*/ 53383 w 65245"/>
                  <a:gd name="connsiteY15" fmla="*/ 54371 h 74142"/>
                  <a:gd name="connsiteX16" fmla="*/ 64257 w 65245"/>
                  <a:gd name="connsiteY16" fmla="*/ 54371 h 74142"/>
                  <a:gd name="connsiteX17" fmla="*/ 18783 w 65245"/>
                  <a:gd name="connsiteY17" fmla="*/ 15817 h 74142"/>
                  <a:gd name="connsiteX18" fmla="*/ 12851 w 65245"/>
                  <a:gd name="connsiteY18" fmla="*/ 30646 h 74142"/>
                  <a:gd name="connsiteX19" fmla="*/ 53383 w 65245"/>
                  <a:gd name="connsiteY19" fmla="*/ 30646 h 74142"/>
                  <a:gd name="connsiteX20" fmla="*/ 47451 w 65245"/>
                  <a:gd name="connsiteY20" fmla="*/ 15817 h 74142"/>
                  <a:gd name="connsiteX21" fmla="*/ 33612 w 65245"/>
                  <a:gd name="connsiteY21" fmla="*/ 9886 h 74142"/>
                  <a:gd name="connsiteX22" fmla="*/ 18783 w 65245"/>
                  <a:gd name="connsiteY22" fmla="*/ 15817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5245" h="74142">
                    <a:moveTo>
                      <a:pt x="64257" y="52394"/>
                    </a:moveTo>
                    <a:cubicBezTo>
                      <a:pt x="63269" y="58326"/>
                      <a:pt x="60303" y="64257"/>
                      <a:pt x="54371" y="68211"/>
                    </a:cubicBezTo>
                    <a:cubicBezTo>
                      <a:pt x="48440" y="72166"/>
                      <a:pt x="41520" y="74143"/>
                      <a:pt x="33612" y="74143"/>
                    </a:cubicBezTo>
                    <a:cubicBezTo>
                      <a:pt x="23726" y="74143"/>
                      <a:pt x="14829" y="71177"/>
                      <a:pt x="8897" y="64257"/>
                    </a:cubicBezTo>
                    <a:cubicBezTo>
                      <a:pt x="2965" y="57337"/>
                      <a:pt x="0" y="48440"/>
                      <a:pt x="0" y="37566"/>
                    </a:cubicBezTo>
                    <a:cubicBezTo>
                      <a:pt x="0" y="25703"/>
                      <a:pt x="2965" y="16806"/>
                      <a:pt x="8897" y="9886"/>
                    </a:cubicBezTo>
                    <a:cubicBezTo>
                      <a:pt x="14829" y="2966"/>
                      <a:pt x="22736" y="0"/>
                      <a:pt x="32622" y="0"/>
                    </a:cubicBezTo>
                    <a:cubicBezTo>
                      <a:pt x="42508" y="0"/>
                      <a:pt x="50417" y="2966"/>
                      <a:pt x="56348" y="9886"/>
                    </a:cubicBezTo>
                    <a:cubicBezTo>
                      <a:pt x="62279" y="16806"/>
                      <a:pt x="65245" y="24714"/>
                      <a:pt x="65245" y="36577"/>
                    </a:cubicBezTo>
                    <a:lnTo>
                      <a:pt x="65245" y="41520"/>
                    </a:lnTo>
                    <a:lnTo>
                      <a:pt x="12851" y="41520"/>
                    </a:lnTo>
                    <a:lnTo>
                      <a:pt x="12851" y="42508"/>
                    </a:lnTo>
                    <a:cubicBezTo>
                      <a:pt x="12851" y="49429"/>
                      <a:pt x="14829" y="55360"/>
                      <a:pt x="18783" y="59314"/>
                    </a:cubicBezTo>
                    <a:cubicBezTo>
                      <a:pt x="22736" y="63268"/>
                      <a:pt x="27679" y="65246"/>
                      <a:pt x="34600" y="65246"/>
                    </a:cubicBezTo>
                    <a:cubicBezTo>
                      <a:pt x="39543" y="65246"/>
                      <a:pt x="43497" y="64257"/>
                      <a:pt x="46462" y="62280"/>
                    </a:cubicBezTo>
                    <a:cubicBezTo>
                      <a:pt x="49429" y="60303"/>
                      <a:pt x="52394" y="57337"/>
                      <a:pt x="53383" y="54371"/>
                    </a:cubicBezTo>
                    <a:lnTo>
                      <a:pt x="64257" y="54371"/>
                    </a:lnTo>
                    <a:close/>
                    <a:moveTo>
                      <a:pt x="18783" y="15817"/>
                    </a:moveTo>
                    <a:cubicBezTo>
                      <a:pt x="14829" y="19771"/>
                      <a:pt x="12851" y="24714"/>
                      <a:pt x="12851" y="30646"/>
                    </a:cubicBezTo>
                    <a:lnTo>
                      <a:pt x="53383" y="30646"/>
                    </a:lnTo>
                    <a:cubicBezTo>
                      <a:pt x="53383" y="24714"/>
                      <a:pt x="51405" y="19771"/>
                      <a:pt x="47451" y="15817"/>
                    </a:cubicBezTo>
                    <a:cubicBezTo>
                      <a:pt x="43497" y="11863"/>
                      <a:pt x="39543" y="9886"/>
                      <a:pt x="33612" y="9886"/>
                    </a:cubicBezTo>
                    <a:cubicBezTo>
                      <a:pt x="26691" y="9886"/>
                      <a:pt x="22736" y="11863"/>
                      <a:pt x="18783" y="15817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3" name="Полилиния: фигура 442">
                <a:extLst>
                  <a:ext uri="{FF2B5EF4-FFF2-40B4-BE49-F238E27FC236}">
                    <a16:creationId xmlns:a16="http://schemas.microsoft.com/office/drawing/2014/main" id="{5E0303FE-1FE6-A5E2-D152-08A530A82617}"/>
                  </a:ext>
                </a:extLst>
              </p:cNvPr>
              <p:cNvSpPr/>
              <p:nvPr/>
            </p:nvSpPr>
            <p:spPr>
              <a:xfrm>
                <a:off x="15246859" y="4755025"/>
                <a:ext cx="61290" cy="74142"/>
              </a:xfrm>
              <a:custGeom>
                <a:avLst/>
                <a:gdLst>
                  <a:gd name="connsiteX0" fmla="*/ 49429 w 61290"/>
                  <a:gd name="connsiteY0" fmla="*/ 40531 h 74142"/>
                  <a:gd name="connsiteX1" fmla="*/ 11862 w 61290"/>
                  <a:gd name="connsiteY1" fmla="*/ 40531 h 74142"/>
                  <a:gd name="connsiteX2" fmla="*/ 11862 w 61290"/>
                  <a:gd name="connsiteY2" fmla="*/ 74143 h 74142"/>
                  <a:gd name="connsiteX3" fmla="*/ 0 w 61290"/>
                  <a:gd name="connsiteY3" fmla="*/ 74143 h 74142"/>
                  <a:gd name="connsiteX4" fmla="*/ 0 w 61290"/>
                  <a:gd name="connsiteY4" fmla="*/ 0 h 74142"/>
                  <a:gd name="connsiteX5" fmla="*/ 11862 w 61290"/>
                  <a:gd name="connsiteY5" fmla="*/ 0 h 74142"/>
                  <a:gd name="connsiteX6" fmla="*/ 11862 w 61290"/>
                  <a:gd name="connsiteY6" fmla="*/ 30646 h 74142"/>
                  <a:gd name="connsiteX7" fmla="*/ 49429 w 61290"/>
                  <a:gd name="connsiteY7" fmla="*/ 30646 h 74142"/>
                  <a:gd name="connsiteX8" fmla="*/ 49429 w 61290"/>
                  <a:gd name="connsiteY8" fmla="*/ 0 h 74142"/>
                  <a:gd name="connsiteX9" fmla="*/ 61291 w 61290"/>
                  <a:gd name="connsiteY9" fmla="*/ 0 h 74142"/>
                  <a:gd name="connsiteX10" fmla="*/ 61291 w 61290"/>
                  <a:gd name="connsiteY10" fmla="*/ 73154 h 74142"/>
                  <a:gd name="connsiteX11" fmla="*/ 49429 w 61290"/>
                  <a:gd name="connsiteY11" fmla="*/ 73154 h 74142"/>
                  <a:gd name="connsiteX12" fmla="*/ 49429 w 61290"/>
                  <a:gd name="connsiteY12" fmla="*/ 40531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1290" h="74142">
                    <a:moveTo>
                      <a:pt x="49429" y="40531"/>
                    </a:moveTo>
                    <a:lnTo>
                      <a:pt x="11862" y="40531"/>
                    </a:lnTo>
                    <a:lnTo>
                      <a:pt x="11862" y="74143"/>
                    </a:lnTo>
                    <a:lnTo>
                      <a:pt x="0" y="74143"/>
                    </a:lnTo>
                    <a:lnTo>
                      <a:pt x="0" y="0"/>
                    </a:lnTo>
                    <a:lnTo>
                      <a:pt x="11862" y="0"/>
                    </a:lnTo>
                    <a:lnTo>
                      <a:pt x="11862" y="30646"/>
                    </a:lnTo>
                    <a:lnTo>
                      <a:pt x="49429" y="30646"/>
                    </a:lnTo>
                    <a:lnTo>
                      <a:pt x="49429" y="0"/>
                    </a:lnTo>
                    <a:lnTo>
                      <a:pt x="61291" y="0"/>
                    </a:lnTo>
                    <a:lnTo>
                      <a:pt x="61291" y="73154"/>
                    </a:lnTo>
                    <a:lnTo>
                      <a:pt x="49429" y="73154"/>
                    </a:lnTo>
                    <a:lnTo>
                      <a:pt x="49429" y="40531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4" name="Полилиния: фигура 443">
                <a:extLst>
                  <a:ext uri="{FF2B5EF4-FFF2-40B4-BE49-F238E27FC236}">
                    <a16:creationId xmlns:a16="http://schemas.microsoft.com/office/drawing/2014/main" id="{48BD8614-E5A7-1BCB-E588-58D873A0699A}"/>
                  </a:ext>
                </a:extLst>
              </p:cNvPr>
              <p:cNvSpPr/>
              <p:nvPr/>
            </p:nvSpPr>
            <p:spPr>
              <a:xfrm>
                <a:off x="15324955" y="4755025"/>
                <a:ext cx="61292" cy="74142"/>
              </a:xfrm>
              <a:custGeom>
                <a:avLst/>
                <a:gdLst>
                  <a:gd name="connsiteX0" fmla="*/ 49429 w 61292"/>
                  <a:gd name="connsiteY0" fmla="*/ 40531 h 74142"/>
                  <a:gd name="connsiteX1" fmla="*/ 11864 w 61292"/>
                  <a:gd name="connsiteY1" fmla="*/ 40531 h 74142"/>
                  <a:gd name="connsiteX2" fmla="*/ 11864 w 61292"/>
                  <a:gd name="connsiteY2" fmla="*/ 74143 h 74142"/>
                  <a:gd name="connsiteX3" fmla="*/ 0 w 61292"/>
                  <a:gd name="connsiteY3" fmla="*/ 74143 h 74142"/>
                  <a:gd name="connsiteX4" fmla="*/ 0 w 61292"/>
                  <a:gd name="connsiteY4" fmla="*/ 0 h 74142"/>
                  <a:gd name="connsiteX5" fmla="*/ 11864 w 61292"/>
                  <a:gd name="connsiteY5" fmla="*/ 0 h 74142"/>
                  <a:gd name="connsiteX6" fmla="*/ 11864 w 61292"/>
                  <a:gd name="connsiteY6" fmla="*/ 30646 h 74142"/>
                  <a:gd name="connsiteX7" fmla="*/ 49429 w 61292"/>
                  <a:gd name="connsiteY7" fmla="*/ 30646 h 74142"/>
                  <a:gd name="connsiteX8" fmla="*/ 49429 w 61292"/>
                  <a:gd name="connsiteY8" fmla="*/ 0 h 74142"/>
                  <a:gd name="connsiteX9" fmla="*/ 61292 w 61292"/>
                  <a:gd name="connsiteY9" fmla="*/ 0 h 74142"/>
                  <a:gd name="connsiteX10" fmla="*/ 61292 w 61292"/>
                  <a:gd name="connsiteY10" fmla="*/ 73154 h 74142"/>
                  <a:gd name="connsiteX11" fmla="*/ 49429 w 61292"/>
                  <a:gd name="connsiteY11" fmla="*/ 73154 h 74142"/>
                  <a:gd name="connsiteX12" fmla="*/ 49429 w 61292"/>
                  <a:gd name="connsiteY12" fmla="*/ 40531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1292" h="74142">
                    <a:moveTo>
                      <a:pt x="49429" y="40531"/>
                    </a:moveTo>
                    <a:lnTo>
                      <a:pt x="11864" y="40531"/>
                    </a:lnTo>
                    <a:lnTo>
                      <a:pt x="11864" y="74143"/>
                    </a:lnTo>
                    <a:lnTo>
                      <a:pt x="0" y="74143"/>
                    </a:lnTo>
                    <a:lnTo>
                      <a:pt x="0" y="0"/>
                    </a:lnTo>
                    <a:lnTo>
                      <a:pt x="11864" y="0"/>
                    </a:lnTo>
                    <a:lnTo>
                      <a:pt x="11864" y="30646"/>
                    </a:lnTo>
                    <a:lnTo>
                      <a:pt x="49429" y="30646"/>
                    </a:lnTo>
                    <a:lnTo>
                      <a:pt x="49429" y="0"/>
                    </a:lnTo>
                    <a:lnTo>
                      <a:pt x="61292" y="0"/>
                    </a:lnTo>
                    <a:lnTo>
                      <a:pt x="61292" y="73154"/>
                    </a:lnTo>
                    <a:lnTo>
                      <a:pt x="49429" y="73154"/>
                    </a:lnTo>
                    <a:lnTo>
                      <a:pt x="49429" y="40531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5" name="Полилиния: фигура 444">
                <a:extLst>
                  <a:ext uri="{FF2B5EF4-FFF2-40B4-BE49-F238E27FC236}">
                    <a16:creationId xmlns:a16="http://schemas.microsoft.com/office/drawing/2014/main" id="{8E76E8FB-6A34-AC6E-53F1-08EBE70A74F7}"/>
                  </a:ext>
                </a:extLst>
              </p:cNvPr>
              <p:cNvSpPr/>
              <p:nvPr/>
            </p:nvSpPr>
            <p:spPr>
              <a:xfrm>
                <a:off x="15404040" y="4755025"/>
                <a:ext cx="74142" cy="73154"/>
              </a:xfrm>
              <a:custGeom>
                <a:avLst/>
                <a:gdLst>
                  <a:gd name="connsiteX0" fmla="*/ 0 w 74142"/>
                  <a:gd name="connsiteY0" fmla="*/ 0 h 73154"/>
                  <a:gd name="connsiteX1" fmla="*/ 11864 w 74142"/>
                  <a:gd name="connsiteY1" fmla="*/ 0 h 73154"/>
                  <a:gd name="connsiteX2" fmla="*/ 11864 w 74142"/>
                  <a:gd name="connsiteY2" fmla="*/ 23726 h 73154"/>
                  <a:gd name="connsiteX3" fmla="*/ 25704 w 74142"/>
                  <a:gd name="connsiteY3" fmla="*/ 23726 h 73154"/>
                  <a:gd name="connsiteX4" fmla="*/ 45475 w 74142"/>
                  <a:gd name="connsiteY4" fmla="*/ 30646 h 73154"/>
                  <a:gd name="connsiteX5" fmla="*/ 53383 w 74142"/>
                  <a:gd name="connsiteY5" fmla="*/ 48440 h 73154"/>
                  <a:gd name="connsiteX6" fmla="*/ 45475 w 74142"/>
                  <a:gd name="connsiteY6" fmla="*/ 66234 h 73154"/>
                  <a:gd name="connsiteX7" fmla="*/ 25704 w 74142"/>
                  <a:gd name="connsiteY7" fmla="*/ 73154 h 73154"/>
                  <a:gd name="connsiteX8" fmla="*/ 0 w 74142"/>
                  <a:gd name="connsiteY8" fmla="*/ 73154 h 73154"/>
                  <a:gd name="connsiteX9" fmla="*/ 0 w 74142"/>
                  <a:gd name="connsiteY9" fmla="*/ 0 h 73154"/>
                  <a:gd name="connsiteX10" fmla="*/ 10875 w 74142"/>
                  <a:gd name="connsiteY10" fmla="*/ 33611 h 73154"/>
                  <a:gd name="connsiteX11" fmla="*/ 10875 w 74142"/>
                  <a:gd name="connsiteY11" fmla="*/ 64257 h 73154"/>
                  <a:gd name="connsiteX12" fmla="*/ 24714 w 74142"/>
                  <a:gd name="connsiteY12" fmla="*/ 64257 h 73154"/>
                  <a:gd name="connsiteX13" fmla="*/ 36578 w 74142"/>
                  <a:gd name="connsiteY13" fmla="*/ 60303 h 73154"/>
                  <a:gd name="connsiteX14" fmla="*/ 40532 w 74142"/>
                  <a:gd name="connsiteY14" fmla="*/ 49429 h 73154"/>
                  <a:gd name="connsiteX15" fmla="*/ 36578 w 74142"/>
                  <a:gd name="connsiteY15" fmla="*/ 38554 h 73154"/>
                  <a:gd name="connsiteX16" fmla="*/ 24714 w 74142"/>
                  <a:gd name="connsiteY16" fmla="*/ 34600 h 73154"/>
                  <a:gd name="connsiteX17" fmla="*/ 10875 w 74142"/>
                  <a:gd name="connsiteY17" fmla="*/ 34600 h 73154"/>
                  <a:gd name="connsiteX18" fmla="*/ 62280 w 74142"/>
                  <a:gd name="connsiteY18" fmla="*/ 0 h 73154"/>
                  <a:gd name="connsiteX19" fmla="*/ 74143 w 74142"/>
                  <a:gd name="connsiteY19" fmla="*/ 0 h 73154"/>
                  <a:gd name="connsiteX20" fmla="*/ 74143 w 74142"/>
                  <a:gd name="connsiteY20" fmla="*/ 73154 h 73154"/>
                  <a:gd name="connsiteX21" fmla="*/ 62280 w 74142"/>
                  <a:gd name="connsiteY21" fmla="*/ 73154 h 73154"/>
                  <a:gd name="connsiteX22" fmla="*/ 62280 w 74142"/>
                  <a:gd name="connsiteY22" fmla="*/ 0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4142" h="73154">
                    <a:moveTo>
                      <a:pt x="0" y="0"/>
                    </a:moveTo>
                    <a:lnTo>
                      <a:pt x="11864" y="0"/>
                    </a:lnTo>
                    <a:lnTo>
                      <a:pt x="11864" y="23726"/>
                    </a:lnTo>
                    <a:lnTo>
                      <a:pt x="25704" y="23726"/>
                    </a:lnTo>
                    <a:cubicBezTo>
                      <a:pt x="33612" y="23726"/>
                      <a:pt x="40532" y="25703"/>
                      <a:pt x="45475" y="30646"/>
                    </a:cubicBezTo>
                    <a:cubicBezTo>
                      <a:pt x="50418" y="35589"/>
                      <a:pt x="53383" y="41520"/>
                      <a:pt x="53383" y="48440"/>
                    </a:cubicBezTo>
                    <a:cubicBezTo>
                      <a:pt x="53383" y="56349"/>
                      <a:pt x="50418" y="62280"/>
                      <a:pt x="45475" y="66234"/>
                    </a:cubicBezTo>
                    <a:cubicBezTo>
                      <a:pt x="40532" y="71177"/>
                      <a:pt x="33612" y="73154"/>
                      <a:pt x="25704" y="73154"/>
                    </a:cubicBezTo>
                    <a:lnTo>
                      <a:pt x="0" y="73154"/>
                    </a:lnTo>
                    <a:lnTo>
                      <a:pt x="0" y="0"/>
                    </a:lnTo>
                    <a:close/>
                    <a:moveTo>
                      <a:pt x="10875" y="33611"/>
                    </a:moveTo>
                    <a:lnTo>
                      <a:pt x="10875" y="64257"/>
                    </a:lnTo>
                    <a:lnTo>
                      <a:pt x="24714" y="64257"/>
                    </a:lnTo>
                    <a:cubicBezTo>
                      <a:pt x="29657" y="64257"/>
                      <a:pt x="33612" y="63268"/>
                      <a:pt x="36578" y="60303"/>
                    </a:cubicBezTo>
                    <a:cubicBezTo>
                      <a:pt x="39543" y="57337"/>
                      <a:pt x="40532" y="54371"/>
                      <a:pt x="40532" y="49429"/>
                    </a:cubicBezTo>
                    <a:cubicBezTo>
                      <a:pt x="40532" y="44486"/>
                      <a:pt x="39543" y="41520"/>
                      <a:pt x="36578" y="38554"/>
                    </a:cubicBezTo>
                    <a:cubicBezTo>
                      <a:pt x="33612" y="35589"/>
                      <a:pt x="29657" y="34600"/>
                      <a:pt x="24714" y="34600"/>
                    </a:cubicBezTo>
                    <a:lnTo>
                      <a:pt x="10875" y="34600"/>
                    </a:lnTo>
                    <a:close/>
                    <a:moveTo>
                      <a:pt x="62280" y="0"/>
                    </a:moveTo>
                    <a:lnTo>
                      <a:pt x="74143" y="0"/>
                    </a:lnTo>
                    <a:lnTo>
                      <a:pt x="74143" y="73154"/>
                    </a:lnTo>
                    <a:lnTo>
                      <a:pt x="62280" y="73154"/>
                    </a:lnTo>
                    <a:lnTo>
                      <a:pt x="62280" y="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6" name="Полилиния: фигура 445">
                <a:extLst>
                  <a:ext uri="{FF2B5EF4-FFF2-40B4-BE49-F238E27FC236}">
                    <a16:creationId xmlns:a16="http://schemas.microsoft.com/office/drawing/2014/main" id="{3C6D3FB9-0DA1-45BB-864B-33EA7153DE8E}"/>
                  </a:ext>
                </a:extLst>
              </p:cNvPr>
              <p:cNvSpPr/>
              <p:nvPr/>
            </p:nvSpPr>
            <p:spPr>
              <a:xfrm>
                <a:off x="15494990" y="4723391"/>
                <a:ext cx="62279" cy="105777"/>
              </a:xfrm>
              <a:custGeom>
                <a:avLst/>
                <a:gdLst>
                  <a:gd name="connsiteX0" fmla="*/ 0 w 62279"/>
                  <a:gd name="connsiteY0" fmla="*/ 105777 h 105777"/>
                  <a:gd name="connsiteX1" fmla="*/ 0 w 62279"/>
                  <a:gd name="connsiteY1" fmla="*/ 31634 h 105777"/>
                  <a:gd name="connsiteX2" fmla="*/ 11862 w 62279"/>
                  <a:gd name="connsiteY2" fmla="*/ 31634 h 105777"/>
                  <a:gd name="connsiteX3" fmla="*/ 11862 w 62279"/>
                  <a:gd name="connsiteY3" fmla="*/ 86994 h 105777"/>
                  <a:gd name="connsiteX4" fmla="*/ 12851 w 62279"/>
                  <a:gd name="connsiteY4" fmla="*/ 86994 h 105777"/>
                  <a:gd name="connsiteX5" fmla="*/ 50417 w 62279"/>
                  <a:gd name="connsiteY5" fmla="*/ 31634 h 105777"/>
                  <a:gd name="connsiteX6" fmla="*/ 62279 w 62279"/>
                  <a:gd name="connsiteY6" fmla="*/ 31634 h 105777"/>
                  <a:gd name="connsiteX7" fmla="*/ 62279 w 62279"/>
                  <a:gd name="connsiteY7" fmla="*/ 104789 h 105777"/>
                  <a:gd name="connsiteX8" fmla="*/ 50417 w 62279"/>
                  <a:gd name="connsiteY8" fmla="*/ 104789 h 105777"/>
                  <a:gd name="connsiteX9" fmla="*/ 50417 w 62279"/>
                  <a:gd name="connsiteY9" fmla="*/ 49429 h 105777"/>
                  <a:gd name="connsiteX10" fmla="*/ 49429 w 62279"/>
                  <a:gd name="connsiteY10" fmla="*/ 49429 h 105777"/>
                  <a:gd name="connsiteX11" fmla="*/ 11862 w 62279"/>
                  <a:gd name="connsiteY11" fmla="*/ 104789 h 105777"/>
                  <a:gd name="connsiteX12" fmla="*/ 0 w 62279"/>
                  <a:gd name="connsiteY12" fmla="*/ 104789 h 105777"/>
                  <a:gd name="connsiteX13" fmla="*/ 17794 w 62279"/>
                  <a:gd name="connsiteY13" fmla="*/ 0 h 105777"/>
                  <a:gd name="connsiteX14" fmla="*/ 21748 w 62279"/>
                  <a:gd name="connsiteY14" fmla="*/ 9886 h 105777"/>
                  <a:gd name="connsiteX15" fmla="*/ 31634 w 62279"/>
                  <a:gd name="connsiteY15" fmla="*/ 13840 h 105777"/>
                  <a:gd name="connsiteX16" fmla="*/ 41520 w 62279"/>
                  <a:gd name="connsiteY16" fmla="*/ 9886 h 105777"/>
                  <a:gd name="connsiteX17" fmla="*/ 45474 w 62279"/>
                  <a:gd name="connsiteY17" fmla="*/ 0 h 105777"/>
                  <a:gd name="connsiteX18" fmla="*/ 54371 w 62279"/>
                  <a:gd name="connsiteY18" fmla="*/ 0 h 105777"/>
                  <a:gd name="connsiteX19" fmla="*/ 48440 w 62279"/>
                  <a:gd name="connsiteY19" fmla="*/ 14829 h 105777"/>
                  <a:gd name="connsiteX20" fmla="*/ 32622 w 62279"/>
                  <a:gd name="connsiteY20" fmla="*/ 20760 h 105777"/>
                  <a:gd name="connsiteX21" fmla="*/ 16805 w 62279"/>
                  <a:gd name="connsiteY21" fmla="*/ 14829 h 105777"/>
                  <a:gd name="connsiteX22" fmla="*/ 10874 w 62279"/>
                  <a:gd name="connsiteY22" fmla="*/ 0 h 105777"/>
                  <a:gd name="connsiteX23" fmla="*/ 17794 w 62279"/>
                  <a:gd name="connsiteY23" fmla="*/ 0 h 105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2279" h="105777">
                    <a:moveTo>
                      <a:pt x="0" y="105777"/>
                    </a:moveTo>
                    <a:lnTo>
                      <a:pt x="0" y="31634"/>
                    </a:lnTo>
                    <a:lnTo>
                      <a:pt x="11862" y="31634"/>
                    </a:lnTo>
                    <a:lnTo>
                      <a:pt x="11862" y="86994"/>
                    </a:lnTo>
                    <a:lnTo>
                      <a:pt x="12851" y="86994"/>
                    </a:lnTo>
                    <a:lnTo>
                      <a:pt x="50417" y="31634"/>
                    </a:lnTo>
                    <a:lnTo>
                      <a:pt x="62279" y="31634"/>
                    </a:lnTo>
                    <a:lnTo>
                      <a:pt x="62279" y="104789"/>
                    </a:lnTo>
                    <a:lnTo>
                      <a:pt x="50417" y="104789"/>
                    </a:lnTo>
                    <a:lnTo>
                      <a:pt x="50417" y="49429"/>
                    </a:lnTo>
                    <a:lnTo>
                      <a:pt x="49429" y="49429"/>
                    </a:lnTo>
                    <a:lnTo>
                      <a:pt x="11862" y="104789"/>
                    </a:lnTo>
                    <a:lnTo>
                      <a:pt x="0" y="104789"/>
                    </a:lnTo>
                    <a:close/>
                    <a:moveTo>
                      <a:pt x="17794" y="0"/>
                    </a:moveTo>
                    <a:cubicBezTo>
                      <a:pt x="17794" y="3955"/>
                      <a:pt x="18783" y="6920"/>
                      <a:pt x="21748" y="9886"/>
                    </a:cubicBezTo>
                    <a:cubicBezTo>
                      <a:pt x="24714" y="12852"/>
                      <a:pt x="27679" y="13840"/>
                      <a:pt x="31634" y="13840"/>
                    </a:cubicBezTo>
                    <a:cubicBezTo>
                      <a:pt x="35588" y="13840"/>
                      <a:pt x="38555" y="12852"/>
                      <a:pt x="41520" y="9886"/>
                    </a:cubicBezTo>
                    <a:cubicBezTo>
                      <a:pt x="43497" y="6920"/>
                      <a:pt x="45474" y="3955"/>
                      <a:pt x="45474" y="0"/>
                    </a:cubicBezTo>
                    <a:lnTo>
                      <a:pt x="54371" y="0"/>
                    </a:lnTo>
                    <a:cubicBezTo>
                      <a:pt x="54371" y="5931"/>
                      <a:pt x="52394" y="10874"/>
                      <a:pt x="48440" y="14829"/>
                    </a:cubicBezTo>
                    <a:cubicBezTo>
                      <a:pt x="44486" y="18783"/>
                      <a:pt x="39543" y="20760"/>
                      <a:pt x="32622" y="20760"/>
                    </a:cubicBezTo>
                    <a:cubicBezTo>
                      <a:pt x="25703" y="20760"/>
                      <a:pt x="20760" y="18783"/>
                      <a:pt x="16805" y="14829"/>
                    </a:cubicBezTo>
                    <a:cubicBezTo>
                      <a:pt x="12851" y="10874"/>
                      <a:pt x="10874" y="5931"/>
                      <a:pt x="10874" y="0"/>
                    </a:cubicBezTo>
                    <a:lnTo>
                      <a:pt x="17794" y="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7" name="Полилиния: фигура 446">
                <a:extLst>
                  <a:ext uri="{FF2B5EF4-FFF2-40B4-BE49-F238E27FC236}">
                    <a16:creationId xmlns:a16="http://schemas.microsoft.com/office/drawing/2014/main" id="{002F4B1B-1291-075B-A471-766FA11DDED1}"/>
                  </a:ext>
                </a:extLst>
              </p:cNvPr>
              <p:cNvSpPr/>
              <p:nvPr/>
            </p:nvSpPr>
            <p:spPr>
              <a:xfrm>
                <a:off x="14687326" y="4930002"/>
                <a:ext cx="57337" cy="75131"/>
              </a:xfrm>
              <a:custGeom>
                <a:avLst/>
                <a:gdLst>
                  <a:gd name="connsiteX0" fmla="*/ 1978 w 57337"/>
                  <a:gd name="connsiteY0" fmla="*/ 0 h 75131"/>
                  <a:gd name="connsiteX1" fmla="*/ 33612 w 57337"/>
                  <a:gd name="connsiteY1" fmla="*/ 0 h 75131"/>
                  <a:gd name="connsiteX2" fmla="*/ 49429 w 57337"/>
                  <a:gd name="connsiteY2" fmla="*/ 4943 h 75131"/>
                  <a:gd name="connsiteX3" fmla="*/ 55361 w 57337"/>
                  <a:gd name="connsiteY3" fmla="*/ 18783 h 75131"/>
                  <a:gd name="connsiteX4" fmla="*/ 51406 w 57337"/>
                  <a:gd name="connsiteY4" fmla="*/ 28669 h 75131"/>
                  <a:gd name="connsiteX5" fmla="*/ 42509 w 57337"/>
                  <a:gd name="connsiteY5" fmla="*/ 34600 h 75131"/>
                  <a:gd name="connsiteX6" fmla="*/ 42509 w 57337"/>
                  <a:gd name="connsiteY6" fmla="*/ 35588 h 75131"/>
                  <a:gd name="connsiteX7" fmla="*/ 53383 w 57337"/>
                  <a:gd name="connsiteY7" fmla="*/ 41520 h 75131"/>
                  <a:gd name="connsiteX8" fmla="*/ 57338 w 57337"/>
                  <a:gd name="connsiteY8" fmla="*/ 53383 h 75131"/>
                  <a:gd name="connsiteX9" fmla="*/ 50418 w 57337"/>
                  <a:gd name="connsiteY9" fmla="*/ 69200 h 75131"/>
                  <a:gd name="connsiteX10" fmla="*/ 31635 w 57337"/>
                  <a:gd name="connsiteY10" fmla="*/ 75131 h 75131"/>
                  <a:gd name="connsiteX11" fmla="*/ 0 w 57337"/>
                  <a:gd name="connsiteY11" fmla="*/ 75131 h 75131"/>
                  <a:gd name="connsiteX12" fmla="*/ 0 w 57337"/>
                  <a:gd name="connsiteY12" fmla="*/ 0 h 75131"/>
                  <a:gd name="connsiteX13" fmla="*/ 13840 w 57337"/>
                  <a:gd name="connsiteY13" fmla="*/ 9886 h 75131"/>
                  <a:gd name="connsiteX14" fmla="*/ 13840 w 57337"/>
                  <a:gd name="connsiteY14" fmla="*/ 30645 h 75131"/>
                  <a:gd name="connsiteX15" fmla="*/ 30647 w 57337"/>
                  <a:gd name="connsiteY15" fmla="*/ 30645 h 75131"/>
                  <a:gd name="connsiteX16" fmla="*/ 44486 w 57337"/>
                  <a:gd name="connsiteY16" fmla="*/ 19771 h 75131"/>
                  <a:gd name="connsiteX17" fmla="*/ 32623 w 57337"/>
                  <a:gd name="connsiteY17" fmla="*/ 9886 h 75131"/>
                  <a:gd name="connsiteX18" fmla="*/ 13840 w 57337"/>
                  <a:gd name="connsiteY18" fmla="*/ 9886 h 75131"/>
                  <a:gd name="connsiteX19" fmla="*/ 13840 w 57337"/>
                  <a:gd name="connsiteY19" fmla="*/ 39543 h 75131"/>
                  <a:gd name="connsiteX20" fmla="*/ 13840 w 57337"/>
                  <a:gd name="connsiteY20" fmla="*/ 63268 h 75131"/>
                  <a:gd name="connsiteX21" fmla="*/ 33612 w 57337"/>
                  <a:gd name="connsiteY21" fmla="*/ 63268 h 75131"/>
                  <a:gd name="connsiteX22" fmla="*/ 47452 w 57337"/>
                  <a:gd name="connsiteY22" fmla="*/ 51406 h 75131"/>
                  <a:gd name="connsiteX23" fmla="*/ 31635 w 57337"/>
                  <a:gd name="connsiteY23" fmla="*/ 39543 h 75131"/>
                  <a:gd name="connsiteX24" fmla="*/ 13840 w 57337"/>
                  <a:gd name="connsiteY24" fmla="*/ 39543 h 7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7337" h="75131">
                    <a:moveTo>
                      <a:pt x="1978" y="0"/>
                    </a:moveTo>
                    <a:lnTo>
                      <a:pt x="33612" y="0"/>
                    </a:lnTo>
                    <a:cubicBezTo>
                      <a:pt x="40532" y="0"/>
                      <a:pt x="45475" y="1977"/>
                      <a:pt x="49429" y="4943"/>
                    </a:cubicBezTo>
                    <a:cubicBezTo>
                      <a:pt x="53383" y="7908"/>
                      <a:pt x="55361" y="12851"/>
                      <a:pt x="55361" y="18783"/>
                    </a:cubicBezTo>
                    <a:cubicBezTo>
                      <a:pt x="55361" y="22737"/>
                      <a:pt x="54371" y="25703"/>
                      <a:pt x="51406" y="28669"/>
                    </a:cubicBezTo>
                    <a:cubicBezTo>
                      <a:pt x="49429" y="31634"/>
                      <a:pt x="46464" y="33611"/>
                      <a:pt x="42509" y="34600"/>
                    </a:cubicBezTo>
                    <a:lnTo>
                      <a:pt x="42509" y="35588"/>
                    </a:lnTo>
                    <a:cubicBezTo>
                      <a:pt x="47452" y="36577"/>
                      <a:pt x="50418" y="38554"/>
                      <a:pt x="53383" y="41520"/>
                    </a:cubicBezTo>
                    <a:cubicBezTo>
                      <a:pt x="56349" y="44486"/>
                      <a:pt x="57338" y="48440"/>
                      <a:pt x="57338" y="53383"/>
                    </a:cubicBezTo>
                    <a:cubicBezTo>
                      <a:pt x="57338" y="60303"/>
                      <a:pt x="55361" y="65245"/>
                      <a:pt x="50418" y="69200"/>
                    </a:cubicBezTo>
                    <a:cubicBezTo>
                      <a:pt x="45475" y="73154"/>
                      <a:pt x="39543" y="75131"/>
                      <a:pt x="31635" y="75131"/>
                    </a:cubicBezTo>
                    <a:lnTo>
                      <a:pt x="0" y="75131"/>
                    </a:lnTo>
                    <a:lnTo>
                      <a:pt x="0" y="0"/>
                    </a:lnTo>
                    <a:close/>
                    <a:moveTo>
                      <a:pt x="13840" y="9886"/>
                    </a:moveTo>
                    <a:lnTo>
                      <a:pt x="13840" y="30645"/>
                    </a:lnTo>
                    <a:lnTo>
                      <a:pt x="30647" y="30645"/>
                    </a:lnTo>
                    <a:cubicBezTo>
                      <a:pt x="39543" y="30645"/>
                      <a:pt x="44486" y="26691"/>
                      <a:pt x="44486" y="19771"/>
                    </a:cubicBezTo>
                    <a:cubicBezTo>
                      <a:pt x="44486" y="12851"/>
                      <a:pt x="40532" y="9886"/>
                      <a:pt x="32623" y="9886"/>
                    </a:cubicBezTo>
                    <a:lnTo>
                      <a:pt x="13840" y="9886"/>
                    </a:lnTo>
                    <a:close/>
                    <a:moveTo>
                      <a:pt x="13840" y="39543"/>
                    </a:moveTo>
                    <a:lnTo>
                      <a:pt x="13840" y="63268"/>
                    </a:lnTo>
                    <a:lnTo>
                      <a:pt x="33612" y="63268"/>
                    </a:lnTo>
                    <a:cubicBezTo>
                      <a:pt x="42509" y="63268"/>
                      <a:pt x="47452" y="59314"/>
                      <a:pt x="47452" y="51406"/>
                    </a:cubicBezTo>
                    <a:cubicBezTo>
                      <a:pt x="47452" y="43497"/>
                      <a:pt x="42509" y="39543"/>
                      <a:pt x="31635" y="39543"/>
                    </a:cubicBezTo>
                    <a:lnTo>
                      <a:pt x="13840" y="39543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8" name="Полилиния: фигура 447">
                <a:extLst>
                  <a:ext uri="{FF2B5EF4-FFF2-40B4-BE49-F238E27FC236}">
                    <a16:creationId xmlns:a16="http://schemas.microsoft.com/office/drawing/2014/main" id="{10AAF85A-CBE5-4AD0-8AA7-BBAECBB5E827}"/>
                  </a:ext>
                </a:extLst>
              </p:cNvPr>
              <p:cNvSpPr/>
              <p:nvPr/>
            </p:nvSpPr>
            <p:spPr>
              <a:xfrm>
                <a:off x="14756526" y="4930002"/>
                <a:ext cx="65246" cy="74142"/>
              </a:xfrm>
              <a:custGeom>
                <a:avLst/>
                <a:gdLst>
                  <a:gd name="connsiteX0" fmla="*/ 64257 w 65246"/>
                  <a:gd name="connsiteY0" fmla="*/ 52394 h 74142"/>
                  <a:gd name="connsiteX1" fmla="*/ 54371 w 65246"/>
                  <a:gd name="connsiteY1" fmla="*/ 68211 h 74142"/>
                  <a:gd name="connsiteX2" fmla="*/ 33612 w 65246"/>
                  <a:gd name="connsiteY2" fmla="*/ 74143 h 74142"/>
                  <a:gd name="connsiteX3" fmla="*/ 8897 w 65246"/>
                  <a:gd name="connsiteY3" fmla="*/ 64257 h 74142"/>
                  <a:gd name="connsiteX4" fmla="*/ 0 w 65246"/>
                  <a:gd name="connsiteY4" fmla="*/ 37566 h 74142"/>
                  <a:gd name="connsiteX5" fmla="*/ 8897 w 65246"/>
                  <a:gd name="connsiteY5" fmla="*/ 9886 h 74142"/>
                  <a:gd name="connsiteX6" fmla="*/ 32623 w 65246"/>
                  <a:gd name="connsiteY6" fmla="*/ 0 h 74142"/>
                  <a:gd name="connsiteX7" fmla="*/ 56349 w 65246"/>
                  <a:gd name="connsiteY7" fmla="*/ 9886 h 74142"/>
                  <a:gd name="connsiteX8" fmla="*/ 65247 w 65246"/>
                  <a:gd name="connsiteY8" fmla="*/ 36577 h 74142"/>
                  <a:gd name="connsiteX9" fmla="*/ 65247 w 65246"/>
                  <a:gd name="connsiteY9" fmla="*/ 41520 h 74142"/>
                  <a:gd name="connsiteX10" fmla="*/ 12852 w 65246"/>
                  <a:gd name="connsiteY10" fmla="*/ 41520 h 74142"/>
                  <a:gd name="connsiteX11" fmla="*/ 12852 w 65246"/>
                  <a:gd name="connsiteY11" fmla="*/ 42508 h 74142"/>
                  <a:gd name="connsiteX12" fmla="*/ 18783 w 65246"/>
                  <a:gd name="connsiteY12" fmla="*/ 59314 h 74142"/>
                  <a:gd name="connsiteX13" fmla="*/ 34600 w 65246"/>
                  <a:gd name="connsiteY13" fmla="*/ 65245 h 74142"/>
                  <a:gd name="connsiteX14" fmla="*/ 46464 w 65246"/>
                  <a:gd name="connsiteY14" fmla="*/ 62280 h 74142"/>
                  <a:gd name="connsiteX15" fmla="*/ 53383 w 65246"/>
                  <a:gd name="connsiteY15" fmla="*/ 54371 h 74142"/>
                  <a:gd name="connsiteX16" fmla="*/ 64257 w 65246"/>
                  <a:gd name="connsiteY16" fmla="*/ 54371 h 74142"/>
                  <a:gd name="connsiteX17" fmla="*/ 18783 w 65246"/>
                  <a:gd name="connsiteY17" fmla="*/ 14829 h 74142"/>
                  <a:gd name="connsiteX18" fmla="*/ 12852 w 65246"/>
                  <a:gd name="connsiteY18" fmla="*/ 29657 h 74142"/>
                  <a:gd name="connsiteX19" fmla="*/ 53383 w 65246"/>
                  <a:gd name="connsiteY19" fmla="*/ 29657 h 74142"/>
                  <a:gd name="connsiteX20" fmla="*/ 47452 w 65246"/>
                  <a:gd name="connsiteY20" fmla="*/ 14829 h 74142"/>
                  <a:gd name="connsiteX21" fmla="*/ 33612 w 65246"/>
                  <a:gd name="connsiteY21" fmla="*/ 8897 h 74142"/>
                  <a:gd name="connsiteX22" fmla="*/ 18783 w 65246"/>
                  <a:gd name="connsiteY22" fmla="*/ 14829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5246" h="74142">
                    <a:moveTo>
                      <a:pt x="64257" y="52394"/>
                    </a:moveTo>
                    <a:cubicBezTo>
                      <a:pt x="63269" y="58326"/>
                      <a:pt x="60304" y="64257"/>
                      <a:pt x="54371" y="68211"/>
                    </a:cubicBezTo>
                    <a:cubicBezTo>
                      <a:pt x="48440" y="72166"/>
                      <a:pt x="41521" y="74143"/>
                      <a:pt x="33612" y="74143"/>
                    </a:cubicBezTo>
                    <a:cubicBezTo>
                      <a:pt x="23726" y="74143"/>
                      <a:pt x="14829" y="71177"/>
                      <a:pt x="8897" y="64257"/>
                    </a:cubicBezTo>
                    <a:cubicBezTo>
                      <a:pt x="2966" y="57337"/>
                      <a:pt x="0" y="48440"/>
                      <a:pt x="0" y="37566"/>
                    </a:cubicBezTo>
                    <a:cubicBezTo>
                      <a:pt x="0" y="25703"/>
                      <a:pt x="2966" y="16806"/>
                      <a:pt x="8897" y="9886"/>
                    </a:cubicBezTo>
                    <a:cubicBezTo>
                      <a:pt x="14829" y="2966"/>
                      <a:pt x="22738" y="0"/>
                      <a:pt x="32623" y="0"/>
                    </a:cubicBezTo>
                    <a:cubicBezTo>
                      <a:pt x="42509" y="0"/>
                      <a:pt x="50418" y="2966"/>
                      <a:pt x="56349" y="9886"/>
                    </a:cubicBezTo>
                    <a:cubicBezTo>
                      <a:pt x="62280" y="16806"/>
                      <a:pt x="65247" y="24714"/>
                      <a:pt x="65247" y="36577"/>
                    </a:cubicBezTo>
                    <a:lnTo>
                      <a:pt x="65247" y="41520"/>
                    </a:lnTo>
                    <a:lnTo>
                      <a:pt x="12852" y="41520"/>
                    </a:lnTo>
                    <a:lnTo>
                      <a:pt x="12852" y="42508"/>
                    </a:lnTo>
                    <a:cubicBezTo>
                      <a:pt x="12852" y="49429"/>
                      <a:pt x="14829" y="55360"/>
                      <a:pt x="18783" y="59314"/>
                    </a:cubicBezTo>
                    <a:cubicBezTo>
                      <a:pt x="22738" y="63268"/>
                      <a:pt x="27680" y="65245"/>
                      <a:pt x="34600" y="65245"/>
                    </a:cubicBezTo>
                    <a:cubicBezTo>
                      <a:pt x="39543" y="65245"/>
                      <a:pt x="43497" y="64257"/>
                      <a:pt x="46464" y="62280"/>
                    </a:cubicBezTo>
                    <a:cubicBezTo>
                      <a:pt x="49429" y="60303"/>
                      <a:pt x="52395" y="57337"/>
                      <a:pt x="53383" y="54371"/>
                    </a:cubicBezTo>
                    <a:lnTo>
                      <a:pt x="64257" y="54371"/>
                    </a:lnTo>
                    <a:close/>
                    <a:moveTo>
                      <a:pt x="18783" y="14829"/>
                    </a:moveTo>
                    <a:cubicBezTo>
                      <a:pt x="14829" y="18783"/>
                      <a:pt x="12852" y="23726"/>
                      <a:pt x="12852" y="29657"/>
                    </a:cubicBezTo>
                    <a:lnTo>
                      <a:pt x="53383" y="29657"/>
                    </a:lnTo>
                    <a:cubicBezTo>
                      <a:pt x="53383" y="23726"/>
                      <a:pt x="51406" y="18783"/>
                      <a:pt x="47452" y="14829"/>
                    </a:cubicBezTo>
                    <a:cubicBezTo>
                      <a:pt x="43497" y="10874"/>
                      <a:pt x="39543" y="8897"/>
                      <a:pt x="33612" y="8897"/>
                    </a:cubicBezTo>
                    <a:cubicBezTo>
                      <a:pt x="27680" y="8897"/>
                      <a:pt x="22738" y="10874"/>
                      <a:pt x="18783" y="14829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9" name="Полилиния: фигура 448">
                <a:extLst>
                  <a:ext uri="{FF2B5EF4-FFF2-40B4-BE49-F238E27FC236}">
                    <a16:creationId xmlns:a16="http://schemas.microsoft.com/office/drawing/2014/main" id="{D33F7BAF-6BC4-AAF8-4298-5A91D677BD80}"/>
                  </a:ext>
                </a:extLst>
              </p:cNvPr>
              <p:cNvSpPr/>
              <p:nvPr/>
            </p:nvSpPr>
            <p:spPr>
              <a:xfrm>
                <a:off x="14831659" y="4897379"/>
                <a:ext cx="69199" cy="107754"/>
              </a:xfrm>
              <a:custGeom>
                <a:avLst/>
                <a:gdLst>
                  <a:gd name="connsiteX0" fmla="*/ 8896 w 69199"/>
                  <a:gd name="connsiteY0" fmla="*/ 95892 h 107754"/>
                  <a:gd name="connsiteX1" fmla="*/ 0 w 69199"/>
                  <a:gd name="connsiteY1" fmla="*/ 63268 h 107754"/>
                  <a:gd name="connsiteX2" fmla="*/ 8896 w 69199"/>
                  <a:gd name="connsiteY2" fmla="*/ 18783 h 107754"/>
                  <a:gd name="connsiteX3" fmla="*/ 39543 w 69199"/>
                  <a:gd name="connsiteY3" fmla="*/ 3954 h 107754"/>
                  <a:gd name="connsiteX4" fmla="*/ 44486 w 69199"/>
                  <a:gd name="connsiteY4" fmla="*/ 3954 h 107754"/>
                  <a:gd name="connsiteX5" fmla="*/ 63268 w 69199"/>
                  <a:gd name="connsiteY5" fmla="*/ 0 h 107754"/>
                  <a:gd name="connsiteX6" fmla="*/ 63268 w 69199"/>
                  <a:gd name="connsiteY6" fmla="*/ 10874 h 107754"/>
                  <a:gd name="connsiteX7" fmla="*/ 44486 w 69199"/>
                  <a:gd name="connsiteY7" fmla="*/ 14829 h 107754"/>
                  <a:gd name="connsiteX8" fmla="*/ 39543 w 69199"/>
                  <a:gd name="connsiteY8" fmla="*/ 14829 h 107754"/>
                  <a:gd name="connsiteX9" fmla="*/ 17794 w 69199"/>
                  <a:gd name="connsiteY9" fmla="*/ 22737 h 107754"/>
                  <a:gd name="connsiteX10" fmla="*/ 9886 w 69199"/>
                  <a:gd name="connsiteY10" fmla="*/ 47452 h 107754"/>
                  <a:gd name="connsiteX11" fmla="*/ 10874 w 69199"/>
                  <a:gd name="connsiteY11" fmla="*/ 47452 h 107754"/>
                  <a:gd name="connsiteX12" fmla="*/ 36577 w 69199"/>
                  <a:gd name="connsiteY12" fmla="*/ 34600 h 107754"/>
                  <a:gd name="connsiteX13" fmla="*/ 60303 w 69199"/>
                  <a:gd name="connsiteY13" fmla="*/ 44486 h 107754"/>
                  <a:gd name="connsiteX14" fmla="*/ 69200 w 69199"/>
                  <a:gd name="connsiteY14" fmla="*/ 70189 h 107754"/>
                  <a:gd name="connsiteX15" fmla="*/ 60303 w 69199"/>
                  <a:gd name="connsiteY15" fmla="*/ 97868 h 107754"/>
                  <a:gd name="connsiteX16" fmla="*/ 35588 w 69199"/>
                  <a:gd name="connsiteY16" fmla="*/ 107754 h 107754"/>
                  <a:gd name="connsiteX17" fmla="*/ 8896 w 69199"/>
                  <a:gd name="connsiteY17" fmla="*/ 95892 h 107754"/>
                  <a:gd name="connsiteX18" fmla="*/ 51405 w 69199"/>
                  <a:gd name="connsiteY18" fmla="*/ 88971 h 107754"/>
                  <a:gd name="connsiteX19" fmla="*/ 57336 w 69199"/>
                  <a:gd name="connsiteY19" fmla="*/ 69200 h 107754"/>
                  <a:gd name="connsiteX20" fmla="*/ 51405 w 69199"/>
                  <a:gd name="connsiteY20" fmla="*/ 50417 h 107754"/>
                  <a:gd name="connsiteX21" fmla="*/ 35588 w 69199"/>
                  <a:gd name="connsiteY21" fmla="*/ 43497 h 107754"/>
                  <a:gd name="connsiteX22" fmla="*/ 19771 w 69199"/>
                  <a:gd name="connsiteY22" fmla="*/ 50417 h 107754"/>
                  <a:gd name="connsiteX23" fmla="*/ 13839 w 69199"/>
                  <a:gd name="connsiteY23" fmla="*/ 69200 h 107754"/>
                  <a:gd name="connsiteX24" fmla="*/ 19771 w 69199"/>
                  <a:gd name="connsiteY24" fmla="*/ 88971 h 107754"/>
                  <a:gd name="connsiteX25" fmla="*/ 35588 w 69199"/>
                  <a:gd name="connsiteY25" fmla="*/ 95892 h 107754"/>
                  <a:gd name="connsiteX26" fmla="*/ 51405 w 69199"/>
                  <a:gd name="connsiteY26" fmla="*/ 88971 h 10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9199" h="107754">
                    <a:moveTo>
                      <a:pt x="8896" y="95892"/>
                    </a:moveTo>
                    <a:cubicBezTo>
                      <a:pt x="2965" y="87983"/>
                      <a:pt x="0" y="77109"/>
                      <a:pt x="0" y="63268"/>
                    </a:cubicBezTo>
                    <a:cubicBezTo>
                      <a:pt x="0" y="42509"/>
                      <a:pt x="2965" y="27680"/>
                      <a:pt x="8896" y="18783"/>
                    </a:cubicBezTo>
                    <a:cubicBezTo>
                      <a:pt x="14829" y="9886"/>
                      <a:pt x="24714" y="4943"/>
                      <a:pt x="39543" y="3954"/>
                    </a:cubicBezTo>
                    <a:lnTo>
                      <a:pt x="44486" y="3954"/>
                    </a:lnTo>
                    <a:cubicBezTo>
                      <a:pt x="53382" y="3954"/>
                      <a:pt x="59314" y="1977"/>
                      <a:pt x="63268" y="0"/>
                    </a:cubicBezTo>
                    <a:lnTo>
                      <a:pt x="63268" y="10874"/>
                    </a:lnTo>
                    <a:cubicBezTo>
                      <a:pt x="60303" y="13840"/>
                      <a:pt x="54371" y="14829"/>
                      <a:pt x="44486" y="14829"/>
                    </a:cubicBezTo>
                    <a:lnTo>
                      <a:pt x="39543" y="14829"/>
                    </a:lnTo>
                    <a:cubicBezTo>
                      <a:pt x="29657" y="14829"/>
                      <a:pt x="22736" y="17794"/>
                      <a:pt x="17794" y="22737"/>
                    </a:cubicBezTo>
                    <a:cubicBezTo>
                      <a:pt x="13839" y="27680"/>
                      <a:pt x="10874" y="35589"/>
                      <a:pt x="9886" y="47452"/>
                    </a:cubicBezTo>
                    <a:lnTo>
                      <a:pt x="10874" y="47452"/>
                    </a:lnTo>
                    <a:cubicBezTo>
                      <a:pt x="15817" y="38554"/>
                      <a:pt x="23725" y="34600"/>
                      <a:pt x="36577" y="34600"/>
                    </a:cubicBezTo>
                    <a:cubicBezTo>
                      <a:pt x="46462" y="34600"/>
                      <a:pt x="54371" y="37566"/>
                      <a:pt x="60303" y="44486"/>
                    </a:cubicBezTo>
                    <a:cubicBezTo>
                      <a:pt x="66234" y="51406"/>
                      <a:pt x="69200" y="59314"/>
                      <a:pt x="69200" y="70189"/>
                    </a:cubicBezTo>
                    <a:cubicBezTo>
                      <a:pt x="69200" y="82052"/>
                      <a:pt x="66234" y="90949"/>
                      <a:pt x="60303" y="97868"/>
                    </a:cubicBezTo>
                    <a:cubicBezTo>
                      <a:pt x="54371" y="104789"/>
                      <a:pt x="45474" y="107754"/>
                      <a:pt x="35588" y="107754"/>
                    </a:cubicBezTo>
                    <a:cubicBezTo>
                      <a:pt x="23725" y="106766"/>
                      <a:pt x="14829" y="102811"/>
                      <a:pt x="8896" y="95892"/>
                    </a:cubicBezTo>
                    <a:close/>
                    <a:moveTo>
                      <a:pt x="51405" y="88971"/>
                    </a:moveTo>
                    <a:cubicBezTo>
                      <a:pt x="55360" y="84029"/>
                      <a:pt x="57336" y="78097"/>
                      <a:pt x="57336" y="69200"/>
                    </a:cubicBezTo>
                    <a:cubicBezTo>
                      <a:pt x="57336" y="61292"/>
                      <a:pt x="55360" y="55360"/>
                      <a:pt x="51405" y="50417"/>
                    </a:cubicBezTo>
                    <a:cubicBezTo>
                      <a:pt x="47451" y="46463"/>
                      <a:pt x="42508" y="43497"/>
                      <a:pt x="35588" y="43497"/>
                    </a:cubicBezTo>
                    <a:cubicBezTo>
                      <a:pt x="28668" y="43497"/>
                      <a:pt x="22736" y="45474"/>
                      <a:pt x="19771" y="50417"/>
                    </a:cubicBezTo>
                    <a:cubicBezTo>
                      <a:pt x="15817" y="54371"/>
                      <a:pt x="13839" y="61292"/>
                      <a:pt x="13839" y="69200"/>
                    </a:cubicBezTo>
                    <a:cubicBezTo>
                      <a:pt x="13839" y="78097"/>
                      <a:pt x="15817" y="84029"/>
                      <a:pt x="19771" y="88971"/>
                    </a:cubicBezTo>
                    <a:cubicBezTo>
                      <a:pt x="23725" y="93914"/>
                      <a:pt x="28668" y="95892"/>
                      <a:pt x="35588" y="95892"/>
                    </a:cubicBezTo>
                    <a:cubicBezTo>
                      <a:pt x="41520" y="95892"/>
                      <a:pt x="47451" y="93914"/>
                      <a:pt x="51405" y="88971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0" name="Полилиния: фигура 449">
                <a:extLst>
                  <a:ext uri="{FF2B5EF4-FFF2-40B4-BE49-F238E27FC236}">
                    <a16:creationId xmlns:a16="http://schemas.microsoft.com/office/drawing/2014/main" id="{AB4884CB-129F-CF24-0218-9C2F0BC695B8}"/>
                  </a:ext>
                </a:extLst>
              </p:cNvPr>
              <p:cNvSpPr/>
              <p:nvPr/>
            </p:nvSpPr>
            <p:spPr>
              <a:xfrm>
                <a:off x="14913709" y="4958671"/>
                <a:ext cx="44485" cy="10874"/>
              </a:xfrm>
              <a:custGeom>
                <a:avLst/>
                <a:gdLst>
                  <a:gd name="connsiteX0" fmla="*/ 0 w 44485"/>
                  <a:gd name="connsiteY0" fmla="*/ 10874 h 10874"/>
                  <a:gd name="connsiteX1" fmla="*/ 0 w 44485"/>
                  <a:gd name="connsiteY1" fmla="*/ 0 h 10874"/>
                  <a:gd name="connsiteX2" fmla="*/ 44486 w 44485"/>
                  <a:gd name="connsiteY2" fmla="*/ 0 h 10874"/>
                  <a:gd name="connsiteX3" fmla="*/ 44486 w 44485"/>
                  <a:gd name="connsiteY3" fmla="*/ 10874 h 10874"/>
                  <a:gd name="connsiteX4" fmla="*/ 0 w 44485"/>
                  <a:gd name="connsiteY4" fmla="*/ 10874 h 10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85" h="10874">
                    <a:moveTo>
                      <a:pt x="0" y="10874"/>
                    </a:moveTo>
                    <a:lnTo>
                      <a:pt x="0" y="0"/>
                    </a:lnTo>
                    <a:lnTo>
                      <a:pt x="44486" y="0"/>
                    </a:lnTo>
                    <a:lnTo>
                      <a:pt x="44486" y="10874"/>
                    </a:lnTo>
                    <a:lnTo>
                      <a:pt x="0" y="10874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1" name="Полилиния: фигура 450">
                <a:extLst>
                  <a:ext uri="{FF2B5EF4-FFF2-40B4-BE49-F238E27FC236}">
                    <a16:creationId xmlns:a16="http://schemas.microsoft.com/office/drawing/2014/main" id="{4BCFF683-5CA7-612A-414D-8B8F87E3A07D}"/>
                  </a:ext>
                </a:extLst>
              </p:cNvPr>
              <p:cNvSpPr/>
              <p:nvPr/>
            </p:nvSpPr>
            <p:spPr>
              <a:xfrm>
                <a:off x="14974012" y="4930002"/>
                <a:ext cx="62280" cy="73154"/>
              </a:xfrm>
              <a:custGeom>
                <a:avLst/>
                <a:gdLst>
                  <a:gd name="connsiteX0" fmla="*/ 0 w 62280"/>
                  <a:gd name="connsiteY0" fmla="*/ 73154 h 73154"/>
                  <a:gd name="connsiteX1" fmla="*/ 0 w 62280"/>
                  <a:gd name="connsiteY1" fmla="*/ 0 h 73154"/>
                  <a:gd name="connsiteX2" fmla="*/ 11864 w 62280"/>
                  <a:gd name="connsiteY2" fmla="*/ 0 h 73154"/>
                  <a:gd name="connsiteX3" fmla="*/ 11864 w 62280"/>
                  <a:gd name="connsiteY3" fmla="*/ 55360 h 73154"/>
                  <a:gd name="connsiteX4" fmla="*/ 12852 w 62280"/>
                  <a:gd name="connsiteY4" fmla="*/ 55360 h 73154"/>
                  <a:gd name="connsiteX5" fmla="*/ 50418 w 62280"/>
                  <a:gd name="connsiteY5" fmla="*/ 0 h 73154"/>
                  <a:gd name="connsiteX6" fmla="*/ 62280 w 62280"/>
                  <a:gd name="connsiteY6" fmla="*/ 0 h 73154"/>
                  <a:gd name="connsiteX7" fmla="*/ 62280 w 62280"/>
                  <a:gd name="connsiteY7" fmla="*/ 73154 h 73154"/>
                  <a:gd name="connsiteX8" fmla="*/ 50418 w 62280"/>
                  <a:gd name="connsiteY8" fmla="*/ 73154 h 73154"/>
                  <a:gd name="connsiteX9" fmla="*/ 50418 w 62280"/>
                  <a:gd name="connsiteY9" fmla="*/ 17794 h 73154"/>
                  <a:gd name="connsiteX10" fmla="*/ 49429 w 62280"/>
                  <a:gd name="connsiteY10" fmla="*/ 17794 h 73154"/>
                  <a:gd name="connsiteX11" fmla="*/ 11864 w 62280"/>
                  <a:gd name="connsiteY11" fmla="*/ 73154 h 73154"/>
                  <a:gd name="connsiteX12" fmla="*/ 0 w 62280"/>
                  <a:gd name="connsiteY12" fmla="*/ 73154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2280" h="73154">
                    <a:moveTo>
                      <a:pt x="0" y="73154"/>
                    </a:moveTo>
                    <a:lnTo>
                      <a:pt x="0" y="0"/>
                    </a:lnTo>
                    <a:lnTo>
                      <a:pt x="11864" y="0"/>
                    </a:lnTo>
                    <a:lnTo>
                      <a:pt x="11864" y="55360"/>
                    </a:lnTo>
                    <a:lnTo>
                      <a:pt x="12852" y="55360"/>
                    </a:lnTo>
                    <a:lnTo>
                      <a:pt x="50418" y="0"/>
                    </a:lnTo>
                    <a:lnTo>
                      <a:pt x="62280" y="0"/>
                    </a:lnTo>
                    <a:lnTo>
                      <a:pt x="62280" y="73154"/>
                    </a:lnTo>
                    <a:lnTo>
                      <a:pt x="50418" y="73154"/>
                    </a:lnTo>
                    <a:lnTo>
                      <a:pt x="50418" y="17794"/>
                    </a:lnTo>
                    <a:lnTo>
                      <a:pt x="49429" y="17794"/>
                    </a:lnTo>
                    <a:lnTo>
                      <a:pt x="11864" y="73154"/>
                    </a:lnTo>
                    <a:lnTo>
                      <a:pt x="0" y="73154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2" name="Полилиния: фигура 451">
                <a:extLst>
                  <a:ext uri="{FF2B5EF4-FFF2-40B4-BE49-F238E27FC236}">
                    <a16:creationId xmlns:a16="http://schemas.microsoft.com/office/drawing/2014/main" id="{7A151A42-D92B-E4B1-2CCA-0C4EE1948231}"/>
                  </a:ext>
                </a:extLst>
              </p:cNvPr>
              <p:cNvSpPr/>
              <p:nvPr/>
            </p:nvSpPr>
            <p:spPr>
              <a:xfrm>
                <a:off x="15053098" y="4930002"/>
                <a:ext cx="61292" cy="73154"/>
              </a:xfrm>
              <a:custGeom>
                <a:avLst/>
                <a:gdLst>
                  <a:gd name="connsiteX0" fmla="*/ 49429 w 61292"/>
                  <a:gd name="connsiteY0" fmla="*/ 39543 h 73154"/>
                  <a:gd name="connsiteX1" fmla="*/ 11864 w 61292"/>
                  <a:gd name="connsiteY1" fmla="*/ 39543 h 73154"/>
                  <a:gd name="connsiteX2" fmla="*/ 11864 w 61292"/>
                  <a:gd name="connsiteY2" fmla="*/ 73154 h 73154"/>
                  <a:gd name="connsiteX3" fmla="*/ 0 w 61292"/>
                  <a:gd name="connsiteY3" fmla="*/ 73154 h 73154"/>
                  <a:gd name="connsiteX4" fmla="*/ 0 w 61292"/>
                  <a:gd name="connsiteY4" fmla="*/ 0 h 73154"/>
                  <a:gd name="connsiteX5" fmla="*/ 11864 w 61292"/>
                  <a:gd name="connsiteY5" fmla="*/ 0 h 73154"/>
                  <a:gd name="connsiteX6" fmla="*/ 11864 w 61292"/>
                  <a:gd name="connsiteY6" fmla="*/ 30645 h 73154"/>
                  <a:gd name="connsiteX7" fmla="*/ 49429 w 61292"/>
                  <a:gd name="connsiteY7" fmla="*/ 30645 h 73154"/>
                  <a:gd name="connsiteX8" fmla="*/ 49429 w 61292"/>
                  <a:gd name="connsiteY8" fmla="*/ 0 h 73154"/>
                  <a:gd name="connsiteX9" fmla="*/ 61292 w 61292"/>
                  <a:gd name="connsiteY9" fmla="*/ 0 h 73154"/>
                  <a:gd name="connsiteX10" fmla="*/ 61292 w 61292"/>
                  <a:gd name="connsiteY10" fmla="*/ 73154 h 73154"/>
                  <a:gd name="connsiteX11" fmla="*/ 49429 w 61292"/>
                  <a:gd name="connsiteY11" fmla="*/ 73154 h 73154"/>
                  <a:gd name="connsiteX12" fmla="*/ 49429 w 61292"/>
                  <a:gd name="connsiteY12" fmla="*/ 39543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1292" h="73154">
                    <a:moveTo>
                      <a:pt x="49429" y="39543"/>
                    </a:moveTo>
                    <a:lnTo>
                      <a:pt x="11864" y="39543"/>
                    </a:lnTo>
                    <a:lnTo>
                      <a:pt x="11864" y="73154"/>
                    </a:lnTo>
                    <a:lnTo>
                      <a:pt x="0" y="73154"/>
                    </a:lnTo>
                    <a:lnTo>
                      <a:pt x="0" y="0"/>
                    </a:lnTo>
                    <a:lnTo>
                      <a:pt x="11864" y="0"/>
                    </a:lnTo>
                    <a:lnTo>
                      <a:pt x="11864" y="30645"/>
                    </a:lnTo>
                    <a:lnTo>
                      <a:pt x="49429" y="30645"/>
                    </a:lnTo>
                    <a:lnTo>
                      <a:pt x="49429" y="0"/>
                    </a:lnTo>
                    <a:lnTo>
                      <a:pt x="61292" y="0"/>
                    </a:lnTo>
                    <a:lnTo>
                      <a:pt x="61292" y="73154"/>
                    </a:lnTo>
                    <a:lnTo>
                      <a:pt x="49429" y="73154"/>
                    </a:lnTo>
                    <a:lnTo>
                      <a:pt x="49429" y="39543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3" name="Полилиния: фигура 452">
                <a:extLst>
                  <a:ext uri="{FF2B5EF4-FFF2-40B4-BE49-F238E27FC236}">
                    <a16:creationId xmlns:a16="http://schemas.microsoft.com/office/drawing/2014/main" id="{1A476630-375A-5158-4627-8F33E00C330D}"/>
                  </a:ext>
                </a:extLst>
              </p:cNvPr>
              <p:cNvSpPr/>
              <p:nvPr/>
            </p:nvSpPr>
            <p:spPr>
              <a:xfrm>
                <a:off x="15125264" y="4930002"/>
                <a:ext cx="59314" cy="73154"/>
              </a:xfrm>
              <a:custGeom>
                <a:avLst/>
                <a:gdLst>
                  <a:gd name="connsiteX0" fmla="*/ 59314 w 59314"/>
                  <a:gd name="connsiteY0" fmla="*/ 9886 h 73154"/>
                  <a:gd name="connsiteX1" fmla="*/ 35588 w 59314"/>
                  <a:gd name="connsiteY1" fmla="*/ 9886 h 73154"/>
                  <a:gd name="connsiteX2" fmla="*/ 35588 w 59314"/>
                  <a:gd name="connsiteY2" fmla="*/ 73154 h 73154"/>
                  <a:gd name="connsiteX3" fmla="*/ 23726 w 59314"/>
                  <a:gd name="connsiteY3" fmla="*/ 73154 h 73154"/>
                  <a:gd name="connsiteX4" fmla="*/ 23726 w 59314"/>
                  <a:gd name="connsiteY4" fmla="*/ 9886 h 73154"/>
                  <a:gd name="connsiteX5" fmla="*/ 0 w 59314"/>
                  <a:gd name="connsiteY5" fmla="*/ 9886 h 73154"/>
                  <a:gd name="connsiteX6" fmla="*/ 0 w 59314"/>
                  <a:gd name="connsiteY6" fmla="*/ 0 h 73154"/>
                  <a:gd name="connsiteX7" fmla="*/ 59314 w 59314"/>
                  <a:gd name="connsiteY7" fmla="*/ 0 h 73154"/>
                  <a:gd name="connsiteX8" fmla="*/ 59314 w 59314"/>
                  <a:gd name="connsiteY8" fmla="*/ 9886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314" h="73154">
                    <a:moveTo>
                      <a:pt x="59314" y="9886"/>
                    </a:moveTo>
                    <a:lnTo>
                      <a:pt x="35588" y="9886"/>
                    </a:lnTo>
                    <a:lnTo>
                      <a:pt x="35588" y="73154"/>
                    </a:lnTo>
                    <a:lnTo>
                      <a:pt x="23726" y="73154"/>
                    </a:lnTo>
                    <a:lnTo>
                      <a:pt x="23726" y="9886"/>
                    </a:lnTo>
                    <a:lnTo>
                      <a:pt x="0" y="9886"/>
                    </a:lnTo>
                    <a:lnTo>
                      <a:pt x="0" y="0"/>
                    </a:lnTo>
                    <a:lnTo>
                      <a:pt x="59314" y="0"/>
                    </a:lnTo>
                    <a:lnTo>
                      <a:pt x="59314" y="988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" name="Полилиния: фигура 453">
                <a:extLst>
                  <a:ext uri="{FF2B5EF4-FFF2-40B4-BE49-F238E27FC236}">
                    <a16:creationId xmlns:a16="http://schemas.microsoft.com/office/drawing/2014/main" id="{0776C4EA-AA14-03D2-C2F6-074DAD337522}"/>
                  </a:ext>
                </a:extLst>
              </p:cNvPr>
              <p:cNvSpPr/>
              <p:nvPr/>
            </p:nvSpPr>
            <p:spPr>
              <a:xfrm>
                <a:off x="15191498" y="4930002"/>
                <a:ext cx="65246" cy="74142"/>
              </a:xfrm>
              <a:custGeom>
                <a:avLst/>
                <a:gdLst>
                  <a:gd name="connsiteX0" fmla="*/ 64257 w 65246"/>
                  <a:gd name="connsiteY0" fmla="*/ 52394 h 74142"/>
                  <a:gd name="connsiteX1" fmla="*/ 54371 w 65246"/>
                  <a:gd name="connsiteY1" fmla="*/ 68211 h 74142"/>
                  <a:gd name="connsiteX2" fmla="*/ 33612 w 65246"/>
                  <a:gd name="connsiteY2" fmla="*/ 74143 h 74142"/>
                  <a:gd name="connsiteX3" fmla="*/ 8897 w 65246"/>
                  <a:gd name="connsiteY3" fmla="*/ 64257 h 74142"/>
                  <a:gd name="connsiteX4" fmla="*/ 0 w 65246"/>
                  <a:gd name="connsiteY4" fmla="*/ 37566 h 74142"/>
                  <a:gd name="connsiteX5" fmla="*/ 8897 w 65246"/>
                  <a:gd name="connsiteY5" fmla="*/ 9886 h 74142"/>
                  <a:gd name="connsiteX6" fmla="*/ 32623 w 65246"/>
                  <a:gd name="connsiteY6" fmla="*/ 0 h 74142"/>
                  <a:gd name="connsiteX7" fmla="*/ 56349 w 65246"/>
                  <a:gd name="connsiteY7" fmla="*/ 9886 h 74142"/>
                  <a:gd name="connsiteX8" fmla="*/ 65247 w 65246"/>
                  <a:gd name="connsiteY8" fmla="*/ 36577 h 74142"/>
                  <a:gd name="connsiteX9" fmla="*/ 65247 w 65246"/>
                  <a:gd name="connsiteY9" fmla="*/ 41520 h 74142"/>
                  <a:gd name="connsiteX10" fmla="*/ 12852 w 65246"/>
                  <a:gd name="connsiteY10" fmla="*/ 41520 h 74142"/>
                  <a:gd name="connsiteX11" fmla="*/ 12852 w 65246"/>
                  <a:gd name="connsiteY11" fmla="*/ 42508 h 74142"/>
                  <a:gd name="connsiteX12" fmla="*/ 18783 w 65246"/>
                  <a:gd name="connsiteY12" fmla="*/ 59314 h 74142"/>
                  <a:gd name="connsiteX13" fmla="*/ 34600 w 65246"/>
                  <a:gd name="connsiteY13" fmla="*/ 65245 h 74142"/>
                  <a:gd name="connsiteX14" fmla="*/ 46464 w 65246"/>
                  <a:gd name="connsiteY14" fmla="*/ 62280 h 74142"/>
                  <a:gd name="connsiteX15" fmla="*/ 53383 w 65246"/>
                  <a:gd name="connsiteY15" fmla="*/ 54371 h 74142"/>
                  <a:gd name="connsiteX16" fmla="*/ 64257 w 65246"/>
                  <a:gd name="connsiteY16" fmla="*/ 54371 h 74142"/>
                  <a:gd name="connsiteX17" fmla="*/ 18783 w 65246"/>
                  <a:gd name="connsiteY17" fmla="*/ 14829 h 74142"/>
                  <a:gd name="connsiteX18" fmla="*/ 12852 w 65246"/>
                  <a:gd name="connsiteY18" fmla="*/ 29657 h 74142"/>
                  <a:gd name="connsiteX19" fmla="*/ 53383 w 65246"/>
                  <a:gd name="connsiteY19" fmla="*/ 29657 h 74142"/>
                  <a:gd name="connsiteX20" fmla="*/ 47452 w 65246"/>
                  <a:gd name="connsiteY20" fmla="*/ 14829 h 74142"/>
                  <a:gd name="connsiteX21" fmla="*/ 33612 w 65246"/>
                  <a:gd name="connsiteY21" fmla="*/ 8897 h 74142"/>
                  <a:gd name="connsiteX22" fmla="*/ 18783 w 65246"/>
                  <a:gd name="connsiteY22" fmla="*/ 14829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5246" h="74142">
                    <a:moveTo>
                      <a:pt x="64257" y="52394"/>
                    </a:moveTo>
                    <a:cubicBezTo>
                      <a:pt x="63269" y="58326"/>
                      <a:pt x="60304" y="64257"/>
                      <a:pt x="54371" y="68211"/>
                    </a:cubicBezTo>
                    <a:cubicBezTo>
                      <a:pt x="48440" y="72166"/>
                      <a:pt x="41521" y="74143"/>
                      <a:pt x="33612" y="74143"/>
                    </a:cubicBezTo>
                    <a:cubicBezTo>
                      <a:pt x="23726" y="74143"/>
                      <a:pt x="14829" y="71177"/>
                      <a:pt x="8897" y="64257"/>
                    </a:cubicBezTo>
                    <a:cubicBezTo>
                      <a:pt x="2966" y="57337"/>
                      <a:pt x="0" y="48440"/>
                      <a:pt x="0" y="37566"/>
                    </a:cubicBezTo>
                    <a:cubicBezTo>
                      <a:pt x="0" y="25703"/>
                      <a:pt x="2966" y="16806"/>
                      <a:pt x="8897" y="9886"/>
                    </a:cubicBezTo>
                    <a:cubicBezTo>
                      <a:pt x="14829" y="2966"/>
                      <a:pt x="22738" y="0"/>
                      <a:pt x="32623" y="0"/>
                    </a:cubicBezTo>
                    <a:cubicBezTo>
                      <a:pt x="42509" y="0"/>
                      <a:pt x="50418" y="2966"/>
                      <a:pt x="56349" y="9886"/>
                    </a:cubicBezTo>
                    <a:cubicBezTo>
                      <a:pt x="62280" y="16806"/>
                      <a:pt x="65247" y="24714"/>
                      <a:pt x="65247" y="36577"/>
                    </a:cubicBezTo>
                    <a:lnTo>
                      <a:pt x="65247" y="41520"/>
                    </a:lnTo>
                    <a:lnTo>
                      <a:pt x="12852" y="41520"/>
                    </a:lnTo>
                    <a:lnTo>
                      <a:pt x="12852" y="42508"/>
                    </a:lnTo>
                    <a:cubicBezTo>
                      <a:pt x="12852" y="49429"/>
                      <a:pt x="14829" y="55360"/>
                      <a:pt x="18783" y="59314"/>
                    </a:cubicBezTo>
                    <a:cubicBezTo>
                      <a:pt x="22738" y="63268"/>
                      <a:pt x="27680" y="65245"/>
                      <a:pt x="34600" y="65245"/>
                    </a:cubicBezTo>
                    <a:cubicBezTo>
                      <a:pt x="39543" y="65245"/>
                      <a:pt x="43497" y="64257"/>
                      <a:pt x="46464" y="62280"/>
                    </a:cubicBezTo>
                    <a:cubicBezTo>
                      <a:pt x="49429" y="60303"/>
                      <a:pt x="52395" y="57337"/>
                      <a:pt x="53383" y="54371"/>
                    </a:cubicBezTo>
                    <a:lnTo>
                      <a:pt x="64257" y="54371"/>
                    </a:lnTo>
                    <a:close/>
                    <a:moveTo>
                      <a:pt x="18783" y="14829"/>
                    </a:moveTo>
                    <a:cubicBezTo>
                      <a:pt x="14829" y="18783"/>
                      <a:pt x="12852" y="23726"/>
                      <a:pt x="12852" y="29657"/>
                    </a:cubicBezTo>
                    <a:lnTo>
                      <a:pt x="53383" y="29657"/>
                    </a:lnTo>
                    <a:cubicBezTo>
                      <a:pt x="53383" y="23726"/>
                      <a:pt x="51406" y="18783"/>
                      <a:pt x="47452" y="14829"/>
                    </a:cubicBezTo>
                    <a:cubicBezTo>
                      <a:pt x="43497" y="10874"/>
                      <a:pt x="39543" y="8897"/>
                      <a:pt x="33612" y="8897"/>
                    </a:cubicBezTo>
                    <a:cubicBezTo>
                      <a:pt x="26692" y="8897"/>
                      <a:pt x="21749" y="10874"/>
                      <a:pt x="18783" y="14829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5" name="Полилиния: фигура 454">
                <a:extLst>
                  <a:ext uri="{FF2B5EF4-FFF2-40B4-BE49-F238E27FC236}">
                    <a16:creationId xmlns:a16="http://schemas.microsoft.com/office/drawing/2014/main" id="{89271BB7-50CC-31CF-ACB5-ABB88CBA2282}"/>
                  </a:ext>
                </a:extLst>
              </p:cNvPr>
              <p:cNvSpPr/>
              <p:nvPr/>
            </p:nvSpPr>
            <p:spPr>
              <a:xfrm>
                <a:off x="15269595" y="4928025"/>
                <a:ext cx="67223" cy="97868"/>
              </a:xfrm>
              <a:custGeom>
                <a:avLst/>
                <a:gdLst>
                  <a:gd name="connsiteX0" fmla="*/ 58326 w 67223"/>
                  <a:gd name="connsiteY0" fmla="*/ 10874 h 97868"/>
                  <a:gd name="connsiteX1" fmla="*/ 67223 w 67223"/>
                  <a:gd name="connsiteY1" fmla="*/ 37566 h 97868"/>
                  <a:gd name="connsiteX2" fmla="*/ 58326 w 67223"/>
                  <a:gd name="connsiteY2" fmla="*/ 64257 h 97868"/>
                  <a:gd name="connsiteX3" fmla="*/ 35588 w 67223"/>
                  <a:gd name="connsiteY3" fmla="*/ 74143 h 97868"/>
                  <a:gd name="connsiteX4" fmla="*/ 11864 w 67223"/>
                  <a:gd name="connsiteY4" fmla="*/ 61292 h 97868"/>
                  <a:gd name="connsiteX5" fmla="*/ 11864 w 67223"/>
                  <a:gd name="connsiteY5" fmla="*/ 61292 h 97868"/>
                  <a:gd name="connsiteX6" fmla="*/ 11864 w 67223"/>
                  <a:gd name="connsiteY6" fmla="*/ 97868 h 97868"/>
                  <a:gd name="connsiteX7" fmla="*/ 0 w 67223"/>
                  <a:gd name="connsiteY7" fmla="*/ 97868 h 97868"/>
                  <a:gd name="connsiteX8" fmla="*/ 0 w 67223"/>
                  <a:gd name="connsiteY8" fmla="*/ 0 h 97868"/>
                  <a:gd name="connsiteX9" fmla="*/ 10874 w 67223"/>
                  <a:gd name="connsiteY9" fmla="*/ 0 h 97868"/>
                  <a:gd name="connsiteX10" fmla="*/ 10874 w 67223"/>
                  <a:gd name="connsiteY10" fmla="*/ 11863 h 97868"/>
                  <a:gd name="connsiteX11" fmla="*/ 10874 w 67223"/>
                  <a:gd name="connsiteY11" fmla="*/ 11863 h 97868"/>
                  <a:gd name="connsiteX12" fmla="*/ 20760 w 67223"/>
                  <a:gd name="connsiteY12" fmla="*/ 2966 h 97868"/>
                  <a:gd name="connsiteX13" fmla="*/ 34600 w 67223"/>
                  <a:gd name="connsiteY13" fmla="*/ 0 h 97868"/>
                  <a:gd name="connsiteX14" fmla="*/ 58326 w 67223"/>
                  <a:gd name="connsiteY14" fmla="*/ 10874 h 97868"/>
                  <a:gd name="connsiteX15" fmla="*/ 49429 w 67223"/>
                  <a:gd name="connsiteY15" fmla="*/ 57337 h 97868"/>
                  <a:gd name="connsiteX16" fmla="*/ 55360 w 67223"/>
                  <a:gd name="connsiteY16" fmla="*/ 37566 h 97868"/>
                  <a:gd name="connsiteX17" fmla="*/ 49429 w 67223"/>
                  <a:gd name="connsiteY17" fmla="*/ 17794 h 97868"/>
                  <a:gd name="connsiteX18" fmla="*/ 33612 w 67223"/>
                  <a:gd name="connsiteY18" fmla="*/ 10874 h 97868"/>
                  <a:gd name="connsiteX19" fmla="*/ 17795 w 67223"/>
                  <a:gd name="connsiteY19" fmla="*/ 18783 h 97868"/>
                  <a:gd name="connsiteX20" fmla="*/ 11864 w 67223"/>
                  <a:gd name="connsiteY20" fmla="*/ 38554 h 97868"/>
                  <a:gd name="connsiteX21" fmla="*/ 17795 w 67223"/>
                  <a:gd name="connsiteY21" fmla="*/ 58326 h 97868"/>
                  <a:gd name="connsiteX22" fmla="*/ 33612 w 67223"/>
                  <a:gd name="connsiteY22" fmla="*/ 66234 h 97868"/>
                  <a:gd name="connsiteX23" fmla="*/ 49429 w 67223"/>
                  <a:gd name="connsiteY23" fmla="*/ 57337 h 9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223" h="97868">
                    <a:moveTo>
                      <a:pt x="58326" y="10874"/>
                    </a:moveTo>
                    <a:cubicBezTo>
                      <a:pt x="64257" y="17794"/>
                      <a:pt x="67223" y="26692"/>
                      <a:pt x="67223" y="37566"/>
                    </a:cubicBezTo>
                    <a:cubicBezTo>
                      <a:pt x="67223" y="48440"/>
                      <a:pt x="64257" y="57337"/>
                      <a:pt x="58326" y="64257"/>
                    </a:cubicBezTo>
                    <a:cubicBezTo>
                      <a:pt x="52395" y="71177"/>
                      <a:pt x="45474" y="74143"/>
                      <a:pt x="35588" y="74143"/>
                    </a:cubicBezTo>
                    <a:cubicBezTo>
                      <a:pt x="24714" y="74143"/>
                      <a:pt x="16806" y="70189"/>
                      <a:pt x="11864" y="61292"/>
                    </a:cubicBezTo>
                    <a:lnTo>
                      <a:pt x="11864" y="61292"/>
                    </a:lnTo>
                    <a:lnTo>
                      <a:pt x="11864" y="97868"/>
                    </a:lnTo>
                    <a:lnTo>
                      <a:pt x="0" y="97868"/>
                    </a:lnTo>
                    <a:lnTo>
                      <a:pt x="0" y="0"/>
                    </a:lnTo>
                    <a:lnTo>
                      <a:pt x="10874" y="0"/>
                    </a:lnTo>
                    <a:lnTo>
                      <a:pt x="10874" y="11863"/>
                    </a:lnTo>
                    <a:lnTo>
                      <a:pt x="10874" y="11863"/>
                    </a:lnTo>
                    <a:cubicBezTo>
                      <a:pt x="12852" y="7908"/>
                      <a:pt x="15817" y="4943"/>
                      <a:pt x="20760" y="2966"/>
                    </a:cubicBezTo>
                    <a:cubicBezTo>
                      <a:pt x="24714" y="989"/>
                      <a:pt x="29657" y="0"/>
                      <a:pt x="34600" y="0"/>
                    </a:cubicBezTo>
                    <a:cubicBezTo>
                      <a:pt x="45474" y="989"/>
                      <a:pt x="52395" y="3954"/>
                      <a:pt x="58326" y="10874"/>
                    </a:cubicBezTo>
                    <a:close/>
                    <a:moveTo>
                      <a:pt x="49429" y="57337"/>
                    </a:moveTo>
                    <a:cubicBezTo>
                      <a:pt x="53383" y="52394"/>
                      <a:pt x="55360" y="45474"/>
                      <a:pt x="55360" y="37566"/>
                    </a:cubicBezTo>
                    <a:cubicBezTo>
                      <a:pt x="55360" y="29657"/>
                      <a:pt x="53383" y="22737"/>
                      <a:pt x="49429" y="17794"/>
                    </a:cubicBezTo>
                    <a:cubicBezTo>
                      <a:pt x="45474" y="12851"/>
                      <a:pt x="40531" y="10874"/>
                      <a:pt x="33612" y="10874"/>
                    </a:cubicBezTo>
                    <a:cubicBezTo>
                      <a:pt x="27680" y="10874"/>
                      <a:pt x="21749" y="12851"/>
                      <a:pt x="17795" y="18783"/>
                    </a:cubicBezTo>
                    <a:cubicBezTo>
                      <a:pt x="13840" y="23726"/>
                      <a:pt x="11864" y="30646"/>
                      <a:pt x="11864" y="38554"/>
                    </a:cubicBezTo>
                    <a:cubicBezTo>
                      <a:pt x="11864" y="46463"/>
                      <a:pt x="13840" y="53383"/>
                      <a:pt x="17795" y="58326"/>
                    </a:cubicBezTo>
                    <a:cubicBezTo>
                      <a:pt x="21749" y="63268"/>
                      <a:pt x="26692" y="66234"/>
                      <a:pt x="33612" y="66234"/>
                    </a:cubicBezTo>
                    <a:cubicBezTo>
                      <a:pt x="39543" y="65246"/>
                      <a:pt x="45474" y="62280"/>
                      <a:pt x="49429" y="57337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6" name="Полилиния: фигура 455">
                <a:extLst>
                  <a:ext uri="{FF2B5EF4-FFF2-40B4-BE49-F238E27FC236}">
                    <a16:creationId xmlns:a16="http://schemas.microsoft.com/office/drawing/2014/main" id="{9F03619F-09F9-222E-2ADE-79C4DC151E74}"/>
                  </a:ext>
                </a:extLst>
              </p:cNvPr>
              <p:cNvSpPr/>
              <p:nvPr/>
            </p:nvSpPr>
            <p:spPr>
              <a:xfrm>
                <a:off x="15345716" y="4905288"/>
                <a:ext cx="88971" cy="122582"/>
              </a:xfrm>
              <a:custGeom>
                <a:avLst/>
                <a:gdLst>
                  <a:gd name="connsiteX0" fmla="*/ 38553 w 88971"/>
                  <a:gd name="connsiteY0" fmla="*/ 98857 h 122582"/>
                  <a:gd name="connsiteX1" fmla="*/ 10874 w 88971"/>
                  <a:gd name="connsiteY1" fmla="*/ 87983 h 122582"/>
                  <a:gd name="connsiteX2" fmla="*/ 0 w 88971"/>
                  <a:gd name="connsiteY2" fmla="*/ 61291 h 122582"/>
                  <a:gd name="connsiteX3" fmla="*/ 10874 w 88971"/>
                  <a:gd name="connsiteY3" fmla="*/ 34600 h 122582"/>
                  <a:gd name="connsiteX4" fmla="*/ 38553 w 88971"/>
                  <a:gd name="connsiteY4" fmla="*/ 23726 h 122582"/>
                  <a:gd name="connsiteX5" fmla="*/ 38553 w 88971"/>
                  <a:gd name="connsiteY5" fmla="*/ 0 h 122582"/>
                  <a:gd name="connsiteX6" fmla="*/ 50417 w 88971"/>
                  <a:gd name="connsiteY6" fmla="*/ 0 h 122582"/>
                  <a:gd name="connsiteX7" fmla="*/ 50417 w 88971"/>
                  <a:gd name="connsiteY7" fmla="*/ 23726 h 122582"/>
                  <a:gd name="connsiteX8" fmla="*/ 78096 w 88971"/>
                  <a:gd name="connsiteY8" fmla="*/ 34600 h 122582"/>
                  <a:gd name="connsiteX9" fmla="*/ 88971 w 88971"/>
                  <a:gd name="connsiteY9" fmla="*/ 61291 h 122582"/>
                  <a:gd name="connsiteX10" fmla="*/ 78096 w 88971"/>
                  <a:gd name="connsiteY10" fmla="*/ 87983 h 122582"/>
                  <a:gd name="connsiteX11" fmla="*/ 50417 w 88971"/>
                  <a:gd name="connsiteY11" fmla="*/ 98857 h 122582"/>
                  <a:gd name="connsiteX12" fmla="*/ 50417 w 88971"/>
                  <a:gd name="connsiteY12" fmla="*/ 122583 h 122582"/>
                  <a:gd name="connsiteX13" fmla="*/ 38553 w 88971"/>
                  <a:gd name="connsiteY13" fmla="*/ 122583 h 122582"/>
                  <a:gd name="connsiteX14" fmla="*/ 38553 w 88971"/>
                  <a:gd name="connsiteY14" fmla="*/ 98857 h 122582"/>
                  <a:gd name="connsiteX15" fmla="*/ 38553 w 88971"/>
                  <a:gd name="connsiteY15" fmla="*/ 33611 h 122582"/>
                  <a:gd name="connsiteX16" fmla="*/ 19771 w 88971"/>
                  <a:gd name="connsiteY16" fmla="*/ 41520 h 122582"/>
                  <a:gd name="connsiteX17" fmla="*/ 12851 w 88971"/>
                  <a:gd name="connsiteY17" fmla="*/ 61291 h 122582"/>
                  <a:gd name="connsiteX18" fmla="*/ 19771 w 88971"/>
                  <a:gd name="connsiteY18" fmla="*/ 81063 h 122582"/>
                  <a:gd name="connsiteX19" fmla="*/ 38553 w 88971"/>
                  <a:gd name="connsiteY19" fmla="*/ 88971 h 122582"/>
                  <a:gd name="connsiteX20" fmla="*/ 38553 w 88971"/>
                  <a:gd name="connsiteY20" fmla="*/ 33611 h 122582"/>
                  <a:gd name="connsiteX21" fmla="*/ 69200 w 88971"/>
                  <a:gd name="connsiteY21" fmla="*/ 41520 h 122582"/>
                  <a:gd name="connsiteX22" fmla="*/ 50417 w 88971"/>
                  <a:gd name="connsiteY22" fmla="*/ 33611 h 122582"/>
                  <a:gd name="connsiteX23" fmla="*/ 50417 w 88971"/>
                  <a:gd name="connsiteY23" fmla="*/ 87983 h 122582"/>
                  <a:gd name="connsiteX24" fmla="*/ 69200 w 88971"/>
                  <a:gd name="connsiteY24" fmla="*/ 80074 h 122582"/>
                  <a:gd name="connsiteX25" fmla="*/ 76119 w 88971"/>
                  <a:gd name="connsiteY25" fmla="*/ 60303 h 122582"/>
                  <a:gd name="connsiteX26" fmla="*/ 69200 w 88971"/>
                  <a:gd name="connsiteY26" fmla="*/ 41520 h 12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8971" h="122582">
                    <a:moveTo>
                      <a:pt x="38553" y="98857"/>
                    </a:moveTo>
                    <a:cubicBezTo>
                      <a:pt x="26691" y="98857"/>
                      <a:pt x="17794" y="94903"/>
                      <a:pt x="10874" y="87983"/>
                    </a:cubicBezTo>
                    <a:cubicBezTo>
                      <a:pt x="3953" y="81063"/>
                      <a:pt x="0" y="72166"/>
                      <a:pt x="0" y="61291"/>
                    </a:cubicBezTo>
                    <a:cubicBezTo>
                      <a:pt x="0" y="50417"/>
                      <a:pt x="3953" y="40531"/>
                      <a:pt x="10874" y="34600"/>
                    </a:cubicBezTo>
                    <a:cubicBezTo>
                      <a:pt x="17794" y="27680"/>
                      <a:pt x="26691" y="24714"/>
                      <a:pt x="38553" y="23726"/>
                    </a:cubicBezTo>
                    <a:lnTo>
                      <a:pt x="38553" y="0"/>
                    </a:lnTo>
                    <a:lnTo>
                      <a:pt x="50417" y="0"/>
                    </a:lnTo>
                    <a:lnTo>
                      <a:pt x="50417" y="23726"/>
                    </a:lnTo>
                    <a:cubicBezTo>
                      <a:pt x="62279" y="23726"/>
                      <a:pt x="71177" y="27680"/>
                      <a:pt x="78096" y="34600"/>
                    </a:cubicBezTo>
                    <a:cubicBezTo>
                      <a:pt x="85017" y="41520"/>
                      <a:pt x="88971" y="50417"/>
                      <a:pt x="88971" y="61291"/>
                    </a:cubicBezTo>
                    <a:cubicBezTo>
                      <a:pt x="88971" y="72166"/>
                      <a:pt x="85017" y="82051"/>
                      <a:pt x="78096" y="87983"/>
                    </a:cubicBezTo>
                    <a:cubicBezTo>
                      <a:pt x="71177" y="94903"/>
                      <a:pt x="62279" y="97868"/>
                      <a:pt x="50417" y="98857"/>
                    </a:cubicBezTo>
                    <a:lnTo>
                      <a:pt x="50417" y="122583"/>
                    </a:lnTo>
                    <a:lnTo>
                      <a:pt x="38553" y="122583"/>
                    </a:lnTo>
                    <a:lnTo>
                      <a:pt x="38553" y="98857"/>
                    </a:lnTo>
                    <a:close/>
                    <a:moveTo>
                      <a:pt x="38553" y="33611"/>
                    </a:moveTo>
                    <a:cubicBezTo>
                      <a:pt x="30645" y="33611"/>
                      <a:pt x="24714" y="36577"/>
                      <a:pt x="19771" y="41520"/>
                    </a:cubicBezTo>
                    <a:cubicBezTo>
                      <a:pt x="14829" y="46463"/>
                      <a:pt x="12851" y="53383"/>
                      <a:pt x="12851" y="61291"/>
                    </a:cubicBezTo>
                    <a:cubicBezTo>
                      <a:pt x="12851" y="69200"/>
                      <a:pt x="14829" y="76120"/>
                      <a:pt x="19771" y="81063"/>
                    </a:cubicBezTo>
                    <a:cubicBezTo>
                      <a:pt x="24714" y="86006"/>
                      <a:pt x="30645" y="87983"/>
                      <a:pt x="38553" y="88971"/>
                    </a:cubicBezTo>
                    <a:lnTo>
                      <a:pt x="38553" y="33611"/>
                    </a:lnTo>
                    <a:close/>
                    <a:moveTo>
                      <a:pt x="69200" y="41520"/>
                    </a:moveTo>
                    <a:cubicBezTo>
                      <a:pt x="64257" y="36577"/>
                      <a:pt x="58325" y="34600"/>
                      <a:pt x="50417" y="33611"/>
                    </a:cubicBezTo>
                    <a:lnTo>
                      <a:pt x="50417" y="87983"/>
                    </a:lnTo>
                    <a:cubicBezTo>
                      <a:pt x="58325" y="87983"/>
                      <a:pt x="64257" y="85017"/>
                      <a:pt x="69200" y="80074"/>
                    </a:cubicBezTo>
                    <a:cubicBezTo>
                      <a:pt x="74143" y="75131"/>
                      <a:pt x="76119" y="68211"/>
                      <a:pt x="76119" y="60303"/>
                    </a:cubicBezTo>
                    <a:cubicBezTo>
                      <a:pt x="76119" y="52394"/>
                      <a:pt x="74143" y="46463"/>
                      <a:pt x="69200" y="41520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7" name="Полилиния: фигура 456">
                <a:extLst>
                  <a:ext uri="{FF2B5EF4-FFF2-40B4-BE49-F238E27FC236}">
                    <a16:creationId xmlns:a16="http://schemas.microsoft.com/office/drawing/2014/main" id="{1C5DC5E8-041F-F39D-B339-878D2C6924BC}"/>
                  </a:ext>
                </a:extLst>
              </p:cNvPr>
              <p:cNvSpPr/>
              <p:nvPr/>
            </p:nvSpPr>
            <p:spPr>
              <a:xfrm>
                <a:off x="15443583" y="4930002"/>
                <a:ext cx="65246" cy="74142"/>
              </a:xfrm>
              <a:custGeom>
                <a:avLst/>
                <a:gdLst>
                  <a:gd name="connsiteX0" fmla="*/ 64257 w 65246"/>
                  <a:gd name="connsiteY0" fmla="*/ 52394 h 74142"/>
                  <a:gd name="connsiteX1" fmla="*/ 54371 w 65246"/>
                  <a:gd name="connsiteY1" fmla="*/ 68211 h 74142"/>
                  <a:gd name="connsiteX2" fmla="*/ 33612 w 65246"/>
                  <a:gd name="connsiteY2" fmla="*/ 74143 h 74142"/>
                  <a:gd name="connsiteX3" fmla="*/ 8897 w 65246"/>
                  <a:gd name="connsiteY3" fmla="*/ 64257 h 74142"/>
                  <a:gd name="connsiteX4" fmla="*/ 0 w 65246"/>
                  <a:gd name="connsiteY4" fmla="*/ 37566 h 74142"/>
                  <a:gd name="connsiteX5" fmla="*/ 8897 w 65246"/>
                  <a:gd name="connsiteY5" fmla="*/ 9886 h 74142"/>
                  <a:gd name="connsiteX6" fmla="*/ 32623 w 65246"/>
                  <a:gd name="connsiteY6" fmla="*/ 0 h 74142"/>
                  <a:gd name="connsiteX7" fmla="*/ 56349 w 65246"/>
                  <a:gd name="connsiteY7" fmla="*/ 9886 h 74142"/>
                  <a:gd name="connsiteX8" fmla="*/ 65247 w 65246"/>
                  <a:gd name="connsiteY8" fmla="*/ 36577 h 74142"/>
                  <a:gd name="connsiteX9" fmla="*/ 65247 w 65246"/>
                  <a:gd name="connsiteY9" fmla="*/ 41520 h 74142"/>
                  <a:gd name="connsiteX10" fmla="*/ 12852 w 65246"/>
                  <a:gd name="connsiteY10" fmla="*/ 41520 h 74142"/>
                  <a:gd name="connsiteX11" fmla="*/ 12852 w 65246"/>
                  <a:gd name="connsiteY11" fmla="*/ 42508 h 74142"/>
                  <a:gd name="connsiteX12" fmla="*/ 18783 w 65246"/>
                  <a:gd name="connsiteY12" fmla="*/ 59314 h 74142"/>
                  <a:gd name="connsiteX13" fmla="*/ 34600 w 65246"/>
                  <a:gd name="connsiteY13" fmla="*/ 65245 h 74142"/>
                  <a:gd name="connsiteX14" fmla="*/ 46464 w 65246"/>
                  <a:gd name="connsiteY14" fmla="*/ 62280 h 74142"/>
                  <a:gd name="connsiteX15" fmla="*/ 53383 w 65246"/>
                  <a:gd name="connsiteY15" fmla="*/ 54371 h 74142"/>
                  <a:gd name="connsiteX16" fmla="*/ 64257 w 65246"/>
                  <a:gd name="connsiteY16" fmla="*/ 54371 h 74142"/>
                  <a:gd name="connsiteX17" fmla="*/ 18783 w 65246"/>
                  <a:gd name="connsiteY17" fmla="*/ 14829 h 74142"/>
                  <a:gd name="connsiteX18" fmla="*/ 12852 w 65246"/>
                  <a:gd name="connsiteY18" fmla="*/ 29657 h 74142"/>
                  <a:gd name="connsiteX19" fmla="*/ 53383 w 65246"/>
                  <a:gd name="connsiteY19" fmla="*/ 29657 h 74142"/>
                  <a:gd name="connsiteX20" fmla="*/ 47452 w 65246"/>
                  <a:gd name="connsiteY20" fmla="*/ 14829 h 74142"/>
                  <a:gd name="connsiteX21" fmla="*/ 33612 w 65246"/>
                  <a:gd name="connsiteY21" fmla="*/ 8897 h 74142"/>
                  <a:gd name="connsiteX22" fmla="*/ 18783 w 65246"/>
                  <a:gd name="connsiteY22" fmla="*/ 14829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5246" h="74142">
                    <a:moveTo>
                      <a:pt x="64257" y="52394"/>
                    </a:moveTo>
                    <a:cubicBezTo>
                      <a:pt x="63269" y="58326"/>
                      <a:pt x="60304" y="64257"/>
                      <a:pt x="54371" y="68211"/>
                    </a:cubicBezTo>
                    <a:cubicBezTo>
                      <a:pt x="48440" y="72166"/>
                      <a:pt x="41521" y="74143"/>
                      <a:pt x="33612" y="74143"/>
                    </a:cubicBezTo>
                    <a:cubicBezTo>
                      <a:pt x="23726" y="74143"/>
                      <a:pt x="14829" y="71177"/>
                      <a:pt x="8897" y="64257"/>
                    </a:cubicBezTo>
                    <a:cubicBezTo>
                      <a:pt x="2966" y="57337"/>
                      <a:pt x="0" y="48440"/>
                      <a:pt x="0" y="37566"/>
                    </a:cubicBezTo>
                    <a:cubicBezTo>
                      <a:pt x="0" y="25703"/>
                      <a:pt x="2966" y="16806"/>
                      <a:pt x="8897" y="9886"/>
                    </a:cubicBezTo>
                    <a:cubicBezTo>
                      <a:pt x="14829" y="2966"/>
                      <a:pt x="22738" y="0"/>
                      <a:pt x="32623" y="0"/>
                    </a:cubicBezTo>
                    <a:cubicBezTo>
                      <a:pt x="42509" y="0"/>
                      <a:pt x="50418" y="2966"/>
                      <a:pt x="56349" y="9886"/>
                    </a:cubicBezTo>
                    <a:cubicBezTo>
                      <a:pt x="62280" y="16806"/>
                      <a:pt x="65247" y="24714"/>
                      <a:pt x="65247" y="36577"/>
                    </a:cubicBezTo>
                    <a:lnTo>
                      <a:pt x="65247" y="41520"/>
                    </a:lnTo>
                    <a:lnTo>
                      <a:pt x="12852" y="41520"/>
                    </a:lnTo>
                    <a:lnTo>
                      <a:pt x="12852" y="42508"/>
                    </a:lnTo>
                    <a:cubicBezTo>
                      <a:pt x="12852" y="49429"/>
                      <a:pt x="14829" y="55360"/>
                      <a:pt x="18783" y="59314"/>
                    </a:cubicBezTo>
                    <a:cubicBezTo>
                      <a:pt x="22738" y="63268"/>
                      <a:pt x="27680" y="65245"/>
                      <a:pt x="34600" y="65245"/>
                    </a:cubicBezTo>
                    <a:cubicBezTo>
                      <a:pt x="39543" y="65245"/>
                      <a:pt x="43497" y="64257"/>
                      <a:pt x="46464" y="62280"/>
                    </a:cubicBezTo>
                    <a:cubicBezTo>
                      <a:pt x="49429" y="60303"/>
                      <a:pt x="52395" y="57337"/>
                      <a:pt x="53383" y="54371"/>
                    </a:cubicBezTo>
                    <a:lnTo>
                      <a:pt x="64257" y="54371"/>
                    </a:lnTo>
                    <a:close/>
                    <a:moveTo>
                      <a:pt x="18783" y="14829"/>
                    </a:moveTo>
                    <a:cubicBezTo>
                      <a:pt x="14829" y="18783"/>
                      <a:pt x="12852" y="23726"/>
                      <a:pt x="12852" y="29657"/>
                    </a:cubicBezTo>
                    <a:lnTo>
                      <a:pt x="53383" y="29657"/>
                    </a:lnTo>
                    <a:cubicBezTo>
                      <a:pt x="53383" y="23726"/>
                      <a:pt x="51406" y="18783"/>
                      <a:pt x="47452" y="14829"/>
                    </a:cubicBezTo>
                    <a:cubicBezTo>
                      <a:pt x="43497" y="10874"/>
                      <a:pt x="39543" y="8897"/>
                      <a:pt x="33612" y="8897"/>
                    </a:cubicBezTo>
                    <a:cubicBezTo>
                      <a:pt x="27680" y="8897"/>
                      <a:pt x="22738" y="10874"/>
                      <a:pt x="18783" y="14829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8" name="Полилиния: фигура 457">
                <a:extLst>
                  <a:ext uri="{FF2B5EF4-FFF2-40B4-BE49-F238E27FC236}">
                    <a16:creationId xmlns:a16="http://schemas.microsoft.com/office/drawing/2014/main" id="{DDEA3C65-2410-429D-D665-EF3B123C1214}"/>
                  </a:ext>
                </a:extLst>
              </p:cNvPr>
              <p:cNvSpPr/>
              <p:nvPr/>
            </p:nvSpPr>
            <p:spPr>
              <a:xfrm>
                <a:off x="15522669" y="4897379"/>
                <a:ext cx="62280" cy="105777"/>
              </a:xfrm>
              <a:custGeom>
                <a:avLst/>
                <a:gdLst>
                  <a:gd name="connsiteX0" fmla="*/ 0 w 62280"/>
                  <a:gd name="connsiteY0" fmla="*/ 105777 h 105777"/>
                  <a:gd name="connsiteX1" fmla="*/ 0 w 62280"/>
                  <a:gd name="connsiteY1" fmla="*/ 32623 h 105777"/>
                  <a:gd name="connsiteX2" fmla="*/ 11864 w 62280"/>
                  <a:gd name="connsiteY2" fmla="*/ 32623 h 105777"/>
                  <a:gd name="connsiteX3" fmla="*/ 11864 w 62280"/>
                  <a:gd name="connsiteY3" fmla="*/ 87983 h 105777"/>
                  <a:gd name="connsiteX4" fmla="*/ 12852 w 62280"/>
                  <a:gd name="connsiteY4" fmla="*/ 87983 h 105777"/>
                  <a:gd name="connsiteX5" fmla="*/ 50418 w 62280"/>
                  <a:gd name="connsiteY5" fmla="*/ 32623 h 105777"/>
                  <a:gd name="connsiteX6" fmla="*/ 62280 w 62280"/>
                  <a:gd name="connsiteY6" fmla="*/ 32623 h 105777"/>
                  <a:gd name="connsiteX7" fmla="*/ 62280 w 62280"/>
                  <a:gd name="connsiteY7" fmla="*/ 105777 h 105777"/>
                  <a:gd name="connsiteX8" fmla="*/ 50418 w 62280"/>
                  <a:gd name="connsiteY8" fmla="*/ 105777 h 105777"/>
                  <a:gd name="connsiteX9" fmla="*/ 50418 w 62280"/>
                  <a:gd name="connsiteY9" fmla="*/ 50417 h 105777"/>
                  <a:gd name="connsiteX10" fmla="*/ 49429 w 62280"/>
                  <a:gd name="connsiteY10" fmla="*/ 50417 h 105777"/>
                  <a:gd name="connsiteX11" fmla="*/ 11864 w 62280"/>
                  <a:gd name="connsiteY11" fmla="*/ 105777 h 105777"/>
                  <a:gd name="connsiteX12" fmla="*/ 0 w 62280"/>
                  <a:gd name="connsiteY12" fmla="*/ 105777 h 105777"/>
                  <a:gd name="connsiteX13" fmla="*/ 17795 w 62280"/>
                  <a:gd name="connsiteY13" fmla="*/ 0 h 105777"/>
                  <a:gd name="connsiteX14" fmla="*/ 21749 w 62280"/>
                  <a:gd name="connsiteY14" fmla="*/ 9886 h 105777"/>
                  <a:gd name="connsiteX15" fmla="*/ 31635 w 62280"/>
                  <a:gd name="connsiteY15" fmla="*/ 13840 h 105777"/>
                  <a:gd name="connsiteX16" fmla="*/ 41521 w 62280"/>
                  <a:gd name="connsiteY16" fmla="*/ 9886 h 105777"/>
                  <a:gd name="connsiteX17" fmla="*/ 45475 w 62280"/>
                  <a:gd name="connsiteY17" fmla="*/ 0 h 105777"/>
                  <a:gd name="connsiteX18" fmla="*/ 54371 w 62280"/>
                  <a:gd name="connsiteY18" fmla="*/ 0 h 105777"/>
                  <a:gd name="connsiteX19" fmla="*/ 48440 w 62280"/>
                  <a:gd name="connsiteY19" fmla="*/ 14829 h 105777"/>
                  <a:gd name="connsiteX20" fmla="*/ 32623 w 62280"/>
                  <a:gd name="connsiteY20" fmla="*/ 20760 h 105777"/>
                  <a:gd name="connsiteX21" fmla="*/ 16806 w 62280"/>
                  <a:gd name="connsiteY21" fmla="*/ 14829 h 105777"/>
                  <a:gd name="connsiteX22" fmla="*/ 10875 w 62280"/>
                  <a:gd name="connsiteY22" fmla="*/ 0 h 105777"/>
                  <a:gd name="connsiteX23" fmla="*/ 17795 w 62280"/>
                  <a:gd name="connsiteY23" fmla="*/ 0 h 105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2280" h="105777">
                    <a:moveTo>
                      <a:pt x="0" y="105777"/>
                    </a:moveTo>
                    <a:lnTo>
                      <a:pt x="0" y="32623"/>
                    </a:lnTo>
                    <a:lnTo>
                      <a:pt x="11864" y="32623"/>
                    </a:lnTo>
                    <a:lnTo>
                      <a:pt x="11864" y="87983"/>
                    </a:lnTo>
                    <a:lnTo>
                      <a:pt x="12852" y="87983"/>
                    </a:lnTo>
                    <a:lnTo>
                      <a:pt x="50418" y="32623"/>
                    </a:lnTo>
                    <a:lnTo>
                      <a:pt x="62280" y="32623"/>
                    </a:lnTo>
                    <a:lnTo>
                      <a:pt x="62280" y="105777"/>
                    </a:lnTo>
                    <a:lnTo>
                      <a:pt x="50418" y="105777"/>
                    </a:lnTo>
                    <a:lnTo>
                      <a:pt x="50418" y="50417"/>
                    </a:lnTo>
                    <a:lnTo>
                      <a:pt x="49429" y="50417"/>
                    </a:lnTo>
                    <a:lnTo>
                      <a:pt x="11864" y="105777"/>
                    </a:lnTo>
                    <a:lnTo>
                      <a:pt x="0" y="105777"/>
                    </a:lnTo>
                    <a:close/>
                    <a:moveTo>
                      <a:pt x="17795" y="0"/>
                    </a:moveTo>
                    <a:cubicBezTo>
                      <a:pt x="17795" y="3954"/>
                      <a:pt x="18783" y="6920"/>
                      <a:pt x="21749" y="9886"/>
                    </a:cubicBezTo>
                    <a:cubicBezTo>
                      <a:pt x="24714" y="12852"/>
                      <a:pt x="27680" y="13840"/>
                      <a:pt x="31635" y="13840"/>
                    </a:cubicBezTo>
                    <a:cubicBezTo>
                      <a:pt x="35590" y="13840"/>
                      <a:pt x="38555" y="12852"/>
                      <a:pt x="41521" y="9886"/>
                    </a:cubicBezTo>
                    <a:cubicBezTo>
                      <a:pt x="43497" y="6920"/>
                      <a:pt x="45475" y="3954"/>
                      <a:pt x="45475" y="0"/>
                    </a:cubicBezTo>
                    <a:lnTo>
                      <a:pt x="54371" y="0"/>
                    </a:lnTo>
                    <a:cubicBezTo>
                      <a:pt x="54371" y="5931"/>
                      <a:pt x="52395" y="10874"/>
                      <a:pt x="48440" y="14829"/>
                    </a:cubicBezTo>
                    <a:cubicBezTo>
                      <a:pt x="44486" y="18783"/>
                      <a:pt x="39543" y="20760"/>
                      <a:pt x="32623" y="20760"/>
                    </a:cubicBezTo>
                    <a:cubicBezTo>
                      <a:pt x="25704" y="20760"/>
                      <a:pt x="20761" y="18783"/>
                      <a:pt x="16806" y="14829"/>
                    </a:cubicBezTo>
                    <a:cubicBezTo>
                      <a:pt x="12852" y="10874"/>
                      <a:pt x="10875" y="5931"/>
                      <a:pt x="10875" y="0"/>
                    </a:cubicBezTo>
                    <a:lnTo>
                      <a:pt x="17795" y="0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9" name="Полилиния: фигура 458">
                <a:extLst>
                  <a:ext uri="{FF2B5EF4-FFF2-40B4-BE49-F238E27FC236}">
                    <a16:creationId xmlns:a16="http://schemas.microsoft.com/office/drawing/2014/main" id="{6326BAD8-E9F2-FB70-F1AA-95D8836D9AF5}"/>
                  </a:ext>
                </a:extLst>
              </p:cNvPr>
              <p:cNvSpPr/>
              <p:nvPr/>
            </p:nvSpPr>
            <p:spPr>
              <a:xfrm>
                <a:off x="15597801" y="4928025"/>
                <a:ext cx="64257" cy="74142"/>
              </a:xfrm>
              <a:custGeom>
                <a:avLst/>
                <a:gdLst>
                  <a:gd name="connsiteX0" fmla="*/ 52394 w 64257"/>
                  <a:gd name="connsiteY0" fmla="*/ 23726 h 74142"/>
                  <a:gd name="connsiteX1" fmla="*/ 46462 w 64257"/>
                  <a:gd name="connsiteY1" fmla="*/ 14829 h 74142"/>
                  <a:gd name="connsiteX2" fmla="*/ 33610 w 64257"/>
                  <a:gd name="connsiteY2" fmla="*/ 10874 h 74142"/>
                  <a:gd name="connsiteX3" fmla="*/ 17794 w 64257"/>
                  <a:gd name="connsiteY3" fmla="*/ 17794 h 74142"/>
                  <a:gd name="connsiteX4" fmla="*/ 11862 w 64257"/>
                  <a:gd name="connsiteY4" fmla="*/ 37566 h 74142"/>
                  <a:gd name="connsiteX5" fmla="*/ 17794 w 64257"/>
                  <a:gd name="connsiteY5" fmla="*/ 57337 h 74142"/>
                  <a:gd name="connsiteX6" fmla="*/ 33610 w 64257"/>
                  <a:gd name="connsiteY6" fmla="*/ 64257 h 74142"/>
                  <a:gd name="connsiteX7" fmla="*/ 52394 w 64257"/>
                  <a:gd name="connsiteY7" fmla="*/ 51406 h 74142"/>
                  <a:gd name="connsiteX8" fmla="*/ 64257 w 64257"/>
                  <a:gd name="connsiteY8" fmla="*/ 51406 h 74142"/>
                  <a:gd name="connsiteX9" fmla="*/ 54371 w 64257"/>
                  <a:gd name="connsiteY9" fmla="*/ 68211 h 74142"/>
                  <a:gd name="connsiteX10" fmla="*/ 33610 w 64257"/>
                  <a:gd name="connsiteY10" fmla="*/ 74143 h 74142"/>
                  <a:gd name="connsiteX11" fmla="*/ 8896 w 64257"/>
                  <a:gd name="connsiteY11" fmla="*/ 64257 h 74142"/>
                  <a:gd name="connsiteX12" fmla="*/ 0 w 64257"/>
                  <a:gd name="connsiteY12" fmla="*/ 36577 h 74142"/>
                  <a:gd name="connsiteX13" fmla="*/ 8896 w 64257"/>
                  <a:gd name="connsiteY13" fmla="*/ 9886 h 74142"/>
                  <a:gd name="connsiteX14" fmla="*/ 33610 w 64257"/>
                  <a:gd name="connsiteY14" fmla="*/ 0 h 74142"/>
                  <a:gd name="connsiteX15" fmla="*/ 54371 w 64257"/>
                  <a:gd name="connsiteY15" fmla="*/ 6920 h 74142"/>
                  <a:gd name="connsiteX16" fmla="*/ 64257 w 64257"/>
                  <a:gd name="connsiteY16" fmla="*/ 22737 h 74142"/>
                  <a:gd name="connsiteX17" fmla="*/ 52394 w 64257"/>
                  <a:gd name="connsiteY17" fmla="*/ 22737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4257" h="74142">
                    <a:moveTo>
                      <a:pt x="52394" y="23726"/>
                    </a:moveTo>
                    <a:cubicBezTo>
                      <a:pt x="51405" y="19771"/>
                      <a:pt x="49429" y="16806"/>
                      <a:pt x="46462" y="14829"/>
                    </a:cubicBezTo>
                    <a:cubicBezTo>
                      <a:pt x="43496" y="12851"/>
                      <a:pt x="38553" y="10874"/>
                      <a:pt x="33610" y="10874"/>
                    </a:cubicBezTo>
                    <a:cubicBezTo>
                      <a:pt x="26691" y="10874"/>
                      <a:pt x="21748" y="12851"/>
                      <a:pt x="17794" y="17794"/>
                    </a:cubicBezTo>
                    <a:cubicBezTo>
                      <a:pt x="13839" y="22737"/>
                      <a:pt x="11862" y="29657"/>
                      <a:pt x="11862" y="37566"/>
                    </a:cubicBezTo>
                    <a:cubicBezTo>
                      <a:pt x="11862" y="45474"/>
                      <a:pt x="13839" y="52394"/>
                      <a:pt x="17794" y="57337"/>
                    </a:cubicBezTo>
                    <a:cubicBezTo>
                      <a:pt x="21748" y="62280"/>
                      <a:pt x="26691" y="64257"/>
                      <a:pt x="33610" y="64257"/>
                    </a:cubicBezTo>
                    <a:cubicBezTo>
                      <a:pt x="43496" y="64257"/>
                      <a:pt x="49429" y="60303"/>
                      <a:pt x="52394" y="51406"/>
                    </a:cubicBezTo>
                    <a:lnTo>
                      <a:pt x="64257" y="51406"/>
                    </a:lnTo>
                    <a:cubicBezTo>
                      <a:pt x="63268" y="58326"/>
                      <a:pt x="59314" y="64257"/>
                      <a:pt x="54371" y="68211"/>
                    </a:cubicBezTo>
                    <a:cubicBezTo>
                      <a:pt x="48439" y="72166"/>
                      <a:pt x="41520" y="74143"/>
                      <a:pt x="33610" y="74143"/>
                    </a:cubicBezTo>
                    <a:cubicBezTo>
                      <a:pt x="23725" y="74143"/>
                      <a:pt x="15817" y="71177"/>
                      <a:pt x="8896" y="64257"/>
                    </a:cubicBezTo>
                    <a:cubicBezTo>
                      <a:pt x="2965" y="57337"/>
                      <a:pt x="0" y="48440"/>
                      <a:pt x="0" y="36577"/>
                    </a:cubicBezTo>
                    <a:cubicBezTo>
                      <a:pt x="0" y="25703"/>
                      <a:pt x="2965" y="15817"/>
                      <a:pt x="8896" y="9886"/>
                    </a:cubicBezTo>
                    <a:cubicBezTo>
                      <a:pt x="14829" y="2966"/>
                      <a:pt x="22736" y="0"/>
                      <a:pt x="33610" y="0"/>
                    </a:cubicBezTo>
                    <a:cubicBezTo>
                      <a:pt x="41520" y="0"/>
                      <a:pt x="49429" y="1977"/>
                      <a:pt x="54371" y="6920"/>
                    </a:cubicBezTo>
                    <a:cubicBezTo>
                      <a:pt x="59314" y="10874"/>
                      <a:pt x="62279" y="16806"/>
                      <a:pt x="64257" y="22737"/>
                    </a:cubicBezTo>
                    <a:lnTo>
                      <a:pt x="52394" y="22737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60" name="Рисунок 45">
              <a:extLst>
                <a:ext uri="{FF2B5EF4-FFF2-40B4-BE49-F238E27FC236}">
                  <a16:creationId xmlns:a16="http://schemas.microsoft.com/office/drawing/2014/main" id="{DB8C7A81-FE68-6DB1-F062-91F968CB0BA4}"/>
                </a:ext>
              </a:extLst>
            </p:cNvPr>
            <p:cNvGrpSpPr/>
            <p:nvPr/>
          </p:nvGrpSpPr>
          <p:grpSpPr>
            <a:xfrm>
              <a:off x="10188340" y="5590368"/>
              <a:ext cx="1130925" cy="118628"/>
              <a:chOff x="10188340" y="5590368"/>
              <a:chExt cx="1130925" cy="118628"/>
            </a:xfrm>
            <a:solidFill>
              <a:srgbClr val="89817C"/>
            </a:solidFill>
          </p:grpSpPr>
          <p:sp>
            <p:nvSpPr>
              <p:cNvPr id="461" name="Полилиния: фигура 460">
                <a:extLst>
                  <a:ext uri="{FF2B5EF4-FFF2-40B4-BE49-F238E27FC236}">
                    <a16:creationId xmlns:a16="http://schemas.microsoft.com/office/drawing/2014/main" id="{AB91BC34-050F-274F-F062-6F05B8B91D7A}"/>
                  </a:ext>
                </a:extLst>
              </p:cNvPr>
              <p:cNvSpPr/>
              <p:nvPr/>
            </p:nvSpPr>
            <p:spPr>
              <a:xfrm>
                <a:off x="10188340" y="5590368"/>
                <a:ext cx="73154" cy="100834"/>
              </a:xfrm>
              <a:custGeom>
                <a:avLst/>
                <a:gdLst>
                  <a:gd name="connsiteX0" fmla="*/ 11864 w 73154"/>
                  <a:gd name="connsiteY0" fmla="*/ 72166 h 100834"/>
                  <a:gd name="connsiteX1" fmla="*/ 19771 w 73154"/>
                  <a:gd name="connsiteY1" fmla="*/ 85017 h 100834"/>
                  <a:gd name="connsiteX2" fmla="*/ 37566 w 73154"/>
                  <a:gd name="connsiteY2" fmla="*/ 89960 h 100834"/>
                  <a:gd name="connsiteX3" fmla="*/ 54371 w 73154"/>
                  <a:gd name="connsiteY3" fmla="*/ 85017 h 100834"/>
                  <a:gd name="connsiteX4" fmla="*/ 61292 w 73154"/>
                  <a:gd name="connsiteY4" fmla="*/ 73155 h 100834"/>
                  <a:gd name="connsiteX5" fmla="*/ 56349 w 73154"/>
                  <a:gd name="connsiteY5" fmla="*/ 63269 h 100834"/>
                  <a:gd name="connsiteX6" fmla="*/ 41521 w 73154"/>
                  <a:gd name="connsiteY6" fmla="*/ 56349 h 100834"/>
                  <a:gd name="connsiteX7" fmla="*/ 28669 w 73154"/>
                  <a:gd name="connsiteY7" fmla="*/ 53383 h 100834"/>
                  <a:gd name="connsiteX8" fmla="*/ 8897 w 73154"/>
                  <a:gd name="connsiteY8" fmla="*/ 43497 h 100834"/>
                  <a:gd name="connsiteX9" fmla="*/ 2966 w 73154"/>
                  <a:gd name="connsiteY9" fmla="*/ 27680 h 100834"/>
                  <a:gd name="connsiteX10" fmla="*/ 12852 w 73154"/>
                  <a:gd name="connsiteY10" fmla="*/ 7908 h 100834"/>
                  <a:gd name="connsiteX11" fmla="*/ 37566 w 73154"/>
                  <a:gd name="connsiteY11" fmla="*/ 0 h 100834"/>
                  <a:gd name="connsiteX12" fmla="*/ 62280 w 73154"/>
                  <a:gd name="connsiteY12" fmla="*/ 7908 h 100834"/>
                  <a:gd name="connsiteX13" fmla="*/ 72166 w 73154"/>
                  <a:gd name="connsiteY13" fmla="*/ 27680 h 100834"/>
                  <a:gd name="connsiteX14" fmla="*/ 60303 w 73154"/>
                  <a:gd name="connsiteY14" fmla="*/ 27680 h 100834"/>
                  <a:gd name="connsiteX15" fmla="*/ 53383 w 73154"/>
                  <a:gd name="connsiteY15" fmla="*/ 14829 h 100834"/>
                  <a:gd name="connsiteX16" fmla="*/ 37566 w 73154"/>
                  <a:gd name="connsiteY16" fmla="*/ 9886 h 100834"/>
                  <a:gd name="connsiteX17" fmla="*/ 21749 w 73154"/>
                  <a:gd name="connsiteY17" fmla="*/ 14829 h 100834"/>
                  <a:gd name="connsiteX18" fmla="*/ 15817 w 73154"/>
                  <a:gd name="connsiteY18" fmla="*/ 26692 h 100834"/>
                  <a:gd name="connsiteX19" fmla="*/ 19771 w 73154"/>
                  <a:gd name="connsiteY19" fmla="*/ 35588 h 100834"/>
                  <a:gd name="connsiteX20" fmla="*/ 34600 w 73154"/>
                  <a:gd name="connsiteY20" fmla="*/ 41520 h 100834"/>
                  <a:gd name="connsiteX21" fmla="*/ 44486 w 73154"/>
                  <a:gd name="connsiteY21" fmla="*/ 44486 h 100834"/>
                  <a:gd name="connsiteX22" fmla="*/ 66235 w 73154"/>
                  <a:gd name="connsiteY22" fmla="*/ 54371 h 100834"/>
                  <a:gd name="connsiteX23" fmla="*/ 73154 w 73154"/>
                  <a:gd name="connsiteY23" fmla="*/ 71177 h 100834"/>
                  <a:gd name="connsiteX24" fmla="*/ 63269 w 73154"/>
                  <a:gd name="connsiteY24" fmla="*/ 92926 h 100834"/>
                  <a:gd name="connsiteX25" fmla="*/ 36578 w 73154"/>
                  <a:gd name="connsiteY25" fmla="*/ 100834 h 100834"/>
                  <a:gd name="connsiteX26" fmla="*/ 10874 w 73154"/>
                  <a:gd name="connsiteY26" fmla="*/ 92926 h 100834"/>
                  <a:gd name="connsiteX27" fmla="*/ 0 w 73154"/>
                  <a:gd name="connsiteY27" fmla="*/ 72166 h 100834"/>
                  <a:gd name="connsiteX28" fmla="*/ 11864 w 73154"/>
                  <a:gd name="connsiteY28" fmla="*/ 72166 h 100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3154" h="100834">
                    <a:moveTo>
                      <a:pt x="11864" y="72166"/>
                    </a:moveTo>
                    <a:cubicBezTo>
                      <a:pt x="12852" y="77108"/>
                      <a:pt x="14829" y="82051"/>
                      <a:pt x="19771" y="85017"/>
                    </a:cubicBezTo>
                    <a:cubicBezTo>
                      <a:pt x="24714" y="87983"/>
                      <a:pt x="30645" y="89960"/>
                      <a:pt x="37566" y="89960"/>
                    </a:cubicBezTo>
                    <a:cubicBezTo>
                      <a:pt x="44486" y="89960"/>
                      <a:pt x="49429" y="87983"/>
                      <a:pt x="54371" y="85017"/>
                    </a:cubicBezTo>
                    <a:cubicBezTo>
                      <a:pt x="58326" y="82051"/>
                      <a:pt x="61292" y="78097"/>
                      <a:pt x="61292" y="73155"/>
                    </a:cubicBezTo>
                    <a:cubicBezTo>
                      <a:pt x="61292" y="69200"/>
                      <a:pt x="59314" y="65245"/>
                      <a:pt x="56349" y="63269"/>
                    </a:cubicBezTo>
                    <a:cubicBezTo>
                      <a:pt x="53383" y="60303"/>
                      <a:pt x="48440" y="58326"/>
                      <a:pt x="41521" y="56349"/>
                    </a:cubicBezTo>
                    <a:lnTo>
                      <a:pt x="28669" y="53383"/>
                    </a:lnTo>
                    <a:cubicBezTo>
                      <a:pt x="19771" y="51406"/>
                      <a:pt x="12852" y="47451"/>
                      <a:pt x="8897" y="43497"/>
                    </a:cubicBezTo>
                    <a:cubicBezTo>
                      <a:pt x="4943" y="39543"/>
                      <a:pt x="2966" y="33612"/>
                      <a:pt x="2966" y="27680"/>
                    </a:cubicBezTo>
                    <a:cubicBezTo>
                      <a:pt x="2966" y="19771"/>
                      <a:pt x="5931" y="12851"/>
                      <a:pt x="12852" y="7908"/>
                    </a:cubicBezTo>
                    <a:cubicBezTo>
                      <a:pt x="19771" y="2966"/>
                      <a:pt x="27680" y="0"/>
                      <a:pt x="37566" y="0"/>
                    </a:cubicBezTo>
                    <a:cubicBezTo>
                      <a:pt x="47452" y="0"/>
                      <a:pt x="55360" y="2966"/>
                      <a:pt x="62280" y="7908"/>
                    </a:cubicBezTo>
                    <a:cubicBezTo>
                      <a:pt x="68212" y="12851"/>
                      <a:pt x="72166" y="19771"/>
                      <a:pt x="72166" y="27680"/>
                    </a:cubicBezTo>
                    <a:lnTo>
                      <a:pt x="60303" y="27680"/>
                    </a:lnTo>
                    <a:cubicBezTo>
                      <a:pt x="59314" y="22737"/>
                      <a:pt x="57338" y="17794"/>
                      <a:pt x="53383" y="14829"/>
                    </a:cubicBezTo>
                    <a:cubicBezTo>
                      <a:pt x="49429" y="11863"/>
                      <a:pt x="44486" y="9886"/>
                      <a:pt x="37566" y="9886"/>
                    </a:cubicBezTo>
                    <a:cubicBezTo>
                      <a:pt x="31635" y="9886"/>
                      <a:pt x="25703" y="11863"/>
                      <a:pt x="21749" y="14829"/>
                    </a:cubicBezTo>
                    <a:cubicBezTo>
                      <a:pt x="17795" y="17794"/>
                      <a:pt x="15817" y="21749"/>
                      <a:pt x="15817" y="26692"/>
                    </a:cubicBezTo>
                    <a:cubicBezTo>
                      <a:pt x="15817" y="30645"/>
                      <a:pt x="16806" y="33612"/>
                      <a:pt x="19771" y="35588"/>
                    </a:cubicBezTo>
                    <a:cubicBezTo>
                      <a:pt x="22738" y="37566"/>
                      <a:pt x="27680" y="40531"/>
                      <a:pt x="34600" y="41520"/>
                    </a:cubicBezTo>
                    <a:lnTo>
                      <a:pt x="44486" y="44486"/>
                    </a:lnTo>
                    <a:cubicBezTo>
                      <a:pt x="54371" y="47451"/>
                      <a:pt x="62280" y="50417"/>
                      <a:pt x="66235" y="54371"/>
                    </a:cubicBezTo>
                    <a:cubicBezTo>
                      <a:pt x="71178" y="58326"/>
                      <a:pt x="73154" y="64257"/>
                      <a:pt x="73154" y="71177"/>
                    </a:cubicBezTo>
                    <a:cubicBezTo>
                      <a:pt x="73154" y="80074"/>
                      <a:pt x="70188" y="86994"/>
                      <a:pt x="63269" y="92926"/>
                    </a:cubicBezTo>
                    <a:cubicBezTo>
                      <a:pt x="56349" y="97869"/>
                      <a:pt x="47452" y="100834"/>
                      <a:pt x="36578" y="100834"/>
                    </a:cubicBezTo>
                    <a:cubicBezTo>
                      <a:pt x="25703" y="100834"/>
                      <a:pt x="17795" y="97869"/>
                      <a:pt x="10874" y="92926"/>
                    </a:cubicBezTo>
                    <a:cubicBezTo>
                      <a:pt x="3955" y="87983"/>
                      <a:pt x="988" y="81063"/>
                      <a:pt x="0" y="72166"/>
                    </a:cubicBezTo>
                    <a:lnTo>
                      <a:pt x="11864" y="7216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2" name="Полилиния: фигура 461">
                <a:extLst>
                  <a:ext uri="{FF2B5EF4-FFF2-40B4-BE49-F238E27FC236}">
                    <a16:creationId xmlns:a16="http://schemas.microsoft.com/office/drawing/2014/main" id="{4FC6DA3D-DF0B-E904-E574-FDE448032209}"/>
                  </a:ext>
                </a:extLst>
              </p:cNvPr>
              <p:cNvSpPr/>
              <p:nvPr/>
            </p:nvSpPr>
            <p:spPr>
              <a:xfrm>
                <a:off x="10275335" y="5591356"/>
                <a:ext cx="96879" cy="97868"/>
              </a:xfrm>
              <a:custGeom>
                <a:avLst/>
                <a:gdLst>
                  <a:gd name="connsiteX0" fmla="*/ 96879 w 96879"/>
                  <a:gd name="connsiteY0" fmla="*/ 97869 h 97868"/>
                  <a:gd name="connsiteX1" fmla="*/ 85017 w 96879"/>
                  <a:gd name="connsiteY1" fmla="*/ 97869 h 97868"/>
                  <a:gd name="connsiteX2" fmla="*/ 85017 w 96879"/>
                  <a:gd name="connsiteY2" fmla="*/ 21749 h 97868"/>
                  <a:gd name="connsiteX3" fmla="*/ 85017 w 96879"/>
                  <a:gd name="connsiteY3" fmla="*/ 21749 h 97868"/>
                  <a:gd name="connsiteX4" fmla="*/ 53383 w 96879"/>
                  <a:gd name="connsiteY4" fmla="*/ 96880 h 97868"/>
                  <a:gd name="connsiteX5" fmla="*/ 43497 w 96879"/>
                  <a:gd name="connsiteY5" fmla="*/ 96880 h 97868"/>
                  <a:gd name="connsiteX6" fmla="*/ 11862 w 96879"/>
                  <a:gd name="connsiteY6" fmla="*/ 21749 h 97868"/>
                  <a:gd name="connsiteX7" fmla="*/ 11862 w 96879"/>
                  <a:gd name="connsiteY7" fmla="*/ 21749 h 97868"/>
                  <a:gd name="connsiteX8" fmla="*/ 11862 w 96879"/>
                  <a:gd name="connsiteY8" fmla="*/ 97869 h 97868"/>
                  <a:gd name="connsiteX9" fmla="*/ 0 w 96879"/>
                  <a:gd name="connsiteY9" fmla="*/ 97869 h 97868"/>
                  <a:gd name="connsiteX10" fmla="*/ 0 w 96879"/>
                  <a:gd name="connsiteY10" fmla="*/ 0 h 97868"/>
                  <a:gd name="connsiteX11" fmla="*/ 13840 w 96879"/>
                  <a:gd name="connsiteY11" fmla="*/ 0 h 97868"/>
                  <a:gd name="connsiteX12" fmla="*/ 47451 w 96879"/>
                  <a:gd name="connsiteY12" fmla="*/ 82052 h 97868"/>
                  <a:gd name="connsiteX13" fmla="*/ 48440 w 96879"/>
                  <a:gd name="connsiteY13" fmla="*/ 82052 h 97868"/>
                  <a:gd name="connsiteX14" fmla="*/ 82051 w 96879"/>
                  <a:gd name="connsiteY14" fmla="*/ 0 h 97868"/>
                  <a:gd name="connsiteX15" fmla="*/ 95891 w 96879"/>
                  <a:gd name="connsiteY15" fmla="*/ 0 h 97868"/>
                  <a:gd name="connsiteX16" fmla="*/ 95891 w 96879"/>
                  <a:gd name="connsiteY16" fmla="*/ 97869 h 9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6879" h="97868">
                    <a:moveTo>
                      <a:pt x="96879" y="97869"/>
                    </a:moveTo>
                    <a:lnTo>
                      <a:pt x="85017" y="97869"/>
                    </a:lnTo>
                    <a:lnTo>
                      <a:pt x="85017" y="21749"/>
                    </a:lnTo>
                    <a:lnTo>
                      <a:pt x="85017" y="21749"/>
                    </a:lnTo>
                    <a:lnTo>
                      <a:pt x="53383" y="96880"/>
                    </a:lnTo>
                    <a:lnTo>
                      <a:pt x="43497" y="96880"/>
                    </a:lnTo>
                    <a:lnTo>
                      <a:pt x="11862" y="21749"/>
                    </a:lnTo>
                    <a:lnTo>
                      <a:pt x="11862" y="21749"/>
                    </a:lnTo>
                    <a:lnTo>
                      <a:pt x="11862" y="97869"/>
                    </a:lnTo>
                    <a:lnTo>
                      <a:pt x="0" y="97869"/>
                    </a:lnTo>
                    <a:lnTo>
                      <a:pt x="0" y="0"/>
                    </a:lnTo>
                    <a:lnTo>
                      <a:pt x="13840" y="0"/>
                    </a:lnTo>
                    <a:lnTo>
                      <a:pt x="47451" y="82052"/>
                    </a:lnTo>
                    <a:lnTo>
                      <a:pt x="48440" y="82052"/>
                    </a:lnTo>
                    <a:lnTo>
                      <a:pt x="82051" y="0"/>
                    </a:lnTo>
                    <a:lnTo>
                      <a:pt x="95891" y="0"/>
                    </a:lnTo>
                    <a:lnTo>
                      <a:pt x="95891" y="97869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3" name="Полилиния: фигура 462">
                <a:extLst>
                  <a:ext uri="{FF2B5EF4-FFF2-40B4-BE49-F238E27FC236}">
                    <a16:creationId xmlns:a16="http://schemas.microsoft.com/office/drawing/2014/main" id="{CDA2C2CB-90B1-0FA4-1D3D-D8C51F1C602B}"/>
                  </a:ext>
                </a:extLst>
              </p:cNvPr>
              <p:cNvSpPr/>
              <p:nvPr/>
            </p:nvSpPr>
            <p:spPr>
              <a:xfrm>
                <a:off x="10387043" y="5590368"/>
                <a:ext cx="73154" cy="100834"/>
              </a:xfrm>
              <a:custGeom>
                <a:avLst/>
                <a:gdLst>
                  <a:gd name="connsiteX0" fmla="*/ 11864 w 73154"/>
                  <a:gd name="connsiteY0" fmla="*/ 72166 h 100834"/>
                  <a:gd name="connsiteX1" fmla="*/ 19771 w 73154"/>
                  <a:gd name="connsiteY1" fmla="*/ 85017 h 100834"/>
                  <a:gd name="connsiteX2" fmla="*/ 37566 w 73154"/>
                  <a:gd name="connsiteY2" fmla="*/ 89960 h 100834"/>
                  <a:gd name="connsiteX3" fmla="*/ 54371 w 73154"/>
                  <a:gd name="connsiteY3" fmla="*/ 85017 h 100834"/>
                  <a:gd name="connsiteX4" fmla="*/ 61292 w 73154"/>
                  <a:gd name="connsiteY4" fmla="*/ 73155 h 100834"/>
                  <a:gd name="connsiteX5" fmla="*/ 56349 w 73154"/>
                  <a:gd name="connsiteY5" fmla="*/ 63269 h 100834"/>
                  <a:gd name="connsiteX6" fmla="*/ 41521 w 73154"/>
                  <a:gd name="connsiteY6" fmla="*/ 56349 h 100834"/>
                  <a:gd name="connsiteX7" fmla="*/ 28669 w 73154"/>
                  <a:gd name="connsiteY7" fmla="*/ 53383 h 100834"/>
                  <a:gd name="connsiteX8" fmla="*/ 8897 w 73154"/>
                  <a:gd name="connsiteY8" fmla="*/ 43497 h 100834"/>
                  <a:gd name="connsiteX9" fmla="*/ 2966 w 73154"/>
                  <a:gd name="connsiteY9" fmla="*/ 27680 h 100834"/>
                  <a:gd name="connsiteX10" fmla="*/ 12852 w 73154"/>
                  <a:gd name="connsiteY10" fmla="*/ 7908 h 100834"/>
                  <a:gd name="connsiteX11" fmla="*/ 37566 w 73154"/>
                  <a:gd name="connsiteY11" fmla="*/ 0 h 100834"/>
                  <a:gd name="connsiteX12" fmla="*/ 62280 w 73154"/>
                  <a:gd name="connsiteY12" fmla="*/ 7908 h 100834"/>
                  <a:gd name="connsiteX13" fmla="*/ 72166 w 73154"/>
                  <a:gd name="connsiteY13" fmla="*/ 27680 h 100834"/>
                  <a:gd name="connsiteX14" fmla="*/ 60304 w 73154"/>
                  <a:gd name="connsiteY14" fmla="*/ 27680 h 100834"/>
                  <a:gd name="connsiteX15" fmla="*/ 53383 w 73154"/>
                  <a:gd name="connsiteY15" fmla="*/ 14829 h 100834"/>
                  <a:gd name="connsiteX16" fmla="*/ 37566 w 73154"/>
                  <a:gd name="connsiteY16" fmla="*/ 9886 h 100834"/>
                  <a:gd name="connsiteX17" fmla="*/ 21749 w 73154"/>
                  <a:gd name="connsiteY17" fmla="*/ 14829 h 100834"/>
                  <a:gd name="connsiteX18" fmla="*/ 15818 w 73154"/>
                  <a:gd name="connsiteY18" fmla="*/ 26692 h 100834"/>
                  <a:gd name="connsiteX19" fmla="*/ 19771 w 73154"/>
                  <a:gd name="connsiteY19" fmla="*/ 35588 h 100834"/>
                  <a:gd name="connsiteX20" fmla="*/ 34600 w 73154"/>
                  <a:gd name="connsiteY20" fmla="*/ 41520 h 100834"/>
                  <a:gd name="connsiteX21" fmla="*/ 44486 w 73154"/>
                  <a:gd name="connsiteY21" fmla="*/ 44486 h 100834"/>
                  <a:gd name="connsiteX22" fmla="*/ 66235 w 73154"/>
                  <a:gd name="connsiteY22" fmla="*/ 54371 h 100834"/>
                  <a:gd name="connsiteX23" fmla="*/ 73154 w 73154"/>
                  <a:gd name="connsiteY23" fmla="*/ 71177 h 100834"/>
                  <a:gd name="connsiteX24" fmla="*/ 63269 w 73154"/>
                  <a:gd name="connsiteY24" fmla="*/ 92926 h 100834"/>
                  <a:gd name="connsiteX25" fmla="*/ 36578 w 73154"/>
                  <a:gd name="connsiteY25" fmla="*/ 100834 h 100834"/>
                  <a:gd name="connsiteX26" fmla="*/ 10875 w 73154"/>
                  <a:gd name="connsiteY26" fmla="*/ 92926 h 100834"/>
                  <a:gd name="connsiteX27" fmla="*/ 0 w 73154"/>
                  <a:gd name="connsiteY27" fmla="*/ 72166 h 100834"/>
                  <a:gd name="connsiteX28" fmla="*/ 11864 w 73154"/>
                  <a:gd name="connsiteY28" fmla="*/ 72166 h 100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3154" h="100834">
                    <a:moveTo>
                      <a:pt x="11864" y="72166"/>
                    </a:moveTo>
                    <a:cubicBezTo>
                      <a:pt x="12852" y="77108"/>
                      <a:pt x="14829" y="82051"/>
                      <a:pt x="19771" y="85017"/>
                    </a:cubicBezTo>
                    <a:cubicBezTo>
                      <a:pt x="24714" y="87983"/>
                      <a:pt x="30647" y="89960"/>
                      <a:pt x="37566" y="89960"/>
                    </a:cubicBezTo>
                    <a:cubicBezTo>
                      <a:pt x="44486" y="89960"/>
                      <a:pt x="49429" y="87983"/>
                      <a:pt x="54371" y="85017"/>
                    </a:cubicBezTo>
                    <a:cubicBezTo>
                      <a:pt x="58326" y="82051"/>
                      <a:pt x="61292" y="78097"/>
                      <a:pt x="61292" y="73155"/>
                    </a:cubicBezTo>
                    <a:cubicBezTo>
                      <a:pt x="61292" y="69200"/>
                      <a:pt x="59314" y="65245"/>
                      <a:pt x="56349" y="63269"/>
                    </a:cubicBezTo>
                    <a:cubicBezTo>
                      <a:pt x="53383" y="60303"/>
                      <a:pt x="48440" y="58326"/>
                      <a:pt x="41521" y="56349"/>
                    </a:cubicBezTo>
                    <a:lnTo>
                      <a:pt x="28669" y="53383"/>
                    </a:lnTo>
                    <a:cubicBezTo>
                      <a:pt x="19771" y="51406"/>
                      <a:pt x="12852" y="47451"/>
                      <a:pt x="8897" y="43497"/>
                    </a:cubicBezTo>
                    <a:cubicBezTo>
                      <a:pt x="4943" y="39543"/>
                      <a:pt x="2966" y="33612"/>
                      <a:pt x="2966" y="27680"/>
                    </a:cubicBezTo>
                    <a:cubicBezTo>
                      <a:pt x="2966" y="19771"/>
                      <a:pt x="5932" y="12851"/>
                      <a:pt x="12852" y="7908"/>
                    </a:cubicBezTo>
                    <a:cubicBezTo>
                      <a:pt x="19771" y="2966"/>
                      <a:pt x="27680" y="0"/>
                      <a:pt x="37566" y="0"/>
                    </a:cubicBezTo>
                    <a:cubicBezTo>
                      <a:pt x="47452" y="0"/>
                      <a:pt x="55361" y="2966"/>
                      <a:pt x="62280" y="7908"/>
                    </a:cubicBezTo>
                    <a:cubicBezTo>
                      <a:pt x="68212" y="12851"/>
                      <a:pt x="72166" y="19771"/>
                      <a:pt x="72166" y="27680"/>
                    </a:cubicBezTo>
                    <a:lnTo>
                      <a:pt x="60304" y="27680"/>
                    </a:lnTo>
                    <a:cubicBezTo>
                      <a:pt x="59314" y="22737"/>
                      <a:pt x="57338" y="17794"/>
                      <a:pt x="53383" y="14829"/>
                    </a:cubicBezTo>
                    <a:cubicBezTo>
                      <a:pt x="49429" y="11863"/>
                      <a:pt x="44486" y="9886"/>
                      <a:pt x="37566" y="9886"/>
                    </a:cubicBezTo>
                    <a:cubicBezTo>
                      <a:pt x="31635" y="9886"/>
                      <a:pt x="25704" y="11863"/>
                      <a:pt x="21749" y="14829"/>
                    </a:cubicBezTo>
                    <a:cubicBezTo>
                      <a:pt x="17795" y="17794"/>
                      <a:pt x="15818" y="21749"/>
                      <a:pt x="15818" y="26692"/>
                    </a:cubicBezTo>
                    <a:cubicBezTo>
                      <a:pt x="15818" y="30645"/>
                      <a:pt x="16806" y="33612"/>
                      <a:pt x="19771" y="35588"/>
                    </a:cubicBezTo>
                    <a:cubicBezTo>
                      <a:pt x="22738" y="37566"/>
                      <a:pt x="27680" y="40531"/>
                      <a:pt x="34600" y="41520"/>
                    </a:cubicBezTo>
                    <a:lnTo>
                      <a:pt x="44486" y="44486"/>
                    </a:lnTo>
                    <a:cubicBezTo>
                      <a:pt x="54371" y="47451"/>
                      <a:pt x="62280" y="50417"/>
                      <a:pt x="66235" y="54371"/>
                    </a:cubicBezTo>
                    <a:cubicBezTo>
                      <a:pt x="71178" y="58326"/>
                      <a:pt x="73154" y="64257"/>
                      <a:pt x="73154" y="71177"/>
                    </a:cubicBezTo>
                    <a:cubicBezTo>
                      <a:pt x="73154" y="80074"/>
                      <a:pt x="70190" y="86994"/>
                      <a:pt x="63269" y="92926"/>
                    </a:cubicBezTo>
                    <a:cubicBezTo>
                      <a:pt x="56349" y="97869"/>
                      <a:pt x="47452" y="100834"/>
                      <a:pt x="36578" y="100834"/>
                    </a:cubicBezTo>
                    <a:cubicBezTo>
                      <a:pt x="25704" y="100834"/>
                      <a:pt x="17795" y="97869"/>
                      <a:pt x="10875" y="92926"/>
                    </a:cubicBezTo>
                    <a:cubicBezTo>
                      <a:pt x="3955" y="87983"/>
                      <a:pt x="990" y="81063"/>
                      <a:pt x="0" y="72166"/>
                    </a:cubicBezTo>
                    <a:lnTo>
                      <a:pt x="11864" y="7216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4" name="Полилиния: фигура 463">
                <a:extLst>
                  <a:ext uri="{FF2B5EF4-FFF2-40B4-BE49-F238E27FC236}">
                    <a16:creationId xmlns:a16="http://schemas.microsoft.com/office/drawing/2014/main" id="{71DFE081-FEE0-A925-597B-EBCA732E46EF}"/>
                  </a:ext>
                </a:extLst>
              </p:cNvPr>
              <p:cNvSpPr/>
              <p:nvPr/>
            </p:nvSpPr>
            <p:spPr>
              <a:xfrm>
                <a:off x="10472061" y="5644739"/>
                <a:ext cx="44485" cy="11862"/>
              </a:xfrm>
              <a:custGeom>
                <a:avLst/>
                <a:gdLst>
                  <a:gd name="connsiteX0" fmla="*/ 0 w 44485"/>
                  <a:gd name="connsiteY0" fmla="*/ 11863 h 11862"/>
                  <a:gd name="connsiteX1" fmla="*/ 0 w 44485"/>
                  <a:gd name="connsiteY1" fmla="*/ 0 h 11862"/>
                  <a:gd name="connsiteX2" fmla="*/ 44486 w 44485"/>
                  <a:gd name="connsiteY2" fmla="*/ 0 h 11862"/>
                  <a:gd name="connsiteX3" fmla="*/ 44486 w 44485"/>
                  <a:gd name="connsiteY3" fmla="*/ 10874 h 11862"/>
                  <a:gd name="connsiteX4" fmla="*/ 0 w 44485"/>
                  <a:gd name="connsiteY4" fmla="*/ 10874 h 11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85" h="11862">
                    <a:moveTo>
                      <a:pt x="0" y="11863"/>
                    </a:moveTo>
                    <a:lnTo>
                      <a:pt x="0" y="0"/>
                    </a:lnTo>
                    <a:lnTo>
                      <a:pt x="44486" y="0"/>
                    </a:lnTo>
                    <a:lnTo>
                      <a:pt x="44486" y="10874"/>
                    </a:lnTo>
                    <a:lnTo>
                      <a:pt x="0" y="10874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5" name="Полилиния: фигура 464">
                <a:extLst>
                  <a:ext uri="{FF2B5EF4-FFF2-40B4-BE49-F238E27FC236}">
                    <a16:creationId xmlns:a16="http://schemas.microsoft.com/office/drawing/2014/main" id="{7DAAE647-341F-25E1-BE3B-7D255DF01FA5}"/>
                  </a:ext>
                </a:extLst>
              </p:cNvPr>
              <p:cNvSpPr/>
              <p:nvPr/>
            </p:nvSpPr>
            <p:spPr>
              <a:xfrm>
                <a:off x="10529397" y="5615082"/>
                <a:ext cx="67223" cy="75131"/>
              </a:xfrm>
              <a:custGeom>
                <a:avLst/>
                <a:gdLst>
                  <a:gd name="connsiteX0" fmla="*/ 8897 w 67223"/>
                  <a:gd name="connsiteY0" fmla="*/ 65245 h 75131"/>
                  <a:gd name="connsiteX1" fmla="*/ 0 w 67223"/>
                  <a:gd name="connsiteY1" fmla="*/ 37566 h 75131"/>
                  <a:gd name="connsiteX2" fmla="*/ 8897 w 67223"/>
                  <a:gd name="connsiteY2" fmla="*/ 9886 h 75131"/>
                  <a:gd name="connsiteX3" fmla="*/ 33612 w 67223"/>
                  <a:gd name="connsiteY3" fmla="*/ 0 h 75131"/>
                  <a:gd name="connsiteX4" fmla="*/ 58326 w 67223"/>
                  <a:gd name="connsiteY4" fmla="*/ 9886 h 75131"/>
                  <a:gd name="connsiteX5" fmla="*/ 67223 w 67223"/>
                  <a:gd name="connsiteY5" fmla="*/ 37566 h 75131"/>
                  <a:gd name="connsiteX6" fmla="*/ 58326 w 67223"/>
                  <a:gd name="connsiteY6" fmla="*/ 65245 h 75131"/>
                  <a:gd name="connsiteX7" fmla="*/ 33612 w 67223"/>
                  <a:gd name="connsiteY7" fmla="*/ 75131 h 75131"/>
                  <a:gd name="connsiteX8" fmla="*/ 8897 w 67223"/>
                  <a:gd name="connsiteY8" fmla="*/ 65245 h 75131"/>
                  <a:gd name="connsiteX9" fmla="*/ 49429 w 67223"/>
                  <a:gd name="connsiteY9" fmla="*/ 57337 h 75131"/>
                  <a:gd name="connsiteX10" fmla="*/ 55360 w 67223"/>
                  <a:gd name="connsiteY10" fmla="*/ 37566 h 75131"/>
                  <a:gd name="connsiteX11" fmla="*/ 49429 w 67223"/>
                  <a:gd name="connsiteY11" fmla="*/ 17794 h 75131"/>
                  <a:gd name="connsiteX12" fmla="*/ 33612 w 67223"/>
                  <a:gd name="connsiteY12" fmla="*/ 10874 h 75131"/>
                  <a:gd name="connsiteX13" fmla="*/ 17795 w 67223"/>
                  <a:gd name="connsiteY13" fmla="*/ 17794 h 75131"/>
                  <a:gd name="connsiteX14" fmla="*/ 11864 w 67223"/>
                  <a:gd name="connsiteY14" fmla="*/ 37566 h 75131"/>
                  <a:gd name="connsiteX15" fmla="*/ 17795 w 67223"/>
                  <a:gd name="connsiteY15" fmla="*/ 57337 h 75131"/>
                  <a:gd name="connsiteX16" fmla="*/ 33612 w 67223"/>
                  <a:gd name="connsiteY16" fmla="*/ 64257 h 75131"/>
                  <a:gd name="connsiteX17" fmla="*/ 49429 w 67223"/>
                  <a:gd name="connsiteY17" fmla="*/ 57337 h 7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7223" h="75131">
                    <a:moveTo>
                      <a:pt x="8897" y="65245"/>
                    </a:moveTo>
                    <a:cubicBezTo>
                      <a:pt x="2966" y="58326"/>
                      <a:pt x="0" y="49429"/>
                      <a:pt x="0" y="37566"/>
                    </a:cubicBezTo>
                    <a:cubicBezTo>
                      <a:pt x="0" y="25703"/>
                      <a:pt x="2966" y="16806"/>
                      <a:pt x="8897" y="9886"/>
                    </a:cubicBezTo>
                    <a:cubicBezTo>
                      <a:pt x="14829" y="2966"/>
                      <a:pt x="22738" y="0"/>
                      <a:pt x="33612" y="0"/>
                    </a:cubicBezTo>
                    <a:cubicBezTo>
                      <a:pt x="43497" y="0"/>
                      <a:pt x="52395" y="2966"/>
                      <a:pt x="58326" y="9886"/>
                    </a:cubicBezTo>
                    <a:cubicBezTo>
                      <a:pt x="64257" y="16806"/>
                      <a:pt x="67223" y="25703"/>
                      <a:pt x="67223" y="37566"/>
                    </a:cubicBezTo>
                    <a:cubicBezTo>
                      <a:pt x="67223" y="49429"/>
                      <a:pt x="64257" y="58326"/>
                      <a:pt x="58326" y="65245"/>
                    </a:cubicBezTo>
                    <a:cubicBezTo>
                      <a:pt x="52395" y="72166"/>
                      <a:pt x="43497" y="75131"/>
                      <a:pt x="33612" y="75131"/>
                    </a:cubicBezTo>
                    <a:cubicBezTo>
                      <a:pt x="23726" y="75131"/>
                      <a:pt x="15817" y="71177"/>
                      <a:pt x="8897" y="65245"/>
                    </a:cubicBezTo>
                    <a:close/>
                    <a:moveTo>
                      <a:pt x="49429" y="57337"/>
                    </a:moveTo>
                    <a:cubicBezTo>
                      <a:pt x="53383" y="52394"/>
                      <a:pt x="55360" y="46463"/>
                      <a:pt x="55360" y="37566"/>
                    </a:cubicBezTo>
                    <a:cubicBezTo>
                      <a:pt x="55360" y="28669"/>
                      <a:pt x="53383" y="22737"/>
                      <a:pt x="49429" y="17794"/>
                    </a:cubicBezTo>
                    <a:cubicBezTo>
                      <a:pt x="45474" y="12851"/>
                      <a:pt x="40531" y="10874"/>
                      <a:pt x="33612" y="10874"/>
                    </a:cubicBezTo>
                    <a:cubicBezTo>
                      <a:pt x="26692" y="10874"/>
                      <a:pt x="21749" y="12851"/>
                      <a:pt x="17795" y="17794"/>
                    </a:cubicBezTo>
                    <a:cubicBezTo>
                      <a:pt x="13840" y="22737"/>
                      <a:pt x="11864" y="28669"/>
                      <a:pt x="11864" y="37566"/>
                    </a:cubicBezTo>
                    <a:cubicBezTo>
                      <a:pt x="11864" y="46463"/>
                      <a:pt x="13840" y="52394"/>
                      <a:pt x="17795" y="57337"/>
                    </a:cubicBezTo>
                    <a:cubicBezTo>
                      <a:pt x="21749" y="62280"/>
                      <a:pt x="26692" y="64257"/>
                      <a:pt x="33612" y="64257"/>
                    </a:cubicBezTo>
                    <a:cubicBezTo>
                      <a:pt x="40531" y="64257"/>
                      <a:pt x="46464" y="62280"/>
                      <a:pt x="49429" y="57337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6" name="Полилиния: фигура 465">
                <a:extLst>
                  <a:ext uri="{FF2B5EF4-FFF2-40B4-BE49-F238E27FC236}">
                    <a16:creationId xmlns:a16="http://schemas.microsoft.com/office/drawing/2014/main" id="{E452785E-CECD-76B7-DDED-A579D165D029}"/>
                  </a:ext>
                </a:extLst>
              </p:cNvPr>
              <p:cNvSpPr/>
              <p:nvPr/>
            </p:nvSpPr>
            <p:spPr>
              <a:xfrm>
                <a:off x="10610461" y="5616070"/>
                <a:ext cx="60302" cy="73154"/>
              </a:xfrm>
              <a:custGeom>
                <a:avLst/>
                <a:gdLst>
                  <a:gd name="connsiteX0" fmla="*/ 48439 w 60302"/>
                  <a:gd name="connsiteY0" fmla="*/ 9886 h 73154"/>
                  <a:gd name="connsiteX1" fmla="*/ 11862 w 60302"/>
                  <a:gd name="connsiteY1" fmla="*/ 9886 h 73154"/>
                  <a:gd name="connsiteX2" fmla="*/ 11862 w 60302"/>
                  <a:gd name="connsiteY2" fmla="*/ 73155 h 73154"/>
                  <a:gd name="connsiteX3" fmla="*/ 0 w 60302"/>
                  <a:gd name="connsiteY3" fmla="*/ 73155 h 73154"/>
                  <a:gd name="connsiteX4" fmla="*/ 0 w 60302"/>
                  <a:gd name="connsiteY4" fmla="*/ 0 h 73154"/>
                  <a:gd name="connsiteX5" fmla="*/ 60303 w 60302"/>
                  <a:gd name="connsiteY5" fmla="*/ 0 h 73154"/>
                  <a:gd name="connsiteX6" fmla="*/ 60303 w 60302"/>
                  <a:gd name="connsiteY6" fmla="*/ 73155 h 73154"/>
                  <a:gd name="connsiteX7" fmla="*/ 48439 w 60302"/>
                  <a:gd name="connsiteY7" fmla="*/ 73155 h 73154"/>
                  <a:gd name="connsiteX8" fmla="*/ 48439 w 60302"/>
                  <a:gd name="connsiteY8" fmla="*/ 9886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302" h="73154">
                    <a:moveTo>
                      <a:pt x="48439" y="9886"/>
                    </a:moveTo>
                    <a:lnTo>
                      <a:pt x="11862" y="9886"/>
                    </a:lnTo>
                    <a:lnTo>
                      <a:pt x="11862" y="73155"/>
                    </a:lnTo>
                    <a:lnTo>
                      <a:pt x="0" y="73155"/>
                    </a:lnTo>
                    <a:lnTo>
                      <a:pt x="0" y="0"/>
                    </a:lnTo>
                    <a:lnTo>
                      <a:pt x="60303" y="0"/>
                    </a:lnTo>
                    <a:lnTo>
                      <a:pt x="60303" y="73155"/>
                    </a:lnTo>
                    <a:lnTo>
                      <a:pt x="48439" y="73155"/>
                    </a:lnTo>
                    <a:lnTo>
                      <a:pt x="48439" y="988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7" name="Полилиния: фигура 466">
                <a:extLst>
                  <a:ext uri="{FF2B5EF4-FFF2-40B4-BE49-F238E27FC236}">
                    <a16:creationId xmlns:a16="http://schemas.microsoft.com/office/drawing/2014/main" id="{3F00F1D5-319A-8862-D9A1-AAC2F6B615E6}"/>
                  </a:ext>
                </a:extLst>
              </p:cNvPr>
              <p:cNvSpPr/>
              <p:nvPr/>
            </p:nvSpPr>
            <p:spPr>
              <a:xfrm>
                <a:off x="10684603" y="5615082"/>
                <a:ext cx="67222" cy="75131"/>
              </a:xfrm>
              <a:custGeom>
                <a:avLst/>
                <a:gdLst>
                  <a:gd name="connsiteX0" fmla="*/ 8896 w 67222"/>
                  <a:gd name="connsiteY0" fmla="*/ 65245 h 75131"/>
                  <a:gd name="connsiteX1" fmla="*/ 0 w 67222"/>
                  <a:gd name="connsiteY1" fmla="*/ 37566 h 75131"/>
                  <a:gd name="connsiteX2" fmla="*/ 8896 w 67222"/>
                  <a:gd name="connsiteY2" fmla="*/ 9886 h 75131"/>
                  <a:gd name="connsiteX3" fmla="*/ 33610 w 67222"/>
                  <a:gd name="connsiteY3" fmla="*/ 0 h 75131"/>
                  <a:gd name="connsiteX4" fmla="*/ 58325 w 67222"/>
                  <a:gd name="connsiteY4" fmla="*/ 9886 h 75131"/>
                  <a:gd name="connsiteX5" fmla="*/ 67222 w 67222"/>
                  <a:gd name="connsiteY5" fmla="*/ 37566 h 75131"/>
                  <a:gd name="connsiteX6" fmla="*/ 58325 w 67222"/>
                  <a:gd name="connsiteY6" fmla="*/ 65245 h 75131"/>
                  <a:gd name="connsiteX7" fmla="*/ 33610 w 67222"/>
                  <a:gd name="connsiteY7" fmla="*/ 75131 h 75131"/>
                  <a:gd name="connsiteX8" fmla="*/ 8896 w 67222"/>
                  <a:gd name="connsiteY8" fmla="*/ 65245 h 75131"/>
                  <a:gd name="connsiteX9" fmla="*/ 49429 w 67222"/>
                  <a:gd name="connsiteY9" fmla="*/ 57337 h 75131"/>
                  <a:gd name="connsiteX10" fmla="*/ 55360 w 67222"/>
                  <a:gd name="connsiteY10" fmla="*/ 37566 h 75131"/>
                  <a:gd name="connsiteX11" fmla="*/ 49429 w 67222"/>
                  <a:gd name="connsiteY11" fmla="*/ 17794 h 75131"/>
                  <a:gd name="connsiteX12" fmla="*/ 33610 w 67222"/>
                  <a:gd name="connsiteY12" fmla="*/ 10874 h 75131"/>
                  <a:gd name="connsiteX13" fmla="*/ 17794 w 67222"/>
                  <a:gd name="connsiteY13" fmla="*/ 17794 h 75131"/>
                  <a:gd name="connsiteX14" fmla="*/ 11862 w 67222"/>
                  <a:gd name="connsiteY14" fmla="*/ 37566 h 75131"/>
                  <a:gd name="connsiteX15" fmla="*/ 17794 w 67222"/>
                  <a:gd name="connsiteY15" fmla="*/ 57337 h 75131"/>
                  <a:gd name="connsiteX16" fmla="*/ 33610 w 67222"/>
                  <a:gd name="connsiteY16" fmla="*/ 64257 h 75131"/>
                  <a:gd name="connsiteX17" fmla="*/ 49429 w 67222"/>
                  <a:gd name="connsiteY17" fmla="*/ 57337 h 7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7222" h="75131">
                    <a:moveTo>
                      <a:pt x="8896" y="65245"/>
                    </a:moveTo>
                    <a:cubicBezTo>
                      <a:pt x="2965" y="58326"/>
                      <a:pt x="0" y="49429"/>
                      <a:pt x="0" y="37566"/>
                    </a:cubicBezTo>
                    <a:cubicBezTo>
                      <a:pt x="0" y="25703"/>
                      <a:pt x="2965" y="16806"/>
                      <a:pt x="8896" y="9886"/>
                    </a:cubicBezTo>
                    <a:cubicBezTo>
                      <a:pt x="14829" y="2966"/>
                      <a:pt x="22736" y="0"/>
                      <a:pt x="33610" y="0"/>
                    </a:cubicBezTo>
                    <a:cubicBezTo>
                      <a:pt x="43496" y="0"/>
                      <a:pt x="52394" y="2966"/>
                      <a:pt x="58325" y="9886"/>
                    </a:cubicBezTo>
                    <a:cubicBezTo>
                      <a:pt x="64257" y="16806"/>
                      <a:pt x="67222" y="25703"/>
                      <a:pt x="67222" y="37566"/>
                    </a:cubicBezTo>
                    <a:cubicBezTo>
                      <a:pt x="67222" y="49429"/>
                      <a:pt x="64257" y="58326"/>
                      <a:pt x="58325" y="65245"/>
                    </a:cubicBezTo>
                    <a:cubicBezTo>
                      <a:pt x="52394" y="72166"/>
                      <a:pt x="43496" y="75131"/>
                      <a:pt x="33610" y="75131"/>
                    </a:cubicBezTo>
                    <a:cubicBezTo>
                      <a:pt x="23725" y="75131"/>
                      <a:pt x="15817" y="71177"/>
                      <a:pt x="8896" y="65245"/>
                    </a:cubicBezTo>
                    <a:close/>
                    <a:moveTo>
                      <a:pt x="49429" y="57337"/>
                    </a:moveTo>
                    <a:cubicBezTo>
                      <a:pt x="53382" y="52394"/>
                      <a:pt x="55360" y="46463"/>
                      <a:pt x="55360" y="37566"/>
                    </a:cubicBezTo>
                    <a:cubicBezTo>
                      <a:pt x="55360" y="28669"/>
                      <a:pt x="53382" y="22737"/>
                      <a:pt x="49429" y="17794"/>
                    </a:cubicBezTo>
                    <a:cubicBezTo>
                      <a:pt x="45474" y="12851"/>
                      <a:pt x="40531" y="10874"/>
                      <a:pt x="33610" y="10874"/>
                    </a:cubicBezTo>
                    <a:cubicBezTo>
                      <a:pt x="26691" y="10874"/>
                      <a:pt x="21748" y="12851"/>
                      <a:pt x="17794" y="17794"/>
                    </a:cubicBezTo>
                    <a:cubicBezTo>
                      <a:pt x="13839" y="22737"/>
                      <a:pt x="11862" y="28669"/>
                      <a:pt x="11862" y="37566"/>
                    </a:cubicBezTo>
                    <a:cubicBezTo>
                      <a:pt x="11862" y="46463"/>
                      <a:pt x="13839" y="52394"/>
                      <a:pt x="17794" y="57337"/>
                    </a:cubicBezTo>
                    <a:cubicBezTo>
                      <a:pt x="21748" y="62280"/>
                      <a:pt x="26691" y="64257"/>
                      <a:pt x="33610" y="64257"/>
                    </a:cubicBezTo>
                    <a:cubicBezTo>
                      <a:pt x="40531" y="64257"/>
                      <a:pt x="46462" y="62280"/>
                      <a:pt x="49429" y="57337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8" name="Полилиния: фигура 467">
                <a:extLst>
                  <a:ext uri="{FF2B5EF4-FFF2-40B4-BE49-F238E27FC236}">
                    <a16:creationId xmlns:a16="http://schemas.microsoft.com/office/drawing/2014/main" id="{FFBF9344-C155-F106-2688-158CFED981E9}"/>
                  </a:ext>
                </a:extLst>
              </p:cNvPr>
              <p:cNvSpPr/>
              <p:nvPr/>
            </p:nvSpPr>
            <p:spPr>
              <a:xfrm>
                <a:off x="10763689" y="5616070"/>
                <a:ext cx="57336" cy="75131"/>
              </a:xfrm>
              <a:custGeom>
                <a:avLst/>
                <a:gdLst>
                  <a:gd name="connsiteX0" fmla="*/ 1977 w 57336"/>
                  <a:gd name="connsiteY0" fmla="*/ 0 h 75131"/>
                  <a:gd name="connsiteX1" fmla="*/ 33610 w 57336"/>
                  <a:gd name="connsiteY1" fmla="*/ 0 h 75131"/>
                  <a:gd name="connsiteX2" fmla="*/ 49429 w 57336"/>
                  <a:gd name="connsiteY2" fmla="*/ 4943 h 75131"/>
                  <a:gd name="connsiteX3" fmla="*/ 55360 w 57336"/>
                  <a:gd name="connsiteY3" fmla="*/ 18783 h 75131"/>
                  <a:gd name="connsiteX4" fmla="*/ 51405 w 57336"/>
                  <a:gd name="connsiteY4" fmla="*/ 28669 h 75131"/>
                  <a:gd name="connsiteX5" fmla="*/ 42508 w 57336"/>
                  <a:gd name="connsiteY5" fmla="*/ 34600 h 75131"/>
                  <a:gd name="connsiteX6" fmla="*/ 42508 w 57336"/>
                  <a:gd name="connsiteY6" fmla="*/ 35589 h 75131"/>
                  <a:gd name="connsiteX7" fmla="*/ 53382 w 57336"/>
                  <a:gd name="connsiteY7" fmla="*/ 41520 h 75131"/>
                  <a:gd name="connsiteX8" fmla="*/ 57336 w 57336"/>
                  <a:gd name="connsiteY8" fmla="*/ 53383 h 75131"/>
                  <a:gd name="connsiteX9" fmla="*/ 50417 w 57336"/>
                  <a:gd name="connsiteY9" fmla="*/ 69200 h 75131"/>
                  <a:gd name="connsiteX10" fmla="*/ 31634 w 57336"/>
                  <a:gd name="connsiteY10" fmla="*/ 75132 h 75131"/>
                  <a:gd name="connsiteX11" fmla="*/ 0 w 57336"/>
                  <a:gd name="connsiteY11" fmla="*/ 75132 h 75131"/>
                  <a:gd name="connsiteX12" fmla="*/ 0 w 57336"/>
                  <a:gd name="connsiteY12" fmla="*/ 0 h 75131"/>
                  <a:gd name="connsiteX13" fmla="*/ 13839 w 57336"/>
                  <a:gd name="connsiteY13" fmla="*/ 9886 h 75131"/>
                  <a:gd name="connsiteX14" fmla="*/ 13839 w 57336"/>
                  <a:gd name="connsiteY14" fmla="*/ 30646 h 75131"/>
                  <a:gd name="connsiteX15" fmla="*/ 30645 w 57336"/>
                  <a:gd name="connsiteY15" fmla="*/ 30646 h 75131"/>
                  <a:gd name="connsiteX16" fmla="*/ 44486 w 57336"/>
                  <a:gd name="connsiteY16" fmla="*/ 19771 h 75131"/>
                  <a:gd name="connsiteX17" fmla="*/ 32622 w 57336"/>
                  <a:gd name="connsiteY17" fmla="*/ 9886 h 75131"/>
                  <a:gd name="connsiteX18" fmla="*/ 13839 w 57336"/>
                  <a:gd name="connsiteY18" fmla="*/ 9886 h 75131"/>
                  <a:gd name="connsiteX19" fmla="*/ 13839 w 57336"/>
                  <a:gd name="connsiteY19" fmla="*/ 40532 h 75131"/>
                  <a:gd name="connsiteX20" fmla="*/ 13839 w 57336"/>
                  <a:gd name="connsiteY20" fmla="*/ 64257 h 75131"/>
                  <a:gd name="connsiteX21" fmla="*/ 33610 w 57336"/>
                  <a:gd name="connsiteY21" fmla="*/ 64257 h 75131"/>
                  <a:gd name="connsiteX22" fmla="*/ 47451 w 57336"/>
                  <a:gd name="connsiteY22" fmla="*/ 52395 h 75131"/>
                  <a:gd name="connsiteX23" fmla="*/ 31634 w 57336"/>
                  <a:gd name="connsiteY23" fmla="*/ 40532 h 75131"/>
                  <a:gd name="connsiteX24" fmla="*/ 13839 w 57336"/>
                  <a:gd name="connsiteY24" fmla="*/ 40532 h 7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7336" h="75131">
                    <a:moveTo>
                      <a:pt x="1977" y="0"/>
                    </a:moveTo>
                    <a:lnTo>
                      <a:pt x="33610" y="0"/>
                    </a:lnTo>
                    <a:cubicBezTo>
                      <a:pt x="40531" y="0"/>
                      <a:pt x="45474" y="1977"/>
                      <a:pt x="49429" y="4943"/>
                    </a:cubicBezTo>
                    <a:cubicBezTo>
                      <a:pt x="53382" y="7909"/>
                      <a:pt x="55360" y="12852"/>
                      <a:pt x="55360" y="18783"/>
                    </a:cubicBezTo>
                    <a:cubicBezTo>
                      <a:pt x="55360" y="22738"/>
                      <a:pt x="54371" y="25703"/>
                      <a:pt x="51405" y="28669"/>
                    </a:cubicBezTo>
                    <a:cubicBezTo>
                      <a:pt x="49429" y="31634"/>
                      <a:pt x="46462" y="33612"/>
                      <a:pt x="42508" y="34600"/>
                    </a:cubicBezTo>
                    <a:lnTo>
                      <a:pt x="42508" y="35589"/>
                    </a:lnTo>
                    <a:cubicBezTo>
                      <a:pt x="47451" y="36577"/>
                      <a:pt x="50417" y="38555"/>
                      <a:pt x="53382" y="41520"/>
                    </a:cubicBezTo>
                    <a:cubicBezTo>
                      <a:pt x="56348" y="44486"/>
                      <a:pt x="57336" y="48440"/>
                      <a:pt x="57336" y="53383"/>
                    </a:cubicBezTo>
                    <a:cubicBezTo>
                      <a:pt x="57336" y="60303"/>
                      <a:pt x="55360" y="65246"/>
                      <a:pt x="50417" y="69200"/>
                    </a:cubicBezTo>
                    <a:cubicBezTo>
                      <a:pt x="45474" y="73155"/>
                      <a:pt x="39543" y="75132"/>
                      <a:pt x="31634" y="75132"/>
                    </a:cubicBezTo>
                    <a:lnTo>
                      <a:pt x="0" y="75132"/>
                    </a:lnTo>
                    <a:lnTo>
                      <a:pt x="0" y="0"/>
                    </a:lnTo>
                    <a:close/>
                    <a:moveTo>
                      <a:pt x="13839" y="9886"/>
                    </a:moveTo>
                    <a:lnTo>
                      <a:pt x="13839" y="30646"/>
                    </a:lnTo>
                    <a:lnTo>
                      <a:pt x="30645" y="30646"/>
                    </a:lnTo>
                    <a:cubicBezTo>
                      <a:pt x="39543" y="30646"/>
                      <a:pt x="44486" y="26692"/>
                      <a:pt x="44486" y="19771"/>
                    </a:cubicBezTo>
                    <a:cubicBezTo>
                      <a:pt x="44486" y="12852"/>
                      <a:pt x="40531" y="9886"/>
                      <a:pt x="32622" y="9886"/>
                    </a:cubicBezTo>
                    <a:lnTo>
                      <a:pt x="13839" y="9886"/>
                    </a:lnTo>
                    <a:close/>
                    <a:moveTo>
                      <a:pt x="13839" y="40532"/>
                    </a:moveTo>
                    <a:lnTo>
                      <a:pt x="13839" y="64257"/>
                    </a:lnTo>
                    <a:lnTo>
                      <a:pt x="33610" y="64257"/>
                    </a:lnTo>
                    <a:cubicBezTo>
                      <a:pt x="42508" y="64257"/>
                      <a:pt x="47451" y="60303"/>
                      <a:pt x="47451" y="52395"/>
                    </a:cubicBezTo>
                    <a:cubicBezTo>
                      <a:pt x="47451" y="44486"/>
                      <a:pt x="42508" y="40532"/>
                      <a:pt x="31634" y="40532"/>
                    </a:cubicBezTo>
                    <a:lnTo>
                      <a:pt x="13839" y="40532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9" name="Полилиния: фигура 468">
                <a:extLst>
                  <a:ext uri="{FF2B5EF4-FFF2-40B4-BE49-F238E27FC236}">
                    <a16:creationId xmlns:a16="http://schemas.microsoft.com/office/drawing/2014/main" id="{E9292DE8-AEDA-9CB7-47AC-0E3D8A6F3A95}"/>
                  </a:ext>
                </a:extLst>
              </p:cNvPr>
              <p:cNvSpPr/>
              <p:nvPr/>
            </p:nvSpPr>
            <p:spPr>
              <a:xfrm>
                <a:off x="10832889" y="5616070"/>
                <a:ext cx="65245" cy="74142"/>
              </a:xfrm>
              <a:custGeom>
                <a:avLst/>
                <a:gdLst>
                  <a:gd name="connsiteX0" fmla="*/ 64257 w 65245"/>
                  <a:gd name="connsiteY0" fmla="*/ 52395 h 74142"/>
                  <a:gd name="connsiteX1" fmla="*/ 54371 w 65245"/>
                  <a:gd name="connsiteY1" fmla="*/ 68212 h 74142"/>
                  <a:gd name="connsiteX2" fmla="*/ 33610 w 65245"/>
                  <a:gd name="connsiteY2" fmla="*/ 74143 h 74142"/>
                  <a:gd name="connsiteX3" fmla="*/ 8896 w 65245"/>
                  <a:gd name="connsiteY3" fmla="*/ 64257 h 74142"/>
                  <a:gd name="connsiteX4" fmla="*/ 0 w 65245"/>
                  <a:gd name="connsiteY4" fmla="*/ 37566 h 74142"/>
                  <a:gd name="connsiteX5" fmla="*/ 8896 w 65245"/>
                  <a:gd name="connsiteY5" fmla="*/ 9886 h 74142"/>
                  <a:gd name="connsiteX6" fmla="*/ 32622 w 65245"/>
                  <a:gd name="connsiteY6" fmla="*/ 0 h 74142"/>
                  <a:gd name="connsiteX7" fmla="*/ 56348 w 65245"/>
                  <a:gd name="connsiteY7" fmla="*/ 9886 h 74142"/>
                  <a:gd name="connsiteX8" fmla="*/ 65245 w 65245"/>
                  <a:gd name="connsiteY8" fmla="*/ 36577 h 74142"/>
                  <a:gd name="connsiteX9" fmla="*/ 65245 w 65245"/>
                  <a:gd name="connsiteY9" fmla="*/ 41520 h 74142"/>
                  <a:gd name="connsiteX10" fmla="*/ 12851 w 65245"/>
                  <a:gd name="connsiteY10" fmla="*/ 41520 h 74142"/>
                  <a:gd name="connsiteX11" fmla="*/ 12851 w 65245"/>
                  <a:gd name="connsiteY11" fmla="*/ 42509 h 74142"/>
                  <a:gd name="connsiteX12" fmla="*/ 18782 w 65245"/>
                  <a:gd name="connsiteY12" fmla="*/ 59314 h 74142"/>
                  <a:gd name="connsiteX13" fmla="*/ 34600 w 65245"/>
                  <a:gd name="connsiteY13" fmla="*/ 65246 h 74142"/>
                  <a:gd name="connsiteX14" fmla="*/ 46462 w 65245"/>
                  <a:gd name="connsiteY14" fmla="*/ 62280 h 74142"/>
                  <a:gd name="connsiteX15" fmla="*/ 53382 w 65245"/>
                  <a:gd name="connsiteY15" fmla="*/ 54371 h 74142"/>
                  <a:gd name="connsiteX16" fmla="*/ 64257 w 65245"/>
                  <a:gd name="connsiteY16" fmla="*/ 54371 h 74142"/>
                  <a:gd name="connsiteX17" fmla="*/ 18782 w 65245"/>
                  <a:gd name="connsiteY17" fmla="*/ 15817 h 74142"/>
                  <a:gd name="connsiteX18" fmla="*/ 12851 w 65245"/>
                  <a:gd name="connsiteY18" fmla="*/ 30646 h 74142"/>
                  <a:gd name="connsiteX19" fmla="*/ 53382 w 65245"/>
                  <a:gd name="connsiteY19" fmla="*/ 30646 h 74142"/>
                  <a:gd name="connsiteX20" fmla="*/ 47451 w 65245"/>
                  <a:gd name="connsiteY20" fmla="*/ 15817 h 74142"/>
                  <a:gd name="connsiteX21" fmla="*/ 33610 w 65245"/>
                  <a:gd name="connsiteY21" fmla="*/ 9886 h 74142"/>
                  <a:gd name="connsiteX22" fmla="*/ 18782 w 65245"/>
                  <a:gd name="connsiteY22" fmla="*/ 15817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5245" h="74142">
                    <a:moveTo>
                      <a:pt x="64257" y="52395"/>
                    </a:moveTo>
                    <a:cubicBezTo>
                      <a:pt x="63268" y="58326"/>
                      <a:pt x="60303" y="64257"/>
                      <a:pt x="54371" y="68212"/>
                    </a:cubicBezTo>
                    <a:cubicBezTo>
                      <a:pt x="48439" y="72166"/>
                      <a:pt x="41520" y="74143"/>
                      <a:pt x="33610" y="74143"/>
                    </a:cubicBezTo>
                    <a:cubicBezTo>
                      <a:pt x="23725" y="74143"/>
                      <a:pt x="14829" y="71177"/>
                      <a:pt x="8896" y="64257"/>
                    </a:cubicBezTo>
                    <a:cubicBezTo>
                      <a:pt x="2965" y="57338"/>
                      <a:pt x="0" y="48440"/>
                      <a:pt x="0" y="37566"/>
                    </a:cubicBezTo>
                    <a:cubicBezTo>
                      <a:pt x="0" y="25703"/>
                      <a:pt x="2965" y="16806"/>
                      <a:pt x="8896" y="9886"/>
                    </a:cubicBezTo>
                    <a:cubicBezTo>
                      <a:pt x="14829" y="2966"/>
                      <a:pt x="22736" y="0"/>
                      <a:pt x="32622" y="0"/>
                    </a:cubicBezTo>
                    <a:cubicBezTo>
                      <a:pt x="42508" y="0"/>
                      <a:pt x="50417" y="2966"/>
                      <a:pt x="56348" y="9886"/>
                    </a:cubicBezTo>
                    <a:cubicBezTo>
                      <a:pt x="62279" y="16806"/>
                      <a:pt x="65245" y="24714"/>
                      <a:pt x="65245" y="36577"/>
                    </a:cubicBezTo>
                    <a:lnTo>
                      <a:pt x="65245" y="41520"/>
                    </a:lnTo>
                    <a:lnTo>
                      <a:pt x="12851" y="41520"/>
                    </a:lnTo>
                    <a:lnTo>
                      <a:pt x="12851" y="42509"/>
                    </a:lnTo>
                    <a:cubicBezTo>
                      <a:pt x="12851" y="49429"/>
                      <a:pt x="14829" y="55360"/>
                      <a:pt x="18782" y="59314"/>
                    </a:cubicBezTo>
                    <a:cubicBezTo>
                      <a:pt x="22736" y="63269"/>
                      <a:pt x="27679" y="65246"/>
                      <a:pt x="34600" y="65246"/>
                    </a:cubicBezTo>
                    <a:cubicBezTo>
                      <a:pt x="39543" y="65246"/>
                      <a:pt x="43496" y="64257"/>
                      <a:pt x="46462" y="62280"/>
                    </a:cubicBezTo>
                    <a:cubicBezTo>
                      <a:pt x="49429" y="60303"/>
                      <a:pt x="52394" y="57338"/>
                      <a:pt x="53382" y="54371"/>
                    </a:cubicBezTo>
                    <a:lnTo>
                      <a:pt x="64257" y="54371"/>
                    </a:lnTo>
                    <a:close/>
                    <a:moveTo>
                      <a:pt x="18782" y="15817"/>
                    </a:moveTo>
                    <a:cubicBezTo>
                      <a:pt x="14829" y="19771"/>
                      <a:pt x="12851" y="24714"/>
                      <a:pt x="12851" y="30646"/>
                    </a:cubicBezTo>
                    <a:lnTo>
                      <a:pt x="53382" y="30646"/>
                    </a:lnTo>
                    <a:cubicBezTo>
                      <a:pt x="53382" y="24714"/>
                      <a:pt x="51405" y="19771"/>
                      <a:pt x="47451" y="15817"/>
                    </a:cubicBezTo>
                    <a:cubicBezTo>
                      <a:pt x="43496" y="11863"/>
                      <a:pt x="39543" y="9886"/>
                      <a:pt x="33610" y="9886"/>
                    </a:cubicBezTo>
                    <a:cubicBezTo>
                      <a:pt x="27679" y="9886"/>
                      <a:pt x="22736" y="11863"/>
                      <a:pt x="18782" y="15817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0" name="Полилиния: фигура 469">
                <a:extLst>
                  <a:ext uri="{FF2B5EF4-FFF2-40B4-BE49-F238E27FC236}">
                    <a16:creationId xmlns:a16="http://schemas.microsoft.com/office/drawing/2014/main" id="{A8AC16EA-8685-0078-11B5-742EEDC7357B}"/>
                  </a:ext>
                </a:extLst>
              </p:cNvPr>
              <p:cNvSpPr/>
              <p:nvPr/>
            </p:nvSpPr>
            <p:spPr>
              <a:xfrm>
                <a:off x="10911975" y="5616070"/>
                <a:ext cx="102810" cy="92925"/>
              </a:xfrm>
              <a:custGeom>
                <a:avLst/>
                <a:gdLst>
                  <a:gd name="connsiteX0" fmla="*/ 90948 w 102810"/>
                  <a:gd name="connsiteY0" fmla="*/ 92926 h 92925"/>
                  <a:gd name="connsiteX1" fmla="*/ 90948 w 102810"/>
                  <a:gd name="connsiteY1" fmla="*/ 73155 h 92925"/>
                  <a:gd name="connsiteX2" fmla="*/ 0 w 102810"/>
                  <a:gd name="connsiteY2" fmla="*/ 73155 h 92925"/>
                  <a:gd name="connsiteX3" fmla="*/ 0 w 102810"/>
                  <a:gd name="connsiteY3" fmla="*/ 0 h 92925"/>
                  <a:gd name="connsiteX4" fmla="*/ 11862 w 102810"/>
                  <a:gd name="connsiteY4" fmla="*/ 0 h 92925"/>
                  <a:gd name="connsiteX5" fmla="*/ 11862 w 102810"/>
                  <a:gd name="connsiteY5" fmla="*/ 63269 h 92925"/>
                  <a:gd name="connsiteX6" fmla="*/ 39543 w 102810"/>
                  <a:gd name="connsiteY6" fmla="*/ 63269 h 92925"/>
                  <a:gd name="connsiteX7" fmla="*/ 39543 w 102810"/>
                  <a:gd name="connsiteY7" fmla="*/ 0 h 92925"/>
                  <a:gd name="connsiteX8" fmla="*/ 51405 w 102810"/>
                  <a:gd name="connsiteY8" fmla="*/ 0 h 92925"/>
                  <a:gd name="connsiteX9" fmla="*/ 51405 w 102810"/>
                  <a:gd name="connsiteY9" fmla="*/ 63269 h 92925"/>
                  <a:gd name="connsiteX10" fmla="*/ 79086 w 102810"/>
                  <a:gd name="connsiteY10" fmla="*/ 63269 h 92925"/>
                  <a:gd name="connsiteX11" fmla="*/ 79086 w 102810"/>
                  <a:gd name="connsiteY11" fmla="*/ 0 h 92925"/>
                  <a:gd name="connsiteX12" fmla="*/ 90948 w 102810"/>
                  <a:gd name="connsiteY12" fmla="*/ 0 h 92925"/>
                  <a:gd name="connsiteX13" fmla="*/ 90948 w 102810"/>
                  <a:gd name="connsiteY13" fmla="*/ 63269 h 92925"/>
                  <a:gd name="connsiteX14" fmla="*/ 102810 w 102810"/>
                  <a:gd name="connsiteY14" fmla="*/ 63269 h 92925"/>
                  <a:gd name="connsiteX15" fmla="*/ 102810 w 102810"/>
                  <a:gd name="connsiteY15" fmla="*/ 92926 h 92925"/>
                  <a:gd name="connsiteX16" fmla="*/ 90948 w 102810"/>
                  <a:gd name="connsiteY16" fmla="*/ 92926 h 9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2810" h="92925">
                    <a:moveTo>
                      <a:pt x="90948" y="92926"/>
                    </a:moveTo>
                    <a:lnTo>
                      <a:pt x="90948" y="73155"/>
                    </a:lnTo>
                    <a:lnTo>
                      <a:pt x="0" y="73155"/>
                    </a:lnTo>
                    <a:lnTo>
                      <a:pt x="0" y="0"/>
                    </a:lnTo>
                    <a:lnTo>
                      <a:pt x="11862" y="0"/>
                    </a:lnTo>
                    <a:lnTo>
                      <a:pt x="11862" y="63269"/>
                    </a:lnTo>
                    <a:lnTo>
                      <a:pt x="39543" y="63269"/>
                    </a:lnTo>
                    <a:lnTo>
                      <a:pt x="39543" y="0"/>
                    </a:lnTo>
                    <a:lnTo>
                      <a:pt x="51405" y="0"/>
                    </a:lnTo>
                    <a:lnTo>
                      <a:pt x="51405" y="63269"/>
                    </a:lnTo>
                    <a:lnTo>
                      <a:pt x="79086" y="63269"/>
                    </a:lnTo>
                    <a:lnTo>
                      <a:pt x="79086" y="0"/>
                    </a:lnTo>
                    <a:lnTo>
                      <a:pt x="90948" y="0"/>
                    </a:lnTo>
                    <a:lnTo>
                      <a:pt x="90948" y="63269"/>
                    </a:lnTo>
                    <a:lnTo>
                      <a:pt x="102810" y="63269"/>
                    </a:lnTo>
                    <a:lnTo>
                      <a:pt x="102810" y="92926"/>
                    </a:lnTo>
                    <a:lnTo>
                      <a:pt x="90948" y="92926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" name="Полилиния: фигура 470">
                <a:extLst>
                  <a:ext uri="{FF2B5EF4-FFF2-40B4-BE49-F238E27FC236}">
                    <a16:creationId xmlns:a16="http://schemas.microsoft.com/office/drawing/2014/main" id="{8C6FD21D-1268-A016-E5BD-D6A87CF080F8}"/>
                  </a:ext>
                </a:extLst>
              </p:cNvPr>
              <p:cNvSpPr/>
              <p:nvPr/>
            </p:nvSpPr>
            <p:spPr>
              <a:xfrm>
                <a:off x="11021706" y="5616070"/>
                <a:ext cx="65245" cy="74142"/>
              </a:xfrm>
              <a:custGeom>
                <a:avLst/>
                <a:gdLst>
                  <a:gd name="connsiteX0" fmla="*/ 64257 w 65245"/>
                  <a:gd name="connsiteY0" fmla="*/ 52395 h 74142"/>
                  <a:gd name="connsiteX1" fmla="*/ 54371 w 65245"/>
                  <a:gd name="connsiteY1" fmla="*/ 68212 h 74142"/>
                  <a:gd name="connsiteX2" fmla="*/ 33612 w 65245"/>
                  <a:gd name="connsiteY2" fmla="*/ 74143 h 74142"/>
                  <a:gd name="connsiteX3" fmla="*/ 8897 w 65245"/>
                  <a:gd name="connsiteY3" fmla="*/ 64257 h 74142"/>
                  <a:gd name="connsiteX4" fmla="*/ 0 w 65245"/>
                  <a:gd name="connsiteY4" fmla="*/ 37566 h 74142"/>
                  <a:gd name="connsiteX5" fmla="*/ 8897 w 65245"/>
                  <a:gd name="connsiteY5" fmla="*/ 9886 h 74142"/>
                  <a:gd name="connsiteX6" fmla="*/ 32622 w 65245"/>
                  <a:gd name="connsiteY6" fmla="*/ 0 h 74142"/>
                  <a:gd name="connsiteX7" fmla="*/ 56348 w 65245"/>
                  <a:gd name="connsiteY7" fmla="*/ 9886 h 74142"/>
                  <a:gd name="connsiteX8" fmla="*/ 65245 w 65245"/>
                  <a:gd name="connsiteY8" fmla="*/ 36577 h 74142"/>
                  <a:gd name="connsiteX9" fmla="*/ 65245 w 65245"/>
                  <a:gd name="connsiteY9" fmla="*/ 41520 h 74142"/>
                  <a:gd name="connsiteX10" fmla="*/ 12851 w 65245"/>
                  <a:gd name="connsiteY10" fmla="*/ 41520 h 74142"/>
                  <a:gd name="connsiteX11" fmla="*/ 12851 w 65245"/>
                  <a:gd name="connsiteY11" fmla="*/ 42509 h 74142"/>
                  <a:gd name="connsiteX12" fmla="*/ 18783 w 65245"/>
                  <a:gd name="connsiteY12" fmla="*/ 59314 h 74142"/>
                  <a:gd name="connsiteX13" fmla="*/ 34600 w 65245"/>
                  <a:gd name="connsiteY13" fmla="*/ 65246 h 74142"/>
                  <a:gd name="connsiteX14" fmla="*/ 46462 w 65245"/>
                  <a:gd name="connsiteY14" fmla="*/ 62280 h 74142"/>
                  <a:gd name="connsiteX15" fmla="*/ 53383 w 65245"/>
                  <a:gd name="connsiteY15" fmla="*/ 54371 h 74142"/>
                  <a:gd name="connsiteX16" fmla="*/ 64257 w 65245"/>
                  <a:gd name="connsiteY16" fmla="*/ 54371 h 74142"/>
                  <a:gd name="connsiteX17" fmla="*/ 18783 w 65245"/>
                  <a:gd name="connsiteY17" fmla="*/ 15817 h 74142"/>
                  <a:gd name="connsiteX18" fmla="*/ 12851 w 65245"/>
                  <a:gd name="connsiteY18" fmla="*/ 30646 h 74142"/>
                  <a:gd name="connsiteX19" fmla="*/ 53383 w 65245"/>
                  <a:gd name="connsiteY19" fmla="*/ 30646 h 74142"/>
                  <a:gd name="connsiteX20" fmla="*/ 47451 w 65245"/>
                  <a:gd name="connsiteY20" fmla="*/ 15817 h 74142"/>
                  <a:gd name="connsiteX21" fmla="*/ 33612 w 65245"/>
                  <a:gd name="connsiteY21" fmla="*/ 9886 h 74142"/>
                  <a:gd name="connsiteX22" fmla="*/ 18783 w 65245"/>
                  <a:gd name="connsiteY22" fmla="*/ 15817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5245" h="74142">
                    <a:moveTo>
                      <a:pt x="64257" y="52395"/>
                    </a:moveTo>
                    <a:cubicBezTo>
                      <a:pt x="63269" y="58326"/>
                      <a:pt x="60303" y="64257"/>
                      <a:pt x="54371" y="68212"/>
                    </a:cubicBezTo>
                    <a:cubicBezTo>
                      <a:pt x="48440" y="72166"/>
                      <a:pt x="41520" y="74143"/>
                      <a:pt x="33612" y="74143"/>
                    </a:cubicBezTo>
                    <a:cubicBezTo>
                      <a:pt x="23726" y="74143"/>
                      <a:pt x="14829" y="71177"/>
                      <a:pt x="8897" y="64257"/>
                    </a:cubicBezTo>
                    <a:cubicBezTo>
                      <a:pt x="2965" y="57338"/>
                      <a:pt x="0" y="48440"/>
                      <a:pt x="0" y="37566"/>
                    </a:cubicBezTo>
                    <a:cubicBezTo>
                      <a:pt x="0" y="25703"/>
                      <a:pt x="2965" y="16806"/>
                      <a:pt x="8897" y="9886"/>
                    </a:cubicBezTo>
                    <a:cubicBezTo>
                      <a:pt x="14829" y="2966"/>
                      <a:pt x="22736" y="0"/>
                      <a:pt x="32622" y="0"/>
                    </a:cubicBezTo>
                    <a:cubicBezTo>
                      <a:pt x="42508" y="0"/>
                      <a:pt x="50417" y="2966"/>
                      <a:pt x="56348" y="9886"/>
                    </a:cubicBezTo>
                    <a:cubicBezTo>
                      <a:pt x="62279" y="16806"/>
                      <a:pt x="65245" y="24714"/>
                      <a:pt x="65245" y="36577"/>
                    </a:cubicBezTo>
                    <a:lnTo>
                      <a:pt x="65245" y="41520"/>
                    </a:lnTo>
                    <a:lnTo>
                      <a:pt x="12851" y="41520"/>
                    </a:lnTo>
                    <a:lnTo>
                      <a:pt x="12851" y="42509"/>
                    </a:lnTo>
                    <a:cubicBezTo>
                      <a:pt x="12851" y="49429"/>
                      <a:pt x="14829" y="55360"/>
                      <a:pt x="18783" y="59314"/>
                    </a:cubicBezTo>
                    <a:cubicBezTo>
                      <a:pt x="22736" y="63269"/>
                      <a:pt x="27679" y="65246"/>
                      <a:pt x="34600" y="65246"/>
                    </a:cubicBezTo>
                    <a:cubicBezTo>
                      <a:pt x="39543" y="65246"/>
                      <a:pt x="43497" y="64257"/>
                      <a:pt x="46462" y="62280"/>
                    </a:cubicBezTo>
                    <a:cubicBezTo>
                      <a:pt x="49429" y="60303"/>
                      <a:pt x="52394" y="57338"/>
                      <a:pt x="53383" y="54371"/>
                    </a:cubicBezTo>
                    <a:lnTo>
                      <a:pt x="64257" y="54371"/>
                    </a:lnTo>
                    <a:close/>
                    <a:moveTo>
                      <a:pt x="18783" y="15817"/>
                    </a:moveTo>
                    <a:cubicBezTo>
                      <a:pt x="14829" y="19771"/>
                      <a:pt x="12851" y="24714"/>
                      <a:pt x="12851" y="30646"/>
                    </a:cubicBezTo>
                    <a:lnTo>
                      <a:pt x="53383" y="30646"/>
                    </a:lnTo>
                    <a:cubicBezTo>
                      <a:pt x="53383" y="24714"/>
                      <a:pt x="51405" y="19771"/>
                      <a:pt x="47451" y="15817"/>
                    </a:cubicBezTo>
                    <a:cubicBezTo>
                      <a:pt x="43497" y="11863"/>
                      <a:pt x="39543" y="9886"/>
                      <a:pt x="33612" y="9886"/>
                    </a:cubicBezTo>
                    <a:cubicBezTo>
                      <a:pt x="27679" y="9886"/>
                      <a:pt x="22736" y="11863"/>
                      <a:pt x="18783" y="15817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2" name="Полилиния: фигура 471">
                <a:extLst>
                  <a:ext uri="{FF2B5EF4-FFF2-40B4-BE49-F238E27FC236}">
                    <a16:creationId xmlns:a16="http://schemas.microsoft.com/office/drawing/2014/main" id="{507417BF-7ABB-4784-B103-2AAA59A28A64}"/>
                  </a:ext>
                </a:extLst>
              </p:cNvPr>
              <p:cNvSpPr/>
              <p:nvPr/>
            </p:nvSpPr>
            <p:spPr>
              <a:xfrm>
                <a:off x="11099803" y="5617059"/>
                <a:ext cx="61290" cy="73153"/>
              </a:xfrm>
              <a:custGeom>
                <a:avLst/>
                <a:gdLst>
                  <a:gd name="connsiteX0" fmla="*/ 49429 w 61290"/>
                  <a:gd name="connsiteY0" fmla="*/ 39543 h 73153"/>
                  <a:gd name="connsiteX1" fmla="*/ 11862 w 61290"/>
                  <a:gd name="connsiteY1" fmla="*/ 39543 h 73153"/>
                  <a:gd name="connsiteX2" fmla="*/ 11862 w 61290"/>
                  <a:gd name="connsiteY2" fmla="*/ 73154 h 73153"/>
                  <a:gd name="connsiteX3" fmla="*/ 0 w 61290"/>
                  <a:gd name="connsiteY3" fmla="*/ 73154 h 73153"/>
                  <a:gd name="connsiteX4" fmla="*/ 0 w 61290"/>
                  <a:gd name="connsiteY4" fmla="*/ 0 h 73153"/>
                  <a:gd name="connsiteX5" fmla="*/ 11862 w 61290"/>
                  <a:gd name="connsiteY5" fmla="*/ 0 h 73153"/>
                  <a:gd name="connsiteX6" fmla="*/ 11862 w 61290"/>
                  <a:gd name="connsiteY6" fmla="*/ 30645 h 73153"/>
                  <a:gd name="connsiteX7" fmla="*/ 49429 w 61290"/>
                  <a:gd name="connsiteY7" fmla="*/ 30645 h 73153"/>
                  <a:gd name="connsiteX8" fmla="*/ 49429 w 61290"/>
                  <a:gd name="connsiteY8" fmla="*/ 0 h 73153"/>
                  <a:gd name="connsiteX9" fmla="*/ 61291 w 61290"/>
                  <a:gd name="connsiteY9" fmla="*/ 0 h 73153"/>
                  <a:gd name="connsiteX10" fmla="*/ 61291 w 61290"/>
                  <a:gd name="connsiteY10" fmla="*/ 73154 h 73153"/>
                  <a:gd name="connsiteX11" fmla="*/ 49429 w 61290"/>
                  <a:gd name="connsiteY11" fmla="*/ 73154 h 73153"/>
                  <a:gd name="connsiteX12" fmla="*/ 49429 w 61290"/>
                  <a:gd name="connsiteY12" fmla="*/ 39543 h 73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1290" h="73153">
                    <a:moveTo>
                      <a:pt x="49429" y="39543"/>
                    </a:moveTo>
                    <a:lnTo>
                      <a:pt x="11862" y="39543"/>
                    </a:lnTo>
                    <a:lnTo>
                      <a:pt x="11862" y="73154"/>
                    </a:lnTo>
                    <a:lnTo>
                      <a:pt x="0" y="73154"/>
                    </a:lnTo>
                    <a:lnTo>
                      <a:pt x="0" y="0"/>
                    </a:lnTo>
                    <a:lnTo>
                      <a:pt x="11862" y="0"/>
                    </a:lnTo>
                    <a:lnTo>
                      <a:pt x="11862" y="30645"/>
                    </a:lnTo>
                    <a:lnTo>
                      <a:pt x="49429" y="30645"/>
                    </a:lnTo>
                    <a:lnTo>
                      <a:pt x="49429" y="0"/>
                    </a:lnTo>
                    <a:lnTo>
                      <a:pt x="61291" y="0"/>
                    </a:lnTo>
                    <a:lnTo>
                      <a:pt x="61291" y="73154"/>
                    </a:lnTo>
                    <a:lnTo>
                      <a:pt x="49429" y="73154"/>
                    </a:lnTo>
                    <a:lnTo>
                      <a:pt x="49429" y="39543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3" name="Полилиния: фигура 472">
                <a:extLst>
                  <a:ext uri="{FF2B5EF4-FFF2-40B4-BE49-F238E27FC236}">
                    <a16:creationId xmlns:a16="http://schemas.microsoft.com/office/drawing/2014/main" id="{5F5B76AC-13DA-1A28-27D9-D98130E20B12}"/>
                  </a:ext>
                </a:extLst>
              </p:cNvPr>
              <p:cNvSpPr/>
              <p:nvPr/>
            </p:nvSpPr>
            <p:spPr>
              <a:xfrm>
                <a:off x="11178889" y="5616070"/>
                <a:ext cx="62279" cy="74142"/>
              </a:xfrm>
              <a:custGeom>
                <a:avLst/>
                <a:gdLst>
                  <a:gd name="connsiteX0" fmla="*/ 0 w 62279"/>
                  <a:gd name="connsiteY0" fmla="*/ 73155 h 74142"/>
                  <a:gd name="connsiteX1" fmla="*/ 0 w 62279"/>
                  <a:gd name="connsiteY1" fmla="*/ 0 h 74142"/>
                  <a:gd name="connsiteX2" fmla="*/ 11862 w 62279"/>
                  <a:gd name="connsiteY2" fmla="*/ 0 h 74142"/>
                  <a:gd name="connsiteX3" fmla="*/ 11862 w 62279"/>
                  <a:gd name="connsiteY3" fmla="*/ 55360 h 74142"/>
                  <a:gd name="connsiteX4" fmla="*/ 12851 w 62279"/>
                  <a:gd name="connsiteY4" fmla="*/ 55360 h 74142"/>
                  <a:gd name="connsiteX5" fmla="*/ 50417 w 62279"/>
                  <a:gd name="connsiteY5" fmla="*/ 0 h 74142"/>
                  <a:gd name="connsiteX6" fmla="*/ 62279 w 62279"/>
                  <a:gd name="connsiteY6" fmla="*/ 0 h 74142"/>
                  <a:gd name="connsiteX7" fmla="*/ 62279 w 62279"/>
                  <a:gd name="connsiteY7" fmla="*/ 73155 h 74142"/>
                  <a:gd name="connsiteX8" fmla="*/ 50417 w 62279"/>
                  <a:gd name="connsiteY8" fmla="*/ 73155 h 74142"/>
                  <a:gd name="connsiteX9" fmla="*/ 50417 w 62279"/>
                  <a:gd name="connsiteY9" fmla="*/ 18783 h 74142"/>
                  <a:gd name="connsiteX10" fmla="*/ 49429 w 62279"/>
                  <a:gd name="connsiteY10" fmla="*/ 18783 h 74142"/>
                  <a:gd name="connsiteX11" fmla="*/ 11862 w 62279"/>
                  <a:gd name="connsiteY11" fmla="*/ 74143 h 74142"/>
                  <a:gd name="connsiteX12" fmla="*/ 0 w 62279"/>
                  <a:gd name="connsiteY12" fmla="*/ 74143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2279" h="74142">
                    <a:moveTo>
                      <a:pt x="0" y="73155"/>
                    </a:moveTo>
                    <a:lnTo>
                      <a:pt x="0" y="0"/>
                    </a:lnTo>
                    <a:lnTo>
                      <a:pt x="11862" y="0"/>
                    </a:lnTo>
                    <a:lnTo>
                      <a:pt x="11862" y="55360"/>
                    </a:lnTo>
                    <a:lnTo>
                      <a:pt x="12851" y="55360"/>
                    </a:lnTo>
                    <a:lnTo>
                      <a:pt x="50417" y="0"/>
                    </a:lnTo>
                    <a:lnTo>
                      <a:pt x="62279" y="0"/>
                    </a:lnTo>
                    <a:lnTo>
                      <a:pt x="62279" y="73155"/>
                    </a:lnTo>
                    <a:lnTo>
                      <a:pt x="50417" y="73155"/>
                    </a:lnTo>
                    <a:lnTo>
                      <a:pt x="50417" y="18783"/>
                    </a:lnTo>
                    <a:lnTo>
                      <a:pt x="49429" y="18783"/>
                    </a:lnTo>
                    <a:lnTo>
                      <a:pt x="11862" y="74143"/>
                    </a:lnTo>
                    <a:lnTo>
                      <a:pt x="0" y="74143"/>
                    </a:ln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4" name="Полилиния: фигура 473">
                <a:extLst>
                  <a:ext uri="{FF2B5EF4-FFF2-40B4-BE49-F238E27FC236}">
                    <a16:creationId xmlns:a16="http://schemas.microsoft.com/office/drawing/2014/main" id="{7124BF0E-F647-FDE5-F37C-319B5B04B013}"/>
                  </a:ext>
                </a:extLst>
              </p:cNvPr>
              <p:cNvSpPr/>
              <p:nvPr/>
            </p:nvSpPr>
            <p:spPr>
              <a:xfrm>
                <a:off x="11254020" y="5616070"/>
                <a:ext cx="65245" cy="74142"/>
              </a:xfrm>
              <a:custGeom>
                <a:avLst/>
                <a:gdLst>
                  <a:gd name="connsiteX0" fmla="*/ 64257 w 65245"/>
                  <a:gd name="connsiteY0" fmla="*/ 52395 h 74142"/>
                  <a:gd name="connsiteX1" fmla="*/ 54371 w 65245"/>
                  <a:gd name="connsiteY1" fmla="*/ 68212 h 74142"/>
                  <a:gd name="connsiteX2" fmla="*/ 33612 w 65245"/>
                  <a:gd name="connsiteY2" fmla="*/ 74143 h 74142"/>
                  <a:gd name="connsiteX3" fmla="*/ 8897 w 65245"/>
                  <a:gd name="connsiteY3" fmla="*/ 64257 h 74142"/>
                  <a:gd name="connsiteX4" fmla="*/ 0 w 65245"/>
                  <a:gd name="connsiteY4" fmla="*/ 37566 h 74142"/>
                  <a:gd name="connsiteX5" fmla="*/ 8897 w 65245"/>
                  <a:gd name="connsiteY5" fmla="*/ 9886 h 74142"/>
                  <a:gd name="connsiteX6" fmla="*/ 32622 w 65245"/>
                  <a:gd name="connsiteY6" fmla="*/ 0 h 74142"/>
                  <a:gd name="connsiteX7" fmla="*/ 56348 w 65245"/>
                  <a:gd name="connsiteY7" fmla="*/ 9886 h 74142"/>
                  <a:gd name="connsiteX8" fmla="*/ 65245 w 65245"/>
                  <a:gd name="connsiteY8" fmla="*/ 36577 h 74142"/>
                  <a:gd name="connsiteX9" fmla="*/ 65245 w 65245"/>
                  <a:gd name="connsiteY9" fmla="*/ 41520 h 74142"/>
                  <a:gd name="connsiteX10" fmla="*/ 12851 w 65245"/>
                  <a:gd name="connsiteY10" fmla="*/ 41520 h 74142"/>
                  <a:gd name="connsiteX11" fmla="*/ 12851 w 65245"/>
                  <a:gd name="connsiteY11" fmla="*/ 42509 h 74142"/>
                  <a:gd name="connsiteX12" fmla="*/ 18783 w 65245"/>
                  <a:gd name="connsiteY12" fmla="*/ 59314 h 74142"/>
                  <a:gd name="connsiteX13" fmla="*/ 34600 w 65245"/>
                  <a:gd name="connsiteY13" fmla="*/ 65246 h 74142"/>
                  <a:gd name="connsiteX14" fmla="*/ 46462 w 65245"/>
                  <a:gd name="connsiteY14" fmla="*/ 62280 h 74142"/>
                  <a:gd name="connsiteX15" fmla="*/ 53383 w 65245"/>
                  <a:gd name="connsiteY15" fmla="*/ 54371 h 74142"/>
                  <a:gd name="connsiteX16" fmla="*/ 64257 w 65245"/>
                  <a:gd name="connsiteY16" fmla="*/ 54371 h 74142"/>
                  <a:gd name="connsiteX17" fmla="*/ 18783 w 65245"/>
                  <a:gd name="connsiteY17" fmla="*/ 15817 h 74142"/>
                  <a:gd name="connsiteX18" fmla="*/ 12851 w 65245"/>
                  <a:gd name="connsiteY18" fmla="*/ 30646 h 74142"/>
                  <a:gd name="connsiteX19" fmla="*/ 53383 w 65245"/>
                  <a:gd name="connsiteY19" fmla="*/ 30646 h 74142"/>
                  <a:gd name="connsiteX20" fmla="*/ 47451 w 65245"/>
                  <a:gd name="connsiteY20" fmla="*/ 15817 h 74142"/>
                  <a:gd name="connsiteX21" fmla="*/ 33612 w 65245"/>
                  <a:gd name="connsiteY21" fmla="*/ 9886 h 74142"/>
                  <a:gd name="connsiteX22" fmla="*/ 18783 w 65245"/>
                  <a:gd name="connsiteY22" fmla="*/ 15817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5245" h="74142">
                    <a:moveTo>
                      <a:pt x="64257" y="52395"/>
                    </a:moveTo>
                    <a:cubicBezTo>
                      <a:pt x="63269" y="58326"/>
                      <a:pt x="60303" y="64257"/>
                      <a:pt x="54371" y="68212"/>
                    </a:cubicBezTo>
                    <a:cubicBezTo>
                      <a:pt x="48440" y="72166"/>
                      <a:pt x="41520" y="74143"/>
                      <a:pt x="33612" y="74143"/>
                    </a:cubicBezTo>
                    <a:cubicBezTo>
                      <a:pt x="23726" y="74143"/>
                      <a:pt x="14829" y="71177"/>
                      <a:pt x="8897" y="64257"/>
                    </a:cubicBezTo>
                    <a:cubicBezTo>
                      <a:pt x="2965" y="57338"/>
                      <a:pt x="0" y="48440"/>
                      <a:pt x="0" y="37566"/>
                    </a:cubicBezTo>
                    <a:cubicBezTo>
                      <a:pt x="0" y="25703"/>
                      <a:pt x="2965" y="16806"/>
                      <a:pt x="8897" y="9886"/>
                    </a:cubicBezTo>
                    <a:cubicBezTo>
                      <a:pt x="14829" y="2966"/>
                      <a:pt x="22736" y="0"/>
                      <a:pt x="32622" y="0"/>
                    </a:cubicBezTo>
                    <a:cubicBezTo>
                      <a:pt x="42508" y="0"/>
                      <a:pt x="50417" y="2966"/>
                      <a:pt x="56348" y="9886"/>
                    </a:cubicBezTo>
                    <a:cubicBezTo>
                      <a:pt x="62279" y="16806"/>
                      <a:pt x="65245" y="24714"/>
                      <a:pt x="65245" y="36577"/>
                    </a:cubicBezTo>
                    <a:lnTo>
                      <a:pt x="65245" y="41520"/>
                    </a:lnTo>
                    <a:lnTo>
                      <a:pt x="12851" y="41520"/>
                    </a:lnTo>
                    <a:lnTo>
                      <a:pt x="12851" y="42509"/>
                    </a:lnTo>
                    <a:cubicBezTo>
                      <a:pt x="12851" y="49429"/>
                      <a:pt x="14829" y="55360"/>
                      <a:pt x="18783" y="59314"/>
                    </a:cubicBezTo>
                    <a:cubicBezTo>
                      <a:pt x="22736" y="63269"/>
                      <a:pt x="27679" y="65246"/>
                      <a:pt x="34600" y="65246"/>
                    </a:cubicBezTo>
                    <a:cubicBezTo>
                      <a:pt x="39543" y="65246"/>
                      <a:pt x="43497" y="64257"/>
                      <a:pt x="46462" y="62280"/>
                    </a:cubicBezTo>
                    <a:cubicBezTo>
                      <a:pt x="49429" y="60303"/>
                      <a:pt x="52394" y="57338"/>
                      <a:pt x="53383" y="54371"/>
                    </a:cubicBezTo>
                    <a:lnTo>
                      <a:pt x="64257" y="54371"/>
                    </a:lnTo>
                    <a:close/>
                    <a:moveTo>
                      <a:pt x="18783" y="15817"/>
                    </a:moveTo>
                    <a:cubicBezTo>
                      <a:pt x="14829" y="19771"/>
                      <a:pt x="12851" y="24714"/>
                      <a:pt x="12851" y="30646"/>
                    </a:cubicBezTo>
                    <a:lnTo>
                      <a:pt x="53383" y="30646"/>
                    </a:lnTo>
                    <a:cubicBezTo>
                      <a:pt x="53383" y="24714"/>
                      <a:pt x="51405" y="19771"/>
                      <a:pt x="47451" y="15817"/>
                    </a:cubicBezTo>
                    <a:cubicBezTo>
                      <a:pt x="43497" y="11863"/>
                      <a:pt x="39543" y="9886"/>
                      <a:pt x="33612" y="9886"/>
                    </a:cubicBezTo>
                    <a:cubicBezTo>
                      <a:pt x="27679" y="9886"/>
                      <a:pt x="22736" y="11863"/>
                      <a:pt x="18783" y="15817"/>
                    </a:cubicBezTo>
                    <a:close/>
                  </a:path>
                </a:pathLst>
              </a:custGeom>
              <a:solidFill>
                <a:srgbClr val="89817C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75" name="Рисунок 45">
              <a:extLst>
                <a:ext uri="{FF2B5EF4-FFF2-40B4-BE49-F238E27FC236}">
                  <a16:creationId xmlns:a16="http://schemas.microsoft.com/office/drawing/2014/main" id="{672738C7-3336-172C-1D9D-BB9CC7364122}"/>
                </a:ext>
              </a:extLst>
            </p:cNvPr>
            <p:cNvGrpSpPr/>
            <p:nvPr/>
          </p:nvGrpSpPr>
          <p:grpSpPr>
            <a:xfrm>
              <a:off x="12450191" y="3398706"/>
              <a:ext cx="1212976" cy="275811"/>
              <a:chOff x="12450191" y="3398706"/>
              <a:chExt cx="1212976" cy="275811"/>
            </a:xfrm>
            <a:solidFill>
              <a:srgbClr val="30A537"/>
            </a:solidFill>
          </p:grpSpPr>
          <p:sp>
            <p:nvSpPr>
              <p:cNvPr id="476" name="Полилиния: фигура 475">
                <a:extLst>
                  <a:ext uri="{FF2B5EF4-FFF2-40B4-BE49-F238E27FC236}">
                    <a16:creationId xmlns:a16="http://schemas.microsoft.com/office/drawing/2014/main" id="{FD2591F7-C84E-C44A-5A7A-983C0540E184}"/>
                  </a:ext>
                </a:extLst>
              </p:cNvPr>
              <p:cNvSpPr/>
              <p:nvPr/>
            </p:nvSpPr>
            <p:spPr>
              <a:xfrm>
                <a:off x="12450191" y="3398706"/>
                <a:ext cx="85016" cy="101822"/>
              </a:xfrm>
              <a:custGeom>
                <a:avLst/>
                <a:gdLst>
                  <a:gd name="connsiteX0" fmla="*/ 11862 w 85016"/>
                  <a:gd name="connsiteY0" fmla="*/ 86994 h 101822"/>
                  <a:gd name="connsiteX1" fmla="*/ 0 w 85016"/>
                  <a:gd name="connsiteY1" fmla="*/ 50417 h 101822"/>
                  <a:gd name="connsiteX2" fmla="*/ 11862 w 85016"/>
                  <a:gd name="connsiteY2" fmla="*/ 13840 h 101822"/>
                  <a:gd name="connsiteX3" fmla="*/ 44486 w 85016"/>
                  <a:gd name="connsiteY3" fmla="*/ 0 h 101822"/>
                  <a:gd name="connsiteX4" fmla="*/ 71177 w 85016"/>
                  <a:gd name="connsiteY4" fmla="*/ 8897 h 101822"/>
                  <a:gd name="connsiteX5" fmla="*/ 85017 w 85016"/>
                  <a:gd name="connsiteY5" fmla="*/ 31634 h 101822"/>
                  <a:gd name="connsiteX6" fmla="*/ 72165 w 85016"/>
                  <a:gd name="connsiteY6" fmla="*/ 31634 h 101822"/>
                  <a:gd name="connsiteX7" fmla="*/ 62279 w 85016"/>
                  <a:gd name="connsiteY7" fmla="*/ 16806 h 101822"/>
                  <a:gd name="connsiteX8" fmla="*/ 44486 w 85016"/>
                  <a:gd name="connsiteY8" fmla="*/ 10874 h 101822"/>
                  <a:gd name="connsiteX9" fmla="*/ 21748 w 85016"/>
                  <a:gd name="connsiteY9" fmla="*/ 21749 h 101822"/>
                  <a:gd name="connsiteX10" fmla="*/ 12851 w 85016"/>
                  <a:gd name="connsiteY10" fmla="*/ 50417 h 101822"/>
                  <a:gd name="connsiteX11" fmla="*/ 21748 w 85016"/>
                  <a:gd name="connsiteY11" fmla="*/ 79086 h 101822"/>
                  <a:gd name="connsiteX12" fmla="*/ 44486 w 85016"/>
                  <a:gd name="connsiteY12" fmla="*/ 89960 h 101822"/>
                  <a:gd name="connsiteX13" fmla="*/ 62279 w 85016"/>
                  <a:gd name="connsiteY13" fmla="*/ 85017 h 101822"/>
                  <a:gd name="connsiteX14" fmla="*/ 72165 w 85016"/>
                  <a:gd name="connsiteY14" fmla="*/ 72166 h 101822"/>
                  <a:gd name="connsiteX15" fmla="*/ 85017 w 85016"/>
                  <a:gd name="connsiteY15" fmla="*/ 72166 h 101822"/>
                  <a:gd name="connsiteX16" fmla="*/ 71177 w 85016"/>
                  <a:gd name="connsiteY16" fmla="*/ 93914 h 101822"/>
                  <a:gd name="connsiteX17" fmla="*/ 44486 w 85016"/>
                  <a:gd name="connsiteY17" fmla="*/ 101823 h 101822"/>
                  <a:gd name="connsiteX18" fmla="*/ 11862 w 85016"/>
                  <a:gd name="connsiteY18" fmla="*/ 86994 h 101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5016" h="101822">
                    <a:moveTo>
                      <a:pt x="11862" y="86994"/>
                    </a:moveTo>
                    <a:cubicBezTo>
                      <a:pt x="3955" y="78097"/>
                      <a:pt x="0" y="65246"/>
                      <a:pt x="0" y="50417"/>
                    </a:cubicBezTo>
                    <a:cubicBezTo>
                      <a:pt x="0" y="34600"/>
                      <a:pt x="3955" y="22737"/>
                      <a:pt x="11862" y="13840"/>
                    </a:cubicBezTo>
                    <a:cubicBezTo>
                      <a:pt x="19771" y="4943"/>
                      <a:pt x="30645" y="0"/>
                      <a:pt x="44486" y="0"/>
                    </a:cubicBezTo>
                    <a:cubicBezTo>
                      <a:pt x="55360" y="0"/>
                      <a:pt x="64257" y="2966"/>
                      <a:pt x="71177" y="8897"/>
                    </a:cubicBezTo>
                    <a:cubicBezTo>
                      <a:pt x="78097" y="14829"/>
                      <a:pt x="83040" y="21749"/>
                      <a:pt x="85017" y="31634"/>
                    </a:cubicBezTo>
                    <a:lnTo>
                      <a:pt x="72165" y="31634"/>
                    </a:lnTo>
                    <a:cubicBezTo>
                      <a:pt x="70188" y="25703"/>
                      <a:pt x="67222" y="20760"/>
                      <a:pt x="62279" y="16806"/>
                    </a:cubicBezTo>
                    <a:cubicBezTo>
                      <a:pt x="57336" y="12852"/>
                      <a:pt x="51405" y="10874"/>
                      <a:pt x="44486" y="10874"/>
                    </a:cubicBezTo>
                    <a:cubicBezTo>
                      <a:pt x="34600" y="10874"/>
                      <a:pt x="27679" y="14829"/>
                      <a:pt x="21748" y="21749"/>
                    </a:cubicBezTo>
                    <a:cubicBezTo>
                      <a:pt x="15817" y="28669"/>
                      <a:pt x="12851" y="38555"/>
                      <a:pt x="12851" y="50417"/>
                    </a:cubicBezTo>
                    <a:cubicBezTo>
                      <a:pt x="12851" y="62280"/>
                      <a:pt x="15817" y="72166"/>
                      <a:pt x="21748" y="79086"/>
                    </a:cubicBezTo>
                    <a:cubicBezTo>
                      <a:pt x="27679" y="86006"/>
                      <a:pt x="35588" y="89960"/>
                      <a:pt x="44486" y="89960"/>
                    </a:cubicBezTo>
                    <a:cubicBezTo>
                      <a:pt x="51405" y="89960"/>
                      <a:pt x="57336" y="87983"/>
                      <a:pt x="62279" y="85017"/>
                    </a:cubicBezTo>
                    <a:cubicBezTo>
                      <a:pt x="67222" y="82052"/>
                      <a:pt x="70188" y="77109"/>
                      <a:pt x="72165" y="72166"/>
                    </a:cubicBezTo>
                    <a:lnTo>
                      <a:pt x="85017" y="72166"/>
                    </a:lnTo>
                    <a:cubicBezTo>
                      <a:pt x="83040" y="81063"/>
                      <a:pt x="78097" y="88971"/>
                      <a:pt x="71177" y="93914"/>
                    </a:cubicBezTo>
                    <a:cubicBezTo>
                      <a:pt x="64257" y="98857"/>
                      <a:pt x="55360" y="101823"/>
                      <a:pt x="44486" y="101823"/>
                    </a:cubicBezTo>
                    <a:cubicBezTo>
                      <a:pt x="30645" y="100834"/>
                      <a:pt x="19771" y="96880"/>
                      <a:pt x="11862" y="86994"/>
                    </a:cubicBez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7" name="Полилиния: фигура 476">
                <a:extLst>
                  <a:ext uri="{FF2B5EF4-FFF2-40B4-BE49-F238E27FC236}">
                    <a16:creationId xmlns:a16="http://schemas.microsoft.com/office/drawing/2014/main" id="{C6A76024-0E4A-3AE1-95CF-31007FB06EE3}"/>
                  </a:ext>
                </a:extLst>
              </p:cNvPr>
              <p:cNvSpPr/>
              <p:nvPr/>
            </p:nvSpPr>
            <p:spPr>
              <a:xfrm>
                <a:off x="12549048" y="3425397"/>
                <a:ext cx="82050" cy="73154"/>
              </a:xfrm>
              <a:custGeom>
                <a:avLst/>
                <a:gdLst>
                  <a:gd name="connsiteX0" fmla="*/ 0 w 82050"/>
                  <a:gd name="connsiteY0" fmla="*/ 73154 h 73154"/>
                  <a:gd name="connsiteX1" fmla="*/ 0 w 82050"/>
                  <a:gd name="connsiteY1" fmla="*/ 0 h 73154"/>
                  <a:gd name="connsiteX2" fmla="*/ 13840 w 82050"/>
                  <a:gd name="connsiteY2" fmla="*/ 0 h 73154"/>
                  <a:gd name="connsiteX3" fmla="*/ 40531 w 82050"/>
                  <a:gd name="connsiteY3" fmla="*/ 57337 h 73154"/>
                  <a:gd name="connsiteX4" fmla="*/ 41520 w 82050"/>
                  <a:gd name="connsiteY4" fmla="*/ 57337 h 73154"/>
                  <a:gd name="connsiteX5" fmla="*/ 68212 w 82050"/>
                  <a:gd name="connsiteY5" fmla="*/ 0 h 73154"/>
                  <a:gd name="connsiteX6" fmla="*/ 82051 w 82050"/>
                  <a:gd name="connsiteY6" fmla="*/ 0 h 73154"/>
                  <a:gd name="connsiteX7" fmla="*/ 82051 w 82050"/>
                  <a:gd name="connsiteY7" fmla="*/ 73154 h 73154"/>
                  <a:gd name="connsiteX8" fmla="*/ 70188 w 82050"/>
                  <a:gd name="connsiteY8" fmla="*/ 73154 h 73154"/>
                  <a:gd name="connsiteX9" fmla="*/ 70188 w 82050"/>
                  <a:gd name="connsiteY9" fmla="*/ 20760 h 73154"/>
                  <a:gd name="connsiteX10" fmla="*/ 69200 w 82050"/>
                  <a:gd name="connsiteY10" fmla="*/ 20760 h 73154"/>
                  <a:gd name="connsiteX11" fmla="*/ 45474 w 82050"/>
                  <a:gd name="connsiteY11" fmla="*/ 71177 h 73154"/>
                  <a:gd name="connsiteX12" fmla="*/ 36577 w 82050"/>
                  <a:gd name="connsiteY12" fmla="*/ 71177 h 73154"/>
                  <a:gd name="connsiteX13" fmla="*/ 12851 w 82050"/>
                  <a:gd name="connsiteY13" fmla="*/ 20760 h 73154"/>
                  <a:gd name="connsiteX14" fmla="*/ 11862 w 82050"/>
                  <a:gd name="connsiteY14" fmla="*/ 20760 h 73154"/>
                  <a:gd name="connsiteX15" fmla="*/ 11862 w 82050"/>
                  <a:gd name="connsiteY15" fmla="*/ 73154 h 73154"/>
                  <a:gd name="connsiteX16" fmla="*/ 0 w 82050"/>
                  <a:gd name="connsiteY16" fmla="*/ 73154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2050" h="73154">
                    <a:moveTo>
                      <a:pt x="0" y="73154"/>
                    </a:moveTo>
                    <a:lnTo>
                      <a:pt x="0" y="0"/>
                    </a:lnTo>
                    <a:lnTo>
                      <a:pt x="13840" y="0"/>
                    </a:lnTo>
                    <a:lnTo>
                      <a:pt x="40531" y="57337"/>
                    </a:lnTo>
                    <a:lnTo>
                      <a:pt x="41520" y="57337"/>
                    </a:lnTo>
                    <a:lnTo>
                      <a:pt x="68212" y="0"/>
                    </a:lnTo>
                    <a:lnTo>
                      <a:pt x="82051" y="0"/>
                    </a:lnTo>
                    <a:lnTo>
                      <a:pt x="82051" y="73154"/>
                    </a:lnTo>
                    <a:lnTo>
                      <a:pt x="70188" y="73154"/>
                    </a:lnTo>
                    <a:lnTo>
                      <a:pt x="70188" y="20760"/>
                    </a:lnTo>
                    <a:lnTo>
                      <a:pt x="69200" y="20760"/>
                    </a:lnTo>
                    <a:lnTo>
                      <a:pt x="45474" y="71177"/>
                    </a:lnTo>
                    <a:lnTo>
                      <a:pt x="36577" y="71177"/>
                    </a:lnTo>
                    <a:lnTo>
                      <a:pt x="12851" y="20760"/>
                    </a:lnTo>
                    <a:lnTo>
                      <a:pt x="11862" y="20760"/>
                    </a:lnTo>
                    <a:lnTo>
                      <a:pt x="11862" y="73154"/>
                    </a:lnTo>
                    <a:lnTo>
                      <a:pt x="0" y="73154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8" name="Полилиния: фигура 477">
                <a:extLst>
                  <a:ext uri="{FF2B5EF4-FFF2-40B4-BE49-F238E27FC236}">
                    <a16:creationId xmlns:a16="http://schemas.microsoft.com/office/drawing/2014/main" id="{13EEE059-416F-5351-9931-BC669D3AFB47}"/>
                  </a:ext>
                </a:extLst>
              </p:cNvPr>
              <p:cNvSpPr/>
              <p:nvPr/>
            </p:nvSpPr>
            <p:spPr>
              <a:xfrm>
                <a:off x="12644939" y="3423420"/>
                <a:ext cx="60302" cy="74394"/>
              </a:xfrm>
              <a:custGeom>
                <a:avLst/>
                <a:gdLst>
                  <a:gd name="connsiteX0" fmla="*/ 6921 w 60302"/>
                  <a:gd name="connsiteY0" fmla="*/ 69200 h 74394"/>
                  <a:gd name="connsiteX1" fmla="*/ 0 w 60302"/>
                  <a:gd name="connsiteY1" fmla="*/ 53383 h 74394"/>
                  <a:gd name="connsiteX2" fmla="*/ 6921 w 60302"/>
                  <a:gd name="connsiteY2" fmla="*/ 38555 h 74394"/>
                  <a:gd name="connsiteX3" fmla="*/ 27680 w 60302"/>
                  <a:gd name="connsiteY3" fmla="*/ 32623 h 74394"/>
                  <a:gd name="connsiteX4" fmla="*/ 48440 w 60302"/>
                  <a:gd name="connsiteY4" fmla="*/ 31634 h 74394"/>
                  <a:gd name="connsiteX5" fmla="*/ 48440 w 60302"/>
                  <a:gd name="connsiteY5" fmla="*/ 25703 h 74394"/>
                  <a:gd name="connsiteX6" fmla="*/ 44486 w 60302"/>
                  <a:gd name="connsiteY6" fmla="*/ 14829 h 74394"/>
                  <a:gd name="connsiteX7" fmla="*/ 31635 w 60302"/>
                  <a:gd name="connsiteY7" fmla="*/ 10874 h 74394"/>
                  <a:gd name="connsiteX8" fmla="*/ 20760 w 60302"/>
                  <a:gd name="connsiteY8" fmla="*/ 13840 h 74394"/>
                  <a:gd name="connsiteX9" fmla="*/ 14829 w 60302"/>
                  <a:gd name="connsiteY9" fmla="*/ 21749 h 74394"/>
                  <a:gd name="connsiteX10" fmla="*/ 3955 w 60302"/>
                  <a:gd name="connsiteY10" fmla="*/ 21749 h 74394"/>
                  <a:gd name="connsiteX11" fmla="*/ 11864 w 60302"/>
                  <a:gd name="connsiteY11" fmla="*/ 5931 h 74394"/>
                  <a:gd name="connsiteX12" fmla="*/ 31635 w 60302"/>
                  <a:gd name="connsiteY12" fmla="*/ 0 h 74394"/>
                  <a:gd name="connsiteX13" fmla="*/ 52395 w 60302"/>
                  <a:gd name="connsiteY13" fmla="*/ 5931 h 74394"/>
                  <a:gd name="connsiteX14" fmla="*/ 60303 w 60302"/>
                  <a:gd name="connsiteY14" fmla="*/ 22737 h 74394"/>
                  <a:gd name="connsiteX15" fmla="*/ 60303 w 60302"/>
                  <a:gd name="connsiteY15" fmla="*/ 73155 h 74394"/>
                  <a:gd name="connsiteX16" fmla="*/ 49429 w 60302"/>
                  <a:gd name="connsiteY16" fmla="*/ 73155 h 74394"/>
                  <a:gd name="connsiteX17" fmla="*/ 49429 w 60302"/>
                  <a:gd name="connsiteY17" fmla="*/ 60303 h 74394"/>
                  <a:gd name="connsiteX18" fmla="*/ 49429 w 60302"/>
                  <a:gd name="connsiteY18" fmla="*/ 60303 h 74394"/>
                  <a:gd name="connsiteX19" fmla="*/ 39543 w 60302"/>
                  <a:gd name="connsiteY19" fmla="*/ 70189 h 74394"/>
                  <a:gd name="connsiteX20" fmla="*/ 25703 w 60302"/>
                  <a:gd name="connsiteY20" fmla="*/ 74143 h 74394"/>
                  <a:gd name="connsiteX21" fmla="*/ 6921 w 60302"/>
                  <a:gd name="connsiteY21" fmla="*/ 69200 h 74394"/>
                  <a:gd name="connsiteX22" fmla="*/ 42509 w 60302"/>
                  <a:gd name="connsiteY22" fmla="*/ 60303 h 74394"/>
                  <a:gd name="connsiteX23" fmla="*/ 48440 w 60302"/>
                  <a:gd name="connsiteY23" fmla="*/ 47452 h 74394"/>
                  <a:gd name="connsiteX24" fmla="*/ 48440 w 60302"/>
                  <a:gd name="connsiteY24" fmla="*/ 41520 h 74394"/>
                  <a:gd name="connsiteX25" fmla="*/ 29657 w 60302"/>
                  <a:gd name="connsiteY25" fmla="*/ 42509 h 74394"/>
                  <a:gd name="connsiteX26" fmla="*/ 12852 w 60302"/>
                  <a:gd name="connsiteY26" fmla="*/ 54371 h 74394"/>
                  <a:gd name="connsiteX27" fmla="*/ 16806 w 60302"/>
                  <a:gd name="connsiteY27" fmla="*/ 62280 h 74394"/>
                  <a:gd name="connsiteX28" fmla="*/ 27680 w 60302"/>
                  <a:gd name="connsiteY28" fmla="*/ 65246 h 74394"/>
                  <a:gd name="connsiteX29" fmla="*/ 42509 w 60302"/>
                  <a:gd name="connsiteY29" fmla="*/ 60303 h 74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60302" h="74394">
                    <a:moveTo>
                      <a:pt x="6921" y="69200"/>
                    </a:moveTo>
                    <a:cubicBezTo>
                      <a:pt x="1978" y="65246"/>
                      <a:pt x="0" y="60303"/>
                      <a:pt x="0" y="53383"/>
                    </a:cubicBezTo>
                    <a:cubicBezTo>
                      <a:pt x="0" y="47452"/>
                      <a:pt x="1978" y="42509"/>
                      <a:pt x="6921" y="38555"/>
                    </a:cubicBezTo>
                    <a:cubicBezTo>
                      <a:pt x="11864" y="34600"/>
                      <a:pt x="18783" y="32623"/>
                      <a:pt x="27680" y="32623"/>
                    </a:cubicBezTo>
                    <a:lnTo>
                      <a:pt x="48440" y="31634"/>
                    </a:lnTo>
                    <a:lnTo>
                      <a:pt x="48440" y="25703"/>
                    </a:lnTo>
                    <a:cubicBezTo>
                      <a:pt x="48440" y="20760"/>
                      <a:pt x="47452" y="17794"/>
                      <a:pt x="44486" y="14829"/>
                    </a:cubicBezTo>
                    <a:cubicBezTo>
                      <a:pt x="41521" y="12852"/>
                      <a:pt x="37566" y="10874"/>
                      <a:pt x="31635" y="10874"/>
                    </a:cubicBezTo>
                    <a:cubicBezTo>
                      <a:pt x="27680" y="10874"/>
                      <a:pt x="23726" y="11863"/>
                      <a:pt x="20760" y="13840"/>
                    </a:cubicBezTo>
                    <a:cubicBezTo>
                      <a:pt x="17795" y="15817"/>
                      <a:pt x="15817" y="18783"/>
                      <a:pt x="14829" y="21749"/>
                    </a:cubicBezTo>
                    <a:lnTo>
                      <a:pt x="3955" y="21749"/>
                    </a:lnTo>
                    <a:cubicBezTo>
                      <a:pt x="3955" y="15817"/>
                      <a:pt x="6921" y="10874"/>
                      <a:pt x="11864" y="5931"/>
                    </a:cubicBezTo>
                    <a:cubicBezTo>
                      <a:pt x="16806" y="1977"/>
                      <a:pt x="23726" y="0"/>
                      <a:pt x="31635" y="0"/>
                    </a:cubicBezTo>
                    <a:cubicBezTo>
                      <a:pt x="40531" y="0"/>
                      <a:pt x="47452" y="1977"/>
                      <a:pt x="52395" y="5931"/>
                    </a:cubicBezTo>
                    <a:cubicBezTo>
                      <a:pt x="57338" y="9886"/>
                      <a:pt x="60303" y="15817"/>
                      <a:pt x="60303" y="22737"/>
                    </a:cubicBezTo>
                    <a:lnTo>
                      <a:pt x="60303" y="73155"/>
                    </a:lnTo>
                    <a:lnTo>
                      <a:pt x="49429" y="73155"/>
                    </a:lnTo>
                    <a:lnTo>
                      <a:pt x="49429" y="60303"/>
                    </a:lnTo>
                    <a:lnTo>
                      <a:pt x="49429" y="60303"/>
                    </a:lnTo>
                    <a:cubicBezTo>
                      <a:pt x="47452" y="64257"/>
                      <a:pt x="44486" y="67223"/>
                      <a:pt x="39543" y="70189"/>
                    </a:cubicBezTo>
                    <a:cubicBezTo>
                      <a:pt x="35588" y="72166"/>
                      <a:pt x="30645" y="74143"/>
                      <a:pt x="25703" y="74143"/>
                    </a:cubicBezTo>
                    <a:cubicBezTo>
                      <a:pt x="16806" y="75131"/>
                      <a:pt x="10874" y="73155"/>
                      <a:pt x="6921" y="69200"/>
                    </a:cubicBezTo>
                    <a:close/>
                    <a:moveTo>
                      <a:pt x="42509" y="60303"/>
                    </a:moveTo>
                    <a:cubicBezTo>
                      <a:pt x="46464" y="56349"/>
                      <a:pt x="48440" y="52394"/>
                      <a:pt x="48440" y="47452"/>
                    </a:cubicBezTo>
                    <a:lnTo>
                      <a:pt x="48440" y="41520"/>
                    </a:lnTo>
                    <a:lnTo>
                      <a:pt x="29657" y="42509"/>
                    </a:lnTo>
                    <a:cubicBezTo>
                      <a:pt x="18783" y="43497"/>
                      <a:pt x="12852" y="47452"/>
                      <a:pt x="12852" y="54371"/>
                    </a:cubicBezTo>
                    <a:cubicBezTo>
                      <a:pt x="12852" y="57337"/>
                      <a:pt x="13840" y="60303"/>
                      <a:pt x="16806" y="62280"/>
                    </a:cubicBezTo>
                    <a:cubicBezTo>
                      <a:pt x="19771" y="64257"/>
                      <a:pt x="22738" y="65246"/>
                      <a:pt x="27680" y="65246"/>
                    </a:cubicBezTo>
                    <a:cubicBezTo>
                      <a:pt x="33612" y="65246"/>
                      <a:pt x="38555" y="63269"/>
                      <a:pt x="42509" y="60303"/>
                    </a:cubicBez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9" name="Полилиния: фигура 478">
                <a:extLst>
                  <a:ext uri="{FF2B5EF4-FFF2-40B4-BE49-F238E27FC236}">
                    <a16:creationId xmlns:a16="http://schemas.microsoft.com/office/drawing/2014/main" id="{1890B1C6-CC48-9ECD-4B0C-C2A70A240F49}"/>
                  </a:ext>
                </a:extLst>
              </p:cNvPr>
              <p:cNvSpPr/>
              <p:nvPr/>
            </p:nvSpPr>
            <p:spPr>
              <a:xfrm>
                <a:off x="12721060" y="3423420"/>
                <a:ext cx="67222" cy="97868"/>
              </a:xfrm>
              <a:custGeom>
                <a:avLst/>
                <a:gdLst>
                  <a:gd name="connsiteX0" fmla="*/ 58325 w 67222"/>
                  <a:gd name="connsiteY0" fmla="*/ 10874 h 97868"/>
                  <a:gd name="connsiteX1" fmla="*/ 67222 w 67222"/>
                  <a:gd name="connsiteY1" fmla="*/ 37566 h 97868"/>
                  <a:gd name="connsiteX2" fmla="*/ 58325 w 67222"/>
                  <a:gd name="connsiteY2" fmla="*/ 64257 h 97868"/>
                  <a:gd name="connsiteX3" fmla="*/ 35588 w 67222"/>
                  <a:gd name="connsiteY3" fmla="*/ 74143 h 97868"/>
                  <a:gd name="connsiteX4" fmla="*/ 11862 w 67222"/>
                  <a:gd name="connsiteY4" fmla="*/ 61292 h 97868"/>
                  <a:gd name="connsiteX5" fmla="*/ 11862 w 67222"/>
                  <a:gd name="connsiteY5" fmla="*/ 61292 h 97868"/>
                  <a:gd name="connsiteX6" fmla="*/ 11862 w 67222"/>
                  <a:gd name="connsiteY6" fmla="*/ 97869 h 97868"/>
                  <a:gd name="connsiteX7" fmla="*/ 0 w 67222"/>
                  <a:gd name="connsiteY7" fmla="*/ 97869 h 97868"/>
                  <a:gd name="connsiteX8" fmla="*/ 0 w 67222"/>
                  <a:gd name="connsiteY8" fmla="*/ 0 h 97868"/>
                  <a:gd name="connsiteX9" fmla="*/ 10874 w 67222"/>
                  <a:gd name="connsiteY9" fmla="*/ 0 h 97868"/>
                  <a:gd name="connsiteX10" fmla="*/ 10874 w 67222"/>
                  <a:gd name="connsiteY10" fmla="*/ 11863 h 97868"/>
                  <a:gd name="connsiteX11" fmla="*/ 10874 w 67222"/>
                  <a:gd name="connsiteY11" fmla="*/ 11863 h 97868"/>
                  <a:gd name="connsiteX12" fmla="*/ 20760 w 67222"/>
                  <a:gd name="connsiteY12" fmla="*/ 2966 h 97868"/>
                  <a:gd name="connsiteX13" fmla="*/ 34600 w 67222"/>
                  <a:gd name="connsiteY13" fmla="*/ 0 h 97868"/>
                  <a:gd name="connsiteX14" fmla="*/ 58325 w 67222"/>
                  <a:gd name="connsiteY14" fmla="*/ 10874 h 97868"/>
                  <a:gd name="connsiteX15" fmla="*/ 49429 w 67222"/>
                  <a:gd name="connsiteY15" fmla="*/ 57337 h 97868"/>
                  <a:gd name="connsiteX16" fmla="*/ 55360 w 67222"/>
                  <a:gd name="connsiteY16" fmla="*/ 37566 h 97868"/>
                  <a:gd name="connsiteX17" fmla="*/ 49429 w 67222"/>
                  <a:gd name="connsiteY17" fmla="*/ 17794 h 97868"/>
                  <a:gd name="connsiteX18" fmla="*/ 33610 w 67222"/>
                  <a:gd name="connsiteY18" fmla="*/ 10874 h 97868"/>
                  <a:gd name="connsiteX19" fmla="*/ 17794 w 67222"/>
                  <a:gd name="connsiteY19" fmla="*/ 18783 h 97868"/>
                  <a:gd name="connsiteX20" fmla="*/ 11862 w 67222"/>
                  <a:gd name="connsiteY20" fmla="*/ 38555 h 97868"/>
                  <a:gd name="connsiteX21" fmla="*/ 17794 w 67222"/>
                  <a:gd name="connsiteY21" fmla="*/ 58326 h 97868"/>
                  <a:gd name="connsiteX22" fmla="*/ 33610 w 67222"/>
                  <a:gd name="connsiteY22" fmla="*/ 66234 h 97868"/>
                  <a:gd name="connsiteX23" fmla="*/ 49429 w 67222"/>
                  <a:gd name="connsiteY23" fmla="*/ 57337 h 9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222" h="97868">
                    <a:moveTo>
                      <a:pt x="58325" y="10874"/>
                    </a:moveTo>
                    <a:cubicBezTo>
                      <a:pt x="64257" y="17794"/>
                      <a:pt x="67222" y="26692"/>
                      <a:pt x="67222" y="37566"/>
                    </a:cubicBezTo>
                    <a:cubicBezTo>
                      <a:pt x="67222" y="48440"/>
                      <a:pt x="64257" y="57337"/>
                      <a:pt x="58325" y="64257"/>
                    </a:cubicBezTo>
                    <a:cubicBezTo>
                      <a:pt x="52394" y="71177"/>
                      <a:pt x="45474" y="74143"/>
                      <a:pt x="35588" y="74143"/>
                    </a:cubicBezTo>
                    <a:cubicBezTo>
                      <a:pt x="24714" y="74143"/>
                      <a:pt x="16805" y="70189"/>
                      <a:pt x="11862" y="61292"/>
                    </a:cubicBezTo>
                    <a:lnTo>
                      <a:pt x="11862" y="61292"/>
                    </a:lnTo>
                    <a:lnTo>
                      <a:pt x="11862" y="97869"/>
                    </a:lnTo>
                    <a:lnTo>
                      <a:pt x="0" y="97869"/>
                    </a:lnTo>
                    <a:lnTo>
                      <a:pt x="0" y="0"/>
                    </a:lnTo>
                    <a:lnTo>
                      <a:pt x="10874" y="0"/>
                    </a:lnTo>
                    <a:lnTo>
                      <a:pt x="10874" y="11863"/>
                    </a:lnTo>
                    <a:lnTo>
                      <a:pt x="10874" y="11863"/>
                    </a:lnTo>
                    <a:cubicBezTo>
                      <a:pt x="12851" y="7909"/>
                      <a:pt x="15817" y="4943"/>
                      <a:pt x="20760" y="2966"/>
                    </a:cubicBezTo>
                    <a:cubicBezTo>
                      <a:pt x="24714" y="989"/>
                      <a:pt x="29657" y="0"/>
                      <a:pt x="34600" y="0"/>
                    </a:cubicBezTo>
                    <a:cubicBezTo>
                      <a:pt x="44486" y="989"/>
                      <a:pt x="52394" y="3955"/>
                      <a:pt x="58325" y="10874"/>
                    </a:cubicBezTo>
                    <a:close/>
                    <a:moveTo>
                      <a:pt x="49429" y="57337"/>
                    </a:moveTo>
                    <a:cubicBezTo>
                      <a:pt x="53382" y="52394"/>
                      <a:pt x="55360" y="45474"/>
                      <a:pt x="55360" y="37566"/>
                    </a:cubicBezTo>
                    <a:cubicBezTo>
                      <a:pt x="55360" y="29657"/>
                      <a:pt x="53382" y="22737"/>
                      <a:pt x="49429" y="17794"/>
                    </a:cubicBezTo>
                    <a:cubicBezTo>
                      <a:pt x="45474" y="12852"/>
                      <a:pt x="40531" y="10874"/>
                      <a:pt x="33610" y="10874"/>
                    </a:cubicBezTo>
                    <a:cubicBezTo>
                      <a:pt x="27679" y="10874"/>
                      <a:pt x="21748" y="12852"/>
                      <a:pt x="17794" y="18783"/>
                    </a:cubicBezTo>
                    <a:cubicBezTo>
                      <a:pt x="13839" y="23726"/>
                      <a:pt x="11862" y="30646"/>
                      <a:pt x="11862" y="38555"/>
                    </a:cubicBezTo>
                    <a:cubicBezTo>
                      <a:pt x="11862" y="46463"/>
                      <a:pt x="13839" y="53383"/>
                      <a:pt x="17794" y="58326"/>
                    </a:cubicBezTo>
                    <a:cubicBezTo>
                      <a:pt x="21748" y="63269"/>
                      <a:pt x="26691" y="66234"/>
                      <a:pt x="33610" y="66234"/>
                    </a:cubicBezTo>
                    <a:cubicBezTo>
                      <a:pt x="39543" y="65246"/>
                      <a:pt x="45474" y="62280"/>
                      <a:pt x="49429" y="57337"/>
                    </a:cubicBez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0" name="Полилиния: фигура 479">
                <a:extLst>
                  <a:ext uri="{FF2B5EF4-FFF2-40B4-BE49-F238E27FC236}">
                    <a16:creationId xmlns:a16="http://schemas.microsoft.com/office/drawing/2014/main" id="{0313EB4B-7CFD-139F-4587-A8621CD426DF}"/>
                  </a:ext>
                </a:extLst>
              </p:cNvPr>
              <p:cNvSpPr/>
              <p:nvPr/>
            </p:nvSpPr>
            <p:spPr>
              <a:xfrm>
                <a:off x="12794213" y="3424408"/>
                <a:ext cx="59314" cy="73154"/>
              </a:xfrm>
              <a:custGeom>
                <a:avLst/>
                <a:gdLst>
                  <a:gd name="connsiteX0" fmla="*/ 59314 w 59314"/>
                  <a:gd name="connsiteY0" fmla="*/ 9886 h 73154"/>
                  <a:gd name="connsiteX1" fmla="*/ 35590 w 59314"/>
                  <a:gd name="connsiteY1" fmla="*/ 9886 h 73154"/>
                  <a:gd name="connsiteX2" fmla="*/ 35590 w 59314"/>
                  <a:gd name="connsiteY2" fmla="*/ 73154 h 73154"/>
                  <a:gd name="connsiteX3" fmla="*/ 23726 w 59314"/>
                  <a:gd name="connsiteY3" fmla="*/ 73154 h 73154"/>
                  <a:gd name="connsiteX4" fmla="*/ 23726 w 59314"/>
                  <a:gd name="connsiteY4" fmla="*/ 9886 h 73154"/>
                  <a:gd name="connsiteX5" fmla="*/ 0 w 59314"/>
                  <a:gd name="connsiteY5" fmla="*/ 9886 h 73154"/>
                  <a:gd name="connsiteX6" fmla="*/ 0 w 59314"/>
                  <a:gd name="connsiteY6" fmla="*/ 0 h 73154"/>
                  <a:gd name="connsiteX7" fmla="*/ 59314 w 59314"/>
                  <a:gd name="connsiteY7" fmla="*/ 0 h 73154"/>
                  <a:gd name="connsiteX8" fmla="*/ 59314 w 59314"/>
                  <a:gd name="connsiteY8" fmla="*/ 9886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314" h="73154">
                    <a:moveTo>
                      <a:pt x="59314" y="9886"/>
                    </a:moveTo>
                    <a:lnTo>
                      <a:pt x="35590" y="9886"/>
                    </a:lnTo>
                    <a:lnTo>
                      <a:pt x="35590" y="73154"/>
                    </a:lnTo>
                    <a:lnTo>
                      <a:pt x="23726" y="73154"/>
                    </a:lnTo>
                    <a:lnTo>
                      <a:pt x="23726" y="9886"/>
                    </a:lnTo>
                    <a:lnTo>
                      <a:pt x="0" y="9886"/>
                    </a:lnTo>
                    <a:lnTo>
                      <a:pt x="0" y="0"/>
                    </a:lnTo>
                    <a:lnTo>
                      <a:pt x="59314" y="0"/>
                    </a:lnTo>
                    <a:lnTo>
                      <a:pt x="59314" y="9886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1" name="Полилиния: фигура 480">
                <a:extLst>
                  <a:ext uri="{FF2B5EF4-FFF2-40B4-BE49-F238E27FC236}">
                    <a16:creationId xmlns:a16="http://schemas.microsoft.com/office/drawing/2014/main" id="{A5803DB1-0429-3BCE-5EF0-5BD382382E05}"/>
                  </a:ext>
                </a:extLst>
              </p:cNvPr>
              <p:cNvSpPr/>
              <p:nvPr/>
            </p:nvSpPr>
            <p:spPr>
              <a:xfrm>
                <a:off x="12861436" y="3454066"/>
                <a:ext cx="44485" cy="10874"/>
              </a:xfrm>
              <a:custGeom>
                <a:avLst/>
                <a:gdLst>
                  <a:gd name="connsiteX0" fmla="*/ 0 w 44485"/>
                  <a:gd name="connsiteY0" fmla="*/ 10874 h 10874"/>
                  <a:gd name="connsiteX1" fmla="*/ 0 w 44485"/>
                  <a:gd name="connsiteY1" fmla="*/ 0 h 10874"/>
                  <a:gd name="connsiteX2" fmla="*/ 44486 w 44485"/>
                  <a:gd name="connsiteY2" fmla="*/ 0 h 10874"/>
                  <a:gd name="connsiteX3" fmla="*/ 44486 w 44485"/>
                  <a:gd name="connsiteY3" fmla="*/ 10874 h 10874"/>
                  <a:gd name="connsiteX4" fmla="*/ 0 w 44485"/>
                  <a:gd name="connsiteY4" fmla="*/ 10874 h 10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85" h="10874">
                    <a:moveTo>
                      <a:pt x="0" y="10874"/>
                    </a:moveTo>
                    <a:lnTo>
                      <a:pt x="0" y="0"/>
                    </a:lnTo>
                    <a:lnTo>
                      <a:pt x="44486" y="0"/>
                    </a:lnTo>
                    <a:lnTo>
                      <a:pt x="44486" y="10874"/>
                    </a:lnTo>
                    <a:lnTo>
                      <a:pt x="0" y="10874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2" name="Полилиния: фигура 481">
                <a:extLst>
                  <a:ext uri="{FF2B5EF4-FFF2-40B4-BE49-F238E27FC236}">
                    <a16:creationId xmlns:a16="http://schemas.microsoft.com/office/drawing/2014/main" id="{C96AF271-178B-3B22-66EC-F1E4F80ECEEE}"/>
                  </a:ext>
                </a:extLst>
              </p:cNvPr>
              <p:cNvSpPr/>
              <p:nvPr/>
            </p:nvSpPr>
            <p:spPr>
              <a:xfrm>
                <a:off x="12922727" y="3425397"/>
                <a:ext cx="59314" cy="73154"/>
              </a:xfrm>
              <a:custGeom>
                <a:avLst/>
                <a:gdLst>
                  <a:gd name="connsiteX0" fmla="*/ 59314 w 59314"/>
                  <a:gd name="connsiteY0" fmla="*/ 73154 h 73154"/>
                  <a:gd name="connsiteX1" fmla="*/ 44486 w 59314"/>
                  <a:gd name="connsiteY1" fmla="*/ 73154 h 73154"/>
                  <a:gd name="connsiteX2" fmla="*/ 12852 w 59314"/>
                  <a:gd name="connsiteY2" fmla="*/ 37566 h 73154"/>
                  <a:gd name="connsiteX3" fmla="*/ 11864 w 59314"/>
                  <a:gd name="connsiteY3" fmla="*/ 37566 h 73154"/>
                  <a:gd name="connsiteX4" fmla="*/ 11864 w 59314"/>
                  <a:gd name="connsiteY4" fmla="*/ 73154 h 73154"/>
                  <a:gd name="connsiteX5" fmla="*/ 0 w 59314"/>
                  <a:gd name="connsiteY5" fmla="*/ 73154 h 73154"/>
                  <a:gd name="connsiteX6" fmla="*/ 0 w 59314"/>
                  <a:gd name="connsiteY6" fmla="*/ 0 h 73154"/>
                  <a:gd name="connsiteX7" fmla="*/ 11864 w 59314"/>
                  <a:gd name="connsiteY7" fmla="*/ 0 h 73154"/>
                  <a:gd name="connsiteX8" fmla="*/ 11864 w 59314"/>
                  <a:gd name="connsiteY8" fmla="*/ 32623 h 73154"/>
                  <a:gd name="connsiteX9" fmla="*/ 12852 w 59314"/>
                  <a:gd name="connsiteY9" fmla="*/ 32623 h 73154"/>
                  <a:gd name="connsiteX10" fmla="*/ 44486 w 59314"/>
                  <a:gd name="connsiteY10" fmla="*/ 0 h 73154"/>
                  <a:gd name="connsiteX11" fmla="*/ 59314 w 59314"/>
                  <a:gd name="connsiteY11" fmla="*/ 0 h 73154"/>
                  <a:gd name="connsiteX12" fmla="*/ 24714 w 59314"/>
                  <a:gd name="connsiteY12" fmla="*/ 34600 h 73154"/>
                  <a:gd name="connsiteX13" fmla="*/ 59314 w 59314"/>
                  <a:gd name="connsiteY13" fmla="*/ 73154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314" h="73154">
                    <a:moveTo>
                      <a:pt x="59314" y="73154"/>
                    </a:moveTo>
                    <a:lnTo>
                      <a:pt x="44486" y="73154"/>
                    </a:lnTo>
                    <a:lnTo>
                      <a:pt x="12852" y="37566"/>
                    </a:lnTo>
                    <a:lnTo>
                      <a:pt x="11864" y="37566"/>
                    </a:lnTo>
                    <a:lnTo>
                      <a:pt x="11864" y="73154"/>
                    </a:lnTo>
                    <a:lnTo>
                      <a:pt x="0" y="73154"/>
                    </a:lnTo>
                    <a:lnTo>
                      <a:pt x="0" y="0"/>
                    </a:lnTo>
                    <a:lnTo>
                      <a:pt x="11864" y="0"/>
                    </a:lnTo>
                    <a:lnTo>
                      <a:pt x="11864" y="32623"/>
                    </a:lnTo>
                    <a:lnTo>
                      <a:pt x="12852" y="32623"/>
                    </a:lnTo>
                    <a:lnTo>
                      <a:pt x="44486" y="0"/>
                    </a:lnTo>
                    <a:lnTo>
                      <a:pt x="59314" y="0"/>
                    </a:lnTo>
                    <a:lnTo>
                      <a:pt x="24714" y="34600"/>
                    </a:lnTo>
                    <a:lnTo>
                      <a:pt x="59314" y="73154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3" name="Полилиния: фигура 482">
                <a:extLst>
                  <a:ext uri="{FF2B5EF4-FFF2-40B4-BE49-F238E27FC236}">
                    <a16:creationId xmlns:a16="http://schemas.microsoft.com/office/drawing/2014/main" id="{C3BB2BAD-1A30-73C3-D9F0-FAEADD8F9C98}"/>
                  </a:ext>
                </a:extLst>
              </p:cNvPr>
              <p:cNvSpPr/>
              <p:nvPr/>
            </p:nvSpPr>
            <p:spPr>
              <a:xfrm>
                <a:off x="12987974" y="3423420"/>
                <a:ext cx="67222" cy="75131"/>
              </a:xfrm>
              <a:custGeom>
                <a:avLst/>
                <a:gdLst>
                  <a:gd name="connsiteX0" fmla="*/ 8896 w 67222"/>
                  <a:gd name="connsiteY0" fmla="*/ 65246 h 75131"/>
                  <a:gd name="connsiteX1" fmla="*/ 0 w 67222"/>
                  <a:gd name="connsiteY1" fmla="*/ 37566 h 75131"/>
                  <a:gd name="connsiteX2" fmla="*/ 8896 w 67222"/>
                  <a:gd name="connsiteY2" fmla="*/ 9886 h 75131"/>
                  <a:gd name="connsiteX3" fmla="*/ 33610 w 67222"/>
                  <a:gd name="connsiteY3" fmla="*/ 0 h 75131"/>
                  <a:gd name="connsiteX4" fmla="*/ 58325 w 67222"/>
                  <a:gd name="connsiteY4" fmla="*/ 9886 h 75131"/>
                  <a:gd name="connsiteX5" fmla="*/ 67222 w 67222"/>
                  <a:gd name="connsiteY5" fmla="*/ 37566 h 75131"/>
                  <a:gd name="connsiteX6" fmla="*/ 58325 w 67222"/>
                  <a:gd name="connsiteY6" fmla="*/ 65246 h 75131"/>
                  <a:gd name="connsiteX7" fmla="*/ 33610 w 67222"/>
                  <a:gd name="connsiteY7" fmla="*/ 75131 h 75131"/>
                  <a:gd name="connsiteX8" fmla="*/ 8896 w 67222"/>
                  <a:gd name="connsiteY8" fmla="*/ 65246 h 75131"/>
                  <a:gd name="connsiteX9" fmla="*/ 49429 w 67222"/>
                  <a:gd name="connsiteY9" fmla="*/ 57337 h 75131"/>
                  <a:gd name="connsiteX10" fmla="*/ 55360 w 67222"/>
                  <a:gd name="connsiteY10" fmla="*/ 37566 h 75131"/>
                  <a:gd name="connsiteX11" fmla="*/ 49429 w 67222"/>
                  <a:gd name="connsiteY11" fmla="*/ 17794 h 75131"/>
                  <a:gd name="connsiteX12" fmla="*/ 33610 w 67222"/>
                  <a:gd name="connsiteY12" fmla="*/ 10874 h 75131"/>
                  <a:gd name="connsiteX13" fmla="*/ 17794 w 67222"/>
                  <a:gd name="connsiteY13" fmla="*/ 17794 h 75131"/>
                  <a:gd name="connsiteX14" fmla="*/ 11862 w 67222"/>
                  <a:gd name="connsiteY14" fmla="*/ 37566 h 75131"/>
                  <a:gd name="connsiteX15" fmla="*/ 17794 w 67222"/>
                  <a:gd name="connsiteY15" fmla="*/ 57337 h 75131"/>
                  <a:gd name="connsiteX16" fmla="*/ 33610 w 67222"/>
                  <a:gd name="connsiteY16" fmla="*/ 64257 h 75131"/>
                  <a:gd name="connsiteX17" fmla="*/ 49429 w 67222"/>
                  <a:gd name="connsiteY17" fmla="*/ 57337 h 7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7222" h="75131">
                    <a:moveTo>
                      <a:pt x="8896" y="65246"/>
                    </a:moveTo>
                    <a:cubicBezTo>
                      <a:pt x="2965" y="58326"/>
                      <a:pt x="0" y="49429"/>
                      <a:pt x="0" y="37566"/>
                    </a:cubicBezTo>
                    <a:cubicBezTo>
                      <a:pt x="0" y="25703"/>
                      <a:pt x="2965" y="16806"/>
                      <a:pt x="8896" y="9886"/>
                    </a:cubicBezTo>
                    <a:cubicBezTo>
                      <a:pt x="14829" y="2966"/>
                      <a:pt x="22736" y="0"/>
                      <a:pt x="33610" y="0"/>
                    </a:cubicBezTo>
                    <a:cubicBezTo>
                      <a:pt x="43496" y="0"/>
                      <a:pt x="52394" y="2966"/>
                      <a:pt x="58325" y="9886"/>
                    </a:cubicBezTo>
                    <a:cubicBezTo>
                      <a:pt x="64257" y="16806"/>
                      <a:pt x="67222" y="25703"/>
                      <a:pt x="67222" y="37566"/>
                    </a:cubicBezTo>
                    <a:cubicBezTo>
                      <a:pt x="67222" y="49429"/>
                      <a:pt x="64257" y="58326"/>
                      <a:pt x="58325" y="65246"/>
                    </a:cubicBezTo>
                    <a:cubicBezTo>
                      <a:pt x="52394" y="72166"/>
                      <a:pt x="43496" y="75131"/>
                      <a:pt x="33610" y="75131"/>
                    </a:cubicBezTo>
                    <a:cubicBezTo>
                      <a:pt x="22736" y="75131"/>
                      <a:pt x="14829" y="72166"/>
                      <a:pt x="8896" y="65246"/>
                    </a:cubicBezTo>
                    <a:close/>
                    <a:moveTo>
                      <a:pt x="49429" y="57337"/>
                    </a:moveTo>
                    <a:cubicBezTo>
                      <a:pt x="53382" y="52394"/>
                      <a:pt x="55360" y="46463"/>
                      <a:pt x="55360" y="37566"/>
                    </a:cubicBezTo>
                    <a:cubicBezTo>
                      <a:pt x="55360" y="28669"/>
                      <a:pt x="53382" y="22737"/>
                      <a:pt x="49429" y="17794"/>
                    </a:cubicBezTo>
                    <a:cubicBezTo>
                      <a:pt x="45474" y="12852"/>
                      <a:pt x="40531" y="10874"/>
                      <a:pt x="33610" y="10874"/>
                    </a:cubicBezTo>
                    <a:cubicBezTo>
                      <a:pt x="26691" y="10874"/>
                      <a:pt x="21748" y="12852"/>
                      <a:pt x="17794" y="17794"/>
                    </a:cubicBezTo>
                    <a:cubicBezTo>
                      <a:pt x="13839" y="22737"/>
                      <a:pt x="11862" y="28669"/>
                      <a:pt x="11862" y="37566"/>
                    </a:cubicBezTo>
                    <a:cubicBezTo>
                      <a:pt x="11862" y="45474"/>
                      <a:pt x="13839" y="52394"/>
                      <a:pt x="17794" y="57337"/>
                    </a:cubicBezTo>
                    <a:cubicBezTo>
                      <a:pt x="21748" y="62280"/>
                      <a:pt x="26691" y="64257"/>
                      <a:pt x="33610" y="64257"/>
                    </a:cubicBezTo>
                    <a:cubicBezTo>
                      <a:pt x="39543" y="65246"/>
                      <a:pt x="45474" y="62280"/>
                      <a:pt x="49429" y="57337"/>
                    </a:cubicBez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4" name="Полилиния: фигура 483">
                <a:extLst>
                  <a:ext uri="{FF2B5EF4-FFF2-40B4-BE49-F238E27FC236}">
                    <a16:creationId xmlns:a16="http://schemas.microsoft.com/office/drawing/2014/main" id="{F377005D-D90D-ED5D-55C6-0BBC8C744506}"/>
                  </a:ext>
                </a:extLst>
              </p:cNvPr>
              <p:cNvSpPr/>
              <p:nvPr/>
            </p:nvSpPr>
            <p:spPr>
              <a:xfrm>
                <a:off x="13068048" y="3425397"/>
                <a:ext cx="61290" cy="73154"/>
              </a:xfrm>
              <a:custGeom>
                <a:avLst/>
                <a:gdLst>
                  <a:gd name="connsiteX0" fmla="*/ 49429 w 61290"/>
                  <a:gd name="connsiteY0" fmla="*/ 39543 h 73154"/>
                  <a:gd name="connsiteX1" fmla="*/ 11862 w 61290"/>
                  <a:gd name="connsiteY1" fmla="*/ 39543 h 73154"/>
                  <a:gd name="connsiteX2" fmla="*/ 11862 w 61290"/>
                  <a:gd name="connsiteY2" fmla="*/ 73154 h 73154"/>
                  <a:gd name="connsiteX3" fmla="*/ 0 w 61290"/>
                  <a:gd name="connsiteY3" fmla="*/ 73154 h 73154"/>
                  <a:gd name="connsiteX4" fmla="*/ 0 w 61290"/>
                  <a:gd name="connsiteY4" fmla="*/ 0 h 73154"/>
                  <a:gd name="connsiteX5" fmla="*/ 11862 w 61290"/>
                  <a:gd name="connsiteY5" fmla="*/ 0 h 73154"/>
                  <a:gd name="connsiteX6" fmla="*/ 11862 w 61290"/>
                  <a:gd name="connsiteY6" fmla="*/ 30646 h 73154"/>
                  <a:gd name="connsiteX7" fmla="*/ 49429 w 61290"/>
                  <a:gd name="connsiteY7" fmla="*/ 30646 h 73154"/>
                  <a:gd name="connsiteX8" fmla="*/ 49429 w 61290"/>
                  <a:gd name="connsiteY8" fmla="*/ 0 h 73154"/>
                  <a:gd name="connsiteX9" fmla="*/ 61291 w 61290"/>
                  <a:gd name="connsiteY9" fmla="*/ 0 h 73154"/>
                  <a:gd name="connsiteX10" fmla="*/ 61291 w 61290"/>
                  <a:gd name="connsiteY10" fmla="*/ 73154 h 73154"/>
                  <a:gd name="connsiteX11" fmla="*/ 49429 w 61290"/>
                  <a:gd name="connsiteY11" fmla="*/ 73154 h 73154"/>
                  <a:gd name="connsiteX12" fmla="*/ 49429 w 61290"/>
                  <a:gd name="connsiteY12" fmla="*/ 39543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1290" h="73154">
                    <a:moveTo>
                      <a:pt x="49429" y="39543"/>
                    </a:moveTo>
                    <a:lnTo>
                      <a:pt x="11862" y="39543"/>
                    </a:lnTo>
                    <a:lnTo>
                      <a:pt x="11862" y="73154"/>
                    </a:lnTo>
                    <a:lnTo>
                      <a:pt x="0" y="73154"/>
                    </a:lnTo>
                    <a:lnTo>
                      <a:pt x="0" y="0"/>
                    </a:lnTo>
                    <a:lnTo>
                      <a:pt x="11862" y="0"/>
                    </a:lnTo>
                    <a:lnTo>
                      <a:pt x="11862" y="30646"/>
                    </a:lnTo>
                    <a:lnTo>
                      <a:pt x="49429" y="30646"/>
                    </a:lnTo>
                    <a:lnTo>
                      <a:pt x="49429" y="0"/>
                    </a:lnTo>
                    <a:lnTo>
                      <a:pt x="61291" y="0"/>
                    </a:lnTo>
                    <a:lnTo>
                      <a:pt x="61291" y="73154"/>
                    </a:lnTo>
                    <a:lnTo>
                      <a:pt x="49429" y="73154"/>
                    </a:lnTo>
                    <a:lnTo>
                      <a:pt x="49429" y="39543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5" name="Полилиния: фигура 484">
                <a:extLst>
                  <a:ext uri="{FF2B5EF4-FFF2-40B4-BE49-F238E27FC236}">
                    <a16:creationId xmlns:a16="http://schemas.microsoft.com/office/drawing/2014/main" id="{5D4DE22C-B4A4-F04D-F813-9324B872E0C4}"/>
                  </a:ext>
                </a:extLst>
              </p:cNvPr>
              <p:cNvSpPr/>
              <p:nvPr/>
            </p:nvSpPr>
            <p:spPr>
              <a:xfrm>
                <a:off x="13141202" y="3424408"/>
                <a:ext cx="59314" cy="73154"/>
              </a:xfrm>
              <a:custGeom>
                <a:avLst/>
                <a:gdLst>
                  <a:gd name="connsiteX0" fmla="*/ 59314 w 59314"/>
                  <a:gd name="connsiteY0" fmla="*/ 9886 h 73154"/>
                  <a:gd name="connsiteX1" fmla="*/ 35588 w 59314"/>
                  <a:gd name="connsiteY1" fmla="*/ 9886 h 73154"/>
                  <a:gd name="connsiteX2" fmla="*/ 35588 w 59314"/>
                  <a:gd name="connsiteY2" fmla="*/ 73154 h 73154"/>
                  <a:gd name="connsiteX3" fmla="*/ 23725 w 59314"/>
                  <a:gd name="connsiteY3" fmla="*/ 73154 h 73154"/>
                  <a:gd name="connsiteX4" fmla="*/ 23725 w 59314"/>
                  <a:gd name="connsiteY4" fmla="*/ 9886 h 73154"/>
                  <a:gd name="connsiteX5" fmla="*/ 0 w 59314"/>
                  <a:gd name="connsiteY5" fmla="*/ 9886 h 73154"/>
                  <a:gd name="connsiteX6" fmla="*/ 0 w 59314"/>
                  <a:gd name="connsiteY6" fmla="*/ 0 h 73154"/>
                  <a:gd name="connsiteX7" fmla="*/ 59314 w 59314"/>
                  <a:gd name="connsiteY7" fmla="*/ 0 h 73154"/>
                  <a:gd name="connsiteX8" fmla="*/ 59314 w 59314"/>
                  <a:gd name="connsiteY8" fmla="*/ 9886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314" h="73154">
                    <a:moveTo>
                      <a:pt x="59314" y="9886"/>
                    </a:moveTo>
                    <a:lnTo>
                      <a:pt x="35588" y="9886"/>
                    </a:lnTo>
                    <a:lnTo>
                      <a:pt x="35588" y="73154"/>
                    </a:lnTo>
                    <a:lnTo>
                      <a:pt x="23725" y="73154"/>
                    </a:lnTo>
                    <a:lnTo>
                      <a:pt x="23725" y="9886"/>
                    </a:lnTo>
                    <a:lnTo>
                      <a:pt x="0" y="9886"/>
                    </a:lnTo>
                    <a:lnTo>
                      <a:pt x="0" y="0"/>
                    </a:lnTo>
                    <a:lnTo>
                      <a:pt x="59314" y="0"/>
                    </a:lnTo>
                    <a:lnTo>
                      <a:pt x="59314" y="9886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6" name="Полилиния: фигура 485">
                <a:extLst>
                  <a:ext uri="{FF2B5EF4-FFF2-40B4-BE49-F238E27FC236}">
                    <a16:creationId xmlns:a16="http://schemas.microsoft.com/office/drawing/2014/main" id="{A63FAA03-645F-148B-F293-08A6374AF4B0}"/>
                  </a:ext>
                </a:extLst>
              </p:cNvPr>
              <p:cNvSpPr/>
              <p:nvPr/>
            </p:nvSpPr>
            <p:spPr>
              <a:xfrm>
                <a:off x="13211391" y="3423420"/>
                <a:ext cx="67222" cy="97868"/>
              </a:xfrm>
              <a:custGeom>
                <a:avLst/>
                <a:gdLst>
                  <a:gd name="connsiteX0" fmla="*/ 58326 w 67222"/>
                  <a:gd name="connsiteY0" fmla="*/ 10874 h 97868"/>
                  <a:gd name="connsiteX1" fmla="*/ 67222 w 67222"/>
                  <a:gd name="connsiteY1" fmla="*/ 37566 h 97868"/>
                  <a:gd name="connsiteX2" fmla="*/ 58326 w 67222"/>
                  <a:gd name="connsiteY2" fmla="*/ 64257 h 97868"/>
                  <a:gd name="connsiteX3" fmla="*/ 35588 w 67222"/>
                  <a:gd name="connsiteY3" fmla="*/ 74143 h 97868"/>
                  <a:gd name="connsiteX4" fmla="*/ 11862 w 67222"/>
                  <a:gd name="connsiteY4" fmla="*/ 61292 h 97868"/>
                  <a:gd name="connsiteX5" fmla="*/ 11862 w 67222"/>
                  <a:gd name="connsiteY5" fmla="*/ 61292 h 97868"/>
                  <a:gd name="connsiteX6" fmla="*/ 11862 w 67222"/>
                  <a:gd name="connsiteY6" fmla="*/ 97869 h 97868"/>
                  <a:gd name="connsiteX7" fmla="*/ 0 w 67222"/>
                  <a:gd name="connsiteY7" fmla="*/ 97869 h 97868"/>
                  <a:gd name="connsiteX8" fmla="*/ 0 w 67222"/>
                  <a:gd name="connsiteY8" fmla="*/ 0 h 97868"/>
                  <a:gd name="connsiteX9" fmla="*/ 10874 w 67222"/>
                  <a:gd name="connsiteY9" fmla="*/ 0 h 97868"/>
                  <a:gd name="connsiteX10" fmla="*/ 10874 w 67222"/>
                  <a:gd name="connsiteY10" fmla="*/ 11863 h 97868"/>
                  <a:gd name="connsiteX11" fmla="*/ 10874 w 67222"/>
                  <a:gd name="connsiteY11" fmla="*/ 11863 h 97868"/>
                  <a:gd name="connsiteX12" fmla="*/ 20760 w 67222"/>
                  <a:gd name="connsiteY12" fmla="*/ 2966 h 97868"/>
                  <a:gd name="connsiteX13" fmla="*/ 34600 w 67222"/>
                  <a:gd name="connsiteY13" fmla="*/ 0 h 97868"/>
                  <a:gd name="connsiteX14" fmla="*/ 58326 w 67222"/>
                  <a:gd name="connsiteY14" fmla="*/ 10874 h 97868"/>
                  <a:gd name="connsiteX15" fmla="*/ 48440 w 67222"/>
                  <a:gd name="connsiteY15" fmla="*/ 57337 h 97868"/>
                  <a:gd name="connsiteX16" fmla="*/ 54371 w 67222"/>
                  <a:gd name="connsiteY16" fmla="*/ 37566 h 97868"/>
                  <a:gd name="connsiteX17" fmla="*/ 48440 w 67222"/>
                  <a:gd name="connsiteY17" fmla="*/ 17794 h 97868"/>
                  <a:gd name="connsiteX18" fmla="*/ 32622 w 67222"/>
                  <a:gd name="connsiteY18" fmla="*/ 10874 h 97868"/>
                  <a:gd name="connsiteX19" fmla="*/ 16805 w 67222"/>
                  <a:gd name="connsiteY19" fmla="*/ 18783 h 97868"/>
                  <a:gd name="connsiteX20" fmla="*/ 10874 w 67222"/>
                  <a:gd name="connsiteY20" fmla="*/ 38555 h 97868"/>
                  <a:gd name="connsiteX21" fmla="*/ 16805 w 67222"/>
                  <a:gd name="connsiteY21" fmla="*/ 58326 h 97868"/>
                  <a:gd name="connsiteX22" fmla="*/ 32622 w 67222"/>
                  <a:gd name="connsiteY22" fmla="*/ 66234 h 97868"/>
                  <a:gd name="connsiteX23" fmla="*/ 48440 w 67222"/>
                  <a:gd name="connsiteY23" fmla="*/ 57337 h 9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222" h="97868">
                    <a:moveTo>
                      <a:pt x="58326" y="10874"/>
                    </a:moveTo>
                    <a:cubicBezTo>
                      <a:pt x="64257" y="17794"/>
                      <a:pt x="67222" y="26692"/>
                      <a:pt x="67222" y="37566"/>
                    </a:cubicBezTo>
                    <a:cubicBezTo>
                      <a:pt x="67222" y="48440"/>
                      <a:pt x="64257" y="57337"/>
                      <a:pt x="58326" y="64257"/>
                    </a:cubicBezTo>
                    <a:cubicBezTo>
                      <a:pt x="52394" y="71177"/>
                      <a:pt x="45474" y="74143"/>
                      <a:pt x="35588" y="74143"/>
                    </a:cubicBezTo>
                    <a:cubicBezTo>
                      <a:pt x="24714" y="74143"/>
                      <a:pt x="16805" y="70189"/>
                      <a:pt x="11862" y="61292"/>
                    </a:cubicBezTo>
                    <a:lnTo>
                      <a:pt x="11862" y="61292"/>
                    </a:lnTo>
                    <a:lnTo>
                      <a:pt x="11862" y="97869"/>
                    </a:lnTo>
                    <a:lnTo>
                      <a:pt x="0" y="97869"/>
                    </a:lnTo>
                    <a:lnTo>
                      <a:pt x="0" y="0"/>
                    </a:lnTo>
                    <a:lnTo>
                      <a:pt x="10874" y="0"/>
                    </a:lnTo>
                    <a:lnTo>
                      <a:pt x="10874" y="11863"/>
                    </a:lnTo>
                    <a:lnTo>
                      <a:pt x="10874" y="11863"/>
                    </a:lnTo>
                    <a:cubicBezTo>
                      <a:pt x="12851" y="7909"/>
                      <a:pt x="15817" y="4943"/>
                      <a:pt x="20760" y="2966"/>
                    </a:cubicBezTo>
                    <a:cubicBezTo>
                      <a:pt x="24714" y="989"/>
                      <a:pt x="29657" y="0"/>
                      <a:pt x="34600" y="0"/>
                    </a:cubicBezTo>
                    <a:cubicBezTo>
                      <a:pt x="44486" y="989"/>
                      <a:pt x="52394" y="3955"/>
                      <a:pt x="58326" y="10874"/>
                    </a:cubicBezTo>
                    <a:close/>
                    <a:moveTo>
                      <a:pt x="48440" y="57337"/>
                    </a:moveTo>
                    <a:cubicBezTo>
                      <a:pt x="52394" y="52394"/>
                      <a:pt x="54371" y="45474"/>
                      <a:pt x="54371" y="37566"/>
                    </a:cubicBezTo>
                    <a:cubicBezTo>
                      <a:pt x="54371" y="29657"/>
                      <a:pt x="52394" y="22737"/>
                      <a:pt x="48440" y="17794"/>
                    </a:cubicBezTo>
                    <a:cubicBezTo>
                      <a:pt x="44486" y="12852"/>
                      <a:pt x="39543" y="10874"/>
                      <a:pt x="32622" y="10874"/>
                    </a:cubicBezTo>
                    <a:cubicBezTo>
                      <a:pt x="26691" y="10874"/>
                      <a:pt x="20760" y="12852"/>
                      <a:pt x="16805" y="18783"/>
                    </a:cubicBezTo>
                    <a:cubicBezTo>
                      <a:pt x="12851" y="23726"/>
                      <a:pt x="10874" y="30646"/>
                      <a:pt x="10874" y="38555"/>
                    </a:cubicBezTo>
                    <a:cubicBezTo>
                      <a:pt x="10874" y="46463"/>
                      <a:pt x="12851" y="53383"/>
                      <a:pt x="16805" y="58326"/>
                    </a:cubicBezTo>
                    <a:cubicBezTo>
                      <a:pt x="20760" y="63269"/>
                      <a:pt x="25703" y="66234"/>
                      <a:pt x="32622" y="66234"/>
                    </a:cubicBezTo>
                    <a:cubicBezTo>
                      <a:pt x="39543" y="65246"/>
                      <a:pt x="44486" y="62280"/>
                      <a:pt x="48440" y="57337"/>
                    </a:cubicBez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7" name="Полилиния: фигура 486">
                <a:extLst>
                  <a:ext uri="{FF2B5EF4-FFF2-40B4-BE49-F238E27FC236}">
                    <a16:creationId xmlns:a16="http://schemas.microsoft.com/office/drawing/2014/main" id="{5BBB23A4-D548-341E-0EC6-F49CD0E4999D}"/>
                  </a:ext>
                </a:extLst>
              </p:cNvPr>
              <p:cNvSpPr/>
              <p:nvPr/>
            </p:nvSpPr>
            <p:spPr>
              <a:xfrm>
                <a:off x="13288498" y="3423420"/>
                <a:ext cx="67223" cy="75131"/>
              </a:xfrm>
              <a:custGeom>
                <a:avLst/>
                <a:gdLst>
                  <a:gd name="connsiteX0" fmla="*/ 8897 w 67223"/>
                  <a:gd name="connsiteY0" fmla="*/ 65246 h 75131"/>
                  <a:gd name="connsiteX1" fmla="*/ 0 w 67223"/>
                  <a:gd name="connsiteY1" fmla="*/ 37566 h 75131"/>
                  <a:gd name="connsiteX2" fmla="*/ 8897 w 67223"/>
                  <a:gd name="connsiteY2" fmla="*/ 9886 h 75131"/>
                  <a:gd name="connsiteX3" fmla="*/ 33612 w 67223"/>
                  <a:gd name="connsiteY3" fmla="*/ 0 h 75131"/>
                  <a:gd name="connsiteX4" fmla="*/ 58326 w 67223"/>
                  <a:gd name="connsiteY4" fmla="*/ 9886 h 75131"/>
                  <a:gd name="connsiteX5" fmla="*/ 67223 w 67223"/>
                  <a:gd name="connsiteY5" fmla="*/ 37566 h 75131"/>
                  <a:gd name="connsiteX6" fmla="*/ 58326 w 67223"/>
                  <a:gd name="connsiteY6" fmla="*/ 65246 h 75131"/>
                  <a:gd name="connsiteX7" fmla="*/ 33612 w 67223"/>
                  <a:gd name="connsiteY7" fmla="*/ 75131 h 75131"/>
                  <a:gd name="connsiteX8" fmla="*/ 8897 w 67223"/>
                  <a:gd name="connsiteY8" fmla="*/ 65246 h 75131"/>
                  <a:gd name="connsiteX9" fmla="*/ 49429 w 67223"/>
                  <a:gd name="connsiteY9" fmla="*/ 57337 h 75131"/>
                  <a:gd name="connsiteX10" fmla="*/ 55361 w 67223"/>
                  <a:gd name="connsiteY10" fmla="*/ 37566 h 75131"/>
                  <a:gd name="connsiteX11" fmla="*/ 49429 w 67223"/>
                  <a:gd name="connsiteY11" fmla="*/ 17794 h 75131"/>
                  <a:gd name="connsiteX12" fmla="*/ 33612 w 67223"/>
                  <a:gd name="connsiteY12" fmla="*/ 10874 h 75131"/>
                  <a:gd name="connsiteX13" fmla="*/ 17795 w 67223"/>
                  <a:gd name="connsiteY13" fmla="*/ 17794 h 75131"/>
                  <a:gd name="connsiteX14" fmla="*/ 11864 w 67223"/>
                  <a:gd name="connsiteY14" fmla="*/ 37566 h 75131"/>
                  <a:gd name="connsiteX15" fmla="*/ 17795 w 67223"/>
                  <a:gd name="connsiteY15" fmla="*/ 57337 h 75131"/>
                  <a:gd name="connsiteX16" fmla="*/ 33612 w 67223"/>
                  <a:gd name="connsiteY16" fmla="*/ 64257 h 75131"/>
                  <a:gd name="connsiteX17" fmla="*/ 49429 w 67223"/>
                  <a:gd name="connsiteY17" fmla="*/ 57337 h 7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7223" h="75131">
                    <a:moveTo>
                      <a:pt x="8897" y="65246"/>
                    </a:moveTo>
                    <a:cubicBezTo>
                      <a:pt x="2966" y="58326"/>
                      <a:pt x="0" y="49429"/>
                      <a:pt x="0" y="37566"/>
                    </a:cubicBezTo>
                    <a:cubicBezTo>
                      <a:pt x="0" y="25703"/>
                      <a:pt x="2966" y="16806"/>
                      <a:pt x="8897" y="9886"/>
                    </a:cubicBezTo>
                    <a:cubicBezTo>
                      <a:pt x="14829" y="2966"/>
                      <a:pt x="22738" y="0"/>
                      <a:pt x="33612" y="0"/>
                    </a:cubicBezTo>
                    <a:cubicBezTo>
                      <a:pt x="43497" y="0"/>
                      <a:pt x="52395" y="2966"/>
                      <a:pt x="58326" y="9886"/>
                    </a:cubicBezTo>
                    <a:cubicBezTo>
                      <a:pt x="64257" y="16806"/>
                      <a:pt x="67223" y="25703"/>
                      <a:pt x="67223" y="37566"/>
                    </a:cubicBezTo>
                    <a:cubicBezTo>
                      <a:pt x="67223" y="49429"/>
                      <a:pt x="64257" y="58326"/>
                      <a:pt x="58326" y="65246"/>
                    </a:cubicBezTo>
                    <a:cubicBezTo>
                      <a:pt x="52395" y="72166"/>
                      <a:pt x="43497" y="75131"/>
                      <a:pt x="33612" y="75131"/>
                    </a:cubicBezTo>
                    <a:cubicBezTo>
                      <a:pt x="23726" y="75131"/>
                      <a:pt x="14829" y="72166"/>
                      <a:pt x="8897" y="65246"/>
                    </a:cubicBezTo>
                    <a:close/>
                    <a:moveTo>
                      <a:pt x="49429" y="57337"/>
                    </a:moveTo>
                    <a:cubicBezTo>
                      <a:pt x="53383" y="52394"/>
                      <a:pt x="55361" y="46463"/>
                      <a:pt x="55361" y="37566"/>
                    </a:cubicBezTo>
                    <a:cubicBezTo>
                      <a:pt x="55361" y="28669"/>
                      <a:pt x="53383" y="22737"/>
                      <a:pt x="49429" y="17794"/>
                    </a:cubicBezTo>
                    <a:cubicBezTo>
                      <a:pt x="45475" y="12852"/>
                      <a:pt x="40532" y="10874"/>
                      <a:pt x="33612" y="10874"/>
                    </a:cubicBezTo>
                    <a:cubicBezTo>
                      <a:pt x="26692" y="10874"/>
                      <a:pt x="21749" y="12852"/>
                      <a:pt x="17795" y="17794"/>
                    </a:cubicBezTo>
                    <a:cubicBezTo>
                      <a:pt x="13840" y="22737"/>
                      <a:pt x="11864" y="28669"/>
                      <a:pt x="11864" y="37566"/>
                    </a:cubicBezTo>
                    <a:cubicBezTo>
                      <a:pt x="11864" y="45474"/>
                      <a:pt x="13840" y="52394"/>
                      <a:pt x="17795" y="57337"/>
                    </a:cubicBezTo>
                    <a:cubicBezTo>
                      <a:pt x="21749" y="62280"/>
                      <a:pt x="26692" y="64257"/>
                      <a:pt x="33612" y="64257"/>
                    </a:cubicBezTo>
                    <a:cubicBezTo>
                      <a:pt x="40532" y="65246"/>
                      <a:pt x="45475" y="62280"/>
                      <a:pt x="49429" y="57337"/>
                    </a:cubicBez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8" name="Полилиния: фигура 487">
                <a:extLst>
                  <a:ext uri="{FF2B5EF4-FFF2-40B4-BE49-F238E27FC236}">
                    <a16:creationId xmlns:a16="http://schemas.microsoft.com/office/drawing/2014/main" id="{20D61150-A495-A49F-1093-A95617A818B8}"/>
                  </a:ext>
                </a:extLst>
              </p:cNvPr>
              <p:cNvSpPr/>
              <p:nvPr/>
            </p:nvSpPr>
            <p:spPr>
              <a:xfrm>
                <a:off x="13361653" y="3425397"/>
                <a:ext cx="66234" cy="73154"/>
              </a:xfrm>
              <a:custGeom>
                <a:avLst/>
                <a:gdLst>
                  <a:gd name="connsiteX0" fmla="*/ 25703 w 66234"/>
                  <a:gd name="connsiteY0" fmla="*/ 40531 h 73154"/>
                  <a:gd name="connsiteX1" fmla="*/ 19771 w 66234"/>
                  <a:gd name="connsiteY1" fmla="*/ 64257 h 73154"/>
                  <a:gd name="connsiteX2" fmla="*/ 3955 w 66234"/>
                  <a:gd name="connsiteY2" fmla="*/ 73154 h 73154"/>
                  <a:gd name="connsiteX3" fmla="*/ 0 w 66234"/>
                  <a:gd name="connsiteY3" fmla="*/ 72166 h 73154"/>
                  <a:gd name="connsiteX4" fmla="*/ 0 w 66234"/>
                  <a:gd name="connsiteY4" fmla="*/ 61292 h 73154"/>
                  <a:gd name="connsiteX5" fmla="*/ 3955 w 66234"/>
                  <a:gd name="connsiteY5" fmla="*/ 62280 h 73154"/>
                  <a:gd name="connsiteX6" fmla="*/ 11864 w 66234"/>
                  <a:gd name="connsiteY6" fmla="*/ 56349 h 73154"/>
                  <a:gd name="connsiteX7" fmla="*/ 14829 w 66234"/>
                  <a:gd name="connsiteY7" fmla="*/ 40531 h 73154"/>
                  <a:gd name="connsiteX8" fmla="*/ 17795 w 66234"/>
                  <a:gd name="connsiteY8" fmla="*/ 0 h 73154"/>
                  <a:gd name="connsiteX9" fmla="*/ 66235 w 66234"/>
                  <a:gd name="connsiteY9" fmla="*/ 0 h 73154"/>
                  <a:gd name="connsiteX10" fmla="*/ 66235 w 66234"/>
                  <a:gd name="connsiteY10" fmla="*/ 73154 h 73154"/>
                  <a:gd name="connsiteX11" fmla="*/ 54371 w 66234"/>
                  <a:gd name="connsiteY11" fmla="*/ 73154 h 73154"/>
                  <a:gd name="connsiteX12" fmla="*/ 54371 w 66234"/>
                  <a:gd name="connsiteY12" fmla="*/ 9886 h 73154"/>
                  <a:gd name="connsiteX13" fmla="*/ 28669 w 66234"/>
                  <a:gd name="connsiteY13" fmla="*/ 9886 h 73154"/>
                  <a:gd name="connsiteX14" fmla="*/ 25703 w 66234"/>
                  <a:gd name="connsiteY14" fmla="*/ 40531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6234" h="73154">
                    <a:moveTo>
                      <a:pt x="25703" y="40531"/>
                    </a:moveTo>
                    <a:cubicBezTo>
                      <a:pt x="24714" y="51406"/>
                      <a:pt x="22738" y="59314"/>
                      <a:pt x="19771" y="64257"/>
                    </a:cubicBezTo>
                    <a:cubicBezTo>
                      <a:pt x="16806" y="70189"/>
                      <a:pt x="10874" y="73154"/>
                      <a:pt x="3955" y="73154"/>
                    </a:cubicBezTo>
                    <a:cubicBezTo>
                      <a:pt x="1978" y="73154"/>
                      <a:pt x="988" y="73154"/>
                      <a:pt x="0" y="72166"/>
                    </a:cubicBezTo>
                    <a:lnTo>
                      <a:pt x="0" y="61292"/>
                    </a:lnTo>
                    <a:cubicBezTo>
                      <a:pt x="988" y="61292"/>
                      <a:pt x="1978" y="62280"/>
                      <a:pt x="3955" y="62280"/>
                    </a:cubicBezTo>
                    <a:cubicBezTo>
                      <a:pt x="6921" y="62280"/>
                      <a:pt x="9886" y="60303"/>
                      <a:pt x="11864" y="56349"/>
                    </a:cubicBezTo>
                    <a:cubicBezTo>
                      <a:pt x="13840" y="52394"/>
                      <a:pt x="14829" y="47451"/>
                      <a:pt x="14829" y="40531"/>
                    </a:cubicBezTo>
                    <a:lnTo>
                      <a:pt x="17795" y="0"/>
                    </a:lnTo>
                    <a:lnTo>
                      <a:pt x="66235" y="0"/>
                    </a:lnTo>
                    <a:lnTo>
                      <a:pt x="66235" y="73154"/>
                    </a:lnTo>
                    <a:lnTo>
                      <a:pt x="54371" y="73154"/>
                    </a:lnTo>
                    <a:lnTo>
                      <a:pt x="54371" y="9886"/>
                    </a:lnTo>
                    <a:lnTo>
                      <a:pt x="28669" y="9886"/>
                    </a:lnTo>
                    <a:lnTo>
                      <a:pt x="25703" y="40531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9" name="Полилиния: фигура 488">
                <a:extLst>
                  <a:ext uri="{FF2B5EF4-FFF2-40B4-BE49-F238E27FC236}">
                    <a16:creationId xmlns:a16="http://schemas.microsoft.com/office/drawing/2014/main" id="{B8CE597E-F3D4-CAD8-63CC-78B0B2467AF7}"/>
                  </a:ext>
                </a:extLst>
              </p:cNvPr>
              <p:cNvSpPr/>
              <p:nvPr/>
            </p:nvSpPr>
            <p:spPr>
              <a:xfrm>
                <a:off x="13438762" y="3425397"/>
                <a:ext cx="66233" cy="73154"/>
              </a:xfrm>
              <a:custGeom>
                <a:avLst/>
                <a:gdLst>
                  <a:gd name="connsiteX0" fmla="*/ 25703 w 66233"/>
                  <a:gd name="connsiteY0" fmla="*/ 40531 h 73154"/>
                  <a:gd name="connsiteX1" fmla="*/ 19771 w 66233"/>
                  <a:gd name="connsiteY1" fmla="*/ 64257 h 73154"/>
                  <a:gd name="connsiteX2" fmla="*/ 3955 w 66233"/>
                  <a:gd name="connsiteY2" fmla="*/ 73154 h 73154"/>
                  <a:gd name="connsiteX3" fmla="*/ 0 w 66233"/>
                  <a:gd name="connsiteY3" fmla="*/ 72166 h 73154"/>
                  <a:gd name="connsiteX4" fmla="*/ 0 w 66233"/>
                  <a:gd name="connsiteY4" fmla="*/ 61292 h 73154"/>
                  <a:gd name="connsiteX5" fmla="*/ 3955 w 66233"/>
                  <a:gd name="connsiteY5" fmla="*/ 62280 h 73154"/>
                  <a:gd name="connsiteX6" fmla="*/ 11862 w 66233"/>
                  <a:gd name="connsiteY6" fmla="*/ 56349 h 73154"/>
                  <a:gd name="connsiteX7" fmla="*/ 14829 w 66233"/>
                  <a:gd name="connsiteY7" fmla="*/ 40531 h 73154"/>
                  <a:gd name="connsiteX8" fmla="*/ 17794 w 66233"/>
                  <a:gd name="connsiteY8" fmla="*/ 0 h 73154"/>
                  <a:gd name="connsiteX9" fmla="*/ 66234 w 66233"/>
                  <a:gd name="connsiteY9" fmla="*/ 0 h 73154"/>
                  <a:gd name="connsiteX10" fmla="*/ 66234 w 66233"/>
                  <a:gd name="connsiteY10" fmla="*/ 73154 h 73154"/>
                  <a:gd name="connsiteX11" fmla="*/ 54371 w 66233"/>
                  <a:gd name="connsiteY11" fmla="*/ 73154 h 73154"/>
                  <a:gd name="connsiteX12" fmla="*/ 54371 w 66233"/>
                  <a:gd name="connsiteY12" fmla="*/ 9886 h 73154"/>
                  <a:gd name="connsiteX13" fmla="*/ 28669 w 66233"/>
                  <a:gd name="connsiteY13" fmla="*/ 9886 h 73154"/>
                  <a:gd name="connsiteX14" fmla="*/ 25703 w 66233"/>
                  <a:gd name="connsiteY14" fmla="*/ 40531 h 73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6233" h="73154">
                    <a:moveTo>
                      <a:pt x="25703" y="40531"/>
                    </a:moveTo>
                    <a:cubicBezTo>
                      <a:pt x="24714" y="51406"/>
                      <a:pt x="22736" y="59314"/>
                      <a:pt x="19771" y="64257"/>
                    </a:cubicBezTo>
                    <a:cubicBezTo>
                      <a:pt x="16805" y="70189"/>
                      <a:pt x="10874" y="73154"/>
                      <a:pt x="3955" y="73154"/>
                    </a:cubicBezTo>
                    <a:cubicBezTo>
                      <a:pt x="1977" y="73154"/>
                      <a:pt x="988" y="73154"/>
                      <a:pt x="0" y="72166"/>
                    </a:cubicBezTo>
                    <a:lnTo>
                      <a:pt x="0" y="61292"/>
                    </a:lnTo>
                    <a:cubicBezTo>
                      <a:pt x="988" y="61292"/>
                      <a:pt x="1977" y="62280"/>
                      <a:pt x="3955" y="62280"/>
                    </a:cubicBezTo>
                    <a:cubicBezTo>
                      <a:pt x="6920" y="62280"/>
                      <a:pt x="9886" y="60303"/>
                      <a:pt x="11862" y="56349"/>
                    </a:cubicBezTo>
                    <a:cubicBezTo>
                      <a:pt x="13840" y="52394"/>
                      <a:pt x="14829" y="47451"/>
                      <a:pt x="14829" y="40531"/>
                    </a:cubicBezTo>
                    <a:lnTo>
                      <a:pt x="17794" y="0"/>
                    </a:lnTo>
                    <a:lnTo>
                      <a:pt x="66234" y="0"/>
                    </a:lnTo>
                    <a:lnTo>
                      <a:pt x="66234" y="73154"/>
                    </a:lnTo>
                    <a:lnTo>
                      <a:pt x="54371" y="73154"/>
                    </a:lnTo>
                    <a:lnTo>
                      <a:pt x="54371" y="9886"/>
                    </a:lnTo>
                    <a:lnTo>
                      <a:pt x="28669" y="9886"/>
                    </a:lnTo>
                    <a:lnTo>
                      <a:pt x="25703" y="40531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0" name="Полилиния: фигура 489">
                <a:extLst>
                  <a:ext uri="{FF2B5EF4-FFF2-40B4-BE49-F238E27FC236}">
                    <a16:creationId xmlns:a16="http://schemas.microsoft.com/office/drawing/2014/main" id="{4AB7E241-BA1D-A224-3FC7-0918A1DC9CF0}"/>
                  </a:ext>
                </a:extLst>
              </p:cNvPr>
              <p:cNvSpPr/>
              <p:nvPr/>
            </p:nvSpPr>
            <p:spPr>
              <a:xfrm>
                <a:off x="13516859" y="3424408"/>
                <a:ext cx="65245" cy="74142"/>
              </a:xfrm>
              <a:custGeom>
                <a:avLst/>
                <a:gdLst>
                  <a:gd name="connsiteX0" fmla="*/ 64257 w 65245"/>
                  <a:gd name="connsiteY0" fmla="*/ 52394 h 74142"/>
                  <a:gd name="connsiteX1" fmla="*/ 54371 w 65245"/>
                  <a:gd name="connsiteY1" fmla="*/ 68211 h 74142"/>
                  <a:gd name="connsiteX2" fmla="*/ 33610 w 65245"/>
                  <a:gd name="connsiteY2" fmla="*/ 74143 h 74142"/>
                  <a:gd name="connsiteX3" fmla="*/ 8896 w 65245"/>
                  <a:gd name="connsiteY3" fmla="*/ 64257 h 74142"/>
                  <a:gd name="connsiteX4" fmla="*/ 0 w 65245"/>
                  <a:gd name="connsiteY4" fmla="*/ 37566 h 74142"/>
                  <a:gd name="connsiteX5" fmla="*/ 8896 w 65245"/>
                  <a:gd name="connsiteY5" fmla="*/ 9886 h 74142"/>
                  <a:gd name="connsiteX6" fmla="*/ 32622 w 65245"/>
                  <a:gd name="connsiteY6" fmla="*/ 0 h 74142"/>
                  <a:gd name="connsiteX7" fmla="*/ 56348 w 65245"/>
                  <a:gd name="connsiteY7" fmla="*/ 9886 h 74142"/>
                  <a:gd name="connsiteX8" fmla="*/ 65245 w 65245"/>
                  <a:gd name="connsiteY8" fmla="*/ 36577 h 74142"/>
                  <a:gd name="connsiteX9" fmla="*/ 65245 w 65245"/>
                  <a:gd name="connsiteY9" fmla="*/ 41520 h 74142"/>
                  <a:gd name="connsiteX10" fmla="*/ 12851 w 65245"/>
                  <a:gd name="connsiteY10" fmla="*/ 41520 h 74142"/>
                  <a:gd name="connsiteX11" fmla="*/ 12851 w 65245"/>
                  <a:gd name="connsiteY11" fmla="*/ 42509 h 74142"/>
                  <a:gd name="connsiteX12" fmla="*/ 18782 w 65245"/>
                  <a:gd name="connsiteY12" fmla="*/ 59314 h 74142"/>
                  <a:gd name="connsiteX13" fmla="*/ 34600 w 65245"/>
                  <a:gd name="connsiteY13" fmla="*/ 65246 h 74142"/>
                  <a:gd name="connsiteX14" fmla="*/ 46462 w 65245"/>
                  <a:gd name="connsiteY14" fmla="*/ 62280 h 74142"/>
                  <a:gd name="connsiteX15" fmla="*/ 53382 w 65245"/>
                  <a:gd name="connsiteY15" fmla="*/ 54371 h 74142"/>
                  <a:gd name="connsiteX16" fmla="*/ 64257 w 65245"/>
                  <a:gd name="connsiteY16" fmla="*/ 54371 h 74142"/>
                  <a:gd name="connsiteX17" fmla="*/ 18782 w 65245"/>
                  <a:gd name="connsiteY17" fmla="*/ 15817 h 74142"/>
                  <a:gd name="connsiteX18" fmla="*/ 12851 w 65245"/>
                  <a:gd name="connsiteY18" fmla="*/ 30646 h 74142"/>
                  <a:gd name="connsiteX19" fmla="*/ 53382 w 65245"/>
                  <a:gd name="connsiteY19" fmla="*/ 30646 h 74142"/>
                  <a:gd name="connsiteX20" fmla="*/ 47451 w 65245"/>
                  <a:gd name="connsiteY20" fmla="*/ 15817 h 74142"/>
                  <a:gd name="connsiteX21" fmla="*/ 33610 w 65245"/>
                  <a:gd name="connsiteY21" fmla="*/ 9886 h 74142"/>
                  <a:gd name="connsiteX22" fmla="*/ 18782 w 65245"/>
                  <a:gd name="connsiteY22" fmla="*/ 15817 h 7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5245" h="74142">
                    <a:moveTo>
                      <a:pt x="64257" y="52394"/>
                    </a:moveTo>
                    <a:cubicBezTo>
                      <a:pt x="63268" y="58326"/>
                      <a:pt x="60303" y="64257"/>
                      <a:pt x="54371" y="68211"/>
                    </a:cubicBezTo>
                    <a:cubicBezTo>
                      <a:pt x="48439" y="72166"/>
                      <a:pt x="41520" y="74143"/>
                      <a:pt x="33610" y="74143"/>
                    </a:cubicBezTo>
                    <a:cubicBezTo>
                      <a:pt x="23725" y="74143"/>
                      <a:pt x="14829" y="71177"/>
                      <a:pt x="8896" y="64257"/>
                    </a:cubicBezTo>
                    <a:cubicBezTo>
                      <a:pt x="2965" y="57337"/>
                      <a:pt x="0" y="48440"/>
                      <a:pt x="0" y="37566"/>
                    </a:cubicBezTo>
                    <a:cubicBezTo>
                      <a:pt x="0" y="25703"/>
                      <a:pt x="2965" y="16806"/>
                      <a:pt x="8896" y="9886"/>
                    </a:cubicBezTo>
                    <a:cubicBezTo>
                      <a:pt x="14829" y="2966"/>
                      <a:pt x="22736" y="0"/>
                      <a:pt x="32622" y="0"/>
                    </a:cubicBezTo>
                    <a:cubicBezTo>
                      <a:pt x="42508" y="0"/>
                      <a:pt x="50417" y="2966"/>
                      <a:pt x="56348" y="9886"/>
                    </a:cubicBezTo>
                    <a:cubicBezTo>
                      <a:pt x="62279" y="16806"/>
                      <a:pt x="65245" y="24714"/>
                      <a:pt x="65245" y="36577"/>
                    </a:cubicBezTo>
                    <a:lnTo>
                      <a:pt x="65245" y="41520"/>
                    </a:lnTo>
                    <a:lnTo>
                      <a:pt x="12851" y="41520"/>
                    </a:lnTo>
                    <a:lnTo>
                      <a:pt x="12851" y="42509"/>
                    </a:lnTo>
                    <a:cubicBezTo>
                      <a:pt x="12851" y="49429"/>
                      <a:pt x="14829" y="55360"/>
                      <a:pt x="18782" y="59314"/>
                    </a:cubicBezTo>
                    <a:cubicBezTo>
                      <a:pt x="22736" y="63268"/>
                      <a:pt x="27679" y="65246"/>
                      <a:pt x="34600" y="65246"/>
                    </a:cubicBezTo>
                    <a:cubicBezTo>
                      <a:pt x="39543" y="65246"/>
                      <a:pt x="43496" y="64257"/>
                      <a:pt x="46462" y="62280"/>
                    </a:cubicBezTo>
                    <a:cubicBezTo>
                      <a:pt x="49429" y="60303"/>
                      <a:pt x="52394" y="57337"/>
                      <a:pt x="53382" y="54371"/>
                    </a:cubicBezTo>
                    <a:lnTo>
                      <a:pt x="64257" y="54371"/>
                    </a:lnTo>
                    <a:close/>
                    <a:moveTo>
                      <a:pt x="18782" y="15817"/>
                    </a:moveTo>
                    <a:cubicBezTo>
                      <a:pt x="14829" y="19771"/>
                      <a:pt x="12851" y="24714"/>
                      <a:pt x="12851" y="30646"/>
                    </a:cubicBezTo>
                    <a:lnTo>
                      <a:pt x="53382" y="30646"/>
                    </a:lnTo>
                    <a:cubicBezTo>
                      <a:pt x="53382" y="24714"/>
                      <a:pt x="51405" y="19771"/>
                      <a:pt x="47451" y="15817"/>
                    </a:cubicBezTo>
                    <a:cubicBezTo>
                      <a:pt x="43496" y="11863"/>
                      <a:pt x="39543" y="9886"/>
                      <a:pt x="33610" y="9886"/>
                    </a:cubicBezTo>
                    <a:cubicBezTo>
                      <a:pt x="27679" y="9886"/>
                      <a:pt x="22736" y="11863"/>
                      <a:pt x="18782" y="15817"/>
                    </a:cubicBez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1" name="Полилиния: фигура 490">
                <a:extLst>
                  <a:ext uri="{FF2B5EF4-FFF2-40B4-BE49-F238E27FC236}">
                    <a16:creationId xmlns:a16="http://schemas.microsoft.com/office/drawing/2014/main" id="{63BB239F-D300-CA07-21FF-AE4E074741F4}"/>
                  </a:ext>
                </a:extLst>
              </p:cNvPr>
              <p:cNvSpPr/>
              <p:nvPr/>
            </p:nvSpPr>
            <p:spPr>
              <a:xfrm>
                <a:off x="13595945" y="3423420"/>
                <a:ext cx="67222" cy="97868"/>
              </a:xfrm>
              <a:custGeom>
                <a:avLst/>
                <a:gdLst>
                  <a:gd name="connsiteX0" fmla="*/ 58325 w 67222"/>
                  <a:gd name="connsiteY0" fmla="*/ 10874 h 97868"/>
                  <a:gd name="connsiteX1" fmla="*/ 67222 w 67222"/>
                  <a:gd name="connsiteY1" fmla="*/ 37566 h 97868"/>
                  <a:gd name="connsiteX2" fmla="*/ 58325 w 67222"/>
                  <a:gd name="connsiteY2" fmla="*/ 64257 h 97868"/>
                  <a:gd name="connsiteX3" fmla="*/ 35588 w 67222"/>
                  <a:gd name="connsiteY3" fmla="*/ 74143 h 97868"/>
                  <a:gd name="connsiteX4" fmla="*/ 11862 w 67222"/>
                  <a:gd name="connsiteY4" fmla="*/ 61292 h 97868"/>
                  <a:gd name="connsiteX5" fmla="*/ 11862 w 67222"/>
                  <a:gd name="connsiteY5" fmla="*/ 61292 h 97868"/>
                  <a:gd name="connsiteX6" fmla="*/ 11862 w 67222"/>
                  <a:gd name="connsiteY6" fmla="*/ 97869 h 97868"/>
                  <a:gd name="connsiteX7" fmla="*/ 0 w 67222"/>
                  <a:gd name="connsiteY7" fmla="*/ 97869 h 97868"/>
                  <a:gd name="connsiteX8" fmla="*/ 0 w 67222"/>
                  <a:gd name="connsiteY8" fmla="*/ 0 h 97868"/>
                  <a:gd name="connsiteX9" fmla="*/ 10874 w 67222"/>
                  <a:gd name="connsiteY9" fmla="*/ 0 h 97868"/>
                  <a:gd name="connsiteX10" fmla="*/ 10874 w 67222"/>
                  <a:gd name="connsiteY10" fmla="*/ 11863 h 97868"/>
                  <a:gd name="connsiteX11" fmla="*/ 10874 w 67222"/>
                  <a:gd name="connsiteY11" fmla="*/ 11863 h 97868"/>
                  <a:gd name="connsiteX12" fmla="*/ 20760 w 67222"/>
                  <a:gd name="connsiteY12" fmla="*/ 2966 h 97868"/>
                  <a:gd name="connsiteX13" fmla="*/ 34600 w 67222"/>
                  <a:gd name="connsiteY13" fmla="*/ 0 h 97868"/>
                  <a:gd name="connsiteX14" fmla="*/ 58325 w 67222"/>
                  <a:gd name="connsiteY14" fmla="*/ 10874 h 97868"/>
                  <a:gd name="connsiteX15" fmla="*/ 48439 w 67222"/>
                  <a:gd name="connsiteY15" fmla="*/ 57337 h 97868"/>
                  <a:gd name="connsiteX16" fmla="*/ 54371 w 67222"/>
                  <a:gd name="connsiteY16" fmla="*/ 37566 h 97868"/>
                  <a:gd name="connsiteX17" fmla="*/ 48439 w 67222"/>
                  <a:gd name="connsiteY17" fmla="*/ 17794 h 97868"/>
                  <a:gd name="connsiteX18" fmla="*/ 32622 w 67222"/>
                  <a:gd name="connsiteY18" fmla="*/ 10874 h 97868"/>
                  <a:gd name="connsiteX19" fmla="*/ 16805 w 67222"/>
                  <a:gd name="connsiteY19" fmla="*/ 18783 h 97868"/>
                  <a:gd name="connsiteX20" fmla="*/ 10874 w 67222"/>
                  <a:gd name="connsiteY20" fmla="*/ 38555 h 97868"/>
                  <a:gd name="connsiteX21" fmla="*/ 16805 w 67222"/>
                  <a:gd name="connsiteY21" fmla="*/ 58326 h 97868"/>
                  <a:gd name="connsiteX22" fmla="*/ 32622 w 67222"/>
                  <a:gd name="connsiteY22" fmla="*/ 66234 h 97868"/>
                  <a:gd name="connsiteX23" fmla="*/ 48439 w 67222"/>
                  <a:gd name="connsiteY23" fmla="*/ 57337 h 9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7222" h="97868">
                    <a:moveTo>
                      <a:pt x="58325" y="10874"/>
                    </a:moveTo>
                    <a:cubicBezTo>
                      <a:pt x="64257" y="17794"/>
                      <a:pt x="67222" y="26692"/>
                      <a:pt x="67222" y="37566"/>
                    </a:cubicBezTo>
                    <a:cubicBezTo>
                      <a:pt x="67222" y="48440"/>
                      <a:pt x="64257" y="57337"/>
                      <a:pt x="58325" y="64257"/>
                    </a:cubicBezTo>
                    <a:cubicBezTo>
                      <a:pt x="52394" y="71177"/>
                      <a:pt x="45474" y="74143"/>
                      <a:pt x="35588" y="74143"/>
                    </a:cubicBezTo>
                    <a:cubicBezTo>
                      <a:pt x="24714" y="74143"/>
                      <a:pt x="16805" y="70189"/>
                      <a:pt x="11862" y="61292"/>
                    </a:cubicBezTo>
                    <a:lnTo>
                      <a:pt x="11862" y="61292"/>
                    </a:lnTo>
                    <a:lnTo>
                      <a:pt x="11862" y="97869"/>
                    </a:lnTo>
                    <a:lnTo>
                      <a:pt x="0" y="97869"/>
                    </a:lnTo>
                    <a:lnTo>
                      <a:pt x="0" y="0"/>
                    </a:lnTo>
                    <a:lnTo>
                      <a:pt x="10874" y="0"/>
                    </a:lnTo>
                    <a:lnTo>
                      <a:pt x="10874" y="11863"/>
                    </a:lnTo>
                    <a:lnTo>
                      <a:pt x="10874" y="11863"/>
                    </a:lnTo>
                    <a:cubicBezTo>
                      <a:pt x="12851" y="7909"/>
                      <a:pt x="15817" y="4943"/>
                      <a:pt x="20760" y="2966"/>
                    </a:cubicBezTo>
                    <a:cubicBezTo>
                      <a:pt x="24714" y="989"/>
                      <a:pt x="29657" y="0"/>
                      <a:pt x="34600" y="0"/>
                    </a:cubicBezTo>
                    <a:cubicBezTo>
                      <a:pt x="44486" y="989"/>
                      <a:pt x="52394" y="3955"/>
                      <a:pt x="58325" y="10874"/>
                    </a:cubicBezTo>
                    <a:close/>
                    <a:moveTo>
                      <a:pt x="48439" y="57337"/>
                    </a:moveTo>
                    <a:cubicBezTo>
                      <a:pt x="52394" y="52394"/>
                      <a:pt x="54371" y="45474"/>
                      <a:pt x="54371" y="37566"/>
                    </a:cubicBezTo>
                    <a:cubicBezTo>
                      <a:pt x="54371" y="29657"/>
                      <a:pt x="52394" y="22737"/>
                      <a:pt x="48439" y="17794"/>
                    </a:cubicBezTo>
                    <a:cubicBezTo>
                      <a:pt x="44486" y="12852"/>
                      <a:pt x="39543" y="10874"/>
                      <a:pt x="32622" y="10874"/>
                    </a:cubicBezTo>
                    <a:cubicBezTo>
                      <a:pt x="26691" y="10874"/>
                      <a:pt x="20760" y="12852"/>
                      <a:pt x="16805" y="18783"/>
                    </a:cubicBezTo>
                    <a:cubicBezTo>
                      <a:pt x="12851" y="23726"/>
                      <a:pt x="10874" y="30646"/>
                      <a:pt x="10874" y="38555"/>
                    </a:cubicBezTo>
                    <a:cubicBezTo>
                      <a:pt x="10874" y="46463"/>
                      <a:pt x="12851" y="53383"/>
                      <a:pt x="16805" y="58326"/>
                    </a:cubicBezTo>
                    <a:cubicBezTo>
                      <a:pt x="20760" y="63269"/>
                      <a:pt x="25703" y="66234"/>
                      <a:pt x="32622" y="66234"/>
                    </a:cubicBezTo>
                    <a:cubicBezTo>
                      <a:pt x="39543" y="65246"/>
                      <a:pt x="45474" y="62280"/>
                      <a:pt x="48439" y="57337"/>
                    </a:cubicBez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2" name="Полилиния: фигура 491">
                <a:extLst>
                  <a:ext uri="{FF2B5EF4-FFF2-40B4-BE49-F238E27FC236}">
                    <a16:creationId xmlns:a16="http://schemas.microsoft.com/office/drawing/2014/main" id="{AF0DFB85-88A9-0BDD-C95C-1A1A58A7BA0E}"/>
                  </a:ext>
                </a:extLst>
              </p:cNvPr>
              <p:cNvSpPr/>
              <p:nvPr/>
            </p:nvSpPr>
            <p:spPr>
              <a:xfrm>
                <a:off x="12708208" y="3572694"/>
                <a:ext cx="73154" cy="100834"/>
              </a:xfrm>
              <a:custGeom>
                <a:avLst/>
                <a:gdLst>
                  <a:gd name="connsiteX0" fmla="*/ 11862 w 73154"/>
                  <a:gd name="connsiteY0" fmla="*/ 72166 h 100834"/>
                  <a:gd name="connsiteX1" fmla="*/ 19771 w 73154"/>
                  <a:gd name="connsiteY1" fmla="*/ 85017 h 100834"/>
                  <a:gd name="connsiteX2" fmla="*/ 37566 w 73154"/>
                  <a:gd name="connsiteY2" fmla="*/ 89960 h 100834"/>
                  <a:gd name="connsiteX3" fmla="*/ 54371 w 73154"/>
                  <a:gd name="connsiteY3" fmla="*/ 85017 h 100834"/>
                  <a:gd name="connsiteX4" fmla="*/ 61291 w 73154"/>
                  <a:gd name="connsiteY4" fmla="*/ 73154 h 100834"/>
                  <a:gd name="connsiteX5" fmla="*/ 56348 w 73154"/>
                  <a:gd name="connsiteY5" fmla="*/ 63268 h 100834"/>
                  <a:gd name="connsiteX6" fmla="*/ 41520 w 73154"/>
                  <a:gd name="connsiteY6" fmla="*/ 56349 h 100834"/>
                  <a:gd name="connsiteX7" fmla="*/ 28669 w 73154"/>
                  <a:gd name="connsiteY7" fmla="*/ 53383 h 100834"/>
                  <a:gd name="connsiteX8" fmla="*/ 8897 w 73154"/>
                  <a:gd name="connsiteY8" fmla="*/ 43497 h 100834"/>
                  <a:gd name="connsiteX9" fmla="*/ 2966 w 73154"/>
                  <a:gd name="connsiteY9" fmla="*/ 27680 h 100834"/>
                  <a:gd name="connsiteX10" fmla="*/ 12852 w 73154"/>
                  <a:gd name="connsiteY10" fmla="*/ 7909 h 100834"/>
                  <a:gd name="connsiteX11" fmla="*/ 37566 w 73154"/>
                  <a:gd name="connsiteY11" fmla="*/ 0 h 100834"/>
                  <a:gd name="connsiteX12" fmla="*/ 62280 w 73154"/>
                  <a:gd name="connsiteY12" fmla="*/ 7909 h 100834"/>
                  <a:gd name="connsiteX13" fmla="*/ 72166 w 73154"/>
                  <a:gd name="connsiteY13" fmla="*/ 27680 h 100834"/>
                  <a:gd name="connsiteX14" fmla="*/ 60303 w 73154"/>
                  <a:gd name="connsiteY14" fmla="*/ 27680 h 100834"/>
                  <a:gd name="connsiteX15" fmla="*/ 53383 w 73154"/>
                  <a:gd name="connsiteY15" fmla="*/ 14829 h 100834"/>
                  <a:gd name="connsiteX16" fmla="*/ 37566 w 73154"/>
                  <a:gd name="connsiteY16" fmla="*/ 9886 h 100834"/>
                  <a:gd name="connsiteX17" fmla="*/ 21748 w 73154"/>
                  <a:gd name="connsiteY17" fmla="*/ 14829 h 100834"/>
                  <a:gd name="connsiteX18" fmla="*/ 15817 w 73154"/>
                  <a:gd name="connsiteY18" fmla="*/ 26692 h 100834"/>
                  <a:gd name="connsiteX19" fmla="*/ 19771 w 73154"/>
                  <a:gd name="connsiteY19" fmla="*/ 35589 h 100834"/>
                  <a:gd name="connsiteX20" fmla="*/ 34600 w 73154"/>
                  <a:gd name="connsiteY20" fmla="*/ 41520 h 100834"/>
                  <a:gd name="connsiteX21" fmla="*/ 44486 w 73154"/>
                  <a:gd name="connsiteY21" fmla="*/ 44486 h 100834"/>
                  <a:gd name="connsiteX22" fmla="*/ 66234 w 73154"/>
                  <a:gd name="connsiteY22" fmla="*/ 54371 h 100834"/>
                  <a:gd name="connsiteX23" fmla="*/ 73154 w 73154"/>
                  <a:gd name="connsiteY23" fmla="*/ 71177 h 100834"/>
                  <a:gd name="connsiteX24" fmla="*/ 63269 w 73154"/>
                  <a:gd name="connsiteY24" fmla="*/ 92926 h 100834"/>
                  <a:gd name="connsiteX25" fmla="*/ 36577 w 73154"/>
                  <a:gd name="connsiteY25" fmla="*/ 100834 h 100834"/>
                  <a:gd name="connsiteX26" fmla="*/ 10874 w 73154"/>
                  <a:gd name="connsiteY26" fmla="*/ 92926 h 100834"/>
                  <a:gd name="connsiteX27" fmla="*/ 0 w 73154"/>
                  <a:gd name="connsiteY27" fmla="*/ 72166 h 100834"/>
                  <a:gd name="connsiteX28" fmla="*/ 11862 w 73154"/>
                  <a:gd name="connsiteY28" fmla="*/ 72166 h 100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3154" h="100834">
                    <a:moveTo>
                      <a:pt x="11862" y="72166"/>
                    </a:moveTo>
                    <a:cubicBezTo>
                      <a:pt x="12852" y="77109"/>
                      <a:pt x="14829" y="82052"/>
                      <a:pt x="19771" y="85017"/>
                    </a:cubicBezTo>
                    <a:cubicBezTo>
                      <a:pt x="24714" y="87983"/>
                      <a:pt x="30645" y="89960"/>
                      <a:pt x="37566" y="89960"/>
                    </a:cubicBezTo>
                    <a:cubicBezTo>
                      <a:pt x="44486" y="89960"/>
                      <a:pt x="49429" y="87983"/>
                      <a:pt x="54371" y="85017"/>
                    </a:cubicBezTo>
                    <a:cubicBezTo>
                      <a:pt x="58326" y="82052"/>
                      <a:pt x="61291" y="78097"/>
                      <a:pt x="61291" y="73154"/>
                    </a:cubicBezTo>
                    <a:cubicBezTo>
                      <a:pt x="61291" y="69200"/>
                      <a:pt x="59314" y="65246"/>
                      <a:pt x="56348" y="63268"/>
                    </a:cubicBezTo>
                    <a:cubicBezTo>
                      <a:pt x="53383" y="60303"/>
                      <a:pt x="48440" y="58326"/>
                      <a:pt x="41520" y="56349"/>
                    </a:cubicBezTo>
                    <a:lnTo>
                      <a:pt x="28669" y="53383"/>
                    </a:lnTo>
                    <a:cubicBezTo>
                      <a:pt x="19771" y="51406"/>
                      <a:pt x="12852" y="47452"/>
                      <a:pt x="8897" y="43497"/>
                    </a:cubicBezTo>
                    <a:cubicBezTo>
                      <a:pt x="4943" y="39543"/>
                      <a:pt x="2966" y="33611"/>
                      <a:pt x="2966" y="27680"/>
                    </a:cubicBezTo>
                    <a:cubicBezTo>
                      <a:pt x="2966" y="19771"/>
                      <a:pt x="5931" y="12852"/>
                      <a:pt x="12852" y="7909"/>
                    </a:cubicBezTo>
                    <a:cubicBezTo>
                      <a:pt x="19771" y="2966"/>
                      <a:pt x="27680" y="0"/>
                      <a:pt x="37566" y="0"/>
                    </a:cubicBezTo>
                    <a:cubicBezTo>
                      <a:pt x="47452" y="0"/>
                      <a:pt x="55360" y="2966"/>
                      <a:pt x="62280" y="7909"/>
                    </a:cubicBezTo>
                    <a:cubicBezTo>
                      <a:pt x="68212" y="12852"/>
                      <a:pt x="72166" y="19771"/>
                      <a:pt x="72166" y="27680"/>
                    </a:cubicBezTo>
                    <a:lnTo>
                      <a:pt x="60303" y="27680"/>
                    </a:lnTo>
                    <a:cubicBezTo>
                      <a:pt x="59314" y="22737"/>
                      <a:pt x="57338" y="17794"/>
                      <a:pt x="53383" y="14829"/>
                    </a:cubicBezTo>
                    <a:cubicBezTo>
                      <a:pt x="49429" y="11863"/>
                      <a:pt x="44486" y="9886"/>
                      <a:pt x="37566" y="9886"/>
                    </a:cubicBezTo>
                    <a:cubicBezTo>
                      <a:pt x="31634" y="9886"/>
                      <a:pt x="25703" y="11863"/>
                      <a:pt x="21748" y="14829"/>
                    </a:cubicBezTo>
                    <a:cubicBezTo>
                      <a:pt x="17795" y="17794"/>
                      <a:pt x="15817" y="21749"/>
                      <a:pt x="15817" y="26692"/>
                    </a:cubicBezTo>
                    <a:cubicBezTo>
                      <a:pt x="15817" y="30646"/>
                      <a:pt x="16805" y="33611"/>
                      <a:pt x="19771" y="35589"/>
                    </a:cubicBezTo>
                    <a:cubicBezTo>
                      <a:pt x="22738" y="37566"/>
                      <a:pt x="27680" y="40531"/>
                      <a:pt x="34600" y="41520"/>
                    </a:cubicBezTo>
                    <a:lnTo>
                      <a:pt x="44486" y="44486"/>
                    </a:lnTo>
                    <a:cubicBezTo>
                      <a:pt x="54371" y="47452"/>
                      <a:pt x="62280" y="50417"/>
                      <a:pt x="66234" y="54371"/>
                    </a:cubicBezTo>
                    <a:cubicBezTo>
                      <a:pt x="71177" y="58326"/>
                      <a:pt x="73154" y="64257"/>
                      <a:pt x="73154" y="71177"/>
                    </a:cubicBezTo>
                    <a:cubicBezTo>
                      <a:pt x="73154" y="80074"/>
                      <a:pt x="70188" y="86994"/>
                      <a:pt x="63269" y="92926"/>
                    </a:cubicBezTo>
                    <a:cubicBezTo>
                      <a:pt x="56348" y="97868"/>
                      <a:pt x="47452" y="100834"/>
                      <a:pt x="36577" y="100834"/>
                    </a:cubicBezTo>
                    <a:cubicBezTo>
                      <a:pt x="25703" y="100834"/>
                      <a:pt x="17795" y="97868"/>
                      <a:pt x="10874" y="92926"/>
                    </a:cubicBezTo>
                    <a:cubicBezTo>
                      <a:pt x="3955" y="87983"/>
                      <a:pt x="988" y="81063"/>
                      <a:pt x="0" y="72166"/>
                    </a:cubicBezTo>
                    <a:lnTo>
                      <a:pt x="11862" y="72166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3" name="Полилиния: фигура 492">
                <a:extLst>
                  <a:ext uri="{FF2B5EF4-FFF2-40B4-BE49-F238E27FC236}">
                    <a16:creationId xmlns:a16="http://schemas.microsoft.com/office/drawing/2014/main" id="{5FD965C2-BCB5-F762-DDC6-77EF5DAC3263}"/>
                  </a:ext>
                </a:extLst>
              </p:cNvPr>
              <p:cNvSpPr/>
              <p:nvPr/>
            </p:nvSpPr>
            <p:spPr>
              <a:xfrm>
                <a:off x="12795202" y="3574671"/>
                <a:ext cx="72164" cy="99845"/>
              </a:xfrm>
              <a:custGeom>
                <a:avLst/>
                <a:gdLst>
                  <a:gd name="connsiteX0" fmla="*/ 0 w 72164"/>
                  <a:gd name="connsiteY0" fmla="*/ 97868 h 99845"/>
                  <a:gd name="connsiteX1" fmla="*/ 0 w 72164"/>
                  <a:gd name="connsiteY1" fmla="*/ 0 h 99845"/>
                  <a:gd name="connsiteX2" fmla="*/ 38553 w 72164"/>
                  <a:gd name="connsiteY2" fmla="*/ 0 h 99845"/>
                  <a:gd name="connsiteX3" fmla="*/ 59314 w 72164"/>
                  <a:gd name="connsiteY3" fmla="*/ 6920 h 99845"/>
                  <a:gd name="connsiteX4" fmla="*/ 67222 w 72164"/>
                  <a:gd name="connsiteY4" fmla="*/ 24714 h 99845"/>
                  <a:gd name="connsiteX5" fmla="*/ 62279 w 72164"/>
                  <a:gd name="connsiteY5" fmla="*/ 38554 h 99845"/>
                  <a:gd name="connsiteX6" fmla="*/ 50417 w 72164"/>
                  <a:gd name="connsiteY6" fmla="*/ 46463 h 99845"/>
                  <a:gd name="connsiteX7" fmla="*/ 50417 w 72164"/>
                  <a:gd name="connsiteY7" fmla="*/ 47451 h 99845"/>
                  <a:gd name="connsiteX8" fmla="*/ 66234 w 72164"/>
                  <a:gd name="connsiteY8" fmla="*/ 55360 h 99845"/>
                  <a:gd name="connsiteX9" fmla="*/ 72165 w 72164"/>
                  <a:gd name="connsiteY9" fmla="*/ 72166 h 99845"/>
                  <a:gd name="connsiteX10" fmla="*/ 63268 w 72164"/>
                  <a:gd name="connsiteY10" fmla="*/ 92926 h 99845"/>
                  <a:gd name="connsiteX11" fmla="*/ 38553 w 72164"/>
                  <a:gd name="connsiteY11" fmla="*/ 99846 h 99845"/>
                  <a:gd name="connsiteX12" fmla="*/ 0 w 72164"/>
                  <a:gd name="connsiteY12" fmla="*/ 99846 h 99845"/>
                  <a:gd name="connsiteX13" fmla="*/ 11862 w 72164"/>
                  <a:gd name="connsiteY13" fmla="*/ 41520 h 99845"/>
                  <a:gd name="connsiteX14" fmla="*/ 31634 w 72164"/>
                  <a:gd name="connsiteY14" fmla="*/ 41520 h 99845"/>
                  <a:gd name="connsiteX15" fmla="*/ 48439 w 72164"/>
                  <a:gd name="connsiteY15" fmla="*/ 37566 h 99845"/>
                  <a:gd name="connsiteX16" fmla="*/ 54371 w 72164"/>
                  <a:gd name="connsiteY16" fmla="*/ 25703 h 99845"/>
                  <a:gd name="connsiteX17" fmla="*/ 49429 w 72164"/>
                  <a:gd name="connsiteY17" fmla="*/ 14829 h 99845"/>
                  <a:gd name="connsiteX18" fmla="*/ 35588 w 72164"/>
                  <a:gd name="connsiteY18" fmla="*/ 10874 h 99845"/>
                  <a:gd name="connsiteX19" fmla="*/ 11862 w 72164"/>
                  <a:gd name="connsiteY19" fmla="*/ 10874 h 99845"/>
                  <a:gd name="connsiteX20" fmla="*/ 11862 w 72164"/>
                  <a:gd name="connsiteY20" fmla="*/ 41520 h 99845"/>
                  <a:gd name="connsiteX21" fmla="*/ 36577 w 72164"/>
                  <a:gd name="connsiteY21" fmla="*/ 86994 h 99845"/>
                  <a:gd name="connsiteX22" fmla="*/ 59314 w 72164"/>
                  <a:gd name="connsiteY22" fmla="*/ 69200 h 99845"/>
                  <a:gd name="connsiteX23" fmla="*/ 35588 w 72164"/>
                  <a:gd name="connsiteY23" fmla="*/ 52394 h 99845"/>
                  <a:gd name="connsiteX24" fmla="*/ 12851 w 72164"/>
                  <a:gd name="connsiteY24" fmla="*/ 52394 h 99845"/>
                  <a:gd name="connsiteX25" fmla="*/ 12851 w 72164"/>
                  <a:gd name="connsiteY25" fmla="*/ 86994 h 99845"/>
                  <a:gd name="connsiteX26" fmla="*/ 36577 w 72164"/>
                  <a:gd name="connsiteY26" fmla="*/ 86994 h 99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2164" h="99845">
                    <a:moveTo>
                      <a:pt x="0" y="97868"/>
                    </a:moveTo>
                    <a:lnTo>
                      <a:pt x="0" y="0"/>
                    </a:lnTo>
                    <a:lnTo>
                      <a:pt x="38553" y="0"/>
                    </a:lnTo>
                    <a:cubicBezTo>
                      <a:pt x="47451" y="0"/>
                      <a:pt x="53382" y="1977"/>
                      <a:pt x="59314" y="6920"/>
                    </a:cubicBezTo>
                    <a:cubicBezTo>
                      <a:pt x="64257" y="11863"/>
                      <a:pt x="67222" y="17794"/>
                      <a:pt x="67222" y="24714"/>
                    </a:cubicBezTo>
                    <a:cubicBezTo>
                      <a:pt x="67222" y="29657"/>
                      <a:pt x="65245" y="34600"/>
                      <a:pt x="62279" y="38554"/>
                    </a:cubicBezTo>
                    <a:cubicBezTo>
                      <a:pt x="59314" y="42508"/>
                      <a:pt x="55360" y="45474"/>
                      <a:pt x="50417" y="46463"/>
                    </a:cubicBezTo>
                    <a:lnTo>
                      <a:pt x="50417" y="47451"/>
                    </a:lnTo>
                    <a:cubicBezTo>
                      <a:pt x="57336" y="48440"/>
                      <a:pt x="62279" y="51406"/>
                      <a:pt x="66234" y="55360"/>
                    </a:cubicBezTo>
                    <a:cubicBezTo>
                      <a:pt x="70188" y="59314"/>
                      <a:pt x="72165" y="65246"/>
                      <a:pt x="72165" y="72166"/>
                    </a:cubicBezTo>
                    <a:cubicBezTo>
                      <a:pt x="72165" y="81063"/>
                      <a:pt x="69200" y="87983"/>
                      <a:pt x="63268" y="92926"/>
                    </a:cubicBezTo>
                    <a:cubicBezTo>
                      <a:pt x="57336" y="97868"/>
                      <a:pt x="49429" y="99846"/>
                      <a:pt x="38553" y="99846"/>
                    </a:cubicBezTo>
                    <a:lnTo>
                      <a:pt x="0" y="99846"/>
                    </a:lnTo>
                    <a:close/>
                    <a:moveTo>
                      <a:pt x="11862" y="41520"/>
                    </a:moveTo>
                    <a:lnTo>
                      <a:pt x="31634" y="41520"/>
                    </a:lnTo>
                    <a:cubicBezTo>
                      <a:pt x="38553" y="41520"/>
                      <a:pt x="44486" y="40531"/>
                      <a:pt x="48439" y="37566"/>
                    </a:cubicBezTo>
                    <a:cubicBezTo>
                      <a:pt x="52394" y="34600"/>
                      <a:pt x="54371" y="30646"/>
                      <a:pt x="54371" y="25703"/>
                    </a:cubicBezTo>
                    <a:cubicBezTo>
                      <a:pt x="54371" y="20760"/>
                      <a:pt x="52394" y="16806"/>
                      <a:pt x="49429" y="14829"/>
                    </a:cubicBezTo>
                    <a:cubicBezTo>
                      <a:pt x="46462" y="11863"/>
                      <a:pt x="41520" y="10874"/>
                      <a:pt x="35588" y="10874"/>
                    </a:cubicBezTo>
                    <a:lnTo>
                      <a:pt x="11862" y="10874"/>
                    </a:lnTo>
                    <a:lnTo>
                      <a:pt x="11862" y="41520"/>
                    </a:lnTo>
                    <a:close/>
                    <a:moveTo>
                      <a:pt x="36577" y="86994"/>
                    </a:moveTo>
                    <a:cubicBezTo>
                      <a:pt x="51405" y="86994"/>
                      <a:pt x="59314" y="81063"/>
                      <a:pt x="59314" y="69200"/>
                    </a:cubicBezTo>
                    <a:cubicBezTo>
                      <a:pt x="59314" y="57337"/>
                      <a:pt x="51405" y="52394"/>
                      <a:pt x="35588" y="52394"/>
                    </a:cubicBezTo>
                    <a:lnTo>
                      <a:pt x="12851" y="52394"/>
                    </a:lnTo>
                    <a:lnTo>
                      <a:pt x="12851" y="86994"/>
                    </a:lnTo>
                    <a:lnTo>
                      <a:pt x="36577" y="86994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4" name="Полилиния: фигура 493">
                <a:extLst>
                  <a:ext uri="{FF2B5EF4-FFF2-40B4-BE49-F238E27FC236}">
                    <a16:creationId xmlns:a16="http://schemas.microsoft.com/office/drawing/2014/main" id="{051907E1-8AB3-A5EA-C671-CA6197E7A6F6}"/>
                  </a:ext>
                </a:extLst>
              </p:cNvPr>
              <p:cNvSpPr/>
              <p:nvPr/>
            </p:nvSpPr>
            <p:spPr>
              <a:xfrm>
                <a:off x="12872310" y="3573683"/>
                <a:ext cx="85016" cy="97868"/>
              </a:xfrm>
              <a:custGeom>
                <a:avLst/>
                <a:gdLst>
                  <a:gd name="connsiteX0" fmla="*/ 62280 w 85016"/>
                  <a:gd name="connsiteY0" fmla="*/ 70189 h 97868"/>
                  <a:gd name="connsiteX1" fmla="*/ 22738 w 85016"/>
                  <a:gd name="connsiteY1" fmla="*/ 70189 h 97868"/>
                  <a:gd name="connsiteX2" fmla="*/ 12852 w 85016"/>
                  <a:gd name="connsiteY2" fmla="*/ 97868 h 97868"/>
                  <a:gd name="connsiteX3" fmla="*/ 0 w 85016"/>
                  <a:gd name="connsiteY3" fmla="*/ 97868 h 97868"/>
                  <a:gd name="connsiteX4" fmla="*/ 36578 w 85016"/>
                  <a:gd name="connsiteY4" fmla="*/ 0 h 97868"/>
                  <a:gd name="connsiteX5" fmla="*/ 48440 w 85016"/>
                  <a:gd name="connsiteY5" fmla="*/ 0 h 97868"/>
                  <a:gd name="connsiteX6" fmla="*/ 85017 w 85016"/>
                  <a:gd name="connsiteY6" fmla="*/ 97868 h 97868"/>
                  <a:gd name="connsiteX7" fmla="*/ 72166 w 85016"/>
                  <a:gd name="connsiteY7" fmla="*/ 97868 h 97868"/>
                  <a:gd name="connsiteX8" fmla="*/ 62280 w 85016"/>
                  <a:gd name="connsiteY8" fmla="*/ 70189 h 97868"/>
                  <a:gd name="connsiteX9" fmla="*/ 26692 w 85016"/>
                  <a:gd name="connsiteY9" fmla="*/ 60303 h 97868"/>
                  <a:gd name="connsiteX10" fmla="*/ 58326 w 85016"/>
                  <a:gd name="connsiteY10" fmla="*/ 60303 h 97868"/>
                  <a:gd name="connsiteX11" fmla="*/ 42509 w 85016"/>
                  <a:gd name="connsiteY11" fmla="*/ 15817 h 97868"/>
                  <a:gd name="connsiteX12" fmla="*/ 42509 w 85016"/>
                  <a:gd name="connsiteY12" fmla="*/ 15817 h 97868"/>
                  <a:gd name="connsiteX13" fmla="*/ 26692 w 85016"/>
                  <a:gd name="connsiteY13" fmla="*/ 60303 h 9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5016" h="97868">
                    <a:moveTo>
                      <a:pt x="62280" y="70189"/>
                    </a:moveTo>
                    <a:lnTo>
                      <a:pt x="22738" y="70189"/>
                    </a:lnTo>
                    <a:lnTo>
                      <a:pt x="12852" y="97868"/>
                    </a:lnTo>
                    <a:lnTo>
                      <a:pt x="0" y="97868"/>
                    </a:lnTo>
                    <a:lnTo>
                      <a:pt x="36578" y="0"/>
                    </a:lnTo>
                    <a:lnTo>
                      <a:pt x="48440" y="0"/>
                    </a:lnTo>
                    <a:lnTo>
                      <a:pt x="85017" y="97868"/>
                    </a:lnTo>
                    <a:lnTo>
                      <a:pt x="72166" y="97868"/>
                    </a:lnTo>
                    <a:lnTo>
                      <a:pt x="62280" y="70189"/>
                    </a:lnTo>
                    <a:close/>
                    <a:moveTo>
                      <a:pt x="26692" y="60303"/>
                    </a:moveTo>
                    <a:lnTo>
                      <a:pt x="58326" y="60303"/>
                    </a:lnTo>
                    <a:lnTo>
                      <a:pt x="42509" y="15817"/>
                    </a:lnTo>
                    <a:lnTo>
                      <a:pt x="42509" y="15817"/>
                    </a:lnTo>
                    <a:lnTo>
                      <a:pt x="26692" y="60303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5" name="Полилиния: фигура 494">
                <a:extLst>
                  <a:ext uri="{FF2B5EF4-FFF2-40B4-BE49-F238E27FC236}">
                    <a16:creationId xmlns:a16="http://schemas.microsoft.com/office/drawing/2014/main" id="{9072A58D-C68C-4E15-5DD2-9EC1728AC1D3}"/>
                  </a:ext>
                </a:extLst>
              </p:cNvPr>
              <p:cNvSpPr/>
              <p:nvPr/>
            </p:nvSpPr>
            <p:spPr>
              <a:xfrm>
                <a:off x="12948431" y="3574671"/>
                <a:ext cx="75131" cy="97868"/>
              </a:xfrm>
              <a:custGeom>
                <a:avLst/>
                <a:gdLst>
                  <a:gd name="connsiteX0" fmla="*/ 31634 w 75131"/>
                  <a:gd name="connsiteY0" fmla="*/ 97868 h 97868"/>
                  <a:gd name="connsiteX1" fmla="*/ 31634 w 75131"/>
                  <a:gd name="connsiteY1" fmla="*/ 10874 h 97868"/>
                  <a:gd name="connsiteX2" fmla="*/ 0 w 75131"/>
                  <a:gd name="connsiteY2" fmla="*/ 10874 h 97868"/>
                  <a:gd name="connsiteX3" fmla="*/ 0 w 75131"/>
                  <a:gd name="connsiteY3" fmla="*/ 0 h 97868"/>
                  <a:gd name="connsiteX4" fmla="*/ 75131 w 75131"/>
                  <a:gd name="connsiteY4" fmla="*/ 0 h 97868"/>
                  <a:gd name="connsiteX5" fmla="*/ 75131 w 75131"/>
                  <a:gd name="connsiteY5" fmla="*/ 10874 h 97868"/>
                  <a:gd name="connsiteX6" fmla="*/ 43496 w 75131"/>
                  <a:gd name="connsiteY6" fmla="*/ 10874 h 97868"/>
                  <a:gd name="connsiteX7" fmla="*/ 43496 w 75131"/>
                  <a:gd name="connsiteY7" fmla="*/ 97868 h 97868"/>
                  <a:gd name="connsiteX8" fmla="*/ 31634 w 75131"/>
                  <a:gd name="connsiteY8" fmla="*/ 97868 h 9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131" h="97868">
                    <a:moveTo>
                      <a:pt x="31634" y="97868"/>
                    </a:moveTo>
                    <a:lnTo>
                      <a:pt x="31634" y="10874"/>
                    </a:lnTo>
                    <a:lnTo>
                      <a:pt x="0" y="10874"/>
                    </a:lnTo>
                    <a:lnTo>
                      <a:pt x="0" y="0"/>
                    </a:lnTo>
                    <a:lnTo>
                      <a:pt x="75131" y="0"/>
                    </a:lnTo>
                    <a:lnTo>
                      <a:pt x="75131" y="10874"/>
                    </a:lnTo>
                    <a:lnTo>
                      <a:pt x="43496" y="10874"/>
                    </a:lnTo>
                    <a:lnTo>
                      <a:pt x="43496" y="97868"/>
                    </a:lnTo>
                    <a:lnTo>
                      <a:pt x="31634" y="97868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6" name="Полилиния: фигура 495">
                <a:extLst>
                  <a:ext uri="{FF2B5EF4-FFF2-40B4-BE49-F238E27FC236}">
                    <a16:creationId xmlns:a16="http://schemas.microsoft.com/office/drawing/2014/main" id="{B934DD71-7446-E193-27C8-E770E28E3025}"/>
                  </a:ext>
                </a:extLst>
              </p:cNvPr>
              <p:cNvSpPr/>
              <p:nvPr/>
            </p:nvSpPr>
            <p:spPr>
              <a:xfrm>
                <a:off x="13024550" y="3628054"/>
                <a:ext cx="44485" cy="10874"/>
              </a:xfrm>
              <a:custGeom>
                <a:avLst/>
                <a:gdLst>
                  <a:gd name="connsiteX0" fmla="*/ 0 w 44485"/>
                  <a:gd name="connsiteY0" fmla="*/ 10874 h 10874"/>
                  <a:gd name="connsiteX1" fmla="*/ 0 w 44485"/>
                  <a:gd name="connsiteY1" fmla="*/ 0 h 10874"/>
                  <a:gd name="connsiteX2" fmla="*/ 44486 w 44485"/>
                  <a:gd name="connsiteY2" fmla="*/ 0 h 10874"/>
                  <a:gd name="connsiteX3" fmla="*/ 44486 w 44485"/>
                  <a:gd name="connsiteY3" fmla="*/ 10874 h 10874"/>
                  <a:gd name="connsiteX4" fmla="*/ 0 w 44485"/>
                  <a:gd name="connsiteY4" fmla="*/ 10874 h 10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85" h="10874">
                    <a:moveTo>
                      <a:pt x="0" y="10874"/>
                    </a:moveTo>
                    <a:lnTo>
                      <a:pt x="0" y="0"/>
                    </a:lnTo>
                    <a:lnTo>
                      <a:pt x="44486" y="0"/>
                    </a:lnTo>
                    <a:lnTo>
                      <a:pt x="44486" y="10874"/>
                    </a:lnTo>
                    <a:lnTo>
                      <a:pt x="0" y="10874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7" name="Полилиния: фигура 496">
                <a:extLst>
                  <a:ext uri="{FF2B5EF4-FFF2-40B4-BE49-F238E27FC236}">
                    <a16:creationId xmlns:a16="http://schemas.microsoft.com/office/drawing/2014/main" id="{B71C86D9-3D17-4AD3-48EC-CC4729171D49}"/>
                  </a:ext>
                </a:extLst>
              </p:cNvPr>
              <p:cNvSpPr/>
              <p:nvPr/>
            </p:nvSpPr>
            <p:spPr>
              <a:xfrm>
                <a:off x="13082876" y="3571705"/>
                <a:ext cx="86005" cy="101822"/>
              </a:xfrm>
              <a:custGeom>
                <a:avLst/>
                <a:gdLst>
                  <a:gd name="connsiteX0" fmla="*/ 86005 w 86005"/>
                  <a:gd name="connsiteY0" fmla="*/ 60303 h 101822"/>
                  <a:gd name="connsiteX1" fmla="*/ 75131 w 86005"/>
                  <a:gd name="connsiteY1" fmla="*/ 90949 h 101822"/>
                  <a:gd name="connsiteX2" fmla="*/ 44486 w 86005"/>
                  <a:gd name="connsiteY2" fmla="*/ 101823 h 101822"/>
                  <a:gd name="connsiteX3" fmla="*/ 11862 w 86005"/>
                  <a:gd name="connsiteY3" fmla="*/ 87983 h 101822"/>
                  <a:gd name="connsiteX4" fmla="*/ 0 w 86005"/>
                  <a:gd name="connsiteY4" fmla="*/ 50417 h 101822"/>
                  <a:gd name="connsiteX5" fmla="*/ 11862 w 86005"/>
                  <a:gd name="connsiteY5" fmla="*/ 13840 h 101822"/>
                  <a:gd name="connsiteX6" fmla="*/ 44486 w 86005"/>
                  <a:gd name="connsiteY6" fmla="*/ 0 h 101822"/>
                  <a:gd name="connsiteX7" fmla="*/ 71177 w 86005"/>
                  <a:gd name="connsiteY7" fmla="*/ 8897 h 101822"/>
                  <a:gd name="connsiteX8" fmla="*/ 85017 w 86005"/>
                  <a:gd name="connsiteY8" fmla="*/ 32623 h 101822"/>
                  <a:gd name="connsiteX9" fmla="*/ 72165 w 86005"/>
                  <a:gd name="connsiteY9" fmla="*/ 32623 h 101822"/>
                  <a:gd name="connsiteX10" fmla="*/ 61291 w 86005"/>
                  <a:gd name="connsiteY10" fmla="*/ 16806 h 101822"/>
                  <a:gd name="connsiteX11" fmla="*/ 43497 w 86005"/>
                  <a:gd name="connsiteY11" fmla="*/ 10874 h 101822"/>
                  <a:gd name="connsiteX12" fmla="*/ 19771 w 86005"/>
                  <a:gd name="connsiteY12" fmla="*/ 20760 h 101822"/>
                  <a:gd name="connsiteX13" fmla="*/ 10874 w 86005"/>
                  <a:gd name="connsiteY13" fmla="*/ 49429 h 101822"/>
                  <a:gd name="connsiteX14" fmla="*/ 19771 w 86005"/>
                  <a:gd name="connsiteY14" fmla="*/ 79086 h 101822"/>
                  <a:gd name="connsiteX15" fmla="*/ 43497 w 86005"/>
                  <a:gd name="connsiteY15" fmla="*/ 89960 h 101822"/>
                  <a:gd name="connsiteX16" fmla="*/ 64257 w 86005"/>
                  <a:gd name="connsiteY16" fmla="*/ 82052 h 101822"/>
                  <a:gd name="connsiteX17" fmla="*/ 72165 w 86005"/>
                  <a:gd name="connsiteY17" fmla="*/ 62280 h 101822"/>
                  <a:gd name="connsiteX18" fmla="*/ 72165 w 86005"/>
                  <a:gd name="connsiteY18" fmla="*/ 60303 h 101822"/>
                  <a:gd name="connsiteX19" fmla="*/ 44486 w 86005"/>
                  <a:gd name="connsiteY19" fmla="*/ 60303 h 101822"/>
                  <a:gd name="connsiteX20" fmla="*/ 44486 w 86005"/>
                  <a:gd name="connsiteY20" fmla="*/ 49429 h 101822"/>
                  <a:gd name="connsiteX21" fmla="*/ 84029 w 86005"/>
                  <a:gd name="connsiteY21" fmla="*/ 49429 h 101822"/>
                  <a:gd name="connsiteX22" fmla="*/ 84029 w 86005"/>
                  <a:gd name="connsiteY22" fmla="*/ 60303 h 101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005" h="101822">
                    <a:moveTo>
                      <a:pt x="86005" y="60303"/>
                    </a:moveTo>
                    <a:cubicBezTo>
                      <a:pt x="86005" y="73155"/>
                      <a:pt x="82051" y="84029"/>
                      <a:pt x="75131" y="90949"/>
                    </a:cubicBezTo>
                    <a:cubicBezTo>
                      <a:pt x="68212" y="98857"/>
                      <a:pt x="57336" y="101823"/>
                      <a:pt x="44486" y="101823"/>
                    </a:cubicBezTo>
                    <a:cubicBezTo>
                      <a:pt x="30645" y="101823"/>
                      <a:pt x="19771" y="96880"/>
                      <a:pt x="11862" y="87983"/>
                    </a:cubicBezTo>
                    <a:cubicBezTo>
                      <a:pt x="3955" y="79086"/>
                      <a:pt x="0" y="66234"/>
                      <a:pt x="0" y="50417"/>
                    </a:cubicBezTo>
                    <a:cubicBezTo>
                      <a:pt x="0" y="34600"/>
                      <a:pt x="3955" y="22737"/>
                      <a:pt x="11862" y="13840"/>
                    </a:cubicBezTo>
                    <a:cubicBezTo>
                      <a:pt x="19771" y="4943"/>
                      <a:pt x="30645" y="0"/>
                      <a:pt x="44486" y="0"/>
                    </a:cubicBezTo>
                    <a:cubicBezTo>
                      <a:pt x="55360" y="0"/>
                      <a:pt x="64257" y="2966"/>
                      <a:pt x="71177" y="8897"/>
                    </a:cubicBezTo>
                    <a:cubicBezTo>
                      <a:pt x="79086" y="14829"/>
                      <a:pt x="83040" y="22737"/>
                      <a:pt x="85017" y="32623"/>
                    </a:cubicBezTo>
                    <a:lnTo>
                      <a:pt x="72165" y="32623"/>
                    </a:lnTo>
                    <a:cubicBezTo>
                      <a:pt x="70188" y="25703"/>
                      <a:pt x="66234" y="20760"/>
                      <a:pt x="61291" y="16806"/>
                    </a:cubicBezTo>
                    <a:cubicBezTo>
                      <a:pt x="56348" y="12852"/>
                      <a:pt x="50417" y="10874"/>
                      <a:pt x="43497" y="10874"/>
                    </a:cubicBezTo>
                    <a:cubicBezTo>
                      <a:pt x="33612" y="10874"/>
                      <a:pt x="25703" y="13840"/>
                      <a:pt x="19771" y="20760"/>
                    </a:cubicBezTo>
                    <a:cubicBezTo>
                      <a:pt x="13840" y="27680"/>
                      <a:pt x="10874" y="37566"/>
                      <a:pt x="10874" y="49429"/>
                    </a:cubicBezTo>
                    <a:cubicBezTo>
                      <a:pt x="10874" y="61292"/>
                      <a:pt x="13840" y="71177"/>
                      <a:pt x="19771" y="79086"/>
                    </a:cubicBezTo>
                    <a:cubicBezTo>
                      <a:pt x="25703" y="86006"/>
                      <a:pt x="33612" y="89960"/>
                      <a:pt x="43497" y="89960"/>
                    </a:cubicBezTo>
                    <a:cubicBezTo>
                      <a:pt x="52394" y="89960"/>
                      <a:pt x="59314" y="86994"/>
                      <a:pt x="64257" y="82052"/>
                    </a:cubicBezTo>
                    <a:cubicBezTo>
                      <a:pt x="69200" y="77109"/>
                      <a:pt x="72165" y="70189"/>
                      <a:pt x="72165" y="62280"/>
                    </a:cubicBezTo>
                    <a:lnTo>
                      <a:pt x="72165" y="60303"/>
                    </a:lnTo>
                    <a:lnTo>
                      <a:pt x="44486" y="60303"/>
                    </a:lnTo>
                    <a:lnTo>
                      <a:pt x="44486" y="49429"/>
                    </a:lnTo>
                    <a:lnTo>
                      <a:pt x="84029" y="49429"/>
                    </a:lnTo>
                    <a:lnTo>
                      <a:pt x="84029" y="60303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8" name="Полилиния: фигура 497">
                <a:extLst>
                  <a:ext uri="{FF2B5EF4-FFF2-40B4-BE49-F238E27FC236}">
                    <a16:creationId xmlns:a16="http://schemas.microsoft.com/office/drawing/2014/main" id="{A8413F53-708E-C95A-8A4D-83B63E415EB0}"/>
                  </a:ext>
                </a:extLst>
              </p:cNvPr>
              <p:cNvSpPr/>
              <p:nvPr/>
            </p:nvSpPr>
            <p:spPr>
              <a:xfrm>
                <a:off x="13176791" y="3573683"/>
                <a:ext cx="85016" cy="97868"/>
              </a:xfrm>
              <a:custGeom>
                <a:avLst/>
                <a:gdLst>
                  <a:gd name="connsiteX0" fmla="*/ 62279 w 85016"/>
                  <a:gd name="connsiteY0" fmla="*/ 70189 h 97868"/>
                  <a:gd name="connsiteX1" fmla="*/ 22736 w 85016"/>
                  <a:gd name="connsiteY1" fmla="*/ 70189 h 97868"/>
                  <a:gd name="connsiteX2" fmla="*/ 12851 w 85016"/>
                  <a:gd name="connsiteY2" fmla="*/ 97868 h 97868"/>
                  <a:gd name="connsiteX3" fmla="*/ 0 w 85016"/>
                  <a:gd name="connsiteY3" fmla="*/ 97868 h 97868"/>
                  <a:gd name="connsiteX4" fmla="*/ 36577 w 85016"/>
                  <a:gd name="connsiteY4" fmla="*/ 0 h 97868"/>
                  <a:gd name="connsiteX5" fmla="*/ 48440 w 85016"/>
                  <a:gd name="connsiteY5" fmla="*/ 0 h 97868"/>
                  <a:gd name="connsiteX6" fmla="*/ 85017 w 85016"/>
                  <a:gd name="connsiteY6" fmla="*/ 97868 h 97868"/>
                  <a:gd name="connsiteX7" fmla="*/ 72165 w 85016"/>
                  <a:gd name="connsiteY7" fmla="*/ 97868 h 97868"/>
                  <a:gd name="connsiteX8" fmla="*/ 62279 w 85016"/>
                  <a:gd name="connsiteY8" fmla="*/ 70189 h 97868"/>
                  <a:gd name="connsiteX9" fmla="*/ 26691 w 85016"/>
                  <a:gd name="connsiteY9" fmla="*/ 60303 h 97868"/>
                  <a:gd name="connsiteX10" fmla="*/ 58326 w 85016"/>
                  <a:gd name="connsiteY10" fmla="*/ 60303 h 97868"/>
                  <a:gd name="connsiteX11" fmla="*/ 42508 w 85016"/>
                  <a:gd name="connsiteY11" fmla="*/ 15817 h 97868"/>
                  <a:gd name="connsiteX12" fmla="*/ 42508 w 85016"/>
                  <a:gd name="connsiteY12" fmla="*/ 15817 h 97868"/>
                  <a:gd name="connsiteX13" fmla="*/ 26691 w 85016"/>
                  <a:gd name="connsiteY13" fmla="*/ 60303 h 9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5016" h="97868">
                    <a:moveTo>
                      <a:pt x="62279" y="70189"/>
                    </a:moveTo>
                    <a:lnTo>
                      <a:pt x="22736" y="70189"/>
                    </a:lnTo>
                    <a:lnTo>
                      <a:pt x="12851" y="97868"/>
                    </a:lnTo>
                    <a:lnTo>
                      <a:pt x="0" y="97868"/>
                    </a:lnTo>
                    <a:lnTo>
                      <a:pt x="36577" y="0"/>
                    </a:lnTo>
                    <a:lnTo>
                      <a:pt x="48440" y="0"/>
                    </a:lnTo>
                    <a:lnTo>
                      <a:pt x="85017" y="97868"/>
                    </a:lnTo>
                    <a:lnTo>
                      <a:pt x="72165" y="97868"/>
                    </a:lnTo>
                    <a:lnTo>
                      <a:pt x="62279" y="70189"/>
                    </a:lnTo>
                    <a:close/>
                    <a:moveTo>
                      <a:pt x="26691" y="60303"/>
                    </a:moveTo>
                    <a:lnTo>
                      <a:pt x="58326" y="60303"/>
                    </a:lnTo>
                    <a:lnTo>
                      <a:pt x="42508" y="15817"/>
                    </a:lnTo>
                    <a:lnTo>
                      <a:pt x="42508" y="15817"/>
                    </a:lnTo>
                    <a:lnTo>
                      <a:pt x="26691" y="60303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9" name="Полилиния: фигура 498">
                <a:extLst>
                  <a:ext uri="{FF2B5EF4-FFF2-40B4-BE49-F238E27FC236}">
                    <a16:creationId xmlns:a16="http://schemas.microsoft.com/office/drawing/2014/main" id="{68C4BA2F-D1B2-14A7-81F9-4718A9D43312}"/>
                  </a:ext>
                </a:extLst>
              </p:cNvPr>
              <p:cNvSpPr/>
              <p:nvPr/>
            </p:nvSpPr>
            <p:spPr>
              <a:xfrm>
                <a:off x="13252910" y="3574671"/>
                <a:ext cx="75131" cy="97868"/>
              </a:xfrm>
              <a:custGeom>
                <a:avLst/>
                <a:gdLst>
                  <a:gd name="connsiteX0" fmla="*/ 31635 w 75131"/>
                  <a:gd name="connsiteY0" fmla="*/ 97868 h 97868"/>
                  <a:gd name="connsiteX1" fmla="*/ 31635 w 75131"/>
                  <a:gd name="connsiteY1" fmla="*/ 10874 h 97868"/>
                  <a:gd name="connsiteX2" fmla="*/ 0 w 75131"/>
                  <a:gd name="connsiteY2" fmla="*/ 10874 h 97868"/>
                  <a:gd name="connsiteX3" fmla="*/ 0 w 75131"/>
                  <a:gd name="connsiteY3" fmla="*/ 0 h 97868"/>
                  <a:gd name="connsiteX4" fmla="*/ 75131 w 75131"/>
                  <a:gd name="connsiteY4" fmla="*/ 0 h 97868"/>
                  <a:gd name="connsiteX5" fmla="*/ 75131 w 75131"/>
                  <a:gd name="connsiteY5" fmla="*/ 10874 h 97868"/>
                  <a:gd name="connsiteX6" fmla="*/ 43497 w 75131"/>
                  <a:gd name="connsiteY6" fmla="*/ 10874 h 97868"/>
                  <a:gd name="connsiteX7" fmla="*/ 43497 w 75131"/>
                  <a:gd name="connsiteY7" fmla="*/ 97868 h 97868"/>
                  <a:gd name="connsiteX8" fmla="*/ 31635 w 75131"/>
                  <a:gd name="connsiteY8" fmla="*/ 97868 h 9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131" h="97868">
                    <a:moveTo>
                      <a:pt x="31635" y="97868"/>
                    </a:moveTo>
                    <a:lnTo>
                      <a:pt x="31635" y="10874"/>
                    </a:lnTo>
                    <a:lnTo>
                      <a:pt x="0" y="10874"/>
                    </a:lnTo>
                    <a:lnTo>
                      <a:pt x="0" y="0"/>
                    </a:lnTo>
                    <a:lnTo>
                      <a:pt x="75131" y="0"/>
                    </a:lnTo>
                    <a:lnTo>
                      <a:pt x="75131" y="10874"/>
                    </a:lnTo>
                    <a:lnTo>
                      <a:pt x="43497" y="10874"/>
                    </a:lnTo>
                    <a:lnTo>
                      <a:pt x="43497" y="97868"/>
                    </a:lnTo>
                    <a:lnTo>
                      <a:pt x="31635" y="97868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00" name="Полилиния: фигура 499">
                <a:extLst>
                  <a:ext uri="{FF2B5EF4-FFF2-40B4-BE49-F238E27FC236}">
                    <a16:creationId xmlns:a16="http://schemas.microsoft.com/office/drawing/2014/main" id="{DF0B895C-0A2A-2C3E-D331-A4F5C15A6DFD}"/>
                  </a:ext>
                </a:extLst>
              </p:cNvPr>
              <p:cNvSpPr/>
              <p:nvPr/>
            </p:nvSpPr>
            <p:spPr>
              <a:xfrm>
                <a:off x="13340893" y="3574671"/>
                <a:ext cx="61290" cy="97868"/>
              </a:xfrm>
              <a:custGeom>
                <a:avLst/>
                <a:gdLst>
                  <a:gd name="connsiteX0" fmla="*/ 61291 w 61290"/>
                  <a:gd name="connsiteY0" fmla="*/ 97868 h 97868"/>
                  <a:gd name="connsiteX1" fmla="*/ 0 w 61290"/>
                  <a:gd name="connsiteY1" fmla="*/ 97868 h 97868"/>
                  <a:gd name="connsiteX2" fmla="*/ 0 w 61290"/>
                  <a:gd name="connsiteY2" fmla="*/ 0 h 97868"/>
                  <a:gd name="connsiteX3" fmla="*/ 61291 w 61290"/>
                  <a:gd name="connsiteY3" fmla="*/ 0 h 97868"/>
                  <a:gd name="connsiteX4" fmla="*/ 61291 w 61290"/>
                  <a:gd name="connsiteY4" fmla="*/ 10874 h 97868"/>
                  <a:gd name="connsiteX5" fmla="*/ 12852 w 61290"/>
                  <a:gd name="connsiteY5" fmla="*/ 10874 h 97868"/>
                  <a:gd name="connsiteX6" fmla="*/ 12852 w 61290"/>
                  <a:gd name="connsiteY6" fmla="*/ 42508 h 97868"/>
                  <a:gd name="connsiteX7" fmla="*/ 59314 w 61290"/>
                  <a:gd name="connsiteY7" fmla="*/ 42508 h 97868"/>
                  <a:gd name="connsiteX8" fmla="*/ 59314 w 61290"/>
                  <a:gd name="connsiteY8" fmla="*/ 53383 h 97868"/>
                  <a:gd name="connsiteX9" fmla="*/ 12852 w 61290"/>
                  <a:gd name="connsiteY9" fmla="*/ 53383 h 97868"/>
                  <a:gd name="connsiteX10" fmla="*/ 12852 w 61290"/>
                  <a:gd name="connsiteY10" fmla="*/ 86994 h 97868"/>
                  <a:gd name="connsiteX11" fmla="*/ 61291 w 61290"/>
                  <a:gd name="connsiteY11" fmla="*/ 86994 h 97868"/>
                  <a:gd name="connsiteX12" fmla="*/ 61291 w 61290"/>
                  <a:gd name="connsiteY12" fmla="*/ 97868 h 9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1290" h="97868">
                    <a:moveTo>
                      <a:pt x="61291" y="97868"/>
                    </a:moveTo>
                    <a:lnTo>
                      <a:pt x="0" y="97868"/>
                    </a:lnTo>
                    <a:lnTo>
                      <a:pt x="0" y="0"/>
                    </a:lnTo>
                    <a:lnTo>
                      <a:pt x="61291" y="0"/>
                    </a:lnTo>
                    <a:lnTo>
                      <a:pt x="61291" y="10874"/>
                    </a:lnTo>
                    <a:lnTo>
                      <a:pt x="12852" y="10874"/>
                    </a:lnTo>
                    <a:lnTo>
                      <a:pt x="12852" y="42508"/>
                    </a:lnTo>
                    <a:lnTo>
                      <a:pt x="59314" y="42508"/>
                    </a:lnTo>
                    <a:lnTo>
                      <a:pt x="59314" y="53383"/>
                    </a:lnTo>
                    <a:lnTo>
                      <a:pt x="12852" y="53383"/>
                    </a:lnTo>
                    <a:lnTo>
                      <a:pt x="12852" y="86994"/>
                    </a:lnTo>
                    <a:lnTo>
                      <a:pt x="61291" y="86994"/>
                    </a:lnTo>
                    <a:lnTo>
                      <a:pt x="61291" y="97868"/>
                    </a:lnTo>
                    <a:close/>
                  </a:path>
                </a:pathLst>
              </a:custGeom>
              <a:solidFill>
                <a:srgbClr val="30A537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D1C12EB7-AC96-9729-C97A-C7A4FAE5F666}"/>
              </a:ext>
            </a:extLst>
          </p:cNvPr>
          <p:cNvSpPr txBox="1"/>
          <p:nvPr/>
        </p:nvSpPr>
        <p:spPr>
          <a:xfrm>
            <a:off x="10876756" y="8466824"/>
            <a:ext cx="6938323" cy="986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2400"/>
              </a:lnSpc>
            </a:pPr>
            <a:r>
              <a:rPr lang="ru-RU" b="1" dirty="0">
                <a:solidFill>
                  <a:srgbClr val="38A549"/>
                </a:solidFill>
                <a:ea typeface="Verdana" panose="020B0604030504040204" pitchFamily="34" charset="0"/>
              </a:rPr>
              <a:t>• Модульная конструкция</a:t>
            </a:r>
          </a:p>
          <a:p>
            <a:pPr>
              <a:lnSpc>
                <a:spcPts val="2400"/>
              </a:lnSpc>
            </a:pPr>
            <a:r>
              <a:rPr lang="ru-RU" b="1" dirty="0">
                <a:solidFill>
                  <a:srgbClr val="38A549"/>
                </a:solidFill>
                <a:ea typeface="Verdana" panose="020B0604030504040204" pitchFamily="34" charset="0"/>
              </a:rPr>
              <a:t>• Каждый компонент универсален </a:t>
            </a:r>
          </a:p>
          <a:p>
            <a:pPr>
              <a:lnSpc>
                <a:spcPts val="2400"/>
              </a:lnSpc>
            </a:pPr>
            <a:r>
              <a:rPr lang="ru-RU" b="1" dirty="0">
                <a:solidFill>
                  <a:srgbClr val="38A549"/>
                </a:solidFill>
                <a:ea typeface="Verdana" panose="020B0604030504040204" pitchFamily="34" charset="0"/>
              </a:rPr>
              <a:t>• Для любой конфигурации батарей</a:t>
            </a: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3" name="Рукописный ввод 32">
                <a:extLst>
                  <a:ext uri="{FF2B5EF4-FFF2-40B4-BE49-F238E27FC236}">
                    <a16:creationId xmlns:a16="http://schemas.microsoft.com/office/drawing/2014/main" id="{CA374380-38B5-E763-522C-65414DD8F0B9}"/>
                  </a:ext>
                </a:extLst>
              </p14:cNvPr>
              <p14:cNvContentPartPr/>
              <p14:nvPr/>
            </p14:nvContentPartPr>
            <p14:xfrm>
              <a:off x="16083754" y="5524772"/>
              <a:ext cx="360" cy="360"/>
            </p14:xfrm>
          </p:contentPart>
        </mc:Choice>
        <mc:Fallback xmlns="">
          <p:pic>
            <p:nvPicPr>
              <p:cNvPr id="33" name="Рукописный ввод 32">
                <a:extLst>
                  <a:ext uri="{FF2B5EF4-FFF2-40B4-BE49-F238E27FC236}">
                    <a16:creationId xmlns:a16="http://schemas.microsoft.com/office/drawing/2014/main" id="{CA374380-38B5-E763-522C-65414DD8F0B9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16074754" y="5516132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34" name="Рукописный ввод 33">
                <a:extLst>
                  <a:ext uri="{FF2B5EF4-FFF2-40B4-BE49-F238E27FC236}">
                    <a16:creationId xmlns:a16="http://schemas.microsoft.com/office/drawing/2014/main" id="{BA45EB2F-EE08-DA17-55E8-A9442FB7270B}"/>
                  </a:ext>
                </a:extLst>
              </p14:cNvPr>
              <p14:cNvContentPartPr/>
              <p14:nvPr/>
            </p14:nvContentPartPr>
            <p14:xfrm>
              <a:off x="16060354" y="5486252"/>
              <a:ext cx="360" cy="360"/>
            </p14:xfrm>
          </p:contentPart>
        </mc:Choice>
        <mc:Fallback xmlns="">
          <p:pic>
            <p:nvPicPr>
              <p:cNvPr id="34" name="Рукописный ввод 33">
                <a:extLst>
                  <a:ext uri="{FF2B5EF4-FFF2-40B4-BE49-F238E27FC236}">
                    <a16:creationId xmlns:a16="http://schemas.microsoft.com/office/drawing/2014/main" id="{BA45EB2F-EE08-DA17-55E8-A9442FB7270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16051714" y="5477252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35" name="Рукописный ввод 34">
                <a:extLst>
                  <a:ext uri="{FF2B5EF4-FFF2-40B4-BE49-F238E27FC236}">
                    <a16:creationId xmlns:a16="http://schemas.microsoft.com/office/drawing/2014/main" id="{5AE47B3F-892E-EE04-CA67-E4E42DE413BE}"/>
                  </a:ext>
                </a:extLst>
              </p14:cNvPr>
              <p14:cNvContentPartPr/>
              <p14:nvPr/>
            </p14:nvContentPartPr>
            <p14:xfrm>
              <a:off x="6509554" y="-1040188"/>
              <a:ext cx="360" cy="360"/>
            </p14:xfrm>
          </p:contentPart>
        </mc:Choice>
        <mc:Fallback xmlns="">
          <p:pic>
            <p:nvPicPr>
              <p:cNvPr id="35" name="Рукописный ввод 34">
                <a:extLst>
                  <a:ext uri="{FF2B5EF4-FFF2-40B4-BE49-F238E27FC236}">
                    <a16:creationId xmlns:a16="http://schemas.microsoft.com/office/drawing/2014/main" id="{5AE47B3F-892E-EE04-CA67-E4E42DE413BE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6500914" y="-1048828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8" name="Группа 37">
            <a:extLst>
              <a:ext uri="{FF2B5EF4-FFF2-40B4-BE49-F238E27FC236}">
                <a16:creationId xmlns:a16="http://schemas.microsoft.com/office/drawing/2014/main" id="{A31B5533-E553-E21E-ADD8-A6D73E310B37}"/>
              </a:ext>
            </a:extLst>
          </p:cNvPr>
          <p:cNvGrpSpPr/>
          <p:nvPr/>
        </p:nvGrpSpPr>
        <p:grpSpPr>
          <a:xfrm>
            <a:off x="14168914" y="4892252"/>
            <a:ext cx="360" cy="360"/>
            <a:chOff x="14168914" y="4892252"/>
            <a:chExt cx="360" cy="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36" name="Рукописный ввод 35">
                  <a:extLst>
                    <a:ext uri="{FF2B5EF4-FFF2-40B4-BE49-F238E27FC236}">
                      <a16:creationId xmlns:a16="http://schemas.microsoft.com/office/drawing/2014/main" id="{06E94D29-5D26-7143-469F-6E8459746B1C}"/>
                    </a:ext>
                  </a:extLst>
                </p14:cNvPr>
                <p14:cNvContentPartPr/>
                <p14:nvPr/>
              </p14:nvContentPartPr>
              <p14:xfrm>
                <a:off x="14168914" y="4892252"/>
                <a:ext cx="360" cy="360"/>
              </p14:xfrm>
            </p:contentPart>
          </mc:Choice>
          <mc:Fallback xmlns="">
            <p:pic>
              <p:nvPicPr>
                <p:cNvPr id="36" name="Рукописный ввод 35">
                  <a:extLst>
                    <a:ext uri="{FF2B5EF4-FFF2-40B4-BE49-F238E27FC236}">
                      <a16:creationId xmlns:a16="http://schemas.microsoft.com/office/drawing/2014/main" id="{06E94D29-5D26-7143-469F-6E8459746B1C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14160274" y="4883252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37" name="Рукописный ввод 36">
                  <a:extLst>
                    <a:ext uri="{FF2B5EF4-FFF2-40B4-BE49-F238E27FC236}">
                      <a16:creationId xmlns:a16="http://schemas.microsoft.com/office/drawing/2014/main" id="{AC12B8B4-4E5A-423B-5681-14A4A5F0F545}"/>
                    </a:ext>
                  </a:extLst>
                </p14:cNvPr>
                <p14:cNvContentPartPr/>
                <p14:nvPr/>
              </p14:nvContentPartPr>
              <p14:xfrm>
                <a:off x="14168914" y="4892252"/>
                <a:ext cx="360" cy="360"/>
              </p14:xfrm>
            </p:contentPart>
          </mc:Choice>
          <mc:Fallback xmlns="">
            <p:pic>
              <p:nvPicPr>
                <p:cNvPr id="37" name="Рукописный ввод 36">
                  <a:extLst>
                    <a:ext uri="{FF2B5EF4-FFF2-40B4-BE49-F238E27FC236}">
                      <a16:creationId xmlns:a16="http://schemas.microsoft.com/office/drawing/2014/main" id="{AC12B8B4-4E5A-423B-5681-14A4A5F0F545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14160274" y="4883252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" name="Рисунок 2">
            <a:extLst>
              <a:ext uri="{FF2B5EF4-FFF2-40B4-BE49-F238E27FC236}">
                <a16:creationId xmlns:a16="http://schemas.microsoft.com/office/drawing/2014/main" id="{2FA0B852-0DF2-64D0-D3C8-BD7E679B3702}"/>
              </a:ext>
            </a:extLst>
          </p:cNvPr>
          <p:cNvGrpSpPr/>
          <p:nvPr/>
        </p:nvGrpSpPr>
        <p:grpSpPr>
          <a:xfrm>
            <a:off x="535984" y="9477268"/>
            <a:ext cx="2408964" cy="778990"/>
            <a:chOff x="16053510" y="9811549"/>
            <a:chExt cx="2408964" cy="778990"/>
          </a:xfrm>
        </p:grpSpPr>
        <p:sp>
          <p:nvSpPr>
            <p:cNvPr id="5" name="Полилиния: фигура 4">
              <a:extLst>
                <a:ext uri="{FF2B5EF4-FFF2-40B4-BE49-F238E27FC236}">
                  <a16:creationId xmlns:a16="http://schemas.microsoft.com/office/drawing/2014/main" id="{CBEC1A13-685A-806E-9A13-0581805DB402}"/>
                </a:ext>
              </a:extLst>
            </p:cNvPr>
            <p:cNvSpPr/>
            <p:nvPr/>
          </p:nvSpPr>
          <p:spPr>
            <a:xfrm>
              <a:off x="16053510" y="10016182"/>
              <a:ext cx="655418" cy="574356"/>
            </a:xfrm>
            <a:custGeom>
              <a:avLst/>
              <a:gdLst>
                <a:gd name="connsiteX0" fmla="*/ 169045 w 655418"/>
                <a:gd name="connsiteY0" fmla="*/ 574357 h 574356"/>
                <a:gd name="connsiteX1" fmla="*/ 655419 w 655418"/>
                <a:gd name="connsiteY1" fmla="*/ 574357 h 574356"/>
                <a:gd name="connsiteX2" fmla="*/ 498238 w 655418"/>
                <a:gd name="connsiteY2" fmla="*/ 417175 h 574356"/>
                <a:gd name="connsiteX3" fmla="*/ 234290 w 655418"/>
                <a:gd name="connsiteY3" fmla="*/ 417175 h 574356"/>
                <a:gd name="connsiteX4" fmla="*/ 169045 w 655418"/>
                <a:gd name="connsiteY4" fmla="*/ 351929 h 574356"/>
                <a:gd name="connsiteX5" fmla="*/ 169045 w 655418"/>
                <a:gd name="connsiteY5" fmla="*/ 222427 h 574356"/>
                <a:gd name="connsiteX6" fmla="*/ 233301 w 655418"/>
                <a:gd name="connsiteY6" fmla="*/ 158171 h 574356"/>
                <a:gd name="connsiteX7" fmla="*/ 406301 w 655418"/>
                <a:gd name="connsiteY7" fmla="*/ 158171 h 574356"/>
                <a:gd name="connsiteX8" fmla="*/ 447820 w 655418"/>
                <a:gd name="connsiteY8" fmla="*/ 117640 h 574356"/>
                <a:gd name="connsiteX9" fmla="*/ 447820 w 655418"/>
                <a:gd name="connsiteY9" fmla="*/ 41520 h 574356"/>
                <a:gd name="connsiteX10" fmla="*/ 406301 w 655418"/>
                <a:gd name="connsiteY10" fmla="*/ 0 h 574356"/>
                <a:gd name="connsiteX11" fmla="*/ 169045 w 655418"/>
                <a:gd name="connsiteY11" fmla="*/ 0 h 574356"/>
                <a:gd name="connsiteX12" fmla="*/ 169045 w 655418"/>
                <a:gd name="connsiteY12" fmla="*/ 0 h 574356"/>
                <a:gd name="connsiteX13" fmla="*/ 168056 w 655418"/>
                <a:gd name="connsiteY13" fmla="*/ 0 h 574356"/>
                <a:gd name="connsiteX14" fmla="*/ 0 w 655418"/>
                <a:gd name="connsiteY14" fmla="*/ 168056 h 574356"/>
                <a:gd name="connsiteX15" fmla="*/ 0 w 655418"/>
                <a:gd name="connsiteY15" fmla="*/ 168056 h 574356"/>
                <a:gd name="connsiteX16" fmla="*/ 0 w 655418"/>
                <a:gd name="connsiteY16" fmla="*/ 406301 h 574356"/>
                <a:gd name="connsiteX17" fmla="*/ 988 w 655418"/>
                <a:gd name="connsiteY17" fmla="*/ 406301 h 574356"/>
                <a:gd name="connsiteX18" fmla="*/ 168056 w 655418"/>
                <a:gd name="connsiteY18" fmla="*/ 574357 h 574356"/>
                <a:gd name="connsiteX19" fmla="*/ 168056 w 655418"/>
                <a:gd name="connsiteY19" fmla="*/ 574357 h 574356"/>
                <a:gd name="connsiteX20" fmla="*/ 169045 w 655418"/>
                <a:gd name="connsiteY20" fmla="*/ 574357 h 574356"/>
                <a:gd name="connsiteX21" fmla="*/ 169045 w 655418"/>
                <a:gd name="connsiteY21" fmla="*/ 574357 h 57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5418" h="574356">
                  <a:moveTo>
                    <a:pt x="169045" y="574357"/>
                  </a:moveTo>
                  <a:lnTo>
                    <a:pt x="655419" y="574357"/>
                  </a:lnTo>
                  <a:lnTo>
                    <a:pt x="498238" y="417175"/>
                  </a:lnTo>
                  <a:lnTo>
                    <a:pt x="234290" y="417175"/>
                  </a:lnTo>
                  <a:lnTo>
                    <a:pt x="169045" y="351929"/>
                  </a:lnTo>
                  <a:lnTo>
                    <a:pt x="169045" y="222427"/>
                  </a:lnTo>
                  <a:lnTo>
                    <a:pt x="233301" y="158171"/>
                  </a:lnTo>
                  <a:lnTo>
                    <a:pt x="406301" y="158171"/>
                  </a:lnTo>
                  <a:lnTo>
                    <a:pt x="447820" y="117640"/>
                  </a:lnTo>
                  <a:lnTo>
                    <a:pt x="447820" y="41520"/>
                  </a:lnTo>
                  <a:lnTo>
                    <a:pt x="406301" y="0"/>
                  </a:lnTo>
                  <a:lnTo>
                    <a:pt x="169045" y="0"/>
                  </a:lnTo>
                  <a:lnTo>
                    <a:pt x="169045" y="0"/>
                  </a:lnTo>
                  <a:lnTo>
                    <a:pt x="168056" y="0"/>
                  </a:lnTo>
                  <a:lnTo>
                    <a:pt x="0" y="168056"/>
                  </a:lnTo>
                  <a:lnTo>
                    <a:pt x="0" y="168056"/>
                  </a:lnTo>
                  <a:lnTo>
                    <a:pt x="0" y="406301"/>
                  </a:lnTo>
                  <a:lnTo>
                    <a:pt x="988" y="406301"/>
                  </a:lnTo>
                  <a:lnTo>
                    <a:pt x="168056" y="574357"/>
                  </a:lnTo>
                  <a:lnTo>
                    <a:pt x="168056" y="574357"/>
                  </a:lnTo>
                  <a:lnTo>
                    <a:pt x="169045" y="574357"/>
                  </a:lnTo>
                  <a:lnTo>
                    <a:pt x="169045" y="574357"/>
                  </a:lnTo>
                  <a:close/>
                </a:path>
              </a:pathLst>
            </a:custGeom>
            <a:noFill/>
            <a:ln w="9238" cap="flat">
              <a:solidFill>
                <a:srgbClr val="E5293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" name="Полилиния: фигура 6">
              <a:extLst>
                <a:ext uri="{FF2B5EF4-FFF2-40B4-BE49-F238E27FC236}">
                  <a16:creationId xmlns:a16="http://schemas.microsoft.com/office/drawing/2014/main" id="{8567B22B-45BF-0F6D-C96B-736C6112C298}"/>
                </a:ext>
              </a:extLst>
            </p:cNvPr>
            <p:cNvSpPr/>
            <p:nvPr/>
          </p:nvSpPr>
          <p:spPr>
            <a:xfrm>
              <a:off x="16066361" y="9811549"/>
              <a:ext cx="654431" cy="573369"/>
            </a:xfrm>
            <a:custGeom>
              <a:avLst/>
              <a:gdLst>
                <a:gd name="connsiteX0" fmla="*/ 654432 w 654431"/>
                <a:gd name="connsiteY0" fmla="*/ 405313 h 573369"/>
                <a:gd name="connsiteX1" fmla="*/ 654432 w 654431"/>
                <a:gd name="connsiteY1" fmla="*/ 405313 h 573369"/>
                <a:gd name="connsiteX2" fmla="*/ 654432 w 654431"/>
                <a:gd name="connsiteY2" fmla="*/ 168056 h 573369"/>
                <a:gd name="connsiteX3" fmla="*/ 653443 w 654431"/>
                <a:gd name="connsiteY3" fmla="*/ 168056 h 573369"/>
                <a:gd name="connsiteX4" fmla="*/ 486375 w 654431"/>
                <a:gd name="connsiteY4" fmla="*/ 0 h 573369"/>
                <a:gd name="connsiteX5" fmla="*/ 486375 w 654431"/>
                <a:gd name="connsiteY5" fmla="*/ 0 h 573369"/>
                <a:gd name="connsiteX6" fmla="*/ 485387 w 654431"/>
                <a:gd name="connsiteY6" fmla="*/ 0 h 573369"/>
                <a:gd name="connsiteX7" fmla="*/ 485387 w 654431"/>
                <a:gd name="connsiteY7" fmla="*/ 0 h 573369"/>
                <a:gd name="connsiteX8" fmla="*/ 485387 w 654431"/>
                <a:gd name="connsiteY8" fmla="*/ 0 h 573369"/>
                <a:gd name="connsiteX9" fmla="*/ 0 w 654431"/>
                <a:gd name="connsiteY9" fmla="*/ 0 h 573369"/>
                <a:gd name="connsiteX10" fmla="*/ 156194 w 654431"/>
                <a:gd name="connsiteY10" fmla="*/ 157182 h 573369"/>
                <a:gd name="connsiteX11" fmla="*/ 420141 w 654431"/>
                <a:gd name="connsiteY11" fmla="*/ 157182 h 573369"/>
                <a:gd name="connsiteX12" fmla="*/ 485387 w 654431"/>
                <a:gd name="connsiteY12" fmla="*/ 222427 h 573369"/>
                <a:gd name="connsiteX13" fmla="*/ 485387 w 654431"/>
                <a:gd name="connsiteY13" fmla="*/ 350942 h 573369"/>
                <a:gd name="connsiteX14" fmla="*/ 421130 w 654431"/>
                <a:gd name="connsiteY14" fmla="*/ 416187 h 573369"/>
                <a:gd name="connsiteX15" fmla="*/ 248131 w 654431"/>
                <a:gd name="connsiteY15" fmla="*/ 416187 h 573369"/>
                <a:gd name="connsiteX16" fmla="*/ 206611 w 654431"/>
                <a:gd name="connsiteY16" fmla="*/ 456718 h 573369"/>
                <a:gd name="connsiteX17" fmla="*/ 206611 w 654431"/>
                <a:gd name="connsiteY17" fmla="*/ 532837 h 573369"/>
                <a:gd name="connsiteX18" fmla="*/ 248131 w 654431"/>
                <a:gd name="connsiteY18" fmla="*/ 573369 h 573369"/>
                <a:gd name="connsiteX19" fmla="*/ 485387 w 654431"/>
                <a:gd name="connsiteY19" fmla="*/ 573369 h 573369"/>
                <a:gd name="connsiteX20" fmla="*/ 485387 w 654431"/>
                <a:gd name="connsiteY20" fmla="*/ 573369 h 573369"/>
                <a:gd name="connsiteX21" fmla="*/ 486375 w 654431"/>
                <a:gd name="connsiteY21" fmla="*/ 573369 h 57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4431" h="573369">
                  <a:moveTo>
                    <a:pt x="654432" y="405313"/>
                  </a:moveTo>
                  <a:lnTo>
                    <a:pt x="654432" y="405313"/>
                  </a:lnTo>
                  <a:lnTo>
                    <a:pt x="654432" y="168056"/>
                  </a:lnTo>
                  <a:lnTo>
                    <a:pt x="653443" y="168056"/>
                  </a:lnTo>
                  <a:lnTo>
                    <a:pt x="486375" y="0"/>
                  </a:lnTo>
                  <a:lnTo>
                    <a:pt x="486375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0" y="0"/>
                  </a:lnTo>
                  <a:lnTo>
                    <a:pt x="156194" y="157182"/>
                  </a:lnTo>
                  <a:lnTo>
                    <a:pt x="420141" y="157182"/>
                  </a:lnTo>
                  <a:lnTo>
                    <a:pt x="485387" y="222427"/>
                  </a:lnTo>
                  <a:lnTo>
                    <a:pt x="485387" y="350942"/>
                  </a:lnTo>
                  <a:lnTo>
                    <a:pt x="421130" y="416187"/>
                  </a:lnTo>
                  <a:lnTo>
                    <a:pt x="248131" y="416187"/>
                  </a:lnTo>
                  <a:lnTo>
                    <a:pt x="206611" y="456718"/>
                  </a:lnTo>
                  <a:lnTo>
                    <a:pt x="206611" y="532837"/>
                  </a:lnTo>
                  <a:lnTo>
                    <a:pt x="248131" y="573369"/>
                  </a:lnTo>
                  <a:lnTo>
                    <a:pt x="485387" y="573369"/>
                  </a:lnTo>
                  <a:lnTo>
                    <a:pt x="485387" y="573369"/>
                  </a:lnTo>
                  <a:lnTo>
                    <a:pt x="486375" y="573369"/>
                  </a:lnTo>
                  <a:close/>
                </a:path>
              </a:pathLst>
            </a:custGeom>
            <a:noFill/>
            <a:ln w="9238" cap="flat">
              <a:solidFill>
                <a:srgbClr val="2B3087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5" name="Рисунок 2">
              <a:extLst>
                <a:ext uri="{FF2B5EF4-FFF2-40B4-BE49-F238E27FC236}">
                  <a16:creationId xmlns:a16="http://schemas.microsoft.com/office/drawing/2014/main" id="{84D60369-DEFD-BFD0-EA3E-22DF8B6EE09B}"/>
                </a:ext>
              </a:extLst>
            </p:cNvPr>
            <p:cNvGrpSpPr/>
            <p:nvPr/>
          </p:nvGrpSpPr>
          <p:grpSpPr>
            <a:xfrm>
              <a:off x="16665433" y="9883714"/>
              <a:ext cx="1797041" cy="616865"/>
              <a:chOff x="16665433" y="9883714"/>
              <a:chExt cx="1797041" cy="616865"/>
            </a:xfrm>
          </p:grpSpPr>
          <p:grpSp>
            <p:nvGrpSpPr>
              <p:cNvPr id="16" name="Рисунок 2">
                <a:extLst>
                  <a:ext uri="{FF2B5EF4-FFF2-40B4-BE49-F238E27FC236}">
                    <a16:creationId xmlns:a16="http://schemas.microsoft.com/office/drawing/2014/main" id="{49991755-50C0-A479-6AB1-58430BE88141}"/>
                  </a:ext>
                </a:extLst>
              </p:cNvPr>
              <p:cNvGrpSpPr/>
              <p:nvPr/>
            </p:nvGrpSpPr>
            <p:grpSpPr>
              <a:xfrm>
                <a:off x="16925426" y="9883714"/>
                <a:ext cx="840281" cy="135433"/>
                <a:chOff x="16925426" y="9883714"/>
                <a:chExt cx="840281" cy="135433"/>
              </a:xfrm>
              <a:solidFill>
                <a:srgbClr val="2B3087"/>
              </a:solidFill>
            </p:grpSpPr>
            <p:sp>
              <p:nvSpPr>
                <p:cNvPr id="27" name="Полилиния: фигура 26">
                  <a:extLst>
                    <a:ext uri="{FF2B5EF4-FFF2-40B4-BE49-F238E27FC236}">
                      <a16:creationId xmlns:a16="http://schemas.microsoft.com/office/drawing/2014/main" id="{1A196D2A-4619-116D-C92D-BC939745C039}"/>
                    </a:ext>
                  </a:extLst>
                </p:cNvPr>
                <p:cNvSpPr/>
                <p:nvPr/>
              </p:nvSpPr>
              <p:spPr>
                <a:xfrm>
                  <a:off x="16925426" y="9886680"/>
                  <a:ext cx="112696" cy="129501"/>
                </a:xfrm>
                <a:custGeom>
                  <a:avLst/>
                  <a:gdLst>
                    <a:gd name="connsiteX0" fmla="*/ 27680 w 112696"/>
                    <a:gd name="connsiteY0" fmla="*/ 0 h 129501"/>
                    <a:gd name="connsiteX1" fmla="*/ 76120 w 112696"/>
                    <a:gd name="connsiteY1" fmla="*/ 0 h 129501"/>
                    <a:gd name="connsiteX2" fmla="*/ 102811 w 112696"/>
                    <a:gd name="connsiteY2" fmla="*/ 7908 h 129501"/>
                    <a:gd name="connsiteX3" fmla="*/ 112697 w 112696"/>
                    <a:gd name="connsiteY3" fmla="*/ 28668 h 129501"/>
                    <a:gd name="connsiteX4" fmla="*/ 103799 w 112696"/>
                    <a:gd name="connsiteY4" fmla="*/ 50417 h 129501"/>
                    <a:gd name="connsiteX5" fmla="*/ 83040 w 112696"/>
                    <a:gd name="connsiteY5" fmla="*/ 61291 h 129501"/>
                    <a:gd name="connsiteX6" fmla="*/ 83040 w 112696"/>
                    <a:gd name="connsiteY6" fmla="*/ 63268 h 129501"/>
                    <a:gd name="connsiteX7" fmla="*/ 100835 w 112696"/>
                    <a:gd name="connsiteY7" fmla="*/ 71176 h 129501"/>
                    <a:gd name="connsiteX8" fmla="*/ 107754 w 112696"/>
                    <a:gd name="connsiteY8" fmla="*/ 87982 h 129501"/>
                    <a:gd name="connsiteX9" fmla="*/ 92925 w 112696"/>
                    <a:gd name="connsiteY9" fmla="*/ 117639 h 129501"/>
                    <a:gd name="connsiteX10" fmla="*/ 53383 w 112696"/>
                    <a:gd name="connsiteY10" fmla="*/ 129502 h 129501"/>
                    <a:gd name="connsiteX11" fmla="*/ 0 w 112696"/>
                    <a:gd name="connsiteY11" fmla="*/ 129502 h 129501"/>
                    <a:gd name="connsiteX12" fmla="*/ 27680 w 112696"/>
                    <a:gd name="connsiteY12" fmla="*/ 0 h 129501"/>
                    <a:gd name="connsiteX13" fmla="*/ 28669 w 112696"/>
                    <a:gd name="connsiteY13" fmla="*/ 69200 h 129501"/>
                    <a:gd name="connsiteX14" fmla="*/ 18783 w 112696"/>
                    <a:gd name="connsiteY14" fmla="*/ 116651 h 129501"/>
                    <a:gd name="connsiteX15" fmla="*/ 55359 w 112696"/>
                    <a:gd name="connsiteY15" fmla="*/ 116651 h 129501"/>
                    <a:gd name="connsiteX16" fmla="*/ 81063 w 112696"/>
                    <a:gd name="connsiteY16" fmla="*/ 108742 h 129501"/>
                    <a:gd name="connsiteX17" fmla="*/ 90949 w 112696"/>
                    <a:gd name="connsiteY17" fmla="*/ 88971 h 129501"/>
                    <a:gd name="connsiteX18" fmla="*/ 62280 w 112696"/>
                    <a:gd name="connsiteY18" fmla="*/ 70188 h 129501"/>
                    <a:gd name="connsiteX19" fmla="*/ 28669 w 112696"/>
                    <a:gd name="connsiteY19" fmla="*/ 70188 h 129501"/>
                    <a:gd name="connsiteX20" fmla="*/ 40531 w 112696"/>
                    <a:gd name="connsiteY20" fmla="*/ 12851 h 129501"/>
                    <a:gd name="connsiteX21" fmla="*/ 31635 w 112696"/>
                    <a:gd name="connsiteY21" fmla="*/ 55359 h 129501"/>
                    <a:gd name="connsiteX22" fmla="*/ 63268 w 112696"/>
                    <a:gd name="connsiteY22" fmla="*/ 55359 h 129501"/>
                    <a:gd name="connsiteX23" fmla="*/ 86994 w 112696"/>
                    <a:gd name="connsiteY23" fmla="*/ 47451 h 129501"/>
                    <a:gd name="connsiteX24" fmla="*/ 95892 w 112696"/>
                    <a:gd name="connsiteY24" fmla="*/ 29657 h 129501"/>
                    <a:gd name="connsiteX25" fmla="*/ 73154 w 112696"/>
                    <a:gd name="connsiteY25" fmla="*/ 11862 h 129501"/>
                    <a:gd name="connsiteX26" fmla="*/ 40531 w 112696"/>
                    <a:gd name="connsiteY26" fmla="*/ 1186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2696" h="129501">
                      <a:moveTo>
                        <a:pt x="27680" y="0"/>
                      </a:moveTo>
                      <a:lnTo>
                        <a:pt x="76120" y="0"/>
                      </a:lnTo>
                      <a:cubicBezTo>
                        <a:pt x="86994" y="0"/>
                        <a:pt x="95892" y="2966"/>
                        <a:pt x="102811" y="7908"/>
                      </a:cubicBezTo>
                      <a:cubicBezTo>
                        <a:pt x="108742" y="12851"/>
                        <a:pt x="112697" y="19771"/>
                        <a:pt x="112697" y="28668"/>
                      </a:cubicBezTo>
                      <a:cubicBezTo>
                        <a:pt x="112697" y="36576"/>
                        <a:pt x="109731" y="44485"/>
                        <a:pt x="103799" y="50417"/>
                      </a:cubicBezTo>
                      <a:cubicBezTo>
                        <a:pt x="98857" y="56348"/>
                        <a:pt x="90949" y="60302"/>
                        <a:pt x="83040" y="61291"/>
                      </a:cubicBezTo>
                      <a:lnTo>
                        <a:pt x="83040" y="63268"/>
                      </a:lnTo>
                      <a:cubicBezTo>
                        <a:pt x="90949" y="64257"/>
                        <a:pt x="96880" y="67222"/>
                        <a:pt x="100835" y="71176"/>
                      </a:cubicBezTo>
                      <a:cubicBezTo>
                        <a:pt x="104788" y="76119"/>
                        <a:pt x="107754" y="81062"/>
                        <a:pt x="107754" y="87982"/>
                      </a:cubicBezTo>
                      <a:cubicBezTo>
                        <a:pt x="107754" y="99845"/>
                        <a:pt x="102811" y="109731"/>
                        <a:pt x="92925" y="117639"/>
                      </a:cubicBezTo>
                      <a:cubicBezTo>
                        <a:pt x="83040" y="125547"/>
                        <a:pt x="69200" y="129502"/>
                        <a:pt x="53383" y="129502"/>
                      </a:cubicBezTo>
                      <a:lnTo>
                        <a:pt x="0" y="129502"/>
                      </a:lnTo>
                      <a:lnTo>
                        <a:pt x="27680" y="0"/>
                      </a:lnTo>
                      <a:close/>
                      <a:moveTo>
                        <a:pt x="28669" y="69200"/>
                      </a:moveTo>
                      <a:lnTo>
                        <a:pt x="18783" y="116651"/>
                      </a:lnTo>
                      <a:lnTo>
                        <a:pt x="55359" y="116651"/>
                      </a:lnTo>
                      <a:cubicBezTo>
                        <a:pt x="66235" y="116651"/>
                        <a:pt x="74142" y="113685"/>
                        <a:pt x="81063" y="108742"/>
                      </a:cubicBezTo>
                      <a:cubicBezTo>
                        <a:pt x="86994" y="103799"/>
                        <a:pt x="90949" y="96879"/>
                        <a:pt x="90949" y="88971"/>
                      </a:cubicBezTo>
                      <a:cubicBezTo>
                        <a:pt x="90949" y="76119"/>
                        <a:pt x="81063" y="70188"/>
                        <a:pt x="62280" y="70188"/>
                      </a:cubicBezTo>
                      <a:lnTo>
                        <a:pt x="28669" y="70188"/>
                      </a:lnTo>
                      <a:close/>
                      <a:moveTo>
                        <a:pt x="40531" y="12851"/>
                      </a:moveTo>
                      <a:lnTo>
                        <a:pt x="31635" y="55359"/>
                      </a:lnTo>
                      <a:lnTo>
                        <a:pt x="63268" y="55359"/>
                      </a:lnTo>
                      <a:cubicBezTo>
                        <a:pt x="73154" y="55359"/>
                        <a:pt x="81063" y="52394"/>
                        <a:pt x="86994" y="47451"/>
                      </a:cubicBezTo>
                      <a:cubicBezTo>
                        <a:pt x="92925" y="42508"/>
                        <a:pt x="95892" y="36576"/>
                        <a:pt x="95892" y="29657"/>
                      </a:cubicBezTo>
                      <a:cubicBezTo>
                        <a:pt x="95892" y="17794"/>
                        <a:pt x="87983" y="11862"/>
                        <a:pt x="73154" y="11862"/>
                      </a:cubicBezTo>
                      <a:lnTo>
                        <a:pt x="40531" y="1186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" name="Полилиния: фигура 27">
                  <a:extLst>
                    <a:ext uri="{FF2B5EF4-FFF2-40B4-BE49-F238E27FC236}">
                      <a16:creationId xmlns:a16="http://schemas.microsoft.com/office/drawing/2014/main" id="{0AA8EB6B-B206-D69E-6187-1EDB20A00ABA}"/>
                    </a:ext>
                  </a:extLst>
                </p:cNvPr>
                <p:cNvSpPr/>
                <p:nvPr/>
              </p:nvSpPr>
              <p:spPr>
                <a:xfrm>
                  <a:off x="17059870" y="9886680"/>
                  <a:ext cx="169045" cy="129501"/>
                </a:xfrm>
                <a:custGeom>
                  <a:avLst/>
                  <a:gdLst>
                    <a:gd name="connsiteX0" fmla="*/ 0 w 169045"/>
                    <a:gd name="connsiteY0" fmla="*/ 129502 h 129501"/>
                    <a:gd name="connsiteX1" fmla="*/ 27680 w 169045"/>
                    <a:gd name="connsiteY1" fmla="*/ 0 h 129501"/>
                    <a:gd name="connsiteX2" fmla="*/ 46463 w 169045"/>
                    <a:gd name="connsiteY2" fmla="*/ 0 h 129501"/>
                    <a:gd name="connsiteX3" fmla="*/ 75132 w 169045"/>
                    <a:gd name="connsiteY3" fmla="*/ 107753 h 129501"/>
                    <a:gd name="connsiteX4" fmla="*/ 76120 w 169045"/>
                    <a:gd name="connsiteY4" fmla="*/ 107753 h 129501"/>
                    <a:gd name="connsiteX5" fmla="*/ 150263 w 169045"/>
                    <a:gd name="connsiteY5" fmla="*/ 0 h 129501"/>
                    <a:gd name="connsiteX6" fmla="*/ 169046 w 169045"/>
                    <a:gd name="connsiteY6" fmla="*/ 0 h 129501"/>
                    <a:gd name="connsiteX7" fmla="*/ 141365 w 169045"/>
                    <a:gd name="connsiteY7" fmla="*/ 129502 h 129501"/>
                    <a:gd name="connsiteX8" fmla="*/ 125549 w 169045"/>
                    <a:gd name="connsiteY8" fmla="*/ 129502 h 129501"/>
                    <a:gd name="connsiteX9" fmla="*/ 147297 w 169045"/>
                    <a:gd name="connsiteY9" fmla="*/ 28668 h 129501"/>
                    <a:gd name="connsiteX10" fmla="*/ 145320 w 169045"/>
                    <a:gd name="connsiteY10" fmla="*/ 28668 h 129501"/>
                    <a:gd name="connsiteX11" fmla="*/ 78097 w 169045"/>
                    <a:gd name="connsiteY11" fmla="*/ 126536 h 129501"/>
                    <a:gd name="connsiteX12" fmla="*/ 65246 w 169045"/>
                    <a:gd name="connsiteY12" fmla="*/ 126536 h 129501"/>
                    <a:gd name="connsiteX13" fmla="*/ 39543 w 169045"/>
                    <a:gd name="connsiteY13" fmla="*/ 28668 h 129501"/>
                    <a:gd name="connsiteX14" fmla="*/ 37566 w 169045"/>
                    <a:gd name="connsiteY14" fmla="*/ 28668 h 129501"/>
                    <a:gd name="connsiteX15" fmla="*/ 15818 w 169045"/>
                    <a:gd name="connsiteY15" fmla="*/ 129502 h 129501"/>
                    <a:gd name="connsiteX16" fmla="*/ 0 w 169045"/>
                    <a:gd name="connsiteY16" fmla="*/ 12950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9045" h="129501">
                      <a:moveTo>
                        <a:pt x="0" y="129502"/>
                      </a:moveTo>
                      <a:lnTo>
                        <a:pt x="27680" y="0"/>
                      </a:lnTo>
                      <a:lnTo>
                        <a:pt x="46463" y="0"/>
                      </a:lnTo>
                      <a:lnTo>
                        <a:pt x="75132" y="107753"/>
                      </a:lnTo>
                      <a:lnTo>
                        <a:pt x="76120" y="107753"/>
                      </a:lnTo>
                      <a:lnTo>
                        <a:pt x="150263" y="0"/>
                      </a:lnTo>
                      <a:lnTo>
                        <a:pt x="169046" y="0"/>
                      </a:lnTo>
                      <a:lnTo>
                        <a:pt x="141365" y="129502"/>
                      </a:lnTo>
                      <a:lnTo>
                        <a:pt x="125549" y="129502"/>
                      </a:lnTo>
                      <a:lnTo>
                        <a:pt x="147297" y="28668"/>
                      </a:lnTo>
                      <a:lnTo>
                        <a:pt x="145320" y="28668"/>
                      </a:lnTo>
                      <a:lnTo>
                        <a:pt x="78097" y="126536"/>
                      </a:lnTo>
                      <a:lnTo>
                        <a:pt x="65246" y="126536"/>
                      </a:lnTo>
                      <a:lnTo>
                        <a:pt x="39543" y="28668"/>
                      </a:lnTo>
                      <a:lnTo>
                        <a:pt x="37566" y="28668"/>
                      </a:lnTo>
                      <a:lnTo>
                        <a:pt x="15818" y="129502"/>
                      </a:lnTo>
                      <a:lnTo>
                        <a:pt x="0" y="12950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" name="Полилиния: фигура 29">
                  <a:extLst>
                    <a:ext uri="{FF2B5EF4-FFF2-40B4-BE49-F238E27FC236}">
                      <a16:creationId xmlns:a16="http://schemas.microsoft.com/office/drawing/2014/main" id="{6D540094-182C-EF2A-5CDA-5E4172F9DD87}"/>
                    </a:ext>
                  </a:extLst>
                </p:cNvPr>
                <p:cNvSpPr/>
                <p:nvPr/>
              </p:nvSpPr>
              <p:spPr>
                <a:xfrm>
                  <a:off x="17249676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3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3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9845 w 116650"/>
                    <a:gd name="connsiteY16" fmla="*/ 57337 h 135433"/>
                    <a:gd name="connsiteX17" fmla="*/ 99845 w 116650"/>
                    <a:gd name="connsiteY17" fmla="*/ 50417 h 135433"/>
                    <a:gd name="connsiteX18" fmla="*/ 90948 w 116650"/>
                    <a:gd name="connsiteY18" fmla="*/ 24714 h 135433"/>
                    <a:gd name="connsiteX19" fmla="*/ 66233 w 116650"/>
                    <a:gd name="connsiteY19" fmla="*/ 13840 h 135433"/>
                    <a:gd name="connsiteX20" fmla="*/ 36576 w 116650"/>
                    <a:gd name="connsiteY20" fmla="*/ 25703 h 135433"/>
                    <a:gd name="connsiteX21" fmla="*/ 18783 w 116650"/>
                    <a:gd name="connsiteY21" fmla="*/ 57337 h 135433"/>
                    <a:gd name="connsiteX22" fmla="*/ 99845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3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5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2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40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3" y="125548"/>
                      </a:cubicBezTo>
                      <a:cubicBezTo>
                        <a:pt x="78097" y="131480"/>
                        <a:pt x="66233" y="135434"/>
                        <a:pt x="51405" y="135434"/>
                      </a:cubicBezTo>
                      <a:cubicBezTo>
                        <a:pt x="37565" y="134445"/>
                        <a:pt x="24714" y="129503"/>
                        <a:pt x="14828" y="120605"/>
                      </a:cubicBezTo>
                      <a:close/>
                      <a:moveTo>
                        <a:pt x="99845" y="57337"/>
                      </a:moveTo>
                      <a:cubicBezTo>
                        <a:pt x="99845" y="55360"/>
                        <a:pt x="99845" y="53383"/>
                        <a:pt x="99845" y="50417"/>
                      </a:cubicBezTo>
                      <a:cubicBezTo>
                        <a:pt x="99845" y="40532"/>
                        <a:pt x="96879" y="31634"/>
                        <a:pt x="90948" y="24714"/>
                      </a:cubicBezTo>
                      <a:cubicBezTo>
                        <a:pt x="85016" y="17795"/>
                        <a:pt x="76119" y="13840"/>
                        <a:pt x="66233" y="13840"/>
                      </a:cubicBezTo>
                      <a:cubicBezTo>
                        <a:pt x="55359" y="13840"/>
                        <a:pt x="45474" y="17795"/>
                        <a:pt x="36576" y="25703"/>
                      </a:cubicBezTo>
                      <a:cubicBezTo>
                        <a:pt x="27679" y="33612"/>
                        <a:pt x="22736" y="43497"/>
                        <a:pt x="18783" y="57337"/>
                      </a:cubicBezTo>
                      <a:lnTo>
                        <a:pt x="99845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" name="Полилиния: фигура 31">
                  <a:extLst>
                    <a:ext uri="{FF2B5EF4-FFF2-40B4-BE49-F238E27FC236}">
                      <a16:creationId xmlns:a16="http://schemas.microsoft.com/office/drawing/2014/main" id="{AC123100-29BF-78D5-5D6E-103D1F208DD7}"/>
                    </a:ext>
                  </a:extLst>
                </p:cNvPr>
                <p:cNvSpPr/>
                <p:nvPr/>
              </p:nvSpPr>
              <p:spPr>
                <a:xfrm>
                  <a:off x="17396973" y="9883714"/>
                  <a:ext cx="117638" cy="134445"/>
                </a:xfrm>
                <a:custGeom>
                  <a:avLst/>
                  <a:gdLst>
                    <a:gd name="connsiteX0" fmla="*/ 98857 w 117638"/>
                    <a:gd name="connsiteY0" fmla="*/ 40532 h 134445"/>
                    <a:gd name="connsiteX1" fmla="*/ 87981 w 117638"/>
                    <a:gd name="connsiteY1" fmla="*/ 21749 h 134445"/>
                    <a:gd name="connsiteX2" fmla="*/ 65245 w 117638"/>
                    <a:gd name="connsiteY2" fmla="*/ 13840 h 134445"/>
                    <a:gd name="connsiteX3" fmla="*/ 27679 w 117638"/>
                    <a:gd name="connsiteY3" fmla="*/ 32623 h 134445"/>
                    <a:gd name="connsiteX4" fmla="*/ 13839 w 117638"/>
                    <a:gd name="connsiteY4" fmla="*/ 76120 h 134445"/>
                    <a:gd name="connsiteX5" fmla="*/ 23725 w 117638"/>
                    <a:gd name="connsiteY5" fmla="*/ 107754 h 134445"/>
                    <a:gd name="connsiteX6" fmla="*/ 51405 w 117638"/>
                    <a:gd name="connsiteY6" fmla="*/ 119617 h 134445"/>
                    <a:gd name="connsiteX7" fmla="*/ 75131 w 117638"/>
                    <a:gd name="connsiteY7" fmla="*/ 112697 h 134445"/>
                    <a:gd name="connsiteX8" fmla="*/ 89959 w 117638"/>
                    <a:gd name="connsiteY8" fmla="*/ 94903 h 134445"/>
                    <a:gd name="connsiteX9" fmla="*/ 106764 w 117638"/>
                    <a:gd name="connsiteY9" fmla="*/ 94903 h 134445"/>
                    <a:gd name="connsiteX10" fmla="*/ 86005 w 117638"/>
                    <a:gd name="connsiteY10" fmla="*/ 123571 h 134445"/>
                    <a:gd name="connsiteX11" fmla="*/ 51405 w 117638"/>
                    <a:gd name="connsiteY11" fmla="*/ 134445 h 134445"/>
                    <a:gd name="connsiteX12" fmla="*/ 12851 w 117638"/>
                    <a:gd name="connsiteY12" fmla="*/ 119617 h 134445"/>
                    <a:gd name="connsiteX13" fmla="*/ 0 w 117638"/>
                    <a:gd name="connsiteY13" fmla="*/ 78097 h 134445"/>
                    <a:gd name="connsiteX14" fmla="*/ 18782 w 117638"/>
                    <a:gd name="connsiteY14" fmla="*/ 23726 h 134445"/>
                    <a:gd name="connsiteX15" fmla="*/ 68210 w 117638"/>
                    <a:gd name="connsiteY15" fmla="*/ 0 h 134445"/>
                    <a:gd name="connsiteX16" fmla="*/ 102810 w 117638"/>
                    <a:gd name="connsiteY16" fmla="*/ 11863 h 134445"/>
                    <a:gd name="connsiteX17" fmla="*/ 117638 w 117638"/>
                    <a:gd name="connsiteY17" fmla="*/ 39543 h 134445"/>
                    <a:gd name="connsiteX18" fmla="*/ 98857 w 117638"/>
                    <a:gd name="connsiteY18" fmla="*/ 39543 h 134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7638" h="134445">
                      <a:moveTo>
                        <a:pt x="98857" y="40532"/>
                      </a:moveTo>
                      <a:cubicBezTo>
                        <a:pt x="97867" y="33612"/>
                        <a:pt x="93914" y="26691"/>
                        <a:pt x="87981" y="21749"/>
                      </a:cubicBezTo>
                      <a:cubicBezTo>
                        <a:pt x="81062" y="16806"/>
                        <a:pt x="74142" y="13840"/>
                        <a:pt x="65245" y="13840"/>
                      </a:cubicBezTo>
                      <a:cubicBezTo>
                        <a:pt x="50417" y="13840"/>
                        <a:pt x="37565" y="19771"/>
                        <a:pt x="27679" y="32623"/>
                      </a:cubicBezTo>
                      <a:cubicBezTo>
                        <a:pt x="18782" y="44485"/>
                        <a:pt x="13839" y="59314"/>
                        <a:pt x="13839" y="76120"/>
                      </a:cubicBezTo>
                      <a:cubicBezTo>
                        <a:pt x="13839" y="89960"/>
                        <a:pt x="16805" y="99846"/>
                        <a:pt x="23725" y="107754"/>
                      </a:cubicBezTo>
                      <a:cubicBezTo>
                        <a:pt x="30645" y="115662"/>
                        <a:pt x="39543" y="119617"/>
                        <a:pt x="51405" y="119617"/>
                      </a:cubicBezTo>
                      <a:cubicBezTo>
                        <a:pt x="60302" y="119617"/>
                        <a:pt x="68210" y="117640"/>
                        <a:pt x="75131" y="112697"/>
                      </a:cubicBezTo>
                      <a:cubicBezTo>
                        <a:pt x="82050" y="107754"/>
                        <a:pt x="86993" y="101823"/>
                        <a:pt x="89959" y="94903"/>
                      </a:cubicBezTo>
                      <a:lnTo>
                        <a:pt x="106764" y="94903"/>
                      </a:lnTo>
                      <a:cubicBezTo>
                        <a:pt x="101822" y="106766"/>
                        <a:pt x="94902" y="115662"/>
                        <a:pt x="86005" y="123571"/>
                      </a:cubicBezTo>
                      <a:cubicBezTo>
                        <a:pt x="76119" y="131480"/>
                        <a:pt x="64257" y="134445"/>
                        <a:pt x="51405" y="134445"/>
                      </a:cubicBezTo>
                      <a:cubicBezTo>
                        <a:pt x="34600" y="134445"/>
                        <a:pt x="21748" y="129503"/>
                        <a:pt x="12851" y="119617"/>
                      </a:cubicBezTo>
                      <a:cubicBezTo>
                        <a:pt x="3953" y="109731"/>
                        <a:pt x="0" y="95891"/>
                        <a:pt x="0" y="78097"/>
                      </a:cubicBezTo>
                      <a:cubicBezTo>
                        <a:pt x="0" y="57337"/>
                        <a:pt x="5931" y="38554"/>
                        <a:pt x="18782" y="23726"/>
                      </a:cubicBezTo>
                      <a:cubicBezTo>
                        <a:pt x="31634" y="7909"/>
                        <a:pt x="48439" y="0"/>
                        <a:pt x="68210" y="0"/>
                      </a:cubicBezTo>
                      <a:cubicBezTo>
                        <a:pt x="82050" y="0"/>
                        <a:pt x="93914" y="3955"/>
                        <a:pt x="102810" y="11863"/>
                      </a:cubicBezTo>
                      <a:cubicBezTo>
                        <a:pt x="111707" y="19771"/>
                        <a:pt x="116650" y="28669"/>
                        <a:pt x="117638" y="39543"/>
                      </a:cubicBezTo>
                      <a:lnTo>
                        <a:pt x="98857" y="39543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" name="Полилиния: фигура 41">
                  <a:extLst>
                    <a:ext uri="{FF2B5EF4-FFF2-40B4-BE49-F238E27FC236}">
                      <a16:creationId xmlns:a16="http://schemas.microsoft.com/office/drawing/2014/main" id="{F5CA260F-A931-C9C6-D458-E4B5E9D1E5A5}"/>
                    </a:ext>
                  </a:extLst>
                </p:cNvPr>
                <p:cNvSpPr/>
                <p:nvPr/>
              </p:nvSpPr>
              <p:spPr>
                <a:xfrm>
                  <a:off x="17538337" y="9885692"/>
                  <a:ext cx="106765" cy="130490"/>
                </a:xfrm>
                <a:custGeom>
                  <a:avLst/>
                  <a:gdLst>
                    <a:gd name="connsiteX0" fmla="*/ 102811 w 106765"/>
                    <a:gd name="connsiteY0" fmla="*/ 13840 h 130490"/>
                    <a:gd name="connsiteX1" fmla="*/ 59314 w 106765"/>
                    <a:gd name="connsiteY1" fmla="*/ 13840 h 130490"/>
                    <a:gd name="connsiteX2" fmla="*/ 34600 w 106765"/>
                    <a:gd name="connsiteY2" fmla="*/ 130491 h 130490"/>
                    <a:gd name="connsiteX3" fmla="*/ 18783 w 106765"/>
                    <a:gd name="connsiteY3" fmla="*/ 130491 h 130490"/>
                    <a:gd name="connsiteX4" fmla="*/ 43497 w 106765"/>
                    <a:gd name="connsiteY4" fmla="*/ 13840 h 130490"/>
                    <a:gd name="connsiteX5" fmla="*/ 0 w 106765"/>
                    <a:gd name="connsiteY5" fmla="*/ 13840 h 130490"/>
                    <a:gd name="connsiteX6" fmla="*/ 2966 w 106765"/>
                    <a:gd name="connsiteY6" fmla="*/ 0 h 130490"/>
                    <a:gd name="connsiteX7" fmla="*/ 106766 w 106765"/>
                    <a:gd name="connsiteY7" fmla="*/ 0 h 130490"/>
                    <a:gd name="connsiteX8" fmla="*/ 102811 w 106765"/>
                    <a:gd name="connsiteY8" fmla="*/ 13840 h 13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6765" h="130490">
                      <a:moveTo>
                        <a:pt x="102811" y="13840"/>
                      </a:moveTo>
                      <a:lnTo>
                        <a:pt x="59314" y="13840"/>
                      </a:lnTo>
                      <a:lnTo>
                        <a:pt x="34600" y="130491"/>
                      </a:lnTo>
                      <a:lnTo>
                        <a:pt x="18783" y="130491"/>
                      </a:lnTo>
                      <a:lnTo>
                        <a:pt x="43497" y="13840"/>
                      </a:lnTo>
                      <a:lnTo>
                        <a:pt x="0" y="13840"/>
                      </a:lnTo>
                      <a:lnTo>
                        <a:pt x="2966" y="0"/>
                      </a:lnTo>
                      <a:lnTo>
                        <a:pt x="106766" y="0"/>
                      </a:lnTo>
                      <a:lnTo>
                        <a:pt x="102811" y="13840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7" name="Полилиния: фигура 46">
                  <a:extLst>
                    <a:ext uri="{FF2B5EF4-FFF2-40B4-BE49-F238E27FC236}">
                      <a16:creationId xmlns:a16="http://schemas.microsoft.com/office/drawing/2014/main" id="{112FB985-6250-F82C-0F7C-1636DB9AC026}"/>
                    </a:ext>
                  </a:extLst>
                </p:cNvPr>
                <p:cNvSpPr/>
                <p:nvPr/>
              </p:nvSpPr>
              <p:spPr>
                <a:xfrm>
                  <a:off x="17649057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2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1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8857 w 116650"/>
                    <a:gd name="connsiteY16" fmla="*/ 57337 h 135433"/>
                    <a:gd name="connsiteX17" fmla="*/ 98857 w 116650"/>
                    <a:gd name="connsiteY17" fmla="*/ 50417 h 135433"/>
                    <a:gd name="connsiteX18" fmla="*/ 89959 w 116650"/>
                    <a:gd name="connsiteY18" fmla="*/ 24714 h 135433"/>
                    <a:gd name="connsiteX19" fmla="*/ 65245 w 116650"/>
                    <a:gd name="connsiteY19" fmla="*/ 13840 h 135433"/>
                    <a:gd name="connsiteX20" fmla="*/ 35588 w 116650"/>
                    <a:gd name="connsiteY20" fmla="*/ 25703 h 135433"/>
                    <a:gd name="connsiteX21" fmla="*/ 17793 w 116650"/>
                    <a:gd name="connsiteY21" fmla="*/ 57337 h 135433"/>
                    <a:gd name="connsiteX22" fmla="*/ 98857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2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4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0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39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1" y="125548"/>
                      </a:cubicBezTo>
                      <a:cubicBezTo>
                        <a:pt x="78096" y="131480"/>
                        <a:pt x="66233" y="135434"/>
                        <a:pt x="51405" y="135434"/>
                      </a:cubicBezTo>
                      <a:cubicBezTo>
                        <a:pt x="36576" y="134445"/>
                        <a:pt x="23725" y="129503"/>
                        <a:pt x="14828" y="120605"/>
                      </a:cubicBezTo>
                      <a:close/>
                      <a:moveTo>
                        <a:pt x="98857" y="57337"/>
                      </a:moveTo>
                      <a:cubicBezTo>
                        <a:pt x="98857" y="55360"/>
                        <a:pt x="98857" y="53383"/>
                        <a:pt x="98857" y="50417"/>
                      </a:cubicBezTo>
                      <a:cubicBezTo>
                        <a:pt x="98857" y="40532"/>
                        <a:pt x="95890" y="31634"/>
                        <a:pt x="89959" y="24714"/>
                      </a:cubicBezTo>
                      <a:cubicBezTo>
                        <a:pt x="84028" y="17795"/>
                        <a:pt x="75131" y="13840"/>
                        <a:pt x="65245" y="13840"/>
                      </a:cubicBezTo>
                      <a:cubicBezTo>
                        <a:pt x="54371" y="13840"/>
                        <a:pt x="44485" y="17795"/>
                        <a:pt x="35588" y="25703"/>
                      </a:cubicBezTo>
                      <a:cubicBezTo>
                        <a:pt x="26691" y="33612"/>
                        <a:pt x="21748" y="43497"/>
                        <a:pt x="17793" y="57337"/>
                      </a:cubicBezTo>
                      <a:lnTo>
                        <a:pt x="98857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7" name="Рисунок 2">
                <a:extLst>
                  <a:ext uri="{FF2B5EF4-FFF2-40B4-BE49-F238E27FC236}">
                    <a16:creationId xmlns:a16="http://schemas.microsoft.com/office/drawing/2014/main" id="{21119CD0-74D9-3BD6-2170-C27993A50975}"/>
                  </a:ext>
                </a:extLst>
              </p:cNvPr>
              <p:cNvGrpSpPr/>
              <p:nvPr/>
            </p:nvGrpSpPr>
            <p:grpSpPr>
              <a:xfrm>
                <a:off x="16877975" y="10093291"/>
                <a:ext cx="1584499" cy="407289"/>
                <a:chOff x="16877975" y="10093291"/>
                <a:chExt cx="1584499" cy="407289"/>
              </a:xfrm>
              <a:solidFill>
                <a:srgbClr val="E52936"/>
              </a:solidFill>
            </p:grpSpPr>
            <p:grpSp>
              <p:nvGrpSpPr>
                <p:cNvPr id="19" name="Рисунок 2">
                  <a:extLst>
                    <a:ext uri="{FF2B5EF4-FFF2-40B4-BE49-F238E27FC236}">
                      <a16:creationId xmlns:a16="http://schemas.microsoft.com/office/drawing/2014/main" id="{ADDC45A8-AB52-CEFC-88BE-E9BA9CE9983F}"/>
                    </a:ext>
                  </a:extLst>
                </p:cNvPr>
                <p:cNvGrpSpPr/>
                <p:nvPr/>
              </p:nvGrpSpPr>
              <p:grpSpPr>
                <a:xfrm>
                  <a:off x="17088942" y="10094279"/>
                  <a:ext cx="1373533" cy="406300"/>
                  <a:chOff x="17088942" y="10094279"/>
                  <a:chExt cx="1373533" cy="406300"/>
                </a:xfrm>
                <a:solidFill>
                  <a:srgbClr val="E52936"/>
                </a:solidFill>
              </p:grpSpPr>
              <p:sp>
                <p:nvSpPr>
                  <p:cNvPr id="21" name="Полилиния: фигура 20">
                    <a:extLst>
                      <a:ext uri="{FF2B5EF4-FFF2-40B4-BE49-F238E27FC236}">
                        <a16:creationId xmlns:a16="http://schemas.microsoft.com/office/drawing/2014/main" id="{7BB8F9A9-0012-919E-5C7A-E5557EB44109}"/>
                      </a:ext>
                    </a:extLst>
                  </p:cNvPr>
                  <p:cNvSpPr/>
                  <p:nvPr/>
                </p:nvSpPr>
                <p:spPr>
                  <a:xfrm>
                    <a:off x="17088942" y="10146673"/>
                    <a:ext cx="270959" cy="353907"/>
                  </a:xfrm>
                  <a:custGeom>
                    <a:avLst/>
                    <a:gdLst>
                      <a:gd name="connsiteX0" fmla="*/ 224991 w 270959"/>
                      <a:gd name="connsiteY0" fmla="*/ 231325 h 353907"/>
                      <a:gd name="connsiteX1" fmla="*/ 217082 w 270959"/>
                      <a:gd name="connsiteY1" fmla="*/ 257027 h 353907"/>
                      <a:gd name="connsiteX2" fmla="*/ 84614 w 270959"/>
                      <a:gd name="connsiteY2" fmla="*/ 353907 h 353907"/>
                      <a:gd name="connsiteX3" fmla="*/ 72751 w 270959"/>
                      <a:gd name="connsiteY3" fmla="*/ 353907 h 353907"/>
                      <a:gd name="connsiteX4" fmla="*/ 5528 w 270959"/>
                      <a:gd name="connsiteY4" fmla="*/ 242199 h 353907"/>
                      <a:gd name="connsiteX5" fmla="*/ 45071 w 270959"/>
                      <a:gd name="connsiteY5" fmla="*/ 107754 h 353907"/>
                      <a:gd name="connsiteX6" fmla="*/ 182482 w 270959"/>
                      <a:gd name="connsiteY6" fmla="*/ 0 h 353907"/>
                      <a:gd name="connsiteX7" fmla="*/ 188413 w 270959"/>
                      <a:gd name="connsiteY7" fmla="*/ 0 h 353907"/>
                      <a:gd name="connsiteX8" fmla="*/ 268488 w 270959"/>
                      <a:gd name="connsiteY8" fmla="*/ 100835 h 353907"/>
                      <a:gd name="connsiteX9" fmla="*/ 239819 w 270959"/>
                      <a:gd name="connsiteY9" fmla="*/ 192770 h 353907"/>
                      <a:gd name="connsiteX10" fmla="*/ 112294 w 270959"/>
                      <a:gd name="connsiteY10" fmla="*/ 192770 h 353907"/>
                      <a:gd name="connsiteX11" fmla="*/ 89557 w 270959"/>
                      <a:gd name="connsiteY11" fmla="*/ 267902 h 353907"/>
                      <a:gd name="connsiteX12" fmla="*/ 100432 w 270959"/>
                      <a:gd name="connsiteY12" fmla="*/ 293605 h 353907"/>
                      <a:gd name="connsiteX13" fmla="*/ 125146 w 270959"/>
                      <a:gd name="connsiteY13" fmla="*/ 267902 h 353907"/>
                      <a:gd name="connsiteX14" fmla="*/ 136020 w 270959"/>
                      <a:gd name="connsiteY14" fmla="*/ 229348 h 353907"/>
                      <a:gd name="connsiteX15" fmla="*/ 224991 w 270959"/>
                      <a:gd name="connsiteY15" fmla="*/ 231325 h 353907"/>
                      <a:gd name="connsiteX16" fmla="*/ 153813 w 270959"/>
                      <a:gd name="connsiteY16" fmla="*/ 168056 h 353907"/>
                      <a:gd name="connsiteX17" fmla="*/ 180505 w 270959"/>
                      <a:gd name="connsiteY17" fmla="*/ 85018 h 353907"/>
                      <a:gd name="connsiteX18" fmla="*/ 172596 w 270959"/>
                      <a:gd name="connsiteY18" fmla="*/ 57337 h 353907"/>
                      <a:gd name="connsiteX19" fmla="*/ 145906 w 270959"/>
                      <a:gd name="connsiteY19" fmla="*/ 82052 h 353907"/>
                      <a:gd name="connsiteX20" fmla="*/ 119214 w 270959"/>
                      <a:gd name="connsiteY20" fmla="*/ 168056 h 353907"/>
                      <a:gd name="connsiteX21" fmla="*/ 153813 w 270959"/>
                      <a:gd name="connsiteY21" fmla="*/ 168056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70959" h="353907">
                        <a:moveTo>
                          <a:pt x="224991" y="231325"/>
                        </a:moveTo>
                        <a:lnTo>
                          <a:pt x="217082" y="257027"/>
                        </a:lnTo>
                        <a:cubicBezTo>
                          <a:pt x="203242" y="302502"/>
                          <a:pt x="152825" y="353907"/>
                          <a:pt x="84614" y="353907"/>
                        </a:cubicBezTo>
                        <a:lnTo>
                          <a:pt x="72751" y="353907"/>
                        </a:lnTo>
                        <a:cubicBezTo>
                          <a:pt x="40128" y="353907"/>
                          <a:pt x="-18196" y="314365"/>
                          <a:pt x="5528" y="242199"/>
                        </a:cubicBezTo>
                        <a:lnTo>
                          <a:pt x="45071" y="107754"/>
                        </a:lnTo>
                        <a:cubicBezTo>
                          <a:pt x="65832" y="43497"/>
                          <a:pt x="123168" y="0"/>
                          <a:pt x="182482" y="0"/>
                        </a:cubicBezTo>
                        <a:lnTo>
                          <a:pt x="188413" y="0"/>
                        </a:lnTo>
                        <a:cubicBezTo>
                          <a:pt x="254648" y="0"/>
                          <a:pt x="279362" y="65246"/>
                          <a:pt x="268488" y="100835"/>
                        </a:cubicBezTo>
                        <a:lnTo>
                          <a:pt x="239819" y="192770"/>
                        </a:lnTo>
                        <a:lnTo>
                          <a:pt x="112294" y="192770"/>
                        </a:lnTo>
                        <a:lnTo>
                          <a:pt x="89557" y="267902"/>
                        </a:lnTo>
                        <a:cubicBezTo>
                          <a:pt x="87580" y="273834"/>
                          <a:pt x="83625" y="293605"/>
                          <a:pt x="100432" y="293605"/>
                        </a:cubicBezTo>
                        <a:cubicBezTo>
                          <a:pt x="116249" y="293605"/>
                          <a:pt x="123168" y="274822"/>
                          <a:pt x="125146" y="267902"/>
                        </a:cubicBezTo>
                        <a:lnTo>
                          <a:pt x="136020" y="229348"/>
                        </a:lnTo>
                        <a:lnTo>
                          <a:pt x="224991" y="231325"/>
                        </a:lnTo>
                        <a:close/>
                        <a:moveTo>
                          <a:pt x="153813" y="168056"/>
                        </a:moveTo>
                        <a:lnTo>
                          <a:pt x="180505" y="85018"/>
                        </a:lnTo>
                        <a:cubicBezTo>
                          <a:pt x="188413" y="60304"/>
                          <a:pt x="176551" y="58326"/>
                          <a:pt x="172596" y="57337"/>
                        </a:cubicBezTo>
                        <a:cubicBezTo>
                          <a:pt x="166665" y="56349"/>
                          <a:pt x="150848" y="66235"/>
                          <a:pt x="145906" y="82052"/>
                        </a:cubicBezTo>
                        <a:lnTo>
                          <a:pt x="119214" y="168056"/>
                        </a:lnTo>
                        <a:lnTo>
                          <a:pt x="153813" y="168056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" name="Полилиния: фигура 21">
                    <a:extLst>
                      <a:ext uri="{FF2B5EF4-FFF2-40B4-BE49-F238E27FC236}">
                        <a16:creationId xmlns:a16="http://schemas.microsoft.com/office/drawing/2014/main" id="{AAFEE452-CBCA-11BD-5CFA-4EC40B75BDDA}"/>
                      </a:ext>
                    </a:extLst>
                  </p:cNvPr>
                  <p:cNvSpPr/>
                  <p:nvPr/>
                </p:nvSpPr>
                <p:spPr>
                  <a:xfrm>
                    <a:off x="17305035" y="10145640"/>
                    <a:ext cx="308725" cy="349008"/>
                  </a:xfrm>
                  <a:custGeom>
                    <a:avLst/>
                    <a:gdLst>
                      <a:gd name="connsiteX0" fmla="*/ 103799 w 308725"/>
                      <a:gd name="connsiteY0" fmla="*/ 9930 h 349008"/>
                      <a:gd name="connsiteX1" fmla="*/ 194747 w 308725"/>
                      <a:gd name="connsiteY1" fmla="*/ 9930 h 349008"/>
                      <a:gd name="connsiteX2" fmla="*/ 189804 w 308725"/>
                      <a:gd name="connsiteY2" fmla="*/ 31679 h 349008"/>
                      <a:gd name="connsiteX3" fmla="*/ 266913 w 308725"/>
                      <a:gd name="connsiteY3" fmla="*/ 44 h 349008"/>
                      <a:gd name="connsiteX4" fmla="*/ 303489 w 308725"/>
                      <a:gd name="connsiteY4" fmla="*/ 83084 h 349008"/>
                      <a:gd name="connsiteX5" fmla="*/ 220451 w 308725"/>
                      <a:gd name="connsiteY5" fmla="*/ 349008 h 349008"/>
                      <a:gd name="connsiteX6" fmla="*/ 128514 w 308725"/>
                      <a:gd name="connsiteY6" fmla="*/ 349008 h 349008"/>
                      <a:gd name="connsiteX7" fmla="*/ 211553 w 308725"/>
                      <a:gd name="connsiteY7" fmla="*/ 85060 h 349008"/>
                      <a:gd name="connsiteX8" fmla="*/ 205622 w 308725"/>
                      <a:gd name="connsiteY8" fmla="*/ 57381 h 349008"/>
                      <a:gd name="connsiteX9" fmla="*/ 174976 w 308725"/>
                      <a:gd name="connsiteY9" fmla="*/ 85060 h 349008"/>
                      <a:gd name="connsiteX10" fmla="*/ 92925 w 308725"/>
                      <a:gd name="connsiteY10" fmla="*/ 349008 h 349008"/>
                      <a:gd name="connsiteX11" fmla="*/ 0 w 308725"/>
                      <a:gd name="connsiteY11" fmla="*/ 349008 h 349008"/>
                      <a:gd name="connsiteX12" fmla="*/ 103799 w 308725"/>
                      <a:gd name="connsiteY12" fmla="*/ 9930 h 349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08725" h="349008">
                        <a:moveTo>
                          <a:pt x="103799" y="9930"/>
                        </a:moveTo>
                        <a:lnTo>
                          <a:pt x="194747" y="9930"/>
                        </a:lnTo>
                        <a:lnTo>
                          <a:pt x="189804" y="31679"/>
                        </a:lnTo>
                        <a:cubicBezTo>
                          <a:pt x="210565" y="14873"/>
                          <a:pt x="233301" y="-944"/>
                          <a:pt x="266913" y="44"/>
                        </a:cubicBezTo>
                        <a:cubicBezTo>
                          <a:pt x="315353" y="1032"/>
                          <a:pt x="312387" y="49472"/>
                          <a:pt x="303489" y="83084"/>
                        </a:cubicBezTo>
                        <a:cubicBezTo>
                          <a:pt x="294593" y="116695"/>
                          <a:pt x="220451" y="349008"/>
                          <a:pt x="220451" y="349008"/>
                        </a:cubicBezTo>
                        <a:lnTo>
                          <a:pt x="128514" y="349008"/>
                        </a:lnTo>
                        <a:lnTo>
                          <a:pt x="211553" y="85060"/>
                        </a:lnTo>
                        <a:cubicBezTo>
                          <a:pt x="219461" y="64301"/>
                          <a:pt x="210565" y="57381"/>
                          <a:pt x="205622" y="57381"/>
                        </a:cubicBezTo>
                        <a:cubicBezTo>
                          <a:pt x="198702" y="57381"/>
                          <a:pt x="182885" y="64301"/>
                          <a:pt x="174976" y="85060"/>
                        </a:cubicBezTo>
                        <a:lnTo>
                          <a:pt x="92925" y="349008"/>
                        </a:lnTo>
                        <a:lnTo>
                          <a:pt x="0" y="349008"/>
                        </a:lnTo>
                        <a:lnTo>
                          <a:pt x="103799" y="9930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" name="Полилиния: фигура 22">
                    <a:extLst>
                      <a:ext uri="{FF2B5EF4-FFF2-40B4-BE49-F238E27FC236}">
                        <a16:creationId xmlns:a16="http://schemas.microsoft.com/office/drawing/2014/main" id="{27569B78-CCB1-0106-149D-21B73DFDBC55}"/>
                      </a:ext>
                    </a:extLst>
                  </p:cNvPr>
                  <p:cNvSpPr/>
                  <p:nvPr/>
                </p:nvSpPr>
                <p:spPr>
                  <a:xfrm>
                    <a:off x="17584682" y="10094279"/>
                    <a:ext cx="209693" cy="406300"/>
                  </a:xfrm>
                  <a:custGeom>
                    <a:avLst/>
                    <a:gdLst>
                      <a:gd name="connsiteX0" fmla="*/ 63385 w 209693"/>
                      <a:gd name="connsiteY0" fmla="*/ 62279 h 406300"/>
                      <a:gd name="connsiteX1" fmla="*/ 85134 w 209693"/>
                      <a:gd name="connsiteY1" fmla="*/ 62279 h 406300"/>
                      <a:gd name="connsiteX2" fmla="*/ 104906 w 209693"/>
                      <a:gd name="connsiteY2" fmla="*/ 0 h 406300"/>
                      <a:gd name="connsiteX3" fmla="*/ 194865 w 209693"/>
                      <a:gd name="connsiteY3" fmla="*/ 0 h 406300"/>
                      <a:gd name="connsiteX4" fmla="*/ 176082 w 209693"/>
                      <a:gd name="connsiteY4" fmla="*/ 62279 h 406300"/>
                      <a:gd name="connsiteX5" fmla="*/ 209694 w 209693"/>
                      <a:gd name="connsiteY5" fmla="*/ 62279 h 406300"/>
                      <a:gd name="connsiteX6" fmla="*/ 194865 w 209693"/>
                      <a:gd name="connsiteY6" fmla="*/ 109731 h 406300"/>
                      <a:gd name="connsiteX7" fmla="*/ 162242 w 209693"/>
                      <a:gd name="connsiteY7" fmla="*/ 109731 h 406300"/>
                      <a:gd name="connsiteX8" fmla="*/ 96997 w 209693"/>
                      <a:gd name="connsiteY8" fmla="*/ 318318 h 406300"/>
                      <a:gd name="connsiteX9" fmla="*/ 110837 w 209693"/>
                      <a:gd name="connsiteY9" fmla="*/ 347975 h 406300"/>
                      <a:gd name="connsiteX10" fmla="*/ 122699 w 209693"/>
                      <a:gd name="connsiteY10" fmla="*/ 343032 h 406300"/>
                      <a:gd name="connsiteX11" fmla="*/ 105894 w 209693"/>
                      <a:gd name="connsiteY11" fmla="*/ 398392 h 406300"/>
                      <a:gd name="connsiteX12" fmla="*/ 69318 w 209693"/>
                      <a:gd name="connsiteY12" fmla="*/ 406301 h 406300"/>
                      <a:gd name="connsiteX13" fmla="*/ 4071 w 209693"/>
                      <a:gd name="connsiteY13" fmla="*/ 318318 h 406300"/>
                      <a:gd name="connsiteX14" fmla="*/ 69318 w 209693"/>
                      <a:gd name="connsiteY14" fmla="*/ 108742 h 406300"/>
                      <a:gd name="connsiteX15" fmla="*/ 49546 w 209693"/>
                      <a:gd name="connsiteY15" fmla="*/ 108742 h 406300"/>
                      <a:gd name="connsiteX16" fmla="*/ 63385 w 209693"/>
                      <a:gd name="connsiteY16" fmla="*/ 62279 h 40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9693" h="406300">
                        <a:moveTo>
                          <a:pt x="63385" y="62279"/>
                        </a:moveTo>
                        <a:lnTo>
                          <a:pt x="85134" y="62279"/>
                        </a:lnTo>
                        <a:lnTo>
                          <a:pt x="104906" y="0"/>
                        </a:lnTo>
                        <a:lnTo>
                          <a:pt x="194865" y="0"/>
                        </a:lnTo>
                        <a:lnTo>
                          <a:pt x="176082" y="62279"/>
                        </a:lnTo>
                        <a:lnTo>
                          <a:pt x="209694" y="62279"/>
                        </a:lnTo>
                        <a:lnTo>
                          <a:pt x="194865" y="109731"/>
                        </a:lnTo>
                        <a:lnTo>
                          <a:pt x="162242" y="109731"/>
                        </a:lnTo>
                        <a:cubicBezTo>
                          <a:pt x="162242" y="109731"/>
                          <a:pt x="98975" y="309421"/>
                          <a:pt x="96997" y="318318"/>
                        </a:cubicBezTo>
                        <a:cubicBezTo>
                          <a:pt x="95020" y="327215"/>
                          <a:pt x="90077" y="347975"/>
                          <a:pt x="110837" y="347975"/>
                        </a:cubicBezTo>
                        <a:cubicBezTo>
                          <a:pt x="115780" y="347975"/>
                          <a:pt x="121711" y="344020"/>
                          <a:pt x="122699" y="343032"/>
                        </a:cubicBezTo>
                        <a:cubicBezTo>
                          <a:pt x="122699" y="343032"/>
                          <a:pt x="106882" y="394438"/>
                          <a:pt x="105894" y="398392"/>
                        </a:cubicBezTo>
                        <a:cubicBezTo>
                          <a:pt x="101940" y="401358"/>
                          <a:pt x="88099" y="406301"/>
                          <a:pt x="69318" y="406301"/>
                        </a:cubicBezTo>
                        <a:cubicBezTo>
                          <a:pt x="35706" y="406301"/>
                          <a:pt x="-14711" y="380598"/>
                          <a:pt x="4071" y="318318"/>
                        </a:cubicBezTo>
                        <a:lnTo>
                          <a:pt x="69318" y="108742"/>
                        </a:lnTo>
                        <a:lnTo>
                          <a:pt x="49546" y="108742"/>
                        </a:lnTo>
                        <a:lnTo>
                          <a:pt x="63385" y="622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4" name="Полилиния: фигура 23">
                    <a:extLst>
                      <a:ext uri="{FF2B5EF4-FFF2-40B4-BE49-F238E27FC236}">
                        <a16:creationId xmlns:a16="http://schemas.microsoft.com/office/drawing/2014/main" id="{FA139775-3FFF-6C11-77B1-6DC40A6F7630}"/>
                      </a:ext>
                    </a:extLst>
                  </p:cNvPr>
                  <p:cNvSpPr/>
                  <p:nvPr/>
                </p:nvSpPr>
                <p:spPr>
                  <a:xfrm>
                    <a:off x="17729734" y="10155570"/>
                    <a:ext cx="310795" cy="344438"/>
                  </a:xfrm>
                  <a:custGeom>
                    <a:avLst/>
                    <a:gdLst>
                      <a:gd name="connsiteX0" fmla="*/ 205018 w 310795"/>
                      <a:gd name="connsiteY0" fmla="*/ 339079 h 344438"/>
                      <a:gd name="connsiteX1" fmla="*/ 118025 w 310795"/>
                      <a:gd name="connsiteY1" fmla="*/ 339079 h 344438"/>
                      <a:gd name="connsiteX2" fmla="*/ 121979 w 310795"/>
                      <a:gd name="connsiteY2" fmla="*/ 305467 h 344438"/>
                      <a:gd name="connsiteX3" fmla="*/ 38939 w 310795"/>
                      <a:gd name="connsiteY3" fmla="*/ 344022 h 344438"/>
                      <a:gd name="connsiteX4" fmla="*/ 8294 w 310795"/>
                      <a:gd name="connsiteY4" fmla="*/ 263948 h 344438"/>
                      <a:gd name="connsiteX5" fmla="*/ 90344 w 310795"/>
                      <a:gd name="connsiteY5" fmla="*/ 0 h 344438"/>
                      <a:gd name="connsiteX6" fmla="*/ 184258 w 310795"/>
                      <a:gd name="connsiteY6" fmla="*/ 0 h 344438"/>
                      <a:gd name="connsiteX7" fmla="*/ 101218 w 310795"/>
                      <a:gd name="connsiteY7" fmla="*/ 261970 h 344438"/>
                      <a:gd name="connsiteX8" fmla="*/ 107151 w 310795"/>
                      <a:gd name="connsiteY8" fmla="*/ 285696 h 344438"/>
                      <a:gd name="connsiteX9" fmla="*/ 134830 w 310795"/>
                      <a:gd name="connsiteY9" fmla="*/ 265925 h 344438"/>
                      <a:gd name="connsiteX10" fmla="*/ 217870 w 310795"/>
                      <a:gd name="connsiteY10" fmla="*/ 0 h 344438"/>
                      <a:gd name="connsiteX11" fmla="*/ 310795 w 310795"/>
                      <a:gd name="connsiteY11" fmla="*/ 0 h 344438"/>
                      <a:gd name="connsiteX12" fmla="*/ 205018 w 310795"/>
                      <a:gd name="connsiteY12" fmla="*/ 339079 h 344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0795" h="344438">
                        <a:moveTo>
                          <a:pt x="205018" y="339079"/>
                        </a:moveTo>
                        <a:lnTo>
                          <a:pt x="118025" y="339079"/>
                        </a:lnTo>
                        <a:lnTo>
                          <a:pt x="121979" y="305467"/>
                        </a:lnTo>
                        <a:cubicBezTo>
                          <a:pt x="97265" y="334136"/>
                          <a:pt x="59699" y="346987"/>
                          <a:pt x="38939" y="344022"/>
                        </a:cubicBezTo>
                        <a:cubicBezTo>
                          <a:pt x="-16420" y="336113"/>
                          <a:pt x="1373" y="283719"/>
                          <a:pt x="8294" y="263948"/>
                        </a:cubicBezTo>
                        <a:lnTo>
                          <a:pt x="90344" y="0"/>
                        </a:lnTo>
                        <a:lnTo>
                          <a:pt x="184258" y="0"/>
                        </a:lnTo>
                        <a:lnTo>
                          <a:pt x="101218" y="261970"/>
                        </a:lnTo>
                        <a:cubicBezTo>
                          <a:pt x="100230" y="265925"/>
                          <a:pt x="97265" y="285696"/>
                          <a:pt x="107151" y="285696"/>
                        </a:cubicBezTo>
                        <a:cubicBezTo>
                          <a:pt x="115058" y="285696"/>
                          <a:pt x="126922" y="280753"/>
                          <a:pt x="134830" y="265925"/>
                        </a:cubicBezTo>
                        <a:lnTo>
                          <a:pt x="217870" y="0"/>
                        </a:lnTo>
                        <a:lnTo>
                          <a:pt x="310795" y="0"/>
                        </a:lnTo>
                        <a:lnTo>
                          <a:pt x="205018" y="3390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" name="Полилиния: фигура 24">
                    <a:extLst>
                      <a:ext uri="{FF2B5EF4-FFF2-40B4-BE49-F238E27FC236}">
                        <a16:creationId xmlns:a16="http://schemas.microsoft.com/office/drawing/2014/main" id="{FEE638D8-5FBB-9097-7715-DF27DB1A7CDE}"/>
                      </a:ext>
                    </a:extLst>
                  </p:cNvPr>
                  <p:cNvSpPr/>
                  <p:nvPr/>
                </p:nvSpPr>
                <p:spPr>
                  <a:xfrm>
                    <a:off x="17971329" y="10145422"/>
                    <a:ext cx="284706" cy="348238"/>
                  </a:xfrm>
                  <a:custGeom>
                    <a:avLst/>
                    <a:gdLst>
                      <a:gd name="connsiteX0" fmla="*/ 198702 w 284706"/>
                      <a:gd name="connsiteY0" fmla="*/ 10149 h 348238"/>
                      <a:gd name="connsiteX1" fmla="*/ 183873 w 284706"/>
                      <a:gd name="connsiteY1" fmla="*/ 56612 h 348238"/>
                      <a:gd name="connsiteX2" fmla="*/ 263947 w 284706"/>
                      <a:gd name="connsiteY2" fmla="*/ 263 h 348238"/>
                      <a:gd name="connsiteX3" fmla="*/ 284706 w 284706"/>
                      <a:gd name="connsiteY3" fmla="*/ 3229 h 348238"/>
                      <a:gd name="connsiteX4" fmla="*/ 249118 w 284706"/>
                      <a:gd name="connsiteY4" fmla="*/ 115926 h 348238"/>
                      <a:gd name="connsiteX5" fmla="*/ 195735 w 284706"/>
                      <a:gd name="connsiteY5" fmla="*/ 109994 h 348238"/>
                      <a:gd name="connsiteX6" fmla="*/ 148285 w 284706"/>
                      <a:gd name="connsiteY6" fmla="*/ 170297 h 348238"/>
                      <a:gd name="connsiteX7" fmla="*/ 92925 w 284706"/>
                      <a:gd name="connsiteY7" fmla="*/ 348239 h 348238"/>
                      <a:gd name="connsiteX8" fmla="*/ 0 w 284706"/>
                      <a:gd name="connsiteY8" fmla="*/ 348239 h 348238"/>
                      <a:gd name="connsiteX9" fmla="*/ 105776 w 284706"/>
                      <a:gd name="connsiteY9" fmla="*/ 10149 h 348238"/>
                      <a:gd name="connsiteX10" fmla="*/ 198702 w 284706"/>
                      <a:gd name="connsiteY10" fmla="*/ 10149 h 348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4706" h="348238">
                        <a:moveTo>
                          <a:pt x="198702" y="10149"/>
                        </a:moveTo>
                        <a:lnTo>
                          <a:pt x="183873" y="56612"/>
                        </a:lnTo>
                        <a:cubicBezTo>
                          <a:pt x="213530" y="12126"/>
                          <a:pt x="252084" y="2241"/>
                          <a:pt x="263947" y="263"/>
                        </a:cubicBezTo>
                        <a:cubicBezTo>
                          <a:pt x="272844" y="-725"/>
                          <a:pt x="281741" y="1251"/>
                          <a:pt x="284706" y="3229"/>
                        </a:cubicBezTo>
                        <a:lnTo>
                          <a:pt x="249118" y="115926"/>
                        </a:lnTo>
                        <a:cubicBezTo>
                          <a:pt x="249118" y="115926"/>
                          <a:pt x="227370" y="94177"/>
                          <a:pt x="195735" y="109994"/>
                        </a:cubicBezTo>
                        <a:cubicBezTo>
                          <a:pt x="170033" y="122845"/>
                          <a:pt x="156193" y="145583"/>
                          <a:pt x="148285" y="170297"/>
                        </a:cubicBezTo>
                        <a:cubicBezTo>
                          <a:pt x="140376" y="193033"/>
                          <a:pt x="92925" y="348239"/>
                          <a:pt x="92925" y="348239"/>
                        </a:cubicBezTo>
                        <a:lnTo>
                          <a:pt x="0" y="348239"/>
                        </a:lnTo>
                        <a:lnTo>
                          <a:pt x="105776" y="10149"/>
                        </a:lnTo>
                        <a:lnTo>
                          <a:pt x="198702" y="1014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" name="Полилиния: фигура 25">
                    <a:extLst>
                      <a:ext uri="{FF2B5EF4-FFF2-40B4-BE49-F238E27FC236}">
                        <a16:creationId xmlns:a16="http://schemas.microsoft.com/office/drawing/2014/main" id="{4C1871FC-BFD1-9707-5A3F-45B445F5C924}"/>
                      </a:ext>
                    </a:extLst>
                  </p:cNvPr>
                  <p:cNvSpPr/>
                  <p:nvPr/>
                </p:nvSpPr>
                <p:spPr>
                  <a:xfrm>
                    <a:off x="18165964" y="10144696"/>
                    <a:ext cx="296510" cy="353907"/>
                  </a:xfrm>
                  <a:custGeom>
                    <a:avLst/>
                    <a:gdLst>
                      <a:gd name="connsiteX0" fmla="*/ 79198 w 296510"/>
                      <a:gd name="connsiteY0" fmla="*/ 95890 h 353907"/>
                      <a:gd name="connsiteX1" fmla="*/ 202769 w 296510"/>
                      <a:gd name="connsiteY1" fmla="*/ 0 h 353907"/>
                      <a:gd name="connsiteX2" fmla="*/ 217597 w 296510"/>
                      <a:gd name="connsiteY2" fmla="*/ 0 h 353907"/>
                      <a:gd name="connsiteX3" fmla="*/ 294706 w 296510"/>
                      <a:gd name="connsiteY3" fmla="*/ 85016 h 353907"/>
                      <a:gd name="connsiteX4" fmla="*/ 211666 w 296510"/>
                      <a:gd name="connsiteY4" fmla="*/ 348964 h 353907"/>
                      <a:gd name="connsiteX5" fmla="*/ 120718 w 296510"/>
                      <a:gd name="connsiteY5" fmla="*/ 348964 h 353907"/>
                      <a:gd name="connsiteX6" fmla="*/ 131592 w 296510"/>
                      <a:gd name="connsiteY6" fmla="*/ 314365 h 353907"/>
                      <a:gd name="connsiteX7" fmla="*/ 48553 w 296510"/>
                      <a:gd name="connsiteY7" fmla="*/ 353907 h 353907"/>
                      <a:gd name="connsiteX8" fmla="*/ 7033 w 296510"/>
                      <a:gd name="connsiteY8" fmla="*/ 257027 h 353907"/>
                      <a:gd name="connsiteX9" fmla="*/ 9998 w 296510"/>
                      <a:gd name="connsiteY9" fmla="*/ 248130 h 353907"/>
                      <a:gd name="connsiteX10" fmla="*/ 127638 w 296510"/>
                      <a:gd name="connsiteY10" fmla="*/ 159159 h 353907"/>
                      <a:gd name="connsiteX11" fmla="*/ 190906 w 296510"/>
                      <a:gd name="connsiteY11" fmla="*/ 120605 h 353907"/>
                      <a:gd name="connsiteX12" fmla="*/ 202769 w 296510"/>
                      <a:gd name="connsiteY12" fmla="*/ 84028 h 353907"/>
                      <a:gd name="connsiteX13" fmla="*/ 192883 w 296510"/>
                      <a:gd name="connsiteY13" fmla="*/ 56348 h 353907"/>
                      <a:gd name="connsiteX14" fmla="*/ 166192 w 296510"/>
                      <a:gd name="connsiteY14" fmla="*/ 84028 h 353907"/>
                      <a:gd name="connsiteX15" fmla="*/ 155318 w 296510"/>
                      <a:gd name="connsiteY15" fmla="*/ 117640 h 353907"/>
                      <a:gd name="connsiteX16" fmla="*/ 71290 w 296510"/>
                      <a:gd name="connsiteY16" fmla="*/ 117640 h 353907"/>
                      <a:gd name="connsiteX17" fmla="*/ 79198 w 296510"/>
                      <a:gd name="connsiteY17" fmla="*/ 95890 h 353907"/>
                      <a:gd name="connsiteX18" fmla="*/ 172123 w 296510"/>
                      <a:gd name="connsiteY18" fmla="*/ 183873 h 353907"/>
                      <a:gd name="connsiteX19" fmla="*/ 123683 w 296510"/>
                      <a:gd name="connsiteY19" fmla="*/ 227370 h 353907"/>
                      <a:gd name="connsiteX20" fmla="*/ 110833 w 296510"/>
                      <a:gd name="connsiteY20" fmla="*/ 266913 h 353907"/>
                      <a:gd name="connsiteX21" fmla="*/ 119729 w 296510"/>
                      <a:gd name="connsiteY21" fmla="*/ 296570 h 353907"/>
                      <a:gd name="connsiteX22" fmla="*/ 146421 w 296510"/>
                      <a:gd name="connsiteY22" fmla="*/ 268890 h 353907"/>
                      <a:gd name="connsiteX23" fmla="*/ 172123 w 296510"/>
                      <a:gd name="connsiteY23" fmla="*/ 183873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96510" h="353907">
                        <a:moveTo>
                          <a:pt x="79198" y="95890"/>
                        </a:moveTo>
                        <a:cubicBezTo>
                          <a:pt x="103912" y="18783"/>
                          <a:pt x="170147" y="0"/>
                          <a:pt x="202769" y="0"/>
                        </a:cubicBezTo>
                        <a:lnTo>
                          <a:pt x="217597" y="0"/>
                        </a:lnTo>
                        <a:cubicBezTo>
                          <a:pt x="279877" y="0"/>
                          <a:pt x="303603" y="58326"/>
                          <a:pt x="294706" y="85016"/>
                        </a:cubicBezTo>
                        <a:lnTo>
                          <a:pt x="211666" y="348964"/>
                        </a:lnTo>
                        <a:lnTo>
                          <a:pt x="120718" y="348964"/>
                        </a:lnTo>
                        <a:lnTo>
                          <a:pt x="131592" y="314365"/>
                        </a:lnTo>
                        <a:cubicBezTo>
                          <a:pt x="111821" y="336113"/>
                          <a:pt x="94026" y="353907"/>
                          <a:pt x="48553" y="353907"/>
                        </a:cubicBezTo>
                        <a:cubicBezTo>
                          <a:pt x="-5819" y="353907"/>
                          <a:pt x="-5819" y="298547"/>
                          <a:pt x="7033" y="257027"/>
                        </a:cubicBezTo>
                        <a:lnTo>
                          <a:pt x="9998" y="248130"/>
                        </a:lnTo>
                        <a:cubicBezTo>
                          <a:pt x="28781" y="198702"/>
                          <a:pt x="80186" y="175965"/>
                          <a:pt x="127638" y="159159"/>
                        </a:cubicBezTo>
                        <a:cubicBezTo>
                          <a:pt x="159271" y="148285"/>
                          <a:pt x="176078" y="145319"/>
                          <a:pt x="190906" y="120605"/>
                        </a:cubicBezTo>
                        <a:lnTo>
                          <a:pt x="202769" y="84028"/>
                        </a:lnTo>
                        <a:cubicBezTo>
                          <a:pt x="209689" y="67223"/>
                          <a:pt x="200792" y="56348"/>
                          <a:pt x="192883" y="56348"/>
                        </a:cubicBezTo>
                        <a:cubicBezTo>
                          <a:pt x="181021" y="56348"/>
                          <a:pt x="171135" y="65245"/>
                          <a:pt x="166192" y="84028"/>
                        </a:cubicBezTo>
                        <a:lnTo>
                          <a:pt x="155318" y="117640"/>
                        </a:lnTo>
                        <a:lnTo>
                          <a:pt x="71290" y="117640"/>
                        </a:lnTo>
                        <a:lnTo>
                          <a:pt x="79198" y="95890"/>
                        </a:lnTo>
                        <a:close/>
                        <a:moveTo>
                          <a:pt x="172123" y="183873"/>
                        </a:moveTo>
                        <a:cubicBezTo>
                          <a:pt x="142466" y="190794"/>
                          <a:pt x="127638" y="216496"/>
                          <a:pt x="123683" y="227370"/>
                        </a:cubicBezTo>
                        <a:lnTo>
                          <a:pt x="110833" y="266913"/>
                        </a:lnTo>
                        <a:cubicBezTo>
                          <a:pt x="109843" y="270867"/>
                          <a:pt x="101935" y="298547"/>
                          <a:pt x="119729" y="296570"/>
                        </a:cubicBezTo>
                        <a:cubicBezTo>
                          <a:pt x="130604" y="295582"/>
                          <a:pt x="140490" y="285696"/>
                          <a:pt x="146421" y="268890"/>
                        </a:cubicBezTo>
                        <a:lnTo>
                          <a:pt x="172123" y="183873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0" name="Полилиния: фигура 19">
                  <a:extLst>
                    <a:ext uri="{FF2B5EF4-FFF2-40B4-BE49-F238E27FC236}">
                      <a16:creationId xmlns:a16="http://schemas.microsoft.com/office/drawing/2014/main" id="{8911B7A4-5A42-482F-18A5-90144D08A52D}"/>
                    </a:ext>
                  </a:extLst>
                </p:cNvPr>
                <p:cNvSpPr/>
                <p:nvPr/>
              </p:nvSpPr>
              <p:spPr>
                <a:xfrm>
                  <a:off x="16877975" y="10093291"/>
                  <a:ext cx="302501" cy="404323"/>
                </a:xfrm>
                <a:custGeom>
                  <a:avLst/>
                  <a:gdLst>
                    <a:gd name="connsiteX0" fmla="*/ 210564 w 302501"/>
                    <a:gd name="connsiteY0" fmla="*/ 0 h 404323"/>
                    <a:gd name="connsiteX1" fmla="*/ 189804 w 302501"/>
                    <a:gd name="connsiteY1" fmla="*/ 0 h 404323"/>
                    <a:gd name="connsiteX2" fmla="*/ 156193 w 302501"/>
                    <a:gd name="connsiteY2" fmla="*/ 104788 h 404323"/>
                    <a:gd name="connsiteX3" fmla="*/ 186838 w 302501"/>
                    <a:gd name="connsiteY3" fmla="*/ 104788 h 404323"/>
                    <a:gd name="connsiteX4" fmla="*/ 74142 w 302501"/>
                    <a:gd name="connsiteY4" fmla="*/ 345999 h 404323"/>
                    <a:gd name="connsiteX5" fmla="*/ 125547 w 302501"/>
                    <a:gd name="connsiteY5" fmla="*/ 131479 h 404323"/>
                    <a:gd name="connsiteX6" fmla="*/ 92924 w 302501"/>
                    <a:gd name="connsiteY6" fmla="*/ 131479 h 404323"/>
                    <a:gd name="connsiteX7" fmla="*/ 134445 w 302501"/>
                    <a:gd name="connsiteY7" fmla="*/ 0 h 404323"/>
                    <a:gd name="connsiteX8" fmla="*/ 128514 w 302501"/>
                    <a:gd name="connsiteY8" fmla="*/ 0 h 404323"/>
                    <a:gd name="connsiteX9" fmla="*/ 81062 w 302501"/>
                    <a:gd name="connsiteY9" fmla="*/ 0 h 404323"/>
                    <a:gd name="connsiteX10" fmla="*/ 38553 w 302501"/>
                    <a:gd name="connsiteY10" fmla="*/ 0 h 404323"/>
                    <a:gd name="connsiteX11" fmla="*/ 0 w 302501"/>
                    <a:gd name="connsiteY11" fmla="*/ 404323 h 404323"/>
                    <a:gd name="connsiteX12" fmla="*/ 128514 w 302501"/>
                    <a:gd name="connsiteY12" fmla="*/ 404323 h 404323"/>
                    <a:gd name="connsiteX13" fmla="*/ 302501 w 302501"/>
                    <a:gd name="connsiteY13" fmla="*/ 0 h 404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2501" h="404323">
                      <a:moveTo>
                        <a:pt x="210564" y="0"/>
                      </a:moveTo>
                      <a:lnTo>
                        <a:pt x="189804" y="0"/>
                      </a:lnTo>
                      <a:lnTo>
                        <a:pt x="156193" y="104788"/>
                      </a:lnTo>
                      <a:lnTo>
                        <a:pt x="186838" y="104788"/>
                      </a:lnTo>
                      <a:lnTo>
                        <a:pt x="74142" y="345999"/>
                      </a:lnTo>
                      <a:lnTo>
                        <a:pt x="125547" y="131479"/>
                      </a:lnTo>
                      <a:lnTo>
                        <a:pt x="92924" y="131479"/>
                      </a:lnTo>
                      <a:lnTo>
                        <a:pt x="134445" y="0"/>
                      </a:lnTo>
                      <a:lnTo>
                        <a:pt x="128514" y="0"/>
                      </a:lnTo>
                      <a:lnTo>
                        <a:pt x="81062" y="0"/>
                      </a:lnTo>
                      <a:lnTo>
                        <a:pt x="38553" y="0"/>
                      </a:lnTo>
                      <a:lnTo>
                        <a:pt x="0" y="404323"/>
                      </a:lnTo>
                      <a:lnTo>
                        <a:pt x="128514" y="404323"/>
                      </a:lnTo>
                      <a:lnTo>
                        <a:pt x="302501" y="0"/>
                      </a:lnTo>
                      <a:close/>
                    </a:path>
                  </a:pathLst>
                </a:custGeom>
                <a:solidFill>
                  <a:srgbClr val="E52936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8" name="Полилиния: фигура 17">
                <a:extLst>
                  <a:ext uri="{FF2B5EF4-FFF2-40B4-BE49-F238E27FC236}">
                    <a16:creationId xmlns:a16="http://schemas.microsoft.com/office/drawing/2014/main" id="{2BE7CB6A-BC80-BBB6-7BAC-B17B65F90FAD}"/>
                  </a:ext>
                </a:extLst>
              </p:cNvPr>
              <p:cNvSpPr/>
              <p:nvPr/>
            </p:nvSpPr>
            <p:spPr>
              <a:xfrm>
                <a:off x="16665433" y="10362181"/>
                <a:ext cx="127524" cy="138399"/>
              </a:xfrm>
              <a:custGeom>
                <a:avLst/>
                <a:gdLst>
                  <a:gd name="connsiteX0" fmla="*/ 94902 w 127524"/>
                  <a:gd name="connsiteY0" fmla="*/ 48440 h 138399"/>
                  <a:gd name="connsiteX1" fmla="*/ 87981 w 127524"/>
                  <a:gd name="connsiteY1" fmla="*/ 33612 h 138399"/>
                  <a:gd name="connsiteX2" fmla="*/ 71176 w 127524"/>
                  <a:gd name="connsiteY2" fmla="*/ 28669 h 138399"/>
                  <a:gd name="connsiteX3" fmla="*/ 45474 w 127524"/>
                  <a:gd name="connsiteY3" fmla="*/ 43497 h 138399"/>
                  <a:gd name="connsiteX4" fmla="*/ 35588 w 127524"/>
                  <a:gd name="connsiteY4" fmla="*/ 80074 h 138399"/>
                  <a:gd name="connsiteX5" fmla="*/ 42508 w 127524"/>
                  <a:gd name="connsiteY5" fmla="*/ 102811 h 138399"/>
                  <a:gd name="connsiteX6" fmla="*/ 60302 w 127524"/>
                  <a:gd name="connsiteY6" fmla="*/ 109731 h 138399"/>
                  <a:gd name="connsiteX7" fmla="*/ 86993 w 127524"/>
                  <a:gd name="connsiteY7" fmla="*/ 90948 h 138399"/>
                  <a:gd name="connsiteX8" fmla="*/ 120605 w 127524"/>
                  <a:gd name="connsiteY8" fmla="*/ 90948 h 138399"/>
                  <a:gd name="connsiteX9" fmla="*/ 100833 w 127524"/>
                  <a:gd name="connsiteY9" fmla="*/ 124559 h 138399"/>
                  <a:gd name="connsiteX10" fmla="*/ 58324 w 127524"/>
                  <a:gd name="connsiteY10" fmla="*/ 138399 h 138399"/>
                  <a:gd name="connsiteX11" fmla="*/ 15817 w 127524"/>
                  <a:gd name="connsiteY11" fmla="*/ 123571 h 138399"/>
                  <a:gd name="connsiteX12" fmla="*/ 0 w 127524"/>
                  <a:gd name="connsiteY12" fmla="*/ 83040 h 138399"/>
                  <a:gd name="connsiteX13" fmla="*/ 19771 w 127524"/>
                  <a:gd name="connsiteY13" fmla="*/ 23726 h 138399"/>
                  <a:gd name="connsiteX14" fmla="*/ 73153 w 127524"/>
                  <a:gd name="connsiteY14" fmla="*/ 0 h 138399"/>
                  <a:gd name="connsiteX15" fmla="*/ 111707 w 127524"/>
                  <a:gd name="connsiteY15" fmla="*/ 13840 h 138399"/>
                  <a:gd name="connsiteX16" fmla="*/ 127524 w 127524"/>
                  <a:gd name="connsiteY16" fmla="*/ 43497 h 138399"/>
                  <a:gd name="connsiteX17" fmla="*/ 127524 w 127524"/>
                  <a:gd name="connsiteY17" fmla="*/ 48440 h 138399"/>
                  <a:gd name="connsiteX18" fmla="*/ 94902 w 127524"/>
                  <a:gd name="connsiteY18" fmla="*/ 48440 h 13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524" h="138399">
                    <a:moveTo>
                      <a:pt x="94902" y="48440"/>
                    </a:moveTo>
                    <a:cubicBezTo>
                      <a:pt x="94902" y="42509"/>
                      <a:pt x="91936" y="37566"/>
                      <a:pt x="87981" y="33612"/>
                    </a:cubicBezTo>
                    <a:cubicBezTo>
                      <a:pt x="84028" y="29657"/>
                      <a:pt x="78096" y="28669"/>
                      <a:pt x="71176" y="28669"/>
                    </a:cubicBezTo>
                    <a:cubicBezTo>
                      <a:pt x="60302" y="28669"/>
                      <a:pt x="52393" y="33612"/>
                      <a:pt x="45474" y="43497"/>
                    </a:cubicBezTo>
                    <a:cubicBezTo>
                      <a:pt x="38553" y="53383"/>
                      <a:pt x="35588" y="65245"/>
                      <a:pt x="35588" y="80074"/>
                    </a:cubicBezTo>
                    <a:cubicBezTo>
                      <a:pt x="35588" y="89959"/>
                      <a:pt x="37565" y="96880"/>
                      <a:pt x="42508" y="102811"/>
                    </a:cubicBezTo>
                    <a:cubicBezTo>
                      <a:pt x="46462" y="107754"/>
                      <a:pt x="52393" y="109731"/>
                      <a:pt x="60302" y="109731"/>
                    </a:cubicBezTo>
                    <a:cubicBezTo>
                      <a:pt x="74142" y="109731"/>
                      <a:pt x="83039" y="103799"/>
                      <a:pt x="86993" y="90948"/>
                    </a:cubicBezTo>
                    <a:lnTo>
                      <a:pt x="120605" y="90948"/>
                    </a:lnTo>
                    <a:cubicBezTo>
                      <a:pt x="118628" y="104788"/>
                      <a:pt x="111707" y="115662"/>
                      <a:pt x="100833" y="124559"/>
                    </a:cubicBezTo>
                    <a:cubicBezTo>
                      <a:pt x="88971" y="133456"/>
                      <a:pt x="75131" y="138399"/>
                      <a:pt x="58324" y="138399"/>
                    </a:cubicBezTo>
                    <a:cubicBezTo>
                      <a:pt x="40531" y="138399"/>
                      <a:pt x="26691" y="133456"/>
                      <a:pt x="15817" y="123571"/>
                    </a:cubicBezTo>
                    <a:cubicBezTo>
                      <a:pt x="4943" y="113685"/>
                      <a:pt x="0" y="99845"/>
                      <a:pt x="0" y="83040"/>
                    </a:cubicBezTo>
                    <a:cubicBezTo>
                      <a:pt x="0" y="59314"/>
                      <a:pt x="6919" y="39543"/>
                      <a:pt x="19771" y="23726"/>
                    </a:cubicBezTo>
                    <a:cubicBezTo>
                      <a:pt x="33610" y="7909"/>
                      <a:pt x="51405" y="0"/>
                      <a:pt x="73153" y="0"/>
                    </a:cubicBezTo>
                    <a:cubicBezTo>
                      <a:pt x="88971" y="0"/>
                      <a:pt x="101822" y="4943"/>
                      <a:pt x="111707" y="13840"/>
                    </a:cubicBezTo>
                    <a:cubicBezTo>
                      <a:pt x="121593" y="21748"/>
                      <a:pt x="126536" y="32623"/>
                      <a:pt x="127524" y="43497"/>
                    </a:cubicBezTo>
                    <a:cubicBezTo>
                      <a:pt x="127524" y="44485"/>
                      <a:pt x="127524" y="46462"/>
                      <a:pt x="127524" y="48440"/>
                    </a:cubicBezTo>
                    <a:lnTo>
                      <a:pt x="94902" y="48440"/>
                    </a:lnTo>
                    <a:close/>
                  </a:path>
                </a:pathLst>
              </a:custGeom>
              <a:solidFill>
                <a:srgbClr val="E52936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140CBEB0-4140-DCA5-136D-75DCDB469977}"/>
              </a:ext>
            </a:extLst>
          </p:cNvPr>
          <p:cNvGrpSpPr/>
          <p:nvPr/>
        </p:nvGrpSpPr>
        <p:grpSpPr>
          <a:xfrm>
            <a:off x="1199356" y="998835"/>
            <a:ext cx="17165405" cy="1299865"/>
            <a:chOff x="1199356" y="998835"/>
            <a:chExt cx="17165405" cy="1299865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F6089C1-31C7-E48D-6F3E-9F05AC67699E}"/>
                </a:ext>
              </a:extLst>
            </p:cNvPr>
            <p:cNvSpPr txBox="1"/>
            <p:nvPr/>
          </p:nvSpPr>
          <p:spPr>
            <a:xfrm>
              <a:off x="1199356" y="998835"/>
              <a:ext cx="13098188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ru-RU" sz="5400" b="1" spc="0" baseline="0" dirty="0">
                  <a:ln/>
                  <a:solidFill>
                    <a:srgbClr val="38A549"/>
                  </a:solidFill>
                  <a:latin typeface="+mj-lt"/>
                  <a:ea typeface="Verdana" panose="020B0604030504040204" pitchFamily="34" charset="0"/>
                  <a:cs typeface="Arial"/>
                  <a:sym typeface="Arial"/>
                  <a:rtl val="0"/>
                </a:rPr>
                <a:t>Система мониторинга</a:t>
              </a:r>
            </a:p>
          </p:txBody>
        </p:sp>
        <p:grpSp>
          <p:nvGrpSpPr>
            <p:cNvPr id="9" name="Рисунок 2">
              <a:extLst>
                <a:ext uri="{FF2B5EF4-FFF2-40B4-BE49-F238E27FC236}">
                  <a16:creationId xmlns:a16="http://schemas.microsoft.com/office/drawing/2014/main" id="{7FAB7245-2AD6-945A-CC1D-8A814FE7690C}"/>
                </a:ext>
              </a:extLst>
            </p:cNvPr>
            <p:cNvGrpSpPr/>
            <p:nvPr/>
          </p:nvGrpSpPr>
          <p:grpSpPr>
            <a:xfrm>
              <a:off x="16134556" y="1231900"/>
              <a:ext cx="2230205" cy="711767"/>
              <a:chOff x="16178070" y="1827886"/>
              <a:chExt cx="2230205" cy="711767"/>
            </a:xfrm>
          </p:grpSpPr>
          <p:sp>
            <p:nvSpPr>
              <p:cNvPr id="11" name="Полилиния: фигура 10">
                <a:extLst>
                  <a:ext uri="{FF2B5EF4-FFF2-40B4-BE49-F238E27FC236}">
                    <a16:creationId xmlns:a16="http://schemas.microsoft.com/office/drawing/2014/main" id="{DB1FB1B4-B609-4906-4787-0F6D19DE6E48}"/>
                  </a:ext>
                </a:extLst>
              </p:cNvPr>
              <p:cNvSpPr/>
              <p:nvPr/>
            </p:nvSpPr>
            <p:spPr>
              <a:xfrm>
                <a:off x="16225521" y="1929709"/>
                <a:ext cx="455728" cy="182884"/>
              </a:xfrm>
              <a:custGeom>
                <a:avLst/>
                <a:gdLst>
                  <a:gd name="connsiteX0" fmla="*/ 455729 w 455728"/>
                  <a:gd name="connsiteY0" fmla="*/ 0 h 182884"/>
                  <a:gd name="connsiteX1" fmla="*/ 175964 w 455728"/>
                  <a:gd name="connsiteY1" fmla="*/ 0 h 182884"/>
                  <a:gd name="connsiteX2" fmla="*/ 16805 w 455728"/>
                  <a:gd name="connsiteY2" fmla="*/ 121594 h 182884"/>
                  <a:gd name="connsiteX3" fmla="*/ 0 w 455728"/>
                  <a:gd name="connsiteY3" fmla="*/ 182885 h 182884"/>
                  <a:gd name="connsiteX4" fmla="*/ 202656 w 455728"/>
                  <a:gd name="connsiteY4" fmla="*/ 182885 h 182884"/>
                  <a:gd name="connsiteX5" fmla="*/ 141364 w 455728"/>
                  <a:gd name="connsiteY5" fmla="*/ 121594 h 182884"/>
                  <a:gd name="connsiteX6" fmla="*/ 421129 w 455728"/>
                  <a:gd name="connsiteY6" fmla="*/ 121594 h 182884"/>
                  <a:gd name="connsiteX7" fmla="*/ 455729 w 455728"/>
                  <a:gd name="connsiteY7" fmla="*/ 0 h 182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5728" h="182884">
                    <a:moveTo>
                      <a:pt x="455729" y="0"/>
                    </a:moveTo>
                    <a:lnTo>
                      <a:pt x="175964" y="0"/>
                    </a:lnTo>
                    <a:cubicBezTo>
                      <a:pt x="101822" y="0"/>
                      <a:pt x="36576" y="50417"/>
                      <a:pt x="16805" y="121594"/>
                    </a:cubicBezTo>
                    <a:lnTo>
                      <a:pt x="0" y="182885"/>
                    </a:lnTo>
                    <a:lnTo>
                      <a:pt x="202656" y="182885"/>
                    </a:lnTo>
                    <a:lnTo>
                      <a:pt x="141364" y="121594"/>
                    </a:lnTo>
                    <a:lnTo>
                      <a:pt x="421129" y="121594"/>
                    </a:lnTo>
                    <a:lnTo>
                      <a:pt x="455729" y="0"/>
                    </a:lnTo>
                    <a:close/>
                  </a:path>
                </a:pathLst>
              </a:custGeom>
              <a:solidFill>
                <a:srgbClr val="00000B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" name="Полилиния: фигура 13">
                <a:extLst>
                  <a:ext uri="{FF2B5EF4-FFF2-40B4-BE49-F238E27FC236}">
                    <a16:creationId xmlns:a16="http://schemas.microsoft.com/office/drawing/2014/main" id="{03D5FF62-BB65-114C-125D-763C36F1267F}"/>
                  </a:ext>
                </a:extLst>
              </p:cNvPr>
              <p:cNvSpPr/>
              <p:nvPr/>
            </p:nvSpPr>
            <p:spPr>
              <a:xfrm>
                <a:off x="16178070" y="1827886"/>
                <a:ext cx="2230205" cy="467591"/>
              </a:xfrm>
              <a:custGeom>
                <a:avLst/>
                <a:gdLst>
                  <a:gd name="connsiteX0" fmla="*/ 1215937 w 2230205"/>
                  <a:gd name="connsiteY0" fmla="*/ 101822 h 467591"/>
                  <a:gd name="connsiteX1" fmla="*/ 967807 w 2230205"/>
                  <a:gd name="connsiteY1" fmla="*/ 101822 h 467591"/>
                  <a:gd name="connsiteX2" fmla="*/ 935184 w 2230205"/>
                  <a:gd name="connsiteY2" fmla="*/ 223416 h 467591"/>
                  <a:gd name="connsiteX3" fmla="*/ 1195177 w 2230205"/>
                  <a:gd name="connsiteY3" fmla="*/ 223416 h 467591"/>
                  <a:gd name="connsiteX4" fmla="*/ 1209017 w 2230205"/>
                  <a:gd name="connsiteY4" fmla="*/ 242199 h 467591"/>
                  <a:gd name="connsiteX5" fmla="*/ 1197154 w 2230205"/>
                  <a:gd name="connsiteY5" fmla="*/ 284707 h 467591"/>
                  <a:gd name="connsiteX6" fmla="*/ 1043926 w 2230205"/>
                  <a:gd name="connsiteY6" fmla="*/ 284707 h 467591"/>
                  <a:gd name="connsiteX7" fmla="*/ 884767 w 2230205"/>
                  <a:gd name="connsiteY7" fmla="*/ 406301 h 467591"/>
                  <a:gd name="connsiteX8" fmla="*/ 868950 w 2230205"/>
                  <a:gd name="connsiteY8" fmla="*/ 467592 h 467591"/>
                  <a:gd name="connsiteX9" fmla="*/ 995486 w 2230205"/>
                  <a:gd name="connsiteY9" fmla="*/ 467592 h 467591"/>
                  <a:gd name="connsiteX10" fmla="*/ 1003395 w 2230205"/>
                  <a:gd name="connsiteY10" fmla="*/ 437935 h 467591"/>
                  <a:gd name="connsiteX11" fmla="*/ 1043926 w 2230205"/>
                  <a:gd name="connsiteY11" fmla="*/ 406301 h 467591"/>
                  <a:gd name="connsiteX12" fmla="*/ 1164532 w 2230205"/>
                  <a:gd name="connsiteY12" fmla="*/ 406301 h 467591"/>
                  <a:gd name="connsiteX13" fmla="*/ 1147725 w 2230205"/>
                  <a:gd name="connsiteY13" fmla="*/ 467592 h 467591"/>
                  <a:gd name="connsiteX14" fmla="*/ 1274262 w 2230205"/>
                  <a:gd name="connsiteY14" fmla="*/ 467592 h 467591"/>
                  <a:gd name="connsiteX15" fmla="*/ 1331599 w 2230205"/>
                  <a:gd name="connsiteY15" fmla="*/ 254062 h 467591"/>
                  <a:gd name="connsiteX16" fmla="*/ 1215937 w 2230205"/>
                  <a:gd name="connsiteY16" fmla="*/ 101822 h 467591"/>
                  <a:gd name="connsiteX17" fmla="*/ 1717140 w 2230205"/>
                  <a:gd name="connsiteY17" fmla="*/ 100834 h 467591"/>
                  <a:gd name="connsiteX18" fmla="*/ 1562923 w 2230205"/>
                  <a:gd name="connsiteY18" fmla="*/ 100834 h 467591"/>
                  <a:gd name="connsiteX19" fmla="*/ 1403764 w 2230205"/>
                  <a:gd name="connsiteY19" fmla="*/ 222427 h 467591"/>
                  <a:gd name="connsiteX20" fmla="*/ 1338519 w 2230205"/>
                  <a:gd name="connsiteY20" fmla="*/ 466603 h 467591"/>
                  <a:gd name="connsiteX21" fmla="*/ 1465055 w 2230205"/>
                  <a:gd name="connsiteY21" fmla="*/ 466603 h 467591"/>
                  <a:gd name="connsiteX22" fmla="*/ 1521404 w 2230205"/>
                  <a:gd name="connsiteY22" fmla="*/ 254062 h 467591"/>
                  <a:gd name="connsiteX23" fmla="*/ 1561935 w 2230205"/>
                  <a:gd name="connsiteY23" fmla="*/ 222427 h 467591"/>
                  <a:gd name="connsiteX24" fmla="*/ 1684518 w 2230205"/>
                  <a:gd name="connsiteY24" fmla="*/ 222427 h 467591"/>
                  <a:gd name="connsiteX25" fmla="*/ 1717140 w 2230205"/>
                  <a:gd name="connsiteY25" fmla="*/ 100834 h 467591"/>
                  <a:gd name="connsiteX26" fmla="*/ 2230206 w 2230205"/>
                  <a:gd name="connsiteY26" fmla="*/ 100834 h 467591"/>
                  <a:gd name="connsiteX27" fmla="*/ 2053252 w 2230205"/>
                  <a:gd name="connsiteY27" fmla="*/ 100834 h 467591"/>
                  <a:gd name="connsiteX28" fmla="*/ 1912876 w 2230205"/>
                  <a:gd name="connsiteY28" fmla="*/ 222427 h 467591"/>
                  <a:gd name="connsiteX29" fmla="*/ 1874322 w 2230205"/>
                  <a:gd name="connsiteY29" fmla="*/ 222427 h 467591"/>
                  <a:gd name="connsiteX30" fmla="*/ 1906945 w 2230205"/>
                  <a:gd name="connsiteY30" fmla="*/ 100834 h 467591"/>
                  <a:gd name="connsiteX31" fmla="*/ 1780408 w 2230205"/>
                  <a:gd name="connsiteY31" fmla="*/ 100834 h 467591"/>
                  <a:gd name="connsiteX32" fmla="*/ 1682540 w 2230205"/>
                  <a:gd name="connsiteY32" fmla="*/ 466603 h 467591"/>
                  <a:gd name="connsiteX33" fmla="*/ 1809077 w 2230205"/>
                  <a:gd name="connsiteY33" fmla="*/ 466603 h 467591"/>
                  <a:gd name="connsiteX34" fmla="*/ 1841700 w 2230205"/>
                  <a:gd name="connsiteY34" fmla="*/ 345010 h 467591"/>
                  <a:gd name="connsiteX35" fmla="*/ 1893105 w 2230205"/>
                  <a:gd name="connsiteY35" fmla="*/ 345010 h 467591"/>
                  <a:gd name="connsiteX36" fmla="*/ 1982076 w 2230205"/>
                  <a:gd name="connsiteY36" fmla="*/ 466603 h 467591"/>
                  <a:gd name="connsiteX37" fmla="*/ 2133327 w 2230205"/>
                  <a:gd name="connsiteY37" fmla="*/ 466603 h 467591"/>
                  <a:gd name="connsiteX38" fmla="*/ 2008767 w 2230205"/>
                  <a:gd name="connsiteY38" fmla="*/ 294593 h 467591"/>
                  <a:gd name="connsiteX39" fmla="*/ 2230206 w 2230205"/>
                  <a:gd name="connsiteY39" fmla="*/ 100834 h 467591"/>
                  <a:gd name="connsiteX40" fmla="*/ 688042 w 2230205"/>
                  <a:gd name="connsiteY40" fmla="*/ 327216 h 467591"/>
                  <a:gd name="connsiteX41" fmla="*/ 715722 w 2230205"/>
                  <a:gd name="connsiteY41" fmla="*/ 223416 h 467591"/>
                  <a:gd name="connsiteX42" fmla="*/ 870927 w 2230205"/>
                  <a:gd name="connsiteY42" fmla="*/ 223416 h 467591"/>
                  <a:gd name="connsiteX43" fmla="*/ 903550 w 2230205"/>
                  <a:gd name="connsiteY43" fmla="*/ 101822 h 467591"/>
                  <a:gd name="connsiteX44" fmla="*/ 748344 w 2230205"/>
                  <a:gd name="connsiteY44" fmla="*/ 101822 h 467591"/>
                  <a:gd name="connsiteX45" fmla="*/ 776025 w 2230205"/>
                  <a:gd name="connsiteY45" fmla="*/ 0 h 467591"/>
                  <a:gd name="connsiteX46" fmla="*/ 649488 w 2230205"/>
                  <a:gd name="connsiteY46" fmla="*/ 0 h 467591"/>
                  <a:gd name="connsiteX47" fmla="*/ 621809 w 2230205"/>
                  <a:gd name="connsiteY47" fmla="*/ 101822 h 467591"/>
                  <a:gd name="connsiteX48" fmla="*/ 565460 w 2230205"/>
                  <a:gd name="connsiteY48" fmla="*/ 101822 h 467591"/>
                  <a:gd name="connsiteX49" fmla="*/ 532838 w 2230205"/>
                  <a:gd name="connsiteY49" fmla="*/ 223416 h 467591"/>
                  <a:gd name="connsiteX50" fmla="*/ 589185 w 2230205"/>
                  <a:gd name="connsiteY50" fmla="*/ 223416 h 467591"/>
                  <a:gd name="connsiteX51" fmla="*/ 564471 w 2230205"/>
                  <a:gd name="connsiteY51" fmla="*/ 315353 h 467591"/>
                  <a:gd name="connsiteX52" fmla="*/ 681123 w 2230205"/>
                  <a:gd name="connsiteY52" fmla="*/ 467592 h 467591"/>
                  <a:gd name="connsiteX53" fmla="*/ 805682 w 2230205"/>
                  <a:gd name="connsiteY53" fmla="*/ 467592 h 467591"/>
                  <a:gd name="connsiteX54" fmla="*/ 838305 w 2230205"/>
                  <a:gd name="connsiteY54" fmla="*/ 345998 h 467591"/>
                  <a:gd name="connsiteX55" fmla="*/ 701882 w 2230205"/>
                  <a:gd name="connsiteY55" fmla="*/ 345998 h 467591"/>
                  <a:gd name="connsiteX56" fmla="*/ 688042 w 2230205"/>
                  <a:gd name="connsiteY56" fmla="*/ 327216 h 467591"/>
                  <a:gd name="connsiteX57" fmla="*/ 312387 w 2230205"/>
                  <a:gd name="connsiteY57" fmla="*/ 345010 h 467591"/>
                  <a:gd name="connsiteX58" fmla="*/ 32623 w 2230205"/>
                  <a:gd name="connsiteY58" fmla="*/ 345010 h 467591"/>
                  <a:gd name="connsiteX59" fmla="*/ 0 w 2230205"/>
                  <a:gd name="connsiteY59" fmla="*/ 466603 h 467591"/>
                  <a:gd name="connsiteX60" fmla="*/ 279765 w 2230205"/>
                  <a:gd name="connsiteY60" fmla="*/ 466603 h 467591"/>
                  <a:gd name="connsiteX61" fmla="*/ 438924 w 2230205"/>
                  <a:gd name="connsiteY61" fmla="*/ 345010 h 467591"/>
                  <a:gd name="connsiteX62" fmla="*/ 454741 w 2230205"/>
                  <a:gd name="connsiteY62" fmla="*/ 283719 h 467591"/>
                  <a:gd name="connsiteX63" fmla="*/ 252084 w 2230205"/>
                  <a:gd name="connsiteY63" fmla="*/ 283719 h 467591"/>
                  <a:gd name="connsiteX64" fmla="*/ 312387 w 2230205"/>
                  <a:gd name="connsiteY64" fmla="*/ 345010 h 467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2230205" h="467591">
                    <a:moveTo>
                      <a:pt x="1215937" y="101822"/>
                    </a:moveTo>
                    <a:lnTo>
                      <a:pt x="967807" y="101822"/>
                    </a:lnTo>
                    <a:lnTo>
                      <a:pt x="935184" y="223416"/>
                    </a:lnTo>
                    <a:lnTo>
                      <a:pt x="1195177" y="223416"/>
                    </a:lnTo>
                    <a:cubicBezTo>
                      <a:pt x="1205063" y="223416"/>
                      <a:pt x="1211982" y="232313"/>
                      <a:pt x="1209017" y="242199"/>
                    </a:cubicBezTo>
                    <a:lnTo>
                      <a:pt x="1197154" y="284707"/>
                    </a:lnTo>
                    <a:lnTo>
                      <a:pt x="1043926" y="284707"/>
                    </a:lnTo>
                    <a:cubicBezTo>
                      <a:pt x="969783" y="284707"/>
                      <a:pt x="904538" y="335124"/>
                      <a:pt x="884767" y="406301"/>
                    </a:cubicBezTo>
                    <a:lnTo>
                      <a:pt x="868950" y="467592"/>
                    </a:lnTo>
                    <a:lnTo>
                      <a:pt x="995486" y="467592"/>
                    </a:lnTo>
                    <a:lnTo>
                      <a:pt x="1003395" y="437935"/>
                    </a:lnTo>
                    <a:cubicBezTo>
                      <a:pt x="1008338" y="419152"/>
                      <a:pt x="1025143" y="406301"/>
                      <a:pt x="1043926" y="406301"/>
                    </a:cubicBezTo>
                    <a:lnTo>
                      <a:pt x="1164532" y="406301"/>
                    </a:lnTo>
                    <a:lnTo>
                      <a:pt x="1147725" y="467592"/>
                    </a:lnTo>
                    <a:lnTo>
                      <a:pt x="1274262" y="467592"/>
                    </a:lnTo>
                    <a:lnTo>
                      <a:pt x="1331599" y="254062"/>
                    </a:lnTo>
                    <a:cubicBezTo>
                      <a:pt x="1353348" y="176953"/>
                      <a:pt x="1295022" y="101822"/>
                      <a:pt x="1215937" y="101822"/>
                    </a:cubicBezTo>
                    <a:moveTo>
                      <a:pt x="1717140" y="100834"/>
                    </a:moveTo>
                    <a:lnTo>
                      <a:pt x="1562923" y="100834"/>
                    </a:lnTo>
                    <a:cubicBezTo>
                      <a:pt x="1488781" y="100834"/>
                      <a:pt x="1423536" y="151251"/>
                      <a:pt x="1403764" y="222427"/>
                    </a:cubicBezTo>
                    <a:lnTo>
                      <a:pt x="1338519" y="466603"/>
                    </a:lnTo>
                    <a:lnTo>
                      <a:pt x="1465055" y="466603"/>
                    </a:lnTo>
                    <a:lnTo>
                      <a:pt x="1521404" y="254062"/>
                    </a:lnTo>
                    <a:cubicBezTo>
                      <a:pt x="1526347" y="235279"/>
                      <a:pt x="1543152" y="222427"/>
                      <a:pt x="1561935" y="222427"/>
                    </a:cubicBezTo>
                    <a:lnTo>
                      <a:pt x="1684518" y="222427"/>
                    </a:lnTo>
                    <a:lnTo>
                      <a:pt x="1717140" y="100834"/>
                    </a:lnTo>
                    <a:close/>
                    <a:moveTo>
                      <a:pt x="2230206" y="100834"/>
                    </a:moveTo>
                    <a:lnTo>
                      <a:pt x="2053252" y="100834"/>
                    </a:lnTo>
                    <a:lnTo>
                      <a:pt x="1912876" y="222427"/>
                    </a:lnTo>
                    <a:lnTo>
                      <a:pt x="1874322" y="222427"/>
                    </a:lnTo>
                    <a:lnTo>
                      <a:pt x="1906945" y="100834"/>
                    </a:lnTo>
                    <a:lnTo>
                      <a:pt x="1780408" y="100834"/>
                    </a:lnTo>
                    <a:lnTo>
                      <a:pt x="1682540" y="466603"/>
                    </a:lnTo>
                    <a:lnTo>
                      <a:pt x="1809077" y="466603"/>
                    </a:lnTo>
                    <a:lnTo>
                      <a:pt x="1841700" y="345010"/>
                    </a:lnTo>
                    <a:lnTo>
                      <a:pt x="1893105" y="345010"/>
                    </a:lnTo>
                    <a:lnTo>
                      <a:pt x="1982076" y="466603"/>
                    </a:lnTo>
                    <a:lnTo>
                      <a:pt x="2133327" y="466603"/>
                    </a:lnTo>
                    <a:lnTo>
                      <a:pt x="2008767" y="294593"/>
                    </a:lnTo>
                    <a:lnTo>
                      <a:pt x="2230206" y="100834"/>
                    </a:lnTo>
                    <a:close/>
                    <a:moveTo>
                      <a:pt x="688042" y="327216"/>
                    </a:moveTo>
                    <a:lnTo>
                      <a:pt x="715722" y="223416"/>
                    </a:lnTo>
                    <a:lnTo>
                      <a:pt x="870927" y="223416"/>
                    </a:lnTo>
                    <a:lnTo>
                      <a:pt x="903550" y="101822"/>
                    </a:lnTo>
                    <a:lnTo>
                      <a:pt x="748344" y="101822"/>
                    </a:lnTo>
                    <a:lnTo>
                      <a:pt x="776025" y="0"/>
                    </a:lnTo>
                    <a:lnTo>
                      <a:pt x="649488" y="0"/>
                    </a:lnTo>
                    <a:lnTo>
                      <a:pt x="621809" y="101822"/>
                    </a:lnTo>
                    <a:lnTo>
                      <a:pt x="565460" y="101822"/>
                    </a:lnTo>
                    <a:lnTo>
                      <a:pt x="532838" y="223416"/>
                    </a:lnTo>
                    <a:lnTo>
                      <a:pt x="589185" y="223416"/>
                    </a:lnTo>
                    <a:lnTo>
                      <a:pt x="564471" y="315353"/>
                    </a:lnTo>
                    <a:cubicBezTo>
                      <a:pt x="543712" y="392461"/>
                      <a:pt x="602037" y="467592"/>
                      <a:pt x="681123" y="467592"/>
                    </a:cubicBezTo>
                    <a:lnTo>
                      <a:pt x="805682" y="467592"/>
                    </a:lnTo>
                    <a:lnTo>
                      <a:pt x="838305" y="345998"/>
                    </a:lnTo>
                    <a:lnTo>
                      <a:pt x="701882" y="345998"/>
                    </a:lnTo>
                    <a:cubicBezTo>
                      <a:pt x="692985" y="345010"/>
                      <a:pt x="686065" y="336113"/>
                      <a:pt x="688042" y="327216"/>
                    </a:cubicBezTo>
                    <a:moveTo>
                      <a:pt x="312387" y="345010"/>
                    </a:moveTo>
                    <a:lnTo>
                      <a:pt x="32623" y="345010"/>
                    </a:lnTo>
                    <a:lnTo>
                      <a:pt x="0" y="466603"/>
                    </a:lnTo>
                    <a:lnTo>
                      <a:pt x="279765" y="466603"/>
                    </a:lnTo>
                    <a:cubicBezTo>
                      <a:pt x="353907" y="466603"/>
                      <a:pt x="419152" y="416187"/>
                      <a:pt x="438924" y="345010"/>
                    </a:cubicBezTo>
                    <a:lnTo>
                      <a:pt x="454741" y="283719"/>
                    </a:lnTo>
                    <a:lnTo>
                      <a:pt x="252084" y="283719"/>
                    </a:lnTo>
                    <a:lnTo>
                      <a:pt x="312387" y="345010"/>
                    </a:lnTo>
                    <a:close/>
                  </a:path>
                </a:pathLst>
              </a:custGeom>
              <a:solidFill>
                <a:srgbClr val="50B748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" name="Полилиния: фигура 28">
                <a:extLst>
                  <a:ext uri="{FF2B5EF4-FFF2-40B4-BE49-F238E27FC236}">
                    <a16:creationId xmlns:a16="http://schemas.microsoft.com/office/drawing/2014/main" id="{B7FDA4F1-8C7E-BB10-EB13-763675BFC4B2}"/>
                  </a:ext>
                </a:extLst>
              </p:cNvPr>
              <p:cNvSpPr/>
              <p:nvPr/>
            </p:nvSpPr>
            <p:spPr>
              <a:xfrm>
                <a:off x="18055358" y="2417072"/>
                <a:ext cx="222427" cy="121593"/>
              </a:xfrm>
              <a:custGeom>
                <a:avLst/>
                <a:gdLst>
                  <a:gd name="connsiteX0" fmla="*/ 0 w 222427"/>
                  <a:gd name="connsiteY0" fmla="*/ 121594 h 121593"/>
                  <a:gd name="connsiteX1" fmla="*/ 63268 w 222427"/>
                  <a:gd name="connsiteY1" fmla="*/ 121594 h 121593"/>
                  <a:gd name="connsiteX2" fmla="*/ 222427 w 222427"/>
                  <a:gd name="connsiteY2" fmla="*/ 0 h 121593"/>
                  <a:gd name="connsiteX3" fmla="*/ 222427 w 222427"/>
                  <a:gd name="connsiteY3" fmla="*/ 0 h 121593"/>
                  <a:gd name="connsiteX4" fmla="*/ 32622 w 222427"/>
                  <a:gd name="connsiteY4" fmla="*/ 0 h 121593"/>
                  <a:gd name="connsiteX5" fmla="*/ 0 w 222427"/>
                  <a:gd name="connsiteY5" fmla="*/ 121594 h 121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2427" h="121593">
                    <a:moveTo>
                      <a:pt x="0" y="121594"/>
                    </a:moveTo>
                    <a:lnTo>
                      <a:pt x="63268" y="121594"/>
                    </a:lnTo>
                    <a:cubicBezTo>
                      <a:pt x="137411" y="121594"/>
                      <a:pt x="202656" y="71177"/>
                      <a:pt x="222427" y="0"/>
                    </a:cubicBezTo>
                    <a:lnTo>
                      <a:pt x="222427" y="0"/>
                    </a:lnTo>
                    <a:lnTo>
                      <a:pt x="32622" y="0"/>
                    </a:lnTo>
                    <a:lnTo>
                      <a:pt x="0" y="121594"/>
                    </a:lnTo>
                    <a:close/>
                  </a:path>
                </a:pathLst>
              </a:custGeom>
              <a:solidFill>
                <a:srgbClr val="00000B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" name="Полилиния: фигура 30">
                <a:extLst>
                  <a:ext uri="{FF2B5EF4-FFF2-40B4-BE49-F238E27FC236}">
                    <a16:creationId xmlns:a16="http://schemas.microsoft.com/office/drawing/2014/main" id="{E2CF08E1-E726-37A2-336F-13F6A126DECD}"/>
                  </a:ext>
                </a:extLst>
              </p:cNvPr>
              <p:cNvSpPr/>
              <p:nvPr/>
            </p:nvSpPr>
            <p:spPr>
              <a:xfrm>
                <a:off x="17725176" y="2417072"/>
                <a:ext cx="117853" cy="122582"/>
              </a:xfrm>
              <a:custGeom>
                <a:avLst/>
                <a:gdLst>
                  <a:gd name="connsiteX0" fmla="*/ 75131 w 117853"/>
                  <a:gd name="connsiteY0" fmla="*/ 48440 h 122582"/>
                  <a:gd name="connsiteX1" fmla="*/ 89959 w 117853"/>
                  <a:gd name="connsiteY1" fmla="*/ 34600 h 122582"/>
                  <a:gd name="connsiteX2" fmla="*/ 80074 w 117853"/>
                  <a:gd name="connsiteY2" fmla="*/ 23726 h 122582"/>
                  <a:gd name="connsiteX3" fmla="*/ 52395 w 117853"/>
                  <a:gd name="connsiteY3" fmla="*/ 23726 h 122582"/>
                  <a:gd name="connsiteX4" fmla="*/ 46462 w 117853"/>
                  <a:gd name="connsiteY4" fmla="*/ 48440 h 122582"/>
                  <a:gd name="connsiteX5" fmla="*/ 75131 w 117853"/>
                  <a:gd name="connsiteY5" fmla="*/ 48440 h 122582"/>
                  <a:gd name="connsiteX6" fmla="*/ 63268 w 117853"/>
                  <a:gd name="connsiteY6" fmla="*/ 97868 h 122582"/>
                  <a:gd name="connsiteX7" fmla="*/ 78097 w 117853"/>
                  <a:gd name="connsiteY7" fmla="*/ 84028 h 122582"/>
                  <a:gd name="connsiteX8" fmla="*/ 68211 w 117853"/>
                  <a:gd name="connsiteY8" fmla="*/ 73154 h 122582"/>
                  <a:gd name="connsiteX9" fmla="*/ 40531 w 117853"/>
                  <a:gd name="connsiteY9" fmla="*/ 73154 h 122582"/>
                  <a:gd name="connsiteX10" fmla="*/ 33612 w 117853"/>
                  <a:gd name="connsiteY10" fmla="*/ 97868 h 122582"/>
                  <a:gd name="connsiteX11" fmla="*/ 63268 w 117853"/>
                  <a:gd name="connsiteY11" fmla="*/ 97868 h 122582"/>
                  <a:gd name="connsiteX12" fmla="*/ 30645 w 117853"/>
                  <a:gd name="connsiteY12" fmla="*/ 0 h 122582"/>
                  <a:gd name="connsiteX13" fmla="*/ 88971 w 117853"/>
                  <a:gd name="connsiteY13" fmla="*/ 0 h 122582"/>
                  <a:gd name="connsiteX14" fmla="*/ 117640 w 117853"/>
                  <a:gd name="connsiteY14" fmla="*/ 29657 h 122582"/>
                  <a:gd name="connsiteX15" fmla="*/ 106766 w 117853"/>
                  <a:gd name="connsiteY15" fmla="*/ 54371 h 122582"/>
                  <a:gd name="connsiteX16" fmla="*/ 96880 w 117853"/>
                  <a:gd name="connsiteY16" fmla="*/ 61291 h 122582"/>
                  <a:gd name="connsiteX17" fmla="*/ 96880 w 117853"/>
                  <a:gd name="connsiteY17" fmla="*/ 62280 h 122582"/>
                  <a:gd name="connsiteX18" fmla="*/ 101823 w 117853"/>
                  <a:gd name="connsiteY18" fmla="*/ 68211 h 122582"/>
                  <a:gd name="connsiteX19" fmla="*/ 105776 w 117853"/>
                  <a:gd name="connsiteY19" fmla="*/ 85017 h 122582"/>
                  <a:gd name="connsiteX20" fmla="*/ 64257 w 117853"/>
                  <a:gd name="connsiteY20" fmla="*/ 122582 h 122582"/>
                  <a:gd name="connsiteX21" fmla="*/ 0 w 117853"/>
                  <a:gd name="connsiteY21" fmla="*/ 122582 h 122582"/>
                  <a:gd name="connsiteX22" fmla="*/ 30645 w 117853"/>
                  <a:gd name="connsiteY22" fmla="*/ 0 h 12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7853" h="122582">
                    <a:moveTo>
                      <a:pt x="75131" y="48440"/>
                    </a:moveTo>
                    <a:cubicBezTo>
                      <a:pt x="82052" y="48440"/>
                      <a:pt x="88971" y="42508"/>
                      <a:pt x="89959" y="34600"/>
                    </a:cubicBezTo>
                    <a:cubicBezTo>
                      <a:pt x="89959" y="29657"/>
                      <a:pt x="86994" y="23726"/>
                      <a:pt x="80074" y="23726"/>
                    </a:cubicBezTo>
                    <a:lnTo>
                      <a:pt x="52395" y="23726"/>
                    </a:lnTo>
                    <a:lnTo>
                      <a:pt x="46462" y="48440"/>
                    </a:lnTo>
                    <a:lnTo>
                      <a:pt x="75131" y="48440"/>
                    </a:lnTo>
                    <a:close/>
                    <a:moveTo>
                      <a:pt x="63268" y="97868"/>
                    </a:moveTo>
                    <a:cubicBezTo>
                      <a:pt x="71176" y="97868"/>
                      <a:pt x="77109" y="91937"/>
                      <a:pt x="78097" y="84028"/>
                    </a:cubicBezTo>
                    <a:cubicBezTo>
                      <a:pt x="79085" y="78097"/>
                      <a:pt x="75131" y="73154"/>
                      <a:pt x="68211" y="73154"/>
                    </a:cubicBezTo>
                    <a:lnTo>
                      <a:pt x="40531" y="73154"/>
                    </a:lnTo>
                    <a:lnTo>
                      <a:pt x="33612" y="97868"/>
                    </a:lnTo>
                    <a:lnTo>
                      <a:pt x="63268" y="97868"/>
                    </a:lnTo>
                    <a:close/>
                    <a:moveTo>
                      <a:pt x="30645" y="0"/>
                    </a:moveTo>
                    <a:lnTo>
                      <a:pt x="88971" y="0"/>
                    </a:lnTo>
                    <a:cubicBezTo>
                      <a:pt x="107754" y="0"/>
                      <a:pt x="119616" y="11863"/>
                      <a:pt x="117640" y="29657"/>
                    </a:cubicBezTo>
                    <a:cubicBezTo>
                      <a:pt x="116651" y="40531"/>
                      <a:pt x="111708" y="48440"/>
                      <a:pt x="106766" y="54371"/>
                    </a:cubicBezTo>
                    <a:cubicBezTo>
                      <a:pt x="103799" y="57337"/>
                      <a:pt x="100833" y="59314"/>
                      <a:pt x="96880" y="61291"/>
                    </a:cubicBezTo>
                    <a:lnTo>
                      <a:pt x="96880" y="62280"/>
                    </a:lnTo>
                    <a:cubicBezTo>
                      <a:pt x="98857" y="64257"/>
                      <a:pt x="100833" y="66234"/>
                      <a:pt x="101823" y="68211"/>
                    </a:cubicBezTo>
                    <a:cubicBezTo>
                      <a:pt x="103799" y="72165"/>
                      <a:pt x="106766" y="78097"/>
                      <a:pt x="105776" y="85017"/>
                    </a:cubicBezTo>
                    <a:cubicBezTo>
                      <a:pt x="103799" y="108742"/>
                      <a:pt x="85016" y="122582"/>
                      <a:pt x="64257" y="122582"/>
                    </a:cubicBezTo>
                    <a:lnTo>
                      <a:pt x="0" y="122582"/>
                    </a:lnTo>
                    <a:lnTo>
                      <a:pt x="30645" y="0"/>
                    </a:lnTo>
                    <a:close/>
                  </a:path>
                </a:pathLst>
              </a:custGeom>
              <a:solidFill>
                <a:srgbClr val="50B748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75D1AF6E-FA91-0C80-3B23-B098301670E9}"/>
                  </a:ext>
                </a:extLst>
              </p:cNvPr>
              <p:cNvSpPr/>
              <p:nvPr/>
            </p:nvSpPr>
            <p:spPr>
              <a:xfrm>
                <a:off x="17854678" y="2417072"/>
                <a:ext cx="170034" cy="121593"/>
              </a:xfrm>
              <a:custGeom>
                <a:avLst/>
                <a:gdLst>
                  <a:gd name="connsiteX0" fmla="*/ 32623 w 170034"/>
                  <a:gd name="connsiteY0" fmla="*/ 0 h 121593"/>
                  <a:gd name="connsiteX1" fmla="*/ 73154 w 170034"/>
                  <a:gd name="connsiteY1" fmla="*/ 0 h 121593"/>
                  <a:gd name="connsiteX2" fmla="*/ 78097 w 170034"/>
                  <a:gd name="connsiteY2" fmla="*/ 76120 h 121593"/>
                  <a:gd name="connsiteX3" fmla="*/ 81063 w 170034"/>
                  <a:gd name="connsiteY3" fmla="*/ 76120 h 121593"/>
                  <a:gd name="connsiteX4" fmla="*/ 125549 w 170034"/>
                  <a:gd name="connsiteY4" fmla="*/ 0 h 121593"/>
                  <a:gd name="connsiteX5" fmla="*/ 170034 w 170034"/>
                  <a:gd name="connsiteY5" fmla="*/ 0 h 121593"/>
                  <a:gd name="connsiteX6" fmla="*/ 137411 w 170034"/>
                  <a:gd name="connsiteY6" fmla="*/ 121594 h 121593"/>
                  <a:gd name="connsiteX7" fmla="*/ 109731 w 170034"/>
                  <a:gd name="connsiteY7" fmla="*/ 121594 h 121593"/>
                  <a:gd name="connsiteX8" fmla="*/ 129502 w 170034"/>
                  <a:gd name="connsiteY8" fmla="*/ 46463 h 121593"/>
                  <a:gd name="connsiteX9" fmla="*/ 125549 w 170034"/>
                  <a:gd name="connsiteY9" fmla="*/ 46463 h 121593"/>
                  <a:gd name="connsiteX10" fmla="*/ 82052 w 170034"/>
                  <a:gd name="connsiteY10" fmla="*/ 121594 h 121593"/>
                  <a:gd name="connsiteX11" fmla="*/ 56349 w 170034"/>
                  <a:gd name="connsiteY11" fmla="*/ 121594 h 121593"/>
                  <a:gd name="connsiteX12" fmla="*/ 51406 w 170034"/>
                  <a:gd name="connsiteY12" fmla="*/ 46463 h 121593"/>
                  <a:gd name="connsiteX13" fmla="*/ 47452 w 170034"/>
                  <a:gd name="connsiteY13" fmla="*/ 46463 h 121593"/>
                  <a:gd name="connsiteX14" fmla="*/ 27680 w 170034"/>
                  <a:gd name="connsiteY14" fmla="*/ 121594 h 121593"/>
                  <a:gd name="connsiteX15" fmla="*/ 0 w 170034"/>
                  <a:gd name="connsiteY15" fmla="*/ 121594 h 121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0034" h="121593">
                    <a:moveTo>
                      <a:pt x="32623" y="0"/>
                    </a:moveTo>
                    <a:lnTo>
                      <a:pt x="73154" y="0"/>
                    </a:lnTo>
                    <a:lnTo>
                      <a:pt x="78097" y="76120"/>
                    </a:lnTo>
                    <a:lnTo>
                      <a:pt x="81063" y="76120"/>
                    </a:lnTo>
                    <a:lnTo>
                      <a:pt x="125549" y="0"/>
                    </a:lnTo>
                    <a:lnTo>
                      <a:pt x="170034" y="0"/>
                    </a:lnTo>
                    <a:lnTo>
                      <a:pt x="137411" y="121594"/>
                    </a:lnTo>
                    <a:lnTo>
                      <a:pt x="109731" y="121594"/>
                    </a:lnTo>
                    <a:lnTo>
                      <a:pt x="129502" y="46463"/>
                    </a:lnTo>
                    <a:lnTo>
                      <a:pt x="125549" y="46463"/>
                    </a:lnTo>
                    <a:lnTo>
                      <a:pt x="82052" y="121594"/>
                    </a:lnTo>
                    <a:lnTo>
                      <a:pt x="56349" y="121594"/>
                    </a:lnTo>
                    <a:lnTo>
                      <a:pt x="51406" y="46463"/>
                    </a:lnTo>
                    <a:lnTo>
                      <a:pt x="47452" y="46463"/>
                    </a:lnTo>
                    <a:lnTo>
                      <a:pt x="27680" y="121594"/>
                    </a:lnTo>
                    <a:lnTo>
                      <a:pt x="0" y="121594"/>
                    </a:lnTo>
                    <a:close/>
                  </a:path>
                </a:pathLst>
              </a:custGeom>
              <a:solidFill>
                <a:srgbClr val="50B748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EA25228-545F-53B4-4750-71E4D9E0BB59}"/>
                </a:ext>
              </a:extLst>
            </p:cNvPr>
            <p:cNvSpPr txBox="1"/>
            <p:nvPr/>
          </p:nvSpPr>
          <p:spPr>
            <a:xfrm>
              <a:off x="1275556" y="1837035"/>
              <a:ext cx="915186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2400" b="1" spc="0" baseline="0" dirty="0">
                  <a:ln/>
                  <a:latin typeface="+mj-lt"/>
                  <a:ea typeface="Verdana" panose="020B0604030504040204" pitchFamily="34" charset="0"/>
                  <a:cs typeface="Arial"/>
                  <a:sym typeface="Arial"/>
                  <a:rtl val="0"/>
                </a:rPr>
                <a:t>Для предупреждения преждевременного выхода из строя</a:t>
              </a:r>
            </a:p>
          </p:txBody>
        </p:sp>
      </p:grp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88494072-E874-3141-8523-F86A1AE5E1C4}"/>
              </a:ext>
            </a:extLst>
          </p:cNvPr>
          <p:cNvGrpSpPr/>
          <p:nvPr/>
        </p:nvGrpSpPr>
        <p:grpSpPr>
          <a:xfrm>
            <a:off x="1275556" y="2755900"/>
            <a:ext cx="9194063" cy="6162226"/>
            <a:chOff x="1275556" y="2755900"/>
            <a:chExt cx="9194063" cy="6162226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0AE07B3-B5BF-E967-B523-2A552EB13E55}"/>
                </a:ext>
              </a:extLst>
            </p:cNvPr>
            <p:cNvSpPr txBox="1"/>
            <p:nvPr/>
          </p:nvSpPr>
          <p:spPr>
            <a:xfrm>
              <a:off x="1275556" y="2755926"/>
              <a:ext cx="3703258" cy="616220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ts val="3400"/>
                </a:lnSpc>
              </a:pPr>
              <a:r>
                <a:rPr lang="ru-RU" sz="2400" b="1" dirty="0">
                  <a:ln/>
                  <a:solidFill>
                    <a:srgbClr val="4BAA52"/>
                  </a:solidFill>
                  <a:ea typeface="Verdana"/>
                  <a:sym typeface="Verdana"/>
                  <a:rtl val="0"/>
                </a:rPr>
                <a:t>Измерения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• Напряжение 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• Температура</a:t>
              </a:r>
            </a:p>
            <a:p>
              <a:pPr marL="265113" indent="-265113">
                <a:lnSpc>
                  <a:spcPts val="3400"/>
                </a:lnSpc>
              </a:pP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• Внутреннее </a:t>
              </a:r>
              <a:b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сопротивление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• Ток заряда/разряда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• Степень заряженности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• Остаточная емкость</a:t>
              </a:r>
            </a:p>
            <a:p>
              <a:pPr>
                <a:lnSpc>
                  <a:spcPts val="3400"/>
                </a:lnSpc>
              </a:pPr>
              <a:endParaRPr lang="ru-RU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  <a:p>
              <a:pPr>
                <a:lnSpc>
                  <a:spcPts val="3400"/>
                </a:lnSpc>
              </a:pPr>
              <a:r>
                <a:rPr lang="ru-RU" sz="2400" b="1" dirty="0">
                  <a:ln/>
                  <a:solidFill>
                    <a:srgbClr val="4BAA52"/>
                  </a:solidFill>
                  <a:ea typeface="Verdana"/>
                  <a:sym typeface="Verdana"/>
                  <a:rtl val="0"/>
                </a:rPr>
                <a:t>Аккумуляторы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• 2, 6 или 12 В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• До 120 АКБ в линейке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• До 4 линеек</a:t>
              </a:r>
            </a:p>
            <a:p>
              <a:pPr>
                <a:lnSpc>
                  <a:spcPts val="3400"/>
                </a:lnSpc>
              </a:pPr>
              <a:endParaRPr lang="ru-RU" sz="2400" spc="0" baseline="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endParaRPr>
            </a:p>
          </p:txBody>
        </p:sp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380E8785-8838-2FFD-48D1-98F669C03A58}"/>
                </a:ext>
              </a:extLst>
            </p:cNvPr>
            <p:cNvSpPr txBox="1"/>
            <p:nvPr/>
          </p:nvSpPr>
          <p:spPr>
            <a:xfrm>
              <a:off x="5161756" y="2755900"/>
              <a:ext cx="5307863" cy="52901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ts val="3400"/>
                </a:lnSpc>
              </a:pPr>
              <a:r>
                <a:rPr lang="ru-RU" sz="2400" b="1" dirty="0">
                  <a:ln/>
                  <a:solidFill>
                    <a:srgbClr val="4BAA52"/>
                  </a:solidFill>
                  <a:ea typeface="Verdana"/>
                  <a:sym typeface="Verdana"/>
                  <a:rtl val="0"/>
                </a:rPr>
                <a:t>Функции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ea typeface="Verdana"/>
                  <a:sym typeface="Verdana"/>
                  <a:rtl val="0"/>
                </a:rPr>
                <a:t>• Удобный веб-интерфейс 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ea typeface="Verdana"/>
                  <a:sym typeface="Verdana"/>
                  <a:rtl val="0"/>
                </a:rPr>
                <a:t>• Автоматическая балансировка</a:t>
              </a:r>
              <a:br>
                <a:rPr lang="ru-RU" sz="2400" dirty="0">
                  <a:ln/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ea typeface="Verdana"/>
                  <a:sym typeface="Verdana"/>
                  <a:rtl val="0"/>
                </a:rPr>
                <a:t>   аккумуляторов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ea typeface="Verdana"/>
                  <a:sym typeface="Verdana"/>
                  <a:rtl val="0"/>
                </a:rPr>
                <a:t>• Хранение измерений</a:t>
              </a:r>
              <a:br>
                <a:rPr lang="ru-RU" sz="2400" dirty="0">
                  <a:ln/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ea typeface="Verdana"/>
                  <a:sym typeface="Verdana"/>
                  <a:rtl val="0"/>
                </a:rPr>
                <a:t>   в энергонезависимой памяти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ea typeface="Verdana"/>
                  <a:sym typeface="Verdana"/>
                  <a:rtl val="0"/>
                </a:rPr>
                <a:t>• Построение графиков разряда</a:t>
              </a:r>
              <a:br>
                <a:rPr lang="ru-RU" sz="2400" dirty="0">
                  <a:ln/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ea typeface="Verdana"/>
                  <a:sym typeface="Verdana"/>
                  <a:rtl val="0"/>
                </a:rPr>
                <a:t>   и измерений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ea typeface="Verdana"/>
                  <a:sym typeface="Verdana"/>
                  <a:rtl val="0"/>
                </a:rPr>
                <a:t>• Информирование об отклонениях 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ea typeface="Verdana"/>
                  <a:sym typeface="Verdana"/>
                  <a:rtl val="0"/>
                </a:rPr>
                <a:t>   в работе аккумуляторов</a:t>
              </a:r>
            </a:p>
            <a:p>
              <a:pPr>
                <a:lnSpc>
                  <a:spcPts val="3400"/>
                </a:lnSpc>
              </a:pPr>
              <a:r>
                <a:rPr lang="ru-RU" sz="2400" dirty="0">
                  <a:ln/>
                  <a:ea typeface="Verdana"/>
                  <a:sym typeface="Verdana"/>
                  <a:rtl val="0"/>
                </a:rPr>
                <a:t>• Поддержка протоколов </a:t>
              </a:r>
              <a:r>
                <a:rPr lang="ru-RU" sz="2400" dirty="0" err="1">
                  <a:ln/>
                  <a:ea typeface="Verdana"/>
                  <a:sym typeface="Verdana"/>
                  <a:rtl val="0"/>
                </a:rPr>
                <a:t>Modbus</a:t>
              </a:r>
              <a:r>
                <a:rPr lang="ru-RU" sz="2400" dirty="0">
                  <a:ln/>
                  <a:ea typeface="Verdana"/>
                  <a:sym typeface="Verdana"/>
                  <a:rtl val="0"/>
                </a:rPr>
                <a:t> </a:t>
              </a:r>
              <a:br>
                <a:rPr lang="ru-RU" sz="2400" dirty="0">
                  <a:ln/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ea typeface="Verdana"/>
                  <a:sym typeface="Verdana"/>
                  <a:rtl val="0"/>
                </a:rPr>
                <a:t>   и SNMP</a:t>
              </a:r>
              <a:endParaRPr lang="ru-RU" sz="2400" spc="0" baseline="0" dirty="0">
                <a:ln/>
                <a:ea typeface="Verdana"/>
                <a:sym typeface="Verdana"/>
                <a:rtl val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033216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: фигура 6">
            <a:extLst>
              <a:ext uri="{FF2B5EF4-FFF2-40B4-BE49-F238E27FC236}">
                <a16:creationId xmlns:a16="http://schemas.microsoft.com/office/drawing/2014/main" id="{3C268BCD-CE03-92E9-622D-A27C8EC53514}"/>
              </a:ext>
            </a:extLst>
          </p:cNvPr>
          <p:cNvSpPr/>
          <p:nvPr/>
        </p:nvSpPr>
        <p:spPr>
          <a:xfrm>
            <a:off x="5852" y="990"/>
            <a:ext cx="19009497" cy="10694390"/>
          </a:xfrm>
          <a:custGeom>
            <a:avLst/>
            <a:gdLst>
              <a:gd name="connsiteX0" fmla="*/ 0 w 19009497"/>
              <a:gd name="connsiteY0" fmla="*/ 0 h 10694390"/>
              <a:gd name="connsiteX1" fmla="*/ 19009498 w 19009497"/>
              <a:gd name="connsiteY1" fmla="*/ 0 h 10694390"/>
              <a:gd name="connsiteX2" fmla="*/ 19009498 w 19009497"/>
              <a:gd name="connsiteY2" fmla="*/ 10694390 h 10694390"/>
              <a:gd name="connsiteX3" fmla="*/ 0 w 19009497"/>
              <a:gd name="connsiteY3" fmla="*/ 10694390 h 1069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9497" h="10694390">
                <a:moveTo>
                  <a:pt x="0" y="0"/>
                </a:moveTo>
                <a:lnTo>
                  <a:pt x="19009498" y="0"/>
                </a:lnTo>
                <a:lnTo>
                  <a:pt x="19009498" y="10694390"/>
                </a:lnTo>
                <a:lnTo>
                  <a:pt x="0" y="1069439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DC1DD46A-E0BA-01C0-C02A-6E0DB796418A}"/>
              </a:ext>
            </a:extLst>
          </p:cNvPr>
          <p:cNvSpPr/>
          <p:nvPr/>
        </p:nvSpPr>
        <p:spPr>
          <a:xfrm>
            <a:off x="18724" y="4950"/>
            <a:ext cx="19008507" cy="10697360"/>
          </a:xfrm>
          <a:custGeom>
            <a:avLst/>
            <a:gdLst>
              <a:gd name="connsiteX0" fmla="*/ 0 w 19008507"/>
              <a:gd name="connsiteY0" fmla="*/ 0 h 10697360"/>
              <a:gd name="connsiteX1" fmla="*/ 19008508 w 19008507"/>
              <a:gd name="connsiteY1" fmla="*/ 0 h 10697360"/>
              <a:gd name="connsiteX2" fmla="*/ 19008508 w 19008507"/>
              <a:gd name="connsiteY2" fmla="*/ 10697361 h 10697360"/>
              <a:gd name="connsiteX3" fmla="*/ 0 w 19008507"/>
              <a:gd name="connsiteY3" fmla="*/ 10697361 h 1069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8507" h="10697360">
                <a:moveTo>
                  <a:pt x="0" y="0"/>
                </a:moveTo>
                <a:lnTo>
                  <a:pt x="19008508" y="0"/>
                </a:lnTo>
                <a:lnTo>
                  <a:pt x="19008508" y="10697361"/>
                </a:lnTo>
                <a:lnTo>
                  <a:pt x="0" y="10697361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" name="Подзаголовок 3">
            <a:extLst>
              <a:ext uri="{FF2B5EF4-FFF2-40B4-BE49-F238E27FC236}">
                <a16:creationId xmlns:a16="http://schemas.microsoft.com/office/drawing/2014/main" id="{86A8C38B-A810-A3C1-3FC3-346D14BB961B}"/>
              </a:ext>
            </a:extLst>
          </p:cNvPr>
          <p:cNvSpPr>
            <a:spLocks noGrp="1"/>
          </p:cNvSpPr>
          <p:nvPr>
            <p:ph type="subTitle" idx="4"/>
          </p:nvPr>
        </p:nvSpPr>
        <p:spPr/>
        <p:txBody>
          <a:bodyPr/>
          <a:lstStyle/>
          <a:p>
            <a:r>
              <a:rPr lang="en-US" dirty="0"/>
              <a:t>6</a:t>
            </a:r>
            <a:endParaRPr lang="ru-RU" dirty="0"/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DAF3FF6B-B20F-6361-9476-E7B27666279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552156" y="3822700"/>
            <a:ext cx="13639800" cy="4038600"/>
          </a:xfrm>
        </p:spPr>
        <p:txBody>
          <a:bodyPr/>
          <a:lstStyle/>
          <a:p>
            <a:r>
              <a:rPr lang="ru-RU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Шкафы, стеллажи, соединители, </a:t>
            </a:r>
            <a:br>
              <a:rPr lang="ru-RU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</a:br>
            <a:r>
              <a:rPr lang="ru-RU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зарядные устройства</a:t>
            </a:r>
          </a:p>
        </p:txBody>
      </p:sp>
    </p:spTree>
    <p:extLst>
      <p:ext uri="{BB962C8B-B14F-4D97-AF65-F5344CB8AC3E}">
        <p14:creationId xmlns:p14="http://schemas.microsoft.com/office/powerpoint/2010/main" val="10950408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Полилиния: фигура 51">
            <a:extLst>
              <a:ext uri="{FF2B5EF4-FFF2-40B4-BE49-F238E27FC236}">
                <a16:creationId xmlns:a16="http://schemas.microsoft.com/office/drawing/2014/main" id="{ABABEE7D-0F3B-44FF-5D38-C4EED8D9F0B3}"/>
              </a:ext>
            </a:extLst>
          </p:cNvPr>
          <p:cNvSpPr/>
          <p:nvPr/>
        </p:nvSpPr>
        <p:spPr>
          <a:xfrm>
            <a:off x="1649108" y="2987475"/>
            <a:ext cx="7423145" cy="2541604"/>
          </a:xfrm>
          <a:custGeom>
            <a:avLst/>
            <a:gdLst>
              <a:gd name="connsiteX0" fmla="*/ 0 w 7423145"/>
              <a:gd name="connsiteY0" fmla="*/ 0 h 2541604"/>
              <a:gd name="connsiteX1" fmla="*/ 7423146 w 7423145"/>
              <a:gd name="connsiteY1" fmla="*/ 0 h 2541604"/>
              <a:gd name="connsiteX2" fmla="*/ 7423146 w 7423145"/>
              <a:gd name="connsiteY2" fmla="*/ 2541604 h 2541604"/>
              <a:gd name="connsiteX3" fmla="*/ 0 w 7423145"/>
              <a:gd name="connsiteY3" fmla="*/ 2541604 h 254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3145" h="2541604">
                <a:moveTo>
                  <a:pt x="0" y="0"/>
                </a:moveTo>
                <a:lnTo>
                  <a:pt x="7423146" y="0"/>
                </a:lnTo>
                <a:lnTo>
                  <a:pt x="7423146" y="2541604"/>
                </a:lnTo>
                <a:lnTo>
                  <a:pt x="0" y="2541604"/>
                </a:lnTo>
                <a:close/>
              </a:path>
            </a:pathLst>
          </a:custGeom>
          <a:noFill/>
          <a:ln w="9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813FE120-26EB-753D-2F53-E20CC7AE2380}"/>
              </a:ext>
            </a:extLst>
          </p:cNvPr>
          <p:cNvGrpSpPr/>
          <p:nvPr/>
        </p:nvGrpSpPr>
        <p:grpSpPr>
          <a:xfrm>
            <a:off x="1275556" y="2865317"/>
            <a:ext cx="8775159" cy="5898098"/>
            <a:chOff x="1275556" y="2865317"/>
            <a:chExt cx="8775159" cy="5898098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0AE07B3-B5BF-E967-B523-2A552EB13E55}"/>
                </a:ext>
              </a:extLst>
            </p:cNvPr>
            <p:cNvSpPr txBox="1"/>
            <p:nvPr/>
          </p:nvSpPr>
          <p:spPr>
            <a:xfrm>
              <a:off x="1275556" y="2865317"/>
              <a:ext cx="8775159" cy="26776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Стеллажи для аккумуляторных батарей изготовлены </a:t>
              </a:r>
              <a:br>
                <a:rPr lang="en-US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из качественной стали толщиной 2–3 мм, что обеспечивает </a:t>
              </a:r>
              <a:br>
                <a:rPr lang="en-US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надежность и прочность конструкции. Балки покрываются </a:t>
              </a:r>
              <a:br>
                <a:rPr lang="en-US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защитным слоем который обладает электрической </a:t>
              </a:r>
              <a:br>
                <a:rPr lang="en-US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прочностью более 4 </a:t>
              </a:r>
              <a:r>
                <a:rPr lang="ru-RU" sz="2400" dirty="0" err="1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кВ</a:t>
              </a: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и устойчив</a:t>
              </a:r>
              <a:r>
                <a:rPr lang="en-US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</a:t>
              </a: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к воздействию </a:t>
              </a:r>
              <a:br>
                <a:rPr lang="en-US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кислот и щелочей.</a:t>
              </a:r>
              <a:r>
                <a:rPr lang="en-US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 </a:t>
              </a:r>
              <a:br>
                <a:rPr lang="en-US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rPr>
                <a:t>Поставляются в разобранном виде.</a:t>
              </a:r>
            </a:p>
          </p:txBody>
        </p:sp>
        <p:grpSp>
          <p:nvGrpSpPr>
            <p:cNvPr id="2" name="Группа 1">
              <a:extLst>
                <a:ext uri="{FF2B5EF4-FFF2-40B4-BE49-F238E27FC236}">
                  <a16:creationId xmlns:a16="http://schemas.microsoft.com/office/drawing/2014/main" id="{30BA62E5-D94C-F062-9750-DAACF4966155}"/>
                </a:ext>
              </a:extLst>
            </p:cNvPr>
            <p:cNvGrpSpPr/>
            <p:nvPr/>
          </p:nvGrpSpPr>
          <p:grpSpPr>
            <a:xfrm>
              <a:off x="1427956" y="5956300"/>
              <a:ext cx="7655484" cy="2807115"/>
              <a:chOff x="1427956" y="5956300"/>
              <a:chExt cx="7655484" cy="2807115"/>
            </a:xfrm>
          </p:grpSpPr>
          <p:grpSp>
            <p:nvGrpSpPr>
              <p:cNvPr id="244" name="Группа 243">
                <a:extLst>
                  <a:ext uri="{FF2B5EF4-FFF2-40B4-BE49-F238E27FC236}">
                    <a16:creationId xmlns:a16="http://schemas.microsoft.com/office/drawing/2014/main" id="{75329F19-AA4E-96E0-AF70-B4BFF8D27198}"/>
                  </a:ext>
                </a:extLst>
              </p:cNvPr>
              <p:cNvGrpSpPr/>
              <p:nvPr/>
            </p:nvGrpSpPr>
            <p:grpSpPr>
              <a:xfrm>
                <a:off x="1427956" y="5956300"/>
                <a:ext cx="7169774" cy="1192999"/>
                <a:chOff x="1655909" y="6273385"/>
                <a:chExt cx="7169774" cy="1192999"/>
              </a:xfrm>
              <a:solidFill>
                <a:srgbClr val="E00613"/>
              </a:solidFill>
            </p:grpSpPr>
            <p:grpSp>
              <p:nvGrpSpPr>
                <p:cNvPr id="204" name="Рисунок 3">
                  <a:extLst>
                    <a:ext uri="{FF2B5EF4-FFF2-40B4-BE49-F238E27FC236}">
                      <a16:creationId xmlns:a16="http://schemas.microsoft.com/office/drawing/2014/main" id="{5F71FB1C-47E5-55A1-0442-66D08ECFCE37}"/>
                    </a:ext>
                  </a:extLst>
                </p:cNvPr>
                <p:cNvGrpSpPr/>
                <p:nvPr/>
              </p:nvGrpSpPr>
              <p:grpSpPr>
                <a:xfrm>
                  <a:off x="5693676" y="6273385"/>
                  <a:ext cx="1254432" cy="1192999"/>
                  <a:chOff x="5418532" y="6431709"/>
                  <a:chExt cx="1254432" cy="1192999"/>
                </a:xfrm>
                <a:grpFill/>
              </p:grpSpPr>
              <p:sp>
                <p:nvSpPr>
                  <p:cNvPr id="205" name="Полилиния: фигура 204">
                    <a:extLst>
                      <a:ext uri="{FF2B5EF4-FFF2-40B4-BE49-F238E27FC236}">
                        <a16:creationId xmlns:a16="http://schemas.microsoft.com/office/drawing/2014/main" id="{0E09EFED-BF17-2421-A5A4-CF5676D485BA}"/>
                      </a:ext>
                    </a:extLst>
                  </p:cNvPr>
                  <p:cNvSpPr/>
                  <p:nvPr/>
                </p:nvSpPr>
                <p:spPr>
                  <a:xfrm>
                    <a:off x="6566942" y="6432701"/>
                    <a:ext cx="106022" cy="1192008"/>
                  </a:xfrm>
                  <a:custGeom>
                    <a:avLst/>
                    <a:gdLst>
                      <a:gd name="connsiteX0" fmla="*/ 10899 w 106022"/>
                      <a:gd name="connsiteY0" fmla="*/ 0 h 1192008"/>
                      <a:gd name="connsiteX1" fmla="*/ 0 w 106022"/>
                      <a:gd name="connsiteY1" fmla="*/ 0 h 1192008"/>
                      <a:gd name="connsiteX2" fmla="*/ 0 w 106022"/>
                      <a:gd name="connsiteY2" fmla="*/ 36662 h 1192008"/>
                      <a:gd name="connsiteX3" fmla="*/ 10899 w 106022"/>
                      <a:gd name="connsiteY3" fmla="*/ 36662 h 1192008"/>
                      <a:gd name="connsiteX4" fmla="*/ 69360 w 106022"/>
                      <a:gd name="connsiteY4" fmla="*/ 96114 h 1192008"/>
                      <a:gd name="connsiteX5" fmla="*/ 69360 w 106022"/>
                      <a:gd name="connsiteY5" fmla="*/ 1095894 h 1192008"/>
                      <a:gd name="connsiteX6" fmla="*/ 10899 w 106022"/>
                      <a:gd name="connsiteY6" fmla="*/ 1155346 h 1192008"/>
                      <a:gd name="connsiteX7" fmla="*/ 0 w 106022"/>
                      <a:gd name="connsiteY7" fmla="*/ 1155346 h 1192008"/>
                      <a:gd name="connsiteX8" fmla="*/ 0 w 106022"/>
                      <a:gd name="connsiteY8" fmla="*/ 1192008 h 1192008"/>
                      <a:gd name="connsiteX9" fmla="*/ 10899 w 106022"/>
                      <a:gd name="connsiteY9" fmla="*/ 1192008 h 1192008"/>
                      <a:gd name="connsiteX10" fmla="*/ 106022 w 106022"/>
                      <a:gd name="connsiteY10" fmla="*/ 1095894 h 1192008"/>
                      <a:gd name="connsiteX11" fmla="*/ 106022 w 106022"/>
                      <a:gd name="connsiteY11" fmla="*/ 95123 h 1192008"/>
                      <a:gd name="connsiteX12" fmla="*/ 10899 w 106022"/>
                      <a:gd name="connsiteY12" fmla="*/ 0 h 119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022" h="1192008">
                        <a:moveTo>
                          <a:pt x="10899" y="0"/>
                        </a:moveTo>
                        <a:lnTo>
                          <a:pt x="0" y="0"/>
                        </a:lnTo>
                        <a:lnTo>
                          <a:pt x="0" y="36662"/>
                        </a:lnTo>
                        <a:lnTo>
                          <a:pt x="10899" y="36662"/>
                        </a:lnTo>
                        <a:cubicBezTo>
                          <a:pt x="43598" y="36662"/>
                          <a:pt x="69360" y="63415"/>
                          <a:pt x="69360" y="96114"/>
                        </a:cubicBezTo>
                        <a:lnTo>
                          <a:pt x="69360" y="1095894"/>
                        </a:lnTo>
                        <a:cubicBezTo>
                          <a:pt x="69360" y="1128593"/>
                          <a:pt x="42607" y="1155346"/>
                          <a:pt x="10899" y="1155346"/>
                        </a:cubicBezTo>
                        <a:lnTo>
                          <a:pt x="0" y="1155346"/>
                        </a:lnTo>
                        <a:lnTo>
                          <a:pt x="0" y="1192008"/>
                        </a:lnTo>
                        <a:lnTo>
                          <a:pt x="10899" y="1192008"/>
                        </a:lnTo>
                        <a:cubicBezTo>
                          <a:pt x="63415" y="1192008"/>
                          <a:pt x="106022" y="1149401"/>
                          <a:pt x="106022" y="1095894"/>
                        </a:cubicBezTo>
                        <a:lnTo>
                          <a:pt x="106022" y="95123"/>
                        </a:lnTo>
                        <a:cubicBezTo>
                          <a:pt x="106022" y="42607"/>
                          <a:pt x="63415" y="0"/>
                          <a:pt x="10899" y="0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6" name="Полилиния: фигура 205">
                    <a:extLst>
                      <a:ext uri="{FF2B5EF4-FFF2-40B4-BE49-F238E27FC236}">
                        <a16:creationId xmlns:a16="http://schemas.microsoft.com/office/drawing/2014/main" id="{1C1DD143-F25A-D192-03B1-C1A54E8D30E4}"/>
                      </a:ext>
                    </a:extLst>
                  </p:cNvPr>
                  <p:cNvSpPr/>
                  <p:nvPr/>
                </p:nvSpPr>
                <p:spPr>
                  <a:xfrm>
                    <a:off x="5418532" y="6431709"/>
                    <a:ext cx="106022" cy="1192008"/>
                  </a:xfrm>
                  <a:custGeom>
                    <a:avLst/>
                    <a:gdLst>
                      <a:gd name="connsiteX0" fmla="*/ 0 w 106022"/>
                      <a:gd name="connsiteY0" fmla="*/ 96114 h 1192008"/>
                      <a:gd name="connsiteX1" fmla="*/ 0 w 106022"/>
                      <a:gd name="connsiteY1" fmla="*/ 1095895 h 1192008"/>
                      <a:gd name="connsiteX2" fmla="*/ 95123 w 106022"/>
                      <a:gd name="connsiteY2" fmla="*/ 1192009 h 1192008"/>
                      <a:gd name="connsiteX3" fmla="*/ 106022 w 106022"/>
                      <a:gd name="connsiteY3" fmla="*/ 1192009 h 1192008"/>
                      <a:gd name="connsiteX4" fmla="*/ 106022 w 106022"/>
                      <a:gd name="connsiteY4" fmla="*/ 1155347 h 1192008"/>
                      <a:gd name="connsiteX5" fmla="*/ 95123 w 106022"/>
                      <a:gd name="connsiteY5" fmla="*/ 1155347 h 1192008"/>
                      <a:gd name="connsiteX6" fmla="*/ 36662 w 106022"/>
                      <a:gd name="connsiteY6" fmla="*/ 1095895 h 1192008"/>
                      <a:gd name="connsiteX7" fmla="*/ 36662 w 106022"/>
                      <a:gd name="connsiteY7" fmla="*/ 96114 h 1192008"/>
                      <a:gd name="connsiteX8" fmla="*/ 95123 w 106022"/>
                      <a:gd name="connsiteY8" fmla="*/ 36662 h 1192008"/>
                      <a:gd name="connsiteX9" fmla="*/ 106022 w 106022"/>
                      <a:gd name="connsiteY9" fmla="*/ 36662 h 1192008"/>
                      <a:gd name="connsiteX10" fmla="*/ 106022 w 106022"/>
                      <a:gd name="connsiteY10" fmla="*/ 0 h 1192008"/>
                      <a:gd name="connsiteX11" fmla="*/ 95123 w 106022"/>
                      <a:gd name="connsiteY11" fmla="*/ 0 h 1192008"/>
                      <a:gd name="connsiteX12" fmla="*/ 0 w 106022"/>
                      <a:gd name="connsiteY12" fmla="*/ 96114 h 119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022" h="1192008">
                        <a:moveTo>
                          <a:pt x="0" y="96114"/>
                        </a:moveTo>
                        <a:lnTo>
                          <a:pt x="0" y="1095895"/>
                        </a:lnTo>
                        <a:cubicBezTo>
                          <a:pt x="0" y="1148410"/>
                          <a:pt x="42607" y="1192009"/>
                          <a:pt x="95123" y="1192009"/>
                        </a:cubicBezTo>
                        <a:lnTo>
                          <a:pt x="106022" y="1192009"/>
                        </a:lnTo>
                        <a:lnTo>
                          <a:pt x="106022" y="1155347"/>
                        </a:lnTo>
                        <a:lnTo>
                          <a:pt x="95123" y="1155347"/>
                        </a:lnTo>
                        <a:cubicBezTo>
                          <a:pt x="62424" y="1155347"/>
                          <a:pt x="36662" y="1128593"/>
                          <a:pt x="36662" y="1095895"/>
                        </a:cubicBezTo>
                        <a:lnTo>
                          <a:pt x="36662" y="96114"/>
                        </a:lnTo>
                        <a:cubicBezTo>
                          <a:pt x="36662" y="63415"/>
                          <a:pt x="63415" y="36662"/>
                          <a:pt x="95123" y="36662"/>
                        </a:cubicBezTo>
                        <a:lnTo>
                          <a:pt x="106022" y="36662"/>
                        </a:lnTo>
                        <a:lnTo>
                          <a:pt x="106022" y="0"/>
                        </a:lnTo>
                        <a:lnTo>
                          <a:pt x="95123" y="0"/>
                        </a:lnTo>
                        <a:cubicBezTo>
                          <a:pt x="42607" y="991"/>
                          <a:pt x="0" y="43598"/>
                          <a:pt x="0" y="96114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7" name="Полилиния: фигура 206">
                    <a:extLst>
                      <a:ext uri="{FF2B5EF4-FFF2-40B4-BE49-F238E27FC236}">
                        <a16:creationId xmlns:a16="http://schemas.microsoft.com/office/drawing/2014/main" id="{ECF63D90-AFB2-AA99-F81C-AAF5A5933B10}"/>
                      </a:ext>
                    </a:extLst>
                  </p:cNvPr>
                  <p:cNvSpPr/>
                  <p:nvPr/>
                </p:nvSpPr>
                <p:spPr>
                  <a:xfrm>
                    <a:off x="5633549" y="7182784"/>
                    <a:ext cx="865023" cy="156556"/>
                  </a:xfrm>
                  <a:custGeom>
                    <a:avLst/>
                    <a:gdLst>
                      <a:gd name="connsiteX0" fmla="*/ 858087 w 865023"/>
                      <a:gd name="connsiteY0" fmla="*/ 0 h 156556"/>
                      <a:gd name="connsiteX1" fmla="*/ 0 w 865023"/>
                      <a:gd name="connsiteY1" fmla="*/ 0 h 156556"/>
                      <a:gd name="connsiteX2" fmla="*/ 0 w 865023"/>
                      <a:gd name="connsiteY2" fmla="*/ 155565 h 156556"/>
                      <a:gd name="connsiteX3" fmla="*/ 16845 w 865023"/>
                      <a:gd name="connsiteY3" fmla="*/ 156556 h 156556"/>
                      <a:gd name="connsiteX4" fmla="*/ 857096 w 865023"/>
                      <a:gd name="connsiteY4" fmla="*/ 156556 h 156556"/>
                      <a:gd name="connsiteX5" fmla="*/ 865023 w 865023"/>
                      <a:gd name="connsiteY5" fmla="*/ 148629 h 156556"/>
                      <a:gd name="connsiteX6" fmla="*/ 865023 w 865023"/>
                      <a:gd name="connsiteY6" fmla="*/ 6936 h 156556"/>
                      <a:gd name="connsiteX7" fmla="*/ 858087 w 865023"/>
                      <a:gd name="connsiteY7" fmla="*/ 0 h 156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65023" h="156556">
                        <a:moveTo>
                          <a:pt x="858087" y="0"/>
                        </a:moveTo>
                        <a:lnTo>
                          <a:pt x="0" y="0"/>
                        </a:lnTo>
                        <a:lnTo>
                          <a:pt x="0" y="155565"/>
                        </a:lnTo>
                        <a:cubicBezTo>
                          <a:pt x="5945" y="155565"/>
                          <a:pt x="10899" y="156556"/>
                          <a:pt x="16845" y="156556"/>
                        </a:cubicBezTo>
                        <a:cubicBezTo>
                          <a:pt x="297259" y="156556"/>
                          <a:pt x="577673" y="156556"/>
                          <a:pt x="857096" y="156556"/>
                        </a:cubicBezTo>
                        <a:cubicBezTo>
                          <a:pt x="864033" y="156556"/>
                          <a:pt x="865023" y="154574"/>
                          <a:pt x="865023" y="148629"/>
                        </a:cubicBezTo>
                        <a:cubicBezTo>
                          <a:pt x="865023" y="101068"/>
                          <a:pt x="865023" y="54497"/>
                          <a:pt x="865023" y="6936"/>
                        </a:cubicBezTo>
                        <a:cubicBezTo>
                          <a:pt x="865023" y="991"/>
                          <a:pt x="864033" y="0"/>
                          <a:pt x="858087" y="0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8" name="Полилиния: фигура 207">
                    <a:extLst>
                      <a:ext uri="{FF2B5EF4-FFF2-40B4-BE49-F238E27FC236}">
                        <a16:creationId xmlns:a16="http://schemas.microsoft.com/office/drawing/2014/main" id="{C771959A-F2FB-62B0-A673-37E84E5255A8}"/>
                      </a:ext>
                    </a:extLst>
                  </p:cNvPr>
                  <p:cNvSpPr/>
                  <p:nvPr/>
                </p:nvSpPr>
                <p:spPr>
                  <a:xfrm>
                    <a:off x="5844477" y="6717433"/>
                    <a:ext cx="505518" cy="258913"/>
                  </a:xfrm>
                  <a:custGeom>
                    <a:avLst/>
                    <a:gdLst>
                      <a:gd name="connsiteX0" fmla="*/ 12016 w 505518"/>
                      <a:gd name="connsiteY0" fmla="*/ 215653 h 258913"/>
                      <a:gd name="connsiteX1" fmla="*/ 24897 w 505518"/>
                      <a:gd name="connsiteY1" fmla="*/ 205745 h 258913"/>
                      <a:gd name="connsiteX2" fmla="*/ 31833 w 505518"/>
                      <a:gd name="connsiteY2" fmla="*/ 200790 h 258913"/>
                      <a:gd name="connsiteX3" fmla="*/ 53632 w 505518"/>
                      <a:gd name="connsiteY3" fmla="*/ 204753 h 258913"/>
                      <a:gd name="connsiteX4" fmla="*/ 80386 w 505518"/>
                      <a:gd name="connsiteY4" fmla="*/ 207726 h 258913"/>
                      <a:gd name="connsiteX5" fmla="*/ 120020 w 505518"/>
                      <a:gd name="connsiteY5" fmla="*/ 214662 h 258913"/>
                      <a:gd name="connsiteX6" fmla="*/ 160646 w 505518"/>
                      <a:gd name="connsiteY6" fmla="*/ 220607 h 258913"/>
                      <a:gd name="connsiteX7" fmla="*/ 198298 w 505518"/>
                      <a:gd name="connsiteY7" fmla="*/ 227544 h 258913"/>
                      <a:gd name="connsiteX8" fmla="*/ 247841 w 505518"/>
                      <a:gd name="connsiteY8" fmla="*/ 234479 h 258913"/>
                      <a:gd name="connsiteX9" fmla="*/ 304321 w 505518"/>
                      <a:gd name="connsiteY9" fmla="*/ 242407 h 258913"/>
                      <a:gd name="connsiteX10" fmla="*/ 322156 w 505518"/>
                      <a:gd name="connsiteY10" fmla="*/ 245379 h 258913"/>
                      <a:gd name="connsiteX11" fmla="*/ 344946 w 505518"/>
                      <a:gd name="connsiteY11" fmla="*/ 249342 h 258913"/>
                      <a:gd name="connsiteX12" fmla="*/ 385572 w 505518"/>
                      <a:gd name="connsiteY12" fmla="*/ 255288 h 258913"/>
                      <a:gd name="connsiteX13" fmla="*/ 429169 w 505518"/>
                      <a:gd name="connsiteY13" fmla="*/ 258260 h 258913"/>
                      <a:gd name="connsiteX14" fmla="*/ 468804 w 505518"/>
                      <a:gd name="connsiteY14" fmla="*/ 241415 h 258913"/>
                      <a:gd name="connsiteX15" fmla="*/ 505466 w 505518"/>
                      <a:gd name="connsiteY15" fmla="*/ 164128 h 258913"/>
                      <a:gd name="connsiteX16" fmla="*/ 498530 w 505518"/>
                      <a:gd name="connsiteY16" fmla="*/ 136384 h 258913"/>
                      <a:gd name="connsiteX17" fmla="*/ 463849 w 505518"/>
                      <a:gd name="connsiteY17" fmla="*/ 92786 h 258913"/>
                      <a:gd name="connsiteX18" fmla="*/ 405389 w 505518"/>
                      <a:gd name="connsiteY18" fmla="*/ 74951 h 258913"/>
                      <a:gd name="connsiteX19" fmla="*/ 364763 w 505518"/>
                      <a:gd name="connsiteY19" fmla="*/ 69006 h 258913"/>
                      <a:gd name="connsiteX20" fmla="*/ 325129 w 505518"/>
                      <a:gd name="connsiteY20" fmla="*/ 62069 h 258913"/>
                      <a:gd name="connsiteX21" fmla="*/ 284503 w 505518"/>
                      <a:gd name="connsiteY21" fmla="*/ 56124 h 258913"/>
                      <a:gd name="connsiteX22" fmla="*/ 265677 w 505518"/>
                      <a:gd name="connsiteY22" fmla="*/ 53151 h 258913"/>
                      <a:gd name="connsiteX23" fmla="*/ 242887 w 505518"/>
                      <a:gd name="connsiteY23" fmla="*/ 49188 h 258913"/>
                      <a:gd name="connsiteX24" fmla="*/ 202262 w 505518"/>
                      <a:gd name="connsiteY24" fmla="*/ 43243 h 258913"/>
                      <a:gd name="connsiteX25" fmla="*/ 162627 w 505518"/>
                      <a:gd name="connsiteY25" fmla="*/ 36307 h 258913"/>
                      <a:gd name="connsiteX26" fmla="*/ 122002 w 505518"/>
                      <a:gd name="connsiteY26" fmla="*/ 30362 h 258913"/>
                      <a:gd name="connsiteX27" fmla="*/ 104166 w 505518"/>
                      <a:gd name="connsiteY27" fmla="*/ 27389 h 258913"/>
                      <a:gd name="connsiteX28" fmla="*/ 58587 w 505518"/>
                      <a:gd name="connsiteY28" fmla="*/ 20453 h 258913"/>
                      <a:gd name="connsiteX29" fmla="*/ 53632 w 505518"/>
                      <a:gd name="connsiteY29" fmla="*/ 14508 h 258913"/>
                      <a:gd name="connsiteX30" fmla="*/ 44714 w 505518"/>
                      <a:gd name="connsiteY30" fmla="*/ 636 h 258913"/>
                      <a:gd name="connsiteX31" fmla="*/ 26879 w 505518"/>
                      <a:gd name="connsiteY31" fmla="*/ 14508 h 258913"/>
                      <a:gd name="connsiteX32" fmla="*/ 23907 w 505518"/>
                      <a:gd name="connsiteY32" fmla="*/ 39280 h 258913"/>
                      <a:gd name="connsiteX33" fmla="*/ 19943 w 505518"/>
                      <a:gd name="connsiteY33" fmla="*/ 64051 h 258913"/>
                      <a:gd name="connsiteX34" fmla="*/ 16970 w 505518"/>
                      <a:gd name="connsiteY34" fmla="*/ 87832 h 258913"/>
                      <a:gd name="connsiteX35" fmla="*/ 10034 w 505518"/>
                      <a:gd name="connsiteY35" fmla="*/ 130439 h 258913"/>
                      <a:gd name="connsiteX36" fmla="*/ 4089 w 505518"/>
                      <a:gd name="connsiteY36" fmla="*/ 173046 h 258913"/>
                      <a:gd name="connsiteX37" fmla="*/ 126 w 505518"/>
                      <a:gd name="connsiteY37" fmla="*/ 203763 h 258913"/>
                      <a:gd name="connsiteX38" fmla="*/ 12016 w 505518"/>
                      <a:gd name="connsiteY38" fmla="*/ 215653 h 258913"/>
                      <a:gd name="connsiteX39" fmla="*/ 38769 w 505518"/>
                      <a:gd name="connsiteY39" fmla="*/ 111613 h 258913"/>
                      <a:gd name="connsiteX40" fmla="*/ 48678 w 505518"/>
                      <a:gd name="connsiteY40" fmla="*/ 55133 h 258913"/>
                      <a:gd name="connsiteX41" fmla="*/ 48678 w 505518"/>
                      <a:gd name="connsiteY41" fmla="*/ 52161 h 258913"/>
                      <a:gd name="connsiteX42" fmla="*/ 59577 w 505518"/>
                      <a:gd name="connsiteY42" fmla="*/ 43243 h 258913"/>
                      <a:gd name="connsiteX43" fmla="*/ 106148 w 505518"/>
                      <a:gd name="connsiteY43" fmla="*/ 50179 h 258913"/>
                      <a:gd name="connsiteX44" fmla="*/ 145783 w 505518"/>
                      <a:gd name="connsiteY44" fmla="*/ 57115 h 258913"/>
                      <a:gd name="connsiteX45" fmla="*/ 164609 w 505518"/>
                      <a:gd name="connsiteY45" fmla="*/ 60088 h 258913"/>
                      <a:gd name="connsiteX46" fmla="*/ 212171 w 505518"/>
                      <a:gd name="connsiteY46" fmla="*/ 67024 h 258913"/>
                      <a:gd name="connsiteX47" fmla="*/ 252796 w 505518"/>
                      <a:gd name="connsiteY47" fmla="*/ 71978 h 258913"/>
                      <a:gd name="connsiteX48" fmla="*/ 292430 w 505518"/>
                      <a:gd name="connsiteY48" fmla="*/ 78914 h 258913"/>
                      <a:gd name="connsiteX49" fmla="*/ 315220 w 505518"/>
                      <a:gd name="connsiteY49" fmla="*/ 81887 h 258913"/>
                      <a:gd name="connsiteX50" fmla="*/ 340983 w 505518"/>
                      <a:gd name="connsiteY50" fmla="*/ 85850 h 258913"/>
                      <a:gd name="connsiteX51" fmla="*/ 358818 w 505518"/>
                      <a:gd name="connsiteY51" fmla="*/ 88823 h 258913"/>
                      <a:gd name="connsiteX52" fmla="*/ 398453 w 505518"/>
                      <a:gd name="connsiteY52" fmla="*/ 94768 h 258913"/>
                      <a:gd name="connsiteX53" fmla="*/ 452950 w 505518"/>
                      <a:gd name="connsiteY53" fmla="*/ 109631 h 258913"/>
                      <a:gd name="connsiteX54" fmla="*/ 480694 w 505518"/>
                      <a:gd name="connsiteY54" fmla="*/ 148275 h 258913"/>
                      <a:gd name="connsiteX55" fmla="*/ 482676 w 505518"/>
                      <a:gd name="connsiteY55" fmla="*/ 165119 h 258913"/>
                      <a:gd name="connsiteX56" fmla="*/ 474749 w 505518"/>
                      <a:gd name="connsiteY56" fmla="*/ 172055 h 258913"/>
                      <a:gd name="connsiteX57" fmla="*/ 417279 w 505518"/>
                      <a:gd name="connsiteY57" fmla="*/ 172055 h 258913"/>
                      <a:gd name="connsiteX58" fmla="*/ 283513 w 505518"/>
                      <a:gd name="connsiteY58" fmla="*/ 172055 h 258913"/>
                      <a:gd name="connsiteX59" fmla="*/ 185417 w 505518"/>
                      <a:gd name="connsiteY59" fmla="*/ 172055 h 258913"/>
                      <a:gd name="connsiteX60" fmla="*/ 34806 w 505518"/>
                      <a:gd name="connsiteY60" fmla="*/ 172055 h 258913"/>
                      <a:gd name="connsiteX61" fmla="*/ 29851 w 505518"/>
                      <a:gd name="connsiteY61" fmla="*/ 171064 h 258913"/>
                      <a:gd name="connsiteX62" fmla="*/ 38769 w 505518"/>
                      <a:gd name="connsiteY62" fmla="*/ 111613 h 258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</a:cxnLst>
                    <a:rect l="l" t="t" r="r" b="b"/>
                    <a:pathLst>
                      <a:path w="505518" h="258913">
                        <a:moveTo>
                          <a:pt x="12016" y="215653"/>
                        </a:moveTo>
                        <a:cubicBezTo>
                          <a:pt x="17961" y="215653"/>
                          <a:pt x="23907" y="211689"/>
                          <a:pt x="24897" y="205745"/>
                        </a:cubicBezTo>
                        <a:cubicBezTo>
                          <a:pt x="24897" y="200790"/>
                          <a:pt x="26879" y="199799"/>
                          <a:pt x="31833" y="200790"/>
                        </a:cubicBezTo>
                        <a:cubicBezTo>
                          <a:pt x="38769" y="202772"/>
                          <a:pt x="46696" y="203763"/>
                          <a:pt x="53632" y="204753"/>
                        </a:cubicBezTo>
                        <a:cubicBezTo>
                          <a:pt x="62550" y="205745"/>
                          <a:pt x="71468" y="206735"/>
                          <a:pt x="80386" y="207726"/>
                        </a:cubicBezTo>
                        <a:cubicBezTo>
                          <a:pt x="93267" y="209708"/>
                          <a:pt x="107139" y="212681"/>
                          <a:pt x="120020" y="214662"/>
                        </a:cubicBezTo>
                        <a:cubicBezTo>
                          <a:pt x="133892" y="216644"/>
                          <a:pt x="146773" y="217635"/>
                          <a:pt x="160646" y="220607"/>
                        </a:cubicBezTo>
                        <a:cubicBezTo>
                          <a:pt x="173527" y="222589"/>
                          <a:pt x="186408" y="225562"/>
                          <a:pt x="198298" y="227544"/>
                        </a:cubicBezTo>
                        <a:cubicBezTo>
                          <a:pt x="215143" y="230516"/>
                          <a:pt x="231988" y="232498"/>
                          <a:pt x="247841" y="234479"/>
                        </a:cubicBezTo>
                        <a:cubicBezTo>
                          <a:pt x="266668" y="237452"/>
                          <a:pt x="285494" y="240425"/>
                          <a:pt x="304321" y="242407"/>
                        </a:cubicBezTo>
                        <a:cubicBezTo>
                          <a:pt x="310266" y="243397"/>
                          <a:pt x="316211" y="244388"/>
                          <a:pt x="322156" y="245379"/>
                        </a:cubicBezTo>
                        <a:cubicBezTo>
                          <a:pt x="330083" y="246370"/>
                          <a:pt x="337019" y="248352"/>
                          <a:pt x="344946" y="249342"/>
                        </a:cubicBezTo>
                        <a:cubicBezTo>
                          <a:pt x="358818" y="251324"/>
                          <a:pt x="371699" y="252315"/>
                          <a:pt x="385572" y="255288"/>
                        </a:cubicBezTo>
                        <a:cubicBezTo>
                          <a:pt x="400434" y="257270"/>
                          <a:pt x="414306" y="260242"/>
                          <a:pt x="429169" y="258260"/>
                        </a:cubicBezTo>
                        <a:cubicBezTo>
                          <a:pt x="444032" y="255288"/>
                          <a:pt x="457904" y="250333"/>
                          <a:pt x="468804" y="241415"/>
                        </a:cubicBezTo>
                        <a:cubicBezTo>
                          <a:pt x="493575" y="221598"/>
                          <a:pt x="506457" y="196827"/>
                          <a:pt x="505466" y="164128"/>
                        </a:cubicBezTo>
                        <a:cubicBezTo>
                          <a:pt x="503484" y="155210"/>
                          <a:pt x="501503" y="145302"/>
                          <a:pt x="498530" y="136384"/>
                        </a:cubicBezTo>
                        <a:cubicBezTo>
                          <a:pt x="491594" y="118549"/>
                          <a:pt x="479704" y="104676"/>
                          <a:pt x="463849" y="92786"/>
                        </a:cubicBezTo>
                        <a:cubicBezTo>
                          <a:pt x="446014" y="80895"/>
                          <a:pt x="425206" y="78914"/>
                          <a:pt x="405389" y="74951"/>
                        </a:cubicBezTo>
                        <a:cubicBezTo>
                          <a:pt x="392508" y="72969"/>
                          <a:pt x="378635" y="70987"/>
                          <a:pt x="364763" y="69006"/>
                        </a:cubicBezTo>
                        <a:cubicBezTo>
                          <a:pt x="351882" y="67024"/>
                          <a:pt x="338010" y="64051"/>
                          <a:pt x="325129" y="62069"/>
                        </a:cubicBezTo>
                        <a:cubicBezTo>
                          <a:pt x="311257" y="60088"/>
                          <a:pt x="297384" y="58106"/>
                          <a:pt x="284503" y="56124"/>
                        </a:cubicBezTo>
                        <a:cubicBezTo>
                          <a:pt x="278558" y="55133"/>
                          <a:pt x="271622" y="54143"/>
                          <a:pt x="265677" y="53151"/>
                        </a:cubicBezTo>
                        <a:cubicBezTo>
                          <a:pt x="257750" y="52161"/>
                          <a:pt x="250814" y="50179"/>
                          <a:pt x="242887" y="49188"/>
                        </a:cubicBezTo>
                        <a:cubicBezTo>
                          <a:pt x="229015" y="47206"/>
                          <a:pt x="216134" y="45225"/>
                          <a:pt x="202262" y="43243"/>
                        </a:cubicBezTo>
                        <a:cubicBezTo>
                          <a:pt x="189381" y="41261"/>
                          <a:pt x="175508" y="38288"/>
                          <a:pt x="162627" y="36307"/>
                        </a:cubicBezTo>
                        <a:cubicBezTo>
                          <a:pt x="148755" y="34325"/>
                          <a:pt x="135874" y="32344"/>
                          <a:pt x="122002" y="30362"/>
                        </a:cubicBezTo>
                        <a:cubicBezTo>
                          <a:pt x="116057" y="29371"/>
                          <a:pt x="110112" y="28380"/>
                          <a:pt x="104166" y="27389"/>
                        </a:cubicBezTo>
                        <a:cubicBezTo>
                          <a:pt x="89303" y="25407"/>
                          <a:pt x="73450" y="22435"/>
                          <a:pt x="58587" y="20453"/>
                        </a:cubicBezTo>
                        <a:cubicBezTo>
                          <a:pt x="54623" y="19462"/>
                          <a:pt x="52641" y="19462"/>
                          <a:pt x="53632" y="14508"/>
                        </a:cubicBezTo>
                        <a:cubicBezTo>
                          <a:pt x="54623" y="7572"/>
                          <a:pt x="50660" y="2618"/>
                          <a:pt x="44714" y="636"/>
                        </a:cubicBezTo>
                        <a:cubicBezTo>
                          <a:pt x="32824" y="-2337"/>
                          <a:pt x="27870" y="5590"/>
                          <a:pt x="26879" y="14508"/>
                        </a:cubicBezTo>
                        <a:cubicBezTo>
                          <a:pt x="25888" y="23426"/>
                          <a:pt x="24897" y="31352"/>
                          <a:pt x="23907" y="39280"/>
                        </a:cubicBezTo>
                        <a:cubicBezTo>
                          <a:pt x="22915" y="47206"/>
                          <a:pt x="20934" y="55133"/>
                          <a:pt x="19943" y="64051"/>
                        </a:cubicBezTo>
                        <a:cubicBezTo>
                          <a:pt x="18952" y="71978"/>
                          <a:pt x="17961" y="79905"/>
                          <a:pt x="16970" y="87832"/>
                        </a:cubicBezTo>
                        <a:cubicBezTo>
                          <a:pt x="14989" y="101704"/>
                          <a:pt x="13007" y="115576"/>
                          <a:pt x="10034" y="130439"/>
                        </a:cubicBezTo>
                        <a:cubicBezTo>
                          <a:pt x="8052" y="144311"/>
                          <a:pt x="6071" y="159174"/>
                          <a:pt x="4089" y="173046"/>
                        </a:cubicBezTo>
                        <a:cubicBezTo>
                          <a:pt x="3098" y="182955"/>
                          <a:pt x="1117" y="193854"/>
                          <a:pt x="126" y="203763"/>
                        </a:cubicBezTo>
                        <a:cubicBezTo>
                          <a:pt x="-865" y="210699"/>
                          <a:pt x="4089" y="215653"/>
                          <a:pt x="12016" y="215653"/>
                        </a:cubicBezTo>
                        <a:close/>
                        <a:moveTo>
                          <a:pt x="38769" y="111613"/>
                        </a:moveTo>
                        <a:cubicBezTo>
                          <a:pt x="41742" y="92786"/>
                          <a:pt x="45706" y="73960"/>
                          <a:pt x="48678" y="55133"/>
                        </a:cubicBezTo>
                        <a:cubicBezTo>
                          <a:pt x="48678" y="54143"/>
                          <a:pt x="48678" y="53151"/>
                          <a:pt x="48678" y="52161"/>
                        </a:cubicBezTo>
                        <a:cubicBezTo>
                          <a:pt x="49669" y="43243"/>
                          <a:pt x="50660" y="42252"/>
                          <a:pt x="59577" y="43243"/>
                        </a:cubicBezTo>
                        <a:cubicBezTo>
                          <a:pt x="75432" y="46215"/>
                          <a:pt x="90294" y="48197"/>
                          <a:pt x="106148" y="50179"/>
                        </a:cubicBezTo>
                        <a:cubicBezTo>
                          <a:pt x="119029" y="52161"/>
                          <a:pt x="132901" y="55133"/>
                          <a:pt x="145783" y="57115"/>
                        </a:cubicBezTo>
                        <a:cubicBezTo>
                          <a:pt x="151727" y="58106"/>
                          <a:pt x="158664" y="59097"/>
                          <a:pt x="164609" y="60088"/>
                        </a:cubicBezTo>
                        <a:cubicBezTo>
                          <a:pt x="180463" y="62069"/>
                          <a:pt x="196316" y="65042"/>
                          <a:pt x="212171" y="67024"/>
                        </a:cubicBezTo>
                        <a:cubicBezTo>
                          <a:pt x="226042" y="69006"/>
                          <a:pt x="238924" y="69996"/>
                          <a:pt x="252796" y="71978"/>
                        </a:cubicBezTo>
                        <a:cubicBezTo>
                          <a:pt x="265677" y="73960"/>
                          <a:pt x="279549" y="76932"/>
                          <a:pt x="292430" y="78914"/>
                        </a:cubicBezTo>
                        <a:cubicBezTo>
                          <a:pt x="300357" y="79905"/>
                          <a:pt x="307293" y="80895"/>
                          <a:pt x="315220" y="81887"/>
                        </a:cubicBezTo>
                        <a:cubicBezTo>
                          <a:pt x="324138" y="82877"/>
                          <a:pt x="332065" y="84859"/>
                          <a:pt x="340983" y="85850"/>
                        </a:cubicBezTo>
                        <a:cubicBezTo>
                          <a:pt x="346928" y="86841"/>
                          <a:pt x="352873" y="87832"/>
                          <a:pt x="358818" y="88823"/>
                        </a:cubicBezTo>
                        <a:cubicBezTo>
                          <a:pt x="371699" y="90804"/>
                          <a:pt x="385572" y="91795"/>
                          <a:pt x="398453" y="94768"/>
                        </a:cubicBezTo>
                        <a:cubicBezTo>
                          <a:pt x="417279" y="98731"/>
                          <a:pt x="436105" y="97740"/>
                          <a:pt x="452950" y="109631"/>
                        </a:cubicBezTo>
                        <a:cubicBezTo>
                          <a:pt x="466822" y="119539"/>
                          <a:pt x="476731" y="131430"/>
                          <a:pt x="480694" y="148275"/>
                        </a:cubicBezTo>
                        <a:cubicBezTo>
                          <a:pt x="481685" y="153229"/>
                          <a:pt x="482676" y="159174"/>
                          <a:pt x="482676" y="165119"/>
                        </a:cubicBezTo>
                        <a:cubicBezTo>
                          <a:pt x="483667" y="171064"/>
                          <a:pt x="480694" y="173046"/>
                          <a:pt x="474749" y="172055"/>
                        </a:cubicBezTo>
                        <a:cubicBezTo>
                          <a:pt x="455923" y="172055"/>
                          <a:pt x="436105" y="172055"/>
                          <a:pt x="417279" y="172055"/>
                        </a:cubicBezTo>
                        <a:cubicBezTo>
                          <a:pt x="372690" y="172055"/>
                          <a:pt x="328102" y="172055"/>
                          <a:pt x="283513" y="172055"/>
                        </a:cubicBezTo>
                        <a:cubicBezTo>
                          <a:pt x="250814" y="172055"/>
                          <a:pt x="218115" y="172055"/>
                          <a:pt x="185417" y="172055"/>
                        </a:cubicBezTo>
                        <a:cubicBezTo>
                          <a:pt x="134883" y="172055"/>
                          <a:pt x="85340" y="172055"/>
                          <a:pt x="34806" y="172055"/>
                        </a:cubicBezTo>
                        <a:cubicBezTo>
                          <a:pt x="33815" y="172055"/>
                          <a:pt x="32824" y="172055"/>
                          <a:pt x="29851" y="171064"/>
                        </a:cubicBezTo>
                        <a:cubicBezTo>
                          <a:pt x="32824" y="153229"/>
                          <a:pt x="35797" y="132420"/>
                          <a:pt x="38769" y="111613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9" name="Полилиния: фигура 208">
                    <a:extLst>
                      <a:ext uri="{FF2B5EF4-FFF2-40B4-BE49-F238E27FC236}">
                        <a16:creationId xmlns:a16="http://schemas.microsoft.com/office/drawing/2014/main" id="{8EBE83D2-2E51-3B0E-6B9D-1852806A80D3}"/>
                      </a:ext>
                    </a:extLst>
                  </p:cNvPr>
                  <p:cNvSpPr/>
                  <p:nvPr/>
                </p:nvSpPr>
                <p:spPr>
                  <a:xfrm>
                    <a:off x="5781576" y="6941013"/>
                    <a:ext cx="107409" cy="166405"/>
                  </a:xfrm>
                  <a:custGeom>
                    <a:avLst/>
                    <a:gdLst>
                      <a:gd name="connsiteX0" fmla="*/ 67981 w 107409"/>
                      <a:gd name="connsiteY0" fmla="*/ 164483 h 166405"/>
                      <a:gd name="connsiteX1" fmla="*/ 105634 w 107409"/>
                      <a:gd name="connsiteY1" fmla="*/ 124848 h 166405"/>
                      <a:gd name="connsiteX2" fmla="*/ 99689 w 107409"/>
                      <a:gd name="connsiteY2" fmla="*/ 81251 h 166405"/>
                      <a:gd name="connsiteX3" fmla="*/ 69963 w 107409"/>
                      <a:gd name="connsiteY3" fmla="*/ 27744 h 166405"/>
                      <a:gd name="connsiteX4" fmla="*/ 53118 w 107409"/>
                      <a:gd name="connsiteY4" fmla="*/ 0 h 166405"/>
                      <a:gd name="connsiteX5" fmla="*/ 34292 w 107409"/>
                      <a:gd name="connsiteY5" fmla="*/ 30717 h 166405"/>
                      <a:gd name="connsiteX6" fmla="*/ 603 w 107409"/>
                      <a:gd name="connsiteY6" fmla="*/ 105031 h 166405"/>
                      <a:gd name="connsiteX7" fmla="*/ 8530 w 107409"/>
                      <a:gd name="connsiteY7" fmla="*/ 142685 h 166405"/>
                      <a:gd name="connsiteX8" fmla="*/ 67981 w 107409"/>
                      <a:gd name="connsiteY8" fmla="*/ 164483 h 166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7409" h="166405">
                        <a:moveTo>
                          <a:pt x="67981" y="164483"/>
                        </a:moveTo>
                        <a:cubicBezTo>
                          <a:pt x="87799" y="157547"/>
                          <a:pt x="100680" y="144666"/>
                          <a:pt x="105634" y="124848"/>
                        </a:cubicBezTo>
                        <a:cubicBezTo>
                          <a:pt x="109598" y="109986"/>
                          <a:pt x="106625" y="95123"/>
                          <a:pt x="99689" y="81251"/>
                        </a:cubicBezTo>
                        <a:cubicBezTo>
                          <a:pt x="90771" y="63415"/>
                          <a:pt x="79872" y="45579"/>
                          <a:pt x="69963" y="27744"/>
                        </a:cubicBezTo>
                        <a:cubicBezTo>
                          <a:pt x="65009" y="18827"/>
                          <a:pt x="59064" y="9909"/>
                          <a:pt x="53118" y="0"/>
                        </a:cubicBezTo>
                        <a:cubicBezTo>
                          <a:pt x="46182" y="10899"/>
                          <a:pt x="40237" y="20808"/>
                          <a:pt x="34292" y="30717"/>
                        </a:cubicBezTo>
                        <a:cubicBezTo>
                          <a:pt x="20420" y="54497"/>
                          <a:pt x="4566" y="77287"/>
                          <a:pt x="603" y="105031"/>
                        </a:cubicBezTo>
                        <a:cubicBezTo>
                          <a:pt x="-1379" y="118904"/>
                          <a:pt x="1593" y="130794"/>
                          <a:pt x="8530" y="142685"/>
                        </a:cubicBezTo>
                        <a:cubicBezTo>
                          <a:pt x="18438" y="158538"/>
                          <a:pt x="45192" y="171419"/>
                          <a:pt x="67981" y="164483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43" name="Группа 242">
                  <a:extLst>
                    <a:ext uri="{FF2B5EF4-FFF2-40B4-BE49-F238E27FC236}">
                      <a16:creationId xmlns:a16="http://schemas.microsoft.com/office/drawing/2014/main" id="{9C0FB9EA-2863-1BB8-59D5-58BF55492F18}"/>
                    </a:ext>
                  </a:extLst>
                </p:cNvPr>
                <p:cNvGrpSpPr/>
                <p:nvPr/>
              </p:nvGrpSpPr>
              <p:grpSpPr>
                <a:xfrm>
                  <a:off x="1655909" y="6273385"/>
                  <a:ext cx="3384023" cy="1192999"/>
                  <a:chOff x="1655909" y="6273385"/>
                  <a:chExt cx="3384023" cy="1192999"/>
                </a:xfrm>
                <a:grpFill/>
              </p:grpSpPr>
              <p:grpSp>
                <p:nvGrpSpPr>
                  <p:cNvPr id="217" name="Рисунок 3">
                    <a:extLst>
                      <a:ext uri="{FF2B5EF4-FFF2-40B4-BE49-F238E27FC236}">
                        <a16:creationId xmlns:a16="http://schemas.microsoft.com/office/drawing/2014/main" id="{6EF6CFCB-6A26-164F-C4F5-651EA5560E56}"/>
                      </a:ext>
                    </a:extLst>
                  </p:cNvPr>
                  <p:cNvGrpSpPr/>
                  <p:nvPr/>
                </p:nvGrpSpPr>
                <p:grpSpPr>
                  <a:xfrm>
                    <a:off x="1655909" y="6273385"/>
                    <a:ext cx="1254432" cy="1192999"/>
                    <a:chOff x="1380765" y="6431709"/>
                    <a:chExt cx="1254432" cy="1192999"/>
                  </a:xfrm>
                  <a:grpFill/>
                </p:grpSpPr>
                <p:sp>
                  <p:nvSpPr>
                    <p:cNvPr id="218" name="Полилиния: фигура 217">
                      <a:extLst>
                        <a:ext uri="{FF2B5EF4-FFF2-40B4-BE49-F238E27FC236}">
                          <a16:creationId xmlns:a16="http://schemas.microsoft.com/office/drawing/2014/main" id="{4F12DF1E-529E-E506-0B0D-44A6E264F6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80765" y="6431709"/>
                      <a:ext cx="106022" cy="1192008"/>
                    </a:xfrm>
                    <a:custGeom>
                      <a:avLst/>
                      <a:gdLst>
                        <a:gd name="connsiteX0" fmla="*/ 0 w 106022"/>
                        <a:gd name="connsiteY0" fmla="*/ 96114 h 1192008"/>
                        <a:gd name="connsiteX1" fmla="*/ 0 w 106022"/>
                        <a:gd name="connsiteY1" fmla="*/ 1095895 h 1192008"/>
                        <a:gd name="connsiteX2" fmla="*/ 95123 w 106022"/>
                        <a:gd name="connsiteY2" fmla="*/ 1192009 h 1192008"/>
                        <a:gd name="connsiteX3" fmla="*/ 106022 w 106022"/>
                        <a:gd name="connsiteY3" fmla="*/ 1192009 h 1192008"/>
                        <a:gd name="connsiteX4" fmla="*/ 106022 w 106022"/>
                        <a:gd name="connsiteY4" fmla="*/ 1155347 h 1192008"/>
                        <a:gd name="connsiteX5" fmla="*/ 95123 w 106022"/>
                        <a:gd name="connsiteY5" fmla="*/ 1155347 h 1192008"/>
                        <a:gd name="connsiteX6" fmla="*/ 36662 w 106022"/>
                        <a:gd name="connsiteY6" fmla="*/ 1095895 h 1192008"/>
                        <a:gd name="connsiteX7" fmla="*/ 36662 w 106022"/>
                        <a:gd name="connsiteY7" fmla="*/ 96114 h 1192008"/>
                        <a:gd name="connsiteX8" fmla="*/ 95123 w 106022"/>
                        <a:gd name="connsiteY8" fmla="*/ 36662 h 1192008"/>
                        <a:gd name="connsiteX9" fmla="*/ 106022 w 106022"/>
                        <a:gd name="connsiteY9" fmla="*/ 36662 h 1192008"/>
                        <a:gd name="connsiteX10" fmla="*/ 106022 w 106022"/>
                        <a:gd name="connsiteY10" fmla="*/ 0 h 1192008"/>
                        <a:gd name="connsiteX11" fmla="*/ 95123 w 106022"/>
                        <a:gd name="connsiteY11" fmla="*/ 0 h 1192008"/>
                        <a:gd name="connsiteX12" fmla="*/ 0 w 106022"/>
                        <a:gd name="connsiteY12" fmla="*/ 96114 h 1192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6022" h="1192008">
                          <a:moveTo>
                            <a:pt x="0" y="96114"/>
                          </a:moveTo>
                          <a:lnTo>
                            <a:pt x="0" y="1095895"/>
                          </a:lnTo>
                          <a:cubicBezTo>
                            <a:pt x="0" y="1148410"/>
                            <a:pt x="42607" y="1192009"/>
                            <a:pt x="95123" y="1192009"/>
                          </a:cubicBezTo>
                          <a:lnTo>
                            <a:pt x="106022" y="1192009"/>
                          </a:lnTo>
                          <a:lnTo>
                            <a:pt x="106022" y="1155347"/>
                          </a:lnTo>
                          <a:lnTo>
                            <a:pt x="95123" y="1155347"/>
                          </a:lnTo>
                          <a:cubicBezTo>
                            <a:pt x="62424" y="1155347"/>
                            <a:pt x="36662" y="1128593"/>
                            <a:pt x="36662" y="1095895"/>
                          </a:cubicBezTo>
                          <a:lnTo>
                            <a:pt x="36662" y="96114"/>
                          </a:lnTo>
                          <a:cubicBezTo>
                            <a:pt x="36662" y="63415"/>
                            <a:pt x="63415" y="36662"/>
                            <a:pt x="95123" y="36662"/>
                          </a:cubicBezTo>
                          <a:lnTo>
                            <a:pt x="106022" y="36662"/>
                          </a:lnTo>
                          <a:lnTo>
                            <a:pt x="106022" y="0"/>
                          </a:lnTo>
                          <a:lnTo>
                            <a:pt x="95123" y="0"/>
                          </a:lnTo>
                          <a:cubicBezTo>
                            <a:pt x="42607" y="991"/>
                            <a:pt x="0" y="43598"/>
                            <a:pt x="0" y="96114"/>
                          </a:cubicBezTo>
                          <a:close/>
                        </a:path>
                      </a:pathLst>
                    </a:custGeom>
                    <a:grpFill/>
                    <a:ln w="990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19" name="Полилиния: фигура 218">
                      <a:extLst>
                        <a:ext uri="{FF2B5EF4-FFF2-40B4-BE49-F238E27FC236}">
                          <a16:creationId xmlns:a16="http://schemas.microsoft.com/office/drawing/2014/main" id="{2C582504-1BEE-3850-12AF-F91D606096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29176" y="6432701"/>
                      <a:ext cx="106022" cy="1192008"/>
                    </a:xfrm>
                    <a:custGeom>
                      <a:avLst/>
                      <a:gdLst>
                        <a:gd name="connsiteX0" fmla="*/ 10899 w 106022"/>
                        <a:gd name="connsiteY0" fmla="*/ 0 h 1192008"/>
                        <a:gd name="connsiteX1" fmla="*/ 0 w 106022"/>
                        <a:gd name="connsiteY1" fmla="*/ 0 h 1192008"/>
                        <a:gd name="connsiteX2" fmla="*/ 0 w 106022"/>
                        <a:gd name="connsiteY2" fmla="*/ 36662 h 1192008"/>
                        <a:gd name="connsiteX3" fmla="*/ 10899 w 106022"/>
                        <a:gd name="connsiteY3" fmla="*/ 36662 h 1192008"/>
                        <a:gd name="connsiteX4" fmla="*/ 69360 w 106022"/>
                        <a:gd name="connsiteY4" fmla="*/ 96114 h 1192008"/>
                        <a:gd name="connsiteX5" fmla="*/ 69360 w 106022"/>
                        <a:gd name="connsiteY5" fmla="*/ 1095894 h 1192008"/>
                        <a:gd name="connsiteX6" fmla="*/ 10899 w 106022"/>
                        <a:gd name="connsiteY6" fmla="*/ 1155346 h 1192008"/>
                        <a:gd name="connsiteX7" fmla="*/ 0 w 106022"/>
                        <a:gd name="connsiteY7" fmla="*/ 1155346 h 1192008"/>
                        <a:gd name="connsiteX8" fmla="*/ 0 w 106022"/>
                        <a:gd name="connsiteY8" fmla="*/ 1192008 h 1192008"/>
                        <a:gd name="connsiteX9" fmla="*/ 10899 w 106022"/>
                        <a:gd name="connsiteY9" fmla="*/ 1192008 h 1192008"/>
                        <a:gd name="connsiteX10" fmla="*/ 106022 w 106022"/>
                        <a:gd name="connsiteY10" fmla="*/ 1095894 h 1192008"/>
                        <a:gd name="connsiteX11" fmla="*/ 106022 w 106022"/>
                        <a:gd name="connsiteY11" fmla="*/ 95123 h 1192008"/>
                        <a:gd name="connsiteX12" fmla="*/ 10899 w 106022"/>
                        <a:gd name="connsiteY12" fmla="*/ 0 h 1192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106022" h="1192008">
                          <a:moveTo>
                            <a:pt x="10899" y="0"/>
                          </a:moveTo>
                          <a:lnTo>
                            <a:pt x="0" y="0"/>
                          </a:lnTo>
                          <a:lnTo>
                            <a:pt x="0" y="36662"/>
                          </a:lnTo>
                          <a:lnTo>
                            <a:pt x="10899" y="36662"/>
                          </a:lnTo>
                          <a:cubicBezTo>
                            <a:pt x="43598" y="36662"/>
                            <a:pt x="69360" y="63415"/>
                            <a:pt x="69360" y="96114"/>
                          </a:cubicBezTo>
                          <a:lnTo>
                            <a:pt x="69360" y="1095894"/>
                          </a:lnTo>
                          <a:cubicBezTo>
                            <a:pt x="69360" y="1128593"/>
                            <a:pt x="42607" y="1155346"/>
                            <a:pt x="10899" y="1155346"/>
                          </a:cubicBezTo>
                          <a:lnTo>
                            <a:pt x="0" y="1155346"/>
                          </a:lnTo>
                          <a:lnTo>
                            <a:pt x="0" y="1192008"/>
                          </a:lnTo>
                          <a:lnTo>
                            <a:pt x="10899" y="1192008"/>
                          </a:lnTo>
                          <a:cubicBezTo>
                            <a:pt x="63415" y="1192008"/>
                            <a:pt x="106022" y="1149401"/>
                            <a:pt x="106022" y="1095894"/>
                          </a:cubicBezTo>
                          <a:lnTo>
                            <a:pt x="106022" y="95123"/>
                          </a:lnTo>
                          <a:cubicBezTo>
                            <a:pt x="106022" y="42607"/>
                            <a:pt x="63415" y="0"/>
                            <a:pt x="10899" y="0"/>
                          </a:cubicBezTo>
                          <a:close/>
                        </a:path>
                      </a:pathLst>
                    </a:custGeom>
                    <a:grpFill/>
                    <a:ln w="990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20" name="Полилиния: фигура 219">
                      <a:extLst>
                        <a:ext uri="{FF2B5EF4-FFF2-40B4-BE49-F238E27FC236}">
                          <a16:creationId xmlns:a16="http://schemas.microsoft.com/office/drawing/2014/main" id="{9FFB18DB-2340-73A9-BB9E-2BF7EE7488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11559" y="6733923"/>
                      <a:ext cx="1001762" cy="623253"/>
                    </a:xfrm>
                    <a:custGeom>
                      <a:avLst/>
                      <a:gdLst>
                        <a:gd name="connsiteX0" fmla="*/ 875923 w 1001762"/>
                        <a:gd name="connsiteY0" fmla="*/ 286360 h 623253"/>
                        <a:gd name="connsiteX1" fmla="*/ 707476 w 1001762"/>
                        <a:gd name="connsiteY1" fmla="*/ 315095 h 623253"/>
                        <a:gd name="connsiteX2" fmla="*/ 702522 w 1001762"/>
                        <a:gd name="connsiteY2" fmla="*/ 315095 h 623253"/>
                        <a:gd name="connsiteX3" fmla="*/ 702522 w 1001762"/>
                        <a:gd name="connsiteY3" fmla="*/ 316086 h 623253"/>
                        <a:gd name="connsiteX4" fmla="*/ 633161 w 1001762"/>
                        <a:gd name="connsiteY4" fmla="*/ 327976 h 623253"/>
                        <a:gd name="connsiteX5" fmla="*/ 633161 w 1001762"/>
                        <a:gd name="connsiteY5" fmla="*/ 0 h 623253"/>
                        <a:gd name="connsiteX6" fmla="*/ 367610 w 1001762"/>
                        <a:gd name="connsiteY6" fmla="*/ 0 h 623253"/>
                        <a:gd name="connsiteX7" fmla="*/ 367610 w 1001762"/>
                        <a:gd name="connsiteY7" fmla="*/ 327976 h 623253"/>
                        <a:gd name="connsiteX8" fmla="*/ 300232 w 1001762"/>
                        <a:gd name="connsiteY8" fmla="*/ 316086 h 623253"/>
                        <a:gd name="connsiteX9" fmla="*/ 300232 w 1001762"/>
                        <a:gd name="connsiteY9" fmla="*/ 315095 h 623253"/>
                        <a:gd name="connsiteX10" fmla="*/ 295277 w 1001762"/>
                        <a:gd name="connsiteY10" fmla="*/ 315095 h 623253"/>
                        <a:gd name="connsiteX11" fmla="*/ 125840 w 1001762"/>
                        <a:gd name="connsiteY11" fmla="*/ 286360 h 623253"/>
                        <a:gd name="connsiteX12" fmla="*/ 125840 w 1001762"/>
                        <a:gd name="connsiteY12" fmla="*/ 315095 h 623253"/>
                        <a:gd name="connsiteX13" fmla="*/ 0 w 1001762"/>
                        <a:gd name="connsiteY13" fmla="*/ 315095 h 623253"/>
                        <a:gd name="connsiteX14" fmla="*/ 0 w 1001762"/>
                        <a:gd name="connsiteY14" fmla="*/ 340857 h 623253"/>
                        <a:gd name="connsiteX15" fmla="*/ 125840 w 1001762"/>
                        <a:gd name="connsiteY15" fmla="*/ 340857 h 623253"/>
                        <a:gd name="connsiteX16" fmla="*/ 125840 w 1001762"/>
                        <a:gd name="connsiteY16" fmla="*/ 369592 h 623253"/>
                        <a:gd name="connsiteX17" fmla="*/ 367610 w 1001762"/>
                        <a:gd name="connsiteY17" fmla="*/ 328967 h 623253"/>
                        <a:gd name="connsiteX18" fmla="*/ 367610 w 1001762"/>
                        <a:gd name="connsiteY18" fmla="*/ 623253 h 623253"/>
                        <a:gd name="connsiteX19" fmla="*/ 633161 w 1001762"/>
                        <a:gd name="connsiteY19" fmla="*/ 623253 h 623253"/>
                        <a:gd name="connsiteX20" fmla="*/ 633161 w 1001762"/>
                        <a:gd name="connsiteY20" fmla="*/ 328967 h 623253"/>
                        <a:gd name="connsiteX21" fmla="*/ 875923 w 1001762"/>
                        <a:gd name="connsiteY21" fmla="*/ 369592 h 623253"/>
                        <a:gd name="connsiteX22" fmla="*/ 875923 w 1001762"/>
                        <a:gd name="connsiteY22" fmla="*/ 340857 h 623253"/>
                        <a:gd name="connsiteX23" fmla="*/ 1001763 w 1001762"/>
                        <a:gd name="connsiteY23" fmla="*/ 340857 h 623253"/>
                        <a:gd name="connsiteX24" fmla="*/ 1001763 w 1001762"/>
                        <a:gd name="connsiteY24" fmla="*/ 315095 h 623253"/>
                        <a:gd name="connsiteX25" fmla="*/ 875923 w 1001762"/>
                        <a:gd name="connsiteY25" fmla="*/ 315095 h 6232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</a:cxnLst>
                      <a:rect l="l" t="t" r="r" b="b"/>
                      <a:pathLst>
                        <a:path w="1001762" h="623253">
                          <a:moveTo>
                            <a:pt x="875923" y="286360"/>
                          </a:moveTo>
                          <a:lnTo>
                            <a:pt x="707476" y="315095"/>
                          </a:lnTo>
                          <a:lnTo>
                            <a:pt x="702522" y="315095"/>
                          </a:lnTo>
                          <a:lnTo>
                            <a:pt x="702522" y="316086"/>
                          </a:lnTo>
                          <a:lnTo>
                            <a:pt x="633161" y="327976"/>
                          </a:lnTo>
                          <a:lnTo>
                            <a:pt x="633161" y="0"/>
                          </a:lnTo>
                          <a:lnTo>
                            <a:pt x="367610" y="0"/>
                          </a:lnTo>
                          <a:lnTo>
                            <a:pt x="367610" y="327976"/>
                          </a:lnTo>
                          <a:lnTo>
                            <a:pt x="300232" y="316086"/>
                          </a:lnTo>
                          <a:lnTo>
                            <a:pt x="300232" y="315095"/>
                          </a:lnTo>
                          <a:lnTo>
                            <a:pt x="295277" y="315095"/>
                          </a:lnTo>
                          <a:lnTo>
                            <a:pt x="125840" y="286360"/>
                          </a:lnTo>
                          <a:lnTo>
                            <a:pt x="125840" y="315095"/>
                          </a:lnTo>
                          <a:lnTo>
                            <a:pt x="0" y="315095"/>
                          </a:lnTo>
                          <a:lnTo>
                            <a:pt x="0" y="340857"/>
                          </a:lnTo>
                          <a:lnTo>
                            <a:pt x="125840" y="340857"/>
                          </a:lnTo>
                          <a:lnTo>
                            <a:pt x="125840" y="369592"/>
                          </a:lnTo>
                          <a:lnTo>
                            <a:pt x="367610" y="328967"/>
                          </a:lnTo>
                          <a:lnTo>
                            <a:pt x="367610" y="623253"/>
                          </a:lnTo>
                          <a:lnTo>
                            <a:pt x="633161" y="623253"/>
                          </a:lnTo>
                          <a:lnTo>
                            <a:pt x="633161" y="328967"/>
                          </a:lnTo>
                          <a:lnTo>
                            <a:pt x="875923" y="369592"/>
                          </a:lnTo>
                          <a:lnTo>
                            <a:pt x="875923" y="340857"/>
                          </a:lnTo>
                          <a:lnTo>
                            <a:pt x="1001763" y="340857"/>
                          </a:lnTo>
                          <a:lnTo>
                            <a:pt x="1001763" y="315095"/>
                          </a:lnTo>
                          <a:lnTo>
                            <a:pt x="875923" y="315095"/>
                          </a:lnTo>
                          <a:close/>
                        </a:path>
                      </a:pathLst>
                    </a:custGeom>
                    <a:grpFill/>
                    <a:ln w="990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 dirty="0"/>
                    </a:p>
                  </p:txBody>
                </p:sp>
              </p:grpSp>
              <p:sp>
                <p:nvSpPr>
                  <p:cNvPr id="221" name="TextBox 220">
                    <a:extLst>
                      <a:ext uri="{FF2B5EF4-FFF2-40B4-BE49-F238E27FC236}">
                        <a16:creationId xmlns:a16="http://schemas.microsoft.com/office/drawing/2014/main" id="{A6A585BC-6452-6929-5EC3-95D05C2D250D}"/>
                      </a:ext>
                    </a:extLst>
                  </p:cNvPr>
                  <p:cNvSpPr txBox="1"/>
                  <p:nvPr/>
                </p:nvSpPr>
                <p:spPr>
                  <a:xfrm>
                    <a:off x="3090359" y="6704332"/>
                    <a:ext cx="1949573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algn="l"/>
                    <a:r>
                      <a:rPr lang="ru-RU" dirty="0">
                        <a:sym typeface="Verdana"/>
                      </a:rPr>
                      <a:t>Толщина 2-3 мм</a:t>
                    </a:r>
                  </a:p>
                </p:txBody>
              </p:sp>
            </p:grpSp>
            <p:sp>
              <p:nvSpPr>
                <p:cNvPr id="224" name="TextBox 223">
                  <a:extLst>
                    <a:ext uri="{FF2B5EF4-FFF2-40B4-BE49-F238E27FC236}">
                      <a16:creationId xmlns:a16="http://schemas.microsoft.com/office/drawing/2014/main" id="{AD0EBF9E-DFB7-4177-C485-1DCBEDDDF411}"/>
                    </a:ext>
                  </a:extLst>
                </p:cNvPr>
                <p:cNvSpPr txBox="1"/>
                <p:nvPr/>
              </p:nvSpPr>
              <p:spPr>
                <a:xfrm>
                  <a:off x="7122973" y="6565611"/>
                  <a:ext cx="170271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dirty="0">
                      <a:sym typeface="Verdana"/>
                    </a:rPr>
                    <a:t>Устойчивость </a:t>
                  </a:r>
                </a:p>
              </p:txBody>
            </p:sp>
            <p:sp>
              <p:nvSpPr>
                <p:cNvPr id="225" name="TextBox 224">
                  <a:extLst>
                    <a:ext uri="{FF2B5EF4-FFF2-40B4-BE49-F238E27FC236}">
                      <a16:creationId xmlns:a16="http://schemas.microsoft.com/office/drawing/2014/main" id="{BE4FEA4B-5BF5-CCEE-7993-CF7B5F5EB4CB}"/>
                    </a:ext>
                  </a:extLst>
                </p:cNvPr>
                <p:cNvSpPr txBox="1"/>
                <p:nvPr/>
              </p:nvSpPr>
              <p:spPr>
                <a:xfrm>
                  <a:off x="7122973" y="6843053"/>
                  <a:ext cx="1210588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dirty="0">
                      <a:sym typeface="Verdana"/>
                    </a:rPr>
                    <a:t>к кислоте</a:t>
                  </a:r>
                </a:p>
              </p:txBody>
            </p:sp>
          </p:grpSp>
          <p:grpSp>
            <p:nvGrpSpPr>
              <p:cNvPr id="245" name="Группа 244">
                <a:extLst>
                  <a:ext uri="{FF2B5EF4-FFF2-40B4-BE49-F238E27FC236}">
                    <a16:creationId xmlns:a16="http://schemas.microsoft.com/office/drawing/2014/main" id="{1FE2960A-04F9-6493-8D44-3B5ADB2539F4}"/>
                  </a:ext>
                </a:extLst>
              </p:cNvPr>
              <p:cNvGrpSpPr/>
              <p:nvPr/>
            </p:nvGrpSpPr>
            <p:grpSpPr>
              <a:xfrm>
                <a:off x="1427956" y="7570416"/>
                <a:ext cx="7655484" cy="1192999"/>
                <a:chOff x="1655909" y="7887501"/>
                <a:chExt cx="7655484" cy="1192999"/>
              </a:xfrm>
              <a:solidFill>
                <a:srgbClr val="E00613"/>
              </a:solidFill>
            </p:grpSpPr>
            <p:grpSp>
              <p:nvGrpSpPr>
                <p:cNvPr id="191" name="Рисунок 3">
                  <a:extLst>
                    <a:ext uri="{FF2B5EF4-FFF2-40B4-BE49-F238E27FC236}">
                      <a16:creationId xmlns:a16="http://schemas.microsoft.com/office/drawing/2014/main" id="{46F26E0D-B416-E97C-F750-01D574E50420}"/>
                    </a:ext>
                  </a:extLst>
                </p:cNvPr>
                <p:cNvGrpSpPr/>
                <p:nvPr/>
              </p:nvGrpSpPr>
              <p:grpSpPr>
                <a:xfrm>
                  <a:off x="5693676" y="7887501"/>
                  <a:ext cx="1254432" cy="1192999"/>
                  <a:chOff x="5418532" y="8045825"/>
                  <a:chExt cx="1254432" cy="1192999"/>
                </a:xfrm>
                <a:grpFill/>
              </p:grpSpPr>
              <p:sp>
                <p:nvSpPr>
                  <p:cNvPr id="192" name="Полилиния: фигура 191">
                    <a:extLst>
                      <a:ext uri="{FF2B5EF4-FFF2-40B4-BE49-F238E27FC236}">
                        <a16:creationId xmlns:a16="http://schemas.microsoft.com/office/drawing/2014/main" id="{9D442628-FA39-686F-EB87-BFEF33336176}"/>
                      </a:ext>
                    </a:extLst>
                  </p:cNvPr>
                  <p:cNvSpPr/>
                  <p:nvPr/>
                </p:nvSpPr>
                <p:spPr>
                  <a:xfrm>
                    <a:off x="5990260" y="8370828"/>
                    <a:ext cx="82241" cy="122867"/>
                  </a:xfrm>
                  <a:custGeom>
                    <a:avLst/>
                    <a:gdLst>
                      <a:gd name="connsiteX0" fmla="*/ 72333 w 82241"/>
                      <a:gd name="connsiteY0" fmla="*/ 111967 h 122867"/>
                      <a:gd name="connsiteX1" fmla="*/ 82242 w 82241"/>
                      <a:gd name="connsiteY1" fmla="*/ 84223 h 122867"/>
                      <a:gd name="connsiteX2" fmla="*/ 71342 w 82241"/>
                      <a:gd name="connsiteY2" fmla="*/ 56479 h 122867"/>
                      <a:gd name="connsiteX3" fmla="*/ 43598 w 82241"/>
                      <a:gd name="connsiteY3" fmla="*/ 45580 h 122867"/>
                      <a:gd name="connsiteX4" fmla="*/ 22790 w 82241"/>
                      <a:gd name="connsiteY4" fmla="*/ 45580 h 122867"/>
                      <a:gd name="connsiteX5" fmla="*/ 22790 w 82241"/>
                      <a:gd name="connsiteY5" fmla="*/ 20808 h 122867"/>
                      <a:gd name="connsiteX6" fmla="*/ 71342 w 82241"/>
                      <a:gd name="connsiteY6" fmla="*/ 20808 h 122867"/>
                      <a:gd name="connsiteX7" fmla="*/ 71342 w 82241"/>
                      <a:gd name="connsiteY7" fmla="*/ 0 h 122867"/>
                      <a:gd name="connsiteX8" fmla="*/ 0 w 82241"/>
                      <a:gd name="connsiteY8" fmla="*/ 0 h 122867"/>
                      <a:gd name="connsiteX9" fmla="*/ 0 w 82241"/>
                      <a:gd name="connsiteY9" fmla="*/ 122867 h 122867"/>
                      <a:gd name="connsiteX10" fmla="*/ 43598 w 82241"/>
                      <a:gd name="connsiteY10" fmla="*/ 122867 h 122867"/>
                      <a:gd name="connsiteX11" fmla="*/ 72333 w 82241"/>
                      <a:gd name="connsiteY11" fmla="*/ 111967 h 122867"/>
                      <a:gd name="connsiteX12" fmla="*/ 23781 w 82241"/>
                      <a:gd name="connsiteY12" fmla="*/ 102059 h 122867"/>
                      <a:gd name="connsiteX13" fmla="*/ 23781 w 82241"/>
                      <a:gd name="connsiteY13" fmla="*/ 65397 h 122867"/>
                      <a:gd name="connsiteX14" fmla="*/ 39635 w 82241"/>
                      <a:gd name="connsiteY14" fmla="*/ 65397 h 122867"/>
                      <a:gd name="connsiteX15" fmla="*/ 54497 w 82241"/>
                      <a:gd name="connsiteY15" fmla="*/ 70352 h 122867"/>
                      <a:gd name="connsiteX16" fmla="*/ 59452 w 82241"/>
                      <a:gd name="connsiteY16" fmla="*/ 84223 h 122867"/>
                      <a:gd name="connsiteX17" fmla="*/ 54497 w 82241"/>
                      <a:gd name="connsiteY17" fmla="*/ 98096 h 122867"/>
                      <a:gd name="connsiteX18" fmla="*/ 39635 w 82241"/>
                      <a:gd name="connsiteY18" fmla="*/ 103050 h 122867"/>
                      <a:gd name="connsiteX19" fmla="*/ 23781 w 82241"/>
                      <a:gd name="connsiteY19" fmla="*/ 103050 h 12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82241" h="122867">
                        <a:moveTo>
                          <a:pt x="72333" y="111967"/>
                        </a:moveTo>
                        <a:cubicBezTo>
                          <a:pt x="79269" y="105032"/>
                          <a:pt x="82242" y="95123"/>
                          <a:pt x="82242" y="84223"/>
                        </a:cubicBezTo>
                        <a:cubicBezTo>
                          <a:pt x="82242" y="72333"/>
                          <a:pt x="78278" y="63415"/>
                          <a:pt x="71342" y="56479"/>
                        </a:cubicBezTo>
                        <a:cubicBezTo>
                          <a:pt x="64406" y="49543"/>
                          <a:pt x="55488" y="45580"/>
                          <a:pt x="43598" y="45580"/>
                        </a:cubicBezTo>
                        <a:lnTo>
                          <a:pt x="22790" y="45580"/>
                        </a:lnTo>
                        <a:lnTo>
                          <a:pt x="22790" y="20808"/>
                        </a:lnTo>
                        <a:lnTo>
                          <a:pt x="71342" y="20808"/>
                        </a:lnTo>
                        <a:lnTo>
                          <a:pt x="71342" y="0"/>
                        </a:lnTo>
                        <a:lnTo>
                          <a:pt x="0" y="0"/>
                        </a:lnTo>
                        <a:lnTo>
                          <a:pt x="0" y="122867"/>
                        </a:lnTo>
                        <a:lnTo>
                          <a:pt x="43598" y="122867"/>
                        </a:lnTo>
                        <a:cubicBezTo>
                          <a:pt x="56479" y="122867"/>
                          <a:pt x="65397" y="119895"/>
                          <a:pt x="72333" y="111967"/>
                        </a:cubicBezTo>
                        <a:close/>
                        <a:moveTo>
                          <a:pt x="23781" y="102059"/>
                        </a:moveTo>
                        <a:lnTo>
                          <a:pt x="23781" y="65397"/>
                        </a:lnTo>
                        <a:lnTo>
                          <a:pt x="39635" y="65397"/>
                        </a:lnTo>
                        <a:cubicBezTo>
                          <a:pt x="45579" y="65397"/>
                          <a:pt x="50534" y="67379"/>
                          <a:pt x="54497" y="70352"/>
                        </a:cubicBezTo>
                        <a:cubicBezTo>
                          <a:pt x="58461" y="73324"/>
                          <a:pt x="59452" y="78278"/>
                          <a:pt x="59452" y="84223"/>
                        </a:cubicBezTo>
                        <a:cubicBezTo>
                          <a:pt x="59452" y="90169"/>
                          <a:pt x="57470" y="95123"/>
                          <a:pt x="54497" y="98096"/>
                        </a:cubicBezTo>
                        <a:cubicBezTo>
                          <a:pt x="51525" y="101068"/>
                          <a:pt x="46571" y="103050"/>
                          <a:pt x="39635" y="103050"/>
                        </a:cubicBezTo>
                        <a:lnTo>
                          <a:pt x="23781" y="103050"/>
                        </a:ln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3" name="Полилиния: фигура 192">
                    <a:extLst>
                      <a:ext uri="{FF2B5EF4-FFF2-40B4-BE49-F238E27FC236}">
                        <a16:creationId xmlns:a16="http://schemas.microsoft.com/office/drawing/2014/main" id="{B70585EC-E8BD-2FD2-B982-AF7004E6EEAB}"/>
                      </a:ext>
                    </a:extLst>
                  </p:cNvPr>
                  <p:cNvSpPr/>
                  <p:nvPr/>
                </p:nvSpPr>
                <p:spPr>
                  <a:xfrm>
                    <a:off x="6085383" y="8368846"/>
                    <a:ext cx="103049" cy="126830"/>
                  </a:xfrm>
                  <a:custGeom>
                    <a:avLst/>
                    <a:gdLst>
                      <a:gd name="connsiteX0" fmla="*/ 51525 w 103049"/>
                      <a:gd name="connsiteY0" fmla="*/ 126831 h 126830"/>
                      <a:gd name="connsiteX1" fmla="*/ 89178 w 103049"/>
                      <a:gd name="connsiteY1" fmla="*/ 109986 h 126830"/>
                      <a:gd name="connsiteX2" fmla="*/ 103050 w 103049"/>
                      <a:gd name="connsiteY2" fmla="*/ 63415 h 126830"/>
                      <a:gd name="connsiteX3" fmla="*/ 89178 w 103049"/>
                      <a:gd name="connsiteY3" fmla="*/ 16845 h 126830"/>
                      <a:gd name="connsiteX4" fmla="*/ 51525 w 103049"/>
                      <a:gd name="connsiteY4" fmla="*/ 0 h 126830"/>
                      <a:gd name="connsiteX5" fmla="*/ 13872 w 103049"/>
                      <a:gd name="connsiteY5" fmla="*/ 16845 h 126830"/>
                      <a:gd name="connsiteX6" fmla="*/ 0 w 103049"/>
                      <a:gd name="connsiteY6" fmla="*/ 63415 h 126830"/>
                      <a:gd name="connsiteX7" fmla="*/ 13872 w 103049"/>
                      <a:gd name="connsiteY7" fmla="*/ 109986 h 126830"/>
                      <a:gd name="connsiteX8" fmla="*/ 51525 w 103049"/>
                      <a:gd name="connsiteY8" fmla="*/ 126831 h 126830"/>
                      <a:gd name="connsiteX9" fmla="*/ 30717 w 103049"/>
                      <a:gd name="connsiteY9" fmla="*/ 32699 h 126830"/>
                      <a:gd name="connsiteX10" fmla="*/ 51525 w 103049"/>
                      <a:gd name="connsiteY10" fmla="*/ 20808 h 126830"/>
                      <a:gd name="connsiteX11" fmla="*/ 72333 w 103049"/>
                      <a:gd name="connsiteY11" fmla="*/ 32699 h 126830"/>
                      <a:gd name="connsiteX12" fmla="*/ 80260 w 103049"/>
                      <a:gd name="connsiteY12" fmla="*/ 63415 h 126830"/>
                      <a:gd name="connsiteX13" fmla="*/ 72333 w 103049"/>
                      <a:gd name="connsiteY13" fmla="*/ 94132 h 126830"/>
                      <a:gd name="connsiteX14" fmla="*/ 51525 w 103049"/>
                      <a:gd name="connsiteY14" fmla="*/ 105032 h 126830"/>
                      <a:gd name="connsiteX15" fmla="*/ 30717 w 103049"/>
                      <a:gd name="connsiteY15" fmla="*/ 94132 h 126830"/>
                      <a:gd name="connsiteX16" fmla="*/ 22790 w 103049"/>
                      <a:gd name="connsiteY16" fmla="*/ 63415 h 126830"/>
                      <a:gd name="connsiteX17" fmla="*/ 30717 w 103049"/>
                      <a:gd name="connsiteY17" fmla="*/ 32699 h 126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03049" h="126830">
                        <a:moveTo>
                          <a:pt x="51525" y="126831"/>
                        </a:moveTo>
                        <a:cubicBezTo>
                          <a:pt x="67379" y="126831"/>
                          <a:pt x="80260" y="120885"/>
                          <a:pt x="89178" y="109986"/>
                        </a:cubicBezTo>
                        <a:cubicBezTo>
                          <a:pt x="98096" y="99086"/>
                          <a:pt x="103050" y="83233"/>
                          <a:pt x="103050" y="63415"/>
                        </a:cubicBezTo>
                        <a:cubicBezTo>
                          <a:pt x="103050" y="43598"/>
                          <a:pt x="98096" y="27745"/>
                          <a:pt x="89178" y="16845"/>
                        </a:cubicBezTo>
                        <a:cubicBezTo>
                          <a:pt x="80260" y="4954"/>
                          <a:pt x="67379" y="0"/>
                          <a:pt x="51525" y="0"/>
                        </a:cubicBezTo>
                        <a:cubicBezTo>
                          <a:pt x="35671" y="0"/>
                          <a:pt x="22790" y="5946"/>
                          <a:pt x="13872" y="16845"/>
                        </a:cubicBezTo>
                        <a:cubicBezTo>
                          <a:pt x="4954" y="28735"/>
                          <a:pt x="0" y="43598"/>
                          <a:pt x="0" y="63415"/>
                        </a:cubicBezTo>
                        <a:cubicBezTo>
                          <a:pt x="0" y="83233"/>
                          <a:pt x="4954" y="98096"/>
                          <a:pt x="13872" y="109986"/>
                        </a:cubicBezTo>
                        <a:cubicBezTo>
                          <a:pt x="22790" y="120885"/>
                          <a:pt x="35671" y="126831"/>
                          <a:pt x="51525" y="126831"/>
                        </a:cubicBezTo>
                        <a:close/>
                        <a:moveTo>
                          <a:pt x="30717" y="32699"/>
                        </a:moveTo>
                        <a:cubicBezTo>
                          <a:pt x="35671" y="24772"/>
                          <a:pt x="42608" y="20808"/>
                          <a:pt x="51525" y="20808"/>
                        </a:cubicBezTo>
                        <a:cubicBezTo>
                          <a:pt x="60443" y="20808"/>
                          <a:pt x="67379" y="24772"/>
                          <a:pt x="72333" y="32699"/>
                        </a:cubicBezTo>
                        <a:cubicBezTo>
                          <a:pt x="77288" y="40626"/>
                          <a:pt x="80260" y="50534"/>
                          <a:pt x="80260" y="63415"/>
                        </a:cubicBezTo>
                        <a:cubicBezTo>
                          <a:pt x="80260" y="76297"/>
                          <a:pt x="77288" y="86205"/>
                          <a:pt x="72333" y="94132"/>
                        </a:cubicBezTo>
                        <a:cubicBezTo>
                          <a:pt x="67379" y="102059"/>
                          <a:pt x="60443" y="105032"/>
                          <a:pt x="51525" y="105032"/>
                        </a:cubicBezTo>
                        <a:cubicBezTo>
                          <a:pt x="42608" y="105032"/>
                          <a:pt x="35671" y="101068"/>
                          <a:pt x="30717" y="94132"/>
                        </a:cubicBezTo>
                        <a:cubicBezTo>
                          <a:pt x="25763" y="86205"/>
                          <a:pt x="22790" y="76297"/>
                          <a:pt x="22790" y="63415"/>
                        </a:cubicBezTo>
                        <a:cubicBezTo>
                          <a:pt x="22790" y="50534"/>
                          <a:pt x="25763" y="39635"/>
                          <a:pt x="30717" y="32699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4" name="Полилиния: фигура 193">
                    <a:extLst>
                      <a:ext uri="{FF2B5EF4-FFF2-40B4-BE49-F238E27FC236}">
                        <a16:creationId xmlns:a16="http://schemas.microsoft.com/office/drawing/2014/main" id="{7F3F6554-E922-B2B1-8A22-B3C2FF94265E}"/>
                      </a:ext>
                    </a:extLst>
                  </p:cNvPr>
                  <p:cNvSpPr/>
                  <p:nvPr/>
                </p:nvSpPr>
                <p:spPr>
                  <a:xfrm>
                    <a:off x="6199332" y="8370828"/>
                    <a:ext cx="96113" cy="123857"/>
                  </a:xfrm>
                  <a:custGeom>
                    <a:avLst/>
                    <a:gdLst>
                      <a:gd name="connsiteX0" fmla="*/ 30717 w 96113"/>
                      <a:gd name="connsiteY0" fmla="*/ 110977 h 123857"/>
                      <a:gd name="connsiteX1" fmla="*/ 38644 w 96113"/>
                      <a:gd name="connsiteY1" fmla="*/ 74315 h 123857"/>
                      <a:gd name="connsiteX2" fmla="*/ 41616 w 96113"/>
                      <a:gd name="connsiteY2" fmla="*/ 20808 h 123857"/>
                      <a:gd name="connsiteX3" fmla="*/ 73324 w 96113"/>
                      <a:gd name="connsiteY3" fmla="*/ 20808 h 123857"/>
                      <a:gd name="connsiteX4" fmla="*/ 73324 w 96113"/>
                      <a:gd name="connsiteY4" fmla="*/ 122867 h 123857"/>
                      <a:gd name="connsiteX5" fmla="*/ 96114 w 96113"/>
                      <a:gd name="connsiteY5" fmla="*/ 122867 h 123857"/>
                      <a:gd name="connsiteX6" fmla="*/ 96114 w 96113"/>
                      <a:gd name="connsiteY6" fmla="*/ 0 h 123857"/>
                      <a:gd name="connsiteX7" fmla="*/ 22790 w 96113"/>
                      <a:gd name="connsiteY7" fmla="*/ 0 h 123857"/>
                      <a:gd name="connsiteX8" fmla="*/ 19817 w 96113"/>
                      <a:gd name="connsiteY8" fmla="*/ 73324 h 123857"/>
                      <a:gd name="connsiteX9" fmla="*/ 15854 w 96113"/>
                      <a:gd name="connsiteY9" fmla="*/ 94132 h 123857"/>
                      <a:gd name="connsiteX10" fmla="*/ 4954 w 96113"/>
                      <a:gd name="connsiteY10" fmla="*/ 101068 h 123857"/>
                      <a:gd name="connsiteX11" fmla="*/ 0 w 96113"/>
                      <a:gd name="connsiteY11" fmla="*/ 100078 h 123857"/>
                      <a:gd name="connsiteX12" fmla="*/ 0 w 96113"/>
                      <a:gd name="connsiteY12" fmla="*/ 122867 h 123857"/>
                      <a:gd name="connsiteX13" fmla="*/ 7927 w 96113"/>
                      <a:gd name="connsiteY13" fmla="*/ 123858 h 123857"/>
                      <a:gd name="connsiteX14" fmla="*/ 30717 w 96113"/>
                      <a:gd name="connsiteY14" fmla="*/ 110977 h 123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96113" h="123857">
                        <a:moveTo>
                          <a:pt x="30717" y="110977"/>
                        </a:moveTo>
                        <a:cubicBezTo>
                          <a:pt x="35671" y="103050"/>
                          <a:pt x="38644" y="91160"/>
                          <a:pt x="38644" y="74315"/>
                        </a:cubicBezTo>
                        <a:lnTo>
                          <a:pt x="41616" y="20808"/>
                        </a:lnTo>
                        <a:lnTo>
                          <a:pt x="73324" y="20808"/>
                        </a:lnTo>
                        <a:lnTo>
                          <a:pt x="73324" y="122867"/>
                        </a:lnTo>
                        <a:lnTo>
                          <a:pt x="96114" y="122867"/>
                        </a:lnTo>
                        <a:lnTo>
                          <a:pt x="96114" y="0"/>
                        </a:lnTo>
                        <a:lnTo>
                          <a:pt x="22790" y="0"/>
                        </a:lnTo>
                        <a:lnTo>
                          <a:pt x="19817" y="73324"/>
                        </a:lnTo>
                        <a:cubicBezTo>
                          <a:pt x="19817" y="83233"/>
                          <a:pt x="17836" y="90169"/>
                          <a:pt x="15854" y="94132"/>
                        </a:cubicBezTo>
                        <a:cubicBezTo>
                          <a:pt x="13872" y="99086"/>
                          <a:pt x="9909" y="101068"/>
                          <a:pt x="4954" y="101068"/>
                        </a:cubicBezTo>
                        <a:cubicBezTo>
                          <a:pt x="3964" y="101068"/>
                          <a:pt x="1982" y="101068"/>
                          <a:pt x="0" y="100078"/>
                        </a:cubicBezTo>
                        <a:lnTo>
                          <a:pt x="0" y="122867"/>
                        </a:lnTo>
                        <a:cubicBezTo>
                          <a:pt x="1982" y="123858"/>
                          <a:pt x="4954" y="123858"/>
                          <a:pt x="7927" y="123858"/>
                        </a:cubicBezTo>
                        <a:cubicBezTo>
                          <a:pt x="17836" y="123858"/>
                          <a:pt x="25763" y="119895"/>
                          <a:pt x="30717" y="110977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5" name="Полилиния: фигура 194">
                    <a:extLst>
                      <a:ext uri="{FF2B5EF4-FFF2-40B4-BE49-F238E27FC236}">
                        <a16:creationId xmlns:a16="http://schemas.microsoft.com/office/drawing/2014/main" id="{82BB2834-3B42-BB37-6860-54EE7A15EAE6}"/>
                      </a:ext>
                    </a:extLst>
                  </p:cNvPr>
                  <p:cNvSpPr/>
                  <p:nvPr/>
                </p:nvSpPr>
                <p:spPr>
                  <a:xfrm>
                    <a:off x="6315263" y="8370828"/>
                    <a:ext cx="70351" cy="122867"/>
                  </a:xfrm>
                  <a:custGeom>
                    <a:avLst/>
                    <a:gdLst>
                      <a:gd name="connsiteX0" fmla="*/ 70352 w 70351"/>
                      <a:gd name="connsiteY0" fmla="*/ 102059 h 122867"/>
                      <a:gd name="connsiteX1" fmla="*/ 21799 w 70351"/>
                      <a:gd name="connsiteY1" fmla="*/ 102059 h 122867"/>
                      <a:gd name="connsiteX2" fmla="*/ 21799 w 70351"/>
                      <a:gd name="connsiteY2" fmla="*/ 70352 h 122867"/>
                      <a:gd name="connsiteX3" fmla="*/ 68370 w 70351"/>
                      <a:gd name="connsiteY3" fmla="*/ 70352 h 122867"/>
                      <a:gd name="connsiteX4" fmla="*/ 68370 w 70351"/>
                      <a:gd name="connsiteY4" fmla="*/ 50534 h 122867"/>
                      <a:gd name="connsiteX5" fmla="*/ 21799 w 70351"/>
                      <a:gd name="connsiteY5" fmla="*/ 50534 h 122867"/>
                      <a:gd name="connsiteX6" fmla="*/ 21799 w 70351"/>
                      <a:gd name="connsiteY6" fmla="*/ 20808 h 122867"/>
                      <a:gd name="connsiteX7" fmla="*/ 70352 w 70351"/>
                      <a:gd name="connsiteY7" fmla="*/ 20808 h 122867"/>
                      <a:gd name="connsiteX8" fmla="*/ 70352 w 70351"/>
                      <a:gd name="connsiteY8" fmla="*/ 0 h 122867"/>
                      <a:gd name="connsiteX9" fmla="*/ 0 w 70351"/>
                      <a:gd name="connsiteY9" fmla="*/ 0 h 122867"/>
                      <a:gd name="connsiteX10" fmla="*/ 0 w 70351"/>
                      <a:gd name="connsiteY10" fmla="*/ 122867 h 122867"/>
                      <a:gd name="connsiteX11" fmla="*/ 70352 w 70351"/>
                      <a:gd name="connsiteY11" fmla="*/ 122867 h 12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0351" h="122867">
                        <a:moveTo>
                          <a:pt x="70352" y="102059"/>
                        </a:moveTo>
                        <a:lnTo>
                          <a:pt x="21799" y="102059"/>
                        </a:lnTo>
                        <a:lnTo>
                          <a:pt x="21799" y="70352"/>
                        </a:lnTo>
                        <a:lnTo>
                          <a:pt x="68370" y="70352"/>
                        </a:lnTo>
                        <a:lnTo>
                          <a:pt x="68370" y="50534"/>
                        </a:lnTo>
                        <a:lnTo>
                          <a:pt x="21799" y="50534"/>
                        </a:lnTo>
                        <a:lnTo>
                          <a:pt x="21799" y="20808"/>
                        </a:lnTo>
                        <a:lnTo>
                          <a:pt x="70352" y="20808"/>
                        </a:lnTo>
                        <a:lnTo>
                          <a:pt x="70352" y="0"/>
                        </a:lnTo>
                        <a:lnTo>
                          <a:pt x="0" y="0"/>
                        </a:lnTo>
                        <a:lnTo>
                          <a:pt x="0" y="122867"/>
                        </a:lnTo>
                        <a:lnTo>
                          <a:pt x="70352" y="122867"/>
                        </a:ln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6" name="Полилиния: фигура 195">
                    <a:extLst>
                      <a:ext uri="{FF2B5EF4-FFF2-40B4-BE49-F238E27FC236}">
                        <a16:creationId xmlns:a16="http://schemas.microsoft.com/office/drawing/2014/main" id="{29F13AD8-FA16-FCA6-40FF-19CA97F90350}"/>
                      </a:ext>
                    </a:extLst>
                  </p:cNvPr>
                  <p:cNvSpPr/>
                  <p:nvPr/>
                </p:nvSpPr>
                <p:spPr>
                  <a:xfrm>
                    <a:off x="6404441" y="8370828"/>
                    <a:ext cx="71342" cy="122867"/>
                  </a:xfrm>
                  <a:custGeom>
                    <a:avLst/>
                    <a:gdLst>
                      <a:gd name="connsiteX0" fmla="*/ 71342 w 71342"/>
                      <a:gd name="connsiteY0" fmla="*/ 102059 h 122867"/>
                      <a:gd name="connsiteX1" fmla="*/ 22790 w 71342"/>
                      <a:gd name="connsiteY1" fmla="*/ 102059 h 122867"/>
                      <a:gd name="connsiteX2" fmla="*/ 22790 w 71342"/>
                      <a:gd name="connsiteY2" fmla="*/ 70352 h 122867"/>
                      <a:gd name="connsiteX3" fmla="*/ 68370 w 71342"/>
                      <a:gd name="connsiteY3" fmla="*/ 70352 h 122867"/>
                      <a:gd name="connsiteX4" fmla="*/ 68370 w 71342"/>
                      <a:gd name="connsiteY4" fmla="*/ 50534 h 122867"/>
                      <a:gd name="connsiteX5" fmla="*/ 22790 w 71342"/>
                      <a:gd name="connsiteY5" fmla="*/ 50534 h 122867"/>
                      <a:gd name="connsiteX6" fmla="*/ 22790 w 71342"/>
                      <a:gd name="connsiteY6" fmla="*/ 20808 h 122867"/>
                      <a:gd name="connsiteX7" fmla="*/ 71342 w 71342"/>
                      <a:gd name="connsiteY7" fmla="*/ 20808 h 122867"/>
                      <a:gd name="connsiteX8" fmla="*/ 71342 w 71342"/>
                      <a:gd name="connsiteY8" fmla="*/ 0 h 122867"/>
                      <a:gd name="connsiteX9" fmla="*/ 0 w 71342"/>
                      <a:gd name="connsiteY9" fmla="*/ 0 h 122867"/>
                      <a:gd name="connsiteX10" fmla="*/ 0 w 71342"/>
                      <a:gd name="connsiteY10" fmla="*/ 122867 h 122867"/>
                      <a:gd name="connsiteX11" fmla="*/ 71342 w 71342"/>
                      <a:gd name="connsiteY11" fmla="*/ 122867 h 12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1342" h="122867">
                        <a:moveTo>
                          <a:pt x="71342" y="102059"/>
                        </a:moveTo>
                        <a:lnTo>
                          <a:pt x="22790" y="102059"/>
                        </a:lnTo>
                        <a:lnTo>
                          <a:pt x="22790" y="70352"/>
                        </a:lnTo>
                        <a:lnTo>
                          <a:pt x="68370" y="70352"/>
                        </a:lnTo>
                        <a:lnTo>
                          <a:pt x="68370" y="50534"/>
                        </a:lnTo>
                        <a:lnTo>
                          <a:pt x="22790" y="50534"/>
                        </a:lnTo>
                        <a:lnTo>
                          <a:pt x="22790" y="20808"/>
                        </a:lnTo>
                        <a:lnTo>
                          <a:pt x="71342" y="20808"/>
                        </a:lnTo>
                        <a:lnTo>
                          <a:pt x="71342" y="0"/>
                        </a:lnTo>
                        <a:lnTo>
                          <a:pt x="0" y="0"/>
                        </a:lnTo>
                        <a:lnTo>
                          <a:pt x="0" y="122867"/>
                        </a:lnTo>
                        <a:lnTo>
                          <a:pt x="71342" y="122867"/>
                        </a:ln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7" name="Полилиния: фигура 196">
                    <a:extLst>
                      <a:ext uri="{FF2B5EF4-FFF2-40B4-BE49-F238E27FC236}">
                        <a16:creationId xmlns:a16="http://schemas.microsoft.com/office/drawing/2014/main" id="{771F14F3-65F1-CDBC-A9C7-F939CCDEB453}"/>
                      </a:ext>
                    </a:extLst>
                  </p:cNvPr>
                  <p:cNvSpPr/>
                  <p:nvPr/>
                </p:nvSpPr>
                <p:spPr>
                  <a:xfrm>
                    <a:off x="5913963" y="8524412"/>
                    <a:ext cx="181327" cy="251679"/>
                  </a:xfrm>
                  <a:custGeom>
                    <a:avLst/>
                    <a:gdLst>
                      <a:gd name="connsiteX0" fmla="*/ 152593 w 181327"/>
                      <a:gd name="connsiteY0" fmla="*/ 251679 h 251679"/>
                      <a:gd name="connsiteX1" fmla="*/ 152593 w 181327"/>
                      <a:gd name="connsiteY1" fmla="*/ 207091 h 251679"/>
                      <a:gd name="connsiteX2" fmla="*/ 181328 w 181327"/>
                      <a:gd name="connsiteY2" fmla="*/ 207091 h 251679"/>
                      <a:gd name="connsiteX3" fmla="*/ 181328 w 181327"/>
                      <a:gd name="connsiteY3" fmla="*/ 164484 h 251679"/>
                      <a:gd name="connsiteX4" fmla="*/ 152593 w 181327"/>
                      <a:gd name="connsiteY4" fmla="*/ 164484 h 251679"/>
                      <a:gd name="connsiteX5" fmla="*/ 152593 w 181327"/>
                      <a:gd name="connsiteY5" fmla="*/ 0 h 251679"/>
                      <a:gd name="connsiteX6" fmla="*/ 88187 w 181327"/>
                      <a:gd name="connsiteY6" fmla="*/ 0 h 251679"/>
                      <a:gd name="connsiteX7" fmla="*/ 0 w 181327"/>
                      <a:gd name="connsiteY7" fmla="*/ 162502 h 251679"/>
                      <a:gd name="connsiteX8" fmla="*/ 0 w 181327"/>
                      <a:gd name="connsiteY8" fmla="*/ 207091 h 251679"/>
                      <a:gd name="connsiteX9" fmla="*/ 108995 w 181327"/>
                      <a:gd name="connsiteY9" fmla="*/ 207091 h 251679"/>
                      <a:gd name="connsiteX10" fmla="*/ 108995 w 181327"/>
                      <a:gd name="connsiteY10" fmla="*/ 251679 h 251679"/>
                      <a:gd name="connsiteX11" fmla="*/ 152593 w 181327"/>
                      <a:gd name="connsiteY11" fmla="*/ 251679 h 251679"/>
                      <a:gd name="connsiteX12" fmla="*/ 40626 w 181327"/>
                      <a:gd name="connsiteY12" fmla="*/ 166465 h 251679"/>
                      <a:gd name="connsiteX13" fmla="*/ 40626 w 181327"/>
                      <a:gd name="connsiteY13" fmla="*/ 165474 h 251679"/>
                      <a:gd name="connsiteX14" fmla="*/ 108995 w 181327"/>
                      <a:gd name="connsiteY14" fmla="*/ 37653 h 251679"/>
                      <a:gd name="connsiteX15" fmla="*/ 109986 w 181327"/>
                      <a:gd name="connsiteY15" fmla="*/ 37653 h 251679"/>
                      <a:gd name="connsiteX16" fmla="*/ 109986 w 181327"/>
                      <a:gd name="connsiteY16" fmla="*/ 166465 h 251679"/>
                      <a:gd name="connsiteX17" fmla="*/ 40626 w 181327"/>
                      <a:gd name="connsiteY17" fmla="*/ 166465 h 251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81327" h="251679">
                        <a:moveTo>
                          <a:pt x="152593" y="251679"/>
                        </a:moveTo>
                        <a:lnTo>
                          <a:pt x="152593" y="207091"/>
                        </a:lnTo>
                        <a:lnTo>
                          <a:pt x="181328" y="207091"/>
                        </a:lnTo>
                        <a:lnTo>
                          <a:pt x="181328" y="164484"/>
                        </a:lnTo>
                        <a:lnTo>
                          <a:pt x="152593" y="164484"/>
                        </a:lnTo>
                        <a:lnTo>
                          <a:pt x="152593" y="0"/>
                        </a:lnTo>
                        <a:lnTo>
                          <a:pt x="88187" y="0"/>
                        </a:lnTo>
                        <a:cubicBezTo>
                          <a:pt x="47561" y="69360"/>
                          <a:pt x="17835" y="122867"/>
                          <a:pt x="0" y="162502"/>
                        </a:cubicBezTo>
                        <a:lnTo>
                          <a:pt x="0" y="207091"/>
                        </a:lnTo>
                        <a:lnTo>
                          <a:pt x="108995" y="207091"/>
                        </a:lnTo>
                        <a:lnTo>
                          <a:pt x="108995" y="251679"/>
                        </a:lnTo>
                        <a:lnTo>
                          <a:pt x="152593" y="251679"/>
                        </a:lnTo>
                        <a:close/>
                        <a:moveTo>
                          <a:pt x="40626" y="166465"/>
                        </a:moveTo>
                        <a:lnTo>
                          <a:pt x="40626" y="165474"/>
                        </a:lnTo>
                        <a:cubicBezTo>
                          <a:pt x="55489" y="132776"/>
                          <a:pt x="78278" y="91160"/>
                          <a:pt x="108995" y="37653"/>
                        </a:cubicBezTo>
                        <a:lnTo>
                          <a:pt x="109986" y="37653"/>
                        </a:lnTo>
                        <a:lnTo>
                          <a:pt x="109986" y="166465"/>
                        </a:lnTo>
                        <a:lnTo>
                          <a:pt x="40626" y="166465"/>
                        </a:ln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8" name="Полилиния: фигура 197">
                    <a:extLst>
                      <a:ext uri="{FF2B5EF4-FFF2-40B4-BE49-F238E27FC236}">
                        <a16:creationId xmlns:a16="http://schemas.microsoft.com/office/drawing/2014/main" id="{C11F1BF6-BB88-C9C6-08BE-DCE184B4E8E9}"/>
                      </a:ext>
                    </a:extLst>
                  </p:cNvPr>
                  <p:cNvSpPr/>
                  <p:nvPr/>
                </p:nvSpPr>
                <p:spPr>
                  <a:xfrm>
                    <a:off x="6121054" y="8583864"/>
                    <a:ext cx="156556" cy="192227"/>
                  </a:xfrm>
                  <a:custGeom>
                    <a:avLst/>
                    <a:gdLst>
                      <a:gd name="connsiteX0" fmla="*/ 0 w 156556"/>
                      <a:gd name="connsiteY0" fmla="*/ 0 h 192227"/>
                      <a:gd name="connsiteX1" fmla="*/ 0 w 156556"/>
                      <a:gd name="connsiteY1" fmla="*/ 192228 h 192227"/>
                      <a:gd name="connsiteX2" fmla="*/ 44589 w 156556"/>
                      <a:gd name="connsiteY2" fmla="*/ 192228 h 192227"/>
                      <a:gd name="connsiteX3" fmla="*/ 44589 w 156556"/>
                      <a:gd name="connsiteY3" fmla="*/ 109986 h 192227"/>
                      <a:gd name="connsiteX4" fmla="*/ 45579 w 156556"/>
                      <a:gd name="connsiteY4" fmla="*/ 109986 h 192227"/>
                      <a:gd name="connsiteX5" fmla="*/ 103049 w 156556"/>
                      <a:gd name="connsiteY5" fmla="*/ 192228 h 192227"/>
                      <a:gd name="connsiteX6" fmla="*/ 156556 w 156556"/>
                      <a:gd name="connsiteY6" fmla="*/ 192228 h 192227"/>
                      <a:gd name="connsiteX7" fmla="*/ 85214 w 156556"/>
                      <a:gd name="connsiteY7" fmla="*/ 89178 h 192227"/>
                      <a:gd name="connsiteX8" fmla="*/ 152593 w 156556"/>
                      <a:gd name="connsiteY8" fmla="*/ 0 h 192227"/>
                      <a:gd name="connsiteX9" fmla="*/ 102059 w 156556"/>
                      <a:gd name="connsiteY9" fmla="*/ 0 h 192227"/>
                      <a:gd name="connsiteX10" fmla="*/ 45579 w 156556"/>
                      <a:gd name="connsiteY10" fmla="*/ 78278 h 192227"/>
                      <a:gd name="connsiteX11" fmla="*/ 44589 w 156556"/>
                      <a:gd name="connsiteY11" fmla="*/ 78278 h 192227"/>
                      <a:gd name="connsiteX12" fmla="*/ 44589 w 156556"/>
                      <a:gd name="connsiteY12" fmla="*/ 0 h 192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6556" h="192227">
                        <a:moveTo>
                          <a:pt x="0" y="0"/>
                        </a:moveTo>
                        <a:lnTo>
                          <a:pt x="0" y="192228"/>
                        </a:lnTo>
                        <a:lnTo>
                          <a:pt x="44589" y="192228"/>
                        </a:lnTo>
                        <a:lnTo>
                          <a:pt x="44589" y="109986"/>
                        </a:lnTo>
                        <a:lnTo>
                          <a:pt x="45579" y="109986"/>
                        </a:lnTo>
                        <a:lnTo>
                          <a:pt x="103049" y="192228"/>
                        </a:lnTo>
                        <a:lnTo>
                          <a:pt x="156556" y="192228"/>
                        </a:lnTo>
                        <a:lnTo>
                          <a:pt x="85214" y="89178"/>
                        </a:lnTo>
                        <a:lnTo>
                          <a:pt x="152593" y="0"/>
                        </a:lnTo>
                        <a:lnTo>
                          <a:pt x="102059" y="0"/>
                        </a:lnTo>
                        <a:lnTo>
                          <a:pt x="45579" y="78278"/>
                        </a:lnTo>
                        <a:lnTo>
                          <a:pt x="44589" y="78278"/>
                        </a:lnTo>
                        <a:lnTo>
                          <a:pt x="44589" y="0"/>
                        </a:ln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9" name="Полилиния: фигура 198">
                    <a:extLst>
                      <a:ext uri="{FF2B5EF4-FFF2-40B4-BE49-F238E27FC236}">
                        <a16:creationId xmlns:a16="http://schemas.microsoft.com/office/drawing/2014/main" id="{543296E9-7884-DE74-EF87-F67326282757}"/>
                      </a:ext>
                    </a:extLst>
                  </p:cNvPr>
                  <p:cNvSpPr/>
                  <p:nvPr/>
                </p:nvSpPr>
                <p:spPr>
                  <a:xfrm>
                    <a:off x="6299409" y="8526394"/>
                    <a:ext cx="173401" cy="251679"/>
                  </a:xfrm>
                  <a:custGeom>
                    <a:avLst/>
                    <a:gdLst>
                      <a:gd name="connsiteX0" fmla="*/ 153584 w 173401"/>
                      <a:gd name="connsiteY0" fmla="*/ 230871 h 251679"/>
                      <a:gd name="connsiteX1" fmla="*/ 173401 w 173401"/>
                      <a:gd name="connsiteY1" fmla="*/ 178355 h 251679"/>
                      <a:gd name="connsiteX2" fmla="*/ 158538 w 173401"/>
                      <a:gd name="connsiteY2" fmla="*/ 136739 h 251679"/>
                      <a:gd name="connsiteX3" fmla="*/ 121876 w 173401"/>
                      <a:gd name="connsiteY3" fmla="*/ 117913 h 251679"/>
                      <a:gd name="connsiteX4" fmla="*/ 121876 w 173401"/>
                      <a:gd name="connsiteY4" fmla="*/ 116922 h 251679"/>
                      <a:gd name="connsiteX5" fmla="*/ 151602 w 173401"/>
                      <a:gd name="connsiteY5" fmla="*/ 98096 h 251679"/>
                      <a:gd name="connsiteX6" fmla="*/ 163492 w 173401"/>
                      <a:gd name="connsiteY6" fmla="*/ 62424 h 251679"/>
                      <a:gd name="connsiteX7" fmla="*/ 145657 w 173401"/>
                      <a:gd name="connsiteY7" fmla="*/ 16845 h 251679"/>
                      <a:gd name="connsiteX8" fmla="*/ 97104 w 173401"/>
                      <a:gd name="connsiteY8" fmla="*/ 0 h 251679"/>
                      <a:gd name="connsiteX9" fmla="*/ 0 w 173401"/>
                      <a:gd name="connsiteY9" fmla="*/ 0 h 251679"/>
                      <a:gd name="connsiteX10" fmla="*/ 0 w 173401"/>
                      <a:gd name="connsiteY10" fmla="*/ 251679 h 251679"/>
                      <a:gd name="connsiteX11" fmla="*/ 98095 w 173401"/>
                      <a:gd name="connsiteY11" fmla="*/ 251679 h 251679"/>
                      <a:gd name="connsiteX12" fmla="*/ 153584 w 173401"/>
                      <a:gd name="connsiteY12" fmla="*/ 230871 h 251679"/>
                      <a:gd name="connsiteX13" fmla="*/ 45579 w 173401"/>
                      <a:gd name="connsiteY13" fmla="*/ 37653 h 251679"/>
                      <a:gd name="connsiteX14" fmla="*/ 84223 w 173401"/>
                      <a:gd name="connsiteY14" fmla="*/ 37653 h 251679"/>
                      <a:gd name="connsiteX15" fmla="*/ 108995 w 173401"/>
                      <a:gd name="connsiteY15" fmla="*/ 45579 h 251679"/>
                      <a:gd name="connsiteX16" fmla="*/ 117912 w 173401"/>
                      <a:gd name="connsiteY16" fmla="*/ 69360 h 251679"/>
                      <a:gd name="connsiteX17" fmla="*/ 108004 w 173401"/>
                      <a:gd name="connsiteY17" fmla="*/ 94132 h 251679"/>
                      <a:gd name="connsiteX18" fmla="*/ 79269 w 173401"/>
                      <a:gd name="connsiteY18" fmla="*/ 103050 h 251679"/>
                      <a:gd name="connsiteX19" fmla="*/ 44589 w 173401"/>
                      <a:gd name="connsiteY19" fmla="*/ 103050 h 251679"/>
                      <a:gd name="connsiteX20" fmla="*/ 44589 w 173401"/>
                      <a:gd name="connsiteY20" fmla="*/ 37653 h 251679"/>
                      <a:gd name="connsiteX21" fmla="*/ 45579 w 173401"/>
                      <a:gd name="connsiteY21" fmla="*/ 211054 h 251679"/>
                      <a:gd name="connsiteX22" fmla="*/ 45579 w 173401"/>
                      <a:gd name="connsiteY22" fmla="*/ 137730 h 251679"/>
                      <a:gd name="connsiteX23" fmla="*/ 85214 w 173401"/>
                      <a:gd name="connsiteY23" fmla="*/ 137730 h 251679"/>
                      <a:gd name="connsiteX24" fmla="*/ 126830 w 173401"/>
                      <a:gd name="connsiteY24" fmla="*/ 173401 h 251679"/>
                      <a:gd name="connsiteX25" fmla="*/ 86205 w 173401"/>
                      <a:gd name="connsiteY25" fmla="*/ 210063 h 251679"/>
                      <a:gd name="connsiteX26" fmla="*/ 45579 w 173401"/>
                      <a:gd name="connsiteY26" fmla="*/ 210063 h 251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173401" h="251679">
                        <a:moveTo>
                          <a:pt x="153584" y="230871"/>
                        </a:moveTo>
                        <a:cubicBezTo>
                          <a:pt x="167455" y="217990"/>
                          <a:pt x="173401" y="200154"/>
                          <a:pt x="173401" y="178355"/>
                        </a:cubicBezTo>
                        <a:cubicBezTo>
                          <a:pt x="173401" y="161511"/>
                          <a:pt x="168447" y="147639"/>
                          <a:pt x="158538" y="136739"/>
                        </a:cubicBezTo>
                        <a:cubicBezTo>
                          <a:pt x="148629" y="125840"/>
                          <a:pt x="136739" y="118904"/>
                          <a:pt x="121876" y="117913"/>
                        </a:cubicBezTo>
                        <a:lnTo>
                          <a:pt x="121876" y="116922"/>
                        </a:lnTo>
                        <a:cubicBezTo>
                          <a:pt x="133767" y="114940"/>
                          <a:pt x="143675" y="108995"/>
                          <a:pt x="151602" y="98096"/>
                        </a:cubicBezTo>
                        <a:cubicBezTo>
                          <a:pt x="159529" y="88187"/>
                          <a:pt x="163492" y="75305"/>
                          <a:pt x="163492" y="62424"/>
                        </a:cubicBezTo>
                        <a:cubicBezTo>
                          <a:pt x="163492" y="43598"/>
                          <a:pt x="157547" y="27744"/>
                          <a:pt x="145657" y="16845"/>
                        </a:cubicBezTo>
                        <a:cubicBezTo>
                          <a:pt x="133767" y="5945"/>
                          <a:pt x="116922" y="0"/>
                          <a:pt x="97104" y="0"/>
                        </a:cubicBezTo>
                        <a:lnTo>
                          <a:pt x="0" y="0"/>
                        </a:lnTo>
                        <a:lnTo>
                          <a:pt x="0" y="251679"/>
                        </a:lnTo>
                        <a:lnTo>
                          <a:pt x="98095" y="251679"/>
                        </a:lnTo>
                        <a:cubicBezTo>
                          <a:pt x="120885" y="249698"/>
                          <a:pt x="139711" y="243752"/>
                          <a:pt x="153584" y="230871"/>
                        </a:cubicBezTo>
                        <a:close/>
                        <a:moveTo>
                          <a:pt x="45579" y="37653"/>
                        </a:moveTo>
                        <a:lnTo>
                          <a:pt x="84223" y="37653"/>
                        </a:lnTo>
                        <a:cubicBezTo>
                          <a:pt x="95123" y="37653"/>
                          <a:pt x="103049" y="40625"/>
                          <a:pt x="108995" y="45579"/>
                        </a:cubicBezTo>
                        <a:cubicBezTo>
                          <a:pt x="114940" y="51525"/>
                          <a:pt x="117912" y="59452"/>
                          <a:pt x="117912" y="69360"/>
                        </a:cubicBezTo>
                        <a:cubicBezTo>
                          <a:pt x="117912" y="80260"/>
                          <a:pt x="114940" y="88187"/>
                          <a:pt x="108004" y="94132"/>
                        </a:cubicBezTo>
                        <a:cubicBezTo>
                          <a:pt x="101068" y="100077"/>
                          <a:pt x="92150" y="103050"/>
                          <a:pt x="79269" y="103050"/>
                        </a:cubicBezTo>
                        <a:lnTo>
                          <a:pt x="44589" y="103050"/>
                        </a:lnTo>
                        <a:lnTo>
                          <a:pt x="44589" y="37653"/>
                        </a:lnTo>
                        <a:close/>
                        <a:moveTo>
                          <a:pt x="45579" y="211054"/>
                        </a:moveTo>
                        <a:lnTo>
                          <a:pt x="45579" y="137730"/>
                        </a:lnTo>
                        <a:lnTo>
                          <a:pt x="85214" y="137730"/>
                        </a:lnTo>
                        <a:cubicBezTo>
                          <a:pt x="112958" y="137730"/>
                          <a:pt x="126830" y="149620"/>
                          <a:pt x="126830" y="173401"/>
                        </a:cubicBezTo>
                        <a:cubicBezTo>
                          <a:pt x="126830" y="198173"/>
                          <a:pt x="112958" y="210063"/>
                          <a:pt x="86205" y="210063"/>
                        </a:cubicBezTo>
                        <a:lnTo>
                          <a:pt x="45579" y="210063"/>
                        </a:ln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0" name="Полилиния: фигура 199">
                    <a:extLst>
                      <a:ext uri="{FF2B5EF4-FFF2-40B4-BE49-F238E27FC236}">
                        <a16:creationId xmlns:a16="http://schemas.microsoft.com/office/drawing/2014/main" id="{7F07449B-06F2-2BDC-9D91-FD89CA1FFA3E}"/>
                      </a:ext>
                    </a:extLst>
                  </p:cNvPr>
                  <p:cNvSpPr/>
                  <p:nvPr/>
                </p:nvSpPr>
                <p:spPr>
                  <a:xfrm>
                    <a:off x="5691019" y="8313358"/>
                    <a:ext cx="223935" cy="537047"/>
                  </a:xfrm>
                  <a:custGeom>
                    <a:avLst/>
                    <a:gdLst>
                      <a:gd name="connsiteX0" fmla="*/ 99086 w 223935"/>
                      <a:gd name="connsiteY0" fmla="*/ 298250 h 537047"/>
                      <a:gd name="connsiteX1" fmla="*/ 113949 w 223935"/>
                      <a:gd name="connsiteY1" fmla="*/ 318067 h 537047"/>
                      <a:gd name="connsiteX2" fmla="*/ 112959 w 223935"/>
                      <a:gd name="connsiteY2" fmla="*/ 322030 h 537047"/>
                      <a:gd name="connsiteX3" fmla="*/ 44589 w 223935"/>
                      <a:gd name="connsiteY3" fmla="*/ 527139 h 537047"/>
                      <a:gd name="connsiteX4" fmla="*/ 41616 w 223935"/>
                      <a:gd name="connsiteY4" fmla="*/ 537048 h 537047"/>
                      <a:gd name="connsiteX5" fmla="*/ 42607 w 223935"/>
                      <a:gd name="connsiteY5" fmla="*/ 537048 h 537047"/>
                      <a:gd name="connsiteX6" fmla="*/ 223935 w 223935"/>
                      <a:gd name="connsiteY6" fmla="*/ 257624 h 537047"/>
                      <a:gd name="connsiteX7" fmla="*/ 130794 w 223935"/>
                      <a:gd name="connsiteY7" fmla="*/ 257624 h 537047"/>
                      <a:gd name="connsiteX8" fmla="*/ 116922 w 223935"/>
                      <a:gd name="connsiteY8" fmla="*/ 235825 h 537047"/>
                      <a:gd name="connsiteX9" fmla="*/ 209072 w 223935"/>
                      <a:gd name="connsiteY9" fmla="*/ 27744 h 537047"/>
                      <a:gd name="connsiteX10" fmla="*/ 220962 w 223935"/>
                      <a:gd name="connsiteY10" fmla="*/ 0 h 537047"/>
                      <a:gd name="connsiteX11" fmla="*/ 215017 w 223935"/>
                      <a:gd name="connsiteY11" fmla="*/ 0 h 537047"/>
                      <a:gd name="connsiteX12" fmla="*/ 130794 w 223935"/>
                      <a:gd name="connsiteY12" fmla="*/ 0 h 537047"/>
                      <a:gd name="connsiteX13" fmla="*/ 119895 w 223935"/>
                      <a:gd name="connsiteY13" fmla="*/ 7927 h 537047"/>
                      <a:gd name="connsiteX14" fmla="*/ 8918 w 223935"/>
                      <a:gd name="connsiteY14" fmla="*/ 274469 h 537047"/>
                      <a:gd name="connsiteX15" fmla="*/ 0 w 223935"/>
                      <a:gd name="connsiteY15" fmla="*/ 297259 h 537047"/>
                      <a:gd name="connsiteX16" fmla="*/ 8918 w 223935"/>
                      <a:gd name="connsiteY16" fmla="*/ 297259 h 537047"/>
                      <a:gd name="connsiteX17" fmla="*/ 99086 w 223935"/>
                      <a:gd name="connsiteY17" fmla="*/ 298250 h 537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23935" h="537047">
                        <a:moveTo>
                          <a:pt x="99086" y="298250"/>
                        </a:moveTo>
                        <a:cubicBezTo>
                          <a:pt x="110977" y="298250"/>
                          <a:pt x="116922" y="306177"/>
                          <a:pt x="113949" y="318067"/>
                        </a:cubicBezTo>
                        <a:cubicBezTo>
                          <a:pt x="113949" y="319058"/>
                          <a:pt x="112959" y="320049"/>
                          <a:pt x="112959" y="322030"/>
                        </a:cubicBezTo>
                        <a:cubicBezTo>
                          <a:pt x="90169" y="390400"/>
                          <a:pt x="67379" y="458769"/>
                          <a:pt x="44589" y="527139"/>
                        </a:cubicBezTo>
                        <a:cubicBezTo>
                          <a:pt x="43598" y="530112"/>
                          <a:pt x="42607" y="534075"/>
                          <a:pt x="41616" y="537048"/>
                        </a:cubicBezTo>
                        <a:cubicBezTo>
                          <a:pt x="41616" y="537048"/>
                          <a:pt x="42607" y="537048"/>
                          <a:pt x="42607" y="537048"/>
                        </a:cubicBezTo>
                        <a:cubicBezTo>
                          <a:pt x="103050" y="443907"/>
                          <a:pt x="163492" y="350766"/>
                          <a:pt x="223935" y="257624"/>
                        </a:cubicBezTo>
                        <a:cubicBezTo>
                          <a:pt x="192228" y="257624"/>
                          <a:pt x="161511" y="257624"/>
                          <a:pt x="130794" y="257624"/>
                        </a:cubicBezTo>
                        <a:cubicBezTo>
                          <a:pt x="116922" y="257624"/>
                          <a:pt x="111967" y="248706"/>
                          <a:pt x="116922" y="235825"/>
                        </a:cubicBezTo>
                        <a:cubicBezTo>
                          <a:pt x="147639" y="166465"/>
                          <a:pt x="178355" y="97104"/>
                          <a:pt x="209072" y="27744"/>
                        </a:cubicBezTo>
                        <a:cubicBezTo>
                          <a:pt x="213036" y="18827"/>
                          <a:pt x="216999" y="9909"/>
                          <a:pt x="220962" y="0"/>
                        </a:cubicBezTo>
                        <a:cubicBezTo>
                          <a:pt x="217990" y="0"/>
                          <a:pt x="216999" y="0"/>
                          <a:pt x="215017" y="0"/>
                        </a:cubicBezTo>
                        <a:cubicBezTo>
                          <a:pt x="187273" y="0"/>
                          <a:pt x="159529" y="0"/>
                          <a:pt x="130794" y="0"/>
                        </a:cubicBezTo>
                        <a:cubicBezTo>
                          <a:pt x="124849" y="0"/>
                          <a:pt x="121876" y="1982"/>
                          <a:pt x="119895" y="7927"/>
                        </a:cubicBezTo>
                        <a:cubicBezTo>
                          <a:pt x="83233" y="97104"/>
                          <a:pt x="46571" y="186282"/>
                          <a:pt x="8918" y="274469"/>
                        </a:cubicBezTo>
                        <a:cubicBezTo>
                          <a:pt x="5946" y="281405"/>
                          <a:pt x="2972" y="289332"/>
                          <a:pt x="0" y="297259"/>
                        </a:cubicBezTo>
                        <a:lnTo>
                          <a:pt x="8918" y="297259"/>
                        </a:lnTo>
                        <a:cubicBezTo>
                          <a:pt x="39635" y="298250"/>
                          <a:pt x="69360" y="298250"/>
                          <a:pt x="99086" y="298250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1" name="Полилиния: фигура 200">
                    <a:extLst>
                      <a:ext uri="{FF2B5EF4-FFF2-40B4-BE49-F238E27FC236}">
                        <a16:creationId xmlns:a16="http://schemas.microsoft.com/office/drawing/2014/main" id="{B92FAF04-2537-34FF-30FB-E63D73E15BDD}"/>
                      </a:ext>
                    </a:extLst>
                  </p:cNvPr>
                  <p:cNvSpPr/>
                  <p:nvPr/>
                </p:nvSpPr>
                <p:spPr>
                  <a:xfrm>
                    <a:off x="5577070" y="8851397"/>
                    <a:ext cx="917539" cy="79269"/>
                  </a:xfrm>
                  <a:custGeom>
                    <a:avLst/>
                    <a:gdLst>
                      <a:gd name="connsiteX0" fmla="*/ 0 w 917539"/>
                      <a:gd name="connsiteY0" fmla="*/ 0 h 79269"/>
                      <a:gd name="connsiteX1" fmla="*/ 917539 w 917539"/>
                      <a:gd name="connsiteY1" fmla="*/ 0 h 79269"/>
                      <a:gd name="connsiteX2" fmla="*/ 917539 w 917539"/>
                      <a:gd name="connsiteY2" fmla="*/ 79269 h 79269"/>
                      <a:gd name="connsiteX3" fmla="*/ 0 w 917539"/>
                      <a:gd name="connsiteY3" fmla="*/ 79269 h 79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7539" h="79269">
                        <a:moveTo>
                          <a:pt x="0" y="0"/>
                        </a:moveTo>
                        <a:lnTo>
                          <a:pt x="917539" y="0"/>
                        </a:lnTo>
                        <a:lnTo>
                          <a:pt x="917539" y="79269"/>
                        </a:lnTo>
                        <a:lnTo>
                          <a:pt x="0" y="79269"/>
                        </a:ln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2" name="Полилиния: фигура 201">
                    <a:extLst>
                      <a:ext uri="{FF2B5EF4-FFF2-40B4-BE49-F238E27FC236}">
                        <a16:creationId xmlns:a16="http://schemas.microsoft.com/office/drawing/2014/main" id="{7A0C6B43-75D0-AD85-363A-999D4D6B65A1}"/>
                      </a:ext>
                    </a:extLst>
                  </p:cNvPr>
                  <p:cNvSpPr/>
                  <p:nvPr/>
                </p:nvSpPr>
                <p:spPr>
                  <a:xfrm>
                    <a:off x="5418532" y="8045825"/>
                    <a:ext cx="106022" cy="1192008"/>
                  </a:xfrm>
                  <a:custGeom>
                    <a:avLst/>
                    <a:gdLst>
                      <a:gd name="connsiteX0" fmla="*/ 0 w 106022"/>
                      <a:gd name="connsiteY0" fmla="*/ 96114 h 1192008"/>
                      <a:gd name="connsiteX1" fmla="*/ 0 w 106022"/>
                      <a:gd name="connsiteY1" fmla="*/ 1095894 h 1192008"/>
                      <a:gd name="connsiteX2" fmla="*/ 95123 w 106022"/>
                      <a:gd name="connsiteY2" fmla="*/ 1192008 h 1192008"/>
                      <a:gd name="connsiteX3" fmla="*/ 106022 w 106022"/>
                      <a:gd name="connsiteY3" fmla="*/ 1192008 h 1192008"/>
                      <a:gd name="connsiteX4" fmla="*/ 106022 w 106022"/>
                      <a:gd name="connsiteY4" fmla="*/ 1155346 h 1192008"/>
                      <a:gd name="connsiteX5" fmla="*/ 95123 w 106022"/>
                      <a:gd name="connsiteY5" fmla="*/ 1155346 h 1192008"/>
                      <a:gd name="connsiteX6" fmla="*/ 36662 w 106022"/>
                      <a:gd name="connsiteY6" fmla="*/ 1095894 h 1192008"/>
                      <a:gd name="connsiteX7" fmla="*/ 36662 w 106022"/>
                      <a:gd name="connsiteY7" fmla="*/ 96114 h 1192008"/>
                      <a:gd name="connsiteX8" fmla="*/ 95123 w 106022"/>
                      <a:gd name="connsiteY8" fmla="*/ 36662 h 1192008"/>
                      <a:gd name="connsiteX9" fmla="*/ 106022 w 106022"/>
                      <a:gd name="connsiteY9" fmla="*/ 36662 h 1192008"/>
                      <a:gd name="connsiteX10" fmla="*/ 106022 w 106022"/>
                      <a:gd name="connsiteY10" fmla="*/ 0 h 1192008"/>
                      <a:gd name="connsiteX11" fmla="*/ 95123 w 106022"/>
                      <a:gd name="connsiteY11" fmla="*/ 0 h 1192008"/>
                      <a:gd name="connsiteX12" fmla="*/ 0 w 106022"/>
                      <a:gd name="connsiteY12" fmla="*/ 96114 h 119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022" h="1192008">
                        <a:moveTo>
                          <a:pt x="0" y="96114"/>
                        </a:moveTo>
                        <a:lnTo>
                          <a:pt x="0" y="1095894"/>
                        </a:lnTo>
                        <a:cubicBezTo>
                          <a:pt x="0" y="1148410"/>
                          <a:pt x="42607" y="1192008"/>
                          <a:pt x="95123" y="1192008"/>
                        </a:cubicBezTo>
                        <a:lnTo>
                          <a:pt x="106022" y="1192008"/>
                        </a:lnTo>
                        <a:lnTo>
                          <a:pt x="106022" y="1155346"/>
                        </a:lnTo>
                        <a:lnTo>
                          <a:pt x="95123" y="1155346"/>
                        </a:lnTo>
                        <a:cubicBezTo>
                          <a:pt x="62424" y="1155346"/>
                          <a:pt x="36662" y="1128593"/>
                          <a:pt x="36662" y="1095894"/>
                        </a:cubicBezTo>
                        <a:lnTo>
                          <a:pt x="36662" y="96114"/>
                        </a:lnTo>
                        <a:cubicBezTo>
                          <a:pt x="36662" y="63415"/>
                          <a:pt x="63415" y="36662"/>
                          <a:pt x="95123" y="36662"/>
                        </a:cubicBezTo>
                        <a:lnTo>
                          <a:pt x="106022" y="36662"/>
                        </a:lnTo>
                        <a:lnTo>
                          <a:pt x="106022" y="0"/>
                        </a:lnTo>
                        <a:lnTo>
                          <a:pt x="95123" y="0"/>
                        </a:lnTo>
                        <a:cubicBezTo>
                          <a:pt x="42607" y="991"/>
                          <a:pt x="0" y="43598"/>
                          <a:pt x="0" y="96114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3" name="Полилиния: фигура 202">
                    <a:extLst>
                      <a:ext uri="{FF2B5EF4-FFF2-40B4-BE49-F238E27FC236}">
                        <a16:creationId xmlns:a16="http://schemas.microsoft.com/office/drawing/2014/main" id="{A8710C4A-F0A9-B4D3-EE9A-516A899BF25D}"/>
                      </a:ext>
                    </a:extLst>
                  </p:cNvPr>
                  <p:cNvSpPr/>
                  <p:nvPr/>
                </p:nvSpPr>
                <p:spPr>
                  <a:xfrm>
                    <a:off x="6566942" y="8046816"/>
                    <a:ext cx="106022" cy="1192008"/>
                  </a:xfrm>
                  <a:custGeom>
                    <a:avLst/>
                    <a:gdLst>
                      <a:gd name="connsiteX0" fmla="*/ 10899 w 106022"/>
                      <a:gd name="connsiteY0" fmla="*/ 0 h 1192008"/>
                      <a:gd name="connsiteX1" fmla="*/ 0 w 106022"/>
                      <a:gd name="connsiteY1" fmla="*/ 0 h 1192008"/>
                      <a:gd name="connsiteX2" fmla="*/ 0 w 106022"/>
                      <a:gd name="connsiteY2" fmla="*/ 36662 h 1192008"/>
                      <a:gd name="connsiteX3" fmla="*/ 10899 w 106022"/>
                      <a:gd name="connsiteY3" fmla="*/ 36662 h 1192008"/>
                      <a:gd name="connsiteX4" fmla="*/ 69360 w 106022"/>
                      <a:gd name="connsiteY4" fmla="*/ 96114 h 1192008"/>
                      <a:gd name="connsiteX5" fmla="*/ 69360 w 106022"/>
                      <a:gd name="connsiteY5" fmla="*/ 1095895 h 1192008"/>
                      <a:gd name="connsiteX6" fmla="*/ 10899 w 106022"/>
                      <a:gd name="connsiteY6" fmla="*/ 1155347 h 1192008"/>
                      <a:gd name="connsiteX7" fmla="*/ 0 w 106022"/>
                      <a:gd name="connsiteY7" fmla="*/ 1155347 h 1192008"/>
                      <a:gd name="connsiteX8" fmla="*/ 0 w 106022"/>
                      <a:gd name="connsiteY8" fmla="*/ 1192009 h 1192008"/>
                      <a:gd name="connsiteX9" fmla="*/ 10899 w 106022"/>
                      <a:gd name="connsiteY9" fmla="*/ 1192009 h 1192008"/>
                      <a:gd name="connsiteX10" fmla="*/ 106022 w 106022"/>
                      <a:gd name="connsiteY10" fmla="*/ 1095895 h 1192008"/>
                      <a:gd name="connsiteX11" fmla="*/ 106022 w 106022"/>
                      <a:gd name="connsiteY11" fmla="*/ 95123 h 1192008"/>
                      <a:gd name="connsiteX12" fmla="*/ 10899 w 106022"/>
                      <a:gd name="connsiteY12" fmla="*/ 0 h 119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022" h="1192008">
                        <a:moveTo>
                          <a:pt x="10899" y="0"/>
                        </a:moveTo>
                        <a:lnTo>
                          <a:pt x="0" y="0"/>
                        </a:lnTo>
                        <a:lnTo>
                          <a:pt x="0" y="36662"/>
                        </a:lnTo>
                        <a:lnTo>
                          <a:pt x="10899" y="36662"/>
                        </a:lnTo>
                        <a:cubicBezTo>
                          <a:pt x="43598" y="36662"/>
                          <a:pt x="69360" y="63415"/>
                          <a:pt x="69360" y="96114"/>
                        </a:cubicBezTo>
                        <a:lnTo>
                          <a:pt x="69360" y="1095895"/>
                        </a:lnTo>
                        <a:cubicBezTo>
                          <a:pt x="69360" y="1128593"/>
                          <a:pt x="42607" y="1155347"/>
                          <a:pt x="10899" y="1155347"/>
                        </a:cubicBezTo>
                        <a:lnTo>
                          <a:pt x="0" y="1155347"/>
                        </a:lnTo>
                        <a:lnTo>
                          <a:pt x="0" y="1192009"/>
                        </a:lnTo>
                        <a:lnTo>
                          <a:pt x="10899" y="1192009"/>
                        </a:lnTo>
                        <a:cubicBezTo>
                          <a:pt x="63415" y="1192009"/>
                          <a:pt x="106022" y="1149401"/>
                          <a:pt x="106022" y="1095895"/>
                        </a:cubicBezTo>
                        <a:lnTo>
                          <a:pt x="106022" y="95123"/>
                        </a:lnTo>
                        <a:cubicBezTo>
                          <a:pt x="106022" y="42608"/>
                          <a:pt x="63415" y="0"/>
                          <a:pt x="10899" y="0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11" name="Рисунок 3">
                  <a:extLst>
                    <a:ext uri="{FF2B5EF4-FFF2-40B4-BE49-F238E27FC236}">
                      <a16:creationId xmlns:a16="http://schemas.microsoft.com/office/drawing/2014/main" id="{20E9D5BD-61A5-11BE-A0A6-C40F84A4DE89}"/>
                    </a:ext>
                  </a:extLst>
                </p:cNvPr>
                <p:cNvGrpSpPr/>
                <p:nvPr/>
              </p:nvGrpSpPr>
              <p:grpSpPr>
                <a:xfrm>
                  <a:off x="1655909" y="7887501"/>
                  <a:ext cx="1254432" cy="1192999"/>
                  <a:chOff x="1380765" y="8045825"/>
                  <a:chExt cx="1254432" cy="1192999"/>
                </a:xfrm>
                <a:grpFill/>
              </p:grpSpPr>
              <p:sp>
                <p:nvSpPr>
                  <p:cNvPr id="212" name="Полилиния: фигура 211">
                    <a:extLst>
                      <a:ext uri="{FF2B5EF4-FFF2-40B4-BE49-F238E27FC236}">
                        <a16:creationId xmlns:a16="http://schemas.microsoft.com/office/drawing/2014/main" id="{56547DD2-4180-F99C-AAF6-9C05998F947F}"/>
                      </a:ext>
                    </a:extLst>
                  </p:cNvPr>
                  <p:cNvSpPr/>
                  <p:nvPr/>
                </p:nvSpPr>
                <p:spPr>
                  <a:xfrm>
                    <a:off x="2529176" y="8046816"/>
                    <a:ext cx="106022" cy="1192008"/>
                  </a:xfrm>
                  <a:custGeom>
                    <a:avLst/>
                    <a:gdLst>
                      <a:gd name="connsiteX0" fmla="*/ 10899 w 106022"/>
                      <a:gd name="connsiteY0" fmla="*/ 0 h 1192008"/>
                      <a:gd name="connsiteX1" fmla="*/ 0 w 106022"/>
                      <a:gd name="connsiteY1" fmla="*/ 0 h 1192008"/>
                      <a:gd name="connsiteX2" fmla="*/ 0 w 106022"/>
                      <a:gd name="connsiteY2" fmla="*/ 36662 h 1192008"/>
                      <a:gd name="connsiteX3" fmla="*/ 10899 w 106022"/>
                      <a:gd name="connsiteY3" fmla="*/ 36662 h 1192008"/>
                      <a:gd name="connsiteX4" fmla="*/ 69360 w 106022"/>
                      <a:gd name="connsiteY4" fmla="*/ 96114 h 1192008"/>
                      <a:gd name="connsiteX5" fmla="*/ 69360 w 106022"/>
                      <a:gd name="connsiteY5" fmla="*/ 1095895 h 1192008"/>
                      <a:gd name="connsiteX6" fmla="*/ 10899 w 106022"/>
                      <a:gd name="connsiteY6" fmla="*/ 1155347 h 1192008"/>
                      <a:gd name="connsiteX7" fmla="*/ 0 w 106022"/>
                      <a:gd name="connsiteY7" fmla="*/ 1155347 h 1192008"/>
                      <a:gd name="connsiteX8" fmla="*/ 0 w 106022"/>
                      <a:gd name="connsiteY8" fmla="*/ 1192009 h 1192008"/>
                      <a:gd name="connsiteX9" fmla="*/ 10899 w 106022"/>
                      <a:gd name="connsiteY9" fmla="*/ 1192009 h 1192008"/>
                      <a:gd name="connsiteX10" fmla="*/ 106022 w 106022"/>
                      <a:gd name="connsiteY10" fmla="*/ 1095895 h 1192008"/>
                      <a:gd name="connsiteX11" fmla="*/ 106022 w 106022"/>
                      <a:gd name="connsiteY11" fmla="*/ 95123 h 1192008"/>
                      <a:gd name="connsiteX12" fmla="*/ 10899 w 106022"/>
                      <a:gd name="connsiteY12" fmla="*/ 0 h 119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022" h="1192008">
                        <a:moveTo>
                          <a:pt x="10899" y="0"/>
                        </a:moveTo>
                        <a:lnTo>
                          <a:pt x="0" y="0"/>
                        </a:lnTo>
                        <a:lnTo>
                          <a:pt x="0" y="36662"/>
                        </a:lnTo>
                        <a:lnTo>
                          <a:pt x="10899" y="36662"/>
                        </a:lnTo>
                        <a:cubicBezTo>
                          <a:pt x="43598" y="36662"/>
                          <a:pt x="69360" y="63415"/>
                          <a:pt x="69360" y="96114"/>
                        </a:cubicBezTo>
                        <a:lnTo>
                          <a:pt x="69360" y="1095895"/>
                        </a:lnTo>
                        <a:cubicBezTo>
                          <a:pt x="69360" y="1128593"/>
                          <a:pt x="42607" y="1155347"/>
                          <a:pt x="10899" y="1155347"/>
                        </a:cubicBezTo>
                        <a:lnTo>
                          <a:pt x="0" y="1155347"/>
                        </a:lnTo>
                        <a:lnTo>
                          <a:pt x="0" y="1192009"/>
                        </a:lnTo>
                        <a:lnTo>
                          <a:pt x="10899" y="1192009"/>
                        </a:lnTo>
                        <a:cubicBezTo>
                          <a:pt x="63415" y="1192009"/>
                          <a:pt x="106022" y="1149401"/>
                          <a:pt x="106022" y="1095895"/>
                        </a:cubicBezTo>
                        <a:lnTo>
                          <a:pt x="106022" y="95123"/>
                        </a:lnTo>
                        <a:cubicBezTo>
                          <a:pt x="106022" y="42608"/>
                          <a:pt x="63415" y="0"/>
                          <a:pt x="10899" y="0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3" name="Полилиния: фигура 212">
                    <a:extLst>
                      <a:ext uri="{FF2B5EF4-FFF2-40B4-BE49-F238E27FC236}">
                        <a16:creationId xmlns:a16="http://schemas.microsoft.com/office/drawing/2014/main" id="{27B221A2-84C4-C768-1A98-417865851002}"/>
                      </a:ext>
                    </a:extLst>
                  </p:cNvPr>
                  <p:cNvSpPr/>
                  <p:nvPr/>
                </p:nvSpPr>
                <p:spPr>
                  <a:xfrm>
                    <a:off x="1380765" y="8045825"/>
                    <a:ext cx="106022" cy="1192008"/>
                  </a:xfrm>
                  <a:custGeom>
                    <a:avLst/>
                    <a:gdLst>
                      <a:gd name="connsiteX0" fmla="*/ 0 w 106022"/>
                      <a:gd name="connsiteY0" fmla="*/ 96114 h 1192008"/>
                      <a:gd name="connsiteX1" fmla="*/ 0 w 106022"/>
                      <a:gd name="connsiteY1" fmla="*/ 1095894 h 1192008"/>
                      <a:gd name="connsiteX2" fmla="*/ 95123 w 106022"/>
                      <a:gd name="connsiteY2" fmla="*/ 1192008 h 1192008"/>
                      <a:gd name="connsiteX3" fmla="*/ 106022 w 106022"/>
                      <a:gd name="connsiteY3" fmla="*/ 1192008 h 1192008"/>
                      <a:gd name="connsiteX4" fmla="*/ 106022 w 106022"/>
                      <a:gd name="connsiteY4" fmla="*/ 1155346 h 1192008"/>
                      <a:gd name="connsiteX5" fmla="*/ 95123 w 106022"/>
                      <a:gd name="connsiteY5" fmla="*/ 1155346 h 1192008"/>
                      <a:gd name="connsiteX6" fmla="*/ 36662 w 106022"/>
                      <a:gd name="connsiteY6" fmla="*/ 1095894 h 1192008"/>
                      <a:gd name="connsiteX7" fmla="*/ 36662 w 106022"/>
                      <a:gd name="connsiteY7" fmla="*/ 96114 h 1192008"/>
                      <a:gd name="connsiteX8" fmla="*/ 95123 w 106022"/>
                      <a:gd name="connsiteY8" fmla="*/ 36662 h 1192008"/>
                      <a:gd name="connsiteX9" fmla="*/ 106022 w 106022"/>
                      <a:gd name="connsiteY9" fmla="*/ 36662 h 1192008"/>
                      <a:gd name="connsiteX10" fmla="*/ 106022 w 106022"/>
                      <a:gd name="connsiteY10" fmla="*/ 0 h 1192008"/>
                      <a:gd name="connsiteX11" fmla="*/ 95123 w 106022"/>
                      <a:gd name="connsiteY11" fmla="*/ 0 h 1192008"/>
                      <a:gd name="connsiteX12" fmla="*/ 0 w 106022"/>
                      <a:gd name="connsiteY12" fmla="*/ 96114 h 1192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022" h="1192008">
                        <a:moveTo>
                          <a:pt x="0" y="96114"/>
                        </a:moveTo>
                        <a:lnTo>
                          <a:pt x="0" y="1095894"/>
                        </a:lnTo>
                        <a:cubicBezTo>
                          <a:pt x="0" y="1148410"/>
                          <a:pt x="42607" y="1192008"/>
                          <a:pt x="95123" y="1192008"/>
                        </a:cubicBezTo>
                        <a:lnTo>
                          <a:pt x="106022" y="1192008"/>
                        </a:lnTo>
                        <a:lnTo>
                          <a:pt x="106022" y="1155346"/>
                        </a:lnTo>
                        <a:lnTo>
                          <a:pt x="95123" y="1155346"/>
                        </a:lnTo>
                        <a:cubicBezTo>
                          <a:pt x="62424" y="1155346"/>
                          <a:pt x="36662" y="1128593"/>
                          <a:pt x="36662" y="1095894"/>
                        </a:cubicBezTo>
                        <a:lnTo>
                          <a:pt x="36662" y="96114"/>
                        </a:lnTo>
                        <a:cubicBezTo>
                          <a:pt x="36662" y="63415"/>
                          <a:pt x="63415" y="36662"/>
                          <a:pt x="95123" y="36662"/>
                        </a:cubicBezTo>
                        <a:lnTo>
                          <a:pt x="106022" y="36662"/>
                        </a:lnTo>
                        <a:lnTo>
                          <a:pt x="106022" y="0"/>
                        </a:lnTo>
                        <a:lnTo>
                          <a:pt x="95123" y="0"/>
                        </a:lnTo>
                        <a:cubicBezTo>
                          <a:pt x="42607" y="991"/>
                          <a:pt x="0" y="43598"/>
                          <a:pt x="0" y="96114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4" name="Полилиния: фигура 213">
                    <a:extLst>
                      <a:ext uri="{FF2B5EF4-FFF2-40B4-BE49-F238E27FC236}">
                        <a16:creationId xmlns:a16="http://schemas.microsoft.com/office/drawing/2014/main" id="{7F494FF2-6997-DA26-E44C-F18F5B39C5CE}"/>
                      </a:ext>
                    </a:extLst>
                  </p:cNvPr>
                  <p:cNvSpPr/>
                  <p:nvPr/>
                </p:nvSpPr>
                <p:spPr>
                  <a:xfrm>
                    <a:off x="1666000" y="8253544"/>
                    <a:ext cx="680887" cy="783222"/>
                  </a:xfrm>
                  <a:custGeom>
                    <a:avLst/>
                    <a:gdLst>
                      <a:gd name="connsiteX0" fmla="*/ 566907 w 680887"/>
                      <a:gd name="connsiteY0" fmla="*/ 241142 h 783222"/>
                      <a:gd name="connsiteX1" fmla="*/ 582761 w 680887"/>
                      <a:gd name="connsiteY1" fmla="*/ 215380 h 783222"/>
                      <a:gd name="connsiteX2" fmla="*/ 582761 w 680887"/>
                      <a:gd name="connsiteY2" fmla="*/ 109357 h 783222"/>
                      <a:gd name="connsiteX3" fmla="*/ 511419 w 680887"/>
                      <a:gd name="connsiteY3" fmla="*/ 39997 h 783222"/>
                      <a:gd name="connsiteX4" fmla="*/ 359817 w 680887"/>
                      <a:gd name="connsiteY4" fmla="*/ 362 h 783222"/>
                      <a:gd name="connsiteX5" fmla="*/ 208215 w 680887"/>
                      <a:gd name="connsiteY5" fmla="*/ 23152 h 783222"/>
                      <a:gd name="connsiteX6" fmla="*/ 109129 w 680887"/>
                      <a:gd name="connsiteY6" fmla="*/ 93504 h 783222"/>
                      <a:gd name="connsiteX7" fmla="*/ 89311 w 680887"/>
                      <a:gd name="connsiteY7" fmla="*/ 188626 h 783222"/>
                      <a:gd name="connsiteX8" fmla="*/ 116065 w 680887"/>
                      <a:gd name="connsiteY8" fmla="*/ 240151 h 783222"/>
                      <a:gd name="connsiteX9" fmla="*/ 109129 w 680887"/>
                      <a:gd name="connsiteY9" fmla="*/ 246096 h 783222"/>
                      <a:gd name="connsiteX10" fmla="*/ 4097 w 680887"/>
                      <a:gd name="connsiteY10" fmla="*/ 427424 h 783222"/>
                      <a:gd name="connsiteX11" fmla="*/ 18960 w 680887"/>
                      <a:gd name="connsiteY11" fmla="*/ 574072 h 783222"/>
                      <a:gd name="connsiteX12" fmla="*/ 94266 w 680887"/>
                      <a:gd name="connsiteY12" fmla="*/ 687030 h 783222"/>
                      <a:gd name="connsiteX13" fmla="*/ 210197 w 680887"/>
                      <a:gd name="connsiteY13" fmla="*/ 759363 h 783222"/>
                      <a:gd name="connsiteX14" fmla="*/ 369725 w 680887"/>
                      <a:gd name="connsiteY14" fmla="*/ 782154 h 783222"/>
                      <a:gd name="connsiteX15" fmla="*/ 474757 w 680887"/>
                      <a:gd name="connsiteY15" fmla="*/ 758373 h 783222"/>
                      <a:gd name="connsiteX16" fmla="*/ 615460 w 680887"/>
                      <a:gd name="connsiteY16" fmla="*/ 656314 h 783222"/>
                      <a:gd name="connsiteX17" fmla="*/ 680857 w 680887"/>
                      <a:gd name="connsiteY17" fmla="*/ 473004 h 783222"/>
                      <a:gd name="connsiteX18" fmla="*/ 597624 w 680887"/>
                      <a:gd name="connsiteY18" fmla="*/ 270868 h 783222"/>
                      <a:gd name="connsiteX19" fmla="*/ 566907 w 680887"/>
                      <a:gd name="connsiteY19" fmla="*/ 241142 h 783222"/>
                      <a:gd name="connsiteX20" fmla="*/ 175516 w 680887"/>
                      <a:gd name="connsiteY20" fmla="*/ 129175 h 783222"/>
                      <a:gd name="connsiteX21" fmla="*/ 227041 w 680887"/>
                      <a:gd name="connsiteY21" fmla="*/ 95485 h 783222"/>
                      <a:gd name="connsiteX22" fmla="*/ 389543 w 680887"/>
                      <a:gd name="connsiteY22" fmla="*/ 77650 h 783222"/>
                      <a:gd name="connsiteX23" fmla="*/ 488629 w 680887"/>
                      <a:gd name="connsiteY23" fmla="*/ 113321 h 783222"/>
                      <a:gd name="connsiteX24" fmla="*/ 510428 w 680887"/>
                      <a:gd name="connsiteY24" fmla="*/ 133138 h 783222"/>
                      <a:gd name="connsiteX25" fmla="*/ 509437 w 680887"/>
                      <a:gd name="connsiteY25" fmla="*/ 191599 h 783222"/>
                      <a:gd name="connsiteX26" fmla="*/ 490611 w 680887"/>
                      <a:gd name="connsiteY26" fmla="*/ 200517 h 783222"/>
                      <a:gd name="connsiteX27" fmla="*/ 340991 w 680887"/>
                      <a:gd name="connsiteY27" fmla="*/ 200517 h 783222"/>
                      <a:gd name="connsiteX28" fmla="*/ 187407 w 680887"/>
                      <a:gd name="connsiteY28" fmla="*/ 200517 h 783222"/>
                      <a:gd name="connsiteX29" fmla="*/ 174525 w 680887"/>
                      <a:gd name="connsiteY29" fmla="*/ 194571 h 783222"/>
                      <a:gd name="connsiteX30" fmla="*/ 160653 w 680887"/>
                      <a:gd name="connsiteY30" fmla="*/ 169800 h 783222"/>
                      <a:gd name="connsiteX31" fmla="*/ 175516 w 680887"/>
                      <a:gd name="connsiteY31" fmla="*/ 129175 h 783222"/>
                      <a:gd name="connsiteX32" fmla="*/ 405397 w 680887"/>
                      <a:gd name="connsiteY32" fmla="*/ 424452 h 783222"/>
                      <a:gd name="connsiteX33" fmla="*/ 387561 w 680887"/>
                      <a:gd name="connsiteY33" fmla="*/ 498766 h 783222"/>
                      <a:gd name="connsiteX34" fmla="*/ 339009 w 680887"/>
                      <a:gd name="connsiteY34" fmla="*/ 526510 h 783222"/>
                      <a:gd name="connsiteX35" fmla="*/ 290456 w 680887"/>
                      <a:gd name="connsiteY35" fmla="*/ 498766 h 783222"/>
                      <a:gd name="connsiteX36" fmla="*/ 272621 w 680887"/>
                      <a:gd name="connsiteY36" fmla="*/ 424452 h 783222"/>
                      <a:gd name="connsiteX37" fmla="*/ 290456 w 680887"/>
                      <a:gd name="connsiteY37" fmla="*/ 350137 h 783222"/>
                      <a:gd name="connsiteX38" fmla="*/ 339009 w 680887"/>
                      <a:gd name="connsiteY38" fmla="*/ 323384 h 783222"/>
                      <a:gd name="connsiteX39" fmla="*/ 387561 w 680887"/>
                      <a:gd name="connsiteY39" fmla="*/ 350137 h 783222"/>
                      <a:gd name="connsiteX40" fmla="*/ 405397 w 680887"/>
                      <a:gd name="connsiteY40" fmla="*/ 424452 h 783222"/>
                      <a:gd name="connsiteX41" fmla="*/ 192361 w 680887"/>
                      <a:gd name="connsiteY41" fmla="*/ 526510 h 783222"/>
                      <a:gd name="connsiteX42" fmla="*/ 148763 w 680887"/>
                      <a:gd name="connsiteY42" fmla="*/ 509666 h 783222"/>
                      <a:gd name="connsiteX43" fmla="*/ 130928 w 680887"/>
                      <a:gd name="connsiteY43" fmla="*/ 466068 h 783222"/>
                      <a:gd name="connsiteX44" fmla="*/ 162635 w 680887"/>
                      <a:gd name="connsiteY44" fmla="*/ 466068 h 783222"/>
                      <a:gd name="connsiteX45" fmla="*/ 172544 w 680887"/>
                      <a:gd name="connsiteY45" fmla="*/ 485885 h 783222"/>
                      <a:gd name="connsiteX46" fmla="*/ 193352 w 680887"/>
                      <a:gd name="connsiteY46" fmla="*/ 493812 h 783222"/>
                      <a:gd name="connsiteX47" fmla="*/ 215151 w 680887"/>
                      <a:gd name="connsiteY47" fmla="*/ 483903 h 783222"/>
                      <a:gd name="connsiteX48" fmla="*/ 224069 w 680887"/>
                      <a:gd name="connsiteY48" fmla="*/ 458141 h 783222"/>
                      <a:gd name="connsiteX49" fmla="*/ 215151 w 680887"/>
                      <a:gd name="connsiteY49" fmla="*/ 431388 h 783222"/>
                      <a:gd name="connsiteX50" fmla="*/ 193352 w 680887"/>
                      <a:gd name="connsiteY50" fmla="*/ 421479 h 783222"/>
                      <a:gd name="connsiteX51" fmla="*/ 164617 w 680887"/>
                      <a:gd name="connsiteY51" fmla="*/ 439315 h 783222"/>
                      <a:gd name="connsiteX52" fmla="*/ 133900 w 680887"/>
                      <a:gd name="connsiteY52" fmla="*/ 439315 h 783222"/>
                      <a:gd name="connsiteX53" fmla="*/ 141827 w 680887"/>
                      <a:gd name="connsiteY53" fmla="*/ 327347 h 783222"/>
                      <a:gd name="connsiteX54" fmla="*/ 246859 w 680887"/>
                      <a:gd name="connsiteY54" fmla="*/ 327347 h 783222"/>
                      <a:gd name="connsiteX55" fmla="*/ 246859 w 680887"/>
                      <a:gd name="connsiteY55" fmla="*/ 360046 h 783222"/>
                      <a:gd name="connsiteX56" fmla="*/ 169571 w 680887"/>
                      <a:gd name="connsiteY56" fmla="*/ 360046 h 783222"/>
                      <a:gd name="connsiteX57" fmla="*/ 165608 w 680887"/>
                      <a:gd name="connsiteY57" fmla="*/ 413552 h 783222"/>
                      <a:gd name="connsiteX58" fmla="*/ 166599 w 680887"/>
                      <a:gd name="connsiteY58" fmla="*/ 413552 h 783222"/>
                      <a:gd name="connsiteX59" fmla="*/ 203261 w 680887"/>
                      <a:gd name="connsiteY59" fmla="*/ 391753 h 783222"/>
                      <a:gd name="connsiteX60" fmla="*/ 241904 w 680887"/>
                      <a:gd name="connsiteY60" fmla="*/ 410580 h 783222"/>
                      <a:gd name="connsiteX61" fmla="*/ 256767 w 680887"/>
                      <a:gd name="connsiteY61" fmla="*/ 457150 h 783222"/>
                      <a:gd name="connsiteX62" fmla="*/ 238932 w 680887"/>
                      <a:gd name="connsiteY62" fmla="*/ 507684 h 783222"/>
                      <a:gd name="connsiteX63" fmla="*/ 192361 w 680887"/>
                      <a:gd name="connsiteY63" fmla="*/ 526510 h 783222"/>
                      <a:gd name="connsiteX64" fmla="*/ 318201 w 680887"/>
                      <a:gd name="connsiteY64" fmla="*/ 688022 h 783222"/>
                      <a:gd name="connsiteX65" fmla="*/ 282530 w 680887"/>
                      <a:gd name="connsiteY65" fmla="*/ 634515 h 783222"/>
                      <a:gd name="connsiteX66" fmla="*/ 281539 w 680887"/>
                      <a:gd name="connsiteY66" fmla="*/ 634515 h 783222"/>
                      <a:gd name="connsiteX67" fmla="*/ 281539 w 680887"/>
                      <a:gd name="connsiteY67" fmla="*/ 688022 h 783222"/>
                      <a:gd name="connsiteX68" fmla="*/ 253795 w 680887"/>
                      <a:gd name="connsiteY68" fmla="*/ 688022 h 783222"/>
                      <a:gd name="connsiteX69" fmla="*/ 253795 w 680887"/>
                      <a:gd name="connsiteY69" fmla="*/ 565154 h 783222"/>
                      <a:gd name="connsiteX70" fmla="*/ 281539 w 680887"/>
                      <a:gd name="connsiteY70" fmla="*/ 565154 h 783222"/>
                      <a:gd name="connsiteX71" fmla="*/ 281539 w 680887"/>
                      <a:gd name="connsiteY71" fmla="*/ 614698 h 783222"/>
                      <a:gd name="connsiteX72" fmla="*/ 282530 w 680887"/>
                      <a:gd name="connsiteY72" fmla="*/ 614698 h 783222"/>
                      <a:gd name="connsiteX73" fmla="*/ 318201 w 680887"/>
                      <a:gd name="connsiteY73" fmla="*/ 565154 h 783222"/>
                      <a:gd name="connsiteX74" fmla="*/ 349908 w 680887"/>
                      <a:gd name="connsiteY74" fmla="*/ 565154 h 783222"/>
                      <a:gd name="connsiteX75" fmla="*/ 308292 w 680887"/>
                      <a:gd name="connsiteY75" fmla="*/ 622624 h 783222"/>
                      <a:gd name="connsiteX76" fmla="*/ 352881 w 680887"/>
                      <a:gd name="connsiteY76" fmla="*/ 688022 h 783222"/>
                      <a:gd name="connsiteX77" fmla="*/ 318201 w 680887"/>
                      <a:gd name="connsiteY77" fmla="*/ 688022 h 783222"/>
                      <a:gd name="connsiteX78" fmla="*/ 434132 w 680887"/>
                      <a:gd name="connsiteY78" fmla="*/ 589926 h 783222"/>
                      <a:gd name="connsiteX79" fmla="*/ 389543 w 680887"/>
                      <a:gd name="connsiteY79" fmla="*/ 589926 h 783222"/>
                      <a:gd name="connsiteX80" fmla="*/ 389543 w 680887"/>
                      <a:gd name="connsiteY80" fmla="*/ 688022 h 783222"/>
                      <a:gd name="connsiteX81" fmla="*/ 361799 w 680887"/>
                      <a:gd name="connsiteY81" fmla="*/ 688022 h 783222"/>
                      <a:gd name="connsiteX82" fmla="*/ 361799 w 680887"/>
                      <a:gd name="connsiteY82" fmla="*/ 565154 h 783222"/>
                      <a:gd name="connsiteX83" fmla="*/ 434132 w 680887"/>
                      <a:gd name="connsiteY83" fmla="*/ 565154 h 783222"/>
                      <a:gd name="connsiteX84" fmla="*/ 434132 w 680887"/>
                      <a:gd name="connsiteY84" fmla="*/ 589926 h 783222"/>
                      <a:gd name="connsiteX85" fmla="*/ 538172 w 680887"/>
                      <a:gd name="connsiteY85" fmla="*/ 498766 h 783222"/>
                      <a:gd name="connsiteX86" fmla="*/ 489620 w 680887"/>
                      <a:gd name="connsiteY86" fmla="*/ 526510 h 783222"/>
                      <a:gd name="connsiteX87" fmla="*/ 441068 w 680887"/>
                      <a:gd name="connsiteY87" fmla="*/ 498766 h 783222"/>
                      <a:gd name="connsiteX88" fmla="*/ 423232 w 680887"/>
                      <a:gd name="connsiteY88" fmla="*/ 424452 h 783222"/>
                      <a:gd name="connsiteX89" fmla="*/ 441068 w 680887"/>
                      <a:gd name="connsiteY89" fmla="*/ 350137 h 783222"/>
                      <a:gd name="connsiteX90" fmla="*/ 489620 w 680887"/>
                      <a:gd name="connsiteY90" fmla="*/ 323384 h 783222"/>
                      <a:gd name="connsiteX91" fmla="*/ 538172 w 680887"/>
                      <a:gd name="connsiteY91" fmla="*/ 350137 h 783222"/>
                      <a:gd name="connsiteX92" fmla="*/ 556008 w 680887"/>
                      <a:gd name="connsiteY92" fmla="*/ 424452 h 783222"/>
                      <a:gd name="connsiteX93" fmla="*/ 538172 w 680887"/>
                      <a:gd name="connsiteY93" fmla="*/ 498766 h 783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</a:cxnLst>
                    <a:rect l="l" t="t" r="r" b="b"/>
                    <a:pathLst>
                      <a:path w="680887" h="783222">
                        <a:moveTo>
                          <a:pt x="566907" y="241142"/>
                        </a:moveTo>
                        <a:cubicBezTo>
                          <a:pt x="571862" y="232225"/>
                          <a:pt x="578798" y="224297"/>
                          <a:pt x="582761" y="215380"/>
                        </a:cubicBezTo>
                        <a:cubicBezTo>
                          <a:pt x="600597" y="180700"/>
                          <a:pt x="600597" y="145028"/>
                          <a:pt x="582761" y="109357"/>
                        </a:cubicBezTo>
                        <a:cubicBezTo>
                          <a:pt x="566907" y="78641"/>
                          <a:pt x="541145" y="56842"/>
                          <a:pt x="511419" y="39997"/>
                        </a:cubicBezTo>
                        <a:cubicBezTo>
                          <a:pt x="463857" y="13244"/>
                          <a:pt x="413324" y="2344"/>
                          <a:pt x="359817" y="362"/>
                        </a:cubicBezTo>
                        <a:cubicBezTo>
                          <a:pt x="308292" y="-1619"/>
                          <a:pt x="256767" y="4326"/>
                          <a:pt x="208215" y="23152"/>
                        </a:cubicBezTo>
                        <a:cubicBezTo>
                          <a:pt x="169571" y="38015"/>
                          <a:pt x="133900" y="58824"/>
                          <a:pt x="109129" y="93504"/>
                        </a:cubicBezTo>
                        <a:cubicBezTo>
                          <a:pt x="88320" y="122238"/>
                          <a:pt x="81384" y="153946"/>
                          <a:pt x="89311" y="188626"/>
                        </a:cubicBezTo>
                        <a:cubicBezTo>
                          <a:pt x="93275" y="208444"/>
                          <a:pt x="103183" y="224297"/>
                          <a:pt x="116065" y="240151"/>
                        </a:cubicBezTo>
                        <a:cubicBezTo>
                          <a:pt x="113092" y="242133"/>
                          <a:pt x="111110" y="244115"/>
                          <a:pt x="109129" y="246096"/>
                        </a:cubicBezTo>
                        <a:cubicBezTo>
                          <a:pt x="52649" y="294649"/>
                          <a:pt x="15987" y="354101"/>
                          <a:pt x="4097" y="427424"/>
                        </a:cubicBezTo>
                        <a:cubicBezTo>
                          <a:pt x="-4821" y="477959"/>
                          <a:pt x="1124" y="526510"/>
                          <a:pt x="18960" y="574072"/>
                        </a:cubicBezTo>
                        <a:cubicBezTo>
                          <a:pt x="34814" y="617670"/>
                          <a:pt x="61567" y="655323"/>
                          <a:pt x="94266" y="687030"/>
                        </a:cubicBezTo>
                        <a:cubicBezTo>
                          <a:pt x="127955" y="719729"/>
                          <a:pt x="166599" y="743510"/>
                          <a:pt x="210197" y="759363"/>
                        </a:cubicBezTo>
                        <a:cubicBezTo>
                          <a:pt x="261721" y="779181"/>
                          <a:pt x="315228" y="786117"/>
                          <a:pt x="369725" y="782154"/>
                        </a:cubicBezTo>
                        <a:cubicBezTo>
                          <a:pt x="406388" y="779181"/>
                          <a:pt x="441068" y="771254"/>
                          <a:pt x="474757" y="758373"/>
                        </a:cubicBezTo>
                        <a:cubicBezTo>
                          <a:pt x="530245" y="736574"/>
                          <a:pt x="577807" y="702885"/>
                          <a:pt x="615460" y="656314"/>
                        </a:cubicBezTo>
                        <a:cubicBezTo>
                          <a:pt x="659058" y="602807"/>
                          <a:pt x="681847" y="541373"/>
                          <a:pt x="680857" y="473004"/>
                        </a:cubicBezTo>
                        <a:cubicBezTo>
                          <a:pt x="680857" y="394726"/>
                          <a:pt x="651131" y="327347"/>
                          <a:pt x="597624" y="270868"/>
                        </a:cubicBezTo>
                        <a:cubicBezTo>
                          <a:pt x="588706" y="260959"/>
                          <a:pt x="576816" y="251051"/>
                          <a:pt x="566907" y="241142"/>
                        </a:cubicBezTo>
                        <a:close/>
                        <a:moveTo>
                          <a:pt x="175516" y="129175"/>
                        </a:moveTo>
                        <a:cubicBezTo>
                          <a:pt x="190379" y="113321"/>
                          <a:pt x="208215" y="103412"/>
                          <a:pt x="227041" y="95485"/>
                        </a:cubicBezTo>
                        <a:cubicBezTo>
                          <a:pt x="279557" y="74677"/>
                          <a:pt x="334054" y="69723"/>
                          <a:pt x="389543" y="77650"/>
                        </a:cubicBezTo>
                        <a:cubicBezTo>
                          <a:pt x="425214" y="82604"/>
                          <a:pt x="458903" y="92513"/>
                          <a:pt x="488629" y="113321"/>
                        </a:cubicBezTo>
                        <a:cubicBezTo>
                          <a:pt x="496556" y="119266"/>
                          <a:pt x="504483" y="126202"/>
                          <a:pt x="510428" y="133138"/>
                        </a:cubicBezTo>
                        <a:cubicBezTo>
                          <a:pt x="526282" y="152956"/>
                          <a:pt x="526282" y="171782"/>
                          <a:pt x="509437" y="191599"/>
                        </a:cubicBezTo>
                        <a:cubicBezTo>
                          <a:pt x="504483" y="197544"/>
                          <a:pt x="499529" y="200517"/>
                          <a:pt x="490611" y="200517"/>
                        </a:cubicBezTo>
                        <a:cubicBezTo>
                          <a:pt x="441068" y="199526"/>
                          <a:pt x="390534" y="200517"/>
                          <a:pt x="340991" y="200517"/>
                        </a:cubicBezTo>
                        <a:cubicBezTo>
                          <a:pt x="289466" y="200517"/>
                          <a:pt x="238932" y="200517"/>
                          <a:pt x="187407" y="200517"/>
                        </a:cubicBezTo>
                        <a:cubicBezTo>
                          <a:pt x="182452" y="200517"/>
                          <a:pt x="177498" y="199526"/>
                          <a:pt x="174525" y="194571"/>
                        </a:cubicBezTo>
                        <a:cubicBezTo>
                          <a:pt x="169571" y="186645"/>
                          <a:pt x="163626" y="178718"/>
                          <a:pt x="160653" y="169800"/>
                        </a:cubicBezTo>
                        <a:cubicBezTo>
                          <a:pt x="156690" y="153946"/>
                          <a:pt x="165608" y="141065"/>
                          <a:pt x="175516" y="129175"/>
                        </a:cubicBezTo>
                        <a:close/>
                        <a:moveTo>
                          <a:pt x="405397" y="424452"/>
                        </a:moveTo>
                        <a:cubicBezTo>
                          <a:pt x="405397" y="456159"/>
                          <a:pt x="399451" y="480931"/>
                          <a:pt x="387561" y="498766"/>
                        </a:cubicBezTo>
                        <a:cubicBezTo>
                          <a:pt x="375671" y="517593"/>
                          <a:pt x="359817" y="526510"/>
                          <a:pt x="339009" y="526510"/>
                        </a:cubicBezTo>
                        <a:cubicBezTo>
                          <a:pt x="318201" y="526510"/>
                          <a:pt x="302347" y="517593"/>
                          <a:pt x="290456" y="498766"/>
                        </a:cubicBezTo>
                        <a:cubicBezTo>
                          <a:pt x="278566" y="480931"/>
                          <a:pt x="272621" y="456159"/>
                          <a:pt x="272621" y="424452"/>
                        </a:cubicBezTo>
                        <a:cubicBezTo>
                          <a:pt x="272621" y="392744"/>
                          <a:pt x="278566" y="367972"/>
                          <a:pt x="290456" y="350137"/>
                        </a:cubicBezTo>
                        <a:cubicBezTo>
                          <a:pt x="302347" y="332302"/>
                          <a:pt x="318201" y="323384"/>
                          <a:pt x="339009" y="323384"/>
                        </a:cubicBezTo>
                        <a:cubicBezTo>
                          <a:pt x="359817" y="323384"/>
                          <a:pt x="375671" y="332302"/>
                          <a:pt x="387561" y="350137"/>
                        </a:cubicBezTo>
                        <a:cubicBezTo>
                          <a:pt x="399451" y="367972"/>
                          <a:pt x="405397" y="392744"/>
                          <a:pt x="405397" y="424452"/>
                        </a:cubicBezTo>
                        <a:close/>
                        <a:moveTo>
                          <a:pt x="192361" y="526510"/>
                        </a:moveTo>
                        <a:cubicBezTo>
                          <a:pt x="174525" y="526510"/>
                          <a:pt x="159663" y="520566"/>
                          <a:pt x="148763" y="509666"/>
                        </a:cubicBezTo>
                        <a:cubicBezTo>
                          <a:pt x="136873" y="498766"/>
                          <a:pt x="130928" y="483903"/>
                          <a:pt x="130928" y="466068"/>
                        </a:cubicBezTo>
                        <a:lnTo>
                          <a:pt x="162635" y="466068"/>
                        </a:lnTo>
                        <a:cubicBezTo>
                          <a:pt x="163626" y="473995"/>
                          <a:pt x="166599" y="480931"/>
                          <a:pt x="172544" y="485885"/>
                        </a:cubicBezTo>
                        <a:cubicBezTo>
                          <a:pt x="178489" y="490840"/>
                          <a:pt x="185425" y="493812"/>
                          <a:pt x="193352" y="493812"/>
                        </a:cubicBezTo>
                        <a:cubicBezTo>
                          <a:pt x="202270" y="493812"/>
                          <a:pt x="209206" y="490840"/>
                          <a:pt x="215151" y="483903"/>
                        </a:cubicBezTo>
                        <a:cubicBezTo>
                          <a:pt x="221096" y="476967"/>
                          <a:pt x="224069" y="469041"/>
                          <a:pt x="224069" y="458141"/>
                        </a:cubicBezTo>
                        <a:cubicBezTo>
                          <a:pt x="224069" y="447241"/>
                          <a:pt x="221096" y="438324"/>
                          <a:pt x="215151" y="431388"/>
                        </a:cubicBezTo>
                        <a:cubicBezTo>
                          <a:pt x="209206" y="424452"/>
                          <a:pt x="202270" y="421479"/>
                          <a:pt x="193352" y="421479"/>
                        </a:cubicBezTo>
                        <a:cubicBezTo>
                          <a:pt x="180471" y="421479"/>
                          <a:pt x="170562" y="427424"/>
                          <a:pt x="164617" y="439315"/>
                        </a:cubicBezTo>
                        <a:lnTo>
                          <a:pt x="133900" y="439315"/>
                        </a:lnTo>
                        <a:lnTo>
                          <a:pt x="141827" y="327347"/>
                        </a:lnTo>
                        <a:lnTo>
                          <a:pt x="246859" y="327347"/>
                        </a:lnTo>
                        <a:lnTo>
                          <a:pt x="246859" y="360046"/>
                        </a:lnTo>
                        <a:lnTo>
                          <a:pt x="169571" y="360046"/>
                        </a:lnTo>
                        <a:lnTo>
                          <a:pt x="165608" y="413552"/>
                        </a:lnTo>
                        <a:lnTo>
                          <a:pt x="166599" y="413552"/>
                        </a:lnTo>
                        <a:cubicBezTo>
                          <a:pt x="173535" y="399680"/>
                          <a:pt x="186416" y="391753"/>
                          <a:pt x="203261" y="391753"/>
                        </a:cubicBezTo>
                        <a:cubicBezTo>
                          <a:pt x="219114" y="391753"/>
                          <a:pt x="231996" y="397698"/>
                          <a:pt x="241904" y="410580"/>
                        </a:cubicBezTo>
                        <a:cubicBezTo>
                          <a:pt x="251813" y="422470"/>
                          <a:pt x="256767" y="438324"/>
                          <a:pt x="256767" y="457150"/>
                        </a:cubicBezTo>
                        <a:cubicBezTo>
                          <a:pt x="256767" y="477959"/>
                          <a:pt x="250822" y="494803"/>
                          <a:pt x="238932" y="507684"/>
                        </a:cubicBezTo>
                        <a:cubicBezTo>
                          <a:pt x="227041" y="519575"/>
                          <a:pt x="211187" y="526510"/>
                          <a:pt x="192361" y="526510"/>
                        </a:cubicBezTo>
                        <a:close/>
                        <a:moveTo>
                          <a:pt x="318201" y="688022"/>
                        </a:moveTo>
                        <a:lnTo>
                          <a:pt x="282530" y="634515"/>
                        </a:lnTo>
                        <a:lnTo>
                          <a:pt x="281539" y="634515"/>
                        </a:lnTo>
                        <a:lnTo>
                          <a:pt x="281539" y="688022"/>
                        </a:lnTo>
                        <a:lnTo>
                          <a:pt x="253795" y="688022"/>
                        </a:lnTo>
                        <a:lnTo>
                          <a:pt x="253795" y="565154"/>
                        </a:lnTo>
                        <a:lnTo>
                          <a:pt x="281539" y="565154"/>
                        </a:lnTo>
                        <a:lnTo>
                          <a:pt x="281539" y="614698"/>
                        </a:lnTo>
                        <a:lnTo>
                          <a:pt x="282530" y="614698"/>
                        </a:lnTo>
                        <a:lnTo>
                          <a:pt x="318201" y="565154"/>
                        </a:lnTo>
                        <a:lnTo>
                          <a:pt x="349908" y="565154"/>
                        </a:lnTo>
                        <a:lnTo>
                          <a:pt x="308292" y="622624"/>
                        </a:lnTo>
                        <a:lnTo>
                          <a:pt x="352881" y="688022"/>
                        </a:lnTo>
                        <a:lnTo>
                          <a:pt x="318201" y="688022"/>
                        </a:lnTo>
                        <a:close/>
                        <a:moveTo>
                          <a:pt x="434132" y="589926"/>
                        </a:moveTo>
                        <a:lnTo>
                          <a:pt x="389543" y="589926"/>
                        </a:lnTo>
                        <a:lnTo>
                          <a:pt x="389543" y="688022"/>
                        </a:lnTo>
                        <a:lnTo>
                          <a:pt x="361799" y="688022"/>
                        </a:lnTo>
                        <a:lnTo>
                          <a:pt x="361799" y="565154"/>
                        </a:lnTo>
                        <a:lnTo>
                          <a:pt x="434132" y="565154"/>
                        </a:lnTo>
                        <a:lnTo>
                          <a:pt x="434132" y="589926"/>
                        </a:lnTo>
                        <a:close/>
                        <a:moveTo>
                          <a:pt x="538172" y="498766"/>
                        </a:moveTo>
                        <a:cubicBezTo>
                          <a:pt x="526282" y="517593"/>
                          <a:pt x="510428" y="526510"/>
                          <a:pt x="489620" y="526510"/>
                        </a:cubicBezTo>
                        <a:cubicBezTo>
                          <a:pt x="468812" y="526510"/>
                          <a:pt x="452958" y="517593"/>
                          <a:pt x="441068" y="498766"/>
                        </a:cubicBezTo>
                        <a:cubicBezTo>
                          <a:pt x="429177" y="480931"/>
                          <a:pt x="423232" y="456159"/>
                          <a:pt x="423232" y="424452"/>
                        </a:cubicBezTo>
                        <a:cubicBezTo>
                          <a:pt x="423232" y="392744"/>
                          <a:pt x="429177" y="367972"/>
                          <a:pt x="441068" y="350137"/>
                        </a:cubicBezTo>
                        <a:cubicBezTo>
                          <a:pt x="452958" y="332302"/>
                          <a:pt x="468812" y="323384"/>
                          <a:pt x="489620" y="323384"/>
                        </a:cubicBezTo>
                        <a:cubicBezTo>
                          <a:pt x="510428" y="323384"/>
                          <a:pt x="526282" y="332302"/>
                          <a:pt x="538172" y="350137"/>
                        </a:cubicBezTo>
                        <a:cubicBezTo>
                          <a:pt x="550063" y="367972"/>
                          <a:pt x="556008" y="392744"/>
                          <a:pt x="556008" y="424452"/>
                        </a:cubicBezTo>
                        <a:cubicBezTo>
                          <a:pt x="556008" y="456159"/>
                          <a:pt x="550063" y="480931"/>
                          <a:pt x="538172" y="498766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5" name="Полилиния: фигура 214">
                    <a:extLst>
                      <a:ext uri="{FF2B5EF4-FFF2-40B4-BE49-F238E27FC236}">
                        <a16:creationId xmlns:a16="http://schemas.microsoft.com/office/drawing/2014/main" id="{9977C40A-54CA-30A2-6CC4-E061F673B414}"/>
                      </a:ext>
                    </a:extLst>
                  </p:cNvPr>
                  <p:cNvSpPr/>
                  <p:nvPr/>
                </p:nvSpPr>
                <p:spPr>
                  <a:xfrm>
                    <a:off x="2123913" y="8608635"/>
                    <a:ext cx="62424" cy="137730"/>
                  </a:xfrm>
                  <a:custGeom>
                    <a:avLst/>
                    <a:gdLst>
                      <a:gd name="connsiteX0" fmla="*/ 31708 w 62424"/>
                      <a:gd name="connsiteY0" fmla="*/ 0 h 137730"/>
                      <a:gd name="connsiteX1" fmla="*/ 8918 w 62424"/>
                      <a:gd name="connsiteY1" fmla="*/ 17835 h 137730"/>
                      <a:gd name="connsiteX2" fmla="*/ 0 w 62424"/>
                      <a:gd name="connsiteY2" fmla="*/ 68370 h 137730"/>
                      <a:gd name="connsiteX3" fmla="*/ 8918 w 62424"/>
                      <a:gd name="connsiteY3" fmla="*/ 119895 h 137730"/>
                      <a:gd name="connsiteX4" fmla="*/ 31708 w 62424"/>
                      <a:gd name="connsiteY4" fmla="*/ 137730 h 137730"/>
                      <a:gd name="connsiteX5" fmla="*/ 54497 w 62424"/>
                      <a:gd name="connsiteY5" fmla="*/ 119895 h 137730"/>
                      <a:gd name="connsiteX6" fmla="*/ 62424 w 62424"/>
                      <a:gd name="connsiteY6" fmla="*/ 68370 h 137730"/>
                      <a:gd name="connsiteX7" fmla="*/ 53507 w 62424"/>
                      <a:gd name="connsiteY7" fmla="*/ 17835 h 137730"/>
                      <a:gd name="connsiteX8" fmla="*/ 31708 w 62424"/>
                      <a:gd name="connsiteY8" fmla="*/ 0 h 137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2424" h="137730">
                        <a:moveTo>
                          <a:pt x="31708" y="0"/>
                        </a:moveTo>
                        <a:cubicBezTo>
                          <a:pt x="21799" y="0"/>
                          <a:pt x="13872" y="5946"/>
                          <a:pt x="8918" y="17835"/>
                        </a:cubicBezTo>
                        <a:cubicBezTo>
                          <a:pt x="2973" y="29726"/>
                          <a:pt x="0" y="46571"/>
                          <a:pt x="0" y="68370"/>
                        </a:cubicBezTo>
                        <a:cubicBezTo>
                          <a:pt x="0" y="90169"/>
                          <a:pt x="2973" y="107013"/>
                          <a:pt x="8918" y="119895"/>
                        </a:cubicBezTo>
                        <a:cubicBezTo>
                          <a:pt x="14863" y="131785"/>
                          <a:pt x="21799" y="137730"/>
                          <a:pt x="31708" y="137730"/>
                        </a:cubicBezTo>
                        <a:cubicBezTo>
                          <a:pt x="41616" y="137730"/>
                          <a:pt x="49543" y="131785"/>
                          <a:pt x="54497" y="119895"/>
                        </a:cubicBezTo>
                        <a:cubicBezTo>
                          <a:pt x="60443" y="108004"/>
                          <a:pt x="62424" y="90169"/>
                          <a:pt x="62424" y="68370"/>
                        </a:cubicBezTo>
                        <a:cubicBezTo>
                          <a:pt x="62424" y="46571"/>
                          <a:pt x="59452" y="29726"/>
                          <a:pt x="53507" y="17835"/>
                        </a:cubicBezTo>
                        <a:cubicBezTo>
                          <a:pt x="49543" y="5946"/>
                          <a:pt x="41616" y="0"/>
                          <a:pt x="31708" y="0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6" name="Полилиния: фигура 215">
                    <a:extLst>
                      <a:ext uri="{FF2B5EF4-FFF2-40B4-BE49-F238E27FC236}">
                        <a16:creationId xmlns:a16="http://schemas.microsoft.com/office/drawing/2014/main" id="{13B8BA40-5733-BA44-11BD-9485F4351101}"/>
                      </a:ext>
                    </a:extLst>
                  </p:cNvPr>
                  <p:cNvSpPr/>
                  <p:nvPr/>
                </p:nvSpPr>
                <p:spPr>
                  <a:xfrm>
                    <a:off x="1973302" y="8608635"/>
                    <a:ext cx="62424" cy="137730"/>
                  </a:xfrm>
                  <a:custGeom>
                    <a:avLst/>
                    <a:gdLst>
                      <a:gd name="connsiteX0" fmla="*/ 31708 w 62424"/>
                      <a:gd name="connsiteY0" fmla="*/ 0 h 137730"/>
                      <a:gd name="connsiteX1" fmla="*/ 8918 w 62424"/>
                      <a:gd name="connsiteY1" fmla="*/ 17835 h 137730"/>
                      <a:gd name="connsiteX2" fmla="*/ 0 w 62424"/>
                      <a:gd name="connsiteY2" fmla="*/ 68370 h 137730"/>
                      <a:gd name="connsiteX3" fmla="*/ 8918 w 62424"/>
                      <a:gd name="connsiteY3" fmla="*/ 119895 h 137730"/>
                      <a:gd name="connsiteX4" fmla="*/ 31708 w 62424"/>
                      <a:gd name="connsiteY4" fmla="*/ 137730 h 137730"/>
                      <a:gd name="connsiteX5" fmla="*/ 54497 w 62424"/>
                      <a:gd name="connsiteY5" fmla="*/ 119895 h 137730"/>
                      <a:gd name="connsiteX6" fmla="*/ 62424 w 62424"/>
                      <a:gd name="connsiteY6" fmla="*/ 68370 h 137730"/>
                      <a:gd name="connsiteX7" fmla="*/ 53507 w 62424"/>
                      <a:gd name="connsiteY7" fmla="*/ 17835 h 137730"/>
                      <a:gd name="connsiteX8" fmla="*/ 31708 w 62424"/>
                      <a:gd name="connsiteY8" fmla="*/ 0 h 137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2424" h="137730">
                        <a:moveTo>
                          <a:pt x="31708" y="0"/>
                        </a:moveTo>
                        <a:cubicBezTo>
                          <a:pt x="21799" y="0"/>
                          <a:pt x="13872" y="5946"/>
                          <a:pt x="8918" y="17835"/>
                        </a:cubicBezTo>
                        <a:cubicBezTo>
                          <a:pt x="2972" y="29726"/>
                          <a:pt x="0" y="46571"/>
                          <a:pt x="0" y="68370"/>
                        </a:cubicBezTo>
                        <a:cubicBezTo>
                          <a:pt x="0" y="90169"/>
                          <a:pt x="2972" y="107013"/>
                          <a:pt x="8918" y="119895"/>
                        </a:cubicBezTo>
                        <a:cubicBezTo>
                          <a:pt x="14863" y="131785"/>
                          <a:pt x="21799" y="137730"/>
                          <a:pt x="31708" y="137730"/>
                        </a:cubicBezTo>
                        <a:cubicBezTo>
                          <a:pt x="41616" y="137730"/>
                          <a:pt x="49543" y="131785"/>
                          <a:pt x="54497" y="119895"/>
                        </a:cubicBezTo>
                        <a:cubicBezTo>
                          <a:pt x="60443" y="108004"/>
                          <a:pt x="62424" y="90169"/>
                          <a:pt x="62424" y="68370"/>
                        </a:cubicBezTo>
                        <a:cubicBezTo>
                          <a:pt x="62424" y="46571"/>
                          <a:pt x="59452" y="29726"/>
                          <a:pt x="53507" y="17835"/>
                        </a:cubicBezTo>
                        <a:cubicBezTo>
                          <a:pt x="48552" y="5946"/>
                          <a:pt x="41616" y="0"/>
                          <a:pt x="31708" y="0"/>
                        </a:cubicBezTo>
                        <a:close/>
                      </a:path>
                    </a:pathLst>
                  </a:custGeom>
                  <a:grpFill/>
                  <a:ln w="990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22" name="TextBox 221">
                  <a:extLst>
                    <a:ext uri="{FF2B5EF4-FFF2-40B4-BE49-F238E27FC236}">
                      <a16:creationId xmlns:a16="http://schemas.microsoft.com/office/drawing/2014/main" id="{BAECBEE6-F053-6988-E257-F96A78F2E4E9}"/>
                    </a:ext>
                  </a:extLst>
                </p:cNvPr>
                <p:cNvSpPr txBox="1"/>
                <p:nvPr/>
              </p:nvSpPr>
              <p:spPr>
                <a:xfrm>
                  <a:off x="3090359" y="8146345"/>
                  <a:ext cx="1813317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dirty="0">
                      <a:sym typeface="Verdana"/>
                    </a:rPr>
                    <a:t>Максимальная </a:t>
                  </a:r>
                </a:p>
              </p:txBody>
            </p:sp>
            <p:sp>
              <p:nvSpPr>
                <p:cNvPr id="223" name="TextBox 222">
                  <a:extLst>
                    <a:ext uri="{FF2B5EF4-FFF2-40B4-BE49-F238E27FC236}">
                      <a16:creationId xmlns:a16="http://schemas.microsoft.com/office/drawing/2014/main" id="{934720D7-9199-F537-1922-30975E2EF27F}"/>
                    </a:ext>
                  </a:extLst>
                </p:cNvPr>
                <p:cNvSpPr txBox="1"/>
                <p:nvPr/>
              </p:nvSpPr>
              <p:spPr>
                <a:xfrm>
                  <a:off x="3090359" y="8423786"/>
                  <a:ext cx="2113079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dirty="0">
                      <a:sym typeface="Verdana"/>
                    </a:rPr>
                    <a:t>нагрузка на полку</a:t>
                  </a:r>
                </a:p>
              </p:txBody>
            </p:sp>
            <p:sp>
              <p:nvSpPr>
                <p:cNvPr id="226" name="TextBox 225">
                  <a:extLst>
                    <a:ext uri="{FF2B5EF4-FFF2-40B4-BE49-F238E27FC236}">
                      <a16:creationId xmlns:a16="http://schemas.microsoft.com/office/drawing/2014/main" id="{48083CB8-A5E7-F0C3-B1C6-45116E623FBF}"/>
                    </a:ext>
                  </a:extLst>
                </p:cNvPr>
                <p:cNvSpPr txBox="1"/>
                <p:nvPr/>
              </p:nvSpPr>
              <p:spPr>
                <a:xfrm>
                  <a:off x="7122973" y="8146345"/>
                  <a:ext cx="2188420" cy="36933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dirty="0" err="1">
                      <a:sym typeface="Verdana"/>
                    </a:rPr>
                    <a:t>Электропрочность</a:t>
                  </a:r>
                  <a:endParaRPr lang="ru-RU" dirty="0">
                    <a:sym typeface="Verdana"/>
                  </a:endParaRPr>
                </a:p>
              </p:txBody>
            </p:sp>
            <p:sp>
              <p:nvSpPr>
                <p:cNvPr id="227" name="TextBox 226">
                  <a:extLst>
                    <a:ext uri="{FF2B5EF4-FFF2-40B4-BE49-F238E27FC236}">
                      <a16:creationId xmlns:a16="http://schemas.microsoft.com/office/drawing/2014/main" id="{F707CAD2-E4E3-E231-112D-74DCFF206A05}"/>
                    </a:ext>
                  </a:extLst>
                </p:cNvPr>
                <p:cNvSpPr txBox="1"/>
                <p:nvPr/>
              </p:nvSpPr>
              <p:spPr>
                <a:xfrm>
                  <a:off x="7122973" y="8423786"/>
                  <a:ext cx="166744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dirty="0">
                      <a:sym typeface="Verdana"/>
                    </a:rPr>
                    <a:t>более 4 кВт∙ч</a:t>
                  </a:r>
                </a:p>
              </p:txBody>
            </p:sp>
          </p:grpSp>
        </p:grpSp>
      </p:grpSp>
      <p:grpSp>
        <p:nvGrpSpPr>
          <p:cNvPr id="3" name="Рисунок 2">
            <a:extLst>
              <a:ext uri="{FF2B5EF4-FFF2-40B4-BE49-F238E27FC236}">
                <a16:creationId xmlns:a16="http://schemas.microsoft.com/office/drawing/2014/main" id="{DFCF873A-3B5F-B198-4B08-C3502D567E45}"/>
              </a:ext>
            </a:extLst>
          </p:cNvPr>
          <p:cNvGrpSpPr/>
          <p:nvPr/>
        </p:nvGrpSpPr>
        <p:grpSpPr>
          <a:xfrm>
            <a:off x="535984" y="9477268"/>
            <a:ext cx="2408964" cy="778990"/>
            <a:chOff x="16053510" y="9811549"/>
            <a:chExt cx="2408964" cy="778990"/>
          </a:xfrm>
        </p:grpSpPr>
        <p:sp>
          <p:nvSpPr>
            <p:cNvPr id="12" name="Полилиния: фигура 11">
              <a:extLst>
                <a:ext uri="{FF2B5EF4-FFF2-40B4-BE49-F238E27FC236}">
                  <a16:creationId xmlns:a16="http://schemas.microsoft.com/office/drawing/2014/main" id="{5018B1F7-9542-345C-51A7-E48B27E5FD9B}"/>
                </a:ext>
              </a:extLst>
            </p:cNvPr>
            <p:cNvSpPr/>
            <p:nvPr/>
          </p:nvSpPr>
          <p:spPr>
            <a:xfrm>
              <a:off x="16053510" y="10016182"/>
              <a:ext cx="655418" cy="574356"/>
            </a:xfrm>
            <a:custGeom>
              <a:avLst/>
              <a:gdLst>
                <a:gd name="connsiteX0" fmla="*/ 169045 w 655418"/>
                <a:gd name="connsiteY0" fmla="*/ 574357 h 574356"/>
                <a:gd name="connsiteX1" fmla="*/ 655419 w 655418"/>
                <a:gd name="connsiteY1" fmla="*/ 574357 h 574356"/>
                <a:gd name="connsiteX2" fmla="*/ 498238 w 655418"/>
                <a:gd name="connsiteY2" fmla="*/ 417175 h 574356"/>
                <a:gd name="connsiteX3" fmla="*/ 234290 w 655418"/>
                <a:gd name="connsiteY3" fmla="*/ 417175 h 574356"/>
                <a:gd name="connsiteX4" fmla="*/ 169045 w 655418"/>
                <a:gd name="connsiteY4" fmla="*/ 351929 h 574356"/>
                <a:gd name="connsiteX5" fmla="*/ 169045 w 655418"/>
                <a:gd name="connsiteY5" fmla="*/ 222427 h 574356"/>
                <a:gd name="connsiteX6" fmla="*/ 233301 w 655418"/>
                <a:gd name="connsiteY6" fmla="*/ 158171 h 574356"/>
                <a:gd name="connsiteX7" fmla="*/ 406301 w 655418"/>
                <a:gd name="connsiteY7" fmla="*/ 158171 h 574356"/>
                <a:gd name="connsiteX8" fmla="*/ 447820 w 655418"/>
                <a:gd name="connsiteY8" fmla="*/ 117640 h 574356"/>
                <a:gd name="connsiteX9" fmla="*/ 447820 w 655418"/>
                <a:gd name="connsiteY9" fmla="*/ 41520 h 574356"/>
                <a:gd name="connsiteX10" fmla="*/ 406301 w 655418"/>
                <a:gd name="connsiteY10" fmla="*/ 0 h 574356"/>
                <a:gd name="connsiteX11" fmla="*/ 169045 w 655418"/>
                <a:gd name="connsiteY11" fmla="*/ 0 h 574356"/>
                <a:gd name="connsiteX12" fmla="*/ 169045 w 655418"/>
                <a:gd name="connsiteY12" fmla="*/ 0 h 574356"/>
                <a:gd name="connsiteX13" fmla="*/ 168056 w 655418"/>
                <a:gd name="connsiteY13" fmla="*/ 0 h 574356"/>
                <a:gd name="connsiteX14" fmla="*/ 0 w 655418"/>
                <a:gd name="connsiteY14" fmla="*/ 168056 h 574356"/>
                <a:gd name="connsiteX15" fmla="*/ 0 w 655418"/>
                <a:gd name="connsiteY15" fmla="*/ 168056 h 574356"/>
                <a:gd name="connsiteX16" fmla="*/ 0 w 655418"/>
                <a:gd name="connsiteY16" fmla="*/ 406301 h 574356"/>
                <a:gd name="connsiteX17" fmla="*/ 988 w 655418"/>
                <a:gd name="connsiteY17" fmla="*/ 406301 h 574356"/>
                <a:gd name="connsiteX18" fmla="*/ 168056 w 655418"/>
                <a:gd name="connsiteY18" fmla="*/ 574357 h 574356"/>
                <a:gd name="connsiteX19" fmla="*/ 168056 w 655418"/>
                <a:gd name="connsiteY19" fmla="*/ 574357 h 574356"/>
                <a:gd name="connsiteX20" fmla="*/ 169045 w 655418"/>
                <a:gd name="connsiteY20" fmla="*/ 574357 h 574356"/>
                <a:gd name="connsiteX21" fmla="*/ 169045 w 655418"/>
                <a:gd name="connsiteY21" fmla="*/ 574357 h 57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5418" h="574356">
                  <a:moveTo>
                    <a:pt x="169045" y="574357"/>
                  </a:moveTo>
                  <a:lnTo>
                    <a:pt x="655419" y="574357"/>
                  </a:lnTo>
                  <a:lnTo>
                    <a:pt x="498238" y="417175"/>
                  </a:lnTo>
                  <a:lnTo>
                    <a:pt x="234290" y="417175"/>
                  </a:lnTo>
                  <a:lnTo>
                    <a:pt x="169045" y="351929"/>
                  </a:lnTo>
                  <a:lnTo>
                    <a:pt x="169045" y="222427"/>
                  </a:lnTo>
                  <a:lnTo>
                    <a:pt x="233301" y="158171"/>
                  </a:lnTo>
                  <a:lnTo>
                    <a:pt x="406301" y="158171"/>
                  </a:lnTo>
                  <a:lnTo>
                    <a:pt x="447820" y="117640"/>
                  </a:lnTo>
                  <a:lnTo>
                    <a:pt x="447820" y="41520"/>
                  </a:lnTo>
                  <a:lnTo>
                    <a:pt x="406301" y="0"/>
                  </a:lnTo>
                  <a:lnTo>
                    <a:pt x="169045" y="0"/>
                  </a:lnTo>
                  <a:lnTo>
                    <a:pt x="169045" y="0"/>
                  </a:lnTo>
                  <a:lnTo>
                    <a:pt x="168056" y="0"/>
                  </a:lnTo>
                  <a:lnTo>
                    <a:pt x="0" y="168056"/>
                  </a:lnTo>
                  <a:lnTo>
                    <a:pt x="0" y="168056"/>
                  </a:lnTo>
                  <a:lnTo>
                    <a:pt x="0" y="406301"/>
                  </a:lnTo>
                  <a:lnTo>
                    <a:pt x="988" y="406301"/>
                  </a:lnTo>
                  <a:lnTo>
                    <a:pt x="168056" y="574357"/>
                  </a:lnTo>
                  <a:lnTo>
                    <a:pt x="168056" y="574357"/>
                  </a:lnTo>
                  <a:lnTo>
                    <a:pt x="169045" y="574357"/>
                  </a:lnTo>
                  <a:lnTo>
                    <a:pt x="169045" y="574357"/>
                  </a:lnTo>
                  <a:close/>
                </a:path>
              </a:pathLst>
            </a:custGeom>
            <a:noFill/>
            <a:ln w="9238" cap="flat">
              <a:solidFill>
                <a:srgbClr val="E5293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" name="Полилиния: фигура 14">
              <a:extLst>
                <a:ext uri="{FF2B5EF4-FFF2-40B4-BE49-F238E27FC236}">
                  <a16:creationId xmlns:a16="http://schemas.microsoft.com/office/drawing/2014/main" id="{8D950B0D-7D05-8882-9E04-1EED1D865B00}"/>
                </a:ext>
              </a:extLst>
            </p:cNvPr>
            <p:cNvSpPr/>
            <p:nvPr/>
          </p:nvSpPr>
          <p:spPr>
            <a:xfrm>
              <a:off x="16066361" y="9811549"/>
              <a:ext cx="654431" cy="573369"/>
            </a:xfrm>
            <a:custGeom>
              <a:avLst/>
              <a:gdLst>
                <a:gd name="connsiteX0" fmla="*/ 654432 w 654431"/>
                <a:gd name="connsiteY0" fmla="*/ 405313 h 573369"/>
                <a:gd name="connsiteX1" fmla="*/ 654432 w 654431"/>
                <a:gd name="connsiteY1" fmla="*/ 405313 h 573369"/>
                <a:gd name="connsiteX2" fmla="*/ 654432 w 654431"/>
                <a:gd name="connsiteY2" fmla="*/ 168056 h 573369"/>
                <a:gd name="connsiteX3" fmla="*/ 653443 w 654431"/>
                <a:gd name="connsiteY3" fmla="*/ 168056 h 573369"/>
                <a:gd name="connsiteX4" fmla="*/ 486375 w 654431"/>
                <a:gd name="connsiteY4" fmla="*/ 0 h 573369"/>
                <a:gd name="connsiteX5" fmla="*/ 486375 w 654431"/>
                <a:gd name="connsiteY5" fmla="*/ 0 h 573369"/>
                <a:gd name="connsiteX6" fmla="*/ 485387 w 654431"/>
                <a:gd name="connsiteY6" fmla="*/ 0 h 573369"/>
                <a:gd name="connsiteX7" fmla="*/ 485387 w 654431"/>
                <a:gd name="connsiteY7" fmla="*/ 0 h 573369"/>
                <a:gd name="connsiteX8" fmla="*/ 485387 w 654431"/>
                <a:gd name="connsiteY8" fmla="*/ 0 h 573369"/>
                <a:gd name="connsiteX9" fmla="*/ 0 w 654431"/>
                <a:gd name="connsiteY9" fmla="*/ 0 h 573369"/>
                <a:gd name="connsiteX10" fmla="*/ 156194 w 654431"/>
                <a:gd name="connsiteY10" fmla="*/ 157182 h 573369"/>
                <a:gd name="connsiteX11" fmla="*/ 420141 w 654431"/>
                <a:gd name="connsiteY11" fmla="*/ 157182 h 573369"/>
                <a:gd name="connsiteX12" fmla="*/ 485387 w 654431"/>
                <a:gd name="connsiteY12" fmla="*/ 222427 h 573369"/>
                <a:gd name="connsiteX13" fmla="*/ 485387 w 654431"/>
                <a:gd name="connsiteY13" fmla="*/ 350942 h 573369"/>
                <a:gd name="connsiteX14" fmla="*/ 421130 w 654431"/>
                <a:gd name="connsiteY14" fmla="*/ 416187 h 573369"/>
                <a:gd name="connsiteX15" fmla="*/ 248131 w 654431"/>
                <a:gd name="connsiteY15" fmla="*/ 416187 h 573369"/>
                <a:gd name="connsiteX16" fmla="*/ 206611 w 654431"/>
                <a:gd name="connsiteY16" fmla="*/ 456718 h 573369"/>
                <a:gd name="connsiteX17" fmla="*/ 206611 w 654431"/>
                <a:gd name="connsiteY17" fmla="*/ 532837 h 573369"/>
                <a:gd name="connsiteX18" fmla="*/ 248131 w 654431"/>
                <a:gd name="connsiteY18" fmla="*/ 573369 h 573369"/>
                <a:gd name="connsiteX19" fmla="*/ 485387 w 654431"/>
                <a:gd name="connsiteY19" fmla="*/ 573369 h 573369"/>
                <a:gd name="connsiteX20" fmla="*/ 485387 w 654431"/>
                <a:gd name="connsiteY20" fmla="*/ 573369 h 573369"/>
                <a:gd name="connsiteX21" fmla="*/ 486375 w 654431"/>
                <a:gd name="connsiteY21" fmla="*/ 573369 h 57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4431" h="573369">
                  <a:moveTo>
                    <a:pt x="654432" y="405313"/>
                  </a:moveTo>
                  <a:lnTo>
                    <a:pt x="654432" y="405313"/>
                  </a:lnTo>
                  <a:lnTo>
                    <a:pt x="654432" y="168056"/>
                  </a:lnTo>
                  <a:lnTo>
                    <a:pt x="653443" y="168056"/>
                  </a:lnTo>
                  <a:lnTo>
                    <a:pt x="486375" y="0"/>
                  </a:lnTo>
                  <a:lnTo>
                    <a:pt x="486375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0" y="0"/>
                  </a:lnTo>
                  <a:lnTo>
                    <a:pt x="156194" y="157182"/>
                  </a:lnTo>
                  <a:lnTo>
                    <a:pt x="420141" y="157182"/>
                  </a:lnTo>
                  <a:lnTo>
                    <a:pt x="485387" y="222427"/>
                  </a:lnTo>
                  <a:lnTo>
                    <a:pt x="485387" y="350942"/>
                  </a:lnTo>
                  <a:lnTo>
                    <a:pt x="421130" y="416187"/>
                  </a:lnTo>
                  <a:lnTo>
                    <a:pt x="248131" y="416187"/>
                  </a:lnTo>
                  <a:lnTo>
                    <a:pt x="206611" y="456718"/>
                  </a:lnTo>
                  <a:lnTo>
                    <a:pt x="206611" y="532837"/>
                  </a:lnTo>
                  <a:lnTo>
                    <a:pt x="248131" y="573369"/>
                  </a:lnTo>
                  <a:lnTo>
                    <a:pt x="485387" y="573369"/>
                  </a:lnTo>
                  <a:lnTo>
                    <a:pt x="485387" y="573369"/>
                  </a:lnTo>
                  <a:lnTo>
                    <a:pt x="486375" y="573369"/>
                  </a:lnTo>
                  <a:close/>
                </a:path>
              </a:pathLst>
            </a:custGeom>
            <a:noFill/>
            <a:ln w="9238" cap="flat">
              <a:solidFill>
                <a:srgbClr val="2B3087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6" name="Рисунок 2">
              <a:extLst>
                <a:ext uri="{FF2B5EF4-FFF2-40B4-BE49-F238E27FC236}">
                  <a16:creationId xmlns:a16="http://schemas.microsoft.com/office/drawing/2014/main" id="{12156B44-9022-2303-6AF8-41C8A9D0B11A}"/>
                </a:ext>
              </a:extLst>
            </p:cNvPr>
            <p:cNvGrpSpPr/>
            <p:nvPr/>
          </p:nvGrpSpPr>
          <p:grpSpPr>
            <a:xfrm>
              <a:off x="16665433" y="9883714"/>
              <a:ext cx="1797041" cy="616865"/>
              <a:chOff x="16665433" y="9883714"/>
              <a:chExt cx="1797041" cy="616865"/>
            </a:xfrm>
          </p:grpSpPr>
          <p:grpSp>
            <p:nvGrpSpPr>
              <p:cNvPr id="17" name="Рисунок 2">
                <a:extLst>
                  <a:ext uri="{FF2B5EF4-FFF2-40B4-BE49-F238E27FC236}">
                    <a16:creationId xmlns:a16="http://schemas.microsoft.com/office/drawing/2014/main" id="{FBFCA6B7-0CBA-2132-FC6F-814268E40136}"/>
                  </a:ext>
                </a:extLst>
              </p:cNvPr>
              <p:cNvGrpSpPr/>
              <p:nvPr/>
            </p:nvGrpSpPr>
            <p:grpSpPr>
              <a:xfrm>
                <a:off x="16925426" y="9883714"/>
                <a:ext cx="840281" cy="135433"/>
                <a:chOff x="16925426" y="9883714"/>
                <a:chExt cx="840281" cy="135433"/>
              </a:xfrm>
              <a:solidFill>
                <a:srgbClr val="2B3087"/>
              </a:solidFill>
            </p:grpSpPr>
            <p:sp>
              <p:nvSpPr>
                <p:cNvPr id="28" name="Полилиния: фигура 27">
                  <a:extLst>
                    <a:ext uri="{FF2B5EF4-FFF2-40B4-BE49-F238E27FC236}">
                      <a16:creationId xmlns:a16="http://schemas.microsoft.com/office/drawing/2014/main" id="{891C9FCC-7C14-0A78-63CC-54949818779D}"/>
                    </a:ext>
                  </a:extLst>
                </p:cNvPr>
                <p:cNvSpPr/>
                <p:nvPr/>
              </p:nvSpPr>
              <p:spPr>
                <a:xfrm>
                  <a:off x="16925426" y="9886680"/>
                  <a:ext cx="112696" cy="129501"/>
                </a:xfrm>
                <a:custGeom>
                  <a:avLst/>
                  <a:gdLst>
                    <a:gd name="connsiteX0" fmla="*/ 27680 w 112696"/>
                    <a:gd name="connsiteY0" fmla="*/ 0 h 129501"/>
                    <a:gd name="connsiteX1" fmla="*/ 76120 w 112696"/>
                    <a:gd name="connsiteY1" fmla="*/ 0 h 129501"/>
                    <a:gd name="connsiteX2" fmla="*/ 102811 w 112696"/>
                    <a:gd name="connsiteY2" fmla="*/ 7908 h 129501"/>
                    <a:gd name="connsiteX3" fmla="*/ 112697 w 112696"/>
                    <a:gd name="connsiteY3" fmla="*/ 28668 h 129501"/>
                    <a:gd name="connsiteX4" fmla="*/ 103799 w 112696"/>
                    <a:gd name="connsiteY4" fmla="*/ 50417 h 129501"/>
                    <a:gd name="connsiteX5" fmla="*/ 83040 w 112696"/>
                    <a:gd name="connsiteY5" fmla="*/ 61291 h 129501"/>
                    <a:gd name="connsiteX6" fmla="*/ 83040 w 112696"/>
                    <a:gd name="connsiteY6" fmla="*/ 63268 h 129501"/>
                    <a:gd name="connsiteX7" fmla="*/ 100835 w 112696"/>
                    <a:gd name="connsiteY7" fmla="*/ 71176 h 129501"/>
                    <a:gd name="connsiteX8" fmla="*/ 107754 w 112696"/>
                    <a:gd name="connsiteY8" fmla="*/ 87982 h 129501"/>
                    <a:gd name="connsiteX9" fmla="*/ 92925 w 112696"/>
                    <a:gd name="connsiteY9" fmla="*/ 117639 h 129501"/>
                    <a:gd name="connsiteX10" fmla="*/ 53383 w 112696"/>
                    <a:gd name="connsiteY10" fmla="*/ 129502 h 129501"/>
                    <a:gd name="connsiteX11" fmla="*/ 0 w 112696"/>
                    <a:gd name="connsiteY11" fmla="*/ 129502 h 129501"/>
                    <a:gd name="connsiteX12" fmla="*/ 27680 w 112696"/>
                    <a:gd name="connsiteY12" fmla="*/ 0 h 129501"/>
                    <a:gd name="connsiteX13" fmla="*/ 28669 w 112696"/>
                    <a:gd name="connsiteY13" fmla="*/ 69200 h 129501"/>
                    <a:gd name="connsiteX14" fmla="*/ 18783 w 112696"/>
                    <a:gd name="connsiteY14" fmla="*/ 116651 h 129501"/>
                    <a:gd name="connsiteX15" fmla="*/ 55359 w 112696"/>
                    <a:gd name="connsiteY15" fmla="*/ 116651 h 129501"/>
                    <a:gd name="connsiteX16" fmla="*/ 81063 w 112696"/>
                    <a:gd name="connsiteY16" fmla="*/ 108742 h 129501"/>
                    <a:gd name="connsiteX17" fmla="*/ 90949 w 112696"/>
                    <a:gd name="connsiteY17" fmla="*/ 88971 h 129501"/>
                    <a:gd name="connsiteX18" fmla="*/ 62280 w 112696"/>
                    <a:gd name="connsiteY18" fmla="*/ 70188 h 129501"/>
                    <a:gd name="connsiteX19" fmla="*/ 28669 w 112696"/>
                    <a:gd name="connsiteY19" fmla="*/ 70188 h 129501"/>
                    <a:gd name="connsiteX20" fmla="*/ 40531 w 112696"/>
                    <a:gd name="connsiteY20" fmla="*/ 12851 h 129501"/>
                    <a:gd name="connsiteX21" fmla="*/ 31635 w 112696"/>
                    <a:gd name="connsiteY21" fmla="*/ 55359 h 129501"/>
                    <a:gd name="connsiteX22" fmla="*/ 63268 w 112696"/>
                    <a:gd name="connsiteY22" fmla="*/ 55359 h 129501"/>
                    <a:gd name="connsiteX23" fmla="*/ 86994 w 112696"/>
                    <a:gd name="connsiteY23" fmla="*/ 47451 h 129501"/>
                    <a:gd name="connsiteX24" fmla="*/ 95892 w 112696"/>
                    <a:gd name="connsiteY24" fmla="*/ 29657 h 129501"/>
                    <a:gd name="connsiteX25" fmla="*/ 73154 w 112696"/>
                    <a:gd name="connsiteY25" fmla="*/ 11862 h 129501"/>
                    <a:gd name="connsiteX26" fmla="*/ 40531 w 112696"/>
                    <a:gd name="connsiteY26" fmla="*/ 1186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2696" h="129501">
                      <a:moveTo>
                        <a:pt x="27680" y="0"/>
                      </a:moveTo>
                      <a:lnTo>
                        <a:pt x="76120" y="0"/>
                      </a:lnTo>
                      <a:cubicBezTo>
                        <a:pt x="86994" y="0"/>
                        <a:pt x="95892" y="2966"/>
                        <a:pt x="102811" y="7908"/>
                      </a:cubicBezTo>
                      <a:cubicBezTo>
                        <a:pt x="108742" y="12851"/>
                        <a:pt x="112697" y="19771"/>
                        <a:pt x="112697" y="28668"/>
                      </a:cubicBezTo>
                      <a:cubicBezTo>
                        <a:pt x="112697" y="36576"/>
                        <a:pt x="109731" y="44485"/>
                        <a:pt x="103799" y="50417"/>
                      </a:cubicBezTo>
                      <a:cubicBezTo>
                        <a:pt x="98857" y="56348"/>
                        <a:pt x="90949" y="60302"/>
                        <a:pt x="83040" y="61291"/>
                      </a:cubicBezTo>
                      <a:lnTo>
                        <a:pt x="83040" y="63268"/>
                      </a:lnTo>
                      <a:cubicBezTo>
                        <a:pt x="90949" y="64257"/>
                        <a:pt x="96880" y="67222"/>
                        <a:pt x="100835" y="71176"/>
                      </a:cubicBezTo>
                      <a:cubicBezTo>
                        <a:pt x="104788" y="76119"/>
                        <a:pt x="107754" y="81062"/>
                        <a:pt x="107754" y="87982"/>
                      </a:cubicBezTo>
                      <a:cubicBezTo>
                        <a:pt x="107754" y="99845"/>
                        <a:pt x="102811" y="109731"/>
                        <a:pt x="92925" y="117639"/>
                      </a:cubicBezTo>
                      <a:cubicBezTo>
                        <a:pt x="83040" y="125547"/>
                        <a:pt x="69200" y="129502"/>
                        <a:pt x="53383" y="129502"/>
                      </a:cubicBezTo>
                      <a:lnTo>
                        <a:pt x="0" y="129502"/>
                      </a:lnTo>
                      <a:lnTo>
                        <a:pt x="27680" y="0"/>
                      </a:lnTo>
                      <a:close/>
                      <a:moveTo>
                        <a:pt x="28669" y="69200"/>
                      </a:moveTo>
                      <a:lnTo>
                        <a:pt x="18783" y="116651"/>
                      </a:lnTo>
                      <a:lnTo>
                        <a:pt x="55359" y="116651"/>
                      </a:lnTo>
                      <a:cubicBezTo>
                        <a:pt x="66235" y="116651"/>
                        <a:pt x="74142" y="113685"/>
                        <a:pt x="81063" y="108742"/>
                      </a:cubicBezTo>
                      <a:cubicBezTo>
                        <a:pt x="86994" y="103799"/>
                        <a:pt x="90949" y="96879"/>
                        <a:pt x="90949" y="88971"/>
                      </a:cubicBezTo>
                      <a:cubicBezTo>
                        <a:pt x="90949" y="76119"/>
                        <a:pt x="81063" y="70188"/>
                        <a:pt x="62280" y="70188"/>
                      </a:cubicBezTo>
                      <a:lnTo>
                        <a:pt x="28669" y="70188"/>
                      </a:lnTo>
                      <a:close/>
                      <a:moveTo>
                        <a:pt x="40531" y="12851"/>
                      </a:moveTo>
                      <a:lnTo>
                        <a:pt x="31635" y="55359"/>
                      </a:lnTo>
                      <a:lnTo>
                        <a:pt x="63268" y="55359"/>
                      </a:lnTo>
                      <a:cubicBezTo>
                        <a:pt x="73154" y="55359"/>
                        <a:pt x="81063" y="52394"/>
                        <a:pt x="86994" y="47451"/>
                      </a:cubicBezTo>
                      <a:cubicBezTo>
                        <a:pt x="92925" y="42508"/>
                        <a:pt x="95892" y="36576"/>
                        <a:pt x="95892" y="29657"/>
                      </a:cubicBezTo>
                      <a:cubicBezTo>
                        <a:pt x="95892" y="17794"/>
                        <a:pt x="87983" y="11862"/>
                        <a:pt x="73154" y="11862"/>
                      </a:cubicBezTo>
                      <a:lnTo>
                        <a:pt x="40531" y="1186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" name="Полилиния: фигура 29">
                  <a:extLst>
                    <a:ext uri="{FF2B5EF4-FFF2-40B4-BE49-F238E27FC236}">
                      <a16:creationId xmlns:a16="http://schemas.microsoft.com/office/drawing/2014/main" id="{9CD82459-5342-7FB8-4E5D-076775DCC27A}"/>
                    </a:ext>
                  </a:extLst>
                </p:cNvPr>
                <p:cNvSpPr/>
                <p:nvPr/>
              </p:nvSpPr>
              <p:spPr>
                <a:xfrm>
                  <a:off x="17059870" y="9886680"/>
                  <a:ext cx="169045" cy="129501"/>
                </a:xfrm>
                <a:custGeom>
                  <a:avLst/>
                  <a:gdLst>
                    <a:gd name="connsiteX0" fmla="*/ 0 w 169045"/>
                    <a:gd name="connsiteY0" fmla="*/ 129502 h 129501"/>
                    <a:gd name="connsiteX1" fmla="*/ 27680 w 169045"/>
                    <a:gd name="connsiteY1" fmla="*/ 0 h 129501"/>
                    <a:gd name="connsiteX2" fmla="*/ 46463 w 169045"/>
                    <a:gd name="connsiteY2" fmla="*/ 0 h 129501"/>
                    <a:gd name="connsiteX3" fmla="*/ 75132 w 169045"/>
                    <a:gd name="connsiteY3" fmla="*/ 107753 h 129501"/>
                    <a:gd name="connsiteX4" fmla="*/ 76120 w 169045"/>
                    <a:gd name="connsiteY4" fmla="*/ 107753 h 129501"/>
                    <a:gd name="connsiteX5" fmla="*/ 150263 w 169045"/>
                    <a:gd name="connsiteY5" fmla="*/ 0 h 129501"/>
                    <a:gd name="connsiteX6" fmla="*/ 169046 w 169045"/>
                    <a:gd name="connsiteY6" fmla="*/ 0 h 129501"/>
                    <a:gd name="connsiteX7" fmla="*/ 141365 w 169045"/>
                    <a:gd name="connsiteY7" fmla="*/ 129502 h 129501"/>
                    <a:gd name="connsiteX8" fmla="*/ 125549 w 169045"/>
                    <a:gd name="connsiteY8" fmla="*/ 129502 h 129501"/>
                    <a:gd name="connsiteX9" fmla="*/ 147297 w 169045"/>
                    <a:gd name="connsiteY9" fmla="*/ 28668 h 129501"/>
                    <a:gd name="connsiteX10" fmla="*/ 145320 w 169045"/>
                    <a:gd name="connsiteY10" fmla="*/ 28668 h 129501"/>
                    <a:gd name="connsiteX11" fmla="*/ 78097 w 169045"/>
                    <a:gd name="connsiteY11" fmla="*/ 126536 h 129501"/>
                    <a:gd name="connsiteX12" fmla="*/ 65246 w 169045"/>
                    <a:gd name="connsiteY12" fmla="*/ 126536 h 129501"/>
                    <a:gd name="connsiteX13" fmla="*/ 39543 w 169045"/>
                    <a:gd name="connsiteY13" fmla="*/ 28668 h 129501"/>
                    <a:gd name="connsiteX14" fmla="*/ 37566 w 169045"/>
                    <a:gd name="connsiteY14" fmla="*/ 28668 h 129501"/>
                    <a:gd name="connsiteX15" fmla="*/ 15818 w 169045"/>
                    <a:gd name="connsiteY15" fmla="*/ 129502 h 129501"/>
                    <a:gd name="connsiteX16" fmla="*/ 0 w 169045"/>
                    <a:gd name="connsiteY16" fmla="*/ 12950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9045" h="129501">
                      <a:moveTo>
                        <a:pt x="0" y="129502"/>
                      </a:moveTo>
                      <a:lnTo>
                        <a:pt x="27680" y="0"/>
                      </a:lnTo>
                      <a:lnTo>
                        <a:pt x="46463" y="0"/>
                      </a:lnTo>
                      <a:lnTo>
                        <a:pt x="75132" y="107753"/>
                      </a:lnTo>
                      <a:lnTo>
                        <a:pt x="76120" y="107753"/>
                      </a:lnTo>
                      <a:lnTo>
                        <a:pt x="150263" y="0"/>
                      </a:lnTo>
                      <a:lnTo>
                        <a:pt x="169046" y="0"/>
                      </a:lnTo>
                      <a:lnTo>
                        <a:pt x="141365" y="129502"/>
                      </a:lnTo>
                      <a:lnTo>
                        <a:pt x="125549" y="129502"/>
                      </a:lnTo>
                      <a:lnTo>
                        <a:pt x="147297" y="28668"/>
                      </a:lnTo>
                      <a:lnTo>
                        <a:pt x="145320" y="28668"/>
                      </a:lnTo>
                      <a:lnTo>
                        <a:pt x="78097" y="126536"/>
                      </a:lnTo>
                      <a:lnTo>
                        <a:pt x="65246" y="126536"/>
                      </a:lnTo>
                      <a:lnTo>
                        <a:pt x="39543" y="28668"/>
                      </a:lnTo>
                      <a:lnTo>
                        <a:pt x="37566" y="28668"/>
                      </a:lnTo>
                      <a:lnTo>
                        <a:pt x="15818" y="129502"/>
                      </a:lnTo>
                      <a:lnTo>
                        <a:pt x="0" y="12950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" name="Полилиния: фигура 31">
                  <a:extLst>
                    <a:ext uri="{FF2B5EF4-FFF2-40B4-BE49-F238E27FC236}">
                      <a16:creationId xmlns:a16="http://schemas.microsoft.com/office/drawing/2014/main" id="{CA4624F6-88D9-8DBF-2525-1E3D02C87EA7}"/>
                    </a:ext>
                  </a:extLst>
                </p:cNvPr>
                <p:cNvSpPr/>
                <p:nvPr/>
              </p:nvSpPr>
              <p:spPr>
                <a:xfrm>
                  <a:off x="17249676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3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3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9845 w 116650"/>
                    <a:gd name="connsiteY16" fmla="*/ 57337 h 135433"/>
                    <a:gd name="connsiteX17" fmla="*/ 99845 w 116650"/>
                    <a:gd name="connsiteY17" fmla="*/ 50417 h 135433"/>
                    <a:gd name="connsiteX18" fmla="*/ 90948 w 116650"/>
                    <a:gd name="connsiteY18" fmla="*/ 24714 h 135433"/>
                    <a:gd name="connsiteX19" fmla="*/ 66233 w 116650"/>
                    <a:gd name="connsiteY19" fmla="*/ 13840 h 135433"/>
                    <a:gd name="connsiteX20" fmla="*/ 36576 w 116650"/>
                    <a:gd name="connsiteY20" fmla="*/ 25703 h 135433"/>
                    <a:gd name="connsiteX21" fmla="*/ 18783 w 116650"/>
                    <a:gd name="connsiteY21" fmla="*/ 57337 h 135433"/>
                    <a:gd name="connsiteX22" fmla="*/ 99845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3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5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2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40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3" y="125548"/>
                      </a:cubicBezTo>
                      <a:cubicBezTo>
                        <a:pt x="78097" y="131480"/>
                        <a:pt x="66233" y="135434"/>
                        <a:pt x="51405" y="135434"/>
                      </a:cubicBezTo>
                      <a:cubicBezTo>
                        <a:pt x="37565" y="134445"/>
                        <a:pt x="24714" y="129503"/>
                        <a:pt x="14828" y="120605"/>
                      </a:cubicBezTo>
                      <a:close/>
                      <a:moveTo>
                        <a:pt x="99845" y="57337"/>
                      </a:moveTo>
                      <a:cubicBezTo>
                        <a:pt x="99845" y="55360"/>
                        <a:pt x="99845" y="53383"/>
                        <a:pt x="99845" y="50417"/>
                      </a:cubicBezTo>
                      <a:cubicBezTo>
                        <a:pt x="99845" y="40532"/>
                        <a:pt x="96879" y="31634"/>
                        <a:pt x="90948" y="24714"/>
                      </a:cubicBezTo>
                      <a:cubicBezTo>
                        <a:pt x="85016" y="17795"/>
                        <a:pt x="76119" y="13840"/>
                        <a:pt x="66233" y="13840"/>
                      </a:cubicBezTo>
                      <a:cubicBezTo>
                        <a:pt x="55359" y="13840"/>
                        <a:pt x="45474" y="17795"/>
                        <a:pt x="36576" y="25703"/>
                      </a:cubicBezTo>
                      <a:cubicBezTo>
                        <a:pt x="27679" y="33612"/>
                        <a:pt x="22736" y="43497"/>
                        <a:pt x="18783" y="57337"/>
                      </a:cubicBezTo>
                      <a:lnTo>
                        <a:pt x="99845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" name="Полилиния: фигура 41">
                  <a:extLst>
                    <a:ext uri="{FF2B5EF4-FFF2-40B4-BE49-F238E27FC236}">
                      <a16:creationId xmlns:a16="http://schemas.microsoft.com/office/drawing/2014/main" id="{41A224FB-2404-A447-3E1A-7DE9BE9CE068}"/>
                    </a:ext>
                  </a:extLst>
                </p:cNvPr>
                <p:cNvSpPr/>
                <p:nvPr/>
              </p:nvSpPr>
              <p:spPr>
                <a:xfrm>
                  <a:off x="17396973" y="9883714"/>
                  <a:ext cx="117638" cy="134445"/>
                </a:xfrm>
                <a:custGeom>
                  <a:avLst/>
                  <a:gdLst>
                    <a:gd name="connsiteX0" fmla="*/ 98857 w 117638"/>
                    <a:gd name="connsiteY0" fmla="*/ 40532 h 134445"/>
                    <a:gd name="connsiteX1" fmla="*/ 87981 w 117638"/>
                    <a:gd name="connsiteY1" fmla="*/ 21749 h 134445"/>
                    <a:gd name="connsiteX2" fmla="*/ 65245 w 117638"/>
                    <a:gd name="connsiteY2" fmla="*/ 13840 h 134445"/>
                    <a:gd name="connsiteX3" fmla="*/ 27679 w 117638"/>
                    <a:gd name="connsiteY3" fmla="*/ 32623 h 134445"/>
                    <a:gd name="connsiteX4" fmla="*/ 13839 w 117638"/>
                    <a:gd name="connsiteY4" fmla="*/ 76120 h 134445"/>
                    <a:gd name="connsiteX5" fmla="*/ 23725 w 117638"/>
                    <a:gd name="connsiteY5" fmla="*/ 107754 h 134445"/>
                    <a:gd name="connsiteX6" fmla="*/ 51405 w 117638"/>
                    <a:gd name="connsiteY6" fmla="*/ 119617 h 134445"/>
                    <a:gd name="connsiteX7" fmla="*/ 75131 w 117638"/>
                    <a:gd name="connsiteY7" fmla="*/ 112697 h 134445"/>
                    <a:gd name="connsiteX8" fmla="*/ 89959 w 117638"/>
                    <a:gd name="connsiteY8" fmla="*/ 94903 h 134445"/>
                    <a:gd name="connsiteX9" fmla="*/ 106764 w 117638"/>
                    <a:gd name="connsiteY9" fmla="*/ 94903 h 134445"/>
                    <a:gd name="connsiteX10" fmla="*/ 86005 w 117638"/>
                    <a:gd name="connsiteY10" fmla="*/ 123571 h 134445"/>
                    <a:gd name="connsiteX11" fmla="*/ 51405 w 117638"/>
                    <a:gd name="connsiteY11" fmla="*/ 134445 h 134445"/>
                    <a:gd name="connsiteX12" fmla="*/ 12851 w 117638"/>
                    <a:gd name="connsiteY12" fmla="*/ 119617 h 134445"/>
                    <a:gd name="connsiteX13" fmla="*/ 0 w 117638"/>
                    <a:gd name="connsiteY13" fmla="*/ 78097 h 134445"/>
                    <a:gd name="connsiteX14" fmla="*/ 18782 w 117638"/>
                    <a:gd name="connsiteY14" fmla="*/ 23726 h 134445"/>
                    <a:gd name="connsiteX15" fmla="*/ 68210 w 117638"/>
                    <a:gd name="connsiteY15" fmla="*/ 0 h 134445"/>
                    <a:gd name="connsiteX16" fmla="*/ 102810 w 117638"/>
                    <a:gd name="connsiteY16" fmla="*/ 11863 h 134445"/>
                    <a:gd name="connsiteX17" fmla="*/ 117638 w 117638"/>
                    <a:gd name="connsiteY17" fmla="*/ 39543 h 134445"/>
                    <a:gd name="connsiteX18" fmla="*/ 98857 w 117638"/>
                    <a:gd name="connsiteY18" fmla="*/ 39543 h 134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7638" h="134445">
                      <a:moveTo>
                        <a:pt x="98857" y="40532"/>
                      </a:moveTo>
                      <a:cubicBezTo>
                        <a:pt x="97867" y="33612"/>
                        <a:pt x="93914" y="26691"/>
                        <a:pt x="87981" y="21749"/>
                      </a:cubicBezTo>
                      <a:cubicBezTo>
                        <a:pt x="81062" y="16806"/>
                        <a:pt x="74142" y="13840"/>
                        <a:pt x="65245" y="13840"/>
                      </a:cubicBezTo>
                      <a:cubicBezTo>
                        <a:pt x="50417" y="13840"/>
                        <a:pt x="37565" y="19771"/>
                        <a:pt x="27679" y="32623"/>
                      </a:cubicBezTo>
                      <a:cubicBezTo>
                        <a:pt x="18782" y="44485"/>
                        <a:pt x="13839" y="59314"/>
                        <a:pt x="13839" y="76120"/>
                      </a:cubicBezTo>
                      <a:cubicBezTo>
                        <a:pt x="13839" y="89960"/>
                        <a:pt x="16805" y="99846"/>
                        <a:pt x="23725" y="107754"/>
                      </a:cubicBezTo>
                      <a:cubicBezTo>
                        <a:pt x="30645" y="115662"/>
                        <a:pt x="39543" y="119617"/>
                        <a:pt x="51405" y="119617"/>
                      </a:cubicBezTo>
                      <a:cubicBezTo>
                        <a:pt x="60302" y="119617"/>
                        <a:pt x="68210" y="117640"/>
                        <a:pt x="75131" y="112697"/>
                      </a:cubicBezTo>
                      <a:cubicBezTo>
                        <a:pt x="82050" y="107754"/>
                        <a:pt x="86993" y="101823"/>
                        <a:pt x="89959" y="94903"/>
                      </a:cubicBezTo>
                      <a:lnTo>
                        <a:pt x="106764" y="94903"/>
                      </a:lnTo>
                      <a:cubicBezTo>
                        <a:pt x="101822" y="106766"/>
                        <a:pt x="94902" y="115662"/>
                        <a:pt x="86005" y="123571"/>
                      </a:cubicBezTo>
                      <a:cubicBezTo>
                        <a:pt x="76119" y="131480"/>
                        <a:pt x="64257" y="134445"/>
                        <a:pt x="51405" y="134445"/>
                      </a:cubicBezTo>
                      <a:cubicBezTo>
                        <a:pt x="34600" y="134445"/>
                        <a:pt x="21748" y="129503"/>
                        <a:pt x="12851" y="119617"/>
                      </a:cubicBezTo>
                      <a:cubicBezTo>
                        <a:pt x="3953" y="109731"/>
                        <a:pt x="0" y="95891"/>
                        <a:pt x="0" y="78097"/>
                      </a:cubicBezTo>
                      <a:cubicBezTo>
                        <a:pt x="0" y="57337"/>
                        <a:pt x="5931" y="38554"/>
                        <a:pt x="18782" y="23726"/>
                      </a:cubicBezTo>
                      <a:cubicBezTo>
                        <a:pt x="31634" y="7909"/>
                        <a:pt x="48439" y="0"/>
                        <a:pt x="68210" y="0"/>
                      </a:cubicBezTo>
                      <a:cubicBezTo>
                        <a:pt x="82050" y="0"/>
                        <a:pt x="93914" y="3955"/>
                        <a:pt x="102810" y="11863"/>
                      </a:cubicBezTo>
                      <a:cubicBezTo>
                        <a:pt x="111707" y="19771"/>
                        <a:pt x="116650" y="28669"/>
                        <a:pt x="117638" y="39543"/>
                      </a:cubicBezTo>
                      <a:lnTo>
                        <a:pt x="98857" y="39543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" name="Полилиния: фигура 42">
                  <a:extLst>
                    <a:ext uri="{FF2B5EF4-FFF2-40B4-BE49-F238E27FC236}">
                      <a16:creationId xmlns:a16="http://schemas.microsoft.com/office/drawing/2014/main" id="{95A7C4FB-2670-22FA-E009-FEA298AEF2FA}"/>
                    </a:ext>
                  </a:extLst>
                </p:cNvPr>
                <p:cNvSpPr/>
                <p:nvPr/>
              </p:nvSpPr>
              <p:spPr>
                <a:xfrm>
                  <a:off x="17538337" y="9885692"/>
                  <a:ext cx="106765" cy="130490"/>
                </a:xfrm>
                <a:custGeom>
                  <a:avLst/>
                  <a:gdLst>
                    <a:gd name="connsiteX0" fmla="*/ 102811 w 106765"/>
                    <a:gd name="connsiteY0" fmla="*/ 13840 h 130490"/>
                    <a:gd name="connsiteX1" fmla="*/ 59314 w 106765"/>
                    <a:gd name="connsiteY1" fmla="*/ 13840 h 130490"/>
                    <a:gd name="connsiteX2" fmla="*/ 34600 w 106765"/>
                    <a:gd name="connsiteY2" fmla="*/ 130491 h 130490"/>
                    <a:gd name="connsiteX3" fmla="*/ 18783 w 106765"/>
                    <a:gd name="connsiteY3" fmla="*/ 130491 h 130490"/>
                    <a:gd name="connsiteX4" fmla="*/ 43497 w 106765"/>
                    <a:gd name="connsiteY4" fmla="*/ 13840 h 130490"/>
                    <a:gd name="connsiteX5" fmla="*/ 0 w 106765"/>
                    <a:gd name="connsiteY5" fmla="*/ 13840 h 130490"/>
                    <a:gd name="connsiteX6" fmla="*/ 2966 w 106765"/>
                    <a:gd name="connsiteY6" fmla="*/ 0 h 130490"/>
                    <a:gd name="connsiteX7" fmla="*/ 106766 w 106765"/>
                    <a:gd name="connsiteY7" fmla="*/ 0 h 130490"/>
                    <a:gd name="connsiteX8" fmla="*/ 102811 w 106765"/>
                    <a:gd name="connsiteY8" fmla="*/ 13840 h 13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6765" h="130490">
                      <a:moveTo>
                        <a:pt x="102811" y="13840"/>
                      </a:moveTo>
                      <a:lnTo>
                        <a:pt x="59314" y="13840"/>
                      </a:lnTo>
                      <a:lnTo>
                        <a:pt x="34600" y="130491"/>
                      </a:lnTo>
                      <a:lnTo>
                        <a:pt x="18783" y="130491"/>
                      </a:lnTo>
                      <a:lnTo>
                        <a:pt x="43497" y="13840"/>
                      </a:lnTo>
                      <a:lnTo>
                        <a:pt x="0" y="13840"/>
                      </a:lnTo>
                      <a:lnTo>
                        <a:pt x="2966" y="0"/>
                      </a:lnTo>
                      <a:lnTo>
                        <a:pt x="106766" y="0"/>
                      </a:lnTo>
                      <a:lnTo>
                        <a:pt x="102811" y="13840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" name="Полилиния: фигура 43">
                  <a:extLst>
                    <a:ext uri="{FF2B5EF4-FFF2-40B4-BE49-F238E27FC236}">
                      <a16:creationId xmlns:a16="http://schemas.microsoft.com/office/drawing/2014/main" id="{87C0A290-AF4B-B888-EDE1-62B7D5B6E50D}"/>
                    </a:ext>
                  </a:extLst>
                </p:cNvPr>
                <p:cNvSpPr/>
                <p:nvPr/>
              </p:nvSpPr>
              <p:spPr>
                <a:xfrm>
                  <a:off x="17649057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2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1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8857 w 116650"/>
                    <a:gd name="connsiteY16" fmla="*/ 57337 h 135433"/>
                    <a:gd name="connsiteX17" fmla="*/ 98857 w 116650"/>
                    <a:gd name="connsiteY17" fmla="*/ 50417 h 135433"/>
                    <a:gd name="connsiteX18" fmla="*/ 89959 w 116650"/>
                    <a:gd name="connsiteY18" fmla="*/ 24714 h 135433"/>
                    <a:gd name="connsiteX19" fmla="*/ 65245 w 116650"/>
                    <a:gd name="connsiteY19" fmla="*/ 13840 h 135433"/>
                    <a:gd name="connsiteX20" fmla="*/ 35588 w 116650"/>
                    <a:gd name="connsiteY20" fmla="*/ 25703 h 135433"/>
                    <a:gd name="connsiteX21" fmla="*/ 17793 w 116650"/>
                    <a:gd name="connsiteY21" fmla="*/ 57337 h 135433"/>
                    <a:gd name="connsiteX22" fmla="*/ 98857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2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4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0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39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1" y="125548"/>
                      </a:cubicBezTo>
                      <a:cubicBezTo>
                        <a:pt x="78096" y="131480"/>
                        <a:pt x="66233" y="135434"/>
                        <a:pt x="51405" y="135434"/>
                      </a:cubicBezTo>
                      <a:cubicBezTo>
                        <a:pt x="36576" y="134445"/>
                        <a:pt x="23725" y="129503"/>
                        <a:pt x="14828" y="120605"/>
                      </a:cubicBezTo>
                      <a:close/>
                      <a:moveTo>
                        <a:pt x="98857" y="57337"/>
                      </a:moveTo>
                      <a:cubicBezTo>
                        <a:pt x="98857" y="55360"/>
                        <a:pt x="98857" y="53383"/>
                        <a:pt x="98857" y="50417"/>
                      </a:cubicBezTo>
                      <a:cubicBezTo>
                        <a:pt x="98857" y="40532"/>
                        <a:pt x="95890" y="31634"/>
                        <a:pt x="89959" y="24714"/>
                      </a:cubicBezTo>
                      <a:cubicBezTo>
                        <a:pt x="84028" y="17795"/>
                        <a:pt x="75131" y="13840"/>
                        <a:pt x="65245" y="13840"/>
                      </a:cubicBezTo>
                      <a:cubicBezTo>
                        <a:pt x="54371" y="13840"/>
                        <a:pt x="44485" y="17795"/>
                        <a:pt x="35588" y="25703"/>
                      </a:cubicBezTo>
                      <a:cubicBezTo>
                        <a:pt x="26691" y="33612"/>
                        <a:pt x="21748" y="43497"/>
                        <a:pt x="17793" y="57337"/>
                      </a:cubicBezTo>
                      <a:lnTo>
                        <a:pt x="98857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8" name="Рисунок 2">
                <a:extLst>
                  <a:ext uri="{FF2B5EF4-FFF2-40B4-BE49-F238E27FC236}">
                    <a16:creationId xmlns:a16="http://schemas.microsoft.com/office/drawing/2014/main" id="{85028331-2E23-ACBB-336A-D5A63F4D80BB}"/>
                  </a:ext>
                </a:extLst>
              </p:cNvPr>
              <p:cNvGrpSpPr/>
              <p:nvPr/>
            </p:nvGrpSpPr>
            <p:grpSpPr>
              <a:xfrm>
                <a:off x="16877975" y="10093291"/>
                <a:ext cx="1584499" cy="407289"/>
                <a:chOff x="16877975" y="10093291"/>
                <a:chExt cx="1584499" cy="407289"/>
              </a:xfrm>
              <a:solidFill>
                <a:srgbClr val="E52936"/>
              </a:solidFill>
            </p:grpSpPr>
            <p:grpSp>
              <p:nvGrpSpPr>
                <p:cNvPr id="20" name="Рисунок 2">
                  <a:extLst>
                    <a:ext uri="{FF2B5EF4-FFF2-40B4-BE49-F238E27FC236}">
                      <a16:creationId xmlns:a16="http://schemas.microsoft.com/office/drawing/2014/main" id="{2B8D0AD1-A9A8-6698-7650-66179B44141E}"/>
                    </a:ext>
                  </a:extLst>
                </p:cNvPr>
                <p:cNvGrpSpPr/>
                <p:nvPr/>
              </p:nvGrpSpPr>
              <p:grpSpPr>
                <a:xfrm>
                  <a:off x="17088942" y="10094279"/>
                  <a:ext cx="1373533" cy="406300"/>
                  <a:chOff x="17088942" y="10094279"/>
                  <a:chExt cx="1373533" cy="406300"/>
                </a:xfrm>
                <a:solidFill>
                  <a:srgbClr val="E52936"/>
                </a:solidFill>
              </p:grpSpPr>
              <p:sp>
                <p:nvSpPr>
                  <p:cNvPr id="22" name="Полилиния: фигура 21">
                    <a:extLst>
                      <a:ext uri="{FF2B5EF4-FFF2-40B4-BE49-F238E27FC236}">
                        <a16:creationId xmlns:a16="http://schemas.microsoft.com/office/drawing/2014/main" id="{DFEF14F5-B524-FD9A-724F-A3FD7FC91A5F}"/>
                      </a:ext>
                    </a:extLst>
                  </p:cNvPr>
                  <p:cNvSpPr/>
                  <p:nvPr/>
                </p:nvSpPr>
                <p:spPr>
                  <a:xfrm>
                    <a:off x="17088942" y="10146673"/>
                    <a:ext cx="270959" cy="353907"/>
                  </a:xfrm>
                  <a:custGeom>
                    <a:avLst/>
                    <a:gdLst>
                      <a:gd name="connsiteX0" fmla="*/ 224991 w 270959"/>
                      <a:gd name="connsiteY0" fmla="*/ 231325 h 353907"/>
                      <a:gd name="connsiteX1" fmla="*/ 217082 w 270959"/>
                      <a:gd name="connsiteY1" fmla="*/ 257027 h 353907"/>
                      <a:gd name="connsiteX2" fmla="*/ 84614 w 270959"/>
                      <a:gd name="connsiteY2" fmla="*/ 353907 h 353907"/>
                      <a:gd name="connsiteX3" fmla="*/ 72751 w 270959"/>
                      <a:gd name="connsiteY3" fmla="*/ 353907 h 353907"/>
                      <a:gd name="connsiteX4" fmla="*/ 5528 w 270959"/>
                      <a:gd name="connsiteY4" fmla="*/ 242199 h 353907"/>
                      <a:gd name="connsiteX5" fmla="*/ 45071 w 270959"/>
                      <a:gd name="connsiteY5" fmla="*/ 107754 h 353907"/>
                      <a:gd name="connsiteX6" fmla="*/ 182482 w 270959"/>
                      <a:gd name="connsiteY6" fmla="*/ 0 h 353907"/>
                      <a:gd name="connsiteX7" fmla="*/ 188413 w 270959"/>
                      <a:gd name="connsiteY7" fmla="*/ 0 h 353907"/>
                      <a:gd name="connsiteX8" fmla="*/ 268488 w 270959"/>
                      <a:gd name="connsiteY8" fmla="*/ 100835 h 353907"/>
                      <a:gd name="connsiteX9" fmla="*/ 239819 w 270959"/>
                      <a:gd name="connsiteY9" fmla="*/ 192770 h 353907"/>
                      <a:gd name="connsiteX10" fmla="*/ 112294 w 270959"/>
                      <a:gd name="connsiteY10" fmla="*/ 192770 h 353907"/>
                      <a:gd name="connsiteX11" fmla="*/ 89557 w 270959"/>
                      <a:gd name="connsiteY11" fmla="*/ 267902 h 353907"/>
                      <a:gd name="connsiteX12" fmla="*/ 100432 w 270959"/>
                      <a:gd name="connsiteY12" fmla="*/ 293605 h 353907"/>
                      <a:gd name="connsiteX13" fmla="*/ 125146 w 270959"/>
                      <a:gd name="connsiteY13" fmla="*/ 267902 h 353907"/>
                      <a:gd name="connsiteX14" fmla="*/ 136020 w 270959"/>
                      <a:gd name="connsiteY14" fmla="*/ 229348 h 353907"/>
                      <a:gd name="connsiteX15" fmla="*/ 224991 w 270959"/>
                      <a:gd name="connsiteY15" fmla="*/ 231325 h 353907"/>
                      <a:gd name="connsiteX16" fmla="*/ 153813 w 270959"/>
                      <a:gd name="connsiteY16" fmla="*/ 168056 h 353907"/>
                      <a:gd name="connsiteX17" fmla="*/ 180505 w 270959"/>
                      <a:gd name="connsiteY17" fmla="*/ 85018 h 353907"/>
                      <a:gd name="connsiteX18" fmla="*/ 172596 w 270959"/>
                      <a:gd name="connsiteY18" fmla="*/ 57337 h 353907"/>
                      <a:gd name="connsiteX19" fmla="*/ 145906 w 270959"/>
                      <a:gd name="connsiteY19" fmla="*/ 82052 h 353907"/>
                      <a:gd name="connsiteX20" fmla="*/ 119214 w 270959"/>
                      <a:gd name="connsiteY20" fmla="*/ 168056 h 353907"/>
                      <a:gd name="connsiteX21" fmla="*/ 153813 w 270959"/>
                      <a:gd name="connsiteY21" fmla="*/ 168056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70959" h="353907">
                        <a:moveTo>
                          <a:pt x="224991" y="231325"/>
                        </a:moveTo>
                        <a:lnTo>
                          <a:pt x="217082" y="257027"/>
                        </a:lnTo>
                        <a:cubicBezTo>
                          <a:pt x="203242" y="302502"/>
                          <a:pt x="152825" y="353907"/>
                          <a:pt x="84614" y="353907"/>
                        </a:cubicBezTo>
                        <a:lnTo>
                          <a:pt x="72751" y="353907"/>
                        </a:lnTo>
                        <a:cubicBezTo>
                          <a:pt x="40128" y="353907"/>
                          <a:pt x="-18196" y="314365"/>
                          <a:pt x="5528" y="242199"/>
                        </a:cubicBezTo>
                        <a:lnTo>
                          <a:pt x="45071" y="107754"/>
                        </a:lnTo>
                        <a:cubicBezTo>
                          <a:pt x="65832" y="43497"/>
                          <a:pt x="123168" y="0"/>
                          <a:pt x="182482" y="0"/>
                        </a:cubicBezTo>
                        <a:lnTo>
                          <a:pt x="188413" y="0"/>
                        </a:lnTo>
                        <a:cubicBezTo>
                          <a:pt x="254648" y="0"/>
                          <a:pt x="279362" y="65246"/>
                          <a:pt x="268488" y="100835"/>
                        </a:cubicBezTo>
                        <a:lnTo>
                          <a:pt x="239819" y="192770"/>
                        </a:lnTo>
                        <a:lnTo>
                          <a:pt x="112294" y="192770"/>
                        </a:lnTo>
                        <a:lnTo>
                          <a:pt x="89557" y="267902"/>
                        </a:lnTo>
                        <a:cubicBezTo>
                          <a:pt x="87580" y="273834"/>
                          <a:pt x="83625" y="293605"/>
                          <a:pt x="100432" y="293605"/>
                        </a:cubicBezTo>
                        <a:cubicBezTo>
                          <a:pt x="116249" y="293605"/>
                          <a:pt x="123168" y="274822"/>
                          <a:pt x="125146" y="267902"/>
                        </a:cubicBezTo>
                        <a:lnTo>
                          <a:pt x="136020" y="229348"/>
                        </a:lnTo>
                        <a:lnTo>
                          <a:pt x="224991" y="231325"/>
                        </a:lnTo>
                        <a:close/>
                        <a:moveTo>
                          <a:pt x="153813" y="168056"/>
                        </a:moveTo>
                        <a:lnTo>
                          <a:pt x="180505" y="85018"/>
                        </a:lnTo>
                        <a:cubicBezTo>
                          <a:pt x="188413" y="60304"/>
                          <a:pt x="176551" y="58326"/>
                          <a:pt x="172596" y="57337"/>
                        </a:cubicBezTo>
                        <a:cubicBezTo>
                          <a:pt x="166665" y="56349"/>
                          <a:pt x="150848" y="66235"/>
                          <a:pt x="145906" y="82052"/>
                        </a:cubicBezTo>
                        <a:lnTo>
                          <a:pt x="119214" y="168056"/>
                        </a:lnTo>
                        <a:lnTo>
                          <a:pt x="153813" y="168056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" name="Полилиния: фигура 22">
                    <a:extLst>
                      <a:ext uri="{FF2B5EF4-FFF2-40B4-BE49-F238E27FC236}">
                        <a16:creationId xmlns:a16="http://schemas.microsoft.com/office/drawing/2014/main" id="{C19FDBEE-719B-707A-B121-C0641DF4C0DB}"/>
                      </a:ext>
                    </a:extLst>
                  </p:cNvPr>
                  <p:cNvSpPr/>
                  <p:nvPr/>
                </p:nvSpPr>
                <p:spPr>
                  <a:xfrm>
                    <a:off x="17305035" y="10145640"/>
                    <a:ext cx="308725" cy="349008"/>
                  </a:xfrm>
                  <a:custGeom>
                    <a:avLst/>
                    <a:gdLst>
                      <a:gd name="connsiteX0" fmla="*/ 103799 w 308725"/>
                      <a:gd name="connsiteY0" fmla="*/ 9930 h 349008"/>
                      <a:gd name="connsiteX1" fmla="*/ 194747 w 308725"/>
                      <a:gd name="connsiteY1" fmla="*/ 9930 h 349008"/>
                      <a:gd name="connsiteX2" fmla="*/ 189804 w 308725"/>
                      <a:gd name="connsiteY2" fmla="*/ 31679 h 349008"/>
                      <a:gd name="connsiteX3" fmla="*/ 266913 w 308725"/>
                      <a:gd name="connsiteY3" fmla="*/ 44 h 349008"/>
                      <a:gd name="connsiteX4" fmla="*/ 303489 w 308725"/>
                      <a:gd name="connsiteY4" fmla="*/ 83084 h 349008"/>
                      <a:gd name="connsiteX5" fmla="*/ 220451 w 308725"/>
                      <a:gd name="connsiteY5" fmla="*/ 349008 h 349008"/>
                      <a:gd name="connsiteX6" fmla="*/ 128514 w 308725"/>
                      <a:gd name="connsiteY6" fmla="*/ 349008 h 349008"/>
                      <a:gd name="connsiteX7" fmla="*/ 211553 w 308725"/>
                      <a:gd name="connsiteY7" fmla="*/ 85060 h 349008"/>
                      <a:gd name="connsiteX8" fmla="*/ 205622 w 308725"/>
                      <a:gd name="connsiteY8" fmla="*/ 57381 h 349008"/>
                      <a:gd name="connsiteX9" fmla="*/ 174976 w 308725"/>
                      <a:gd name="connsiteY9" fmla="*/ 85060 h 349008"/>
                      <a:gd name="connsiteX10" fmla="*/ 92925 w 308725"/>
                      <a:gd name="connsiteY10" fmla="*/ 349008 h 349008"/>
                      <a:gd name="connsiteX11" fmla="*/ 0 w 308725"/>
                      <a:gd name="connsiteY11" fmla="*/ 349008 h 349008"/>
                      <a:gd name="connsiteX12" fmla="*/ 103799 w 308725"/>
                      <a:gd name="connsiteY12" fmla="*/ 9930 h 349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08725" h="349008">
                        <a:moveTo>
                          <a:pt x="103799" y="9930"/>
                        </a:moveTo>
                        <a:lnTo>
                          <a:pt x="194747" y="9930"/>
                        </a:lnTo>
                        <a:lnTo>
                          <a:pt x="189804" y="31679"/>
                        </a:lnTo>
                        <a:cubicBezTo>
                          <a:pt x="210565" y="14873"/>
                          <a:pt x="233301" y="-944"/>
                          <a:pt x="266913" y="44"/>
                        </a:cubicBezTo>
                        <a:cubicBezTo>
                          <a:pt x="315353" y="1032"/>
                          <a:pt x="312387" y="49472"/>
                          <a:pt x="303489" y="83084"/>
                        </a:cubicBezTo>
                        <a:cubicBezTo>
                          <a:pt x="294593" y="116695"/>
                          <a:pt x="220451" y="349008"/>
                          <a:pt x="220451" y="349008"/>
                        </a:cubicBezTo>
                        <a:lnTo>
                          <a:pt x="128514" y="349008"/>
                        </a:lnTo>
                        <a:lnTo>
                          <a:pt x="211553" y="85060"/>
                        </a:lnTo>
                        <a:cubicBezTo>
                          <a:pt x="219461" y="64301"/>
                          <a:pt x="210565" y="57381"/>
                          <a:pt x="205622" y="57381"/>
                        </a:cubicBezTo>
                        <a:cubicBezTo>
                          <a:pt x="198702" y="57381"/>
                          <a:pt x="182885" y="64301"/>
                          <a:pt x="174976" y="85060"/>
                        </a:cubicBezTo>
                        <a:lnTo>
                          <a:pt x="92925" y="349008"/>
                        </a:lnTo>
                        <a:lnTo>
                          <a:pt x="0" y="349008"/>
                        </a:lnTo>
                        <a:lnTo>
                          <a:pt x="103799" y="9930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4" name="Полилиния: фигура 23">
                    <a:extLst>
                      <a:ext uri="{FF2B5EF4-FFF2-40B4-BE49-F238E27FC236}">
                        <a16:creationId xmlns:a16="http://schemas.microsoft.com/office/drawing/2014/main" id="{F517B93C-00F8-A981-CC1C-E3DE76D33493}"/>
                      </a:ext>
                    </a:extLst>
                  </p:cNvPr>
                  <p:cNvSpPr/>
                  <p:nvPr/>
                </p:nvSpPr>
                <p:spPr>
                  <a:xfrm>
                    <a:off x="17584682" y="10094279"/>
                    <a:ext cx="209693" cy="406300"/>
                  </a:xfrm>
                  <a:custGeom>
                    <a:avLst/>
                    <a:gdLst>
                      <a:gd name="connsiteX0" fmla="*/ 63385 w 209693"/>
                      <a:gd name="connsiteY0" fmla="*/ 62279 h 406300"/>
                      <a:gd name="connsiteX1" fmla="*/ 85134 w 209693"/>
                      <a:gd name="connsiteY1" fmla="*/ 62279 h 406300"/>
                      <a:gd name="connsiteX2" fmla="*/ 104906 w 209693"/>
                      <a:gd name="connsiteY2" fmla="*/ 0 h 406300"/>
                      <a:gd name="connsiteX3" fmla="*/ 194865 w 209693"/>
                      <a:gd name="connsiteY3" fmla="*/ 0 h 406300"/>
                      <a:gd name="connsiteX4" fmla="*/ 176082 w 209693"/>
                      <a:gd name="connsiteY4" fmla="*/ 62279 h 406300"/>
                      <a:gd name="connsiteX5" fmla="*/ 209694 w 209693"/>
                      <a:gd name="connsiteY5" fmla="*/ 62279 h 406300"/>
                      <a:gd name="connsiteX6" fmla="*/ 194865 w 209693"/>
                      <a:gd name="connsiteY6" fmla="*/ 109731 h 406300"/>
                      <a:gd name="connsiteX7" fmla="*/ 162242 w 209693"/>
                      <a:gd name="connsiteY7" fmla="*/ 109731 h 406300"/>
                      <a:gd name="connsiteX8" fmla="*/ 96997 w 209693"/>
                      <a:gd name="connsiteY8" fmla="*/ 318318 h 406300"/>
                      <a:gd name="connsiteX9" fmla="*/ 110837 w 209693"/>
                      <a:gd name="connsiteY9" fmla="*/ 347975 h 406300"/>
                      <a:gd name="connsiteX10" fmla="*/ 122699 w 209693"/>
                      <a:gd name="connsiteY10" fmla="*/ 343032 h 406300"/>
                      <a:gd name="connsiteX11" fmla="*/ 105894 w 209693"/>
                      <a:gd name="connsiteY11" fmla="*/ 398392 h 406300"/>
                      <a:gd name="connsiteX12" fmla="*/ 69318 w 209693"/>
                      <a:gd name="connsiteY12" fmla="*/ 406301 h 406300"/>
                      <a:gd name="connsiteX13" fmla="*/ 4071 w 209693"/>
                      <a:gd name="connsiteY13" fmla="*/ 318318 h 406300"/>
                      <a:gd name="connsiteX14" fmla="*/ 69318 w 209693"/>
                      <a:gd name="connsiteY14" fmla="*/ 108742 h 406300"/>
                      <a:gd name="connsiteX15" fmla="*/ 49546 w 209693"/>
                      <a:gd name="connsiteY15" fmla="*/ 108742 h 406300"/>
                      <a:gd name="connsiteX16" fmla="*/ 63385 w 209693"/>
                      <a:gd name="connsiteY16" fmla="*/ 62279 h 40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9693" h="406300">
                        <a:moveTo>
                          <a:pt x="63385" y="62279"/>
                        </a:moveTo>
                        <a:lnTo>
                          <a:pt x="85134" y="62279"/>
                        </a:lnTo>
                        <a:lnTo>
                          <a:pt x="104906" y="0"/>
                        </a:lnTo>
                        <a:lnTo>
                          <a:pt x="194865" y="0"/>
                        </a:lnTo>
                        <a:lnTo>
                          <a:pt x="176082" y="62279"/>
                        </a:lnTo>
                        <a:lnTo>
                          <a:pt x="209694" y="62279"/>
                        </a:lnTo>
                        <a:lnTo>
                          <a:pt x="194865" y="109731"/>
                        </a:lnTo>
                        <a:lnTo>
                          <a:pt x="162242" y="109731"/>
                        </a:lnTo>
                        <a:cubicBezTo>
                          <a:pt x="162242" y="109731"/>
                          <a:pt x="98975" y="309421"/>
                          <a:pt x="96997" y="318318"/>
                        </a:cubicBezTo>
                        <a:cubicBezTo>
                          <a:pt x="95020" y="327215"/>
                          <a:pt x="90077" y="347975"/>
                          <a:pt x="110837" y="347975"/>
                        </a:cubicBezTo>
                        <a:cubicBezTo>
                          <a:pt x="115780" y="347975"/>
                          <a:pt x="121711" y="344020"/>
                          <a:pt x="122699" y="343032"/>
                        </a:cubicBezTo>
                        <a:cubicBezTo>
                          <a:pt x="122699" y="343032"/>
                          <a:pt x="106882" y="394438"/>
                          <a:pt x="105894" y="398392"/>
                        </a:cubicBezTo>
                        <a:cubicBezTo>
                          <a:pt x="101940" y="401358"/>
                          <a:pt x="88099" y="406301"/>
                          <a:pt x="69318" y="406301"/>
                        </a:cubicBezTo>
                        <a:cubicBezTo>
                          <a:pt x="35706" y="406301"/>
                          <a:pt x="-14711" y="380598"/>
                          <a:pt x="4071" y="318318"/>
                        </a:cubicBezTo>
                        <a:lnTo>
                          <a:pt x="69318" y="108742"/>
                        </a:lnTo>
                        <a:lnTo>
                          <a:pt x="49546" y="108742"/>
                        </a:lnTo>
                        <a:lnTo>
                          <a:pt x="63385" y="622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" name="Полилиния: фигура 24">
                    <a:extLst>
                      <a:ext uri="{FF2B5EF4-FFF2-40B4-BE49-F238E27FC236}">
                        <a16:creationId xmlns:a16="http://schemas.microsoft.com/office/drawing/2014/main" id="{A60ED67E-BBFF-D113-9043-6DD0548DC2FD}"/>
                      </a:ext>
                    </a:extLst>
                  </p:cNvPr>
                  <p:cNvSpPr/>
                  <p:nvPr/>
                </p:nvSpPr>
                <p:spPr>
                  <a:xfrm>
                    <a:off x="17729734" y="10155570"/>
                    <a:ext cx="310795" cy="344438"/>
                  </a:xfrm>
                  <a:custGeom>
                    <a:avLst/>
                    <a:gdLst>
                      <a:gd name="connsiteX0" fmla="*/ 205018 w 310795"/>
                      <a:gd name="connsiteY0" fmla="*/ 339079 h 344438"/>
                      <a:gd name="connsiteX1" fmla="*/ 118025 w 310795"/>
                      <a:gd name="connsiteY1" fmla="*/ 339079 h 344438"/>
                      <a:gd name="connsiteX2" fmla="*/ 121979 w 310795"/>
                      <a:gd name="connsiteY2" fmla="*/ 305467 h 344438"/>
                      <a:gd name="connsiteX3" fmla="*/ 38939 w 310795"/>
                      <a:gd name="connsiteY3" fmla="*/ 344022 h 344438"/>
                      <a:gd name="connsiteX4" fmla="*/ 8294 w 310795"/>
                      <a:gd name="connsiteY4" fmla="*/ 263948 h 344438"/>
                      <a:gd name="connsiteX5" fmla="*/ 90344 w 310795"/>
                      <a:gd name="connsiteY5" fmla="*/ 0 h 344438"/>
                      <a:gd name="connsiteX6" fmla="*/ 184258 w 310795"/>
                      <a:gd name="connsiteY6" fmla="*/ 0 h 344438"/>
                      <a:gd name="connsiteX7" fmla="*/ 101218 w 310795"/>
                      <a:gd name="connsiteY7" fmla="*/ 261970 h 344438"/>
                      <a:gd name="connsiteX8" fmla="*/ 107151 w 310795"/>
                      <a:gd name="connsiteY8" fmla="*/ 285696 h 344438"/>
                      <a:gd name="connsiteX9" fmla="*/ 134830 w 310795"/>
                      <a:gd name="connsiteY9" fmla="*/ 265925 h 344438"/>
                      <a:gd name="connsiteX10" fmla="*/ 217870 w 310795"/>
                      <a:gd name="connsiteY10" fmla="*/ 0 h 344438"/>
                      <a:gd name="connsiteX11" fmla="*/ 310795 w 310795"/>
                      <a:gd name="connsiteY11" fmla="*/ 0 h 344438"/>
                      <a:gd name="connsiteX12" fmla="*/ 205018 w 310795"/>
                      <a:gd name="connsiteY12" fmla="*/ 339079 h 344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0795" h="344438">
                        <a:moveTo>
                          <a:pt x="205018" y="339079"/>
                        </a:moveTo>
                        <a:lnTo>
                          <a:pt x="118025" y="339079"/>
                        </a:lnTo>
                        <a:lnTo>
                          <a:pt x="121979" y="305467"/>
                        </a:lnTo>
                        <a:cubicBezTo>
                          <a:pt x="97265" y="334136"/>
                          <a:pt x="59699" y="346987"/>
                          <a:pt x="38939" y="344022"/>
                        </a:cubicBezTo>
                        <a:cubicBezTo>
                          <a:pt x="-16420" y="336113"/>
                          <a:pt x="1373" y="283719"/>
                          <a:pt x="8294" y="263948"/>
                        </a:cubicBezTo>
                        <a:lnTo>
                          <a:pt x="90344" y="0"/>
                        </a:lnTo>
                        <a:lnTo>
                          <a:pt x="184258" y="0"/>
                        </a:lnTo>
                        <a:lnTo>
                          <a:pt x="101218" y="261970"/>
                        </a:lnTo>
                        <a:cubicBezTo>
                          <a:pt x="100230" y="265925"/>
                          <a:pt x="97265" y="285696"/>
                          <a:pt x="107151" y="285696"/>
                        </a:cubicBezTo>
                        <a:cubicBezTo>
                          <a:pt x="115058" y="285696"/>
                          <a:pt x="126922" y="280753"/>
                          <a:pt x="134830" y="265925"/>
                        </a:cubicBezTo>
                        <a:lnTo>
                          <a:pt x="217870" y="0"/>
                        </a:lnTo>
                        <a:lnTo>
                          <a:pt x="310795" y="0"/>
                        </a:lnTo>
                        <a:lnTo>
                          <a:pt x="205018" y="3390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" name="Полилиния: фигура 25">
                    <a:extLst>
                      <a:ext uri="{FF2B5EF4-FFF2-40B4-BE49-F238E27FC236}">
                        <a16:creationId xmlns:a16="http://schemas.microsoft.com/office/drawing/2014/main" id="{F1B58AF7-0CA7-303F-FA92-019DF3B84352}"/>
                      </a:ext>
                    </a:extLst>
                  </p:cNvPr>
                  <p:cNvSpPr/>
                  <p:nvPr/>
                </p:nvSpPr>
                <p:spPr>
                  <a:xfrm>
                    <a:off x="17971329" y="10145422"/>
                    <a:ext cx="284706" cy="348238"/>
                  </a:xfrm>
                  <a:custGeom>
                    <a:avLst/>
                    <a:gdLst>
                      <a:gd name="connsiteX0" fmla="*/ 198702 w 284706"/>
                      <a:gd name="connsiteY0" fmla="*/ 10149 h 348238"/>
                      <a:gd name="connsiteX1" fmla="*/ 183873 w 284706"/>
                      <a:gd name="connsiteY1" fmla="*/ 56612 h 348238"/>
                      <a:gd name="connsiteX2" fmla="*/ 263947 w 284706"/>
                      <a:gd name="connsiteY2" fmla="*/ 263 h 348238"/>
                      <a:gd name="connsiteX3" fmla="*/ 284706 w 284706"/>
                      <a:gd name="connsiteY3" fmla="*/ 3229 h 348238"/>
                      <a:gd name="connsiteX4" fmla="*/ 249118 w 284706"/>
                      <a:gd name="connsiteY4" fmla="*/ 115926 h 348238"/>
                      <a:gd name="connsiteX5" fmla="*/ 195735 w 284706"/>
                      <a:gd name="connsiteY5" fmla="*/ 109994 h 348238"/>
                      <a:gd name="connsiteX6" fmla="*/ 148285 w 284706"/>
                      <a:gd name="connsiteY6" fmla="*/ 170297 h 348238"/>
                      <a:gd name="connsiteX7" fmla="*/ 92925 w 284706"/>
                      <a:gd name="connsiteY7" fmla="*/ 348239 h 348238"/>
                      <a:gd name="connsiteX8" fmla="*/ 0 w 284706"/>
                      <a:gd name="connsiteY8" fmla="*/ 348239 h 348238"/>
                      <a:gd name="connsiteX9" fmla="*/ 105776 w 284706"/>
                      <a:gd name="connsiteY9" fmla="*/ 10149 h 348238"/>
                      <a:gd name="connsiteX10" fmla="*/ 198702 w 284706"/>
                      <a:gd name="connsiteY10" fmla="*/ 10149 h 348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4706" h="348238">
                        <a:moveTo>
                          <a:pt x="198702" y="10149"/>
                        </a:moveTo>
                        <a:lnTo>
                          <a:pt x="183873" y="56612"/>
                        </a:lnTo>
                        <a:cubicBezTo>
                          <a:pt x="213530" y="12126"/>
                          <a:pt x="252084" y="2241"/>
                          <a:pt x="263947" y="263"/>
                        </a:cubicBezTo>
                        <a:cubicBezTo>
                          <a:pt x="272844" y="-725"/>
                          <a:pt x="281741" y="1251"/>
                          <a:pt x="284706" y="3229"/>
                        </a:cubicBezTo>
                        <a:lnTo>
                          <a:pt x="249118" y="115926"/>
                        </a:lnTo>
                        <a:cubicBezTo>
                          <a:pt x="249118" y="115926"/>
                          <a:pt x="227370" y="94177"/>
                          <a:pt x="195735" y="109994"/>
                        </a:cubicBezTo>
                        <a:cubicBezTo>
                          <a:pt x="170033" y="122845"/>
                          <a:pt x="156193" y="145583"/>
                          <a:pt x="148285" y="170297"/>
                        </a:cubicBezTo>
                        <a:cubicBezTo>
                          <a:pt x="140376" y="193033"/>
                          <a:pt x="92925" y="348239"/>
                          <a:pt x="92925" y="348239"/>
                        </a:cubicBezTo>
                        <a:lnTo>
                          <a:pt x="0" y="348239"/>
                        </a:lnTo>
                        <a:lnTo>
                          <a:pt x="105776" y="10149"/>
                        </a:lnTo>
                        <a:lnTo>
                          <a:pt x="198702" y="1014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" name="Полилиния: фигура 26">
                    <a:extLst>
                      <a:ext uri="{FF2B5EF4-FFF2-40B4-BE49-F238E27FC236}">
                        <a16:creationId xmlns:a16="http://schemas.microsoft.com/office/drawing/2014/main" id="{34C41178-ECE8-7C08-8521-5025A3ED4787}"/>
                      </a:ext>
                    </a:extLst>
                  </p:cNvPr>
                  <p:cNvSpPr/>
                  <p:nvPr/>
                </p:nvSpPr>
                <p:spPr>
                  <a:xfrm>
                    <a:off x="18165964" y="10144696"/>
                    <a:ext cx="296510" cy="353907"/>
                  </a:xfrm>
                  <a:custGeom>
                    <a:avLst/>
                    <a:gdLst>
                      <a:gd name="connsiteX0" fmla="*/ 79198 w 296510"/>
                      <a:gd name="connsiteY0" fmla="*/ 95890 h 353907"/>
                      <a:gd name="connsiteX1" fmla="*/ 202769 w 296510"/>
                      <a:gd name="connsiteY1" fmla="*/ 0 h 353907"/>
                      <a:gd name="connsiteX2" fmla="*/ 217597 w 296510"/>
                      <a:gd name="connsiteY2" fmla="*/ 0 h 353907"/>
                      <a:gd name="connsiteX3" fmla="*/ 294706 w 296510"/>
                      <a:gd name="connsiteY3" fmla="*/ 85016 h 353907"/>
                      <a:gd name="connsiteX4" fmla="*/ 211666 w 296510"/>
                      <a:gd name="connsiteY4" fmla="*/ 348964 h 353907"/>
                      <a:gd name="connsiteX5" fmla="*/ 120718 w 296510"/>
                      <a:gd name="connsiteY5" fmla="*/ 348964 h 353907"/>
                      <a:gd name="connsiteX6" fmla="*/ 131592 w 296510"/>
                      <a:gd name="connsiteY6" fmla="*/ 314365 h 353907"/>
                      <a:gd name="connsiteX7" fmla="*/ 48553 w 296510"/>
                      <a:gd name="connsiteY7" fmla="*/ 353907 h 353907"/>
                      <a:gd name="connsiteX8" fmla="*/ 7033 w 296510"/>
                      <a:gd name="connsiteY8" fmla="*/ 257027 h 353907"/>
                      <a:gd name="connsiteX9" fmla="*/ 9998 w 296510"/>
                      <a:gd name="connsiteY9" fmla="*/ 248130 h 353907"/>
                      <a:gd name="connsiteX10" fmla="*/ 127638 w 296510"/>
                      <a:gd name="connsiteY10" fmla="*/ 159159 h 353907"/>
                      <a:gd name="connsiteX11" fmla="*/ 190906 w 296510"/>
                      <a:gd name="connsiteY11" fmla="*/ 120605 h 353907"/>
                      <a:gd name="connsiteX12" fmla="*/ 202769 w 296510"/>
                      <a:gd name="connsiteY12" fmla="*/ 84028 h 353907"/>
                      <a:gd name="connsiteX13" fmla="*/ 192883 w 296510"/>
                      <a:gd name="connsiteY13" fmla="*/ 56348 h 353907"/>
                      <a:gd name="connsiteX14" fmla="*/ 166192 w 296510"/>
                      <a:gd name="connsiteY14" fmla="*/ 84028 h 353907"/>
                      <a:gd name="connsiteX15" fmla="*/ 155318 w 296510"/>
                      <a:gd name="connsiteY15" fmla="*/ 117640 h 353907"/>
                      <a:gd name="connsiteX16" fmla="*/ 71290 w 296510"/>
                      <a:gd name="connsiteY16" fmla="*/ 117640 h 353907"/>
                      <a:gd name="connsiteX17" fmla="*/ 79198 w 296510"/>
                      <a:gd name="connsiteY17" fmla="*/ 95890 h 353907"/>
                      <a:gd name="connsiteX18" fmla="*/ 172123 w 296510"/>
                      <a:gd name="connsiteY18" fmla="*/ 183873 h 353907"/>
                      <a:gd name="connsiteX19" fmla="*/ 123683 w 296510"/>
                      <a:gd name="connsiteY19" fmla="*/ 227370 h 353907"/>
                      <a:gd name="connsiteX20" fmla="*/ 110833 w 296510"/>
                      <a:gd name="connsiteY20" fmla="*/ 266913 h 353907"/>
                      <a:gd name="connsiteX21" fmla="*/ 119729 w 296510"/>
                      <a:gd name="connsiteY21" fmla="*/ 296570 h 353907"/>
                      <a:gd name="connsiteX22" fmla="*/ 146421 w 296510"/>
                      <a:gd name="connsiteY22" fmla="*/ 268890 h 353907"/>
                      <a:gd name="connsiteX23" fmla="*/ 172123 w 296510"/>
                      <a:gd name="connsiteY23" fmla="*/ 183873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96510" h="353907">
                        <a:moveTo>
                          <a:pt x="79198" y="95890"/>
                        </a:moveTo>
                        <a:cubicBezTo>
                          <a:pt x="103912" y="18783"/>
                          <a:pt x="170147" y="0"/>
                          <a:pt x="202769" y="0"/>
                        </a:cubicBezTo>
                        <a:lnTo>
                          <a:pt x="217597" y="0"/>
                        </a:lnTo>
                        <a:cubicBezTo>
                          <a:pt x="279877" y="0"/>
                          <a:pt x="303603" y="58326"/>
                          <a:pt x="294706" y="85016"/>
                        </a:cubicBezTo>
                        <a:lnTo>
                          <a:pt x="211666" y="348964"/>
                        </a:lnTo>
                        <a:lnTo>
                          <a:pt x="120718" y="348964"/>
                        </a:lnTo>
                        <a:lnTo>
                          <a:pt x="131592" y="314365"/>
                        </a:lnTo>
                        <a:cubicBezTo>
                          <a:pt x="111821" y="336113"/>
                          <a:pt x="94026" y="353907"/>
                          <a:pt x="48553" y="353907"/>
                        </a:cubicBezTo>
                        <a:cubicBezTo>
                          <a:pt x="-5819" y="353907"/>
                          <a:pt x="-5819" y="298547"/>
                          <a:pt x="7033" y="257027"/>
                        </a:cubicBezTo>
                        <a:lnTo>
                          <a:pt x="9998" y="248130"/>
                        </a:lnTo>
                        <a:cubicBezTo>
                          <a:pt x="28781" y="198702"/>
                          <a:pt x="80186" y="175965"/>
                          <a:pt x="127638" y="159159"/>
                        </a:cubicBezTo>
                        <a:cubicBezTo>
                          <a:pt x="159271" y="148285"/>
                          <a:pt x="176078" y="145319"/>
                          <a:pt x="190906" y="120605"/>
                        </a:cubicBezTo>
                        <a:lnTo>
                          <a:pt x="202769" y="84028"/>
                        </a:lnTo>
                        <a:cubicBezTo>
                          <a:pt x="209689" y="67223"/>
                          <a:pt x="200792" y="56348"/>
                          <a:pt x="192883" y="56348"/>
                        </a:cubicBezTo>
                        <a:cubicBezTo>
                          <a:pt x="181021" y="56348"/>
                          <a:pt x="171135" y="65245"/>
                          <a:pt x="166192" y="84028"/>
                        </a:cubicBezTo>
                        <a:lnTo>
                          <a:pt x="155318" y="117640"/>
                        </a:lnTo>
                        <a:lnTo>
                          <a:pt x="71290" y="117640"/>
                        </a:lnTo>
                        <a:lnTo>
                          <a:pt x="79198" y="95890"/>
                        </a:lnTo>
                        <a:close/>
                        <a:moveTo>
                          <a:pt x="172123" y="183873"/>
                        </a:moveTo>
                        <a:cubicBezTo>
                          <a:pt x="142466" y="190794"/>
                          <a:pt x="127638" y="216496"/>
                          <a:pt x="123683" y="227370"/>
                        </a:cubicBezTo>
                        <a:lnTo>
                          <a:pt x="110833" y="266913"/>
                        </a:lnTo>
                        <a:cubicBezTo>
                          <a:pt x="109843" y="270867"/>
                          <a:pt x="101935" y="298547"/>
                          <a:pt x="119729" y="296570"/>
                        </a:cubicBezTo>
                        <a:cubicBezTo>
                          <a:pt x="130604" y="295582"/>
                          <a:pt x="140490" y="285696"/>
                          <a:pt x="146421" y="268890"/>
                        </a:cubicBezTo>
                        <a:lnTo>
                          <a:pt x="172123" y="183873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1" name="Полилиния: фигура 20">
                  <a:extLst>
                    <a:ext uri="{FF2B5EF4-FFF2-40B4-BE49-F238E27FC236}">
                      <a16:creationId xmlns:a16="http://schemas.microsoft.com/office/drawing/2014/main" id="{EA6E11DA-4DAC-89C5-5333-7695D68FCC3E}"/>
                    </a:ext>
                  </a:extLst>
                </p:cNvPr>
                <p:cNvSpPr/>
                <p:nvPr/>
              </p:nvSpPr>
              <p:spPr>
                <a:xfrm>
                  <a:off x="16877975" y="10093291"/>
                  <a:ext cx="302501" cy="404323"/>
                </a:xfrm>
                <a:custGeom>
                  <a:avLst/>
                  <a:gdLst>
                    <a:gd name="connsiteX0" fmla="*/ 210564 w 302501"/>
                    <a:gd name="connsiteY0" fmla="*/ 0 h 404323"/>
                    <a:gd name="connsiteX1" fmla="*/ 189804 w 302501"/>
                    <a:gd name="connsiteY1" fmla="*/ 0 h 404323"/>
                    <a:gd name="connsiteX2" fmla="*/ 156193 w 302501"/>
                    <a:gd name="connsiteY2" fmla="*/ 104788 h 404323"/>
                    <a:gd name="connsiteX3" fmla="*/ 186838 w 302501"/>
                    <a:gd name="connsiteY3" fmla="*/ 104788 h 404323"/>
                    <a:gd name="connsiteX4" fmla="*/ 74142 w 302501"/>
                    <a:gd name="connsiteY4" fmla="*/ 345999 h 404323"/>
                    <a:gd name="connsiteX5" fmla="*/ 125547 w 302501"/>
                    <a:gd name="connsiteY5" fmla="*/ 131479 h 404323"/>
                    <a:gd name="connsiteX6" fmla="*/ 92924 w 302501"/>
                    <a:gd name="connsiteY6" fmla="*/ 131479 h 404323"/>
                    <a:gd name="connsiteX7" fmla="*/ 134445 w 302501"/>
                    <a:gd name="connsiteY7" fmla="*/ 0 h 404323"/>
                    <a:gd name="connsiteX8" fmla="*/ 128514 w 302501"/>
                    <a:gd name="connsiteY8" fmla="*/ 0 h 404323"/>
                    <a:gd name="connsiteX9" fmla="*/ 81062 w 302501"/>
                    <a:gd name="connsiteY9" fmla="*/ 0 h 404323"/>
                    <a:gd name="connsiteX10" fmla="*/ 38553 w 302501"/>
                    <a:gd name="connsiteY10" fmla="*/ 0 h 404323"/>
                    <a:gd name="connsiteX11" fmla="*/ 0 w 302501"/>
                    <a:gd name="connsiteY11" fmla="*/ 404323 h 404323"/>
                    <a:gd name="connsiteX12" fmla="*/ 128514 w 302501"/>
                    <a:gd name="connsiteY12" fmla="*/ 404323 h 404323"/>
                    <a:gd name="connsiteX13" fmla="*/ 302501 w 302501"/>
                    <a:gd name="connsiteY13" fmla="*/ 0 h 404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2501" h="404323">
                      <a:moveTo>
                        <a:pt x="210564" y="0"/>
                      </a:moveTo>
                      <a:lnTo>
                        <a:pt x="189804" y="0"/>
                      </a:lnTo>
                      <a:lnTo>
                        <a:pt x="156193" y="104788"/>
                      </a:lnTo>
                      <a:lnTo>
                        <a:pt x="186838" y="104788"/>
                      </a:lnTo>
                      <a:lnTo>
                        <a:pt x="74142" y="345999"/>
                      </a:lnTo>
                      <a:lnTo>
                        <a:pt x="125547" y="131479"/>
                      </a:lnTo>
                      <a:lnTo>
                        <a:pt x="92924" y="131479"/>
                      </a:lnTo>
                      <a:lnTo>
                        <a:pt x="134445" y="0"/>
                      </a:lnTo>
                      <a:lnTo>
                        <a:pt x="128514" y="0"/>
                      </a:lnTo>
                      <a:lnTo>
                        <a:pt x="81062" y="0"/>
                      </a:lnTo>
                      <a:lnTo>
                        <a:pt x="38553" y="0"/>
                      </a:lnTo>
                      <a:lnTo>
                        <a:pt x="0" y="404323"/>
                      </a:lnTo>
                      <a:lnTo>
                        <a:pt x="128514" y="404323"/>
                      </a:lnTo>
                      <a:lnTo>
                        <a:pt x="302501" y="0"/>
                      </a:lnTo>
                      <a:close/>
                    </a:path>
                  </a:pathLst>
                </a:custGeom>
                <a:solidFill>
                  <a:srgbClr val="E52936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9" name="Полилиния: фигура 18">
                <a:extLst>
                  <a:ext uri="{FF2B5EF4-FFF2-40B4-BE49-F238E27FC236}">
                    <a16:creationId xmlns:a16="http://schemas.microsoft.com/office/drawing/2014/main" id="{8D7746C0-79B2-7101-6EA2-E6B3BA9B1473}"/>
                  </a:ext>
                </a:extLst>
              </p:cNvPr>
              <p:cNvSpPr/>
              <p:nvPr/>
            </p:nvSpPr>
            <p:spPr>
              <a:xfrm>
                <a:off x="16665433" y="10362181"/>
                <a:ext cx="127524" cy="138399"/>
              </a:xfrm>
              <a:custGeom>
                <a:avLst/>
                <a:gdLst>
                  <a:gd name="connsiteX0" fmla="*/ 94902 w 127524"/>
                  <a:gd name="connsiteY0" fmla="*/ 48440 h 138399"/>
                  <a:gd name="connsiteX1" fmla="*/ 87981 w 127524"/>
                  <a:gd name="connsiteY1" fmla="*/ 33612 h 138399"/>
                  <a:gd name="connsiteX2" fmla="*/ 71176 w 127524"/>
                  <a:gd name="connsiteY2" fmla="*/ 28669 h 138399"/>
                  <a:gd name="connsiteX3" fmla="*/ 45474 w 127524"/>
                  <a:gd name="connsiteY3" fmla="*/ 43497 h 138399"/>
                  <a:gd name="connsiteX4" fmla="*/ 35588 w 127524"/>
                  <a:gd name="connsiteY4" fmla="*/ 80074 h 138399"/>
                  <a:gd name="connsiteX5" fmla="*/ 42508 w 127524"/>
                  <a:gd name="connsiteY5" fmla="*/ 102811 h 138399"/>
                  <a:gd name="connsiteX6" fmla="*/ 60302 w 127524"/>
                  <a:gd name="connsiteY6" fmla="*/ 109731 h 138399"/>
                  <a:gd name="connsiteX7" fmla="*/ 86993 w 127524"/>
                  <a:gd name="connsiteY7" fmla="*/ 90948 h 138399"/>
                  <a:gd name="connsiteX8" fmla="*/ 120605 w 127524"/>
                  <a:gd name="connsiteY8" fmla="*/ 90948 h 138399"/>
                  <a:gd name="connsiteX9" fmla="*/ 100833 w 127524"/>
                  <a:gd name="connsiteY9" fmla="*/ 124559 h 138399"/>
                  <a:gd name="connsiteX10" fmla="*/ 58324 w 127524"/>
                  <a:gd name="connsiteY10" fmla="*/ 138399 h 138399"/>
                  <a:gd name="connsiteX11" fmla="*/ 15817 w 127524"/>
                  <a:gd name="connsiteY11" fmla="*/ 123571 h 138399"/>
                  <a:gd name="connsiteX12" fmla="*/ 0 w 127524"/>
                  <a:gd name="connsiteY12" fmla="*/ 83040 h 138399"/>
                  <a:gd name="connsiteX13" fmla="*/ 19771 w 127524"/>
                  <a:gd name="connsiteY13" fmla="*/ 23726 h 138399"/>
                  <a:gd name="connsiteX14" fmla="*/ 73153 w 127524"/>
                  <a:gd name="connsiteY14" fmla="*/ 0 h 138399"/>
                  <a:gd name="connsiteX15" fmla="*/ 111707 w 127524"/>
                  <a:gd name="connsiteY15" fmla="*/ 13840 h 138399"/>
                  <a:gd name="connsiteX16" fmla="*/ 127524 w 127524"/>
                  <a:gd name="connsiteY16" fmla="*/ 43497 h 138399"/>
                  <a:gd name="connsiteX17" fmla="*/ 127524 w 127524"/>
                  <a:gd name="connsiteY17" fmla="*/ 48440 h 138399"/>
                  <a:gd name="connsiteX18" fmla="*/ 94902 w 127524"/>
                  <a:gd name="connsiteY18" fmla="*/ 48440 h 13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524" h="138399">
                    <a:moveTo>
                      <a:pt x="94902" y="48440"/>
                    </a:moveTo>
                    <a:cubicBezTo>
                      <a:pt x="94902" y="42509"/>
                      <a:pt x="91936" y="37566"/>
                      <a:pt x="87981" y="33612"/>
                    </a:cubicBezTo>
                    <a:cubicBezTo>
                      <a:pt x="84028" y="29657"/>
                      <a:pt x="78096" y="28669"/>
                      <a:pt x="71176" y="28669"/>
                    </a:cubicBezTo>
                    <a:cubicBezTo>
                      <a:pt x="60302" y="28669"/>
                      <a:pt x="52393" y="33612"/>
                      <a:pt x="45474" y="43497"/>
                    </a:cubicBezTo>
                    <a:cubicBezTo>
                      <a:pt x="38553" y="53383"/>
                      <a:pt x="35588" y="65245"/>
                      <a:pt x="35588" y="80074"/>
                    </a:cubicBezTo>
                    <a:cubicBezTo>
                      <a:pt x="35588" y="89959"/>
                      <a:pt x="37565" y="96880"/>
                      <a:pt x="42508" y="102811"/>
                    </a:cubicBezTo>
                    <a:cubicBezTo>
                      <a:pt x="46462" y="107754"/>
                      <a:pt x="52393" y="109731"/>
                      <a:pt x="60302" y="109731"/>
                    </a:cubicBezTo>
                    <a:cubicBezTo>
                      <a:pt x="74142" y="109731"/>
                      <a:pt x="83039" y="103799"/>
                      <a:pt x="86993" y="90948"/>
                    </a:cubicBezTo>
                    <a:lnTo>
                      <a:pt x="120605" y="90948"/>
                    </a:lnTo>
                    <a:cubicBezTo>
                      <a:pt x="118628" y="104788"/>
                      <a:pt x="111707" y="115662"/>
                      <a:pt x="100833" y="124559"/>
                    </a:cubicBezTo>
                    <a:cubicBezTo>
                      <a:pt x="88971" y="133456"/>
                      <a:pt x="75131" y="138399"/>
                      <a:pt x="58324" y="138399"/>
                    </a:cubicBezTo>
                    <a:cubicBezTo>
                      <a:pt x="40531" y="138399"/>
                      <a:pt x="26691" y="133456"/>
                      <a:pt x="15817" y="123571"/>
                    </a:cubicBezTo>
                    <a:cubicBezTo>
                      <a:pt x="4943" y="113685"/>
                      <a:pt x="0" y="99845"/>
                      <a:pt x="0" y="83040"/>
                    </a:cubicBezTo>
                    <a:cubicBezTo>
                      <a:pt x="0" y="59314"/>
                      <a:pt x="6919" y="39543"/>
                      <a:pt x="19771" y="23726"/>
                    </a:cubicBezTo>
                    <a:cubicBezTo>
                      <a:pt x="33610" y="7909"/>
                      <a:pt x="51405" y="0"/>
                      <a:pt x="73153" y="0"/>
                    </a:cubicBezTo>
                    <a:cubicBezTo>
                      <a:pt x="88971" y="0"/>
                      <a:pt x="101822" y="4943"/>
                      <a:pt x="111707" y="13840"/>
                    </a:cubicBezTo>
                    <a:cubicBezTo>
                      <a:pt x="121593" y="21748"/>
                      <a:pt x="126536" y="32623"/>
                      <a:pt x="127524" y="43497"/>
                    </a:cubicBezTo>
                    <a:cubicBezTo>
                      <a:pt x="127524" y="44485"/>
                      <a:pt x="127524" y="46462"/>
                      <a:pt x="127524" y="48440"/>
                    </a:cubicBezTo>
                    <a:lnTo>
                      <a:pt x="94902" y="48440"/>
                    </a:lnTo>
                    <a:close/>
                  </a:path>
                </a:pathLst>
              </a:custGeom>
              <a:solidFill>
                <a:srgbClr val="E52936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508D6965-4789-8997-EE18-E1758CEFE9C5}"/>
              </a:ext>
            </a:extLst>
          </p:cNvPr>
          <p:cNvSpPr txBox="1"/>
          <p:nvPr/>
        </p:nvSpPr>
        <p:spPr>
          <a:xfrm>
            <a:off x="1199356" y="998835"/>
            <a:ext cx="1309818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5400" b="1" spc="0" baseline="0" dirty="0">
                <a:ln/>
                <a:solidFill>
                  <a:srgbClr val="D90014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Стеллажи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2871DF4-6F92-F6C4-DEB5-259F255B70E7}"/>
              </a:ext>
            </a:extLst>
          </p:cNvPr>
          <p:cNvSpPr txBox="1"/>
          <p:nvPr/>
        </p:nvSpPr>
        <p:spPr>
          <a:xfrm>
            <a:off x="1275556" y="1837035"/>
            <a:ext cx="7789312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4129088" algn="l"/>
              </a:tabLst>
            </a:pPr>
            <a:r>
              <a:rPr lang="ru-RU" sz="2400" b="1" dirty="0">
                <a:ln/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Для эффективного использования пространства, </a:t>
            </a:r>
          </a:p>
          <a:p>
            <a:r>
              <a:rPr lang="ru-RU" sz="2400" b="1" dirty="0">
                <a:ln/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удобства монтажа и обслуживания</a:t>
            </a:r>
          </a:p>
        </p:txBody>
      </p:sp>
      <p:sp>
        <p:nvSpPr>
          <p:cNvPr id="14" name="Рисунок 12">
            <a:extLst>
              <a:ext uri="{FF2B5EF4-FFF2-40B4-BE49-F238E27FC236}">
                <a16:creationId xmlns:a16="http://schemas.microsoft.com/office/drawing/2014/main" id="{901BC8B5-5AB3-6A78-55D3-069E3C4E28AE}"/>
              </a:ext>
            </a:extLst>
          </p:cNvPr>
          <p:cNvSpPr/>
          <p:nvPr/>
        </p:nvSpPr>
        <p:spPr>
          <a:xfrm>
            <a:off x="9603421" y="-32237"/>
            <a:ext cx="8740935" cy="8426939"/>
          </a:xfrm>
          <a:custGeom>
            <a:avLst/>
            <a:gdLst>
              <a:gd name="connsiteX0" fmla="*/ 0 w 10593971"/>
              <a:gd name="connsiteY0" fmla="*/ 4087156 h 13206627"/>
              <a:gd name="connsiteX1" fmla="*/ 6233590 w 10593971"/>
              <a:gd name="connsiteY1" fmla="*/ 6545903 h 13206627"/>
              <a:gd name="connsiteX2" fmla="*/ 6233590 w 10593971"/>
              <a:gd name="connsiteY2" fmla="*/ 6659777 h 13206627"/>
              <a:gd name="connsiteX3" fmla="*/ 0 w 10593971"/>
              <a:gd name="connsiteY3" fmla="*/ 9118523 h 13206627"/>
              <a:gd name="connsiteX4" fmla="*/ 0 w 10593971"/>
              <a:gd name="connsiteY4" fmla="*/ 13206628 h 13206627"/>
              <a:gd name="connsiteX5" fmla="*/ 10593971 w 10593971"/>
              <a:gd name="connsiteY5" fmla="*/ 8202781 h 13206627"/>
              <a:gd name="connsiteX6" fmla="*/ 10593971 w 10593971"/>
              <a:gd name="connsiteY6" fmla="*/ 5002899 h 13206627"/>
              <a:gd name="connsiteX7" fmla="*/ 0 w 10593971"/>
              <a:gd name="connsiteY7" fmla="*/ 0 h 13206627"/>
              <a:gd name="connsiteX8" fmla="*/ 0 w 10593971"/>
              <a:gd name="connsiteY8" fmla="*/ 4087156 h 13206627"/>
              <a:gd name="connsiteX0" fmla="*/ 0 w 10593971"/>
              <a:gd name="connsiteY0" fmla="*/ 4087156 h 13206628"/>
              <a:gd name="connsiteX1" fmla="*/ 6233590 w 10593971"/>
              <a:gd name="connsiteY1" fmla="*/ 6545903 h 13206628"/>
              <a:gd name="connsiteX2" fmla="*/ 6233590 w 10593971"/>
              <a:gd name="connsiteY2" fmla="*/ 6659777 h 13206628"/>
              <a:gd name="connsiteX3" fmla="*/ 0 w 10593971"/>
              <a:gd name="connsiteY3" fmla="*/ 9118523 h 13206628"/>
              <a:gd name="connsiteX4" fmla="*/ 0 w 10593971"/>
              <a:gd name="connsiteY4" fmla="*/ 13206628 h 13206628"/>
              <a:gd name="connsiteX5" fmla="*/ 10593971 w 10593971"/>
              <a:gd name="connsiteY5" fmla="*/ 8202781 h 13206628"/>
              <a:gd name="connsiteX6" fmla="*/ 10593971 w 10593971"/>
              <a:gd name="connsiteY6" fmla="*/ 5002899 h 13206628"/>
              <a:gd name="connsiteX7" fmla="*/ 6375166 w 10593971"/>
              <a:gd name="connsiteY7" fmla="*/ 2994400 h 13206628"/>
              <a:gd name="connsiteX8" fmla="*/ 0 w 10593971"/>
              <a:gd name="connsiteY8" fmla="*/ 0 h 13206628"/>
              <a:gd name="connsiteX9" fmla="*/ 0 w 10593971"/>
              <a:gd name="connsiteY9" fmla="*/ 4087156 h 13206628"/>
              <a:gd name="connsiteX0" fmla="*/ 0 w 10593971"/>
              <a:gd name="connsiteY0" fmla="*/ 1093938 h 10213410"/>
              <a:gd name="connsiteX1" fmla="*/ 6233590 w 10593971"/>
              <a:gd name="connsiteY1" fmla="*/ 3552685 h 10213410"/>
              <a:gd name="connsiteX2" fmla="*/ 6233590 w 10593971"/>
              <a:gd name="connsiteY2" fmla="*/ 3666559 h 10213410"/>
              <a:gd name="connsiteX3" fmla="*/ 0 w 10593971"/>
              <a:gd name="connsiteY3" fmla="*/ 6125305 h 10213410"/>
              <a:gd name="connsiteX4" fmla="*/ 0 w 10593971"/>
              <a:gd name="connsiteY4" fmla="*/ 10213410 h 10213410"/>
              <a:gd name="connsiteX5" fmla="*/ 10593971 w 10593971"/>
              <a:gd name="connsiteY5" fmla="*/ 5209563 h 10213410"/>
              <a:gd name="connsiteX6" fmla="*/ 10593971 w 10593971"/>
              <a:gd name="connsiteY6" fmla="*/ 2009681 h 10213410"/>
              <a:gd name="connsiteX7" fmla="*/ 6375166 w 10593971"/>
              <a:gd name="connsiteY7" fmla="*/ 1182 h 10213410"/>
              <a:gd name="connsiteX8" fmla="*/ 0 w 10593971"/>
              <a:gd name="connsiteY8" fmla="*/ 0 h 10213410"/>
              <a:gd name="connsiteX9" fmla="*/ 0 w 10593971"/>
              <a:gd name="connsiteY9" fmla="*/ 1093938 h 10213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593971" h="10213410">
                <a:moveTo>
                  <a:pt x="0" y="1093938"/>
                </a:moveTo>
                <a:lnTo>
                  <a:pt x="6233590" y="3552685"/>
                </a:lnTo>
                <a:lnTo>
                  <a:pt x="6233590" y="3666559"/>
                </a:lnTo>
                <a:lnTo>
                  <a:pt x="0" y="6125305"/>
                </a:lnTo>
                <a:lnTo>
                  <a:pt x="0" y="10213410"/>
                </a:lnTo>
                <a:lnTo>
                  <a:pt x="10593971" y="5209563"/>
                </a:lnTo>
                <a:lnTo>
                  <a:pt x="10593971" y="2009681"/>
                </a:lnTo>
                <a:lnTo>
                  <a:pt x="6375166" y="1182"/>
                </a:lnTo>
                <a:lnTo>
                  <a:pt x="0" y="0"/>
                </a:lnTo>
                <a:lnTo>
                  <a:pt x="0" y="1093938"/>
                </a:lnTo>
                <a:close/>
              </a:path>
            </a:pathLst>
          </a:custGeom>
          <a:blipFill dpi="0" rotWithShape="1">
            <a:blip r:embed="rId2">
              <a:alphaModFix amt="72000"/>
            </a:blip>
            <a:srcRect/>
            <a:stretch>
              <a:fillRect/>
            </a:stretch>
          </a:blipFill>
          <a:ln w="1185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56876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Полилиния: фигура 51">
            <a:extLst>
              <a:ext uri="{FF2B5EF4-FFF2-40B4-BE49-F238E27FC236}">
                <a16:creationId xmlns:a16="http://schemas.microsoft.com/office/drawing/2014/main" id="{ABABEE7D-0F3B-44FF-5D38-C4EED8D9F0B3}"/>
              </a:ext>
            </a:extLst>
          </p:cNvPr>
          <p:cNvSpPr/>
          <p:nvPr/>
        </p:nvSpPr>
        <p:spPr>
          <a:xfrm>
            <a:off x="1649108" y="2987475"/>
            <a:ext cx="7423145" cy="2541604"/>
          </a:xfrm>
          <a:custGeom>
            <a:avLst/>
            <a:gdLst>
              <a:gd name="connsiteX0" fmla="*/ 0 w 7423145"/>
              <a:gd name="connsiteY0" fmla="*/ 0 h 2541604"/>
              <a:gd name="connsiteX1" fmla="*/ 7423146 w 7423145"/>
              <a:gd name="connsiteY1" fmla="*/ 0 h 2541604"/>
              <a:gd name="connsiteX2" fmla="*/ 7423146 w 7423145"/>
              <a:gd name="connsiteY2" fmla="*/ 2541604 h 2541604"/>
              <a:gd name="connsiteX3" fmla="*/ 0 w 7423145"/>
              <a:gd name="connsiteY3" fmla="*/ 2541604 h 254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3145" h="2541604">
                <a:moveTo>
                  <a:pt x="0" y="0"/>
                </a:moveTo>
                <a:lnTo>
                  <a:pt x="7423146" y="0"/>
                </a:lnTo>
                <a:lnTo>
                  <a:pt x="7423146" y="2541604"/>
                </a:lnTo>
                <a:lnTo>
                  <a:pt x="0" y="2541604"/>
                </a:lnTo>
                <a:close/>
              </a:path>
            </a:pathLst>
          </a:custGeom>
          <a:noFill/>
          <a:ln w="9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FD90AA4F-F0AF-8B0F-E605-667D7AC9566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00756" y="2984500"/>
            <a:ext cx="6076076" cy="6324779"/>
          </a:xfrm>
          <a:prstGeom prst="rect">
            <a:avLst/>
          </a:prstGeom>
        </p:spPr>
      </p:pic>
      <p:grpSp>
        <p:nvGrpSpPr>
          <p:cNvPr id="5" name="Группа 4">
            <a:extLst>
              <a:ext uri="{FF2B5EF4-FFF2-40B4-BE49-F238E27FC236}">
                <a16:creationId xmlns:a16="http://schemas.microsoft.com/office/drawing/2014/main" id="{29CF649A-6B32-8E21-1A1C-3F6CE30829F4}"/>
              </a:ext>
            </a:extLst>
          </p:cNvPr>
          <p:cNvGrpSpPr/>
          <p:nvPr/>
        </p:nvGrpSpPr>
        <p:grpSpPr>
          <a:xfrm>
            <a:off x="1228075" y="2865317"/>
            <a:ext cx="10990847" cy="5978679"/>
            <a:chOff x="1228075" y="2865317"/>
            <a:chExt cx="10990847" cy="597867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0AE07B3-B5BF-E967-B523-2A552EB13E55}"/>
                </a:ext>
              </a:extLst>
            </p:cNvPr>
            <p:cNvSpPr txBox="1"/>
            <p:nvPr/>
          </p:nvSpPr>
          <p:spPr>
            <a:xfrm>
              <a:off x="1228075" y="2865317"/>
              <a:ext cx="9801081" cy="26776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sz="2400" dirty="0">
                  <a:ln/>
                  <a:solidFill>
                    <a:srgbClr val="000000"/>
                  </a:solidFill>
                  <a:latin typeface="Verdana"/>
                  <a:ea typeface="Verdana"/>
                  <a:sym typeface="Verdana"/>
                  <a:rtl val="0"/>
                </a:rPr>
                <a:t>Это оптимальное решение для размещения стационарных</a:t>
              </a:r>
              <a:endParaRPr lang="en-US" sz="2400" dirty="0">
                <a:ln/>
                <a:solidFill>
                  <a:srgbClr val="000000"/>
                </a:solidFill>
                <a:latin typeface="Verdana"/>
                <a:ea typeface="Verdana"/>
                <a:sym typeface="Verdana"/>
                <a:rtl val="0"/>
              </a:endParaRPr>
            </a:p>
            <a:p>
              <a:r>
                <a:rPr lang="ru-RU" sz="2400" dirty="0">
                  <a:ln/>
                  <a:solidFill>
                    <a:srgbClr val="000000"/>
                  </a:solidFill>
                  <a:latin typeface="Verdana"/>
                  <a:ea typeface="Verdana"/>
                  <a:sym typeface="Verdana"/>
                  <a:rtl val="0"/>
                </a:rPr>
                <a:t>АКБ и батарейных размыкателей, автоматических </a:t>
              </a:r>
              <a:br>
                <a:rPr lang="en-US" sz="2400" dirty="0">
                  <a:ln/>
                  <a:solidFill>
                    <a:srgbClr val="000000"/>
                  </a:solidFill>
                  <a:latin typeface="Verdana"/>
                  <a:ea typeface="Verdana"/>
                  <a:sym typeface="Verdana"/>
                  <a:rtl val="0"/>
                </a:rPr>
              </a:br>
              <a:r>
                <a:rPr lang="ru-RU" sz="2400" dirty="0">
                  <a:ln/>
                  <a:solidFill>
                    <a:srgbClr val="000000"/>
                  </a:solidFill>
                  <a:latin typeface="Verdana"/>
                  <a:ea typeface="Verdana"/>
                  <a:sym typeface="Verdana"/>
                  <a:rtl val="0"/>
                </a:rPr>
                <a:t>выключателей для комплектации ИБП. Шкафы выполнены </a:t>
              </a:r>
            </a:p>
            <a:p>
              <a:r>
                <a:rPr lang="ru-RU" sz="2400" dirty="0">
                  <a:ln/>
                  <a:solidFill>
                    <a:srgbClr val="000000"/>
                  </a:solidFill>
                  <a:latin typeface="Verdana"/>
                  <a:ea typeface="Verdana"/>
                  <a:sym typeface="Verdana"/>
                  <a:rtl val="0"/>
                </a:rPr>
                <a:t>из качественного металла и окрашены современным </a:t>
              </a:r>
            </a:p>
            <a:p>
              <a:r>
                <a:rPr lang="ru-RU" sz="2400" dirty="0">
                  <a:ln/>
                  <a:solidFill>
                    <a:srgbClr val="000000"/>
                  </a:solidFill>
                  <a:latin typeface="Verdana"/>
                  <a:ea typeface="Verdana"/>
                  <a:sym typeface="Verdana"/>
                  <a:rtl val="0"/>
                </a:rPr>
                <a:t>порошково-полимерным покрытием, используется </a:t>
              </a:r>
            </a:p>
            <a:p>
              <a:r>
                <a:rPr lang="ru-RU" sz="2400" dirty="0">
                  <a:ln/>
                  <a:solidFill>
                    <a:srgbClr val="000000"/>
                  </a:solidFill>
                  <a:latin typeface="Verdana"/>
                  <a:ea typeface="Verdana"/>
                  <a:sym typeface="Verdana"/>
                  <a:rtl val="0"/>
                </a:rPr>
                <a:t>качественная фурнитура. </a:t>
              </a:r>
            </a:p>
            <a:p>
              <a:r>
                <a:rPr lang="ru-RU" sz="2400" dirty="0">
                  <a:ln/>
                  <a:solidFill>
                    <a:srgbClr val="000000"/>
                  </a:solidFill>
                  <a:latin typeface="Verdana"/>
                  <a:ea typeface="Verdana"/>
                  <a:sym typeface="Verdana"/>
                  <a:rtl val="0"/>
                </a:rPr>
                <a:t>Шкафы поставляются в собранном виде. </a:t>
              </a:r>
            </a:p>
          </p:txBody>
        </p:sp>
        <p:grpSp>
          <p:nvGrpSpPr>
            <p:cNvPr id="160" name="Рисунок 10">
              <a:extLst>
                <a:ext uri="{FF2B5EF4-FFF2-40B4-BE49-F238E27FC236}">
                  <a16:creationId xmlns:a16="http://schemas.microsoft.com/office/drawing/2014/main" id="{F9502A11-4200-78CD-05C5-DA65CDD1FD6C}"/>
                </a:ext>
              </a:extLst>
            </p:cNvPr>
            <p:cNvGrpSpPr/>
            <p:nvPr/>
          </p:nvGrpSpPr>
          <p:grpSpPr>
            <a:xfrm>
              <a:off x="1351756" y="7642883"/>
              <a:ext cx="10867166" cy="1201113"/>
              <a:chOff x="1421476" y="7907678"/>
              <a:chExt cx="10867166" cy="1201113"/>
            </a:xfrm>
            <a:solidFill>
              <a:srgbClr val="E00613"/>
            </a:solidFill>
          </p:grpSpPr>
          <p:grpSp>
            <p:nvGrpSpPr>
              <p:cNvPr id="161" name="Рисунок 10">
                <a:extLst>
                  <a:ext uri="{FF2B5EF4-FFF2-40B4-BE49-F238E27FC236}">
                    <a16:creationId xmlns:a16="http://schemas.microsoft.com/office/drawing/2014/main" id="{8A21EF17-80DC-4967-FAC5-20EEFD659555}"/>
                  </a:ext>
                </a:extLst>
              </p:cNvPr>
              <p:cNvGrpSpPr/>
              <p:nvPr/>
            </p:nvGrpSpPr>
            <p:grpSpPr>
              <a:xfrm>
                <a:off x="5153331" y="7907678"/>
                <a:ext cx="3091907" cy="1189250"/>
                <a:chOff x="5153331" y="7907678"/>
                <a:chExt cx="3091907" cy="1189250"/>
              </a:xfrm>
              <a:grpFill/>
            </p:grpSpPr>
            <p:sp>
              <p:nvSpPr>
                <p:cNvPr id="171" name="TextBox 170">
                  <a:extLst>
                    <a:ext uri="{FF2B5EF4-FFF2-40B4-BE49-F238E27FC236}">
                      <a16:creationId xmlns:a16="http://schemas.microsoft.com/office/drawing/2014/main" id="{8B3C8A1C-E47C-00A4-9183-B2F44DB28350}"/>
                    </a:ext>
                  </a:extLst>
                </p:cNvPr>
                <p:cNvSpPr txBox="1"/>
                <p:nvPr/>
              </p:nvSpPr>
              <p:spPr>
                <a:xfrm>
                  <a:off x="6880762" y="8165740"/>
                  <a:ext cx="136447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Усиленные</a:t>
                  </a:r>
                </a:p>
              </p:txBody>
            </p:sp>
            <p:sp>
              <p:nvSpPr>
                <p:cNvPr id="174" name="TextBox 173">
                  <a:extLst>
                    <a:ext uri="{FF2B5EF4-FFF2-40B4-BE49-F238E27FC236}">
                      <a16:creationId xmlns:a16="http://schemas.microsoft.com/office/drawing/2014/main" id="{9DD5DB02-96BA-154C-5473-E61F5B8EB666}"/>
                    </a:ext>
                  </a:extLst>
                </p:cNvPr>
                <p:cNvSpPr txBox="1"/>
                <p:nvPr/>
              </p:nvSpPr>
              <p:spPr>
                <a:xfrm>
                  <a:off x="6880762" y="8442540"/>
                  <a:ext cx="814647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 dirty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полки</a:t>
                  </a:r>
                </a:p>
              </p:txBody>
            </p:sp>
            <p:grpSp>
              <p:nvGrpSpPr>
                <p:cNvPr id="175" name="Рисунок 10">
                  <a:extLst>
                    <a:ext uri="{FF2B5EF4-FFF2-40B4-BE49-F238E27FC236}">
                      <a16:creationId xmlns:a16="http://schemas.microsoft.com/office/drawing/2014/main" id="{1B1998E7-E679-798D-4FFF-20872FEDB617}"/>
                    </a:ext>
                  </a:extLst>
                </p:cNvPr>
                <p:cNvGrpSpPr/>
                <p:nvPr/>
              </p:nvGrpSpPr>
              <p:grpSpPr>
                <a:xfrm>
                  <a:off x="5153331" y="7907678"/>
                  <a:ext cx="1633119" cy="1189250"/>
                  <a:chOff x="5153331" y="7907678"/>
                  <a:chExt cx="1633119" cy="1189250"/>
                </a:xfrm>
                <a:grpFill/>
              </p:grpSpPr>
              <p:sp>
                <p:nvSpPr>
                  <p:cNvPr id="176" name="Полилиния: фигура 175">
                    <a:extLst>
                      <a:ext uri="{FF2B5EF4-FFF2-40B4-BE49-F238E27FC236}">
                        <a16:creationId xmlns:a16="http://schemas.microsoft.com/office/drawing/2014/main" id="{385683DF-1F7D-310E-338B-404EA5BA3010}"/>
                      </a:ext>
                    </a:extLst>
                  </p:cNvPr>
                  <p:cNvSpPr/>
                  <p:nvPr/>
                </p:nvSpPr>
                <p:spPr>
                  <a:xfrm>
                    <a:off x="5153331" y="7907678"/>
                    <a:ext cx="1633119" cy="1189250"/>
                  </a:xfrm>
                  <a:custGeom>
                    <a:avLst/>
                    <a:gdLst>
                      <a:gd name="connsiteX0" fmla="*/ 105777 w 1633119"/>
                      <a:gd name="connsiteY0" fmla="*/ 0 h 1189250"/>
                      <a:gd name="connsiteX1" fmla="*/ 94903 w 1633119"/>
                      <a:gd name="connsiteY1" fmla="*/ 0 h 1189250"/>
                      <a:gd name="connsiteX2" fmla="*/ 0 w 1633119"/>
                      <a:gd name="connsiteY2" fmla="*/ 95892 h 1189250"/>
                      <a:gd name="connsiteX3" fmla="*/ 0 w 1633119"/>
                      <a:gd name="connsiteY3" fmla="*/ 1093359 h 1189250"/>
                      <a:gd name="connsiteX4" fmla="*/ 94903 w 1633119"/>
                      <a:gd name="connsiteY4" fmla="*/ 1189251 h 1189250"/>
                      <a:gd name="connsiteX5" fmla="*/ 105777 w 1633119"/>
                      <a:gd name="connsiteY5" fmla="*/ 1189251 h 1189250"/>
                      <a:gd name="connsiteX6" fmla="*/ 105777 w 1633119"/>
                      <a:gd name="connsiteY6" fmla="*/ 1152674 h 1189250"/>
                      <a:gd name="connsiteX7" fmla="*/ 94903 w 1633119"/>
                      <a:gd name="connsiteY7" fmla="*/ 1152674 h 1189250"/>
                      <a:gd name="connsiteX8" fmla="*/ 36577 w 1633119"/>
                      <a:gd name="connsiteY8" fmla="*/ 1093359 h 1189250"/>
                      <a:gd name="connsiteX9" fmla="*/ 36577 w 1633119"/>
                      <a:gd name="connsiteY9" fmla="*/ 95892 h 1189250"/>
                      <a:gd name="connsiteX10" fmla="*/ 94903 w 1633119"/>
                      <a:gd name="connsiteY10" fmla="*/ 36577 h 1189250"/>
                      <a:gd name="connsiteX11" fmla="*/ 105777 w 1633119"/>
                      <a:gd name="connsiteY11" fmla="*/ 36577 h 1189250"/>
                      <a:gd name="connsiteX12" fmla="*/ 105777 w 1633119"/>
                      <a:gd name="connsiteY12" fmla="*/ 0 h 1189250"/>
                      <a:gd name="connsiteX13" fmla="*/ 1633119 w 1633119"/>
                      <a:gd name="connsiteY13" fmla="*/ 1094348 h 1189250"/>
                      <a:gd name="connsiteX14" fmla="*/ 1633119 w 1633119"/>
                      <a:gd name="connsiteY14" fmla="*/ 95892 h 1189250"/>
                      <a:gd name="connsiteX15" fmla="*/ 1538217 w 1633119"/>
                      <a:gd name="connsiteY15" fmla="*/ 0 h 1189250"/>
                      <a:gd name="connsiteX16" fmla="*/ 1527342 w 1633119"/>
                      <a:gd name="connsiteY16" fmla="*/ 0 h 1189250"/>
                      <a:gd name="connsiteX17" fmla="*/ 1527342 w 1633119"/>
                      <a:gd name="connsiteY17" fmla="*/ 36577 h 1189250"/>
                      <a:gd name="connsiteX18" fmla="*/ 1538217 w 1633119"/>
                      <a:gd name="connsiteY18" fmla="*/ 36577 h 1189250"/>
                      <a:gd name="connsiteX19" fmla="*/ 1596542 w 1633119"/>
                      <a:gd name="connsiteY19" fmla="*/ 95892 h 1189250"/>
                      <a:gd name="connsiteX20" fmla="*/ 1596542 w 1633119"/>
                      <a:gd name="connsiteY20" fmla="*/ 1093359 h 1189250"/>
                      <a:gd name="connsiteX21" fmla="*/ 1538217 w 1633119"/>
                      <a:gd name="connsiteY21" fmla="*/ 1152674 h 1189250"/>
                      <a:gd name="connsiteX22" fmla="*/ 1527342 w 1633119"/>
                      <a:gd name="connsiteY22" fmla="*/ 1152674 h 1189250"/>
                      <a:gd name="connsiteX23" fmla="*/ 1527342 w 1633119"/>
                      <a:gd name="connsiteY23" fmla="*/ 1189251 h 1189250"/>
                      <a:gd name="connsiteX24" fmla="*/ 1538217 w 1633119"/>
                      <a:gd name="connsiteY24" fmla="*/ 1189251 h 1189250"/>
                      <a:gd name="connsiteX25" fmla="*/ 1633119 w 1633119"/>
                      <a:gd name="connsiteY25" fmla="*/ 1094348 h 1189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633119" h="1189250">
                        <a:moveTo>
                          <a:pt x="105777" y="0"/>
                        </a:moveTo>
                        <a:lnTo>
                          <a:pt x="94903" y="0"/>
                        </a:lnTo>
                        <a:cubicBezTo>
                          <a:pt x="42508" y="0"/>
                          <a:pt x="0" y="42508"/>
                          <a:pt x="0" y="95892"/>
                        </a:cubicBezTo>
                        <a:lnTo>
                          <a:pt x="0" y="1093359"/>
                        </a:lnTo>
                        <a:cubicBezTo>
                          <a:pt x="0" y="1145754"/>
                          <a:pt x="42508" y="1189251"/>
                          <a:pt x="94903" y="1189251"/>
                        </a:cubicBezTo>
                        <a:lnTo>
                          <a:pt x="105777" y="1189251"/>
                        </a:lnTo>
                        <a:lnTo>
                          <a:pt x="105777" y="1152674"/>
                        </a:lnTo>
                        <a:lnTo>
                          <a:pt x="94903" y="1152674"/>
                        </a:lnTo>
                        <a:cubicBezTo>
                          <a:pt x="62280" y="1152674"/>
                          <a:pt x="36577" y="1125982"/>
                          <a:pt x="36577" y="1093359"/>
                        </a:cubicBezTo>
                        <a:lnTo>
                          <a:pt x="36577" y="95892"/>
                        </a:lnTo>
                        <a:cubicBezTo>
                          <a:pt x="36577" y="63268"/>
                          <a:pt x="63269" y="36577"/>
                          <a:pt x="94903" y="36577"/>
                        </a:cubicBezTo>
                        <a:lnTo>
                          <a:pt x="105777" y="36577"/>
                        </a:lnTo>
                        <a:lnTo>
                          <a:pt x="105777" y="0"/>
                        </a:lnTo>
                        <a:close/>
                        <a:moveTo>
                          <a:pt x="1633119" y="1094348"/>
                        </a:moveTo>
                        <a:lnTo>
                          <a:pt x="1633119" y="95892"/>
                        </a:lnTo>
                        <a:cubicBezTo>
                          <a:pt x="1633119" y="43497"/>
                          <a:pt x="1590611" y="0"/>
                          <a:pt x="1538217" y="0"/>
                        </a:cubicBezTo>
                        <a:lnTo>
                          <a:pt x="1527342" y="0"/>
                        </a:lnTo>
                        <a:lnTo>
                          <a:pt x="1527342" y="36577"/>
                        </a:lnTo>
                        <a:lnTo>
                          <a:pt x="1538217" y="36577"/>
                        </a:lnTo>
                        <a:cubicBezTo>
                          <a:pt x="1570840" y="36577"/>
                          <a:pt x="1596542" y="63268"/>
                          <a:pt x="1596542" y="95892"/>
                        </a:cubicBezTo>
                        <a:lnTo>
                          <a:pt x="1596542" y="1093359"/>
                        </a:lnTo>
                        <a:cubicBezTo>
                          <a:pt x="1596542" y="1125982"/>
                          <a:pt x="1569851" y="1152674"/>
                          <a:pt x="1538217" y="1152674"/>
                        </a:cubicBezTo>
                        <a:lnTo>
                          <a:pt x="1527342" y="1152674"/>
                        </a:lnTo>
                        <a:lnTo>
                          <a:pt x="1527342" y="1189251"/>
                        </a:lnTo>
                        <a:lnTo>
                          <a:pt x="1538217" y="1189251"/>
                        </a:lnTo>
                        <a:cubicBezTo>
                          <a:pt x="1590611" y="1189251"/>
                          <a:pt x="1633119" y="1146742"/>
                          <a:pt x="1633119" y="1094348"/>
                        </a:cubicBezTo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grpSp>
                <p:nvGrpSpPr>
                  <p:cNvPr id="177" name="Рисунок 10">
                    <a:extLst>
                      <a:ext uri="{FF2B5EF4-FFF2-40B4-BE49-F238E27FC236}">
                        <a16:creationId xmlns:a16="http://schemas.microsoft.com/office/drawing/2014/main" id="{E34447FC-51DA-1410-9F75-D9699C9F1AED}"/>
                      </a:ext>
                    </a:extLst>
                  </p:cNvPr>
                  <p:cNvGrpSpPr/>
                  <p:nvPr/>
                </p:nvGrpSpPr>
                <p:grpSpPr>
                  <a:xfrm>
                    <a:off x="5619803" y="8121836"/>
                    <a:ext cx="679312" cy="781410"/>
                    <a:chOff x="5619803" y="8121836"/>
                    <a:chExt cx="679312" cy="781410"/>
                  </a:xfrm>
                  <a:grpFill/>
                </p:grpSpPr>
                <p:sp>
                  <p:nvSpPr>
                    <p:cNvPr id="178" name="Полилиния: фигура 177">
                      <a:extLst>
                        <a:ext uri="{FF2B5EF4-FFF2-40B4-BE49-F238E27FC236}">
                          <a16:creationId xmlns:a16="http://schemas.microsoft.com/office/drawing/2014/main" id="{D4315AB4-3EBB-1663-C946-15533D7EC0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19803" y="8121836"/>
                      <a:ext cx="679312" cy="781410"/>
                    </a:xfrm>
                    <a:custGeom>
                      <a:avLst/>
                      <a:gdLst>
                        <a:gd name="connsiteX0" fmla="*/ 565596 w 679312"/>
                        <a:gd name="connsiteY0" fmla="*/ 240584 h 781410"/>
                        <a:gd name="connsiteX1" fmla="*/ 581413 w 679312"/>
                        <a:gd name="connsiteY1" fmla="*/ 214881 h 781410"/>
                        <a:gd name="connsiteX2" fmla="*/ 581413 w 679312"/>
                        <a:gd name="connsiteY2" fmla="*/ 109104 h 781410"/>
                        <a:gd name="connsiteX3" fmla="*/ 510236 w 679312"/>
                        <a:gd name="connsiteY3" fmla="*/ 39904 h 781410"/>
                        <a:gd name="connsiteX4" fmla="*/ 358984 w 679312"/>
                        <a:gd name="connsiteY4" fmla="*/ 362 h 781410"/>
                        <a:gd name="connsiteX5" fmla="*/ 207733 w 679312"/>
                        <a:gd name="connsiteY5" fmla="*/ 23099 h 781410"/>
                        <a:gd name="connsiteX6" fmla="*/ 108876 w 679312"/>
                        <a:gd name="connsiteY6" fmla="*/ 93287 h 781410"/>
                        <a:gd name="connsiteX7" fmla="*/ 89105 w 679312"/>
                        <a:gd name="connsiteY7" fmla="*/ 188190 h 781410"/>
                        <a:gd name="connsiteX8" fmla="*/ 115796 w 679312"/>
                        <a:gd name="connsiteY8" fmla="*/ 239595 h 781410"/>
                        <a:gd name="connsiteX9" fmla="*/ 108876 w 679312"/>
                        <a:gd name="connsiteY9" fmla="*/ 245527 h 781410"/>
                        <a:gd name="connsiteX10" fmla="*/ 4088 w 679312"/>
                        <a:gd name="connsiteY10" fmla="*/ 426436 h 781410"/>
                        <a:gd name="connsiteX11" fmla="*/ 18916 w 679312"/>
                        <a:gd name="connsiteY11" fmla="*/ 572744 h 781410"/>
                        <a:gd name="connsiteX12" fmla="*/ 94048 w 679312"/>
                        <a:gd name="connsiteY12" fmla="*/ 685441 h 781410"/>
                        <a:gd name="connsiteX13" fmla="*/ 209710 w 679312"/>
                        <a:gd name="connsiteY13" fmla="*/ 757607 h 781410"/>
                        <a:gd name="connsiteX14" fmla="*/ 368870 w 679312"/>
                        <a:gd name="connsiteY14" fmla="*/ 780344 h 781410"/>
                        <a:gd name="connsiteX15" fmla="*/ 473659 w 679312"/>
                        <a:gd name="connsiteY15" fmla="*/ 756618 h 781410"/>
                        <a:gd name="connsiteX16" fmla="*/ 614036 w 679312"/>
                        <a:gd name="connsiteY16" fmla="*/ 654795 h 781410"/>
                        <a:gd name="connsiteX17" fmla="*/ 679282 w 679312"/>
                        <a:gd name="connsiteY17" fmla="*/ 471910 h 781410"/>
                        <a:gd name="connsiteX18" fmla="*/ 596242 w 679312"/>
                        <a:gd name="connsiteY18" fmla="*/ 270241 h 781410"/>
                        <a:gd name="connsiteX19" fmla="*/ 565596 w 679312"/>
                        <a:gd name="connsiteY19" fmla="*/ 240584 h 781410"/>
                        <a:gd name="connsiteX20" fmla="*/ 175110 w 679312"/>
                        <a:gd name="connsiteY20" fmla="*/ 128876 h 781410"/>
                        <a:gd name="connsiteX21" fmla="*/ 226516 w 679312"/>
                        <a:gd name="connsiteY21" fmla="*/ 95264 h 781410"/>
                        <a:gd name="connsiteX22" fmla="*/ 388642 w 679312"/>
                        <a:gd name="connsiteY22" fmla="*/ 77470 h 781410"/>
                        <a:gd name="connsiteX23" fmla="*/ 487499 w 679312"/>
                        <a:gd name="connsiteY23" fmla="*/ 113058 h 781410"/>
                        <a:gd name="connsiteX24" fmla="*/ 509247 w 679312"/>
                        <a:gd name="connsiteY24" fmla="*/ 132830 h 781410"/>
                        <a:gd name="connsiteX25" fmla="*/ 508259 w 679312"/>
                        <a:gd name="connsiteY25" fmla="*/ 191156 h 781410"/>
                        <a:gd name="connsiteX26" fmla="*/ 489476 w 679312"/>
                        <a:gd name="connsiteY26" fmla="*/ 200053 h 781410"/>
                        <a:gd name="connsiteX27" fmla="*/ 340202 w 679312"/>
                        <a:gd name="connsiteY27" fmla="*/ 200053 h 781410"/>
                        <a:gd name="connsiteX28" fmla="*/ 186973 w 679312"/>
                        <a:gd name="connsiteY28" fmla="*/ 200053 h 781410"/>
                        <a:gd name="connsiteX29" fmla="*/ 174122 w 679312"/>
                        <a:gd name="connsiteY29" fmla="*/ 194121 h 781410"/>
                        <a:gd name="connsiteX30" fmla="*/ 160282 w 679312"/>
                        <a:gd name="connsiteY30" fmla="*/ 169407 h 781410"/>
                        <a:gd name="connsiteX31" fmla="*/ 175110 w 679312"/>
                        <a:gd name="connsiteY31" fmla="*/ 128876 h 781410"/>
                        <a:gd name="connsiteX32" fmla="*/ 404459 w 679312"/>
                        <a:gd name="connsiteY32" fmla="*/ 423470 h 781410"/>
                        <a:gd name="connsiteX33" fmla="*/ 386664 w 679312"/>
                        <a:gd name="connsiteY33" fmla="*/ 497613 h 781410"/>
                        <a:gd name="connsiteX34" fmla="*/ 338225 w 679312"/>
                        <a:gd name="connsiteY34" fmla="*/ 525293 h 781410"/>
                        <a:gd name="connsiteX35" fmla="*/ 289784 w 679312"/>
                        <a:gd name="connsiteY35" fmla="*/ 497613 h 781410"/>
                        <a:gd name="connsiteX36" fmla="*/ 271990 w 679312"/>
                        <a:gd name="connsiteY36" fmla="*/ 423470 h 781410"/>
                        <a:gd name="connsiteX37" fmla="*/ 289784 w 679312"/>
                        <a:gd name="connsiteY37" fmla="*/ 349327 h 781410"/>
                        <a:gd name="connsiteX38" fmla="*/ 338225 w 679312"/>
                        <a:gd name="connsiteY38" fmla="*/ 322636 h 781410"/>
                        <a:gd name="connsiteX39" fmla="*/ 386664 w 679312"/>
                        <a:gd name="connsiteY39" fmla="*/ 349327 h 781410"/>
                        <a:gd name="connsiteX40" fmla="*/ 404459 w 679312"/>
                        <a:gd name="connsiteY40" fmla="*/ 423470 h 781410"/>
                        <a:gd name="connsiteX41" fmla="*/ 191916 w 679312"/>
                        <a:gd name="connsiteY41" fmla="*/ 525293 h 781410"/>
                        <a:gd name="connsiteX42" fmla="*/ 148419 w 679312"/>
                        <a:gd name="connsiteY42" fmla="*/ 508487 h 781410"/>
                        <a:gd name="connsiteX43" fmla="*/ 130625 w 679312"/>
                        <a:gd name="connsiteY43" fmla="*/ 464990 h 781410"/>
                        <a:gd name="connsiteX44" fmla="*/ 162259 w 679312"/>
                        <a:gd name="connsiteY44" fmla="*/ 464990 h 781410"/>
                        <a:gd name="connsiteX45" fmla="*/ 172145 w 679312"/>
                        <a:gd name="connsiteY45" fmla="*/ 484761 h 781410"/>
                        <a:gd name="connsiteX46" fmla="*/ 192905 w 679312"/>
                        <a:gd name="connsiteY46" fmla="*/ 492670 h 781410"/>
                        <a:gd name="connsiteX47" fmla="*/ 214653 w 679312"/>
                        <a:gd name="connsiteY47" fmla="*/ 482784 h 781410"/>
                        <a:gd name="connsiteX48" fmla="*/ 223550 w 679312"/>
                        <a:gd name="connsiteY48" fmla="*/ 457081 h 781410"/>
                        <a:gd name="connsiteX49" fmla="*/ 214653 w 679312"/>
                        <a:gd name="connsiteY49" fmla="*/ 430390 h 781410"/>
                        <a:gd name="connsiteX50" fmla="*/ 192905 w 679312"/>
                        <a:gd name="connsiteY50" fmla="*/ 420504 h 781410"/>
                        <a:gd name="connsiteX51" fmla="*/ 164236 w 679312"/>
                        <a:gd name="connsiteY51" fmla="*/ 438298 h 781410"/>
                        <a:gd name="connsiteX52" fmla="*/ 133590 w 679312"/>
                        <a:gd name="connsiteY52" fmla="*/ 438298 h 781410"/>
                        <a:gd name="connsiteX53" fmla="*/ 141499 w 679312"/>
                        <a:gd name="connsiteY53" fmla="*/ 326590 h 781410"/>
                        <a:gd name="connsiteX54" fmla="*/ 246288 w 679312"/>
                        <a:gd name="connsiteY54" fmla="*/ 326590 h 781410"/>
                        <a:gd name="connsiteX55" fmla="*/ 246288 w 679312"/>
                        <a:gd name="connsiteY55" fmla="*/ 359213 h 781410"/>
                        <a:gd name="connsiteX56" fmla="*/ 169179 w 679312"/>
                        <a:gd name="connsiteY56" fmla="*/ 359213 h 781410"/>
                        <a:gd name="connsiteX57" fmla="*/ 165225 w 679312"/>
                        <a:gd name="connsiteY57" fmla="*/ 412595 h 781410"/>
                        <a:gd name="connsiteX58" fmla="*/ 166213 w 679312"/>
                        <a:gd name="connsiteY58" fmla="*/ 412595 h 781410"/>
                        <a:gd name="connsiteX59" fmla="*/ 202790 w 679312"/>
                        <a:gd name="connsiteY59" fmla="*/ 390847 h 781410"/>
                        <a:gd name="connsiteX60" fmla="*/ 241345 w 679312"/>
                        <a:gd name="connsiteY60" fmla="*/ 409630 h 781410"/>
                        <a:gd name="connsiteX61" fmla="*/ 256173 w 679312"/>
                        <a:gd name="connsiteY61" fmla="*/ 456093 h 781410"/>
                        <a:gd name="connsiteX62" fmla="*/ 238379 w 679312"/>
                        <a:gd name="connsiteY62" fmla="*/ 506510 h 781410"/>
                        <a:gd name="connsiteX63" fmla="*/ 191916 w 679312"/>
                        <a:gd name="connsiteY63" fmla="*/ 525293 h 781410"/>
                        <a:gd name="connsiteX64" fmla="*/ 317464 w 679312"/>
                        <a:gd name="connsiteY64" fmla="*/ 686430 h 781410"/>
                        <a:gd name="connsiteX65" fmla="*/ 281876 w 679312"/>
                        <a:gd name="connsiteY65" fmla="*/ 633047 h 781410"/>
                        <a:gd name="connsiteX66" fmla="*/ 280888 w 679312"/>
                        <a:gd name="connsiteY66" fmla="*/ 633047 h 781410"/>
                        <a:gd name="connsiteX67" fmla="*/ 280888 w 679312"/>
                        <a:gd name="connsiteY67" fmla="*/ 686430 h 781410"/>
                        <a:gd name="connsiteX68" fmla="*/ 253207 w 679312"/>
                        <a:gd name="connsiteY68" fmla="*/ 686430 h 781410"/>
                        <a:gd name="connsiteX69" fmla="*/ 253207 w 679312"/>
                        <a:gd name="connsiteY69" fmla="*/ 563847 h 781410"/>
                        <a:gd name="connsiteX70" fmla="*/ 280888 w 679312"/>
                        <a:gd name="connsiteY70" fmla="*/ 563847 h 781410"/>
                        <a:gd name="connsiteX71" fmla="*/ 280888 w 679312"/>
                        <a:gd name="connsiteY71" fmla="*/ 613276 h 781410"/>
                        <a:gd name="connsiteX72" fmla="*/ 281876 w 679312"/>
                        <a:gd name="connsiteY72" fmla="*/ 613276 h 781410"/>
                        <a:gd name="connsiteX73" fmla="*/ 317464 w 679312"/>
                        <a:gd name="connsiteY73" fmla="*/ 563847 h 781410"/>
                        <a:gd name="connsiteX74" fmla="*/ 349099 w 679312"/>
                        <a:gd name="connsiteY74" fmla="*/ 563847 h 781410"/>
                        <a:gd name="connsiteX75" fmla="*/ 307579 w 679312"/>
                        <a:gd name="connsiteY75" fmla="*/ 621184 h 781410"/>
                        <a:gd name="connsiteX76" fmla="*/ 352064 w 679312"/>
                        <a:gd name="connsiteY76" fmla="*/ 686430 h 781410"/>
                        <a:gd name="connsiteX77" fmla="*/ 317464 w 679312"/>
                        <a:gd name="connsiteY77" fmla="*/ 686430 h 781410"/>
                        <a:gd name="connsiteX78" fmla="*/ 432139 w 679312"/>
                        <a:gd name="connsiteY78" fmla="*/ 588561 h 781410"/>
                        <a:gd name="connsiteX79" fmla="*/ 387653 w 679312"/>
                        <a:gd name="connsiteY79" fmla="*/ 588561 h 781410"/>
                        <a:gd name="connsiteX80" fmla="*/ 387653 w 679312"/>
                        <a:gd name="connsiteY80" fmla="*/ 686430 h 781410"/>
                        <a:gd name="connsiteX81" fmla="*/ 360962 w 679312"/>
                        <a:gd name="connsiteY81" fmla="*/ 686430 h 781410"/>
                        <a:gd name="connsiteX82" fmla="*/ 360962 w 679312"/>
                        <a:gd name="connsiteY82" fmla="*/ 563847 h 781410"/>
                        <a:gd name="connsiteX83" fmla="*/ 433127 w 679312"/>
                        <a:gd name="connsiteY83" fmla="*/ 563847 h 781410"/>
                        <a:gd name="connsiteX84" fmla="*/ 433127 w 679312"/>
                        <a:gd name="connsiteY84" fmla="*/ 588561 h 781410"/>
                        <a:gd name="connsiteX85" fmla="*/ 536927 w 679312"/>
                        <a:gd name="connsiteY85" fmla="*/ 497613 h 781410"/>
                        <a:gd name="connsiteX86" fmla="*/ 488488 w 679312"/>
                        <a:gd name="connsiteY86" fmla="*/ 525293 h 781410"/>
                        <a:gd name="connsiteX87" fmla="*/ 440047 w 679312"/>
                        <a:gd name="connsiteY87" fmla="*/ 497613 h 781410"/>
                        <a:gd name="connsiteX88" fmla="*/ 422253 w 679312"/>
                        <a:gd name="connsiteY88" fmla="*/ 423470 h 781410"/>
                        <a:gd name="connsiteX89" fmla="*/ 440047 w 679312"/>
                        <a:gd name="connsiteY89" fmla="*/ 349327 h 781410"/>
                        <a:gd name="connsiteX90" fmla="*/ 488488 w 679312"/>
                        <a:gd name="connsiteY90" fmla="*/ 322636 h 781410"/>
                        <a:gd name="connsiteX91" fmla="*/ 536927 w 679312"/>
                        <a:gd name="connsiteY91" fmla="*/ 349327 h 781410"/>
                        <a:gd name="connsiteX92" fmla="*/ 554721 w 679312"/>
                        <a:gd name="connsiteY92" fmla="*/ 423470 h 781410"/>
                        <a:gd name="connsiteX93" fmla="*/ 536927 w 679312"/>
                        <a:gd name="connsiteY93" fmla="*/ 497613 h 7814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</a:cxnLst>
                      <a:rect l="l" t="t" r="r" b="b"/>
                      <a:pathLst>
                        <a:path w="679312" h="781410">
                          <a:moveTo>
                            <a:pt x="565596" y="240584"/>
                          </a:moveTo>
                          <a:cubicBezTo>
                            <a:pt x="570539" y="231687"/>
                            <a:pt x="577459" y="223778"/>
                            <a:pt x="581413" y="214881"/>
                          </a:cubicBezTo>
                          <a:cubicBezTo>
                            <a:pt x="599207" y="180281"/>
                            <a:pt x="599207" y="144693"/>
                            <a:pt x="581413" y="109104"/>
                          </a:cubicBezTo>
                          <a:cubicBezTo>
                            <a:pt x="565596" y="78458"/>
                            <a:pt x="539893" y="56710"/>
                            <a:pt x="510236" y="39904"/>
                          </a:cubicBezTo>
                          <a:cubicBezTo>
                            <a:pt x="462784" y="13213"/>
                            <a:pt x="412368" y="2338"/>
                            <a:pt x="358984" y="362"/>
                          </a:cubicBezTo>
                          <a:cubicBezTo>
                            <a:pt x="307579" y="-1616"/>
                            <a:pt x="256173" y="4316"/>
                            <a:pt x="207733" y="23099"/>
                          </a:cubicBezTo>
                          <a:cubicBezTo>
                            <a:pt x="169179" y="37927"/>
                            <a:pt x="133590" y="58687"/>
                            <a:pt x="108876" y="93287"/>
                          </a:cubicBezTo>
                          <a:cubicBezTo>
                            <a:pt x="88116" y="121956"/>
                            <a:pt x="81196" y="153590"/>
                            <a:pt x="89105" y="188190"/>
                          </a:cubicBezTo>
                          <a:cubicBezTo>
                            <a:pt x="93059" y="207962"/>
                            <a:pt x="102945" y="223778"/>
                            <a:pt x="115796" y="239595"/>
                          </a:cubicBezTo>
                          <a:cubicBezTo>
                            <a:pt x="112831" y="241573"/>
                            <a:pt x="110853" y="243550"/>
                            <a:pt x="108876" y="245527"/>
                          </a:cubicBezTo>
                          <a:cubicBezTo>
                            <a:pt x="52527" y="293967"/>
                            <a:pt x="15950" y="353281"/>
                            <a:pt x="4088" y="426436"/>
                          </a:cubicBezTo>
                          <a:cubicBezTo>
                            <a:pt x="-4810" y="476852"/>
                            <a:pt x="1122" y="525293"/>
                            <a:pt x="18916" y="572744"/>
                          </a:cubicBezTo>
                          <a:cubicBezTo>
                            <a:pt x="34733" y="616241"/>
                            <a:pt x="61425" y="653807"/>
                            <a:pt x="94048" y="685441"/>
                          </a:cubicBezTo>
                          <a:cubicBezTo>
                            <a:pt x="127659" y="718064"/>
                            <a:pt x="166213" y="741790"/>
                            <a:pt x="209710" y="757607"/>
                          </a:cubicBezTo>
                          <a:cubicBezTo>
                            <a:pt x="261116" y="777378"/>
                            <a:pt x="314499" y="784298"/>
                            <a:pt x="368870" y="780344"/>
                          </a:cubicBezTo>
                          <a:cubicBezTo>
                            <a:pt x="405447" y="777378"/>
                            <a:pt x="440047" y="769470"/>
                            <a:pt x="473659" y="756618"/>
                          </a:cubicBezTo>
                          <a:cubicBezTo>
                            <a:pt x="529019" y="734870"/>
                            <a:pt x="576470" y="701258"/>
                            <a:pt x="614036" y="654795"/>
                          </a:cubicBezTo>
                          <a:cubicBezTo>
                            <a:pt x="657533" y="601413"/>
                            <a:pt x="680270" y="540121"/>
                            <a:pt x="679282" y="471910"/>
                          </a:cubicBezTo>
                          <a:cubicBezTo>
                            <a:pt x="679282" y="393813"/>
                            <a:pt x="649625" y="326590"/>
                            <a:pt x="596242" y="270241"/>
                          </a:cubicBezTo>
                          <a:cubicBezTo>
                            <a:pt x="587345" y="260356"/>
                            <a:pt x="575482" y="250470"/>
                            <a:pt x="565596" y="240584"/>
                          </a:cubicBezTo>
                          <a:close/>
                          <a:moveTo>
                            <a:pt x="175110" y="128876"/>
                          </a:moveTo>
                          <a:cubicBezTo>
                            <a:pt x="189939" y="113058"/>
                            <a:pt x="207733" y="103173"/>
                            <a:pt x="226516" y="95264"/>
                          </a:cubicBezTo>
                          <a:cubicBezTo>
                            <a:pt x="278910" y="74504"/>
                            <a:pt x="333282" y="69562"/>
                            <a:pt x="388642" y="77470"/>
                          </a:cubicBezTo>
                          <a:cubicBezTo>
                            <a:pt x="424231" y="82413"/>
                            <a:pt x="457842" y="92299"/>
                            <a:pt x="487499" y="113058"/>
                          </a:cubicBezTo>
                          <a:cubicBezTo>
                            <a:pt x="495407" y="118990"/>
                            <a:pt x="503316" y="125910"/>
                            <a:pt x="509247" y="132830"/>
                          </a:cubicBezTo>
                          <a:cubicBezTo>
                            <a:pt x="525064" y="152601"/>
                            <a:pt x="525064" y="171384"/>
                            <a:pt x="508259" y="191156"/>
                          </a:cubicBezTo>
                          <a:cubicBezTo>
                            <a:pt x="503316" y="197087"/>
                            <a:pt x="498373" y="200053"/>
                            <a:pt x="489476" y="200053"/>
                          </a:cubicBezTo>
                          <a:cubicBezTo>
                            <a:pt x="440047" y="199064"/>
                            <a:pt x="389631" y="200053"/>
                            <a:pt x="340202" y="200053"/>
                          </a:cubicBezTo>
                          <a:cubicBezTo>
                            <a:pt x="288796" y="200053"/>
                            <a:pt x="238379" y="200053"/>
                            <a:pt x="186973" y="200053"/>
                          </a:cubicBezTo>
                          <a:cubicBezTo>
                            <a:pt x="182031" y="200053"/>
                            <a:pt x="177088" y="199064"/>
                            <a:pt x="174122" y="194121"/>
                          </a:cubicBezTo>
                          <a:cubicBezTo>
                            <a:pt x="169179" y="186213"/>
                            <a:pt x="163248" y="178304"/>
                            <a:pt x="160282" y="169407"/>
                          </a:cubicBezTo>
                          <a:cubicBezTo>
                            <a:pt x="155339" y="153590"/>
                            <a:pt x="164236" y="140738"/>
                            <a:pt x="175110" y="128876"/>
                          </a:cubicBezTo>
                          <a:close/>
                          <a:moveTo>
                            <a:pt x="404459" y="423470"/>
                          </a:moveTo>
                          <a:cubicBezTo>
                            <a:pt x="404459" y="455104"/>
                            <a:pt x="398527" y="479819"/>
                            <a:pt x="386664" y="497613"/>
                          </a:cubicBezTo>
                          <a:cubicBezTo>
                            <a:pt x="374802" y="516395"/>
                            <a:pt x="358984" y="525293"/>
                            <a:pt x="338225" y="525293"/>
                          </a:cubicBezTo>
                          <a:cubicBezTo>
                            <a:pt x="317464" y="525293"/>
                            <a:pt x="301647" y="516395"/>
                            <a:pt x="289784" y="497613"/>
                          </a:cubicBezTo>
                          <a:cubicBezTo>
                            <a:pt x="277922" y="479819"/>
                            <a:pt x="271990" y="455104"/>
                            <a:pt x="271990" y="423470"/>
                          </a:cubicBezTo>
                          <a:cubicBezTo>
                            <a:pt x="271990" y="391836"/>
                            <a:pt x="277922" y="367121"/>
                            <a:pt x="289784" y="349327"/>
                          </a:cubicBezTo>
                          <a:cubicBezTo>
                            <a:pt x="301647" y="331533"/>
                            <a:pt x="317464" y="322636"/>
                            <a:pt x="338225" y="322636"/>
                          </a:cubicBezTo>
                          <a:cubicBezTo>
                            <a:pt x="358984" y="322636"/>
                            <a:pt x="374802" y="331533"/>
                            <a:pt x="386664" y="349327"/>
                          </a:cubicBezTo>
                          <a:cubicBezTo>
                            <a:pt x="398527" y="367121"/>
                            <a:pt x="404459" y="391836"/>
                            <a:pt x="404459" y="423470"/>
                          </a:cubicBezTo>
                          <a:close/>
                          <a:moveTo>
                            <a:pt x="191916" y="525293"/>
                          </a:moveTo>
                          <a:cubicBezTo>
                            <a:pt x="174122" y="525293"/>
                            <a:pt x="159293" y="519361"/>
                            <a:pt x="148419" y="508487"/>
                          </a:cubicBezTo>
                          <a:cubicBezTo>
                            <a:pt x="136556" y="497613"/>
                            <a:pt x="130625" y="482784"/>
                            <a:pt x="130625" y="464990"/>
                          </a:cubicBezTo>
                          <a:lnTo>
                            <a:pt x="162259" y="464990"/>
                          </a:lnTo>
                          <a:cubicBezTo>
                            <a:pt x="163248" y="472898"/>
                            <a:pt x="166213" y="479819"/>
                            <a:pt x="172145" y="484761"/>
                          </a:cubicBezTo>
                          <a:cubicBezTo>
                            <a:pt x="178076" y="489704"/>
                            <a:pt x="184996" y="492670"/>
                            <a:pt x="192905" y="492670"/>
                          </a:cubicBezTo>
                          <a:cubicBezTo>
                            <a:pt x="201802" y="492670"/>
                            <a:pt x="208722" y="489704"/>
                            <a:pt x="214653" y="482784"/>
                          </a:cubicBezTo>
                          <a:cubicBezTo>
                            <a:pt x="220585" y="475864"/>
                            <a:pt x="223550" y="467956"/>
                            <a:pt x="223550" y="457081"/>
                          </a:cubicBezTo>
                          <a:cubicBezTo>
                            <a:pt x="223550" y="446207"/>
                            <a:pt x="220585" y="437310"/>
                            <a:pt x="214653" y="430390"/>
                          </a:cubicBezTo>
                          <a:cubicBezTo>
                            <a:pt x="208722" y="423470"/>
                            <a:pt x="201802" y="420504"/>
                            <a:pt x="192905" y="420504"/>
                          </a:cubicBezTo>
                          <a:cubicBezTo>
                            <a:pt x="180053" y="420504"/>
                            <a:pt x="170168" y="426436"/>
                            <a:pt x="164236" y="438298"/>
                          </a:cubicBezTo>
                          <a:lnTo>
                            <a:pt x="133590" y="438298"/>
                          </a:lnTo>
                          <a:lnTo>
                            <a:pt x="141499" y="326590"/>
                          </a:lnTo>
                          <a:lnTo>
                            <a:pt x="246288" y="326590"/>
                          </a:lnTo>
                          <a:lnTo>
                            <a:pt x="246288" y="359213"/>
                          </a:lnTo>
                          <a:lnTo>
                            <a:pt x="169179" y="359213"/>
                          </a:lnTo>
                          <a:lnTo>
                            <a:pt x="165225" y="412595"/>
                          </a:lnTo>
                          <a:lnTo>
                            <a:pt x="166213" y="412595"/>
                          </a:lnTo>
                          <a:cubicBezTo>
                            <a:pt x="173133" y="398756"/>
                            <a:pt x="185985" y="390847"/>
                            <a:pt x="202790" y="390847"/>
                          </a:cubicBezTo>
                          <a:cubicBezTo>
                            <a:pt x="218607" y="390847"/>
                            <a:pt x="231459" y="396778"/>
                            <a:pt x="241345" y="409630"/>
                          </a:cubicBezTo>
                          <a:cubicBezTo>
                            <a:pt x="251231" y="421493"/>
                            <a:pt x="256173" y="437310"/>
                            <a:pt x="256173" y="456093"/>
                          </a:cubicBezTo>
                          <a:cubicBezTo>
                            <a:pt x="256173" y="476852"/>
                            <a:pt x="250242" y="493658"/>
                            <a:pt x="238379" y="506510"/>
                          </a:cubicBezTo>
                          <a:cubicBezTo>
                            <a:pt x="226516" y="519361"/>
                            <a:pt x="210699" y="525293"/>
                            <a:pt x="191916" y="525293"/>
                          </a:cubicBezTo>
                          <a:close/>
                          <a:moveTo>
                            <a:pt x="317464" y="686430"/>
                          </a:moveTo>
                          <a:lnTo>
                            <a:pt x="281876" y="633047"/>
                          </a:lnTo>
                          <a:lnTo>
                            <a:pt x="280888" y="633047"/>
                          </a:lnTo>
                          <a:lnTo>
                            <a:pt x="280888" y="686430"/>
                          </a:lnTo>
                          <a:lnTo>
                            <a:pt x="253207" y="686430"/>
                          </a:lnTo>
                          <a:lnTo>
                            <a:pt x="253207" y="563847"/>
                          </a:lnTo>
                          <a:lnTo>
                            <a:pt x="280888" y="563847"/>
                          </a:lnTo>
                          <a:lnTo>
                            <a:pt x="280888" y="613276"/>
                          </a:lnTo>
                          <a:lnTo>
                            <a:pt x="281876" y="613276"/>
                          </a:lnTo>
                          <a:lnTo>
                            <a:pt x="317464" y="563847"/>
                          </a:lnTo>
                          <a:lnTo>
                            <a:pt x="349099" y="563847"/>
                          </a:lnTo>
                          <a:lnTo>
                            <a:pt x="307579" y="621184"/>
                          </a:lnTo>
                          <a:lnTo>
                            <a:pt x="352064" y="686430"/>
                          </a:lnTo>
                          <a:lnTo>
                            <a:pt x="317464" y="686430"/>
                          </a:lnTo>
                          <a:close/>
                          <a:moveTo>
                            <a:pt x="432139" y="588561"/>
                          </a:moveTo>
                          <a:lnTo>
                            <a:pt x="387653" y="588561"/>
                          </a:lnTo>
                          <a:lnTo>
                            <a:pt x="387653" y="686430"/>
                          </a:lnTo>
                          <a:lnTo>
                            <a:pt x="360962" y="686430"/>
                          </a:lnTo>
                          <a:lnTo>
                            <a:pt x="360962" y="563847"/>
                          </a:lnTo>
                          <a:lnTo>
                            <a:pt x="433127" y="563847"/>
                          </a:lnTo>
                          <a:lnTo>
                            <a:pt x="433127" y="588561"/>
                          </a:lnTo>
                          <a:close/>
                          <a:moveTo>
                            <a:pt x="536927" y="497613"/>
                          </a:moveTo>
                          <a:cubicBezTo>
                            <a:pt x="525064" y="516395"/>
                            <a:pt x="509247" y="525293"/>
                            <a:pt x="488488" y="525293"/>
                          </a:cubicBezTo>
                          <a:cubicBezTo>
                            <a:pt x="467727" y="525293"/>
                            <a:pt x="451910" y="516395"/>
                            <a:pt x="440047" y="497613"/>
                          </a:cubicBezTo>
                          <a:cubicBezTo>
                            <a:pt x="428184" y="479819"/>
                            <a:pt x="422253" y="455104"/>
                            <a:pt x="422253" y="423470"/>
                          </a:cubicBezTo>
                          <a:cubicBezTo>
                            <a:pt x="422253" y="391836"/>
                            <a:pt x="428184" y="367121"/>
                            <a:pt x="440047" y="349327"/>
                          </a:cubicBezTo>
                          <a:cubicBezTo>
                            <a:pt x="451910" y="331533"/>
                            <a:pt x="467727" y="322636"/>
                            <a:pt x="488488" y="322636"/>
                          </a:cubicBezTo>
                          <a:cubicBezTo>
                            <a:pt x="509247" y="322636"/>
                            <a:pt x="525064" y="331533"/>
                            <a:pt x="536927" y="349327"/>
                          </a:cubicBezTo>
                          <a:cubicBezTo>
                            <a:pt x="548790" y="367121"/>
                            <a:pt x="554721" y="391836"/>
                            <a:pt x="554721" y="423470"/>
                          </a:cubicBezTo>
                          <a:cubicBezTo>
                            <a:pt x="554721" y="455104"/>
                            <a:pt x="548790" y="479819"/>
                            <a:pt x="536927" y="497613"/>
                          </a:cubicBezTo>
                          <a:close/>
                        </a:path>
                      </a:pathLst>
                    </a:custGeom>
                    <a:grpFill/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79" name="Полилиния: фигура 178">
                      <a:extLst>
                        <a:ext uri="{FF2B5EF4-FFF2-40B4-BE49-F238E27FC236}">
                          <a16:creationId xmlns:a16="http://schemas.microsoft.com/office/drawing/2014/main" id="{BF436DC7-C550-7086-99B3-E381D7DD3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6656" y="8477095"/>
                      <a:ext cx="62279" cy="137411"/>
                    </a:xfrm>
                    <a:custGeom>
                      <a:avLst/>
                      <a:gdLst>
                        <a:gd name="connsiteX0" fmla="*/ 31634 w 62279"/>
                        <a:gd name="connsiteY0" fmla="*/ 0 h 137411"/>
                        <a:gd name="connsiteX1" fmla="*/ 8897 w 62279"/>
                        <a:gd name="connsiteY1" fmla="*/ 17794 h 137411"/>
                        <a:gd name="connsiteX2" fmla="*/ 0 w 62279"/>
                        <a:gd name="connsiteY2" fmla="*/ 68212 h 137411"/>
                        <a:gd name="connsiteX3" fmla="*/ 8897 w 62279"/>
                        <a:gd name="connsiteY3" fmla="*/ 119617 h 137411"/>
                        <a:gd name="connsiteX4" fmla="*/ 31634 w 62279"/>
                        <a:gd name="connsiteY4" fmla="*/ 137412 h 137411"/>
                        <a:gd name="connsiteX5" fmla="*/ 54371 w 62279"/>
                        <a:gd name="connsiteY5" fmla="*/ 119617 h 137411"/>
                        <a:gd name="connsiteX6" fmla="*/ 62280 w 62279"/>
                        <a:gd name="connsiteY6" fmla="*/ 68212 h 137411"/>
                        <a:gd name="connsiteX7" fmla="*/ 53382 w 62279"/>
                        <a:gd name="connsiteY7" fmla="*/ 17794 h 137411"/>
                        <a:gd name="connsiteX8" fmla="*/ 31634 w 62279"/>
                        <a:gd name="connsiteY8" fmla="*/ 0 h 137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2279" h="137411">
                          <a:moveTo>
                            <a:pt x="31634" y="0"/>
                          </a:moveTo>
                          <a:cubicBezTo>
                            <a:pt x="21749" y="0"/>
                            <a:pt x="13840" y="5932"/>
                            <a:pt x="8897" y="17794"/>
                          </a:cubicBezTo>
                          <a:cubicBezTo>
                            <a:pt x="2966" y="29657"/>
                            <a:pt x="0" y="46463"/>
                            <a:pt x="0" y="68212"/>
                          </a:cubicBezTo>
                          <a:cubicBezTo>
                            <a:pt x="0" y="89960"/>
                            <a:pt x="2966" y="106766"/>
                            <a:pt x="8897" y="119617"/>
                          </a:cubicBezTo>
                          <a:cubicBezTo>
                            <a:pt x="14829" y="131480"/>
                            <a:pt x="21749" y="137412"/>
                            <a:pt x="31634" y="137412"/>
                          </a:cubicBezTo>
                          <a:cubicBezTo>
                            <a:pt x="41520" y="137412"/>
                            <a:pt x="49429" y="131480"/>
                            <a:pt x="54371" y="119617"/>
                          </a:cubicBezTo>
                          <a:cubicBezTo>
                            <a:pt x="60303" y="107754"/>
                            <a:pt x="62280" y="89960"/>
                            <a:pt x="62280" y="68212"/>
                          </a:cubicBezTo>
                          <a:cubicBezTo>
                            <a:pt x="62280" y="46463"/>
                            <a:pt x="59314" y="29657"/>
                            <a:pt x="53382" y="17794"/>
                          </a:cubicBezTo>
                          <a:cubicBezTo>
                            <a:pt x="49429" y="5932"/>
                            <a:pt x="41520" y="0"/>
                            <a:pt x="31634" y="0"/>
                          </a:cubicBezTo>
                          <a:close/>
                        </a:path>
                      </a:pathLst>
                    </a:custGeom>
                    <a:grpFill/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81" name="Полилиния: фигура 180">
                      <a:extLst>
                        <a:ext uri="{FF2B5EF4-FFF2-40B4-BE49-F238E27FC236}">
                          <a16:creationId xmlns:a16="http://schemas.microsoft.com/office/drawing/2014/main" id="{0B81E657-EC4F-0934-431E-30D85B82FB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26394" y="8477095"/>
                      <a:ext cx="62279" cy="137411"/>
                    </a:xfrm>
                    <a:custGeom>
                      <a:avLst/>
                      <a:gdLst>
                        <a:gd name="connsiteX0" fmla="*/ 31634 w 62279"/>
                        <a:gd name="connsiteY0" fmla="*/ 0 h 137411"/>
                        <a:gd name="connsiteX1" fmla="*/ 8897 w 62279"/>
                        <a:gd name="connsiteY1" fmla="*/ 17794 h 137411"/>
                        <a:gd name="connsiteX2" fmla="*/ 0 w 62279"/>
                        <a:gd name="connsiteY2" fmla="*/ 68212 h 137411"/>
                        <a:gd name="connsiteX3" fmla="*/ 8897 w 62279"/>
                        <a:gd name="connsiteY3" fmla="*/ 119617 h 137411"/>
                        <a:gd name="connsiteX4" fmla="*/ 31634 w 62279"/>
                        <a:gd name="connsiteY4" fmla="*/ 137412 h 137411"/>
                        <a:gd name="connsiteX5" fmla="*/ 54371 w 62279"/>
                        <a:gd name="connsiteY5" fmla="*/ 119617 h 137411"/>
                        <a:gd name="connsiteX6" fmla="*/ 62280 w 62279"/>
                        <a:gd name="connsiteY6" fmla="*/ 68212 h 137411"/>
                        <a:gd name="connsiteX7" fmla="*/ 53383 w 62279"/>
                        <a:gd name="connsiteY7" fmla="*/ 17794 h 137411"/>
                        <a:gd name="connsiteX8" fmla="*/ 31634 w 62279"/>
                        <a:gd name="connsiteY8" fmla="*/ 0 h 137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62279" h="137411">
                          <a:moveTo>
                            <a:pt x="31634" y="0"/>
                          </a:moveTo>
                          <a:cubicBezTo>
                            <a:pt x="21749" y="0"/>
                            <a:pt x="13840" y="5932"/>
                            <a:pt x="8897" y="17794"/>
                          </a:cubicBezTo>
                          <a:cubicBezTo>
                            <a:pt x="2966" y="29657"/>
                            <a:pt x="0" y="46463"/>
                            <a:pt x="0" y="68212"/>
                          </a:cubicBezTo>
                          <a:cubicBezTo>
                            <a:pt x="0" y="89960"/>
                            <a:pt x="2966" y="106766"/>
                            <a:pt x="8897" y="119617"/>
                          </a:cubicBezTo>
                          <a:cubicBezTo>
                            <a:pt x="14829" y="131480"/>
                            <a:pt x="21749" y="137412"/>
                            <a:pt x="31634" y="137412"/>
                          </a:cubicBezTo>
                          <a:cubicBezTo>
                            <a:pt x="41520" y="137412"/>
                            <a:pt x="49429" y="131480"/>
                            <a:pt x="54371" y="119617"/>
                          </a:cubicBezTo>
                          <a:cubicBezTo>
                            <a:pt x="60303" y="107754"/>
                            <a:pt x="62280" y="89960"/>
                            <a:pt x="62280" y="68212"/>
                          </a:cubicBezTo>
                          <a:cubicBezTo>
                            <a:pt x="62280" y="46463"/>
                            <a:pt x="59314" y="29657"/>
                            <a:pt x="53383" y="17794"/>
                          </a:cubicBezTo>
                          <a:cubicBezTo>
                            <a:pt x="48440" y="5932"/>
                            <a:pt x="40531" y="0"/>
                            <a:pt x="31634" y="0"/>
                          </a:cubicBezTo>
                          <a:close/>
                        </a:path>
                      </a:pathLst>
                    </a:custGeom>
                    <a:grpFill/>
                    <a:ln w="9882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</p:grpSp>
          </p:grpSp>
          <p:sp>
            <p:nvSpPr>
              <p:cNvPr id="162" name="TextBox 161">
                <a:extLst>
                  <a:ext uri="{FF2B5EF4-FFF2-40B4-BE49-F238E27FC236}">
                    <a16:creationId xmlns:a16="http://schemas.microsoft.com/office/drawing/2014/main" id="{37DD5743-FE91-1858-4C01-15816CEEE5E1}"/>
                  </a:ext>
                </a:extLst>
              </p:cNvPr>
              <p:cNvSpPr txBox="1"/>
              <p:nvPr/>
            </p:nvSpPr>
            <p:spPr>
              <a:xfrm>
                <a:off x="3148979" y="8165740"/>
                <a:ext cx="1710725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1800" spc="0" baseline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Качественный</a:t>
                </a: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5609D0F0-90B9-401B-8CA0-F6563D0B6ADE}"/>
                  </a:ext>
                </a:extLst>
              </p:cNvPr>
              <p:cNvSpPr txBox="1"/>
              <p:nvPr/>
            </p:nvSpPr>
            <p:spPr>
              <a:xfrm>
                <a:off x="3148979" y="8442540"/>
                <a:ext cx="95571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металл</a:t>
                </a:r>
              </a:p>
            </p:txBody>
          </p:sp>
          <p:sp>
            <p:nvSpPr>
              <p:cNvPr id="164" name="Полилиния: фигура 163">
                <a:extLst>
                  <a:ext uri="{FF2B5EF4-FFF2-40B4-BE49-F238E27FC236}">
                    <a16:creationId xmlns:a16="http://schemas.microsoft.com/office/drawing/2014/main" id="{0C7715AE-9AFD-AD2B-700F-ED77B5CF4682}"/>
                  </a:ext>
                </a:extLst>
              </p:cNvPr>
              <p:cNvSpPr/>
              <p:nvPr/>
            </p:nvSpPr>
            <p:spPr>
              <a:xfrm>
                <a:off x="1763521" y="8220066"/>
                <a:ext cx="999445" cy="621811"/>
              </a:xfrm>
              <a:custGeom>
                <a:avLst/>
                <a:gdLst>
                  <a:gd name="connsiteX0" fmla="*/ 873897 w 999445"/>
                  <a:gd name="connsiteY0" fmla="*/ 285697 h 621811"/>
                  <a:gd name="connsiteX1" fmla="*/ 704851 w 999445"/>
                  <a:gd name="connsiteY1" fmla="*/ 314365 h 621811"/>
                  <a:gd name="connsiteX2" fmla="*/ 700897 w 999445"/>
                  <a:gd name="connsiteY2" fmla="*/ 314365 h 621811"/>
                  <a:gd name="connsiteX3" fmla="*/ 700897 w 999445"/>
                  <a:gd name="connsiteY3" fmla="*/ 315354 h 621811"/>
                  <a:gd name="connsiteX4" fmla="*/ 630708 w 999445"/>
                  <a:gd name="connsiteY4" fmla="*/ 327217 h 621811"/>
                  <a:gd name="connsiteX5" fmla="*/ 630708 w 999445"/>
                  <a:gd name="connsiteY5" fmla="*/ 0 h 621811"/>
                  <a:gd name="connsiteX6" fmla="*/ 366760 w 999445"/>
                  <a:gd name="connsiteY6" fmla="*/ 0 h 621811"/>
                  <a:gd name="connsiteX7" fmla="*/ 366760 w 999445"/>
                  <a:gd name="connsiteY7" fmla="*/ 327217 h 621811"/>
                  <a:gd name="connsiteX8" fmla="*/ 298549 w 999445"/>
                  <a:gd name="connsiteY8" fmla="*/ 315354 h 621811"/>
                  <a:gd name="connsiteX9" fmla="*/ 298549 w 999445"/>
                  <a:gd name="connsiteY9" fmla="*/ 314365 h 621811"/>
                  <a:gd name="connsiteX10" fmla="*/ 294594 w 999445"/>
                  <a:gd name="connsiteY10" fmla="*/ 314365 h 621811"/>
                  <a:gd name="connsiteX11" fmla="*/ 125549 w 999445"/>
                  <a:gd name="connsiteY11" fmla="*/ 285697 h 621811"/>
                  <a:gd name="connsiteX12" fmla="*/ 125549 w 999445"/>
                  <a:gd name="connsiteY12" fmla="*/ 314365 h 621811"/>
                  <a:gd name="connsiteX13" fmla="*/ 0 w 999445"/>
                  <a:gd name="connsiteY13" fmla="*/ 314365 h 621811"/>
                  <a:gd name="connsiteX14" fmla="*/ 0 w 999445"/>
                  <a:gd name="connsiteY14" fmla="*/ 339080 h 621811"/>
                  <a:gd name="connsiteX15" fmla="*/ 125549 w 999445"/>
                  <a:gd name="connsiteY15" fmla="*/ 339080 h 621811"/>
                  <a:gd name="connsiteX16" fmla="*/ 125549 w 999445"/>
                  <a:gd name="connsiteY16" fmla="*/ 368737 h 621811"/>
                  <a:gd name="connsiteX17" fmla="*/ 366760 w 999445"/>
                  <a:gd name="connsiteY17" fmla="*/ 328206 h 621811"/>
                  <a:gd name="connsiteX18" fmla="*/ 366760 w 999445"/>
                  <a:gd name="connsiteY18" fmla="*/ 621811 h 621811"/>
                  <a:gd name="connsiteX19" fmla="*/ 630708 w 999445"/>
                  <a:gd name="connsiteY19" fmla="*/ 621811 h 621811"/>
                  <a:gd name="connsiteX20" fmla="*/ 630708 w 999445"/>
                  <a:gd name="connsiteY20" fmla="*/ 328206 h 621811"/>
                  <a:gd name="connsiteX21" fmla="*/ 873897 w 999445"/>
                  <a:gd name="connsiteY21" fmla="*/ 368737 h 621811"/>
                  <a:gd name="connsiteX22" fmla="*/ 873897 w 999445"/>
                  <a:gd name="connsiteY22" fmla="*/ 339080 h 621811"/>
                  <a:gd name="connsiteX23" fmla="*/ 999445 w 999445"/>
                  <a:gd name="connsiteY23" fmla="*/ 339080 h 621811"/>
                  <a:gd name="connsiteX24" fmla="*/ 999445 w 999445"/>
                  <a:gd name="connsiteY24" fmla="*/ 314365 h 621811"/>
                  <a:gd name="connsiteX25" fmla="*/ 873897 w 999445"/>
                  <a:gd name="connsiteY25" fmla="*/ 314365 h 621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99445" h="621811">
                    <a:moveTo>
                      <a:pt x="873897" y="285697"/>
                    </a:moveTo>
                    <a:lnTo>
                      <a:pt x="704851" y="314365"/>
                    </a:lnTo>
                    <a:lnTo>
                      <a:pt x="700897" y="314365"/>
                    </a:lnTo>
                    <a:lnTo>
                      <a:pt x="700897" y="315354"/>
                    </a:lnTo>
                    <a:lnTo>
                      <a:pt x="630708" y="327217"/>
                    </a:lnTo>
                    <a:lnTo>
                      <a:pt x="630708" y="0"/>
                    </a:lnTo>
                    <a:lnTo>
                      <a:pt x="366760" y="0"/>
                    </a:lnTo>
                    <a:lnTo>
                      <a:pt x="366760" y="327217"/>
                    </a:lnTo>
                    <a:lnTo>
                      <a:pt x="298549" y="315354"/>
                    </a:lnTo>
                    <a:lnTo>
                      <a:pt x="298549" y="314365"/>
                    </a:lnTo>
                    <a:lnTo>
                      <a:pt x="294594" y="314365"/>
                    </a:lnTo>
                    <a:lnTo>
                      <a:pt x="125549" y="285697"/>
                    </a:lnTo>
                    <a:lnTo>
                      <a:pt x="125549" y="314365"/>
                    </a:lnTo>
                    <a:lnTo>
                      <a:pt x="0" y="314365"/>
                    </a:lnTo>
                    <a:lnTo>
                      <a:pt x="0" y="339080"/>
                    </a:lnTo>
                    <a:lnTo>
                      <a:pt x="125549" y="339080"/>
                    </a:lnTo>
                    <a:lnTo>
                      <a:pt x="125549" y="368737"/>
                    </a:lnTo>
                    <a:lnTo>
                      <a:pt x="366760" y="328206"/>
                    </a:lnTo>
                    <a:lnTo>
                      <a:pt x="366760" y="621811"/>
                    </a:lnTo>
                    <a:lnTo>
                      <a:pt x="630708" y="621811"/>
                    </a:lnTo>
                    <a:lnTo>
                      <a:pt x="630708" y="328206"/>
                    </a:lnTo>
                    <a:lnTo>
                      <a:pt x="873897" y="368737"/>
                    </a:lnTo>
                    <a:lnTo>
                      <a:pt x="873897" y="339080"/>
                    </a:lnTo>
                    <a:lnTo>
                      <a:pt x="999445" y="339080"/>
                    </a:lnTo>
                    <a:lnTo>
                      <a:pt x="999445" y="314365"/>
                    </a:lnTo>
                    <a:lnTo>
                      <a:pt x="873897" y="314365"/>
                    </a:lnTo>
                    <a:close/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" name="Полилиния: фигура 164">
                <a:extLst>
                  <a:ext uri="{FF2B5EF4-FFF2-40B4-BE49-F238E27FC236}">
                    <a16:creationId xmlns:a16="http://schemas.microsoft.com/office/drawing/2014/main" id="{171EA7FA-5D79-AE1C-1CDD-D630D926E806}"/>
                  </a:ext>
                </a:extLst>
              </p:cNvPr>
              <p:cNvSpPr/>
              <p:nvPr/>
            </p:nvSpPr>
            <p:spPr>
              <a:xfrm>
                <a:off x="1421476" y="7918552"/>
                <a:ext cx="1633119" cy="1190239"/>
              </a:xfrm>
              <a:custGeom>
                <a:avLst/>
                <a:gdLst>
                  <a:gd name="connsiteX0" fmla="*/ 105777 w 1633119"/>
                  <a:gd name="connsiteY0" fmla="*/ 0 h 1190239"/>
                  <a:gd name="connsiteX1" fmla="*/ 94903 w 1633119"/>
                  <a:gd name="connsiteY1" fmla="*/ 0 h 1190239"/>
                  <a:gd name="connsiteX2" fmla="*/ 0 w 1633119"/>
                  <a:gd name="connsiteY2" fmla="*/ 95892 h 1190239"/>
                  <a:gd name="connsiteX3" fmla="*/ 0 w 1633119"/>
                  <a:gd name="connsiteY3" fmla="*/ 1094348 h 1190239"/>
                  <a:gd name="connsiteX4" fmla="*/ 94903 w 1633119"/>
                  <a:gd name="connsiteY4" fmla="*/ 1190240 h 1190239"/>
                  <a:gd name="connsiteX5" fmla="*/ 105777 w 1633119"/>
                  <a:gd name="connsiteY5" fmla="*/ 1190240 h 1190239"/>
                  <a:gd name="connsiteX6" fmla="*/ 105777 w 1633119"/>
                  <a:gd name="connsiteY6" fmla="*/ 1153663 h 1190239"/>
                  <a:gd name="connsiteX7" fmla="*/ 94903 w 1633119"/>
                  <a:gd name="connsiteY7" fmla="*/ 1153663 h 1190239"/>
                  <a:gd name="connsiteX8" fmla="*/ 36577 w 1633119"/>
                  <a:gd name="connsiteY8" fmla="*/ 1094348 h 1190239"/>
                  <a:gd name="connsiteX9" fmla="*/ 36577 w 1633119"/>
                  <a:gd name="connsiteY9" fmla="*/ 95892 h 1190239"/>
                  <a:gd name="connsiteX10" fmla="*/ 94903 w 1633119"/>
                  <a:gd name="connsiteY10" fmla="*/ 36577 h 1190239"/>
                  <a:gd name="connsiteX11" fmla="*/ 105777 w 1633119"/>
                  <a:gd name="connsiteY11" fmla="*/ 36577 h 1190239"/>
                  <a:gd name="connsiteX12" fmla="*/ 105777 w 1633119"/>
                  <a:gd name="connsiteY12" fmla="*/ 0 h 1190239"/>
                  <a:gd name="connsiteX13" fmla="*/ 1633119 w 1633119"/>
                  <a:gd name="connsiteY13" fmla="*/ 1094348 h 1190239"/>
                  <a:gd name="connsiteX14" fmla="*/ 1633119 w 1633119"/>
                  <a:gd name="connsiteY14" fmla="*/ 95892 h 1190239"/>
                  <a:gd name="connsiteX15" fmla="*/ 1538216 w 1633119"/>
                  <a:gd name="connsiteY15" fmla="*/ 0 h 1190239"/>
                  <a:gd name="connsiteX16" fmla="*/ 1527342 w 1633119"/>
                  <a:gd name="connsiteY16" fmla="*/ 0 h 1190239"/>
                  <a:gd name="connsiteX17" fmla="*/ 1527342 w 1633119"/>
                  <a:gd name="connsiteY17" fmla="*/ 36577 h 1190239"/>
                  <a:gd name="connsiteX18" fmla="*/ 1538216 w 1633119"/>
                  <a:gd name="connsiteY18" fmla="*/ 36577 h 1190239"/>
                  <a:gd name="connsiteX19" fmla="*/ 1596542 w 1633119"/>
                  <a:gd name="connsiteY19" fmla="*/ 95892 h 1190239"/>
                  <a:gd name="connsiteX20" fmla="*/ 1596542 w 1633119"/>
                  <a:gd name="connsiteY20" fmla="*/ 1094348 h 1190239"/>
                  <a:gd name="connsiteX21" fmla="*/ 1538216 w 1633119"/>
                  <a:gd name="connsiteY21" fmla="*/ 1153663 h 1190239"/>
                  <a:gd name="connsiteX22" fmla="*/ 1527342 w 1633119"/>
                  <a:gd name="connsiteY22" fmla="*/ 1153663 h 1190239"/>
                  <a:gd name="connsiteX23" fmla="*/ 1527342 w 1633119"/>
                  <a:gd name="connsiteY23" fmla="*/ 1190240 h 1190239"/>
                  <a:gd name="connsiteX24" fmla="*/ 1538216 w 1633119"/>
                  <a:gd name="connsiteY24" fmla="*/ 1190240 h 1190239"/>
                  <a:gd name="connsiteX25" fmla="*/ 1633119 w 1633119"/>
                  <a:gd name="connsiteY25" fmla="*/ 1094348 h 1190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633119" h="1190239">
                    <a:moveTo>
                      <a:pt x="105777" y="0"/>
                    </a:moveTo>
                    <a:lnTo>
                      <a:pt x="94903" y="0"/>
                    </a:lnTo>
                    <a:cubicBezTo>
                      <a:pt x="42509" y="0"/>
                      <a:pt x="0" y="42508"/>
                      <a:pt x="0" y="95892"/>
                    </a:cubicBezTo>
                    <a:lnTo>
                      <a:pt x="0" y="1094348"/>
                    </a:lnTo>
                    <a:cubicBezTo>
                      <a:pt x="0" y="1146742"/>
                      <a:pt x="42509" y="1190240"/>
                      <a:pt x="94903" y="1190240"/>
                    </a:cubicBezTo>
                    <a:lnTo>
                      <a:pt x="105777" y="1190240"/>
                    </a:lnTo>
                    <a:lnTo>
                      <a:pt x="105777" y="1153663"/>
                    </a:lnTo>
                    <a:lnTo>
                      <a:pt x="94903" y="1153663"/>
                    </a:lnTo>
                    <a:cubicBezTo>
                      <a:pt x="62280" y="1153663"/>
                      <a:pt x="36577" y="1126971"/>
                      <a:pt x="36577" y="1094348"/>
                    </a:cubicBezTo>
                    <a:lnTo>
                      <a:pt x="36577" y="95892"/>
                    </a:lnTo>
                    <a:cubicBezTo>
                      <a:pt x="36577" y="63269"/>
                      <a:pt x="63268" y="36577"/>
                      <a:pt x="94903" y="36577"/>
                    </a:cubicBezTo>
                    <a:lnTo>
                      <a:pt x="105777" y="36577"/>
                    </a:lnTo>
                    <a:lnTo>
                      <a:pt x="105777" y="0"/>
                    </a:lnTo>
                    <a:close/>
                    <a:moveTo>
                      <a:pt x="1633119" y="1094348"/>
                    </a:moveTo>
                    <a:lnTo>
                      <a:pt x="1633119" y="95892"/>
                    </a:lnTo>
                    <a:cubicBezTo>
                      <a:pt x="1633119" y="43497"/>
                      <a:pt x="1590611" y="0"/>
                      <a:pt x="1538216" y="0"/>
                    </a:cubicBezTo>
                    <a:lnTo>
                      <a:pt x="1527342" y="0"/>
                    </a:lnTo>
                    <a:lnTo>
                      <a:pt x="1527342" y="36577"/>
                    </a:lnTo>
                    <a:lnTo>
                      <a:pt x="1538216" y="36577"/>
                    </a:lnTo>
                    <a:cubicBezTo>
                      <a:pt x="1570839" y="36577"/>
                      <a:pt x="1596542" y="63269"/>
                      <a:pt x="1596542" y="95892"/>
                    </a:cubicBezTo>
                    <a:lnTo>
                      <a:pt x="1596542" y="1094348"/>
                    </a:lnTo>
                    <a:cubicBezTo>
                      <a:pt x="1596542" y="1126971"/>
                      <a:pt x="1569851" y="1153663"/>
                      <a:pt x="1538216" y="1153663"/>
                    </a:cubicBezTo>
                    <a:lnTo>
                      <a:pt x="1527342" y="1153663"/>
                    </a:lnTo>
                    <a:lnTo>
                      <a:pt x="1527342" y="1190240"/>
                    </a:lnTo>
                    <a:lnTo>
                      <a:pt x="1538216" y="1190240"/>
                    </a:lnTo>
                    <a:cubicBezTo>
                      <a:pt x="1590611" y="1189251"/>
                      <a:pt x="1633119" y="1146742"/>
                      <a:pt x="1633119" y="1094348"/>
                    </a:cubicBezTo>
                  </a:path>
                </a:pathLst>
              </a:custGeom>
              <a:grpFill/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" name="TextBox 165">
                <a:extLst>
                  <a:ext uri="{FF2B5EF4-FFF2-40B4-BE49-F238E27FC236}">
                    <a16:creationId xmlns:a16="http://schemas.microsoft.com/office/drawing/2014/main" id="{1A0255A5-0043-ABAD-2E85-9BF96D091561}"/>
                  </a:ext>
                </a:extLst>
              </p:cNvPr>
              <p:cNvSpPr txBox="1"/>
              <p:nvPr/>
            </p:nvSpPr>
            <p:spPr>
              <a:xfrm>
                <a:off x="10569902" y="8165740"/>
                <a:ext cx="171874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Качественная </a:t>
                </a:r>
              </a:p>
            </p:txBody>
          </p:sp>
          <p:sp>
            <p:nvSpPr>
              <p:cNvPr id="167" name="TextBox 166">
                <a:extLst>
                  <a:ext uri="{FF2B5EF4-FFF2-40B4-BE49-F238E27FC236}">
                    <a16:creationId xmlns:a16="http://schemas.microsoft.com/office/drawing/2014/main" id="{40AA86A5-623C-4422-59A6-CC399FA21D9C}"/>
                  </a:ext>
                </a:extLst>
              </p:cNvPr>
              <p:cNvSpPr txBox="1"/>
              <p:nvPr/>
            </p:nvSpPr>
            <p:spPr>
              <a:xfrm>
                <a:off x="10569902" y="8442540"/>
                <a:ext cx="133882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фурнитура</a:t>
                </a:r>
              </a:p>
            </p:txBody>
          </p:sp>
          <p:grpSp>
            <p:nvGrpSpPr>
              <p:cNvPr id="168" name="Рисунок 10">
                <a:extLst>
                  <a:ext uri="{FF2B5EF4-FFF2-40B4-BE49-F238E27FC236}">
                    <a16:creationId xmlns:a16="http://schemas.microsoft.com/office/drawing/2014/main" id="{A7095649-16B4-989A-0560-8FD995810B96}"/>
                  </a:ext>
                </a:extLst>
              </p:cNvPr>
              <p:cNvGrpSpPr/>
              <p:nvPr/>
            </p:nvGrpSpPr>
            <p:grpSpPr>
              <a:xfrm>
                <a:off x="8838723" y="7918552"/>
                <a:ext cx="1633119" cy="1190239"/>
                <a:chOff x="8838723" y="7918552"/>
                <a:chExt cx="1633119" cy="1190239"/>
              </a:xfrm>
              <a:grpFill/>
            </p:grpSpPr>
            <p:sp>
              <p:nvSpPr>
                <p:cNvPr id="169" name="Полилиния: фигура 168">
                  <a:extLst>
                    <a:ext uri="{FF2B5EF4-FFF2-40B4-BE49-F238E27FC236}">
                      <a16:creationId xmlns:a16="http://schemas.microsoft.com/office/drawing/2014/main" id="{379B097E-0F69-5E71-5211-B03C703779F4}"/>
                    </a:ext>
                  </a:extLst>
                </p:cNvPr>
                <p:cNvSpPr/>
                <p:nvPr/>
              </p:nvSpPr>
              <p:spPr>
                <a:xfrm>
                  <a:off x="8838723" y="7918552"/>
                  <a:ext cx="1633119" cy="1190239"/>
                </a:xfrm>
                <a:custGeom>
                  <a:avLst/>
                  <a:gdLst>
                    <a:gd name="connsiteX0" fmla="*/ 105777 w 1633119"/>
                    <a:gd name="connsiteY0" fmla="*/ 0 h 1190239"/>
                    <a:gd name="connsiteX1" fmla="*/ 94903 w 1633119"/>
                    <a:gd name="connsiteY1" fmla="*/ 0 h 1190239"/>
                    <a:gd name="connsiteX2" fmla="*/ 0 w 1633119"/>
                    <a:gd name="connsiteY2" fmla="*/ 95892 h 1190239"/>
                    <a:gd name="connsiteX3" fmla="*/ 0 w 1633119"/>
                    <a:gd name="connsiteY3" fmla="*/ 1094348 h 1190239"/>
                    <a:gd name="connsiteX4" fmla="*/ 94903 w 1633119"/>
                    <a:gd name="connsiteY4" fmla="*/ 1190240 h 1190239"/>
                    <a:gd name="connsiteX5" fmla="*/ 105777 w 1633119"/>
                    <a:gd name="connsiteY5" fmla="*/ 1190240 h 1190239"/>
                    <a:gd name="connsiteX6" fmla="*/ 105777 w 1633119"/>
                    <a:gd name="connsiteY6" fmla="*/ 1153663 h 1190239"/>
                    <a:gd name="connsiteX7" fmla="*/ 94903 w 1633119"/>
                    <a:gd name="connsiteY7" fmla="*/ 1153663 h 1190239"/>
                    <a:gd name="connsiteX8" fmla="*/ 36577 w 1633119"/>
                    <a:gd name="connsiteY8" fmla="*/ 1094348 h 1190239"/>
                    <a:gd name="connsiteX9" fmla="*/ 36577 w 1633119"/>
                    <a:gd name="connsiteY9" fmla="*/ 95892 h 1190239"/>
                    <a:gd name="connsiteX10" fmla="*/ 94903 w 1633119"/>
                    <a:gd name="connsiteY10" fmla="*/ 36577 h 1190239"/>
                    <a:gd name="connsiteX11" fmla="*/ 105777 w 1633119"/>
                    <a:gd name="connsiteY11" fmla="*/ 36577 h 1190239"/>
                    <a:gd name="connsiteX12" fmla="*/ 105777 w 1633119"/>
                    <a:gd name="connsiteY12" fmla="*/ 0 h 1190239"/>
                    <a:gd name="connsiteX13" fmla="*/ 1633120 w 1633119"/>
                    <a:gd name="connsiteY13" fmla="*/ 1094348 h 1190239"/>
                    <a:gd name="connsiteX14" fmla="*/ 1633120 w 1633119"/>
                    <a:gd name="connsiteY14" fmla="*/ 95892 h 1190239"/>
                    <a:gd name="connsiteX15" fmla="*/ 1538216 w 1633119"/>
                    <a:gd name="connsiteY15" fmla="*/ 0 h 1190239"/>
                    <a:gd name="connsiteX16" fmla="*/ 1527342 w 1633119"/>
                    <a:gd name="connsiteY16" fmla="*/ 0 h 1190239"/>
                    <a:gd name="connsiteX17" fmla="*/ 1527342 w 1633119"/>
                    <a:gd name="connsiteY17" fmla="*/ 36577 h 1190239"/>
                    <a:gd name="connsiteX18" fmla="*/ 1538216 w 1633119"/>
                    <a:gd name="connsiteY18" fmla="*/ 36577 h 1190239"/>
                    <a:gd name="connsiteX19" fmla="*/ 1596542 w 1633119"/>
                    <a:gd name="connsiteY19" fmla="*/ 95892 h 1190239"/>
                    <a:gd name="connsiteX20" fmla="*/ 1596542 w 1633119"/>
                    <a:gd name="connsiteY20" fmla="*/ 1094348 h 1190239"/>
                    <a:gd name="connsiteX21" fmla="*/ 1538216 w 1633119"/>
                    <a:gd name="connsiteY21" fmla="*/ 1153663 h 1190239"/>
                    <a:gd name="connsiteX22" fmla="*/ 1527342 w 1633119"/>
                    <a:gd name="connsiteY22" fmla="*/ 1153663 h 1190239"/>
                    <a:gd name="connsiteX23" fmla="*/ 1527342 w 1633119"/>
                    <a:gd name="connsiteY23" fmla="*/ 1190240 h 1190239"/>
                    <a:gd name="connsiteX24" fmla="*/ 1538216 w 1633119"/>
                    <a:gd name="connsiteY24" fmla="*/ 1190240 h 1190239"/>
                    <a:gd name="connsiteX25" fmla="*/ 1633120 w 1633119"/>
                    <a:gd name="connsiteY25" fmla="*/ 1094348 h 1190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633119" h="1190239">
                      <a:moveTo>
                        <a:pt x="105777" y="0"/>
                      </a:moveTo>
                      <a:lnTo>
                        <a:pt x="94903" y="0"/>
                      </a:lnTo>
                      <a:cubicBezTo>
                        <a:pt x="42509" y="0"/>
                        <a:pt x="0" y="42508"/>
                        <a:pt x="0" y="95892"/>
                      </a:cubicBezTo>
                      <a:lnTo>
                        <a:pt x="0" y="1094348"/>
                      </a:lnTo>
                      <a:cubicBezTo>
                        <a:pt x="0" y="1146742"/>
                        <a:pt x="42509" y="1190240"/>
                        <a:pt x="94903" y="1190240"/>
                      </a:cubicBezTo>
                      <a:lnTo>
                        <a:pt x="105777" y="1190240"/>
                      </a:lnTo>
                      <a:lnTo>
                        <a:pt x="105777" y="1153663"/>
                      </a:lnTo>
                      <a:lnTo>
                        <a:pt x="94903" y="1153663"/>
                      </a:lnTo>
                      <a:cubicBezTo>
                        <a:pt x="62280" y="1153663"/>
                        <a:pt x="36577" y="1126971"/>
                        <a:pt x="36577" y="1094348"/>
                      </a:cubicBezTo>
                      <a:lnTo>
                        <a:pt x="36577" y="95892"/>
                      </a:lnTo>
                      <a:cubicBezTo>
                        <a:pt x="36577" y="63269"/>
                        <a:pt x="63269" y="36577"/>
                        <a:pt x="94903" y="36577"/>
                      </a:cubicBezTo>
                      <a:lnTo>
                        <a:pt x="105777" y="36577"/>
                      </a:lnTo>
                      <a:lnTo>
                        <a:pt x="105777" y="0"/>
                      </a:lnTo>
                      <a:close/>
                      <a:moveTo>
                        <a:pt x="1633120" y="1094348"/>
                      </a:moveTo>
                      <a:lnTo>
                        <a:pt x="1633120" y="95892"/>
                      </a:lnTo>
                      <a:cubicBezTo>
                        <a:pt x="1633120" y="43497"/>
                        <a:pt x="1590611" y="0"/>
                        <a:pt x="1538216" y="0"/>
                      </a:cubicBezTo>
                      <a:lnTo>
                        <a:pt x="1527342" y="0"/>
                      </a:lnTo>
                      <a:lnTo>
                        <a:pt x="1527342" y="36577"/>
                      </a:lnTo>
                      <a:lnTo>
                        <a:pt x="1538216" y="36577"/>
                      </a:lnTo>
                      <a:cubicBezTo>
                        <a:pt x="1570840" y="36577"/>
                        <a:pt x="1596542" y="63269"/>
                        <a:pt x="1596542" y="95892"/>
                      </a:cubicBezTo>
                      <a:lnTo>
                        <a:pt x="1596542" y="1094348"/>
                      </a:lnTo>
                      <a:cubicBezTo>
                        <a:pt x="1596542" y="1126971"/>
                        <a:pt x="1569851" y="1153663"/>
                        <a:pt x="1538216" y="1153663"/>
                      </a:cubicBezTo>
                      <a:lnTo>
                        <a:pt x="1527342" y="1153663"/>
                      </a:lnTo>
                      <a:lnTo>
                        <a:pt x="1527342" y="1190240"/>
                      </a:lnTo>
                      <a:lnTo>
                        <a:pt x="1538216" y="1190240"/>
                      </a:lnTo>
                      <a:cubicBezTo>
                        <a:pt x="1590611" y="1189251"/>
                        <a:pt x="1633120" y="1146742"/>
                        <a:pt x="1633120" y="1094348"/>
                      </a:cubicBezTo>
                    </a:path>
                  </a:pathLst>
                </a:custGeom>
                <a:grpFill/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0" name="Полилиния: фигура 169">
                  <a:extLst>
                    <a:ext uri="{FF2B5EF4-FFF2-40B4-BE49-F238E27FC236}">
                      <a16:creationId xmlns:a16="http://schemas.microsoft.com/office/drawing/2014/main" id="{ADA9B055-1CF8-512F-CA07-8B136567B292}"/>
                    </a:ext>
                  </a:extLst>
                </p:cNvPr>
                <p:cNvSpPr/>
                <p:nvPr/>
              </p:nvSpPr>
              <p:spPr>
                <a:xfrm>
                  <a:off x="9111569" y="8331774"/>
                  <a:ext cx="1088417" cy="330182"/>
                </a:xfrm>
                <a:custGeom>
                  <a:avLst/>
                  <a:gdLst>
                    <a:gd name="connsiteX0" fmla="*/ 1015263 w 1088417"/>
                    <a:gd name="connsiteY0" fmla="*/ 90949 h 330182"/>
                    <a:gd name="connsiteX1" fmla="*/ 475502 w 1088417"/>
                    <a:gd name="connsiteY1" fmla="*/ 90949 h 330182"/>
                    <a:gd name="connsiteX2" fmla="*/ 328206 w 1088417"/>
                    <a:gd name="connsiteY2" fmla="*/ 0 h 330182"/>
                    <a:gd name="connsiteX3" fmla="*/ 180908 w 1088417"/>
                    <a:gd name="connsiteY3" fmla="*/ 90949 h 330182"/>
                    <a:gd name="connsiteX4" fmla="*/ 72166 w 1088417"/>
                    <a:gd name="connsiteY4" fmla="*/ 90949 h 330182"/>
                    <a:gd name="connsiteX5" fmla="*/ 0 w 1088417"/>
                    <a:gd name="connsiteY5" fmla="*/ 163114 h 330182"/>
                    <a:gd name="connsiteX6" fmla="*/ 0 w 1088417"/>
                    <a:gd name="connsiteY6" fmla="*/ 167069 h 330182"/>
                    <a:gd name="connsiteX7" fmla="*/ 72166 w 1088417"/>
                    <a:gd name="connsiteY7" fmla="*/ 239234 h 330182"/>
                    <a:gd name="connsiteX8" fmla="*/ 181897 w 1088417"/>
                    <a:gd name="connsiteY8" fmla="*/ 239234 h 330182"/>
                    <a:gd name="connsiteX9" fmla="*/ 329194 w 1088417"/>
                    <a:gd name="connsiteY9" fmla="*/ 330183 h 330182"/>
                    <a:gd name="connsiteX10" fmla="*/ 476491 w 1088417"/>
                    <a:gd name="connsiteY10" fmla="*/ 239234 h 330182"/>
                    <a:gd name="connsiteX11" fmla="*/ 1016251 w 1088417"/>
                    <a:gd name="connsiteY11" fmla="*/ 239234 h 330182"/>
                    <a:gd name="connsiteX12" fmla="*/ 1088417 w 1088417"/>
                    <a:gd name="connsiteY12" fmla="*/ 167069 h 330182"/>
                    <a:gd name="connsiteX13" fmla="*/ 1088417 w 1088417"/>
                    <a:gd name="connsiteY13" fmla="*/ 163114 h 330182"/>
                    <a:gd name="connsiteX14" fmla="*/ 1015263 w 1088417"/>
                    <a:gd name="connsiteY14" fmla="*/ 90949 h 330182"/>
                    <a:gd name="connsiteX15" fmla="*/ 328206 w 1088417"/>
                    <a:gd name="connsiteY15" fmla="*/ 29657 h 330182"/>
                    <a:gd name="connsiteX16" fmla="*/ 440902 w 1088417"/>
                    <a:gd name="connsiteY16" fmla="*/ 90949 h 330182"/>
                    <a:gd name="connsiteX17" fmla="*/ 215508 w 1088417"/>
                    <a:gd name="connsiteY17" fmla="*/ 90949 h 330182"/>
                    <a:gd name="connsiteX18" fmla="*/ 328206 w 1088417"/>
                    <a:gd name="connsiteY18" fmla="*/ 29657 h 330182"/>
                    <a:gd name="connsiteX19" fmla="*/ 463639 w 1088417"/>
                    <a:gd name="connsiteY19" fmla="*/ 165091 h 330182"/>
                    <a:gd name="connsiteX20" fmla="*/ 455731 w 1088417"/>
                    <a:gd name="connsiteY20" fmla="*/ 209577 h 330182"/>
                    <a:gd name="connsiteX21" fmla="*/ 200680 w 1088417"/>
                    <a:gd name="connsiteY21" fmla="*/ 209577 h 330182"/>
                    <a:gd name="connsiteX22" fmla="*/ 192771 w 1088417"/>
                    <a:gd name="connsiteY22" fmla="*/ 165091 h 330182"/>
                    <a:gd name="connsiteX23" fmla="*/ 200680 w 1088417"/>
                    <a:gd name="connsiteY23" fmla="*/ 120606 h 330182"/>
                    <a:gd name="connsiteX24" fmla="*/ 455731 w 1088417"/>
                    <a:gd name="connsiteY24" fmla="*/ 120606 h 330182"/>
                    <a:gd name="connsiteX25" fmla="*/ 463639 w 1088417"/>
                    <a:gd name="connsiteY25" fmla="*/ 165091 h 330182"/>
                    <a:gd name="connsiteX26" fmla="*/ 72166 w 1088417"/>
                    <a:gd name="connsiteY26" fmla="*/ 209577 h 330182"/>
                    <a:gd name="connsiteX27" fmla="*/ 29657 w 1088417"/>
                    <a:gd name="connsiteY27" fmla="*/ 167069 h 330182"/>
                    <a:gd name="connsiteX28" fmla="*/ 29657 w 1088417"/>
                    <a:gd name="connsiteY28" fmla="*/ 163114 h 330182"/>
                    <a:gd name="connsiteX29" fmla="*/ 72166 w 1088417"/>
                    <a:gd name="connsiteY29" fmla="*/ 120606 h 330182"/>
                    <a:gd name="connsiteX30" fmla="*/ 170034 w 1088417"/>
                    <a:gd name="connsiteY30" fmla="*/ 120606 h 330182"/>
                    <a:gd name="connsiteX31" fmla="*/ 164103 w 1088417"/>
                    <a:gd name="connsiteY31" fmla="*/ 165091 h 330182"/>
                    <a:gd name="connsiteX32" fmla="*/ 170034 w 1088417"/>
                    <a:gd name="connsiteY32" fmla="*/ 209577 h 330182"/>
                    <a:gd name="connsiteX33" fmla="*/ 72166 w 1088417"/>
                    <a:gd name="connsiteY33" fmla="*/ 209577 h 330182"/>
                    <a:gd name="connsiteX34" fmla="*/ 328206 w 1088417"/>
                    <a:gd name="connsiteY34" fmla="*/ 300526 h 330182"/>
                    <a:gd name="connsiteX35" fmla="*/ 215508 w 1088417"/>
                    <a:gd name="connsiteY35" fmla="*/ 239234 h 330182"/>
                    <a:gd name="connsiteX36" fmla="*/ 440902 w 1088417"/>
                    <a:gd name="connsiteY36" fmla="*/ 239234 h 330182"/>
                    <a:gd name="connsiteX37" fmla="*/ 328206 w 1088417"/>
                    <a:gd name="connsiteY37" fmla="*/ 300526 h 330182"/>
                    <a:gd name="connsiteX38" fmla="*/ 1057770 w 1088417"/>
                    <a:gd name="connsiteY38" fmla="*/ 167069 h 330182"/>
                    <a:gd name="connsiteX39" fmla="*/ 1015263 w 1088417"/>
                    <a:gd name="connsiteY39" fmla="*/ 209577 h 330182"/>
                    <a:gd name="connsiteX40" fmla="*/ 487365 w 1088417"/>
                    <a:gd name="connsiteY40" fmla="*/ 209577 h 330182"/>
                    <a:gd name="connsiteX41" fmla="*/ 493297 w 1088417"/>
                    <a:gd name="connsiteY41" fmla="*/ 165091 h 330182"/>
                    <a:gd name="connsiteX42" fmla="*/ 487365 w 1088417"/>
                    <a:gd name="connsiteY42" fmla="*/ 120606 h 330182"/>
                    <a:gd name="connsiteX43" fmla="*/ 1016251 w 1088417"/>
                    <a:gd name="connsiteY43" fmla="*/ 120606 h 330182"/>
                    <a:gd name="connsiteX44" fmla="*/ 1058760 w 1088417"/>
                    <a:gd name="connsiteY44" fmla="*/ 163114 h 330182"/>
                    <a:gd name="connsiteX45" fmla="*/ 1058760 w 1088417"/>
                    <a:gd name="connsiteY45" fmla="*/ 167069 h 330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1088417" h="330182">
                      <a:moveTo>
                        <a:pt x="1015263" y="90949"/>
                      </a:moveTo>
                      <a:lnTo>
                        <a:pt x="475502" y="90949"/>
                      </a:lnTo>
                      <a:cubicBezTo>
                        <a:pt x="448811" y="37566"/>
                        <a:pt x="392463" y="0"/>
                        <a:pt x="328206" y="0"/>
                      </a:cubicBezTo>
                      <a:cubicBezTo>
                        <a:pt x="263949" y="0"/>
                        <a:pt x="208588" y="36577"/>
                        <a:pt x="180908" y="90949"/>
                      </a:cubicBezTo>
                      <a:lnTo>
                        <a:pt x="72166" y="90949"/>
                      </a:lnTo>
                      <a:cubicBezTo>
                        <a:pt x="32623" y="90949"/>
                        <a:pt x="0" y="123571"/>
                        <a:pt x="0" y="163114"/>
                      </a:cubicBezTo>
                      <a:lnTo>
                        <a:pt x="0" y="167069"/>
                      </a:lnTo>
                      <a:cubicBezTo>
                        <a:pt x="0" y="206612"/>
                        <a:pt x="32623" y="239234"/>
                        <a:pt x="72166" y="239234"/>
                      </a:cubicBezTo>
                      <a:lnTo>
                        <a:pt x="181897" y="239234"/>
                      </a:lnTo>
                      <a:cubicBezTo>
                        <a:pt x="208588" y="292617"/>
                        <a:pt x="264937" y="330183"/>
                        <a:pt x="329194" y="330183"/>
                      </a:cubicBezTo>
                      <a:cubicBezTo>
                        <a:pt x="393451" y="330183"/>
                        <a:pt x="448811" y="293606"/>
                        <a:pt x="476491" y="239234"/>
                      </a:cubicBezTo>
                      <a:lnTo>
                        <a:pt x="1016251" y="239234"/>
                      </a:lnTo>
                      <a:cubicBezTo>
                        <a:pt x="1055794" y="239234"/>
                        <a:pt x="1088417" y="206612"/>
                        <a:pt x="1088417" y="167069"/>
                      </a:cubicBezTo>
                      <a:lnTo>
                        <a:pt x="1088417" y="163114"/>
                      </a:lnTo>
                      <a:cubicBezTo>
                        <a:pt x="1087428" y="123571"/>
                        <a:pt x="1054805" y="90949"/>
                        <a:pt x="1015263" y="90949"/>
                      </a:cubicBezTo>
                      <a:close/>
                      <a:moveTo>
                        <a:pt x="328206" y="29657"/>
                      </a:moveTo>
                      <a:cubicBezTo>
                        <a:pt x="375657" y="29657"/>
                        <a:pt x="417177" y="54371"/>
                        <a:pt x="440902" y="90949"/>
                      </a:cubicBezTo>
                      <a:lnTo>
                        <a:pt x="215508" y="90949"/>
                      </a:lnTo>
                      <a:cubicBezTo>
                        <a:pt x="240223" y="54371"/>
                        <a:pt x="281743" y="29657"/>
                        <a:pt x="328206" y="29657"/>
                      </a:cubicBezTo>
                      <a:close/>
                      <a:moveTo>
                        <a:pt x="463639" y="165091"/>
                      </a:moveTo>
                      <a:cubicBezTo>
                        <a:pt x="463639" y="180909"/>
                        <a:pt x="460674" y="195738"/>
                        <a:pt x="455731" y="209577"/>
                      </a:cubicBezTo>
                      <a:lnTo>
                        <a:pt x="200680" y="209577"/>
                      </a:lnTo>
                      <a:cubicBezTo>
                        <a:pt x="195737" y="195738"/>
                        <a:pt x="192771" y="180909"/>
                        <a:pt x="192771" y="165091"/>
                      </a:cubicBezTo>
                      <a:cubicBezTo>
                        <a:pt x="192771" y="149275"/>
                        <a:pt x="195737" y="134446"/>
                        <a:pt x="200680" y="120606"/>
                      </a:cubicBezTo>
                      <a:lnTo>
                        <a:pt x="455731" y="120606"/>
                      </a:lnTo>
                      <a:cubicBezTo>
                        <a:pt x="460674" y="134446"/>
                        <a:pt x="463639" y="149275"/>
                        <a:pt x="463639" y="165091"/>
                      </a:cubicBezTo>
                      <a:close/>
                      <a:moveTo>
                        <a:pt x="72166" y="209577"/>
                      </a:moveTo>
                      <a:cubicBezTo>
                        <a:pt x="48440" y="209577"/>
                        <a:pt x="29657" y="190795"/>
                        <a:pt x="29657" y="167069"/>
                      </a:cubicBezTo>
                      <a:lnTo>
                        <a:pt x="29657" y="163114"/>
                      </a:lnTo>
                      <a:cubicBezTo>
                        <a:pt x="29657" y="139389"/>
                        <a:pt x="48440" y="120606"/>
                        <a:pt x="72166" y="120606"/>
                      </a:cubicBezTo>
                      <a:lnTo>
                        <a:pt x="170034" y="120606"/>
                      </a:lnTo>
                      <a:cubicBezTo>
                        <a:pt x="166080" y="134446"/>
                        <a:pt x="164103" y="149275"/>
                        <a:pt x="164103" y="165091"/>
                      </a:cubicBezTo>
                      <a:cubicBezTo>
                        <a:pt x="164103" y="180909"/>
                        <a:pt x="166080" y="195738"/>
                        <a:pt x="170034" y="209577"/>
                      </a:cubicBezTo>
                      <a:lnTo>
                        <a:pt x="72166" y="209577"/>
                      </a:lnTo>
                      <a:close/>
                      <a:moveTo>
                        <a:pt x="328206" y="300526"/>
                      </a:moveTo>
                      <a:cubicBezTo>
                        <a:pt x="280754" y="300526"/>
                        <a:pt x="239234" y="275812"/>
                        <a:pt x="215508" y="239234"/>
                      </a:cubicBezTo>
                      <a:lnTo>
                        <a:pt x="440902" y="239234"/>
                      </a:lnTo>
                      <a:cubicBezTo>
                        <a:pt x="417177" y="275812"/>
                        <a:pt x="375657" y="300526"/>
                        <a:pt x="328206" y="300526"/>
                      </a:cubicBezTo>
                      <a:close/>
                      <a:moveTo>
                        <a:pt x="1057770" y="167069"/>
                      </a:moveTo>
                      <a:cubicBezTo>
                        <a:pt x="1057770" y="190795"/>
                        <a:pt x="1038989" y="209577"/>
                        <a:pt x="1015263" y="209577"/>
                      </a:cubicBezTo>
                      <a:lnTo>
                        <a:pt x="487365" y="209577"/>
                      </a:lnTo>
                      <a:cubicBezTo>
                        <a:pt x="491320" y="195738"/>
                        <a:pt x="493297" y="180909"/>
                        <a:pt x="493297" y="165091"/>
                      </a:cubicBezTo>
                      <a:cubicBezTo>
                        <a:pt x="493297" y="149275"/>
                        <a:pt x="491320" y="134446"/>
                        <a:pt x="487365" y="120606"/>
                      </a:cubicBezTo>
                      <a:lnTo>
                        <a:pt x="1016251" y="120606"/>
                      </a:lnTo>
                      <a:cubicBezTo>
                        <a:pt x="1039977" y="120606"/>
                        <a:pt x="1058760" y="139389"/>
                        <a:pt x="1058760" y="163114"/>
                      </a:cubicBezTo>
                      <a:lnTo>
                        <a:pt x="1058760" y="167069"/>
                      </a:lnTo>
                      <a:close/>
                    </a:path>
                  </a:pathLst>
                </a:custGeom>
                <a:grpFill/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82" name="Рисунок 10">
              <a:extLst>
                <a:ext uri="{FF2B5EF4-FFF2-40B4-BE49-F238E27FC236}">
                  <a16:creationId xmlns:a16="http://schemas.microsoft.com/office/drawing/2014/main" id="{D715F231-F244-5C6F-9AC1-E58B03DD02EC}"/>
                </a:ext>
              </a:extLst>
            </p:cNvPr>
            <p:cNvGrpSpPr/>
            <p:nvPr/>
          </p:nvGrpSpPr>
          <p:grpSpPr>
            <a:xfrm>
              <a:off x="1351756" y="6032500"/>
              <a:ext cx="10694044" cy="1190239"/>
              <a:chOff x="1421476" y="6297295"/>
              <a:chExt cx="10694044" cy="1190239"/>
            </a:xfrm>
            <a:solidFill>
              <a:srgbClr val="E00613"/>
            </a:solidFill>
          </p:grpSpPr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15273535-0DC8-8A96-6D88-BBC3B96CCAE3}"/>
                  </a:ext>
                </a:extLst>
              </p:cNvPr>
              <p:cNvSpPr txBox="1"/>
              <p:nvPr/>
            </p:nvSpPr>
            <p:spPr>
              <a:xfrm>
                <a:off x="3148985" y="6529334"/>
                <a:ext cx="1160895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Сварной </a:t>
                </a:r>
              </a:p>
            </p:txBody>
          </p:sp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28AE0F4E-D622-3EB7-B336-FAF57DB5A94B}"/>
                  </a:ext>
                </a:extLst>
              </p:cNvPr>
              <p:cNvSpPr txBox="1"/>
              <p:nvPr/>
            </p:nvSpPr>
            <p:spPr>
              <a:xfrm>
                <a:off x="3148985" y="6806134"/>
                <a:ext cx="91403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каркас</a:t>
                </a:r>
              </a:p>
            </p:txBody>
          </p:sp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C90A2AA3-F8A6-7BE8-2546-304DF99DA6FB}"/>
                  </a:ext>
                </a:extLst>
              </p:cNvPr>
              <p:cNvSpPr txBox="1"/>
              <p:nvPr/>
            </p:nvSpPr>
            <p:spPr>
              <a:xfrm>
                <a:off x="6855909" y="6440377"/>
                <a:ext cx="150393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Порошково-</a:t>
                </a: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83934676-A75D-319C-64A0-DD643F12781F}"/>
                  </a:ext>
                </a:extLst>
              </p:cNvPr>
              <p:cNvSpPr txBox="1"/>
              <p:nvPr/>
            </p:nvSpPr>
            <p:spPr>
              <a:xfrm>
                <a:off x="6855909" y="6717177"/>
                <a:ext cx="150393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полимерное</a:t>
                </a:r>
              </a:p>
            </p:txBody>
          </p:sp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F29A8A44-211F-6919-E08A-18F5D82A7E23}"/>
                  </a:ext>
                </a:extLst>
              </p:cNvPr>
              <p:cNvSpPr txBox="1"/>
              <p:nvPr/>
            </p:nvSpPr>
            <p:spPr>
              <a:xfrm>
                <a:off x="6855909" y="6993977"/>
                <a:ext cx="1205779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покрытие</a:t>
                </a:r>
              </a:p>
            </p:txBody>
          </p:sp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735975F6-494B-6C7A-C82B-F4196365F53C}"/>
                  </a:ext>
                </a:extLst>
              </p:cNvPr>
              <p:cNvSpPr txBox="1"/>
              <p:nvPr/>
            </p:nvSpPr>
            <p:spPr>
              <a:xfrm>
                <a:off x="10569904" y="6440377"/>
                <a:ext cx="131478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Отверстия</a:t>
                </a: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0AD5ECA3-AE89-9E68-961C-8DFBDDEB4F9A}"/>
                  </a:ext>
                </a:extLst>
              </p:cNvPr>
              <p:cNvSpPr txBox="1"/>
              <p:nvPr/>
            </p:nvSpPr>
            <p:spPr>
              <a:xfrm>
                <a:off x="10569904" y="6717177"/>
                <a:ext cx="56457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для</a:t>
                </a:r>
              </a:p>
            </p:txBody>
          </p:sp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30162228-65BF-0772-E657-0B93572D850E}"/>
                  </a:ext>
                </a:extLst>
              </p:cNvPr>
              <p:cNvSpPr txBox="1"/>
              <p:nvPr/>
            </p:nvSpPr>
            <p:spPr>
              <a:xfrm>
                <a:off x="10569904" y="6993977"/>
                <a:ext cx="15456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1800" spc="0" baseline="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вентиляции  </a:t>
                </a:r>
              </a:p>
            </p:txBody>
          </p:sp>
          <p:grpSp>
            <p:nvGrpSpPr>
              <p:cNvPr id="210" name="Рисунок 10">
                <a:extLst>
                  <a:ext uri="{FF2B5EF4-FFF2-40B4-BE49-F238E27FC236}">
                    <a16:creationId xmlns:a16="http://schemas.microsoft.com/office/drawing/2014/main" id="{9F15BE9F-2F43-F1B3-01B9-B3623959EB1B}"/>
                  </a:ext>
                </a:extLst>
              </p:cNvPr>
              <p:cNvGrpSpPr/>
              <p:nvPr/>
            </p:nvGrpSpPr>
            <p:grpSpPr>
              <a:xfrm>
                <a:off x="1421476" y="6297295"/>
                <a:ext cx="1633119" cy="1190239"/>
                <a:chOff x="1421476" y="6297295"/>
                <a:chExt cx="1633119" cy="1190239"/>
              </a:xfrm>
              <a:grpFill/>
            </p:grpSpPr>
            <p:sp>
              <p:nvSpPr>
                <p:cNvPr id="298" name="Полилиния: фигура 297">
                  <a:extLst>
                    <a:ext uri="{FF2B5EF4-FFF2-40B4-BE49-F238E27FC236}">
                      <a16:creationId xmlns:a16="http://schemas.microsoft.com/office/drawing/2014/main" id="{15A8F0D2-A186-6288-7CA0-94578E6EA530}"/>
                    </a:ext>
                  </a:extLst>
                </p:cNvPr>
                <p:cNvSpPr/>
                <p:nvPr/>
              </p:nvSpPr>
              <p:spPr>
                <a:xfrm>
                  <a:off x="1421476" y="6297295"/>
                  <a:ext cx="1633119" cy="1190239"/>
                </a:xfrm>
                <a:custGeom>
                  <a:avLst/>
                  <a:gdLst>
                    <a:gd name="connsiteX0" fmla="*/ 105777 w 1633119"/>
                    <a:gd name="connsiteY0" fmla="*/ 0 h 1190239"/>
                    <a:gd name="connsiteX1" fmla="*/ 94903 w 1633119"/>
                    <a:gd name="connsiteY1" fmla="*/ 0 h 1190239"/>
                    <a:gd name="connsiteX2" fmla="*/ 0 w 1633119"/>
                    <a:gd name="connsiteY2" fmla="*/ 95892 h 1190239"/>
                    <a:gd name="connsiteX3" fmla="*/ 0 w 1633119"/>
                    <a:gd name="connsiteY3" fmla="*/ 1094348 h 1190239"/>
                    <a:gd name="connsiteX4" fmla="*/ 94903 w 1633119"/>
                    <a:gd name="connsiteY4" fmla="*/ 1190240 h 1190239"/>
                    <a:gd name="connsiteX5" fmla="*/ 105777 w 1633119"/>
                    <a:gd name="connsiteY5" fmla="*/ 1190240 h 1190239"/>
                    <a:gd name="connsiteX6" fmla="*/ 105777 w 1633119"/>
                    <a:gd name="connsiteY6" fmla="*/ 1153663 h 1190239"/>
                    <a:gd name="connsiteX7" fmla="*/ 94903 w 1633119"/>
                    <a:gd name="connsiteY7" fmla="*/ 1153663 h 1190239"/>
                    <a:gd name="connsiteX8" fmla="*/ 36577 w 1633119"/>
                    <a:gd name="connsiteY8" fmla="*/ 1094348 h 1190239"/>
                    <a:gd name="connsiteX9" fmla="*/ 36577 w 1633119"/>
                    <a:gd name="connsiteY9" fmla="*/ 95892 h 1190239"/>
                    <a:gd name="connsiteX10" fmla="*/ 94903 w 1633119"/>
                    <a:gd name="connsiteY10" fmla="*/ 36577 h 1190239"/>
                    <a:gd name="connsiteX11" fmla="*/ 105777 w 1633119"/>
                    <a:gd name="connsiteY11" fmla="*/ 36577 h 1190239"/>
                    <a:gd name="connsiteX12" fmla="*/ 105777 w 1633119"/>
                    <a:gd name="connsiteY12" fmla="*/ 0 h 1190239"/>
                    <a:gd name="connsiteX13" fmla="*/ 1633119 w 1633119"/>
                    <a:gd name="connsiteY13" fmla="*/ 1094348 h 1190239"/>
                    <a:gd name="connsiteX14" fmla="*/ 1633119 w 1633119"/>
                    <a:gd name="connsiteY14" fmla="*/ 95892 h 1190239"/>
                    <a:gd name="connsiteX15" fmla="*/ 1538216 w 1633119"/>
                    <a:gd name="connsiteY15" fmla="*/ 0 h 1190239"/>
                    <a:gd name="connsiteX16" fmla="*/ 1527342 w 1633119"/>
                    <a:gd name="connsiteY16" fmla="*/ 0 h 1190239"/>
                    <a:gd name="connsiteX17" fmla="*/ 1527342 w 1633119"/>
                    <a:gd name="connsiteY17" fmla="*/ 36577 h 1190239"/>
                    <a:gd name="connsiteX18" fmla="*/ 1538216 w 1633119"/>
                    <a:gd name="connsiteY18" fmla="*/ 36577 h 1190239"/>
                    <a:gd name="connsiteX19" fmla="*/ 1596542 w 1633119"/>
                    <a:gd name="connsiteY19" fmla="*/ 95892 h 1190239"/>
                    <a:gd name="connsiteX20" fmla="*/ 1596542 w 1633119"/>
                    <a:gd name="connsiteY20" fmla="*/ 1094348 h 1190239"/>
                    <a:gd name="connsiteX21" fmla="*/ 1538216 w 1633119"/>
                    <a:gd name="connsiteY21" fmla="*/ 1153663 h 1190239"/>
                    <a:gd name="connsiteX22" fmla="*/ 1527342 w 1633119"/>
                    <a:gd name="connsiteY22" fmla="*/ 1153663 h 1190239"/>
                    <a:gd name="connsiteX23" fmla="*/ 1527342 w 1633119"/>
                    <a:gd name="connsiteY23" fmla="*/ 1190240 h 1190239"/>
                    <a:gd name="connsiteX24" fmla="*/ 1538216 w 1633119"/>
                    <a:gd name="connsiteY24" fmla="*/ 1190240 h 1190239"/>
                    <a:gd name="connsiteX25" fmla="*/ 1633119 w 1633119"/>
                    <a:gd name="connsiteY25" fmla="*/ 1094348 h 1190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633119" h="1190239">
                      <a:moveTo>
                        <a:pt x="105777" y="0"/>
                      </a:moveTo>
                      <a:lnTo>
                        <a:pt x="94903" y="0"/>
                      </a:lnTo>
                      <a:cubicBezTo>
                        <a:pt x="42509" y="0"/>
                        <a:pt x="0" y="42508"/>
                        <a:pt x="0" y="95892"/>
                      </a:cubicBezTo>
                      <a:lnTo>
                        <a:pt x="0" y="1094348"/>
                      </a:lnTo>
                      <a:cubicBezTo>
                        <a:pt x="0" y="1146742"/>
                        <a:pt x="42509" y="1190240"/>
                        <a:pt x="94903" y="1190240"/>
                      </a:cubicBezTo>
                      <a:lnTo>
                        <a:pt x="105777" y="1190240"/>
                      </a:lnTo>
                      <a:lnTo>
                        <a:pt x="105777" y="1153663"/>
                      </a:lnTo>
                      <a:lnTo>
                        <a:pt x="94903" y="1153663"/>
                      </a:lnTo>
                      <a:cubicBezTo>
                        <a:pt x="62280" y="1153663"/>
                        <a:pt x="36577" y="1126971"/>
                        <a:pt x="36577" y="1094348"/>
                      </a:cubicBezTo>
                      <a:lnTo>
                        <a:pt x="36577" y="95892"/>
                      </a:lnTo>
                      <a:cubicBezTo>
                        <a:pt x="36577" y="63269"/>
                        <a:pt x="63268" y="36577"/>
                        <a:pt x="94903" y="36577"/>
                      </a:cubicBezTo>
                      <a:lnTo>
                        <a:pt x="105777" y="36577"/>
                      </a:lnTo>
                      <a:lnTo>
                        <a:pt x="105777" y="0"/>
                      </a:lnTo>
                      <a:close/>
                      <a:moveTo>
                        <a:pt x="1633119" y="1094348"/>
                      </a:moveTo>
                      <a:lnTo>
                        <a:pt x="1633119" y="95892"/>
                      </a:lnTo>
                      <a:cubicBezTo>
                        <a:pt x="1633119" y="43497"/>
                        <a:pt x="1590611" y="0"/>
                        <a:pt x="1538216" y="0"/>
                      </a:cubicBezTo>
                      <a:lnTo>
                        <a:pt x="1527342" y="0"/>
                      </a:lnTo>
                      <a:lnTo>
                        <a:pt x="1527342" y="36577"/>
                      </a:lnTo>
                      <a:lnTo>
                        <a:pt x="1538216" y="36577"/>
                      </a:lnTo>
                      <a:cubicBezTo>
                        <a:pt x="1570839" y="36577"/>
                        <a:pt x="1596542" y="63269"/>
                        <a:pt x="1596542" y="95892"/>
                      </a:cubicBezTo>
                      <a:lnTo>
                        <a:pt x="1596542" y="1094348"/>
                      </a:lnTo>
                      <a:cubicBezTo>
                        <a:pt x="1596542" y="1126971"/>
                        <a:pt x="1569851" y="1153663"/>
                        <a:pt x="1538216" y="1153663"/>
                      </a:cubicBezTo>
                      <a:lnTo>
                        <a:pt x="1527342" y="1153663"/>
                      </a:lnTo>
                      <a:lnTo>
                        <a:pt x="1527342" y="1190240"/>
                      </a:lnTo>
                      <a:lnTo>
                        <a:pt x="1538216" y="1190240"/>
                      </a:lnTo>
                      <a:cubicBezTo>
                        <a:pt x="1590611" y="1189251"/>
                        <a:pt x="1633119" y="1146742"/>
                        <a:pt x="1633119" y="1094348"/>
                      </a:cubicBezTo>
                    </a:path>
                  </a:pathLst>
                </a:custGeom>
                <a:grpFill/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99" name="Рисунок 10">
                  <a:extLst>
                    <a:ext uri="{FF2B5EF4-FFF2-40B4-BE49-F238E27FC236}">
                      <a16:creationId xmlns:a16="http://schemas.microsoft.com/office/drawing/2014/main" id="{FEB44432-B3A0-0109-822B-49098F4A237E}"/>
                    </a:ext>
                  </a:extLst>
                </p:cNvPr>
                <p:cNvGrpSpPr/>
                <p:nvPr/>
              </p:nvGrpSpPr>
              <p:grpSpPr>
                <a:xfrm>
                  <a:off x="1719035" y="6459421"/>
                  <a:ext cx="1051839" cy="880816"/>
                  <a:chOff x="1719035" y="6459421"/>
                  <a:chExt cx="1051839" cy="880816"/>
                </a:xfrm>
                <a:grpFill/>
              </p:grpSpPr>
              <p:sp>
                <p:nvSpPr>
                  <p:cNvPr id="300" name="Полилиния: фигура 299">
                    <a:extLst>
                      <a:ext uri="{FF2B5EF4-FFF2-40B4-BE49-F238E27FC236}">
                        <a16:creationId xmlns:a16="http://schemas.microsoft.com/office/drawing/2014/main" id="{3B12013C-39DB-663E-90F1-BF4A71CC2E47}"/>
                      </a:ext>
                    </a:extLst>
                  </p:cNvPr>
                  <p:cNvSpPr/>
                  <p:nvPr/>
                </p:nvSpPr>
                <p:spPr>
                  <a:xfrm>
                    <a:off x="1839641" y="6935913"/>
                    <a:ext cx="329194" cy="251096"/>
                  </a:xfrm>
                  <a:custGeom>
                    <a:avLst/>
                    <a:gdLst>
                      <a:gd name="connsiteX0" fmla="*/ 279765 w 329194"/>
                      <a:gd name="connsiteY0" fmla="*/ 26691 h 251096"/>
                      <a:gd name="connsiteX1" fmla="*/ 279765 w 329194"/>
                      <a:gd name="connsiteY1" fmla="*/ 0 h 251096"/>
                      <a:gd name="connsiteX2" fmla="*/ 217486 w 329194"/>
                      <a:gd name="connsiteY2" fmla="*/ 0 h 251096"/>
                      <a:gd name="connsiteX3" fmla="*/ 217486 w 329194"/>
                      <a:gd name="connsiteY3" fmla="*/ 26691 h 251096"/>
                      <a:gd name="connsiteX4" fmla="*/ 109731 w 329194"/>
                      <a:gd name="connsiteY4" fmla="*/ 26691 h 251096"/>
                      <a:gd name="connsiteX5" fmla="*/ 109731 w 329194"/>
                      <a:gd name="connsiteY5" fmla="*/ 0 h 251096"/>
                      <a:gd name="connsiteX6" fmla="*/ 47451 w 329194"/>
                      <a:gd name="connsiteY6" fmla="*/ 0 h 251096"/>
                      <a:gd name="connsiteX7" fmla="*/ 47451 w 329194"/>
                      <a:gd name="connsiteY7" fmla="*/ 27680 h 251096"/>
                      <a:gd name="connsiteX8" fmla="*/ 0 w 329194"/>
                      <a:gd name="connsiteY8" fmla="*/ 79086 h 251096"/>
                      <a:gd name="connsiteX9" fmla="*/ 0 w 329194"/>
                      <a:gd name="connsiteY9" fmla="*/ 251097 h 251096"/>
                      <a:gd name="connsiteX10" fmla="*/ 277788 w 329194"/>
                      <a:gd name="connsiteY10" fmla="*/ 251097 h 251096"/>
                      <a:gd name="connsiteX11" fmla="*/ 329194 w 329194"/>
                      <a:gd name="connsiteY11" fmla="*/ 199691 h 251096"/>
                      <a:gd name="connsiteX12" fmla="*/ 329194 w 329194"/>
                      <a:gd name="connsiteY12" fmla="*/ 27680 h 251096"/>
                      <a:gd name="connsiteX13" fmla="*/ 279765 w 329194"/>
                      <a:gd name="connsiteY13" fmla="*/ 27680 h 251096"/>
                      <a:gd name="connsiteX14" fmla="*/ 276800 w 329194"/>
                      <a:gd name="connsiteY14" fmla="*/ 237257 h 251096"/>
                      <a:gd name="connsiteX15" fmla="*/ 11863 w 329194"/>
                      <a:gd name="connsiteY15" fmla="*/ 237257 h 251096"/>
                      <a:gd name="connsiteX16" fmla="*/ 11863 w 329194"/>
                      <a:gd name="connsiteY16" fmla="*/ 77108 h 251096"/>
                      <a:gd name="connsiteX17" fmla="*/ 49429 w 329194"/>
                      <a:gd name="connsiteY17" fmla="*/ 38554 h 251096"/>
                      <a:gd name="connsiteX18" fmla="*/ 59314 w 329194"/>
                      <a:gd name="connsiteY18" fmla="*/ 38554 h 251096"/>
                      <a:gd name="connsiteX19" fmla="*/ 59314 w 329194"/>
                      <a:gd name="connsiteY19" fmla="*/ 11862 h 251096"/>
                      <a:gd name="connsiteX20" fmla="*/ 97868 w 329194"/>
                      <a:gd name="connsiteY20" fmla="*/ 11862 h 251096"/>
                      <a:gd name="connsiteX21" fmla="*/ 97868 w 329194"/>
                      <a:gd name="connsiteY21" fmla="*/ 38554 h 251096"/>
                      <a:gd name="connsiteX22" fmla="*/ 229348 w 329194"/>
                      <a:gd name="connsiteY22" fmla="*/ 38554 h 251096"/>
                      <a:gd name="connsiteX23" fmla="*/ 229348 w 329194"/>
                      <a:gd name="connsiteY23" fmla="*/ 11862 h 251096"/>
                      <a:gd name="connsiteX24" fmla="*/ 267903 w 329194"/>
                      <a:gd name="connsiteY24" fmla="*/ 11862 h 251096"/>
                      <a:gd name="connsiteX25" fmla="*/ 267903 w 329194"/>
                      <a:gd name="connsiteY25" fmla="*/ 38554 h 251096"/>
                      <a:gd name="connsiteX26" fmla="*/ 316343 w 329194"/>
                      <a:gd name="connsiteY26" fmla="*/ 38554 h 251096"/>
                      <a:gd name="connsiteX27" fmla="*/ 316343 w 329194"/>
                      <a:gd name="connsiteY27" fmla="*/ 197714 h 251096"/>
                      <a:gd name="connsiteX28" fmla="*/ 276800 w 329194"/>
                      <a:gd name="connsiteY28" fmla="*/ 237257 h 25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329194" h="251096">
                        <a:moveTo>
                          <a:pt x="279765" y="26691"/>
                        </a:moveTo>
                        <a:lnTo>
                          <a:pt x="279765" y="0"/>
                        </a:lnTo>
                        <a:lnTo>
                          <a:pt x="217486" y="0"/>
                        </a:lnTo>
                        <a:lnTo>
                          <a:pt x="217486" y="26691"/>
                        </a:lnTo>
                        <a:lnTo>
                          <a:pt x="109731" y="26691"/>
                        </a:lnTo>
                        <a:lnTo>
                          <a:pt x="109731" y="0"/>
                        </a:lnTo>
                        <a:lnTo>
                          <a:pt x="47451" y="0"/>
                        </a:lnTo>
                        <a:lnTo>
                          <a:pt x="47451" y="27680"/>
                        </a:lnTo>
                        <a:cubicBezTo>
                          <a:pt x="20760" y="28668"/>
                          <a:pt x="0" y="51405"/>
                          <a:pt x="0" y="79086"/>
                        </a:cubicBezTo>
                        <a:lnTo>
                          <a:pt x="0" y="251097"/>
                        </a:lnTo>
                        <a:lnTo>
                          <a:pt x="277788" y="251097"/>
                        </a:lnTo>
                        <a:cubicBezTo>
                          <a:pt x="305468" y="251097"/>
                          <a:pt x="328206" y="228360"/>
                          <a:pt x="329194" y="199691"/>
                        </a:cubicBezTo>
                        <a:lnTo>
                          <a:pt x="329194" y="27680"/>
                        </a:lnTo>
                        <a:lnTo>
                          <a:pt x="279765" y="27680"/>
                        </a:lnTo>
                        <a:close/>
                        <a:moveTo>
                          <a:pt x="276800" y="237257"/>
                        </a:moveTo>
                        <a:lnTo>
                          <a:pt x="11863" y="237257"/>
                        </a:lnTo>
                        <a:lnTo>
                          <a:pt x="11863" y="77108"/>
                        </a:lnTo>
                        <a:cubicBezTo>
                          <a:pt x="11863" y="55360"/>
                          <a:pt x="28668" y="38554"/>
                          <a:pt x="49429" y="38554"/>
                        </a:cubicBezTo>
                        <a:lnTo>
                          <a:pt x="59314" y="38554"/>
                        </a:lnTo>
                        <a:lnTo>
                          <a:pt x="59314" y="11862"/>
                        </a:lnTo>
                        <a:lnTo>
                          <a:pt x="97868" y="11862"/>
                        </a:lnTo>
                        <a:lnTo>
                          <a:pt x="97868" y="38554"/>
                        </a:lnTo>
                        <a:lnTo>
                          <a:pt x="229348" y="38554"/>
                        </a:lnTo>
                        <a:lnTo>
                          <a:pt x="229348" y="11862"/>
                        </a:lnTo>
                        <a:lnTo>
                          <a:pt x="267903" y="11862"/>
                        </a:lnTo>
                        <a:lnTo>
                          <a:pt x="267903" y="38554"/>
                        </a:lnTo>
                        <a:lnTo>
                          <a:pt x="316343" y="38554"/>
                        </a:lnTo>
                        <a:lnTo>
                          <a:pt x="316343" y="197714"/>
                        </a:lnTo>
                        <a:cubicBezTo>
                          <a:pt x="315354" y="220451"/>
                          <a:pt x="297560" y="237257"/>
                          <a:pt x="276800" y="237257"/>
                        </a:cubicBez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1" name="Полилиния: фигура 300">
                    <a:extLst>
                      <a:ext uri="{FF2B5EF4-FFF2-40B4-BE49-F238E27FC236}">
                        <a16:creationId xmlns:a16="http://schemas.microsoft.com/office/drawing/2014/main" id="{9C7F30DF-79AD-19EA-203D-F215D9B41F37}"/>
                      </a:ext>
                    </a:extLst>
                  </p:cNvPr>
                  <p:cNvSpPr/>
                  <p:nvPr/>
                </p:nvSpPr>
                <p:spPr>
                  <a:xfrm>
                    <a:off x="2058115" y="7020930"/>
                    <a:ext cx="66234" cy="15817"/>
                  </a:xfrm>
                  <a:custGeom>
                    <a:avLst/>
                    <a:gdLst>
                      <a:gd name="connsiteX0" fmla="*/ 0 w 66234"/>
                      <a:gd name="connsiteY0" fmla="*/ 0 h 15817"/>
                      <a:gd name="connsiteX1" fmla="*/ 66234 w 66234"/>
                      <a:gd name="connsiteY1" fmla="*/ 0 h 15817"/>
                      <a:gd name="connsiteX2" fmla="*/ 66234 w 66234"/>
                      <a:gd name="connsiteY2" fmla="*/ 15817 h 15817"/>
                      <a:gd name="connsiteX3" fmla="*/ 0 w 66234"/>
                      <a:gd name="connsiteY3" fmla="*/ 15817 h 15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34" h="15817">
                        <a:moveTo>
                          <a:pt x="0" y="0"/>
                        </a:moveTo>
                        <a:lnTo>
                          <a:pt x="66234" y="0"/>
                        </a:lnTo>
                        <a:lnTo>
                          <a:pt x="66234" y="15817"/>
                        </a:lnTo>
                        <a:lnTo>
                          <a:pt x="0" y="1581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2" name="Полилиния: фигура 301">
                    <a:extLst>
                      <a:ext uri="{FF2B5EF4-FFF2-40B4-BE49-F238E27FC236}">
                        <a16:creationId xmlns:a16="http://schemas.microsoft.com/office/drawing/2014/main" id="{19774739-A2A8-7CAD-8093-F04A9546818A}"/>
                      </a:ext>
                    </a:extLst>
                  </p:cNvPr>
                  <p:cNvSpPr/>
                  <p:nvPr/>
                </p:nvSpPr>
                <p:spPr>
                  <a:xfrm>
                    <a:off x="1885115" y="6996215"/>
                    <a:ext cx="62280" cy="66234"/>
                  </a:xfrm>
                  <a:custGeom>
                    <a:avLst/>
                    <a:gdLst>
                      <a:gd name="connsiteX0" fmla="*/ 38554 w 62280"/>
                      <a:gd name="connsiteY0" fmla="*/ 0 h 66234"/>
                      <a:gd name="connsiteX1" fmla="*/ 23726 w 62280"/>
                      <a:gd name="connsiteY1" fmla="*/ 0 h 66234"/>
                      <a:gd name="connsiteX2" fmla="*/ 23726 w 62280"/>
                      <a:gd name="connsiteY2" fmla="*/ 25703 h 66234"/>
                      <a:gd name="connsiteX3" fmla="*/ 0 w 62280"/>
                      <a:gd name="connsiteY3" fmla="*/ 25703 h 66234"/>
                      <a:gd name="connsiteX4" fmla="*/ 0 w 62280"/>
                      <a:gd name="connsiteY4" fmla="*/ 41520 h 66234"/>
                      <a:gd name="connsiteX5" fmla="*/ 23726 w 62280"/>
                      <a:gd name="connsiteY5" fmla="*/ 41520 h 66234"/>
                      <a:gd name="connsiteX6" fmla="*/ 23726 w 62280"/>
                      <a:gd name="connsiteY6" fmla="*/ 66234 h 66234"/>
                      <a:gd name="connsiteX7" fmla="*/ 38554 w 62280"/>
                      <a:gd name="connsiteY7" fmla="*/ 66234 h 66234"/>
                      <a:gd name="connsiteX8" fmla="*/ 38554 w 62280"/>
                      <a:gd name="connsiteY8" fmla="*/ 41520 h 66234"/>
                      <a:gd name="connsiteX9" fmla="*/ 62280 w 62280"/>
                      <a:gd name="connsiteY9" fmla="*/ 41520 h 66234"/>
                      <a:gd name="connsiteX10" fmla="*/ 62280 w 62280"/>
                      <a:gd name="connsiteY10" fmla="*/ 26692 h 66234"/>
                      <a:gd name="connsiteX11" fmla="*/ 38554 w 62280"/>
                      <a:gd name="connsiteY11" fmla="*/ 26692 h 66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2280" h="66234">
                        <a:moveTo>
                          <a:pt x="38554" y="0"/>
                        </a:moveTo>
                        <a:lnTo>
                          <a:pt x="23726" y="0"/>
                        </a:lnTo>
                        <a:lnTo>
                          <a:pt x="23726" y="25703"/>
                        </a:lnTo>
                        <a:lnTo>
                          <a:pt x="0" y="25703"/>
                        </a:lnTo>
                        <a:lnTo>
                          <a:pt x="0" y="41520"/>
                        </a:lnTo>
                        <a:lnTo>
                          <a:pt x="23726" y="41520"/>
                        </a:lnTo>
                        <a:lnTo>
                          <a:pt x="23726" y="66234"/>
                        </a:lnTo>
                        <a:lnTo>
                          <a:pt x="38554" y="66234"/>
                        </a:lnTo>
                        <a:lnTo>
                          <a:pt x="38554" y="41520"/>
                        </a:lnTo>
                        <a:lnTo>
                          <a:pt x="62280" y="41520"/>
                        </a:lnTo>
                        <a:lnTo>
                          <a:pt x="62280" y="26692"/>
                        </a:lnTo>
                        <a:lnTo>
                          <a:pt x="38554" y="26692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3" name="Полилиния: фигура 302">
                    <a:extLst>
                      <a:ext uri="{FF2B5EF4-FFF2-40B4-BE49-F238E27FC236}">
                        <a16:creationId xmlns:a16="http://schemas.microsoft.com/office/drawing/2014/main" id="{4C274E0A-BA72-2454-53D7-C2D7ED429B31}"/>
                      </a:ext>
                    </a:extLst>
                  </p:cNvPr>
                  <p:cNvSpPr/>
                  <p:nvPr/>
                </p:nvSpPr>
                <p:spPr>
                  <a:xfrm>
                    <a:off x="1839641" y="6536530"/>
                    <a:ext cx="328205" cy="251097"/>
                  </a:xfrm>
                  <a:custGeom>
                    <a:avLst/>
                    <a:gdLst>
                      <a:gd name="connsiteX0" fmla="*/ 276800 w 328205"/>
                      <a:gd name="connsiteY0" fmla="*/ 250108 h 251097"/>
                      <a:gd name="connsiteX1" fmla="*/ 328206 w 328205"/>
                      <a:gd name="connsiteY1" fmla="*/ 198703 h 251097"/>
                      <a:gd name="connsiteX2" fmla="*/ 328206 w 328205"/>
                      <a:gd name="connsiteY2" fmla="*/ 26692 h 251097"/>
                      <a:gd name="connsiteX3" fmla="*/ 279765 w 328205"/>
                      <a:gd name="connsiteY3" fmla="*/ 26692 h 251097"/>
                      <a:gd name="connsiteX4" fmla="*/ 279765 w 328205"/>
                      <a:gd name="connsiteY4" fmla="*/ 0 h 251097"/>
                      <a:gd name="connsiteX5" fmla="*/ 217486 w 328205"/>
                      <a:gd name="connsiteY5" fmla="*/ 0 h 251097"/>
                      <a:gd name="connsiteX6" fmla="*/ 217486 w 328205"/>
                      <a:gd name="connsiteY6" fmla="*/ 26692 h 251097"/>
                      <a:gd name="connsiteX7" fmla="*/ 109731 w 328205"/>
                      <a:gd name="connsiteY7" fmla="*/ 26692 h 251097"/>
                      <a:gd name="connsiteX8" fmla="*/ 109731 w 328205"/>
                      <a:gd name="connsiteY8" fmla="*/ 0 h 251097"/>
                      <a:gd name="connsiteX9" fmla="*/ 47451 w 328205"/>
                      <a:gd name="connsiteY9" fmla="*/ 0 h 251097"/>
                      <a:gd name="connsiteX10" fmla="*/ 47451 w 328205"/>
                      <a:gd name="connsiteY10" fmla="*/ 27680 h 251097"/>
                      <a:gd name="connsiteX11" fmla="*/ 0 w 328205"/>
                      <a:gd name="connsiteY11" fmla="*/ 79086 h 251097"/>
                      <a:gd name="connsiteX12" fmla="*/ 0 w 328205"/>
                      <a:gd name="connsiteY12" fmla="*/ 251097 h 251097"/>
                      <a:gd name="connsiteX13" fmla="*/ 276800 w 328205"/>
                      <a:gd name="connsiteY13" fmla="*/ 251097 h 251097"/>
                      <a:gd name="connsiteX14" fmla="*/ 11863 w 328205"/>
                      <a:gd name="connsiteY14" fmla="*/ 78097 h 251097"/>
                      <a:gd name="connsiteX15" fmla="*/ 49429 w 328205"/>
                      <a:gd name="connsiteY15" fmla="*/ 39543 h 251097"/>
                      <a:gd name="connsiteX16" fmla="*/ 59314 w 328205"/>
                      <a:gd name="connsiteY16" fmla="*/ 39543 h 251097"/>
                      <a:gd name="connsiteX17" fmla="*/ 59314 w 328205"/>
                      <a:gd name="connsiteY17" fmla="*/ 12851 h 251097"/>
                      <a:gd name="connsiteX18" fmla="*/ 97868 w 328205"/>
                      <a:gd name="connsiteY18" fmla="*/ 12851 h 251097"/>
                      <a:gd name="connsiteX19" fmla="*/ 97868 w 328205"/>
                      <a:gd name="connsiteY19" fmla="*/ 39543 h 251097"/>
                      <a:gd name="connsiteX20" fmla="*/ 229348 w 328205"/>
                      <a:gd name="connsiteY20" fmla="*/ 39543 h 251097"/>
                      <a:gd name="connsiteX21" fmla="*/ 229348 w 328205"/>
                      <a:gd name="connsiteY21" fmla="*/ 12851 h 251097"/>
                      <a:gd name="connsiteX22" fmla="*/ 267903 w 328205"/>
                      <a:gd name="connsiteY22" fmla="*/ 12851 h 251097"/>
                      <a:gd name="connsiteX23" fmla="*/ 267903 w 328205"/>
                      <a:gd name="connsiteY23" fmla="*/ 39543 h 251097"/>
                      <a:gd name="connsiteX24" fmla="*/ 316343 w 328205"/>
                      <a:gd name="connsiteY24" fmla="*/ 39543 h 251097"/>
                      <a:gd name="connsiteX25" fmla="*/ 316343 w 328205"/>
                      <a:gd name="connsiteY25" fmla="*/ 198703 h 251097"/>
                      <a:gd name="connsiteX26" fmla="*/ 277788 w 328205"/>
                      <a:gd name="connsiteY26" fmla="*/ 237257 h 251097"/>
                      <a:gd name="connsiteX27" fmla="*/ 12851 w 328205"/>
                      <a:gd name="connsiteY27" fmla="*/ 237257 h 251097"/>
                      <a:gd name="connsiteX28" fmla="*/ 12851 w 328205"/>
                      <a:gd name="connsiteY28" fmla="*/ 78097 h 251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328205" h="251097">
                        <a:moveTo>
                          <a:pt x="276800" y="250108"/>
                        </a:moveTo>
                        <a:cubicBezTo>
                          <a:pt x="304480" y="250108"/>
                          <a:pt x="327217" y="227371"/>
                          <a:pt x="328206" y="198703"/>
                        </a:cubicBezTo>
                        <a:lnTo>
                          <a:pt x="328206" y="26692"/>
                        </a:lnTo>
                        <a:lnTo>
                          <a:pt x="279765" y="26692"/>
                        </a:lnTo>
                        <a:lnTo>
                          <a:pt x="279765" y="0"/>
                        </a:lnTo>
                        <a:lnTo>
                          <a:pt x="217486" y="0"/>
                        </a:lnTo>
                        <a:lnTo>
                          <a:pt x="217486" y="26692"/>
                        </a:lnTo>
                        <a:lnTo>
                          <a:pt x="109731" y="26692"/>
                        </a:lnTo>
                        <a:lnTo>
                          <a:pt x="109731" y="0"/>
                        </a:lnTo>
                        <a:lnTo>
                          <a:pt x="47451" y="0"/>
                        </a:lnTo>
                        <a:lnTo>
                          <a:pt x="47451" y="27680"/>
                        </a:lnTo>
                        <a:cubicBezTo>
                          <a:pt x="20760" y="28669"/>
                          <a:pt x="0" y="51406"/>
                          <a:pt x="0" y="79086"/>
                        </a:cubicBezTo>
                        <a:lnTo>
                          <a:pt x="0" y="251097"/>
                        </a:lnTo>
                        <a:lnTo>
                          <a:pt x="276800" y="251097"/>
                        </a:lnTo>
                        <a:close/>
                        <a:moveTo>
                          <a:pt x="11863" y="78097"/>
                        </a:moveTo>
                        <a:cubicBezTo>
                          <a:pt x="11863" y="56349"/>
                          <a:pt x="28668" y="39543"/>
                          <a:pt x="49429" y="39543"/>
                        </a:cubicBezTo>
                        <a:lnTo>
                          <a:pt x="59314" y="39543"/>
                        </a:lnTo>
                        <a:lnTo>
                          <a:pt x="59314" y="12851"/>
                        </a:lnTo>
                        <a:lnTo>
                          <a:pt x="97868" y="12851"/>
                        </a:lnTo>
                        <a:lnTo>
                          <a:pt x="97868" y="39543"/>
                        </a:lnTo>
                        <a:lnTo>
                          <a:pt x="229348" y="39543"/>
                        </a:lnTo>
                        <a:lnTo>
                          <a:pt x="229348" y="12851"/>
                        </a:lnTo>
                        <a:lnTo>
                          <a:pt x="267903" y="12851"/>
                        </a:lnTo>
                        <a:lnTo>
                          <a:pt x="267903" y="39543"/>
                        </a:lnTo>
                        <a:lnTo>
                          <a:pt x="316343" y="39543"/>
                        </a:lnTo>
                        <a:lnTo>
                          <a:pt x="316343" y="198703"/>
                        </a:lnTo>
                        <a:cubicBezTo>
                          <a:pt x="315354" y="220451"/>
                          <a:pt x="298548" y="237257"/>
                          <a:pt x="277788" y="237257"/>
                        </a:cubicBezTo>
                        <a:lnTo>
                          <a:pt x="12851" y="237257"/>
                        </a:lnTo>
                        <a:lnTo>
                          <a:pt x="12851" y="7809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4" name="Полилиния: фигура 303">
                    <a:extLst>
                      <a:ext uri="{FF2B5EF4-FFF2-40B4-BE49-F238E27FC236}">
                        <a16:creationId xmlns:a16="http://schemas.microsoft.com/office/drawing/2014/main" id="{5D3F5BC7-CCB9-3196-2EEA-B74AD9B3E5E6}"/>
                      </a:ext>
                    </a:extLst>
                  </p:cNvPr>
                  <p:cNvSpPr/>
                  <p:nvPr/>
                </p:nvSpPr>
                <p:spPr>
                  <a:xfrm>
                    <a:off x="2058115" y="6620558"/>
                    <a:ext cx="66234" cy="15817"/>
                  </a:xfrm>
                  <a:custGeom>
                    <a:avLst/>
                    <a:gdLst>
                      <a:gd name="connsiteX0" fmla="*/ 0 w 66234"/>
                      <a:gd name="connsiteY0" fmla="*/ 0 h 15817"/>
                      <a:gd name="connsiteX1" fmla="*/ 66234 w 66234"/>
                      <a:gd name="connsiteY1" fmla="*/ 0 h 15817"/>
                      <a:gd name="connsiteX2" fmla="*/ 66234 w 66234"/>
                      <a:gd name="connsiteY2" fmla="*/ 15817 h 15817"/>
                      <a:gd name="connsiteX3" fmla="*/ 0 w 66234"/>
                      <a:gd name="connsiteY3" fmla="*/ 15817 h 15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34" h="15817">
                        <a:moveTo>
                          <a:pt x="0" y="0"/>
                        </a:moveTo>
                        <a:lnTo>
                          <a:pt x="66234" y="0"/>
                        </a:lnTo>
                        <a:lnTo>
                          <a:pt x="66234" y="15817"/>
                        </a:lnTo>
                        <a:lnTo>
                          <a:pt x="0" y="1581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5" name="Полилиния: фигура 304">
                    <a:extLst>
                      <a:ext uri="{FF2B5EF4-FFF2-40B4-BE49-F238E27FC236}">
                        <a16:creationId xmlns:a16="http://schemas.microsoft.com/office/drawing/2014/main" id="{82E153E0-52E6-E673-FBB0-BBB6E1CCD1DE}"/>
                      </a:ext>
                    </a:extLst>
                  </p:cNvPr>
                  <p:cNvSpPr/>
                  <p:nvPr/>
                </p:nvSpPr>
                <p:spPr>
                  <a:xfrm>
                    <a:off x="1885115" y="6595844"/>
                    <a:ext cx="62280" cy="67222"/>
                  </a:xfrm>
                  <a:custGeom>
                    <a:avLst/>
                    <a:gdLst>
                      <a:gd name="connsiteX0" fmla="*/ 38554 w 62280"/>
                      <a:gd name="connsiteY0" fmla="*/ 0 h 67222"/>
                      <a:gd name="connsiteX1" fmla="*/ 23726 w 62280"/>
                      <a:gd name="connsiteY1" fmla="*/ 0 h 67222"/>
                      <a:gd name="connsiteX2" fmla="*/ 23726 w 62280"/>
                      <a:gd name="connsiteY2" fmla="*/ 25703 h 67222"/>
                      <a:gd name="connsiteX3" fmla="*/ 0 w 62280"/>
                      <a:gd name="connsiteY3" fmla="*/ 25703 h 67222"/>
                      <a:gd name="connsiteX4" fmla="*/ 0 w 62280"/>
                      <a:gd name="connsiteY4" fmla="*/ 41520 h 67222"/>
                      <a:gd name="connsiteX5" fmla="*/ 23726 w 62280"/>
                      <a:gd name="connsiteY5" fmla="*/ 41520 h 67222"/>
                      <a:gd name="connsiteX6" fmla="*/ 23726 w 62280"/>
                      <a:gd name="connsiteY6" fmla="*/ 67223 h 67222"/>
                      <a:gd name="connsiteX7" fmla="*/ 38554 w 62280"/>
                      <a:gd name="connsiteY7" fmla="*/ 67223 h 67222"/>
                      <a:gd name="connsiteX8" fmla="*/ 38554 w 62280"/>
                      <a:gd name="connsiteY8" fmla="*/ 42508 h 67222"/>
                      <a:gd name="connsiteX9" fmla="*/ 62280 w 62280"/>
                      <a:gd name="connsiteY9" fmla="*/ 42508 h 67222"/>
                      <a:gd name="connsiteX10" fmla="*/ 62280 w 62280"/>
                      <a:gd name="connsiteY10" fmla="*/ 26692 h 67222"/>
                      <a:gd name="connsiteX11" fmla="*/ 38554 w 62280"/>
                      <a:gd name="connsiteY11" fmla="*/ 26692 h 67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2280" h="67222">
                        <a:moveTo>
                          <a:pt x="38554" y="0"/>
                        </a:moveTo>
                        <a:lnTo>
                          <a:pt x="23726" y="0"/>
                        </a:lnTo>
                        <a:lnTo>
                          <a:pt x="23726" y="25703"/>
                        </a:lnTo>
                        <a:lnTo>
                          <a:pt x="0" y="25703"/>
                        </a:lnTo>
                        <a:lnTo>
                          <a:pt x="0" y="41520"/>
                        </a:lnTo>
                        <a:lnTo>
                          <a:pt x="23726" y="41520"/>
                        </a:lnTo>
                        <a:lnTo>
                          <a:pt x="23726" y="67223"/>
                        </a:lnTo>
                        <a:lnTo>
                          <a:pt x="38554" y="67223"/>
                        </a:lnTo>
                        <a:lnTo>
                          <a:pt x="38554" y="42508"/>
                        </a:lnTo>
                        <a:lnTo>
                          <a:pt x="62280" y="42508"/>
                        </a:lnTo>
                        <a:lnTo>
                          <a:pt x="62280" y="26692"/>
                        </a:lnTo>
                        <a:lnTo>
                          <a:pt x="38554" y="26692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6" name="Полилиния: фигура 305">
                    <a:extLst>
                      <a:ext uri="{FF2B5EF4-FFF2-40B4-BE49-F238E27FC236}">
                        <a16:creationId xmlns:a16="http://schemas.microsoft.com/office/drawing/2014/main" id="{14D2FE47-0BF8-FC1C-934B-CEF7A1AD1F9B}"/>
                      </a:ext>
                    </a:extLst>
                  </p:cNvPr>
                  <p:cNvSpPr/>
                  <p:nvPr/>
                </p:nvSpPr>
                <p:spPr>
                  <a:xfrm>
                    <a:off x="2321075" y="6536530"/>
                    <a:ext cx="328205" cy="251097"/>
                  </a:xfrm>
                  <a:custGeom>
                    <a:avLst/>
                    <a:gdLst>
                      <a:gd name="connsiteX0" fmla="*/ 276800 w 328205"/>
                      <a:gd name="connsiteY0" fmla="*/ 250108 h 251097"/>
                      <a:gd name="connsiteX1" fmla="*/ 328206 w 328205"/>
                      <a:gd name="connsiteY1" fmla="*/ 198703 h 251097"/>
                      <a:gd name="connsiteX2" fmla="*/ 328206 w 328205"/>
                      <a:gd name="connsiteY2" fmla="*/ 26692 h 251097"/>
                      <a:gd name="connsiteX3" fmla="*/ 279766 w 328205"/>
                      <a:gd name="connsiteY3" fmla="*/ 26692 h 251097"/>
                      <a:gd name="connsiteX4" fmla="*/ 279766 w 328205"/>
                      <a:gd name="connsiteY4" fmla="*/ 0 h 251097"/>
                      <a:gd name="connsiteX5" fmla="*/ 217485 w 328205"/>
                      <a:gd name="connsiteY5" fmla="*/ 0 h 251097"/>
                      <a:gd name="connsiteX6" fmla="*/ 217485 w 328205"/>
                      <a:gd name="connsiteY6" fmla="*/ 26692 h 251097"/>
                      <a:gd name="connsiteX7" fmla="*/ 109731 w 328205"/>
                      <a:gd name="connsiteY7" fmla="*/ 26692 h 251097"/>
                      <a:gd name="connsiteX8" fmla="*/ 109731 w 328205"/>
                      <a:gd name="connsiteY8" fmla="*/ 0 h 251097"/>
                      <a:gd name="connsiteX9" fmla="*/ 47451 w 328205"/>
                      <a:gd name="connsiteY9" fmla="*/ 0 h 251097"/>
                      <a:gd name="connsiteX10" fmla="*/ 47451 w 328205"/>
                      <a:gd name="connsiteY10" fmla="*/ 27680 h 251097"/>
                      <a:gd name="connsiteX11" fmla="*/ 0 w 328205"/>
                      <a:gd name="connsiteY11" fmla="*/ 79086 h 251097"/>
                      <a:gd name="connsiteX12" fmla="*/ 0 w 328205"/>
                      <a:gd name="connsiteY12" fmla="*/ 251097 h 251097"/>
                      <a:gd name="connsiteX13" fmla="*/ 276800 w 328205"/>
                      <a:gd name="connsiteY13" fmla="*/ 251097 h 251097"/>
                      <a:gd name="connsiteX14" fmla="*/ 10874 w 328205"/>
                      <a:gd name="connsiteY14" fmla="*/ 78097 h 251097"/>
                      <a:gd name="connsiteX15" fmla="*/ 48440 w 328205"/>
                      <a:gd name="connsiteY15" fmla="*/ 39543 h 251097"/>
                      <a:gd name="connsiteX16" fmla="*/ 58326 w 328205"/>
                      <a:gd name="connsiteY16" fmla="*/ 39543 h 251097"/>
                      <a:gd name="connsiteX17" fmla="*/ 58326 w 328205"/>
                      <a:gd name="connsiteY17" fmla="*/ 12851 h 251097"/>
                      <a:gd name="connsiteX18" fmla="*/ 96880 w 328205"/>
                      <a:gd name="connsiteY18" fmla="*/ 12851 h 251097"/>
                      <a:gd name="connsiteX19" fmla="*/ 96880 w 328205"/>
                      <a:gd name="connsiteY19" fmla="*/ 39543 h 251097"/>
                      <a:gd name="connsiteX20" fmla="*/ 229348 w 328205"/>
                      <a:gd name="connsiteY20" fmla="*/ 39543 h 251097"/>
                      <a:gd name="connsiteX21" fmla="*/ 229348 w 328205"/>
                      <a:gd name="connsiteY21" fmla="*/ 12851 h 251097"/>
                      <a:gd name="connsiteX22" fmla="*/ 267903 w 328205"/>
                      <a:gd name="connsiteY22" fmla="*/ 12851 h 251097"/>
                      <a:gd name="connsiteX23" fmla="*/ 267903 w 328205"/>
                      <a:gd name="connsiteY23" fmla="*/ 39543 h 251097"/>
                      <a:gd name="connsiteX24" fmla="*/ 316343 w 328205"/>
                      <a:gd name="connsiteY24" fmla="*/ 39543 h 251097"/>
                      <a:gd name="connsiteX25" fmla="*/ 316343 w 328205"/>
                      <a:gd name="connsiteY25" fmla="*/ 198703 h 251097"/>
                      <a:gd name="connsiteX26" fmla="*/ 277788 w 328205"/>
                      <a:gd name="connsiteY26" fmla="*/ 237257 h 251097"/>
                      <a:gd name="connsiteX27" fmla="*/ 12851 w 328205"/>
                      <a:gd name="connsiteY27" fmla="*/ 237257 h 251097"/>
                      <a:gd name="connsiteX28" fmla="*/ 12851 w 328205"/>
                      <a:gd name="connsiteY28" fmla="*/ 78097 h 251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328205" h="251097">
                        <a:moveTo>
                          <a:pt x="276800" y="250108"/>
                        </a:moveTo>
                        <a:cubicBezTo>
                          <a:pt x="304480" y="250108"/>
                          <a:pt x="327217" y="227371"/>
                          <a:pt x="328206" y="198703"/>
                        </a:cubicBezTo>
                        <a:lnTo>
                          <a:pt x="328206" y="26692"/>
                        </a:lnTo>
                        <a:lnTo>
                          <a:pt x="279766" y="26692"/>
                        </a:lnTo>
                        <a:lnTo>
                          <a:pt x="279766" y="0"/>
                        </a:lnTo>
                        <a:lnTo>
                          <a:pt x="217485" y="0"/>
                        </a:lnTo>
                        <a:lnTo>
                          <a:pt x="217485" y="26692"/>
                        </a:lnTo>
                        <a:lnTo>
                          <a:pt x="109731" y="26692"/>
                        </a:lnTo>
                        <a:lnTo>
                          <a:pt x="109731" y="0"/>
                        </a:lnTo>
                        <a:lnTo>
                          <a:pt x="47451" y="0"/>
                        </a:lnTo>
                        <a:lnTo>
                          <a:pt x="47451" y="27680"/>
                        </a:lnTo>
                        <a:cubicBezTo>
                          <a:pt x="20760" y="28669"/>
                          <a:pt x="0" y="51406"/>
                          <a:pt x="0" y="79086"/>
                        </a:cubicBezTo>
                        <a:lnTo>
                          <a:pt x="0" y="251097"/>
                        </a:lnTo>
                        <a:lnTo>
                          <a:pt x="276800" y="251097"/>
                        </a:lnTo>
                        <a:close/>
                        <a:moveTo>
                          <a:pt x="10874" y="78097"/>
                        </a:moveTo>
                        <a:cubicBezTo>
                          <a:pt x="10874" y="56349"/>
                          <a:pt x="27680" y="39543"/>
                          <a:pt x="48440" y="39543"/>
                        </a:cubicBezTo>
                        <a:lnTo>
                          <a:pt x="58326" y="39543"/>
                        </a:lnTo>
                        <a:lnTo>
                          <a:pt x="58326" y="12851"/>
                        </a:lnTo>
                        <a:lnTo>
                          <a:pt x="96880" y="12851"/>
                        </a:lnTo>
                        <a:lnTo>
                          <a:pt x="96880" y="39543"/>
                        </a:lnTo>
                        <a:lnTo>
                          <a:pt x="229348" y="39543"/>
                        </a:lnTo>
                        <a:lnTo>
                          <a:pt x="229348" y="12851"/>
                        </a:lnTo>
                        <a:lnTo>
                          <a:pt x="267903" y="12851"/>
                        </a:lnTo>
                        <a:lnTo>
                          <a:pt x="267903" y="39543"/>
                        </a:lnTo>
                        <a:lnTo>
                          <a:pt x="316343" y="39543"/>
                        </a:lnTo>
                        <a:lnTo>
                          <a:pt x="316343" y="198703"/>
                        </a:lnTo>
                        <a:cubicBezTo>
                          <a:pt x="315354" y="220451"/>
                          <a:pt x="298548" y="237257"/>
                          <a:pt x="277788" y="237257"/>
                        </a:cubicBezTo>
                        <a:lnTo>
                          <a:pt x="12851" y="237257"/>
                        </a:lnTo>
                        <a:lnTo>
                          <a:pt x="12851" y="7809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7" name="Полилиния: фигура 306">
                    <a:extLst>
                      <a:ext uri="{FF2B5EF4-FFF2-40B4-BE49-F238E27FC236}">
                        <a16:creationId xmlns:a16="http://schemas.microsoft.com/office/drawing/2014/main" id="{4BB33F64-FA1E-C1D8-48BB-6DB4F9BE0349}"/>
                      </a:ext>
                    </a:extLst>
                  </p:cNvPr>
                  <p:cNvSpPr/>
                  <p:nvPr/>
                </p:nvSpPr>
                <p:spPr>
                  <a:xfrm>
                    <a:off x="2538561" y="6620558"/>
                    <a:ext cx="66234" cy="15817"/>
                  </a:xfrm>
                  <a:custGeom>
                    <a:avLst/>
                    <a:gdLst>
                      <a:gd name="connsiteX0" fmla="*/ 0 w 66234"/>
                      <a:gd name="connsiteY0" fmla="*/ 0 h 15817"/>
                      <a:gd name="connsiteX1" fmla="*/ 66234 w 66234"/>
                      <a:gd name="connsiteY1" fmla="*/ 0 h 15817"/>
                      <a:gd name="connsiteX2" fmla="*/ 66234 w 66234"/>
                      <a:gd name="connsiteY2" fmla="*/ 15817 h 15817"/>
                      <a:gd name="connsiteX3" fmla="*/ 0 w 66234"/>
                      <a:gd name="connsiteY3" fmla="*/ 15817 h 15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34" h="15817">
                        <a:moveTo>
                          <a:pt x="0" y="0"/>
                        </a:moveTo>
                        <a:lnTo>
                          <a:pt x="66234" y="0"/>
                        </a:lnTo>
                        <a:lnTo>
                          <a:pt x="66234" y="15817"/>
                        </a:lnTo>
                        <a:lnTo>
                          <a:pt x="0" y="1581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8" name="Полилиния: фигура 307">
                    <a:extLst>
                      <a:ext uri="{FF2B5EF4-FFF2-40B4-BE49-F238E27FC236}">
                        <a16:creationId xmlns:a16="http://schemas.microsoft.com/office/drawing/2014/main" id="{28C99E47-7C94-6208-D7EE-86AB4CF35995}"/>
                      </a:ext>
                    </a:extLst>
                  </p:cNvPr>
                  <p:cNvSpPr/>
                  <p:nvPr/>
                </p:nvSpPr>
                <p:spPr>
                  <a:xfrm>
                    <a:off x="2366549" y="6595844"/>
                    <a:ext cx="62280" cy="67222"/>
                  </a:xfrm>
                  <a:custGeom>
                    <a:avLst/>
                    <a:gdLst>
                      <a:gd name="connsiteX0" fmla="*/ 38554 w 62280"/>
                      <a:gd name="connsiteY0" fmla="*/ 0 h 67222"/>
                      <a:gd name="connsiteX1" fmla="*/ 22737 w 62280"/>
                      <a:gd name="connsiteY1" fmla="*/ 0 h 67222"/>
                      <a:gd name="connsiteX2" fmla="*/ 22737 w 62280"/>
                      <a:gd name="connsiteY2" fmla="*/ 25703 h 67222"/>
                      <a:gd name="connsiteX3" fmla="*/ 0 w 62280"/>
                      <a:gd name="connsiteY3" fmla="*/ 25703 h 67222"/>
                      <a:gd name="connsiteX4" fmla="*/ 0 w 62280"/>
                      <a:gd name="connsiteY4" fmla="*/ 41520 h 67222"/>
                      <a:gd name="connsiteX5" fmla="*/ 22737 w 62280"/>
                      <a:gd name="connsiteY5" fmla="*/ 41520 h 67222"/>
                      <a:gd name="connsiteX6" fmla="*/ 22737 w 62280"/>
                      <a:gd name="connsiteY6" fmla="*/ 67223 h 67222"/>
                      <a:gd name="connsiteX7" fmla="*/ 38554 w 62280"/>
                      <a:gd name="connsiteY7" fmla="*/ 67223 h 67222"/>
                      <a:gd name="connsiteX8" fmla="*/ 38554 w 62280"/>
                      <a:gd name="connsiteY8" fmla="*/ 42508 h 67222"/>
                      <a:gd name="connsiteX9" fmla="*/ 62280 w 62280"/>
                      <a:gd name="connsiteY9" fmla="*/ 42508 h 67222"/>
                      <a:gd name="connsiteX10" fmla="*/ 62280 w 62280"/>
                      <a:gd name="connsiteY10" fmla="*/ 26692 h 67222"/>
                      <a:gd name="connsiteX11" fmla="*/ 38554 w 62280"/>
                      <a:gd name="connsiteY11" fmla="*/ 26692 h 67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2280" h="67222">
                        <a:moveTo>
                          <a:pt x="38554" y="0"/>
                        </a:moveTo>
                        <a:lnTo>
                          <a:pt x="22737" y="0"/>
                        </a:lnTo>
                        <a:lnTo>
                          <a:pt x="22737" y="25703"/>
                        </a:lnTo>
                        <a:lnTo>
                          <a:pt x="0" y="25703"/>
                        </a:lnTo>
                        <a:lnTo>
                          <a:pt x="0" y="41520"/>
                        </a:lnTo>
                        <a:lnTo>
                          <a:pt x="22737" y="41520"/>
                        </a:lnTo>
                        <a:lnTo>
                          <a:pt x="22737" y="67223"/>
                        </a:lnTo>
                        <a:lnTo>
                          <a:pt x="38554" y="67223"/>
                        </a:lnTo>
                        <a:lnTo>
                          <a:pt x="38554" y="42508"/>
                        </a:lnTo>
                        <a:lnTo>
                          <a:pt x="62280" y="42508"/>
                        </a:lnTo>
                        <a:lnTo>
                          <a:pt x="62280" y="26692"/>
                        </a:lnTo>
                        <a:lnTo>
                          <a:pt x="38554" y="26692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9" name="Полилиния: фигура 308">
                    <a:extLst>
                      <a:ext uri="{FF2B5EF4-FFF2-40B4-BE49-F238E27FC236}">
                        <a16:creationId xmlns:a16="http://schemas.microsoft.com/office/drawing/2014/main" id="{F0DE3A06-C30E-BACC-655A-D4913EA5EAB4}"/>
                      </a:ext>
                    </a:extLst>
                  </p:cNvPr>
                  <p:cNvSpPr/>
                  <p:nvPr/>
                </p:nvSpPr>
                <p:spPr>
                  <a:xfrm>
                    <a:off x="2321075" y="6935913"/>
                    <a:ext cx="329194" cy="251096"/>
                  </a:xfrm>
                  <a:custGeom>
                    <a:avLst/>
                    <a:gdLst>
                      <a:gd name="connsiteX0" fmla="*/ 279766 w 329194"/>
                      <a:gd name="connsiteY0" fmla="*/ 26691 h 251096"/>
                      <a:gd name="connsiteX1" fmla="*/ 279766 w 329194"/>
                      <a:gd name="connsiteY1" fmla="*/ 0 h 251096"/>
                      <a:gd name="connsiteX2" fmla="*/ 217485 w 329194"/>
                      <a:gd name="connsiteY2" fmla="*/ 0 h 251096"/>
                      <a:gd name="connsiteX3" fmla="*/ 217485 w 329194"/>
                      <a:gd name="connsiteY3" fmla="*/ 26691 h 251096"/>
                      <a:gd name="connsiteX4" fmla="*/ 109731 w 329194"/>
                      <a:gd name="connsiteY4" fmla="*/ 26691 h 251096"/>
                      <a:gd name="connsiteX5" fmla="*/ 109731 w 329194"/>
                      <a:gd name="connsiteY5" fmla="*/ 0 h 251096"/>
                      <a:gd name="connsiteX6" fmla="*/ 47451 w 329194"/>
                      <a:gd name="connsiteY6" fmla="*/ 0 h 251096"/>
                      <a:gd name="connsiteX7" fmla="*/ 47451 w 329194"/>
                      <a:gd name="connsiteY7" fmla="*/ 27680 h 251096"/>
                      <a:gd name="connsiteX8" fmla="*/ 0 w 329194"/>
                      <a:gd name="connsiteY8" fmla="*/ 79086 h 251096"/>
                      <a:gd name="connsiteX9" fmla="*/ 0 w 329194"/>
                      <a:gd name="connsiteY9" fmla="*/ 251097 h 251096"/>
                      <a:gd name="connsiteX10" fmla="*/ 277788 w 329194"/>
                      <a:gd name="connsiteY10" fmla="*/ 251097 h 251096"/>
                      <a:gd name="connsiteX11" fmla="*/ 329194 w 329194"/>
                      <a:gd name="connsiteY11" fmla="*/ 199691 h 251096"/>
                      <a:gd name="connsiteX12" fmla="*/ 329194 w 329194"/>
                      <a:gd name="connsiteY12" fmla="*/ 27680 h 251096"/>
                      <a:gd name="connsiteX13" fmla="*/ 279766 w 329194"/>
                      <a:gd name="connsiteY13" fmla="*/ 27680 h 251096"/>
                      <a:gd name="connsiteX14" fmla="*/ 276800 w 329194"/>
                      <a:gd name="connsiteY14" fmla="*/ 237257 h 251096"/>
                      <a:gd name="connsiteX15" fmla="*/ 11863 w 329194"/>
                      <a:gd name="connsiteY15" fmla="*/ 237257 h 251096"/>
                      <a:gd name="connsiteX16" fmla="*/ 11863 w 329194"/>
                      <a:gd name="connsiteY16" fmla="*/ 77108 h 251096"/>
                      <a:gd name="connsiteX17" fmla="*/ 49429 w 329194"/>
                      <a:gd name="connsiteY17" fmla="*/ 38554 h 251096"/>
                      <a:gd name="connsiteX18" fmla="*/ 59314 w 329194"/>
                      <a:gd name="connsiteY18" fmla="*/ 38554 h 251096"/>
                      <a:gd name="connsiteX19" fmla="*/ 59314 w 329194"/>
                      <a:gd name="connsiteY19" fmla="*/ 11862 h 251096"/>
                      <a:gd name="connsiteX20" fmla="*/ 97868 w 329194"/>
                      <a:gd name="connsiteY20" fmla="*/ 11862 h 251096"/>
                      <a:gd name="connsiteX21" fmla="*/ 97868 w 329194"/>
                      <a:gd name="connsiteY21" fmla="*/ 38554 h 251096"/>
                      <a:gd name="connsiteX22" fmla="*/ 229348 w 329194"/>
                      <a:gd name="connsiteY22" fmla="*/ 38554 h 251096"/>
                      <a:gd name="connsiteX23" fmla="*/ 229348 w 329194"/>
                      <a:gd name="connsiteY23" fmla="*/ 11862 h 251096"/>
                      <a:gd name="connsiteX24" fmla="*/ 267903 w 329194"/>
                      <a:gd name="connsiteY24" fmla="*/ 11862 h 251096"/>
                      <a:gd name="connsiteX25" fmla="*/ 267903 w 329194"/>
                      <a:gd name="connsiteY25" fmla="*/ 38554 h 251096"/>
                      <a:gd name="connsiteX26" fmla="*/ 316343 w 329194"/>
                      <a:gd name="connsiteY26" fmla="*/ 38554 h 251096"/>
                      <a:gd name="connsiteX27" fmla="*/ 316343 w 329194"/>
                      <a:gd name="connsiteY27" fmla="*/ 197714 h 251096"/>
                      <a:gd name="connsiteX28" fmla="*/ 276800 w 329194"/>
                      <a:gd name="connsiteY28" fmla="*/ 237257 h 251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329194" h="251096">
                        <a:moveTo>
                          <a:pt x="279766" y="26691"/>
                        </a:moveTo>
                        <a:lnTo>
                          <a:pt x="279766" y="0"/>
                        </a:lnTo>
                        <a:lnTo>
                          <a:pt x="217485" y="0"/>
                        </a:lnTo>
                        <a:lnTo>
                          <a:pt x="217485" y="26691"/>
                        </a:lnTo>
                        <a:lnTo>
                          <a:pt x="109731" y="26691"/>
                        </a:lnTo>
                        <a:lnTo>
                          <a:pt x="109731" y="0"/>
                        </a:lnTo>
                        <a:lnTo>
                          <a:pt x="47451" y="0"/>
                        </a:lnTo>
                        <a:lnTo>
                          <a:pt x="47451" y="27680"/>
                        </a:lnTo>
                        <a:cubicBezTo>
                          <a:pt x="20760" y="28668"/>
                          <a:pt x="0" y="51405"/>
                          <a:pt x="0" y="79086"/>
                        </a:cubicBezTo>
                        <a:lnTo>
                          <a:pt x="0" y="251097"/>
                        </a:lnTo>
                        <a:lnTo>
                          <a:pt x="277788" y="251097"/>
                        </a:lnTo>
                        <a:cubicBezTo>
                          <a:pt x="305469" y="251097"/>
                          <a:pt x="328206" y="228360"/>
                          <a:pt x="329194" y="199691"/>
                        </a:cubicBezTo>
                        <a:lnTo>
                          <a:pt x="329194" y="27680"/>
                        </a:lnTo>
                        <a:lnTo>
                          <a:pt x="279766" y="27680"/>
                        </a:lnTo>
                        <a:close/>
                        <a:moveTo>
                          <a:pt x="276800" y="237257"/>
                        </a:moveTo>
                        <a:lnTo>
                          <a:pt x="11863" y="237257"/>
                        </a:lnTo>
                        <a:lnTo>
                          <a:pt x="11863" y="77108"/>
                        </a:lnTo>
                        <a:cubicBezTo>
                          <a:pt x="11863" y="55360"/>
                          <a:pt x="28668" y="38554"/>
                          <a:pt x="49429" y="38554"/>
                        </a:cubicBezTo>
                        <a:lnTo>
                          <a:pt x="59314" y="38554"/>
                        </a:lnTo>
                        <a:lnTo>
                          <a:pt x="59314" y="11862"/>
                        </a:lnTo>
                        <a:lnTo>
                          <a:pt x="97868" y="11862"/>
                        </a:lnTo>
                        <a:lnTo>
                          <a:pt x="97868" y="38554"/>
                        </a:lnTo>
                        <a:lnTo>
                          <a:pt x="229348" y="38554"/>
                        </a:lnTo>
                        <a:lnTo>
                          <a:pt x="229348" y="11862"/>
                        </a:lnTo>
                        <a:lnTo>
                          <a:pt x="267903" y="11862"/>
                        </a:lnTo>
                        <a:lnTo>
                          <a:pt x="267903" y="38554"/>
                        </a:lnTo>
                        <a:lnTo>
                          <a:pt x="316343" y="38554"/>
                        </a:lnTo>
                        <a:lnTo>
                          <a:pt x="316343" y="197714"/>
                        </a:lnTo>
                        <a:cubicBezTo>
                          <a:pt x="314366" y="220451"/>
                          <a:pt x="297560" y="237257"/>
                          <a:pt x="276800" y="237257"/>
                        </a:cubicBez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0" name="Полилиния: фигура 309">
                    <a:extLst>
                      <a:ext uri="{FF2B5EF4-FFF2-40B4-BE49-F238E27FC236}">
                        <a16:creationId xmlns:a16="http://schemas.microsoft.com/office/drawing/2014/main" id="{1DFF52EA-084F-EB2F-555D-16739B23A022}"/>
                      </a:ext>
                    </a:extLst>
                  </p:cNvPr>
                  <p:cNvSpPr/>
                  <p:nvPr/>
                </p:nvSpPr>
                <p:spPr>
                  <a:xfrm>
                    <a:off x="2538561" y="7019941"/>
                    <a:ext cx="66234" cy="15817"/>
                  </a:xfrm>
                  <a:custGeom>
                    <a:avLst/>
                    <a:gdLst>
                      <a:gd name="connsiteX0" fmla="*/ 0 w 66234"/>
                      <a:gd name="connsiteY0" fmla="*/ 0 h 15817"/>
                      <a:gd name="connsiteX1" fmla="*/ 66234 w 66234"/>
                      <a:gd name="connsiteY1" fmla="*/ 0 h 15817"/>
                      <a:gd name="connsiteX2" fmla="*/ 66234 w 66234"/>
                      <a:gd name="connsiteY2" fmla="*/ 15817 h 15817"/>
                      <a:gd name="connsiteX3" fmla="*/ 0 w 66234"/>
                      <a:gd name="connsiteY3" fmla="*/ 15817 h 15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34" h="15817">
                        <a:moveTo>
                          <a:pt x="0" y="0"/>
                        </a:moveTo>
                        <a:lnTo>
                          <a:pt x="66234" y="0"/>
                        </a:lnTo>
                        <a:lnTo>
                          <a:pt x="66234" y="15817"/>
                        </a:lnTo>
                        <a:lnTo>
                          <a:pt x="0" y="1581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1" name="Полилиния: фигура 310">
                    <a:extLst>
                      <a:ext uri="{FF2B5EF4-FFF2-40B4-BE49-F238E27FC236}">
                        <a16:creationId xmlns:a16="http://schemas.microsoft.com/office/drawing/2014/main" id="{47DAEB67-6116-8136-741B-6961E86D475A}"/>
                      </a:ext>
                    </a:extLst>
                  </p:cNvPr>
                  <p:cNvSpPr/>
                  <p:nvPr/>
                </p:nvSpPr>
                <p:spPr>
                  <a:xfrm>
                    <a:off x="2366549" y="6995227"/>
                    <a:ext cx="62280" cy="67222"/>
                  </a:xfrm>
                  <a:custGeom>
                    <a:avLst/>
                    <a:gdLst>
                      <a:gd name="connsiteX0" fmla="*/ 38554 w 62280"/>
                      <a:gd name="connsiteY0" fmla="*/ 0 h 67222"/>
                      <a:gd name="connsiteX1" fmla="*/ 22737 w 62280"/>
                      <a:gd name="connsiteY1" fmla="*/ 0 h 67222"/>
                      <a:gd name="connsiteX2" fmla="*/ 22737 w 62280"/>
                      <a:gd name="connsiteY2" fmla="*/ 25703 h 67222"/>
                      <a:gd name="connsiteX3" fmla="*/ 0 w 62280"/>
                      <a:gd name="connsiteY3" fmla="*/ 25703 h 67222"/>
                      <a:gd name="connsiteX4" fmla="*/ 0 w 62280"/>
                      <a:gd name="connsiteY4" fmla="*/ 41520 h 67222"/>
                      <a:gd name="connsiteX5" fmla="*/ 22737 w 62280"/>
                      <a:gd name="connsiteY5" fmla="*/ 41520 h 67222"/>
                      <a:gd name="connsiteX6" fmla="*/ 22737 w 62280"/>
                      <a:gd name="connsiteY6" fmla="*/ 67223 h 67222"/>
                      <a:gd name="connsiteX7" fmla="*/ 38554 w 62280"/>
                      <a:gd name="connsiteY7" fmla="*/ 67223 h 67222"/>
                      <a:gd name="connsiteX8" fmla="*/ 38554 w 62280"/>
                      <a:gd name="connsiteY8" fmla="*/ 42508 h 67222"/>
                      <a:gd name="connsiteX9" fmla="*/ 62280 w 62280"/>
                      <a:gd name="connsiteY9" fmla="*/ 42508 h 67222"/>
                      <a:gd name="connsiteX10" fmla="*/ 62280 w 62280"/>
                      <a:gd name="connsiteY10" fmla="*/ 26691 h 67222"/>
                      <a:gd name="connsiteX11" fmla="*/ 38554 w 62280"/>
                      <a:gd name="connsiteY11" fmla="*/ 26691 h 67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62280" h="67222">
                        <a:moveTo>
                          <a:pt x="38554" y="0"/>
                        </a:moveTo>
                        <a:lnTo>
                          <a:pt x="22737" y="0"/>
                        </a:lnTo>
                        <a:lnTo>
                          <a:pt x="22737" y="25703"/>
                        </a:lnTo>
                        <a:lnTo>
                          <a:pt x="0" y="25703"/>
                        </a:lnTo>
                        <a:lnTo>
                          <a:pt x="0" y="41520"/>
                        </a:lnTo>
                        <a:lnTo>
                          <a:pt x="22737" y="41520"/>
                        </a:lnTo>
                        <a:lnTo>
                          <a:pt x="22737" y="67223"/>
                        </a:lnTo>
                        <a:lnTo>
                          <a:pt x="38554" y="67223"/>
                        </a:lnTo>
                        <a:lnTo>
                          <a:pt x="38554" y="42508"/>
                        </a:lnTo>
                        <a:lnTo>
                          <a:pt x="62280" y="42508"/>
                        </a:lnTo>
                        <a:lnTo>
                          <a:pt x="62280" y="26691"/>
                        </a:lnTo>
                        <a:lnTo>
                          <a:pt x="38554" y="26691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2" name="Полилиния: фигура 311">
                    <a:extLst>
                      <a:ext uri="{FF2B5EF4-FFF2-40B4-BE49-F238E27FC236}">
                        <a16:creationId xmlns:a16="http://schemas.microsoft.com/office/drawing/2014/main" id="{4B94537A-D608-5B68-809A-54C9C8E6548C}"/>
                      </a:ext>
                    </a:extLst>
                  </p:cNvPr>
                  <p:cNvSpPr/>
                  <p:nvPr/>
                </p:nvSpPr>
                <p:spPr>
                  <a:xfrm>
                    <a:off x="1719035" y="6459421"/>
                    <a:ext cx="1051839" cy="880816"/>
                  </a:xfrm>
                  <a:custGeom>
                    <a:avLst/>
                    <a:gdLst>
                      <a:gd name="connsiteX0" fmla="*/ 1038988 w 1051839"/>
                      <a:gd name="connsiteY0" fmla="*/ 0 h 880816"/>
                      <a:gd name="connsiteX1" fmla="*/ 1038988 w 1051839"/>
                      <a:gd name="connsiteY1" fmla="*/ 0 h 880816"/>
                      <a:gd name="connsiteX2" fmla="*/ 29657 w 1051839"/>
                      <a:gd name="connsiteY2" fmla="*/ 0 h 880816"/>
                      <a:gd name="connsiteX3" fmla="*/ 29657 w 1051839"/>
                      <a:gd name="connsiteY3" fmla="*/ 0 h 880816"/>
                      <a:gd name="connsiteX4" fmla="*/ 0 w 1051839"/>
                      <a:gd name="connsiteY4" fmla="*/ 0 h 880816"/>
                      <a:gd name="connsiteX5" fmla="*/ 0 w 1051839"/>
                      <a:gd name="connsiteY5" fmla="*/ 880817 h 880816"/>
                      <a:gd name="connsiteX6" fmla="*/ 29657 w 1051839"/>
                      <a:gd name="connsiteY6" fmla="*/ 880817 h 880816"/>
                      <a:gd name="connsiteX7" fmla="*/ 29657 w 1051839"/>
                      <a:gd name="connsiteY7" fmla="*/ 811617 h 880816"/>
                      <a:gd name="connsiteX8" fmla="*/ 511091 w 1051839"/>
                      <a:gd name="connsiteY8" fmla="*/ 811617 h 880816"/>
                      <a:gd name="connsiteX9" fmla="*/ 511091 w 1051839"/>
                      <a:gd name="connsiteY9" fmla="*/ 880817 h 880816"/>
                      <a:gd name="connsiteX10" fmla="*/ 540748 w 1051839"/>
                      <a:gd name="connsiteY10" fmla="*/ 880817 h 880816"/>
                      <a:gd name="connsiteX11" fmla="*/ 540748 w 1051839"/>
                      <a:gd name="connsiteY11" fmla="*/ 811617 h 880816"/>
                      <a:gd name="connsiteX12" fmla="*/ 1022182 w 1051839"/>
                      <a:gd name="connsiteY12" fmla="*/ 811617 h 880816"/>
                      <a:gd name="connsiteX13" fmla="*/ 1022182 w 1051839"/>
                      <a:gd name="connsiteY13" fmla="*/ 880817 h 880816"/>
                      <a:gd name="connsiteX14" fmla="*/ 1051840 w 1051839"/>
                      <a:gd name="connsiteY14" fmla="*/ 880817 h 880816"/>
                      <a:gd name="connsiteX15" fmla="*/ 1051840 w 1051839"/>
                      <a:gd name="connsiteY15" fmla="*/ 0 h 880816"/>
                      <a:gd name="connsiteX16" fmla="*/ 1038988 w 1051839"/>
                      <a:gd name="connsiteY16" fmla="*/ 0 h 880816"/>
                      <a:gd name="connsiteX17" fmla="*/ 1021194 w 1051839"/>
                      <a:gd name="connsiteY17" fmla="*/ 29657 h 880816"/>
                      <a:gd name="connsiteX18" fmla="*/ 1021194 w 1051839"/>
                      <a:gd name="connsiteY18" fmla="*/ 402349 h 880816"/>
                      <a:gd name="connsiteX19" fmla="*/ 539760 w 1051839"/>
                      <a:gd name="connsiteY19" fmla="*/ 402349 h 880816"/>
                      <a:gd name="connsiteX20" fmla="*/ 539760 w 1051839"/>
                      <a:gd name="connsiteY20" fmla="*/ 29657 h 880816"/>
                      <a:gd name="connsiteX21" fmla="*/ 1021194 w 1051839"/>
                      <a:gd name="connsiteY21" fmla="*/ 29657 h 880816"/>
                      <a:gd name="connsiteX22" fmla="*/ 511091 w 1051839"/>
                      <a:gd name="connsiteY22" fmla="*/ 29657 h 880816"/>
                      <a:gd name="connsiteX23" fmla="*/ 511091 w 1051839"/>
                      <a:gd name="connsiteY23" fmla="*/ 402349 h 880816"/>
                      <a:gd name="connsiteX24" fmla="*/ 29657 w 1051839"/>
                      <a:gd name="connsiteY24" fmla="*/ 402349 h 880816"/>
                      <a:gd name="connsiteX25" fmla="*/ 29657 w 1051839"/>
                      <a:gd name="connsiteY25" fmla="*/ 29657 h 880816"/>
                      <a:gd name="connsiteX26" fmla="*/ 511091 w 1051839"/>
                      <a:gd name="connsiteY26" fmla="*/ 29657 h 880816"/>
                      <a:gd name="connsiteX27" fmla="*/ 29657 w 1051839"/>
                      <a:gd name="connsiteY27" fmla="*/ 781959 h 880816"/>
                      <a:gd name="connsiteX28" fmla="*/ 29657 w 1051839"/>
                      <a:gd name="connsiteY28" fmla="*/ 431017 h 880816"/>
                      <a:gd name="connsiteX29" fmla="*/ 511091 w 1051839"/>
                      <a:gd name="connsiteY29" fmla="*/ 431017 h 880816"/>
                      <a:gd name="connsiteX30" fmla="*/ 511091 w 1051839"/>
                      <a:gd name="connsiteY30" fmla="*/ 781959 h 880816"/>
                      <a:gd name="connsiteX31" fmla="*/ 29657 w 1051839"/>
                      <a:gd name="connsiteY31" fmla="*/ 781959 h 880816"/>
                      <a:gd name="connsiteX32" fmla="*/ 540748 w 1051839"/>
                      <a:gd name="connsiteY32" fmla="*/ 781959 h 880816"/>
                      <a:gd name="connsiteX33" fmla="*/ 540748 w 1051839"/>
                      <a:gd name="connsiteY33" fmla="*/ 431017 h 880816"/>
                      <a:gd name="connsiteX34" fmla="*/ 1022182 w 1051839"/>
                      <a:gd name="connsiteY34" fmla="*/ 431017 h 880816"/>
                      <a:gd name="connsiteX35" fmla="*/ 1022182 w 1051839"/>
                      <a:gd name="connsiteY35" fmla="*/ 781959 h 880816"/>
                      <a:gd name="connsiteX36" fmla="*/ 540748 w 1051839"/>
                      <a:gd name="connsiteY36" fmla="*/ 781959 h 880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1051839" h="880816">
                        <a:moveTo>
                          <a:pt x="1038988" y="0"/>
                        </a:moveTo>
                        <a:lnTo>
                          <a:pt x="1038988" y="0"/>
                        </a:lnTo>
                        <a:lnTo>
                          <a:pt x="29657" y="0"/>
                        </a:lnTo>
                        <a:lnTo>
                          <a:pt x="29657" y="0"/>
                        </a:lnTo>
                        <a:lnTo>
                          <a:pt x="0" y="0"/>
                        </a:lnTo>
                        <a:lnTo>
                          <a:pt x="0" y="880817"/>
                        </a:lnTo>
                        <a:lnTo>
                          <a:pt x="29657" y="880817"/>
                        </a:lnTo>
                        <a:lnTo>
                          <a:pt x="29657" y="811617"/>
                        </a:lnTo>
                        <a:lnTo>
                          <a:pt x="511091" y="811617"/>
                        </a:lnTo>
                        <a:lnTo>
                          <a:pt x="511091" y="880817"/>
                        </a:lnTo>
                        <a:lnTo>
                          <a:pt x="540748" y="880817"/>
                        </a:lnTo>
                        <a:lnTo>
                          <a:pt x="540748" y="811617"/>
                        </a:lnTo>
                        <a:lnTo>
                          <a:pt x="1022182" y="811617"/>
                        </a:lnTo>
                        <a:lnTo>
                          <a:pt x="1022182" y="880817"/>
                        </a:lnTo>
                        <a:lnTo>
                          <a:pt x="1051840" y="880817"/>
                        </a:lnTo>
                        <a:lnTo>
                          <a:pt x="1051840" y="0"/>
                        </a:lnTo>
                        <a:lnTo>
                          <a:pt x="1038988" y="0"/>
                        </a:lnTo>
                        <a:close/>
                        <a:moveTo>
                          <a:pt x="1021194" y="29657"/>
                        </a:moveTo>
                        <a:lnTo>
                          <a:pt x="1021194" y="402349"/>
                        </a:lnTo>
                        <a:lnTo>
                          <a:pt x="539760" y="402349"/>
                        </a:lnTo>
                        <a:lnTo>
                          <a:pt x="539760" y="29657"/>
                        </a:lnTo>
                        <a:lnTo>
                          <a:pt x="1021194" y="29657"/>
                        </a:lnTo>
                        <a:close/>
                        <a:moveTo>
                          <a:pt x="511091" y="29657"/>
                        </a:moveTo>
                        <a:lnTo>
                          <a:pt x="511091" y="402349"/>
                        </a:lnTo>
                        <a:lnTo>
                          <a:pt x="29657" y="402349"/>
                        </a:lnTo>
                        <a:lnTo>
                          <a:pt x="29657" y="29657"/>
                        </a:lnTo>
                        <a:lnTo>
                          <a:pt x="511091" y="29657"/>
                        </a:lnTo>
                        <a:close/>
                        <a:moveTo>
                          <a:pt x="29657" y="781959"/>
                        </a:moveTo>
                        <a:lnTo>
                          <a:pt x="29657" y="431017"/>
                        </a:lnTo>
                        <a:lnTo>
                          <a:pt x="511091" y="431017"/>
                        </a:lnTo>
                        <a:lnTo>
                          <a:pt x="511091" y="781959"/>
                        </a:lnTo>
                        <a:lnTo>
                          <a:pt x="29657" y="781959"/>
                        </a:lnTo>
                        <a:close/>
                        <a:moveTo>
                          <a:pt x="540748" y="781959"/>
                        </a:moveTo>
                        <a:lnTo>
                          <a:pt x="540748" y="431017"/>
                        </a:lnTo>
                        <a:lnTo>
                          <a:pt x="1022182" y="431017"/>
                        </a:lnTo>
                        <a:lnTo>
                          <a:pt x="1022182" y="781959"/>
                        </a:lnTo>
                        <a:lnTo>
                          <a:pt x="540748" y="78195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 dirty="0"/>
                  </a:p>
                </p:txBody>
              </p:sp>
            </p:grpSp>
          </p:grpSp>
          <p:grpSp>
            <p:nvGrpSpPr>
              <p:cNvPr id="228" name="Рисунок 10">
                <a:extLst>
                  <a:ext uri="{FF2B5EF4-FFF2-40B4-BE49-F238E27FC236}">
                    <a16:creationId xmlns:a16="http://schemas.microsoft.com/office/drawing/2014/main" id="{370C8DA0-308D-C69E-BB27-48F62CE208A2}"/>
                  </a:ext>
                </a:extLst>
              </p:cNvPr>
              <p:cNvGrpSpPr/>
              <p:nvPr/>
            </p:nvGrpSpPr>
            <p:grpSpPr>
              <a:xfrm>
                <a:off x="8810055" y="6297295"/>
                <a:ext cx="1633119" cy="1190239"/>
                <a:chOff x="8810055" y="6297295"/>
                <a:chExt cx="1633119" cy="1190239"/>
              </a:xfrm>
              <a:grpFill/>
            </p:grpSpPr>
            <p:sp>
              <p:nvSpPr>
                <p:cNvPr id="283" name="Полилиния: фигура 282">
                  <a:extLst>
                    <a:ext uri="{FF2B5EF4-FFF2-40B4-BE49-F238E27FC236}">
                      <a16:creationId xmlns:a16="http://schemas.microsoft.com/office/drawing/2014/main" id="{CCBA3E57-A3CD-16C3-7BD0-127C9E83F8C0}"/>
                    </a:ext>
                  </a:extLst>
                </p:cNvPr>
                <p:cNvSpPr/>
                <p:nvPr/>
              </p:nvSpPr>
              <p:spPr>
                <a:xfrm>
                  <a:off x="8810055" y="6297295"/>
                  <a:ext cx="1633119" cy="1190239"/>
                </a:xfrm>
                <a:custGeom>
                  <a:avLst/>
                  <a:gdLst>
                    <a:gd name="connsiteX0" fmla="*/ 105777 w 1633119"/>
                    <a:gd name="connsiteY0" fmla="*/ 0 h 1190239"/>
                    <a:gd name="connsiteX1" fmla="*/ 94903 w 1633119"/>
                    <a:gd name="connsiteY1" fmla="*/ 0 h 1190239"/>
                    <a:gd name="connsiteX2" fmla="*/ 0 w 1633119"/>
                    <a:gd name="connsiteY2" fmla="*/ 95892 h 1190239"/>
                    <a:gd name="connsiteX3" fmla="*/ 0 w 1633119"/>
                    <a:gd name="connsiteY3" fmla="*/ 1094348 h 1190239"/>
                    <a:gd name="connsiteX4" fmla="*/ 94903 w 1633119"/>
                    <a:gd name="connsiteY4" fmla="*/ 1190240 h 1190239"/>
                    <a:gd name="connsiteX5" fmla="*/ 105777 w 1633119"/>
                    <a:gd name="connsiteY5" fmla="*/ 1190240 h 1190239"/>
                    <a:gd name="connsiteX6" fmla="*/ 105777 w 1633119"/>
                    <a:gd name="connsiteY6" fmla="*/ 1153663 h 1190239"/>
                    <a:gd name="connsiteX7" fmla="*/ 94903 w 1633119"/>
                    <a:gd name="connsiteY7" fmla="*/ 1153663 h 1190239"/>
                    <a:gd name="connsiteX8" fmla="*/ 36577 w 1633119"/>
                    <a:gd name="connsiteY8" fmla="*/ 1094348 h 1190239"/>
                    <a:gd name="connsiteX9" fmla="*/ 36577 w 1633119"/>
                    <a:gd name="connsiteY9" fmla="*/ 95892 h 1190239"/>
                    <a:gd name="connsiteX10" fmla="*/ 94903 w 1633119"/>
                    <a:gd name="connsiteY10" fmla="*/ 36577 h 1190239"/>
                    <a:gd name="connsiteX11" fmla="*/ 105777 w 1633119"/>
                    <a:gd name="connsiteY11" fmla="*/ 36577 h 1190239"/>
                    <a:gd name="connsiteX12" fmla="*/ 105777 w 1633119"/>
                    <a:gd name="connsiteY12" fmla="*/ 0 h 1190239"/>
                    <a:gd name="connsiteX13" fmla="*/ 1633119 w 1633119"/>
                    <a:gd name="connsiteY13" fmla="*/ 1094348 h 1190239"/>
                    <a:gd name="connsiteX14" fmla="*/ 1633119 w 1633119"/>
                    <a:gd name="connsiteY14" fmla="*/ 95892 h 1190239"/>
                    <a:gd name="connsiteX15" fmla="*/ 1538217 w 1633119"/>
                    <a:gd name="connsiteY15" fmla="*/ 0 h 1190239"/>
                    <a:gd name="connsiteX16" fmla="*/ 1527342 w 1633119"/>
                    <a:gd name="connsiteY16" fmla="*/ 0 h 1190239"/>
                    <a:gd name="connsiteX17" fmla="*/ 1527342 w 1633119"/>
                    <a:gd name="connsiteY17" fmla="*/ 36577 h 1190239"/>
                    <a:gd name="connsiteX18" fmla="*/ 1538217 w 1633119"/>
                    <a:gd name="connsiteY18" fmla="*/ 36577 h 1190239"/>
                    <a:gd name="connsiteX19" fmla="*/ 1596542 w 1633119"/>
                    <a:gd name="connsiteY19" fmla="*/ 95892 h 1190239"/>
                    <a:gd name="connsiteX20" fmla="*/ 1596542 w 1633119"/>
                    <a:gd name="connsiteY20" fmla="*/ 1094348 h 1190239"/>
                    <a:gd name="connsiteX21" fmla="*/ 1538217 w 1633119"/>
                    <a:gd name="connsiteY21" fmla="*/ 1153663 h 1190239"/>
                    <a:gd name="connsiteX22" fmla="*/ 1527342 w 1633119"/>
                    <a:gd name="connsiteY22" fmla="*/ 1153663 h 1190239"/>
                    <a:gd name="connsiteX23" fmla="*/ 1527342 w 1633119"/>
                    <a:gd name="connsiteY23" fmla="*/ 1190240 h 1190239"/>
                    <a:gd name="connsiteX24" fmla="*/ 1538217 w 1633119"/>
                    <a:gd name="connsiteY24" fmla="*/ 1190240 h 1190239"/>
                    <a:gd name="connsiteX25" fmla="*/ 1633119 w 1633119"/>
                    <a:gd name="connsiteY25" fmla="*/ 1094348 h 1190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633119" h="1190239">
                      <a:moveTo>
                        <a:pt x="105777" y="0"/>
                      </a:moveTo>
                      <a:lnTo>
                        <a:pt x="94903" y="0"/>
                      </a:lnTo>
                      <a:cubicBezTo>
                        <a:pt x="42508" y="0"/>
                        <a:pt x="0" y="42508"/>
                        <a:pt x="0" y="95892"/>
                      </a:cubicBezTo>
                      <a:lnTo>
                        <a:pt x="0" y="1094348"/>
                      </a:lnTo>
                      <a:cubicBezTo>
                        <a:pt x="0" y="1146742"/>
                        <a:pt x="42508" y="1190240"/>
                        <a:pt x="94903" y="1190240"/>
                      </a:cubicBezTo>
                      <a:lnTo>
                        <a:pt x="105777" y="1190240"/>
                      </a:lnTo>
                      <a:lnTo>
                        <a:pt x="105777" y="1153663"/>
                      </a:lnTo>
                      <a:lnTo>
                        <a:pt x="94903" y="1153663"/>
                      </a:lnTo>
                      <a:cubicBezTo>
                        <a:pt x="62280" y="1153663"/>
                        <a:pt x="36577" y="1126971"/>
                        <a:pt x="36577" y="1094348"/>
                      </a:cubicBezTo>
                      <a:lnTo>
                        <a:pt x="36577" y="95892"/>
                      </a:lnTo>
                      <a:cubicBezTo>
                        <a:pt x="36577" y="63269"/>
                        <a:pt x="63268" y="36577"/>
                        <a:pt x="94903" y="36577"/>
                      </a:cubicBezTo>
                      <a:lnTo>
                        <a:pt x="105777" y="36577"/>
                      </a:lnTo>
                      <a:lnTo>
                        <a:pt x="105777" y="0"/>
                      </a:lnTo>
                      <a:close/>
                      <a:moveTo>
                        <a:pt x="1633119" y="1094348"/>
                      </a:moveTo>
                      <a:lnTo>
                        <a:pt x="1633119" y="95892"/>
                      </a:lnTo>
                      <a:cubicBezTo>
                        <a:pt x="1633119" y="43497"/>
                        <a:pt x="1590610" y="0"/>
                        <a:pt x="1538217" y="0"/>
                      </a:cubicBezTo>
                      <a:lnTo>
                        <a:pt x="1527342" y="0"/>
                      </a:lnTo>
                      <a:lnTo>
                        <a:pt x="1527342" y="36577"/>
                      </a:lnTo>
                      <a:lnTo>
                        <a:pt x="1538217" y="36577"/>
                      </a:lnTo>
                      <a:cubicBezTo>
                        <a:pt x="1570839" y="36577"/>
                        <a:pt x="1596542" y="63269"/>
                        <a:pt x="1596542" y="95892"/>
                      </a:cubicBezTo>
                      <a:lnTo>
                        <a:pt x="1596542" y="1094348"/>
                      </a:lnTo>
                      <a:cubicBezTo>
                        <a:pt x="1596542" y="1126971"/>
                        <a:pt x="1569851" y="1153663"/>
                        <a:pt x="1538217" y="1153663"/>
                      </a:cubicBezTo>
                      <a:lnTo>
                        <a:pt x="1527342" y="1153663"/>
                      </a:lnTo>
                      <a:lnTo>
                        <a:pt x="1527342" y="1190240"/>
                      </a:lnTo>
                      <a:lnTo>
                        <a:pt x="1538217" y="1190240"/>
                      </a:lnTo>
                      <a:cubicBezTo>
                        <a:pt x="1590610" y="1189251"/>
                        <a:pt x="1633119" y="1146742"/>
                        <a:pt x="1633119" y="1094348"/>
                      </a:cubicBezTo>
                    </a:path>
                  </a:pathLst>
                </a:custGeom>
                <a:grpFill/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84" name="Рисунок 10">
                  <a:extLst>
                    <a:ext uri="{FF2B5EF4-FFF2-40B4-BE49-F238E27FC236}">
                      <a16:creationId xmlns:a16="http://schemas.microsoft.com/office/drawing/2014/main" id="{50C5F23C-3367-17C0-2A5A-FFFE94AA2383}"/>
                    </a:ext>
                  </a:extLst>
                </p:cNvPr>
                <p:cNvGrpSpPr/>
                <p:nvPr/>
              </p:nvGrpSpPr>
              <p:grpSpPr>
                <a:xfrm>
                  <a:off x="9095752" y="6474250"/>
                  <a:ext cx="1076554" cy="864999"/>
                  <a:chOff x="9095752" y="6474250"/>
                  <a:chExt cx="1076554" cy="864999"/>
                </a:xfrm>
                <a:grpFill/>
              </p:grpSpPr>
              <p:sp>
                <p:nvSpPr>
                  <p:cNvPr id="285" name="Полилиния: фигура 284">
                    <a:extLst>
                      <a:ext uri="{FF2B5EF4-FFF2-40B4-BE49-F238E27FC236}">
                        <a16:creationId xmlns:a16="http://schemas.microsoft.com/office/drawing/2014/main" id="{614A1F55-5F78-BDFD-D8EB-9D3C1D266CC4}"/>
                      </a:ext>
                    </a:extLst>
                  </p:cNvPr>
                  <p:cNvSpPr/>
                  <p:nvPr/>
                </p:nvSpPr>
                <p:spPr>
                  <a:xfrm>
                    <a:off x="9095752" y="6474250"/>
                    <a:ext cx="46462" cy="46462"/>
                  </a:xfrm>
                  <a:custGeom>
                    <a:avLst/>
                    <a:gdLst>
                      <a:gd name="connsiteX0" fmla="*/ 4943 w 46462"/>
                      <a:gd name="connsiteY0" fmla="*/ 0 h 46462"/>
                      <a:gd name="connsiteX1" fmla="*/ 0 w 46462"/>
                      <a:gd name="connsiteY1" fmla="*/ 0 h 46462"/>
                      <a:gd name="connsiteX2" fmla="*/ 0 w 46462"/>
                      <a:gd name="connsiteY2" fmla="*/ 4943 h 46462"/>
                      <a:gd name="connsiteX3" fmla="*/ 0 w 46462"/>
                      <a:gd name="connsiteY3" fmla="*/ 46463 h 46462"/>
                      <a:gd name="connsiteX4" fmla="*/ 46463 w 46462"/>
                      <a:gd name="connsiteY4" fmla="*/ 0 h 46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62" h="46462">
                        <a:moveTo>
                          <a:pt x="4943" y="0"/>
                        </a:moveTo>
                        <a:lnTo>
                          <a:pt x="0" y="0"/>
                        </a:lnTo>
                        <a:lnTo>
                          <a:pt x="0" y="4943"/>
                        </a:lnTo>
                        <a:lnTo>
                          <a:pt x="0" y="46463"/>
                        </a:lnTo>
                        <a:lnTo>
                          <a:pt x="46463" y="0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6" name="Полилиния: фигура 285">
                    <a:extLst>
                      <a:ext uri="{FF2B5EF4-FFF2-40B4-BE49-F238E27FC236}">
                        <a16:creationId xmlns:a16="http://schemas.microsoft.com/office/drawing/2014/main" id="{520C2374-BD05-DEC6-192C-F6E1C1156B19}"/>
                      </a:ext>
                    </a:extLst>
                  </p:cNvPr>
                  <p:cNvSpPr/>
                  <p:nvPr/>
                </p:nvSpPr>
                <p:spPr>
                  <a:xfrm>
                    <a:off x="9095752" y="6474250"/>
                    <a:ext cx="201668" cy="201668"/>
                  </a:xfrm>
                  <a:custGeom>
                    <a:avLst/>
                    <a:gdLst>
                      <a:gd name="connsiteX0" fmla="*/ 159160 w 201668"/>
                      <a:gd name="connsiteY0" fmla="*/ 0 h 201668"/>
                      <a:gd name="connsiteX1" fmla="*/ 0 w 201668"/>
                      <a:gd name="connsiteY1" fmla="*/ 159160 h 201668"/>
                      <a:gd name="connsiteX2" fmla="*/ 0 w 201668"/>
                      <a:gd name="connsiteY2" fmla="*/ 201668 h 201668"/>
                      <a:gd name="connsiteX3" fmla="*/ 201669 w 201668"/>
                      <a:gd name="connsiteY3" fmla="*/ 0 h 201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668" h="201668">
                        <a:moveTo>
                          <a:pt x="159160" y="0"/>
                        </a:moveTo>
                        <a:lnTo>
                          <a:pt x="0" y="159160"/>
                        </a:lnTo>
                        <a:lnTo>
                          <a:pt x="0" y="201668"/>
                        </a:lnTo>
                        <a:lnTo>
                          <a:pt x="201669" y="0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7" name="Полилиния: фигура 286">
                    <a:extLst>
                      <a:ext uri="{FF2B5EF4-FFF2-40B4-BE49-F238E27FC236}">
                        <a16:creationId xmlns:a16="http://schemas.microsoft.com/office/drawing/2014/main" id="{9B7F2266-0F94-3AC2-3EC8-6E8315B57991}"/>
                      </a:ext>
                    </a:extLst>
                  </p:cNvPr>
                  <p:cNvSpPr/>
                  <p:nvPr/>
                </p:nvSpPr>
                <p:spPr>
                  <a:xfrm>
                    <a:off x="9095752" y="6474250"/>
                    <a:ext cx="355885" cy="355885"/>
                  </a:xfrm>
                  <a:custGeom>
                    <a:avLst/>
                    <a:gdLst>
                      <a:gd name="connsiteX0" fmla="*/ 314366 w 355885"/>
                      <a:gd name="connsiteY0" fmla="*/ 0 h 355885"/>
                      <a:gd name="connsiteX1" fmla="*/ 0 w 355885"/>
                      <a:gd name="connsiteY1" fmla="*/ 314365 h 355885"/>
                      <a:gd name="connsiteX2" fmla="*/ 0 w 355885"/>
                      <a:gd name="connsiteY2" fmla="*/ 355886 h 355885"/>
                      <a:gd name="connsiteX3" fmla="*/ 355886 w 355885"/>
                      <a:gd name="connsiteY3" fmla="*/ 0 h 355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5885" h="355885">
                        <a:moveTo>
                          <a:pt x="314366" y="0"/>
                        </a:moveTo>
                        <a:lnTo>
                          <a:pt x="0" y="314365"/>
                        </a:lnTo>
                        <a:lnTo>
                          <a:pt x="0" y="355886"/>
                        </a:lnTo>
                        <a:lnTo>
                          <a:pt x="355886" y="0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8" name="Полилиния: фигура 287">
                    <a:extLst>
                      <a:ext uri="{FF2B5EF4-FFF2-40B4-BE49-F238E27FC236}">
                        <a16:creationId xmlns:a16="http://schemas.microsoft.com/office/drawing/2014/main" id="{2DCCA837-0E78-EB04-95E0-C29C03D05A13}"/>
                      </a:ext>
                    </a:extLst>
                  </p:cNvPr>
                  <p:cNvSpPr/>
                  <p:nvPr/>
                </p:nvSpPr>
                <p:spPr>
                  <a:xfrm>
                    <a:off x="9095752" y="6474250"/>
                    <a:ext cx="511091" cy="511091"/>
                  </a:xfrm>
                  <a:custGeom>
                    <a:avLst/>
                    <a:gdLst>
                      <a:gd name="connsiteX0" fmla="*/ 468583 w 511091"/>
                      <a:gd name="connsiteY0" fmla="*/ 0 h 511091"/>
                      <a:gd name="connsiteX1" fmla="*/ 0 w 511091"/>
                      <a:gd name="connsiteY1" fmla="*/ 468582 h 511091"/>
                      <a:gd name="connsiteX2" fmla="*/ 0 w 511091"/>
                      <a:gd name="connsiteY2" fmla="*/ 511091 h 511091"/>
                      <a:gd name="connsiteX3" fmla="*/ 511091 w 511091"/>
                      <a:gd name="connsiteY3" fmla="*/ 0 h 511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1091" h="511091">
                        <a:moveTo>
                          <a:pt x="468583" y="0"/>
                        </a:moveTo>
                        <a:lnTo>
                          <a:pt x="0" y="468582"/>
                        </a:lnTo>
                        <a:lnTo>
                          <a:pt x="0" y="511091"/>
                        </a:lnTo>
                        <a:lnTo>
                          <a:pt x="511091" y="0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9" name="Полилиния: фигура 288">
                    <a:extLst>
                      <a:ext uri="{FF2B5EF4-FFF2-40B4-BE49-F238E27FC236}">
                        <a16:creationId xmlns:a16="http://schemas.microsoft.com/office/drawing/2014/main" id="{3868B29C-EC18-AA5E-D257-2E3F846941D5}"/>
                      </a:ext>
                    </a:extLst>
                  </p:cNvPr>
                  <p:cNvSpPr/>
                  <p:nvPr/>
                </p:nvSpPr>
                <p:spPr>
                  <a:xfrm>
                    <a:off x="9095752" y="6474250"/>
                    <a:ext cx="665308" cy="665308"/>
                  </a:xfrm>
                  <a:custGeom>
                    <a:avLst/>
                    <a:gdLst>
                      <a:gd name="connsiteX0" fmla="*/ 623789 w 665308"/>
                      <a:gd name="connsiteY0" fmla="*/ 0 h 665308"/>
                      <a:gd name="connsiteX1" fmla="*/ 0 w 665308"/>
                      <a:gd name="connsiteY1" fmla="*/ 623788 h 665308"/>
                      <a:gd name="connsiteX2" fmla="*/ 0 w 665308"/>
                      <a:gd name="connsiteY2" fmla="*/ 665308 h 665308"/>
                      <a:gd name="connsiteX3" fmla="*/ 665309 w 665308"/>
                      <a:gd name="connsiteY3" fmla="*/ 0 h 665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5308" h="665308">
                        <a:moveTo>
                          <a:pt x="623789" y="0"/>
                        </a:moveTo>
                        <a:lnTo>
                          <a:pt x="0" y="623788"/>
                        </a:lnTo>
                        <a:lnTo>
                          <a:pt x="0" y="665308"/>
                        </a:lnTo>
                        <a:lnTo>
                          <a:pt x="665309" y="0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0" name="Полилиния: фигура 289">
                    <a:extLst>
                      <a:ext uri="{FF2B5EF4-FFF2-40B4-BE49-F238E27FC236}">
                        <a16:creationId xmlns:a16="http://schemas.microsoft.com/office/drawing/2014/main" id="{92B7553A-2468-7052-F228-409549556520}"/>
                      </a:ext>
                    </a:extLst>
                  </p:cNvPr>
                  <p:cNvSpPr/>
                  <p:nvPr/>
                </p:nvSpPr>
                <p:spPr>
                  <a:xfrm>
                    <a:off x="9095752" y="6474250"/>
                    <a:ext cx="820513" cy="820513"/>
                  </a:xfrm>
                  <a:custGeom>
                    <a:avLst/>
                    <a:gdLst>
                      <a:gd name="connsiteX0" fmla="*/ 778006 w 820513"/>
                      <a:gd name="connsiteY0" fmla="*/ 0 h 820513"/>
                      <a:gd name="connsiteX1" fmla="*/ 0 w 820513"/>
                      <a:gd name="connsiteY1" fmla="*/ 778006 h 820513"/>
                      <a:gd name="connsiteX2" fmla="*/ 0 w 820513"/>
                      <a:gd name="connsiteY2" fmla="*/ 820514 h 820513"/>
                      <a:gd name="connsiteX3" fmla="*/ 820514 w 820513"/>
                      <a:gd name="connsiteY3" fmla="*/ 0 h 820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0513" h="820513">
                        <a:moveTo>
                          <a:pt x="778006" y="0"/>
                        </a:moveTo>
                        <a:lnTo>
                          <a:pt x="0" y="778006"/>
                        </a:lnTo>
                        <a:lnTo>
                          <a:pt x="0" y="820514"/>
                        </a:lnTo>
                        <a:lnTo>
                          <a:pt x="820514" y="0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1" name="Полилиния: фигура 290">
                    <a:extLst>
                      <a:ext uri="{FF2B5EF4-FFF2-40B4-BE49-F238E27FC236}">
                        <a16:creationId xmlns:a16="http://schemas.microsoft.com/office/drawing/2014/main" id="{7B3CE26E-502B-8B4B-41D3-ACDEB27FC1F9}"/>
                      </a:ext>
                    </a:extLst>
                  </p:cNvPr>
                  <p:cNvSpPr/>
                  <p:nvPr/>
                </p:nvSpPr>
                <p:spPr>
                  <a:xfrm>
                    <a:off x="9163964" y="6474250"/>
                    <a:ext cx="906519" cy="864999"/>
                  </a:xfrm>
                  <a:custGeom>
                    <a:avLst/>
                    <a:gdLst>
                      <a:gd name="connsiteX0" fmla="*/ 865000 w 906519"/>
                      <a:gd name="connsiteY0" fmla="*/ 0 h 864999"/>
                      <a:gd name="connsiteX1" fmla="*/ 0 w 906519"/>
                      <a:gd name="connsiteY1" fmla="*/ 865000 h 864999"/>
                      <a:gd name="connsiteX2" fmla="*/ 41520 w 906519"/>
                      <a:gd name="connsiteY2" fmla="*/ 865000 h 864999"/>
                      <a:gd name="connsiteX3" fmla="*/ 906520 w 906519"/>
                      <a:gd name="connsiteY3" fmla="*/ 0 h 8649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06519" h="864999">
                        <a:moveTo>
                          <a:pt x="865000" y="0"/>
                        </a:moveTo>
                        <a:lnTo>
                          <a:pt x="0" y="865000"/>
                        </a:lnTo>
                        <a:lnTo>
                          <a:pt x="41520" y="865000"/>
                        </a:lnTo>
                        <a:lnTo>
                          <a:pt x="906520" y="0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2" name="Полилиния: фигура 291">
                    <a:extLst>
                      <a:ext uri="{FF2B5EF4-FFF2-40B4-BE49-F238E27FC236}">
                        <a16:creationId xmlns:a16="http://schemas.microsoft.com/office/drawing/2014/main" id="{5EA72FC1-3D9D-4E76-1F5B-761C27C3C00C}"/>
                      </a:ext>
                    </a:extLst>
                  </p:cNvPr>
                  <p:cNvSpPr/>
                  <p:nvPr/>
                </p:nvSpPr>
                <p:spPr>
                  <a:xfrm>
                    <a:off x="9318180" y="6485124"/>
                    <a:ext cx="854125" cy="854125"/>
                  </a:xfrm>
                  <a:custGeom>
                    <a:avLst/>
                    <a:gdLst>
                      <a:gd name="connsiteX0" fmla="*/ 0 w 854125"/>
                      <a:gd name="connsiteY0" fmla="*/ 854126 h 854125"/>
                      <a:gd name="connsiteX1" fmla="*/ 42509 w 854125"/>
                      <a:gd name="connsiteY1" fmla="*/ 854126 h 854125"/>
                      <a:gd name="connsiteX2" fmla="*/ 854126 w 854125"/>
                      <a:gd name="connsiteY2" fmla="*/ 42508 h 854125"/>
                      <a:gd name="connsiteX3" fmla="*/ 854126 w 854125"/>
                      <a:gd name="connsiteY3" fmla="*/ 0 h 854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54125" h="854125">
                        <a:moveTo>
                          <a:pt x="0" y="854126"/>
                        </a:moveTo>
                        <a:lnTo>
                          <a:pt x="42509" y="854126"/>
                        </a:lnTo>
                        <a:lnTo>
                          <a:pt x="854126" y="42508"/>
                        </a:lnTo>
                        <a:lnTo>
                          <a:pt x="854126" y="0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3" name="Полилиния: фигура 292">
                    <a:extLst>
                      <a:ext uri="{FF2B5EF4-FFF2-40B4-BE49-F238E27FC236}">
                        <a16:creationId xmlns:a16="http://schemas.microsoft.com/office/drawing/2014/main" id="{FA902DF5-386B-A766-6364-25B86F890B51}"/>
                      </a:ext>
                    </a:extLst>
                  </p:cNvPr>
                  <p:cNvSpPr/>
                  <p:nvPr/>
                </p:nvSpPr>
                <p:spPr>
                  <a:xfrm>
                    <a:off x="9473386" y="6640330"/>
                    <a:ext cx="698919" cy="698919"/>
                  </a:xfrm>
                  <a:custGeom>
                    <a:avLst/>
                    <a:gdLst>
                      <a:gd name="connsiteX0" fmla="*/ 41520 w 698919"/>
                      <a:gd name="connsiteY0" fmla="*/ 698920 h 698919"/>
                      <a:gd name="connsiteX1" fmla="*/ 698920 w 698919"/>
                      <a:gd name="connsiteY1" fmla="*/ 41520 h 698919"/>
                      <a:gd name="connsiteX2" fmla="*/ 698920 w 698919"/>
                      <a:gd name="connsiteY2" fmla="*/ 0 h 698919"/>
                      <a:gd name="connsiteX3" fmla="*/ 0 w 698919"/>
                      <a:gd name="connsiteY3" fmla="*/ 698920 h 698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8919" h="698919">
                        <a:moveTo>
                          <a:pt x="41520" y="698920"/>
                        </a:moveTo>
                        <a:lnTo>
                          <a:pt x="698920" y="41520"/>
                        </a:lnTo>
                        <a:lnTo>
                          <a:pt x="698920" y="0"/>
                        </a:lnTo>
                        <a:lnTo>
                          <a:pt x="0" y="698920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4" name="Полилиния: фигура 293">
                    <a:extLst>
                      <a:ext uri="{FF2B5EF4-FFF2-40B4-BE49-F238E27FC236}">
                        <a16:creationId xmlns:a16="http://schemas.microsoft.com/office/drawing/2014/main" id="{585B19B6-3509-BD65-99F0-CC9E1B76B6FA}"/>
                      </a:ext>
                    </a:extLst>
                  </p:cNvPr>
                  <p:cNvSpPr/>
                  <p:nvPr/>
                </p:nvSpPr>
                <p:spPr>
                  <a:xfrm>
                    <a:off x="9627604" y="6794547"/>
                    <a:ext cx="544702" cy="544702"/>
                  </a:xfrm>
                  <a:custGeom>
                    <a:avLst/>
                    <a:gdLst>
                      <a:gd name="connsiteX0" fmla="*/ 42508 w 544702"/>
                      <a:gd name="connsiteY0" fmla="*/ 544703 h 544702"/>
                      <a:gd name="connsiteX1" fmla="*/ 544702 w 544702"/>
                      <a:gd name="connsiteY1" fmla="*/ 42509 h 544702"/>
                      <a:gd name="connsiteX2" fmla="*/ 544702 w 544702"/>
                      <a:gd name="connsiteY2" fmla="*/ 0 h 544702"/>
                      <a:gd name="connsiteX3" fmla="*/ 0 w 544702"/>
                      <a:gd name="connsiteY3" fmla="*/ 544703 h 544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4702" h="544702">
                        <a:moveTo>
                          <a:pt x="42508" y="544703"/>
                        </a:moveTo>
                        <a:lnTo>
                          <a:pt x="544702" y="42509"/>
                        </a:lnTo>
                        <a:lnTo>
                          <a:pt x="544702" y="0"/>
                        </a:lnTo>
                        <a:lnTo>
                          <a:pt x="0" y="544703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5" name="Полилиния: фигура 294">
                    <a:extLst>
                      <a:ext uri="{FF2B5EF4-FFF2-40B4-BE49-F238E27FC236}">
                        <a16:creationId xmlns:a16="http://schemas.microsoft.com/office/drawing/2014/main" id="{F1A55A82-43E0-FD14-62C4-FC077F0C0C70}"/>
                      </a:ext>
                    </a:extLst>
                  </p:cNvPr>
                  <p:cNvSpPr/>
                  <p:nvPr/>
                </p:nvSpPr>
                <p:spPr>
                  <a:xfrm>
                    <a:off x="9782809" y="6949752"/>
                    <a:ext cx="389497" cy="389497"/>
                  </a:xfrm>
                  <a:custGeom>
                    <a:avLst/>
                    <a:gdLst>
                      <a:gd name="connsiteX0" fmla="*/ 41520 w 389497"/>
                      <a:gd name="connsiteY0" fmla="*/ 389497 h 389497"/>
                      <a:gd name="connsiteX1" fmla="*/ 389497 w 389497"/>
                      <a:gd name="connsiteY1" fmla="*/ 41520 h 389497"/>
                      <a:gd name="connsiteX2" fmla="*/ 389497 w 389497"/>
                      <a:gd name="connsiteY2" fmla="*/ 0 h 389497"/>
                      <a:gd name="connsiteX3" fmla="*/ 0 w 389497"/>
                      <a:gd name="connsiteY3" fmla="*/ 389497 h 389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497" h="389497">
                        <a:moveTo>
                          <a:pt x="41520" y="389497"/>
                        </a:moveTo>
                        <a:lnTo>
                          <a:pt x="389497" y="41520"/>
                        </a:lnTo>
                        <a:lnTo>
                          <a:pt x="389497" y="0"/>
                        </a:lnTo>
                        <a:lnTo>
                          <a:pt x="0" y="38949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6" name="Полилиния: фигура 295">
                    <a:extLst>
                      <a:ext uri="{FF2B5EF4-FFF2-40B4-BE49-F238E27FC236}">
                        <a16:creationId xmlns:a16="http://schemas.microsoft.com/office/drawing/2014/main" id="{1376FA76-3E98-D908-13B0-CE813B71E652}"/>
                      </a:ext>
                    </a:extLst>
                  </p:cNvPr>
                  <p:cNvSpPr/>
                  <p:nvPr/>
                </p:nvSpPr>
                <p:spPr>
                  <a:xfrm>
                    <a:off x="9937026" y="7103970"/>
                    <a:ext cx="235279" cy="235279"/>
                  </a:xfrm>
                  <a:custGeom>
                    <a:avLst/>
                    <a:gdLst>
                      <a:gd name="connsiteX0" fmla="*/ 42508 w 235279"/>
                      <a:gd name="connsiteY0" fmla="*/ 235280 h 235279"/>
                      <a:gd name="connsiteX1" fmla="*/ 235280 w 235279"/>
                      <a:gd name="connsiteY1" fmla="*/ 42508 h 235279"/>
                      <a:gd name="connsiteX2" fmla="*/ 235280 w 235279"/>
                      <a:gd name="connsiteY2" fmla="*/ 0 h 235279"/>
                      <a:gd name="connsiteX3" fmla="*/ 0 w 235279"/>
                      <a:gd name="connsiteY3" fmla="*/ 235280 h 235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5279" h="235279">
                        <a:moveTo>
                          <a:pt x="42508" y="235280"/>
                        </a:moveTo>
                        <a:lnTo>
                          <a:pt x="235280" y="42508"/>
                        </a:lnTo>
                        <a:lnTo>
                          <a:pt x="235280" y="0"/>
                        </a:lnTo>
                        <a:lnTo>
                          <a:pt x="0" y="235280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7" name="Полилиния: фигура 296">
                    <a:extLst>
                      <a:ext uri="{FF2B5EF4-FFF2-40B4-BE49-F238E27FC236}">
                        <a16:creationId xmlns:a16="http://schemas.microsoft.com/office/drawing/2014/main" id="{34F36220-49C9-8EEF-526C-D3B03F827396}"/>
                      </a:ext>
                    </a:extLst>
                  </p:cNvPr>
                  <p:cNvSpPr/>
                  <p:nvPr/>
                </p:nvSpPr>
                <p:spPr>
                  <a:xfrm>
                    <a:off x="10092232" y="7259175"/>
                    <a:ext cx="80074" cy="80074"/>
                  </a:xfrm>
                  <a:custGeom>
                    <a:avLst/>
                    <a:gdLst>
                      <a:gd name="connsiteX0" fmla="*/ 41520 w 80074"/>
                      <a:gd name="connsiteY0" fmla="*/ 80075 h 80074"/>
                      <a:gd name="connsiteX1" fmla="*/ 80074 w 80074"/>
                      <a:gd name="connsiteY1" fmla="*/ 41520 h 80074"/>
                      <a:gd name="connsiteX2" fmla="*/ 80074 w 80074"/>
                      <a:gd name="connsiteY2" fmla="*/ 0 h 80074"/>
                      <a:gd name="connsiteX3" fmla="*/ 0 w 80074"/>
                      <a:gd name="connsiteY3" fmla="*/ 80075 h 80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074" h="80074">
                        <a:moveTo>
                          <a:pt x="41520" y="80075"/>
                        </a:moveTo>
                        <a:lnTo>
                          <a:pt x="80074" y="41520"/>
                        </a:lnTo>
                        <a:lnTo>
                          <a:pt x="80074" y="0"/>
                        </a:lnTo>
                        <a:lnTo>
                          <a:pt x="0" y="80075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  <p:grpSp>
            <p:nvGrpSpPr>
              <p:cNvPr id="229" name="Рисунок 10">
                <a:extLst>
                  <a:ext uri="{FF2B5EF4-FFF2-40B4-BE49-F238E27FC236}">
                    <a16:creationId xmlns:a16="http://schemas.microsoft.com/office/drawing/2014/main" id="{B19A21DA-8137-BE3C-21A8-E30F373FF3CF}"/>
                  </a:ext>
                </a:extLst>
              </p:cNvPr>
              <p:cNvGrpSpPr/>
              <p:nvPr/>
            </p:nvGrpSpPr>
            <p:grpSpPr>
              <a:xfrm>
                <a:off x="5153331" y="6297295"/>
                <a:ext cx="1633119" cy="1190239"/>
                <a:chOff x="5153331" y="6297295"/>
                <a:chExt cx="1633119" cy="1190239"/>
              </a:xfrm>
              <a:grpFill/>
            </p:grpSpPr>
            <p:sp>
              <p:nvSpPr>
                <p:cNvPr id="230" name="Полилиния: фигура 229">
                  <a:extLst>
                    <a:ext uri="{FF2B5EF4-FFF2-40B4-BE49-F238E27FC236}">
                      <a16:creationId xmlns:a16="http://schemas.microsoft.com/office/drawing/2014/main" id="{F5465E4B-B6FE-760A-CD6D-E173FDA81996}"/>
                    </a:ext>
                  </a:extLst>
                </p:cNvPr>
                <p:cNvSpPr/>
                <p:nvPr/>
              </p:nvSpPr>
              <p:spPr>
                <a:xfrm>
                  <a:off x="5153331" y="6297295"/>
                  <a:ext cx="1633119" cy="1190239"/>
                </a:xfrm>
                <a:custGeom>
                  <a:avLst/>
                  <a:gdLst>
                    <a:gd name="connsiteX0" fmla="*/ 105777 w 1633119"/>
                    <a:gd name="connsiteY0" fmla="*/ 0 h 1190239"/>
                    <a:gd name="connsiteX1" fmla="*/ 94903 w 1633119"/>
                    <a:gd name="connsiteY1" fmla="*/ 0 h 1190239"/>
                    <a:gd name="connsiteX2" fmla="*/ 0 w 1633119"/>
                    <a:gd name="connsiteY2" fmla="*/ 95892 h 1190239"/>
                    <a:gd name="connsiteX3" fmla="*/ 0 w 1633119"/>
                    <a:gd name="connsiteY3" fmla="*/ 1094348 h 1190239"/>
                    <a:gd name="connsiteX4" fmla="*/ 94903 w 1633119"/>
                    <a:gd name="connsiteY4" fmla="*/ 1190240 h 1190239"/>
                    <a:gd name="connsiteX5" fmla="*/ 105777 w 1633119"/>
                    <a:gd name="connsiteY5" fmla="*/ 1190240 h 1190239"/>
                    <a:gd name="connsiteX6" fmla="*/ 105777 w 1633119"/>
                    <a:gd name="connsiteY6" fmla="*/ 1153663 h 1190239"/>
                    <a:gd name="connsiteX7" fmla="*/ 94903 w 1633119"/>
                    <a:gd name="connsiteY7" fmla="*/ 1153663 h 1190239"/>
                    <a:gd name="connsiteX8" fmla="*/ 36577 w 1633119"/>
                    <a:gd name="connsiteY8" fmla="*/ 1094348 h 1190239"/>
                    <a:gd name="connsiteX9" fmla="*/ 36577 w 1633119"/>
                    <a:gd name="connsiteY9" fmla="*/ 95892 h 1190239"/>
                    <a:gd name="connsiteX10" fmla="*/ 94903 w 1633119"/>
                    <a:gd name="connsiteY10" fmla="*/ 36577 h 1190239"/>
                    <a:gd name="connsiteX11" fmla="*/ 105777 w 1633119"/>
                    <a:gd name="connsiteY11" fmla="*/ 36577 h 1190239"/>
                    <a:gd name="connsiteX12" fmla="*/ 105777 w 1633119"/>
                    <a:gd name="connsiteY12" fmla="*/ 0 h 1190239"/>
                    <a:gd name="connsiteX13" fmla="*/ 1633119 w 1633119"/>
                    <a:gd name="connsiteY13" fmla="*/ 1094348 h 1190239"/>
                    <a:gd name="connsiteX14" fmla="*/ 1633119 w 1633119"/>
                    <a:gd name="connsiteY14" fmla="*/ 95892 h 1190239"/>
                    <a:gd name="connsiteX15" fmla="*/ 1538217 w 1633119"/>
                    <a:gd name="connsiteY15" fmla="*/ 0 h 1190239"/>
                    <a:gd name="connsiteX16" fmla="*/ 1527342 w 1633119"/>
                    <a:gd name="connsiteY16" fmla="*/ 0 h 1190239"/>
                    <a:gd name="connsiteX17" fmla="*/ 1527342 w 1633119"/>
                    <a:gd name="connsiteY17" fmla="*/ 36577 h 1190239"/>
                    <a:gd name="connsiteX18" fmla="*/ 1538217 w 1633119"/>
                    <a:gd name="connsiteY18" fmla="*/ 36577 h 1190239"/>
                    <a:gd name="connsiteX19" fmla="*/ 1596542 w 1633119"/>
                    <a:gd name="connsiteY19" fmla="*/ 95892 h 1190239"/>
                    <a:gd name="connsiteX20" fmla="*/ 1596542 w 1633119"/>
                    <a:gd name="connsiteY20" fmla="*/ 1094348 h 1190239"/>
                    <a:gd name="connsiteX21" fmla="*/ 1538217 w 1633119"/>
                    <a:gd name="connsiteY21" fmla="*/ 1153663 h 1190239"/>
                    <a:gd name="connsiteX22" fmla="*/ 1527342 w 1633119"/>
                    <a:gd name="connsiteY22" fmla="*/ 1153663 h 1190239"/>
                    <a:gd name="connsiteX23" fmla="*/ 1527342 w 1633119"/>
                    <a:gd name="connsiteY23" fmla="*/ 1190240 h 1190239"/>
                    <a:gd name="connsiteX24" fmla="*/ 1538217 w 1633119"/>
                    <a:gd name="connsiteY24" fmla="*/ 1190240 h 1190239"/>
                    <a:gd name="connsiteX25" fmla="*/ 1633119 w 1633119"/>
                    <a:gd name="connsiteY25" fmla="*/ 1094348 h 1190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633119" h="1190239">
                      <a:moveTo>
                        <a:pt x="105777" y="0"/>
                      </a:moveTo>
                      <a:lnTo>
                        <a:pt x="94903" y="0"/>
                      </a:lnTo>
                      <a:cubicBezTo>
                        <a:pt x="42508" y="0"/>
                        <a:pt x="0" y="42508"/>
                        <a:pt x="0" y="95892"/>
                      </a:cubicBezTo>
                      <a:lnTo>
                        <a:pt x="0" y="1094348"/>
                      </a:lnTo>
                      <a:cubicBezTo>
                        <a:pt x="0" y="1146742"/>
                        <a:pt x="42508" y="1190240"/>
                        <a:pt x="94903" y="1190240"/>
                      </a:cubicBezTo>
                      <a:lnTo>
                        <a:pt x="105777" y="1190240"/>
                      </a:lnTo>
                      <a:lnTo>
                        <a:pt x="105777" y="1153663"/>
                      </a:lnTo>
                      <a:lnTo>
                        <a:pt x="94903" y="1153663"/>
                      </a:lnTo>
                      <a:cubicBezTo>
                        <a:pt x="62280" y="1153663"/>
                        <a:pt x="36577" y="1126971"/>
                        <a:pt x="36577" y="1094348"/>
                      </a:cubicBezTo>
                      <a:lnTo>
                        <a:pt x="36577" y="95892"/>
                      </a:lnTo>
                      <a:cubicBezTo>
                        <a:pt x="36577" y="63269"/>
                        <a:pt x="63269" y="36577"/>
                        <a:pt x="94903" y="36577"/>
                      </a:cubicBezTo>
                      <a:lnTo>
                        <a:pt x="105777" y="36577"/>
                      </a:lnTo>
                      <a:lnTo>
                        <a:pt x="105777" y="0"/>
                      </a:lnTo>
                      <a:close/>
                      <a:moveTo>
                        <a:pt x="1633119" y="1094348"/>
                      </a:moveTo>
                      <a:lnTo>
                        <a:pt x="1633119" y="95892"/>
                      </a:lnTo>
                      <a:cubicBezTo>
                        <a:pt x="1633119" y="43497"/>
                        <a:pt x="1590611" y="0"/>
                        <a:pt x="1538217" y="0"/>
                      </a:cubicBezTo>
                      <a:lnTo>
                        <a:pt x="1527342" y="0"/>
                      </a:lnTo>
                      <a:lnTo>
                        <a:pt x="1527342" y="36577"/>
                      </a:lnTo>
                      <a:lnTo>
                        <a:pt x="1538217" y="36577"/>
                      </a:lnTo>
                      <a:cubicBezTo>
                        <a:pt x="1570840" y="36577"/>
                        <a:pt x="1596542" y="63269"/>
                        <a:pt x="1596542" y="95892"/>
                      </a:cubicBezTo>
                      <a:lnTo>
                        <a:pt x="1596542" y="1094348"/>
                      </a:lnTo>
                      <a:cubicBezTo>
                        <a:pt x="1596542" y="1126971"/>
                        <a:pt x="1569851" y="1153663"/>
                        <a:pt x="1538217" y="1153663"/>
                      </a:cubicBezTo>
                      <a:lnTo>
                        <a:pt x="1527342" y="1153663"/>
                      </a:lnTo>
                      <a:lnTo>
                        <a:pt x="1527342" y="1190240"/>
                      </a:lnTo>
                      <a:lnTo>
                        <a:pt x="1538217" y="1190240"/>
                      </a:lnTo>
                      <a:cubicBezTo>
                        <a:pt x="1590611" y="1189251"/>
                        <a:pt x="1633119" y="1146742"/>
                        <a:pt x="1633119" y="1094348"/>
                      </a:cubicBezTo>
                    </a:path>
                  </a:pathLst>
                </a:custGeom>
                <a:grpFill/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31" name="Рисунок 10">
                  <a:extLst>
                    <a:ext uri="{FF2B5EF4-FFF2-40B4-BE49-F238E27FC236}">
                      <a16:creationId xmlns:a16="http://schemas.microsoft.com/office/drawing/2014/main" id="{513EABFA-9268-7078-F198-85EAF2965F97}"/>
                    </a:ext>
                  </a:extLst>
                </p:cNvPr>
                <p:cNvGrpSpPr/>
                <p:nvPr/>
              </p:nvGrpSpPr>
              <p:grpSpPr>
                <a:xfrm>
                  <a:off x="5371805" y="6492044"/>
                  <a:ext cx="1223850" cy="859068"/>
                  <a:chOff x="5371805" y="6492044"/>
                  <a:chExt cx="1223850" cy="859068"/>
                </a:xfrm>
                <a:grpFill/>
              </p:grpSpPr>
              <p:sp>
                <p:nvSpPr>
                  <p:cNvPr id="232" name="Полилиния: фигура 231">
                    <a:extLst>
                      <a:ext uri="{FF2B5EF4-FFF2-40B4-BE49-F238E27FC236}">
                        <a16:creationId xmlns:a16="http://schemas.microsoft.com/office/drawing/2014/main" id="{B0002FE0-5D30-5911-D100-BB6E7181D95A}"/>
                      </a:ext>
                    </a:extLst>
                  </p:cNvPr>
                  <p:cNvSpPr/>
                  <p:nvPr/>
                </p:nvSpPr>
                <p:spPr>
                  <a:xfrm>
                    <a:off x="5969890" y="6609684"/>
                    <a:ext cx="47451" cy="49428"/>
                  </a:xfrm>
                  <a:custGeom>
                    <a:avLst/>
                    <a:gdLst>
                      <a:gd name="connsiteX0" fmla="*/ 23726 w 47451"/>
                      <a:gd name="connsiteY0" fmla="*/ 49429 h 49428"/>
                      <a:gd name="connsiteX1" fmla="*/ 23726 w 47451"/>
                      <a:gd name="connsiteY1" fmla="*/ 0 h 49428"/>
                      <a:gd name="connsiteX2" fmla="*/ 23726 w 47451"/>
                      <a:gd name="connsiteY2" fmla="*/ 49429 h 49428"/>
                      <a:gd name="connsiteX3" fmla="*/ 23726 w 47451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51" h="49428">
                        <a:moveTo>
                          <a:pt x="23726" y="49429"/>
                        </a:moveTo>
                        <a:cubicBezTo>
                          <a:pt x="55360" y="49429"/>
                          <a:pt x="55360" y="0"/>
                          <a:pt x="23726" y="0"/>
                        </a:cubicBezTo>
                        <a:cubicBezTo>
                          <a:pt x="-7909" y="0"/>
                          <a:pt x="-7909" y="49429"/>
                          <a:pt x="23726" y="49429"/>
                        </a:cubicBezTo>
                        <a:lnTo>
                          <a:pt x="23726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3" name="Полилиния: фигура 232">
                    <a:extLst>
                      <a:ext uri="{FF2B5EF4-FFF2-40B4-BE49-F238E27FC236}">
                        <a16:creationId xmlns:a16="http://schemas.microsoft.com/office/drawing/2014/main" id="{B68F8D6F-843B-4048-47C0-D96346C66E2A}"/>
                      </a:ext>
                    </a:extLst>
                  </p:cNvPr>
                  <p:cNvSpPr/>
                  <p:nvPr/>
                </p:nvSpPr>
                <p:spPr>
                  <a:xfrm>
                    <a:off x="5896737" y="6765878"/>
                    <a:ext cx="47451" cy="49428"/>
                  </a:xfrm>
                  <a:custGeom>
                    <a:avLst/>
                    <a:gdLst>
                      <a:gd name="connsiteX0" fmla="*/ 23726 w 47451"/>
                      <a:gd name="connsiteY0" fmla="*/ 49429 h 49428"/>
                      <a:gd name="connsiteX1" fmla="*/ 23726 w 47451"/>
                      <a:gd name="connsiteY1" fmla="*/ 0 h 49428"/>
                      <a:gd name="connsiteX2" fmla="*/ 23726 w 47451"/>
                      <a:gd name="connsiteY2" fmla="*/ 49429 h 49428"/>
                      <a:gd name="connsiteX3" fmla="*/ 23726 w 47451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51" h="49428">
                        <a:moveTo>
                          <a:pt x="23726" y="49429"/>
                        </a:moveTo>
                        <a:cubicBezTo>
                          <a:pt x="55360" y="49429"/>
                          <a:pt x="55360" y="0"/>
                          <a:pt x="23726" y="0"/>
                        </a:cubicBezTo>
                        <a:cubicBezTo>
                          <a:pt x="-7909" y="0"/>
                          <a:pt x="-7909" y="49429"/>
                          <a:pt x="23726" y="49429"/>
                        </a:cubicBezTo>
                        <a:lnTo>
                          <a:pt x="23726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4" name="Полилиния: фигура 233">
                    <a:extLst>
                      <a:ext uri="{FF2B5EF4-FFF2-40B4-BE49-F238E27FC236}">
                        <a16:creationId xmlns:a16="http://schemas.microsoft.com/office/drawing/2014/main" id="{50398815-B643-0B71-30CD-DA66A8B0FFAA}"/>
                      </a:ext>
                    </a:extLst>
                  </p:cNvPr>
                  <p:cNvSpPr/>
                  <p:nvPr/>
                </p:nvSpPr>
                <p:spPr>
                  <a:xfrm>
                    <a:off x="6051201" y="6941844"/>
                    <a:ext cx="59808" cy="53383"/>
                  </a:xfrm>
                  <a:custGeom>
                    <a:avLst/>
                    <a:gdLst>
                      <a:gd name="connsiteX0" fmla="*/ 38307 w 59808"/>
                      <a:gd name="connsiteY0" fmla="*/ 50417 h 53383"/>
                      <a:gd name="connsiteX1" fmla="*/ 48193 w 59808"/>
                      <a:gd name="connsiteY1" fmla="*/ 45474 h 53383"/>
                      <a:gd name="connsiteX2" fmla="*/ 55113 w 59808"/>
                      <a:gd name="connsiteY2" fmla="*/ 39543 h 53383"/>
                      <a:gd name="connsiteX3" fmla="*/ 59067 w 59808"/>
                      <a:gd name="connsiteY3" fmla="*/ 30645 h 53383"/>
                      <a:gd name="connsiteX4" fmla="*/ 59067 w 59808"/>
                      <a:gd name="connsiteY4" fmla="*/ 20760 h 53383"/>
                      <a:gd name="connsiteX5" fmla="*/ 56101 w 59808"/>
                      <a:gd name="connsiteY5" fmla="*/ 11863 h 53383"/>
                      <a:gd name="connsiteX6" fmla="*/ 52148 w 59808"/>
                      <a:gd name="connsiteY6" fmla="*/ 6920 h 53383"/>
                      <a:gd name="connsiteX7" fmla="*/ 41273 w 59808"/>
                      <a:gd name="connsiteY7" fmla="*/ 988 h 53383"/>
                      <a:gd name="connsiteX8" fmla="*/ 34353 w 59808"/>
                      <a:gd name="connsiteY8" fmla="*/ 0 h 53383"/>
                      <a:gd name="connsiteX9" fmla="*/ 21501 w 59808"/>
                      <a:gd name="connsiteY9" fmla="*/ 2966 h 53383"/>
                      <a:gd name="connsiteX10" fmla="*/ 11616 w 59808"/>
                      <a:gd name="connsiteY10" fmla="*/ 7908 h 53383"/>
                      <a:gd name="connsiteX11" fmla="*/ 4696 w 59808"/>
                      <a:gd name="connsiteY11" fmla="*/ 13840 h 53383"/>
                      <a:gd name="connsiteX12" fmla="*/ 742 w 59808"/>
                      <a:gd name="connsiteY12" fmla="*/ 22737 h 53383"/>
                      <a:gd name="connsiteX13" fmla="*/ 742 w 59808"/>
                      <a:gd name="connsiteY13" fmla="*/ 32623 h 53383"/>
                      <a:gd name="connsiteX14" fmla="*/ 3707 w 59808"/>
                      <a:gd name="connsiteY14" fmla="*/ 41520 h 53383"/>
                      <a:gd name="connsiteX15" fmla="*/ 7662 w 59808"/>
                      <a:gd name="connsiteY15" fmla="*/ 46463 h 53383"/>
                      <a:gd name="connsiteX16" fmla="*/ 18536 w 59808"/>
                      <a:gd name="connsiteY16" fmla="*/ 52394 h 53383"/>
                      <a:gd name="connsiteX17" fmla="*/ 25456 w 59808"/>
                      <a:gd name="connsiteY17" fmla="*/ 53383 h 53383"/>
                      <a:gd name="connsiteX18" fmla="*/ 38307 w 59808"/>
                      <a:gd name="connsiteY18" fmla="*/ 50417 h 53383"/>
                      <a:gd name="connsiteX19" fmla="*/ 38307 w 59808"/>
                      <a:gd name="connsiteY19" fmla="*/ 50417 h 53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9808" h="53383">
                        <a:moveTo>
                          <a:pt x="38307" y="50417"/>
                        </a:moveTo>
                        <a:cubicBezTo>
                          <a:pt x="41273" y="48440"/>
                          <a:pt x="45227" y="47451"/>
                          <a:pt x="48193" y="45474"/>
                        </a:cubicBezTo>
                        <a:cubicBezTo>
                          <a:pt x="51159" y="43497"/>
                          <a:pt x="53136" y="41520"/>
                          <a:pt x="55113" y="39543"/>
                        </a:cubicBezTo>
                        <a:cubicBezTo>
                          <a:pt x="57090" y="37566"/>
                          <a:pt x="59067" y="34600"/>
                          <a:pt x="59067" y="30645"/>
                        </a:cubicBezTo>
                        <a:cubicBezTo>
                          <a:pt x="60056" y="27680"/>
                          <a:pt x="60056" y="23726"/>
                          <a:pt x="59067" y="20760"/>
                        </a:cubicBezTo>
                        <a:cubicBezTo>
                          <a:pt x="59067" y="17794"/>
                          <a:pt x="58079" y="14829"/>
                          <a:pt x="56101" y="11863"/>
                        </a:cubicBezTo>
                        <a:cubicBezTo>
                          <a:pt x="55113" y="9886"/>
                          <a:pt x="53136" y="8897"/>
                          <a:pt x="52148" y="6920"/>
                        </a:cubicBezTo>
                        <a:cubicBezTo>
                          <a:pt x="49181" y="3955"/>
                          <a:pt x="45227" y="1977"/>
                          <a:pt x="41273" y="988"/>
                        </a:cubicBezTo>
                        <a:cubicBezTo>
                          <a:pt x="39296" y="988"/>
                          <a:pt x="37319" y="0"/>
                          <a:pt x="34353" y="0"/>
                        </a:cubicBezTo>
                        <a:cubicBezTo>
                          <a:pt x="29410" y="0"/>
                          <a:pt x="25456" y="988"/>
                          <a:pt x="21501" y="2966"/>
                        </a:cubicBezTo>
                        <a:cubicBezTo>
                          <a:pt x="18536" y="4943"/>
                          <a:pt x="14581" y="5931"/>
                          <a:pt x="11616" y="7908"/>
                        </a:cubicBezTo>
                        <a:cubicBezTo>
                          <a:pt x="8650" y="9886"/>
                          <a:pt x="6673" y="11863"/>
                          <a:pt x="4696" y="13840"/>
                        </a:cubicBezTo>
                        <a:cubicBezTo>
                          <a:pt x="2719" y="15817"/>
                          <a:pt x="742" y="18783"/>
                          <a:pt x="742" y="22737"/>
                        </a:cubicBezTo>
                        <a:cubicBezTo>
                          <a:pt x="-247" y="25703"/>
                          <a:pt x="-247" y="29657"/>
                          <a:pt x="742" y="32623"/>
                        </a:cubicBezTo>
                        <a:cubicBezTo>
                          <a:pt x="742" y="35588"/>
                          <a:pt x="1730" y="38555"/>
                          <a:pt x="3707" y="41520"/>
                        </a:cubicBezTo>
                        <a:cubicBezTo>
                          <a:pt x="4696" y="43497"/>
                          <a:pt x="6673" y="44486"/>
                          <a:pt x="7662" y="46463"/>
                        </a:cubicBezTo>
                        <a:cubicBezTo>
                          <a:pt x="10627" y="49429"/>
                          <a:pt x="14581" y="51406"/>
                          <a:pt x="18536" y="52394"/>
                        </a:cubicBezTo>
                        <a:cubicBezTo>
                          <a:pt x="20513" y="52394"/>
                          <a:pt x="22490" y="53383"/>
                          <a:pt x="25456" y="53383"/>
                        </a:cubicBezTo>
                        <a:cubicBezTo>
                          <a:pt x="30399" y="53383"/>
                          <a:pt x="34353" y="52394"/>
                          <a:pt x="38307" y="50417"/>
                        </a:cubicBezTo>
                        <a:lnTo>
                          <a:pt x="38307" y="5041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5" name="Полилиния: фигура 234">
                    <a:extLst>
                      <a:ext uri="{FF2B5EF4-FFF2-40B4-BE49-F238E27FC236}">
                        <a16:creationId xmlns:a16="http://schemas.microsoft.com/office/drawing/2014/main" id="{FA3C07C0-C5B5-BB78-91C8-9E35814F28F1}"/>
                      </a:ext>
                    </a:extLst>
                  </p:cNvPr>
                  <p:cNvSpPr/>
                  <p:nvPr/>
                </p:nvSpPr>
                <p:spPr>
                  <a:xfrm>
                    <a:off x="6365319" y="7048609"/>
                    <a:ext cx="47451" cy="49428"/>
                  </a:xfrm>
                  <a:custGeom>
                    <a:avLst/>
                    <a:gdLst>
                      <a:gd name="connsiteX0" fmla="*/ 23726 w 47451"/>
                      <a:gd name="connsiteY0" fmla="*/ 49429 h 49428"/>
                      <a:gd name="connsiteX1" fmla="*/ 23726 w 47451"/>
                      <a:gd name="connsiteY1" fmla="*/ 0 h 49428"/>
                      <a:gd name="connsiteX2" fmla="*/ 23726 w 47451"/>
                      <a:gd name="connsiteY2" fmla="*/ 49429 h 49428"/>
                      <a:gd name="connsiteX3" fmla="*/ 23726 w 47451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51" h="49428">
                        <a:moveTo>
                          <a:pt x="23726" y="49429"/>
                        </a:moveTo>
                        <a:cubicBezTo>
                          <a:pt x="55360" y="49429"/>
                          <a:pt x="55360" y="0"/>
                          <a:pt x="23726" y="0"/>
                        </a:cubicBezTo>
                        <a:cubicBezTo>
                          <a:pt x="-7909" y="0"/>
                          <a:pt x="-7909" y="49429"/>
                          <a:pt x="23726" y="49429"/>
                        </a:cubicBezTo>
                        <a:lnTo>
                          <a:pt x="23726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46" name="Полилиния: фигура 245">
                    <a:extLst>
                      <a:ext uri="{FF2B5EF4-FFF2-40B4-BE49-F238E27FC236}">
                        <a16:creationId xmlns:a16="http://schemas.microsoft.com/office/drawing/2014/main" id="{3D9C4305-E01E-ADBA-D3DC-BE4D336E0220}"/>
                      </a:ext>
                    </a:extLst>
                  </p:cNvPr>
                  <p:cNvSpPr/>
                  <p:nvPr/>
                </p:nvSpPr>
                <p:spPr>
                  <a:xfrm>
                    <a:off x="6238410" y="6697667"/>
                    <a:ext cx="47823" cy="49428"/>
                  </a:xfrm>
                  <a:custGeom>
                    <a:avLst/>
                    <a:gdLst>
                      <a:gd name="connsiteX0" fmla="*/ 24098 w 47823"/>
                      <a:gd name="connsiteY0" fmla="*/ 49429 h 49428"/>
                      <a:gd name="connsiteX1" fmla="*/ 24098 w 47823"/>
                      <a:gd name="connsiteY1" fmla="*/ 0 h 49428"/>
                      <a:gd name="connsiteX2" fmla="*/ 24098 w 47823"/>
                      <a:gd name="connsiteY2" fmla="*/ 49429 h 49428"/>
                      <a:gd name="connsiteX3" fmla="*/ 24098 w 47823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23" h="49428">
                        <a:moveTo>
                          <a:pt x="24098" y="49429"/>
                        </a:moveTo>
                        <a:cubicBezTo>
                          <a:pt x="55732" y="49429"/>
                          <a:pt x="55732" y="0"/>
                          <a:pt x="24098" y="0"/>
                        </a:cubicBezTo>
                        <a:cubicBezTo>
                          <a:pt x="-7537" y="0"/>
                          <a:pt x="-8525" y="49429"/>
                          <a:pt x="24098" y="49429"/>
                        </a:cubicBezTo>
                        <a:lnTo>
                          <a:pt x="24098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47" name="Полилиния: фигура 246">
                    <a:extLst>
                      <a:ext uri="{FF2B5EF4-FFF2-40B4-BE49-F238E27FC236}">
                        <a16:creationId xmlns:a16="http://schemas.microsoft.com/office/drawing/2014/main" id="{DFC70516-553B-D402-8537-9D33BACAE138}"/>
                      </a:ext>
                    </a:extLst>
                  </p:cNvPr>
                  <p:cNvSpPr/>
                  <p:nvPr/>
                </p:nvSpPr>
                <p:spPr>
                  <a:xfrm>
                    <a:off x="6481971" y="6857815"/>
                    <a:ext cx="47451" cy="49428"/>
                  </a:xfrm>
                  <a:custGeom>
                    <a:avLst/>
                    <a:gdLst>
                      <a:gd name="connsiteX0" fmla="*/ 23725 w 47451"/>
                      <a:gd name="connsiteY0" fmla="*/ 49429 h 49428"/>
                      <a:gd name="connsiteX1" fmla="*/ 23725 w 47451"/>
                      <a:gd name="connsiteY1" fmla="*/ 0 h 49428"/>
                      <a:gd name="connsiteX2" fmla="*/ 23725 w 47451"/>
                      <a:gd name="connsiteY2" fmla="*/ 49429 h 49428"/>
                      <a:gd name="connsiteX3" fmla="*/ 23725 w 47451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51" h="49428">
                        <a:moveTo>
                          <a:pt x="23725" y="49429"/>
                        </a:moveTo>
                        <a:cubicBezTo>
                          <a:pt x="55360" y="49429"/>
                          <a:pt x="55360" y="0"/>
                          <a:pt x="23725" y="0"/>
                        </a:cubicBezTo>
                        <a:cubicBezTo>
                          <a:pt x="-7908" y="0"/>
                          <a:pt x="-7908" y="49429"/>
                          <a:pt x="23725" y="49429"/>
                        </a:cubicBezTo>
                        <a:lnTo>
                          <a:pt x="23725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49" name="Полилиния: фигура 248">
                    <a:extLst>
                      <a:ext uri="{FF2B5EF4-FFF2-40B4-BE49-F238E27FC236}">
                        <a16:creationId xmlns:a16="http://schemas.microsoft.com/office/drawing/2014/main" id="{F9738124-1573-04A0-09B9-793E43113FA4}"/>
                      </a:ext>
                    </a:extLst>
                  </p:cNvPr>
                  <p:cNvSpPr/>
                  <p:nvPr/>
                </p:nvSpPr>
                <p:spPr>
                  <a:xfrm>
                    <a:off x="6214068" y="6829147"/>
                    <a:ext cx="47451" cy="49428"/>
                  </a:xfrm>
                  <a:custGeom>
                    <a:avLst/>
                    <a:gdLst>
                      <a:gd name="connsiteX0" fmla="*/ 23726 w 47451"/>
                      <a:gd name="connsiteY0" fmla="*/ 49429 h 49428"/>
                      <a:gd name="connsiteX1" fmla="*/ 23726 w 47451"/>
                      <a:gd name="connsiteY1" fmla="*/ 0 h 49428"/>
                      <a:gd name="connsiteX2" fmla="*/ 23726 w 47451"/>
                      <a:gd name="connsiteY2" fmla="*/ 49429 h 49428"/>
                      <a:gd name="connsiteX3" fmla="*/ 23726 w 47451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51" h="49428">
                        <a:moveTo>
                          <a:pt x="23726" y="49429"/>
                        </a:moveTo>
                        <a:cubicBezTo>
                          <a:pt x="55360" y="49429"/>
                          <a:pt x="55360" y="0"/>
                          <a:pt x="23726" y="0"/>
                        </a:cubicBezTo>
                        <a:cubicBezTo>
                          <a:pt x="-7909" y="0"/>
                          <a:pt x="-7909" y="49429"/>
                          <a:pt x="23726" y="49429"/>
                        </a:cubicBezTo>
                        <a:lnTo>
                          <a:pt x="23726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1" name="Полилиния: фигура 250">
                    <a:extLst>
                      <a:ext uri="{FF2B5EF4-FFF2-40B4-BE49-F238E27FC236}">
                        <a16:creationId xmlns:a16="http://schemas.microsoft.com/office/drawing/2014/main" id="{CD8C2A97-E45F-B8B3-93F4-CE8DA351F625}"/>
                      </a:ext>
                    </a:extLst>
                  </p:cNvPr>
                  <p:cNvSpPr/>
                  <p:nvPr/>
                </p:nvSpPr>
                <p:spPr>
                  <a:xfrm>
                    <a:off x="5910577" y="7106935"/>
                    <a:ext cx="54371" cy="54371"/>
                  </a:xfrm>
                  <a:custGeom>
                    <a:avLst/>
                    <a:gdLst>
                      <a:gd name="connsiteX0" fmla="*/ 47451 w 54371"/>
                      <a:gd name="connsiteY0" fmla="*/ 11863 h 54371"/>
                      <a:gd name="connsiteX1" fmla="*/ 42508 w 54371"/>
                      <a:gd name="connsiteY1" fmla="*/ 6920 h 54371"/>
                      <a:gd name="connsiteX2" fmla="*/ 34600 w 54371"/>
                      <a:gd name="connsiteY2" fmla="*/ 1977 h 54371"/>
                      <a:gd name="connsiteX3" fmla="*/ 24714 w 54371"/>
                      <a:gd name="connsiteY3" fmla="*/ 0 h 54371"/>
                      <a:gd name="connsiteX4" fmla="*/ 14829 w 54371"/>
                      <a:gd name="connsiteY4" fmla="*/ 1977 h 54371"/>
                      <a:gd name="connsiteX5" fmla="*/ 6920 w 54371"/>
                      <a:gd name="connsiteY5" fmla="*/ 6920 h 54371"/>
                      <a:gd name="connsiteX6" fmla="*/ 2966 w 54371"/>
                      <a:gd name="connsiteY6" fmla="*/ 11863 h 54371"/>
                      <a:gd name="connsiteX7" fmla="*/ 0 w 54371"/>
                      <a:gd name="connsiteY7" fmla="*/ 24714 h 54371"/>
                      <a:gd name="connsiteX8" fmla="*/ 988 w 54371"/>
                      <a:gd name="connsiteY8" fmla="*/ 31634 h 54371"/>
                      <a:gd name="connsiteX9" fmla="*/ 6920 w 54371"/>
                      <a:gd name="connsiteY9" fmla="*/ 42508 h 54371"/>
                      <a:gd name="connsiteX10" fmla="*/ 11862 w 54371"/>
                      <a:gd name="connsiteY10" fmla="*/ 47451 h 54371"/>
                      <a:gd name="connsiteX11" fmla="*/ 19771 w 54371"/>
                      <a:gd name="connsiteY11" fmla="*/ 52394 h 54371"/>
                      <a:gd name="connsiteX12" fmla="*/ 29657 w 54371"/>
                      <a:gd name="connsiteY12" fmla="*/ 54371 h 54371"/>
                      <a:gd name="connsiteX13" fmla="*/ 39543 w 54371"/>
                      <a:gd name="connsiteY13" fmla="*/ 52394 h 54371"/>
                      <a:gd name="connsiteX14" fmla="*/ 47451 w 54371"/>
                      <a:gd name="connsiteY14" fmla="*/ 47451 h 54371"/>
                      <a:gd name="connsiteX15" fmla="*/ 51405 w 54371"/>
                      <a:gd name="connsiteY15" fmla="*/ 42508 h 54371"/>
                      <a:gd name="connsiteX16" fmla="*/ 54371 w 54371"/>
                      <a:gd name="connsiteY16" fmla="*/ 29657 h 54371"/>
                      <a:gd name="connsiteX17" fmla="*/ 53382 w 54371"/>
                      <a:gd name="connsiteY17" fmla="*/ 22737 h 54371"/>
                      <a:gd name="connsiteX18" fmla="*/ 47451 w 54371"/>
                      <a:gd name="connsiteY18" fmla="*/ 11863 h 54371"/>
                      <a:gd name="connsiteX19" fmla="*/ 47451 w 54371"/>
                      <a:gd name="connsiteY19" fmla="*/ 11863 h 54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4371" h="54371">
                        <a:moveTo>
                          <a:pt x="47451" y="11863"/>
                        </a:moveTo>
                        <a:cubicBezTo>
                          <a:pt x="45474" y="9886"/>
                          <a:pt x="44486" y="8897"/>
                          <a:pt x="42508" y="6920"/>
                        </a:cubicBezTo>
                        <a:cubicBezTo>
                          <a:pt x="40531" y="4943"/>
                          <a:pt x="37566" y="2966"/>
                          <a:pt x="34600" y="1977"/>
                        </a:cubicBezTo>
                        <a:cubicBezTo>
                          <a:pt x="31634" y="0"/>
                          <a:pt x="28668" y="0"/>
                          <a:pt x="24714" y="0"/>
                        </a:cubicBezTo>
                        <a:cubicBezTo>
                          <a:pt x="21748" y="0"/>
                          <a:pt x="17794" y="988"/>
                          <a:pt x="14829" y="1977"/>
                        </a:cubicBezTo>
                        <a:cubicBezTo>
                          <a:pt x="11862" y="2966"/>
                          <a:pt x="8897" y="4943"/>
                          <a:pt x="6920" y="6920"/>
                        </a:cubicBezTo>
                        <a:cubicBezTo>
                          <a:pt x="5931" y="8897"/>
                          <a:pt x="3954" y="9886"/>
                          <a:pt x="2966" y="11863"/>
                        </a:cubicBezTo>
                        <a:cubicBezTo>
                          <a:pt x="988" y="15817"/>
                          <a:pt x="0" y="19771"/>
                          <a:pt x="0" y="24714"/>
                        </a:cubicBezTo>
                        <a:cubicBezTo>
                          <a:pt x="0" y="26692"/>
                          <a:pt x="988" y="28668"/>
                          <a:pt x="988" y="31634"/>
                        </a:cubicBezTo>
                        <a:cubicBezTo>
                          <a:pt x="1977" y="35588"/>
                          <a:pt x="3954" y="39543"/>
                          <a:pt x="6920" y="42508"/>
                        </a:cubicBezTo>
                        <a:cubicBezTo>
                          <a:pt x="8897" y="44486"/>
                          <a:pt x="9886" y="45474"/>
                          <a:pt x="11862" y="47451"/>
                        </a:cubicBezTo>
                        <a:cubicBezTo>
                          <a:pt x="13840" y="49429"/>
                          <a:pt x="16805" y="51406"/>
                          <a:pt x="19771" y="52394"/>
                        </a:cubicBezTo>
                        <a:cubicBezTo>
                          <a:pt x="22737" y="54371"/>
                          <a:pt x="25703" y="54371"/>
                          <a:pt x="29657" y="54371"/>
                        </a:cubicBezTo>
                        <a:cubicBezTo>
                          <a:pt x="32623" y="54371"/>
                          <a:pt x="36577" y="53382"/>
                          <a:pt x="39543" y="52394"/>
                        </a:cubicBezTo>
                        <a:cubicBezTo>
                          <a:pt x="42508" y="51406"/>
                          <a:pt x="45474" y="49429"/>
                          <a:pt x="47451" y="47451"/>
                        </a:cubicBezTo>
                        <a:cubicBezTo>
                          <a:pt x="48440" y="45474"/>
                          <a:pt x="50417" y="44486"/>
                          <a:pt x="51405" y="42508"/>
                        </a:cubicBezTo>
                        <a:cubicBezTo>
                          <a:pt x="53382" y="38554"/>
                          <a:pt x="54371" y="34600"/>
                          <a:pt x="54371" y="29657"/>
                        </a:cubicBezTo>
                        <a:cubicBezTo>
                          <a:pt x="54371" y="27680"/>
                          <a:pt x="53382" y="25703"/>
                          <a:pt x="53382" y="22737"/>
                        </a:cubicBezTo>
                        <a:cubicBezTo>
                          <a:pt x="52394" y="18782"/>
                          <a:pt x="50417" y="14829"/>
                          <a:pt x="47451" y="11863"/>
                        </a:cubicBezTo>
                        <a:lnTo>
                          <a:pt x="47451" y="11863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2" name="Полилиния: фигура 251">
                    <a:extLst>
                      <a:ext uri="{FF2B5EF4-FFF2-40B4-BE49-F238E27FC236}">
                        <a16:creationId xmlns:a16="http://schemas.microsoft.com/office/drawing/2014/main" id="{CFFF1EA2-E8FC-FAD1-8976-D1E52E5574E4}"/>
                      </a:ext>
                    </a:extLst>
                  </p:cNvPr>
                  <p:cNvSpPr/>
                  <p:nvPr/>
                </p:nvSpPr>
                <p:spPr>
                  <a:xfrm>
                    <a:off x="5636742" y="6892415"/>
                    <a:ext cx="54371" cy="54371"/>
                  </a:xfrm>
                  <a:custGeom>
                    <a:avLst/>
                    <a:gdLst>
                      <a:gd name="connsiteX0" fmla="*/ 42508 w 54371"/>
                      <a:gd name="connsiteY0" fmla="*/ 47451 h 54371"/>
                      <a:gd name="connsiteX1" fmla="*/ 47451 w 54371"/>
                      <a:gd name="connsiteY1" fmla="*/ 42508 h 54371"/>
                      <a:gd name="connsiteX2" fmla="*/ 52394 w 54371"/>
                      <a:gd name="connsiteY2" fmla="*/ 34600 h 54371"/>
                      <a:gd name="connsiteX3" fmla="*/ 54371 w 54371"/>
                      <a:gd name="connsiteY3" fmla="*/ 24714 h 54371"/>
                      <a:gd name="connsiteX4" fmla="*/ 52394 w 54371"/>
                      <a:gd name="connsiteY4" fmla="*/ 14829 h 54371"/>
                      <a:gd name="connsiteX5" fmla="*/ 47451 w 54371"/>
                      <a:gd name="connsiteY5" fmla="*/ 6920 h 54371"/>
                      <a:gd name="connsiteX6" fmla="*/ 42508 w 54371"/>
                      <a:gd name="connsiteY6" fmla="*/ 2966 h 54371"/>
                      <a:gd name="connsiteX7" fmla="*/ 29657 w 54371"/>
                      <a:gd name="connsiteY7" fmla="*/ 0 h 54371"/>
                      <a:gd name="connsiteX8" fmla="*/ 22737 w 54371"/>
                      <a:gd name="connsiteY8" fmla="*/ 988 h 54371"/>
                      <a:gd name="connsiteX9" fmla="*/ 11863 w 54371"/>
                      <a:gd name="connsiteY9" fmla="*/ 6920 h 54371"/>
                      <a:gd name="connsiteX10" fmla="*/ 6920 w 54371"/>
                      <a:gd name="connsiteY10" fmla="*/ 11863 h 54371"/>
                      <a:gd name="connsiteX11" fmla="*/ 1977 w 54371"/>
                      <a:gd name="connsiteY11" fmla="*/ 19771 h 54371"/>
                      <a:gd name="connsiteX12" fmla="*/ 0 w 54371"/>
                      <a:gd name="connsiteY12" fmla="*/ 29657 h 54371"/>
                      <a:gd name="connsiteX13" fmla="*/ 1977 w 54371"/>
                      <a:gd name="connsiteY13" fmla="*/ 39543 h 54371"/>
                      <a:gd name="connsiteX14" fmla="*/ 6920 w 54371"/>
                      <a:gd name="connsiteY14" fmla="*/ 47451 h 54371"/>
                      <a:gd name="connsiteX15" fmla="*/ 11863 w 54371"/>
                      <a:gd name="connsiteY15" fmla="*/ 51406 h 54371"/>
                      <a:gd name="connsiteX16" fmla="*/ 24714 w 54371"/>
                      <a:gd name="connsiteY16" fmla="*/ 54371 h 54371"/>
                      <a:gd name="connsiteX17" fmla="*/ 31634 w 54371"/>
                      <a:gd name="connsiteY17" fmla="*/ 53383 h 54371"/>
                      <a:gd name="connsiteX18" fmla="*/ 42508 w 54371"/>
                      <a:gd name="connsiteY18" fmla="*/ 47451 h 54371"/>
                      <a:gd name="connsiteX19" fmla="*/ 42508 w 54371"/>
                      <a:gd name="connsiteY19" fmla="*/ 47451 h 54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54371" h="54371">
                        <a:moveTo>
                          <a:pt x="42508" y="47451"/>
                        </a:moveTo>
                        <a:cubicBezTo>
                          <a:pt x="44486" y="45474"/>
                          <a:pt x="45474" y="44486"/>
                          <a:pt x="47451" y="42508"/>
                        </a:cubicBezTo>
                        <a:cubicBezTo>
                          <a:pt x="49429" y="40531"/>
                          <a:pt x="51406" y="37566"/>
                          <a:pt x="52394" y="34600"/>
                        </a:cubicBezTo>
                        <a:cubicBezTo>
                          <a:pt x="54371" y="31634"/>
                          <a:pt x="54371" y="28669"/>
                          <a:pt x="54371" y="24714"/>
                        </a:cubicBezTo>
                        <a:cubicBezTo>
                          <a:pt x="54371" y="21749"/>
                          <a:pt x="53382" y="17794"/>
                          <a:pt x="52394" y="14829"/>
                        </a:cubicBezTo>
                        <a:cubicBezTo>
                          <a:pt x="51406" y="11863"/>
                          <a:pt x="49429" y="8897"/>
                          <a:pt x="47451" y="6920"/>
                        </a:cubicBezTo>
                        <a:cubicBezTo>
                          <a:pt x="45474" y="5931"/>
                          <a:pt x="44486" y="3955"/>
                          <a:pt x="42508" y="2966"/>
                        </a:cubicBezTo>
                        <a:cubicBezTo>
                          <a:pt x="38554" y="988"/>
                          <a:pt x="34600" y="0"/>
                          <a:pt x="29657" y="0"/>
                        </a:cubicBezTo>
                        <a:cubicBezTo>
                          <a:pt x="27680" y="0"/>
                          <a:pt x="25703" y="988"/>
                          <a:pt x="22737" y="988"/>
                        </a:cubicBezTo>
                        <a:cubicBezTo>
                          <a:pt x="18782" y="1977"/>
                          <a:pt x="14829" y="3955"/>
                          <a:pt x="11863" y="6920"/>
                        </a:cubicBezTo>
                        <a:cubicBezTo>
                          <a:pt x="9886" y="8897"/>
                          <a:pt x="8897" y="9886"/>
                          <a:pt x="6920" y="11863"/>
                        </a:cubicBezTo>
                        <a:cubicBezTo>
                          <a:pt x="4943" y="13840"/>
                          <a:pt x="2966" y="16806"/>
                          <a:pt x="1977" y="19771"/>
                        </a:cubicBezTo>
                        <a:cubicBezTo>
                          <a:pt x="0" y="22737"/>
                          <a:pt x="0" y="25703"/>
                          <a:pt x="0" y="29657"/>
                        </a:cubicBezTo>
                        <a:cubicBezTo>
                          <a:pt x="0" y="32623"/>
                          <a:pt x="988" y="36577"/>
                          <a:pt x="1977" y="39543"/>
                        </a:cubicBezTo>
                        <a:cubicBezTo>
                          <a:pt x="2966" y="42508"/>
                          <a:pt x="4943" y="45474"/>
                          <a:pt x="6920" y="47451"/>
                        </a:cubicBezTo>
                        <a:cubicBezTo>
                          <a:pt x="8897" y="48440"/>
                          <a:pt x="9886" y="50417"/>
                          <a:pt x="11863" y="51406"/>
                        </a:cubicBezTo>
                        <a:cubicBezTo>
                          <a:pt x="15817" y="53383"/>
                          <a:pt x="19771" y="54371"/>
                          <a:pt x="24714" y="54371"/>
                        </a:cubicBezTo>
                        <a:cubicBezTo>
                          <a:pt x="26692" y="54371"/>
                          <a:pt x="28668" y="53383"/>
                          <a:pt x="31634" y="53383"/>
                        </a:cubicBezTo>
                        <a:cubicBezTo>
                          <a:pt x="36577" y="52394"/>
                          <a:pt x="39543" y="50417"/>
                          <a:pt x="42508" y="47451"/>
                        </a:cubicBezTo>
                        <a:lnTo>
                          <a:pt x="42508" y="47451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3" name="Полилиния: фигура 252">
                    <a:extLst>
                      <a:ext uri="{FF2B5EF4-FFF2-40B4-BE49-F238E27FC236}">
                        <a16:creationId xmlns:a16="http://schemas.microsoft.com/office/drawing/2014/main" id="{12924B32-6A41-0A76-8EC0-656FD814B2A1}"/>
                      </a:ext>
                    </a:extLst>
                  </p:cNvPr>
                  <p:cNvSpPr/>
                  <p:nvPr/>
                </p:nvSpPr>
                <p:spPr>
                  <a:xfrm>
                    <a:off x="6169829" y="7106935"/>
                    <a:ext cx="48192" cy="49428"/>
                  </a:xfrm>
                  <a:custGeom>
                    <a:avLst/>
                    <a:gdLst>
                      <a:gd name="connsiteX0" fmla="*/ 24467 w 48192"/>
                      <a:gd name="connsiteY0" fmla="*/ 49429 h 49428"/>
                      <a:gd name="connsiteX1" fmla="*/ 24467 w 48192"/>
                      <a:gd name="connsiteY1" fmla="*/ 0 h 49428"/>
                      <a:gd name="connsiteX2" fmla="*/ 24467 w 48192"/>
                      <a:gd name="connsiteY2" fmla="*/ 49429 h 49428"/>
                      <a:gd name="connsiteX3" fmla="*/ 24467 w 48192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192" h="49428">
                        <a:moveTo>
                          <a:pt x="24467" y="49429"/>
                        </a:moveTo>
                        <a:cubicBezTo>
                          <a:pt x="56101" y="49429"/>
                          <a:pt x="56101" y="0"/>
                          <a:pt x="24467" y="0"/>
                        </a:cubicBezTo>
                        <a:cubicBezTo>
                          <a:pt x="-8156" y="0"/>
                          <a:pt x="-8156" y="49429"/>
                          <a:pt x="24467" y="49429"/>
                        </a:cubicBezTo>
                        <a:lnTo>
                          <a:pt x="24467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4" name="Полилиния: фигура 253">
                    <a:extLst>
                      <a:ext uri="{FF2B5EF4-FFF2-40B4-BE49-F238E27FC236}">
                        <a16:creationId xmlns:a16="http://schemas.microsoft.com/office/drawing/2014/main" id="{6B8A1A78-F20E-8B3E-77F6-2095F2A9A303}"/>
                      </a:ext>
                    </a:extLst>
                  </p:cNvPr>
                  <p:cNvSpPr/>
                  <p:nvPr/>
                </p:nvSpPr>
                <p:spPr>
                  <a:xfrm>
                    <a:off x="5843354" y="6950741"/>
                    <a:ext cx="47451" cy="49428"/>
                  </a:xfrm>
                  <a:custGeom>
                    <a:avLst/>
                    <a:gdLst>
                      <a:gd name="connsiteX0" fmla="*/ 23726 w 47451"/>
                      <a:gd name="connsiteY0" fmla="*/ 49429 h 49428"/>
                      <a:gd name="connsiteX1" fmla="*/ 23726 w 47451"/>
                      <a:gd name="connsiteY1" fmla="*/ 0 h 49428"/>
                      <a:gd name="connsiteX2" fmla="*/ 23726 w 47451"/>
                      <a:gd name="connsiteY2" fmla="*/ 49429 h 49428"/>
                      <a:gd name="connsiteX3" fmla="*/ 23726 w 47451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51" h="49428">
                        <a:moveTo>
                          <a:pt x="23726" y="49429"/>
                        </a:moveTo>
                        <a:cubicBezTo>
                          <a:pt x="55360" y="49429"/>
                          <a:pt x="55360" y="0"/>
                          <a:pt x="23726" y="0"/>
                        </a:cubicBezTo>
                        <a:cubicBezTo>
                          <a:pt x="-7909" y="0"/>
                          <a:pt x="-7909" y="49429"/>
                          <a:pt x="23726" y="49429"/>
                        </a:cubicBezTo>
                        <a:lnTo>
                          <a:pt x="23726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5" name="Полилиния: фигура 254">
                    <a:extLst>
                      <a:ext uri="{FF2B5EF4-FFF2-40B4-BE49-F238E27FC236}">
                        <a16:creationId xmlns:a16="http://schemas.microsoft.com/office/drawing/2014/main" id="{90F2E921-05DF-1E8F-C395-DA75655851F8}"/>
                      </a:ext>
                    </a:extLst>
                  </p:cNvPr>
                  <p:cNvSpPr/>
                  <p:nvPr/>
                </p:nvSpPr>
                <p:spPr>
                  <a:xfrm>
                    <a:off x="5687159" y="6731278"/>
                    <a:ext cx="47451" cy="49428"/>
                  </a:xfrm>
                  <a:custGeom>
                    <a:avLst/>
                    <a:gdLst>
                      <a:gd name="connsiteX0" fmla="*/ 23726 w 47451"/>
                      <a:gd name="connsiteY0" fmla="*/ 49429 h 49428"/>
                      <a:gd name="connsiteX1" fmla="*/ 23726 w 47451"/>
                      <a:gd name="connsiteY1" fmla="*/ 0 h 49428"/>
                      <a:gd name="connsiteX2" fmla="*/ 23726 w 47451"/>
                      <a:gd name="connsiteY2" fmla="*/ 49429 h 49428"/>
                      <a:gd name="connsiteX3" fmla="*/ 23726 w 47451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51" h="49428">
                        <a:moveTo>
                          <a:pt x="23726" y="49429"/>
                        </a:moveTo>
                        <a:cubicBezTo>
                          <a:pt x="55360" y="49429"/>
                          <a:pt x="55360" y="0"/>
                          <a:pt x="23726" y="0"/>
                        </a:cubicBezTo>
                        <a:cubicBezTo>
                          <a:pt x="-7909" y="0"/>
                          <a:pt x="-7909" y="49429"/>
                          <a:pt x="23726" y="49429"/>
                        </a:cubicBezTo>
                        <a:lnTo>
                          <a:pt x="23726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6" name="Полилиния: фигура 255">
                    <a:extLst>
                      <a:ext uri="{FF2B5EF4-FFF2-40B4-BE49-F238E27FC236}">
                        <a16:creationId xmlns:a16="http://schemas.microsoft.com/office/drawing/2014/main" id="{FA716274-8467-AECE-1E69-0CED0DA67C6F}"/>
                      </a:ext>
                    </a:extLst>
                  </p:cNvPr>
                  <p:cNvSpPr/>
                  <p:nvPr/>
                </p:nvSpPr>
                <p:spPr>
                  <a:xfrm>
                    <a:off x="5823582" y="6589913"/>
                    <a:ext cx="47451" cy="49428"/>
                  </a:xfrm>
                  <a:custGeom>
                    <a:avLst/>
                    <a:gdLst>
                      <a:gd name="connsiteX0" fmla="*/ 23726 w 47451"/>
                      <a:gd name="connsiteY0" fmla="*/ 49429 h 49428"/>
                      <a:gd name="connsiteX1" fmla="*/ 23726 w 47451"/>
                      <a:gd name="connsiteY1" fmla="*/ 0 h 49428"/>
                      <a:gd name="connsiteX2" fmla="*/ 23726 w 47451"/>
                      <a:gd name="connsiteY2" fmla="*/ 49429 h 49428"/>
                      <a:gd name="connsiteX3" fmla="*/ 23726 w 47451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51" h="49428">
                        <a:moveTo>
                          <a:pt x="23726" y="49429"/>
                        </a:moveTo>
                        <a:cubicBezTo>
                          <a:pt x="55360" y="49429"/>
                          <a:pt x="55360" y="0"/>
                          <a:pt x="23726" y="0"/>
                        </a:cubicBezTo>
                        <a:cubicBezTo>
                          <a:pt x="-7909" y="0"/>
                          <a:pt x="-7909" y="49429"/>
                          <a:pt x="23726" y="49429"/>
                        </a:cubicBezTo>
                        <a:lnTo>
                          <a:pt x="23726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7" name="Полилиния: фигура 256">
                    <a:extLst>
                      <a:ext uri="{FF2B5EF4-FFF2-40B4-BE49-F238E27FC236}">
                        <a16:creationId xmlns:a16="http://schemas.microsoft.com/office/drawing/2014/main" id="{CB9A99B1-2D69-A82F-96D0-1A9558765B7E}"/>
                      </a:ext>
                    </a:extLst>
                  </p:cNvPr>
                  <p:cNvSpPr/>
                  <p:nvPr/>
                </p:nvSpPr>
                <p:spPr>
                  <a:xfrm>
                    <a:off x="5657245" y="7057507"/>
                    <a:ext cx="103325" cy="97868"/>
                  </a:xfrm>
                  <a:custGeom>
                    <a:avLst/>
                    <a:gdLst>
                      <a:gd name="connsiteX0" fmla="*/ 53640 w 103325"/>
                      <a:gd name="connsiteY0" fmla="*/ 0 h 97868"/>
                      <a:gd name="connsiteX1" fmla="*/ 48697 w 103325"/>
                      <a:gd name="connsiteY1" fmla="*/ 0 h 97868"/>
                      <a:gd name="connsiteX2" fmla="*/ 29914 w 103325"/>
                      <a:gd name="connsiteY2" fmla="*/ 3954 h 97868"/>
                      <a:gd name="connsiteX3" fmla="*/ 14097 w 103325"/>
                      <a:gd name="connsiteY3" fmla="*/ 13840 h 97868"/>
                      <a:gd name="connsiteX4" fmla="*/ 4212 w 103325"/>
                      <a:gd name="connsiteY4" fmla="*/ 29657 h 97868"/>
                      <a:gd name="connsiteX5" fmla="*/ 257 w 103325"/>
                      <a:gd name="connsiteY5" fmla="*/ 48440 h 97868"/>
                      <a:gd name="connsiteX6" fmla="*/ 2234 w 103325"/>
                      <a:gd name="connsiteY6" fmla="*/ 61292 h 97868"/>
                      <a:gd name="connsiteX7" fmla="*/ 15086 w 103325"/>
                      <a:gd name="connsiteY7" fmla="*/ 83040 h 97868"/>
                      <a:gd name="connsiteX8" fmla="*/ 24971 w 103325"/>
                      <a:gd name="connsiteY8" fmla="*/ 90949 h 97868"/>
                      <a:gd name="connsiteX9" fmla="*/ 49686 w 103325"/>
                      <a:gd name="connsiteY9" fmla="*/ 97868 h 97868"/>
                      <a:gd name="connsiteX10" fmla="*/ 54628 w 103325"/>
                      <a:gd name="connsiteY10" fmla="*/ 97868 h 97868"/>
                      <a:gd name="connsiteX11" fmla="*/ 73412 w 103325"/>
                      <a:gd name="connsiteY11" fmla="*/ 93914 h 97868"/>
                      <a:gd name="connsiteX12" fmla="*/ 89228 w 103325"/>
                      <a:gd name="connsiteY12" fmla="*/ 84029 h 97868"/>
                      <a:gd name="connsiteX13" fmla="*/ 99114 w 103325"/>
                      <a:gd name="connsiteY13" fmla="*/ 68211 h 97868"/>
                      <a:gd name="connsiteX14" fmla="*/ 103069 w 103325"/>
                      <a:gd name="connsiteY14" fmla="*/ 49429 h 97868"/>
                      <a:gd name="connsiteX15" fmla="*/ 101091 w 103325"/>
                      <a:gd name="connsiteY15" fmla="*/ 36577 h 97868"/>
                      <a:gd name="connsiteX16" fmla="*/ 88240 w 103325"/>
                      <a:gd name="connsiteY16" fmla="*/ 14829 h 97868"/>
                      <a:gd name="connsiteX17" fmla="*/ 78354 w 103325"/>
                      <a:gd name="connsiteY17" fmla="*/ 6920 h 97868"/>
                      <a:gd name="connsiteX18" fmla="*/ 53640 w 103325"/>
                      <a:gd name="connsiteY18" fmla="*/ 0 h 97868"/>
                      <a:gd name="connsiteX19" fmla="*/ 53640 w 103325"/>
                      <a:gd name="connsiteY19" fmla="*/ 0 h 97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03325" h="97868">
                        <a:moveTo>
                          <a:pt x="53640" y="0"/>
                        </a:moveTo>
                        <a:cubicBezTo>
                          <a:pt x="51663" y="0"/>
                          <a:pt x="50675" y="0"/>
                          <a:pt x="48697" y="0"/>
                        </a:cubicBezTo>
                        <a:cubicBezTo>
                          <a:pt x="41777" y="0"/>
                          <a:pt x="35846" y="988"/>
                          <a:pt x="29914" y="3954"/>
                        </a:cubicBezTo>
                        <a:cubicBezTo>
                          <a:pt x="23983" y="5931"/>
                          <a:pt x="18051" y="8897"/>
                          <a:pt x="14097" y="13840"/>
                        </a:cubicBezTo>
                        <a:cubicBezTo>
                          <a:pt x="9154" y="18782"/>
                          <a:pt x="6189" y="23725"/>
                          <a:pt x="4212" y="29657"/>
                        </a:cubicBezTo>
                        <a:cubicBezTo>
                          <a:pt x="1246" y="35588"/>
                          <a:pt x="-731" y="41520"/>
                          <a:pt x="257" y="48440"/>
                        </a:cubicBezTo>
                        <a:cubicBezTo>
                          <a:pt x="1246" y="52394"/>
                          <a:pt x="1246" y="57337"/>
                          <a:pt x="2234" y="61292"/>
                        </a:cubicBezTo>
                        <a:cubicBezTo>
                          <a:pt x="4212" y="69200"/>
                          <a:pt x="9154" y="77108"/>
                          <a:pt x="15086" y="83040"/>
                        </a:cubicBezTo>
                        <a:cubicBezTo>
                          <a:pt x="18051" y="86006"/>
                          <a:pt x="22006" y="87982"/>
                          <a:pt x="24971" y="90949"/>
                        </a:cubicBezTo>
                        <a:cubicBezTo>
                          <a:pt x="32880" y="95892"/>
                          <a:pt x="40789" y="97868"/>
                          <a:pt x="49686" y="97868"/>
                        </a:cubicBezTo>
                        <a:cubicBezTo>
                          <a:pt x="51663" y="97868"/>
                          <a:pt x="52651" y="97868"/>
                          <a:pt x="54628" y="97868"/>
                        </a:cubicBezTo>
                        <a:cubicBezTo>
                          <a:pt x="61549" y="97868"/>
                          <a:pt x="67480" y="96880"/>
                          <a:pt x="73412" y="93914"/>
                        </a:cubicBezTo>
                        <a:cubicBezTo>
                          <a:pt x="79343" y="91937"/>
                          <a:pt x="85275" y="88971"/>
                          <a:pt x="89228" y="84029"/>
                        </a:cubicBezTo>
                        <a:cubicBezTo>
                          <a:pt x="94171" y="79086"/>
                          <a:pt x="97137" y="74143"/>
                          <a:pt x="99114" y="68211"/>
                        </a:cubicBezTo>
                        <a:cubicBezTo>
                          <a:pt x="102080" y="62280"/>
                          <a:pt x="104057" y="56349"/>
                          <a:pt x="103069" y="49429"/>
                        </a:cubicBezTo>
                        <a:cubicBezTo>
                          <a:pt x="102080" y="45474"/>
                          <a:pt x="102080" y="40531"/>
                          <a:pt x="101091" y="36577"/>
                        </a:cubicBezTo>
                        <a:cubicBezTo>
                          <a:pt x="99114" y="28668"/>
                          <a:pt x="94171" y="20760"/>
                          <a:pt x="88240" y="14829"/>
                        </a:cubicBezTo>
                        <a:cubicBezTo>
                          <a:pt x="85275" y="11863"/>
                          <a:pt x="81320" y="9886"/>
                          <a:pt x="78354" y="6920"/>
                        </a:cubicBezTo>
                        <a:cubicBezTo>
                          <a:pt x="70446" y="2966"/>
                          <a:pt x="62537" y="0"/>
                          <a:pt x="53640" y="0"/>
                        </a:cubicBezTo>
                        <a:lnTo>
                          <a:pt x="53640" y="0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8" name="Полилиния: фигура 257">
                    <a:extLst>
                      <a:ext uri="{FF2B5EF4-FFF2-40B4-BE49-F238E27FC236}">
                        <a16:creationId xmlns:a16="http://schemas.microsoft.com/office/drawing/2014/main" id="{DC84D41B-1942-3461-C8DB-C04D06435CBA}"/>
                      </a:ext>
                    </a:extLst>
                  </p:cNvPr>
                  <p:cNvSpPr/>
                  <p:nvPr/>
                </p:nvSpPr>
                <p:spPr>
                  <a:xfrm>
                    <a:off x="6017314" y="6716450"/>
                    <a:ext cx="98914" cy="98857"/>
                  </a:xfrm>
                  <a:custGeom>
                    <a:avLst/>
                    <a:gdLst>
                      <a:gd name="connsiteX0" fmla="*/ 49457 w 98914"/>
                      <a:gd name="connsiteY0" fmla="*/ 98857 h 98857"/>
                      <a:gd name="connsiteX1" fmla="*/ 98886 w 98914"/>
                      <a:gd name="connsiteY1" fmla="*/ 49429 h 98857"/>
                      <a:gd name="connsiteX2" fmla="*/ 49457 w 98914"/>
                      <a:gd name="connsiteY2" fmla="*/ 0 h 98857"/>
                      <a:gd name="connsiteX3" fmla="*/ 29 w 98914"/>
                      <a:gd name="connsiteY3" fmla="*/ 49429 h 98857"/>
                      <a:gd name="connsiteX4" fmla="*/ 49457 w 98914"/>
                      <a:gd name="connsiteY4" fmla="*/ 98857 h 98857"/>
                      <a:gd name="connsiteX5" fmla="*/ 49457 w 98914"/>
                      <a:gd name="connsiteY5" fmla="*/ 98857 h 98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914" h="98857">
                        <a:moveTo>
                          <a:pt x="49457" y="98857"/>
                        </a:moveTo>
                        <a:cubicBezTo>
                          <a:pt x="75160" y="98857"/>
                          <a:pt x="99874" y="76120"/>
                          <a:pt x="98886" y="49429"/>
                        </a:cubicBezTo>
                        <a:cubicBezTo>
                          <a:pt x="97897" y="22737"/>
                          <a:pt x="77137" y="0"/>
                          <a:pt x="49457" y="0"/>
                        </a:cubicBezTo>
                        <a:cubicBezTo>
                          <a:pt x="23754" y="0"/>
                          <a:pt x="-960" y="22737"/>
                          <a:pt x="29" y="49429"/>
                        </a:cubicBezTo>
                        <a:cubicBezTo>
                          <a:pt x="1017" y="76120"/>
                          <a:pt x="21777" y="98857"/>
                          <a:pt x="49457" y="98857"/>
                        </a:cubicBezTo>
                        <a:lnTo>
                          <a:pt x="49457" y="9885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9" name="Полилиния: фигура 258">
                    <a:extLst>
                      <a:ext uri="{FF2B5EF4-FFF2-40B4-BE49-F238E27FC236}">
                        <a16:creationId xmlns:a16="http://schemas.microsoft.com/office/drawing/2014/main" id="{955B4990-0969-8866-07FD-86AD19E23E79}"/>
                      </a:ext>
                    </a:extLst>
                  </p:cNvPr>
                  <p:cNvSpPr/>
                  <p:nvPr/>
                </p:nvSpPr>
                <p:spPr>
                  <a:xfrm>
                    <a:off x="6397913" y="6668010"/>
                    <a:ext cx="98914" cy="98857"/>
                  </a:xfrm>
                  <a:custGeom>
                    <a:avLst/>
                    <a:gdLst>
                      <a:gd name="connsiteX0" fmla="*/ 49457 w 98914"/>
                      <a:gd name="connsiteY0" fmla="*/ 98857 h 98857"/>
                      <a:gd name="connsiteX1" fmla="*/ 98886 w 98914"/>
                      <a:gd name="connsiteY1" fmla="*/ 49429 h 98857"/>
                      <a:gd name="connsiteX2" fmla="*/ 49457 w 98914"/>
                      <a:gd name="connsiteY2" fmla="*/ 0 h 98857"/>
                      <a:gd name="connsiteX3" fmla="*/ 29 w 98914"/>
                      <a:gd name="connsiteY3" fmla="*/ 49429 h 98857"/>
                      <a:gd name="connsiteX4" fmla="*/ 49457 w 98914"/>
                      <a:gd name="connsiteY4" fmla="*/ 98857 h 98857"/>
                      <a:gd name="connsiteX5" fmla="*/ 49457 w 98914"/>
                      <a:gd name="connsiteY5" fmla="*/ 98857 h 98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914" h="98857">
                        <a:moveTo>
                          <a:pt x="49457" y="98857"/>
                        </a:moveTo>
                        <a:cubicBezTo>
                          <a:pt x="75160" y="98857"/>
                          <a:pt x="99874" y="76120"/>
                          <a:pt x="98886" y="49429"/>
                        </a:cubicBezTo>
                        <a:cubicBezTo>
                          <a:pt x="97897" y="22737"/>
                          <a:pt x="77137" y="0"/>
                          <a:pt x="49457" y="0"/>
                        </a:cubicBezTo>
                        <a:cubicBezTo>
                          <a:pt x="23754" y="0"/>
                          <a:pt x="-960" y="22737"/>
                          <a:pt x="29" y="49429"/>
                        </a:cubicBezTo>
                        <a:cubicBezTo>
                          <a:pt x="1017" y="76120"/>
                          <a:pt x="21777" y="98857"/>
                          <a:pt x="49457" y="98857"/>
                        </a:cubicBezTo>
                        <a:lnTo>
                          <a:pt x="49457" y="9885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0" name="Полилиния: фигура 259">
                    <a:extLst>
                      <a:ext uri="{FF2B5EF4-FFF2-40B4-BE49-F238E27FC236}">
                        <a16:creationId xmlns:a16="http://schemas.microsoft.com/office/drawing/2014/main" id="{C59A08DE-59A5-D803-3059-10E0AB5DFC8B}"/>
                      </a:ext>
                    </a:extLst>
                  </p:cNvPr>
                  <p:cNvSpPr/>
                  <p:nvPr/>
                </p:nvSpPr>
                <p:spPr>
                  <a:xfrm>
                    <a:off x="6471067" y="7087164"/>
                    <a:ext cx="98914" cy="98857"/>
                  </a:xfrm>
                  <a:custGeom>
                    <a:avLst/>
                    <a:gdLst>
                      <a:gd name="connsiteX0" fmla="*/ 49457 w 98914"/>
                      <a:gd name="connsiteY0" fmla="*/ 98857 h 98857"/>
                      <a:gd name="connsiteX1" fmla="*/ 98886 w 98914"/>
                      <a:gd name="connsiteY1" fmla="*/ 49429 h 98857"/>
                      <a:gd name="connsiteX2" fmla="*/ 49457 w 98914"/>
                      <a:gd name="connsiteY2" fmla="*/ 0 h 98857"/>
                      <a:gd name="connsiteX3" fmla="*/ 29 w 98914"/>
                      <a:gd name="connsiteY3" fmla="*/ 49429 h 98857"/>
                      <a:gd name="connsiteX4" fmla="*/ 49457 w 98914"/>
                      <a:gd name="connsiteY4" fmla="*/ 98857 h 98857"/>
                      <a:gd name="connsiteX5" fmla="*/ 49457 w 98914"/>
                      <a:gd name="connsiteY5" fmla="*/ 98857 h 98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914" h="98857">
                        <a:moveTo>
                          <a:pt x="49457" y="98857"/>
                        </a:moveTo>
                        <a:cubicBezTo>
                          <a:pt x="75160" y="98857"/>
                          <a:pt x="99875" y="76120"/>
                          <a:pt x="98886" y="49429"/>
                        </a:cubicBezTo>
                        <a:cubicBezTo>
                          <a:pt x="97897" y="22737"/>
                          <a:pt x="77138" y="0"/>
                          <a:pt x="49457" y="0"/>
                        </a:cubicBezTo>
                        <a:cubicBezTo>
                          <a:pt x="23755" y="0"/>
                          <a:pt x="-960" y="22737"/>
                          <a:pt x="29" y="49429"/>
                        </a:cubicBezTo>
                        <a:cubicBezTo>
                          <a:pt x="1018" y="76120"/>
                          <a:pt x="21777" y="98857"/>
                          <a:pt x="49457" y="98857"/>
                        </a:cubicBezTo>
                        <a:lnTo>
                          <a:pt x="49457" y="9885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1" name="Полилиния: фигура 260">
                    <a:extLst>
                      <a:ext uri="{FF2B5EF4-FFF2-40B4-BE49-F238E27FC236}">
                        <a16:creationId xmlns:a16="http://schemas.microsoft.com/office/drawing/2014/main" id="{EA20A22C-FF67-966C-1E77-7318E20BA5D9}"/>
                      </a:ext>
                    </a:extLst>
                  </p:cNvPr>
                  <p:cNvSpPr/>
                  <p:nvPr/>
                </p:nvSpPr>
                <p:spPr>
                  <a:xfrm>
                    <a:off x="5593216" y="6511815"/>
                    <a:ext cx="98914" cy="98857"/>
                  </a:xfrm>
                  <a:custGeom>
                    <a:avLst/>
                    <a:gdLst>
                      <a:gd name="connsiteX0" fmla="*/ 49457 w 98914"/>
                      <a:gd name="connsiteY0" fmla="*/ 98857 h 98857"/>
                      <a:gd name="connsiteX1" fmla="*/ 98886 w 98914"/>
                      <a:gd name="connsiteY1" fmla="*/ 49429 h 98857"/>
                      <a:gd name="connsiteX2" fmla="*/ 49457 w 98914"/>
                      <a:gd name="connsiteY2" fmla="*/ 0 h 98857"/>
                      <a:gd name="connsiteX3" fmla="*/ 29 w 98914"/>
                      <a:gd name="connsiteY3" fmla="*/ 49429 h 98857"/>
                      <a:gd name="connsiteX4" fmla="*/ 49457 w 98914"/>
                      <a:gd name="connsiteY4" fmla="*/ 98857 h 98857"/>
                      <a:gd name="connsiteX5" fmla="*/ 49457 w 98914"/>
                      <a:gd name="connsiteY5" fmla="*/ 98857 h 98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914" h="98857">
                        <a:moveTo>
                          <a:pt x="49457" y="98857"/>
                        </a:moveTo>
                        <a:cubicBezTo>
                          <a:pt x="75160" y="98857"/>
                          <a:pt x="99875" y="76120"/>
                          <a:pt x="98886" y="49429"/>
                        </a:cubicBezTo>
                        <a:cubicBezTo>
                          <a:pt x="97897" y="22737"/>
                          <a:pt x="77137" y="0"/>
                          <a:pt x="49457" y="0"/>
                        </a:cubicBezTo>
                        <a:cubicBezTo>
                          <a:pt x="23755" y="0"/>
                          <a:pt x="-960" y="22737"/>
                          <a:pt x="29" y="49429"/>
                        </a:cubicBezTo>
                        <a:cubicBezTo>
                          <a:pt x="1018" y="76120"/>
                          <a:pt x="21777" y="98857"/>
                          <a:pt x="49457" y="98857"/>
                        </a:cubicBezTo>
                        <a:lnTo>
                          <a:pt x="49457" y="9885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2" name="Полилиния: фигура 261">
                    <a:extLst>
                      <a:ext uri="{FF2B5EF4-FFF2-40B4-BE49-F238E27FC236}">
                        <a16:creationId xmlns:a16="http://schemas.microsoft.com/office/drawing/2014/main" id="{3302CC54-5EDF-D41C-1ED5-3D306B3E2BB6}"/>
                      </a:ext>
                    </a:extLst>
                  </p:cNvPr>
                  <p:cNvSpPr/>
                  <p:nvPr/>
                </p:nvSpPr>
                <p:spPr>
                  <a:xfrm>
                    <a:off x="6271376" y="6492044"/>
                    <a:ext cx="98914" cy="98857"/>
                  </a:xfrm>
                  <a:custGeom>
                    <a:avLst/>
                    <a:gdLst>
                      <a:gd name="connsiteX0" fmla="*/ 49457 w 98914"/>
                      <a:gd name="connsiteY0" fmla="*/ 98857 h 98857"/>
                      <a:gd name="connsiteX1" fmla="*/ 98886 w 98914"/>
                      <a:gd name="connsiteY1" fmla="*/ 49429 h 98857"/>
                      <a:gd name="connsiteX2" fmla="*/ 49457 w 98914"/>
                      <a:gd name="connsiteY2" fmla="*/ 0 h 98857"/>
                      <a:gd name="connsiteX3" fmla="*/ 29 w 98914"/>
                      <a:gd name="connsiteY3" fmla="*/ 49429 h 98857"/>
                      <a:gd name="connsiteX4" fmla="*/ 49457 w 98914"/>
                      <a:gd name="connsiteY4" fmla="*/ 98857 h 98857"/>
                      <a:gd name="connsiteX5" fmla="*/ 49457 w 98914"/>
                      <a:gd name="connsiteY5" fmla="*/ 98857 h 98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914" h="98857">
                        <a:moveTo>
                          <a:pt x="49457" y="98857"/>
                        </a:moveTo>
                        <a:cubicBezTo>
                          <a:pt x="75160" y="98857"/>
                          <a:pt x="99874" y="76120"/>
                          <a:pt x="98886" y="49429"/>
                        </a:cubicBezTo>
                        <a:cubicBezTo>
                          <a:pt x="97897" y="22737"/>
                          <a:pt x="77137" y="0"/>
                          <a:pt x="49457" y="0"/>
                        </a:cubicBezTo>
                        <a:cubicBezTo>
                          <a:pt x="23754" y="0"/>
                          <a:pt x="-960" y="22737"/>
                          <a:pt x="29" y="49429"/>
                        </a:cubicBezTo>
                        <a:cubicBezTo>
                          <a:pt x="1017" y="76120"/>
                          <a:pt x="21777" y="98857"/>
                          <a:pt x="49457" y="98857"/>
                        </a:cubicBezTo>
                        <a:lnTo>
                          <a:pt x="49457" y="9885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3" name="Полилиния: фигура 262">
                    <a:extLst>
                      <a:ext uri="{FF2B5EF4-FFF2-40B4-BE49-F238E27FC236}">
                        <a16:creationId xmlns:a16="http://schemas.microsoft.com/office/drawing/2014/main" id="{7AFD7F57-63D1-0238-2424-96BD28B4A78E}"/>
                      </a:ext>
                    </a:extLst>
                  </p:cNvPr>
                  <p:cNvSpPr/>
                  <p:nvPr/>
                </p:nvSpPr>
                <p:spPr>
                  <a:xfrm>
                    <a:off x="5427137" y="7072335"/>
                    <a:ext cx="98914" cy="98857"/>
                  </a:xfrm>
                  <a:custGeom>
                    <a:avLst/>
                    <a:gdLst>
                      <a:gd name="connsiteX0" fmla="*/ 49457 w 98914"/>
                      <a:gd name="connsiteY0" fmla="*/ 98857 h 98857"/>
                      <a:gd name="connsiteX1" fmla="*/ 98886 w 98914"/>
                      <a:gd name="connsiteY1" fmla="*/ 49429 h 98857"/>
                      <a:gd name="connsiteX2" fmla="*/ 49457 w 98914"/>
                      <a:gd name="connsiteY2" fmla="*/ 0 h 98857"/>
                      <a:gd name="connsiteX3" fmla="*/ 29 w 98914"/>
                      <a:gd name="connsiteY3" fmla="*/ 49429 h 98857"/>
                      <a:gd name="connsiteX4" fmla="*/ 49457 w 98914"/>
                      <a:gd name="connsiteY4" fmla="*/ 98857 h 98857"/>
                      <a:gd name="connsiteX5" fmla="*/ 49457 w 98914"/>
                      <a:gd name="connsiteY5" fmla="*/ 98857 h 98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914" h="98857">
                        <a:moveTo>
                          <a:pt x="49457" y="98857"/>
                        </a:moveTo>
                        <a:cubicBezTo>
                          <a:pt x="75160" y="98857"/>
                          <a:pt x="99874" y="76120"/>
                          <a:pt x="98886" y="49429"/>
                        </a:cubicBezTo>
                        <a:cubicBezTo>
                          <a:pt x="97897" y="22737"/>
                          <a:pt x="77137" y="0"/>
                          <a:pt x="49457" y="0"/>
                        </a:cubicBezTo>
                        <a:cubicBezTo>
                          <a:pt x="23755" y="0"/>
                          <a:pt x="-960" y="22737"/>
                          <a:pt x="29" y="49429"/>
                        </a:cubicBezTo>
                        <a:cubicBezTo>
                          <a:pt x="1017" y="76120"/>
                          <a:pt x="21777" y="98857"/>
                          <a:pt x="49457" y="98857"/>
                        </a:cubicBezTo>
                        <a:lnTo>
                          <a:pt x="49457" y="9885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4" name="Полилиния: фигура 263">
                    <a:extLst>
                      <a:ext uri="{FF2B5EF4-FFF2-40B4-BE49-F238E27FC236}">
                        <a16:creationId xmlns:a16="http://schemas.microsoft.com/office/drawing/2014/main" id="{CEE8FC4F-67A9-B0FD-1E81-AD1E68AA7DC8}"/>
                      </a:ext>
                    </a:extLst>
                  </p:cNvPr>
                  <p:cNvSpPr/>
                  <p:nvPr/>
                </p:nvSpPr>
                <p:spPr>
                  <a:xfrm>
                    <a:off x="5557657" y="6812341"/>
                    <a:ext cx="23725" cy="24714"/>
                  </a:xfrm>
                  <a:custGeom>
                    <a:avLst/>
                    <a:gdLst>
                      <a:gd name="connsiteX0" fmla="*/ 11863 w 23725"/>
                      <a:gd name="connsiteY0" fmla="*/ 24714 h 24714"/>
                      <a:gd name="connsiteX1" fmla="*/ 11863 w 23725"/>
                      <a:gd name="connsiteY1" fmla="*/ 0 h 24714"/>
                      <a:gd name="connsiteX2" fmla="*/ 11863 w 23725"/>
                      <a:gd name="connsiteY2" fmla="*/ 24714 h 24714"/>
                      <a:gd name="connsiteX3" fmla="*/ 11863 w 23725"/>
                      <a:gd name="connsiteY3" fmla="*/ 24714 h 24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25" h="24714">
                        <a:moveTo>
                          <a:pt x="11863" y="24714"/>
                        </a:moveTo>
                        <a:cubicBezTo>
                          <a:pt x="27680" y="24714"/>
                          <a:pt x="27680" y="0"/>
                          <a:pt x="11863" y="0"/>
                        </a:cubicBezTo>
                        <a:cubicBezTo>
                          <a:pt x="-3954" y="0"/>
                          <a:pt x="-3954" y="24714"/>
                          <a:pt x="11863" y="24714"/>
                        </a:cubicBezTo>
                        <a:lnTo>
                          <a:pt x="11863" y="24714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5" name="Полилиния: фигура 264">
                    <a:extLst>
                      <a:ext uri="{FF2B5EF4-FFF2-40B4-BE49-F238E27FC236}">
                        <a16:creationId xmlns:a16="http://schemas.microsoft.com/office/drawing/2014/main" id="{3079D488-6A78-AA3D-5146-2EFE22421F70}"/>
                      </a:ext>
                    </a:extLst>
                  </p:cNvPr>
                  <p:cNvSpPr/>
                  <p:nvPr/>
                </p:nvSpPr>
                <p:spPr>
                  <a:xfrm>
                    <a:off x="5591515" y="7319478"/>
                    <a:ext cx="35094" cy="29657"/>
                  </a:xfrm>
                  <a:custGeom>
                    <a:avLst/>
                    <a:gdLst>
                      <a:gd name="connsiteX0" fmla="*/ 18536 w 35094"/>
                      <a:gd name="connsiteY0" fmla="*/ 27680 h 29657"/>
                      <a:gd name="connsiteX1" fmla="*/ 28422 w 35094"/>
                      <a:gd name="connsiteY1" fmla="*/ 22737 h 29657"/>
                      <a:gd name="connsiteX2" fmla="*/ 32376 w 35094"/>
                      <a:gd name="connsiteY2" fmla="*/ 19771 h 29657"/>
                      <a:gd name="connsiteX3" fmla="*/ 34353 w 35094"/>
                      <a:gd name="connsiteY3" fmla="*/ 15817 h 29657"/>
                      <a:gd name="connsiteX4" fmla="*/ 34353 w 35094"/>
                      <a:gd name="connsiteY4" fmla="*/ 10874 h 29657"/>
                      <a:gd name="connsiteX5" fmla="*/ 33364 w 35094"/>
                      <a:gd name="connsiteY5" fmla="*/ 5931 h 29657"/>
                      <a:gd name="connsiteX6" fmla="*/ 31387 w 35094"/>
                      <a:gd name="connsiteY6" fmla="*/ 2966 h 29657"/>
                      <a:gd name="connsiteX7" fmla="*/ 25456 w 35094"/>
                      <a:gd name="connsiteY7" fmla="*/ 0 h 29657"/>
                      <a:gd name="connsiteX8" fmla="*/ 22490 w 35094"/>
                      <a:gd name="connsiteY8" fmla="*/ 0 h 29657"/>
                      <a:gd name="connsiteX9" fmla="*/ 16559 w 35094"/>
                      <a:gd name="connsiteY9" fmla="*/ 1977 h 29657"/>
                      <a:gd name="connsiteX10" fmla="*/ 6673 w 35094"/>
                      <a:gd name="connsiteY10" fmla="*/ 6920 h 29657"/>
                      <a:gd name="connsiteX11" fmla="*/ 2719 w 35094"/>
                      <a:gd name="connsiteY11" fmla="*/ 9886 h 29657"/>
                      <a:gd name="connsiteX12" fmla="*/ 742 w 35094"/>
                      <a:gd name="connsiteY12" fmla="*/ 13840 h 29657"/>
                      <a:gd name="connsiteX13" fmla="*/ 742 w 35094"/>
                      <a:gd name="connsiteY13" fmla="*/ 18782 h 29657"/>
                      <a:gd name="connsiteX14" fmla="*/ 1730 w 35094"/>
                      <a:gd name="connsiteY14" fmla="*/ 23725 h 29657"/>
                      <a:gd name="connsiteX15" fmla="*/ 3707 w 35094"/>
                      <a:gd name="connsiteY15" fmla="*/ 26692 h 29657"/>
                      <a:gd name="connsiteX16" fmla="*/ 9638 w 35094"/>
                      <a:gd name="connsiteY16" fmla="*/ 29657 h 29657"/>
                      <a:gd name="connsiteX17" fmla="*/ 12605 w 35094"/>
                      <a:gd name="connsiteY17" fmla="*/ 29657 h 29657"/>
                      <a:gd name="connsiteX18" fmla="*/ 18536 w 35094"/>
                      <a:gd name="connsiteY18" fmla="*/ 27680 h 29657"/>
                      <a:gd name="connsiteX19" fmla="*/ 18536 w 35094"/>
                      <a:gd name="connsiteY19" fmla="*/ 27680 h 29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5094" h="29657">
                        <a:moveTo>
                          <a:pt x="18536" y="27680"/>
                        </a:moveTo>
                        <a:cubicBezTo>
                          <a:pt x="21501" y="25703"/>
                          <a:pt x="25456" y="24714"/>
                          <a:pt x="28422" y="22737"/>
                        </a:cubicBezTo>
                        <a:cubicBezTo>
                          <a:pt x="29410" y="21749"/>
                          <a:pt x="31387" y="20760"/>
                          <a:pt x="32376" y="19771"/>
                        </a:cubicBezTo>
                        <a:cubicBezTo>
                          <a:pt x="33364" y="18782"/>
                          <a:pt x="34353" y="16806"/>
                          <a:pt x="34353" y="15817"/>
                        </a:cubicBezTo>
                        <a:cubicBezTo>
                          <a:pt x="35342" y="13840"/>
                          <a:pt x="35342" y="12851"/>
                          <a:pt x="34353" y="10874"/>
                        </a:cubicBezTo>
                        <a:cubicBezTo>
                          <a:pt x="34353" y="8897"/>
                          <a:pt x="33364" y="7908"/>
                          <a:pt x="33364" y="5931"/>
                        </a:cubicBezTo>
                        <a:cubicBezTo>
                          <a:pt x="32376" y="4943"/>
                          <a:pt x="32376" y="3954"/>
                          <a:pt x="31387" y="2966"/>
                        </a:cubicBezTo>
                        <a:cubicBezTo>
                          <a:pt x="29410" y="988"/>
                          <a:pt x="28422" y="0"/>
                          <a:pt x="25456" y="0"/>
                        </a:cubicBezTo>
                        <a:cubicBezTo>
                          <a:pt x="24467" y="0"/>
                          <a:pt x="23479" y="0"/>
                          <a:pt x="22490" y="0"/>
                        </a:cubicBezTo>
                        <a:cubicBezTo>
                          <a:pt x="20513" y="0"/>
                          <a:pt x="18536" y="988"/>
                          <a:pt x="16559" y="1977"/>
                        </a:cubicBezTo>
                        <a:cubicBezTo>
                          <a:pt x="13593" y="3954"/>
                          <a:pt x="9638" y="4943"/>
                          <a:pt x="6673" y="6920"/>
                        </a:cubicBezTo>
                        <a:cubicBezTo>
                          <a:pt x="5685" y="7908"/>
                          <a:pt x="3707" y="8897"/>
                          <a:pt x="2719" y="9886"/>
                        </a:cubicBezTo>
                        <a:cubicBezTo>
                          <a:pt x="1730" y="10874"/>
                          <a:pt x="742" y="12851"/>
                          <a:pt x="742" y="13840"/>
                        </a:cubicBezTo>
                        <a:cubicBezTo>
                          <a:pt x="-247" y="15817"/>
                          <a:pt x="-247" y="16806"/>
                          <a:pt x="742" y="18782"/>
                        </a:cubicBezTo>
                        <a:cubicBezTo>
                          <a:pt x="742" y="20760"/>
                          <a:pt x="1730" y="21749"/>
                          <a:pt x="1730" y="23725"/>
                        </a:cubicBezTo>
                        <a:cubicBezTo>
                          <a:pt x="2719" y="24714"/>
                          <a:pt x="2719" y="25703"/>
                          <a:pt x="3707" y="26692"/>
                        </a:cubicBezTo>
                        <a:cubicBezTo>
                          <a:pt x="5685" y="28668"/>
                          <a:pt x="6673" y="29657"/>
                          <a:pt x="9638" y="29657"/>
                        </a:cubicBezTo>
                        <a:cubicBezTo>
                          <a:pt x="10627" y="29657"/>
                          <a:pt x="11616" y="29657"/>
                          <a:pt x="12605" y="29657"/>
                        </a:cubicBezTo>
                        <a:cubicBezTo>
                          <a:pt x="14581" y="29657"/>
                          <a:pt x="16559" y="28668"/>
                          <a:pt x="18536" y="27680"/>
                        </a:cubicBezTo>
                        <a:lnTo>
                          <a:pt x="18536" y="27680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6" name="Полилиния: фигура 265">
                    <a:extLst>
                      <a:ext uri="{FF2B5EF4-FFF2-40B4-BE49-F238E27FC236}">
                        <a16:creationId xmlns:a16="http://schemas.microsoft.com/office/drawing/2014/main" id="{D82580DC-B50A-0720-D8E1-D2EEE3D4CA2A}"/>
                      </a:ext>
                    </a:extLst>
                  </p:cNvPr>
                  <p:cNvSpPr/>
                  <p:nvPr/>
                </p:nvSpPr>
                <p:spPr>
                  <a:xfrm>
                    <a:off x="5996582" y="7256209"/>
                    <a:ext cx="23725" cy="24714"/>
                  </a:xfrm>
                  <a:custGeom>
                    <a:avLst/>
                    <a:gdLst>
                      <a:gd name="connsiteX0" fmla="*/ 11863 w 23725"/>
                      <a:gd name="connsiteY0" fmla="*/ 24714 h 24714"/>
                      <a:gd name="connsiteX1" fmla="*/ 11863 w 23725"/>
                      <a:gd name="connsiteY1" fmla="*/ 0 h 24714"/>
                      <a:gd name="connsiteX2" fmla="*/ 11863 w 23725"/>
                      <a:gd name="connsiteY2" fmla="*/ 24714 h 24714"/>
                      <a:gd name="connsiteX3" fmla="*/ 11863 w 23725"/>
                      <a:gd name="connsiteY3" fmla="*/ 24714 h 24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25" h="24714">
                        <a:moveTo>
                          <a:pt x="11863" y="24714"/>
                        </a:moveTo>
                        <a:cubicBezTo>
                          <a:pt x="27680" y="24714"/>
                          <a:pt x="27680" y="0"/>
                          <a:pt x="11863" y="0"/>
                        </a:cubicBezTo>
                        <a:cubicBezTo>
                          <a:pt x="-3954" y="0"/>
                          <a:pt x="-3954" y="24714"/>
                          <a:pt x="11863" y="24714"/>
                        </a:cubicBezTo>
                        <a:lnTo>
                          <a:pt x="11863" y="24714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7" name="Полилиния: фигура 266">
                    <a:extLst>
                      <a:ext uri="{FF2B5EF4-FFF2-40B4-BE49-F238E27FC236}">
                        <a16:creationId xmlns:a16="http://schemas.microsoft.com/office/drawing/2014/main" id="{CA9BE99B-06D4-8FDB-0BA3-5C9F2C6F313D}"/>
                      </a:ext>
                    </a:extLst>
                  </p:cNvPr>
                  <p:cNvSpPr/>
                  <p:nvPr/>
                </p:nvSpPr>
                <p:spPr>
                  <a:xfrm>
                    <a:off x="6104336" y="6587936"/>
                    <a:ext cx="23725" cy="24714"/>
                  </a:xfrm>
                  <a:custGeom>
                    <a:avLst/>
                    <a:gdLst>
                      <a:gd name="connsiteX0" fmla="*/ 11863 w 23725"/>
                      <a:gd name="connsiteY0" fmla="*/ 24714 h 24714"/>
                      <a:gd name="connsiteX1" fmla="*/ 11863 w 23725"/>
                      <a:gd name="connsiteY1" fmla="*/ 0 h 24714"/>
                      <a:gd name="connsiteX2" fmla="*/ 11863 w 23725"/>
                      <a:gd name="connsiteY2" fmla="*/ 24714 h 24714"/>
                      <a:gd name="connsiteX3" fmla="*/ 11863 w 23725"/>
                      <a:gd name="connsiteY3" fmla="*/ 24714 h 24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25" h="24714">
                        <a:moveTo>
                          <a:pt x="11863" y="24714"/>
                        </a:moveTo>
                        <a:cubicBezTo>
                          <a:pt x="27680" y="24714"/>
                          <a:pt x="27680" y="0"/>
                          <a:pt x="11863" y="0"/>
                        </a:cubicBezTo>
                        <a:cubicBezTo>
                          <a:pt x="-3954" y="0"/>
                          <a:pt x="-3954" y="24714"/>
                          <a:pt x="11863" y="24714"/>
                        </a:cubicBezTo>
                        <a:lnTo>
                          <a:pt x="11863" y="24714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8" name="Полилиния: фигура 267">
                    <a:extLst>
                      <a:ext uri="{FF2B5EF4-FFF2-40B4-BE49-F238E27FC236}">
                        <a16:creationId xmlns:a16="http://schemas.microsoft.com/office/drawing/2014/main" id="{66E817E3-EDAE-D192-0C05-0D5BD11D3448}"/>
                      </a:ext>
                    </a:extLst>
                  </p:cNvPr>
                  <p:cNvSpPr/>
                  <p:nvPr/>
                </p:nvSpPr>
                <p:spPr>
                  <a:xfrm>
                    <a:off x="6409805" y="6909221"/>
                    <a:ext cx="29657" cy="30645"/>
                  </a:xfrm>
                  <a:custGeom>
                    <a:avLst/>
                    <a:gdLst>
                      <a:gd name="connsiteX0" fmla="*/ 26691 w 29657"/>
                      <a:gd name="connsiteY0" fmla="*/ 8897 h 30645"/>
                      <a:gd name="connsiteX1" fmla="*/ 21748 w 29657"/>
                      <a:gd name="connsiteY1" fmla="*/ 3954 h 30645"/>
                      <a:gd name="connsiteX2" fmla="*/ 17794 w 29657"/>
                      <a:gd name="connsiteY2" fmla="*/ 988 h 30645"/>
                      <a:gd name="connsiteX3" fmla="*/ 12851 w 29657"/>
                      <a:gd name="connsiteY3" fmla="*/ 0 h 30645"/>
                      <a:gd name="connsiteX4" fmla="*/ 7908 w 29657"/>
                      <a:gd name="connsiteY4" fmla="*/ 988 h 30645"/>
                      <a:gd name="connsiteX5" fmla="*/ 3954 w 29657"/>
                      <a:gd name="connsiteY5" fmla="*/ 3954 h 30645"/>
                      <a:gd name="connsiteX6" fmla="*/ 1977 w 29657"/>
                      <a:gd name="connsiteY6" fmla="*/ 6920 h 30645"/>
                      <a:gd name="connsiteX7" fmla="*/ 0 w 29657"/>
                      <a:gd name="connsiteY7" fmla="*/ 12851 h 30645"/>
                      <a:gd name="connsiteX8" fmla="*/ 0 w 29657"/>
                      <a:gd name="connsiteY8" fmla="*/ 15817 h 30645"/>
                      <a:gd name="connsiteX9" fmla="*/ 2966 w 29657"/>
                      <a:gd name="connsiteY9" fmla="*/ 21749 h 30645"/>
                      <a:gd name="connsiteX10" fmla="*/ 7908 w 29657"/>
                      <a:gd name="connsiteY10" fmla="*/ 26692 h 30645"/>
                      <a:gd name="connsiteX11" fmla="*/ 11862 w 29657"/>
                      <a:gd name="connsiteY11" fmla="*/ 29657 h 30645"/>
                      <a:gd name="connsiteX12" fmla="*/ 16805 w 29657"/>
                      <a:gd name="connsiteY12" fmla="*/ 30645 h 30645"/>
                      <a:gd name="connsiteX13" fmla="*/ 21748 w 29657"/>
                      <a:gd name="connsiteY13" fmla="*/ 29657 h 30645"/>
                      <a:gd name="connsiteX14" fmla="*/ 25703 w 29657"/>
                      <a:gd name="connsiteY14" fmla="*/ 26692 h 30645"/>
                      <a:gd name="connsiteX15" fmla="*/ 27680 w 29657"/>
                      <a:gd name="connsiteY15" fmla="*/ 23725 h 30645"/>
                      <a:gd name="connsiteX16" fmla="*/ 29657 w 29657"/>
                      <a:gd name="connsiteY16" fmla="*/ 17794 h 30645"/>
                      <a:gd name="connsiteX17" fmla="*/ 29657 w 29657"/>
                      <a:gd name="connsiteY17" fmla="*/ 14829 h 30645"/>
                      <a:gd name="connsiteX18" fmla="*/ 26691 w 29657"/>
                      <a:gd name="connsiteY18" fmla="*/ 8897 h 30645"/>
                      <a:gd name="connsiteX19" fmla="*/ 26691 w 29657"/>
                      <a:gd name="connsiteY19" fmla="*/ 8897 h 30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9657" h="30645">
                        <a:moveTo>
                          <a:pt x="26691" y="8897"/>
                        </a:moveTo>
                        <a:cubicBezTo>
                          <a:pt x="24714" y="6920"/>
                          <a:pt x="23725" y="5931"/>
                          <a:pt x="21748" y="3954"/>
                        </a:cubicBezTo>
                        <a:cubicBezTo>
                          <a:pt x="20760" y="2966"/>
                          <a:pt x="19771" y="1977"/>
                          <a:pt x="17794" y="988"/>
                        </a:cubicBezTo>
                        <a:cubicBezTo>
                          <a:pt x="16805" y="0"/>
                          <a:pt x="14829" y="0"/>
                          <a:pt x="12851" y="0"/>
                        </a:cubicBezTo>
                        <a:cubicBezTo>
                          <a:pt x="10874" y="0"/>
                          <a:pt x="9886" y="0"/>
                          <a:pt x="7908" y="988"/>
                        </a:cubicBezTo>
                        <a:cubicBezTo>
                          <a:pt x="5931" y="1977"/>
                          <a:pt x="4943" y="1977"/>
                          <a:pt x="3954" y="3954"/>
                        </a:cubicBezTo>
                        <a:cubicBezTo>
                          <a:pt x="2966" y="4943"/>
                          <a:pt x="2966" y="5931"/>
                          <a:pt x="1977" y="6920"/>
                        </a:cubicBezTo>
                        <a:cubicBezTo>
                          <a:pt x="988" y="8897"/>
                          <a:pt x="0" y="10874"/>
                          <a:pt x="0" y="12851"/>
                        </a:cubicBezTo>
                        <a:cubicBezTo>
                          <a:pt x="0" y="13840"/>
                          <a:pt x="0" y="14829"/>
                          <a:pt x="0" y="15817"/>
                        </a:cubicBezTo>
                        <a:cubicBezTo>
                          <a:pt x="988" y="17794"/>
                          <a:pt x="1977" y="19771"/>
                          <a:pt x="2966" y="21749"/>
                        </a:cubicBezTo>
                        <a:cubicBezTo>
                          <a:pt x="4943" y="23725"/>
                          <a:pt x="5931" y="24714"/>
                          <a:pt x="7908" y="26692"/>
                        </a:cubicBezTo>
                        <a:cubicBezTo>
                          <a:pt x="8897" y="27680"/>
                          <a:pt x="9886" y="28668"/>
                          <a:pt x="11862" y="29657"/>
                        </a:cubicBezTo>
                        <a:cubicBezTo>
                          <a:pt x="12851" y="30645"/>
                          <a:pt x="14829" y="30645"/>
                          <a:pt x="16805" y="30645"/>
                        </a:cubicBezTo>
                        <a:cubicBezTo>
                          <a:pt x="18782" y="30645"/>
                          <a:pt x="19771" y="30645"/>
                          <a:pt x="21748" y="29657"/>
                        </a:cubicBezTo>
                        <a:cubicBezTo>
                          <a:pt x="23725" y="28668"/>
                          <a:pt x="24714" y="28668"/>
                          <a:pt x="25703" y="26692"/>
                        </a:cubicBezTo>
                        <a:cubicBezTo>
                          <a:pt x="26691" y="25703"/>
                          <a:pt x="26691" y="24714"/>
                          <a:pt x="27680" y="23725"/>
                        </a:cubicBezTo>
                        <a:cubicBezTo>
                          <a:pt x="28668" y="21749"/>
                          <a:pt x="29657" y="19771"/>
                          <a:pt x="29657" y="17794"/>
                        </a:cubicBezTo>
                        <a:cubicBezTo>
                          <a:pt x="29657" y="16806"/>
                          <a:pt x="29657" y="15817"/>
                          <a:pt x="29657" y="14829"/>
                        </a:cubicBezTo>
                        <a:cubicBezTo>
                          <a:pt x="29657" y="11863"/>
                          <a:pt x="28668" y="10874"/>
                          <a:pt x="26691" y="8897"/>
                        </a:cubicBezTo>
                        <a:lnTo>
                          <a:pt x="26691" y="889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9" name="Полилиния: фигура 268">
                    <a:extLst>
                      <a:ext uri="{FF2B5EF4-FFF2-40B4-BE49-F238E27FC236}">
                        <a16:creationId xmlns:a16="http://schemas.microsoft.com/office/drawing/2014/main" id="{2F66C195-D725-BD48-9FB1-6A63C5A9F9EE}"/>
                      </a:ext>
                    </a:extLst>
                  </p:cNvPr>
                  <p:cNvSpPr/>
                  <p:nvPr/>
                </p:nvSpPr>
                <p:spPr>
                  <a:xfrm>
                    <a:off x="6279313" y="7002146"/>
                    <a:ext cx="23725" cy="24714"/>
                  </a:xfrm>
                  <a:custGeom>
                    <a:avLst/>
                    <a:gdLst>
                      <a:gd name="connsiteX0" fmla="*/ 11863 w 23725"/>
                      <a:gd name="connsiteY0" fmla="*/ 24714 h 24714"/>
                      <a:gd name="connsiteX1" fmla="*/ 11863 w 23725"/>
                      <a:gd name="connsiteY1" fmla="*/ 0 h 24714"/>
                      <a:gd name="connsiteX2" fmla="*/ 11863 w 23725"/>
                      <a:gd name="connsiteY2" fmla="*/ 24714 h 24714"/>
                      <a:gd name="connsiteX3" fmla="*/ 11863 w 23725"/>
                      <a:gd name="connsiteY3" fmla="*/ 24714 h 24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25" h="24714">
                        <a:moveTo>
                          <a:pt x="11863" y="24714"/>
                        </a:moveTo>
                        <a:cubicBezTo>
                          <a:pt x="27680" y="24714"/>
                          <a:pt x="27680" y="0"/>
                          <a:pt x="11863" y="0"/>
                        </a:cubicBezTo>
                        <a:cubicBezTo>
                          <a:pt x="-3954" y="0"/>
                          <a:pt x="-3954" y="24714"/>
                          <a:pt x="11863" y="24714"/>
                        </a:cubicBezTo>
                        <a:lnTo>
                          <a:pt x="11863" y="24714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0" name="Полилиния: фигура 269">
                    <a:extLst>
                      <a:ext uri="{FF2B5EF4-FFF2-40B4-BE49-F238E27FC236}">
                        <a16:creationId xmlns:a16="http://schemas.microsoft.com/office/drawing/2014/main" id="{CBFDC408-EEBD-13A1-6FD8-4F94033AD8BD}"/>
                      </a:ext>
                    </a:extLst>
                  </p:cNvPr>
                  <p:cNvSpPr/>
                  <p:nvPr/>
                </p:nvSpPr>
                <p:spPr>
                  <a:xfrm>
                    <a:off x="5517125" y="6942832"/>
                    <a:ext cx="25703" cy="45474"/>
                  </a:xfrm>
                  <a:custGeom>
                    <a:avLst/>
                    <a:gdLst>
                      <a:gd name="connsiteX0" fmla="*/ 25703 w 25703"/>
                      <a:gd name="connsiteY0" fmla="*/ 32623 h 45474"/>
                      <a:gd name="connsiteX1" fmla="*/ 25703 w 25703"/>
                      <a:gd name="connsiteY1" fmla="*/ 12852 h 45474"/>
                      <a:gd name="connsiteX2" fmla="*/ 21749 w 25703"/>
                      <a:gd name="connsiteY2" fmla="*/ 3955 h 45474"/>
                      <a:gd name="connsiteX3" fmla="*/ 12852 w 25703"/>
                      <a:gd name="connsiteY3" fmla="*/ 0 h 45474"/>
                      <a:gd name="connsiteX4" fmla="*/ 3955 w 25703"/>
                      <a:gd name="connsiteY4" fmla="*/ 3955 h 45474"/>
                      <a:gd name="connsiteX5" fmla="*/ 0 w 25703"/>
                      <a:gd name="connsiteY5" fmla="*/ 12852 h 45474"/>
                      <a:gd name="connsiteX6" fmla="*/ 0 w 25703"/>
                      <a:gd name="connsiteY6" fmla="*/ 32623 h 45474"/>
                      <a:gd name="connsiteX7" fmla="*/ 3955 w 25703"/>
                      <a:gd name="connsiteY7" fmla="*/ 41520 h 45474"/>
                      <a:gd name="connsiteX8" fmla="*/ 12852 w 25703"/>
                      <a:gd name="connsiteY8" fmla="*/ 45475 h 45474"/>
                      <a:gd name="connsiteX9" fmla="*/ 21749 w 25703"/>
                      <a:gd name="connsiteY9" fmla="*/ 41520 h 45474"/>
                      <a:gd name="connsiteX10" fmla="*/ 25703 w 25703"/>
                      <a:gd name="connsiteY10" fmla="*/ 32623 h 45474"/>
                      <a:gd name="connsiteX11" fmla="*/ 25703 w 25703"/>
                      <a:gd name="connsiteY11" fmla="*/ 32623 h 45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703" h="45474">
                        <a:moveTo>
                          <a:pt x="25703" y="32623"/>
                        </a:moveTo>
                        <a:cubicBezTo>
                          <a:pt x="25703" y="25703"/>
                          <a:pt x="25703" y="19771"/>
                          <a:pt x="25703" y="12852"/>
                        </a:cubicBezTo>
                        <a:cubicBezTo>
                          <a:pt x="25703" y="9886"/>
                          <a:pt x="24714" y="5932"/>
                          <a:pt x="21749" y="3955"/>
                        </a:cubicBezTo>
                        <a:cubicBezTo>
                          <a:pt x="19771" y="1977"/>
                          <a:pt x="15817" y="0"/>
                          <a:pt x="12852" y="0"/>
                        </a:cubicBezTo>
                        <a:cubicBezTo>
                          <a:pt x="9886" y="0"/>
                          <a:pt x="5932" y="989"/>
                          <a:pt x="3955" y="3955"/>
                        </a:cubicBezTo>
                        <a:cubicBezTo>
                          <a:pt x="1977" y="5932"/>
                          <a:pt x="0" y="8897"/>
                          <a:pt x="0" y="12852"/>
                        </a:cubicBezTo>
                        <a:cubicBezTo>
                          <a:pt x="0" y="19771"/>
                          <a:pt x="0" y="25703"/>
                          <a:pt x="0" y="32623"/>
                        </a:cubicBezTo>
                        <a:cubicBezTo>
                          <a:pt x="0" y="35589"/>
                          <a:pt x="989" y="39543"/>
                          <a:pt x="3955" y="41520"/>
                        </a:cubicBezTo>
                        <a:cubicBezTo>
                          <a:pt x="5932" y="43497"/>
                          <a:pt x="9886" y="45475"/>
                          <a:pt x="12852" y="45475"/>
                        </a:cubicBezTo>
                        <a:cubicBezTo>
                          <a:pt x="15817" y="45475"/>
                          <a:pt x="19771" y="44486"/>
                          <a:pt x="21749" y="41520"/>
                        </a:cubicBezTo>
                        <a:cubicBezTo>
                          <a:pt x="23726" y="39543"/>
                          <a:pt x="25703" y="36577"/>
                          <a:pt x="25703" y="32623"/>
                        </a:cubicBezTo>
                        <a:lnTo>
                          <a:pt x="25703" y="32623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1" name="Полилиния: фигура 270">
                    <a:extLst>
                      <a:ext uri="{FF2B5EF4-FFF2-40B4-BE49-F238E27FC236}">
                        <a16:creationId xmlns:a16="http://schemas.microsoft.com/office/drawing/2014/main" id="{6AB616A3-30F6-D3B8-F860-E6C4F65C7E12}"/>
                      </a:ext>
                    </a:extLst>
                  </p:cNvPr>
                  <p:cNvSpPr/>
                  <p:nvPr/>
                </p:nvSpPr>
                <p:spPr>
                  <a:xfrm>
                    <a:off x="5523057" y="6674930"/>
                    <a:ext cx="23725" cy="24714"/>
                  </a:xfrm>
                  <a:custGeom>
                    <a:avLst/>
                    <a:gdLst>
                      <a:gd name="connsiteX0" fmla="*/ 11863 w 23725"/>
                      <a:gd name="connsiteY0" fmla="*/ 24714 h 24714"/>
                      <a:gd name="connsiteX1" fmla="*/ 11863 w 23725"/>
                      <a:gd name="connsiteY1" fmla="*/ 0 h 24714"/>
                      <a:gd name="connsiteX2" fmla="*/ 11863 w 23725"/>
                      <a:gd name="connsiteY2" fmla="*/ 24714 h 24714"/>
                      <a:gd name="connsiteX3" fmla="*/ 11863 w 23725"/>
                      <a:gd name="connsiteY3" fmla="*/ 24714 h 24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25" h="24714">
                        <a:moveTo>
                          <a:pt x="11863" y="24714"/>
                        </a:moveTo>
                        <a:cubicBezTo>
                          <a:pt x="27680" y="24714"/>
                          <a:pt x="27680" y="0"/>
                          <a:pt x="11863" y="0"/>
                        </a:cubicBezTo>
                        <a:cubicBezTo>
                          <a:pt x="-3954" y="0"/>
                          <a:pt x="-3954" y="24714"/>
                          <a:pt x="11863" y="24714"/>
                        </a:cubicBezTo>
                        <a:lnTo>
                          <a:pt x="11863" y="24714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2" name="Полилиния: фигура 271">
                    <a:extLst>
                      <a:ext uri="{FF2B5EF4-FFF2-40B4-BE49-F238E27FC236}">
                        <a16:creationId xmlns:a16="http://schemas.microsoft.com/office/drawing/2014/main" id="{E85682E6-A164-C970-80B5-DEDF2B4FC857}"/>
                      </a:ext>
                    </a:extLst>
                  </p:cNvPr>
                  <p:cNvSpPr/>
                  <p:nvPr/>
                </p:nvSpPr>
                <p:spPr>
                  <a:xfrm>
                    <a:off x="6054908" y="6533564"/>
                    <a:ext cx="23725" cy="24714"/>
                  </a:xfrm>
                  <a:custGeom>
                    <a:avLst/>
                    <a:gdLst>
                      <a:gd name="connsiteX0" fmla="*/ 11863 w 23725"/>
                      <a:gd name="connsiteY0" fmla="*/ 24714 h 24714"/>
                      <a:gd name="connsiteX1" fmla="*/ 11863 w 23725"/>
                      <a:gd name="connsiteY1" fmla="*/ 0 h 24714"/>
                      <a:gd name="connsiteX2" fmla="*/ 11863 w 23725"/>
                      <a:gd name="connsiteY2" fmla="*/ 24714 h 24714"/>
                      <a:gd name="connsiteX3" fmla="*/ 11863 w 23725"/>
                      <a:gd name="connsiteY3" fmla="*/ 24714 h 24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25" h="24714">
                        <a:moveTo>
                          <a:pt x="11863" y="24714"/>
                        </a:moveTo>
                        <a:cubicBezTo>
                          <a:pt x="27680" y="24714"/>
                          <a:pt x="27680" y="0"/>
                          <a:pt x="11863" y="0"/>
                        </a:cubicBezTo>
                        <a:cubicBezTo>
                          <a:pt x="-3954" y="0"/>
                          <a:pt x="-3954" y="24714"/>
                          <a:pt x="11863" y="24714"/>
                        </a:cubicBezTo>
                        <a:lnTo>
                          <a:pt x="11863" y="24714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3" name="Полилиния: фигура 272">
                    <a:extLst>
                      <a:ext uri="{FF2B5EF4-FFF2-40B4-BE49-F238E27FC236}">
                        <a16:creationId xmlns:a16="http://schemas.microsoft.com/office/drawing/2014/main" id="{DBAEC63D-2712-61B8-7847-775491DC314F}"/>
                      </a:ext>
                    </a:extLst>
                  </p:cNvPr>
                  <p:cNvSpPr/>
                  <p:nvPr/>
                </p:nvSpPr>
                <p:spPr>
                  <a:xfrm>
                    <a:off x="6415736" y="7294022"/>
                    <a:ext cx="29657" cy="35094"/>
                  </a:xfrm>
                  <a:custGeom>
                    <a:avLst/>
                    <a:gdLst>
                      <a:gd name="connsiteX0" fmla="*/ 27680 w 29657"/>
                      <a:gd name="connsiteY0" fmla="*/ 16559 h 35094"/>
                      <a:gd name="connsiteX1" fmla="*/ 22737 w 29657"/>
                      <a:gd name="connsiteY1" fmla="*/ 6673 h 35094"/>
                      <a:gd name="connsiteX2" fmla="*/ 19771 w 29657"/>
                      <a:gd name="connsiteY2" fmla="*/ 2719 h 35094"/>
                      <a:gd name="connsiteX3" fmla="*/ 15817 w 29657"/>
                      <a:gd name="connsiteY3" fmla="*/ 742 h 35094"/>
                      <a:gd name="connsiteX4" fmla="*/ 10874 w 29657"/>
                      <a:gd name="connsiteY4" fmla="*/ 742 h 35094"/>
                      <a:gd name="connsiteX5" fmla="*/ 5931 w 29657"/>
                      <a:gd name="connsiteY5" fmla="*/ 1730 h 35094"/>
                      <a:gd name="connsiteX6" fmla="*/ 2966 w 29657"/>
                      <a:gd name="connsiteY6" fmla="*/ 3707 h 35094"/>
                      <a:gd name="connsiteX7" fmla="*/ 0 w 29657"/>
                      <a:gd name="connsiteY7" fmla="*/ 9638 h 35094"/>
                      <a:gd name="connsiteX8" fmla="*/ 0 w 29657"/>
                      <a:gd name="connsiteY8" fmla="*/ 12605 h 35094"/>
                      <a:gd name="connsiteX9" fmla="*/ 1977 w 29657"/>
                      <a:gd name="connsiteY9" fmla="*/ 18536 h 35094"/>
                      <a:gd name="connsiteX10" fmla="*/ 6920 w 29657"/>
                      <a:gd name="connsiteY10" fmla="*/ 28422 h 35094"/>
                      <a:gd name="connsiteX11" fmla="*/ 9886 w 29657"/>
                      <a:gd name="connsiteY11" fmla="*/ 32376 h 35094"/>
                      <a:gd name="connsiteX12" fmla="*/ 13840 w 29657"/>
                      <a:gd name="connsiteY12" fmla="*/ 34353 h 35094"/>
                      <a:gd name="connsiteX13" fmla="*/ 18783 w 29657"/>
                      <a:gd name="connsiteY13" fmla="*/ 34353 h 35094"/>
                      <a:gd name="connsiteX14" fmla="*/ 23726 w 29657"/>
                      <a:gd name="connsiteY14" fmla="*/ 33364 h 35094"/>
                      <a:gd name="connsiteX15" fmla="*/ 26692 w 29657"/>
                      <a:gd name="connsiteY15" fmla="*/ 31387 h 35094"/>
                      <a:gd name="connsiteX16" fmla="*/ 29657 w 29657"/>
                      <a:gd name="connsiteY16" fmla="*/ 25456 h 35094"/>
                      <a:gd name="connsiteX17" fmla="*/ 29657 w 29657"/>
                      <a:gd name="connsiteY17" fmla="*/ 22490 h 35094"/>
                      <a:gd name="connsiteX18" fmla="*/ 27680 w 29657"/>
                      <a:gd name="connsiteY18" fmla="*/ 16559 h 35094"/>
                      <a:gd name="connsiteX19" fmla="*/ 27680 w 29657"/>
                      <a:gd name="connsiteY19" fmla="*/ 16559 h 35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9657" h="35094">
                        <a:moveTo>
                          <a:pt x="27680" y="16559"/>
                        </a:moveTo>
                        <a:cubicBezTo>
                          <a:pt x="25703" y="13593"/>
                          <a:pt x="24714" y="9638"/>
                          <a:pt x="22737" y="6673"/>
                        </a:cubicBezTo>
                        <a:cubicBezTo>
                          <a:pt x="21749" y="5685"/>
                          <a:pt x="20760" y="3707"/>
                          <a:pt x="19771" y="2719"/>
                        </a:cubicBezTo>
                        <a:cubicBezTo>
                          <a:pt x="18783" y="1730"/>
                          <a:pt x="16806" y="742"/>
                          <a:pt x="15817" y="742"/>
                        </a:cubicBezTo>
                        <a:cubicBezTo>
                          <a:pt x="13840" y="-247"/>
                          <a:pt x="12851" y="-247"/>
                          <a:pt x="10874" y="742"/>
                        </a:cubicBezTo>
                        <a:cubicBezTo>
                          <a:pt x="8897" y="742"/>
                          <a:pt x="7908" y="1730"/>
                          <a:pt x="5931" y="1730"/>
                        </a:cubicBezTo>
                        <a:cubicBezTo>
                          <a:pt x="4943" y="2719"/>
                          <a:pt x="3955" y="2719"/>
                          <a:pt x="2966" y="3707"/>
                        </a:cubicBezTo>
                        <a:cubicBezTo>
                          <a:pt x="988" y="5685"/>
                          <a:pt x="0" y="6673"/>
                          <a:pt x="0" y="9638"/>
                        </a:cubicBezTo>
                        <a:cubicBezTo>
                          <a:pt x="0" y="10627"/>
                          <a:pt x="0" y="11616"/>
                          <a:pt x="0" y="12605"/>
                        </a:cubicBezTo>
                        <a:cubicBezTo>
                          <a:pt x="0" y="14581"/>
                          <a:pt x="988" y="16559"/>
                          <a:pt x="1977" y="18536"/>
                        </a:cubicBezTo>
                        <a:cubicBezTo>
                          <a:pt x="3955" y="21501"/>
                          <a:pt x="4943" y="25456"/>
                          <a:pt x="6920" y="28422"/>
                        </a:cubicBezTo>
                        <a:cubicBezTo>
                          <a:pt x="7908" y="29410"/>
                          <a:pt x="8897" y="31387"/>
                          <a:pt x="9886" y="32376"/>
                        </a:cubicBezTo>
                        <a:cubicBezTo>
                          <a:pt x="10874" y="33364"/>
                          <a:pt x="12851" y="34353"/>
                          <a:pt x="13840" y="34353"/>
                        </a:cubicBezTo>
                        <a:cubicBezTo>
                          <a:pt x="15817" y="35342"/>
                          <a:pt x="16806" y="35342"/>
                          <a:pt x="18783" y="34353"/>
                        </a:cubicBezTo>
                        <a:cubicBezTo>
                          <a:pt x="20760" y="34353"/>
                          <a:pt x="21749" y="33364"/>
                          <a:pt x="23726" y="33364"/>
                        </a:cubicBezTo>
                        <a:cubicBezTo>
                          <a:pt x="24714" y="32376"/>
                          <a:pt x="25703" y="32376"/>
                          <a:pt x="26692" y="31387"/>
                        </a:cubicBezTo>
                        <a:cubicBezTo>
                          <a:pt x="28669" y="29410"/>
                          <a:pt x="29657" y="28422"/>
                          <a:pt x="29657" y="25456"/>
                        </a:cubicBezTo>
                        <a:cubicBezTo>
                          <a:pt x="29657" y="24467"/>
                          <a:pt x="29657" y="23479"/>
                          <a:pt x="29657" y="22490"/>
                        </a:cubicBezTo>
                        <a:cubicBezTo>
                          <a:pt x="29657" y="20513"/>
                          <a:pt x="28669" y="18536"/>
                          <a:pt x="27680" y="16559"/>
                        </a:cubicBezTo>
                        <a:lnTo>
                          <a:pt x="27680" y="1655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4" name="Полилиния: фигура 273">
                    <a:extLst>
                      <a:ext uri="{FF2B5EF4-FFF2-40B4-BE49-F238E27FC236}">
                        <a16:creationId xmlns:a16="http://schemas.microsoft.com/office/drawing/2014/main" id="{0B243D57-72F4-3DD0-8C83-5A6DBEF7D96F}"/>
                      </a:ext>
                    </a:extLst>
                  </p:cNvPr>
                  <p:cNvSpPr/>
                  <p:nvPr/>
                </p:nvSpPr>
                <p:spPr>
                  <a:xfrm>
                    <a:off x="6269428" y="7216666"/>
                    <a:ext cx="23725" cy="24714"/>
                  </a:xfrm>
                  <a:custGeom>
                    <a:avLst/>
                    <a:gdLst>
                      <a:gd name="connsiteX0" fmla="*/ 11863 w 23725"/>
                      <a:gd name="connsiteY0" fmla="*/ 24714 h 24714"/>
                      <a:gd name="connsiteX1" fmla="*/ 11863 w 23725"/>
                      <a:gd name="connsiteY1" fmla="*/ 0 h 24714"/>
                      <a:gd name="connsiteX2" fmla="*/ 11863 w 23725"/>
                      <a:gd name="connsiteY2" fmla="*/ 24714 h 24714"/>
                      <a:gd name="connsiteX3" fmla="*/ 11863 w 23725"/>
                      <a:gd name="connsiteY3" fmla="*/ 24714 h 24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25" h="24714">
                        <a:moveTo>
                          <a:pt x="11863" y="24714"/>
                        </a:moveTo>
                        <a:cubicBezTo>
                          <a:pt x="27680" y="24714"/>
                          <a:pt x="27680" y="0"/>
                          <a:pt x="11863" y="0"/>
                        </a:cubicBezTo>
                        <a:cubicBezTo>
                          <a:pt x="-3954" y="0"/>
                          <a:pt x="-3954" y="24714"/>
                          <a:pt x="11863" y="24714"/>
                        </a:cubicBezTo>
                        <a:lnTo>
                          <a:pt x="11863" y="24714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5" name="Полилиния: фигура 274">
                    <a:extLst>
                      <a:ext uri="{FF2B5EF4-FFF2-40B4-BE49-F238E27FC236}">
                        <a16:creationId xmlns:a16="http://schemas.microsoft.com/office/drawing/2014/main" id="{50DB7820-FE6F-0566-9964-E9BFE9E75AC4}"/>
                      </a:ext>
                    </a:extLst>
                  </p:cNvPr>
                  <p:cNvSpPr/>
                  <p:nvPr/>
                </p:nvSpPr>
                <p:spPr>
                  <a:xfrm>
                    <a:off x="6571931" y="6973478"/>
                    <a:ext cx="23725" cy="24714"/>
                  </a:xfrm>
                  <a:custGeom>
                    <a:avLst/>
                    <a:gdLst>
                      <a:gd name="connsiteX0" fmla="*/ 11863 w 23725"/>
                      <a:gd name="connsiteY0" fmla="*/ 24714 h 24714"/>
                      <a:gd name="connsiteX1" fmla="*/ 11863 w 23725"/>
                      <a:gd name="connsiteY1" fmla="*/ 0 h 24714"/>
                      <a:gd name="connsiteX2" fmla="*/ 11863 w 23725"/>
                      <a:gd name="connsiteY2" fmla="*/ 24714 h 24714"/>
                      <a:gd name="connsiteX3" fmla="*/ 11863 w 23725"/>
                      <a:gd name="connsiteY3" fmla="*/ 24714 h 24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25" h="24714">
                        <a:moveTo>
                          <a:pt x="11863" y="24714"/>
                        </a:moveTo>
                        <a:cubicBezTo>
                          <a:pt x="27680" y="24714"/>
                          <a:pt x="27680" y="0"/>
                          <a:pt x="11863" y="0"/>
                        </a:cubicBezTo>
                        <a:cubicBezTo>
                          <a:pt x="-3954" y="0"/>
                          <a:pt x="-3954" y="24714"/>
                          <a:pt x="11863" y="24714"/>
                        </a:cubicBezTo>
                        <a:lnTo>
                          <a:pt x="11863" y="24714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6" name="Полилиния: фигура 275">
                    <a:extLst>
                      <a:ext uri="{FF2B5EF4-FFF2-40B4-BE49-F238E27FC236}">
                        <a16:creationId xmlns:a16="http://schemas.microsoft.com/office/drawing/2014/main" id="{69885C5E-E995-C51F-EE9F-C1C31DD15517}"/>
                      </a:ext>
                    </a:extLst>
                  </p:cNvPr>
                  <p:cNvSpPr/>
                  <p:nvPr/>
                </p:nvSpPr>
                <p:spPr>
                  <a:xfrm>
                    <a:off x="6571931" y="6734244"/>
                    <a:ext cx="23725" cy="24714"/>
                  </a:xfrm>
                  <a:custGeom>
                    <a:avLst/>
                    <a:gdLst>
                      <a:gd name="connsiteX0" fmla="*/ 11863 w 23725"/>
                      <a:gd name="connsiteY0" fmla="*/ 24714 h 24714"/>
                      <a:gd name="connsiteX1" fmla="*/ 11863 w 23725"/>
                      <a:gd name="connsiteY1" fmla="*/ 0 h 24714"/>
                      <a:gd name="connsiteX2" fmla="*/ 11863 w 23725"/>
                      <a:gd name="connsiteY2" fmla="*/ 24714 h 24714"/>
                      <a:gd name="connsiteX3" fmla="*/ 11863 w 23725"/>
                      <a:gd name="connsiteY3" fmla="*/ 24714 h 24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25" h="24714">
                        <a:moveTo>
                          <a:pt x="11863" y="24714"/>
                        </a:moveTo>
                        <a:cubicBezTo>
                          <a:pt x="27680" y="24714"/>
                          <a:pt x="27680" y="0"/>
                          <a:pt x="11863" y="0"/>
                        </a:cubicBezTo>
                        <a:cubicBezTo>
                          <a:pt x="-3954" y="0"/>
                          <a:pt x="-3954" y="24714"/>
                          <a:pt x="11863" y="24714"/>
                        </a:cubicBezTo>
                        <a:lnTo>
                          <a:pt x="11863" y="24714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7" name="Полилиния: фигура 276">
                    <a:extLst>
                      <a:ext uri="{FF2B5EF4-FFF2-40B4-BE49-F238E27FC236}">
                        <a16:creationId xmlns:a16="http://schemas.microsoft.com/office/drawing/2014/main" id="{A4C16C1F-35A5-9A96-22FD-F7256A9BE60D}"/>
                      </a:ext>
                    </a:extLst>
                  </p:cNvPr>
                  <p:cNvSpPr/>
                  <p:nvPr/>
                </p:nvSpPr>
                <p:spPr>
                  <a:xfrm>
                    <a:off x="6435755" y="6568164"/>
                    <a:ext cx="34105" cy="28668"/>
                  </a:xfrm>
                  <a:custGeom>
                    <a:avLst/>
                    <a:gdLst>
                      <a:gd name="connsiteX0" fmla="*/ 5684 w 34105"/>
                      <a:gd name="connsiteY0" fmla="*/ 22737 h 28668"/>
                      <a:gd name="connsiteX1" fmla="*/ 15570 w 34105"/>
                      <a:gd name="connsiteY1" fmla="*/ 27680 h 28668"/>
                      <a:gd name="connsiteX2" fmla="*/ 20513 w 34105"/>
                      <a:gd name="connsiteY2" fmla="*/ 28668 h 28668"/>
                      <a:gd name="connsiteX3" fmla="*/ 25456 w 34105"/>
                      <a:gd name="connsiteY3" fmla="*/ 28668 h 28668"/>
                      <a:gd name="connsiteX4" fmla="*/ 29410 w 34105"/>
                      <a:gd name="connsiteY4" fmla="*/ 26692 h 28668"/>
                      <a:gd name="connsiteX5" fmla="*/ 32376 w 34105"/>
                      <a:gd name="connsiteY5" fmla="*/ 22737 h 28668"/>
                      <a:gd name="connsiteX6" fmla="*/ 33365 w 34105"/>
                      <a:gd name="connsiteY6" fmla="*/ 19771 h 28668"/>
                      <a:gd name="connsiteX7" fmla="*/ 33365 w 34105"/>
                      <a:gd name="connsiteY7" fmla="*/ 12851 h 28668"/>
                      <a:gd name="connsiteX8" fmla="*/ 32376 w 34105"/>
                      <a:gd name="connsiteY8" fmla="*/ 9886 h 28668"/>
                      <a:gd name="connsiteX9" fmla="*/ 28422 w 34105"/>
                      <a:gd name="connsiteY9" fmla="*/ 5931 h 28668"/>
                      <a:gd name="connsiteX10" fmla="*/ 18536 w 34105"/>
                      <a:gd name="connsiteY10" fmla="*/ 988 h 28668"/>
                      <a:gd name="connsiteX11" fmla="*/ 13593 w 34105"/>
                      <a:gd name="connsiteY11" fmla="*/ 0 h 28668"/>
                      <a:gd name="connsiteX12" fmla="*/ 8650 w 34105"/>
                      <a:gd name="connsiteY12" fmla="*/ 0 h 28668"/>
                      <a:gd name="connsiteX13" fmla="*/ 4696 w 34105"/>
                      <a:gd name="connsiteY13" fmla="*/ 1977 h 28668"/>
                      <a:gd name="connsiteX14" fmla="*/ 1730 w 34105"/>
                      <a:gd name="connsiteY14" fmla="*/ 5931 h 28668"/>
                      <a:gd name="connsiteX15" fmla="*/ 741 w 34105"/>
                      <a:gd name="connsiteY15" fmla="*/ 8897 h 28668"/>
                      <a:gd name="connsiteX16" fmla="*/ 741 w 34105"/>
                      <a:gd name="connsiteY16" fmla="*/ 15817 h 28668"/>
                      <a:gd name="connsiteX17" fmla="*/ 1730 w 34105"/>
                      <a:gd name="connsiteY17" fmla="*/ 18782 h 28668"/>
                      <a:gd name="connsiteX18" fmla="*/ 5684 w 34105"/>
                      <a:gd name="connsiteY18" fmla="*/ 22737 h 28668"/>
                      <a:gd name="connsiteX19" fmla="*/ 5684 w 34105"/>
                      <a:gd name="connsiteY19" fmla="*/ 22737 h 28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4105" h="28668">
                        <a:moveTo>
                          <a:pt x="5684" y="22737"/>
                        </a:moveTo>
                        <a:cubicBezTo>
                          <a:pt x="8650" y="24714"/>
                          <a:pt x="12604" y="25703"/>
                          <a:pt x="15570" y="27680"/>
                        </a:cubicBezTo>
                        <a:cubicBezTo>
                          <a:pt x="16559" y="28668"/>
                          <a:pt x="18536" y="28668"/>
                          <a:pt x="20513" y="28668"/>
                        </a:cubicBezTo>
                        <a:cubicBezTo>
                          <a:pt x="22490" y="28668"/>
                          <a:pt x="23479" y="28668"/>
                          <a:pt x="25456" y="28668"/>
                        </a:cubicBezTo>
                        <a:cubicBezTo>
                          <a:pt x="27433" y="28668"/>
                          <a:pt x="28422" y="27680"/>
                          <a:pt x="29410" y="26692"/>
                        </a:cubicBezTo>
                        <a:cubicBezTo>
                          <a:pt x="30398" y="25703"/>
                          <a:pt x="31387" y="24714"/>
                          <a:pt x="32376" y="22737"/>
                        </a:cubicBezTo>
                        <a:cubicBezTo>
                          <a:pt x="32376" y="21749"/>
                          <a:pt x="33365" y="20760"/>
                          <a:pt x="33365" y="19771"/>
                        </a:cubicBezTo>
                        <a:cubicBezTo>
                          <a:pt x="34353" y="17794"/>
                          <a:pt x="34353" y="15817"/>
                          <a:pt x="33365" y="12851"/>
                        </a:cubicBezTo>
                        <a:cubicBezTo>
                          <a:pt x="33365" y="11863"/>
                          <a:pt x="32376" y="10874"/>
                          <a:pt x="32376" y="9886"/>
                        </a:cubicBezTo>
                        <a:cubicBezTo>
                          <a:pt x="31387" y="7908"/>
                          <a:pt x="29410" y="6920"/>
                          <a:pt x="28422" y="5931"/>
                        </a:cubicBezTo>
                        <a:cubicBezTo>
                          <a:pt x="25456" y="3954"/>
                          <a:pt x="21502" y="2966"/>
                          <a:pt x="18536" y="988"/>
                        </a:cubicBezTo>
                        <a:cubicBezTo>
                          <a:pt x="17547" y="0"/>
                          <a:pt x="15570" y="0"/>
                          <a:pt x="13593" y="0"/>
                        </a:cubicBezTo>
                        <a:cubicBezTo>
                          <a:pt x="11616" y="0"/>
                          <a:pt x="10627" y="0"/>
                          <a:pt x="8650" y="0"/>
                        </a:cubicBezTo>
                        <a:cubicBezTo>
                          <a:pt x="6673" y="0"/>
                          <a:pt x="5684" y="988"/>
                          <a:pt x="4696" y="1977"/>
                        </a:cubicBezTo>
                        <a:cubicBezTo>
                          <a:pt x="3707" y="2966"/>
                          <a:pt x="2719" y="3954"/>
                          <a:pt x="1730" y="5931"/>
                        </a:cubicBezTo>
                        <a:cubicBezTo>
                          <a:pt x="1730" y="6920"/>
                          <a:pt x="741" y="7908"/>
                          <a:pt x="741" y="8897"/>
                        </a:cubicBezTo>
                        <a:cubicBezTo>
                          <a:pt x="-247" y="10874"/>
                          <a:pt x="-247" y="12851"/>
                          <a:pt x="741" y="15817"/>
                        </a:cubicBezTo>
                        <a:cubicBezTo>
                          <a:pt x="741" y="16806"/>
                          <a:pt x="1730" y="17794"/>
                          <a:pt x="1730" y="18782"/>
                        </a:cubicBezTo>
                        <a:cubicBezTo>
                          <a:pt x="2719" y="20760"/>
                          <a:pt x="3707" y="21749"/>
                          <a:pt x="5684" y="22737"/>
                        </a:cubicBezTo>
                        <a:lnTo>
                          <a:pt x="5684" y="22737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8" name="Полилиния: фигура 277">
                    <a:extLst>
                      <a:ext uri="{FF2B5EF4-FFF2-40B4-BE49-F238E27FC236}">
                        <a16:creationId xmlns:a16="http://schemas.microsoft.com/office/drawing/2014/main" id="{CB0FD788-BAE0-1323-2BDE-02D41764EDEA}"/>
                      </a:ext>
                    </a:extLst>
                  </p:cNvPr>
                  <p:cNvSpPr/>
                  <p:nvPr/>
                </p:nvSpPr>
                <p:spPr>
                  <a:xfrm>
                    <a:off x="5815674" y="7187998"/>
                    <a:ext cx="23725" cy="24714"/>
                  </a:xfrm>
                  <a:custGeom>
                    <a:avLst/>
                    <a:gdLst>
                      <a:gd name="connsiteX0" fmla="*/ 11863 w 23725"/>
                      <a:gd name="connsiteY0" fmla="*/ 24714 h 24714"/>
                      <a:gd name="connsiteX1" fmla="*/ 11863 w 23725"/>
                      <a:gd name="connsiteY1" fmla="*/ 0 h 24714"/>
                      <a:gd name="connsiteX2" fmla="*/ 11863 w 23725"/>
                      <a:gd name="connsiteY2" fmla="*/ 24714 h 24714"/>
                      <a:gd name="connsiteX3" fmla="*/ 11863 w 23725"/>
                      <a:gd name="connsiteY3" fmla="*/ 24714 h 24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25" h="24714">
                        <a:moveTo>
                          <a:pt x="11863" y="24714"/>
                        </a:moveTo>
                        <a:cubicBezTo>
                          <a:pt x="27680" y="24714"/>
                          <a:pt x="27680" y="0"/>
                          <a:pt x="11863" y="0"/>
                        </a:cubicBezTo>
                        <a:cubicBezTo>
                          <a:pt x="-3954" y="0"/>
                          <a:pt x="-3954" y="24714"/>
                          <a:pt x="11863" y="24714"/>
                        </a:cubicBezTo>
                        <a:lnTo>
                          <a:pt x="11863" y="24714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9" name="Полилиния: фигура 278">
                    <a:extLst>
                      <a:ext uri="{FF2B5EF4-FFF2-40B4-BE49-F238E27FC236}">
                        <a16:creationId xmlns:a16="http://schemas.microsoft.com/office/drawing/2014/main" id="{E6B9A7D2-A16C-3105-B87C-440D49C09D43}"/>
                      </a:ext>
                    </a:extLst>
                  </p:cNvPr>
                  <p:cNvSpPr/>
                  <p:nvPr/>
                </p:nvSpPr>
                <p:spPr>
                  <a:xfrm>
                    <a:off x="5371805" y="6938878"/>
                    <a:ext cx="23725" cy="24714"/>
                  </a:xfrm>
                  <a:custGeom>
                    <a:avLst/>
                    <a:gdLst>
                      <a:gd name="connsiteX0" fmla="*/ 11863 w 23725"/>
                      <a:gd name="connsiteY0" fmla="*/ 24714 h 24714"/>
                      <a:gd name="connsiteX1" fmla="*/ 11863 w 23725"/>
                      <a:gd name="connsiteY1" fmla="*/ 0 h 24714"/>
                      <a:gd name="connsiteX2" fmla="*/ 11863 w 23725"/>
                      <a:gd name="connsiteY2" fmla="*/ 24714 h 24714"/>
                      <a:gd name="connsiteX3" fmla="*/ 11863 w 23725"/>
                      <a:gd name="connsiteY3" fmla="*/ 24714 h 24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25" h="24714">
                        <a:moveTo>
                          <a:pt x="11863" y="24714"/>
                        </a:moveTo>
                        <a:cubicBezTo>
                          <a:pt x="27680" y="24714"/>
                          <a:pt x="27680" y="0"/>
                          <a:pt x="11863" y="0"/>
                        </a:cubicBezTo>
                        <a:cubicBezTo>
                          <a:pt x="-3954" y="0"/>
                          <a:pt x="-3954" y="24714"/>
                          <a:pt x="11863" y="24714"/>
                        </a:cubicBezTo>
                        <a:lnTo>
                          <a:pt x="11863" y="24714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0" name="Полилиния: фигура 279">
                    <a:extLst>
                      <a:ext uri="{FF2B5EF4-FFF2-40B4-BE49-F238E27FC236}">
                        <a16:creationId xmlns:a16="http://schemas.microsoft.com/office/drawing/2014/main" id="{E66F7FC4-1FDF-C22B-DFBD-5AA2389528EE}"/>
                      </a:ext>
                    </a:extLst>
                  </p:cNvPr>
                  <p:cNvSpPr/>
                  <p:nvPr/>
                </p:nvSpPr>
                <p:spPr>
                  <a:xfrm>
                    <a:off x="5433097" y="6721393"/>
                    <a:ext cx="47451" cy="49428"/>
                  </a:xfrm>
                  <a:custGeom>
                    <a:avLst/>
                    <a:gdLst>
                      <a:gd name="connsiteX0" fmla="*/ 23726 w 47451"/>
                      <a:gd name="connsiteY0" fmla="*/ 49429 h 49428"/>
                      <a:gd name="connsiteX1" fmla="*/ 23726 w 47451"/>
                      <a:gd name="connsiteY1" fmla="*/ 0 h 49428"/>
                      <a:gd name="connsiteX2" fmla="*/ 23726 w 47451"/>
                      <a:gd name="connsiteY2" fmla="*/ 49429 h 49428"/>
                      <a:gd name="connsiteX3" fmla="*/ 23726 w 47451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51" h="49428">
                        <a:moveTo>
                          <a:pt x="23726" y="49429"/>
                        </a:moveTo>
                        <a:cubicBezTo>
                          <a:pt x="55360" y="49429"/>
                          <a:pt x="55360" y="0"/>
                          <a:pt x="23726" y="0"/>
                        </a:cubicBezTo>
                        <a:cubicBezTo>
                          <a:pt x="-7909" y="0"/>
                          <a:pt x="-7909" y="49429"/>
                          <a:pt x="23726" y="49429"/>
                        </a:cubicBezTo>
                        <a:lnTo>
                          <a:pt x="23726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1" name="Полилиния: фигура 280">
                    <a:extLst>
                      <a:ext uri="{FF2B5EF4-FFF2-40B4-BE49-F238E27FC236}">
                        <a16:creationId xmlns:a16="http://schemas.microsoft.com/office/drawing/2014/main" id="{7F660D27-D1F6-4E35-FCBA-652A896C1921}"/>
                      </a:ext>
                    </a:extLst>
                  </p:cNvPr>
                  <p:cNvSpPr/>
                  <p:nvPr/>
                </p:nvSpPr>
                <p:spPr>
                  <a:xfrm>
                    <a:off x="5858182" y="6506873"/>
                    <a:ext cx="47451" cy="49428"/>
                  </a:xfrm>
                  <a:custGeom>
                    <a:avLst/>
                    <a:gdLst>
                      <a:gd name="connsiteX0" fmla="*/ 23726 w 47451"/>
                      <a:gd name="connsiteY0" fmla="*/ 49429 h 49428"/>
                      <a:gd name="connsiteX1" fmla="*/ 23726 w 47451"/>
                      <a:gd name="connsiteY1" fmla="*/ 0 h 49428"/>
                      <a:gd name="connsiteX2" fmla="*/ 23726 w 47451"/>
                      <a:gd name="connsiteY2" fmla="*/ 49429 h 49428"/>
                      <a:gd name="connsiteX3" fmla="*/ 23726 w 47451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51" h="49428">
                        <a:moveTo>
                          <a:pt x="23726" y="49429"/>
                        </a:moveTo>
                        <a:cubicBezTo>
                          <a:pt x="55360" y="49429"/>
                          <a:pt x="55360" y="0"/>
                          <a:pt x="23726" y="0"/>
                        </a:cubicBezTo>
                        <a:cubicBezTo>
                          <a:pt x="-7909" y="0"/>
                          <a:pt x="-7909" y="49429"/>
                          <a:pt x="23726" y="49429"/>
                        </a:cubicBezTo>
                        <a:lnTo>
                          <a:pt x="23726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2" name="Полилиния: фигура 281">
                    <a:extLst>
                      <a:ext uri="{FF2B5EF4-FFF2-40B4-BE49-F238E27FC236}">
                        <a16:creationId xmlns:a16="http://schemas.microsoft.com/office/drawing/2014/main" id="{8C2931C6-2ABE-9E95-7EC9-D9FCC9F57E84}"/>
                      </a:ext>
                    </a:extLst>
                  </p:cNvPr>
                  <p:cNvSpPr/>
                  <p:nvPr/>
                </p:nvSpPr>
                <p:spPr>
                  <a:xfrm>
                    <a:off x="6126085" y="7301684"/>
                    <a:ext cx="47451" cy="49428"/>
                  </a:xfrm>
                  <a:custGeom>
                    <a:avLst/>
                    <a:gdLst>
                      <a:gd name="connsiteX0" fmla="*/ 23725 w 47451"/>
                      <a:gd name="connsiteY0" fmla="*/ 49429 h 49428"/>
                      <a:gd name="connsiteX1" fmla="*/ 23725 w 47451"/>
                      <a:gd name="connsiteY1" fmla="*/ 0 h 49428"/>
                      <a:gd name="connsiteX2" fmla="*/ 23725 w 47451"/>
                      <a:gd name="connsiteY2" fmla="*/ 49429 h 49428"/>
                      <a:gd name="connsiteX3" fmla="*/ 23725 w 47451"/>
                      <a:gd name="connsiteY3" fmla="*/ 49429 h 49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51" h="49428">
                        <a:moveTo>
                          <a:pt x="23725" y="49429"/>
                        </a:moveTo>
                        <a:cubicBezTo>
                          <a:pt x="55360" y="49429"/>
                          <a:pt x="55360" y="0"/>
                          <a:pt x="23725" y="0"/>
                        </a:cubicBezTo>
                        <a:cubicBezTo>
                          <a:pt x="-7908" y="0"/>
                          <a:pt x="-7908" y="49429"/>
                          <a:pt x="23725" y="49429"/>
                        </a:cubicBezTo>
                        <a:lnTo>
                          <a:pt x="23725" y="49429"/>
                        </a:lnTo>
                        <a:close/>
                      </a:path>
                    </a:pathLst>
                  </a:custGeom>
                  <a:grpFill/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2" name="Рисунок 2">
            <a:extLst>
              <a:ext uri="{FF2B5EF4-FFF2-40B4-BE49-F238E27FC236}">
                <a16:creationId xmlns:a16="http://schemas.microsoft.com/office/drawing/2014/main" id="{A2F8EDAE-EE3A-A137-77B6-365641AB0A68}"/>
              </a:ext>
            </a:extLst>
          </p:cNvPr>
          <p:cNvGrpSpPr/>
          <p:nvPr/>
        </p:nvGrpSpPr>
        <p:grpSpPr>
          <a:xfrm>
            <a:off x="535984" y="9477268"/>
            <a:ext cx="2408964" cy="778990"/>
            <a:chOff x="16053510" y="9811549"/>
            <a:chExt cx="2408964" cy="778990"/>
          </a:xfrm>
        </p:grpSpPr>
        <p:sp>
          <p:nvSpPr>
            <p:cNvPr id="3" name="Полилиния: фигура 2">
              <a:extLst>
                <a:ext uri="{FF2B5EF4-FFF2-40B4-BE49-F238E27FC236}">
                  <a16:creationId xmlns:a16="http://schemas.microsoft.com/office/drawing/2014/main" id="{809FDF63-3A95-3E39-1F97-10B3ACF3EABB}"/>
                </a:ext>
              </a:extLst>
            </p:cNvPr>
            <p:cNvSpPr/>
            <p:nvPr/>
          </p:nvSpPr>
          <p:spPr>
            <a:xfrm>
              <a:off x="16053510" y="10016182"/>
              <a:ext cx="655418" cy="574356"/>
            </a:xfrm>
            <a:custGeom>
              <a:avLst/>
              <a:gdLst>
                <a:gd name="connsiteX0" fmla="*/ 169045 w 655418"/>
                <a:gd name="connsiteY0" fmla="*/ 574357 h 574356"/>
                <a:gd name="connsiteX1" fmla="*/ 655419 w 655418"/>
                <a:gd name="connsiteY1" fmla="*/ 574357 h 574356"/>
                <a:gd name="connsiteX2" fmla="*/ 498238 w 655418"/>
                <a:gd name="connsiteY2" fmla="*/ 417175 h 574356"/>
                <a:gd name="connsiteX3" fmla="*/ 234290 w 655418"/>
                <a:gd name="connsiteY3" fmla="*/ 417175 h 574356"/>
                <a:gd name="connsiteX4" fmla="*/ 169045 w 655418"/>
                <a:gd name="connsiteY4" fmla="*/ 351929 h 574356"/>
                <a:gd name="connsiteX5" fmla="*/ 169045 w 655418"/>
                <a:gd name="connsiteY5" fmla="*/ 222427 h 574356"/>
                <a:gd name="connsiteX6" fmla="*/ 233301 w 655418"/>
                <a:gd name="connsiteY6" fmla="*/ 158171 h 574356"/>
                <a:gd name="connsiteX7" fmla="*/ 406301 w 655418"/>
                <a:gd name="connsiteY7" fmla="*/ 158171 h 574356"/>
                <a:gd name="connsiteX8" fmla="*/ 447820 w 655418"/>
                <a:gd name="connsiteY8" fmla="*/ 117640 h 574356"/>
                <a:gd name="connsiteX9" fmla="*/ 447820 w 655418"/>
                <a:gd name="connsiteY9" fmla="*/ 41520 h 574356"/>
                <a:gd name="connsiteX10" fmla="*/ 406301 w 655418"/>
                <a:gd name="connsiteY10" fmla="*/ 0 h 574356"/>
                <a:gd name="connsiteX11" fmla="*/ 169045 w 655418"/>
                <a:gd name="connsiteY11" fmla="*/ 0 h 574356"/>
                <a:gd name="connsiteX12" fmla="*/ 169045 w 655418"/>
                <a:gd name="connsiteY12" fmla="*/ 0 h 574356"/>
                <a:gd name="connsiteX13" fmla="*/ 168056 w 655418"/>
                <a:gd name="connsiteY13" fmla="*/ 0 h 574356"/>
                <a:gd name="connsiteX14" fmla="*/ 0 w 655418"/>
                <a:gd name="connsiteY14" fmla="*/ 168056 h 574356"/>
                <a:gd name="connsiteX15" fmla="*/ 0 w 655418"/>
                <a:gd name="connsiteY15" fmla="*/ 168056 h 574356"/>
                <a:gd name="connsiteX16" fmla="*/ 0 w 655418"/>
                <a:gd name="connsiteY16" fmla="*/ 406301 h 574356"/>
                <a:gd name="connsiteX17" fmla="*/ 988 w 655418"/>
                <a:gd name="connsiteY17" fmla="*/ 406301 h 574356"/>
                <a:gd name="connsiteX18" fmla="*/ 168056 w 655418"/>
                <a:gd name="connsiteY18" fmla="*/ 574357 h 574356"/>
                <a:gd name="connsiteX19" fmla="*/ 168056 w 655418"/>
                <a:gd name="connsiteY19" fmla="*/ 574357 h 574356"/>
                <a:gd name="connsiteX20" fmla="*/ 169045 w 655418"/>
                <a:gd name="connsiteY20" fmla="*/ 574357 h 574356"/>
                <a:gd name="connsiteX21" fmla="*/ 169045 w 655418"/>
                <a:gd name="connsiteY21" fmla="*/ 574357 h 57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5418" h="574356">
                  <a:moveTo>
                    <a:pt x="169045" y="574357"/>
                  </a:moveTo>
                  <a:lnTo>
                    <a:pt x="655419" y="574357"/>
                  </a:lnTo>
                  <a:lnTo>
                    <a:pt x="498238" y="417175"/>
                  </a:lnTo>
                  <a:lnTo>
                    <a:pt x="234290" y="417175"/>
                  </a:lnTo>
                  <a:lnTo>
                    <a:pt x="169045" y="351929"/>
                  </a:lnTo>
                  <a:lnTo>
                    <a:pt x="169045" y="222427"/>
                  </a:lnTo>
                  <a:lnTo>
                    <a:pt x="233301" y="158171"/>
                  </a:lnTo>
                  <a:lnTo>
                    <a:pt x="406301" y="158171"/>
                  </a:lnTo>
                  <a:lnTo>
                    <a:pt x="447820" y="117640"/>
                  </a:lnTo>
                  <a:lnTo>
                    <a:pt x="447820" y="41520"/>
                  </a:lnTo>
                  <a:lnTo>
                    <a:pt x="406301" y="0"/>
                  </a:lnTo>
                  <a:lnTo>
                    <a:pt x="169045" y="0"/>
                  </a:lnTo>
                  <a:lnTo>
                    <a:pt x="169045" y="0"/>
                  </a:lnTo>
                  <a:lnTo>
                    <a:pt x="168056" y="0"/>
                  </a:lnTo>
                  <a:lnTo>
                    <a:pt x="0" y="168056"/>
                  </a:lnTo>
                  <a:lnTo>
                    <a:pt x="0" y="168056"/>
                  </a:lnTo>
                  <a:lnTo>
                    <a:pt x="0" y="406301"/>
                  </a:lnTo>
                  <a:lnTo>
                    <a:pt x="988" y="406301"/>
                  </a:lnTo>
                  <a:lnTo>
                    <a:pt x="168056" y="574357"/>
                  </a:lnTo>
                  <a:lnTo>
                    <a:pt x="168056" y="574357"/>
                  </a:lnTo>
                  <a:lnTo>
                    <a:pt x="169045" y="574357"/>
                  </a:lnTo>
                  <a:lnTo>
                    <a:pt x="169045" y="574357"/>
                  </a:lnTo>
                  <a:close/>
                </a:path>
              </a:pathLst>
            </a:custGeom>
            <a:noFill/>
            <a:ln w="9238" cap="flat">
              <a:solidFill>
                <a:srgbClr val="E5293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" name="Полилиния: фигура 14">
              <a:extLst>
                <a:ext uri="{FF2B5EF4-FFF2-40B4-BE49-F238E27FC236}">
                  <a16:creationId xmlns:a16="http://schemas.microsoft.com/office/drawing/2014/main" id="{4AFA614E-45FC-33D3-5B9B-6748E7146D08}"/>
                </a:ext>
              </a:extLst>
            </p:cNvPr>
            <p:cNvSpPr/>
            <p:nvPr/>
          </p:nvSpPr>
          <p:spPr>
            <a:xfrm>
              <a:off x="16066361" y="9811549"/>
              <a:ext cx="654431" cy="573369"/>
            </a:xfrm>
            <a:custGeom>
              <a:avLst/>
              <a:gdLst>
                <a:gd name="connsiteX0" fmla="*/ 654432 w 654431"/>
                <a:gd name="connsiteY0" fmla="*/ 405313 h 573369"/>
                <a:gd name="connsiteX1" fmla="*/ 654432 w 654431"/>
                <a:gd name="connsiteY1" fmla="*/ 405313 h 573369"/>
                <a:gd name="connsiteX2" fmla="*/ 654432 w 654431"/>
                <a:gd name="connsiteY2" fmla="*/ 168056 h 573369"/>
                <a:gd name="connsiteX3" fmla="*/ 653443 w 654431"/>
                <a:gd name="connsiteY3" fmla="*/ 168056 h 573369"/>
                <a:gd name="connsiteX4" fmla="*/ 486375 w 654431"/>
                <a:gd name="connsiteY4" fmla="*/ 0 h 573369"/>
                <a:gd name="connsiteX5" fmla="*/ 486375 w 654431"/>
                <a:gd name="connsiteY5" fmla="*/ 0 h 573369"/>
                <a:gd name="connsiteX6" fmla="*/ 485387 w 654431"/>
                <a:gd name="connsiteY6" fmla="*/ 0 h 573369"/>
                <a:gd name="connsiteX7" fmla="*/ 485387 w 654431"/>
                <a:gd name="connsiteY7" fmla="*/ 0 h 573369"/>
                <a:gd name="connsiteX8" fmla="*/ 485387 w 654431"/>
                <a:gd name="connsiteY8" fmla="*/ 0 h 573369"/>
                <a:gd name="connsiteX9" fmla="*/ 0 w 654431"/>
                <a:gd name="connsiteY9" fmla="*/ 0 h 573369"/>
                <a:gd name="connsiteX10" fmla="*/ 156194 w 654431"/>
                <a:gd name="connsiteY10" fmla="*/ 157182 h 573369"/>
                <a:gd name="connsiteX11" fmla="*/ 420141 w 654431"/>
                <a:gd name="connsiteY11" fmla="*/ 157182 h 573369"/>
                <a:gd name="connsiteX12" fmla="*/ 485387 w 654431"/>
                <a:gd name="connsiteY12" fmla="*/ 222427 h 573369"/>
                <a:gd name="connsiteX13" fmla="*/ 485387 w 654431"/>
                <a:gd name="connsiteY13" fmla="*/ 350942 h 573369"/>
                <a:gd name="connsiteX14" fmla="*/ 421130 w 654431"/>
                <a:gd name="connsiteY14" fmla="*/ 416187 h 573369"/>
                <a:gd name="connsiteX15" fmla="*/ 248131 w 654431"/>
                <a:gd name="connsiteY15" fmla="*/ 416187 h 573369"/>
                <a:gd name="connsiteX16" fmla="*/ 206611 w 654431"/>
                <a:gd name="connsiteY16" fmla="*/ 456718 h 573369"/>
                <a:gd name="connsiteX17" fmla="*/ 206611 w 654431"/>
                <a:gd name="connsiteY17" fmla="*/ 532837 h 573369"/>
                <a:gd name="connsiteX18" fmla="*/ 248131 w 654431"/>
                <a:gd name="connsiteY18" fmla="*/ 573369 h 573369"/>
                <a:gd name="connsiteX19" fmla="*/ 485387 w 654431"/>
                <a:gd name="connsiteY19" fmla="*/ 573369 h 573369"/>
                <a:gd name="connsiteX20" fmla="*/ 485387 w 654431"/>
                <a:gd name="connsiteY20" fmla="*/ 573369 h 573369"/>
                <a:gd name="connsiteX21" fmla="*/ 486375 w 654431"/>
                <a:gd name="connsiteY21" fmla="*/ 573369 h 57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4431" h="573369">
                  <a:moveTo>
                    <a:pt x="654432" y="405313"/>
                  </a:moveTo>
                  <a:lnTo>
                    <a:pt x="654432" y="405313"/>
                  </a:lnTo>
                  <a:lnTo>
                    <a:pt x="654432" y="168056"/>
                  </a:lnTo>
                  <a:lnTo>
                    <a:pt x="653443" y="168056"/>
                  </a:lnTo>
                  <a:lnTo>
                    <a:pt x="486375" y="0"/>
                  </a:lnTo>
                  <a:lnTo>
                    <a:pt x="486375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0" y="0"/>
                  </a:lnTo>
                  <a:lnTo>
                    <a:pt x="156194" y="157182"/>
                  </a:lnTo>
                  <a:lnTo>
                    <a:pt x="420141" y="157182"/>
                  </a:lnTo>
                  <a:lnTo>
                    <a:pt x="485387" y="222427"/>
                  </a:lnTo>
                  <a:lnTo>
                    <a:pt x="485387" y="350942"/>
                  </a:lnTo>
                  <a:lnTo>
                    <a:pt x="421130" y="416187"/>
                  </a:lnTo>
                  <a:lnTo>
                    <a:pt x="248131" y="416187"/>
                  </a:lnTo>
                  <a:lnTo>
                    <a:pt x="206611" y="456718"/>
                  </a:lnTo>
                  <a:lnTo>
                    <a:pt x="206611" y="532837"/>
                  </a:lnTo>
                  <a:lnTo>
                    <a:pt x="248131" y="573369"/>
                  </a:lnTo>
                  <a:lnTo>
                    <a:pt x="485387" y="573369"/>
                  </a:lnTo>
                  <a:lnTo>
                    <a:pt x="485387" y="573369"/>
                  </a:lnTo>
                  <a:lnTo>
                    <a:pt x="486375" y="573369"/>
                  </a:lnTo>
                  <a:close/>
                </a:path>
              </a:pathLst>
            </a:custGeom>
            <a:noFill/>
            <a:ln w="9238" cap="flat">
              <a:solidFill>
                <a:srgbClr val="2B3087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6" name="Рисунок 2">
              <a:extLst>
                <a:ext uri="{FF2B5EF4-FFF2-40B4-BE49-F238E27FC236}">
                  <a16:creationId xmlns:a16="http://schemas.microsoft.com/office/drawing/2014/main" id="{5BA3DCA2-95FD-144A-C09F-4327BD6A9068}"/>
                </a:ext>
              </a:extLst>
            </p:cNvPr>
            <p:cNvGrpSpPr/>
            <p:nvPr/>
          </p:nvGrpSpPr>
          <p:grpSpPr>
            <a:xfrm>
              <a:off x="16665433" y="9883714"/>
              <a:ext cx="1797041" cy="616865"/>
              <a:chOff x="16665433" y="9883714"/>
              <a:chExt cx="1797041" cy="616865"/>
            </a:xfrm>
          </p:grpSpPr>
          <p:grpSp>
            <p:nvGrpSpPr>
              <p:cNvPr id="17" name="Рисунок 2">
                <a:extLst>
                  <a:ext uri="{FF2B5EF4-FFF2-40B4-BE49-F238E27FC236}">
                    <a16:creationId xmlns:a16="http://schemas.microsoft.com/office/drawing/2014/main" id="{FD0FD5D7-C13A-A0A8-3615-9836E90756DF}"/>
                  </a:ext>
                </a:extLst>
              </p:cNvPr>
              <p:cNvGrpSpPr/>
              <p:nvPr/>
            </p:nvGrpSpPr>
            <p:grpSpPr>
              <a:xfrm>
                <a:off x="16925426" y="9883714"/>
                <a:ext cx="840281" cy="135433"/>
                <a:chOff x="16925426" y="9883714"/>
                <a:chExt cx="840281" cy="135433"/>
              </a:xfrm>
              <a:solidFill>
                <a:srgbClr val="2B3087"/>
              </a:solidFill>
            </p:grpSpPr>
            <p:sp>
              <p:nvSpPr>
                <p:cNvPr id="28" name="Полилиния: фигура 27">
                  <a:extLst>
                    <a:ext uri="{FF2B5EF4-FFF2-40B4-BE49-F238E27FC236}">
                      <a16:creationId xmlns:a16="http://schemas.microsoft.com/office/drawing/2014/main" id="{F4893DCE-69A2-248E-E7D6-BA610E950519}"/>
                    </a:ext>
                  </a:extLst>
                </p:cNvPr>
                <p:cNvSpPr/>
                <p:nvPr/>
              </p:nvSpPr>
              <p:spPr>
                <a:xfrm>
                  <a:off x="16925426" y="9886680"/>
                  <a:ext cx="112696" cy="129501"/>
                </a:xfrm>
                <a:custGeom>
                  <a:avLst/>
                  <a:gdLst>
                    <a:gd name="connsiteX0" fmla="*/ 27680 w 112696"/>
                    <a:gd name="connsiteY0" fmla="*/ 0 h 129501"/>
                    <a:gd name="connsiteX1" fmla="*/ 76120 w 112696"/>
                    <a:gd name="connsiteY1" fmla="*/ 0 h 129501"/>
                    <a:gd name="connsiteX2" fmla="*/ 102811 w 112696"/>
                    <a:gd name="connsiteY2" fmla="*/ 7908 h 129501"/>
                    <a:gd name="connsiteX3" fmla="*/ 112697 w 112696"/>
                    <a:gd name="connsiteY3" fmla="*/ 28668 h 129501"/>
                    <a:gd name="connsiteX4" fmla="*/ 103799 w 112696"/>
                    <a:gd name="connsiteY4" fmla="*/ 50417 h 129501"/>
                    <a:gd name="connsiteX5" fmla="*/ 83040 w 112696"/>
                    <a:gd name="connsiteY5" fmla="*/ 61291 h 129501"/>
                    <a:gd name="connsiteX6" fmla="*/ 83040 w 112696"/>
                    <a:gd name="connsiteY6" fmla="*/ 63268 h 129501"/>
                    <a:gd name="connsiteX7" fmla="*/ 100835 w 112696"/>
                    <a:gd name="connsiteY7" fmla="*/ 71176 h 129501"/>
                    <a:gd name="connsiteX8" fmla="*/ 107754 w 112696"/>
                    <a:gd name="connsiteY8" fmla="*/ 87982 h 129501"/>
                    <a:gd name="connsiteX9" fmla="*/ 92925 w 112696"/>
                    <a:gd name="connsiteY9" fmla="*/ 117639 h 129501"/>
                    <a:gd name="connsiteX10" fmla="*/ 53383 w 112696"/>
                    <a:gd name="connsiteY10" fmla="*/ 129502 h 129501"/>
                    <a:gd name="connsiteX11" fmla="*/ 0 w 112696"/>
                    <a:gd name="connsiteY11" fmla="*/ 129502 h 129501"/>
                    <a:gd name="connsiteX12" fmla="*/ 27680 w 112696"/>
                    <a:gd name="connsiteY12" fmla="*/ 0 h 129501"/>
                    <a:gd name="connsiteX13" fmla="*/ 28669 w 112696"/>
                    <a:gd name="connsiteY13" fmla="*/ 69200 h 129501"/>
                    <a:gd name="connsiteX14" fmla="*/ 18783 w 112696"/>
                    <a:gd name="connsiteY14" fmla="*/ 116651 h 129501"/>
                    <a:gd name="connsiteX15" fmla="*/ 55359 w 112696"/>
                    <a:gd name="connsiteY15" fmla="*/ 116651 h 129501"/>
                    <a:gd name="connsiteX16" fmla="*/ 81063 w 112696"/>
                    <a:gd name="connsiteY16" fmla="*/ 108742 h 129501"/>
                    <a:gd name="connsiteX17" fmla="*/ 90949 w 112696"/>
                    <a:gd name="connsiteY17" fmla="*/ 88971 h 129501"/>
                    <a:gd name="connsiteX18" fmla="*/ 62280 w 112696"/>
                    <a:gd name="connsiteY18" fmla="*/ 70188 h 129501"/>
                    <a:gd name="connsiteX19" fmla="*/ 28669 w 112696"/>
                    <a:gd name="connsiteY19" fmla="*/ 70188 h 129501"/>
                    <a:gd name="connsiteX20" fmla="*/ 40531 w 112696"/>
                    <a:gd name="connsiteY20" fmla="*/ 12851 h 129501"/>
                    <a:gd name="connsiteX21" fmla="*/ 31635 w 112696"/>
                    <a:gd name="connsiteY21" fmla="*/ 55359 h 129501"/>
                    <a:gd name="connsiteX22" fmla="*/ 63268 w 112696"/>
                    <a:gd name="connsiteY22" fmla="*/ 55359 h 129501"/>
                    <a:gd name="connsiteX23" fmla="*/ 86994 w 112696"/>
                    <a:gd name="connsiteY23" fmla="*/ 47451 h 129501"/>
                    <a:gd name="connsiteX24" fmla="*/ 95892 w 112696"/>
                    <a:gd name="connsiteY24" fmla="*/ 29657 h 129501"/>
                    <a:gd name="connsiteX25" fmla="*/ 73154 w 112696"/>
                    <a:gd name="connsiteY25" fmla="*/ 11862 h 129501"/>
                    <a:gd name="connsiteX26" fmla="*/ 40531 w 112696"/>
                    <a:gd name="connsiteY26" fmla="*/ 1186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2696" h="129501">
                      <a:moveTo>
                        <a:pt x="27680" y="0"/>
                      </a:moveTo>
                      <a:lnTo>
                        <a:pt x="76120" y="0"/>
                      </a:lnTo>
                      <a:cubicBezTo>
                        <a:pt x="86994" y="0"/>
                        <a:pt x="95892" y="2966"/>
                        <a:pt x="102811" y="7908"/>
                      </a:cubicBezTo>
                      <a:cubicBezTo>
                        <a:pt x="108742" y="12851"/>
                        <a:pt x="112697" y="19771"/>
                        <a:pt x="112697" y="28668"/>
                      </a:cubicBezTo>
                      <a:cubicBezTo>
                        <a:pt x="112697" y="36576"/>
                        <a:pt x="109731" y="44485"/>
                        <a:pt x="103799" y="50417"/>
                      </a:cubicBezTo>
                      <a:cubicBezTo>
                        <a:pt x="98857" y="56348"/>
                        <a:pt x="90949" y="60302"/>
                        <a:pt x="83040" y="61291"/>
                      </a:cubicBezTo>
                      <a:lnTo>
                        <a:pt x="83040" y="63268"/>
                      </a:lnTo>
                      <a:cubicBezTo>
                        <a:pt x="90949" y="64257"/>
                        <a:pt x="96880" y="67222"/>
                        <a:pt x="100835" y="71176"/>
                      </a:cubicBezTo>
                      <a:cubicBezTo>
                        <a:pt x="104788" y="76119"/>
                        <a:pt x="107754" y="81062"/>
                        <a:pt x="107754" y="87982"/>
                      </a:cubicBezTo>
                      <a:cubicBezTo>
                        <a:pt x="107754" y="99845"/>
                        <a:pt x="102811" y="109731"/>
                        <a:pt x="92925" y="117639"/>
                      </a:cubicBezTo>
                      <a:cubicBezTo>
                        <a:pt x="83040" y="125547"/>
                        <a:pt x="69200" y="129502"/>
                        <a:pt x="53383" y="129502"/>
                      </a:cubicBezTo>
                      <a:lnTo>
                        <a:pt x="0" y="129502"/>
                      </a:lnTo>
                      <a:lnTo>
                        <a:pt x="27680" y="0"/>
                      </a:lnTo>
                      <a:close/>
                      <a:moveTo>
                        <a:pt x="28669" y="69200"/>
                      </a:moveTo>
                      <a:lnTo>
                        <a:pt x="18783" y="116651"/>
                      </a:lnTo>
                      <a:lnTo>
                        <a:pt x="55359" y="116651"/>
                      </a:lnTo>
                      <a:cubicBezTo>
                        <a:pt x="66235" y="116651"/>
                        <a:pt x="74142" y="113685"/>
                        <a:pt x="81063" y="108742"/>
                      </a:cubicBezTo>
                      <a:cubicBezTo>
                        <a:pt x="86994" y="103799"/>
                        <a:pt x="90949" y="96879"/>
                        <a:pt x="90949" y="88971"/>
                      </a:cubicBezTo>
                      <a:cubicBezTo>
                        <a:pt x="90949" y="76119"/>
                        <a:pt x="81063" y="70188"/>
                        <a:pt x="62280" y="70188"/>
                      </a:cubicBezTo>
                      <a:lnTo>
                        <a:pt x="28669" y="70188"/>
                      </a:lnTo>
                      <a:close/>
                      <a:moveTo>
                        <a:pt x="40531" y="12851"/>
                      </a:moveTo>
                      <a:lnTo>
                        <a:pt x="31635" y="55359"/>
                      </a:lnTo>
                      <a:lnTo>
                        <a:pt x="63268" y="55359"/>
                      </a:lnTo>
                      <a:cubicBezTo>
                        <a:pt x="73154" y="55359"/>
                        <a:pt x="81063" y="52394"/>
                        <a:pt x="86994" y="47451"/>
                      </a:cubicBezTo>
                      <a:cubicBezTo>
                        <a:pt x="92925" y="42508"/>
                        <a:pt x="95892" y="36576"/>
                        <a:pt x="95892" y="29657"/>
                      </a:cubicBezTo>
                      <a:cubicBezTo>
                        <a:pt x="95892" y="17794"/>
                        <a:pt x="87983" y="11862"/>
                        <a:pt x="73154" y="11862"/>
                      </a:cubicBezTo>
                      <a:lnTo>
                        <a:pt x="40531" y="1186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" name="Полилиния: фигура 29">
                  <a:extLst>
                    <a:ext uri="{FF2B5EF4-FFF2-40B4-BE49-F238E27FC236}">
                      <a16:creationId xmlns:a16="http://schemas.microsoft.com/office/drawing/2014/main" id="{281FCC9E-13AE-1C9D-3CC3-C97440FA1B92}"/>
                    </a:ext>
                  </a:extLst>
                </p:cNvPr>
                <p:cNvSpPr/>
                <p:nvPr/>
              </p:nvSpPr>
              <p:spPr>
                <a:xfrm>
                  <a:off x="17059870" y="9886680"/>
                  <a:ext cx="169045" cy="129501"/>
                </a:xfrm>
                <a:custGeom>
                  <a:avLst/>
                  <a:gdLst>
                    <a:gd name="connsiteX0" fmla="*/ 0 w 169045"/>
                    <a:gd name="connsiteY0" fmla="*/ 129502 h 129501"/>
                    <a:gd name="connsiteX1" fmla="*/ 27680 w 169045"/>
                    <a:gd name="connsiteY1" fmla="*/ 0 h 129501"/>
                    <a:gd name="connsiteX2" fmla="*/ 46463 w 169045"/>
                    <a:gd name="connsiteY2" fmla="*/ 0 h 129501"/>
                    <a:gd name="connsiteX3" fmla="*/ 75132 w 169045"/>
                    <a:gd name="connsiteY3" fmla="*/ 107753 h 129501"/>
                    <a:gd name="connsiteX4" fmla="*/ 76120 w 169045"/>
                    <a:gd name="connsiteY4" fmla="*/ 107753 h 129501"/>
                    <a:gd name="connsiteX5" fmla="*/ 150263 w 169045"/>
                    <a:gd name="connsiteY5" fmla="*/ 0 h 129501"/>
                    <a:gd name="connsiteX6" fmla="*/ 169046 w 169045"/>
                    <a:gd name="connsiteY6" fmla="*/ 0 h 129501"/>
                    <a:gd name="connsiteX7" fmla="*/ 141365 w 169045"/>
                    <a:gd name="connsiteY7" fmla="*/ 129502 h 129501"/>
                    <a:gd name="connsiteX8" fmla="*/ 125549 w 169045"/>
                    <a:gd name="connsiteY8" fmla="*/ 129502 h 129501"/>
                    <a:gd name="connsiteX9" fmla="*/ 147297 w 169045"/>
                    <a:gd name="connsiteY9" fmla="*/ 28668 h 129501"/>
                    <a:gd name="connsiteX10" fmla="*/ 145320 w 169045"/>
                    <a:gd name="connsiteY10" fmla="*/ 28668 h 129501"/>
                    <a:gd name="connsiteX11" fmla="*/ 78097 w 169045"/>
                    <a:gd name="connsiteY11" fmla="*/ 126536 h 129501"/>
                    <a:gd name="connsiteX12" fmla="*/ 65246 w 169045"/>
                    <a:gd name="connsiteY12" fmla="*/ 126536 h 129501"/>
                    <a:gd name="connsiteX13" fmla="*/ 39543 w 169045"/>
                    <a:gd name="connsiteY13" fmla="*/ 28668 h 129501"/>
                    <a:gd name="connsiteX14" fmla="*/ 37566 w 169045"/>
                    <a:gd name="connsiteY14" fmla="*/ 28668 h 129501"/>
                    <a:gd name="connsiteX15" fmla="*/ 15818 w 169045"/>
                    <a:gd name="connsiteY15" fmla="*/ 129502 h 129501"/>
                    <a:gd name="connsiteX16" fmla="*/ 0 w 169045"/>
                    <a:gd name="connsiteY16" fmla="*/ 12950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9045" h="129501">
                      <a:moveTo>
                        <a:pt x="0" y="129502"/>
                      </a:moveTo>
                      <a:lnTo>
                        <a:pt x="27680" y="0"/>
                      </a:lnTo>
                      <a:lnTo>
                        <a:pt x="46463" y="0"/>
                      </a:lnTo>
                      <a:lnTo>
                        <a:pt x="75132" y="107753"/>
                      </a:lnTo>
                      <a:lnTo>
                        <a:pt x="76120" y="107753"/>
                      </a:lnTo>
                      <a:lnTo>
                        <a:pt x="150263" y="0"/>
                      </a:lnTo>
                      <a:lnTo>
                        <a:pt x="169046" y="0"/>
                      </a:lnTo>
                      <a:lnTo>
                        <a:pt x="141365" y="129502"/>
                      </a:lnTo>
                      <a:lnTo>
                        <a:pt x="125549" y="129502"/>
                      </a:lnTo>
                      <a:lnTo>
                        <a:pt x="147297" y="28668"/>
                      </a:lnTo>
                      <a:lnTo>
                        <a:pt x="145320" y="28668"/>
                      </a:lnTo>
                      <a:lnTo>
                        <a:pt x="78097" y="126536"/>
                      </a:lnTo>
                      <a:lnTo>
                        <a:pt x="65246" y="126536"/>
                      </a:lnTo>
                      <a:lnTo>
                        <a:pt x="39543" y="28668"/>
                      </a:lnTo>
                      <a:lnTo>
                        <a:pt x="37566" y="28668"/>
                      </a:lnTo>
                      <a:lnTo>
                        <a:pt x="15818" y="129502"/>
                      </a:lnTo>
                      <a:lnTo>
                        <a:pt x="0" y="12950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" name="Полилиния: фигура 31">
                  <a:extLst>
                    <a:ext uri="{FF2B5EF4-FFF2-40B4-BE49-F238E27FC236}">
                      <a16:creationId xmlns:a16="http://schemas.microsoft.com/office/drawing/2014/main" id="{74E3674F-8C04-AA6C-3653-638F01CE06A7}"/>
                    </a:ext>
                  </a:extLst>
                </p:cNvPr>
                <p:cNvSpPr/>
                <p:nvPr/>
              </p:nvSpPr>
              <p:spPr>
                <a:xfrm>
                  <a:off x="17249676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3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3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9845 w 116650"/>
                    <a:gd name="connsiteY16" fmla="*/ 57337 h 135433"/>
                    <a:gd name="connsiteX17" fmla="*/ 99845 w 116650"/>
                    <a:gd name="connsiteY17" fmla="*/ 50417 h 135433"/>
                    <a:gd name="connsiteX18" fmla="*/ 90948 w 116650"/>
                    <a:gd name="connsiteY18" fmla="*/ 24714 h 135433"/>
                    <a:gd name="connsiteX19" fmla="*/ 66233 w 116650"/>
                    <a:gd name="connsiteY19" fmla="*/ 13840 h 135433"/>
                    <a:gd name="connsiteX20" fmla="*/ 36576 w 116650"/>
                    <a:gd name="connsiteY20" fmla="*/ 25703 h 135433"/>
                    <a:gd name="connsiteX21" fmla="*/ 18783 w 116650"/>
                    <a:gd name="connsiteY21" fmla="*/ 57337 h 135433"/>
                    <a:gd name="connsiteX22" fmla="*/ 99845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3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5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2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40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3" y="125548"/>
                      </a:cubicBezTo>
                      <a:cubicBezTo>
                        <a:pt x="78097" y="131480"/>
                        <a:pt x="66233" y="135434"/>
                        <a:pt x="51405" y="135434"/>
                      </a:cubicBezTo>
                      <a:cubicBezTo>
                        <a:pt x="37565" y="134445"/>
                        <a:pt x="24714" y="129503"/>
                        <a:pt x="14828" y="120605"/>
                      </a:cubicBezTo>
                      <a:close/>
                      <a:moveTo>
                        <a:pt x="99845" y="57337"/>
                      </a:moveTo>
                      <a:cubicBezTo>
                        <a:pt x="99845" y="55360"/>
                        <a:pt x="99845" y="53383"/>
                        <a:pt x="99845" y="50417"/>
                      </a:cubicBezTo>
                      <a:cubicBezTo>
                        <a:pt x="99845" y="40532"/>
                        <a:pt x="96879" y="31634"/>
                        <a:pt x="90948" y="24714"/>
                      </a:cubicBezTo>
                      <a:cubicBezTo>
                        <a:pt x="85016" y="17795"/>
                        <a:pt x="76119" y="13840"/>
                        <a:pt x="66233" y="13840"/>
                      </a:cubicBezTo>
                      <a:cubicBezTo>
                        <a:pt x="55359" y="13840"/>
                        <a:pt x="45474" y="17795"/>
                        <a:pt x="36576" y="25703"/>
                      </a:cubicBezTo>
                      <a:cubicBezTo>
                        <a:pt x="27679" y="33612"/>
                        <a:pt x="22736" y="43497"/>
                        <a:pt x="18783" y="57337"/>
                      </a:cubicBezTo>
                      <a:lnTo>
                        <a:pt x="99845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" name="Полилиния: фигура 44">
                  <a:extLst>
                    <a:ext uri="{FF2B5EF4-FFF2-40B4-BE49-F238E27FC236}">
                      <a16:creationId xmlns:a16="http://schemas.microsoft.com/office/drawing/2014/main" id="{9F65E742-7ABD-D245-ABA2-B509E6B61054}"/>
                    </a:ext>
                  </a:extLst>
                </p:cNvPr>
                <p:cNvSpPr/>
                <p:nvPr/>
              </p:nvSpPr>
              <p:spPr>
                <a:xfrm>
                  <a:off x="17396973" y="9883714"/>
                  <a:ext cx="117638" cy="134445"/>
                </a:xfrm>
                <a:custGeom>
                  <a:avLst/>
                  <a:gdLst>
                    <a:gd name="connsiteX0" fmla="*/ 98857 w 117638"/>
                    <a:gd name="connsiteY0" fmla="*/ 40532 h 134445"/>
                    <a:gd name="connsiteX1" fmla="*/ 87981 w 117638"/>
                    <a:gd name="connsiteY1" fmla="*/ 21749 h 134445"/>
                    <a:gd name="connsiteX2" fmla="*/ 65245 w 117638"/>
                    <a:gd name="connsiteY2" fmla="*/ 13840 h 134445"/>
                    <a:gd name="connsiteX3" fmla="*/ 27679 w 117638"/>
                    <a:gd name="connsiteY3" fmla="*/ 32623 h 134445"/>
                    <a:gd name="connsiteX4" fmla="*/ 13839 w 117638"/>
                    <a:gd name="connsiteY4" fmla="*/ 76120 h 134445"/>
                    <a:gd name="connsiteX5" fmla="*/ 23725 w 117638"/>
                    <a:gd name="connsiteY5" fmla="*/ 107754 h 134445"/>
                    <a:gd name="connsiteX6" fmla="*/ 51405 w 117638"/>
                    <a:gd name="connsiteY6" fmla="*/ 119617 h 134445"/>
                    <a:gd name="connsiteX7" fmla="*/ 75131 w 117638"/>
                    <a:gd name="connsiteY7" fmla="*/ 112697 h 134445"/>
                    <a:gd name="connsiteX8" fmla="*/ 89959 w 117638"/>
                    <a:gd name="connsiteY8" fmla="*/ 94903 h 134445"/>
                    <a:gd name="connsiteX9" fmla="*/ 106764 w 117638"/>
                    <a:gd name="connsiteY9" fmla="*/ 94903 h 134445"/>
                    <a:gd name="connsiteX10" fmla="*/ 86005 w 117638"/>
                    <a:gd name="connsiteY10" fmla="*/ 123571 h 134445"/>
                    <a:gd name="connsiteX11" fmla="*/ 51405 w 117638"/>
                    <a:gd name="connsiteY11" fmla="*/ 134445 h 134445"/>
                    <a:gd name="connsiteX12" fmla="*/ 12851 w 117638"/>
                    <a:gd name="connsiteY12" fmla="*/ 119617 h 134445"/>
                    <a:gd name="connsiteX13" fmla="*/ 0 w 117638"/>
                    <a:gd name="connsiteY13" fmla="*/ 78097 h 134445"/>
                    <a:gd name="connsiteX14" fmla="*/ 18782 w 117638"/>
                    <a:gd name="connsiteY14" fmla="*/ 23726 h 134445"/>
                    <a:gd name="connsiteX15" fmla="*/ 68210 w 117638"/>
                    <a:gd name="connsiteY15" fmla="*/ 0 h 134445"/>
                    <a:gd name="connsiteX16" fmla="*/ 102810 w 117638"/>
                    <a:gd name="connsiteY16" fmla="*/ 11863 h 134445"/>
                    <a:gd name="connsiteX17" fmla="*/ 117638 w 117638"/>
                    <a:gd name="connsiteY17" fmla="*/ 39543 h 134445"/>
                    <a:gd name="connsiteX18" fmla="*/ 98857 w 117638"/>
                    <a:gd name="connsiteY18" fmla="*/ 39543 h 134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7638" h="134445">
                      <a:moveTo>
                        <a:pt x="98857" y="40532"/>
                      </a:moveTo>
                      <a:cubicBezTo>
                        <a:pt x="97867" y="33612"/>
                        <a:pt x="93914" y="26691"/>
                        <a:pt x="87981" y="21749"/>
                      </a:cubicBezTo>
                      <a:cubicBezTo>
                        <a:pt x="81062" y="16806"/>
                        <a:pt x="74142" y="13840"/>
                        <a:pt x="65245" y="13840"/>
                      </a:cubicBezTo>
                      <a:cubicBezTo>
                        <a:pt x="50417" y="13840"/>
                        <a:pt x="37565" y="19771"/>
                        <a:pt x="27679" y="32623"/>
                      </a:cubicBezTo>
                      <a:cubicBezTo>
                        <a:pt x="18782" y="44485"/>
                        <a:pt x="13839" y="59314"/>
                        <a:pt x="13839" y="76120"/>
                      </a:cubicBezTo>
                      <a:cubicBezTo>
                        <a:pt x="13839" y="89960"/>
                        <a:pt x="16805" y="99846"/>
                        <a:pt x="23725" y="107754"/>
                      </a:cubicBezTo>
                      <a:cubicBezTo>
                        <a:pt x="30645" y="115662"/>
                        <a:pt x="39543" y="119617"/>
                        <a:pt x="51405" y="119617"/>
                      </a:cubicBezTo>
                      <a:cubicBezTo>
                        <a:pt x="60302" y="119617"/>
                        <a:pt x="68210" y="117640"/>
                        <a:pt x="75131" y="112697"/>
                      </a:cubicBezTo>
                      <a:cubicBezTo>
                        <a:pt x="82050" y="107754"/>
                        <a:pt x="86993" y="101823"/>
                        <a:pt x="89959" y="94903"/>
                      </a:cubicBezTo>
                      <a:lnTo>
                        <a:pt x="106764" y="94903"/>
                      </a:lnTo>
                      <a:cubicBezTo>
                        <a:pt x="101822" y="106766"/>
                        <a:pt x="94902" y="115662"/>
                        <a:pt x="86005" y="123571"/>
                      </a:cubicBezTo>
                      <a:cubicBezTo>
                        <a:pt x="76119" y="131480"/>
                        <a:pt x="64257" y="134445"/>
                        <a:pt x="51405" y="134445"/>
                      </a:cubicBezTo>
                      <a:cubicBezTo>
                        <a:pt x="34600" y="134445"/>
                        <a:pt x="21748" y="129503"/>
                        <a:pt x="12851" y="119617"/>
                      </a:cubicBezTo>
                      <a:cubicBezTo>
                        <a:pt x="3953" y="109731"/>
                        <a:pt x="0" y="95891"/>
                        <a:pt x="0" y="78097"/>
                      </a:cubicBezTo>
                      <a:cubicBezTo>
                        <a:pt x="0" y="57337"/>
                        <a:pt x="5931" y="38554"/>
                        <a:pt x="18782" y="23726"/>
                      </a:cubicBezTo>
                      <a:cubicBezTo>
                        <a:pt x="31634" y="7909"/>
                        <a:pt x="48439" y="0"/>
                        <a:pt x="68210" y="0"/>
                      </a:cubicBezTo>
                      <a:cubicBezTo>
                        <a:pt x="82050" y="0"/>
                        <a:pt x="93914" y="3955"/>
                        <a:pt x="102810" y="11863"/>
                      </a:cubicBezTo>
                      <a:cubicBezTo>
                        <a:pt x="111707" y="19771"/>
                        <a:pt x="116650" y="28669"/>
                        <a:pt x="117638" y="39543"/>
                      </a:cubicBezTo>
                      <a:lnTo>
                        <a:pt x="98857" y="39543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6" name="Полилиния: фигура 45">
                  <a:extLst>
                    <a:ext uri="{FF2B5EF4-FFF2-40B4-BE49-F238E27FC236}">
                      <a16:creationId xmlns:a16="http://schemas.microsoft.com/office/drawing/2014/main" id="{C84FE1F4-2160-68C0-BB34-7935E20CEFC0}"/>
                    </a:ext>
                  </a:extLst>
                </p:cNvPr>
                <p:cNvSpPr/>
                <p:nvPr/>
              </p:nvSpPr>
              <p:spPr>
                <a:xfrm>
                  <a:off x="17538337" y="9885692"/>
                  <a:ext cx="106765" cy="130490"/>
                </a:xfrm>
                <a:custGeom>
                  <a:avLst/>
                  <a:gdLst>
                    <a:gd name="connsiteX0" fmla="*/ 102811 w 106765"/>
                    <a:gd name="connsiteY0" fmla="*/ 13840 h 130490"/>
                    <a:gd name="connsiteX1" fmla="*/ 59314 w 106765"/>
                    <a:gd name="connsiteY1" fmla="*/ 13840 h 130490"/>
                    <a:gd name="connsiteX2" fmla="*/ 34600 w 106765"/>
                    <a:gd name="connsiteY2" fmla="*/ 130491 h 130490"/>
                    <a:gd name="connsiteX3" fmla="*/ 18783 w 106765"/>
                    <a:gd name="connsiteY3" fmla="*/ 130491 h 130490"/>
                    <a:gd name="connsiteX4" fmla="*/ 43497 w 106765"/>
                    <a:gd name="connsiteY4" fmla="*/ 13840 h 130490"/>
                    <a:gd name="connsiteX5" fmla="*/ 0 w 106765"/>
                    <a:gd name="connsiteY5" fmla="*/ 13840 h 130490"/>
                    <a:gd name="connsiteX6" fmla="*/ 2966 w 106765"/>
                    <a:gd name="connsiteY6" fmla="*/ 0 h 130490"/>
                    <a:gd name="connsiteX7" fmla="*/ 106766 w 106765"/>
                    <a:gd name="connsiteY7" fmla="*/ 0 h 130490"/>
                    <a:gd name="connsiteX8" fmla="*/ 102811 w 106765"/>
                    <a:gd name="connsiteY8" fmla="*/ 13840 h 13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6765" h="130490">
                      <a:moveTo>
                        <a:pt x="102811" y="13840"/>
                      </a:moveTo>
                      <a:lnTo>
                        <a:pt x="59314" y="13840"/>
                      </a:lnTo>
                      <a:lnTo>
                        <a:pt x="34600" y="130491"/>
                      </a:lnTo>
                      <a:lnTo>
                        <a:pt x="18783" y="130491"/>
                      </a:lnTo>
                      <a:lnTo>
                        <a:pt x="43497" y="13840"/>
                      </a:lnTo>
                      <a:lnTo>
                        <a:pt x="0" y="13840"/>
                      </a:lnTo>
                      <a:lnTo>
                        <a:pt x="2966" y="0"/>
                      </a:lnTo>
                      <a:lnTo>
                        <a:pt x="106766" y="0"/>
                      </a:lnTo>
                      <a:lnTo>
                        <a:pt x="102811" y="13840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7" name="Полилиния: фигура 46">
                  <a:extLst>
                    <a:ext uri="{FF2B5EF4-FFF2-40B4-BE49-F238E27FC236}">
                      <a16:creationId xmlns:a16="http://schemas.microsoft.com/office/drawing/2014/main" id="{CBB89607-B4AB-9B94-07E7-0C918521C422}"/>
                    </a:ext>
                  </a:extLst>
                </p:cNvPr>
                <p:cNvSpPr/>
                <p:nvPr/>
              </p:nvSpPr>
              <p:spPr>
                <a:xfrm>
                  <a:off x="17649057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2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1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8857 w 116650"/>
                    <a:gd name="connsiteY16" fmla="*/ 57337 h 135433"/>
                    <a:gd name="connsiteX17" fmla="*/ 98857 w 116650"/>
                    <a:gd name="connsiteY17" fmla="*/ 50417 h 135433"/>
                    <a:gd name="connsiteX18" fmla="*/ 89959 w 116650"/>
                    <a:gd name="connsiteY18" fmla="*/ 24714 h 135433"/>
                    <a:gd name="connsiteX19" fmla="*/ 65245 w 116650"/>
                    <a:gd name="connsiteY19" fmla="*/ 13840 h 135433"/>
                    <a:gd name="connsiteX20" fmla="*/ 35588 w 116650"/>
                    <a:gd name="connsiteY20" fmla="*/ 25703 h 135433"/>
                    <a:gd name="connsiteX21" fmla="*/ 17793 w 116650"/>
                    <a:gd name="connsiteY21" fmla="*/ 57337 h 135433"/>
                    <a:gd name="connsiteX22" fmla="*/ 98857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2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4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0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39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1" y="125548"/>
                      </a:cubicBezTo>
                      <a:cubicBezTo>
                        <a:pt x="78096" y="131480"/>
                        <a:pt x="66233" y="135434"/>
                        <a:pt x="51405" y="135434"/>
                      </a:cubicBezTo>
                      <a:cubicBezTo>
                        <a:pt x="36576" y="134445"/>
                        <a:pt x="23725" y="129503"/>
                        <a:pt x="14828" y="120605"/>
                      </a:cubicBezTo>
                      <a:close/>
                      <a:moveTo>
                        <a:pt x="98857" y="57337"/>
                      </a:moveTo>
                      <a:cubicBezTo>
                        <a:pt x="98857" y="55360"/>
                        <a:pt x="98857" y="53383"/>
                        <a:pt x="98857" y="50417"/>
                      </a:cubicBezTo>
                      <a:cubicBezTo>
                        <a:pt x="98857" y="40532"/>
                        <a:pt x="95890" y="31634"/>
                        <a:pt x="89959" y="24714"/>
                      </a:cubicBezTo>
                      <a:cubicBezTo>
                        <a:pt x="84028" y="17795"/>
                        <a:pt x="75131" y="13840"/>
                        <a:pt x="65245" y="13840"/>
                      </a:cubicBezTo>
                      <a:cubicBezTo>
                        <a:pt x="54371" y="13840"/>
                        <a:pt x="44485" y="17795"/>
                        <a:pt x="35588" y="25703"/>
                      </a:cubicBezTo>
                      <a:cubicBezTo>
                        <a:pt x="26691" y="33612"/>
                        <a:pt x="21748" y="43497"/>
                        <a:pt x="17793" y="57337"/>
                      </a:cubicBezTo>
                      <a:lnTo>
                        <a:pt x="98857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8" name="Рисунок 2">
                <a:extLst>
                  <a:ext uri="{FF2B5EF4-FFF2-40B4-BE49-F238E27FC236}">
                    <a16:creationId xmlns:a16="http://schemas.microsoft.com/office/drawing/2014/main" id="{8FEF2246-953A-6279-6851-BE96B8BCE3EE}"/>
                  </a:ext>
                </a:extLst>
              </p:cNvPr>
              <p:cNvGrpSpPr/>
              <p:nvPr/>
            </p:nvGrpSpPr>
            <p:grpSpPr>
              <a:xfrm>
                <a:off x="16877975" y="10093291"/>
                <a:ext cx="1584499" cy="407289"/>
                <a:chOff x="16877975" y="10093291"/>
                <a:chExt cx="1584499" cy="407289"/>
              </a:xfrm>
              <a:solidFill>
                <a:srgbClr val="E52936"/>
              </a:solidFill>
            </p:grpSpPr>
            <p:grpSp>
              <p:nvGrpSpPr>
                <p:cNvPr id="20" name="Рисунок 2">
                  <a:extLst>
                    <a:ext uri="{FF2B5EF4-FFF2-40B4-BE49-F238E27FC236}">
                      <a16:creationId xmlns:a16="http://schemas.microsoft.com/office/drawing/2014/main" id="{6102FA5B-650C-81F4-6405-61E8C0E416FB}"/>
                    </a:ext>
                  </a:extLst>
                </p:cNvPr>
                <p:cNvGrpSpPr/>
                <p:nvPr/>
              </p:nvGrpSpPr>
              <p:grpSpPr>
                <a:xfrm>
                  <a:off x="17088942" y="10094279"/>
                  <a:ext cx="1373533" cy="406300"/>
                  <a:chOff x="17088942" y="10094279"/>
                  <a:chExt cx="1373533" cy="406300"/>
                </a:xfrm>
                <a:solidFill>
                  <a:srgbClr val="E52936"/>
                </a:solidFill>
              </p:grpSpPr>
              <p:sp>
                <p:nvSpPr>
                  <p:cNvPr id="22" name="Полилиния: фигура 21">
                    <a:extLst>
                      <a:ext uri="{FF2B5EF4-FFF2-40B4-BE49-F238E27FC236}">
                        <a16:creationId xmlns:a16="http://schemas.microsoft.com/office/drawing/2014/main" id="{6D32AF0A-17D2-2CFF-BE7A-79FD8CBA7169}"/>
                      </a:ext>
                    </a:extLst>
                  </p:cNvPr>
                  <p:cNvSpPr/>
                  <p:nvPr/>
                </p:nvSpPr>
                <p:spPr>
                  <a:xfrm>
                    <a:off x="17088942" y="10146673"/>
                    <a:ext cx="270959" cy="353907"/>
                  </a:xfrm>
                  <a:custGeom>
                    <a:avLst/>
                    <a:gdLst>
                      <a:gd name="connsiteX0" fmla="*/ 224991 w 270959"/>
                      <a:gd name="connsiteY0" fmla="*/ 231325 h 353907"/>
                      <a:gd name="connsiteX1" fmla="*/ 217082 w 270959"/>
                      <a:gd name="connsiteY1" fmla="*/ 257027 h 353907"/>
                      <a:gd name="connsiteX2" fmla="*/ 84614 w 270959"/>
                      <a:gd name="connsiteY2" fmla="*/ 353907 h 353907"/>
                      <a:gd name="connsiteX3" fmla="*/ 72751 w 270959"/>
                      <a:gd name="connsiteY3" fmla="*/ 353907 h 353907"/>
                      <a:gd name="connsiteX4" fmla="*/ 5528 w 270959"/>
                      <a:gd name="connsiteY4" fmla="*/ 242199 h 353907"/>
                      <a:gd name="connsiteX5" fmla="*/ 45071 w 270959"/>
                      <a:gd name="connsiteY5" fmla="*/ 107754 h 353907"/>
                      <a:gd name="connsiteX6" fmla="*/ 182482 w 270959"/>
                      <a:gd name="connsiteY6" fmla="*/ 0 h 353907"/>
                      <a:gd name="connsiteX7" fmla="*/ 188413 w 270959"/>
                      <a:gd name="connsiteY7" fmla="*/ 0 h 353907"/>
                      <a:gd name="connsiteX8" fmla="*/ 268488 w 270959"/>
                      <a:gd name="connsiteY8" fmla="*/ 100835 h 353907"/>
                      <a:gd name="connsiteX9" fmla="*/ 239819 w 270959"/>
                      <a:gd name="connsiteY9" fmla="*/ 192770 h 353907"/>
                      <a:gd name="connsiteX10" fmla="*/ 112294 w 270959"/>
                      <a:gd name="connsiteY10" fmla="*/ 192770 h 353907"/>
                      <a:gd name="connsiteX11" fmla="*/ 89557 w 270959"/>
                      <a:gd name="connsiteY11" fmla="*/ 267902 h 353907"/>
                      <a:gd name="connsiteX12" fmla="*/ 100432 w 270959"/>
                      <a:gd name="connsiteY12" fmla="*/ 293605 h 353907"/>
                      <a:gd name="connsiteX13" fmla="*/ 125146 w 270959"/>
                      <a:gd name="connsiteY13" fmla="*/ 267902 h 353907"/>
                      <a:gd name="connsiteX14" fmla="*/ 136020 w 270959"/>
                      <a:gd name="connsiteY14" fmla="*/ 229348 h 353907"/>
                      <a:gd name="connsiteX15" fmla="*/ 224991 w 270959"/>
                      <a:gd name="connsiteY15" fmla="*/ 231325 h 353907"/>
                      <a:gd name="connsiteX16" fmla="*/ 153813 w 270959"/>
                      <a:gd name="connsiteY16" fmla="*/ 168056 h 353907"/>
                      <a:gd name="connsiteX17" fmla="*/ 180505 w 270959"/>
                      <a:gd name="connsiteY17" fmla="*/ 85018 h 353907"/>
                      <a:gd name="connsiteX18" fmla="*/ 172596 w 270959"/>
                      <a:gd name="connsiteY18" fmla="*/ 57337 h 353907"/>
                      <a:gd name="connsiteX19" fmla="*/ 145906 w 270959"/>
                      <a:gd name="connsiteY19" fmla="*/ 82052 h 353907"/>
                      <a:gd name="connsiteX20" fmla="*/ 119214 w 270959"/>
                      <a:gd name="connsiteY20" fmla="*/ 168056 h 353907"/>
                      <a:gd name="connsiteX21" fmla="*/ 153813 w 270959"/>
                      <a:gd name="connsiteY21" fmla="*/ 168056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70959" h="353907">
                        <a:moveTo>
                          <a:pt x="224991" y="231325"/>
                        </a:moveTo>
                        <a:lnTo>
                          <a:pt x="217082" y="257027"/>
                        </a:lnTo>
                        <a:cubicBezTo>
                          <a:pt x="203242" y="302502"/>
                          <a:pt x="152825" y="353907"/>
                          <a:pt x="84614" y="353907"/>
                        </a:cubicBezTo>
                        <a:lnTo>
                          <a:pt x="72751" y="353907"/>
                        </a:lnTo>
                        <a:cubicBezTo>
                          <a:pt x="40128" y="353907"/>
                          <a:pt x="-18196" y="314365"/>
                          <a:pt x="5528" y="242199"/>
                        </a:cubicBezTo>
                        <a:lnTo>
                          <a:pt x="45071" y="107754"/>
                        </a:lnTo>
                        <a:cubicBezTo>
                          <a:pt x="65832" y="43497"/>
                          <a:pt x="123168" y="0"/>
                          <a:pt x="182482" y="0"/>
                        </a:cubicBezTo>
                        <a:lnTo>
                          <a:pt x="188413" y="0"/>
                        </a:lnTo>
                        <a:cubicBezTo>
                          <a:pt x="254648" y="0"/>
                          <a:pt x="279362" y="65246"/>
                          <a:pt x="268488" y="100835"/>
                        </a:cubicBezTo>
                        <a:lnTo>
                          <a:pt x="239819" y="192770"/>
                        </a:lnTo>
                        <a:lnTo>
                          <a:pt x="112294" y="192770"/>
                        </a:lnTo>
                        <a:lnTo>
                          <a:pt x="89557" y="267902"/>
                        </a:lnTo>
                        <a:cubicBezTo>
                          <a:pt x="87580" y="273834"/>
                          <a:pt x="83625" y="293605"/>
                          <a:pt x="100432" y="293605"/>
                        </a:cubicBezTo>
                        <a:cubicBezTo>
                          <a:pt x="116249" y="293605"/>
                          <a:pt x="123168" y="274822"/>
                          <a:pt x="125146" y="267902"/>
                        </a:cubicBezTo>
                        <a:lnTo>
                          <a:pt x="136020" y="229348"/>
                        </a:lnTo>
                        <a:lnTo>
                          <a:pt x="224991" y="231325"/>
                        </a:lnTo>
                        <a:close/>
                        <a:moveTo>
                          <a:pt x="153813" y="168056"/>
                        </a:moveTo>
                        <a:lnTo>
                          <a:pt x="180505" y="85018"/>
                        </a:lnTo>
                        <a:cubicBezTo>
                          <a:pt x="188413" y="60304"/>
                          <a:pt x="176551" y="58326"/>
                          <a:pt x="172596" y="57337"/>
                        </a:cubicBezTo>
                        <a:cubicBezTo>
                          <a:pt x="166665" y="56349"/>
                          <a:pt x="150848" y="66235"/>
                          <a:pt x="145906" y="82052"/>
                        </a:cubicBezTo>
                        <a:lnTo>
                          <a:pt x="119214" y="168056"/>
                        </a:lnTo>
                        <a:lnTo>
                          <a:pt x="153813" y="168056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" name="Полилиния: фигура 22">
                    <a:extLst>
                      <a:ext uri="{FF2B5EF4-FFF2-40B4-BE49-F238E27FC236}">
                        <a16:creationId xmlns:a16="http://schemas.microsoft.com/office/drawing/2014/main" id="{699C4792-182F-2BE5-9A84-312759D284C0}"/>
                      </a:ext>
                    </a:extLst>
                  </p:cNvPr>
                  <p:cNvSpPr/>
                  <p:nvPr/>
                </p:nvSpPr>
                <p:spPr>
                  <a:xfrm>
                    <a:off x="17305035" y="10145640"/>
                    <a:ext cx="308725" cy="349008"/>
                  </a:xfrm>
                  <a:custGeom>
                    <a:avLst/>
                    <a:gdLst>
                      <a:gd name="connsiteX0" fmla="*/ 103799 w 308725"/>
                      <a:gd name="connsiteY0" fmla="*/ 9930 h 349008"/>
                      <a:gd name="connsiteX1" fmla="*/ 194747 w 308725"/>
                      <a:gd name="connsiteY1" fmla="*/ 9930 h 349008"/>
                      <a:gd name="connsiteX2" fmla="*/ 189804 w 308725"/>
                      <a:gd name="connsiteY2" fmla="*/ 31679 h 349008"/>
                      <a:gd name="connsiteX3" fmla="*/ 266913 w 308725"/>
                      <a:gd name="connsiteY3" fmla="*/ 44 h 349008"/>
                      <a:gd name="connsiteX4" fmla="*/ 303489 w 308725"/>
                      <a:gd name="connsiteY4" fmla="*/ 83084 h 349008"/>
                      <a:gd name="connsiteX5" fmla="*/ 220451 w 308725"/>
                      <a:gd name="connsiteY5" fmla="*/ 349008 h 349008"/>
                      <a:gd name="connsiteX6" fmla="*/ 128514 w 308725"/>
                      <a:gd name="connsiteY6" fmla="*/ 349008 h 349008"/>
                      <a:gd name="connsiteX7" fmla="*/ 211553 w 308725"/>
                      <a:gd name="connsiteY7" fmla="*/ 85060 h 349008"/>
                      <a:gd name="connsiteX8" fmla="*/ 205622 w 308725"/>
                      <a:gd name="connsiteY8" fmla="*/ 57381 h 349008"/>
                      <a:gd name="connsiteX9" fmla="*/ 174976 w 308725"/>
                      <a:gd name="connsiteY9" fmla="*/ 85060 h 349008"/>
                      <a:gd name="connsiteX10" fmla="*/ 92925 w 308725"/>
                      <a:gd name="connsiteY10" fmla="*/ 349008 h 349008"/>
                      <a:gd name="connsiteX11" fmla="*/ 0 w 308725"/>
                      <a:gd name="connsiteY11" fmla="*/ 349008 h 349008"/>
                      <a:gd name="connsiteX12" fmla="*/ 103799 w 308725"/>
                      <a:gd name="connsiteY12" fmla="*/ 9930 h 349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08725" h="349008">
                        <a:moveTo>
                          <a:pt x="103799" y="9930"/>
                        </a:moveTo>
                        <a:lnTo>
                          <a:pt x="194747" y="9930"/>
                        </a:lnTo>
                        <a:lnTo>
                          <a:pt x="189804" y="31679"/>
                        </a:lnTo>
                        <a:cubicBezTo>
                          <a:pt x="210565" y="14873"/>
                          <a:pt x="233301" y="-944"/>
                          <a:pt x="266913" y="44"/>
                        </a:cubicBezTo>
                        <a:cubicBezTo>
                          <a:pt x="315353" y="1032"/>
                          <a:pt x="312387" y="49472"/>
                          <a:pt x="303489" y="83084"/>
                        </a:cubicBezTo>
                        <a:cubicBezTo>
                          <a:pt x="294593" y="116695"/>
                          <a:pt x="220451" y="349008"/>
                          <a:pt x="220451" y="349008"/>
                        </a:cubicBezTo>
                        <a:lnTo>
                          <a:pt x="128514" y="349008"/>
                        </a:lnTo>
                        <a:lnTo>
                          <a:pt x="211553" y="85060"/>
                        </a:lnTo>
                        <a:cubicBezTo>
                          <a:pt x="219461" y="64301"/>
                          <a:pt x="210565" y="57381"/>
                          <a:pt x="205622" y="57381"/>
                        </a:cubicBezTo>
                        <a:cubicBezTo>
                          <a:pt x="198702" y="57381"/>
                          <a:pt x="182885" y="64301"/>
                          <a:pt x="174976" y="85060"/>
                        </a:cubicBezTo>
                        <a:lnTo>
                          <a:pt x="92925" y="349008"/>
                        </a:lnTo>
                        <a:lnTo>
                          <a:pt x="0" y="349008"/>
                        </a:lnTo>
                        <a:lnTo>
                          <a:pt x="103799" y="9930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4" name="Полилиния: фигура 23">
                    <a:extLst>
                      <a:ext uri="{FF2B5EF4-FFF2-40B4-BE49-F238E27FC236}">
                        <a16:creationId xmlns:a16="http://schemas.microsoft.com/office/drawing/2014/main" id="{252EEA4D-0AA8-B7B7-BDCD-D843FF547047}"/>
                      </a:ext>
                    </a:extLst>
                  </p:cNvPr>
                  <p:cNvSpPr/>
                  <p:nvPr/>
                </p:nvSpPr>
                <p:spPr>
                  <a:xfrm>
                    <a:off x="17584682" y="10094279"/>
                    <a:ext cx="209693" cy="406300"/>
                  </a:xfrm>
                  <a:custGeom>
                    <a:avLst/>
                    <a:gdLst>
                      <a:gd name="connsiteX0" fmla="*/ 63385 w 209693"/>
                      <a:gd name="connsiteY0" fmla="*/ 62279 h 406300"/>
                      <a:gd name="connsiteX1" fmla="*/ 85134 w 209693"/>
                      <a:gd name="connsiteY1" fmla="*/ 62279 h 406300"/>
                      <a:gd name="connsiteX2" fmla="*/ 104906 w 209693"/>
                      <a:gd name="connsiteY2" fmla="*/ 0 h 406300"/>
                      <a:gd name="connsiteX3" fmla="*/ 194865 w 209693"/>
                      <a:gd name="connsiteY3" fmla="*/ 0 h 406300"/>
                      <a:gd name="connsiteX4" fmla="*/ 176082 w 209693"/>
                      <a:gd name="connsiteY4" fmla="*/ 62279 h 406300"/>
                      <a:gd name="connsiteX5" fmla="*/ 209694 w 209693"/>
                      <a:gd name="connsiteY5" fmla="*/ 62279 h 406300"/>
                      <a:gd name="connsiteX6" fmla="*/ 194865 w 209693"/>
                      <a:gd name="connsiteY6" fmla="*/ 109731 h 406300"/>
                      <a:gd name="connsiteX7" fmla="*/ 162242 w 209693"/>
                      <a:gd name="connsiteY7" fmla="*/ 109731 h 406300"/>
                      <a:gd name="connsiteX8" fmla="*/ 96997 w 209693"/>
                      <a:gd name="connsiteY8" fmla="*/ 318318 h 406300"/>
                      <a:gd name="connsiteX9" fmla="*/ 110837 w 209693"/>
                      <a:gd name="connsiteY9" fmla="*/ 347975 h 406300"/>
                      <a:gd name="connsiteX10" fmla="*/ 122699 w 209693"/>
                      <a:gd name="connsiteY10" fmla="*/ 343032 h 406300"/>
                      <a:gd name="connsiteX11" fmla="*/ 105894 w 209693"/>
                      <a:gd name="connsiteY11" fmla="*/ 398392 h 406300"/>
                      <a:gd name="connsiteX12" fmla="*/ 69318 w 209693"/>
                      <a:gd name="connsiteY12" fmla="*/ 406301 h 406300"/>
                      <a:gd name="connsiteX13" fmla="*/ 4071 w 209693"/>
                      <a:gd name="connsiteY13" fmla="*/ 318318 h 406300"/>
                      <a:gd name="connsiteX14" fmla="*/ 69318 w 209693"/>
                      <a:gd name="connsiteY14" fmla="*/ 108742 h 406300"/>
                      <a:gd name="connsiteX15" fmla="*/ 49546 w 209693"/>
                      <a:gd name="connsiteY15" fmla="*/ 108742 h 406300"/>
                      <a:gd name="connsiteX16" fmla="*/ 63385 w 209693"/>
                      <a:gd name="connsiteY16" fmla="*/ 62279 h 40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9693" h="406300">
                        <a:moveTo>
                          <a:pt x="63385" y="62279"/>
                        </a:moveTo>
                        <a:lnTo>
                          <a:pt x="85134" y="62279"/>
                        </a:lnTo>
                        <a:lnTo>
                          <a:pt x="104906" y="0"/>
                        </a:lnTo>
                        <a:lnTo>
                          <a:pt x="194865" y="0"/>
                        </a:lnTo>
                        <a:lnTo>
                          <a:pt x="176082" y="62279"/>
                        </a:lnTo>
                        <a:lnTo>
                          <a:pt x="209694" y="62279"/>
                        </a:lnTo>
                        <a:lnTo>
                          <a:pt x="194865" y="109731"/>
                        </a:lnTo>
                        <a:lnTo>
                          <a:pt x="162242" y="109731"/>
                        </a:lnTo>
                        <a:cubicBezTo>
                          <a:pt x="162242" y="109731"/>
                          <a:pt x="98975" y="309421"/>
                          <a:pt x="96997" y="318318"/>
                        </a:cubicBezTo>
                        <a:cubicBezTo>
                          <a:pt x="95020" y="327215"/>
                          <a:pt x="90077" y="347975"/>
                          <a:pt x="110837" y="347975"/>
                        </a:cubicBezTo>
                        <a:cubicBezTo>
                          <a:pt x="115780" y="347975"/>
                          <a:pt x="121711" y="344020"/>
                          <a:pt x="122699" y="343032"/>
                        </a:cubicBezTo>
                        <a:cubicBezTo>
                          <a:pt x="122699" y="343032"/>
                          <a:pt x="106882" y="394438"/>
                          <a:pt x="105894" y="398392"/>
                        </a:cubicBezTo>
                        <a:cubicBezTo>
                          <a:pt x="101940" y="401358"/>
                          <a:pt x="88099" y="406301"/>
                          <a:pt x="69318" y="406301"/>
                        </a:cubicBezTo>
                        <a:cubicBezTo>
                          <a:pt x="35706" y="406301"/>
                          <a:pt x="-14711" y="380598"/>
                          <a:pt x="4071" y="318318"/>
                        </a:cubicBezTo>
                        <a:lnTo>
                          <a:pt x="69318" y="108742"/>
                        </a:lnTo>
                        <a:lnTo>
                          <a:pt x="49546" y="108742"/>
                        </a:lnTo>
                        <a:lnTo>
                          <a:pt x="63385" y="622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" name="Полилиния: фигура 24">
                    <a:extLst>
                      <a:ext uri="{FF2B5EF4-FFF2-40B4-BE49-F238E27FC236}">
                        <a16:creationId xmlns:a16="http://schemas.microsoft.com/office/drawing/2014/main" id="{5C61AA77-1589-B249-CD15-7B50BFE513B3}"/>
                      </a:ext>
                    </a:extLst>
                  </p:cNvPr>
                  <p:cNvSpPr/>
                  <p:nvPr/>
                </p:nvSpPr>
                <p:spPr>
                  <a:xfrm>
                    <a:off x="17729734" y="10155570"/>
                    <a:ext cx="310795" cy="344438"/>
                  </a:xfrm>
                  <a:custGeom>
                    <a:avLst/>
                    <a:gdLst>
                      <a:gd name="connsiteX0" fmla="*/ 205018 w 310795"/>
                      <a:gd name="connsiteY0" fmla="*/ 339079 h 344438"/>
                      <a:gd name="connsiteX1" fmla="*/ 118025 w 310795"/>
                      <a:gd name="connsiteY1" fmla="*/ 339079 h 344438"/>
                      <a:gd name="connsiteX2" fmla="*/ 121979 w 310795"/>
                      <a:gd name="connsiteY2" fmla="*/ 305467 h 344438"/>
                      <a:gd name="connsiteX3" fmla="*/ 38939 w 310795"/>
                      <a:gd name="connsiteY3" fmla="*/ 344022 h 344438"/>
                      <a:gd name="connsiteX4" fmla="*/ 8294 w 310795"/>
                      <a:gd name="connsiteY4" fmla="*/ 263948 h 344438"/>
                      <a:gd name="connsiteX5" fmla="*/ 90344 w 310795"/>
                      <a:gd name="connsiteY5" fmla="*/ 0 h 344438"/>
                      <a:gd name="connsiteX6" fmla="*/ 184258 w 310795"/>
                      <a:gd name="connsiteY6" fmla="*/ 0 h 344438"/>
                      <a:gd name="connsiteX7" fmla="*/ 101218 w 310795"/>
                      <a:gd name="connsiteY7" fmla="*/ 261970 h 344438"/>
                      <a:gd name="connsiteX8" fmla="*/ 107151 w 310795"/>
                      <a:gd name="connsiteY8" fmla="*/ 285696 h 344438"/>
                      <a:gd name="connsiteX9" fmla="*/ 134830 w 310795"/>
                      <a:gd name="connsiteY9" fmla="*/ 265925 h 344438"/>
                      <a:gd name="connsiteX10" fmla="*/ 217870 w 310795"/>
                      <a:gd name="connsiteY10" fmla="*/ 0 h 344438"/>
                      <a:gd name="connsiteX11" fmla="*/ 310795 w 310795"/>
                      <a:gd name="connsiteY11" fmla="*/ 0 h 344438"/>
                      <a:gd name="connsiteX12" fmla="*/ 205018 w 310795"/>
                      <a:gd name="connsiteY12" fmla="*/ 339079 h 344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0795" h="344438">
                        <a:moveTo>
                          <a:pt x="205018" y="339079"/>
                        </a:moveTo>
                        <a:lnTo>
                          <a:pt x="118025" y="339079"/>
                        </a:lnTo>
                        <a:lnTo>
                          <a:pt x="121979" y="305467"/>
                        </a:lnTo>
                        <a:cubicBezTo>
                          <a:pt x="97265" y="334136"/>
                          <a:pt x="59699" y="346987"/>
                          <a:pt x="38939" y="344022"/>
                        </a:cubicBezTo>
                        <a:cubicBezTo>
                          <a:pt x="-16420" y="336113"/>
                          <a:pt x="1373" y="283719"/>
                          <a:pt x="8294" y="263948"/>
                        </a:cubicBezTo>
                        <a:lnTo>
                          <a:pt x="90344" y="0"/>
                        </a:lnTo>
                        <a:lnTo>
                          <a:pt x="184258" y="0"/>
                        </a:lnTo>
                        <a:lnTo>
                          <a:pt x="101218" y="261970"/>
                        </a:lnTo>
                        <a:cubicBezTo>
                          <a:pt x="100230" y="265925"/>
                          <a:pt x="97265" y="285696"/>
                          <a:pt x="107151" y="285696"/>
                        </a:cubicBezTo>
                        <a:cubicBezTo>
                          <a:pt x="115058" y="285696"/>
                          <a:pt x="126922" y="280753"/>
                          <a:pt x="134830" y="265925"/>
                        </a:cubicBezTo>
                        <a:lnTo>
                          <a:pt x="217870" y="0"/>
                        </a:lnTo>
                        <a:lnTo>
                          <a:pt x="310795" y="0"/>
                        </a:lnTo>
                        <a:lnTo>
                          <a:pt x="205018" y="3390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" name="Полилиния: фигура 25">
                    <a:extLst>
                      <a:ext uri="{FF2B5EF4-FFF2-40B4-BE49-F238E27FC236}">
                        <a16:creationId xmlns:a16="http://schemas.microsoft.com/office/drawing/2014/main" id="{7E1641B1-9A67-5DFB-BAA7-39EB2995D790}"/>
                      </a:ext>
                    </a:extLst>
                  </p:cNvPr>
                  <p:cNvSpPr/>
                  <p:nvPr/>
                </p:nvSpPr>
                <p:spPr>
                  <a:xfrm>
                    <a:off x="17971329" y="10145422"/>
                    <a:ext cx="284706" cy="348238"/>
                  </a:xfrm>
                  <a:custGeom>
                    <a:avLst/>
                    <a:gdLst>
                      <a:gd name="connsiteX0" fmla="*/ 198702 w 284706"/>
                      <a:gd name="connsiteY0" fmla="*/ 10149 h 348238"/>
                      <a:gd name="connsiteX1" fmla="*/ 183873 w 284706"/>
                      <a:gd name="connsiteY1" fmla="*/ 56612 h 348238"/>
                      <a:gd name="connsiteX2" fmla="*/ 263947 w 284706"/>
                      <a:gd name="connsiteY2" fmla="*/ 263 h 348238"/>
                      <a:gd name="connsiteX3" fmla="*/ 284706 w 284706"/>
                      <a:gd name="connsiteY3" fmla="*/ 3229 h 348238"/>
                      <a:gd name="connsiteX4" fmla="*/ 249118 w 284706"/>
                      <a:gd name="connsiteY4" fmla="*/ 115926 h 348238"/>
                      <a:gd name="connsiteX5" fmla="*/ 195735 w 284706"/>
                      <a:gd name="connsiteY5" fmla="*/ 109994 h 348238"/>
                      <a:gd name="connsiteX6" fmla="*/ 148285 w 284706"/>
                      <a:gd name="connsiteY6" fmla="*/ 170297 h 348238"/>
                      <a:gd name="connsiteX7" fmla="*/ 92925 w 284706"/>
                      <a:gd name="connsiteY7" fmla="*/ 348239 h 348238"/>
                      <a:gd name="connsiteX8" fmla="*/ 0 w 284706"/>
                      <a:gd name="connsiteY8" fmla="*/ 348239 h 348238"/>
                      <a:gd name="connsiteX9" fmla="*/ 105776 w 284706"/>
                      <a:gd name="connsiteY9" fmla="*/ 10149 h 348238"/>
                      <a:gd name="connsiteX10" fmla="*/ 198702 w 284706"/>
                      <a:gd name="connsiteY10" fmla="*/ 10149 h 348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4706" h="348238">
                        <a:moveTo>
                          <a:pt x="198702" y="10149"/>
                        </a:moveTo>
                        <a:lnTo>
                          <a:pt x="183873" y="56612"/>
                        </a:lnTo>
                        <a:cubicBezTo>
                          <a:pt x="213530" y="12126"/>
                          <a:pt x="252084" y="2241"/>
                          <a:pt x="263947" y="263"/>
                        </a:cubicBezTo>
                        <a:cubicBezTo>
                          <a:pt x="272844" y="-725"/>
                          <a:pt x="281741" y="1251"/>
                          <a:pt x="284706" y="3229"/>
                        </a:cubicBezTo>
                        <a:lnTo>
                          <a:pt x="249118" y="115926"/>
                        </a:lnTo>
                        <a:cubicBezTo>
                          <a:pt x="249118" y="115926"/>
                          <a:pt x="227370" y="94177"/>
                          <a:pt x="195735" y="109994"/>
                        </a:cubicBezTo>
                        <a:cubicBezTo>
                          <a:pt x="170033" y="122845"/>
                          <a:pt x="156193" y="145583"/>
                          <a:pt x="148285" y="170297"/>
                        </a:cubicBezTo>
                        <a:cubicBezTo>
                          <a:pt x="140376" y="193033"/>
                          <a:pt x="92925" y="348239"/>
                          <a:pt x="92925" y="348239"/>
                        </a:cubicBezTo>
                        <a:lnTo>
                          <a:pt x="0" y="348239"/>
                        </a:lnTo>
                        <a:lnTo>
                          <a:pt x="105776" y="10149"/>
                        </a:lnTo>
                        <a:lnTo>
                          <a:pt x="198702" y="1014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" name="Полилиния: фигура 26">
                    <a:extLst>
                      <a:ext uri="{FF2B5EF4-FFF2-40B4-BE49-F238E27FC236}">
                        <a16:creationId xmlns:a16="http://schemas.microsoft.com/office/drawing/2014/main" id="{840307B6-8218-C680-CA1A-D53378D09CE9}"/>
                      </a:ext>
                    </a:extLst>
                  </p:cNvPr>
                  <p:cNvSpPr/>
                  <p:nvPr/>
                </p:nvSpPr>
                <p:spPr>
                  <a:xfrm>
                    <a:off x="18165964" y="10144696"/>
                    <a:ext cx="296510" cy="353907"/>
                  </a:xfrm>
                  <a:custGeom>
                    <a:avLst/>
                    <a:gdLst>
                      <a:gd name="connsiteX0" fmla="*/ 79198 w 296510"/>
                      <a:gd name="connsiteY0" fmla="*/ 95890 h 353907"/>
                      <a:gd name="connsiteX1" fmla="*/ 202769 w 296510"/>
                      <a:gd name="connsiteY1" fmla="*/ 0 h 353907"/>
                      <a:gd name="connsiteX2" fmla="*/ 217597 w 296510"/>
                      <a:gd name="connsiteY2" fmla="*/ 0 h 353907"/>
                      <a:gd name="connsiteX3" fmla="*/ 294706 w 296510"/>
                      <a:gd name="connsiteY3" fmla="*/ 85016 h 353907"/>
                      <a:gd name="connsiteX4" fmla="*/ 211666 w 296510"/>
                      <a:gd name="connsiteY4" fmla="*/ 348964 h 353907"/>
                      <a:gd name="connsiteX5" fmla="*/ 120718 w 296510"/>
                      <a:gd name="connsiteY5" fmla="*/ 348964 h 353907"/>
                      <a:gd name="connsiteX6" fmla="*/ 131592 w 296510"/>
                      <a:gd name="connsiteY6" fmla="*/ 314365 h 353907"/>
                      <a:gd name="connsiteX7" fmla="*/ 48553 w 296510"/>
                      <a:gd name="connsiteY7" fmla="*/ 353907 h 353907"/>
                      <a:gd name="connsiteX8" fmla="*/ 7033 w 296510"/>
                      <a:gd name="connsiteY8" fmla="*/ 257027 h 353907"/>
                      <a:gd name="connsiteX9" fmla="*/ 9998 w 296510"/>
                      <a:gd name="connsiteY9" fmla="*/ 248130 h 353907"/>
                      <a:gd name="connsiteX10" fmla="*/ 127638 w 296510"/>
                      <a:gd name="connsiteY10" fmla="*/ 159159 h 353907"/>
                      <a:gd name="connsiteX11" fmla="*/ 190906 w 296510"/>
                      <a:gd name="connsiteY11" fmla="*/ 120605 h 353907"/>
                      <a:gd name="connsiteX12" fmla="*/ 202769 w 296510"/>
                      <a:gd name="connsiteY12" fmla="*/ 84028 h 353907"/>
                      <a:gd name="connsiteX13" fmla="*/ 192883 w 296510"/>
                      <a:gd name="connsiteY13" fmla="*/ 56348 h 353907"/>
                      <a:gd name="connsiteX14" fmla="*/ 166192 w 296510"/>
                      <a:gd name="connsiteY14" fmla="*/ 84028 h 353907"/>
                      <a:gd name="connsiteX15" fmla="*/ 155318 w 296510"/>
                      <a:gd name="connsiteY15" fmla="*/ 117640 h 353907"/>
                      <a:gd name="connsiteX16" fmla="*/ 71290 w 296510"/>
                      <a:gd name="connsiteY16" fmla="*/ 117640 h 353907"/>
                      <a:gd name="connsiteX17" fmla="*/ 79198 w 296510"/>
                      <a:gd name="connsiteY17" fmla="*/ 95890 h 353907"/>
                      <a:gd name="connsiteX18" fmla="*/ 172123 w 296510"/>
                      <a:gd name="connsiteY18" fmla="*/ 183873 h 353907"/>
                      <a:gd name="connsiteX19" fmla="*/ 123683 w 296510"/>
                      <a:gd name="connsiteY19" fmla="*/ 227370 h 353907"/>
                      <a:gd name="connsiteX20" fmla="*/ 110833 w 296510"/>
                      <a:gd name="connsiteY20" fmla="*/ 266913 h 353907"/>
                      <a:gd name="connsiteX21" fmla="*/ 119729 w 296510"/>
                      <a:gd name="connsiteY21" fmla="*/ 296570 h 353907"/>
                      <a:gd name="connsiteX22" fmla="*/ 146421 w 296510"/>
                      <a:gd name="connsiteY22" fmla="*/ 268890 h 353907"/>
                      <a:gd name="connsiteX23" fmla="*/ 172123 w 296510"/>
                      <a:gd name="connsiteY23" fmla="*/ 183873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96510" h="353907">
                        <a:moveTo>
                          <a:pt x="79198" y="95890"/>
                        </a:moveTo>
                        <a:cubicBezTo>
                          <a:pt x="103912" y="18783"/>
                          <a:pt x="170147" y="0"/>
                          <a:pt x="202769" y="0"/>
                        </a:cubicBezTo>
                        <a:lnTo>
                          <a:pt x="217597" y="0"/>
                        </a:lnTo>
                        <a:cubicBezTo>
                          <a:pt x="279877" y="0"/>
                          <a:pt x="303603" y="58326"/>
                          <a:pt x="294706" y="85016"/>
                        </a:cubicBezTo>
                        <a:lnTo>
                          <a:pt x="211666" y="348964"/>
                        </a:lnTo>
                        <a:lnTo>
                          <a:pt x="120718" y="348964"/>
                        </a:lnTo>
                        <a:lnTo>
                          <a:pt x="131592" y="314365"/>
                        </a:lnTo>
                        <a:cubicBezTo>
                          <a:pt x="111821" y="336113"/>
                          <a:pt x="94026" y="353907"/>
                          <a:pt x="48553" y="353907"/>
                        </a:cubicBezTo>
                        <a:cubicBezTo>
                          <a:pt x="-5819" y="353907"/>
                          <a:pt x="-5819" y="298547"/>
                          <a:pt x="7033" y="257027"/>
                        </a:cubicBezTo>
                        <a:lnTo>
                          <a:pt x="9998" y="248130"/>
                        </a:lnTo>
                        <a:cubicBezTo>
                          <a:pt x="28781" y="198702"/>
                          <a:pt x="80186" y="175965"/>
                          <a:pt x="127638" y="159159"/>
                        </a:cubicBezTo>
                        <a:cubicBezTo>
                          <a:pt x="159271" y="148285"/>
                          <a:pt x="176078" y="145319"/>
                          <a:pt x="190906" y="120605"/>
                        </a:cubicBezTo>
                        <a:lnTo>
                          <a:pt x="202769" y="84028"/>
                        </a:lnTo>
                        <a:cubicBezTo>
                          <a:pt x="209689" y="67223"/>
                          <a:pt x="200792" y="56348"/>
                          <a:pt x="192883" y="56348"/>
                        </a:cubicBezTo>
                        <a:cubicBezTo>
                          <a:pt x="181021" y="56348"/>
                          <a:pt x="171135" y="65245"/>
                          <a:pt x="166192" y="84028"/>
                        </a:cubicBezTo>
                        <a:lnTo>
                          <a:pt x="155318" y="117640"/>
                        </a:lnTo>
                        <a:lnTo>
                          <a:pt x="71290" y="117640"/>
                        </a:lnTo>
                        <a:lnTo>
                          <a:pt x="79198" y="95890"/>
                        </a:lnTo>
                        <a:close/>
                        <a:moveTo>
                          <a:pt x="172123" y="183873"/>
                        </a:moveTo>
                        <a:cubicBezTo>
                          <a:pt x="142466" y="190794"/>
                          <a:pt x="127638" y="216496"/>
                          <a:pt x="123683" y="227370"/>
                        </a:cubicBezTo>
                        <a:lnTo>
                          <a:pt x="110833" y="266913"/>
                        </a:lnTo>
                        <a:cubicBezTo>
                          <a:pt x="109843" y="270867"/>
                          <a:pt x="101935" y="298547"/>
                          <a:pt x="119729" y="296570"/>
                        </a:cubicBezTo>
                        <a:cubicBezTo>
                          <a:pt x="130604" y="295582"/>
                          <a:pt x="140490" y="285696"/>
                          <a:pt x="146421" y="268890"/>
                        </a:cubicBezTo>
                        <a:lnTo>
                          <a:pt x="172123" y="183873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1" name="Полилиния: фигура 20">
                  <a:extLst>
                    <a:ext uri="{FF2B5EF4-FFF2-40B4-BE49-F238E27FC236}">
                      <a16:creationId xmlns:a16="http://schemas.microsoft.com/office/drawing/2014/main" id="{C04D4750-F5A0-3FC5-AB52-E1026B7DFCF3}"/>
                    </a:ext>
                  </a:extLst>
                </p:cNvPr>
                <p:cNvSpPr/>
                <p:nvPr/>
              </p:nvSpPr>
              <p:spPr>
                <a:xfrm>
                  <a:off x="16877975" y="10093291"/>
                  <a:ext cx="302501" cy="404323"/>
                </a:xfrm>
                <a:custGeom>
                  <a:avLst/>
                  <a:gdLst>
                    <a:gd name="connsiteX0" fmla="*/ 210564 w 302501"/>
                    <a:gd name="connsiteY0" fmla="*/ 0 h 404323"/>
                    <a:gd name="connsiteX1" fmla="*/ 189804 w 302501"/>
                    <a:gd name="connsiteY1" fmla="*/ 0 h 404323"/>
                    <a:gd name="connsiteX2" fmla="*/ 156193 w 302501"/>
                    <a:gd name="connsiteY2" fmla="*/ 104788 h 404323"/>
                    <a:gd name="connsiteX3" fmla="*/ 186838 w 302501"/>
                    <a:gd name="connsiteY3" fmla="*/ 104788 h 404323"/>
                    <a:gd name="connsiteX4" fmla="*/ 74142 w 302501"/>
                    <a:gd name="connsiteY4" fmla="*/ 345999 h 404323"/>
                    <a:gd name="connsiteX5" fmla="*/ 125547 w 302501"/>
                    <a:gd name="connsiteY5" fmla="*/ 131479 h 404323"/>
                    <a:gd name="connsiteX6" fmla="*/ 92924 w 302501"/>
                    <a:gd name="connsiteY6" fmla="*/ 131479 h 404323"/>
                    <a:gd name="connsiteX7" fmla="*/ 134445 w 302501"/>
                    <a:gd name="connsiteY7" fmla="*/ 0 h 404323"/>
                    <a:gd name="connsiteX8" fmla="*/ 128514 w 302501"/>
                    <a:gd name="connsiteY8" fmla="*/ 0 h 404323"/>
                    <a:gd name="connsiteX9" fmla="*/ 81062 w 302501"/>
                    <a:gd name="connsiteY9" fmla="*/ 0 h 404323"/>
                    <a:gd name="connsiteX10" fmla="*/ 38553 w 302501"/>
                    <a:gd name="connsiteY10" fmla="*/ 0 h 404323"/>
                    <a:gd name="connsiteX11" fmla="*/ 0 w 302501"/>
                    <a:gd name="connsiteY11" fmla="*/ 404323 h 404323"/>
                    <a:gd name="connsiteX12" fmla="*/ 128514 w 302501"/>
                    <a:gd name="connsiteY12" fmla="*/ 404323 h 404323"/>
                    <a:gd name="connsiteX13" fmla="*/ 302501 w 302501"/>
                    <a:gd name="connsiteY13" fmla="*/ 0 h 404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2501" h="404323">
                      <a:moveTo>
                        <a:pt x="210564" y="0"/>
                      </a:moveTo>
                      <a:lnTo>
                        <a:pt x="189804" y="0"/>
                      </a:lnTo>
                      <a:lnTo>
                        <a:pt x="156193" y="104788"/>
                      </a:lnTo>
                      <a:lnTo>
                        <a:pt x="186838" y="104788"/>
                      </a:lnTo>
                      <a:lnTo>
                        <a:pt x="74142" y="345999"/>
                      </a:lnTo>
                      <a:lnTo>
                        <a:pt x="125547" y="131479"/>
                      </a:lnTo>
                      <a:lnTo>
                        <a:pt x="92924" y="131479"/>
                      </a:lnTo>
                      <a:lnTo>
                        <a:pt x="134445" y="0"/>
                      </a:lnTo>
                      <a:lnTo>
                        <a:pt x="128514" y="0"/>
                      </a:lnTo>
                      <a:lnTo>
                        <a:pt x="81062" y="0"/>
                      </a:lnTo>
                      <a:lnTo>
                        <a:pt x="38553" y="0"/>
                      </a:lnTo>
                      <a:lnTo>
                        <a:pt x="0" y="404323"/>
                      </a:lnTo>
                      <a:lnTo>
                        <a:pt x="128514" y="404323"/>
                      </a:lnTo>
                      <a:lnTo>
                        <a:pt x="302501" y="0"/>
                      </a:lnTo>
                      <a:close/>
                    </a:path>
                  </a:pathLst>
                </a:custGeom>
                <a:solidFill>
                  <a:srgbClr val="E52936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9" name="Полилиния: фигура 18">
                <a:extLst>
                  <a:ext uri="{FF2B5EF4-FFF2-40B4-BE49-F238E27FC236}">
                    <a16:creationId xmlns:a16="http://schemas.microsoft.com/office/drawing/2014/main" id="{0716524C-6116-1233-ED09-AC39EBE69981}"/>
                  </a:ext>
                </a:extLst>
              </p:cNvPr>
              <p:cNvSpPr/>
              <p:nvPr/>
            </p:nvSpPr>
            <p:spPr>
              <a:xfrm>
                <a:off x="16665433" y="10362181"/>
                <a:ext cx="127524" cy="138399"/>
              </a:xfrm>
              <a:custGeom>
                <a:avLst/>
                <a:gdLst>
                  <a:gd name="connsiteX0" fmla="*/ 94902 w 127524"/>
                  <a:gd name="connsiteY0" fmla="*/ 48440 h 138399"/>
                  <a:gd name="connsiteX1" fmla="*/ 87981 w 127524"/>
                  <a:gd name="connsiteY1" fmla="*/ 33612 h 138399"/>
                  <a:gd name="connsiteX2" fmla="*/ 71176 w 127524"/>
                  <a:gd name="connsiteY2" fmla="*/ 28669 h 138399"/>
                  <a:gd name="connsiteX3" fmla="*/ 45474 w 127524"/>
                  <a:gd name="connsiteY3" fmla="*/ 43497 h 138399"/>
                  <a:gd name="connsiteX4" fmla="*/ 35588 w 127524"/>
                  <a:gd name="connsiteY4" fmla="*/ 80074 h 138399"/>
                  <a:gd name="connsiteX5" fmla="*/ 42508 w 127524"/>
                  <a:gd name="connsiteY5" fmla="*/ 102811 h 138399"/>
                  <a:gd name="connsiteX6" fmla="*/ 60302 w 127524"/>
                  <a:gd name="connsiteY6" fmla="*/ 109731 h 138399"/>
                  <a:gd name="connsiteX7" fmla="*/ 86993 w 127524"/>
                  <a:gd name="connsiteY7" fmla="*/ 90948 h 138399"/>
                  <a:gd name="connsiteX8" fmla="*/ 120605 w 127524"/>
                  <a:gd name="connsiteY8" fmla="*/ 90948 h 138399"/>
                  <a:gd name="connsiteX9" fmla="*/ 100833 w 127524"/>
                  <a:gd name="connsiteY9" fmla="*/ 124559 h 138399"/>
                  <a:gd name="connsiteX10" fmla="*/ 58324 w 127524"/>
                  <a:gd name="connsiteY10" fmla="*/ 138399 h 138399"/>
                  <a:gd name="connsiteX11" fmla="*/ 15817 w 127524"/>
                  <a:gd name="connsiteY11" fmla="*/ 123571 h 138399"/>
                  <a:gd name="connsiteX12" fmla="*/ 0 w 127524"/>
                  <a:gd name="connsiteY12" fmla="*/ 83040 h 138399"/>
                  <a:gd name="connsiteX13" fmla="*/ 19771 w 127524"/>
                  <a:gd name="connsiteY13" fmla="*/ 23726 h 138399"/>
                  <a:gd name="connsiteX14" fmla="*/ 73153 w 127524"/>
                  <a:gd name="connsiteY14" fmla="*/ 0 h 138399"/>
                  <a:gd name="connsiteX15" fmla="*/ 111707 w 127524"/>
                  <a:gd name="connsiteY15" fmla="*/ 13840 h 138399"/>
                  <a:gd name="connsiteX16" fmla="*/ 127524 w 127524"/>
                  <a:gd name="connsiteY16" fmla="*/ 43497 h 138399"/>
                  <a:gd name="connsiteX17" fmla="*/ 127524 w 127524"/>
                  <a:gd name="connsiteY17" fmla="*/ 48440 h 138399"/>
                  <a:gd name="connsiteX18" fmla="*/ 94902 w 127524"/>
                  <a:gd name="connsiteY18" fmla="*/ 48440 h 13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524" h="138399">
                    <a:moveTo>
                      <a:pt x="94902" y="48440"/>
                    </a:moveTo>
                    <a:cubicBezTo>
                      <a:pt x="94902" y="42509"/>
                      <a:pt x="91936" y="37566"/>
                      <a:pt x="87981" y="33612"/>
                    </a:cubicBezTo>
                    <a:cubicBezTo>
                      <a:pt x="84028" y="29657"/>
                      <a:pt x="78096" y="28669"/>
                      <a:pt x="71176" y="28669"/>
                    </a:cubicBezTo>
                    <a:cubicBezTo>
                      <a:pt x="60302" y="28669"/>
                      <a:pt x="52393" y="33612"/>
                      <a:pt x="45474" y="43497"/>
                    </a:cubicBezTo>
                    <a:cubicBezTo>
                      <a:pt x="38553" y="53383"/>
                      <a:pt x="35588" y="65245"/>
                      <a:pt x="35588" y="80074"/>
                    </a:cubicBezTo>
                    <a:cubicBezTo>
                      <a:pt x="35588" y="89959"/>
                      <a:pt x="37565" y="96880"/>
                      <a:pt x="42508" y="102811"/>
                    </a:cubicBezTo>
                    <a:cubicBezTo>
                      <a:pt x="46462" y="107754"/>
                      <a:pt x="52393" y="109731"/>
                      <a:pt x="60302" y="109731"/>
                    </a:cubicBezTo>
                    <a:cubicBezTo>
                      <a:pt x="74142" y="109731"/>
                      <a:pt x="83039" y="103799"/>
                      <a:pt x="86993" y="90948"/>
                    </a:cubicBezTo>
                    <a:lnTo>
                      <a:pt x="120605" y="90948"/>
                    </a:lnTo>
                    <a:cubicBezTo>
                      <a:pt x="118628" y="104788"/>
                      <a:pt x="111707" y="115662"/>
                      <a:pt x="100833" y="124559"/>
                    </a:cubicBezTo>
                    <a:cubicBezTo>
                      <a:pt x="88971" y="133456"/>
                      <a:pt x="75131" y="138399"/>
                      <a:pt x="58324" y="138399"/>
                    </a:cubicBezTo>
                    <a:cubicBezTo>
                      <a:pt x="40531" y="138399"/>
                      <a:pt x="26691" y="133456"/>
                      <a:pt x="15817" y="123571"/>
                    </a:cubicBezTo>
                    <a:cubicBezTo>
                      <a:pt x="4943" y="113685"/>
                      <a:pt x="0" y="99845"/>
                      <a:pt x="0" y="83040"/>
                    </a:cubicBezTo>
                    <a:cubicBezTo>
                      <a:pt x="0" y="59314"/>
                      <a:pt x="6919" y="39543"/>
                      <a:pt x="19771" y="23726"/>
                    </a:cubicBezTo>
                    <a:cubicBezTo>
                      <a:pt x="33610" y="7909"/>
                      <a:pt x="51405" y="0"/>
                      <a:pt x="73153" y="0"/>
                    </a:cubicBezTo>
                    <a:cubicBezTo>
                      <a:pt x="88971" y="0"/>
                      <a:pt x="101822" y="4943"/>
                      <a:pt x="111707" y="13840"/>
                    </a:cubicBezTo>
                    <a:cubicBezTo>
                      <a:pt x="121593" y="21748"/>
                      <a:pt x="126536" y="32623"/>
                      <a:pt x="127524" y="43497"/>
                    </a:cubicBezTo>
                    <a:cubicBezTo>
                      <a:pt x="127524" y="44485"/>
                      <a:pt x="127524" y="46462"/>
                      <a:pt x="127524" y="48440"/>
                    </a:cubicBezTo>
                    <a:lnTo>
                      <a:pt x="94902" y="48440"/>
                    </a:lnTo>
                    <a:close/>
                  </a:path>
                </a:pathLst>
              </a:custGeom>
              <a:solidFill>
                <a:srgbClr val="E52936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214" name="TextBox 213">
            <a:extLst>
              <a:ext uri="{FF2B5EF4-FFF2-40B4-BE49-F238E27FC236}">
                <a16:creationId xmlns:a16="http://schemas.microsoft.com/office/drawing/2014/main" id="{9D5D40F6-3980-3788-A150-896FDB442BCF}"/>
              </a:ext>
            </a:extLst>
          </p:cNvPr>
          <p:cNvSpPr txBox="1"/>
          <p:nvPr/>
        </p:nvSpPr>
        <p:spPr>
          <a:xfrm>
            <a:off x="1207568" y="998835"/>
            <a:ext cx="1309818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5400" b="1" dirty="0">
                <a:ln/>
                <a:solidFill>
                  <a:srgbClr val="D90014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Шкафы аккумуляторные</a:t>
            </a:r>
            <a:endParaRPr lang="ru-RU" sz="5400" b="1" spc="0" baseline="0" dirty="0">
              <a:ln/>
              <a:solidFill>
                <a:srgbClr val="D90014"/>
              </a:solidFill>
              <a:latin typeface="+mj-lt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EF2DA951-097D-C8D7-4F6A-D8579AA91DC3}"/>
              </a:ext>
            </a:extLst>
          </p:cNvPr>
          <p:cNvSpPr txBox="1"/>
          <p:nvPr/>
        </p:nvSpPr>
        <p:spPr>
          <a:xfrm>
            <a:off x="1275556" y="1837035"/>
            <a:ext cx="7789312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4129088" algn="l"/>
              </a:tabLst>
            </a:pPr>
            <a:r>
              <a:rPr lang="ru-RU" sz="2400" b="1" dirty="0">
                <a:ln/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Для эффективного использования пространства, </a:t>
            </a:r>
          </a:p>
          <a:p>
            <a:r>
              <a:rPr lang="ru-RU" sz="2400" b="1" dirty="0">
                <a:ln/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удобства монтажа и обслуживания</a:t>
            </a:r>
          </a:p>
        </p:txBody>
      </p:sp>
    </p:spTree>
    <p:extLst>
      <p:ext uri="{BB962C8B-B14F-4D97-AF65-F5344CB8AC3E}">
        <p14:creationId xmlns:p14="http://schemas.microsoft.com/office/powerpoint/2010/main" val="40322860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Полилиния: фигура 51">
            <a:extLst>
              <a:ext uri="{FF2B5EF4-FFF2-40B4-BE49-F238E27FC236}">
                <a16:creationId xmlns:a16="http://schemas.microsoft.com/office/drawing/2014/main" id="{ABABEE7D-0F3B-44FF-5D38-C4EED8D9F0B3}"/>
              </a:ext>
            </a:extLst>
          </p:cNvPr>
          <p:cNvSpPr/>
          <p:nvPr/>
        </p:nvSpPr>
        <p:spPr>
          <a:xfrm>
            <a:off x="1649108" y="2987475"/>
            <a:ext cx="7423145" cy="2541604"/>
          </a:xfrm>
          <a:custGeom>
            <a:avLst/>
            <a:gdLst>
              <a:gd name="connsiteX0" fmla="*/ 0 w 7423145"/>
              <a:gd name="connsiteY0" fmla="*/ 0 h 2541604"/>
              <a:gd name="connsiteX1" fmla="*/ 7423146 w 7423145"/>
              <a:gd name="connsiteY1" fmla="*/ 0 h 2541604"/>
              <a:gd name="connsiteX2" fmla="*/ 7423146 w 7423145"/>
              <a:gd name="connsiteY2" fmla="*/ 2541604 h 2541604"/>
              <a:gd name="connsiteX3" fmla="*/ 0 w 7423145"/>
              <a:gd name="connsiteY3" fmla="*/ 2541604 h 254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3145" h="2541604">
                <a:moveTo>
                  <a:pt x="0" y="0"/>
                </a:moveTo>
                <a:lnTo>
                  <a:pt x="7423146" y="0"/>
                </a:lnTo>
                <a:lnTo>
                  <a:pt x="7423146" y="2541604"/>
                </a:lnTo>
                <a:lnTo>
                  <a:pt x="0" y="2541604"/>
                </a:lnTo>
                <a:close/>
              </a:path>
            </a:pathLst>
          </a:custGeom>
          <a:noFill/>
          <a:ln w="9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0AE07B3-B5BF-E967-B523-2A552EB13E55}"/>
              </a:ext>
            </a:extLst>
          </p:cNvPr>
          <p:cNvSpPr txBox="1"/>
          <p:nvPr/>
        </p:nvSpPr>
        <p:spPr>
          <a:xfrm>
            <a:off x="1275556" y="2984500"/>
            <a:ext cx="9419566" cy="563231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 качестве жестких перемычек мы предлагаем плоские медные </a:t>
            </a:r>
            <a:b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</a:b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или медные с покрытием (никелированные, луженые и др.)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различных сечений, длин, посадочных отверстий,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изолированные и неизолированные.</a:t>
            </a:r>
          </a:p>
          <a:p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Гибкие перемычки изготавливаются из многожильного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медного кабеля в гибкой резиновой кислотостойкой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оболочке. Они могут быть различного сечения,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различной длины (в т.ч. </a:t>
            </a:r>
            <a:r>
              <a:rPr lang="ru-RU" sz="2400" dirty="0" err="1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межрядные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, межэтажные и пр.),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с наконечниками под разные типы клемм.</a:t>
            </a:r>
          </a:p>
          <a:p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Возможна поставка различных дополнительных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устройств и приспособлений для монтажа,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обслуживания и эксплуатации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аккумуляторных батарей.</a:t>
            </a:r>
          </a:p>
        </p:txBody>
      </p:sp>
      <p:grpSp>
        <p:nvGrpSpPr>
          <p:cNvPr id="29" name="Группа 28">
            <a:extLst>
              <a:ext uri="{FF2B5EF4-FFF2-40B4-BE49-F238E27FC236}">
                <a16:creationId xmlns:a16="http://schemas.microsoft.com/office/drawing/2014/main" id="{1099D4F1-6F8C-6F00-53DC-E6A1E95870BD}"/>
              </a:ext>
            </a:extLst>
          </p:cNvPr>
          <p:cNvGrpSpPr/>
          <p:nvPr/>
        </p:nvGrpSpPr>
        <p:grpSpPr>
          <a:xfrm>
            <a:off x="10648156" y="2603500"/>
            <a:ext cx="7500000" cy="5388395"/>
            <a:chOff x="10648156" y="2603500"/>
            <a:chExt cx="7500000" cy="5388395"/>
          </a:xfrm>
        </p:grpSpPr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58BAE83E-0CD6-1EF1-D7FB-BDD6A9905C9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4949" b="16576"/>
            <a:stretch/>
          </p:blipFill>
          <p:spPr>
            <a:xfrm rot="819365">
              <a:off x="12572914" y="2603500"/>
              <a:ext cx="2997200" cy="1752601"/>
            </a:xfrm>
            <a:prstGeom prst="rect">
              <a:avLst/>
            </a:prstGeom>
          </p:spPr>
        </p:pic>
        <p:pic>
          <p:nvPicPr>
            <p:cNvPr id="7" name="Рисунок 6">
              <a:extLst>
                <a:ext uri="{FF2B5EF4-FFF2-40B4-BE49-F238E27FC236}">
                  <a16:creationId xmlns:a16="http://schemas.microsoft.com/office/drawing/2014/main" id="{20E47253-52D4-98CD-C215-51EB4BA7DC6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3214" t="26356" r="12616" b="17465"/>
            <a:stretch/>
          </p:blipFill>
          <p:spPr>
            <a:xfrm>
              <a:off x="14299488" y="3758556"/>
              <a:ext cx="2505613" cy="1897875"/>
            </a:xfrm>
            <a:prstGeom prst="rect">
              <a:avLst/>
            </a:prstGeom>
          </p:spPr>
        </p:pic>
        <p:pic>
          <p:nvPicPr>
            <p:cNvPr id="11" name="Рисунок 10">
              <a:extLst>
                <a:ext uri="{FF2B5EF4-FFF2-40B4-BE49-F238E27FC236}">
                  <a16:creationId xmlns:a16="http://schemas.microsoft.com/office/drawing/2014/main" id="{95650ABD-AF64-27CA-2326-4DB6414CFBB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0693" b="9808"/>
            <a:stretch/>
          </p:blipFill>
          <p:spPr>
            <a:xfrm>
              <a:off x="10648156" y="6184900"/>
              <a:ext cx="7500000" cy="1806995"/>
            </a:xfrm>
            <a:prstGeom prst="rect">
              <a:avLst/>
            </a:prstGeom>
          </p:spPr>
        </p:pic>
      </p:grpSp>
      <p:grpSp>
        <p:nvGrpSpPr>
          <p:cNvPr id="2" name="Рисунок 2">
            <a:extLst>
              <a:ext uri="{FF2B5EF4-FFF2-40B4-BE49-F238E27FC236}">
                <a16:creationId xmlns:a16="http://schemas.microsoft.com/office/drawing/2014/main" id="{D9D6303E-9EE1-453D-6861-970FBC991AF4}"/>
              </a:ext>
            </a:extLst>
          </p:cNvPr>
          <p:cNvGrpSpPr/>
          <p:nvPr/>
        </p:nvGrpSpPr>
        <p:grpSpPr>
          <a:xfrm>
            <a:off x="535984" y="9477268"/>
            <a:ext cx="2408964" cy="778990"/>
            <a:chOff x="16053510" y="9811549"/>
            <a:chExt cx="2408964" cy="778990"/>
          </a:xfrm>
        </p:grpSpPr>
        <p:sp>
          <p:nvSpPr>
            <p:cNvPr id="3" name="Полилиния: фигура 2">
              <a:extLst>
                <a:ext uri="{FF2B5EF4-FFF2-40B4-BE49-F238E27FC236}">
                  <a16:creationId xmlns:a16="http://schemas.microsoft.com/office/drawing/2014/main" id="{5BEE6C08-4539-C8D4-A941-7DF405BD8157}"/>
                </a:ext>
              </a:extLst>
            </p:cNvPr>
            <p:cNvSpPr/>
            <p:nvPr/>
          </p:nvSpPr>
          <p:spPr>
            <a:xfrm>
              <a:off x="16053510" y="10016182"/>
              <a:ext cx="655418" cy="574356"/>
            </a:xfrm>
            <a:custGeom>
              <a:avLst/>
              <a:gdLst>
                <a:gd name="connsiteX0" fmla="*/ 169045 w 655418"/>
                <a:gd name="connsiteY0" fmla="*/ 574357 h 574356"/>
                <a:gd name="connsiteX1" fmla="*/ 655419 w 655418"/>
                <a:gd name="connsiteY1" fmla="*/ 574357 h 574356"/>
                <a:gd name="connsiteX2" fmla="*/ 498238 w 655418"/>
                <a:gd name="connsiteY2" fmla="*/ 417175 h 574356"/>
                <a:gd name="connsiteX3" fmla="*/ 234290 w 655418"/>
                <a:gd name="connsiteY3" fmla="*/ 417175 h 574356"/>
                <a:gd name="connsiteX4" fmla="*/ 169045 w 655418"/>
                <a:gd name="connsiteY4" fmla="*/ 351929 h 574356"/>
                <a:gd name="connsiteX5" fmla="*/ 169045 w 655418"/>
                <a:gd name="connsiteY5" fmla="*/ 222427 h 574356"/>
                <a:gd name="connsiteX6" fmla="*/ 233301 w 655418"/>
                <a:gd name="connsiteY6" fmla="*/ 158171 h 574356"/>
                <a:gd name="connsiteX7" fmla="*/ 406301 w 655418"/>
                <a:gd name="connsiteY7" fmla="*/ 158171 h 574356"/>
                <a:gd name="connsiteX8" fmla="*/ 447820 w 655418"/>
                <a:gd name="connsiteY8" fmla="*/ 117640 h 574356"/>
                <a:gd name="connsiteX9" fmla="*/ 447820 w 655418"/>
                <a:gd name="connsiteY9" fmla="*/ 41520 h 574356"/>
                <a:gd name="connsiteX10" fmla="*/ 406301 w 655418"/>
                <a:gd name="connsiteY10" fmla="*/ 0 h 574356"/>
                <a:gd name="connsiteX11" fmla="*/ 169045 w 655418"/>
                <a:gd name="connsiteY11" fmla="*/ 0 h 574356"/>
                <a:gd name="connsiteX12" fmla="*/ 169045 w 655418"/>
                <a:gd name="connsiteY12" fmla="*/ 0 h 574356"/>
                <a:gd name="connsiteX13" fmla="*/ 168056 w 655418"/>
                <a:gd name="connsiteY13" fmla="*/ 0 h 574356"/>
                <a:gd name="connsiteX14" fmla="*/ 0 w 655418"/>
                <a:gd name="connsiteY14" fmla="*/ 168056 h 574356"/>
                <a:gd name="connsiteX15" fmla="*/ 0 w 655418"/>
                <a:gd name="connsiteY15" fmla="*/ 168056 h 574356"/>
                <a:gd name="connsiteX16" fmla="*/ 0 w 655418"/>
                <a:gd name="connsiteY16" fmla="*/ 406301 h 574356"/>
                <a:gd name="connsiteX17" fmla="*/ 988 w 655418"/>
                <a:gd name="connsiteY17" fmla="*/ 406301 h 574356"/>
                <a:gd name="connsiteX18" fmla="*/ 168056 w 655418"/>
                <a:gd name="connsiteY18" fmla="*/ 574357 h 574356"/>
                <a:gd name="connsiteX19" fmla="*/ 168056 w 655418"/>
                <a:gd name="connsiteY19" fmla="*/ 574357 h 574356"/>
                <a:gd name="connsiteX20" fmla="*/ 169045 w 655418"/>
                <a:gd name="connsiteY20" fmla="*/ 574357 h 574356"/>
                <a:gd name="connsiteX21" fmla="*/ 169045 w 655418"/>
                <a:gd name="connsiteY21" fmla="*/ 574357 h 57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5418" h="574356">
                  <a:moveTo>
                    <a:pt x="169045" y="574357"/>
                  </a:moveTo>
                  <a:lnTo>
                    <a:pt x="655419" y="574357"/>
                  </a:lnTo>
                  <a:lnTo>
                    <a:pt x="498238" y="417175"/>
                  </a:lnTo>
                  <a:lnTo>
                    <a:pt x="234290" y="417175"/>
                  </a:lnTo>
                  <a:lnTo>
                    <a:pt x="169045" y="351929"/>
                  </a:lnTo>
                  <a:lnTo>
                    <a:pt x="169045" y="222427"/>
                  </a:lnTo>
                  <a:lnTo>
                    <a:pt x="233301" y="158171"/>
                  </a:lnTo>
                  <a:lnTo>
                    <a:pt x="406301" y="158171"/>
                  </a:lnTo>
                  <a:lnTo>
                    <a:pt x="447820" y="117640"/>
                  </a:lnTo>
                  <a:lnTo>
                    <a:pt x="447820" y="41520"/>
                  </a:lnTo>
                  <a:lnTo>
                    <a:pt x="406301" y="0"/>
                  </a:lnTo>
                  <a:lnTo>
                    <a:pt x="169045" y="0"/>
                  </a:lnTo>
                  <a:lnTo>
                    <a:pt x="169045" y="0"/>
                  </a:lnTo>
                  <a:lnTo>
                    <a:pt x="168056" y="0"/>
                  </a:lnTo>
                  <a:lnTo>
                    <a:pt x="0" y="168056"/>
                  </a:lnTo>
                  <a:lnTo>
                    <a:pt x="0" y="168056"/>
                  </a:lnTo>
                  <a:lnTo>
                    <a:pt x="0" y="406301"/>
                  </a:lnTo>
                  <a:lnTo>
                    <a:pt x="988" y="406301"/>
                  </a:lnTo>
                  <a:lnTo>
                    <a:pt x="168056" y="574357"/>
                  </a:lnTo>
                  <a:lnTo>
                    <a:pt x="168056" y="574357"/>
                  </a:lnTo>
                  <a:lnTo>
                    <a:pt x="169045" y="574357"/>
                  </a:lnTo>
                  <a:lnTo>
                    <a:pt x="169045" y="574357"/>
                  </a:lnTo>
                  <a:close/>
                </a:path>
              </a:pathLst>
            </a:custGeom>
            <a:noFill/>
            <a:ln w="9238" cap="flat">
              <a:solidFill>
                <a:srgbClr val="E5293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" name="Полилиния: фигура 5">
              <a:extLst>
                <a:ext uri="{FF2B5EF4-FFF2-40B4-BE49-F238E27FC236}">
                  <a16:creationId xmlns:a16="http://schemas.microsoft.com/office/drawing/2014/main" id="{FFFBD5EF-D646-8180-C9D7-DF437AFE6D75}"/>
                </a:ext>
              </a:extLst>
            </p:cNvPr>
            <p:cNvSpPr/>
            <p:nvPr/>
          </p:nvSpPr>
          <p:spPr>
            <a:xfrm>
              <a:off x="16066361" y="9811549"/>
              <a:ext cx="654431" cy="573369"/>
            </a:xfrm>
            <a:custGeom>
              <a:avLst/>
              <a:gdLst>
                <a:gd name="connsiteX0" fmla="*/ 654432 w 654431"/>
                <a:gd name="connsiteY0" fmla="*/ 405313 h 573369"/>
                <a:gd name="connsiteX1" fmla="*/ 654432 w 654431"/>
                <a:gd name="connsiteY1" fmla="*/ 405313 h 573369"/>
                <a:gd name="connsiteX2" fmla="*/ 654432 w 654431"/>
                <a:gd name="connsiteY2" fmla="*/ 168056 h 573369"/>
                <a:gd name="connsiteX3" fmla="*/ 653443 w 654431"/>
                <a:gd name="connsiteY3" fmla="*/ 168056 h 573369"/>
                <a:gd name="connsiteX4" fmla="*/ 486375 w 654431"/>
                <a:gd name="connsiteY4" fmla="*/ 0 h 573369"/>
                <a:gd name="connsiteX5" fmla="*/ 486375 w 654431"/>
                <a:gd name="connsiteY5" fmla="*/ 0 h 573369"/>
                <a:gd name="connsiteX6" fmla="*/ 485387 w 654431"/>
                <a:gd name="connsiteY6" fmla="*/ 0 h 573369"/>
                <a:gd name="connsiteX7" fmla="*/ 485387 w 654431"/>
                <a:gd name="connsiteY7" fmla="*/ 0 h 573369"/>
                <a:gd name="connsiteX8" fmla="*/ 485387 w 654431"/>
                <a:gd name="connsiteY8" fmla="*/ 0 h 573369"/>
                <a:gd name="connsiteX9" fmla="*/ 0 w 654431"/>
                <a:gd name="connsiteY9" fmla="*/ 0 h 573369"/>
                <a:gd name="connsiteX10" fmla="*/ 156194 w 654431"/>
                <a:gd name="connsiteY10" fmla="*/ 157182 h 573369"/>
                <a:gd name="connsiteX11" fmla="*/ 420141 w 654431"/>
                <a:gd name="connsiteY11" fmla="*/ 157182 h 573369"/>
                <a:gd name="connsiteX12" fmla="*/ 485387 w 654431"/>
                <a:gd name="connsiteY12" fmla="*/ 222427 h 573369"/>
                <a:gd name="connsiteX13" fmla="*/ 485387 w 654431"/>
                <a:gd name="connsiteY13" fmla="*/ 350942 h 573369"/>
                <a:gd name="connsiteX14" fmla="*/ 421130 w 654431"/>
                <a:gd name="connsiteY14" fmla="*/ 416187 h 573369"/>
                <a:gd name="connsiteX15" fmla="*/ 248131 w 654431"/>
                <a:gd name="connsiteY15" fmla="*/ 416187 h 573369"/>
                <a:gd name="connsiteX16" fmla="*/ 206611 w 654431"/>
                <a:gd name="connsiteY16" fmla="*/ 456718 h 573369"/>
                <a:gd name="connsiteX17" fmla="*/ 206611 w 654431"/>
                <a:gd name="connsiteY17" fmla="*/ 532837 h 573369"/>
                <a:gd name="connsiteX18" fmla="*/ 248131 w 654431"/>
                <a:gd name="connsiteY18" fmla="*/ 573369 h 573369"/>
                <a:gd name="connsiteX19" fmla="*/ 485387 w 654431"/>
                <a:gd name="connsiteY19" fmla="*/ 573369 h 573369"/>
                <a:gd name="connsiteX20" fmla="*/ 485387 w 654431"/>
                <a:gd name="connsiteY20" fmla="*/ 573369 h 573369"/>
                <a:gd name="connsiteX21" fmla="*/ 486375 w 654431"/>
                <a:gd name="connsiteY21" fmla="*/ 573369 h 57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4431" h="573369">
                  <a:moveTo>
                    <a:pt x="654432" y="405313"/>
                  </a:moveTo>
                  <a:lnTo>
                    <a:pt x="654432" y="405313"/>
                  </a:lnTo>
                  <a:lnTo>
                    <a:pt x="654432" y="168056"/>
                  </a:lnTo>
                  <a:lnTo>
                    <a:pt x="653443" y="168056"/>
                  </a:lnTo>
                  <a:lnTo>
                    <a:pt x="486375" y="0"/>
                  </a:lnTo>
                  <a:lnTo>
                    <a:pt x="486375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0" y="0"/>
                  </a:lnTo>
                  <a:lnTo>
                    <a:pt x="156194" y="157182"/>
                  </a:lnTo>
                  <a:lnTo>
                    <a:pt x="420141" y="157182"/>
                  </a:lnTo>
                  <a:lnTo>
                    <a:pt x="485387" y="222427"/>
                  </a:lnTo>
                  <a:lnTo>
                    <a:pt x="485387" y="350942"/>
                  </a:lnTo>
                  <a:lnTo>
                    <a:pt x="421130" y="416187"/>
                  </a:lnTo>
                  <a:lnTo>
                    <a:pt x="248131" y="416187"/>
                  </a:lnTo>
                  <a:lnTo>
                    <a:pt x="206611" y="456718"/>
                  </a:lnTo>
                  <a:lnTo>
                    <a:pt x="206611" y="532837"/>
                  </a:lnTo>
                  <a:lnTo>
                    <a:pt x="248131" y="573369"/>
                  </a:lnTo>
                  <a:lnTo>
                    <a:pt x="485387" y="573369"/>
                  </a:lnTo>
                  <a:lnTo>
                    <a:pt x="485387" y="573369"/>
                  </a:lnTo>
                  <a:lnTo>
                    <a:pt x="486375" y="573369"/>
                  </a:lnTo>
                  <a:close/>
                </a:path>
              </a:pathLst>
            </a:custGeom>
            <a:noFill/>
            <a:ln w="9238" cap="flat">
              <a:solidFill>
                <a:srgbClr val="2B3087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4" name="Рисунок 2">
              <a:extLst>
                <a:ext uri="{FF2B5EF4-FFF2-40B4-BE49-F238E27FC236}">
                  <a16:creationId xmlns:a16="http://schemas.microsoft.com/office/drawing/2014/main" id="{EB7AF911-E600-4480-C8B2-F15EADC75ABF}"/>
                </a:ext>
              </a:extLst>
            </p:cNvPr>
            <p:cNvGrpSpPr/>
            <p:nvPr/>
          </p:nvGrpSpPr>
          <p:grpSpPr>
            <a:xfrm>
              <a:off x="16665433" y="9883714"/>
              <a:ext cx="1797041" cy="616865"/>
              <a:chOff x="16665433" y="9883714"/>
              <a:chExt cx="1797041" cy="616865"/>
            </a:xfrm>
          </p:grpSpPr>
          <p:grpSp>
            <p:nvGrpSpPr>
              <p:cNvPr id="15" name="Рисунок 2">
                <a:extLst>
                  <a:ext uri="{FF2B5EF4-FFF2-40B4-BE49-F238E27FC236}">
                    <a16:creationId xmlns:a16="http://schemas.microsoft.com/office/drawing/2014/main" id="{55382DB0-8214-E24B-A8BF-FEB0DE625415}"/>
                  </a:ext>
                </a:extLst>
              </p:cNvPr>
              <p:cNvGrpSpPr/>
              <p:nvPr/>
            </p:nvGrpSpPr>
            <p:grpSpPr>
              <a:xfrm>
                <a:off x="16925426" y="9883714"/>
                <a:ext cx="840281" cy="135433"/>
                <a:chOff x="16925426" y="9883714"/>
                <a:chExt cx="840281" cy="135433"/>
              </a:xfrm>
              <a:solidFill>
                <a:srgbClr val="2B3087"/>
              </a:solidFill>
            </p:grpSpPr>
            <p:sp>
              <p:nvSpPr>
                <p:cNvPr id="26" name="Полилиния: фигура 25">
                  <a:extLst>
                    <a:ext uri="{FF2B5EF4-FFF2-40B4-BE49-F238E27FC236}">
                      <a16:creationId xmlns:a16="http://schemas.microsoft.com/office/drawing/2014/main" id="{35560E31-98A6-1867-EDD2-320CA22142DD}"/>
                    </a:ext>
                  </a:extLst>
                </p:cNvPr>
                <p:cNvSpPr/>
                <p:nvPr/>
              </p:nvSpPr>
              <p:spPr>
                <a:xfrm>
                  <a:off x="16925426" y="9886680"/>
                  <a:ext cx="112696" cy="129501"/>
                </a:xfrm>
                <a:custGeom>
                  <a:avLst/>
                  <a:gdLst>
                    <a:gd name="connsiteX0" fmla="*/ 27680 w 112696"/>
                    <a:gd name="connsiteY0" fmla="*/ 0 h 129501"/>
                    <a:gd name="connsiteX1" fmla="*/ 76120 w 112696"/>
                    <a:gd name="connsiteY1" fmla="*/ 0 h 129501"/>
                    <a:gd name="connsiteX2" fmla="*/ 102811 w 112696"/>
                    <a:gd name="connsiteY2" fmla="*/ 7908 h 129501"/>
                    <a:gd name="connsiteX3" fmla="*/ 112697 w 112696"/>
                    <a:gd name="connsiteY3" fmla="*/ 28668 h 129501"/>
                    <a:gd name="connsiteX4" fmla="*/ 103799 w 112696"/>
                    <a:gd name="connsiteY4" fmla="*/ 50417 h 129501"/>
                    <a:gd name="connsiteX5" fmla="*/ 83040 w 112696"/>
                    <a:gd name="connsiteY5" fmla="*/ 61291 h 129501"/>
                    <a:gd name="connsiteX6" fmla="*/ 83040 w 112696"/>
                    <a:gd name="connsiteY6" fmla="*/ 63268 h 129501"/>
                    <a:gd name="connsiteX7" fmla="*/ 100835 w 112696"/>
                    <a:gd name="connsiteY7" fmla="*/ 71176 h 129501"/>
                    <a:gd name="connsiteX8" fmla="*/ 107754 w 112696"/>
                    <a:gd name="connsiteY8" fmla="*/ 87982 h 129501"/>
                    <a:gd name="connsiteX9" fmla="*/ 92925 w 112696"/>
                    <a:gd name="connsiteY9" fmla="*/ 117639 h 129501"/>
                    <a:gd name="connsiteX10" fmla="*/ 53383 w 112696"/>
                    <a:gd name="connsiteY10" fmla="*/ 129502 h 129501"/>
                    <a:gd name="connsiteX11" fmla="*/ 0 w 112696"/>
                    <a:gd name="connsiteY11" fmla="*/ 129502 h 129501"/>
                    <a:gd name="connsiteX12" fmla="*/ 27680 w 112696"/>
                    <a:gd name="connsiteY12" fmla="*/ 0 h 129501"/>
                    <a:gd name="connsiteX13" fmla="*/ 28669 w 112696"/>
                    <a:gd name="connsiteY13" fmla="*/ 69200 h 129501"/>
                    <a:gd name="connsiteX14" fmla="*/ 18783 w 112696"/>
                    <a:gd name="connsiteY14" fmla="*/ 116651 h 129501"/>
                    <a:gd name="connsiteX15" fmla="*/ 55359 w 112696"/>
                    <a:gd name="connsiteY15" fmla="*/ 116651 h 129501"/>
                    <a:gd name="connsiteX16" fmla="*/ 81063 w 112696"/>
                    <a:gd name="connsiteY16" fmla="*/ 108742 h 129501"/>
                    <a:gd name="connsiteX17" fmla="*/ 90949 w 112696"/>
                    <a:gd name="connsiteY17" fmla="*/ 88971 h 129501"/>
                    <a:gd name="connsiteX18" fmla="*/ 62280 w 112696"/>
                    <a:gd name="connsiteY18" fmla="*/ 70188 h 129501"/>
                    <a:gd name="connsiteX19" fmla="*/ 28669 w 112696"/>
                    <a:gd name="connsiteY19" fmla="*/ 70188 h 129501"/>
                    <a:gd name="connsiteX20" fmla="*/ 40531 w 112696"/>
                    <a:gd name="connsiteY20" fmla="*/ 12851 h 129501"/>
                    <a:gd name="connsiteX21" fmla="*/ 31635 w 112696"/>
                    <a:gd name="connsiteY21" fmla="*/ 55359 h 129501"/>
                    <a:gd name="connsiteX22" fmla="*/ 63268 w 112696"/>
                    <a:gd name="connsiteY22" fmla="*/ 55359 h 129501"/>
                    <a:gd name="connsiteX23" fmla="*/ 86994 w 112696"/>
                    <a:gd name="connsiteY23" fmla="*/ 47451 h 129501"/>
                    <a:gd name="connsiteX24" fmla="*/ 95892 w 112696"/>
                    <a:gd name="connsiteY24" fmla="*/ 29657 h 129501"/>
                    <a:gd name="connsiteX25" fmla="*/ 73154 w 112696"/>
                    <a:gd name="connsiteY25" fmla="*/ 11862 h 129501"/>
                    <a:gd name="connsiteX26" fmla="*/ 40531 w 112696"/>
                    <a:gd name="connsiteY26" fmla="*/ 1186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2696" h="129501">
                      <a:moveTo>
                        <a:pt x="27680" y="0"/>
                      </a:moveTo>
                      <a:lnTo>
                        <a:pt x="76120" y="0"/>
                      </a:lnTo>
                      <a:cubicBezTo>
                        <a:pt x="86994" y="0"/>
                        <a:pt x="95892" y="2966"/>
                        <a:pt x="102811" y="7908"/>
                      </a:cubicBezTo>
                      <a:cubicBezTo>
                        <a:pt x="108742" y="12851"/>
                        <a:pt x="112697" y="19771"/>
                        <a:pt x="112697" y="28668"/>
                      </a:cubicBezTo>
                      <a:cubicBezTo>
                        <a:pt x="112697" y="36576"/>
                        <a:pt x="109731" y="44485"/>
                        <a:pt x="103799" y="50417"/>
                      </a:cubicBezTo>
                      <a:cubicBezTo>
                        <a:pt x="98857" y="56348"/>
                        <a:pt x="90949" y="60302"/>
                        <a:pt x="83040" y="61291"/>
                      </a:cubicBezTo>
                      <a:lnTo>
                        <a:pt x="83040" y="63268"/>
                      </a:lnTo>
                      <a:cubicBezTo>
                        <a:pt x="90949" y="64257"/>
                        <a:pt x="96880" y="67222"/>
                        <a:pt x="100835" y="71176"/>
                      </a:cubicBezTo>
                      <a:cubicBezTo>
                        <a:pt x="104788" y="76119"/>
                        <a:pt x="107754" y="81062"/>
                        <a:pt x="107754" y="87982"/>
                      </a:cubicBezTo>
                      <a:cubicBezTo>
                        <a:pt x="107754" y="99845"/>
                        <a:pt x="102811" y="109731"/>
                        <a:pt x="92925" y="117639"/>
                      </a:cubicBezTo>
                      <a:cubicBezTo>
                        <a:pt x="83040" y="125547"/>
                        <a:pt x="69200" y="129502"/>
                        <a:pt x="53383" y="129502"/>
                      </a:cubicBezTo>
                      <a:lnTo>
                        <a:pt x="0" y="129502"/>
                      </a:lnTo>
                      <a:lnTo>
                        <a:pt x="27680" y="0"/>
                      </a:lnTo>
                      <a:close/>
                      <a:moveTo>
                        <a:pt x="28669" y="69200"/>
                      </a:moveTo>
                      <a:lnTo>
                        <a:pt x="18783" y="116651"/>
                      </a:lnTo>
                      <a:lnTo>
                        <a:pt x="55359" y="116651"/>
                      </a:lnTo>
                      <a:cubicBezTo>
                        <a:pt x="66235" y="116651"/>
                        <a:pt x="74142" y="113685"/>
                        <a:pt x="81063" y="108742"/>
                      </a:cubicBezTo>
                      <a:cubicBezTo>
                        <a:pt x="86994" y="103799"/>
                        <a:pt x="90949" y="96879"/>
                        <a:pt x="90949" y="88971"/>
                      </a:cubicBezTo>
                      <a:cubicBezTo>
                        <a:pt x="90949" y="76119"/>
                        <a:pt x="81063" y="70188"/>
                        <a:pt x="62280" y="70188"/>
                      </a:cubicBezTo>
                      <a:lnTo>
                        <a:pt x="28669" y="70188"/>
                      </a:lnTo>
                      <a:close/>
                      <a:moveTo>
                        <a:pt x="40531" y="12851"/>
                      </a:moveTo>
                      <a:lnTo>
                        <a:pt x="31635" y="55359"/>
                      </a:lnTo>
                      <a:lnTo>
                        <a:pt x="63268" y="55359"/>
                      </a:lnTo>
                      <a:cubicBezTo>
                        <a:pt x="73154" y="55359"/>
                        <a:pt x="81063" y="52394"/>
                        <a:pt x="86994" y="47451"/>
                      </a:cubicBezTo>
                      <a:cubicBezTo>
                        <a:pt x="92925" y="42508"/>
                        <a:pt x="95892" y="36576"/>
                        <a:pt x="95892" y="29657"/>
                      </a:cubicBezTo>
                      <a:cubicBezTo>
                        <a:pt x="95892" y="17794"/>
                        <a:pt x="87983" y="11862"/>
                        <a:pt x="73154" y="11862"/>
                      </a:cubicBezTo>
                      <a:lnTo>
                        <a:pt x="40531" y="1186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" name="Полилиния: фигура 26">
                  <a:extLst>
                    <a:ext uri="{FF2B5EF4-FFF2-40B4-BE49-F238E27FC236}">
                      <a16:creationId xmlns:a16="http://schemas.microsoft.com/office/drawing/2014/main" id="{C138E79D-7E01-D01E-F449-287CC3087BFF}"/>
                    </a:ext>
                  </a:extLst>
                </p:cNvPr>
                <p:cNvSpPr/>
                <p:nvPr/>
              </p:nvSpPr>
              <p:spPr>
                <a:xfrm>
                  <a:off x="17059870" y="9886680"/>
                  <a:ext cx="169045" cy="129501"/>
                </a:xfrm>
                <a:custGeom>
                  <a:avLst/>
                  <a:gdLst>
                    <a:gd name="connsiteX0" fmla="*/ 0 w 169045"/>
                    <a:gd name="connsiteY0" fmla="*/ 129502 h 129501"/>
                    <a:gd name="connsiteX1" fmla="*/ 27680 w 169045"/>
                    <a:gd name="connsiteY1" fmla="*/ 0 h 129501"/>
                    <a:gd name="connsiteX2" fmla="*/ 46463 w 169045"/>
                    <a:gd name="connsiteY2" fmla="*/ 0 h 129501"/>
                    <a:gd name="connsiteX3" fmla="*/ 75132 w 169045"/>
                    <a:gd name="connsiteY3" fmla="*/ 107753 h 129501"/>
                    <a:gd name="connsiteX4" fmla="*/ 76120 w 169045"/>
                    <a:gd name="connsiteY4" fmla="*/ 107753 h 129501"/>
                    <a:gd name="connsiteX5" fmla="*/ 150263 w 169045"/>
                    <a:gd name="connsiteY5" fmla="*/ 0 h 129501"/>
                    <a:gd name="connsiteX6" fmla="*/ 169046 w 169045"/>
                    <a:gd name="connsiteY6" fmla="*/ 0 h 129501"/>
                    <a:gd name="connsiteX7" fmla="*/ 141365 w 169045"/>
                    <a:gd name="connsiteY7" fmla="*/ 129502 h 129501"/>
                    <a:gd name="connsiteX8" fmla="*/ 125549 w 169045"/>
                    <a:gd name="connsiteY8" fmla="*/ 129502 h 129501"/>
                    <a:gd name="connsiteX9" fmla="*/ 147297 w 169045"/>
                    <a:gd name="connsiteY9" fmla="*/ 28668 h 129501"/>
                    <a:gd name="connsiteX10" fmla="*/ 145320 w 169045"/>
                    <a:gd name="connsiteY10" fmla="*/ 28668 h 129501"/>
                    <a:gd name="connsiteX11" fmla="*/ 78097 w 169045"/>
                    <a:gd name="connsiteY11" fmla="*/ 126536 h 129501"/>
                    <a:gd name="connsiteX12" fmla="*/ 65246 w 169045"/>
                    <a:gd name="connsiteY12" fmla="*/ 126536 h 129501"/>
                    <a:gd name="connsiteX13" fmla="*/ 39543 w 169045"/>
                    <a:gd name="connsiteY13" fmla="*/ 28668 h 129501"/>
                    <a:gd name="connsiteX14" fmla="*/ 37566 w 169045"/>
                    <a:gd name="connsiteY14" fmla="*/ 28668 h 129501"/>
                    <a:gd name="connsiteX15" fmla="*/ 15818 w 169045"/>
                    <a:gd name="connsiteY15" fmla="*/ 129502 h 129501"/>
                    <a:gd name="connsiteX16" fmla="*/ 0 w 169045"/>
                    <a:gd name="connsiteY16" fmla="*/ 12950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9045" h="129501">
                      <a:moveTo>
                        <a:pt x="0" y="129502"/>
                      </a:moveTo>
                      <a:lnTo>
                        <a:pt x="27680" y="0"/>
                      </a:lnTo>
                      <a:lnTo>
                        <a:pt x="46463" y="0"/>
                      </a:lnTo>
                      <a:lnTo>
                        <a:pt x="75132" y="107753"/>
                      </a:lnTo>
                      <a:lnTo>
                        <a:pt x="76120" y="107753"/>
                      </a:lnTo>
                      <a:lnTo>
                        <a:pt x="150263" y="0"/>
                      </a:lnTo>
                      <a:lnTo>
                        <a:pt x="169046" y="0"/>
                      </a:lnTo>
                      <a:lnTo>
                        <a:pt x="141365" y="129502"/>
                      </a:lnTo>
                      <a:lnTo>
                        <a:pt x="125549" y="129502"/>
                      </a:lnTo>
                      <a:lnTo>
                        <a:pt x="147297" y="28668"/>
                      </a:lnTo>
                      <a:lnTo>
                        <a:pt x="145320" y="28668"/>
                      </a:lnTo>
                      <a:lnTo>
                        <a:pt x="78097" y="126536"/>
                      </a:lnTo>
                      <a:lnTo>
                        <a:pt x="65246" y="126536"/>
                      </a:lnTo>
                      <a:lnTo>
                        <a:pt x="39543" y="28668"/>
                      </a:lnTo>
                      <a:lnTo>
                        <a:pt x="37566" y="28668"/>
                      </a:lnTo>
                      <a:lnTo>
                        <a:pt x="15818" y="129502"/>
                      </a:lnTo>
                      <a:lnTo>
                        <a:pt x="0" y="12950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" name="Полилиния: фигура 27">
                  <a:extLst>
                    <a:ext uri="{FF2B5EF4-FFF2-40B4-BE49-F238E27FC236}">
                      <a16:creationId xmlns:a16="http://schemas.microsoft.com/office/drawing/2014/main" id="{B26C929F-7B3C-41C5-7C1F-6FBCC0CD66C7}"/>
                    </a:ext>
                  </a:extLst>
                </p:cNvPr>
                <p:cNvSpPr/>
                <p:nvPr/>
              </p:nvSpPr>
              <p:spPr>
                <a:xfrm>
                  <a:off x="17249676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3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3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9845 w 116650"/>
                    <a:gd name="connsiteY16" fmla="*/ 57337 h 135433"/>
                    <a:gd name="connsiteX17" fmla="*/ 99845 w 116650"/>
                    <a:gd name="connsiteY17" fmla="*/ 50417 h 135433"/>
                    <a:gd name="connsiteX18" fmla="*/ 90948 w 116650"/>
                    <a:gd name="connsiteY18" fmla="*/ 24714 h 135433"/>
                    <a:gd name="connsiteX19" fmla="*/ 66233 w 116650"/>
                    <a:gd name="connsiteY19" fmla="*/ 13840 h 135433"/>
                    <a:gd name="connsiteX20" fmla="*/ 36576 w 116650"/>
                    <a:gd name="connsiteY20" fmla="*/ 25703 h 135433"/>
                    <a:gd name="connsiteX21" fmla="*/ 18783 w 116650"/>
                    <a:gd name="connsiteY21" fmla="*/ 57337 h 135433"/>
                    <a:gd name="connsiteX22" fmla="*/ 99845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3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5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2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40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3" y="125548"/>
                      </a:cubicBezTo>
                      <a:cubicBezTo>
                        <a:pt x="78097" y="131480"/>
                        <a:pt x="66233" y="135434"/>
                        <a:pt x="51405" y="135434"/>
                      </a:cubicBezTo>
                      <a:cubicBezTo>
                        <a:pt x="37565" y="134445"/>
                        <a:pt x="24714" y="129503"/>
                        <a:pt x="14828" y="120605"/>
                      </a:cubicBezTo>
                      <a:close/>
                      <a:moveTo>
                        <a:pt x="99845" y="57337"/>
                      </a:moveTo>
                      <a:cubicBezTo>
                        <a:pt x="99845" y="55360"/>
                        <a:pt x="99845" y="53383"/>
                        <a:pt x="99845" y="50417"/>
                      </a:cubicBezTo>
                      <a:cubicBezTo>
                        <a:pt x="99845" y="40532"/>
                        <a:pt x="96879" y="31634"/>
                        <a:pt x="90948" y="24714"/>
                      </a:cubicBezTo>
                      <a:cubicBezTo>
                        <a:pt x="85016" y="17795"/>
                        <a:pt x="76119" y="13840"/>
                        <a:pt x="66233" y="13840"/>
                      </a:cubicBezTo>
                      <a:cubicBezTo>
                        <a:pt x="55359" y="13840"/>
                        <a:pt x="45474" y="17795"/>
                        <a:pt x="36576" y="25703"/>
                      </a:cubicBezTo>
                      <a:cubicBezTo>
                        <a:pt x="27679" y="33612"/>
                        <a:pt x="22736" y="43497"/>
                        <a:pt x="18783" y="57337"/>
                      </a:cubicBezTo>
                      <a:lnTo>
                        <a:pt x="99845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" name="Полилиния: фигура 29">
                  <a:extLst>
                    <a:ext uri="{FF2B5EF4-FFF2-40B4-BE49-F238E27FC236}">
                      <a16:creationId xmlns:a16="http://schemas.microsoft.com/office/drawing/2014/main" id="{1BB17B89-82B7-3B76-606A-273725E41941}"/>
                    </a:ext>
                  </a:extLst>
                </p:cNvPr>
                <p:cNvSpPr/>
                <p:nvPr/>
              </p:nvSpPr>
              <p:spPr>
                <a:xfrm>
                  <a:off x="17396973" y="9883714"/>
                  <a:ext cx="117638" cy="134445"/>
                </a:xfrm>
                <a:custGeom>
                  <a:avLst/>
                  <a:gdLst>
                    <a:gd name="connsiteX0" fmla="*/ 98857 w 117638"/>
                    <a:gd name="connsiteY0" fmla="*/ 40532 h 134445"/>
                    <a:gd name="connsiteX1" fmla="*/ 87981 w 117638"/>
                    <a:gd name="connsiteY1" fmla="*/ 21749 h 134445"/>
                    <a:gd name="connsiteX2" fmla="*/ 65245 w 117638"/>
                    <a:gd name="connsiteY2" fmla="*/ 13840 h 134445"/>
                    <a:gd name="connsiteX3" fmla="*/ 27679 w 117638"/>
                    <a:gd name="connsiteY3" fmla="*/ 32623 h 134445"/>
                    <a:gd name="connsiteX4" fmla="*/ 13839 w 117638"/>
                    <a:gd name="connsiteY4" fmla="*/ 76120 h 134445"/>
                    <a:gd name="connsiteX5" fmla="*/ 23725 w 117638"/>
                    <a:gd name="connsiteY5" fmla="*/ 107754 h 134445"/>
                    <a:gd name="connsiteX6" fmla="*/ 51405 w 117638"/>
                    <a:gd name="connsiteY6" fmla="*/ 119617 h 134445"/>
                    <a:gd name="connsiteX7" fmla="*/ 75131 w 117638"/>
                    <a:gd name="connsiteY7" fmla="*/ 112697 h 134445"/>
                    <a:gd name="connsiteX8" fmla="*/ 89959 w 117638"/>
                    <a:gd name="connsiteY8" fmla="*/ 94903 h 134445"/>
                    <a:gd name="connsiteX9" fmla="*/ 106764 w 117638"/>
                    <a:gd name="connsiteY9" fmla="*/ 94903 h 134445"/>
                    <a:gd name="connsiteX10" fmla="*/ 86005 w 117638"/>
                    <a:gd name="connsiteY10" fmla="*/ 123571 h 134445"/>
                    <a:gd name="connsiteX11" fmla="*/ 51405 w 117638"/>
                    <a:gd name="connsiteY11" fmla="*/ 134445 h 134445"/>
                    <a:gd name="connsiteX12" fmla="*/ 12851 w 117638"/>
                    <a:gd name="connsiteY12" fmla="*/ 119617 h 134445"/>
                    <a:gd name="connsiteX13" fmla="*/ 0 w 117638"/>
                    <a:gd name="connsiteY13" fmla="*/ 78097 h 134445"/>
                    <a:gd name="connsiteX14" fmla="*/ 18782 w 117638"/>
                    <a:gd name="connsiteY14" fmla="*/ 23726 h 134445"/>
                    <a:gd name="connsiteX15" fmla="*/ 68210 w 117638"/>
                    <a:gd name="connsiteY15" fmla="*/ 0 h 134445"/>
                    <a:gd name="connsiteX16" fmla="*/ 102810 w 117638"/>
                    <a:gd name="connsiteY16" fmla="*/ 11863 h 134445"/>
                    <a:gd name="connsiteX17" fmla="*/ 117638 w 117638"/>
                    <a:gd name="connsiteY17" fmla="*/ 39543 h 134445"/>
                    <a:gd name="connsiteX18" fmla="*/ 98857 w 117638"/>
                    <a:gd name="connsiteY18" fmla="*/ 39543 h 134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7638" h="134445">
                      <a:moveTo>
                        <a:pt x="98857" y="40532"/>
                      </a:moveTo>
                      <a:cubicBezTo>
                        <a:pt x="97867" y="33612"/>
                        <a:pt x="93914" y="26691"/>
                        <a:pt x="87981" y="21749"/>
                      </a:cubicBezTo>
                      <a:cubicBezTo>
                        <a:pt x="81062" y="16806"/>
                        <a:pt x="74142" y="13840"/>
                        <a:pt x="65245" y="13840"/>
                      </a:cubicBezTo>
                      <a:cubicBezTo>
                        <a:pt x="50417" y="13840"/>
                        <a:pt x="37565" y="19771"/>
                        <a:pt x="27679" y="32623"/>
                      </a:cubicBezTo>
                      <a:cubicBezTo>
                        <a:pt x="18782" y="44485"/>
                        <a:pt x="13839" y="59314"/>
                        <a:pt x="13839" y="76120"/>
                      </a:cubicBezTo>
                      <a:cubicBezTo>
                        <a:pt x="13839" y="89960"/>
                        <a:pt x="16805" y="99846"/>
                        <a:pt x="23725" y="107754"/>
                      </a:cubicBezTo>
                      <a:cubicBezTo>
                        <a:pt x="30645" y="115662"/>
                        <a:pt x="39543" y="119617"/>
                        <a:pt x="51405" y="119617"/>
                      </a:cubicBezTo>
                      <a:cubicBezTo>
                        <a:pt x="60302" y="119617"/>
                        <a:pt x="68210" y="117640"/>
                        <a:pt x="75131" y="112697"/>
                      </a:cubicBezTo>
                      <a:cubicBezTo>
                        <a:pt x="82050" y="107754"/>
                        <a:pt x="86993" y="101823"/>
                        <a:pt x="89959" y="94903"/>
                      </a:cubicBezTo>
                      <a:lnTo>
                        <a:pt x="106764" y="94903"/>
                      </a:lnTo>
                      <a:cubicBezTo>
                        <a:pt x="101822" y="106766"/>
                        <a:pt x="94902" y="115662"/>
                        <a:pt x="86005" y="123571"/>
                      </a:cubicBezTo>
                      <a:cubicBezTo>
                        <a:pt x="76119" y="131480"/>
                        <a:pt x="64257" y="134445"/>
                        <a:pt x="51405" y="134445"/>
                      </a:cubicBezTo>
                      <a:cubicBezTo>
                        <a:pt x="34600" y="134445"/>
                        <a:pt x="21748" y="129503"/>
                        <a:pt x="12851" y="119617"/>
                      </a:cubicBezTo>
                      <a:cubicBezTo>
                        <a:pt x="3953" y="109731"/>
                        <a:pt x="0" y="95891"/>
                        <a:pt x="0" y="78097"/>
                      </a:cubicBezTo>
                      <a:cubicBezTo>
                        <a:pt x="0" y="57337"/>
                        <a:pt x="5931" y="38554"/>
                        <a:pt x="18782" y="23726"/>
                      </a:cubicBezTo>
                      <a:cubicBezTo>
                        <a:pt x="31634" y="7909"/>
                        <a:pt x="48439" y="0"/>
                        <a:pt x="68210" y="0"/>
                      </a:cubicBezTo>
                      <a:cubicBezTo>
                        <a:pt x="82050" y="0"/>
                        <a:pt x="93914" y="3955"/>
                        <a:pt x="102810" y="11863"/>
                      </a:cubicBezTo>
                      <a:cubicBezTo>
                        <a:pt x="111707" y="19771"/>
                        <a:pt x="116650" y="28669"/>
                        <a:pt x="117638" y="39543"/>
                      </a:cubicBezTo>
                      <a:lnTo>
                        <a:pt x="98857" y="39543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" name="Полилиния: фигура 31">
                  <a:extLst>
                    <a:ext uri="{FF2B5EF4-FFF2-40B4-BE49-F238E27FC236}">
                      <a16:creationId xmlns:a16="http://schemas.microsoft.com/office/drawing/2014/main" id="{A9EEC687-0400-2BF9-E61C-7715C839F91F}"/>
                    </a:ext>
                  </a:extLst>
                </p:cNvPr>
                <p:cNvSpPr/>
                <p:nvPr/>
              </p:nvSpPr>
              <p:spPr>
                <a:xfrm>
                  <a:off x="17538337" y="9885692"/>
                  <a:ext cx="106765" cy="130490"/>
                </a:xfrm>
                <a:custGeom>
                  <a:avLst/>
                  <a:gdLst>
                    <a:gd name="connsiteX0" fmla="*/ 102811 w 106765"/>
                    <a:gd name="connsiteY0" fmla="*/ 13840 h 130490"/>
                    <a:gd name="connsiteX1" fmla="*/ 59314 w 106765"/>
                    <a:gd name="connsiteY1" fmla="*/ 13840 h 130490"/>
                    <a:gd name="connsiteX2" fmla="*/ 34600 w 106765"/>
                    <a:gd name="connsiteY2" fmla="*/ 130491 h 130490"/>
                    <a:gd name="connsiteX3" fmla="*/ 18783 w 106765"/>
                    <a:gd name="connsiteY3" fmla="*/ 130491 h 130490"/>
                    <a:gd name="connsiteX4" fmla="*/ 43497 w 106765"/>
                    <a:gd name="connsiteY4" fmla="*/ 13840 h 130490"/>
                    <a:gd name="connsiteX5" fmla="*/ 0 w 106765"/>
                    <a:gd name="connsiteY5" fmla="*/ 13840 h 130490"/>
                    <a:gd name="connsiteX6" fmla="*/ 2966 w 106765"/>
                    <a:gd name="connsiteY6" fmla="*/ 0 h 130490"/>
                    <a:gd name="connsiteX7" fmla="*/ 106766 w 106765"/>
                    <a:gd name="connsiteY7" fmla="*/ 0 h 130490"/>
                    <a:gd name="connsiteX8" fmla="*/ 102811 w 106765"/>
                    <a:gd name="connsiteY8" fmla="*/ 13840 h 13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6765" h="130490">
                      <a:moveTo>
                        <a:pt x="102811" y="13840"/>
                      </a:moveTo>
                      <a:lnTo>
                        <a:pt x="59314" y="13840"/>
                      </a:lnTo>
                      <a:lnTo>
                        <a:pt x="34600" y="130491"/>
                      </a:lnTo>
                      <a:lnTo>
                        <a:pt x="18783" y="130491"/>
                      </a:lnTo>
                      <a:lnTo>
                        <a:pt x="43497" y="13840"/>
                      </a:lnTo>
                      <a:lnTo>
                        <a:pt x="0" y="13840"/>
                      </a:lnTo>
                      <a:lnTo>
                        <a:pt x="2966" y="0"/>
                      </a:lnTo>
                      <a:lnTo>
                        <a:pt x="106766" y="0"/>
                      </a:lnTo>
                      <a:lnTo>
                        <a:pt x="102811" y="13840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7" name="Полилиния: фигура 46">
                  <a:extLst>
                    <a:ext uri="{FF2B5EF4-FFF2-40B4-BE49-F238E27FC236}">
                      <a16:creationId xmlns:a16="http://schemas.microsoft.com/office/drawing/2014/main" id="{A8F0E47F-F460-CBD3-2311-A0F598A1DE1B}"/>
                    </a:ext>
                  </a:extLst>
                </p:cNvPr>
                <p:cNvSpPr/>
                <p:nvPr/>
              </p:nvSpPr>
              <p:spPr>
                <a:xfrm>
                  <a:off x="17649057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2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1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8857 w 116650"/>
                    <a:gd name="connsiteY16" fmla="*/ 57337 h 135433"/>
                    <a:gd name="connsiteX17" fmla="*/ 98857 w 116650"/>
                    <a:gd name="connsiteY17" fmla="*/ 50417 h 135433"/>
                    <a:gd name="connsiteX18" fmla="*/ 89959 w 116650"/>
                    <a:gd name="connsiteY18" fmla="*/ 24714 h 135433"/>
                    <a:gd name="connsiteX19" fmla="*/ 65245 w 116650"/>
                    <a:gd name="connsiteY19" fmla="*/ 13840 h 135433"/>
                    <a:gd name="connsiteX20" fmla="*/ 35588 w 116650"/>
                    <a:gd name="connsiteY20" fmla="*/ 25703 h 135433"/>
                    <a:gd name="connsiteX21" fmla="*/ 17793 w 116650"/>
                    <a:gd name="connsiteY21" fmla="*/ 57337 h 135433"/>
                    <a:gd name="connsiteX22" fmla="*/ 98857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2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4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0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39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1" y="125548"/>
                      </a:cubicBezTo>
                      <a:cubicBezTo>
                        <a:pt x="78096" y="131480"/>
                        <a:pt x="66233" y="135434"/>
                        <a:pt x="51405" y="135434"/>
                      </a:cubicBezTo>
                      <a:cubicBezTo>
                        <a:pt x="36576" y="134445"/>
                        <a:pt x="23725" y="129503"/>
                        <a:pt x="14828" y="120605"/>
                      </a:cubicBezTo>
                      <a:close/>
                      <a:moveTo>
                        <a:pt x="98857" y="57337"/>
                      </a:moveTo>
                      <a:cubicBezTo>
                        <a:pt x="98857" y="55360"/>
                        <a:pt x="98857" y="53383"/>
                        <a:pt x="98857" y="50417"/>
                      </a:cubicBezTo>
                      <a:cubicBezTo>
                        <a:pt x="98857" y="40532"/>
                        <a:pt x="95890" y="31634"/>
                        <a:pt x="89959" y="24714"/>
                      </a:cubicBezTo>
                      <a:cubicBezTo>
                        <a:pt x="84028" y="17795"/>
                        <a:pt x="75131" y="13840"/>
                        <a:pt x="65245" y="13840"/>
                      </a:cubicBezTo>
                      <a:cubicBezTo>
                        <a:pt x="54371" y="13840"/>
                        <a:pt x="44485" y="17795"/>
                        <a:pt x="35588" y="25703"/>
                      </a:cubicBezTo>
                      <a:cubicBezTo>
                        <a:pt x="26691" y="33612"/>
                        <a:pt x="21748" y="43497"/>
                        <a:pt x="17793" y="57337"/>
                      </a:cubicBezTo>
                      <a:lnTo>
                        <a:pt x="98857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6" name="Рисунок 2">
                <a:extLst>
                  <a:ext uri="{FF2B5EF4-FFF2-40B4-BE49-F238E27FC236}">
                    <a16:creationId xmlns:a16="http://schemas.microsoft.com/office/drawing/2014/main" id="{A5A2FD70-B904-C3C4-7CE0-CA521A0AB21E}"/>
                  </a:ext>
                </a:extLst>
              </p:cNvPr>
              <p:cNvGrpSpPr/>
              <p:nvPr/>
            </p:nvGrpSpPr>
            <p:grpSpPr>
              <a:xfrm>
                <a:off x="16877975" y="10093291"/>
                <a:ext cx="1584499" cy="407289"/>
                <a:chOff x="16877975" y="10093291"/>
                <a:chExt cx="1584499" cy="407289"/>
              </a:xfrm>
              <a:solidFill>
                <a:srgbClr val="E52936"/>
              </a:solidFill>
            </p:grpSpPr>
            <p:grpSp>
              <p:nvGrpSpPr>
                <p:cNvPr id="18" name="Рисунок 2">
                  <a:extLst>
                    <a:ext uri="{FF2B5EF4-FFF2-40B4-BE49-F238E27FC236}">
                      <a16:creationId xmlns:a16="http://schemas.microsoft.com/office/drawing/2014/main" id="{39C1AFE4-2FF9-DFEB-9DB4-ACB7B462FB9E}"/>
                    </a:ext>
                  </a:extLst>
                </p:cNvPr>
                <p:cNvGrpSpPr/>
                <p:nvPr/>
              </p:nvGrpSpPr>
              <p:grpSpPr>
                <a:xfrm>
                  <a:off x="17088942" y="10094279"/>
                  <a:ext cx="1373533" cy="406300"/>
                  <a:chOff x="17088942" y="10094279"/>
                  <a:chExt cx="1373533" cy="406300"/>
                </a:xfrm>
                <a:solidFill>
                  <a:srgbClr val="E52936"/>
                </a:solidFill>
              </p:grpSpPr>
              <p:sp>
                <p:nvSpPr>
                  <p:cNvPr id="20" name="Полилиния: фигура 19">
                    <a:extLst>
                      <a:ext uri="{FF2B5EF4-FFF2-40B4-BE49-F238E27FC236}">
                        <a16:creationId xmlns:a16="http://schemas.microsoft.com/office/drawing/2014/main" id="{6EA79DCC-C0CC-548B-FCB6-38C0A7F68F1A}"/>
                      </a:ext>
                    </a:extLst>
                  </p:cNvPr>
                  <p:cNvSpPr/>
                  <p:nvPr/>
                </p:nvSpPr>
                <p:spPr>
                  <a:xfrm>
                    <a:off x="17088942" y="10146673"/>
                    <a:ext cx="270959" cy="353907"/>
                  </a:xfrm>
                  <a:custGeom>
                    <a:avLst/>
                    <a:gdLst>
                      <a:gd name="connsiteX0" fmla="*/ 224991 w 270959"/>
                      <a:gd name="connsiteY0" fmla="*/ 231325 h 353907"/>
                      <a:gd name="connsiteX1" fmla="*/ 217082 w 270959"/>
                      <a:gd name="connsiteY1" fmla="*/ 257027 h 353907"/>
                      <a:gd name="connsiteX2" fmla="*/ 84614 w 270959"/>
                      <a:gd name="connsiteY2" fmla="*/ 353907 h 353907"/>
                      <a:gd name="connsiteX3" fmla="*/ 72751 w 270959"/>
                      <a:gd name="connsiteY3" fmla="*/ 353907 h 353907"/>
                      <a:gd name="connsiteX4" fmla="*/ 5528 w 270959"/>
                      <a:gd name="connsiteY4" fmla="*/ 242199 h 353907"/>
                      <a:gd name="connsiteX5" fmla="*/ 45071 w 270959"/>
                      <a:gd name="connsiteY5" fmla="*/ 107754 h 353907"/>
                      <a:gd name="connsiteX6" fmla="*/ 182482 w 270959"/>
                      <a:gd name="connsiteY6" fmla="*/ 0 h 353907"/>
                      <a:gd name="connsiteX7" fmla="*/ 188413 w 270959"/>
                      <a:gd name="connsiteY7" fmla="*/ 0 h 353907"/>
                      <a:gd name="connsiteX8" fmla="*/ 268488 w 270959"/>
                      <a:gd name="connsiteY8" fmla="*/ 100835 h 353907"/>
                      <a:gd name="connsiteX9" fmla="*/ 239819 w 270959"/>
                      <a:gd name="connsiteY9" fmla="*/ 192770 h 353907"/>
                      <a:gd name="connsiteX10" fmla="*/ 112294 w 270959"/>
                      <a:gd name="connsiteY10" fmla="*/ 192770 h 353907"/>
                      <a:gd name="connsiteX11" fmla="*/ 89557 w 270959"/>
                      <a:gd name="connsiteY11" fmla="*/ 267902 h 353907"/>
                      <a:gd name="connsiteX12" fmla="*/ 100432 w 270959"/>
                      <a:gd name="connsiteY12" fmla="*/ 293605 h 353907"/>
                      <a:gd name="connsiteX13" fmla="*/ 125146 w 270959"/>
                      <a:gd name="connsiteY13" fmla="*/ 267902 h 353907"/>
                      <a:gd name="connsiteX14" fmla="*/ 136020 w 270959"/>
                      <a:gd name="connsiteY14" fmla="*/ 229348 h 353907"/>
                      <a:gd name="connsiteX15" fmla="*/ 224991 w 270959"/>
                      <a:gd name="connsiteY15" fmla="*/ 231325 h 353907"/>
                      <a:gd name="connsiteX16" fmla="*/ 153813 w 270959"/>
                      <a:gd name="connsiteY16" fmla="*/ 168056 h 353907"/>
                      <a:gd name="connsiteX17" fmla="*/ 180505 w 270959"/>
                      <a:gd name="connsiteY17" fmla="*/ 85018 h 353907"/>
                      <a:gd name="connsiteX18" fmla="*/ 172596 w 270959"/>
                      <a:gd name="connsiteY18" fmla="*/ 57337 h 353907"/>
                      <a:gd name="connsiteX19" fmla="*/ 145906 w 270959"/>
                      <a:gd name="connsiteY19" fmla="*/ 82052 h 353907"/>
                      <a:gd name="connsiteX20" fmla="*/ 119214 w 270959"/>
                      <a:gd name="connsiteY20" fmla="*/ 168056 h 353907"/>
                      <a:gd name="connsiteX21" fmla="*/ 153813 w 270959"/>
                      <a:gd name="connsiteY21" fmla="*/ 168056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70959" h="353907">
                        <a:moveTo>
                          <a:pt x="224991" y="231325"/>
                        </a:moveTo>
                        <a:lnTo>
                          <a:pt x="217082" y="257027"/>
                        </a:lnTo>
                        <a:cubicBezTo>
                          <a:pt x="203242" y="302502"/>
                          <a:pt x="152825" y="353907"/>
                          <a:pt x="84614" y="353907"/>
                        </a:cubicBezTo>
                        <a:lnTo>
                          <a:pt x="72751" y="353907"/>
                        </a:lnTo>
                        <a:cubicBezTo>
                          <a:pt x="40128" y="353907"/>
                          <a:pt x="-18196" y="314365"/>
                          <a:pt x="5528" y="242199"/>
                        </a:cubicBezTo>
                        <a:lnTo>
                          <a:pt x="45071" y="107754"/>
                        </a:lnTo>
                        <a:cubicBezTo>
                          <a:pt x="65832" y="43497"/>
                          <a:pt x="123168" y="0"/>
                          <a:pt x="182482" y="0"/>
                        </a:cubicBezTo>
                        <a:lnTo>
                          <a:pt x="188413" y="0"/>
                        </a:lnTo>
                        <a:cubicBezTo>
                          <a:pt x="254648" y="0"/>
                          <a:pt x="279362" y="65246"/>
                          <a:pt x="268488" y="100835"/>
                        </a:cubicBezTo>
                        <a:lnTo>
                          <a:pt x="239819" y="192770"/>
                        </a:lnTo>
                        <a:lnTo>
                          <a:pt x="112294" y="192770"/>
                        </a:lnTo>
                        <a:lnTo>
                          <a:pt x="89557" y="267902"/>
                        </a:lnTo>
                        <a:cubicBezTo>
                          <a:pt x="87580" y="273834"/>
                          <a:pt x="83625" y="293605"/>
                          <a:pt x="100432" y="293605"/>
                        </a:cubicBezTo>
                        <a:cubicBezTo>
                          <a:pt x="116249" y="293605"/>
                          <a:pt x="123168" y="274822"/>
                          <a:pt x="125146" y="267902"/>
                        </a:cubicBezTo>
                        <a:lnTo>
                          <a:pt x="136020" y="229348"/>
                        </a:lnTo>
                        <a:lnTo>
                          <a:pt x="224991" y="231325"/>
                        </a:lnTo>
                        <a:close/>
                        <a:moveTo>
                          <a:pt x="153813" y="168056"/>
                        </a:moveTo>
                        <a:lnTo>
                          <a:pt x="180505" y="85018"/>
                        </a:lnTo>
                        <a:cubicBezTo>
                          <a:pt x="188413" y="60304"/>
                          <a:pt x="176551" y="58326"/>
                          <a:pt x="172596" y="57337"/>
                        </a:cubicBezTo>
                        <a:cubicBezTo>
                          <a:pt x="166665" y="56349"/>
                          <a:pt x="150848" y="66235"/>
                          <a:pt x="145906" y="82052"/>
                        </a:cubicBezTo>
                        <a:lnTo>
                          <a:pt x="119214" y="168056"/>
                        </a:lnTo>
                        <a:lnTo>
                          <a:pt x="153813" y="168056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" name="Полилиния: фигура 20">
                    <a:extLst>
                      <a:ext uri="{FF2B5EF4-FFF2-40B4-BE49-F238E27FC236}">
                        <a16:creationId xmlns:a16="http://schemas.microsoft.com/office/drawing/2014/main" id="{32BD4D2E-C2A1-FEDF-8BC8-AA8EFA54B6D3}"/>
                      </a:ext>
                    </a:extLst>
                  </p:cNvPr>
                  <p:cNvSpPr/>
                  <p:nvPr/>
                </p:nvSpPr>
                <p:spPr>
                  <a:xfrm>
                    <a:off x="17305035" y="10145640"/>
                    <a:ext cx="308725" cy="349008"/>
                  </a:xfrm>
                  <a:custGeom>
                    <a:avLst/>
                    <a:gdLst>
                      <a:gd name="connsiteX0" fmla="*/ 103799 w 308725"/>
                      <a:gd name="connsiteY0" fmla="*/ 9930 h 349008"/>
                      <a:gd name="connsiteX1" fmla="*/ 194747 w 308725"/>
                      <a:gd name="connsiteY1" fmla="*/ 9930 h 349008"/>
                      <a:gd name="connsiteX2" fmla="*/ 189804 w 308725"/>
                      <a:gd name="connsiteY2" fmla="*/ 31679 h 349008"/>
                      <a:gd name="connsiteX3" fmla="*/ 266913 w 308725"/>
                      <a:gd name="connsiteY3" fmla="*/ 44 h 349008"/>
                      <a:gd name="connsiteX4" fmla="*/ 303489 w 308725"/>
                      <a:gd name="connsiteY4" fmla="*/ 83084 h 349008"/>
                      <a:gd name="connsiteX5" fmla="*/ 220451 w 308725"/>
                      <a:gd name="connsiteY5" fmla="*/ 349008 h 349008"/>
                      <a:gd name="connsiteX6" fmla="*/ 128514 w 308725"/>
                      <a:gd name="connsiteY6" fmla="*/ 349008 h 349008"/>
                      <a:gd name="connsiteX7" fmla="*/ 211553 w 308725"/>
                      <a:gd name="connsiteY7" fmla="*/ 85060 h 349008"/>
                      <a:gd name="connsiteX8" fmla="*/ 205622 w 308725"/>
                      <a:gd name="connsiteY8" fmla="*/ 57381 h 349008"/>
                      <a:gd name="connsiteX9" fmla="*/ 174976 w 308725"/>
                      <a:gd name="connsiteY9" fmla="*/ 85060 h 349008"/>
                      <a:gd name="connsiteX10" fmla="*/ 92925 w 308725"/>
                      <a:gd name="connsiteY10" fmla="*/ 349008 h 349008"/>
                      <a:gd name="connsiteX11" fmla="*/ 0 w 308725"/>
                      <a:gd name="connsiteY11" fmla="*/ 349008 h 349008"/>
                      <a:gd name="connsiteX12" fmla="*/ 103799 w 308725"/>
                      <a:gd name="connsiteY12" fmla="*/ 9930 h 349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08725" h="349008">
                        <a:moveTo>
                          <a:pt x="103799" y="9930"/>
                        </a:moveTo>
                        <a:lnTo>
                          <a:pt x="194747" y="9930"/>
                        </a:lnTo>
                        <a:lnTo>
                          <a:pt x="189804" y="31679"/>
                        </a:lnTo>
                        <a:cubicBezTo>
                          <a:pt x="210565" y="14873"/>
                          <a:pt x="233301" y="-944"/>
                          <a:pt x="266913" y="44"/>
                        </a:cubicBezTo>
                        <a:cubicBezTo>
                          <a:pt x="315353" y="1032"/>
                          <a:pt x="312387" y="49472"/>
                          <a:pt x="303489" y="83084"/>
                        </a:cubicBezTo>
                        <a:cubicBezTo>
                          <a:pt x="294593" y="116695"/>
                          <a:pt x="220451" y="349008"/>
                          <a:pt x="220451" y="349008"/>
                        </a:cubicBezTo>
                        <a:lnTo>
                          <a:pt x="128514" y="349008"/>
                        </a:lnTo>
                        <a:lnTo>
                          <a:pt x="211553" y="85060"/>
                        </a:lnTo>
                        <a:cubicBezTo>
                          <a:pt x="219461" y="64301"/>
                          <a:pt x="210565" y="57381"/>
                          <a:pt x="205622" y="57381"/>
                        </a:cubicBezTo>
                        <a:cubicBezTo>
                          <a:pt x="198702" y="57381"/>
                          <a:pt x="182885" y="64301"/>
                          <a:pt x="174976" y="85060"/>
                        </a:cubicBezTo>
                        <a:lnTo>
                          <a:pt x="92925" y="349008"/>
                        </a:lnTo>
                        <a:lnTo>
                          <a:pt x="0" y="349008"/>
                        </a:lnTo>
                        <a:lnTo>
                          <a:pt x="103799" y="9930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" name="Полилиния: фигура 21">
                    <a:extLst>
                      <a:ext uri="{FF2B5EF4-FFF2-40B4-BE49-F238E27FC236}">
                        <a16:creationId xmlns:a16="http://schemas.microsoft.com/office/drawing/2014/main" id="{8AC559CD-21B5-5EF2-03FF-7007DF95A986}"/>
                      </a:ext>
                    </a:extLst>
                  </p:cNvPr>
                  <p:cNvSpPr/>
                  <p:nvPr/>
                </p:nvSpPr>
                <p:spPr>
                  <a:xfrm>
                    <a:off x="17584682" y="10094279"/>
                    <a:ext cx="209693" cy="406300"/>
                  </a:xfrm>
                  <a:custGeom>
                    <a:avLst/>
                    <a:gdLst>
                      <a:gd name="connsiteX0" fmla="*/ 63385 w 209693"/>
                      <a:gd name="connsiteY0" fmla="*/ 62279 h 406300"/>
                      <a:gd name="connsiteX1" fmla="*/ 85134 w 209693"/>
                      <a:gd name="connsiteY1" fmla="*/ 62279 h 406300"/>
                      <a:gd name="connsiteX2" fmla="*/ 104906 w 209693"/>
                      <a:gd name="connsiteY2" fmla="*/ 0 h 406300"/>
                      <a:gd name="connsiteX3" fmla="*/ 194865 w 209693"/>
                      <a:gd name="connsiteY3" fmla="*/ 0 h 406300"/>
                      <a:gd name="connsiteX4" fmla="*/ 176082 w 209693"/>
                      <a:gd name="connsiteY4" fmla="*/ 62279 h 406300"/>
                      <a:gd name="connsiteX5" fmla="*/ 209694 w 209693"/>
                      <a:gd name="connsiteY5" fmla="*/ 62279 h 406300"/>
                      <a:gd name="connsiteX6" fmla="*/ 194865 w 209693"/>
                      <a:gd name="connsiteY6" fmla="*/ 109731 h 406300"/>
                      <a:gd name="connsiteX7" fmla="*/ 162242 w 209693"/>
                      <a:gd name="connsiteY7" fmla="*/ 109731 h 406300"/>
                      <a:gd name="connsiteX8" fmla="*/ 96997 w 209693"/>
                      <a:gd name="connsiteY8" fmla="*/ 318318 h 406300"/>
                      <a:gd name="connsiteX9" fmla="*/ 110837 w 209693"/>
                      <a:gd name="connsiteY9" fmla="*/ 347975 h 406300"/>
                      <a:gd name="connsiteX10" fmla="*/ 122699 w 209693"/>
                      <a:gd name="connsiteY10" fmla="*/ 343032 h 406300"/>
                      <a:gd name="connsiteX11" fmla="*/ 105894 w 209693"/>
                      <a:gd name="connsiteY11" fmla="*/ 398392 h 406300"/>
                      <a:gd name="connsiteX12" fmla="*/ 69318 w 209693"/>
                      <a:gd name="connsiteY12" fmla="*/ 406301 h 406300"/>
                      <a:gd name="connsiteX13" fmla="*/ 4071 w 209693"/>
                      <a:gd name="connsiteY13" fmla="*/ 318318 h 406300"/>
                      <a:gd name="connsiteX14" fmla="*/ 69318 w 209693"/>
                      <a:gd name="connsiteY14" fmla="*/ 108742 h 406300"/>
                      <a:gd name="connsiteX15" fmla="*/ 49546 w 209693"/>
                      <a:gd name="connsiteY15" fmla="*/ 108742 h 406300"/>
                      <a:gd name="connsiteX16" fmla="*/ 63385 w 209693"/>
                      <a:gd name="connsiteY16" fmla="*/ 62279 h 40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9693" h="406300">
                        <a:moveTo>
                          <a:pt x="63385" y="62279"/>
                        </a:moveTo>
                        <a:lnTo>
                          <a:pt x="85134" y="62279"/>
                        </a:lnTo>
                        <a:lnTo>
                          <a:pt x="104906" y="0"/>
                        </a:lnTo>
                        <a:lnTo>
                          <a:pt x="194865" y="0"/>
                        </a:lnTo>
                        <a:lnTo>
                          <a:pt x="176082" y="62279"/>
                        </a:lnTo>
                        <a:lnTo>
                          <a:pt x="209694" y="62279"/>
                        </a:lnTo>
                        <a:lnTo>
                          <a:pt x="194865" y="109731"/>
                        </a:lnTo>
                        <a:lnTo>
                          <a:pt x="162242" y="109731"/>
                        </a:lnTo>
                        <a:cubicBezTo>
                          <a:pt x="162242" y="109731"/>
                          <a:pt x="98975" y="309421"/>
                          <a:pt x="96997" y="318318"/>
                        </a:cubicBezTo>
                        <a:cubicBezTo>
                          <a:pt x="95020" y="327215"/>
                          <a:pt x="90077" y="347975"/>
                          <a:pt x="110837" y="347975"/>
                        </a:cubicBezTo>
                        <a:cubicBezTo>
                          <a:pt x="115780" y="347975"/>
                          <a:pt x="121711" y="344020"/>
                          <a:pt x="122699" y="343032"/>
                        </a:cubicBezTo>
                        <a:cubicBezTo>
                          <a:pt x="122699" y="343032"/>
                          <a:pt x="106882" y="394438"/>
                          <a:pt x="105894" y="398392"/>
                        </a:cubicBezTo>
                        <a:cubicBezTo>
                          <a:pt x="101940" y="401358"/>
                          <a:pt x="88099" y="406301"/>
                          <a:pt x="69318" y="406301"/>
                        </a:cubicBezTo>
                        <a:cubicBezTo>
                          <a:pt x="35706" y="406301"/>
                          <a:pt x="-14711" y="380598"/>
                          <a:pt x="4071" y="318318"/>
                        </a:cubicBezTo>
                        <a:lnTo>
                          <a:pt x="69318" y="108742"/>
                        </a:lnTo>
                        <a:lnTo>
                          <a:pt x="49546" y="108742"/>
                        </a:lnTo>
                        <a:lnTo>
                          <a:pt x="63385" y="622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" name="Полилиния: фигура 22">
                    <a:extLst>
                      <a:ext uri="{FF2B5EF4-FFF2-40B4-BE49-F238E27FC236}">
                        <a16:creationId xmlns:a16="http://schemas.microsoft.com/office/drawing/2014/main" id="{624B84E4-91A3-A510-BFE6-9CC1C222A06B}"/>
                      </a:ext>
                    </a:extLst>
                  </p:cNvPr>
                  <p:cNvSpPr/>
                  <p:nvPr/>
                </p:nvSpPr>
                <p:spPr>
                  <a:xfrm>
                    <a:off x="17729734" y="10155570"/>
                    <a:ext cx="310795" cy="344438"/>
                  </a:xfrm>
                  <a:custGeom>
                    <a:avLst/>
                    <a:gdLst>
                      <a:gd name="connsiteX0" fmla="*/ 205018 w 310795"/>
                      <a:gd name="connsiteY0" fmla="*/ 339079 h 344438"/>
                      <a:gd name="connsiteX1" fmla="*/ 118025 w 310795"/>
                      <a:gd name="connsiteY1" fmla="*/ 339079 h 344438"/>
                      <a:gd name="connsiteX2" fmla="*/ 121979 w 310795"/>
                      <a:gd name="connsiteY2" fmla="*/ 305467 h 344438"/>
                      <a:gd name="connsiteX3" fmla="*/ 38939 w 310795"/>
                      <a:gd name="connsiteY3" fmla="*/ 344022 h 344438"/>
                      <a:gd name="connsiteX4" fmla="*/ 8294 w 310795"/>
                      <a:gd name="connsiteY4" fmla="*/ 263948 h 344438"/>
                      <a:gd name="connsiteX5" fmla="*/ 90344 w 310795"/>
                      <a:gd name="connsiteY5" fmla="*/ 0 h 344438"/>
                      <a:gd name="connsiteX6" fmla="*/ 184258 w 310795"/>
                      <a:gd name="connsiteY6" fmla="*/ 0 h 344438"/>
                      <a:gd name="connsiteX7" fmla="*/ 101218 w 310795"/>
                      <a:gd name="connsiteY7" fmla="*/ 261970 h 344438"/>
                      <a:gd name="connsiteX8" fmla="*/ 107151 w 310795"/>
                      <a:gd name="connsiteY8" fmla="*/ 285696 h 344438"/>
                      <a:gd name="connsiteX9" fmla="*/ 134830 w 310795"/>
                      <a:gd name="connsiteY9" fmla="*/ 265925 h 344438"/>
                      <a:gd name="connsiteX10" fmla="*/ 217870 w 310795"/>
                      <a:gd name="connsiteY10" fmla="*/ 0 h 344438"/>
                      <a:gd name="connsiteX11" fmla="*/ 310795 w 310795"/>
                      <a:gd name="connsiteY11" fmla="*/ 0 h 344438"/>
                      <a:gd name="connsiteX12" fmla="*/ 205018 w 310795"/>
                      <a:gd name="connsiteY12" fmla="*/ 339079 h 344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0795" h="344438">
                        <a:moveTo>
                          <a:pt x="205018" y="339079"/>
                        </a:moveTo>
                        <a:lnTo>
                          <a:pt x="118025" y="339079"/>
                        </a:lnTo>
                        <a:lnTo>
                          <a:pt x="121979" y="305467"/>
                        </a:lnTo>
                        <a:cubicBezTo>
                          <a:pt x="97265" y="334136"/>
                          <a:pt x="59699" y="346987"/>
                          <a:pt x="38939" y="344022"/>
                        </a:cubicBezTo>
                        <a:cubicBezTo>
                          <a:pt x="-16420" y="336113"/>
                          <a:pt x="1373" y="283719"/>
                          <a:pt x="8294" y="263948"/>
                        </a:cubicBezTo>
                        <a:lnTo>
                          <a:pt x="90344" y="0"/>
                        </a:lnTo>
                        <a:lnTo>
                          <a:pt x="184258" y="0"/>
                        </a:lnTo>
                        <a:lnTo>
                          <a:pt x="101218" y="261970"/>
                        </a:lnTo>
                        <a:cubicBezTo>
                          <a:pt x="100230" y="265925"/>
                          <a:pt x="97265" y="285696"/>
                          <a:pt x="107151" y="285696"/>
                        </a:cubicBezTo>
                        <a:cubicBezTo>
                          <a:pt x="115058" y="285696"/>
                          <a:pt x="126922" y="280753"/>
                          <a:pt x="134830" y="265925"/>
                        </a:cubicBezTo>
                        <a:lnTo>
                          <a:pt x="217870" y="0"/>
                        </a:lnTo>
                        <a:lnTo>
                          <a:pt x="310795" y="0"/>
                        </a:lnTo>
                        <a:lnTo>
                          <a:pt x="205018" y="3390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4" name="Полилиния: фигура 23">
                    <a:extLst>
                      <a:ext uri="{FF2B5EF4-FFF2-40B4-BE49-F238E27FC236}">
                        <a16:creationId xmlns:a16="http://schemas.microsoft.com/office/drawing/2014/main" id="{F56DBBC3-BE5A-9D06-A515-84E26574227C}"/>
                      </a:ext>
                    </a:extLst>
                  </p:cNvPr>
                  <p:cNvSpPr/>
                  <p:nvPr/>
                </p:nvSpPr>
                <p:spPr>
                  <a:xfrm>
                    <a:off x="17971329" y="10145422"/>
                    <a:ext cx="284706" cy="348238"/>
                  </a:xfrm>
                  <a:custGeom>
                    <a:avLst/>
                    <a:gdLst>
                      <a:gd name="connsiteX0" fmla="*/ 198702 w 284706"/>
                      <a:gd name="connsiteY0" fmla="*/ 10149 h 348238"/>
                      <a:gd name="connsiteX1" fmla="*/ 183873 w 284706"/>
                      <a:gd name="connsiteY1" fmla="*/ 56612 h 348238"/>
                      <a:gd name="connsiteX2" fmla="*/ 263947 w 284706"/>
                      <a:gd name="connsiteY2" fmla="*/ 263 h 348238"/>
                      <a:gd name="connsiteX3" fmla="*/ 284706 w 284706"/>
                      <a:gd name="connsiteY3" fmla="*/ 3229 h 348238"/>
                      <a:gd name="connsiteX4" fmla="*/ 249118 w 284706"/>
                      <a:gd name="connsiteY4" fmla="*/ 115926 h 348238"/>
                      <a:gd name="connsiteX5" fmla="*/ 195735 w 284706"/>
                      <a:gd name="connsiteY5" fmla="*/ 109994 h 348238"/>
                      <a:gd name="connsiteX6" fmla="*/ 148285 w 284706"/>
                      <a:gd name="connsiteY6" fmla="*/ 170297 h 348238"/>
                      <a:gd name="connsiteX7" fmla="*/ 92925 w 284706"/>
                      <a:gd name="connsiteY7" fmla="*/ 348239 h 348238"/>
                      <a:gd name="connsiteX8" fmla="*/ 0 w 284706"/>
                      <a:gd name="connsiteY8" fmla="*/ 348239 h 348238"/>
                      <a:gd name="connsiteX9" fmla="*/ 105776 w 284706"/>
                      <a:gd name="connsiteY9" fmla="*/ 10149 h 348238"/>
                      <a:gd name="connsiteX10" fmla="*/ 198702 w 284706"/>
                      <a:gd name="connsiteY10" fmla="*/ 10149 h 348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4706" h="348238">
                        <a:moveTo>
                          <a:pt x="198702" y="10149"/>
                        </a:moveTo>
                        <a:lnTo>
                          <a:pt x="183873" y="56612"/>
                        </a:lnTo>
                        <a:cubicBezTo>
                          <a:pt x="213530" y="12126"/>
                          <a:pt x="252084" y="2241"/>
                          <a:pt x="263947" y="263"/>
                        </a:cubicBezTo>
                        <a:cubicBezTo>
                          <a:pt x="272844" y="-725"/>
                          <a:pt x="281741" y="1251"/>
                          <a:pt x="284706" y="3229"/>
                        </a:cubicBezTo>
                        <a:lnTo>
                          <a:pt x="249118" y="115926"/>
                        </a:lnTo>
                        <a:cubicBezTo>
                          <a:pt x="249118" y="115926"/>
                          <a:pt x="227370" y="94177"/>
                          <a:pt x="195735" y="109994"/>
                        </a:cubicBezTo>
                        <a:cubicBezTo>
                          <a:pt x="170033" y="122845"/>
                          <a:pt x="156193" y="145583"/>
                          <a:pt x="148285" y="170297"/>
                        </a:cubicBezTo>
                        <a:cubicBezTo>
                          <a:pt x="140376" y="193033"/>
                          <a:pt x="92925" y="348239"/>
                          <a:pt x="92925" y="348239"/>
                        </a:cubicBezTo>
                        <a:lnTo>
                          <a:pt x="0" y="348239"/>
                        </a:lnTo>
                        <a:lnTo>
                          <a:pt x="105776" y="10149"/>
                        </a:lnTo>
                        <a:lnTo>
                          <a:pt x="198702" y="1014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" name="Полилиния: фигура 24">
                    <a:extLst>
                      <a:ext uri="{FF2B5EF4-FFF2-40B4-BE49-F238E27FC236}">
                        <a16:creationId xmlns:a16="http://schemas.microsoft.com/office/drawing/2014/main" id="{E49260BA-F0A2-F91B-2DFA-8D168844A5E7}"/>
                      </a:ext>
                    </a:extLst>
                  </p:cNvPr>
                  <p:cNvSpPr/>
                  <p:nvPr/>
                </p:nvSpPr>
                <p:spPr>
                  <a:xfrm>
                    <a:off x="18165964" y="10144696"/>
                    <a:ext cx="296510" cy="353907"/>
                  </a:xfrm>
                  <a:custGeom>
                    <a:avLst/>
                    <a:gdLst>
                      <a:gd name="connsiteX0" fmla="*/ 79198 w 296510"/>
                      <a:gd name="connsiteY0" fmla="*/ 95890 h 353907"/>
                      <a:gd name="connsiteX1" fmla="*/ 202769 w 296510"/>
                      <a:gd name="connsiteY1" fmla="*/ 0 h 353907"/>
                      <a:gd name="connsiteX2" fmla="*/ 217597 w 296510"/>
                      <a:gd name="connsiteY2" fmla="*/ 0 h 353907"/>
                      <a:gd name="connsiteX3" fmla="*/ 294706 w 296510"/>
                      <a:gd name="connsiteY3" fmla="*/ 85016 h 353907"/>
                      <a:gd name="connsiteX4" fmla="*/ 211666 w 296510"/>
                      <a:gd name="connsiteY4" fmla="*/ 348964 h 353907"/>
                      <a:gd name="connsiteX5" fmla="*/ 120718 w 296510"/>
                      <a:gd name="connsiteY5" fmla="*/ 348964 h 353907"/>
                      <a:gd name="connsiteX6" fmla="*/ 131592 w 296510"/>
                      <a:gd name="connsiteY6" fmla="*/ 314365 h 353907"/>
                      <a:gd name="connsiteX7" fmla="*/ 48553 w 296510"/>
                      <a:gd name="connsiteY7" fmla="*/ 353907 h 353907"/>
                      <a:gd name="connsiteX8" fmla="*/ 7033 w 296510"/>
                      <a:gd name="connsiteY8" fmla="*/ 257027 h 353907"/>
                      <a:gd name="connsiteX9" fmla="*/ 9998 w 296510"/>
                      <a:gd name="connsiteY9" fmla="*/ 248130 h 353907"/>
                      <a:gd name="connsiteX10" fmla="*/ 127638 w 296510"/>
                      <a:gd name="connsiteY10" fmla="*/ 159159 h 353907"/>
                      <a:gd name="connsiteX11" fmla="*/ 190906 w 296510"/>
                      <a:gd name="connsiteY11" fmla="*/ 120605 h 353907"/>
                      <a:gd name="connsiteX12" fmla="*/ 202769 w 296510"/>
                      <a:gd name="connsiteY12" fmla="*/ 84028 h 353907"/>
                      <a:gd name="connsiteX13" fmla="*/ 192883 w 296510"/>
                      <a:gd name="connsiteY13" fmla="*/ 56348 h 353907"/>
                      <a:gd name="connsiteX14" fmla="*/ 166192 w 296510"/>
                      <a:gd name="connsiteY14" fmla="*/ 84028 h 353907"/>
                      <a:gd name="connsiteX15" fmla="*/ 155318 w 296510"/>
                      <a:gd name="connsiteY15" fmla="*/ 117640 h 353907"/>
                      <a:gd name="connsiteX16" fmla="*/ 71290 w 296510"/>
                      <a:gd name="connsiteY16" fmla="*/ 117640 h 353907"/>
                      <a:gd name="connsiteX17" fmla="*/ 79198 w 296510"/>
                      <a:gd name="connsiteY17" fmla="*/ 95890 h 353907"/>
                      <a:gd name="connsiteX18" fmla="*/ 172123 w 296510"/>
                      <a:gd name="connsiteY18" fmla="*/ 183873 h 353907"/>
                      <a:gd name="connsiteX19" fmla="*/ 123683 w 296510"/>
                      <a:gd name="connsiteY19" fmla="*/ 227370 h 353907"/>
                      <a:gd name="connsiteX20" fmla="*/ 110833 w 296510"/>
                      <a:gd name="connsiteY20" fmla="*/ 266913 h 353907"/>
                      <a:gd name="connsiteX21" fmla="*/ 119729 w 296510"/>
                      <a:gd name="connsiteY21" fmla="*/ 296570 h 353907"/>
                      <a:gd name="connsiteX22" fmla="*/ 146421 w 296510"/>
                      <a:gd name="connsiteY22" fmla="*/ 268890 h 353907"/>
                      <a:gd name="connsiteX23" fmla="*/ 172123 w 296510"/>
                      <a:gd name="connsiteY23" fmla="*/ 183873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96510" h="353907">
                        <a:moveTo>
                          <a:pt x="79198" y="95890"/>
                        </a:moveTo>
                        <a:cubicBezTo>
                          <a:pt x="103912" y="18783"/>
                          <a:pt x="170147" y="0"/>
                          <a:pt x="202769" y="0"/>
                        </a:cubicBezTo>
                        <a:lnTo>
                          <a:pt x="217597" y="0"/>
                        </a:lnTo>
                        <a:cubicBezTo>
                          <a:pt x="279877" y="0"/>
                          <a:pt x="303603" y="58326"/>
                          <a:pt x="294706" y="85016"/>
                        </a:cubicBezTo>
                        <a:lnTo>
                          <a:pt x="211666" y="348964"/>
                        </a:lnTo>
                        <a:lnTo>
                          <a:pt x="120718" y="348964"/>
                        </a:lnTo>
                        <a:lnTo>
                          <a:pt x="131592" y="314365"/>
                        </a:lnTo>
                        <a:cubicBezTo>
                          <a:pt x="111821" y="336113"/>
                          <a:pt x="94026" y="353907"/>
                          <a:pt x="48553" y="353907"/>
                        </a:cubicBezTo>
                        <a:cubicBezTo>
                          <a:pt x="-5819" y="353907"/>
                          <a:pt x="-5819" y="298547"/>
                          <a:pt x="7033" y="257027"/>
                        </a:cubicBezTo>
                        <a:lnTo>
                          <a:pt x="9998" y="248130"/>
                        </a:lnTo>
                        <a:cubicBezTo>
                          <a:pt x="28781" y="198702"/>
                          <a:pt x="80186" y="175965"/>
                          <a:pt x="127638" y="159159"/>
                        </a:cubicBezTo>
                        <a:cubicBezTo>
                          <a:pt x="159271" y="148285"/>
                          <a:pt x="176078" y="145319"/>
                          <a:pt x="190906" y="120605"/>
                        </a:cubicBezTo>
                        <a:lnTo>
                          <a:pt x="202769" y="84028"/>
                        </a:lnTo>
                        <a:cubicBezTo>
                          <a:pt x="209689" y="67223"/>
                          <a:pt x="200792" y="56348"/>
                          <a:pt x="192883" y="56348"/>
                        </a:cubicBezTo>
                        <a:cubicBezTo>
                          <a:pt x="181021" y="56348"/>
                          <a:pt x="171135" y="65245"/>
                          <a:pt x="166192" y="84028"/>
                        </a:cubicBezTo>
                        <a:lnTo>
                          <a:pt x="155318" y="117640"/>
                        </a:lnTo>
                        <a:lnTo>
                          <a:pt x="71290" y="117640"/>
                        </a:lnTo>
                        <a:lnTo>
                          <a:pt x="79198" y="95890"/>
                        </a:lnTo>
                        <a:close/>
                        <a:moveTo>
                          <a:pt x="172123" y="183873"/>
                        </a:moveTo>
                        <a:cubicBezTo>
                          <a:pt x="142466" y="190794"/>
                          <a:pt x="127638" y="216496"/>
                          <a:pt x="123683" y="227370"/>
                        </a:cubicBezTo>
                        <a:lnTo>
                          <a:pt x="110833" y="266913"/>
                        </a:lnTo>
                        <a:cubicBezTo>
                          <a:pt x="109843" y="270867"/>
                          <a:pt x="101935" y="298547"/>
                          <a:pt x="119729" y="296570"/>
                        </a:cubicBezTo>
                        <a:cubicBezTo>
                          <a:pt x="130604" y="295582"/>
                          <a:pt x="140490" y="285696"/>
                          <a:pt x="146421" y="268890"/>
                        </a:cubicBezTo>
                        <a:lnTo>
                          <a:pt x="172123" y="183873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19" name="Полилиния: фигура 18">
                  <a:extLst>
                    <a:ext uri="{FF2B5EF4-FFF2-40B4-BE49-F238E27FC236}">
                      <a16:creationId xmlns:a16="http://schemas.microsoft.com/office/drawing/2014/main" id="{B11371FB-D1D8-F580-40CC-DBF100106E35}"/>
                    </a:ext>
                  </a:extLst>
                </p:cNvPr>
                <p:cNvSpPr/>
                <p:nvPr/>
              </p:nvSpPr>
              <p:spPr>
                <a:xfrm>
                  <a:off x="16877975" y="10093291"/>
                  <a:ext cx="302501" cy="404323"/>
                </a:xfrm>
                <a:custGeom>
                  <a:avLst/>
                  <a:gdLst>
                    <a:gd name="connsiteX0" fmla="*/ 210564 w 302501"/>
                    <a:gd name="connsiteY0" fmla="*/ 0 h 404323"/>
                    <a:gd name="connsiteX1" fmla="*/ 189804 w 302501"/>
                    <a:gd name="connsiteY1" fmla="*/ 0 h 404323"/>
                    <a:gd name="connsiteX2" fmla="*/ 156193 w 302501"/>
                    <a:gd name="connsiteY2" fmla="*/ 104788 h 404323"/>
                    <a:gd name="connsiteX3" fmla="*/ 186838 w 302501"/>
                    <a:gd name="connsiteY3" fmla="*/ 104788 h 404323"/>
                    <a:gd name="connsiteX4" fmla="*/ 74142 w 302501"/>
                    <a:gd name="connsiteY4" fmla="*/ 345999 h 404323"/>
                    <a:gd name="connsiteX5" fmla="*/ 125547 w 302501"/>
                    <a:gd name="connsiteY5" fmla="*/ 131479 h 404323"/>
                    <a:gd name="connsiteX6" fmla="*/ 92924 w 302501"/>
                    <a:gd name="connsiteY6" fmla="*/ 131479 h 404323"/>
                    <a:gd name="connsiteX7" fmla="*/ 134445 w 302501"/>
                    <a:gd name="connsiteY7" fmla="*/ 0 h 404323"/>
                    <a:gd name="connsiteX8" fmla="*/ 128514 w 302501"/>
                    <a:gd name="connsiteY8" fmla="*/ 0 h 404323"/>
                    <a:gd name="connsiteX9" fmla="*/ 81062 w 302501"/>
                    <a:gd name="connsiteY9" fmla="*/ 0 h 404323"/>
                    <a:gd name="connsiteX10" fmla="*/ 38553 w 302501"/>
                    <a:gd name="connsiteY10" fmla="*/ 0 h 404323"/>
                    <a:gd name="connsiteX11" fmla="*/ 0 w 302501"/>
                    <a:gd name="connsiteY11" fmla="*/ 404323 h 404323"/>
                    <a:gd name="connsiteX12" fmla="*/ 128514 w 302501"/>
                    <a:gd name="connsiteY12" fmla="*/ 404323 h 404323"/>
                    <a:gd name="connsiteX13" fmla="*/ 302501 w 302501"/>
                    <a:gd name="connsiteY13" fmla="*/ 0 h 404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2501" h="404323">
                      <a:moveTo>
                        <a:pt x="210564" y="0"/>
                      </a:moveTo>
                      <a:lnTo>
                        <a:pt x="189804" y="0"/>
                      </a:lnTo>
                      <a:lnTo>
                        <a:pt x="156193" y="104788"/>
                      </a:lnTo>
                      <a:lnTo>
                        <a:pt x="186838" y="104788"/>
                      </a:lnTo>
                      <a:lnTo>
                        <a:pt x="74142" y="345999"/>
                      </a:lnTo>
                      <a:lnTo>
                        <a:pt x="125547" y="131479"/>
                      </a:lnTo>
                      <a:lnTo>
                        <a:pt x="92924" y="131479"/>
                      </a:lnTo>
                      <a:lnTo>
                        <a:pt x="134445" y="0"/>
                      </a:lnTo>
                      <a:lnTo>
                        <a:pt x="128514" y="0"/>
                      </a:lnTo>
                      <a:lnTo>
                        <a:pt x="81062" y="0"/>
                      </a:lnTo>
                      <a:lnTo>
                        <a:pt x="38553" y="0"/>
                      </a:lnTo>
                      <a:lnTo>
                        <a:pt x="0" y="404323"/>
                      </a:lnTo>
                      <a:lnTo>
                        <a:pt x="128514" y="404323"/>
                      </a:lnTo>
                      <a:lnTo>
                        <a:pt x="302501" y="0"/>
                      </a:lnTo>
                      <a:close/>
                    </a:path>
                  </a:pathLst>
                </a:custGeom>
                <a:solidFill>
                  <a:srgbClr val="E52936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7" name="Полилиния: фигура 16">
                <a:extLst>
                  <a:ext uri="{FF2B5EF4-FFF2-40B4-BE49-F238E27FC236}">
                    <a16:creationId xmlns:a16="http://schemas.microsoft.com/office/drawing/2014/main" id="{185A7B63-C9BC-705B-4528-50DAC55AFCE3}"/>
                  </a:ext>
                </a:extLst>
              </p:cNvPr>
              <p:cNvSpPr/>
              <p:nvPr/>
            </p:nvSpPr>
            <p:spPr>
              <a:xfrm>
                <a:off x="16665433" y="10362181"/>
                <a:ext cx="127524" cy="138399"/>
              </a:xfrm>
              <a:custGeom>
                <a:avLst/>
                <a:gdLst>
                  <a:gd name="connsiteX0" fmla="*/ 94902 w 127524"/>
                  <a:gd name="connsiteY0" fmla="*/ 48440 h 138399"/>
                  <a:gd name="connsiteX1" fmla="*/ 87981 w 127524"/>
                  <a:gd name="connsiteY1" fmla="*/ 33612 h 138399"/>
                  <a:gd name="connsiteX2" fmla="*/ 71176 w 127524"/>
                  <a:gd name="connsiteY2" fmla="*/ 28669 h 138399"/>
                  <a:gd name="connsiteX3" fmla="*/ 45474 w 127524"/>
                  <a:gd name="connsiteY3" fmla="*/ 43497 h 138399"/>
                  <a:gd name="connsiteX4" fmla="*/ 35588 w 127524"/>
                  <a:gd name="connsiteY4" fmla="*/ 80074 h 138399"/>
                  <a:gd name="connsiteX5" fmla="*/ 42508 w 127524"/>
                  <a:gd name="connsiteY5" fmla="*/ 102811 h 138399"/>
                  <a:gd name="connsiteX6" fmla="*/ 60302 w 127524"/>
                  <a:gd name="connsiteY6" fmla="*/ 109731 h 138399"/>
                  <a:gd name="connsiteX7" fmla="*/ 86993 w 127524"/>
                  <a:gd name="connsiteY7" fmla="*/ 90948 h 138399"/>
                  <a:gd name="connsiteX8" fmla="*/ 120605 w 127524"/>
                  <a:gd name="connsiteY8" fmla="*/ 90948 h 138399"/>
                  <a:gd name="connsiteX9" fmla="*/ 100833 w 127524"/>
                  <a:gd name="connsiteY9" fmla="*/ 124559 h 138399"/>
                  <a:gd name="connsiteX10" fmla="*/ 58324 w 127524"/>
                  <a:gd name="connsiteY10" fmla="*/ 138399 h 138399"/>
                  <a:gd name="connsiteX11" fmla="*/ 15817 w 127524"/>
                  <a:gd name="connsiteY11" fmla="*/ 123571 h 138399"/>
                  <a:gd name="connsiteX12" fmla="*/ 0 w 127524"/>
                  <a:gd name="connsiteY12" fmla="*/ 83040 h 138399"/>
                  <a:gd name="connsiteX13" fmla="*/ 19771 w 127524"/>
                  <a:gd name="connsiteY13" fmla="*/ 23726 h 138399"/>
                  <a:gd name="connsiteX14" fmla="*/ 73153 w 127524"/>
                  <a:gd name="connsiteY14" fmla="*/ 0 h 138399"/>
                  <a:gd name="connsiteX15" fmla="*/ 111707 w 127524"/>
                  <a:gd name="connsiteY15" fmla="*/ 13840 h 138399"/>
                  <a:gd name="connsiteX16" fmla="*/ 127524 w 127524"/>
                  <a:gd name="connsiteY16" fmla="*/ 43497 h 138399"/>
                  <a:gd name="connsiteX17" fmla="*/ 127524 w 127524"/>
                  <a:gd name="connsiteY17" fmla="*/ 48440 h 138399"/>
                  <a:gd name="connsiteX18" fmla="*/ 94902 w 127524"/>
                  <a:gd name="connsiteY18" fmla="*/ 48440 h 13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524" h="138399">
                    <a:moveTo>
                      <a:pt x="94902" y="48440"/>
                    </a:moveTo>
                    <a:cubicBezTo>
                      <a:pt x="94902" y="42509"/>
                      <a:pt x="91936" y="37566"/>
                      <a:pt x="87981" y="33612"/>
                    </a:cubicBezTo>
                    <a:cubicBezTo>
                      <a:pt x="84028" y="29657"/>
                      <a:pt x="78096" y="28669"/>
                      <a:pt x="71176" y="28669"/>
                    </a:cubicBezTo>
                    <a:cubicBezTo>
                      <a:pt x="60302" y="28669"/>
                      <a:pt x="52393" y="33612"/>
                      <a:pt x="45474" y="43497"/>
                    </a:cubicBezTo>
                    <a:cubicBezTo>
                      <a:pt x="38553" y="53383"/>
                      <a:pt x="35588" y="65245"/>
                      <a:pt x="35588" y="80074"/>
                    </a:cubicBezTo>
                    <a:cubicBezTo>
                      <a:pt x="35588" y="89959"/>
                      <a:pt x="37565" y="96880"/>
                      <a:pt x="42508" y="102811"/>
                    </a:cubicBezTo>
                    <a:cubicBezTo>
                      <a:pt x="46462" y="107754"/>
                      <a:pt x="52393" y="109731"/>
                      <a:pt x="60302" y="109731"/>
                    </a:cubicBezTo>
                    <a:cubicBezTo>
                      <a:pt x="74142" y="109731"/>
                      <a:pt x="83039" y="103799"/>
                      <a:pt x="86993" y="90948"/>
                    </a:cubicBezTo>
                    <a:lnTo>
                      <a:pt x="120605" y="90948"/>
                    </a:lnTo>
                    <a:cubicBezTo>
                      <a:pt x="118628" y="104788"/>
                      <a:pt x="111707" y="115662"/>
                      <a:pt x="100833" y="124559"/>
                    </a:cubicBezTo>
                    <a:cubicBezTo>
                      <a:pt x="88971" y="133456"/>
                      <a:pt x="75131" y="138399"/>
                      <a:pt x="58324" y="138399"/>
                    </a:cubicBezTo>
                    <a:cubicBezTo>
                      <a:pt x="40531" y="138399"/>
                      <a:pt x="26691" y="133456"/>
                      <a:pt x="15817" y="123571"/>
                    </a:cubicBezTo>
                    <a:cubicBezTo>
                      <a:pt x="4943" y="113685"/>
                      <a:pt x="0" y="99845"/>
                      <a:pt x="0" y="83040"/>
                    </a:cubicBezTo>
                    <a:cubicBezTo>
                      <a:pt x="0" y="59314"/>
                      <a:pt x="6919" y="39543"/>
                      <a:pt x="19771" y="23726"/>
                    </a:cubicBezTo>
                    <a:cubicBezTo>
                      <a:pt x="33610" y="7909"/>
                      <a:pt x="51405" y="0"/>
                      <a:pt x="73153" y="0"/>
                    </a:cubicBezTo>
                    <a:cubicBezTo>
                      <a:pt x="88971" y="0"/>
                      <a:pt x="101822" y="4943"/>
                      <a:pt x="111707" y="13840"/>
                    </a:cubicBezTo>
                    <a:cubicBezTo>
                      <a:pt x="121593" y="21748"/>
                      <a:pt x="126536" y="32623"/>
                      <a:pt x="127524" y="43497"/>
                    </a:cubicBezTo>
                    <a:cubicBezTo>
                      <a:pt x="127524" y="44485"/>
                      <a:pt x="127524" y="46462"/>
                      <a:pt x="127524" y="48440"/>
                    </a:cubicBezTo>
                    <a:lnTo>
                      <a:pt x="94902" y="48440"/>
                    </a:lnTo>
                    <a:close/>
                  </a:path>
                </a:pathLst>
              </a:custGeom>
              <a:solidFill>
                <a:srgbClr val="E52936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0A7391BE-9CC8-B79D-96BC-7103AD7FF496}"/>
              </a:ext>
            </a:extLst>
          </p:cNvPr>
          <p:cNvSpPr txBox="1"/>
          <p:nvPr/>
        </p:nvSpPr>
        <p:spPr>
          <a:xfrm>
            <a:off x="1207568" y="998835"/>
            <a:ext cx="654498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5400" b="1" spc="0" baseline="0" dirty="0">
                <a:ln/>
                <a:solidFill>
                  <a:srgbClr val="D90014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Соединител</a:t>
            </a:r>
            <a:r>
              <a:rPr lang="ru-RU" sz="5400" b="1" dirty="0">
                <a:ln/>
                <a:solidFill>
                  <a:srgbClr val="D90014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и</a:t>
            </a:r>
            <a:endParaRPr lang="ru-RU" sz="5400" b="1" spc="0" baseline="0" dirty="0">
              <a:ln/>
              <a:solidFill>
                <a:srgbClr val="D90014"/>
              </a:solidFill>
              <a:latin typeface="+mj-lt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E914172-6649-3D86-AB67-A2E09B364A26}"/>
              </a:ext>
            </a:extLst>
          </p:cNvPr>
          <p:cNvSpPr txBox="1"/>
          <p:nvPr/>
        </p:nvSpPr>
        <p:spPr>
          <a:xfrm>
            <a:off x="1275556" y="1837035"/>
            <a:ext cx="7789312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4129088" algn="l"/>
              </a:tabLst>
            </a:pPr>
            <a:r>
              <a:rPr lang="ru-RU" sz="2400" b="1" dirty="0">
                <a:ln/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Для эффективного использования пространства, </a:t>
            </a:r>
          </a:p>
          <a:p>
            <a:r>
              <a:rPr lang="ru-RU" sz="2400" b="1" dirty="0">
                <a:ln/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удобства монтажа и обслуживания</a:t>
            </a:r>
          </a:p>
        </p:txBody>
      </p:sp>
    </p:spTree>
    <p:extLst>
      <p:ext uri="{BB962C8B-B14F-4D97-AF65-F5344CB8AC3E}">
        <p14:creationId xmlns:p14="http://schemas.microsoft.com/office/powerpoint/2010/main" val="1542272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: фигура 6">
            <a:extLst>
              <a:ext uri="{FF2B5EF4-FFF2-40B4-BE49-F238E27FC236}">
                <a16:creationId xmlns:a16="http://schemas.microsoft.com/office/drawing/2014/main" id="{3C268BCD-CE03-92E9-622D-A27C8EC53514}"/>
              </a:ext>
            </a:extLst>
          </p:cNvPr>
          <p:cNvSpPr/>
          <p:nvPr/>
        </p:nvSpPr>
        <p:spPr>
          <a:xfrm>
            <a:off x="5852" y="990"/>
            <a:ext cx="19009497" cy="10694390"/>
          </a:xfrm>
          <a:custGeom>
            <a:avLst/>
            <a:gdLst>
              <a:gd name="connsiteX0" fmla="*/ 0 w 19009497"/>
              <a:gd name="connsiteY0" fmla="*/ 0 h 10694390"/>
              <a:gd name="connsiteX1" fmla="*/ 19009498 w 19009497"/>
              <a:gd name="connsiteY1" fmla="*/ 0 h 10694390"/>
              <a:gd name="connsiteX2" fmla="*/ 19009498 w 19009497"/>
              <a:gd name="connsiteY2" fmla="*/ 10694390 h 10694390"/>
              <a:gd name="connsiteX3" fmla="*/ 0 w 19009497"/>
              <a:gd name="connsiteY3" fmla="*/ 10694390 h 1069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9497" h="10694390">
                <a:moveTo>
                  <a:pt x="0" y="0"/>
                </a:moveTo>
                <a:lnTo>
                  <a:pt x="19009498" y="0"/>
                </a:lnTo>
                <a:lnTo>
                  <a:pt x="19009498" y="10694390"/>
                </a:lnTo>
                <a:lnTo>
                  <a:pt x="0" y="1069439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DC1DD46A-E0BA-01C0-C02A-6E0DB796418A}"/>
              </a:ext>
            </a:extLst>
          </p:cNvPr>
          <p:cNvSpPr/>
          <p:nvPr/>
        </p:nvSpPr>
        <p:spPr>
          <a:xfrm>
            <a:off x="18724" y="4950"/>
            <a:ext cx="19008507" cy="10697360"/>
          </a:xfrm>
          <a:custGeom>
            <a:avLst/>
            <a:gdLst>
              <a:gd name="connsiteX0" fmla="*/ 0 w 19008507"/>
              <a:gd name="connsiteY0" fmla="*/ 0 h 10697360"/>
              <a:gd name="connsiteX1" fmla="*/ 19008508 w 19008507"/>
              <a:gd name="connsiteY1" fmla="*/ 0 h 10697360"/>
              <a:gd name="connsiteX2" fmla="*/ 19008508 w 19008507"/>
              <a:gd name="connsiteY2" fmla="*/ 10697361 h 10697360"/>
              <a:gd name="connsiteX3" fmla="*/ 0 w 19008507"/>
              <a:gd name="connsiteY3" fmla="*/ 10697361 h 1069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8507" h="10697360">
                <a:moveTo>
                  <a:pt x="0" y="0"/>
                </a:moveTo>
                <a:lnTo>
                  <a:pt x="19008508" y="0"/>
                </a:lnTo>
                <a:lnTo>
                  <a:pt x="19008508" y="10697361"/>
                </a:lnTo>
                <a:lnTo>
                  <a:pt x="0" y="10697361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" name="Подзаголовок 3">
            <a:extLst>
              <a:ext uri="{FF2B5EF4-FFF2-40B4-BE49-F238E27FC236}">
                <a16:creationId xmlns:a16="http://schemas.microsoft.com/office/drawing/2014/main" id="{D639C812-71EC-8E13-6B85-11993CEDA80B}"/>
              </a:ext>
            </a:extLst>
          </p:cNvPr>
          <p:cNvSpPr>
            <a:spLocks noGrp="1"/>
          </p:cNvSpPr>
          <p:nvPr>
            <p:ph type="subTitle" idx="4"/>
          </p:nvPr>
        </p:nvSpPr>
        <p:spPr/>
        <p:txBody>
          <a:bodyPr/>
          <a:lstStyle/>
          <a:p>
            <a:r>
              <a:rPr lang="en-US" dirty="0"/>
              <a:t>2</a:t>
            </a:r>
            <a:endParaRPr lang="ru-RU" dirty="0"/>
          </a:p>
        </p:txBody>
      </p:sp>
      <p:sp>
        <p:nvSpPr>
          <p:cNvPr id="3" name="Заголовок 2">
            <a:extLst>
              <a:ext uri="{FF2B5EF4-FFF2-40B4-BE49-F238E27FC236}">
                <a16:creationId xmlns:a16="http://schemas.microsoft.com/office/drawing/2014/main" id="{D35A5B10-49F9-6D36-0976-15D41B8C98D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Технологии</a:t>
            </a:r>
          </a:p>
        </p:txBody>
      </p:sp>
    </p:spTree>
    <p:extLst>
      <p:ext uri="{BB962C8B-B14F-4D97-AF65-F5344CB8AC3E}">
        <p14:creationId xmlns:p14="http://schemas.microsoft.com/office/powerpoint/2010/main" val="34575197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Полилиния: фигура 51">
            <a:extLst>
              <a:ext uri="{FF2B5EF4-FFF2-40B4-BE49-F238E27FC236}">
                <a16:creationId xmlns:a16="http://schemas.microsoft.com/office/drawing/2014/main" id="{ABABEE7D-0F3B-44FF-5D38-C4EED8D9F0B3}"/>
              </a:ext>
            </a:extLst>
          </p:cNvPr>
          <p:cNvSpPr/>
          <p:nvPr/>
        </p:nvSpPr>
        <p:spPr>
          <a:xfrm>
            <a:off x="1649108" y="2987475"/>
            <a:ext cx="7423145" cy="2541604"/>
          </a:xfrm>
          <a:custGeom>
            <a:avLst/>
            <a:gdLst>
              <a:gd name="connsiteX0" fmla="*/ 0 w 7423145"/>
              <a:gd name="connsiteY0" fmla="*/ 0 h 2541604"/>
              <a:gd name="connsiteX1" fmla="*/ 7423146 w 7423145"/>
              <a:gd name="connsiteY1" fmla="*/ 0 h 2541604"/>
              <a:gd name="connsiteX2" fmla="*/ 7423146 w 7423145"/>
              <a:gd name="connsiteY2" fmla="*/ 2541604 h 2541604"/>
              <a:gd name="connsiteX3" fmla="*/ 0 w 7423145"/>
              <a:gd name="connsiteY3" fmla="*/ 2541604 h 254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3145" h="2541604">
                <a:moveTo>
                  <a:pt x="0" y="0"/>
                </a:moveTo>
                <a:lnTo>
                  <a:pt x="7423146" y="0"/>
                </a:lnTo>
                <a:lnTo>
                  <a:pt x="7423146" y="2541604"/>
                </a:lnTo>
                <a:lnTo>
                  <a:pt x="0" y="2541604"/>
                </a:lnTo>
                <a:close/>
              </a:path>
            </a:pathLst>
          </a:custGeom>
          <a:noFill/>
          <a:ln w="9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0AE07B3-B5BF-E967-B523-2A552EB13E55}"/>
              </a:ext>
            </a:extLst>
          </p:cNvPr>
          <p:cNvSpPr txBox="1"/>
          <p:nvPr/>
        </p:nvSpPr>
        <p:spPr>
          <a:xfrm>
            <a:off x="1275556" y="2984500"/>
            <a:ext cx="9974205" cy="60016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Высокочастотные зарядные устройства </a:t>
            </a:r>
            <a:r>
              <a:rPr lang="ru-RU" sz="2400" b="1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STARK PRO </a:t>
            </a:r>
            <a:r>
              <a:rPr lang="en-US" sz="2400" b="1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HF</a:t>
            </a:r>
            <a:r>
              <a:rPr lang="ru-RU" sz="2400" b="1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 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разработаны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 производятся в Италии. Простая и надежная конструкция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обеспечивает длительный ресурс, высокий КПД, а также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полноценный заряд даже в условиях нестабильной сети. </a:t>
            </a:r>
          </a:p>
          <a:p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ЗУ оснащены функцией автоматического старта/финиша.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Программатор MP TOP II позволяет производить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настройку профиля заряда и выходного тока.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Выносной дисплей </a:t>
            </a:r>
            <a:r>
              <a:rPr lang="en-US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VISLED 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 компактные размеры ЗУ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для бортового монтажа на технику.</a:t>
            </a:r>
          </a:p>
          <a:p>
            <a:endParaRPr lang="ru-RU" sz="2400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r>
              <a:rPr lang="ru-RU" sz="2400" b="1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Типы </a:t>
            </a:r>
            <a:endParaRPr lang="en-US" sz="2400" b="1" dirty="0">
              <a:ln/>
              <a:solidFill>
                <a:srgbClr val="000000"/>
              </a:solidFill>
              <a:ea typeface="Verdana"/>
              <a:sym typeface="Verdana"/>
              <a:rtl val="0"/>
            </a:endParaRP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Е 12-12;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Е 24-12/20/30/40;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Е 36-20/40;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Е 48-15/30</a:t>
            </a:r>
          </a:p>
        </p:txBody>
      </p:sp>
      <p:grpSp>
        <p:nvGrpSpPr>
          <p:cNvPr id="236" name="Рисунок 3">
            <a:extLst>
              <a:ext uri="{FF2B5EF4-FFF2-40B4-BE49-F238E27FC236}">
                <a16:creationId xmlns:a16="http://schemas.microsoft.com/office/drawing/2014/main" id="{61A8D264-C2E6-025A-B311-061BAEAB210F}"/>
              </a:ext>
            </a:extLst>
          </p:cNvPr>
          <p:cNvGrpSpPr/>
          <p:nvPr/>
        </p:nvGrpSpPr>
        <p:grpSpPr>
          <a:xfrm>
            <a:off x="16172506" y="1231900"/>
            <a:ext cx="2241331" cy="717384"/>
            <a:chOff x="16135706" y="1791498"/>
            <a:chExt cx="2241331" cy="717384"/>
          </a:xfrm>
        </p:grpSpPr>
        <p:sp>
          <p:nvSpPr>
            <p:cNvPr id="237" name="Полилиния: фигура 236">
              <a:extLst>
                <a:ext uri="{FF2B5EF4-FFF2-40B4-BE49-F238E27FC236}">
                  <a16:creationId xmlns:a16="http://schemas.microsoft.com/office/drawing/2014/main" id="{7568DE91-066F-5EBE-0A1B-E2EDDB32EEAD}"/>
                </a:ext>
              </a:extLst>
            </p:cNvPr>
            <p:cNvSpPr/>
            <p:nvPr/>
          </p:nvSpPr>
          <p:spPr>
            <a:xfrm>
              <a:off x="16185249" y="1894548"/>
              <a:ext cx="456787" cy="184300"/>
            </a:xfrm>
            <a:custGeom>
              <a:avLst/>
              <a:gdLst>
                <a:gd name="connsiteX0" fmla="*/ 456788 w 456787"/>
                <a:gd name="connsiteY0" fmla="*/ 0 h 184300"/>
                <a:gd name="connsiteX1" fmla="*/ 176373 w 456787"/>
                <a:gd name="connsiteY1" fmla="*/ 0 h 184300"/>
                <a:gd name="connsiteX2" fmla="*/ 16844 w 456787"/>
                <a:gd name="connsiteY2" fmla="*/ 122867 h 184300"/>
                <a:gd name="connsiteX3" fmla="*/ 0 w 456787"/>
                <a:gd name="connsiteY3" fmla="*/ 184301 h 184300"/>
                <a:gd name="connsiteX4" fmla="*/ 204118 w 456787"/>
                <a:gd name="connsiteY4" fmla="*/ 184301 h 184300"/>
                <a:gd name="connsiteX5" fmla="*/ 142685 w 456787"/>
                <a:gd name="connsiteY5" fmla="*/ 122867 h 184300"/>
                <a:gd name="connsiteX6" fmla="*/ 424089 w 456787"/>
                <a:gd name="connsiteY6" fmla="*/ 122867 h 184300"/>
                <a:gd name="connsiteX7" fmla="*/ 456788 w 456787"/>
                <a:gd name="connsiteY7" fmla="*/ 0 h 18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787" h="184300">
                  <a:moveTo>
                    <a:pt x="456788" y="0"/>
                  </a:moveTo>
                  <a:lnTo>
                    <a:pt x="176373" y="0"/>
                  </a:lnTo>
                  <a:cubicBezTo>
                    <a:pt x="101068" y="0"/>
                    <a:pt x="35671" y="50534"/>
                    <a:pt x="16844" y="122867"/>
                  </a:cubicBezTo>
                  <a:lnTo>
                    <a:pt x="0" y="184301"/>
                  </a:lnTo>
                  <a:lnTo>
                    <a:pt x="204118" y="184301"/>
                  </a:lnTo>
                  <a:lnTo>
                    <a:pt x="142685" y="122867"/>
                  </a:lnTo>
                  <a:lnTo>
                    <a:pt x="424089" y="122867"/>
                  </a:lnTo>
                  <a:lnTo>
                    <a:pt x="456788" y="0"/>
                  </a:lnTo>
                  <a:close/>
                </a:path>
              </a:pathLst>
            </a:custGeom>
            <a:solidFill>
              <a:srgbClr val="00000B"/>
            </a:solidFill>
            <a:ln w="99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" name="Полилиния: фигура 237">
              <a:extLst>
                <a:ext uri="{FF2B5EF4-FFF2-40B4-BE49-F238E27FC236}">
                  <a16:creationId xmlns:a16="http://schemas.microsoft.com/office/drawing/2014/main" id="{A7CB2D9F-4ED8-A906-83BB-27411014DF3F}"/>
                </a:ext>
              </a:extLst>
            </p:cNvPr>
            <p:cNvSpPr/>
            <p:nvPr/>
          </p:nvSpPr>
          <p:spPr>
            <a:xfrm>
              <a:off x="16135706" y="1791498"/>
              <a:ext cx="2241331" cy="471650"/>
            </a:xfrm>
            <a:custGeom>
              <a:avLst/>
              <a:gdLst>
                <a:gd name="connsiteX0" fmla="*/ 314103 w 2241331"/>
                <a:gd name="connsiteY0" fmla="*/ 347793 h 471650"/>
                <a:gd name="connsiteX1" fmla="*/ 32698 w 2241331"/>
                <a:gd name="connsiteY1" fmla="*/ 347793 h 471650"/>
                <a:gd name="connsiteX2" fmla="*/ 0 w 2241331"/>
                <a:gd name="connsiteY2" fmla="*/ 470660 h 471650"/>
                <a:gd name="connsiteX3" fmla="*/ 280414 w 2241331"/>
                <a:gd name="connsiteY3" fmla="*/ 470660 h 471650"/>
                <a:gd name="connsiteX4" fmla="*/ 439943 w 2241331"/>
                <a:gd name="connsiteY4" fmla="*/ 347793 h 471650"/>
                <a:gd name="connsiteX5" fmla="*/ 456788 w 2241331"/>
                <a:gd name="connsiteY5" fmla="*/ 286359 h 471650"/>
                <a:gd name="connsiteX6" fmla="*/ 252670 w 2241331"/>
                <a:gd name="connsiteY6" fmla="*/ 286359 h 471650"/>
                <a:gd name="connsiteX7" fmla="*/ 314103 w 2241331"/>
                <a:gd name="connsiteY7" fmla="*/ 347793 h 471650"/>
                <a:gd name="connsiteX8" fmla="*/ 692613 w 2241331"/>
                <a:gd name="connsiteY8" fmla="*/ 328966 h 471650"/>
                <a:gd name="connsiteX9" fmla="*/ 720357 w 2241331"/>
                <a:gd name="connsiteY9" fmla="*/ 224926 h 471650"/>
                <a:gd name="connsiteX10" fmla="*/ 876914 w 2241331"/>
                <a:gd name="connsiteY10" fmla="*/ 224926 h 471650"/>
                <a:gd name="connsiteX11" fmla="*/ 909612 w 2241331"/>
                <a:gd name="connsiteY11" fmla="*/ 102059 h 471650"/>
                <a:gd name="connsiteX12" fmla="*/ 753056 w 2241331"/>
                <a:gd name="connsiteY12" fmla="*/ 102059 h 471650"/>
                <a:gd name="connsiteX13" fmla="*/ 780799 w 2241331"/>
                <a:gd name="connsiteY13" fmla="*/ 0 h 471650"/>
                <a:gd name="connsiteX14" fmla="*/ 653970 w 2241331"/>
                <a:gd name="connsiteY14" fmla="*/ 0 h 471650"/>
                <a:gd name="connsiteX15" fmla="*/ 626225 w 2241331"/>
                <a:gd name="connsiteY15" fmla="*/ 102059 h 471650"/>
                <a:gd name="connsiteX16" fmla="*/ 569746 w 2241331"/>
                <a:gd name="connsiteY16" fmla="*/ 102059 h 471650"/>
                <a:gd name="connsiteX17" fmla="*/ 537047 w 2241331"/>
                <a:gd name="connsiteY17" fmla="*/ 224926 h 471650"/>
                <a:gd name="connsiteX18" fmla="*/ 593527 w 2241331"/>
                <a:gd name="connsiteY18" fmla="*/ 224926 h 471650"/>
                <a:gd name="connsiteX19" fmla="*/ 568756 w 2241331"/>
                <a:gd name="connsiteY19" fmla="*/ 317076 h 471650"/>
                <a:gd name="connsiteX20" fmla="*/ 685677 w 2241331"/>
                <a:gd name="connsiteY20" fmla="*/ 469669 h 471650"/>
                <a:gd name="connsiteX21" fmla="*/ 810525 w 2241331"/>
                <a:gd name="connsiteY21" fmla="*/ 469669 h 471650"/>
                <a:gd name="connsiteX22" fmla="*/ 843224 w 2241331"/>
                <a:gd name="connsiteY22" fmla="*/ 346802 h 471650"/>
                <a:gd name="connsiteX23" fmla="*/ 706485 w 2241331"/>
                <a:gd name="connsiteY23" fmla="*/ 346802 h 471650"/>
                <a:gd name="connsiteX24" fmla="*/ 692613 w 2241331"/>
                <a:gd name="connsiteY24" fmla="*/ 328966 h 471650"/>
                <a:gd name="connsiteX25" fmla="*/ 2241332 w 2241331"/>
                <a:gd name="connsiteY25" fmla="*/ 103050 h 471650"/>
                <a:gd name="connsiteX26" fmla="*/ 2062976 w 2241331"/>
                <a:gd name="connsiteY26" fmla="*/ 103050 h 471650"/>
                <a:gd name="connsiteX27" fmla="*/ 1922274 w 2241331"/>
                <a:gd name="connsiteY27" fmla="*/ 225917 h 471650"/>
                <a:gd name="connsiteX28" fmla="*/ 1883630 w 2241331"/>
                <a:gd name="connsiteY28" fmla="*/ 225917 h 471650"/>
                <a:gd name="connsiteX29" fmla="*/ 1916329 w 2241331"/>
                <a:gd name="connsiteY29" fmla="*/ 103050 h 471650"/>
                <a:gd name="connsiteX30" fmla="*/ 1789498 w 2241331"/>
                <a:gd name="connsiteY30" fmla="*/ 103050 h 471650"/>
                <a:gd name="connsiteX31" fmla="*/ 1691403 w 2241331"/>
                <a:gd name="connsiteY31" fmla="*/ 470660 h 471650"/>
                <a:gd name="connsiteX32" fmla="*/ 1818234 w 2241331"/>
                <a:gd name="connsiteY32" fmla="*/ 470660 h 471650"/>
                <a:gd name="connsiteX33" fmla="*/ 1850931 w 2241331"/>
                <a:gd name="connsiteY33" fmla="*/ 347793 h 471650"/>
                <a:gd name="connsiteX34" fmla="*/ 1902457 w 2241331"/>
                <a:gd name="connsiteY34" fmla="*/ 347793 h 471650"/>
                <a:gd name="connsiteX35" fmla="*/ 1991635 w 2241331"/>
                <a:gd name="connsiteY35" fmla="*/ 470660 h 471650"/>
                <a:gd name="connsiteX36" fmla="*/ 2143236 w 2241331"/>
                <a:gd name="connsiteY36" fmla="*/ 470660 h 471650"/>
                <a:gd name="connsiteX37" fmla="*/ 2017397 w 2241331"/>
                <a:gd name="connsiteY37" fmla="*/ 298250 h 471650"/>
                <a:gd name="connsiteX38" fmla="*/ 2241332 w 2241331"/>
                <a:gd name="connsiteY38" fmla="*/ 103050 h 471650"/>
                <a:gd name="connsiteX39" fmla="*/ 1726083 w 2241331"/>
                <a:gd name="connsiteY39" fmla="*/ 103050 h 471650"/>
                <a:gd name="connsiteX40" fmla="*/ 1570518 w 2241331"/>
                <a:gd name="connsiteY40" fmla="*/ 103050 h 471650"/>
                <a:gd name="connsiteX41" fmla="*/ 1410989 w 2241331"/>
                <a:gd name="connsiteY41" fmla="*/ 225917 h 471650"/>
                <a:gd name="connsiteX42" fmla="*/ 1345591 w 2241331"/>
                <a:gd name="connsiteY42" fmla="*/ 470660 h 471650"/>
                <a:gd name="connsiteX43" fmla="*/ 1472422 w 2241331"/>
                <a:gd name="connsiteY43" fmla="*/ 470660 h 471650"/>
                <a:gd name="connsiteX44" fmla="*/ 1528901 w 2241331"/>
                <a:gd name="connsiteY44" fmla="*/ 256633 h 471650"/>
                <a:gd name="connsiteX45" fmla="*/ 1569527 w 2241331"/>
                <a:gd name="connsiteY45" fmla="*/ 224926 h 471650"/>
                <a:gd name="connsiteX46" fmla="*/ 1692393 w 2241331"/>
                <a:gd name="connsiteY46" fmla="*/ 224926 h 471650"/>
                <a:gd name="connsiteX47" fmla="*/ 1726083 w 2241331"/>
                <a:gd name="connsiteY47" fmla="*/ 103050 h 471650"/>
                <a:gd name="connsiteX48" fmla="*/ 1222725 w 2241331"/>
                <a:gd name="connsiteY48" fmla="*/ 103050 h 471650"/>
                <a:gd name="connsiteX49" fmla="*/ 973027 w 2241331"/>
                <a:gd name="connsiteY49" fmla="*/ 103050 h 471650"/>
                <a:gd name="connsiteX50" fmla="*/ 940329 w 2241331"/>
                <a:gd name="connsiteY50" fmla="*/ 225917 h 471650"/>
                <a:gd name="connsiteX51" fmla="*/ 1201916 w 2241331"/>
                <a:gd name="connsiteY51" fmla="*/ 225917 h 471650"/>
                <a:gd name="connsiteX52" fmla="*/ 1215788 w 2241331"/>
                <a:gd name="connsiteY52" fmla="*/ 244743 h 471650"/>
                <a:gd name="connsiteX53" fmla="*/ 1203899 w 2241331"/>
                <a:gd name="connsiteY53" fmla="*/ 287350 h 471650"/>
                <a:gd name="connsiteX54" fmla="*/ 1050315 w 2241331"/>
                <a:gd name="connsiteY54" fmla="*/ 287350 h 471650"/>
                <a:gd name="connsiteX55" fmla="*/ 890786 w 2241331"/>
                <a:gd name="connsiteY55" fmla="*/ 410217 h 471650"/>
                <a:gd name="connsiteX56" fmla="*/ 873941 w 2241331"/>
                <a:gd name="connsiteY56" fmla="*/ 471651 h 471650"/>
                <a:gd name="connsiteX57" fmla="*/ 1000772 w 2241331"/>
                <a:gd name="connsiteY57" fmla="*/ 471651 h 471650"/>
                <a:gd name="connsiteX58" fmla="*/ 1008698 w 2241331"/>
                <a:gd name="connsiteY58" fmla="*/ 441925 h 471650"/>
                <a:gd name="connsiteX59" fmla="*/ 1049324 w 2241331"/>
                <a:gd name="connsiteY59" fmla="*/ 410217 h 471650"/>
                <a:gd name="connsiteX60" fmla="*/ 1170209 w 2241331"/>
                <a:gd name="connsiteY60" fmla="*/ 410217 h 471650"/>
                <a:gd name="connsiteX61" fmla="*/ 1153365 w 2241331"/>
                <a:gd name="connsiteY61" fmla="*/ 471651 h 471650"/>
                <a:gd name="connsiteX62" fmla="*/ 1280195 w 2241331"/>
                <a:gd name="connsiteY62" fmla="*/ 471651 h 471650"/>
                <a:gd name="connsiteX63" fmla="*/ 1337665 w 2241331"/>
                <a:gd name="connsiteY63" fmla="*/ 256633 h 471650"/>
                <a:gd name="connsiteX64" fmla="*/ 1222725 w 2241331"/>
                <a:gd name="connsiteY64" fmla="*/ 103050 h 4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241331" h="471650">
                  <a:moveTo>
                    <a:pt x="314103" y="347793"/>
                  </a:moveTo>
                  <a:lnTo>
                    <a:pt x="32698" y="347793"/>
                  </a:lnTo>
                  <a:lnTo>
                    <a:pt x="0" y="470660"/>
                  </a:lnTo>
                  <a:lnTo>
                    <a:pt x="280414" y="470660"/>
                  </a:lnTo>
                  <a:cubicBezTo>
                    <a:pt x="355720" y="470660"/>
                    <a:pt x="421117" y="420126"/>
                    <a:pt x="439943" y="347793"/>
                  </a:cubicBezTo>
                  <a:lnTo>
                    <a:pt x="456788" y="286359"/>
                  </a:lnTo>
                  <a:lnTo>
                    <a:pt x="252670" y="286359"/>
                  </a:lnTo>
                  <a:lnTo>
                    <a:pt x="314103" y="347793"/>
                  </a:lnTo>
                  <a:close/>
                  <a:moveTo>
                    <a:pt x="692613" y="328966"/>
                  </a:moveTo>
                  <a:lnTo>
                    <a:pt x="720357" y="224926"/>
                  </a:lnTo>
                  <a:lnTo>
                    <a:pt x="876914" y="224926"/>
                  </a:lnTo>
                  <a:lnTo>
                    <a:pt x="909612" y="102059"/>
                  </a:lnTo>
                  <a:lnTo>
                    <a:pt x="753056" y="102059"/>
                  </a:lnTo>
                  <a:lnTo>
                    <a:pt x="780799" y="0"/>
                  </a:lnTo>
                  <a:lnTo>
                    <a:pt x="653970" y="0"/>
                  </a:lnTo>
                  <a:lnTo>
                    <a:pt x="626225" y="102059"/>
                  </a:lnTo>
                  <a:lnTo>
                    <a:pt x="569746" y="102059"/>
                  </a:lnTo>
                  <a:lnTo>
                    <a:pt x="537047" y="224926"/>
                  </a:lnTo>
                  <a:lnTo>
                    <a:pt x="593527" y="224926"/>
                  </a:lnTo>
                  <a:lnTo>
                    <a:pt x="568756" y="317076"/>
                  </a:lnTo>
                  <a:cubicBezTo>
                    <a:pt x="547947" y="394364"/>
                    <a:pt x="606408" y="469669"/>
                    <a:pt x="685677" y="469669"/>
                  </a:cubicBezTo>
                  <a:lnTo>
                    <a:pt x="810525" y="469669"/>
                  </a:lnTo>
                  <a:lnTo>
                    <a:pt x="843224" y="346802"/>
                  </a:lnTo>
                  <a:lnTo>
                    <a:pt x="706485" y="346802"/>
                  </a:lnTo>
                  <a:cubicBezTo>
                    <a:pt x="697568" y="347793"/>
                    <a:pt x="689640" y="338875"/>
                    <a:pt x="692613" y="328966"/>
                  </a:cubicBezTo>
                  <a:moveTo>
                    <a:pt x="2241332" y="103050"/>
                  </a:moveTo>
                  <a:lnTo>
                    <a:pt x="2062976" y="103050"/>
                  </a:lnTo>
                  <a:lnTo>
                    <a:pt x="1922274" y="225917"/>
                  </a:lnTo>
                  <a:lnTo>
                    <a:pt x="1883630" y="225917"/>
                  </a:lnTo>
                  <a:lnTo>
                    <a:pt x="1916329" y="103050"/>
                  </a:lnTo>
                  <a:lnTo>
                    <a:pt x="1789498" y="103050"/>
                  </a:lnTo>
                  <a:lnTo>
                    <a:pt x="1691403" y="470660"/>
                  </a:lnTo>
                  <a:lnTo>
                    <a:pt x="1818234" y="470660"/>
                  </a:lnTo>
                  <a:lnTo>
                    <a:pt x="1850931" y="347793"/>
                  </a:lnTo>
                  <a:lnTo>
                    <a:pt x="1902457" y="347793"/>
                  </a:lnTo>
                  <a:lnTo>
                    <a:pt x="1991635" y="470660"/>
                  </a:lnTo>
                  <a:lnTo>
                    <a:pt x="2143236" y="470660"/>
                  </a:lnTo>
                  <a:lnTo>
                    <a:pt x="2017397" y="298250"/>
                  </a:lnTo>
                  <a:lnTo>
                    <a:pt x="2241332" y="103050"/>
                  </a:lnTo>
                  <a:close/>
                  <a:moveTo>
                    <a:pt x="1726083" y="103050"/>
                  </a:moveTo>
                  <a:lnTo>
                    <a:pt x="1570518" y="103050"/>
                  </a:lnTo>
                  <a:cubicBezTo>
                    <a:pt x="1495213" y="103050"/>
                    <a:pt x="1429815" y="153584"/>
                    <a:pt x="1410989" y="225917"/>
                  </a:cubicBezTo>
                  <a:lnTo>
                    <a:pt x="1345591" y="470660"/>
                  </a:lnTo>
                  <a:lnTo>
                    <a:pt x="1472422" y="470660"/>
                  </a:lnTo>
                  <a:lnTo>
                    <a:pt x="1528901" y="256633"/>
                  </a:lnTo>
                  <a:cubicBezTo>
                    <a:pt x="1533855" y="237807"/>
                    <a:pt x="1550701" y="224926"/>
                    <a:pt x="1569527" y="224926"/>
                  </a:cubicBezTo>
                  <a:lnTo>
                    <a:pt x="1692393" y="224926"/>
                  </a:lnTo>
                  <a:lnTo>
                    <a:pt x="1726083" y="103050"/>
                  </a:lnTo>
                  <a:close/>
                  <a:moveTo>
                    <a:pt x="1222725" y="103050"/>
                  </a:moveTo>
                  <a:lnTo>
                    <a:pt x="973027" y="103050"/>
                  </a:lnTo>
                  <a:lnTo>
                    <a:pt x="940329" y="225917"/>
                  </a:lnTo>
                  <a:lnTo>
                    <a:pt x="1201916" y="225917"/>
                  </a:lnTo>
                  <a:cubicBezTo>
                    <a:pt x="1211825" y="225917"/>
                    <a:pt x="1218762" y="234834"/>
                    <a:pt x="1215788" y="244743"/>
                  </a:cubicBezTo>
                  <a:lnTo>
                    <a:pt x="1203899" y="287350"/>
                  </a:lnTo>
                  <a:lnTo>
                    <a:pt x="1050315" y="287350"/>
                  </a:lnTo>
                  <a:cubicBezTo>
                    <a:pt x="975009" y="287350"/>
                    <a:pt x="909612" y="337884"/>
                    <a:pt x="890786" y="410217"/>
                  </a:cubicBezTo>
                  <a:lnTo>
                    <a:pt x="873941" y="471651"/>
                  </a:lnTo>
                  <a:lnTo>
                    <a:pt x="1000772" y="471651"/>
                  </a:lnTo>
                  <a:lnTo>
                    <a:pt x="1008698" y="441925"/>
                  </a:lnTo>
                  <a:cubicBezTo>
                    <a:pt x="1013652" y="423098"/>
                    <a:pt x="1030498" y="410217"/>
                    <a:pt x="1049324" y="410217"/>
                  </a:cubicBezTo>
                  <a:lnTo>
                    <a:pt x="1170209" y="410217"/>
                  </a:lnTo>
                  <a:lnTo>
                    <a:pt x="1153365" y="471651"/>
                  </a:lnTo>
                  <a:lnTo>
                    <a:pt x="1280195" y="471651"/>
                  </a:lnTo>
                  <a:lnTo>
                    <a:pt x="1337665" y="256633"/>
                  </a:lnTo>
                  <a:cubicBezTo>
                    <a:pt x="1360454" y="178355"/>
                    <a:pt x="1301994" y="103050"/>
                    <a:pt x="1222725" y="103050"/>
                  </a:cubicBezTo>
                </a:path>
              </a:pathLst>
            </a:custGeom>
            <a:solidFill>
              <a:srgbClr val="F68C1E"/>
            </a:solidFill>
            <a:ln w="99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" name="Полилиния: фигура 238">
              <a:extLst>
                <a:ext uri="{FF2B5EF4-FFF2-40B4-BE49-F238E27FC236}">
                  <a16:creationId xmlns:a16="http://schemas.microsoft.com/office/drawing/2014/main" id="{45BF45E0-CD1B-7E72-EB40-570BABCC07DF}"/>
                </a:ext>
              </a:extLst>
            </p:cNvPr>
            <p:cNvSpPr/>
            <p:nvPr/>
          </p:nvSpPr>
          <p:spPr>
            <a:xfrm>
              <a:off x="18022309" y="2384034"/>
              <a:ext cx="222944" cy="122866"/>
            </a:xfrm>
            <a:custGeom>
              <a:avLst/>
              <a:gdLst>
                <a:gd name="connsiteX0" fmla="*/ 0 w 222944"/>
                <a:gd name="connsiteY0" fmla="*/ 122867 h 122866"/>
                <a:gd name="connsiteX1" fmla="*/ 63414 w 222944"/>
                <a:gd name="connsiteY1" fmla="*/ 122867 h 122866"/>
                <a:gd name="connsiteX2" fmla="*/ 222944 w 222944"/>
                <a:gd name="connsiteY2" fmla="*/ 0 h 122866"/>
                <a:gd name="connsiteX3" fmla="*/ 222944 w 222944"/>
                <a:gd name="connsiteY3" fmla="*/ 0 h 122866"/>
                <a:gd name="connsiteX4" fmla="*/ 32698 w 222944"/>
                <a:gd name="connsiteY4" fmla="*/ 0 h 122866"/>
                <a:gd name="connsiteX5" fmla="*/ 0 w 222944"/>
                <a:gd name="connsiteY5" fmla="*/ 122867 h 12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944" h="122866">
                  <a:moveTo>
                    <a:pt x="0" y="122867"/>
                  </a:moveTo>
                  <a:lnTo>
                    <a:pt x="63414" y="122867"/>
                  </a:lnTo>
                  <a:cubicBezTo>
                    <a:pt x="137729" y="122867"/>
                    <a:pt x="204118" y="72333"/>
                    <a:pt x="222944" y="0"/>
                  </a:cubicBezTo>
                  <a:lnTo>
                    <a:pt x="222944" y="0"/>
                  </a:lnTo>
                  <a:lnTo>
                    <a:pt x="32698" y="0"/>
                  </a:lnTo>
                  <a:lnTo>
                    <a:pt x="0" y="122867"/>
                  </a:lnTo>
                  <a:close/>
                </a:path>
              </a:pathLst>
            </a:custGeom>
            <a:solidFill>
              <a:srgbClr val="00000B"/>
            </a:solidFill>
            <a:ln w="99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" name="Полилиния: фигура 239">
              <a:extLst>
                <a:ext uri="{FF2B5EF4-FFF2-40B4-BE49-F238E27FC236}">
                  <a16:creationId xmlns:a16="http://schemas.microsoft.com/office/drawing/2014/main" id="{0B494AFC-413B-1179-2CBB-02F61206BB40}"/>
                </a:ext>
              </a:extLst>
            </p:cNvPr>
            <p:cNvSpPr/>
            <p:nvPr/>
          </p:nvSpPr>
          <p:spPr>
            <a:xfrm>
              <a:off x="17567503" y="2384034"/>
              <a:ext cx="119091" cy="122866"/>
            </a:xfrm>
            <a:custGeom>
              <a:avLst/>
              <a:gdLst>
                <a:gd name="connsiteX0" fmla="*/ 31707 w 119091"/>
                <a:gd name="connsiteY0" fmla="*/ 0 h 122866"/>
                <a:gd name="connsiteX1" fmla="*/ 87195 w 119091"/>
                <a:gd name="connsiteY1" fmla="*/ 0 h 122866"/>
                <a:gd name="connsiteX2" fmla="*/ 118904 w 119091"/>
                <a:gd name="connsiteY2" fmla="*/ 35671 h 122866"/>
                <a:gd name="connsiteX3" fmla="*/ 70351 w 119091"/>
                <a:gd name="connsiteY3" fmla="*/ 86205 h 122866"/>
                <a:gd name="connsiteX4" fmla="*/ 37652 w 119091"/>
                <a:gd name="connsiteY4" fmla="*/ 86205 h 122866"/>
                <a:gd name="connsiteX5" fmla="*/ 27743 w 119091"/>
                <a:gd name="connsiteY5" fmla="*/ 122867 h 122866"/>
                <a:gd name="connsiteX6" fmla="*/ 0 w 119091"/>
                <a:gd name="connsiteY6" fmla="*/ 122867 h 122866"/>
                <a:gd name="connsiteX7" fmla="*/ 31707 w 119091"/>
                <a:gd name="connsiteY7" fmla="*/ 0 h 122866"/>
                <a:gd name="connsiteX8" fmla="*/ 72332 w 119091"/>
                <a:gd name="connsiteY8" fmla="*/ 58461 h 122866"/>
                <a:gd name="connsiteX9" fmla="*/ 90168 w 119091"/>
                <a:gd name="connsiteY9" fmla="*/ 39635 h 122866"/>
                <a:gd name="connsiteX10" fmla="*/ 79269 w 119091"/>
                <a:gd name="connsiteY10" fmla="*/ 26753 h 122866"/>
                <a:gd name="connsiteX11" fmla="*/ 52515 w 119091"/>
                <a:gd name="connsiteY11" fmla="*/ 26753 h 122866"/>
                <a:gd name="connsiteX12" fmla="*/ 44589 w 119091"/>
                <a:gd name="connsiteY12" fmla="*/ 58461 h 122866"/>
                <a:gd name="connsiteX13" fmla="*/ 72332 w 119091"/>
                <a:gd name="connsiteY13" fmla="*/ 58461 h 12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9091" h="122866">
                  <a:moveTo>
                    <a:pt x="31707" y="0"/>
                  </a:moveTo>
                  <a:lnTo>
                    <a:pt x="87195" y="0"/>
                  </a:lnTo>
                  <a:cubicBezTo>
                    <a:pt x="107012" y="0"/>
                    <a:pt x="120885" y="13872"/>
                    <a:pt x="118904" y="35671"/>
                  </a:cubicBezTo>
                  <a:cubicBezTo>
                    <a:pt x="115930" y="66388"/>
                    <a:pt x="93141" y="86205"/>
                    <a:pt x="70351" y="86205"/>
                  </a:cubicBezTo>
                  <a:lnTo>
                    <a:pt x="37652" y="86205"/>
                  </a:lnTo>
                  <a:lnTo>
                    <a:pt x="27743" y="122867"/>
                  </a:lnTo>
                  <a:lnTo>
                    <a:pt x="0" y="122867"/>
                  </a:lnTo>
                  <a:lnTo>
                    <a:pt x="31707" y="0"/>
                  </a:lnTo>
                  <a:close/>
                  <a:moveTo>
                    <a:pt x="72332" y="58461"/>
                  </a:moveTo>
                  <a:cubicBezTo>
                    <a:pt x="81250" y="58461"/>
                    <a:pt x="89178" y="51525"/>
                    <a:pt x="90168" y="39635"/>
                  </a:cubicBezTo>
                  <a:cubicBezTo>
                    <a:pt x="91159" y="31708"/>
                    <a:pt x="86205" y="26753"/>
                    <a:pt x="79269" y="26753"/>
                  </a:cubicBezTo>
                  <a:lnTo>
                    <a:pt x="52515" y="26753"/>
                  </a:lnTo>
                  <a:lnTo>
                    <a:pt x="44589" y="58461"/>
                  </a:lnTo>
                  <a:lnTo>
                    <a:pt x="72332" y="58461"/>
                  </a:lnTo>
                  <a:close/>
                </a:path>
              </a:pathLst>
            </a:custGeom>
            <a:solidFill>
              <a:srgbClr val="F68C1E"/>
            </a:solidFill>
            <a:ln w="99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" name="Полилиния: фигура 240">
              <a:extLst>
                <a:ext uri="{FF2B5EF4-FFF2-40B4-BE49-F238E27FC236}">
                  <a16:creationId xmlns:a16="http://schemas.microsoft.com/office/drawing/2014/main" id="{C2905A25-937D-B922-BD83-8A49CE236753}"/>
                </a:ext>
              </a:extLst>
            </p:cNvPr>
            <p:cNvSpPr/>
            <p:nvPr/>
          </p:nvSpPr>
          <p:spPr>
            <a:xfrm>
              <a:off x="17698297" y="2384034"/>
              <a:ext cx="120273" cy="121876"/>
            </a:xfrm>
            <a:custGeom>
              <a:avLst/>
              <a:gdLst>
                <a:gd name="connsiteX0" fmla="*/ 31708 w 120273"/>
                <a:gd name="connsiteY0" fmla="*/ 0 h 121876"/>
                <a:gd name="connsiteX1" fmla="*/ 88187 w 120273"/>
                <a:gd name="connsiteY1" fmla="*/ 0 h 121876"/>
                <a:gd name="connsiteX2" fmla="*/ 119894 w 120273"/>
                <a:gd name="connsiteY2" fmla="*/ 36662 h 121876"/>
                <a:gd name="connsiteX3" fmla="*/ 74315 w 120273"/>
                <a:gd name="connsiteY3" fmla="*/ 81251 h 121876"/>
                <a:gd name="connsiteX4" fmla="*/ 101069 w 120273"/>
                <a:gd name="connsiteY4" fmla="*/ 121876 h 121876"/>
                <a:gd name="connsiteX5" fmla="*/ 67379 w 120273"/>
                <a:gd name="connsiteY5" fmla="*/ 121876 h 121876"/>
                <a:gd name="connsiteX6" fmla="*/ 42608 w 120273"/>
                <a:gd name="connsiteY6" fmla="*/ 82242 h 121876"/>
                <a:gd name="connsiteX7" fmla="*/ 37653 w 120273"/>
                <a:gd name="connsiteY7" fmla="*/ 82242 h 121876"/>
                <a:gd name="connsiteX8" fmla="*/ 27745 w 120273"/>
                <a:gd name="connsiteY8" fmla="*/ 121876 h 121876"/>
                <a:gd name="connsiteX9" fmla="*/ 0 w 120273"/>
                <a:gd name="connsiteY9" fmla="*/ 121876 h 121876"/>
                <a:gd name="connsiteX10" fmla="*/ 31708 w 120273"/>
                <a:gd name="connsiteY10" fmla="*/ 0 h 121876"/>
                <a:gd name="connsiteX11" fmla="*/ 74315 w 120273"/>
                <a:gd name="connsiteY11" fmla="*/ 57470 h 121876"/>
                <a:gd name="connsiteX12" fmla="*/ 92151 w 120273"/>
                <a:gd name="connsiteY12" fmla="*/ 38644 h 121876"/>
                <a:gd name="connsiteX13" fmla="*/ 81251 w 120273"/>
                <a:gd name="connsiteY13" fmla="*/ 25762 h 121876"/>
                <a:gd name="connsiteX14" fmla="*/ 53507 w 120273"/>
                <a:gd name="connsiteY14" fmla="*/ 25762 h 121876"/>
                <a:gd name="connsiteX15" fmla="*/ 45579 w 120273"/>
                <a:gd name="connsiteY15" fmla="*/ 57470 h 121876"/>
                <a:gd name="connsiteX16" fmla="*/ 74315 w 120273"/>
                <a:gd name="connsiteY16" fmla="*/ 57470 h 121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0273" h="121876">
                  <a:moveTo>
                    <a:pt x="31708" y="0"/>
                  </a:moveTo>
                  <a:lnTo>
                    <a:pt x="88187" y="0"/>
                  </a:lnTo>
                  <a:cubicBezTo>
                    <a:pt x="108004" y="0"/>
                    <a:pt x="122867" y="11890"/>
                    <a:pt x="119894" y="36662"/>
                  </a:cubicBezTo>
                  <a:cubicBezTo>
                    <a:pt x="117913" y="63415"/>
                    <a:pt x="97105" y="80260"/>
                    <a:pt x="74315" y="81251"/>
                  </a:cubicBezTo>
                  <a:lnTo>
                    <a:pt x="101069" y="121876"/>
                  </a:lnTo>
                  <a:lnTo>
                    <a:pt x="67379" y="121876"/>
                  </a:lnTo>
                  <a:lnTo>
                    <a:pt x="42608" y="82242"/>
                  </a:lnTo>
                  <a:lnTo>
                    <a:pt x="37653" y="82242"/>
                  </a:lnTo>
                  <a:lnTo>
                    <a:pt x="27745" y="121876"/>
                  </a:lnTo>
                  <a:lnTo>
                    <a:pt x="0" y="121876"/>
                  </a:lnTo>
                  <a:lnTo>
                    <a:pt x="31708" y="0"/>
                  </a:lnTo>
                  <a:close/>
                  <a:moveTo>
                    <a:pt x="74315" y="57470"/>
                  </a:moveTo>
                  <a:cubicBezTo>
                    <a:pt x="82242" y="57470"/>
                    <a:pt x="91160" y="50534"/>
                    <a:pt x="92151" y="38644"/>
                  </a:cubicBezTo>
                  <a:cubicBezTo>
                    <a:pt x="93141" y="30717"/>
                    <a:pt x="89178" y="25762"/>
                    <a:pt x="81251" y="25762"/>
                  </a:cubicBezTo>
                  <a:lnTo>
                    <a:pt x="53507" y="25762"/>
                  </a:lnTo>
                  <a:lnTo>
                    <a:pt x="45579" y="57470"/>
                  </a:lnTo>
                  <a:lnTo>
                    <a:pt x="74315" y="57470"/>
                  </a:lnTo>
                  <a:close/>
                </a:path>
              </a:pathLst>
            </a:custGeom>
            <a:solidFill>
              <a:srgbClr val="F68C1E"/>
            </a:solidFill>
            <a:ln w="99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" name="Полилиния: фигура 241">
              <a:extLst>
                <a:ext uri="{FF2B5EF4-FFF2-40B4-BE49-F238E27FC236}">
                  <a16:creationId xmlns:a16="http://schemas.microsoft.com/office/drawing/2014/main" id="{BDD8EA52-8938-9310-5E64-4B048C2F5F07}"/>
                </a:ext>
              </a:extLst>
            </p:cNvPr>
            <p:cNvSpPr/>
            <p:nvPr/>
          </p:nvSpPr>
          <p:spPr>
            <a:xfrm>
              <a:off x="17840687" y="2382053"/>
              <a:ext cx="122452" cy="126830"/>
            </a:xfrm>
            <a:custGeom>
              <a:avLst/>
              <a:gdLst>
                <a:gd name="connsiteX0" fmla="*/ 122171 w 122452"/>
                <a:gd name="connsiteY0" fmla="*/ 54497 h 126830"/>
                <a:gd name="connsiteX1" fmla="*/ 48847 w 122452"/>
                <a:gd name="connsiteY1" fmla="*/ 126830 h 126830"/>
                <a:gd name="connsiteX2" fmla="*/ 294 w 122452"/>
                <a:gd name="connsiteY2" fmla="*/ 72333 h 126830"/>
                <a:gd name="connsiteX3" fmla="*/ 73618 w 122452"/>
                <a:gd name="connsiteY3" fmla="*/ 0 h 126830"/>
                <a:gd name="connsiteX4" fmla="*/ 122171 w 122452"/>
                <a:gd name="connsiteY4" fmla="*/ 54497 h 126830"/>
                <a:gd name="connsiteX5" fmla="*/ 28039 w 122452"/>
                <a:gd name="connsiteY5" fmla="*/ 69360 h 126830"/>
                <a:gd name="connsiteX6" fmla="*/ 53801 w 122452"/>
                <a:gd name="connsiteY6" fmla="*/ 99086 h 126830"/>
                <a:gd name="connsiteX7" fmla="*/ 93435 w 122452"/>
                <a:gd name="connsiteY7" fmla="*/ 57470 h 126830"/>
                <a:gd name="connsiteX8" fmla="*/ 67673 w 122452"/>
                <a:gd name="connsiteY8" fmla="*/ 27744 h 126830"/>
                <a:gd name="connsiteX9" fmla="*/ 28039 w 122452"/>
                <a:gd name="connsiteY9" fmla="*/ 69360 h 126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2452" h="126830">
                  <a:moveTo>
                    <a:pt x="122171" y="54497"/>
                  </a:moveTo>
                  <a:cubicBezTo>
                    <a:pt x="118207" y="97105"/>
                    <a:pt x="83527" y="126830"/>
                    <a:pt x="48847" y="126830"/>
                  </a:cubicBezTo>
                  <a:cubicBezTo>
                    <a:pt x="17138" y="126830"/>
                    <a:pt x="-2679" y="104041"/>
                    <a:pt x="294" y="72333"/>
                  </a:cubicBezTo>
                  <a:cubicBezTo>
                    <a:pt x="4258" y="29726"/>
                    <a:pt x="38938" y="0"/>
                    <a:pt x="73618" y="0"/>
                  </a:cubicBezTo>
                  <a:cubicBezTo>
                    <a:pt x="104335" y="0"/>
                    <a:pt x="125142" y="23781"/>
                    <a:pt x="122171" y="54497"/>
                  </a:cubicBezTo>
                  <a:moveTo>
                    <a:pt x="28039" y="69360"/>
                  </a:moveTo>
                  <a:cubicBezTo>
                    <a:pt x="26056" y="87196"/>
                    <a:pt x="36955" y="99086"/>
                    <a:pt x="53801" y="99086"/>
                  </a:cubicBezTo>
                  <a:cubicBezTo>
                    <a:pt x="71636" y="99086"/>
                    <a:pt x="91453" y="83233"/>
                    <a:pt x="93435" y="57470"/>
                  </a:cubicBezTo>
                  <a:cubicBezTo>
                    <a:pt x="95417" y="39635"/>
                    <a:pt x="84517" y="27744"/>
                    <a:pt x="67673" y="27744"/>
                  </a:cubicBezTo>
                  <a:cubicBezTo>
                    <a:pt x="49837" y="27744"/>
                    <a:pt x="31010" y="43598"/>
                    <a:pt x="28039" y="69360"/>
                  </a:cubicBezTo>
                </a:path>
              </a:pathLst>
            </a:custGeom>
            <a:solidFill>
              <a:srgbClr val="F68C1E"/>
            </a:solidFill>
            <a:ln w="99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FD948245-6CBA-2A2C-46E5-4239291E1E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57756" y="2070100"/>
            <a:ext cx="5607992" cy="6267158"/>
          </a:xfrm>
          <a:prstGeom prst="rect">
            <a:avLst/>
          </a:prstGeom>
        </p:spPr>
      </p:pic>
      <p:grpSp>
        <p:nvGrpSpPr>
          <p:cNvPr id="8" name="Рисунок 2">
            <a:extLst>
              <a:ext uri="{FF2B5EF4-FFF2-40B4-BE49-F238E27FC236}">
                <a16:creationId xmlns:a16="http://schemas.microsoft.com/office/drawing/2014/main" id="{0DE2E5BB-474C-5B0D-D60F-7EAE1C58B27A}"/>
              </a:ext>
            </a:extLst>
          </p:cNvPr>
          <p:cNvGrpSpPr/>
          <p:nvPr/>
        </p:nvGrpSpPr>
        <p:grpSpPr>
          <a:xfrm>
            <a:off x="535984" y="9477268"/>
            <a:ext cx="2408964" cy="778990"/>
            <a:chOff x="16053510" y="9811549"/>
            <a:chExt cx="2408964" cy="778990"/>
          </a:xfrm>
        </p:grpSpPr>
        <p:sp>
          <p:nvSpPr>
            <p:cNvPr id="11" name="Полилиния: фигура 10">
              <a:extLst>
                <a:ext uri="{FF2B5EF4-FFF2-40B4-BE49-F238E27FC236}">
                  <a16:creationId xmlns:a16="http://schemas.microsoft.com/office/drawing/2014/main" id="{0EBDC026-63EB-9BEC-FA77-F5CD8A656D7A}"/>
                </a:ext>
              </a:extLst>
            </p:cNvPr>
            <p:cNvSpPr/>
            <p:nvPr/>
          </p:nvSpPr>
          <p:spPr>
            <a:xfrm>
              <a:off x="16053510" y="10016182"/>
              <a:ext cx="655418" cy="574356"/>
            </a:xfrm>
            <a:custGeom>
              <a:avLst/>
              <a:gdLst>
                <a:gd name="connsiteX0" fmla="*/ 169045 w 655418"/>
                <a:gd name="connsiteY0" fmla="*/ 574357 h 574356"/>
                <a:gd name="connsiteX1" fmla="*/ 655419 w 655418"/>
                <a:gd name="connsiteY1" fmla="*/ 574357 h 574356"/>
                <a:gd name="connsiteX2" fmla="*/ 498238 w 655418"/>
                <a:gd name="connsiteY2" fmla="*/ 417175 h 574356"/>
                <a:gd name="connsiteX3" fmla="*/ 234290 w 655418"/>
                <a:gd name="connsiteY3" fmla="*/ 417175 h 574356"/>
                <a:gd name="connsiteX4" fmla="*/ 169045 w 655418"/>
                <a:gd name="connsiteY4" fmla="*/ 351929 h 574356"/>
                <a:gd name="connsiteX5" fmla="*/ 169045 w 655418"/>
                <a:gd name="connsiteY5" fmla="*/ 222427 h 574356"/>
                <a:gd name="connsiteX6" fmla="*/ 233301 w 655418"/>
                <a:gd name="connsiteY6" fmla="*/ 158171 h 574356"/>
                <a:gd name="connsiteX7" fmla="*/ 406301 w 655418"/>
                <a:gd name="connsiteY7" fmla="*/ 158171 h 574356"/>
                <a:gd name="connsiteX8" fmla="*/ 447820 w 655418"/>
                <a:gd name="connsiteY8" fmla="*/ 117640 h 574356"/>
                <a:gd name="connsiteX9" fmla="*/ 447820 w 655418"/>
                <a:gd name="connsiteY9" fmla="*/ 41520 h 574356"/>
                <a:gd name="connsiteX10" fmla="*/ 406301 w 655418"/>
                <a:gd name="connsiteY10" fmla="*/ 0 h 574356"/>
                <a:gd name="connsiteX11" fmla="*/ 169045 w 655418"/>
                <a:gd name="connsiteY11" fmla="*/ 0 h 574356"/>
                <a:gd name="connsiteX12" fmla="*/ 169045 w 655418"/>
                <a:gd name="connsiteY12" fmla="*/ 0 h 574356"/>
                <a:gd name="connsiteX13" fmla="*/ 168056 w 655418"/>
                <a:gd name="connsiteY13" fmla="*/ 0 h 574356"/>
                <a:gd name="connsiteX14" fmla="*/ 0 w 655418"/>
                <a:gd name="connsiteY14" fmla="*/ 168056 h 574356"/>
                <a:gd name="connsiteX15" fmla="*/ 0 w 655418"/>
                <a:gd name="connsiteY15" fmla="*/ 168056 h 574356"/>
                <a:gd name="connsiteX16" fmla="*/ 0 w 655418"/>
                <a:gd name="connsiteY16" fmla="*/ 406301 h 574356"/>
                <a:gd name="connsiteX17" fmla="*/ 988 w 655418"/>
                <a:gd name="connsiteY17" fmla="*/ 406301 h 574356"/>
                <a:gd name="connsiteX18" fmla="*/ 168056 w 655418"/>
                <a:gd name="connsiteY18" fmla="*/ 574357 h 574356"/>
                <a:gd name="connsiteX19" fmla="*/ 168056 w 655418"/>
                <a:gd name="connsiteY19" fmla="*/ 574357 h 574356"/>
                <a:gd name="connsiteX20" fmla="*/ 169045 w 655418"/>
                <a:gd name="connsiteY20" fmla="*/ 574357 h 574356"/>
                <a:gd name="connsiteX21" fmla="*/ 169045 w 655418"/>
                <a:gd name="connsiteY21" fmla="*/ 574357 h 57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5418" h="574356">
                  <a:moveTo>
                    <a:pt x="169045" y="574357"/>
                  </a:moveTo>
                  <a:lnTo>
                    <a:pt x="655419" y="574357"/>
                  </a:lnTo>
                  <a:lnTo>
                    <a:pt x="498238" y="417175"/>
                  </a:lnTo>
                  <a:lnTo>
                    <a:pt x="234290" y="417175"/>
                  </a:lnTo>
                  <a:lnTo>
                    <a:pt x="169045" y="351929"/>
                  </a:lnTo>
                  <a:lnTo>
                    <a:pt x="169045" y="222427"/>
                  </a:lnTo>
                  <a:lnTo>
                    <a:pt x="233301" y="158171"/>
                  </a:lnTo>
                  <a:lnTo>
                    <a:pt x="406301" y="158171"/>
                  </a:lnTo>
                  <a:lnTo>
                    <a:pt x="447820" y="117640"/>
                  </a:lnTo>
                  <a:lnTo>
                    <a:pt x="447820" y="41520"/>
                  </a:lnTo>
                  <a:lnTo>
                    <a:pt x="406301" y="0"/>
                  </a:lnTo>
                  <a:lnTo>
                    <a:pt x="169045" y="0"/>
                  </a:lnTo>
                  <a:lnTo>
                    <a:pt x="169045" y="0"/>
                  </a:lnTo>
                  <a:lnTo>
                    <a:pt x="168056" y="0"/>
                  </a:lnTo>
                  <a:lnTo>
                    <a:pt x="0" y="168056"/>
                  </a:lnTo>
                  <a:lnTo>
                    <a:pt x="0" y="168056"/>
                  </a:lnTo>
                  <a:lnTo>
                    <a:pt x="0" y="406301"/>
                  </a:lnTo>
                  <a:lnTo>
                    <a:pt x="988" y="406301"/>
                  </a:lnTo>
                  <a:lnTo>
                    <a:pt x="168056" y="574357"/>
                  </a:lnTo>
                  <a:lnTo>
                    <a:pt x="168056" y="574357"/>
                  </a:lnTo>
                  <a:lnTo>
                    <a:pt x="169045" y="574357"/>
                  </a:lnTo>
                  <a:lnTo>
                    <a:pt x="169045" y="574357"/>
                  </a:lnTo>
                  <a:close/>
                </a:path>
              </a:pathLst>
            </a:custGeom>
            <a:noFill/>
            <a:ln w="9238" cap="flat">
              <a:solidFill>
                <a:srgbClr val="E5293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" name="Полилиния: фигура 11">
              <a:extLst>
                <a:ext uri="{FF2B5EF4-FFF2-40B4-BE49-F238E27FC236}">
                  <a16:creationId xmlns:a16="http://schemas.microsoft.com/office/drawing/2014/main" id="{1FD150FA-4829-14FB-580F-F1A4B7C701EF}"/>
                </a:ext>
              </a:extLst>
            </p:cNvPr>
            <p:cNvSpPr/>
            <p:nvPr/>
          </p:nvSpPr>
          <p:spPr>
            <a:xfrm>
              <a:off x="16066361" y="9811549"/>
              <a:ext cx="654431" cy="573369"/>
            </a:xfrm>
            <a:custGeom>
              <a:avLst/>
              <a:gdLst>
                <a:gd name="connsiteX0" fmla="*/ 654432 w 654431"/>
                <a:gd name="connsiteY0" fmla="*/ 405313 h 573369"/>
                <a:gd name="connsiteX1" fmla="*/ 654432 w 654431"/>
                <a:gd name="connsiteY1" fmla="*/ 405313 h 573369"/>
                <a:gd name="connsiteX2" fmla="*/ 654432 w 654431"/>
                <a:gd name="connsiteY2" fmla="*/ 168056 h 573369"/>
                <a:gd name="connsiteX3" fmla="*/ 653443 w 654431"/>
                <a:gd name="connsiteY3" fmla="*/ 168056 h 573369"/>
                <a:gd name="connsiteX4" fmla="*/ 486375 w 654431"/>
                <a:gd name="connsiteY4" fmla="*/ 0 h 573369"/>
                <a:gd name="connsiteX5" fmla="*/ 486375 w 654431"/>
                <a:gd name="connsiteY5" fmla="*/ 0 h 573369"/>
                <a:gd name="connsiteX6" fmla="*/ 485387 w 654431"/>
                <a:gd name="connsiteY6" fmla="*/ 0 h 573369"/>
                <a:gd name="connsiteX7" fmla="*/ 485387 w 654431"/>
                <a:gd name="connsiteY7" fmla="*/ 0 h 573369"/>
                <a:gd name="connsiteX8" fmla="*/ 485387 w 654431"/>
                <a:gd name="connsiteY8" fmla="*/ 0 h 573369"/>
                <a:gd name="connsiteX9" fmla="*/ 0 w 654431"/>
                <a:gd name="connsiteY9" fmla="*/ 0 h 573369"/>
                <a:gd name="connsiteX10" fmla="*/ 156194 w 654431"/>
                <a:gd name="connsiteY10" fmla="*/ 157182 h 573369"/>
                <a:gd name="connsiteX11" fmla="*/ 420141 w 654431"/>
                <a:gd name="connsiteY11" fmla="*/ 157182 h 573369"/>
                <a:gd name="connsiteX12" fmla="*/ 485387 w 654431"/>
                <a:gd name="connsiteY12" fmla="*/ 222427 h 573369"/>
                <a:gd name="connsiteX13" fmla="*/ 485387 w 654431"/>
                <a:gd name="connsiteY13" fmla="*/ 350942 h 573369"/>
                <a:gd name="connsiteX14" fmla="*/ 421130 w 654431"/>
                <a:gd name="connsiteY14" fmla="*/ 416187 h 573369"/>
                <a:gd name="connsiteX15" fmla="*/ 248131 w 654431"/>
                <a:gd name="connsiteY15" fmla="*/ 416187 h 573369"/>
                <a:gd name="connsiteX16" fmla="*/ 206611 w 654431"/>
                <a:gd name="connsiteY16" fmla="*/ 456718 h 573369"/>
                <a:gd name="connsiteX17" fmla="*/ 206611 w 654431"/>
                <a:gd name="connsiteY17" fmla="*/ 532837 h 573369"/>
                <a:gd name="connsiteX18" fmla="*/ 248131 w 654431"/>
                <a:gd name="connsiteY18" fmla="*/ 573369 h 573369"/>
                <a:gd name="connsiteX19" fmla="*/ 485387 w 654431"/>
                <a:gd name="connsiteY19" fmla="*/ 573369 h 573369"/>
                <a:gd name="connsiteX20" fmla="*/ 485387 w 654431"/>
                <a:gd name="connsiteY20" fmla="*/ 573369 h 573369"/>
                <a:gd name="connsiteX21" fmla="*/ 486375 w 654431"/>
                <a:gd name="connsiteY21" fmla="*/ 573369 h 57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4431" h="573369">
                  <a:moveTo>
                    <a:pt x="654432" y="405313"/>
                  </a:moveTo>
                  <a:lnTo>
                    <a:pt x="654432" y="405313"/>
                  </a:lnTo>
                  <a:lnTo>
                    <a:pt x="654432" y="168056"/>
                  </a:lnTo>
                  <a:lnTo>
                    <a:pt x="653443" y="168056"/>
                  </a:lnTo>
                  <a:lnTo>
                    <a:pt x="486375" y="0"/>
                  </a:lnTo>
                  <a:lnTo>
                    <a:pt x="486375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0" y="0"/>
                  </a:lnTo>
                  <a:lnTo>
                    <a:pt x="156194" y="157182"/>
                  </a:lnTo>
                  <a:lnTo>
                    <a:pt x="420141" y="157182"/>
                  </a:lnTo>
                  <a:lnTo>
                    <a:pt x="485387" y="222427"/>
                  </a:lnTo>
                  <a:lnTo>
                    <a:pt x="485387" y="350942"/>
                  </a:lnTo>
                  <a:lnTo>
                    <a:pt x="421130" y="416187"/>
                  </a:lnTo>
                  <a:lnTo>
                    <a:pt x="248131" y="416187"/>
                  </a:lnTo>
                  <a:lnTo>
                    <a:pt x="206611" y="456718"/>
                  </a:lnTo>
                  <a:lnTo>
                    <a:pt x="206611" y="532837"/>
                  </a:lnTo>
                  <a:lnTo>
                    <a:pt x="248131" y="573369"/>
                  </a:lnTo>
                  <a:lnTo>
                    <a:pt x="485387" y="573369"/>
                  </a:lnTo>
                  <a:lnTo>
                    <a:pt x="485387" y="573369"/>
                  </a:lnTo>
                  <a:lnTo>
                    <a:pt x="486375" y="573369"/>
                  </a:lnTo>
                  <a:close/>
                </a:path>
              </a:pathLst>
            </a:custGeom>
            <a:noFill/>
            <a:ln w="9238" cap="flat">
              <a:solidFill>
                <a:srgbClr val="2B3087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4" name="Рисунок 2">
              <a:extLst>
                <a:ext uri="{FF2B5EF4-FFF2-40B4-BE49-F238E27FC236}">
                  <a16:creationId xmlns:a16="http://schemas.microsoft.com/office/drawing/2014/main" id="{0E4CFDD1-61F2-083E-DCEB-045A31F182D9}"/>
                </a:ext>
              </a:extLst>
            </p:cNvPr>
            <p:cNvGrpSpPr/>
            <p:nvPr/>
          </p:nvGrpSpPr>
          <p:grpSpPr>
            <a:xfrm>
              <a:off x="16665433" y="9883714"/>
              <a:ext cx="1797041" cy="616865"/>
              <a:chOff x="16665433" y="9883714"/>
              <a:chExt cx="1797041" cy="616865"/>
            </a:xfrm>
          </p:grpSpPr>
          <p:grpSp>
            <p:nvGrpSpPr>
              <p:cNvPr id="29" name="Рисунок 2">
                <a:extLst>
                  <a:ext uri="{FF2B5EF4-FFF2-40B4-BE49-F238E27FC236}">
                    <a16:creationId xmlns:a16="http://schemas.microsoft.com/office/drawing/2014/main" id="{56C4589F-BED9-D88A-08ED-3EAA9F09BD69}"/>
                  </a:ext>
                </a:extLst>
              </p:cNvPr>
              <p:cNvGrpSpPr/>
              <p:nvPr/>
            </p:nvGrpSpPr>
            <p:grpSpPr>
              <a:xfrm>
                <a:off x="16925426" y="9883714"/>
                <a:ext cx="840281" cy="135433"/>
                <a:chOff x="16925426" y="9883714"/>
                <a:chExt cx="840281" cy="135433"/>
              </a:xfrm>
              <a:solidFill>
                <a:srgbClr val="2B3087"/>
              </a:solidFill>
            </p:grpSpPr>
            <p:sp>
              <p:nvSpPr>
                <p:cNvPr id="42" name="Полилиния: фигура 41">
                  <a:extLst>
                    <a:ext uri="{FF2B5EF4-FFF2-40B4-BE49-F238E27FC236}">
                      <a16:creationId xmlns:a16="http://schemas.microsoft.com/office/drawing/2014/main" id="{D0460E99-0207-98D8-D196-0C12C48AA8B7}"/>
                    </a:ext>
                  </a:extLst>
                </p:cNvPr>
                <p:cNvSpPr/>
                <p:nvPr/>
              </p:nvSpPr>
              <p:spPr>
                <a:xfrm>
                  <a:off x="16925426" y="9886680"/>
                  <a:ext cx="112696" cy="129501"/>
                </a:xfrm>
                <a:custGeom>
                  <a:avLst/>
                  <a:gdLst>
                    <a:gd name="connsiteX0" fmla="*/ 27680 w 112696"/>
                    <a:gd name="connsiteY0" fmla="*/ 0 h 129501"/>
                    <a:gd name="connsiteX1" fmla="*/ 76120 w 112696"/>
                    <a:gd name="connsiteY1" fmla="*/ 0 h 129501"/>
                    <a:gd name="connsiteX2" fmla="*/ 102811 w 112696"/>
                    <a:gd name="connsiteY2" fmla="*/ 7908 h 129501"/>
                    <a:gd name="connsiteX3" fmla="*/ 112697 w 112696"/>
                    <a:gd name="connsiteY3" fmla="*/ 28668 h 129501"/>
                    <a:gd name="connsiteX4" fmla="*/ 103799 w 112696"/>
                    <a:gd name="connsiteY4" fmla="*/ 50417 h 129501"/>
                    <a:gd name="connsiteX5" fmla="*/ 83040 w 112696"/>
                    <a:gd name="connsiteY5" fmla="*/ 61291 h 129501"/>
                    <a:gd name="connsiteX6" fmla="*/ 83040 w 112696"/>
                    <a:gd name="connsiteY6" fmla="*/ 63268 h 129501"/>
                    <a:gd name="connsiteX7" fmla="*/ 100835 w 112696"/>
                    <a:gd name="connsiteY7" fmla="*/ 71176 h 129501"/>
                    <a:gd name="connsiteX8" fmla="*/ 107754 w 112696"/>
                    <a:gd name="connsiteY8" fmla="*/ 87982 h 129501"/>
                    <a:gd name="connsiteX9" fmla="*/ 92925 w 112696"/>
                    <a:gd name="connsiteY9" fmla="*/ 117639 h 129501"/>
                    <a:gd name="connsiteX10" fmla="*/ 53383 w 112696"/>
                    <a:gd name="connsiteY10" fmla="*/ 129502 h 129501"/>
                    <a:gd name="connsiteX11" fmla="*/ 0 w 112696"/>
                    <a:gd name="connsiteY11" fmla="*/ 129502 h 129501"/>
                    <a:gd name="connsiteX12" fmla="*/ 27680 w 112696"/>
                    <a:gd name="connsiteY12" fmla="*/ 0 h 129501"/>
                    <a:gd name="connsiteX13" fmla="*/ 28669 w 112696"/>
                    <a:gd name="connsiteY13" fmla="*/ 69200 h 129501"/>
                    <a:gd name="connsiteX14" fmla="*/ 18783 w 112696"/>
                    <a:gd name="connsiteY14" fmla="*/ 116651 h 129501"/>
                    <a:gd name="connsiteX15" fmla="*/ 55359 w 112696"/>
                    <a:gd name="connsiteY15" fmla="*/ 116651 h 129501"/>
                    <a:gd name="connsiteX16" fmla="*/ 81063 w 112696"/>
                    <a:gd name="connsiteY16" fmla="*/ 108742 h 129501"/>
                    <a:gd name="connsiteX17" fmla="*/ 90949 w 112696"/>
                    <a:gd name="connsiteY17" fmla="*/ 88971 h 129501"/>
                    <a:gd name="connsiteX18" fmla="*/ 62280 w 112696"/>
                    <a:gd name="connsiteY18" fmla="*/ 70188 h 129501"/>
                    <a:gd name="connsiteX19" fmla="*/ 28669 w 112696"/>
                    <a:gd name="connsiteY19" fmla="*/ 70188 h 129501"/>
                    <a:gd name="connsiteX20" fmla="*/ 40531 w 112696"/>
                    <a:gd name="connsiteY20" fmla="*/ 12851 h 129501"/>
                    <a:gd name="connsiteX21" fmla="*/ 31635 w 112696"/>
                    <a:gd name="connsiteY21" fmla="*/ 55359 h 129501"/>
                    <a:gd name="connsiteX22" fmla="*/ 63268 w 112696"/>
                    <a:gd name="connsiteY22" fmla="*/ 55359 h 129501"/>
                    <a:gd name="connsiteX23" fmla="*/ 86994 w 112696"/>
                    <a:gd name="connsiteY23" fmla="*/ 47451 h 129501"/>
                    <a:gd name="connsiteX24" fmla="*/ 95892 w 112696"/>
                    <a:gd name="connsiteY24" fmla="*/ 29657 h 129501"/>
                    <a:gd name="connsiteX25" fmla="*/ 73154 w 112696"/>
                    <a:gd name="connsiteY25" fmla="*/ 11862 h 129501"/>
                    <a:gd name="connsiteX26" fmla="*/ 40531 w 112696"/>
                    <a:gd name="connsiteY26" fmla="*/ 1186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2696" h="129501">
                      <a:moveTo>
                        <a:pt x="27680" y="0"/>
                      </a:moveTo>
                      <a:lnTo>
                        <a:pt x="76120" y="0"/>
                      </a:lnTo>
                      <a:cubicBezTo>
                        <a:pt x="86994" y="0"/>
                        <a:pt x="95892" y="2966"/>
                        <a:pt x="102811" y="7908"/>
                      </a:cubicBezTo>
                      <a:cubicBezTo>
                        <a:pt x="108742" y="12851"/>
                        <a:pt x="112697" y="19771"/>
                        <a:pt x="112697" y="28668"/>
                      </a:cubicBezTo>
                      <a:cubicBezTo>
                        <a:pt x="112697" y="36576"/>
                        <a:pt x="109731" y="44485"/>
                        <a:pt x="103799" y="50417"/>
                      </a:cubicBezTo>
                      <a:cubicBezTo>
                        <a:pt x="98857" y="56348"/>
                        <a:pt x="90949" y="60302"/>
                        <a:pt x="83040" y="61291"/>
                      </a:cubicBezTo>
                      <a:lnTo>
                        <a:pt x="83040" y="63268"/>
                      </a:lnTo>
                      <a:cubicBezTo>
                        <a:pt x="90949" y="64257"/>
                        <a:pt x="96880" y="67222"/>
                        <a:pt x="100835" y="71176"/>
                      </a:cubicBezTo>
                      <a:cubicBezTo>
                        <a:pt x="104788" y="76119"/>
                        <a:pt x="107754" y="81062"/>
                        <a:pt x="107754" y="87982"/>
                      </a:cubicBezTo>
                      <a:cubicBezTo>
                        <a:pt x="107754" y="99845"/>
                        <a:pt x="102811" y="109731"/>
                        <a:pt x="92925" y="117639"/>
                      </a:cubicBezTo>
                      <a:cubicBezTo>
                        <a:pt x="83040" y="125547"/>
                        <a:pt x="69200" y="129502"/>
                        <a:pt x="53383" y="129502"/>
                      </a:cubicBezTo>
                      <a:lnTo>
                        <a:pt x="0" y="129502"/>
                      </a:lnTo>
                      <a:lnTo>
                        <a:pt x="27680" y="0"/>
                      </a:lnTo>
                      <a:close/>
                      <a:moveTo>
                        <a:pt x="28669" y="69200"/>
                      </a:moveTo>
                      <a:lnTo>
                        <a:pt x="18783" y="116651"/>
                      </a:lnTo>
                      <a:lnTo>
                        <a:pt x="55359" y="116651"/>
                      </a:lnTo>
                      <a:cubicBezTo>
                        <a:pt x="66235" y="116651"/>
                        <a:pt x="74142" y="113685"/>
                        <a:pt x="81063" y="108742"/>
                      </a:cubicBezTo>
                      <a:cubicBezTo>
                        <a:pt x="86994" y="103799"/>
                        <a:pt x="90949" y="96879"/>
                        <a:pt x="90949" y="88971"/>
                      </a:cubicBezTo>
                      <a:cubicBezTo>
                        <a:pt x="90949" y="76119"/>
                        <a:pt x="81063" y="70188"/>
                        <a:pt x="62280" y="70188"/>
                      </a:cubicBezTo>
                      <a:lnTo>
                        <a:pt x="28669" y="70188"/>
                      </a:lnTo>
                      <a:close/>
                      <a:moveTo>
                        <a:pt x="40531" y="12851"/>
                      </a:moveTo>
                      <a:lnTo>
                        <a:pt x="31635" y="55359"/>
                      </a:lnTo>
                      <a:lnTo>
                        <a:pt x="63268" y="55359"/>
                      </a:lnTo>
                      <a:cubicBezTo>
                        <a:pt x="73154" y="55359"/>
                        <a:pt x="81063" y="52394"/>
                        <a:pt x="86994" y="47451"/>
                      </a:cubicBezTo>
                      <a:cubicBezTo>
                        <a:pt x="92925" y="42508"/>
                        <a:pt x="95892" y="36576"/>
                        <a:pt x="95892" y="29657"/>
                      </a:cubicBezTo>
                      <a:cubicBezTo>
                        <a:pt x="95892" y="17794"/>
                        <a:pt x="87983" y="11862"/>
                        <a:pt x="73154" y="11862"/>
                      </a:cubicBezTo>
                      <a:lnTo>
                        <a:pt x="40531" y="1186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" name="Полилиния: фигура 42">
                  <a:extLst>
                    <a:ext uri="{FF2B5EF4-FFF2-40B4-BE49-F238E27FC236}">
                      <a16:creationId xmlns:a16="http://schemas.microsoft.com/office/drawing/2014/main" id="{5D884E18-5708-D99A-A554-511024AF8F54}"/>
                    </a:ext>
                  </a:extLst>
                </p:cNvPr>
                <p:cNvSpPr/>
                <p:nvPr/>
              </p:nvSpPr>
              <p:spPr>
                <a:xfrm>
                  <a:off x="17059870" y="9886680"/>
                  <a:ext cx="169045" cy="129501"/>
                </a:xfrm>
                <a:custGeom>
                  <a:avLst/>
                  <a:gdLst>
                    <a:gd name="connsiteX0" fmla="*/ 0 w 169045"/>
                    <a:gd name="connsiteY0" fmla="*/ 129502 h 129501"/>
                    <a:gd name="connsiteX1" fmla="*/ 27680 w 169045"/>
                    <a:gd name="connsiteY1" fmla="*/ 0 h 129501"/>
                    <a:gd name="connsiteX2" fmla="*/ 46463 w 169045"/>
                    <a:gd name="connsiteY2" fmla="*/ 0 h 129501"/>
                    <a:gd name="connsiteX3" fmla="*/ 75132 w 169045"/>
                    <a:gd name="connsiteY3" fmla="*/ 107753 h 129501"/>
                    <a:gd name="connsiteX4" fmla="*/ 76120 w 169045"/>
                    <a:gd name="connsiteY4" fmla="*/ 107753 h 129501"/>
                    <a:gd name="connsiteX5" fmla="*/ 150263 w 169045"/>
                    <a:gd name="connsiteY5" fmla="*/ 0 h 129501"/>
                    <a:gd name="connsiteX6" fmla="*/ 169046 w 169045"/>
                    <a:gd name="connsiteY6" fmla="*/ 0 h 129501"/>
                    <a:gd name="connsiteX7" fmla="*/ 141365 w 169045"/>
                    <a:gd name="connsiteY7" fmla="*/ 129502 h 129501"/>
                    <a:gd name="connsiteX8" fmla="*/ 125549 w 169045"/>
                    <a:gd name="connsiteY8" fmla="*/ 129502 h 129501"/>
                    <a:gd name="connsiteX9" fmla="*/ 147297 w 169045"/>
                    <a:gd name="connsiteY9" fmla="*/ 28668 h 129501"/>
                    <a:gd name="connsiteX10" fmla="*/ 145320 w 169045"/>
                    <a:gd name="connsiteY10" fmla="*/ 28668 h 129501"/>
                    <a:gd name="connsiteX11" fmla="*/ 78097 w 169045"/>
                    <a:gd name="connsiteY11" fmla="*/ 126536 h 129501"/>
                    <a:gd name="connsiteX12" fmla="*/ 65246 w 169045"/>
                    <a:gd name="connsiteY12" fmla="*/ 126536 h 129501"/>
                    <a:gd name="connsiteX13" fmla="*/ 39543 w 169045"/>
                    <a:gd name="connsiteY13" fmla="*/ 28668 h 129501"/>
                    <a:gd name="connsiteX14" fmla="*/ 37566 w 169045"/>
                    <a:gd name="connsiteY14" fmla="*/ 28668 h 129501"/>
                    <a:gd name="connsiteX15" fmla="*/ 15818 w 169045"/>
                    <a:gd name="connsiteY15" fmla="*/ 129502 h 129501"/>
                    <a:gd name="connsiteX16" fmla="*/ 0 w 169045"/>
                    <a:gd name="connsiteY16" fmla="*/ 12950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9045" h="129501">
                      <a:moveTo>
                        <a:pt x="0" y="129502"/>
                      </a:moveTo>
                      <a:lnTo>
                        <a:pt x="27680" y="0"/>
                      </a:lnTo>
                      <a:lnTo>
                        <a:pt x="46463" y="0"/>
                      </a:lnTo>
                      <a:lnTo>
                        <a:pt x="75132" y="107753"/>
                      </a:lnTo>
                      <a:lnTo>
                        <a:pt x="76120" y="107753"/>
                      </a:lnTo>
                      <a:lnTo>
                        <a:pt x="150263" y="0"/>
                      </a:lnTo>
                      <a:lnTo>
                        <a:pt x="169046" y="0"/>
                      </a:lnTo>
                      <a:lnTo>
                        <a:pt x="141365" y="129502"/>
                      </a:lnTo>
                      <a:lnTo>
                        <a:pt x="125549" y="129502"/>
                      </a:lnTo>
                      <a:lnTo>
                        <a:pt x="147297" y="28668"/>
                      </a:lnTo>
                      <a:lnTo>
                        <a:pt x="145320" y="28668"/>
                      </a:lnTo>
                      <a:lnTo>
                        <a:pt x="78097" y="126536"/>
                      </a:lnTo>
                      <a:lnTo>
                        <a:pt x="65246" y="126536"/>
                      </a:lnTo>
                      <a:lnTo>
                        <a:pt x="39543" y="28668"/>
                      </a:lnTo>
                      <a:lnTo>
                        <a:pt x="37566" y="28668"/>
                      </a:lnTo>
                      <a:lnTo>
                        <a:pt x="15818" y="129502"/>
                      </a:lnTo>
                      <a:lnTo>
                        <a:pt x="0" y="12950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" name="Полилиния: фигура 43">
                  <a:extLst>
                    <a:ext uri="{FF2B5EF4-FFF2-40B4-BE49-F238E27FC236}">
                      <a16:creationId xmlns:a16="http://schemas.microsoft.com/office/drawing/2014/main" id="{20BD321F-263D-8F2F-EE9D-EAFA81FCD38C}"/>
                    </a:ext>
                  </a:extLst>
                </p:cNvPr>
                <p:cNvSpPr/>
                <p:nvPr/>
              </p:nvSpPr>
              <p:spPr>
                <a:xfrm>
                  <a:off x="17249676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3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3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9845 w 116650"/>
                    <a:gd name="connsiteY16" fmla="*/ 57337 h 135433"/>
                    <a:gd name="connsiteX17" fmla="*/ 99845 w 116650"/>
                    <a:gd name="connsiteY17" fmla="*/ 50417 h 135433"/>
                    <a:gd name="connsiteX18" fmla="*/ 90948 w 116650"/>
                    <a:gd name="connsiteY18" fmla="*/ 24714 h 135433"/>
                    <a:gd name="connsiteX19" fmla="*/ 66233 w 116650"/>
                    <a:gd name="connsiteY19" fmla="*/ 13840 h 135433"/>
                    <a:gd name="connsiteX20" fmla="*/ 36576 w 116650"/>
                    <a:gd name="connsiteY20" fmla="*/ 25703 h 135433"/>
                    <a:gd name="connsiteX21" fmla="*/ 18783 w 116650"/>
                    <a:gd name="connsiteY21" fmla="*/ 57337 h 135433"/>
                    <a:gd name="connsiteX22" fmla="*/ 99845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3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5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2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40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3" y="125548"/>
                      </a:cubicBezTo>
                      <a:cubicBezTo>
                        <a:pt x="78097" y="131480"/>
                        <a:pt x="66233" y="135434"/>
                        <a:pt x="51405" y="135434"/>
                      </a:cubicBezTo>
                      <a:cubicBezTo>
                        <a:pt x="37565" y="134445"/>
                        <a:pt x="24714" y="129503"/>
                        <a:pt x="14828" y="120605"/>
                      </a:cubicBezTo>
                      <a:close/>
                      <a:moveTo>
                        <a:pt x="99845" y="57337"/>
                      </a:moveTo>
                      <a:cubicBezTo>
                        <a:pt x="99845" y="55360"/>
                        <a:pt x="99845" y="53383"/>
                        <a:pt x="99845" y="50417"/>
                      </a:cubicBezTo>
                      <a:cubicBezTo>
                        <a:pt x="99845" y="40532"/>
                        <a:pt x="96879" y="31634"/>
                        <a:pt x="90948" y="24714"/>
                      </a:cubicBezTo>
                      <a:cubicBezTo>
                        <a:pt x="85016" y="17795"/>
                        <a:pt x="76119" y="13840"/>
                        <a:pt x="66233" y="13840"/>
                      </a:cubicBezTo>
                      <a:cubicBezTo>
                        <a:pt x="55359" y="13840"/>
                        <a:pt x="45474" y="17795"/>
                        <a:pt x="36576" y="25703"/>
                      </a:cubicBezTo>
                      <a:cubicBezTo>
                        <a:pt x="27679" y="33612"/>
                        <a:pt x="22736" y="43497"/>
                        <a:pt x="18783" y="57337"/>
                      </a:cubicBezTo>
                      <a:lnTo>
                        <a:pt x="99845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" name="Полилиния: фигура 44">
                  <a:extLst>
                    <a:ext uri="{FF2B5EF4-FFF2-40B4-BE49-F238E27FC236}">
                      <a16:creationId xmlns:a16="http://schemas.microsoft.com/office/drawing/2014/main" id="{E0A39053-B5F8-78E6-2105-85FEA51B4968}"/>
                    </a:ext>
                  </a:extLst>
                </p:cNvPr>
                <p:cNvSpPr/>
                <p:nvPr/>
              </p:nvSpPr>
              <p:spPr>
                <a:xfrm>
                  <a:off x="17396973" y="9883714"/>
                  <a:ext cx="117638" cy="134445"/>
                </a:xfrm>
                <a:custGeom>
                  <a:avLst/>
                  <a:gdLst>
                    <a:gd name="connsiteX0" fmla="*/ 98857 w 117638"/>
                    <a:gd name="connsiteY0" fmla="*/ 40532 h 134445"/>
                    <a:gd name="connsiteX1" fmla="*/ 87981 w 117638"/>
                    <a:gd name="connsiteY1" fmla="*/ 21749 h 134445"/>
                    <a:gd name="connsiteX2" fmla="*/ 65245 w 117638"/>
                    <a:gd name="connsiteY2" fmla="*/ 13840 h 134445"/>
                    <a:gd name="connsiteX3" fmla="*/ 27679 w 117638"/>
                    <a:gd name="connsiteY3" fmla="*/ 32623 h 134445"/>
                    <a:gd name="connsiteX4" fmla="*/ 13839 w 117638"/>
                    <a:gd name="connsiteY4" fmla="*/ 76120 h 134445"/>
                    <a:gd name="connsiteX5" fmla="*/ 23725 w 117638"/>
                    <a:gd name="connsiteY5" fmla="*/ 107754 h 134445"/>
                    <a:gd name="connsiteX6" fmla="*/ 51405 w 117638"/>
                    <a:gd name="connsiteY6" fmla="*/ 119617 h 134445"/>
                    <a:gd name="connsiteX7" fmla="*/ 75131 w 117638"/>
                    <a:gd name="connsiteY7" fmla="*/ 112697 h 134445"/>
                    <a:gd name="connsiteX8" fmla="*/ 89959 w 117638"/>
                    <a:gd name="connsiteY8" fmla="*/ 94903 h 134445"/>
                    <a:gd name="connsiteX9" fmla="*/ 106764 w 117638"/>
                    <a:gd name="connsiteY9" fmla="*/ 94903 h 134445"/>
                    <a:gd name="connsiteX10" fmla="*/ 86005 w 117638"/>
                    <a:gd name="connsiteY10" fmla="*/ 123571 h 134445"/>
                    <a:gd name="connsiteX11" fmla="*/ 51405 w 117638"/>
                    <a:gd name="connsiteY11" fmla="*/ 134445 h 134445"/>
                    <a:gd name="connsiteX12" fmla="*/ 12851 w 117638"/>
                    <a:gd name="connsiteY12" fmla="*/ 119617 h 134445"/>
                    <a:gd name="connsiteX13" fmla="*/ 0 w 117638"/>
                    <a:gd name="connsiteY13" fmla="*/ 78097 h 134445"/>
                    <a:gd name="connsiteX14" fmla="*/ 18782 w 117638"/>
                    <a:gd name="connsiteY14" fmla="*/ 23726 h 134445"/>
                    <a:gd name="connsiteX15" fmla="*/ 68210 w 117638"/>
                    <a:gd name="connsiteY15" fmla="*/ 0 h 134445"/>
                    <a:gd name="connsiteX16" fmla="*/ 102810 w 117638"/>
                    <a:gd name="connsiteY16" fmla="*/ 11863 h 134445"/>
                    <a:gd name="connsiteX17" fmla="*/ 117638 w 117638"/>
                    <a:gd name="connsiteY17" fmla="*/ 39543 h 134445"/>
                    <a:gd name="connsiteX18" fmla="*/ 98857 w 117638"/>
                    <a:gd name="connsiteY18" fmla="*/ 39543 h 134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7638" h="134445">
                      <a:moveTo>
                        <a:pt x="98857" y="40532"/>
                      </a:moveTo>
                      <a:cubicBezTo>
                        <a:pt x="97867" y="33612"/>
                        <a:pt x="93914" y="26691"/>
                        <a:pt x="87981" y="21749"/>
                      </a:cubicBezTo>
                      <a:cubicBezTo>
                        <a:pt x="81062" y="16806"/>
                        <a:pt x="74142" y="13840"/>
                        <a:pt x="65245" y="13840"/>
                      </a:cubicBezTo>
                      <a:cubicBezTo>
                        <a:pt x="50417" y="13840"/>
                        <a:pt x="37565" y="19771"/>
                        <a:pt x="27679" y="32623"/>
                      </a:cubicBezTo>
                      <a:cubicBezTo>
                        <a:pt x="18782" y="44485"/>
                        <a:pt x="13839" y="59314"/>
                        <a:pt x="13839" y="76120"/>
                      </a:cubicBezTo>
                      <a:cubicBezTo>
                        <a:pt x="13839" y="89960"/>
                        <a:pt x="16805" y="99846"/>
                        <a:pt x="23725" y="107754"/>
                      </a:cubicBezTo>
                      <a:cubicBezTo>
                        <a:pt x="30645" y="115662"/>
                        <a:pt x="39543" y="119617"/>
                        <a:pt x="51405" y="119617"/>
                      </a:cubicBezTo>
                      <a:cubicBezTo>
                        <a:pt x="60302" y="119617"/>
                        <a:pt x="68210" y="117640"/>
                        <a:pt x="75131" y="112697"/>
                      </a:cubicBezTo>
                      <a:cubicBezTo>
                        <a:pt x="82050" y="107754"/>
                        <a:pt x="86993" y="101823"/>
                        <a:pt x="89959" y="94903"/>
                      </a:cubicBezTo>
                      <a:lnTo>
                        <a:pt x="106764" y="94903"/>
                      </a:lnTo>
                      <a:cubicBezTo>
                        <a:pt x="101822" y="106766"/>
                        <a:pt x="94902" y="115662"/>
                        <a:pt x="86005" y="123571"/>
                      </a:cubicBezTo>
                      <a:cubicBezTo>
                        <a:pt x="76119" y="131480"/>
                        <a:pt x="64257" y="134445"/>
                        <a:pt x="51405" y="134445"/>
                      </a:cubicBezTo>
                      <a:cubicBezTo>
                        <a:pt x="34600" y="134445"/>
                        <a:pt x="21748" y="129503"/>
                        <a:pt x="12851" y="119617"/>
                      </a:cubicBezTo>
                      <a:cubicBezTo>
                        <a:pt x="3953" y="109731"/>
                        <a:pt x="0" y="95891"/>
                        <a:pt x="0" y="78097"/>
                      </a:cubicBezTo>
                      <a:cubicBezTo>
                        <a:pt x="0" y="57337"/>
                        <a:pt x="5931" y="38554"/>
                        <a:pt x="18782" y="23726"/>
                      </a:cubicBezTo>
                      <a:cubicBezTo>
                        <a:pt x="31634" y="7909"/>
                        <a:pt x="48439" y="0"/>
                        <a:pt x="68210" y="0"/>
                      </a:cubicBezTo>
                      <a:cubicBezTo>
                        <a:pt x="82050" y="0"/>
                        <a:pt x="93914" y="3955"/>
                        <a:pt x="102810" y="11863"/>
                      </a:cubicBezTo>
                      <a:cubicBezTo>
                        <a:pt x="111707" y="19771"/>
                        <a:pt x="116650" y="28669"/>
                        <a:pt x="117638" y="39543"/>
                      </a:cubicBezTo>
                      <a:lnTo>
                        <a:pt x="98857" y="39543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6" name="Полилиния: фигура 45">
                  <a:extLst>
                    <a:ext uri="{FF2B5EF4-FFF2-40B4-BE49-F238E27FC236}">
                      <a16:creationId xmlns:a16="http://schemas.microsoft.com/office/drawing/2014/main" id="{BEEE7CBC-30BB-2B99-61D4-C445B96D2350}"/>
                    </a:ext>
                  </a:extLst>
                </p:cNvPr>
                <p:cNvSpPr/>
                <p:nvPr/>
              </p:nvSpPr>
              <p:spPr>
                <a:xfrm>
                  <a:off x="17538337" y="9885692"/>
                  <a:ext cx="106765" cy="130490"/>
                </a:xfrm>
                <a:custGeom>
                  <a:avLst/>
                  <a:gdLst>
                    <a:gd name="connsiteX0" fmla="*/ 102811 w 106765"/>
                    <a:gd name="connsiteY0" fmla="*/ 13840 h 130490"/>
                    <a:gd name="connsiteX1" fmla="*/ 59314 w 106765"/>
                    <a:gd name="connsiteY1" fmla="*/ 13840 h 130490"/>
                    <a:gd name="connsiteX2" fmla="*/ 34600 w 106765"/>
                    <a:gd name="connsiteY2" fmla="*/ 130491 h 130490"/>
                    <a:gd name="connsiteX3" fmla="*/ 18783 w 106765"/>
                    <a:gd name="connsiteY3" fmla="*/ 130491 h 130490"/>
                    <a:gd name="connsiteX4" fmla="*/ 43497 w 106765"/>
                    <a:gd name="connsiteY4" fmla="*/ 13840 h 130490"/>
                    <a:gd name="connsiteX5" fmla="*/ 0 w 106765"/>
                    <a:gd name="connsiteY5" fmla="*/ 13840 h 130490"/>
                    <a:gd name="connsiteX6" fmla="*/ 2966 w 106765"/>
                    <a:gd name="connsiteY6" fmla="*/ 0 h 130490"/>
                    <a:gd name="connsiteX7" fmla="*/ 106766 w 106765"/>
                    <a:gd name="connsiteY7" fmla="*/ 0 h 130490"/>
                    <a:gd name="connsiteX8" fmla="*/ 102811 w 106765"/>
                    <a:gd name="connsiteY8" fmla="*/ 13840 h 13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6765" h="130490">
                      <a:moveTo>
                        <a:pt x="102811" y="13840"/>
                      </a:moveTo>
                      <a:lnTo>
                        <a:pt x="59314" y="13840"/>
                      </a:lnTo>
                      <a:lnTo>
                        <a:pt x="34600" y="130491"/>
                      </a:lnTo>
                      <a:lnTo>
                        <a:pt x="18783" y="130491"/>
                      </a:lnTo>
                      <a:lnTo>
                        <a:pt x="43497" y="13840"/>
                      </a:lnTo>
                      <a:lnTo>
                        <a:pt x="0" y="13840"/>
                      </a:lnTo>
                      <a:lnTo>
                        <a:pt x="2966" y="0"/>
                      </a:lnTo>
                      <a:lnTo>
                        <a:pt x="106766" y="0"/>
                      </a:lnTo>
                      <a:lnTo>
                        <a:pt x="102811" y="13840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4" name="Полилиния: фигура 53">
                  <a:extLst>
                    <a:ext uri="{FF2B5EF4-FFF2-40B4-BE49-F238E27FC236}">
                      <a16:creationId xmlns:a16="http://schemas.microsoft.com/office/drawing/2014/main" id="{D53EFDC4-DD2A-168C-1A7D-1C62DFD08593}"/>
                    </a:ext>
                  </a:extLst>
                </p:cNvPr>
                <p:cNvSpPr/>
                <p:nvPr/>
              </p:nvSpPr>
              <p:spPr>
                <a:xfrm>
                  <a:off x="17649057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2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1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8857 w 116650"/>
                    <a:gd name="connsiteY16" fmla="*/ 57337 h 135433"/>
                    <a:gd name="connsiteX17" fmla="*/ 98857 w 116650"/>
                    <a:gd name="connsiteY17" fmla="*/ 50417 h 135433"/>
                    <a:gd name="connsiteX18" fmla="*/ 89959 w 116650"/>
                    <a:gd name="connsiteY18" fmla="*/ 24714 h 135433"/>
                    <a:gd name="connsiteX19" fmla="*/ 65245 w 116650"/>
                    <a:gd name="connsiteY19" fmla="*/ 13840 h 135433"/>
                    <a:gd name="connsiteX20" fmla="*/ 35588 w 116650"/>
                    <a:gd name="connsiteY20" fmla="*/ 25703 h 135433"/>
                    <a:gd name="connsiteX21" fmla="*/ 17793 w 116650"/>
                    <a:gd name="connsiteY21" fmla="*/ 57337 h 135433"/>
                    <a:gd name="connsiteX22" fmla="*/ 98857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2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4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0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39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1" y="125548"/>
                      </a:cubicBezTo>
                      <a:cubicBezTo>
                        <a:pt x="78096" y="131480"/>
                        <a:pt x="66233" y="135434"/>
                        <a:pt x="51405" y="135434"/>
                      </a:cubicBezTo>
                      <a:cubicBezTo>
                        <a:pt x="36576" y="134445"/>
                        <a:pt x="23725" y="129503"/>
                        <a:pt x="14828" y="120605"/>
                      </a:cubicBezTo>
                      <a:close/>
                      <a:moveTo>
                        <a:pt x="98857" y="57337"/>
                      </a:moveTo>
                      <a:cubicBezTo>
                        <a:pt x="98857" y="55360"/>
                        <a:pt x="98857" y="53383"/>
                        <a:pt x="98857" y="50417"/>
                      </a:cubicBezTo>
                      <a:cubicBezTo>
                        <a:pt x="98857" y="40532"/>
                        <a:pt x="95890" y="31634"/>
                        <a:pt x="89959" y="24714"/>
                      </a:cubicBezTo>
                      <a:cubicBezTo>
                        <a:pt x="84028" y="17795"/>
                        <a:pt x="75131" y="13840"/>
                        <a:pt x="65245" y="13840"/>
                      </a:cubicBezTo>
                      <a:cubicBezTo>
                        <a:pt x="54371" y="13840"/>
                        <a:pt x="44485" y="17795"/>
                        <a:pt x="35588" y="25703"/>
                      </a:cubicBezTo>
                      <a:cubicBezTo>
                        <a:pt x="26691" y="33612"/>
                        <a:pt x="21748" y="43497"/>
                        <a:pt x="17793" y="57337"/>
                      </a:cubicBezTo>
                      <a:lnTo>
                        <a:pt x="98857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" name="Рисунок 2">
                <a:extLst>
                  <a:ext uri="{FF2B5EF4-FFF2-40B4-BE49-F238E27FC236}">
                    <a16:creationId xmlns:a16="http://schemas.microsoft.com/office/drawing/2014/main" id="{1D88FB96-9792-B050-5DDE-DDD9BB2A809A}"/>
                  </a:ext>
                </a:extLst>
              </p:cNvPr>
              <p:cNvGrpSpPr/>
              <p:nvPr/>
            </p:nvGrpSpPr>
            <p:grpSpPr>
              <a:xfrm>
                <a:off x="16877975" y="10093291"/>
                <a:ext cx="1584499" cy="407289"/>
                <a:chOff x="16877975" y="10093291"/>
                <a:chExt cx="1584499" cy="407289"/>
              </a:xfrm>
              <a:solidFill>
                <a:srgbClr val="E52936"/>
              </a:solidFill>
            </p:grpSpPr>
            <p:grpSp>
              <p:nvGrpSpPr>
                <p:cNvPr id="34" name="Рисунок 2">
                  <a:extLst>
                    <a:ext uri="{FF2B5EF4-FFF2-40B4-BE49-F238E27FC236}">
                      <a16:creationId xmlns:a16="http://schemas.microsoft.com/office/drawing/2014/main" id="{A94F755C-AA21-CFBB-092D-7C31C05C69C8}"/>
                    </a:ext>
                  </a:extLst>
                </p:cNvPr>
                <p:cNvGrpSpPr/>
                <p:nvPr/>
              </p:nvGrpSpPr>
              <p:grpSpPr>
                <a:xfrm>
                  <a:off x="17088942" y="10094279"/>
                  <a:ext cx="1373533" cy="406300"/>
                  <a:chOff x="17088942" y="10094279"/>
                  <a:chExt cx="1373533" cy="406300"/>
                </a:xfrm>
                <a:solidFill>
                  <a:srgbClr val="E52936"/>
                </a:solidFill>
              </p:grpSpPr>
              <p:sp>
                <p:nvSpPr>
                  <p:cNvPr id="36" name="Полилиния: фигура 35">
                    <a:extLst>
                      <a:ext uri="{FF2B5EF4-FFF2-40B4-BE49-F238E27FC236}">
                        <a16:creationId xmlns:a16="http://schemas.microsoft.com/office/drawing/2014/main" id="{9E0D5E56-C947-3966-DB40-542CF6D6434F}"/>
                      </a:ext>
                    </a:extLst>
                  </p:cNvPr>
                  <p:cNvSpPr/>
                  <p:nvPr/>
                </p:nvSpPr>
                <p:spPr>
                  <a:xfrm>
                    <a:off x="17088942" y="10146673"/>
                    <a:ext cx="270959" cy="353907"/>
                  </a:xfrm>
                  <a:custGeom>
                    <a:avLst/>
                    <a:gdLst>
                      <a:gd name="connsiteX0" fmla="*/ 224991 w 270959"/>
                      <a:gd name="connsiteY0" fmla="*/ 231325 h 353907"/>
                      <a:gd name="connsiteX1" fmla="*/ 217082 w 270959"/>
                      <a:gd name="connsiteY1" fmla="*/ 257027 h 353907"/>
                      <a:gd name="connsiteX2" fmla="*/ 84614 w 270959"/>
                      <a:gd name="connsiteY2" fmla="*/ 353907 h 353907"/>
                      <a:gd name="connsiteX3" fmla="*/ 72751 w 270959"/>
                      <a:gd name="connsiteY3" fmla="*/ 353907 h 353907"/>
                      <a:gd name="connsiteX4" fmla="*/ 5528 w 270959"/>
                      <a:gd name="connsiteY4" fmla="*/ 242199 h 353907"/>
                      <a:gd name="connsiteX5" fmla="*/ 45071 w 270959"/>
                      <a:gd name="connsiteY5" fmla="*/ 107754 h 353907"/>
                      <a:gd name="connsiteX6" fmla="*/ 182482 w 270959"/>
                      <a:gd name="connsiteY6" fmla="*/ 0 h 353907"/>
                      <a:gd name="connsiteX7" fmla="*/ 188413 w 270959"/>
                      <a:gd name="connsiteY7" fmla="*/ 0 h 353907"/>
                      <a:gd name="connsiteX8" fmla="*/ 268488 w 270959"/>
                      <a:gd name="connsiteY8" fmla="*/ 100835 h 353907"/>
                      <a:gd name="connsiteX9" fmla="*/ 239819 w 270959"/>
                      <a:gd name="connsiteY9" fmla="*/ 192770 h 353907"/>
                      <a:gd name="connsiteX10" fmla="*/ 112294 w 270959"/>
                      <a:gd name="connsiteY10" fmla="*/ 192770 h 353907"/>
                      <a:gd name="connsiteX11" fmla="*/ 89557 w 270959"/>
                      <a:gd name="connsiteY11" fmla="*/ 267902 h 353907"/>
                      <a:gd name="connsiteX12" fmla="*/ 100432 w 270959"/>
                      <a:gd name="connsiteY12" fmla="*/ 293605 h 353907"/>
                      <a:gd name="connsiteX13" fmla="*/ 125146 w 270959"/>
                      <a:gd name="connsiteY13" fmla="*/ 267902 h 353907"/>
                      <a:gd name="connsiteX14" fmla="*/ 136020 w 270959"/>
                      <a:gd name="connsiteY14" fmla="*/ 229348 h 353907"/>
                      <a:gd name="connsiteX15" fmla="*/ 224991 w 270959"/>
                      <a:gd name="connsiteY15" fmla="*/ 231325 h 353907"/>
                      <a:gd name="connsiteX16" fmla="*/ 153813 w 270959"/>
                      <a:gd name="connsiteY16" fmla="*/ 168056 h 353907"/>
                      <a:gd name="connsiteX17" fmla="*/ 180505 w 270959"/>
                      <a:gd name="connsiteY17" fmla="*/ 85018 h 353907"/>
                      <a:gd name="connsiteX18" fmla="*/ 172596 w 270959"/>
                      <a:gd name="connsiteY18" fmla="*/ 57337 h 353907"/>
                      <a:gd name="connsiteX19" fmla="*/ 145906 w 270959"/>
                      <a:gd name="connsiteY19" fmla="*/ 82052 h 353907"/>
                      <a:gd name="connsiteX20" fmla="*/ 119214 w 270959"/>
                      <a:gd name="connsiteY20" fmla="*/ 168056 h 353907"/>
                      <a:gd name="connsiteX21" fmla="*/ 153813 w 270959"/>
                      <a:gd name="connsiteY21" fmla="*/ 168056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70959" h="353907">
                        <a:moveTo>
                          <a:pt x="224991" y="231325"/>
                        </a:moveTo>
                        <a:lnTo>
                          <a:pt x="217082" y="257027"/>
                        </a:lnTo>
                        <a:cubicBezTo>
                          <a:pt x="203242" y="302502"/>
                          <a:pt x="152825" y="353907"/>
                          <a:pt x="84614" y="353907"/>
                        </a:cubicBezTo>
                        <a:lnTo>
                          <a:pt x="72751" y="353907"/>
                        </a:lnTo>
                        <a:cubicBezTo>
                          <a:pt x="40128" y="353907"/>
                          <a:pt x="-18196" y="314365"/>
                          <a:pt x="5528" y="242199"/>
                        </a:cubicBezTo>
                        <a:lnTo>
                          <a:pt x="45071" y="107754"/>
                        </a:lnTo>
                        <a:cubicBezTo>
                          <a:pt x="65832" y="43497"/>
                          <a:pt x="123168" y="0"/>
                          <a:pt x="182482" y="0"/>
                        </a:cubicBezTo>
                        <a:lnTo>
                          <a:pt x="188413" y="0"/>
                        </a:lnTo>
                        <a:cubicBezTo>
                          <a:pt x="254648" y="0"/>
                          <a:pt x="279362" y="65246"/>
                          <a:pt x="268488" y="100835"/>
                        </a:cubicBezTo>
                        <a:lnTo>
                          <a:pt x="239819" y="192770"/>
                        </a:lnTo>
                        <a:lnTo>
                          <a:pt x="112294" y="192770"/>
                        </a:lnTo>
                        <a:lnTo>
                          <a:pt x="89557" y="267902"/>
                        </a:lnTo>
                        <a:cubicBezTo>
                          <a:pt x="87580" y="273834"/>
                          <a:pt x="83625" y="293605"/>
                          <a:pt x="100432" y="293605"/>
                        </a:cubicBezTo>
                        <a:cubicBezTo>
                          <a:pt x="116249" y="293605"/>
                          <a:pt x="123168" y="274822"/>
                          <a:pt x="125146" y="267902"/>
                        </a:cubicBezTo>
                        <a:lnTo>
                          <a:pt x="136020" y="229348"/>
                        </a:lnTo>
                        <a:lnTo>
                          <a:pt x="224991" y="231325"/>
                        </a:lnTo>
                        <a:close/>
                        <a:moveTo>
                          <a:pt x="153813" y="168056"/>
                        </a:moveTo>
                        <a:lnTo>
                          <a:pt x="180505" y="85018"/>
                        </a:lnTo>
                        <a:cubicBezTo>
                          <a:pt x="188413" y="60304"/>
                          <a:pt x="176551" y="58326"/>
                          <a:pt x="172596" y="57337"/>
                        </a:cubicBezTo>
                        <a:cubicBezTo>
                          <a:pt x="166665" y="56349"/>
                          <a:pt x="150848" y="66235"/>
                          <a:pt x="145906" y="82052"/>
                        </a:cubicBezTo>
                        <a:lnTo>
                          <a:pt x="119214" y="168056"/>
                        </a:lnTo>
                        <a:lnTo>
                          <a:pt x="153813" y="168056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7" name="Полилиния: фигура 36">
                    <a:extLst>
                      <a:ext uri="{FF2B5EF4-FFF2-40B4-BE49-F238E27FC236}">
                        <a16:creationId xmlns:a16="http://schemas.microsoft.com/office/drawing/2014/main" id="{8D928B7D-4CED-2A11-10F5-5B95FF851A97}"/>
                      </a:ext>
                    </a:extLst>
                  </p:cNvPr>
                  <p:cNvSpPr/>
                  <p:nvPr/>
                </p:nvSpPr>
                <p:spPr>
                  <a:xfrm>
                    <a:off x="17305035" y="10145640"/>
                    <a:ext cx="308725" cy="349008"/>
                  </a:xfrm>
                  <a:custGeom>
                    <a:avLst/>
                    <a:gdLst>
                      <a:gd name="connsiteX0" fmla="*/ 103799 w 308725"/>
                      <a:gd name="connsiteY0" fmla="*/ 9930 h 349008"/>
                      <a:gd name="connsiteX1" fmla="*/ 194747 w 308725"/>
                      <a:gd name="connsiteY1" fmla="*/ 9930 h 349008"/>
                      <a:gd name="connsiteX2" fmla="*/ 189804 w 308725"/>
                      <a:gd name="connsiteY2" fmla="*/ 31679 h 349008"/>
                      <a:gd name="connsiteX3" fmla="*/ 266913 w 308725"/>
                      <a:gd name="connsiteY3" fmla="*/ 44 h 349008"/>
                      <a:gd name="connsiteX4" fmla="*/ 303489 w 308725"/>
                      <a:gd name="connsiteY4" fmla="*/ 83084 h 349008"/>
                      <a:gd name="connsiteX5" fmla="*/ 220451 w 308725"/>
                      <a:gd name="connsiteY5" fmla="*/ 349008 h 349008"/>
                      <a:gd name="connsiteX6" fmla="*/ 128514 w 308725"/>
                      <a:gd name="connsiteY6" fmla="*/ 349008 h 349008"/>
                      <a:gd name="connsiteX7" fmla="*/ 211553 w 308725"/>
                      <a:gd name="connsiteY7" fmla="*/ 85060 h 349008"/>
                      <a:gd name="connsiteX8" fmla="*/ 205622 w 308725"/>
                      <a:gd name="connsiteY8" fmla="*/ 57381 h 349008"/>
                      <a:gd name="connsiteX9" fmla="*/ 174976 w 308725"/>
                      <a:gd name="connsiteY9" fmla="*/ 85060 h 349008"/>
                      <a:gd name="connsiteX10" fmla="*/ 92925 w 308725"/>
                      <a:gd name="connsiteY10" fmla="*/ 349008 h 349008"/>
                      <a:gd name="connsiteX11" fmla="*/ 0 w 308725"/>
                      <a:gd name="connsiteY11" fmla="*/ 349008 h 349008"/>
                      <a:gd name="connsiteX12" fmla="*/ 103799 w 308725"/>
                      <a:gd name="connsiteY12" fmla="*/ 9930 h 349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08725" h="349008">
                        <a:moveTo>
                          <a:pt x="103799" y="9930"/>
                        </a:moveTo>
                        <a:lnTo>
                          <a:pt x="194747" y="9930"/>
                        </a:lnTo>
                        <a:lnTo>
                          <a:pt x="189804" y="31679"/>
                        </a:lnTo>
                        <a:cubicBezTo>
                          <a:pt x="210565" y="14873"/>
                          <a:pt x="233301" y="-944"/>
                          <a:pt x="266913" y="44"/>
                        </a:cubicBezTo>
                        <a:cubicBezTo>
                          <a:pt x="315353" y="1032"/>
                          <a:pt x="312387" y="49472"/>
                          <a:pt x="303489" y="83084"/>
                        </a:cubicBezTo>
                        <a:cubicBezTo>
                          <a:pt x="294593" y="116695"/>
                          <a:pt x="220451" y="349008"/>
                          <a:pt x="220451" y="349008"/>
                        </a:cubicBezTo>
                        <a:lnTo>
                          <a:pt x="128514" y="349008"/>
                        </a:lnTo>
                        <a:lnTo>
                          <a:pt x="211553" y="85060"/>
                        </a:lnTo>
                        <a:cubicBezTo>
                          <a:pt x="219461" y="64301"/>
                          <a:pt x="210565" y="57381"/>
                          <a:pt x="205622" y="57381"/>
                        </a:cubicBezTo>
                        <a:cubicBezTo>
                          <a:pt x="198702" y="57381"/>
                          <a:pt x="182885" y="64301"/>
                          <a:pt x="174976" y="85060"/>
                        </a:cubicBezTo>
                        <a:lnTo>
                          <a:pt x="92925" y="349008"/>
                        </a:lnTo>
                        <a:lnTo>
                          <a:pt x="0" y="349008"/>
                        </a:lnTo>
                        <a:lnTo>
                          <a:pt x="103799" y="9930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8" name="Полилиния: фигура 37">
                    <a:extLst>
                      <a:ext uri="{FF2B5EF4-FFF2-40B4-BE49-F238E27FC236}">
                        <a16:creationId xmlns:a16="http://schemas.microsoft.com/office/drawing/2014/main" id="{B8315959-B67C-404B-5327-4277649BF5E8}"/>
                      </a:ext>
                    </a:extLst>
                  </p:cNvPr>
                  <p:cNvSpPr/>
                  <p:nvPr/>
                </p:nvSpPr>
                <p:spPr>
                  <a:xfrm>
                    <a:off x="17584682" y="10094279"/>
                    <a:ext cx="209693" cy="406300"/>
                  </a:xfrm>
                  <a:custGeom>
                    <a:avLst/>
                    <a:gdLst>
                      <a:gd name="connsiteX0" fmla="*/ 63385 w 209693"/>
                      <a:gd name="connsiteY0" fmla="*/ 62279 h 406300"/>
                      <a:gd name="connsiteX1" fmla="*/ 85134 w 209693"/>
                      <a:gd name="connsiteY1" fmla="*/ 62279 h 406300"/>
                      <a:gd name="connsiteX2" fmla="*/ 104906 w 209693"/>
                      <a:gd name="connsiteY2" fmla="*/ 0 h 406300"/>
                      <a:gd name="connsiteX3" fmla="*/ 194865 w 209693"/>
                      <a:gd name="connsiteY3" fmla="*/ 0 h 406300"/>
                      <a:gd name="connsiteX4" fmla="*/ 176082 w 209693"/>
                      <a:gd name="connsiteY4" fmla="*/ 62279 h 406300"/>
                      <a:gd name="connsiteX5" fmla="*/ 209694 w 209693"/>
                      <a:gd name="connsiteY5" fmla="*/ 62279 h 406300"/>
                      <a:gd name="connsiteX6" fmla="*/ 194865 w 209693"/>
                      <a:gd name="connsiteY6" fmla="*/ 109731 h 406300"/>
                      <a:gd name="connsiteX7" fmla="*/ 162242 w 209693"/>
                      <a:gd name="connsiteY7" fmla="*/ 109731 h 406300"/>
                      <a:gd name="connsiteX8" fmla="*/ 96997 w 209693"/>
                      <a:gd name="connsiteY8" fmla="*/ 318318 h 406300"/>
                      <a:gd name="connsiteX9" fmla="*/ 110837 w 209693"/>
                      <a:gd name="connsiteY9" fmla="*/ 347975 h 406300"/>
                      <a:gd name="connsiteX10" fmla="*/ 122699 w 209693"/>
                      <a:gd name="connsiteY10" fmla="*/ 343032 h 406300"/>
                      <a:gd name="connsiteX11" fmla="*/ 105894 w 209693"/>
                      <a:gd name="connsiteY11" fmla="*/ 398392 h 406300"/>
                      <a:gd name="connsiteX12" fmla="*/ 69318 w 209693"/>
                      <a:gd name="connsiteY12" fmla="*/ 406301 h 406300"/>
                      <a:gd name="connsiteX13" fmla="*/ 4071 w 209693"/>
                      <a:gd name="connsiteY13" fmla="*/ 318318 h 406300"/>
                      <a:gd name="connsiteX14" fmla="*/ 69318 w 209693"/>
                      <a:gd name="connsiteY14" fmla="*/ 108742 h 406300"/>
                      <a:gd name="connsiteX15" fmla="*/ 49546 w 209693"/>
                      <a:gd name="connsiteY15" fmla="*/ 108742 h 406300"/>
                      <a:gd name="connsiteX16" fmla="*/ 63385 w 209693"/>
                      <a:gd name="connsiteY16" fmla="*/ 62279 h 40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9693" h="406300">
                        <a:moveTo>
                          <a:pt x="63385" y="62279"/>
                        </a:moveTo>
                        <a:lnTo>
                          <a:pt x="85134" y="62279"/>
                        </a:lnTo>
                        <a:lnTo>
                          <a:pt x="104906" y="0"/>
                        </a:lnTo>
                        <a:lnTo>
                          <a:pt x="194865" y="0"/>
                        </a:lnTo>
                        <a:lnTo>
                          <a:pt x="176082" y="62279"/>
                        </a:lnTo>
                        <a:lnTo>
                          <a:pt x="209694" y="62279"/>
                        </a:lnTo>
                        <a:lnTo>
                          <a:pt x="194865" y="109731"/>
                        </a:lnTo>
                        <a:lnTo>
                          <a:pt x="162242" y="109731"/>
                        </a:lnTo>
                        <a:cubicBezTo>
                          <a:pt x="162242" y="109731"/>
                          <a:pt x="98975" y="309421"/>
                          <a:pt x="96997" y="318318"/>
                        </a:cubicBezTo>
                        <a:cubicBezTo>
                          <a:pt x="95020" y="327215"/>
                          <a:pt x="90077" y="347975"/>
                          <a:pt x="110837" y="347975"/>
                        </a:cubicBezTo>
                        <a:cubicBezTo>
                          <a:pt x="115780" y="347975"/>
                          <a:pt x="121711" y="344020"/>
                          <a:pt x="122699" y="343032"/>
                        </a:cubicBezTo>
                        <a:cubicBezTo>
                          <a:pt x="122699" y="343032"/>
                          <a:pt x="106882" y="394438"/>
                          <a:pt x="105894" y="398392"/>
                        </a:cubicBezTo>
                        <a:cubicBezTo>
                          <a:pt x="101940" y="401358"/>
                          <a:pt x="88099" y="406301"/>
                          <a:pt x="69318" y="406301"/>
                        </a:cubicBezTo>
                        <a:cubicBezTo>
                          <a:pt x="35706" y="406301"/>
                          <a:pt x="-14711" y="380598"/>
                          <a:pt x="4071" y="318318"/>
                        </a:cubicBezTo>
                        <a:lnTo>
                          <a:pt x="69318" y="108742"/>
                        </a:lnTo>
                        <a:lnTo>
                          <a:pt x="49546" y="108742"/>
                        </a:lnTo>
                        <a:lnTo>
                          <a:pt x="63385" y="622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9" name="Полилиния: фигура 38">
                    <a:extLst>
                      <a:ext uri="{FF2B5EF4-FFF2-40B4-BE49-F238E27FC236}">
                        <a16:creationId xmlns:a16="http://schemas.microsoft.com/office/drawing/2014/main" id="{A091C0EF-C25F-2515-02B8-AFBA1E4E4B6F}"/>
                      </a:ext>
                    </a:extLst>
                  </p:cNvPr>
                  <p:cNvSpPr/>
                  <p:nvPr/>
                </p:nvSpPr>
                <p:spPr>
                  <a:xfrm>
                    <a:off x="17729734" y="10155570"/>
                    <a:ext cx="310795" cy="344438"/>
                  </a:xfrm>
                  <a:custGeom>
                    <a:avLst/>
                    <a:gdLst>
                      <a:gd name="connsiteX0" fmla="*/ 205018 w 310795"/>
                      <a:gd name="connsiteY0" fmla="*/ 339079 h 344438"/>
                      <a:gd name="connsiteX1" fmla="*/ 118025 w 310795"/>
                      <a:gd name="connsiteY1" fmla="*/ 339079 h 344438"/>
                      <a:gd name="connsiteX2" fmla="*/ 121979 w 310795"/>
                      <a:gd name="connsiteY2" fmla="*/ 305467 h 344438"/>
                      <a:gd name="connsiteX3" fmla="*/ 38939 w 310795"/>
                      <a:gd name="connsiteY3" fmla="*/ 344022 h 344438"/>
                      <a:gd name="connsiteX4" fmla="*/ 8294 w 310795"/>
                      <a:gd name="connsiteY4" fmla="*/ 263948 h 344438"/>
                      <a:gd name="connsiteX5" fmla="*/ 90344 w 310795"/>
                      <a:gd name="connsiteY5" fmla="*/ 0 h 344438"/>
                      <a:gd name="connsiteX6" fmla="*/ 184258 w 310795"/>
                      <a:gd name="connsiteY6" fmla="*/ 0 h 344438"/>
                      <a:gd name="connsiteX7" fmla="*/ 101218 w 310795"/>
                      <a:gd name="connsiteY7" fmla="*/ 261970 h 344438"/>
                      <a:gd name="connsiteX8" fmla="*/ 107151 w 310795"/>
                      <a:gd name="connsiteY8" fmla="*/ 285696 h 344438"/>
                      <a:gd name="connsiteX9" fmla="*/ 134830 w 310795"/>
                      <a:gd name="connsiteY9" fmla="*/ 265925 h 344438"/>
                      <a:gd name="connsiteX10" fmla="*/ 217870 w 310795"/>
                      <a:gd name="connsiteY10" fmla="*/ 0 h 344438"/>
                      <a:gd name="connsiteX11" fmla="*/ 310795 w 310795"/>
                      <a:gd name="connsiteY11" fmla="*/ 0 h 344438"/>
                      <a:gd name="connsiteX12" fmla="*/ 205018 w 310795"/>
                      <a:gd name="connsiteY12" fmla="*/ 339079 h 344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0795" h="344438">
                        <a:moveTo>
                          <a:pt x="205018" y="339079"/>
                        </a:moveTo>
                        <a:lnTo>
                          <a:pt x="118025" y="339079"/>
                        </a:lnTo>
                        <a:lnTo>
                          <a:pt x="121979" y="305467"/>
                        </a:lnTo>
                        <a:cubicBezTo>
                          <a:pt x="97265" y="334136"/>
                          <a:pt x="59699" y="346987"/>
                          <a:pt x="38939" y="344022"/>
                        </a:cubicBezTo>
                        <a:cubicBezTo>
                          <a:pt x="-16420" y="336113"/>
                          <a:pt x="1373" y="283719"/>
                          <a:pt x="8294" y="263948"/>
                        </a:cubicBezTo>
                        <a:lnTo>
                          <a:pt x="90344" y="0"/>
                        </a:lnTo>
                        <a:lnTo>
                          <a:pt x="184258" y="0"/>
                        </a:lnTo>
                        <a:lnTo>
                          <a:pt x="101218" y="261970"/>
                        </a:lnTo>
                        <a:cubicBezTo>
                          <a:pt x="100230" y="265925"/>
                          <a:pt x="97265" y="285696"/>
                          <a:pt x="107151" y="285696"/>
                        </a:cubicBezTo>
                        <a:cubicBezTo>
                          <a:pt x="115058" y="285696"/>
                          <a:pt x="126922" y="280753"/>
                          <a:pt x="134830" y="265925"/>
                        </a:cubicBezTo>
                        <a:lnTo>
                          <a:pt x="217870" y="0"/>
                        </a:lnTo>
                        <a:lnTo>
                          <a:pt x="310795" y="0"/>
                        </a:lnTo>
                        <a:lnTo>
                          <a:pt x="205018" y="3390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0" name="Полилиния: фигура 39">
                    <a:extLst>
                      <a:ext uri="{FF2B5EF4-FFF2-40B4-BE49-F238E27FC236}">
                        <a16:creationId xmlns:a16="http://schemas.microsoft.com/office/drawing/2014/main" id="{B6A514E0-9594-E850-D16E-1FDE0CEEAC71}"/>
                      </a:ext>
                    </a:extLst>
                  </p:cNvPr>
                  <p:cNvSpPr/>
                  <p:nvPr/>
                </p:nvSpPr>
                <p:spPr>
                  <a:xfrm>
                    <a:off x="17971329" y="10145422"/>
                    <a:ext cx="284706" cy="348238"/>
                  </a:xfrm>
                  <a:custGeom>
                    <a:avLst/>
                    <a:gdLst>
                      <a:gd name="connsiteX0" fmla="*/ 198702 w 284706"/>
                      <a:gd name="connsiteY0" fmla="*/ 10149 h 348238"/>
                      <a:gd name="connsiteX1" fmla="*/ 183873 w 284706"/>
                      <a:gd name="connsiteY1" fmla="*/ 56612 h 348238"/>
                      <a:gd name="connsiteX2" fmla="*/ 263947 w 284706"/>
                      <a:gd name="connsiteY2" fmla="*/ 263 h 348238"/>
                      <a:gd name="connsiteX3" fmla="*/ 284706 w 284706"/>
                      <a:gd name="connsiteY3" fmla="*/ 3229 h 348238"/>
                      <a:gd name="connsiteX4" fmla="*/ 249118 w 284706"/>
                      <a:gd name="connsiteY4" fmla="*/ 115926 h 348238"/>
                      <a:gd name="connsiteX5" fmla="*/ 195735 w 284706"/>
                      <a:gd name="connsiteY5" fmla="*/ 109994 h 348238"/>
                      <a:gd name="connsiteX6" fmla="*/ 148285 w 284706"/>
                      <a:gd name="connsiteY6" fmla="*/ 170297 h 348238"/>
                      <a:gd name="connsiteX7" fmla="*/ 92925 w 284706"/>
                      <a:gd name="connsiteY7" fmla="*/ 348239 h 348238"/>
                      <a:gd name="connsiteX8" fmla="*/ 0 w 284706"/>
                      <a:gd name="connsiteY8" fmla="*/ 348239 h 348238"/>
                      <a:gd name="connsiteX9" fmla="*/ 105776 w 284706"/>
                      <a:gd name="connsiteY9" fmla="*/ 10149 h 348238"/>
                      <a:gd name="connsiteX10" fmla="*/ 198702 w 284706"/>
                      <a:gd name="connsiteY10" fmla="*/ 10149 h 348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4706" h="348238">
                        <a:moveTo>
                          <a:pt x="198702" y="10149"/>
                        </a:moveTo>
                        <a:lnTo>
                          <a:pt x="183873" y="56612"/>
                        </a:lnTo>
                        <a:cubicBezTo>
                          <a:pt x="213530" y="12126"/>
                          <a:pt x="252084" y="2241"/>
                          <a:pt x="263947" y="263"/>
                        </a:cubicBezTo>
                        <a:cubicBezTo>
                          <a:pt x="272844" y="-725"/>
                          <a:pt x="281741" y="1251"/>
                          <a:pt x="284706" y="3229"/>
                        </a:cubicBezTo>
                        <a:lnTo>
                          <a:pt x="249118" y="115926"/>
                        </a:lnTo>
                        <a:cubicBezTo>
                          <a:pt x="249118" y="115926"/>
                          <a:pt x="227370" y="94177"/>
                          <a:pt x="195735" y="109994"/>
                        </a:cubicBezTo>
                        <a:cubicBezTo>
                          <a:pt x="170033" y="122845"/>
                          <a:pt x="156193" y="145583"/>
                          <a:pt x="148285" y="170297"/>
                        </a:cubicBezTo>
                        <a:cubicBezTo>
                          <a:pt x="140376" y="193033"/>
                          <a:pt x="92925" y="348239"/>
                          <a:pt x="92925" y="348239"/>
                        </a:cubicBezTo>
                        <a:lnTo>
                          <a:pt x="0" y="348239"/>
                        </a:lnTo>
                        <a:lnTo>
                          <a:pt x="105776" y="10149"/>
                        </a:lnTo>
                        <a:lnTo>
                          <a:pt x="198702" y="1014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1" name="Полилиния: фигура 40">
                    <a:extLst>
                      <a:ext uri="{FF2B5EF4-FFF2-40B4-BE49-F238E27FC236}">
                        <a16:creationId xmlns:a16="http://schemas.microsoft.com/office/drawing/2014/main" id="{F203571A-4EF1-B2FE-46F0-E08B24141B64}"/>
                      </a:ext>
                    </a:extLst>
                  </p:cNvPr>
                  <p:cNvSpPr/>
                  <p:nvPr/>
                </p:nvSpPr>
                <p:spPr>
                  <a:xfrm>
                    <a:off x="18165964" y="10144696"/>
                    <a:ext cx="296510" cy="353907"/>
                  </a:xfrm>
                  <a:custGeom>
                    <a:avLst/>
                    <a:gdLst>
                      <a:gd name="connsiteX0" fmla="*/ 79198 w 296510"/>
                      <a:gd name="connsiteY0" fmla="*/ 95890 h 353907"/>
                      <a:gd name="connsiteX1" fmla="*/ 202769 w 296510"/>
                      <a:gd name="connsiteY1" fmla="*/ 0 h 353907"/>
                      <a:gd name="connsiteX2" fmla="*/ 217597 w 296510"/>
                      <a:gd name="connsiteY2" fmla="*/ 0 h 353907"/>
                      <a:gd name="connsiteX3" fmla="*/ 294706 w 296510"/>
                      <a:gd name="connsiteY3" fmla="*/ 85016 h 353907"/>
                      <a:gd name="connsiteX4" fmla="*/ 211666 w 296510"/>
                      <a:gd name="connsiteY4" fmla="*/ 348964 h 353907"/>
                      <a:gd name="connsiteX5" fmla="*/ 120718 w 296510"/>
                      <a:gd name="connsiteY5" fmla="*/ 348964 h 353907"/>
                      <a:gd name="connsiteX6" fmla="*/ 131592 w 296510"/>
                      <a:gd name="connsiteY6" fmla="*/ 314365 h 353907"/>
                      <a:gd name="connsiteX7" fmla="*/ 48553 w 296510"/>
                      <a:gd name="connsiteY7" fmla="*/ 353907 h 353907"/>
                      <a:gd name="connsiteX8" fmla="*/ 7033 w 296510"/>
                      <a:gd name="connsiteY8" fmla="*/ 257027 h 353907"/>
                      <a:gd name="connsiteX9" fmla="*/ 9998 w 296510"/>
                      <a:gd name="connsiteY9" fmla="*/ 248130 h 353907"/>
                      <a:gd name="connsiteX10" fmla="*/ 127638 w 296510"/>
                      <a:gd name="connsiteY10" fmla="*/ 159159 h 353907"/>
                      <a:gd name="connsiteX11" fmla="*/ 190906 w 296510"/>
                      <a:gd name="connsiteY11" fmla="*/ 120605 h 353907"/>
                      <a:gd name="connsiteX12" fmla="*/ 202769 w 296510"/>
                      <a:gd name="connsiteY12" fmla="*/ 84028 h 353907"/>
                      <a:gd name="connsiteX13" fmla="*/ 192883 w 296510"/>
                      <a:gd name="connsiteY13" fmla="*/ 56348 h 353907"/>
                      <a:gd name="connsiteX14" fmla="*/ 166192 w 296510"/>
                      <a:gd name="connsiteY14" fmla="*/ 84028 h 353907"/>
                      <a:gd name="connsiteX15" fmla="*/ 155318 w 296510"/>
                      <a:gd name="connsiteY15" fmla="*/ 117640 h 353907"/>
                      <a:gd name="connsiteX16" fmla="*/ 71290 w 296510"/>
                      <a:gd name="connsiteY16" fmla="*/ 117640 h 353907"/>
                      <a:gd name="connsiteX17" fmla="*/ 79198 w 296510"/>
                      <a:gd name="connsiteY17" fmla="*/ 95890 h 353907"/>
                      <a:gd name="connsiteX18" fmla="*/ 172123 w 296510"/>
                      <a:gd name="connsiteY18" fmla="*/ 183873 h 353907"/>
                      <a:gd name="connsiteX19" fmla="*/ 123683 w 296510"/>
                      <a:gd name="connsiteY19" fmla="*/ 227370 h 353907"/>
                      <a:gd name="connsiteX20" fmla="*/ 110833 w 296510"/>
                      <a:gd name="connsiteY20" fmla="*/ 266913 h 353907"/>
                      <a:gd name="connsiteX21" fmla="*/ 119729 w 296510"/>
                      <a:gd name="connsiteY21" fmla="*/ 296570 h 353907"/>
                      <a:gd name="connsiteX22" fmla="*/ 146421 w 296510"/>
                      <a:gd name="connsiteY22" fmla="*/ 268890 h 353907"/>
                      <a:gd name="connsiteX23" fmla="*/ 172123 w 296510"/>
                      <a:gd name="connsiteY23" fmla="*/ 183873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96510" h="353907">
                        <a:moveTo>
                          <a:pt x="79198" y="95890"/>
                        </a:moveTo>
                        <a:cubicBezTo>
                          <a:pt x="103912" y="18783"/>
                          <a:pt x="170147" y="0"/>
                          <a:pt x="202769" y="0"/>
                        </a:cubicBezTo>
                        <a:lnTo>
                          <a:pt x="217597" y="0"/>
                        </a:lnTo>
                        <a:cubicBezTo>
                          <a:pt x="279877" y="0"/>
                          <a:pt x="303603" y="58326"/>
                          <a:pt x="294706" y="85016"/>
                        </a:cubicBezTo>
                        <a:lnTo>
                          <a:pt x="211666" y="348964"/>
                        </a:lnTo>
                        <a:lnTo>
                          <a:pt x="120718" y="348964"/>
                        </a:lnTo>
                        <a:lnTo>
                          <a:pt x="131592" y="314365"/>
                        </a:lnTo>
                        <a:cubicBezTo>
                          <a:pt x="111821" y="336113"/>
                          <a:pt x="94026" y="353907"/>
                          <a:pt x="48553" y="353907"/>
                        </a:cubicBezTo>
                        <a:cubicBezTo>
                          <a:pt x="-5819" y="353907"/>
                          <a:pt x="-5819" y="298547"/>
                          <a:pt x="7033" y="257027"/>
                        </a:cubicBezTo>
                        <a:lnTo>
                          <a:pt x="9998" y="248130"/>
                        </a:lnTo>
                        <a:cubicBezTo>
                          <a:pt x="28781" y="198702"/>
                          <a:pt x="80186" y="175965"/>
                          <a:pt x="127638" y="159159"/>
                        </a:cubicBezTo>
                        <a:cubicBezTo>
                          <a:pt x="159271" y="148285"/>
                          <a:pt x="176078" y="145319"/>
                          <a:pt x="190906" y="120605"/>
                        </a:cubicBezTo>
                        <a:lnTo>
                          <a:pt x="202769" y="84028"/>
                        </a:lnTo>
                        <a:cubicBezTo>
                          <a:pt x="209689" y="67223"/>
                          <a:pt x="200792" y="56348"/>
                          <a:pt x="192883" y="56348"/>
                        </a:cubicBezTo>
                        <a:cubicBezTo>
                          <a:pt x="181021" y="56348"/>
                          <a:pt x="171135" y="65245"/>
                          <a:pt x="166192" y="84028"/>
                        </a:cubicBezTo>
                        <a:lnTo>
                          <a:pt x="155318" y="117640"/>
                        </a:lnTo>
                        <a:lnTo>
                          <a:pt x="71290" y="117640"/>
                        </a:lnTo>
                        <a:lnTo>
                          <a:pt x="79198" y="95890"/>
                        </a:lnTo>
                        <a:close/>
                        <a:moveTo>
                          <a:pt x="172123" y="183873"/>
                        </a:moveTo>
                        <a:cubicBezTo>
                          <a:pt x="142466" y="190794"/>
                          <a:pt x="127638" y="216496"/>
                          <a:pt x="123683" y="227370"/>
                        </a:cubicBezTo>
                        <a:lnTo>
                          <a:pt x="110833" y="266913"/>
                        </a:lnTo>
                        <a:cubicBezTo>
                          <a:pt x="109843" y="270867"/>
                          <a:pt x="101935" y="298547"/>
                          <a:pt x="119729" y="296570"/>
                        </a:cubicBezTo>
                        <a:cubicBezTo>
                          <a:pt x="130604" y="295582"/>
                          <a:pt x="140490" y="285696"/>
                          <a:pt x="146421" y="268890"/>
                        </a:cubicBezTo>
                        <a:lnTo>
                          <a:pt x="172123" y="183873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35" name="Полилиния: фигура 34">
                  <a:extLst>
                    <a:ext uri="{FF2B5EF4-FFF2-40B4-BE49-F238E27FC236}">
                      <a16:creationId xmlns:a16="http://schemas.microsoft.com/office/drawing/2014/main" id="{4D947614-1ED8-2DAF-230B-79F4BB517219}"/>
                    </a:ext>
                  </a:extLst>
                </p:cNvPr>
                <p:cNvSpPr/>
                <p:nvPr/>
              </p:nvSpPr>
              <p:spPr>
                <a:xfrm>
                  <a:off x="16877975" y="10093291"/>
                  <a:ext cx="302501" cy="404323"/>
                </a:xfrm>
                <a:custGeom>
                  <a:avLst/>
                  <a:gdLst>
                    <a:gd name="connsiteX0" fmla="*/ 210564 w 302501"/>
                    <a:gd name="connsiteY0" fmla="*/ 0 h 404323"/>
                    <a:gd name="connsiteX1" fmla="*/ 189804 w 302501"/>
                    <a:gd name="connsiteY1" fmla="*/ 0 h 404323"/>
                    <a:gd name="connsiteX2" fmla="*/ 156193 w 302501"/>
                    <a:gd name="connsiteY2" fmla="*/ 104788 h 404323"/>
                    <a:gd name="connsiteX3" fmla="*/ 186838 w 302501"/>
                    <a:gd name="connsiteY3" fmla="*/ 104788 h 404323"/>
                    <a:gd name="connsiteX4" fmla="*/ 74142 w 302501"/>
                    <a:gd name="connsiteY4" fmla="*/ 345999 h 404323"/>
                    <a:gd name="connsiteX5" fmla="*/ 125547 w 302501"/>
                    <a:gd name="connsiteY5" fmla="*/ 131479 h 404323"/>
                    <a:gd name="connsiteX6" fmla="*/ 92924 w 302501"/>
                    <a:gd name="connsiteY6" fmla="*/ 131479 h 404323"/>
                    <a:gd name="connsiteX7" fmla="*/ 134445 w 302501"/>
                    <a:gd name="connsiteY7" fmla="*/ 0 h 404323"/>
                    <a:gd name="connsiteX8" fmla="*/ 128514 w 302501"/>
                    <a:gd name="connsiteY8" fmla="*/ 0 h 404323"/>
                    <a:gd name="connsiteX9" fmla="*/ 81062 w 302501"/>
                    <a:gd name="connsiteY9" fmla="*/ 0 h 404323"/>
                    <a:gd name="connsiteX10" fmla="*/ 38553 w 302501"/>
                    <a:gd name="connsiteY10" fmla="*/ 0 h 404323"/>
                    <a:gd name="connsiteX11" fmla="*/ 0 w 302501"/>
                    <a:gd name="connsiteY11" fmla="*/ 404323 h 404323"/>
                    <a:gd name="connsiteX12" fmla="*/ 128514 w 302501"/>
                    <a:gd name="connsiteY12" fmla="*/ 404323 h 404323"/>
                    <a:gd name="connsiteX13" fmla="*/ 302501 w 302501"/>
                    <a:gd name="connsiteY13" fmla="*/ 0 h 404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2501" h="404323">
                      <a:moveTo>
                        <a:pt x="210564" y="0"/>
                      </a:moveTo>
                      <a:lnTo>
                        <a:pt x="189804" y="0"/>
                      </a:lnTo>
                      <a:lnTo>
                        <a:pt x="156193" y="104788"/>
                      </a:lnTo>
                      <a:lnTo>
                        <a:pt x="186838" y="104788"/>
                      </a:lnTo>
                      <a:lnTo>
                        <a:pt x="74142" y="345999"/>
                      </a:lnTo>
                      <a:lnTo>
                        <a:pt x="125547" y="131479"/>
                      </a:lnTo>
                      <a:lnTo>
                        <a:pt x="92924" y="131479"/>
                      </a:lnTo>
                      <a:lnTo>
                        <a:pt x="134445" y="0"/>
                      </a:lnTo>
                      <a:lnTo>
                        <a:pt x="128514" y="0"/>
                      </a:lnTo>
                      <a:lnTo>
                        <a:pt x="81062" y="0"/>
                      </a:lnTo>
                      <a:lnTo>
                        <a:pt x="38553" y="0"/>
                      </a:lnTo>
                      <a:lnTo>
                        <a:pt x="0" y="404323"/>
                      </a:lnTo>
                      <a:lnTo>
                        <a:pt x="128514" y="404323"/>
                      </a:lnTo>
                      <a:lnTo>
                        <a:pt x="302501" y="0"/>
                      </a:lnTo>
                      <a:close/>
                    </a:path>
                  </a:pathLst>
                </a:custGeom>
                <a:solidFill>
                  <a:srgbClr val="E52936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33" name="Полилиния: фигура 32">
                <a:extLst>
                  <a:ext uri="{FF2B5EF4-FFF2-40B4-BE49-F238E27FC236}">
                    <a16:creationId xmlns:a16="http://schemas.microsoft.com/office/drawing/2014/main" id="{A392372A-E421-10CD-7360-040F11B7A85E}"/>
                  </a:ext>
                </a:extLst>
              </p:cNvPr>
              <p:cNvSpPr/>
              <p:nvPr/>
            </p:nvSpPr>
            <p:spPr>
              <a:xfrm>
                <a:off x="16665433" y="10362181"/>
                <a:ext cx="127524" cy="138399"/>
              </a:xfrm>
              <a:custGeom>
                <a:avLst/>
                <a:gdLst>
                  <a:gd name="connsiteX0" fmla="*/ 94902 w 127524"/>
                  <a:gd name="connsiteY0" fmla="*/ 48440 h 138399"/>
                  <a:gd name="connsiteX1" fmla="*/ 87981 w 127524"/>
                  <a:gd name="connsiteY1" fmla="*/ 33612 h 138399"/>
                  <a:gd name="connsiteX2" fmla="*/ 71176 w 127524"/>
                  <a:gd name="connsiteY2" fmla="*/ 28669 h 138399"/>
                  <a:gd name="connsiteX3" fmla="*/ 45474 w 127524"/>
                  <a:gd name="connsiteY3" fmla="*/ 43497 h 138399"/>
                  <a:gd name="connsiteX4" fmla="*/ 35588 w 127524"/>
                  <a:gd name="connsiteY4" fmla="*/ 80074 h 138399"/>
                  <a:gd name="connsiteX5" fmla="*/ 42508 w 127524"/>
                  <a:gd name="connsiteY5" fmla="*/ 102811 h 138399"/>
                  <a:gd name="connsiteX6" fmla="*/ 60302 w 127524"/>
                  <a:gd name="connsiteY6" fmla="*/ 109731 h 138399"/>
                  <a:gd name="connsiteX7" fmla="*/ 86993 w 127524"/>
                  <a:gd name="connsiteY7" fmla="*/ 90948 h 138399"/>
                  <a:gd name="connsiteX8" fmla="*/ 120605 w 127524"/>
                  <a:gd name="connsiteY8" fmla="*/ 90948 h 138399"/>
                  <a:gd name="connsiteX9" fmla="*/ 100833 w 127524"/>
                  <a:gd name="connsiteY9" fmla="*/ 124559 h 138399"/>
                  <a:gd name="connsiteX10" fmla="*/ 58324 w 127524"/>
                  <a:gd name="connsiteY10" fmla="*/ 138399 h 138399"/>
                  <a:gd name="connsiteX11" fmla="*/ 15817 w 127524"/>
                  <a:gd name="connsiteY11" fmla="*/ 123571 h 138399"/>
                  <a:gd name="connsiteX12" fmla="*/ 0 w 127524"/>
                  <a:gd name="connsiteY12" fmla="*/ 83040 h 138399"/>
                  <a:gd name="connsiteX13" fmla="*/ 19771 w 127524"/>
                  <a:gd name="connsiteY13" fmla="*/ 23726 h 138399"/>
                  <a:gd name="connsiteX14" fmla="*/ 73153 w 127524"/>
                  <a:gd name="connsiteY14" fmla="*/ 0 h 138399"/>
                  <a:gd name="connsiteX15" fmla="*/ 111707 w 127524"/>
                  <a:gd name="connsiteY15" fmla="*/ 13840 h 138399"/>
                  <a:gd name="connsiteX16" fmla="*/ 127524 w 127524"/>
                  <a:gd name="connsiteY16" fmla="*/ 43497 h 138399"/>
                  <a:gd name="connsiteX17" fmla="*/ 127524 w 127524"/>
                  <a:gd name="connsiteY17" fmla="*/ 48440 h 138399"/>
                  <a:gd name="connsiteX18" fmla="*/ 94902 w 127524"/>
                  <a:gd name="connsiteY18" fmla="*/ 48440 h 13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524" h="138399">
                    <a:moveTo>
                      <a:pt x="94902" y="48440"/>
                    </a:moveTo>
                    <a:cubicBezTo>
                      <a:pt x="94902" y="42509"/>
                      <a:pt x="91936" y="37566"/>
                      <a:pt x="87981" y="33612"/>
                    </a:cubicBezTo>
                    <a:cubicBezTo>
                      <a:pt x="84028" y="29657"/>
                      <a:pt x="78096" y="28669"/>
                      <a:pt x="71176" y="28669"/>
                    </a:cubicBezTo>
                    <a:cubicBezTo>
                      <a:pt x="60302" y="28669"/>
                      <a:pt x="52393" y="33612"/>
                      <a:pt x="45474" y="43497"/>
                    </a:cubicBezTo>
                    <a:cubicBezTo>
                      <a:pt x="38553" y="53383"/>
                      <a:pt x="35588" y="65245"/>
                      <a:pt x="35588" y="80074"/>
                    </a:cubicBezTo>
                    <a:cubicBezTo>
                      <a:pt x="35588" y="89959"/>
                      <a:pt x="37565" y="96880"/>
                      <a:pt x="42508" y="102811"/>
                    </a:cubicBezTo>
                    <a:cubicBezTo>
                      <a:pt x="46462" y="107754"/>
                      <a:pt x="52393" y="109731"/>
                      <a:pt x="60302" y="109731"/>
                    </a:cubicBezTo>
                    <a:cubicBezTo>
                      <a:pt x="74142" y="109731"/>
                      <a:pt x="83039" y="103799"/>
                      <a:pt x="86993" y="90948"/>
                    </a:cubicBezTo>
                    <a:lnTo>
                      <a:pt x="120605" y="90948"/>
                    </a:lnTo>
                    <a:cubicBezTo>
                      <a:pt x="118628" y="104788"/>
                      <a:pt x="111707" y="115662"/>
                      <a:pt x="100833" y="124559"/>
                    </a:cubicBezTo>
                    <a:cubicBezTo>
                      <a:pt x="88971" y="133456"/>
                      <a:pt x="75131" y="138399"/>
                      <a:pt x="58324" y="138399"/>
                    </a:cubicBezTo>
                    <a:cubicBezTo>
                      <a:pt x="40531" y="138399"/>
                      <a:pt x="26691" y="133456"/>
                      <a:pt x="15817" y="123571"/>
                    </a:cubicBezTo>
                    <a:cubicBezTo>
                      <a:pt x="4943" y="113685"/>
                      <a:pt x="0" y="99845"/>
                      <a:pt x="0" y="83040"/>
                    </a:cubicBezTo>
                    <a:cubicBezTo>
                      <a:pt x="0" y="59314"/>
                      <a:pt x="6919" y="39543"/>
                      <a:pt x="19771" y="23726"/>
                    </a:cubicBezTo>
                    <a:cubicBezTo>
                      <a:pt x="33610" y="7909"/>
                      <a:pt x="51405" y="0"/>
                      <a:pt x="73153" y="0"/>
                    </a:cubicBezTo>
                    <a:cubicBezTo>
                      <a:pt x="88971" y="0"/>
                      <a:pt x="101822" y="4943"/>
                      <a:pt x="111707" y="13840"/>
                    </a:cubicBezTo>
                    <a:cubicBezTo>
                      <a:pt x="121593" y="21748"/>
                      <a:pt x="126536" y="32623"/>
                      <a:pt x="127524" y="43497"/>
                    </a:cubicBezTo>
                    <a:cubicBezTo>
                      <a:pt x="127524" y="44485"/>
                      <a:pt x="127524" y="46462"/>
                      <a:pt x="127524" y="48440"/>
                    </a:cubicBezTo>
                    <a:lnTo>
                      <a:pt x="94902" y="48440"/>
                    </a:lnTo>
                    <a:close/>
                  </a:path>
                </a:pathLst>
              </a:custGeom>
              <a:solidFill>
                <a:srgbClr val="E52936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96090654-5829-CFAE-C321-2D427700AABF}"/>
              </a:ext>
            </a:extLst>
          </p:cNvPr>
          <p:cNvSpPr txBox="1"/>
          <p:nvPr/>
        </p:nvSpPr>
        <p:spPr>
          <a:xfrm>
            <a:off x="1207568" y="998835"/>
            <a:ext cx="1309818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5400" b="1" dirty="0">
                <a:ln/>
                <a:solidFill>
                  <a:srgbClr val="F68C1E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Зарядные устройства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BD8060-5CC1-21B9-E713-E12A856FEAD4}"/>
              </a:ext>
            </a:extLst>
          </p:cNvPr>
          <p:cNvSpPr txBox="1"/>
          <p:nvPr/>
        </p:nvSpPr>
        <p:spPr>
          <a:xfrm>
            <a:off x="1275556" y="1837035"/>
            <a:ext cx="7789312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4129088" algn="l"/>
              </a:tabLst>
            </a:pPr>
            <a:r>
              <a:rPr lang="ru-RU" sz="2400" b="1" dirty="0">
                <a:ln/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Для эффективного использования пространства, </a:t>
            </a:r>
          </a:p>
          <a:p>
            <a:r>
              <a:rPr lang="ru-RU" sz="2400" b="1" dirty="0">
                <a:ln/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удобства монтажа и обслуживания</a:t>
            </a:r>
          </a:p>
        </p:txBody>
      </p:sp>
    </p:spTree>
    <p:extLst>
      <p:ext uri="{BB962C8B-B14F-4D97-AF65-F5344CB8AC3E}">
        <p14:creationId xmlns:p14="http://schemas.microsoft.com/office/powerpoint/2010/main" val="3729207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: фигура 6">
            <a:extLst>
              <a:ext uri="{FF2B5EF4-FFF2-40B4-BE49-F238E27FC236}">
                <a16:creationId xmlns:a16="http://schemas.microsoft.com/office/drawing/2014/main" id="{3C268BCD-CE03-92E9-622D-A27C8EC53514}"/>
              </a:ext>
            </a:extLst>
          </p:cNvPr>
          <p:cNvSpPr/>
          <p:nvPr/>
        </p:nvSpPr>
        <p:spPr>
          <a:xfrm>
            <a:off x="5852" y="990"/>
            <a:ext cx="19009497" cy="10694390"/>
          </a:xfrm>
          <a:custGeom>
            <a:avLst/>
            <a:gdLst>
              <a:gd name="connsiteX0" fmla="*/ 0 w 19009497"/>
              <a:gd name="connsiteY0" fmla="*/ 0 h 10694390"/>
              <a:gd name="connsiteX1" fmla="*/ 19009498 w 19009497"/>
              <a:gd name="connsiteY1" fmla="*/ 0 h 10694390"/>
              <a:gd name="connsiteX2" fmla="*/ 19009498 w 19009497"/>
              <a:gd name="connsiteY2" fmla="*/ 10694390 h 10694390"/>
              <a:gd name="connsiteX3" fmla="*/ 0 w 19009497"/>
              <a:gd name="connsiteY3" fmla="*/ 10694390 h 1069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9497" h="10694390">
                <a:moveTo>
                  <a:pt x="0" y="0"/>
                </a:moveTo>
                <a:lnTo>
                  <a:pt x="19009498" y="0"/>
                </a:lnTo>
                <a:lnTo>
                  <a:pt x="19009498" y="10694390"/>
                </a:lnTo>
                <a:lnTo>
                  <a:pt x="0" y="1069439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DC1DD46A-E0BA-01C0-C02A-6E0DB796418A}"/>
              </a:ext>
            </a:extLst>
          </p:cNvPr>
          <p:cNvSpPr/>
          <p:nvPr/>
        </p:nvSpPr>
        <p:spPr>
          <a:xfrm>
            <a:off x="18724" y="4950"/>
            <a:ext cx="19008507" cy="10697360"/>
          </a:xfrm>
          <a:custGeom>
            <a:avLst/>
            <a:gdLst>
              <a:gd name="connsiteX0" fmla="*/ 0 w 19008507"/>
              <a:gd name="connsiteY0" fmla="*/ 0 h 10697360"/>
              <a:gd name="connsiteX1" fmla="*/ 19008508 w 19008507"/>
              <a:gd name="connsiteY1" fmla="*/ 0 h 10697360"/>
              <a:gd name="connsiteX2" fmla="*/ 19008508 w 19008507"/>
              <a:gd name="connsiteY2" fmla="*/ 10697361 h 10697360"/>
              <a:gd name="connsiteX3" fmla="*/ 0 w 19008507"/>
              <a:gd name="connsiteY3" fmla="*/ 10697361 h 1069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8507" h="10697360">
                <a:moveTo>
                  <a:pt x="0" y="0"/>
                </a:moveTo>
                <a:lnTo>
                  <a:pt x="19008508" y="0"/>
                </a:lnTo>
                <a:lnTo>
                  <a:pt x="19008508" y="10697361"/>
                </a:lnTo>
                <a:lnTo>
                  <a:pt x="0" y="10697361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" name="Подзаголовок 3">
            <a:extLst>
              <a:ext uri="{FF2B5EF4-FFF2-40B4-BE49-F238E27FC236}">
                <a16:creationId xmlns:a16="http://schemas.microsoft.com/office/drawing/2014/main" id="{BC8B8674-D84F-6A97-79DE-BAF5128A3B9B}"/>
              </a:ext>
            </a:extLst>
          </p:cNvPr>
          <p:cNvSpPr>
            <a:spLocks noGrp="1"/>
          </p:cNvSpPr>
          <p:nvPr>
            <p:ph type="subTitle" idx="4"/>
          </p:nvPr>
        </p:nvSpPr>
        <p:spPr/>
        <p:txBody>
          <a:bodyPr/>
          <a:lstStyle/>
          <a:p>
            <a:r>
              <a:rPr lang="en-US" dirty="0"/>
              <a:t>7</a:t>
            </a:r>
            <a:endParaRPr lang="ru-RU" dirty="0"/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92CFB76-BEAE-759A-A9D4-2A904F67516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552156" y="3822700"/>
            <a:ext cx="14173200" cy="4038600"/>
          </a:xfrm>
        </p:spPr>
        <p:txBody>
          <a:bodyPr/>
          <a:lstStyle/>
          <a:p>
            <a:r>
              <a:rPr lang="ru-RU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ИБП и инверторы длительной автономии </a:t>
            </a:r>
            <a:r>
              <a:rPr lang="en-US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S</a:t>
            </a:r>
            <a:r>
              <a:rPr lang="ru-RU" sz="9600" spc="-100" dirty="0" err="1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tark</a:t>
            </a:r>
            <a:r>
              <a:rPr lang="ru-RU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 </a:t>
            </a:r>
            <a:r>
              <a:rPr lang="en-US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C</a:t>
            </a:r>
            <a:r>
              <a:rPr lang="ru-RU" sz="9600" spc="-100" dirty="0" err="1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ountry</a:t>
            </a:r>
            <a:endParaRPr lang="ru-RU" sz="9600" spc="-100" dirty="0">
              <a:ln/>
              <a:solidFill>
                <a:srgbClr val="FFFFFF"/>
              </a:solidFill>
              <a:cs typeface="Arial"/>
              <a:sym typeface="Arial"/>
              <a:rtl val="0"/>
            </a:endParaRPr>
          </a:p>
        </p:txBody>
      </p:sp>
    </p:spTree>
    <p:extLst>
      <p:ext uri="{BB962C8B-B14F-4D97-AF65-F5344CB8AC3E}">
        <p14:creationId xmlns:p14="http://schemas.microsoft.com/office/powerpoint/2010/main" val="3216067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Группа 8">
            <a:extLst>
              <a:ext uri="{FF2B5EF4-FFF2-40B4-BE49-F238E27FC236}">
                <a16:creationId xmlns:a16="http://schemas.microsoft.com/office/drawing/2014/main" id="{2D679463-2A05-8F00-E2E0-DF7C295F5298}"/>
              </a:ext>
            </a:extLst>
          </p:cNvPr>
          <p:cNvGrpSpPr/>
          <p:nvPr/>
        </p:nvGrpSpPr>
        <p:grpSpPr>
          <a:xfrm>
            <a:off x="13162756" y="2298700"/>
            <a:ext cx="4814878" cy="6036653"/>
            <a:chOff x="13603714" y="3370694"/>
            <a:chExt cx="4814878" cy="6036653"/>
          </a:xfrm>
        </p:grpSpPr>
        <p:pic>
          <p:nvPicPr>
            <p:cNvPr id="174" name="Рисунок 173">
              <a:extLst>
                <a:ext uri="{FF2B5EF4-FFF2-40B4-BE49-F238E27FC236}">
                  <a16:creationId xmlns:a16="http://schemas.microsoft.com/office/drawing/2014/main" id="{71FB2153-61C1-37DA-6084-D7884B8C3AB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3603714" y="3370694"/>
              <a:ext cx="4814878" cy="6036653"/>
            </a:xfrm>
            <a:prstGeom prst="rect">
              <a:avLst/>
            </a:prstGeom>
          </p:spPr>
        </p:pic>
        <p:grpSp>
          <p:nvGrpSpPr>
            <p:cNvPr id="179" name="Рисунок 177">
              <a:extLst>
                <a:ext uri="{FF2B5EF4-FFF2-40B4-BE49-F238E27FC236}">
                  <a16:creationId xmlns:a16="http://schemas.microsoft.com/office/drawing/2014/main" id="{E1807843-5A4F-D368-F98B-0BB83DC16668}"/>
                </a:ext>
              </a:extLst>
            </p:cNvPr>
            <p:cNvGrpSpPr/>
            <p:nvPr/>
          </p:nvGrpSpPr>
          <p:grpSpPr>
            <a:xfrm>
              <a:off x="13910223" y="3670300"/>
              <a:ext cx="586739" cy="2026963"/>
              <a:chOff x="17447101" y="1356633"/>
              <a:chExt cx="586739" cy="2026963"/>
            </a:xfrm>
          </p:grpSpPr>
          <p:grpSp>
            <p:nvGrpSpPr>
              <p:cNvPr id="181" name="Рисунок 177">
                <a:extLst>
                  <a:ext uri="{FF2B5EF4-FFF2-40B4-BE49-F238E27FC236}">
                    <a16:creationId xmlns:a16="http://schemas.microsoft.com/office/drawing/2014/main" id="{286A9882-6290-2D5C-6932-9AFC45092EBC}"/>
                  </a:ext>
                </a:extLst>
              </p:cNvPr>
              <p:cNvGrpSpPr/>
              <p:nvPr/>
            </p:nvGrpSpPr>
            <p:grpSpPr>
              <a:xfrm>
                <a:off x="17447101" y="1356633"/>
                <a:ext cx="586739" cy="518204"/>
                <a:chOff x="17447101" y="1356633"/>
                <a:chExt cx="586739" cy="518204"/>
              </a:xfrm>
            </p:grpSpPr>
            <p:grpSp>
              <p:nvGrpSpPr>
                <p:cNvPr id="182" name="Рисунок 177">
                  <a:extLst>
                    <a:ext uri="{FF2B5EF4-FFF2-40B4-BE49-F238E27FC236}">
                      <a16:creationId xmlns:a16="http://schemas.microsoft.com/office/drawing/2014/main" id="{0860AEC1-C785-D995-CE8C-73105B29162B}"/>
                    </a:ext>
                  </a:extLst>
                </p:cNvPr>
                <p:cNvGrpSpPr/>
                <p:nvPr/>
              </p:nvGrpSpPr>
              <p:grpSpPr>
                <a:xfrm>
                  <a:off x="17517585" y="1492884"/>
                  <a:ext cx="316230" cy="196215"/>
                  <a:chOff x="17517585" y="1492884"/>
                  <a:chExt cx="316230" cy="196215"/>
                </a:xfrm>
                <a:solidFill>
                  <a:srgbClr val="1D1D1B"/>
                </a:solidFill>
              </p:grpSpPr>
              <p:sp>
                <p:nvSpPr>
                  <p:cNvPr id="183" name="Полилиния: фигура 182">
                    <a:extLst>
                      <a:ext uri="{FF2B5EF4-FFF2-40B4-BE49-F238E27FC236}">
                        <a16:creationId xmlns:a16="http://schemas.microsoft.com/office/drawing/2014/main" id="{97739BDB-7F3F-1F58-C7DC-A5F508DDE0F9}"/>
                      </a:ext>
                    </a:extLst>
                  </p:cNvPr>
                  <p:cNvSpPr/>
                  <p:nvPr/>
                </p:nvSpPr>
                <p:spPr>
                  <a:xfrm>
                    <a:off x="17517585" y="1492884"/>
                    <a:ext cx="157162" cy="195262"/>
                  </a:xfrm>
                  <a:custGeom>
                    <a:avLst/>
                    <a:gdLst>
                      <a:gd name="connsiteX0" fmla="*/ 0 w 157162"/>
                      <a:gd name="connsiteY0" fmla="*/ 195263 h 195262"/>
                      <a:gd name="connsiteX1" fmla="*/ 6668 w 157162"/>
                      <a:gd name="connsiteY1" fmla="*/ 155258 h 195262"/>
                      <a:gd name="connsiteX2" fmla="*/ 97156 w 157162"/>
                      <a:gd name="connsiteY2" fmla="*/ 84773 h 195262"/>
                      <a:gd name="connsiteX3" fmla="*/ 110491 w 157162"/>
                      <a:gd name="connsiteY3" fmla="*/ 62865 h 195262"/>
                      <a:gd name="connsiteX4" fmla="*/ 104775 w 157162"/>
                      <a:gd name="connsiteY4" fmla="*/ 48578 h 195262"/>
                      <a:gd name="connsiteX5" fmla="*/ 89535 w 157162"/>
                      <a:gd name="connsiteY5" fmla="*/ 43815 h 195262"/>
                      <a:gd name="connsiteX6" fmla="*/ 72391 w 157162"/>
                      <a:gd name="connsiteY6" fmla="*/ 50483 h 195262"/>
                      <a:gd name="connsiteX7" fmla="*/ 63818 w 157162"/>
                      <a:gd name="connsiteY7" fmla="*/ 68580 h 195262"/>
                      <a:gd name="connsiteX8" fmla="*/ 20003 w 157162"/>
                      <a:gd name="connsiteY8" fmla="*/ 68580 h 195262"/>
                      <a:gd name="connsiteX9" fmla="*/ 43816 w 157162"/>
                      <a:gd name="connsiteY9" fmla="*/ 19050 h 195262"/>
                      <a:gd name="connsiteX10" fmla="*/ 93345 w 157162"/>
                      <a:gd name="connsiteY10" fmla="*/ 0 h 195262"/>
                      <a:gd name="connsiteX11" fmla="*/ 140018 w 157162"/>
                      <a:gd name="connsiteY11" fmla="*/ 16193 h 195262"/>
                      <a:gd name="connsiteX12" fmla="*/ 157163 w 157162"/>
                      <a:gd name="connsiteY12" fmla="*/ 56198 h 195262"/>
                      <a:gd name="connsiteX13" fmla="*/ 147638 w 157162"/>
                      <a:gd name="connsiteY13" fmla="*/ 89535 h 195262"/>
                      <a:gd name="connsiteX14" fmla="*/ 114300 w 157162"/>
                      <a:gd name="connsiteY14" fmla="*/ 120015 h 195262"/>
                      <a:gd name="connsiteX15" fmla="*/ 74295 w 157162"/>
                      <a:gd name="connsiteY15" fmla="*/ 150495 h 195262"/>
                      <a:gd name="connsiteX16" fmla="*/ 74295 w 157162"/>
                      <a:gd name="connsiteY16" fmla="*/ 151448 h 195262"/>
                      <a:gd name="connsiteX17" fmla="*/ 141923 w 157162"/>
                      <a:gd name="connsiteY17" fmla="*/ 151448 h 195262"/>
                      <a:gd name="connsiteX18" fmla="*/ 134303 w 157162"/>
                      <a:gd name="connsiteY18" fmla="*/ 194310 h 195262"/>
                      <a:gd name="connsiteX19" fmla="*/ 0 w 157162"/>
                      <a:gd name="connsiteY19" fmla="*/ 194310 h 195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57162" h="195262">
                        <a:moveTo>
                          <a:pt x="0" y="195263"/>
                        </a:moveTo>
                        <a:lnTo>
                          <a:pt x="6668" y="155258"/>
                        </a:lnTo>
                        <a:lnTo>
                          <a:pt x="97156" y="84773"/>
                        </a:lnTo>
                        <a:cubicBezTo>
                          <a:pt x="105728" y="78105"/>
                          <a:pt x="110491" y="70485"/>
                          <a:pt x="110491" y="62865"/>
                        </a:cubicBezTo>
                        <a:cubicBezTo>
                          <a:pt x="110491" y="57150"/>
                          <a:pt x="108585" y="52388"/>
                          <a:pt x="104775" y="48578"/>
                        </a:cubicBezTo>
                        <a:cubicBezTo>
                          <a:pt x="100966" y="44768"/>
                          <a:pt x="95250" y="43815"/>
                          <a:pt x="89535" y="43815"/>
                        </a:cubicBezTo>
                        <a:cubicBezTo>
                          <a:pt x="82868" y="43815"/>
                          <a:pt x="77153" y="45720"/>
                          <a:pt x="72391" y="50483"/>
                        </a:cubicBezTo>
                        <a:cubicBezTo>
                          <a:pt x="67628" y="55245"/>
                          <a:pt x="64770" y="60960"/>
                          <a:pt x="63818" y="68580"/>
                        </a:cubicBezTo>
                        <a:lnTo>
                          <a:pt x="20003" y="68580"/>
                        </a:lnTo>
                        <a:cubicBezTo>
                          <a:pt x="22860" y="47625"/>
                          <a:pt x="30481" y="31433"/>
                          <a:pt x="43816" y="19050"/>
                        </a:cubicBezTo>
                        <a:cubicBezTo>
                          <a:pt x="57150" y="6668"/>
                          <a:pt x="74295" y="0"/>
                          <a:pt x="93345" y="0"/>
                        </a:cubicBezTo>
                        <a:cubicBezTo>
                          <a:pt x="113348" y="0"/>
                          <a:pt x="128588" y="5715"/>
                          <a:pt x="140018" y="16193"/>
                        </a:cubicBezTo>
                        <a:cubicBezTo>
                          <a:pt x="151448" y="26670"/>
                          <a:pt x="157163" y="40005"/>
                          <a:pt x="157163" y="56198"/>
                        </a:cubicBezTo>
                        <a:cubicBezTo>
                          <a:pt x="157163" y="69533"/>
                          <a:pt x="154306" y="80963"/>
                          <a:pt x="147638" y="89535"/>
                        </a:cubicBezTo>
                        <a:cubicBezTo>
                          <a:pt x="140970" y="98108"/>
                          <a:pt x="130493" y="108585"/>
                          <a:pt x="114300" y="120015"/>
                        </a:cubicBezTo>
                        <a:lnTo>
                          <a:pt x="74295" y="150495"/>
                        </a:lnTo>
                        <a:lnTo>
                          <a:pt x="74295" y="151448"/>
                        </a:lnTo>
                        <a:lnTo>
                          <a:pt x="141923" y="151448"/>
                        </a:lnTo>
                        <a:lnTo>
                          <a:pt x="134303" y="194310"/>
                        </a:lnTo>
                        <a:lnTo>
                          <a:pt x="0" y="194310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84" name="Полилиния: фигура 183">
                    <a:extLst>
                      <a:ext uri="{FF2B5EF4-FFF2-40B4-BE49-F238E27FC236}">
                        <a16:creationId xmlns:a16="http://schemas.microsoft.com/office/drawing/2014/main" id="{ACDECA83-A405-6FBD-D6E3-8870068D8308}"/>
                      </a:ext>
                    </a:extLst>
                  </p:cNvPr>
                  <p:cNvSpPr/>
                  <p:nvPr/>
                </p:nvSpPr>
                <p:spPr>
                  <a:xfrm>
                    <a:off x="17675701" y="1496695"/>
                    <a:ext cx="158114" cy="192404"/>
                  </a:xfrm>
                  <a:custGeom>
                    <a:avLst/>
                    <a:gdLst>
                      <a:gd name="connsiteX0" fmla="*/ 0 w 158114"/>
                      <a:gd name="connsiteY0" fmla="*/ 156210 h 192404"/>
                      <a:gd name="connsiteX1" fmla="*/ 6667 w 158114"/>
                      <a:gd name="connsiteY1" fmla="*/ 118110 h 192404"/>
                      <a:gd name="connsiteX2" fmla="*/ 92392 w 158114"/>
                      <a:gd name="connsiteY2" fmla="*/ 0 h 192404"/>
                      <a:gd name="connsiteX3" fmla="*/ 158115 w 158114"/>
                      <a:gd name="connsiteY3" fmla="*/ 0 h 192404"/>
                      <a:gd name="connsiteX4" fmla="*/ 137159 w 158114"/>
                      <a:gd name="connsiteY4" fmla="*/ 117158 h 192404"/>
                      <a:gd name="connsiteX5" fmla="*/ 158115 w 158114"/>
                      <a:gd name="connsiteY5" fmla="*/ 117158 h 192404"/>
                      <a:gd name="connsiteX6" fmla="*/ 151447 w 158114"/>
                      <a:gd name="connsiteY6" fmla="*/ 157163 h 192404"/>
                      <a:gd name="connsiteX7" fmla="*/ 130492 w 158114"/>
                      <a:gd name="connsiteY7" fmla="*/ 157163 h 192404"/>
                      <a:gd name="connsiteX8" fmla="*/ 124777 w 158114"/>
                      <a:gd name="connsiteY8" fmla="*/ 192405 h 192404"/>
                      <a:gd name="connsiteX9" fmla="*/ 80963 w 158114"/>
                      <a:gd name="connsiteY9" fmla="*/ 192405 h 192404"/>
                      <a:gd name="connsiteX10" fmla="*/ 86677 w 158114"/>
                      <a:gd name="connsiteY10" fmla="*/ 157163 h 192404"/>
                      <a:gd name="connsiteX11" fmla="*/ 0 w 158114"/>
                      <a:gd name="connsiteY11" fmla="*/ 157163 h 192404"/>
                      <a:gd name="connsiteX12" fmla="*/ 55244 w 158114"/>
                      <a:gd name="connsiteY12" fmla="*/ 116205 h 192404"/>
                      <a:gd name="connsiteX13" fmla="*/ 93344 w 158114"/>
                      <a:gd name="connsiteY13" fmla="*/ 116205 h 192404"/>
                      <a:gd name="connsiteX14" fmla="*/ 104775 w 158114"/>
                      <a:gd name="connsiteY14" fmla="*/ 51435 h 192404"/>
                      <a:gd name="connsiteX15" fmla="*/ 100965 w 158114"/>
                      <a:gd name="connsiteY15" fmla="*/ 51435 h 192404"/>
                      <a:gd name="connsiteX16" fmla="*/ 55244 w 158114"/>
                      <a:gd name="connsiteY16" fmla="*/ 114300 h 192404"/>
                      <a:gd name="connsiteX17" fmla="*/ 55244 w 158114"/>
                      <a:gd name="connsiteY17" fmla="*/ 116205 h 192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58114" h="192404">
                        <a:moveTo>
                          <a:pt x="0" y="156210"/>
                        </a:moveTo>
                        <a:lnTo>
                          <a:pt x="6667" y="118110"/>
                        </a:lnTo>
                        <a:lnTo>
                          <a:pt x="92392" y="0"/>
                        </a:lnTo>
                        <a:lnTo>
                          <a:pt x="158115" y="0"/>
                        </a:lnTo>
                        <a:lnTo>
                          <a:pt x="137159" y="117158"/>
                        </a:lnTo>
                        <a:lnTo>
                          <a:pt x="158115" y="117158"/>
                        </a:lnTo>
                        <a:lnTo>
                          <a:pt x="151447" y="157163"/>
                        </a:lnTo>
                        <a:lnTo>
                          <a:pt x="130492" y="157163"/>
                        </a:lnTo>
                        <a:lnTo>
                          <a:pt x="124777" y="192405"/>
                        </a:lnTo>
                        <a:lnTo>
                          <a:pt x="80963" y="192405"/>
                        </a:lnTo>
                        <a:lnTo>
                          <a:pt x="86677" y="157163"/>
                        </a:lnTo>
                        <a:lnTo>
                          <a:pt x="0" y="157163"/>
                        </a:lnTo>
                        <a:close/>
                        <a:moveTo>
                          <a:pt x="55244" y="116205"/>
                        </a:moveTo>
                        <a:lnTo>
                          <a:pt x="93344" y="116205"/>
                        </a:lnTo>
                        <a:lnTo>
                          <a:pt x="104775" y="51435"/>
                        </a:lnTo>
                        <a:lnTo>
                          <a:pt x="100965" y="51435"/>
                        </a:lnTo>
                        <a:lnTo>
                          <a:pt x="55244" y="114300"/>
                        </a:lnTo>
                        <a:lnTo>
                          <a:pt x="55244" y="116205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85" name="Рисунок 177">
                  <a:extLst>
                    <a:ext uri="{FF2B5EF4-FFF2-40B4-BE49-F238E27FC236}">
                      <a16:creationId xmlns:a16="http://schemas.microsoft.com/office/drawing/2014/main" id="{A4C9E6A2-37E5-66AC-55BD-09F2BC9E38F8}"/>
                    </a:ext>
                  </a:extLst>
                </p:cNvPr>
                <p:cNvGrpSpPr/>
                <p:nvPr/>
              </p:nvGrpSpPr>
              <p:grpSpPr>
                <a:xfrm>
                  <a:off x="17570926" y="1424304"/>
                  <a:ext cx="83819" cy="46672"/>
                  <a:chOff x="17570926" y="1424304"/>
                  <a:chExt cx="83819" cy="46672"/>
                </a:xfrm>
                <a:solidFill>
                  <a:srgbClr val="1D1D1B"/>
                </a:solidFill>
              </p:grpSpPr>
              <p:sp>
                <p:nvSpPr>
                  <p:cNvPr id="186" name="Полилиния: фигура 185">
                    <a:extLst>
                      <a:ext uri="{FF2B5EF4-FFF2-40B4-BE49-F238E27FC236}">
                        <a16:creationId xmlns:a16="http://schemas.microsoft.com/office/drawing/2014/main" id="{2C1BA10A-7CEF-04BC-BB33-610BA59703A0}"/>
                      </a:ext>
                    </a:extLst>
                  </p:cNvPr>
                  <p:cNvSpPr/>
                  <p:nvPr/>
                </p:nvSpPr>
                <p:spPr>
                  <a:xfrm>
                    <a:off x="17570926" y="1425257"/>
                    <a:ext cx="41909" cy="45720"/>
                  </a:xfrm>
                  <a:custGeom>
                    <a:avLst/>
                    <a:gdLst>
                      <a:gd name="connsiteX0" fmla="*/ 0 w 41909"/>
                      <a:gd name="connsiteY0" fmla="*/ 45720 h 45720"/>
                      <a:gd name="connsiteX1" fmla="*/ 2857 w 41909"/>
                      <a:gd name="connsiteY1" fmla="*/ 29527 h 45720"/>
                      <a:gd name="connsiteX2" fmla="*/ 6667 w 41909"/>
                      <a:gd name="connsiteY2" fmla="*/ 28575 h 45720"/>
                      <a:gd name="connsiteX3" fmla="*/ 8572 w 41909"/>
                      <a:gd name="connsiteY3" fmla="*/ 24765 h 45720"/>
                      <a:gd name="connsiteX4" fmla="*/ 15240 w 41909"/>
                      <a:gd name="connsiteY4" fmla="*/ 0 h 45720"/>
                      <a:gd name="connsiteX5" fmla="*/ 41909 w 41909"/>
                      <a:gd name="connsiteY5" fmla="*/ 0 h 45720"/>
                      <a:gd name="connsiteX6" fmla="*/ 37147 w 41909"/>
                      <a:gd name="connsiteY6" fmla="*/ 29527 h 45720"/>
                      <a:gd name="connsiteX7" fmla="*/ 40957 w 41909"/>
                      <a:gd name="connsiteY7" fmla="*/ 29527 h 45720"/>
                      <a:gd name="connsiteX8" fmla="*/ 38100 w 41909"/>
                      <a:gd name="connsiteY8" fmla="*/ 45720 h 45720"/>
                      <a:gd name="connsiteX9" fmla="*/ 29527 w 41909"/>
                      <a:gd name="connsiteY9" fmla="*/ 45720 h 45720"/>
                      <a:gd name="connsiteX10" fmla="*/ 30480 w 41909"/>
                      <a:gd name="connsiteY10" fmla="*/ 38100 h 45720"/>
                      <a:gd name="connsiteX11" fmla="*/ 10477 w 41909"/>
                      <a:gd name="connsiteY11" fmla="*/ 38100 h 45720"/>
                      <a:gd name="connsiteX12" fmla="*/ 9525 w 41909"/>
                      <a:gd name="connsiteY12" fmla="*/ 45720 h 45720"/>
                      <a:gd name="connsiteX13" fmla="*/ 0 w 41909"/>
                      <a:gd name="connsiteY13" fmla="*/ 45720 h 45720"/>
                      <a:gd name="connsiteX14" fmla="*/ 14288 w 41909"/>
                      <a:gd name="connsiteY14" fmla="*/ 29527 h 45720"/>
                      <a:gd name="connsiteX15" fmla="*/ 27622 w 41909"/>
                      <a:gd name="connsiteY15" fmla="*/ 29527 h 45720"/>
                      <a:gd name="connsiteX16" fmla="*/ 31432 w 41909"/>
                      <a:gd name="connsiteY16" fmla="*/ 8572 h 45720"/>
                      <a:gd name="connsiteX17" fmla="*/ 20955 w 41909"/>
                      <a:gd name="connsiteY17" fmla="*/ 8572 h 45720"/>
                      <a:gd name="connsiteX18" fmla="*/ 16192 w 41909"/>
                      <a:gd name="connsiteY18" fmla="*/ 24765 h 45720"/>
                      <a:gd name="connsiteX19" fmla="*/ 14288 w 41909"/>
                      <a:gd name="connsiteY19" fmla="*/ 28575 h 45720"/>
                      <a:gd name="connsiteX20" fmla="*/ 14288 w 41909"/>
                      <a:gd name="connsiteY20" fmla="*/ 29527 h 45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1909" h="45720">
                        <a:moveTo>
                          <a:pt x="0" y="45720"/>
                        </a:moveTo>
                        <a:lnTo>
                          <a:pt x="2857" y="29527"/>
                        </a:lnTo>
                        <a:cubicBezTo>
                          <a:pt x="4763" y="29527"/>
                          <a:pt x="5715" y="29527"/>
                          <a:pt x="6667" y="28575"/>
                        </a:cubicBezTo>
                        <a:cubicBezTo>
                          <a:pt x="7619" y="27622"/>
                          <a:pt x="8572" y="26670"/>
                          <a:pt x="8572" y="24765"/>
                        </a:cubicBezTo>
                        <a:lnTo>
                          <a:pt x="15240" y="0"/>
                        </a:lnTo>
                        <a:lnTo>
                          <a:pt x="41909" y="0"/>
                        </a:lnTo>
                        <a:lnTo>
                          <a:pt x="37147" y="29527"/>
                        </a:lnTo>
                        <a:lnTo>
                          <a:pt x="40957" y="29527"/>
                        </a:lnTo>
                        <a:lnTo>
                          <a:pt x="38100" y="45720"/>
                        </a:lnTo>
                        <a:lnTo>
                          <a:pt x="29527" y="45720"/>
                        </a:lnTo>
                        <a:lnTo>
                          <a:pt x="30480" y="38100"/>
                        </a:lnTo>
                        <a:lnTo>
                          <a:pt x="10477" y="38100"/>
                        </a:lnTo>
                        <a:lnTo>
                          <a:pt x="9525" y="45720"/>
                        </a:lnTo>
                        <a:lnTo>
                          <a:pt x="0" y="45720"/>
                        </a:lnTo>
                        <a:close/>
                        <a:moveTo>
                          <a:pt x="14288" y="29527"/>
                        </a:moveTo>
                        <a:lnTo>
                          <a:pt x="27622" y="29527"/>
                        </a:lnTo>
                        <a:lnTo>
                          <a:pt x="31432" y="8572"/>
                        </a:lnTo>
                        <a:lnTo>
                          <a:pt x="20955" y="8572"/>
                        </a:lnTo>
                        <a:lnTo>
                          <a:pt x="16192" y="24765"/>
                        </a:lnTo>
                        <a:cubicBezTo>
                          <a:pt x="16192" y="26670"/>
                          <a:pt x="15240" y="27622"/>
                          <a:pt x="14288" y="28575"/>
                        </a:cubicBezTo>
                        <a:cubicBezTo>
                          <a:pt x="15240" y="28575"/>
                          <a:pt x="14288" y="28575"/>
                          <a:pt x="14288" y="29527"/>
                        </a:cubicBez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87" name="Полилиния: фигура 186">
                    <a:extLst>
                      <a:ext uri="{FF2B5EF4-FFF2-40B4-BE49-F238E27FC236}">
                        <a16:creationId xmlns:a16="http://schemas.microsoft.com/office/drawing/2014/main" id="{50D19EAB-C3B8-D6CD-38FB-2952DEC751A1}"/>
                      </a:ext>
                    </a:extLst>
                  </p:cNvPr>
                  <p:cNvSpPr/>
                  <p:nvPr/>
                </p:nvSpPr>
                <p:spPr>
                  <a:xfrm>
                    <a:off x="17616645" y="1424304"/>
                    <a:ext cx="38100" cy="39052"/>
                  </a:xfrm>
                  <a:custGeom>
                    <a:avLst/>
                    <a:gdLst>
                      <a:gd name="connsiteX0" fmla="*/ 20956 w 38100"/>
                      <a:gd name="connsiteY0" fmla="*/ 0 h 39052"/>
                      <a:gd name="connsiteX1" fmla="*/ 33338 w 38100"/>
                      <a:gd name="connsiteY1" fmla="*/ 4763 h 39052"/>
                      <a:gd name="connsiteX2" fmla="*/ 38100 w 38100"/>
                      <a:gd name="connsiteY2" fmla="*/ 17145 h 39052"/>
                      <a:gd name="connsiteX3" fmla="*/ 36195 w 38100"/>
                      <a:gd name="connsiteY3" fmla="*/ 25717 h 39052"/>
                      <a:gd name="connsiteX4" fmla="*/ 31433 w 38100"/>
                      <a:gd name="connsiteY4" fmla="*/ 32385 h 39052"/>
                      <a:gd name="connsiteX5" fmla="*/ 24765 w 38100"/>
                      <a:gd name="connsiteY5" fmla="*/ 37148 h 39052"/>
                      <a:gd name="connsiteX6" fmla="*/ 17145 w 38100"/>
                      <a:gd name="connsiteY6" fmla="*/ 39053 h 39052"/>
                      <a:gd name="connsiteX7" fmla="*/ 4763 w 38100"/>
                      <a:gd name="connsiteY7" fmla="*/ 34290 h 39052"/>
                      <a:gd name="connsiteX8" fmla="*/ 0 w 38100"/>
                      <a:gd name="connsiteY8" fmla="*/ 21908 h 39052"/>
                      <a:gd name="connsiteX9" fmla="*/ 1906 w 38100"/>
                      <a:gd name="connsiteY9" fmla="*/ 13335 h 39052"/>
                      <a:gd name="connsiteX10" fmla="*/ 6668 w 38100"/>
                      <a:gd name="connsiteY10" fmla="*/ 6667 h 39052"/>
                      <a:gd name="connsiteX11" fmla="*/ 13335 w 38100"/>
                      <a:gd name="connsiteY11" fmla="*/ 1905 h 39052"/>
                      <a:gd name="connsiteX12" fmla="*/ 20956 w 38100"/>
                      <a:gd name="connsiteY12" fmla="*/ 0 h 39052"/>
                      <a:gd name="connsiteX13" fmla="*/ 20002 w 38100"/>
                      <a:gd name="connsiteY13" fmla="*/ 8573 h 39052"/>
                      <a:gd name="connsiteX14" fmla="*/ 12383 w 38100"/>
                      <a:gd name="connsiteY14" fmla="*/ 12383 h 39052"/>
                      <a:gd name="connsiteX15" fmla="*/ 8573 w 38100"/>
                      <a:gd name="connsiteY15" fmla="*/ 21908 h 39052"/>
                      <a:gd name="connsiteX16" fmla="*/ 11431 w 38100"/>
                      <a:gd name="connsiteY16" fmla="*/ 28575 h 39052"/>
                      <a:gd name="connsiteX17" fmla="*/ 18098 w 38100"/>
                      <a:gd name="connsiteY17" fmla="*/ 31433 h 39052"/>
                      <a:gd name="connsiteX18" fmla="*/ 25718 w 38100"/>
                      <a:gd name="connsiteY18" fmla="*/ 27623 h 39052"/>
                      <a:gd name="connsiteX19" fmla="*/ 29527 w 38100"/>
                      <a:gd name="connsiteY19" fmla="*/ 18098 h 39052"/>
                      <a:gd name="connsiteX20" fmla="*/ 26670 w 38100"/>
                      <a:gd name="connsiteY20" fmla="*/ 11430 h 39052"/>
                      <a:gd name="connsiteX21" fmla="*/ 20002 w 38100"/>
                      <a:gd name="connsiteY21" fmla="*/ 8573 h 39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8100" h="39052">
                        <a:moveTo>
                          <a:pt x="20956" y="0"/>
                        </a:moveTo>
                        <a:cubicBezTo>
                          <a:pt x="25718" y="0"/>
                          <a:pt x="29527" y="1905"/>
                          <a:pt x="33338" y="4763"/>
                        </a:cubicBezTo>
                        <a:cubicBezTo>
                          <a:pt x="36195" y="7620"/>
                          <a:pt x="38100" y="12383"/>
                          <a:pt x="38100" y="17145"/>
                        </a:cubicBezTo>
                        <a:cubicBezTo>
                          <a:pt x="38100" y="20003"/>
                          <a:pt x="37148" y="22860"/>
                          <a:pt x="36195" y="25717"/>
                        </a:cubicBezTo>
                        <a:cubicBezTo>
                          <a:pt x="35243" y="28575"/>
                          <a:pt x="33338" y="30480"/>
                          <a:pt x="31433" y="32385"/>
                        </a:cubicBezTo>
                        <a:cubicBezTo>
                          <a:pt x="29527" y="34290"/>
                          <a:pt x="27623" y="36195"/>
                          <a:pt x="24765" y="37148"/>
                        </a:cubicBezTo>
                        <a:cubicBezTo>
                          <a:pt x="21908" y="38100"/>
                          <a:pt x="20002" y="39053"/>
                          <a:pt x="17145" y="39053"/>
                        </a:cubicBezTo>
                        <a:cubicBezTo>
                          <a:pt x="12383" y="39053"/>
                          <a:pt x="8573" y="37148"/>
                          <a:pt x="4763" y="34290"/>
                        </a:cubicBezTo>
                        <a:cubicBezTo>
                          <a:pt x="1906" y="31433"/>
                          <a:pt x="0" y="26670"/>
                          <a:pt x="0" y="21908"/>
                        </a:cubicBezTo>
                        <a:cubicBezTo>
                          <a:pt x="0" y="19050"/>
                          <a:pt x="952" y="16192"/>
                          <a:pt x="1906" y="13335"/>
                        </a:cubicBezTo>
                        <a:cubicBezTo>
                          <a:pt x="2858" y="10478"/>
                          <a:pt x="4763" y="8573"/>
                          <a:pt x="6668" y="6667"/>
                        </a:cubicBezTo>
                        <a:cubicBezTo>
                          <a:pt x="8573" y="4763"/>
                          <a:pt x="10477" y="2858"/>
                          <a:pt x="13335" y="1905"/>
                        </a:cubicBezTo>
                        <a:cubicBezTo>
                          <a:pt x="15240" y="953"/>
                          <a:pt x="18098" y="0"/>
                          <a:pt x="20956" y="0"/>
                        </a:cubicBezTo>
                        <a:close/>
                        <a:moveTo>
                          <a:pt x="20002" y="8573"/>
                        </a:moveTo>
                        <a:cubicBezTo>
                          <a:pt x="17145" y="8573"/>
                          <a:pt x="14288" y="9525"/>
                          <a:pt x="12383" y="12383"/>
                        </a:cubicBezTo>
                        <a:cubicBezTo>
                          <a:pt x="10477" y="15240"/>
                          <a:pt x="8573" y="18098"/>
                          <a:pt x="8573" y="21908"/>
                        </a:cubicBezTo>
                        <a:cubicBezTo>
                          <a:pt x="8573" y="24765"/>
                          <a:pt x="9525" y="26670"/>
                          <a:pt x="11431" y="28575"/>
                        </a:cubicBezTo>
                        <a:cubicBezTo>
                          <a:pt x="13335" y="30480"/>
                          <a:pt x="15240" y="31433"/>
                          <a:pt x="18098" y="31433"/>
                        </a:cubicBezTo>
                        <a:cubicBezTo>
                          <a:pt x="20956" y="31433"/>
                          <a:pt x="23813" y="30480"/>
                          <a:pt x="25718" y="27623"/>
                        </a:cubicBezTo>
                        <a:cubicBezTo>
                          <a:pt x="27623" y="24765"/>
                          <a:pt x="29527" y="21908"/>
                          <a:pt x="29527" y="18098"/>
                        </a:cubicBezTo>
                        <a:cubicBezTo>
                          <a:pt x="29527" y="15240"/>
                          <a:pt x="28575" y="13335"/>
                          <a:pt x="26670" y="11430"/>
                        </a:cubicBezTo>
                        <a:cubicBezTo>
                          <a:pt x="24765" y="9525"/>
                          <a:pt x="21908" y="8573"/>
                          <a:pt x="20002" y="8573"/>
                        </a:cubicBez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188" name="Полилиния: фигура 187">
                  <a:extLst>
                    <a:ext uri="{FF2B5EF4-FFF2-40B4-BE49-F238E27FC236}">
                      <a16:creationId xmlns:a16="http://schemas.microsoft.com/office/drawing/2014/main" id="{239D17E1-03C9-ED17-5435-653CB77ECD2B}"/>
                    </a:ext>
                  </a:extLst>
                </p:cNvPr>
                <p:cNvSpPr/>
                <p:nvPr/>
              </p:nvSpPr>
              <p:spPr>
                <a:xfrm>
                  <a:off x="17867153" y="1492884"/>
                  <a:ext cx="166687" cy="303847"/>
                </a:xfrm>
                <a:custGeom>
                  <a:avLst/>
                  <a:gdLst>
                    <a:gd name="connsiteX0" fmla="*/ 73342 w 166687"/>
                    <a:gd name="connsiteY0" fmla="*/ 169545 h 303847"/>
                    <a:gd name="connsiteX1" fmla="*/ 0 w 166687"/>
                    <a:gd name="connsiteY1" fmla="*/ 169545 h 303847"/>
                    <a:gd name="connsiteX2" fmla="*/ 41910 w 166687"/>
                    <a:gd name="connsiteY2" fmla="*/ 0 h 303847"/>
                    <a:gd name="connsiteX3" fmla="*/ 130492 w 166687"/>
                    <a:gd name="connsiteY3" fmla="*/ 0 h 303847"/>
                    <a:gd name="connsiteX4" fmla="*/ 91440 w 166687"/>
                    <a:gd name="connsiteY4" fmla="*/ 125730 h 303847"/>
                    <a:gd name="connsiteX5" fmla="*/ 166688 w 166687"/>
                    <a:gd name="connsiteY5" fmla="*/ 125730 h 303847"/>
                    <a:gd name="connsiteX6" fmla="*/ 40957 w 166687"/>
                    <a:gd name="connsiteY6" fmla="*/ 303848 h 303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6687" h="303847">
                      <a:moveTo>
                        <a:pt x="73342" y="169545"/>
                      </a:moveTo>
                      <a:lnTo>
                        <a:pt x="0" y="169545"/>
                      </a:lnTo>
                      <a:lnTo>
                        <a:pt x="41910" y="0"/>
                      </a:lnTo>
                      <a:lnTo>
                        <a:pt x="130492" y="0"/>
                      </a:lnTo>
                      <a:lnTo>
                        <a:pt x="91440" y="125730"/>
                      </a:lnTo>
                      <a:lnTo>
                        <a:pt x="166688" y="125730"/>
                      </a:lnTo>
                      <a:lnTo>
                        <a:pt x="40957" y="30384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" name="Полилиния: фигура 188">
                  <a:extLst>
                    <a:ext uri="{FF2B5EF4-FFF2-40B4-BE49-F238E27FC236}">
                      <a16:creationId xmlns:a16="http://schemas.microsoft.com/office/drawing/2014/main" id="{A02597A5-DBBD-ED98-DC97-279EB148D45C}"/>
                    </a:ext>
                  </a:extLst>
                </p:cNvPr>
                <p:cNvSpPr/>
                <p:nvPr/>
              </p:nvSpPr>
              <p:spPr>
                <a:xfrm>
                  <a:off x="17459321" y="1356633"/>
                  <a:ext cx="438311" cy="427716"/>
                </a:xfrm>
                <a:custGeom>
                  <a:avLst/>
                  <a:gdLst>
                    <a:gd name="connsiteX0" fmla="*/ 101126 w 438311"/>
                    <a:gd name="connsiteY0" fmla="*/ 427716 h 427716"/>
                    <a:gd name="connsiteX1" fmla="*/ 2067 w 438311"/>
                    <a:gd name="connsiteY1" fmla="*/ 264839 h 427716"/>
                    <a:gd name="connsiteX2" fmla="*/ 204949 w 438311"/>
                    <a:gd name="connsiteY2" fmla="*/ 1949 h 427716"/>
                    <a:gd name="connsiteX3" fmla="*/ 438311 w 438311"/>
                    <a:gd name="connsiteY3" fmla="*/ 116249 h 427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8311" h="427716">
                      <a:moveTo>
                        <a:pt x="101126" y="427716"/>
                      </a:moveTo>
                      <a:cubicBezTo>
                        <a:pt x="48739" y="391521"/>
                        <a:pt x="10639" y="333419"/>
                        <a:pt x="2067" y="264839"/>
                      </a:cubicBezTo>
                      <a:cubicBezTo>
                        <a:pt x="-15078" y="136251"/>
                        <a:pt x="76361" y="18141"/>
                        <a:pt x="204949" y="1949"/>
                      </a:cubicBezTo>
                      <a:cubicBezTo>
                        <a:pt x="301151" y="-10434"/>
                        <a:pt x="391639" y="37191"/>
                        <a:pt x="438311" y="116249"/>
                      </a:cubicBezTo>
                    </a:path>
                  </a:pathLst>
                </a:custGeom>
                <a:noFill/>
                <a:ln w="12772" cap="flat">
                  <a:solidFill>
                    <a:srgbClr val="1D1D1B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" name="Полилиния: фигура 189">
                  <a:extLst>
                    <a:ext uri="{FF2B5EF4-FFF2-40B4-BE49-F238E27FC236}">
                      <a16:creationId xmlns:a16="http://schemas.microsoft.com/office/drawing/2014/main" id="{B72BF406-82E2-ADAC-41B9-A40B7F96462C}"/>
                    </a:ext>
                  </a:extLst>
                </p:cNvPr>
                <p:cNvSpPr/>
                <p:nvPr/>
              </p:nvSpPr>
              <p:spPr>
                <a:xfrm>
                  <a:off x="17850008" y="1427162"/>
                  <a:ext cx="62864" cy="54292"/>
                </a:xfrm>
                <a:custGeom>
                  <a:avLst/>
                  <a:gdLst>
                    <a:gd name="connsiteX0" fmla="*/ 0 w 62864"/>
                    <a:gd name="connsiteY0" fmla="*/ 39053 h 54292"/>
                    <a:gd name="connsiteX1" fmla="*/ 2858 w 62864"/>
                    <a:gd name="connsiteY1" fmla="*/ 30480 h 54292"/>
                    <a:gd name="connsiteX2" fmla="*/ 44768 w 62864"/>
                    <a:gd name="connsiteY2" fmla="*/ 42863 h 54292"/>
                    <a:gd name="connsiteX3" fmla="*/ 54293 w 62864"/>
                    <a:gd name="connsiteY3" fmla="*/ 0 h 54292"/>
                    <a:gd name="connsiteX4" fmla="*/ 62865 w 62864"/>
                    <a:gd name="connsiteY4" fmla="*/ 1905 h 54292"/>
                    <a:gd name="connsiteX5" fmla="*/ 51435 w 62864"/>
                    <a:gd name="connsiteY5" fmla="*/ 54292 h 54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864" h="54292">
                      <a:moveTo>
                        <a:pt x="0" y="39053"/>
                      </a:moveTo>
                      <a:lnTo>
                        <a:pt x="2858" y="30480"/>
                      </a:lnTo>
                      <a:lnTo>
                        <a:pt x="44768" y="42863"/>
                      </a:lnTo>
                      <a:lnTo>
                        <a:pt x="54293" y="0"/>
                      </a:lnTo>
                      <a:lnTo>
                        <a:pt x="62865" y="1905"/>
                      </a:lnTo>
                      <a:lnTo>
                        <a:pt x="51435" y="5429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" name="Полилиния: фигура 190">
                  <a:extLst>
                    <a:ext uri="{FF2B5EF4-FFF2-40B4-BE49-F238E27FC236}">
                      <a16:creationId xmlns:a16="http://schemas.microsoft.com/office/drawing/2014/main" id="{FDD389D8-922D-71E7-346F-EA571061C27F}"/>
                    </a:ext>
                  </a:extLst>
                </p:cNvPr>
                <p:cNvSpPr/>
                <p:nvPr/>
              </p:nvSpPr>
              <p:spPr>
                <a:xfrm>
                  <a:off x="17693798" y="1389062"/>
                  <a:ext cx="115253" cy="39052"/>
                </a:xfrm>
                <a:custGeom>
                  <a:avLst/>
                  <a:gdLst>
                    <a:gd name="connsiteX0" fmla="*/ 0 w 115253"/>
                    <a:gd name="connsiteY0" fmla="*/ 0 h 39052"/>
                    <a:gd name="connsiteX1" fmla="*/ 115253 w 115253"/>
                    <a:gd name="connsiteY1" fmla="*/ 39053 h 39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253" h="39052">
                      <a:moveTo>
                        <a:pt x="0" y="0"/>
                      </a:moveTo>
                      <a:cubicBezTo>
                        <a:pt x="42863" y="0"/>
                        <a:pt x="82868" y="14288"/>
                        <a:pt x="115253" y="39053"/>
                      </a:cubicBezTo>
                    </a:path>
                  </a:pathLst>
                </a:custGeom>
                <a:noFill/>
                <a:ln w="3195" cap="flat">
                  <a:solidFill>
                    <a:srgbClr val="1D1D1B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" name="Полилиния: фигура 191">
                  <a:extLst>
                    <a:ext uri="{FF2B5EF4-FFF2-40B4-BE49-F238E27FC236}">
                      <a16:creationId xmlns:a16="http://schemas.microsoft.com/office/drawing/2014/main" id="{74489CF0-CEBC-3EA4-6AAB-AC2C7F6B1686}"/>
                    </a:ext>
                  </a:extLst>
                </p:cNvPr>
                <p:cNvSpPr/>
                <p:nvPr/>
              </p:nvSpPr>
              <p:spPr>
                <a:xfrm>
                  <a:off x="17447101" y="1683384"/>
                  <a:ext cx="82867" cy="115252"/>
                </a:xfrm>
                <a:custGeom>
                  <a:avLst/>
                  <a:gdLst>
                    <a:gd name="connsiteX0" fmla="*/ 82867 w 82867"/>
                    <a:gd name="connsiteY0" fmla="*/ 115253 h 115252"/>
                    <a:gd name="connsiteX1" fmla="*/ 0 w 82867"/>
                    <a:gd name="connsiteY1" fmla="*/ 0 h 115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2867" h="115252">
                      <a:moveTo>
                        <a:pt x="82867" y="115253"/>
                      </a:moveTo>
                      <a:cubicBezTo>
                        <a:pt x="45719" y="85725"/>
                        <a:pt x="17144" y="45720"/>
                        <a:pt x="0" y="0"/>
                      </a:cubicBezTo>
                    </a:path>
                  </a:pathLst>
                </a:custGeom>
                <a:noFill/>
                <a:ln w="3195" cap="flat">
                  <a:solidFill>
                    <a:srgbClr val="1D1D1B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193" name="Рисунок 177">
                  <a:extLst>
                    <a:ext uri="{FF2B5EF4-FFF2-40B4-BE49-F238E27FC236}">
                      <a16:creationId xmlns:a16="http://schemas.microsoft.com/office/drawing/2014/main" id="{C7A428BA-70FB-2648-6339-DDE2E32135A6}"/>
                    </a:ext>
                  </a:extLst>
                </p:cNvPr>
                <p:cNvGrpSpPr/>
                <p:nvPr/>
              </p:nvGrpSpPr>
              <p:grpSpPr>
                <a:xfrm>
                  <a:off x="17602358" y="1724342"/>
                  <a:ext cx="260032" cy="54292"/>
                  <a:chOff x="17602358" y="1724342"/>
                  <a:chExt cx="260032" cy="54292"/>
                </a:xfrm>
                <a:solidFill>
                  <a:srgbClr val="1D1D1B"/>
                </a:solidFill>
              </p:grpSpPr>
              <p:sp>
                <p:nvSpPr>
                  <p:cNvPr id="194" name="Полилиния: фигура 193">
                    <a:extLst>
                      <a:ext uri="{FF2B5EF4-FFF2-40B4-BE49-F238E27FC236}">
                        <a16:creationId xmlns:a16="http://schemas.microsoft.com/office/drawing/2014/main" id="{C85A125A-6480-4F1F-1C63-FB6F6F112DEB}"/>
                      </a:ext>
                    </a:extLst>
                  </p:cNvPr>
                  <p:cNvSpPr/>
                  <p:nvPr/>
                </p:nvSpPr>
                <p:spPr>
                  <a:xfrm>
                    <a:off x="17602358" y="1725295"/>
                    <a:ext cx="47625" cy="52387"/>
                  </a:xfrm>
                  <a:custGeom>
                    <a:avLst/>
                    <a:gdLst>
                      <a:gd name="connsiteX0" fmla="*/ 24765 w 47625"/>
                      <a:gd name="connsiteY0" fmla="*/ 52388 h 52387"/>
                      <a:gd name="connsiteX1" fmla="*/ 27623 w 47625"/>
                      <a:gd name="connsiteY1" fmla="*/ 34290 h 52387"/>
                      <a:gd name="connsiteX2" fmla="*/ 24765 w 47625"/>
                      <a:gd name="connsiteY2" fmla="*/ 36195 h 52387"/>
                      <a:gd name="connsiteX3" fmla="*/ 16193 w 47625"/>
                      <a:gd name="connsiteY3" fmla="*/ 38100 h 52387"/>
                      <a:gd name="connsiteX4" fmla="*/ 3810 w 47625"/>
                      <a:gd name="connsiteY4" fmla="*/ 34290 h 52387"/>
                      <a:gd name="connsiteX5" fmla="*/ 0 w 47625"/>
                      <a:gd name="connsiteY5" fmla="*/ 22860 h 52387"/>
                      <a:gd name="connsiteX6" fmla="*/ 952 w 47625"/>
                      <a:gd name="connsiteY6" fmla="*/ 17145 h 52387"/>
                      <a:gd name="connsiteX7" fmla="*/ 3810 w 47625"/>
                      <a:gd name="connsiteY7" fmla="*/ 0 h 52387"/>
                      <a:gd name="connsiteX8" fmla="*/ 16193 w 47625"/>
                      <a:gd name="connsiteY8" fmla="*/ 0 h 52387"/>
                      <a:gd name="connsiteX9" fmla="*/ 13335 w 47625"/>
                      <a:gd name="connsiteY9" fmla="*/ 16192 h 52387"/>
                      <a:gd name="connsiteX10" fmla="*/ 13335 w 47625"/>
                      <a:gd name="connsiteY10" fmla="*/ 19050 h 52387"/>
                      <a:gd name="connsiteX11" fmla="*/ 21908 w 47625"/>
                      <a:gd name="connsiteY11" fmla="*/ 25717 h 52387"/>
                      <a:gd name="connsiteX12" fmla="*/ 28575 w 47625"/>
                      <a:gd name="connsiteY12" fmla="*/ 24765 h 52387"/>
                      <a:gd name="connsiteX13" fmla="*/ 30481 w 47625"/>
                      <a:gd name="connsiteY13" fmla="*/ 23813 h 52387"/>
                      <a:gd name="connsiteX14" fmla="*/ 35243 w 47625"/>
                      <a:gd name="connsiteY14" fmla="*/ 0 h 52387"/>
                      <a:gd name="connsiteX15" fmla="*/ 47625 w 47625"/>
                      <a:gd name="connsiteY15" fmla="*/ 0 h 52387"/>
                      <a:gd name="connsiteX16" fmla="*/ 38100 w 47625"/>
                      <a:gd name="connsiteY16" fmla="*/ 52388 h 52387"/>
                      <a:gd name="connsiteX17" fmla="*/ 24765 w 47625"/>
                      <a:gd name="connsiteY17" fmla="*/ 52388 h 523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47625" h="52387">
                        <a:moveTo>
                          <a:pt x="24765" y="52388"/>
                        </a:moveTo>
                        <a:lnTo>
                          <a:pt x="27623" y="34290"/>
                        </a:lnTo>
                        <a:cubicBezTo>
                          <a:pt x="26670" y="35242"/>
                          <a:pt x="25718" y="35242"/>
                          <a:pt x="24765" y="36195"/>
                        </a:cubicBezTo>
                        <a:cubicBezTo>
                          <a:pt x="22860" y="37147"/>
                          <a:pt x="20002" y="38100"/>
                          <a:pt x="16193" y="38100"/>
                        </a:cubicBezTo>
                        <a:cubicBezTo>
                          <a:pt x="10477" y="38100"/>
                          <a:pt x="6668" y="37147"/>
                          <a:pt x="3810" y="34290"/>
                        </a:cubicBezTo>
                        <a:cubicBezTo>
                          <a:pt x="952" y="31433"/>
                          <a:pt x="0" y="27622"/>
                          <a:pt x="0" y="22860"/>
                        </a:cubicBezTo>
                        <a:cubicBezTo>
                          <a:pt x="0" y="20955"/>
                          <a:pt x="0" y="19050"/>
                          <a:pt x="952" y="17145"/>
                        </a:cubicBezTo>
                        <a:lnTo>
                          <a:pt x="3810" y="0"/>
                        </a:lnTo>
                        <a:lnTo>
                          <a:pt x="16193" y="0"/>
                        </a:lnTo>
                        <a:lnTo>
                          <a:pt x="13335" y="16192"/>
                        </a:lnTo>
                        <a:cubicBezTo>
                          <a:pt x="13335" y="17145"/>
                          <a:pt x="13335" y="18097"/>
                          <a:pt x="13335" y="19050"/>
                        </a:cubicBezTo>
                        <a:cubicBezTo>
                          <a:pt x="13335" y="23813"/>
                          <a:pt x="16193" y="25717"/>
                          <a:pt x="21908" y="25717"/>
                        </a:cubicBezTo>
                        <a:cubicBezTo>
                          <a:pt x="24765" y="25717"/>
                          <a:pt x="26670" y="25717"/>
                          <a:pt x="28575" y="24765"/>
                        </a:cubicBezTo>
                        <a:cubicBezTo>
                          <a:pt x="29527" y="24765"/>
                          <a:pt x="30481" y="23813"/>
                          <a:pt x="30481" y="23813"/>
                        </a:cubicBezTo>
                        <a:lnTo>
                          <a:pt x="35243" y="0"/>
                        </a:lnTo>
                        <a:lnTo>
                          <a:pt x="47625" y="0"/>
                        </a:lnTo>
                        <a:lnTo>
                          <a:pt x="38100" y="52388"/>
                        </a:lnTo>
                        <a:lnTo>
                          <a:pt x="24765" y="52388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5" name="Полилиния: фигура 194">
                    <a:extLst>
                      <a:ext uri="{FF2B5EF4-FFF2-40B4-BE49-F238E27FC236}">
                        <a16:creationId xmlns:a16="http://schemas.microsoft.com/office/drawing/2014/main" id="{90D2BE94-B0AF-0566-279E-20EC401DC635}"/>
                      </a:ext>
                    </a:extLst>
                  </p:cNvPr>
                  <p:cNvSpPr/>
                  <p:nvPr/>
                </p:nvSpPr>
                <p:spPr>
                  <a:xfrm>
                    <a:off x="17644268" y="1725295"/>
                    <a:ext cx="53339" cy="52387"/>
                  </a:xfrm>
                  <a:custGeom>
                    <a:avLst/>
                    <a:gdLst>
                      <a:gd name="connsiteX0" fmla="*/ 0 w 53339"/>
                      <a:gd name="connsiteY0" fmla="*/ 52388 h 52387"/>
                      <a:gd name="connsiteX1" fmla="*/ 27623 w 53339"/>
                      <a:gd name="connsiteY1" fmla="*/ 0 h 52387"/>
                      <a:gd name="connsiteX2" fmla="*/ 44767 w 53339"/>
                      <a:gd name="connsiteY2" fmla="*/ 0 h 52387"/>
                      <a:gd name="connsiteX3" fmla="*/ 53340 w 53339"/>
                      <a:gd name="connsiteY3" fmla="*/ 52388 h 52387"/>
                      <a:gd name="connsiteX4" fmla="*/ 40958 w 53339"/>
                      <a:gd name="connsiteY4" fmla="*/ 52388 h 52387"/>
                      <a:gd name="connsiteX5" fmla="*/ 39052 w 53339"/>
                      <a:gd name="connsiteY5" fmla="*/ 41910 h 52387"/>
                      <a:gd name="connsiteX6" fmla="*/ 19050 w 53339"/>
                      <a:gd name="connsiteY6" fmla="*/ 41910 h 52387"/>
                      <a:gd name="connsiteX7" fmla="*/ 14288 w 53339"/>
                      <a:gd name="connsiteY7" fmla="*/ 52388 h 52387"/>
                      <a:gd name="connsiteX8" fmla="*/ 0 w 53339"/>
                      <a:gd name="connsiteY8" fmla="*/ 52388 h 52387"/>
                      <a:gd name="connsiteX9" fmla="*/ 23813 w 53339"/>
                      <a:gd name="connsiteY9" fmla="*/ 31433 h 52387"/>
                      <a:gd name="connsiteX10" fmla="*/ 37148 w 53339"/>
                      <a:gd name="connsiteY10" fmla="*/ 31433 h 52387"/>
                      <a:gd name="connsiteX11" fmla="*/ 34290 w 53339"/>
                      <a:gd name="connsiteY11" fmla="*/ 12383 h 52387"/>
                      <a:gd name="connsiteX12" fmla="*/ 32385 w 53339"/>
                      <a:gd name="connsiteY12" fmla="*/ 12383 h 52387"/>
                      <a:gd name="connsiteX13" fmla="*/ 23813 w 53339"/>
                      <a:gd name="connsiteY13" fmla="*/ 31433 h 523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3339" h="52387">
                        <a:moveTo>
                          <a:pt x="0" y="52388"/>
                        </a:moveTo>
                        <a:lnTo>
                          <a:pt x="27623" y="0"/>
                        </a:lnTo>
                        <a:lnTo>
                          <a:pt x="44767" y="0"/>
                        </a:lnTo>
                        <a:lnTo>
                          <a:pt x="53340" y="52388"/>
                        </a:lnTo>
                        <a:lnTo>
                          <a:pt x="40958" y="52388"/>
                        </a:lnTo>
                        <a:lnTo>
                          <a:pt x="39052" y="41910"/>
                        </a:lnTo>
                        <a:lnTo>
                          <a:pt x="19050" y="41910"/>
                        </a:lnTo>
                        <a:lnTo>
                          <a:pt x="14288" y="52388"/>
                        </a:lnTo>
                        <a:lnTo>
                          <a:pt x="0" y="52388"/>
                        </a:lnTo>
                        <a:close/>
                        <a:moveTo>
                          <a:pt x="23813" y="31433"/>
                        </a:moveTo>
                        <a:lnTo>
                          <a:pt x="37148" y="31433"/>
                        </a:lnTo>
                        <a:lnTo>
                          <a:pt x="34290" y="12383"/>
                        </a:lnTo>
                        <a:lnTo>
                          <a:pt x="32385" y="12383"/>
                        </a:lnTo>
                        <a:lnTo>
                          <a:pt x="23813" y="31433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6" name="Полилиния: фигура 195">
                    <a:extLst>
                      <a:ext uri="{FF2B5EF4-FFF2-40B4-BE49-F238E27FC236}">
                        <a16:creationId xmlns:a16="http://schemas.microsoft.com/office/drawing/2014/main" id="{71EB858B-01CF-64F1-5F49-D66654AFB94B}"/>
                      </a:ext>
                    </a:extLst>
                  </p:cNvPr>
                  <p:cNvSpPr/>
                  <p:nvPr/>
                </p:nvSpPr>
                <p:spPr>
                  <a:xfrm>
                    <a:off x="17703323" y="1724342"/>
                    <a:ext cx="50482" cy="54292"/>
                  </a:xfrm>
                  <a:custGeom>
                    <a:avLst/>
                    <a:gdLst>
                      <a:gd name="connsiteX0" fmla="*/ 38100 w 50482"/>
                      <a:gd name="connsiteY0" fmla="*/ 33338 h 54292"/>
                      <a:gd name="connsiteX1" fmla="*/ 50483 w 50482"/>
                      <a:gd name="connsiteY1" fmla="*/ 33338 h 54292"/>
                      <a:gd name="connsiteX2" fmla="*/ 44768 w 50482"/>
                      <a:gd name="connsiteY2" fmla="*/ 43815 h 54292"/>
                      <a:gd name="connsiteX3" fmla="*/ 23813 w 50482"/>
                      <a:gd name="connsiteY3" fmla="*/ 54292 h 54292"/>
                      <a:gd name="connsiteX4" fmla="*/ 6668 w 50482"/>
                      <a:gd name="connsiteY4" fmla="*/ 47625 h 54292"/>
                      <a:gd name="connsiteX5" fmla="*/ 0 w 50482"/>
                      <a:gd name="connsiteY5" fmla="*/ 30480 h 54292"/>
                      <a:gd name="connsiteX6" fmla="*/ 8573 w 50482"/>
                      <a:gd name="connsiteY6" fmla="*/ 8573 h 54292"/>
                      <a:gd name="connsiteX7" fmla="*/ 28575 w 50482"/>
                      <a:gd name="connsiteY7" fmla="*/ 0 h 54292"/>
                      <a:gd name="connsiteX8" fmla="*/ 47625 w 50482"/>
                      <a:gd name="connsiteY8" fmla="*/ 10478 h 54292"/>
                      <a:gd name="connsiteX9" fmla="*/ 50483 w 50482"/>
                      <a:gd name="connsiteY9" fmla="*/ 20955 h 54292"/>
                      <a:gd name="connsiteX10" fmla="*/ 38100 w 50482"/>
                      <a:gd name="connsiteY10" fmla="*/ 20955 h 54292"/>
                      <a:gd name="connsiteX11" fmla="*/ 36195 w 50482"/>
                      <a:gd name="connsiteY11" fmla="*/ 16192 h 54292"/>
                      <a:gd name="connsiteX12" fmla="*/ 26670 w 50482"/>
                      <a:gd name="connsiteY12" fmla="*/ 11430 h 54292"/>
                      <a:gd name="connsiteX13" fmla="*/ 16193 w 50482"/>
                      <a:gd name="connsiteY13" fmla="*/ 16192 h 54292"/>
                      <a:gd name="connsiteX14" fmla="*/ 11431 w 50482"/>
                      <a:gd name="connsiteY14" fmla="*/ 29528 h 54292"/>
                      <a:gd name="connsiteX15" fmla="*/ 15241 w 50482"/>
                      <a:gd name="connsiteY15" fmla="*/ 39053 h 54292"/>
                      <a:gd name="connsiteX16" fmla="*/ 23813 w 50482"/>
                      <a:gd name="connsiteY16" fmla="*/ 42863 h 54292"/>
                      <a:gd name="connsiteX17" fmla="*/ 33338 w 50482"/>
                      <a:gd name="connsiteY17" fmla="*/ 38100 h 54292"/>
                      <a:gd name="connsiteX18" fmla="*/ 38100 w 50482"/>
                      <a:gd name="connsiteY18" fmla="*/ 33338 h 54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0482" h="54292">
                        <a:moveTo>
                          <a:pt x="38100" y="33338"/>
                        </a:moveTo>
                        <a:lnTo>
                          <a:pt x="50483" y="33338"/>
                        </a:lnTo>
                        <a:cubicBezTo>
                          <a:pt x="49531" y="37148"/>
                          <a:pt x="46673" y="40958"/>
                          <a:pt x="44768" y="43815"/>
                        </a:cubicBezTo>
                        <a:cubicBezTo>
                          <a:pt x="39053" y="50483"/>
                          <a:pt x="32385" y="54292"/>
                          <a:pt x="23813" y="54292"/>
                        </a:cubicBezTo>
                        <a:cubicBezTo>
                          <a:pt x="17145" y="54292"/>
                          <a:pt x="11431" y="52388"/>
                          <a:pt x="6668" y="47625"/>
                        </a:cubicBezTo>
                        <a:cubicBezTo>
                          <a:pt x="1906" y="42863"/>
                          <a:pt x="0" y="38100"/>
                          <a:pt x="0" y="30480"/>
                        </a:cubicBezTo>
                        <a:cubicBezTo>
                          <a:pt x="0" y="21908"/>
                          <a:pt x="2858" y="14288"/>
                          <a:pt x="8573" y="8573"/>
                        </a:cubicBezTo>
                        <a:cubicBezTo>
                          <a:pt x="14288" y="2858"/>
                          <a:pt x="20956" y="0"/>
                          <a:pt x="28575" y="0"/>
                        </a:cubicBezTo>
                        <a:cubicBezTo>
                          <a:pt x="37148" y="0"/>
                          <a:pt x="43816" y="3810"/>
                          <a:pt x="47625" y="10478"/>
                        </a:cubicBezTo>
                        <a:cubicBezTo>
                          <a:pt x="49531" y="13335"/>
                          <a:pt x="50483" y="17145"/>
                          <a:pt x="50483" y="20955"/>
                        </a:cubicBezTo>
                        <a:lnTo>
                          <a:pt x="38100" y="20955"/>
                        </a:lnTo>
                        <a:cubicBezTo>
                          <a:pt x="38100" y="19050"/>
                          <a:pt x="37148" y="18098"/>
                          <a:pt x="36195" y="16192"/>
                        </a:cubicBezTo>
                        <a:cubicBezTo>
                          <a:pt x="34291" y="13335"/>
                          <a:pt x="30481" y="11430"/>
                          <a:pt x="26670" y="11430"/>
                        </a:cubicBezTo>
                        <a:cubicBezTo>
                          <a:pt x="22860" y="11430"/>
                          <a:pt x="19050" y="13335"/>
                          <a:pt x="16193" y="16192"/>
                        </a:cubicBezTo>
                        <a:cubicBezTo>
                          <a:pt x="13335" y="20003"/>
                          <a:pt x="11431" y="23813"/>
                          <a:pt x="11431" y="29528"/>
                        </a:cubicBezTo>
                        <a:cubicBezTo>
                          <a:pt x="11431" y="33338"/>
                          <a:pt x="12383" y="36195"/>
                          <a:pt x="15241" y="39053"/>
                        </a:cubicBezTo>
                        <a:cubicBezTo>
                          <a:pt x="17145" y="40958"/>
                          <a:pt x="20003" y="42863"/>
                          <a:pt x="23813" y="42863"/>
                        </a:cubicBezTo>
                        <a:cubicBezTo>
                          <a:pt x="27623" y="42863"/>
                          <a:pt x="31433" y="40958"/>
                          <a:pt x="33338" y="38100"/>
                        </a:cubicBezTo>
                        <a:cubicBezTo>
                          <a:pt x="37148" y="36195"/>
                          <a:pt x="38100" y="35242"/>
                          <a:pt x="38100" y="33338"/>
                        </a:cubicBez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7" name="Полилиния: фигура 196">
                    <a:extLst>
                      <a:ext uri="{FF2B5EF4-FFF2-40B4-BE49-F238E27FC236}">
                        <a16:creationId xmlns:a16="http://schemas.microsoft.com/office/drawing/2014/main" id="{086C0A0A-15F8-810F-0DC3-68050BB3616D}"/>
                      </a:ext>
                    </a:extLst>
                  </p:cNvPr>
                  <p:cNvSpPr/>
                  <p:nvPr/>
                </p:nvSpPr>
                <p:spPr>
                  <a:xfrm>
                    <a:off x="17759520" y="1724342"/>
                    <a:ext cx="52387" cy="54292"/>
                  </a:xfrm>
                  <a:custGeom>
                    <a:avLst/>
                    <a:gdLst>
                      <a:gd name="connsiteX0" fmla="*/ 29527 w 52387"/>
                      <a:gd name="connsiteY0" fmla="*/ 0 h 54292"/>
                      <a:gd name="connsiteX1" fmla="*/ 45720 w 52387"/>
                      <a:gd name="connsiteY1" fmla="*/ 6667 h 54292"/>
                      <a:gd name="connsiteX2" fmla="*/ 52388 w 52387"/>
                      <a:gd name="connsiteY2" fmla="*/ 23813 h 54292"/>
                      <a:gd name="connsiteX3" fmla="*/ 49531 w 52387"/>
                      <a:gd name="connsiteY3" fmla="*/ 36195 h 54292"/>
                      <a:gd name="connsiteX4" fmla="*/ 42863 w 52387"/>
                      <a:gd name="connsiteY4" fmla="*/ 45720 h 54292"/>
                      <a:gd name="connsiteX5" fmla="*/ 33338 w 52387"/>
                      <a:gd name="connsiteY5" fmla="*/ 52388 h 54292"/>
                      <a:gd name="connsiteX6" fmla="*/ 22860 w 52387"/>
                      <a:gd name="connsiteY6" fmla="*/ 54292 h 54292"/>
                      <a:gd name="connsiteX7" fmla="*/ 6668 w 52387"/>
                      <a:gd name="connsiteY7" fmla="*/ 47625 h 54292"/>
                      <a:gd name="connsiteX8" fmla="*/ 0 w 52387"/>
                      <a:gd name="connsiteY8" fmla="*/ 30480 h 54292"/>
                      <a:gd name="connsiteX9" fmla="*/ 2858 w 52387"/>
                      <a:gd name="connsiteY9" fmla="*/ 18098 h 54292"/>
                      <a:gd name="connsiteX10" fmla="*/ 9525 w 52387"/>
                      <a:gd name="connsiteY10" fmla="*/ 8573 h 54292"/>
                      <a:gd name="connsiteX11" fmla="*/ 19050 w 52387"/>
                      <a:gd name="connsiteY11" fmla="*/ 1905 h 54292"/>
                      <a:gd name="connsiteX12" fmla="*/ 29527 w 52387"/>
                      <a:gd name="connsiteY12" fmla="*/ 0 h 54292"/>
                      <a:gd name="connsiteX13" fmla="*/ 28575 w 52387"/>
                      <a:gd name="connsiteY13" fmla="*/ 11430 h 54292"/>
                      <a:gd name="connsiteX14" fmla="*/ 18098 w 52387"/>
                      <a:gd name="connsiteY14" fmla="*/ 16192 h 54292"/>
                      <a:gd name="connsiteX15" fmla="*/ 13335 w 52387"/>
                      <a:gd name="connsiteY15" fmla="*/ 29528 h 54292"/>
                      <a:gd name="connsiteX16" fmla="*/ 17145 w 52387"/>
                      <a:gd name="connsiteY16" fmla="*/ 39053 h 54292"/>
                      <a:gd name="connsiteX17" fmla="*/ 25718 w 52387"/>
                      <a:gd name="connsiteY17" fmla="*/ 42863 h 54292"/>
                      <a:gd name="connsiteX18" fmla="*/ 36195 w 52387"/>
                      <a:gd name="connsiteY18" fmla="*/ 38100 h 54292"/>
                      <a:gd name="connsiteX19" fmla="*/ 40958 w 52387"/>
                      <a:gd name="connsiteY19" fmla="*/ 24765 h 54292"/>
                      <a:gd name="connsiteX20" fmla="*/ 37148 w 52387"/>
                      <a:gd name="connsiteY20" fmla="*/ 15240 h 54292"/>
                      <a:gd name="connsiteX21" fmla="*/ 28575 w 52387"/>
                      <a:gd name="connsiteY21" fmla="*/ 11430 h 54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52387" h="54292">
                        <a:moveTo>
                          <a:pt x="29527" y="0"/>
                        </a:moveTo>
                        <a:cubicBezTo>
                          <a:pt x="36195" y="0"/>
                          <a:pt x="41910" y="1905"/>
                          <a:pt x="45720" y="6667"/>
                        </a:cubicBezTo>
                        <a:cubicBezTo>
                          <a:pt x="50483" y="11430"/>
                          <a:pt x="52388" y="16192"/>
                          <a:pt x="52388" y="23813"/>
                        </a:cubicBezTo>
                        <a:cubicBezTo>
                          <a:pt x="52388" y="28575"/>
                          <a:pt x="51435" y="32385"/>
                          <a:pt x="49531" y="36195"/>
                        </a:cubicBezTo>
                        <a:cubicBezTo>
                          <a:pt x="47625" y="40005"/>
                          <a:pt x="45720" y="43815"/>
                          <a:pt x="42863" y="45720"/>
                        </a:cubicBezTo>
                        <a:cubicBezTo>
                          <a:pt x="40006" y="48578"/>
                          <a:pt x="37148" y="50483"/>
                          <a:pt x="33338" y="52388"/>
                        </a:cubicBezTo>
                        <a:cubicBezTo>
                          <a:pt x="29527" y="54292"/>
                          <a:pt x="26670" y="54292"/>
                          <a:pt x="22860" y="54292"/>
                        </a:cubicBezTo>
                        <a:cubicBezTo>
                          <a:pt x="16193" y="54292"/>
                          <a:pt x="10477" y="52388"/>
                          <a:pt x="6668" y="47625"/>
                        </a:cubicBezTo>
                        <a:cubicBezTo>
                          <a:pt x="1906" y="42863"/>
                          <a:pt x="0" y="38100"/>
                          <a:pt x="0" y="30480"/>
                        </a:cubicBezTo>
                        <a:cubicBezTo>
                          <a:pt x="0" y="25717"/>
                          <a:pt x="952" y="21908"/>
                          <a:pt x="2858" y="18098"/>
                        </a:cubicBezTo>
                        <a:cubicBezTo>
                          <a:pt x="4763" y="14288"/>
                          <a:pt x="6668" y="10478"/>
                          <a:pt x="9525" y="8573"/>
                        </a:cubicBezTo>
                        <a:cubicBezTo>
                          <a:pt x="12383" y="5715"/>
                          <a:pt x="15240" y="3810"/>
                          <a:pt x="19050" y="1905"/>
                        </a:cubicBezTo>
                        <a:cubicBezTo>
                          <a:pt x="22860" y="953"/>
                          <a:pt x="25718" y="0"/>
                          <a:pt x="29527" y="0"/>
                        </a:cubicBezTo>
                        <a:close/>
                        <a:moveTo>
                          <a:pt x="28575" y="11430"/>
                        </a:moveTo>
                        <a:cubicBezTo>
                          <a:pt x="24765" y="11430"/>
                          <a:pt x="20956" y="13335"/>
                          <a:pt x="18098" y="16192"/>
                        </a:cubicBezTo>
                        <a:cubicBezTo>
                          <a:pt x="15240" y="20003"/>
                          <a:pt x="13335" y="23813"/>
                          <a:pt x="13335" y="29528"/>
                        </a:cubicBezTo>
                        <a:cubicBezTo>
                          <a:pt x="13335" y="33338"/>
                          <a:pt x="14288" y="36195"/>
                          <a:pt x="17145" y="39053"/>
                        </a:cubicBezTo>
                        <a:cubicBezTo>
                          <a:pt x="19050" y="40958"/>
                          <a:pt x="21908" y="42863"/>
                          <a:pt x="25718" y="42863"/>
                        </a:cubicBezTo>
                        <a:cubicBezTo>
                          <a:pt x="29527" y="42863"/>
                          <a:pt x="33338" y="40958"/>
                          <a:pt x="36195" y="38100"/>
                        </a:cubicBezTo>
                        <a:cubicBezTo>
                          <a:pt x="39052" y="34290"/>
                          <a:pt x="40958" y="30480"/>
                          <a:pt x="40958" y="24765"/>
                        </a:cubicBezTo>
                        <a:cubicBezTo>
                          <a:pt x="40958" y="20955"/>
                          <a:pt x="40006" y="18098"/>
                          <a:pt x="37148" y="15240"/>
                        </a:cubicBezTo>
                        <a:cubicBezTo>
                          <a:pt x="35243" y="12383"/>
                          <a:pt x="32385" y="11430"/>
                          <a:pt x="28575" y="11430"/>
                        </a:cubicBez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8" name="Полилиния: фигура 197">
                    <a:extLst>
                      <a:ext uri="{FF2B5EF4-FFF2-40B4-BE49-F238E27FC236}">
                        <a16:creationId xmlns:a16="http://schemas.microsoft.com/office/drawing/2014/main" id="{D5F152CD-389B-2716-88DD-19A5286883B1}"/>
                      </a:ext>
                    </a:extLst>
                  </p:cNvPr>
                  <p:cNvSpPr/>
                  <p:nvPr/>
                </p:nvSpPr>
                <p:spPr>
                  <a:xfrm>
                    <a:off x="17814766" y="1725295"/>
                    <a:ext cx="47625" cy="53339"/>
                  </a:xfrm>
                  <a:custGeom>
                    <a:avLst/>
                    <a:gdLst>
                      <a:gd name="connsiteX0" fmla="*/ 0 w 47625"/>
                      <a:gd name="connsiteY0" fmla="*/ 52388 h 53339"/>
                      <a:gd name="connsiteX1" fmla="*/ 9525 w 47625"/>
                      <a:gd name="connsiteY1" fmla="*/ 0 h 53339"/>
                      <a:gd name="connsiteX2" fmla="*/ 34290 w 47625"/>
                      <a:gd name="connsiteY2" fmla="*/ 0 h 53339"/>
                      <a:gd name="connsiteX3" fmla="*/ 43815 w 47625"/>
                      <a:gd name="connsiteY3" fmla="*/ 3810 h 53339"/>
                      <a:gd name="connsiteX4" fmla="*/ 47625 w 47625"/>
                      <a:gd name="connsiteY4" fmla="*/ 13335 h 53339"/>
                      <a:gd name="connsiteX5" fmla="*/ 43815 w 47625"/>
                      <a:gd name="connsiteY5" fmla="*/ 23813 h 53339"/>
                      <a:gd name="connsiteX6" fmla="*/ 40005 w 47625"/>
                      <a:gd name="connsiteY6" fmla="*/ 26670 h 53339"/>
                      <a:gd name="connsiteX7" fmla="*/ 40005 w 47625"/>
                      <a:gd name="connsiteY7" fmla="*/ 26670 h 53339"/>
                      <a:gd name="connsiteX8" fmla="*/ 41910 w 47625"/>
                      <a:gd name="connsiteY8" fmla="*/ 29527 h 53339"/>
                      <a:gd name="connsiteX9" fmla="*/ 44767 w 47625"/>
                      <a:gd name="connsiteY9" fmla="*/ 37147 h 53339"/>
                      <a:gd name="connsiteX10" fmla="*/ 40005 w 47625"/>
                      <a:gd name="connsiteY10" fmla="*/ 48577 h 53339"/>
                      <a:gd name="connsiteX11" fmla="*/ 28575 w 47625"/>
                      <a:gd name="connsiteY11" fmla="*/ 53340 h 53339"/>
                      <a:gd name="connsiteX12" fmla="*/ 0 w 47625"/>
                      <a:gd name="connsiteY12" fmla="*/ 53340 h 53339"/>
                      <a:gd name="connsiteX13" fmla="*/ 14288 w 47625"/>
                      <a:gd name="connsiteY13" fmla="*/ 41910 h 53339"/>
                      <a:gd name="connsiteX14" fmla="*/ 27623 w 47625"/>
                      <a:gd name="connsiteY14" fmla="*/ 41910 h 53339"/>
                      <a:gd name="connsiteX15" fmla="*/ 31432 w 47625"/>
                      <a:gd name="connsiteY15" fmla="*/ 40005 h 53339"/>
                      <a:gd name="connsiteX16" fmla="*/ 33338 w 47625"/>
                      <a:gd name="connsiteY16" fmla="*/ 35242 h 53339"/>
                      <a:gd name="connsiteX17" fmla="*/ 32385 w 47625"/>
                      <a:gd name="connsiteY17" fmla="*/ 32385 h 53339"/>
                      <a:gd name="connsiteX18" fmla="*/ 28575 w 47625"/>
                      <a:gd name="connsiteY18" fmla="*/ 31433 h 53339"/>
                      <a:gd name="connsiteX19" fmla="*/ 16192 w 47625"/>
                      <a:gd name="connsiteY19" fmla="*/ 31433 h 53339"/>
                      <a:gd name="connsiteX20" fmla="*/ 14288 w 47625"/>
                      <a:gd name="connsiteY20" fmla="*/ 41910 h 53339"/>
                      <a:gd name="connsiteX21" fmla="*/ 18098 w 47625"/>
                      <a:gd name="connsiteY21" fmla="*/ 20955 h 53339"/>
                      <a:gd name="connsiteX22" fmla="*/ 30480 w 47625"/>
                      <a:gd name="connsiteY22" fmla="*/ 20955 h 53339"/>
                      <a:gd name="connsiteX23" fmla="*/ 34290 w 47625"/>
                      <a:gd name="connsiteY23" fmla="*/ 19050 h 53339"/>
                      <a:gd name="connsiteX24" fmla="*/ 36194 w 47625"/>
                      <a:gd name="connsiteY24" fmla="*/ 14288 h 53339"/>
                      <a:gd name="connsiteX25" fmla="*/ 35242 w 47625"/>
                      <a:gd name="connsiteY25" fmla="*/ 11430 h 53339"/>
                      <a:gd name="connsiteX26" fmla="*/ 31432 w 47625"/>
                      <a:gd name="connsiteY26" fmla="*/ 10477 h 53339"/>
                      <a:gd name="connsiteX27" fmla="*/ 20002 w 47625"/>
                      <a:gd name="connsiteY27" fmla="*/ 10477 h 53339"/>
                      <a:gd name="connsiteX28" fmla="*/ 18098 w 47625"/>
                      <a:gd name="connsiteY28" fmla="*/ 20955 h 53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47625" h="53339">
                        <a:moveTo>
                          <a:pt x="0" y="52388"/>
                        </a:moveTo>
                        <a:lnTo>
                          <a:pt x="9525" y="0"/>
                        </a:lnTo>
                        <a:lnTo>
                          <a:pt x="34290" y="0"/>
                        </a:lnTo>
                        <a:cubicBezTo>
                          <a:pt x="38100" y="0"/>
                          <a:pt x="41910" y="952"/>
                          <a:pt x="43815" y="3810"/>
                        </a:cubicBezTo>
                        <a:cubicBezTo>
                          <a:pt x="45719" y="6667"/>
                          <a:pt x="47625" y="9525"/>
                          <a:pt x="47625" y="13335"/>
                        </a:cubicBezTo>
                        <a:cubicBezTo>
                          <a:pt x="47625" y="17145"/>
                          <a:pt x="46673" y="20955"/>
                          <a:pt x="43815" y="23813"/>
                        </a:cubicBezTo>
                        <a:cubicBezTo>
                          <a:pt x="42863" y="24765"/>
                          <a:pt x="40957" y="25717"/>
                          <a:pt x="40005" y="26670"/>
                        </a:cubicBezTo>
                        <a:lnTo>
                          <a:pt x="40005" y="26670"/>
                        </a:lnTo>
                        <a:cubicBezTo>
                          <a:pt x="40957" y="27622"/>
                          <a:pt x="41910" y="28575"/>
                          <a:pt x="41910" y="29527"/>
                        </a:cubicBezTo>
                        <a:cubicBezTo>
                          <a:pt x="43815" y="31433"/>
                          <a:pt x="44767" y="34290"/>
                          <a:pt x="44767" y="37147"/>
                        </a:cubicBezTo>
                        <a:cubicBezTo>
                          <a:pt x="44767" y="41910"/>
                          <a:pt x="42863" y="45720"/>
                          <a:pt x="40005" y="48577"/>
                        </a:cubicBezTo>
                        <a:cubicBezTo>
                          <a:pt x="37148" y="51435"/>
                          <a:pt x="32385" y="53340"/>
                          <a:pt x="28575" y="53340"/>
                        </a:cubicBezTo>
                        <a:lnTo>
                          <a:pt x="0" y="53340"/>
                        </a:lnTo>
                        <a:close/>
                        <a:moveTo>
                          <a:pt x="14288" y="41910"/>
                        </a:moveTo>
                        <a:lnTo>
                          <a:pt x="27623" y="41910"/>
                        </a:lnTo>
                        <a:cubicBezTo>
                          <a:pt x="29527" y="41910"/>
                          <a:pt x="30480" y="40958"/>
                          <a:pt x="31432" y="40005"/>
                        </a:cubicBezTo>
                        <a:cubicBezTo>
                          <a:pt x="32385" y="39052"/>
                          <a:pt x="33338" y="37147"/>
                          <a:pt x="33338" y="35242"/>
                        </a:cubicBezTo>
                        <a:cubicBezTo>
                          <a:pt x="33338" y="34290"/>
                          <a:pt x="33338" y="32385"/>
                          <a:pt x="32385" y="32385"/>
                        </a:cubicBezTo>
                        <a:cubicBezTo>
                          <a:pt x="31432" y="31433"/>
                          <a:pt x="30480" y="31433"/>
                          <a:pt x="28575" y="31433"/>
                        </a:cubicBezTo>
                        <a:lnTo>
                          <a:pt x="16192" y="31433"/>
                        </a:lnTo>
                        <a:lnTo>
                          <a:pt x="14288" y="41910"/>
                        </a:lnTo>
                        <a:close/>
                        <a:moveTo>
                          <a:pt x="18098" y="20955"/>
                        </a:moveTo>
                        <a:lnTo>
                          <a:pt x="30480" y="20955"/>
                        </a:lnTo>
                        <a:cubicBezTo>
                          <a:pt x="32385" y="20955"/>
                          <a:pt x="33338" y="20002"/>
                          <a:pt x="34290" y="19050"/>
                        </a:cubicBezTo>
                        <a:cubicBezTo>
                          <a:pt x="35242" y="18097"/>
                          <a:pt x="36194" y="16192"/>
                          <a:pt x="36194" y="14288"/>
                        </a:cubicBezTo>
                        <a:cubicBezTo>
                          <a:pt x="36194" y="13335"/>
                          <a:pt x="36194" y="12383"/>
                          <a:pt x="35242" y="11430"/>
                        </a:cubicBezTo>
                        <a:cubicBezTo>
                          <a:pt x="34290" y="10477"/>
                          <a:pt x="33338" y="10477"/>
                          <a:pt x="31432" y="10477"/>
                        </a:cubicBezTo>
                        <a:lnTo>
                          <a:pt x="20002" y="10477"/>
                        </a:lnTo>
                        <a:lnTo>
                          <a:pt x="18098" y="20955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99" name="Рисунок 177">
                  <a:extLst>
                    <a:ext uri="{FF2B5EF4-FFF2-40B4-BE49-F238E27FC236}">
                      <a16:creationId xmlns:a16="http://schemas.microsoft.com/office/drawing/2014/main" id="{22D41A99-30B0-C0F9-0BA0-8FF7B6536BAF}"/>
                    </a:ext>
                  </a:extLst>
                </p:cNvPr>
                <p:cNvGrpSpPr/>
                <p:nvPr/>
              </p:nvGrpSpPr>
              <p:grpSpPr>
                <a:xfrm>
                  <a:off x="17476628" y="1819592"/>
                  <a:ext cx="503872" cy="55245"/>
                  <a:chOff x="17476628" y="1819592"/>
                  <a:chExt cx="503872" cy="55245"/>
                </a:xfrm>
                <a:solidFill>
                  <a:srgbClr val="1D1D1B"/>
                </a:solidFill>
              </p:grpSpPr>
              <p:sp>
                <p:nvSpPr>
                  <p:cNvPr id="200" name="Полилиния: фигура 199">
                    <a:extLst>
                      <a:ext uri="{FF2B5EF4-FFF2-40B4-BE49-F238E27FC236}">
                        <a16:creationId xmlns:a16="http://schemas.microsoft.com/office/drawing/2014/main" id="{47B15B0D-5255-82BA-1C1E-B51D42D70CBF}"/>
                      </a:ext>
                    </a:extLst>
                  </p:cNvPr>
                  <p:cNvSpPr/>
                  <p:nvPr/>
                </p:nvSpPr>
                <p:spPr>
                  <a:xfrm>
                    <a:off x="17476628" y="1820545"/>
                    <a:ext cx="54292" cy="54292"/>
                  </a:xfrm>
                  <a:custGeom>
                    <a:avLst/>
                    <a:gdLst>
                      <a:gd name="connsiteX0" fmla="*/ 0 w 54292"/>
                      <a:gd name="connsiteY0" fmla="*/ 54292 h 54292"/>
                      <a:gd name="connsiteX1" fmla="*/ 18098 w 54292"/>
                      <a:gd name="connsiteY1" fmla="*/ 0 h 54292"/>
                      <a:gd name="connsiteX2" fmla="*/ 36194 w 54292"/>
                      <a:gd name="connsiteY2" fmla="*/ 0 h 54292"/>
                      <a:gd name="connsiteX3" fmla="*/ 54292 w 54292"/>
                      <a:gd name="connsiteY3" fmla="*/ 54292 h 54292"/>
                      <a:gd name="connsiteX4" fmla="*/ 40957 w 54292"/>
                      <a:gd name="connsiteY4" fmla="*/ 54292 h 54292"/>
                      <a:gd name="connsiteX5" fmla="*/ 37148 w 54292"/>
                      <a:gd name="connsiteY5" fmla="*/ 43815 h 54292"/>
                      <a:gd name="connsiteX6" fmla="*/ 16192 w 54292"/>
                      <a:gd name="connsiteY6" fmla="*/ 43815 h 54292"/>
                      <a:gd name="connsiteX7" fmla="*/ 12382 w 54292"/>
                      <a:gd name="connsiteY7" fmla="*/ 54292 h 54292"/>
                      <a:gd name="connsiteX8" fmla="*/ 0 w 54292"/>
                      <a:gd name="connsiteY8" fmla="*/ 54292 h 54292"/>
                      <a:gd name="connsiteX9" fmla="*/ 20002 w 54292"/>
                      <a:gd name="connsiteY9" fmla="*/ 32385 h 54292"/>
                      <a:gd name="connsiteX10" fmla="*/ 34290 w 54292"/>
                      <a:gd name="connsiteY10" fmla="*/ 32385 h 54292"/>
                      <a:gd name="connsiteX11" fmla="*/ 28575 w 54292"/>
                      <a:gd name="connsiteY11" fmla="*/ 13335 h 54292"/>
                      <a:gd name="connsiteX12" fmla="*/ 26669 w 54292"/>
                      <a:gd name="connsiteY12" fmla="*/ 13335 h 54292"/>
                      <a:gd name="connsiteX13" fmla="*/ 20002 w 54292"/>
                      <a:gd name="connsiteY13" fmla="*/ 32385 h 54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292" h="54292">
                        <a:moveTo>
                          <a:pt x="0" y="54292"/>
                        </a:moveTo>
                        <a:lnTo>
                          <a:pt x="18098" y="0"/>
                        </a:lnTo>
                        <a:lnTo>
                          <a:pt x="36194" y="0"/>
                        </a:lnTo>
                        <a:lnTo>
                          <a:pt x="54292" y="54292"/>
                        </a:lnTo>
                        <a:lnTo>
                          <a:pt x="40957" y="54292"/>
                        </a:lnTo>
                        <a:lnTo>
                          <a:pt x="37148" y="43815"/>
                        </a:lnTo>
                        <a:lnTo>
                          <a:pt x="16192" y="43815"/>
                        </a:lnTo>
                        <a:lnTo>
                          <a:pt x="12382" y="54292"/>
                        </a:lnTo>
                        <a:lnTo>
                          <a:pt x="0" y="54292"/>
                        </a:lnTo>
                        <a:close/>
                        <a:moveTo>
                          <a:pt x="20002" y="32385"/>
                        </a:moveTo>
                        <a:lnTo>
                          <a:pt x="34290" y="32385"/>
                        </a:lnTo>
                        <a:lnTo>
                          <a:pt x="28575" y="13335"/>
                        </a:lnTo>
                        <a:lnTo>
                          <a:pt x="26669" y="13335"/>
                        </a:lnTo>
                        <a:lnTo>
                          <a:pt x="20002" y="32385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1" name="Полилиния: фигура 200">
                    <a:extLst>
                      <a:ext uri="{FF2B5EF4-FFF2-40B4-BE49-F238E27FC236}">
                        <a16:creationId xmlns:a16="http://schemas.microsoft.com/office/drawing/2014/main" id="{99EDCA69-CAF9-D05D-2FDD-4C77ABED25A7}"/>
                      </a:ext>
                    </a:extLst>
                  </p:cNvPr>
                  <p:cNvSpPr/>
                  <p:nvPr/>
                </p:nvSpPr>
                <p:spPr>
                  <a:xfrm>
                    <a:off x="17535683" y="1820545"/>
                    <a:ext cx="41910" cy="54292"/>
                  </a:xfrm>
                  <a:custGeom>
                    <a:avLst/>
                    <a:gdLst>
                      <a:gd name="connsiteX0" fmla="*/ 0 w 41910"/>
                      <a:gd name="connsiteY0" fmla="*/ 54292 h 54292"/>
                      <a:gd name="connsiteX1" fmla="*/ 0 w 41910"/>
                      <a:gd name="connsiteY1" fmla="*/ 0 h 54292"/>
                      <a:gd name="connsiteX2" fmla="*/ 25718 w 41910"/>
                      <a:gd name="connsiteY2" fmla="*/ 0 h 54292"/>
                      <a:gd name="connsiteX3" fmla="*/ 37148 w 41910"/>
                      <a:gd name="connsiteY3" fmla="*/ 3810 h 54292"/>
                      <a:gd name="connsiteX4" fmla="*/ 41910 w 41910"/>
                      <a:gd name="connsiteY4" fmla="*/ 14288 h 54292"/>
                      <a:gd name="connsiteX5" fmla="*/ 39052 w 41910"/>
                      <a:gd name="connsiteY5" fmla="*/ 22860 h 54292"/>
                      <a:gd name="connsiteX6" fmla="*/ 36195 w 41910"/>
                      <a:gd name="connsiteY6" fmla="*/ 25717 h 54292"/>
                      <a:gd name="connsiteX7" fmla="*/ 36195 w 41910"/>
                      <a:gd name="connsiteY7" fmla="*/ 25717 h 54292"/>
                      <a:gd name="connsiteX8" fmla="*/ 39052 w 41910"/>
                      <a:gd name="connsiteY8" fmla="*/ 28575 h 54292"/>
                      <a:gd name="connsiteX9" fmla="*/ 41910 w 41910"/>
                      <a:gd name="connsiteY9" fmla="*/ 37147 h 54292"/>
                      <a:gd name="connsiteX10" fmla="*/ 37148 w 41910"/>
                      <a:gd name="connsiteY10" fmla="*/ 47625 h 54292"/>
                      <a:gd name="connsiteX11" fmla="*/ 25718 w 41910"/>
                      <a:gd name="connsiteY11" fmla="*/ 51435 h 54292"/>
                      <a:gd name="connsiteX12" fmla="*/ 0 w 41910"/>
                      <a:gd name="connsiteY12" fmla="*/ 51435 h 54292"/>
                      <a:gd name="connsiteX13" fmla="*/ 12383 w 41910"/>
                      <a:gd name="connsiteY13" fmla="*/ 21908 h 54292"/>
                      <a:gd name="connsiteX14" fmla="*/ 24765 w 41910"/>
                      <a:gd name="connsiteY14" fmla="*/ 21908 h 54292"/>
                      <a:gd name="connsiteX15" fmla="*/ 28575 w 41910"/>
                      <a:gd name="connsiteY15" fmla="*/ 20002 h 54292"/>
                      <a:gd name="connsiteX16" fmla="*/ 30481 w 41910"/>
                      <a:gd name="connsiteY16" fmla="*/ 16192 h 54292"/>
                      <a:gd name="connsiteX17" fmla="*/ 28575 w 41910"/>
                      <a:gd name="connsiteY17" fmla="*/ 12383 h 54292"/>
                      <a:gd name="connsiteX18" fmla="*/ 24765 w 41910"/>
                      <a:gd name="connsiteY18" fmla="*/ 10477 h 54292"/>
                      <a:gd name="connsiteX19" fmla="*/ 12383 w 41910"/>
                      <a:gd name="connsiteY19" fmla="*/ 10477 h 54292"/>
                      <a:gd name="connsiteX20" fmla="*/ 12383 w 41910"/>
                      <a:gd name="connsiteY20" fmla="*/ 21908 h 54292"/>
                      <a:gd name="connsiteX21" fmla="*/ 12383 w 41910"/>
                      <a:gd name="connsiteY21" fmla="*/ 42863 h 54292"/>
                      <a:gd name="connsiteX22" fmla="*/ 24765 w 41910"/>
                      <a:gd name="connsiteY22" fmla="*/ 42863 h 54292"/>
                      <a:gd name="connsiteX23" fmla="*/ 28575 w 41910"/>
                      <a:gd name="connsiteY23" fmla="*/ 40958 h 54292"/>
                      <a:gd name="connsiteX24" fmla="*/ 30481 w 41910"/>
                      <a:gd name="connsiteY24" fmla="*/ 37147 h 54292"/>
                      <a:gd name="connsiteX25" fmla="*/ 28575 w 41910"/>
                      <a:gd name="connsiteY25" fmla="*/ 33338 h 54292"/>
                      <a:gd name="connsiteX26" fmla="*/ 24765 w 41910"/>
                      <a:gd name="connsiteY26" fmla="*/ 31433 h 54292"/>
                      <a:gd name="connsiteX27" fmla="*/ 12383 w 41910"/>
                      <a:gd name="connsiteY27" fmla="*/ 31433 h 54292"/>
                      <a:gd name="connsiteX28" fmla="*/ 12383 w 41910"/>
                      <a:gd name="connsiteY28" fmla="*/ 42863 h 54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41910" h="54292">
                        <a:moveTo>
                          <a:pt x="0" y="54292"/>
                        </a:moveTo>
                        <a:lnTo>
                          <a:pt x="0" y="0"/>
                        </a:lnTo>
                        <a:lnTo>
                          <a:pt x="25718" y="0"/>
                        </a:lnTo>
                        <a:cubicBezTo>
                          <a:pt x="30481" y="0"/>
                          <a:pt x="34290" y="952"/>
                          <a:pt x="37148" y="3810"/>
                        </a:cubicBezTo>
                        <a:cubicBezTo>
                          <a:pt x="40006" y="6667"/>
                          <a:pt x="41910" y="10477"/>
                          <a:pt x="41910" y="14288"/>
                        </a:cubicBezTo>
                        <a:cubicBezTo>
                          <a:pt x="41910" y="17145"/>
                          <a:pt x="40958" y="20002"/>
                          <a:pt x="39052" y="22860"/>
                        </a:cubicBezTo>
                        <a:cubicBezTo>
                          <a:pt x="38100" y="23813"/>
                          <a:pt x="37148" y="24765"/>
                          <a:pt x="36195" y="25717"/>
                        </a:cubicBezTo>
                        <a:lnTo>
                          <a:pt x="36195" y="25717"/>
                        </a:lnTo>
                        <a:cubicBezTo>
                          <a:pt x="37148" y="26670"/>
                          <a:pt x="39052" y="27622"/>
                          <a:pt x="39052" y="28575"/>
                        </a:cubicBezTo>
                        <a:cubicBezTo>
                          <a:pt x="40958" y="31433"/>
                          <a:pt x="41910" y="34290"/>
                          <a:pt x="41910" y="37147"/>
                        </a:cubicBezTo>
                        <a:cubicBezTo>
                          <a:pt x="41910" y="41910"/>
                          <a:pt x="40006" y="44767"/>
                          <a:pt x="37148" y="47625"/>
                        </a:cubicBezTo>
                        <a:cubicBezTo>
                          <a:pt x="34290" y="50483"/>
                          <a:pt x="30481" y="51435"/>
                          <a:pt x="25718" y="51435"/>
                        </a:cubicBezTo>
                        <a:lnTo>
                          <a:pt x="0" y="51435"/>
                        </a:lnTo>
                        <a:close/>
                        <a:moveTo>
                          <a:pt x="12383" y="21908"/>
                        </a:moveTo>
                        <a:lnTo>
                          <a:pt x="24765" y="21908"/>
                        </a:lnTo>
                        <a:cubicBezTo>
                          <a:pt x="26670" y="21908"/>
                          <a:pt x="27623" y="20955"/>
                          <a:pt x="28575" y="20002"/>
                        </a:cubicBezTo>
                        <a:cubicBezTo>
                          <a:pt x="29527" y="19050"/>
                          <a:pt x="30481" y="18097"/>
                          <a:pt x="30481" y="16192"/>
                        </a:cubicBezTo>
                        <a:cubicBezTo>
                          <a:pt x="30481" y="14288"/>
                          <a:pt x="29527" y="13335"/>
                          <a:pt x="28575" y="12383"/>
                        </a:cubicBezTo>
                        <a:cubicBezTo>
                          <a:pt x="27623" y="11430"/>
                          <a:pt x="26670" y="10477"/>
                          <a:pt x="24765" y="10477"/>
                        </a:cubicBezTo>
                        <a:lnTo>
                          <a:pt x="12383" y="10477"/>
                        </a:lnTo>
                        <a:lnTo>
                          <a:pt x="12383" y="21908"/>
                        </a:lnTo>
                        <a:close/>
                        <a:moveTo>
                          <a:pt x="12383" y="42863"/>
                        </a:moveTo>
                        <a:lnTo>
                          <a:pt x="24765" y="42863"/>
                        </a:lnTo>
                        <a:cubicBezTo>
                          <a:pt x="26670" y="42863"/>
                          <a:pt x="27623" y="41910"/>
                          <a:pt x="28575" y="40958"/>
                        </a:cubicBezTo>
                        <a:cubicBezTo>
                          <a:pt x="29527" y="40005"/>
                          <a:pt x="30481" y="39052"/>
                          <a:pt x="30481" y="37147"/>
                        </a:cubicBezTo>
                        <a:cubicBezTo>
                          <a:pt x="30481" y="35242"/>
                          <a:pt x="29527" y="34290"/>
                          <a:pt x="28575" y="33338"/>
                        </a:cubicBezTo>
                        <a:cubicBezTo>
                          <a:pt x="27623" y="32385"/>
                          <a:pt x="26670" y="31433"/>
                          <a:pt x="24765" y="31433"/>
                        </a:cubicBezTo>
                        <a:lnTo>
                          <a:pt x="12383" y="31433"/>
                        </a:lnTo>
                        <a:lnTo>
                          <a:pt x="12383" y="42863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2" name="Полилиния: фигура 201">
                    <a:extLst>
                      <a:ext uri="{FF2B5EF4-FFF2-40B4-BE49-F238E27FC236}">
                        <a16:creationId xmlns:a16="http://schemas.microsoft.com/office/drawing/2014/main" id="{582F0FE1-0A75-C38B-70CA-EEFEAFE4DCD3}"/>
                      </a:ext>
                    </a:extLst>
                  </p:cNvPr>
                  <p:cNvSpPr/>
                  <p:nvPr/>
                </p:nvSpPr>
                <p:spPr>
                  <a:xfrm>
                    <a:off x="17584260" y="1820545"/>
                    <a:ext cx="41910" cy="54292"/>
                  </a:xfrm>
                  <a:custGeom>
                    <a:avLst/>
                    <a:gdLst>
                      <a:gd name="connsiteX0" fmla="*/ 15241 w 41910"/>
                      <a:gd name="connsiteY0" fmla="*/ 54292 h 54292"/>
                      <a:gd name="connsiteX1" fmla="*/ 15241 w 41910"/>
                      <a:gd name="connsiteY1" fmla="*/ 12383 h 54292"/>
                      <a:gd name="connsiteX2" fmla="*/ 0 w 41910"/>
                      <a:gd name="connsiteY2" fmla="*/ 12383 h 54292"/>
                      <a:gd name="connsiteX3" fmla="*/ 0 w 41910"/>
                      <a:gd name="connsiteY3" fmla="*/ 0 h 54292"/>
                      <a:gd name="connsiteX4" fmla="*/ 41910 w 41910"/>
                      <a:gd name="connsiteY4" fmla="*/ 0 h 54292"/>
                      <a:gd name="connsiteX5" fmla="*/ 41910 w 41910"/>
                      <a:gd name="connsiteY5" fmla="*/ 12383 h 54292"/>
                      <a:gd name="connsiteX6" fmla="*/ 26670 w 41910"/>
                      <a:gd name="connsiteY6" fmla="*/ 12383 h 54292"/>
                      <a:gd name="connsiteX7" fmla="*/ 26670 w 41910"/>
                      <a:gd name="connsiteY7" fmla="*/ 54292 h 54292"/>
                      <a:gd name="connsiteX8" fmla="*/ 15241 w 41910"/>
                      <a:gd name="connsiteY8" fmla="*/ 54292 h 54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910" h="54292">
                        <a:moveTo>
                          <a:pt x="15241" y="54292"/>
                        </a:moveTo>
                        <a:lnTo>
                          <a:pt x="15241" y="12383"/>
                        </a:lnTo>
                        <a:lnTo>
                          <a:pt x="0" y="12383"/>
                        </a:lnTo>
                        <a:lnTo>
                          <a:pt x="0" y="0"/>
                        </a:lnTo>
                        <a:lnTo>
                          <a:pt x="41910" y="0"/>
                        </a:lnTo>
                        <a:lnTo>
                          <a:pt x="41910" y="12383"/>
                        </a:lnTo>
                        <a:lnTo>
                          <a:pt x="26670" y="12383"/>
                        </a:lnTo>
                        <a:lnTo>
                          <a:pt x="26670" y="54292"/>
                        </a:lnTo>
                        <a:lnTo>
                          <a:pt x="15241" y="54292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3" name="Полилиния: фигура 202">
                    <a:extLst>
                      <a:ext uri="{FF2B5EF4-FFF2-40B4-BE49-F238E27FC236}">
                        <a16:creationId xmlns:a16="http://schemas.microsoft.com/office/drawing/2014/main" id="{E368FE76-8EEC-4E2D-6A65-65A0359B4E46}"/>
                      </a:ext>
                    </a:extLst>
                  </p:cNvPr>
                  <p:cNvSpPr/>
                  <p:nvPr/>
                </p:nvSpPr>
                <p:spPr>
                  <a:xfrm>
                    <a:off x="17629981" y="1819592"/>
                    <a:ext cx="53339" cy="55245"/>
                  </a:xfrm>
                  <a:custGeom>
                    <a:avLst/>
                    <a:gdLst>
                      <a:gd name="connsiteX0" fmla="*/ 45720 w 53339"/>
                      <a:gd name="connsiteY0" fmla="*/ 47625 h 55245"/>
                      <a:gd name="connsiteX1" fmla="*/ 26670 w 53339"/>
                      <a:gd name="connsiteY1" fmla="*/ 55245 h 55245"/>
                      <a:gd name="connsiteX2" fmla="*/ 7620 w 53339"/>
                      <a:gd name="connsiteY2" fmla="*/ 47625 h 55245"/>
                      <a:gd name="connsiteX3" fmla="*/ 0 w 53339"/>
                      <a:gd name="connsiteY3" fmla="*/ 27623 h 55245"/>
                      <a:gd name="connsiteX4" fmla="*/ 7620 w 53339"/>
                      <a:gd name="connsiteY4" fmla="*/ 7620 h 55245"/>
                      <a:gd name="connsiteX5" fmla="*/ 26670 w 53339"/>
                      <a:gd name="connsiteY5" fmla="*/ 0 h 55245"/>
                      <a:gd name="connsiteX6" fmla="*/ 45720 w 53339"/>
                      <a:gd name="connsiteY6" fmla="*/ 7620 h 55245"/>
                      <a:gd name="connsiteX7" fmla="*/ 53340 w 53339"/>
                      <a:gd name="connsiteY7" fmla="*/ 27623 h 55245"/>
                      <a:gd name="connsiteX8" fmla="*/ 45720 w 53339"/>
                      <a:gd name="connsiteY8" fmla="*/ 47625 h 55245"/>
                      <a:gd name="connsiteX9" fmla="*/ 17145 w 53339"/>
                      <a:gd name="connsiteY9" fmla="*/ 39053 h 55245"/>
                      <a:gd name="connsiteX10" fmla="*/ 26670 w 53339"/>
                      <a:gd name="connsiteY10" fmla="*/ 43815 h 55245"/>
                      <a:gd name="connsiteX11" fmla="*/ 36195 w 53339"/>
                      <a:gd name="connsiteY11" fmla="*/ 39053 h 55245"/>
                      <a:gd name="connsiteX12" fmla="*/ 40005 w 53339"/>
                      <a:gd name="connsiteY12" fmla="*/ 27623 h 55245"/>
                      <a:gd name="connsiteX13" fmla="*/ 36195 w 53339"/>
                      <a:gd name="connsiteY13" fmla="*/ 16192 h 55245"/>
                      <a:gd name="connsiteX14" fmla="*/ 26670 w 53339"/>
                      <a:gd name="connsiteY14" fmla="*/ 11430 h 55245"/>
                      <a:gd name="connsiteX15" fmla="*/ 17145 w 53339"/>
                      <a:gd name="connsiteY15" fmla="*/ 16192 h 55245"/>
                      <a:gd name="connsiteX16" fmla="*/ 13335 w 53339"/>
                      <a:gd name="connsiteY16" fmla="*/ 27623 h 55245"/>
                      <a:gd name="connsiteX17" fmla="*/ 17145 w 53339"/>
                      <a:gd name="connsiteY17" fmla="*/ 39053 h 55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3339" h="55245">
                        <a:moveTo>
                          <a:pt x="45720" y="47625"/>
                        </a:moveTo>
                        <a:cubicBezTo>
                          <a:pt x="40958" y="52388"/>
                          <a:pt x="34290" y="55245"/>
                          <a:pt x="26670" y="55245"/>
                        </a:cubicBezTo>
                        <a:cubicBezTo>
                          <a:pt x="19050" y="55245"/>
                          <a:pt x="13335" y="52388"/>
                          <a:pt x="7620" y="47625"/>
                        </a:cubicBezTo>
                        <a:cubicBezTo>
                          <a:pt x="2858" y="42863"/>
                          <a:pt x="0" y="36195"/>
                          <a:pt x="0" y="27623"/>
                        </a:cubicBezTo>
                        <a:cubicBezTo>
                          <a:pt x="0" y="20003"/>
                          <a:pt x="2858" y="13335"/>
                          <a:pt x="7620" y="7620"/>
                        </a:cubicBezTo>
                        <a:cubicBezTo>
                          <a:pt x="12383" y="2858"/>
                          <a:pt x="19050" y="0"/>
                          <a:pt x="26670" y="0"/>
                        </a:cubicBezTo>
                        <a:cubicBezTo>
                          <a:pt x="34290" y="0"/>
                          <a:pt x="40005" y="2858"/>
                          <a:pt x="45720" y="7620"/>
                        </a:cubicBezTo>
                        <a:cubicBezTo>
                          <a:pt x="50483" y="12383"/>
                          <a:pt x="53340" y="19050"/>
                          <a:pt x="53340" y="27623"/>
                        </a:cubicBezTo>
                        <a:cubicBezTo>
                          <a:pt x="53340" y="36195"/>
                          <a:pt x="51435" y="42863"/>
                          <a:pt x="45720" y="47625"/>
                        </a:cubicBezTo>
                        <a:close/>
                        <a:moveTo>
                          <a:pt x="17145" y="39053"/>
                        </a:moveTo>
                        <a:cubicBezTo>
                          <a:pt x="20002" y="41910"/>
                          <a:pt x="22860" y="43815"/>
                          <a:pt x="26670" y="43815"/>
                        </a:cubicBezTo>
                        <a:cubicBezTo>
                          <a:pt x="30480" y="43815"/>
                          <a:pt x="34290" y="41910"/>
                          <a:pt x="36195" y="39053"/>
                        </a:cubicBezTo>
                        <a:cubicBezTo>
                          <a:pt x="39052" y="36195"/>
                          <a:pt x="40005" y="32385"/>
                          <a:pt x="40005" y="27623"/>
                        </a:cubicBezTo>
                        <a:cubicBezTo>
                          <a:pt x="40005" y="22860"/>
                          <a:pt x="39052" y="19050"/>
                          <a:pt x="36195" y="16192"/>
                        </a:cubicBezTo>
                        <a:cubicBezTo>
                          <a:pt x="33338" y="13335"/>
                          <a:pt x="30480" y="11430"/>
                          <a:pt x="26670" y="11430"/>
                        </a:cubicBezTo>
                        <a:cubicBezTo>
                          <a:pt x="22860" y="11430"/>
                          <a:pt x="19050" y="13335"/>
                          <a:pt x="17145" y="16192"/>
                        </a:cubicBezTo>
                        <a:cubicBezTo>
                          <a:pt x="14288" y="19050"/>
                          <a:pt x="13335" y="22860"/>
                          <a:pt x="13335" y="27623"/>
                        </a:cubicBezTo>
                        <a:cubicBezTo>
                          <a:pt x="13335" y="32385"/>
                          <a:pt x="15240" y="36195"/>
                          <a:pt x="17145" y="39053"/>
                        </a:cubicBez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4" name="Полилиния: фигура 203">
                    <a:extLst>
                      <a:ext uri="{FF2B5EF4-FFF2-40B4-BE49-F238E27FC236}">
                        <a16:creationId xmlns:a16="http://schemas.microsoft.com/office/drawing/2014/main" id="{EBBEA8C6-C39E-CFE9-BA31-F91ED5680E07}"/>
                      </a:ext>
                    </a:extLst>
                  </p:cNvPr>
                  <p:cNvSpPr/>
                  <p:nvPr/>
                </p:nvSpPr>
                <p:spPr>
                  <a:xfrm>
                    <a:off x="17691893" y="1820545"/>
                    <a:ext cx="45720" cy="54292"/>
                  </a:xfrm>
                  <a:custGeom>
                    <a:avLst/>
                    <a:gdLst>
                      <a:gd name="connsiteX0" fmla="*/ 0 w 45720"/>
                      <a:gd name="connsiteY0" fmla="*/ 54292 h 54292"/>
                      <a:gd name="connsiteX1" fmla="*/ 0 w 45720"/>
                      <a:gd name="connsiteY1" fmla="*/ 0 h 54292"/>
                      <a:gd name="connsiteX2" fmla="*/ 12383 w 45720"/>
                      <a:gd name="connsiteY2" fmla="*/ 0 h 54292"/>
                      <a:gd name="connsiteX3" fmla="*/ 12383 w 45720"/>
                      <a:gd name="connsiteY3" fmla="*/ 20002 h 54292"/>
                      <a:gd name="connsiteX4" fmla="*/ 33338 w 45720"/>
                      <a:gd name="connsiteY4" fmla="*/ 20002 h 54292"/>
                      <a:gd name="connsiteX5" fmla="*/ 33338 w 45720"/>
                      <a:gd name="connsiteY5" fmla="*/ 0 h 54292"/>
                      <a:gd name="connsiteX6" fmla="*/ 45720 w 45720"/>
                      <a:gd name="connsiteY6" fmla="*/ 0 h 54292"/>
                      <a:gd name="connsiteX7" fmla="*/ 45720 w 45720"/>
                      <a:gd name="connsiteY7" fmla="*/ 54292 h 54292"/>
                      <a:gd name="connsiteX8" fmla="*/ 33338 w 45720"/>
                      <a:gd name="connsiteY8" fmla="*/ 54292 h 54292"/>
                      <a:gd name="connsiteX9" fmla="*/ 33338 w 45720"/>
                      <a:gd name="connsiteY9" fmla="*/ 33338 h 54292"/>
                      <a:gd name="connsiteX10" fmla="*/ 12383 w 45720"/>
                      <a:gd name="connsiteY10" fmla="*/ 33338 h 54292"/>
                      <a:gd name="connsiteX11" fmla="*/ 12383 w 45720"/>
                      <a:gd name="connsiteY11" fmla="*/ 54292 h 54292"/>
                      <a:gd name="connsiteX12" fmla="*/ 0 w 45720"/>
                      <a:gd name="connsiteY12" fmla="*/ 54292 h 54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5720" h="54292">
                        <a:moveTo>
                          <a:pt x="0" y="54292"/>
                        </a:moveTo>
                        <a:lnTo>
                          <a:pt x="0" y="0"/>
                        </a:lnTo>
                        <a:lnTo>
                          <a:pt x="12383" y="0"/>
                        </a:lnTo>
                        <a:lnTo>
                          <a:pt x="12383" y="20002"/>
                        </a:lnTo>
                        <a:lnTo>
                          <a:pt x="33338" y="20002"/>
                        </a:lnTo>
                        <a:lnTo>
                          <a:pt x="33338" y="0"/>
                        </a:lnTo>
                        <a:lnTo>
                          <a:pt x="45720" y="0"/>
                        </a:lnTo>
                        <a:lnTo>
                          <a:pt x="45720" y="54292"/>
                        </a:lnTo>
                        <a:lnTo>
                          <a:pt x="33338" y="54292"/>
                        </a:lnTo>
                        <a:lnTo>
                          <a:pt x="33338" y="33338"/>
                        </a:lnTo>
                        <a:lnTo>
                          <a:pt x="12383" y="33338"/>
                        </a:lnTo>
                        <a:lnTo>
                          <a:pt x="12383" y="54292"/>
                        </a:lnTo>
                        <a:lnTo>
                          <a:pt x="0" y="54292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5" name="Полилиния: фигура 204">
                    <a:extLst>
                      <a:ext uri="{FF2B5EF4-FFF2-40B4-BE49-F238E27FC236}">
                        <a16:creationId xmlns:a16="http://schemas.microsoft.com/office/drawing/2014/main" id="{11162B83-62C7-0D5A-517F-43231DCCBE2F}"/>
                      </a:ext>
                    </a:extLst>
                  </p:cNvPr>
                  <p:cNvSpPr/>
                  <p:nvPr/>
                </p:nvSpPr>
                <p:spPr>
                  <a:xfrm>
                    <a:off x="17745233" y="1819592"/>
                    <a:ext cx="53339" cy="55245"/>
                  </a:xfrm>
                  <a:custGeom>
                    <a:avLst/>
                    <a:gdLst>
                      <a:gd name="connsiteX0" fmla="*/ 45720 w 53339"/>
                      <a:gd name="connsiteY0" fmla="*/ 47625 h 55245"/>
                      <a:gd name="connsiteX1" fmla="*/ 26670 w 53339"/>
                      <a:gd name="connsiteY1" fmla="*/ 55245 h 55245"/>
                      <a:gd name="connsiteX2" fmla="*/ 7620 w 53339"/>
                      <a:gd name="connsiteY2" fmla="*/ 47625 h 55245"/>
                      <a:gd name="connsiteX3" fmla="*/ 0 w 53339"/>
                      <a:gd name="connsiteY3" fmla="*/ 27623 h 55245"/>
                      <a:gd name="connsiteX4" fmla="*/ 7620 w 53339"/>
                      <a:gd name="connsiteY4" fmla="*/ 7620 h 55245"/>
                      <a:gd name="connsiteX5" fmla="*/ 26670 w 53339"/>
                      <a:gd name="connsiteY5" fmla="*/ 0 h 55245"/>
                      <a:gd name="connsiteX6" fmla="*/ 45720 w 53339"/>
                      <a:gd name="connsiteY6" fmla="*/ 7620 h 55245"/>
                      <a:gd name="connsiteX7" fmla="*/ 53340 w 53339"/>
                      <a:gd name="connsiteY7" fmla="*/ 27623 h 55245"/>
                      <a:gd name="connsiteX8" fmla="*/ 45720 w 53339"/>
                      <a:gd name="connsiteY8" fmla="*/ 47625 h 55245"/>
                      <a:gd name="connsiteX9" fmla="*/ 17145 w 53339"/>
                      <a:gd name="connsiteY9" fmla="*/ 39053 h 55245"/>
                      <a:gd name="connsiteX10" fmla="*/ 26670 w 53339"/>
                      <a:gd name="connsiteY10" fmla="*/ 43815 h 55245"/>
                      <a:gd name="connsiteX11" fmla="*/ 36195 w 53339"/>
                      <a:gd name="connsiteY11" fmla="*/ 39053 h 55245"/>
                      <a:gd name="connsiteX12" fmla="*/ 40006 w 53339"/>
                      <a:gd name="connsiteY12" fmla="*/ 27623 h 55245"/>
                      <a:gd name="connsiteX13" fmla="*/ 36195 w 53339"/>
                      <a:gd name="connsiteY13" fmla="*/ 16192 h 55245"/>
                      <a:gd name="connsiteX14" fmla="*/ 26670 w 53339"/>
                      <a:gd name="connsiteY14" fmla="*/ 11430 h 55245"/>
                      <a:gd name="connsiteX15" fmla="*/ 17145 w 53339"/>
                      <a:gd name="connsiteY15" fmla="*/ 16192 h 55245"/>
                      <a:gd name="connsiteX16" fmla="*/ 13335 w 53339"/>
                      <a:gd name="connsiteY16" fmla="*/ 27623 h 55245"/>
                      <a:gd name="connsiteX17" fmla="*/ 17145 w 53339"/>
                      <a:gd name="connsiteY17" fmla="*/ 39053 h 55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3339" h="55245">
                        <a:moveTo>
                          <a:pt x="45720" y="47625"/>
                        </a:moveTo>
                        <a:cubicBezTo>
                          <a:pt x="40958" y="52388"/>
                          <a:pt x="34290" y="55245"/>
                          <a:pt x="26670" y="55245"/>
                        </a:cubicBezTo>
                        <a:cubicBezTo>
                          <a:pt x="19050" y="55245"/>
                          <a:pt x="13335" y="52388"/>
                          <a:pt x="7620" y="47625"/>
                        </a:cubicBezTo>
                        <a:cubicBezTo>
                          <a:pt x="2858" y="42863"/>
                          <a:pt x="0" y="36195"/>
                          <a:pt x="0" y="27623"/>
                        </a:cubicBezTo>
                        <a:cubicBezTo>
                          <a:pt x="0" y="20003"/>
                          <a:pt x="2858" y="13335"/>
                          <a:pt x="7620" y="7620"/>
                        </a:cubicBezTo>
                        <a:cubicBezTo>
                          <a:pt x="12383" y="2858"/>
                          <a:pt x="19050" y="0"/>
                          <a:pt x="26670" y="0"/>
                        </a:cubicBezTo>
                        <a:cubicBezTo>
                          <a:pt x="34290" y="0"/>
                          <a:pt x="40006" y="2858"/>
                          <a:pt x="45720" y="7620"/>
                        </a:cubicBezTo>
                        <a:cubicBezTo>
                          <a:pt x="50483" y="12383"/>
                          <a:pt x="53340" y="19050"/>
                          <a:pt x="53340" y="27623"/>
                        </a:cubicBezTo>
                        <a:cubicBezTo>
                          <a:pt x="53340" y="36195"/>
                          <a:pt x="50483" y="42863"/>
                          <a:pt x="45720" y="47625"/>
                        </a:cubicBezTo>
                        <a:close/>
                        <a:moveTo>
                          <a:pt x="17145" y="39053"/>
                        </a:moveTo>
                        <a:cubicBezTo>
                          <a:pt x="20002" y="41910"/>
                          <a:pt x="22860" y="43815"/>
                          <a:pt x="26670" y="43815"/>
                        </a:cubicBezTo>
                        <a:cubicBezTo>
                          <a:pt x="30481" y="43815"/>
                          <a:pt x="34290" y="41910"/>
                          <a:pt x="36195" y="39053"/>
                        </a:cubicBezTo>
                        <a:cubicBezTo>
                          <a:pt x="39052" y="36195"/>
                          <a:pt x="40006" y="32385"/>
                          <a:pt x="40006" y="27623"/>
                        </a:cubicBezTo>
                        <a:cubicBezTo>
                          <a:pt x="40006" y="22860"/>
                          <a:pt x="39052" y="19050"/>
                          <a:pt x="36195" y="16192"/>
                        </a:cubicBezTo>
                        <a:cubicBezTo>
                          <a:pt x="33338" y="13335"/>
                          <a:pt x="30481" y="11430"/>
                          <a:pt x="26670" y="11430"/>
                        </a:cubicBezTo>
                        <a:cubicBezTo>
                          <a:pt x="22860" y="11430"/>
                          <a:pt x="19050" y="13335"/>
                          <a:pt x="17145" y="16192"/>
                        </a:cubicBezTo>
                        <a:cubicBezTo>
                          <a:pt x="14288" y="19050"/>
                          <a:pt x="13335" y="22860"/>
                          <a:pt x="13335" y="27623"/>
                        </a:cubicBezTo>
                        <a:cubicBezTo>
                          <a:pt x="13335" y="32385"/>
                          <a:pt x="14288" y="36195"/>
                          <a:pt x="17145" y="39053"/>
                        </a:cubicBez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6" name="Полилиния: фигура 205">
                    <a:extLst>
                      <a:ext uri="{FF2B5EF4-FFF2-40B4-BE49-F238E27FC236}">
                        <a16:creationId xmlns:a16="http://schemas.microsoft.com/office/drawing/2014/main" id="{D8FFAAE6-6C20-9CDF-230B-3E2DB0731F14}"/>
                      </a:ext>
                    </a:extLst>
                  </p:cNvPr>
                  <p:cNvSpPr/>
                  <p:nvPr/>
                </p:nvSpPr>
                <p:spPr>
                  <a:xfrm>
                    <a:off x="17806193" y="1820545"/>
                    <a:ext cx="60960" cy="54292"/>
                  </a:xfrm>
                  <a:custGeom>
                    <a:avLst/>
                    <a:gdLst>
                      <a:gd name="connsiteX0" fmla="*/ 0 w 60960"/>
                      <a:gd name="connsiteY0" fmla="*/ 54292 h 54292"/>
                      <a:gd name="connsiteX1" fmla="*/ 0 w 60960"/>
                      <a:gd name="connsiteY1" fmla="*/ 0 h 54292"/>
                      <a:gd name="connsiteX2" fmla="*/ 19050 w 60960"/>
                      <a:gd name="connsiteY2" fmla="*/ 0 h 54292"/>
                      <a:gd name="connsiteX3" fmla="*/ 29527 w 60960"/>
                      <a:gd name="connsiteY3" fmla="*/ 33338 h 54292"/>
                      <a:gd name="connsiteX4" fmla="*/ 31433 w 60960"/>
                      <a:gd name="connsiteY4" fmla="*/ 33338 h 54292"/>
                      <a:gd name="connsiteX5" fmla="*/ 41910 w 60960"/>
                      <a:gd name="connsiteY5" fmla="*/ 0 h 54292"/>
                      <a:gd name="connsiteX6" fmla="*/ 60960 w 60960"/>
                      <a:gd name="connsiteY6" fmla="*/ 0 h 54292"/>
                      <a:gd name="connsiteX7" fmla="*/ 60960 w 60960"/>
                      <a:gd name="connsiteY7" fmla="*/ 54292 h 54292"/>
                      <a:gd name="connsiteX8" fmla="*/ 48577 w 60960"/>
                      <a:gd name="connsiteY8" fmla="*/ 54292 h 54292"/>
                      <a:gd name="connsiteX9" fmla="*/ 48577 w 60960"/>
                      <a:gd name="connsiteY9" fmla="*/ 20955 h 54292"/>
                      <a:gd name="connsiteX10" fmla="*/ 46673 w 60960"/>
                      <a:gd name="connsiteY10" fmla="*/ 20955 h 54292"/>
                      <a:gd name="connsiteX11" fmla="*/ 36195 w 60960"/>
                      <a:gd name="connsiteY11" fmla="*/ 54292 h 54292"/>
                      <a:gd name="connsiteX12" fmla="*/ 24765 w 60960"/>
                      <a:gd name="connsiteY12" fmla="*/ 54292 h 54292"/>
                      <a:gd name="connsiteX13" fmla="*/ 14288 w 60960"/>
                      <a:gd name="connsiteY13" fmla="*/ 20955 h 54292"/>
                      <a:gd name="connsiteX14" fmla="*/ 12383 w 60960"/>
                      <a:gd name="connsiteY14" fmla="*/ 20955 h 54292"/>
                      <a:gd name="connsiteX15" fmla="*/ 12383 w 60960"/>
                      <a:gd name="connsiteY15" fmla="*/ 54292 h 54292"/>
                      <a:gd name="connsiteX16" fmla="*/ 0 w 60960"/>
                      <a:gd name="connsiteY16" fmla="*/ 54292 h 54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0960" h="54292">
                        <a:moveTo>
                          <a:pt x="0" y="54292"/>
                        </a:moveTo>
                        <a:lnTo>
                          <a:pt x="0" y="0"/>
                        </a:lnTo>
                        <a:lnTo>
                          <a:pt x="19050" y="0"/>
                        </a:lnTo>
                        <a:lnTo>
                          <a:pt x="29527" y="33338"/>
                        </a:lnTo>
                        <a:lnTo>
                          <a:pt x="31433" y="33338"/>
                        </a:lnTo>
                        <a:lnTo>
                          <a:pt x="41910" y="0"/>
                        </a:lnTo>
                        <a:lnTo>
                          <a:pt x="60960" y="0"/>
                        </a:lnTo>
                        <a:lnTo>
                          <a:pt x="60960" y="54292"/>
                        </a:lnTo>
                        <a:lnTo>
                          <a:pt x="48577" y="54292"/>
                        </a:lnTo>
                        <a:lnTo>
                          <a:pt x="48577" y="20955"/>
                        </a:lnTo>
                        <a:lnTo>
                          <a:pt x="46673" y="20955"/>
                        </a:lnTo>
                        <a:lnTo>
                          <a:pt x="36195" y="54292"/>
                        </a:lnTo>
                        <a:lnTo>
                          <a:pt x="24765" y="54292"/>
                        </a:lnTo>
                        <a:lnTo>
                          <a:pt x="14288" y="20955"/>
                        </a:lnTo>
                        <a:lnTo>
                          <a:pt x="12383" y="20955"/>
                        </a:lnTo>
                        <a:lnTo>
                          <a:pt x="12383" y="54292"/>
                        </a:lnTo>
                        <a:lnTo>
                          <a:pt x="0" y="54292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7" name="Полилиния: фигура 206">
                    <a:extLst>
                      <a:ext uri="{FF2B5EF4-FFF2-40B4-BE49-F238E27FC236}">
                        <a16:creationId xmlns:a16="http://schemas.microsoft.com/office/drawing/2014/main" id="{EA04F19D-FA46-CE33-ADEC-4B47C1C20A8E}"/>
                      </a:ext>
                    </a:extLst>
                  </p:cNvPr>
                  <p:cNvSpPr/>
                  <p:nvPr/>
                </p:nvSpPr>
                <p:spPr>
                  <a:xfrm>
                    <a:off x="17878583" y="1820545"/>
                    <a:ext cx="45720" cy="54292"/>
                  </a:xfrm>
                  <a:custGeom>
                    <a:avLst/>
                    <a:gdLst>
                      <a:gd name="connsiteX0" fmla="*/ 0 w 45720"/>
                      <a:gd name="connsiteY0" fmla="*/ 54292 h 54292"/>
                      <a:gd name="connsiteX1" fmla="*/ 0 w 45720"/>
                      <a:gd name="connsiteY1" fmla="*/ 0 h 54292"/>
                      <a:gd name="connsiteX2" fmla="*/ 12383 w 45720"/>
                      <a:gd name="connsiteY2" fmla="*/ 0 h 54292"/>
                      <a:gd name="connsiteX3" fmla="*/ 12383 w 45720"/>
                      <a:gd name="connsiteY3" fmla="*/ 32385 h 54292"/>
                      <a:gd name="connsiteX4" fmla="*/ 14288 w 45720"/>
                      <a:gd name="connsiteY4" fmla="*/ 32385 h 54292"/>
                      <a:gd name="connsiteX5" fmla="*/ 31433 w 45720"/>
                      <a:gd name="connsiteY5" fmla="*/ 0 h 54292"/>
                      <a:gd name="connsiteX6" fmla="*/ 45720 w 45720"/>
                      <a:gd name="connsiteY6" fmla="*/ 0 h 54292"/>
                      <a:gd name="connsiteX7" fmla="*/ 45720 w 45720"/>
                      <a:gd name="connsiteY7" fmla="*/ 54292 h 54292"/>
                      <a:gd name="connsiteX8" fmla="*/ 33338 w 45720"/>
                      <a:gd name="connsiteY8" fmla="*/ 54292 h 54292"/>
                      <a:gd name="connsiteX9" fmla="*/ 33338 w 45720"/>
                      <a:gd name="connsiteY9" fmla="*/ 21908 h 54292"/>
                      <a:gd name="connsiteX10" fmla="*/ 31433 w 45720"/>
                      <a:gd name="connsiteY10" fmla="*/ 21908 h 54292"/>
                      <a:gd name="connsiteX11" fmla="*/ 14288 w 45720"/>
                      <a:gd name="connsiteY11" fmla="*/ 54292 h 54292"/>
                      <a:gd name="connsiteX12" fmla="*/ 0 w 45720"/>
                      <a:gd name="connsiteY12" fmla="*/ 54292 h 54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5720" h="54292">
                        <a:moveTo>
                          <a:pt x="0" y="54292"/>
                        </a:moveTo>
                        <a:lnTo>
                          <a:pt x="0" y="0"/>
                        </a:lnTo>
                        <a:lnTo>
                          <a:pt x="12383" y="0"/>
                        </a:lnTo>
                        <a:lnTo>
                          <a:pt x="12383" y="32385"/>
                        </a:lnTo>
                        <a:lnTo>
                          <a:pt x="14288" y="32385"/>
                        </a:lnTo>
                        <a:lnTo>
                          <a:pt x="31433" y="0"/>
                        </a:lnTo>
                        <a:lnTo>
                          <a:pt x="45720" y="0"/>
                        </a:lnTo>
                        <a:lnTo>
                          <a:pt x="45720" y="54292"/>
                        </a:lnTo>
                        <a:lnTo>
                          <a:pt x="33338" y="54292"/>
                        </a:lnTo>
                        <a:lnTo>
                          <a:pt x="33338" y="21908"/>
                        </a:lnTo>
                        <a:lnTo>
                          <a:pt x="31433" y="21908"/>
                        </a:lnTo>
                        <a:lnTo>
                          <a:pt x="14288" y="54292"/>
                        </a:lnTo>
                        <a:lnTo>
                          <a:pt x="0" y="54292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8" name="Полилиния: фигура 207">
                    <a:extLst>
                      <a:ext uri="{FF2B5EF4-FFF2-40B4-BE49-F238E27FC236}">
                        <a16:creationId xmlns:a16="http://schemas.microsoft.com/office/drawing/2014/main" id="{E591A7CB-E5EE-C3C3-79CB-6E38A1F790A7}"/>
                      </a:ext>
                    </a:extLst>
                  </p:cNvPr>
                  <p:cNvSpPr/>
                  <p:nvPr/>
                </p:nvSpPr>
                <p:spPr>
                  <a:xfrm>
                    <a:off x="17934781" y="1820545"/>
                    <a:ext cx="45720" cy="54292"/>
                  </a:xfrm>
                  <a:custGeom>
                    <a:avLst/>
                    <a:gdLst>
                      <a:gd name="connsiteX0" fmla="*/ 0 w 45720"/>
                      <a:gd name="connsiteY0" fmla="*/ 54292 h 54292"/>
                      <a:gd name="connsiteX1" fmla="*/ 0 w 45720"/>
                      <a:gd name="connsiteY1" fmla="*/ 0 h 54292"/>
                      <a:gd name="connsiteX2" fmla="*/ 12383 w 45720"/>
                      <a:gd name="connsiteY2" fmla="*/ 0 h 54292"/>
                      <a:gd name="connsiteX3" fmla="*/ 12383 w 45720"/>
                      <a:gd name="connsiteY3" fmla="*/ 32385 h 54292"/>
                      <a:gd name="connsiteX4" fmla="*/ 14288 w 45720"/>
                      <a:gd name="connsiteY4" fmla="*/ 32385 h 54292"/>
                      <a:gd name="connsiteX5" fmla="*/ 31433 w 45720"/>
                      <a:gd name="connsiteY5" fmla="*/ 0 h 54292"/>
                      <a:gd name="connsiteX6" fmla="*/ 45720 w 45720"/>
                      <a:gd name="connsiteY6" fmla="*/ 0 h 54292"/>
                      <a:gd name="connsiteX7" fmla="*/ 45720 w 45720"/>
                      <a:gd name="connsiteY7" fmla="*/ 54292 h 54292"/>
                      <a:gd name="connsiteX8" fmla="*/ 33338 w 45720"/>
                      <a:gd name="connsiteY8" fmla="*/ 54292 h 54292"/>
                      <a:gd name="connsiteX9" fmla="*/ 33338 w 45720"/>
                      <a:gd name="connsiteY9" fmla="*/ 21908 h 54292"/>
                      <a:gd name="connsiteX10" fmla="*/ 31433 w 45720"/>
                      <a:gd name="connsiteY10" fmla="*/ 21908 h 54292"/>
                      <a:gd name="connsiteX11" fmla="*/ 14288 w 45720"/>
                      <a:gd name="connsiteY11" fmla="*/ 54292 h 54292"/>
                      <a:gd name="connsiteX12" fmla="*/ 0 w 45720"/>
                      <a:gd name="connsiteY12" fmla="*/ 54292 h 54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5720" h="54292">
                        <a:moveTo>
                          <a:pt x="0" y="54292"/>
                        </a:moveTo>
                        <a:lnTo>
                          <a:pt x="0" y="0"/>
                        </a:lnTo>
                        <a:lnTo>
                          <a:pt x="12383" y="0"/>
                        </a:lnTo>
                        <a:lnTo>
                          <a:pt x="12383" y="32385"/>
                        </a:lnTo>
                        <a:lnTo>
                          <a:pt x="14288" y="32385"/>
                        </a:lnTo>
                        <a:lnTo>
                          <a:pt x="31433" y="0"/>
                        </a:lnTo>
                        <a:lnTo>
                          <a:pt x="45720" y="0"/>
                        </a:lnTo>
                        <a:lnTo>
                          <a:pt x="45720" y="54292"/>
                        </a:lnTo>
                        <a:lnTo>
                          <a:pt x="33338" y="54292"/>
                        </a:lnTo>
                        <a:lnTo>
                          <a:pt x="33338" y="21908"/>
                        </a:lnTo>
                        <a:lnTo>
                          <a:pt x="31433" y="21908"/>
                        </a:lnTo>
                        <a:lnTo>
                          <a:pt x="14288" y="54292"/>
                        </a:lnTo>
                        <a:lnTo>
                          <a:pt x="0" y="54292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  <p:grpSp>
            <p:nvGrpSpPr>
              <p:cNvPr id="209" name="Рисунок 177">
                <a:extLst>
                  <a:ext uri="{FF2B5EF4-FFF2-40B4-BE49-F238E27FC236}">
                    <a16:creationId xmlns:a16="http://schemas.microsoft.com/office/drawing/2014/main" id="{28D3EB6D-4817-25B9-6BD3-2971D1696517}"/>
                  </a:ext>
                </a:extLst>
              </p:cNvPr>
              <p:cNvGrpSpPr/>
              <p:nvPr/>
            </p:nvGrpSpPr>
            <p:grpSpPr>
              <a:xfrm>
                <a:off x="17510918" y="2114867"/>
                <a:ext cx="441960" cy="575310"/>
                <a:chOff x="17510918" y="2114867"/>
                <a:chExt cx="441960" cy="575310"/>
              </a:xfrm>
            </p:grpSpPr>
            <p:grpSp>
              <p:nvGrpSpPr>
                <p:cNvPr id="210" name="Рисунок 177">
                  <a:extLst>
                    <a:ext uri="{FF2B5EF4-FFF2-40B4-BE49-F238E27FC236}">
                      <a16:creationId xmlns:a16="http://schemas.microsoft.com/office/drawing/2014/main" id="{3FE49C00-4BD1-4529-0F3B-47F05D480BA5}"/>
                    </a:ext>
                  </a:extLst>
                </p:cNvPr>
                <p:cNvGrpSpPr/>
                <p:nvPr/>
              </p:nvGrpSpPr>
              <p:grpSpPr>
                <a:xfrm>
                  <a:off x="17575688" y="2280602"/>
                  <a:ext cx="318134" cy="210502"/>
                  <a:chOff x="17575688" y="2280602"/>
                  <a:chExt cx="318134" cy="210502"/>
                </a:xfrm>
                <a:solidFill>
                  <a:srgbClr val="1D1D1B"/>
                </a:solidFill>
              </p:grpSpPr>
              <p:sp>
                <p:nvSpPr>
                  <p:cNvPr id="211" name="Полилиния: фигура 210">
                    <a:extLst>
                      <a:ext uri="{FF2B5EF4-FFF2-40B4-BE49-F238E27FC236}">
                        <a16:creationId xmlns:a16="http://schemas.microsoft.com/office/drawing/2014/main" id="{DFAA11E9-6A5E-8FDA-5601-19372055B413}"/>
                      </a:ext>
                    </a:extLst>
                  </p:cNvPr>
                  <p:cNvSpPr/>
                  <p:nvPr/>
                </p:nvSpPr>
                <p:spPr>
                  <a:xfrm>
                    <a:off x="17575688" y="2280602"/>
                    <a:ext cx="148589" cy="209550"/>
                  </a:xfrm>
                  <a:custGeom>
                    <a:avLst/>
                    <a:gdLst>
                      <a:gd name="connsiteX0" fmla="*/ 0 w 148589"/>
                      <a:gd name="connsiteY0" fmla="*/ 143827 h 209550"/>
                      <a:gd name="connsiteX1" fmla="*/ 46672 w 148589"/>
                      <a:gd name="connsiteY1" fmla="*/ 143827 h 209550"/>
                      <a:gd name="connsiteX2" fmla="*/ 54292 w 148589"/>
                      <a:gd name="connsiteY2" fmla="*/ 160972 h 209550"/>
                      <a:gd name="connsiteX3" fmla="*/ 74294 w 148589"/>
                      <a:gd name="connsiteY3" fmla="*/ 167640 h 209550"/>
                      <a:gd name="connsiteX4" fmla="*/ 94297 w 148589"/>
                      <a:gd name="connsiteY4" fmla="*/ 160972 h 209550"/>
                      <a:gd name="connsiteX5" fmla="*/ 101917 w 148589"/>
                      <a:gd name="connsiteY5" fmla="*/ 145732 h 209550"/>
                      <a:gd name="connsiteX6" fmla="*/ 94297 w 148589"/>
                      <a:gd name="connsiteY6" fmla="*/ 128588 h 209550"/>
                      <a:gd name="connsiteX7" fmla="*/ 74294 w 148589"/>
                      <a:gd name="connsiteY7" fmla="*/ 121920 h 209550"/>
                      <a:gd name="connsiteX8" fmla="*/ 60007 w 148589"/>
                      <a:gd name="connsiteY8" fmla="*/ 121920 h 209550"/>
                      <a:gd name="connsiteX9" fmla="*/ 60007 w 148589"/>
                      <a:gd name="connsiteY9" fmla="*/ 83820 h 209550"/>
                      <a:gd name="connsiteX10" fmla="*/ 74294 w 148589"/>
                      <a:gd name="connsiteY10" fmla="*/ 83820 h 209550"/>
                      <a:gd name="connsiteX11" fmla="*/ 92392 w 148589"/>
                      <a:gd name="connsiteY11" fmla="*/ 78105 h 209550"/>
                      <a:gd name="connsiteX12" fmla="*/ 99059 w 148589"/>
                      <a:gd name="connsiteY12" fmla="*/ 63817 h 209550"/>
                      <a:gd name="connsiteX13" fmla="*/ 92392 w 148589"/>
                      <a:gd name="connsiteY13" fmla="*/ 50482 h 209550"/>
                      <a:gd name="connsiteX14" fmla="*/ 74294 w 148589"/>
                      <a:gd name="connsiteY14" fmla="*/ 44767 h 209550"/>
                      <a:gd name="connsiteX15" fmla="*/ 56197 w 148589"/>
                      <a:gd name="connsiteY15" fmla="*/ 50482 h 209550"/>
                      <a:gd name="connsiteX16" fmla="*/ 49530 w 148589"/>
                      <a:gd name="connsiteY16" fmla="*/ 64770 h 209550"/>
                      <a:gd name="connsiteX17" fmla="*/ 2857 w 148589"/>
                      <a:gd name="connsiteY17" fmla="*/ 64770 h 209550"/>
                      <a:gd name="connsiteX18" fmla="*/ 22859 w 148589"/>
                      <a:gd name="connsiteY18" fmla="*/ 19050 h 209550"/>
                      <a:gd name="connsiteX19" fmla="*/ 75247 w 148589"/>
                      <a:gd name="connsiteY19" fmla="*/ 0 h 209550"/>
                      <a:gd name="connsiteX20" fmla="*/ 125730 w 148589"/>
                      <a:gd name="connsiteY20" fmla="*/ 17145 h 209550"/>
                      <a:gd name="connsiteX21" fmla="*/ 145732 w 148589"/>
                      <a:gd name="connsiteY21" fmla="*/ 59055 h 209550"/>
                      <a:gd name="connsiteX22" fmla="*/ 131444 w 148589"/>
                      <a:gd name="connsiteY22" fmla="*/ 92392 h 209550"/>
                      <a:gd name="connsiteX23" fmla="*/ 118109 w 148589"/>
                      <a:gd name="connsiteY23" fmla="*/ 101917 h 209550"/>
                      <a:gd name="connsiteX24" fmla="*/ 118109 w 148589"/>
                      <a:gd name="connsiteY24" fmla="*/ 103822 h 209550"/>
                      <a:gd name="connsiteX25" fmla="*/ 133350 w 148589"/>
                      <a:gd name="connsiteY25" fmla="*/ 113347 h 209550"/>
                      <a:gd name="connsiteX26" fmla="*/ 148590 w 148589"/>
                      <a:gd name="connsiteY26" fmla="*/ 148590 h 209550"/>
                      <a:gd name="connsiteX27" fmla="*/ 128588 w 148589"/>
                      <a:gd name="connsiteY27" fmla="*/ 192405 h 209550"/>
                      <a:gd name="connsiteX28" fmla="*/ 75247 w 148589"/>
                      <a:gd name="connsiteY28" fmla="*/ 209550 h 209550"/>
                      <a:gd name="connsiteX29" fmla="*/ 20002 w 148589"/>
                      <a:gd name="connsiteY29" fmla="*/ 190500 h 209550"/>
                      <a:gd name="connsiteX30" fmla="*/ 0 w 148589"/>
                      <a:gd name="connsiteY30" fmla="*/ 143827 h 2095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48589" h="209550">
                        <a:moveTo>
                          <a:pt x="0" y="143827"/>
                        </a:moveTo>
                        <a:lnTo>
                          <a:pt x="46672" y="143827"/>
                        </a:lnTo>
                        <a:cubicBezTo>
                          <a:pt x="46672" y="150495"/>
                          <a:pt x="49530" y="156210"/>
                          <a:pt x="54292" y="160972"/>
                        </a:cubicBezTo>
                        <a:cubicBezTo>
                          <a:pt x="59055" y="165735"/>
                          <a:pt x="65722" y="167640"/>
                          <a:pt x="74294" y="167640"/>
                        </a:cubicBezTo>
                        <a:cubicBezTo>
                          <a:pt x="82867" y="167640"/>
                          <a:pt x="89534" y="165735"/>
                          <a:pt x="94297" y="160972"/>
                        </a:cubicBezTo>
                        <a:cubicBezTo>
                          <a:pt x="99059" y="157163"/>
                          <a:pt x="101917" y="151447"/>
                          <a:pt x="101917" y="145732"/>
                        </a:cubicBezTo>
                        <a:cubicBezTo>
                          <a:pt x="101917" y="139065"/>
                          <a:pt x="99059" y="133350"/>
                          <a:pt x="94297" y="128588"/>
                        </a:cubicBezTo>
                        <a:cubicBezTo>
                          <a:pt x="89534" y="123825"/>
                          <a:pt x="82867" y="121920"/>
                          <a:pt x="74294" y="121920"/>
                        </a:cubicBezTo>
                        <a:lnTo>
                          <a:pt x="60007" y="121920"/>
                        </a:lnTo>
                        <a:lnTo>
                          <a:pt x="60007" y="83820"/>
                        </a:lnTo>
                        <a:lnTo>
                          <a:pt x="74294" y="83820"/>
                        </a:lnTo>
                        <a:cubicBezTo>
                          <a:pt x="81915" y="83820"/>
                          <a:pt x="88582" y="81915"/>
                          <a:pt x="92392" y="78105"/>
                        </a:cubicBezTo>
                        <a:cubicBezTo>
                          <a:pt x="96202" y="74295"/>
                          <a:pt x="99059" y="69532"/>
                          <a:pt x="99059" y="63817"/>
                        </a:cubicBezTo>
                        <a:cubicBezTo>
                          <a:pt x="99059" y="58102"/>
                          <a:pt x="97155" y="54292"/>
                          <a:pt x="92392" y="50482"/>
                        </a:cubicBezTo>
                        <a:cubicBezTo>
                          <a:pt x="87630" y="46672"/>
                          <a:pt x="81915" y="44767"/>
                          <a:pt x="74294" y="44767"/>
                        </a:cubicBezTo>
                        <a:cubicBezTo>
                          <a:pt x="66675" y="44767"/>
                          <a:pt x="60007" y="46672"/>
                          <a:pt x="56197" y="50482"/>
                        </a:cubicBezTo>
                        <a:cubicBezTo>
                          <a:pt x="52388" y="54292"/>
                          <a:pt x="49530" y="59055"/>
                          <a:pt x="49530" y="64770"/>
                        </a:cubicBezTo>
                        <a:lnTo>
                          <a:pt x="2857" y="64770"/>
                        </a:lnTo>
                        <a:cubicBezTo>
                          <a:pt x="2857" y="46672"/>
                          <a:pt x="9525" y="31432"/>
                          <a:pt x="22859" y="19050"/>
                        </a:cubicBezTo>
                        <a:cubicBezTo>
                          <a:pt x="36194" y="6667"/>
                          <a:pt x="54292" y="0"/>
                          <a:pt x="75247" y="0"/>
                        </a:cubicBezTo>
                        <a:cubicBezTo>
                          <a:pt x="96202" y="0"/>
                          <a:pt x="112394" y="5715"/>
                          <a:pt x="125730" y="17145"/>
                        </a:cubicBezTo>
                        <a:cubicBezTo>
                          <a:pt x="139065" y="28575"/>
                          <a:pt x="145732" y="42863"/>
                          <a:pt x="145732" y="59055"/>
                        </a:cubicBezTo>
                        <a:cubicBezTo>
                          <a:pt x="145732" y="72390"/>
                          <a:pt x="140969" y="83820"/>
                          <a:pt x="131444" y="92392"/>
                        </a:cubicBezTo>
                        <a:cubicBezTo>
                          <a:pt x="126682" y="96202"/>
                          <a:pt x="121919" y="99060"/>
                          <a:pt x="118109" y="101917"/>
                        </a:cubicBezTo>
                        <a:lnTo>
                          <a:pt x="118109" y="103822"/>
                        </a:lnTo>
                        <a:cubicBezTo>
                          <a:pt x="123825" y="106680"/>
                          <a:pt x="128588" y="109538"/>
                          <a:pt x="133350" y="113347"/>
                        </a:cubicBezTo>
                        <a:cubicBezTo>
                          <a:pt x="143827" y="122872"/>
                          <a:pt x="148590" y="134302"/>
                          <a:pt x="148590" y="148590"/>
                        </a:cubicBezTo>
                        <a:cubicBezTo>
                          <a:pt x="148590" y="165735"/>
                          <a:pt x="141922" y="180975"/>
                          <a:pt x="128588" y="192405"/>
                        </a:cubicBezTo>
                        <a:cubicBezTo>
                          <a:pt x="115252" y="203835"/>
                          <a:pt x="97155" y="209550"/>
                          <a:pt x="75247" y="209550"/>
                        </a:cubicBezTo>
                        <a:cubicBezTo>
                          <a:pt x="52388" y="209550"/>
                          <a:pt x="34290" y="202882"/>
                          <a:pt x="20002" y="190500"/>
                        </a:cubicBezTo>
                        <a:cubicBezTo>
                          <a:pt x="6667" y="180022"/>
                          <a:pt x="0" y="163830"/>
                          <a:pt x="0" y="143827"/>
                        </a:cubicBez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2" name="Полилиния: фигура 211">
                    <a:extLst>
                      <a:ext uri="{FF2B5EF4-FFF2-40B4-BE49-F238E27FC236}">
                        <a16:creationId xmlns:a16="http://schemas.microsoft.com/office/drawing/2014/main" id="{77B79089-037A-BD3F-C314-BD712FCD0615}"/>
                      </a:ext>
                    </a:extLst>
                  </p:cNvPr>
                  <p:cNvSpPr/>
                  <p:nvPr/>
                </p:nvSpPr>
                <p:spPr>
                  <a:xfrm>
                    <a:off x="17741423" y="2284412"/>
                    <a:ext cx="152400" cy="206692"/>
                  </a:xfrm>
                  <a:custGeom>
                    <a:avLst/>
                    <a:gdLst>
                      <a:gd name="connsiteX0" fmla="*/ 14288 w 152400"/>
                      <a:gd name="connsiteY0" fmla="*/ 90488 h 206692"/>
                      <a:gd name="connsiteX1" fmla="*/ 72391 w 152400"/>
                      <a:gd name="connsiteY1" fmla="*/ 0 h 206692"/>
                      <a:gd name="connsiteX2" fmla="*/ 124778 w 152400"/>
                      <a:gd name="connsiteY2" fmla="*/ 0 h 206692"/>
                      <a:gd name="connsiteX3" fmla="*/ 80963 w 152400"/>
                      <a:gd name="connsiteY3" fmla="*/ 65722 h 206692"/>
                      <a:gd name="connsiteX4" fmla="*/ 132398 w 152400"/>
                      <a:gd name="connsiteY4" fmla="*/ 85725 h 206692"/>
                      <a:gd name="connsiteX5" fmla="*/ 152400 w 152400"/>
                      <a:gd name="connsiteY5" fmla="*/ 135255 h 206692"/>
                      <a:gd name="connsiteX6" fmla="*/ 130493 w 152400"/>
                      <a:gd name="connsiteY6" fmla="*/ 185738 h 206692"/>
                      <a:gd name="connsiteX7" fmla="*/ 76200 w 152400"/>
                      <a:gd name="connsiteY7" fmla="*/ 206692 h 206692"/>
                      <a:gd name="connsiteX8" fmla="*/ 21908 w 152400"/>
                      <a:gd name="connsiteY8" fmla="*/ 185738 h 206692"/>
                      <a:gd name="connsiteX9" fmla="*/ 0 w 152400"/>
                      <a:gd name="connsiteY9" fmla="*/ 135255 h 206692"/>
                      <a:gd name="connsiteX10" fmla="*/ 14288 w 152400"/>
                      <a:gd name="connsiteY10" fmla="*/ 90488 h 206692"/>
                      <a:gd name="connsiteX11" fmla="*/ 56198 w 152400"/>
                      <a:gd name="connsiteY11" fmla="*/ 116205 h 206692"/>
                      <a:gd name="connsiteX12" fmla="*/ 48578 w 152400"/>
                      <a:gd name="connsiteY12" fmla="*/ 136208 h 206692"/>
                      <a:gd name="connsiteX13" fmla="*/ 56198 w 152400"/>
                      <a:gd name="connsiteY13" fmla="*/ 156210 h 206692"/>
                      <a:gd name="connsiteX14" fmla="*/ 77153 w 152400"/>
                      <a:gd name="connsiteY14" fmla="*/ 163830 h 206692"/>
                      <a:gd name="connsiteX15" fmla="*/ 98108 w 152400"/>
                      <a:gd name="connsiteY15" fmla="*/ 156210 h 206692"/>
                      <a:gd name="connsiteX16" fmla="*/ 105728 w 152400"/>
                      <a:gd name="connsiteY16" fmla="*/ 136208 h 206692"/>
                      <a:gd name="connsiteX17" fmla="*/ 98108 w 152400"/>
                      <a:gd name="connsiteY17" fmla="*/ 116205 h 206692"/>
                      <a:gd name="connsiteX18" fmla="*/ 77153 w 152400"/>
                      <a:gd name="connsiteY18" fmla="*/ 108585 h 206692"/>
                      <a:gd name="connsiteX19" fmla="*/ 56198 w 152400"/>
                      <a:gd name="connsiteY19" fmla="*/ 116205 h 206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52400" h="206692">
                        <a:moveTo>
                          <a:pt x="14288" y="90488"/>
                        </a:moveTo>
                        <a:lnTo>
                          <a:pt x="72391" y="0"/>
                        </a:lnTo>
                        <a:lnTo>
                          <a:pt x="124778" y="0"/>
                        </a:lnTo>
                        <a:lnTo>
                          <a:pt x="80963" y="65722"/>
                        </a:lnTo>
                        <a:cubicBezTo>
                          <a:pt x="100966" y="65722"/>
                          <a:pt x="118110" y="72390"/>
                          <a:pt x="132398" y="85725"/>
                        </a:cubicBezTo>
                        <a:cubicBezTo>
                          <a:pt x="145733" y="99060"/>
                          <a:pt x="152400" y="116205"/>
                          <a:pt x="152400" y="135255"/>
                        </a:cubicBezTo>
                        <a:cubicBezTo>
                          <a:pt x="152400" y="155258"/>
                          <a:pt x="144781" y="172403"/>
                          <a:pt x="130493" y="185738"/>
                        </a:cubicBezTo>
                        <a:cubicBezTo>
                          <a:pt x="116206" y="200025"/>
                          <a:pt x="98108" y="206692"/>
                          <a:pt x="76200" y="206692"/>
                        </a:cubicBezTo>
                        <a:cubicBezTo>
                          <a:pt x="54293" y="206692"/>
                          <a:pt x="36195" y="200025"/>
                          <a:pt x="21908" y="185738"/>
                        </a:cubicBezTo>
                        <a:cubicBezTo>
                          <a:pt x="7620" y="171450"/>
                          <a:pt x="0" y="155258"/>
                          <a:pt x="0" y="135255"/>
                        </a:cubicBezTo>
                        <a:cubicBezTo>
                          <a:pt x="953" y="119063"/>
                          <a:pt x="5716" y="104775"/>
                          <a:pt x="14288" y="90488"/>
                        </a:cubicBezTo>
                        <a:close/>
                        <a:moveTo>
                          <a:pt x="56198" y="116205"/>
                        </a:moveTo>
                        <a:cubicBezTo>
                          <a:pt x="50483" y="120967"/>
                          <a:pt x="48578" y="127635"/>
                          <a:pt x="48578" y="136208"/>
                        </a:cubicBezTo>
                        <a:cubicBezTo>
                          <a:pt x="48578" y="144780"/>
                          <a:pt x="51435" y="151447"/>
                          <a:pt x="56198" y="156210"/>
                        </a:cubicBezTo>
                        <a:cubicBezTo>
                          <a:pt x="61913" y="160972"/>
                          <a:pt x="68581" y="163830"/>
                          <a:pt x="77153" y="163830"/>
                        </a:cubicBezTo>
                        <a:cubicBezTo>
                          <a:pt x="85725" y="163830"/>
                          <a:pt x="93345" y="160972"/>
                          <a:pt x="98108" y="156210"/>
                        </a:cubicBezTo>
                        <a:cubicBezTo>
                          <a:pt x="103823" y="151447"/>
                          <a:pt x="105728" y="144780"/>
                          <a:pt x="105728" y="136208"/>
                        </a:cubicBezTo>
                        <a:cubicBezTo>
                          <a:pt x="105728" y="127635"/>
                          <a:pt x="102870" y="120967"/>
                          <a:pt x="98108" y="116205"/>
                        </a:cubicBezTo>
                        <a:cubicBezTo>
                          <a:pt x="92393" y="111442"/>
                          <a:pt x="85725" y="108585"/>
                          <a:pt x="77153" y="108585"/>
                        </a:cubicBezTo>
                        <a:cubicBezTo>
                          <a:pt x="68581" y="108585"/>
                          <a:pt x="60960" y="110490"/>
                          <a:pt x="56198" y="116205"/>
                        </a:cubicBez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13" name="Полилиния: фигура 212">
                  <a:extLst>
                    <a:ext uri="{FF2B5EF4-FFF2-40B4-BE49-F238E27FC236}">
                      <a16:creationId xmlns:a16="http://schemas.microsoft.com/office/drawing/2014/main" id="{F624E6CC-52FE-BF18-3488-F59C58136AF8}"/>
                    </a:ext>
                  </a:extLst>
                </p:cNvPr>
                <p:cNvSpPr/>
                <p:nvPr/>
              </p:nvSpPr>
              <p:spPr>
                <a:xfrm>
                  <a:off x="17510918" y="2114867"/>
                  <a:ext cx="441960" cy="575310"/>
                </a:xfrm>
                <a:custGeom>
                  <a:avLst/>
                  <a:gdLst>
                    <a:gd name="connsiteX0" fmla="*/ 220980 w 441960"/>
                    <a:gd name="connsiteY0" fmla="*/ 0 h 575310"/>
                    <a:gd name="connsiteX1" fmla="*/ 0 w 441960"/>
                    <a:gd name="connsiteY1" fmla="*/ 40958 h 575310"/>
                    <a:gd name="connsiteX2" fmla="*/ 0 w 441960"/>
                    <a:gd name="connsiteY2" fmla="*/ 358140 h 575310"/>
                    <a:gd name="connsiteX3" fmla="*/ 32385 w 441960"/>
                    <a:gd name="connsiteY3" fmla="*/ 436245 h 575310"/>
                    <a:gd name="connsiteX4" fmla="*/ 113348 w 441960"/>
                    <a:gd name="connsiteY4" fmla="*/ 510540 h 575310"/>
                    <a:gd name="connsiteX5" fmla="*/ 220980 w 441960"/>
                    <a:gd name="connsiteY5" fmla="*/ 575310 h 575310"/>
                    <a:gd name="connsiteX6" fmla="*/ 328613 w 441960"/>
                    <a:gd name="connsiteY6" fmla="*/ 510540 h 575310"/>
                    <a:gd name="connsiteX7" fmla="*/ 409575 w 441960"/>
                    <a:gd name="connsiteY7" fmla="*/ 436245 h 575310"/>
                    <a:gd name="connsiteX8" fmla="*/ 441960 w 441960"/>
                    <a:gd name="connsiteY8" fmla="*/ 358140 h 575310"/>
                    <a:gd name="connsiteX9" fmla="*/ 441960 w 441960"/>
                    <a:gd name="connsiteY9" fmla="*/ 40958 h 575310"/>
                    <a:gd name="connsiteX10" fmla="*/ 220980 w 441960"/>
                    <a:gd name="connsiteY10" fmla="*/ 0 h 575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1960" h="575310">
                      <a:moveTo>
                        <a:pt x="220980" y="0"/>
                      </a:moveTo>
                      <a:lnTo>
                        <a:pt x="0" y="40958"/>
                      </a:lnTo>
                      <a:lnTo>
                        <a:pt x="0" y="358140"/>
                      </a:lnTo>
                      <a:cubicBezTo>
                        <a:pt x="0" y="382905"/>
                        <a:pt x="11430" y="408623"/>
                        <a:pt x="32385" y="436245"/>
                      </a:cubicBezTo>
                      <a:cubicBezTo>
                        <a:pt x="56198" y="464820"/>
                        <a:pt x="82867" y="489585"/>
                        <a:pt x="113348" y="510540"/>
                      </a:cubicBezTo>
                      <a:cubicBezTo>
                        <a:pt x="147638" y="535305"/>
                        <a:pt x="183833" y="556260"/>
                        <a:pt x="220980" y="575310"/>
                      </a:cubicBezTo>
                      <a:cubicBezTo>
                        <a:pt x="259080" y="556260"/>
                        <a:pt x="294323" y="535305"/>
                        <a:pt x="328613" y="510540"/>
                      </a:cubicBezTo>
                      <a:cubicBezTo>
                        <a:pt x="359092" y="489585"/>
                        <a:pt x="385763" y="464820"/>
                        <a:pt x="409575" y="436245"/>
                      </a:cubicBezTo>
                      <a:cubicBezTo>
                        <a:pt x="431483" y="408623"/>
                        <a:pt x="441960" y="381953"/>
                        <a:pt x="441960" y="358140"/>
                      </a:cubicBezTo>
                      <a:lnTo>
                        <a:pt x="441960" y="40958"/>
                      </a:lnTo>
                      <a:lnTo>
                        <a:pt x="220980" y="0"/>
                      </a:lnTo>
                      <a:close/>
                    </a:path>
                  </a:pathLst>
                </a:custGeom>
                <a:noFill/>
                <a:ln w="12288" cap="flat">
                  <a:solidFill>
                    <a:srgbClr val="1D1D1B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4" name="Полилиния: фигура 213">
                  <a:extLst>
                    <a:ext uri="{FF2B5EF4-FFF2-40B4-BE49-F238E27FC236}">
                      <a16:creationId xmlns:a16="http://schemas.microsoft.com/office/drawing/2014/main" id="{996FD632-8677-39E0-7906-03ADD18F40E8}"/>
                    </a:ext>
                  </a:extLst>
                </p:cNvPr>
                <p:cNvSpPr/>
                <p:nvPr/>
              </p:nvSpPr>
              <p:spPr>
                <a:xfrm>
                  <a:off x="17731898" y="2137727"/>
                  <a:ext cx="203834" cy="37147"/>
                </a:xfrm>
                <a:custGeom>
                  <a:avLst/>
                  <a:gdLst>
                    <a:gd name="connsiteX0" fmla="*/ 203835 w 203834"/>
                    <a:gd name="connsiteY0" fmla="*/ 37148 h 37147"/>
                    <a:gd name="connsiteX1" fmla="*/ 0 w 203834"/>
                    <a:gd name="connsiteY1" fmla="*/ 0 h 37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3834" h="37147">
                      <a:moveTo>
                        <a:pt x="203835" y="37148"/>
                      </a:moveTo>
                      <a:lnTo>
                        <a:pt x="0" y="0"/>
                      </a:lnTo>
                    </a:path>
                  </a:pathLst>
                </a:custGeom>
                <a:ln w="3074" cap="flat">
                  <a:solidFill>
                    <a:srgbClr val="1D1D1B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" name="Полилиния: фигура 214">
                  <a:extLst>
                    <a:ext uri="{FF2B5EF4-FFF2-40B4-BE49-F238E27FC236}">
                      <a16:creationId xmlns:a16="http://schemas.microsoft.com/office/drawing/2014/main" id="{FC7A118E-35D4-A046-2684-E53654B4792D}"/>
                    </a:ext>
                  </a:extLst>
                </p:cNvPr>
                <p:cNvSpPr/>
                <p:nvPr/>
              </p:nvSpPr>
              <p:spPr>
                <a:xfrm>
                  <a:off x="17782381" y="2519679"/>
                  <a:ext cx="132397" cy="116204"/>
                </a:xfrm>
                <a:custGeom>
                  <a:avLst/>
                  <a:gdLst>
                    <a:gd name="connsiteX0" fmla="*/ 0 w 132397"/>
                    <a:gd name="connsiteY0" fmla="*/ 116205 h 116204"/>
                    <a:gd name="connsiteX1" fmla="*/ 49530 w 132397"/>
                    <a:gd name="connsiteY1" fmla="*/ 83820 h 116204"/>
                    <a:gd name="connsiteX2" fmla="*/ 119063 w 132397"/>
                    <a:gd name="connsiteY2" fmla="*/ 19050 h 116204"/>
                    <a:gd name="connsiteX3" fmla="*/ 132398 w 132397"/>
                    <a:gd name="connsiteY3" fmla="*/ 0 h 116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2397" h="116204">
                      <a:moveTo>
                        <a:pt x="0" y="116205"/>
                      </a:moveTo>
                      <a:cubicBezTo>
                        <a:pt x="17145" y="105728"/>
                        <a:pt x="33338" y="95250"/>
                        <a:pt x="49530" y="83820"/>
                      </a:cubicBezTo>
                      <a:cubicBezTo>
                        <a:pt x="75248" y="65723"/>
                        <a:pt x="99060" y="43815"/>
                        <a:pt x="119063" y="19050"/>
                      </a:cubicBezTo>
                      <a:cubicBezTo>
                        <a:pt x="123825" y="12383"/>
                        <a:pt x="128588" y="5715"/>
                        <a:pt x="132398" y="0"/>
                      </a:cubicBezTo>
                    </a:path>
                  </a:pathLst>
                </a:custGeom>
                <a:noFill/>
                <a:ln w="3074" cap="flat">
                  <a:solidFill>
                    <a:srgbClr val="1D1D1B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16" name="Рисунок 177">
                  <a:extLst>
                    <a:ext uri="{FF2B5EF4-FFF2-40B4-BE49-F238E27FC236}">
                      <a16:creationId xmlns:a16="http://schemas.microsoft.com/office/drawing/2014/main" id="{E2190EE8-0B73-A02C-8676-ED35A2587340}"/>
                    </a:ext>
                  </a:extLst>
                </p:cNvPr>
                <p:cNvGrpSpPr/>
                <p:nvPr/>
              </p:nvGrpSpPr>
              <p:grpSpPr>
                <a:xfrm>
                  <a:off x="17583308" y="2523490"/>
                  <a:ext cx="272414" cy="47625"/>
                  <a:chOff x="17583308" y="2523490"/>
                  <a:chExt cx="272414" cy="47625"/>
                </a:xfrm>
                <a:solidFill>
                  <a:srgbClr val="1D1D1B"/>
                </a:solidFill>
              </p:grpSpPr>
              <p:sp>
                <p:nvSpPr>
                  <p:cNvPr id="217" name="Полилиния: фигура 216">
                    <a:extLst>
                      <a:ext uri="{FF2B5EF4-FFF2-40B4-BE49-F238E27FC236}">
                        <a16:creationId xmlns:a16="http://schemas.microsoft.com/office/drawing/2014/main" id="{C640866D-AC8F-415C-4082-A3F83AD38BD4}"/>
                      </a:ext>
                    </a:extLst>
                  </p:cNvPr>
                  <p:cNvSpPr/>
                  <p:nvPr/>
                </p:nvSpPr>
                <p:spPr>
                  <a:xfrm>
                    <a:off x="17583308" y="2524442"/>
                    <a:ext cx="42862" cy="39052"/>
                  </a:xfrm>
                  <a:custGeom>
                    <a:avLst/>
                    <a:gdLst>
                      <a:gd name="connsiteX0" fmla="*/ 0 w 42862"/>
                      <a:gd name="connsiteY0" fmla="*/ 39053 h 39052"/>
                      <a:gd name="connsiteX1" fmla="*/ 0 w 42862"/>
                      <a:gd name="connsiteY1" fmla="*/ 0 h 39052"/>
                      <a:gd name="connsiteX2" fmla="*/ 13335 w 42862"/>
                      <a:gd name="connsiteY2" fmla="*/ 0 h 39052"/>
                      <a:gd name="connsiteX3" fmla="*/ 20956 w 42862"/>
                      <a:gd name="connsiteY3" fmla="*/ 24765 h 39052"/>
                      <a:gd name="connsiteX4" fmla="*/ 21908 w 42862"/>
                      <a:gd name="connsiteY4" fmla="*/ 24765 h 39052"/>
                      <a:gd name="connsiteX5" fmla="*/ 29527 w 42862"/>
                      <a:gd name="connsiteY5" fmla="*/ 0 h 39052"/>
                      <a:gd name="connsiteX6" fmla="*/ 42863 w 42862"/>
                      <a:gd name="connsiteY6" fmla="*/ 0 h 39052"/>
                      <a:gd name="connsiteX7" fmla="*/ 42863 w 42862"/>
                      <a:gd name="connsiteY7" fmla="*/ 39053 h 39052"/>
                      <a:gd name="connsiteX8" fmla="*/ 34290 w 42862"/>
                      <a:gd name="connsiteY8" fmla="*/ 39053 h 39052"/>
                      <a:gd name="connsiteX9" fmla="*/ 34290 w 42862"/>
                      <a:gd name="connsiteY9" fmla="*/ 15240 h 39052"/>
                      <a:gd name="connsiteX10" fmla="*/ 33338 w 42862"/>
                      <a:gd name="connsiteY10" fmla="*/ 15240 h 39052"/>
                      <a:gd name="connsiteX11" fmla="*/ 25718 w 42862"/>
                      <a:gd name="connsiteY11" fmla="*/ 39053 h 39052"/>
                      <a:gd name="connsiteX12" fmla="*/ 17145 w 42862"/>
                      <a:gd name="connsiteY12" fmla="*/ 39053 h 39052"/>
                      <a:gd name="connsiteX13" fmla="*/ 9525 w 42862"/>
                      <a:gd name="connsiteY13" fmla="*/ 15240 h 39052"/>
                      <a:gd name="connsiteX14" fmla="*/ 8573 w 42862"/>
                      <a:gd name="connsiteY14" fmla="*/ 15240 h 39052"/>
                      <a:gd name="connsiteX15" fmla="*/ 8573 w 42862"/>
                      <a:gd name="connsiteY15" fmla="*/ 39053 h 39052"/>
                      <a:gd name="connsiteX16" fmla="*/ 0 w 42862"/>
                      <a:gd name="connsiteY16" fmla="*/ 39053 h 39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42862" h="39052">
                        <a:moveTo>
                          <a:pt x="0" y="39053"/>
                        </a:moveTo>
                        <a:lnTo>
                          <a:pt x="0" y="0"/>
                        </a:lnTo>
                        <a:lnTo>
                          <a:pt x="13335" y="0"/>
                        </a:lnTo>
                        <a:lnTo>
                          <a:pt x="20956" y="24765"/>
                        </a:lnTo>
                        <a:lnTo>
                          <a:pt x="21908" y="24765"/>
                        </a:lnTo>
                        <a:lnTo>
                          <a:pt x="29527" y="0"/>
                        </a:lnTo>
                        <a:lnTo>
                          <a:pt x="42863" y="0"/>
                        </a:lnTo>
                        <a:lnTo>
                          <a:pt x="42863" y="39053"/>
                        </a:lnTo>
                        <a:lnTo>
                          <a:pt x="34290" y="39053"/>
                        </a:lnTo>
                        <a:lnTo>
                          <a:pt x="34290" y="15240"/>
                        </a:lnTo>
                        <a:lnTo>
                          <a:pt x="33338" y="15240"/>
                        </a:lnTo>
                        <a:lnTo>
                          <a:pt x="25718" y="39053"/>
                        </a:lnTo>
                        <a:lnTo>
                          <a:pt x="17145" y="39053"/>
                        </a:lnTo>
                        <a:lnTo>
                          <a:pt x="9525" y="15240"/>
                        </a:lnTo>
                        <a:lnTo>
                          <a:pt x="8573" y="15240"/>
                        </a:lnTo>
                        <a:lnTo>
                          <a:pt x="8573" y="39053"/>
                        </a:lnTo>
                        <a:lnTo>
                          <a:pt x="0" y="39053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8" name="Полилиния: фигура 217">
                    <a:extLst>
                      <a:ext uri="{FF2B5EF4-FFF2-40B4-BE49-F238E27FC236}">
                        <a16:creationId xmlns:a16="http://schemas.microsoft.com/office/drawing/2014/main" id="{790D4C0E-D292-630A-BDD2-4CE9353105AB}"/>
                      </a:ext>
                    </a:extLst>
                  </p:cNvPr>
                  <p:cNvSpPr/>
                  <p:nvPr/>
                </p:nvSpPr>
                <p:spPr>
                  <a:xfrm>
                    <a:off x="17635695" y="2524442"/>
                    <a:ext cx="26670" cy="40004"/>
                  </a:xfrm>
                  <a:custGeom>
                    <a:avLst/>
                    <a:gdLst>
                      <a:gd name="connsiteX0" fmla="*/ 0 w 26670"/>
                      <a:gd name="connsiteY0" fmla="*/ 39053 h 40004"/>
                      <a:gd name="connsiteX1" fmla="*/ 0 w 26670"/>
                      <a:gd name="connsiteY1" fmla="*/ 0 h 40004"/>
                      <a:gd name="connsiteX2" fmla="*/ 26670 w 26670"/>
                      <a:gd name="connsiteY2" fmla="*/ 0 h 40004"/>
                      <a:gd name="connsiteX3" fmla="*/ 26670 w 26670"/>
                      <a:gd name="connsiteY3" fmla="*/ 8573 h 40004"/>
                      <a:gd name="connsiteX4" fmla="*/ 8573 w 26670"/>
                      <a:gd name="connsiteY4" fmla="*/ 8573 h 40004"/>
                      <a:gd name="connsiteX5" fmla="*/ 8573 w 26670"/>
                      <a:gd name="connsiteY5" fmla="*/ 16192 h 40004"/>
                      <a:gd name="connsiteX6" fmla="*/ 25718 w 26670"/>
                      <a:gd name="connsiteY6" fmla="*/ 16192 h 40004"/>
                      <a:gd name="connsiteX7" fmla="*/ 25718 w 26670"/>
                      <a:gd name="connsiteY7" fmla="*/ 23813 h 40004"/>
                      <a:gd name="connsiteX8" fmla="*/ 8573 w 26670"/>
                      <a:gd name="connsiteY8" fmla="*/ 23813 h 40004"/>
                      <a:gd name="connsiteX9" fmla="*/ 8573 w 26670"/>
                      <a:gd name="connsiteY9" fmla="*/ 31433 h 40004"/>
                      <a:gd name="connsiteX10" fmla="*/ 26670 w 26670"/>
                      <a:gd name="connsiteY10" fmla="*/ 31433 h 40004"/>
                      <a:gd name="connsiteX11" fmla="*/ 26670 w 26670"/>
                      <a:gd name="connsiteY11" fmla="*/ 40005 h 40004"/>
                      <a:gd name="connsiteX12" fmla="*/ 0 w 26670"/>
                      <a:gd name="connsiteY12" fmla="*/ 40005 h 40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6670" h="40004">
                        <a:moveTo>
                          <a:pt x="0" y="39053"/>
                        </a:moveTo>
                        <a:lnTo>
                          <a:pt x="0" y="0"/>
                        </a:lnTo>
                        <a:lnTo>
                          <a:pt x="26670" y="0"/>
                        </a:lnTo>
                        <a:lnTo>
                          <a:pt x="26670" y="8573"/>
                        </a:lnTo>
                        <a:lnTo>
                          <a:pt x="8573" y="8573"/>
                        </a:lnTo>
                        <a:lnTo>
                          <a:pt x="8573" y="16192"/>
                        </a:lnTo>
                        <a:lnTo>
                          <a:pt x="25718" y="16192"/>
                        </a:lnTo>
                        <a:lnTo>
                          <a:pt x="25718" y="23813"/>
                        </a:lnTo>
                        <a:lnTo>
                          <a:pt x="8573" y="23813"/>
                        </a:lnTo>
                        <a:lnTo>
                          <a:pt x="8573" y="31433"/>
                        </a:lnTo>
                        <a:lnTo>
                          <a:pt x="26670" y="31433"/>
                        </a:lnTo>
                        <a:lnTo>
                          <a:pt x="26670" y="40005"/>
                        </a:lnTo>
                        <a:lnTo>
                          <a:pt x="0" y="40005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9" name="Полилиния: фигура 218">
                    <a:extLst>
                      <a:ext uri="{FF2B5EF4-FFF2-40B4-BE49-F238E27FC236}">
                        <a16:creationId xmlns:a16="http://schemas.microsoft.com/office/drawing/2014/main" id="{329C402C-D0AD-1866-0C18-C804A1BE8BD5}"/>
                      </a:ext>
                    </a:extLst>
                  </p:cNvPr>
                  <p:cNvSpPr/>
                  <p:nvPr/>
                </p:nvSpPr>
                <p:spPr>
                  <a:xfrm>
                    <a:off x="17667128" y="2523490"/>
                    <a:ext cx="37147" cy="40004"/>
                  </a:xfrm>
                  <a:custGeom>
                    <a:avLst/>
                    <a:gdLst>
                      <a:gd name="connsiteX0" fmla="*/ 28575 w 37147"/>
                      <a:gd name="connsiteY0" fmla="*/ 24765 h 40004"/>
                      <a:gd name="connsiteX1" fmla="*/ 37148 w 37147"/>
                      <a:gd name="connsiteY1" fmla="*/ 24765 h 40004"/>
                      <a:gd name="connsiteX2" fmla="*/ 34290 w 37147"/>
                      <a:gd name="connsiteY2" fmla="*/ 32385 h 40004"/>
                      <a:gd name="connsiteX3" fmla="*/ 19050 w 37147"/>
                      <a:gd name="connsiteY3" fmla="*/ 40005 h 40004"/>
                      <a:gd name="connsiteX4" fmla="*/ 5715 w 37147"/>
                      <a:gd name="connsiteY4" fmla="*/ 34290 h 40004"/>
                      <a:gd name="connsiteX5" fmla="*/ 0 w 37147"/>
                      <a:gd name="connsiteY5" fmla="*/ 20002 h 40004"/>
                      <a:gd name="connsiteX6" fmla="*/ 5715 w 37147"/>
                      <a:gd name="connsiteY6" fmla="*/ 5715 h 40004"/>
                      <a:gd name="connsiteX7" fmla="*/ 19050 w 37147"/>
                      <a:gd name="connsiteY7" fmla="*/ 0 h 40004"/>
                      <a:gd name="connsiteX8" fmla="*/ 33338 w 37147"/>
                      <a:gd name="connsiteY8" fmla="*/ 7620 h 40004"/>
                      <a:gd name="connsiteX9" fmla="*/ 36194 w 37147"/>
                      <a:gd name="connsiteY9" fmla="*/ 15240 h 40004"/>
                      <a:gd name="connsiteX10" fmla="*/ 27623 w 37147"/>
                      <a:gd name="connsiteY10" fmla="*/ 15240 h 40004"/>
                      <a:gd name="connsiteX11" fmla="*/ 25717 w 37147"/>
                      <a:gd name="connsiteY11" fmla="*/ 12382 h 40004"/>
                      <a:gd name="connsiteX12" fmla="*/ 18098 w 37147"/>
                      <a:gd name="connsiteY12" fmla="*/ 9525 h 40004"/>
                      <a:gd name="connsiteX13" fmla="*/ 10477 w 37147"/>
                      <a:gd name="connsiteY13" fmla="*/ 12382 h 40004"/>
                      <a:gd name="connsiteX14" fmla="*/ 7619 w 37147"/>
                      <a:gd name="connsiteY14" fmla="*/ 20955 h 40004"/>
                      <a:gd name="connsiteX15" fmla="*/ 10477 w 37147"/>
                      <a:gd name="connsiteY15" fmla="*/ 29527 h 40004"/>
                      <a:gd name="connsiteX16" fmla="*/ 18098 w 37147"/>
                      <a:gd name="connsiteY16" fmla="*/ 32385 h 40004"/>
                      <a:gd name="connsiteX17" fmla="*/ 25717 w 37147"/>
                      <a:gd name="connsiteY17" fmla="*/ 28575 h 40004"/>
                      <a:gd name="connsiteX18" fmla="*/ 28575 w 37147"/>
                      <a:gd name="connsiteY18" fmla="*/ 24765 h 40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7147" h="40004">
                        <a:moveTo>
                          <a:pt x="28575" y="24765"/>
                        </a:moveTo>
                        <a:lnTo>
                          <a:pt x="37148" y="24765"/>
                        </a:lnTo>
                        <a:cubicBezTo>
                          <a:pt x="36194" y="27622"/>
                          <a:pt x="35242" y="30480"/>
                          <a:pt x="34290" y="32385"/>
                        </a:cubicBezTo>
                        <a:cubicBezTo>
                          <a:pt x="30480" y="37147"/>
                          <a:pt x="25717" y="40005"/>
                          <a:pt x="19050" y="40005"/>
                        </a:cubicBezTo>
                        <a:cubicBezTo>
                          <a:pt x="13335" y="40005"/>
                          <a:pt x="9525" y="38100"/>
                          <a:pt x="5715" y="34290"/>
                        </a:cubicBezTo>
                        <a:cubicBezTo>
                          <a:pt x="1905" y="30480"/>
                          <a:pt x="0" y="25717"/>
                          <a:pt x="0" y="20002"/>
                        </a:cubicBezTo>
                        <a:cubicBezTo>
                          <a:pt x="0" y="14288"/>
                          <a:pt x="1905" y="9525"/>
                          <a:pt x="5715" y="5715"/>
                        </a:cubicBezTo>
                        <a:cubicBezTo>
                          <a:pt x="9525" y="1905"/>
                          <a:pt x="14288" y="0"/>
                          <a:pt x="19050" y="0"/>
                        </a:cubicBezTo>
                        <a:cubicBezTo>
                          <a:pt x="25717" y="0"/>
                          <a:pt x="30480" y="2857"/>
                          <a:pt x="33338" y="7620"/>
                        </a:cubicBezTo>
                        <a:cubicBezTo>
                          <a:pt x="35242" y="9525"/>
                          <a:pt x="36194" y="12382"/>
                          <a:pt x="36194" y="15240"/>
                        </a:cubicBezTo>
                        <a:lnTo>
                          <a:pt x="27623" y="15240"/>
                        </a:lnTo>
                        <a:cubicBezTo>
                          <a:pt x="27623" y="14288"/>
                          <a:pt x="26669" y="13335"/>
                          <a:pt x="25717" y="12382"/>
                        </a:cubicBezTo>
                        <a:cubicBezTo>
                          <a:pt x="23813" y="10477"/>
                          <a:pt x="21907" y="9525"/>
                          <a:pt x="18098" y="9525"/>
                        </a:cubicBezTo>
                        <a:cubicBezTo>
                          <a:pt x="15240" y="9525"/>
                          <a:pt x="12382" y="10477"/>
                          <a:pt x="10477" y="12382"/>
                        </a:cubicBezTo>
                        <a:cubicBezTo>
                          <a:pt x="8573" y="14288"/>
                          <a:pt x="7619" y="17145"/>
                          <a:pt x="7619" y="20955"/>
                        </a:cubicBezTo>
                        <a:cubicBezTo>
                          <a:pt x="7619" y="24765"/>
                          <a:pt x="8573" y="27622"/>
                          <a:pt x="10477" y="29527"/>
                        </a:cubicBezTo>
                        <a:cubicBezTo>
                          <a:pt x="12382" y="31432"/>
                          <a:pt x="15240" y="32385"/>
                          <a:pt x="18098" y="32385"/>
                        </a:cubicBezTo>
                        <a:cubicBezTo>
                          <a:pt x="20955" y="32385"/>
                          <a:pt x="23813" y="31432"/>
                          <a:pt x="25717" y="28575"/>
                        </a:cubicBezTo>
                        <a:cubicBezTo>
                          <a:pt x="27623" y="27622"/>
                          <a:pt x="28575" y="25717"/>
                          <a:pt x="28575" y="24765"/>
                        </a:cubicBez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0" name="Полилиния: фигура 219">
                    <a:extLst>
                      <a:ext uri="{FF2B5EF4-FFF2-40B4-BE49-F238E27FC236}">
                        <a16:creationId xmlns:a16="http://schemas.microsoft.com/office/drawing/2014/main" id="{7F405CF6-7DEE-4BD9-6935-803C3312ABC2}"/>
                      </a:ext>
                    </a:extLst>
                  </p:cNvPr>
                  <p:cNvSpPr/>
                  <p:nvPr/>
                </p:nvSpPr>
                <p:spPr>
                  <a:xfrm>
                    <a:off x="17708085" y="2524442"/>
                    <a:ext cx="33337" cy="39052"/>
                  </a:xfrm>
                  <a:custGeom>
                    <a:avLst/>
                    <a:gdLst>
                      <a:gd name="connsiteX0" fmla="*/ 0 w 33337"/>
                      <a:gd name="connsiteY0" fmla="*/ 39053 h 39052"/>
                      <a:gd name="connsiteX1" fmla="*/ 11431 w 33337"/>
                      <a:gd name="connsiteY1" fmla="*/ 25717 h 39052"/>
                      <a:gd name="connsiteX2" fmla="*/ 5716 w 33337"/>
                      <a:gd name="connsiteY2" fmla="*/ 23813 h 39052"/>
                      <a:gd name="connsiteX3" fmla="*/ 953 w 33337"/>
                      <a:gd name="connsiteY3" fmla="*/ 13335 h 39052"/>
                      <a:gd name="connsiteX4" fmla="*/ 4763 w 33337"/>
                      <a:gd name="connsiteY4" fmla="*/ 3810 h 39052"/>
                      <a:gd name="connsiteX5" fmla="*/ 14288 w 33337"/>
                      <a:gd name="connsiteY5" fmla="*/ 0 h 39052"/>
                      <a:gd name="connsiteX6" fmla="*/ 33338 w 33337"/>
                      <a:gd name="connsiteY6" fmla="*/ 0 h 39052"/>
                      <a:gd name="connsiteX7" fmla="*/ 33338 w 33337"/>
                      <a:gd name="connsiteY7" fmla="*/ 39053 h 39052"/>
                      <a:gd name="connsiteX8" fmla="*/ 24766 w 33337"/>
                      <a:gd name="connsiteY8" fmla="*/ 39053 h 39052"/>
                      <a:gd name="connsiteX9" fmla="*/ 24766 w 33337"/>
                      <a:gd name="connsiteY9" fmla="*/ 26670 h 39052"/>
                      <a:gd name="connsiteX10" fmla="*/ 22860 w 33337"/>
                      <a:gd name="connsiteY10" fmla="*/ 26670 h 39052"/>
                      <a:gd name="connsiteX11" fmla="*/ 12383 w 33337"/>
                      <a:gd name="connsiteY11" fmla="*/ 39053 h 39052"/>
                      <a:gd name="connsiteX12" fmla="*/ 0 w 33337"/>
                      <a:gd name="connsiteY12" fmla="*/ 39053 h 39052"/>
                      <a:gd name="connsiteX13" fmla="*/ 15241 w 33337"/>
                      <a:gd name="connsiteY13" fmla="*/ 18098 h 39052"/>
                      <a:gd name="connsiteX14" fmla="*/ 23813 w 33337"/>
                      <a:gd name="connsiteY14" fmla="*/ 18098 h 39052"/>
                      <a:gd name="connsiteX15" fmla="*/ 23813 w 33337"/>
                      <a:gd name="connsiteY15" fmla="*/ 7620 h 39052"/>
                      <a:gd name="connsiteX16" fmla="*/ 15241 w 33337"/>
                      <a:gd name="connsiteY16" fmla="*/ 7620 h 39052"/>
                      <a:gd name="connsiteX17" fmla="*/ 12383 w 33337"/>
                      <a:gd name="connsiteY17" fmla="*/ 8573 h 39052"/>
                      <a:gd name="connsiteX18" fmla="*/ 11431 w 33337"/>
                      <a:gd name="connsiteY18" fmla="*/ 12383 h 39052"/>
                      <a:gd name="connsiteX19" fmla="*/ 12383 w 33337"/>
                      <a:gd name="connsiteY19" fmla="*/ 16192 h 39052"/>
                      <a:gd name="connsiteX20" fmla="*/ 15241 w 33337"/>
                      <a:gd name="connsiteY20" fmla="*/ 18098 h 39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3337" h="39052">
                        <a:moveTo>
                          <a:pt x="0" y="39053"/>
                        </a:moveTo>
                        <a:lnTo>
                          <a:pt x="11431" y="25717"/>
                        </a:lnTo>
                        <a:cubicBezTo>
                          <a:pt x="9525" y="25717"/>
                          <a:pt x="7620" y="24765"/>
                          <a:pt x="5716" y="23813"/>
                        </a:cubicBezTo>
                        <a:cubicBezTo>
                          <a:pt x="1906" y="20955"/>
                          <a:pt x="953" y="18098"/>
                          <a:pt x="953" y="13335"/>
                        </a:cubicBezTo>
                        <a:cubicBezTo>
                          <a:pt x="953" y="9525"/>
                          <a:pt x="1906" y="5715"/>
                          <a:pt x="4763" y="3810"/>
                        </a:cubicBezTo>
                        <a:cubicBezTo>
                          <a:pt x="7620" y="953"/>
                          <a:pt x="10478" y="0"/>
                          <a:pt x="14288" y="0"/>
                        </a:cubicBezTo>
                        <a:lnTo>
                          <a:pt x="33338" y="0"/>
                        </a:lnTo>
                        <a:lnTo>
                          <a:pt x="33338" y="39053"/>
                        </a:lnTo>
                        <a:lnTo>
                          <a:pt x="24766" y="39053"/>
                        </a:lnTo>
                        <a:lnTo>
                          <a:pt x="24766" y="26670"/>
                        </a:lnTo>
                        <a:lnTo>
                          <a:pt x="22860" y="26670"/>
                        </a:lnTo>
                        <a:lnTo>
                          <a:pt x="12383" y="39053"/>
                        </a:lnTo>
                        <a:lnTo>
                          <a:pt x="0" y="39053"/>
                        </a:lnTo>
                        <a:close/>
                        <a:moveTo>
                          <a:pt x="15241" y="18098"/>
                        </a:moveTo>
                        <a:lnTo>
                          <a:pt x="23813" y="18098"/>
                        </a:lnTo>
                        <a:lnTo>
                          <a:pt x="23813" y="7620"/>
                        </a:lnTo>
                        <a:lnTo>
                          <a:pt x="15241" y="7620"/>
                        </a:lnTo>
                        <a:cubicBezTo>
                          <a:pt x="14288" y="7620"/>
                          <a:pt x="12383" y="7620"/>
                          <a:pt x="12383" y="8573"/>
                        </a:cubicBezTo>
                        <a:cubicBezTo>
                          <a:pt x="11431" y="9525"/>
                          <a:pt x="11431" y="10478"/>
                          <a:pt x="11431" y="12383"/>
                        </a:cubicBezTo>
                        <a:cubicBezTo>
                          <a:pt x="11431" y="14288"/>
                          <a:pt x="11431" y="15240"/>
                          <a:pt x="12383" y="16192"/>
                        </a:cubicBezTo>
                        <a:cubicBezTo>
                          <a:pt x="12383" y="17145"/>
                          <a:pt x="13335" y="18098"/>
                          <a:pt x="15241" y="18098"/>
                        </a:cubicBez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1" name="Полилиния: фигура 220">
                    <a:extLst>
                      <a:ext uri="{FF2B5EF4-FFF2-40B4-BE49-F238E27FC236}">
                        <a16:creationId xmlns:a16="http://schemas.microsoft.com/office/drawing/2014/main" id="{6D0C28EC-1616-0F3D-A9D2-6EC9F384540E}"/>
                      </a:ext>
                    </a:extLst>
                  </p:cNvPr>
                  <p:cNvSpPr/>
                  <p:nvPr/>
                </p:nvSpPr>
                <p:spPr>
                  <a:xfrm>
                    <a:off x="17749043" y="2524442"/>
                    <a:ext cx="35242" cy="46672"/>
                  </a:xfrm>
                  <a:custGeom>
                    <a:avLst/>
                    <a:gdLst>
                      <a:gd name="connsiteX0" fmla="*/ 0 w 35242"/>
                      <a:gd name="connsiteY0" fmla="*/ 39053 h 46672"/>
                      <a:gd name="connsiteX1" fmla="*/ 0 w 35242"/>
                      <a:gd name="connsiteY1" fmla="*/ 0 h 46672"/>
                      <a:gd name="connsiteX2" fmla="*/ 8573 w 35242"/>
                      <a:gd name="connsiteY2" fmla="*/ 0 h 46672"/>
                      <a:gd name="connsiteX3" fmla="*/ 8573 w 35242"/>
                      <a:gd name="connsiteY3" fmla="*/ 30480 h 46672"/>
                      <a:gd name="connsiteX4" fmla="*/ 22860 w 35242"/>
                      <a:gd name="connsiteY4" fmla="*/ 30480 h 46672"/>
                      <a:gd name="connsiteX5" fmla="*/ 22860 w 35242"/>
                      <a:gd name="connsiteY5" fmla="*/ 0 h 46672"/>
                      <a:gd name="connsiteX6" fmla="*/ 31433 w 35242"/>
                      <a:gd name="connsiteY6" fmla="*/ 0 h 46672"/>
                      <a:gd name="connsiteX7" fmla="*/ 31433 w 35242"/>
                      <a:gd name="connsiteY7" fmla="*/ 30480 h 46672"/>
                      <a:gd name="connsiteX8" fmla="*/ 35242 w 35242"/>
                      <a:gd name="connsiteY8" fmla="*/ 30480 h 46672"/>
                      <a:gd name="connsiteX9" fmla="*/ 35242 w 35242"/>
                      <a:gd name="connsiteY9" fmla="*/ 46673 h 46672"/>
                      <a:gd name="connsiteX10" fmla="*/ 26670 w 35242"/>
                      <a:gd name="connsiteY10" fmla="*/ 46673 h 46672"/>
                      <a:gd name="connsiteX11" fmla="*/ 26670 w 35242"/>
                      <a:gd name="connsiteY11" fmla="*/ 39053 h 46672"/>
                      <a:gd name="connsiteX12" fmla="*/ 0 w 35242"/>
                      <a:gd name="connsiteY12" fmla="*/ 39053 h 46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5242" h="46672">
                        <a:moveTo>
                          <a:pt x="0" y="39053"/>
                        </a:moveTo>
                        <a:lnTo>
                          <a:pt x="0" y="0"/>
                        </a:lnTo>
                        <a:lnTo>
                          <a:pt x="8573" y="0"/>
                        </a:lnTo>
                        <a:lnTo>
                          <a:pt x="8573" y="30480"/>
                        </a:lnTo>
                        <a:lnTo>
                          <a:pt x="22860" y="30480"/>
                        </a:lnTo>
                        <a:lnTo>
                          <a:pt x="22860" y="0"/>
                        </a:lnTo>
                        <a:lnTo>
                          <a:pt x="31433" y="0"/>
                        </a:lnTo>
                        <a:lnTo>
                          <a:pt x="31433" y="30480"/>
                        </a:lnTo>
                        <a:lnTo>
                          <a:pt x="35242" y="30480"/>
                        </a:lnTo>
                        <a:lnTo>
                          <a:pt x="35242" y="46673"/>
                        </a:lnTo>
                        <a:lnTo>
                          <a:pt x="26670" y="46673"/>
                        </a:lnTo>
                        <a:lnTo>
                          <a:pt x="26670" y="39053"/>
                        </a:lnTo>
                        <a:lnTo>
                          <a:pt x="0" y="39053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2" name="Полилиния: фигура 221">
                    <a:extLst>
                      <a:ext uri="{FF2B5EF4-FFF2-40B4-BE49-F238E27FC236}">
                        <a16:creationId xmlns:a16="http://schemas.microsoft.com/office/drawing/2014/main" id="{8191837B-D451-AC78-063D-50C015495FD3}"/>
                      </a:ext>
                    </a:extLst>
                  </p:cNvPr>
                  <p:cNvSpPr/>
                  <p:nvPr/>
                </p:nvSpPr>
                <p:spPr>
                  <a:xfrm>
                    <a:off x="17790001" y="2524442"/>
                    <a:ext cx="26669" cy="40004"/>
                  </a:xfrm>
                  <a:custGeom>
                    <a:avLst/>
                    <a:gdLst>
                      <a:gd name="connsiteX0" fmla="*/ 0 w 26669"/>
                      <a:gd name="connsiteY0" fmla="*/ 39053 h 40004"/>
                      <a:gd name="connsiteX1" fmla="*/ 0 w 26669"/>
                      <a:gd name="connsiteY1" fmla="*/ 0 h 40004"/>
                      <a:gd name="connsiteX2" fmla="*/ 26669 w 26669"/>
                      <a:gd name="connsiteY2" fmla="*/ 0 h 40004"/>
                      <a:gd name="connsiteX3" fmla="*/ 26669 w 26669"/>
                      <a:gd name="connsiteY3" fmla="*/ 8573 h 40004"/>
                      <a:gd name="connsiteX4" fmla="*/ 8572 w 26669"/>
                      <a:gd name="connsiteY4" fmla="*/ 8573 h 40004"/>
                      <a:gd name="connsiteX5" fmla="*/ 8572 w 26669"/>
                      <a:gd name="connsiteY5" fmla="*/ 16192 h 40004"/>
                      <a:gd name="connsiteX6" fmla="*/ 25717 w 26669"/>
                      <a:gd name="connsiteY6" fmla="*/ 16192 h 40004"/>
                      <a:gd name="connsiteX7" fmla="*/ 25717 w 26669"/>
                      <a:gd name="connsiteY7" fmla="*/ 23813 h 40004"/>
                      <a:gd name="connsiteX8" fmla="*/ 8572 w 26669"/>
                      <a:gd name="connsiteY8" fmla="*/ 23813 h 40004"/>
                      <a:gd name="connsiteX9" fmla="*/ 8572 w 26669"/>
                      <a:gd name="connsiteY9" fmla="*/ 31433 h 40004"/>
                      <a:gd name="connsiteX10" fmla="*/ 26669 w 26669"/>
                      <a:gd name="connsiteY10" fmla="*/ 31433 h 40004"/>
                      <a:gd name="connsiteX11" fmla="*/ 26669 w 26669"/>
                      <a:gd name="connsiteY11" fmla="*/ 40005 h 40004"/>
                      <a:gd name="connsiteX12" fmla="*/ 0 w 26669"/>
                      <a:gd name="connsiteY12" fmla="*/ 40005 h 40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6669" h="40004">
                        <a:moveTo>
                          <a:pt x="0" y="39053"/>
                        </a:moveTo>
                        <a:lnTo>
                          <a:pt x="0" y="0"/>
                        </a:lnTo>
                        <a:lnTo>
                          <a:pt x="26669" y="0"/>
                        </a:lnTo>
                        <a:lnTo>
                          <a:pt x="26669" y="8573"/>
                        </a:lnTo>
                        <a:lnTo>
                          <a:pt x="8572" y="8573"/>
                        </a:lnTo>
                        <a:lnTo>
                          <a:pt x="8572" y="16192"/>
                        </a:lnTo>
                        <a:lnTo>
                          <a:pt x="25717" y="16192"/>
                        </a:lnTo>
                        <a:lnTo>
                          <a:pt x="25717" y="23813"/>
                        </a:lnTo>
                        <a:lnTo>
                          <a:pt x="8572" y="23813"/>
                        </a:lnTo>
                        <a:lnTo>
                          <a:pt x="8572" y="31433"/>
                        </a:lnTo>
                        <a:lnTo>
                          <a:pt x="26669" y="31433"/>
                        </a:lnTo>
                        <a:lnTo>
                          <a:pt x="26669" y="40005"/>
                        </a:lnTo>
                        <a:lnTo>
                          <a:pt x="0" y="40005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3" name="Полилиния: фигура 222">
                    <a:extLst>
                      <a:ext uri="{FF2B5EF4-FFF2-40B4-BE49-F238E27FC236}">
                        <a16:creationId xmlns:a16="http://schemas.microsoft.com/office/drawing/2014/main" id="{902DCFF7-B2F4-3CFD-2D10-A257F1C275AC}"/>
                      </a:ext>
                    </a:extLst>
                  </p:cNvPr>
                  <p:cNvSpPr/>
                  <p:nvPr/>
                </p:nvSpPr>
                <p:spPr>
                  <a:xfrm>
                    <a:off x="17824291" y="2524442"/>
                    <a:ext cx="31431" cy="39052"/>
                  </a:xfrm>
                  <a:custGeom>
                    <a:avLst/>
                    <a:gdLst>
                      <a:gd name="connsiteX0" fmla="*/ 0 w 31431"/>
                      <a:gd name="connsiteY0" fmla="*/ 39053 h 39052"/>
                      <a:gd name="connsiteX1" fmla="*/ 0 w 31431"/>
                      <a:gd name="connsiteY1" fmla="*/ 0 h 39052"/>
                      <a:gd name="connsiteX2" fmla="*/ 19050 w 31431"/>
                      <a:gd name="connsiteY2" fmla="*/ 0 h 39052"/>
                      <a:gd name="connsiteX3" fmla="*/ 27623 w 31431"/>
                      <a:gd name="connsiteY3" fmla="*/ 2858 h 39052"/>
                      <a:gd name="connsiteX4" fmla="*/ 30480 w 31431"/>
                      <a:gd name="connsiteY4" fmla="*/ 10478 h 39052"/>
                      <a:gd name="connsiteX5" fmla="*/ 28575 w 31431"/>
                      <a:gd name="connsiteY5" fmla="*/ 17145 h 39052"/>
                      <a:gd name="connsiteX6" fmla="*/ 26669 w 31431"/>
                      <a:gd name="connsiteY6" fmla="*/ 19050 h 39052"/>
                      <a:gd name="connsiteX7" fmla="*/ 26669 w 31431"/>
                      <a:gd name="connsiteY7" fmla="*/ 19050 h 39052"/>
                      <a:gd name="connsiteX8" fmla="*/ 28575 w 31431"/>
                      <a:gd name="connsiteY8" fmla="*/ 20955 h 39052"/>
                      <a:gd name="connsiteX9" fmla="*/ 31432 w 31431"/>
                      <a:gd name="connsiteY9" fmla="*/ 27623 h 39052"/>
                      <a:gd name="connsiteX10" fmla="*/ 28575 w 31431"/>
                      <a:gd name="connsiteY10" fmla="*/ 35242 h 39052"/>
                      <a:gd name="connsiteX11" fmla="*/ 20002 w 31431"/>
                      <a:gd name="connsiteY11" fmla="*/ 38100 h 39052"/>
                      <a:gd name="connsiteX12" fmla="*/ 0 w 31431"/>
                      <a:gd name="connsiteY12" fmla="*/ 38100 h 39052"/>
                      <a:gd name="connsiteX13" fmla="*/ 8573 w 31431"/>
                      <a:gd name="connsiteY13" fmla="*/ 15240 h 39052"/>
                      <a:gd name="connsiteX14" fmla="*/ 17144 w 31431"/>
                      <a:gd name="connsiteY14" fmla="*/ 15240 h 39052"/>
                      <a:gd name="connsiteX15" fmla="*/ 20002 w 31431"/>
                      <a:gd name="connsiteY15" fmla="*/ 14288 h 39052"/>
                      <a:gd name="connsiteX16" fmla="*/ 20955 w 31431"/>
                      <a:gd name="connsiteY16" fmla="*/ 11430 h 39052"/>
                      <a:gd name="connsiteX17" fmla="*/ 20002 w 31431"/>
                      <a:gd name="connsiteY17" fmla="*/ 8573 h 39052"/>
                      <a:gd name="connsiteX18" fmla="*/ 17144 w 31431"/>
                      <a:gd name="connsiteY18" fmla="*/ 7620 h 39052"/>
                      <a:gd name="connsiteX19" fmla="*/ 8573 w 31431"/>
                      <a:gd name="connsiteY19" fmla="*/ 7620 h 39052"/>
                      <a:gd name="connsiteX20" fmla="*/ 8573 w 31431"/>
                      <a:gd name="connsiteY20" fmla="*/ 15240 h 39052"/>
                      <a:gd name="connsiteX21" fmla="*/ 8573 w 31431"/>
                      <a:gd name="connsiteY21" fmla="*/ 30480 h 39052"/>
                      <a:gd name="connsiteX22" fmla="*/ 18098 w 31431"/>
                      <a:gd name="connsiteY22" fmla="*/ 30480 h 39052"/>
                      <a:gd name="connsiteX23" fmla="*/ 20955 w 31431"/>
                      <a:gd name="connsiteY23" fmla="*/ 29528 h 39052"/>
                      <a:gd name="connsiteX24" fmla="*/ 21907 w 31431"/>
                      <a:gd name="connsiteY24" fmla="*/ 26670 h 39052"/>
                      <a:gd name="connsiteX25" fmla="*/ 20955 w 31431"/>
                      <a:gd name="connsiteY25" fmla="*/ 23813 h 39052"/>
                      <a:gd name="connsiteX26" fmla="*/ 18098 w 31431"/>
                      <a:gd name="connsiteY26" fmla="*/ 22860 h 39052"/>
                      <a:gd name="connsiteX27" fmla="*/ 8573 w 31431"/>
                      <a:gd name="connsiteY27" fmla="*/ 22860 h 39052"/>
                      <a:gd name="connsiteX28" fmla="*/ 8573 w 31431"/>
                      <a:gd name="connsiteY28" fmla="*/ 30480 h 39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31431" h="39052">
                        <a:moveTo>
                          <a:pt x="0" y="39053"/>
                        </a:moveTo>
                        <a:lnTo>
                          <a:pt x="0" y="0"/>
                        </a:lnTo>
                        <a:lnTo>
                          <a:pt x="19050" y="0"/>
                        </a:lnTo>
                        <a:cubicBezTo>
                          <a:pt x="22860" y="0"/>
                          <a:pt x="25717" y="953"/>
                          <a:pt x="27623" y="2858"/>
                        </a:cubicBezTo>
                        <a:cubicBezTo>
                          <a:pt x="29527" y="4763"/>
                          <a:pt x="30480" y="7620"/>
                          <a:pt x="30480" y="10478"/>
                        </a:cubicBezTo>
                        <a:cubicBezTo>
                          <a:pt x="30480" y="12383"/>
                          <a:pt x="29527" y="15240"/>
                          <a:pt x="28575" y="17145"/>
                        </a:cubicBezTo>
                        <a:cubicBezTo>
                          <a:pt x="27623" y="18098"/>
                          <a:pt x="27623" y="19050"/>
                          <a:pt x="26669" y="19050"/>
                        </a:cubicBezTo>
                        <a:lnTo>
                          <a:pt x="26669" y="19050"/>
                        </a:lnTo>
                        <a:cubicBezTo>
                          <a:pt x="27623" y="20003"/>
                          <a:pt x="28575" y="20003"/>
                          <a:pt x="28575" y="20955"/>
                        </a:cubicBezTo>
                        <a:cubicBezTo>
                          <a:pt x="30480" y="22860"/>
                          <a:pt x="31432" y="24765"/>
                          <a:pt x="31432" y="27623"/>
                        </a:cubicBezTo>
                        <a:cubicBezTo>
                          <a:pt x="31432" y="30480"/>
                          <a:pt x="30480" y="33338"/>
                          <a:pt x="28575" y="35242"/>
                        </a:cubicBezTo>
                        <a:cubicBezTo>
                          <a:pt x="26669" y="37148"/>
                          <a:pt x="23813" y="38100"/>
                          <a:pt x="20002" y="38100"/>
                        </a:cubicBezTo>
                        <a:lnTo>
                          <a:pt x="0" y="38100"/>
                        </a:lnTo>
                        <a:close/>
                        <a:moveTo>
                          <a:pt x="8573" y="15240"/>
                        </a:moveTo>
                        <a:lnTo>
                          <a:pt x="17144" y="15240"/>
                        </a:lnTo>
                        <a:cubicBezTo>
                          <a:pt x="18098" y="15240"/>
                          <a:pt x="19050" y="15240"/>
                          <a:pt x="20002" y="14288"/>
                        </a:cubicBezTo>
                        <a:cubicBezTo>
                          <a:pt x="20955" y="13335"/>
                          <a:pt x="20955" y="12383"/>
                          <a:pt x="20955" y="11430"/>
                        </a:cubicBezTo>
                        <a:cubicBezTo>
                          <a:pt x="20955" y="10478"/>
                          <a:pt x="20955" y="9525"/>
                          <a:pt x="20002" y="8573"/>
                        </a:cubicBezTo>
                        <a:cubicBezTo>
                          <a:pt x="19050" y="7620"/>
                          <a:pt x="18098" y="7620"/>
                          <a:pt x="17144" y="7620"/>
                        </a:cubicBezTo>
                        <a:lnTo>
                          <a:pt x="8573" y="7620"/>
                        </a:lnTo>
                        <a:lnTo>
                          <a:pt x="8573" y="15240"/>
                        </a:lnTo>
                        <a:close/>
                        <a:moveTo>
                          <a:pt x="8573" y="30480"/>
                        </a:moveTo>
                        <a:lnTo>
                          <a:pt x="18098" y="30480"/>
                        </a:lnTo>
                        <a:cubicBezTo>
                          <a:pt x="19050" y="30480"/>
                          <a:pt x="20002" y="30480"/>
                          <a:pt x="20955" y="29528"/>
                        </a:cubicBezTo>
                        <a:cubicBezTo>
                          <a:pt x="21907" y="28575"/>
                          <a:pt x="21907" y="27623"/>
                          <a:pt x="21907" y="26670"/>
                        </a:cubicBezTo>
                        <a:cubicBezTo>
                          <a:pt x="21907" y="25717"/>
                          <a:pt x="21907" y="24765"/>
                          <a:pt x="20955" y="23813"/>
                        </a:cubicBezTo>
                        <a:cubicBezTo>
                          <a:pt x="20002" y="22860"/>
                          <a:pt x="19050" y="22860"/>
                          <a:pt x="18098" y="22860"/>
                        </a:cubicBezTo>
                        <a:lnTo>
                          <a:pt x="8573" y="22860"/>
                        </a:lnTo>
                        <a:lnTo>
                          <a:pt x="8573" y="30480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24" name="Рисунок 177">
                  <a:extLst>
                    <a:ext uri="{FF2B5EF4-FFF2-40B4-BE49-F238E27FC236}">
                      <a16:creationId xmlns:a16="http://schemas.microsoft.com/office/drawing/2014/main" id="{93A9188A-79D6-344B-5A84-D783269547F1}"/>
                    </a:ext>
                  </a:extLst>
                </p:cNvPr>
                <p:cNvGrpSpPr/>
                <p:nvPr/>
              </p:nvGrpSpPr>
              <p:grpSpPr>
                <a:xfrm>
                  <a:off x="17562353" y="2197734"/>
                  <a:ext cx="351472" cy="48577"/>
                  <a:chOff x="17562353" y="2197734"/>
                  <a:chExt cx="351472" cy="48577"/>
                </a:xfrm>
                <a:solidFill>
                  <a:srgbClr val="1D1D1B"/>
                </a:solidFill>
              </p:grpSpPr>
              <p:sp>
                <p:nvSpPr>
                  <p:cNvPr id="225" name="Полилиния: фигура 224">
                    <a:extLst>
                      <a:ext uri="{FF2B5EF4-FFF2-40B4-BE49-F238E27FC236}">
                        <a16:creationId xmlns:a16="http://schemas.microsoft.com/office/drawing/2014/main" id="{C06DDC43-B63E-1410-5418-49D926C352A5}"/>
                      </a:ext>
                    </a:extLst>
                  </p:cNvPr>
                  <p:cNvSpPr/>
                  <p:nvPr/>
                </p:nvSpPr>
                <p:spPr>
                  <a:xfrm>
                    <a:off x="17562353" y="2197734"/>
                    <a:ext cx="31431" cy="47625"/>
                  </a:xfrm>
                  <a:custGeom>
                    <a:avLst/>
                    <a:gdLst>
                      <a:gd name="connsiteX0" fmla="*/ 0 w 31431"/>
                      <a:gd name="connsiteY0" fmla="*/ 47625 h 47625"/>
                      <a:gd name="connsiteX1" fmla="*/ 0 w 31431"/>
                      <a:gd name="connsiteY1" fmla="*/ 0 h 47625"/>
                      <a:gd name="connsiteX2" fmla="*/ 31432 w 31431"/>
                      <a:gd name="connsiteY2" fmla="*/ 0 h 47625"/>
                      <a:gd name="connsiteX3" fmla="*/ 31432 w 31431"/>
                      <a:gd name="connsiteY3" fmla="*/ 10478 h 47625"/>
                      <a:gd name="connsiteX4" fmla="*/ 10477 w 31431"/>
                      <a:gd name="connsiteY4" fmla="*/ 10478 h 47625"/>
                      <a:gd name="connsiteX5" fmla="*/ 10477 w 31431"/>
                      <a:gd name="connsiteY5" fmla="*/ 47625 h 47625"/>
                      <a:gd name="connsiteX6" fmla="*/ 0 w 31431"/>
                      <a:gd name="connsiteY6" fmla="*/ 47625 h 47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31" h="47625">
                        <a:moveTo>
                          <a:pt x="0" y="47625"/>
                        </a:moveTo>
                        <a:lnTo>
                          <a:pt x="0" y="0"/>
                        </a:lnTo>
                        <a:lnTo>
                          <a:pt x="31432" y="0"/>
                        </a:lnTo>
                        <a:lnTo>
                          <a:pt x="31432" y="10478"/>
                        </a:lnTo>
                        <a:lnTo>
                          <a:pt x="10477" y="10478"/>
                        </a:lnTo>
                        <a:lnTo>
                          <a:pt x="10477" y="47625"/>
                        </a:lnTo>
                        <a:lnTo>
                          <a:pt x="0" y="47625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6" name="Полилиния: фигура 225">
                    <a:extLst>
                      <a:ext uri="{FF2B5EF4-FFF2-40B4-BE49-F238E27FC236}">
                        <a16:creationId xmlns:a16="http://schemas.microsoft.com/office/drawing/2014/main" id="{9AF4CE58-B2F4-CF5A-209F-711EE6DE188F}"/>
                      </a:ext>
                    </a:extLst>
                  </p:cNvPr>
                  <p:cNvSpPr/>
                  <p:nvPr/>
                </p:nvSpPr>
                <p:spPr>
                  <a:xfrm>
                    <a:off x="17594738" y="2197734"/>
                    <a:ext cx="47625" cy="47625"/>
                  </a:xfrm>
                  <a:custGeom>
                    <a:avLst/>
                    <a:gdLst>
                      <a:gd name="connsiteX0" fmla="*/ 0 w 47625"/>
                      <a:gd name="connsiteY0" fmla="*/ 47625 h 47625"/>
                      <a:gd name="connsiteX1" fmla="*/ 16192 w 47625"/>
                      <a:gd name="connsiteY1" fmla="*/ 0 h 47625"/>
                      <a:gd name="connsiteX2" fmla="*/ 31432 w 47625"/>
                      <a:gd name="connsiteY2" fmla="*/ 0 h 47625"/>
                      <a:gd name="connsiteX3" fmla="*/ 47625 w 47625"/>
                      <a:gd name="connsiteY3" fmla="*/ 47625 h 47625"/>
                      <a:gd name="connsiteX4" fmla="*/ 36194 w 47625"/>
                      <a:gd name="connsiteY4" fmla="*/ 47625 h 47625"/>
                      <a:gd name="connsiteX5" fmla="*/ 33338 w 47625"/>
                      <a:gd name="connsiteY5" fmla="*/ 38100 h 47625"/>
                      <a:gd name="connsiteX6" fmla="*/ 15240 w 47625"/>
                      <a:gd name="connsiteY6" fmla="*/ 38100 h 47625"/>
                      <a:gd name="connsiteX7" fmla="*/ 12382 w 47625"/>
                      <a:gd name="connsiteY7" fmla="*/ 47625 h 47625"/>
                      <a:gd name="connsiteX8" fmla="*/ 0 w 47625"/>
                      <a:gd name="connsiteY8" fmla="*/ 47625 h 47625"/>
                      <a:gd name="connsiteX9" fmla="*/ 18097 w 47625"/>
                      <a:gd name="connsiteY9" fmla="*/ 29528 h 47625"/>
                      <a:gd name="connsiteX10" fmla="*/ 30480 w 47625"/>
                      <a:gd name="connsiteY10" fmla="*/ 29528 h 47625"/>
                      <a:gd name="connsiteX11" fmla="*/ 24765 w 47625"/>
                      <a:gd name="connsiteY11" fmla="*/ 12383 h 47625"/>
                      <a:gd name="connsiteX12" fmla="*/ 23813 w 47625"/>
                      <a:gd name="connsiteY12" fmla="*/ 12383 h 47625"/>
                      <a:gd name="connsiteX13" fmla="*/ 18097 w 47625"/>
                      <a:gd name="connsiteY13" fmla="*/ 29528 h 47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7625" h="47625">
                        <a:moveTo>
                          <a:pt x="0" y="47625"/>
                        </a:moveTo>
                        <a:lnTo>
                          <a:pt x="16192" y="0"/>
                        </a:lnTo>
                        <a:lnTo>
                          <a:pt x="31432" y="0"/>
                        </a:lnTo>
                        <a:lnTo>
                          <a:pt x="47625" y="47625"/>
                        </a:lnTo>
                        <a:lnTo>
                          <a:pt x="36194" y="47625"/>
                        </a:lnTo>
                        <a:lnTo>
                          <a:pt x="33338" y="38100"/>
                        </a:lnTo>
                        <a:lnTo>
                          <a:pt x="15240" y="38100"/>
                        </a:lnTo>
                        <a:lnTo>
                          <a:pt x="12382" y="47625"/>
                        </a:lnTo>
                        <a:lnTo>
                          <a:pt x="0" y="47625"/>
                        </a:lnTo>
                        <a:close/>
                        <a:moveTo>
                          <a:pt x="18097" y="29528"/>
                        </a:moveTo>
                        <a:lnTo>
                          <a:pt x="30480" y="29528"/>
                        </a:lnTo>
                        <a:lnTo>
                          <a:pt x="24765" y="12383"/>
                        </a:lnTo>
                        <a:lnTo>
                          <a:pt x="23813" y="12383"/>
                        </a:lnTo>
                        <a:lnTo>
                          <a:pt x="18097" y="29528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7" name="Полилиния: фигура 226">
                    <a:extLst>
                      <a:ext uri="{FF2B5EF4-FFF2-40B4-BE49-F238E27FC236}">
                        <a16:creationId xmlns:a16="http://schemas.microsoft.com/office/drawing/2014/main" id="{9BA2F9E1-2C4F-C08E-0C8D-38D83B0B6A24}"/>
                      </a:ext>
                    </a:extLst>
                  </p:cNvPr>
                  <p:cNvSpPr/>
                  <p:nvPr/>
                </p:nvSpPr>
                <p:spPr>
                  <a:xfrm>
                    <a:off x="17647126" y="2197734"/>
                    <a:ext cx="38100" cy="48577"/>
                  </a:xfrm>
                  <a:custGeom>
                    <a:avLst/>
                    <a:gdLst>
                      <a:gd name="connsiteX0" fmla="*/ 0 w 38100"/>
                      <a:gd name="connsiteY0" fmla="*/ 47625 h 48577"/>
                      <a:gd name="connsiteX1" fmla="*/ 0 w 38100"/>
                      <a:gd name="connsiteY1" fmla="*/ 0 h 48577"/>
                      <a:gd name="connsiteX2" fmla="*/ 21907 w 38100"/>
                      <a:gd name="connsiteY2" fmla="*/ 0 h 48577"/>
                      <a:gd name="connsiteX3" fmla="*/ 33338 w 38100"/>
                      <a:gd name="connsiteY3" fmla="*/ 4763 h 48577"/>
                      <a:gd name="connsiteX4" fmla="*/ 38100 w 38100"/>
                      <a:gd name="connsiteY4" fmla="*/ 17145 h 48577"/>
                      <a:gd name="connsiteX5" fmla="*/ 33338 w 38100"/>
                      <a:gd name="connsiteY5" fmla="*/ 29528 h 48577"/>
                      <a:gd name="connsiteX6" fmla="*/ 21907 w 38100"/>
                      <a:gd name="connsiteY6" fmla="*/ 34290 h 48577"/>
                      <a:gd name="connsiteX7" fmla="*/ 10477 w 38100"/>
                      <a:gd name="connsiteY7" fmla="*/ 34290 h 48577"/>
                      <a:gd name="connsiteX8" fmla="*/ 10477 w 38100"/>
                      <a:gd name="connsiteY8" fmla="*/ 48578 h 48577"/>
                      <a:gd name="connsiteX9" fmla="*/ 0 w 38100"/>
                      <a:gd name="connsiteY9" fmla="*/ 48578 h 48577"/>
                      <a:gd name="connsiteX10" fmla="*/ 10477 w 38100"/>
                      <a:gd name="connsiteY10" fmla="*/ 22860 h 48577"/>
                      <a:gd name="connsiteX11" fmla="*/ 20955 w 38100"/>
                      <a:gd name="connsiteY11" fmla="*/ 22860 h 48577"/>
                      <a:gd name="connsiteX12" fmla="*/ 24765 w 38100"/>
                      <a:gd name="connsiteY12" fmla="*/ 20955 h 48577"/>
                      <a:gd name="connsiteX13" fmla="*/ 26669 w 38100"/>
                      <a:gd name="connsiteY13" fmla="*/ 16193 h 48577"/>
                      <a:gd name="connsiteX14" fmla="*/ 24765 w 38100"/>
                      <a:gd name="connsiteY14" fmla="*/ 11430 h 48577"/>
                      <a:gd name="connsiteX15" fmla="*/ 20955 w 38100"/>
                      <a:gd name="connsiteY15" fmla="*/ 9525 h 48577"/>
                      <a:gd name="connsiteX16" fmla="*/ 10477 w 38100"/>
                      <a:gd name="connsiteY16" fmla="*/ 9525 h 48577"/>
                      <a:gd name="connsiteX17" fmla="*/ 10477 w 38100"/>
                      <a:gd name="connsiteY17" fmla="*/ 22860 h 48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8100" h="48577">
                        <a:moveTo>
                          <a:pt x="0" y="47625"/>
                        </a:moveTo>
                        <a:lnTo>
                          <a:pt x="0" y="0"/>
                        </a:lnTo>
                        <a:lnTo>
                          <a:pt x="21907" y="0"/>
                        </a:lnTo>
                        <a:cubicBezTo>
                          <a:pt x="26669" y="0"/>
                          <a:pt x="30480" y="1905"/>
                          <a:pt x="33338" y="4763"/>
                        </a:cubicBezTo>
                        <a:cubicBezTo>
                          <a:pt x="36194" y="7620"/>
                          <a:pt x="38100" y="11430"/>
                          <a:pt x="38100" y="17145"/>
                        </a:cubicBezTo>
                        <a:cubicBezTo>
                          <a:pt x="38100" y="21908"/>
                          <a:pt x="36194" y="25718"/>
                          <a:pt x="33338" y="29528"/>
                        </a:cubicBezTo>
                        <a:cubicBezTo>
                          <a:pt x="30480" y="32385"/>
                          <a:pt x="26669" y="34290"/>
                          <a:pt x="21907" y="34290"/>
                        </a:cubicBezTo>
                        <a:lnTo>
                          <a:pt x="10477" y="34290"/>
                        </a:lnTo>
                        <a:lnTo>
                          <a:pt x="10477" y="48578"/>
                        </a:lnTo>
                        <a:lnTo>
                          <a:pt x="0" y="48578"/>
                        </a:lnTo>
                        <a:close/>
                        <a:moveTo>
                          <a:pt x="10477" y="22860"/>
                        </a:moveTo>
                        <a:lnTo>
                          <a:pt x="20955" y="22860"/>
                        </a:lnTo>
                        <a:cubicBezTo>
                          <a:pt x="22859" y="22860"/>
                          <a:pt x="23813" y="21908"/>
                          <a:pt x="24765" y="20955"/>
                        </a:cubicBezTo>
                        <a:cubicBezTo>
                          <a:pt x="25717" y="20003"/>
                          <a:pt x="26669" y="18098"/>
                          <a:pt x="26669" y="16193"/>
                        </a:cubicBezTo>
                        <a:cubicBezTo>
                          <a:pt x="26669" y="14288"/>
                          <a:pt x="25717" y="13335"/>
                          <a:pt x="24765" y="11430"/>
                        </a:cubicBezTo>
                        <a:cubicBezTo>
                          <a:pt x="23813" y="10478"/>
                          <a:pt x="22859" y="9525"/>
                          <a:pt x="20955" y="9525"/>
                        </a:cubicBezTo>
                        <a:lnTo>
                          <a:pt x="10477" y="9525"/>
                        </a:lnTo>
                        <a:lnTo>
                          <a:pt x="10477" y="22860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8" name="Полилиния: фигура 227">
                    <a:extLst>
                      <a:ext uri="{FF2B5EF4-FFF2-40B4-BE49-F238E27FC236}">
                        <a16:creationId xmlns:a16="http://schemas.microsoft.com/office/drawing/2014/main" id="{A472474B-9E3F-8EEA-C121-FA8A8AAAD5C6}"/>
                      </a:ext>
                    </a:extLst>
                  </p:cNvPr>
                  <p:cNvSpPr/>
                  <p:nvPr/>
                </p:nvSpPr>
                <p:spPr>
                  <a:xfrm>
                    <a:off x="17686178" y="2197734"/>
                    <a:ext cx="47625" cy="47625"/>
                  </a:xfrm>
                  <a:custGeom>
                    <a:avLst/>
                    <a:gdLst>
                      <a:gd name="connsiteX0" fmla="*/ 0 w 47625"/>
                      <a:gd name="connsiteY0" fmla="*/ 47625 h 47625"/>
                      <a:gd name="connsiteX1" fmla="*/ 16192 w 47625"/>
                      <a:gd name="connsiteY1" fmla="*/ 0 h 47625"/>
                      <a:gd name="connsiteX2" fmla="*/ 31432 w 47625"/>
                      <a:gd name="connsiteY2" fmla="*/ 0 h 47625"/>
                      <a:gd name="connsiteX3" fmla="*/ 47625 w 47625"/>
                      <a:gd name="connsiteY3" fmla="*/ 47625 h 47625"/>
                      <a:gd name="connsiteX4" fmla="*/ 36194 w 47625"/>
                      <a:gd name="connsiteY4" fmla="*/ 47625 h 47625"/>
                      <a:gd name="connsiteX5" fmla="*/ 33338 w 47625"/>
                      <a:gd name="connsiteY5" fmla="*/ 38100 h 47625"/>
                      <a:gd name="connsiteX6" fmla="*/ 15240 w 47625"/>
                      <a:gd name="connsiteY6" fmla="*/ 38100 h 47625"/>
                      <a:gd name="connsiteX7" fmla="*/ 12382 w 47625"/>
                      <a:gd name="connsiteY7" fmla="*/ 47625 h 47625"/>
                      <a:gd name="connsiteX8" fmla="*/ 0 w 47625"/>
                      <a:gd name="connsiteY8" fmla="*/ 47625 h 47625"/>
                      <a:gd name="connsiteX9" fmla="*/ 18098 w 47625"/>
                      <a:gd name="connsiteY9" fmla="*/ 29528 h 47625"/>
                      <a:gd name="connsiteX10" fmla="*/ 30480 w 47625"/>
                      <a:gd name="connsiteY10" fmla="*/ 29528 h 47625"/>
                      <a:gd name="connsiteX11" fmla="*/ 24765 w 47625"/>
                      <a:gd name="connsiteY11" fmla="*/ 12383 h 47625"/>
                      <a:gd name="connsiteX12" fmla="*/ 23813 w 47625"/>
                      <a:gd name="connsiteY12" fmla="*/ 12383 h 47625"/>
                      <a:gd name="connsiteX13" fmla="*/ 18098 w 47625"/>
                      <a:gd name="connsiteY13" fmla="*/ 29528 h 47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47625" h="47625">
                        <a:moveTo>
                          <a:pt x="0" y="47625"/>
                        </a:moveTo>
                        <a:lnTo>
                          <a:pt x="16192" y="0"/>
                        </a:lnTo>
                        <a:lnTo>
                          <a:pt x="31432" y="0"/>
                        </a:lnTo>
                        <a:lnTo>
                          <a:pt x="47625" y="47625"/>
                        </a:lnTo>
                        <a:lnTo>
                          <a:pt x="36194" y="47625"/>
                        </a:lnTo>
                        <a:lnTo>
                          <a:pt x="33338" y="38100"/>
                        </a:lnTo>
                        <a:lnTo>
                          <a:pt x="15240" y="38100"/>
                        </a:lnTo>
                        <a:lnTo>
                          <a:pt x="12382" y="47625"/>
                        </a:lnTo>
                        <a:lnTo>
                          <a:pt x="0" y="47625"/>
                        </a:lnTo>
                        <a:close/>
                        <a:moveTo>
                          <a:pt x="18098" y="29528"/>
                        </a:moveTo>
                        <a:lnTo>
                          <a:pt x="30480" y="29528"/>
                        </a:lnTo>
                        <a:lnTo>
                          <a:pt x="24765" y="12383"/>
                        </a:lnTo>
                        <a:lnTo>
                          <a:pt x="23813" y="12383"/>
                        </a:lnTo>
                        <a:lnTo>
                          <a:pt x="18098" y="29528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9" name="Полилиния: фигура 228">
                    <a:extLst>
                      <a:ext uri="{FF2B5EF4-FFF2-40B4-BE49-F238E27FC236}">
                        <a16:creationId xmlns:a16="http://schemas.microsoft.com/office/drawing/2014/main" id="{7845A9DC-5341-326C-FDDD-59A104A23F20}"/>
                      </a:ext>
                    </a:extLst>
                  </p:cNvPr>
                  <p:cNvSpPr/>
                  <p:nvPr/>
                </p:nvSpPr>
                <p:spPr>
                  <a:xfrm>
                    <a:off x="17738566" y="2197734"/>
                    <a:ext cx="39052" cy="47625"/>
                  </a:xfrm>
                  <a:custGeom>
                    <a:avLst/>
                    <a:gdLst>
                      <a:gd name="connsiteX0" fmla="*/ 0 w 39052"/>
                      <a:gd name="connsiteY0" fmla="*/ 47625 h 47625"/>
                      <a:gd name="connsiteX1" fmla="*/ 0 w 39052"/>
                      <a:gd name="connsiteY1" fmla="*/ 0 h 47625"/>
                      <a:gd name="connsiteX2" fmla="*/ 10477 w 39052"/>
                      <a:gd name="connsiteY2" fmla="*/ 0 h 47625"/>
                      <a:gd name="connsiteX3" fmla="*/ 10477 w 39052"/>
                      <a:gd name="connsiteY3" fmla="*/ 18098 h 47625"/>
                      <a:gd name="connsiteX4" fmla="*/ 28575 w 39052"/>
                      <a:gd name="connsiteY4" fmla="*/ 18098 h 47625"/>
                      <a:gd name="connsiteX5" fmla="*/ 28575 w 39052"/>
                      <a:gd name="connsiteY5" fmla="*/ 0 h 47625"/>
                      <a:gd name="connsiteX6" fmla="*/ 39052 w 39052"/>
                      <a:gd name="connsiteY6" fmla="*/ 0 h 47625"/>
                      <a:gd name="connsiteX7" fmla="*/ 39052 w 39052"/>
                      <a:gd name="connsiteY7" fmla="*/ 47625 h 47625"/>
                      <a:gd name="connsiteX8" fmla="*/ 28575 w 39052"/>
                      <a:gd name="connsiteY8" fmla="*/ 47625 h 47625"/>
                      <a:gd name="connsiteX9" fmla="*/ 28575 w 39052"/>
                      <a:gd name="connsiteY9" fmla="*/ 29528 h 47625"/>
                      <a:gd name="connsiteX10" fmla="*/ 10477 w 39052"/>
                      <a:gd name="connsiteY10" fmla="*/ 29528 h 47625"/>
                      <a:gd name="connsiteX11" fmla="*/ 10477 w 39052"/>
                      <a:gd name="connsiteY11" fmla="*/ 47625 h 47625"/>
                      <a:gd name="connsiteX12" fmla="*/ 0 w 39052"/>
                      <a:gd name="connsiteY12" fmla="*/ 47625 h 47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052" h="47625">
                        <a:moveTo>
                          <a:pt x="0" y="47625"/>
                        </a:moveTo>
                        <a:lnTo>
                          <a:pt x="0" y="0"/>
                        </a:lnTo>
                        <a:lnTo>
                          <a:pt x="10477" y="0"/>
                        </a:lnTo>
                        <a:lnTo>
                          <a:pt x="10477" y="18098"/>
                        </a:lnTo>
                        <a:lnTo>
                          <a:pt x="28575" y="18098"/>
                        </a:lnTo>
                        <a:lnTo>
                          <a:pt x="28575" y="0"/>
                        </a:lnTo>
                        <a:lnTo>
                          <a:pt x="39052" y="0"/>
                        </a:lnTo>
                        <a:lnTo>
                          <a:pt x="39052" y="47625"/>
                        </a:lnTo>
                        <a:lnTo>
                          <a:pt x="28575" y="47625"/>
                        </a:lnTo>
                        <a:lnTo>
                          <a:pt x="28575" y="29528"/>
                        </a:lnTo>
                        <a:lnTo>
                          <a:pt x="10477" y="29528"/>
                        </a:lnTo>
                        <a:lnTo>
                          <a:pt x="10477" y="47625"/>
                        </a:lnTo>
                        <a:lnTo>
                          <a:pt x="0" y="47625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0" name="Полилиния: фигура 229">
                    <a:extLst>
                      <a:ext uri="{FF2B5EF4-FFF2-40B4-BE49-F238E27FC236}">
                        <a16:creationId xmlns:a16="http://schemas.microsoft.com/office/drawing/2014/main" id="{CD1BB80A-3640-2444-801B-0145A14762F1}"/>
                      </a:ext>
                    </a:extLst>
                  </p:cNvPr>
                  <p:cNvSpPr/>
                  <p:nvPr/>
                </p:nvSpPr>
                <p:spPr>
                  <a:xfrm>
                    <a:off x="17784285" y="2197734"/>
                    <a:ext cx="37147" cy="47625"/>
                  </a:xfrm>
                  <a:custGeom>
                    <a:avLst/>
                    <a:gdLst>
                      <a:gd name="connsiteX0" fmla="*/ 13335 w 37147"/>
                      <a:gd name="connsiteY0" fmla="*/ 47625 h 47625"/>
                      <a:gd name="connsiteX1" fmla="*/ 13335 w 37147"/>
                      <a:gd name="connsiteY1" fmla="*/ 10478 h 47625"/>
                      <a:gd name="connsiteX2" fmla="*/ 0 w 37147"/>
                      <a:gd name="connsiteY2" fmla="*/ 10478 h 47625"/>
                      <a:gd name="connsiteX3" fmla="*/ 0 w 37147"/>
                      <a:gd name="connsiteY3" fmla="*/ 0 h 47625"/>
                      <a:gd name="connsiteX4" fmla="*/ 37148 w 37147"/>
                      <a:gd name="connsiteY4" fmla="*/ 0 h 47625"/>
                      <a:gd name="connsiteX5" fmla="*/ 37148 w 37147"/>
                      <a:gd name="connsiteY5" fmla="*/ 10478 h 47625"/>
                      <a:gd name="connsiteX6" fmla="*/ 23813 w 37147"/>
                      <a:gd name="connsiteY6" fmla="*/ 10478 h 47625"/>
                      <a:gd name="connsiteX7" fmla="*/ 23813 w 37147"/>
                      <a:gd name="connsiteY7" fmla="*/ 47625 h 47625"/>
                      <a:gd name="connsiteX8" fmla="*/ 13335 w 37147"/>
                      <a:gd name="connsiteY8" fmla="*/ 47625 h 47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147" h="47625">
                        <a:moveTo>
                          <a:pt x="13335" y="47625"/>
                        </a:moveTo>
                        <a:lnTo>
                          <a:pt x="13335" y="10478"/>
                        </a:lnTo>
                        <a:lnTo>
                          <a:pt x="0" y="10478"/>
                        </a:lnTo>
                        <a:lnTo>
                          <a:pt x="0" y="0"/>
                        </a:lnTo>
                        <a:lnTo>
                          <a:pt x="37148" y="0"/>
                        </a:lnTo>
                        <a:lnTo>
                          <a:pt x="37148" y="10478"/>
                        </a:lnTo>
                        <a:lnTo>
                          <a:pt x="23813" y="10478"/>
                        </a:lnTo>
                        <a:lnTo>
                          <a:pt x="23813" y="47625"/>
                        </a:lnTo>
                        <a:lnTo>
                          <a:pt x="13335" y="47625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1" name="Полилиния: фигура 230">
                    <a:extLst>
                      <a:ext uri="{FF2B5EF4-FFF2-40B4-BE49-F238E27FC236}">
                        <a16:creationId xmlns:a16="http://schemas.microsoft.com/office/drawing/2014/main" id="{738A3F15-2347-C523-717E-0CF96A59C1DD}"/>
                      </a:ext>
                    </a:extLst>
                  </p:cNvPr>
                  <p:cNvSpPr/>
                  <p:nvPr/>
                </p:nvSpPr>
                <p:spPr>
                  <a:xfrm>
                    <a:off x="17828101" y="2197734"/>
                    <a:ext cx="39052" cy="47625"/>
                  </a:xfrm>
                  <a:custGeom>
                    <a:avLst/>
                    <a:gdLst>
                      <a:gd name="connsiteX0" fmla="*/ 0 w 39052"/>
                      <a:gd name="connsiteY0" fmla="*/ 47625 h 47625"/>
                      <a:gd name="connsiteX1" fmla="*/ 0 w 39052"/>
                      <a:gd name="connsiteY1" fmla="*/ 0 h 47625"/>
                      <a:gd name="connsiteX2" fmla="*/ 10477 w 39052"/>
                      <a:gd name="connsiteY2" fmla="*/ 0 h 47625"/>
                      <a:gd name="connsiteX3" fmla="*/ 10477 w 39052"/>
                      <a:gd name="connsiteY3" fmla="*/ 28575 h 47625"/>
                      <a:gd name="connsiteX4" fmla="*/ 11430 w 39052"/>
                      <a:gd name="connsiteY4" fmla="*/ 28575 h 47625"/>
                      <a:gd name="connsiteX5" fmla="*/ 26669 w 39052"/>
                      <a:gd name="connsiteY5" fmla="*/ 0 h 47625"/>
                      <a:gd name="connsiteX6" fmla="*/ 39052 w 39052"/>
                      <a:gd name="connsiteY6" fmla="*/ 0 h 47625"/>
                      <a:gd name="connsiteX7" fmla="*/ 39052 w 39052"/>
                      <a:gd name="connsiteY7" fmla="*/ 47625 h 47625"/>
                      <a:gd name="connsiteX8" fmla="*/ 28575 w 39052"/>
                      <a:gd name="connsiteY8" fmla="*/ 47625 h 47625"/>
                      <a:gd name="connsiteX9" fmla="*/ 28575 w 39052"/>
                      <a:gd name="connsiteY9" fmla="*/ 19050 h 47625"/>
                      <a:gd name="connsiteX10" fmla="*/ 27622 w 39052"/>
                      <a:gd name="connsiteY10" fmla="*/ 19050 h 47625"/>
                      <a:gd name="connsiteX11" fmla="*/ 12382 w 39052"/>
                      <a:gd name="connsiteY11" fmla="*/ 47625 h 47625"/>
                      <a:gd name="connsiteX12" fmla="*/ 0 w 39052"/>
                      <a:gd name="connsiteY12" fmla="*/ 47625 h 47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9052" h="47625">
                        <a:moveTo>
                          <a:pt x="0" y="47625"/>
                        </a:moveTo>
                        <a:lnTo>
                          <a:pt x="0" y="0"/>
                        </a:lnTo>
                        <a:lnTo>
                          <a:pt x="10477" y="0"/>
                        </a:lnTo>
                        <a:lnTo>
                          <a:pt x="10477" y="28575"/>
                        </a:lnTo>
                        <a:lnTo>
                          <a:pt x="11430" y="28575"/>
                        </a:lnTo>
                        <a:lnTo>
                          <a:pt x="26669" y="0"/>
                        </a:lnTo>
                        <a:lnTo>
                          <a:pt x="39052" y="0"/>
                        </a:lnTo>
                        <a:lnTo>
                          <a:pt x="39052" y="47625"/>
                        </a:lnTo>
                        <a:lnTo>
                          <a:pt x="28575" y="47625"/>
                        </a:lnTo>
                        <a:lnTo>
                          <a:pt x="28575" y="19050"/>
                        </a:lnTo>
                        <a:lnTo>
                          <a:pt x="27622" y="19050"/>
                        </a:lnTo>
                        <a:lnTo>
                          <a:pt x="12382" y="47625"/>
                        </a:lnTo>
                        <a:lnTo>
                          <a:pt x="0" y="47625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2" name="Полилиния: фигура 231">
                    <a:extLst>
                      <a:ext uri="{FF2B5EF4-FFF2-40B4-BE49-F238E27FC236}">
                        <a16:creationId xmlns:a16="http://schemas.microsoft.com/office/drawing/2014/main" id="{ABDD0400-A2B3-72EC-A75B-B0ED2F6A8D23}"/>
                      </a:ext>
                    </a:extLst>
                  </p:cNvPr>
                  <p:cNvSpPr/>
                  <p:nvPr/>
                </p:nvSpPr>
                <p:spPr>
                  <a:xfrm>
                    <a:off x="17874773" y="2197734"/>
                    <a:ext cx="39053" cy="47625"/>
                  </a:xfrm>
                  <a:custGeom>
                    <a:avLst/>
                    <a:gdLst>
                      <a:gd name="connsiteX0" fmla="*/ 0 w 39053"/>
                      <a:gd name="connsiteY0" fmla="*/ 47625 h 47625"/>
                      <a:gd name="connsiteX1" fmla="*/ 14288 w 39053"/>
                      <a:gd name="connsiteY1" fmla="*/ 31433 h 47625"/>
                      <a:gd name="connsiteX2" fmla="*/ 7620 w 39053"/>
                      <a:gd name="connsiteY2" fmla="*/ 28575 h 47625"/>
                      <a:gd name="connsiteX3" fmla="*/ 953 w 39053"/>
                      <a:gd name="connsiteY3" fmla="*/ 16193 h 47625"/>
                      <a:gd name="connsiteX4" fmla="*/ 5716 w 39053"/>
                      <a:gd name="connsiteY4" fmla="*/ 4763 h 47625"/>
                      <a:gd name="connsiteX5" fmla="*/ 17145 w 39053"/>
                      <a:gd name="connsiteY5" fmla="*/ 0 h 47625"/>
                      <a:gd name="connsiteX6" fmla="*/ 39053 w 39053"/>
                      <a:gd name="connsiteY6" fmla="*/ 0 h 47625"/>
                      <a:gd name="connsiteX7" fmla="*/ 39053 w 39053"/>
                      <a:gd name="connsiteY7" fmla="*/ 47625 h 47625"/>
                      <a:gd name="connsiteX8" fmla="*/ 28575 w 39053"/>
                      <a:gd name="connsiteY8" fmla="*/ 47625 h 47625"/>
                      <a:gd name="connsiteX9" fmla="*/ 28575 w 39053"/>
                      <a:gd name="connsiteY9" fmla="*/ 32385 h 47625"/>
                      <a:gd name="connsiteX10" fmla="*/ 26670 w 39053"/>
                      <a:gd name="connsiteY10" fmla="*/ 32385 h 47625"/>
                      <a:gd name="connsiteX11" fmla="*/ 14288 w 39053"/>
                      <a:gd name="connsiteY11" fmla="*/ 47625 h 47625"/>
                      <a:gd name="connsiteX12" fmla="*/ 0 w 39053"/>
                      <a:gd name="connsiteY12" fmla="*/ 47625 h 47625"/>
                      <a:gd name="connsiteX13" fmla="*/ 17145 w 39053"/>
                      <a:gd name="connsiteY13" fmla="*/ 22860 h 47625"/>
                      <a:gd name="connsiteX14" fmla="*/ 27623 w 39053"/>
                      <a:gd name="connsiteY14" fmla="*/ 22860 h 47625"/>
                      <a:gd name="connsiteX15" fmla="*/ 27623 w 39053"/>
                      <a:gd name="connsiteY15" fmla="*/ 10478 h 47625"/>
                      <a:gd name="connsiteX16" fmla="*/ 17145 w 39053"/>
                      <a:gd name="connsiteY16" fmla="*/ 10478 h 47625"/>
                      <a:gd name="connsiteX17" fmla="*/ 13335 w 39053"/>
                      <a:gd name="connsiteY17" fmla="*/ 12383 h 47625"/>
                      <a:gd name="connsiteX18" fmla="*/ 11431 w 39053"/>
                      <a:gd name="connsiteY18" fmla="*/ 17145 h 47625"/>
                      <a:gd name="connsiteX19" fmla="*/ 13335 w 39053"/>
                      <a:gd name="connsiteY19" fmla="*/ 21908 h 47625"/>
                      <a:gd name="connsiteX20" fmla="*/ 17145 w 39053"/>
                      <a:gd name="connsiteY20" fmla="*/ 22860 h 47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9053" h="47625">
                        <a:moveTo>
                          <a:pt x="0" y="47625"/>
                        </a:moveTo>
                        <a:lnTo>
                          <a:pt x="14288" y="31433"/>
                        </a:lnTo>
                        <a:cubicBezTo>
                          <a:pt x="11431" y="31433"/>
                          <a:pt x="9525" y="30480"/>
                          <a:pt x="7620" y="28575"/>
                        </a:cubicBezTo>
                        <a:cubicBezTo>
                          <a:pt x="3810" y="25718"/>
                          <a:pt x="953" y="20955"/>
                          <a:pt x="953" y="16193"/>
                        </a:cubicBezTo>
                        <a:cubicBezTo>
                          <a:pt x="953" y="11430"/>
                          <a:pt x="2858" y="7620"/>
                          <a:pt x="5716" y="4763"/>
                        </a:cubicBezTo>
                        <a:cubicBezTo>
                          <a:pt x="8573" y="1905"/>
                          <a:pt x="12383" y="0"/>
                          <a:pt x="17145" y="0"/>
                        </a:cubicBezTo>
                        <a:lnTo>
                          <a:pt x="39053" y="0"/>
                        </a:lnTo>
                        <a:lnTo>
                          <a:pt x="39053" y="47625"/>
                        </a:lnTo>
                        <a:lnTo>
                          <a:pt x="28575" y="47625"/>
                        </a:lnTo>
                        <a:lnTo>
                          <a:pt x="28575" y="32385"/>
                        </a:lnTo>
                        <a:lnTo>
                          <a:pt x="26670" y="32385"/>
                        </a:lnTo>
                        <a:lnTo>
                          <a:pt x="14288" y="47625"/>
                        </a:lnTo>
                        <a:lnTo>
                          <a:pt x="0" y="47625"/>
                        </a:lnTo>
                        <a:close/>
                        <a:moveTo>
                          <a:pt x="17145" y="22860"/>
                        </a:moveTo>
                        <a:lnTo>
                          <a:pt x="27623" y="22860"/>
                        </a:lnTo>
                        <a:lnTo>
                          <a:pt x="27623" y="10478"/>
                        </a:lnTo>
                        <a:lnTo>
                          <a:pt x="17145" y="10478"/>
                        </a:lnTo>
                        <a:cubicBezTo>
                          <a:pt x="15241" y="10478"/>
                          <a:pt x="14288" y="11430"/>
                          <a:pt x="13335" y="12383"/>
                        </a:cubicBezTo>
                        <a:cubicBezTo>
                          <a:pt x="12383" y="13335"/>
                          <a:pt x="11431" y="15240"/>
                          <a:pt x="11431" y="17145"/>
                        </a:cubicBezTo>
                        <a:cubicBezTo>
                          <a:pt x="11431" y="19050"/>
                          <a:pt x="12383" y="20003"/>
                          <a:pt x="13335" y="21908"/>
                        </a:cubicBezTo>
                        <a:cubicBezTo>
                          <a:pt x="14288" y="22860"/>
                          <a:pt x="15241" y="22860"/>
                          <a:pt x="17145" y="22860"/>
                        </a:cubicBez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33" name="Полилиния: фигура 232">
                  <a:extLst>
                    <a:ext uri="{FF2B5EF4-FFF2-40B4-BE49-F238E27FC236}">
                      <a16:creationId xmlns:a16="http://schemas.microsoft.com/office/drawing/2014/main" id="{28F5D3EF-2165-F604-8FAF-1ABFBC88359A}"/>
                    </a:ext>
                  </a:extLst>
                </p:cNvPr>
                <p:cNvSpPr/>
                <p:nvPr/>
              </p:nvSpPr>
              <p:spPr>
                <a:xfrm>
                  <a:off x="17531873" y="2191067"/>
                  <a:ext cx="9525" cy="278130"/>
                </a:xfrm>
                <a:custGeom>
                  <a:avLst/>
                  <a:gdLst>
                    <a:gd name="connsiteX0" fmla="*/ 0 w 9525"/>
                    <a:gd name="connsiteY0" fmla="*/ 0 h 278130"/>
                    <a:gd name="connsiteX1" fmla="*/ 0 w 9525"/>
                    <a:gd name="connsiteY1" fmla="*/ 278130 h 278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278130">
                      <a:moveTo>
                        <a:pt x="0" y="0"/>
                      </a:moveTo>
                      <a:lnTo>
                        <a:pt x="0" y="278130"/>
                      </a:lnTo>
                    </a:path>
                  </a:pathLst>
                </a:custGeom>
                <a:ln w="3074" cap="flat">
                  <a:solidFill>
                    <a:srgbClr val="1D1D1B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34" name="Рисунок 177">
                <a:extLst>
                  <a:ext uri="{FF2B5EF4-FFF2-40B4-BE49-F238E27FC236}">
                    <a16:creationId xmlns:a16="http://schemas.microsoft.com/office/drawing/2014/main" id="{18CEE8D1-D35E-2195-2EFD-E14E322ADD9C}"/>
                  </a:ext>
                </a:extLst>
              </p:cNvPr>
              <p:cNvGrpSpPr/>
              <p:nvPr/>
            </p:nvGrpSpPr>
            <p:grpSpPr>
              <a:xfrm>
                <a:off x="17533778" y="2914967"/>
                <a:ext cx="426719" cy="468629"/>
                <a:chOff x="17533778" y="2914967"/>
                <a:chExt cx="426719" cy="468629"/>
              </a:xfrm>
            </p:grpSpPr>
            <p:sp>
              <p:nvSpPr>
                <p:cNvPr id="235" name="Полилиния: фигура 234">
                  <a:extLst>
                    <a:ext uri="{FF2B5EF4-FFF2-40B4-BE49-F238E27FC236}">
                      <a16:creationId xmlns:a16="http://schemas.microsoft.com/office/drawing/2014/main" id="{CDC3CA18-8CDF-0AE9-0D00-68246556CFA3}"/>
                    </a:ext>
                  </a:extLst>
                </p:cNvPr>
                <p:cNvSpPr/>
                <p:nvPr/>
              </p:nvSpPr>
              <p:spPr>
                <a:xfrm>
                  <a:off x="17960498" y="3170237"/>
                  <a:ext cx="9525" cy="190500"/>
                </a:xfrm>
                <a:custGeom>
                  <a:avLst/>
                  <a:gdLst>
                    <a:gd name="connsiteX0" fmla="*/ 0 w 9525"/>
                    <a:gd name="connsiteY0" fmla="*/ 0 h 190500"/>
                    <a:gd name="connsiteX1" fmla="*/ 0 w 9525"/>
                    <a:gd name="connsiteY1" fmla="*/ 190500 h 190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190500">
                      <a:moveTo>
                        <a:pt x="0" y="0"/>
                      </a:moveTo>
                      <a:lnTo>
                        <a:pt x="0" y="190500"/>
                      </a:lnTo>
                    </a:path>
                  </a:pathLst>
                </a:custGeom>
                <a:ln w="2751" cap="flat">
                  <a:solidFill>
                    <a:srgbClr val="1D1D1B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43" name="Рисунок 177">
                  <a:extLst>
                    <a:ext uri="{FF2B5EF4-FFF2-40B4-BE49-F238E27FC236}">
                      <a16:creationId xmlns:a16="http://schemas.microsoft.com/office/drawing/2014/main" id="{9E61EAAF-0233-C9A1-444D-D44958CC19D5}"/>
                    </a:ext>
                  </a:extLst>
                </p:cNvPr>
                <p:cNvGrpSpPr/>
                <p:nvPr/>
              </p:nvGrpSpPr>
              <p:grpSpPr>
                <a:xfrm>
                  <a:off x="17533778" y="2914967"/>
                  <a:ext cx="406717" cy="468629"/>
                  <a:chOff x="17533778" y="2914967"/>
                  <a:chExt cx="406717" cy="468629"/>
                </a:xfrm>
              </p:grpSpPr>
              <p:grpSp>
                <p:nvGrpSpPr>
                  <p:cNvPr id="244" name="Рисунок 177">
                    <a:extLst>
                      <a:ext uri="{FF2B5EF4-FFF2-40B4-BE49-F238E27FC236}">
                        <a16:creationId xmlns:a16="http://schemas.microsoft.com/office/drawing/2014/main" id="{10E00B4F-636B-14F2-CF23-B53FB7381F1B}"/>
                      </a:ext>
                    </a:extLst>
                  </p:cNvPr>
                  <p:cNvGrpSpPr/>
                  <p:nvPr/>
                </p:nvGrpSpPr>
                <p:grpSpPr>
                  <a:xfrm>
                    <a:off x="17568068" y="3042602"/>
                    <a:ext cx="341947" cy="55244"/>
                    <a:chOff x="17568068" y="3042602"/>
                    <a:chExt cx="341947" cy="55244"/>
                  </a:xfrm>
                  <a:solidFill>
                    <a:srgbClr val="1D1D1B"/>
                  </a:solidFill>
                </p:grpSpPr>
                <p:sp>
                  <p:nvSpPr>
                    <p:cNvPr id="245" name="Полилиния: фигура 244">
                      <a:extLst>
                        <a:ext uri="{FF2B5EF4-FFF2-40B4-BE49-F238E27FC236}">
                          <a16:creationId xmlns:a16="http://schemas.microsoft.com/office/drawing/2014/main" id="{E7B29D28-7EBD-EA1B-9ED5-F6EB654A91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68068" y="3054032"/>
                      <a:ext cx="31432" cy="37147"/>
                    </a:xfrm>
                    <a:custGeom>
                      <a:avLst/>
                      <a:gdLst>
                        <a:gd name="connsiteX0" fmla="*/ 0 w 31432"/>
                        <a:gd name="connsiteY0" fmla="*/ 37148 h 37147"/>
                        <a:gd name="connsiteX1" fmla="*/ 0 w 31432"/>
                        <a:gd name="connsiteY1" fmla="*/ 0 h 37147"/>
                        <a:gd name="connsiteX2" fmla="*/ 8573 w 31432"/>
                        <a:gd name="connsiteY2" fmla="*/ 0 h 37147"/>
                        <a:gd name="connsiteX3" fmla="*/ 8573 w 31432"/>
                        <a:gd name="connsiteY3" fmla="*/ 14288 h 37147"/>
                        <a:gd name="connsiteX4" fmla="*/ 22860 w 31432"/>
                        <a:gd name="connsiteY4" fmla="*/ 14288 h 37147"/>
                        <a:gd name="connsiteX5" fmla="*/ 22860 w 31432"/>
                        <a:gd name="connsiteY5" fmla="*/ 0 h 37147"/>
                        <a:gd name="connsiteX6" fmla="*/ 31433 w 31432"/>
                        <a:gd name="connsiteY6" fmla="*/ 0 h 37147"/>
                        <a:gd name="connsiteX7" fmla="*/ 31433 w 31432"/>
                        <a:gd name="connsiteY7" fmla="*/ 37148 h 37147"/>
                        <a:gd name="connsiteX8" fmla="*/ 22860 w 31432"/>
                        <a:gd name="connsiteY8" fmla="*/ 37148 h 37147"/>
                        <a:gd name="connsiteX9" fmla="*/ 22860 w 31432"/>
                        <a:gd name="connsiteY9" fmla="*/ 22860 h 37147"/>
                        <a:gd name="connsiteX10" fmla="*/ 8573 w 31432"/>
                        <a:gd name="connsiteY10" fmla="*/ 22860 h 37147"/>
                        <a:gd name="connsiteX11" fmla="*/ 8573 w 31432"/>
                        <a:gd name="connsiteY11" fmla="*/ 37148 h 37147"/>
                        <a:gd name="connsiteX12" fmla="*/ 0 w 31432"/>
                        <a:gd name="connsiteY12" fmla="*/ 37148 h 3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1432" h="37147">
                          <a:moveTo>
                            <a:pt x="0" y="37148"/>
                          </a:moveTo>
                          <a:lnTo>
                            <a:pt x="0" y="0"/>
                          </a:lnTo>
                          <a:lnTo>
                            <a:pt x="8573" y="0"/>
                          </a:lnTo>
                          <a:lnTo>
                            <a:pt x="8573" y="14288"/>
                          </a:lnTo>
                          <a:lnTo>
                            <a:pt x="22860" y="14288"/>
                          </a:lnTo>
                          <a:lnTo>
                            <a:pt x="22860" y="0"/>
                          </a:lnTo>
                          <a:lnTo>
                            <a:pt x="31433" y="0"/>
                          </a:lnTo>
                          <a:lnTo>
                            <a:pt x="31433" y="37148"/>
                          </a:lnTo>
                          <a:lnTo>
                            <a:pt x="22860" y="37148"/>
                          </a:lnTo>
                          <a:lnTo>
                            <a:pt x="22860" y="22860"/>
                          </a:lnTo>
                          <a:lnTo>
                            <a:pt x="8573" y="22860"/>
                          </a:lnTo>
                          <a:lnTo>
                            <a:pt x="8573" y="37148"/>
                          </a:lnTo>
                          <a:lnTo>
                            <a:pt x="0" y="37148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46" name="Полилиния: фигура 245">
                      <a:extLst>
                        <a:ext uri="{FF2B5EF4-FFF2-40B4-BE49-F238E27FC236}">
                          <a16:creationId xmlns:a16="http://schemas.microsoft.com/office/drawing/2014/main" id="{6592D57C-6466-CDF5-741D-B8DBC7F52E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13788" y="3054032"/>
                      <a:ext cx="24764" cy="37147"/>
                    </a:xfrm>
                    <a:custGeom>
                      <a:avLst/>
                      <a:gdLst>
                        <a:gd name="connsiteX0" fmla="*/ 0 w 24764"/>
                        <a:gd name="connsiteY0" fmla="*/ 37148 h 37147"/>
                        <a:gd name="connsiteX1" fmla="*/ 0 w 24764"/>
                        <a:gd name="connsiteY1" fmla="*/ 0 h 37147"/>
                        <a:gd name="connsiteX2" fmla="*/ 24765 w 24764"/>
                        <a:gd name="connsiteY2" fmla="*/ 0 h 37147"/>
                        <a:gd name="connsiteX3" fmla="*/ 24765 w 24764"/>
                        <a:gd name="connsiteY3" fmla="*/ 7620 h 37147"/>
                        <a:gd name="connsiteX4" fmla="*/ 7619 w 24764"/>
                        <a:gd name="connsiteY4" fmla="*/ 7620 h 37147"/>
                        <a:gd name="connsiteX5" fmla="*/ 7619 w 24764"/>
                        <a:gd name="connsiteY5" fmla="*/ 14288 h 37147"/>
                        <a:gd name="connsiteX6" fmla="*/ 23813 w 24764"/>
                        <a:gd name="connsiteY6" fmla="*/ 14288 h 37147"/>
                        <a:gd name="connsiteX7" fmla="*/ 23813 w 24764"/>
                        <a:gd name="connsiteY7" fmla="*/ 21908 h 37147"/>
                        <a:gd name="connsiteX8" fmla="*/ 7619 w 24764"/>
                        <a:gd name="connsiteY8" fmla="*/ 21908 h 37147"/>
                        <a:gd name="connsiteX9" fmla="*/ 7619 w 24764"/>
                        <a:gd name="connsiteY9" fmla="*/ 28575 h 37147"/>
                        <a:gd name="connsiteX10" fmla="*/ 24765 w 24764"/>
                        <a:gd name="connsiteY10" fmla="*/ 28575 h 37147"/>
                        <a:gd name="connsiteX11" fmla="*/ 24765 w 24764"/>
                        <a:gd name="connsiteY11" fmla="*/ 36195 h 37147"/>
                        <a:gd name="connsiteX12" fmla="*/ 0 w 24764"/>
                        <a:gd name="connsiteY12" fmla="*/ 36195 h 3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4764" h="37147">
                          <a:moveTo>
                            <a:pt x="0" y="37148"/>
                          </a:moveTo>
                          <a:lnTo>
                            <a:pt x="0" y="0"/>
                          </a:lnTo>
                          <a:lnTo>
                            <a:pt x="24765" y="0"/>
                          </a:lnTo>
                          <a:lnTo>
                            <a:pt x="24765" y="7620"/>
                          </a:lnTo>
                          <a:lnTo>
                            <a:pt x="7619" y="7620"/>
                          </a:lnTo>
                          <a:lnTo>
                            <a:pt x="7619" y="14288"/>
                          </a:lnTo>
                          <a:lnTo>
                            <a:pt x="23813" y="14288"/>
                          </a:lnTo>
                          <a:lnTo>
                            <a:pt x="23813" y="21908"/>
                          </a:lnTo>
                          <a:lnTo>
                            <a:pt x="7619" y="21908"/>
                          </a:lnTo>
                          <a:lnTo>
                            <a:pt x="7619" y="28575"/>
                          </a:lnTo>
                          <a:lnTo>
                            <a:pt x="24765" y="28575"/>
                          </a:lnTo>
                          <a:lnTo>
                            <a:pt x="24765" y="36195"/>
                          </a:lnTo>
                          <a:lnTo>
                            <a:pt x="0" y="36195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47" name="Полилиния: фигура 246">
                      <a:extLst>
                        <a:ext uri="{FF2B5EF4-FFF2-40B4-BE49-F238E27FC236}">
                          <a16:creationId xmlns:a16="http://schemas.microsoft.com/office/drawing/2014/main" id="{D76C79AD-F388-7B64-0183-6A8B96FEE8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52841" y="3054032"/>
                      <a:ext cx="42862" cy="37147"/>
                    </a:xfrm>
                    <a:custGeom>
                      <a:avLst/>
                      <a:gdLst>
                        <a:gd name="connsiteX0" fmla="*/ 0 w 42862"/>
                        <a:gd name="connsiteY0" fmla="*/ 37148 h 37147"/>
                        <a:gd name="connsiteX1" fmla="*/ 0 w 42862"/>
                        <a:gd name="connsiteY1" fmla="*/ 0 h 37147"/>
                        <a:gd name="connsiteX2" fmla="*/ 13335 w 42862"/>
                        <a:gd name="connsiteY2" fmla="*/ 0 h 37147"/>
                        <a:gd name="connsiteX3" fmla="*/ 20955 w 42862"/>
                        <a:gd name="connsiteY3" fmla="*/ 22860 h 37147"/>
                        <a:gd name="connsiteX4" fmla="*/ 21907 w 42862"/>
                        <a:gd name="connsiteY4" fmla="*/ 22860 h 37147"/>
                        <a:gd name="connsiteX5" fmla="*/ 29527 w 42862"/>
                        <a:gd name="connsiteY5" fmla="*/ 0 h 37147"/>
                        <a:gd name="connsiteX6" fmla="*/ 42863 w 42862"/>
                        <a:gd name="connsiteY6" fmla="*/ 0 h 37147"/>
                        <a:gd name="connsiteX7" fmla="*/ 42863 w 42862"/>
                        <a:gd name="connsiteY7" fmla="*/ 37148 h 37147"/>
                        <a:gd name="connsiteX8" fmla="*/ 34290 w 42862"/>
                        <a:gd name="connsiteY8" fmla="*/ 37148 h 37147"/>
                        <a:gd name="connsiteX9" fmla="*/ 34290 w 42862"/>
                        <a:gd name="connsiteY9" fmla="*/ 14288 h 37147"/>
                        <a:gd name="connsiteX10" fmla="*/ 33338 w 42862"/>
                        <a:gd name="connsiteY10" fmla="*/ 14288 h 37147"/>
                        <a:gd name="connsiteX11" fmla="*/ 25717 w 42862"/>
                        <a:gd name="connsiteY11" fmla="*/ 37148 h 37147"/>
                        <a:gd name="connsiteX12" fmla="*/ 18098 w 42862"/>
                        <a:gd name="connsiteY12" fmla="*/ 37148 h 37147"/>
                        <a:gd name="connsiteX13" fmla="*/ 10477 w 42862"/>
                        <a:gd name="connsiteY13" fmla="*/ 14288 h 37147"/>
                        <a:gd name="connsiteX14" fmla="*/ 9525 w 42862"/>
                        <a:gd name="connsiteY14" fmla="*/ 14288 h 37147"/>
                        <a:gd name="connsiteX15" fmla="*/ 9525 w 42862"/>
                        <a:gd name="connsiteY15" fmla="*/ 37148 h 37147"/>
                        <a:gd name="connsiteX16" fmla="*/ 0 w 42862"/>
                        <a:gd name="connsiteY16" fmla="*/ 37148 h 3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2862" h="37147">
                          <a:moveTo>
                            <a:pt x="0" y="37148"/>
                          </a:moveTo>
                          <a:lnTo>
                            <a:pt x="0" y="0"/>
                          </a:lnTo>
                          <a:lnTo>
                            <a:pt x="13335" y="0"/>
                          </a:lnTo>
                          <a:lnTo>
                            <a:pt x="20955" y="22860"/>
                          </a:lnTo>
                          <a:lnTo>
                            <a:pt x="21907" y="22860"/>
                          </a:lnTo>
                          <a:lnTo>
                            <a:pt x="29527" y="0"/>
                          </a:lnTo>
                          <a:lnTo>
                            <a:pt x="42863" y="0"/>
                          </a:lnTo>
                          <a:lnTo>
                            <a:pt x="42863" y="37148"/>
                          </a:lnTo>
                          <a:lnTo>
                            <a:pt x="34290" y="37148"/>
                          </a:lnTo>
                          <a:lnTo>
                            <a:pt x="34290" y="14288"/>
                          </a:lnTo>
                          <a:lnTo>
                            <a:pt x="33338" y="14288"/>
                          </a:lnTo>
                          <a:lnTo>
                            <a:pt x="25717" y="37148"/>
                          </a:lnTo>
                          <a:lnTo>
                            <a:pt x="18098" y="37148"/>
                          </a:lnTo>
                          <a:lnTo>
                            <a:pt x="10477" y="14288"/>
                          </a:lnTo>
                          <a:lnTo>
                            <a:pt x="9525" y="14288"/>
                          </a:lnTo>
                          <a:lnTo>
                            <a:pt x="9525" y="37148"/>
                          </a:lnTo>
                          <a:lnTo>
                            <a:pt x="0" y="37148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48" name="Полилиния: фигура 247">
                      <a:extLst>
                        <a:ext uri="{FF2B5EF4-FFF2-40B4-BE49-F238E27FC236}">
                          <a16:creationId xmlns:a16="http://schemas.microsoft.com/office/drawing/2014/main" id="{39121828-6E53-32AA-ECDA-4A0661E23F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09038" y="3054032"/>
                      <a:ext cx="24764" cy="37147"/>
                    </a:xfrm>
                    <a:custGeom>
                      <a:avLst/>
                      <a:gdLst>
                        <a:gd name="connsiteX0" fmla="*/ 0 w 24764"/>
                        <a:gd name="connsiteY0" fmla="*/ 37148 h 37147"/>
                        <a:gd name="connsiteX1" fmla="*/ 0 w 24764"/>
                        <a:gd name="connsiteY1" fmla="*/ 0 h 37147"/>
                        <a:gd name="connsiteX2" fmla="*/ 24765 w 24764"/>
                        <a:gd name="connsiteY2" fmla="*/ 0 h 37147"/>
                        <a:gd name="connsiteX3" fmla="*/ 24765 w 24764"/>
                        <a:gd name="connsiteY3" fmla="*/ 7620 h 37147"/>
                        <a:gd name="connsiteX4" fmla="*/ 7619 w 24764"/>
                        <a:gd name="connsiteY4" fmla="*/ 7620 h 37147"/>
                        <a:gd name="connsiteX5" fmla="*/ 7619 w 24764"/>
                        <a:gd name="connsiteY5" fmla="*/ 14288 h 37147"/>
                        <a:gd name="connsiteX6" fmla="*/ 23813 w 24764"/>
                        <a:gd name="connsiteY6" fmla="*/ 14288 h 37147"/>
                        <a:gd name="connsiteX7" fmla="*/ 23813 w 24764"/>
                        <a:gd name="connsiteY7" fmla="*/ 21908 h 37147"/>
                        <a:gd name="connsiteX8" fmla="*/ 7619 w 24764"/>
                        <a:gd name="connsiteY8" fmla="*/ 21908 h 37147"/>
                        <a:gd name="connsiteX9" fmla="*/ 7619 w 24764"/>
                        <a:gd name="connsiteY9" fmla="*/ 28575 h 37147"/>
                        <a:gd name="connsiteX10" fmla="*/ 24765 w 24764"/>
                        <a:gd name="connsiteY10" fmla="*/ 28575 h 37147"/>
                        <a:gd name="connsiteX11" fmla="*/ 24765 w 24764"/>
                        <a:gd name="connsiteY11" fmla="*/ 36195 h 37147"/>
                        <a:gd name="connsiteX12" fmla="*/ 0 w 24764"/>
                        <a:gd name="connsiteY12" fmla="*/ 36195 h 3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4764" h="37147">
                          <a:moveTo>
                            <a:pt x="0" y="37148"/>
                          </a:moveTo>
                          <a:lnTo>
                            <a:pt x="0" y="0"/>
                          </a:lnTo>
                          <a:lnTo>
                            <a:pt x="24765" y="0"/>
                          </a:lnTo>
                          <a:lnTo>
                            <a:pt x="24765" y="7620"/>
                          </a:lnTo>
                          <a:lnTo>
                            <a:pt x="7619" y="7620"/>
                          </a:lnTo>
                          <a:lnTo>
                            <a:pt x="7619" y="14288"/>
                          </a:lnTo>
                          <a:lnTo>
                            <a:pt x="23813" y="14288"/>
                          </a:lnTo>
                          <a:lnTo>
                            <a:pt x="23813" y="21908"/>
                          </a:lnTo>
                          <a:lnTo>
                            <a:pt x="7619" y="21908"/>
                          </a:lnTo>
                          <a:lnTo>
                            <a:pt x="7619" y="28575"/>
                          </a:lnTo>
                          <a:lnTo>
                            <a:pt x="24765" y="28575"/>
                          </a:lnTo>
                          <a:lnTo>
                            <a:pt x="24765" y="36195"/>
                          </a:lnTo>
                          <a:lnTo>
                            <a:pt x="0" y="36195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49" name="Полилиния: фигура 248">
                      <a:extLst>
                        <a:ext uri="{FF2B5EF4-FFF2-40B4-BE49-F238E27FC236}">
                          <a16:creationId xmlns:a16="http://schemas.microsoft.com/office/drawing/2014/main" id="{152147AF-F8BE-5ECE-4850-5EB496528F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48091" y="3054032"/>
                      <a:ext cx="34289" cy="43815"/>
                    </a:xfrm>
                    <a:custGeom>
                      <a:avLst/>
                      <a:gdLst>
                        <a:gd name="connsiteX0" fmla="*/ 0 w 34289"/>
                        <a:gd name="connsiteY0" fmla="*/ 37148 h 43815"/>
                        <a:gd name="connsiteX1" fmla="*/ 0 w 34289"/>
                        <a:gd name="connsiteY1" fmla="*/ 0 h 43815"/>
                        <a:gd name="connsiteX2" fmla="*/ 8573 w 34289"/>
                        <a:gd name="connsiteY2" fmla="*/ 0 h 43815"/>
                        <a:gd name="connsiteX3" fmla="*/ 8573 w 34289"/>
                        <a:gd name="connsiteY3" fmla="*/ 28575 h 43815"/>
                        <a:gd name="connsiteX4" fmla="*/ 21907 w 34289"/>
                        <a:gd name="connsiteY4" fmla="*/ 28575 h 43815"/>
                        <a:gd name="connsiteX5" fmla="*/ 21907 w 34289"/>
                        <a:gd name="connsiteY5" fmla="*/ 0 h 43815"/>
                        <a:gd name="connsiteX6" fmla="*/ 30480 w 34289"/>
                        <a:gd name="connsiteY6" fmla="*/ 0 h 43815"/>
                        <a:gd name="connsiteX7" fmla="*/ 30480 w 34289"/>
                        <a:gd name="connsiteY7" fmla="*/ 28575 h 43815"/>
                        <a:gd name="connsiteX8" fmla="*/ 34290 w 34289"/>
                        <a:gd name="connsiteY8" fmla="*/ 28575 h 43815"/>
                        <a:gd name="connsiteX9" fmla="*/ 34290 w 34289"/>
                        <a:gd name="connsiteY9" fmla="*/ 43815 h 43815"/>
                        <a:gd name="connsiteX10" fmla="*/ 25717 w 34289"/>
                        <a:gd name="connsiteY10" fmla="*/ 43815 h 43815"/>
                        <a:gd name="connsiteX11" fmla="*/ 25717 w 34289"/>
                        <a:gd name="connsiteY11" fmla="*/ 36195 h 43815"/>
                        <a:gd name="connsiteX12" fmla="*/ 0 w 34289"/>
                        <a:gd name="connsiteY12" fmla="*/ 36195 h 438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4289" h="43815">
                          <a:moveTo>
                            <a:pt x="0" y="37148"/>
                          </a:moveTo>
                          <a:lnTo>
                            <a:pt x="0" y="0"/>
                          </a:lnTo>
                          <a:lnTo>
                            <a:pt x="8573" y="0"/>
                          </a:lnTo>
                          <a:lnTo>
                            <a:pt x="8573" y="28575"/>
                          </a:lnTo>
                          <a:lnTo>
                            <a:pt x="21907" y="28575"/>
                          </a:lnTo>
                          <a:lnTo>
                            <a:pt x="21907" y="0"/>
                          </a:lnTo>
                          <a:lnTo>
                            <a:pt x="30480" y="0"/>
                          </a:lnTo>
                          <a:lnTo>
                            <a:pt x="30480" y="28575"/>
                          </a:lnTo>
                          <a:lnTo>
                            <a:pt x="34290" y="28575"/>
                          </a:lnTo>
                          <a:lnTo>
                            <a:pt x="34290" y="43815"/>
                          </a:lnTo>
                          <a:lnTo>
                            <a:pt x="25717" y="43815"/>
                          </a:lnTo>
                          <a:lnTo>
                            <a:pt x="25717" y="36195"/>
                          </a:lnTo>
                          <a:lnTo>
                            <a:pt x="0" y="36195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51" name="Полилиния: фигура 250">
                      <a:extLst>
                        <a:ext uri="{FF2B5EF4-FFF2-40B4-BE49-F238E27FC236}">
                          <a16:creationId xmlns:a16="http://schemas.microsoft.com/office/drawing/2014/main" id="{253926AD-AF69-B587-D405-E6AE89CBEA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93810" y="3054032"/>
                      <a:ext cx="30480" cy="37147"/>
                    </a:xfrm>
                    <a:custGeom>
                      <a:avLst/>
                      <a:gdLst>
                        <a:gd name="connsiteX0" fmla="*/ 0 w 30480"/>
                        <a:gd name="connsiteY0" fmla="*/ 37148 h 37147"/>
                        <a:gd name="connsiteX1" fmla="*/ 0 w 30480"/>
                        <a:gd name="connsiteY1" fmla="*/ 0 h 37147"/>
                        <a:gd name="connsiteX2" fmla="*/ 8573 w 30480"/>
                        <a:gd name="connsiteY2" fmla="*/ 0 h 37147"/>
                        <a:gd name="connsiteX3" fmla="*/ 8573 w 30480"/>
                        <a:gd name="connsiteY3" fmla="*/ 16193 h 37147"/>
                        <a:gd name="connsiteX4" fmla="*/ 19050 w 30480"/>
                        <a:gd name="connsiteY4" fmla="*/ 0 h 37147"/>
                        <a:gd name="connsiteX5" fmla="*/ 29528 w 30480"/>
                        <a:gd name="connsiteY5" fmla="*/ 0 h 37147"/>
                        <a:gd name="connsiteX6" fmla="*/ 17145 w 30480"/>
                        <a:gd name="connsiteY6" fmla="*/ 18098 h 37147"/>
                        <a:gd name="connsiteX7" fmla="*/ 30481 w 30480"/>
                        <a:gd name="connsiteY7" fmla="*/ 37148 h 37147"/>
                        <a:gd name="connsiteX8" fmla="*/ 20003 w 30480"/>
                        <a:gd name="connsiteY8" fmla="*/ 37148 h 37147"/>
                        <a:gd name="connsiteX9" fmla="*/ 8573 w 30480"/>
                        <a:gd name="connsiteY9" fmla="*/ 20955 h 37147"/>
                        <a:gd name="connsiteX10" fmla="*/ 8573 w 30480"/>
                        <a:gd name="connsiteY10" fmla="*/ 37148 h 37147"/>
                        <a:gd name="connsiteX11" fmla="*/ 0 w 30480"/>
                        <a:gd name="connsiteY11" fmla="*/ 37148 h 3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0480" h="37147">
                          <a:moveTo>
                            <a:pt x="0" y="37148"/>
                          </a:moveTo>
                          <a:lnTo>
                            <a:pt x="0" y="0"/>
                          </a:lnTo>
                          <a:lnTo>
                            <a:pt x="8573" y="0"/>
                          </a:lnTo>
                          <a:lnTo>
                            <a:pt x="8573" y="16193"/>
                          </a:lnTo>
                          <a:lnTo>
                            <a:pt x="19050" y="0"/>
                          </a:lnTo>
                          <a:lnTo>
                            <a:pt x="29528" y="0"/>
                          </a:lnTo>
                          <a:lnTo>
                            <a:pt x="17145" y="18098"/>
                          </a:lnTo>
                          <a:lnTo>
                            <a:pt x="30481" y="37148"/>
                          </a:lnTo>
                          <a:lnTo>
                            <a:pt x="20003" y="37148"/>
                          </a:lnTo>
                          <a:lnTo>
                            <a:pt x="8573" y="20955"/>
                          </a:lnTo>
                          <a:lnTo>
                            <a:pt x="8573" y="37148"/>
                          </a:lnTo>
                          <a:lnTo>
                            <a:pt x="0" y="37148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52" name="Полилиния: фигура 251">
                      <a:extLst>
                        <a:ext uri="{FF2B5EF4-FFF2-40B4-BE49-F238E27FC236}">
                          <a16:creationId xmlns:a16="http://schemas.microsoft.com/office/drawing/2014/main" id="{66973F98-8DAC-FB85-A06B-8161C4A3D6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33816" y="3054032"/>
                      <a:ext cx="30479" cy="37147"/>
                    </a:xfrm>
                    <a:custGeom>
                      <a:avLst/>
                      <a:gdLst>
                        <a:gd name="connsiteX0" fmla="*/ 0 w 30479"/>
                        <a:gd name="connsiteY0" fmla="*/ 37148 h 37147"/>
                        <a:gd name="connsiteX1" fmla="*/ 0 w 30479"/>
                        <a:gd name="connsiteY1" fmla="*/ 0 h 37147"/>
                        <a:gd name="connsiteX2" fmla="*/ 8573 w 30479"/>
                        <a:gd name="connsiteY2" fmla="*/ 0 h 37147"/>
                        <a:gd name="connsiteX3" fmla="*/ 8573 w 30479"/>
                        <a:gd name="connsiteY3" fmla="*/ 21908 h 37147"/>
                        <a:gd name="connsiteX4" fmla="*/ 9525 w 30479"/>
                        <a:gd name="connsiteY4" fmla="*/ 21908 h 37147"/>
                        <a:gd name="connsiteX5" fmla="*/ 20955 w 30479"/>
                        <a:gd name="connsiteY5" fmla="*/ 0 h 37147"/>
                        <a:gd name="connsiteX6" fmla="*/ 30480 w 30479"/>
                        <a:gd name="connsiteY6" fmla="*/ 0 h 37147"/>
                        <a:gd name="connsiteX7" fmla="*/ 30480 w 30479"/>
                        <a:gd name="connsiteY7" fmla="*/ 37148 h 37147"/>
                        <a:gd name="connsiteX8" fmla="*/ 21907 w 30479"/>
                        <a:gd name="connsiteY8" fmla="*/ 37148 h 37147"/>
                        <a:gd name="connsiteX9" fmla="*/ 21907 w 30479"/>
                        <a:gd name="connsiteY9" fmla="*/ 15240 h 37147"/>
                        <a:gd name="connsiteX10" fmla="*/ 20955 w 30479"/>
                        <a:gd name="connsiteY10" fmla="*/ 15240 h 37147"/>
                        <a:gd name="connsiteX11" fmla="*/ 9525 w 30479"/>
                        <a:gd name="connsiteY11" fmla="*/ 37148 h 37147"/>
                        <a:gd name="connsiteX12" fmla="*/ 0 w 30479"/>
                        <a:gd name="connsiteY12" fmla="*/ 37148 h 37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0479" h="37147">
                          <a:moveTo>
                            <a:pt x="0" y="37148"/>
                          </a:moveTo>
                          <a:lnTo>
                            <a:pt x="0" y="0"/>
                          </a:lnTo>
                          <a:lnTo>
                            <a:pt x="8573" y="0"/>
                          </a:lnTo>
                          <a:lnTo>
                            <a:pt x="8573" y="21908"/>
                          </a:lnTo>
                          <a:lnTo>
                            <a:pt x="9525" y="21908"/>
                          </a:lnTo>
                          <a:lnTo>
                            <a:pt x="20955" y="0"/>
                          </a:lnTo>
                          <a:lnTo>
                            <a:pt x="30480" y="0"/>
                          </a:lnTo>
                          <a:lnTo>
                            <a:pt x="30480" y="37148"/>
                          </a:lnTo>
                          <a:lnTo>
                            <a:pt x="21907" y="37148"/>
                          </a:lnTo>
                          <a:lnTo>
                            <a:pt x="21907" y="15240"/>
                          </a:lnTo>
                          <a:lnTo>
                            <a:pt x="20955" y="15240"/>
                          </a:lnTo>
                          <a:lnTo>
                            <a:pt x="9525" y="37148"/>
                          </a:lnTo>
                          <a:lnTo>
                            <a:pt x="0" y="37148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53" name="Полилиния: фигура 252">
                      <a:extLst>
                        <a:ext uri="{FF2B5EF4-FFF2-40B4-BE49-F238E27FC236}">
                          <a16:creationId xmlns:a16="http://schemas.microsoft.com/office/drawing/2014/main" id="{3F2A1A1A-DBF8-3F7A-61AA-68343E776B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79535" y="3042602"/>
                      <a:ext cx="30480" cy="48577"/>
                    </a:xfrm>
                    <a:custGeom>
                      <a:avLst/>
                      <a:gdLst>
                        <a:gd name="connsiteX0" fmla="*/ 0 w 30480"/>
                        <a:gd name="connsiteY0" fmla="*/ 48578 h 48577"/>
                        <a:gd name="connsiteX1" fmla="*/ 0 w 30480"/>
                        <a:gd name="connsiteY1" fmla="*/ 11430 h 48577"/>
                        <a:gd name="connsiteX2" fmla="*/ 8573 w 30480"/>
                        <a:gd name="connsiteY2" fmla="*/ 11430 h 48577"/>
                        <a:gd name="connsiteX3" fmla="*/ 8573 w 30480"/>
                        <a:gd name="connsiteY3" fmla="*/ 33338 h 48577"/>
                        <a:gd name="connsiteX4" fmla="*/ 9525 w 30480"/>
                        <a:gd name="connsiteY4" fmla="*/ 33338 h 48577"/>
                        <a:gd name="connsiteX5" fmla="*/ 20956 w 30480"/>
                        <a:gd name="connsiteY5" fmla="*/ 11430 h 48577"/>
                        <a:gd name="connsiteX6" fmla="*/ 30481 w 30480"/>
                        <a:gd name="connsiteY6" fmla="*/ 11430 h 48577"/>
                        <a:gd name="connsiteX7" fmla="*/ 30481 w 30480"/>
                        <a:gd name="connsiteY7" fmla="*/ 48578 h 48577"/>
                        <a:gd name="connsiteX8" fmla="*/ 21908 w 30480"/>
                        <a:gd name="connsiteY8" fmla="*/ 48578 h 48577"/>
                        <a:gd name="connsiteX9" fmla="*/ 21908 w 30480"/>
                        <a:gd name="connsiteY9" fmla="*/ 26670 h 48577"/>
                        <a:gd name="connsiteX10" fmla="*/ 20956 w 30480"/>
                        <a:gd name="connsiteY10" fmla="*/ 26670 h 48577"/>
                        <a:gd name="connsiteX11" fmla="*/ 9525 w 30480"/>
                        <a:gd name="connsiteY11" fmla="*/ 48578 h 48577"/>
                        <a:gd name="connsiteX12" fmla="*/ 0 w 30480"/>
                        <a:gd name="connsiteY12" fmla="*/ 48578 h 48577"/>
                        <a:gd name="connsiteX13" fmla="*/ 7620 w 30480"/>
                        <a:gd name="connsiteY13" fmla="*/ 0 h 48577"/>
                        <a:gd name="connsiteX14" fmla="*/ 13335 w 30480"/>
                        <a:gd name="connsiteY14" fmla="*/ 0 h 48577"/>
                        <a:gd name="connsiteX15" fmla="*/ 16193 w 30480"/>
                        <a:gd name="connsiteY15" fmla="*/ 2857 h 48577"/>
                        <a:gd name="connsiteX16" fmla="*/ 19050 w 30480"/>
                        <a:gd name="connsiteY16" fmla="*/ 0 h 48577"/>
                        <a:gd name="connsiteX17" fmla="*/ 24766 w 30480"/>
                        <a:gd name="connsiteY17" fmla="*/ 0 h 48577"/>
                        <a:gd name="connsiteX18" fmla="*/ 21908 w 30480"/>
                        <a:gd name="connsiteY18" fmla="*/ 5715 h 48577"/>
                        <a:gd name="connsiteX19" fmla="*/ 16193 w 30480"/>
                        <a:gd name="connsiteY19" fmla="*/ 7620 h 48577"/>
                        <a:gd name="connsiteX20" fmla="*/ 10478 w 30480"/>
                        <a:gd name="connsiteY20" fmla="*/ 5715 h 48577"/>
                        <a:gd name="connsiteX21" fmla="*/ 7620 w 30480"/>
                        <a:gd name="connsiteY21" fmla="*/ 0 h 48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</a:cxnLst>
                      <a:rect l="l" t="t" r="r" b="b"/>
                      <a:pathLst>
                        <a:path w="30480" h="48577">
                          <a:moveTo>
                            <a:pt x="0" y="48578"/>
                          </a:moveTo>
                          <a:lnTo>
                            <a:pt x="0" y="11430"/>
                          </a:lnTo>
                          <a:lnTo>
                            <a:pt x="8573" y="11430"/>
                          </a:lnTo>
                          <a:lnTo>
                            <a:pt x="8573" y="33338"/>
                          </a:lnTo>
                          <a:lnTo>
                            <a:pt x="9525" y="33338"/>
                          </a:lnTo>
                          <a:lnTo>
                            <a:pt x="20956" y="11430"/>
                          </a:lnTo>
                          <a:lnTo>
                            <a:pt x="30481" y="11430"/>
                          </a:lnTo>
                          <a:lnTo>
                            <a:pt x="30481" y="48578"/>
                          </a:lnTo>
                          <a:lnTo>
                            <a:pt x="21908" y="48578"/>
                          </a:lnTo>
                          <a:lnTo>
                            <a:pt x="21908" y="26670"/>
                          </a:lnTo>
                          <a:lnTo>
                            <a:pt x="20956" y="26670"/>
                          </a:lnTo>
                          <a:lnTo>
                            <a:pt x="9525" y="48578"/>
                          </a:lnTo>
                          <a:lnTo>
                            <a:pt x="0" y="48578"/>
                          </a:lnTo>
                          <a:close/>
                          <a:moveTo>
                            <a:pt x="7620" y="0"/>
                          </a:moveTo>
                          <a:lnTo>
                            <a:pt x="13335" y="0"/>
                          </a:lnTo>
                          <a:cubicBezTo>
                            <a:pt x="13335" y="1905"/>
                            <a:pt x="14288" y="2857"/>
                            <a:pt x="16193" y="2857"/>
                          </a:cubicBezTo>
                          <a:cubicBezTo>
                            <a:pt x="18098" y="2857"/>
                            <a:pt x="19050" y="1905"/>
                            <a:pt x="19050" y="0"/>
                          </a:cubicBezTo>
                          <a:lnTo>
                            <a:pt x="24766" y="0"/>
                          </a:lnTo>
                          <a:cubicBezTo>
                            <a:pt x="24766" y="1905"/>
                            <a:pt x="23813" y="3810"/>
                            <a:pt x="21908" y="5715"/>
                          </a:cubicBezTo>
                          <a:cubicBezTo>
                            <a:pt x="20003" y="6667"/>
                            <a:pt x="18098" y="7620"/>
                            <a:pt x="16193" y="7620"/>
                          </a:cubicBezTo>
                          <a:cubicBezTo>
                            <a:pt x="13335" y="7620"/>
                            <a:pt x="11431" y="6667"/>
                            <a:pt x="10478" y="5715"/>
                          </a:cubicBezTo>
                          <a:cubicBezTo>
                            <a:pt x="8573" y="4763"/>
                            <a:pt x="7620" y="2857"/>
                            <a:pt x="7620" y="0"/>
                          </a:cubicBez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grpSp>
                <p:nvGrpSpPr>
                  <p:cNvPr id="254" name="Рисунок 177">
                    <a:extLst>
                      <a:ext uri="{FF2B5EF4-FFF2-40B4-BE49-F238E27FC236}">
                        <a16:creationId xmlns:a16="http://schemas.microsoft.com/office/drawing/2014/main" id="{9343C4CD-E97F-8055-9BC6-979A53F657AA}"/>
                      </a:ext>
                    </a:extLst>
                  </p:cNvPr>
                  <p:cNvGrpSpPr/>
                  <p:nvPr/>
                </p:nvGrpSpPr>
                <p:grpSpPr>
                  <a:xfrm>
                    <a:off x="17563306" y="3123565"/>
                    <a:ext cx="354329" cy="57150"/>
                    <a:chOff x="17563306" y="3123565"/>
                    <a:chExt cx="354329" cy="57150"/>
                  </a:xfrm>
                  <a:solidFill>
                    <a:srgbClr val="1D1D1B"/>
                  </a:solidFill>
                </p:grpSpPr>
                <p:sp>
                  <p:nvSpPr>
                    <p:cNvPr id="255" name="Полилиния: фигура 254">
                      <a:extLst>
                        <a:ext uri="{FF2B5EF4-FFF2-40B4-BE49-F238E27FC236}">
                          <a16:creationId xmlns:a16="http://schemas.microsoft.com/office/drawing/2014/main" id="{A92F998A-7B59-6ACE-030B-1DF253E590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63306" y="3123565"/>
                      <a:ext cx="43814" cy="47625"/>
                    </a:xfrm>
                    <a:custGeom>
                      <a:avLst/>
                      <a:gdLst>
                        <a:gd name="connsiteX0" fmla="*/ 33338 w 43814"/>
                        <a:gd name="connsiteY0" fmla="*/ 29528 h 47625"/>
                        <a:gd name="connsiteX1" fmla="*/ 43815 w 43814"/>
                        <a:gd name="connsiteY1" fmla="*/ 29528 h 47625"/>
                        <a:gd name="connsiteX2" fmla="*/ 40005 w 43814"/>
                        <a:gd name="connsiteY2" fmla="*/ 39053 h 47625"/>
                        <a:gd name="connsiteX3" fmla="*/ 22860 w 43814"/>
                        <a:gd name="connsiteY3" fmla="*/ 47625 h 47625"/>
                        <a:gd name="connsiteX4" fmla="*/ 6667 w 43814"/>
                        <a:gd name="connsiteY4" fmla="*/ 40957 h 47625"/>
                        <a:gd name="connsiteX5" fmla="*/ 0 w 43814"/>
                        <a:gd name="connsiteY5" fmla="*/ 23813 h 47625"/>
                        <a:gd name="connsiteX6" fmla="*/ 6667 w 43814"/>
                        <a:gd name="connsiteY6" fmla="*/ 6667 h 47625"/>
                        <a:gd name="connsiteX7" fmla="*/ 22860 w 43814"/>
                        <a:gd name="connsiteY7" fmla="*/ 0 h 47625"/>
                        <a:gd name="connsiteX8" fmla="*/ 40005 w 43814"/>
                        <a:gd name="connsiteY8" fmla="*/ 8572 h 47625"/>
                        <a:gd name="connsiteX9" fmla="*/ 43815 w 43814"/>
                        <a:gd name="connsiteY9" fmla="*/ 17145 h 47625"/>
                        <a:gd name="connsiteX10" fmla="*/ 33338 w 43814"/>
                        <a:gd name="connsiteY10" fmla="*/ 17145 h 47625"/>
                        <a:gd name="connsiteX11" fmla="*/ 31433 w 43814"/>
                        <a:gd name="connsiteY11" fmla="*/ 13335 h 47625"/>
                        <a:gd name="connsiteX12" fmla="*/ 22860 w 43814"/>
                        <a:gd name="connsiteY12" fmla="*/ 9525 h 47625"/>
                        <a:gd name="connsiteX13" fmla="*/ 14288 w 43814"/>
                        <a:gd name="connsiteY13" fmla="*/ 13335 h 47625"/>
                        <a:gd name="connsiteX14" fmla="*/ 10477 w 43814"/>
                        <a:gd name="connsiteY14" fmla="*/ 22860 h 47625"/>
                        <a:gd name="connsiteX15" fmla="*/ 14288 w 43814"/>
                        <a:gd name="connsiteY15" fmla="*/ 32385 h 47625"/>
                        <a:gd name="connsiteX16" fmla="*/ 22860 w 43814"/>
                        <a:gd name="connsiteY16" fmla="*/ 36195 h 47625"/>
                        <a:gd name="connsiteX17" fmla="*/ 31433 w 43814"/>
                        <a:gd name="connsiteY17" fmla="*/ 32385 h 47625"/>
                        <a:gd name="connsiteX18" fmla="*/ 33338 w 43814"/>
                        <a:gd name="connsiteY18" fmla="*/ 29528 h 47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3814" h="47625">
                          <a:moveTo>
                            <a:pt x="33338" y="29528"/>
                          </a:moveTo>
                          <a:lnTo>
                            <a:pt x="43815" y="29528"/>
                          </a:lnTo>
                          <a:cubicBezTo>
                            <a:pt x="42863" y="33338"/>
                            <a:pt x="41910" y="36195"/>
                            <a:pt x="40005" y="39053"/>
                          </a:cubicBezTo>
                          <a:cubicBezTo>
                            <a:pt x="36195" y="44767"/>
                            <a:pt x="30480" y="47625"/>
                            <a:pt x="22860" y="47625"/>
                          </a:cubicBezTo>
                          <a:cubicBezTo>
                            <a:pt x="16192" y="47625"/>
                            <a:pt x="11430" y="45720"/>
                            <a:pt x="6667" y="40957"/>
                          </a:cubicBezTo>
                          <a:cubicBezTo>
                            <a:pt x="1905" y="36195"/>
                            <a:pt x="0" y="30480"/>
                            <a:pt x="0" y="23813"/>
                          </a:cubicBezTo>
                          <a:cubicBezTo>
                            <a:pt x="0" y="17145"/>
                            <a:pt x="1905" y="11430"/>
                            <a:pt x="6667" y="6667"/>
                          </a:cubicBezTo>
                          <a:cubicBezTo>
                            <a:pt x="11430" y="1905"/>
                            <a:pt x="16192" y="0"/>
                            <a:pt x="22860" y="0"/>
                          </a:cubicBezTo>
                          <a:cubicBezTo>
                            <a:pt x="30480" y="0"/>
                            <a:pt x="36195" y="2857"/>
                            <a:pt x="40005" y="8572"/>
                          </a:cubicBezTo>
                          <a:cubicBezTo>
                            <a:pt x="41910" y="11430"/>
                            <a:pt x="42863" y="14288"/>
                            <a:pt x="43815" y="17145"/>
                          </a:cubicBezTo>
                          <a:lnTo>
                            <a:pt x="33338" y="17145"/>
                          </a:lnTo>
                          <a:cubicBezTo>
                            <a:pt x="32385" y="15240"/>
                            <a:pt x="32385" y="14288"/>
                            <a:pt x="31433" y="13335"/>
                          </a:cubicBezTo>
                          <a:cubicBezTo>
                            <a:pt x="29527" y="10478"/>
                            <a:pt x="26670" y="9525"/>
                            <a:pt x="22860" y="9525"/>
                          </a:cubicBezTo>
                          <a:cubicBezTo>
                            <a:pt x="19050" y="9525"/>
                            <a:pt x="16192" y="10478"/>
                            <a:pt x="14288" y="13335"/>
                          </a:cubicBezTo>
                          <a:cubicBezTo>
                            <a:pt x="12383" y="16192"/>
                            <a:pt x="10477" y="19050"/>
                            <a:pt x="10477" y="22860"/>
                          </a:cubicBezTo>
                          <a:cubicBezTo>
                            <a:pt x="10477" y="26670"/>
                            <a:pt x="11430" y="30480"/>
                            <a:pt x="14288" y="32385"/>
                          </a:cubicBezTo>
                          <a:cubicBezTo>
                            <a:pt x="16192" y="35242"/>
                            <a:pt x="19050" y="36195"/>
                            <a:pt x="22860" y="36195"/>
                          </a:cubicBezTo>
                          <a:cubicBezTo>
                            <a:pt x="26670" y="36195"/>
                            <a:pt x="29527" y="35242"/>
                            <a:pt x="31433" y="32385"/>
                          </a:cubicBezTo>
                          <a:cubicBezTo>
                            <a:pt x="32385" y="32385"/>
                            <a:pt x="33338" y="30480"/>
                            <a:pt x="33338" y="29528"/>
                          </a:cubicBez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56" name="Полилиния: фигура 255">
                      <a:extLst>
                        <a:ext uri="{FF2B5EF4-FFF2-40B4-BE49-F238E27FC236}">
                          <a16:creationId xmlns:a16="http://schemas.microsoft.com/office/drawing/2014/main" id="{7024D5C8-76D8-3637-35F4-ADD7A212E0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10931" y="3123565"/>
                      <a:ext cx="36195" cy="46672"/>
                    </a:xfrm>
                    <a:custGeom>
                      <a:avLst/>
                      <a:gdLst>
                        <a:gd name="connsiteX0" fmla="*/ 12383 w 36195"/>
                        <a:gd name="connsiteY0" fmla="*/ 46672 h 46672"/>
                        <a:gd name="connsiteX1" fmla="*/ 12383 w 36195"/>
                        <a:gd name="connsiteY1" fmla="*/ 10478 h 46672"/>
                        <a:gd name="connsiteX2" fmla="*/ 0 w 36195"/>
                        <a:gd name="connsiteY2" fmla="*/ 10478 h 46672"/>
                        <a:gd name="connsiteX3" fmla="*/ 0 w 36195"/>
                        <a:gd name="connsiteY3" fmla="*/ 0 h 46672"/>
                        <a:gd name="connsiteX4" fmla="*/ 36195 w 36195"/>
                        <a:gd name="connsiteY4" fmla="*/ 0 h 46672"/>
                        <a:gd name="connsiteX5" fmla="*/ 36195 w 36195"/>
                        <a:gd name="connsiteY5" fmla="*/ 10478 h 46672"/>
                        <a:gd name="connsiteX6" fmla="*/ 23813 w 36195"/>
                        <a:gd name="connsiteY6" fmla="*/ 10478 h 46672"/>
                        <a:gd name="connsiteX7" fmla="*/ 23813 w 36195"/>
                        <a:gd name="connsiteY7" fmla="*/ 46672 h 46672"/>
                        <a:gd name="connsiteX8" fmla="*/ 12383 w 36195"/>
                        <a:gd name="connsiteY8" fmla="*/ 46672 h 46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195" h="46672">
                          <a:moveTo>
                            <a:pt x="12383" y="46672"/>
                          </a:moveTo>
                          <a:lnTo>
                            <a:pt x="12383" y="10478"/>
                          </a:lnTo>
                          <a:lnTo>
                            <a:pt x="0" y="10478"/>
                          </a:lnTo>
                          <a:lnTo>
                            <a:pt x="0" y="0"/>
                          </a:lnTo>
                          <a:lnTo>
                            <a:pt x="36195" y="0"/>
                          </a:lnTo>
                          <a:lnTo>
                            <a:pt x="36195" y="10478"/>
                          </a:lnTo>
                          <a:lnTo>
                            <a:pt x="23813" y="10478"/>
                          </a:lnTo>
                          <a:lnTo>
                            <a:pt x="23813" y="46672"/>
                          </a:lnTo>
                          <a:lnTo>
                            <a:pt x="12383" y="46672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57" name="Полилиния: фигура 256">
                      <a:extLst>
                        <a:ext uri="{FF2B5EF4-FFF2-40B4-BE49-F238E27FC236}">
                          <a16:creationId xmlns:a16="http://schemas.microsoft.com/office/drawing/2014/main" id="{1ECB0CD9-0A6F-3375-D255-A273A8410E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48078" y="3124517"/>
                      <a:ext cx="47625" cy="45719"/>
                    </a:xfrm>
                    <a:custGeom>
                      <a:avLst/>
                      <a:gdLst>
                        <a:gd name="connsiteX0" fmla="*/ 0 w 47625"/>
                        <a:gd name="connsiteY0" fmla="*/ 45720 h 45719"/>
                        <a:gd name="connsiteX1" fmla="*/ 16192 w 47625"/>
                        <a:gd name="connsiteY1" fmla="*/ 0 h 45719"/>
                        <a:gd name="connsiteX2" fmla="*/ 31432 w 47625"/>
                        <a:gd name="connsiteY2" fmla="*/ 0 h 45719"/>
                        <a:gd name="connsiteX3" fmla="*/ 47625 w 47625"/>
                        <a:gd name="connsiteY3" fmla="*/ 45720 h 45719"/>
                        <a:gd name="connsiteX4" fmla="*/ 36194 w 47625"/>
                        <a:gd name="connsiteY4" fmla="*/ 45720 h 45719"/>
                        <a:gd name="connsiteX5" fmla="*/ 33338 w 47625"/>
                        <a:gd name="connsiteY5" fmla="*/ 36195 h 45719"/>
                        <a:gd name="connsiteX6" fmla="*/ 15240 w 47625"/>
                        <a:gd name="connsiteY6" fmla="*/ 36195 h 45719"/>
                        <a:gd name="connsiteX7" fmla="*/ 12382 w 47625"/>
                        <a:gd name="connsiteY7" fmla="*/ 45720 h 45719"/>
                        <a:gd name="connsiteX8" fmla="*/ 0 w 47625"/>
                        <a:gd name="connsiteY8" fmla="*/ 45720 h 45719"/>
                        <a:gd name="connsiteX9" fmla="*/ 17144 w 47625"/>
                        <a:gd name="connsiteY9" fmla="*/ 27622 h 45719"/>
                        <a:gd name="connsiteX10" fmla="*/ 28575 w 47625"/>
                        <a:gd name="connsiteY10" fmla="*/ 27622 h 45719"/>
                        <a:gd name="connsiteX11" fmla="*/ 22860 w 47625"/>
                        <a:gd name="connsiteY11" fmla="*/ 11430 h 45719"/>
                        <a:gd name="connsiteX12" fmla="*/ 21907 w 47625"/>
                        <a:gd name="connsiteY12" fmla="*/ 11430 h 45719"/>
                        <a:gd name="connsiteX13" fmla="*/ 17144 w 47625"/>
                        <a:gd name="connsiteY13" fmla="*/ 27622 h 45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7625" h="45719">
                          <a:moveTo>
                            <a:pt x="0" y="45720"/>
                          </a:moveTo>
                          <a:lnTo>
                            <a:pt x="16192" y="0"/>
                          </a:lnTo>
                          <a:lnTo>
                            <a:pt x="31432" y="0"/>
                          </a:lnTo>
                          <a:lnTo>
                            <a:pt x="47625" y="45720"/>
                          </a:lnTo>
                          <a:lnTo>
                            <a:pt x="36194" y="45720"/>
                          </a:lnTo>
                          <a:lnTo>
                            <a:pt x="33338" y="36195"/>
                          </a:lnTo>
                          <a:lnTo>
                            <a:pt x="15240" y="36195"/>
                          </a:lnTo>
                          <a:lnTo>
                            <a:pt x="12382" y="45720"/>
                          </a:lnTo>
                          <a:lnTo>
                            <a:pt x="0" y="45720"/>
                          </a:lnTo>
                          <a:close/>
                          <a:moveTo>
                            <a:pt x="17144" y="27622"/>
                          </a:moveTo>
                          <a:lnTo>
                            <a:pt x="28575" y="27622"/>
                          </a:lnTo>
                          <a:lnTo>
                            <a:pt x="22860" y="11430"/>
                          </a:lnTo>
                          <a:lnTo>
                            <a:pt x="21907" y="11430"/>
                          </a:lnTo>
                          <a:lnTo>
                            <a:pt x="17144" y="27622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58" name="Полилиния: фигура 257">
                      <a:extLst>
                        <a:ext uri="{FF2B5EF4-FFF2-40B4-BE49-F238E27FC236}">
                          <a16:creationId xmlns:a16="http://schemas.microsoft.com/office/drawing/2014/main" id="{833CB5DF-3164-67FF-06B2-0A61C1A98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98560" y="3124517"/>
                      <a:ext cx="39053" cy="45719"/>
                    </a:xfrm>
                    <a:custGeom>
                      <a:avLst/>
                      <a:gdLst>
                        <a:gd name="connsiteX0" fmla="*/ 0 w 39053"/>
                        <a:gd name="connsiteY0" fmla="*/ 45720 h 45719"/>
                        <a:gd name="connsiteX1" fmla="*/ 0 w 39053"/>
                        <a:gd name="connsiteY1" fmla="*/ 0 h 45719"/>
                        <a:gd name="connsiteX2" fmla="*/ 10478 w 39053"/>
                        <a:gd name="connsiteY2" fmla="*/ 0 h 45719"/>
                        <a:gd name="connsiteX3" fmla="*/ 10478 w 39053"/>
                        <a:gd name="connsiteY3" fmla="*/ 17145 h 45719"/>
                        <a:gd name="connsiteX4" fmla="*/ 28575 w 39053"/>
                        <a:gd name="connsiteY4" fmla="*/ 17145 h 45719"/>
                        <a:gd name="connsiteX5" fmla="*/ 28575 w 39053"/>
                        <a:gd name="connsiteY5" fmla="*/ 0 h 45719"/>
                        <a:gd name="connsiteX6" fmla="*/ 39053 w 39053"/>
                        <a:gd name="connsiteY6" fmla="*/ 0 h 45719"/>
                        <a:gd name="connsiteX7" fmla="*/ 39053 w 39053"/>
                        <a:gd name="connsiteY7" fmla="*/ 45720 h 45719"/>
                        <a:gd name="connsiteX8" fmla="*/ 28575 w 39053"/>
                        <a:gd name="connsiteY8" fmla="*/ 45720 h 45719"/>
                        <a:gd name="connsiteX9" fmla="*/ 28575 w 39053"/>
                        <a:gd name="connsiteY9" fmla="*/ 27622 h 45719"/>
                        <a:gd name="connsiteX10" fmla="*/ 10478 w 39053"/>
                        <a:gd name="connsiteY10" fmla="*/ 27622 h 45719"/>
                        <a:gd name="connsiteX11" fmla="*/ 10478 w 39053"/>
                        <a:gd name="connsiteY11" fmla="*/ 45720 h 45719"/>
                        <a:gd name="connsiteX12" fmla="*/ 0 w 39053"/>
                        <a:gd name="connsiteY12" fmla="*/ 45720 h 45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9053" h="45719">
                          <a:moveTo>
                            <a:pt x="0" y="45720"/>
                          </a:moveTo>
                          <a:lnTo>
                            <a:pt x="0" y="0"/>
                          </a:lnTo>
                          <a:lnTo>
                            <a:pt x="10478" y="0"/>
                          </a:lnTo>
                          <a:lnTo>
                            <a:pt x="10478" y="17145"/>
                          </a:lnTo>
                          <a:lnTo>
                            <a:pt x="28575" y="17145"/>
                          </a:lnTo>
                          <a:lnTo>
                            <a:pt x="28575" y="0"/>
                          </a:lnTo>
                          <a:lnTo>
                            <a:pt x="39053" y="0"/>
                          </a:lnTo>
                          <a:lnTo>
                            <a:pt x="39053" y="45720"/>
                          </a:lnTo>
                          <a:lnTo>
                            <a:pt x="28575" y="45720"/>
                          </a:lnTo>
                          <a:lnTo>
                            <a:pt x="28575" y="27622"/>
                          </a:lnTo>
                          <a:lnTo>
                            <a:pt x="10478" y="27622"/>
                          </a:lnTo>
                          <a:lnTo>
                            <a:pt x="10478" y="45720"/>
                          </a:lnTo>
                          <a:lnTo>
                            <a:pt x="0" y="45720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59" name="Полилиния: фигура 258">
                      <a:extLst>
                        <a:ext uri="{FF2B5EF4-FFF2-40B4-BE49-F238E27FC236}">
                          <a16:creationId xmlns:a16="http://schemas.microsoft.com/office/drawing/2014/main" id="{54AF05D0-4AC9-E54B-EF66-9B4E6733B0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42376" y="3125469"/>
                      <a:ext cx="46671" cy="55245"/>
                    </a:xfrm>
                    <a:custGeom>
                      <a:avLst/>
                      <a:gdLst>
                        <a:gd name="connsiteX0" fmla="*/ 0 w 46671"/>
                        <a:gd name="connsiteY0" fmla="*/ 54293 h 55245"/>
                        <a:gd name="connsiteX1" fmla="*/ 0 w 46671"/>
                        <a:gd name="connsiteY1" fmla="*/ 35243 h 55245"/>
                        <a:gd name="connsiteX2" fmla="*/ 4763 w 46671"/>
                        <a:gd name="connsiteY2" fmla="*/ 34290 h 55245"/>
                        <a:gd name="connsiteX3" fmla="*/ 6667 w 46671"/>
                        <a:gd name="connsiteY3" fmla="*/ 30480 h 55245"/>
                        <a:gd name="connsiteX4" fmla="*/ 9525 w 46671"/>
                        <a:gd name="connsiteY4" fmla="*/ 0 h 55245"/>
                        <a:gd name="connsiteX5" fmla="*/ 41909 w 46671"/>
                        <a:gd name="connsiteY5" fmla="*/ 0 h 55245"/>
                        <a:gd name="connsiteX6" fmla="*/ 41909 w 46671"/>
                        <a:gd name="connsiteY6" fmla="*/ 36195 h 55245"/>
                        <a:gd name="connsiteX7" fmla="*/ 46672 w 46671"/>
                        <a:gd name="connsiteY7" fmla="*/ 36195 h 55245"/>
                        <a:gd name="connsiteX8" fmla="*/ 46672 w 46671"/>
                        <a:gd name="connsiteY8" fmla="*/ 55245 h 55245"/>
                        <a:gd name="connsiteX9" fmla="*/ 36194 w 46671"/>
                        <a:gd name="connsiteY9" fmla="*/ 55245 h 55245"/>
                        <a:gd name="connsiteX10" fmla="*/ 36194 w 46671"/>
                        <a:gd name="connsiteY10" fmla="*/ 45720 h 55245"/>
                        <a:gd name="connsiteX11" fmla="*/ 11430 w 46671"/>
                        <a:gd name="connsiteY11" fmla="*/ 45720 h 55245"/>
                        <a:gd name="connsiteX12" fmla="*/ 11430 w 46671"/>
                        <a:gd name="connsiteY12" fmla="*/ 55245 h 55245"/>
                        <a:gd name="connsiteX13" fmla="*/ 0 w 46671"/>
                        <a:gd name="connsiteY13" fmla="*/ 55245 h 55245"/>
                        <a:gd name="connsiteX14" fmla="*/ 14288 w 46671"/>
                        <a:gd name="connsiteY14" fmla="*/ 34290 h 55245"/>
                        <a:gd name="connsiteX15" fmla="*/ 30480 w 46671"/>
                        <a:gd name="connsiteY15" fmla="*/ 34290 h 55245"/>
                        <a:gd name="connsiteX16" fmla="*/ 30480 w 46671"/>
                        <a:gd name="connsiteY16" fmla="*/ 8573 h 55245"/>
                        <a:gd name="connsiteX17" fmla="*/ 18097 w 46671"/>
                        <a:gd name="connsiteY17" fmla="*/ 8573 h 55245"/>
                        <a:gd name="connsiteX18" fmla="*/ 16192 w 46671"/>
                        <a:gd name="connsiteY18" fmla="*/ 28575 h 55245"/>
                        <a:gd name="connsiteX19" fmla="*/ 15240 w 46671"/>
                        <a:gd name="connsiteY19" fmla="*/ 33338 h 55245"/>
                        <a:gd name="connsiteX20" fmla="*/ 14288 w 46671"/>
                        <a:gd name="connsiteY20" fmla="*/ 34290 h 5524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46671" h="55245">
                          <a:moveTo>
                            <a:pt x="0" y="54293"/>
                          </a:moveTo>
                          <a:lnTo>
                            <a:pt x="0" y="35243"/>
                          </a:lnTo>
                          <a:cubicBezTo>
                            <a:pt x="1905" y="35243"/>
                            <a:pt x="3809" y="35243"/>
                            <a:pt x="4763" y="34290"/>
                          </a:cubicBezTo>
                          <a:cubicBezTo>
                            <a:pt x="5715" y="33338"/>
                            <a:pt x="6667" y="32385"/>
                            <a:pt x="6667" y="30480"/>
                          </a:cubicBezTo>
                          <a:lnTo>
                            <a:pt x="9525" y="0"/>
                          </a:lnTo>
                          <a:lnTo>
                            <a:pt x="41909" y="0"/>
                          </a:lnTo>
                          <a:lnTo>
                            <a:pt x="41909" y="36195"/>
                          </a:lnTo>
                          <a:lnTo>
                            <a:pt x="46672" y="36195"/>
                          </a:lnTo>
                          <a:lnTo>
                            <a:pt x="46672" y="55245"/>
                          </a:lnTo>
                          <a:lnTo>
                            <a:pt x="36194" y="55245"/>
                          </a:lnTo>
                          <a:lnTo>
                            <a:pt x="36194" y="45720"/>
                          </a:lnTo>
                          <a:lnTo>
                            <a:pt x="11430" y="45720"/>
                          </a:lnTo>
                          <a:lnTo>
                            <a:pt x="11430" y="55245"/>
                          </a:lnTo>
                          <a:lnTo>
                            <a:pt x="0" y="55245"/>
                          </a:lnTo>
                          <a:close/>
                          <a:moveTo>
                            <a:pt x="14288" y="34290"/>
                          </a:moveTo>
                          <a:lnTo>
                            <a:pt x="30480" y="34290"/>
                          </a:lnTo>
                          <a:lnTo>
                            <a:pt x="30480" y="8573"/>
                          </a:lnTo>
                          <a:lnTo>
                            <a:pt x="18097" y="8573"/>
                          </a:lnTo>
                          <a:lnTo>
                            <a:pt x="16192" y="28575"/>
                          </a:lnTo>
                          <a:cubicBezTo>
                            <a:pt x="16192" y="30480"/>
                            <a:pt x="15240" y="31433"/>
                            <a:pt x="15240" y="33338"/>
                          </a:cubicBezTo>
                          <a:cubicBezTo>
                            <a:pt x="15240" y="33338"/>
                            <a:pt x="15240" y="34290"/>
                            <a:pt x="14288" y="34290"/>
                          </a:cubicBez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60" name="Полилиния: фигура 259">
                      <a:extLst>
                        <a:ext uri="{FF2B5EF4-FFF2-40B4-BE49-F238E27FC236}">
                          <a16:creationId xmlns:a16="http://schemas.microsoft.com/office/drawing/2014/main" id="{F822FFA4-0307-BAF7-C7B1-CB98EC5756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89048" y="3124517"/>
                      <a:ext cx="47625" cy="45719"/>
                    </a:xfrm>
                    <a:custGeom>
                      <a:avLst/>
                      <a:gdLst>
                        <a:gd name="connsiteX0" fmla="*/ 0 w 47625"/>
                        <a:gd name="connsiteY0" fmla="*/ 45720 h 45719"/>
                        <a:gd name="connsiteX1" fmla="*/ 16193 w 47625"/>
                        <a:gd name="connsiteY1" fmla="*/ 0 h 45719"/>
                        <a:gd name="connsiteX2" fmla="*/ 31433 w 47625"/>
                        <a:gd name="connsiteY2" fmla="*/ 0 h 45719"/>
                        <a:gd name="connsiteX3" fmla="*/ 47625 w 47625"/>
                        <a:gd name="connsiteY3" fmla="*/ 45720 h 45719"/>
                        <a:gd name="connsiteX4" fmla="*/ 36195 w 47625"/>
                        <a:gd name="connsiteY4" fmla="*/ 45720 h 45719"/>
                        <a:gd name="connsiteX5" fmla="*/ 33338 w 47625"/>
                        <a:gd name="connsiteY5" fmla="*/ 36195 h 45719"/>
                        <a:gd name="connsiteX6" fmla="*/ 15241 w 47625"/>
                        <a:gd name="connsiteY6" fmla="*/ 36195 h 45719"/>
                        <a:gd name="connsiteX7" fmla="*/ 12383 w 47625"/>
                        <a:gd name="connsiteY7" fmla="*/ 45720 h 45719"/>
                        <a:gd name="connsiteX8" fmla="*/ 0 w 47625"/>
                        <a:gd name="connsiteY8" fmla="*/ 45720 h 45719"/>
                        <a:gd name="connsiteX9" fmla="*/ 18098 w 47625"/>
                        <a:gd name="connsiteY9" fmla="*/ 27622 h 45719"/>
                        <a:gd name="connsiteX10" fmla="*/ 29528 w 47625"/>
                        <a:gd name="connsiteY10" fmla="*/ 27622 h 45719"/>
                        <a:gd name="connsiteX11" fmla="*/ 23813 w 47625"/>
                        <a:gd name="connsiteY11" fmla="*/ 11430 h 45719"/>
                        <a:gd name="connsiteX12" fmla="*/ 22860 w 47625"/>
                        <a:gd name="connsiteY12" fmla="*/ 11430 h 45719"/>
                        <a:gd name="connsiteX13" fmla="*/ 18098 w 47625"/>
                        <a:gd name="connsiteY13" fmla="*/ 27622 h 45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7625" h="45719">
                          <a:moveTo>
                            <a:pt x="0" y="45720"/>
                          </a:moveTo>
                          <a:lnTo>
                            <a:pt x="16193" y="0"/>
                          </a:lnTo>
                          <a:lnTo>
                            <a:pt x="31433" y="0"/>
                          </a:lnTo>
                          <a:lnTo>
                            <a:pt x="47625" y="45720"/>
                          </a:lnTo>
                          <a:lnTo>
                            <a:pt x="36195" y="45720"/>
                          </a:lnTo>
                          <a:lnTo>
                            <a:pt x="33338" y="36195"/>
                          </a:lnTo>
                          <a:lnTo>
                            <a:pt x="15241" y="36195"/>
                          </a:lnTo>
                          <a:lnTo>
                            <a:pt x="12383" y="45720"/>
                          </a:lnTo>
                          <a:lnTo>
                            <a:pt x="0" y="45720"/>
                          </a:lnTo>
                          <a:close/>
                          <a:moveTo>
                            <a:pt x="18098" y="27622"/>
                          </a:moveTo>
                          <a:lnTo>
                            <a:pt x="29528" y="27622"/>
                          </a:lnTo>
                          <a:lnTo>
                            <a:pt x="23813" y="11430"/>
                          </a:lnTo>
                          <a:lnTo>
                            <a:pt x="22860" y="11430"/>
                          </a:lnTo>
                          <a:lnTo>
                            <a:pt x="18098" y="27622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61" name="Полилиния: фигура 260">
                      <a:extLst>
                        <a:ext uri="{FF2B5EF4-FFF2-40B4-BE49-F238E27FC236}">
                          <a16:creationId xmlns:a16="http://schemas.microsoft.com/office/drawing/2014/main" id="{B4B5453C-011D-57AD-F104-6271ED47D3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40483" y="3124517"/>
                      <a:ext cx="35243" cy="46672"/>
                    </a:xfrm>
                    <a:custGeom>
                      <a:avLst/>
                      <a:gdLst>
                        <a:gd name="connsiteX0" fmla="*/ 0 w 35243"/>
                        <a:gd name="connsiteY0" fmla="*/ 45720 h 46672"/>
                        <a:gd name="connsiteX1" fmla="*/ 0 w 35243"/>
                        <a:gd name="connsiteY1" fmla="*/ 0 h 46672"/>
                        <a:gd name="connsiteX2" fmla="*/ 20956 w 35243"/>
                        <a:gd name="connsiteY2" fmla="*/ 0 h 46672"/>
                        <a:gd name="connsiteX3" fmla="*/ 31433 w 35243"/>
                        <a:gd name="connsiteY3" fmla="*/ 4763 h 46672"/>
                        <a:gd name="connsiteX4" fmla="*/ 35243 w 35243"/>
                        <a:gd name="connsiteY4" fmla="*/ 16192 h 46672"/>
                        <a:gd name="connsiteX5" fmla="*/ 31433 w 35243"/>
                        <a:gd name="connsiteY5" fmla="*/ 27622 h 46672"/>
                        <a:gd name="connsiteX6" fmla="*/ 20956 w 35243"/>
                        <a:gd name="connsiteY6" fmla="*/ 32385 h 46672"/>
                        <a:gd name="connsiteX7" fmla="*/ 10477 w 35243"/>
                        <a:gd name="connsiteY7" fmla="*/ 32385 h 46672"/>
                        <a:gd name="connsiteX8" fmla="*/ 10477 w 35243"/>
                        <a:gd name="connsiteY8" fmla="*/ 46672 h 46672"/>
                        <a:gd name="connsiteX9" fmla="*/ 0 w 35243"/>
                        <a:gd name="connsiteY9" fmla="*/ 46672 h 46672"/>
                        <a:gd name="connsiteX10" fmla="*/ 10477 w 35243"/>
                        <a:gd name="connsiteY10" fmla="*/ 21907 h 46672"/>
                        <a:gd name="connsiteX11" fmla="*/ 20956 w 35243"/>
                        <a:gd name="connsiteY11" fmla="*/ 21907 h 46672"/>
                        <a:gd name="connsiteX12" fmla="*/ 24765 w 35243"/>
                        <a:gd name="connsiteY12" fmla="*/ 20002 h 46672"/>
                        <a:gd name="connsiteX13" fmla="*/ 26670 w 35243"/>
                        <a:gd name="connsiteY13" fmla="*/ 15240 h 46672"/>
                        <a:gd name="connsiteX14" fmla="*/ 24765 w 35243"/>
                        <a:gd name="connsiteY14" fmla="*/ 10477 h 46672"/>
                        <a:gd name="connsiteX15" fmla="*/ 20956 w 35243"/>
                        <a:gd name="connsiteY15" fmla="*/ 8572 h 46672"/>
                        <a:gd name="connsiteX16" fmla="*/ 10477 w 35243"/>
                        <a:gd name="connsiteY16" fmla="*/ 8572 h 46672"/>
                        <a:gd name="connsiteX17" fmla="*/ 10477 w 35243"/>
                        <a:gd name="connsiteY17" fmla="*/ 21907 h 46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5243" h="46672">
                          <a:moveTo>
                            <a:pt x="0" y="45720"/>
                          </a:moveTo>
                          <a:lnTo>
                            <a:pt x="0" y="0"/>
                          </a:lnTo>
                          <a:lnTo>
                            <a:pt x="20956" y="0"/>
                          </a:lnTo>
                          <a:cubicBezTo>
                            <a:pt x="25718" y="0"/>
                            <a:pt x="29527" y="1905"/>
                            <a:pt x="31433" y="4763"/>
                          </a:cubicBezTo>
                          <a:cubicBezTo>
                            <a:pt x="34290" y="7620"/>
                            <a:pt x="35243" y="11430"/>
                            <a:pt x="35243" y="16192"/>
                          </a:cubicBezTo>
                          <a:cubicBezTo>
                            <a:pt x="35243" y="20955"/>
                            <a:pt x="34290" y="24765"/>
                            <a:pt x="31433" y="27622"/>
                          </a:cubicBezTo>
                          <a:cubicBezTo>
                            <a:pt x="28575" y="30480"/>
                            <a:pt x="24765" y="32385"/>
                            <a:pt x="20956" y="32385"/>
                          </a:cubicBezTo>
                          <a:lnTo>
                            <a:pt x="10477" y="32385"/>
                          </a:lnTo>
                          <a:lnTo>
                            <a:pt x="10477" y="46672"/>
                          </a:lnTo>
                          <a:lnTo>
                            <a:pt x="0" y="46672"/>
                          </a:lnTo>
                          <a:close/>
                          <a:moveTo>
                            <a:pt x="10477" y="21907"/>
                          </a:moveTo>
                          <a:lnTo>
                            <a:pt x="20956" y="21907"/>
                          </a:lnTo>
                          <a:cubicBezTo>
                            <a:pt x="22860" y="21907"/>
                            <a:pt x="23813" y="20955"/>
                            <a:pt x="24765" y="20002"/>
                          </a:cubicBezTo>
                          <a:cubicBezTo>
                            <a:pt x="25718" y="19050"/>
                            <a:pt x="26670" y="17145"/>
                            <a:pt x="26670" y="15240"/>
                          </a:cubicBezTo>
                          <a:cubicBezTo>
                            <a:pt x="26670" y="13335"/>
                            <a:pt x="25718" y="12382"/>
                            <a:pt x="24765" y="10477"/>
                          </a:cubicBezTo>
                          <a:cubicBezTo>
                            <a:pt x="23813" y="9525"/>
                            <a:pt x="22860" y="8572"/>
                            <a:pt x="20956" y="8572"/>
                          </a:cubicBezTo>
                          <a:lnTo>
                            <a:pt x="10477" y="8572"/>
                          </a:lnTo>
                          <a:lnTo>
                            <a:pt x="10477" y="21907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62" name="Полилиния: фигура 261">
                      <a:extLst>
                        <a:ext uri="{FF2B5EF4-FFF2-40B4-BE49-F238E27FC236}">
                          <a16:creationId xmlns:a16="http://schemas.microsoft.com/office/drawing/2014/main" id="{EEE80CE4-E569-6B3D-3135-1D6FEB7DFE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81441" y="3123565"/>
                      <a:ext cx="36194" cy="46672"/>
                    </a:xfrm>
                    <a:custGeom>
                      <a:avLst/>
                      <a:gdLst>
                        <a:gd name="connsiteX0" fmla="*/ 12382 w 36194"/>
                        <a:gd name="connsiteY0" fmla="*/ 46672 h 46672"/>
                        <a:gd name="connsiteX1" fmla="*/ 12382 w 36194"/>
                        <a:gd name="connsiteY1" fmla="*/ 10478 h 46672"/>
                        <a:gd name="connsiteX2" fmla="*/ 0 w 36194"/>
                        <a:gd name="connsiteY2" fmla="*/ 10478 h 46672"/>
                        <a:gd name="connsiteX3" fmla="*/ 0 w 36194"/>
                        <a:gd name="connsiteY3" fmla="*/ 0 h 46672"/>
                        <a:gd name="connsiteX4" fmla="*/ 36194 w 36194"/>
                        <a:gd name="connsiteY4" fmla="*/ 0 h 46672"/>
                        <a:gd name="connsiteX5" fmla="*/ 36194 w 36194"/>
                        <a:gd name="connsiteY5" fmla="*/ 10478 h 46672"/>
                        <a:gd name="connsiteX6" fmla="*/ 23813 w 36194"/>
                        <a:gd name="connsiteY6" fmla="*/ 10478 h 46672"/>
                        <a:gd name="connsiteX7" fmla="*/ 23813 w 36194"/>
                        <a:gd name="connsiteY7" fmla="*/ 46672 h 46672"/>
                        <a:gd name="connsiteX8" fmla="*/ 12382 w 36194"/>
                        <a:gd name="connsiteY8" fmla="*/ 46672 h 46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194" h="46672">
                          <a:moveTo>
                            <a:pt x="12382" y="46672"/>
                          </a:moveTo>
                          <a:lnTo>
                            <a:pt x="12382" y="10478"/>
                          </a:lnTo>
                          <a:lnTo>
                            <a:pt x="0" y="10478"/>
                          </a:lnTo>
                          <a:lnTo>
                            <a:pt x="0" y="0"/>
                          </a:lnTo>
                          <a:lnTo>
                            <a:pt x="36194" y="0"/>
                          </a:lnTo>
                          <a:lnTo>
                            <a:pt x="36194" y="10478"/>
                          </a:lnTo>
                          <a:lnTo>
                            <a:pt x="23813" y="10478"/>
                          </a:lnTo>
                          <a:lnTo>
                            <a:pt x="23813" y="46672"/>
                          </a:lnTo>
                          <a:lnTo>
                            <a:pt x="12382" y="46672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grpSp>
                <p:nvGrpSpPr>
                  <p:cNvPr id="263" name="Рисунок 177">
                    <a:extLst>
                      <a:ext uri="{FF2B5EF4-FFF2-40B4-BE49-F238E27FC236}">
                        <a16:creationId xmlns:a16="http://schemas.microsoft.com/office/drawing/2014/main" id="{F81CBC73-9409-F031-DB9C-3056CD5D3F91}"/>
                      </a:ext>
                    </a:extLst>
                  </p:cNvPr>
                  <p:cNvGrpSpPr/>
                  <p:nvPr/>
                </p:nvGrpSpPr>
                <p:grpSpPr>
                  <a:xfrm>
                    <a:off x="17569973" y="3202622"/>
                    <a:ext cx="345757" cy="48577"/>
                    <a:chOff x="17569973" y="3202622"/>
                    <a:chExt cx="345757" cy="48577"/>
                  </a:xfrm>
                  <a:solidFill>
                    <a:srgbClr val="1D1D1B"/>
                  </a:solidFill>
                </p:grpSpPr>
                <p:sp>
                  <p:nvSpPr>
                    <p:cNvPr id="264" name="Полилиния: фигура 263">
                      <a:extLst>
                        <a:ext uri="{FF2B5EF4-FFF2-40B4-BE49-F238E27FC236}">
                          <a16:creationId xmlns:a16="http://schemas.microsoft.com/office/drawing/2014/main" id="{3F751415-D8FB-5071-99DD-48845A8853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569973" y="3203575"/>
                      <a:ext cx="37147" cy="46672"/>
                    </a:xfrm>
                    <a:custGeom>
                      <a:avLst/>
                      <a:gdLst>
                        <a:gd name="connsiteX0" fmla="*/ 0 w 37147"/>
                        <a:gd name="connsiteY0" fmla="*/ 45720 h 46672"/>
                        <a:gd name="connsiteX1" fmla="*/ 0 w 37147"/>
                        <a:gd name="connsiteY1" fmla="*/ 0 h 46672"/>
                        <a:gd name="connsiteX2" fmla="*/ 10478 w 37147"/>
                        <a:gd name="connsiteY2" fmla="*/ 0 h 46672"/>
                        <a:gd name="connsiteX3" fmla="*/ 10478 w 37147"/>
                        <a:gd name="connsiteY3" fmla="*/ 20003 h 46672"/>
                        <a:gd name="connsiteX4" fmla="*/ 23813 w 37147"/>
                        <a:gd name="connsiteY4" fmla="*/ 0 h 46672"/>
                        <a:gd name="connsiteX5" fmla="*/ 36195 w 37147"/>
                        <a:gd name="connsiteY5" fmla="*/ 0 h 46672"/>
                        <a:gd name="connsiteX6" fmla="*/ 20003 w 37147"/>
                        <a:gd name="connsiteY6" fmla="*/ 22860 h 46672"/>
                        <a:gd name="connsiteX7" fmla="*/ 37148 w 37147"/>
                        <a:gd name="connsiteY7" fmla="*/ 46672 h 46672"/>
                        <a:gd name="connsiteX8" fmla="*/ 24766 w 37147"/>
                        <a:gd name="connsiteY8" fmla="*/ 46672 h 46672"/>
                        <a:gd name="connsiteX9" fmla="*/ 9525 w 37147"/>
                        <a:gd name="connsiteY9" fmla="*/ 25718 h 46672"/>
                        <a:gd name="connsiteX10" fmla="*/ 9525 w 37147"/>
                        <a:gd name="connsiteY10" fmla="*/ 46672 h 46672"/>
                        <a:gd name="connsiteX11" fmla="*/ 0 w 37147"/>
                        <a:gd name="connsiteY11" fmla="*/ 46672 h 46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7147" h="46672">
                          <a:moveTo>
                            <a:pt x="0" y="45720"/>
                          </a:moveTo>
                          <a:lnTo>
                            <a:pt x="0" y="0"/>
                          </a:lnTo>
                          <a:lnTo>
                            <a:pt x="10478" y="0"/>
                          </a:lnTo>
                          <a:lnTo>
                            <a:pt x="10478" y="20003"/>
                          </a:lnTo>
                          <a:lnTo>
                            <a:pt x="23813" y="0"/>
                          </a:lnTo>
                          <a:lnTo>
                            <a:pt x="36195" y="0"/>
                          </a:lnTo>
                          <a:lnTo>
                            <a:pt x="20003" y="22860"/>
                          </a:lnTo>
                          <a:lnTo>
                            <a:pt x="37148" y="46672"/>
                          </a:lnTo>
                          <a:lnTo>
                            <a:pt x="24766" y="46672"/>
                          </a:lnTo>
                          <a:lnTo>
                            <a:pt x="9525" y="25718"/>
                          </a:lnTo>
                          <a:lnTo>
                            <a:pt x="9525" y="46672"/>
                          </a:lnTo>
                          <a:lnTo>
                            <a:pt x="0" y="46672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65" name="Полилиния: фигура 264">
                      <a:extLst>
                        <a:ext uri="{FF2B5EF4-FFF2-40B4-BE49-F238E27FC236}">
                          <a16:creationId xmlns:a16="http://schemas.microsoft.com/office/drawing/2014/main" id="{6CC9AF2B-27F6-D324-3377-499018364A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06168" y="3203575"/>
                      <a:ext cx="47625" cy="45719"/>
                    </a:xfrm>
                    <a:custGeom>
                      <a:avLst/>
                      <a:gdLst>
                        <a:gd name="connsiteX0" fmla="*/ 0 w 47625"/>
                        <a:gd name="connsiteY0" fmla="*/ 45720 h 45719"/>
                        <a:gd name="connsiteX1" fmla="*/ 16192 w 47625"/>
                        <a:gd name="connsiteY1" fmla="*/ 0 h 45719"/>
                        <a:gd name="connsiteX2" fmla="*/ 31433 w 47625"/>
                        <a:gd name="connsiteY2" fmla="*/ 0 h 45719"/>
                        <a:gd name="connsiteX3" fmla="*/ 47625 w 47625"/>
                        <a:gd name="connsiteY3" fmla="*/ 45720 h 45719"/>
                        <a:gd name="connsiteX4" fmla="*/ 36195 w 47625"/>
                        <a:gd name="connsiteY4" fmla="*/ 45720 h 45719"/>
                        <a:gd name="connsiteX5" fmla="*/ 33338 w 47625"/>
                        <a:gd name="connsiteY5" fmla="*/ 36195 h 45719"/>
                        <a:gd name="connsiteX6" fmla="*/ 15240 w 47625"/>
                        <a:gd name="connsiteY6" fmla="*/ 36195 h 45719"/>
                        <a:gd name="connsiteX7" fmla="*/ 12383 w 47625"/>
                        <a:gd name="connsiteY7" fmla="*/ 45720 h 45719"/>
                        <a:gd name="connsiteX8" fmla="*/ 0 w 47625"/>
                        <a:gd name="connsiteY8" fmla="*/ 45720 h 45719"/>
                        <a:gd name="connsiteX9" fmla="*/ 17145 w 47625"/>
                        <a:gd name="connsiteY9" fmla="*/ 26670 h 45719"/>
                        <a:gd name="connsiteX10" fmla="*/ 28575 w 47625"/>
                        <a:gd name="connsiteY10" fmla="*/ 26670 h 45719"/>
                        <a:gd name="connsiteX11" fmla="*/ 22860 w 47625"/>
                        <a:gd name="connsiteY11" fmla="*/ 10478 h 45719"/>
                        <a:gd name="connsiteX12" fmla="*/ 21908 w 47625"/>
                        <a:gd name="connsiteY12" fmla="*/ 10478 h 45719"/>
                        <a:gd name="connsiteX13" fmla="*/ 17145 w 47625"/>
                        <a:gd name="connsiteY13" fmla="*/ 26670 h 45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7625" h="45719">
                          <a:moveTo>
                            <a:pt x="0" y="45720"/>
                          </a:moveTo>
                          <a:lnTo>
                            <a:pt x="16192" y="0"/>
                          </a:lnTo>
                          <a:lnTo>
                            <a:pt x="31433" y="0"/>
                          </a:lnTo>
                          <a:lnTo>
                            <a:pt x="47625" y="45720"/>
                          </a:lnTo>
                          <a:lnTo>
                            <a:pt x="36195" y="45720"/>
                          </a:lnTo>
                          <a:lnTo>
                            <a:pt x="33338" y="36195"/>
                          </a:lnTo>
                          <a:lnTo>
                            <a:pt x="15240" y="36195"/>
                          </a:lnTo>
                          <a:lnTo>
                            <a:pt x="12383" y="45720"/>
                          </a:lnTo>
                          <a:lnTo>
                            <a:pt x="0" y="45720"/>
                          </a:lnTo>
                          <a:close/>
                          <a:moveTo>
                            <a:pt x="17145" y="26670"/>
                          </a:moveTo>
                          <a:lnTo>
                            <a:pt x="28575" y="26670"/>
                          </a:lnTo>
                          <a:lnTo>
                            <a:pt x="22860" y="10478"/>
                          </a:lnTo>
                          <a:lnTo>
                            <a:pt x="21908" y="10478"/>
                          </a:lnTo>
                          <a:lnTo>
                            <a:pt x="17145" y="26670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66" name="Полилиния: фигура 265">
                      <a:extLst>
                        <a:ext uri="{FF2B5EF4-FFF2-40B4-BE49-F238E27FC236}">
                          <a16:creationId xmlns:a16="http://schemas.microsoft.com/office/drawing/2014/main" id="{48E0113C-6F60-B925-D40F-4CB2FA461A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656651" y="3202622"/>
                      <a:ext cx="36194" cy="46672"/>
                    </a:xfrm>
                    <a:custGeom>
                      <a:avLst/>
                      <a:gdLst>
                        <a:gd name="connsiteX0" fmla="*/ 25717 w 36194"/>
                        <a:gd name="connsiteY0" fmla="*/ 46672 h 46672"/>
                        <a:gd name="connsiteX1" fmla="*/ 25717 w 36194"/>
                        <a:gd name="connsiteY1" fmla="*/ 30480 h 46672"/>
                        <a:gd name="connsiteX2" fmla="*/ 22859 w 36194"/>
                        <a:gd name="connsiteY2" fmla="*/ 32385 h 46672"/>
                        <a:gd name="connsiteX3" fmla="*/ 15240 w 36194"/>
                        <a:gd name="connsiteY3" fmla="*/ 34290 h 46672"/>
                        <a:gd name="connsiteX4" fmla="*/ 3809 w 36194"/>
                        <a:gd name="connsiteY4" fmla="*/ 29528 h 46672"/>
                        <a:gd name="connsiteX5" fmla="*/ 0 w 36194"/>
                        <a:gd name="connsiteY5" fmla="*/ 17145 h 46672"/>
                        <a:gd name="connsiteX6" fmla="*/ 0 w 36194"/>
                        <a:gd name="connsiteY6" fmla="*/ 953 h 46672"/>
                        <a:gd name="connsiteX7" fmla="*/ 10477 w 36194"/>
                        <a:gd name="connsiteY7" fmla="*/ 953 h 46672"/>
                        <a:gd name="connsiteX8" fmla="*/ 10477 w 36194"/>
                        <a:gd name="connsiteY8" fmla="*/ 16193 h 46672"/>
                        <a:gd name="connsiteX9" fmla="*/ 18097 w 36194"/>
                        <a:gd name="connsiteY9" fmla="*/ 23813 h 46672"/>
                        <a:gd name="connsiteX10" fmla="*/ 23813 w 36194"/>
                        <a:gd name="connsiteY10" fmla="*/ 21908 h 46672"/>
                        <a:gd name="connsiteX11" fmla="*/ 25717 w 36194"/>
                        <a:gd name="connsiteY11" fmla="*/ 20003 h 46672"/>
                        <a:gd name="connsiteX12" fmla="*/ 25717 w 36194"/>
                        <a:gd name="connsiteY12" fmla="*/ 0 h 46672"/>
                        <a:gd name="connsiteX13" fmla="*/ 36194 w 36194"/>
                        <a:gd name="connsiteY13" fmla="*/ 0 h 46672"/>
                        <a:gd name="connsiteX14" fmla="*/ 36194 w 36194"/>
                        <a:gd name="connsiteY14" fmla="*/ 45720 h 46672"/>
                        <a:gd name="connsiteX15" fmla="*/ 25717 w 36194"/>
                        <a:gd name="connsiteY15" fmla="*/ 45720 h 46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6194" h="46672">
                          <a:moveTo>
                            <a:pt x="25717" y="46672"/>
                          </a:moveTo>
                          <a:lnTo>
                            <a:pt x="25717" y="30480"/>
                          </a:lnTo>
                          <a:cubicBezTo>
                            <a:pt x="24765" y="31433"/>
                            <a:pt x="23813" y="31433"/>
                            <a:pt x="22859" y="32385"/>
                          </a:cubicBezTo>
                          <a:cubicBezTo>
                            <a:pt x="20955" y="33338"/>
                            <a:pt x="18097" y="34290"/>
                            <a:pt x="15240" y="34290"/>
                          </a:cubicBezTo>
                          <a:cubicBezTo>
                            <a:pt x="10477" y="34290"/>
                            <a:pt x="6667" y="32385"/>
                            <a:pt x="3809" y="29528"/>
                          </a:cubicBezTo>
                          <a:cubicBezTo>
                            <a:pt x="952" y="26670"/>
                            <a:pt x="0" y="21908"/>
                            <a:pt x="0" y="17145"/>
                          </a:cubicBezTo>
                          <a:lnTo>
                            <a:pt x="0" y="953"/>
                          </a:lnTo>
                          <a:lnTo>
                            <a:pt x="10477" y="953"/>
                          </a:lnTo>
                          <a:lnTo>
                            <a:pt x="10477" y="16193"/>
                          </a:lnTo>
                          <a:cubicBezTo>
                            <a:pt x="10477" y="21908"/>
                            <a:pt x="13334" y="23813"/>
                            <a:pt x="18097" y="23813"/>
                          </a:cubicBezTo>
                          <a:cubicBezTo>
                            <a:pt x="20002" y="23813"/>
                            <a:pt x="22859" y="22860"/>
                            <a:pt x="23813" y="21908"/>
                          </a:cubicBezTo>
                          <a:cubicBezTo>
                            <a:pt x="24765" y="20955"/>
                            <a:pt x="25717" y="20955"/>
                            <a:pt x="25717" y="20003"/>
                          </a:cubicBezTo>
                          <a:lnTo>
                            <a:pt x="25717" y="0"/>
                          </a:lnTo>
                          <a:lnTo>
                            <a:pt x="36194" y="0"/>
                          </a:lnTo>
                          <a:lnTo>
                            <a:pt x="36194" y="45720"/>
                          </a:lnTo>
                          <a:lnTo>
                            <a:pt x="25717" y="45720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67" name="Полилиния: фигура 266">
                      <a:extLst>
                        <a:ext uri="{FF2B5EF4-FFF2-40B4-BE49-F238E27FC236}">
                          <a16:creationId xmlns:a16="http://schemas.microsoft.com/office/drawing/2014/main" id="{0017D7D8-FE1E-9FBC-70F5-33FE8E8538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02370" y="3203575"/>
                      <a:ext cx="31432" cy="45719"/>
                    </a:xfrm>
                    <a:custGeom>
                      <a:avLst/>
                      <a:gdLst>
                        <a:gd name="connsiteX0" fmla="*/ 0 w 31432"/>
                        <a:gd name="connsiteY0" fmla="*/ 45720 h 45719"/>
                        <a:gd name="connsiteX1" fmla="*/ 0 w 31432"/>
                        <a:gd name="connsiteY1" fmla="*/ 0 h 45719"/>
                        <a:gd name="connsiteX2" fmla="*/ 31433 w 31432"/>
                        <a:gd name="connsiteY2" fmla="*/ 0 h 45719"/>
                        <a:gd name="connsiteX3" fmla="*/ 31433 w 31432"/>
                        <a:gd name="connsiteY3" fmla="*/ 9525 h 45719"/>
                        <a:gd name="connsiteX4" fmla="*/ 10477 w 31432"/>
                        <a:gd name="connsiteY4" fmla="*/ 9525 h 45719"/>
                        <a:gd name="connsiteX5" fmla="*/ 10477 w 31432"/>
                        <a:gd name="connsiteY5" fmla="*/ 18097 h 45719"/>
                        <a:gd name="connsiteX6" fmla="*/ 30481 w 31432"/>
                        <a:gd name="connsiteY6" fmla="*/ 18097 h 45719"/>
                        <a:gd name="connsiteX7" fmla="*/ 30481 w 31432"/>
                        <a:gd name="connsiteY7" fmla="*/ 27622 h 45719"/>
                        <a:gd name="connsiteX8" fmla="*/ 10477 w 31432"/>
                        <a:gd name="connsiteY8" fmla="*/ 27622 h 45719"/>
                        <a:gd name="connsiteX9" fmla="*/ 10477 w 31432"/>
                        <a:gd name="connsiteY9" fmla="*/ 36195 h 45719"/>
                        <a:gd name="connsiteX10" fmla="*/ 31433 w 31432"/>
                        <a:gd name="connsiteY10" fmla="*/ 36195 h 45719"/>
                        <a:gd name="connsiteX11" fmla="*/ 31433 w 31432"/>
                        <a:gd name="connsiteY11" fmla="*/ 45720 h 45719"/>
                        <a:gd name="connsiteX12" fmla="*/ 0 w 31432"/>
                        <a:gd name="connsiteY12" fmla="*/ 45720 h 45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31432" h="45719">
                          <a:moveTo>
                            <a:pt x="0" y="45720"/>
                          </a:moveTo>
                          <a:lnTo>
                            <a:pt x="0" y="0"/>
                          </a:lnTo>
                          <a:lnTo>
                            <a:pt x="31433" y="0"/>
                          </a:lnTo>
                          <a:lnTo>
                            <a:pt x="31433" y="9525"/>
                          </a:lnTo>
                          <a:lnTo>
                            <a:pt x="10477" y="9525"/>
                          </a:lnTo>
                          <a:lnTo>
                            <a:pt x="10477" y="18097"/>
                          </a:lnTo>
                          <a:lnTo>
                            <a:pt x="30481" y="18097"/>
                          </a:lnTo>
                          <a:lnTo>
                            <a:pt x="30481" y="27622"/>
                          </a:lnTo>
                          <a:lnTo>
                            <a:pt x="10477" y="27622"/>
                          </a:lnTo>
                          <a:lnTo>
                            <a:pt x="10477" y="36195"/>
                          </a:lnTo>
                          <a:lnTo>
                            <a:pt x="31433" y="36195"/>
                          </a:lnTo>
                          <a:lnTo>
                            <a:pt x="31433" y="45720"/>
                          </a:lnTo>
                          <a:lnTo>
                            <a:pt x="0" y="45720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68" name="Полилиния: фигура 267">
                      <a:extLst>
                        <a:ext uri="{FF2B5EF4-FFF2-40B4-BE49-F238E27FC236}">
                          <a16:creationId xmlns:a16="http://schemas.microsoft.com/office/drawing/2014/main" id="{7360ECC6-2086-7977-1235-D782DA96AF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39518" y="3202622"/>
                      <a:ext cx="43814" cy="47625"/>
                    </a:xfrm>
                    <a:custGeom>
                      <a:avLst/>
                      <a:gdLst>
                        <a:gd name="connsiteX0" fmla="*/ 33338 w 43814"/>
                        <a:gd name="connsiteY0" fmla="*/ 29528 h 47625"/>
                        <a:gd name="connsiteX1" fmla="*/ 43815 w 43814"/>
                        <a:gd name="connsiteY1" fmla="*/ 29528 h 47625"/>
                        <a:gd name="connsiteX2" fmla="*/ 40005 w 43814"/>
                        <a:gd name="connsiteY2" fmla="*/ 39053 h 47625"/>
                        <a:gd name="connsiteX3" fmla="*/ 22860 w 43814"/>
                        <a:gd name="connsiteY3" fmla="*/ 47625 h 47625"/>
                        <a:gd name="connsiteX4" fmla="*/ 6667 w 43814"/>
                        <a:gd name="connsiteY4" fmla="*/ 40958 h 47625"/>
                        <a:gd name="connsiteX5" fmla="*/ 0 w 43814"/>
                        <a:gd name="connsiteY5" fmla="*/ 23813 h 47625"/>
                        <a:gd name="connsiteX6" fmla="*/ 6667 w 43814"/>
                        <a:gd name="connsiteY6" fmla="*/ 6668 h 47625"/>
                        <a:gd name="connsiteX7" fmla="*/ 22860 w 43814"/>
                        <a:gd name="connsiteY7" fmla="*/ 0 h 47625"/>
                        <a:gd name="connsiteX8" fmla="*/ 40005 w 43814"/>
                        <a:gd name="connsiteY8" fmla="*/ 8572 h 47625"/>
                        <a:gd name="connsiteX9" fmla="*/ 43815 w 43814"/>
                        <a:gd name="connsiteY9" fmla="*/ 17145 h 47625"/>
                        <a:gd name="connsiteX10" fmla="*/ 33338 w 43814"/>
                        <a:gd name="connsiteY10" fmla="*/ 17145 h 47625"/>
                        <a:gd name="connsiteX11" fmla="*/ 31433 w 43814"/>
                        <a:gd name="connsiteY11" fmla="*/ 13335 h 47625"/>
                        <a:gd name="connsiteX12" fmla="*/ 22860 w 43814"/>
                        <a:gd name="connsiteY12" fmla="*/ 9525 h 47625"/>
                        <a:gd name="connsiteX13" fmla="*/ 14288 w 43814"/>
                        <a:gd name="connsiteY13" fmla="*/ 13335 h 47625"/>
                        <a:gd name="connsiteX14" fmla="*/ 10477 w 43814"/>
                        <a:gd name="connsiteY14" fmla="*/ 22860 h 47625"/>
                        <a:gd name="connsiteX15" fmla="*/ 14288 w 43814"/>
                        <a:gd name="connsiteY15" fmla="*/ 32385 h 47625"/>
                        <a:gd name="connsiteX16" fmla="*/ 22860 w 43814"/>
                        <a:gd name="connsiteY16" fmla="*/ 36195 h 47625"/>
                        <a:gd name="connsiteX17" fmla="*/ 31433 w 43814"/>
                        <a:gd name="connsiteY17" fmla="*/ 32385 h 47625"/>
                        <a:gd name="connsiteX18" fmla="*/ 33338 w 43814"/>
                        <a:gd name="connsiteY18" fmla="*/ 29528 h 47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43814" h="47625">
                          <a:moveTo>
                            <a:pt x="33338" y="29528"/>
                          </a:moveTo>
                          <a:lnTo>
                            <a:pt x="43815" y="29528"/>
                          </a:lnTo>
                          <a:cubicBezTo>
                            <a:pt x="42863" y="33338"/>
                            <a:pt x="41910" y="36195"/>
                            <a:pt x="40005" y="39053"/>
                          </a:cubicBezTo>
                          <a:cubicBezTo>
                            <a:pt x="36195" y="44768"/>
                            <a:pt x="30480" y="47625"/>
                            <a:pt x="22860" y="47625"/>
                          </a:cubicBezTo>
                          <a:cubicBezTo>
                            <a:pt x="16192" y="47625"/>
                            <a:pt x="11430" y="45720"/>
                            <a:pt x="6667" y="40958"/>
                          </a:cubicBezTo>
                          <a:cubicBezTo>
                            <a:pt x="1905" y="36195"/>
                            <a:pt x="0" y="30480"/>
                            <a:pt x="0" y="23813"/>
                          </a:cubicBezTo>
                          <a:cubicBezTo>
                            <a:pt x="0" y="17145"/>
                            <a:pt x="1905" y="11430"/>
                            <a:pt x="6667" y="6668"/>
                          </a:cubicBezTo>
                          <a:cubicBezTo>
                            <a:pt x="11430" y="1905"/>
                            <a:pt x="16192" y="0"/>
                            <a:pt x="22860" y="0"/>
                          </a:cubicBezTo>
                          <a:cubicBezTo>
                            <a:pt x="30480" y="0"/>
                            <a:pt x="36195" y="2858"/>
                            <a:pt x="40005" y="8572"/>
                          </a:cubicBezTo>
                          <a:cubicBezTo>
                            <a:pt x="41910" y="11430"/>
                            <a:pt x="42863" y="14288"/>
                            <a:pt x="43815" y="17145"/>
                          </a:cubicBezTo>
                          <a:lnTo>
                            <a:pt x="33338" y="17145"/>
                          </a:lnTo>
                          <a:cubicBezTo>
                            <a:pt x="32385" y="15240"/>
                            <a:pt x="32385" y="14288"/>
                            <a:pt x="31433" y="13335"/>
                          </a:cubicBezTo>
                          <a:cubicBezTo>
                            <a:pt x="29527" y="10478"/>
                            <a:pt x="26670" y="9525"/>
                            <a:pt x="22860" y="9525"/>
                          </a:cubicBezTo>
                          <a:cubicBezTo>
                            <a:pt x="19050" y="9525"/>
                            <a:pt x="16192" y="10478"/>
                            <a:pt x="14288" y="13335"/>
                          </a:cubicBezTo>
                          <a:cubicBezTo>
                            <a:pt x="12383" y="16193"/>
                            <a:pt x="10477" y="19050"/>
                            <a:pt x="10477" y="22860"/>
                          </a:cubicBezTo>
                          <a:cubicBezTo>
                            <a:pt x="10477" y="26670"/>
                            <a:pt x="11430" y="30480"/>
                            <a:pt x="14288" y="32385"/>
                          </a:cubicBezTo>
                          <a:cubicBezTo>
                            <a:pt x="16192" y="35243"/>
                            <a:pt x="19050" y="36195"/>
                            <a:pt x="22860" y="36195"/>
                          </a:cubicBezTo>
                          <a:cubicBezTo>
                            <a:pt x="26670" y="36195"/>
                            <a:pt x="29527" y="35243"/>
                            <a:pt x="31433" y="32385"/>
                          </a:cubicBezTo>
                          <a:cubicBezTo>
                            <a:pt x="32385" y="31433"/>
                            <a:pt x="32385" y="30480"/>
                            <a:pt x="33338" y="29528"/>
                          </a:cubicBez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69" name="Полилиния: фигура 268">
                      <a:extLst>
                        <a:ext uri="{FF2B5EF4-FFF2-40B4-BE49-F238E27FC236}">
                          <a16:creationId xmlns:a16="http://schemas.microsoft.com/office/drawing/2014/main" id="{9DF32AB5-7D6B-F411-70EE-BBB0A52280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787143" y="3202622"/>
                      <a:ext cx="36195" cy="46672"/>
                    </a:xfrm>
                    <a:custGeom>
                      <a:avLst/>
                      <a:gdLst>
                        <a:gd name="connsiteX0" fmla="*/ 12383 w 36195"/>
                        <a:gd name="connsiteY0" fmla="*/ 46672 h 46672"/>
                        <a:gd name="connsiteX1" fmla="*/ 12383 w 36195"/>
                        <a:gd name="connsiteY1" fmla="*/ 10478 h 46672"/>
                        <a:gd name="connsiteX2" fmla="*/ 0 w 36195"/>
                        <a:gd name="connsiteY2" fmla="*/ 10478 h 46672"/>
                        <a:gd name="connsiteX3" fmla="*/ 0 w 36195"/>
                        <a:gd name="connsiteY3" fmla="*/ 0 h 46672"/>
                        <a:gd name="connsiteX4" fmla="*/ 36195 w 36195"/>
                        <a:gd name="connsiteY4" fmla="*/ 0 h 46672"/>
                        <a:gd name="connsiteX5" fmla="*/ 36195 w 36195"/>
                        <a:gd name="connsiteY5" fmla="*/ 10478 h 46672"/>
                        <a:gd name="connsiteX6" fmla="*/ 23813 w 36195"/>
                        <a:gd name="connsiteY6" fmla="*/ 10478 h 46672"/>
                        <a:gd name="connsiteX7" fmla="*/ 23813 w 36195"/>
                        <a:gd name="connsiteY7" fmla="*/ 46672 h 46672"/>
                        <a:gd name="connsiteX8" fmla="*/ 12383 w 36195"/>
                        <a:gd name="connsiteY8" fmla="*/ 46672 h 46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195" h="46672">
                          <a:moveTo>
                            <a:pt x="12383" y="46672"/>
                          </a:moveTo>
                          <a:lnTo>
                            <a:pt x="12383" y="10478"/>
                          </a:lnTo>
                          <a:lnTo>
                            <a:pt x="0" y="10478"/>
                          </a:lnTo>
                          <a:lnTo>
                            <a:pt x="0" y="0"/>
                          </a:lnTo>
                          <a:lnTo>
                            <a:pt x="36195" y="0"/>
                          </a:lnTo>
                          <a:lnTo>
                            <a:pt x="36195" y="10478"/>
                          </a:lnTo>
                          <a:lnTo>
                            <a:pt x="23813" y="10478"/>
                          </a:lnTo>
                          <a:lnTo>
                            <a:pt x="23813" y="46672"/>
                          </a:lnTo>
                          <a:lnTo>
                            <a:pt x="12383" y="46672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70" name="Полилиния: фигура 269">
                      <a:extLst>
                        <a:ext uri="{FF2B5EF4-FFF2-40B4-BE49-F238E27FC236}">
                          <a16:creationId xmlns:a16="http://schemas.microsoft.com/office/drawing/2014/main" id="{729B8E26-9EC5-1562-9248-FE43D384ED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28101" y="3203575"/>
                      <a:ext cx="35242" cy="47625"/>
                    </a:xfrm>
                    <a:custGeom>
                      <a:avLst/>
                      <a:gdLst>
                        <a:gd name="connsiteX0" fmla="*/ 0 w 35242"/>
                        <a:gd name="connsiteY0" fmla="*/ 45720 h 47625"/>
                        <a:gd name="connsiteX1" fmla="*/ 0 w 35242"/>
                        <a:gd name="connsiteY1" fmla="*/ 0 h 47625"/>
                        <a:gd name="connsiteX2" fmla="*/ 21907 w 35242"/>
                        <a:gd name="connsiteY2" fmla="*/ 0 h 47625"/>
                        <a:gd name="connsiteX3" fmla="*/ 31432 w 35242"/>
                        <a:gd name="connsiteY3" fmla="*/ 3810 h 47625"/>
                        <a:gd name="connsiteX4" fmla="*/ 35242 w 35242"/>
                        <a:gd name="connsiteY4" fmla="*/ 13335 h 47625"/>
                        <a:gd name="connsiteX5" fmla="*/ 32384 w 35242"/>
                        <a:gd name="connsiteY5" fmla="*/ 20955 h 47625"/>
                        <a:gd name="connsiteX6" fmla="*/ 29527 w 35242"/>
                        <a:gd name="connsiteY6" fmla="*/ 23813 h 47625"/>
                        <a:gd name="connsiteX7" fmla="*/ 29527 w 35242"/>
                        <a:gd name="connsiteY7" fmla="*/ 23813 h 47625"/>
                        <a:gd name="connsiteX8" fmla="*/ 32384 w 35242"/>
                        <a:gd name="connsiteY8" fmla="*/ 26670 h 47625"/>
                        <a:gd name="connsiteX9" fmla="*/ 35242 w 35242"/>
                        <a:gd name="connsiteY9" fmla="*/ 34290 h 47625"/>
                        <a:gd name="connsiteX10" fmla="*/ 31432 w 35242"/>
                        <a:gd name="connsiteY10" fmla="*/ 43815 h 47625"/>
                        <a:gd name="connsiteX11" fmla="*/ 21907 w 35242"/>
                        <a:gd name="connsiteY11" fmla="*/ 47625 h 47625"/>
                        <a:gd name="connsiteX12" fmla="*/ 0 w 35242"/>
                        <a:gd name="connsiteY12" fmla="*/ 47625 h 47625"/>
                        <a:gd name="connsiteX13" fmla="*/ 11430 w 35242"/>
                        <a:gd name="connsiteY13" fmla="*/ 18097 h 47625"/>
                        <a:gd name="connsiteX14" fmla="*/ 21907 w 35242"/>
                        <a:gd name="connsiteY14" fmla="*/ 18097 h 47625"/>
                        <a:gd name="connsiteX15" fmla="*/ 24765 w 35242"/>
                        <a:gd name="connsiteY15" fmla="*/ 17145 h 47625"/>
                        <a:gd name="connsiteX16" fmla="*/ 25717 w 35242"/>
                        <a:gd name="connsiteY16" fmla="*/ 14288 h 47625"/>
                        <a:gd name="connsiteX17" fmla="*/ 24765 w 35242"/>
                        <a:gd name="connsiteY17" fmla="*/ 11430 h 47625"/>
                        <a:gd name="connsiteX18" fmla="*/ 21907 w 35242"/>
                        <a:gd name="connsiteY18" fmla="*/ 10478 h 47625"/>
                        <a:gd name="connsiteX19" fmla="*/ 11430 w 35242"/>
                        <a:gd name="connsiteY19" fmla="*/ 10478 h 47625"/>
                        <a:gd name="connsiteX20" fmla="*/ 11430 w 35242"/>
                        <a:gd name="connsiteY20" fmla="*/ 18097 h 47625"/>
                        <a:gd name="connsiteX21" fmla="*/ 11430 w 35242"/>
                        <a:gd name="connsiteY21" fmla="*/ 36195 h 47625"/>
                        <a:gd name="connsiteX22" fmla="*/ 21907 w 35242"/>
                        <a:gd name="connsiteY22" fmla="*/ 36195 h 47625"/>
                        <a:gd name="connsiteX23" fmla="*/ 24765 w 35242"/>
                        <a:gd name="connsiteY23" fmla="*/ 35243 h 47625"/>
                        <a:gd name="connsiteX24" fmla="*/ 25717 w 35242"/>
                        <a:gd name="connsiteY24" fmla="*/ 32385 h 47625"/>
                        <a:gd name="connsiteX25" fmla="*/ 24765 w 35242"/>
                        <a:gd name="connsiteY25" fmla="*/ 29528 h 47625"/>
                        <a:gd name="connsiteX26" fmla="*/ 21907 w 35242"/>
                        <a:gd name="connsiteY26" fmla="*/ 28575 h 47625"/>
                        <a:gd name="connsiteX27" fmla="*/ 11430 w 35242"/>
                        <a:gd name="connsiteY27" fmla="*/ 28575 h 47625"/>
                        <a:gd name="connsiteX28" fmla="*/ 11430 w 35242"/>
                        <a:gd name="connsiteY28" fmla="*/ 36195 h 476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</a:cxnLst>
                      <a:rect l="l" t="t" r="r" b="b"/>
                      <a:pathLst>
                        <a:path w="35242" h="47625">
                          <a:moveTo>
                            <a:pt x="0" y="45720"/>
                          </a:moveTo>
                          <a:lnTo>
                            <a:pt x="0" y="0"/>
                          </a:lnTo>
                          <a:lnTo>
                            <a:pt x="21907" y="0"/>
                          </a:lnTo>
                          <a:cubicBezTo>
                            <a:pt x="25717" y="0"/>
                            <a:pt x="29527" y="953"/>
                            <a:pt x="31432" y="3810"/>
                          </a:cubicBezTo>
                          <a:cubicBezTo>
                            <a:pt x="34290" y="5715"/>
                            <a:pt x="35242" y="9525"/>
                            <a:pt x="35242" y="13335"/>
                          </a:cubicBezTo>
                          <a:cubicBezTo>
                            <a:pt x="35242" y="16193"/>
                            <a:pt x="34290" y="19050"/>
                            <a:pt x="32384" y="20955"/>
                          </a:cubicBezTo>
                          <a:cubicBezTo>
                            <a:pt x="31432" y="21907"/>
                            <a:pt x="31432" y="22860"/>
                            <a:pt x="29527" y="23813"/>
                          </a:cubicBezTo>
                          <a:lnTo>
                            <a:pt x="29527" y="23813"/>
                          </a:lnTo>
                          <a:cubicBezTo>
                            <a:pt x="30480" y="24765"/>
                            <a:pt x="31432" y="25718"/>
                            <a:pt x="32384" y="26670"/>
                          </a:cubicBezTo>
                          <a:cubicBezTo>
                            <a:pt x="34290" y="29528"/>
                            <a:pt x="35242" y="31432"/>
                            <a:pt x="35242" y="34290"/>
                          </a:cubicBezTo>
                          <a:cubicBezTo>
                            <a:pt x="35242" y="38100"/>
                            <a:pt x="34290" y="40957"/>
                            <a:pt x="31432" y="43815"/>
                          </a:cubicBezTo>
                          <a:cubicBezTo>
                            <a:pt x="28575" y="45720"/>
                            <a:pt x="25717" y="47625"/>
                            <a:pt x="21907" y="47625"/>
                          </a:cubicBezTo>
                          <a:lnTo>
                            <a:pt x="0" y="47625"/>
                          </a:lnTo>
                          <a:close/>
                          <a:moveTo>
                            <a:pt x="11430" y="18097"/>
                          </a:moveTo>
                          <a:lnTo>
                            <a:pt x="21907" y="18097"/>
                          </a:lnTo>
                          <a:cubicBezTo>
                            <a:pt x="22859" y="18097"/>
                            <a:pt x="24765" y="18097"/>
                            <a:pt x="24765" y="17145"/>
                          </a:cubicBezTo>
                          <a:cubicBezTo>
                            <a:pt x="25717" y="16193"/>
                            <a:pt x="25717" y="15240"/>
                            <a:pt x="25717" y="14288"/>
                          </a:cubicBezTo>
                          <a:cubicBezTo>
                            <a:pt x="25717" y="13335"/>
                            <a:pt x="25717" y="11430"/>
                            <a:pt x="24765" y="11430"/>
                          </a:cubicBezTo>
                          <a:cubicBezTo>
                            <a:pt x="23813" y="10478"/>
                            <a:pt x="22859" y="10478"/>
                            <a:pt x="21907" y="10478"/>
                          </a:cubicBezTo>
                          <a:lnTo>
                            <a:pt x="11430" y="10478"/>
                          </a:lnTo>
                          <a:lnTo>
                            <a:pt x="11430" y="18097"/>
                          </a:lnTo>
                          <a:close/>
                          <a:moveTo>
                            <a:pt x="11430" y="36195"/>
                          </a:moveTo>
                          <a:lnTo>
                            <a:pt x="21907" y="36195"/>
                          </a:lnTo>
                          <a:cubicBezTo>
                            <a:pt x="22859" y="36195"/>
                            <a:pt x="24765" y="36195"/>
                            <a:pt x="24765" y="35243"/>
                          </a:cubicBezTo>
                          <a:cubicBezTo>
                            <a:pt x="25717" y="34290"/>
                            <a:pt x="25717" y="33338"/>
                            <a:pt x="25717" y="32385"/>
                          </a:cubicBezTo>
                          <a:cubicBezTo>
                            <a:pt x="25717" y="31432"/>
                            <a:pt x="25717" y="29528"/>
                            <a:pt x="24765" y="29528"/>
                          </a:cubicBezTo>
                          <a:cubicBezTo>
                            <a:pt x="23813" y="28575"/>
                            <a:pt x="22859" y="28575"/>
                            <a:pt x="21907" y="28575"/>
                          </a:cubicBezTo>
                          <a:lnTo>
                            <a:pt x="11430" y="28575"/>
                          </a:lnTo>
                          <a:lnTo>
                            <a:pt x="11430" y="36195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271" name="Полилиния: фигура 270">
                      <a:extLst>
                        <a:ext uri="{FF2B5EF4-FFF2-40B4-BE49-F238E27FC236}">
                          <a16:creationId xmlns:a16="http://schemas.microsoft.com/office/drawing/2014/main" id="{E469995F-C00C-5582-6903-5F7F773AC1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868106" y="3203575"/>
                      <a:ext cx="47625" cy="45719"/>
                    </a:xfrm>
                    <a:custGeom>
                      <a:avLst/>
                      <a:gdLst>
                        <a:gd name="connsiteX0" fmla="*/ 0 w 47625"/>
                        <a:gd name="connsiteY0" fmla="*/ 45720 h 45719"/>
                        <a:gd name="connsiteX1" fmla="*/ 16192 w 47625"/>
                        <a:gd name="connsiteY1" fmla="*/ 0 h 45719"/>
                        <a:gd name="connsiteX2" fmla="*/ 31433 w 47625"/>
                        <a:gd name="connsiteY2" fmla="*/ 0 h 45719"/>
                        <a:gd name="connsiteX3" fmla="*/ 47625 w 47625"/>
                        <a:gd name="connsiteY3" fmla="*/ 45720 h 45719"/>
                        <a:gd name="connsiteX4" fmla="*/ 36195 w 47625"/>
                        <a:gd name="connsiteY4" fmla="*/ 45720 h 45719"/>
                        <a:gd name="connsiteX5" fmla="*/ 33338 w 47625"/>
                        <a:gd name="connsiteY5" fmla="*/ 36195 h 45719"/>
                        <a:gd name="connsiteX6" fmla="*/ 15240 w 47625"/>
                        <a:gd name="connsiteY6" fmla="*/ 36195 h 45719"/>
                        <a:gd name="connsiteX7" fmla="*/ 12383 w 47625"/>
                        <a:gd name="connsiteY7" fmla="*/ 45720 h 45719"/>
                        <a:gd name="connsiteX8" fmla="*/ 0 w 47625"/>
                        <a:gd name="connsiteY8" fmla="*/ 45720 h 45719"/>
                        <a:gd name="connsiteX9" fmla="*/ 17145 w 47625"/>
                        <a:gd name="connsiteY9" fmla="*/ 26670 h 45719"/>
                        <a:gd name="connsiteX10" fmla="*/ 28575 w 47625"/>
                        <a:gd name="connsiteY10" fmla="*/ 26670 h 45719"/>
                        <a:gd name="connsiteX11" fmla="*/ 22860 w 47625"/>
                        <a:gd name="connsiteY11" fmla="*/ 10478 h 45719"/>
                        <a:gd name="connsiteX12" fmla="*/ 21908 w 47625"/>
                        <a:gd name="connsiteY12" fmla="*/ 10478 h 45719"/>
                        <a:gd name="connsiteX13" fmla="*/ 17145 w 47625"/>
                        <a:gd name="connsiteY13" fmla="*/ 26670 h 457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7625" h="45719">
                          <a:moveTo>
                            <a:pt x="0" y="45720"/>
                          </a:moveTo>
                          <a:lnTo>
                            <a:pt x="16192" y="0"/>
                          </a:lnTo>
                          <a:lnTo>
                            <a:pt x="31433" y="0"/>
                          </a:lnTo>
                          <a:lnTo>
                            <a:pt x="47625" y="45720"/>
                          </a:lnTo>
                          <a:lnTo>
                            <a:pt x="36195" y="45720"/>
                          </a:lnTo>
                          <a:lnTo>
                            <a:pt x="33338" y="36195"/>
                          </a:lnTo>
                          <a:lnTo>
                            <a:pt x="15240" y="36195"/>
                          </a:lnTo>
                          <a:lnTo>
                            <a:pt x="12383" y="45720"/>
                          </a:lnTo>
                          <a:lnTo>
                            <a:pt x="0" y="45720"/>
                          </a:lnTo>
                          <a:close/>
                          <a:moveTo>
                            <a:pt x="17145" y="26670"/>
                          </a:moveTo>
                          <a:lnTo>
                            <a:pt x="28575" y="26670"/>
                          </a:lnTo>
                          <a:lnTo>
                            <a:pt x="22860" y="10478"/>
                          </a:lnTo>
                          <a:lnTo>
                            <a:pt x="21908" y="10478"/>
                          </a:lnTo>
                          <a:lnTo>
                            <a:pt x="17145" y="26670"/>
                          </a:lnTo>
                          <a:close/>
                        </a:path>
                      </a:pathLst>
                    </a:custGeom>
                    <a:solidFill>
                      <a:srgbClr val="1D1D1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sp>
                <p:nvSpPr>
                  <p:cNvPr id="272" name="Полилиния: фигура 271">
                    <a:extLst>
                      <a:ext uri="{FF2B5EF4-FFF2-40B4-BE49-F238E27FC236}">
                        <a16:creationId xmlns:a16="http://schemas.microsoft.com/office/drawing/2014/main" id="{C4F29131-FFF2-5A13-4F89-6026408B6E66}"/>
                      </a:ext>
                    </a:extLst>
                  </p:cNvPr>
                  <p:cNvSpPr/>
                  <p:nvPr/>
                </p:nvSpPr>
                <p:spPr>
                  <a:xfrm>
                    <a:off x="17533778" y="2931160"/>
                    <a:ext cx="135255" cy="90487"/>
                  </a:xfrm>
                  <a:custGeom>
                    <a:avLst/>
                    <a:gdLst>
                      <a:gd name="connsiteX0" fmla="*/ 0 w 135255"/>
                      <a:gd name="connsiteY0" fmla="*/ 0 h 90487"/>
                      <a:gd name="connsiteX1" fmla="*/ 135255 w 135255"/>
                      <a:gd name="connsiteY1" fmla="*/ 0 h 90487"/>
                      <a:gd name="connsiteX2" fmla="*/ 135255 w 135255"/>
                      <a:gd name="connsiteY2" fmla="*/ 90487 h 90487"/>
                      <a:gd name="connsiteX3" fmla="*/ 0 w 135255"/>
                      <a:gd name="connsiteY3" fmla="*/ 90487 h 9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5255" h="90487">
                        <a:moveTo>
                          <a:pt x="0" y="0"/>
                        </a:moveTo>
                        <a:lnTo>
                          <a:pt x="135255" y="0"/>
                        </a:lnTo>
                        <a:lnTo>
                          <a:pt x="135255" y="90487"/>
                        </a:lnTo>
                        <a:lnTo>
                          <a:pt x="0" y="90487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3" name="Полилиния: фигура 272">
                    <a:extLst>
                      <a:ext uri="{FF2B5EF4-FFF2-40B4-BE49-F238E27FC236}">
                        <a16:creationId xmlns:a16="http://schemas.microsoft.com/office/drawing/2014/main" id="{DAD854AE-2D20-602A-A2E2-AAA7EF8EA46A}"/>
                      </a:ext>
                    </a:extLst>
                  </p:cNvPr>
                  <p:cNvSpPr/>
                  <p:nvPr/>
                </p:nvSpPr>
                <p:spPr>
                  <a:xfrm>
                    <a:off x="17669033" y="2931160"/>
                    <a:ext cx="135255" cy="90487"/>
                  </a:xfrm>
                  <a:custGeom>
                    <a:avLst/>
                    <a:gdLst>
                      <a:gd name="connsiteX0" fmla="*/ 0 w 135255"/>
                      <a:gd name="connsiteY0" fmla="*/ 0 h 90487"/>
                      <a:gd name="connsiteX1" fmla="*/ 135254 w 135255"/>
                      <a:gd name="connsiteY1" fmla="*/ 0 h 90487"/>
                      <a:gd name="connsiteX2" fmla="*/ 135254 w 135255"/>
                      <a:gd name="connsiteY2" fmla="*/ 90487 h 90487"/>
                      <a:gd name="connsiteX3" fmla="*/ 0 w 135255"/>
                      <a:gd name="connsiteY3" fmla="*/ 90487 h 9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5255" h="90487">
                        <a:moveTo>
                          <a:pt x="0" y="0"/>
                        </a:moveTo>
                        <a:lnTo>
                          <a:pt x="135254" y="0"/>
                        </a:lnTo>
                        <a:lnTo>
                          <a:pt x="135254" y="90487"/>
                        </a:lnTo>
                        <a:lnTo>
                          <a:pt x="0" y="90487"/>
                        </a:lnTo>
                        <a:close/>
                      </a:path>
                    </a:pathLst>
                  </a:custGeom>
                  <a:solidFill>
                    <a:srgbClr val="E313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4" name="Полилиния: фигура 273">
                    <a:extLst>
                      <a:ext uri="{FF2B5EF4-FFF2-40B4-BE49-F238E27FC236}">
                        <a16:creationId xmlns:a16="http://schemas.microsoft.com/office/drawing/2014/main" id="{39D1F3A6-93EB-78DE-F77C-9B56D42BDB48}"/>
                      </a:ext>
                    </a:extLst>
                  </p:cNvPr>
                  <p:cNvSpPr/>
                  <p:nvPr/>
                </p:nvSpPr>
                <p:spPr>
                  <a:xfrm>
                    <a:off x="17805241" y="2931160"/>
                    <a:ext cx="135255" cy="90487"/>
                  </a:xfrm>
                  <a:custGeom>
                    <a:avLst/>
                    <a:gdLst>
                      <a:gd name="connsiteX0" fmla="*/ 0 w 135255"/>
                      <a:gd name="connsiteY0" fmla="*/ 0 h 90487"/>
                      <a:gd name="connsiteX1" fmla="*/ 135255 w 135255"/>
                      <a:gd name="connsiteY1" fmla="*/ 0 h 90487"/>
                      <a:gd name="connsiteX2" fmla="*/ 135255 w 135255"/>
                      <a:gd name="connsiteY2" fmla="*/ 90487 h 90487"/>
                      <a:gd name="connsiteX3" fmla="*/ 0 w 135255"/>
                      <a:gd name="connsiteY3" fmla="*/ 90487 h 90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5255" h="90487">
                        <a:moveTo>
                          <a:pt x="0" y="0"/>
                        </a:moveTo>
                        <a:lnTo>
                          <a:pt x="135255" y="0"/>
                        </a:lnTo>
                        <a:lnTo>
                          <a:pt x="135255" y="90487"/>
                        </a:lnTo>
                        <a:lnTo>
                          <a:pt x="0" y="90487"/>
                        </a:lnTo>
                        <a:close/>
                      </a:path>
                    </a:pathLst>
                  </a:custGeom>
                  <a:solidFill>
                    <a:srgbClr val="FFC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5" name="Полилиния: фигура 274">
                    <a:extLst>
                      <a:ext uri="{FF2B5EF4-FFF2-40B4-BE49-F238E27FC236}">
                        <a16:creationId xmlns:a16="http://schemas.microsoft.com/office/drawing/2014/main" id="{FD920570-2D35-C1FF-D4B1-6D18E4E9F710}"/>
                      </a:ext>
                    </a:extLst>
                  </p:cNvPr>
                  <p:cNvSpPr/>
                  <p:nvPr/>
                </p:nvSpPr>
                <p:spPr>
                  <a:xfrm>
                    <a:off x="17538541" y="2936875"/>
                    <a:ext cx="401002" cy="421957"/>
                  </a:xfrm>
                  <a:custGeom>
                    <a:avLst/>
                    <a:gdLst>
                      <a:gd name="connsiteX0" fmla="*/ 401002 w 401002"/>
                      <a:gd name="connsiteY0" fmla="*/ 421957 h 421957"/>
                      <a:gd name="connsiteX1" fmla="*/ 203835 w 401002"/>
                      <a:gd name="connsiteY1" fmla="*/ 347663 h 421957"/>
                      <a:gd name="connsiteX2" fmla="*/ 0 w 401002"/>
                      <a:gd name="connsiteY2" fmla="*/ 421957 h 421957"/>
                      <a:gd name="connsiteX3" fmla="*/ 0 w 401002"/>
                      <a:gd name="connsiteY3" fmla="*/ 0 h 421957"/>
                      <a:gd name="connsiteX4" fmla="*/ 401002 w 401002"/>
                      <a:gd name="connsiteY4" fmla="*/ 0 h 421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002" h="421957">
                        <a:moveTo>
                          <a:pt x="401002" y="421957"/>
                        </a:moveTo>
                        <a:lnTo>
                          <a:pt x="203835" y="347663"/>
                        </a:lnTo>
                        <a:lnTo>
                          <a:pt x="0" y="421957"/>
                        </a:lnTo>
                        <a:lnTo>
                          <a:pt x="0" y="0"/>
                        </a:lnTo>
                        <a:lnTo>
                          <a:pt x="401002" y="0"/>
                        </a:lnTo>
                        <a:close/>
                      </a:path>
                    </a:pathLst>
                  </a:custGeom>
                  <a:noFill/>
                  <a:ln w="10497" cap="flat">
                    <a:solidFill>
                      <a:srgbClr val="1D1D1B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6" name="Полилиния: фигура 275">
                    <a:extLst>
                      <a:ext uri="{FF2B5EF4-FFF2-40B4-BE49-F238E27FC236}">
                        <a16:creationId xmlns:a16="http://schemas.microsoft.com/office/drawing/2014/main" id="{97B25C7C-FA23-5F85-4380-9CB192D1009B}"/>
                      </a:ext>
                    </a:extLst>
                  </p:cNvPr>
                  <p:cNvSpPr/>
                  <p:nvPr/>
                </p:nvSpPr>
                <p:spPr>
                  <a:xfrm>
                    <a:off x="17533778" y="3329305"/>
                    <a:ext cx="150494" cy="54292"/>
                  </a:xfrm>
                  <a:custGeom>
                    <a:avLst/>
                    <a:gdLst>
                      <a:gd name="connsiteX0" fmla="*/ 150495 w 150494"/>
                      <a:gd name="connsiteY0" fmla="*/ 0 h 54292"/>
                      <a:gd name="connsiteX1" fmla="*/ 0 w 150494"/>
                      <a:gd name="connsiteY1" fmla="*/ 54292 h 54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494" h="54292">
                        <a:moveTo>
                          <a:pt x="150495" y="0"/>
                        </a:moveTo>
                        <a:lnTo>
                          <a:pt x="0" y="54292"/>
                        </a:lnTo>
                      </a:path>
                    </a:pathLst>
                  </a:custGeom>
                  <a:ln w="2751" cap="flat">
                    <a:solidFill>
                      <a:srgbClr val="1D1D1B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7" name="Полилиния: фигура 276">
                    <a:extLst>
                      <a:ext uri="{FF2B5EF4-FFF2-40B4-BE49-F238E27FC236}">
                        <a16:creationId xmlns:a16="http://schemas.microsoft.com/office/drawing/2014/main" id="{4918C192-43FE-B0DF-C823-4739FC6F6C6F}"/>
                      </a:ext>
                    </a:extLst>
                  </p:cNvPr>
                  <p:cNvSpPr/>
                  <p:nvPr/>
                </p:nvSpPr>
                <p:spPr>
                  <a:xfrm>
                    <a:off x="17537588" y="2914967"/>
                    <a:ext cx="266700" cy="9525"/>
                  </a:xfrm>
                  <a:custGeom>
                    <a:avLst/>
                    <a:gdLst>
                      <a:gd name="connsiteX0" fmla="*/ 0 w 266700"/>
                      <a:gd name="connsiteY0" fmla="*/ 0 h 9525"/>
                      <a:gd name="connsiteX1" fmla="*/ 266700 w 266700"/>
                      <a:gd name="connsiteY1" fmla="*/ 0 h 9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6700" h="9525">
                        <a:moveTo>
                          <a:pt x="0" y="0"/>
                        </a:moveTo>
                        <a:lnTo>
                          <a:pt x="266700" y="0"/>
                        </a:lnTo>
                      </a:path>
                    </a:pathLst>
                  </a:custGeom>
                  <a:ln w="2751" cap="flat">
                    <a:solidFill>
                      <a:srgbClr val="1D1D1B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sp>
        <p:nvSpPr>
          <p:cNvPr id="52" name="Полилиния: фигура 51">
            <a:extLst>
              <a:ext uri="{FF2B5EF4-FFF2-40B4-BE49-F238E27FC236}">
                <a16:creationId xmlns:a16="http://schemas.microsoft.com/office/drawing/2014/main" id="{ABABEE7D-0F3B-44FF-5D38-C4EED8D9F0B3}"/>
              </a:ext>
            </a:extLst>
          </p:cNvPr>
          <p:cNvSpPr/>
          <p:nvPr/>
        </p:nvSpPr>
        <p:spPr>
          <a:xfrm>
            <a:off x="1649108" y="2987475"/>
            <a:ext cx="7423145" cy="2541604"/>
          </a:xfrm>
          <a:custGeom>
            <a:avLst/>
            <a:gdLst>
              <a:gd name="connsiteX0" fmla="*/ 0 w 7423145"/>
              <a:gd name="connsiteY0" fmla="*/ 0 h 2541604"/>
              <a:gd name="connsiteX1" fmla="*/ 7423146 w 7423145"/>
              <a:gd name="connsiteY1" fmla="*/ 0 h 2541604"/>
              <a:gd name="connsiteX2" fmla="*/ 7423146 w 7423145"/>
              <a:gd name="connsiteY2" fmla="*/ 2541604 h 2541604"/>
              <a:gd name="connsiteX3" fmla="*/ 0 w 7423145"/>
              <a:gd name="connsiteY3" fmla="*/ 2541604 h 254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3145" h="2541604">
                <a:moveTo>
                  <a:pt x="0" y="0"/>
                </a:moveTo>
                <a:lnTo>
                  <a:pt x="7423146" y="0"/>
                </a:lnTo>
                <a:lnTo>
                  <a:pt x="7423146" y="2541604"/>
                </a:lnTo>
                <a:lnTo>
                  <a:pt x="0" y="2541604"/>
                </a:lnTo>
                <a:close/>
              </a:path>
            </a:pathLst>
          </a:custGeom>
          <a:noFill/>
          <a:ln w="9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55" name="Рисунок 142">
            <a:extLst>
              <a:ext uri="{FF2B5EF4-FFF2-40B4-BE49-F238E27FC236}">
                <a16:creationId xmlns:a16="http://schemas.microsoft.com/office/drawing/2014/main" id="{4705325E-B08D-73D0-4078-564920A9C8D5}"/>
              </a:ext>
            </a:extLst>
          </p:cNvPr>
          <p:cNvGrpSpPr/>
          <p:nvPr/>
        </p:nvGrpSpPr>
        <p:grpSpPr>
          <a:xfrm>
            <a:off x="16167875" y="1231900"/>
            <a:ext cx="2240641" cy="716847"/>
            <a:chOff x="16166686" y="1814939"/>
            <a:chExt cx="2240641" cy="716847"/>
          </a:xfrm>
        </p:grpSpPr>
        <p:sp>
          <p:nvSpPr>
            <p:cNvPr id="156" name="Полилиния: фигура 155">
              <a:extLst>
                <a:ext uri="{FF2B5EF4-FFF2-40B4-BE49-F238E27FC236}">
                  <a16:creationId xmlns:a16="http://schemas.microsoft.com/office/drawing/2014/main" id="{9E9A80BB-F383-889A-FC2E-99C4A00A0111}"/>
                </a:ext>
              </a:extLst>
            </p:cNvPr>
            <p:cNvSpPr/>
            <p:nvPr/>
          </p:nvSpPr>
          <p:spPr>
            <a:xfrm>
              <a:off x="16216192" y="1916922"/>
              <a:ext cx="456445" cy="184162"/>
            </a:xfrm>
            <a:custGeom>
              <a:avLst/>
              <a:gdLst>
                <a:gd name="connsiteX0" fmla="*/ 456445 w 456445"/>
                <a:gd name="connsiteY0" fmla="*/ 0 h 184162"/>
                <a:gd name="connsiteX1" fmla="*/ 176241 w 456445"/>
                <a:gd name="connsiteY1" fmla="*/ 0 h 184162"/>
                <a:gd name="connsiteX2" fmla="*/ 16832 w 456445"/>
                <a:gd name="connsiteY2" fmla="*/ 122775 h 184162"/>
                <a:gd name="connsiteX3" fmla="*/ 0 w 456445"/>
                <a:gd name="connsiteY3" fmla="*/ 184162 h 184162"/>
                <a:gd name="connsiteX4" fmla="*/ 203965 w 456445"/>
                <a:gd name="connsiteY4" fmla="*/ 184162 h 184162"/>
                <a:gd name="connsiteX5" fmla="*/ 142576 w 456445"/>
                <a:gd name="connsiteY5" fmla="*/ 122775 h 184162"/>
                <a:gd name="connsiteX6" fmla="*/ 423771 w 456445"/>
                <a:gd name="connsiteY6" fmla="*/ 122775 h 184162"/>
                <a:gd name="connsiteX7" fmla="*/ 456445 w 456445"/>
                <a:gd name="connsiteY7" fmla="*/ 0 h 184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45" h="184162">
                  <a:moveTo>
                    <a:pt x="456445" y="0"/>
                  </a:moveTo>
                  <a:lnTo>
                    <a:pt x="176241" y="0"/>
                  </a:lnTo>
                  <a:cubicBezTo>
                    <a:pt x="100992" y="0"/>
                    <a:pt x="35644" y="50496"/>
                    <a:pt x="16832" y="122775"/>
                  </a:cubicBezTo>
                  <a:lnTo>
                    <a:pt x="0" y="184162"/>
                  </a:lnTo>
                  <a:lnTo>
                    <a:pt x="203965" y="184162"/>
                  </a:lnTo>
                  <a:lnTo>
                    <a:pt x="142576" y="122775"/>
                  </a:lnTo>
                  <a:lnTo>
                    <a:pt x="423771" y="122775"/>
                  </a:lnTo>
                  <a:lnTo>
                    <a:pt x="456445" y="0"/>
                  </a:lnTo>
                  <a:close/>
                </a:path>
              </a:pathLst>
            </a:custGeom>
            <a:solidFill>
              <a:srgbClr val="000413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" name="Полилиния: фигура 156">
              <a:extLst>
                <a:ext uri="{FF2B5EF4-FFF2-40B4-BE49-F238E27FC236}">
                  <a16:creationId xmlns:a16="http://schemas.microsoft.com/office/drawing/2014/main" id="{1F3B0A2B-797F-DEF2-B04B-615608570B7B}"/>
                </a:ext>
              </a:extLst>
            </p:cNvPr>
            <p:cNvSpPr/>
            <p:nvPr/>
          </p:nvSpPr>
          <p:spPr>
            <a:xfrm>
              <a:off x="16166686" y="1814939"/>
              <a:ext cx="2240641" cy="470307"/>
            </a:xfrm>
            <a:custGeom>
              <a:avLst/>
              <a:gdLst>
                <a:gd name="connsiteX0" fmla="*/ 1221808 w 2240641"/>
                <a:gd name="connsiteY0" fmla="*/ 101982 h 470307"/>
                <a:gd name="connsiteX1" fmla="*/ 972298 w 2240641"/>
                <a:gd name="connsiteY1" fmla="*/ 101982 h 470307"/>
                <a:gd name="connsiteX2" fmla="*/ 939623 w 2240641"/>
                <a:gd name="connsiteY2" fmla="*/ 224757 h 470307"/>
                <a:gd name="connsiteX3" fmla="*/ 1201015 w 2240641"/>
                <a:gd name="connsiteY3" fmla="*/ 224757 h 470307"/>
                <a:gd name="connsiteX4" fmla="*/ 1214877 w 2240641"/>
                <a:gd name="connsiteY4" fmla="*/ 243570 h 470307"/>
                <a:gd name="connsiteX5" fmla="*/ 1202996 w 2240641"/>
                <a:gd name="connsiteY5" fmla="*/ 286145 h 470307"/>
                <a:gd name="connsiteX6" fmla="*/ 1049528 w 2240641"/>
                <a:gd name="connsiteY6" fmla="*/ 286145 h 470307"/>
                <a:gd name="connsiteX7" fmla="*/ 890117 w 2240641"/>
                <a:gd name="connsiteY7" fmla="*/ 408920 h 470307"/>
                <a:gd name="connsiteX8" fmla="*/ 873286 w 2240641"/>
                <a:gd name="connsiteY8" fmla="*/ 470307 h 470307"/>
                <a:gd name="connsiteX9" fmla="*/ 1000022 w 2240641"/>
                <a:gd name="connsiteY9" fmla="*/ 470307 h 470307"/>
                <a:gd name="connsiteX10" fmla="*/ 1007942 w 2240641"/>
                <a:gd name="connsiteY10" fmla="*/ 440604 h 470307"/>
                <a:gd name="connsiteX11" fmla="*/ 1048537 w 2240641"/>
                <a:gd name="connsiteY11" fmla="*/ 408920 h 470307"/>
                <a:gd name="connsiteX12" fmla="*/ 1170322 w 2240641"/>
                <a:gd name="connsiteY12" fmla="*/ 408920 h 470307"/>
                <a:gd name="connsiteX13" fmla="*/ 1153490 w 2240641"/>
                <a:gd name="connsiteY13" fmla="*/ 470307 h 470307"/>
                <a:gd name="connsiteX14" fmla="*/ 1280225 w 2240641"/>
                <a:gd name="connsiteY14" fmla="*/ 470307 h 470307"/>
                <a:gd name="connsiteX15" fmla="*/ 1337653 w 2240641"/>
                <a:gd name="connsiteY15" fmla="*/ 255451 h 470307"/>
                <a:gd name="connsiteX16" fmla="*/ 1221808 w 2240641"/>
                <a:gd name="connsiteY16" fmla="*/ 101982 h 470307"/>
                <a:gd name="connsiteX17" fmla="*/ 1725779 w 2240641"/>
                <a:gd name="connsiteY17" fmla="*/ 101982 h 470307"/>
                <a:gd name="connsiteX18" fmla="*/ 1570331 w 2240641"/>
                <a:gd name="connsiteY18" fmla="*/ 101982 h 470307"/>
                <a:gd name="connsiteX19" fmla="*/ 1410922 w 2240641"/>
                <a:gd name="connsiteY19" fmla="*/ 224757 h 470307"/>
                <a:gd name="connsiteX20" fmla="*/ 1345573 w 2240641"/>
                <a:gd name="connsiteY20" fmla="*/ 469317 h 470307"/>
                <a:gd name="connsiteX21" fmla="*/ 1472309 w 2240641"/>
                <a:gd name="connsiteY21" fmla="*/ 469317 h 470307"/>
                <a:gd name="connsiteX22" fmla="*/ 1528745 w 2240641"/>
                <a:gd name="connsiteY22" fmla="*/ 255451 h 470307"/>
                <a:gd name="connsiteX23" fmla="*/ 1569341 w 2240641"/>
                <a:gd name="connsiteY23" fmla="*/ 223767 h 470307"/>
                <a:gd name="connsiteX24" fmla="*/ 1692115 w 2240641"/>
                <a:gd name="connsiteY24" fmla="*/ 223767 h 470307"/>
                <a:gd name="connsiteX25" fmla="*/ 1725779 w 2240641"/>
                <a:gd name="connsiteY25" fmla="*/ 101982 h 470307"/>
                <a:gd name="connsiteX26" fmla="*/ 2240642 w 2240641"/>
                <a:gd name="connsiteY26" fmla="*/ 101982 h 470307"/>
                <a:gd name="connsiteX27" fmla="*/ 2062420 w 2240641"/>
                <a:gd name="connsiteY27" fmla="*/ 101982 h 470307"/>
                <a:gd name="connsiteX28" fmla="*/ 1921824 w 2240641"/>
                <a:gd name="connsiteY28" fmla="*/ 224757 h 470307"/>
                <a:gd name="connsiteX29" fmla="*/ 1883209 w 2240641"/>
                <a:gd name="connsiteY29" fmla="*/ 224757 h 470307"/>
                <a:gd name="connsiteX30" fmla="*/ 1915883 w 2240641"/>
                <a:gd name="connsiteY30" fmla="*/ 101982 h 470307"/>
                <a:gd name="connsiteX31" fmla="*/ 1789147 w 2240641"/>
                <a:gd name="connsiteY31" fmla="*/ 101982 h 470307"/>
                <a:gd name="connsiteX32" fmla="*/ 1691125 w 2240641"/>
                <a:gd name="connsiteY32" fmla="*/ 469317 h 470307"/>
                <a:gd name="connsiteX33" fmla="*/ 1817861 w 2240641"/>
                <a:gd name="connsiteY33" fmla="*/ 469317 h 470307"/>
                <a:gd name="connsiteX34" fmla="*/ 1850534 w 2240641"/>
                <a:gd name="connsiteY34" fmla="*/ 346542 h 470307"/>
                <a:gd name="connsiteX35" fmla="*/ 1902021 w 2240641"/>
                <a:gd name="connsiteY35" fmla="*/ 346542 h 470307"/>
                <a:gd name="connsiteX36" fmla="*/ 1991132 w 2240641"/>
                <a:gd name="connsiteY36" fmla="*/ 469317 h 470307"/>
                <a:gd name="connsiteX37" fmla="*/ 2142620 w 2240641"/>
                <a:gd name="connsiteY37" fmla="*/ 469317 h 470307"/>
                <a:gd name="connsiteX38" fmla="*/ 2016875 w 2240641"/>
                <a:gd name="connsiteY38" fmla="*/ 297036 h 470307"/>
                <a:gd name="connsiteX39" fmla="*/ 2240642 w 2240641"/>
                <a:gd name="connsiteY39" fmla="*/ 101982 h 470307"/>
                <a:gd name="connsiteX40" fmla="*/ 692093 w 2240641"/>
                <a:gd name="connsiteY40" fmla="*/ 328720 h 470307"/>
                <a:gd name="connsiteX41" fmla="*/ 719817 w 2240641"/>
                <a:gd name="connsiteY41" fmla="*/ 224757 h 470307"/>
                <a:gd name="connsiteX42" fmla="*/ 876257 w 2240641"/>
                <a:gd name="connsiteY42" fmla="*/ 224757 h 470307"/>
                <a:gd name="connsiteX43" fmla="*/ 908930 w 2240641"/>
                <a:gd name="connsiteY43" fmla="*/ 101982 h 470307"/>
                <a:gd name="connsiteX44" fmla="*/ 752492 w 2240641"/>
                <a:gd name="connsiteY44" fmla="*/ 101982 h 470307"/>
                <a:gd name="connsiteX45" fmla="*/ 780214 w 2240641"/>
                <a:gd name="connsiteY45" fmla="*/ 0 h 470307"/>
                <a:gd name="connsiteX46" fmla="*/ 653480 w 2240641"/>
                <a:gd name="connsiteY46" fmla="*/ 0 h 470307"/>
                <a:gd name="connsiteX47" fmla="*/ 625756 w 2240641"/>
                <a:gd name="connsiteY47" fmla="*/ 101982 h 470307"/>
                <a:gd name="connsiteX48" fmla="*/ 569319 w 2240641"/>
                <a:gd name="connsiteY48" fmla="*/ 101982 h 470307"/>
                <a:gd name="connsiteX49" fmla="*/ 536645 w 2240641"/>
                <a:gd name="connsiteY49" fmla="*/ 224757 h 470307"/>
                <a:gd name="connsiteX50" fmla="*/ 593081 w 2240641"/>
                <a:gd name="connsiteY50" fmla="*/ 224757 h 470307"/>
                <a:gd name="connsiteX51" fmla="*/ 568328 w 2240641"/>
                <a:gd name="connsiteY51" fmla="*/ 316839 h 470307"/>
                <a:gd name="connsiteX52" fmla="*/ 685163 w 2240641"/>
                <a:gd name="connsiteY52" fmla="*/ 469317 h 470307"/>
                <a:gd name="connsiteX53" fmla="*/ 809918 w 2240641"/>
                <a:gd name="connsiteY53" fmla="*/ 469317 h 470307"/>
                <a:gd name="connsiteX54" fmla="*/ 842592 w 2240641"/>
                <a:gd name="connsiteY54" fmla="*/ 346542 h 470307"/>
                <a:gd name="connsiteX55" fmla="*/ 705955 w 2240641"/>
                <a:gd name="connsiteY55" fmla="*/ 346542 h 470307"/>
                <a:gd name="connsiteX56" fmla="*/ 692093 w 2240641"/>
                <a:gd name="connsiteY56" fmla="*/ 328720 h 470307"/>
                <a:gd name="connsiteX57" fmla="*/ 313868 w 2240641"/>
                <a:gd name="connsiteY57" fmla="*/ 347532 h 470307"/>
                <a:gd name="connsiteX58" fmla="*/ 32673 w 2240641"/>
                <a:gd name="connsiteY58" fmla="*/ 347532 h 470307"/>
                <a:gd name="connsiteX59" fmla="*/ 0 w 2240641"/>
                <a:gd name="connsiteY59" fmla="*/ 470307 h 470307"/>
                <a:gd name="connsiteX60" fmla="*/ 280203 w 2240641"/>
                <a:gd name="connsiteY60" fmla="*/ 470307 h 470307"/>
                <a:gd name="connsiteX61" fmla="*/ 439613 w 2240641"/>
                <a:gd name="connsiteY61" fmla="*/ 347532 h 470307"/>
                <a:gd name="connsiteX62" fmla="*/ 456445 w 2240641"/>
                <a:gd name="connsiteY62" fmla="*/ 286145 h 470307"/>
                <a:gd name="connsiteX63" fmla="*/ 252481 w 2240641"/>
                <a:gd name="connsiteY63" fmla="*/ 286145 h 470307"/>
                <a:gd name="connsiteX64" fmla="*/ 313868 w 2240641"/>
                <a:gd name="connsiteY64" fmla="*/ 347532 h 470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240641" h="470307">
                  <a:moveTo>
                    <a:pt x="1221808" y="101982"/>
                  </a:moveTo>
                  <a:lnTo>
                    <a:pt x="972298" y="101982"/>
                  </a:lnTo>
                  <a:lnTo>
                    <a:pt x="939623" y="224757"/>
                  </a:lnTo>
                  <a:lnTo>
                    <a:pt x="1201015" y="224757"/>
                  </a:lnTo>
                  <a:cubicBezTo>
                    <a:pt x="1210917" y="224757"/>
                    <a:pt x="1217848" y="233668"/>
                    <a:pt x="1214877" y="243570"/>
                  </a:cubicBezTo>
                  <a:lnTo>
                    <a:pt x="1202996" y="286145"/>
                  </a:lnTo>
                  <a:lnTo>
                    <a:pt x="1049528" y="286145"/>
                  </a:lnTo>
                  <a:cubicBezTo>
                    <a:pt x="974278" y="286145"/>
                    <a:pt x="908930" y="336641"/>
                    <a:pt x="890117" y="408920"/>
                  </a:cubicBezTo>
                  <a:lnTo>
                    <a:pt x="873286" y="470307"/>
                  </a:lnTo>
                  <a:lnTo>
                    <a:pt x="1000022" y="470307"/>
                  </a:lnTo>
                  <a:lnTo>
                    <a:pt x="1007942" y="440604"/>
                  </a:lnTo>
                  <a:cubicBezTo>
                    <a:pt x="1012893" y="421791"/>
                    <a:pt x="1029725" y="408920"/>
                    <a:pt x="1048537" y="408920"/>
                  </a:cubicBezTo>
                  <a:lnTo>
                    <a:pt x="1170322" y="408920"/>
                  </a:lnTo>
                  <a:lnTo>
                    <a:pt x="1153490" y="470307"/>
                  </a:lnTo>
                  <a:lnTo>
                    <a:pt x="1280225" y="470307"/>
                  </a:lnTo>
                  <a:lnTo>
                    <a:pt x="1337653" y="255451"/>
                  </a:lnTo>
                  <a:cubicBezTo>
                    <a:pt x="1359435" y="178222"/>
                    <a:pt x="1302008" y="101982"/>
                    <a:pt x="1221808" y="101982"/>
                  </a:cubicBezTo>
                  <a:moveTo>
                    <a:pt x="1725779" y="101982"/>
                  </a:moveTo>
                  <a:lnTo>
                    <a:pt x="1570331" y="101982"/>
                  </a:lnTo>
                  <a:cubicBezTo>
                    <a:pt x="1495082" y="101982"/>
                    <a:pt x="1429733" y="152478"/>
                    <a:pt x="1410922" y="224757"/>
                  </a:cubicBezTo>
                  <a:lnTo>
                    <a:pt x="1345573" y="469317"/>
                  </a:lnTo>
                  <a:lnTo>
                    <a:pt x="1472309" y="469317"/>
                  </a:lnTo>
                  <a:lnTo>
                    <a:pt x="1528745" y="255451"/>
                  </a:lnTo>
                  <a:cubicBezTo>
                    <a:pt x="1533696" y="236639"/>
                    <a:pt x="1550528" y="223767"/>
                    <a:pt x="1569341" y="223767"/>
                  </a:cubicBezTo>
                  <a:lnTo>
                    <a:pt x="1692115" y="223767"/>
                  </a:lnTo>
                  <a:lnTo>
                    <a:pt x="1725779" y="101982"/>
                  </a:lnTo>
                  <a:close/>
                  <a:moveTo>
                    <a:pt x="2240642" y="101982"/>
                  </a:moveTo>
                  <a:lnTo>
                    <a:pt x="2062420" y="101982"/>
                  </a:lnTo>
                  <a:lnTo>
                    <a:pt x="1921824" y="224757"/>
                  </a:lnTo>
                  <a:lnTo>
                    <a:pt x="1883209" y="224757"/>
                  </a:lnTo>
                  <a:lnTo>
                    <a:pt x="1915883" y="101982"/>
                  </a:lnTo>
                  <a:lnTo>
                    <a:pt x="1789147" y="101982"/>
                  </a:lnTo>
                  <a:lnTo>
                    <a:pt x="1691125" y="469317"/>
                  </a:lnTo>
                  <a:lnTo>
                    <a:pt x="1817861" y="469317"/>
                  </a:lnTo>
                  <a:lnTo>
                    <a:pt x="1850534" y="346542"/>
                  </a:lnTo>
                  <a:lnTo>
                    <a:pt x="1902021" y="346542"/>
                  </a:lnTo>
                  <a:lnTo>
                    <a:pt x="1991132" y="469317"/>
                  </a:lnTo>
                  <a:lnTo>
                    <a:pt x="2142620" y="469317"/>
                  </a:lnTo>
                  <a:lnTo>
                    <a:pt x="2016875" y="297036"/>
                  </a:lnTo>
                  <a:lnTo>
                    <a:pt x="2240642" y="101982"/>
                  </a:lnTo>
                  <a:close/>
                  <a:moveTo>
                    <a:pt x="692093" y="328720"/>
                  </a:moveTo>
                  <a:lnTo>
                    <a:pt x="719817" y="224757"/>
                  </a:lnTo>
                  <a:lnTo>
                    <a:pt x="876257" y="224757"/>
                  </a:lnTo>
                  <a:lnTo>
                    <a:pt x="908930" y="101982"/>
                  </a:lnTo>
                  <a:lnTo>
                    <a:pt x="752492" y="101982"/>
                  </a:lnTo>
                  <a:lnTo>
                    <a:pt x="780214" y="0"/>
                  </a:lnTo>
                  <a:lnTo>
                    <a:pt x="653480" y="0"/>
                  </a:lnTo>
                  <a:lnTo>
                    <a:pt x="625756" y="101982"/>
                  </a:lnTo>
                  <a:lnTo>
                    <a:pt x="569319" y="101982"/>
                  </a:lnTo>
                  <a:lnTo>
                    <a:pt x="536645" y="224757"/>
                  </a:lnTo>
                  <a:lnTo>
                    <a:pt x="593081" y="224757"/>
                  </a:lnTo>
                  <a:lnTo>
                    <a:pt x="568328" y="316839"/>
                  </a:lnTo>
                  <a:cubicBezTo>
                    <a:pt x="547536" y="394068"/>
                    <a:pt x="605953" y="469317"/>
                    <a:pt x="685163" y="469317"/>
                  </a:cubicBezTo>
                  <a:lnTo>
                    <a:pt x="809918" y="469317"/>
                  </a:lnTo>
                  <a:lnTo>
                    <a:pt x="842592" y="346542"/>
                  </a:lnTo>
                  <a:lnTo>
                    <a:pt x="705955" y="346542"/>
                  </a:lnTo>
                  <a:cubicBezTo>
                    <a:pt x="697044" y="347532"/>
                    <a:pt x="689124" y="337631"/>
                    <a:pt x="692093" y="328720"/>
                  </a:cubicBezTo>
                  <a:moveTo>
                    <a:pt x="313868" y="347532"/>
                  </a:moveTo>
                  <a:lnTo>
                    <a:pt x="32673" y="347532"/>
                  </a:lnTo>
                  <a:lnTo>
                    <a:pt x="0" y="470307"/>
                  </a:lnTo>
                  <a:lnTo>
                    <a:pt x="280203" y="470307"/>
                  </a:lnTo>
                  <a:cubicBezTo>
                    <a:pt x="355452" y="470307"/>
                    <a:pt x="420801" y="419811"/>
                    <a:pt x="439613" y="347532"/>
                  </a:cubicBezTo>
                  <a:lnTo>
                    <a:pt x="456445" y="286145"/>
                  </a:lnTo>
                  <a:lnTo>
                    <a:pt x="252481" y="286145"/>
                  </a:lnTo>
                  <a:lnTo>
                    <a:pt x="313868" y="347532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" name="Полилиния: фигура 157">
              <a:extLst>
                <a:ext uri="{FF2B5EF4-FFF2-40B4-BE49-F238E27FC236}">
                  <a16:creationId xmlns:a16="http://schemas.microsoft.com/office/drawing/2014/main" id="{26174A74-22B0-9909-1CDE-C9BC9AD6BD6B}"/>
                </a:ext>
              </a:extLst>
            </p:cNvPr>
            <p:cNvSpPr/>
            <p:nvPr/>
          </p:nvSpPr>
          <p:spPr>
            <a:xfrm>
              <a:off x="18052865" y="2407031"/>
              <a:ext cx="222777" cy="122774"/>
            </a:xfrm>
            <a:custGeom>
              <a:avLst/>
              <a:gdLst>
                <a:gd name="connsiteX0" fmla="*/ 0 w 222777"/>
                <a:gd name="connsiteY0" fmla="*/ 122775 h 122774"/>
                <a:gd name="connsiteX1" fmla="*/ 63367 w 222777"/>
                <a:gd name="connsiteY1" fmla="*/ 122775 h 122774"/>
                <a:gd name="connsiteX2" fmla="*/ 222777 w 222777"/>
                <a:gd name="connsiteY2" fmla="*/ 0 h 122774"/>
                <a:gd name="connsiteX3" fmla="*/ 222777 w 222777"/>
                <a:gd name="connsiteY3" fmla="*/ 0 h 122774"/>
                <a:gd name="connsiteX4" fmla="*/ 32673 w 222777"/>
                <a:gd name="connsiteY4" fmla="*/ 0 h 122774"/>
                <a:gd name="connsiteX5" fmla="*/ 0 w 222777"/>
                <a:gd name="connsiteY5" fmla="*/ 122775 h 1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777" h="122774">
                  <a:moveTo>
                    <a:pt x="0" y="122775"/>
                  </a:moveTo>
                  <a:lnTo>
                    <a:pt x="63367" y="122775"/>
                  </a:lnTo>
                  <a:cubicBezTo>
                    <a:pt x="138617" y="122775"/>
                    <a:pt x="203965" y="72279"/>
                    <a:pt x="222777" y="0"/>
                  </a:cubicBezTo>
                  <a:lnTo>
                    <a:pt x="222777" y="0"/>
                  </a:lnTo>
                  <a:lnTo>
                    <a:pt x="32673" y="0"/>
                  </a:lnTo>
                  <a:lnTo>
                    <a:pt x="0" y="122775"/>
                  </a:lnTo>
                  <a:close/>
                </a:path>
              </a:pathLst>
            </a:custGeom>
            <a:solidFill>
              <a:srgbClr val="000413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" name="Полилиния: фигура 158">
              <a:extLst>
                <a:ext uri="{FF2B5EF4-FFF2-40B4-BE49-F238E27FC236}">
                  <a16:creationId xmlns:a16="http://schemas.microsoft.com/office/drawing/2014/main" id="{C76B4E6C-6F4D-0890-3984-11FCF6EDCB00}"/>
                </a:ext>
              </a:extLst>
            </p:cNvPr>
            <p:cNvSpPr/>
            <p:nvPr/>
          </p:nvSpPr>
          <p:spPr>
            <a:xfrm>
              <a:off x="17083256" y="2405051"/>
              <a:ext cx="121075" cy="125745"/>
            </a:xfrm>
            <a:custGeom>
              <a:avLst/>
              <a:gdLst>
                <a:gd name="connsiteX0" fmla="*/ 115136 w 121075"/>
                <a:gd name="connsiteY0" fmla="*/ 78220 h 125745"/>
                <a:gd name="connsiteX1" fmla="*/ 99294 w 121075"/>
                <a:gd name="connsiteY1" fmla="*/ 101982 h 125745"/>
                <a:gd name="connsiteX2" fmla="*/ 49788 w 121075"/>
                <a:gd name="connsiteY2" fmla="*/ 125745 h 125745"/>
                <a:gd name="connsiteX3" fmla="*/ 282 w 121075"/>
                <a:gd name="connsiteY3" fmla="*/ 71289 h 125745"/>
                <a:gd name="connsiteX4" fmla="*/ 73551 w 121075"/>
                <a:gd name="connsiteY4" fmla="*/ 0 h 125745"/>
                <a:gd name="connsiteX5" fmla="*/ 116125 w 121075"/>
                <a:gd name="connsiteY5" fmla="*/ 23763 h 125745"/>
                <a:gd name="connsiteX6" fmla="*/ 121076 w 121075"/>
                <a:gd name="connsiteY6" fmla="*/ 47526 h 125745"/>
                <a:gd name="connsiteX7" fmla="*/ 93353 w 121075"/>
                <a:gd name="connsiteY7" fmla="*/ 47526 h 125745"/>
                <a:gd name="connsiteX8" fmla="*/ 89393 w 121075"/>
                <a:gd name="connsiteY8" fmla="*/ 37625 h 125745"/>
                <a:gd name="connsiteX9" fmla="*/ 68600 w 121075"/>
                <a:gd name="connsiteY9" fmla="*/ 27723 h 125745"/>
                <a:gd name="connsiteX10" fmla="*/ 28996 w 121075"/>
                <a:gd name="connsiteY10" fmla="*/ 70299 h 125745"/>
                <a:gd name="connsiteX11" fmla="*/ 54738 w 121075"/>
                <a:gd name="connsiteY11" fmla="*/ 100002 h 125745"/>
                <a:gd name="connsiteX12" fmla="*/ 78502 w 121075"/>
                <a:gd name="connsiteY12" fmla="*/ 89111 h 125745"/>
                <a:gd name="connsiteX13" fmla="*/ 85432 w 121075"/>
                <a:gd name="connsiteY13" fmla="*/ 78220 h 125745"/>
                <a:gd name="connsiteX14" fmla="*/ 115136 w 121075"/>
                <a:gd name="connsiteY14" fmla="*/ 78220 h 1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075" h="125745">
                  <a:moveTo>
                    <a:pt x="115136" y="78220"/>
                  </a:moveTo>
                  <a:cubicBezTo>
                    <a:pt x="111175" y="87131"/>
                    <a:pt x="106224" y="95052"/>
                    <a:pt x="99294" y="101982"/>
                  </a:cubicBezTo>
                  <a:cubicBezTo>
                    <a:pt x="88403" y="113864"/>
                    <a:pt x="72560" y="125745"/>
                    <a:pt x="49788" y="125745"/>
                  </a:cubicBezTo>
                  <a:cubicBezTo>
                    <a:pt x="18103" y="125745"/>
                    <a:pt x="-2689" y="102973"/>
                    <a:pt x="282" y="71289"/>
                  </a:cubicBezTo>
                  <a:cubicBezTo>
                    <a:pt x="4243" y="29704"/>
                    <a:pt x="38897" y="0"/>
                    <a:pt x="73551" y="0"/>
                  </a:cubicBezTo>
                  <a:cubicBezTo>
                    <a:pt x="98304" y="0"/>
                    <a:pt x="110185" y="11882"/>
                    <a:pt x="116125" y="23763"/>
                  </a:cubicBezTo>
                  <a:cubicBezTo>
                    <a:pt x="119096" y="30694"/>
                    <a:pt x="121076" y="38615"/>
                    <a:pt x="121076" y="47526"/>
                  </a:cubicBezTo>
                  <a:lnTo>
                    <a:pt x="93353" y="47526"/>
                  </a:lnTo>
                  <a:cubicBezTo>
                    <a:pt x="92362" y="43565"/>
                    <a:pt x="91372" y="40595"/>
                    <a:pt x="89393" y="37625"/>
                  </a:cubicBezTo>
                  <a:cubicBezTo>
                    <a:pt x="86422" y="32674"/>
                    <a:pt x="80481" y="27723"/>
                    <a:pt x="68600" y="27723"/>
                  </a:cubicBezTo>
                  <a:cubicBezTo>
                    <a:pt x="50778" y="27723"/>
                    <a:pt x="30975" y="44555"/>
                    <a:pt x="28996" y="70299"/>
                  </a:cubicBezTo>
                  <a:cubicBezTo>
                    <a:pt x="27015" y="88121"/>
                    <a:pt x="37906" y="100002"/>
                    <a:pt x="54738" y="100002"/>
                  </a:cubicBezTo>
                  <a:cubicBezTo>
                    <a:pt x="65629" y="100002"/>
                    <a:pt x="73551" y="95052"/>
                    <a:pt x="78502" y="89111"/>
                  </a:cubicBezTo>
                  <a:cubicBezTo>
                    <a:pt x="81471" y="86141"/>
                    <a:pt x="84442" y="82180"/>
                    <a:pt x="85432" y="78220"/>
                  </a:cubicBezTo>
                  <a:lnTo>
                    <a:pt x="115136" y="78220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" name="Полилиния: фигура 159">
              <a:extLst>
                <a:ext uri="{FF2B5EF4-FFF2-40B4-BE49-F238E27FC236}">
                  <a16:creationId xmlns:a16="http://schemas.microsoft.com/office/drawing/2014/main" id="{67A7A7FA-F082-3A81-04C7-C6D0CA59A4C8}"/>
                </a:ext>
              </a:extLst>
            </p:cNvPr>
            <p:cNvSpPr/>
            <p:nvPr/>
          </p:nvSpPr>
          <p:spPr>
            <a:xfrm>
              <a:off x="17226811" y="2405051"/>
              <a:ext cx="122214" cy="126735"/>
            </a:xfrm>
            <a:custGeom>
              <a:avLst/>
              <a:gdLst>
                <a:gd name="connsiteX0" fmla="*/ 28016 w 122214"/>
                <a:gd name="connsiteY0" fmla="*/ 69308 h 126735"/>
                <a:gd name="connsiteX1" fmla="*/ 53761 w 122214"/>
                <a:gd name="connsiteY1" fmla="*/ 99012 h 126735"/>
                <a:gd name="connsiteX2" fmla="*/ 93365 w 122214"/>
                <a:gd name="connsiteY2" fmla="*/ 57427 h 126735"/>
                <a:gd name="connsiteX3" fmla="*/ 67621 w 122214"/>
                <a:gd name="connsiteY3" fmla="*/ 27723 h 126735"/>
                <a:gd name="connsiteX4" fmla="*/ 28016 w 122214"/>
                <a:gd name="connsiteY4" fmla="*/ 69308 h 126735"/>
                <a:gd name="connsiteX5" fmla="*/ 122078 w 122214"/>
                <a:gd name="connsiteY5" fmla="*/ 54457 h 126735"/>
                <a:gd name="connsiteX6" fmla="*/ 48810 w 122214"/>
                <a:gd name="connsiteY6" fmla="*/ 126735 h 126735"/>
                <a:gd name="connsiteX7" fmla="*/ 294 w 122214"/>
                <a:gd name="connsiteY7" fmla="*/ 72279 h 126735"/>
                <a:gd name="connsiteX8" fmla="*/ 73563 w 122214"/>
                <a:gd name="connsiteY8" fmla="*/ 0 h 126735"/>
                <a:gd name="connsiteX9" fmla="*/ 122078 w 122214"/>
                <a:gd name="connsiteY9" fmla="*/ 54457 h 12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2214" h="126735">
                  <a:moveTo>
                    <a:pt x="28016" y="69308"/>
                  </a:moveTo>
                  <a:cubicBezTo>
                    <a:pt x="26037" y="87131"/>
                    <a:pt x="36928" y="99012"/>
                    <a:pt x="53761" y="99012"/>
                  </a:cubicBezTo>
                  <a:cubicBezTo>
                    <a:pt x="71582" y="99012"/>
                    <a:pt x="91384" y="83170"/>
                    <a:pt x="93365" y="57427"/>
                  </a:cubicBezTo>
                  <a:cubicBezTo>
                    <a:pt x="95345" y="39605"/>
                    <a:pt x="84454" y="27723"/>
                    <a:pt x="67621" y="27723"/>
                  </a:cubicBezTo>
                  <a:cubicBezTo>
                    <a:pt x="49800" y="27723"/>
                    <a:pt x="29997" y="43565"/>
                    <a:pt x="28016" y="69308"/>
                  </a:cubicBezTo>
                  <a:moveTo>
                    <a:pt x="122078" y="54457"/>
                  </a:moveTo>
                  <a:cubicBezTo>
                    <a:pt x="118118" y="97032"/>
                    <a:pt x="83464" y="126735"/>
                    <a:pt x="48810" y="126735"/>
                  </a:cubicBezTo>
                  <a:cubicBezTo>
                    <a:pt x="17125" y="126735"/>
                    <a:pt x="-2677" y="103963"/>
                    <a:pt x="294" y="72279"/>
                  </a:cubicBezTo>
                  <a:cubicBezTo>
                    <a:pt x="4254" y="29704"/>
                    <a:pt x="38909" y="0"/>
                    <a:pt x="73563" y="0"/>
                  </a:cubicBezTo>
                  <a:cubicBezTo>
                    <a:pt x="104256" y="0"/>
                    <a:pt x="124059" y="22773"/>
                    <a:pt x="122078" y="54457"/>
                  </a:cubicBezTo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" name="Полилиния: фигура 160">
              <a:extLst>
                <a:ext uri="{FF2B5EF4-FFF2-40B4-BE49-F238E27FC236}">
                  <a16:creationId xmlns:a16="http://schemas.microsoft.com/office/drawing/2014/main" id="{F6D472E8-6B39-32EE-E42D-A5FB87639D27}"/>
                </a:ext>
              </a:extLst>
            </p:cNvPr>
            <p:cNvSpPr/>
            <p:nvPr/>
          </p:nvSpPr>
          <p:spPr>
            <a:xfrm>
              <a:off x="17372487" y="2406041"/>
              <a:ext cx="123930" cy="124755"/>
            </a:xfrm>
            <a:custGeom>
              <a:avLst/>
              <a:gdLst>
                <a:gd name="connsiteX0" fmla="*/ 20958 w 123930"/>
                <a:gd name="connsiteY0" fmla="*/ 990 h 124755"/>
                <a:gd name="connsiteX1" fmla="*/ 48682 w 123930"/>
                <a:gd name="connsiteY1" fmla="*/ 990 h 124755"/>
                <a:gd name="connsiteX2" fmla="*/ 29869 w 123930"/>
                <a:gd name="connsiteY2" fmla="*/ 70299 h 124755"/>
                <a:gd name="connsiteX3" fmla="*/ 28879 w 123930"/>
                <a:gd name="connsiteY3" fmla="*/ 76239 h 124755"/>
                <a:gd name="connsiteX4" fmla="*/ 47692 w 123930"/>
                <a:gd name="connsiteY4" fmla="*/ 98022 h 124755"/>
                <a:gd name="connsiteX5" fmla="*/ 76405 w 123930"/>
                <a:gd name="connsiteY5" fmla="*/ 74259 h 124755"/>
                <a:gd name="connsiteX6" fmla="*/ 96208 w 123930"/>
                <a:gd name="connsiteY6" fmla="*/ 0 h 124755"/>
                <a:gd name="connsiteX7" fmla="*/ 123931 w 123930"/>
                <a:gd name="connsiteY7" fmla="*/ 0 h 124755"/>
                <a:gd name="connsiteX8" fmla="*/ 104128 w 123930"/>
                <a:gd name="connsiteY8" fmla="*/ 76239 h 124755"/>
                <a:gd name="connsiteX9" fmla="*/ 44721 w 123930"/>
                <a:gd name="connsiteY9" fmla="*/ 124755 h 124755"/>
                <a:gd name="connsiteX10" fmla="*/ 165 w 123930"/>
                <a:gd name="connsiteY10" fmla="*/ 80200 h 124755"/>
                <a:gd name="connsiteX11" fmla="*/ 3136 w 123930"/>
                <a:gd name="connsiteY11" fmla="*/ 67328 h 124755"/>
                <a:gd name="connsiteX12" fmla="*/ 20958 w 123930"/>
                <a:gd name="connsiteY12" fmla="*/ 990 h 12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3930" h="124755">
                  <a:moveTo>
                    <a:pt x="20958" y="990"/>
                  </a:moveTo>
                  <a:lnTo>
                    <a:pt x="48682" y="990"/>
                  </a:lnTo>
                  <a:lnTo>
                    <a:pt x="29869" y="70299"/>
                  </a:lnTo>
                  <a:cubicBezTo>
                    <a:pt x="28879" y="72279"/>
                    <a:pt x="28879" y="74259"/>
                    <a:pt x="28879" y="76239"/>
                  </a:cubicBezTo>
                  <a:cubicBezTo>
                    <a:pt x="27889" y="89111"/>
                    <a:pt x="35810" y="98022"/>
                    <a:pt x="47692" y="98022"/>
                  </a:cubicBezTo>
                  <a:cubicBezTo>
                    <a:pt x="59573" y="98022"/>
                    <a:pt x="72445" y="89111"/>
                    <a:pt x="76405" y="74259"/>
                  </a:cubicBezTo>
                  <a:lnTo>
                    <a:pt x="96208" y="0"/>
                  </a:lnTo>
                  <a:lnTo>
                    <a:pt x="123931" y="0"/>
                  </a:lnTo>
                  <a:lnTo>
                    <a:pt x="104128" y="76239"/>
                  </a:lnTo>
                  <a:cubicBezTo>
                    <a:pt x="96208" y="106933"/>
                    <a:pt x="73435" y="124755"/>
                    <a:pt x="44721" y="124755"/>
                  </a:cubicBezTo>
                  <a:cubicBezTo>
                    <a:pt x="14027" y="124755"/>
                    <a:pt x="-1814" y="106933"/>
                    <a:pt x="165" y="80200"/>
                  </a:cubicBezTo>
                  <a:cubicBezTo>
                    <a:pt x="165" y="76239"/>
                    <a:pt x="1155" y="72279"/>
                    <a:pt x="3136" y="67328"/>
                  </a:cubicBezTo>
                  <a:lnTo>
                    <a:pt x="20958" y="990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" name="Полилиния: фигура 161">
              <a:extLst>
                <a:ext uri="{FF2B5EF4-FFF2-40B4-BE49-F238E27FC236}">
                  <a16:creationId xmlns:a16="http://schemas.microsoft.com/office/drawing/2014/main" id="{4A1DE16A-2ADA-05FA-4773-D4533D0806AD}"/>
                </a:ext>
              </a:extLst>
            </p:cNvPr>
            <p:cNvSpPr/>
            <p:nvPr/>
          </p:nvSpPr>
          <p:spPr>
            <a:xfrm>
              <a:off x="17501368" y="2407031"/>
              <a:ext cx="136637" cy="122774"/>
            </a:xfrm>
            <a:custGeom>
              <a:avLst/>
              <a:gdLst>
                <a:gd name="connsiteX0" fmla="*/ 32674 w 136637"/>
                <a:gd name="connsiteY0" fmla="*/ 0 h 122774"/>
                <a:gd name="connsiteX1" fmla="*/ 66339 w 136637"/>
                <a:gd name="connsiteY1" fmla="*/ 0 h 122774"/>
                <a:gd name="connsiteX2" fmla="*/ 85150 w 136637"/>
                <a:gd name="connsiteY2" fmla="*/ 75249 h 122774"/>
                <a:gd name="connsiteX3" fmla="*/ 89111 w 136637"/>
                <a:gd name="connsiteY3" fmla="*/ 75249 h 122774"/>
                <a:gd name="connsiteX4" fmla="*/ 108913 w 136637"/>
                <a:gd name="connsiteY4" fmla="*/ 0 h 122774"/>
                <a:gd name="connsiteX5" fmla="*/ 136637 w 136637"/>
                <a:gd name="connsiteY5" fmla="*/ 0 h 122774"/>
                <a:gd name="connsiteX6" fmla="*/ 103963 w 136637"/>
                <a:gd name="connsiteY6" fmla="*/ 122775 h 122774"/>
                <a:gd name="connsiteX7" fmla="*/ 70298 w 136637"/>
                <a:gd name="connsiteY7" fmla="*/ 122775 h 122774"/>
                <a:gd name="connsiteX8" fmla="*/ 51487 w 136637"/>
                <a:gd name="connsiteY8" fmla="*/ 47526 h 122774"/>
                <a:gd name="connsiteX9" fmla="*/ 48516 w 136637"/>
                <a:gd name="connsiteY9" fmla="*/ 47526 h 122774"/>
                <a:gd name="connsiteX10" fmla="*/ 27724 w 136637"/>
                <a:gd name="connsiteY10" fmla="*/ 122775 h 122774"/>
                <a:gd name="connsiteX11" fmla="*/ 0 w 136637"/>
                <a:gd name="connsiteY11" fmla="*/ 122775 h 1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6637" h="122774">
                  <a:moveTo>
                    <a:pt x="32674" y="0"/>
                  </a:moveTo>
                  <a:lnTo>
                    <a:pt x="66339" y="0"/>
                  </a:lnTo>
                  <a:lnTo>
                    <a:pt x="85150" y="75249"/>
                  </a:lnTo>
                  <a:lnTo>
                    <a:pt x="89111" y="75249"/>
                  </a:lnTo>
                  <a:lnTo>
                    <a:pt x="108913" y="0"/>
                  </a:lnTo>
                  <a:lnTo>
                    <a:pt x="136637" y="0"/>
                  </a:lnTo>
                  <a:lnTo>
                    <a:pt x="103963" y="122775"/>
                  </a:lnTo>
                  <a:lnTo>
                    <a:pt x="70298" y="122775"/>
                  </a:lnTo>
                  <a:lnTo>
                    <a:pt x="51487" y="47526"/>
                  </a:lnTo>
                  <a:lnTo>
                    <a:pt x="48516" y="47526"/>
                  </a:lnTo>
                  <a:lnTo>
                    <a:pt x="27724" y="122775"/>
                  </a:lnTo>
                  <a:lnTo>
                    <a:pt x="0" y="122775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" name="Полилиния: фигура 162">
              <a:extLst>
                <a:ext uri="{FF2B5EF4-FFF2-40B4-BE49-F238E27FC236}">
                  <a16:creationId xmlns:a16="http://schemas.microsoft.com/office/drawing/2014/main" id="{3CF5C0BE-14F3-C041-A946-245C0794BF2D}"/>
                </a:ext>
              </a:extLst>
            </p:cNvPr>
            <p:cNvSpPr/>
            <p:nvPr/>
          </p:nvSpPr>
          <p:spPr>
            <a:xfrm>
              <a:off x="17657807" y="2407031"/>
              <a:ext cx="102972" cy="122774"/>
            </a:xfrm>
            <a:custGeom>
              <a:avLst/>
              <a:gdLst>
                <a:gd name="connsiteX0" fmla="*/ 34654 w 102972"/>
                <a:gd name="connsiteY0" fmla="*/ 26733 h 122774"/>
                <a:gd name="connsiteX1" fmla="*/ 0 w 102972"/>
                <a:gd name="connsiteY1" fmla="*/ 26733 h 122774"/>
                <a:gd name="connsiteX2" fmla="*/ 6930 w 102972"/>
                <a:gd name="connsiteY2" fmla="*/ 0 h 122774"/>
                <a:gd name="connsiteX3" fmla="*/ 102973 w 102972"/>
                <a:gd name="connsiteY3" fmla="*/ 0 h 122774"/>
                <a:gd name="connsiteX4" fmla="*/ 96041 w 102972"/>
                <a:gd name="connsiteY4" fmla="*/ 26733 h 122774"/>
                <a:gd name="connsiteX5" fmla="*/ 62377 w 102972"/>
                <a:gd name="connsiteY5" fmla="*/ 26733 h 122774"/>
                <a:gd name="connsiteX6" fmla="*/ 36634 w 102972"/>
                <a:gd name="connsiteY6" fmla="*/ 122775 h 122774"/>
                <a:gd name="connsiteX7" fmla="*/ 8911 w 102972"/>
                <a:gd name="connsiteY7" fmla="*/ 122775 h 1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972" h="122774">
                  <a:moveTo>
                    <a:pt x="34654" y="26733"/>
                  </a:moveTo>
                  <a:lnTo>
                    <a:pt x="0" y="26733"/>
                  </a:lnTo>
                  <a:lnTo>
                    <a:pt x="6930" y="0"/>
                  </a:lnTo>
                  <a:lnTo>
                    <a:pt x="102973" y="0"/>
                  </a:lnTo>
                  <a:lnTo>
                    <a:pt x="96041" y="26733"/>
                  </a:lnTo>
                  <a:lnTo>
                    <a:pt x="62377" y="26733"/>
                  </a:lnTo>
                  <a:lnTo>
                    <a:pt x="36634" y="122775"/>
                  </a:lnTo>
                  <a:lnTo>
                    <a:pt x="8911" y="122775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" name="Полилиния: фигура 163">
              <a:extLst>
                <a:ext uri="{FF2B5EF4-FFF2-40B4-BE49-F238E27FC236}">
                  <a16:creationId xmlns:a16="http://schemas.microsoft.com/office/drawing/2014/main" id="{8A96AB8D-ECAE-565B-9340-FE5981B6CC9F}"/>
                </a:ext>
              </a:extLst>
            </p:cNvPr>
            <p:cNvSpPr/>
            <p:nvPr/>
          </p:nvSpPr>
          <p:spPr>
            <a:xfrm>
              <a:off x="17759789" y="2407031"/>
              <a:ext cx="120184" cy="121784"/>
            </a:xfrm>
            <a:custGeom>
              <a:avLst/>
              <a:gdLst>
                <a:gd name="connsiteX0" fmla="*/ 74259 w 120184"/>
                <a:gd name="connsiteY0" fmla="*/ 57427 h 121784"/>
                <a:gd name="connsiteX1" fmla="*/ 92082 w 120184"/>
                <a:gd name="connsiteY1" fmla="*/ 38615 h 121784"/>
                <a:gd name="connsiteX2" fmla="*/ 81191 w 120184"/>
                <a:gd name="connsiteY2" fmla="*/ 25743 h 121784"/>
                <a:gd name="connsiteX3" fmla="*/ 53467 w 120184"/>
                <a:gd name="connsiteY3" fmla="*/ 25743 h 121784"/>
                <a:gd name="connsiteX4" fmla="*/ 45547 w 120184"/>
                <a:gd name="connsiteY4" fmla="*/ 57427 h 121784"/>
                <a:gd name="connsiteX5" fmla="*/ 74259 w 120184"/>
                <a:gd name="connsiteY5" fmla="*/ 57427 h 121784"/>
                <a:gd name="connsiteX6" fmla="*/ 31685 w 120184"/>
                <a:gd name="connsiteY6" fmla="*/ 0 h 121784"/>
                <a:gd name="connsiteX7" fmla="*/ 88121 w 120184"/>
                <a:gd name="connsiteY7" fmla="*/ 0 h 121784"/>
                <a:gd name="connsiteX8" fmla="*/ 119806 w 120184"/>
                <a:gd name="connsiteY8" fmla="*/ 36634 h 121784"/>
                <a:gd name="connsiteX9" fmla="*/ 74259 w 120184"/>
                <a:gd name="connsiteY9" fmla="*/ 81190 h 121784"/>
                <a:gd name="connsiteX10" fmla="*/ 100993 w 120184"/>
                <a:gd name="connsiteY10" fmla="*/ 121785 h 121784"/>
                <a:gd name="connsiteX11" fmla="*/ 67329 w 120184"/>
                <a:gd name="connsiteY11" fmla="*/ 121785 h 121784"/>
                <a:gd name="connsiteX12" fmla="*/ 42576 w 120184"/>
                <a:gd name="connsiteY12" fmla="*/ 82180 h 121784"/>
                <a:gd name="connsiteX13" fmla="*/ 37625 w 120184"/>
                <a:gd name="connsiteY13" fmla="*/ 82180 h 121784"/>
                <a:gd name="connsiteX14" fmla="*/ 27724 w 120184"/>
                <a:gd name="connsiteY14" fmla="*/ 121785 h 121784"/>
                <a:gd name="connsiteX15" fmla="*/ 0 w 120184"/>
                <a:gd name="connsiteY15" fmla="*/ 121785 h 121784"/>
                <a:gd name="connsiteX16" fmla="*/ 31685 w 120184"/>
                <a:gd name="connsiteY16" fmla="*/ 0 h 121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0184" h="121784">
                  <a:moveTo>
                    <a:pt x="74259" y="57427"/>
                  </a:moveTo>
                  <a:cubicBezTo>
                    <a:pt x="82180" y="57427"/>
                    <a:pt x="91092" y="50496"/>
                    <a:pt x="92082" y="38615"/>
                  </a:cubicBezTo>
                  <a:cubicBezTo>
                    <a:pt x="93072" y="30694"/>
                    <a:pt x="89111" y="25743"/>
                    <a:pt x="81191" y="25743"/>
                  </a:cubicBezTo>
                  <a:lnTo>
                    <a:pt x="53467" y="25743"/>
                  </a:lnTo>
                  <a:lnTo>
                    <a:pt x="45547" y="57427"/>
                  </a:lnTo>
                  <a:lnTo>
                    <a:pt x="74259" y="57427"/>
                  </a:lnTo>
                  <a:close/>
                  <a:moveTo>
                    <a:pt x="31685" y="0"/>
                  </a:moveTo>
                  <a:lnTo>
                    <a:pt x="88121" y="0"/>
                  </a:lnTo>
                  <a:cubicBezTo>
                    <a:pt x="107923" y="0"/>
                    <a:pt x="122775" y="11881"/>
                    <a:pt x="119806" y="36634"/>
                  </a:cubicBezTo>
                  <a:cubicBezTo>
                    <a:pt x="117825" y="63368"/>
                    <a:pt x="97032" y="80200"/>
                    <a:pt x="74259" y="81190"/>
                  </a:cubicBezTo>
                  <a:lnTo>
                    <a:pt x="100993" y="121785"/>
                  </a:lnTo>
                  <a:lnTo>
                    <a:pt x="67329" y="121785"/>
                  </a:lnTo>
                  <a:lnTo>
                    <a:pt x="42576" y="82180"/>
                  </a:lnTo>
                  <a:lnTo>
                    <a:pt x="37625" y="82180"/>
                  </a:lnTo>
                  <a:lnTo>
                    <a:pt x="27724" y="121785"/>
                  </a:lnTo>
                  <a:lnTo>
                    <a:pt x="0" y="121785"/>
                  </a:lnTo>
                  <a:lnTo>
                    <a:pt x="31685" y="0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8E2AB943-8D72-1B55-74AC-B8FAC01C4A6C}"/>
                </a:ext>
              </a:extLst>
            </p:cNvPr>
            <p:cNvSpPr/>
            <p:nvPr/>
          </p:nvSpPr>
          <p:spPr>
            <a:xfrm>
              <a:off x="17904347" y="2407031"/>
              <a:ext cx="117823" cy="122774"/>
            </a:xfrm>
            <a:custGeom>
              <a:avLst/>
              <a:gdLst>
                <a:gd name="connsiteX0" fmla="*/ 22772 w 117823"/>
                <a:gd name="connsiteY0" fmla="*/ 83170 h 122774"/>
                <a:gd name="connsiteX1" fmla="*/ 0 w 117823"/>
                <a:gd name="connsiteY1" fmla="*/ 0 h 122774"/>
                <a:gd name="connsiteX2" fmla="*/ 29704 w 117823"/>
                <a:gd name="connsiteY2" fmla="*/ 0 h 122774"/>
                <a:gd name="connsiteX3" fmla="*/ 42574 w 117823"/>
                <a:gd name="connsiteY3" fmla="*/ 49506 h 122774"/>
                <a:gd name="connsiteX4" fmla="*/ 46535 w 117823"/>
                <a:gd name="connsiteY4" fmla="*/ 49506 h 122774"/>
                <a:gd name="connsiteX5" fmla="*/ 84160 w 117823"/>
                <a:gd name="connsiteY5" fmla="*/ 0 h 122774"/>
                <a:gd name="connsiteX6" fmla="*/ 117823 w 117823"/>
                <a:gd name="connsiteY6" fmla="*/ 0 h 122774"/>
                <a:gd name="connsiteX7" fmla="*/ 51486 w 117823"/>
                <a:gd name="connsiteY7" fmla="*/ 83170 h 122774"/>
                <a:gd name="connsiteX8" fmla="*/ 40595 w 117823"/>
                <a:gd name="connsiteY8" fmla="*/ 122775 h 122774"/>
                <a:gd name="connsiteX9" fmla="*/ 12871 w 117823"/>
                <a:gd name="connsiteY9" fmla="*/ 122775 h 1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823" h="122774">
                  <a:moveTo>
                    <a:pt x="22772" y="83170"/>
                  </a:moveTo>
                  <a:lnTo>
                    <a:pt x="0" y="0"/>
                  </a:lnTo>
                  <a:lnTo>
                    <a:pt x="29704" y="0"/>
                  </a:lnTo>
                  <a:lnTo>
                    <a:pt x="42574" y="49506"/>
                  </a:lnTo>
                  <a:lnTo>
                    <a:pt x="46535" y="49506"/>
                  </a:lnTo>
                  <a:lnTo>
                    <a:pt x="84160" y="0"/>
                  </a:lnTo>
                  <a:lnTo>
                    <a:pt x="117823" y="0"/>
                  </a:lnTo>
                  <a:lnTo>
                    <a:pt x="51486" y="83170"/>
                  </a:lnTo>
                  <a:lnTo>
                    <a:pt x="40595" y="122775"/>
                  </a:lnTo>
                  <a:lnTo>
                    <a:pt x="12871" y="122775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5" name="Группа 4">
            <a:extLst>
              <a:ext uri="{FF2B5EF4-FFF2-40B4-BE49-F238E27FC236}">
                <a16:creationId xmlns:a16="http://schemas.microsoft.com/office/drawing/2014/main" id="{1C6B3EDA-30A7-0B40-DB50-569CCD33E60B}"/>
              </a:ext>
            </a:extLst>
          </p:cNvPr>
          <p:cNvGrpSpPr/>
          <p:nvPr/>
        </p:nvGrpSpPr>
        <p:grpSpPr>
          <a:xfrm>
            <a:off x="1275556" y="2865317"/>
            <a:ext cx="11353800" cy="6177082"/>
            <a:chOff x="1275556" y="2865317"/>
            <a:chExt cx="11353800" cy="6177082"/>
          </a:xfrm>
        </p:grpSpPr>
        <p:grpSp>
          <p:nvGrpSpPr>
            <p:cNvPr id="141" name="Группа 140">
              <a:extLst>
                <a:ext uri="{FF2B5EF4-FFF2-40B4-BE49-F238E27FC236}">
                  <a16:creationId xmlns:a16="http://schemas.microsoft.com/office/drawing/2014/main" id="{AFCBCED0-2384-D33D-74F3-AB630C1B0286}"/>
                </a:ext>
              </a:extLst>
            </p:cNvPr>
            <p:cNvGrpSpPr/>
            <p:nvPr/>
          </p:nvGrpSpPr>
          <p:grpSpPr>
            <a:xfrm>
              <a:off x="1275556" y="2865317"/>
              <a:ext cx="9797245" cy="3785652"/>
              <a:chOff x="1427956" y="2865317"/>
              <a:chExt cx="9797245" cy="3785652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A0AE07B3-B5BF-E967-B523-2A552EB13E55}"/>
                  </a:ext>
                </a:extLst>
              </p:cNvPr>
              <p:cNvSpPr txBox="1"/>
              <p:nvPr/>
            </p:nvSpPr>
            <p:spPr>
              <a:xfrm>
                <a:off x="1427956" y="2865317"/>
                <a:ext cx="4213013" cy="378565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2400" b="1" dirty="0">
                    <a:ln/>
                    <a:solidFill>
                      <a:srgbClr val="00AFD9"/>
                    </a:solidFill>
                    <a:ea typeface="Verdana"/>
                    <a:sym typeface="Verdana"/>
                    <a:rtl val="0"/>
                  </a:rPr>
                  <a:t>Серия Line-Interactive</a:t>
                </a:r>
              </a:p>
              <a:p>
                <a:r>
                  <a:rPr lang="ru-RU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• до 2000 В·А/1200 Вт</a:t>
                </a:r>
              </a:p>
              <a:p>
                <a:r>
                  <a:rPr lang="ru-RU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• чистая синусоида </a:t>
                </a:r>
              </a:p>
              <a:p>
                <a:r>
                  <a:rPr lang="ru-RU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• ступенчатая стабилизация</a:t>
                </a:r>
              </a:p>
              <a:p>
                <a:endParaRPr lang="en-US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endParaRPr>
              </a:p>
              <a:p>
                <a:endPara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endParaRPr>
              </a:p>
              <a:p>
                <a:r>
                  <a:rPr lang="ru-RU" sz="2400" b="1" dirty="0">
                    <a:ln/>
                    <a:solidFill>
                      <a:srgbClr val="00AFD9"/>
                    </a:solidFill>
                    <a:ea typeface="Verdana"/>
                    <a:sym typeface="Verdana"/>
                    <a:rtl val="0"/>
                  </a:rPr>
                  <a:t>Серия Online (0 мс)</a:t>
                </a:r>
              </a:p>
              <a:p>
                <a:r>
                  <a:rPr lang="ru-RU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• до 5000 В·А/5000 Вт</a:t>
                </a:r>
              </a:p>
              <a:p>
                <a:r>
                  <a:rPr lang="ru-RU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• чистая синусоида </a:t>
                </a:r>
              </a:p>
              <a:p>
                <a:r>
                  <a:rPr lang="ru-RU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• постоянная стабилизация</a:t>
                </a: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6A54C7D5-6FEF-B160-7640-28EC212E3DEA}"/>
                  </a:ext>
                </a:extLst>
              </p:cNvPr>
              <p:cNvSpPr txBox="1"/>
              <p:nvPr/>
            </p:nvSpPr>
            <p:spPr>
              <a:xfrm>
                <a:off x="6746090" y="2877437"/>
                <a:ext cx="4479111" cy="304698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ru-RU" sz="2400" b="1" dirty="0">
                    <a:ln/>
                    <a:solidFill>
                      <a:srgbClr val="00AFD9"/>
                    </a:solidFill>
                    <a:ea typeface="Verdana"/>
                    <a:sym typeface="Verdana"/>
                    <a:rtl val="0"/>
                  </a:rPr>
                  <a:t>Серия INV</a:t>
                </a:r>
              </a:p>
              <a:p>
                <a:r>
                  <a:rPr lang="ru-RU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• до 5600 В·А/5600 Вт</a:t>
                </a:r>
              </a:p>
              <a:p>
                <a:r>
                  <a:rPr lang="ru-RU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• чистая синусоида</a:t>
                </a:r>
              </a:p>
              <a:p>
                <a:r>
                  <a:rPr lang="ru-RU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• подключение солнечных </a:t>
                </a:r>
                <a:br>
                  <a:rPr lang="en-US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</a:br>
                <a:r>
                  <a:rPr lang="en-US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   </a:t>
                </a:r>
                <a:r>
                  <a:rPr lang="ru-RU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панелей </a:t>
                </a:r>
              </a:p>
              <a:p>
                <a:endParaRPr lang="ru-RU" sz="2400" dirty="0">
                  <a:ln/>
                  <a:solidFill>
                    <a:srgbClr val="000000"/>
                  </a:solidFill>
                  <a:ea typeface="Verdana"/>
                  <a:sym typeface="Verdana"/>
                  <a:rtl val="0"/>
                </a:endParaRPr>
              </a:p>
              <a:p>
                <a:r>
                  <a:rPr lang="ru-RU" sz="2400" b="1" dirty="0">
                    <a:ln/>
                    <a:solidFill>
                      <a:srgbClr val="00AFD9"/>
                    </a:solidFill>
                    <a:ea typeface="Verdana"/>
                    <a:sym typeface="Verdana"/>
                    <a:rtl val="0"/>
                  </a:rPr>
                  <a:t>Серия 3-PHASE Online (0 мс)</a:t>
                </a:r>
              </a:p>
              <a:p>
                <a:r>
                  <a:rPr lang="ru-RU" sz="2400" dirty="0">
                    <a:ln/>
                    <a:solidFill>
                      <a:srgbClr val="000000"/>
                    </a:solidFill>
                    <a:ea typeface="Verdana"/>
                    <a:sym typeface="Verdana"/>
                    <a:rtl val="0"/>
                  </a:rPr>
                  <a:t>• до 15000 В·А/15000 Вт</a:t>
                </a:r>
              </a:p>
            </p:txBody>
          </p:sp>
        </p:grpSp>
        <p:grpSp>
          <p:nvGrpSpPr>
            <p:cNvPr id="126" name="Группа 125">
              <a:extLst>
                <a:ext uri="{FF2B5EF4-FFF2-40B4-BE49-F238E27FC236}">
                  <a16:creationId xmlns:a16="http://schemas.microsoft.com/office/drawing/2014/main" id="{538F84EB-590D-26C1-7FF0-EA7A2E176EAE}"/>
                </a:ext>
              </a:extLst>
            </p:cNvPr>
            <p:cNvGrpSpPr/>
            <p:nvPr/>
          </p:nvGrpSpPr>
          <p:grpSpPr>
            <a:xfrm>
              <a:off x="1305687" y="7023100"/>
              <a:ext cx="11323669" cy="2019299"/>
              <a:chOff x="1312660" y="7347292"/>
              <a:chExt cx="11323669" cy="2019299"/>
            </a:xfrm>
          </p:grpSpPr>
          <p:grpSp>
            <p:nvGrpSpPr>
              <p:cNvPr id="8" name="Рисунок 4">
                <a:extLst>
                  <a:ext uri="{FF2B5EF4-FFF2-40B4-BE49-F238E27FC236}">
                    <a16:creationId xmlns:a16="http://schemas.microsoft.com/office/drawing/2014/main" id="{931E0727-B56B-D2D2-53CE-3136D09172C5}"/>
                  </a:ext>
                </a:extLst>
              </p:cNvPr>
              <p:cNvGrpSpPr/>
              <p:nvPr/>
            </p:nvGrpSpPr>
            <p:grpSpPr>
              <a:xfrm>
                <a:off x="1312660" y="7347292"/>
                <a:ext cx="2517036" cy="2016473"/>
                <a:chOff x="1312660" y="7347292"/>
                <a:chExt cx="2517036" cy="2016473"/>
              </a:xfrm>
            </p:grpSpPr>
            <p:grpSp>
              <p:nvGrpSpPr>
                <p:cNvPr id="10" name="Рисунок 4">
                  <a:extLst>
                    <a:ext uri="{FF2B5EF4-FFF2-40B4-BE49-F238E27FC236}">
                      <a16:creationId xmlns:a16="http://schemas.microsoft.com/office/drawing/2014/main" id="{161A4B3F-BD9C-B83D-054A-DACC68BA0A9D}"/>
                    </a:ext>
                  </a:extLst>
                </p:cNvPr>
                <p:cNvGrpSpPr/>
                <p:nvPr/>
              </p:nvGrpSpPr>
              <p:grpSpPr>
                <a:xfrm>
                  <a:off x="1371349" y="7347292"/>
                  <a:ext cx="1640287" cy="1194470"/>
                  <a:chOff x="1371349" y="7347292"/>
                  <a:chExt cx="1640287" cy="1194470"/>
                </a:xfrm>
                <a:solidFill>
                  <a:srgbClr val="00AFD9"/>
                </a:solidFill>
              </p:grpSpPr>
              <p:sp>
                <p:nvSpPr>
                  <p:cNvPr id="11" name="Полилиния: фигура 10">
                    <a:extLst>
                      <a:ext uri="{FF2B5EF4-FFF2-40B4-BE49-F238E27FC236}">
                        <a16:creationId xmlns:a16="http://schemas.microsoft.com/office/drawing/2014/main" id="{DE53191D-6156-D1BA-63BC-BB2B6FA28DFA}"/>
                      </a:ext>
                    </a:extLst>
                  </p:cNvPr>
                  <p:cNvSpPr/>
                  <p:nvPr/>
                </p:nvSpPr>
                <p:spPr>
                  <a:xfrm>
                    <a:off x="1371349" y="7347292"/>
                    <a:ext cx="106241" cy="1194470"/>
                  </a:xfrm>
                  <a:custGeom>
                    <a:avLst/>
                    <a:gdLst>
                      <a:gd name="connsiteX0" fmla="*/ 0 w 106241"/>
                      <a:gd name="connsiteY0" fmla="*/ 96312 h 1194470"/>
                      <a:gd name="connsiteX1" fmla="*/ 0 w 106241"/>
                      <a:gd name="connsiteY1" fmla="*/ 1098159 h 1194470"/>
                      <a:gd name="connsiteX2" fmla="*/ 95319 w 106241"/>
                      <a:gd name="connsiteY2" fmla="*/ 1194471 h 1194470"/>
                      <a:gd name="connsiteX3" fmla="*/ 106241 w 106241"/>
                      <a:gd name="connsiteY3" fmla="*/ 1194471 h 1194470"/>
                      <a:gd name="connsiteX4" fmla="*/ 106241 w 106241"/>
                      <a:gd name="connsiteY4" fmla="*/ 1157733 h 1194470"/>
                      <a:gd name="connsiteX5" fmla="*/ 95319 w 106241"/>
                      <a:gd name="connsiteY5" fmla="*/ 1157733 h 1194470"/>
                      <a:gd name="connsiteX6" fmla="*/ 36738 w 106241"/>
                      <a:gd name="connsiteY6" fmla="*/ 1098159 h 1194470"/>
                      <a:gd name="connsiteX7" fmla="*/ 36738 w 106241"/>
                      <a:gd name="connsiteY7" fmla="*/ 96312 h 1194470"/>
                      <a:gd name="connsiteX8" fmla="*/ 95319 w 106241"/>
                      <a:gd name="connsiteY8" fmla="*/ 36738 h 1194470"/>
                      <a:gd name="connsiteX9" fmla="*/ 106241 w 106241"/>
                      <a:gd name="connsiteY9" fmla="*/ 36738 h 1194470"/>
                      <a:gd name="connsiteX10" fmla="*/ 106241 w 106241"/>
                      <a:gd name="connsiteY10" fmla="*/ 0 h 1194470"/>
                      <a:gd name="connsiteX11" fmla="*/ 95319 w 106241"/>
                      <a:gd name="connsiteY11" fmla="*/ 0 h 1194470"/>
                      <a:gd name="connsiteX12" fmla="*/ 0 w 106241"/>
                      <a:gd name="connsiteY12" fmla="*/ 96312 h 1194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241" h="1194470">
                        <a:moveTo>
                          <a:pt x="0" y="96312"/>
                        </a:moveTo>
                        <a:lnTo>
                          <a:pt x="0" y="1098159"/>
                        </a:lnTo>
                        <a:cubicBezTo>
                          <a:pt x="0" y="1150783"/>
                          <a:pt x="42695" y="1194471"/>
                          <a:pt x="95319" y="1194471"/>
                        </a:cubicBezTo>
                        <a:lnTo>
                          <a:pt x="106241" y="1194471"/>
                        </a:lnTo>
                        <a:lnTo>
                          <a:pt x="106241" y="1157733"/>
                        </a:lnTo>
                        <a:lnTo>
                          <a:pt x="95319" y="1157733"/>
                        </a:lnTo>
                        <a:cubicBezTo>
                          <a:pt x="62553" y="1157733"/>
                          <a:pt x="36738" y="1130925"/>
                          <a:pt x="36738" y="1098159"/>
                        </a:cubicBezTo>
                        <a:lnTo>
                          <a:pt x="36738" y="96312"/>
                        </a:lnTo>
                        <a:cubicBezTo>
                          <a:pt x="36738" y="63547"/>
                          <a:pt x="63546" y="36738"/>
                          <a:pt x="95319" y="36738"/>
                        </a:cubicBezTo>
                        <a:lnTo>
                          <a:pt x="106241" y="36738"/>
                        </a:lnTo>
                        <a:lnTo>
                          <a:pt x="106241" y="0"/>
                        </a:lnTo>
                        <a:lnTo>
                          <a:pt x="95319" y="0"/>
                        </a:lnTo>
                        <a:cubicBezTo>
                          <a:pt x="42695" y="0"/>
                          <a:pt x="0" y="42695"/>
                          <a:pt x="0" y="96312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" name="Полилиния: фигура 11">
                    <a:extLst>
                      <a:ext uri="{FF2B5EF4-FFF2-40B4-BE49-F238E27FC236}">
                        <a16:creationId xmlns:a16="http://schemas.microsoft.com/office/drawing/2014/main" id="{8D15BC5F-278E-734C-3F42-E4EB2E9F005A}"/>
                      </a:ext>
                    </a:extLst>
                  </p:cNvPr>
                  <p:cNvSpPr/>
                  <p:nvPr/>
                </p:nvSpPr>
                <p:spPr>
                  <a:xfrm>
                    <a:off x="2905395" y="7347292"/>
                    <a:ext cx="106241" cy="1194470"/>
                  </a:xfrm>
                  <a:custGeom>
                    <a:avLst/>
                    <a:gdLst>
                      <a:gd name="connsiteX0" fmla="*/ 10922 w 106241"/>
                      <a:gd name="connsiteY0" fmla="*/ 0 h 1194470"/>
                      <a:gd name="connsiteX1" fmla="*/ 0 w 106241"/>
                      <a:gd name="connsiteY1" fmla="*/ 0 h 1194470"/>
                      <a:gd name="connsiteX2" fmla="*/ 0 w 106241"/>
                      <a:gd name="connsiteY2" fmla="*/ 36738 h 1194470"/>
                      <a:gd name="connsiteX3" fmla="*/ 10922 w 106241"/>
                      <a:gd name="connsiteY3" fmla="*/ 36738 h 1194470"/>
                      <a:gd name="connsiteX4" fmla="*/ 69504 w 106241"/>
                      <a:gd name="connsiteY4" fmla="*/ 96312 h 1194470"/>
                      <a:gd name="connsiteX5" fmla="*/ 69504 w 106241"/>
                      <a:gd name="connsiteY5" fmla="*/ 1098159 h 1194470"/>
                      <a:gd name="connsiteX6" fmla="*/ 10922 w 106241"/>
                      <a:gd name="connsiteY6" fmla="*/ 1157733 h 1194470"/>
                      <a:gd name="connsiteX7" fmla="*/ 0 w 106241"/>
                      <a:gd name="connsiteY7" fmla="*/ 1157733 h 1194470"/>
                      <a:gd name="connsiteX8" fmla="*/ 0 w 106241"/>
                      <a:gd name="connsiteY8" fmla="*/ 1194471 h 1194470"/>
                      <a:gd name="connsiteX9" fmla="*/ 10922 w 106241"/>
                      <a:gd name="connsiteY9" fmla="*/ 1194471 h 1194470"/>
                      <a:gd name="connsiteX10" fmla="*/ 106242 w 106241"/>
                      <a:gd name="connsiteY10" fmla="*/ 1098159 h 1194470"/>
                      <a:gd name="connsiteX11" fmla="*/ 106242 w 106241"/>
                      <a:gd name="connsiteY11" fmla="*/ 96312 h 1194470"/>
                      <a:gd name="connsiteX12" fmla="*/ 10922 w 106241"/>
                      <a:gd name="connsiteY12" fmla="*/ 0 h 1194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241" h="1194470">
                        <a:moveTo>
                          <a:pt x="10922" y="0"/>
                        </a:moveTo>
                        <a:lnTo>
                          <a:pt x="0" y="0"/>
                        </a:lnTo>
                        <a:lnTo>
                          <a:pt x="0" y="36738"/>
                        </a:lnTo>
                        <a:lnTo>
                          <a:pt x="10922" y="36738"/>
                        </a:lnTo>
                        <a:cubicBezTo>
                          <a:pt x="43688" y="36738"/>
                          <a:pt x="69504" y="63547"/>
                          <a:pt x="69504" y="96312"/>
                        </a:cubicBezTo>
                        <a:lnTo>
                          <a:pt x="69504" y="1098159"/>
                        </a:lnTo>
                        <a:cubicBezTo>
                          <a:pt x="69504" y="1130925"/>
                          <a:pt x="42695" y="1157733"/>
                          <a:pt x="10922" y="1157733"/>
                        </a:cubicBezTo>
                        <a:lnTo>
                          <a:pt x="0" y="1157733"/>
                        </a:lnTo>
                        <a:lnTo>
                          <a:pt x="0" y="1194471"/>
                        </a:lnTo>
                        <a:lnTo>
                          <a:pt x="10922" y="1194471"/>
                        </a:lnTo>
                        <a:cubicBezTo>
                          <a:pt x="63546" y="1194471"/>
                          <a:pt x="106242" y="1151776"/>
                          <a:pt x="106242" y="1098159"/>
                        </a:cubicBezTo>
                        <a:lnTo>
                          <a:pt x="106242" y="96312"/>
                        </a:lnTo>
                        <a:cubicBezTo>
                          <a:pt x="106242" y="42695"/>
                          <a:pt x="63546" y="0"/>
                          <a:pt x="10922" y="0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" name="Полилиния: фигура 13">
                    <a:extLst>
                      <a:ext uri="{FF2B5EF4-FFF2-40B4-BE49-F238E27FC236}">
                        <a16:creationId xmlns:a16="http://schemas.microsoft.com/office/drawing/2014/main" id="{841856EB-783A-2AD9-744A-4ABF340CC309}"/>
                      </a:ext>
                    </a:extLst>
                  </p:cNvPr>
                  <p:cNvSpPr/>
                  <p:nvPr/>
                </p:nvSpPr>
                <p:spPr>
                  <a:xfrm>
                    <a:off x="1711917" y="7623321"/>
                    <a:ext cx="40709" cy="48652"/>
                  </a:xfrm>
                  <a:custGeom>
                    <a:avLst/>
                    <a:gdLst>
                      <a:gd name="connsiteX0" fmla="*/ 18865 w 40709"/>
                      <a:gd name="connsiteY0" fmla="*/ 0 h 48652"/>
                      <a:gd name="connsiteX1" fmla="*/ 0 w 40709"/>
                      <a:gd name="connsiteY1" fmla="*/ 11915 h 48652"/>
                      <a:gd name="connsiteX2" fmla="*/ 21844 w 40709"/>
                      <a:gd name="connsiteY2" fmla="*/ 48653 h 48652"/>
                      <a:gd name="connsiteX3" fmla="*/ 40709 w 40709"/>
                      <a:gd name="connsiteY3" fmla="*/ 36738 h 48652"/>
                      <a:gd name="connsiteX4" fmla="*/ 18865 w 40709"/>
                      <a:gd name="connsiteY4" fmla="*/ 0 h 48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709" h="48652">
                        <a:moveTo>
                          <a:pt x="18865" y="0"/>
                        </a:moveTo>
                        <a:lnTo>
                          <a:pt x="0" y="11915"/>
                        </a:lnTo>
                        <a:lnTo>
                          <a:pt x="21844" y="48653"/>
                        </a:lnTo>
                        <a:cubicBezTo>
                          <a:pt x="27802" y="44681"/>
                          <a:pt x="33759" y="40710"/>
                          <a:pt x="40709" y="36738"/>
                        </a:cubicBezTo>
                        <a:lnTo>
                          <a:pt x="18865" y="0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" name="Полилиния: фигура 28">
                    <a:extLst>
                      <a:ext uri="{FF2B5EF4-FFF2-40B4-BE49-F238E27FC236}">
                        <a16:creationId xmlns:a16="http://schemas.microsoft.com/office/drawing/2014/main" id="{33227104-8DCB-EC0B-1C67-7FF4804BEBC5}"/>
                      </a:ext>
                    </a:extLst>
                  </p:cNvPr>
                  <p:cNvSpPr/>
                  <p:nvPr/>
                </p:nvSpPr>
                <p:spPr>
                  <a:xfrm>
                    <a:off x="1629505" y="7931123"/>
                    <a:ext cx="61560" cy="48652"/>
                  </a:xfrm>
                  <a:custGeom>
                    <a:avLst/>
                    <a:gdLst>
                      <a:gd name="connsiteX0" fmla="*/ 0 w 61560"/>
                      <a:gd name="connsiteY0" fmla="*/ 28795 h 48652"/>
                      <a:gd name="connsiteX1" fmla="*/ 11915 w 61560"/>
                      <a:gd name="connsiteY1" fmla="*/ 48653 h 48652"/>
                      <a:gd name="connsiteX2" fmla="*/ 61560 w 61560"/>
                      <a:gd name="connsiteY2" fmla="*/ 18866 h 48652"/>
                      <a:gd name="connsiteX3" fmla="*/ 48653 w 61560"/>
                      <a:gd name="connsiteY3" fmla="*/ 0 h 48652"/>
                      <a:gd name="connsiteX4" fmla="*/ 0 w 61560"/>
                      <a:gd name="connsiteY4" fmla="*/ 28795 h 48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560" h="48652">
                        <a:moveTo>
                          <a:pt x="0" y="28795"/>
                        </a:moveTo>
                        <a:lnTo>
                          <a:pt x="11915" y="48653"/>
                        </a:lnTo>
                        <a:lnTo>
                          <a:pt x="61560" y="18866"/>
                        </a:lnTo>
                        <a:cubicBezTo>
                          <a:pt x="56596" y="12908"/>
                          <a:pt x="52624" y="6950"/>
                          <a:pt x="48653" y="0"/>
                        </a:cubicBezTo>
                        <a:lnTo>
                          <a:pt x="0" y="28795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" name="Полилиния: фигура 30">
                    <a:extLst>
                      <a:ext uri="{FF2B5EF4-FFF2-40B4-BE49-F238E27FC236}">
                        <a16:creationId xmlns:a16="http://schemas.microsoft.com/office/drawing/2014/main" id="{62065C58-8258-FA1B-40E6-4FBE26BA33ED}"/>
                      </a:ext>
                    </a:extLst>
                  </p:cNvPr>
                  <p:cNvSpPr/>
                  <p:nvPr/>
                </p:nvSpPr>
                <p:spPr>
                  <a:xfrm>
                    <a:off x="1605676" y="7771265"/>
                    <a:ext cx="52624" cy="33758"/>
                  </a:xfrm>
                  <a:custGeom>
                    <a:avLst/>
                    <a:gdLst>
                      <a:gd name="connsiteX0" fmla="*/ 52624 w 52624"/>
                      <a:gd name="connsiteY0" fmla="*/ 11915 h 33758"/>
                      <a:gd name="connsiteX1" fmla="*/ 4965 w 52624"/>
                      <a:gd name="connsiteY1" fmla="*/ 0 h 33758"/>
                      <a:gd name="connsiteX2" fmla="*/ 0 w 52624"/>
                      <a:gd name="connsiteY2" fmla="*/ 21844 h 33758"/>
                      <a:gd name="connsiteX3" fmla="*/ 48653 w 52624"/>
                      <a:gd name="connsiteY3" fmla="*/ 33759 h 33758"/>
                      <a:gd name="connsiteX4" fmla="*/ 52624 w 52624"/>
                      <a:gd name="connsiteY4" fmla="*/ 11915 h 33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24" h="33758">
                        <a:moveTo>
                          <a:pt x="52624" y="11915"/>
                        </a:moveTo>
                        <a:lnTo>
                          <a:pt x="4965" y="0"/>
                        </a:lnTo>
                        <a:lnTo>
                          <a:pt x="0" y="21844"/>
                        </a:lnTo>
                        <a:lnTo>
                          <a:pt x="48653" y="33759"/>
                        </a:lnTo>
                        <a:cubicBezTo>
                          <a:pt x="48653" y="25815"/>
                          <a:pt x="50638" y="18865"/>
                          <a:pt x="52624" y="11915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3" name="Полилиния: фигура 32">
                    <a:extLst>
                      <a:ext uri="{FF2B5EF4-FFF2-40B4-BE49-F238E27FC236}">
                        <a16:creationId xmlns:a16="http://schemas.microsoft.com/office/drawing/2014/main" id="{2F702E34-5499-4744-E27C-0FB6511C098B}"/>
                      </a:ext>
                    </a:extLst>
                  </p:cNvPr>
                  <p:cNvSpPr/>
                  <p:nvPr/>
                </p:nvSpPr>
                <p:spPr>
                  <a:xfrm>
                    <a:off x="1777449" y="8019492"/>
                    <a:ext cx="36737" cy="65531"/>
                  </a:xfrm>
                  <a:custGeom>
                    <a:avLst/>
                    <a:gdLst>
                      <a:gd name="connsiteX0" fmla="*/ 14894 w 36737"/>
                      <a:gd name="connsiteY0" fmla="*/ 0 h 65531"/>
                      <a:gd name="connsiteX1" fmla="*/ 0 w 36737"/>
                      <a:gd name="connsiteY1" fmla="*/ 59575 h 65531"/>
                      <a:gd name="connsiteX2" fmla="*/ 21844 w 36737"/>
                      <a:gd name="connsiteY2" fmla="*/ 65532 h 65531"/>
                      <a:gd name="connsiteX3" fmla="*/ 36738 w 36737"/>
                      <a:gd name="connsiteY3" fmla="*/ 4965 h 65531"/>
                      <a:gd name="connsiteX4" fmla="*/ 14894 w 36737"/>
                      <a:gd name="connsiteY4" fmla="*/ 0 h 65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737" h="65531">
                        <a:moveTo>
                          <a:pt x="14894" y="0"/>
                        </a:moveTo>
                        <a:lnTo>
                          <a:pt x="0" y="59575"/>
                        </a:lnTo>
                        <a:lnTo>
                          <a:pt x="21844" y="65532"/>
                        </a:lnTo>
                        <a:lnTo>
                          <a:pt x="36738" y="4965"/>
                        </a:lnTo>
                        <a:cubicBezTo>
                          <a:pt x="28794" y="3971"/>
                          <a:pt x="21844" y="1986"/>
                          <a:pt x="14894" y="0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4" name="Полилиния: фигура 33">
                    <a:extLst>
                      <a:ext uri="{FF2B5EF4-FFF2-40B4-BE49-F238E27FC236}">
                        <a16:creationId xmlns:a16="http://schemas.microsoft.com/office/drawing/2014/main" id="{CE50DD44-518C-FA8D-593C-D9014DF11414}"/>
                      </a:ext>
                    </a:extLst>
                  </p:cNvPr>
                  <p:cNvSpPr/>
                  <p:nvPr/>
                </p:nvSpPr>
                <p:spPr>
                  <a:xfrm>
                    <a:off x="1887662" y="7599491"/>
                    <a:ext cx="31773" cy="45673"/>
                  </a:xfrm>
                  <a:custGeom>
                    <a:avLst/>
                    <a:gdLst>
                      <a:gd name="connsiteX0" fmla="*/ 31773 w 31773"/>
                      <a:gd name="connsiteY0" fmla="*/ 4965 h 45673"/>
                      <a:gd name="connsiteX1" fmla="*/ 9929 w 31773"/>
                      <a:gd name="connsiteY1" fmla="*/ 0 h 45673"/>
                      <a:gd name="connsiteX2" fmla="*/ 0 w 31773"/>
                      <a:gd name="connsiteY2" fmla="*/ 39716 h 45673"/>
                      <a:gd name="connsiteX3" fmla="*/ 21844 w 31773"/>
                      <a:gd name="connsiteY3" fmla="*/ 45674 h 45673"/>
                      <a:gd name="connsiteX4" fmla="*/ 31773 w 31773"/>
                      <a:gd name="connsiteY4" fmla="*/ 4965 h 45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773" h="45673">
                        <a:moveTo>
                          <a:pt x="31773" y="4965"/>
                        </a:moveTo>
                        <a:lnTo>
                          <a:pt x="9929" y="0"/>
                        </a:lnTo>
                        <a:lnTo>
                          <a:pt x="0" y="39716"/>
                        </a:lnTo>
                        <a:cubicBezTo>
                          <a:pt x="6950" y="41702"/>
                          <a:pt x="14894" y="43688"/>
                          <a:pt x="21844" y="45674"/>
                        </a:cubicBezTo>
                        <a:lnTo>
                          <a:pt x="31773" y="4965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" name="Полилиния: фигура 34">
                    <a:extLst>
                      <a:ext uri="{FF2B5EF4-FFF2-40B4-BE49-F238E27FC236}">
                        <a16:creationId xmlns:a16="http://schemas.microsoft.com/office/drawing/2014/main" id="{9BD28679-065E-F0C3-F9AA-15AF95005592}"/>
                      </a:ext>
                    </a:extLst>
                  </p:cNvPr>
                  <p:cNvSpPr/>
                  <p:nvPr/>
                </p:nvSpPr>
                <p:spPr>
                  <a:xfrm>
                    <a:off x="1741516" y="7722612"/>
                    <a:ext cx="167989" cy="216454"/>
                  </a:xfrm>
                  <a:custGeom>
                    <a:avLst/>
                    <a:gdLst>
                      <a:gd name="connsiteX0" fmla="*/ 106430 w 167989"/>
                      <a:gd name="connsiteY0" fmla="*/ 216454 h 216454"/>
                      <a:gd name="connsiteX1" fmla="*/ 114373 w 167989"/>
                      <a:gd name="connsiteY1" fmla="*/ 216454 h 216454"/>
                      <a:gd name="connsiteX2" fmla="*/ 131252 w 167989"/>
                      <a:gd name="connsiteY2" fmla="*/ 153901 h 216454"/>
                      <a:gd name="connsiteX3" fmla="*/ 136217 w 167989"/>
                      <a:gd name="connsiteY3" fmla="*/ 136029 h 216454"/>
                      <a:gd name="connsiteX4" fmla="*/ 141181 w 167989"/>
                      <a:gd name="connsiteY4" fmla="*/ 117163 h 216454"/>
                      <a:gd name="connsiteX5" fmla="*/ 167990 w 167989"/>
                      <a:gd name="connsiteY5" fmla="*/ 18866 h 216454"/>
                      <a:gd name="connsiteX6" fmla="*/ 158061 w 167989"/>
                      <a:gd name="connsiteY6" fmla="*/ 12908 h 216454"/>
                      <a:gd name="connsiteX7" fmla="*/ 112387 w 167989"/>
                      <a:gd name="connsiteY7" fmla="*/ 0 h 216454"/>
                      <a:gd name="connsiteX8" fmla="*/ 107423 w 167989"/>
                      <a:gd name="connsiteY8" fmla="*/ 0 h 216454"/>
                      <a:gd name="connsiteX9" fmla="*/ 69692 w 167989"/>
                      <a:gd name="connsiteY9" fmla="*/ 6950 h 216454"/>
                      <a:gd name="connsiteX10" fmla="*/ 29975 w 167989"/>
                      <a:gd name="connsiteY10" fmla="*/ 32766 h 216454"/>
                      <a:gd name="connsiteX11" fmla="*/ 8131 w 167989"/>
                      <a:gd name="connsiteY11" fmla="*/ 66525 h 216454"/>
                      <a:gd name="connsiteX12" fmla="*/ 188 w 167989"/>
                      <a:gd name="connsiteY12" fmla="*/ 114185 h 216454"/>
                      <a:gd name="connsiteX13" fmla="*/ 8131 w 167989"/>
                      <a:gd name="connsiteY13" fmla="*/ 147944 h 216454"/>
                      <a:gd name="connsiteX14" fmla="*/ 32954 w 167989"/>
                      <a:gd name="connsiteY14" fmla="*/ 184682 h 216454"/>
                      <a:gd name="connsiteX15" fmla="*/ 35933 w 167989"/>
                      <a:gd name="connsiteY15" fmla="*/ 187660 h 216454"/>
                      <a:gd name="connsiteX16" fmla="*/ 106430 w 167989"/>
                      <a:gd name="connsiteY16" fmla="*/ 216454 h 216454"/>
                      <a:gd name="connsiteX17" fmla="*/ 106430 w 167989"/>
                      <a:gd name="connsiteY17" fmla="*/ 216454 h 216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67989" h="216454">
                        <a:moveTo>
                          <a:pt x="106430" y="216454"/>
                        </a:moveTo>
                        <a:cubicBezTo>
                          <a:pt x="109408" y="216454"/>
                          <a:pt x="111394" y="216454"/>
                          <a:pt x="114373" y="216454"/>
                        </a:cubicBezTo>
                        <a:lnTo>
                          <a:pt x="131252" y="153901"/>
                        </a:lnTo>
                        <a:lnTo>
                          <a:pt x="136217" y="136029"/>
                        </a:lnTo>
                        <a:lnTo>
                          <a:pt x="141181" y="117163"/>
                        </a:lnTo>
                        <a:lnTo>
                          <a:pt x="167990" y="18866"/>
                        </a:lnTo>
                        <a:cubicBezTo>
                          <a:pt x="165011" y="16880"/>
                          <a:pt x="162033" y="14894"/>
                          <a:pt x="158061" y="12908"/>
                        </a:cubicBezTo>
                        <a:cubicBezTo>
                          <a:pt x="144160" y="4965"/>
                          <a:pt x="128274" y="993"/>
                          <a:pt x="112387" y="0"/>
                        </a:cubicBezTo>
                        <a:lnTo>
                          <a:pt x="107423" y="0"/>
                        </a:lnTo>
                        <a:cubicBezTo>
                          <a:pt x="94515" y="0"/>
                          <a:pt x="81607" y="1986"/>
                          <a:pt x="69692" y="6950"/>
                        </a:cubicBezTo>
                        <a:cubicBezTo>
                          <a:pt x="54798" y="12908"/>
                          <a:pt x="41890" y="21844"/>
                          <a:pt x="29975" y="32766"/>
                        </a:cubicBezTo>
                        <a:cubicBezTo>
                          <a:pt x="21039" y="42695"/>
                          <a:pt x="13096" y="53617"/>
                          <a:pt x="8131" y="66525"/>
                        </a:cubicBezTo>
                        <a:cubicBezTo>
                          <a:pt x="2174" y="81419"/>
                          <a:pt x="-805" y="98298"/>
                          <a:pt x="188" y="114185"/>
                        </a:cubicBezTo>
                        <a:cubicBezTo>
                          <a:pt x="1181" y="126100"/>
                          <a:pt x="3167" y="137022"/>
                          <a:pt x="8131" y="147944"/>
                        </a:cubicBezTo>
                        <a:cubicBezTo>
                          <a:pt x="14089" y="161844"/>
                          <a:pt x="22032" y="173759"/>
                          <a:pt x="32954" y="184682"/>
                        </a:cubicBezTo>
                        <a:lnTo>
                          <a:pt x="35933" y="187660"/>
                        </a:lnTo>
                        <a:cubicBezTo>
                          <a:pt x="54798" y="206525"/>
                          <a:pt x="79621" y="216454"/>
                          <a:pt x="106430" y="216454"/>
                        </a:cubicBezTo>
                        <a:lnTo>
                          <a:pt x="106430" y="216454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6" name="Полилиния: фигура 35">
                    <a:extLst>
                      <a:ext uri="{FF2B5EF4-FFF2-40B4-BE49-F238E27FC236}">
                        <a16:creationId xmlns:a16="http://schemas.microsoft.com/office/drawing/2014/main" id="{AE49700B-3F9B-4409-6A43-84BA56DF2B7D}"/>
                      </a:ext>
                    </a:extLst>
                  </p:cNvPr>
                  <p:cNvSpPr/>
                  <p:nvPr/>
                </p:nvSpPr>
                <p:spPr>
                  <a:xfrm>
                    <a:off x="1812201" y="7663037"/>
                    <a:ext cx="997874" cy="638441"/>
                  </a:xfrm>
                  <a:custGeom>
                    <a:avLst/>
                    <a:gdLst>
                      <a:gd name="connsiteX0" fmla="*/ 0 w 997874"/>
                      <a:gd name="connsiteY0" fmla="*/ 638441 h 638441"/>
                      <a:gd name="connsiteX1" fmla="*/ 420994 w 997874"/>
                      <a:gd name="connsiteY1" fmla="*/ 638441 h 638441"/>
                      <a:gd name="connsiteX2" fmla="*/ 520285 w 997874"/>
                      <a:gd name="connsiteY2" fmla="*/ 629505 h 638441"/>
                      <a:gd name="connsiteX3" fmla="*/ 579860 w 997874"/>
                      <a:gd name="connsiteY3" fmla="*/ 614612 h 638441"/>
                      <a:gd name="connsiteX4" fmla="*/ 641420 w 997874"/>
                      <a:gd name="connsiteY4" fmla="*/ 590782 h 638441"/>
                      <a:gd name="connsiteX5" fmla="*/ 691066 w 997874"/>
                      <a:gd name="connsiteY5" fmla="*/ 564966 h 638441"/>
                      <a:gd name="connsiteX6" fmla="*/ 726810 w 997874"/>
                      <a:gd name="connsiteY6" fmla="*/ 541136 h 638441"/>
                      <a:gd name="connsiteX7" fmla="*/ 760569 w 997874"/>
                      <a:gd name="connsiteY7" fmla="*/ 515321 h 638441"/>
                      <a:gd name="connsiteX8" fmla="*/ 807236 w 997874"/>
                      <a:gd name="connsiteY8" fmla="*/ 471632 h 638441"/>
                      <a:gd name="connsiteX9" fmla="*/ 827094 w 997874"/>
                      <a:gd name="connsiteY9" fmla="*/ 449788 h 638441"/>
                      <a:gd name="connsiteX10" fmla="*/ 829080 w 997874"/>
                      <a:gd name="connsiteY10" fmla="*/ 447803 h 638441"/>
                      <a:gd name="connsiteX11" fmla="*/ 834045 w 997874"/>
                      <a:gd name="connsiteY11" fmla="*/ 441845 h 638441"/>
                      <a:gd name="connsiteX12" fmla="*/ 836031 w 997874"/>
                      <a:gd name="connsiteY12" fmla="*/ 439859 h 638441"/>
                      <a:gd name="connsiteX13" fmla="*/ 861846 w 997874"/>
                      <a:gd name="connsiteY13" fmla="*/ 405107 h 638441"/>
                      <a:gd name="connsiteX14" fmla="*/ 871775 w 997874"/>
                      <a:gd name="connsiteY14" fmla="*/ 389221 h 638441"/>
                      <a:gd name="connsiteX15" fmla="*/ 872768 w 997874"/>
                      <a:gd name="connsiteY15" fmla="*/ 387235 h 638441"/>
                      <a:gd name="connsiteX16" fmla="*/ 932343 w 997874"/>
                      <a:gd name="connsiteY16" fmla="*/ 249221 h 638441"/>
                      <a:gd name="connsiteX17" fmla="*/ 932343 w 997874"/>
                      <a:gd name="connsiteY17" fmla="*/ 244256 h 638441"/>
                      <a:gd name="connsiteX18" fmla="*/ 997875 w 997874"/>
                      <a:gd name="connsiteY18" fmla="*/ 0 h 638441"/>
                      <a:gd name="connsiteX19" fmla="*/ 171774 w 997874"/>
                      <a:gd name="connsiteY19" fmla="*/ 0 h 638441"/>
                      <a:gd name="connsiteX20" fmla="*/ 0 w 997874"/>
                      <a:gd name="connsiteY20" fmla="*/ 638441 h 638441"/>
                      <a:gd name="connsiteX21" fmla="*/ 104256 w 997874"/>
                      <a:gd name="connsiteY21" fmla="*/ 357448 h 638441"/>
                      <a:gd name="connsiteX22" fmla="*/ 134043 w 997874"/>
                      <a:gd name="connsiteY22" fmla="*/ 246242 h 638441"/>
                      <a:gd name="connsiteX23" fmla="*/ 139007 w 997874"/>
                      <a:gd name="connsiteY23" fmla="*/ 228369 h 638441"/>
                      <a:gd name="connsiteX24" fmla="*/ 383263 w 997874"/>
                      <a:gd name="connsiteY24" fmla="*/ 228369 h 638441"/>
                      <a:gd name="connsiteX25" fmla="*/ 333618 w 997874"/>
                      <a:gd name="connsiteY25" fmla="*/ 414044 h 638441"/>
                      <a:gd name="connsiteX26" fmla="*/ 88369 w 997874"/>
                      <a:gd name="connsiteY26" fmla="*/ 414044 h 638441"/>
                      <a:gd name="connsiteX27" fmla="*/ 104256 w 997874"/>
                      <a:gd name="connsiteY27" fmla="*/ 357448 h 638441"/>
                      <a:gd name="connsiteX28" fmla="*/ 406100 w 997874"/>
                      <a:gd name="connsiteY28" fmla="*/ 228369 h 638441"/>
                      <a:gd name="connsiteX29" fmla="*/ 650356 w 997874"/>
                      <a:gd name="connsiteY29" fmla="*/ 228369 h 638441"/>
                      <a:gd name="connsiteX30" fmla="*/ 600711 w 997874"/>
                      <a:gd name="connsiteY30" fmla="*/ 414044 h 638441"/>
                      <a:gd name="connsiteX31" fmla="*/ 356455 w 997874"/>
                      <a:gd name="connsiteY31" fmla="*/ 414044 h 638441"/>
                      <a:gd name="connsiteX32" fmla="*/ 406100 w 997874"/>
                      <a:gd name="connsiteY32" fmla="*/ 228369 h 638441"/>
                      <a:gd name="connsiteX33" fmla="*/ 34752 w 997874"/>
                      <a:gd name="connsiteY33" fmla="*/ 616598 h 638441"/>
                      <a:gd name="connsiteX34" fmla="*/ 83405 w 997874"/>
                      <a:gd name="connsiteY34" fmla="*/ 437874 h 638441"/>
                      <a:gd name="connsiteX35" fmla="*/ 327660 w 997874"/>
                      <a:gd name="connsiteY35" fmla="*/ 437874 h 638441"/>
                      <a:gd name="connsiteX36" fmla="*/ 279008 w 997874"/>
                      <a:gd name="connsiteY36" fmla="*/ 616598 h 638441"/>
                      <a:gd name="connsiteX37" fmla="*/ 34752 w 997874"/>
                      <a:gd name="connsiteY37" fmla="*/ 616598 h 638441"/>
                      <a:gd name="connsiteX38" fmla="*/ 542129 w 997874"/>
                      <a:gd name="connsiteY38" fmla="*/ 601704 h 638441"/>
                      <a:gd name="connsiteX39" fmla="*/ 420001 w 997874"/>
                      <a:gd name="connsiteY39" fmla="*/ 616598 h 638441"/>
                      <a:gd name="connsiteX40" fmla="*/ 301845 w 997874"/>
                      <a:gd name="connsiteY40" fmla="*/ 616598 h 638441"/>
                      <a:gd name="connsiteX41" fmla="*/ 350497 w 997874"/>
                      <a:gd name="connsiteY41" fmla="*/ 436881 h 638441"/>
                      <a:gd name="connsiteX42" fmla="*/ 594753 w 997874"/>
                      <a:gd name="connsiteY42" fmla="*/ 436881 h 638441"/>
                      <a:gd name="connsiteX43" fmla="*/ 551065 w 997874"/>
                      <a:gd name="connsiteY43" fmla="*/ 599718 h 638441"/>
                      <a:gd name="connsiteX44" fmla="*/ 542129 w 997874"/>
                      <a:gd name="connsiteY44" fmla="*/ 601704 h 638441"/>
                      <a:gd name="connsiteX45" fmla="*/ 781421 w 997874"/>
                      <a:gd name="connsiteY45" fmla="*/ 465675 h 638441"/>
                      <a:gd name="connsiteX46" fmla="*/ 607661 w 997874"/>
                      <a:gd name="connsiteY46" fmla="*/ 580853 h 638441"/>
                      <a:gd name="connsiteX47" fmla="*/ 576881 w 997874"/>
                      <a:gd name="connsiteY47" fmla="*/ 592768 h 638441"/>
                      <a:gd name="connsiteX48" fmla="*/ 618583 w 997874"/>
                      <a:gd name="connsiteY48" fmla="*/ 436881 h 638441"/>
                      <a:gd name="connsiteX49" fmla="*/ 809222 w 997874"/>
                      <a:gd name="connsiteY49" fmla="*/ 436881 h 638441"/>
                      <a:gd name="connsiteX50" fmla="*/ 781421 w 997874"/>
                      <a:gd name="connsiteY50" fmla="*/ 465675 h 638441"/>
                      <a:gd name="connsiteX51" fmla="*/ 907520 w 997874"/>
                      <a:gd name="connsiteY51" fmla="*/ 251206 h 638441"/>
                      <a:gd name="connsiteX52" fmla="*/ 830073 w 997874"/>
                      <a:gd name="connsiteY52" fmla="*/ 408087 h 638441"/>
                      <a:gd name="connsiteX53" fmla="*/ 827094 w 997874"/>
                      <a:gd name="connsiteY53" fmla="*/ 412058 h 638441"/>
                      <a:gd name="connsiteX54" fmla="*/ 817165 w 997874"/>
                      <a:gd name="connsiteY54" fmla="*/ 416030 h 638441"/>
                      <a:gd name="connsiteX55" fmla="*/ 623548 w 997874"/>
                      <a:gd name="connsiteY55" fmla="*/ 416030 h 638441"/>
                      <a:gd name="connsiteX56" fmla="*/ 673193 w 997874"/>
                      <a:gd name="connsiteY56" fmla="*/ 230355 h 638441"/>
                      <a:gd name="connsiteX57" fmla="*/ 914470 w 997874"/>
                      <a:gd name="connsiteY57" fmla="*/ 230355 h 638441"/>
                      <a:gd name="connsiteX58" fmla="*/ 907520 w 997874"/>
                      <a:gd name="connsiteY58" fmla="*/ 251206 h 638441"/>
                      <a:gd name="connsiteX59" fmla="*/ 969081 w 997874"/>
                      <a:gd name="connsiteY59" fmla="*/ 20851 h 638441"/>
                      <a:gd name="connsiteX60" fmla="*/ 919435 w 997874"/>
                      <a:gd name="connsiteY60" fmla="*/ 205533 h 638441"/>
                      <a:gd name="connsiteX61" fmla="*/ 680144 w 997874"/>
                      <a:gd name="connsiteY61" fmla="*/ 205533 h 638441"/>
                      <a:gd name="connsiteX62" fmla="*/ 729789 w 997874"/>
                      <a:gd name="connsiteY62" fmla="*/ 20851 h 638441"/>
                      <a:gd name="connsiteX63" fmla="*/ 969081 w 997874"/>
                      <a:gd name="connsiteY63" fmla="*/ 20851 h 638441"/>
                      <a:gd name="connsiteX64" fmla="*/ 706952 w 997874"/>
                      <a:gd name="connsiteY64" fmla="*/ 20851 h 638441"/>
                      <a:gd name="connsiteX65" fmla="*/ 657307 w 997874"/>
                      <a:gd name="connsiteY65" fmla="*/ 205533 h 638441"/>
                      <a:gd name="connsiteX66" fmla="*/ 412058 w 997874"/>
                      <a:gd name="connsiteY66" fmla="*/ 205533 h 638441"/>
                      <a:gd name="connsiteX67" fmla="*/ 461703 w 997874"/>
                      <a:gd name="connsiteY67" fmla="*/ 20851 h 638441"/>
                      <a:gd name="connsiteX68" fmla="*/ 706952 w 997874"/>
                      <a:gd name="connsiteY68" fmla="*/ 20851 h 638441"/>
                      <a:gd name="connsiteX69" fmla="*/ 188653 w 997874"/>
                      <a:gd name="connsiteY69" fmla="*/ 39716 h 638441"/>
                      <a:gd name="connsiteX70" fmla="*/ 193618 w 997874"/>
                      <a:gd name="connsiteY70" fmla="*/ 20851 h 638441"/>
                      <a:gd name="connsiteX71" fmla="*/ 437874 w 997874"/>
                      <a:gd name="connsiteY71" fmla="*/ 20851 h 638441"/>
                      <a:gd name="connsiteX72" fmla="*/ 388228 w 997874"/>
                      <a:gd name="connsiteY72" fmla="*/ 206525 h 638441"/>
                      <a:gd name="connsiteX73" fmla="*/ 143972 w 997874"/>
                      <a:gd name="connsiteY73" fmla="*/ 206525 h 638441"/>
                      <a:gd name="connsiteX74" fmla="*/ 178724 w 997874"/>
                      <a:gd name="connsiteY74" fmla="*/ 76454 h 638441"/>
                      <a:gd name="connsiteX75" fmla="*/ 188653 w 997874"/>
                      <a:gd name="connsiteY75" fmla="*/ 39716 h 638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</a:cxnLst>
                    <a:rect l="l" t="t" r="r" b="b"/>
                    <a:pathLst>
                      <a:path w="997874" h="638441">
                        <a:moveTo>
                          <a:pt x="0" y="638441"/>
                        </a:moveTo>
                        <a:lnTo>
                          <a:pt x="420994" y="638441"/>
                        </a:lnTo>
                        <a:cubicBezTo>
                          <a:pt x="453760" y="638441"/>
                          <a:pt x="487519" y="635463"/>
                          <a:pt x="520285" y="629505"/>
                        </a:cubicBezTo>
                        <a:cubicBezTo>
                          <a:pt x="540143" y="625534"/>
                          <a:pt x="560994" y="620569"/>
                          <a:pt x="579860" y="614612"/>
                        </a:cubicBezTo>
                        <a:cubicBezTo>
                          <a:pt x="600711" y="607661"/>
                          <a:pt x="620569" y="600711"/>
                          <a:pt x="641420" y="590782"/>
                        </a:cubicBezTo>
                        <a:cubicBezTo>
                          <a:pt x="659293" y="581846"/>
                          <a:pt x="676172" y="573902"/>
                          <a:pt x="691066" y="564966"/>
                        </a:cubicBezTo>
                        <a:cubicBezTo>
                          <a:pt x="703973" y="557023"/>
                          <a:pt x="715888" y="549079"/>
                          <a:pt x="726810" y="541136"/>
                        </a:cubicBezTo>
                        <a:cubicBezTo>
                          <a:pt x="738725" y="532200"/>
                          <a:pt x="749647" y="524257"/>
                          <a:pt x="760569" y="515321"/>
                        </a:cubicBezTo>
                        <a:cubicBezTo>
                          <a:pt x="776456" y="501420"/>
                          <a:pt x="792343" y="487519"/>
                          <a:pt x="807236" y="471632"/>
                        </a:cubicBezTo>
                        <a:cubicBezTo>
                          <a:pt x="813193" y="464682"/>
                          <a:pt x="820144" y="457732"/>
                          <a:pt x="827094" y="449788"/>
                        </a:cubicBezTo>
                        <a:lnTo>
                          <a:pt x="829080" y="447803"/>
                        </a:lnTo>
                        <a:lnTo>
                          <a:pt x="834045" y="441845"/>
                        </a:lnTo>
                        <a:cubicBezTo>
                          <a:pt x="834045" y="441845"/>
                          <a:pt x="835038" y="440852"/>
                          <a:pt x="836031" y="439859"/>
                        </a:cubicBezTo>
                        <a:cubicBezTo>
                          <a:pt x="844967" y="428937"/>
                          <a:pt x="853903" y="417022"/>
                          <a:pt x="861846" y="405107"/>
                        </a:cubicBezTo>
                        <a:cubicBezTo>
                          <a:pt x="864825" y="400143"/>
                          <a:pt x="868797" y="395178"/>
                          <a:pt x="871775" y="389221"/>
                        </a:cubicBezTo>
                        <a:lnTo>
                          <a:pt x="872768" y="387235"/>
                        </a:lnTo>
                        <a:cubicBezTo>
                          <a:pt x="899577" y="343547"/>
                          <a:pt x="919435" y="296880"/>
                          <a:pt x="932343" y="249221"/>
                        </a:cubicBezTo>
                        <a:lnTo>
                          <a:pt x="932343" y="244256"/>
                        </a:lnTo>
                        <a:lnTo>
                          <a:pt x="997875" y="0"/>
                        </a:lnTo>
                        <a:lnTo>
                          <a:pt x="171774" y="0"/>
                        </a:lnTo>
                        <a:lnTo>
                          <a:pt x="0" y="638441"/>
                        </a:lnTo>
                        <a:close/>
                        <a:moveTo>
                          <a:pt x="104256" y="357448"/>
                        </a:moveTo>
                        <a:lnTo>
                          <a:pt x="134043" y="246242"/>
                        </a:lnTo>
                        <a:lnTo>
                          <a:pt x="139007" y="228369"/>
                        </a:lnTo>
                        <a:lnTo>
                          <a:pt x="383263" y="228369"/>
                        </a:lnTo>
                        <a:lnTo>
                          <a:pt x="333618" y="414044"/>
                        </a:lnTo>
                        <a:lnTo>
                          <a:pt x="88369" y="414044"/>
                        </a:lnTo>
                        <a:lnTo>
                          <a:pt x="104256" y="357448"/>
                        </a:lnTo>
                        <a:close/>
                        <a:moveTo>
                          <a:pt x="406100" y="228369"/>
                        </a:moveTo>
                        <a:lnTo>
                          <a:pt x="650356" y="228369"/>
                        </a:lnTo>
                        <a:lnTo>
                          <a:pt x="600711" y="414044"/>
                        </a:lnTo>
                        <a:lnTo>
                          <a:pt x="356455" y="414044"/>
                        </a:lnTo>
                        <a:lnTo>
                          <a:pt x="406100" y="228369"/>
                        </a:lnTo>
                        <a:close/>
                        <a:moveTo>
                          <a:pt x="34752" y="616598"/>
                        </a:moveTo>
                        <a:lnTo>
                          <a:pt x="83405" y="437874"/>
                        </a:lnTo>
                        <a:lnTo>
                          <a:pt x="327660" y="437874"/>
                        </a:lnTo>
                        <a:lnTo>
                          <a:pt x="279008" y="616598"/>
                        </a:lnTo>
                        <a:lnTo>
                          <a:pt x="34752" y="616598"/>
                        </a:lnTo>
                        <a:close/>
                        <a:moveTo>
                          <a:pt x="542129" y="601704"/>
                        </a:moveTo>
                        <a:cubicBezTo>
                          <a:pt x="502413" y="611633"/>
                          <a:pt x="461703" y="616598"/>
                          <a:pt x="420001" y="616598"/>
                        </a:cubicBezTo>
                        <a:lnTo>
                          <a:pt x="301845" y="616598"/>
                        </a:lnTo>
                        <a:lnTo>
                          <a:pt x="350497" y="436881"/>
                        </a:lnTo>
                        <a:lnTo>
                          <a:pt x="594753" y="436881"/>
                        </a:lnTo>
                        <a:lnTo>
                          <a:pt x="551065" y="599718"/>
                        </a:lnTo>
                        <a:lnTo>
                          <a:pt x="542129" y="601704"/>
                        </a:lnTo>
                        <a:close/>
                        <a:moveTo>
                          <a:pt x="781421" y="465675"/>
                        </a:moveTo>
                        <a:cubicBezTo>
                          <a:pt x="731775" y="516313"/>
                          <a:pt x="673193" y="555037"/>
                          <a:pt x="607661" y="580853"/>
                        </a:cubicBezTo>
                        <a:lnTo>
                          <a:pt x="576881" y="592768"/>
                        </a:lnTo>
                        <a:lnTo>
                          <a:pt x="618583" y="436881"/>
                        </a:lnTo>
                        <a:lnTo>
                          <a:pt x="809222" y="436881"/>
                        </a:lnTo>
                        <a:lnTo>
                          <a:pt x="781421" y="465675"/>
                        </a:lnTo>
                        <a:close/>
                        <a:moveTo>
                          <a:pt x="907520" y="251206"/>
                        </a:moveTo>
                        <a:cubicBezTo>
                          <a:pt x="890641" y="307802"/>
                          <a:pt x="864825" y="360426"/>
                          <a:pt x="830073" y="408087"/>
                        </a:cubicBezTo>
                        <a:lnTo>
                          <a:pt x="827094" y="412058"/>
                        </a:lnTo>
                        <a:lnTo>
                          <a:pt x="817165" y="416030"/>
                        </a:lnTo>
                        <a:lnTo>
                          <a:pt x="623548" y="416030"/>
                        </a:lnTo>
                        <a:lnTo>
                          <a:pt x="673193" y="230355"/>
                        </a:lnTo>
                        <a:lnTo>
                          <a:pt x="914470" y="230355"/>
                        </a:lnTo>
                        <a:lnTo>
                          <a:pt x="907520" y="251206"/>
                        </a:lnTo>
                        <a:close/>
                        <a:moveTo>
                          <a:pt x="969081" y="20851"/>
                        </a:moveTo>
                        <a:lnTo>
                          <a:pt x="919435" y="205533"/>
                        </a:lnTo>
                        <a:lnTo>
                          <a:pt x="680144" y="205533"/>
                        </a:lnTo>
                        <a:lnTo>
                          <a:pt x="729789" y="20851"/>
                        </a:lnTo>
                        <a:lnTo>
                          <a:pt x="969081" y="20851"/>
                        </a:lnTo>
                        <a:close/>
                        <a:moveTo>
                          <a:pt x="706952" y="20851"/>
                        </a:moveTo>
                        <a:lnTo>
                          <a:pt x="657307" y="205533"/>
                        </a:lnTo>
                        <a:lnTo>
                          <a:pt x="412058" y="205533"/>
                        </a:lnTo>
                        <a:lnTo>
                          <a:pt x="461703" y="20851"/>
                        </a:lnTo>
                        <a:lnTo>
                          <a:pt x="706952" y="20851"/>
                        </a:lnTo>
                        <a:close/>
                        <a:moveTo>
                          <a:pt x="188653" y="39716"/>
                        </a:moveTo>
                        <a:lnTo>
                          <a:pt x="193618" y="20851"/>
                        </a:lnTo>
                        <a:lnTo>
                          <a:pt x="437874" y="20851"/>
                        </a:lnTo>
                        <a:lnTo>
                          <a:pt x="388228" y="206525"/>
                        </a:lnTo>
                        <a:lnTo>
                          <a:pt x="143972" y="206525"/>
                        </a:lnTo>
                        <a:lnTo>
                          <a:pt x="178724" y="76454"/>
                        </a:lnTo>
                        <a:lnTo>
                          <a:pt x="188653" y="39716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37" name="TextBox 36">
                  <a:extLst>
                    <a:ext uri="{FF2B5EF4-FFF2-40B4-BE49-F238E27FC236}">
                      <a16:creationId xmlns:a16="http://schemas.microsoft.com/office/drawing/2014/main" id="{51C744A3-4DC7-B1CA-7F7E-623907CF0282}"/>
                    </a:ext>
                  </a:extLst>
                </p:cNvPr>
                <p:cNvSpPr txBox="1"/>
                <p:nvPr/>
              </p:nvSpPr>
              <p:spPr>
                <a:xfrm>
                  <a:off x="1312660" y="8716418"/>
                  <a:ext cx="166103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Подключение</a:t>
                  </a:r>
                </a:p>
              </p:txBody>
            </p:sp>
            <p:sp>
              <p:nvSpPr>
                <p:cNvPr id="38" name="TextBox 37">
                  <a:extLst>
                    <a:ext uri="{FF2B5EF4-FFF2-40B4-BE49-F238E27FC236}">
                      <a16:creationId xmlns:a16="http://schemas.microsoft.com/office/drawing/2014/main" id="{50109C2C-D027-82EC-D3C7-A48B5531807D}"/>
                    </a:ext>
                  </a:extLst>
                </p:cNvPr>
                <p:cNvSpPr txBox="1"/>
                <p:nvPr/>
              </p:nvSpPr>
              <p:spPr>
                <a:xfrm>
                  <a:off x="1312660" y="8994433"/>
                  <a:ext cx="2517036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к солнечным панелям</a:t>
                  </a:r>
                </a:p>
              </p:txBody>
            </p:sp>
          </p:grpSp>
          <p:grpSp>
            <p:nvGrpSpPr>
              <p:cNvPr id="39" name="Рисунок 4">
                <a:extLst>
                  <a:ext uri="{FF2B5EF4-FFF2-40B4-BE49-F238E27FC236}">
                    <a16:creationId xmlns:a16="http://schemas.microsoft.com/office/drawing/2014/main" id="{E615C083-3CD3-D59B-EE0D-EB090C08414F}"/>
                  </a:ext>
                </a:extLst>
              </p:cNvPr>
              <p:cNvGrpSpPr/>
              <p:nvPr/>
            </p:nvGrpSpPr>
            <p:grpSpPr>
              <a:xfrm>
                <a:off x="4465460" y="7347292"/>
                <a:ext cx="2715808" cy="2019295"/>
                <a:chOff x="4465460" y="7347292"/>
                <a:chExt cx="2715808" cy="2019295"/>
              </a:xfrm>
            </p:grpSpPr>
            <p:grpSp>
              <p:nvGrpSpPr>
                <p:cNvPr id="40" name="Рисунок 4">
                  <a:extLst>
                    <a:ext uri="{FF2B5EF4-FFF2-40B4-BE49-F238E27FC236}">
                      <a16:creationId xmlns:a16="http://schemas.microsoft.com/office/drawing/2014/main" id="{F4EB745E-4FB6-D21F-361B-507E85B440C9}"/>
                    </a:ext>
                  </a:extLst>
                </p:cNvPr>
                <p:cNvGrpSpPr/>
                <p:nvPr/>
              </p:nvGrpSpPr>
              <p:grpSpPr>
                <a:xfrm>
                  <a:off x="4556605" y="7347292"/>
                  <a:ext cx="1640304" cy="1194470"/>
                  <a:chOff x="4556605" y="7347292"/>
                  <a:chExt cx="1640304" cy="1194470"/>
                </a:xfrm>
                <a:solidFill>
                  <a:srgbClr val="00AFD9"/>
                </a:solidFill>
              </p:grpSpPr>
              <p:sp>
                <p:nvSpPr>
                  <p:cNvPr id="41" name="Полилиния: фигура 40">
                    <a:extLst>
                      <a:ext uri="{FF2B5EF4-FFF2-40B4-BE49-F238E27FC236}">
                        <a16:creationId xmlns:a16="http://schemas.microsoft.com/office/drawing/2014/main" id="{0226E3B5-1097-9153-99D3-BF9C7240FAA8}"/>
                      </a:ext>
                    </a:extLst>
                  </p:cNvPr>
                  <p:cNvSpPr/>
                  <p:nvPr/>
                </p:nvSpPr>
                <p:spPr>
                  <a:xfrm>
                    <a:off x="6090651" y="7347292"/>
                    <a:ext cx="106258" cy="1194470"/>
                  </a:xfrm>
                  <a:custGeom>
                    <a:avLst/>
                    <a:gdLst>
                      <a:gd name="connsiteX0" fmla="*/ 10922 w 106258"/>
                      <a:gd name="connsiteY0" fmla="*/ 0 h 1194470"/>
                      <a:gd name="connsiteX1" fmla="*/ 0 w 106258"/>
                      <a:gd name="connsiteY1" fmla="*/ 0 h 1194470"/>
                      <a:gd name="connsiteX2" fmla="*/ 0 w 106258"/>
                      <a:gd name="connsiteY2" fmla="*/ 36738 h 1194470"/>
                      <a:gd name="connsiteX3" fmla="*/ 10922 w 106258"/>
                      <a:gd name="connsiteY3" fmla="*/ 36738 h 1194470"/>
                      <a:gd name="connsiteX4" fmla="*/ 69504 w 106258"/>
                      <a:gd name="connsiteY4" fmla="*/ 96312 h 1194470"/>
                      <a:gd name="connsiteX5" fmla="*/ 69504 w 106258"/>
                      <a:gd name="connsiteY5" fmla="*/ 1098159 h 1194470"/>
                      <a:gd name="connsiteX6" fmla="*/ 10922 w 106258"/>
                      <a:gd name="connsiteY6" fmla="*/ 1157733 h 1194470"/>
                      <a:gd name="connsiteX7" fmla="*/ 0 w 106258"/>
                      <a:gd name="connsiteY7" fmla="*/ 1157733 h 1194470"/>
                      <a:gd name="connsiteX8" fmla="*/ 0 w 106258"/>
                      <a:gd name="connsiteY8" fmla="*/ 1194471 h 1194470"/>
                      <a:gd name="connsiteX9" fmla="*/ 10922 w 106258"/>
                      <a:gd name="connsiteY9" fmla="*/ 1194471 h 1194470"/>
                      <a:gd name="connsiteX10" fmla="*/ 106242 w 106258"/>
                      <a:gd name="connsiteY10" fmla="*/ 1098159 h 1194470"/>
                      <a:gd name="connsiteX11" fmla="*/ 106242 w 106258"/>
                      <a:gd name="connsiteY11" fmla="*/ 96312 h 1194470"/>
                      <a:gd name="connsiteX12" fmla="*/ 10922 w 106258"/>
                      <a:gd name="connsiteY12" fmla="*/ 0 h 1194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258" h="1194470">
                        <a:moveTo>
                          <a:pt x="10922" y="0"/>
                        </a:moveTo>
                        <a:lnTo>
                          <a:pt x="0" y="0"/>
                        </a:lnTo>
                        <a:lnTo>
                          <a:pt x="0" y="36738"/>
                        </a:lnTo>
                        <a:lnTo>
                          <a:pt x="10922" y="36738"/>
                        </a:lnTo>
                        <a:cubicBezTo>
                          <a:pt x="43688" y="36738"/>
                          <a:pt x="69504" y="63547"/>
                          <a:pt x="69504" y="96312"/>
                        </a:cubicBezTo>
                        <a:lnTo>
                          <a:pt x="69504" y="1098159"/>
                        </a:lnTo>
                        <a:cubicBezTo>
                          <a:pt x="69504" y="1130925"/>
                          <a:pt x="42695" y="1157733"/>
                          <a:pt x="10922" y="1157733"/>
                        </a:cubicBezTo>
                        <a:lnTo>
                          <a:pt x="0" y="1157733"/>
                        </a:lnTo>
                        <a:lnTo>
                          <a:pt x="0" y="1194471"/>
                        </a:lnTo>
                        <a:lnTo>
                          <a:pt x="10922" y="1194471"/>
                        </a:lnTo>
                        <a:cubicBezTo>
                          <a:pt x="63547" y="1194471"/>
                          <a:pt x="106242" y="1151776"/>
                          <a:pt x="106242" y="1098159"/>
                        </a:cubicBezTo>
                        <a:lnTo>
                          <a:pt x="106242" y="96312"/>
                        </a:lnTo>
                        <a:cubicBezTo>
                          <a:pt x="107234" y="42695"/>
                          <a:pt x="63547" y="0"/>
                          <a:pt x="10922" y="0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2" name="Полилиния: фигура 41">
                    <a:extLst>
                      <a:ext uri="{FF2B5EF4-FFF2-40B4-BE49-F238E27FC236}">
                        <a16:creationId xmlns:a16="http://schemas.microsoft.com/office/drawing/2014/main" id="{95DDE9C8-E6F5-7D33-47F7-24E7B26778DA}"/>
                      </a:ext>
                    </a:extLst>
                  </p:cNvPr>
                  <p:cNvSpPr/>
                  <p:nvPr/>
                </p:nvSpPr>
                <p:spPr>
                  <a:xfrm>
                    <a:off x="4556605" y="7347292"/>
                    <a:ext cx="107234" cy="1194470"/>
                  </a:xfrm>
                  <a:custGeom>
                    <a:avLst/>
                    <a:gdLst>
                      <a:gd name="connsiteX0" fmla="*/ 0 w 107234"/>
                      <a:gd name="connsiteY0" fmla="*/ 96312 h 1194470"/>
                      <a:gd name="connsiteX1" fmla="*/ 0 w 107234"/>
                      <a:gd name="connsiteY1" fmla="*/ 1098159 h 1194470"/>
                      <a:gd name="connsiteX2" fmla="*/ 95319 w 107234"/>
                      <a:gd name="connsiteY2" fmla="*/ 1194471 h 1194470"/>
                      <a:gd name="connsiteX3" fmla="*/ 106242 w 107234"/>
                      <a:gd name="connsiteY3" fmla="*/ 1194471 h 1194470"/>
                      <a:gd name="connsiteX4" fmla="*/ 106242 w 107234"/>
                      <a:gd name="connsiteY4" fmla="*/ 1157733 h 1194470"/>
                      <a:gd name="connsiteX5" fmla="*/ 96312 w 107234"/>
                      <a:gd name="connsiteY5" fmla="*/ 1157733 h 1194470"/>
                      <a:gd name="connsiteX6" fmla="*/ 37731 w 107234"/>
                      <a:gd name="connsiteY6" fmla="*/ 1098159 h 1194470"/>
                      <a:gd name="connsiteX7" fmla="*/ 37731 w 107234"/>
                      <a:gd name="connsiteY7" fmla="*/ 96312 h 1194470"/>
                      <a:gd name="connsiteX8" fmla="*/ 96312 w 107234"/>
                      <a:gd name="connsiteY8" fmla="*/ 36738 h 1194470"/>
                      <a:gd name="connsiteX9" fmla="*/ 107234 w 107234"/>
                      <a:gd name="connsiteY9" fmla="*/ 36738 h 1194470"/>
                      <a:gd name="connsiteX10" fmla="*/ 107234 w 107234"/>
                      <a:gd name="connsiteY10" fmla="*/ 0 h 1194470"/>
                      <a:gd name="connsiteX11" fmla="*/ 96312 w 107234"/>
                      <a:gd name="connsiteY11" fmla="*/ 0 h 1194470"/>
                      <a:gd name="connsiteX12" fmla="*/ 0 w 107234"/>
                      <a:gd name="connsiteY12" fmla="*/ 96312 h 1194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7234" h="1194470">
                        <a:moveTo>
                          <a:pt x="0" y="96312"/>
                        </a:moveTo>
                        <a:lnTo>
                          <a:pt x="0" y="1098159"/>
                        </a:lnTo>
                        <a:cubicBezTo>
                          <a:pt x="0" y="1150783"/>
                          <a:pt x="42695" y="1194471"/>
                          <a:pt x="95319" y="1194471"/>
                        </a:cubicBezTo>
                        <a:lnTo>
                          <a:pt x="106242" y="1194471"/>
                        </a:lnTo>
                        <a:lnTo>
                          <a:pt x="106242" y="1157733"/>
                        </a:lnTo>
                        <a:lnTo>
                          <a:pt x="96312" y="1157733"/>
                        </a:lnTo>
                        <a:cubicBezTo>
                          <a:pt x="63547" y="1157733"/>
                          <a:pt x="37731" y="1130925"/>
                          <a:pt x="37731" y="1098159"/>
                        </a:cubicBezTo>
                        <a:lnTo>
                          <a:pt x="37731" y="96312"/>
                        </a:lnTo>
                        <a:cubicBezTo>
                          <a:pt x="37731" y="63547"/>
                          <a:pt x="64539" y="36738"/>
                          <a:pt x="96312" y="36738"/>
                        </a:cubicBezTo>
                        <a:lnTo>
                          <a:pt x="107234" y="36738"/>
                        </a:lnTo>
                        <a:lnTo>
                          <a:pt x="107234" y="0"/>
                        </a:lnTo>
                        <a:lnTo>
                          <a:pt x="96312" y="0"/>
                        </a:lnTo>
                        <a:cubicBezTo>
                          <a:pt x="42695" y="0"/>
                          <a:pt x="0" y="42695"/>
                          <a:pt x="0" y="96312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3" name="Полилиния: фигура 42">
                    <a:extLst>
                      <a:ext uri="{FF2B5EF4-FFF2-40B4-BE49-F238E27FC236}">
                        <a16:creationId xmlns:a16="http://schemas.microsoft.com/office/drawing/2014/main" id="{DEEF68E9-58C5-8B4C-6F2A-0801B1B032A3}"/>
                      </a:ext>
                    </a:extLst>
                  </p:cNvPr>
                  <p:cNvSpPr/>
                  <p:nvPr/>
                </p:nvSpPr>
                <p:spPr>
                  <a:xfrm>
                    <a:off x="5236748" y="7726584"/>
                    <a:ext cx="267093" cy="186667"/>
                  </a:xfrm>
                  <a:custGeom>
                    <a:avLst/>
                    <a:gdLst>
                      <a:gd name="connsiteX0" fmla="*/ 202554 w 267093"/>
                      <a:gd name="connsiteY0" fmla="*/ 186667 h 186667"/>
                      <a:gd name="connsiteX1" fmla="*/ 267093 w 267093"/>
                      <a:gd name="connsiteY1" fmla="*/ 122128 h 186667"/>
                      <a:gd name="connsiteX2" fmla="*/ 229363 w 267093"/>
                      <a:gd name="connsiteY2" fmla="*/ 63546 h 186667"/>
                      <a:gd name="connsiteX3" fmla="*/ 156880 w 267093"/>
                      <a:gd name="connsiteY3" fmla="*/ 0 h 186667"/>
                      <a:gd name="connsiteX4" fmla="*/ 98298 w 267093"/>
                      <a:gd name="connsiteY4" fmla="*/ 28794 h 186667"/>
                      <a:gd name="connsiteX5" fmla="*/ 60568 w 267093"/>
                      <a:gd name="connsiteY5" fmla="*/ 34752 h 186667"/>
                      <a:gd name="connsiteX6" fmla="*/ 35745 w 267093"/>
                      <a:gd name="connsiteY6" fmla="*/ 72482 h 186667"/>
                      <a:gd name="connsiteX7" fmla="*/ 0 w 267093"/>
                      <a:gd name="connsiteY7" fmla="*/ 128085 h 186667"/>
                      <a:gd name="connsiteX8" fmla="*/ 64539 w 267093"/>
                      <a:gd name="connsiteY8" fmla="*/ 186667 h 186667"/>
                      <a:gd name="connsiteX9" fmla="*/ 202554 w 267093"/>
                      <a:gd name="connsiteY9" fmla="*/ 186667 h 186667"/>
                      <a:gd name="connsiteX10" fmla="*/ 19858 w 267093"/>
                      <a:gd name="connsiteY10" fmla="*/ 128085 h 186667"/>
                      <a:gd name="connsiteX11" fmla="*/ 47660 w 267093"/>
                      <a:gd name="connsiteY11" fmla="*/ 90355 h 186667"/>
                      <a:gd name="connsiteX12" fmla="*/ 54610 w 267093"/>
                      <a:gd name="connsiteY12" fmla="*/ 88369 h 186667"/>
                      <a:gd name="connsiteX13" fmla="*/ 55603 w 267093"/>
                      <a:gd name="connsiteY13" fmla="*/ 81419 h 186667"/>
                      <a:gd name="connsiteX14" fmla="*/ 71490 w 267093"/>
                      <a:gd name="connsiteY14" fmla="*/ 52624 h 186667"/>
                      <a:gd name="connsiteX15" fmla="*/ 88369 w 267093"/>
                      <a:gd name="connsiteY15" fmla="*/ 47660 h 186667"/>
                      <a:gd name="connsiteX16" fmla="*/ 100284 w 267093"/>
                      <a:gd name="connsiteY16" fmla="*/ 49646 h 186667"/>
                      <a:gd name="connsiteX17" fmla="*/ 108227 w 267093"/>
                      <a:gd name="connsiteY17" fmla="*/ 52624 h 186667"/>
                      <a:gd name="connsiteX18" fmla="*/ 112199 w 267093"/>
                      <a:gd name="connsiteY18" fmla="*/ 45674 h 186667"/>
                      <a:gd name="connsiteX19" fmla="*/ 157873 w 267093"/>
                      <a:gd name="connsiteY19" fmla="*/ 19858 h 186667"/>
                      <a:gd name="connsiteX20" fmla="*/ 211490 w 267093"/>
                      <a:gd name="connsiteY20" fmla="*/ 71490 h 186667"/>
                      <a:gd name="connsiteX21" fmla="*/ 211490 w 267093"/>
                      <a:gd name="connsiteY21" fmla="*/ 78440 h 186667"/>
                      <a:gd name="connsiteX22" fmla="*/ 217448 w 267093"/>
                      <a:gd name="connsiteY22" fmla="*/ 80425 h 186667"/>
                      <a:gd name="connsiteX23" fmla="*/ 248228 w 267093"/>
                      <a:gd name="connsiteY23" fmla="*/ 123121 h 186667"/>
                      <a:gd name="connsiteX24" fmla="*/ 203547 w 267093"/>
                      <a:gd name="connsiteY24" fmla="*/ 167801 h 186667"/>
                      <a:gd name="connsiteX25" fmla="*/ 65532 w 267093"/>
                      <a:gd name="connsiteY25" fmla="*/ 167801 h 186667"/>
                      <a:gd name="connsiteX26" fmla="*/ 19858 w 267093"/>
                      <a:gd name="connsiteY26" fmla="*/ 128085 h 18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267093" h="186667">
                        <a:moveTo>
                          <a:pt x="202554" y="186667"/>
                        </a:moveTo>
                        <a:cubicBezTo>
                          <a:pt x="238298" y="186667"/>
                          <a:pt x="267093" y="157872"/>
                          <a:pt x="267093" y="122128"/>
                        </a:cubicBezTo>
                        <a:cubicBezTo>
                          <a:pt x="267093" y="96312"/>
                          <a:pt x="252199" y="73475"/>
                          <a:pt x="229363" y="63546"/>
                        </a:cubicBezTo>
                        <a:cubicBezTo>
                          <a:pt x="224398" y="27801"/>
                          <a:pt x="193618" y="0"/>
                          <a:pt x="156880" y="0"/>
                        </a:cubicBezTo>
                        <a:cubicBezTo>
                          <a:pt x="134043" y="0"/>
                          <a:pt x="112199" y="10922"/>
                          <a:pt x="98298" y="28794"/>
                        </a:cubicBezTo>
                        <a:cubicBezTo>
                          <a:pt x="85391" y="25815"/>
                          <a:pt x="71490" y="28794"/>
                          <a:pt x="60568" y="34752"/>
                        </a:cubicBezTo>
                        <a:cubicBezTo>
                          <a:pt x="47660" y="42695"/>
                          <a:pt x="38724" y="55603"/>
                          <a:pt x="35745" y="72482"/>
                        </a:cubicBezTo>
                        <a:cubicBezTo>
                          <a:pt x="14894" y="81419"/>
                          <a:pt x="0" y="103262"/>
                          <a:pt x="0" y="128085"/>
                        </a:cubicBezTo>
                        <a:cubicBezTo>
                          <a:pt x="0" y="161844"/>
                          <a:pt x="27801" y="186667"/>
                          <a:pt x="64539" y="186667"/>
                        </a:cubicBezTo>
                        <a:lnTo>
                          <a:pt x="202554" y="186667"/>
                        </a:lnTo>
                        <a:close/>
                        <a:moveTo>
                          <a:pt x="19858" y="128085"/>
                        </a:moveTo>
                        <a:cubicBezTo>
                          <a:pt x="19858" y="110213"/>
                          <a:pt x="31773" y="94326"/>
                          <a:pt x="47660" y="90355"/>
                        </a:cubicBezTo>
                        <a:lnTo>
                          <a:pt x="54610" y="88369"/>
                        </a:lnTo>
                        <a:lnTo>
                          <a:pt x="55603" y="81419"/>
                        </a:lnTo>
                        <a:cubicBezTo>
                          <a:pt x="56596" y="68510"/>
                          <a:pt x="62553" y="58581"/>
                          <a:pt x="71490" y="52624"/>
                        </a:cubicBezTo>
                        <a:cubicBezTo>
                          <a:pt x="76454" y="49646"/>
                          <a:pt x="82411" y="47660"/>
                          <a:pt x="88369" y="47660"/>
                        </a:cubicBezTo>
                        <a:cubicBezTo>
                          <a:pt x="92341" y="47660"/>
                          <a:pt x="96312" y="48652"/>
                          <a:pt x="100284" y="49646"/>
                        </a:cubicBezTo>
                        <a:lnTo>
                          <a:pt x="108227" y="52624"/>
                        </a:lnTo>
                        <a:lnTo>
                          <a:pt x="112199" y="45674"/>
                        </a:lnTo>
                        <a:cubicBezTo>
                          <a:pt x="122128" y="29787"/>
                          <a:pt x="139007" y="19858"/>
                          <a:pt x="157873" y="19858"/>
                        </a:cubicBezTo>
                        <a:cubicBezTo>
                          <a:pt x="189646" y="19858"/>
                          <a:pt x="210497" y="45674"/>
                          <a:pt x="211490" y="71490"/>
                        </a:cubicBezTo>
                        <a:lnTo>
                          <a:pt x="211490" y="78440"/>
                        </a:lnTo>
                        <a:lnTo>
                          <a:pt x="217448" y="80425"/>
                        </a:lnTo>
                        <a:cubicBezTo>
                          <a:pt x="235320" y="86383"/>
                          <a:pt x="248228" y="103262"/>
                          <a:pt x="248228" y="123121"/>
                        </a:cubicBezTo>
                        <a:cubicBezTo>
                          <a:pt x="248228" y="147943"/>
                          <a:pt x="228369" y="167801"/>
                          <a:pt x="203547" y="167801"/>
                        </a:cubicBezTo>
                        <a:lnTo>
                          <a:pt x="65532" y="167801"/>
                        </a:lnTo>
                        <a:cubicBezTo>
                          <a:pt x="38724" y="166809"/>
                          <a:pt x="19858" y="149929"/>
                          <a:pt x="19858" y="128085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4" name="Полилиния: фигура 43">
                    <a:extLst>
                      <a:ext uri="{FF2B5EF4-FFF2-40B4-BE49-F238E27FC236}">
                        <a16:creationId xmlns:a16="http://schemas.microsoft.com/office/drawing/2014/main" id="{DC4241B2-2070-180A-15D9-5187BCBA4C25}"/>
                      </a:ext>
                    </a:extLst>
                  </p:cNvPr>
                  <p:cNvSpPr/>
                  <p:nvPr/>
                </p:nvSpPr>
                <p:spPr>
                  <a:xfrm>
                    <a:off x="4961701" y="7820910"/>
                    <a:ext cx="507388" cy="691065"/>
                  </a:xfrm>
                  <a:custGeom>
                    <a:avLst/>
                    <a:gdLst>
                      <a:gd name="connsiteX0" fmla="*/ 496466 w 507388"/>
                      <a:gd name="connsiteY0" fmla="*/ 511349 h 691065"/>
                      <a:gd name="connsiteX1" fmla="*/ 239303 w 507388"/>
                      <a:gd name="connsiteY1" fmla="*/ 511349 h 691065"/>
                      <a:gd name="connsiteX2" fmla="*/ 224409 w 507388"/>
                      <a:gd name="connsiteY2" fmla="*/ 504398 h 691065"/>
                      <a:gd name="connsiteX3" fmla="*/ 222423 w 507388"/>
                      <a:gd name="connsiteY3" fmla="*/ 492483 h 691065"/>
                      <a:gd name="connsiteX4" fmla="*/ 222423 w 507388"/>
                      <a:gd name="connsiteY4" fmla="*/ 490497 h 691065"/>
                      <a:gd name="connsiteX5" fmla="*/ 179728 w 507388"/>
                      <a:gd name="connsiteY5" fmla="*/ 267093 h 691065"/>
                      <a:gd name="connsiteX6" fmla="*/ 177742 w 507388"/>
                      <a:gd name="connsiteY6" fmla="*/ 262128 h 691065"/>
                      <a:gd name="connsiteX7" fmla="*/ 187671 w 507388"/>
                      <a:gd name="connsiteY7" fmla="*/ 205533 h 691065"/>
                      <a:gd name="connsiteX8" fmla="*/ 198593 w 507388"/>
                      <a:gd name="connsiteY8" fmla="*/ 37730 h 691065"/>
                      <a:gd name="connsiteX9" fmla="*/ 154905 w 507388"/>
                      <a:gd name="connsiteY9" fmla="*/ 993 h 691065"/>
                      <a:gd name="connsiteX10" fmla="*/ 152919 w 507388"/>
                      <a:gd name="connsiteY10" fmla="*/ 0 h 691065"/>
                      <a:gd name="connsiteX11" fmla="*/ 147955 w 507388"/>
                      <a:gd name="connsiteY11" fmla="*/ 0 h 691065"/>
                      <a:gd name="connsiteX12" fmla="*/ 113203 w 507388"/>
                      <a:gd name="connsiteY12" fmla="*/ 16880 h 691065"/>
                      <a:gd name="connsiteX13" fmla="*/ 113203 w 507388"/>
                      <a:gd name="connsiteY13" fmla="*/ 17872 h 691065"/>
                      <a:gd name="connsiteX14" fmla="*/ 33770 w 507388"/>
                      <a:gd name="connsiteY14" fmla="*/ 245249 h 691065"/>
                      <a:gd name="connsiteX15" fmla="*/ 32777 w 507388"/>
                      <a:gd name="connsiteY15" fmla="*/ 333618 h 691065"/>
                      <a:gd name="connsiteX16" fmla="*/ 32777 w 507388"/>
                      <a:gd name="connsiteY16" fmla="*/ 337590 h 691065"/>
                      <a:gd name="connsiteX17" fmla="*/ 33770 w 507388"/>
                      <a:gd name="connsiteY17" fmla="*/ 368369 h 691065"/>
                      <a:gd name="connsiteX18" fmla="*/ 32777 w 507388"/>
                      <a:gd name="connsiteY18" fmla="*/ 373334 h 691065"/>
                      <a:gd name="connsiteX19" fmla="*/ 2990 w 507388"/>
                      <a:gd name="connsiteY19" fmla="*/ 435887 h 691065"/>
                      <a:gd name="connsiteX20" fmla="*/ 1004 w 507388"/>
                      <a:gd name="connsiteY20" fmla="*/ 437873 h 691065"/>
                      <a:gd name="connsiteX21" fmla="*/ 1004 w 507388"/>
                      <a:gd name="connsiteY21" fmla="*/ 440852 h 691065"/>
                      <a:gd name="connsiteX22" fmla="*/ 201572 w 507388"/>
                      <a:gd name="connsiteY22" fmla="*/ 689079 h 691065"/>
                      <a:gd name="connsiteX23" fmla="*/ 207529 w 507388"/>
                      <a:gd name="connsiteY23" fmla="*/ 691065 h 691065"/>
                      <a:gd name="connsiteX24" fmla="*/ 262140 w 507388"/>
                      <a:gd name="connsiteY24" fmla="*/ 630498 h 691065"/>
                      <a:gd name="connsiteX25" fmla="*/ 266111 w 507388"/>
                      <a:gd name="connsiteY25" fmla="*/ 627519 h 691065"/>
                      <a:gd name="connsiteX26" fmla="*/ 504410 w 507388"/>
                      <a:gd name="connsiteY26" fmla="*/ 526242 h 691065"/>
                      <a:gd name="connsiteX27" fmla="*/ 507389 w 507388"/>
                      <a:gd name="connsiteY27" fmla="*/ 522271 h 691065"/>
                      <a:gd name="connsiteX28" fmla="*/ 503417 w 507388"/>
                      <a:gd name="connsiteY28" fmla="*/ 510356 h 691065"/>
                      <a:gd name="connsiteX29" fmla="*/ 496466 w 507388"/>
                      <a:gd name="connsiteY29" fmla="*/ 511349 h 691065"/>
                      <a:gd name="connsiteX30" fmla="*/ 273061 w 507388"/>
                      <a:gd name="connsiteY30" fmla="*/ 610640 h 691065"/>
                      <a:gd name="connsiteX31" fmla="*/ 272069 w 507388"/>
                      <a:gd name="connsiteY31" fmla="*/ 610640 h 691065"/>
                      <a:gd name="connsiteX32" fmla="*/ 248239 w 507388"/>
                      <a:gd name="connsiteY32" fmla="*/ 618583 h 691065"/>
                      <a:gd name="connsiteX33" fmla="*/ 201572 w 507388"/>
                      <a:gd name="connsiteY33" fmla="*/ 670214 h 691065"/>
                      <a:gd name="connsiteX34" fmla="*/ 20862 w 507388"/>
                      <a:gd name="connsiteY34" fmla="*/ 447802 h 691065"/>
                      <a:gd name="connsiteX35" fmla="*/ 52635 w 507388"/>
                      <a:gd name="connsiteY35" fmla="*/ 380285 h 691065"/>
                      <a:gd name="connsiteX36" fmla="*/ 53628 w 507388"/>
                      <a:gd name="connsiteY36" fmla="*/ 376313 h 691065"/>
                      <a:gd name="connsiteX37" fmla="*/ 53628 w 507388"/>
                      <a:gd name="connsiteY37" fmla="*/ 337590 h 691065"/>
                      <a:gd name="connsiteX38" fmla="*/ 53628 w 507388"/>
                      <a:gd name="connsiteY38" fmla="*/ 333618 h 691065"/>
                      <a:gd name="connsiteX39" fmla="*/ 52635 w 507388"/>
                      <a:gd name="connsiteY39" fmla="*/ 257163 h 691065"/>
                      <a:gd name="connsiteX40" fmla="*/ 133061 w 507388"/>
                      <a:gd name="connsiteY40" fmla="*/ 25815 h 691065"/>
                      <a:gd name="connsiteX41" fmla="*/ 133061 w 507388"/>
                      <a:gd name="connsiteY41" fmla="*/ 25815 h 691065"/>
                      <a:gd name="connsiteX42" fmla="*/ 148948 w 507388"/>
                      <a:gd name="connsiteY42" fmla="*/ 22837 h 691065"/>
                      <a:gd name="connsiteX43" fmla="*/ 150933 w 507388"/>
                      <a:gd name="connsiteY43" fmla="*/ 22837 h 691065"/>
                      <a:gd name="connsiteX44" fmla="*/ 181714 w 507388"/>
                      <a:gd name="connsiteY44" fmla="*/ 49646 h 691065"/>
                      <a:gd name="connsiteX45" fmla="*/ 169799 w 507388"/>
                      <a:gd name="connsiteY45" fmla="*/ 201561 h 691065"/>
                      <a:gd name="connsiteX46" fmla="*/ 158877 w 507388"/>
                      <a:gd name="connsiteY46" fmla="*/ 266100 h 691065"/>
                      <a:gd name="connsiteX47" fmla="*/ 158877 w 507388"/>
                      <a:gd name="connsiteY47" fmla="*/ 270072 h 691065"/>
                      <a:gd name="connsiteX48" fmla="*/ 163841 w 507388"/>
                      <a:gd name="connsiteY48" fmla="*/ 280001 h 691065"/>
                      <a:gd name="connsiteX49" fmla="*/ 164834 w 507388"/>
                      <a:gd name="connsiteY49" fmla="*/ 281986 h 691065"/>
                      <a:gd name="connsiteX50" fmla="*/ 203558 w 507388"/>
                      <a:gd name="connsiteY50" fmla="*/ 489505 h 691065"/>
                      <a:gd name="connsiteX51" fmla="*/ 203558 w 507388"/>
                      <a:gd name="connsiteY51" fmla="*/ 490497 h 691065"/>
                      <a:gd name="connsiteX52" fmla="*/ 208522 w 507388"/>
                      <a:gd name="connsiteY52" fmla="*/ 520285 h 691065"/>
                      <a:gd name="connsiteX53" fmla="*/ 240295 w 507388"/>
                      <a:gd name="connsiteY53" fmla="*/ 535178 h 691065"/>
                      <a:gd name="connsiteX54" fmla="*/ 477601 w 507388"/>
                      <a:gd name="connsiteY54" fmla="*/ 535178 h 691065"/>
                      <a:gd name="connsiteX55" fmla="*/ 273061 w 507388"/>
                      <a:gd name="connsiteY55" fmla="*/ 610640 h 691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</a:cxnLst>
                    <a:rect l="l" t="t" r="r" b="b"/>
                    <a:pathLst>
                      <a:path w="507388" h="691065">
                        <a:moveTo>
                          <a:pt x="496466" y="511349"/>
                        </a:moveTo>
                        <a:cubicBezTo>
                          <a:pt x="486537" y="511349"/>
                          <a:pt x="250225" y="511349"/>
                          <a:pt x="239303" y="511349"/>
                        </a:cubicBezTo>
                        <a:cubicBezTo>
                          <a:pt x="233345" y="511349"/>
                          <a:pt x="227388" y="508370"/>
                          <a:pt x="224409" y="504398"/>
                        </a:cubicBezTo>
                        <a:cubicBezTo>
                          <a:pt x="221430" y="501420"/>
                          <a:pt x="221430" y="496455"/>
                          <a:pt x="222423" y="492483"/>
                        </a:cubicBezTo>
                        <a:lnTo>
                          <a:pt x="222423" y="490497"/>
                        </a:lnTo>
                        <a:cubicBezTo>
                          <a:pt x="230366" y="459717"/>
                          <a:pt x="250225" y="352483"/>
                          <a:pt x="179728" y="267093"/>
                        </a:cubicBezTo>
                        <a:lnTo>
                          <a:pt x="177742" y="262128"/>
                        </a:lnTo>
                        <a:cubicBezTo>
                          <a:pt x="177742" y="256171"/>
                          <a:pt x="176750" y="238298"/>
                          <a:pt x="187671" y="205533"/>
                        </a:cubicBezTo>
                        <a:cubicBezTo>
                          <a:pt x="213487" y="130071"/>
                          <a:pt x="217459" y="72482"/>
                          <a:pt x="198593" y="37730"/>
                        </a:cubicBezTo>
                        <a:cubicBezTo>
                          <a:pt x="189657" y="20851"/>
                          <a:pt x="175756" y="7943"/>
                          <a:pt x="154905" y="993"/>
                        </a:cubicBezTo>
                        <a:lnTo>
                          <a:pt x="152919" y="0"/>
                        </a:lnTo>
                        <a:lnTo>
                          <a:pt x="147955" y="0"/>
                        </a:lnTo>
                        <a:cubicBezTo>
                          <a:pt x="128097" y="0"/>
                          <a:pt x="116182" y="5957"/>
                          <a:pt x="113203" y="16880"/>
                        </a:cubicBezTo>
                        <a:lnTo>
                          <a:pt x="113203" y="17872"/>
                        </a:lnTo>
                        <a:cubicBezTo>
                          <a:pt x="108238" y="34752"/>
                          <a:pt x="51642" y="209504"/>
                          <a:pt x="33770" y="245249"/>
                        </a:cubicBezTo>
                        <a:cubicBezTo>
                          <a:pt x="23841" y="265107"/>
                          <a:pt x="27813" y="300852"/>
                          <a:pt x="32777" y="333618"/>
                        </a:cubicBezTo>
                        <a:lnTo>
                          <a:pt x="32777" y="337590"/>
                        </a:lnTo>
                        <a:cubicBezTo>
                          <a:pt x="34763" y="354469"/>
                          <a:pt x="35756" y="362412"/>
                          <a:pt x="33770" y="368369"/>
                        </a:cubicBezTo>
                        <a:lnTo>
                          <a:pt x="32777" y="373334"/>
                        </a:lnTo>
                        <a:cubicBezTo>
                          <a:pt x="23841" y="403121"/>
                          <a:pt x="13912" y="423973"/>
                          <a:pt x="2990" y="435887"/>
                        </a:cubicBezTo>
                        <a:lnTo>
                          <a:pt x="1004" y="437873"/>
                        </a:lnTo>
                        <a:lnTo>
                          <a:pt x="1004" y="440852"/>
                        </a:lnTo>
                        <a:cubicBezTo>
                          <a:pt x="-982" y="458725"/>
                          <a:pt x="-16868" y="619576"/>
                          <a:pt x="201572" y="689079"/>
                        </a:cubicBezTo>
                        <a:lnTo>
                          <a:pt x="207529" y="691065"/>
                        </a:lnTo>
                        <a:lnTo>
                          <a:pt x="262140" y="630498"/>
                        </a:lnTo>
                        <a:cubicBezTo>
                          <a:pt x="264126" y="628512"/>
                          <a:pt x="266111" y="627519"/>
                          <a:pt x="266111" y="627519"/>
                        </a:cubicBezTo>
                        <a:cubicBezTo>
                          <a:pt x="286962" y="634469"/>
                          <a:pt x="421005" y="648370"/>
                          <a:pt x="504410" y="526242"/>
                        </a:cubicBezTo>
                        <a:lnTo>
                          <a:pt x="507389" y="522271"/>
                        </a:lnTo>
                        <a:lnTo>
                          <a:pt x="503417" y="510356"/>
                        </a:lnTo>
                        <a:lnTo>
                          <a:pt x="496466" y="511349"/>
                        </a:lnTo>
                        <a:close/>
                        <a:moveTo>
                          <a:pt x="273061" y="610640"/>
                        </a:moveTo>
                        <a:lnTo>
                          <a:pt x="272069" y="610640"/>
                        </a:lnTo>
                        <a:cubicBezTo>
                          <a:pt x="264126" y="608654"/>
                          <a:pt x="255189" y="611633"/>
                          <a:pt x="248239" y="618583"/>
                        </a:cubicBezTo>
                        <a:lnTo>
                          <a:pt x="201572" y="670214"/>
                        </a:lnTo>
                        <a:cubicBezTo>
                          <a:pt x="13912" y="607661"/>
                          <a:pt x="17884" y="474611"/>
                          <a:pt x="20862" y="447802"/>
                        </a:cubicBezTo>
                        <a:cubicBezTo>
                          <a:pt x="32777" y="433902"/>
                          <a:pt x="43699" y="411065"/>
                          <a:pt x="52635" y="380285"/>
                        </a:cubicBezTo>
                        <a:lnTo>
                          <a:pt x="53628" y="376313"/>
                        </a:lnTo>
                        <a:cubicBezTo>
                          <a:pt x="56607" y="367377"/>
                          <a:pt x="55614" y="357448"/>
                          <a:pt x="53628" y="337590"/>
                        </a:cubicBezTo>
                        <a:lnTo>
                          <a:pt x="53628" y="333618"/>
                        </a:lnTo>
                        <a:cubicBezTo>
                          <a:pt x="51642" y="318724"/>
                          <a:pt x="44692" y="273050"/>
                          <a:pt x="52635" y="257163"/>
                        </a:cubicBezTo>
                        <a:cubicBezTo>
                          <a:pt x="68522" y="225391"/>
                          <a:pt x="126111" y="51631"/>
                          <a:pt x="133061" y="25815"/>
                        </a:cubicBezTo>
                        <a:lnTo>
                          <a:pt x="133061" y="25815"/>
                        </a:lnTo>
                        <a:cubicBezTo>
                          <a:pt x="134054" y="24823"/>
                          <a:pt x="139018" y="22837"/>
                          <a:pt x="148948" y="22837"/>
                        </a:cubicBezTo>
                        <a:lnTo>
                          <a:pt x="150933" y="22837"/>
                        </a:lnTo>
                        <a:cubicBezTo>
                          <a:pt x="165827" y="28794"/>
                          <a:pt x="175756" y="36738"/>
                          <a:pt x="181714" y="49646"/>
                        </a:cubicBezTo>
                        <a:cubicBezTo>
                          <a:pt x="197600" y="79433"/>
                          <a:pt x="193629" y="133050"/>
                          <a:pt x="169799" y="201561"/>
                        </a:cubicBezTo>
                        <a:cubicBezTo>
                          <a:pt x="157884" y="238298"/>
                          <a:pt x="158877" y="259149"/>
                          <a:pt x="158877" y="266100"/>
                        </a:cubicBezTo>
                        <a:lnTo>
                          <a:pt x="158877" y="270072"/>
                        </a:lnTo>
                        <a:lnTo>
                          <a:pt x="163841" y="280001"/>
                        </a:lnTo>
                        <a:lnTo>
                          <a:pt x="164834" y="281986"/>
                        </a:lnTo>
                        <a:cubicBezTo>
                          <a:pt x="230366" y="361419"/>
                          <a:pt x="211501" y="460710"/>
                          <a:pt x="203558" y="489505"/>
                        </a:cubicBezTo>
                        <a:cubicBezTo>
                          <a:pt x="203558" y="489505"/>
                          <a:pt x="203558" y="490497"/>
                          <a:pt x="203558" y="490497"/>
                        </a:cubicBezTo>
                        <a:cubicBezTo>
                          <a:pt x="200579" y="501420"/>
                          <a:pt x="202565" y="512341"/>
                          <a:pt x="208522" y="520285"/>
                        </a:cubicBezTo>
                        <a:cubicBezTo>
                          <a:pt x="215473" y="529221"/>
                          <a:pt x="228380" y="535178"/>
                          <a:pt x="240295" y="535178"/>
                        </a:cubicBezTo>
                        <a:cubicBezTo>
                          <a:pt x="248239" y="535178"/>
                          <a:pt x="389232" y="535178"/>
                          <a:pt x="477601" y="535178"/>
                        </a:cubicBezTo>
                        <a:cubicBezTo>
                          <a:pt x="394197" y="636455"/>
                          <a:pt x="274055" y="610640"/>
                          <a:pt x="273061" y="610640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5" name="Полилиния: фигура 44">
                    <a:extLst>
                      <a:ext uri="{FF2B5EF4-FFF2-40B4-BE49-F238E27FC236}">
                        <a16:creationId xmlns:a16="http://schemas.microsoft.com/office/drawing/2014/main" id="{0D35FFA0-B594-32FA-9670-7E9293150274}"/>
                      </a:ext>
                    </a:extLst>
                  </p:cNvPr>
                  <p:cNvSpPr/>
                  <p:nvPr/>
                </p:nvSpPr>
                <p:spPr>
                  <a:xfrm>
                    <a:off x="5145400" y="7540909"/>
                    <a:ext cx="547590" cy="765533"/>
                  </a:xfrm>
                  <a:custGeom>
                    <a:avLst/>
                    <a:gdLst>
                      <a:gd name="connsiteX0" fmla="*/ 531207 w 547590"/>
                      <a:gd name="connsiteY0" fmla="*/ 207518 h 765533"/>
                      <a:gd name="connsiteX1" fmla="*/ 496455 w 547590"/>
                      <a:gd name="connsiteY1" fmla="*/ 191632 h 765533"/>
                      <a:gd name="connsiteX2" fmla="*/ 493477 w 547590"/>
                      <a:gd name="connsiteY2" fmla="*/ 116171 h 765533"/>
                      <a:gd name="connsiteX3" fmla="*/ 439860 w 547590"/>
                      <a:gd name="connsiteY3" fmla="*/ 102270 h 765533"/>
                      <a:gd name="connsiteX4" fmla="*/ 439860 w 547590"/>
                      <a:gd name="connsiteY4" fmla="*/ 0 h 765533"/>
                      <a:gd name="connsiteX5" fmla="*/ 0 w 547590"/>
                      <a:gd name="connsiteY5" fmla="*/ 0 h 765533"/>
                      <a:gd name="connsiteX6" fmla="*/ 0 w 547590"/>
                      <a:gd name="connsiteY6" fmla="*/ 255178 h 765533"/>
                      <a:gd name="connsiteX7" fmla="*/ 7944 w 547590"/>
                      <a:gd name="connsiteY7" fmla="*/ 255178 h 765533"/>
                      <a:gd name="connsiteX8" fmla="*/ 7944 w 547590"/>
                      <a:gd name="connsiteY8" fmla="*/ 265107 h 765533"/>
                      <a:gd name="connsiteX9" fmla="*/ 20851 w 547590"/>
                      <a:gd name="connsiteY9" fmla="*/ 265107 h 765533"/>
                      <a:gd name="connsiteX10" fmla="*/ 20851 w 547590"/>
                      <a:gd name="connsiteY10" fmla="*/ 19858 h 765533"/>
                      <a:gd name="connsiteX11" fmla="*/ 420002 w 547590"/>
                      <a:gd name="connsiteY11" fmla="*/ 19858 h 765533"/>
                      <a:gd name="connsiteX12" fmla="*/ 417022 w 547590"/>
                      <a:gd name="connsiteY12" fmla="*/ 737732 h 765533"/>
                      <a:gd name="connsiteX13" fmla="*/ 408086 w 547590"/>
                      <a:gd name="connsiteY13" fmla="*/ 745675 h 765533"/>
                      <a:gd name="connsiteX14" fmla="*/ 86383 w 547590"/>
                      <a:gd name="connsiteY14" fmla="*/ 745675 h 765533"/>
                      <a:gd name="connsiteX15" fmla="*/ 86383 w 547590"/>
                      <a:gd name="connsiteY15" fmla="*/ 765534 h 765533"/>
                      <a:gd name="connsiteX16" fmla="*/ 408086 w 547590"/>
                      <a:gd name="connsiteY16" fmla="*/ 765534 h 765533"/>
                      <a:gd name="connsiteX17" fmla="*/ 436881 w 547590"/>
                      <a:gd name="connsiteY17" fmla="*/ 737732 h 765533"/>
                      <a:gd name="connsiteX18" fmla="*/ 438866 w 547590"/>
                      <a:gd name="connsiteY18" fmla="*/ 237306 h 765533"/>
                      <a:gd name="connsiteX19" fmla="*/ 440852 w 547590"/>
                      <a:gd name="connsiteY19" fmla="*/ 242270 h 765533"/>
                      <a:gd name="connsiteX20" fmla="*/ 443831 w 547590"/>
                      <a:gd name="connsiteY20" fmla="*/ 241277 h 765533"/>
                      <a:gd name="connsiteX21" fmla="*/ 445817 w 547590"/>
                      <a:gd name="connsiteY21" fmla="*/ 241277 h 765533"/>
                      <a:gd name="connsiteX22" fmla="*/ 447803 w 547590"/>
                      <a:gd name="connsiteY22" fmla="*/ 240284 h 765533"/>
                      <a:gd name="connsiteX23" fmla="*/ 451774 w 547590"/>
                      <a:gd name="connsiteY23" fmla="*/ 237306 h 765533"/>
                      <a:gd name="connsiteX24" fmla="*/ 480569 w 547590"/>
                      <a:gd name="connsiteY24" fmla="*/ 208511 h 765533"/>
                      <a:gd name="connsiteX25" fmla="*/ 482555 w 547590"/>
                      <a:gd name="connsiteY25" fmla="*/ 210497 h 765533"/>
                      <a:gd name="connsiteX26" fmla="*/ 483547 w 547590"/>
                      <a:gd name="connsiteY26" fmla="*/ 212483 h 765533"/>
                      <a:gd name="connsiteX27" fmla="*/ 484541 w 547590"/>
                      <a:gd name="connsiteY27" fmla="*/ 212483 h 765533"/>
                      <a:gd name="connsiteX28" fmla="*/ 484541 w 547590"/>
                      <a:gd name="connsiteY28" fmla="*/ 212483 h 765533"/>
                      <a:gd name="connsiteX29" fmla="*/ 485533 w 547590"/>
                      <a:gd name="connsiteY29" fmla="*/ 212483 h 765533"/>
                      <a:gd name="connsiteX30" fmla="*/ 519293 w 547590"/>
                      <a:gd name="connsiteY30" fmla="*/ 221419 h 765533"/>
                      <a:gd name="connsiteX31" fmla="*/ 519293 w 547590"/>
                      <a:gd name="connsiteY31" fmla="*/ 273050 h 765533"/>
                      <a:gd name="connsiteX32" fmla="*/ 477590 w 547590"/>
                      <a:gd name="connsiteY32" fmla="*/ 314753 h 765533"/>
                      <a:gd name="connsiteX33" fmla="*/ 474612 w 547590"/>
                      <a:gd name="connsiteY33" fmla="*/ 315745 h 765533"/>
                      <a:gd name="connsiteX34" fmla="*/ 474612 w 547590"/>
                      <a:gd name="connsiteY34" fmla="*/ 316739 h 765533"/>
                      <a:gd name="connsiteX35" fmla="*/ 473618 w 547590"/>
                      <a:gd name="connsiteY35" fmla="*/ 317731 h 765533"/>
                      <a:gd name="connsiteX36" fmla="*/ 471632 w 547590"/>
                      <a:gd name="connsiteY36" fmla="*/ 319717 h 765533"/>
                      <a:gd name="connsiteX37" fmla="*/ 477590 w 547590"/>
                      <a:gd name="connsiteY37" fmla="*/ 327660 h 765533"/>
                      <a:gd name="connsiteX38" fmla="*/ 480569 w 547590"/>
                      <a:gd name="connsiteY38" fmla="*/ 335604 h 765533"/>
                      <a:gd name="connsiteX39" fmla="*/ 483547 w 547590"/>
                      <a:gd name="connsiteY39" fmla="*/ 334611 h 765533"/>
                      <a:gd name="connsiteX40" fmla="*/ 483547 w 547590"/>
                      <a:gd name="connsiteY40" fmla="*/ 334611 h 765533"/>
                      <a:gd name="connsiteX41" fmla="*/ 483547 w 547590"/>
                      <a:gd name="connsiteY41" fmla="*/ 334611 h 765533"/>
                      <a:gd name="connsiteX42" fmla="*/ 484541 w 547590"/>
                      <a:gd name="connsiteY42" fmla="*/ 333618 h 765533"/>
                      <a:gd name="connsiteX43" fmla="*/ 518299 w 547590"/>
                      <a:gd name="connsiteY43" fmla="*/ 342554 h 765533"/>
                      <a:gd name="connsiteX44" fmla="*/ 518299 w 547590"/>
                      <a:gd name="connsiteY44" fmla="*/ 394186 h 765533"/>
                      <a:gd name="connsiteX45" fmla="*/ 481561 w 547590"/>
                      <a:gd name="connsiteY45" fmla="*/ 430923 h 765533"/>
                      <a:gd name="connsiteX46" fmla="*/ 473618 w 547590"/>
                      <a:gd name="connsiteY46" fmla="*/ 432909 h 765533"/>
                      <a:gd name="connsiteX47" fmla="*/ 475604 w 547590"/>
                      <a:gd name="connsiteY47" fmla="*/ 436881 h 765533"/>
                      <a:gd name="connsiteX48" fmla="*/ 474612 w 547590"/>
                      <a:gd name="connsiteY48" fmla="*/ 437873 h 765533"/>
                      <a:gd name="connsiteX49" fmla="*/ 471632 w 547590"/>
                      <a:gd name="connsiteY49" fmla="*/ 439859 h 765533"/>
                      <a:gd name="connsiteX50" fmla="*/ 483547 w 547590"/>
                      <a:gd name="connsiteY50" fmla="*/ 455746 h 765533"/>
                      <a:gd name="connsiteX51" fmla="*/ 484541 w 547590"/>
                      <a:gd name="connsiteY51" fmla="*/ 454753 h 765533"/>
                      <a:gd name="connsiteX52" fmla="*/ 489505 w 547590"/>
                      <a:gd name="connsiteY52" fmla="*/ 450782 h 765533"/>
                      <a:gd name="connsiteX53" fmla="*/ 490498 w 547590"/>
                      <a:gd name="connsiteY53" fmla="*/ 449788 h 765533"/>
                      <a:gd name="connsiteX54" fmla="*/ 517307 w 547590"/>
                      <a:gd name="connsiteY54" fmla="*/ 459717 h 765533"/>
                      <a:gd name="connsiteX55" fmla="*/ 517307 w 547590"/>
                      <a:gd name="connsiteY55" fmla="*/ 511349 h 765533"/>
                      <a:gd name="connsiteX56" fmla="*/ 474612 w 547590"/>
                      <a:gd name="connsiteY56" fmla="*/ 554044 h 765533"/>
                      <a:gd name="connsiteX57" fmla="*/ 473618 w 547590"/>
                      <a:gd name="connsiteY57" fmla="*/ 555037 h 765533"/>
                      <a:gd name="connsiteX58" fmla="*/ 470640 w 547590"/>
                      <a:gd name="connsiteY58" fmla="*/ 557022 h 765533"/>
                      <a:gd name="connsiteX59" fmla="*/ 482555 w 547590"/>
                      <a:gd name="connsiteY59" fmla="*/ 572909 h 765533"/>
                      <a:gd name="connsiteX60" fmla="*/ 483547 w 547590"/>
                      <a:gd name="connsiteY60" fmla="*/ 571916 h 765533"/>
                      <a:gd name="connsiteX61" fmla="*/ 488512 w 547590"/>
                      <a:gd name="connsiteY61" fmla="*/ 567945 h 765533"/>
                      <a:gd name="connsiteX62" fmla="*/ 531207 w 547590"/>
                      <a:gd name="connsiteY62" fmla="*/ 525250 h 765533"/>
                      <a:gd name="connsiteX63" fmla="*/ 531207 w 547590"/>
                      <a:gd name="connsiteY63" fmla="*/ 445817 h 765533"/>
                      <a:gd name="connsiteX64" fmla="*/ 507378 w 547590"/>
                      <a:gd name="connsiteY64" fmla="*/ 431916 h 765533"/>
                      <a:gd name="connsiteX65" fmla="*/ 531207 w 547590"/>
                      <a:gd name="connsiteY65" fmla="*/ 408086 h 765533"/>
                      <a:gd name="connsiteX66" fmla="*/ 531207 w 547590"/>
                      <a:gd name="connsiteY66" fmla="*/ 328653 h 765533"/>
                      <a:gd name="connsiteX67" fmla="*/ 504399 w 547590"/>
                      <a:gd name="connsiteY67" fmla="*/ 313759 h 765533"/>
                      <a:gd name="connsiteX68" fmla="*/ 531207 w 547590"/>
                      <a:gd name="connsiteY68" fmla="*/ 286951 h 765533"/>
                      <a:gd name="connsiteX69" fmla="*/ 531207 w 547590"/>
                      <a:gd name="connsiteY69" fmla="*/ 207518 h 765533"/>
                      <a:gd name="connsiteX70" fmla="*/ 439860 w 547590"/>
                      <a:gd name="connsiteY70" fmla="*/ 220426 h 765533"/>
                      <a:gd name="connsiteX71" fmla="*/ 439860 w 547590"/>
                      <a:gd name="connsiteY71" fmla="*/ 116171 h 765533"/>
                      <a:gd name="connsiteX72" fmla="*/ 441845 w 547590"/>
                      <a:gd name="connsiteY72" fmla="*/ 121135 h 765533"/>
                      <a:gd name="connsiteX73" fmla="*/ 479576 w 547590"/>
                      <a:gd name="connsiteY73" fmla="*/ 129078 h 765533"/>
                      <a:gd name="connsiteX74" fmla="*/ 479576 w 547590"/>
                      <a:gd name="connsiteY74" fmla="*/ 180710 h 765533"/>
                      <a:gd name="connsiteX75" fmla="*/ 439860 w 547590"/>
                      <a:gd name="connsiteY75" fmla="*/ 220426 h 765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</a:cxnLst>
                    <a:rect l="l" t="t" r="r" b="b"/>
                    <a:pathLst>
                      <a:path w="547590" h="765533">
                        <a:moveTo>
                          <a:pt x="531207" y="207518"/>
                        </a:moveTo>
                        <a:cubicBezTo>
                          <a:pt x="522271" y="198582"/>
                          <a:pt x="509363" y="192625"/>
                          <a:pt x="496455" y="191632"/>
                        </a:cubicBezTo>
                        <a:cubicBezTo>
                          <a:pt x="515321" y="169787"/>
                          <a:pt x="514328" y="136029"/>
                          <a:pt x="493477" y="116171"/>
                        </a:cubicBezTo>
                        <a:cubicBezTo>
                          <a:pt x="479576" y="102270"/>
                          <a:pt x="459718" y="97305"/>
                          <a:pt x="439860" y="102270"/>
                        </a:cubicBezTo>
                        <a:lnTo>
                          <a:pt x="439860" y="0"/>
                        </a:lnTo>
                        <a:lnTo>
                          <a:pt x="0" y="0"/>
                        </a:lnTo>
                        <a:lnTo>
                          <a:pt x="0" y="255178"/>
                        </a:lnTo>
                        <a:lnTo>
                          <a:pt x="7944" y="255178"/>
                        </a:lnTo>
                        <a:lnTo>
                          <a:pt x="7944" y="265107"/>
                        </a:lnTo>
                        <a:lnTo>
                          <a:pt x="20851" y="265107"/>
                        </a:lnTo>
                        <a:lnTo>
                          <a:pt x="20851" y="19858"/>
                        </a:lnTo>
                        <a:lnTo>
                          <a:pt x="420002" y="19858"/>
                        </a:lnTo>
                        <a:lnTo>
                          <a:pt x="417022" y="737732"/>
                        </a:lnTo>
                        <a:cubicBezTo>
                          <a:pt x="417022" y="742697"/>
                          <a:pt x="412058" y="745675"/>
                          <a:pt x="408086" y="745675"/>
                        </a:cubicBezTo>
                        <a:lnTo>
                          <a:pt x="86383" y="745675"/>
                        </a:lnTo>
                        <a:lnTo>
                          <a:pt x="86383" y="765534"/>
                        </a:lnTo>
                        <a:lnTo>
                          <a:pt x="408086" y="765534"/>
                        </a:lnTo>
                        <a:cubicBezTo>
                          <a:pt x="423973" y="765534"/>
                          <a:pt x="436881" y="752626"/>
                          <a:pt x="436881" y="737732"/>
                        </a:cubicBezTo>
                        <a:lnTo>
                          <a:pt x="438866" y="237306"/>
                        </a:lnTo>
                        <a:lnTo>
                          <a:pt x="440852" y="242270"/>
                        </a:lnTo>
                        <a:cubicBezTo>
                          <a:pt x="441845" y="242270"/>
                          <a:pt x="442838" y="242270"/>
                          <a:pt x="443831" y="241277"/>
                        </a:cubicBezTo>
                        <a:lnTo>
                          <a:pt x="445817" y="241277"/>
                        </a:lnTo>
                        <a:lnTo>
                          <a:pt x="447803" y="240284"/>
                        </a:lnTo>
                        <a:cubicBezTo>
                          <a:pt x="448796" y="240284"/>
                          <a:pt x="449789" y="239291"/>
                          <a:pt x="451774" y="237306"/>
                        </a:cubicBezTo>
                        <a:lnTo>
                          <a:pt x="480569" y="208511"/>
                        </a:lnTo>
                        <a:lnTo>
                          <a:pt x="482555" y="210497"/>
                        </a:lnTo>
                        <a:lnTo>
                          <a:pt x="483547" y="212483"/>
                        </a:lnTo>
                        <a:cubicBezTo>
                          <a:pt x="483547" y="212483"/>
                          <a:pt x="484541" y="212483"/>
                          <a:pt x="484541" y="212483"/>
                        </a:cubicBezTo>
                        <a:lnTo>
                          <a:pt x="484541" y="212483"/>
                        </a:lnTo>
                        <a:cubicBezTo>
                          <a:pt x="484541" y="212483"/>
                          <a:pt x="484541" y="212483"/>
                          <a:pt x="485533" y="212483"/>
                        </a:cubicBezTo>
                        <a:cubicBezTo>
                          <a:pt x="498441" y="209504"/>
                          <a:pt x="510356" y="212483"/>
                          <a:pt x="519293" y="221419"/>
                        </a:cubicBezTo>
                        <a:cubicBezTo>
                          <a:pt x="533193" y="235320"/>
                          <a:pt x="533193" y="258157"/>
                          <a:pt x="519293" y="273050"/>
                        </a:cubicBezTo>
                        <a:lnTo>
                          <a:pt x="477590" y="314753"/>
                        </a:lnTo>
                        <a:cubicBezTo>
                          <a:pt x="476597" y="314753"/>
                          <a:pt x="475604" y="314753"/>
                          <a:pt x="474612" y="315745"/>
                        </a:cubicBezTo>
                        <a:lnTo>
                          <a:pt x="474612" y="316739"/>
                        </a:lnTo>
                        <a:lnTo>
                          <a:pt x="473618" y="317731"/>
                        </a:lnTo>
                        <a:cubicBezTo>
                          <a:pt x="472626" y="317731"/>
                          <a:pt x="471632" y="318724"/>
                          <a:pt x="471632" y="319717"/>
                        </a:cubicBezTo>
                        <a:lnTo>
                          <a:pt x="477590" y="327660"/>
                        </a:lnTo>
                        <a:lnTo>
                          <a:pt x="480569" y="335604"/>
                        </a:lnTo>
                        <a:cubicBezTo>
                          <a:pt x="481561" y="335604"/>
                          <a:pt x="482555" y="335604"/>
                          <a:pt x="483547" y="334611"/>
                        </a:cubicBezTo>
                        <a:lnTo>
                          <a:pt x="483547" y="334611"/>
                        </a:lnTo>
                        <a:lnTo>
                          <a:pt x="483547" y="334611"/>
                        </a:lnTo>
                        <a:cubicBezTo>
                          <a:pt x="483547" y="334611"/>
                          <a:pt x="484541" y="334611"/>
                          <a:pt x="484541" y="333618"/>
                        </a:cubicBezTo>
                        <a:cubicBezTo>
                          <a:pt x="497448" y="330639"/>
                          <a:pt x="509363" y="333618"/>
                          <a:pt x="518299" y="342554"/>
                        </a:cubicBezTo>
                        <a:cubicBezTo>
                          <a:pt x="532200" y="356455"/>
                          <a:pt x="532200" y="379292"/>
                          <a:pt x="518299" y="394186"/>
                        </a:cubicBezTo>
                        <a:lnTo>
                          <a:pt x="481561" y="430923"/>
                        </a:lnTo>
                        <a:cubicBezTo>
                          <a:pt x="479576" y="430923"/>
                          <a:pt x="476597" y="431916"/>
                          <a:pt x="473618" y="432909"/>
                        </a:cubicBezTo>
                        <a:lnTo>
                          <a:pt x="475604" y="436881"/>
                        </a:lnTo>
                        <a:cubicBezTo>
                          <a:pt x="475604" y="436881"/>
                          <a:pt x="474612" y="436881"/>
                          <a:pt x="474612" y="437873"/>
                        </a:cubicBezTo>
                        <a:cubicBezTo>
                          <a:pt x="473618" y="438866"/>
                          <a:pt x="472626" y="438866"/>
                          <a:pt x="471632" y="439859"/>
                        </a:cubicBezTo>
                        <a:lnTo>
                          <a:pt x="483547" y="455746"/>
                        </a:lnTo>
                        <a:cubicBezTo>
                          <a:pt x="483547" y="455746"/>
                          <a:pt x="484541" y="455746"/>
                          <a:pt x="484541" y="454753"/>
                        </a:cubicBezTo>
                        <a:cubicBezTo>
                          <a:pt x="485533" y="453760"/>
                          <a:pt x="487519" y="452767"/>
                          <a:pt x="489505" y="450782"/>
                        </a:cubicBezTo>
                        <a:lnTo>
                          <a:pt x="490498" y="449788"/>
                        </a:lnTo>
                        <a:cubicBezTo>
                          <a:pt x="497448" y="449788"/>
                          <a:pt x="508370" y="450782"/>
                          <a:pt x="517307" y="459717"/>
                        </a:cubicBezTo>
                        <a:cubicBezTo>
                          <a:pt x="531207" y="473618"/>
                          <a:pt x="531207" y="496455"/>
                          <a:pt x="517307" y="511349"/>
                        </a:cubicBezTo>
                        <a:lnTo>
                          <a:pt x="474612" y="554044"/>
                        </a:lnTo>
                        <a:cubicBezTo>
                          <a:pt x="474612" y="554044"/>
                          <a:pt x="473618" y="554044"/>
                          <a:pt x="473618" y="555037"/>
                        </a:cubicBezTo>
                        <a:cubicBezTo>
                          <a:pt x="472626" y="556030"/>
                          <a:pt x="471632" y="556030"/>
                          <a:pt x="470640" y="557022"/>
                        </a:cubicBezTo>
                        <a:lnTo>
                          <a:pt x="482555" y="572909"/>
                        </a:lnTo>
                        <a:cubicBezTo>
                          <a:pt x="482555" y="572909"/>
                          <a:pt x="483547" y="572909"/>
                          <a:pt x="483547" y="571916"/>
                        </a:cubicBezTo>
                        <a:cubicBezTo>
                          <a:pt x="484541" y="570923"/>
                          <a:pt x="486526" y="569931"/>
                          <a:pt x="488512" y="567945"/>
                        </a:cubicBezTo>
                        <a:lnTo>
                          <a:pt x="531207" y="525250"/>
                        </a:lnTo>
                        <a:cubicBezTo>
                          <a:pt x="553051" y="503406"/>
                          <a:pt x="553051" y="467661"/>
                          <a:pt x="531207" y="445817"/>
                        </a:cubicBezTo>
                        <a:cubicBezTo>
                          <a:pt x="524257" y="438866"/>
                          <a:pt x="516313" y="434895"/>
                          <a:pt x="507378" y="431916"/>
                        </a:cubicBezTo>
                        <a:lnTo>
                          <a:pt x="531207" y="408086"/>
                        </a:lnTo>
                        <a:cubicBezTo>
                          <a:pt x="553051" y="386242"/>
                          <a:pt x="553051" y="350497"/>
                          <a:pt x="531207" y="328653"/>
                        </a:cubicBezTo>
                        <a:cubicBezTo>
                          <a:pt x="524257" y="321703"/>
                          <a:pt x="514328" y="316739"/>
                          <a:pt x="504399" y="313759"/>
                        </a:cubicBezTo>
                        <a:lnTo>
                          <a:pt x="531207" y="286951"/>
                        </a:lnTo>
                        <a:cubicBezTo>
                          <a:pt x="553051" y="265107"/>
                          <a:pt x="553051" y="229362"/>
                          <a:pt x="531207" y="207518"/>
                        </a:cubicBezTo>
                        <a:close/>
                        <a:moveTo>
                          <a:pt x="439860" y="220426"/>
                        </a:moveTo>
                        <a:lnTo>
                          <a:pt x="439860" y="116171"/>
                        </a:lnTo>
                        <a:lnTo>
                          <a:pt x="441845" y="121135"/>
                        </a:lnTo>
                        <a:cubicBezTo>
                          <a:pt x="455746" y="116171"/>
                          <a:pt x="469647" y="119149"/>
                          <a:pt x="479576" y="129078"/>
                        </a:cubicBezTo>
                        <a:cubicBezTo>
                          <a:pt x="493477" y="142979"/>
                          <a:pt x="493477" y="165816"/>
                          <a:pt x="479576" y="180710"/>
                        </a:cubicBezTo>
                        <a:lnTo>
                          <a:pt x="439860" y="220426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46" name="TextBox 45">
                  <a:extLst>
                    <a:ext uri="{FF2B5EF4-FFF2-40B4-BE49-F238E27FC236}">
                      <a16:creationId xmlns:a16="http://schemas.microsoft.com/office/drawing/2014/main" id="{0B40BEF3-AFD1-AF3D-9E60-B078DE8328E2}"/>
                    </a:ext>
                  </a:extLst>
                </p:cNvPr>
                <p:cNvSpPr txBox="1"/>
                <p:nvPr/>
              </p:nvSpPr>
              <p:spPr>
                <a:xfrm>
                  <a:off x="4465460" y="8719240"/>
                  <a:ext cx="271260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Удаленное управление </a:t>
                  </a:r>
                </a:p>
              </p:txBody>
            </p:sp>
            <p:sp>
              <p:nvSpPr>
                <p:cNvPr id="54" name="TextBox 53">
                  <a:extLst>
                    <a:ext uri="{FF2B5EF4-FFF2-40B4-BE49-F238E27FC236}">
                      <a16:creationId xmlns:a16="http://schemas.microsoft.com/office/drawing/2014/main" id="{F30B3650-6548-A212-AFEB-73A16F0B2CB7}"/>
                    </a:ext>
                  </a:extLst>
                </p:cNvPr>
                <p:cNvSpPr txBox="1"/>
                <p:nvPr/>
              </p:nvSpPr>
              <p:spPr>
                <a:xfrm>
                  <a:off x="4465460" y="8997255"/>
                  <a:ext cx="2715808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c мобильного телефона</a:t>
                  </a:r>
                </a:p>
              </p:txBody>
            </p:sp>
          </p:grpSp>
          <p:grpSp>
            <p:nvGrpSpPr>
              <p:cNvPr id="55" name="Рисунок 4">
                <a:extLst>
                  <a:ext uri="{FF2B5EF4-FFF2-40B4-BE49-F238E27FC236}">
                    <a16:creationId xmlns:a16="http://schemas.microsoft.com/office/drawing/2014/main" id="{8AB20EBE-7163-18C4-2904-7BFB9E3E60F4}"/>
                  </a:ext>
                </a:extLst>
              </p:cNvPr>
              <p:cNvGrpSpPr/>
              <p:nvPr/>
            </p:nvGrpSpPr>
            <p:grpSpPr>
              <a:xfrm>
                <a:off x="7651332" y="7347292"/>
                <a:ext cx="2425664" cy="2016482"/>
                <a:chOff x="7651332" y="7347292"/>
                <a:chExt cx="2425664" cy="2016482"/>
              </a:xfrm>
            </p:grpSpPr>
            <p:grpSp>
              <p:nvGrpSpPr>
                <p:cNvPr id="56" name="Рисунок 4">
                  <a:extLst>
                    <a:ext uri="{FF2B5EF4-FFF2-40B4-BE49-F238E27FC236}">
                      <a16:creationId xmlns:a16="http://schemas.microsoft.com/office/drawing/2014/main" id="{67774CCF-3FFB-868C-3064-A98C8C528250}"/>
                    </a:ext>
                  </a:extLst>
                </p:cNvPr>
                <p:cNvGrpSpPr/>
                <p:nvPr/>
              </p:nvGrpSpPr>
              <p:grpSpPr>
                <a:xfrm>
                  <a:off x="7742854" y="7347292"/>
                  <a:ext cx="1640287" cy="1194470"/>
                  <a:chOff x="7742854" y="7347292"/>
                  <a:chExt cx="1640287" cy="1194470"/>
                </a:xfrm>
                <a:solidFill>
                  <a:srgbClr val="00AFD9"/>
                </a:solidFill>
              </p:grpSpPr>
              <p:sp>
                <p:nvSpPr>
                  <p:cNvPr id="57" name="Полилиния: фигура 56">
                    <a:extLst>
                      <a:ext uri="{FF2B5EF4-FFF2-40B4-BE49-F238E27FC236}">
                        <a16:creationId xmlns:a16="http://schemas.microsoft.com/office/drawing/2014/main" id="{A3888142-F50A-6798-6196-86938C7A46CD}"/>
                      </a:ext>
                    </a:extLst>
                  </p:cNvPr>
                  <p:cNvSpPr/>
                  <p:nvPr/>
                </p:nvSpPr>
                <p:spPr>
                  <a:xfrm>
                    <a:off x="7742854" y="7347292"/>
                    <a:ext cx="106241" cy="1194470"/>
                  </a:xfrm>
                  <a:custGeom>
                    <a:avLst/>
                    <a:gdLst>
                      <a:gd name="connsiteX0" fmla="*/ 0 w 106241"/>
                      <a:gd name="connsiteY0" fmla="*/ 96312 h 1194470"/>
                      <a:gd name="connsiteX1" fmla="*/ 0 w 106241"/>
                      <a:gd name="connsiteY1" fmla="*/ 1098159 h 1194470"/>
                      <a:gd name="connsiteX2" fmla="*/ 95319 w 106241"/>
                      <a:gd name="connsiteY2" fmla="*/ 1194471 h 1194470"/>
                      <a:gd name="connsiteX3" fmla="*/ 106242 w 106241"/>
                      <a:gd name="connsiteY3" fmla="*/ 1194471 h 1194470"/>
                      <a:gd name="connsiteX4" fmla="*/ 106242 w 106241"/>
                      <a:gd name="connsiteY4" fmla="*/ 1157733 h 1194470"/>
                      <a:gd name="connsiteX5" fmla="*/ 95319 w 106241"/>
                      <a:gd name="connsiteY5" fmla="*/ 1157733 h 1194470"/>
                      <a:gd name="connsiteX6" fmla="*/ 36738 w 106241"/>
                      <a:gd name="connsiteY6" fmla="*/ 1098159 h 1194470"/>
                      <a:gd name="connsiteX7" fmla="*/ 36738 w 106241"/>
                      <a:gd name="connsiteY7" fmla="*/ 96312 h 1194470"/>
                      <a:gd name="connsiteX8" fmla="*/ 95319 w 106241"/>
                      <a:gd name="connsiteY8" fmla="*/ 36738 h 1194470"/>
                      <a:gd name="connsiteX9" fmla="*/ 106242 w 106241"/>
                      <a:gd name="connsiteY9" fmla="*/ 36738 h 1194470"/>
                      <a:gd name="connsiteX10" fmla="*/ 106242 w 106241"/>
                      <a:gd name="connsiteY10" fmla="*/ 0 h 1194470"/>
                      <a:gd name="connsiteX11" fmla="*/ 95319 w 106241"/>
                      <a:gd name="connsiteY11" fmla="*/ 0 h 1194470"/>
                      <a:gd name="connsiteX12" fmla="*/ 0 w 106241"/>
                      <a:gd name="connsiteY12" fmla="*/ 96312 h 1194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241" h="1194470">
                        <a:moveTo>
                          <a:pt x="0" y="96312"/>
                        </a:moveTo>
                        <a:lnTo>
                          <a:pt x="0" y="1098159"/>
                        </a:lnTo>
                        <a:cubicBezTo>
                          <a:pt x="0" y="1150783"/>
                          <a:pt x="42695" y="1194471"/>
                          <a:pt x="95319" y="1194471"/>
                        </a:cubicBezTo>
                        <a:lnTo>
                          <a:pt x="106242" y="1194471"/>
                        </a:lnTo>
                        <a:lnTo>
                          <a:pt x="106242" y="1157733"/>
                        </a:lnTo>
                        <a:lnTo>
                          <a:pt x="95319" y="1157733"/>
                        </a:lnTo>
                        <a:cubicBezTo>
                          <a:pt x="62553" y="1157733"/>
                          <a:pt x="36738" y="1130925"/>
                          <a:pt x="36738" y="1098159"/>
                        </a:cubicBezTo>
                        <a:lnTo>
                          <a:pt x="36738" y="96312"/>
                        </a:lnTo>
                        <a:cubicBezTo>
                          <a:pt x="36738" y="63547"/>
                          <a:pt x="63546" y="36738"/>
                          <a:pt x="95319" y="36738"/>
                        </a:cubicBezTo>
                        <a:lnTo>
                          <a:pt x="106242" y="36738"/>
                        </a:lnTo>
                        <a:lnTo>
                          <a:pt x="106242" y="0"/>
                        </a:lnTo>
                        <a:lnTo>
                          <a:pt x="95319" y="0"/>
                        </a:lnTo>
                        <a:cubicBezTo>
                          <a:pt x="42695" y="0"/>
                          <a:pt x="0" y="42695"/>
                          <a:pt x="0" y="96312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8" name="Полилиния: фигура 57">
                    <a:extLst>
                      <a:ext uri="{FF2B5EF4-FFF2-40B4-BE49-F238E27FC236}">
                        <a16:creationId xmlns:a16="http://schemas.microsoft.com/office/drawing/2014/main" id="{298E605E-73B5-5236-C87D-56D473EC9B65}"/>
                      </a:ext>
                    </a:extLst>
                  </p:cNvPr>
                  <p:cNvSpPr/>
                  <p:nvPr/>
                </p:nvSpPr>
                <p:spPr>
                  <a:xfrm>
                    <a:off x="9276900" y="7347292"/>
                    <a:ext cx="106241" cy="1194470"/>
                  </a:xfrm>
                  <a:custGeom>
                    <a:avLst/>
                    <a:gdLst>
                      <a:gd name="connsiteX0" fmla="*/ 10922 w 106241"/>
                      <a:gd name="connsiteY0" fmla="*/ 0 h 1194470"/>
                      <a:gd name="connsiteX1" fmla="*/ 0 w 106241"/>
                      <a:gd name="connsiteY1" fmla="*/ 0 h 1194470"/>
                      <a:gd name="connsiteX2" fmla="*/ 0 w 106241"/>
                      <a:gd name="connsiteY2" fmla="*/ 36738 h 1194470"/>
                      <a:gd name="connsiteX3" fmla="*/ 10922 w 106241"/>
                      <a:gd name="connsiteY3" fmla="*/ 36738 h 1194470"/>
                      <a:gd name="connsiteX4" fmla="*/ 69504 w 106241"/>
                      <a:gd name="connsiteY4" fmla="*/ 96312 h 1194470"/>
                      <a:gd name="connsiteX5" fmla="*/ 69504 w 106241"/>
                      <a:gd name="connsiteY5" fmla="*/ 1098159 h 1194470"/>
                      <a:gd name="connsiteX6" fmla="*/ 10922 w 106241"/>
                      <a:gd name="connsiteY6" fmla="*/ 1157733 h 1194470"/>
                      <a:gd name="connsiteX7" fmla="*/ 0 w 106241"/>
                      <a:gd name="connsiteY7" fmla="*/ 1157733 h 1194470"/>
                      <a:gd name="connsiteX8" fmla="*/ 0 w 106241"/>
                      <a:gd name="connsiteY8" fmla="*/ 1194471 h 1194470"/>
                      <a:gd name="connsiteX9" fmla="*/ 10922 w 106241"/>
                      <a:gd name="connsiteY9" fmla="*/ 1194471 h 1194470"/>
                      <a:gd name="connsiteX10" fmla="*/ 106242 w 106241"/>
                      <a:gd name="connsiteY10" fmla="*/ 1098159 h 1194470"/>
                      <a:gd name="connsiteX11" fmla="*/ 106242 w 106241"/>
                      <a:gd name="connsiteY11" fmla="*/ 96312 h 1194470"/>
                      <a:gd name="connsiteX12" fmla="*/ 10922 w 106241"/>
                      <a:gd name="connsiteY12" fmla="*/ 0 h 1194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241" h="1194470">
                        <a:moveTo>
                          <a:pt x="10922" y="0"/>
                        </a:moveTo>
                        <a:lnTo>
                          <a:pt x="0" y="0"/>
                        </a:lnTo>
                        <a:lnTo>
                          <a:pt x="0" y="36738"/>
                        </a:lnTo>
                        <a:lnTo>
                          <a:pt x="10922" y="36738"/>
                        </a:lnTo>
                        <a:cubicBezTo>
                          <a:pt x="43688" y="36738"/>
                          <a:pt x="69504" y="63547"/>
                          <a:pt x="69504" y="96312"/>
                        </a:cubicBezTo>
                        <a:lnTo>
                          <a:pt x="69504" y="1098159"/>
                        </a:lnTo>
                        <a:cubicBezTo>
                          <a:pt x="69504" y="1130925"/>
                          <a:pt x="42695" y="1157733"/>
                          <a:pt x="10922" y="1157733"/>
                        </a:cubicBezTo>
                        <a:lnTo>
                          <a:pt x="0" y="1157733"/>
                        </a:lnTo>
                        <a:lnTo>
                          <a:pt x="0" y="1194471"/>
                        </a:lnTo>
                        <a:lnTo>
                          <a:pt x="10922" y="1194471"/>
                        </a:lnTo>
                        <a:cubicBezTo>
                          <a:pt x="63546" y="1194471"/>
                          <a:pt x="106242" y="1151776"/>
                          <a:pt x="106242" y="1098159"/>
                        </a:cubicBezTo>
                        <a:lnTo>
                          <a:pt x="106242" y="96312"/>
                        </a:lnTo>
                        <a:cubicBezTo>
                          <a:pt x="106242" y="42695"/>
                          <a:pt x="63546" y="0"/>
                          <a:pt x="10922" y="0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9" name="Полилиния: фигура 58">
                    <a:extLst>
                      <a:ext uri="{FF2B5EF4-FFF2-40B4-BE49-F238E27FC236}">
                        <a16:creationId xmlns:a16="http://schemas.microsoft.com/office/drawing/2014/main" id="{CED6C039-D8DD-8147-735B-D15BAC707570}"/>
                      </a:ext>
                    </a:extLst>
                  </p:cNvPr>
                  <p:cNvSpPr/>
                  <p:nvPr/>
                </p:nvSpPr>
                <p:spPr>
                  <a:xfrm>
                    <a:off x="8728814" y="8104882"/>
                    <a:ext cx="19858" cy="19858"/>
                  </a:xfrm>
                  <a:custGeom>
                    <a:avLst/>
                    <a:gdLst>
                      <a:gd name="connsiteX0" fmla="*/ 8936 w 19858"/>
                      <a:gd name="connsiteY0" fmla="*/ 0 h 19858"/>
                      <a:gd name="connsiteX1" fmla="*/ 9929 w 19858"/>
                      <a:gd name="connsiteY1" fmla="*/ 8936 h 19858"/>
                      <a:gd name="connsiteX2" fmla="*/ 0 w 19858"/>
                      <a:gd name="connsiteY2" fmla="*/ 9929 h 19858"/>
                      <a:gd name="connsiteX3" fmla="*/ 9929 w 19858"/>
                      <a:gd name="connsiteY3" fmla="*/ 9929 h 19858"/>
                      <a:gd name="connsiteX4" fmla="*/ 9929 w 19858"/>
                      <a:gd name="connsiteY4" fmla="*/ 19858 h 19858"/>
                      <a:gd name="connsiteX5" fmla="*/ 19858 w 19858"/>
                      <a:gd name="connsiteY5" fmla="*/ 19858 h 19858"/>
                      <a:gd name="connsiteX6" fmla="*/ 19858 w 19858"/>
                      <a:gd name="connsiteY6" fmla="*/ 8936 h 19858"/>
                      <a:gd name="connsiteX7" fmla="*/ 9929 w 19858"/>
                      <a:gd name="connsiteY7" fmla="*/ 8936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858" h="19858">
                        <a:moveTo>
                          <a:pt x="8936" y="0"/>
                        </a:moveTo>
                        <a:lnTo>
                          <a:pt x="9929" y="8936"/>
                        </a:lnTo>
                        <a:lnTo>
                          <a:pt x="0" y="9929"/>
                        </a:lnTo>
                        <a:lnTo>
                          <a:pt x="9929" y="9929"/>
                        </a:lnTo>
                        <a:lnTo>
                          <a:pt x="9929" y="19858"/>
                        </a:lnTo>
                        <a:lnTo>
                          <a:pt x="19858" y="19858"/>
                        </a:lnTo>
                        <a:lnTo>
                          <a:pt x="19858" y="8936"/>
                        </a:lnTo>
                        <a:lnTo>
                          <a:pt x="9929" y="8936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0" name="Полилиния: фигура 59">
                    <a:extLst>
                      <a:ext uri="{FF2B5EF4-FFF2-40B4-BE49-F238E27FC236}">
                        <a16:creationId xmlns:a16="http://schemas.microsoft.com/office/drawing/2014/main" id="{57D26A1E-FA42-D986-65C4-049867AB7893}"/>
                      </a:ext>
                    </a:extLst>
                  </p:cNvPr>
                  <p:cNvSpPr/>
                  <p:nvPr/>
                </p:nvSpPr>
                <p:spPr>
                  <a:xfrm>
                    <a:off x="8414061" y="8104882"/>
                    <a:ext cx="281986" cy="19858"/>
                  </a:xfrm>
                  <a:custGeom>
                    <a:avLst/>
                    <a:gdLst>
                      <a:gd name="connsiteX0" fmla="*/ 0 w 281986"/>
                      <a:gd name="connsiteY0" fmla="*/ 0 h 19858"/>
                      <a:gd name="connsiteX1" fmla="*/ 281987 w 281986"/>
                      <a:gd name="connsiteY1" fmla="*/ 0 h 19858"/>
                      <a:gd name="connsiteX2" fmla="*/ 281987 w 281986"/>
                      <a:gd name="connsiteY2" fmla="*/ 19858 h 19858"/>
                      <a:gd name="connsiteX3" fmla="*/ 0 w 281986"/>
                      <a:gd name="connsiteY3" fmla="*/ 19858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1986" h="19858">
                        <a:moveTo>
                          <a:pt x="0" y="0"/>
                        </a:moveTo>
                        <a:lnTo>
                          <a:pt x="281987" y="0"/>
                        </a:lnTo>
                        <a:lnTo>
                          <a:pt x="281987" y="19858"/>
                        </a:lnTo>
                        <a:lnTo>
                          <a:pt x="0" y="19858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1" name="Полилиния: фигура 60">
                    <a:extLst>
                      <a:ext uri="{FF2B5EF4-FFF2-40B4-BE49-F238E27FC236}">
                        <a16:creationId xmlns:a16="http://schemas.microsoft.com/office/drawing/2014/main" id="{73D714EF-26ED-D4D5-B46E-2FF3FF83859D}"/>
                      </a:ext>
                    </a:extLst>
                  </p:cNvPr>
                  <p:cNvSpPr/>
                  <p:nvPr/>
                </p:nvSpPr>
                <p:spPr>
                  <a:xfrm>
                    <a:off x="8382288" y="8104882"/>
                    <a:ext cx="19858" cy="19858"/>
                  </a:xfrm>
                  <a:custGeom>
                    <a:avLst/>
                    <a:gdLst>
                      <a:gd name="connsiteX0" fmla="*/ 9929 w 19858"/>
                      <a:gd name="connsiteY0" fmla="*/ 8936 h 19858"/>
                      <a:gd name="connsiteX1" fmla="*/ 9929 w 19858"/>
                      <a:gd name="connsiteY1" fmla="*/ 0 h 19858"/>
                      <a:gd name="connsiteX2" fmla="*/ 9929 w 19858"/>
                      <a:gd name="connsiteY2" fmla="*/ 8936 h 19858"/>
                      <a:gd name="connsiteX3" fmla="*/ 0 w 19858"/>
                      <a:gd name="connsiteY3" fmla="*/ 9929 h 19858"/>
                      <a:gd name="connsiteX4" fmla="*/ 0 w 19858"/>
                      <a:gd name="connsiteY4" fmla="*/ 19858 h 19858"/>
                      <a:gd name="connsiteX5" fmla="*/ 10922 w 19858"/>
                      <a:gd name="connsiteY5" fmla="*/ 19858 h 19858"/>
                      <a:gd name="connsiteX6" fmla="*/ 9929 w 19858"/>
                      <a:gd name="connsiteY6" fmla="*/ 9929 h 19858"/>
                      <a:gd name="connsiteX7" fmla="*/ 19858 w 19858"/>
                      <a:gd name="connsiteY7" fmla="*/ 8936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858" h="19858">
                        <a:moveTo>
                          <a:pt x="9929" y="8936"/>
                        </a:moveTo>
                        <a:lnTo>
                          <a:pt x="9929" y="0"/>
                        </a:lnTo>
                        <a:lnTo>
                          <a:pt x="9929" y="8936"/>
                        </a:lnTo>
                        <a:lnTo>
                          <a:pt x="0" y="9929"/>
                        </a:lnTo>
                        <a:lnTo>
                          <a:pt x="0" y="19858"/>
                        </a:lnTo>
                        <a:lnTo>
                          <a:pt x="10922" y="19858"/>
                        </a:lnTo>
                        <a:lnTo>
                          <a:pt x="9929" y="9929"/>
                        </a:lnTo>
                        <a:lnTo>
                          <a:pt x="19858" y="8936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2" name="Полилиния: фигура 61">
                    <a:extLst>
                      <a:ext uri="{FF2B5EF4-FFF2-40B4-BE49-F238E27FC236}">
                        <a16:creationId xmlns:a16="http://schemas.microsoft.com/office/drawing/2014/main" id="{31FE018C-39C5-DABF-D252-8DA8C9F85035}"/>
                      </a:ext>
                    </a:extLst>
                  </p:cNvPr>
                  <p:cNvSpPr/>
                  <p:nvPr/>
                </p:nvSpPr>
                <p:spPr>
                  <a:xfrm>
                    <a:off x="8382288" y="7790130"/>
                    <a:ext cx="19858" cy="281986"/>
                  </a:xfrm>
                  <a:custGeom>
                    <a:avLst/>
                    <a:gdLst>
                      <a:gd name="connsiteX0" fmla="*/ 0 w 19858"/>
                      <a:gd name="connsiteY0" fmla="*/ 0 h 281986"/>
                      <a:gd name="connsiteX1" fmla="*/ 19858 w 19858"/>
                      <a:gd name="connsiteY1" fmla="*/ 0 h 281986"/>
                      <a:gd name="connsiteX2" fmla="*/ 19858 w 19858"/>
                      <a:gd name="connsiteY2" fmla="*/ 281987 h 281986"/>
                      <a:gd name="connsiteX3" fmla="*/ 0 w 19858"/>
                      <a:gd name="connsiteY3" fmla="*/ 281987 h 281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58" h="281986">
                        <a:moveTo>
                          <a:pt x="0" y="0"/>
                        </a:moveTo>
                        <a:lnTo>
                          <a:pt x="19858" y="0"/>
                        </a:lnTo>
                        <a:lnTo>
                          <a:pt x="19858" y="281987"/>
                        </a:lnTo>
                        <a:lnTo>
                          <a:pt x="0" y="281987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3" name="Полилиния: фигура 62">
                    <a:extLst>
                      <a:ext uri="{FF2B5EF4-FFF2-40B4-BE49-F238E27FC236}">
                        <a16:creationId xmlns:a16="http://schemas.microsoft.com/office/drawing/2014/main" id="{A15B212C-18BF-12C2-6797-69E3B8DF9A8B}"/>
                      </a:ext>
                    </a:extLst>
                  </p:cNvPr>
                  <p:cNvSpPr/>
                  <p:nvPr/>
                </p:nvSpPr>
                <p:spPr>
                  <a:xfrm>
                    <a:off x="8382288" y="7758357"/>
                    <a:ext cx="19858" cy="19858"/>
                  </a:xfrm>
                  <a:custGeom>
                    <a:avLst/>
                    <a:gdLst>
                      <a:gd name="connsiteX0" fmla="*/ 9929 w 19858"/>
                      <a:gd name="connsiteY0" fmla="*/ 0 h 19858"/>
                      <a:gd name="connsiteX1" fmla="*/ 0 w 19858"/>
                      <a:gd name="connsiteY1" fmla="*/ 0 h 19858"/>
                      <a:gd name="connsiteX2" fmla="*/ 0 w 19858"/>
                      <a:gd name="connsiteY2" fmla="*/ 10922 h 19858"/>
                      <a:gd name="connsiteX3" fmla="*/ 9929 w 19858"/>
                      <a:gd name="connsiteY3" fmla="*/ 9929 h 19858"/>
                      <a:gd name="connsiteX4" fmla="*/ 10922 w 19858"/>
                      <a:gd name="connsiteY4" fmla="*/ 19858 h 19858"/>
                      <a:gd name="connsiteX5" fmla="*/ 9929 w 19858"/>
                      <a:gd name="connsiteY5" fmla="*/ 9929 h 19858"/>
                      <a:gd name="connsiteX6" fmla="*/ 19858 w 19858"/>
                      <a:gd name="connsiteY6" fmla="*/ 9929 h 19858"/>
                      <a:gd name="connsiteX7" fmla="*/ 9929 w 19858"/>
                      <a:gd name="connsiteY7" fmla="*/ 9929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858" h="19858">
                        <a:moveTo>
                          <a:pt x="9929" y="0"/>
                        </a:moveTo>
                        <a:lnTo>
                          <a:pt x="0" y="0"/>
                        </a:lnTo>
                        <a:lnTo>
                          <a:pt x="0" y="10922"/>
                        </a:lnTo>
                        <a:lnTo>
                          <a:pt x="9929" y="9929"/>
                        </a:lnTo>
                        <a:lnTo>
                          <a:pt x="10922" y="19858"/>
                        </a:lnTo>
                        <a:lnTo>
                          <a:pt x="9929" y="9929"/>
                        </a:lnTo>
                        <a:lnTo>
                          <a:pt x="19858" y="9929"/>
                        </a:lnTo>
                        <a:lnTo>
                          <a:pt x="9929" y="9929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4" name="Полилиния: фигура 63">
                    <a:extLst>
                      <a:ext uri="{FF2B5EF4-FFF2-40B4-BE49-F238E27FC236}">
                        <a16:creationId xmlns:a16="http://schemas.microsoft.com/office/drawing/2014/main" id="{26C7B1E9-66E0-63EA-C735-9D00D38EE0BF}"/>
                      </a:ext>
                    </a:extLst>
                  </p:cNvPr>
                  <p:cNvSpPr/>
                  <p:nvPr/>
                </p:nvSpPr>
                <p:spPr>
                  <a:xfrm>
                    <a:off x="8434912" y="7758357"/>
                    <a:ext cx="281986" cy="19858"/>
                  </a:xfrm>
                  <a:custGeom>
                    <a:avLst/>
                    <a:gdLst>
                      <a:gd name="connsiteX0" fmla="*/ 0 w 281986"/>
                      <a:gd name="connsiteY0" fmla="*/ 0 h 19858"/>
                      <a:gd name="connsiteX1" fmla="*/ 281987 w 281986"/>
                      <a:gd name="connsiteY1" fmla="*/ 0 h 19858"/>
                      <a:gd name="connsiteX2" fmla="*/ 281987 w 281986"/>
                      <a:gd name="connsiteY2" fmla="*/ 19858 h 19858"/>
                      <a:gd name="connsiteX3" fmla="*/ 0 w 281986"/>
                      <a:gd name="connsiteY3" fmla="*/ 19858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1986" h="19858">
                        <a:moveTo>
                          <a:pt x="0" y="0"/>
                        </a:moveTo>
                        <a:lnTo>
                          <a:pt x="281987" y="0"/>
                        </a:lnTo>
                        <a:lnTo>
                          <a:pt x="281987" y="19858"/>
                        </a:lnTo>
                        <a:lnTo>
                          <a:pt x="0" y="19858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5" name="Полилиния: фигура 64">
                    <a:extLst>
                      <a:ext uri="{FF2B5EF4-FFF2-40B4-BE49-F238E27FC236}">
                        <a16:creationId xmlns:a16="http://schemas.microsoft.com/office/drawing/2014/main" id="{35AB80CF-DC7A-14D4-35E3-A6B1BF4D39DC}"/>
                      </a:ext>
                    </a:extLst>
                  </p:cNvPr>
                  <p:cNvSpPr/>
                  <p:nvPr/>
                </p:nvSpPr>
                <p:spPr>
                  <a:xfrm>
                    <a:off x="8728814" y="7758357"/>
                    <a:ext cx="19858" cy="19858"/>
                  </a:xfrm>
                  <a:custGeom>
                    <a:avLst/>
                    <a:gdLst>
                      <a:gd name="connsiteX0" fmla="*/ 9929 w 19858"/>
                      <a:gd name="connsiteY0" fmla="*/ 9929 h 19858"/>
                      <a:gd name="connsiteX1" fmla="*/ 9929 w 19858"/>
                      <a:gd name="connsiteY1" fmla="*/ 19858 h 19858"/>
                      <a:gd name="connsiteX2" fmla="*/ 9929 w 19858"/>
                      <a:gd name="connsiteY2" fmla="*/ 9929 h 19858"/>
                      <a:gd name="connsiteX3" fmla="*/ 19858 w 19858"/>
                      <a:gd name="connsiteY3" fmla="*/ 9929 h 19858"/>
                      <a:gd name="connsiteX4" fmla="*/ 19858 w 19858"/>
                      <a:gd name="connsiteY4" fmla="*/ 0 h 19858"/>
                      <a:gd name="connsiteX5" fmla="*/ 8936 w 19858"/>
                      <a:gd name="connsiteY5" fmla="*/ 0 h 19858"/>
                      <a:gd name="connsiteX6" fmla="*/ 9929 w 19858"/>
                      <a:gd name="connsiteY6" fmla="*/ 9929 h 19858"/>
                      <a:gd name="connsiteX7" fmla="*/ 0 w 19858"/>
                      <a:gd name="connsiteY7" fmla="*/ 10922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858" h="19858">
                        <a:moveTo>
                          <a:pt x="9929" y="9929"/>
                        </a:moveTo>
                        <a:lnTo>
                          <a:pt x="9929" y="19858"/>
                        </a:lnTo>
                        <a:lnTo>
                          <a:pt x="9929" y="9929"/>
                        </a:lnTo>
                        <a:lnTo>
                          <a:pt x="19858" y="9929"/>
                        </a:lnTo>
                        <a:lnTo>
                          <a:pt x="19858" y="0"/>
                        </a:lnTo>
                        <a:lnTo>
                          <a:pt x="8936" y="0"/>
                        </a:lnTo>
                        <a:lnTo>
                          <a:pt x="9929" y="9929"/>
                        </a:lnTo>
                        <a:lnTo>
                          <a:pt x="0" y="10922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6" name="Полилиния: фигура 65">
                    <a:extLst>
                      <a:ext uri="{FF2B5EF4-FFF2-40B4-BE49-F238E27FC236}">
                        <a16:creationId xmlns:a16="http://schemas.microsoft.com/office/drawing/2014/main" id="{B89C7545-041F-D0DD-698A-AAF679773F4E}"/>
                      </a:ext>
                    </a:extLst>
                  </p:cNvPr>
                  <p:cNvSpPr/>
                  <p:nvPr/>
                </p:nvSpPr>
                <p:spPr>
                  <a:xfrm>
                    <a:off x="8728814" y="7810981"/>
                    <a:ext cx="19858" cy="281986"/>
                  </a:xfrm>
                  <a:custGeom>
                    <a:avLst/>
                    <a:gdLst>
                      <a:gd name="connsiteX0" fmla="*/ 0 w 19858"/>
                      <a:gd name="connsiteY0" fmla="*/ 0 h 281986"/>
                      <a:gd name="connsiteX1" fmla="*/ 19858 w 19858"/>
                      <a:gd name="connsiteY1" fmla="*/ 0 h 281986"/>
                      <a:gd name="connsiteX2" fmla="*/ 19858 w 19858"/>
                      <a:gd name="connsiteY2" fmla="*/ 281987 h 281986"/>
                      <a:gd name="connsiteX3" fmla="*/ 0 w 19858"/>
                      <a:gd name="connsiteY3" fmla="*/ 281987 h 281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58" h="281986">
                        <a:moveTo>
                          <a:pt x="0" y="0"/>
                        </a:moveTo>
                        <a:lnTo>
                          <a:pt x="19858" y="0"/>
                        </a:lnTo>
                        <a:lnTo>
                          <a:pt x="19858" y="281987"/>
                        </a:lnTo>
                        <a:lnTo>
                          <a:pt x="0" y="281987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7" name="Полилиния: фигура 66">
                    <a:extLst>
                      <a:ext uri="{FF2B5EF4-FFF2-40B4-BE49-F238E27FC236}">
                        <a16:creationId xmlns:a16="http://schemas.microsoft.com/office/drawing/2014/main" id="{9EE7C481-B206-1D5F-32F7-3F32449EA1C9}"/>
                      </a:ext>
                    </a:extLst>
                  </p:cNvPr>
                  <p:cNvSpPr/>
                  <p:nvPr/>
                </p:nvSpPr>
                <p:spPr>
                  <a:xfrm>
                    <a:off x="8446827" y="7819917"/>
                    <a:ext cx="238298" cy="238298"/>
                  </a:xfrm>
                  <a:custGeom>
                    <a:avLst/>
                    <a:gdLst>
                      <a:gd name="connsiteX0" fmla="*/ 0 w 238298"/>
                      <a:gd name="connsiteY0" fmla="*/ 0 h 238298"/>
                      <a:gd name="connsiteX1" fmla="*/ 0 w 238298"/>
                      <a:gd name="connsiteY1" fmla="*/ 238298 h 238298"/>
                      <a:gd name="connsiteX2" fmla="*/ 238298 w 238298"/>
                      <a:gd name="connsiteY2" fmla="*/ 238298 h 238298"/>
                      <a:gd name="connsiteX3" fmla="*/ 238298 w 238298"/>
                      <a:gd name="connsiteY3" fmla="*/ 0 h 238298"/>
                      <a:gd name="connsiteX4" fmla="*/ 0 w 238298"/>
                      <a:gd name="connsiteY4" fmla="*/ 0 h 238298"/>
                      <a:gd name="connsiteX5" fmla="*/ 217448 w 238298"/>
                      <a:gd name="connsiteY5" fmla="*/ 217448 h 238298"/>
                      <a:gd name="connsiteX6" fmla="*/ 18866 w 238298"/>
                      <a:gd name="connsiteY6" fmla="*/ 217448 h 238298"/>
                      <a:gd name="connsiteX7" fmla="*/ 18866 w 238298"/>
                      <a:gd name="connsiteY7" fmla="*/ 18866 h 238298"/>
                      <a:gd name="connsiteX8" fmla="*/ 217448 w 238298"/>
                      <a:gd name="connsiteY8" fmla="*/ 18866 h 238298"/>
                      <a:gd name="connsiteX9" fmla="*/ 217448 w 238298"/>
                      <a:gd name="connsiteY9" fmla="*/ 217448 h 238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8298" h="238298">
                        <a:moveTo>
                          <a:pt x="0" y="0"/>
                        </a:moveTo>
                        <a:lnTo>
                          <a:pt x="0" y="238298"/>
                        </a:lnTo>
                        <a:lnTo>
                          <a:pt x="238298" y="238298"/>
                        </a:lnTo>
                        <a:lnTo>
                          <a:pt x="238298" y="0"/>
                        </a:lnTo>
                        <a:lnTo>
                          <a:pt x="0" y="0"/>
                        </a:lnTo>
                        <a:close/>
                        <a:moveTo>
                          <a:pt x="217448" y="217448"/>
                        </a:moveTo>
                        <a:lnTo>
                          <a:pt x="18866" y="217448"/>
                        </a:lnTo>
                        <a:lnTo>
                          <a:pt x="18866" y="18866"/>
                        </a:lnTo>
                        <a:lnTo>
                          <a:pt x="217448" y="18866"/>
                        </a:lnTo>
                        <a:lnTo>
                          <a:pt x="217448" y="217448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8" name="Полилиния: фигура 67">
                    <a:extLst>
                      <a:ext uri="{FF2B5EF4-FFF2-40B4-BE49-F238E27FC236}">
                        <a16:creationId xmlns:a16="http://schemas.microsoft.com/office/drawing/2014/main" id="{B2C079BC-1EE5-09C4-B8DE-8A96552F9102}"/>
                      </a:ext>
                    </a:extLst>
                  </p:cNvPr>
                  <p:cNvSpPr/>
                  <p:nvPr/>
                </p:nvSpPr>
                <p:spPr>
                  <a:xfrm>
                    <a:off x="8810232" y="7762328"/>
                    <a:ext cx="196596" cy="19858"/>
                  </a:xfrm>
                  <a:custGeom>
                    <a:avLst/>
                    <a:gdLst>
                      <a:gd name="connsiteX0" fmla="*/ 0 w 196596"/>
                      <a:gd name="connsiteY0" fmla="*/ 0 h 19858"/>
                      <a:gd name="connsiteX1" fmla="*/ 196596 w 196596"/>
                      <a:gd name="connsiteY1" fmla="*/ 0 h 19858"/>
                      <a:gd name="connsiteX2" fmla="*/ 196596 w 196596"/>
                      <a:gd name="connsiteY2" fmla="*/ 19858 h 19858"/>
                      <a:gd name="connsiteX3" fmla="*/ 0 w 196596"/>
                      <a:gd name="connsiteY3" fmla="*/ 19858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596" h="19858">
                        <a:moveTo>
                          <a:pt x="0" y="0"/>
                        </a:moveTo>
                        <a:lnTo>
                          <a:pt x="196596" y="0"/>
                        </a:lnTo>
                        <a:lnTo>
                          <a:pt x="196596" y="19858"/>
                        </a:lnTo>
                        <a:lnTo>
                          <a:pt x="0" y="19858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9" name="Полилиния: фигура 68">
                    <a:extLst>
                      <a:ext uri="{FF2B5EF4-FFF2-40B4-BE49-F238E27FC236}">
                        <a16:creationId xmlns:a16="http://schemas.microsoft.com/office/drawing/2014/main" id="{579BD247-ADDE-9074-5D38-FDC14F19A267}"/>
                      </a:ext>
                    </a:extLst>
                  </p:cNvPr>
                  <p:cNvSpPr/>
                  <p:nvPr/>
                </p:nvSpPr>
                <p:spPr>
                  <a:xfrm>
                    <a:off x="8810232" y="7877506"/>
                    <a:ext cx="203546" cy="19858"/>
                  </a:xfrm>
                  <a:custGeom>
                    <a:avLst/>
                    <a:gdLst>
                      <a:gd name="connsiteX0" fmla="*/ 0 w 203546"/>
                      <a:gd name="connsiteY0" fmla="*/ 0 h 19858"/>
                      <a:gd name="connsiteX1" fmla="*/ 203547 w 203546"/>
                      <a:gd name="connsiteY1" fmla="*/ 0 h 19858"/>
                      <a:gd name="connsiteX2" fmla="*/ 203547 w 203546"/>
                      <a:gd name="connsiteY2" fmla="*/ 19858 h 19858"/>
                      <a:gd name="connsiteX3" fmla="*/ 0 w 203546"/>
                      <a:gd name="connsiteY3" fmla="*/ 19858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546" h="19858">
                        <a:moveTo>
                          <a:pt x="0" y="0"/>
                        </a:moveTo>
                        <a:lnTo>
                          <a:pt x="203547" y="0"/>
                        </a:lnTo>
                        <a:lnTo>
                          <a:pt x="203547" y="19858"/>
                        </a:lnTo>
                        <a:lnTo>
                          <a:pt x="0" y="19858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0" name="Полилиния: фигура 69">
                    <a:extLst>
                      <a:ext uri="{FF2B5EF4-FFF2-40B4-BE49-F238E27FC236}">
                        <a16:creationId xmlns:a16="http://schemas.microsoft.com/office/drawing/2014/main" id="{B1BC5D61-1B35-E792-016F-9486412BA449}"/>
                      </a:ext>
                    </a:extLst>
                  </p:cNvPr>
                  <p:cNvSpPr/>
                  <p:nvPr/>
                </p:nvSpPr>
                <p:spPr>
                  <a:xfrm>
                    <a:off x="8810232" y="7992684"/>
                    <a:ext cx="203546" cy="19858"/>
                  </a:xfrm>
                  <a:custGeom>
                    <a:avLst/>
                    <a:gdLst>
                      <a:gd name="connsiteX0" fmla="*/ 0 w 203546"/>
                      <a:gd name="connsiteY0" fmla="*/ 0 h 19858"/>
                      <a:gd name="connsiteX1" fmla="*/ 203547 w 203546"/>
                      <a:gd name="connsiteY1" fmla="*/ 0 h 19858"/>
                      <a:gd name="connsiteX2" fmla="*/ 203547 w 203546"/>
                      <a:gd name="connsiteY2" fmla="*/ 19858 h 19858"/>
                      <a:gd name="connsiteX3" fmla="*/ 0 w 203546"/>
                      <a:gd name="connsiteY3" fmla="*/ 19858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546" h="19858">
                        <a:moveTo>
                          <a:pt x="0" y="0"/>
                        </a:moveTo>
                        <a:lnTo>
                          <a:pt x="203547" y="0"/>
                        </a:lnTo>
                        <a:lnTo>
                          <a:pt x="203547" y="19858"/>
                        </a:lnTo>
                        <a:lnTo>
                          <a:pt x="0" y="19858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1" name="Полилиния: фигура 70">
                    <a:extLst>
                      <a:ext uri="{FF2B5EF4-FFF2-40B4-BE49-F238E27FC236}">
                        <a16:creationId xmlns:a16="http://schemas.microsoft.com/office/drawing/2014/main" id="{19E94AF0-3732-455E-02E7-A0D1214B2FDD}"/>
                      </a:ext>
                    </a:extLst>
                  </p:cNvPr>
                  <p:cNvSpPr/>
                  <p:nvPr/>
                </p:nvSpPr>
                <p:spPr>
                  <a:xfrm>
                    <a:off x="8073493" y="7762328"/>
                    <a:ext cx="225390" cy="19858"/>
                  </a:xfrm>
                  <a:custGeom>
                    <a:avLst/>
                    <a:gdLst>
                      <a:gd name="connsiteX0" fmla="*/ 0 w 225390"/>
                      <a:gd name="connsiteY0" fmla="*/ 0 h 19858"/>
                      <a:gd name="connsiteX1" fmla="*/ 225391 w 225390"/>
                      <a:gd name="connsiteY1" fmla="*/ 0 h 19858"/>
                      <a:gd name="connsiteX2" fmla="*/ 225391 w 225390"/>
                      <a:gd name="connsiteY2" fmla="*/ 19858 h 19858"/>
                      <a:gd name="connsiteX3" fmla="*/ 0 w 225390"/>
                      <a:gd name="connsiteY3" fmla="*/ 19858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5390" h="19858">
                        <a:moveTo>
                          <a:pt x="0" y="0"/>
                        </a:moveTo>
                        <a:lnTo>
                          <a:pt x="225391" y="0"/>
                        </a:lnTo>
                        <a:lnTo>
                          <a:pt x="225391" y="19858"/>
                        </a:lnTo>
                        <a:lnTo>
                          <a:pt x="0" y="19858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2" name="Полилиния: фигура 71">
                    <a:extLst>
                      <a:ext uri="{FF2B5EF4-FFF2-40B4-BE49-F238E27FC236}">
                        <a16:creationId xmlns:a16="http://schemas.microsoft.com/office/drawing/2014/main" id="{B6A3BC45-0A0F-00A2-9962-73E7233D0361}"/>
                      </a:ext>
                    </a:extLst>
                  </p:cNvPr>
                  <p:cNvSpPr/>
                  <p:nvPr/>
                </p:nvSpPr>
                <p:spPr>
                  <a:xfrm>
                    <a:off x="8073493" y="7877506"/>
                    <a:ext cx="225390" cy="19858"/>
                  </a:xfrm>
                  <a:custGeom>
                    <a:avLst/>
                    <a:gdLst>
                      <a:gd name="connsiteX0" fmla="*/ 0 w 225390"/>
                      <a:gd name="connsiteY0" fmla="*/ 0 h 19858"/>
                      <a:gd name="connsiteX1" fmla="*/ 225391 w 225390"/>
                      <a:gd name="connsiteY1" fmla="*/ 0 h 19858"/>
                      <a:gd name="connsiteX2" fmla="*/ 225391 w 225390"/>
                      <a:gd name="connsiteY2" fmla="*/ 19858 h 19858"/>
                      <a:gd name="connsiteX3" fmla="*/ 0 w 225390"/>
                      <a:gd name="connsiteY3" fmla="*/ 19858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5390" h="19858">
                        <a:moveTo>
                          <a:pt x="0" y="0"/>
                        </a:moveTo>
                        <a:lnTo>
                          <a:pt x="225391" y="0"/>
                        </a:lnTo>
                        <a:lnTo>
                          <a:pt x="225391" y="19858"/>
                        </a:lnTo>
                        <a:lnTo>
                          <a:pt x="0" y="19858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3" name="Полилиния: фигура 72">
                    <a:extLst>
                      <a:ext uri="{FF2B5EF4-FFF2-40B4-BE49-F238E27FC236}">
                        <a16:creationId xmlns:a16="http://schemas.microsoft.com/office/drawing/2014/main" id="{C3B31AC6-DCDC-FDCC-82A3-A20317073548}"/>
                      </a:ext>
                    </a:extLst>
                  </p:cNvPr>
                  <p:cNvSpPr/>
                  <p:nvPr/>
                </p:nvSpPr>
                <p:spPr>
                  <a:xfrm>
                    <a:off x="8073493" y="7992684"/>
                    <a:ext cx="225390" cy="19858"/>
                  </a:xfrm>
                  <a:custGeom>
                    <a:avLst/>
                    <a:gdLst>
                      <a:gd name="connsiteX0" fmla="*/ 0 w 225390"/>
                      <a:gd name="connsiteY0" fmla="*/ 0 h 19858"/>
                      <a:gd name="connsiteX1" fmla="*/ 225391 w 225390"/>
                      <a:gd name="connsiteY1" fmla="*/ 0 h 19858"/>
                      <a:gd name="connsiteX2" fmla="*/ 225391 w 225390"/>
                      <a:gd name="connsiteY2" fmla="*/ 19858 h 19858"/>
                      <a:gd name="connsiteX3" fmla="*/ 0 w 225390"/>
                      <a:gd name="connsiteY3" fmla="*/ 19858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5390" h="19858">
                        <a:moveTo>
                          <a:pt x="0" y="0"/>
                        </a:moveTo>
                        <a:lnTo>
                          <a:pt x="225391" y="0"/>
                        </a:lnTo>
                        <a:lnTo>
                          <a:pt x="225391" y="19858"/>
                        </a:lnTo>
                        <a:lnTo>
                          <a:pt x="0" y="19858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4" name="Полилиния: фигура 73">
                    <a:extLst>
                      <a:ext uri="{FF2B5EF4-FFF2-40B4-BE49-F238E27FC236}">
                        <a16:creationId xmlns:a16="http://schemas.microsoft.com/office/drawing/2014/main" id="{C90AAF0F-5572-3383-FE79-79B32263A1F1}"/>
                      </a:ext>
                    </a:extLst>
                  </p:cNvPr>
                  <p:cNvSpPr/>
                  <p:nvPr/>
                </p:nvSpPr>
                <p:spPr>
                  <a:xfrm>
                    <a:off x="8810232" y="8107861"/>
                    <a:ext cx="203546" cy="19858"/>
                  </a:xfrm>
                  <a:custGeom>
                    <a:avLst/>
                    <a:gdLst>
                      <a:gd name="connsiteX0" fmla="*/ 0 w 203546"/>
                      <a:gd name="connsiteY0" fmla="*/ 0 h 19858"/>
                      <a:gd name="connsiteX1" fmla="*/ 203547 w 203546"/>
                      <a:gd name="connsiteY1" fmla="*/ 0 h 19858"/>
                      <a:gd name="connsiteX2" fmla="*/ 203547 w 203546"/>
                      <a:gd name="connsiteY2" fmla="*/ 19858 h 19858"/>
                      <a:gd name="connsiteX3" fmla="*/ 0 w 203546"/>
                      <a:gd name="connsiteY3" fmla="*/ 19858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546" h="19858">
                        <a:moveTo>
                          <a:pt x="0" y="0"/>
                        </a:moveTo>
                        <a:lnTo>
                          <a:pt x="203547" y="0"/>
                        </a:lnTo>
                        <a:lnTo>
                          <a:pt x="203547" y="19858"/>
                        </a:lnTo>
                        <a:lnTo>
                          <a:pt x="0" y="19858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5" name="Полилиния: фигура 74">
                    <a:extLst>
                      <a:ext uri="{FF2B5EF4-FFF2-40B4-BE49-F238E27FC236}">
                        <a16:creationId xmlns:a16="http://schemas.microsoft.com/office/drawing/2014/main" id="{41E2C8C4-987E-E91A-86DE-C28D410D0DF6}"/>
                      </a:ext>
                    </a:extLst>
                  </p:cNvPr>
                  <p:cNvSpPr/>
                  <p:nvPr/>
                </p:nvSpPr>
                <p:spPr>
                  <a:xfrm>
                    <a:off x="8073493" y="8107861"/>
                    <a:ext cx="225390" cy="19858"/>
                  </a:xfrm>
                  <a:custGeom>
                    <a:avLst/>
                    <a:gdLst>
                      <a:gd name="connsiteX0" fmla="*/ 0 w 225390"/>
                      <a:gd name="connsiteY0" fmla="*/ 0 h 19858"/>
                      <a:gd name="connsiteX1" fmla="*/ 225391 w 225390"/>
                      <a:gd name="connsiteY1" fmla="*/ 0 h 19858"/>
                      <a:gd name="connsiteX2" fmla="*/ 225391 w 225390"/>
                      <a:gd name="connsiteY2" fmla="*/ 19858 h 19858"/>
                      <a:gd name="connsiteX3" fmla="*/ 0 w 225390"/>
                      <a:gd name="connsiteY3" fmla="*/ 19858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5390" h="19858">
                        <a:moveTo>
                          <a:pt x="0" y="0"/>
                        </a:moveTo>
                        <a:lnTo>
                          <a:pt x="225391" y="0"/>
                        </a:lnTo>
                        <a:lnTo>
                          <a:pt x="225391" y="19858"/>
                        </a:lnTo>
                        <a:lnTo>
                          <a:pt x="0" y="19858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6" name="Полилиния: фигура 75">
                    <a:extLst>
                      <a:ext uri="{FF2B5EF4-FFF2-40B4-BE49-F238E27FC236}">
                        <a16:creationId xmlns:a16="http://schemas.microsoft.com/office/drawing/2014/main" id="{BBE92FCB-C97B-58AF-D1EB-18D207B1FDAE}"/>
                      </a:ext>
                    </a:extLst>
                  </p:cNvPr>
                  <p:cNvSpPr/>
                  <p:nvPr/>
                </p:nvSpPr>
                <p:spPr>
                  <a:xfrm>
                    <a:off x="8404132" y="7487292"/>
                    <a:ext cx="19858" cy="195603"/>
                  </a:xfrm>
                  <a:custGeom>
                    <a:avLst/>
                    <a:gdLst>
                      <a:gd name="connsiteX0" fmla="*/ 0 w 19858"/>
                      <a:gd name="connsiteY0" fmla="*/ 0 h 195603"/>
                      <a:gd name="connsiteX1" fmla="*/ 19858 w 19858"/>
                      <a:gd name="connsiteY1" fmla="*/ 0 h 195603"/>
                      <a:gd name="connsiteX2" fmla="*/ 19858 w 19858"/>
                      <a:gd name="connsiteY2" fmla="*/ 195603 h 195603"/>
                      <a:gd name="connsiteX3" fmla="*/ 0 w 19858"/>
                      <a:gd name="connsiteY3" fmla="*/ 195603 h 195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58" h="195603">
                        <a:moveTo>
                          <a:pt x="0" y="0"/>
                        </a:moveTo>
                        <a:lnTo>
                          <a:pt x="19858" y="0"/>
                        </a:lnTo>
                        <a:lnTo>
                          <a:pt x="19858" y="195603"/>
                        </a:lnTo>
                        <a:lnTo>
                          <a:pt x="0" y="195603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7" name="Полилиния: фигура 76">
                    <a:extLst>
                      <a:ext uri="{FF2B5EF4-FFF2-40B4-BE49-F238E27FC236}">
                        <a16:creationId xmlns:a16="http://schemas.microsoft.com/office/drawing/2014/main" id="{BDD2CDD8-1A29-0252-C3F1-F1608C55971A}"/>
                      </a:ext>
                    </a:extLst>
                  </p:cNvPr>
                  <p:cNvSpPr/>
                  <p:nvPr/>
                </p:nvSpPr>
                <p:spPr>
                  <a:xfrm>
                    <a:off x="8509381" y="7487292"/>
                    <a:ext cx="19858" cy="195603"/>
                  </a:xfrm>
                  <a:custGeom>
                    <a:avLst/>
                    <a:gdLst>
                      <a:gd name="connsiteX0" fmla="*/ 0 w 19858"/>
                      <a:gd name="connsiteY0" fmla="*/ 0 h 195603"/>
                      <a:gd name="connsiteX1" fmla="*/ 19858 w 19858"/>
                      <a:gd name="connsiteY1" fmla="*/ 0 h 195603"/>
                      <a:gd name="connsiteX2" fmla="*/ 19858 w 19858"/>
                      <a:gd name="connsiteY2" fmla="*/ 195603 h 195603"/>
                      <a:gd name="connsiteX3" fmla="*/ 0 w 19858"/>
                      <a:gd name="connsiteY3" fmla="*/ 195603 h 195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58" h="195603">
                        <a:moveTo>
                          <a:pt x="0" y="0"/>
                        </a:moveTo>
                        <a:lnTo>
                          <a:pt x="19858" y="0"/>
                        </a:lnTo>
                        <a:lnTo>
                          <a:pt x="19858" y="195603"/>
                        </a:lnTo>
                        <a:lnTo>
                          <a:pt x="0" y="195603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8" name="Полилиния: фигура 77">
                    <a:extLst>
                      <a:ext uri="{FF2B5EF4-FFF2-40B4-BE49-F238E27FC236}">
                        <a16:creationId xmlns:a16="http://schemas.microsoft.com/office/drawing/2014/main" id="{BADE5D1E-D5FF-FAD3-29A6-6621D7454307}"/>
                      </a:ext>
                    </a:extLst>
                  </p:cNvPr>
                  <p:cNvSpPr/>
                  <p:nvPr/>
                </p:nvSpPr>
                <p:spPr>
                  <a:xfrm>
                    <a:off x="8615622" y="7487292"/>
                    <a:ext cx="19858" cy="195603"/>
                  </a:xfrm>
                  <a:custGeom>
                    <a:avLst/>
                    <a:gdLst>
                      <a:gd name="connsiteX0" fmla="*/ 0 w 19858"/>
                      <a:gd name="connsiteY0" fmla="*/ 0 h 195603"/>
                      <a:gd name="connsiteX1" fmla="*/ 19858 w 19858"/>
                      <a:gd name="connsiteY1" fmla="*/ 0 h 195603"/>
                      <a:gd name="connsiteX2" fmla="*/ 19858 w 19858"/>
                      <a:gd name="connsiteY2" fmla="*/ 195603 h 195603"/>
                      <a:gd name="connsiteX3" fmla="*/ 0 w 19858"/>
                      <a:gd name="connsiteY3" fmla="*/ 195603 h 195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58" h="195603">
                        <a:moveTo>
                          <a:pt x="0" y="0"/>
                        </a:moveTo>
                        <a:lnTo>
                          <a:pt x="19858" y="0"/>
                        </a:lnTo>
                        <a:lnTo>
                          <a:pt x="19858" y="195603"/>
                        </a:lnTo>
                        <a:lnTo>
                          <a:pt x="0" y="195603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9" name="Полилиния: фигура 78">
                    <a:extLst>
                      <a:ext uri="{FF2B5EF4-FFF2-40B4-BE49-F238E27FC236}">
                        <a16:creationId xmlns:a16="http://schemas.microsoft.com/office/drawing/2014/main" id="{A40E374E-CE91-FC66-60D8-FB7DAAEF491D}"/>
                      </a:ext>
                    </a:extLst>
                  </p:cNvPr>
                  <p:cNvSpPr/>
                  <p:nvPr/>
                </p:nvSpPr>
                <p:spPr>
                  <a:xfrm>
                    <a:off x="8720870" y="7487292"/>
                    <a:ext cx="19858" cy="195603"/>
                  </a:xfrm>
                  <a:custGeom>
                    <a:avLst/>
                    <a:gdLst>
                      <a:gd name="connsiteX0" fmla="*/ 0 w 19858"/>
                      <a:gd name="connsiteY0" fmla="*/ 0 h 195603"/>
                      <a:gd name="connsiteX1" fmla="*/ 19858 w 19858"/>
                      <a:gd name="connsiteY1" fmla="*/ 0 h 195603"/>
                      <a:gd name="connsiteX2" fmla="*/ 19858 w 19858"/>
                      <a:gd name="connsiteY2" fmla="*/ 195603 h 195603"/>
                      <a:gd name="connsiteX3" fmla="*/ 0 w 19858"/>
                      <a:gd name="connsiteY3" fmla="*/ 195603 h 195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58" h="195603">
                        <a:moveTo>
                          <a:pt x="0" y="0"/>
                        </a:moveTo>
                        <a:lnTo>
                          <a:pt x="19858" y="0"/>
                        </a:lnTo>
                        <a:lnTo>
                          <a:pt x="19858" y="195603"/>
                        </a:lnTo>
                        <a:lnTo>
                          <a:pt x="0" y="195603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80" name="Полилиния: фигура 79">
                    <a:extLst>
                      <a:ext uri="{FF2B5EF4-FFF2-40B4-BE49-F238E27FC236}">
                        <a16:creationId xmlns:a16="http://schemas.microsoft.com/office/drawing/2014/main" id="{2032A8AC-A083-ECA9-E89F-B0CDC0C1AFE6}"/>
                      </a:ext>
                    </a:extLst>
                  </p:cNvPr>
                  <p:cNvSpPr/>
                  <p:nvPr/>
                </p:nvSpPr>
                <p:spPr>
                  <a:xfrm>
                    <a:off x="8404132" y="8196230"/>
                    <a:ext cx="19858" cy="195603"/>
                  </a:xfrm>
                  <a:custGeom>
                    <a:avLst/>
                    <a:gdLst>
                      <a:gd name="connsiteX0" fmla="*/ 0 w 19858"/>
                      <a:gd name="connsiteY0" fmla="*/ 0 h 195603"/>
                      <a:gd name="connsiteX1" fmla="*/ 19858 w 19858"/>
                      <a:gd name="connsiteY1" fmla="*/ 0 h 195603"/>
                      <a:gd name="connsiteX2" fmla="*/ 19858 w 19858"/>
                      <a:gd name="connsiteY2" fmla="*/ 195603 h 195603"/>
                      <a:gd name="connsiteX3" fmla="*/ 0 w 19858"/>
                      <a:gd name="connsiteY3" fmla="*/ 195603 h 195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58" h="195603">
                        <a:moveTo>
                          <a:pt x="0" y="0"/>
                        </a:moveTo>
                        <a:lnTo>
                          <a:pt x="19858" y="0"/>
                        </a:lnTo>
                        <a:lnTo>
                          <a:pt x="19858" y="195603"/>
                        </a:lnTo>
                        <a:lnTo>
                          <a:pt x="0" y="195603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81" name="Полилиния: фигура 80">
                    <a:extLst>
                      <a:ext uri="{FF2B5EF4-FFF2-40B4-BE49-F238E27FC236}">
                        <a16:creationId xmlns:a16="http://schemas.microsoft.com/office/drawing/2014/main" id="{6E52860B-1487-AD3A-D4A9-2BA1C53BA657}"/>
                      </a:ext>
                    </a:extLst>
                  </p:cNvPr>
                  <p:cNvSpPr/>
                  <p:nvPr/>
                </p:nvSpPr>
                <p:spPr>
                  <a:xfrm>
                    <a:off x="8510373" y="8196230"/>
                    <a:ext cx="19858" cy="195603"/>
                  </a:xfrm>
                  <a:custGeom>
                    <a:avLst/>
                    <a:gdLst>
                      <a:gd name="connsiteX0" fmla="*/ 0 w 19858"/>
                      <a:gd name="connsiteY0" fmla="*/ 0 h 195603"/>
                      <a:gd name="connsiteX1" fmla="*/ 19858 w 19858"/>
                      <a:gd name="connsiteY1" fmla="*/ 0 h 195603"/>
                      <a:gd name="connsiteX2" fmla="*/ 19858 w 19858"/>
                      <a:gd name="connsiteY2" fmla="*/ 195603 h 195603"/>
                      <a:gd name="connsiteX3" fmla="*/ 0 w 19858"/>
                      <a:gd name="connsiteY3" fmla="*/ 195603 h 195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58" h="195603">
                        <a:moveTo>
                          <a:pt x="0" y="0"/>
                        </a:moveTo>
                        <a:lnTo>
                          <a:pt x="19858" y="0"/>
                        </a:lnTo>
                        <a:lnTo>
                          <a:pt x="19858" y="195603"/>
                        </a:lnTo>
                        <a:lnTo>
                          <a:pt x="0" y="195603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82" name="Полилиния: фигура 81">
                    <a:extLst>
                      <a:ext uri="{FF2B5EF4-FFF2-40B4-BE49-F238E27FC236}">
                        <a16:creationId xmlns:a16="http://schemas.microsoft.com/office/drawing/2014/main" id="{87EB529F-3B0F-1B63-AB09-FEC4E726C633}"/>
                      </a:ext>
                    </a:extLst>
                  </p:cNvPr>
                  <p:cNvSpPr/>
                  <p:nvPr/>
                </p:nvSpPr>
                <p:spPr>
                  <a:xfrm>
                    <a:off x="8616615" y="8196230"/>
                    <a:ext cx="19858" cy="195603"/>
                  </a:xfrm>
                  <a:custGeom>
                    <a:avLst/>
                    <a:gdLst>
                      <a:gd name="connsiteX0" fmla="*/ 0 w 19858"/>
                      <a:gd name="connsiteY0" fmla="*/ 0 h 195603"/>
                      <a:gd name="connsiteX1" fmla="*/ 19858 w 19858"/>
                      <a:gd name="connsiteY1" fmla="*/ 0 h 195603"/>
                      <a:gd name="connsiteX2" fmla="*/ 19858 w 19858"/>
                      <a:gd name="connsiteY2" fmla="*/ 195603 h 195603"/>
                      <a:gd name="connsiteX3" fmla="*/ 0 w 19858"/>
                      <a:gd name="connsiteY3" fmla="*/ 195603 h 195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58" h="195603">
                        <a:moveTo>
                          <a:pt x="0" y="0"/>
                        </a:moveTo>
                        <a:lnTo>
                          <a:pt x="19858" y="0"/>
                        </a:lnTo>
                        <a:lnTo>
                          <a:pt x="19858" y="195603"/>
                        </a:lnTo>
                        <a:lnTo>
                          <a:pt x="0" y="195603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83" name="Полилиния: фигура 82">
                    <a:extLst>
                      <a:ext uri="{FF2B5EF4-FFF2-40B4-BE49-F238E27FC236}">
                        <a16:creationId xmlns:a16="http://schemas.microsoft.com/office/drawing/2014/main" id="{32E23E0C-7842-667E-5443-679813F7F48F}"/>
                      </a:ext>
                    </a:extLst>
                  </p:cNvPr>
                  <p:cNvSpPr/>
                  <p:nvPr/>
                </p:nvSpPr>
                <p:spPr>
                  <a:xfrm>
                    <a:off x="8721863" y="8196230"/>
                    <a:ext cx="19858" cy="195603"/>
                  </a:xfrm>
                  <a:custGeom>
                    <a:avLst/>
                    <a:gdLst>
                      <a:gd name="connsiteX0" fmla="*/ 0 w 19858"/>
                      <a:gd name="connsiteY0" fmla="*/ 0 h 195603"/>
                      <a:gd name="connsiteX1" fmla="*/ 19858 w 19858"/>
                      <a:gd name="connsiteY1" fmla="*/ 0 h 195603"/>
                      <a:gd name="connsiteX2" fmla="*/ 19858 w 19858"/>
                      <a:gd name="connsiteY2" fmla="*/ 195603 h 195603"/>
                      <a:gd name="connsiteX3" fmla="*/ 0 w 19858"/>
                      <a:gd name="connsiteY3" fmla="*/ 195603 h 195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58" h="195603">
                        <a:moveTo>
                          <a:pt x="0" y="0"/>
                        </a:moveTo>
                        <a:lnTo>
                          <a:pt x="19858" y="0"/>
                        </a:lnTo>
                        <a:lnTo>
                          <a:pt x="19858" y="195603"/>
                        </a:lnTo>
                        <a:lnTo>
                          <a:pt x="0" y="195603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84" name="TextBox 83">
                  <a:extLst>
                    <a:ext uri="{FF2B5EF4-FFF2-40B4-BE49-F238E27FC236}">
                      <a16:creationId xmlns:a16="http://schemas.microsoft.com/office/drawing/2014/main" id="{EF5D91BC-85D0-EE22-271C-32687AAE63EB}"/>
                    </a:ext>
                  </a:extLst>
                </p:cNvPr>
                <p:cNvSpPr txBox="1"/>
                <p:nvPr/>
              </p:nvSpPr>
              <p:spPr>
                <a:xfrm>
                  <a:off x="7651332" y="8716427"/>
                  <a:ext cx="2425664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Микропроцессорное</a:t>
                  </a:r>
                </a:p>
              </p:txBody>
            </p:sp>
            <p:sp>
              <p:nvSpPr>
                <p:cNvPr id="85" name="TextBox 84">
                  <a:extLst>
                    <a:ext uri="{FF2B5EF4-FFF2-40B4-BE49-F238E27FC236}">
                      <a16:creationId xmlns:a16="http://schemas.microsoft.com/office/drawing/2014/main" id="{8422ACD9-ABB0-37BE-7BA9-D0E0C8106D76}"/>
                    </a:ext>
                  </a:extLst>
                </p:cNvPr>
                <p:cNvSpPr txBox="1"/>
                <p:nvPr/>
              </p:nvSpPr>
              <p:spPr>
                <a:xfrm>
                  <a:off x="7651332" y="8994442"/>
                  <a:ext cx="1441420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управление</a:t>
                  </a:r>
                </a:p>
              </p:txBody>
            </p:sp>
          </p:grpSp>
          <p:grpSp>
            <p:nvGrpSpPr>
              <p:cNvPr id="86" name="Рисунок 4">
                <a:extLst>
                  <a:ext uri="{FF2B5EF4-FFF2-40B4-BE49-F238E27FC236}">
                    <a16:creationId xmlns:a16="http://schemas.microsoft.com/office/drawing/2014/main" id="{B6B75434-FFC6-AF7F-F61F-DA69E8225924}"/>
                  </a:ext>
                </a:extLst>
              </p:cNvPr>
              <p:cNvGrpSpPr/>
              <p:nvPr/>
            </p:nvGrpSpPr>
            <p:grpSpPr>
              <a:xfrm>
                <a:off x="10880720" y="7347292"/>
                <a:ext cx="1755609" cy="2019299"/>
                <a:chOff x="10880720" y="7347292"/>
                <a:chExt cx="1755609" cy="2019299"/>
              </a:xfrm>
            </p:grpSpPr>
            <p:grpSp>
              <p:nvGrpSpPr>
                <p:cNvPr id="87" name="Рисунок 4">
                  <a:extLst>
                    <a:ext uri="{FF2B5EF4-FFF2-40B4-BE49-F238E27FC236}">
                      <a16:creationId xmlns:a16="http://schemas.microsoft.com/office/drawing/2014/main" id="{9488F9AA-F687-DE15-F64E-96497E67678D}"/>
                    </a:ext>
                  </a:extLst>
                </p:cNvPr>
                <p:cNvGrpSpPr/>
                <p:nvPr/>
              </p:nvGrpSpPr>
              <p:grpSpPr>
                <a:xfrm>
                  <a:off x="10929103" y="7347292"/>
                  <a:ext cx="1640288" cy="1194470"/>
                  <a:chOff x="10929103" y="7347292"/>
                  <a:chExt cx="1640288" cy="1194470"/>
                </a:xfrm>
                <a:solidFill>
                  <a:srgbClr val="00AFD9"/>
                </a:solidFill>
              </p:grpSpPr>
              <p:sp>
                <p:nvSpPr>
                  <p:cNvPr id="88" name="Полилиния: фигура 87">
                    <a:extLst>
                      <a:ext uri="{FF2B5EF4-FFF2-40B4-BE49-F238E27FC236}">
                        <a16:creationId xmlns:a16="http://schemas.microsoft.com/office/drawing/2014/main" id="{59A51865-6A51-FB97-CE1D-5AC1BA6B09BC}"/>
                      </a:ext>
                    </a:extLst>
                  </p:cNvPr>
                  <p:cNvSpPr/>
                  <p:nvPr/>
                </p:nvSpPr>
                <p:spPr>
                  <a:xfrm>
                    <a:off x="12463149" y="7347292"/>
                    <a:ext cx="106242" cy="1194470"/>
                  </a:xfrm>
                  <a:custGeom>
                    <a:avLst/>
                    <a:gdLst>
                      <a:gd name="connsiteX0" fmla="*/ 10922 w 106242"/>
                      <a:gd name="connsiteY0" fmla="*/ 0 h 1194470"/>
                      <a:gd name="connsiteX1" fmla="*/ 0 w 106242"/>
                      <a:gd name="connsiteY1" fmla="*/ 0 h 1194470"/>
                      <a:gd name="connsiteX2" fmla="*/ 0 w 106242"/>
                      <a:gd name="connsiteY2" fmla="*/ 36738 h 1194470"/>
                      <a:gd name="connsiteX3" fmla="*/ 10922 w 106242"/>
                      <a:gd name="connsiteY3" fmla="*/ 36738 h 1194470"/>
                      <a:gd name="connsiteX4" fmla="*/ 69504 w 106242"/>
                      <a:gd name="connsiteY4" fmla="*/ 96312 h 1194470"/>
                      <a:gd name="connsiteX5" fmla="*/ 69504 w 106242"/>
                      <a:gd name="connsiteY5" fmla="*/ 1098159 h 1194470"/>
                      <a:gd name="connsiteX6" fmla="*/ 10922 w 106242"/>
                      <a:gd name="connsiteY6" fmla="*/ 1157733 h 1194470"/>
                      <a:gd name="connsiteX7" fmla="*/ 0 w 106242"/>
                      <a:gd name="connsiteY7" fmla="*/ 1157733 h 1194470"/>
                      <a:gd name="connsiteX8" fmla="*/ 0 w 106242"/>
                      <a:gd name="connsiteY8" fmla="*/ 1194471 h 1194470"/>
                      <a:gd name="connsiteX9" fmla="*/ 10922 w 106242"/>
                      <a:gd name="connsiteY9" fmla="*/ 1194471 h 1194470"/>
                      <a:gd name="connsiteX10" fmla="*/ 106242 w 106242"/>
                      <a:gd name="connsiteY10" fmla="*/ 1098159 h 1194470"/>
                      <a:gd name="connsiteX11" fmla="*/ 106242 w 106242"/>
                      <a:gd name="connsiteY11" fmla="*/ 96312 h 1194470"/>
                      <a:gd name="connsiteX12" fmla="*/ 10922 w 106242"/>
                      <a:gd name="connsiteY12" fmla="*/ 0 h 1194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242" h="1194470">
                        <a:moveTo>
                          <a:pt x="10922" y="0"/>
                        </a:moveTo>
                        <a:lnTo>
                          <a:pt x="0" y="0"/>
                        </a:lnTo>
                        <a:lnTo>
                          <a:pt x="0" y="36738"/>
                        </a:lnTo>
                        <a:lnTo>
                          <a:pt x="10922" y="36738"/>
                        </a:lnTo>
                        <a:cubicBezTo>
                          <a:pt x="43688" y="36738"/>
                          <a:pt x="69504" y="63547"/>
                          <a:pt x="69504" y="96312"/>
                        </a:cubicBezTo>
                        <a:lnTo>
                          <a:pt x="69504" y="1098159"/>
                        </a:lnTo>
                        <a:cubicBezTo>
                          <a:pt x="69504" y="1130925"/>
                          <a:pt x="42696" y="1157733"/>
                          <a:pt x="10922" y="1157733"/>
                        </a:cubicBezTo>
                        <a:lnTo>
                          <a:pt x="0" y="1157733"/>
                        </a:lnTo>
                        <a:lnTo>
                          <a:pt x="0" y="1194471"/>
                        </a:lnTo>
                        <a:lnTo>
                          <a:pt x="10922" y="1194471"/>
                        </a:lnTo>
                        <a:cubicBezTo>
                          <a:pt x="63547" y="1194471"/>
                          <a:pt x="106242" y="1151776"/>
                          <a:pt x="106242" y="1098159"/>
                        </a:cubicBezTo>
                        <a:lnTo>
                          <a:pt x="106242" y="96312"/>
                        </a:lnTo>
                        <a:cubicBezTo>
                          <a:pt x="106242" y="42695"/>
                          <a:pt x="63547" y="0"/>
                          <a:pt x="10922" y="0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89" name="Полилиния: фигура 88">
                    <a:extLst>
                      <a:ext uri="{FF2B5EF4-FFF2-40B4-BE49-F238E27FC236}">
                        <a16:creationId xmlns:a16="http://schemas.microsoft.com/office/drawing/2014/main" id="{6E2B99ED-BAD4-6493-9B25-0465CA78028B}"/>
                      </a:ext>
                    </a:extLst>
                  </p:cNvPr>
                  <p:cNvSpPr/>
                  <p:nvPr/>
                </p:nvSpPr>
                <p:spPr>
                  <a:xfrm>
                    <a:off x="10929103" y="7347292"/>
                    <a:ext cx="106242" cy="1194470"/>
                  </a:xfrm>
                  <a:custGeom>
                    <a:avLst/>
                    <a:gdLst>
                      <a:gd name="connsiteX0" fmla="*/ 0 w 106242"/>
                      <a:gd name="connsiteY0" fmla="*/ 96312 h 1194470"/>
                      <a:gd name="connsiteX1" fmla="*/ 0 w 106242"/>
                      <a:gd name="connsiteY1" fmla="*/ 1098159 h 1194470"/>
                      <a:gd name="connsiteX2" fmla="*/ 95319 w 106242"/>
                      <a:gd name="connsiteY2" fmla="*/ 1194471 h 1194470"/>
                      <a:gd name="connsiteX3" fmla="*/ 106242 w 106242"/>
                      <a:gd name="connsiteY3" fmla="*/ 1194471 h 1194470"/>
                      <a:gd name="connsiteX4" fmla="*/ 106242 w 106242"/>
                      <a:gd name="connsiteY4" fmla="*/ 1157733 h 1194470"/>
                      <a:gd name="connsiteX5" fmla="*/ 95319 w 106242"/>
                      <a:gd name="connsiteY5" fmla="*/ 1157733 h 1194470"/>
                      <a:gd name="connsiteX6" fmla="*/ 36738 w 106242"/>
                      <a:gd name="connsiteY6" fmla="*/ 1098159 h 1194470"/>
                      <a:gd name="connsiteX7" fmla="*/ 36738 w 106242"/>
                      <a:gd name="connsiteY7" fmla="*/ 96312 h 1194470"/>
                      <a:gd name="connsiteX8" fmla="*/ 95319 w 106242"/>
                      <a:gd name="connsiteY8" fmla="*/ 36738 h 1194470"/>
                      <a:gd name="connsiteX9" fmla="*/ 106242 w 106242"/>
                      <a:gd name="connsiteY9" fmla="*/ 36738 h 1194470"/>
                      <a:gd name="connsiteX10" fmla="*/ 106242 w 106242"/>
                      <a:gd name="connsiteY10" fmla="*/ 0 h 1194470"/>
                      <a:gd name="connsiteX11" fmla="*/ 95319 w 106242"/>
                      <a:gd name="connsiteY11" fmla="*/ 0 h 1194470"/>
                      <a:gd name="connsiteX12" fmla="*/ 0 w 106242"/>
                      <a:gd name="connsiteY12" fmla="*/ 96312 h 1194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6242" h="1194470">
                        <a:moveTo>
                          <a:pt x="0" y="96312"/>
                        </a:moveTo>
                        <a:lnTo>
                          <a:pt x="0" y="1098159"/>
                        </a:lnTo>
                        <a:cubicBezTo>
                          <a:pt x="0" y="1150783"/>
                          <a:pt x="42696" y="1194471"/>
                          <a:pt x="95319" y="1194471"/>
                        </a:cubicBezTo>
                        <a:lnTo>
                          <a:pt x="106242" y="1194471"/>
                        </a:lnTo>
                        <a:lnTo>
                          <a:pt x="106242" y="1157733"/>
                        </a:lnTo>
                        <a:lnTo>
                          <a:pt x="95319" y="1157733"/>
                        </a:lnTo>
                        <a:cubicBezTo>
                          <a:pt x="62554" y="1157733"/>
                          <a:pt x="36738" y="1130925"/>
                          <a:pt x="36738" y="1098159"/>
                        </a:cubicBezTo>
                        <a:lnTo>
                          <a:pt x="36738" y="96312"/>
                        </a:lnTo>
                        <a:cubicBezTo>
                          <a:pt x="36738" y="63547"/>
                          <a:pt x="63547" y="36738"/>
                          <a:pt x="95319" y="36738"/>
                        </a:cubicBezTo>
                        <a:lnTo>
                          <a:pt x="106242" y="36738"/>
                        </a:lnTo>
                        <a:lnTo>
                          <a:pt x="106242" y="0"/>
                        </a:lnTo>
                        <a:lnTo>
                          <a:pt x="95319" y="0"/>
                        </a:lnTo>
                        <a:cubicBezTo>
                          <a:pt x="42696" y="0"/>
                          <a:pt x="0" y="42695"/>
                          <a:pt x="0" y="96312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0" name="Полилиния: фигура 89">
                    <a:extLst>
                      <a:ext uri="{FF2B5EF4-FFF2-40B4-BE49-F238E27FC236}">
                        <a16:creationId xmlns:a16="http://schemas.microsoft.com/office/drawing/2014/main" id="{90B5C5A5-5562-E5B8-5719-A63CD8D42623}"/>
                      </a:ext>
                    </a:extLst>
                  </p:cNvPr>
                  <p:cNvSpPr/>
                  <p:nvPr/>
                </p:nvSpPr>
                <p:spPr>
                  <a:xfrm>
                    <a:off x="12002438" y="7785165"/>
                    <a:ext cx="174753" cy="174752"/>
                  </a:xfrm>
                  <a:custGeom>
                    <a:avLst/>
                    <a:gdLst>
                      <a:gd name="connsiteX0" fmla="*/ 87377 w 174753"/>
                      <a:gd name="connsiteY0" fmla="*/ 174753 h 174752"/>
                      <a:gd name="connsiteX1" fmla="*/ 87377 w 174753"/>
                      <a:gd name="connsiteY1" fmla="*/ 174753 h 174752"/>
                      <a:gd name="connsiteX2" fmla="*/ 174753 w 174753"/>
                      <a:gd name="connsiteY2" fmla="*/ 87377 h 174752"/>
                      <a:gd name="connsiteX3" fmla="*/ 87377 w 174753"/>
                      <a:gd name="connsiteY3" fmla="*/ 0 h 174752"/>
                      <a:gd name="connsiteX4" fmla="*/ 0 w 174753"/>
                      <a:gd name="connsiteY4" fmla="*/ 87377 h 174752"/>
                      <a:gd name="connsiteX5" fmla="*/ 87377 w 174753"/>
                      <a:gd name="connsiteY5" fmla="*/ 174753 h 174752"/>
                      <a:gd name="connsiteX6" fmla="*/ 87377 w 174753"/>
                      <a:gd name="connsiteY6" fmla="*/ 19858 h 174752"/>
                      <a:gd name="connsiteX7" fmla="*/ 154895 w 174753"/>
                      <a:gd name="connsiteY7" fmla="*/ 87377 h 174752"/>
                      <a:gd name="connsiteX8" fmla="*/ 87377 w 174753"/>
                      <a:gd name="connsiteY8" fmla="*/ 154894 h 174752"/>
                      <a:gd name="connsiteX9" fmla="*/ 19858 w 174753"/>
                      <a:gd name="connsiteY9" fmla="*/ 87377 h 174752"/>
                      <a:gd name="connsiteX10" fmla="*/ 87377 w 174753"/>
                      <a:gd name="connsiteY10" fmla="*/ 19858 h 174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4753" h="174752">
                        <a:moveTo>
                          <a:pt x="87377" y="174753"/>
                        </a:moveTo>
                        <a:lnTo>
                          <a:pt x="87377" y="174753"/>
                        </a:lnTo>
                        <a:cubicBezTo>
                          <a:pt x="135037" y="174753"/>
                          <a:pt x="174753" y="136029"/>
                          <a:pt x="174753" y="87377"/>
                        </a:cubicBezTo>
                        <a:cubicBezTo>
                          <a:pt x="174753" y="38724"/>
                          <a:pt x="136029" y="0"/>
                          <a:pt x="87377" y="0"/>
                        </a:cubicBezTo>
                        <a:cubicBezTo>
                          <a:pt x="38724" y="0"/>
                          <a:pt x="0" y="39716"/>
                          <a:pt x="0" y="87377"/>
                        </a:cubicBezTo>
                        <a:cubicBezTo>
                          <a:pt x="0" y="136029"/>
                          <a:pt x="39716" y="174753"/>
                          <a:pt x="87377" y="174753"/>
                        </a:cubicBezTo>
                        <a:close/>
                        <a:moveTo>
                          <a:pt x="87377" y="19858"/>
                        </a:moveTo>
                        <a:cubicBezTo>
                          <a:pt x="124114" y="19858"/>
                          <a:pt x="154895" y="49646"/>
                          <a:pt x="154895" y="87377"/>
                        </a:cubicBezTo>
                        <a:cubicBezTo>
                          <a:pt x="154895" y="124114"/>
                          <a:pt x="124114" y="153901"/>
                          <a:pt x="87377" y="154894"/>
                        </a:cubicBezTo>
                        <a:cubicBezTo>
                          <a:pt x="50639" y="154894"/>
                          <a:pt x="19858" y="125107"/>
                          <a:pt x="19858" y="87377"/>
                        </a:cubicBezTo>
                        <a:cubicBezTo>
                          <a:pt x="20852" y="50639"/>
                          <a:pt x="50639" y="19858"/>
                          <a:pt x="87377" y="19858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1" name="Полилиния: фигура 90">
                    <a:extLst>
                      <a:ext uri="{FF2B5EF4-FFF2-40B4-BE49-F238E27FC236}">
                        <a16:creationId xmlns:a16="http://schemas.microsoft.com/office/drawing/2014/main" id="{982E2226-13CC-BA05-A563-AAE8EF0C36A3}"/>
                      </a:ext>
                    </a:extLst>
                  </p:cNvPr>
                  <p:cNvSpPr/>
                  <p:nvPr/>
                </p:nvSpPr>
                <p:spPr>
                  <a:xfrm>
                    <a:off x="11802864" y="7786158"/>
                    <a:ext cx="174751" cy="174751"/>
                  </a:xfrm>
                  <a:custGeom>
                    <a:avLst/>
                    <a:gdLst>
                      <a:gd name="connsiteX0" fmla="*/ 87377 w 174751"/>
                      <a:gd name="connsiteY0" fmla="*/ 174752 h 174751"/>
                      <a:gd name="connsiteX1" fmla="*/ 174752 w 174751"/>
                      <a:gd name="connsiteY1" fmla="*/ 87376 h 174751"/>
                      <a:gd name="connsiteX2" fmla="*/ 87377 w 174751"/>
                      <a:gd name="connsiteY2" fmla="*/ 0 h 174751"/>
                      <a:gd name="connsiteX3" fmla="*/ 0 w 174751"/>
                      <a:gd name="connsiteY3" fmla="*/ 87376 h 174751"/>
                      <a:gd name="connsiteX4" fmla="*/ 0 w 174751"/>
                      <a:gd name="connsiteY4" fmla="*/ 87376 h 174751"/>
                      <a:gd name="connsiteX5" fmla="*/ 87377 w 174751"/>
                      <a:gd name="connsiteY5" fmla="*/ 174752 h 174751"/>
                      <a:gd name="connsiteX6" fmla="*/ 87377 w 174751"/>
                      <a:gd name="connsiteY6" fmla="*/ 19858 h 174751"/>
                      <a:gd name="connsiteX7" fmla="*/ 154894 w 174751"/>
                      <a:gd name="connsiteY7" fmla="*/ 87376 h 174751"/>
                      <a:gd name="connsiteX8" fmla="*/ 87377 w 174751"/>
                      <a:gd name="connsiteY8" fmla="*/ 154894 h 174751"/>
                      <a:gd name="connsiteX9" fmla="*/ 19858 w 174751"/>
                      <a:gd name="connsiteY9" fmla="*/ 87376 h 174751"/>
                      <a:gd name="connsiteX10" fmla="*/ 87377 w 174751"/>
                      <a:gd name="connsiteY10" fmla="*/ 19858 h 174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4751" h="174751">
                        <a:moveTo>
                          <a:pt x="87377" y="174752"/>
                        </a:moveTo>
                        <a:cubicBezTo>
                          <a:pt x="136029" y="174752"/>
                          <a:pt x="174752" y="136029"/>
                          <a:pt x="174752" y="87376"/>
                        </a:cubicBezTo>
                        <a:cubicBezTo>
                          <a:pt x="174752" y="38723"/>
                          <a:pt x="136029" y="0"/>
                          <a:pt x="87377" y="0"/>
                        </a:cubicBezTo>
                        <a:cubicBezTo>
                          <a:pt x="38724" y="0"/>
                          <a:pt x="0" y="38723"/>
                          <a:pt x="0" y="87376"/>
                        </a:cubicBezTo>
                        <a:lnTo>
                          <a:pt x="0" y="87376"/>
                        </a:lnTo>
                        <a:cubicBezTo>
                          <a:pt x="0" y="135036"/>
                          <a:pt x="38724" y="174752"/>
                          <a:pt x="87377" y="174752"/>
                        </a:cubicBezTo>
                        <a:close/>
                        <a:moveTo>
                          <a:pt x="87377" y="19858"/>
                        </a:moveTo>
                        <a:cubicBezTo>
                          <a:pt x="124114" y="19858"/>
                          <a:pt x="154894" y="49646"/>
                          <a:pt x="154894" y="87376"/>
                        </a:cubicBezTo>
                        <a:cubicBezTo>
                          <a:pt x="154894" y="124114"/>
                          <a:pt x="125106" y="154894"/>
                          <a:pt x="87377" y="154894"/>
                        </a:cubicBezTo>
                        <a:cubicBezTo>
                          <a:pt x="50638" y="154894"/>
                          <a:pt x="19858" y="125106"/>
                          <a:pt x="19858" y="87376"/>
                        </a:cubicBezTo>
                        <a:cubicBezTo>
                          <a:pt x="19858" y="49646"/>
                          <a:pt x="49646" y="19858"/>
                          <a:pt x="87377" y="19858"/>
                        </a:cubicBez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2" name="Полилиния: фигура 91">
                    <a:extLst>
                      <a:ext uri="{FF2B5EF4-FFF2-40B4-BE49-F238E27FC236}">
                        <a16:creationId xmlns:a16="http://schemas.microsoft.com/office/drawing/2014/main" id="{5C4DB672-C050-7F4C-E6A7-C5287DD88156}"/>
                      </a:ext>
                    </a:extLst>
                  </p:cNvPr>
                  <p:cNvSpPr/>
                  <p:nvPr/>
                </p:nvSpPr>
                <p:spPr>
                  <a:xfrm>
                    <a:off x="11320310" y="7774243"/>
                    <a:ext cx="458724" cy="412057"/>
                  </a:xfrm>
                  <a:custGeom>
                    <a:avLst/>
                    <a:gdLst>
                      <a:gd name="connsiteX0" fmla="*/ 20851 w 458724"/>
                      <a:gd name="connsiteY0" fmla="*/ 319717 h 412057"/>
                      <a:gd name="connsiteX1" fmla="*/ 46666 w 458724"/>
                      <a:gd name="connsiteY1" fmla="*/ 319717 h 412057"/>
                      <a:gd name="connsiteX2" fmla="*/ 46666 w 458724"/>
                      <a:gd name="connsiteY2" fmla="*/ 391207 h 412057"/>
                      <a:gd name="connsiteX3" fmla="*/ 67518 w 458724"/>
                      <a:gd name="connsiteY3" fmla="*/ 412058 h 412057"/>
                      <a:gd name="connsiteX4" fmla="*/ 437873 w 458724"/>
                      <a:gd name="connsiteY4" fmla="*/ 412058 h 412057"/>
                      <a:gd name="connsiteX5" fmla="*/ 458724 w 458724"/>
                      <a:gd name="connsiteY5" fmla="*/ 391207 h 412057"/>
                      <a:gd name="connsiteX6" fmla="*/ 458724 w 458724"/>
                      <a:gd name="connsiteY6" fmla="*/ 20851 h 412057"/>
                      <a:gd name="connsiteX7" fmla="*/ 437873 w 458724"/>
                      <a:gd name="connsiteY7" fmla="*/ 0 h 412057"/>
                      <a:gd name="connsiteX8" fmla="*/ 67518 w 458724"/>
                      <a:gd name="connsiteY8" fmla="*/ 0 h 412057"/>
                      <a:gd name="connsiteX9" fmla="*/ 46666 w 458724"/>
                      <a:gd name="connsiteY9" fmla="*/ 20851 h 412057"/>
                      <a:gd name="connsiteX10" fmla="*/ 46666 w 458724"/>
                      <a:gd name="connsiteY10" fmla="*/ 45674 h 412057"/>
                      <a:gd name="connsiteX11" fmla="*/ 20851 w 458724"/>
                      <a:gd name="connsiteY11" fmla="*/ 45674 h 412057"/>
                      <a:gd name="connsiteX12" fmla="*/ 0 w 458724"/>
                      <a:gd name="connsiteY12" fmla="*/ 66525 h 412057"/>
                      <a:gd name="connsiteX13" fmla="*/ 0 w 458724"/>
                      <a:gd name="connsiteY13" fmla="*/ 113192 h 412057"/>
                      <a:gd name="connsiteX14" fmla="*/ 20851 w 458724"/>
                      <a:gd name="connsiteY14" fmla="*/ 134043 h 412057"/>
                      <a:gd name="connsiteX15" fmla="*/ 46666 w 458724"/>
                      <a:gd name="connsiteY15" fmla="*/ 134043 h 412057"/>
                      <a:gd name="connsiteX16" fmla="*/ 46666 w 458724"/>
                      <a:gd name="connsiteY16" fmla="*/ 231348 h 412057"/>
                      <a:gd name="connsiteX17" fmla="*/ 20851 w 458724"/>
                      <a:gd name="connsiteY17" fmla="*/ 231348 h 412057"/>
                      <a:gd name="connsiteX18" fmla="*/ 0 w 458724"/>
                      <a:gd name="connsiteY18" fmla="*/ 252199 h 412057"/>
                      <a:gd name="connsiteX19" fmla="*/ 0 w 458724"/>
                      <a:gd name="connsiteY19" fmla="*/ 298866 h 412057"/>
                      <a:gd name="connsiteX20" fmla="*/ 20851 w 458724"/>
                      <a:gd name="connsiteY20" fmla="*/ 319717 h 412057"/>
                      <a:gd name="connsiteX21" fmla="*/ 20851 w 458724"/>
                      <a:gd name="connsiteY21" fmla="*/ 252199 h 412057"/>
                      <a:gd name="connsiteX22" fmla="*/ 66525 w 458724"/>
                      <a:gd name="connsiteY22" fmla="*/ 252199 h 412057"/>
                      <a:gd name="connsiteX23" fmla="*/ 66525 w 458724"/>
                      <a:gd name="connsiteY23" fmla="*/ 115177 h 412057"/>
                      <a:gd name="connsiteX24" fmla="*/ 19858 w 458724"/>
                      <a:gd name="connsiteY24" fmla="*/ 114185 h 412057"/>
                      <a:gd name="connsiteX25" fmla="*/ 20851 w 458724"/>
                      <a:gd name="connsiteY25" fmla="*/ 66525 h 412057"/>
                      <a:gd name="connsiteX26" fmla="*/ 66525 w 458724"/>
                      <a:gd name="connsiteY26" fmla="*/ 66525 h 412057"/>
                      <a:gd name="connsiteX27" fmla="*/ 67518 w 458724"/>
                      <a:gd name="connsiteY27" fmla="*/ 20851 h 412057"/>
                      <a:gd name="connsiteX28" fmla="*/ 438866 w 458724"/>
                      <a:gd name="connsiteY28" fmla="*/ 21844 h 412057"/>
                      <a:gd name="connsiteX29" fmla="*/ 438866 w 458724"/>
                      <a:gd name="connsiteY29" fmla="*/ 392200 h 412057"/>
                      <a:gd name="connsiteX30" fmla="*/ 437873 w 458724"/>
                      <a:gd name="connsiteY30" fmla="*/ 393192 h 412057"/>
                      <a:gd name="connsiteX31" fmla="*/ 66525 w 458724"/>
                      <a:gd name="connsiteY31" fmla="*/ 392200 h 412057"/>
                      <a:gd name="connsiteX32" fmla="*/ 66525 w 458724"/>
                      <a:gd name="connsiteY32" fmla="*/ 299859 h 412057"/>
                      <a:gd name="connsiteX33" fmla="*/ 19858 w 458724"/>
                      <a:gd name="connsiteY33" fmla="*/ 298866 h 412057"/>
                      <a:gd name="connsiteX34" fmla="*/ 20851 w 458724"/>
                      <a:gd name="connsiteY34" fmla="*/ 252199 h 412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458724" h="412057">
                        <a:moveTo>
                          <a:pt x="20851" y="319717"/>
                        </a:moveTo>
                        <a:lnTo>
                          <a:pt x="46666" y="319717"/>
                        </a:lnTo>
                        <a:lnTo>
                          <a:pt x="46666" y="391207"/>
                        </a:lnTo>
                        <a:cubicBezTo>
                          <a:pt x="46666" y="402129"/>
                          <a:pt x="55603" y="412058"/>
                          <a:pt x="67518" y="412058"/>
                        </a:cubicBezTo>
                        <a:lnTo>
                          <a:pt x="437873" y="412058"/>
                        </a:lnTo>
                        <a:cubicBezTo>
                          <a:pt x="448795" y="412058"/>
                          <a:pt x="458724" y="403121"/>
                          <a:pt x="458724" y="391207"/>
                        </a:cubicBezTo>
                        <a:lnTo>
                          <a:pt x="458724" y="20851"/>
                        </a:lnTo>
                        <a:cubicBezTo>
                          <a:pt x="458724" y="9929"/>
                          <a:pt x="449789" y="0"/>
                          <a:pt x="437873" y="0"/>
                        </a:cubicBezTo>
                        <a:lnTo>
                          <a:pt x="67518" y="0"/>
                        </a:lnTo>
                        <a:cubicBezTo>
                          <a:pt x="56595" y="0"/>
                          <a:pt x="46666" y="8936"/>
                          <a:pt x="46666" y="20851"/>
                        </a:cubicBezTo>
                        <a:lnTo>
                          <a:pt x="46666" y="45674"/>
                        </a:lnTo>
                        <a:lnTo>
                          <a:pt x="20851" y="45674"/>
                        </a:lnTo>
                        <a:cubicBezTo>
                          <a:pt x="9929" y="45674"/>
                          <a:pt x="0" y="54610"/>
                          <a:pt x="0" y="66525"/>
                        </a:cubicBezTo>
                        <a:lnTo>
                          <a:pt x="0" y="113192"/>
                        </a:lnTo>
                        <a:cubicBezTo>
                          <a:pt x="0" y="124114"/>
                          <a:pt x="8936" y="134043"/>
                          <a:pt x="20851" y="134043"/>
                        </a:cubicBezTo>
                        <a:lnTo>
                          <a:pt x="46666" y="134043"/>
                        </a:lnTo>
                        <a:lnTo>
                          <a:pt x="46666" y="231348"/>
                        </a:lnTo>
                        <a:lnTo>
                          <a:pt x="20851" y="231348"/>
                        </a:lnTo>
                        <a:cubicBezTo>
                          <a:pt x="9929" y="231348"/>
                          <a:pt x="0" y="240284"/>
                          <a:pt x="0" y="252199"/>
                        </a:cubicBezTo>
                        <a:lnTo>
                          <a:pt x="0" y="298866"/>
                        </a:lnTo>
                        <a:cubicBezTo>
                          <a:pt x="993" y="309788"/>
                          <a:pt x="9929" y="319717"/>
                          <a:pt x="20851" y="319717"/>
                        </a:cubicBezTo>
                        <a:close/>
                        <a:moveTo>
                          <a:pt x="20851" y="252199"/>
                        </a:moveTo>
                        <a:lnTo>
                          <a:pt x="66525" y="252199"/>
                        </a:lnTo>
                        <a:lnTo>
                          <a:pt x="66525" y="115177"/>
                        </a:lnTo>
                        <a:lnTo>
                          <a:pt x="19858" y="114185"/>
                        </a:lnTo>
                        <a:lnTo>
                          <a:pt x="20851" y="66525"/>
                        </a:lnTo>
                        <a:lnTo>
                          <a:pt x="66525" y="66525"/>
                        </a:lnTo>
                        <a:lnTo>
                          <a:pt x="67518" y="20851"/>
                        </a:lnTo>
                        <a:lnTo>
                          <a:pt x="438866" y="21844"/>
                        </a:lnTo>
                        <a:lnTo>
                          <a:pt x="438866" y="392200"/>
                        </a:lnTo>
                        <a:lnTo>
                          <a:pt x="437873" y="393192"/>
                        </a:lnTo>
                        <a:lnTo>
                          <a:pt x="66525" y="392200"/>
                        </a:lnTo>
                        <a:lnTo>
                          <a:pt x="66525" y="299859"/>
                        </a:lnTo>
                        <a:lnTo>
                          <a:pt x="19858" y="298866"/>
                        </a:lnTo>
                        <a:lnTo>
                          <a:pt x="20851" y="252199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3" name="Полилиния: фигура 92">
                    <a:extLst>
                      <a:ext uri="{FF2B5EF4-FFF2-40B4-BE49-F238E27FC236}">
                        <a16:creationId xmlns:a16="http://schemas.microsoft.com/office/drawing/2014/main" id="{2491FD99-41A0-7DD2-3006-E26B2F3DA417}"/>
                      </a:ext>
                    </a:extLst>
                  </p:cNvPr>
                  <p:cNvSpPr/>
                  <p:nvPr/>
                </p:nvSpPr>
                <p:spPr>
                  <a:xfrm>
                    <a:off x="11448395" y="7865591"/>
                    <a:ext cx="241276" cy="80425"/>
                  </a:xfrm>
                  <a:custGeom>
                    <a:avLst/>
                    <a:gdLst>
                      <a:gd name="connsiteX0" fmla="*/ 241276 w 241276"/>
                      <a:gd name="connsiteY0" fmla="*/ 0 h 80425"/>
                      <a:gd name="connsiteX1" fmla="*/ 0 w 241276"/>
                      <a:gd name="connsiteY1" fmla="*/ 0 h 80425"/>
                      <a:gd name="connsiteX2" fmla="*/ 0 w 241276"/>
                      <a:gd name="connsiteY2" fmla="*/ 80425 h 80425"/>
                      <a:gd name="connsiteX3" fmla="*/ 241276 w 241276"/>
                      <a:gd name="connsiteY3" fmla="*/ 80425 h 80425"/>
                      <a:gd name="connsiteX4" fmla="*/ 241276 w 241276"/>
                      <a:gd name="connsiteY4" fmla="*/ 0 h 80425"/>
                      <a:gd name="connsiteX5" fmla="*/ 220426 w 241276"/>
                      <a:gd name="connsiteY5" fmla="*/ 60567 h 80425"/>
                      <a:gd name="connsiteX6" fmla="*/ 18866 w 241276"/>
                      <a:gd name="connsiteY6" fmla="*/ 60567 h 80425"/>
                      <a:gd name="connsiteX7" fmla="*/ 18866 w 241276"/>
                      <a:gd name="connsiteY7" fmla="*/ 19858 h 80425"/>
                      <a:gd name="connsiteX8" fmla="*/ 220426 w 241276"/>
                      <a:gd name="connsiteY8" fmla="*/ 19858 h 80425"/>
                      <a:gd name="connsiteX9" fmla="*/ 220426 w 241276"/>
                      <a:gd name="connsiteY9" fmla="*/ 60567 h 8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1276" h="80425">
                        <a:moveTo>
                          <a:pt x="241276" y="0"/>
                        </a:moveTo>
                        <a:lnTo>
                          <a:pt x="0" y="0"/>
                        </a:lnTo>
                        <a:lnTo>
                          <a:pt x="0" y="80425"/>
                        </a:lnTo>
                        <a:lnTo>
                          <a:pt x="241276" y="80425"/>
                        </a:lnTo>
                        <a:lnTo>
                          <a:pt x="241276" y="0"/>
                        </a:lnTo>
                        <a:close/>
                        <a:moveTo>
                          <a:pt x="220426" y="60567"/>
                        </a:moveTo>
                        <a:lnTo>
                          <a:pt x="18866" y="60567"/>
                        </a:lnTo>
                        <a:lnTo>
                          <a:pt x="18866" y="19858"/>
                        </a:lnTo>
                        <a:lnTo>
                          <a:pt x="220426" y="19858"/>
                        </a:lnTo>
                        <a:lnTo>
                          <a:pt x="220426" y="60567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4" name="Полилиния: фигура 93">
                    <a:extLst>
                      <a:ext uri="{FF2B5EF4-FFF2-40B4-BE49-F238E27FC236}">
                        <a16:creationId xmlns:a16="http://schemas.microsoft.com/office/drawing/2014/main" id="{D1D40126-5A33-947A-2377-F60FEFD4C34A}"/>
                      </a:ext>
                    </a:extLst>
                  </p:cNvPr>
                  <p:cNvSpPr/>
                  <p:nvPr/>
                </p:nvSpPr>
                <p:spPr>
                  <a:xfrm>
                    <a:off x="12068964" y="7812967"/>
                    <a:ext cx="41701" cy="75460"/>
                  </a:xfrm>
                  <a:custGeom>
                    <a:avLst/>
                    <a:gdLst>
                      <a:gd name="connsiteX0" fmla="*/ 20851 w 41701"/>
                      <a:gd name="connsiteY0" fmla="*/ 75461 h 75460"/>
                      <a:gd name="connsiteX1" fmla="*/ 41702 w 41701"/>
                      <a:gd name="connsiteY1" fmla="*/ 54610 h 75460"/>
                      <a:gd name="connsiteX2" fmla="*/ 41702 w 41701"/>
                      <a:gd name="connsiteY2" fmla="*/ 20851 h 75460"/>
                      <a:gd name="connsiteX3" fmla="*/ 20851 w 41701"/>
                      <a:gd name="connsiteY3" fmla="*/ 0 h 75460"/>
                      <a:gd name="connsiteX4" fmla="*/ 0 w 41701"/>
                      <a:gd name="connsiteY4" fmla="*/ 20851 h 75460"/>
                      <a:gd name="connsiteX5" fmla="*/ 0 w 41701"/>
                      <a:gd name="connsiteY5" fmla="*/ 54610 h 75460"/>
                      <a:gd name="connsiteX6" fmla="*/ 20851 w 41701"/>
                      <a:gd name="connsiteY6" fmla="*/ 75461 h 75460"/>
                      <a:gd name="connsiteX7" fmla="*/ 20851 w 41701"/>
                      <a:gd name="connsiteY7" fmla="*/ 21844 h 75460"/>
                      <a:gd name="connsiteX8" fmla="*/ 21844 w 41701"/>
                      <a:gd name="connsiteY8" fmla="*/ 21844 h 75460"/>
                      <a:gd name="connsiteX9" fmla="*/ 21844 w 41701"/>
                      <a:gd name="connsiteY9" fmla="*/ 55603 h 75460"/>
                      <a:gd name="connsiteX10" fmla="*/ 20851 w 41701"/>
                      <a:gd name="connsiteY10" fmla="*/ 55603 h 75460"/>
                      <a:gd name="connsiteX11" fmla="*/ 20851 w 41701"/>
                      <a:gd name="connsiteY11" fmla="*/ 21844 h 75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1701" h="75460">
                        <a:moveTo>
                          <a:pt x="20851" y="75461"/>
                        </a:moveTo>
                        <a:cubicBezTo>
                          <a:pt x="31773" y="75461"/>
                          <a:pt x="41702" y="66525"/>
                          <a:pt x="41702" y="54610"/>
                        </a:cubicBezTo>
                        <a:lnTo>
                          <a:pt x="41702" y="20851"/>
                        </a:lnTo>
                        <a:cubicBezTo>
                          <a:pt x="41702" y="9929"/>
                          <a:pt x="32765" y="0"/>
                          <a:pt x="20851" y="0"/>
                        </a:cubicBezTo>
                        <a:cubicBezTo>
                          <a:pt x="9929" y="0"/>
                          <a:pt x="0" y="8936"/>
                          <a:pt x="0" y="20851"/>
                        </a:cubicBezTo>
                        <a:lnTo>
                          <a:pt x="0" y="54610"/>
                        </a:lnTo>
                        <a:cubicBezTo>
                          <a:pt x="993" y="66525"/>
                          <a:pt x="9929" y="75461"/>
                          <a:pt x="20851" y="75461"/>
                        </a:cubicBezTo>
                        <a:close/>
                        <a:moveTo>
                          <a:pt x="20851" y="21844"/>
                        </a:moveTo>
                        <a:lnTo>
                          <a:pt x="21844" y="21844"/>
                        </a:lnTo>
                        <a:lnTo>
                          <a:pt x="21844" y="55603"/>
                        </a:lnTo>
                        <a:lnTo>
                          <a:pt x="20851" y="55603"/>
                        </a:lnTo>
                        <a:lnTo>
                          <a:pt x="20851" y="21844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5" name="Полилиния: фигура 94">
                    <a:extLst>
                      <a:ext uri="{FF2B5EF4-FFF2-40B4-BE49-F238E27FC236}">
                        <a16:creationId xmlns:a16="http://schemas.microsoft.com/office/drawing/2014/main" id="{6C10342F-3701-F04F-A730-CCB555D5471A}"/>
                      </a:ext>
                    </a:extLst>
                  </p:cNvPr>
                  <p:cNvSpPr/>
                  <p:nvPr/>
                </p:nvSpPr>
                <p:spPr>
                  <a:xfrm>
                    <a:off x="11870174" y="7838782"/>
                    <a:ext cx="58657" cy="76454"/>
                  </a:xfrm>
                  <a:custGeom>
                    <a:avLst/>
                    <a:gdLst>
                      <a:gd name="connsiteX0" fmla="*/ 21059 w 58657"/>
                      <a:gd name="connsiteY0" fmla="*/ 67518 h 76454"/>
                      <a:gd name="connsiteX1" fmla="*/ 37938 w 58657"/>
                      <a:gd name="connsiteY1" fmla="*/ 76454 h 76454"/>
                      <a:gd name="connsiteX2" fmla="*/ 37938 w 58657"/>
                      <a:gd name="connsiteY2" fmla="*/ 76454 h 76454"/>
                      <a:gd name="connsiteX3" fmla="*/ 49853 w 58657"/>
                      <a:gd name="connsiteY3" fmla="*/ 72482 h 76454"/>
                      <a:gd name="connsiteX4" fmla="*/ 54818 w 58657"/>
                      <a:gd name="connsiteY4" fmla="*/ 43688 h 76454"/>
                      <a:gd name="connsiteX5" fmla="*/ 36945 w 58657"/>
                      <a:gd name="connsiteY5" fmla="*/ 17872 h 76454"/>
                      <a:gd name="connsiteX6" fmla="*/ 24038 w 58657"/>
                      <a:gd name="connsiteY6" fmla="*/ 8936 h 76454"/>
                      <a:gd name="connsiteX7" fmla="*/ 24038 w 58657"/>
                      <a:gd name="connsiteY7" fmla="*/ 8936 h 76454"/>
                      <a:gd name="connsiteX8" fmla="*/ 24038 w 58657"/>
                      <a:gd name="connsiteY8" fmla="*/ 0 h 76454"/>
                      <a:gd name="connsiteX9" fmla="*/ 8151 w 58657"/>
                      <a:gd name="connsiteY9" fmla="*/ 11915 h 76454"/>
                      <a:gd name="connsiteX10" fmla="*/ 4180 w 58657"/>
                      <a:gd name="connsiteY10" fmla="*/ 40709 h 76454"/>
                      <a:gd name="connsiteX11" fmla="*/ 21059 w 58657"/>
                      <a:gd name="connsiteY11" fmla="*/ 67518 h 76454"/>
                      <a:gd name="connsiteX12" fmla="*/ 20066 w 58657"/>
                      <a:gd name="connsiteY12" fmla="*/ 29787 h 76454"/>
                      <a:gd name="connsiteX13" fmla="*/ 37938 w 58657"/>
                      <a:gd name="connsiteY13" fmla="*/ 55603 h 76454"/>
                      <a:gd name="connsiteX14" fmla="*/ 36945 w 58657"/>
                      <a:gd name="connsiteY14" fmla="*/ 56596 h 76454"/>
                      <a:gd name="connsiteX15" fmla="*/ 19074 w 58657"/>
                      <a:gd name="connsiteY15" fmla="*/ 30780 h 76454"/>
                      <a:gd name="connsiteX16" fmla="*/ 20066 w 58657"/>
                      <a:gd name="connsiteY16" fmla="*/ 29787 h 76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8657" h="76454">
                        <a:moveTo>
                          <a:pt x="21059" y="67518"/>
                        </a:moveTo>
                        <a:cubicBezTo>
                          <a:pt x="25031" y="72482"/>
                          <a:pt x="30988" y="76454"/>
                          <a:pt x="37938" y="76454"/>
                        </a:cubicBezTo>
                        <a:cubicBezTo>
                          <a:pt x="37938" y="76454"/>
                          <a:pt x="37938" y="76454"/>
                          <a:pt x="37938" y="76454"/>
                        </a:cubicBezTo>
                        <a:cubicBezTo>
                          <a:pt x="41910" y="76454"/>
                          <a:pt x="45882" y="75461"/>
                          <a:pt x="49853" y="72482"/>
                        </a:cubicBezTo>
                        <a:cubicBezTo>
                          <a:pt x="58790" y="65532"/>
                          <a:pt x="61768" y="52624"/>
                          <a:pt x="54818" y="43688"/>
                        </a:cubicBezTo>
                        <a:lnTo>
                          <a:pt x="36945" y="17872"/>
                        </a:lnTo>
                        <a:cubicBezTo>
                          <a:pt x="33967" y="12908"/>
                          <a:pt x="29003" y="9929"/>
                          <a:pt x="24038" y="8936"/>
                        </a:cubicBezTo>
                        <a:cubicBezTo>
                          <a:pt x="24038" y="8936"/>
                          <a:pt x="24038" y="8936"/>
                          <a:pt x="24038" y="8936"/>
                        </a:cubicBezTo>
                        <a:lnTo>
                          <a:pt x="24038" y="0"/>
                        </a:lnTo>
                        <a:lnTo>
                          <a:pt x="8151" y="11915"/>
                        </a:lnTo>
                        <a:cubicBezTo>
                          <a:pt x="-785" y="18866"/>
                          <a:pt x="-2771" y="31773"/>
                          <a:pt x="4180" y="40709"/>
                        </a:cubicBezTo>
                        <a:lnTo>
                          <a:pt x="21059" y="67518"/>
                        </a:lnTo>
                        <a:close/>
                        <a:moveTo>
                          <a:pt x="20066" y="29787"/>
                        </a:moveTo>
                        <a:lnTo>
                          <a:pt x="37938" y="55603"/>
                        </a:lnTo>
                        <a:lnTo>
                          <a:pt x="36945" y="56596"/>
                        </a:lnTo>
                        <a:lnTo>
                          <a:pt x="19074" y="30780"/>
                        </a:lnTo>
                        <a:lnTo>
                          <a:pt x="20066" y="29787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6" name="Полилиния: фигура 95">
                    <a:extLst>
                      <a:ext uri="{FF2B5EF4-FFF2-40B4-BE49-F238E27FC236}">
                        <a16:creationId xmlns:a16="http://schemas.microsoft.com/office/drawing/2014/main" id="{466B876F-18C5-8ADB-10C0-93E6ED5CB82C}"/>
                      </a:ext>
                    </a:extLst>
                  </p:cNvPr>
                  <p:cNvSpPr/>
                  <p:nvPr/>
                </p:nvSpPr>
                <p:spPr>
                  <a:xfrm>
                    <a:off x="11934921" y="7964882"/>
                    <a:ext cx="139007" cy="251206"/>
                  </a:xfrm>
                  <a:custGeom>
                    <a:avLst/>
                    <a:gdLst>
                      <a:gd name="connsiteX0" fmla="*/ 110213 w 139007"/>
                      <a:gd name="connsiteY0" fmla="*/ 0 h 251206"/>
                      <a:gd name="connsiteX1" fmla="*/ 21844 w 139007"/>
                      <a:gd name="connsiteY1" fmla="*/ 0 h 251206"/>
                      <a:gd name="connsiteX2" fmla="*/ 0 w 139007"/>
                      <a:gd name="connsiteY2" fmla="*/ 137022 h 251206"/>
                      <a:gd name="connsiteX3" fmla="*/ 41702 w 139007"/>
                      <a:gd name="connsiteY3" fmla="*/ 137022 h 251206"/>
                      <a:gd name="connsiteX4" fmla="*/ 20851 w 139007"/>
                      <a:gd name="connsiteY4" fmla="*/ 251206 h 251206"/>
                      <a:gd name="connsiteX5" fmla="*/ 139007 w 139007"/>
                      <a:gd name="connsiteY5" fmla="*/ 78440 h 251206"/>
                      <a:gd name="connsiteX6" fmla="*/ 84397 w 139007"/>
                      <a:gd name="connsiteY6" fmla="*/ 78440 h 251206"/>
                      <a:gd name="connsiteX7" fmla="*/ 110213 w 139007"/>
                      <a:gd name="connsiteY7" fmla="*/ 0 h 251206"/>
                      <a:gd name="connsiteX8" fmla="*/ 99291 w 139007"/>
                      <a:gd name="connsiteY8" fmla="*/ 99291 h 251206"/>
                      <a:gd name="connsiteX9" fmla="*/ 56595 w 139007"/>
                      <a:gd name="connsiteY9" fmla="*/ 161844 h 251206"/>
                      <a:gd name="connsiteX10" fmla="*/ 64539 w 139007"/>
                      <a:gd name="connsiteY10" fmla="*/ 117163 h 251206"/>
                      <a:gd name="connsiteX11" fmla="*/ 21844 w 139007"/>
                      <a:gd name="connsiteY11" fmla="*/ 117163 h 251206"/>
                      <a:gd name="connsiteX12" fmla="*/ 37730 w 139007"/>
                      <a:gd name="connsiteY12" fmla="*/ 19858 h 251206"/>
                      <a:gd name="connsiteX13" fmla="*/ 81418 w 139007"/>
                      <a:gd name="connsiteY13" fmla="*/ 19858 h 251206"/>
                      <a:gd name="connsiteX14" fmla="*/ 54610 w 139007"/>
                      <a:gd name="connsiteY14" fmla="*/ 99291 h 251206"/>
                      <a:gd name="connsiteX15" fmla="*/ 99291 w 139007"/>
                      <a:gd name="connsiteY15" fmla="*/ 99291 h 251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39007" h="251206">
                        <a:moveTo>
                          <a:pt x="110213" y="0"/>
                        </a:moveTo>
                        <a:lnTo>
                          <a:pt x="21844" y="0"/>
                        </a:lnTo>
                        <a:lnTo>
                          <a:pt x="0" y="137022"/>
                        </a:lnTo>
                        <a:lnTo>
                          <a:pt x="41702" y="137022"/>
                        </a:lnTo>
                        <a:lnTo>
                          <a:pt x="20851" y="251206"/>
                        </a:lnTo>
                        <a:lnTo>
                          <a:pt x="139007" y="78440"/>
                        </a:lnTo>
                        <a:lnTo>
                          <a:pt x="84397" y="78440"/>
                        </a:lnTo>
                        <a:lnTo>
                          <a:pt x="110213" y="0"/>
                        </a:lnTo>
                        <a:close/>
                        <a:moveTo>
                          <a:pt x="99291" y="99291"/>
                        </a:moveTo>
                        <a:lnTo>
                          <a:pt x="56595" y="161844"/>
                        </a:lnTo>
                        <a:lnTo>
                          <a:pt x="64539" y="117163"/>
                        </a:lnTo>
                        <a:lnTo>
                          <a:pt x="21844" y="117163"/>
                        </a:lnTo>
                        <a:lnTo>
                          <a:pt x="37730" y="19858"/>
                        </a:lnTo>
                        <a:lnTo>
                          <a:pt x="81418" y="19858"/>
                        </a:lnTo>
                        <a:lnTo>
                          <a:pt x="54610" y="99291"/>
                        </a:lnTo>
                        <a:lnTo>
                          <a:pt x="99291" y="99291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7" name="Полилиния: фигура 96">
                    <a:extLst>
                      <a:ext uri="{FF2B5EF4-FFF2-40B4-BE49-F238E27FC236}">
                        <a16:creationId xmlns:a16="http://schemas.microsoft.com/office/drawing/2014/main" id="{C1ABB96B-F867-F2A3-F0EE-ACCA9A597815}"/>
                      </a:ext>
                    </a:extLst>
                  </p:cNvPr>
                  <p:cNvSpPr/>
                  <p:nvPr/>
                </p:nvSpPr>
                <p:spPr>
                  <a:xfrm>
                    <a:off x="11277614" y="7614385"/>
                    <a:ext cx="940286" cy="630498"/>
                  </a:xfrm>
                  <a:custGeom>
                    <a:avLst/>
                    <a:gdLst>
                      <a:gd name="connsiteX0" fmla="*/ 940287 w 940286"/>
                      <a:gd name="connsiteY0" fmla="*/ 112199 h 630498"/>
                      <a:gd name="connsiteX1" fmla="*/ 898584 w 940286"/>
                      <a:gd name="connsiteY1" fmla="*/ 112199 h 630498"/>
                      <a:gd name="connsiteX2" fmla="*/ 769505 w 940286"/>
                      <a:gd name="connsiteY2" fmla="*/ 0 h 630498"/>
                      <a:gd name="connsiteX3" fmla="*/ 193618 w 940286"/>
                      <a:gd name="connsiteY3" fmla="*/ 0 h 630498"/>
                      <a:gd name="connsiteX4" fmla="*/ 65533 w 940286"/>
                      <a:gd name="connsiteY4" fmla="*/ 112199 h 630498"/>
                      <a:gd name="connsiteX5" fmla="*/ 0 w 940286"/>
                      <a:gd name="connsiteY5" fmla="*/ 112199 h 630498"/>
                      <a:gd name="connsiteX6" fmla="*/ 0 w 940286"/>
                      <a:gd name="connsiteY6" fmla="*/ 630498 h 630498"/>
                      <a:gd name="connsiteX7" fmla="*/ 939294 w 940286"/>
                      <a:gd name="connsiteY7" fmla="*/ 630498 h 630498"/>
                      <a:gd name="connsiteX8" fmla="*/ 939294 w 940286"/>
                      <a:gd name="connsiteY8" fmla="*/ 112199 h 630498"/>
                      <a:gd name="connsiteX9" fmla="*/ 194611 w 940286"/>
                      <a:gd name="connsiteY9" fmla="*/ 19858 h 630498"/>
                      <a:gd name="connsiteX10" fmla="*/ 770499 w 940286"/>
                      <a:gd name="connsiteY10" fmla="*/ 19858 h 630498"/>
                      <a:gd name="connsiteX11" fmla="*/ 878726 w 940286"/>
                      <a:gd name="connsiteY11" fmla="*/ 112199 h 630498"/>
                      <a:gd name="connsiteX12" fmla="*/ 86384 w 940286"/>
                      <a:gd name="connsiteY12" fmla="*/ 112199 h 630498"/>
                      <a:gd name="connsiteX13" fmla="*/ 194611 w 940286"/>
                      <a:gd name="connsiteY13" fmla="*/ 19858 h 630498"/>
                      <a:gd name="connsiteX14" fmla="*/ 920429 w 940286"/>
                      <a:gd name="connsiteY14" fmla="*/ 610640 h 630498"/>
                      <a:gd name="connsiteX15" fmla="*/ 20852 w 940286"/>
                      <a:gd name="connsiteY15" fmla="*/ 610640 h 630498"/>
                      <a:gd name="connsiteX16" fmla="*/ 20852 w 940286"/>
                      <a:gd name="connsiteY16" fmla="*/ 133050 h 630498"/>
                      <a:gd name="connsiteX17" fmla="*/ 920429 w 940286"/>
                      <a:gd name="connsiteY17" fmla="*/ 133050 h 630498"/>
                      <a:gd name="connsiteX18" fmla="*/ 920429 w 940286"/>
                      <a:gd name="connsiteY18" fmla="*/ 610640 h 630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940286" h="630498">
                        <a:moveTo>
                          <a:pt x="940287" y="112199"/>
                        </a:moveTo>
                        <a:lnTo>
                          <a:pt x="898584" y="112199"/>
                        </a:lnTo>
                        <a:cubicBezTo>
                          <a:pt x="889649" y="48652"/>
                          <a:pt x="836031" y="0"/>
                          <a:pt x="769505" y="0"/>
                        </a:cubicBezTo>
                        <a:lnTo>
                          <a:pt x="193618" y="0"/>
                        </a:lnTo>
                        <a:cubicBezTo>
                          <a:pt x="128086" y="0"/>
                          <a:pt x="73476" y="48652"/>
                          <a:pt x="65533" y="112199"/>
                        </a:cubicBezTo>
                        <a:lnTo>
                          <a:pt x="0" y="112199"/>
                        </a:lnTo>
                        <a:lnTo>
                          <a:pt x="0" y="630498"/>
                        </a:lnTo>
                        <a:lnTo>
                          <a:pt x="939294" y="630498"/>
                        </a:lnTo>
                        <a:lnTo>
                          <a:pt x="939294" y="112199"/>
                        </a:lnTo>
                        <a:close/>
                        <a:moveTo>
                          <a:pt x="194611" y="19858"/>
                        </a:moveTo>
                        <a:lnTo>
                          <a:pt x="770499" y="19858"/>
                        </a:lnTo>
                        <a:cubicBezTo>
                          <a:pt x="825109" y="19858"/>
                          <a:pt x="870783" y="59575"/>
                          <a:pt x="878726" y="112199"/>
                        </a:cubicBezTo>
                        <a:lnTo>
                          <a:pt x="86384" y="112199"/>
                        </a:lnTo>
                        <a:cubicBezTo>
                          <a:pt x="94326" y="60567"/>
                          <a:pt x="140001" y="19858"/>
                          <a:pt x="194611" y="19858"/>
                        </a:cubicBezTo>
                        <a:close/>
                        <a:moveTo>
                          <a:pt x="920429" y="610640"/>
                        </a:moveTo>
                        <a:lnTo>
                          <a:pt x="20852" y="610640"/>
                        </a:lnTo>
                        <a:lnTo>
                          <a:pt x="20852" y="133050"/>
                        </a:lnTo>
                        <a:lnTo>
                          <a:pt x="920429" y="133050"/>
                        </a:lnTo>
                        <a:lnTo>
                          <a:pt x="920429" y="610640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8" name="Полилиния: фигура 97">
                    <a:extLst>
                      <a:ext uri="{FF2B5EF4-FFF2-40B4-BE49-F238E27FC236}">
                        <a16:creationId xmlns:a16="http://schemas.microsoft.com/office/drawing/2014/main" id="{542EACE7-F577-5EC8-A446-A927DA15698F}"/>
                      </a:ext>
                    </a:extLst>
                  </p:cNvPr>
                  <p:cNvSpPr/>
                  <p:nvPr/>
                </p:nvSpPr>
                <p:spPr>
                  <a:xfrm>
                    <a:off x="11278607" y="8274670"/>
                    <a:ext cx="941278" cy="19858"/>
                  </a:xfrm>
                  <a:custGeom>
                    <a:avLst/>
                    <a:gdLst>
                      <a:gd name="connsiteX0" fmla="*/ 0 w 941278"/>
                      <a:gd name="connsiteY0" fmla="*/ 0 h 19858"/>
                      <a:gd name="connsiteX1" fmla="*/ 941280 w 941278"/>
                      <a:gd name="connsiteY1" fmla="*/ 0 h 19858"/>
                      <a:gd name="connsiteX2" fmla="*/ 941280 w 941278"/>
                      <a:gd name="connsiteY2" fmla="*/ 19858 h 19858"/>
                      <a:gd name="connsiteX3" fmla="*/ 0 w 941278"/>
                      <a:gd name="connsiteY3" fmla="*/ 19858 h 19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41278" h="19858">
                        <a:moveTo>
                          <a:pt x="0" y="0"/>
                        </a:moveTo>
                        <a:lnTo>
                          <a:pt x="941280" y="0"/>
                        </a:lnTo>
                        <a:lnTo>
                          <a:pt x="941280" y="19858"/>
                        </a:lnTo>
                        <a:lnTo>
                          <a:pt x="0" y="19858"/>
                        </a:lnTo>
                        <a:close/>
                      </a:path>
                    </a:pathLst>
                  </a:custGeom>
                  <a:solidFill>
                    <a:srgbClr val="00AFD9"/>
                  </a:solidFill>
                  <a:ln w="992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99" name="TextBox 98">
                  <a:extLst>
                    <a:ext uri="{FF2B5EF4-FFF2-40B4-BE49-F238E27FC236}">
                      <a16:creationId xmlns:a16="http://schemas.microsoft.com/office/drawing/2014/main" id="{6BAE2395-76D2-51AD-B7F0-27F68E5EC422}"/>
                    </a:ext>
                  </a:extLst>
                </p:cNvPr>
                <p:cNvSpPr txBox="1"/>
                <p:nvPr/>
              </p:nvSpPr>
              <p:spPr>
                <a:xfrm>
                  <a:off x="10880720" y="8719244"/>
                  <a:ext cx="989373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Работа </a:t>
                  </a:r>
                </a:p>
              </p:txBody>
            </p:sp>
            <p:sp>
              <p:nvSpPr>
                <p:cNvPr id="100" name="TextBox 99">
                  <a:extLst>
                    <a:ext uri="{FF2B5EF4-FFF2-40B4-BE49-F238E27FC236}">
                      <a16:creationId xmlns:a16="http://schemas.microsoft.com/office/drawing/2014/main" id="{331E5519-1F1F-DC08-AE7D-CE3DCE1AF1A8}"/>
                    </a:ext>
                  </a:extLst>
                </p:cNvPr>
                <p:cNvSpPr txBox="1"/>
                <p:nvPr/>
              </p:nvSpPr>
              <p:spPr>
                <a:xfrm>
                  <a:off x="10880720" y="8997259"/>
                  <a:ext cx="1755609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1800" spc="0" baseline="0">
                      <a:ln/>
                      <a:solidFill>
                        <a:srgbClr val="000000"/>
                      </a:solidFill>
                      <a:ea typeface="Verdana"/>
                      <a:sym typeface="Verdana"/>
                      <a:rtl val="0"/>
                    </a:rPr>
                    <a:t>с генератором</a:t>
                  </a:r>
                </a:p>
              </p:txBody>
            </p:sp>
          </p:grpSp>
        </p:grpSp>
      </p:grpSp>
      <p:grpSp>
        <p:nvGrpSpPr>
          <p:cNvPr id="2" name="Рисунок 2">
            <a:extLst>
              <a:ext uri="{FF2B5EF4-FFF2-40B4-BE49-F238E27FC236}">
                <a16:creationId xmlns:a16="http://schemas.microsoft.com/office/drawing/2014/main" id="{C51D4B6B-01BD-6DFC-F018-66B5F07382E5}"/>
              </a:ext>
            </a:extLst>
          </p:cNvPr>
          <p:cNvGrpSpPr/>
          <p:nvPr/>
        </p:nvGrpSpPr>
        <p:grpSpPr>
          <a:xfrm>
            <a:off x="535984" y="9477268"/>
            <a:ext cx="2408964" cy="778990"/>
            <a:chOff x="16053510" y="9811549"/>
            <a:chExt cx="2408964" cy="778990"/>
          </a:xfrm>
        </p:grpSpPr>
        <p:sp>
          <p:nvSpPr>
            <p:cNvPr id="3" name="Полилиния: фигура 2">
              <a:extLst>
                <a:ext uri="{FF2B5EF4-FFF2-40B4-BE49-F238E27FC236}">
                  <a16:creationId xmlns:a16="http://schemas.microsoft.com/office/drawing/2014/main" id="{CFEF6D7C-3A78-415A-F68A-92996E01C39D}"/>
                </a:ext>
              </a:extLst>
            </p:cNvPr>
            <p:cNvSpPr/>
            <p:nvPr/>
          </p:nvSpPr>
          <p:spPr>
            <a:xfrm>
              <a:off x="16053510" y="10016182"/>
              <a:ext cx="655418" cy="574356"/>
            </a:xfrm>
            <a:custGeom>
              <a:avLst/>
              <a:gdLst>
                <a:gd name="connsiteX0" fmla="*/ 169045 w 655418"/>
                <a:gd name="connsiteY0" fmla="*/ 574357 h 574356"/>
                <a:gd name="connsiteX1" fmla="*/ 655419 w 655418"/>
                <a:gd name="connsiteY1" fmla="*/ 574357 h 574356"/>
                <a:gd name="connsiteX2" fmla="*/ 498238 w 655418"/>
                <a:gd name="connsiteY2" fmla="*/ 417175 h 574356"/>
                <a:gd name="connsiteX3" fmla="*/ 234290 w 655418"/>
                <a:gd name="connsiteY3" fmla="*/ 417175 h 574356"/>
                <a:gd name="connsiteX4" fmla="*/ 169045 w 655418"/>
                <a:gd name="connsiteY4" fmla="*/ 351929 h 574356"/>
                <a:gd name="connsiteX5" fmla="*/ 169045 w 655418"/>
                <a:gd name="connsiteY5" fmla="*/ 222427 h 574356"/>
                <a:gd name="connsiteX6" fmla="*/ 233301 w 655418"/>
                <a:gd name="connsiteY6" fmla="*/ 158171 h 574356"/>
                <a:gd name="connsiteX7" fmla="*/ 406301 w 655418"/>
                <a:gd name="connsiteY7" fmla="*/ 158171 h 574356"/>
                <a:gd name="connsiteX8" fmla="*/ 447820 w 655418"/>
                <a:gd name="connsiteY8" fmla="*/ 117640 h 574356"/>
                <a:gd name="connsiteX9" fmla="*/ 447820 w 655418"/>
                <a:gd name="connsiteY9" fmla="*/ 41520 h 574356"/>
                <a:gd name="connsiteX10" fmla="*/ 406301 w 655418"/>
                <a:gd name="connsiteY10" fmla="*/ 0 h 574356"/>
                <a:gd name="connsiteX11" fmla="*/ 169045 w 655418"/>
                <a:gd name="connsiteY11" fmla="*/ 0 h 574356"/>
                <a:gd name="connsiteX12" fmla="*/ 169045 w 655418"/>
                <a:gd name="connsiteY12" fmla="*/ 0 h 574356"/>
                <a:gd name="connsiteX13" fmla="*/ 168056 w 655418"/>
                <a:gd name="connsiteY13" fmla="*/ 0 h 574356"/>
                <a:gd name="connsiteX14" fmla="*/ 0 w 655418"/>
                <a:gd name="connsiteY14" fmla="*/ 168056 h 574356"/>
                <a:gd name="connsiteX15" fmla="*/ 0 w 655418"/>
                <a:gd name="connsiteY15" fmla="*/ 168056 h 574356"/>
                <a:gd name="connsiteX16" fmla="*/ 0 w 655418"/>
                <a:gd name="connsiteY16" fmla="*/ 406301 h 574356"/>
                <a:gd name="connsiteX17" fmla="*/ 988 w 655418"/>
                <a:gd name="connsiteY17" fmla="*/ 406301 h 574356"/>
                <a:gd name="connsiteX18" fmla="*/ 168056 w 655418"/>
                <a:gd name="connsiteY18" fmla="*/ 574357 h 574356"/>
                <a:gd name="connsiteX19" fmla="*/ 168056 w 655418"/>
                <a:gd name="connsiteY19" fmla="*/ 574357 h 574356"/>
                <a:gd name="connsiteX20" fmla="*/ 169045 w 655418"/>
                <a:gd name="connsiteY20" fmla="*/ 574357 h 574356"/>
                <a:gd name="connsiteX21" fmla="*/ 169045 w 655418"/>
                <a:gd name="connsiteY21" fmla="*/ 574357 h 57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5418" h="574356">
                  <a:moveTo>
                    <a:pt x="169045" y="574357"/>
                  </a:moveTo>
                  <a:lnTo>
                    <a:pt x="655419" y="574357"/>
                  </a:lnTo>
                  <a:lnTo>
                    <a:pt x="498238" y="417175"/>
                  </a:lnTo>
                  <a:lnTo>
                    <a:pt x="234290" y="417175"/>
                  </a:lnTo>
                  <a:lnTo>
                    <a:pt x="169045" y="351929"/>
                  </a:lnTo>
                  <a:lnTo>
                    <a:pt x="169045" y="222427"/>
                  </a:lnTo>
                  <a:lnTo>
                    <a:pt x="233301" y="158171"/>
                  </a:lnTo>
                  <a:lnTo>
                    <a:pt x="406301" y="158171"/>
                  </a:lnTo>
                  <a:lnTo>
                    <a:pt x="447820" y="117640"/>
                  </a:lnTo>
                  <a:lnTo>
                    <a:pt x="447820" y="41520"/>
                  </a:lnTo>
                  <a:lnTo>
                    <a:pt x="406301" y="0"/>
                  </a:lnTo>
                  <a:lnTo>
                    <a:pt x="169045" y="0"/>
                  </a:lnTo>
                  <a:lnTo>
                    <a:pt x="169045" y="0"/>
                  </a:lnTo>
                  <a:lnTo>
                    <a:pt x="168056" y="0"/>
                  </a:lnTo>
                  <a:lnTo>
                    <a:pt x="0" y="168056"/>
                  </a:lnTo>
                  <a:lnTo>
                    <a:pt x="0" y="168056"/>
                  </a:lnTo>
                  <a:lnTo>
                    <a:pt x="0" y="406301"/>
                  </a:lnTo>
                  <a:lnTo>
                    <a:pt x="988" y="406301"/>
                  </a:lnTo>
                  <a:lnTo>
                    <a:pt x="168056" y="574357"/>
                  </a:lnTo>
                  <a:lnTo>
                    <a:pt x="168056" y="574357"/>
                  </a:lnTo>
                  <a:lnTo>
                    <a:pt x="169045" y="574357"/>
                  </a:lnTo>
                  <a:lnTo>
                    <a:pt x="169045" y="574357"/>
                  </a:lnTo>
                  <a:close/>
                </a:path>
              </a:pathLst>
            </a:custGeom>
            <a:noFill/>
            <a:ln w="9238" cap="flat">
              <a:solidFill>
                <a:srgbClr val="E5293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" name="Полилиния: фигура 14">
              <a:extLst>
                <a:ext uri="{FF2B5EF4-FFF2-40B4-BE49-F238E27FC236}">
                  <a16:creationId xmlns:a16="http://schemas.microsoft.com/office/drawing/2014/main" id="{5C558040-A0AA-7ACA-CEA2-652B275BE151}"/>
                </a:ext>
              </a:extLst>
            </p:cNvPr>
            <p:cNvSpPr/>
            <p:nvPr/>
          </p:nvSpPr>
          <p:spPr>
            <a:xfrm>
              <a:off x="16066361" y="9811549"/>
              <a:ext cx="654431" cy="573369"/>
            </a:xfrm>
            <a:custGeom>
              <a:avLst/>
              <a:gdLst>
                <a:gd name="connsiteX0" fmla="*/ 654432 w 654431"/>
                <a:gd name="connsiteY0" fmla="*/ 405313 h 573369"/>
                <a:gd name="connsiteX1" fmla="*/ 654432 w 654431"/>
                <a:gd name="connsiteY1" fmla="*/ 405313 h 573369"/>
                <a:gd name="connsiteX2" fmla="*/ 654432 w 654431"/>
                <a:gd name="connsiteY2" fmla="*/ 168056 h 573369"/>
                <a:gd name="connsiteX3" fmla="*/ 653443 w 654431"/>
                <a:gd name="connsiteY3" fmla="*/ 168056 h 573369"/>
                <a:gd name="connsiteX4" fmla="*/ 486375 w 654431"/>
                <a:gd name="connsiteY4" fmla="*/ 0 h 573369"/>
                <a:gd name="connsiteX5" fmla="*/ 486375 w 654431"/>
                <a:gd name="connsiteY5" fmla="*/ 0 h 573369"/>
                <a:gd name="connsiteX6" fmla="*/ 485387 w 654431"/>
                <a:gd name="connsiteY6" fmla="*/ 0 h 573369"/>
                <a:gd name="connsiteX7" fmla="*/ 485387 w 654431"/>
                <a:gd name="connsiteY7" fmla="*/ 0 h 573369"/>
                <a:gd name="connsiteX8" fmla="*/ 485387 w 654431"/>
                <a:gd name="connsiteY8" fmla="*/ 0 h 573369"/>
                <a:gd name="connsiteX9" fmla="*/ 0 w 654431"/>
                <a:gd name="connsiteY9" fmla="*/ 0 h 573369"/>
                <a:gd name="connsiteX10" fmla="*/ 156194 w 654431"/>
                <a:gd name="connsiteY10" fmla="*/ 157182 h 573369"/>
                <a:gd name="connsiteX11" fmla="*/ 420141 w 654431"/>
                <a:gd name="connsiteY11" fmla="*/ 157182 h 573369"/>
                <a:gd name="connsiteX12" fmla="*/ 485387 w 654431"/>
                <a:gd name="connsiteY12" fmla="*/ 222427 h 573369"/>
                <a:gd name="connsiteX13" fmla="*/ 485387 w 654431"/>
                <a:gd name="connsiteY13" fmla="*/ 350942 h 573369"/>
                <a:gd name="connsiteX14" fmla="*/ 421130 w 654431"/>
                <a:gd name="connsiteY14" fmla="*/ 416187 h 573369"/>
                <a:gd name="connsiteX15" fmla="*/ 248131 w 654431"/>
                <a:gd name="connsiteY15" fmla="*/ 416187 h 573369"/>
                <a:gd name="connsiteX16" fmla="*/ 206611 w 654431"/>
                <a:gd name="connsiteY16" fmla="*/ 456718 h 573369"/>
                <a:gd name="connsiteX17" fmla="*/ 206611 w 654431"/>
                <a:gd name="connsiteY17" fmla="*/ 532837 h 573369"/>
                <a:gd name="connsiteX18" fmla="*/ 248131 w 654431"/>
                <a:gd name="connsiteY18" fmla="*/ 573369 h 573369"/>
                <a:gd name="connsiteX19" fmla="*/ 485387 w 654431"/>
                <a:gd name="connsiteY19" fmla="*/ 573369 h 573369"/>
                <a:gd name="connsiteX20" fmla="*/ 485387 w 654431"/>
                <a:gd name="connsiteY20" fmla="*/ 573369 h 573369"/>
                <a:gd name="connsiteX21" fmla="*/ 486375 w 654431"/>
                <a:gd name="connsiteY21" fmla="*/ 573369 h 57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4431" h="573369">
                  <a:moveTo>
                    <a:pt x="654432" y="405313"/>
                  </a:moveTo>
                  <a:lnTo>
                    <a:pt x="654432" y="405313"/>
                  </a:lnTo>
                  <a:lnTo>
                    <a:pt x="654432" y="168056"/>
                  </a:lnTo>
                  <a:lnTo>
                    <a:pt x="653443" y="168056"/>
                  </a:lnTo>
                  <a:lnTo>
                    <a:pt x="486375" y="0"/>
                  </a:lnTo>
                  <a:lnTo>
                    <a:pt x="486375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0" y="0"/>
                  </a:lnTo>
                  <a:lnTo>
                    <a:pt x="156194" y="157182"/>
                  </a:lnTo>
                  <a:lnTo>
                    <a:pt x="420141" y="157182"/>
                  </a:lnTo>
                  <a:lnTo>
                    <a:pt x="485387" y="222427"/>
                  </a:lnTo>
                  <a:lnTo>
                    <a:pt x="485387" y="350942"/>
                  </a:lnTo>
                  <a:lnTo>
                    <a:pt x="421130" y="416187"/>
                  </a:lnTo>
                  <a:lnTo>
                    <a:pt x="248131" y="416187"/>
                  </a:lnTo>
                  <a:lnTo>
                    <a:pt x="206611" y="456718"/>
                  </a:lnTo>
                  <a:lnTo>
                    <a:pt x="206611" y="532837"/>
                  </a:lnTo>
                  <a:lnTo>
                    <a:pt x="248131" y="573369"/>
                  </a:lnTo>
                  <a:lnTo>
                    <a:pt x="485387" y="573369"/>
                  </a:lnTo>
                  <a:lnTo>
                    <a:pt x="485387" y="573369"/>
                  </a:lnTo>
                  <a:lnTo>
                    <a:pt x="486375" y="573369"/>
                  </a:lnTo>
                  <a:close/>
                </a:path>
              </a:pathLst>
            </a:custGeom>
            <a:noFill/>
            <a:ln w="9238" cap="flat">
              <a:solidFill>
                <a:srgbClr val="2B3087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6" name="Рисунок 2">
              <a:extLst>
                <a:ext uri="{FF2B5EF4-FFF2-40B4-BE49-F238E27FC236}">
                  <a16:creationId xmlns:a16="http://schemas.microsoft.com/office/drawing/2014/main" id="{EB05C5B0-8AE0-5FC1-7CA8-D590780A5A36}"/>
                </a:ext>
              </a:extLst>
            </p:cNvPr>
            <p:cNvGrpSpPr/>
            <p:nvPr/>
          </p:nvGrpSpPr>
          <p:grpSpPr>
            <a:xfrm>
              <a:off x="16665433" y="9883714"/>
              <a:ext cx="1797041" cy="616865"/>
              <a:chOff x="16665433" y="9883714"/>
              <a:chExt cx="1797041" cy="616865"/>
            </a:xfrm>
          </p:grpSpPr>
          <p:grpSp>
            <p:nvGrpSpPr>
              <p:cNvPr id="17" name="Рисунок 2">
                <a:extLst>
                  <a:ext uri="{FF2B5EF4-FFF2-40B4-BE49-F238E27FC236}">
                    <a16:creationId xmlns:a16="http://schemas.microsoft.com/office/drawing/2014/main" id="{A11BE100-4506-AB51-D26A-FC5359D6B7D3}"/>
                  </a:ext>
                </a:extLst>
              </p:cNvPr>
              <p:cNvGrpSpPr/>
              <p:nvPr/>
            </p:nvGrpSpPr>
            <p:grpSpPr>
              <a:xfrm>
                <a:off x="16925426" y="9883714"/>
                <a:ext cx="840281" cy="135433"/>
                <a:chOff x="16925426" y="9883714"/>
                <a:chExt cx="840281" cy="135433"/>
              </a:xfrm>
              <a:solidFill>
                <a:srgbClr val="2B3087"/>
              </a:solidFill>
            </p:grpSpPr>
            <p:sp>
              <p:nvSpPr>
                <p:cNvPr id="28" name="Полилиния: фигура 27">
                  <a:extLst>
                    <a:ext uri="{FF2B5EF4-FFF2-40B4-BE49-F238E27FC236}">
                      <a16:creationId xmlns:a16="http://schemas.microsoft.com/office/drawing/2014/main" id="{10AC2C55-29AD-D14C-0C85-BBA336C51F70}"/>
                    </a:ext>
                  </a:extLst>
                </p:cNvPr>
                <p:cNvSpPr/>
                <p:nvPr/>
              </p:nvSpPr>
              <p:spPr>
                <a:xfrm>
                  <a:off x="16925426" y="9886680"/>
                  <a:ext cx="112696" cy="129501"/>
                </a:xfrm>
                <a:custGeom>
                  <a:avLst/>
                  <a:gdLst>
                    <a:gd name="connsiteX0" fmla="*/ 27680 w 112696"/>
                    <a:gd name="connsiteY0" fmla="*/ 0 h 129501"/>
                    <a:gd name="connsiteX1" fmla="*/ 76120 w 112696"/>
                    <a:gd name="connsiteY1" fmla="*/ 0 h 129501"/>
                    <a:gd name="connsiteX2" fmla="*/ 102811 w 112696"/>
                    <a:gd name="connsiteY2" fmla="*/ 7908 h 129501"/>
                    <a:gd name="connsiteX3" fmla="*/ 112697 w 112696"/>
                    <a:gd name="connsiteY3" fmla="*/ 28668 h 129501"/>
                    <a:gd name="connsiteX4" fmla="*/ 103799 w 112696"/>
                    <a:gd name="connsiteY4" fmla="*/ 50417 h 129501"/>
                    <a:gd name="connsiteX5" fmla="*/ 83040 w 112696"/>
                    <a:gd name="connsiteY5" fmla="*/ 61291 h 129501"/>
                    <a:gd name="connsiteX6" fmla="*/ 83040 w 112696"/>
                    <a:gd name="connsiteY6" fmla="*/ 63268 h 129501"/>
                    <a:gd name="connsiteX7" fmla="*/ 100835 w 112696"/>
                    <a:gd name="connsiteY7" fmla="*/ 71176 h 129501"/>
                    <a:gd name="connsiteX8" fmla="*/ 107754 w 112696"/>
                    <a:gd name="connsiteY8" fmla="*/ 87982 h 129501"/>
                    <a:gd name="connsiteX9" fmla="*/ 92925 w 112696"/>
                    <a:gd name="connsiteY9" fmla="*/ 117639 h 129501"/>
                    <a:gd name="connsiteX10" fmla="*/ 53383 w 112696"/>
                    <a:gd name="connsiteY10" fmla="*/ 129502 h 129501"/>
                    <a:gd name="connsiteX11" fmla="*/ 0 w 112696"/>
                    <a:gd name="connsiteY11" fmla="*/ 129502 h 129501"/>
                    <a:gd name="connsiteX12" fmla="*/ 27680 w 112696"/>
                    <a:gd name="connsiteY12" fmla="*/ 0 h 129501"/>
                    <a:gd name="connsiteX13" fmla="*/ 28669 w 112696"/>
                    <a:gd name="connsiteY13" fmla="*/ 69200 h 129501"/>
                    <a:gd name="connsiteX14" fmla="*/ 18783 w 112696"/>
                    <a:gd name="connsiteY14" fmla="*/ 116651 h 129501"/>
                    <a:gd name="connsiteX15" fmla="*/ 55359 w 112696"/>
                    <a:gd name="connsiteY15" fmla="*/ 116651 h 129501"/>
                    <a:gd name="connsiteX16" fmla="*/ 81063 w 112696"/>
                    <a:gd name="connsiteY16" fmla="*/ 108742 h 129501"/>
                    <a:gd name="connsiteX17" fmla="*/ 90949 w 112696"/>
                    <a:gd name="connsiteY17" fmla="*/ 88971 h 129501"/>
                    <a:gd name="connsiteX18" fmla="*/ 62280 w 112696"/>
                    <a:gd name="connsiteY18" fmla="*/ 70188 h 129501"/>
                    <a:gd name="connsiteX19" fmla="*/ 28669 w 112696"/>
                    <a:gd name="connsiteY19" fmla="*/ 70188 h 129501"/>
                    <a:gd name="connsiteX20" fmla="*/ 40531 w 112696"/>
                    <a:gd name="connsiteY20" fmla="*/ 12851 h 129501"/>
                    <a:gd name="connsiteX21" fmla="*/ 31635 w 112696"/>
                    <a:gd name="connsiteY21" fmla="*/ 55359 h 129501"/>
                    <a:gd name="connsiteX22" fmla="*/ 63268 w 112696"/>
                    <a:gd name="connsiteY22" fmla="*/ 55359 h 129501"/>
                    <a:gd name="connsiteX23" fmla="*/ 86994 w 112696"/>
                    <a:gd name="connsiteY23" fmla="*/ 47451 h 129501"/>
                    <a:gd name="connsiteX24" fmla="*/ 95892 w 112696"/>
                    <a:gd name="connsiteY24" fmla="*/ 29657 h 129501"/>
                    <a:gd name="connsiteX25" fmla="*/ 73154 w 112696"/>
                    <a:gd name="connsiteY25" fmla="*/ 11862 h 129501"/>
                    <a:gd name="connsiteX26" fmla="*/ 40531 w 112696"/>
                    <a:gd name="connsiteY26" fmla="*/ 1186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2696" h="129501">
                      <a:moveTo>
                        <a:pt x="27680" y="0"/>
                      </a:moveTo>
                      <a:lnTo>
                        <a:pt x="76120" y="0"/>
                      </a:lnTo>
                      <a:cubicBezTo>
                        <a:pt x="86994" y="0"/>
                        <a:pt x="95892" y="2966"/>
                        <a:pt x="102811" y="7908"/>
                      </a:cubicBezTo>
                      <a:cubicBezTo>
                        <a:pt x="108742" y="12851"/>
                        <a:pt x="112697" y="19771"/>
                        <a:pt x="112697" y="28668"/>
                      </a:cubicBezTo>
                      <a:cubicBezTo>
                        <a:pt x="112697" y="36576"/>
                        <a:pt x="109731" y="44485"/>
                        <a:pt x="103799" y="50417"/>
                      </a:cubicBezTo>
                      <a:cubicBezTo>
                        <a:pt x="98857" y="56348"/>
                        <a:pt x="90949" y="60302"/>
                        <a:pt x="83040" y="61291"/>
                      </a:cubicBezTo>
                      <a:lnTo>
                        <a:pt x="83040" y="63268"/>
                      </a:lnTo>
                      <a:cubicBezTo>
                        <a:pt x="90949" y="64257"/>
                        <a:pt x="96880" y="67222"/>
                        <a:pt x="100835" y="71176"/>
                      </a:cubicBezTo>
                      <a:cubicBezTo>
                        <a:pt x="104788" y="76119"/>
                        <a:pt x="107754" y="81062"/>
                        <a:pt x="107754" y="87982"/>
                      </a:cubicBezTo>
                      <a:cubicBezTo>
                        <a:pt x="107754" y="99845"/>
                        <a:pt x="102811" y="109731"/>
                        <a:pt x="92925" y="117639"/>
                      </a:cubicBezTo>
                      <a:cubicBezTo>
                        <a:pt x="83040" y="125547"/>
                        <a:pt x="69200" y="129502"/>
                        <a:pt x="53383" y="129502"/>
                      </a:cubicBezTo>
                      <a:lnTo>
                        <a:pt x="0" y="129502"/>
                      </a:lnTo>
                      <a:lnTo>
                        <a:pt x="27680" y="0"/>
                      </a:lnTo>
                      <a:close/>
                      <a:moveTo>
                        <a:pt x="28669" y="69200"/>
                      </a:moveTo>
                      <a:lnTo>
                        <a:pt x="18783" y="116651"/>
                      </a:lnTo>
                      <a:lnTo>
                        <a:pt x="55359" y="116651"/>
                      </a:lnTo>
                      <a:cubicBezTo>
                        <a:pt x="66235" y="116651"/>
                        <a:pt x="74142" y="113685"/>
                        <a:pt x="81063" y="108742"/>
                      </a:cubicBezTo>
                      <a:cubicBezTo>
                        <a:pt x="86994" y="103799"/>
                        <a:pt x="90949" y="96879"/>
                        <a:pt x="90949" y="88971"/>
                      </a:cubicBezTo>
                      <a:cubicBezTo>
                        <a:pt x="90949" y="76119"/>
                        <a:pt x="81063" y="70188"/>
                        <a:pt x="62280" y="70188"/>
                      </a:cubicBezTo>
                      <a:lnTo>
                        <a:pt x="28669" y="70188"/>
                      </a:lnTo>
                      <a:close/>
                      <a:moveTo>
                        <a:pt x="40531" y="12851"/>
                      </a:moveTo>
                      <a:lnTo>
                        <a:pt x="31635" y="55359"/>
                      </a:lnTo>
                      <a:lnTo>
                        <a:pt x="63268" y="55359"/>
                      </a:lnTo>
                      <a:cubicBezTo>
                        <a:pt x="73154" y="55359"/>
                        <a:pt x="81063" y="52394"/>
                        <a:pt x="86994" y="47451"/>
                      </a:cubicBezTo>
                      <a:cubicBezTo>
                        <a:pt x="92925" y="42508"/>
                        <a:pt x="95892" y="36576"/>
                        <a:pt x="95892" y="29657"/>
                      </a:cubicBezTo>
                      <a:cubicBezTo>
                        <a:pt x="95892" y="17794"/>
                        <a:pt x="87983" y="11862"/>
                        <a:pt x="73154" y="11862"/>
                      </a:cubicBezTo>
                      <a:lnTo>
                        <a:pt x="40531" y="1186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" name="Полилиния: фигура 29">
                  <a:extLst>
                    <a:ext uri="{FF2B5EF4-FFF2-40B4-BE49-F238E27FC236}">
                      <a16:creationId xmlns:a16="http://schemas.microsoft.com/office/drawing/2014/main" id="{9E48BBEB-D5F0-3069-A44E-470C67B69569}"/>
                    </a:ext>
                  </a:extLst>
                </p:cNvPr>
                <p:cNvSpPr/>
                <p:nvPr/>
              </p:nvSpPr>
              <p:spPr>
                <a:xfrm>
                  <a:off x="17059870" y="9886680"/>
                  <a:ext cx="169045" cy="129501"/>
                </a:xfrm>
                <a:custGeom>
                  <a:avLst/>
                  <a:gdLst>
                    <a:gd name="connsiteX0" fmla="*/ 0 w 169045"/>
                    <a:gd name="connsiteY0" fmla="*/ 129502 h 129501"/>
                    <a:gd name="connsiteX1" fmla="*/ 27680 w 169045"/>
                    <a:gd name="connsiteY1" fmla="*/ 0 h 129501"/>
                    <a:gd name="connsiteX2" fmla="*/ 46463 w 169045"/>
                    <a:gd name="connsiteY2" fmla="*/ 0 h 129501"/>
                    <a:gd name="connsiteX3" fmla="*/ 75132 w 169045"/>
                    <a:gd name="connsiteY3" fmla="*/ 107753 h 129501"/>
                    <a:gd name="connsiteX4" fmla="*/ 76120 w 169045"/>
                    <a:gd name="connsiteY4" fmla="*/ 107753 h 129501"/>
                    <a:gd name="connsiteX5" fmla="*/ 150263 w 169045"/>
                    <a:gd name="connsiteY5" fmla="*/ 0 h 129501"/>
                    <a:gd name="connsiteX6" fmla="*/ 169046 w 169045"/>
                    <a:gd name="connsiteY6" fmla="*/ 0 h 129501"/>
                    <a:gd name="connsiteX7" fmla="*/ 141365 w 169045"/>
                    <a:gd name="connsiteY7" fmla="*/ 129502 h 129501"/>
                    <a:gd name="connsiteX8" fmla="*/ 125549 w 169045"/>
                    <a:gd name="connsiteY8" fmla="*/ 129502 h 129501"/>
                    <a:gd name="connsiteX9" fmla="*/ 147297 w 169045"/>
                    <a:gd name="connsiteY9" fmla="*/ 28668 h 129501"/>
                    <a:gd name="connsiteX10" fmla="*/ 145320 w 169045"/>
                    <a:gd name="connsiteY10" fmla="*/ 28668 h 129501"/>
                    <a:gd name="connsiteX11" fmla="*/ 78097 w 169045"/>
                    <a:gd name="connsiteY11" fmla="*/ 126536 h 129501"/>
                    <a:gd name="connsiteX12" fmla="*/ 65246 w 169045"/>
                    <a:gd name="connsiteY12" fmla="*/ 126536 h 129501"/>
                    <a:gd name="connsiteX13" fmla="*/ 39543 w 169045"/>
                    <a:gd name="connsiteY13" fmla="*/ 28668 h 129501"/>
                    <a:gd name="connsiteX14" fmla="*/ 37566 w 169045"/>
                    <a:gd name="connsiteY14" fmla="*/ 28668 h 129501"/>
                    <a:gd name="connsiteX15" fmla="*/ 15818 w 169045"/>
                    <a:gd name="connsiteY15" fmla="*/ 129502 h 129501"/>
                    <a:gd name="connsiteX16" fmla="*/ 0 w 169045"/>
                    <a:gd name="connsiteY16" fmla="*/ 12950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9045" h="129501">
                      <a:moveTo>
                        <a:pt x="0" y="129502"/>
                      </a:moveTo>
                      <a:lnTo>
                        <a:pt x="27680" y="0"/>
                      </a:lnTo>
                      <a:lnTo>
                        <a:pt x="46463" y="0"/>
                      </a:lnTo>
                      <a:lnTo>
                        <a:pt x="75132" y="107753"/>
                      </a:lnTo>
                      <a:lnTo>
                        <a:pt x="76120" y="107753"/>
                      </a:lnTo>
                      <a:lnTo>
                        <a:pt x="150263" y="0"/>
                      </a:lnTo>
                      <a:lnTo>
                        <a:pt x="169046" y="0"/>
                      </a:lnTo>
                      <a:lnTo>
                        <a:pt x="141365" y="129502"/>
                      </a:lnTo>
                      <a:lnTo>
                        <a:pt x="125549" y="129502"/>
                      </a:lnTo>
                      <a:lnTo>
                        <a:pt x="147297" y="28668"/>
                      </a:lnTo>
                      <a:lnTo>
                        <a:pt x="145320" y="28668"/>
                      </a:lnTo>
                      <a:lnTo>
                        <a:pt x="78097" y="126536"/>
                      </a:lnTo>
                      <a:lnTo>
                        <a:pt x="65246" y="126536"/>
                      </a:lnTo>
                      <a:lnTo>
                        <a:pt x="39543" y="28668"/>
                      </a:lnTo>
                      <a:lnTo>
                        <a:pt x="37566" y="28668"/>
                      </a:lnTo>
                      <a:lnTo>
                        <a:pt x="15818" y="129502"/>
                      </a:lnTo>
                      <a:lnTo>
                        <a:pt x="0" y="12950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" name="Полилиния: фигура 31">
                  <a:extLst>
                    <a:ext uri="{FF2B5EF4-FFF2-40B4-BE49-F238E27FC236}">
                      <a16:creationId xmlns:a16="http://schemas.microsoft.com/office/drawing/2014/main" id="{67A5336E-5E00-08E3-FF2D-C7ED95D050AD}"/>
                    </a:ext>
                  </a:extLst>
                </p:cNvPr>
                <p:cNvSpPr/>
                <p:nvPr/>
              </p:nvSpPr>
              <p:spPr>
                <a:xfrm>
                  <a:off x="17249676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3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3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9845 w 116650"/>
                    <a:gd name="connsiteY16" fmla="*/ 57337 h 135433"/>
                    <a:gd name="connsiteX17" fmla="*/ 99845 w 116650"/>
                    <a:gd name="connsiteY17" fmla="*/ 50417 h 135433"/>
                    <a:gd name="connsiteX18" fmla="*/ 90948 w 116650"/>
                    <a:gd name="connsiteY18" fmla="*/ 24714 h 135433"/>
                    <a:gd name="connsiteX19" fmla="*/ 66233 w 116650"/>
                    <a:gd name="connsiteY19" fmla="*/ 13840 h 135433"/>
                    <a:gd name="connsiteX20" fmla="*/ 36576 w 116650"/>
                    <a:gd name="connsiteY20" fmla="*/ 25703 h 135433"/>
                    <a:gd name="connsiteX21" fmla="*/ 18783 w 116650"/>
                    <a:gd name="connsiteY21" fmla="*/ 57337 h 135433"/>
                    <a:gd name="connsiteX22" fmla="*/ 99845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3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5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2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40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3" y="125548"/>
                      </a:cubicBezTo>
                      <a:cubicBezTo>
                        <a:pt x="78097" y="131480"/>
                        <a:pt x="66233" y="135434"/>
                        <a:pt x="51405" y="135434"/>
                      </a:cubicBezTo>
                      <a:cubicBezTo>
                        <a:pt x="37565" y="134445"/>
                        <a:pt x="24714" y="129503"/>
                        <a:pt x="14828" y="120605"/>
                      </a:cubicBezTo>
                      <a:close/>
                      <a:moveTo>
                        <a:pt x="99845" y="57337"/>
                      </a:moveTo>
                      <a:cubicBezTo>
                        <a:pt x="99845" y="55360"/>
                        <a:pt x="99845" y="53383"/>
                        <a:pt x="99845" y="50417"/>
                      </a:cubicBezTo>
                      <a:cubicBezTo>
                        <a:pt x="99845" y="40532"/>
                        <a:pt x="96879" y="31634"/>
                        <a:pt x="90948" y="24714"/>
                      </a:cubicBezTo>
                      <a:cubicBezTo>
                        <a:pt x="85016" y="17795"/>
                        <a:pt x="76119" y="13840"/>
                        <a:pt x="66233" y="13840"/>
                      </a:cubicBezTo>
                      <a:cubicBezTo>
                        <a:pt x="55359" y="13840"/>
                        <a:pt x="45474" y="17795"/>
                        <a:pt x="36576" y="25703"/>
                      </a:cubicBezTo>
                      <a:cubicBezTo>
                        <a:pt x="27679" y="33612"/>
                        <a:pt x="22736" y="43497"/>
                        <a:pt x="18783" y="57337"/>
                      </a:cubicBezTo>
                      <a:lnTo>
                        <a:pt x="99845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7" name="Полилиния: фигура 46">
                  <a:extLst>
                    <a:ext uri="{FF2B5EF4-FFF2-40B4-BE49-F238E27FC236}">
                      <a16:creationId xmlns:a16="http://schemas.microsoft.com/office/drawing/2014/main" id="{F7D10574-531F-1D52-94B1-40FD05313C5B}"/>
                    </a:ext>
                  </a:extLst>
                </p:cNvPr>
                <p:cNvSpPr/>
                <p:nvPr/>
              </p:nvSpPr>
              <p:spPr>
                <a:xfrm>
                  <a:off x="17396973" y="9883714"/>
                  <a:ext cx="117638" cy="134445"/>
                </a:xfrm>
                <a:custGeom>
                  <a:avLst/>
                  <a:gdLst>
                    <a:gd name="connsiteX0" fmla="*/ 98857 w 117638"/>
                    <a:gd name="connsiteY0" fmla="*/ 40532 h 134445"/>
                    <a:gd name="connsiteX1" fmla="*/ 87981 w 117638"/>
                    <a:gd name="connsiteY1" fmla="*/ 21749 h 134445"/>
                    <a:gd name="connsiteX2" fmla="*/ 65245 w 117638"/>
                    <a:gd name="connsiteY2" fmla="*/ 13840 h 134445"/>
                    <a:gd name="connsiteX3" fmla="*/ 27679 w 117638"/>
                    <a:gd name="connsiteY3" fmla="*/ 32623 h 134445"/>
                    <a:gd name="connsiteX4" fmla="*/ 13839 w 117638"/>
                    <a:gd name="connsiteY4" fmla="*/ 76120 h 134445"/>
                    <a:gd name="connsiteX5" fmla="*/ 23725 w 117638"/>
                    <a:gd name="connsiteY5" fmla="*/ 107754 h 134445"/>
                    <a:gd name="connsiteX6" fmla="*/ 51405 w 117638"/>
                    <a:gd name="connsiteY6" fmla="*/ 119617 h 134445"/>
                    <a:gd name="connsiteX7" fmla="*/ 75131 w 117638"/>
                    <a:gd name="connsiteY7" fmla="*/ 112697 h 134445"/>
                    <a:gd name="connsiteX8" fmla="*/ 89959 w 117638"/>
                    <a:gd name="connsiteY8" fmla="*/ 94903 h 134445"/>
                    <a:gd name="connsiteX9" fmla="*/ 106764 w 117638"/>
                    <a:gd name="connsiteY9" fmla="*/ 94903 h 134445"/>
                    <a:gd name="connsiteX10" fmla="*/ 86005 w 117638"/>
                    <a:gd name="connsiteY10" fmla="*/ 123571 h 134445"/>
                    <a:gd name="connsiteX11" fmla="*/ 51405 w 117638"/>
                    <a:gd name="connsiteY11" fmla="*/ 134445 h 134445"/>
                    <a:gd name="connsiteX12" fmla="*/ 12851 w 117638"/>
                    <a:gd name="connsiteY12" fmla="*/ 119617 h 134445"/>
                    <a:gd name="connsiteX13" fmla="*/ 0 w 117638"/>
                    <a:gd name="connsiteY13" fmla="*/ 78097 h 134445"/>
                    <a:gd name="connsiteX14" fmla="*/ 18782 w 117638"/>
                    <a:gd name="connsiteY14" fmla="*/ 23726 h 134445"/>
                    <a:gd name="connsiteX15" fmla="*/ 68210 w 117638"/>
                    <a:gd name="connsiteY15" fmla="*/ 0 h 134445"/>
                    <a:gd name="connsiteX16" fmla="*/ 102810 w 117638"/>
                    <a:gd name="connsiteY16" fmla="*/ 11863 h 134445"/>
                    <a:gd name="connsiteX17" fmla="*/ 117638 w 117638"/>
                    <a:gd name="connsiteY17" fmla="*/ 39543 h 134445"/>
                    <a:gd name="connsiteX18" fmla="*/ 98857 w 117638"/>
                    <a:gd name="connsiteY18" fmla="*/ 39543 h 134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7638" h="134445">
                      <a:moveTo>
                        <a:pt x="98857" y="40532"/>
                      </a:moveTo>
                      <a:cubicBezTo>
                        <a:pt x="97867" y="33612"/>
                        <a:pt x="93914" y="26691"/>
                        <a:pt x="87981" y="21749"/>
                      </a:cubicBezTo>
                      <a:cubicBezTo>
                        <a:pt x="81062" y="16806"/>
                        <a:pt x="74142" y="13840"/>
                        <a:pt x="65245" y="13840"/>
                      </a:cubicBezTo>
                      <a:cubicBezTo>
                        <a:pt x="50417" y="13840"/>
                        <a:pt x="37565" y="19771"/>
                        <a:pt x="27679" y="32623"/>
                      </a:cubicBezTo>
                      <a:cubicBezTo>
                        <a:pt x="18782" y="44485"/>
                        <a:pt x="13839" y="59314"/>
                        <a:pt x="13839" y="76120"/>
                      </a:cubicBezTo>
                      <a:cubicBezTo>
                        <a:pt x="13839" y="89960"/>
                        <a:pt x="16805" y="99846"/>
                        <a:pt x="23725" y="107754"/>
                      </a:cubicBezTo>
                      <a:cubicBezTo>
                        <a:pt x="30645" y="115662"/>
                        <a:pt x="39543" y="119617"/>
                        <a:pt x="51405" y="119617"/>
                      </a:cubicBezTo>
                      <a:cubicBezTo>
                        <a:pt x="60302" y="119617"/>
                        <a:pt x="68210" y="117640"/>
                        <a:pt x="75131" y="112697"/>
                      </a:cubicBezTo>
                      <a:cubicBezTo>
                        <a:pt x="82050" y="107754"/>
                        <a:pt x="86993" y="101823"/>
                        <a:pt x="89959" y="94903"/>
                      </a:cubicBezTo>
                      <a:lnTo>
                        <a:pt x="106764" y="94903"/>
                      </a:lnTo>
                      <a:cubicBezTo>
                        <a:pt x="101822" y="106766"/>
                        <a:pt x="94902" y="115662"/>
                        <a:pt x="86005" y="123571"/>
                      </a:cubicBezTo>
                      <a:cubicBezTo>
                        <a:pt x="76119" y="131480"/>
                        <a:pt x="64257" y="134445"/>
                        <a:pt x="51405" y="134445"/>
                      </a:cubicBezTo>
                      <a:cubicBezTo>
                        <a:pt x="34600" y="134445"/>
                        <a:pt x="21748" y="129503"/>
                        <a:pt x="12851" y="119617"/>
                      </a:cubicBezTo>
                      <a:cubicBezTo>
                        <a:pt x="3953" y="109731"/>
                        <a:pt x="0" y="95891"/>
                        <a:pt x="0" y="78097"/>
                      </a:cubicBezTo>
                      <a:cubicBezTo>
                        <a:pt x="0" y="57337"/>
                        <a:pt x="5931" y="38554"/>
                        <a:pt x="18782" y="23726"/>
                      </a:cubicBezTo>
                      <a:cubicBezTo>
                        <a:pt x="31634" y="7909"/>
                        <a:pt x="48439" y="0"/>
                        <a:pt x="68210" y="0"/>
                      </a:cubicBezTo>
                      <a:cubicBezTo>
                        <a:pt x="82050" y="0"/>
                        <a:pt x="93914" y="3955"/>
                        <a:pt x="102810" y="11863"/>
                      </a:cubicBezTo>
                      <a:cubicBezTo>
                        <a:pt x="111707" y="19771"/>
                        <a:pt x="116650" y="28669"/>
                        <a:pt x="117638" y="39543"/>
                      </a:cubicBezTo>
                      <a:lnTo>
                        <a:pt x="98857" y="39543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8" name="Полилиния: фигура 47">
                  <a:extLst>
                    <a:ext uri="{FF2B5EF4-FFF2-40B4-BE49-F238E27FC236}">
                      <a16:creationId xmlns:a16="http://schemas.microsoft.com/office/drawing/2014/main" id="{57931F68-6EE6-D3FB-3338-7B50032CE64E}"/>
                    </a:ext>
                  </a:extLst>
                </p:cNvPr>
                <p:cNvSpPr/>
                <p:nvPr/>
              </p:nvSpPr>
              <p:spPr>
                <a:xfrm>
                  <a:off x="17538337" y="9885692"/>
                  <a:ext cx="106765" cy="130490"/>
                </a:xfrm>
                <a:custGeom>
                  <a:avLst/>
                  <a:gdLst>
                    <a:gd name="connsiteX0" fmla="*/ 102811 w 106765"/>
                    <a:gd name="connsiteY0" fmla="*/ 13840 h 130490"/>
                    <a:gd name="connsiteX1" fmla="*/ 59314 w 106765"/>
                    <a:gd name="connsiteY1" fmla="*/ 13840 h 130490"/>
                    <a:gd name="connsiteX2" fmla="*/ 34600 w 106765"/>
                    <a:gd name="connsiteY2" fmla="*/ 130491 h 130490"/>
                    <a:gd name="connsiteX3" fmla="*/ 18783 w 106765"/>
                    <a:gd name="connsiteY3" fmla="*/ 130491 h 130490"/>
                    <a:gd name="connsiteX4" fmla="*/ 43497 w 106765"/>
                    <a:gd name="connsiteY4" fmla="*/ 13840 h 130490"/>
                    <a:gd name="connsiteX5" fmla="*/ 0 w 106765"/>
                    <a:gd name="connsiteY5" fmla="*/ 13840 h 130490"/>
                    <a:gd name="connsiteX6" fmla="*/ 2966 w 106765"/>
                    <a:gd name="connsiteY6" fmla="*/ 0 h 130490"/>
                    <a:gd name="connsiteX7" fmla="*/ 106766 w 106765"/>
                    <a:gd name="connsiteY7" fmla="*/ 0 h 130490"/>
                    <a:gd name="connsiteX8" fmla="*/ 102811 w 106765"/>
                    <a:gd name="connsiteY8" fmla="*/ 13840 h 13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6765" h="130490">
                      <a:moveTo>
                        <a:pt x="102811" y="13840"/>
                      </a:moveTo>
                      <a:lnTo>
                        <a:pt x="59314" y="13840"/>
                      </a:lnTo>
                      <a:lnTo>
                        <a:pt x="34600" y="130491"/>
                      </a:lnTo>
                      <a:lnTo>
                        <a:pt x="18783" y="130491"/>
                      </a:lnTo>
                      <a:lnTo>
                        <a:pt x="43497" y="13840"/>
                      </a:lnTo>
                      <a:lnTo>
                        <a:pt x="0" y="13840"/>
                      </a:lnTo>
                      <a:lnTo>
                        <a:pt x="2966" y="0"/>
                      </a:lnTo>
                      <a:lnTo>
                        <a:pt x="106766" y="0"/>
                      </a:lnTo>
                      <a:lnTo>
                        <a:pt x="102811" y="13840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9" name="Полилиния: фигура 48">
                  <a:extLst>
                    <a:ext uri="{FF2B5EF4-FFF2-40B4-BE49-F238E27FC236}">
                      <a16:creationId xmlns:a16="http://schemas.microsoft.com/office/drawing/2014/main" id="{CAD401EC-928B-56AD-CDAC-780E9E968038}"/>
                    </a:ext>
                  </a:extLst>
                </p:cNvPr>
                <p:cNvSpPr/>
                <p:nvPr/>
              </p:nvSpPr>
              <p:spPr>
                <a:xfrm>
                  <a:off x="17649057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2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1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8857 w 116650"/>
                    <a:gd name="connsiteY16" fmla="*/ 57337 h 135433"/>
                    <a:gd name="connsiteX17" fmla="*/ 98857 w 116650"/>
                    <a:gd name="connsiteY17" fmla="*/ 50417 h 135433"/>
                    <a:gd name="connsiteX18" fmla="*/ 89959 w 116650"/>
                    <a:gd name="connsiteY18" fmla="*/ 24714 h 135433"/>
                    <a:gd name="connsiteX19" fmla="*/ 65245 w 116650"/>
                    <a:gd name="connsiteY19" fmla="*/ 13840 h 135433"/>
                    <a:gd name="connsiteX20" fmla="*/ 35588 w 116650"/>
                    <a:gd name="connsiteY20" fmla="*/ 25703 h 135433"/>
                    <a:gd name="connsiteX21" fmla="*/ 17793 w 116650"/>
                    <a:gd name="connsiteY21" fmla="*/ 57337 h 135433"/>
                    <a:gd name="connsiteX22" fmla="*/ 98857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2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4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0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39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1" y="125548"/>
                      </a:cubicBezTo>
                      <a:cubicBezTo>
                        <a:pt x="78096" y="131480"/>
                        <a:pt x="66233" y="135434"/>
                        <a:pt x="51405" y="135434"/>
                      </a:cubicBezTo>
                      <a:cubicBezTo>
                        <a:pt x="36576" y="134445"/>
                        <a:pt x="23725" y="129503"/>
                        <a:pt x="14828" y="120605"/>
                      </a:cubicBezTo>
                      <a:close/>
                      <a:moveTo>
                        <a:pt x="98857" y="57337"/>
                      </a:moveTo>
                      <a:cubicBezTo>
                        <a:pt x="98857" y="55360"/>
                        <a:pt x="98857" y="53383"/>
                        <a:pt x="98857" y="50417"/>
                      </a:cubicBezTo>
                      <a:cubicBezTo>
                        <a:pt x="98857" y="40532"/>
                        <a:pt x="95890" y="31634"/>
                        <a:pt x="89959" y="24714"/>
                      </a:cubicBezTo>
                      <a:cubicBezTo>
                        <a:pt x="84028" y="17795"/>
                        <a:pt x="75131" y="13840"/>
                        <a:pt x="65245" y="13840"/>
                      </a:cubicBezTo>
                      <a:cubicBezTo>
                        <a:pt x="54371" y="13840"/>
                        <a:pt x="44485" y="17795"/>
                        <a:pt x="35588" y="25703"/>
                      </a:cubicBezTo>
                      <a:cubicBezTo>
                        <a:pt x="26691" y="33612"/>
                        <a:pt x="21748" y="43497"/>
                        <a:pt x="17793" y="57337"/>
                      </a:cubicBezTo>
                      <a:lnTo>
                        <a:pt x="98857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8" name="Рисунок 2">
                <a:extLst>
                  <a:ext uri="{FF2B5EF4-FFF2-40B4-BE49-F238E27FC236}">
                    <a16:creationId xmlns:a16="http://schemas.microsoft.com/office/drawing/2014/main" id="{4F3DC03D-C505-8F3D-3F2F-F5704EC8CD71}"/>
                  </a:ext>
                </a:extLst>
              </p:cNvPr>
              <p:cNvGrpSpPr/>
              <p:nvPr/>
            </p:nvGrpSpPr>
            <p:grpSpPr>
              <a:xfrm>
                <a:off x="16877975" y="10093291"/>
                <a:ext cx="1584499" cy="407289"/>
                <a:chOff x="16877975" y="10093291"/>
                <a:chExt cx="1584499" cy="407289"/>
              </a:xfrm>
              <a:solidFill>
                <a:srgbClr val="E52936"/>
              </a:solidFill>
            </p:grpSpPr>
            <p:grpSp>
              <p:nvGrpSpPr>
                <p:cNvPr id="20" name="Рисунок 2">
                  <a:extLst>
                    <a:ext uri="{FF2B5EF4-FFF2-40B4-BE49-F238E27FC236}">
                      <a16:creationId xmlns:a16="http://schemas.microsoft.com/office/drawing/2014/main" id="{A4C2F2F1-3A27-E8E1-1850-67946AD3090D}"/>
                    </a:ext>
                  </a:extLst>
                </p:cNvPr>
                <p:cNvGrpSpPr/>
                <p:nvPr/>
              </p:nvGrpSpPr>
              <p:grpSpPr>
                <a:xfrm>
                  <a:off x="17088942" y="10094279"/>
                  <a:ext cx="1373533" cy="406300"/>
                  <a:chOff x="17088942" y="10094279"/>
                  <a:chExt cx="1373533" cy="406300"/>
                </a:xfrm>
                <a:solidFill>
                  <a:srgbClr val="E52936"/>
                </a:solidFill>
              </p:grpSpPr>
              <p:sp>
                <p:nvSpPr>
                  <p:cNvPr id="22" name="Полилиния: фигура 21">
                    <a:extLst>
                      <a:ext uri="{FF2B5EF4-FFF2-40B4-BE49-F238E27FC236}">
                        <a16:creationId xmlns:a16="http://schemas.microsoft.com/office/drawing/2014/main" id="{583A912D-D3CB-7BD4-6A07-BE2685EC322A}"/>
                      </a:ext>
                    </a:extLst>
                  </p:cNvPr>
                  <p:cNvSpPr/>
                  <p:nvPr/>
                </p:nvSpPr>
                <p:spPr>
                  <a:xfrm>
                    <a:off x="17088942" y="10146673"/>
                    <a:ext cx="270959" cy="353907"/>
                  </a:xfrm>
                  <a:custGeom>
                    <a:avLst/>
                    <a:gdLst>
                      <a:gd name="connsiteX0" fmla="*/ 224991 w 270959"/>
                      <a:gd name="connsiteY0" fmla="*/ 231325 h 353907"/>
                      <a:gd name="connsiteX1" fmla="*/ 217082 w 270959"/>
                      <a:gd name="connsiteY1" fmla="*/ 257027 h 353907"/>
                      <a:gd name="connsiteX2" fmla="*/ 84614 w 270959"/>
                      <a:gd name="connsiteY2" fmla="*/ 353907 h 353907"/>
                      <a:gd name="connsiteX3" fmla="*/ 72751 w 270959"/>
                      <a:gd name="connsiteY3" fmla="*/ 353907 h 353907"/>
                      <a:gd name="connsiteX4" fmla="*/ 5528 w 270959"/>
                      <a:gd name="connsiteY4" fmla="*/ 242199 h 353907"/>
                      <a:gd name="connsiteX5" fmla="*/ 45071 w 270959"/>
                      <a:gd name="connsiteY5" fmla="*/ 107754 h 353907"/>
                      <a:gd name="connsiteX6" fmla="*/ 182482 w 270959"/>
                      <a:gd name="connsiteY6" fmla="*/ 0 h 353907"/>
                      <a:gd name="connsiteX7" fmla="*/ 188413 w 270959"/>
                      <a:gd name="connsiteY7" fmla="*/ 0 h 353907"/>
                      <a:gd name="connsiteX8" fmla="*/ 268488 w 270959"/>
                      <a:gd name="connsiteY8" fmla="*/ 100835 h 353907"/>
                      <a:gd name="connsiteX9" fmla="*/ 239819 w 270959"/>
                      <a:gd name="connsiteY9" fmla="*/ 192770 h 353907"/>
                      <a:gd name="connsiteX10" fmla="*/ 112294 w 270959"/>
                      <a:gd name="connsiteY10" fmla="*/ 192770 h 353907"/>
                      <a:gd name="connsiteX11" fmla="*/ 89557 w 270959"/>
                      <a:gd name="connsiteY11" fmla="*/ 267902 h 353907"/>
                      <a:gd name="connsiteX12" fmla="*/ 100432 w 270959"/>
                      <a:gd name="connsiteY12" fmla="*/ 293605 h 353907"/>
                      <a:gd name="connsiteX13" fmla="*/ 125146 w 270959"/>
                      <a:gd name="connsiteY13" fmla="*/ 267902 h 353907"/>
                      <a:gd name="connsiteX14" fmla="*/ 136020 w 270959"/>
                      <a:gd name="connsiteY14" fmla="*/ 229348 h 353907"/>
                      <a:gd name="connsiteX15" fmla="*/ 224991 w 270959"/>
                      <a:gd name="connsiteY15" fmla="*/ 231325 h 353907"/>
                      <a:gd name="connsiteX16" fmla="*/ 153813 w 270959"/>
                      <a:gd name="connsiteY16" fmla="*/ 168056 h 353907"/>
                      <a:gd name="connsiteX17" fmla="*/ 180505 w 270959"/>
                      <a:gd name="connsiteY17" fmla="*/ 85018 h 353907"/>
                      <a:gd name="connsiteX18" fmla="*/ 172596 w 270959"/>
                      <a:gd name="connsiteY18" fmla="*/ 57337 h 353907"/>
                      <a:gd name="connsiteX19" fmla="*/ 145906 w 270959"/>
                      <a:gd name="connsiteY19" fmla="*/ 82052 h 353907"/>
                      <a:gd name="connsiteX20" fmla="*/ 119214 w 270959"/>
                      <a:gd name="connsiteY20" fmla="*/ 168056 h 353907"/>
                      <a:gd name="connsiteX21" fmla="*/ 153813 w 270959"/>
                      <a:gd name="connsiteY21" fmla="*/ 168056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70959" h="353907">
                        <a:moveTo>
                          <a:pt x="224991" y="231325"/>
                        </a:moveTo>
                        <a:lnTo>
                          <a:pt x="217082" y="257027"/>
                        </a:lnTo>
                        <a:cubicBezTo>
                          <a:pt x="203242" y="302502"/>
                          <a:pt x="152825" y="353907"/>
                          <a:pt x="84614" y="353907"/>
                        </a:cubicBezTo>
                        <a:lnTo>
                          <a:pt x="72751" y="353907"/>
                        </a:lnTo>
                        <a:cubicBezTo>
                          <a:pt x="40128" y="353907"/>
                          <a:pt x="-18196" y="314365"/>
                          <a:pt x="5528" y="242199"/>
                        </a:cubicBezTo>
                        <a:lnTo>
                          <a:pt x="45071" y="107754"/>
                        </a:lnTo>
                        <a:cubicBezTo>
                          <a:pt x="65832" y="43497"/>
                          <a:pt x="123168" y="0"/>
                          <a:pt x="182482" y="0"/>
                        </a:cubicBezTo>
                        <a:lnTo>
                          <a:pt x="188413" y="0"/>
                        </a:lnTo>
                        <a:cubicBezTo>
                          <a:pt x="254648" y="0"/>
                          <a:pt x="279362" y="65246"/>
                          <a:pt x="268488" y="100835"/>
                        </a:cubicBezTo>
                        <a:lnTo>
                          <a:pt x="239819" y="192770"/>
                        </a:lnTo>
                        <a:lnTo>
                          <a:pt x="112294" y="192770"/>
                        </a:lnTo>
                        <a:lnTo>
                          <a:pt x="89557" y="267902"/>
                        </a:lnTo>
                        <a:cubicBezTo>
                          <a:pt x="87580" y="273834"/>
                          <a:pt x="83625" y="293605"/>
                          <a:pt x="100432" y="293605"/>
                        </a:cubicBezTo>
                        <a:cubicBezTo>
                          <a:pt x="116249" y="293605"/>
                          <a:pt x="123168" y="274822"/>
                          <a:pt x="125146" y="267902"/>
                        </a:cubicBezTo>
                        <a:lnTo>
                          <a:pt x="136020" y="229348"/>
                        </a:lnTo>
                        <a:lnTo>
                          <a:pt x="224991" y="231325"/>
                        </a:lnTo>
                        <a:close/>
                        <a:moveTo>
                          <a:pt x="153813" y="168056"/>
                        </a:moveTo>
                        <a:lnTo>
                          <a:pt x="180505" y="85018"/>
                        </a:lnTo>
                        <a:cubicBezTo>
                          <a:pt x="188413" y="60304"/>
                          <a:pt x="176551" y="58326"/>
                          <a:pt x="172596" y="57337"/>
                        </a:cubicBezTo>
                        <a:cubicBezTo>
                          <a:pt x="166665" y="56349"/>
                          <a:pt x="150848" y="66235"/>
                          <a:pt x="145906" y="82052"/>
                        </a:cubicBezTo>
                        <a:lnTo>
                          <a:pt x="119214" y="168056"/>
                        </a:lnTo>
                        <a:lnTo>
                          <a:pt x="153813" y="168056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" name="Полилиния: фигура 22">
                    <a:extLst>
                      <a:ext uri="{FF2B5EF4-FFF2-40B4-BE49-F238E27FC236}">
                        <a16:creationId xmlns:a16="http://schemas.microsoft.com/office/drawing/2014/main" id="{02C328CD-8249-426E-34D4-6956EBB8A7A9}"/>
                      </a:ext>
                    </a:extLst>
                  </p:cNvPr>
                  <p:cNvSpPr/>
                  <p:nvPr/>
                </p:nvSpPr>
                <p:spPr>
                  <a:xfrm>
                    <a:off x="17305035" y="10145640"/>
                    <a:ext cx="308725" cy="349008"/>
                  </a:xfrm>
                  <a:custGeom>
                    <a:avLst/>
                    <a:gdLst>
                      <a:gd name="connsiteX0" fmla="*/ 103799 w 308725"/>
                      <a:gd name="connsiteY0" fmla="*/ 9930 h 349008"/>
                      <a:gd name="connsiteX1" fmla="*/ 194747 w 308725"/>
                      <a:gd name="connsiteY1" fmla="*/ 9930 h 349008"/>
                      <a:gd name="connsiteX2" fmla="*/ 189804 w 308725"/>
                      <a:gd name="connsiteY2" fmla="*/ 31679 h 349008"/>
                      <a:gd name="connsiteX3" fmla="*/ 266913 w 308725"/>
                      <a:gd name="connsiteY3" fmla="*/ 44 h 349008"/>
                      <a:gd name="connsiteX4" fmla="*/ 303489 w 308725"/>
                      <a:gd name="connsiteY4" fmla="*/ 83084 h 349008"/>
                      <a:gd name="connsiteX5" fmla="*/ 220451 w 308725"/>
                      <a:gd name="connsiteY5" fmla="*/ 349008 h 349008"/>
                      <a:gd name="connsiteX6" fmla="*/ 128514 w 308725"/>
                      <a:gd name="connsiteY6" fmla="*/ 349008 h 349008"/>
                      <a:gd name="connsiteX7" fmla="*/ 211553 w 308725"/>
                      <a:gd name="connsiteY7" fmla="*/ 85060 h 349008"/>
                      <a:gd name="connsiteX8" fmla="*/ 205622 w 308725"/>
                      <a:gd name="connsiteY8" fmla="*/ 57381 h 349008"/>
                      <a:gd name="connsiteX9" fmla="*/ 174976 w 308725"/>
                      <a:gd name="connsiteY9" fmla="*/ 85060 h 349008"/>
                      <a:gd name="connsiteX10" fmla="*/ 92925 w 308725"/>
                      <a:gd name="connsiteY10" fmla="*/ 349008 h 349008"/>
                      <a:gd name="connsiteX11" fmla="*/ 0 w 308725"/>
                      <a:gd name="connsiteY11" fmla="*/ 349008 h 349008"/>
                      <a:gd name="connsiteX12" fmla="*/ 103799 w 308725"/>
                      <a:gd name="connsiteY12" fmla="*/ 9930 h 349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08725" h="349008">
                        <a:moveTo>
                          <a:pt x="103799" y="9930"/>
                        </a:moveTo>
                        <a:lnTo>
                          <a:pt x="194747" y="9930"/>
                        </a:lnTo>
                        <a:lnTo>
                          <a:pt x="189804" y="31679"/>
                        </a:lnTo>
                        <a:cubicBezTo>
                          <a:pt x="210565" y="14873"/>
                          <a:pt x="233301" y="-944"/>
                          <a:pt x="266913" y="44"/>
                        </a:cubicBezTo>
                        <a:cubicBezTo>
                          <a:pt x="315353" y="1032"/>
                          <a:pt x="312387" y="49472"/>
                          <a:pt x="303489" y="83084"/>
                        </a:cubicBezTo>
                        <a:cubicBezTo>
                          <a:pt x="294593" y="116695"/>
                          <a:pt x="220451" y="349008"/>
                          <a:pt x="220451" y="349008"/>
                        </a:cubicBezTo>
                        <a:lnTo>
                          <a:pt x="128514" y="349008"/>
                        </a:lnTo>
                        <a:lnTo>
                          <a:pt x="211553" y="85060"/>
                        </a:lnTo>
                        <a:cubicBezTo>
                          <a:pt x="219461" y="64301"/>
                          <a:pt x="210565" y="57381"/>
                          <a:pt x="205622" y="57381"/>
                        </a:cubicBezTo>
                        <a:cubicBezTo>
                          <a:pt x="198702" y="57381"/>
                          <a:pt x="182885" y="64301"/>
                          <a:pt x="174976" y="85060"/>
                        </a:cubicBezTo>
                        <a:lnTo>
                          <a:pt x="92925" y="349008"/>
                        </a:lnTo>
                        <a:lnTo>
                          <a:pt x="0" y="349008"/>
                        </a:lnTo>
                        <a:lnTo>
                          <a:pt x="103799" y="9930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4" name="Полилиния: фигура 23">
                    <a:extLst>
                      <a:ext uri="{FF2B5EF4-FFF2-40B4-BE49-F238E27FC236}">
                        <a16:creationId xmlns:a16="http://schemas.microsoft.com/office/drawing/2014/main" id="{9A80E50C-CE3D-B729-668D-274D7C684B0F}"/>
                      </a:ext>
                    </a:extLst>
                  </p:cNvPr>
                  <p:cNvSpPr/>
                  <p:nvPr/>
                </p:nvSpPr>
                <p:spPr>
                  <a:xfrm>
                    <a:off x="17584682" y="10094279"/>
                    <a:ext cx="209693" cy="406300"/>
                  </a:xfrm>
                  <a:custGeom>
                    <a:avLst/>
                    <a:gdLst>
                      <a:gd name="connsiteX0" fmla="*/ 63385 w 209693"/>
                      <a:gd name="connsiteY0" fmla="*/ 62279 h 406300"/>
                      <a:gd name="connsiteX1" fmla="*/ 85134 w 209693"/>
                      <a:gd name="connsiteY1" fmla="*/ 62279 h 406300"/>
                      <a:gd name="connsiteX2" fmla="*/ 104906 w 209693"/>
                      <a:gd name="connsiteY2" fmla="*/ 0 h 406300"/>
                      <a:gd name="connsiteX3" fmla="*/ 194865 w 209693"/>
                      <a:gd name="connsiteY3" fmla="*/ 0 h 406300"/>
                      <a:gd name="connsiteX4" fmla="*/ 176082 w 209693"/>
                      <a:gd name="connsiteY4" fmla="*/ 62279 h 406300"/>
                      <a:gd name="connsiteX5" fmla="*/ 209694 w 209693"/>
                      <a:gd name="connsiteY5" fmla="*/ 62279 h 406300"/>
                      <a:gd name="connsiteX6" fmla="*/ 194865 w 209693"/>
                      <a:gd name="connsiteY6" fmla="*/ 109731 h 406300"/>
                      <a:gd name="connsiteX7" fmla="*/ 162242 w 209693"/>
                      <a:gd name="connsiteY7" fmla="*/ 109731 h 406300"/>
                      <a:gd name="connsiteX8" fmla="*/ 96997 w 209693"/>
                      <a:gd name="connsiteY8" fmla="*/ 318318 h 406300"/>
                      <a:gd name="connsiteX9" fmla="*/ 110837 w 209693"/>
                      <a:gd name="connsiteY9" fmla="*/ 347975 h 406300"/>
                      <a:gd name="connsiteX10" fmla="*/ 122699 w 209693"/>
                      <a:gd name="connsiteY10" fmla="*/ 343032 h 406300"/>
                      <a:gd name="connsiteX11" fmla="*/ 105894 w 209693"/>
                      <a:gd name="connsiteY11" fmla="*/ 398392 h 406300"/>
                      <a:gd name="connsiteX12" fmla="*/ 69318 w 209693"/>
                      <a:gd name="connsiteY12" fmla="*/ 406301 h 406300"/>
                      <a:gd name="connsiteX13" fmla="*/ 4071 w 209693"/>
                      <a:gd name="connsiteY13" fmla="*/ 318318 h 406300"/>
                      <a:gd name="connsiteX14" fmla="*/ 69318 w 209693"/>
                      <a:gd name="connsiteY14" fmla="*/ 108742 h 406300"/>
                      <a:gd name="connsiteX15" fmla="*/ 49546 w 209693"/>
                      <a:gd name="connsiteY15" fmla="*/ 108742 h 406300"/>
                      <a:gd name="connsiteX16" fmla="*/ 63385 w 209693"/>
                      <a:gd name="connsiteY16" fmla="*/ 62279 h 40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9693" h="406300">
                        <a:moveTo>
                          <a:pt x="63385" y="62279"/>
                        </a:moveTo>
                        <a:lnTo>
                          <a:pt x="85134" y="62279"/>
                        </a:lnTo>
                        <a:lnTo>
                          <a:pt x="104906" y="0"/>
                        </a:lnTo>
                        <a:lnTo>
                          <a:pt x="194865" y="0"/>
                        </a:lnTo>
                        <a:lnTo>
                          <a:pt x="176082" y="62279"/>
                        </a:lnTo>
                        <a:lnTo>
                          <a:pt x="209694" y="62279"/>
                        </a:lnTo>
                        <a:lnTo>
                          <a:pt x="194865" y="109731"/>
                        </a:lnTo>
                        <a:lnTo>
                          <a:pt x="162242" y="109731"/>
                        </a:lnTo>
                        <a:cubicBezTo>
                          <a:pt x="162242" y="109731"/>
                          <a:pt x="98975" y="309421"/>
                          <a:pt x="96997" y="318318"/>
                        </a:cubicBezTo>
                        <a:cubicBezTo>
                          <a:pt x="95020" y="327215"/>
                          <a:pt x="90077" y="347975"/>
                          <a:pt x="110837" y="347975"/>
                        </a:cubicBezTo>
                        <a:cubicBezTo>
                          <a:pt x="115780" y="347975"/>
                          <a:pt x="121711" y="344020"/>
                          <a:pt x="122699" y="343032"/>
                        </a:cubicBezTo>
                        <a:cubicBezTo>
                          <a:pt x="122699" y="343032"/>
                          <a:pt x="106882" y="394438"/>
                          <a:pt x="105894" y="398392"/>
                        </a:cubicBezTo>
                        <a:cubicBezTo>
                          <a:pt x="101940" y="401358"/>
                          <a:pt x="88099" y="406301"/>
                          <a:pt x="69318" y="406301"/>
                        </a:cubicBezTo>
                        <a:cubicBezTo>
                          <a:pt x="35706" y="406301"/>
                          <a:pt x="-14711" y="380598"/>
                          <a:pt x="4071" y="318318"/>
                        </a:cubicBezTo>
                        <a:lnTo>
                          <a:pt x="69318" y="108742"/>
                        </a:lnTo>
                        <a:lnTo>
                          <a:pt x="49546" y="108742"/>
                        </a:lnTo>
                        <a:lnTo>
                          <a:pt x="63385" y="622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" name="Полилиния: фигура 24">
                    <a:extLst>
                      <a:ext uri="{FF2B5EF4-FFF2-40B4-BE49-F238E27FC236}">
                        <a16:creationId xmlns:a16="http://schemas.microsoft.com/office/drawing/2014/main" id="{500FDF3A-572D-75DA-D1DC-CDB71EC9257E}"/>
                      </a:ext>
                    </a:extLst>
                  </p:cNvPr>
                  <p:cNvSpPr/>
                  <p:nvPr/>
                </p:nvSpPr>
                <p:spPr>
                  <a:xfrm>
                    <a:off x="17729734" y="10155570"/>
                    <a:ext cx="310795" cy="344438"/>
                  </a:xfrm>
                  <a:custGeom>
                    <a:avLst/>
                    <a:gdLst>
                      <a:gd name="connsiteX0" fmla="*/ 205018 w 310795"/>
                      <a:gd name="connsiteY0" fmla="*/ 339079 h 344438"/>
                      <a:gd name="connsiteX1" fmla="*/ 118025 w 310795"/>
                      <a:gd name="connsiteY1" fmla="*/ 339079 h 344438"/>
                      <a:gd name="connsiteX2" fmla="*/ 121979 w 310795"/>
                      <a:gd name="connsiteY2" fmla="*/ 305467 h 344438"/>
                      <a:gd name="connsiteX3" fmla="*/ 38939 w 310795"/>
                      <a:gd name="connsiteY3" fmla="*/ 344022 h 344438"/>
                      <a:gd name="connsiteX4" fmla="*/ 8294 w 310795"/>
                      <a:gd name="connsiteY4" fmla="*/ 263948 h 344438"/>
                      <a:gd name="connsiteX5" fmla="*/ 90344 w 310795"/>
                      <a:gd name="connsiteY5" fmla="*/ 0 h 344438"/>
                      <a:gd name="connsiteX6" fmla="*/ 184258 w 310795"/>
                      <a:gd name="connsiteY6" fmla="*/ 0 h 344438"/>
                      <a:gd name="connsiteX7" fmla="*/ 101218 w 310795"/>
                      <a:gd name="connsiteY7" fmla="*/ 261970 h 344438"/>
                      <a:gd name="connsiteX8" fmla="*/ 107151 w 310795"/>
                      <a:gd name="connsiteY8" fmla="*/ 285696 h 344438"/>
                      <a:gd name="connsiteX9" fmla="*/ 134830 w 310795"/>
                      <a:gd name="connsiteY9" fmla="*/ 265925 h 344438"/>
                      <a:gd name="connsiteX10" fmla="*/ 217870 w 310795"/>
                      <a:gd name="connsiteY10" fmla="*/ 0 h 344438"/>
                      <a:gd name="connsiteX11" fmla="*/ 310795 w 310795"/>
                      <a:gd name="connsiteY11" fmla="*/ 0 h 344438"/>
                      <a:gd name="connsiteX12" fmla="*/ 205018 w 310795"/>
                      <a:gd name="connsiteY12" fmla="*/ 339079 h 344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0795" h="344438">
                        <a:moveTo>
                          <a:pt x="205018" y="339079"/>
                        </a:moveTo>
                        <a:lnTo>
                          <a:pt x="118025" y="339079"/>
                        </a:lnTo>
                        <a:lnTo>
                          <a:pt x="121979" y="305467"/>
                        </a:lnTo>
                        <a:cubicBezTo>
                          <a:pt x="97265" y="334136"/>
                          <a:pt x="59699" y="346987"/>
                          <a:pt x="38939" y="344022"/>
                        </a:cubicBezTo>
                        <a:cubicBezTo>
                          <a:pt x="-16420" y="336113"/>
                          <a:pt x="1373" y="283719"/>
                          <a:pt x="8294" y="263948"/>
                        </a:cubicBezTo>
                        <a:lnTo>
                          <a:pt x="90344" y="0"/>
                        </a:lnTo>
                        <a:lnTo>
                          <a:pt x="184258" y="0"/>
                        </a:lnTo>
                        <a:lnTo>
                          <a:pt x="101218" y="261970"/>
                        </a:lnTo>
                        <a:cubicBezTo>
                          <a:pt x="100230" y="265925"/>
                          <a:pt x="97265" y="285696"/>
                          <a:pt x="107151" y="285696"/>
                        </a:cubicBezTo>
                        <a:cubicBezTo>
                          <a:pt x="115058" y="285696"/>
                          <a:pt x="126922" y="280753"/>
                          <a:pt x="134830" y="265925"/>
                        </a:cubicBezTo>
                        <a:lnTo>
                          <a:pt x="217870" y="0"/>
                        </a:lnTo>
                        <a:lnTo>
                          <a:pt x="310795" y="0"/>
                        </a:lnTo>
                        <a:lnTo>
                          <a:pt x="205018" y="3390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" name="Полилиния: фигура 25">
                    <a:extLst>
                      <a:ext uri="{FF2B5EF4-FFF2-40B4-BE49-F238E27FC236}">
                        <a16:creationId xmlns:a16="http://schemas.microsoft.com/office/drawing/2014/main" id="{02E073E6-FDAA-A551-5EA2-84D5B7081A95}"/>
                      </a:ext>
                    </a:extLst>
                  </p:cNvPr>
                  <p:cNvSpPr/>
                  <p:nvPr/>
                </p:nvSpPr>
                <p:spPr>
                  <a:xfrm>
                    <a:off x="17971329" y="10145422"/>
                    <a:ext cx="284706" cy="348238"/>
                  </a:xfrm>
                  <a:custGeom>
                    <a:avLst/>
                    <a:gdLst>
                      <a:gd name="connsiteX0" fmla="*/ 198702 w 284706"/>
                      <a:gd name="connsiteY0" fmla="*/ 10149 h 348238"/>
                      <a:gd name="connsiteX1" fmla="*/ 183873 w 284706"/>
                      <a:gd name="connsiteY1" fmla="*/ 56612 h 348238"/>
                      <a:gd name="connsiteX2" fmla="*/ 263947 w 284706"/>
                      <a:gd name="connsiteY2" fmla="*/ 263 h 348238"/>
                      <a:gd name="connsiteX3" fmla="*/ 284706 w 284706"/>
                      <a:gd name="connsiteY3" fmla="*/ 3229 h 348238"/>
                      <a:gd name="connsiteX4" fmla="*/ 249118 w 284706"/>
                      <a:gd name="connsiteY4" fmla="*/ 115926 h 348238"/>
                      <a:gd name="connsiteX5" fmla="*/ 195735 w 284706"/>
                      <a:gd name="connsiteY5" fmla="*/ 109994 h 348238"/>
                      <a:gd name="connsiteX6" fmla="*/ 148285 w 284706"/>
                      <a:gd name="connsiteY6" fmla="*/ 170297 h 348238"/>
                      <a:gd name="connsiteX7" fmla="*/ 92925 w 284706"/>
                      <a:gd name="connsiteY7" fmla="*/ 348239 h 348238"/>
                      <a:gd name="connsiteX8" fmla="*/ 0 w 284706"/>
                      <a:gd name="connsiteY8" fmla="*/ 348239 h 348238"/>
                      <a:gd name="connsiteX9" fmla="*/ 105776 w 284706"/>
                      <a:gd name="connsiteY9" fmla="*/ 10149 h 348238"/>
                      <a:gd name="connsiteX10" fmla="*/ 198702 w 284706"/>
                      <a:gd name="connsiteY10" fmla="*/ 10149 h 348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4706" h="348238">
                        <a:moveTo>
                          <a:pt x="198702" y="10149"/>
                        </a:moveTo>
                        <a:lnTo>
                          <a:pt x="183873" y="56612"/>
                        </a:lnTo>
                        <a:cubicBezTo>
                          <a:pt x="213530" y="12126"/>
                          <a:pt x="252084" y="2241"/>
                          <a:pt x="263947" y="263"/>
                        </a:cubicBezTo>
                        <a:cubicBezTo>
                          <a:pt x="272844" y="-725"/>
                          <a:pt x="281741" y="1251"/>
                          <a:pt x="284706" y="3229"/>
                        </a:cubicBezTo>
                        <a:lnTo>
                          <a:pt x="249118" y="115926"/>
                        </a:lnTo>
                        <a:cubicBezTo>
                          <a:pt x="249118" y="115926"/>
                          <a:pt x="227370" y="94177"/>
                          <a:pt x="195735" y="109994"/>
                        </a:cubicBezTo>
                        <a:cubicBezTo>
                          <a:pt x="170033" y="122845"/>
                          <a:pt x="156193" y="145583"/>
                          <a:pt x="148285" y="170297"/>
                        </a:cubicBezTo>
                        <a:cubicBezTo>
                          <a:pt x="140376" y="193033"/>
                          <a:pt x="92925" y="348239"/>
                          <a:pt x="92925" y="348239"/>
                        </a:cubicBezTo>
                        <a:lnTo>
                          <a:pt x="0" y="348239"/>
                        </a:lnTo>
                        <a:lnTo>
                          <a:pt x="105776" y="10149"/>
                        </a:lnTo>
                        <a:lnTo>
                          <a:pt x="198702" y="1014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" name="Полилиния: фигура 26">
                    <a:extLst>
                      <a:ext uri="{FF2B5EF4-FFF2-40B4-BE49-F238E27FC236}">
                        <a16:creationId xmlns:a16="http://schemas.microsoft.com/office/drawing/2014/main" id="{51D1D228-15E9-5C48-B281-B1CB94D96AE3}"/>
                      </a:ext>
                    </a:extLst>
                  </p:cNvPr>
                  <p:cNvSpPr/>
                  <p:nvPr/>
                </p:nvSpPr>
                <p:spPr>
                  <a:xfrm>
                    <a:off x="18165964" y="10144696"/>
                    <a:ext cx="296510" cy="353907"/>
                  </a:xfrm>
                  <a:custGeom>
                    <a:avLst/>
                    <a:gdLst>
                      <a:gd name="connsiteX0" fmla="*/ 79198 w 296510"/>
                      <a:gd name="connsiteY0" fmla="*/ 95890 h 353907"/>
                      <a:gd name="connsiteX1" fmla="*/ 202769 w 296510"/>
                      <a:gd name="connsiteY1" fmla="*/ 0 h 353907"/>
                      <a:gd name="connsiteX2" fmla="*/ 217597 w 296510"/>
                      <a:gd name="connsiteY2" fmla="*/ 0 h 353907"/>
                      <a:gd name="connsiteX3" fmla="*/ 294706 w 296510"/>
                      <a:gd name="connsiteY3" fmla="*/ 85016 h 353907"/>
                      <a:gd name="connsiteX4" fmla="*/ 211666 w 296510"/>
                      <a:gd name="connsiteY4" fmla="*/ 348964 h 353907"/>
                      <a:gd name="connsiteX5" fmla="*/ 120718 w 296510"/>
                      <a:gd name="connsiteY5" fmla="*/ 348964 h 353907"/>
                      <a:gd name="connsiteX6" fmla="*/ 131592 w 296510"/>
                      <a:gd name="connsiteY6" fmla="*/ 314365 h 353907"/>
                      <a:gd name="connsiteX7" fmla="*/ 48553 w 296510"/>
                      <a:gd name="connsiteY7" fmla="*/ 353907 h 353907"/>
                      <a:gd name="connsiteX8" fmla="*/ 7033 w 296510"/>
                      <a:gd name="connsiteY8" fmla="*/ 257027 h 353907"/>
                      <a:gd name="connsiteX9" fmla="*/ 9998 w 296510"/>
                      <a:gd name="connsiteY9" fmla="*/ 248130 h 353907"/>
                      <a:gd name="connsiteX10" fmla="*/ 127638 w 296510"/>
                      <a:gd name="connsiteY10" fmla="*/ 159159 h 353907"/>
                      <a:gd name="connsiteX11" fmla="*/ 190906 w 296510"/>
                      <a:gd name="connsiteY11" fmla="*/ 120605 h 353907"/>
                      <a:gd name="connsiteX12" fmla="*/ 202769 w 296510"/>
                      <a:gd name="connsiteY12" fmla="*/ 84028 h 353907"/>
                      <a:gd name="connsiteX13" fmla="*/ 192883 w 296510"/>
                      <a:gd name="connsiteY13" fmla="*/ 56348 h 353907"/>
                      <a:gd name="connsiteX14" fmla="*/ 166192 w 296510"/>
                      <a:gd name="connsiteY14" fmla="*/ 84028 h 353907"/>
                      <a:gd name="connsiteX15" fmla="*/ 155318 w 296510"/>
                      <a:gd name="connsiteY15" fmla="*/ 117640 h 353907"/>
                      <a:gd name="connsiteX16" fmla="*/ 71290 w 296510"/>
                      <a:gd name="connsiteY16" fmla="*/ 117640 h 353907"/>
                      <a:gd name="connsiteX17" fmla="*/ 79198 w 296510"/>
                      <a:gd name="connsiteY17" fmla="*/ 95890 h 353907"/>
                      <a:gd name="connsiteX18" fmla="*/ 172123 w 296510"/>
                      <a:gd name="connsiteY18" fmla="*/ 183873 h 353907"/>
                      <a:gd name="connsiteX19" fmla="*/ 123683 w 296510"/>
                      <a:gd name="connsiteY19" fmla="*/ 227370 h 353907"/>
                      <a:gd name="connsiteX20" fmla="*/ 110833 w 296510"/>
                      <a:gd name="connsiteY20" fmla="*/ 266913 h 353907"/>
                      <a:gd name="connsiteX21" fmla="*/ 119729 w 296510"/>
                      <a:gd name="connsiteY21" fmla="*/ 296570 h 353907"/>
                      <a:gd name="connsiteX22" fmla="*/ 146421 w 296510"/>
                      <a:gd name="connsiteY22" fmla="*/ 268890 h 353907"/>
                      <a:gd name="connsiteX23" fmla="*/ 172123 w 296510"/>
                      <a:gd name="connsiteY23" fmla="*/ 183873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96510" h="353907">
                        <a:moveTo>
                          <a:pt x="79198" y="95890"/>
                        </a:moveTo>
                        <a:cubicBezTo>
                          <a:pt x="103912" y="18783"/>
                          <a:pt x="170147" y="0"/>
                          <a:pt x="202769" y="0"/>
                        </a:cubicBezTo>
                        <a:lnTo>
                          <a:pt x="217597" y="0"/>
                        </a:lnTo>
                        <a:cubicBezTo>
                          <a:pt x="279877" y="0"/>
                          <a:pt x="303603" y="58326"/>
                          <a:pt x="294706" y="85016"/>
                        </a:cubicBezTo>
                        <a:lnTo>
                          <a:pt x="211666" y="348964"/>
                        </a:lnTo>
                        <a:lnTo>
                          <a:pt x="120718" y="348964"/>
                        </a:lnTo>
                        <a:lnTo>
                          <a:pt x="131592" y="314365"/>
                        </a:lnTo>
                        <a:cubicBezTo>
                          <a:pt x="111821" y="336113"/>
                          <a:pt x="94026" y="353907"/>
                          <a:pt x="48553" y="353907"/>
                        </a:cubicBezTo>
                        <a:cubicBezTo>
                          <a:pt x="-5819" y="353907"/>
                          <a:pt x="-5819" y="298547"/>
                          <a:pt x="7033" y="257027"/>
                        </a:cubicBezTo>
                        <a:lnTo>
                          <a:pt x="9998" y="248130"/>
                        </a:lnTo>
                        <a:cubicBezTo>
                          <a:pt x="28781" y="198702"/>
                          <a:pt x="80186" y="175965"/>
                          <a:pt x="127638" y="159159"/>
                        </a:cubicBezTo>
                        <a:cubicBezTo>
                          <a:pt x="159271" y="148285"/>
                          <a:pt x="176078" y="145319"/>
                          <a:pt x="190906" y="120605"/>
                        </a:cubicBezTo>
                        <a:lnTo>
                          <a:pt x="202769" y="84028"/>
                        </a:lnTo>
                        <a:cubicBezTo>
                          <a:pt x="209689" y="67223"/>
                          <a:pt x="200792" y="56348"/>
                          <a:pt x="192883" y="56348"/>
                        </a:cubicBezTo>
                        <a:cubicBezTo>
                          <a:pt x="181021" y="56348"/>
                          <a:pt x="171135" y="65245"/>
                          <a:pt x="166192" y="84028"/>
                        </a:cubicBezTo>
                        <a:lnTo>
                          <a:pt x="155318" y="117640"/>
                        </a:lnTo>
                        <a:lnTo>
                          <a:pt x="71290" y="117640"/>
                        </a:lnTo>
                        <a:lnTo>
                          <a:pt x="79198" y="95890"/>
                        </a:lnTo>
                        <a:close/>
                        <a:moveTo>
                          <a:pt x="172123" y="183873"/>
                        </a:moveTo>
                        <a:cubicBezTo>
                          <a:pt x="142466" y="190794"/>
                          <a:pt x="127638" y="216496"/>
                          <a:pt x="123683" y="227370"/>
                        </a:cubicBezTo>
                        <a:lnTo>
                          <a:pt x="110833" y="266913"/>
                        </a:lnTo>
                        <a:cubicBezTo>
                          <a:pt x="109843" y="270867"/>
                          <a:pt x="101935" y="298547"/>
                          <a:pt x="119729" y="296570"/>
                        </a:cubicBezTo>
                        <a:cubicBezTo>
                          <a:pt x="130604" y="295582"/>
                          <a:pt x="140490" y="285696"/>
                          <a:pt x="146421" y="268890"/>
                        </a:cubicBezTo>
                        <a:lnTo>
                          <a:pt x="172123" y="183873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1" name="Полилиния: фигура 20">
                  <a:extLst>
                    <a:ext uri="{FF2B5EF4-FFF2-40B4-BE49-F238E27FC236}">
                      <a16:creationId xmlns:a16="http://schemas.microsoft.com/office/drawing/2014/main" id="{81422FE9-5845-9740-1A6E-6ACC9055A367}"/>
                    </a:ext>
                  </a:extLst>
                </p:cNvPr>
                <p:cNvSpPr/>
                <p:nvPr/>
              </p:nvSpPr>
              <p:spPr>
                <a:xfrm>
                  <a:off x="16877975" y="10093291"/>
                  <a:ext cx="302501" cy="404323"/>
                </a:xfrm>
                <a:custGeom>
                  <a:avLst/>
                  <a:gdLst>
                    <a:gd name="connsiteX0" fmla="*/ 210564 w 302501"/>
                    <a:gd name="connsiteY0" fmla="*/ 0 h 404323"/>
                    <a:gd name="connsiteX1" fmla="*/ 189804 w 302501"/>
                    <a:gd name="connsiteY1" fmla="*/ 0 h 404323"/>
                    <a:gd name="connsiteX2" fmla="*/ 156193 w 302501"/>
                    <a:gd name="connsiteY2" fmla="*/ 104788 h 404323"/>
                    <a:gd name="connsiteX3" fmla="*/ 186838 w 302501"/>
                    <a:gd name="connsiteY3" fmla="*/ 104788 h 404323"/>
                    <a:gd name="connsiteX4" fmla="*/ 74142 w 302501"/>
                    <a:gd name="connsiteY4" fmla="*/ 345999 h 404323"/>
                    <a:gd name="connsiteX5" fmla="*/ 125547 w 302501"/>
                    <a:gd name="connsiteY5" fmla="*/ 131479 h 404323"/>
                    <a:gd name="connsiteX6" fmla="*/ 92924 w 302501"/>
                    <a:gd name="connsiteY6" fmla="*/ 131479 h 404323"/>
                    <a:gd name="connsiteX7" fmla="*/ 134445 w 302501"/>
                    <a:gd name="connsiteY7" fmla="*/ 0 h 404323"/>
                    <a:gd name="connsiteX8" fmla="*/ 128514 w 302501"/>
                    <a:gd name="connsiteY8" fmla="*/ 0 h 404323"/>
                    <a:gd name="connsiteX9" fmla="*/ 81062 w 302501"/>
                    <a:gd name="connsiteY9" fmla="*/ 0 h 404323"/>
                    <a:gd name="connsiteX10" fmla="*/ 38553 w 302501"/>
                    <a:gd name="connsiteY10" fmla="*/ 0 h 404323"/>
                    <a:gd name="connsiteX11" fmla="*/ 0 w 302501"/>
                    <a:gd name="connsiteY11" fmla="*/ 404323 h 404323"/>
                    <a:gd name="connsiteX12" fmla="*/ 128514 w 302501"/>
                    <a:gd name="connsiteY12" fmla="*/ 404323 h 404323"/>
                    <a:gd name="connsiteX13" fmla="*/ 302501 w 302501"/>
                    <a:gd name="connsiteY13" fmla="*/ 0 h 404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2501" h="404323">
                      <a:moveTo>
                        <a:pt x="210564" y="0"/>
                      </a:moveTo>
                      <a:lnTo>
                        <a:pt x="189804" y="0"/>
                      </a:lnTo>
                      <a:lnTo>
                        <a:pt x="156193" y="104788"/>
                      </a:lnTo>
                      <a:lnTo>
                        <a:pt x="186838" y="104788"/>
                      </a:lnTo>
                      <a:lnTo>
                        <a:pt x="74142" y="345999"/>
                      </a:lnTo>
                      <a:lnTo>
                        <a:pt x="125547" y="131479"/>
                      </a:lnTo>
                      <a:lnTo>
                        <a:pt x="92924" y="131479"/>
                      </a:lnTo>
                      <a:lnTo>
                        <a:pt x="134445" y="0"/>
                      </a:lnTo>
                      <a:lnTo>
                        <a:pt x="128514" y="0"/>
                      </a:lnTo>
                      <a:lnTo>
                        <a:pt x="81062" y="0"/>
                      </a:lnTo>
                      <a:lnTo>
                        <a:pt x="38553" y="0"/>
                      </a:lnTo>
                      <a:lnTo>
                        <a:pt x="0" y="404323"/>
                      </a:lnTo>
                      <a:lnTo>
                        <a:pt x="128514" y="404323"/>
                      </a:lnTo>
                      <a:lnTo>
                        <a:pt x="302501" y="0"/>
                      </a:lnTo>
                      <a:close/>
                    </a:path>
                  </a:pathLst>
                </a:custGeom>
                <a:solidFill>
                  <a:srgbClr val="E52936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9" name="Полилиния: фигура 18">
                <a:extLst>
                  <a:ext uri="{FF2B5EF4-FFF2-40B4-BE49-F238E27FC236}">
                    <a16:creationId xmlns:a16="http://schemas.microsoft.com/office/drawing/2014/main" id="{CCF600A2-834A-4DFF-FE1A-37682F9BA645}"/>
                  </a:ext>
                </a:extLst>
              </p:cNvPr>
              <p:cNvSpPr/>
              <p:nvPr/>
            </p:nvSpPr>
            <p:spPr>
              <a:xfrm>
                <a:off x="16665433" y="10362181"/>
                <a:ext cx="127524" cy="138399"/>
              </a:xfrm>
              <a:custGeom>
                <a:avLst/>
                <a:gdLst>
                  <a:gd name="connsiteX0" fmla="*/ 94902 w 127524"/>
                  <a:gd name="connsiteY0" fmla="*/ 48440 h 138399"/>
                  <a:gd name="connsiteX1" fmla="*/ 87981 w 127524"/>
                  <a:gd name="connsiteY1" fmla="*/ 33612 h 138399"/>
                  <a:gd name="connsiteX2" fmla="*/ 71176 w 127524"/>
                  <a:gd name="connsiteY2" fmla="*/ 28669 h 138399"/>
                  <a:gd name="connsiteX3" fmla="*/ 45474 w 127524"/>
                  <a:gd name="connsiteY3" fmla="*/ 43497 h 138399"/>
                  <a:gd name="connsiteX4" fmla="*/ 35588 w 127524"/>
                  <a:gd name="connsiteY4" fmla="*/ 80074 h 138399"/>
                  <a:gd name="connsiteX5" fmla="*/ 42508 w 127524"/>
                  <a:gd name="connsiteY5" fmla="*/ 102811 h 138399"/>
                  <a:gd name="connsiteX6" fmla="*/ 60302 w 127524"/>
                  <a:gd name="connsiteY6" fmla="*/ 109731 h 138399"/>
                  <a:gd name="connsiteX7" fmla="*/ 86993 w 127524"/>
                  <a:gd name="connsiteY7" fmla="*/ 90948 h 138399"/>
                  <a:gd name="connsiteX8" fmla="*/ 120605 w 127524"/>
                  <a:gd name="connsiteY8" fmla="*/ 90948 h 138399"/>
                  <a:gd name="connsiteX9" fmla="*/ 100833 w 127524"/>
                  <a:gd name="connsiteY9" fmla="*/ 124559 h 138399"/>
                  <a:gd name="connsiteX10" fmla="*/ 58324 w 127524"/>
                  <a:gd name="connsiteY10" fmla="*/ 138399 h 138399"/>
                  <a:gd name="connsiteX11" fmla="*/ 15817 w 127524"/>
                  <a:gd name="connsiteY11" fmla="*/ 123571 h 138399"/>
                  <a:gd name="connsiteX12" fmla="*/ 0 w 127524"/>
                  <a:gd name="connsiteY12" fmla="*/ 83040 h 138399"/>
                  <a:gd name="connsiteX13" fmla="*/ 19771 w 127524"/>
                  <a:gd name="connsiteY13" fmla="*/ 23726 h 138399"/>
                  <a:gd name="connsiteX14" fmla="*/ 73153 w 127524"/>
                  <a:gd name="connsiteY14" fmla="*/ 0 h 138399"/>
                  <a:gd name="connsiteX15" fmla="*/ 111707 w 127524"/>
                  <a:gd name="connsiteY15" fmla="*/ 13840 h 138399"/>
                  <a:gd name="connsiteX16" fmla="*/ 127524 w 127524"/>
                  <a:gd name="connsiteY16" fmla="*/ 43497 h 138399"/>
                  <a:gd name="connsiteX17" fmla="*/ 127524 w 127524"/>
                  <a:gd name="connsiteY17" fmla="*/ 48440 h 138399"/>
                  <a:gd name="connsiteX18" fmla="*/ 94902 w 127524"/>
                  <a:gd name="connsiteY18" fmla="*/ 48440 h 13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524" h="138399">
                    <a:moveTo>
                      <a:pt x="94902" y="48440"/>
                    </a:moveTo>
                    <a:cubicBezTo>
                      <a:pt x="94902" y="42509"/>
                      <a:pt x="91936" y="37566"/>
                      <a:pt x="87981" y="33612"/>
                    </a:cubicBezTo>
                    <a:cubicBezTo>
                      <a:pt x="84028" y="29657"/>
                      <a:pt x="78096" y="28669"/>
                      <a:pt x="71176" y="28669"/>
                    </a:cubicBezTo>
                    <a:cubicBezTo>
                      <a:pt x="60302" y="28669"/>
                      <a:pt x="52393" y="33612"/>
                      <a:pt x="45474" y="43497"/>
                    </a:cubicBezTo>
                    <a:cubicBezTo>
                      <a:pt x="38553" y="53383"/>
                      <a:pt x="35588" y="65245"/>
                      <a:pt x="35588" y="80074"/>
                    </a:cubicBezTo>
                    <a:cubicBezTo>
                      <a:pt x="35588" y="89959"/>
                      <a:pt x="37565" y="96880"/>
                      <a:pt x="42508" y="102811"/>
                    </a:cubicBezTo>
                    <a:cubicBezTo>
                      <a:pt x="46462" y="107754"/>
                      <a:pt x="52393" y="109731"/>
                      <a:pt x="60302" y="109731"/>
                    </a:cubicBezTo>
                    <a:cubicBezTo>
                      <a:pt x="74142" y="109731"/>
                      <a:pt x="83039" y="103799"/>
                      <a:pt x="86993" y="90948"/>
                    </a:cubicBezTo>
                    <a:lnTo>
                      <a:pt x="120605" y="90948"/>
                    </a:lnTo>
                    <a:cubicBezTo>
                      <a:pt x="118628" y="104788"/>
                      <a:pt x="111707" y="115662"/>
                      <a:pt x="100833" y="124559"/>
                    </a:cubicBezTo>
                    <a:cubicBezTo>
                      <a:pt x="88971" y="133456"/>
                      <a:pt x="75131" y="138399"/>
                      <a:pt x="58324" y="138399"/>
                    </a:cubicBezTo>
                    <a:cubicBezTo>
                      <a:pt x="40531" y="138399"/>
                      <a:pt x="26691" y="133456"/>
                      <a:pt x="15817" y="123571"/>
                    </a:cubicBezTo>
                    <a:cubicBezTo>
                      <a:pt x="4943" y="113685"/>
                      <a:pt x="0" y="99845"/>
                      <a:pt x="0" y="83040"/>
                    </a:cubicBezTo>
                    <a:cubicBezTo>
                      <a:pt x="0" y="59314"/>
                      <a:pt x="6919" y="39543"/>
                      <a:pt x="19771" y="23726"/>
                    </a:cubicBezTo>
                    <a:cubicBezTo>
                      <a:pt x="33610" y="7909"/>
                      <a:pt x="51405" y="0"/>
                      <a:pt x="73153" y="0"/>
                    </a:cubicBezTo>
                    <a:cubicBezTo>
                      <a:pt x="88971" y="0"/>
                      <a:pt x="101822" y="4943"/>
                      <a:pt x="111707" y="13840"/>
                    </a:cubicBezTo>
                    <a:cubicBezTo>
                      <a:pt x="121593" y="21748"/>
                      <a:pt x="126536" y="32623"/>
                      <a:pt x="127524" y="43497"/>
                    </a:cubicBezTo>
                    <a:cubicBezTo>
                      <a:pt x="127524" y="44485"/>
                      <a:pt x="127524" y="46462"/>
                      <a:pt x="127524" y="48440"/>
                    </a:cubicBezTo>
                    <a:lnTo>
                      <a:pt x="94902" y="48440"/>
                    </a:lnTo>
                    <a:close/>
                  </a:path>
                </a:pathLst>
              </a:custGeom>
              <a:solidFill>
                <a:srgbClr val="E52936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9FD84CE4-5E6A-2AA5-5FB9-565027E554FD}"/>
              </a:ext>
            </a:extLst>
          </p:cNvPr>
          <p:cNvSpPr txBox="1"/>
          <p:nvPr/>
        </p:nvSpPr>
        <p:spPr>
          <a:xfrm>
            <a:off x="1207568" y="998835"/>
            <a:ext cx="1309818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5400" b="1" dirty="0">
                <a:ln/>
                <a:solidFill>
                  <a:srgbClr val="00AFD9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ИБП и инверторы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9B25A80-7FC2-1A83-8263-34D9DECFE127}"/>
              </a:ext>
            </a:extLst>
          </p:cNvPr>
          <p:cNvSpPr txBox="1"/>
          <p:nvPr/>
        </p:nvSpPr>
        <p:spPr>
          <a:xfrm>
            <a:off x="1275556" y="1837035"/>
            <a:ext cx="70759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Для создания систем длительной автономии</a:t>
            </a:r>
          </a:p>
        </p:txBody>
      </p:sp>
    </p:spTree>
    <p:extLst>
      <p:ext uri="{BB962C8B-B14F-4D97-AF65-F5344CB8AC3E}">
        <p14:creationId xmlns:p14="http://schemas.microsoft.com/office/powerpoint/2010/main" val="23302731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Полилиния: фигура 51">
            <a:extLst>
              <a:ext uri="{FF2B5EF4-FFF2-40B4-BE49-F238E27FC236}">
                <a16:creationId xmlns:a16="http://schemas.microsoft.com/office/drawing/2014/main" id="{ABABEE7D-0F3B-44FF-5D38-C4EED8D9F0B3}"/>
              </a:ext>
            </a:extLst>
          </p:cNvPr>
          <p:cNvSpPr/>
          <p:nvPr/>
        </p:nvSpPr>
        <p:spPr>
          <a:xfrm>
            <a:off x="1649108" y="2987475"/>
            <a:ext cx="7423145" cy="2541604"/>
          </a:xfrm>
          <a:custGeom>
            <a:avLst/>
            <a:gdLst>
              <a:gd name="connsiteX0" fmla="*/ 0 w 7423145"/>
              <a:gd name="connsiteY0" fmla="*/ 0 h 2541604"/>
              <a:gd name="connsiteX1" fmla="*/ 7423146 w 7423145"/>
              <a:gd name="connsiteY1" fmla="*/ 0 h 2541604"/>
              <a:gd name="connsiteX2" fmla="*/ 7423146 w 7423145"/>
              <a:gd name="connsiteY2" fmla="*/ 2541604 h 2541604"/>
              <a:gd name="connsiteX3" fmla="*/ 0 w 7423145"/>
              <a:gd name="connsiteY3" fmla="*/ 2541604 h 254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3145" h="2541604">
                <a:moveTo>
                  <a:pt x="0" y="0"/>
                </a:moveTo>
                <a:lnTo>
                  <a:pt x="7423146" y="0"/>
                </a:lnTo>
                <a:lnTo>
                  <a:pt x="7423146" y="2541604"/>
                </a:lnTo>
                <a:lnTo>
                  <a:pt x="0" y="2541604"/>
                </a:lnTo>
                <a:close/>
              </a:path>
            </a:pathLst>
          </a:custGeom>
          <a:noFill/>
          <a:ln w="9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820BA26-7AB1-6A75-B1AF-6779318CAD54}"/>
              </a:ext>
            </a:extLst>
          </p:cNvPr>
          <p:cNvSpPr txBox="1"/>
          <p:nvPr/>
        </p:nvSpPr>
        <p:spPr>
          <a:xfrm>
            <a:off x="1283994" y="2865317"/>
            <a:ext cx="11522706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Сферы применения ИБП </a:t>
            </a:r>
            <a:r>
              <a:rPr lang="ru-RU" sz="2400" b="1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STARK COUNTRY </a:t>
            </a:r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включают в себя загородные дома,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магазины, банки, медицинское и IT-оборудование, системы видеонаблюдения </a:t>
            </a:r>
          </a:p>
          <a:p>
            <a:r>
              <a:rPr lang="ru-RU" sz="2400" dirty="0">
                <a:ln/>
                <a:solidFill>
                  <a:srgbClr val="000000"/>
                </a:solidFill>
                <a:ea typeface="Verdana"/>
                <a:sym typeface="Verdana"/>
                <a:rtl val="0"/>
              </a:rPr>
              <a:t>и контроля доступа, ОПС, отели, рестораны и кафе. </a:t>
            </a:r>
          </a:p>
        </p:txBody>
      </p:sp>
      <p:grpSp>
        <p:nvGrpSpPr>
          <p:cNvPr id="47" name="Рисунок 2">
            <a:extLst>
              <a:ext uri="{FF2B5EF4-FFF2-40B4-BE49-F238E27FC236}">
                <a16:creationId xmlns:a16="http://schemas.microsoft.com/office/drawing/2014/main" id="{1DADE21F-93D9-EAF3-1CD1-F38DB227F292}"/>
              </a:ext>
            </a:extLst>
          </p:cNvPr>
          <p:cNvGrpSpPr/>
          <p:nvPr/>
        </p:nvGrpSpPr>
        <p:grpSpPr>
          <a:xfrm>
            <a:off x="535984" y="9477268"/>
            <a:ext cx="2408964" cy="778990"/>
            <a:chOff x="16053510" y="9811549"/>
            <a:chExt cx="2408964" cy="778990"/>
          </a:xfrm>
        </p:grpSpPr>
        <p:sp>
          <p:nvSpPr>
            <p:cNvPr id="48" name="Полилиния: фигура 47">
              <a:extLst>
                <a:ext uri="{FF2B5EF4-FFF2-40B4-BE49-F238E27FC236}">
                  <a16:creationId xmlns:a16="http://schemas.microsoft.com/office/drawing/2014/main" id="{31874D11-52F9-2CFC-A620-AD2ABC80DCBB}"/>
                </a:ext>
              </a:extLst>
            </p:cNvPr>
            <p:cNvSpPr/>
            <p:nvPr/>
          </p:nvSpPr>
          <p:spPr>
            <a:xfrm>
              <a:off x="16053510" y="10016182"/>
              <a:ext cx="655418" cy="574356"/>
            </a:xfrm>
            <a:custGeom>
              <a:avLst/>
              <a:gdLst>
                <a:gd name="connsiteX0" fmla="*/ 169045 w 655418"/>
                <a:gd name="connsiteY0" fmla="*/ 574357 h 574356"/>
                <a:gd name="connsiteX1" fmla="*/ 655419 w 655418"/>
                <a:gd name="connsiteY1" fmla="*/ 574357 h 574356"/>
                <a:gd name="connsiteX2" fmla="*/ 498238 w 655418"/>
                <a:gd name="connsiteY2" fmla="*/ 417175 h 574356"/>
                <a:gd name="connsiteX3" fmla="*/ 234290 w 655418"/>
                <a:gd name="connsiteY3" fmla="*/ 417175 h 574356"/>
                <a:gd name="connsiteX4" fmla="*/ 169045 w 655418"/>
                <a:gd name="connsiteY4" fmla="*/ 351929 h 574356"/>
                <a:gd name="connsiteX5" fmla="*/ 169045 w 655418"/>
                <a:gd name="connsiteY5" fmla="*/ 222427 h 574356"/>
                <a:gd name="connsiteX6" fmla="*/ 233301 w 655418"/>
                <a:gd name="connsiteY6" fmla="*/ 158171 h 574356"/>
                <a:gd name="connsiteX7" fmla="*/ 406301 w 655418"/>
                <a:gd name="connsiteY7" fmla="*/ 158171 h 574356"/>
                <a:gd name="connsiteX8" fmla="*/ 447820 w 655418"/>
                <a:gd name="connsiteY8" fmla="*/ 117640 h 574356"/>
                <a:gd name="connsiteX9" fmla="*/ 447820 w 655418"/>
                <a:gd name="connsiteY9" fmla="*/ 41520 h 574356"/>
                <a:gd name="connsiteX10" fmla="*/ 406301 w 655418"/>
                <a:gd name="connsiteY10" fmla="*/ 0 h 574356"/>
                <a:gd name="connsiteX11" fmla="*/ 169045 w 655418"/>
                <a:gd name="connsiteY11" fmla="*/ 0 h 574356"/>
                <a:gd name="connsiteX12" fmla="*/ 169045 w 655418"/>
                <a:gd name="connsiteY12" fmla="*/ 0 h 574356"/>
                <a:gd name="connsiteX13" fmla="*/ 168056 w 655418"/>
                <a:gd name="connsiteY13" fmla="*/ 0 h 574356"/>
                <a:gd name="connsiteX14" fmla="*/ 0 w 655418"/>
                <a:gd name="connsiteY14" fmla="*/ 168056 h 574356"/>
                <a:gd name="connsiteX15" fmla="*/ 0 w 655418"/>
                <a:gd name="connsiteY15" fmla="*/ 168056 h 574356"/>
                <a:gd name="connsiteX16" fmla="*/ 0 w 655418"/>
                <a:gd name="connsiteY16" fmla="*/ 406301 h 574356"/>
                <a:gd name="connsiteX17" fmla="*/ 988 w 655418"/>
                <a:gd name="connsiteY17" fmla="*/ 406301 h 574356"/>
                <a:gd name="connsiteX18" fmla="*/ 168056 w 655418"/>
                <a:gd name="connsiteY18" fmla="*/ 574357 h 574356"/>
                <a:gd name="connsiteX19" fmla="*/ 168056 w 655418"/>
                <a:gd name="connsiteY19" fmla="*/ 574357 h 574356"/>
                <a:gd name="connsiteX20" fmla="*/ 169045 w 655418"/>
                <a:gd name="connsiteY20" fmla="*/ 574357 h 574356"/>
                <a:gd name="connsiteX21" fmla="*/ 169045 w 655418"/>
                <a:gd name="connsiteY21" fmla="*/ 574357 h 57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5418" h="574356">
                  <a:moveTo>
                    <a:pt x="169045" y="574357"/>
                  </a:moveTo>
                  <a:lnTo>
                    <a:pt x="655419" y="574357"/>
                  </a:lnTo>
                  <a:lnTo>
                    <a:pt x="498238" y="417175"/>
                  </a:lnTo>
                  <a:lnTo>
                    <a:pt x="234290" y="417175"/>
                  </a:lnTo>
                  <a:lnTo>
                    <a:pt x="169045" y="351929"/>
                  </a:lnTo>
                  <a:lnTo>
                    <a:pt x="169045" y="222427"/>
                  </a:lnTo>
                  <a:lnTo>
                    <a:pt x="233301" y="158171"/>
                  </a:lnTo>
                  <a:lnTo>
                    <a:pt x="406301" y="158171"/>
                  </a:lnTo>
                  <a:lnTo>
                    <a:pt x="447820" y="117640"/>
                  </a:lnTo>
                  <a:lnTo>
                    <a:pt x="447820" y="41520"/>
                  </a:lnTo>
                  <a:lnTo>
                    <a:pt x="406301" y="0"/>
                  </a:lnTo>
                  <a:lnTo>
                    <a:pt x="169045" y="0"/>
                  </a:lnTo>
                  <a:lnTo>
                    <a:pt x="169045" y="0"/>
                  </a:lnTo>
                  <a:lnTo>
                    <a:pt x="168056" y="0"/>
                  </a:lnTo>
                  <a:lnTo>
                    <a:pt x="0" y="168056"/>
                  </a:lnTo>
                  <a:lnTo>
                    <a:pt x="0" y="168056"/>
                  </a:lnTo>
                  <a:lnTo>
                    <a:pt x="0" y="406301"/>
                  </a:lnTo>
                  <a:lnTo>
                    <a:pt x="988" y="406301"/>
                  </a:lnTo>
                  <a:lnTo>
                    <a:pt x="168056" y="574357"/>
                  </a:lnTo>
                  <a:lnTo>
                    <a:pt x="168056" y="574357"/>
                  </a:lnTo>
                  <a:lnTo>
                    <a:pt x="169045" y="574357"/>
                  </a:lnTo>
                  <a:lnTo>
                    <a:pt x="169045" y="574357"/>
                  </a:lnTo>
                  <a:close/>
                </a:path>
              </a:pathLst>
            </a:custGeom>
            <a:noFill/>
            <a:ln w="9238" cap="flat">
              <a:solidFill>
                <a:srgbClr val="E5293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" name="Полилиния: фигура 48">
              <a:extLst>
                <a:ext uri="{FF2B5EF4-FFF2-40B4-BE49-F238E27FC236}">
                  <a16:creationId xmlns:a16="http://schemas.microsoft.com/office/drawing/2014/main" id="{DA786706-D8B2-DAEF-48D3-30E37F3E8B3D}"/>
                </a:ext>
              </a:extLst>
            </p:cNvPr>
            <p:cNvSpPr/>
            <p:nvPr/>
          </p:nvSpPr>
          <p:spPr>
            <a:xfrm>
              <a:off x="16066361" y="9811549"/>
              <a:ext cx="654431" cy="573369"/>
            </a:xfrm>
            <a:custGeom>
              <a:avLst/>
              <a:gdLst>
                <a:gd name="connsiteX0" fmla="*/ 654432 w 654431"/>
                <a:gd name="connsiteY0" fmla="*/ 405313 h 573369"/>
                <a:gd name="connsiteX1" fmla="*/ 654432 w 654431"/>
                <a:gd name="connsiteY1" fmla="*/ 405313 h 573369"/>
                <a:gd name="connsiteX2" fmla="*/ 654432 w 654431"/>
                <a:gd name="connsiteY2" fmla="*/ 168056 h 573369"/>
                <a:gd name="connsiteX3" fmla="*/ 653443 w 654431"/>
                <a:gd name="connsiteY3" fmla="*/ 168056 h 573369"/>
                <a:gd name="connsiteX4" fmla="*/ 486375 w 654431"/>
                <a:gd name="connsiteY4" fmla="*/ 0 h 573369"/>
                <a:gd name="connsiteX5" fmla="*/ 486375 w 654431"/>
                <a:gd name="connsiteY5" fmla="*/ 0 h 573369"/>
                <a:gd name="connsiteX6" fmla="*/ 485387 w 654431"/>
                <a:gd name="connsiteY6" fmla="*/ 0 h 573369"/>
                <a:gd name="connsiteX7" fmla="*/ 485387 w 654431"/>
                <a:gd name="connsiteY7" fmla="*/ 0 h 573369"/>
                <a:gd name="connsiteX8" fmla="*/ 485387 w 654431"/>
                <a:gd name="connsiteY8" fmla="*/ 0 h 573369"/>
                <a:gd name="connsiteX9" fmla="*/ 0 w 654431"/>
                <a:gd name="connsiteY9" fmla="*/ 0 h 573369"/>
                <a:gd name="connsiteX10" fmla="*/ 156194 w 654431"/>
                <a:gd name="connsiteY10" fmla="*/ 157182 h 573369"/>
                <a:gd name="connsiteX11" fmla="*/ 420141 w 654431"/>
                <a:gd name="connsiteY11" fmla="*/ 157182 h 573369"/>
                <a:gd name="connsiteX12" fmla="*/ 485387 w 654431"/>
                <a:gd name="connsiteY12" fmla="*/ 222427 h 573369"/>
                <a:gd name="connsiteX13" fmla="*/ 485387 w 654431"/>
                <a:gd name="connsiteY13" fmla="*/ 350942 h 573369"/>
                <a:gd name="connsiteX14" fmla="*/ 421130 w 654431"/>
                <a:gd name="connsiteY14" fmla="*/ 416187 h 573369"/>
                <a:gd name="connsiteX15" fmla="*/ 248131 w 654431"/>
                <a:gd name="connsiteY15" fmla="*/ 416187 h 573369"/>
                <a:gd name="connsiteX16" fmla="*/ 206611 w 654431"/>
                <a:gd name="connsiteY16" fmla="*/ 456718 h 573369"/>
                <a:gd name="connsiteX17" fmla="*/ 206611 w 654431"/>
                <a:gd name="connsiteY17" fmla="*/ 532837 h 573369"/>
                <a:gd name="connsiteX18" fmla="*/ 248131 w 654431"/>
                <a:gd name="connsiteY18" fmla="*/ 573369 h 573369"/>
                <a:gd name="connsiteX19" fmla="*/ 485387 w 654431"/>
                <a:gd name="connsiteY19" fmla="*/ 573369 h 573369"/>
                <a:gd name="connsiteX20" fmla="*/ 485387 w 654431"/>
                <a:gd name="connsiteY20" fmla="*/ 573369 h 573369"/>
                <a:gd name="connsiteX21" fmla="*/ 486375 w 654431"/>
                <a:gd name="connsiteY21" fmla="*/ 573369 h 57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4431" h="573369">
                  <a:moveTo>
                    <a:pt x="654432" y="405313"/>
                  </a:moveTo>
                  <a:lnTo>
                    <a:pt x="654432" y="405313"/>
                  </a:lnTo>
                  <a:lnTo>
                    <a:pt x="654432" y="168056"/>
                  </a:lnTo>
                  <a:lnTo>
                    <a:pt x="653443" y="168056"/>
                  </a:lnTo>
                  <a:lnTo>
                    <a:pt x="486375" y="0"/>
                  </a:lnTo>
                  <a:lnTo>
                    <a:pt x="486375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485387" y="0"/>
                  </a:lnTo>
                  <a:lnTo>
                    <a:pt x="0" y="0"/>
                  </a:lnTo>
                  <a:lnTo>
                    <a:pt x="156194" y="157182"/>
                  </a:lnTo>
                  <a:lnTo>
                    <a:pt x="420141" y="157182"/>
                  </a:lnTo>
                  <a:lnTo>
                    <a:pt x="485387" y="222427"/>
                  </a:lnTo>
                  <a:lnTo>
                    <a:pt x="485387" y="350942"/>
                  </a:lnTo>
                  <a:lnTo>
                    <a:pt x="421130" y="416187"/>
                  </a:lnTo>
                  <a:lnTo>
                    <a:pt x="248131" y="416187"/>
                  </a:lnTo>
                  <a:lnTo>
                    <a:pt x="206611" y="456718"/>
                  </a:lnTo>
                  <a:lnTo>
                    <a:pt x="206611" y="532837"/>
                  </a:lnTo>
                  <a:lnTo>
                    <a:pt x="248131" y="573369"/>
                  </a:lnTo>
                  <a:lnTo>
                    <a:pt x="485387" y="573369"/>
                  </a:lnTo>
                  <a:lnTo>
                    <a:pt x="485387" y="573369"/>
                  </a:lnTo>
                  <a:lnTo>
                    <a:pt x="486375" y="573369"/>
                  </a:lnTo>
                  <a:close/>
                </a:path>
              </a:pathLst>
            </a:custGeom>
            <a:noFill/>
            <a:ln w="9238" cap="flat">
              <a:solidFill>
                <a:srgbClr val="2B3087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50" name="Рисунок 2">
              <a:extLst>
                <a:ext uri="{FF2B5EF4-FFF2-40B4-BE49-F238E27FC236}">
                  <a16:creationId xmlns:a16="http://schemas.microsoft.com/office/drawing/2014/main" id="{955D67A3-6BA2-5334-DE76-2E737F3A00D8}"/>
                </a:ext>
              </a:extLst>
            </p:cNvPr>
            <p:cNvGrpSpPr/>
            <p:nvPr/>
          </p:nvGrpSpPr>
          <p:grpSpPr>
            <a:xfrm>
              <a:off x="16665433" y="9883714"/>
              <a:ext cx="1797041" cy="616865"/>
              <a:chOff x="16665433" y="9883714"/>
              <a:chExt cx="1797041" cy="616865"/>
            </a:xfrm>
          </p:grpSpPr>
          <p:grpSp>
            <p:nvGrpSpPr>
              <p:cNvPr id="51" name="Рисунок 2">
                <a:extLst>
                  <a:ext uri="{FF2B5EF4-FFF2-40B4-BE49-F238E27FC236}">
                    <a16:creationId xmlns:a16="http://schemas.microsoft.com/office/drawing/2014/main" id="{3195EE81-3DB5-19D1-D9B6-21BA6D492495}"/>
                  </a:ext>
                </a:extLst>
              </p:cNvPr>
              <p:cNvGrpSpPr/>
              <p:nvPr/>
            </p:nvGrpSpPr>
            <p:grpSpPr>
              <a:xfrm>
                <a:off x="16925426" y="9883714"/>
                <a:ext cx="840281" cy="135433"/>
                <a:chOff x="16925426" y="9883714"/>
                <a:chExt cx="840281" cy="135433"/>
              </a:xfrm>
              <a:solidFill>
                <a:srgbClr val="2B3087"/>
              </a:solidFill>
            </p:grpSpPr>
            <p:sp>
              <p:nvSpPr>
                <p:cNvPr id="63" name="Полилиния: фигура 62">
                  <a:extLst>
                    <a:ext uri="{FF2B5EF4-FFF2-40B4-BE49-F238E27FC236}">
                      <a16:creationId xmlns:a16="http://schemas.microsoft.com/office/drawing/2014/main" id="{179D9E99-6A59-828B-CB5E-6F6B1F636977}"/>
                    </a:ext>
                  </a:extLst>
                </p:cNvPr>
                <p:cNvSpPr/>
                <p:nvPr/>
              </p:nvSpPr>
              <p:spPr>
                <a:xfrm>
                  <a:off x="16925426" y="9886680"/>
                  <a:ext cx="112696" cy="129501"/>
                </a:xfrm>
                <a:custGeom>
                  <a:avLst/>
                  <a:gdLst>
                    <a:gd name="connsiteX0" fmla="*/ 27680 w 112696"/>
                    <a:gd name="connsiteY0" fmla="*/ 0 h 129501"/>
                    <a:gd name="connsiteX1" fmla="*/ 76120 w 112696"/>
                    <a:gd name="connsiteY1" fmla="*/ 0 h 129501"/>
                    <a:gd name="connsiteX2" fmla="*/ 102811 w 112696"/>
                    <a:gd name="connsiteY2" fmla="*/ 7908 h 129501"/>
                    <a:gd name="connsiteX3" fmla="*/ 112697 w 112696"/>
                    <a:gd name="connsiteY3" fmla="*/ 28668 h 129501"/>
                    <a:gd name="connsiteX4" fmla="*/ 103799 w 112696"/>
                    <a:gd name="connsiteY4" fmla="*/ 50417 h 129501"/>
                    <a:gd name="connsiteX5" fmla="*/ 83040 w 112696"/>
                    <a:gd name="connsiteY5" fmla="*/ 61291 h 129501"/>
                    <a:gd name="connsiteX6" fmla="*/ 83040 w 112696"/>
                    <a:gd name="connsiteY6" fmla="*/ 63268 h 129501"/>
                    <a:gd name="connsiteX7" fmla="*/ 100835 w 112696"/>
                    <a:gd name="connsiteY7" fmla="*/ 71176 h 129501"/>
                    <a:gd name="connsiteX8" fmla="*/ 107754 w 112696"/>
                    <a:gd name="connsiteY8" fmla="*/ 87982 h 129501"/>
                    <a:gd name="connsiteX9" fmla="*/ 92925 w 112696"/>
                    <a:gd name="connsiteY9" fmla="*/ 117639 h 129501"/>
                    <a:gd name="connsiteX10" fmla="*/ 53383 w 112696"/>
                    <a:gd name="connsiteY10" fmla="*/ 129502 h 129501"/>
                    <a:gd name="connsiteX11" fmla="*/ 0 w 112696"/>
                    <a:gd name="connsiteY11" fmla="*/ 129502 h 129501"/>
                    <a:gd name="connsiteX12" fmla="*/ 27680 w 112696"/>
                    <a:gd name="connsiteY12" fmla="*/ 0 h 129501"/>
                    <a:gd name="connsiteX13" fmla="*/ 28669 w 112696"/>
                    <a:gd name="connsiteY13" fmla="*/ 69200 h 129501"/>
                    <a:gd name="connsiteX14" fmla="*/ 18783 w 112696"/>
                    <a:gd name="connsiteY14" fmla="*/ 116651 h 129501"/>
                    <a:gd name="connsiteX15" fmla="*/ 55359 w 112696"/>
                    <a:gd name="connsiteY15" fmla="*/ 116651 h 129501"/>
                    <a:gd name="connsiteX16" fmla="*/ 81063 w 112696"/>
                    <a:gd name="connsiteY16" fmla="*/ 108742 h 129501"/>
                    <a:gd name="connsiteX17" fmla="*/ 90949 w 112696"/>
                    <a:gd name="connsiteY17" fmla="*/ 88971 h 129501"/>
                    <a:gd name="connsiteX18" fmla="*/ 62280 w 112696"/>
                    <a:gd name="connsiteY18" fmla="*/ 70188 h 129501"/>
                    <a:gd name="connsiteX19" fmla="*/ 28669 w 112696"/>
                    <a:gd name="connsiteY19" fmla="*/ 70188 h 129501"/>
                    <a:gd name="connsiteX20" fmla="*/ 40531 w 112696"/>
                    <a:gd name="connsiteY20" fmla="*/ 12851 h 129501"/>
                    <a:gd name="connsiteX21" fmla="*/ 31635 w 112696"/>
                    <a:gd name="connsiteY21" fmla="*/ 55359 h 129501"/>
                    <a:gd name="connsiteX22" fmla="*/ 63268 w 112696"/>
                    <a:gd name="connsiteY22" fmla="*/ 55359 h 129501"/>
                    <a:gd name="connsiteX23" fmla="*/ 86994 w 112696"/>
                    <a:gd name="connsiteY23" fmla="*/ 47451 h 129501"/>
                    <a:gd name="connsiteX24" fmla="*/ 95892 w 112696"/>
                    <a:gd name="connsiteY24" fmla="*/ 29657 h 129501"/>
                    <a:gd name="connsiteX25" fmla="*/ 73154 w 112696"/>
                    <a:gd name="connsiteY25" fmla="*/ 11862 h 129501"/>
                    <a:gd name="connsiteX26" fmla="*/ 40531 w 112696"/>
                    <a:gd name="connsiteY26" fmla="*/ 1186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12696" h="129501">
                      <a:moveTo>
                        <a:pt x="27680" y="0"/>
                      </a:moveTo>
                      <a:lnTo>
                        <a:pt x="76120" y="0"/>
                      </a:lnTo>
                      <a:cubicBezTo>
                        <a:pt x="86994" y="0"/>
                        <a:pt x="95892" y="2966"/>
                        <a:pt x="102811" y="7908"/>
                      </a:cubicBezTo>
                      <a:cubicBezTo>
                        <a:pt x="108742" y="12851"/>
                        <a:pt x="112697" y="19771"/>
                        <a:pt x="112697" y="28668"/>
                      </a:cubicBezTo>
                      <a:cubicBezTo>
                        <a:pt x="112697" y="36576"/>
                        <a:pt x="109731" y="44485"/>
                        <a:pt x="103799" y="50417"/>
                      </a:cubicBezTo>
                      <a:cubicBezTo>
                        <a:pt x="98857" y="56348"/>
                        <a:pt x="90949" y="60302"/>
                        <a:pt x="83040" y="61291"/>
                      </a:cubicBezTo>
                      <a:lnTo>
                        <a:pt x="83040" y="63268"/>
                      </a:lnTo>
                      <a:cubicBezTo>
                        <a:pt x="90949" y="64257"/>
                        <a:pt x="96880" y="67222"/>
                        <a:pt x="100835" y="71176"/>
                      </a:cubicBezTo>
                      <a:cubicBezTo>
                        <a:pt x="104788" y="76119"/>
                        <a:pt x="107754" y="81062"/>
                        <a:pt x="107754" y="87982"/>
                      </a:cubicBezTo>
                      <a:cubicBezTo>
                        <a:pt x="107754" y="99845"/>
                        <a:pt x="102811" y="109731"/>
                        <a:pt x="92925" y="117639"/>
                      </a:cubicBezTo>
                      <a:cubicBezTo>
                        <a:pt x="83040" y="125547"/>
                        <a:pt x="69200" y="129502"/>
                        <a:pt x="53383" y="129502"/>
                      </a:cubicBezTo>
                      <a:lnTo>
                        <a:pt x="0" y="129502"/>
                      </a:lnTo>
                      <a:lnTo>
                        <a:pt x="27680" y="0"/>
                      </a:lnTo>
                      <a:close/>
                      <a:moveTo>
                        <a:pt x="28669" y="69200"/>
                      </a:moveTo>
                      <a:lnTo>
                        <a:pt x="18783" y="116651"/>
                      </a:lnTo>
                      <a:lnTo>
                        <a:pt x="55359" y="116651"/>
                      </a:lnTo>
                      <a:cubicBezTo>
                        <a:pt x="66235" y="116651"/>
                        <a:pt x="74142" y="113685"/>
                        <a:pt x="81063" y="108742"/>
                      </a:cubicBezTo>
                      <a:cubicBezTo>
                        <a:pt x="86994" y="103799"/>
                        <a:pt x="90949" y="96879"/>
                        <a:pt x="90949" y="88971"/>
                      </a:cubicBezTo>
                      <a:cubicBezTo>
                        <a:pt x="90949" y="76119"/>
                        <a:pt x="81063" y="70188"/>
                        <a:pt x="62280" y="70188"/>
                      </a:cubicBezTo>
                      <a:lnTo>
                        <a:pt x="28669" y="70188"/>
                      </a:lnTo>
                      <a:close/>
                      <a:moveTo>
                        <a:pt x="40531" y="12851"/>
                      </a:moveTo>
                      <a:lnTo>
                        <a:pt x="31635" y="55359"/>
                      </a:lnTo>
                      <a:lnTo>
                        <a:pt x="63268" y="55359"/>
                      </a:lnTo>
                      <a:cubicBezTo>
                        <a:pt x="73154" y="55359"/>
                        <a:pt x="81063" y="52394"/>
                        <a:pt x="86994" y="47451"/>
                      </a:cubicBezTo>
                      <a:cubicBezTo>
                        <a:pt x="92925" y="42508"/>
                        <a:pt x="95892" y="36576"/>
                        <a:pt x="95892" y="29657"/>
                      </a:cubicBezTo>
                      <a:cubicBezTo>
                        <a:pt x="95892" y="17794"/>
                        <a:pt x="87983" y="11862"/>
                        <a:pt x="73154" y="11862"/>
                      </a:cubicBezTo>
                      <a:lnTo>
                        <a:pt x="40531" y="1186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" name="Полилиния: фигура 127">
                  <a:extLst>
                    <a:ext uri="{FF2B5EF4-FFF2-40B4-BE49-F238E27FC236}">
                      <a16:creationId xmlns:a16="http://schemas.microsoft.com/office/drawing/2014/main" id="{B1D6D353-81DF-349B-B81B-A42342EB8B99}"/>
                    </a:ext>
                  </a:extLst>
                </p:cNvPr>
                <p:cNvSpPr/>
                <p:nvPr/>
              </p:nvSpPr>
              <p:spPr>
                <a:xfrm>
                  <a:off x="17059870" y="9886680"/>
                  <a:ext cx="169045" cy="129501"/>
                </a:xfrm>
                <a:custGeom>
                  <a:avLst/>
                  <a:gdLst>
                    <a:gd name="connsiteX0" fmla="*/ 0 w 169045"/>
                    <a:gd name="connsiteY0" fmla="*/ 129502 h 129501"/>
                    <a:gd name="connsiteX1" fmla="*/ 27680 w 169045"/>
                    <a:gd name="connsiteY1" fmla="*/ 0 h 129501"/>
                    <a:gd name="connsiteX2" fmla="*/ 46463 w 169045"/>
                    <a:gd name="connsiteY2" fmla="*/ 0 h 129501"/>
                    <a:gd name="connsiteX3" fmla="*/ 75132 w 169045"/>
                    <a:gd name="connsiteY3" fmla="*/ 107753 h 129501"/>
                    <a:gd name="connsiteX4" fmla="*/ 76120 w 169045"/>
                    <a:gd name="connsiteY4" fmla="*/ 107753 h 129501"/>
                    <a:gd name="connsiteX5" fmla="*/ 150263 w 169045"/>
                    <a:gd name="connsiteY5" fmla="*/ 0 h 129501"/>
                    <a:gd name="connsiteX6" fmla="*/ 169046 w 169045"/>
                    <a:gd name="connsiteY6" fmla="*/ 0 h 129501"/>
                    <a:gd name="connsiteX7" fmla="*/ 141365 w 169045"/>
                    <a:gd name="connsiteY7" fmla="*/ 129502 h 129501"/>
                    <a:gd name="connsiteX8" fmla="*/ 125549 w 169045"/>
                    <a:gd name="connsiteY8" fmla="*/ 129502 h 129501"/>
                    <a:gd name="connsiteX9" fmla="*/ 147297 w 169045"/>
                    <a:gd name="connsiteY9" fmla="*/ 28668 h 129501"/>
                    <a:gd name="connsiteX10" fmla="*/ 145320 w 169045"/>
                    <a:gd name="connsiteY10" fmla="*/ 28668 h 129501"/>
                    <a:gd name="connsiteX11" fmla="*/ 78097 w 169045"/>
                    <a:gd name="connsiteY11" fmla="*/ 126536 h 129501"/>
                    <a:gd name="connsiteX12" fmla="*/ 65246 w 169045"/>
                    <a:gd name="connsiteY12" fmla="*/ 126536 h 129501"/>
                    <a:gd name="connsiteX13" fmla="*/ 39543 w 169045"/>
                    <a:gd name="connsiteY13" fmla="*/ 28668 h 129501"/>
                    <a:gd name="connsiteX14" fmla="*/ 37566 w 169045"/>
                    <a:gd name="connsiteY14" fmla="*/ 28668 h 129501"/>
                    <a:gd name="connsiteX15" fmla="*/ 15818 w 169045"/>
                    <a:gd name="connsiteY15" fmla="*/ 129502 h 129501"/>
                    <a:gd name="connsiteX16" fmla="*/ 0 w 169045"/>
                    <a:gd name="connsiteY16" fmla="*/ 129502 h 1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69045" h="129501">
                      <a:moveTo>
                        <a:pt x="0" y="129502"/>
                      </a:moveTo>
                      <a:lnTo>
                        <a:pt x="27680" y="0"/>
                      </a:lnTo>
                      <a:lnTo>
                        <a:pt x="46463" y="0"/>
                      </a:lnTo>
                      <a:lnTo>
                        <a:pt x="75132" y="107753"/>
                      </a:lnTo>
                      <a:lnTo>
                        <a:pt x="76120" y="107753"/>
                      </a:lnTo>
                      <a:lnTo>
                        <a:pt x="150263" y="0"/>
                      </a:lnTo>
                      <a:lnTo>
                        <a:pt x="169046" y="0"/>
                      </a:lnTo>
                      <a:lnTo>
                        <a:pt x="141365" y="129502"/>
                      </a:lnTo>
                      <a:lnTo>
                        <a:pt x="125549" y="129502"/>
                      </a:lnTo>
                      <a:lnTo>
                        <a:pt x="147297" y="28668"/>
                      </a:lnTo>
                      <a:lnTo>
                        <a:pt x="145320" y="28668"/>
                      </a:lnTo>
                      <a:lnTo>
                        <a:pt x="78097" y="126536"/>
                      </a:lnTo>
                      <a:lnTo>
                        <a:pt x="65246" y="126536"/>
                      </a:lnTo>
                      <a:lnTo>
                        <a:pt x="39543" y="28668"/>
                      </a:lnTo>
                      <a:lnTo>
                        <a:pt x="37566" y="28668"/>
                      </a:lnTo>
                      <a:lnTo>
                        <a:pt x="15818" y="129502"/>
                      </a:lnTo>
                      <a:lnTo>
                        <a:pt x="0" y="129502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" name="Полилиния: фигура 128">
                  <a:extLst>
                    <a:ext uri="{FF2B5EF4-FFF2-40B4-BE49-F238E27FC236}">
                      <a16:creationId xmlns:a16="http://schemas.microsoft.com/office/drawing/2014/main" id="{7AD73B6C-C3B9-581A-9D4B-C5C10D7233BF}"/>
                    </a:ext>
                  </a:extLst>
                </p:cNvPr>
                <p:cNvSpPr/>
                <p:nvPr/>
              </p:nvSpPr>
              <p:spPr>
                <a:xfrm>
                  <a:off x="17249676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3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3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9845 w 116650"/>
                    <a:gd name="connsiteY16" fmla="*/ 57337 h 135433"/>
                    <a:gd name="connsiteX17" fmla="*/ 99845 w 116650"/>
                    <a:gd name="connsiteY17" fmla="*/ 50417 h 135433"/>
                    <a:gd name="connsiteX18" fmla="*/ 90948 w 116650"/>
                    <a:gd name="connsiteY18" fmla="*/ 24714 h 135433"/>
                    <a:gd name="connsiteX19" fmla="*/ 66233 w 116650"/>
                    <a:gd name="connsiteY19" fmla="*/ 13840 h 135433"/>
                    <a:gd name="connsiteX20" fmla="*/ 36576 w 116650"/>
                    <a:gd name="connsiteY20" fmla="*/ 25703 h 135433"/>
                    <a:gd name="connsiteX21" fmla="*/ 18783 w 116650"/>
                    <a:gd name="connsiteY21" fmla="*/ 57337 h 135433"/>
                    <a:gd name="connsiteX22" fmla="*/ 99845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3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5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2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40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3" y="125548"/>
                      </a:cubicBezTo>
                      <a:cubicBezTo>
                        <a:pt x="78097" y="131480"/>
                        <a:pt x="66233" y="135434"/>
                        <a:pt x="51405" y="135434"/>
                      </a:cubicBezTo>
                      <a:cubicBezTo>
                        <a:pt x="37565" y="134445"/>
                        <a:pt x="24714" y="129503"/>
                        <a:pt x="14828" y="120605"/>
                      </a:cubicBezTo>
                      <a:close/>
                      <a:moveTo>
                        <a:pt x="99845" y="57337"/>
                      </a:moveTo>
                      <a:cubicBezTo>
                        <a:pt x="99845" y="55360"/>
                        <a:pt x="99845" y="53383"/>
                        <a:pt x="99845" y="50417"/>
                      </a:cubicBezTo>
                      <a:cubicBezTo>
                        <a:pt x="99845" y="40532"/>
                        <a:pt x="96879" y="31634"/>
                        <a:pt x="90948" y="24714"/>
                      </a:cubicBezTo>
                      <a:cubicBezTo>
                        <a:pt x="85016" y="17795"/>
                        <a:pt x="76119" y="13840"/>
                        <a:pt x="66233" y="13840"/>
                      </a:cubicBezTo>
                      <a:cubicBezTo>
                        <a:pt x="55359" y="13840"/>
                        <a:pt x="45474" y="17795"/>
                        <a:pt x="36576" y="25703"/>
                      </a:cubicBezTo>
                      <a:cubicBezTo>
                        <a:pt x="27679" y="33612"/>
                        <a:pt x="22736" y="43497"/>
                        <a:pt x="18783" y="57337"/>
                      </a:cubicBezTo>
                      <a:lnTo>
                        <a:pt x="99845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2CD816F6-BA1E-E885-78E1-855EA8EB8601}"/>
                    </a:ext>
                  </a:extLst>
                </p:cNvPr>
                <p:cNvSpPr/>
                <p:nvPr/>
              </p:nvSpPr>
              <p:spPr>
                <a:xfrm>
                  <a:off x="17396973" y="9883714"/>
                  <a:ext cx="117638" cy="134445"/>
                </a:xfrm>
                <a:custGeom>
                  <a:avLst/>
                  <a:gdLst>
                    <a:gd name="connsiteX0" fmla="*/ 98857 w 117638"/>
                    <a:gd name="connsiteY0" fmla="*/ 40532 h 134445"/>
                    <a:gd name="connsiteX1" fmla="*/ 87981 w 117638"/>
                    <a:gd name="connsiteY1" fmla="*/ 21749 h 134445"/>
                    <a:gd name="connsiteX2" fmla="*/ 65245 w 117638"/>
                    <a:gd name="connsiteY2" fmla="*/ 13840 h 134445"/>
                    <a:gd name="connsiteX3" fmla="*/ 27679 w 117638"/>
                    <a:gd name="connsiteY3" fmla="*/ 32623 h 134445"/>
                    <a:gd name="connsiteX4" fmla="*/ 13839 w 117638"/>
                    <a:gd name="connsiteY4" fmla="*/ 76120 h 134445"/>
                    <a:gd name="connsiteX5" fmla="*/ 23725 w 117638"/>
                    <a:gd name="connsiteY5" fmla="*/ 107754 h 134445"/>
                    <a:gd name="connsiteX6" fmla="*/ 51405 w 117638"/>
                    <a:gd name="connsiteY6" fmla="*/ 119617 h 134445"/>
                    <a:gd name="connsiteX7" fmla="*/ 75131 w 117638"/>
                    <a:gd name="connsiteY7" fmla="*/ 112697 h 134445"/>
                    <a:gd name="connsiteX8" fmla="*/ 89959 w 117638"/>
                    <a:gd name="connsiteY8" fmla="*/ 94903 h 134445"/>
                    <a:gd name="connsiteX9" fmla="*/ 106764 w 117638"/>
                    <a:gd name="connsiteY9" fmla="*/ 94903 h 134445"/>
                    <a:gd name="connsiteX10" fmla="*/ 86005 w 117638"/>
                    <a:gd name="connsiteY10" fmla="*/ 123571 h 134445"/>
                    <a:gd name="connsiteX11" fmla="*/ 51405 w 117638"/>
                    <a:gd name="connsiteY11" fmla="*/ 134445 h 134445"/>
                    <a:gd name="connsiteX12" fmla="*/ 12851 w 117638"/>
                    <a:gd name="connsiteY12" fmla="*/ 119617 h 134445"/>
                    <a:gd name="connsiteX13" fmla="*/ 0 w 117638"/>
                    <a:gd name="connsiteY13" fmla="*/ 78097 h 134445"/>
                    <a:gd name="connsiteX14" fmla="*/ 18782 w 117638"/>
                    <a:gd name="connsiteY14" fmla="*/ 23726 h 134445"/>
                    <a:gd name="connsiteX15" fmla="*/ 68210 w 117638"/>
                    <a:gd name="connsiteY15" fmla="*/ 0 h 134445"/>
                    <a:gd name="connsiteX16" fmla="*/ 102810 w 117638"/>
                    <a:gd name="connsiteY16" fmla="*/ 11863 h 134445"/>
                    <a:gd name="connsiteX17" fmla="*/ 117638 w 117638"/>
                    <a:gd name="connsiteY17" fmla="*/ 39543 h 134445"/>
                    <a:gd name="connsiteX18" fmla="*/ 98857 w 117638"/>
                    <a:gd name="connsiteY18" fmla="*/ 39543 h 134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17638" h="134445">
                      <a:moveTo>
                        <a:pt x="98857" y="40532"/>
                      </a:moveTo>
                      <a:cubicBezTo>
                        <a:pt x="97867" y="33612"/>
                        <a:pt x="93914" y="26691"/>
                        <a:pt x="87981" y="21749"/>
                      </a:cubicBezTo>
                      <a:cubicBezTo>
                        <a:pt x="81062" y="16806"/>
                        <a:pt x="74142" y="13840"/>
                        <a:pt x="65245" y="13840"/>
                      </a:cubicBezTo>
                      <a:cubicBezTo>
                        <a:pt x="50417" y="13840"/>
                        <a:pt x="37565" y="19771"/>
                        <a:pt x="27679" y="32623"/>
                      </a:cubicBezTo>
                      <a:cubicBezTo>
                        <a:pt x="18782" y="44485"/>
                        <a:pt x="13839" y="59314"/>
                        <a:pt x="13839" y="76120"/>
                      </a:cubicBezTo>
                      <a:cubicBezTo>
                        <a:pt x="13839" y="89960"/>
                        <a:pt x="16805" y="99846"/>
                        <a:pt x="23725" y="107754"/>
                      </a:cubicBezTo>
                      <a:cubicBezTo>
                        <a:pt x="30645" y="115662"/>
                        <a:pt x="39543" y="119617"/>
                        <a:pt x="51405" y="119617"/>
                      </a:cubicBezTo>
                      <a:cubicBezTo>
                        <a:pt x="60302" y="119617"/>
                        <a:pt x="68210" y="117640"/>
                        <a:pt x="75131" y="112697"/>
                      </a:cubicBezTo>
                      <a:cubicBezTo>
                        <a:pt x="82050" y="107754"/>
                        <a:pt x="86993" y="101823"/>
                        <a:pt x="89959" y="94903"/>
                      </a:cubicBezTo>
                      <a:lnTo>
                        <a:pt x="106764" y="94903"/>
                      </a:lnTo>
                      <a:cubicBezTo>
                        <a:pt x="101822" y="106766"/>
                        <a:pt x="94902" y="115662"/>
                        <a:pt x="86005" y="123571"/>
                      </a:cubicBezTo>
                      <a:cubicBezTo>
                        <a:pt x="76119" y="131480"/>
                        <a:pt x="64257" y="134445"/>
                        <a:pt x="51405" y="134445"/>
                      </a:cubicBezTo>
                      <a:cubicBezTo>
                        <a:pt x="34600" y="134445"/>
                        <a:pt x="21748" y="129503"/>
                        <a:pt x="12851" y="119617"/>
                      </a:cubicBezTo>
                      <a:cubicBezTo>
                        <a:pt x="3953" y="109731"/>
                        <a:pt x="0" y="95891"/>
                        <a:pt x="0" y="78097"/>
                      </a:cubicBezTo>
                      <a:cubicBezTo>
                        <a:pt x="0" y="57337"/>
                        <a:pt x="5931" y="38554"/>
                        <a:pt x="18782" y="23726"/>
                      </a:cubicBezTo>
                      <a:cubicBezTo>
                        <a:pt x="31634" y="7909"/>
                        <a:pt x="48439" y="0"/>
                        <a:pt x="68210" y="0"/>
                      </a:cubicBezTo>
                      <a:cubicBezTo>
                        <a:pt x="82050" y="0"/>
                        <a:pt x="93914" y="3955"/>
                        <a:pt x="102810" y="11863"/>
                      </a:cubicBezTo>
                      <a:cubicBezTo>
                        <a:pt x="111707" y="19771"/>
                        <a:pt x="116650" y="28669"/>
                        <a:pt x="117638" y="39543"/>
                      </a:cubicBezTo>
                      <a:lnTo>
                        <a:pt x="98857" y="39543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76E86B97-6051-9490-61DB-36F62371BDEC}"/>
                    </a:ext>
                  </a:extLst>
                </p:cNvPr>
                <p:cNvSpPr/>
                <p:nvPr/>
              </p:nvSpPr>
              <p:spPr>
                <a:xfrm>
                  <a:off x="17538337" y="9885692"/>
                  <a:ext cx="106765" cy="130490"/>
                </a:xfrm>
                <a:custGeom>
                  <a:avLst/>
                  <a:gdLst>
                    <a:gd name="connsiteX0" fmla="*/ 102811 w 106765"/>
                    <a:gd name="connsiteY0" fmla="*/ 13840 h 130490"/>
                    <a:gd name="connsiteX1" fmla="*/ 59314 w 106765"/>
                    <a:gd name="connsiteY1" fmla="*/ 13840 h 130490"/>
                    <a:gd name="connsiteX2" fmla="*/ 34600 w 106765"/>
                    <a:gd name="connsiteY2" fmla="*/ 130491 h 130490"/>
                    <a:gd name="connsiteX3" fmla="*/ 18783 w 106765"/>
                    <a:gd name="connsiteY3" fmla="*/ 130491 h 130490"/>
                    <a:gd name="connsiteX4" fmla="*/ 43497 w 106765"/>
                    <a:gd name="connsiteY4" fmla="*/ 13840 h 130490"/>
                    <a:gd name="connsiteX5" fmla="*/ 0 w 106765"/>
                    <a:gd name="connsiteY5" fmla="*/ 13840 h 130490"/>
                    <a:gd name="connsiteX6" fmla="*/ 2966 w 106765"/>
                    <a:gd name="connsiteY6" fmla="*/ 0 h 130490"/>
                    <a:gd name="connsiteX7" fmla="*/ 106766 w 106765"/>
                    <a:gd name="connsiteY7" fmla="*/ 0 h 130490"/>
                    <a:gd name="connsiteX8" fmla="*/ 102811 w 106765"/>
                    <a:gd name="connsiteY8" fmla="*/ 13840 h 130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6765" h="130490">
                      <a:moveTo>
                        <a:pt x="102811" y="13840"/>
                      </a:moveTo>
                      <a:lnTo>
                        <a:pt x="59314" y="13840"/>
                      </a:lnTo>
                      <a:lnTo>
                        <a:pt x="34600" y="130491"/>
                      </a:lnTo>
                      <a:lnTo>
                        <a:pt x="18783" y="130491"/>
                      </a:lnTo>
                      <a:lnTo>
                        <a:pt x="43497" y="13840"/>
                      </a:lnTo>
                      <a:lnTo>
                        <a:pt x="0" y="13840"/>
                      </a:lnTo>
                      <a:lnTo>
                        <a:pt x="2966" y="0"/>
                      </a:lnTo>
                      <a:lnTo>
                        <a:pt x="106766" y="0"/>
                      </a:lnTo>
                      <a:lnTo>
                        <a:pt x="102811" y="13840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1167DF97-0732-EEE5-ED08-2A8A72F4E063}"/>
                    </a:ext>
                  </a:extLst>
                </p:cNvPr>
                <p:cNvSpPr/>
                <p:nvPr/>
              </p:nvSpPr>
              <p:spPr>
                <a:xfrm>
                  <a:off x="17649057" y="9883714"/>
                  <a:ext cx="116650" cy="135433"/>
                </a:xfrm>
                <a:custGeom>
                  <a:avLst/>
                  <a:gdLst>
                    <a:gd name="connsiteX0" fmla="*/ 14828 w 116650"/>
                    <a:gd name="connsiteY0" fmla="*/ 120605 h 135433"/>
                    <a:gd name="connsiteX1" fmla="*/ 0 w 116650"/>
                    <a:gd name="connsiteY1" fmla="*/ 81063 h 135433"/>
                    <a:gd name="connsiteX2" fmla="*/ 18782 w 116650"/>
                    <a:gd name="connsiteY2" fmla="*/ 22738 h 135433"/>
                    <a:gd name="connsiteX3" fmla="*/ 67222 w 116650"/>
                    <a:gd name="connsiteY3" fmla="*/ 0 h 135433"/>
                    <a:gd name="connsiteX4" fmla="*/ 101822 w 116650"/>
                    <a:gd name="connsiteY4" fmla="*/ 13840 h 135433"/>
                    <a:gd name="connsiteX5" fmla="*/ 116650 w 116650"/>
                    <a:gd name="connsiteY5" fmla="*/ 51406 h 135433"/>
                    <a:gd name="connsiteX6" fmla="*/ 114673 w 116650"/>
                    <a:gd name="connsiteY6" fmla="*/ 70189 h 135433"/>
                    <a:gd name="connsiteX7" fmla="*/ 16805 w 116650"/>
                    <a:gd name="connsiteY7" fmla="*/ 70189 h 135433"/>
                    <a:gd name="connsiteX8" fmla="*/ 15817 w 116650"/>
                    <a:gd name="connsiteY8" fmla="*/ 80074 h 135433"/>
                    <a:gd name="connsiteX9" fmla="*/ 26691 w 116650"/>
                    <a:gd name="connsiteY9" fmla="*/ 110720 h 135433"/>
                    <a:gd name="connsiteX10" fmla="*/ 52393 w 116650"/>
                    <a:gd name="connsiteY10" fmla="*/ 120605 h 135433"/>
                    <a:gd name="connsiteX11" fmla="*/ 89959 w 116650"/>
                    <a:gd name="connsiteY11" fmla="*/ 100834 h 135433"/>
                    <a:gd name="connsiteX12" fmla="*/ 106764 w 116650"/>
                    <a:gd name="connsiteY12" fmla="*/ 100834 h 135433"/>
                    <a:gd name="connsiteX13" fmla="*/ 87981 w 116650"/>
                    <a:gd name="connsiteY13" fmla="*/ 125548 h 135433"/>
                    <a:gd name="connsiteX14" fmla="*/ 51405 w 116650"/>
                    <a:gd name="connsiteY14" fmla="*/ 135434 h 135433"/>
                    <a:gd name="connsiteX15" fmla="*/ 14828 w 116650"/>
                    <a:gd name="connsiteY15" fmla="*/ 120605 h 135433"/>
                    <a:gd name="connsiteX16" fmla="*/ 98857 w 116650"/>
                    <a:gd name="connsiteY16" fmla="*/ 57337 h 135433"/>
                    <a:gd name="connsiteX17" fmla="*/ 98857 w 116650"/>
                    <a:gd name="connsiteY17" fmla="*/ 50417 h 135433"/>
                    <a:gd name="connsiteX18" fmla="*/ 89959 w 116650"/>
                    <a:gd name="connsiteY18" fmla="*/ 24714 h 135433"/>
                    <a:gd name="connsiteX19" fmla="*/ 65245 w 116650"/>
                    <a:gd name="connsiteY19" fmla="*/ 13840 h 135433"/>
                    <a:gd name="connsiteX20" fmla="*/ 35588 w 116650"/>
                    <a:gd name="connsiteY20" fmla="*/ 25703 h 135433"/>
                    <a:gd name="connsiteX21" fmla="*/ 17793 w 116650"/>
                    <a:gd name="connsiteY21" fmla="*/ 57337 h 135433"/>
                    <a:gd name="connsiteX22" fmla="*/ 98857 w 116650"/>
                    <a:gd name="connsiteY22" fmla="*/ 57337 h 135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650" h="135433">
                      <a:moveTo>
                        <a:pt x="14828" y="120605"/>
                      </a:moveTo>
                      <a:cubicBezTo>
                        <a:pt x="4943" y="110720"/>
                        <a:pt x="0" y="97868"/>
                        <a:pt x="0" y="81063"/>
                      </a:cubicBezTo>
                      <a:cubicBezTo>
                        <a:pt x="0" y="57337"/>
                        <a:pt x="5931" y="37566"/>
                        <a:pt x="18782" y="22738"/>
                      </a:cubicBezTo>
                      <a:cubicBezTo>
                        <a:pt x="31634" y="7909"/>
                        <a:pt x="47450" y="0"/>
                        <a:pt x="67222" y="0"/>
                      </a:cubicBezTo>
                      <a:cubicBezTo>
                        <a:pt x="81062" y="0"/>
                        <a:pt x="92924" y="4943"/>
                        <a:pt x="101822" y="13840"/>
                      </a:cubicBezTo>
                      <a:cubicBezTo>
                        <a:pt x="111707" y="23726"/>
                        <a:pt x="116650" y="35589"/>
                        <a:pt x="116650" y="51406"/>
                      </a:cubicBezTo>
                      <a:cubicBezTo>
                        <a:pt x="116650" y="58326"/>
                        <a:pt x="115662" y="64257"/>
                        <a:pt x="114673" y="70189"/>
                      </a:cubicBezTo>
                      <a:lnTo>
                        <a:pt x="16805" y="70189"/>
                      </a:lnTo>
                      <a:cubicBezTo>
                        <a:pt x="16805" y="73154"/>
                        <a:pt x="15817" y="77109"/>
                        <a:pt x="15817" y="80074"/>
                      </a:cubicBezTo>
                      <a:cubicBezTo>
                        <a:pt x="15817" y="92925"/>
                        <a:pt x="19771" y="102811"/>
                        <a:pt x="26691" y="110720"/>
                      </a:cubicBezTo>
                      <a:cubicBezTo>
                        <a:pt x="33610" y="117640"/>
                        <a:pt x="41519" y="120605"/>
                        <a:pt x="52393" y="120605"/>
                      </a:cubicBezTo>
                      <a:cubicBezTo>
                        <a:pt x="70188" y="120605"/>
                        <a:pt x="83039" y="113685"/>
                        <a:pt x="89959" y="100834"/>
                      </a:cubicBezTo>
                      <a:lnTo>
                        <a:pt x="106764" y="100834"/>
                      </a:lnTo>
                      <a:cubicBezTo>
                        <a:pt x="103799" y="110720"/>
                        <a:pt x="96879" y="118628"/>
                        <a:pt x="87981" y="125548"/>
                      </a:cubicBezTo>
                      <a:cubicBezTo>
                        <a:pt x="78096" y="131480"/>
                        <a:pt x="66233" y="135434"/>
                        <a:pt x="51405" y="135434"/>
                      </a:cubicBezTo>
                      <a:cubicBezTo>
                        <a:pt x="36576" y="134445"/>
                        <a:pt x="23725" y="129503"/>
                        <a:pt x="14828" y="120605"/>
                      </a:cubicBezTo>
                      <a:close/>
                      <a:moveTo>
                        <a:pt x="98857" y="57337"/>
                      </a:moveTo>
                      <a:cubicBezTo>
                        <a:pt x="98857" y="55360"/>
                        <a:pt x="98857" y="53383"/>
                        <a:pt x="98857" y="50417"/>
                      </a:cubicBezTo>
                      <a:cubicBezTo>
                        <a:pt x="98857" y="40532"/>
                        <a:pt x="95890" y="31634"/>
                        <a:pt x="89959" y="24714"/>
                      </a:cubicBezTo>
                      <a:cubicBezTo>
                        <a:pt x="84028" y="17795"/>
                        <a:pt x="75131" y="13840"/>
                        <a:pt x="65245" y="13840"/>
                      </a:cubicBezTo>
                      <a:cubicBezTo>
                        <a:pt x="54371" y="13840"/>
                        <a:pt x="44485" y="17795"/>
                        <a:pt x="35588" y="25703"/>
                      </a:cubicBezTo>
                      <a:cubicBezTo>
                        <a:pt x="26691" y="33612"/>
                        <a:pt x="21748" y="43497"/>
                        <a:pt x="17793" y="57337"/>
                      </a:cubicBezTo>
                      <a:lnTo>
                        <a:pt x="98857" y="57337"/>
                      </a:lnTo>
                      <a:close/>
                    </a:path>
                  </a:pathLst>
                </a:custGeom>
                <a:solidFill>
                  <a:srgbClr val="2B3087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3" name="Рисунок 2">
                <a:extLst>
                  <a:ext uri="{FF2B5EF4-FFF2-40B4-BE49-F238E27FC236}">
                    <a16:creationId xmlns:a16="http://schemas.microsoft.com/office/drawing/2014/main" id="{6B8EC3BC-E9A8-2E2F-EE2F-7D076C936653}"/>
                  </a:ext>
                </a:extLst>
              </p:cNvPr>
              <p:cNvGrpSpPr/>
              <p:nvPr/>
            </p:nvGrpSpPr>
            <p:grpSpPr>
              <a:xfrm>
                <a:off x="16877975" y="10093291"/>
                <a:ext cx="1584499" cy="407289"/>
                <a:chOff x="16877975" y="10093291"/>
                <a:chExt cx="1584499" cy="407289"/>
              </a:xfrm>
              <a:solidFill>
                <a:srgbClr val="E52936"/>
              </a:solidFill>
            </p:grpSpPr>
            <p:grpSp>
              <p:nvGrpSpPr>
                <p:cNvPr id="55" name="Рисунок 2">
                  <a:extLst>
                    <a:ext uri="{FF2B5EF4-FFF2-40B4-BE49-F238E27FC236}">
                      <a16:creationId xmlns:a16="http://schemas.microsoft.com/office/drawing/2014/main" id="{2091E281-BE34-F8D1-3411-D37E2029C302}"/>
                    </a:ext>
                  </a:extLst>
                </p:cNvPr>
                <p:cNvGrpSpPr/>
                <p:nvPr/>
              </p:nvGrpSpPr>
              <p:grpSpPr>
                <a:xfrm>
                  <a:off x="17088942" y="10094279"/>
                  <a:ext cx="1373533" cy="406300"/>
                  <a:chOff x="17088942" y="10094279"/>
                  <a:chExt cx="1373533" cy="406300"/>
                </a:xfrm>
                <a:solidFill>
                  <a:srgbClr val="E52936"/>
                </a:solidFill>
              </p:grpSpPr>
              <p:sp>
                <p:nvSpPr>
                  <p:cNvPr id="57" name="Полилиния: фигура 56">
                    <a:extLst>
                      <a:ext uri="{FF2B5EF4-FFF2-40B4-BE49-F238E27FC236}">
                        <a16:creationId xmlns:a16="http://schemas.microsoft.com/office/drawing/2014/main" id="{A44C6798-D96E-FB0C-EB08-C288C3E2E614}"/>
                      </a:ext>
                    </a:extLst>
                  </p:cNvPr>
                  <p:cNvSpPr/>
                  <p:nvPr/>
                </p:nvSpPr>
                <p:spPr>
                  <a:xfrm>
                    <a:off x="17088942" y="10146673"/>
                    <a:ext cx="270959" cy="353907"/>
                  </a:xfrm>
                  <a:custGeom>
                    <a:avLst/>
                    <a:gdLst>
                      <a:gd name="connsiteX0" fmla="*/ 224991 w 270959"/>
                      <a:gd name="connsiteY0" fmla="*/ 231325 h 353907"/>
                      <a:gd name="connsiteX1" fmla="*/ 217082 w 270959"/>
                      <a:gd name="connsiteY1" fmla="*/ 257027 h 353907"/>
                      <a:gd name="connsiteX2" fmla="*/ 84614 w 270959"/>
                      <a:gd name="connsiteY2" fmla="*/ 353907 h 353907"/>
                      <a:gd name="connsiteX3" fmla="*/ 72751 w 270959"/>
                      <a:gd name="connsiteY3" fmla="*/ 353907 h 353907"/>
                      <a:gd name="connsiteX4" fmla="*/ 5528 w 270959"/>
                      <a:gd name="connsiteY4" fmla="*/ 242199 h 353907"/>
                      <a:gd name="connsiteX5" fmla="*/ 45071 w 270959"/>
                      <a:gd name="connsiteY5" fmla="*/ 107754 h 353907"/>
                      <a:gd name="connsiteX6" fmla="*/ 182482 w 270959"/>
                      <a:gd name="connsiteY6" fmla="*/ 0 h 353907"/>
                      <a:gd name="connsiteX7" fmla="*/ 188413 w 270959"/>
                      <a:gd name="connsiteY7" fmla="*/ 0 h 353907"/>
                      <a:gd name="connsiteX8" fmla="*/ 268488 w 270959"/>
                      <a:gd name="connsiteY8" fmla="*/ 100835 h 353907"/>
                      <a:gd name="connsiteX9" fmla="*/ 239819 w 270959"/>
                      <a:gd name="connsiteY9" fmla="*/ 192770 h 353907"/>
                      <a:gd name="connsiteX10" fmla="*/ 112294 w 270959"/>
                      <a:gd name="connsiteY10" fmla="*/ 192770 h 353907"/>
                      <a:gd name="connsiteX11" fmla="*/ 89557 w 270959"/>
                      <a:gd name="connsiteY11" fmla="*/ 267902 h 353907"/>
                      <a:gd name="connsiteX12" fmla="*/ 100432 w 270959"/>
                      <a:gd name="connsiteY12" fmla="*/ 293605 h 353907"/>
                      <a:gd name="connsiteX13" fmla="*/ 125146 w 270959"/>
                      <a:gd name="connsiteY13" fmla="*/ 267902 h 353907"/>
                      <a:gd name="connsiteX14" fmla="*/ 136020 w 270959"/>
                      <a:gd name="connsiteY14" fmla="*/ 229348 h 353907"/>
                      <a:gd name="connsiteX15" fmla="*/ 224991 w 270959"/>
                      <a:gd name="connsiteY15" fmla="*/ 231325 h 353907"/>
                      <a:gd name="connsiteX16" fmla="*/ 153813 w 270959"/>
                      <a:gd name="connsiteY16" fmla="*/ 168056 h 353907"/>
                      <a:gd name="connsiteX17" fmla="*/ 180505 w 270959"/>
                      <a:gd name="connsiteY17" fmla="*/ 85018 h 353907"/>
                      <a:gd name="connsiteX18" fmla="*/ 172596 w 270959"/>
                      <a:gd name="connsiteY18" fmla="*/ 57337 h 353907"/>
                      <a:gd name="connsiteX19" fmla="*/ 145906 w 270959"/>
                      <a:gd name="connsiteY19" fmla="*/ 82052 h 353907"/>
                      <a:gd name="connsiteX20" fmla="*/ 119214 w 270959"/>
                      <a:gd name="connsiteY20" fmla="*/ 168056 h 353907"/>
                      <a:gd name="connsiteX21" fmla="*/ 153813 w 270959"/>
                      <a:gd name="connsiteY21" fmla="*/ 168056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70959" h="353907">
                        <a:moveTo>
                          <a:pt x="224991" y="231325"/>
                        </a:moveTo>
                        <a:lnTo>
                          <a:pt x="217082" y="257027"/>
                        </a:lnTo>
                        <a:cubicBezTo>
                          <a:pt x="203242" y="302502"/>
                          <a:pt x="152825" y="353907"/>
                          <a:pt x="84614" y="353907"/>
                        </a:cubicBezTo>
                        <a:lnTo>
                          <a:pt x="72751" y="353907"/>
                        </a:lnTo>
                        <a:cubicBezTo>
                          <a:pt x="40128" y="353907"/>
                          <a:pt x="-18196" y="314365"/>
                          <a:pt x="5528" y="242199"/>
                        </a:cubicBezTo>
                        <a:lnTo>
                          <a:pt x="45071" y="107754"/>
                        </a:lnTo>
                        <a:cubicBezTo>
                          <a:pt x="65832" y="43497"/>
                          <a:pt x="123168" y="0"/>
                          <a:pt x="182482" y="0"/>
                        </a:cubicBezTo>
                        <a:lnTo>
                          <a:pt x="188413" y="0"/>
                        </a:lnTo>
                        <a:cubicBezTo>
                          <a:pt x="254648" y="0"/>
                          <a:pt x="279362" y="65246"/>
                          <a:pt x="268488" y="100835"/>
                        </a:cubicBezTo>
                        <a:lnTo>
                          <a:pt x="239819" y="192770"/>
                        </a:lnTo>
                        <a:lnTo>
                          <a:pt x="112294" y="192770"/>
                        </a:lnTo>
                        <a:lnTo>
                          <a:pt x="89557" y="267902"/>
                        </a:lnTo>
                        <a:cubicBezTo>
                          <a:pt x="87580" y="273834"/>
                          <a:pt x="83625" y="293605"/>
                          <a:pt x="100432" y="293605"/>
                        </a:cubicBezTo>
                        <a:cubicBezTo>
                          <a:pt x="116249" y="293605"/>
                          <a:pt x="123168" y="274822"/>
                          <a:pt x="125146" y="267902"/>
                        </a:cubicBezTo>
                        <a:lnTo>
                          <a:pt x="136020" y="229348"/>
                        </a:lnTo>
                        <a:lnTo>
                          <a:pt x="224991" y="231325"/>
                        </a:lnTo>
                        <a:close/>
                        <a:moveTo>
                          <a:pt x="153813" y="168056"/>
                        </a:moveTo>
                        <a:lnTo>
                          <a:pt x="180505" y="85018"/>
                        </a:lnTo>
                        <a:cubicBezTo>
                          <a:pt x="188413" y="60304"/>
                          <a:pt x="176551" y="58326"/>
                          <a:pt x="172596" y="57337"/>
                        </a:cubicBezTo>
                        <a:cubicBezTo>
                          <a:pt x="166665" y="56349"/>
                          <a:pt x="150848" y="66235"/>
                          <a:pt x="145906" y="82052"/>
                        </a:cubicBezTo>
                        <a:lnTo>
                          <a:pt x="119214" y="168056"/>
                        </a:lnTo>
                        <a:lnTo>
                          <a:pt x="153813" y="168056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8" name="Полилиния: фигура 57">
                    <a:extLst>
                      <a:ext uri="{FF2B5EF4-FFF2-40B4-BE49-F238E27FC236}">
                        <a16:creationId xmlns:a16="http://schemas.microsoft.com/office/drawing/2014/main" id="{6671B5CD-DD88-E0A4-2865-61E470A3D30C}"/>
                      </a:ext>
                    </a:extLst>
                  </p:cNvPr>
                  <p:cNvSpPr/>
                  <p:nvPr/>
                </p:nvSpPr>
                <p:spPr>
                  <a:xfrm>
                    <a:off x="17305035" y="10145640"/>
                    <a:ext cx="308725" cy="349008"/>
                  </a:xfrm>
                  <a:custGeom>
                    <a:avLst/>
                    <a:gdLst>
                      <a:gd name="connsiteX0" fmla="*/ 103799 w 308725"/>
                      <a:gd name="connsiteY0" fmla="*/ 9930 h 349008"/>
                      <a:gd name="connsiteX1" fmla="*/ 194747 w 308725"/>
                      <a:gd name="connsiteY1" fmla="*/ 9930 h 349008"/>
                      <a:gd name="connsiteX2" fmla="*/ 189804 w 308725"/>
                      <a:gd name="connsiteY2" fmla="*/ 31679 h 349008"/>
                      <a:gd name="connsiteX3" fmla="*/ 266913 w 308725"/>
                      <a:gd name="connsiteY3" fmla="*/ 44 h 349008"/>
                      <a:gd name="connsiteX4" fmla="*/ 303489 w 308725"/>
                      <a:gd name="connsiteY4" fmla="*/ 83084 h 349008"/>
                      <a:gd name="connsiteX5" fmla="*/ 220451 w 308725"/>
                      <a:gd name="connsiteY5" fmla="*/ 349008 h 349008"/>
                      <a:gd name="connsiteX6" fmla="*/ 128514 w 308725"/>
                      <a:gd name="connsiteY6" fmla="*/ 349008 h 349008"/>
                      <a:gd name="connsiteX7" fmla="*/ 211553 w 308725"/>
                      <a:gd name="connsiteY7" fmla="*/ 85060 h 349008"/>
                      <a:gd name="connsiteX8" fmla="*/ 205622 w 308725"/>
                      <a:gd name="connsiteY8" fmla="*/ 57381 h 349008"/>
                      <a:gd name="connsiteX9" fmla="*/ 174976 w 308725"/>
                      <a:gd name="connsiteY9" fmla="*/ 85060 h 349008"/>
                      <a:gd name="connsiteX10" fmla="*/ 92925 w 308725"/>
                      <a:gd name="connsiteY10" fmla="*/ 349008 h 349008"/>
                      <a:gd name="connsiteX11" fmla="*/ 0 w 308725"/>
                      <a:gd name="connsiteY11" fmla="*/ 349008 h 349008"/>
                      <a:gd name="connsiteX12" fmla="*/ 103799 w 308725"/>
                      <a:gd name="connsiteY12" fmla="*/ 9930 h 349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08725" h="349008">
                        <a:moveTo>
                          <a:pt x="103799" y="9930"/>
                        </a:moveTo>
                        <a:lnTo>
                          <a:pt x="194747" y="9930"/>
                        </a:lnTo>
                        <a:lnTo>
                          <a:pt x="189804" y="31679"/>
                        </a:lnTo>
                        <a:cubicBezTo>
                          <a:pt x="210565" y="14873"/>
                          <a:pt x="233301" y="-944"/>
                          <a:pt x="266913" y="44"/>
                        </a:cubicBezTo>
                        <a:cubicBezTo>
                          <a:pt x="315353" y="1032"/>
                          <a:pt x="312387" y="49472"/>
                          <a:pt x="303489" y="83084"/>
                        </a:cubicBezTo>
                        <a:cubicBezTo>
                          <a:pt x="294593" y="116695"/>
                          <a:pt x="220451" y="349008"/>
                          <a:pt x="220451" y="349008"/>
                        </a:cubicBezTo>
                        <a:lnTo>
                          <a:pt x="128514" y="349008"/>
                        </a:lnTo>
                        <a:lnTo>
                          <a:pt x="211553" y="85060"/>
                        </a:lnTo>
                        <a:cubicBezTo>
                          <a:pt x="219461" y="64301"/>
                          <a:pt x="210565" y="57381"/>
                          <a:pt x="205622" y="57381"/>
                        </a:cubicBezTo>
                        <a:cubicBezTo>
                          <a:pt x="198702" y="57381"/>
                          <a:pt x="182885" y="64301"/>
                          <a:pt x="174976" y="85060"/>
                        </a:cubicBezTo>
                        <a:lnTo>
                          <a:pt x="92925" y="349008"/>
                        </a:lnTo>
                        <a:lnTo>
                          <a:pt x="0" y="349008"/>
                        </a:lnTo>
                        <a:lnTo>
                          <a:pt x="103799" y="9930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9" name="Полилиния: фигура 58">
                    <a:extLst>
                      <a:ext uri="{FF2B5EF4-FFF2-40B4-BE49-F238E27FC236}">
                        <a16:creationId xmlns:a16="http://schemas.microsoft.com/office/drawing/2014/main" id="{D09D4067-58E9-99F0-1230-A5F5432F02A4}"/>
                      </a:ext>
                    </a:extLst>
                  </p:cNvPr>
                  <p:cNvSpPr/>
                  <p:nvPr/>
                </p:nvSpPr>
                <p:spPr>
                  <a:xfrm>
                    <a:off x="17584682" y="10094279"/>
                    <a:ext cx="209693" cy="406300"/>
                  </a:xfrm>
                  <a:custGeom>
                    <a:avLst/>
                    <a:gdLst>
                      <a:gd name="connsiteX0" fmla="*/ 63385 w 209693"/>
                      <a:gd name="connsiteY0" fmla="*/ 62279 h 406300"/>
                      <a:gd name="connsiteX1" fmla="*/ 85134 w 209693"/>
                      <a:gd name="connsiteY1" fmla="*/ 62279 h 406300"/>
                      <a:gd name="connsiteX2" fmla="*/ 104906 w 209693"/>
                      <a:gd name="connsiteY2" fmla="*/ 0 h 406300"/>
                      <a:gd name="connsiteX3" fmla="*/ 194865 w 209693"/>
                      <a:gd name="connsiteY3" fmla="*/ 0 h 406300"/>
                      <a:gd name="connsiteX4" fmla="*/ 176082 w 209693"/>
                      <a:gd name="connsiteY4" fmla="*/ 62279 h 406300"/>
                      <a:gd name="connsiteX5" fmla="*/ 209694 w 209693"/>
                      <a:gd name="connsiteY5" fmla="*/ 62279 h 406300"/>
                      <a:gd name="connsiteX6" fmla="*/ 194865 w 209693"/>
                      <a:gd name="connsiteY6" fmla="*/ 109731 h 406300"/>
                      <a:gd name="connsiteX7" fmla="*/ 162242 w 209693"/>
                      <a:gd name="connsiteY7" fmla="*/ 109731 h 406300"/>
                      <a:gd name="connsiteX8" fmla="*/ 96997 w 209693"/>
                      <a:gd name="connsiteY8" fmla="*/ 318318 h 406300"/>
                      <a:gd name="connsiteX9" fmla="*/ 110837 w 209693"/>
                      <a:gd name="connsiteY9" fmla="*/ 347975 h 406300"/>
                      <a:gd name="connsiteX10" fmla="*/ 122699 w 209693"/>
                      <a:gd name="connsiteY10" fmla="*/ 343032 h 406300"/>
                      <a:gd name="connsiteX11" fmla="*/ 105894 w 209693"/>
                      <a:gd name="connsiteY11" fmla="*/ 398392 h 406300"/>
                      <a:gd name="connsiteX12" fmla="*/ 69318 w 209693"/>
                      <a:gd name="connsiteY12" fmla="*/ 406301 h 406300"/>
                      <a:gd name="connsiteX13" fmla="*/ 4071 w 209693"/>
                      <a:gd name="connsiteY13" fmla="*/ 318318 h 406300"/>
                      <a:gd name="connsiteX14" fmla="*/ 69318 w 209693"/>
                      <a:gd name="connsiteY14" fmla="*/ 108742 h 406300"/>
                      <a:gd name="connsiteX15" fmla="*/ 49546 w 209693"/>
                      <a:gd name="connsiteY15" fmla="*/ 108742 h 406300"/>
                      <a:gd name="connsiteX16" fmla="*/ 63385 w 209693"/>
                      <a:gd name="connsiteY16" fmla="*/ 62279 h 406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09693" h="406300">
                        <a:moveTo>
                          <a:pt x="63385" y="62279"/>
                        </a:moveTo>
                        <a:lnTo>
                          <a:pt x="85134" y="62279"/>
                        </a:lnTo>
                        <a:lnTo>
                          <a:pt x="104906" y="0"/>
                        </a:lnTo>
                        <a:lnTo>
                          <a:pt x="194865" y="0"/>
                        </a:lnTo>
                        <a:lnTo>
                          <a:pt x="176082" y="62279"/>
                        </a:lnTo>
                        <a:lnTo>
                          <a:pt x="209694" y="62279"/>
                        </a:lnTo>
                        <a:lnTo>
                          <a:pt x="194865" y="109731"/>
                        </a:lnTo>
                        <a:lnTo>
                          <a:pt x="162242" y="109731"/>
                        </a:lnTo>
                        <a:cubicBezTo>
                          <a:pt x="162242" y="109731"/>
                          <a:pt x="98975" y="309421"/>
                          <a:pt x="96997" y="318318"/>
                        </a:cubicBezTo>
                        <a:cubicBezTo>
                          <a:pt x="95020" y="327215"/>
                          <a:pt x="90077" y="347975"/>
                          <a:pt x="110837" y="347975"/>
                        </a:cubicBezTo>
                        <a:cubicBezTo>
                          <a:pt x="115780" y="347975"/>
                          <a:pt x="121711" y="344020"/>
                          <a:pt x="122699" y="343032"/>
                        </a:cubicBezTo>
                        <a:cubicBezTo>
                          <a:pt x="122699" y="343032"/>
                          <a:pt x="106882" y="394438"/>
                          <a:pt x="105894" y="398392"/>
                        </a:cubicBezTo>
                        <a:cubicBezTo>
                          <a:pt x="101940" y="401358"/>
                          <a:pt x="88099" y="406301"/>
                          <a:pt x="69318" y="406301"/>
                        </a:cubicBezTo>
                        <a:cubicBezTo>
                          <a:pt x="35706" y="406301"/>
                          <a:pt x="-14711" y="380598"/>
                          <a:pt x="4071" y="318318"/>
                        </a:cubicBezTo>
                        <a:lnTo>
                          <a:pt x="69318" y="108742"/>
                        </a:lnTo>
                        <a:lnTo>
                          <a:pt x="49546" y="108742"/>
                        </a:lnTo>
                        <a:lnTo>
                          <a:pt x="63385" y="622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0" name="Полилиния: фигура 59">
                    <a:extLst>
                      <a:ext uri="{FF2B5EF4-FFF2-40B4-BE49-F238E27FC236}">
                        <a16:creationId xmlns:a16="http://schemas.microsoft.com/office/drawing/2014/main" id="{FA91B931-8F15-E0D4-D225-1BDDF2ED0D99}"/>
                      </a:ext>
                    </a:extLst>
                  </p:cNvPr>
                  <p:cNvSpPr/>
                  <p:nvPr/>
                </p:nvSpPr>
                <p:spPr>
                  <a:xfrm>
                    <a:off x="17729734" y="10155570"/>
                    <a:ext cx="310795" cy="344438"/>
                  </a:xfrm>
                  <a:custGeom>
                    <a:avLst/>
                    <a:gdLst>
                      <a:gd name="connsiteX0" fmla="*/ 205018 w 310795"/>
                      <a:gd name="connsiteY0" fmla="*/ 339079 h 344438"/>
                      <a:gd name="connsiteX1" fmla="*/ 118025 w 310795"/>
                      <a:gd name="connsiteY1" fmla="*/ 339079 h 344438"/>
                      <a:gd name="connsiteX2" fmla="*/ 121979 w 310795"/>
                      <a:gd name="connsiteY2" fmla="*/ 305467 h 344438"/>
                      <a:gd name="connsiteX3" fmla="*/ 38939 w 310795"/>
                      <a:gd name="connsiteY3" fmla="*/ 344022 h 344438"/>
                      <a:gd name="connsiteX4" fmla="*/ 8294 w 310795"/>
                      <a:gd name="connsiteY4" fmla="*/ 263948 h 344438"/>
                      <a:gd name="connsiteX5" fmla="*/ 90344 w 310795"/>
                      <a:gd name="connsiteY5" fmla="*/ 0 h 344438"/>
                      <a:gd name="connsiteX6" fmla="*/ 184258 w 310795"/>
                      <a:gd name="connsiteY6" fmla="*/ 0 h 344438"/>
                      <a:gd name="connsiteX7" fmla="*/ 101218 w 310795"/>
                      <a:gd name="connsiteY7" fmla="*/ 261970 h 344438"/>
                      <a:gd name="connsiteX8" fmla="*/ 107151 w 310795"/>
                      <a:gd name="connsiteY8" fmla="*/ 285696 h 344438"/>
                      <a:gd name="connsiteX9" fmla="*/ 134830 w 310795"/>
                      <a:gd name="connsiteY9" fmla="*/ 265925 h 344438"/>
                      <a:gd name="connsiteX10" fmla="*/ 217870 w 310795"/>
                      <a:gd name="connsiteY10" fmla="*/ 0 h 344438"/>
                      <a:gd name="connsiteX11" fmla="*/ 310795 w 310795"/>
                      <a:gd name="connsiteY11" fmla="*/ 0 h 344438"/>
                      <a:gd name="connsiteX12" fmla="*/ 205018 w 310795"/>
                      <a:gd name="connsiteY12" fmla="*/ 339079 h 344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10795" h="344438">
                        <a:moveTo>
                          <a:pt x="205018" y="339079"/>
                        </a:moveTo>
                        <a:lnTo>
                          <a:pt x="118025" y="339079"/>
                        </a:lnTo>
                        <a:lnTo>
                          <a:pt x="121979" y="305467"/>
                        </a:lnTo>
                        <a:cubicBezTo>
                          <a:pt x="97265" y="334136"/>
                          <a:pt x="59699" y="346987"/>
                          <a:pt x="38939" y="344022"/>
                        </a:cubicBezTo>
                        <a:cubicBezTo>
                          <a:pt x="-16420" y="336113"/>
                          <a:pt x="1373" y="283719"/>
                          <a:pt x="8294" y="263948"/>
                        </a:cubicBezTo>
                        <a:lnTo>
                          <a:pt x="90344" y="0"/>
                        </a:lnTo>
                        <a:lnTo>
                          <a:pt x="184258" y="0"/>
                        </a:lnTo>
                        <a:lnTo>
                          <a:pt x="101218" y="261970"/>
                        </a:lnTo>
                        <a:cubicBezTo>
                          <a:pt x="100230" y="265925"/>
                          <a:pt x="97265" y="285696"/>
                          <a:pt x="107151" y="285696"/>
                        </a:cubicBezTo>
                        <a:cubicBezTo>
                          <a:pt x="115058" y="285696"/>
                          <a:pt x="126922" y="280753"/>
                          <a:pt x="134830" y="265925"/>
                        </a:cubicBezTo>
                        <a:lnTo>
                          <a:pt x="217870" y="0"/>
                        </a:lnTo>
                        <a:lnTo>
                          <a:pt x="310795" y="0"/>
                        </a:lnTo>
                        <a:lnTo>
                          <a:pt x="205018" y="33907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1" name="Полилиния: фигура 60">
                    <a:extLst>
                      <a:ext uri="{FF2B5EF4-FFF2-40B4-BE49-F238E27FC236}">
                        <a16:creationId xmlns:a16="http://schemas.microsoft.com/office/drawing/2014/main" id="{CB2C36DD-C9CE-120D-5FD9-0B3723AB6FB5}"/>
                      </a:ext>
                    </a:extLst>
                  </p:cNvPr>
                  <p:cNvSpPr/>
                  <p:nvPr/>
                </p:nvSpPr>
                <p:spPr>
                  <a:xfrm>
                    <a:off x="17971329" y="10145422"/>
                    <a:ext cx="284706" cy="348238"/>
                  </a:xfrm>
                  <a:custGeom>
                    <a:avLst/>
                    <a:gdLst>
                      <a:gd name="connsiteX0" fmla="*/ 198702 w 284706"/>
                      <a:gd name="connsiteY0" fmla="*/ 10149 h 348238"/>
                      <a:gd name="connsiteX1" fmla="*/ 183873 w 284706"/>
                      <a:gd name="connsiteY1" fmla="*/ 56612 h 348238"/>
                      <a:gd name="connsiteX2" fmla="*/ 263947 w 284706"/>
                      <a:gd name="connsiteY2" fmla="*/ 263 h 348238"/>
                      <a:gd name="connsiteX3" fmla="*/ 284706 w 284706"/>
                      <a:gd name="connsiteY3" fmla="*/ 3229 h 348238"/>
                      <a:gd name="connsiteX4" fmla="*/ 249118 w 284706"/>
                      <a:gd name="connsiteY4" fmla="*/ 115926 h 348238"/>
                      <a:gd name="connsiteX5" fmla="*/ 195735 w 284706"/>
                      <a:gd name="connsiteY5" fmla="*/ 109994 h 348238"/>
                      <a:gd name="connsiteX6" fmla="*/ 148285 w 284706"/>
                      <a:gd name="connsiteY6" fmla="*/ 170297 h 348238"/>
                      <a:gd name="connsiteX7" fmla="*/ 92925 w 284706"/>
                      <a:gd name="connsiteY7" fmla="*/ 348239 h 348238"/>
                      <a:gd name="connsiteX8" fmla="*/ 0 w 284706"/>
                      <a:gd name="connsiteY8" fmla="*/ 348239 h 348238"/>
                      <a:gd name="connsiteX9" fmla="*/ 105776 w 284706"/>
                      <a:gd name="connsiteY9" fmla="*/ 10149 h 348238"/>
                      <a:gd name="connsiteX10" fmla="*/ 198702 w 284706"/>
                      <a:gd name="connsiteY10" fmla="*/ 10149 h 348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4706" h="348238">
                        <a:moveTo>
                          <a:pt x="198702" y="10149"/>
                        </a:moveTo>
                        <a:lnTo>
                          <a:pt x="183873" y="56612"/>
                        </a:lnTo>
                        <a:cubicBezTo>
                          <a:pt x="213530" y="12126"/>
                          <a:pt x="252084" y="2241"/>
                          <a:pt x="263947" y="263"/>
                        </a:cubicBezTo>
                        <a:cubicBezTo>
                          <a:pt x="272844" y="-725"/>
                          <a:pt x="281741" y="1251"/>
                          <a:pt x="284706" y="3229"/>
                        </a:cubicBezTo>
                        <a:lnTo>
                          <a:pt x="249118" y="115926"/>
                        </a:lnTo>
                        <a:cubicBezTo>
                          <a:pt x="249118" y="115926"/>
                          <a:pt x="227370" y="94177"/>
                          <a:pt x="195735" y="109994"/>
                        </a:cubicBezTo>
                        <a:cubicBezTo>
                          <a:pt x="170033" y="122845"/>
                          <a:pt x="156193" y="145583"/>
                          <a:pt x="148285" y="170297"/>
                        </a:cubicBezTo>
                        <a:cubicBezTo>
                          <a:pt x="140376" y="193033"/>
                          <a:pt x="92925" y="348239"/>
                          <a:pt x="92925" y="348239"/>
                        </a:cubicBezTo>
                        <a:lnTo>
                          <a:pt x="0" y="348239"/>
                        </a:lnTo>
                        <a:lnTo>
                          <a:pt x="105776" y="10149"/>
                        </a:lnTo>
                        <a:lnTo>
                          <a:pt x="198702" y="10149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2" name="Полилиния: фигура 61">
                    <a:extLst>
                      <a:ext uri="{FF2B5EF4-FFF2-40B4-BE49-F238E27FC236}">
                        <a16:creationId xmlns:a16="http://schemas.microsoft.com/office/drawing/2014/main" id="{63096C8A-7E2E-8B51-5E5C-B694B00E9B42}"/>
                      </a:ext>
                    </a:extLst>
                  </p:cNvPr>
                  <p:cNvSpPr/>
                  <p:nvPr/>
                </p:nvSpPr>
                <p:spPr>
                  <a:xfrm>
                    <a:off x="18165964" y="10144696"/>
                    <a:ext cx="296510" cy="353907"/>
                  </a:xfrm>
                  <a:custGeom>
                    <a:avLst/>
                    <a:gdLst>
                      <a:gd name="connsiteX0" fmla="*/ 79198 w 296510"/>
                      <a:gd name="connsiteY0" fmla="*/ 95890 h 353907"/>
                      <a:gd name="connsiteX1" fmla="*/ 202769 w 296510"/>
                      <a:gd name="connsiteY1" fmla="*/ 0 h 353907"/>
                      <a:gd name="connsiteX2" fmla="*/ 217597 w 296510"/>
                      <a:gd name="connsiteY2" fmla="*/ 0 h 353907"/>
                      <a:gd name="connsiteX3" fmla="*/ 294706 w 296510"/>
                      <a:gd name="connsiteY3" fmla="*/ 85016 h 353907"/>
                      <a:gd name="connsiteX4" fmla="*/ 211666 w 296510"/>
                      <a:gd name="connsiteY4" fmla="*/ 348964 h 353907"/>
                      <a:gd name="connsiteX5" fmla="*/ 120718 w 296510"/>
                      <a:gd name="connsiteY5" fmla="*/ 348964 h 353907"/>
                      <a:gd name="connsiteX6" fmla="*/ 131592 w 296510"/>
                      <a:gd name="connsiteY6" fmla="*/ 314365 h 353907"/>
                      <a:gd name="connsiteX7" fmla="*/ 48553 w 296510"/>
                      <a:gd name="connsiteY7" fmla="*/ 353907 h 353907"/>
                      <a:gd name="connsiteX8" fmla="*/ 7033 w 296510"/>
                      <a:gd name="connsiteY8" fmla="*/ 257027 h 353907"/>
                      <a:gd name="connsiteX9" fmla="*/ 9998 w 296510"/>
                      <a:gd name="connsiteY9" fmla="*/ 248130 h 353907"/>
                      <a:gd name="connsiteX10" fmla="*/ 127638 w 296510"/>
                      <a:gd name="connsiteY10" fmla="*/ 159159 h 353907"/>
                      <a:gd name="connsiteX11" fmla="*/ 190906 w 296510"/>
                      <a:gd name="connsiteY11" fmla="*/ 120605 h 353907"/>
                      <a:gd name="connsiteX12" fmla="*/ 202769 w 296510"/>
                      <a:gd name="connsiteY12" fmla="*/ 84028 h 353907"/>
                      <a:gd name="connsiteX13" fmla="*/ 192883 w 296510"/>
                      <a:gd name="connsiteY13" fmla="*/ 56348 h 353907"/>
                      <a:gd name="connsiteX14" fmla="*/ 166192 w 296510"/>
                      <a:gd name="connsiteY14" fmla="*/ 84028 h 353907"/>
                      <a:gd name="connsiteX15" fmla="*/ 155318 w 296510"/>
                      <a:gd name="connsiteY15" fmla="*/ 117640 h 353907"/>
                      <a:gd name="connsiteX16" fmla="*/ 71290 w 296510"/>
                      <a:gd name="connsiteY16" fmla="*/ 117640 h 353907"/>
                      <a:gd name="connsiteX17" fmla="*/ 79198 w 296510"/>
                      <a:gd name="connsiteY17" fmla="*/ 95890 h 353907"/>
                      <a:gd name="connsiteX18" fmla="*/ 172123 w 296510"/>
                      <a:gd name="connsiteY18" fmla="*/ 183873 h 353907"/>
                      <a:gd name="connsiteX19" fmla="*/ 123683 w 296510"/>
                      <a:gd name="connsiteY19" fmla="*/ 227370 h 353907"/>
                      <a:gd name="connsiteX20" fmla="*/ 110833 w 296510"/>
                      <a:gd name="connsiteY20" fmla="*/ 266913 h 353907"/>
                      <a:gd name="connsiteX21" fmla="*/ 119729 w 296510"/>
                      <a:gd name="connsiteY21" fmla="*/ 296570 h 353907"/>
                      <a:gd name="connsiteX22" fmla="*/ 146421 w 296510"/>
                      <a:gd name="connsiteY22" fmla="*/ 268890 h 353907"/>
                      <a:gd name="connsiteX23" fmla="*/ 172123 w 296510"/>
                      <a:gd name="connsiteY23" fmla="*/ 183873 h 353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296510" h="353907">
                        <a:moveTo>
                          <a:pt x="79198" y="95890"/>
                        </a:moveTo>
                        <a:cubicBezTo>
                          <a:pt x="103912" y="18783"/>
                          <a:pt x="170147" y="0"/>
                          <a:pt x="202769" y="0"/>
                        </a:cubicBezTo>
                        <a:lnTo>
                          <a:pt x="217597" y="0"/>
                        </a:lnTo>
                        <a:cubicBezTo>
                          <a:pt x="279877" y="0"/>
                          <a:pt x="303603" y="58326"/>
                          <a:pt x="294706" y="85016"/>
                        </a:cubicBezTo>
                        <a:lnTo>
                          <a:pt x="211666" y="348964"/>
                        </a:lnTo>
                        <a:lnTo>
                          <a:pt x="120718" y="348964"/>
                        </a:lnTo>
                        <a:lnTo>
                          <a:pt x="131592" y="314365"/>
                        </a:lnTo>
                        <a:cubicBezTo>
                          <a:pt x="111821" y="336113"/>
                          <a:pt x="94026" y="353907"/>
                          <a:pt x="48553" y="353907"/>
                        </a:cubicBezTo>
                        <a:cubicBezTo>
                          <a:pt x="-5819" y="353907"/>
                          <a:pt x="-5819" y="298547"/>
                          <a:pt x="7033" y="257027"/>
                        </a:cubicBezTo>
                        <a:lnTo>
                          <a:pt x="9998" y="248130"/>
                        </a:lnTo>
                        <a:cubicBezTo>
                          <a:pt x="28781" y="198702"/>
                          <a:pt x="80186" y="175965"/>
                          <a:pt x="127638" y="159159"/>
                        </a:cubicBezTo>
                        <a:cubicBezTo>
                          <a:pt x="159271" y="148285"/>
                          <a:pt x="176078" y="145319"/>
                          <a:pt x="190906" y="120605"/>
                        </a:cubicBezTo>
                        <a:lnTo>
                          <a:pt x="202769" y="84028"/>
                        </a:lnTo>
                        <a:cubicBezTo>
                          <a:pt x="209689" y="67223"/>
                          <a:pt x="200792" y="56348"/>
                          <a:pt x="192883" y="56348"/>
                        </a:cubicBezTo>
                        <a:cubicBezTo>
                          <a:pt x="181021" y="56348"/>
                          <a:pt x="171135" y="65245"/>
                          <a:pt x="166192" y="84028"/>
                        </a:cubicBezTo>
                        <a:lnTo>
                          <a:pt x="155318" y="117640"/>
                        </a:lnTo>
                        <a:lnTo>
                          <a:pt x="71290" y="117640"/>
                        </a:lnTo>
                        <a:lnTo>
                          <a:pt x="79198" y="95890"/>
                        </a:lnTo>
                        <a:close/>
                        <a:moveTo>
                          <a:pt x="172123" y="183873"/>
                        </a:moveTo>
                        <a:cubicBezTo>
                          <a:pt x="142466" y="190794"/>
                          <a:pt x="127638" y="216496"/>
                          <a:pt x="123683" y="227370"/>
                        </a:cubicBezTo>
                        <a:lnTo>
                          <a:pt x="110833" y="266913"/>
                        </a:lnTo>
                        <a:cubicBezTo>
                          <a:pt x="109843" y="270867"/>
                          <a:pt x="101935" y="298547"/>
                          <a:pt x="119729" y="296570"/>
                        </a:cubicBezTo>
                        <a:cubicBezTo>
                          <a:pt x="130604" y="295582"/>
                          <a:pt x="140490" y="285696"/>
                          <a:pt x="146421" y="268890"/>
                        </a:cubicBezTo>
                        <a:lnTo>
                          <a:pt x="172123" y="183873"/>
                        </a:lnTo>
                        <a:close/>
                      </a:path>
                    </a:pathLst>
                  </a:custGeom>
                  <a:solidFill>
                    <a:srgbClr val="E52936"/>
                  </a:solidFill>
                  <a:ln w="988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56" name="Полилиния: фигура 55">
                  <a:extLst>
                    <a:ext uri="{FF2B5EF4-FFF2-40B4-BE49-F238E27FC236}">
                      <a16:creationId xmlns:a16="http://schemas.microsoft.com/office/drawing/2014/main" id="{AB53A4C8-950F-570A-7775-D81635388201}"/>
                    </a:ext>
                  </a:extLst>
                </p:cNvPr>
                <p:cNvSpPr/>
                <p:nvPr/>
              </p:nvSpPr>
              <p:spPr>
                <a:xfrm>
                  <a:off x="16877975" y="10093291"/>
                  <a:ext cx="302501" cy="404323"/>
                </a:xfrm>
                <a:custGeom>
                  <a:avLst/>
                  <a:gdLst>
                    <a:gd name="connsiteX0" fmla="*/ 210564 w 302501"/>
                    <a:gd name="connsiteY0" fmla="*/ 0 h 404323"/>
                    <a:gd name="connsiteX1" fmla="*/ 189804 w 302501"/>
                    <a:gd name="connsiteY1" fmla="*/ 0 h 404323"/>
                    <a:gd name="connsiteX2" fmla="*/ 156193 w 302501"/>
                    <a:gd name="connsiteY2" fmla="*/ 104788 h 404323"/>
                    <a:gd name="connsiteX3" fmla="*/ 186838 w 302501"/>
                    <a:gd name="connsiteY3" fmla="*/ 104788 h 404323"/>
                    <a:gd name="connsiteX4" fmla="*/ 74142 w 302501"/>
                    <a:gd name="connsiteY4" fmla="*/ 345999 h 404323"/>
                    <a:gd name="connsiteX5" fmla="*/ 125547 w 302501"/>
                    <a:gd name="connsiteY5" fmla="*/ 131479 h 404323"/>
                    <a:gd name="connsiteX6" fmla="*/ 92924 w 302501"/>
                    <a:gd name="connsiteY6" fmla="*/ 131479 h 404323"/>
                    <a:gd name="connsiteX7" fmla="*/ 134445 w 302501"/>
                    <a:gd name="connsiteY7" fmla="*/ 0 h 404323"/>
                    <a:gd name="connsiteX8" fmla="*/ 128514 w 302501"/>
                    <a:gd name="connsiteY8" fmla="*/ 0 h 404323"/>
                    <a:gd name="connsiteX9" fmla="*/ 81062 w 302501"/>
                    <a:gd name="connsiteY9" fmla="*/ 0 h 404323"/>
                    <a:gd name="connsiteX10" fmla="*/ 38553 w 302501"/>
                    <a:gd name="connsiteY10" fmla="*/ 0 h 404323"/>
                    <a:gd name="connsiteX11" fmla="*/ 0 w 302501"/>
                    <a:gd name="connsiteY11" fmla="*/ 404323 h 404323"/>
                    <a:gd name="connsiteX12" fmla="*/ 128514 w 302501"/>
                    <a:gd name="connsiteY12" fmla="*/ 404323 h 404323"/>
                    <a:gd name="connsiteX13" fmla="*/ 302501 w 302501"/>
                    <a:gd name="connsiteY13" fmla="*/ 0 h 404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02501" h="404323">
                      <a:moveTo>
                        <a:pt x="210564" y="0"/>
                      </a:moveTo>
                      <a:lnTo>
                        <a:pt x="189804" y="0"/>
                      </a:lnTo>
                      <a:lnTo>
                        <a:pt x="156193" y="104788"/>
                      </a:lnTo>
                      <a:lnTo>
                        <a:pt x="186838" y="104788"/>
                      </a:lnTo>
                      <a:lnTo>
                        <a:pt x="74142" y="345999"/>
                      </a:lnTo>
                      <a:lnTo>
                        <a:pt x="125547" y="131479"/>
                      </a:lnTo>
                      <a:lnTo>
                        <a:pt x="92924" y="131479"/>
                      </a:lnTo>
                      <a:lnTo>
                        <a:pt x="134445" y="0"/>
                      </a:lnTo>
                      <a:lnTo>
                        <a:pt x="128514" y="0"/>
                      </a:lnTo>
                      <a:lnTo>
                        <a:pt x="81062" y="0"/>
                      </a:lnTo>
                      <a:lnTo>
                        <a:pt x="38553" y="0"/>
                      </a:lnTo>
                      <a:lnTo>
                        <a:pt x="0" y="404323"/>
                      </a:lnTo>
                      <a:lnTo>
                        <a:pt x="128514" y="404323"/>
                      </a:lnTo>
                      <a:lnTo>
                        <a:pt x="302501" y="0"/>
                      </a:lnTo>
                      <a:close/>
                    </a:path>
                  </a:pathLst>
                </a:custGeom>
                <a:solidFill>
                  <a:srgbClr val="E52936"/>
                </a:solidFill>
                <a:ln w="98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54" name="Полилиния: фигура 53">
                <a:extLst>
                  <a:ext uri="{FF2B5EF4-FFF2-40B4-BE49-F238E27FC236}">
                    <a16:creationId xmlns:a16="http://schemas.microsoft.com/office/drawing/2014/main" id="{6186C76E-4259-5BB7-8DA0-A43CCCC1129F}"/>
                  </a:ext>
                </a:extLst>
              </p:cNvPr>
              <p:cNvSpPr/>
              <p:nvPr/>
            </p:nvSpPr>
            <p:spPr>
              <a:xfrm>
                <a:off x="16665433" y="10362181"/>
                <a:ext cx="127524" cy="138399"/>
              </a:xfrm>
              <a:custGeom>
                <a:avLst/>
                <a:gdLst>
                  <a:gd name="connsiteX0" fmla="*/ 94902 w 127524"/>
                  <a:gd name="connsiteY0" fmla="*/ 48440 h 138399"/>
                  <a:gd name="connsiteX1" fmla="*/ 87981 w 127524"/>
                  <a:gd name="connsiteY1" fmla="*/ 33612 h 138399"/>
                  <a:gd name="connsiteX2" fmla="*/ 71176 w 127524"/>
                  <a:gd name="connsiteY2" fmla="*/ 28669 h 138399"/>
                  <a:gd name="connsiteX3" fmla="*/ 45474 w 127524"/>
                  <a:gd name="connsiteY3" fmla="*/ 43497 h 138399"/>
                  <a:gd name="connsiteX4" fmla="*/ 35588 w 127524"/>
                  <a:gd name="connsiteY4" fmla="*/ 80074 h 138399"/>
                  <a:gd name="connsiteX5" fmla="*/ 42508 w 127524"/>
                  <a:gd name="connsiteY5" fmla="*/ 102811 h 138399"/>
                  <a:gd name="connsiteX6" fmla="*/ 60302 w 127524"/>
                  <a:gd name="connsiteY6" fmla="*/ 109731 h 138399"/>
                  <a:gd name="connsiteX7" fmla="*/ 86993 w 127524"/>
                  <a:gd name="connsiteY7" fmla="*/ 90948 h 138399"/>
                  <a:gd name="connsiteX8" fmla="*/ 120605 w 127524"/>
                  <a:gd name="connsiteY8" fmla="*/ 90948 h 138399"/>
                  <a:gd name="connsiteX9" fmla="*/ 100833 w 127524"/>
                  <a:gd name="connsiteY9" fmla="*/ 124559 h 138399"/>
                  <a:gd name="connsiteX10" fmla="*/ 58324 w 127524"/>
                  <a:gd name="connsiteY10" fmla="*/ 138399 h 138399"/>
                  <a:gd name="connsiteX11" fmla="*/ 15817 w 127524"/>
                  <a:gd name="connsiteY11" fmla="*/ 123571 h 138399"/>
                  <a:gd name="connsiteX12" fmla="*/ 0 w 127524"/>
                  <a:gd name="connsiteY12" fmla="*/ 83040 h 138399"/>
                  <a:gd name="connsiteX13" fmla="*/ 19771 w 127524"/>
                  <a:gd name="connsiteY13" fmla="*/ 23726 h 138399"/>
                  <a:gd name="connsiteX14" fmla="*/ 73153 w 127524"/>
                  <a:gd name="connsiteY14" fmla="*/ 0 h 138399"/>
                  <a:gd name="connsiteX15" fmla="*/ 111707 w 127524"/>
                  <a:gd name="connsiteY15" fmla="*/ 13840 h 138399"/>
                  <a:gd name="connsiteX16" fmla="*/ 127524 w 127524"/>
                  <a:gd name="connsiteY16" fmla="*/ 43497 h 138399"/>
                  <a:gd name="connsiteX17" fmla="*/ 127524 w 127524"/>
                  <a:gd name="connsiteY17" fmla="*/ 48440 h 138399"/>
                  <a:gd name="connsiteX18" fmla="*/ 94902 w 127524"/>
                  <a:gd name="connsiteY18" fmla="*/ 48440 h 13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7524" h="138399">
                    <a:moveTo>
                      <a:pt x="94902" y="48440"/>
                    </a:moveTo>
                    <a:cubicBezTo>
                      <a:pt x="94902" y="42509"/>
                      <a:pt x="91936" y="37566"/>
                      <a:pt x="87981" y="33612"/>
                    </a:cubicBezTo>
                    <a:cubicBezTo>
                      <a:pt x="84028" y="29657"/>
                      <a:pt x="78096" y="28669"/>
                      <a:pt x="71176" y="28669"/>
                    </a:cubicBezTo>
                    <a:cubicBezTo>
                      <a:pt x="60302" y="28669"/>
                      <a:pt x="52393" y="33612"/>
                      <a:pt x="45474" y="43497"/>
                    </a:cubicBezTo>
                    <a:cubicBezTo>
                      <a:pt x="38553" y="53383"/>
                      <a:pt x="35588" y="65245"/>
                      <a:pt x="35588" y="80074"/>
                    </a:cubicBezTo>
                    <a:cubicBezTo>
                      <a:pt x="35588" y="89959"/>
                      <a:pt x="37565" y="96880"/>
                      <a:pt x="42508" y="102811"/>
                    </a:cubicBezTo>
                    <a:cubicBezTo>
                      <a:pt x="46462" y="107754"/>
                      <a:pt x="52393" y="109731"/>
                      <a:pt x="60302" y="109731"/>
                    </a:cubicBezTo>
                    <a:cubicBezTo>
                      <a:pt x="74142" y="109731"/>
                      <a:pt x="83039" y="103799"/>
                      <a:pt x="86993" y="90948"/>
                    </a:cubicBezTo>
                    <a:lnTo>
                      <a:pt x="120605" y="90948"/>
                    </a:lnTo>
                    <a:cubicBezTo>
                      <a:pt x="118628" y="104788"/>
                      <a:pt x="111707" y="115662"/>
                      <a:pt x="100833" y="124559"/>
                    </a:cubicBezTo>
                    <a:cubicBezTo>
                      <a:pt x="88971" y="133456"/>
                      <a:pt x="75131" y="138399"/>
                      <a:pt x="58324" y="138399"/>
                    </a:cubicBezTo>
                    <a:cubicBezTo>
                      <a:pt x="40531" y="138399"/>
                      <a:pt x="26691" y="133456"/>
                      <a:pt x="15817" y="123571"/>
                    </a:cubicBezTo>
                    <a:cubicBezTo>
                      <a:pt x="4943" y="113685"/>
                      <a:pt x="0" y="99845"/>
                      <a:pt x="0" y="83040"/>
                    </a:cubicBezTo>
                    <a:cubicBezTo>
                      <a:pt x="0" y="59314"/>
                      <a:pt x="6919" y="39543"/>
                      <a:pt x="19771" y="23726"/>
                    </a:cubicBezTo>
                    <a:cubicBezTo>
                      <a:pt x="33610" y="7909"/>
                      <a:pt x="51405" y="0"/>
                      <a:pt x="73153" y="0"/>
                    </a:cubicBezTo>
                    <a:cubicBezTo>
                      <a:pt x="88971" y="0"/>
                      <a:pt x="101822" y="4943"/>
                      <a:pt x="111707" y="13840"/>
                    </a:cubicBezTo>
                    <a:cubicBezTo>
                      <a:pt x="121593" y="21748"/>
                      <a:pt x="126536" y="32623"/>
                      <a:pt x="127524" y="43497"/>
                    </a:cubicBezTo>
                    <a:cubicBezTo>
                      <a:pt x="127524" y="44485"/>
                      <a:pt x="127524" y="46462"/>
                      <a:pt x="127524" y="48440"/>
                    </a:cubicBezTo>
                    <a:lnTo>
                      <a:pt x="94902" y="48440"/>
                    </a:lnTo>
                    <a:close/>
                  </a:path>
                </a:pathLst>
              </a:custGeom>
              <a:solidFill>
                <a:srgbClr val="E52936"/>
              </a:solidFill>
              <a:ln w="98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3" name="Рисунок 142">
            <a:extLst>
              <a:ext uri="{FF2B5EF4-FFF2-40B4-BE49-F238E27FC236}">
                <a16:creationId xmlns:a16="http://schemas.microsoft.com/office/drawing/2014/main" id="{31E41C16-F0D7-1BBA-C613-4C9BD9AB2EB3}"/>
              </a:ext>
            </a:extLst>
          </p:cNvPr>
          <p:cNvGrpSpPr/>
          <p:nvPr/>
        </p:nvGrpSpPr>
        <p:grpSpPr>
          <a:xfrm>
            <a:off x="16167875" y="1231900"/>
            <a:ext cx="2240641" cy="716847"/>
            <a:chOff x="16166686" y="1814939"/>
            <a:chExt cx="2240641" cy="716847"/>
          </a:xfrm>
        </p:grpSpPr>
        <p:sp>
          <p:nvSpPr>
            <p:cNvPr id="4" name="Полилиния: фигура 3">
              <a:extLst>
                <a:ext uri="{FF2B5EF4-FFF2-40B4-BE49-F238E27FC236}">
                  <a16:creationId xmlns:a16="http://schemas.microsoft.com/office/drawing/2014/main" id="{00B1C71E-B6B4-1D82-024D-CACEE96F4EEE}"/>
                </a:ext>
              </a:extLst>
            </p:cNvPr>
            <p:cNvSpPr/>
            <p:nvPr/>
          </p:nvSpPr>
          <p:spPr>
            <a:xfrm>
              <a:off x="16216192" y="1916922"/>
              <a:ext cx="456445" cy="184162"/>
            </a:xfrm>
            <a:custGeom>
              <a:avLst/>
              <a:gdLst>
                <a:gd name="connsiteX0" fmla="*/ 456445 w 456445"/>
                <a:gd name="connsiteY0" fmla="*/ 0 h 184162"/>
                <a:gd name="connsiteX1" fmla="*/ 176241 w 456445"/>
                <a:gd name="connsiteY1" fmla="*/ 0 h 184162"/>
                <a:gd name="connsiteX2" fmla="*/ 16832 w 456445"/>
                <a:gd name="connsiteY2" fmla="*/ 122775 h 184162"/>
                <a:gd name="connsiteX3" fmla="*/ 0 w 456445"/>
                <a:gd name="connsiteY3" fmla="*/ 184162 h 184162"/>
                <a:gd name="connsiteX4" fmla="*/ 203965 w 456445"/>
                <a:gd name="connsiteY4" fmla="*/ 184162 h 184162"/>
                <a:gd name="connsiteX5" fmla="*/ 142576 w 456445"/>
                <a:gd name="connsiteY5" fmla="*/ 122775 h 184162"/>
                <a:gd name="connsiteX6" fmla="*/ 423771 w 456445"/>
                <a:gd name="connsiteY6" fmla="*/ 122775 h 184162"/>
                <a:gd name="connsiteX7" fmla="*/ 456445 w 456445"/>
                <a:gd name="connsiteY7" fmla="*/ 0 h 184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45" h="184162">
                  <a:moveTo>
                    <a:pt x="456445" y="0"/>
                  </a:moveTo>
                  <a:lnTo>
                    <a:pt x="176241" y="0"/>
                  </a:lnTo>
                  <a:cubicBezTo>
                    <a:pt x="100992" y="0"/>
                    <a:pt x="35644" y="50496"/>
                    <a:pt x="16832" y="122775"/>
                  </a:cubicBezTo>
                  <a:lnTo>
                    <a:pt x="0" y="184162"/>
                  </a:lnTo>
                  <a:lnTo>
                    <a:pt x="203965" y="184162"/>
                  </a:lnTo>
                  <a:lnTo>
                    <a:pt x="142576" y="122775"/>
                  </a:lnTo>
                  <a:lnTo>
                    <a:pt x="423771" y="122775"/>
                  </a:lnTo>
                  <a:lnTo>
                    <a:pt x="456445" y="0"/>
                  </a:lnTo>
                  <a:close/>
                </a:path>
              </a:pathLst>
            </a:custGeom>
            <a:solidFill>
              <a:srgbClr val="000413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" name="Полилиния: фигура 5">
              <a:extLst>
                <a:ext uri="{FF2B5EF4-FFF2-40B4-BE49-F238E27FC236}">
                  <a16:creationId xmlns:a16="http://schemas.microsoft.com/office/drawing/2014/main" id="{98BB8693-CF73-263E-2938-14466DE55894}"/>
                </a:ext>
              </a:extLst>
            </p:cNvPr>
            <p:cNvSpPr/>
            <p:nvPr/>
          </p:nvSpPr>
          <p:spPr>
            <a:xfrm>
              <a:off x="16166686" y="1814939"/>
              <a:ext cx="2240641" cy="470307"/>
            </a:xfrm>
            <a:custGeom>
              <a:avLst/>
              <a:gdLst>
                <a:gd name="connsiteX0" fmla="*/ 1221808 w 2240641"/>
                <a:gd name="connsiteY0" fmla="*/ 101982 h 470307"/>
                <a:gd name="connsiteX1" fmla="*/ 972298 w 2240641"/>
                <a:gd name="connsiteY1" fmla="*/ 101982 h 470307"/>
                <a:gd name="connsiteX2" fmla="*/ 939623 w 2240641"/>
                <a:gd name="connsiteY2" fmla="*/ 224757 h 470307"/>
                <a:gd name="connsiteX3" fmla="*/ 1201015 w 2240641"/>
                <a:gd name="connsiteY3" fmla="*/ 224757 h 470307"/>
                <a:gd name="connsiteX4" fmla="*/ 1214877 w 2240641"/>
                <a:gd name="connsiteY4" fmla="*/ 243570 h 470307"/>
                <a:gd name="connsiteX5" fmla="*/ 1202996 w 2240641"/>
                <a:gd name="connsiteY5" fmla="*/ 286145 h 470307"/>
                <a:gd name="connsiteX6" fmla="*/ 1049528 w 2240641"/>
                <a:gd name="connsiteY6" fmla="*/ 286145 h 470307"/>
                <a:gd name="connsiteX7" fmla="*/ 890117 w 2240641"/>
                <a:gd name="connsiteY7" fmla="*/ 408920 h 470307"/>
                <a:gd name="connsiteX8" fmla="*/ 873286 w 2240641"/>
                <a:gd name="connsiteY8" fmla="*/ 470307 h 470307"/>
                <a:gd name="connsiteX9" fmla="*/ 1000022 w 2240641"/>
                <a:gd name="connsiteY9" fmla="*/ 470307 h 470307"/>
                <a:gd name="connsiteX10" fmla="*/ 1007942 w 2240641"/>
                <a:gd name="connsiteY10" fmla="*/ 440604 h 470307"/>
                <a:gd name="connsiteX11" fmla="*/ 1048537 w 2240641"/>
                <a:gd name="connsiteY11" fmla="*/ 408920 h 470307"/>
                <a:gd name="connsiteX12" fmla="*/ 1170322 w 2240641"/>
                <a:gd name="connsiteY12" fmla="*/ 408920 h 470307"/>
                <a:gd name="connsiteX13" fmla="*/ 1153490 w 2240641"/>
                <a:gd name="connsiteY13" fmla="*/ 470307 h 470307"/>
                <a:gd name="connsiteX14" fmla="*/ 1280225 w 2240641"/>
                <a:gd name="connsiteY14" fmla="*/ 470307 h 470307"/>
                <a:gd name="connsiteX15" fmla="*/ 1337653 w 2240641"/>
                <a:gd name="connsiteY15" fmla="*/ 255451 h 470307"/>
                <a:gd name="connsiteX16" fmla="*/ 1221808 w 2240641"/>
                <a:gd name="connsiteY16" fmla="*/ 101982 h 470307"/>
                <a:gd name="connsiteX17" fmla="*/ 1725779 w 2240641"/>
                <a:gd name="connsiteY17" fmla="*/ 101982 h 470307"/>
                <a:gd name="connsiteX18" fmla="*/ 1570331 w 2240641"/>
                <a:gd name="connsiteY18" fmla="*/ 101982 h 470307"/>
                <a:gd name="connsiteX19" fmla="*/ 1410922 w 2240641"/>
                <a:gd name="connsiteY19" fmla="*/ 224757 h 470307"/>
                <a:gd name="connsiteX20" fmla="*/ 1345573 w 2240641"/>
                <a:gd name="connsiteY20" fmla="*/ 469317 h 470307"/>
                <a:gd name="connsiteX21" fmla="*/ 1472309 w 2240641"/>
                <a:gd name="connsiteY21" fmla="*/ 469317 h 470307"/>
                <a:gd name="connsiteX22" fmla="*/ 1528745 w 2240641"/>
                <a:gd name="connsiteY22" fmla="*/ 255451 h 470307"/>
                <a:gd name="connsiteX23" fmla="*/ 1569341 w 2240641"/>
                <a:gd name="connsiteY23" fmla="*/ 223767 h 470307"/>
                <a:gd name="connsiteX24" fmla="*/ 1692115 w 2240641"/>
                <a:gd name="connsiteY24" fmla="*/ 223767 h 470307"/>
                <a:gd name="connsiteX25" fmla="*/ 1725779 w 2240641"/>
                <a:gd name="connsiteY25" fmla="*/ 101982 h 470307"/>
                <a:gd name="connsiteX26" fmla="*/ 2240642 w 2240641"/>
                <a:gd name="connsiteY26" fmla="*/ 101982 h 470307"/>
                <a:gd name="connsiteX27" fmla="*/ 2062420 w 2240641"/>
                <a:gd name="connsiteY27" fmla="*/ 101982 h 470307"/>
                <a:gd name="connsiteX28" fmla="*/ 1921824 w 2240641"/>
                <a:gd name="connsiteY28" fmla="*/ 224757 h 470307"/>
                <a:gd name="connsiteX29" fmla="*/ 1883209 w 2240641"/>
                <a:gd name="connsiteY29" fmla="*/ 224757 h 470307"/>
                <a:gd name="connsiteX30" fmla="*/ 1915883 w 2240641"/>
                <a:gd name="connsiteY30" fmla="*/ 101982 h 470307"/>
                <a:gd name="connsiteX31" fmla="*/ 1789147 w 2240641"/>
                <a:gd name="connsiteY31" fmla="*/ 101982 h 470307"/>
                <a:gd name="connsiteX32" fmla="*/ 1691125 w 2240641"/>
                <a:gd name="connsiteY32" fmla="*/ 469317 h 470307"/>
                <a:gd name="connsiteX33" fmla="*/ 1817861 w 2240641"/>
                <a:gd name="connsiteY33" fmla="*/ 469317 h 470307"/>
                <a:gd name="connsiteX34" fmla="*/ 1850534 w 2240641"/>
                <a:gd name="connsiteY34" fmla="*/ 346542 h 470307"/>
                <a:gd name="connsiteX35" fmla="*/ 1902021 w 2240641"/>
                <a:gd name="connsiteY35" fmla="*/ 346542 h 470307"/>
                <a:gd name="connsiteX36" fmla="*/ 1991132 w 2240641"/>
                <a:gd name="connsiteY36" fmla="*/ 469317 h 470307"/>
                <a:gd name="connsiteX37" fmla="*/ 2142620 w 2240641"/>
                <a:gd name="connsiteY37" fmla="*/ 469317 h 470307"/>
                <a:gd name="connsiteX38" fmla="*/ 2016875 w 2240641"/>
                <a:gd name="connsiteY38" fmla="*/ 297036 h 470307"/>
                <a:gd name="connsiteX39" fmla="*/ 2240642 w 2240641"/>
                <a:gd name="connsiteY39" fmla="*/ 101982 h 470307"/>
                <a:gd name="connsiteX40" fmla="*/ 692093 w 2240641"/>
                <a:gd name="connsiteY40" fmla="*/ 328720 h 470307"/>
                <a:gd name="connsiteX41" fmla="*/ 719817 w 2240641"/>
                <a:gd name="connsiteY41" fmla="*/ 224757 h 470307"/>
                <a:gd name="connsiteX42" fmla="*/ 876257 w 2240641"/>
                <a:gd name="connsiteY42" fmla="*/ 224757 h 470307"/>
                <a:gd name="connsiteX43" fmla="*/ 908930 w 2240641"/>
                <a:gd name="connsiteY43" fmla="*/ 101982 h 470307"/>
                <a:gd name="connsiteX44" fmla="*/ 752492 w 2240641"/>
                <a:gd name="connsiteY44" fmla="*/ 101982 h 470307"/>
                <a:gd name="connsiteX45" fmla="*/ 780214 w 2240641"/>
                <a:gd name="connsiteY45" fmla="*/ 0 h 470307"/>
                <a:gd name="connsiteX46" fmla="*/ 653480 w 2240641"/>
                <a:gd name="connsiteY46" fmla="*/ 0 h 470307"/>
                <a:gd name="connsiteX47" fmla="*/ 625756 w 2240641"/>
                <a:gd name="connsiteY47" fmla="*/ 101982 h 470307"/>
                <a:gd name="connsiteX48" fmla="*/ 569319 w 2240641"/>
                <a:gd name="connsiteY48" fmla="*/ 101982 h 470307"/>
                <a:gd name="connsiteX49" fmla="*/ 536645 w 2240641"/>
                <a:gd name="connsiteY49" fmla="*/ 224757 h 470307"/>
                <a:gd name="connsiteX50" fmla="*/ 593081 w 2240641"/>
                <a:gd name="connsiteY50" fmla="*/ 224757 h 470307"/>
                <a:gd name="connsiteX51" fmla="*/ 568328 w 2240641"/>
                <a:gd name="connsiteY51" fmla="*/ 316839 h 470307"/>
                <a:gd name="connsiteX52" fmla="*/ 685163 w 2240641"/>
                <a:gd name="connsiteY52" fmla="*/ 469317 h 470307"/>
                <a:gd name="connsiteX53" fmla="*/ 809918 w 2240641"/>
                <a:gd name="connsiteY53" fmla="*/ 469317 h 470307"/>
                <a:gd name="connsiteX54" fmla="*/ 842592 w 2240641"/>
                <a:gd name="connsiteY54" fmla="*/ 346542 h 470307"/>
                <a:gd name="connsiteX55" fmla="*/ 705955 w 2240641"/>
                <a:gd name="connsiteY55" fmla="*/ 346542 h 470307"/>
                <a:gd name="connsiteX56" fmla="*/ 692093 w 2240641"/>
                <a:gd name="connsiteY56" fmla="*/ 328720 h 470307"/>
                <a:gd name="connsiteX57" fmla="*/ 313868 w 2240641"/>
                <a:gd name="connsiteY57" fmla="*/ 347532 h 470307"/>
                <a:gd name="connsiteX58" fmla="*/ 32673 w 2240641"/>
                <a:gd name="connsiteY58" fmla="*/ 347532 h 470307"/>
                <a:gd name="connsiteX59" fmla="*/ 0 w 2240641"/>
                <a:gd name="connsiteY59" fmla="*/ 470307 h 470307"/>
                <a:gd name="connsiteX60" fmla="*/ 280203 w 2240641"/>
                <a:gd name="connsiteY60" fmla="*/ 470307 h 470307"/>
                <a:gd name="connsiteX61" fmla="*/ 439613 w 2240641"/>
                <a:gd name="connsiteY61" fmla="*/ 347532 h 470307"/>
                <a:gd name="connsiteX62" fmla="*/ 456445 w 2240641"/>
                <a:gd name="connsiteY62" fmla="*/ 286145 h 470307"/>
                <a:gd name="connsiteX63" fmla="*/ 252481 w 2240641"/>
                <a:gd name="connsiteY63" fmla="*/ 286145 h 470307"/>
                <a:gd name="connsiteX64" fmla="*/ 313868 w 2240641"/>
                <a:gd name="connsiteY64" fmla="*/ 347532 h 470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240641" h="470307">
                  <a:moveTo>
                    <a:pt x="1221808" y="101982"/>
                  </a:moveTo>
                  <a:lnTo>
                    <a:pt x="972298" y="101982"/>
                  </a:lnTo>
                  <a:lnTo>
                    <a:pt x="939623" y="224757"/>
                  </a:lnTo>
                  <a:lnTo>
                    <a:pt x="1201015" y="224757"/>
                  </a:lnTo>
                  <a:cubicBezTo>
                    <a:pt x="1210917" y="224757"/>
                    <a:pt x="1217848" y="233668"/>
                    <a:pt x="1214877" y="243570"/>
                  </a:cubicBezTo>
                  <a:lnTo>
                    <a:pt x="1202996" y="286145"/>
                  </a:lnTo>
                  <a:lnTo>
                    <a:pt x="1049528" y="286145"/>
                  </a:lnTo>
                  <a:cubicBezTo>
                    <a:pt x="974278" y="286145"/>
                    <a:pt x="908930" y="336641"/>
                    <a:pt x="890117" y="408920"/>
                  </a:cubicBezTo>
                  <a:lnTo>
                    <a:pt x="873286" y="470307"/>
                  </a:lnTo>
                  <a:lnTo>
                    <a:pt x="1000022" y="470307"/>
                  </a:lnTo>
                  <a:lnTo>
                    <a:pt x="1007942" y="440604"/>
                  </a:lnTo>
                  <a:cubicBezTo>
                    <a:pt x="1012893" y="421791"/>
                    <a:pt x="1029725" y="408920"/>
                    <a:pt x="1048537" y="408920"/>
                  </a:cubicBezTo>
                  <a:lnTo>
                    <a:pt x="1170322" y="408920"/>
                  </a:lnTo>
                  <a:lnTo>
                    <a:pt x="1153490" y="470307"/>
                  </a:lnTo>
                  <a:lnTo>
                    <a:pt x="1280225" y="470307"/>
                  </a:lnTo>
                  <a:lnTo>
                    <a:pt x="1337653" y="255451"/>
                  </a:lnTo>
                  <a:cubicBezTo>
                    <a:pt x="1359435" y="178222"/>
                    <a:pt x="1302008" y="101982"/>
                    <a:pt x="1221808" y="101982"/>
                  </a:cubicBezTo>
                  <a:moveTo>
                    <a:pt x="1725779" y="101982"/>
                  </a:moveTo>
                  <a:lnTo>
                    <a:pt x="1570331" y="101982"/>
                  </a:lnTo>
                  <a:cubicBezTo>
                    <a:pt x="1495082" y="101982"/>
                    <a:pt x="1429733" y="152478"/>
                    <a:pt x="1410922" y="224757"/>
                  </a:cubicBezTo>
                  <a:lnTo>
                    <a:pt x="1345573" y="469317"/>
                  </a:lnTo>
                  <a:lnTo>
                    <a:pt x="1472309" y="469317"/>
                  </a:lnTo>
                  <a:lnTo>
                    <a:pt x="1528745" y="255451"/>
                  </a:lnTo>
                  <a:cubicBezTo>
                    <a:pt x="1533696" y="236639"/>
                    <a:pt x="1550528" y="223767"/>
                    <a:pt x="1569341" y="223767"/>
                  </a:cubicBezTo>
                  <a:lnTo>
                    <a:pt x="1692115" y="223767"/>
                  </a:lnTo>
                  <a:lnTo>
                    <a:pt x="1725779" y="101982"/>
                  </a:lnTo>
                  <a:close/>
                  <a:moveTo>
                    <a:pt x="2240642" y="101982"/>
                  </a:moveTo>
                  <a:lnTo>
                    <a:pt x="2062420" y="101982"/>
                  </a:lnTo>
                  <a:lnTo>
                    <a:pt x="1921824" y="224757"/>
                  </a:lnTo>
                  <a:lnTo>
                    <a:pt x="1883209" y="224757"/>
                  </a:lnTo>
                  <a:lnTo>
                    <a:pt x="1915883" y="101982"/>
                  </a:lnTo>
                  <a:lnTo>
                    <a:pt x="1789147" y="101982"/>
                  </a:lnTo>
                  <a:lnTo>
                    <a:pt x="1691125" y="469317"/>
                  </a:lnTo>
                  <a:lnTo>
                    <a:pt x="1817861" y="469317"/>
                  </a:lnTo>
                  <a:lnTo>
                    <a:pt x="1850534" y="346542"/>
                  </a:lnTo>
                  <a:lnTo>
                    <a:pt x="1902021" y="346542"/>
                  </a:lnTo>
                  <a:lnTo>
                    <a:pt x="1991132" y="469317"/>
                  </a:lnTo>
                  <a:lnTo>
                    <a:pt x="2142620" y="469317"/>
                  </a:lnTo>
                  <a:lnTo>
                    <a:pt x="2016875" y="297036"/>
                  </a:lnTo>
                  <a:lnTo>
                    <a:pt x="2240642" y="101982"/>
                  </a:lnTo>
                  <a:close/>
                  <a:moveTo>
                    <a:pt x="692093" y="328720"/>
                  </a:moveTo>
                  <a:lnTo>
                    <a:pt x="719817" y="224757"/>
                  </a:lnTo>
                  <a:lnTo>
                    <a:pt x="876257" y="224757"/>
                  </a:lnTo>
                  <a:lnTo>
                    <a:pt x="908930" y="101982"/>
                  </a:lnTo>
                  <a:lnTo>
                    <a:pt x="752492" y="101982"/>
                  </a:lnTo>
                  <a:lnTo>
                    <a:pt x="780214" y="0"/>
                  </a:lnTo>
                  <a:lnTo>
                    <a:pt x="653480" y="0"/>
                  </a:lnTo>
                  <a:lnTo>
                    <a:pt x="625756" y="101982"/>
                  </a:lnTo>
                  <a:lnTo>
                    <a:pt x="569319" y="101982"/>
                  </a:lnTo>
                  <a:lnTo>
                    <a:pt x="536645" y="224757"/>
                  </a:lnTo>
                  <a:lnTo>
                    <a:pt x="593081" y="224757"/>
                  </a:lnTo>
                  <a:lnTo>
                    <a:pt x="568328" y="316839"/>
                  </a:lnTo>
                  <a:cubicBezTo>
                    <a:pt x="547536" y="394068"/>
                    <a:pt x="605953" y="469317"/>
                    <a:pt x="685163" y="469317"/>
                  </a:cubicBezTo>
                  <a:lnTo>
                    <a:pt x="809918" y="469317"/>
                  </a:lnTo>
                  <a:lnTo>
                    <a:pt x="842592" y="346542"/>
                  </a:lnTo>
                  <a:lnTo>
                    <a:pt x="705955" y="346542"/>
                  </a:lnTo>
                  <a:cubicBezTo>
                    <a:pt x="697044" y="347532"/>
                    <a:pt x="689124" y="337631"/>
                    <a:pt x="692093" y="328720"/>
                  </a:cubicBezTo>
                  <a:moveTo>
                    <a:pt x="313868" y="347532"/>
                  </a:moveTo>
                  <a:lnTo>
                    <a:pt x="32673" y="347532"/>
                  </a:lnTo>
                  <a:lnTo>
                    <a:pt x="0" y="470307"/>
                  </a:lnTo>
                  <a:lnTo>
                    <a:pt x="280203" y="470307"/>
                  </a:lnTo>
                  <a:cubicBezTo>
                    <a:pt x="355452" y="470307"/>
                    <a:pt x="420801" y="419811"/>
                    <a:pt x="439613" y="347532"/>
                  </a:cubicBezTo>
                  <a:lnTo>
                    <a:pt x="456445" y="286145"/>
                  </a:lnTo>
                  <a:lnTo>
                    <a:pt x="252481" y="286145"/>
                  </a:lnTo>
                  <a:lnTo>
                    <a:pt x="313868" y="347532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" name="Полилиния: фигура 7">
              <a:extLst>
                <a:ext uri="{FF2B5EF4-FFF2-40B4-BE49-F238E27FC236}">
                  <a16:creationId xmlns:a16="http://schemas.microsoft.com/office/drawing/2014/main" id="{093B50AC-451B-7595-82FE-FBE09CE2ECA3}"/>
                </a:ext>
              </a:extLst>
            </p:cNvPr>
            <p:cNvSpPr/>
            <p:nvPr/>
          </p:nvSpPr>
          <p:spPr>
            <a:xfrm>
              <a:off x="18052865" y="2407031"/>
              <a:ext cx="222777" cy="122774"/>
            </a:xfrm>
            <a:custGeom>
              <a:avLst/>
              <a:gdLst>
                <a:gd name="connsiteX0" fmla="*/ 0 w 222777"/>
                <a:gd name="connsiteY0" fmla="*/ 122775 h 122774"/>
                <a:gd name="connsiteX1" fmla="*/ 63367 w 222777"/>
                <a:gd name="connsiteY1" fmla="*/ 122775 h 122774"/>
                <a:gd name="connsiteX2" fmla="*/ 222777 w 222777"/>
                <a:gd name="connsiteY2" fmla="*/ 0 h 122774"/>
                <a:gd name="connsiteX3" fmla="*/ 222777 w 222777"/>
                <a:gd name="connsiteY3" fmla="*/ 0 h 122774"/>
                <a:gd name="connsiteX4" fmla="*/ 32673 w 222777"/>
                <a:gd name="connsiteY4" fmla="*/ 0 h 122774"/>
                <a:gd name="connsiteX5" fmla="*/ 0 w 222777"/>
                <a:gd name="connsiteY5" fmla="*/ 122775 h 1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777" h="122774">
                  <a:moveTo>
                    <a:pt x="0" y="122775"/>
                  </a:moveTo>
                  <a:lnTo>
                    <a:pt x="63367" y="122775"/>
                  </a:lnTo>
                  <a:cubicBezTo>
                    <a:pt x="138617" y="122775"/>
                    <a:pt x="203965" y="72279"/>
                    <a:pt x="222777" y="0"/>
                  </a:cubicBezTo>
                  <a:lnTo>
                    <a:pt x="222777" y="0"/>
                  </a:lnTo>
                  <a:lnTo>
                    <a:pt x="32673" y="0"/>
                  </a:lnTo>
                  <a:lnTo>
                    <a:pt x="0" y="122775"/>
                  </a:lnTo>
                  <a:close/>
                </a:path>
              </a:pathLst>
            </a:custGeom>
            <a:solidFill>
              <a:srgbClr val="000413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" name="Полилиния: фигура 8">
              <a:extLst>
                <a:ext uri="{FF2B5EF4-FFF2-40B4-BE49-F238E27FC236}">
                  <a16:creationId xmlns:a16="http://schemas.microsoft.com/office/drawing/2014/main" id="{B4CA573F-0CAC-4452-3794-38048A6B82A4}"/>
                </a:ext>
              </a:extLst>
            </p:cNvPr>
            <p:cNvSpPr/>
            <p:nvPr/>
          </p:nvSpPr>
          <p:spPr>
            <a:xfrm>
              <a:off x="17083256" y="2405051"/>
              <a:ext cx="121075" cy="125745"/>
            </a:xfrm>
            <a:custGeom>
              <a:avLst/>
              <a:gdLst>
                <a:gd name="connsiteX0" fmla="*/ 115136 w 121075"/>
                <a:gd name="connsiteY0" fmla="*/ 78220 h 125745"/>
                <a:gd name="connsiteX1" fmla="*/ 99294 w 121075"/>
                <a:gd name="connsiteY1" fmla="*/ 101982 h 125745"/>
                <a:gd name="connsiteX2" fmla="*/ 49788 w 121075"/>
                <a:gd name="connsiteY2" fmla="*/ 125745 h 125745"/>
                <a:gd name="connsiteX3" fmla="*/ 282 w 121075"/>
                <a:gd name="connsiteY3" fmla="*/ 71289 h 125745"/>
                <a:gd name="connsiteX4" fmla="*/ 73551 w 121075"/>
                <a:gd name="connsiteY4" fmla="*/ 0 h 125745"/>
                <a:gd name="connsiteX5" fmla="*/ 116125 w 121075"/>
                <a:gd name="connsiteY5" fmla="*/ 23763 h 125745"/>
                <a:gd name="connsiteX6" fmla="*/ 121076 w 121075"/>
                <a:gd name="connsiteY6" fmla="*/ 47526 h 125745"/>
                <a:gd name="connsiteX7" fmla="*/ 93353 w 121075"/>
                <a:gd name="connsiteY7" fmla="*/ 47526 h 125745"/>
                <a:gd name="connsiteX8" fmla="*/ 89393 w 121075"/>
                <a:gd name="connsiteY8" fmla="*/ 37625 h 125745"/>
                <a:gd name="connsiteX9" fmla="*/ 68600 w 121075"/>
                <a:gd name="connsiteY9" fmla="*/ 27723 h 125745"/>
                <a:gd name="connsiteX10" fmla="*/ 28996 w 121075"/>
                <a:gd name="connsiteY10" fmla="*/ 70299 h 125745"/>
                <a:gd name="connsiteX11" fmla="*/ 54738 w 121075"/>
                <a:gd name="connsiteY11" fmla="*/ 100002 h 125745"/>
                <a:gd name="connsiteX12" fmla="*/ 78502 w 121075"/>
                <a:gd name="connsiteY12" fmla="*/ 89111 h 125745"/>
                <a:gd name="connsiteX13" fmla="*/ 85432 w 121075"/>
                <a:gd name="connsiteY13" fmla="*/ 78220 h 125745"/>
                <a:gd name="connsiteX14" fmla="*/ 115136 w 121075"/>
                <a:gd name="connsiteY14" fmla="*/ 78220 h 12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075" h="125745">
                  <a:moveTo>
                    <a:pt x="115136" y="78220"/>
                  </a:moveTo>
                  <a:cubicBezTo>
                    <a:pt x="111175" y="87131"/>
                    <a:pt x="106224" y="95052"/>
                    <a:pt x="99294" y="101982"/>
                  </a:cubicBezTo>
                  <a:cubicBezTo>
                    <a:pt x="88403" y="113864"/>
                    <a:pt x="72560" y="125745"/>
                    <a:pt x="49788" y="125745"/>
                  </a:cubicBezTo>
                  <a:cubicBezTo>
                    <a:pt x="18103" y="125745"/>
                    <a:pt x="-2689" y="102973"/>
                    <a:pt x="282" y="71289"/>
                  </a:cubicBezTo>
                  <a:cubicBezTo>
                    <a:pt x="4243" y="29704"/>
                    <a:pt x="38897" y="0"/>
                    <a:pt x="73551" y="0"/>
                  </a:cubicBezTo>
                  <a:cubicBezTo>
                    <a:pt x="98304" y="0"/>
                    <a:pt x="110185" y="11882"/>
                    <a:pt x="116125" y="23763"/>
                  </a:cubicBezTo>
                  <a:cubicBezTo>
                    <a:pt x="119096" y="30694"/>
                    <a:pt x="121076" y="38615"/>
                    <a:pt x="121076" y="47526"/>
                  </a:cubicBezTo>
                  <a:lnTo>
                    <a:pt x="93353" y="47526"/>
                  </a:lnTo>
                  <a:cubicBezTo>
                    <a:pt x="92362" y="43565"/>
                    <a:pt x="91372" y="40595"/>
                    <a:pt x="89393" y="37625"/>
                  </a:cubicBezTo>
                  <a:cubicBezTo>
                    <a:pt x="86422" y="32674"/>
                    <a:pt x="80481" y="27723"/>
                    <a:pt x="68600" y="27723"/>
                  </a:cubicBezTo>
                  <a:cubicBezTo>
                    <a:pt x="50778" y="27723"/>
                    <a:pt x="30975" y="44555"/>
                    <a:pt x="28996" y="70299"/>
                  </a:cubicBezTo>
                  <a:cubicBezTo>
                    <a:pt x="27015" y="88121"/>
                    <a:pt x="37906" y="100002"/>
                    <a:pt x="54738" y="100002"/>
                  </a:cubicBezTo>
                  <a:cubicBezTo>
                    <a:pt x="65629" y="100002"/>
                    <a:pt x="73551" y="95052"/>
                    <a:pt x="78502" y="89111"/>
                  </a:cubicBezTo>
                  <a:cubicBezTo>
                    <a:pt x="81471" y="86141"/>
                    <a:pt x="84442" y="82180"/>
                    <a:pt x="85432" y="78220"/>
                  </a:cubicBezTo>
                  <a:lnTo>
                    <a:pt x="115136" y="78220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" name="Полилиния: фигура 9">
              <a:extLst>
                <a:ext uri="{FF2B5EF4-FFF2-40B4-BE49-F238E27FC236}">
                  <a16:creationId xmlns:a16="http://schemas.microsoft.com/office/drawing/2014/main" id="{0FC04C95-F1C8-F16C-FFE2-179413795333}"/>
                </a:ext>
              </a:extLst>
            </p:cNvPr>
            <p:cNvSpPr/>
            <p:nvPr/>
          </p:nvSpPr>
          <p:spPr>
            <a:xfrm>
              <a:off x="17226811" y="2405051"/>
              <a:ext cx="122214" cy="126735"/>
            </a:xfrm>
            <a:custGeom>
              <a:avLst/>
              <a:gdLst>
                <a:gd name="connsiteX0" fmla="*/ 28016 w 122214"/>
                <a:gd name="connsiteY0" fmla="*/ 69308 h 126735"/>
                <a:gd name="connsiteX1" fmla="*/ 53761 w 122214"/>
                <a:gd name="connsiteY1" fmla="*/ 99012 h 126735"/>
                <a:gd name="connsiteX2" fmla="*/ 93365 w 122214"/>
                <a:gd name="connsiteY2" fmla="*/ 57427 h 126735"/>
                <a:gd name="connsiteX3" fmla="*/ 67621 w 122214"/>
                <a:gd name="connsiteY3" fmla="*/ 27723 h 126735"/>
                <a:gd name="connsiteX4" fmla="*/ 28016 w 122214"/>
                <a:gd name="connsiteY4" fmla="*/ 69308 h 126735"/>
                <a:gd name="connsiteX5" fmla="*/ 122078 w 122214"/>
                <a:gd name="connsiteY5" fmla="*/ 54457 h 126735"/>
                <a:gd name="connsiteX6" fmla="*/ 48810 w 122214"/>
                <a:gd name="connsiteY6" fmla="*/ 126735 h 126735"/>
                <a:gd name="connsiteX7" fmla="*/ 294 w 122214"/>
                <a:gd name="connsiteY7" fmla="*/ 72279 h 126735"/>
                <a:gd name="connsiteX8" fmla="*/ 73563 w 122214"/>
                <a:gd name="connsiteY8" fmla="*/ 0 h 126735"/>
                <a:gd name="connsiteX9" fmla="*/ 122078 w 122214"/>
                <a:gd name="connsiteY9" fmla="*/ 54457 h 12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2214" h="126735">
                  <a:moveTo>
                    <a:pt x="28016" y="69308"/>
                  </a:moveTo>
                  <a:cubicBezTo>
                    <a:pt x="26037" y="87131"/>
                    <a:pt x="36928" y="99012"/>
                    <a:pt x="53761" y="99012"/>
                  </a:cubicBezTo>
                  <a:cubicBezTo>
                    <a:pt x="71582" y="99012"/>
                    <a:pt x="91384" y="83170"/>
                    <a:pt x="93365" y="57427"/>
                  </a:cubicBezTo>
                  <a:cubicBezTo>
                    <a:pt x="95345" y="39605"/>
                    <a:pt x="84454" y="27723"/>
                    <a:pt x="67621" y="27723"/>
                  </a:cubicBezTo>
                  <a:cubicBezTo>
                    <a:pt x="49800" y="27723"/>
                    <a:pt x="29997" y="43565"/>
                    <a:pt x="28016" y="69308"/>
                  </a:cubicBezTo>
                  <a:moveTo>
                    <a:pt x="122078" y="54457"/>
                  </a:moveTo>
                  <a:cubicBezTo>
                    <a:pt x="118118" y="97032"/>
                    <a:pt x="83464" y="126735"/>
                    <a:pt x="48810" y="126735"/>
                  </a:cubicBezTo>
                  <a:cubicBezTo>
                    <a:pt x="17125" y="126735"/>
                    <a:pt x="-2677" y="103963"/>
                    <a:pt x="294" y="72279"/>
                  </a:cubicBezTo>
                  <a:cubicBezTo>
                    <a:pt x="4254" y="29704"/>
                    <a:pt x="38909" y="0"/>
                    <a:pt x="73563" y="0"/>
                  </a:cubicBezTo>
                  <a:cubicBezTo>
                    <a:pt x="104256" y="0"/>
                    <a:pt x="124059" y="22773"/>
                    <a:pt x="122078" y="54457"/>
                  </a:cubicBezTo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" name="Полилиния: фигура 10">
              <a:extLst>
                <a:ext uri="{FF2B5EF4-FFF2-40B4-BE49-F238E27FC236}">
                  <a16:creationId xmlns:a16="http://schemas.microsoft.com/office/drawing/2014/main" id="{8AC66941-1DD5-01A4-040A-4FBDA65D3C3D}"/>
                </a:ext>
              </a:extLst>
            </p:cNvPr>
            <p:cNvSpPr/>
            <p:nvPr/>
          </p:nvSpPr>
          <p:spPr>
            <a:xfrm>
              <a:off x="17372487" y="2406041"/>
              <a:ext cx="123930" cy="124755"/>
            </a:xfrm>
            <a:custGeom>
              <a:avLst/>
              <a:gdLst>
                <a:gd name="connsiteX0" fmla="*/ 20958 w 123930"/>
                <a:gd name="connsiteY0" fmla="*/ 990 h 124755"/>
                <a:gd name="connsiteX1" fmla="*/ 48682 w 123930"/>
                <a:gd name="connsiteY1" fmla="*/ 990 h 124755"/>
                <a:gd name="connsiteX2" fmla="*/ 29869 w 123930"/>
                <a:gd name="connsiteY2" fmla="*/ 70299 h 124755"/>
                <a:gd name="connsiteX3" fmla="*/ 28879 w 123930"/>
                <a:gd name="connsiteY3" fmla="*/ 76239 h 124755"/>
                <a:gd name="connsiteX4" fmla="*/ 47692 w 123930"/>
                <a:gd name="connsiteY4" fmla="*/ 98022 h 124755"/>
                <a:gd name="connsiteX5" fmla="*/ 76405 w 123930"/>
                <a:gd name="connsiteY5" fmla="*/ 74259 h 124755"/>
                <a:gd name="connsiteX6" fmla="*/ 96208 w 123930"/>
                <a:gd name="connsiteY6" fmla="*/ 0 h 124755"/>
                <a:gd name="connsiteX7" fmla="*/ 123931 w 123930"/>
                <a:gd name="connsiteY7" fmla="*/ 0 h 124755"/>
                <a:gd name="connsiteX8" fmla="*/ 104128 w 123930"/>
                <a:gd name="connsiteY8" fmla="*/ 76239 h 124755"/>
                <a:gd name="connsiteX9" fmla="*/ 44721 w 123930"/>
                <a:gd name="connsiteY9" fmla="*/ 124755 h 124755"/>
                <a:gd name="connsiteX10" fmla="*/ 165 w 123930"/>
                <a:gd name="connsiteY10" fmla="*/ 80200 h 124755"/>
                <a:gd name="connsiteX11" fmla="*/ 3136 w 123930"/>
                <a:gd name="connsiteY11" fmla="*/ 67328 h 124755"/>
                <a:gd name="connsiteX12" fmla="*/ 20958 w 123930"/>
                <a:gd name="connsiteY12" fmla="*/ 990 h 12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3930" h="124755">
                  <a:moveTo>
                    <a:pt x="20958" y="990"/>
                  </a:moveTo>
                  <a:lnTo>
                    <a:pt x="48682" y="990"/>
                  </a:lnTo>
                  <a:lnTo>
                    <a:pt x="29869" y="70299"/>
                  </a:lnTo>
                  <a:cubicBezTo>
                    <a:pt x="28879" y="72279"/>
                    <a:pt x="28879" y="74259"/>
                    <a:pt x="28879" y="76239"/>
                  </a:cubicBezTo>
                  <a:cubicBezTo>
                    <a:pt x="27889" y="89111"/>
                    <a:pt x="35810" y="98022"/>
                    <a:pt x="47692" y="98022"/>
                  </a:cubicBezTo>
                  <a:cubicBezTo>
                    <a:pt x="59573" y="98022"/>
                    <a:pt x="72445" y="89111"/>
                    <a:pt x="76405" y="74259"/>
                  </a:cubicBezTo>
                  <a:lnTo>
                    <a:pt x="96208" y="0"/>
                  </a:lnTo>
                  <a:lnTo>
                    <a:pt x="123931" y="0"/>
                  </a:lnTo>
                  <a:lnTo>
                    <a:pt x="104128" y="76239"/>
                  </a:lnTo>
                  <a:cubicBezTo>
                    <a:pt x="96208" y="106933"/>
                    <a:pt x="73435" y="124755"/>
                    <a:pt x="44721" y="124755"/>
                  </a:cubicBezTo>
                  <a:cubicBezTo>
                    <a:pt x="14027" y="124755"/>
                    <a:pt x="-1814" y="106933"/>
                    <a:pt x="165" y="80200"/>
                  </a:cubicBezTo>
                  <a:cubicBezTo>
                    <a:pt x="165" y="76239"/>
                    <a:pt x="1155" y="72279"/>
                    <a:pt x="3136" y="67328"/>
                  </a:cubicBezTo>
                  <a:lnTo>
                    <a:pt x="20958" y="990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" name="Полилиния: фигура 11">
              <a:extLst>
                <a:ext uri="{FF2B5EF4-FFF2-40B4-BE49-F238E27FC236}">
                  <a16:creationId xmlns:a16="http://schemas.microsoft.com/office/drawing/2014/main" id="{B41DB762-9C23-F59A-B233-045A1B5C9981}"/>
                </a:ext>
              </a:extLst>
            </p:cNvPr>
            <p:cNvSpPr/>
            <p:nvPr/>
          </p:nvSpPr>
          <p:spPr>
            <a:xfrm>
              <a:off x="17501368" y="2407031"/>
              <a:ext cx="136637" cy="122774"/>
            </a:xfrm>
            <a:custGeom>
              <a:avLst/>
              <a:gdLst>
                <a:gd name="connsiteX0" fmla="*/ 32674 w 136637"/>
                <a:gd name="connsiteY0" fmla="*/ 0 h 122774"/>
                <a:gd name="connsiteX1" fmla="*/ 66339 w 136637"/>
                <a:gd name="connsiteY1" fmla="*/ 0 h 122774"/>
                <a:gd name="connsiteX2" fmla="*/ 85150 w 136637"/>
                <a:gd name="connsiteY2" fmla="*/ 75249 h 122774"/>
                <a:gd name="connsiteX3" fmla="*/ 89111 w 136637"/>
                <a:gd name="connsiteY3" fmla="*/ 75249 h 122774"/>
                <a:gd name="connsiteX4" fmla="*/ 108913 w 136637"/>
                <a:gd name="connsiteY4" fmla="*/ 0 h 122774"/>
                <a:gd name="connsiteX5" fmla="*/ 136637 w 136637"/>
                <a:gd name="connsiteY5" fmla="*/ 0 h 122774"/>
                <a:gd name="connsiteX6" fmla="*/ 103963 w 136637"/>
                <a:gd name="connsiteY6" fmla="*/ 122775 h 122774"/>
                <a:gd name="connsiteX7" fmla="*/ 70298 w 136637"/>
                <a:gd name="connsiteY7" fmla="*/ 122775 h 122774"/>
                <a:gd name="connsiteX8" fmla="*/ 51487 w 136637"/>
                <a:gd name="connsiteY8" fmla="*/ 47526 h 122774"/>
                <a:gd name="connsiteX9" fmla="*/ 48516 w 136637"/>
                <a:gd name="connsiteY9" fmla="*/ 47526 h 122774"/>
                <a:gd name="connsiteX10" fmla="*/ 27724 w 136637"/>
                <a:gd name="connsiteY10" fmla="*/ 122775 h 122774"/>
                <a:gd name="connsiteX11" fmla="*/ 0 w 136637"/>
                <a:gd name="connsiteY11" fmla="*/ 122775 h 1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6637" h="122774">
                  <a:moveTo>
                    <a:pt x="32674" y="0"/>
                  </a:moveTo>
                  <a:lnTo>
                    <a:pt x="66339" y="0"/>
                  </a:lnTo>
                  <a:lnTo>
                    <a:pt x="85150" y="75249"/>
                  </a:lnTo>
                  <a:lnTo>
                    <a:pt x="89111" y="75249"/>
                  </a:lnTo>
                  <a:lnTo>
                    <a:pt x="108913" y="0"/>
                  </a:lnTo>
                  <a:lnTo>
                    <a:pt x="136637" y="0"/>
                  </a:lnTo>
                  <a:lnTo>
                    <a:pt x="103963" y="122775"/>
                  </a:lnTo>
                  <a:lnTo>
                    <a:pt x="70298" y="122775"/>
                  </a:lnTo>
                  <a:lnTo>
                    <a:pt x="51487" y="47526"/>
                  </a:lnTo>
                  <a:lnTo>
                    <a:pt x="48516" y="47526"/>
                  </a:lnTo>
                  <a:lnTo>
                    <a:pt x="27724" y="122775"/>
                  </a:lnTo>
                  <a:lnTo>
                    <a:pt x="0" y="122775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" name="Полилиния: фигура 13">
              <a:extLst>
                <a:ext uri="{FF2B5EF4-FFF2-40B4-BE49-F238E27FC236}">
                  <a16:creationId xmlns:a16="http://schemas.microsoft.com/office/drawing/2014/main" id="{E47CE16E-DEA0-EC44-7AF1-0D5FFA4F567B}"/>
                </a:ext>
              </a:extLst>
            </p:cNvPr>
            <p:cNvSpPr/>
            <p:nvPr/>
          </p:nvSpPr>
          <p:spPr>
            <a:xfrm>
              <a:off x="17657807" y="2407031"/>
              <a:ext cx="102972" cy="122774"/>
            </a:xfrm>
            <a:custGeom>
              <a:avLst/>
              <a:gdLst>
                <a:gd name="connsiteX0" fmla="*/ 34654 w 102972"/>
                <a:gd name="connsiteY0" fmla="*/ 26733 h 122774"/>
                <a:gd name="connsiteX1" fmla="*/ 0 w 102972"/>
                <a:gd name="connsiteY1" fmla="*/ 26733 h 122774"/>
                <a:gd name="connsiteX2" fmla="*/ 6930 w 102972"/>
                <a:gd name="connsiteY2" fmla="*/ 0 h 122774"/>
                <a:gd name="connsiteX3" fmla="*/ 102973 w 102972"/>
                <a:gd name="connsiteY3" fmla="*/ 0 h 122774"/>
                <a:gd name="connsiteX4" fmla="*/ 96041 w 102972"/>
                <a:gd name="connsiteY4" fmla="*/ 26733 h 122774"/>
                <a:gd name="connsiteX5" fmla="*/ 62377 w 102972"/>
                <a:gd name="connsiteY5" fmla="*/ 26733 h 122774"/>
                <a:gd name="connsiteX6" fmla="*/ 36634 w 102972"/>
                <a:gd name="connsiteY6" fmla="*/ 122775 h 122774"/>
                <a:gd name="connsiteX7" fmla="*/ 8911 w 102972"/>
                <a:gd name="connsiteY7" fmla="*/ 122775 h 1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972" h="122774">
                  <a:moveTo>
                    <a:pt x="34654" y="26733"/>
                  </a:moveTo>
                  <a:lnTo>
                    <a:pt x="0" y="26733"/>
                  </a:lnTo>
                  <a:lnTo>
                    <a:pt x="6930" y="0"/>
                  </a:lnTo>
                  <a:lnTo>
                    <a:pt x="102973" y="0"/>
                  </a:lnTo>
                  <a:lnTo>
                    <a:pt x="96041" y="26733"/>
                  </a:lnTo>
                  <a:lnTo>
                    <a:pt x="62377" y="26733"/>
                  </a:lnTo>
                  <a:lnTo>
                    <a:pt x="36634" y="122775"/>
                  </a:lnTo>
                  <a:lnTo>
                    <a:pt x="8911" y="122775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" name="Полилиния: фигура 14">
              <a:extLst>
                <a:ext uri="{FF2B5EF4-FFF2-40B4-BE49-F238E27FC236}">
                  <a16:creationId xmlns:a16="http://schemas.microsoft.com/office/drawing/2014/main" id="{F9FA2B27-20BC-0A58-D3D6-289E67157C52}"/>
                </a:ext>
              </a:extLst>
            </p:cNvPr>
            <p:cNvSpPr/>
            <p:nvPr/>
          </p:nvSpPr>
          <p:spPr>
            <a:xfrm>
              <a:off x="17759789" y="2407031"/>
              <a:ext cx="120184" cy="121784"/>
            </a:xfrm>
            <a:custGeom>
              <a:avLst/>
              <a:gdLst>
                <a:gd name="connsiteX0" fmla="*/ 74259 w 120184"/>
                <a:gd name="connsiteY0" fmla="*/ 57427 h 121784"/>
                <a:gd name="connsiteX1" fmla="*/ 92082 w 120184"/>
                <a:gd name="connsiteY1" fmla="*/ 38615 h 121784"/>
                <a:gd name="connsiteX2" fmla="*/ 81191 w 120184"/>
                <a:gd name="connsiteY2" fmla="*/ 25743 h 121784"/>
                <a:gd name="connsiteX3" fmla="*/ 53467 w 120184"/>
                <a:gd name="connsiteY3" fmla="*/ 25743 h 121784"/>
                <a:gd name="connsiteX4" fmla="*/ 45547 w 120184"/>
                <a:gd name="connsiteY4" fmla="*/ 57427 h 121784"/>
                <a:gd name="connsiteX5" fmla="*/ 74259 w 120184"/>
                <a:gd name="connsiteY5" fmla="*/ 57427 h 121784"/>
                <a:gd name="connsiteX6" fmla="*/ 31685 w 120184"/>
                <a:gd name="connsiteY6" fmla="*/ 0 h 121784"/>
                <a:gd name="connsiteX7" fmla="*/ 88121 w 120184"/>
                <a:gd name="connsiteY7" fmla="*/ 0 h 121784"/>
                <a:gd name="connsiteX8" fmla="*/ 119806 w 120184"/>
                <a:gd name="connsiteY8" fmla="*/ 36634 h 121784"/>
                <a:gd name="connsiteX9" fmla="*/ 74259 w 120184"/>
                <a:gd name="connsiteY9" fmla="*/ 81190 h 121784"/>
                <a:gd name="connsiteX10" fmla="*/ 100993 w 120184"/>
                <a:gd name="connsiteY10" fmla="*/ 121785 h 121784"/>
                <a:gd name="connsiteX11" fmla="*/ 67329 w 120184"/>
                <a:gd name="connsiteY11" fmla="*/ 121785 h 121784"/>
                <a:gd name="connsiteX12" fmla="*/ 42576 w 120184"/>
                <a:gd name="connsiteY12" fmla="*/ 82180 h 121784"/>
                <a:gd name="connsiteX13" fmla="*/ 37625 w 120184"/>
                <a:gd name="connsiteY13" fmla="*/ 82180 h 121784"/>
                <a:gd name="connsiteX14" fmla="*/ 27724 w 120184"/>
                <a:gd name="connsiteY14" fmla="*/ 121785 h 121784"/>
                <a:gd name="connsiteX15" fmla="*/ 0 w 120184"/>
                <a:gd name="connsiteY15" fmla="*/ 121785 h 121784"/>
                <a:gd name="connsiteX16" fmla="*/ 31685 w 120184"/>
                <a:gd name="connsiteY16" fmla="*/ 0 h 121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0184" h="121784">
                  <a:moveTo>
                    <a:pt x="74259" y="57427"/>
                  </a:moveTo>
                  <a:cubicBezTo>
                    <a:pt x="82180" y="57427"/>
                    <a:pt x="91092" y="50496"/>
                    <a:pt x="92082" y="38615"/>
                  </a:cubicBezTo>
                  <a:cubicBezTo>
                    <a:pt x="93072" y="30694"/>
                    <a:pt x="89111" y="25743"/>
                    <a:pt x="81191" y="25743"/>
                  </a:cubicBezTo>
                  <a:lnTo>
                    <a:pt x="53467" y="25743"/>
                  </a:lnTo>
                  <a:lnTo>
                    <a:pt x="45547" y="57427"/>
                  </a:lnTo>
                  <a:lnTo>
                    <a:pt x="74259" y="57427"/>
                  </a:lnTo>
                  <a:close/>
                  <a:moveTo>
                    <a:pt x="31685" y="0"/>
                  </a:moveTo>
                  <a:lnTo>
                    <a:pt x="88121" y="0"/>
                  </a:lnTo>
                  <a:cubicBezTo>
                    <a:pt x="107923" y="0"/>
                    <a:pt x="122775" y="11881"/>
                    <a:pt x="119806" y="36634"/>
                  </a:cubicBezTo>
                  <a:cubicBezTo>
                    <a:pt x="117825" y="63368"/>
                    <a:pt x="97032" y="80200"/>
                    <a:pt x="74259" y="81190"/>
                  </a:cubicBezTo>
                  <a:lnTo>
                    <a:pt x="100993" y="121785"/>
                  </a:lnTo>
                  <a:lnTo>
                    <a:pt x="67329" y="121785"/>
                  </a:lnTo>
                  <a:lnTo>
                    <a:pt x="42576" y="82180"/>
                  </a:lnTo>
                  <a:lnTo>
                    <a:pt x="37625" y="82180"/>
                  </a:lnTo>
                  <a:lnTo>
                    <a:pt x="27724" y="121785"/>
                  </a:lnTo>
                  <a:lnTo>
                    <a:pt x="0" y="121785"/>
                  </a:lnTo>
                  <a:lnTo>
                    <a:pt x="31685" y="0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" name="Полилиния: фигура 15">
              <a:extLst>
                <a:ext uri="{FF2B5EF4-FFF2-40B4-BE49-F238E27FC236}">
                  <a16:creationId xmlns:a16="http://schemas.microsoft.com/office/drawing/2014/main" id="{9DB50813-2343-7B5B-EB0E-6306E08EA902}"/>
                </a:ext>
              </a:extLst>
            </p:cNvPr>
            <p:cNvSpPr/>
            <p:nvPr/>
          </p:nvSpPr>
          <p:spPr>
            <a:xfrm>
              <a:off x="17904347" y="2407031"/>
              <a:ext cx="117823" cy="122774"/>
            </a:xfrm>
            <a:custGeom>
              <a:avLst/>
              <a:gdLst>
                <a:gd name="connsiteX0" fmla="*/ 22772 w 117823"/>
                <a:gd name="connsiteY0" fmla="*/ 83170 h 122774"/>
                <a:gd name="connsiteX1" fmla="*/ 0 w 117823"/>
                <a:gd name="connsiteY1" fmla="*/ 0 h 122774"/>
                <a:gd name="connsiteX2" fmla="*/ 29704 w 117823"/>
                <a:gd name="connsiteY2" fmla="*/ 0 h 122774"/>
                <a:gd name="connsiteX3" fmla="*/ 42574 w 117823"/>
                <a:gd name="connsiteY3" fmla="*/ 49506 h 122774"/>
                <a:gd name="connsiteX4" fmla="*/ 46535 w 117823"/>
                <a:gd name="connsiteY4" fmla="*/ 49506 h 122774"/>
                <a:gd name="connsiteX5" fmla="*/ 84160 w 117823"/>
                <a:gd name="connsiteY5" fmla="*/ 0 h 122774"/>
                <a:gd name="connsiteX6" fmla="*/ 117823 w 117823"/>
                <a:gd name="connsiteY6" fmla="*/ 0 h 122774"/>
                <a:gd name="connsiteX7" fmla="*/ 51486 w 117823"/>
                <a:gd name="connsiteY7" fmla="*/ 83170 h 122774"/>
                <a:gd name="connsiteX8" fmla="*/ 40595 w 117823"/>
                <a:gd name="connsiteY8" fmla="*/ 122775 h 122774"/>
                <a:gd name="connsiteX9" fmla="*/ 12871 w 117823"/>
                <a:gd name="connsiteY9" fmla="*/ 122775 h 1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823" h="122774">
                  <a:moveTo>
                    <a:pt x="22772" y="83170"/>
                  </a:moveTo>
                  <a:lnTo>
                    <a:pt x="0" y="0"/>
                  </a:lnTo>
                  <a:lnTo>
                    <a:pt x="29704" y="0"/>
                  </a:lnTo>
                  <a:lnTo>
                    <a:pt x="42574" y="49506"/>
                  </a:lnTo>
                  <a:lnTo>
                    <a:pt x="46535" y="49506"/>
                  </a:lnTo>
                  <a:lnTo>
                    <a:pt x="84160" y="0"/>
                  </a:lnTo>
                  <a:lnTo>
                    <a:pt x="117823" y="0"/>
                  </a:lnTo>
                  <a:lnTo>
                    <a:pt x="51486" y="83170"/>
                  </a:lnTo>
                  <a:lnTo>
                    <a:pt x="40595" y="122775"/>
                  </a:lnTo>
                  <a:lnTo>
                    <a:pt x="12871" y="122775"/>
                  </a:lnTo>
                  <a:close/>
                </a:path>
              </a:pathLst>
            </a:custGeom>
            <a:solidFill>
              <a:srgbClr val="00AFD9"/>
            </a:solidFill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7DDF5989-902F-CADB-9A14-9B10F9BF824E}"/>
              </a:ext>
            </a:extLst>
          </p:cNvPr>
          <p:cNvSpPr txBox="1"/>
          <p:nvPr/>
        </p:nvSpPr>
        <p:spPr>
          <a:xfrm>
            <a:off x="1199356" y="1003300"/>
            <a:ext cx="1309818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5400" b="1" dirty="0">
                <a:ln/>
                <a:solidFill>
                  <a:srgbClr val="00AFD9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ИБП и инверторы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A13D051-8007-A840-A7C8-7724CB6A0FE0}"/>
              </a:ext>
            </a:extLst>
          </p:cNvPr>
          <p:cNvSpPr txBox="1"/>
          <p:nvPr/>
        </p:nvSpPr>
        <p:spPr>
          <a:xfrm>
            <a:off x="1275556" y="1837035"/>
            <a:ext cx="70759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2400" b="1" dirty="0">
                <a:ln/>
                <a:ea typeface="Verdana" panose="020B0604030504040204" pitchFamily="34" charset="0"/>
                <a:cs typeface="Arial"/>
                <a:sym typeface="Arial"/>
                <a:rtl val="0"/>
              </a:rPr>
              <a:t>Для создания систем длительной автономии</a:t>
            </a:r>
          </a:p>
        </p:txBody>
      </p:sp>
      <p:pic>
        <p:nvPicPr>
          <p:cNvPr id="565" name="Рисунок 564">
            <a:extLst>
              <a:ext uri="{FF2B5EF4-FFF2-40B4-BE49-F238E27FC236}">
                <a16:creationId xmlns:a16="http://schemas.microsoft.com/office/drawing/2014/main" id="{98D4F2CA-E19B-F1A4-1578-9960321BCC3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1156" y="203200"/>
            <a:ext cx="18288000" cy="10287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5752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Рисунок 2">
            <a:extLst>
              <a:ext uri="{FF2B5EF4-FFF2-40B4-BE49-F238E27FC236}">
                <a16:creationId xmlns:a16="http://schemas.microsoft.com/office/drawing/2014/main" id="{4F3094B7-4B55-FF7D-9950-61669783C662}"/>
              </a:ext>
            </a:extLst>
          </p:cNvPr>
          <p:cNvGrpSpPr/>
          <p:nvPr/>
        </p:nvGrpSpPr>
        <p:grpSpPr>
          <a:xfrm>
            <a:off x="10419556" y="6032500"/>
            <a:ext cx="5029200" cy="737809"/>
            <a:chOff x="1615883" y="8522055"/>
            <a:chExt cx="5514006" cy="808932"/>
          </a:xfrm>
          <a:solidFill>
            <a:srgbClr val="D90014"/>
          </a:solidFill>
        </p:grpSpPr>
        <p:grpSp>
          <p:nvGrpSpPr>
            <p:cNvPr id="7" name="Рисунок 2">
              <a:extLst>
                <a:ext uri="{FF2B5EF4-FFF2-40B4-BE49-F238E27FC236}">
                  <a16:creationId xmlns:a16="http://schemas.microsoft.com/office/drawing/2014/main" id="{7BDFBF81-0C21-26E1-8781-AB35D602E450}"/>
                </a:ext>
              </a:extLst>
            </p:cNvPr>
            <p:cNvGrpSpPr/>
            <p:nvPr/>
          </p:nvGrpSpPr>
          <p:grpSpPr>
            <a:xfrm>
              <a:off x="1615883" y="8602255"/>
              <a:ext cx="602379" cy="645561"/>
              <a:chOff x="1615883" y="8602255"/>
              <a:chExt cx="602379" cy="645561"/>
            </a:xfrm>
            <a:grpFill/>
          </p:grpSpPr>
          <p:sp>
            <p:nvSpPr>
              <p:cNvPr id="8" name="Полилиния: фигура 7">
                <a:extLst>
                  <a:ext uri="{FF2B5EF4-FFF2-40B4-BE49-F238E27FC236}">
                    <a16:creationId xmlns:a16="http://schemas.microsoft.com/office/drawing/2014/main" id="{C961E439-B21F-1BAD-9B5A-4B76DE4D35E9}"/>
                  </a:ext>
                </a:extLst>
              </p:cNvPr>
              <p:cNvSpPr/>
              <p:nvPr/>
            </p:nvSpPr>
            <p:spPr>
              <a:xfrm>
                <a:off x="1615883" y="8602255"/>
                <a:ext cx="602379" cy="645561"/>
              </a:xfrm>
              <a:custGeom>
                <a:avLst/>
                <a:gdLst>
                  <a:gd name="connsiteX0" fmla="*/ 590115 w 602379"/>
                  <a:gd name="connsiteY0" fmla="*/ 157430 h 645561"/>
                  <a:gd name="connsiteX1" fmla="*/ 541598 w 602379"/>
                  <a:gd name="connsiteY1" fmla="*/ 157430 h 645561"/>
                  <a:gd name="connsiteX2" fmla="*/ 541598 w 602379"/>
                  <a:gd name="connsiteY2" fmla="*/ 103963 h 645561"/>
                  <a:gd name="connsiteX3" fmla="*/ 514865 w 602379"/>
                  <a:gd name="connsiteY3" fmla="*/ 77230 h 645561"/>
                  <a:gd name="connsiteX4" fmla="*/ 490112 w 602379"/>
                  <a:gd name="connsiteY4" fmla="*/ 77230 h 645561"/>
                  <a:gd name="connsiteX5" fmla="*/ 497043 w 602379"/>
                  <a:gd name="connsiteY5" fmla="*/ 51487 h 645561"/>
                  <a:gd name="connsiteX6" fmla="*/ 445556 w 602379"/>
                  <a:gd name="connsiteY6" fmla="*/ 0 h 645561"/>
                  <a:gd name="connsiteX7" fmla="*/ 394070 w 602379"/>
                  <a:gd name="connsiteY7" fmla="*/ 51487 h 645561"/>
                  <a:gd name="connsiteX8" fmla="*/ 401001 w 602379"/>
                  <a:gd name="connsiteY8" fmla="*/ 77230 h 645561"/>
                  <a:gd name="connsiteX9" fmla="*/ 342583 w 602379"/>
                  <a:gd name="connsiteY9" fmla="*/ 77230 h 645561"/>
                  <a:gd name="connsiteX10" fmla="*/ 349514 w 602379"/>
                  <a:gd name="connsiteY10" fmla="*/ 51487 h 645561"/>
                  <a:gd name="connsiteX11" fmla="*/ 298028 w 602379"/>
                  <a:gd name="connsiteY11" fmla="*/ 0 h 645561"/>
                  <a:gd name="connsiteX12" fmla="*/ 246541 w 602379"/>
                  <a:gd name="connsiteY12" fmla="*/ 51487 h 645561"/>
                  <a:gd name="connsiteX13" fmla="*/ 253472 w 602379"/>
                  <a:gd name="connsiteY13" fmla="*/ 77230 h 645561"/>
                  <a:gd name="connsiteX14" fmla="*/ 195055 w 602379"/>
                  <a:gd name="connsiteY14" fmla="*/ 77230 h 645561"/>
                  <a:gd name="connsiteX15" fmla="*/ 201986 w 602379"/>
                  <a:gd name="connsiteY15" fmla="*/ 51487 h 645561"/>
                  <a:gd name="connsiteX16" fmla="*/ 150499 w 602379"/>
                  <a:gd name="connsiteY16" fmla="*/ 0 h 645561"/>
                  <a:gd name="connsiteX17" fmla="*/ 99013 w 602379"/>
                  <a:gd name="connsiteY17" fmla="*/ 51487 h 645561"/>
                  <a:gd name="connsiteX18" fmla="*/ 105943 w 602379"/>
                  <a:gd name="connsiteY18" fmla="*/ 77230 h 645561"/>
                  <a:gd name="connsiteX19" fmla="*/ 88121 w 602379"/>
                  <a:gd name="connsiteY19" fmla="*/ 77230 h 645561"/>
                  <a:gd name="connsiteX20" fmla="*/ 61388 w 602379"/>
                  <a:gd name="connsiteY20" fmla="*/ 103963 h 645561"/>
                  <a:gd name="connsiteX21" fmla="*/ 61388 w 602379"/>
                  <a:gd name="connsiteY21" fmla="*/ 157430 h 645561"/>
                  <a:gd name="connsiteX22" fmla="*/ 13862 w 602379"/>
                  <a:gd name="connsiteY22" fmla="*/ 157430 h 645561"/>
                  <a:gd name="connsiteX23" fmla="*/ 0 w 602379"/>
                  <a:gd name="connsiteY23" fmla="*/ 171292 h 645561"/>
                  <a:gd name="connsiteX24" fmla="*/ 0 w 602379"/>
                  <a:gd name="connsiteY24" fmla="*/ 298028 h 645561"/>
                  <a:gd name="connsiteX25" fmla="*/ 13862 w 602379"/>
                  <a:gd name="connsiteY25" fmla="*/ 311889 h 645561"/>
                  <a:gd name="connsiteX26" fmla="*/ 61388 w 602379"/>
                  <a:gd name="connsiteY26" fmla="*/ 311889 h 645561"/>
                  <a:gd name="connsiteX27" fmla="*/ 61388 w 602379"/>
                  <a:gd name="connsiteY27" fmla="*/ 467339 h 645561"/>
                  <a:gd name="connsiteX28" fmla="*/ 50496 w 602379"/>
                  <a:gd name="connsiteY28" fmla="*/ 467339 h 645561"/>
                  <a:gd name="connsiteX29" fmla="*/ 18812 w 602379"/>
                  <a:gd name="connsiteY29" fmla="*/ 499023 h 645561"/>
                  <a:gd name="connsiteX30" fmla="*/ 18812 w 602379"/>
                  <a:gd name="connsiteY30" fmla="*/ 549519 h 645561"/>
                  <a:gd name="connsiteX31" fmla="*/ 50496 w 602379"/>
                  <a:gd name="connsiteY31" fmla="*/ 581204 h 645561"/>
                  <a:gd name="connsiteX32" fmla="*/ 61388 w 602379"/>
                  <a:gd name="connsiteY32" fmla="*/ 581204 h 645561"/>
                  <a:gd name="connsiteX33" fmla="*/ 61388 w 602379"/>
                  <a:gd name="connsiteY33" fmla="*/ 618828 h 645561"/>
                  <a:gd name="connsiteX34" fmla="*/ 88121 w 602379"/>
                  <a:gd name="connsiteY34" fmla="*/ 645562 h 645561"/>
                  <a:gd name="connsiteX35" fmla="*/ 161390 w 602379"/>
                  <a:gd name="connsiteY35" fmla="*/ 645562 h 645561"/>
                  <a:gd name="connsiteX36" fmla="*/ 188124 w 602379"/>
                  <a:gd name="connsiteY36" fmla="*/ 618828 h 645561"/>
                  <a:gd name="connsiteX37" fmla="*/ 188124 w 602379"/>
                  <a:gd name="connsiteY37" fmla="*/ 581204 h 645561"/>
                  <a:gd name="connsiteX38" fmla="*/ 410902 w 602379"/>
                  <a:gd name="connsiteY38" fmla="*/ 581204 h 645561"/>
                  <a:gd name="connsiteX39" fmla="*/ 410902 w 602379"/>
                  <a:gd name="connsiteY39" fmla="*/ 618828 h 645561"/>
                  <a:gd name="connsiteX40" fmla="*/ 437635 w 602379"/>
                  <a:gd name="connsiteY40" fmla="*/ 645562 h 645561"/>
                  <a:gd name="connsiteX41" fmla="*/ 510905 w 602379"/>
                  <a:gd name="connsiteY41" fmla="*/ 645562 h 645561"/>
                  <a:gd name="connsiteX42" fmla="*/ 537638 w 602379"/>
                  <a:gd name="connsiteY42" fmla="*/ 618828 h 645561"/>
                  <a:gd name="connsiteX43" fmla="*/ 537638 w 602379"/>
                  <a:gd name="connsiteY43" fmla="*/ 581204 h 645561"/>
                  <a:gd name="connsiteX44" fmla="*/ 550510 w 602379"/>
                  <a:gd name="connsiteY44" fmla="*/ 581204 h 645561"/>
                  <a:gd name="connsiteX45" fmla="*/ 582194 w 602379"/>
                  <a:gd name="connsiteY45" fmla="*/ 549519 h 645561"/>
                  <a:gd name="connsiteX46" fmla="*/ 582194 w 602379"/>
                  <a:gd name="connsiteY46" fmla="*/ 499023 h 645561"/>
                  <a:gd name="connsiteX47" fmla="*/ 550510 w 602379"/>
                  <a:gd name="connsiteY47" fmla="*/ 467339 h 645561"/>
                  <a:gd name="connsiteX48" fmla="*/ 539618 w 602379"/>
                  <a:gd name="connsiteY48" fmla="*/ 467339 h 645561"/>
                  <a:gd name="connsiteX49" fmla="*/ 539618 w 602379"/>
                  <a:gd name="connsiteY49" fmla="*/ 310900 h 645561"/>
                  <a:gd name="connsiteX50" fmla="*/ 588134 w 602379"/>
                  <a:gd name="connsiteY50" fmla="*/ 310900 h 645561"/>
                  <a:gd name="connsiteX51" fmla="*/ 601996 w 602379"/>
                  <a:gd name="connsiteY51" fmla="*/ 297038 h 645561"/>
                  <a:gd name="connsiteX52" fmla="*/ 601996 w 602379"/>
                  <a:gd name="connsiteY52" fmla="*/ 170302 h 645561"/>
                  <a:gd name="connsiteX53" fmla="*/ 590115 w 602379"/>
                  <a:gd name="connsiteY53" fmla="*/ 157430 h 645561"/>
                  <a:gd name="connsiteX54" fmla="*/ 445556 w 602379"/>
                  <a:gd name="connsiteY54" fmla="*/ 27723 h 645561"/>
                  <a:gd name="connsiteX55" fmla="*/ 470309 w 602379"/>
                  <a:gd name="connsiteY55" fmla="*/ 52477 h 645561"/>
                  <a:gd name="connsiteX56" fmla="*/ 445556 w 602379"/>
                  <a:gd name="connsiteY56" fmla="*/ 77230 h 645561"/>
                  <a:gd name="connsiteX57" fmla="*/ 420803 w 602379"/>
                  <a:gd name="connsiteY57" fmla="*/ 52477 h 645561"/>
                  <a:gd name="connsiteX58" fmla="*/ 445556 w 602379"/>
                  <a:gd name="connsiteY58" fmla="*/ 27723 h 645561"/>
                  <a:gd name="connsiteX59" fmla="*/ 298028 w 602379"/>
                  <a:gd name="connsiteY59" fmla="*/ 27723 h 645561"/>
                  <a:gd name="connsiteX60" fmla="*/ 322781 w 602379"/>
                  <a:gd name="connsiteY60" fmla="*/ 52477 h 645561"/>
                  <a:gd name="connsiteX61" fmla="*/ 298028 w 602379"/>
                  <a:gd name="connsiteY61" fmla="*/ 77230 h 645561"/>
                  <a:gd name="connsiteX62" fmla="*/ 273275 w 602379"/>
                  <a:gd name="connsiteY62" fmla="*/ 52477 h 645561"/>
                  <a:gd name="connsiteX63" fmla="*/ 298028 w 602379"/>
                  <a:gd name="connsiteY63" fmla="*/ 27723 h 645561"/>
                  <a:gd name="connsiteX64" fmla="*/ 150499 w 602379"/>
                  <a:gd name="connsiteY64" fmla="*/ 27723 h 645561"/>
                  <a:gd name="connsiteX65" fmla="*/ 175252 w 602379"/>
                  <a:gd name="connsiteY65" fmla="*/ 52477 h 645561"/>
                  <a:gd name="connsiteX66" fmla="*/ 150499 w 602379"/>
                  <a:gd name="connsiteY66" fmla="*/ 77230 h 645561"/>
                  <a:gd name="connsiteX67" fmla="*/ 125746 w 602379"/>
                  <a:gd name="connsiteY67" fmla="*/ 52477 h 645561"/>
                  <a:gd name="connsiteX68" fmla="*/ 150499 w 602379"/>
                  <a:gd name="connsiteY68" fmla="*/ 27723 h 645561"/>
                  <a:gd name="connsiteX69" fmla="*/ 514865 w 602379"/>
                  <a:gd name="connsiteY69" fmla="*/ 171292 h 645561"/>
                  <a:gd name="connsiteX70" fmla="*/ 514865 w 602379"/>
                  <a:gd name="connsiteY70" fmla="*/ 298028 h 645561"/>
                  <a:gd name="connsiteX71" fmla="*/ 514865 w 602379"/>
                  <a:gd name="connsiteY71" fmla="*/ 322781 h 645561"/>
                  <a:gd name="connsiteX72" fmla="*/ 485161 w 602379"/>
                  <a:gd name="connsiteY72" fmla="*/ 322781 h 645561"/>
                  <a:gd name="connsiteX73" fmla="*/ 485161 w 602379"/>
                  <a:gd name="connsiteY73" fmla="*/ 293077 h 645561"/>
                  <a:gd name="connsiteX74" fmla="*/ 458428 w 602379"/>
                  <a:gd name="connsiteY74" fmla="*/ 266344 h 645561"/>
                  <a:gd name="connsiteX75" fmla="*/ 307929 w 602379"/>
                  <a:gd name="connsiteY75" fmla="*/ 266344 h 645561"/>
                  <a:gd name="connsiteX76" fmla="*/ 307929 w 602379"/>
                  <a:gd name="connsiteY76" fmla="*/ 104954 h 645561"/>
                  <a:gd name="connsiteX77" fmla="*/ 514865 w 602379"/>
                  <a:gd name="connsiteY77" fmla="*/ 104954 h 645561"/>
                  <a:gd name="connsiteX78" fmla="*/ 514865 w 602379"/>
                  <a:gd name="connsiteY78" fmla="*/ 171292 h 645561"/>
                  <a:gd name="connsiteX79" fmla="*/ 395060 w 602379"/>
                  <a:gd name="connsiteY79" fmla="*/ 467339 h 645561"/>
                  <a:gd name="connsiteX80" fmla="*/ 207926 w 602379"/>
                  <a:gd name="connsiteY80" fmla="*/ 467339 h 645561"/>
                  <a:gd name="connsiteX81" fmla="*/ 207926 w 602379"/>
                  <a:gd name="connsiteY81" fmla="*/ 375258 h 645561"/>
                  <a:gd name="connsiteX82" fmla="*/ 395060 w 602379"/>
                  <a:gd name="connsiteY82" fmla="*/ 375258 h 645561"/>
                  <a:gd name="connsiteX83" fmla="*/ 395060 w 602379"/>
                  <a:gd name="connsiteY83" fmla="*/ 467339 h 645561"/>
                  <a:gd name="connsiteX84" fmla="*/ 422783 w 602379"/>
                  <a:gd name="connsiteY84" fmla="*/ 467339 h 645561"/>
                  <a:gd name="connsiteX85" fmla="*/ 422783 w 602379"/>
                  <a:gd name="connsiteY85" fmla="*/ 375258 h 645561"/>
                  <a:gd name="connsiteX86" fmla="*/ 396050 w 602379"/>
                  <a:gd name="connsiteY86" fmla="*/ 348524 h 645561"/>
                  <a:gd name="connsiteX87" fmla="*/ 208916 w 602379"/>
                  <a:gd name="connsiteY87" fmla="*/ 348524 h 645561"/>
                  <a:gd name="connsiteX88" fmla="*/ 182183 w 602379"/>
                  <a:gd name="connsiteY88" fmla="*/ 375258 h 645561"/>
                  <a:gd name="connsiteX89" fmla="*/ 182183 w 602379"/>
                  <a:gd name="connsiteY89" fmla="*/ 467339 h 645561"/>
                  <a:gd name="connsiteX90" fmla="*/ 146539 w 602379"/>
                  <a:gd name="connsiteY90" fmla="*/ 467339 h 645561"/>
                  <a:gd name="connsiteX91" fmla="*/ 146539 w 602379"/>
                  <a:gd name="connsiteY91" fmla="*/ 292087 h 645561"/>
                  <a:gd name="connsiteX92" fmla="*/ 460408 w 602379"/>
                  <a:gd name="connsiteY92" fmla="*/ 292087 h 645561"/>
                  <a:gd name="connsiteX93" fmla="*/ 460408 w 602379"/>
                  <a:gd name="connsiteY93" fmla="*/ 467339 h 645561"/>
                  <a:gd name="connsiteX94" fmla="*/ 422783 w 602379"/>
                  <a:gd name="connsiteY94" fmla="*/ 467339 h 645561"/>
                  <a:gd name="connsiteX95" fmla="*/ 297038 w 602379"/>
                  <a:gd name="connsiteY95" fmla="*/ 103963 h 645561"/>
                  <a:gd name="connsiteX96" fmla="*/ 297038 w 602379"/>
                  <a:gd name="connsiteY96" fmla="*/ 265353 h 645561"/>
                  <a:gd name="connsiteX97" fmla="*/ 145548 w 602379"/>
                  <a:gd name="connsiteY97" fmla="*/ 265353 h 645561"/>
                  <a:gd name="connsiteX98" fmla="*/ 118815 w 602379"/>
                  <a:gd name="connsiteY98" fmla="*/ 292087 h 645561"/>
                  <a:gd name="connsiteX99" fmla="*/ 118815 w 602379"/>
                  <a:gd name="connsiteY99" fmla="*/ 321791 h 645561"/>
                  <a:gd name="connsiteX100" fmla="*/ 89111 w 602379"/>
                  <a:gd name="connsiteY100" fmla="*/ 321791 h 645561"/>
                  <a:gd name="connsiteX101" fmla="*/ 89111 w 602379"/>
                  <a:gd name="connsiteY101" fmla="*/ 302979 h 645561"/>
                  <a:gd name="connsiteX102" fmla="*/ 90101 w 602379"/>
                  <a:gd name="connsiteY102" fmla="*/ 298028 h 645561"/>
                  <a:gd name="connsiteX103" fmla="*/ 90101 w 602379"/>
                  <a:gd name="connsiteY103" fmla="*/ 171292 h 645561"/>
                  <a:gd name="connsiteX104" fmla="*/ 89111 w 602379"/>
                  <a:gd name="connsiteY104" fmla="*/ 166341 h 645561"/>
                  <a:gd name="connsiteX105" fmla="*/ 89111 w 602379"/>
                  <a:gd name="connsiteY105" fmla="*/ 104954 h 645561"/>
                  <a:gd name="connsiteX106" fmla="*/ 297038 w 602379"/>
                  <a:gd name="connsiteY106" fmla="*/ 104954 h 645561"/>
                  <a:gd name="connsiteX107" fmla="*/ 27724 w 602379"/>
                  <a:gd name="connsiteY107" fmla="*/ 185154 h 645561"/>
                  <a:gd name="connsiteX108" fmla="*/ 61388 w 602379"/>
                  <a:gd name="connsiteY108" fmla="*/ 185154 h 645561"/>
                  <a:gd name="connsiteX109" fmla="*/ 61388 w 602379"/>
                  <a:gd name="connsiteY109" fmla="*/ 285156 h 645561"/>
                  <a:gd name="connsiteX110" fmla="*/ 27724 w 602379"/>
                  <a:gd name="connsiteY110" fmla="*/ 285156 h 645561"/>
                  <a:gd name="connsiteX111" fmla="*/ 27724 w 602379"/>
                  <a:gd name="connsiteY111" fmla="*/ 185154 h 645561"/>
                  <a:gd name="connsiteX112" fmla="*/ 89111 w 602379"/>
                  <a:gd name="connsiteY112" fmla="*/ 349514 h 645561"/>
                  <a:gd name="connsiteX113" fmla="*/ 118815 w 602379"/>
                  <a:gd name="connsiteY113" fmla="*/ 349514 h 645561"/>
                  <a:gd name="connsiteX114" fmla="*/ 118815 w 602379"/>
                  <a:gd name="connsiteY114" fmla="*/ 467339 h 645561"/>
                  <a:gd name="connsiteX115" fmla="*/ 89111 w 602379"/>
                  <a:gd name="connsiteY115" fmla="*/ 467339 h 645561"/>
                  <a:gd name="connsiteX116" fmla="*/ 89111 w 602379"/>
                  <a:gd name="connsiteY116" fmla="*/ 349514 h 645561"/>
                  <a:gd name="connsiteX117" fmla="*/ 162381 w 602379"/>
                  <a:gd name="connsiteY117" fmla="*/ 619819 h 645561"/>
                  <a:gd name="connsiteX118" fmla="*/ 89111 w 602379"/>
                  <a:gd name="connsiteY118" fmla="*/ 619819 h 645561"/>
                  <a:gd name="connsiteX119" fmla="*/ 89111 w 602379"/>
                  <a:gd name="connsiteY119" fmla="*/ 582193 h 645561"/>
                  <a:gd name="connsiteX120" fmla="*/ 162381 w 602379"/>
                  <a:gd name="connsiteY120" fmla="*/ 582193 h 645561"/>
                  <a:gd name="connsiteX121" fmla="*/ 162381 w 602379"/>
                  <a:gd name="connsiteY121" fmla="*/ 619819 h 645561"/>
                  <a:gd name="connsiteX122" fmla="*/ 512885 w 602379"/>
                  <a:gd name="connsiteY122" fmla="*/ 619819 h 645561"/>
                  <a:gd name="connsiteX123" fmla="*/ 512885 w 602379"/>
                  <a:gd name="connsiteY123" fmla="*/ 633680 h 645561"/>
                  <a:gd name="connsiteX124" fmla="*/ 512885 w 602379"/>
                  <a:gd name="connsiteY124" fmla="*/ 619819 h 645561"/>
                  <a:gd name="connsiteX125" fmla="*/ 439616 w 602379"/>
                  <a:gd name="connsiteY125" fmla="*/ 619819 h 645561"/>
                  <a:gd name="connsiteX126" fmla="*/ 439616 w 602379"/>
                  <a:gd name="connsiteY126" fmla="*/ 582193 h 645561"/>
                  <a:gd name="connsiteX127" fmla="*/ 512885 w 602379"/>
                  <a:gd name="connsiteY127" fmla="*/ 582193 h 645561"/>
                  <a:gd name="connsiteX128" fmla="*/ 512885 w 602379"/>
                  <a:gd name="connsiteY128" fmla="*/ 619819 h 645561"/>
                  <a:gd name="connsiteX129" fmla="*/ 552490 w 602379"/>
                  <a:gd name="connsiteY129" fmla="*/ 550510 h 645561"/>
                  <a:gd name="connsiteX130" fmla="*/ 552490 w 602379"/>
                  <a:gd name="connsiteY130" fmla="*/ 566352 h 645561"/>
                  <a:gd name="connsiteX131" fmla="*/ 552490 w 602379"/>
                  <a:gd name="connsiteY131" fmla="*/ 550510 h 645561"/>
                  <a:gd name="connsiteX132" fmla="*/ 552490 w 602379"/>
                  <a:gd name="connsiteY132" fmla="*/ 550510 h 645561"/>
                  <a:gd name="connsiteX133" fmla="*/ 552490 w 602379"/>
                  <a:gd name="connsiteY133" fmla="*/ 550510 h 645561"/>
                  <a:gd name="connsiteX134" fmla="*/ 50496 w 602379"/>
                  <a:gd name="connsiteY134" fmla="*/ 550510 h 645561"/>
                  <a:gd name="connsiteX135" fmla="*/ 50496 w 602379"/>
                  <a:gd name="connsiteY135" fmla="*/ 500013 h 645561"/>
                  <a:gd name="connsiteX136" fmla="*/ 552490 w 602379"/>
                  <a:gd name="connsiteY136" fmla="*/ 500013 h 645561"/>
                  <a:gd name="connsiteX137" fmla="*/ 552490 w 602379"/>
                  <a:gd name="connsiteY137" fmla="*/ 550510 h 645561"/>
                  <a:gd name="connsiteX138" fmla="*/ 485161 w 602379"/>
                  <a:gd name="connsiteY138" fmla="*/ 349514 h 645561"/>
                  <a:gd name="connsiteX139" fmla="*/ 514865 w 602379"/>
                  <a:gd name="connsiteY139" fmla="*/ 349514 h 645561"/>
                  <a:gd name="connsiteX140" fmla="*/ 514865 w 602379"/>
                  <a:gd name="connsiteY140" fmla="*/ 467339 h 645561"/>
                  <a:gd name="connsiteX141" fmla="*/ 485161 w 602379"/>
                  <a:gd name="connsiteY141" fmla="*/ 467339 h 645561"/>
                  <a:gd name="connsiteX142" fmla="*/ 485161 w 602379"/>
                  <a:gd name="connsiteY142" fmla="*/ 349514 h 645561"/>
                  <a:gd name="connsiteX143" fmla="*/ 577243 w 602379"/>
                  <a:gd name="connsiteY143" fmla="*/ 285156 h 645561"/>
                  <a:gd name="connsiteX144" fmla="*/ 541598 w 602379"/>
                  <a:gd name="connsiteY144" fmla="*/ 285156 h 645561"/>
                  <a:gd name="connsiteX145" fmla="*/ 541598 w 602379"/>
                  <a:gd name="connsiteY145" fmla="*/ 185154 h 645561"/>
                  <a:gd name="connsiteX146" fmla="*/ 577243 w 602379"/>
                  <a:gd name="connsiteY146" fmla="*/ 185154 h 645561"/>
                  <a:gd name="connsiteX147" fmla="*/ 577243 w 602379"/>
                  <a:gd name="connsiteY147" fmla="*/ 285156 h 645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</a:cxnLst>
                <a:rect l="l" t="t" r="r" b="b"/>
                <a:pathLst>
                  <a:path w="602379" h="645561">
                    <a:moveTo>
                      <a:pt x="590115" y="157430"/>
                    </a:moveTo>
                    <a:lnTo>
                      <a:pt x="541598" y="157430"/>
                    </a:lnTo>
                    <a:lnTo>
                      <a:pt x="541598" y="103963"/>
                    </a:lnTo>
                    <a:cubicBezTo>
                      <a:pt x="541598" y="89111"/>
                      <a:pt x="529717" y="77230"/>
                      <a:pt x="514865" y="77230"/>
                    </a:cubicBezTo>
                    <a:lnTo>
                      <a:pt x="490112" y="77230"/>
                    </a:lnTo>
                    <a:cubicBezTo>
                      <a:pt x="494072" y="69309"/>
                      <a:pt x="497043" y="61388"/>
                      <a:pt x="497043" y="51487"/>
                    </a:cubicBezTo>
                    <a:cubicBezTo>
                      <a:pt x="497043" y="22773"/>
                      <a:pt x="474270" y="0"/>
                      <a:pt x="445556" y="0"/>
                    </a:cubicBezTo>
                    <a:cubicBezTo>
                      <a:pt x="416843" y="0"/>
                      <a:pt x="394070" y="22773"/>
                      <a:pt x="394070" y="51487"/>
                    </a:cubicBezTo>
                    <a:cubicBezTo>
                      <a:pt x="394070" y="60398"/>
                      <a:pt x="397040" y="69309"/>
                      <a:pt x="401001" y="77230"/>
                    </a:cubicBezTo>
                    <a:lnTo>
                      <a:pt x="342583" y="77230"/>
                    </a:lnTo>
                    <a:cubicBezTo>
                      <a:pt x="346544" y="69309"/>
                      <a:pt x="349514" y="61388"/>
                      <a:pt x="349514" y="51487"/>
                    </a:cubicBezTo>
                    <a:cubicBezTo>
                      <a:pt x="349514" y="22773"/>
                      <a:pt x="326741" y="0"/>
                      <a:pt x="298028" y="0"/>
                    </a:cubicBezTo>
                    <a:cubicBezTo>
                      <a:pt x="269314" y="0"/>
                      <a:pt x="246541" y="22773"/>
                      <a:pt x="246541" y="51487"/>
                    </a:cubicBezTo>
                    <a:cubicBezTo>
                      <a:pt x="246541" y="60398"/>
                      <a:pt x="249511" y="69309"/>
                      <a:pt x="253472" y="77230"/>
                    </a:cubicBezTo>
                    <a:lnTo>
                      <a:pt x="195055" y="77230"/>
                    </a:lnTo>
                    <a:cubicBezTo>
                      <a:pt x="199015" y="69309"/>
                      <a:pt x="201986" y="61388"/>
                      <a:pt x="201986" y="51487"/>
                    </a:cubicBezTo>
                    <a:cubicBezTo>
                      <a:pt x="201986" y="22773"/>
                      <a:pt x="179213" y="0"/>
                      <a:pt x="150499" y="0"/>
                    </a:cubicBezTo>
                    <a:cubicBezTo>
                      <a:pt x="121785" y="0"/>
                      <a:pt x="99013" y="22773"/>
                      <a:pt x="99013" y="51487"/>
                    </a:cubicBezTo>
                    <a:cubicBezTo>
                      <a:pt x="99013" y="60398"/>
                      <a:pt x="101983" y="69309"/>
                      <a:pt x="105943" y="77230"/>
                    </a:cubicBezTo>
                    <a:lnTo>
                      <a:pt x="88121" y="77230"/>
                    </a:lnTo>
                    <a:cubicBezTo>
                      <a:pt x="73269" y="77230"/>
                      <a:pt x="61388" y="89111"/>
                      <a:pt x="61388" y="103963"/>
                    </a:cubicBezTo>
                    <a:lnTo>
                      <a:pt x="61388" y="157430"/>
                    </a:lnTo>
                    <a:lnTo>
                      <a:pt x="13862" y="157430"/>
                    </a:lnTo>
                    <a:cubicBezTo>
                      <a:pt x="5941" y="157430"/>
                      <a:pt x="0" y="163371"/>
                      <a:pt x="0" y="171292"/>
                    </a:cubicBezTo>
                    <a:lnTo>
                      <a:pt x="0" y="298028"/>
                    </a:lnTo>
                    <a:cubicBezTo>
                      <a:pt x="0" y="305949"/>
                      <a:pt x="5941" y="311889"/>
                      <a:pt x="13862" y="311889"/>
                    </a:cubicBezTo>
                    <a:lnTo>
                      <a:pt x="61388" y="311889"/>
                    </a:lnTo>
                    <a:lnTo>
                      <a:pt x="61388" y="467339"/>
                    </a:lnTo>
                    <a:lnTo>
                      <a:pt x="50496" y="467339"/>
                    </a:lnTo>
                    <a:cubicBezTo>
                      <a:pt x="32674" y="467339"/>
                      <a:pt x="18812" y="482191"/>
                      <a:pt x="18812" y="499023"/>
                    </a:cubicBezTo>
                    <a:lnTo>
                      <a:pt x="18812" y="549519"/>
                    </a:lnTo>
                    <a:cubicBezTo>
                      <a:pt x="18812" y="567342"/>
                      <a:pt x="32674" y="581204"/>
                      <a:pt x="50496" y="581204"/>
                    </a:cubicBezTo>
                    <a:lnTo>
                      <a:pt x="61388" y="581204"/>
                    </a:lnTo>
                    <a:lnTo>
                      <a:pt x="61388" y="618828"/>
                    </a:lnTo>
                    <a:cubicBezTo>
                      <a:pt x="61388" y="633680"/>
                      <a:pt x="73269" y="645562"/>
                      <a:pt x="88121" y="645562"/>
                    </a:cubicBezTo>
                    <a:lnTo>
                      <a:pt x="161390" y="645562"/>
                    </a:lnTo>
                    <a:cubicBezTo>
                      <a:pt x="176242" y="645562"/>
                      <a:pt x="188124" y="633680"/>
                      <a:pt x="188124" y="618828"/>
                    </a:cubicBezTo>
                    <a:lnTo>
                      <a:pt x="188124" y="581204"/>
                    </a:lnTo>
                    <a:lnTo>
                      <a:pt x="410902" y="581204"/>
                    </a:lnTo>
                    <a:lnTo>
                      <a:pt x="410902" y="618828"/>
                    </a:lnTo>
                    <a:cubicBezTo>
                      <a:pt x="410902" y="633680"/>
                      <a:pt x="422783" y="645562"/>
                      <a:pt x="437635" y="645562"/>
                    </a:cubicBezTo>
                    <a:lnTo>
                      <a:pt x="510905" y="645562"/>
                    </a:lnTo>
                    <a:cubicBezTo>
                      <a:pt x="525756" y="645562"/>
                      <a:pt x="537638" y="633680"/>
                      <a:pt x="537638" y="618828"/>
                    </a:cubicBezTo>
                    <a:lnTo>
                      <a:pt x="537638" y="581204"/>
                    </a:lnTo>
                    <a:lnTo>
                      <a:pt x="550510" y="581204"/>
                    </a:lnTo>
                    <a:cubicBezTo>
                      <a:pt x="568332" y="581204"/>
                      <a:pt x="582194" y="567342"/>
                      <a:pt x="582194" y="549519"/>
                    </a:cubicBezTo>
                    <a:lnTo>
                      <a:pt x="582194" y="499023"/>
                    </a:lnTo>
                    <a:cubicBezTo>
                      <a:pt x="582194" y="481201"/>
                      <a:pt x="567342" y="467339"/>
                      <a:pt x="550510" y="467339"/>
                    </a:cubicBezTo>
                    <a:lnTo>
                      <a:pt x="539618" y="467339"/>
                    </a:lnTo>
                    <a:lnTo>
                      <a:pt x="539618" y="310900"/>
                    </a:lnTo>
                    <a:lnTo>
                      <a:pt x="588134" y="310900"/>
                    </a:lnTo>
                    <a:cubicBezTo>
                      <a:pt x="596055" y="310900"/>
                      <a:pt x="601996" y="304958"/>
                      <a:pt x="601996" y="297038"/>
                    </a:cubicBezTo>
                    <a:lnTo>
                      <a:pt x="601996" y="170302"/>
                    </a:lnTo>
                    <a:cubicBezTo>
                      <a:pt x="603976" y="164361"/>
                      <a:pt x="598036" y="157430"/>
                      <a:pt x="590115" y="157430"/>
                    </a:cubicBezTo>
                    <a:moveTo>
                      <a:pt x="445556" y="27723"/>
                    </a:moveTo>
                    <a:cubicBezTo>
                      <a:pt x="459418" y="27723"/>
                      <a:pt x="470309" y="38615"/>
                      <a:pt x="470309" y="52477"/>
                    </a:cubicBezTo>
                    <a:cubicBezTo>
                      <a:pt x="470309" y="66338"/>
                      <a:pt x="459418" y="77230"/>
                      <a:pt x="445556" y="77230"/>
                    </a:cubicBezTo>
                    <a:cubicBezTo>
                      <a:pt x="431695" y="77230"/>
                      <a:pt x="420803" y="66338"/>
                      <a:pt x="420803" y="52477"/>
                    </a:cubicBezTo>
                    <a:cubicBezTo>
                      <a:pt x="421793" y="38615"/>
                      <a:pt x="432685" y="27723"/>
                      <a:pt x="445556" y="27723"/>
                    </a:cubicBezTo>
                    <a:moveTo>
                      <a:pt x="298028" y="27723"/>
                    </a:moveTo>
                    <a:cubicBezTo>
                      <a:pt x="311889" y="27723"/>
                      <a:pt x="322781" y="38615"/>
                      <a:pt x="322781" y="52477"/>
                    </a:cubicBezTo>
                    <a:cubicBezTo>
                      <a:pt x="322781" y="66338"/>
                      <a:pt x="311889" y="77230"/>
                      <a:pt x="298028" y="77230"/>
                    </a:cubicBezTo>
                    <a:cubicBezTo>
                      <a:pt x="284166" y="77230"/>
                      <a:pt x="273275" y="66338"/>
                      <a:pt x="273275" y="52477"/>
                    </a:cubicBezTo>
                    <a:cubicBezTo>
                      <a:pt x="274265" y="38615"/>
                      <a:pt x="285156" y="27723"/>
                      <a:pt x="298028" y="27723"/>
                    </a:cubicBezTo>
                    <a:moveTo>
                      <a:pt x="150499" y="27723"/>
                    </a:moveTo>
                    <a:cubicBezTo>
                      <a:pt x="164361" y="27723"/>
                      <a:pt x="175252" y="38615"/>
                      <a:pt x="175252" y="52477"/>
                    </a:cubicBezTo>
                    <a:cubicBezTo>
                      <a:pt x="175252" y="66338"/>
                      <a:pt x="164361" y="77230"/>
                      <a:pt x="150499" y="77230"/>
                    </a:cubicBezTo>
                    <a:cubicBezTo>
                      <a:pt x="136637" y="77230"/>
                      <a:pt x="125746" y="66338"/>
                      <a:pt x="125746" y="52477"/>
                    </a:cubicBezTo>
                    <a:cubicBezTo>
                      <a:pt x="125746" y="38615"/>
                      <a:pt x="136637" y="27723"/>
                      <a:pt x="150499" y="27723"/>
                    </a:cubicBezTo>
                    <a:moveTo>
                      <a:pt x="514865" y="171292"/>
                    </a:moveTo>
                    <a:lnTo>
                      <a:pt x="514865" y="298028"/>
                    </a:lnTo>
                    <a:lnTo>
                      <a:pt x="514865" y="322781"/>
                    </a:lnTo>
                    <a:lnTo>
                      <a:pt x="485161" y="322781"/>
                    </a:lnTo>
                    <a:lnTo>
                      <a:pt x="485161" y="293077"/>
                    </a:lnTo>
                    <a:cubicBezTo>
                      <a:pt x="485161" y="278226"/>
                      <a:pt x="473280" y="266344"/>
                      <a:pt x="458428" y="266344"/>
                    </a:cubicBezTo>
                    <a:lnTo>
                      <a:pt x="307929" y="266344"/>
                    </a:lnTo>
                    <a:lnTo>
                      <a:pt x="307929" y="104954"/>
                    </a:lnTo>
                    <a:lnTo>
                      <a:pt x="514865" y="104954"/>
                    </a:lnTo>
                    <a:lnTo>
                      <a:pt x="514865" y="171292"/>
                    </a:lnTo>
                    <a:close/>
                    <a:moveTo>
                      <a:pt x="395060" y="467339"/>
                    </a:moveTo>
                    <a:lnTo>
                      <a:pt x="207926" y="467339"/>
                    </a:lnTo>
                    <a:lnTo>
                      <a:pt x="207926" y="375258"/>
                    </a:lnTo>
                    <a:lnTo>
                      <a:pt x="395060" y="375258"/>
                    </a:lnTo>
                    <a:lnTo>
                      <a:pt x="395060" y="467339"/>
                    </a:lnTo>
                    <a:close/>
                    <a:moveTo>
                      <a:pt x="422783" y="467339"/>
                    </a:moveTo>
                    <a:lnTo>
                      <a:pt x="422783" y="375258"/>
                    </a:lnTo>
                    <a:cubicBezTo>
                      <a:pt x="422783" y="360406"/>
                      <a:pt x="410902" y="348524"/>
                      <a:pt x="396050" y="348524"/>
                    </a:cubicBezTo>
                    <a:lnTo>
                      <a:pt x="208916" y="348524"/>
                    </a:lnTo>
                    <a:cubicBezTo>
                      <a:pt x="194065" y="348524"/>
                      <a:pt x="182183" y="360406"/>
                      <a:pt x="182183" y="375258"/>
                    </a:cubicBezTo>
                    <a:lnTo>
                      <a:pt x="182183" y="467339"/>
                    </a:lnTo>
                    <a:lnTo>
                      <a:pt x="146539" y="467339"/>
                    </a:lnTo>
                    <a:lnTo>
                      <a:pt x="146539" y="292087"/>
                    </a:lnTo>
                    <a:lnTo>
                      <a:pt x="460408" y="292087"/>
                    </a:lnTo>
                    <a:lnTo>
                      <a:pt x="460408" y="467339"/>
                    </a:lnTo>
                    <a:lnTo>
                      <a:pt x="422783" y="467339"/>
                    </a:lnTo>
                    <a:close/>
                    <a:moveTo>
                      <a:pt x="297038" y="103963"/>
                    </a:moveTo>
                    <a:lnTo>
                      <a:pt x="297038" y="265353"/>
                    </a:lnTo>
                    <a:lnTo>
                      <a:pt x="145548" y="265353"/>
                    </a:lnTo>
                    <a:cubicBezTo>
                      <a:pt x="130696" y="265353"/>
                      <a:pt x="118815" y="277235"/>
                      <a:pt x="118815" y="292087"/>
                    </a:cubicBezTo>
                    <a:lnTo>
                      <a:pt x="118815" y="321791"/>
                    </a:lnTo>
                    <a:lnTo>
                      <a:pt x="89111" y="321791"/>
                    </a:lnTo>
                    <a:lnTo>
                      <a:pt x="89111" y="302979"/>
                    </a:lnTo>
                    <a:cubicBezTo>
                      <a:pt x="90101" y="300998"/>
                      <a:pt x="90101" y="299018"/>
                      <a:pt x="90101" y="298028"/>
                    </a:cubicBezTo>
                    <a:lnTo>
                      <a:pt x="90101" y="171292"/>
                    </a:lnTo>
                    <a:cubicBezTo>
                      <a:pt x="90101" y="169312"/>
                      <a:pt x="90101" y="167331"/>
                      <a:pt x="89111" y="166341"/>
                    </a:cubicBezTo>
                    <a:lnTo>
                      <a:pt x="89111" y="104954"/>
                    </a:lnTo>
                    <a:lnTo>
                      <a:pt x="297038" y="104954"/>
                    </a:lnTo>
                    <a:close/>
                    <a:moveTo>
                      <a:pt x="27724" y="185154"/>
                    </a:moveTo>
                    <a:lnTo>
                      <a:pt x="61388" y="185154"/>
                    </a:lnTo>
                    <a:lnTo>
                      <a:pt x="61388" y="285156"/>
                    </a:lnTo>
                    <a:lnTo>
                      <a:pt x="27724" y="285156"/>
                    </a:lnTo>
                    <a:lnTo>
                      <a:pt x="27724" y="185154"/>
                    </a:lnTo>
                    <a:close/>
                    <a:moveTo>
                      <a:pt x="89111" y="349514"/>
                    </a:moveTo>
                    <a:lnTo>
                      <a:pt x="118815" y="349514"/>
                    </a:lnTo>
                    <a:lnTo>
                      <a:pt x="118815" y="467339"/>
                    </a:lnTo>
                    <a:lnTo>
                      <a:pt x="89111" y="467339"/>
                    </a:lnTo>
                    <a:lnTo>
                      <a:pt x="89111" y="349514"/>
                    </a:lnTo>
                    <a:close/>
                    <a:moveTo>
                      <a:pt x="162381" y="619819"/>
                    </a:moveTo>
                    <a:lnTo>
                      <a:pt x="89111" y="619819"/>
                    </a:lnTo>
                    <a:lnTo>
                      <a:pt x="89111" y="582193"/>
                    </a:lnTo>
                    <a:lnTo>
                      <a:pt x="162381" y="582193"/>
                    </a:lnTo>
                    <a:lnTo>
                      <a:pt x="162381" y="619819"/>
                    </a:lnTo>
                    <a:close/>
                    <a:moveTo>
                      <a:pt x="512885" y="619819"/>
                    </a:moveTo>
                    <a:lnTo>
                      <a:pt x="512885" y="633680"/>
                    </a:lnTo>
                    <a:lnTo>
                      <a:pt x="512885" y="619819"/>
                    </a:lnTo>
                    <a:lnTo>
                      <a:pt x="439616" y="619819"/>
                    </a:lnTo>
                    <a:lnTo>
                      <a:pt x="439616" y="582193"/>
                    </a:lnTo>
                    <a:lnTo>
                      <a:pt x="512885" y="582193"/>
                    </a:lnTo>
                    <a:lnTo>
                      <a:pt x="512885" y="619819"/>
                    </a:lnTo>
                    <a:close/>
                    <a:moveTo>
                      <a:pt x="552490" y="550510"/>
                    </a:moveTo>
                    <a:lnTo>
                      <a:pt x="552490" y="566352"/>
                    </a:lnTo>
                    <a:lnTo>
                      <a:pt x="552490" y="550510"/>
                    </a:lnTo>
                    <a:lnTo>
                      <a:pt x="552490" y="550510"/>
                    </a:lnTo>
                    <a:close/>
                    <a:moveTo>
                      <a:pt x="552490" y="550510"/>
                    </a:moveTo>
                    <a:lnTo>
                      <a:pt x="50496" y="550510"/>
                    </a:lnTo>
                    <a:lnTo>
                      <a:pt x="50496" y="500013"/>
                    </a:lnTo>
                    <a:lnTo>
                      <a:pt x="552490" y="500013"/>
                    </a:lnTo>
                    <a:lnTo>
                      <a:pt x="552490" y="550510"/>
                    </a:lnTo>
                    <a:close/>
                    <a:moveTo>
                      <a:pt x="485161" y="349514"/>
                    </a:moveTo>
                    <a:lnTo>
                      <a:pt x="514865" y="349514"/>
                    </a:lnTo>
                    <a:lnTo>
                      <a:pt x="514865" y="467339"/>
                    </a:lnTo>
                    <a:lnTo>
                      <a:pt x="485161" y="467339"/>
                    </a:lnTo>
                    <a:lnTo>
                      <a:pt x="485161" y="349514"/>
                    </a:lnTo>
                    <a:close/>
                    <a:moveTo>
                      <a:pt x="577243" y="285156"/>
                    </a:moveTo>
                    <a:lnTo>
                      <a:pt x="541598" y="285156"/>
                    </a:lnTo>
                    <a:lnTo>
                      <a:pt x="541598" y="185154"/>
                    </a:lnTo>
                    <a:lnTo>
                      <a:pt x="577243" y="185154"/>
                    </a:lnTo>
                    <a:lnTo>
                      <a:pt x="577243" y="285156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9" name="Рисунок 2">
                <a:extLst>
                  <a:ext uri="{FF2B5EF4-FFF2-40B4-BE49-F238E27FC236}">
                    <a16:creationId xmlns:a16="http://schemas.microsoft.com/office/drawing/2014/main" id="{826D28C1-0D24-7F3D-DAF6-5D66FC77BF9B}"/>
                  </a:ext>
                </a:extLst>
              </p:cNvPr>
              <p:cNvGrpSpPr/>
              <p:nvPr/>
            </p:nvGrpSpPr>
            <p:grpSpPr>
              <a:xfrm>
                <a:off x="1699054" y="9112170"/>
                <a:ext cx="444566" cy="29703"/>
                <a:chOff x="1699054" y="9112170"/>
                <a:chExt cx="444566" cy="29703"/>
              </a:xfrm>
              <a:grpFill/>
            </p:grpSpPr>
            <p:sp>
              <p:nvSpPr>
                <p:cNvPr id="10" name="Полилиния: фигура 9">
                  <a:extLst>
                    <a:ext uri="{FF2B5EF4-FFF2-40B4-BE49-F238E27FC236}">
                      <a16:creationId xmlns:a16="http://schemas.microsoft.com/office/drawing/2014/main" id="{2981BC44-B51E-A61E-1B36-E0838C6A3846}"/>
                    </a:ext>
                  </a:extLst>
                </p:cNvPr>
                <p:cNvSpPr/>
                <p:nvPr/>
              </p:nvSpPr>
              <p:spPr>
                <a:xfrm>
                  <a:off x="1733708" y="9112170"/>
                  <a:ext cx="29703" cy="29703"/>
                </a:xfrm>
                <a:custGeom>
                  <a:avLst/>
                  <a:gdLst>
                    <a:gd name="connsiteX0" fmla="*/ 14852 w 29703"/>
                    <a:gd name="connsiteY0" fmla="*/ 29704 h 29703"/>
                    <a:gd name="connsiteX1" fmla="*/ 29704 w 29703"/>
                    <a:gd name="connsiteY1" fmla="*/ 14852 h 29703"/>
                    <a:gd name="connsiteX2" fmla="*/ 14852 w 29703"/>
                    <a:gd name="connsiteY2" fmla="*/ 0 h 29703"/>
                    <a:gd name="connsiteX3" fmla="*/ 0 w 29703"/>
                    <a:gd name="connsiteY3" fmla="*/ 14852 h 29703"/>
                    <a:gd name="connsiteX4" fmla="*/ 14852 w 29703"/>
                    <a:gd name="connsiteY4" fmla="*/ 29704 h 29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703" h="29703">
                      <a:moveTo>
                        <a:pt x="14852" y="29704"/>
                      </a:moveTo>
                      <a:cubicBezTo>
                        <a:pt x="22773" y="29704"/>
                        <a:pt x="29704" y="22773"/>
                        <a:pt x="29704" y="14852"/>
                      </a:cubicBezTo>
                      <a:cubicBezTo>
                        <a:pt x="29704" y="6931"/>
                        <a:pt x="22773" y="0"/>
                        <a:pt x="14852" y="0"/>
                      </a:cubicBezTo>
                      <a:cubicBezTo>
                        <a:pt x="6931" y="0"/>
                        <a:pt x="0" y="6931"/>
                        <a:pt x="0" y="14852"/>
                      </a:cubicBezTo>
                      <a:cubicBezTo>
                        <a:pt x="0" y="22773"/>
                        <a:pt x="6931" y="29704"/>
                        <a:pt x="14852" y="29704"/>
                      </a:cubicBezTo>
                    </a:path>
                  </a:pathLst>
                </a:custGeom>
                <a:grpFill/>
                <a:ln w="989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" name="Полилиния: фигура 10">
                  <a:extLst>
                    <a:ext uri="{FF2B5EF4-FFF2-40B4-BE49-F238E27FC236}">
                      <a16:creationId xmlns:a16="http://schemas.microsoft.com/office/drawing/2014/main" id="{965E955F-86D7-5B50-C168-3DCC80034724}"/>
                    </a:ext>
                  </a:extLst>
                </p:cNvPr>
                <p:cNvSpPr/>
                <p:nvPr/>
              </p:nvSpPr>
              <p:spPr>
                <a:xfrm>
                  <a:off x="1699054" y="9112170"/>
                  <a:ext cx="29703" cy="29703"/>
                </a:xfrm>
                <a:custGeom>
                  <a:avLst/>
                  <a:gdLst>
                    <a:gd name="connsiteX0" fmla="*/ 14852 w 29703"/>
                    <a:gd name="connsiteY0" fmla="*/ 29704 h 29703"/>
                    <a:gd name="connsiteX1" fmla="*/ 29704 w 29703"/>
                    <a:gd name="connsiteY1" fmla="*/ 14852 h 29703"/>
                    <a:gd name="connsiteX2" fmla="*/ 14852 w 29703"/>
                    <a:gd name="connsiteY2" fmla="*/ 0 h 29703"/>
                    <a:gd name="connsiteX3" fmla="*/ 0 w 29703"/>
                    <a:gd name="connsiteY3" fmla="*/ 14852 h 29703"/>
                    <a:gd name="connsiteX4" fmla="*/ 14852 w 29703"/>
                    <a:gd name="connsiteY4" fmla="*/ 29704 h 29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703" h="29703">
                      <a:moveTo>
                        <a:pt x="14852" y="29704"/>
                      </a:moveTo>
                      <a:cubicBezTo>
                        <a:pt x="22773" y="29704"/>
                        <a:pt x="29704" y="22773"/>
                        <a:pt x="29704" y="14852"/>
                      </a:cubicBezTo>
                      <a:cubicBezTo>
                        <a:pt x="29704" y="6931"/>
                        <a:pt x="22773" y="0"/>
                        <a:pt x="14852" y="0"/>
                      </a:cubicBezTo>
                      <a:cubicBezTo>
                        <a:pt x="6931" y="0"/>
                        <a:pt x="0" y="6931"/>
                        <a:pt x="0" y="14852"/>
                      </a:cubicBezTo>
                      <a:cubicBezTo>
                        <a:pt x="0" y="22773"/>
                        <a:pt x="6931" y="29704"/>
                        <a:pt x="14852" y="29704"/>
                      </a:cubicBezTo>
                    </a:path>
                  </a:pathLst>
                </a:custGeom>
                <a:grpFill/>
                <a:ln w="989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" name="Полилиния: фигура 11">
                  <a:extLst>
                    <a:ext uri="{FF2B5EF4-FFF2-40B4-BE49-F238E27FC236}">
                      <a16:creationId xmlns:a16="http://schemas.microsoft.com/office/drawing/2014/main" id="{5320E4C9-C566-B060-6294-E0ECAA303D59}"/>
                    </a:ext>
                  </a:extLst>
                </p:cNvPr>
                <p:cNvSpPr/>
                <p:nvPr/>
              </p:nvSpPr>
              <p:spPr>
                <a:xfrm>
                  <a:off x="2113916" y="9112170"/>
                  <a:ext cx="29703" cy="29703"/>
                </a:xfrm>
                <a:custGeom>
                  <a:avLst/>
                  <a:gdLst>
                    <a:gd name="connsiteX0" fmla="*/ 14852 w 29703"/>
                    <a:gd name="connsiteY0" fmla="*/ 29704 h 29703"/>
                    <a:gd name="connsiteX1" fmla="*/ 29704 w 29703"/>
                    <a:gd name="connsiteY1" fmla="*/ 14852 h 29703"/>
                    <a:gd name="connsiteX2" fmla="*/ 14852 w 29703"/>
                    <a:gd name="connsiteY2" fmla="*/ 0 h 29703"/>
                    <a:gd name="connsiteX3" fmla="*/ 0 w 29703"/>
                    <a:gd name="connsiteY3" fmla="*/ 14852 h 29703"/>
                    <a:gd name="connsiteX4" fmla="*/ 14852 w 29703"/>
                    <a:gd name="connsiteY4" fmla="*/ 29704 h 29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703" h="29703">
                      <a:moveTo>
                        <a:pt x="14852" y="29704"/>
                      </a:moveTo>
                      <a:cubicBezTo>
                        <a:pt x="22773" y="29704"/>
                        <a:pt x="29704" y="22773"/>
                        <a:pt x="29704" y="14852"/>
                      </a:cubicBezTo>
                      <a:cubicBezTo>
                        <a:pt x="29704" y="6931"/>
                        <a:pt x="22773" y="0"/>
                        <a:pt x="14852" y="0"/>
                      </a:cubicBezTo>
                      <a:cubicBezTo>
                        <a:pt x="6931" y="0"/>
                        <a:pt x="0" y="6931"/>
                        <a:pt x="0" y="14852"/>
                      </a:cubicBezTo>
                      <a:cubicBezTo>
                        <a:pt x="990" y="22773"/>
                        <a:pt x="6931" y="29704"/>
                        <a:pt x="14852" y="29704"/>
                      </a:cubicBezTo>
                    </a:path>
                  </a:pathLst>
                </a:custGeom>
                <a:grpFill/>
                <a:ln w="989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" name="Полилиния: фигура 12">
                  <a:extLst>
                    <a:ext uri="{FF2B5EF4-FFF2-40B4-BE49-F238E27FC236}">
                      <a16:creationId xmlns:a16="http://schemas.microsoft.com/office/drawing/2014/main" id="{9A9B16FF-CF90-3FFB-843D-FCC9A5B41FFB}"/>
                    </a:ext>
                  </a:extLst>
                </p:cNvPr>
                <p:cNvSpPr/>
                <p:nvPr/>
              </p:nvSpPr>
              <p:spPr>
                <a:xfrm>
                  <a:off x="2079262" y="9112170"/>
                  <a:ext cx="29703" cy="29703"/>
                </a:xfrm>
                <a:custGeom>
                  <a:avLst/>
                  <a:gdLst>
                    <a:gd name="connsiteX0" fmla="*/ 14852 w 29703"/>
                    <a:gd name="connsiteY0" fmla="*/ 29704 h 29703"/>
                    <a:gd name="connsiteX1" fmla="*/ 29704 w 29703"/>
                    <a:gd name="connsiteY1" fmla="*/ 14852 h 29703"/>
                    <a:gd name="connsiteX2" fmla="*/ 14852 w 29703"/>
                    <a:gd name="connsiteY2" fmla="*/ 0 h 29703"/>
                    <a:gd name="connsiteX3" fmla="*/ 0 w 29703"/>
                    <a:gd name="connsiteY3" fmla="*/ 14852 h 29703"/>
                    <a:gd name="connsiteX4" fmla="*/ 14852 w 29703"/>
                    <a:gd name="connsiteY4" fmla="*/ 29704 h 29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703" h="29703">
                      <a:moveTo>
                        <a:pt x="14852" y="29704"/>
                      </a:moveTo>
                      <a:cubicBezTo>
                        <a:pt x="22773" y="29704"/>
                        <a:pt x="29704" y="22773"/>
                        <a:pt x="29704" y="14852"/>
                      </a:cubicBezTo>
                      <a:cubicBezTo>
                        <a:pt x="29704" y="6931"/>
                        <a:pt x="22773" y="0"/>
                        <a:pt x="14852" y="0"/>
                      </a:cubicBezTo>
                      <a:cubicBezTo>
                        <a:pt x="6931" y="0"/>
                        <a:pt x="0" y="6931"/>
                        <a:pt x="0" y="14852"/>
                      </a:cubicBezTo>
                      <a:cubicBezTo>
                        <a:pt x="0" y="22773"/>
                        <a:pt x="6931" y="29704"/>
                        <a:pt x="14852" y="29704"/>
                      </a:cubicBezTo>
                    </a:path>
                  </a:pathLst>
                </a:custGeom>
                <a:grpFill/>
                <a:ln w="989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4" name="Рисунок 2">
              <a:extLst>
                <a:ext uri="{FF2B5EF4-FFF2-40B4-BE49-F238E27FC236}">
                  <a16:creationId xmlns:a16="http://schemas.microsoft.com/office/drawing/2014/main" id="{44561F4B-3A03-7D10-019D-65BD56A1A824}"/>
                </a:ext>
              </a:extLst>
            </p:cNvPr>
            <p:cNvGrpSpPr/>
            <p:nvPr/>
          </p:nvGrpSpPr>
          <p:grpSpPr>
            <a:xfrm>
              <a:off x="2806973" y="8522055"/>
              <a:ext cx="667753" cy="808932"/>
              <a:chOff x="2806973" y="8522055"/>
              <a:chExt cx="667753" cy="808932"/>
            </a:xfrm>
            <a:grpFill/>
          </p:grpSpPr>
          <p:sp>
            <p:nvSpPr>
              <p:cNvPr id="15" name="Полилиния: фигура 14">
                <a:extLst>
                  <a:ext uri="{FF2B5EF4-FFF2-40B4-BE49-F238E27FC236}">
                    <a16:creationId xmlns:a16="http://schemas.microsoft.com/office/drawing/2014/main" id="{ADEC5056-8538-6D4E-6E45-9E2AE7BD1B85}"/>
                  </a:ext>
                </a:extLst>
              </p:cNvPr>
              <p:cNvSpPr/>
              <p:nvPr/>
            </p:nvSpPr>
            <p:spPr>
              <a:xfrm>
                <a:off x="2806973" y="8522055"/>
                <a:ext cx="667753" cy="808932"/>
              </a:xfrm>
              <a:custGeom>
                <a:avLst/>
                <a:gdLst>
                  <a:gd name="connsiteX0" fmla="*/ 663415 w 667753"/>
                  <a:gd name="connsiteY0" fmla="*/ 781208 h 808932"/>
                  <a:gd name="connsiteX1" fmla="*/ 508955 w 667753"/>
                  <a:gd name="connsiteY1" fmla="*/ 636650 h 808932"/>
                  <a:gd name="connsiteX2" fmla="*/ 520837 w 667753"/>
                  <a:gd name="connsiteY2" fmla="*/ 620809 h 808932"/>
                  <a:gd name="connsiteX3" fmla="*/ 523807 w 667753"/>
                  <a:gd name="connsiteY3" fmla="*/ 232679 h 808932"/>
                  <a:gd name="connsiteX4" fmla="*/ 351525 w 667753"/>
                  <a:gd name="connsiteY4" fmla="*/ 136637 h 808932"/>
                  <a:gd name="connsiteX5" fmla="*/ 351525 w 667753"/>
                  <a:gd name="connsiteY5" fmla="*/ 31684 h 808932"/>
                  <a:gd name="connsiteX6" fmla="*/ 429745 w 667753"/>
                  <a:gd name="connsiteY6" fmla="*/ 31684 h 808932"/>
                  <a:gd name="connsiteX7" fmla="*/ 445587 w 667753"/>
                  <a:gd name="connsiteY7" fmla="*/ 15842 h 808932"/>
                  <a:gd name="connsiteX8" fmla="*/ 429745 w 667753"/>
                  <a:gd name="connsiteY8" fmla="*/ 0 h 808932"/>
                  <a:gd name="connsiteX9" fmla="*/ 240631 w 667753"/>
                  <a:gd name="connsiteY9" fmla="*/ 0 h 808932"/>
                  <a:gd name="connsiteX10" fmla="*/ 224789 w 667753"/>
                  <a:gd name="connsiteY10" fmla="*/ 15842 h 808932"/>
                  <a:gd name="connsiteX11" fmla="*/ 240631 w 667753"/>
                  <a:gd name="connsiteY11" fmla="*/ 31684 h 808932"/>
                  <a:gd name="connsiteX12" fmla="*/ 318851 w 667753"/>
                  <a:gd name="connsiteY12" fmla="*/ 31684 h 808932"/>
                  <a:gd name="connsiteX13" fmla="*/ 318851 w 667753"/>
                  <a:gd name="connsiteY13" fmla="*/ 136637 h 808932"/>
                  <a:gd name="connsiteX14" fmla="*/ 146569 w 667753"/>
                  <a:gd name="connsiteY14" fmla="*/ 232679 h 808932"/>
                  <a:gd name="connsiteX15" fmla="*/ 149540 w 667753"/>
                  <a:gd name="connsiteY15" fmla="*/ 620809 h 808932"/>
                  <a:gd name="connsiteX16" fmla="*/ 160431 w 667753"/>
                  <a:gd name="connsiteY16" fmla="*/ 635660 h 808932"/>
                  <a:gd name="connsiteX17" fmla="*/ 4982 w 667753"/>
                  <a:gd name="connsiteY17" fmla="*/ 782199 h 808932"/>
                  <a:gd name="connsiteX18" fmla="*/ 3991 w 667753"/>
                  <a:gd name="connsiteY18" fmla="*/ 803982 h 808932"/>
                  <a:gd name="connsiteX19" fmla="*/ 15873 w 667753"/>
                  <a:gd name="connsiteY19" fmla="*/ 808932 h 808932"/>
                  <a:gd name="connsiteX20" fmla="*/ 26764 w 667753"/>
                  <a:gd name="connsiteY20" fmla="*/ 804972 h 808932"/>
                  <a:gd name="connsiteX21" fmla="*/ 68349 w 667753"/>
                  <a:gd name="connsiteY21" fmla="*/ 765367 h 808932"/>
                  <a:gd name="connsiteX22" fmla="*/ 598066 w 667753"/>
                  <a:gd name="connsiteY22" fmla="*/ 765367 h 808932"/>
                  <a:gd name="connsiteX23" fmla="*/ 639652 w 667753"/>
                  <a:gd name="connsiteY23" fmla="*/ 804972 h 808932"/>
                  <a:gd name="connsiteX24" fmla="*/ 650543 w 667753"/>
                  <a:gd name="connsiteY24" fmla="*/ 808932 h 808932"/>
                  <a:gd name="connsiteX25" fmla="*/ 662424 w 667753"/>
                  <a:gd name="connsiteY25" fmla="*/ 803982 h 808932"/>
                  <a:gd name="connsiteX26" fmla="*/ 663415 w 667753"/>
                  <a:gd name="connsiteY26" fmla="*/ 781208 h 808932"/>
                  <a:gd name="connsiteX27" fmla="*/ 531728 w 667753"/>
                  <a:gd name="connsiteY27" fmla="*/ 436645 h 808932"/>
                  <a:gd name="connsiteX28" fmla="*/ 341624 w 667753"/>
                  <a:gd name="connsiteY28" fmla="*/ 402981 h 808932"/>
                  <a:gd name="connsiteX29" fmla="*/ 341624 w 667753"/>
                  <a:gd name="connsiteY29" fmla="*/ 300998 h 808932"/>
                  <a:gd name="connsiteX30" fmla="*/ 506975 w 667753"/>
                  <a:gd name="connsiteY30" fmla="*/ 285156 h 808932"/>
                  <a:gd name="connsiteX31" fmla="*/ 531728 w 667753"/>
                  <a:gd name="connsiteY31" fmla="*/ 436645 h 808932"/>
                  <a:gd name="connsiteX32" fmla="*/ 178253 w 667753"/>
                  <a:gd name="connsiteY32" fmla="*/ 242581 h 808932"/>
                  <a:gd name="connsiteX33" fmla="*/ 334693 w 667753"/>
                  <a:gd name="connsiteY33" fmla="*/ 167331 h 808932"/>
                  <a:gd name="connsiteX34" fmla="*/ 335683 w 667753"/>
                  <a:gd name="connsiteY34" fmla="*/ 167331 h 808932"/>
                  <a:gd name="connsiteX35" fmla="*/ 493113 w 667753"/>
                  <a:gd name="connsiteY35" fmla="*/ 242581 h 808932"/>
                  <a:gd name="connsiteX36" fmla="*/ 497074 w 667753"/>
                  <a:gd name="connsiteY36" fmla="*/ 255452 h 808932"/>
                  <a:gd name="connsiteX37" fmla="*/ 173303 w 667753"/>
                  <a:gd name="connsiteY37" fmla="*/ 256442 h 808932"/>
                  <a:gd name="connsiteX38" fmla="*/ 178253 w 667753"/>
                  <a:gd name="connsiteY38" fmla="*/ 242581 h 808932"/>
                  <a:gd name="connsiteX39" fmla="*/ 165382 w 667753"/>
                  <a:gd name="connsiteY39" fmla="*/ 287136 h 808932"/>
                  <a:gd name="connsiteX40" fmla="*/ 322812 w 667753"/>
                  <a:gd name="connsiteY40" fmla="*/ 301988 h 808932"/>
                  <a:gd name="connsiteX41" fmla="*/ 330733 w 667753"/>
                  <a:gd name="connsiteY41" fmla="*/ 301988 h 808932"/>
                  <a:gd name="connsiteX42" fmla="*/ 330733 w 667753"/>
                  <a:gd name="connsiteY42" fmla="*/ 403971 h 808932"/>
                  <a:gd name="connsiteX43" fmla="*/ 140629 w 667753"/>
                  <a:gd name="connsiteY43" fmla="*/ 430704 h 808932"/>
                  <a:gd name="connsiteX44" fmla="*/ 165382 w 667753"/>
                  <a:gd name="connsiteY44" fmla="*/ 287136 h 808932"/>
                  <a:gd name="connsiteX45" fmla="*/ 140629 w 667753"/>
                  <a:gd name="connsiteY45" fmla="*/ 463378 h 808932"/>
                  <a:gd name="connsiteX46" fmla="*/ 525787 w 667753"/>
                  <a:gd name="connsiteY46" fmla="*/ 468329 h 808932"/>
                  <a:gd name="connsiteX47" fmla="*/ 531728 w 667753"/>
                  <a:gd name="connsiteY47" fmla="*/ 469319 h 808932"/>
                  <a:gd name="connsiteX48" fmla="*/ 531728 w 667753"/>
                  <a:gd name="connsiteY48" fmla="*/ 469319 h 808932"/>
                  <a:gd name="connsiteX49" fmla="*/ 495093 w 667753"/>
                  <a:gd name="connsiteY49" fmla="*/ 602986 h 808932"/>
                  <a:gd name="connsiteX50" fmla="*/ 336673 w 667753"/>
                  <a:gd name="connsiteY50" fmla="*/ 685167 h 808932"/>
                  <a:gd name="connsiteX51" fmla="*/ 178253 w 667753"/>
                  <a:gd name="connsiteY51" fmla="*/ 602986 h 808932"/>
                  <a:gd name="connsiteX52" fmla="*/ 140629 w 667753"/>
                  <a:gd name="connsiteY52" fmla="*/ 463378 h 808932"/>
                  <a:gd name="connsiteX53" fmla="*/ 103994 w 667753"/>
                  <a:gd name="connsiteY53" fmla="*/ 733682 h 808932"/>
                  <a:gd name="connsiteX54" fmla="*/ 184194 w 667753"/>
                  <a:gd name="connsiteY54" fmla="*/ 658433 h 808932"/>
                  <a:gd name="connsiteX55" fmla="*/ 327762 w 667753"/>
                  <a:gd name="connsiteY55" fmla="*/ 715860 h 808932"/>
                  <a:gd name="connsiteX56" fmla="*/ 332713 w 667753"/>
                  <a:gd name="connsiteY56" fmla="*/ 716850 h 808932"/>
                  <a:gd name="connsiteX57" fmla="*/ 335683 w 667753"/>
                  <a:gd name="connsiteY57" fmla="*/ 716850 h 808932"/>
                  <a:gd name="connsiteX58" fmla="*/ 338654 w 667753"/>
                  <a:gd name="connsiteY58" fmla="*/ 716850 h 808932"/>
                  <a:gd name="connsiteX59" fmla="*/ 343604 w 667753"/>
                  <a:gd name="connsiteY59" fmla="*/ 715860 h 808932"/>
                  <a:gd name="connsiteX60" fmla="*/ 486182 w 667753"/>
                  <a:gd name="connsiteY60" fmla="*/ 659423 h 808932"/>
                  <a:gd name="connsiteX61" fmla="*/ 565392 w 667753"/>
                  <a:gd name="connsiteY61" fmla="*/ 733682 h 808932"/>
                  <a:gd name="connsiteX62" fmla="*/ 103994 w 667753"/>
                  <a:gd name="connsiteY62" fmla="*/ 733682 h 808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667753" h="808932">
                    <a:moveTo>
                      <a:pt x="663415" y="781208"/>
                    </a:moveTo>
                    <a:lnTo>
                      <a:pt x="508955" y="636650"/>
                    </a:lnTo>
                    <a:cubicBezTo>
                      <a:pt x="512916" y="631700"/>
                      <a:pt x="516876" y="626749"/>
                      <a:pt x="520837" y="620809"/>
                    </a:cubicBezTo>
                    <a:cubicBezTo>
                      <a:pt x="599057" y="502983"/>
                      <a:pt x="548560" y="309909"/>
                      <a:pt x="523807" y="232679"/>
                    </a:cubicBezTo>
                    <a:cubicBezTo>
                      <a:pt x="497074" y="151489"/>
                      <a:pt x="392120" y="138618"/>
                      <a:pt x="351525" y="136637"/>
                    </a:cubicBezTo>
                    <a:lnTo>
                      <a:pt x="351525" y="31684"/>
                    </a:lnTo>
                    <a:lnTo>
                      <a:pt x="429745" y="31684"/>
                    </a:lnTo>
                    <a:cubicBezTo>
                      <a:pt x="438656" y="31684"/>
                      <a:pt x="445587" y="24753"/>
                      <a:pt x="445587" y="15842"/>
                    </a:cubicBezTo>
                    <a:cubicBezTo>
                      <a:pt x="445587" y="6931"/>
                      <a:pt x="438656" y="0"/>
                      <a:pt x="429745" y="0"/>
                    </a:cubicBezTo>
                    <a:lnTo>
                      <a:pt x="240631" y="0"/>
                    </a:lnTo>
                    <a:cubicBezTo>
                      <a:pt x="231720" y="0"/>
                      <a:pt x="224789" y="6931"/>
                      <a:pt x="224789" y="15842"/>
                    </a:cubicBezTo>
                    <a:cubicBezTo>
                      <a:pt x="224789" y="24753"/>
                      <a:pt x="231720" y="31684"/>
                      <a:pt x="240631" y="31684"/>
                    </a:cubicBezTo>
                    <a:lnTo>
                      <a:pt x="318851" y="31684"/>
                    </a:lnTo>
                    <a:lnTo>
                      <a:pt x="318851" y="136637"/>
                    </a:lnTo>
                    <a:cubicBezTo>
                      <a:pt x="278256" y="138618"/>
                      <a:pt x="173303" y="151489"/>
                      <a:pt x="146569" y="232679"/>
                    </a:cubicBezTo>
                    <a:cubicBezTo>
                      <a:pt x="120826" y="309909"/>
                      <a:pt x="70330" y="502983"/>
                      <a:pt x="149540" y="620809"/>
                    </a:cubicBezTo>
                    <a:cubicBezTo>
                      <a:pt x="152510" y="625759"/>
                      <a:pt x="156471" y="630710"/>
                      <a:pt x="160431" y="635660"/>
                    </a:cubicBezTo>
                    <a:lnTo>
                      <a:pt x="4982" y="782199"/>
                    </a:lnTo>
                    <a:cubicBezTo>
                      <a:pt x="-959" y="788139"/>
                      <a:pt x="-1949" y="798041"/>
                      <a:pt x="3991" y="803982"/>
                    </a:cubicBezTo>
                    <a:cubicBezTo>
                      <a:pt x="6962" y="806952"/>
                      <a:pt x="10922" y="808932"/>
                      <a:pt x="15873" y="808932"/>
                    </a:cubicBezTo>
                    <a:cubicBezTo>
                      <a:pt x="19833" y="808932"/>
                      <a:pt x="23794" y="807942"/>
                      <a:pt x="26764" y="804972"/>
                    </a:cubicBezTo>
                    <a:lnTo>
                      <a:pt x="68349" y="765367"/>
                    </a:lnTo>
                    <a:lnTo>
                      <a:pt x="598066" y="765367"/>
                    </a:lnTo>
                    <a:lnTo>
                      <a:pt x="639652" y="804972"/>
                    </a:lnTo>
                    <a:cubicBezTo>
                      <a:pt x="642622" y="807942"/>
                      <a:pt x="646582" y="808932"/>
                      <a:pt x="650543" y="808932"/>
                    </a:cubicBezTo>
                    <a:cubicBezTo>
                      <a:pt x="654504" y="808932"/>
                      <a:pt x="658464" y="806952"/>
                      <a:pt x="662424" y="803982"/>
                    </a:cubicBezTo>
                    <a:cubicBezTo>
                      <a:pt x="669355" y="797051"/>
                      <a:pt x="669355" y="787149"/>
                      <a:pt x="663415" y="781208"/>
                    </a:cubicBezTo>
                    <a:close/>
                    <a:moveTo>
                      <a:pt x="531728" y="436645"/>
                    </a:moveTo>
                    <a:cubicBezTo>
                      <a:pt x="469350" y="410902"/>
                      <a:pt x="403012" y="402981"/>
                      <a:pt x="341624" y="402981"/>
                    </a:cubicBezTo>
                    <a:lnTo>
                      <a:pt x="341624" y="300998"/>
                    </a:lnTo>
                    <a:cubicBezTo>
                      <a:pt x="389150" y="300008"/>
                      <a:pt x="444597" y="296047"/>
                      <a:pt x="506975" y="285156"/>
                    </a:cubicBezTo>
                    <a:cubicBezTo>
                      <a:pt x="517866" y="327731"/>
                      <a:pt x="529748" y="382188"/>
                      <a:pt x="531728" y="436645"/>
                    </a:cubicBezTo>
                    <a:close/>
                    <a:moveTo>
                      <a:pt x="178253" y="242581"/>
                    </a:moveTo>
                    <a:cubicBezTo>
                      <a:pt x="202016" y="169311"/>
                      <a:pt x="321822" y="167331"/>
                      <a:pt x="334693" y="167331"/>
                    </a:cubicBezTo>
                    <a:lnTo>
                      <a:pt x="335683" y="167331"/>
                    </a:lnTo>
                    <a:cubicBezTo>
                      <a:pt x="336673" y="167331"/>
                      <a:pt x="467370" y="165351"/>
                      <a:pt x="493113" y="242581"/>
                    </a:cubicBezTo>
                    <a:cubicBezTo>
                      <a:pt x="494103" y="246541"/>
                      <a:pt x="496084" y="250502"/>
                      <a:pt x="497074" y="255452"/>
                    </a:cubicBezTo>
                    <a:cubicBezTo>
                      <a:pt x="329742" y="283176"/>
                      <a:pt x="212908" y="265353"/>
                      <a:pt x="173303" y="256442"/>
                    </a:cubicBezTo>
                    <a:cubicBezTo>
                      <a:pt x="175283" y="251491"/>
                      <a:pt x="177263" y="246541"/>
                      <a:pt x="178253" y="242581"/>
                    </a:cubicBezTo>
                    <a:close/>
                    <a:moveTo>
                      <a:pt x="165382" y="287136"/>
                    </a:moveTo>
                    <a:cubicBezTo>
                      <a:pt x="190135" y="293077"/>
                      <a:pt x="244592" y="301988"/>
                      <a:pt x="322812" y="301988"/>
                    </a:cubicBezTo>
                    <a:cubicBezTo>
                      <a:pt x="325782" y="301988"/>
                      <a:pt x="327762" y="301988"/>
                      <a:pt x="330733" y="301988"/>
                    </a:cubicBezTo>
                    <a:lnTo>
                      <a:pt x="330733" y="403971"/>
                    </a:lnTo>
                    <a:cubicBezTo>
                      <a:pt x="246572" y="404961"/>
                      <a:pt x="174293" y="421793"/>
                      <a:pt x="140629" y="430704"/>
                    </a:cubicBezTo>
                    <a:cubicBezTo>
                      <a:pt x="143599" y="378228"/>
                      <a:pt x="154490" y="326741"/>
                      <a:pt x="165382" y="287136"/>
                    </a:cubicBezTo>
                    <a:close/>
                    <a:moveTo>
                      <a:pt x="140629" y="463378"/>
                    </a:moveTo>
                    <a:cubicBezTo>
                      <a:pt x="185184" y="450507"/>
                      <a:pt x="374298" y="403971"/>
                      <a:pt x="525787" y="468329"/>
                    </a:cubicBezTo>
                    <a:cubicBezTo>
                      <a:pt x="527767" y="469319"/>
                      <a:pt x="529748" y="469319"/>
                      <a:pt x="531728" y="469319"/>
                    </a:cubicBezTo>
                    <a:cubicBezTo>
                      <a:pt x="531728" y="469319"/>
                      <a:pt x="531728" y="469319"/>
                      <a:pt x="531728" y="469319"/>
                    </a:cubicBezTo>
                    <a:cubicBezTo>
                      <a:pt x="529748" y="517835"/>
                      <a:pt x="519847" y="565361"/>
                      <a:pt x="495093" y="602986"/>
                    </a:cubicBezTo>
                    <a:cubicBezTo>
                      <a:pt x="463409" y="650512"/>
                      <a:pt x="409943" y="678236"/>
                      <a:pt x="336673" y="685167"/>
                    </a:cubicBezTo>
                    <a:cubicBezTo>
                      <a:pt x="263404" y="678236"/>
                      <a:pt x="209938" y="650512"/>
                      <a:pt x="178253" y="602986"/>
                    </a:cubicBezTo>
                    <a:cubicBezTo>
                      <a:pt x="151520" y="563381"/>
                      <a:pt x="141619" y="513875"/>
                      <a:pt x="140629" y="463378"/>
                    </a:cubicBezTo>
                    <a:close/>
                    <a:moveTo>
                      <a:pt x="103994" y="733682"/>
                    </a:moveTo>
                    <a:lnTo>
                      <a:pt x="184194" y="658433"/>
                    </a:lnTo>
                    <a:cubicBezTo>
                      <a:pt x="219839" y="690117"/>
                      <a:pt x="268355" y="709920"/>
                      <a:pt x="327762" y="715860"/>
                    </a:cubicBezTo>
                    <a:cubicBezTo>
                      <a:pt x="329742" y="716850"/>
                      <a:pt x="330733" y="716850"/>
                      <a:pt x="332713" y="716850"/>
                    </a:cubicBezTo>
                    <a:cubicBezTo>
                      <a:pt x="333703" y="716850"/>
                      <a:pt x="334693" y="716850"/>
                      <a:pt x="335683" y="716850"/>
                    </a:cubicBezTo>
                    <a:cubicBezTo>
                      <a:pt x="336673" y="716850"/>
                      <a:pt x="337664" y="716850"/>
                      <a:pt x="338654" y="716850"/>
                    </a:cubicBezTo>
                    <a:cubicBezTo>
                      <a:pt x="340634" y="716850"/>
                      <a:pt x="342614" y="716850"/>
                      <a:pt x="343604" y="715860"/>
                    </a:cubicBezTo>
                    <a:cubicBezTo>
                      <a:pt x="403012" y="709920"/>
                      <a:pt x="450538" y="690117"/>
                      <a:pt x="486182" y="659423"/>
                    </a:cubicBezTo>
                    <a:lnTo>
                      <a:pt x="565392" y="733682"/>
                    </a:lnTo>
                    <a:lnTo>
                      <a:pt x="103994" y="733682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" name="Полилиния: фигура 15">
                <a:extLst>
                  <a:ext uri="{FF2B5EF4-FFF2-40B4-BE49-F238E27FC236}">
                    <a16:creationId xmlns:a16="http://schemas.microsoft.com/office/drawing/2014/main" id="{86B9EB81-7E97-FEBA-D29B-828A0E17C150}"/>
                  </a:ext>
                </a:extLst>
              </p:cNvPr>
              <p:cNvSpPr/>
              <p:nvPr/>
            </p:nvSpPr>
            <p:spPr>
              <a:xfrm>
                <a:off x="2983246" y="9020088"/>
                <a:ext cx="97032" cy="97032"/>
              </a:xfrm>
              <a:custGeom>
                <a:avLst/>
                <a:gdLst>
                  <a:gd name="connsiteX0" fmla="*/ 48516 w 97032"/>
                  <a:gd name="connsiteY0" fmla="*/ 97032 h 97032"/>
                  <a:gd name="connsiteX1" fmla="*/ 97032 w 97032"/>
                  <a:gd name="connsiteY1" fmla="*/ 48516 h 97032"/>
                  <a:gd name="connsiteX2" fmla="*/ 48516 w 97032"/>
                  <a:gd name="connsiteY2" fmla="*/ 0 h 97032"/>
                  <a:gd name="connsiteX3" fmla="*/ 0 w 97032"/>
                  <a:gd name="connsiteY3" fmla="*/ 48516 h 97032"/>
                  <a:gd name="connsiteX4" fmla="*/ 48516 w 97032"/>
                  <a:gd name="connsiteY4" fmla="*/ 97032 h 97032"/>
                  <a:gd name="connsiteX5" fmla="*/ 48516 w 97032"/>
                  <a:gd name="connsiteY5" fmla="*/ 31684 h 97032"/>
                  <a:gd name="connsiteX6" fmla="*/ 65348 w 97032"/>
                  <a:gd name="connsiteY6" fmla="*/ 48516 h 97032"/>
                  <a:gd name="connsiteX7" fmla="*/ 48516 w 97032"/>
                  <a:gd name="connsiteY7" fmla="*/ 65348 h 97032"/>
                  <a:gd name="connsiteX8" fmla="*/ 31684 w 97032"/>
                  <a:gd name="connsiteY8" fmla="*/ 48516 h 97032"/>
                  <a:gd name="connsiteX9" fmla="*/ 48516 w 97032"/>
                  <a:gd name="connsiteY9" fmla="*/ 31684 h 97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032" h="97032">
                    <a:moveTo>
                      <a:pt x="48516" y="97032"/>
                    </a:moveTo>
                    <a:cubicBezTo>
                      <a:pt x="75250" y="97032"/>
                      <a:pt x="97032" y="75249"/>
                      <a:pt x="97032" y="48516"/>
                    </a:cubicBezTo>
                    <a:cubicBezTo>
                      <a:pt x="97032" y="21783"/>
                      <a:pt x="75250" y="0"/>
                      <a:pt x="48516" y="0"/>
                    </a:cubicBezTo>
                    <a:cubicBezTo>
                      <a:pt x="21783" y="0"/>
                      <a:pt x="0" y="21783"/>
                      <a:pt x="0" y="48516"/>
                    </a:cubicBezTo>
                    <a:cubicBezTo>
                      <a:pt x="0" y="75249"/>
                      <a:pt x="21783" y="97032"/>
                      <a:pt x="48516" y="97032"/>
                    </a:cubicBezTo>
                    <a:close/>
                    <a:moveTo>
                      <a:pt x="48516" y="31684"/>
                    </a:moveTo>
                    <a:cubicBezTo>
                      <a:pt x="57427" y="31684"/>
                      <a:pt x="65348" y="39605"/>
                      <a:pt x="65348" y="48516"/>
                    </a:cubicBezTo>
                    <a:cubicBezTo>
                      <a:pt x="65348" y="57427"/>
                      <a:pt x="57427" y="65348"/>
                      <a:pt x="48516" y="65348"/>
                    </a:cubicBezTo>
                    <a:cubicBezTo>
                      <a:pt x="39605" y="65348"/>
                      <a:pt x="31684" y="57427"/>
                      <a:pt x="31684" y="48516"/>
                    </a:cubicBezTo>
                    <a:cubicBezTo>
                      <a:pt x="31684" y="39605"/>
                      <a:pt x="39605" y="31684"/>
                      <a:pt x="48516" y="3168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" name="Полилиния: фигура 16">
                <a:extLst>
                  <a:ext uri="{FF2B5EF4-FFF2-40B4-BE49-F238E27FC236}">
                    <a16:creationId xmlns:a16="http://schemas.microsoft.com/office/drawing/2014/main" id="{FEF33817-869C-9A4C-BA90-2EA8EA691C51}"/>
                  </a:ext>
                </a:extLst>
              </p:cNvPr>
              <p:cNvSpPr/>
              <p:nvPr/>
            </p:nvSpPr>
            <p:spPr>
              <a:xfrm>
                <a:off x="3206024" y="9020088"/>
                <a:ext cx="97032" cy="97032"/>
              </a:xfrm>
              <a:custGeom>
                <a:avLst/>
                <a:gdLst>
                  <a:gd name="connsiteX0" fmla="*/ 48516 w 97032"/>
                  <a:gd name="connsiteY0" fmla="*/ 97032 h 97032"/>
                  <a:gd name="connsiteX1" fmla="*/ 97032 w 97032"/>
                  <a:gd name="connsiteY1" fmla="*/ 48516 h 97032"/>
                  <a:gd name="connsiteX2" fmla="*/ 48516 w 97032"/>
                  <a:gd name="connsiteY2" fmla="*/ 0 h 97032"/>
                  <a:gd name="connsiteX3" fmla="*/ 0 w 97032"/>
                  <a:gd name="connsiteY3" fmla="*/ 48516 h 97032"/>
                  <a:gd name="connsiteX4" fmla="*/ 48516 w 97032"/>
                  <a:gd name="connsiteY4" fmla="*/ 97032 h 97032"/>
                  <a:gd name="connsiteX5" fmla="*/ 48516 w 97032"/>
                  <a:gd name="connsiteY5" fmla="*/ 31684 h 97032"/>
                  <a:gd name="connsiteX6" fmla="*/ 65348 w 97032"/>
                  <a:gd name="connsiteY6" fmla="*/ 48516 h 97032"/>
                  <a:gd name="connsiteX7" fmla="*/ 48516 w 97032"/>
                  <a:gd name="connsiteY7" fmla="*/ 65348 h 97032"/>
                  <a:gd name="connsiteX8" fmla="*/ 31684 w 97032"/>
                  <a:gd name="connsiteY8" fmla="*/ 48516 h 97032"/>
                  <a:gd name="connsiteX9" fmla="*/ 48516 w 97032"/>
                  <a:gd name="connsiteY9" fmla="*/ 31684 h 97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032" h="97032">
                    <a:moveTo>
                      <a:pt x="48516" y="97032"/>
                    </a:moveTo>
                    <a:cubicBezTo>
                      <a:pt x="75250" y="97032"/>
                      <a:pt x="97032" y="75249"/>
                      <a:pt x="97032" y="48516"/>
                    </a:cubicBezTo>
                    <a:cubicBezTo>
                      <a:pt x="97032" y="21783"/>
                      <a:pt x="75250" y="0"/>
                      <a:pt x="48516" y="0"/>
                    </a:cubicBezTo>
                    <a:cubicBezTo>
                      <a:pt x="21783" y="0"/>
                      <a:pt x="0" y="21783"/>
                      <a:pt x="0" y="48516"/>
                    </a:cubicBezTo>
                    <a:cubicBezTo>
                      <a:pt x="0" y="75249"/>
                      <a:pt x="21783" y="97032"/>
                      <a:pt x="48516" y="97032"/>
                    </a:cubicBezTo>
                    <a:close/>
                    <a:moveTo>
                      <a:pt x="48516" y="31684"/>
                    </a:moveTo>
                    <a:cubicBezTo>
                      <a:pt x="57427" y="31684"/>
                      <a:pt x="65348" y="39605"/>
                      <a:pt x="65348" y="48516"/>
                    </a:cubicBezTo>
                    <a:cubicBezTo>
                      <a:pt x="65348" y="57427"/>
                      <a:pt x="57427" y="65348"/>
                      <a:pt x="48516" y="65348"/>
                    </a:cubicBezTo>
                    <a:cubicBezTo>
                      <a:pt x="39605" y="65348"/>
                      <a:pt x="31684" y="57427"/>
                      <a:pt x="31684" y="48516"/>
                    </a:cubicBezTo>
                    <a:cubicBezTo>
                      <a:pt x="30694" y="39605"/>
                      <a:pt x="38615" y="31684"/>
                      <a:pt x="48516" y="3168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" name="Полилиния: фигура 17">
                <a:extLst>
                  <a:ext uri="{FF2B5EF4-FFF2-40B4-BE49-F238E27FC236}">
                    <a16:creationId xmlns:a16="http://schemas.microsoft.com/office/drawing/2014/main" id="{2B7E2E9C-E78C-BF6E-5738-DF18CE488072}"/>
                  </a:ext>
                </a:extLst>
              </p:cNvPr>
              <p:cNvSpPr/>
              <p:nvPr/>
            </p:nvSpPr>
            <p:spPr>
              <a:xfrm>
                <a:off x="3145627" y="8741863"/>
                <a:ext cx="29703" cy="29703"/>
              </a:xfrm>
              <a:custGeom>
                <a:avLst/>
                <a:gdLst>
                  <a:gd name="connsiteX0" fmla="*/ 14852 w 29703"/>
                  <a:gd name="connsiteY0" fmla="*/ 29704 h 29703"/>
                  <a:gd name="connsiteX1" fmla="*/ 29704 w 29703"/>
                  <a:gd name="connsiteY1" fmla="*/ 14852 h 29703"/>
                  <a:gd name="connsiteX2" fmla="*/ 14852 w 29703"/>
                  <a:gd name="connsiteY2" fmla="*/ 0 h 29703"/>
                  <a:gd name="connsiteX3" fmla="*/ 0 w 29703"/>
                  <a:gd name="connsiteY3" fmla="*/ 14852 h 29703"/>
                  <a:gd name="connsiteX4" fmla="*/ 14852 w 29703"/>
                  <a:gd name="connsiteY4" fmla="*/ 29704 h 29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03" h="29703">
                    <a:moveTo>
                      <a:pt x="14852" y="29704"/>
                    </a:moveTo>
                    <a:cubicBezTo>
                      <a:pt x="22773" y="29704"/>
                      <a:pt x="29704" y="22773"/>
                      <a:pt x="29704" y="14852"/>
                    </a:cubicBezTo>
                    <a:cubicBezTo>
                      <a:pt x="29704" y="6930"/>
                      <a:pt x="22773" y="0"/>
                      <a:pt x="14852" y="0"/>
                    </a:cubicBezTo>
                    <a:cubicBezTo>
                      <a:pt x="6931" y="0"/>
                      <a:pt x="0" y="6930"/>
                      <a:pt x="0" y="14852"/>
                    </a:cubicBezTo>
                    <a:cubicBezTo>
                      <a:pt x="0" y="22773"/>
                      <a:pt x="6931" y="29704"/>
                      <a:pt x="14852" y="29704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" name="Полилиния: фигура 18">
                <a:extLst>
                  <a:ext uri="{FF2B5EF4-FFF2-40B4-BE49-F238E27FC236}">
                    <a16:creationId xmlns:a16="http://schemas.microsoft.com/office/drawing/2014/main" id="{8E50D35E-8DBC-1A70-442F-854135551FA1}"/>
                  </a:ext>
                </a:extLst>
              </p:cNvPr>
              <p:cNvSpPr/>
              <p:nvPr/>
            </p:nvSpPr>
            <p:spPr>
              <a:xfrm>
                <a:off x="3110972" y="8742853"/>
                <a:ext cx="29703" cy="29703"/>
              </a:xfrm>
              <a:custGeom>
                <a:avLst/>
                <a:gdLst>
                  <a:gd name="connsiteX0" fmla="*/ 14852 w 29703"/>
                  <a:gd name="connsiteY0" fmla="*/ 0 h 29703"/>
                  <a:gd name="connsiteX1" fmla="*/ 0 w 29703"/>
                  <a:gd name="connsiteY1" fmla="*/ 14852 h 29703"/>
                  <a:gd name="connsiteX2" fmla="*/ 14852 w 29703"/>
                  <a:gd name="connsiteY2" fmla="*/ 29704 h 29703"/>
                  <a:gd name="connsiteX3" fmla="*/ 29704 w 29703"/>
                  <a:gd name="connsiteY3" fmla="*/ 14852 h 29703"/>
                  <a:gd name="connsiteX4" fmla="*/ 14852 w 29703"/>
                  <a:gd name="connsiteY4" fmla="*/ 0 h 29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703" h="29703">
                    <a:moveTo>
                      <a:pt x="14852" y="0"/>
                    </a:moveTo>
                    <a:cubicBezTo>
                      <a:pt x="6931" y="0"/>
                      <a:pt x="0" y="6931"/>
                      <a:pt x="0" y="14852"/>
                    </a:cubicBezTo>
                    <a:cubicBezTo>
                      <a:pt x="0" y="22773"/>
                      <a:pt x="6931" y="29704"/>
                      <a:pt x="14852" y="29704"/>
                    </a:cubicBezTo>
                    <a:cubicBezTo>
                      <a:pt x="22773" y="29704"/>
                      <a:pt x="29704" y="22773"/>
                      <a:pt x="29704" y="14852"/>
                    </a:cubicBezTo>
                    <a:cubicBezTo>
                      <a:pt x="28714" y="5941"/>
                      <a:pt x="22773" y="0"/>
                      <a:pt x="14852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0" name="Рисунок 2">
              <a:extLst>
                <a:ext uri="{FF2B5EF4-FFF2-40B4-BE49-F238E27FC236}">
                  <a16:creationId xmlns:a16="http://schemas.microsoft.com/office/drawing/2014/main" id="{D8173436-9FFF-B5B8-2690-AB5F717F91CF}"/>
                </a:ext>
              </a:extLst>
            </p:cNvPr>
            <p:cNvGrpSpPr/>
            <p:nvPr/>
          </p:nvGrpSpPr>
          <p:grpSpPr>
            <a:xfrm>
              <a:off x="3944657" y="8706219"/>
              <a:ext cx="839776" cy="439615"/>
              <a:chOff x="3944657" y="8706219"/>
              <a:chExt cx="839776" cy="439615"/>
            </a:xfrm>
            <a:grpFill/>
          </p:grpSpPr>
          <p:sp>
            <p:nvSpPr>
              <p:cNvPr id="21" name="Полилиния: фигура 20">
                <a:extLst>
                  <a:ext uri="{FF2B5EF4-FFF2-40B4-BE49-F238E27FC236}">
                    <a16:creationId xmlns:a16="http://schemas.microsoft.com/office/drawing/2014/main" id="{DDB9DB69-198A-91AF-9E29-CA70BC46465B}"/>
                  </a:ext>
                </a:extLst>
              </p:cNvPr>
              <p:cNvSpPr/>
              <p:nvPr/>
            </p:nvSpPr>
            <p:spPr>
              <a:xfrm>
                <a:off x="3944657" y="8706219"/>
                <a:ext cx="839776" cy="439615"/>
              </a:xfrm>
              <a:custGeom>
                <a:avLst/>
                <a:gdLst>
                  <a:gd name="connsiteX0" fmla="*/ 826754 w 839776"/>
                  <a:gd name="connsiteY0" fmla="*/ 296048 h 439615"/>
                  <a:gd name="connsiteX1" fmla="*/ 535658 w 839776"/>
                  <a:gd name="connsiteY1" fmla="*/ 296048 h 439615"/>
                  <a:gd name="connsiteX2" fmla="*/ 535658 w 839776"/>
                  <a:gd name="connsiteY2" fmla="*/ 290107 h 439615"/>
                  <a:gd name="connsiteX3" fmla="*/ 513875 w 839776"/>
                  <a:gd name="connsiteY3" fmla="*/ 202976 h 439615"/>
                  <a:gd name="connsiteX4" fmla="*/ 607937 w 839776"/>
                  <a:gd name="connsiteY4" fmla="*/ 202976 h 439615"/>
                  <a:gd name="connsiteX5" fmla="*/ 623779 w 839776"/>
                  <a:gd name="connsiteY5" fmla="*/ 187134 h 439615"/>
                  <a:gd name="connsiteX6" fmla="*/ 607937 w 839776"/>
                  <a:gd name="connsiteY6" fmla="*/ 171292 h 439615"/>
                  <a:gd name="connsiteX7" fmla="*/ 499023 w 839776"/>
                  <a:gd name="connsiteY7" fmla="*/ 171292 h 439615"/>
                  <a:gd name="connsiteX8" fmla="*/ 492092 w 839776"/>
                  <a:gd name="connsiteY8" fmla="*/ 173272 h 439615"/>
                  <a:gd name="connsiteX9" fmla="*/ 436645 w 839776"/>
                  <a:gd name="connsiteY9" fmla="*/ 142578 h 439615"/>
                  <a:gd name="connsiteX10" fmla="*/ 436645 w 839776"/>
                  <a:gd name="connsiteY10" fmla="*/ 140598 h 439615"/>
                  <a:gd name="connsiteX11" fmla="*/ 436645 w 839776"/>
                  <a:gd name="connsiteY11" fmla="*/ 15842 h 439615"/>
                  <a:gd name="connsiteX12" fmla="*/ 420803 w 839776"/>
                  <a:gd name="connsiteY12" fmla="*/ 0 h 439615"/>
                  <a:gd name="connsiteX13" fmla="*/ 404961 w 839776"/>
                  <a:gd name="connsiteY13" fmla="*/ 15842 h 439615"/>
                  <a:gd name="connsiteX14" fmla="*/ 404961 w 839776"/>
                  <a:gd name="connsiteY14" fmla="*/ 140598 h 439615"/>
                  <a:gd name="connsiteX15" fmla="*/ 404961 w 839776"/>
                  <a:gd name="connsiteY15" fmla="*/ 142578 h 439615"/>
                  <a:gd name="connsiteX16" fmla="*/ 349514 w 839776"/>
                  <a:gd name="connsiteY16" fmla="*/ 173272 h 439615"/>
                  <a:gd name="connsiteX17" fmla="*/ 342583 w 839776"/>
                  <a:gd name="connsiteY17" fmla="*/ 171292 h 439615"/>
                  <a:gd name="connsiteX18" fmla="*/ 233670 w 839776"/>
                  <a:gd name="connsiteY18" fmla="*/ 171292 h 439615"/>
                  <a:gd name="connsiteX19" fmla="*/ 217828 w 839776"/>
                  <a:gd name="connsiteY19" fmla="*/ 187134 h 439615"/>
                  <a:gd name="connsiteX20" fmla="*/ 233670 w 839776"/>
                  <a:gd name="connsiteY20" fmla="*/ 202976 h 439615"/>
                  <a:gd name="connsiteX21" fmla="*/ 327731 w 839776"/>
                  <a:gd name="connsiteY21" fmla="*/ 202976 h 439615"/>
                  <a:gd name="connsiteX22" fmla="*/ 305949 w 839776"/>
                  <a:gd name="connsiteY22" fmla="*/ 290107 h 439615"/>
                  <a:gd name="connsiteX23" fmla="*/ 305949 w 839776"/>
                  <a:gd name="connsiteY23" fmla="*/ 296048 h 439615"/>
                  <a:gd name="connsiteX24" fmla="*/ 15842 w 839776"/>
                  <a:gd name="connsiteY24" fmla="*/ 296048 h 439615"/>
                  <a:gd name="connsiteX25" fmla="*/ 0 w 839776"/>
                  <a:gd name="connsiteY25" fmla="*/ 311889 h 439615"/>
                  <a:gd name="connsiteX26" fmla="*/ 15842 w 839776"/>
                  <a:gd name="connsiteY26" fmla="*/ 327732 h 439615"/>
                  <a:gd name="connsiteX27" fmla="*/ 83170 w 839776"/>
                  <a:gd name="connsiteY27" fmla="*/ 327732 h 439615"/>
                  <a:gd name="connsiteX28" fmla="*/ 74259 w 839776"/>
                  <a:gd name="connsiteY28" fmla="*/ 353475 h 439615"/>
                  <a:gd name="connsiteX29" fmla="*/ 121786 w 839776"/>
                  <a:gd name="connsiteY29" fmla="*/ 401001 h 439615"/>
                  <a:gd name="connsiteX30" fmla="*/ 169311 w 839776"/>
                  <a:gd name="connsiteY30" fmla="*/ 353475 h 439615"/>
                  <a:gd name="connsiteX31" fmla="*/ 160400 w 839776"/>
                  <a:gd name="connsiteY31" fmla="*/ 327732 h 439615"/>
                  <a:gd name="connsiteX32" fmla="*/ 196045 w 839776"/>
                  <a:gd name="connsiteY32" fmla="*/ 327732 h 439615"/>
                  <a:gd name="connsiteX33" fmla="*/ 187134 w 839776"/>
                  <a:gd name="connsiteY33" fmla="*/ 353475 h 439615"/>
                  <a:gd name="connsiteX34" fmla="*/ 234660 w 839776"/>
                  <a:gd name="connsiteY34" fmla="*/ 401001 h 439615"/>
                  <a:gd name="connsiteX35" fmla="*/ 282186 w 839776"/>
                  <a:gd name="connsiteY35" fmla="*/ 353475 h 439615"/>
                  <a:gd name="connsiteX36" fmla="*/ 273275 w 839776"/>
                  <a:gd name="connsiteY36" fmla="*/ 327732 h 439615"/>
                  <a:gd name="connsiteX37" fmla="*/ 307929 w 839776"/>
                  <a:gd name="connsiteY37" fmla="*/ 327732 h 439615"/>
                  <a:gd name="connsiteX38" fmla="*/ 418823 w 839776"/>
                  <a:gd name="connsiteY38" fmla="*/ 439616 h 439615"/>
                  <a:gd name="connsiteX39" fmla="*/ 529717 w 839776"/>
                  <a:gd name="connsiteY39" fmla="*/ 327732 h 439615"/>
                  <a:gd name="connsiteX40" fmla="*/ 565361 w 839776"/>
                  <a:gd name="connsiteY40" fmla="*/ 327732 h 439615"/>
                  <a:gd name="connsiteX41" fmla="*/ 556450 w 839776"/>
                  <a:gd name="connsiteY41" fmla="*/ 353475 h 439615"/>
                  <a:gd name="connsiteX42" fmla="*/ 603976 w 839776"/>
                  <a:gd name="connsiteY42" fmla="*/ 401001 h 439615"/>
                  <a:gd name="connsiteX43" fmla="*/ 651502 w 839776"/>
                  <a:gd name="connsiteY43" fmla="*/ 353475 h 439615"/>
                  <a:gd name="connsiteX44" fmla="*/ 642591 w 839776"/>
                  <a:gd name="connsiteY44" fmla="*/ 327732 h 439615"/>
                  <a:gd name="connsiteX45" fmla="*/ 678236 w 839776"/>
                  <a:gd name="connsiteY45" fmla="*/ 327732 h 439615"/>
                  <a:gd name="connsiteX46" fmla="*/ 669325 w 839776"/>
                  <a:gd name="connsiteY46" fmla="*/ 353475 h 439615"/>
                  <a:gd name="connsiteX47" fmla="*/ 716850 w 839776"/>
                  <a:gd name="connsiteY47" fmla="*/ 401001 h 439615"/>
                  <a:gd name="connsiteX48" fmla="*/ 764377 w 839776"/>
                  <a:gd name="connsiteY48" fmla="*/ 353475 h 439615"/>
                  <a:gd name="connsiteX49" fmla="*/ 755466 w 839776"/>
                  <a:gd name="connsiteY49" fmla="*/ 327732 h 439615"/>
                  <a:gd name="connsiteX50" fmla="*/ 822794 w 839776"/>
                  <a:gd name="connsiteY50" fmla="*/ 327732 h 439615"/>
                  <a:gd name="connsiteX51" fmla="*/ 838636 w 839776"/>
                  <a:gd name="connsiteY51" fmla="*/ 311889 h 439615"/>
                  <a:gd name="connsiteX52" fmla="*/ 826754 w 839776"/>
                  <a:gd name="connsiteY52" fmla="*/ 296048 h 439615"/>
                  <a:gd name="connsiteX53" fmla="*/ 121786 w 839776"/>
                  <a:gd name="connsiteY53" fmla="*/ 369317 h 439615"/>
                  <a:gd name="connsiteX54" fmla="*/ 104953 w 839776"/>
                  <a:gd name="connsiteY54" fmla="*/ 352485 h 439615"/>
                  <a:gd name="connsiteX55" fmla="*/ 121786 w 839776"/>
                  <a:gd name="connsiteY55" fmla="*/ 335653 h 439615"/>
                  <a:gd name="connsiteX56" fmla="*/ 138618 w 839776"/>
                  <a:gd name="connsiteY56" fmla="*/ 352485 h 439615"/>
                  <a:gd name="connsiteX57" fmla="*/ 121786 w 839776"/>
                  <a:gd name="connsiteY57" fmla="*/ 369317 h 439615"/>
                  <a:gd name="connsiteX58" fmla="*/ 235650 w 839776"/>
                  <a:gd name="connsiteY58" fmla="*/ 369317 h 439615"/>
                  <a:gd name="connsiteX59" fmla="*/ 218818 w 839776"/>
                  <a:gd name="connsiteY59" fmla="*/ 352485 h 439615"/>
                  <a:gd name="connsiteX60" fmla="*/ 235650 w 839776"/>
                  <a:gd name="connsiteY60" fmla="*/ 335653 h 439615"/>
                  <a:gd name="connsiteX61" fmla="*/ 252482 w 839776"/>
                  <a:gd name="connsiteY61" fmla="*/ 352485 h 439615"/>
                  <a:gd name="connsiteX62" fmla="*/ 235650 w 839776"/>
                  <a:gd name="connsiteY62" fmla="*/ 369317 h 439615"/>
                  <a:gd name="connsiteX63" fmla="*/ 420803 w 839776"/>
                  <a:gd name="connsiteY63" fmla="*/ 408922 h 439615"/>
                  <a:gd name="connsiteX64" fmla="*/ 337633 w 839776"/>
                  <a:gd name="connsiteY64" fmla="*/ 290107 h 439615"/>
                  <a:gd name="connsiteX65" fmla="*/ 420803 w 839776"/>
                  <a:gd name="connsiteY65" fmla="*/ 171292 h 439615"/>
                  <a:gd name="connsiteX66" fmla="*/ 503974 w 839776"/>
                  <a:gd name="connsiteY66" fmla="*/ 290107 h 439615"/>
                  <a:gd name="connsiteX67" fmla="*/ 420803 w 839776"/>
                  <a:gd name="connsiteY67" fmla="*/ 408922 h 439615"/>
                  <a:gd name="connsiteX68" fmla="*/ 605957 w 839776"/>
                  <a:gd name="connsiteY68" fmla="*/ 369317 h 439615"/>
                  <a:gd name="connsiteX69" fmla="*/ 589124 w 839776"/>
                  <a:gd name="connsiteY69" fmla="*/ 352485 h 439615"/>
                  <a:gd name="connsiteX70" fmla="*/ 605957 w 839776"/>
                  <a:gd name="connsiteY70" fmla="*/ 335653 h 439615"/>
                  <a:gd name="connsiteX71" fmla="*/ 622789 w 839776"/>
                  <a:gd name="connsiteY71" fmla="*/ 352485 h 439615"/>
                  <a:gd name="connsiteX72" fmla="*/ 605957 w 839776"/>
                  <a:gd name="connsiteY72" fmla="*/ 369317 h 439615"/>
                  <a:gd name="connsiteX73" fmla="*/ 719821 w 839776"/>
                  <a:gd name="connsiteY73" fmla="*/ 369317 h 439615"/>
                  <a:gd name="connsiteX74" fmla="*/ 702989 w 839776"/>
                  <a:gd name="connsiteY74" fmla="*/ 352485 h 439615"/>
                  <a:gd name="connsiteX75" fmla="*/ 719821 w 839776"/>
                  <a:gd name="connsiteY75" fmla="*/ 335653 h 439615"/>
                  <a:gd name="connsiteX76" fmla="*/ 736653 w 839776"/>
                  <a:gd name="connsiteY76" fmla="*/ 352485 h 439615"/>
                  <a:gd name="connsiteX77" fmla="*/ 719821 w 839776"/>
                  <a:gd name="connsiteY77" fmla="*/ 369317 h 439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839776" h="439615">
                    <a:moveTo>
                      <a:pt x="826754" y="296048"/>
                    </a:moveTo>
                    <a:lnTo>
                      <a:pt x="535658" y="296048"/>
                    </a:lnTo>
                    <a:cubicBezTo>
                      <a:pt x="535658" y="294067"/>
                      <a:pt x="535658" y="292087"/>
                      <a:pt x="535658" y="290107"/>
                    </a:cubicBezTo>
                    <a:cubicBezTo>
                      <a:pt x="535658" y="257433"/>
                      <a:pt x="527737" y="227729"/>
                      <a:pt x="513875" y="202976"/>
                    </a:cubicBezTo>
                    <a:lnTo>
                      <a:pt x="607937" y="202976"/>
                    </a:lnTo>
                    <a:cubicBezTo>
                      <a:pt x="616848" y="202976"/>
                      <a:pt x="623779" y="196045"/>
                      <a:pt x="623779" y="187134"/>
                    </a:cubicBezTo>
                    <a:cubicBezTo>
                      <a:pt x="623779" y="178223"/>
                      <a:pt x="616848" y="171292"/>
                      <a:pt x="607937" y="171292"/>
                    </a:cubicBezTo>
                    <a:lnTo>
                      <a:pt x="499023" y="171292"/>
                    </a:lnTo>
                    <a:cubicBezTo>
                      <a:pt x="496053" y="171292"/>
                      <a:pt x="494072" y="172282"/>
                      <a:pt x="492092" y="173272"/>
                    </a:cubicBezTo>
                    <a:cubicBezTo>
                      <a:pt x="476250" y="156440"/>
                      <a:pt x="457438" y="145549"/>
                      <a:pt x="436645" y="142578"/>
                    </a:cubicBezTo>
                    <a:cubicBezTo>
                      <a:pt x="436645" y="141588"/>
                      <a:pt x="436645" y="141588"/>
                      <a:pt x="436645" y="140598"/>
                    </a:cubicBezTo>
                    <a:lnTo>
                      <a:pt x="436645" y="15842"/>
                    </a:lnTo>
                    <a:cubicBezTo>
                      <a:pt x="436645" y="6931"/>
                      <a:pt x="429714" y="0"/>
                      <a:pt x="420803" y="0"/>
                    </a:cubicBezTo>
                    <a:cubicBezTo>
                      <a:pt x="411892" y="0"/>
                      <a:pt x="404961" y="6931"/>
                      <a:pt x="404961" y="15842"/>
                    </a:cubicBezTo>
                    <a:lnTo>
                      <a:pt x="404961" y="140598"/>
                    </a:lnTo>
                    <a:cubicBezTo>
                      <a:pt x="404961" y="141588"/>
                      <a:pt x="404961" y="141588"/>
                      <a:pt x="404961" y="142578"/>
                    </a:cubicBezTo>
                    <a:cubicBezTo>
                      <a:pt x="384169" y="146538"/>
                      <a:pt x="365356" y="157430"/>
                      <a:pt x="349514" y="173272"/>
                    </a:cubicBezTo>
                    <a:cubicBezTo>
                      <a:pt x="347534" y="172282"/>
                      <a:pt x="345554" y="171292"/>
                      <a:pt x="342583" y="171292"/>
                    </a:cubicBezTo>
                    <a:lnTo>
                      <a:pt x="233670" y="171292"/>
                    </a:lnTo>
                    <a:cubicBezTo>
                      <a:pt x="224759" y="171292"/>
                      <a:pt x="217828" y="178223"/>
                      <a:pt x="217828" y="187134"/>
                    </a:cubicBezTo>
                    <a:cubicBezTo>
                      <a:pt x="217828" y="196045"/>
                      <a:pt x="224759" y="202976"/>
                      <a:pt x="233670" y="202976"/>
                    </a:cubicBezTo>
                    <a:lnTo>
                      <a:pt x="327731" y="202976"/>
                    </a:lnTo>
                    <a:cubicBezTo>
                      <a:pt x="313870" y="227729"/>
                      <a:pt x="305949" y="257433"/>
                      <a:pt x="305949" y="290107"/>
                    </a:cubicBezTo>
                    <a:cubicBezTo>
                      <a:pt x="305949" y="292087"/>
                      <a:pt x="305949" y="294067"/>
                      <a:pt x="305949" y="296048"/>
                    </a:cubicBezTo>
                    <a:lnTo>
                      <a:pt x="15842" y="296048"/>
                    </a:lnTo>
                    <a:cubicBezTo>
                      <a:pt x="6931" y="296048"/>
                      <a:pt x="0" y="302979"/>
                      <a:pt x="0" y="311889"/>
                    </a:cubicBezTo>
                    <a:cubicBezTo>
                      <a:pt x="0" y="320801"/>
                      <a:pt x="6931" y="327732"/>
                      <a:pt x="15842" y="327732"/>
                    </a:cubicBezTo>
                    <a:lnTo>
                      <a:pt x="83170" y="327732"/>
                    </a:lnTo>
                    <a:cubicBezTo>
                      <a:pt x="78220" y="335653"/>
                      <a:pt x="74259" y="343574"/>
                      <a:pt x="74259" y="353475"/>
                    </a:cubicBezTo>
                    <a:cubicBezTo>
                      <a:pt x="74259" y="380208"/>
                      <a:pt x="96042" y="401001"/>
                      <a:pt x="121786" y="401001"/>
                    </a:cubicBezTo>
                    <a:cubicBezTo>
                      <a:pt x="148519" y="401001"/>
                      <a:pt x="169311" y="379218"/>
                      <a:pt x="169311" y="353475"/>
                    </a:cubicBezTo>
                    <a:cubicBezTo>
                      <a:pt x="169311" y="343574"/>
                      <a:pt x="165351" y="335653"/>
                      <a:pt x="160400" y="327732"/>
                    </a:cubicBezTo>
                    <a:lnTo>
                      <a:pt x="196045" y="327732"/>
                    </a:lnTo>
                    <a:cubicBezTo>
                      <a:pt x="191094" y="335653"/>
                      <a:pt x="187134" y="343574"/>
                      <a:pt x="187134" y="353475"/>
                    </a:cubicBezTo>
                    <a:cubicBezTo>
                      <a:pt x="187134" y="380208"/>
                      <a:pt x="208916" y="401001"/>
                      <a:pt x="234660" y="401001"/>
                    </a:cubicBezTo>
                    <a:cubicBezTo>
                      <a:pt x="261393" y="401001"/>
                      <a:pt x="282186" y="379218"/>
                      <a:pt x="282186" y="353475"/>
                    </a:cubicBezTo>
                    <a:cubicBezTo>
                      <a:pt x="282186" y="343574"/>
                      <a:pt x="278225" y="335653"/>
                      <a:pt x="273275" y="327732"/>
                    </a:cubicBezTo>
                    <a:lnTo>
                      <a:pt x="307929" y="327732"/>
                    </a:lnTo>
                    <a:cubicBezTo>
                      <a:pt x="320800" y="392090"/>
                      <a:pt x="365356" y="439616"/>
                      <a:pt x="418823" y="439616"/>
                    </a:cubicBezTo>
                    <a:cubicBezTo>
                      <a:pt x="472290" y="439616"/>
                      <a:pt x="516845" y="392090"/>
                      <a:pt x="529717" y="327732"/>
                    </a:cubicBezTo>
                    <a:lnTo>
                      <a:pt x="565361" y="327732"/>
                    </a:lnTo>
                    <a:cubicBezTo>
                      <a:pt x="560411" y="335653"/>
                      <a:pt x="556450" y="343574"/>
                      <a:pt x="556450" y="353475"/>
                    </a:cubicBezTo>
                    <a:cubicBezTo>
                      <a:pt x="556450" y="380208"/>
                      <a:pt x="578233" y="401001"/>
                      <a:pt x="603976" y="401001"/>
                    </a:cubicBezTo>
                    <a:cubicBezTo>
                      <a:pt x="630710" y="401001"/>
                      <a:pt x="651502" y="379218"/>
                      <a:pt x="651502" y="353475"/>
                    </a:cubicBezTo>
                    <a:cubicBezTo>
                      <a:pt x="651502" y="343574"/>
                      <a:pt x="647542" y="335653"/>
                      <a:pt x="642591" y="327732"/>
                    </a:cubicBezTo>
                    <a:lnTo>
                      <a:pt x="678236" y="327732"/>
                    </a:lnTo>
                    <a:cubicBezTo>
                      <a:pt x="673285" y="335653"/>
                      <a:pt x="669325" y="343574"/>
                      <a:pt x="669325" y="353475"/>
                    </a:cubicBezTo>
                    <a:cubicBezTo>
                      <a:pt x="669325" y="380208"/>
                      <a:pt x="691107" y="401001"/>
                      <a:pt x="716850" y="401001"/>
                    </a:cubicBezTo>
                    <a:cubicBezTo>
                      <a:pt x="743584" y="401001"/>
                      <a:pt x="764377" y="379218"/>
                      <a:pt x="764377" y="353475"/>
                    </a:cubicBezTo>
                    <a:cubicBezTo>
                      <a:pt x="764377" y="343574"/>
                      <a:pt x="760416" y="335653"/>
                      <a:pt x="755466" y="327732"/>
                    </a:cubicBezTo>
                    <a:lnTo>
                      <a:pt x="822794" y="327732"/>
                    </a:lnTo>
                    <a:cubicBezTo>
                      <a:pt x="831705" y="327732"/>
                      <a:pt x="838636" y="320801"/>
                      <a:pt x="838636" y="311889"/>
                    </a:cubicBezTo>
                    <a:cubicBezTo>
                      <a:pt x="842596" y="302979"/>
                      <a:pt x="835665" y="296048"/>
                      <a:pt x="826754" y="296048"/>
                    </a:cubicBezTo>
                    <a:close/>
                    <a:moveTo>
                      <a:pt x="121786" y="369317"/>
                    </a:moveTo>
                    <a:cubicBezTo>
                      <a:pt x="112874" y="369317"/>
                      <a:pt x="104953" y="362386"/>
                      <a:pt x="104953" y="352485"/>
                    </a:cubicBezTo>
                    <a:cubicBezTo>
                      <a:pt x="104953" y="343574"/>
                      <a:pt x="111884" y="335653"/>
                      <a:pt x="121786" y="335653"/>
                    </a:cubicBezTo>
                    <a:cubicBezTo>
                      <a:pt x="130697" y="335653"/>
                      <a:pt x="138618" y="342584"/>
                      <a:pt x="138618" y="352485"/>
                    </a:cubicBezTo>
                    <a:cubicBezTo>
                      <a:pt x="138618" y="362386"/>
                      <a:pt x="131687" y="369317"/>
                      <a:pt x="121786" y="369317"/>
                    </a:cubicBezTo>
                    <a:close/>
                    <a:moveTo>
                      <a:pt x="235650" y="369317"/>
                    </a:moveTo>
                    <a:cubicBezTo>
                      <a:pt x="226739" y="369317"/>
                      <a:pt x="218818" y="362386"/>
                      <a:pt x="218818" y="352485"/>
                    </a:cubicBezTo>
                    <a:cubicBezTo>
                      <a:pt x="218818" y="343574"/>
                      <a:pt x="225749" y="335653"/>
                      <a:pt x="235650" y="335653"/>
                    </a:cubicBezTo>
                    <a:cubicBezTo>
                      <a:pt x="244561" y="335653"/>
                      <a:pt x="252482" y="342584"/>
                      <a:pt x="252482" y="352485"/>
                    </a:cubicBezTo>
                    <a:cubicBezTo>
                      <a:pt x="252482" y="362386"/>
                      <a:pt x="245551" y="369317"/>
                      <a:pt x="235650" y="369317"/>
                    </a:cubicBezTo>
                    <a:close/>
                    <a:moveTo>
                      <a:pt x="420803" y="408922"/>
                    </a:moveTo>
                    <a:cubicBezTo>
                      <a:pt x="374267" y="408922"/>
                      <a:pt x="337633" y="355455"/>
                      <a:pt x="337633" y="290107"/>
                    </a:cubicBezTo>
                    <a:cubicBezTo>
                      <a:pt x="337633" y="224759"/>
                      <a:pt x="375257" y="171292"/>
                      <a:pt x="420803" y="171292"/>
                    </a:cubicBezTo>
                    <a:cubicBezTo>
                      <a:pt x="467339" y="171292"/>
                      <a:pt x="503974" y="224759"/>
                      <a:pt x="503974" y="290107"/>
                    </a:cubicBezTo>
                    <a:cubicBezTo>
                      <a:pt x="504964" y="355455"/>
                      <a:pt x="467339" y="408922"/>
                      <a:pt x="420803" y="408922"/>
                    </a:cubicBezTo>
                    <a:close/>
                    <a:moveTo>
                      <a:pt x="605957" y="369317"/>
                    </a:moveTo>
                    <a:cubicBezTo>
                      <a:pt x="597046" y="369317"/>
                      <a:pt x="589124" y="362386"/>
                      <a:pt x="589124" y="352485"/>
                    </a:cubicBezTo>
                    <a:cubicBezTo>
                      <a:pt x="589124" y="343574"/>
                      <a:pt x="596055" y="335653"/>
                      <a:pt x="605957" y="335653"/>
                    </a:cubicBezTo>
                    <a:cubicBezTo>
                      <a:pt x="614868" y="335653"/>
                      <a:pt x="622789" y="342584"/>
                      <a:pt x="622789" y="352485"/>
                    </a:cubicBezTo>
                    <a:cubicBezTo>
                      <a:pt x="622789" y="362386"/>
                      <a:pt x="614868" y="369317"/>
                      <a:pt x="605957" y="369317"/>
                    </a:cubicBezTo>
                    <a:close/>
                    <a:moveTo>
                      <a:pt x="719821" y="369317"/>
                    </a:moveTo>
                    <a:cubicBezTo>
                      <a:pt x="710910" y="369317"/>
                      <a:pt x="702989" y="362386"/>
                      <a:pt x="702989" y="352485"/>
                    </a:cubicBezTo>
                    <a:cubicBezTo>
                      <a:pt x="702989" y="343574"/>
                      <a:pt x="709920" y="335653"/>
                      <a:pt x="719821" y="335653"/>
                    </a:cubicBezTo>
                    <a:cubicBezTo>
                      <a:pt x="728732" y="335653"/>
                      <a:pt x="736653" y="342584"/>
                      <a:pt x="736653" y="352485"/>
                    </a:cubicBezTo>
                    <a:cubicBezTo>
                      <a:pt x="736653" y="362386"/>
                      <a:pt x="728732" y="369317"/>
                      <a:pt x="719821" y="369317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" name="Полилиния: фигура 21">
                <a:extLst>
                  <a:ext uri="{FF2B5EF4-FFF2-40B4-BE49-F238E27FC236}">
                    <a16:creationId xmlns:a16="http://schemas.microsoft.com/office/drawing/2014/main" id="{E7004845-33B9-0259-DB16-6C13D122FA9F}"/>
                  </a:ext>
                </a:extLst>
              </p:cNvPr>
              <p:cNvSpPr/>
              <p:nvPr/>
            </p:nvSpPr>
            <p:spPr>
              <a:xfrm>
                <a:off x="4318925" y="8939888"/>
                <a:ext cx="94061" cy="31683"/>
              </a:xfrm>
              <a:custGeom>
                <a:avLst/>
                <a:gdLst>
                  <a:gd name="connsiteX0" fmla="*/ 78220 w 94061"/>
                  <a:gd name="connsiteY0" fmla="*/ 0 h 31683"/>
                  <a:gd name="connsiteX1" fmla="*/ 15842 w 94061"/>
                  <a:gd name="connsiteY1" fmla="*/ 0 h 31683"/>
                  <a:gd name="connsiteX2" fmla="*/ 0 w 94061"/>
                  <a:gd name="connsiteY2" fmla="*/ 15842 h 31683"/>
                  <a:gd name="connsiteX3" fmla="*/ 15842 w 94061"/>
                  <a:gd name="connsiteY3" fmla="*/ 31684 h 31683"/>
                  <a:gd name="connsiteX4" fmla="*/ 78220 w 94061"/>
                  <a:gd name="connsiteY4" fmla="*/ 31684 h 31683"/>
                  <a:gd name="connsiteX5" fmla="*/ 94062 w 94061"/>
                  <a:gd name="connsiteY5" fmla="*/ 15842 h 31683"/>
                  <a:gd name="connsiteX6" fmla="*/ 78220 w 94061"/>
                  <a:gd name="connsiteY6" fmla="*/ 0 h 31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061" h="31683">
                    <a:moveTo>
                      <a:pt x="78220" y="0"/>
                    </a:moveTo>
                    <a:lnTo>
                      <a:pt x="15842" y="0"/>
                    </a:lnTo>
                    <a:cubicBezTo>
                      <a:pt x="6931" y="0"/>
                      <a:pt x="0" y="6930"/>
                      <a:pt x="0" y="15842"/>
                    </a:cubicBezTo>
                    <a:cubicBezTo>
                      <a:pt x="0" y="24753"/>
                      <a:pt x="6931" y="31684"/>
                      <a:pt x="15842" y="31684"/>
                    </a:cubicBezTo>
                    <a:lnTo>
                      <a:pt x="78220" y="31684"/>
                    </a:lnTo>
                    <a:cubicBezTo>
                      <a:pt x="87131" y="31684"/>
                      <a:pt x="94062" y="24753"/>
                      <a:pt x="94062" y="15842"/>
                    </a:cubicBezTo>
                    <a:cubicBezTo>
                      <a:pt x="94062" y="6930"/>
                      <a:pt x="86141" y="0"/>
                      <a:pt x="78220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" name="Полилиния: фигура 22">
                <a:extLst>
                  <a:ext uri="{FF2B5EF4-FFF2-40B4-BE49-F238E27FC236}">
                    <a16:creationId xmlns:a16="http://schemas.microsoft.com/office/drawing/2014/main" id="{F495FF2E-4C54-6E11-2CC2-43330A1BA18C}"/>
                  </a:ext>
                </a:extLst>
              </p:cNvPr>
              <p:cNvSpPr/>
              <p:nvPr/>
            </p:nvSpPr>
            <p:spPr>
              <a:xfrm>
                <a:off x="4341698" y="9044841"/>
                <a:ext cx="47588" cy="47525"/>
              </a:xfrm>
              <a:custGeom>
                <a:avLst/>
                <a:gdLst>
                  <a:gd name="connsiteX0" fmla="*/ 23763 w 47588"/>
                  <a:gd name="connsiteY0" fmla="*/ 0 h 47525"/>
                  <a:gd name="connsiteX1" fmla="*/ 0 w 47588"/>
                  <a:gd name="connsiteY1" fmla="*/ 23763 h 47525"/>
                  <a:gd name="connsiteX2" fmla="*/ 23763 w 47588"/>
                  <a:gd name="connsiteY2" fmla="*/ 47526 h 47525"/>
                  <a:gd name="connsiteX3" fmla="*/ 47526 w 47588"/>
                  <a:gd name="connsiteY3" fmla="*/ 23763 h 47525"/>
                  <a:gd name="connsiteX4" fmla="*/ 23763 w 47588"/>
                  <a:gd name="connsiteY4" fmla="*/ 0 h 47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88" h="47525">
                    <a:moveTo>
                      <a:pt x="23763" y="0"/>
                    </a:moveTo>
                    <a:cubicBezTo>
                      <a:pt x="10891" y="0"/>
                      <a:pt x="0" y="10891"/>
                      <a:pt x="0" y="23763"/>
                    </a:cubicBezTo>
                    <a:cubicBezTo>
                      <a:pt x="0" y="36635"/>
                      <a:pt x="10891" y="47526"/>
                      <a:pt x="23763" y="47526"/>
                    </a:cubicBezTo>
                    <a:cubicBezTo>
                      <a:pt x="36635" y="47526"/>
                      <a:pt x="47526" y="36635"/>
                      <a:pt x="47526" y="23763"/>
                    </a:cubicBezTo>
                    <a:cubicBezTo>
                      <a:pt x="48516" y="10891"/>
                      <a:pt x="37625" y="0"/>
                      <a:pt x="23763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4" name="Рисунок 2">
              <a:extLst>
                <a:ext uri="{FF2B5EF4-FFF2-40B4-BE49-F238E27FC236}">
                  <a16:creationId xmlns:a16="http://schemas.microsoft.com/office/drawing/2014/main" id="{663C2C24-6CFE-612D-546C-CCAC642BF0F7}"/>
                </a:ext>
              </a:extLst>
            </p:cNvPr>
            <p:cNvGrpSpPr/>
            <p:nvPr/>
          </p:nvGrpSpPr>
          <p:grpSpPr>
            <a:xfrm>
              <a:off x="5265691" y="8557700"/>
              <a:ext cx="647129" cy="735662"/>
              <a:chOff x="5265691" y="8557700"/>
              <a:chExt cx="647129" cy="735662"/>
            </a:xfrm>
            <a:grpFill/>
          </p:grpSpPr>
          <p:sp>
            <p:nvSpPr>
              <p:cNvPr id="25" name="Полилиния: фигура 24">
                <a:extLst>
                  <a:ext uri="{FF2B5EF4-FFF2-40B4-BE49-F238E27FC236}">
                    <a16:creationId xmlns:a16="http://schemas.microsoft.com/office/drawing/2014/main" id="{D427FC24-07D8-3593-9602-E59BE60FFAF4}"/>
                  </a:ext>
                </a:extLst>
              </p:cNvPr>
              <p:cNvSpPr/>
              <p:nvPr/>
            </p:nvSpPr>
            <p:spPr>
              <a:xfrm>
                <a:off x="5265691" y="8557700"/>
                <a:ext cx="647129" cy="735662"/>
              </a:xfrm>
              <a:custGeom>
                <a:avLst/>
                <a:gdLst>
                  <a:gd name="connsiteX0" fmla="*/ 639415 w 647129"/>
                  <a:gd name="connsiteY0" fmla="*/ 445556 h 735662"/>
                  <a:gd name="connsiteX1" fmla="*/ 565155 w 647129"/>
                  <a:gd name="connsiteY1" fmla="*/ 401991 h 735662"/>
                  <a:gd name="connsiteX2" fmla="*/ 585948 w 647129"/>
                  <a:gd name="connsiteY2" fmla="*/ 176242 h 735662"/>
                  <a:gd name="connsiteX3" fmla="*/ 551293 w 647129"/>
                  <a:gd name="connsiteY3" fmla="*/ 141588 h 735662"/>
                  <a:gd name="connsiteX4" fmla="*/ 338416 w 647129"/>
                  <a:gd name="connsiteY4" fmla="*/ 141588 h 735662"/>
                  <a:gd name="connsiteX5" fmla="*/ 338416 w 647129"/>
                  <a:gd name="connsiteY5" fmla="*/ 31684 h 735662"/>
                  <a:gd name="connsiteX6" fmla="*/ 416637 w 647129"/>
                  <a:gd name="connsiteY6" fmla="*/ 31684 h 735662"/>
                  <a:gd name="connsiteX7" fmla="*/ 432478 w 647129"/>
                  <a:gd name="connsiteY7" fmla="*/ 15842 h 735662"/>
                  <a:gd name="connsiteX8" fmla="*/ 416637 w 647129"/>
                  <a:gd name="connsiteY8" fmla="*/ 0 h 735662"/>
                  <a:gd name="connsiteX9" fmla="*/ 227522 w 647129"/>
                  <a:gd name="connsiteY9" fmla="*/ 0 h 735662"/>
                  <a:gd name="connsiteX10" fmla="*/ 211681 w 647129"/>
                  <a:gd name="connsiteY10" fmla="*/ 15842 h 735662"/>
                  <a:gd name="connsiteX11" fmla="*/ 227522 w 647129"/>
                  <a:gd name="connsiteY11" fmla="*/ 31684 h 735662"/>
                  <a:gd name="connsiteX12" fmla="*/ 305742 w 647129"/>
                  <a:gd name="connsiteY12" fmla="*/ 31684 h 735662"/>
                  <a:gd name="connsiteX13" fmla="*/ 305742 w 647129"/>
                  <a:gd name="connsiteY13" fmla="*/ 141588 h 735662"/>
                  <a:gd name="connsiteX14" fmla="*/ 101776 w 647129"/>
                  <a:gd name="connsiteY14" fmla="*/ 141588 h 735662"/>
                  <a:gd name="connsiteX15" fmla="*/ 67122 w 647129"/>
                  <a:gd name="connsiteY15" fmla="*/ 176242 h 735662"/>
                  <a:gd name="connsiteX16" fmla="*/ 88905 w 647129"/>
                  <a:gd name="connsiteY16" fmla="*/ 397041 h 735662"/>
                  <a:gd name="connsiteX17" fmla="*/ 7714 w 647129"/>
                  <a:gd name="connsiteY17" fmla="*/ 445556 h 735662"/>
                  <a:gd name="connsiteX18" fmla="*/ 1774 w 647129"/>
                  <a:gd name="connsiteY18" fmla="*/ 466349 h 735662"/>
                  <a:gd name="connsiteX19" fmla="*/ 114648 w 647129"/>
                  <a:gd name="connsiteY19" fmla="*/ 703979 h 735662"/>
                  <a:gd name="connsiteX20" fmla="*/ 43359 w 647129"/>
                  <a:gd name="connsiteY20" fmla="*/ 703979 h 735662"/>
                  <a:gd name="connsiteX21" fmla="*/ 27517 w 647129"/>
                  <a:gd name="connsiteY21" fmla="*/ 719821 h 735662"/>
                  <a:gd name="connsiteX22" fmla="*/ 43359 w 647129"/>
                  <a:gd name="connsiteY22" fmla="*/ 735663 h 735662"/>
                  <a:gd name="connsiteX23" fmla="*/ 140391 w 647129"/>
                  <a:gd name="connsiteY23" fmla="*/ 735663 h 735662"/>
                  <a:gd name="connsiteX24" fmla="*/ 320594 w 647129"/>
                  <a:gd name="connsiteY24" fmla="*/ 735663 h 735662"/>
                  <a:gd name="connsiteX25" fmla="*/ 513669 w 647129"/>
                  <a:gd name="connsiteY25" fmla="*/ 735663 h 735662"/>
                  <a:gd name="connsiteX26" fmla="*/ 580997 w 647129"/>
                  <a:gd name="connsiteY26" fmla="*/ 735663 h 735662"/>
                  <a:gd name="connsiteX27" fmla="*/ 596839 w 647129"/>
                  <a:gd name="connsiteY27" fmla="*/ 719821 h 735662"/>
                  <a:gd name="connsiteX28" fmla="*/ 580997 w 647129"/>
                  <a:gd name="connsiteY28" fmla="*/ 703979 h 735662"/>
                  <a:gd name="connsiteX29" fmla="*/ 538422 w 647129"/>
                  <a:gd name="connsiteY29" fmla="*/ 703979 h 735662"/>
                  <a:gd name="connsiteX30" fmla="*/ 645355 w 647129"/>
                  <a:gd name="connsiteY30" fmla="*/ 465359 h 735662"/>
                  <a:gd name="connsiteX31" fmla="*/ 639415 w 647129"/>
                  <a:gd name="connsiteY31" fmla="*/ 445556 h 735662"/>
                  <a:gd name="connsiteX32" fmla="*/ 303762 w 647129"/>
                  <a:gd name="connsiteY32" fmla="*/ 704969 h 735662"/>
                  <a:gd name="connsiteX33" fmla="*/ 150293 w 647129"/>
                  <a:gd name="connsiteY33" fmla="*/ 704969 h 735662"/>
                  <a:gd name="connsiteX34" fmla="*/ 37418 w 647129"/>
                  <a:gd name="connsiteY34" fmla="*/ 466349 h 735662"/>
                  <a:gd name="connsiteX35" fmla="*/ 303762 w 647129"/>
                  <a:gd name="connsiteY35" fmla="*/ 304958 h 735662"/>
                  <a:gd name="connsiteX36" fmla="*/ 303762 w 647129"/>
                  <a:gd name="connsiteY36" fmla="*/ 704969 h 735662"/>
                  <a:gd name="connsiteX37" fmla="*/ 328515 w 647129"/>
                  <a:gd name="connsiteY37" fmla="*/ 261393 h 735662"/>
                  <a:gd name="connsiteX38" fmla="*/ 328515 w 647129"/>
                  <a:gd name="connsiteY38" fmla="*/ 261393 h 735662"/>
                  <a:gd name="connsiteX39" fmla="*/ 324555 w 647129"/>
                  <a:gd name="connsiteY39" fmla="*/ 260403 h 735662"/>
                  <a:gd name="connsiteX40" fmla="*/ 319604 w 647129"/>
                  <a:gd name="connsiteY40" fmla="*/ 259413 h 735662"/>
                  <a:gd name="connsiteX41" fmla="*/ 315644 w 647129"/>
                  <a:gd name="connsiteY41" fmla="*/ 260403 h 735662"/>
                  <a:gd name="connsiteX42" fmla="*/ 310693 w 647129"/>
                  <a:gd name="connsiteY42" fmla="*/ 261393 h 735662"/>
                  <a:gd name="connsiteX43" fmla="*/ 310693 w 647129"/>
                  <a:gd name="connsiteY43" fmla="*/ 261393 h 735662"/>
                  <a:gd name="connsiteX44" fmla="*/ 310693 w 647129"/>
                  <a:gd name="connsiteY44" fmla="*/ 261393 h 735662"/>
                  <a:gd name="connsiteX45" fmla="*/ 120589 w 647129"/>
                  <a:gd name="connsiteY45" fmla="*/ 377238 h 735662"/>
                  <a:gd name="connsiteX46" fmla="*/ 100786 w 647129"/>
                  <a:gd name="connsiteY46" fmla="*/ 174262 h 735662"/>
                  <a:gd name="connsiteX47" fmla="*/ 551293 w 647129"/>
                  <a:gd name="connsiteY47" fmla="*/ 176242 h 735662"/>
                  <a:gd name="connsiteX48" fmla="*/ 530501 w 647129"/>
                  <a:gd name="connsiteY48" fmla="*/ 383179 h 735662"/>
                  <a:gd name="connsiteX49" fmla="*/ 328515 w 647129"/>
                  <a:gd name="connsiteY49" fmla="*/ 261393 h 735662"/>
                  <a:gd name="connsiteX50" fmla="*/ 328515 w 647129"/>
                  <a:gd name="connsiteY50" fmla="*/ 261393 h 735662"/>
                  <a:gd name="connsiteX51" fmla="*/ 502777 w 647129"/>
                  <a:gd name="connsiteY51" fmla="*/ 704969 h 735662"/>
                  <a:gd name="connsiteX52" fmla="*/ 336436 w 647129"/>
                  <a:gd name="connsiteY52" fmla="*/ 704969 h 735662"/>
                  <a:gd name="connsiteX53" fmla="*/ 336436 w 647129"/>
                  <a:gd name="connsiteY53" fmla="*/ 303969 h 735662"/>
                  <a:gd name="connsiteX54" fmla="*/ 609711 w 647129"/>
                  <a:gd name="connsiteY54" fmla="*/ 466349 h 735662"/>
                  <a:gd name="connsiteX55" fmla="*/ 502777 w 647129"/>
                  <a:gd name="connsiteY55" fmla="*/ 704969 h 735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647129" h="735662">
                    <a:moveTo>
                      <a:pt x="639415" y="445556"/>
                    </a:moveTo>
                    <a:lnTo>
                      <a:pt x="565155" y="401991"/>
                    </a:lnTo>
                    <a:lnTo>
                      <a:pt x="585948" y="176242"/>
                    </a:lnTo>
                    <a:cubicBezTo>
                      <a:pt x="585948" y="157430"/>
                      <a:pt x="570106" y="141588"/>
                      <a:pt x="551293" y="141588"/>
                    </a:cubicBezTo>
                    <a:lnTo>
                      <a:pt x="338416" y="141588"/>
                    </a:lnTo>
                    <a:lnTo>
                      <a:pt x="338416" y="31684"/>
                    </a:lnTo>
                    <a:lnTo>
                      <a:pt x="416637" y="31684"/>
                    </a:lnTo>
                    <a:cubicBezTo>
                      <a:pt x="425547" y="31684"/>
                      <a:pt x="432478" y="24753"/>
                      <a:pt x="432478" y="15842"/>
                    </a:cubicBezTo>
                    <a:cubicBezTo>
                      <a:pt x="432478" y="6931"/>
                      <a:pt x="425547" y="0"/>
                      <a:pt x="416637" y="0"/>
                    </a:cubicBezTo>
                    <a:lnTo>
                      <a:pt x="227522" y="0"/>
                    </a:lnTo>
                    <a:cubicBezTo>
                      <a:pt x="218612" y="0"/>
                      <a:pt x="211681" y="6931"/>
                      <a:pt x="211681" y="15842"/>
                    </a:cubicBezTo>
                    <a:cubicBezTo>
                      <a:pt x="211681" y="24753"/>
                      <a:pt x="218612" y="31684"/>
                      <a:pt x="227522" y="31684"/>
                    </a:cubicBezTo>
                    <a:lnTo>
                      <a:pt x="305742" y="31684"/>
                    </a:lnTo>
                    <a:lnTo>
                      <a:pt x="305742" y="141588"/>
                    </a:lnTo>
                    <a:lnTo>
                      <a:pt x="101776" y="141588"/>
                    </a:lnTo>
                    <a:cubicBezTo>
                      <a:pt x="82964" y="141588"/>
                      <a:pt x="67122" y="157430"/>
                      <a:pt x="67122" y="176242"/>
                    </a:cubicBezTo>
                    <a:lnTo>
                      <a:pt x="88905" y="397041"/>
                    </a:lnTo>
                    <a:lnTo>
                      <a:pt x="7714" y="445556"/>
                    </a:lnTo>
                    <a:cubicBezTo>
                      <a:pt x="784" y="449517"/>
                      <a:pt x="-2187" y="458428"/>
                      <a:pt x="1774" y="466349"/>
                    </a:cubicBezTo>
                    <a:lnTo>
                      <a:pt x="114648" y="703979"/>
                    </a:lnTo>
                    <a:lnTo>
                      <a:pt x="43359" y="703979"/>
                    </a:lnTo>
                    <a:cubicBezTo>
                      <a:pt x="34448" y="703979"/>
                      <a:pt x="27517" y="710910"/>
                      <a:pt x="27517" y="719821"/>
                    </a:cubicBezTo>
                    <a:cubicBezTo>
                      <a:pt x="27517" y="728732"/>
                      <a:pt x="34448" y="735663"/>
                      <a:pt x="43359" y="735663"/>
                    </a:cubicBezTo>
                    <a:lnTo>
                      <a:pt x="140391" y="735663"/>
                    </a:lnTo>
                    <a:lnTo>
                      <a:pt x="320594" y="735663"/>
                    </a:lnTo>
                    <a:lnTo>
                      <a:pt x="513669" y="735663"/>
                    </a:lnTo>
                    <a:lnTo>
                      <a:pt x="580997" y="735663"/>
                    </a:lnTo>
                    <a:cubicBezTo>
                      <a:pt x="589909" y="735663"/>
                      <a:pt x="596839" y="728732"/>
                      <a:pt x="596839" y="719821"/>
                    </a:cubicBezTo>
                    <a:cubicBezTo>
                      <a:pt x="596839" y="710910"/>
                      <a:pt x="589909" y="703979"/>
                      <a:pt x="580997" y="703979"/>
                    </a:cubicBezTo>
                    <a:lnTo>
                      <a:pt x="538422" y="703979"/>
                    </a:lnTo>
                    <a:lnTo>
                      <a:pt x="645355" y="465359"/>
                    </a:lnTo>
                    <a:cubicBezTo>
                      <a:pt x="649316" y="458428"/>
                      <a:pt x="646345" y="449517"/>
                      <a:pt x="639415" y="445556"/>
                    </a:cubicBezTo>
                    <a:close/>
                    <a:moveTo>
                      <a:pt x="303762" y="704969"/>
                    </a:moveTo>
                    <a:lnTo>
                      <a:pt x="150293" y="704969"/>
                    </a:lnTo>
                    <a:lnTo>
                      <a:pt x="37418" y="466349"/>
                    </a:lnTo>
                    <a:lnTo>
                      <a:pt x="303762" y="304958"/>
                    </a:lnTo>
                    <a:lnTo>
                      <a:pt x="303762" y="704969"/>
                    </a:lnTo>
                    <a:close/>
                    <a:moveTo>
                      <a:pt x="328515" y="261393"/>
                    </a:moveTo>
                    <a:cubicBezTo>
                      <a:pt x="328515" y="261393"/>
                      <a:pt x="328515" y="261393"/>
                      <a:pt x="328515" y="261393"/>
                    </a:cubicBezTo>
                    <a:cubicBezTo>
                      <a:pt x="327525" y="260403"/>
                      <a:pt x="326535" y="260403"/>
                      <a:pt x="324555" y="260403"/>
                    </a:cubicBezTo>
                    <a:cubicBezTo>
                      <a:pt x="322575" y="260403"/>
                      <a:pt x="321584" y="259413"/>
                      <a:pt x="319604" y="259413"/>
                    </a:cubicBezTo>
                    <a:cubicBezTo>
                      <a:pt x="318614" y="259413"/>
                      <a:pt x="317624" y="260403"/>
                      <a:pt x="315644" y="260403"/>
                    </a:cubicBezTo>
                    <a:cubicBezTo>
                      <a:pt x="313663" y="260403"/>
                      <a:pt x="312673" y="260403"/>
                      <a:pt x="310693" y="261393"/>
                    </a:cubicBezTo>
                    <a:cubicBezTo>
                      <a:pt x="310693" y="261393"/>
                      <a:pt x="310693" y="261393"/>
                      <a:pt x="310693" y="261393"/>
                    </a:cubicBezTo>
                    <a:cubicBezTo>
                      <a:pt x="310693" y="261393"/>
                      <a:pt x="310693" y="261393"/>
                      <a:pt x="310693" y="261393"/>
                    </a:cubicBezTo>
                    <a:lnTo>
                      <a:pt x="120589" y="377238"/>
                    </a:lnTo>
                    <a:lnTo>
                      <a:pt x="100786" y="174262"/>
                    </a:lnTo>
                    <a:lnTo>
                      <a:pt x="551293" y="176242"/>
                    </a:lnTo>
                    <a:lnTo>
                      <a:pt x="530501" y="383179"/>
                    </a:lnTo>
                    <a:lnTo>
                      <a:pt x="328515" y="261393"/>
                    </a:lnTo>
                    <a:cubicBezTo>
                      <a:pt x="328515" y="261393"/>
                      <a:pt x="328515" y="261393"/>
                      <a:pt x="328515" y="261393"/>
                    </a:cubicBezTo>
                    <a:close/>
                    <a:moveTo>
                      <a:pt x="502777" y="704969"/>
                    </a:moveTo>
                    <a:lnTo>
                      <a:pt x="336436" y="704969"/>
                    </a:lnTo>
                    <a:lnTo>
                      <a:pt x="336436" y="303969"/>
                    </a:lnTo>
                    <a:lnTo>
                      <a:pt x="609711" y="466349"/>
                    </a:lnTo>
                    <a:lnTo>
                      <a:pt x="502777" y="704969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" name="Полилиния: фигура 25">
                <a:extLst>
                  <a:ext uri="{FF2B5EF4-FFF2-40B4-BE49-F238E27FC236}">
                    <a16:creationId xmlns:a16="http://schemas.microsoft.com/office/drawing/2014/main" id="{E586CB57-E2CB-6729-D600-081E40292E90}"/>
                  </a:ext>
                </a:extLst>
              </p:cNvPr>
              <p:cNvSpPr/>
              <p:nvPr/>
            </p:nvSpPr>
            <p:spPr>
              <a:xfrm>
                <a:off x="5468406" y="8942859"/>
                <a:ext cx="57480" cy="57427"/>
              </a:xfrm>
              <a:custGeom>
                <a:avLst/>
                <a:gdLst>
                  <a:gd name="connsiteX0" fmla="*/ 28767 w 57480"/>
                  <a:gd name="connsiteY0" fmla="*/ 57427 h 57427"/>
                  <a:gd name="connsiteX1" fmla="*/ 57481 w 57480"/>
                  <a:gd name="connsiteY1" fmla="*/ 28713 h 57427"/>
                  <a:gd name="connsiteX2" fmla="*/ 28767 w 57480"/>
                  <a:gd name="connsiteY2" fmla="*/ 0 h 57427"/>
                  <a:gd name="connsiteX3" fmla="*/ 53 w 57480"/>
                  <a:gd name="connsiteY3" fmla="*/ 28713 h 57427"/>
                  <a:gd name="connsiteX4" fmla="*/ 28767 w 57480"/>
                  <a:gd name="connsiteY4" fmla="*/ 57427 h 5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80" h="57427">
                    <a:moveTo>
                      <a:pt x="28767" y="57427"/>
                    </a:moveTo>
                    <a:cubicBezTo>
                      <a:pt x="44609" y="57427"/>
                      <a:pt x="57481" y="44556"/>
                      <a:pt x="57481" y="28713"/>
                    </a:cubicBezTo>
                    <a:cubicBezTo>
                      <a:pt x="57481" y="12872"/>
                      <a:pt x="44609" y="0"/>
                      <a:pt x="28767" y="0"/>
                    </a:cubicBezTo>
                    <a:cubicBezTo>
                      <a:pt x="12925" y="0"/>
                      <a:pt x="53" y="12872"/>
                      <a:pt x="53" y="28713"/>
                    </a:cubicBezTo>
                    <a:cubicBezTo>
                      <a:pt x="-936" y="44556"/>
                      <a:pt x="11935" y="57427"/>
                      <a:pt x="28767" y="57427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" name="Полилиния: фигура 26">
                <a:extLst>
                  <a:ext uri="{FF2B5EF4-FFF2-40B4-BE49-F238E27FC236}">
                    <a16:creationId xmlns:a16="http://schemas.microsoft.com/office/drawing/2014/main" id="{9A66F544-FB83-9A1E-F779-5FE5689843A7}"/>
                  </a:ext>
                </a:extLst>
              </p:cNvPr>
              <p:cNvSpPr/>
              <p:nvPr/>
            </p:nvSpPr>
            <p:spPr>
              <a:xfrm>
                <a:off x="5634801" y="8942859"/>
                <a:ext cx="57427" cy="57427"/>
              </a:xfrm>
              <a:custGeom>
                <a:avLst/>
                <a:gdLst>
                  <a:gd name="connsiteX0" fmla="*/ 28714 w 57427"/>
                  <a:gd name="connsiteY0" fmla="*/ 57427 h 57427"/>
                  <a:gd name="connsiteX1" fmla="*/ 57428 w 57427"/>
                  <a:gd name="connsiteY1" fmla="*/ 28713 h 57427"/>
                  <a:gd name="connsiteX2" fmla="*/ 28714 w 57427"/>
                  <a:gd name="connsiteY2" fmla="*/ 0 h 57427"/>
                  <a:gd name="connsiteX3" fmla="*/ 0 w 57427"/>
                  <a:gd name="connsiteY3" fmla="*/ 28713 h 57427"/>
                  <a:gd name="connsiteX4" fmla="*/ 28714 w 57427"/>
                  <a:gd name="connsiteY4" fmla="*/ 57427 h 5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27" h="57427">
                    <a:moveTo>
                      <a:pt x="28714" y="57427"/>
                    </a:moveTo>
                    <a:cubicBezTo>
                      <a:pt x="44556" y="57427"/>
                      <a:pt x="57428" y="44556"/>
                      <a:pt x="57428" y="28713"/>
                    </a:cubicBezTo>
                    <a:cubicBezTo>
                      <a:pt x="57428" y="12872"/>
                      <a:pt x="44556" y="0"/>
                      <a:pt x="28714" y="0"/>
                    </a:cubicBezTo>
                    <a:cubicBezTo>
                      <a:pt x="12872" y="0"/>
                      <a:pt x="0" y="12872"/>
                      <a:pt x="0" y="28713"/>
                    </a:cubicBezTo>
                    <a:cubicBezTo>
                      <a:pt x="0" y="44556"/>
                      <a:pt x="12872" y="57427"/>
                      <a:pt x="28714" y="57427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" name="Полилиния: фигура 27">
                <a:extLst>
                  <a:ext uri="{FF2B5EF4-FFF2-40B4-BE49-F238E27FC236}">
                    <a16:creationId xmlns:a16="http://schemas.microsoft.com/office/drawing/2014/main" id="{D6830FB1-ACF0-B432-BD40-DEF21178926B}"/>
                  </a:ext>
                </a:extLst>
              </p:cNvPr>
              <p:cNvSpPr/>
              <p:nvPr/>
            </p:nvSpPr>
            <p:spPr>
              <a:xfrm>
                <a:off x="5388260" y="8761666"/>
                <a:ext cx="402980" cy="31683"/>
              </a:xfrm>
              <a:custGeom>
                <a:avLst/>
                <a:gdLst>
                  <a:gd name="connsiteX0" fmla="*/ 387139 w 402980"/>
                  <a:gd name="connsiteY0" fmla="*/ 0 h 31683"/>
                  <a:gd name="connsiteX1" fmla="*/ 15842 w 402980"/>
                  <a:gd name="connsiteY1" fmla="*/ 0 h 31683"/>
                  <a:gd name="connsiteX2" fmla="*/ 0 w 402980"/>
                  <a:gd name="connsiteY2" fmla="*/ 15842 h 31683"/>
                  <a:gd name="connsiteX3" fmla="*/ 15842 w 402980"/>
                  <a:gd name="connsiteY3" fmla="*/ 31684 h 31683"/>
                  <a:gd name="connsiteX4" fmla="*/ 387139 w 402980"/>
                  <a:gd name="connsiteY4" fmla="*/ 31684 h 31683"/>
                  <a:gd name="connsiteX5" fmla="*/ 402981 w 402980"/>
                  <a:gd name="connsiteY5" fmla="*/ 15842 h 31683"/>
                  <a:gd name="connsiteX6" fmla="*/ 387139 w 402980"/>
                  <a:gd name="connsiteY6" fmla="*/ 0 h 31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2980" h="31683">
                    <a:moveTo>
                      <a:pt x="387139" y="0"/>
                    </a:moveTo>
                    <a:lnTo>
                      <a:pt x="15842" y="0"/>
                    </a:lnTo>
                    <a:cubicBezTo>
                      <a:pt x="6931" y="0"/>
                      <a:pt x="0" y="6930"/>
                      <a:pt x="0" y="15842"/>
                    </a:cubicBezTo>
                    <a:cubicBezTo>
                      <a:pt x="0" y="24753"/>
                      <a:pt x="6931" y="31684"/>
                      <a:pt x="15842" y="31684"/>
                    </a:cubicBezTo>
                    <a:lnTo>
                      <a:pt x="387139" y="31684"/>
                    </a:lnTo>
                    <a:cubicBezTo>
                      <a:pt x="396050" y="31684"/>
                      <a:pt x="402981" y="24753"/>
                      <a:pt x="402981" y="15842"/>
                    </a:cubicBezTo>
                    <a:cubicBezTo>
                      <a:pt x="401991" y="6930"/>
                      <a:pt x="395060" y="0"/>
                      <a:pt x="387139" y="0"/>
                    </a:cubicBez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9" name="Рисунок 2">
              <a:extLst>
                <a:ext uri="{FF2B5EF4-FFF2-40B4-BE49-F238E27FC236}">
                  <a16:creationId xmlns:a16="http://schemas.microsoft.com/office/drawing/2014/main" id="{1562324C-74D6-0CB5-FC8F-EA877CDA956D}"/>
                </a:ext>
              </a:extLst>
            </p:cNvPr>
            <p:cNvGrpSpPr/>
            <p:nvPr/>
          </p:nvGrpSpPr>
          <p:grpSpPr>
            <a:xfrm>
              <a:off x="6496210" y="8565621"/>
              <a:ext cx="633680" cy="720811"/>
              <a:chOff x="6496210" y="8565621"/>
              <a:chExt cx="633680" cy="720811"/>
            </a:xfrm>
            <a:grpFill/>
          </p:grpSpPr>
          <p:sp>
            <p:nvSpPr>
              <p:cNvPr id="30" name="Полилиния: фигура 29">
                <a:extLst>
                  <a:ext uri="{FF2B5EF4-FFF2-40B4-BE49-F238E27FC236}">
                    <a16:creationId xmlns:a16="http://schemas.microsoft.com/office/drawing/2014/main" id="{0F108389-AFF1-3C35-DC7B-3B9A4104A767}"/>
                  </a:ext>
                </a:extLst>
              </p:cNvPr>
              <p:cNvSpPr/>
              <p:nvPr/>
            </p:nvSpPr>
            <p:spPr>
              <a:xfrm>
                <a:off x="6589281" y="8565621"/>
                <a:ext cx="219807" cy="280205"/>
              </a:xfrm>
              <a:custGeom>
                <a:avLst/>
                <a:gdLst>
                  <a:gd name="connsiteX0" fmla="*/ 195055 w 219807"/>
                  <a:gd name="connsiteY0" fmla="*/ 250502 h 280205"/>
                  <a:gd name="connsiteX1" fmla="*/ 59408 w 219807"/>
                  <a:gd name="connsiteY1" fmla="*/ 250502 h 280205"/>
                  <a:gd name="connsiteX2" fmla="*/ 59408 w 219807"/>
                  <a:gd name="connsiteY2" fmla="*/ 249512 h 280205"/>
                  <a:gd name="connsiteX3" fmla="*/ 146538 w 219807"/>
                  <a:gd name="connsiteY3" fmla="*/ 175252 h 280205"/>
                  <a:gd name="connsiteX4" fmla="*/ 204956 w 219807"/>
                  <a:gd name="connsiteY4" fmla="*/ 116835 h 280205"/>
                  <a:gd name="connsiteX5" fmla="*/ 219808 w 219807"/>
                  <a:gd name="connsiteY5" fmla="*/ 70299 h 280205"/>
                  <a:gd name="connsiteX6" fmla="*/ 196045 w 219807"/>
                  <a:gd name="connsiteY6" fmla="*/ 19803 h 280205"/>
                  <a:gd name="connsiteX7" fmla="*/ 136637 w 219807"/>
                  <a:gd name="connsiteY7" fmla="*/ 0 h 280205"/>
                  <a:gd name="connsiteX8" fmla="*/ 71289 w 219807"/>
                  <a:gd name="connsiteY8" fmla="*/ 21783 h 280205"/>
                  <a:gd name="connsiteX9" fmla="*/ 40595 w 219807"/>
                  <a:gd name="connsiteY9" fmla="*/ 80200 h 280205"/>
                  <a:gd name="connsiteX10" fmla="*/ 74259 w 219807"/>
                  <a:gd name="connsiteY10" fmla="*/ 80200 h 280205"/>
                  <a:gd name="connsiteX11" fmla="*/ 94062 w 219807"/>
                  <a:gd name="connsiteY11" fmla="*/ 43566 h 280205"/>
                  <a:gd name="connsiteX12" fmla="*/ 133667 w 219807"/>
                  <a:gd name="connsiteY12" fmla="*/ 29704 h 280205"/>
                  <a:gd name="connsiteX13" fmla="*/ 169311 w 219807"/>
                  <a:gd name="connsiteY13" fmla="*/ 41585 h 280205"/>
                  <a:gd name="connsiteX14" fmla="*/ 183173 w 219807"/>
                  <a:gd name="connsiteY14" fmla="*/ 73269 h 280205"/>
                  <a:gd name="connsiteX15" fmla="*/ 171292 w 219807"/>
                  <a:gd name="connsiteY15" fmla="*/ 105943 h 280205"/>
                  <a:gd name="connsiteX16" fmla="*/ 124756 w 219807"/>
                  <a:gd name="connsiteY16" fmla="*/ 151490 h 280205"/>
                  <a:gd name="connsiteX17" fmla="*/ 5941 w 219807"/>
                  <a:gd name="connsiteY17" fmla="*/ 252482 h 280205"/>
                  <a:gd name="connsiteX18" fmla="*/ 0 w 219807"/>
                  <a:gd name="connsiteY18" fmla="*/ 280206 h 280205"/>
                  <a:gd name="connsiteX19" fmla="*/ 186143 w 219807"/>
                  <a:gd name="connsiteY19" fmla="*/ 280206 h 280205"/>
                  <a:gd name="connsiteX20" fmla="*/ 195055 w 219807"/>
                  <a:gd name="connsiteY20" fmla="*/ 250502 h 28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19807" h="280205">
                    <a:moveTo>
                      <a:pt x="195055" y="250502"/>
                    </a:moveTo>
                    <a:lnTo>
                      <a:pt x="59408" y="250502"/>
                    </a:lnTo>
                    <a:lnTo>
                      <a:pt x="59408" y="249512"/>
                    </a:lnTo>
                    <a:lnTo>
                      <a:pt x="146538" y="175252"/>
                    </a:lnTo>
                    <a:cubicBezTo>
                      <a:pt x="176242" y="150499"/>
                      <a:pt x="196045" y="130697"/>
                      <a:pt x="204956" y="116835"/>
                    </a:cubicBezTo>
                    <a:cubicBezTo>
                      <a:pt x="214857" y="102973"/>
                      <a:pt x="219808" y="87131"/>
                      <a:pt x="219808" y="70299"/>
                    </a:cubicBezTo>
                    <a:cubicBezTo>
                      <a:pt x="219808" y="50497"/>
                      <a:pt x="211887" y="33664"/>
                      <a:pt x="196045" y="19803"/>
                    </a:cubicBezTo>
                    <a:cubicBezTo>
                      <a:pt x="180203" y="6931"/>
                      <a:pt x="160400" y="0"/>
                      <a:pt x="136637" y="0"/>
                    </a:cubicBezTo>
                    <a:cubicBezTo>
                      <a:pt x="110894" y="0"/>
                      <a:pt x="89111" y="6931"/>
                      <a:pt x="71289" y="21783"/>
                    </a:cubicBezTo>
                    <a:cubicBezTo>
                      <a:pt x="53467" y="36635"/>
                      <a:pt x="43566" y="56437"/>
                      <a:pt x="40595" y="80200"/>
                    </a:cubicBezTo>
                    <a:lnTo>
                      <a:pt x="74259" y="80200"/>
                    </a:lnTo>
                    <a:cubicBezTo>
                      <a:pt x="77230" y="64358"/>
                      <a:pt x="84161" y="52477"/>
                      <a:pt x="94062" y="43566"/>
                    </a:cubicBezTo>
                    <a:cubicBezTo>
                      <a:pt x="104953" y="34654"/>
                      <a:pt x="117825" y="29704"/>
                      <a:pt x="133667" y="29704"/>
                    </a:cubicBezTo>
                    <a:cubicBezTo>
                      <a:pt x="148519" y="29704"/>
                      <a:pt x="160400" y="33664"/>
                      <a:pt x="169311" y="41585"/>
                    </a:cubicBezTo>
                    <a:cubicBezTo>
                      <a:pt x="178223" y="49506"/>
                      <a:pt x="183173" y="60398"/>
                      <a:pt x="183173" y="73269"/>
                    </a:cubicBezTo>
                    <a:cubicBezTo>
                      <a:pt x="183173" y="84161"/>
                      <a:pt x="179212" y="96042"/>
                      <a:pt x="171292" y="105943"/>
                    </a:cubicBezTo>
                    <a:cubicBezTo>
                      <a:pt x="163371" y="116835"/>
                      <a:pt x="147529" y="131687"/>
                      <a:pt x="124756" y="151490"/>
                    </a:cubicBezTo>
                    <a:lnTo>
                      <a:pt x="5941" y="252482"/>
                    </a:lnTo>
                    <a:lnTo>
                      <a:pt x="0" y="280206"/>
                    </a:lnTo>
                    <a:lnTo>
                      <a:pt x="186143" y="280206"/>
                    </a:lnTo>
                    <a:lnTo>
                      <a:pt x="195055" y="250502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" name="Полилиния: фигура 30">
                <a:extLst>
                  <a:ext uri="{FF2B5EF4-FFF2-40B4-BE49-F238E27FC236}">
                    <a16:creationId xmlns:a16="http://schemas.microsoft.com/office/drawing/2014/main" id="{351E00A3-E903-73BF-75D7-38DE116CCDC4}"/>
                  </a:ext>
                </a:extLst>
              </p:cNvPr>
              <p:cNvSpPr/>
              <p:nvPr/>
            </p:nvSpPr>
            <p:spPr>
              <a:xfrm>
                <a:off x="6816020" y="8570571"/>
                <a:ext cx="217827" cy="276245"/>
              </a:xfrm>
              <a:custGeom>
                <a:avLst/>
                <a:gdLst>
                  <a:gd name="connsiteX0" fmla="*/ 125745 w 217827"/>
                  <a:gd name="connsiteY0" fmla="*/ 276245 h 276245"/>
                  <a:gd name="connsiteX1" fmla="*/ 159410 w 217827"/>
                  <a:gd name="connsiteY1" fmla="*/ 276245 h 276245"/>
                  <a:gd name="connsiteX2" fmla="*/ 171292 w 217827"/>
                  <a:gd name="connsiteY2" fmla="*/ 218818 h 276245"/>
                  <a:gd name="connsiteX3" fmla="*/ 210897 w 217827"/>
                  <a:gd name="connsiteY3" fmla="*/ 218818 h 276245"/>
                  <a:gd name="connsiteX4" fmla="*/ 217828 w 217827"/>
                  <a:gd name="connsiteY4" fmla="*/ 188124 h 276245"/>
                  <a:gd name="connsiteX5" fmla="*/ 178223 w 217827"/>
                  <a:gd name="connsiteY5" fmla="*/ 188124 h 276245"/>
                  <a:gd name="connsiteX6" fmla="*/ 217828 w 217827"/>
                  <a:gd name="connsiteY6" fmla="*/ 0 h 276245"/>
                  <a:gd name="connsiteX7" fmla="*/ 164361 w 217827"/>
                  <a:gd name="connsiteY7" fmla="*/ 0 h 276245"/>
                  <a:gd name="connsiteX8" fmla="*/ 4951 w 217827"/>
                  <a:gd name="connsiteY8" fmla="*/ 187134 h 276245"/>
                  <a:gd name="connsiteX9" fmla="*/ 0 w 217827"/>
                  <a:gd name="connsiteY9" fmla="*/ 219808 h 276245"/>
                  <a:gd name="connsiteX10" fmla="*/ 137627 w 217827"/>
                  <a:gd name="connsiteY10" fmla="*/ 219808 h 276245"/>
                  <a:gd name="connsiteX11" fmla="*/ 125745 w 217827"/>
                  <a:gd name="connsiteY11" fmla="*/ 276245 h 276245"/>
                  <a:gd name="connsiteX12" fmla="*/ 41585 w 217827"/>
                  <a:gd name="connsiteY12" fmla="*/ 188124 h 276245"/>
                  <a:gd name="connsiteX13" fmla="*/ 41585 w 217827"/>
                  <a:gd name="connsiteY13" fmla="*/ 188124 h 276245"/>
                  <a:gd name="connsiteX14" fmla="*/ 177232 w 217827"/>
                  <a:gd name="connsiteY14" fmla="*/ 28714 h 276245"/>
                  <a:gd name="connsiteX15" fmla="*/ 178223 w 217827"/>
                  <a:gd name="connsiteY15" fmla="*/ 28714 h 276245"/>
                  <a:gd name="connsiteX16" fmla="*/ 144558 w 217827"/>
                  <a:gd name="connsiteY16" fmla="*/ 188124 h 276245"/>
                  <a:gd name="connsiteX17" fmla="*/ 41585 w 217827"/>
                  <a:gd name="connsiteY17" fmla="*/ 188124 h 276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17827" h="276245">
                    <a:moveTo>
                      <a:pt x="125745" y="276245"/>
                    </a:moveTo>
                    <a:lnTo>
                      <a:pt x="159410" y="276245"/>
                    </a:lnTo>
                    <a:lnTo>
                      <a:pt x="171292" y="218818"/>
                    </a:lnTo>
                    <a:lnTo>
                      <a:pt x="210897" y="218818"/>
                    </a:lnTo>
                    <a:lnTo>
                      <a:pt x="217828" y="188124"/>
                    </a:lnTo>
                    <a:lnTo>
                      <a:pt x="178223" y="188124"/>
                    </a:lnTo>
                    <a:lnTo>
                      <a:pt x="217828" y="0"/>
                    </a:lnTo>
                    <a:lnTo>
                      <a:pt x="164361" y="0"/>
                    </a:lnTo>
                    <a:cubicBezTo>
                      <a:pt x="84161" y="91092"/>
                      <a:pt x="30694" y="153469"/>
                      <a:pt x="4951" y="187134"/>
                    </a:cubicBezTo>
                    <a:lnTo>
                      <a:pt x="0" y="219808"/>
                    </a:lnTo>
                    <a:lnTo>
                      <a:pt x="137627" y="219808"/>
                    </a:lnTo>
                    <a:lnTo>
                      <a:pt x="125745" y="276245"/>
                    </a:lnTo>
                    <a:close/>
                    <a:moveTo>
                      <a:pt x="41585" y="188124"/>
                    </a:moveTo>
                    <a:lnTo>
                      <a:pt x="41585" y="188124"/>
                    </a:lnTo>
                    <a:cubicBezTo>
                      <a:pt x="73269" y="147529"/>
                      <a:pt x="117825" y="95052"/>
                      <a:pt x="177232" y="28714"/>
                    </a:cubicBezTo>
                    <a:lnTo>
                      <a:pt x="178223" y="28714"/>
                    </a:lnTo>
                    <a:lnTo>
                      <a:pt x="144558" y="188124"/>
                    </a:lnTo>
                    <a:lnTo>
                      <a:pt x="41585" y="188124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" name="Полилиния: фигура 31">
                <a:extLst>
                  <a:ext uri="{FF2B5EF4-FFF2-40B4-BE49-F238E27FC236}">
                    <a16:creationId xmlns:a16="http://schemas.microsoft.com/office/drawing/2014/main" id="{FC176DB0-9043-F371-148B-9BB6A7F6D2D3}"/>
                  </a:ext>
                </a:extLst>
              </p:cNvPr>
              <p:cNvSpPr/>
              <p:nvPr/>
            </p:nvSpPr>
            <p:spPr>
              <a:xfrm>
                <a:off x="6687304" y="8972562"/>
                <a:ext cx="251491" cy="313869"/>
              </a:xfrm>
              <a:custGeom>
                <a:avLst/>
                <a:gdLst>
                  <a:gd name="connsiteX0" fmla="*/ 42575 w 251491"/>
                  <a:gd name="connsiteY0" fmla="*/ 34654 h 313869"/>
                  <a:gd name="connsiteX1" fmla="*/ 200995 w 251491"/>
                  <a:gd name="connsiteY1" fmla="*/ 34654 h 313869"/>
                  <a:gd name="connsiteX2" fmla="*/ 200995 w 251491"/>
                  <a:gd name="connsiteY2" fmla="*/ 35644 h 313869"/>
                  <a:gd name="connsiteX3" fmla="*/ 0 w 251491"/>
                  <a:gd name="connsiteY3" fmla="*/ 313870 h 313869"/>
                  <a:gd name="connsiteX4" fmla="*/ 44556 w 251491"/>
                  <a:gd name="connsiteY4" fmla="*/ 313870 h 313869"/>
                  <a:gd name="connsiteX5" fmla="*/ 243571 w 251491"/>
                  <a:gd name="connsiteY5" fmla="*/ 35644 h 313869"/>
                  <a:gd name="connsiteX6" fmla="*/ 251491 w 251491"/>
                  <a:gd name="connsiteY6" fmla="*/ 0 h 313869"/>
                  <a:gd name="connsiteX7" fmla="*/ 49506 w 251491"/>
                  <a:gd name="connsiteY7" fmla="*/ 0 h 313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1491" h="313869">
                    <a:moveTo>
                      <a:pt x="42575" y="34654"/>
                    </a:moveTo>
                    <a:lnTo>
                      <a:pt x="200995" y="34654"/>
                    </a:lnTo>
                    <a:lnTo>
                      <a:pt x="200995" y="35644"/>
                    </a:lnTo>
                    <a:lnTo>
                      <a:pt x="0" y="313870"/>
                    </a:lnTo>
                    <a:lnTo>
                      <a:pt x="44556" y="313870"/>
                    </a:lnTo>
                    <a:lnTo>
                      <a:pt x="243571" y="35644"/>
                    </a:lnTo>
                    <a:lnTo>
                      <a:pt x="251491" y="0"/>
                    </a:lnTo>
                    <a:lnTo>
                      <a:pt x="49506" y="0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" name="Полилиния: фигура 32">
                <a:extLst>
                  <a:ext uri="{FF2B5EF4-FFF2-40B4-BE49-F238E27FC236}">
                    <a16:creationId xmlns:a16="http://schemas.microsoft.com/office/drawing/2014/main" id="{DEAFAAC9-A4FA-1500-A2E0-D898900CA61D}"/>
                  </a:ext>
                </a:extLst>
              </p:cNvPr>
              <p:cNvSpPr/>
              <p:nvPr/>
            </p:nvSpPr>
            <p:spPr>
              <a:xfrm>
                <a:off x="6496210" y="8893352"/>
                <a:ext cx="633680" cy="23762"/>
              </a:xfrm>
              <a:custGeom>
                <a:avLst/>
                <a:gdLst>
                  <a:gd name="connsiteX0" fmla="*/ 0 w 633680"/>
                  <a:gd name="connsiteY0" fmla="*/ 0 h 23762"/>
                  <a:gd name="connsiteX1" fmla="*/ 633680 w 633680"/>
                  <a:gd name="connsiteY1" fmla="*/ 0 h 23762"/>
                  <a:gd name="connsiteX2" fmla="*/ 633680 w 633680"/>
                  <a:gd name="connsiteY2" fmla="*/ 23763 h 23762"/>
                  <a:gd name="connsiteX3" fmla="*/ 0 w 633680"/>
                  <a:gd name="connsiteY3" fmla="*/ 23763 h 23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3680" h="23762">
                    <a:moveTo>
                      <a:pt x="0" y="0"/>
                    </a:moveTo>
                    <a:lnTo>
                      <a:pt x="633680" y="0"/>
                    </a:lnTo>
                    <a:lnTo>
                      <a:pt x="633680" y="23763"/>
                    </a:lnTo>
                    <a:lnTo>
                      <a:pt x="0" y="23763"/>
                    </a:lnTo>
                    <a:close/>
                  </a:path>
                </a:pathLst>
              </a:custGeom>
              <a:grpFill/>
              <a:ln w="9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48" name="Прямоугольник 47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AAF16620-B4EA-DA71-4A9E-E984985C6D88}"/>
              </a:ext>
            </a:extLst>
          </p:cNvPr>
          <p:cNvSpPr/>
          <p:nvPr/>
        </p:nvSpPr>
        <p:spPr>
          <a:xfrm>
            <a:off x="15960869" y="9774199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7BDA7866-B088-5C00-634D-0E16861F23D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275109">
            <a:off x="-247087" y="3372406"/>
            <a:ext cx="10089277" cy="5350796"/>
          </a:xfrm>
          <a:prstGeom prst="rect">
            <a:avLst/>
          </a:prstGeom>
        </p:spPr>
      </p:pic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058CF44A-DD31-8C98-9882-787EDC53DC1A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dirty="0"/>
              <a:t>Доставляем энергию</a:t>
            </a: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B13492E7-6F5C-28A4-1730-83CD61D84ECE}"/>
              </a:ext>
            </a:extLst>
          </p:cNvPr>
          <p:cNvGrpSpPr/>
          <p:nvPr/>
        </p:nvGrpSpPr>
        <p:grpSpPr>
          <a:xfrm>
            <a:off x="10495756" y="7327900"/>
            <a:ext cx="3633185" cy="461665"/>
            <a:chOff x="10495756" y="7327900"/>
            <a:chExt cx="3633185" cy="461665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EEAD5A92-9BF7-2056-5EF8-B84C919ECDB5}"/>
                </a:ext>
              </a:extLst>
            </p:cNvPr>
            <p:cNvSpPr txBox="1"/>
            <p:nvPr/>
          </p:nvSpPr>
          <p:spPr>
            <a:xfrm>
              <a:off x="11105356" y="7327900"/>
              <a:ext cx="302358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latin typeface="+mj-lt"/>
                  <a:ea typeface="Verdana" panose="020B0604030504040204" pitchFamily="34" charset="0"/>
                  <a:cs typeface="Arial"/>
                  <a:sym typeface="Arial"/>
                  <a:rtl val="0"/>
                </a:rPr>
                <a:t>Быстрые поставки</a:t>
              </a:r>
            </a:p>
          </p:txBody>
        </p:sp>
        <p:sp>
          <p:nvSpPr>
            <p:cNvPr id="42" name="Равнобедренный треугольник 41">
              <a:extLst>
                <a:ext uri="{FF2B5EF4-FFF2-40B4-BE49-F238E27FC236}">
                  <a16:creationId xmlns:a16="http://schemas.microsoft.com/office/drawing/2014/main" id="{11E359F9-9113-A056-AA9D-037452A24F9D}"/>
                </a:ext>
              </a:extLst>
            </p:cNvPr>
            <p:cNvSpPr/>
            <p:nvPr/>
          </p:nvSpPr>
          <p:spPr>
            <a:xfrm rot="5400000">
              <a:off x="10471372" y="7428484"/>
              <a:ext cx="353568" cy="304800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4">
            <a:extLst>
              <a:ext uri="{FF2B5EF4-FFF2-40B4-BE49-F238E27FC236}">
                <a16:creationId xmlns:a16="http://schemas.microsoft.com/office/drawing/2014/main" id="{054D6E4A-F3EA-CD7D-1396-ADF0CCE01684}"/>
              </a:ext>
            </a:extLst>
          </p:cNvPr>
          <p:cNvGrpSpPr/>
          <p:nvPr/>
        </p:nvGrpSpPr>
        <p:grpSpPr>
          <a:xfrm>
            <a:off x="10495756" y="8089900"/>
            <a:ext cx="7315202" cy="461665"/>
            <a:chOff x="10495756" y="8089900"/>
            <a:chExt cx="7315202" cy="461665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D491CD5-8BA3-45E3-71D1-0170D3A14081}"/>
                </a:ext>
              </a:extLst>
            </p:cNvPr>
            <p:cNvSpPr txBox="1"/>
            <p:nvPr/>
          </p:nvSpPr>
          <p:spPr>
            <a:xfrm>
              <a:off x="11105358" y="8089900"/>
              <a:ext cx="67056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2400" spc="0" baseline="0" dirty="0">
                  <a:ln/>
                  <a:solidFill>
                    <a:srgbClr val="000000"/>
                  </a:solidFill>
                  <a:latin typeface="+mj-lt"/>
                  <a:ea typeface="Verdana" panose="020B0604030504040204" pitchFamily="34" charset="0"/>
                  <a:cs typeface="Arial"/>
                  <a:sym typeface="Arial"/>
                  <a:rtl val="0"/>
                </a:rPr>
                <a:t>С центральных и региональных складов  </a:t>
              </a:r>
            </a:p>
          </p:txBody>
        </p:sp>
        <p:sp>
          <p:nvSpPr>
            <p:cNvPr id="44" name="Равнобедренный треугольник 43">
              <a:extLst>
                <a:ext uri="{FF2B5EF4-FFF2-40B4-BE49-F238E27FC236}">
                  <a16:creationId xmlns:a16="http://schemas.microsoft.com/office/drawing/2014/main" id="{F247F6DF-C662-F80B-9C9F-00D0AFE34AA0}"/>
                </a:ext>
              </a:extLst>
            </p:cNvPr>
            <p:cNvSpPr/>
            <p:nvPr/>
          </p:nvSpPr>
          <p:spPr>
            <a:xfrm rot="5400000">
              <a:off x="10471372" y="8190484"/>
              <a:ext cx="353568" cy="304800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" name="Группа 33">
            <a:extLst>
              <a:ext uri="{FF2B5EF4-FFF2-40B4-BE49-F238E27FC236}">
                <a16:creationId xmlns:a16="http://schemas.microsoft.com/office/drawing/2014/main" id="{7363CB53-571A-14B5-B042-CC3EE37D67DE}"/>
              </a:ext>
            </a:extLst>
          </p:cNvPr>
          <p:cNvGrpSpPr/>
          <p:nvPr/>
        </p:nvGrpSpPr>
        <p:grpSpPr>
          <a:xfrm>
            <a:off x="10495756" y="8851900"/>
            <a:ext cx="6324601" cy="464042"/>
            <a:chOff x="10495756" y="8851900"/>
            <a:chExt cx="6324601" cy="464042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03EBF4D-AFE5-1887-72F7-F0F6CC6BBAFC}"/>
                </a:ext>
              </a:extLst>
            </p:cNvPr>
            <p:cNvSpPr txBox="1"/>
            <p:nvPr/>
          </p:nvSpPr>
          <p:spPr>
            <a:xfrm>
              <a:off x="11105354" y="8851900"/>
              <a:ext cx="571500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ru-RU" sz="2400" spc="0" baseline="0" dirty="0">
                  <a:ln/>
                  <a:solidFill>
                    <a:srgbClr val="000000"/>
                  </a:solidFill>
                  <a:latin typeface="+mj-lt"/>
                  <a:ea typeface="Verdana" panose="020B0604030504040204" pitchFamily="34" charset="0"/>
                  <a:cs typeface="Arial"/>
                  <a:sym typeface="Arial"/>
                  <a:rtl val="0"/>
                </a:rPr>
                <a:t>В любую точку России и СНГ  </a:t>
              </a:r>
            </a:p>
          </p:txBody>
        </p:sp>
        <p:sp>
          <p:nvSpPr>
            <p:cNvPr id="49" name="Равнобедренный треугольник 48">
              <a:extLst>
                <a:ext uri="{FF2B5EF4-FFF2-40B4-BE49-F238E27FC236}">
                  <a16:creationId xmlns:a16="http://schemas.microsoft.com/office/drawing/2014/main" id="{498BAE22-BF11-563E-888E-D331DE046DBC}"/>
                </a:ext>
              </a:extLst>
            </p:cNvPr>
            <p:cNvSpPr/>
            <p:nvPr/>
          </p:nvSpPr>
          <p:spPr>
            <a:xfrm rot="5400000">
              <a:off x="10471372" y="8986758"/>
              <a:ext cx="353568" cy="304800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4005427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entr" presetSubtype="0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8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300"/>
                            </p:stCondLst>
                            <p:childTnLst>
                              <p:par>
                                <p:cTn id="2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8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: фигура 6">
            <a:extLst>
              <a:ext uri="{FF2B5EF4-FFF2-40B4-BE49-F238E27FC236}">
                <a16:creationId xmlns:a16="http://schemas.microsoft.com/office/drawing/2014/main" id="{3C268BCD-CE03-92E9-622D-A27C8EC53514}"/>
              </a:ext>
            </a:extLst>
          </p:cNvPr>
          <p:cNvSpPr/>
          <p:nvPr/>
        </p:nvSpPr>
        <p:spPr>
          <a:xfrm>
            <a:off x="5852" y="990"/>
            <a:ext cx="19009497" cy="10694390"/>
          </a:xfrm>
          <a:custGeom>
            <a:avLst/>
            <a:gdLst>
              <a:gd name="connsiteX0" fmla="*/ 0 w 19009497"/>
              <a:gd name="connsiteY0" fmla="*/ 0 h 10694390"/>
              <a:gd name="connsiteX1" fmla="*/ 19009498 w 19009497"/>
              <a:gd name="connsiteY1" fmla="*/ 0 h 10694390"/>
              <a:gd name="connsiteX2" fmla="*/ 19009498 w 19009497"/>
              <a:gd name="connsiteY2" fmla="*/ 10694390 h 10694390"/>
              <a:gd name="connsiteX3" fmla="*/ 0 w 19009497"/>
              <a:gd name="connsiteY3" fmla="*/ 10694390 h 1069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9497" h="10694390">
                <a:moveTo>
                  <a:pt x="0" y="0"/>
                </a:moveTo>
                <a:lnTo>
                  <a:pt x="19009498" y="0"/>
                </a:lnTo>
                <a:lnTo>
                  <a:pt x="19009498" y="10694390"/>
                </a:lnTo>
                <a:lnTo>
                  <a:pt x="0" y="1069439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DC1DD46A-E0BA-01C0-C02A-6E0DB796418A}"/>
              </a:ext>
            </a:extLst>
          </p:cNvPr>
          <p:cNvSpPr/>
          <p:nvPr/>
        </p:nvSpPr>
        <p:spPr>
          <a:xfrm>
            <a:off x="18724" y="4950"/>
            <a:ext cx="19008507" cy="10697360"/>
          </a:xfrm>
          <a:custGeom>
            <a:avLst/>
            <a:gdLst>
              <a:gd name="connsiteX0" fmla="*/ 0 w 19008507"/>
              <a:gd name="connsiteY0" fmla="*/ 0 h 10697360"/>
              <a:gd name="connsiteX1" fmla="*/ 19008508 w 19008507"/>
              <a:gd name="connsiteY1" fmla="*/ 0 h 10697360"/>
              <a:gd name="connsiteX2" fmla="*/ 19008508 w 19008507"/>
              <a:gd name="connsiteY2" fmla="*/ 10697361 h 10697360"/>
              <a:gd name="connsiteX3" fmla="*/ 0 w 19008507"/>
              <a:gd name="connsiteY3" fmla="*/ 10697361 h 1069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8507" h="10697360">
                <a:moveTo>
                  <a:pt x="0" y="0"/>
                </a:moveTo>
                <a:lnTo>
                  <a:pt x="19008508" y="0"/>
                </a:lnTo>
                <a:lnTo>
                  <a:pt x="19008508" y="10697361"/>
                </a:lnTo>
                <a:lnTo>
                  <a:pt x="0" y="10697361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5F6B6E90-91EE-1EA2-5031-17E35F28FF8E}"/>
              </a:ext>
            </a:extLst>
          </p:cNvPr>
          <p:cNvSpPr>
            <a:spLocks noGrp="1"/>
          </p:cNvSpPr>
          <p:nvPr>
            <p:ph type="subTitle" idx="4"/>
          </p:nvPr>
        </p:nvSpPr>
        <p:spPr/>
        <p:txBody>
          <a:bodyPr/>
          <a:lstStyle/>
          <a:p>
            <a:r>
              <a:rPr lang="en-US" dirty="0"/>
              <a:t>8</a:t>
            </a:r>
            <a:endParaRPr lang="ru-RU" dirty="0"/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B00C0A3-1906-A05E-6FB3-5F49E44981B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Партнеры предпочитают </a:t>
            </a:r>
            <a:br>
              <a:rPr lang="ru-RU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</a:br>
            <a:r>
              <a:rPr lang="en-US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V</a:t>
            </a:r>
            <a:r>
              <a:rPr lang="ru-RU" sz="9600" spc="-100" dirty="0" err="1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entura</a:t>
            </a:r>
            <a:endParaRPr lang="ru-RU" sz="9600" spc="-100" dirty="0">
              <a:ln/>
              <a:solidFill>
                <a:srgbClr val="FFFFFF"/>
              </a:solidFill>
              <a:cs typeface="Arial"/>
              <a:sym typeface="Arial"/>
              <a:rtl val="0"/>
            </a:endParaRPr>
          </a:p>
        </p:txBody>
      </p:sp>
    </p:spTree>
    <p:extLst>
      <p:ext uri="{BB962C8B-B14F-4D97-AF65-F5344CB8AC3E}">
        <p14:creationId xmlns:p14="http://schemas.microsoft.com/office/powerpoint/2010/main" val="40477199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Группа 7">
            <a:extLst>
              <a:ext uri="{FF2B5EF4-FFF2-40B4-BE49-F238E27FC236}">
                <a16:creationId xmlns:a16="http://schemas.microsoft.com/office/drawing/2014/main" id="{BAD3DF28-C039-C0B7-3DD3-4C4A1231C596}"/>
              </a:ext>
            </a:extLst>
          </p:cNvPr>
          <p:cNvGrpSpPr/>
          <p:nvPr/>
        </p:nvGrpSpPr>
        <p:grpSpPr>
          <a:xfrm>
            <a:off x="14915356" y="7937500"/>
            <a:ext cx="4724400" cy="1252954"/>
            <a:chOff x="14458156" y="7632700"/>
            <a:chExt cx="4724400" cy="1252954"/>
          </a:xfrm>
        </p:grpSpPr>
        <p:grpSp>
          <p:nvGrpSpPr>
            <p:cNvPr id="7" name="Группа 6">
              <a:extLst>
                <a:ext uri="{FF2B5EF4-FFF2-40B4-BE49-F238E27FC236}">
                  <a16:creationId xmlns:a16="http://schemas.microsoft.com/office/drawing/2014/main" id="{C7A579DD-2A74-A844-09F2-450CACD40377}"/>
                </a:ext>
              </a:extLst>
            </p:cNvPr>
            <p:cNvGrpSpPr/>
            <p:nvPr/>
          </p:nvGrpSpPr>
          <p:grpSpPr>
            <a:xfrm>
              <a:off x="14458156" y="7632700"/>
              <a:ext cx="4724400" cy="338554"/>
              <a:chOff x="2951956" y="9537700"/>
              <a:chExt cx="4724400" cy="338554"/>
            </a:xfrm>
          </p:grpSpPr>
          <p:sp>
            <p:nvSpPr>
              <p:cNvPr id="5" name="Овал 4">
                <a:extLst>
                  <a:ext uri="{FF2B5EF4-FFF2-40B4-BE49-F238E27FC236}">
                    <a16:creationId xmlns:a16="http://schemas.microsoft.com/office/drawing/2014/main" id="{497943FC-3E83-5850-A613-79F16ADA4099}"/>
                  </a:ext>
                </a:extLst>
              </p:cNvPr>
              <p:cNvSpPr/>
              <p:nvPr/>
            </p:nvSpPr>
            <p:spPr>
              <a:xfrm>
                <a:off x="2951956" y="9630777"/>
                <a:ext cx="152400" cy="152400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C637F4EB-BF76-ABB5-7673-4DCB0E958C7A}"/>
                  </a:ext>
                </a:extLst>
              </p:cNvPr>
              <p:cNvSpPr txBox="1"/>
              <p:nvPr/>
            </p:nvSpPr>
            <p:spPr>
              <a:xfrm>
                <a:off x="3104356" y="9537700"/>
                <a:ext cx="4572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/>
                  <a:t>- </a:t>
                </a:r>
                <a:r>
                  <a:rPr lang="ru-RU" sz="1600" dirty="0"/>
                  <a:t>самый подходящий вариант</a:t>
                </a:r>
              </a:p>
            </p:txBody>
          </p:sp>
        </p:grpSp>
        <p:grpSp>
          <p:nvGrpSpPr>
            <p:cNvPr id="15" name="Группа 14">
              <a:extLst>
                <a:ext uri="{FF2B5EF4-FFF2-40B4-BE49-F238E27FC236}">
                  <a16:creationId xmlns:a16="http://schemas.microsoft.com/office/drawing/2014/main" id="{B65254DC-9A3B-D1DD-D586-3D445DBB0851}"/>
                </a:ext>
              </a:extLst>
            </p:cNvPr>
            <p:cNvGrpSpPr/>
            <p:nvPr/>
          </p:nvGrpSpPr>
          <p:grpSpPr>
            <a:xfrm>
              <a:off x="14458156" y="8089900"/>
              <a:ext cx="3886200" cy="338554"/>
              <a:chOff x="6685756" y="9537700"/>
              <a:chExt cx="3886200" cy="338554"/>
            </a:xfrm>
          </p:grpSpPr>
          <p:sp>
            <p:nvSpPr>
              <p:cNvPr id="9" name="Овал 8">
                <a:extLst>
                  <a:ext uri="{FF2B5EF4-FFF2-40B4-BE49-F238E27FC236}">
                    <a16:creationId xmlns:a16="http://schemas.microsoft.com/office/drawing/2014/main" id="{1EF911E8-058C-FFA8-D9B4-FDA1F93CAC52}"/>
                  </a:ext>
                </a:extLst>
              </p:cNvPr>
              <p:cNvSpPr/>
              <p:nvPr/>
            </p:nvSpPr>
            <p:spPr>
              <a:xfrm>
                <a:off x="6685756" y="9630777"/>
                <a:ext cx="152400" cy="152400"/>
              </a:xfrm>
              <a:prstGeom prst="ellipse">
                <a:avLst/>
              </a:prstGeom>
              <a:solidFill>
                <a:srgbClr val="00206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E086CF2D-2CE6-1729-EC4F-A3383DB2707B}"/>
                  </a:ext>
                </a:extLst>
              </p:cNvPr>
              <p:cNvSpPr txBox="1"/>
              <p:nvPr/>
            </p:nvSpPr>
            <p:spPr>
              <a:xfrm>
                <a:off x="6838156" y="9537700"/>
                <a:ext cx="37338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/>
                  <a:t>- </a:t>
                </a:r>
                <a:r>
                  <a:rPr lang="ru-RU" sz="1600" dirty="0"/>
                  <a:t>Подходит для применения</a:t>
                </a:r>
              </a:p>
            </p:txBody>
          </p:sp>
        </p:grpSp>
        <p:grpSp>
          <p:nvGrpSpPr>
            <p:cNvPr id="14" name="Группа 13">
              <a:extLst>
                <a:ext uri="{FF2B5EF4-FFF2-40B4-BE49-F238E27FC236}">
                  <a16:creationId xmlns:a16="http://schemas.microsoft.com/office/drawing/2014/main" id="{F569140D-544F-A932-8A05-51F935786C08}"/>
                </a:ext>
              </a:extLst>
            </p:cNvPr>
            <p:cNvGrpSpPr/>
            <p:nvPr/>
          </p:nvGrpSpPr>
          <p:grpSpPr>
            <a:xfrm>
              <a:off x="14458156" y="8547100"/>
              <a:ext cx="4724400" cy="338554"/>
              <a:chOff x="10648156" y="9537700"/>
              <a:chExt cx="4724400" cy="338554"/>
            </a:xfrm>
          </p:grpSpPr>
          <p:sp>
            <p:nvSpPr>
              <p:cNvPr id="12" name="Овал 11">
                <a:extLst>
                  <a:ext uri="{FF2B5EF4-FFF2-40B4-BE49-F238E27FC236}">
                    <a16:creationId xmlns:a16="http://schemas.microsoft.com/office/drawing/2014/main" id="{4B4DBA1C-A8A9-198A-E7E5-173BFBA85D30}"/>
                  </a:ext>
                </a:extLst>
              </p:cNvPr>
              <p:cNvSpPr/>
              <p:nvPr/>
            </p:nvSpPr>
            <p:spPr>
              <a:xfrm>
                <a:off x="10648156" y="9630777"/>
                <a:ext cx="152400" cy="152400"/>
              </a:xfrm>
              <a:prstGeom prst="ellipse">
                <a:avLst/>
              </a:prstGeom>
              <a:solidFill>
                <a:srgbClr val="D90014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4A8A8293-21D5-A3CC-BFB5-4D4824B8020A}"/>
                  </a:ext>
                </a:extLst>
              </p:cNvPr>
              <p:cNvSpPr txBox="1"/>
              <p:nvPr/>
            </p:nvSpPr>
            <p:spPr>
              <a:xfrm>
                <a:off x="10800556" y="9537700"/>
                <a:ext cx="4572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600" dirty="0"/>
                  <a:t>- допустимо, но неоптимально</a:t>
                </a:r>
              </a:p>
            </p:txBody>
          </p:sp>
        </p:grpSp>
      </p:grpSp>
      <p:pic>
        <p:nvPicPr>
          <p:cNvPr id="22" name="Рисунок 21">
            <a:extLst>
              <a:ext uri="{FF2B5EF4-FFF2-40B4-BE49-F238E27FC236}">
                <a16:creationId xmlns:a16="http://schemas.microsoft.com/office/drawing/2014/main" id="{4A78AE5A-54A8-6205-B4F0-4C6153AF138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84956" y="1024082"/>
            <a:ext cx="16625455" cy="9351818"/>
          </a:xfrm>
          <a:prstGeom prst="rect">
            <a:avLst/>
          </a:prstGeom>
        </p:spPr>
      </p:pic>
      <p:sp>
        <p:nvSpPr>
          <p:cNvPr id="32" name="Заголовок 3">
            <a:extLst>
              <a:ext uri="{FF2B5EF4-FFF2-40B4-BE49-F238E27FC236}">
                <a16:creationId xmlns:a16="http://schemas.microsoft.com/office/drawing/2014/main" id="{34AA40AE-3D5C-4122-4FBF-AFF6488324E3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pPr>
              <a:tabLst>
                <a:tab pos="6010275" algn="l"/>
              </a:tabLst>
            </a:pPr>
            <a:r>
              <a:rPr lang="ru-RU" dirty="0">
                <a:ln/>
                <a:solidFill>
                  <a:srgbClr val="E32633"/>
                </a:solidFill>
                <a:cs typeface="Arial"/>
                <a:sym typeface="Arial"/>
                <a:rtl val="0"/>
              </a:rPr>
              <a:t>Партнеры предпочитают</a:t>
            </a:r>
          </a:p>
        </p:txBody>
      </p:sp>
    </p:spTree>
    <p:extLst>
      <p:ext uri="{BB962C8B-B14F-4D97-AF65-F5344CB8AC3E}">
        <p14:creationId xmlns:p14="http://schemas.microsoft.com/office/powerpoint/2010/main" val="4128705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476308-B526-7C85-2DFB-1277A27198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Группа 7">
            <a:extLst>
              <a:ext uri="{FF2B5EF4-FFF2-40B4-BE49-F238E27FC236}">
                <a16:creationId xmlns:a16="http://schemas.microsoft.com/office/drawing/2014/main" id="{1C606526-ECEF-07D4-2489-9BFC4B466E60}"/>
              </a:ext>
            </a:extLst>
          </p:cNvPr>
          <p:cNvGrpSpPr/>
          <p:nvPr/>
        </p:nvGrpSpPr>
        <p:grpSpPr>
          <a:xfrm>
            <a:off x="14915356" y="7947891"/>
            <a:ext cx="4724400" cy="1252954"/>
            <a:chOff x="14458156" y="7632700"/>
            <a:chExt cx="4724400" cy="1252954"/>
          </a:xfrm>
        </p:grpSpPr>
        <p:grpSp>
          <p:nvGrpSpPr>
            <p:cNvPr id="11" name="Группа 10">
              <a:extLst>
                <a:ext uri="{FF2B5EF4-FFF2-40B4-BE49-F238E27FC236}">
                  <a16:creationId xmlns:a16="http://schemas.microsoft.com/office/drawing/2014/main" id="{34668CFF-A6A7-7027-5592-0E7BE864B2E4}"/>
                </a:ext>
              </a:extLst>
            </p:cNvPr>
            <p:cNvGrpSpPr/>
            <p:nvPr/>
          </p:nvGrpSpPr>
          <p:grpSpPr>
            <a:xfrm>
              <a:off x="14458156" y="7632700"/>
              <a:ext cx="4724400" cy="338554"/>
              <a:chOff x="2951956" y="9537700"/>
              <a:chExt cx="4724400" cy="338554"/>
            </a:xfrm>
          </p:grpSpPr>
          <p:sp>
            <p:nvSpPr>
              <p:cNvPr id="22" name="Овал 21">
                <a:extLst>
                  <a:ext uri="{FF2B5EF4-FFF2-40B4-BE49-F238E27FC236}">
                    <a16:creationId xmlns:a16="http://schemas.microsoft.com/office/drawing/2014/main" id="{931013CF-ACF9-7F65-771E-D38643EF817B}"/>
                  </a:ext>
                </a:extLst>
              </p:cNvPr>
              <p:cNvSpPr/>
              <p:nvPr/>
            </p:nvSpPr>
            <p:spPr>
              <a:xfrm>
                <a:off x="2951956" y="9630777"/>
                <a:ext cx="152400" cy="152400"/>
              </a:xfrm>
              <a:prstGeom prst="ellipse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05F9F73-6B14-6EFE-47ED-498A3D6E9791}"/>
                  </a:ext>
                </a:extLst>
              </p:cNvPr>
              <p:cNvSpPr txBox="1"/>
              <p:nvPr/>
            </p:nvSpPr>
            <p:spPr>
              <a:xfrm>
                <a:off x="3104356" y="9537700"/>
                <a:ext cx="4572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/>
                  <a:t>- </a:t>
                </a:r>
                <a:r>
                  <a:rPr lang="ru-RU" sz="1600" dirty="0"/>
                  <a:t>самый подходящий вариант</a:t>
                </a:r>
              </a:p>
            </p:txBody>
          </p:sp>
        </p:grpSp>
        <p:grpSp>
          <p:nvGrpSpPr>
            <p:cNvPr id="16" name="Группа 15">
              <a:extLst>
                <a:ext uri="{FF2B5EF4-FFF2-40B4-BE49-F238E27FC236}">
                  <a16:creationId xmlns:a16="http://schemas.microsoft.com/office/drawing/2014/main" id="{04FEE378-7D32-F41F-2EBF-A8856737DDB6}"/>
                </a:ext>
              </a:extLst>
            </p:cNvPr>
            <p:cNvGrpSpPr/>
            <p:nvPr/>
          </p:nvGrpSpPr>
          <p:grpSpPr>
            <a:xfrm>
              <a:off x="14458156" y="8089900"/>
              <a:ext cx="3886200" cy="338554"/>
              <a:chOff x="6685756" y="9537700"/>
              <a:chExt cx="3886200" cy="338554"/>
            </a:xfrm>
          </p:grpSpPr>
          <p:sp>
            <p:nvSpPr>
              <p:cNvPr id="20" name="Овал 19">
                <a:extLst>
                  <a:ext uri="{FF2B5EF4-FFF2-40B4-BE49-F238E27FC236}">
                    <a16:creationId xmlns:a16="http://schemas.microsoft.com/office/drawing/2014/main" id="{720D4E2C-9C77-CFA0-229F-7166A07A9C9C}"/>
                  </a:ext>
                </a:extLst>
              </p:cNvPr>
              <p:cNvSpPr/>
              <p:nvPr/>
            </p:nvSpPr>
            <p:spPr>
              <a:xfrm>
                <a:off x="6685756" y="9630777"/>
                <a:ext cx="152400" cy="152400"/>
              </a:xfrm>
              <a:prstGeom prst="ellipse">
                <a:avLst/>
              </a:prstGeom>
              <a:solidFill>
                <a:srgbClr val="002060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166CB88-3066-AE79-59AD-6D64CA65D4A4}"/>
                  </a:ext>
                </a:extLst>
              </p:cNvPr>
              <p:cNvSpPr txBox="1"/>
              <p:nvPr/>
            </p:nvSpPr>
            <p:spPr>
              <a:xfrm>
                <a:off x="6838156" y="9537700"/>
                <a:ext cx="37338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/>
                  <a:t>- </a:t>
                </a:r>
                <a:r>
                  <a:rPr lang="ru-RU" sz="1600" dirty="0"/>
                  <a:t>Подходит для применения</a:t>
                </a:r>
              </a:p>
            </p:txBody>
          </p:sp>
        </p:grpSp>
        <p:grpSp>
          <p:nvGrpSpPr>
            <p:cNvPr id="17" name="Группа 16">
              <a:extLst>
                <a:ext uri="{FF2B5EF4-FFF2-40B4-BE49-F238E27FC236}">
                  <a16:creationId xmlns:a16="http://schemas.microsoft.com/office/drawing/2014/main" id="{BC2E5770-CD43-5CF8-2E27-C72130F7769D}"/>
                </a:ext>
              </a:extLst>
            </p:cNvPr>
            <p:cNvGrpSpPr/>
            <p:nvPr/>
          </p:nvGrpSpPr>
          <p:grpSpPr>
            <a:xfrm>
              <a:off x="14458156" y="8547100"/>
              <a:ext cx="4724400" cy="338554"/>
              <a:chOff x="10648156" y="9537700"/>
              <a:chExt cx="4724400" cy="338554"/>
            </a:xfrm>
          </p:grpSpPr>
          <p:sp>
            <p:nvSpPr>
              <p:cNvPr id="18" name="Овал 17">
                <a:extLst>
                  <a:ext uri="{FF2B5EF4-FFF2-40B4-BE49-F238E27FC236}">
                    <a16:creationId xmlns:a16="http://schemas.microsoft.com/office/drawing/2014/main" id="{1E91C0E6-77A5-0F80-0E3F-091B2220A194}"/>
                  </a:ext>
                </a:extLst>
              </p:cNvPr>
              <p:cNvSpPr/>
              <p:nvPr/>
            </p:nvSpPr>
            <p:spPr>
              <a:xfrm>
                <a:off x="10648156" y="9630777"/>
                <a:ext cx="152400" cy="152400"/>
              </a:xfrm>
              <a:prstGeom prst="ellipse">
                <a:avLst/>
              </a:prstGeom>
              <a:solidFill>
                <a:srgbClr val="D90014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A2D37397-1F11-D45E-213F-131F6C64BD42}"/>
                  </a:ext>
                </a:extLst>
              </p:cNvPr>
              <p:cNvSpPr txBox="1"/>
              <p:nvPr/>
            </p:nvSpPr>
            <p:spPr>
              <a:xfrm>
                <a:off x="10800556" y="9537700"/>
                <a:ext cx="4572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ru-RU" sz="1600" dirty="0"/>
                  <a:t>- допустимо, но неоптимально</a:t>
                </a:r>
              </a:p>
            </p:txBody>
          </p:sp>
        </p:grpSp>
      </p:grpSp>
      <p:pic>
        <p:nvPicPr>
          <p:cNvPr id="24" name="Рисунок 23">
            <a:extLst>
              <a:ext uri="{FF2B5EF4-FFF2-40B4-BE49-F238E27FC236}">
                <a16:creationId xmlns:a16="http://schemas.microsoft.com/office/drawing/2014/main" id="{F113B81C-A517-84DD-03B5-B5C625B1267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84956" y="1024082"/>
            <a:ext cx="16625455" cy="9351818"/>
          </a:xfrm>
          <a:prstGeom prst="rect">
            <a:avLst/>
          </a:prstGeom>
        </p:spPr>
      </p:pic>
      <p:sp>
        <p:nvSpPr>
          <p:cNvPr id="25" name="Заголовок 3">
            <a:extLst>
              <a:ext uri="{FF2B5EF4-FFF2-40B4-BE49-F238E27FC236}">
                <a16:creationId xmlns:a16="http://schemas.microsoft.com/office/drawing/2014/main" id="{E7CEBE29-693B-8D7D-8151-08926675276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pPr>
              <a:tabLst>
                <a:tab pos="6010275" algn="l"/>
              </a:tabLst>
            </a:pPr>
            <a:r>
              <a:rPr lang="ru-RU" dirty="0">
                <a:ln/>
                <a:solidFill>
                  <a:srgbClr val="E32633"/>
                </a:solidFill>
                <a:cs typeface="Arial"/>
                <a:sym typeface="Arial"/>
                <a:rtl val="0"/>
              </a:rPr>
              <a:t>Партнеры предпочитают</a:t>
            </a:r>
          </a:p>
        </p:txBody>
      </p:sp>
    </p:spTree>
    <p:extLst>
      <p:ext uri="{BB962C8B-B14F-4D97-AF65-F5344CB8AC3E}">
        <p14:creationId xmlns:p14="http://schemas.microsoft.com/office/powerpoint/2010/main" val="12832049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: фигура 6">
            <a:extLst>
              <a:ext uri="{FF2B5EF4-FFF2-40B4-BE49-F238E27FC236}">
                <a16:creationId xmlns:a16="http://schemas.microsoft.com/office/drawing/2014/main" id="{3C268BCD-CE03-92E9-622D-A27C8EC53514}"/>
              </a:ext>
            </a:extLst>
          </p:cNvPr>
          <p:cNvSpPr/>
          <p:nvPr/>
        </p:nvSpPr>
        <p:spPr>
          <a:xfrm>
            <a:off x="5852" y="990"/>
            <a:ext cx="19009497" cy="10694390"/>
          </a:xfrm>
          <a:custGeom>
            <a:avLst/>
            <a:gdLst>
              <a:gd name="connsiteX0" fmla="*/ 0 w 19009497"/>
              <a:gd name="connsiteY0" fmla="*/ 0 h 10694390"/>
              <a:gd name="connsiteX1" fmla="*/ 19009498 w 19009497"/>
              <a:gd name="connsiteY1" fmla="*/ 0 h 10694390"/>
              <a:gd name="connsiteX2" fmla="*/ 19009498 w 19009497"/>
              <a:gd name="connsiteY2" fmla="*/ 10694390 h 10694390"/>
              <a:gd name="connsiteX3" fmla="*/ 0 w 19009497"/>
              <a:gd name="connsiteY3" fmla="*/ 10694390 h 1069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9497" h="10694390">
                <a:moveTo>
                  <a:pt x="0" y="0"/>
                </a:moveTo>
                <a:lnTo>
                  <a:pt x="19009498" y="0"/>
                </a:lnTo>
                <a:lnTo>
                  <a:pt x="19009498" y="10694390"/>
                </a:lnTo>
                <a:lnTo>
                  <a:pt x="0" y="1069439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DC1DD46A-E0BA-01C0-C02A-6E0DB796418A}"/>
              </a:ext>
            </a:extLst>
          </p:cNvPr>
          <p:cNvSpPr/>
          <p:nvPr/>
        </p:nvSpPr>
        <p:spPr>
          <a:xfrm>
            <a:off x="18724" y="4950"/>
            <a:ext cx="19008507" cy="10697360"/>
          </a:xfrm>
          <a:custGeom>
            <a:avLst/>
            <a:gdLst>
              <a:gd name="connsiteX0" fmla="*/ 0 w 19008507"/>
              <a:gd name="connsiteY0" fmla="*/ 0 h 10697360"/>
              <a:gd name="connsiteX1" fmla="*/ 19008508 w 19008507"/>
              <a:gd name="connsiteY1" fmla="*/ 0 h 10697360"/>
              <a:gd name="connsiteX2" fmla="*/ 19008508 w 19008507"/>
              <a:gd name="connsiteY2" fmla="*/ 10697361 h 10697360"/>
              <a:gd name="connsiteX3" fmla="*/ 0 w 19008507"/>
              <a:gd name="connsiteY3" fmla="*/ 10697361 h 1069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8507" h="10697360">
                <a:moveTo>
                  <a:pt x="0" y="0"/>
                </a:moveTo>
                <a:lnTo>
                  <a:pt x="19008508" y="0"/>
                </a:lnTo>
                <a:lnTo>
                  <a:pt x="19008508" y="10697361"/>
                </a:lnTo>
                <a:lnTo>
                  <a:pt x="0" y="10697361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B8450B2B-5FC9-5D86-C44A-9DF29225B0A3}"/>
              </a:ext>
            </a:extLst>
          </p:cNvPr>
          <p:cNvSpPr>
            <a:spLocks noGrp="1"/>
          </p:cNvSpPr>
          <p:nvPr>
            <p:ph type="subTitle" idx="4"/>
          </p:nvPr>
        </p:nvSpPr>
        <p:spPr/>
        <p:txBody>
          <a:bodyPr/>
          <a:lstStyle/>
          <a:p>
            <a:r>
              <a:rPr lang="en-US" dirty="0"/>
              <a:t>9</a:t>
            </a:r>
            <a:endParaRPr lang="ru-RU" dirty="0"/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2B87E36D-B48E-2872-0C01-C76AD890337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Дополнительные</a:t>
            </a:r>
            <a:br>
              <a:rPr lang="ru-RU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</a:br>
            <a:r>
              <a:rPr lang="ru-RU" sz="9600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технические характеристики</a:t>
            </a:r>
          </a:p>
        </p:txBody>
      </p:sp>
    </p:spTree>
    <p:extLst>
      <p:ext uri="{BB962C8B-B14F-4D97-AF65-F5344CB8AC3E}">
        <p14:creationId xmlns:p14="http://schemas.microsoft.com/office/powerpoint/2010/main" val="691427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" name="Группа 67">
            <a:extLst>
              <a:ext uri="{FF2B5EF4-FFF2-40B4-BE49-F238E27FC236}">
                <a16:creationId xmlns:a16="http://schemas.microsoft.com/office/drawing/2014/main" id="{221EDB96-F840-1ACF-03AE-753F0DAD5633}"/>
              </a:ext>
            </a:extLst>
          </p:cNvPr>
          <p:cNvGrpSpPr/>
          <p:nvPr/>
        </p:nvGrpSpPr>
        <p:grpSpPr>
          <a:xfrm>
            <a:off x="-23545" y="630761"/>
            <a:ext cx="19053701" cy="10717707"/>
            <a:chOff x="-23545" y="630761"/>
            <a:chExt cx="19053701" cy="10717707"/>
          </a:xfrm>
        </p:grpSpPr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ABABEE7D-0F3B-44FF-5D38-C4EED8D9F0B3}"/>
                </a:ext>
              </a:extLst>
            </p:cNvPr>
            <p:cNvSpPr/>
            <p:nvPr/>
          </p:nvSpPr>
          <p:spPr>
            <a:xfrm>
              <a:off x="1649108" y="2987475"/>
              <a:ext cx="7423145" cy="2541604"/>
            </a:xfrm>
            <a:custGeom>
              <a:avLst/>
              <a:gdLst>
                <a:gd name="connsiteX0" fmla="*/ 0 w 7423145"/>
                <a:gd name="connsiteY0" fmla="*/ 0 h 2541604"/>
                <a:gd name="connsiteX1" fmla="*/ 7423146 w 7423145"/>
                <a:gd name="connsiteY1" fmla="*/ 0 h 2541604"/>
                <a:gd name="connsiteX2" fmla="*/ 7423146 w 7423145"/>
                <a:gd name="connsiteY2" fmla="*/ 2541604 h 2541604"/>
                <a:gd name="connsiteX3" fmla="*/ 0 w 7423145"/>
                <a:gd name="connsiteY3" fmla="*/ 2541604 h 2541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3145" h="2541604">
                  <a:moveTo>
                    <a:pt x="0" y="0"/>
                  </a:moveTo>
                  <a:lnTo>
                    <a:pt x="7423146" y="0"/>
                  </a:lnTo>
                  <a:lnTo>
                    <a:pt x="7423146" y="2541604"/>
                  </a:lnTo>
                  <a:lnTo>
                    <a:pt x="0" y="2541604"/>
                  </a:lnTo>
                  <a:close/>
                </a:path>
              </a:pathLst>
            </a:custGeom>
            <a:noFill/>
            <a:ln w="98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pic>
          <p:nvPicPr>
            <p:cNvPr id="8" name="Рисунок 7">
              <a:extLst>
                <a:ext uri="{FF2B5EF4-FFF2-40B4-BE49-F238E27FC236}">
                  <a16:creationId xmlns:a16="http://schemas.microsoft.com/office/drawing/2014/main" id="{8C5E8520-2F71-0E9C-C0EA-ECBABD06D80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-23545" y="630761"/>
              <a:ext cx="19053701" cy="10717707"/>
            </a:xfrm>
            <a:prstGeom prst="rect">
              <a:avLst/>
            </a:prstGeom>
          </p:spPr>
        </p:pic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47FB754-0718-383E-AFAE-EF13C29CF638}"/>
                </a:ext>
              </a:extLst>
            </p:cNvPr>
            <p:cNvSpPr txBox="1"/>
            <p:nvPr/>
          </p:nvSpPr>
          <p:spPr>
            <a:xfrm>
              <a:off x="8743156" y="2304906"/>
              <a:ext cx="12954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GPL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D982686-2EC2-DE37-93B7-5A8B4296A3EB}"/>
                </a:ext>
              </a:extLst>
            </p:cNvPr>
            <p:cNvSpPr txBox="1"/>
            <p:nvPr/>
          </p:nvSpPr>
          <p:spPr>
            <a:xfrm>
              <a:off x="4475956" y="2304906"/>
              <a:ext cx="12954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GP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202A9E1-65FE-956F-1F50-45FC14917C70}"/>
                </a:ext>
              </a:extLst>
            </p:cNvPr>
            <p:cNvSpPr txBox="1"/>
            <p:nvPr/>
          </p:nvSpPr>
          <p:spPr>
            <a:xfrm>
              <a:off x="13467556" y="2304906"/>
              <a:ext cx="12954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CL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sp>
        <p:nvSpPr>
          <p:cNvPr id="67" name="Прямоугольник 66">
            <a:hlinkClick r:id="rId5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9A1E847D-FD3D-216E-131F-088BA515BE7B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5C7AE805-2B8E-1AD8-D434-45ED7CD4DD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8775" y="1078887"/>
            <a:ext cx="17035086" cy="844153"/>
          </a:xfrm>
        </p:spPr>
        <p:txBody>
          <a:bodyPr/>
          <a:lstStyle/>
          <a:p>
            <a:r>
              <a:rPr lang="ru-RU" dirty="0">
                <a:ln/>
                <a:solidFill>
                  <a:srgbClr val="E32633"/>
                </a:solidFill>
                <a:cs typeface="Arial"/>
                <a:sym typeface="Arial"/>
                <a:rtl val="0"/>
              </a:rPr>
              <a:t>Дополнительные технические характеристики</a:t>
            </a:r>
          </a:p>
        </p:txBody>
      </p:sp>
    </p:spTree>
    <p:extLst>
      <p:ext uri="{BB962C8B-B14F-4D97-AF65-F5344CB8AC3E}">
        <p14:creationId xmlns:p14="http://schemas.microsoft.com/office/powerpoint/2010/main" val="569885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TextBox 82">
            <a:extLst>
              <a:ext uri="{FF2B5EF4-FFF2-40B4-BE49-F238E27FC236}">
                <a16:creationId xmlns:a16="http://schemas.microsoft.com/office/drawing/2014/main" id="{EB4507C8-7623-722D-F3D3-A80D6C8C2AB5}"/>
              </a:ext>
            </a:extLst>
          </p:cNvPr>
          <p:cNvSpPr txBox="1"/>
          <p:nvPr/>
        </p:nvSpPr>
        <p:spPr>
          <a:xfrm>
            <a:off x="1108544" y="1131607"/>
            <a:ext cx="4608954" cy="12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150000"/>
              </a:lnSpc>
            </a:pPr>
            <a:r>
              <a:rPr lang="ru-RU" sz="1800" b="1" spc="0" baseline="0" dirty="0">
                <a:ln/>
                <a:solidFill>
                  <a:srgbClr val="D90014"/>
                </a:solidFill>
                <a:ea typeface="Verdana" panose="020B0604030504040204" pitchFamily="34" charset="0"/>
                <a:cs typeface="Arial"/>
                <a:sym typeface="Arial"/>
                <a:rtl val="0"/>
              </a:rPr>
              <a:t>• Герметизирован</a:t>
            </a:r>
          </a:p>
          <a:p>
            <a:pPr>
              <a:lnSpc>
                <a:spcPct val="150000"/>
              </a:lnSpc>
            </a:pPr>
            <a:r>
              <a:rPr lang="ru-RU" b="1" dirty="0">
                <a:ln/>
                <a:solidFill>
                  <a:srgbClr val="D90014"/>
                </a:solidFill>
                <a:ea typeface="Verdana" panose="020B0604030504040204" pitchFamily="34" charset="0"/>
                <a:cs typeface="Arial"/>
                <a:sym typeface="Arial"/>
                <a:rtl val="0"/>
              </a:rPr>
              <a:t>• Имеет клапан избыточного давления</a:t>
            </a:r>
          </a:p>
          <a:p>
            <a:pPr>
              <a:lnSpc>
                <a:spcPct val="150000"/>
              </a:lnSpc>
            </a:pPr>
            <a:r>
              <a:rPr lang="ru-RU" b="1" dirty="0">
                <a:ln/>
                <a:solidFill>
                  <a:srgbClr val="D90014"/>
                </a:solidFill>
                <a:ea typeface="Verdana" panose="020B0604030504040204" pitchFamily="34" charset="0"/>
                <a:cs typeface="Arial"/>
                <a:sym typeface="Arial"/>
                <a:rtl val="0"/>
              </a:rPr>
              <a:t>• Рекомбинация 99%</a:t>
            </a:r>
            <a:endParaRPr lang="ru-RU" sz="1800" b="1" spc="0" baseline="0" dirty="0">
              <a:ln/>
              <a:solidFill>
                <a:srgbClr val="D90014"/>
              </a:solidFill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11" name="Заголовок 10">
            <a:extLst>
              <a:ext uri="{FF2B5EF4-FFF2-40B4-BE49-F238E27FC236}">
                <a16:creationId xmlns:a16="http://schemas.microsoft.com/office/drawing/2014/main" id="{F22F1B0F-5C1A-AD21-3CC3-E15CBFE8BC9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438355" y="1119413"/>
            <a:ext cx="9865505" cy="1484087"/>
          </a:xfrm>
        </p:spPr>
        <p:txBody>
          <a:bodyPr/>
          <a:lstStyle/>
          <a:p>
            <a:r>
              <a:rPr lang="ru-RU" dirty="0"/>
              <a:t>Технология</a:t>
            </a:r>
            <a:br>
              <a:rPr lang="en-US" dirty="0"/>
            </a:br>
            <a:r>
              <a:rPr lang="ru-RU" dirty="0"/>
              <a:t>AGM </a:t>
            </a:r>
            <a:r>
              <a:rPr lang="ru-RU" dirty="0" err="1"/>
              <a:t>Absorbent</a:t>
            </a:r>
            <a:r>
              <a:rPr lang="ru-RU" dirty="0"/>
              <a:t> Glass </a:t>
            </a:r>
            <a:r>
              <a:rPr lang="ru-RU" dirty="0" err="1"/>
              <a:t>Mat</a:t>
            </a:r>
            <a:endParaRPr lang="ru-RU" dirty="0"/>
          </a:p>
        </p:txBody>
      </p:sp>
      <p:grpSp>
        <p:nvGrpSpPr>
          <p:cNvPr id="10" name="Группа 9">
            <a:extLst>
              <a:ext uri="{FF2B5EF4-FFF2-40B4-BE49-F238E27FC236}">
                <a16:creationId xmlns:a16="http://schemas.microsoft.com/office/drawing/2014/main" id="{83C5ED46-1A01-EFBC-9401-6D6A5F6F3B44}"/>
              </a:ext>
            </a:extLst>
          </p:cNvPr>
          <p:cNvGrpSpPr/>
          <p:nvPr/>
        </p:nvGrpSpPr>
        <p:grpSpPr>
          <a:xfrm>
            <a:off x="8590756" y="3166191"/>
            <a:ext cx="8214672" cy="885114"/>
            <a:chOff x="8590756" y="3166191"/>
            <a:chExt cx="8214672" cy="885114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EEB6E812-B7FB-617B-448E-F415A1A908FC}"/>
                </a:ext>
              </a:extLst>
            </p:cNvPr>
            <p:cNvSpPr txBox="1"/>
            <p:nvPr/>
          </p:nvSpPr>
          <p:spPr>
            <a:xfrm>
              <a:off x="9339851" y="3166191"/>
              <a:ext cx="7465577" cy="8851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200"/>
                </a:lnSpc>
              </a:pPr>
              <a:r>
                <a:rPr lang="ru-RU" sz="2400" b="1" dirty="0">
                  <a:latin typeface="+mj-lt"/>
                  <a:ea typeface="Verdana" panose="020B0604030504040204" pitchFamily="34" charset="0"/>
                </a:rPr>
                <a:t>Сепараторы из стекловолокна</a:t>
              </a:r>
            </a:p>
            <a:p>
              <a:pPr>
                <a:lnSpc>
                  <a:spcPts val="3200"/>
                </a:lnSpc>
              </a:pPr>
              <a:r>
                <a:rPr lang="ru-RU" sz="2400" dirty="0">
                  <a:latin typeface="SF UI Display" panose="00000500000000000000" pitchFamily="2" charset="0"/>
                  <a:ea typeface="Verdana" panose="020B0604030504040204" pitchFamily="34" charset="0"/>
                </a:rPr>
                <a:t>для разделения пластин и удержания электролита. </a:t>
              </a:r>
            </a:p>
          </p:txBody>
        </p:sp>
        <p:sp>
          <p:nvSpPr>
            <p:cNvPr id="6" name="Равнобедренный треугольник 5">
              <a:extLst>
                <a:ext uri="{FF2B5EF4-FFF2-40B4-BE49-F238E27FC236}">
                  <a16:creationId xmlns:a16="http://schemas.microsoft.com/office/drawing/2014/main" id="{5ECAE632-F517-12C1-198D-C28E676BEA0F}"/>
                </a:ext>
              </a:extLst>
            </p:cNvPr>
            <p:cNvSpPr/>
            <p:nvPr/>
          </p:nvSpPr>
          <p:spPr>
            <a:xfrm rot="5400000">
              <a:off x="8561537" y="3242319"/>
              <a:ext cx="423672" cy="365234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" name="Группа 11">
            <a:extLst>
              <a:ext uri="{FF2B5EF4-FFF2-40B4-BE49-F238E27FC236}">
                <a16:creationId xmlns:a16="http://schemas.microsoft.com/office/drawing/2014/main" id="{73E68CDE-6C58-FE6A-1915-13BA48B8A741}"/>
              </a:ext>
            </a:extLst>
          </p:cNvPr>
          <p:cNvGrpSpPr/>
          <p:nvPr/>
        </p:nvGrpSpPr>
        <p:grpSpPr>
          <a:xfrm>
            <a:off x="8590756" y="4815270"/>
            <a:ext cx="8183692" cy="1284647"/>
            <a:chOff x="8590756" y="4815270"/>
            <a:chExt cx="8183692" cy="1284647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122C30C2-18F5-0C56-2259-706730ACCB53}"/>
                </a:ext>
              </a:extLst>
            </p:cNvPr>
            <p:cNvSpPr txBox="1"/>
            <p:nvPr/>
          </p:nvSpPr>
          <p:spPr>
            <a:xfrm>
              <a:off x="9308871" y="4815270"/>
              <a:ext cx="7465577" cy="12846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200"/>
                </a:lnSpc>
              </a:pPr>
              <a:r>
                <a:rPr lang="ru-RU" sz="2400" b="1" dirty="0">
                  <a:latin typeface="+mj-lt"/>
                  <a:ea typeface="Verdana" panose="020B0604030504040204" pitchFamily="34" charset="0"/>
                </a:rPr>
                <a:t>Крышка с клапанами</a:t>
              </a:r>
            </a:p>
            <a:p>
              <a:pPr>
                <a:lnSpc>
                  <a:spcPts val="3200"/>
                </a:lnSpc>
              </a:pPr>
              <a:r>
                <a:rPr lang="ru-RU" sz="2400" dirty="0">
                  <a:ea typeface="Verdana" panose="020B0604030504040204" pitchFamily="34" charset="0"/>
                </a:rPr>
                <a:t>для </a:t>
              </a:r>
              <a:r>
                <a:rPr lang="ru-RU" sz="2400" dirty="0" err="1">
                  <a:ea typeface="Verdana" panose="020B0604030504040204" pitchFamily="34" charset="0"/>
                </a:rPr>
                <a:t>рекомбининации</a:t>
              </a:r>
              <a:r>
                <a:rPr lang="ru-RU" sz="2400" dirty="0">
                  <a:ea typeface="Verdana" panose="020B0604030504040204" pitchFamily="34" charset="0"/>
                </a:rPr>
                <a:t> кислорода с водородом и исключения необходимости обслуживания.</a:t>
              </a:r>
            </a:p>
          </p:txBody>
        </p:sp>
        <p:sp>
          <p:nvSpPr>
            <p:cNvPr id="7" name="Равнобедренный треугольник 6">
              <a:extLst>
                <a:ext uri="{FF2B5EF4-FFF2-40B4-BE49-F238E27FC236}">
                  <a16:creationId xmlns:a16="http://schemas.microsoft.com/office/drawing/2014/main" id="{030C342E-EE37-EB10-AAC8-A8899D2B5C68}"/>
                </a:ext>
              </a:extLst>
            </p:cNvPr>
            <p:cNvSpPr/>
            <p:nvPr/>
          </p:nvSpPr>
          <p:spPr>
            <a:xfrm rot="5400000">
              <a:off x="8561537" y="4876047"/>
              <a:ext cx="423672" cy="365234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" name="Группа 13">
            <a:extLst>
              <a:ext uri="{FF2B5EF4-FFF2-40B4-BE49-F238E27FC236}">
                <a16:creationId xmlns:a16="http://schemas.microsoft.com/office/drawing/2014/main" id="{93EBAAC8-2507-1E62-4E29-1DF1C60B5232}"/>
              </a:ext>
            </a:extLst>
          </p:cNvPr>
          <p:cNvGrpSpPr/>
          <p:nvPr/>
        </p:nvGrpSpPr>
        <p:grpSpPr>
          <a:xfrm>
            <a:off x="8590756" y="6438380"/>
            <a:ext cx="8154768" cy="1695016"/>
            <a:chOff x="8590756" y="6438380"/>
            <a:chExt cx="8154768" cy="1695016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A5961792-E7D9-D5D4-6D7B-287647D7CCD1}"/>
                </a:ext>
              </a:extLst>
            </p:cNvPr>
            <p:cNvSpPr txBox="1"/>
            <p:nvPr/>
          </p:nvSpPr>
          <p:spPr>
            <a:xfrm>
              <a:off x="9279947" y="6438380"/>
              <a:ext cx="7465577" cy="16950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200"/>
                </a:lnSpc>
              </a:pPr>
              <a:r>
                <a:rPr lang="ru-RU" sz="2400" b="1" dirty="0">
                  <a:latin typeface="+mj-lt"/>
                  <a:ea typeface="Verdana" panose="020B0604030504040204" pitchFamily="34" charset="0"/>
                </a:rPr>
                <a:t>Пластины</a:t>
              </a:r>
            </a:p>
            <a:p>
              <a:pPr>
                <a:lnSpc>
                  <a:spcPts val="3200"/>
                </a:lnSpc>
              </a:pPr>
              <a:r>
                <a:rPr lang="ru-RU" sz="2400" dirty="0">
                  <a:ea typeface="Verdana" panose="020B0604030504040204" pitchFamily="34" charset="0"/>
                </a:rPr>
                <a:t>из сплава свинца, кальция и олова, </a:t>
              </a:r>
              <a:br>
                <a:rPr lang="ru-RU" sz="2400" dirty="0">
                  <a:ea typeface="Verdana" panose="020B0604030504040204" pitchFamily="34" charset="0"/>
                </a:rPr>
              </a:br>
              <a:r>
                <a:rPr lang="ru-RU" sz="2400" dirty="0">
                  <a:ea typeface="Verdana" panose="020B0604030504040204" pitchFamily="34" charset="0"/>
                </a:rPr>
                <a:t>для прочности и снижения объема выделяемого водорода.</a:t>
              </a:r>
            </a:p>
          </p:txBody>
        </p:sp>
        <p:sp>
          <p:nvSpPr>
            <p:cNvPr id="8" name="Равнобедренный треугольник 7">
              <a:extLst>
                <a:ext uri="{FF2B5EF4-FFF2-40B4-BE49-F238E27FC236}">
                  <a16:creationId xmlns:a16="http://schemas.microsoft.com/office/drawing/2014/main" id="{75C9AFBA-014D-AC8E-FE37-18B024737051}"/>
                </a:ext>
              </a:extLst>
            </p:cNvPr>
            <p:cNvSpPr/>
            <p:nvPr/>
          </p:nvSpPr>
          <p:spPr>
            <a:xfrm rot="5400000">
              <a:off x="8561537" y="6518919"/>
              <a:ext cx="423672" cy="365234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980A99E9-2E5B-276A-6381-A0F97D23998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995" t="20540" r="9365" b="17932"/>
          <a:stretch>
            <a:fillRect/>
          </a:stretch>
        </p:blipFill>
        <p:spPr>
          <a:xfrm>
            <a:off x="1961356" y="2589940"/>
            <a:ext cx="5486400" cy="4810458"/>
          </a:xfrm>
          <a:custGeom>
            <a:avLst/>
            <a:gdLst>
              <a:gd name="connsiteX0" fmla="*/ -523 w 8856296"/>
              <a:gd name="connsiteY0" fmla="*/ -182 h 5924319"/>
              <a:gd name="connsiteX1" fmla="*/ 8855774 w 8856296"/>
              <a:gd name="connsiteY1" fmla="*/ -182 h 5924319"/>
              <a:gd name="connsiteX2" fmla="*/ 8855774 w 8856296"/>
              <a:gd name="connsiteY2" fmla="*/ 5924138 h 5924319"/>
              <a:gd name="connsiteX3" fmla="*/ -523 w 8856296"/>
              <a:gd name="connsiteY3" fmla="*/ 5924138 h 592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56296" h="5924319">
                <a:moveTo>
                  <a:pt x="-523" y="-182"/>
                </a:moveTo>
                <a:lnTo>
                  <a:pt x="8855774" y="-182"/>
                </a:lnTo>
                <a:lnTo>
                  <a:pt x="8855774" y="5924138"/>
                </a:lnTo>
                <a:lnTo>
                  <a:pt x="-523" y="5924138"/>
                </a:lnTo>
                <a:close/>
              </a:path>
            </a:pathLst>
          </a:custGeom>
        </p:spPr>
      </p:pic>
      <p:pic>
        <p:nvPicPr>
          <p:cNvPr id="16" name="Рисунок 15">
            <a:extLst>
              <a:ext uri="{FF2B5EF4-FFF2-40B4-BE49-F238E27FC236}">
                <a16:creationId xmlns:a16="http://schemas.microsoft.com/office/drawing/2014/main" id="{B578C38A-174D-A326-518B-1D5083E66F4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-629444" y="5803900"/>
            <a:ext cx="7543800" cy="5029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170776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2" presetClass="entr" presetSubtype="1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" name="Группа 64">
            <a:extLst>
              <a:ext uri="{FF2B5EF4-FFF2-40B4-BE49-F238E27FC236}">
                <a16:creationId xmlns:a16="http://schemas.microsoft.com/office/drawing/2014/main" id="{863528FF-42C6-C0F6-22F2-CF1CC2AFEFB3}"/>
              </a:ext>
            </a:extLst>
          </p:cNvPr>
          <p:cNvGrpSpPr/>
          <p:nvPr/>
        </p:nvGrpSpPr>
        <p:grpSpPr>
          <a:xfrm>
            <a:off x="27344" y="788143"/>
            <a:ext cx="18961598" cy="10665899"/>
            <a:chOff x="27344" y="788143"/>
            <a:chExt cx="18961598" cy="10665899"/>
          </a:xfrm>
        </p:grpSpPr>
        <p:pic>
          <p:nvPicPr>
            <p:cNvPr id="9" name="Рисунок 8">
              <a:extLst>
                <a:ext uri="{FF2B5EF4-FFF2-40B4-BE49-F238E27FC236}">
                  <a16:creationId xmlns:a16="http://schemas.microsoft.com/office/drawing/2014/main" id="{BAFFC66E-3A22-7CC3-88C0-47AE704A47B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7344" y="788143"/>
              <a:ext cx="18961598" cy="10665899"/>
            </a:xfrm>
            <a:prstGeom prst="rect">
              <a:avLst/>
            </a:prstGeom>
          </p:spPr>
        </p:pic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ABABEE7D-0F3B-44FF-5D38-C4EED8D9F0B3}"/>
                </a:ext>
              </a:extLst>
            </p:cNvPr>
            <p:cNvSpPr/>
            <p:nvPr/>
          </p:nvSpPr>
          <p:spPr>
            <a:xfrm>
              <a:off x="1649108" y="2987475"/>
              <a:ext cx="7423145" cy="2541604"/>
            </a:xfrm>
            <a:custGeom>
              <a:avLst/>
              <a:gdLst>
                <a:gd name="connsiteX0" fmla="*/ 0 w 7423145"/>
                <a:gd name="connsiteY0" fmla="*/ 0 h 2541604"/>
                <a:gd name="connsiteX1" fmla="*/ 7423146 w 7423145"/>
                <a:gd name="connsiteY1" fmla="*/ 0 h 2541604"/>
                <a:gd name="connsiteX2" fmla="*/ 7423146 w 7423145"/>
                <a:gd name="connsiteY2" fmla="*/ 2541604 h 2541604"/>
                <a:gd name="connsiteX3" fmla="*/ 0 w 7423145"/>
                <a:gd name="connsiteY3" fmla="*/ 2541604 h 2541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3145" h="2541604">
                  <a:moveTo>
                    <a:pt x="0" y="0"/>
                  </a:moveTo>
                  <a:lnTo>
                    <a:pt x="7423146" y="0"/>
                  </a:lnTo>
                  <a:lnTo>
                    <a:pt x="7423146" y="2541604"/>
                  </a:lnTo>
                  <a:lnTo>
                    <a:pt x="0" y="2541604"/>
                  </a:lnTo>
                  <a:close/>
                </a:path>
              </a:pathLst>
            </a:custGeom>
            <a:noFill/>
            <a:ln w="98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47FB754-0718-383E-AFAE-EF13C29CF638}"/>
                </a:ext>
              </a:extLst>
            </p:cNvPr>
            <p:cNvSpPr txBox="1"/>
            <p:nvPr/>
          </p:nvSpPr>
          <p:spPr>
            <a:xfrm>
              <a:off x="8991536" y="2070100"/>
              <a:ext cx="12954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HR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D982686-2EC2-DE37-93B7-5A8B4296A3EB}"/>
                </a:ext>
              </a:extLst>
            </p:cNvPr>
            <p:cNvSpPr txBox="1"/>
            <p:nvPr/>
          </p:nvSpPr>
          <p:spPr>
            <a:xfrm>
              <a:off x="4475956" y="2070100"/>
              <a:ext cx="12954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CP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202A9E1-65FE-956F-1F50-45FC14917C70}"/>
                </a:ext>
              </a:extLst>
            </p:cNvPr>
            <p:cNvSpPr txBox="1"/>
            <p:nvPr/>
          </p:nvSpPr>
          <p:spPr>
            <a:xfrm>
              <a:off x="13696156" y="2070100"/>
              <a:ext cx="12954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HRL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sp>
        <p:nvSpPr>
          <p:cNvPr id="64" name="Прямоугольник 63">
            <a:hlinkClick r:id="rId5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DEA8DEAC-D35A-CEC2-F3FA-AB0C6EC60540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8B855EFD-DC03-A6F7-9EB6-F4CB5FBE677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8775" y="1078887"/>
            <a:ext cx="17035086" cy="844153"/>
          </a:xfrm>
        </p:spPr>
        <p:txBody>
          <a:bodyPr/>
          <a:lstStyle/>
          <a:p>
            <a:r>
              <a:rPr lang="ru-RU" dirty="0">
                <a:ln/>
                <a:solidFill>
                  <a:srgbClr val="E32633"/>
                </a:solidFill>
                <a:cs typeface="Arial"/>
                <a:sym typeface="Arial"/>
                <a:rtl val="0"/>
              </a:rPr>
              <a:t>Дополнительные технические характеристики</a:t>
            </a:r>
          </a:p>
        </p:txBody>
      </p:sp>
    </p:spTree>
    <p:extLst>
      <p:ext uri="{BB962C8B-B14F-4D97-AF65-F5344CB8AC3E}">
        <p14:creationId xmlns:p14="http://schemas.microsoft.com/office/powerpoint/2010/main" val="478101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Полилиния: фигура 432">
            <a:extLst>
              <a:ext uri="{FF2B5EF4-FFF2-40B4-BE49-F238E27FC236}">
                <a16:creationId xmlns:a16="http://schemas.microsoft.com/office/drawing/2014/main" id="{8CDCC1F6-A49F-BE75-9BF1-D0E5BEB0DC94}"/>
              </a:ext>
            </a:extLst>
          </p:cNvPr>
          <p:cNvSpPr/>
          <p:nvPr/>
        </p:nvSpPr>
        <p:spPr>
          <a:xfrm>
            <a:off x="-53477" y="613717"/>
            <a:ext cx="9933" cy="9933"/>
          </a:xfrm>
          <a:custGeom>
            <a:avLst/>
            <a:gdLst/>
            <a:ahLst/>
            <a:cxnLst/>
            <a:rect l="l" t="t" r="r" b="b"/>
            <a:pathLst>
              <a:path w="9933" h="9933"/>
            </a:pathLst>
          </a:custGeom>
          <a:solidFill>
            <a:srgbClr val="000000"/>
          </a:solidFill>
          <a:ln w="16031" cap="flat">
            <a:solidFill>
              <a:srgbClr val="12100B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3" name="Прямоугольник 62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C4433CC4-AB50-D38D-5D40-D61C361C26A2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5" name="Группа 4">
            <a:extLst>
              <a:ext uri="{FF2B5EF4-FFF2-40B4-BE49-F238E27FC236}">
                <a16:creationId xmlns:a16="http://schemas.microsoft.com/office/drawing/2014/main" id="{991259C3-1AAD-4833-4549-0E88B9DECC89}"/>
              </a:ext>
            </a:extLst>
          </p:cNvPr>
          <p:cNvGrpSpPr/>
          <p:nvPr/>
        </p:nvGrpSpPr>
        <p:grpSpPr>
          <a:xfrm>
            <a:off x="1649108" y="2070100"/>
            <a:ext cx="14857069" cy="7394350"/>
            <a:chOff x="1649108" y="2070100"/>
            <a:chExt cx="14857069" cy="7394350"/>
          </a:xfrm>
        </p:grpSpPr>
        <p:grpSp>
          <p:nvGrpSpPr>
            <p:cNvPr id="3" name="Рисунок 4">
              <a:extLst>
                <a:ext uri="{FF2B5EF4-FFF2-40B4-BE49-F238E27FC236}">
                  <a16:creationId xmlns:a16="http://schemas.microsoft.com/office/drawing/2014/main" id="{1A30B21B-1ED8-82B0-37BD-F88D99EDD9EC}"/>
                </a:ext>
              </a:extLst>
            </p:cNvPr>
            <p:cNvGrpSpPr/>
            <p:nvPr/>
          </p:nvGrpSpPr>
          <p:grpSpPr>
            <a:xfrm>
              <a:off x="2841234" y="2902465"/>
              <a:ext cx="4064913" cy="2445703"/>
              <a:chOff x="2841234" y="2902465"/>
              <a:chExt cx="4064913" cy="2445703"/>
            </a:xfrm>
          </p:grpSpPr>
          <p:sp>
            <p:nvSpPr>
              <p:cNvPr id="4" name="Полилиния: фигура 3">
                <a:extLst>
                  <a:ext uri="{FF2B5EF4-FFF2-40B4-BE49-F238E27FC236}">
                    <a16:creationId xmlns:a16="http://schemas.microsoft.com/office/drawing/2014/main" id="{79BE837B-7E7B-E2D4-84B8-482CAAF065CE}"/>
                  </a:ext>
                </a:extLst>
              </p:cNvPr>
              <p:cNvSpPr/>
              <p:nvPr/>
            </p:nvSpPr>
            <p:spPr>
              <a:xfrm>
                <a:off x="3069711" y="5230950"/>
                <a:ext cx="65563" cy="96358"/>
              </a:xfrm>
              <a:custGeom>
                <a:avLst/>
                <a:gdLst>
                  <a:gd name="connsiteX0" fmla="*/ 8940 w 65563"/>
                  <a:gd name="connsiteY0" fmla="*/ 83444 h 96358"/>
                  <a:gd name="connsiteX1" fmla="*/ 0 w 65563"/>
                  <a:gd name="connsiteY1" fmla="*/ 47682 h 96358"/>
                  <a:gd name="connsiteX2" fmla="*/ 8940 w 65563"/>
                  <a:gd name="connsiteY2" fmla="*/ 12914 h 96358"/>
                  <a:gd name="connsiteX3" fmla="*/ 32782 w 65563"/>
                  <a:gd name="connsiteY3" fmla="*/ 0 h 96358"/>
                  <a:gd name="connsiteX4" fmla="*/ 56623 w 65563"/>
                  <a:gd name="connsiteY4" fmla="*/ 12914 h 96358"/>
                  <a:gd name="connsiteX5" fmla="*/ 65563 w 65563"/>
                  <a:gd name="connsiteY5" fmla="*/ 47682 h 96358"/>
                  <a:gd name="connsiteX6" fmla="*/ 56623 w 65563"/>
                  <a:gd name="connsiteY6" fmla="*/ 83444 h 96358"/>
                  <a:gd name="connsiteX7" fmla="*/ 32782 w 65563"/>
                  <a:gd name="connsiteY7" fmla="*/ 96358 h 96358"/>
                  <a:gd name="connsiteX8" fmla="*/ 8940 w 65563"/>
                  <a:gd name="connsiteY8" fmla="*/ 83444 h 96358"/>
                  <a:gd name="connsiteX9" fmla="*/ 48676 w 65563"/>
                  <a:gd name="connsiteY9" fmla="*/ 75497 h 96358"/>
                  <a:gd name="connsiteX10" fmla="*/ 54636 w 65563"/>
                  <a:gd name="connsiteY10" fmla="*/ 47682 h 96358"/>
                  <a:gd name="connsiteX11" fmla="*/ 48676 w 65563"/>
                  <a:gd name="connsiteY11" fmla="*/ 19868 h 96358"/>
                  <a:gd name="connsiteX12" fmla="*/ 32782 w 65563"/>
                  <a:gd name="connsiteY12" fmla="*/ 9934 h 96358"/>
                  <a:gd name="connsiteX13" fmla="*/ 16888 w 65563"/>
                  <a:gd name="connsiteY13" fmla="*/ 20861 h 96358"/>
                  <a:gd name="connsiteX14" fmla="*/ 10927 w 65563"/>
                  <a:gd name="connsiteY14" fmla="*/ 48676 h 96358"/>
                  <a:gd name="connsiteX15" fmla="*/ 16888 w 65563"/>
                  <a:gd name="connsiteY15" fmla="*/ 76490 h 96358"/>
                  <a:gd name="connsiteX16" fmla="*/ 32782 w 65563"/>
                  <a:gd name="connsiteY16" fmla="*/ 86424 h 96358"/>
                  <a:gd name="connsiteX17" fmla="*/ 48676 w 65563"/>
                  <a:gd name="connsiteY17" fmla="*/ 75497 h 96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5563" h="96358">
                    <a:moveTo>
                      <a:pt x="8940" y="83444"/>
                    </a:moveTo>
                    <a:cubicBezTo>
                      <a:pt x="2980" y="74504"/>
                      <a:pt x="0" y="62583"/>
                      <a:pt x="0" y="47682"/>
                    </a:cubicBezTo>
                    <a:cubicBezTo>
                      <a:pt x="0" y="32782"/>
                      <a:pt x="2980" y="20861"/>
                      <a:pt x="8940" y="12914"/>
                    </a:cubicBezTo>
                    <a:cubicBezTo>
                      <a:pt x="14901" y="3974"/>
                      <a:pt x="22848" y="0"/>
                      <a:pt x="32782" y="0"/>
                    </a:cubicBezTo>
                    <a:cubicBezTo>
                      <a:pt x="42716" y="0"/>
                      <a:pt x="50662" y="3974"/>
                      <a:pt x="56623" y="12914"/>
                    </a:cubicBezTo>
                    <a:cubicBezTo>
                      <a:pt x="62583" y="21854"/>
                      <a:pt x="65563" y="33775"/>
                      <a:pt x="65563" y="47682"/>
                    </a:cubicBezTo>
                    <a:cubicBezTo>
                      <a:pt x="65563" y="62583"/>
                      <a:pt x="62583" y="74504"/>
                      <a:pt x="56623" y="83444"/>
                    </a:cubicBezTo>
                    <a:cubicBezTo>
                      <a:pt x="50662" y="92385"/>
                      <a:pt x="42716" y="96358"/>
                      <a:pt x="32782" y="96358"/>
                    </a:cubicBezTo>
                    <a:cubicBezTo>
                      <a:pt x="22848" y="96358"/>
                      <a:pt x="14901" y="92385"/>
                      <a:pt x="8940" y="83444"/>
                    </a:cubicBezTo>
                    <a:close/>
                    <a:moveTo>
                      <a:pt x="48676" y="75497"/>
                    </a:moveTo>
                    <a:cubicBezTo>
                      <a:pt x="52649" y="68544"/>
                      <a:pt x="54636" y="59603"/>
                      <a:pt x="54636" y="47682"/>
                    </a:cubicBezTo>
                    <a:cubicBezTo>
                      <a:pt x="54636" y="35762"/>
                      <a:pt x="52649" y="26821"/>
                      <a:pt x="48676" y="19868"/>
                    </a:cubicBezTo>
                    <a:cubicBezTo>
                      <a:pt x="44702" y="12914"/>
                      <a:pt x="39735" y="9934"/>
                      <a:pt x="32782" y="9934"/>
                    </a:cubicBezTo>
                    <a:cubicBezTo>
                      <a:pt x="25828" y="9934"/>
                      <a:pt x="20861" y="13908"/>
                      <a:pt x="16888" y="20861"/>
                    </a:cubicBezTo>
                    <a:cubicBezTo>
                      <a:pt x="12914" y="27815"/>
                      <a:pt x="10927" y="36755"/>
                      <a:pt x="10927" y="48676"/>
                    </a:cubicBezTo>
                    <a:cubicBezTo>
                      <a:pt x="10927" y="60596"/>
                      <a:pt x="12914" y="69537"/>
                      <a:pt x="16888" y="76490"/>
                    </a:cubicBezTo>
                    <a:cubicBezTo>
                      <a:pt x="20861" y="83444"/>
                      <a:pt x="25828" y="86424"/>
                      <a:pt x="32782" y="86424"/>
                    </a:cubicBezTo>
                    <a:cubicBezTo>
                      <a:pt x="39735" y="86424"/>
                      <a:pt x="45696" y="82451"/>
                      <a:pt x="48676" y="75497"/>
                    </a:cubicBezTo>
                    <a:close/>
                  </a:path>
                </a:pathLst>
              </a:custGeom>
              <a:solidFill>
                <a:srgbClr val="131309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" name="Рисунок 4">
                <a:extLst>
                  <a:ext uri="{FF2B5EF4-FFF2-40B4-BE49-F238E27FC236}">
                    <a16:creationId xmlns:a16="http://schemas.microsoft.com/office/drawing/2014/main" id="{B3F8B81E-BF36-5562-A800-752774D5D38E}"/>
                  </a:ext>
                </a:extLst>
              </p:cNvPr>
              <p:cNvGrpSpPr/>
              <p:nvPr/>
            </p:nvGrpSpPr>
            <p:grpSpPr>
              <a:xfrm>
                <a:off x="3449183" y="5249824"/>
                <a:ext cx="226490" cy="97351"/>
                <a:chOff x="3449183" y="5249824"/>
                <a:chExt cx="226490" cy="97351"/>
              </a:xfrm>
              <a:solidFill>
                <a:srgbClr val="131309"/>
              </a:solidFill>
            </p:grpSpPr>
            <p:sp>
              <p:nvSpPr>
                <p:cNvPr id="9" name="Полилиния: фигура 8">
                  <a:extLst>
                    <a:ext uri="{FF2B5EF4-FFF2-40B4-BE49-F238E27FC236}">
                      <a16:creationId xmlns:a16="http://schemas.microsoft.com/office/drawing/2014/main" id="{54A21322-3488-DB77-C262-974145732FDA}"/>
                    </a:ext>
                  </a:extLst>
                </p:cNvPr>
                <p:cNvSpPr/>
                <p:nvPr/>
              </p:nvSpPr>
              <p:spPr>
                <a:xfrm>
                  <a:off x="3449183" y="5249824"/>
                  <a:ext cx="58609" cy="95364"/>
                </a:xfrm>
                <a:custGeom>
                  <a:avLst/>
                  <a:gdLst>
                    <a:gd name="connsiteX0" fmla="*/ 0 w 58609"/>
                    <a:gd name="connsiteY0" fmla="*/ 28808 h 95364"/>
                    <a:gd name="connsiteX1" fmla="*/ 7947 w 58609"/>
                    <a:gd name="connsiteY1" fmla="*/ 7947 h 95364"/>
                    <a:gd name="connsiteX2" fmla="*/ 28808 w 58609"/>
                    <a:gd name="connsiteY2" fmla="*/ 0 h 95364"/>
                    <a:gd name="connsiteX3" fmla="*/ 48676 w 58609"/>
                    <a:gd name="connsiteY3" fmla="*/ 7947 h 95364"/>
                    <a:gd name="connsiteX4" fmla="*/ 56623 w 58609"/>
                    <a:gd name="connsiteY4" fmla="*/ 25828 h 95364"/>
                    <a:gd name="connsiteX5" fmla="*/ 52649 w 58609"/>
                    <a:gd name="connsiteY5" fmla="*/ 40728 h 95364"/>
                    <a:gd name="connsiteX6" fmla="*/ 37748 w 58609"/>
                    <a:gd name="connsiteY6" fmla="*/ 60596 h 95364"/>
                    <a:gd name="connsiteX7" fmla="*/ 14901 w 58609"/>
                    <a:gd name="connsiteY7" fmla="*/ 85430 h 95364"/>
                    <a:gd name="connsiteX8" fmla="*/ 14901 w 58609"/>
                    <a:gd name="connsiteY8" fmla="*/ 85430 h 95364"/>
                    <a:gd name="connsiteX9" fmla="*/ 58609 w 58609"/>
                    <a:gd name="connsiteY9" fmla="*/ 85430 h 95364"/>
                    <a:gd name="connsiteX10" fmla="*/ 58609 w 58609"/>
                    <a:gd name="connsiteY10" fmla="*/ 95364 h 95364"/>
                    <a:gd name="connsiteX11" fmla="*/ 0 w 58609"/>
                    <a:gd name="connsiteY11" fmla="*/ 95364 h 95364"/>
                    <a:gd name="connsiteX12" fmla="*/ 0 w 58609"/>
                    <a:gd name="connsiteY12" fmla="*/ 87417 h 95364"/>
                    <a:gd name="connsiteX13" fmla="*/ 31788 w 58609"/>
                    <a:gd name="connsiteY13" fmla="*/ 52649 h 95364"/>
                    <a:gd name="connsiteX14" fmla="*/ 43709 w 58609"/>
                    <a:gd name="connsiteY14" fmla="*/ 37748 h 95364"/>
                    <a:gd name="connsiteX15" fmla="*/ 46689 w 58609"/>
                    <a:gd name="connsiteY15" fmla="*/ 26821 h 95364"/>
                    <a:gd name="connsiteX16" fmla="*/ 41722 w 58609"/>
                    <a:gd name="connsiteY16" fmla="*/ 14901 h 95364"/>
                    <a:gd name="connsiteX17" fmla="*/ 28808 w 58609"/>
                    <a:gd name="connsiteY17" fmla="*/ 9934 h 95364"/>
                    <a:gd name="connsiteX18" fmla="*/ 15894 w 58609"/>
                    <a:gd name="connsiteY18" fmla="*/ 14901 h 95364"/>
                    <a:gd name="connsiteX19" fmla="*/ 10927 w 58609"/>
                    <a:gd name="connsiteY19" fmla="*/ 27815 h 95364"/>
                    <a:gd name="connsiteX20" fmla="*/ 10927 w 58609"/>
                    <a:gd name="connsiteY20" fmla="*/ 27815 h 95364"/>
                    <a:gd name="connsiteX21" fmla="*/ 0 w 58609"/>
                    <a:gd name="connsiteY21" fmla="*/ 28808 h 95364"/>
                    <a:gd name="connsiteX22" fmla="*/ 0 w 58609"/>
                    <a:gd name="connsiteY22" fmla="*/ 28808 h 95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8609" h="95364">
                      <a:moveTo>
                        <a:pt x="0" y="28808"/>
                      </a:moveTo>
                      <a:cubicBezTo>
                        <a:pt x="0" y="20861"/>
                        <a:pt x="2980" y="13907"/>
                        <a:pt x="7947" y="7947"/>
                      </a:cubicBezTo>
                      <a:cubicBezTo>
                        <a:pt x="13907" y="2980"/>
                        <a:pt x="20861" y="0"/>
                        <a:pt x="28808" y="0"/>
                      </a:cubicBezTo>
                      <a:cubicBezTo>
                        <a:pt x="36755" y="0"/>
                        <a:pt x="43709" y="2980"/>
                        <a:pt x="48676" y="7947"/>
                      </a:cubicBezTo>
                      <a:cubicBezTo>
                        <a:pt x="54636" y="12914"/>
                        <a:pt x="56623" y="18874"/>
                        <a:pt x="56623" y="25828"/>
                      </a:cubicBezTo>
                      <a:cubicBezTo>
                        <a:pt x="56623" y="30795"/>
                        <a:pt x="55629" y="35761"/>
                        <a:pt x="52649" y="40728"/>
                      </a:cubicBezTo>
                      <a:cubicBezTo>
                        <a:pt x="49669" y="45695"/>
                        <a:pt x="44702" y="51656"/>
                        <a:pt x="37748" y="60596"/>
                      </a:cubicBezTo>
                      <a:lnTo>
                        <a:pt x="14901" y="85430"/>
                      </a:lnTo>
                      <a:lnTo>
                        <a:pt x="14901" y="85430"/>
                      </a:lnTo>
                      <a:lnTo>
                        <a:pt x="58609" y="85430"/>
                      </a:lnTo>
                      <a:lnTo>
                        <a:pt x="58609" y="95364"/>
                      </a:lnTo>
                      <a:lnTo>
                        <a:pt x="0" y="95364"/>
                      </a:lnTo>
                      <a:lnTo>
                        <a:pt x="0" y="87417"/>
                      </a:lnTo>
                      <a:lnTo>
                        <a:pt x="31788" y="52649"/>
                      </a:lnTo>
                      <a:cubicBezTo>
                        <a:pt x="37748" y="45695"/>
                        <a:pt x="41722" y="40728"/>
                        <a:pt x="43709" y="37748"/>
                      </a:cubicBezTo>
                      <a:cubicBezTo>
                        <a:pt x="45696" y="34768"/>
                        <a:pt x="46689" y="30795"/>
                        <a:pt x="46689" y="26821"/>
                      </a:cubicBezTo>
                      <a:cubicBezTo>
                        <a:pt x="46689" y="21854"/>
                        <a:pt x="44702" y="18874"/>
                        <a:pt x="41722" y="14901"/>
                      </a:cubicBezTo>
                      <a:cubicBezTo>
                        <a:pt x="38742" y="11920"/>
                        <a:pt x="33775" y="9934"/>
                        <a:pt x="28808" y="9934"/>
                      </a:cubicBezTo>
                      <a:cubicBezTo>
                        <a:pt x="23841" y="9934"/>
                        <a:pt x="18874" y="11920"/>
                        <a:pt x="15894" y="14901"/>
                      </a:cubicBezTo>
                      <a:cubicBezTo>
                        <a:pt x="11920" y="18874"/>
                        <a:pt x="10927" y="22848"/>
                        <a:pt x="10927" y="27815"/>
                      </a:cubicBezTo>
                      <a:lnTo>
                        <a:pt x="10927" y="27815"/>
                      </a:lnTo>
                      <a:lnTo>
                        <a:pt x="0" y="28808"/>
                      </a:lnTo>
                      <a:lnTo>
                        <a:pt x="0" y="28808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" name="Полилиния: фигура 12">
                  <a:extLst>
                    <a:ext uri="{FF2B5EF4-FFF2-40B4-BE49-F238E27FC236}">
                      <a16:creationId xmlns:a16="http://schemas.microsoft.com/office/drawing/2014/main" id="{41E0C893-4BF8-036B-CFC3-BEBACAD0BE64}"/>
                    </a:ext>
                  </a:extLst>
                </p:cNvPr>
                <p:cNvSpPr/>
                <p:nvPr/>
              </p:nvSpPr>
              <p:spPr>
                <a:xfrm>
                  <a:off x="3526666" y="5250817"/>
                  <a:ext cx="65563" cy="96358"/>
                </a:xfrm>
                <a:custGeom>
                  <a:avLst/>
                  <a:gdLst>
                    <a:gd name="connsiteX0" fmla="*/ 8940 w 65563"/>
                    <a:gd name="connsiteY0" fmla="*/ 83444 h 96358"/>
                    <a:gd name="connsiteX1" fmla="*/ 0 w 65563"/>
                    <a:gd name="connsiteY1" fmla="*/ 47682 h 96358"/>
                    <a:gd name="connsiteX2" fmla="*/ 8940 w 65563"/>
                    <a:gd name="connsiteY2" fmla="*/ 12914 h 96358"/>
                    <a:gd name="connsiteX3" fmla="*/ 32782 w 65563"/>
                    <a:gd name="connsiteY3" fmla="*/ 0 h 96358"/>
                    <a:gd name="connsiteX4" fmla="*/ 56623 w 65563"/>
                    <a:gd name="connsiteY4" fmla="*/ 12914 h 96358"/>
                    <a:gd name="connsiteX5" fmla="*/ 65563 w 65563"/>
                    <a:gd name="connsiteY5" fmla="*/ 47682 h 96358"/>
                    <a:gd name="connsiteX6" fmla="*/ 56623 w 65563"/>
                    <a:gd name="connsiteY6" fmla="*/ 83444 h 96358"/>
                    <a:gd name="connsiteX7" fmla="*/ 32782 w 65563"/>
                    <a:gd name="connsiteY7" fmla="*/ 96358 h 96358"/>
                    <a:gd name="connsiteX8" fmla="*/ 8940 w 65563"/>
                    <a:gd name="connsiteY8" fmla="*/ 83444 h 96358"/>
                    <a:gd name="connsiteX9" fmla="*/ 48676 w 65563"/>
                    <a:gd name="connsiteY9" fmla="*/ 75497 h 96358"/>
                    <a:gd name="connsiteX10" fmla="*/ 54636 w 65563"/>
                    <a:gd name="connsiteY10" fmla="*/ 47682 h 96358"/>
                    <a:gd name="connsiteX11" fmla="*/ 48676 w 65563"/>
                    <a:gd name="connsiteY11" fmla="*/ 19868 h 96358"/>
                    <a:gd name="connsiteX12" fmla="*/ 32782 w 65563"/>
                    <a:gd name="connsiteY12" fmla="*/ 9934 h 96358"/>
                    <a:gd name="connsiteX13" fmla="*/ 16888 w 65563"/>
                    <a:gd name="connsiteY13" fmla="*/ 20861 h 96358"/>
                    <a:gd name="connsiteX14" fmla="*/ 10927 w 65563"/>
                    <a:gd name="connsiteY14" fmla="*/ 48676 h 96358"/>
                    <a:gd name="connsiteX15" fmla="*/ 16888 w 65563"/>
                    <a:gd name="connsiteY15" fmla="*/ 76490 h 96358"/>
                    <a:gd name="connsiteX16" fmla="*/ 32782 w 65563"/>
                    <a:gd name="connsiteY16" fmla="*/ 86424 h 96358"/>
                    <a:gd name="connsiteX17" fmla="*/ 48676 w 65563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358">
                      <a:moveTo>
                        <a:pt x="8940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0" y="12914"/>
                      </a:cubicBezTo>
                      <a:cubicBezTo>
                        <a:pt x="14901" y="3974"/>
                        <a:pt x="22848" y="0"/>
                        <a:pt x="32782" y="0"/>
                      </a:cubicBezTo>
                      <a:cubicBezTo>
                        <a:pt x="42716" y="0"/>
                        <a:pt x="50662" y="3974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5"/>
                        <a:pt x="42716" y="96358"/>
                        <a:pt x="32782" y="96358"/>
                      </a:cubicBezTo>
                      <a:cubicBezTo>
                        <a:pt x="22848" y="96358"/>
                        <a:pt x="13907" y="92385"/>
                        <a:pt x="8940" y="83444"/>
                      </a:cubicBezTo>
                      <a:close/>
                      <a:moveTo>
                        <a:pt x="48676" y="75497"/>
                      </a:moveTo>
                      <a:cubicBezTo>
                        <a:pt x="52649" y="68544"/>
                        <a:pt x="54636" y="59603"/>
                        <a:pt x="54636" y="47682"/>
                      </a:cubicBezTo>
                      <a:cubicBezTo>
                        <a:pt x="54636" y="35762"/>
                        <a:pt x="52649" y="26821"/>
                        <a:pt x="48676" y="19868"/>
                      </a:cubicBezTo>
                      <a:cubicBezTo>
                        <a:pt x="44702" y="12914"/>
                        <a:pt x="39735" y="9934"/>
                        <a:pt x="32782" y="9934"/>
                      </a:cubicBezTo>
                      <a:cubicBezTo>
                        <a:pt x="25828" y="9934"/>
                        <a:pt x="20861" y="13908"/>
                        <a:pt x="16888" y="20861"/>
                      </a:cubicBezTo>
                      <a:cubicBezTo>
                        <a:pt x="12914" y="27815"/>
                        <a:pt x="10927" y="36755"/>
                        <a:pt x="10927" y="48676"/>
                      </a:cubicBezTo>
                      <a:cubicBezTo>
                        <a:pt x="10927" y="60596"/>
                        <a:pt x="12914" y="69537"/>
                        <a:pt x="16888" y="76490"/>
                      </a:cubicBezTo>
                      <a:cubicBezTo>
                        <a:pt x="20861" y="83444"/>
                        <a:pt x="25828" y="86424"/>
                        <a:pt x="32782" y="86424"/>
                      </a:cubicBezTo>
                      <a:cubicBezTo>
                        <a:pt x="39735" y="86424"/>
                        <a:pt x="44702" y="82451"/>
                        <a:pt x="48676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" name="Полилиния: фигура 13">
                  <a:extLst>
                    <a:ext uri="{FF2B5EF4-FFF2-40B4-BE49-F238E27FC236}">
                      <a16:creationId xmlns:a16="http://schemas.microsoft.com/office/drawing/2014/main" id="{36F626FD-AD8E-D088-8C4B-B885203855A2}"/>
                    </a:ext>
                  </a:extLst>
                </p:cNvPr>
                <p:cNvSpPr/>
                <p:nvPr/>
              </p:nvSpPr>
              <p:spPr>
                <a:xfrm>
                  <a:off x="3610110" y="5250817"/>
                  <a:ext cx="65563" cy="96358"/>
                </a:xfrm>
                <a:custGeom>
                  <a:avLst/>
                  <a:gdLst>
                    <a:gd name="connsiteX0" fmla="*/ 8941 w 65563"/>
                    <a:gd name="connsiteY0" fmla="*/ 83444 h 96358"/>
                    <a:gd name="connsiteX1" fmla="*/ 0 w 65563"/>
                    <a:gd name="connsiteY1" fmla="*/ 47682 h 96358"/>
                    <a:gd name="connsiteX2" fmla="*/ 8941 w 65563"/>
                    <a:gd name="connsiteY2" fmla="*/ 12914 h 96358"/>
                    <a:gd name="connsiteX3" fmla="*/ 32782 w 65563"/>
                    <a:gd name="connsiteY3" fmla="*/ 0 h 96358"/>
                    <a:gd name="connsiteX4" fmla="*/ 56623 w 65563"/>
                    <a:gd name="connsiteY4" fmla="*/ 12914 h 96358"/>
                    <a:gd name="connsiteX5" fmla="*/ 65563 w 65563"/>
                    <a:gd name="connsiteY5" fmla="*/ 47682 h 96358"/>
                    <a:gd name="connsiteX6" fmla="*/ 56623 w 65563"/>
                    <a:gd name="connsiteY6" fmla="*/ 83444 h 96358"/>
                    <a:gd name="connsiteX7" fmla="*/ 32782 w 65563"/>
                    <a:gd name="connsiteY7" fmla="*/ 96358 h 96358"/>
                    <a:gd name="connsiteX8" fmla="*/ 8941 w 65563"/>
                    <a:gd name="connsiteY8" fmla="*/ 83444 h 96358"/>
                    <a:gd name="connsiteX9" fmla="*/ 48676 w 65563"/>
                    <a:gd name="connsiteY9" fmla="*/ 75497 h 96358"/>
                    <a:gd name="connsiteX10" fmla="*/ 54636 w 65563"/>
                    <a:gd name="connsiteY10" fmla="*/ 47682 h 96358"/>
                    <a:gd name="connsiteX11" fmla="*/ 48676 w 65563"/>
                    <a:gd name="connsiteY11" fmla="*/ 19868 h 96358"/>
                    <a:gd name="connsiteX12" fmla="*/ 32782 w 65563"/>
                    <a:gd name="connsiteY12" fmla="*/ 9934 h 96358"/>
                    <a:gd name="connsiteX13" fmla="*/ 16888 w 65563"/>
                    <a:gd name="connsiteY13" fmla="*/ 20861 h 96358"/>
                    <a:gd name="connsiteX14" fmla="*/ 10927 w 65563"/>
                    <a:gd name="connsiteY14" fmla="*/ 48676 h 96358"/>
                    <a:gd name="connsiteX15" fmla="*/ 16888 w 65563"/>
                    <a:gd name="connsiteY15" fmla="*/ 76490 h 96358"/>
                    <a:gd name="connsiteX16" fmla="*/ 32782 w 65563"/>
                    <a:gd name="connsiteY16" fmla="*/ 86424 h 96358"/>
                    <a:gd name="connsiteX17" fmla="*/ 48676 w 65563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358">
                      <a:moveTo>
                        <a:pt x="8941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1" y="12914"/>
                      </a:cubicBezTo>
                      <a:cubicBezTo>
                        <a:pt x="14901" y="3974"/>
                        <a:pt x="22848" y="0"/>
                        <a:pt x="32782" y="0"/>
                      </a:cubicBezTo>
                      <a:cubicBezTo>
                        <a:pt x="42716" y="0"/>
                        <a:pt x="50662" y="3974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5"/>
                        <a:pt x="42716" y="96358"/>
                        <a:pt x="32782" y="96358"/>
                      </a:cubicBezTo>
                      <a:cubicBezTo>
                        <a:pt x="22848" y="96358"/>
                        <a:pt x="14901" y="92385"/>
                        <a:pt x="8941" y="83444"/>
                      </a:cubicBezTo>
                      <a:close/>
                      <a:moveTo>
                        <a:pt x="48676" y="75497"/>
                      </a:moveTo>
                      <a:cubicBezTo>
                        <a:pt x="52649" y="68544"/>
                        <a:pt x="54636" y="59603"/>
                        <a:pt x="54636" y="47682"/>
                      </a:cubicBezTo>
                      <a:cubicBezTo>
                        <a:pt x="54636" y="35762"/>
                        <a:pt x="52649" y="26821"/>
                        <a:pt x="48676" y="19868"/>
                      </a:cubicBezTo>
                      <a:cubicBezTo>
                        <a:pt x="44702" y="12914"/>
                        <a:pt x="39735" y="9934"/>
                        <a:pt x="32782" y="9934"/>
                      </a:cubicBezTo>
                      <a:cubicBezTo>
                        <a:pt x="25828" y="9934"/>
                        <a:pt x="20861" y="13908"/>
                        <a:pt x="16888" y="20861"/>
                      </a:cubicBezTo>
                      <a:cubicBezTo>
                        <a:pt x="12914" y="27815"/>
                        <a:pt x="10927" y="36755"/>
                        <a:pt x="10927" y="48676"/>
                      </a:cubicBezTo>
                      <a:cubicBezTo>
                        <a:pt x="10927" y="60596"/>
                        <a:pt x="12914" y="69537"/>
                        <a:pt x="16888" y="76490"/>
                      </a:cubicBezTo>
                      <a:cubicBezTo>
                        <a:pt x="20861" y="83444"/>
                        <a:pt x="25828" y="86424"/>
                        <a:pt x="32782" y="86424"/>
                      </a:cubicBezTo>
                      <a:cubicBezTo>
                        <a:pt x="39735" y="86424"/>
                        <a:pt x="44702" y="82451"/>
                        <a:pt x="48676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5" name="Рисунок 4">
                <a:extLst>
                  <a:ext uri="{FF2B5EF4-FFF2-40B4-BE49-F238E27FC236}">
                    <a16:creationId xmlns:a16="http://schemas.microsoft.com/office/drawing/2014/main" id="{2D920267-7C39-B649-B3D2-56785D925310}"/>
                  </a:ext>
                </a:extLst>
              </p:cNvPr>
              <p:cNvGrpSpPr/>
              <p:nvPr/>
            </p:nvGrpSpPr>
            <p:grpSpPr>
              <a:xfrm>
                <a:off x="3923025" y="5249824"/>
                <a:ext cx="233444" cy="96483"/>
                <a:chOff x="3923025" y="5249824"/>
                <a:chExt cx="233444" cy="96483"/>
              </a:xfrm>
              <a:solidFill>
                <a:srgbClr val="131309"/>
              </a:solidFill>
            </p:grpSpPr>
            <p:sp>
              <p:nvSpPr>
                <p:cNvPr id="17" name="Полилиния: фигура 16">
                  <a:extLst>
                    <a:ext uri="{FF2B5EF4-FFF2-40B4-BE49-F238E27FC236}">
                      <a16:creationId xmlns:a16="http://schemas.microsoft.com/office/drawing/2014/main" id="{79497771-4EBB-8B51-0F44-D64D47FE8FC7}"/>
                    </a:ext>
                  </a:extLst>
                </p:cNvPr>
                <p:cNvSpPr/>
                <p:nvPr/>
              </p:nvSpPr>
              <p:spPr>
                <a:xfrm>
                  <a:off x="3923025" y="5250817"/>
                  <a:ext cx="68543" cy="93378"/>
                </a:xfrm>
                <a:custGeom>
                  <a:avLst/>
                  <a:gdLst>
                    <a:gd name="connsiteX0" fmla="*/ 44702 w 68543"/>
                    <a:gd name="connsiteY0" fmla="*/ 74504 h 93378"/>
                    <a:gd name="connsiteX1" fmla="*/ 0 w 68543"/>
                    <a:gd name="connsiteY1" fmla="*/ 74504 h 93378"/>
                    <a:gd name="connsiteX2" fmla="*/ 0 w 68543"/>
                    <a:gd name="connsiteY2" fmla="*/ 63577 h 93378"/>
                    <a:gd name="connsiteX3" fmla="*/ 38742 w 68543"/>
                    <a:gd name="connsiteY3" fmla="*/ 0 h 93378"/>
                    <a:gd name="connsiteX4" fmla="*/ 55629 w 68543"/>
                    <a:gd name="connsiteY4" fmla="*/ 0 h 93378"/>
                    <a:gd name="connsiteX5" fmla="*/ 55629 w 68543"/>
                    <a:gd name="connsiteY5" fmla="*/ 63577 h 93378"/>
                    <a:gd name="connsiteX6" fmla="*/ 68544 w 68543"/>
                    <a:gd name="connsiteY6" fmla="*/ 63577 h 93378"/>
                    <a:gd name="connsiteX7" fmla="*/ 68544 w 68543"/>
                    <a:gd name="connsiteY7" fmla="*/ 73510 h 93378"/>
                    <a:gd name="connsiteX8" fmla="*/ 55629 w 68543"/>
                    <a:gd name="connsiteY8" fmla="*/ 73510 h 93378"/>
                    <a:gd name="connsiteX9" fmla="*/ 55629 w 68543"/>
                    <a:gd name="connsiteY9" fmla="*/ 93378 h 93378"/>
                    <a:gd name="connsiteX10" fmla="*/ 44702 w 68543"/>
                    <a:gd name="connsiteY10" fmla="*/ 93378 h 93378"/>
                    <a:gd name="connsiteX11" fmla="*/ 44702 w 68543"/>
                    <a:gd name="connsiteY11" fmla="*/ 74504 h 93378"/>
                    <a:gd name="connsiteX12" fmla="*/ 10927 w 68543"/>
                    <a:gd name="connsiteY12" fmla="*/ 64570 h 93378"/>
                    <a:gd name="connsiteX13" fmla="*/ 44702 w 68543"/>
                    <a:gd name="connsiteY13" fmla="*/ 64570 h 93378"/>
                    <a:gd name="connsiteX14" fmla="*/ 44702 w 68543"/>
                    <a:gd name="connsiteY14" fmla="*/ 9934 h 93378"/>
                    <a:gd name="connsiteX15" fmla="*/ 44702 w 68543"/>
                    <a:gd name="connsiteY15" fmla="*/ 9934 h 93378"/>
                    <a:gd name="connsiteX16" fmla="*/ 10927 w 68543"/>
                    <a:gd name="connsiteY16" fmla="*/ 64570 h 93378"/>
                    <a:gd name="connsiteX17" fmla="*/ 10927 w 68543"/>
                    <a:gd name="connsiteY17" fmla="*/ 64570 h 93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8543" h="93378">
                      <a:moveTo>
                        <a:pt x="44702" y="74504"/>
                      </a:moveTo>
                      <a:lnTo>
                        <a:pt x="0" y="74504"/>
                      </a:lnTo>
                      <a:lnTo>
                        <a:pt x="0" y="63577"/>
                      </a:lnTo>
                      <a:cubicBezTo>
                        <a:pt x="6954" y="49669"/>
                        <a:pt x="19868" y="28808"/>
                        <a:pt x="38742" y="0"/>
                      </a:cubicBezTo>
                      <a:lnTo>
                        <a:pt x="55629" y="0"/>
                      </a:lnTo>
                      <a:lnTo>
                        <a:pt x="55629" y="63577"/>
                      </a:lnTo>
                      <a:lnTo>
                        <a:pt x="68544" y="63577"/>
                      </a:lnTo>
                      <a:lnTo>
                        <a:pt x="68544" y="73510"/>
                      </a:lnTo>
                      <a:lnTo>
                        <a:pt x="55629" y="73510"/>
                      </a:lnTo>
                      <a:lnTo>
                        <a:pt x="55629" y="93378"/>
                      </a:lnTo>
                      <a:lnTo>
                        <a:pt x="44702" y="93378"/>
                      </a:lnTo>
                      <a:lnTo>
                        <a:pt x="44702" y="74504"/>
                      </a:lnTo>
                      <a:close/>
                      <a:moveTo>
                        <a:pt x="10927" y="64570"/>
                      </a:moveTo>
                      <a:lnTo>
                        <a:pt x="44702" y="64570"/>
                      </a:lnTo>
                      <a:lnTo>
                        <a:pt x="44702" y="9934"/>
                      </a:lnTo>
                      <a:lnTo>
                        <a:pt x="44702" y="9934"/>
                      </a:lnTo>
                      <a:cubicBezTo>
                        <a:pt x="29801" y="33775"/>
                        <a:pt x="17881" y="51656"/>
                        <a:pt x="10927" y="64570"/>
                      </a:cubicBezTo>
                      <a:lnTo>
                        <a:pt x="10927" y="64570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" name="Полилиния: фигура 17">
                  <a:extLst>
                    <a:ext uri="{FF2B5EF4-FFF2-40B4-BE49-F238E27FC236}">
                      <a16:creationId xmlns:a16="http://schemas.microsoft.com/office/drawing/2014/main" id="{B4E0E4E9-8A7B-C27C-E6B4-FA0FFF66C5F3}"/>
                    </a:ext>
                  </a:extLst>
                </p:cNvPr>
                <p:cNvSpPr/>
                <p:nvPr/>
              </p:nvSpPr>
              <p:spPr>
                <a:xfrm>
                  <a:off x="4007462" y="5249824"/>
                  <a:ext cx="65563" cy="96483"/>
                </a:xfrm>
                <a:custGeom>
                  <a:avLst/>
                  <a:gdLst>
                    <a:gd name="connsiteX0" fmla="*/ 8941 w 65563"/>
                    <a:gd name="connsiteY0" fmla="*/ 83444 h 96483"/>
                    <a:gd name="connsiteX1" fmla="*/ 0 w 65563"/>
                    <a:gd name="connsiteY1" fmla="*/ 47682 h 96483"/>
                    <a:gd name="connsiteX2" fmla="*/ 8941 w 65563"/>
                    <a:gd name="connsiteY2" fmla="*/ 12914 h 96483"/>
                    <a:gd name="connsiteX3" fmla="*/ 32782 w 65563"/>
                    <a:gd name="connsiteY3" fmla="*/ 0 h 96483"/>
                    <a:gd name="connsiteX4" fmla="*/ 56623 w 65563"/>
                    <a:gd name="connsiteY4" fmla="*/ 12914 h 96483"/>
                    <a:gd name="connsiteX5" fmla="*/ 65563 w 65563"/>
                    <a:gd name="connsiteY5" fmla="*/ 47682 h 96483"/>
                    <a:gd name="connsiteX6" fmla="*/ 56623 w 65563"/>
                    <a:gd name="connsiteY6" fmla="*/ 83444 h 96483"/>
                    <a:gd name="connsiteX7" fmla="*/ 32782 w 65563"/>
                    <a:gd name="connsiteY7" fmla="*/ 96358 h 96483"/>
                    <a:gd name="connsiteX8" fmla="*/ 8941 w 65563"/>
                    <a:gd name="connsiteY8" fmla="*/ 83444 h 96483"/>
                    <a:gd name="connsiteX9" fmla="*/ 48676 w 65563"/>
                    <a:gd name="connsiteY9" fmla="*/ 76490 h 96483"/>
                    <a:gd name="connsiteX10" fmla="*/ 54636 w 65563"/>
                    <a:gd name="connsiteY10" fmla="*/ 48676 h 96483"/>
                    <a:gd name="connsiteX11" fmla="*/ 48676 w 65563"/>
                    <a:gd name="connsiteY11" fmla="*/ 20861 h 96483"/>
                    <a:gd name="connsiteX12" fmla="*/ 32782 w 65563"/>
                    <a:gd name="connsiteY12" fmla="*/ 10927 h 96483"/>
                    <a:gd name="connsiteX13" fmla="*/ 16888 w 65563"/>
                    <a:gd name="connsiteY13" fmla="*/ 21854 h 96483"/>
                    <a:gd name="connsiteX14" fmla="*/ 10927 w 65563"/>
                    <a:gd name="connsiteY14" fmla="*/ 49669 h 96483"/>
                    <a:gd name="connsiteX15" fmla="*/ 16888 w 65563"/>
                    <a:gd name="connsiteY15" fmla="*/ 77484 h 96483"/>
                    <a:gd name="connsiteX16" fmla="*/ 32782 w 65563"/>
                    <a:gd name="connsiteY16" fmla="*/ 87417 h 96483"/>
                    <a:gd name="connsiteX17" fmla="*/ 48676 w 65563"/>
                    <a:gd name="connsiteY17" fmla="*/ 76490 h 96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483">
                      <a:moveTo>
                        <a:pt x="8941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1"/>
                        <a:pt x="2980" y="20861"/>
                        <a:pt x="8941" y="12914"/>
                      </a:cubicBezTo>
                      <a:cubicBezTo>
                        <a:pt x="14901" y="3973"/>
                        <a:pt x="22848" y="0"/>
                        <a:pt x="32782" y="0"/>
                      </a:cubicBezTo>
                      <a:cubicBezTo>
                        <a:pt x="42716" y="0"/>
                        <a:pt x="50662" y="3973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4"/>
                        <a:pt x="42716" y="96358"/>
                        <a:pt x="32782" y="96358"/>
                      </a:cubicBezTo>
                      <a:cubicBezTo>
                        <a:pt x="22848" y="97351"/>
                        <a:pt x="14901" y="92384"/>
                        <a:pt x="8941" y="83444"/>
                      </a:cubicBezTo>
                      <a:close/>
                      <a:moveTo>
                        <a:pt x="48676" y="76490"/>
                      </a:moveTo>
                      <a:cubicBezTo>
                        <a:pt x="52649" y="69537"/>
                        <a:pt x="54636" y="60596"/>
                        <a:pt x="54636" y="48676"/>
                      </a:cubicBezTo>
                      <a:cubicBezTo>
                        <a:pt x="54636" y="36755"/>
                        <a:pt x="52649" y="27815"/>
                        <a:pt x="48676" y="20861"/>
                      </a:cubicBezTo>
                      <a:cubicBezTo>
                        <a:pt x="44702" y="13907"/>
                        <a:pt x="39735" y="10927"/>
                        <a:pt x="32782" y="10927"/>
                      </a:cubicBezTo>
                      <a:cubicBezTo>
                        <a:pt x="25828" y="10927"/>
                        <a:pt x="20861" y="14901"/>
                        <a:pt x="16888" y="21854"/>
                      </a:cubicBezTo>
                      <a:cubicBezTo>
                        <a:pt x="12914" y="28808"/>
                        <a:pt x="10927" y="37748"/>
                        <a:pt x="10927" y="49669"/>
                      </a:cubicBezTo>
                      <a:cubicBezTo>
                        <a:pt x="10927" y="61589"/>
                        <a:pt x="12914" y="70530"/>
                        <a:pt x="16888" y="77484"/>
                      </a:cubicBezTo>
                      <a:cubicBezTo>
                        <a:pt x="20861" y="84437"/>
                        <a:pt x="25828" y="87417"/>
                        <a:pt x="32782" y="87417"/>
                      </a:cubicBezTo>
                      <a:cubicBezTo>
                        <a:pt x="39735" y="86424"/>
                        <a:pt x="44702" y="83444"/>
                        <a:pt x="48676" y="76490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" name="Полилиния: фигура 18">
                  <a:extLst>
                    <a:ext uri="{FF2B5EF4-FFF2-40B4-BE49-F238E27FC236}">
                      <a16:creationId xmlns:a16="http://schemas.microsoft.com/office/drawing/2014/main" id="{A9B9FFCA-D97E-35B5-60E5-901DA33017D5}"/>
                    </a:ext>
                  </a:extLst>
                </p:cNvPr>
                <p:cNvSpPr/>
                <p:nvPr/>
              </p:nvSpPr>
              <p:spPr>
                <a:xfrm>
                  <a:off x="4090907" y="5249824"/>
                  <a:ext cx="65562" cy="96483"/>
                </a:xfrm>
                <a:custGeom>
                  <a:avLst/>
                  <a:gdLst>
                    <a:gd name="connsiteX0" fmla="*/ 8940 w 65562"/>
                    <a:gd name="connsiteY0" fmla="*/ 83444 h 96483"/>
                    <a:gd name="connsiteX1" fmla="*/ 0 w 65562"/>
                    <a:gd name="connsiteY1" fmla="*/ 47682 h 96483"/>
                    <a:gd name="connsiteX2" fmla="*/ 8940 w 65562"/>
                    <a:gd name="connsiteY2" fmla="*/ 12914 h 96483"/>
                    <a:gd name="connsiteX3" fmla="*/ 32781 w 65562"/>
                    <a:gd name="connsiteY3" fmla="*/ 0 h 96483"/>
                    <a:gd name="connsiteX4" fmla="*/ 56623 w 65562"/>
                    <a:gd name="connsiteY4" fmla="*/ 12914 h 96483"/>
                    <a:gd name="connsiteX5" fmla="*/ 65563 w 65562"/>
                    <a:gd name="connsiteY5" fmla="*/ 47682 h 96483"/>
                    <a:gd name="connsiteX6" fmla="*/ 56623 w 65562"/>
                    <a:gd name="connsiteY6" fmla="*/ 83444 h 96483"/>
                    <a:gd name="connsiteX7" fmla="*/ 32781 w 65562"/>
                    <a:gd name="connsiteY7" fmla="*/ 96358 h 96483"/>
                    <a:gd name="connsiteX8" fmla="*/ 8940 w 65562"/>
                    <a:gd name="connsiteY8" fmla="*/ 83444 h 96483"/>
                    <a:gd name="connsiteX9" fmla="*/ 48676 w 65562"/>
                    <a:gd name="connsiteY9" fmla="*/ 76490 h 96483"/>
                    <a:gd name="connsiteX10" fmla="*/ 54636 w 65562"/>
                    <a:gd name="connsiteY10" fmla="*/ 48676 h 96483"/>
                    <a:gd name="connsiteX11" fmla="*/ 48676 w 65562"/>
                    <a:gd name="connsiteY11" fmla="*/ 20861 h 96483"/>
                    <a:gd name="connsiteX12" fmla="*/ 32781 w 65562"/>
                    <a:gd name="connsiteY12" fmla="*/ 10927 h 96483"/>
                    <a:gd name="connsiteX13" fmla="*/ 16887 w 65562"/>
                    <a:gd name="connsiteY13" fmla="*/ 21854 h 96483"/>
                    <a:gd name="connsiteX14" fmla="*/ 10927 w 65562"/>
                    <a:gd name="connsiteY14" fmla="*/ 49669 h 96483"/>
                    <a:gd name="connsiteX15" fmla="*/ 16887 w 65562"/>
                    <a:gd name="connsiteY15" fmla="*/ 77484 h 96483"/>
                    <a:gd name="connsiteX16" fmla="*/ 32781 w 65562"/>
                    <a:gd name="connsiteY16" fmla="*/ 87417 h 96483"/>
                    <a:gd name="connsiteX17" fmla="*/ 48676 w 65562"/>
                    <a:gd name="connsiteY17" fmla="*/ 76490 h 96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2" h="96483">
                      <a:moveTo>
                        <a:pt x="8940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1"/>
                        <a:pt x="2980" y="20861"/>
                        <a:pt x="8940" y="12914"/>
                      </a:cubicBezTo>
                      <a:cubicBezTo>
                        <a:pt x="14901" y="3973"/>
                        <a:pt x="22848" y="0"/>
                        <a:pt x="32781" y="0"/>
                      </a:cubicBezTo>
                      <a:cubicBezTo>
                        <a:pt x="42715" y="0"/>
                        <a:pt x="50662" y="3973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4"/>
                        <a:pt x="42715" y="96358"/>
                        <a:pt x="32781" y="96358"/>
                      </a:cubicBezTo>
                      <a:cubicBezTo>
                        <a:pt x="22848" y="97351"/>
                        <a:pt x="14901" y="92384"/>
                        <a:pt x="8940" y="83444"/>
                      </a:cubicBezTo>
                      <a:close/>
                      <a:moveTo>
                        <a:pt x="48676" y="76490"/>
                      </a:moveTo>
                      <a:cubicBezTo>
                        <a:pt x="52649" y="69537"/>
                        <a:pt x="54636" y="60596"/>
                        <a:pt x="54636" y="48676"/>
                      </a:cubicBezTo>
                      <a:cubicBezTo>
                        <a:pt x="54636" y="36755"/>
                        <a:pt x="52649" y="27815"/>
                        <a:pt x="48676" y="20861"/>
                      </a:cubicBezTo>
                      <a:cubicBezTo>
                        <a:pt x="44702" y="13907"/>
                        <a:pt x="39735" y="10927"/>
                        <a:pt x="32781" y="10927"/>
                      </a:cubicBezTo>
                      <a:cubicBezTo>
                        <a:pt x="25828" y="10927"/>
                        <a:pt x="20861" y="14901"/>
                        <a:pt x="16887" y="21854"/>
                      </a:cubicBezTo>
                      <a:cubicBezTo>
                        <a:pt x="12914" y="28808"/>
                        <a:pt x="10927" y="37748"/>
                        <a:pt x="10927" y="49669"/>
                      </a:cubicBezTo>
                      <a:cubicBezTo>
                        <a:pt x="10927" y="61589"/>
                        <a:pt x="12914" y="70530"/>
                        <a:pt x="16887" y="77484"/>
                      </a:cubicBezTo>
                      <a:cubicBezTo>
                        <a:pt x="20861" y="84437"/>
                        <a:pt x="25828" y="87417"/>
                        <a:pt x="32781" y="87417"/>
                      </a:cubicBezTo>
                      <a:cubicBezTo>
                        <a:pt x="39735" y="86424"/>
                        <a:pt x="45695" y="83444"/>
                        <a:pt x="48676" y="76490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0" name="Рисунок 4">
                <a:extLst>
                  <a:ext uri="{FF2B5EF4-FFF2-40B4-BE49-F238E27FC236}">
                    <a16:creationId xmlns:a16="http://schemas.microsoft.com/office/drawing/2014/main" id="{F9531371-B8B3-AB89-7977-B3F6C41435A5}"/>
                  </a:ext>
                </a:extLst>
              </p:cNvPr>
              <p:cNvGrpSpPr/>
              <p:nvPr/>
            </p:nvGrpSpPr>
            <p:grpSpPr>
              <a:xfrm>
                <a:off x="4377000" y="5249824"/>
                <a:ext cx="230464" cy="97351"/>
                <a:chOff x="4377000" y="5249824"/>
                <a:chExt cx="230464" cy="97351"/>
              </a:xfrm>
              <a:solidFill>
                <a:srgbClr val="131309"/>
              </a:solidFill>
            </p:grpSpPr>
            <p:sp>
              <p:nvSpPr>
                <p:cNvPr id="21" name="Полилиния: фигура 20">
                  <a:extLst>
                    <a:ext uri="{FF2B5EF4-FFF2-40B4-BE49-F238E27FC236}">
                      <a16:creationId xmlns:a16="http://schemas.microsoft.com/office/drawing/2014/main" id="{14BE1B76-33E8-6E7F-6442-0B28557E1408}"/>
                    </a:ext>
                  </a:extLst>
                </p:cNvPr>
                <p:cNvSpPr/>
                <p:nvPr/>
              </p:nvSpPr>
              <p:spPr>
                <a:xfrm>
                  <a:off x="4377000" y="5249824"/>
                  <a:ext cx="64569" cy="97351"/>
                </a:xfrm>
                <a:custGeom>
                  <a:avLst/>
                  <a:gdLst>
                    <a:gd name="connsiteX0" fmla="*/ 15894 w 64569"/>
                    <a:gd name="connsiteY0" fmla="*/ 91391 h 97351"/>
                    <a:gd name="connsiteX1" fmla="*/ 3973 w 64569"/>
                    <a:gd name="connsiteY1" fmla="*/ 75497 h 97351"/>
                    <a:gd name="connsiteX2" fmla="*/ 0 w 64569"/>
                    <a:gd name="connsiteY2" fmla="*/ 49669 h 97351"/>
                    <a:gd name="connsiteX3" fmla="*/ 8940 w 64569"/>
                    <a:gd name="connsiteY3" fmla="*/ 12914 h 97351"/>
                    <a:gd name="connsiteX4" fmla="*/ 34768 w 64569"/>
                    <a:gd name="connsiteY4" fmla="*/ 0 h 97351"/>
                    <a:gd name="connsiteX5" fmla="*/ 53642 w 64569"/>
                    <a:gd name="connsiteY5" fmla="*/ 6953 h 97351"/>
                    <a:gd name="connsiteX6" fmla="*/ 63576 w 64569"/>
                    <a:gd name="connsiteY6" fmla="*/ 24835 h 97351"/>
                    <a:gd name="connsiteX7" fmla="*/ 52649 w 64569"/>
                    <a:gd name="connsiteY7" fmla="*/ 24835 h 97351"/>
                    <a:gd name="connsiteX8" fmla="*/ 45696 w 64569"/>
                    <a:gd name="connsiteY8" fmla="*/ 14901 h 97351"/>
                    <a:gd name="connsiteX9" fmla="*/ 33775 w 64569"/>
                    <a:gd name="connsiteY9" fmla="*/ 10927 h 97351"/>
                    <a:gd name="connsiteX10" fmla="*/ 16888 w 64569"/>
                    <a:gd name="connsiteY10" fmla="*/ 20861 h 97351"/>
                    <a:gd name="connsiteX11" fmla="*/ 10927 w 64569"/>
                    <a:gd name="connsiteY11" fmla="*/ 49669 h 97351"/>
                    <a:gd name="connsiteX12" fmla="*/ 10927 w 64569"/>
                    <a:gd name="connsiteY12" fmla="*/ 49669 h 97351"/>
                    <a:gd name="connsiteX13" fmla="*/ 20861 w 64569"/>
                    <a:gd name="connsiteY13" fmla="*/ 38742 h 97351"/>
                    <a:gd name="connsiteX14" fmla="*/ 35762 w 64569"/>
                    <a:gd name="connsiteY14" fmla="*/ 34768 h 97351"/>
                    <a:gd name="connsiteX15" fmla="*/ 56623 w 64569"/>
                    <a:gd name="connsiteY15" fmla="*/ 43709 h 97351"/>
                    <a:gd name="connsiteX16" fmla="*/ 64570 w 64569"/>
                    <a:gd name="connsiteY16" fmla="*/ 65563 h 97351"/>
                    <a:gd name="connsiteX17" fmla="*/ 55629 w 64569"/>
                    <a:gd name="connsiteY17" fmla="*/ 88411 h 97351"/>
                    <a:gd name="connsiteX18" fmla="*/ 32781 w 64569"/>
                    <a:gd name="connsiteY18" fmla="*/ 97351 h 97351"/>
                    <a:gd name="connsiteX19" fmla="*/ 15894 w 64569"/>
                    <a:gd name="connsiteY19" fmla="*/ 91391 h 97351"/>
                    <a:gd name="connsiteX20" fmla="*/ 47682 w 64569"/>
                    <a:gd name="connsiteY20" fmla="*/ 80464 h 97351"/>
                    <a:gd name="connsiteX21" fmla="*/ 53642 w 64569"/>
                    <a:gd name="connsiteY21" fmla="*/ 65563 h 97351"/>
                    <a:gd name="connsiteX22" fmla="*/ 47682 w 64569"/>
                    <a:gd name="connsiteY22" fmla="*/ 50662 h 97351"/>
                    <a:gd name="connsiteX23" fmla="*/ 32781 w 64569"/>
                    <a:gd name="connsiteY23" fmla="*/ 44702 h 97351"/>
                    <a:gd name="connsiteX24" fmla="*/ 17881 w 64569"/>
                    <a:gd name="connsiteY24" fmla="*/ 50662 h 97351"/>
                    <a:gd name="connsiteX25" fmla="*/ 11921 w 64569"/>
                    <a:gd name="connsiteY25" fmla="*/ 65563 h 97351"/>
                    <a:gd name="connsiteX26" fmla="*/ 17881 w 64569"/>
                    <a:gd name="connsiteY26" fmla="*/ 80464 h 97351"/>
                    <a:gd name="connsiteX27" fmla="*/ 32781 w 64569"/>
                    <a:gd name="connsiteY27" fmla="*/ 86424 h 97351"/>
                    <a:gd name="connsiteX28" fmla="*/ 47682 w 64569"/>
                    <a:gd name="connsiteY28" fmla="*/ 80464 h 97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64569" h="97351">
                      <a:moveTo>
                        <a:pt x="15894" y="91391"/>
                      </a:moveTo>
                      <a:cubicBezTo>
                        <a:pt x="10927" y="87417"/>
                        <a:pt x="6954" y="82450"/>
                        <a:pt x="3973" y="75497"/>
                      </a:cubicBezTo>
                      <a:cubicBezTo>
                        <a:pt x="993" y="68543"/>
                        <a:pt x="0" y="59603"/>
                        <a:pt x="0" y="49669"/>
                      </a:cubicBezTo>
                      <a:cubicBezTo>
                        <a:pt x="0" y="33775"/>
                        <a:pt x="2980" y="21854"/>
                        <a:pt x="8940" y="12914"/>
                      </a:cubicBezTo>
                      <a:cubicBezTo>
                        <a:pt x="14901" y="3973"/>
                        <a:pt x="23841" y="0"/>
                        <a:pt x="34768" y="0"/>
                      </a:cubicBezTo>
                      <a:cubicBezTo>
                        <a:pt x="42715" y="0"/>
                        <a:pt x="48676" y="1987"/>
                        <a:pt x="53642" y="6953"/>
                      </a:cubicBezTo>
                      <a:cubicBezTo>
                        <a:pt x="58609" y="10927"/>
                        <a:pt x="62583" y="16887"/>
                        <a:pt x="63576" y="24835"/>
                      </a:cubicBezTo>
                      <a:lnTo>
                        <a:pt x="52649" y="24835"/>
                      </a:lnTo>
                      <a:cubicBezTo>
                        <a:pt x="51656" y="20861"/>
                        <a:pt x="49669" y="16887"/>
                        <a:pt x="45696" y="14901"/>
                      </a:cubicBezTo>
                      <a:cubicBezTo>
                        <a:pt x="42715" y="11920"/>
                        <a:pt x="38742" y="10927"/>
                        <a:pt x="33775" y="10927"/>
                      </a:cubicBezTo>
                      <a:cubicBezTo>
                        <a:pt x="26821" y="10927"/>
                        <a:pt x="20861" y="13907"/>
                        <a:pt x="16888" y="20861"/>
                      </a:cubicBezTo>
                      <a:cubicBezTo>
                        <a:pt x="12914" y="27815"/>
                        <a:pt x="10927" y="36755"/>
                        <a:pt x="10927" y="49669"/>
                      </a:cubicBezTo>
                      <a:lnTo>
                        <a:pt x="10927" y="49669"/>
                      </a:lnTo>
                      <a:cubicBezTo>
                        <a:pt x="12914" y="44702"/>
                        <a:pt x="15894" y="41722"/>
                        <a:pt x="20861" y="38742"/>
                      </a:cubicBezTo>
                      <a:cubicBezTo>
                        <a:pt x="25828" y="35761"/>
                        <a:pt x="30795" y="34768"/>
                        <a:pt x="35762" y="34768"/>
                      </a:cubicBezTo>
                      <a:cubicBezTo>
                        <a:pt x="44702" y="34768"/>
                        <a:pt x="51656" y="37748"/>
                        <a:pt x="56623" y="43709"/>
                      </a:cubicBezTo>
                      <a:cubicBezTo>
                        <a:pt x="62583" y="49669"/>
                        <a:pt x="64570" y="56623"/>
                        <a:pt x="64570" y="65563"/>
                      </a:cubicBezTo>
                      <a:cubicBezTo>
                        <a:pt x="64570" y="74504"/>
                        <a:pt x="61590" y="82450"/>
                        <a:pt x="55629" y="88411"/>
                      </a:cubicBezTo>
                      <a:cubicBezTo>
                        <a:pt x="49669" y="94371"/>
                        <a:pt x="41722" y="97351"/>
                        <a:pt x="32781" y="97351"/>
                      </a:cubicBezTo>
                      <a:cubicBezTo>
                        <a:pt x="26821" y="97351"/>
                        <a:pt x="20861" y="95364"/>
                        <a:pt x="15894" y="91391"/>
                      </a:cubicBezTo>
                      <a:close/>
                      <a:moveTo>
                        <a:pt x="47682" y="80464"/>
                      </a:moveTo>
                      <a:cubicBezTo>
                        <a:pt x="51656" y="76490"/>
                        <a:pt x="53642" y="71523"/>
                        <a:pt x="53642" y="65563"/>
                      </a:cubicBezTo>
                      <a:cubicBezTo>
                        <a:pt x="53642" y="59603"/>
                        <a:pt x="51656" y="54636"/>
                        <a:pt x="47682" y="50662"/>
                      </a:cubicBezTo>
                      <a:cubicBezTo>
                        <a:pt x="43709" y="46689"/>
                        <a:pt x="38742" y="44702"/>
                        <a:pt x="32781" y="44702"/>
                      </a:cubicBezTo>
                      <a:cubicBezTo>
                        <a:pt x="26821" y="44702"/>
                        <a:pt x="21854" y="46689"/>
                        <a:pt x="17881" y="50662"/>
                      </a:cubicBezTo>
                      <a:cubicBezTo>
                        <a:pt x="13907" y="54636"/>
                        <a:pt x="11921" y="59603"/>
                        <a:pt x="11921" y="65563"/>
                      </a:cubicBezTo>
                      <a:cubicBezTo>
                        <a:pt x="11921" y="71523"/>
                        <a:pt x="13907" y="76490"/>
                        <a:pt x="17881" y="80464"/>
                      </a:cubicBezTo>
                      <a:cubicBezTo>
                        <a:pt x="21854" y="84437"/>
                        <a:pt x="26821" y="86424"/>
                        <a:pt x="32781" y="86424"/>
                      </a:cubicBezTo>
                      <a:cubicBezTo>
                        <a:pt x="38742" y="86424"/>
                        <a:pt x="43709" y="84437"/>
                        <a:pt x="47682" y="80464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" name="Полилиния: фигура 21">
                  <a:extLst>
                    <a:ext uri="{FF2B5EF4-FFF2-40B4-BE49-F238E27FC236}">
                      <a16:creationId xmlns:a16="http://schemas.microsoft.com/office/drawing/2014/main" id="{396C0B81-5759-41FC-553C-97209EA586C2}"/>
                    </a:ext>
                  </a:extLst>
                </p:cNvPr>
                <p:cNvSpPr/>
                <p:nvPr/>
              </p:nvSpPr>
              <p:spPr>
                <a:xfrm>
                  <a:off x="4458457" y="5249824"/>
                  <a:ext cx="65562" cy="96483"/>
                </a:xfrm>
                <a:custGeom>
                  <a:avLst/>
                  <a:gdLst>
                    <a:gd name="connsiteX0" fmla="*/ 8940 w 65562"/>
                    <a:gd name="connsiteY0" fmla="*/ 83444 h 96483"/>
                    <a:gd name="connsiteX1" fmla="*/ 0 w 65562"/>
                    <a:gd name="connsiteY1" fmla="*/ 47682 h 96483"/>
                    <a:gd name="connsiteX2" fmla="*/ 8940 w 65562"/>
                    <a:gd name="connsiteY2" fmla="*/ 12914 h 96483"/>
                    <a:gd name="connsiteX3" fmla="*/ 32781 w 65562"/>
                    <a:gd name="connsiteY3" fmla="*/ 0 h 96483"/>
                    <a:gd name="connsiteX4" fmla="*/ 56623 w 65562"/>
                    <a:gd name="connsiteY4" fmla="*/ 12914 h 96483"/>
                    <a:gd name="connsiteX5" fmla="*/ 65563 w 65562"/>
                    <a:gd name="connsiteY5" fmla="*/ 47682 h 96483"/>
                    <a:gd name="connsiteX6" fmla="*/ 56623 w 65562"/>
                    <a:gd name="connsiteY6" fmla="*/ 83444 h 96483"/>
                    <a:gd name="connsiteX7" fmla="*/ 32781 w 65562"/>
                    <a:gd name="connsiteY7" fmla="*/ 96358 h 96483"/>
                    <a:gd name="connsiteX8" fmla="*/ 8940 w 65562"/>
                    <a:gd name="connsiteY8" fmla="*/ 83444 h 96483"/>
                    <a:gd name="connsiteX9" fmla="*/ 49669 w 65562"/>
                    <a:gd name="connsiteY9" fmla="*/ 76490 h 96483"/>
                    <a:gd name="connsiteX10" fmla="*/ 55629 w 65562"/>
                    <a:gd name="connsiteY10" fmla="*/ 48676 h 96483"/>
                    <a:gd name="connsiteX11" fmla="*/ 49669 w 65562"/>
                    <a:gd name="connsiteY11" fmla="*/ 20861 h 96483"/>
                    <a:gd name="connsiteX12" fmla="*/ 33775 w 65562"/>
                    <a:gd name="connsiteY12" fmla="*/ 10927 h 96483"/>
                    <a:gd name="connsiteX13" fmla="*/ 17881 w 65562"/>
                    <a:gd name="connsiteY13" fmla="*/ 21854 h 96483"/>
                    <a:gd name="connsiteX14" fmla="*/ 11920 w 65562"/>
                    <a:gd name="connsiteY14" fmla="*/ 49669 h 96483"/>
                    <a:gd name="connsiteX15" fmla="*/ 17881 w 65562"/>
                    <a:gd name="connsiteY15" fmla="*/ 77484 h 96483"/>
                    <a:gd name="connsiteX16" fmla="*/ 33775 w 65562"/>
                    <a:gd name="connsiteY16" fmla="*/ 87417 h 96483"/>
                    <a:gd name="connsiteX17" fmla="*/ 49669 w 65562"/>
                    <a:gd name="connsiteY17" fmla="*/ 76490 h 96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2" h="96483">
                      <a:moveTo>
                        <a:pt x="8940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1"/>
                        <a:pt x="2980" y="20861"/>
                        <a:pt x="8940" y="12914"/>
                      </a:cubicBezTo>
                      <a:cubicBezTo>
                        <a:pt x="14901" y="3973"/>
                        <a:pt x="22848" y="0"/>
                        <a:pt x="32781" y="0"/>
                      </a:cubicBezTo>
                      <a:cubicBezTo>
                        <a:pt x="42715" y="0"/>
                        <a:pt x="50662" y="3973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4"/>
                        <a:pt x="42715" y="96358"/>
                        <a:pt x="32781" y="96358"/>
                      </a:cubicBezTo>
                      <a:cubicBezTo>
                        <a:pt x="22848" y="97351"/>
                        <a:pt x="14901" y="92384"/>
                        <a:pt x="8940" y="83444"/>
                      </a:cubicBezTo>
                      <a:close/>
                      <a:moveTo>
                        <a:pt x="49669" y="76490"/>
                      </a:moveTo>
                      <a:cubicBezTo>
                        <a:pt x="53642" y="69537"/>
                        <a:pt x="55629" y="60596"/>
                        <a:pt x="55629" y="48676"/>
                      </a:cubicBezTo>
                      <a:cubicBezTo>
                        <a:pt x="55629" y="36755"/>
                        <a:pt x="53642" y="27815"/>
                        <a:pt x="49669" y="20861"/>
                      </a:cubicBezTo>
                      <a:cubicBezTo>
                        <a:pt x="45695" y="13907"/>
                        <a:pt x="40728" y="10927"/>
                        <a:pt x="33775" y="10927"/>
                      </a:cubicBezTo>
                      <a:cubicBezTo>
                        <a:pt x="26821" y="10927"/>
                        <a:pt x="21854" y="14901"/>
                        <a:pt x="17881" y="21854"/>
                      </a:cubicBezTo>
                      <a:cubicBezTo>
                        <a:pt x="13907" y="28808"/>
                        <a:pt x="11920" y="37748"/>
                        <a:pt x="11920" y="49669"/>
                      </a:cubicBezTo>
                      <a:cubicBezTo>
                        <a:pt x="11920" y="61589"/>
                        <a:pt x="13907" y="70530"/>
                        <a:pt x="17881" y="77484"/>
                      </a:cubicBezTo>
                      <a:cubicBezTo>
                        <a:pt x="21854" y="84437"/>
                        <a:pt x="26821" y="87417"/>
                        <a:pt x="33775" y="87417"/>
                      </a:cubicBezTo>
                      <a:cubicBezTo>
                        <a:pt x="40728" y="87417"/>
                        <a:pt x="45695" y="83444"/>
                        <a:pt x="49669" y="76490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" name="Полилиния: фигура 22">
                  <a:extLst>
                    <a:ext uri="{FF2B5EF4-FFF2-40B4-BE49-F238E27FC236}">
                      <a16:creationId xmlns:a16="http://schemas.microsoft.com/office/drawing/2014/main" id="{1CF1FB78-B17C-3297-8F84-C05FAF305141}"/>
                    </a:ext>
                  </a:extLst>
                </p:cNvPr>
                <p:cNvSpPr/>
                <p:nvPr/>
              </p:nvSpPr>
              <p:spPr>
                <a:xfrm>
                  <a:off x="4541901" y="5249824"/>
                  <a:ext cx="65563" cy="96483"/>
                </a:xfrm>
                <a:custGeom>
                  <a:avLst/>
                  <a:gdLst>
                    <a:gd name="connsiteX0" fmla="*/ 8940 w 65563"/>
                    <a:gd name="connsiteY0" fmla="*/ 83444 h 96483"/>
                    <a:gd name="connsiteX1" fmla="*/ 0 w 65563"/>
                    <a:gd name="connsiteY1" fmla="*/ 47682 h 96483"/>
                    <a:gd name="connsiteX2" fmla="*/ 8940 w 65563"/>
                    <a:gd name="connsiteY2" fmla="*/ 12914 h 96483"/>
                    <a:gd name="connsiteX3" fmla="*/ 32781 w 65563"/>
                    <a:gd name="connsiteY3" fmla="*/ 0 h 96483"/>
                    <a:gd name="connsiteX4" fmla="*/ 56623 w 65563"/>
                    <a:gd name="connsiteY4" fmla="*/ 12914 h 96483"/>
                    <a:gd name="connsiteX5" fmla="*/ 65563 w 65563"/>
                    <a:gd name="connsiteY5" fmla="*/ 47682 h 96483"/>
                    <a:gd name="connsiteX6" fmla="*/ 56623 w 65563"/>
                    <a:gd name="connsiteY6" fmla="*/ 83444 h 96483"/>
                    <a:gd name="connsiteX7" fmla="*/ 32781 w 65563"/>
                    <a:gd name="connsiteY7" fmla="*/ 96358 h 96483"/>
                    <a:gd name="connsiteX8" fmla="*/ 8940 w 65563"/>
                    <a:gd name="connsiteY8" fmla="*/ 83444 h 96483"/>
                    <a:gd name="connsiteX9" fmla="*/ 49669 w 65563"/>
                    <a:gd name="connsiteY9" fmla="*/ 76490 h 96483"/>
                    <a:gd name="connsiteX10" fmla="*/ 55629 w 65563"/>
                    <a:gd name="connsiteY10" fmla="*/ 48676 h 96483"/>
                    <a:gd name="connsiteX11" fmla="*/ 49669 w 65563"/>
                    <a:gd name="connsiteY11" fmla="*/ 20861 h 96483"/>
                    <a:gd name="connsiteX12" fmla="*/ 33775 w 65563"/>
                    <a:gd name="connsiteY12" fmla="*/ 10927 h 96483"/>
                    <a:gd name="connsiteX13" fmla="*/ 17881 w 65563"/>
                    <a:gd name="connsiteY13" fmla="*/ 21854 h 96483"/>
                    <a:gd name="connsiteX14" fmla="*/ 11920 w 65563"/>
                    <a:gd name="connsiteY14" fmla="*/ 49669 h 96483"/>
                    <a:gd name="connsiteX15" fmla="*/ 17881 w 65563"/>
                    <a:gd name="connsiteY15" fmla="*/ 77484 h 96483"/>
                    <a:gd name="connsiteX16" fmla="*/ 33775 w 65563"/>
                    <a:gd name="connsiteY16" fmla="*/ 87417 h 96483"/>
                    <a:gd name="connsiteX17" fmla="*/ 49669 w 65563"/>
                    <a:gd name="connsiteY17" fmla="*/ 76490 h 96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483">
                      <a:moveTo>
                        <a:pt x="8940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1"/>
                        <a:pt x="2980" y="20861"/>
                        <a:pt x="8940" y="12914"/>
                      </a:cubicBezTo>
                      <a:cubicBezTo>
                        <a:pt x="14901" y="3973"/>
                        <a:pt x="22848" y="0"/>
                        <a:pt x="32781" y="0"/>
                      </a:cubicBezTo>
                      <a:cubicBezTo>
                        <a:pt x="42715" y="0"/>
                        <a:pt x="50662" y="3973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4"/>
                        <a:pt x="42715" y="96358"/>
                        <a:pt x="32781" y="96358"/>
                      </a:cubicBezTo>
                      <a:cubicBezTo>
                        <a:pt x="22848" y="97351"/>
                        <a:pt x="14901" y="92384"/>
                        <a:pt x="8940" y="83444"/>
                      </a:cubicBezTo>
                      <a:close/>
                      <a:moveTo>
                        <a:pt x="49669" y="76490"/>
                      </a:moveTo>
                      <a:cubicBezTo>
                        <a:pt x="53642" y="69537"/>
                        <a:pt x="55629" y="60596"/>
                        <a:pt x="55629" y="48676"/>
                      </a:cubicBezTo>
                      <a:cubicBezTo>
                        <a:pt x="55629" y="36755"/>
                        <a:pt x="53642" y="27815"/>
                        <a:pt x="49669" y="20861"/>
                      </a:cubicBezTo>
                      <a:cubicBezTo>
                        <a:pt x="45696" y="13907"/>
                        <a:pt x="40729" y="10927"/>
                        <a:pt x="33775" y="10927"/>
                      </a:cubicBezTo>
                      <a:cubicBezTo>
                        <a:pt x="26821" y="10927"/>
                        <a:pt x="21854" y="14901"/>
                        <a:pt x="17881" y="21854"/>
                      </a:cubicBezTo>
                      <a:cubicBezTo>
                        <a:pt x="13907" y="28808"/>
                        <a:pt x="11920" y="37748"/>
                        <a:pt x="11920" y="49669"/>
                      </a:cubicBezTo>
                      <a:cubicBezTo>
                        <a:pt x="11920" y="61589"/>
                        <a:pt x="13907" y="70530"/>
                        <a:pt x="17881" y="77484"/>
                      </a:cubicBezTo>
                      <a:cubicBezTo>
                        <a:pt x="21854" y="84437"/>
                        <a:pt x="26821" y="87417"/>
                        <a:pt x="33775" y="87417"/>
                      </a:cubicBezTo>
                      <a:cubicBezTo>
                        <a:pt x="40729" y="87417"/>
                        <a:pt x="45696" y="83444"/>
                        <a:pt x="49669" y="76490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4" name="Рисунок 4">
                <a:extLst>
                  <a:ext uri="{FF2B5EF4-FFF2-40B4-BE49-F238E27FC236}">
                    <a16:creationId xmlns:a16="http://schemas.microsoft.com/office/drawing/2014/main" id="{EF8C38E7-4D2F-31E7-FB20-6919ABA9C556}"/>
                  </a:ext>
                </a:extLst>
              </p:cNvPr>
              <p:cNvGrpSpPr/>
              <p:nvPr/>
            </p:nvGrpSpPr>
            <p:grpSpPr>
              <a:xfrm>
                <a:off x="4844882" y="5249824"/>
                <a:ext cx="231457" cy="97351"/>
                <a:chOff x="4844882" y="5249824"/>
                <a:chExt cx="231457" cy="97351"/>
              </a:xfrm>
              <a:solidFill>
                <a:srgbClr val="131309"/>
              </a:solidFill>
            </p:grpSpPr>
            <p:sp>
              <p:nvSpPr>
                <p:cNvPr id="25" name="Полилиния: фигура 24">
                  <a:extLst>
                    <a:ext uri="{FF2B5EF4-FFF2-40B4-BE49-F238E27FC236}">
                      <a16:creationId xmlns:a16="http://schemas.microsoft.com/office/drawing/2014/main" id="{87C12248-5951-3A4C-572C-E978C5E3FEB6}"/>
                    </a:ext>
                  </a:extLst>
                </p:cNvPr>
                <p:cNvSpPr/>
                <p:nvPr/>
              </p:nvSpPr>
              <p:spPr>
                <a:xfrm>
                  <a:off x="4844882" y="5249824"/>
                  <a:ext cx="65563" cy="97351"/>
                </a:xfrm>
                <a:custGeom>
                  <a:avLst/>
                  <a:gdLst>
                    <a:gd name="connsiteX0" fmla="*/ 8940 w 65563"/>
                    <a:gd name="connsiteY0" fmla="*/ 89404 h 97351"/>
                    <a:gd name="connsiteX1" fmla="*/ 0 w 65563"/>
                    <a:gd name="connsiteY1" fmla="*/ 70530 h 97351"/>
                    <a:gd name="connsiteX2" fmla="*/ 4967 w 65563"/>
                    <a:gd name="connsiteY2" fmla="*/ 54636 h 97351"/>
                    <a:gd name="connsiteX3" fmla="*/ 18874 w 65563"/>
                    <a:gd name="connsiteY3" fmla="*/ 45695 h 97351"/>
                    <a:gd name="connsiteX4" fmla="*/ 18874 w 65563"/>
                    <a:gd name="connsiteY4" fmla="*/ 45695 h 97351"/>
                    <a:gd name="connsiteX5" fmla="*/ 7947 w 65563"/>
                    <a:gd name="connsiteY5" fmla="*/ 37748 h 97351"/>
                    <a:gd name="connsiteX6" fmla="*/ 3973 w 65563"/>
                    <a:gd name="connsiteY6" fmla="*/ 24835 h 97351"/>
                    <a:gd name="connsiteX7" fmla="*/ 11920 w 65563"/>
                    <a:gd name="connsiteY7" fmla="*/ 6953 h 97351"/>
                    <a:gd name="connsiteX8" fmla="*/ 32781 w 65563"/>
                    <a:gd name="connsiteY8" fmla="*/ 0 h 97351"/>
                    <a:gd name="connsiteX9" fmla="*/ 53642 w 65563"/>
                    <a:gd name="connsiteY9" fmla="*/ 6953 h 97351"/>
                    <a:gd name="connsiteX10" fmla="*/ 61589 w 65563"/>
                    <a:gd name="connsiteY10" fmla="*/ 24835 h 97351"/>
                    <a:gd name="connsiteX11" fmla="*/ 57616 w 65563"/>
                    <a:gd name="connsiteY11" fmla="*/ 37748 h 97351"/>
                    <a:gd name="connsiteX12" fmla="*/ 46689 w 65563"/>
                    <a:gd name="connsiteY12" fmla="*/ 45695 h 97351"/>
                    <a:gd name="connsiteX13" fmla="*/ 46689 w 65563"/>
                    <a:gd name="connsiteY13" fmla="*/ 45695 h 97351"/>
                    <a:gd name="connsiteX14" fmla="*/ 60596 w 65563"/>
                    <a:gd name="connsiteY14" fmla="*/ 54636 h 97351"/>
                    <a:gd name="connsiteX15" fmla="*/ 65563 w 65563"/>
                    <a:gd name="connsiteY15" fmla="*/ 69537 h 97351"/>
                    <a:gd name="connsiteX16" fmla="*/ 56623 w 65563"/>
                    <a:gd name="connsiteY16" fmla="*/ 89404 h 97351"/>
                    <a:gd name="connsiteX17" fmla="*/ 33775 w 65563"/>
                    <a:gd name="connsiteY17" fmla="*/ 97351 h 97351"/>
                    <a:gd name="connsiteX18" fmla="*/ 8940 w 65563"/>
                    <a:gd name="connsiteY18" fmla="*/ 89404 h 97351"/>
                    <a:gd name="connsiteX19" fmla="*/ 46689 w 65563"/>
                    <a:gd name="connsiteY19" fmla="*/ 82450 h 97351"/>
                    <a:gd name="connsiteX20" fmla="*/ 52649 w 65563"/>
                    <a:gd name="connsiteY20" fmla="*/ 69537 h 97351"/>
                    <a:gd name="connsiteX21" fmla="*/ 46689 w 65563"/>
                    <a:gd name="connsiteY21" fmla="*/ 56623 h 97351"/>
                    <a:gd name="connsiteX22" fmla="*/ 31788 w 65563"/>
                    <a:gd name="connsiteY22" fmla="*/ 51656 h 97351"/>
                    <a:gd name="connsiteX23" fmla="*/ 16887 w 65563"/>
                    <a:gd name="connsiteY23" fmla="*/ 56623 h 97351"/>
                    <a:gd name="connsiteX24" fmla="*/ 10927 w 65563"/>
                    <a:gd name="connsiteY24" fmla="*/ 69537 h 97351"/>
                    <a:gd name="connsiteX25" fmla="*/ 16887 w 65563"/>
                    <a:gd name="connsiteY25" fmla="*/ 82450 h 97351"/>
                    <a:gd name="connsiteX26" fmla="*/ 31788 w 65563"/>
                    <a:gd name="connsiteY26" fmla="*/ 87417 h 97351"/>
                    <a:gd name="connsiteX27" fmla="*/ 46689 w 65563"/>
                    <a:gd name="connsiteY27" fmla="*/ 82450 h 97351"/>
                    <a:gd name="connsiteX28" fmla="*/ 44702 w 65563"/>
                    <a:gd name="connsiteY28" fmla="*/ 37748 h 97351"/>
                    <a:gd name="connsiteX29" fmla="*/ 49669 w 65563"/>
                    <a:gd name="connsiteY29" fmla="*/ 26821 h 97351"/>
                    <a:gd name="connsiteX30" fmla="*/ 44702 w 65563"/>
                    <a:gd name="connsiteY30" fmla="*/ 15894 h 97351"/>
                    <a:gd name="connsiteX31" fmla="*/ 31788 w 65563"/>
                    <a:gd name="connsiteY31" fmla="*/ 11920 h 97351"/>
                    <a:gd name="connsiteX32" fmla="*/ 18874 w 65563"/>
                    <a:gd name="connsiteY32" fmla="*/ 15894 h 97351"/>
                    <a:gd name="connsiteX33" fmla="*/ 13907 w 65563"/>
                    <a:gd name="connsiteY33" fmla="*/ 26821 h 97351"/>
                    <a:gd name="connsiteX34" fmla="*/ 18874 w 65563"/>
                    <a:gd name="connsiteY34" fmla="*/ 37748 h 97351"/>
                    <a:gd name="connsiteX35" fmla="*/ 31788 w 65563"/>
                    <a:gd name="connsiteY35" fmla="*/ 41722 h 97351"/>
                    <a:gd name="connsiteX36" fmla="*/ 44702 w 65563"/>
                    <a:gd name="connsiteY36" fmla="*/ 37748 h 97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65563" h="97351">
                      <a:moveTo>
                        <a:pt x="8940" y="89404"/>
                      </a:moveTo>
                      <a:cubicBezTo>
                        <a:pt x="2980" y="84437"/>
                        <a:pt x="0" y="77484"/>
                        <a:pt x="0" y="70530"/>
                      </a:cubicBezTo>
                      <a:cubicBezTo>
                        <a:pt x="0" y="64570"/>
                        <a:pt x="1987" y="59603"/>
                        <a:pt x="4967" y="54636"/>
                      </a:cubicBezTo>
                      <a:cubicBezTo>
                        <a:pt x="8940" y="50662"/>
                        <a:pt x="12914" y="47682"/>
                        <a:pt x="18874" y="45695"/>
                      </a:cubicBezTo>
                      <a:lnTo>
                        <a:pt x="18874" y="45695"/>
                      </a:lnTo>
                      <a:cubicBezTo>
                        <a:pt x="13907" y="43709"/>
                        <a:pt x="9934" y="41722"/>
                        <a:pt x="7947" y="37748"/>
                      </a:cubicBezTo>
                      <a:cubicBezTo>
                        <a:pt x="4967" y="33775"/>
                        <a:pt x="3973" y="29801"/>
                        <a:pt x="3973" y="24835"/>
                      </a:cubicBezTo>
                      <a:cubicBezTo>
                        <a:pt x="3973" y="17881"/>
                        <a:pt x="6953" y="11920"/>
                        <a:pt x="11920" y="6953"/>
                      </a:cubicBezTo>
                      <a:cubicBezTo>
                        <a:pt x="16887" y="1987"/>
                        <a:pt x="23841" y="0"/>
                        <a:pt x="32781" y="0"/>
                      </a:cubicBezTo>
                      <a:cubicBezTo>
                        <a:pt x="40729" y="0"/>
                        <a:pt x="47682" y="1987"/>
                        <a:pt x="53642" y="6953"/>
                      </a:cubicBezTo>
                      <a:cubicBezTo>
                        <a:pt x="58609" y="11920"/>
                        <a:pt x="61589" y="17881"/>
                        <a:pt x="61589" y="24835"/>
                      </a:cubicBezTo>
                      <a:cubicBezTo>
                        <a:pt x="61589" y="29801"/>
                        <a:pt x="60596" y="33775"/>
                        <a:pt x="57616" y="37748"/>
                      </a:cubicBezTo>
                      <a:cubicBezTo>
                        <a:pt x="54636" y="41722"/>
                        <a:pt x="50662" y="43709"/>
                        <a:pt x="46689" y="45695"/>
                      </a:cubicBezTo>
                      <a:lnTo>
                        <a:pt x="46689" y="45695"/>
                      </a:lnTo>
                      <a:cubicBezTo>
                        <a:pt x="52649" y="46689"/>
                        <a:pt x="56623" y="49669"/>
                        <a:pt x="60596" y="54636"/>
                      </a:cubicBezTo>
                      <a:cubicBezTo>
                        <a:pt x="64570" y="58609"/>
                        <a:pt x="65563" y="64570"/>
                        <a:pt x="65563" y="69537"/>
                      </a:cubicBezTo>
                      <a:cubicBezTo>
                        <a:pt x="65563" y="77484"/>
                        <a:pt x="62583" y="83444"/>
                        <a:pt x="56623" y="89404"/>
                      </a:cubicBezTo>
                      <a:cubicBezTo>
                        <a:pt x="50662" y="94371"/>
                        <a:pt x="42715" y="97351"/>
                        <a:pt x="33775" y="97351"/>
                      </a:cubicBezTo>
                      <a:cubicBezTo>
                        <a:pt x="21854" y="97351"/>
                        <a:pt x="14901" y="95364"/>
                        <a:pt x="8940" y="89404"/>
                      </a:cubicBezTo>
                      <a:close/>
                      <a:moveTo>
                        <a:pt x="46689" y="82450"/>
                      </a:moveTo>
                      <a:cubicBezTo>
                        <a:pt x="50662" y="79470"/>
                        <a:pt x="52649" y="74504"/>
                        <a:pt x="52649" y="69537"/>
                      </a:cubicBezTo>
                      <a:cubicBezTo>
                        <a:pt x="52649" y="64570"/>
                        <a:pt x="50662" y="60596"/>
                        <a:pt x="46689" y="56623"/>
                      </a:cubicBezTo>
                      <a:cubicBezTo>
                        <a:pt x="42715" y="53642"/>
                        <a:pt x="37748" y="51656"/>
                        <a:pt x="31788" y="51656"/>
                      </a:cubicBezTo>
                      <a:cubicBezTo>
                        <a:pt x="25828" y="51656"/>
                        <a:pt x="20861" y="53642"/>
                        <a:pt x="16887" y="56623"/>
                      </a:cubicBezTo>
                      <a:cubicBezTo>
                        <a:pt x="12914" y="59603"/>
                        <a:pt x="10927" y="64570"/>
                        <a:pt x="10927" y="69537"/>
                      </a:cubicBezTo>
                      <a:cubicBezTo>
                        <a:pt x="10927" y="74504"/>
                        <a:pt x="12914" y="78477"/>
                        <a:pt x="16887" y="82450"/>
                      </a:cubicBezTo>
                      <a:cubicBezTo>
                        <a:pt x="20861" y="85430"/>
                        <a:pt x="25828" y="87417"/>
                        <a:pt x="31788" y="87417"/>
                      </a:cubicBezTo>
                      <a:cubicBezTo>
                        <a:pt x="37748" y="87417"/>
                        <a:pt x="42715" y="85430"/>
                        <a:pt x="46689" y="82450"/>
                      </a:cubicBezTo>
                      <a:close/>
                      <a:moveTo>
                        <a:pt x="44702" y="37748"/>
                      </a:moveTo>
                      <a:cubicBezTo>
                        <a:pt x="47682" y="34768"/>
                        <a:pt x="49669" y="30795"/>
                        <a:pt x="49669" y="26821"/>
                      </a:cubicBezTo>
                      <a:cubicBezTo>
                        <a:pt x="49669" y="21854"/>
                        <a:pt x="47682" y="18874"/>
                        <a:pt x="44702" y="15894"/>
                      </a:cubicBezTo>
                      <a:cubicBezTo>
                        <a:pt x="41722" y="12914"/>
                        <a:pt x="36755" y="11920"/>
                        <a:pt x="31788" y="11920"/>
                      </a:cubicBezTo>
                      <a:cubicBezTo>
                        <a:pt x="26821" y="11920"/>
                        <a:pt x="21854" y="12914"/>
                        <a:pt x="18874" y="15894"/>
                      </a:cubicBezTo>
                      <a:cubicBezTo>
                        <a:pt x="15894" y="18874"/>
                        <a:pt x="13907" y="22848"/>
                        <a:pt x="13907" y="26821"/>
                      </a:cubicBezTo>
                      <a:cubicBezTo>
                        <a:pt x="13907" y="31788"/>
                        <a:pt x="15894" y="34768"/>
                        <a:pt x="18874" y="37748"/>
                      </a:cubicBezTo>
                      <a:cubicBezTo>
                        <a:pt x="21854" y="40728"/>
                        <a:pt x="26821" y="41722"/>
                        <a:pt x="31788" y="41722"/>
                      </a:cubicBezTo>
                      <a:cubicBezTo>
                        <a:pt x="36755" y="41722"/>
                        <a:pt x="40729" y="40728"/>
                        <a:pt x="44702" y="37748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" name="Полилиния: фигура 25">
                  <a:extLst>
                    <a:ext uri="{FF2B5EF4-FFF2-40B4-BE49-F238E27FC236}">
                      <a16:creationId xmlns:a16="http://schemas.microsoft.com/office/drawing/2014/main" id="{28B7F08C-670E-FE26-3ABE-4DA8C44F59B9}"/>
                    </a:ext>
                  </a:extLst>
                </p:cNvPr>
                <p:cNvSpPr/>
                <p:nvPr/>
              </p:nvSpPr>
              <p:spPr>
                <a:xfrm>
                  <a:off x="4926339" y="5250817"/>
                  <a:ext cx="65563" cy="96358"/>
                </a:xfrm>
                <a:custGeom>
                  <a:avLst/>
                  <a:gdLst>
                    <a:gd name="connsiteX0" fmla="*/ 8941 w 65563"/>
                    <a:gd name="connsiteY0" fmla="*/ 83444 h 96358"/>
                    <a:gd name="connsiteX1" fmla="*/ 0 w 65563"/>
                    <a:gd name="connsiteY1" fmla="*/ 47682 h 96358"/>
                    <a:gd name="connsiteX2" fmla="*/ 8941 w 65563"/>
                    <a:gd name="connsiteY2" fmla="*/ 12914 h 96358"/>
                    <a:gd name="connsiteX3" fmla="*/ 32782 w 65563"/>
                    <a:gd name="connsiteY3" fmla="*/ 0 h 96358"/>
                    <a:gd name="connsiteX4" fmla="*/ 56623 w 65563"/>
                    <a:gd name="connsiteY4" fmla="*/ 12914 h 96358"/>
                    <a:gd name="connsiteX5" fmla="*/ 65563 w 65563"/>
                    <a:gd name="connsiteY5" fmla="*/ 47682 h 96358"/>
                    <a:gd name="connsiteX6" fmla="*/ 56623 w 65563"/>
                    <a:gd name="connsiteY6" fmla="*/ 83444 h 96358"/>
                    <a:gd name="connsiteX7" fmla="*/ 32782 w 65563"/>
                    <a:gd name="connsiteY7" fmla="*/ 96358 h 96358"/>
                    <a:gd name="connsiteX8" fmla="*/ 8941 w 65563"/>
                    <a:gd name="connsiteY8" fmla="*/ 83444 h 96358"/>
                    <a:gd name="connsiteX9" fmla="*/ 49669 w 65563"/>
                    <a:gd name="connsiteY9" fmla="*/ 75497 h 96358"/>
                    <a:gd name="connsiteX10" fmla="*/ 55629 w 65563"/>
                    <a:gd name="connsiteY10" fmla="*/ 47682 h 96358"/>
                    <a:gd name="connsiteX11" fmla="*/ 49669 w 65563"/>
                    <a:gd name="connsiteY11" fmla="*/ 19868 h 96358"/>
                    <a:gd name="connsiteX12" fmla="*/ 33775 w 65563"/>
                    <a:gd name="connsiteY12" fmla="*/ 9934 h 96358"/>
                    <a:gd name="connsiteX13" fmla="*/ 17881 w 65563"/>
                    <a:gd name="connsiteY13" fmla="*/ 20861 h 96358"/>
                    <a:gd name="connsiteX14" fmla="*/ 11921 w 65563"/>
                    <a:gd name="connsiteY14" fmla="*/ 48676 h 96358"/>
                    <a:gd name="connsiteX15" fmla="*/ 17881 w 65563"/>
                    <a:gd name="connsiteY15" fmla="*/ 76490 h 96358"/>
                    <a:gd name="connsiteX16" fmla="*/ 33775 w 65563"/>
                    <a:gd name="connsiteY16" fmla="*/ 86424 h 96358"/>
                    <a:gd name="connsiteX17" fmla="*/ 49669 w 65563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358">
                      <a:moveTo>
                        <a:pt x="8941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1" y="12914"/>
                      </a:cubicBezTo>
                      <a:cubicBezTo>
                        <a:pt x="14901" y="3974"/>
                        <a:pt x="22848" y="0"/>
                        <a:pt x="32782" y="0"/>
                      </a:cubicBezTo>
                      <a:cubicBezTo>
                        <a:pt x="42716" y="0"/>
                        <a:pt x="50662" y="3974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5"/>
                        <a:pt x="42716" y="96358"/>
                        <a:pt x="32782" y="96358"/>
                      </a:cubicBezTo>
                      <a:cubicBezTo>
                        <a:pt x="22848" y="96358"/>
                        <a:pt x="14901" y="92385"/>
                        <a:pt x="8941" y="83444"/>
                      </a:cubicBezTo>
                      <a:close/>
                      <a:moveTo>
                        <a:pt x="49669" y="75497"/>
                      </a:moveTo>
                      <a:cubicBezTo>
                        <a:pt x="53643" y="68544"/>
                        <a:pt x="55629" y="59603"/>
                        <a:pt x="55629" y="47682"/>
                      </a:cubicBezTo>
                      <a:cubicBezTo>
                        <a:pt x="55629" y="35762"/>
                        <a:pt x="53643" y="26821"/>
                        <a:pt x="49669" y="19868"/>
                      </a:cubicBezTo>
                      <a:cubicBezTo>
                        <a:pt x="45696" y="12914"/>
                        <a:pt x="40729" y="9934"/>
                        <a:pt x="33775" y="9934"/>
                      </a:cubicBezTo>
                      <a:cubicBezTo>
                        <a:pt x="26821" y="9934"/>
                        <a:pt x="21854" y="13908"/>
                        <a:pt x="17881" y="20861"/>
                      </a:cubicBezTo>
                      <a:cubicBezTo>
                        <a:pt x="13908" y="27815"/>
                        <a:pt x="11921" y="36755"/>
                        <a:pt x="11921" y="48676"/>
                      </a:cubicBezTo>
                      <a:cubicBezTo>
                        <a:pt x="11921" y="60596"/>
                        <a:pt x="13908" y="69537"/>
                        <a:pt x="17881" y="76490"/>
                      </a:cubicBezTo>
                      <a:cubicBezTo>
                        <a:pt x="21854" y="83444"/>
                        <a:pt x="26821" y="86424"/>
                        <a:pt x="33775" y="86424"/>
                      </a:cubicBezTo>
                      <a:cubicBezTo>
                        <a:pt x="40729" y="86424"/>
                        <a:pt x="45696" y="82451"/>
                        <a:pt x="49669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" name="Полилиния: фигура 26">
                  <a:extLst>
                    <a:ext uri="{FF2B5EF4-FFF2-40B4-BE49-F238E27FC236}">
                      <a16:creationId xmlns:a16="http://schemas.microsoft.com/office/drawing/2014/main" id="{B200BAD1-C02A-8E0C-E256-A414A5B0CF6B}"/>
                    </a:ext>
                  </a:extLst>
                </p:cNvPr>
                <p:cNvSpPr/>
                <p:nvPr/>
              </p:nvSpPr>
              <p:spPr>
                <a:xfrm>
                  <a:off x="5010777" y="5250817"/>
                  <a:ext cx="65563" cy="96358"/>
                </a:xfrm>
                <a:custGeom>
                  <a:avLst/>
                  <a:gdLst>
                    <a:gd name="connsiteX0" fmla="*/ 8941 w 65563"/>
                    <a:gd name="connsiteY0" fmla="*/ 83444 h 96358"/>
                    <a:gd name="connsiteX1" fmla="*/ 0 w 65563"/>
                    <a:gd name="connsiteY1" fmla="*/ 47682 h 96358"/>
                    <a:gd name="connsiteX2" fmla="*/ 8941 w 65563"/>
                    <a:gd name="connsiteY2" fmla="*/ 12914 h 96358"/>
                    <a:gd name="connsiteX3" fmla="*/ 32781 w 65563"/>
                    <a:gd name="connsiteY3" fmla="*/ 0 h 96358"/>
                    <a:gd name="connsiteX4" fmla="*/ 56623 w 65563"/>
                    <a:gd name="connsiteY4" fmla="*/ 12914 h 96358"/>
                    <a:gd name="connsiteX5" fmla="*/ 65563 w 65563"/>
                    <a:gd name="connsiteY5" fmla="*/ 47682 h 96358"/>
                    <a:gd name="connsiteX6" fmla="*/ 56623 w 65563"/>
                    <a:gd name="connsiteY6" fmla="*/ 83444 h 96358"/>
                    <a:gd name="connsiteX7" fmla="*/ 32781 w 65563"/>
                    <a:gd name="connsiteY7" fmla="*/ 96358 h 96358"/>
                    <a:gd name="connsiteX8" fmla="*/ 8941 w 65563"/>
                    <a:gd name="connsiteY8" fmla="*/ 83444 h 96358"/>
                    <a:gd name="connsiteX9" fmla="*/ 48676 w 65563"/>
                    <a:gd name="connsiteY9" fmla="*/ 75497 h 96358"/>
                    <a:gd name="connsiteX10" fmla="*/ 54636 w 65563"/>
                    <a:gd name="connsiteY10" fmla="*/ 47682 h 96358"/>
                    <a:gd name="connsiteX11" fmla="*/ 48676 w 65563"/>
                    <a:gd name="connsiteY11" fmla="*/ 19868 h 96358"/>
                    <a:gd name="connsiteX12" fmla="*/ 32781 w 65563"/>
                    <a:gd name="connsiteY12" fmla="*/ 9934 h 96358"/>
                    <a:gd name="connsiteX13" fmla="*/ 16888 w 65563"/>
                    <a:gd name="connsiteY13" fmla="*/ 20861 h 96358"/>
                    <a:gd name="connsiteX14" fmla="*/ 10927 w 65563"/>
                    <a:gd name="connsiteY14" fmla="*/ 48676 h 96358"/>
                    <a:gd name="connsiteX15" fmla="*/ 16888 w 65563"/>
                    <a:gd name="connsiteY15" fmla="*/ 76490 h 96358"/>
                    <a:gd name="connsiteX16" fmla="*/ 32781 w 65563"/>
                    <a:gd name="connsiteY16" fmla="*/ 86424 h 96358"/>
                    <a:gd name="connsiteX17" fmla="*/ 48676 w 65563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358">
                      <a:moveTo>
                        <a:pt x="8941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1" y="12914"/>
                      </a:cubicBezTo>
                      <a:cubicBezTo>
                        <a:pt x="14901" y="3974"/>
                        <a:pt x="22848" y="0"/>
                        <a:pt x="32781" y="0"/>
                      </a:cubicBezTo>
                      <a:cubicBezTo>
                        <a:pt x="42715" y="0"/>
                        <a:pt x="50663" y="3974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3" y="92385"/>
                        <a:pt x="42715" y="96358"/>
                        <a:pt x="32781" y="96358"/>
                      </a:cubicBezTo>
                      <a:cubicBezTo>
                        <a:pt x="21854" y="96358"/>
                        <a:pt x="13908" y="92385"/>
                        <a:pt x="8941" y="83444"/>
                      </a:cubicBezTo>
                      <a:close/>
                      <a:moveTo>
                        <a:pt x="48676" y="75497"/>
                      </a:moveTo>
                      <a:cubicBezTo>
                        <a:pt x="52649" y="68544"/>
                        <a:pt x="54636" y="59603"/>
                        <a:pt x="54636" y="47682"/>
                      </a:cubicBezTo>
                      <a:cubicBezTo>
                        <a:pt x="54636" y="35762"/>
                        <a:pt x="52649" y="26821"/>
                        <a:pt x="48676" y="19868"/>
                      </a:cubicBezTo>
                      <a:cubicBezTo>
                        <a:pt x="44702" y="12914"/>
                        <a:pt x="39735" y="9934"/>
                        <a:pt x="32781" y="9934"/>
                      </a:cubicBezTo>
                      <a:cubicBezTo>
                        <a:pt x="25828" y="9934"/>
                        <a:pt x="20861" y="13908"/>
                        <a:pt x="16888" y="20861"/>
                      </a:cubicBezTo>
                      <a:cubicBezTo>
                        <a:pt x="12914" y="27815"/>
                        <a:pt x="10927" y="36755"/>
                        <a:pt x="10927" y="48676"/>
                      </a:cubicBezTo>
                      <a:cubicBezTo>
                        <a:pt x="10927" y="60596"/>
                        <a:pt x="12914" y="69537"/>
                        <a:pt x="16888" y="76490"/>
                      </a:cubicBezTo>
                      <a:cubicBezTo>
                        <a:pt x="20861" y="83444"/>
                        <a:pt x="25828" y="86424"/>
                        <a:pt x="32781" y="86424"/>
                      </a:cubicBezTo>
                      <a:cubicBezTo>
                        <a:pt x="39735" y="86424"/>
                        <a:pt x="44702" y="82451"/>
                        <a:pt x="48676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8" name="Рисунок 4">
                <a:extLst>
                  <a:ext uri="{FF2B5EF4-FFF2-40B4-BE49-F238E27FC236}">
                    <a16:creationId xmlns:a16="http://schemas.microsoft.com/office/drawing/2014/main" id="{81525D31-AB21-5C9D-62CC-9B9B42E862E9}"/>
                  </a:ext>
                </a:extLst>
              </p:cNvPr>
              <p:cNvGrpSpPr/>
              <p:nvPr/>
            </p:nvGrpSpPr>
            <p:grpSpPr>
              <a:xfrm>
                <a:off x="6188927" y="5250817"/>
                <a:ext cx="295033" cy="96358"/>
                <a:chOff x="6188927" y="5250817"/>
                <a:chExt cx="295033" cy="96358"/>
              </a:xfrm>
              <a:solidFill>
                <a:srgbClr val="131309"/>
              </a:solidFill>
            </p:grpSpPr>
            <p:sp>
              <p:nvSpPr>
                <p:cNvPr id="29" name="Полилиния: фигура 28">
                  <a:extLst>
                    <a:ext uri="{FF2B5EF4-FFF2-40B4-BE49-F238E27FC236}">
                      <a16:creationId xmlns:a16="http://schemas.microsoft.com/office/drawing/2014/main" id="{6B2E399B-AEC8-FAAE-5D45-F17E2F8584A8}"/>
                    </a:ext>
                  </a:extLst>
                </p:cNvPr>
                <p:cNvSpPr/>
                <p:nvPr/>
              </p:nvSpPr>
              <p:spPr>
                <a:xfrm>
                  <a:off x="6188927" y="5252804"/>
                  <a:ext cx="34768" cy="93377"/>
                </a:xfrm>
                <a:custGeom>
                  <a:avLst/>
                  <a:gdLst>
                    <a:gd name="connsiteX0" fmla="*/ 23841 w 34768"/>
                    <a:gd name="connsiteY0" fmla="*/ 11921 h 93377"/>
                    <a:gd name="connsiteX1" fmla="*/ 23841 w 34768"/>
                    <a:gd name="connsiteY1" fmla="*/ 11921 h 93377"/>
                    <a:gd name="connsiteX2" fmla="*/ 0 w 34768"/>
                    <a:gd name="connsiteY2" fmla="*/ 29801 h 93377"/>
                    <a:gd name="connsiteX3" fmla="*/ 0 w 34768"/>
                    <a:gd name="connsiteY3" fmla="*/ 17881 h 93377"/>
                    <a:gd name="connsiteX4" fmla="*/ 23841 w 34768"/>
                    <a:gd name="connsiteY4" fmla="*/ 0 h 93377"/>
                    <a:gd name="connsiteX5" fmla="*/ 34768 w 34768"/>
                    <a:gd name="connsiteY5" fmla="*/ 0 h 93377"/>
                    <a:gd name="connsiteX6" fmla="*/ 34768 w 34768"/>
                    <a:gd name="connsiteY6" fmla="*/ 93378 h 93377"/>
                    <a:gd name="connsiteX7" fmla="*/ 23841 w 34768"/>
                    <a:gd name="connsiteY7" fmla="*/ 93378 h 93377"/>
                    <a:gd name="connsiteX8" fmla="*/ 23841 w 34768"/>
                    <a:gd name="connsiteY8" fmla="*/ 11921 h 93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768" h="93377">
                      <a:moveTo>
                        <a:pt x="23841" y="11921"/>
                      </a:moveTo>
                      <a:lnTo>
                        <a:pt x="23841" y="11921"/>
                      </a:lnTo>
                      <a:lnTo>
                        <a:pt x="0" y="29801"/>
                      </a:lnTo>
                      <a:lnTo>
                        <a:pt x="0" y="17881"/>
                      </a:lnTo>
                      <a:lnTo>
                        <a:pt x="23841" y="0"/>
                      </a:lnTo>
                      <a:lnTo>
                        <a:pt x="34768" y="0"/>
                      </a:lnTo>
                      <a:lnTo>
                        <a:pt x="34768" y="93378"/>
                      </a:lnTo>
                      <a:lnTo>
                        <a:pt x="23841" y="93378"/>
                      </a:lnTo>
                      <a:lnTo>
                        <a:pt x="23841" y="11921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" name="Полилиния: фигура 29">
                  <a:extLst>
                    <a:ext uri="{FF2B5EF4-FFF2-40B4-BE49-F238E27FC236}">
                      <a16:creationId xmlns:a16="http://schemas.microsoft.com/office/drawing/2014/main" id="{B866C1D0-51F9-655A-38D2-320EE8C4C77B}"/>
                    </a:ext>
                  </a:extLst>
                </p:cNvPr>
                <p:cNvSpPr/>
                <p:nvPr/>
              </p:nvSpPr>
              <p:spPr>
                <a:xfrm>
                  <a:off x="6250516" y="5251811"/>
                  <a:ext cx="68543" cy="93377"/>
                </a:xfrm>
                <a:custGeom>
                  <a:avLst/>
                  <a:gdLst>
                    <a:gd name="connsiteX0" fmla="*/ 44702 w 68543"/>
                    <a:gd name="connsiteY0" fmla="*/ 74504 h 93377"/>
                    <a:gd name="connsiteX1" fmla="*/ 0 w 68543"/>
                    <a:gd name="connsiteY1" fmla="*/ 74504 h 93377"/>
                    <a:gd name="connsiteX2" fmla="*/ 0 w 68543"/>
                    <a:gd name="connsiteY2" fmla="*/ 63576 h 93377"/>
                    <a:gd name="connsiteX3" fmla="*/ 38742 w 68543"/>
                    <a:gd name="connsiteY3" fmla="*/ 0 h 93377"/>
                    <a:gd name="connsiteX4" fmla="*/ 55630 w 68543"/>
                    <a:gd name="connsiteY4" fmla="*/ 0 h 93377"/>
                    <a:gd name="connsiteX5" fmla="*/ 55630 w 68543"/>
                    <a:gd name="connsiteY5" fmla="*/ 63576 h 93377"/>
                    <a:gd name="connsiteX6" fmla="*/ 68544 w 68543"/>
                    <a:gd name="connsiteY6" fmla="*/ 63576 h 93377"/>
                    <a:gd name="connsiteX7" fmla="*/ 68544 w 68543"/>
                    <a:gd name="connsiteY7" fmla="*/ 73510 h 93377"/>
                    <a:gd name="connsiteX8" fmla="*/ 55630 w 68543"/>
                    <a:gd name="connsiteY8" fmla="*/ 73510 h 93377"/>
                    <a:gd name="connsiteX9" fmla="*/ 55630 w 68543"/>
                    <a:gd name="connsiteY9" fmla="*/ 93378 h 93377"/>
                    <a:gd name="connsiteX10" fmla="*/ 44702 w 68543"/>
                    <a:gd name="connsiteY10" fmla="*/ 93378 h 93377"/>
                    <a:gd name="connsiteX11" fmla="*/ 44702 w 68543"/>
                    <a:gd name="connsiteY11" fmla="*/ 74504 h 93377"/>
                    <a:gd name="connsiteX12" fmla="*/ 10928 w 68543"/>
                    <a:gd name="connsiteY12" fmla="*/ 64570 h 93377"/>
                    <a:gd name="connsiteX13" fmla="*/ 44702 w 68543"/>
                    <a:gd name="connsiteY13" fmla="*/ 64570 h 93377"/>
                    <a:gd name="connsiteX14" fmla="*/ 44702 w 68543"/>
                    <a:gd name="connsiteY14" fmla="*/ 9934 h 93377"/>
                    <a:gd name="connsiteX15" fmla="*/ 44702 w 68543"/>
                    <a:gd name="connsiteY15" fmla="*/ 9934 h 93377"/>
                    <a:gd name="connsiteX16" fmla="*/ 10928 w 68543"/>
                    <a:gd name="connsiteY16" fmla="*/ 64570 h 93377"/>
                    <a:gd name="connsiteX17" fmla="*/ 10928 w 68543"/>
                    <a:gd name="connsiteY17" fmla="*/ 64570 h 93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8543" h="93377">
                      <a:moveTo>
                        <a:pt x="44702" y="74504"/>
                      </a:moveTo>
                      <a:lnTo>
                        <a:pt x="0" y="74504"/>
                      </a:lnTo>
                      <a:lnTo>
                        <a:pt x="0" y="63576"/>
                      </a:lnTo>
                      <a:cubicBezTo>
                        <a:pt x="6954" y="49669"/>
                        <a:pt x="19868" y="28808"/>
                        <a:pt x="38742" y="0"/>
                      </a:cubicBezTo>
                      <a:lnTo>
                        <a:pt x="55630" y="0"/>
                      </a:lnTo>
                      <a:lnTo>
                        <a:pt x="55630" y="63576"/>
                      </a:lnTo>
                      <a:lnTo>
                        <a:pt x="68544" y="63576"/>
                      </a:lnTo>
                      <a:lnTo>
                        <a:pt x="68544" y="73510"/>
                      </a:lnTo>
                      <a:lnTo>
                        <a:pt x="55630" y="73510"/>
                      </a:lnTo>
                      <a:lnTo>
                        <a:pt x="55630" y="93378"/>
                      </a:lnTo>
                      <a:lnTo>
                        <a:pt x="44702" y="93378"/>
                      </a:lnTo>
                      <a:lnTo>
                        <a:pt x="44702" y="74504"/>
                      </a:lnTo>
                      <a:close/>
                      <a:moveTo>
                        <a:pt x="10928" y="64570"/>
                      </a:moveTo>
                      <a:lnTo>
                        <a:pt x="44702" y="64570"/>
                      </a:lnTo>
                      <a:lnTo>
                        <a:pt x="44702" y="9934"/>
                      </a:lnTo>
                      <a:lnTo>
                        <a:pt x="44702" y="9934"/>
                      </a:lnTo>
                      <a:cubicBezTo>
                        <a:pt x="28808" y="32782"/>
                        <a:pt x="17881" y="51656"/>
                        <a:pt x="10928" y="64570"/>
                      </a:cubicBezTo>
                      <a:lnTo>
                        <a:pt x="10928" y="64570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" name="Полилиния: фигура 30">
                  <a:extLst>
                    <a:ext uri="{FF2B5EF4-FFF2-40B4-BE49-F238E27FC236}">
                      <a16:creationId xmlns:a16="http://schemas.microsoft.com/office/drawing/2014/main" id="{B6C4DACD-E173-84AF-6C83-AB212E0E91D0}"/>
                    </a:ext>
                  </a:extLst>
                </p:cNvPr>
                <p:cNvSpPr/>
                <p:nvPr/>
              </p:nvSpPr>
              <p:spPr>
                <a:xfrm>
                  <a:off x="6333960" y="5250817"/>
                  <a:ext cx="65562" cy="96358"/>
                </a:xfrm>
                <a:custGeom>
                  <a:avLst/>
                  <a:gdLst>
                    <a:gd name="connsiteX0" fmla="*/ 8941 w 65562"/>
                    <a:gd name="connsiteY0" fmla="*/ 83444 h 96358"/>
                    <a:gd name="connsiteX1" fmla="*/ 0 w 65562"/>
                    <a:gd name="connsiteY1" fmla="*/ 47682 h 96358"/>
                    <a:gd name="connsiteX2" fmla="*/ 8941 w 65562"/>
                    <a:gd name="connsiteY2" fmla="*/ 12914 h 96358"/>
                    <a:gd name="connsiteX3" fmla="*/ 32781 w 65562"/>
                    <a:gd name="connsiteY3" fmla="*/ 0 h 96358"/>
                    <a:gd name="connsiteX4" fmla="*/ 56623 w 65562"/>
                    <a:gd name="connsiteY4" fmla="*/ 12914 h 96358"/>
                    <a:gd name="connsiteX5" fmla="*/ 65563 w 65562"/>
                    <a:gd name="connsiteY5" fmla="*/ 47682 h 96358"/>
                    <a:gd name="connsiteX6" fmla="*/ 56623 w 65562"/>
                    <a:gd name="connsiteY6" fmla="*/ 83444 h 96358"/>
                    <a:gd name="connsiteX7" fmla="*/ 32781 w 65562"/>
                    <a:gd name="connsiteY7" fmla="*/ 96358 h 96358"/>
                    <a:gd name="connsiteX8" fmla="*/ 8941 w 65562"/>
                    <a:gd name="connsiteY8" fmla="*/ 83444 h 96358"/>
                    <a:gd name="connsiteX9" fmla="*/ 49669 w 65562"/>
                    <a:gd name="connsiteY9" fmla="*/ 75497 h 96358"/>
                    <a:gd name="connsiteX10" fmla="*/ 55629 w 65562"/>
                    <a:gd name="connsiteY10" fmla="*/ 47682 h 96358"/>
                    <a:gd name="connsiteX11" fmla="*/ 49669 w 65562"/>
                    <a:gd name="connsiteY11" fmla="*/ 19868 h 96358"/>
                    <a:gd name="connsiteX12" fmla="*/ 33775 w 65562"/>
                    <a:gd name="connsiteY12" fmla="*/ 9934 h 96358"/>
                    <a:gd name="connsiteX13" fmla="*/ 17881 w 65562"/>
                    <a:gd name="connsiteY13" fmla="*/ 20861 h 96358"/>
                    <a:gd name="connsiteX14" fmla="*/ 11921 w 65562"/>
                    <a:gd name="connsiteY14" fmla="*/ 48676 h 96358"/>
                    <a:gd name="connsiteX15" fmla="*/ 17881 w 65562"/>
                    <a:gd name="connsiteY15" fmla="*/ 76490 h 96358"/>
                    <a:gd name="connsiteX16" fmla="*/ 33775 w 65562"/>
                    <a:gd name="connsiteY16" fmla="*/ 86424 h 96358"/>
                    <a:gd name="connsiteX17" fmla="*/ 49669 w 65562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2" h="96358">
                      <a:moveTo>
                        <a:pt x="8941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1" y="12914"/>
                      </a:cubicBezTo>
                      <a:cubicBezTo>
                        <a:pt x="14901" y="3974"/>
                        <a:pt x="22848" y="0"/>
                        <a:pt x="32781" y="0"/>
                      </a:cubicBezTo>
                      <a:cubicBezTo>
                        <a:pt x="42715" y="0"/>
                        <a:pt x="50662" y="3974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5"/>
                        <a:pt x="42715" y="96358"/>
                        <a:pt x="32781" y="96358"/>
                      </a:cubicBezTo>
                      <a:cubicBezTo>
                        <a:pt x="22848" y="96358"/>
                        <a:pt x="14901" y="92385"/>
                        <a:pt x="8941" y="83444"/>
                      </a:cubicBezTo>
                      <a:close/>
                      <a:moveTo>
                        <a:pt x="49669" y="75497"/>
                      </a:moveTo>
                      <a:cubicBezTo>
                        <a:pt x="53643" y="68544"/>
                        <a:pt x="55629" y="59603"/>
                        <a:pt x="55629" y="47682"/>
                      </a:cubicBezTo>
                      <a:cubicBezTo>
                        <a:pt x="55629" y="35762"/>
                        <a:pt x="53643" y="26821"/>
                        <a:pt x="49669" y="19868"/>
                      </a:cubicBezTo>
                      <a:cubicBezTo>
                        <a:pt x="45695" y="12914"/>
                        <a:pt x="40728" y="9934"/>
                        <a:pt x="33775" y="9934"/>
                      </a:cubicBezTo>
                      <a:cubicBezTo>
                        <a:pt x="26821" y="9934"/>
                        <a:pt x="21854" y="13908"/>
                        <a:pt x="17881" y="20861"/>
                      </a:cubicBezTo>
                      <a:cubicBezTo>
                        <a:pt x="13908" y="27815"/>
                        <a:pt x="11921" y="36755"/>
                        <a:pt x="11921" y="48676"/>
                      </a:cubicBezTo>
                      <a:cubicBezTo>
                        <a:pt x="11921" y="60596"/>
                        <a:pt x="13908" y="69537"/>
                        <a:pt x="17881" y="76490"/>
                      </a:cubicBezTo>
                      <a:cubicBezTo>
                        <a:pt x="21854" y="83444"/>
                        <a:pt x="26821" y="86424"/>
                        <a:pt x="33775" y="86424"/>
                      </a:cubicBezTo>
                      <a:cubicBezTo>
                        <a:pt x="40728" y="86424"/>
                        <a:pt x="45695" y="82451"/>
                        <a:pt x="49669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" name="Полилиния: фигура 31">
                  <a:extLst>
                    <a:ext uri="{FF2B5EF4-FFF2-40B4-BE49-F238E27FC236}">
                      <a16:creationId xmlns:a16="http://schemas.microsoft.com/office/drawing/2014/main" id="{F0F5128D-B326-5F33-049A-533D343B8967}"/>
                    </a:ext>
                  </a:extLst>
                </p:cNvPr>
                <p:cNvSpPr/>
                <p:nvPr/>
              </p:nvSpPr>
              <p:spPr>
                <a:xfrm>
                  <a:off x="6418397" y="5250817"/>
                  <a:ext cx="65562" cy="96358"/>
                </a:xfrm>
                <a:custGeom>
                  <a:avLst/>
                  <a:gdLst>
                    <a:gd name="connsiteX0" fmla="*/ 8941 w 65562"/>
                    <a:gd name="connsiteY0" fmla="*/ 83444 h 96358"/>
                    <a:gd name="connsiteX1" fmla="*/ 0 w 65562"/>
                    <a:gd name="connsiteY1" fmla="*/ 47682 h 96358"/>
                    <a:gd name="connsiteX2" fmla="*/ 8941 w 65562"/>
                    <a:gd name="connsiteY2" fmla="*/ 12914 h 96358"/>
                    <a:gd name="connsiteX3" fmla="*/ 32781 w 65562"/>
                    <a:gd name="connsiteY3" fmla="*/ 0 h 96358"/>
                    <a:gd name="connsiteX4" fmla="*/ 56623 w 65562"/>
                    <a:gd name="connsiteY4" fmla="*/ 12914 h 96358"/>
                    <a:gd name="connsiteX5" fmla="*/ 65563 w 65562"/>
                    <a:gd name="connsiteY5" fmla="*/ 47682 h 96358"/>
                    <a:gd name="connsiteX6" fmla="*/ 56623 w 65562"/>
                    <a:gd name="connsiteY6" fmla="*/ 83444 h 96358"/>
                    <a:gd name="connsiteX7" fmla="*/ 32781 w 65562"/>
                    <a:gd name="connsiteY7" fmla="*/ 96358 h 96358"/>
                    <a:gd name="connsiteX8" fmla="*/ 8941 w 65562"/>
                    <a:gd name="connsiteY8" fmla="*/ 83444 h 96358"/>
                    <a:gd name="connsiteX9" fmla="*/ 48676 w 65562"/>
                    <a:gd name="connsiteY9" fmla="*/ 75497 h 96358"/>
                    <a:gd name="connsiteX10" fmla="*/ 54636 w 65562"/>
                    <a:gd name="connsiteY10" fmla="*/ 47682 h 96358"/>
                    <a:gd name="connsiteX11" fmla="*/ 48676 w 65562"/>
                    <a:gd name="connsiteY11" fmla="*/ 19868 h 96358"/>
                    <a:gd name="connsiteX12" fmla="*/ 32781 w 65562"/>
                    <a:gd name="connsiteY12" fmla="*/ 9934 h 96358"/>
                    <a:gd name="connsiteX13" fmla="*/ 16888 w 65562"/>
                    <a:gd name="connsiteY13" fmla="*/ 20861 h 96358"/>
                    <a:gd name="connsiteX14" fmla="*/ 10927 w 65562"/>
                    <a:gd name="connsiteY14" fmla="*/ 48676 h 96358"/>
                    <a:gd name="connsiteX15" fmla="*/ 16888 w 65562"/>
                    <a:gd name="connsiteY15" fmla="*/ 76490 h 96358"/>
                    <a:gd name="connsiteX16" fmla="*/ 32781 w 65562"/>
                    <a:gd name="connsiteY16" fmla="*/ 86424 h 96358"/>
                    <a:gd name="connsiteX17" fmla="*/ 48676 w 65562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2" h="96358">
                      <a:moveTo>
                        <a:pt x="8941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1" y="12914"/>
                      </a:cubicBezTo>
                      <a:cubicBezTo>
                        <a:pt x="14901" y="3974"/>
                        <a:pt x="22848" y="0"/>
                        <a:pt x="32781" y="0"/>
                      </a:cubicBezTo>
                      <a:cubicBezTo>
                        <a:pt x="42715" y="0"/>
                        <a:pt x="50662" y="3974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5"/>
                        <a:pt x="42715" y="96358"/>
                        <a:pt x="32781" y="96358"/>
                      </a:cubicBezTo>
                      <a:cubicBezTo>
                        <a:pt x="22848" y="96358"/>
                        <a:pt x="13908" y="92385"/>
                        <a:pt x="8941" y="83444"/>
                      </a:cubicBezTo>
                      <a:close/>
                      <a:moveTo>
                        <a:pt x="48676" y="75497"/>
                      </a:moveTo>
                      <a:cubicBezTo>
                        <a:pt x="52649" y="68544"/>
                        <a:pt x="54636" y="59603"/>
                        <a:pt x="54636" y="47682"/>
                      </a:cubicBezTo>
                      <a:cubicBezTo>
                        <a:pt x="54636" y="35762"/>
                        <a:pt x="52649" y="26821"/>
                        <a:pt x="48676" y="19868"/>
                      </a:cubicBezTo>
                      <a:cubicBezTo>
                        <a:pt x="44702" y="12914"/>
                        <a:pt x="39735" y="9934"/>
                        <a:pt x="32781" y="9934"/>
                      </a:cubicBezTo>
                      <a:cubicBezTo>
                        <a:pt x="25828" y="9934"/>
                        <a:pt x="20861" y="13908"/>
                        <a:pt x="16888" y="20861"/>
                      </a:cubicBezTo>
                      <a:cubicBezTo>
                        <a:pt x="12914" y="27815"/>
                        <a:pt x="10927" y="36755"/>
                        <a:pt x="10927" y="48676"/>
                      </a:cubicBezTo>
                      <a:cubicBezTo>
                        <a:pt x="10927" y="60596"/>
                        <a:pt x="12914" y="69537"/>
                        <a:pt x="16888" y="76490"/>
                      </a:cubicBezTo>
                      <a:cubicBezTo>
                        <a:pt x="20861" y="83444"/>
                        <a:pt x="25828" y="86424"/>
                        <a:pt x="32781" y="86424"/>
                      </a:cubicBezTo>
                      <a:cubicBezTo>
                        <a:pt x="39735" y="86424"/>
                        <a:pt x="44702" y="82451"/>
                        <a:pt x="48676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3" name="Рисунок 4">
                <a:extLst>
                  <a:ext uri="{FF2B5EF4-FFF2-40B4-BE49-F238E27FC236}">
                    <a16:creationId xmlns:a16="http://schemas.microsoft.com/office/drawing/2014/main" id="{3A8A7C64-0015-D870-E6AA-1B298A5F89C8}"/>
                  </a:ext>
                </a:extLst>
              </p:cNvPr>
              <p:cNvGrpSpPr/>
              <p:nvPr/>
            </p:nvGrpSpPr>
            <p:grpSpPr>
              <a:xfrm>
                <a:off x="2903817" y="4684590"/>
                <a:ext cx="143046" cy="97351"/>
                <a:chOff x="2903817" y="4684590"/>
                <a:chExt cx="143046" cy="97351"/>
              </a:xfrm>
              <a:solidFill>
                <a:srgbClr val="131309"/>
              </a:solidFill>
            </p:grpSpPr>
            <p:sp>
              <p:nvSpPr>
                <p:cNvPr id="34" name="Полилиния: фигура 33">
                  <a:extLst>
                    <a:ext uri="{FF2B5EF4-FFF2-40B4-BE49-F238E27FC236}">
                      <a16:creationId xmlns:a16="http://schemas.microsoft.com/office/drawing/2014/main" id="{C735DC52-46A6-426B-DB38-A33E20804C31}"/>
                    </a:ext>
                  </a:extLst>
                </p:cNvPr>
                <p:cNvSpPr/>
                <p:nvPr/>
              </p:nvSpPr>
              <p:spPr>
                <a:xfrm>
                  <a:off x="2903817" y="4684590"/>
                  <a:ext cx="58609" cy="95364"/>
                </a:xfrm>
                <a:custGeom>
                  <a:avLst/>
                  <a:gdLst>
                    <a:gd name="connsiteX0" fmla="*/ 0 w 58609"/>
                    <a:gd name="connsiteY0" fmla="*/ 28808 h 95364"/>
                    <a:gd name="connsiteX1" fmla="*/ 7947 w 58609"/>
                    <a:gd name="connsiteY1" fmla="*/ 7947 h 95364"/>
                    <a:gd name="connsiteX2" fmla="*/ 28808 w 58609"/>
                    <a:gd name="connsiteY2" fmla="*/ 0 h 95364"/>
                    <a:gd name="connsiteX3" fmla="*/ 48676 w 58609"/>
                    <a:gd name="connsiteY3" fmla="*/ 7947 h 95364"/>
                    <a:gd name="connsiteX4" fmla="*/ 56623 w 58609"/>
                    <a:gd name="connsiteY4" fmla="*/ 25828 h 95364"/>
                    <a:gd name="connsiteX5" fmla="*/ 52649 w 58609"/>
                    <a:gd name="connsiteY5" fmla="*/ 40729 h 95364"/>
                    <a:gd name="connsiteX6" fmla="*/ 37748 w 58609"/>
                    <a:gd name="connsiteY6" fmla="*/ 60596 h 95364"/>
                    <a:gd name="connsiteX7" fmla="*/ 14901 w 58609"/>
                    <a:gd name="connsiteY7" fmla="*/ 85431 h 95364"/>
                    <a:gd name="connsiteX8" fmla="*/ 14901 w 58609"/>
                    <a:gd name="connsiteY8" fmla="*/ 85431 h 95364"/>
                    <a:gd name="connsiteX9" fmla="*/ 58609 w 58609"/>
                    <a:gd name="connsiteY9" fmla="*/ 85431 h 95364"/>
                    <a:gd name="connsiteX10" fmla="*/ 58609 w 58609"/>
                    <a:gd name="connsiteY10" fmla="*/ 95365 h 95364"/>
                    <a:gd name="connsiteX11" fmla="*/ 0 w 58609"/>
                    <a:gd name="connsiteY11" fmla="*/ 95365 h 95364"/>
                    <a:gd name="connsiteX12" fmla="*/ 0 w 58609"/>
                    <a:gd name="connsiteY12" fmla="*/ 87418 h 95364"/>
                    <a:gd name="connsiteX13" fmla="*/ 31788 w 58609"/>
                    <a:gd name="connsiteY13" fmla="*/ 52649 h 95364"/>
                    <a:gd name="connsiteX14" fmla="*/ 43709 w 58609"/>
                    <a:gd name="connsiteY14" fmla="*/ 37749 h 95364"/>
                    <a:gd name="connsiteX15" fmla="*/ 46689 w 58609"/>
                    <a:gd name="connsiteY15" fmla="*/ 26821 h 95364"/>
                    <a:gd name="connsiteX16" fmla="*/ 41722 w 58609"/>
                    <a:gd name="connsiteY16" fmla="*/ 14901 h 95364"/>
                    <a:gd name="connsiteX17" fmla="*/ 28808 w 58609"/>
                    <a:gd name="connsiteY17" fmla="*/ 9934 h 95364"/>
                    <a:gd name="connsiteX18" fmla="*/ 15894 w 58609"/>
                    <a:gd name="connsiteY18" fmla="*/ 14901 h 95364"/>
                    <a:gd name="connsiteX19" fmla="*/ 10927 w 58609"/>
                    <a:gd name="connsiteY19" fmla="*/ 27815 h 95364"/>
                    <a:gd name="connsiteX20" fmla="*/ 10927 w 58609"/>
                    <a:gd name="connsiteY20" fmla="*/ 27815 h 95364"/>
                    <a:gd name="connsiteX21" fmla="*/ 0 w 58609"/>
                    <a:gd name="connsiteY21" fmla="*/ 28808 h 95364"/>
                    <a:gd name="connsiteX22" fmla="*/ 0 w 58609"/>
                    <a:gd name="connsiteY22" fmla="*/ 28808 h 95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8609" h="95364">
                      <a:moveTo>
                        <a:pt x="0" y="28808"/>
                      </a:moveTo>
                      <a:cubicBezTo>
                        <a:pt x="0" y="20861"/>
                        <a:pt x="2980" y="13908"/>
                        <a:pt x="7947" y="7947"/>
                      </a:cubicBezTo>
                      <a:cubicBezTo>
                        <a:pt x="13907" y="2980"/>
                        <a:pt x="20861" y="0"/>
                        <a:pt x="28808" y="0"/>
                      </a:cubicBezTo>
                      <a:cubicBezTo>
                        <a:pt x="36755" y="0"/>
                        <a:pt x="43709" y="2980"/>
                        <a:pt x="48676" y="7947"/>
                      </a:cubicBezTo>
                      <a:cubicBezTo>
                        <a:pt x="54636" y="12914"/>
                        <a:pt x="56623" y="18874"/>
                        <a:pt x="56623" y="25828"/>
                      </a:cubicBezTo>
                      <a:cubicBezTo>
                        <a:pt x="56623" y="30795"/>
                        <a:pt x="55629" y="35762"/>
                        <a:pt x="52649" y="40729"/>
                      </a:cubicBezTo>
                      <a:cubicBezTo>
                        <a:pt x="49669" y="45696"/>
                        <a:pt x="44702" y="51656"/>
                        <a:pt x="37748" y="60596"/>
                      </a:cubicBezTo>
                      <a:lnTo>
                        <a:pt x="14901" y="85431"/>
                      </a:lnTo>
                      <a:lnTo>
                        <a:pt x="14901" y="85431"/>
                      </a:lnTo>
                      <a:lnTo>
                        <a:pt x="58609" y="85431"/>
                      </a:lnTo>
                      <a:lnTo>
                        <a:pt x="58609" y="95365"/>
                      </a:lnTo>
                      <a:lnTo>
                        <a:pt x="0" y="95365"/>
                      </a:lnTo>
                      <a:lnTo>
                        <a:pt x="0" y="87418"/>
                      </a:lnTo>
                      <a:lnTo>
                        <a:pt x="31788" y="52649"/>
                      </a:lnTo>
                      <a:cubicBezTo>
                        <a:pt x="37748" y="45696"/>
                        <a:pt x="41722" y="40729"/>
                        <a:pt x="43709" y="37749"/>
                      </a:cubicBezTo>
                      <a:cubicBezTo>
                        <a:pt x="45695" y="34768"/>
                        <a:pt x="46689" y="30795"/>
                        <a:pt x="46689" y="26821"/>
                      </a:cubicBezTo>
                      <a:cubicBezTo>
                        <a:pt x="46689" y="21854"/>
                        <a:pt x="44702" y="18874"/>
                        <a:pt x="41722" y="14901"/>
                      </a:cubicBezTo>
                      <a:cubicBezTo>
                        <a:pt x="38742" y="11921"/>
                        <a:pt x="33775" y="9934"/>
                        <a:pt x="28808" y="9934"/>
                      </a:cubicBezTo>
                      <a:cubicBezTo>
                        <a:pt x="23841" y="9934"/>
                        <a:pt x="18874" y="11921"/>
                        <a:pt x="15894" y="14901"/>
                      </a:cubicBezTo>
                      <a:cubicBezTo>
                        <a:pt x="12914" y="17881"/>
                        <a:pt x="10927" y="22848"/>
                        <a:pt x="10927" y="27815"/>
                      </a:cubicBezTo>
                      <a:lnTo>
                        <a:pt x="10927" y="27815"/>
                      </a:lnTo>
                      <a:lnTo>
                        <a:pt x="0" y="28808"/>
                      </a:lnTo>
                      <a:lnTo>
                        <a:pt x="0" y="28808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" name="Полилиния: фигура 34">
                  <a:extLst>
                    <a:ext uri="{FF2B5EF4-FFF2-40B4-BE49-F238E27FC236}">
                      <a16:creationId xmlns:a16="http://schemas.microsoft.com/office/drawing/2014/main" id="{148D2020-6062-9674-9903-EB79D531E2DC}"/>
                    </a:ext>
                  </a:extLst>
                </p:cNvPr>
                <p:cNvSpPr/>
                <p:nvPr/>
              </p:nvSpPr>
              <p:spPr>
                <a:xfrm>
                  <a:off x="2981300" y="4685584"/>
                  <a:ext cx="65563" cy="96358"/>
                </a:xfrm>
                <a:custGeom>
                  <a:avLst/>
                  <a:gdLst>
                    <a:gd name="connsiteX0" fmla="*/ 8940 w 65563"/>
                    <a:gd name="connsiteY0" fmla="*/ 83444 h 96358"/>
                    <a:gd name="connsiteX1" fmla="*/ 0 w 65563"/>
                    <a:gd name="connsiteY1" fmla="*/ 47682 h 96358"/>
                    <a:gd name="connsiteX2" fmla="*/ 8940 w 65563"/>
                    <a:gd name="connsiteY2" fmla="*/ 12914 h 96358"/>
                    <a:gd name="connsiteX3" fmla="*/ 32781 w 65563"/>
                    <a:gd name="connsiteY3" fmla="*/ 0 h 96358"/>
                    <a:gd name="connsiteX4" fmla="*/ 56623 w 65563"/>
                    <a:gd name="connsiteY4" fmla="*/ 12914 h 96358"/>
                    <a:gd name="connsiteX5" fmla="*/ 65563 w 65563"/>
                    <a:gd name="connsiteY5" fmla="*/ 47682 h 96358"/>
                    <a:gd name="connsiteX6" fmla="*/ 56623 w 65563"/>
                    <a:gd name="connsiteY6" fmla="*/ 83444 h 96358"/>
                    <a:gd name="connsiteX7" fmla="*/ 32781 w 65563"/>
                    <a:gd name="connsiteY7" fmla="*/ 96358 h 96358"/>
                    <a:gd name="connsiteX8" fmla="*/ 8940 w 65563"/>
                    <a:gd name="connsiteY8" fmla="*/ 83444 h 96358"/>
                    <a:gd name="connsiteX9" fmla="*/ 48676 w 65563"/>
                    <a:gd name="connsiteY9" fmla="*/ 75497 h 96358"/>
                    <a:gd name="connsiteX10" fmla="*/ 54636 w 65563"/>
                    <a:gd name="connsiteY10" fmla="*/ 47682 h 96358"/>
                    <a:gd name="connsiteX11" fmla="*/ 48676 w 65563"/>
                    <a:gd name="connsiteY11" fmla="*/ 19868 h 96358"/>
                    <a:gd name="connsiteX12" fmla="*/ 32781 w 65563"/>
                    <a:gd name="connsiteY12" fmla="*/ 9934 h 96358"/>
                    <a:gd name="connsiteX13" fmla="*/ 16888 w 65563"/>
                    <a:gd name="connsiteY13" fmla="*/ 20861 h 96358"/>
                    <a:gd name="connsiteX14" fmla="*/ 10927 w 65563"/>
                    <a:gd name="connsiteY14" fmla="*/ 48676 h 96358"/>
                    <a:gd name="connsiteX15" fmla="*/ 16888 w 65563"/>
                    <a:gd name="connsiteY15" fmla="*/ 76490 h 96358"/>
                    <a:gd name="connsiteX16" fmla="*/ 32781 w 65563"/>
                    <a:gd name="connsiteY16" fmla="*/ 86424 h 96358"/>
                    <a:gd name="connsiteX17" fmla="*/ 48676 w 65563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358">
                      <a:moveTo>
                        <a:pt x="8940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0" y="12914"/>
                      </a:cubicBezTo>
                      <a:cubicBezTo>
                        <a:pt x="14901" y="3973"/>
                        <a:pt x="22848" y="0"/>
                        <a:pt x="32781" y="0"/>
                      </a:cubicBezTo>
                      <a:cubicBezTo>
                        <a:pt x="42715" y="0"/>
                        <a:pt x="50662" y="3973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5"/>
                        <a:pt x="42715" y="96358"/>
                        <a:pt x="32781" y="96358"/>
                      </a:cubicBezTo>
                      <a:cubicBezTo>
                        <a:pt x="22848" y="96358"/>
                        <a:pt x="14901" y="92385"/>
                        <a:pt x="8940" y="83444"/>
                      </a:cubicBezTo>
                      <a:close/>
                      <a:moveTo>
                        <a:pt x="48676" y="75497"/>
                      </a:moveTo>
                      <a:cubicBezTo>
                        <a:pt x="52649" y="68543"/>
                        <a:pt x="54636" y="59603"/>
                        <a:pt x="54636" y="47682"/>
                      </a:cubicBezTo>
                      <a:cubicBezTo>
                        <a:pt x="54636" y="35762"/>
                        <a:pt x="52649" y="26821"/>
                        <a:pt x="48676" y="19868"/>
                      </a:cubicBezTo>
                      <a:cubicBezTo>
                        <a:pt x="44702" y="12914"/>
                        <a:pt x="39735" y="9934"/>
                        <a:pt x="32781" y="9934"/>
                      </a:cubicBezTo>
                      <a:cubicBezTo>
                        <a:pt x="25828" y="9934"/>
                        <a:pt x="20861" y="13907"/>
                        <a:pt x="16888" y="20861"/>
                      </a:cubicBezTo>
                      <a:cubicBezTo>
                        <a:pt x="12914" y="27815"/>
                        <a:pt x="10927" y="36755"/>
                        <a:pt x="10927" y="48676"/>
                      </a:cubicBezTo>
                      <a:cubicBezTo>
                        <a:pt x="10927" y="60596"/>
                        <a:pt x="12914" y="69537"/>
                        <a:pt x="16888" y="76490"/>
                      </a:cubicBezTo>
                      <a:cubicBezTo>
                        <a:pt x="20861" y="83444"/>
                        <a:pt x="25828" y="86424"/>
                        <a:pt x="32781" y="86424"/>
                      </a:cubicBezTo>
                      <a:cubicBezTo>
                        <a:pt x="39735" y="86424"/>
                        <a:pt x="44702" y="82451"/>
                        <a:pt x="48676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6" name="Рисунок 4">
                <a:extLst>
                  <a:ext uri="{FF2B5EF4-FFF2-40B4-BE49-F238E27FC236}">
                    <a16:creationId xmlns:a16="http://schemas.microsoft.com/office/drawing/2014/main" id="{D5C06904-CE71-79DA-4548-F3E85DBC25AF}"/>
                  </a:ext>
                </a:extLst>
              </p:cNvPr>
              <p:cNvGrpSpPr/>
              <p:nvPr/>
            </p:nvGrpSpPr>
            <p:grpSpPr>
              <a:xfrm>
                <a:off x="2901830" y="4322006"/>
                <a:ext cx="150000" cy="96358"/>
                <a:chOff x="2901830" y="4322006"/>
                <a:chExt cx="150000" cy="96358"/>
              </a:xfrm>
              <a:solidFill>
                <a:srgbClr val="131309"/>
              </a:solidFill>
            </p:grpSpPr>
            <p:sp>
              <p:nvSpPr>
                <p:cNvPr id="37" name="Полилиния: фигура 36">
                  <a:extLst>
                    <a:ext uri="{FF2B5EF4-FFF2-40B4-BE49-F238E27FC236}">
                      <a16:creationId xmlns:a16="http://schemas.microsoft.com/office/drawing/2014/main" id="{A08B1219-0886-2880-33FE-40E9328CAF45}"/>
                    </a:ext>
                  </a:extLst>
                </p:cNvPr>
                <p:cNvSpPr/>
                <p:nvPr/>
              </p:nvSpPr>
              <p:spPr>
                <a:xfrm>
                  <a:off x="2901830" y="4323000"/>
                  <a:ext cx="68543" cy="93377"/>
                </a:xfrm>
                <a:custGeom>
                  <a:avLst/>
                  <a:gdLst>
                    <a:gd name="connsiteX0" fmla="*/ 44702 w 68543"/>
                    <a:gd name="connsiteY0" fmla="*/ 74504 h 93377"/>
                    <a:gd name="connsiteX1" fmla="*/ 0 w 68543"/>
                    <a:gd name="connsiteY1" fmla="*/ 74504 h 93377"/>
                    <a:gd name="connsiteX2" fmla="*/ 0 w 68543"/>
                    <a:gd name="connsiteY2" fmla="*/ 63576 h 93377"/>
                    <a:gd name="connsiteX3" fmla="*/ 38742 w 68543"/>
                    <a:gd name="connsiteY3" fmla="*/ 0 h 93377"/>
                    <a:gd name="connsiteX4" fmla="*/ 55629 w 68543"/>
                    <a:gd name="connsiteY4" fmla="*/ 0 h 93377"/>
                    <a:gd name="connsiteX5" fmla="*/ 55629 w 68543"/>
                    <a:gd name="connsiteY5" fmla="*/ 63576 h 93377"/>
                    <a:gd name="connsiteX6" fmla="*/ 68543 w 68543"/>
                    <a:gd name="connsiteY6" fmla="*/ 63576 h 93377"/>
                    <a:gd name="connsiteX7" fmla="*/ 68543 w 68543"/>
                    <a:gd name="connsiteY7" fmla="*/ 73510 h 93377"/>
                    <a:gd name="connsiteX8" fmla="*/ 55629 w 68543"/>
                    <a:gd name="connsiteY8" fmla="*/ 73510 h 93377"/>
                    <a:gd name="connsiteX9" fmla="*/ 55629 w 68543"/>
                    <a:gd name="connsiteY9" fmla="*/ 93378 h 93377"/>
                    <a:gd name="connsiteX10" fmla="*/ 44702 w 68543"/>
                    <a:gd name="connsiteY10" fmla="*/ 93378 h 93377"/>
                    <a:gd name="connsiteX11" fmla="*/ 44702 w 68543"/>
                    <a:gd name="connsiteY11" fmla="*/ 74504 h 93377"/>
                    <a:gd name="connsiteX12" fmla="*/ 10927 w 68543"/>
                    <a:gd name="connsiteY12" fmla="*/ 63576 h 93377"/>
                    <a:gd name="connsiteX13" fmla="*/ 44702 w 68543"/>
                    <a:gd name="connsiteY13" fmla="*/ 63576 h 93377"/>
                    <a:gd name="connsiteX14" fmla="*/ 44702 w 68543"/>
                    <a:gd name="connsiteY14" fmla="*/ 8940 h 93377"/>
                    <a:gd name="connsiteX15" fmla="*/ 44702 w 68543"/>
                    <a:gd name="connsiteY15" fmla="*/ 8940 h 93377"/>
                    <a:gd name="connsiteX16" fmla="*/ 10927 w 68543"/>
                    <a:gd name="connsiteY16" fmla="*/ 63576 h 93377"/>
                    <a:gd name="connsiteX17" fmla="*/ 10927 w 68543"/>
                    <a:gd name="connsiteY17" fmla="*/ 63576 h 93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8543" h="93377">
                      <a:moveTo>
                        <a:pt x="44702" y="74504"/>
                      </a:moveTo>
                      <a:lnTo>
                        <a:pt x="0" y="74504"/>
                      </a:lnTo>
                      <a:lnTo>
                        <a:pt x="0" y="63576"/>
                      </a:lnTo>
                      <a:cubicBezTo>
                        <a:pt x="6954" y="49669"/>
                        <a:pt x="19868" y="28808"/>
                        <a:pt x="38742" y="0"/>
                      </a:cubicBezTo>
                      <a:lnTo>
                        <a:pt x="55629" y="0"/>
                      </a:lnTo>
                      <a:lnTo>
                        <a:pt x="55629" y="63576"/>
                      </a:lnTo>
                      <a:lnTo>
                        <a:pt x="68543" y="63576"/>
                      </a:lnTo>
                      <a:lnTo>
                        <a:pt x="68543" y="73510"/>
                      </a:lnTo>
                      <a:lnTo>
                        <a:pt x="55629" y="73510"/>
                      </a:lnTo>
                      <a:lnTo>
                        <a:pt x="55629" y="93378"/>
                      </a:lnTo>
                      <a:lnTo>
                        <a:pt x="44702" y="93378"/>
                      </a:lnTo>
                      <a:lnTo>
                        <a:pt x="44702" y="74504"/>
                      </a:lnTo>
                      <a:close/>
                      <a:moveTo>
                        <a:pt x="10927" y="63576"/>
                      </a:moveTo>
                      <a:lnTo>
                        <a:pt x="44702" y="63576"/>
                      </a:lnTo>
                      <a:lnTo>
                        <a:pt x="44702" y="8940"/>
                      </a:lnTo>
                      <a:lnTo>
                        <a:pt x="44702" y="8940"/>
                      </a:lnTo>
                      <a:cubicBezTo>
                        <a:pt x="28808" y="32782"/>
                        <a:pt x="17881" y="50662"/>
                        <a:pt x="10927" y="63576"/>
                      </a:cubicBezTo>
                      <a:lnTo>
                        <a:pt x="10927" y="63576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" name="Полилиния: фигура 37">
                  <a:extLst>
                    <a:ext uri="{FF2B5EF4-FFF2-40B4-BE49-F238E27FC236}">
                      <a16:creationId xmlns:a16="http://schemas.microsoft.com/office/drawing/2014/main" id="{C5C6B3FB-83AC-23ED-DC9B-3F7BD9F6FE0F}"/>
                    </a:ext>
                  </a:extLst>
                </p:cNvPr>
                <p:cNvSpPr/>
                <p:nvPr/>
              </p:nvSpPr>
              <p:spPr>
                <a:xfrm>
                  <a:off x="2986267" y="4322006"/>
                  <a:ext cx="65563" cy="96358"/>
                </a:xfrm>
                <a:custGeom>
                  <a:avLst/>
                  <a:gdLst>
                    <a:gd name="connsiteX0" fmla="*/ 8940 w 65563"/>
                    <a:gd name="connsiteY0" fmla="*/ 83444 h 96358"/>
                    <a:gd name="connsiteX1" fmla="*/ 0 w 65563"/>
                    <a:gd name="connsiteY1" fmla="*/ 47682 h 96358"/>
                    <a:gd name="connsiteX2" fmla="*/ 8940 w 65563"/>
                    <a:gd name="connsiteY2" fmla="*/ 12914 h 96358"/>
                    <a:gd name="connsiteX3" fmla="*/ 32781 w 65563"/>
                    <a:gd name="connsiteY3" fmla="*/ 0 h 96358"/>
                    <a:gd name="connsiteX4" fmla="*/ 56623 w 65563"/>
                    <a:gd name="connsiteY4" fmla="*/ 12914 h 96358"/>
                    <a:gd name="connsiteX5" fmla="*/ 65563 w 65563"/>
                    <a:gd name="connsiteY5" fmla="*/ 47682 h 96358"/>
                    <a:gd name="connsiteX6" fmla="*/ 56623 w 65563"/>
                    <a:gd name="connsiteY6" fmla="*/ 83444 h 96358"/>
                    <a:gd name="connsiteX7" fmla="*/ 32781 w 65563"/>
                    <a:gd name="connsiteY7" fmla="*/ 96358 h 96358"/>
                    <a:gd name="connsiteX8" fmla="*/ 8940 w 65563"/>
                    <a:gd name="connsiteY8" fmla="*/ 83444 h 96358"/>
                    <a:gd name="connsiteX9" fmla="*/ 48676 w 65563"/>
                    <a:gd name="connsiteY9" fmla="*/ 75497 h 96358"/>
                    <a:gd name="connsiteX10" fmla="*/ 54636 w 65563"/>
                    <a:gd name="connsiteY10" fmla="*/ 47682 h 96358"/>
                    <a:gd name="connsiteX11" fmla="*/ 48676 w 65563"/>
                    <a:gd name="connsiteY11" fmla="*/ 19868 h 96358"/>
                    <a:gd name="connsiteX12" fmla="*/ 32781 w 65563"/>
                    <a:gd name="connsiteY12" fmla="*/ 9934 h 96358"/>
                    <a:gd name="connsiteX13" fmla="*/ 16888 w 65563"/>
                    <a:gd name="connsiteY13" fmla="*/ 20861 h 96358"/>
                    <a:gd name="connsiteX14" fmla="*/ 10927 w 65563"/>
                    <a:gd name="connsiteY14" fmla="*/ 48676 h 96358"/>
                    <a:gd name="connsiteX15" fmla="*/ 16888 w 65563"/>
                    <a:gd name="connsiteY15" fmla="*/ 76490 h 96358"/>
                    <a:gd name="connsiteX16" fmla="*/ 32781 w 65563"/>
                    <a:gd name="connsiteY16" fmla="*/ 86424 h 96358"/>
                    <a:gd name="connsiteX17" fmla="*/ 48676 w 65563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358">
                      <a:moveTo>
                        <a:pt x="8940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0" y="12914"/>
                      </a:cubicBezTo>
                      <a:cubicBezTo>
                        <a:pt x="14901" y="3974"/>
                        <a:pt x="22848" y="0"/>
                        <a:pt x="32781" y="0"/>
                      </a:cubicBezTo>
                      <a:cubicBezTo>
                        <a:pt x="42715" y="0"/>
                        <a:pt x="50662" y="3974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5"/>
                        <a:pt x="42715" y="96358"/>
                        <a:pt x="32781" y="96358"/>
                      </a:cubicBezTo>
                      <a:cubicBezTo>
                        <a:pt x="22848" y="96358"/>
                        <a:pt x="14901" y="91391"/>
                        <a:pt x="8940" y="83444"/>
                      </a:cubicBezTo>
                      <a:close/>
                      <a:moveTo>
                        <a:pt x="48676" y="75497"/>
                      </a:moveTo>
                      <a:cubicBezTo>
                        <a:pt x="52649" y="68544"/>
                        <a:pt x="54636" y="59603"/>
                        <a:pt x="54636" y="47682"/>
                      </a:cubicBezTo>
                      <a:cubicBezTo>
                        <a:pt x="54636" y="35762"/>
                        <a:pt x="52649" y="26821"/>
                        <a:pt x="48676" y="19868"/>
                      </a:cubicBezTo>
                      <a:cubicBezTo>
                        <a:pt x="44702" y="12914"/>
                        <a:pt x="39735" y="9934"/>
                        <a:pt x="32781" y="9934"/>
                      </a:cubicBezTo>
                      <a:cubicBezTo>
                        <a:pt x="25828" y="9934"/>
                        <a:pt x="20861" y="13908"/>
                        <a:pt x="16888" y="20861"/>
                      </a:cubicBezTo>
                      <a:cubicBezTo>
                        <a:pt x="12914" y="27815"/>
                        <a:pt x="10927" y="36755"/>
                        <a:pt x="10927" y="48676"/>
                      </a:cubicBezTo>
                      <a:cubicBezTo>
                        <a:pt x="10927" y="60596"/>
                        <a:pt x="12914" y="69537"/>
                        <a:pt x="16888" y="76490"/>
                      </a:cubicBezTo>
                      <a:cubicBezTo>
                        <a:pt x="20861" y="83444"/>
                        <a:pt x="25828" y="86424"/>
                        <a:pt x="32781" y="86424"/>
                      </a:cubicBezTo>
                      <a:cubicBezTo>
                        <a:pt x="39735" y="86424"/>
                        <a:pt x="44702" y="82451"/>
                        <a:pt x="48676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9" name="Рисунок 4">
                <a:extLst>
                  <a:ext uri="{FF2B5EF4-FFF2-40B4-BE49-F238E27FC236}">
                    <a16:creationId xmlns:a16="http://schemas.microsoft.com/office/drawing/2014/main" id="{C08D70AE-D805-D601-1DD8-DD2924E034F1}"/>
                  </a:ext>
                </a:extLst>
              </p:cNvPr>
              <p:cNvGrpSpPr/>
              <p:nvPr/>
            </p:nvGrpSpPr>
            <p:grpSpPr>
              <a:xfrm>
                <a:off x="2902823" y="3966376"/>
                <a:ext cx="147020" cy="97351"/>
                <a:chOff x="2902823" y="3966376"/>
                <a:chExt cx="147020" cy="97351"/>
              </a:xfrm>
              <a:solidFill>
                <a:srgbClr val="131309"/>
              </a:solidFill>
            </p:grpSpPr>
            <p:sp>
              <p:nvSpPr>
                <p:cNvPr id="40" name="Полилиния: фигура 39">
                  <a:extLst>
                    <a:ext uri="{FF2B5EF4-FFF2-40B4-BE49-F238E27FC236}">
                      <a16:creationId xmlns:a16="http://schemas.microsoft.com/office/drawing/2014/main" id="{4324FA4A-0C2D-E462-112F-7A1AF92BB1FF}"/>
                    </a:ext>
                  </a:extLst>
                </p:cNvPr>
                <p:cNvSpPr/>
                <p:nvPr/>
              </p:nvSpPr>
              <p:spPr>
                <a:xfrm>
                  <a:off x="2902823" y="3966376"/>
                  <a:ext cx="64569" cy="97351"/>
                </a:xfrm>
                <a:custGeom>
                  <a:avLst/>
                  <a:gdLst>
                    <a:gd name="connsiteX0" fmla="*/ 15894 w 64569"/>
                    <a:gd name="connsiteY0" fmla="*/ 91391 h 97351"/>
                    <a:gd name="connsiteX1" fmla="*/ 3973 w 64569"/>
                    <a:gd name="connsiteY1" fmla="*/ 75497 h 97351"/>
                    <a:gd name="connsiteX2" fmla="*/ 0 w 64569"/>
                    <a:gd name="connsiteY2" fmla="*/ 49669 h 97351"/>
                    <a:gd name="connsiteX3" fmla="*/ 8940 w 64569"/>
                    <a:gd name="connsiteY3" fmla="*/ 12914 h 97351"/>
                    <a:gd name="connsiteX4" fmla="*/ 34768 w 64569"/>
                    <a:gd name="connsiteY4" fmla="*/ 0 h 97351"/>
                    <a:gd name="connsiteX5" fmla="*/ 53642 w 64569"/>
                    <a:gd name="connsiteY5" fmla="*/ 6954 h 97351"/>
                    <a:gd name="connsiteX6" fmla="*/ 63576 w 64569"/>
                    <a:gd name="connsiteY6" fmla="*/ 24835 h 97351"/>
                    <a:gd name="connsiteX7" fmla="*/ 52649 w 64569"/>
                    <a:gd name="connsiteY7" fmla="*/ 24835 h 97351"/>
                    <a:gd name="connsiteX8" fmla="*/ 45696 w 64569"/>
                    <a:gd name="connsiteY8" fmla="*/ 14901 h 97351"/>
                    <a:gd name="connsiteX9" fmla="*/ 33775 w 64569"/>
                    <a:gd name="connsiteY9" fmla="*/ 10927 h 97351"/>
                    <a:gd name="connsiteX10" fmla="*/ 16887 w 64569"/>
                    <a:gd name="connsiteY10" fmla="*/ 20861 h 97351"/>
                    <a:gd name="connsiteX11" fmla="*/ 10927 w 64569"/>
                    <a:gd name="connsiteY11" fmla="*/ 49669 h 97351"/>
                    <a:gd name="connsiteX12" fmla="*/ 10927 w 64569"/>
                    <a:gd name="connsiteY12" fmla="*/ 49669 h 97351"/>
                    <a:gd name="connsiteX13" fmla="*/ 20861 w 64569"/>
                    <a:gd name="connsiteY13" fmla="*/ 38742 h 97351"/>
                    <a:gd name="connsiteX14" fmla="*/ 35762 w 64569"/>
                    <a:gd name="connsiteY14" fmla="*/ 34768 h 97351"/>
                    <a:gd name="connsiteX15" fmla="*/ 56623 w 64569"/>
                    <a:gd name="connsiteY15" fmla="*/ 43709 h 97351"/>
                    <a:gd name="connsiteX16" fmla="*/ 64570 w 64569"/>
                    <a:gd name="connsiteY16" fmla="*/ 65563 h 97351"/>
                    <a:gd name="connsiteX17" fmla="*/ 55629 w 64569"/>
                    <a:gd name="connsiteY17" fmla="*/ 88411 h 97351"/>
                    <a:gd name="connsiteX18" fmla="*/ 32781 w 64569"/>
                    <a:gd name="connsiteY18" fmla="*/ 97351 h 97351"/>
                    <a:gd name="connsiteX19" fmla="*/ 15894 w 64569"/>
                    <a:gd name="connsiteY19" fmla="*/ 91391 h 97351"/>
                    <a:gd name="connsiteX20" fmla="*/ 47682 w 64569"/>
                    <a:gd name="connsiteY20" fmla="*/ 80464 h 97351"/>
                    <a:gd name="connsiteX21" fmla="*/ 53642 w 64569"/>
                    <a:gd name="connsiteY21" fmla="*/ 65563 h 97351"/>
                    <a:gd name="connsiteX22" fmla="*/ 47682 w 64569"/>
                    <a:gd name="connsiteY22" fmla="*/ 50662 h 97351"/>
                    <a:gd name="connsiteX23" fmla="*/ 32781 w 64569"/>
                    <a:gd name="connsiteY23" fmla="*/ 44702 h 97351"/>
                    <a:gd name="connsiteX24" fmla="*/ 17881 w 64569"/>
                    <a:gd name="connsiteY24" fmla="*/ 50662 h 97351"/>
                    <a:gd name="connsiteX25" fmla="*/ 11920 w 64569"/>
                    <a:gd name="connsiteY25" fmla="*/ 65563 h 97351"/>
                    <a:gd name="connsiteX26" fmla="*/ 17881 w 64569"/>
                    <a:gd name="connsiteY26" fmla="*/ 80464 h 97351"/>
                    <a:gd name="connsiteX27" fmla="*/ 32781 w 64569"/>
                    <a:gd name="connsiteY27" fmla="*/ 86424 h 97351"/>
                    <a:gd name="connsiteX28" fmla="*/ 47682 w 64569"/>
                    <a:gd name="connsiteY28" fmla="*/ 80464 h 97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64569" h="97351">
                      <a:moveTo>
                        <a:pt x="15894" y="91391"/>
                      </a:moveTo>
                      <a:cubicBezTo>
                        <a:pt x="10927" y="87417"/>
                        <a:pt x="6953" y="82450"/>
                        <a:pt x="3973" y="75497"/>
                      </a:cubicBezTo>
                      <a:cubicBezTo>
                        <a:pt x="993" y="68543"/>
                        <a:pt x="0" y="59603"/>
                        <a:pt x="0" y="49669"/>
                      </a:cubicBezTo>
                      <a:cubicBezTo>
                        <a:pt x="0" y="33775"/>
                        <a:pt x="2980" y="21854"/>
                        <a:pt x="8940" y="12914"/>
                      </a:cubicBezTo>
                      <a:cubicBezTo>
                        <a:pt x="14901" y="3973"/>
                        <a:pt x="23841" y="0"/>
                        <a:pt x="34768" y="0"/>
                      </a:cubicBezTo>
                      <a:cubicBezTo>
                        <a:pt x="42715" y="0"/>
                        <a:pt x="48676" y="1987"/>
                        <a:pt x="53642" y="6954"/>
                      </a:cubicBezTo>
                      <a:cubicBezTo>
                        <a:pt x="58609" y="10927"/>
                        <a:pt x="62583" y="16888"/>
                        <a:pt x="63576" y="24835"/>
                      </a:cubicBezTo>
                      <a:lnTo>
                        <a:pt x="52649" y="24835"/>
                      </a:lnTo>
                      <a:cubicBezTo>
                        <a:pt x="51656" y="20861"/>
                        <a:pt x="49669" y="16888"/>
                        <a:pt x="45696" y="14901"/>
                      </a:cubicBezTo>
                      <a:cubicBezTo>
                        <a:pt x="42715" y="11921"/>
                        <a:pt x="38742" y="10927"/>
                        <a:pt x="33775" y="10927"/>
                      </a:cubicBezTo>
                      <a:cubicBezTo>
                        <a:pt x="26821" y="10927"/>
                        <a:pt x="20861" y="13907"/>
                        <a:pt x="16887" y="20861"/>
                      </a:cubicBezTo>
                      <a:cubicBezTo>
                        <a:pt x="12914" y="27815"/>
                        <a:pt x="10927" y="36755"/>
                        <a:pt x="10927" y="49669"/>
                      </a:cubicBezTo>
                      <a:lnTo>
                        <a:pt x="10927" y="49669"/>
                      </a:lnTo>
                      <a:cubicBezTo>
                        <a:pt x="12914" y="44702"/>
                        <a:pt x="15894" y="41722"/>
                        <a:pt x="20861" y="38742"/>
                      </a:cubicBezTo>
                      <a:cubicBezTo>
                        <a:pt x="25828" y="35762"/>
                        <a:pt x="30795" y="34768"/>
                        <a:pt x="35762" y="34768"/>
                      </a:cubicBezTo>
                      <a:cubicBezTo>
                        <a:pt x="44702" y="34768"/>
                        <a:pt x="51656" y="37748"/>
                        <a:pt x="56623" y="43709"/>
                      </a:cubicBezTo>
                      <a:cubicBezTo>
                        <a:pt x="62583" y="49669"/>
                        <a:pt x="64570" y="56623"/>
                        <a:pt x="64570" y="65563"/>
                      </a:cubicBezTo>
                      <a:cubicBezTo>
                        <a:pt x="64570" y="74504"/>
                        <a:pt x="61589" y="82450"/>
                        <a:pt x="55629" y="88411"/>
                      </a:cubicBezTo>
                      <a:cubicBezTo>
                        <a:pt x="49669" y="94371"/>
                        <a:pt x="41722" y="97351"/>
                        <a:pt x="32781" y="97351"/>
                      </a:cubicBezTo>
                      <a:cubicBezTo>
                        <a:pt x="26821" y="97351"/>
                        <a:pt x="20861" y="95365"/>
                        <a:pt x="15894" y="91391"/>
                      </a:cubicBezTo>
                      <a:close/>
                      <a:moveTo>
                        <a:pt x="47682" y="80464"/>
                      </a:moveTo>
                      <a:cubicBezTo>
                        <a:pt x="51656" y="76490"/>
                        <a:pt x="53642" y="71524"/>
                        <a:pt x="53642" y="65563"/>
                      </a:cubicBezTo>
                      <a:cubicBezTo>
                        <a:pt x="53642" y="59603"/>
                        <a:pt x="51656" y="54636"/>
                        <a:pt x="47682" y="50662"/>
                      </a:cubicBezTo>
                      <a:cubicBezTo>
                        <a:pt x="43709" y="46689"/>
                        <a:pt x="38742" y="44702"/>
                        <a:pt x="32781" y="44702"/>
                      </a:cubicBezTo>
                      <a:cubicBezTo>
                        <a:pt x="26821" y="44702"/>
                        <a:pt x="21854" y="46689"/>
                        <a:pt x="17881" y="50662"/>
                      </a:cubicBezTo>
                      <a:cubicBezTo>
                        <a:pt x="13907" y="54636"/>
                        <a:pt x="11920" y="59603"/>
                        <a:pt x="11920" y="65563"/>
                      </a:cubicBezTo>
                      <a:cubicBezTo>
                        <a:pt x="11920" y="71524"/>
                        <a:pt x="13907" y="76490"/>
                        <a:pt x="17881" y="80464"/>
                      </a:cubicBezTo>
                      <a:cubicBezTo>
                        <a:pt x="21854" y="84437"/>
                        <a:pt x="26821" y="86424"/>
                        <a:pt x="32781" y="86424"/>
                      </a:cubicBezTo>
                      <a:cubicBezTo>
                        <a:pt x="38742" y="86424"/>
                        <a:pt x="43709" y="84437"/>
                        <a:pt x="47682" y="80464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" name="Полилиния: фигура 40">
                  <a:extLst>
                    <a:ext uri="{FF2B5EF4-FFF2-40B4-BE49-F238E27FC236}">
                      <a16:creationId xmlns:a16="http://schemas.microsoft.com/office/drawing/2014/main" id="{84056FC6-73A6-3072-7A7A-3478180BC816}"/>
                    </a:ext>
                  </a:extLst>
                </p:cNvPr>
                <p:cNvSpPr/>
                <p:nvPr/>
              </p:nvSpPr>
              <p:spPr>
                <a:xfrm>
                  <a:off x="2984280" y="3967370"/>
                  <a:ext cx="65563" cy="96357"/>
                </a:xfrm>
                <a:custGeom>
                  <a:avLst/>
                  <a:gdLst>
                    <a:gd name="connsiteX0" fmla="*/ 8941 w 65563"/>
                    <a:gd name="connsiteY0" fmla="*/ 83444 h 96357"/>
                    <a:gd name="connsiteX1" fmla="*/ 0 w 65563"/>
                    <a:gd name="connsiteY1" fmla="*/ 47682 h 96357"/>
                    <a:gd name="connsiteX2" fmla="*/ 8941 w 65563"/>
                    <a:gd name="connsiteY2" fmla="*/ 12914 h 96357"/>
                    <a:gd name="connsiteX3" fmla="*/ 32782 w 65563"/>
                    <a:gd name="connsiteY3" fmla="*/ 0 h 96357"/>
                    <a:gd name="connsiteX4" fmla="*/ 56623 w 65563"/>
                    <a:gd name="connsiteY4" fmla="*/ 12914 h 96357"/>
                    <a:gd name="connsiteX5" fmla="*/ 65563 w 65563"/>
                    <a:gd name="connsiteY5" fmla="*/ 47682 h 96357"/>
                    <a:gd name="connsiteX6" fmla="*/ 56623 w 65563"/>
                    <a:gd name="connsiteY6" fmla="*/ 83444 h 96357"/>
                    <a:gd name="connsiteX7" fmla="*/ 32782 w 65563"/>
                    <a:gd name="connsiteY7" fmla="*/ 96358 h 96357"/>
                    <a:gd name="connsiteX8" fmla="*/ 8941 w 65563"/>
                    <a:gd name="connsiteY8" fmla="*/ 83444 h 96357"/>
                    <a:gd name="connsiteX9" fmla="*/ 48676 w 65563"/>
                    <a:gd name="connsiteY9" fmla="*/ 75497 h 96357"/>
                    <a:gd name="connsiteX10" fmla="*/ 54636 w 65563"/>
                    <a:gd name="connsiteY10" fmla="*/ 47682 h 96357"/>
                    <a:gd name="connsiteX11" fmla="*/ 48676 w 65563"/>
                    <a:gd name="connsiteY11" fmla="*/ 19868 h 96357"/>
                    <a:gd name="connsiteX12" fmla="*/ 32782 w 65563"/>
                    <a:gd name="connsiteY12" fmla="*/ 9934 h 96357"/>
                    <a:gd name="connsiteX13" fmla="*/ 16888 w 65563"/>
                    <a:gd name="connsiteY13" fmla="*/ 20861 h 96357"/>
                    <a:gd name="connsiteX14" fmla="*/ 10927 w 65563"/>
                    <a:gd name="connsiteY14" fmla="*/ 48676 h 96357"/>
                    <a:gd name="connsiteX15" fmla="*/ 16888 w 65563"/>
                    <a:gd name="connsiteY15" fmla="*/ 76490 h 96357"/>
                    <a:gd name="connsiteX16" fmla="*/ 32782 w 65563"/>
                    <a:gd name="connsiteY16" fmla="*/ 86424 h 96357"/>
                    <a:gd name="connsiteX17" fmla="*/ 48676 w 65563"/>
                    <a:gd name="connsiteY17" fmla="*/ 75497 h 96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357">
                      <a:moveTo>
                        <a:pt x="8941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1"/>
                        <a:pt x="2980" y="20861"/>
                        <a:pt x="8941" y="12914"/>
                      </a:cubicBezTo>
                      <a:cubicBezTo>
                        <a:pt x="14901" y="3973"/>
                        <a:pt x="22848" y="0"/>
                        <a:pt x="32782" y="0"/>
                      </a:cubicBezTo>
                      <a:cubicBezTo>
                        <a:pt x="42716" y="0"/>
                        <a:pt x="50662" y="3973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4"/>
                        <a:pt x="42716" y="96358"/>
                        <a:pt x="32782" y="96358"/>
                      </a:cubicBezTo>
                      <a:cubicBezTo>
                        <a:pt x="22848" y="96358"/>
                        <a:pt x="14901" y="91391"/>
                        <a:pt x="8941" y="83444"/>
                      </a:cubicBezTo>
                      <a:close/>
                      <a:moveTo>
                        <a:pt x="48676" y="75497"/>
                      </a:moveTo>
                      <a:cubicBezTo>
                        <a:pt x="52649" y="68543"/>
                        <a:pt x="54636" y="59603"/>
                        <a:pt x="54636" y="47682"/>
                      </a:cubicBezTo>
                      <a:cubicBezTo>
                        <a:pt x="54636" y="35762"/>
                        <a:pt x="52649" y="26821"/>
                        <a:pt x="48676" y="19868"/>
                      </a:cubicBezTo>
                      <a:cubicBezTo>
                        <a:pt x="44702" y="12914"/>
                        <a:pt x="39735" y="9934"/>
                        <a:pt x="32782" y="9934"/>
                      </a:cubicBezTo>
                      <a:cubicBezTo>
                        <a:pt x="25828" y="9934"/>
                        <a:pt x="20861" y="13907"/>
                        <a:pt x="16888" y="20861"/>
                      </a:cubicBezTo>
                      <a:cubicBezTo>
                        <a:pt x="12914" y="27815"/>
                        <a:pt x="10927" y="36755"/>
                        <a:pt x="10927" y="48676"/>
                      </a:cubicBezTo>
                      <a:cubicBezTo>
                        <a:pt x="10927" y="60596"/>
                        <a:pt x="12914" y="69537"/>
                        <a:pt x="16888" y="76490"/>
                      </a:cubicBezTo>
                      <a:cubicBezTo>
                        <a:pt x="20861" y="83444"/>
                        <a:pt x="25828" y="86424"/>
                        <a:pt x="32782" y="86424"/>
                      </a:cubicBezTo>
                      <a:cubicBezTo>
                        <a:pt x="39735" y="85431"/>
                        <a:pt x="45696" y="82450"/>
                        <a:pt x="48676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2" name="Рисунок 4">
                <a:extLst>
                  <a:ext uri="{FF2B5EF4-FFF2-40B4-BE49-F238E27FC236}">
                    <a16:creationId xmlns:a16="http://schemas.microsoft.com/office/drawing/2014/main" id="{15CBCA3F-3474-2F30-4AE3-D6ABFE1E6CBE}"/>
                  </a:ext>
                </a:extLst>
              </p:cNvPr>
              <p:cNvGrpSpPr/>
              <p:nvPr/>
            </p:nvGrpSpPr>
            <p:grpSpPr>
              <a:xfrm>
                <a:off x="2894876" y="3598825"/>
                <a:ext cx="148013" cy="97351"/>
                <a:chOff x="2894876" y="3598825"/>
                <a:chExt cx="148013" cy="97351"/>
              </a:xfrm>
              <a:solidFill>
                <a:srgbClr val="131309"/>
              </a:solidFill>
            </p:grpSpPr>
            <p:sp>
              <p:nvSpPr>
                <p:cNvPr id="43" name="Полилиния: фигура 42">
                  <a:extLst>
                    <a:ext uri="{FF2B5EF4-FFF2-40B4-BE49-F238E27FC236}">
                      <a16:creationId xmlns:a16="http://schemas.microsoft.com/office/drawing/2014/main" id="{A65F2DF1-9ED3-BCEE-F8BE-BA27AC31EE87}"/>
                    </a:ext>
                  </a:extLst>
                </p:cNvPr>
                <p:cNvSpPr/>
                <p:nvPr/>
              </p:nvSpPr>
              <p:spPr>
                <a:xfrm>
                  <a:off x="2894876" y="3598825"/>
                  <a:ext cx="65563" cy="97351"/>
                </a:xfrm>
                <a:custGeom>
                  <a:avLst/>
                  <a:gdLst>
                    <a:gd name="connsiteX0" fmla="*/ 8941 w 65563"/>
                    <a:gd name="connsiteY0" fmla="*/ 89404 h 97351"/>
                    <a:gd name="connsiteX1" fmla="*/ 0 w 65563"/>
                    <a:gd name="connsiteY1" fmla="*/ 70530 h 97351"/>
                    <a:gd name="connsiteX2" fmla="*/ 4967 w 65563"/>
                    <a:gd name="connsiteY2" fmla="*/ 54636 h 97351"/>
                    <a:gd name="connsiteX3" fmla="*/ 18874 w 65563"/>
                    <a:gd name="connsiteY3" fmla="*/ 45696 h 97351"/>
                    <a:gd name="connsiteX4" fmla="*/ 18874 w 65563"/>
                    <a:gd name="connsiteY4" fmla="*/ 45696 h 97351"/>
                    <a:gd name="connsiteX5" fmla="*/ 7947 w 65563"/>
                    <a:gd name="connsiteY5" fmla="*/ 37748 h 97351"/>
                    <a:gd name="connsiteX6" fmla="*/ 3974 w 65563"/>
                    <a:gd name="connsiteY6" fmla="*/ 24835 h 97351"/>
                    <a:gd name="connsiteX7" fmla="*/ 11921 w 65563"/>
                    <a:gd name="connsiteY7" fmla="*/ 6954 h 97351"/>
                    <a:gd name="connsiteX8" fmla="*/ 32782 w 65563"/>
                    <a:gd name="connsiteY8" fmla="*/ 0 h 97351"/>
                    <a:gd name="connsiteX9" fmla="*/ 53643 w 65563"/>
                    <a:gd name="connsiteY9" fmla="*/ 6954 h 97351"/>
                    <a:gd name="connsiteX10" fmla="*/ 61590 w 65563"/>
                    <a:gd name="connsiteY10" fmla="*/ 24835 h 97351"/>
                    <a:gd name="connsiteX11" fmla="*/ 57616 w 65563"/>
                    <a:gd name="connsiteY11" fmla="*/ 37748 h 97351"/>
                    <a:gd name="connsiteX12" fmla="*/ 46689 w 65563"/>
                    <a:gd name="connsiteY12" fmla="*/ 45696 h 97351"/>
                    <a:gd name="connsiteX13" fmla="*/ 46689 w 65563"/>
                    <a:gd name="connsiteY13" fmla="*/ 45696 h 97351"/>
                    <a:gd name="connsiteX14" fmla="*/ 60596 w 65563"/>
                    <a:gd name="connsiteY14" fmla="*/ 54636 h 97351"/>
                    <a:gd name="connsiteX15" fmla="*/ 65563 w 65563"/>
                    <a:gd name="connsiteY15" fmla="*/ 69537 h 97351"/>
                    <a:gd name="connsiteX16" fmla="*/ 56623 w 65563"/>
                    <a:gd name="connsiteY16" fmla="*/ 89404 h 97351"/>
                    <a:gd name="connsiteX17" fmla="*/ 33775 w 65563"/>
                    <a:gd name="connsiteY17" fmla="*/ 97351 h 97351"/>
                    <a:gd name="connsiteX18" fmla="*/ 8941 w 65563"/>
                    <a:gd name="connsiteY18" fmla="*/ 89404 h 97351"/>
                    <a:gd name="connsiteX19" fmla="*/ 47682 w 65563"/>
                    <a:gd name="connsiteY19" fmla="*/ 81457 h 97351"/>
                    <a:gd name="connsiteX20" fmla="*/ 53643 w 65563"/>
                    <a:gd name="connsiteY20" fmla="*/ 68543 h 97351"/>
                    <a:gd name="connsiteX21" fmla="*/ 47682 w 65563"/>
                    <a:gd name="connsiteY21" fmla="*/ 55629 h 97351"/>
                    <a:gd name="connsiteX22" fmla="*/ 32782 w 65563"/>
                    <a:gd name="connsiteY22" fmla="*/ 50662 h 97351"/>
                    <a:gd name="connsiteX23" fmla="*/ 17881 w 65563"/>
                    <a:gd name="connsiteY23" fmla="*/ 55629 h 97351"/>
                    <a:gd name="connsiteX24" fmla="*/ 11921 w 65563"/>
                    <a:gd name="connsiteY24" fmla="*/ 68543 h 97351"/>
                    <a:gd name="connsiteX25" fmla="*/ 17881 w 65563"/>
                    <a:gd name="connsiteY25" fmla="*/ 81457 h 97351"/>
                    <a:gd name="connsiteX26" fmla="*/ 32782 w 65563"/>
                    <a:gd name="connsiteY26" fmla="*/ 86424 h 97351"/>
                    <a:gd name="connsiteX27" fmla="*/ 47682 w 65563"/>
                    <a:gd name="connsiteY27" fmla="*/ 81457 h 97351"/>
                    <a:gd name="connsiteX28" fmla="*/ 44702 w 65563"/>
                    <a:gd name="connsiteY28" fmla="*/ 36755 h 97351"/>
                    <a:gd name="connsiteX29" fmla="*/ 49669 w 65563"/>
                    <a:gd name="connsiteY29" fmla="*/ 25828 h 97351"/>
                    <a:gd name="connsiteX30" fmla="*/ 44702 w 65563"/>
                    <a:gd name="connsiteY30" fmla="*/ 14901 h 97351"/>
                    <a:gd name="connsiteX31" fmla="*/ 31788 w 65563"/>
                    <a:gd name="connsiteY31" fmla="*/ 10927 h 97351"/>
                    <a:gd name="connsiteX32" fmla="*/ 18874 w 65563"/>
                    <a:gd name="connsiteY32" fmla="*/ 14901 h 97351"/>
                    <a:gd name="connsiteX33" fmla="*/ 13908 w 65563"/>
                    <a:gd name="connsiteY33" fmla="*/ 25828 h 97351"/>
                    <a:gd name="connsiteX34" fmla="*/ 18874 w 65563"/>
                    <a:gd name="connsiteY34" fmla="*/ 36755 h 97351"/>
                    <a:gd name="connsiteX35" fmla="*/ 31788 w 65563"/>
                    <a:gd name="connsiteY35" fmla="*/ 40729 h 97351"/>
                    <a:gd name="connsiteX36" fmla="*/ 44702 w 65563"/>
                    <a:gd name="connsiteY36" fmla="*/ 36755 h 97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65563" h="97351">
                      <a:moveTo>
                        <a:pt x="8941" y="89404"/>
                      </a:moveTo>
                      <a:cubicBezTo>
                        <a:pt x="2980" y="84437"/>
                        <a:pt x="0" y="77484"/>
                        <a:pt x="0" y="70530"/>
                      </a:cubicBezTo>
                      <a:cubicBezTo>
                        <a:pt x="0" y="64570"/>
                        <a:pt x="1987" y="59603"/>
                        <a:pt x="4967" y="54636"/>
                      </a:cubicBezTo>
                      <a:cubicBezTo>
                        <a:pt x="8941" y="50662"/>
                        <a:pt x="12914" y="47682"/>
                        <a:pt x="18874" y="45696"/>
                      </a:cubicBezTo>
                      <a:lnTo>
                        <a:pt x="18874" y="45696"/>
                      </a:lnTo>
                      <a:cubicBezTo>
                        <a:pt x="13908" y="43709"/>
                        <a:pt x="9934" y="41722"/>
                        <a:pt x="7947" y="37748"/>
                      </a:cubicBezTo>
                      <a:cubicBezTo>
                        <a:pt x="4967" y="33775"/>
                        <a:pt x="3974" y="29801"/>
                        <a:pt x="3974" y="24835"/>
                      </a:cubicBezTo>
                      <a:cubicBezTo>
                        <a:pt x="3974" y="17881"/>
                        <a:pt x="6954" y="11921"/>
                        <a:pt x="11921" y="6954"/>
                      </a:cubicBezTo>
                      <a:cubicBezTo>
                        <a:pt x="16888" y="1987"/>
                        <a:pt x="23841" y="0"/>
                        <a:pt x="32782" y="0"/>
                      </a:cubicBezTo>
                      <a:cubicBezTo>
                        <a:pt x="40729" y="0"/>
                        <a:pt x="47682" y="1987"/>
                        <a:pt x="53643" y="6954"/>
                      </a:cubicBezTo>
                      <a:cubicBezTo>
                        <a:pt x="58610" y="11921"/>
                        <a:pt x="61590" y="17881"/>
                        <a:pt x="61590" y="24835"/>
                      </a:cubicBezTo>
                      <a:cubicBezTo>
                        <a:pt x="61590" y="29801"/>
                        <a:pt x="60596" y="33775"/>
                        <a:pt x="57616" y="37748"/>
                      </a:cubicBezTo>
                      <a:cubicBezTo>
                        <a:pt x="54636" y="41722"/>
                        <a:pt x="50662" y="43709"/>
                        <a:pt x="46689" y="45696"/>
                      </a:cubicBezTo>
                      <a:lnTo>
                        <a:pt x="46689" y="45696"/>
                      </a:lnTo>
                      <a:cubicBezTo>
                        <a:pt x="52649" y="46689"/>
                        <a:pt x="56623" y="49669"/>
                        <a:pt x="60596" y="54636"/>
                      </a:cubicBezTo>
                      <a:cubicBezTo>
                        <a:pt x="64570" y="58609"/>
                        <a:pt x="65563" y="64570"/>
                        <a:pt x="65563" y="69537"/>
                      </a:cubicBezTo>
                      <a:cubicBezTo>
                        <a:pt x="65563" y="77484"/>
                        <a:pt x="62583" y="83444"/>
                        <a:pt x="56623" y="89404"/>
                      </a:cubicBezTo>
                      <a:cubicBezTo>
                        <a:pt x="50662" y="94371"/>
                        <a:pt x="42716" y="97351"/>
                        <a:pt x="33775" y="97351"/>
                      </a:cubicBezTo>
                      <a:cubicBezTo>
                        <a:pt x="22848" y="96358"/>
                        <a:pt x="14901" y="94371"/>
                        <a:pt x="8941" y="89404"/>
                      </a:cubicBezTo>
                      <a:close/>
                      <a:moveTo>
                        <a:pt x="47682" y="81457"/>
                      </a:moveTo>
                      <a:cubicBezTo>
                        <a:pt x="51656" y="78477"/>
                        <a:pt x="53643" y="73510"/>
                        <a:pt x="53643" y="68543"/>
                      </a:cubicBezTo>
                      <a:cubicBezTo>
                        <a:pt x="53643" y="63576"/>
                        <a:pt x="51656" y="59603"/>
                        <a:pt x="47682" y="55629"/>
                      </a:cubicBezTo>
                      <a:cubicBezTo>
                        <a:pt x="43709" y="52649"/>
                        <a:pt x="38742" y="50662"/>
                        <a:pt x="32782" y="50662"/>
                      </a:cubicBezTo>
                      <a:cubicBezTo>
                        <a:pt x="26821" y="50662"/>
                        <a:pt x="21854" y="52649"/>
                        <a:pt x="17881" y="55629"/>
                      </a:cubicBezTo>
                      <a:cubicBezTo>
                        <a:pt x="13908" y="58609"/>
                        <a:pt x="11921" y="63576"/>
                        <a:pt x="11921" y="68543"/>
                      </a:cubicBezTo>
                      <a:cubicBezTo>
                        <a:pt x="11921" y="73510"/>
                        <a:pt x="13908" y="77484"/>
                        <a:pt x="17881" y="81457"/>
                      </a:cubicBezTo>
                      <a:cubicBezTo>
                        <a:pt x="21854" y="84437"/>
                        <a:pt x="26821" y="86424"/>
                        <a:pt x="32782" y="86424"/>
                      </a:cubicBezTo>
                      <a:cubicBezTo>
                        <a:pt x="37749" y="86424"/>
                        <a:pt x="43709" y="84437"/>
                        <a:pt x="47682" y="81457"/>
                      </a:cubicBezTo>
                      <a:close/>
                      <a:moveTo>
                        <a:pt x="44702" y="36755"/>
                      </a:moveTo>
                      <a:cubicBezTo>
                        <a:pt x="47682" y="33775"/>
                        <a:pt x="49669" y="29801"/>
                        <a:pt x="49669" y="25828"/>
                      </a:cubicBezTo>
                      <a:cubicBezTo>
                        <a:pt x="49669" y="20861"/>
                        <a:pt x="47682" y="17881"/>
                        <a:pt x="44702" y="14901"/>
                      </a:cubicBezTo>
                      <a:cubicBezTo>
                        <a:pt x="41722" y="11921"/>
                        <a:pt x="36755" y="10927"/>
                        <a:pt x="31788" y="10927"/>
                      </a:cubicBezTo>
                      <a:cubicBezTo>
                        <a:pt x="26821" y="10927"/>
                        <a:pt x="21854" y="11921"/>
                        <a:pt x="18874" y="14901"/>
                      </a:cubicBezTo>
                      <a:cubicBezTo>
                        <a:pt x="15894" y="17881"/>
                        <a:pt x="13908" y="21854"/>
                        <a:pt x="13908" y="25828"/>
                      </a:cubicBezTo>
                      <a:cubicBezTo>
                        <a:pt x="13908" y="30795"/>
                        <a:pt x="15894" y="33775"/>
                        <a:pt x="18874" y="36755"/>
                      </a:cubicBezTo>
                      <a:cubicBezTo>
                        <a:pt x="21854" y="39735"/>
                        <a:pt x="26821" y="40729"/>
                        <a:pt x="31788" y="40729"/>
                      </a:cubicBezTo>
                      <a:cubicBezTo>
                        <a:pt x="37749" y="40729"/>
                        <a:pt x="41722" y="39735"/>
                        <a:pt x="44702" y="36755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" name="Полилиния: фигура 43">
                  <a:extLst>
                    <a:ext uri="{FF2B5EF4-FFF2-40B4-BE49-F238E27FC236}">
                      <a16:creationId xmlns:a16="http://schemas.microsoft.com/office/drawing/2014/main" id="{3FC812AE-06B0-3663-619D-972C628E70D9}"/>
                    </a:ext>
                  </a:extLst>
                </p:cNvPr>
                <p:cNvSpPr/>
                <p:nvPr/>
              </p:nvSpPr>
              <p:spPr>
                <a:xfrm>
                  <a:off x="2977327" y="3598825"/>
                  <a:ext cx="65563" cy="96358"/>
                </a:xfrm>
                <a:custGeom>
                  <a:avLst/>
                  <a:gdLst>
                    <a:gd name="connsiteX0" fmla="*/ 8940 w 65563"/>
                    <a:gd name="connsiteY0" fmla="*/ 83444 h 96358"/>
                    <a:gd name="connsiteX1" fmla="*/ 0 w 65563"/>
                    <a:gd name="connsiteY1" fmla="*/ 47682 h 96358"/>
                    <a:gd name="connsiteX2" fmla="*/ 8940 w 65563"/>
                    <a:gd name="connsiteY2" fmla="*/ 12914 h 96358"/>
                    <a:gd name="connsiteX3" fmla="*/ 32781 w 65563"/>
                    <a:gd name="connsiteY3" fmla="*/ 0 h 96358"/>
                    <a:gd name="connsiteX4" fmla="*/ 56623 w 65563"/>
                    <a:gd name="connsiteY4" fmla="*/ 12914 h 96358"/>
                    <a:gd name="connsiteX5" fmla="*/ 65563 w 65563"/>
                    <a:gd name="connsiteY5" fmla="*/ 47682 h 96358"/>
                    <a:gd name="connsiteX6" fmla="*/ 56623 w 65563"/>
                    <a:gd name="connsiteY6" fmla="*/ 83444 h 96358"/>
                    <a:gd name="connsiteX7" fmla="*/ 32781 w 65563"/>
                    <a:gd name="connsiteY7" fmla="*/ 96358 h 96358"/>
                    <a:gd name="connsiteX8" fmla="*/ 8940 w 65563"/>
                    <a:gd name="connsiteY8" fmla="*/ 83444 h 96358"/>
                    <a:gd name="connsiteX9" fmla="*/ 48676 w 65563"/>
                    <a:gd name="connsiteY9" fmla="*/ 76490 h 96358"/>
                    <a:gd name="connsiteX10" fmla="*/ 54636 w 65563"/>
                    <a:gd name="connsiteY10" fmla="*/ 48676 h 96358"/>
                    <a:gd name="connsiteX11" fmla="*/ 48676 w 65563"/>
                    <a:gd name="connsiteY11" fmla="*/ 20861 h 96358"/>
                    <a:gd name="connsiteX12" fmla="*/ 32781 w 65563"/>
                    <a:gd name="connsiteY12" fmla="*/ 10927 h 96358"/>
                    <a:gd name="connsiteX13" fmla="*/ 16887 w 65563"/>
                    <a:gd name="connsiteY13" fmla="*/ 21854 h 96358"/>
                    <a:gd name="connsiteX14" fmla="*/ 10927 w 65563"/>
                    <a:gd name="connsiteY14" fmla="*/ 49669 h 96358"/>
                    <a:gd name="connsiteX15" fmla="*/ 16887 w 65563"/>
                    <a:gd name="connsiteY15" fmla="*/ 77484 h 96358"/>
                    <a:gd name="connsiteX16" fmla="*/ 32781 w 65563"/>
                    <a:gd name="connsiteY16" fmla="*/ 87417 h 96358"/>
                    <a:gd name="connsiteX17" fmla="*/ 48676 w 65563"/>
                    <a:gd name="connsiteY17" fmla="*/ 76490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358">
                      <a:moveTo>
                        <a:pt x="8940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1"/>
                        <a:pt x="2980" y="20861"/>
                        <a:pt x="8940" y="12914"/>
                      </a:cubicBezTo>
                      <a:cubicBezTo>
                        <a:pt x="14901" y="3973"/>
                        <a:pt x="22848" y="0"/>
                        <a:pt x="32781" y="0"/>
                      </a:cubicBezTo>
                      <a:cubicBezTo>
                        <a:pt x="42715" y="0"/>
                        <a:pt x="50662" y="3973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4"/>
                        <a:pt x="42715" y="96358"/>
                        <a:pt x="32781" y="96358"/>
                      </a:cubicBezTo>
                      <a:cubicBezTo>
                        <a:pt x="22848" y="96358"/>
                        <a:pt x="14901" y="92384"/>
                        <a:pt x="8940" y="83444"/>
                      </a:cubicBezTo>
                      <a:close/>
                      <a:moveTo>
                        <a:pt x="48676" y="76490"/>
                      </a:moveTo>
                      <a:cubicBezTo>
                        <a:pt x="52649" y="69537"/>
                        <a:pt x="54636" y="60596"/>
                        <a:pt x="54636" y="48676"/>
                      </a:cubicBezTo>
                      <a:cubicBezTo>
                        <a:pt x="54636" y="36755"/>
                        <a:pt x="52649" y="27815"/>
                        <a:pt x="48676" y="20861"/>
                      </a:cubicBezTo>
                      <a:cubicBezTo>
                        <a:pt x="44702" y="13907"/>
                        <a:pt x="39735" y="10927"/>
                        <a:pt x="32781" y="10927"/>
                      </a:cubicBezTo>
                      <a:cubicBezTo>
                        <a:pt x="25828" y="10927"/>
                        <a:pt x="20861" y="14901"/>
                        <a:pt x="16887" y="21854"/>
                      </a:cubicBezTo>
                      <a:cubicBezTo>
                        <a:pt x="12914" y="28808"/>
                        <a:pt x="10927" y="37748"/>
                        <a:pt x="10927" y="49669"/>
                      </a:cubicBezTo>
                      <a:cubicBezTo>
                        <a:pt x="10927" y="61590"/>
                        <a:pt x="12914" y="70530"/>
                        <a:pt x="16887" y="77484"/>
                      </a:cubicBezTo>
                      <a:cubicBezTo>
                        <a:pt x="20861" y="84437"/>
                        <a:pt x="25828" y="87417"/>
                        <a:pt x="32781" y="87417"/>
                      </a:cubicBezTo>
                      <a:cubicBezTo>
                        <a:pt x="39735" y="86424"/>
                        <a:pt x="44702" y="83444"/>
                        <a:pt x="48676" y="76490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5" name="Рисунок 4">
                <a:extLst>
                  <a:ext uri="{FF2B5EF4-FFF2-40B4-BE49-F238E27FC236}">
                    <a16:creationId xmlns:a16="http://schemas.microsoft.com/office/drawing/2014/main" id="{99B1F76D-903D-E8C0-2A5F-7387F7B09D14}"/>
                  </a:ext>
                </a:extLst>
              </p:cNvPr>
              <p:cNvGrpSpPr/>
              <p:nvPr/>
            </p:nvGrpSpPr>
            <p:grpSpPr>
              <a:xfrm>
                <a:off x="2847194" y="3247169"/>
                <a:ext cx="211589" cy="96357"/>
                <a:chOff x="2847194" y="3247169"/>
                <a:chExt cx="211589" cy="96357"/>
              </a:xfrm>
              <a:solidFill>
                <a:srgbClr val="131309"/>
              </a:solidFill>
            </p:grpSpPr>
            <p:sp>
              <p:nvSpPr>
                <p:cNvPr id="46" name="Полилиния: фигура 45">
                  <a:extLst>
                    <a:ext uri="{FF2B5EF4-FFF2-40B4-BE49-F238E27FC236}">
                      <a16:creationId xmlns:a16="http://schemas.microsoft.com/office/drawing/2014/main" id="{6C76A579-C221-E95B-C845-EC2A87B3BE0F}"/>
                    </a:ext>
                  </a:extLst>
                </p:cNvPr>
                <p:cNvSpPr/>
                <p:nvPr/>
              </p:nvSpPr>
              <p:spPr>
                <a:xfrm>
                  <a:off x="2847194" y="3248162"/>
                  <a:ext cx="34768" cy="93377"/>
                </a:xfrm>
                <a:custGeom>
                  <a:avLst/>
                  <a:gdLst>
                    <a:gd name="connsiteX0" fmla="*/ 23841 w 34768"/>
                    <a:gd name="connsiteY0" fmla="*/ 11920 h 93377"/>
                    <a:gd name="connsiteX1" fmla="*/ 23841 w 34768"/>
                    <a:gd name="connsiteY1" fmla="*/ 11920 h 93377"/>
                    <a:gd name="connsiteX2" fmla="*/ 0 w 34768"/>
                    <a:gd name="connsiteY2" fmla="*/ 29801 h 93377"/>
                    <a:gd name="connsiteX3" fmla="*/ 0 w 34768"/>
                    <a:gd name="connsiteY3" fmla="*/ 17881 h 93377"/>
                    <a:gd name="connsiteX4" fmla="*/ 23841 w 34768"/>
                    <a:gd name="connsiteY4" fmla="*/ 0 h 93377"/>
                    <a:gd name="connsiteX5" fmla="*/ 34768 w 34768"/>
                    <a:gd name="connsiteY5" fmla="*/ 0 h 93377"/>
                    <a:gd name="connsiteX6" fmla="*/ 34768 w 34768"/>
                    <a:gd name="connsiteY6" fmla="*/ 93378 h 93377"/>
                    <a:gd name="connsiteX7" fmla="*/ 23841 w 34768"/>
                    <a:gd name="connsiteY7" fmla="*/ 93378 h 93377"/>
                    <a:gd name="connsiteX8" fmla="*/ 23841 w 34768"/>
                    <a:gd name="connsiteY8" fmla="*/ 11920 h 93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768" h="93377">
                      <a:moveTo>
                        <a:pt x="23841" y="11920"/>
                      </a:moveTo>
                      <a:lnTo>
                        <a:pt x="23841" y="11920"/>
                      </a:lnTo>
                      <a:lnTo>
                        <a:pt x="0" y="29801"/>
                      </a:lnTo>
                      <a:lnTo>
                        <a:pt x="0" y="17881"/>
                      </a:lnTo>
                      <a:lnTo>
                        <a:pt x="23841" y="0"/>
                      </a:lnTo>
                      <a:lnTo>
                        <a:pt x="34768" y="0"/>
                      </a:lnTo>
                      <a:lnTo>
                        <a:pt x="34768" y="93378"/>
                      </a:lnTo>
                      <a:lnTo>
                        <a:pt x="23841" y="93378"/>
                      </a:lnTo>
                      <a:lnTo>
                        <a:pt x="23841" y="11920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7" name="Полилиния: фигура 46">
                  <a:extLst>
                    <a:ext uri="{FF2B5EF4-FFF2-40B4-BE49-F238E27FC236}">
                      <a16:creationId xmlns:a16="http://schemas.microsoft.com/office/drawing/2014/main" id="{F90ADC75-8CAC-F990-1AF9-26A51D57C39A}"/>
                    </a:ext>
                  </a:extLst>
                </p:cNvPr>
                <p:cNvSpPr/>
                <p:nvPr/>
              </p:nvSpPr>
              <p:spPr>
                <a:xfrm>
                  <a:off x="2909777" y="3247169"/>
                  <a:ext cx="65563" cy="96357"/>
                </a:xfrm>
                <a:custGeom>
                  <a:avLst/>
                  <a:gdLst>
                    <a:gd name="connsiteX0" fmla="*/ 8941 w 65563"/>
                    <a:gd name="connsiteY0" fmla="*/ 83444 h 96357"/>
                    <a:gd name="connsiteX1" fmla="*/ 0 w 65563"/>
                    <a:gd name="connsiteY1" fmla="*/ 47682 h 96357"/>
                    <a:gd name="connsiteX2" fmla="*/ 8941 w 65563"/>
                    <a:gd name="connsiteY2" fmla="*/ 12914 h 96357"/>
                    <a:gd name="connsiteX3" fmla="*/ 32782 w 65563"/>
                    <a:gd name="connsiteY3" fmla="*/ 0 h 96357"/>
                    <a:gd name="connsiteX4" fmla="*/ 56623 w 65563"/>
                    <a:gd name="connsiteY4" fmla="*/ 12914 h 96357"/>
                    <a:gd name="connsiteX5" fmla="*/ 65563 w 65563"/>
                    <a:gd name="connsiteY5" fmla="*/ 47682 h 96357"/>
                    <a:gd name="connsiteX6" fmla="*/ 56623 w 65563"/>
                    <a:gd name="connsiteY6" fmla="*/ 83444 h 96357"/>
                    <a:gd name="connsiteX7" fmla="*/ 32782 w 65563"/>
                    <a:gd name="connsiteY7" fmla="*/ 96358 h 96357"/>
                    <a:gd name="connsiteX8" fmla="*/ 8941 w 65563"/>
                    <a:gd name="connsiteY8" fmla="*/ 83444 h 96357"/>
                    <a:gd name="connsiteX9" fmla="*/ 48676 w 65563"/>
                    <a:gd name="connsiteY9" fmla="*/ 75497 h 96357"/>
                    <a:gd name="connsiteX10" fmla="*/ 54636 w 65563"/>
                    <a:gd name="connsiteY10" fmla="*/ 47682 h 96357"/>
                    <a:gd name="connsiteX11" fmla="*/ 48676 w 65563"/>
                    <a:gd name="connsiteY11" fmla="*/ 19868 h 96357"/>
                    <a:gd name="connsiteX12" fmla="*/ 32782 w 65563"/>
                    <a:gd name="connsiteY12" fmla="*/ 9934 h 96357"/>
                    <a:gd name="connsiteX13" fmla="*/ 16888 w 65563"/>
                    <a:gd name="connsiteY13" fmla="*/ 20861 h 96357"/>
                    <a:gd name="connsiteX14" fmla="*/ 10927 w 65563"/>
                    <a:gd name="connsiteY14" fmla="*/ 48676 h 96357"/>
                    <a:gd name="connsiteX15" fmla="*/ 16888 w 65563"/>
                    <a:gd name="connsiteY15" fmla="*/ 76490 h 96357"/>
                    <a:gd name="connsiteX16" fmla="*/ 32782 w 65563"/>
                    <a:gd name="connsiteY16" fmla="*/ 86424 h 96357"/>
                    <a:gd name="connsiteX17" fmla="*/ 48676 w 65563"/>
                    <a:gd name="connsiteY17" fmla="*/ 75497 h 96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357">
                      <a:moveTo>
                        <a:pt x="8941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1"/>
                        <a:pt x="2980" y="20861"/>
                        <a:pt x="8941" y="12914"/>
                      </a:cubicBezTo>
                      <a:cubicBezTo>
                        <a:pt x="14901" y="3973"/>
                        <a:pt x="22848" y="0"/>
                        <a:pt x="32782" y="0"/>
                      </a:cubicBezTo>
                      <a:cubicBezTo>
                        <a:pt x="42716" y="0"/>
                        <a:pt x="50662" y="3973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4"/>
                        <a:pt x="42716" y="96358"/>
                        <a:pt x="32782" y="96358"/>
                      </a:cubicBezTo>
                      <a:cubicBezTo>
                        <a:pt x="22848" y="96358"/>
                        <a:pt x="13908" y="91391"/>
                        <a:pt x="8941" y="83444"/>
                      </a:cubicBezTo>
                      <a:close/>
                      <a:moveTo>
                        <a:pt x="48676" y="75497"/>
                      </a:moveTo>
                      <a:cubicBezTo>
                        <a:pt x="52649" y="68543"/>
                        <a:pt x="54636" y="59603"/>
                        <a:pt x="54636" y="47682"/>
                      </a:cubicBezTo>
                      <a:cubicBezTo>
                        <a:pt x="54636" y="35762"/>
                        <a:pt x="52649" y="26821"/>
                        <a:pt x="48676" y="19868"/>
                      </a:cubicBezTo>
                      <a:cubicBezTo>
                        <a:pt x="44702" y="12914"/>
                        <a:pt x="39735" y="9934"/>
                        <a:pt x="32782" y="9934"/>
                      </a:cubicBezTo>
                      <a:cubicBezTo>
                        <a:pt x="25828" y="9934"/>
                        <a:pt x="20861" y="13907"/>
                        <a:pt x="16888" y="20861"/>
                      </a:cubicBezTo>
                      <a:cubicBezTo>
                        <a:pt x="12914" y="27815"/>
                        <a:pt x="10927" y="36755"/>
                        <a:pt x="10927" y="48676"/>
                      </a:cubicBezTo>
                      <a:cubicBezTo>
                        <a:pt x="10927" y="60596"/>
                        <a:pt x="12914" y="69537"/>
                        <a:pt x="16888" y="76490"/>
                      </a:cubicBezTo>
                      <a:cubicBezTo>
                        <a:pt x="20861" y="83444"/>
                        <a:pt x="25828" y="86424"/>
                        <a:pt x="32782" y="86424"/>
                      </a:cubicBezTo>
                      <a:cubicBezTo>
                        <a:pt x="39735" y="86424"/>
                        <a:pt x="44702" y="82450"/>
                        <a:pt x="48676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8" name="Полилиния: фигура 47">
                  <a:extLst>
                    <a:ext uri="{FF2B5EF4-FFF2-40B4-BE49-F238E27FC236}">
                      <a16:creationId xmlns:a16="http://schemas.microsoft.com/office/drawing/2014/main" id="{6E062722-0F0D-0022-02A0-2A88D9A005EC}"/>
                    </a:ext>
                  </a:extLst>
                </p:cNvPr>
                <p:cNvSpPr/>
                <p:nvPr/>
              </p:nvSpPr>
              <p:spPr>
                <a:xfrm>
                  <a:off x="2993221" y="3247169"/>
                  <a:ext cx="65562" cy="96357"/>
                </a:xfrm>
                <a:custGeom>
                  <a:avLst/>
                  <a:gdLst>
                    <a:gd name="connsiteX0" fmla="*/ 8940 w 65562"/>
                    <a:gd name="connsiteY0" fmla="*/ 83444 h 96357"/>
                    <a:gd name="connsiteX1" fmla="*/ 0 w 65562"/>
                    <a:gd name="connsiteY1" fmla="*/ 47682 h 96357"/>
                    <a:gd name="connsiteX2" fmla="*/ 8940 w 65562"/>
                    <a:gd name="connsiteY2" fmla="*/ 12914 h 96357"/>
                    <a:gd name="connsiteX3" fmla="*/ 32781 w 65562"/>
                    <a:gd name="connsiteY3" fmla="*/ 0 h 96357"/>
                    <a:gd name="connsiteX4" fmla="*/ 56623 w 65562"/>
                    <a:gd name="connsiteY4" fmla="*/ 12914 h 96357"/>
                    <a:gd name="connsiteX5" fmla="*/ 65563 w 65562"/>
                    <a:gd name="connsiteY5" fmla="*/ 47682 h 96357"/>
                    <a:gd name="connsiteX6" fmla="*/ 56623 w 65562"/>
                    <a:gd name="connsiteY6" fmla="*/ 83444 h 96357"/>
                    <a:gd name="connsiteX7" fmla="*/ 32781 w 65562"/>
                    <a:gd name="connsiteY7" fmla="*/ 96358 h 96357"/>
                    <a:gd name="connsiteX8" fmla="*/ 8940 w 65562"/>
                    <a:gd name="connsiteY8" fmla="*/ 83444 h 96357"/>
                    <a:gd name="connsiteX9" fmla="*/ 48676 w 65562"/>
                    <a:gd name="connsiteY9" fmla="*/ 75497 h 96357"/>
                    <a:gd name="connsiteX10" fmla="*/ 54636 w 65562"/>
                    <a:gd name="connsiteY10" fmla="*/ 47682 h 96357"/>
                    <a:gd name="connsiteX11" fmla="*/ 48676 w 65562"/>
                    <a:gd name="connsiteY11" fmla="*/ 19868 h 96357"/>
                    <a:gd name="connsiteX12" fmla="*/ 32781 w 65562"/>
                    <a:gd name="connsiteY12" fmla="*/ 9934 h 96357"/>
                    <a:gd name="connsiteX13" fmla="*/ 16887 w 65562"/>
                    <a:gd name="connsiteY13" fmla="*/ 20861 h 96357"/>
                    <a:gd name="connsiteX14" fmla="*/ 10927 w 65562"/>
                    <a:gd name="connsiteY14" fmla="*/ 48676 h 96357"/>
                    <a:gd name="connsiteX15" fmla="*/ 16887 w 65562"/>
                    <a:gd name="connsiteY15" fmla="*/ 76490 h 96357"/>
                    <a:gd name="connsiteX16" fmla="*/ 32781 w 65562"/>
                    <a:gd name="connsiteY16" fmla="*/ 86424 h 96357"/>
                    <a:gd name="connsiteX17" fmla="*/ 48676 w 65562"/>
                    <a:gd name="connsiteY17" fmla="*/ 75497 h 96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2" h="96357">
                      <a:moveTo>
                        <a:pt x="8940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1"/>
                        <a:pt x="2980" y="20861"/>
                        <a:pt x="8940" y="12914"/>
                      </a:cubicBezTo>
                      <a:cubicBezTo>
                        <a:pt x="14901" y="3973"/>
                        <a:pt x="22848" y="0"/>
                        <a:pt x="32781" y="0"/>
                      </a:cubicBezTo>
                      <a:cubicBezTo>
                        <a:pt x="42715" y="0"/>
                        <a:pt x="50662" y="3973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4"/>
                        <a:pt x="42715" y="96358"/>
                        <a:pt x="32781" y="96358"/>
                      </a:cubicBezTo>
                      <a:cubicBezTo>
                        <a:pt x="22848" y="96358"/>
                        <a:pt x="14901" y="91391"/>
                        <a:pt x="8940" y="83444"/>
                      </a:cubicBezTo>
                      <a:close/>
                      <a:moveTo>
                        <a:pt x="48676" y="75497"/>
                      </a:moveTo>
                      <a:cubicBezTo>
                        <a:pt x="52649" y="68543"/>
                        <a:pt x="54636" y="59603"/>
                        <a:pt x="54636" y="47682"/>
                      </a:cubicBezTo>
                      <a:cubicBezTo>
                        <a:pt x="54636" y="35762"/>
                        <a:pt x="52649" y="26821"/>
                        <a:pt x="48676" y="19868"/>
                      </a:cubicBezTo>
                      <a:cubicBezTo>
                        <a:pt x="44702" y="12914"/>
                        <a:pt x="39735" y="9934"/>
                        <a:pt x="32781" y="9934"/>
                      </a:cubicBezTo>
                      <a:cubicBezTo>
                        <a:pt x="25828" y="9934"/>
                        <a:pt x="20861" y="13907"/>
                        <a:pt x="16887" y="20861"/>
                      </a:cubicBezTo>
                      <a:cubicBezTo>
                        <a:pt x="12914" y="27815"/>
                        <a:pt x="10927" y="36755"/>
                        <a:pt x="10927" y="48676"/>
                      </a:cubicBezTo>
                      <a:cubicBezTo>
                        <a:pt x="10927" y="60596"/>
                        <a:pt x="12914" y="69537"/>
                        <a:pt x="16887" y="76490"/>
                      </a:cubicBezTo>
                      <a:cubicBezTo>
                        <a:pt x="20861" y="83444"/>
                        <a:pt x="25828" y="86424"/>
                        <a:pt x="32781" y="86424"/>
                      </a:cubicBezTo>
                      <a:cubicBezTo>
                        <a:pt x="39735" y="86424"/>
                        <a:pt x="44702" y="82450"/>
                        <a:pt x="48676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9" name="Рисунок 4">
                <a:extLst>
                  <a:ext uri="{FF2B5EF4-FFF2-40B4-BE49-F238E27FC236}">
                    <a16:creationId xmlns:a16="http://schemas.microsoft.com/office/drawing/2014/main" id="{F3FDB54F-64E7-3172-67CC-488981A2EDE2}"/>
                  </a:ext>
                </a:extLst>
              </p:cNvPr>
              <p:cNvGrpSpPr/>
              <p:nvPr/>
            </p:nvGrpSpPr>
            <p:grpSpPr>
              <a:xfrm>
                <a:off x="2841234" y="2902465"/>
                <a:ext cx="206623" cy="97351"/>
                <a:chOff x="2841234" y="2902465"/>
                <a:chExt cx="206623" cy="97351"/>
              </a:xfrm>
              <a:solidFill>
                <a:srgbClr val="131309"/>
              </a:solidFill>
            </p:grpSpPr>
            <p:sp>
              <p:nvSpPr>
                <p:cNvPr id="50" name="Полилиния: фигура 49">
                  <a:extLst>
                    <a:ext uri="{FF2B5EF4-FFF2-40B4-BE49-F238E27FC236}">
                      <a16:creationId xmlns:a16="http://schemas.microsoft.com/office/drawing/2014/main" id="{DDA50BE5-7B06-314A-9CF5-624353EB8D88}"/>
                    </a:ext>
                  </a:extLst>
                </p:cNvPr>
                <p:cNvSpPr/>
                <p:nvPr/>
              </p:nvSpPr>
              <p:spPr>
                <a:xfrm>
                  <a:off x="2841234" y="2904452"/>
                  <a:ext cx="34768" cy="93377"/>
                </a:xfrm>
                <a:custGeom>
                  <a:avLst/>
                  <a:gdLst>
                    <a:gd name="connsiteX0" fmla="*/ 23841 w 34768"/>
                    <a:gd name="connsiteY0" fmla="*/ 11921 h 93377"/>
                    <a:gd name="connsiteX1" fmla="*/ 23841 w 34768"/>
                    <a:gd name="connsiteY1" fmla="*/ 11921 h 93377"/>
                    <a:gd name="connsiteX2" fmla="*/ 0 w 34768"/>
                    <a:gd name="connsiteY2" fmla="*/ 29801 h 93377"/>
                    <a:gd name="connsiteX3" fmla="*/ 0 w 34768"/>
                    <a:gd name="connsiteY3" fmla="*/ 17881 h 93377"/>
                    <a:gd name="connsiteX4" fmla="*/ 23841 w 34768"/>
                    <a:gd name="connsiteY4" fmla="*/ 0 h 93377"/>
                    <a:gd name="connsiteX5" fmla="*/ 34768 w 34768"/>
                    <a:gd name="connsiteY5" fmla="*/ 0 h 93377"/>
                    <a:gd name="connsiteX6" fmla="*/ 34768 w 34768"/>
                    <a:gd name="connsiteY6" fmla="*/ 93378 h 93377"/>
                    <a:gd name="connsiteX7" fmla="*/ 23841 w 34768"/>
                    <a:gd name="connsiteY7" fmla="*/ 93378 h 93377"/>
                    <a:gd name="connsiteX8" fmla="*/ 23841 w 34768"/>
                    <a:gd name="connsiteY8" fmla="*/ 11921 h 93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768" h="93377">
                      <a:moveTo>
                        <a:pt x="23841" y="11921"/>
                      </a:moveTo>
                      <a:lnTo>
                        <a:pt x="23841" y="11921"/>
                      </a:lnTo>
                      <a:lnTo>
                        <a:pt x="0" y="29801"/>
                      </a:lnTo>
                      <a:lnTo>
                        <a:pt x="0" y="17881"/>
                      </a:lnTo>
                      <a:lnTo>
                        <a:pt x="23841" y="0"/>
                      </a:lnTo>
                      <a:lnTo>
                        <a:pt x="34768" y="0"/>
                      </a:lnTo>
                      <a:lnTo>
                        <a:pt x="34768" y="93378"/>
                      </a:lnTo>
                      <a:lnTo>
                        <a:pt x="23841" y="93378"/>
                      </a:lnTo>
                      <a:lnTo>
                        <a:pt x="23841" y="11921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1" name="Полилиния: фигура 50">
                  <a:extLst>
                    <a:ext uri="{FF2B5EF4-FFF2-40B4-BE49-F238E27FC236}">
                      <a16:creationId xmlns:a16="http://schemas.microsoft.com/office/drawing/2014/main" id="{5B1137DB-0417-5543-9665-0D7486905AB1}"/>
                    </a:ext>
                  </a:extLst>
                </p:cNvPr>
                <p:cNvSpPr/>
                <p:nvPr/>
              </p:nvSpPr>
              <p:spPr>
                <a:xfrm>
                  <a:off x="2904810" y="2902465"/>
                  <a:ext cx="58609" cy="95364"/>
                </a:xfrm>
                <a:custGeom>
                  <a:avLst/>
                  <a:gdLst>
                    <a:gd name="connsiteX0" fmla="*/ 0 w 58609"/>
                    <a:gd name="connsiteY0" fmla="*/ 28808 h 95364"/>
                    <a:gd name="connsiteX1" fmla="*/ 7947 w 58609"/>
                    <a:gd name="connsiteY1" fmla="*/ 7947 h 95364"/>
                    <a:gd name="connsiteX2" fmla="*/ 28808 w 58609"/>
                    <a:gd name="connsiteY2" fmla="*/ 0 h 95364"/>
                    <a:gd name="connsiteX3" fmla="*/ 48676 w 58609"/>
                    <a:gd name="connsiteY3" fmla="*/ 7947 h 95364"/>
                    <a:gd name="connsiteX4" fmla="*/ 56623 w 58609"/>
                    <a:gd name="connsiteY4" fmla="*/ 25828 h 95364"/>
                    <a:gd name="connsiteX5" fmla="*/ 52649 w 58609"/>
                    <a:gd name="connsiteY5" fmla="*/ 40729 h 95364"/>
                    <a:gd name="connsiteX6" fmla="*/ 37749 w 58609"/>
                    <a:gd name="connsiteY6" fmla="*/ 60596 h 95364"/>
                    <a:gd name="connsiteX7" fmla="*/ 14901 w 58609"/>
                    <a:gd name="connsiteY7" fmla="*/ 85431 h 95364"/>
                    <a:gd name="connsiteX8" fmla="*/ 14901 w 58609"/>
                    <a:gd name="connsiteY8" fmla="*/ 85431 h 95364"/>
                    <a:gd name="connsiteX9" fmla="*/ 58610 w 58609"/>
                    <a:gd name="connsiteY9" fmla="*/ 85431 h 95364"/>
                    <a:gd name="connsiteX10" fmla="*/ 58610 w 58609"/>
                    <a:gd name="connsiteY10" fmla="*/ 95365 h 95364"/>
                    <a:gd name="connsiteX11" fmla="*/ 0 w 58609"/>
                    <a:gd name="connsiteY11" fmla="*/ 95365 h 95364"/>
                    <a:gd name="connsiteX12" fmla="*/ 0 w 58609"/>
                    <a:gd name="connsiteY12" fmla="*/ 87418 h 95364"/>
                    <a:gd name="connsiteX13" fmla="*/ 31788 w 58609"/>
                    <a:gd name="connsiteY13" fmla="*/ 52649 h 95364"/>
                    <a:gd name="connsiteX14" fmla="*/ 43709 w 58609"/>
                    <a:gd name="connsiteY14" fmla="*/ 37748 h 95364"/>
                    <a:gd name="connsiteX15" fmla="*/ 46689 w 58609"/>
                    <a:gd name="connsiteY15" fmla="*/ 26821 h 95364"/>
                    <a:gd name="connsiteX16" fmla="*/ 41722 w 58609"/>
                    <a:gd name="connsiteY16" fmla="*/ 14901 h 95364"/>
                    <a:gd name="connsiteX17" fmla="*/ 28808 w 58609"/>
                    <a:gd name="connsiteY17" fmla="*/ 9934 h 95364"/>
                    <a:gd name="connsiteX18" fmla="*/ 15894 w 58609"/>
                    <a:gd name="connsiteY18" fmla="*/ 14901 h 95364"/>
                    <a:gd name="connsiteX19" fmla="*/ 10927 w 58609"/>
                    <a:gd name="connsiteY19" fmla="*/ 27815 h 95364"/>
                    <a:gd name="connsiteX20" fmla="*/ 10927 w 58609"/>
                    <a:gd name="connsiteY20" fmla="*/ 27815 h 95364"/>
                    <a:gd name="connsiteX21" fmla="*/ 0 w 58609"/>
                    <a:gd name="connsiteY21" fmla="*/ 28808 h 95364"/>
                    <a:gd name="connsiteX22" fmla="*/ 0 w 58609"/>
                    <a:gd name="connsiteY22" fmla="*/ 28808 h 95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8609" h="95364">
                      <a:moveTo>
                        <a:pt x="0" y="28808"/>
                      </a:moveTo>
                      <a:cubicBezTo>
                        <a:pt x="0" y="20861"/>
                        <a:pt x="2980" y="13907"/>
                        <a:pt x="7947" y="7947"/>
                      </a:cubicBezTo>
                      <a:cubicBezTo>
                        <a:pt x="13908" y="2980"/>
                        <a:pt x="20861" y="0"/>
                        <a:pt x="28808" y="0"/>
                      </a:cubicBezTo>
                      <a:cubicBezTo>
                        <a:pt x="36755" y="0"/>
                        <a:pt x="43709" y="2980"/>
                        <a:pt x="48676" y="7947"/>
                      </a:cubicBezTo>
                      <a:cubicBezTo>
                        <a:pt x="54636" y="12914"/>
                        <a:pt x="56623" y="18874"/>
                        <a:pt x="56623" y="25828"/>
                      </a:cubicBezTo>
                      <a:cubicBezTo>
                        <a:pt x="56623" y="30795"/>
                        <a:pt x="55629" y="35762"/>
                        <a:pt x="52649" y="40729"/>
                      </a:cubicBezTo>
                      <a:cubicBezTo>
                        <a:pt x="49669" y="45696"/>
                        <a:pt x="44702" y="51656"/>
                        <a:pt x="37749" y="60596"/>
                      </a:cubicBezTo>
                      <a:lnTo>
                        <a:pt x="14901" y="85431"/>
                      </a:lnTo>
                      <a:lnTo>
                        <a:pt x="14901" y="85431"/>
                      </a:lnTo>
                      <a:lnTo>
                        <a:pt x="58610" y="85431"/>
                      </a:lnTo>
                      <a:lnTo>
                        <a:pt x="58610" y="95365"/>
                      </a:lnTo>
                      <a:lnTo>
                        <a:pt x="0" y="95365"/>
                      </a:lnTo>
                      <a:lnTo>
                        <a:pt x="0" y="87418"/>
                      </a:lnTo>
                      <a:lnTo>
                        <a:pt x="31788" y="52649"/>
                      </a:lnTo>
                      <a:cubicBezTo>
                        <a:pt x="37749" y="45696"/>
                        <a:pt x="41722" y="40729"/>
                        <a:pt x="43709" y="37748"/>
                      </a:cubicBezTo>
                      <a:cubicBezTo>
                        <a:pt x="45696" y="34768"/>
                        <a:pt x="46689" y="30795"/>
                        <a:pt x="46689" y="26821"/>
                      </a:cubicBezTo>
                      <a:cubicBezTo>
                        <a:pt x="46689" y="21854"/>
                        <a:pt x="44702" y="18874"/>
                        <a:pt x="41722" y="14901"/>
                      </a:cubicBezTo>
                      <a:cubicBezTo>
                        <a:pt x="38742" y="11921"/>
                        <a:pt x="33775" y="9934"/>
                        <a:pt x="28808" y="9934"/>
                      </a:cubicBezTo>
                      <a:cubicBezTo>
                        <a:pt x="23841" y="9934"/>
                        <a:pt x="18874" y="11921"/>
                        <a:pt x="15894" y="14901"/>
                      </a:cubicBezTo>
                      <a:cubicBezTo>
                        <a:pt x="11921" y="18874"/>
                        <a:pt x="10927" y="22848"/>
                        <a:pt x="10927" y="27815"/>
                      </a:cubicBezTo>
                      <a:lnTo>
                        <a:pt x="10927" y="27815"/>
                      </a:lnTo>
                      <a:lnTo>
                        <a:pt x="0" y="28808"/>
                      </a:lnTo>
                      <a:lnTo>
                        <a:pt x="0" y="28808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3" name="Полилиния: фигура 52">
                  <a:extLst>
                    <a:ext uri="{FF2B5EF4-FFF2-40B4-BE49-F238E27FC236}">
                      <a16:creationId xmlns:a16="http://schemas.microsoft.com/office/drawing/2014/main" id="{17B30BBF-EA5B-5DE0-4C01-081BE8EFAA3C}"/>
                    </a:ext>
                  </a:extLst>
                </p:cNvPr>
                <p:cNvSpPr/>
                <p:nvPr/>
              </p:nvSpPr>
              <p:spPr>
                <a:xfrm>
                  <a:off x="2982294" y="2903459"/>
                  <a:ext cx="65563" cy="96357"/>
                </a:xfrm>
                <a:custGeom>
                  <a:avLst/>
                  <a:gdLst>
                    <a:gd name="connsiteX0" fmla="*/ 8940 w 65563"/>
                    <a:gd name="connsiteY0" fmla="*/ 83444 h 96357"/>
                    <a:gd name="connsiteX1" fmla="*/ 0 w 65563"/>
                    <a:gd name="connsiteY1" fmla="*/ 47682 h 96357"/>
                    <a:gd name="connsiteX2" fmla="*/ 8940 w 65563"/>
                    <a:gd name="connsiteY2" fmla="*/ 12914 h 96357"/>
                    <a:gd name="connsiteX3" fmla="*/ 32781 w 65563"/>
                    <a:gd name="connsiteY3" fmla="*/ 0 h 96357"/>
                    <a:gd name="connsiteX4" fmla="*/ 56623 w 65563"/>
                    <a:gd name="connsiteY4" fmla="*/ 12914 h 96357"/>
                    <a:gd name="connsiteX5" fmla="*/ 65563 w 65563"/>
                    <a:gd name="connsiteY5" fmla="*/ 47682 h 96357"/>
                    <a:gd name="connsiteX6" fmla="*/ 56623 w 65563"/>
                    <a:gd name="connsiteY6" fmla="*/ 83444 h 96357"/>
                    <a:gd name="connsiteX7" fmla="*/ 32781 w 65563"/>
                    <a:gd name="connsiteY7" fmla="*/ 96358 h 96357"/>
                    <a:gd name="connsiteX8" fmla="*/ 8940 w 65563"/>
                    <a:gd name="connsiteY8" fmla="*/ 83444 h 96357"/>
                    <a:gd name="connsiteX9" fmla="*/ 48676 w 65563"/>
                    <a:gd name="connsiteY9" fmla="*/ 75497 h 96357"/>
                    <a:gd name="connsiteX10" fmla="*/ 54636 w 65563"/>
                    <a:gd name="connsiteY10" fmla="*/ 47682 h 96357"/>
                    <a:gd name="connsiteX11" fmla="*/ 48676 w 65563"/>
                    <a:gd name="connsiteY11" fmla="*/ 19868 h 96357"/>
                    <a:gd name="connsiteX12" fmla="*/ 32781 w 65563"/>
                    <a:gd name="connsiteY12" fmla="*/ 9934 h 96357"/>
                    <a:gd name="connsiteX13" fmla="*/ 16887 w 65563"/>
                    <a:gd name="connsiteY13" fmla="*/ 20861 h 96357"/>
                    <a:gd name="connsiteX14" fmla="*/ 10927 w 65563"/>
                    <a:gd name="connsiteY14" fmla="*/ 48676 h 96357"/>
                    <a:gd name="connsiteX15" fmla="*/ 16887 w 65563"/>
                    <a:gd name="connsiteY15" fmla="*/ 76490 h 96357"/>
                    <a:gd name="connsiteX16" fmla="*/ 32781 w 65563"/>
                    <a:gd name="connsiteY16" fmla="*/ 86424 h 96357"/>
                    <a:gd name="connsiteX17" fmla="*/ 48676 w 65563"/>
                    <a:gd name="connsiteY17" fmla="*/ 75497 h 96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357">
                      <a:moveTo>
                        <a:pt x="8940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0" y="12914"/>
                      </a:cubicBezTo>
                      <a:cubicBezTo>
                        <a:pt x="14901" y="3973"/>
                        <a:pt x="22848" y="0"/>
                        <a:pt x="32781" y="0"/>
                      </a:cubicBezTo>
                      <a:cubicBezTo>
                        <a:pt x="42715" y="0"/>
                        <a:pt x="50662" y="3973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4"/>
                        <a:pt x="42715" y="96358"/>
                        <a:pt x="32781" y="96358"/>
                      </a:cubicBezTo>
                      <a:cubicBezTo>
                        <a:pt x="22848" y="96358"/>
                        <a:pt x="13907" y="91391"/>
                        <a:pt x="8940" y="83444"/>
                      </a:cubicBezTo>
                      <a:close/>
                      <a:moveTo>
                        <a:pt x="48676" y="75497"/>
                      </a:moveTo>
                      <a:cubicBezTo>
                        <a:pt x="52649" y="68543"/>
                        <a:pt x="54636" y="59603"/>
                        <a:pt x="54636" y="47682"/>
                      </a:cubicBezTo>
                      <a:cubicBezTo>
                        <a:pt x="54636" y="35762"/>
                        <a:pt x="52649" y="26821"/>
                        <a:pt x="48676" y="19868"/>
                      </a:cubicBezTo>
                      <a:cubicBezTo>
                        <a:pt x="44702" y="12914"/>
                        <a:pt x="39735" y="9934"/>
                        <a:pt x="32781" y="9934"/>
                      </a:cubicBezTo>
                      <a:cubicBezTo>
                        <a:pt x="25828" y="9934"/>
                        <a:pt x="20861" y="13907"/>
                        <a:pt x="16887" y="20861"/>
                      </a:cubicBezTo>
                      <a:cubicBezTo>
                        <a:pt x="12914" y="27815"/>
                        <a:pt x="10927" y="36755"/>
                        <a:pt x="10927" y="48676"/>
                      </a:cubicBezTo>
                      <a:cubicBezTo>
                        <a:pt x="10927" y="60596"/>
                        <a:pt x="12914" y="69537"/>
                        <a:pt x="16887" y="76490"/>
                      </a:cubicBezTo>
                      <a:cubicBezTo>
                        <a:pt x="20861" y="83444"/>
                        <a:pt x="25828" y="86424"/>
                        <a:pt x="32781" y="86424"/>
                      </a:cubicBezTo>
                      <a:cubicBezTo>
                        <a:pt x="39735" y="85431"/>
                        <a:pt x="44702" y="82451"/>
                        <a:pt x="48676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4" name="Рисунок 4">
                <a:extLst>
                  <a:ext uri="{FF2B5EF4-FFF2-40B4-BE49-F238E27FC236}">
                    <a16:creationId xmlns:a16="http://schemas.microsoft.com/office/drawing/2014/main" id="{23B16C6E-6006-3D25-AA41-0900853F0DF0}"/>
                  </a:ext>
                </a:extLst>
              </p:cNvPr>
              <p:cNvGrpSpPr/>
              <p:nvPr/>
            </p:nvGrpSpPr>
            <p:grpSpPr>
              <a:xfrm>
                <a:off x="5261109" y="5250817"/>
                <a:ext cx="295034" cy="96358"/>
                <a:chOff x="5261109" y="5250817"/>
                <a:chExt cx="295034" cy="96358"/>
              </a:xfrm>
              <a:solidFill>
                <a:srgbClr val="131309"/>
              </a:solidFill>
            </p:grpSpPr>
            <p:sp>
              <p:nvSpPr>
                <p:cNvPr id="55" name="Полилиния: фигура 54">
                  <a:extLst>
                    <a:ext uri="{FF2B5EF4-FFF2-40B4-BE49-F238E27FC236}">
                      <a16:creationId xmlns:a16="http://schemas.microsoft.com/office/drawing/2014/main" id="{B206AA1C-B7D6-8F5D-1C9C-65119C650E72}"/>
                    </a:ext>
                  </a:extLst>
                </p:cNvPr>
                <p:cNvSpPr/>
                <p:nvPr/>
              </p:nvSpPr>
              <p:spPr>
                <a:xfrm>
                  <a:off x="5261109" y="5252804"/>
                  <a:ext cx="34768" cy="93377"/>
                </a:xfrm>
                <a:custGeom>
                  <a:avLst/>
                  <a:gdLst>
                    <a:gd name="connsiteX0" fmla="*/ 23841 w 34768"/>
                    <a:gd name="connsiteY0" fmla="*/ 11921 h 93377"/>
                    <a:gd name="connsiteX1" fmla="*/ 23841 w 34768"/>
                    <a:gd name="connsiteY1" fmla="*/ 11921 h 93377"/>
                    <a:gd name="connsiteX2" fmla="*/ 0 w 34768"/>
                    <a:gd name="connsiteY2" fmla="*/ 29801 h 93377"/>
                    <a:gd name="connsiteX3" fmla="*/ 0 w 34768"/>
                    <a:gd name="connsiteY3" fmla="*/ 17881 h 93377"/>
                    <a:gd name="connsiteX4" fmla="*/ 23841 w 34768"/>
                    <a:gd name="connsiteY4" fmla="*/ 0 h 93377"/>
                    <a:gd name="connsiteX5" fmla="*/ 34768 w 34768"/>
                    <a:gd name="connsiteY5" fmla="*/ 0 h 93377"/>
                    <a:gd name="connsiteX6" fmla="*/ 34768 w 34768"/>
                    <a:gd name="connsiteY6" fmla="*/ 93378 h 93377"/>
                    <a:gd name="connsiteX7" fmla="*/ 23841 w 34768"/>
                    <a:gd name="connsiteY7" fmla="*/ 93378 h 93377"/>
                    <a:gd name="connsiteX8" fmla="*/ 23841 w 34768"/>
                    <a:gd name="connsiteY8" fmla="*/ 11921 h 93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768" h="93377">
                      <a:moveTo>
                        <a:pt x="23841" y="11921"/>
                      </a:moveTo>
                      <a:lnTo>
                        <a:pt x="23841" y="11921"/>
                      </a:lnTo>
                      <a:lnTo>
                        <a:pt x="0" y="29801"/>
                      </a:lnTo>
                      <a:lnTo>
                        <a:pt x="0" y="17881"/>
                      </a:lnTo>
                      <a:lnTo>
                        <a:pt x="23841" y="0"/>
                      </a:lnTo>
                      <a:lnTo>
                        <a:pt x="34768" y="0"/>
                      </a:lnTo>
                      <a:lnTo>
                        <a:pt x="34768" y="93378"/>
                      </a:lnTo>
                      <a:lnTo>
                        <a:pt x="23841" y="93378"/>
                      </a:lnTo>
                      <a:lnTo>
                        <a:pt x="23841" y="11921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6" name="Полилиния: фигура 55">
                  <a:extLst>
                    <a:ext uri="{FF2B5EF4-FFF2-40B4-BE49-F238E27FC236}">
                      <a16:creationId xmlns:a16="http://schemas.microsoft.com/office/drawing/2014/main" id="{42E37871-E32A-8128-CB99-B13659DC64D6}"/>
                    </a:ext>
                  </a:extLst>
                </p:cNvPr>
                <p:cNvSpPr/>
                <p:nvPr/>
              </p:nvSpPr>
              <p:spPr>
                <a:xfrm>
                  <a:off x="5322699" y="5250817"/>
                  <a:ext cx="65562" cy="96358"/>
                </a:xfrm>
                <a:custGeom>
                  <a:avLst/>
                  <a:gdLst>
                    <a:gd name="connsiteX0" fmla="*/ 8940 w 65562"/>
                    <a:gd name="connsiteY0" fmla="*/ 83444 h 96358"/>
                    <a:gd name="connsiteX1" fmla="*/ 0 w 65562"/>
                    <a:gd name="connsiteY1" fmla="*/ 47682 h 96358"/>
                    <a:gd name="connsiteX2" fmla="*/ 8940 w 65562"/>
                    <a:gd name="connsiteY2" fmla="*/ 12914 h 96358"/>
                    <a:gd name="connsiteX3" fmla="*/ 32781 w 65562"/>
                    <a:gd name="connsiteY3" fmla="*/ 0 h 96358"/>
                    <a:gd name="connsiteX4" fmla="*/ 56623 w 65562"/>
                    <a:gd name="connsiteY4" fmla="*/ 12914 h 96358"/>
                    <a:gd name="connsiteX5" fmla="*/ 65563 w 65562"/>
                    <a:gd name="connsiteY5" fmla="*/ 47682 h 96358"/>
                    <a:gd name="connsiteX6" fmla="*/ 56623 w 65562"/>
                    <a:gd name="connsiteY6" fmla="*/ 83444 h 96358"/>
                    <a:gd name="connsiteX7" fmla="*/ 32781 w 65562"/>
                    <a:gd name="connsiteY7" fmla="*/ 96358 h 96358"/>
                    <a:gd name="connsiteX8" fmla="*/ 8940 w 65562"/>
                    <a:gd name="connsiteY8" fmla="*/ 83444 h 96358"/>
                    <a:gd name="connsiteX9" fmla="*/ 49669 w 65562"/>
                    <a:gd name="connsiteY9" fmla="*/ 75497 h 96358"/>
                    <a:gd name="connsiteX10" fmla="*/ 55629 w 65562"/>
                    <a:gd name="connsiteY10" fmla="*/ 47682 h 96358"/>
                    <a:gd name="connsiteX11" fmla="*/ 49669 w 65562"/>
                    <a:gd name="connsiteY11" fmla="*/ 19868 h 96358"/>
                    <a:gd name="connsiteX12" fmla="*/ 33775 w 65562"/>
                    <a:gd name="connsiteY12" fmla="*/ 9934 h 96358"/>
                    <a:gd name="connsiteX13" fmla="*/ 17881 w 65562"/>
                    <a:gd name="connsiteY13" fmla="*/ 20861 h 96358"/>
                    <a:gd name="connsiteX14" fmla="*/ 11921 w 65562"/>
                    <a:gd name="connsiteY14" fmla="*/ 48676 h 96358"/>
                    <a:gd name="connsiteX15" fmla="*/ 17881 w 65562"/>
                    <a:gd name="connsiteY15" fmla="*/ 76490 h 96358"/>
                    <a:gd name="connsiteX16" fmla="*/ 33775 w 65562"/>
                    <a:gd name="connsiteY16" fmla="*/ 86424 h 96358"/>
                    <a:gd name="connsiteX17" fmla="*/ 49669 w 65562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2" h="96358">
                      <a:moveTo>
                        <a:pt x="8940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0" y="12914"/>
                      </a:cubicBezTo>
                      <a:cubicBezTo>
                        <a:pt x="14901" y="3974"/>
                        <a:pt x="22848" y="0"/>
                        <a:pt x="32781" y="0"/>
                      </a:cubicBezTo>
                      <a:cubicBezTo>
                        <a:pt x="42715" y="0"/>
                        <a:pt x="50662" y="3974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5"/>
                        <a:pt x="42715" y="96358"/>
                        <a:pt x="32781" y="96358"/>
                      </a:cubicBezTo>
                      <a:cubicBezTo>
                        <a:pt x="22848" y="96358"/>
                        <a:pt x="14901" y="92385"/>
                        <a:pt x="8940" y="83444"/>
                      </a:cubicBezTo>
                      <a:close/>
                      <a:moveTo>
                        <a:pt x="49669" y="75497"/>
                      </a:moveTo>
                      <a:cubicBezTo>
                        <a:pt x="53642" y="68544"/>
                        <a:pt x="55629" y="59603"/>
                        <a:pt x="55629" y="47682"/>
                      </a:cubicBezTo>
                      <a:cubicBezTo>
                        <a:pt x="55629" y="35762"/>
                        <a:pt x="53642" y="26821"/>
                        <a:pt x="49669" y="19868"/>
                      </a:cubicBezTo>
                      <a:cubicBezTo>
                        <a:pt x="45695" y="12914"/>
                        <a:pt x="40728" y="9934"/>
                        <a:pt x="33775" y="9934"/>
                      </a:cubicBezTo>
                      <a:cubicBezTo>
                        <a:pt x="26821" y="9934"/>
                        <a:pt x="21854" y="13908"/>
                        <a:pt x="17881" y="20861"/>
                      </a:cubicBezTo>
                      <a:cubicBezTo>
                        <a:pt x="13907" y="27815"/>
                        <a:pt x="11921" y="36755"/>
                        <a:pt x="11921" y="48676"/>
                      </a:cubicBezTo>
                      <a:cubicBezTo>
                        <a:pt x="11921" y="60596"/>
                        <a:pt x="13907" y="69537"/>
                        <a:pt x="17881" y="76490"/>
                      </a:cubicBezTo>
                      <a:cubicBezTo>
                        <a:pt x="21854" y="83444"/>
                        <a:pt x="26821" y="86424"/>
                        <a:pt x="33775" y="86424"/>
                      </a:cubicBezTo>
                      <a:cubicBezTo>
                        <a:pt x="40728" y="86424"/>
                        <a:pt x="45695" y="82451"/>
                        <a:pt x="49669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7" name="Полилиния: фигура 56">
                  <a:extLst>
                    <a:ext uri="{FF2B5EF4-FFF2-40B4-BE49-F238E27FC236}">
                      <a16:creationId xmlns:a16="http://schemas.microsoft.com/office/drawing/2014/main" id="{6FB5AC37-C739-E4B2-BFE8-308A3480DE52}"/>
                    </a:ext>
                  </a:extLst>
                </p:cNvPr>
                <p:cNvSpPr/>
                <p:nvPr/>
              </p:nvSpPr>
              <p:spPr>
                <a:xfrm>
                  <a:off x="5407136" y="5250817"/>
                  <a:ext cx="65562" cy="96358"/>
                </a:xfrm>
                <a:custGeom>
                  <a:avLst/>
                  <a:gdLst>
                    <a:gd name="connsiteX0" fmla="*/ 8940 w 65562"/>
                    <a:gd name="connsiteY0" fmla="*/ 83444 h 96358"/>
                    <a:gd name="connsiteX1" fmla="*/ 0 w 65562"/>
                    <a:gd name="connsiteY1" fmla="*/ 47682 h 96358"/>
                    <a:gd name="connsiteX2" fmla="*/ 8940 w 65562"/>
                    <a:gd name="connsiteY2" fmla="*/ 12914 h 96358"/>
                    <a:gd name="connsiteX3" fmla="*/ 32781 w 65562"/>
                    <a:gd name="connsiteY3" fmla="*/ 0 h 96358"/>
                    <a:gd name="connsiteX4" fmla="*/ 56623 w 65562"/>
                    <a:gd name="connsiteY4" fmla="*/ 12914 h 96358"/>
                    <a:gd name="connsiteX5" fmla="*/ 65563 w 65562"/>
                    <a:gd name="connsiteY5" fmla="*/ 47682 h 96358"/>
                    <a:gd name="connsiteX6" fmla="*/ 56623 w 65562"/>
                    <a:gd name="connsiteY6" fmla="*/ 83444 h 96358"/>
                    <a:gd name="connsiteX7" fmla="*/ 32781 w 65562"/>
                    <a:gd name="connsiteY7" fmla="*/ 96358 h 96358"/>
                    <a:gd name="connsiteX8" fmla="*/ 8940 w 65562"/>
                    <a:gd name="connsiteY8" fmla="*/ 83444 h 96358"/>
                    <a:gd name="connsiteX9" fmla="*/ 48675 w 65562"/>
                    <a:gd name="connsiteY9" fmla="*/ 75497 h 96358"/>
                    <a:gd name="connsiteX10" fmla="*/ 54636 w 65562"/>
                    <a:gd name="connsiteY10" fmla="*/ 47682 h 96358"/>
                    <a:gd name="connsiteX11" fmla="*/ 48675 w 65562"/>
                    <a:gd name="connsiteY11" fmla="*/ 19868 h 96358"/>
                    <a:gd name="connsiteX12" fmla="*/ 32781 w 65562"/>
                    <a:gd name="connsiteY12" fmla="*/ 9934 h 96358"/>
                    <a:gd name="connsiteX13" fmla="*/ 16888 w 65562"/>
                    <a:gd name="connsiteY13" fmla="*/ 20861 h 96358"/>
                    <a:gd name="connsiteX14" fmla="*/ 10927 w 65562"/>
                    <a:gd name="connsiteY14" fmla="*/ 48676 h 96358"/>
                    <a:gd name="connsiteX15" fmla="*/ 16888 w 65562"/>
                    <a:gd name="connsiteY15" fmla="*/ 76490 h 96358"/>
                    <a:gd name="connsiteX16" fmla="*/ 32781 w 65562"/>
                    <a:gd name="connsiteY16" fmla="*/ 86424 h 96358"/>
                    <a:gd name="connsiteX17" fmla="*/ 48675 w 65562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2" h="96358">
                      <a:moveTo>
                        <a:pt x="8940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0" y="12914"/>
                      </a:cubicBezTo>
                      <a:cubicBezTo>
                        <a:pt x="14901" y="3974"/>
                        <a:pt x="22848" y="0"/>
                        <a:pt x="32781" y="0"/>
                      </a:cubicBezTo>
                      <a:cubicBezTo>
                        <a:pt x="42715" y="0"/>
                        <a:pt x="50662" y="3974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5"/>
                        <a:pt x="42715" y="96358"/>
                        <a:pt x="32781" y="96358"/>
                      </a:cubicBezTo>
                      <a:cubicBezTo>
                        <a:pt x="21854" y="96358"/>
                        <a:pt x="13907" y="92385"/>
                        <a:pt x="8940" y="83444"/>
                      </a:cubicBezTo>
                      <a:close/>
                      <a:moveTo>
                        <a:pt x="48675" y="75497"/>
                      </a:moveTo>
                      <a:cubicBezTo>
                        <a:pt x="52649" y="68544"/>
                        <a:pt x="54636" y="59603"/>
                        <a:pt x="54636" y="47682"/>
                      </a:cubicBezTo>
                      <a:cubicBezTo>
                        <a:pt x="54636" y="35762"/>
                        <a:pt x="52649" y="26821"/>
                        <a:pt x="48675" y="19868"/>
                      </a:cubicBezTo>
                      <a:cubicBezTo>
                        <a:pt x="44702" y="12914"/>
                        <a:pt x="39735" y="9934"/>
                        <a:pt x="32781" y="9934"/>
                      </a:cubicBezTo>
                      <a:cubicBezTo>
                        <a:pt x="25828" y="9934"/>
                        <a:pt x="20861" y="13908"/>
                        <a:pt x="16888" y="20861"/>
                      </a:cubicBezTo>
                      <a:cubicBezTo>
                        <a:pt x="12914" y="27815"/>
                        <a:pt x="10927" y="36755"/>
                        <a:pt x="10927" y="48676"/>
                      </a:cubicBezTo>
                      <a:cubicBezTo>
                        <a:pt x="10927" y="60596"/>
                        <a:pt x="12914" y="69537"/>
                        <a:pt x="16888" y="76490"/>
                      </a:cubicBezTo>
                      <a:cubicBezTo>
                        <a:pt x="20861" y="83444"/>
                        <a:pt x="25828" y="86424"/>
                        <a:pt x="32781" y="86424"/>
                      </a:cubicBezTo>
                      <a:cubicBezTo>
                        <a:pt x="39735" y="86424"/>
                        <a:pt x="44702" y="82451"/>
                        <a:pt x="48675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8" name="Полилиния: фигура 57">
                  <a:extLst>
                    <a:ext uri="{FF2B5EF4-FFF2-40B4-BE49-F238E27FC236}">
                      <a16:creationId xmlns:a16="http://schemas.microsoft.com/office/drawing/2014/main" id="{F94185ED-A2E5-A1FD-4122-ACCC0C3F9986}"/>
                    </a:ext>
                  </a:extLst>
                </p:cNvPr>
                <p:cNvSpPr/>
                <p:nvPr/>
              </p:nvSpPr>
              <p:spPr>
                <a:xfrm>
                  <a:off x="5490580" y="5250817"/>
                  <a:ext cx="65563" cy="96358"/>
                </a:xfrm>
                <a:custGeom>
                  <a:avLst/>
                  <a:gdLst>
                    <a:gd name="connsiteX0" fmla="*/ 8941 w 65563"/>
                    <a:gd name="connsiteY0" fmla="*/ 83444 h 96358"/>
                    <a:gd name="connsiteX1" fmla="*/ 0 w 65563"/>
                    <a:gd name="connsiteY1" fmla="*/ 47682 h 96358"/>
                    <a:gd name="connsiteX2" fmla="*/ 8941 w 65563"/>
                    <a:gd name="connsiteY2" fmla="*/ 12914 h 96358"/>
                    <a:gd name="connsiteX3" fmla="*/ 32782 w 65563"/>
                    <a:gd name="connsiteY3" fmla="*/ 0 h 96358"/>
                    <a:gd name="connsiteX4" fmla="*/ 56623 w 65563"/>
                    <a:gd name="connsiteY4" fmla="*/ 12914 h 96358"/>
                    <a:gd name="connsiteX5" fmla="*/ 65563 w 65563"/>
                    <a:gd name="connsiteY5" fmla="*/ 47682 h 96358"/>
                    <a:gd name="connsiteX6" fmla="*/ 56623 w 65563"/>
                    <a:gd name="connsiteY6" fmla="*/ 83444 h 96358"/>
                    <a:gd name="connsiteX7" fmla="*/ 32782 w 65563"/>
                    <a:gd name="connsiteY7" fmla="*/ 96358 h 96358"/>
                    <a:gd name="connsiteX8" fmla="*/ 8941 w 65563"/>
                    <a:gd name="connsiteY8" fmla="*/ 83444 h 96358"/>
                    <a:gd name="connsiteX9" fmla="*/ 48676 w 65563"/>
                    <a:gd name="connsiteY9" fmla="*/ 75497 h 96358"/>
                    <a:gd name="connsiteX10" fmla="*/ 54636 w 65563"/>
                    <a:gd name="connsiteY10" fmla="*/ 47682 h 96358"/>
                    <a:gd name="connsiteX11" fmla="*/ 48676 w 65563"/>
                    <a:gd name="connsiteY11" fmla="*/ 19868 h 96358"/>
                    <a:gd name="connsiteX12" fmla="*/ 32782 w 65563"/>
                    <a:gd name="connsiteY12" fmla="*/ 9934 h 96358"/>
                    <a:gd name="connsiteX13" fmla="*/ 16888 w 65563"/>
                    <a:gd name="connsiteY13" fmla="*/ 20861 h 96358"/>
                    <a:gd name="connsiteX14" fmla="*/ 10928 w 65563"/>
                    <a:gd name="connsiteY14" fmla="*/ 48676 h 96358"/>
                    <a:gd name="connsiteX15" fmla="*/ 16888 w 65563"/>
                    <a:gd name="connsiteY15" fmla="*/ 76490 h 96358"/>
                    <a:gd name="connsiteX16" fmla="*/ 32782 w 65563"/>
                    <a:gd name="connsiteY16" fmla="*/ 86424 h 96358"/>
                    <a:gd name="connsiteX17" fmla="*/ 48676 w 65563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3" h="96358">
                      <a:moveTo>
                        <a:pt x="8941" y="83444"/>
                      </a:moveTo>
                      <a:cubicBezTo>
                        <a:pt x="2981" y="74504"/>
                        <a:pt x="0" y="62583"/>
                        <a:pt x="0" y="47682"/>
                      </a:cubicBezTo>
                      <a:cubicBezTo>
                        <a:pt x="0" y="32782"/>
                        <a:pt x="2981" y="20861"/>
                        <a:pt x="8941" y="12914"/>
                      </a:cubicBezTo>
                      <a:cubicBezTo>
                        <a:pt x="14901" y="3974"/>
                        <a:pt x="22848" y="0"/>
                        <a:pt x="32782" y="0"/>
                      </a:cubicBezTo>
                      <a:cubicBezTo>
                        <a:pt x="42716" y="0"/>
                        <a:pt x="50663" y="3974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3" y="92385"/>
                        <a:pt x="42716" y="96358"/>
                        <a:pt x="32782" y="96358"/>
                      </a:cubicBezTo>
                      <a:cubicBezTo>
                        <a:pt x="22848" y="96358"/>
                        <a:pt x="14901" y="92385"/>
                        <a:pt x="8941" y="83444"/>
                      </a:cubicBezTo>
                      <a:close/>
                      <a:moveTo>
                        <a:pt x="48676" y="75497"/>
                      </a:moveTo>
                      <a:cubicBezTo>
                        <a:pt x="52650" y="68544"/>
                        <a:pt x="54636" y="59603"/>
                        <a:pt x="54636" y="47682"/>
                      </a:cubicBezTo>
                      <a:cubicBezTo>
                        <a:pt x="54636" y="35762"/>
                        <a:pt x="52650" y="26821"/>
                        <a:pt x="48676" y="19868"/>
                      </a:cubicBezTo>
                      <a:cubicBezTo>
                        <a:pt x="44702" y="12914"/>
                        <a:pt x="39735" y="9934"/>
                        <a:pt x="32782" y="9934"/>
                      </a:cubicBezTo>
                      <a:cubicBezTo>
                        <a:pt x="25828" y="9934"/>
                        <a:pt x="20861" y="13908"/>
                        <a:pt x="16888" y="20861"/>
                      </a:cubicBezTo>
                      <a:cubicBezTo>
                        <a:pt x="12914" y="27815"/>
                        <a:pt x="10928" y="36755"/>
                        <a:pt x="10928" y="48676"/>
                      </a:cubicBezTo>
                      <a:cubicBezTo>
                        <a:pt x="10928" y="60596"/>
                        <a:pt x="12914" y="69537"/>
                        <a:pt x="16888" y="76490"/>
                      </a:cubicBezTo>
                      <a:cubicBezTo>
                        <a:pt x="20861" y="83444"/>
                        <a:pt x="25828" y="86424"/>
                        <a:pt x="32782" y="86424"/>
                      </a:cubicBezTo>
                      <a:cubicBezTo>
                        <a:pt x="39735" y="86424"/>
                        <a:pt x="44702" y="82451"/>
                        <a:pt x="48676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9" name="Рисунок 4">
                <a:extLst>
                  <a:ext uri="{FF2B5EF4-FFF2-40B4-BE49-F238E27FC236}">
                    <a16:creationId xmlns:a16="http://schemas.microsoft.com/office/drawing/2014/main" id="{E04E10B7-B701-56EE-26B1-D27CD735D025}"/>
                  </a:ext>
                </a:extLst>
              </p:cNvPr>
              <p:cNvGrpSpPr/>
              <p:nvPr/>
            </p:nvGrpSpPr>
            <p:grpSpPr>
              <a:xfrm>
                <a:off x="5750845" y="5249824"/>
                <a:ext cx="290067" cy="96483"/>
                <a:chOff x="5750845" y="5249824"/>
                <a:chExt cx="290067" cy="96483"/>
              </a:xfrm>
              <a:solidFill>
                <a:srgbClr val="131309"/>
              </a:solidFill>
            </p:grpSpPr>
            <p:sp>
              <p:nvSpPr>
                <p:cNvPr id="60" name="Полилиния: фигура 59">
                  <a:extLst>
                    <a:ext uri="{FF2B5EF4-FFF2-40B4-BE49-F238E27FC236}">
                      <a16:creationId xmlns:a16="http://schemas.microsoft.com/office/drawing/2014/main" id="{74D9B965-818C-F1CB-64B2-BDA9B7552055}"/>
                    </a:ext>
                  </a:extLst>
                </p:cNvPr>
                <p:cNvSpPr/>
                <p:nvPr/>
              </p:nvSpPr>
              <p:spPr>
                <a:xfrm>
                  <a:off x="5750845" y="5251811"/>
                  <a:ext cx="34768" cy="93377"/>
                </a:xfrm>
                <a:custGeom>
                  <a:avLst/>
                  <a:gdLst>
                    <a:gd name="connsiteX0" fmla="*/ 23841 w 34768"/>
                    <a:gd name="connsiteY0" fmla="*/ 11921 h 93377"/>
                    <a:gd name="connsiteX1" fmla="*/ 23841 w 34768"/>
                    <a:gd name="connsiteY1" fmla="*/ 11921 h 93377"/>
                    <a:gd name="connsiteX2" fmla="*/ 0 w 34768"/>
                    <a:gd name="connsiteY2" fmla="*/ 29801 h 93377"/>
                    <a:gd name="connsiteX3" fmla="*/ 0 w 34768"/>
                    <a:gd name="connsiteY3" fmla="*/ 17881 h 93377"/>
                    <a:gd name="connsiteX4" fmla="*/ 23841 w 34768"/>
                    <a:gd name="connsiteY4" fmla="*/ 0 h 93377"/>
                    <a:gd name="connsiteX5" fmla="*/ 34768 w 34768"/>
                    <a:gd name="connsiteY5" fmla="*/ 0 h 93377"/>
                    <a:gd name="connsiteX6" fmla="*/ 34768 w 34768"/>
                    <a:gd name="connsiteY6" fmla="*/ 93378 h 93377"/>
                    <a:gd name="connsiteX7" fmla="*/ 23841 w 34768"/>
                    <a:gd name="connsiteY7" fmla="*/ 93378 h 93377"/>
                    <a:gd name="connsiteX8" fmla="*/ 23841 w 34768"/>
                    <a:gd name="connsiteY8" fmla="*/ 11921 h 93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768" h="93377">
                      <a:moveTo>
                        <a:pt x="23841" y="11921"/>
                      </a:moveTo>
                      <a:lnTo>
                        <a:pt x="23841" y="11921"/>
                      </a:lnTo>
                      <a:lnTo>
                        <a:pt x="0" y="29801"/>
                      </a:lnTo>
                      <a:lnTo>
                        <a:pt x="0" y="17881"/>
                      </a:lnTo>
                      <a:lnTo>
                        <a:pt x="23841" y="0"/>
                      </a:lnTo>
                      <a:lnTo>
                        <a:pt x="34768" y="0"/>
                      </a:lnTo>
                      <a:lnTo>
                        <a:pt x="34768" y="93378"/>
                      </a:lnTo>
                      <a:lnTo>
                        <a:pt x="23841" y="93378"/>
                      </a:lnTo>
                      <a:lnTo>
                        <a:pt x="23841" y="11921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1" name="Полилиния: фигура 60">
                  <a:extLst>
                    <a:ext uri="{FF2B5EF4-FFF2-40B4-BE49-F238E27FC236}">
                      <a16:creationId xmlns:a16="http://schemas.microsoft.com/office/drawing/2014/main" id="{68464DA1-F59F-EF3D-6206-23FC7AF5754D}"/>
                    </a:ext>
                  </a:extLst>
                </p:cNvPr>
                <p:cNvSpPr/>
                <p:nvPr/>
              </p:nvSpPr>
              <p:spPr>
                <a:xfrm>
                  <a:off x="5815415" y="5249824"/>
                  <a:ext cx="58609" cy="95364"/>
                </a:xfrm>
                <a:custGeom>
                  <a:avLst/>
                  <a:gdLst>
                    <a:gd name="connsiteX0" fmla="*/ 0 w 58609"/>
                    <a:gd name="connsiteY0" fmla="*/ 28808 h 95364"/>
                    <a:gd name="connsiteX1" fmla="*/ 7947 w 58609"/>
                    <a:gd name="connsiteY1" fmla="*/ 7947 h 95364"/>
                    <a:gd name="connsiteX2" fmla="*/ 28808 w 58609"/>
                    <a:gd name="connsiteY2" fmla="*/ 0 h 95364"/>
                    <a:gd name="connsiteX3" fmla="*/ 48676 w 58609"/>
                    <a:gd name="connsiteY3" fmla="*/ 7947 h 95364"/>
                    <a:gd name="connsiteX4" fmla="*/ 56623 w 58609"/>
                    <a:gd name="connsiteY4" fmla="*/ 25828 h 95364"/>
                    <a:gd name="connsiteX5" fmla="*/ 52649 w 58609"/>
                    <a:gd name="connsiteY5" fmla="*/ 40728 h 95364"/>
                    <a:gd name="connsiteX6" fmla="*/ 37748 w 58609"/>
                    <a:gd name="connsiteY6" fmla="*/ 60596 h 95364"/>
                    <a:gd name="connsiteX7" fmla="*/ 14901 w 58609"/>
                    <a:gd name="connsiteY7" fmla="*/ 85430 h 95364"/>
                    <a:gd name="connsiteX8" fmla="*/ 14901 w 58609"/>
                    <a:gd name="connsiteY8" fmla="*/ 85430 h 95364"/>
                    <a:gd name="connsiteX9" fmla="*/ 58610 w 58609"/>
                    <a:gd name="connsiteY9" fmla="*/ 85430 h 95364"/>
                    <a:gd name="connsiteX10" fmla="*/ 58610 w 58609"/>
                    <a:gd name="connsiteY10" fmla="*/ 95364 h 95364"/>
                    <a:gd name="connsiteX11" fmla="*/ 0 w 58609"/>
                    <a:gd name="connsiteY11" fmla="*/ 95364 h 95364"/>
                    <a:gd name="connsiteX12" fmla="*/ 0 w 58609"/>
                    <a:gd name="connsiteY12" fmla="*/ 87417 h 95364"/>
                    <a:gd name="connsiteX13" fmla="*/ 31788 w 58609"/>
                    <a:gd name="connsiteY13" fmla="*/ 52649 h 95364"/>
                    <a:gd name="connsiteX14" fmla="*/ 43709 w 58609"/>
                    <a:gd name="connsiteY14" fmla="*/ 37748 h 95364"/>
                    <a:gd name="connsiteX15" fmla="*/ 46689 w 58609"/>
                    <a:gd name="connsiteY15" fmla="*/ 26821 h 95364"/>
                    <a:gd name="connsiteX16" fmla="*/ 41722 w 58609"/>
                    <a:gd name="connsiteY16" fmla="*/ 14901 h 95364"/>
                    <a:gd name="connsiteX17" fmla="*/ 28808 w 58609"/>
                    <a:gd name="connsiteY17" fmla="*/ 9934 h 95364"/>
                    <a:gd name="connsiteX18" fmla="*/ 15894 w 58609"/>
                    <a:gd name="connsiteY18" fmla="*/ 14901 h 95364"/>
                    <a:gd name="connsiteX19" fmla="*/ 10928 w 58609"/>
                    <a:gd name="connsiteY19" fmla="*/ 27815 h 95364"/>
                    <a:gd name="connsiteX20" fmla="*/ 10928 w 58609"/>
                    <a:gd name="connsiteY20" fmla="*/ 27815 h 95364"/>
                    <a:gd name="connsiteX21" fmla="*/ 0 w 58609"/>
                    <a:gd name="connsiteY21" fmla="*/ 28808 h 95364"/>
                    <a:gd name="connsiteX22" fmla="*/ 0 w 58609"/>
                    <a:gd name="connsiteY22" fmla="*/ 28808 h 95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8609" h="95364">
                      <a:moveTo>
                        <a:pt x="0" y="28808"/>
                      </a:moveTo>
                      <a:cubicBezTo>
                        <a:pt x="0" y="20861"/>
                        <a:pt x="2980" y="13907"/>
                        <a:pt x="7947" y="7947"/>
                      </a:cubicBezTo>
                      <a:cubicBezTo>
                        <a:pt x="13908" y="2980"/>
                        <a:pt x="20861" y="0"/>
                        <a:pt x="28808" y="0"/>
                      </a:cubicBezTo>
                      <a:cubicBezTo>
                        <a:pt x="36755" y="0"/>
                        <a:pt x="43709" y="2980"/>
                        <a:pt x="48676" y="7947"/>
                      </a:cubicBezTo>
                      <a:cubicBezTo>
                        <a:pt x="54636" y="12914"/>
                        <a:pt x="56623" y="18874"/>
                        <a:pt x="56623" y="25828"/>
                      </a:cubicBezTo>
                      <a:cubicBezTo>
                        <a:pt x="56623" y="30795"/>
                        <a:pt x="55630" y="35761"/>
                        <a:pt x="52649" y="40728"/>
                      </a:cubicBezTo>
                      <a:cubicBezTo>
                        <a:pt x="49669" y="45695"/>
                        <a:pt x="44702" y="51656"/>
                        <a:pt x="37748" y="60596"/>
                      </a:cubicBezTo>
                      <a:lnTo>
                        <a:pt x="14901" y="85430"/>
                      </a:lnTo>
                      <a:lnTo>
                        <a:pt x="14901" y="85430"/>
                      </a:lnTo>
                      <a:lnTo>
                        <a:pt x="58610" y="85430"/>
                      </a:lnTo>
                      <a:lnTo>
                        <a:pt x="58610" y="95364"/>
                      </a:lnTo>
                      <a:lnTo>
                        <a:pt x="0" y="95364"/>
                      </a:lnTo>
                      <a:lnTo>
                        <a:pt x="0" y="87417"/>
                      </a:lnTo>
                      <a:lnTo>
                        <a:pt x="31788" y="52649"/>
                      </a:lnTo>
                      <a:cubicBezTo>
                        <a:pt x="37748" y="45695"/>
                        <a:pt x="41722" y="40728"/>
                        <a:pt x="43709" y="37748"/>
                      </a:cubicBezTo>
                      <a:cubicBezTo>
                        <a:pt x="45696" y="34768"/>
                        <a:pt x="46689" y="30795"/>
                        <a:pt x="46689" y="26821"/>
                      </a:cubicBezTo>
                      <a:cubicBezTo>
                        <a:pt x="46689" y="21854"/>
                        <a:pt x="44702" y="18874"/>
                        <a:pt x="41722" y="14901"/>
                      </a:cubicBezTo>
                      <a:cubicBezTo>
                        <a:pt x="38742" y="11920"/>
                        <a:pt x="33775" y="9934"/>
                        <a:pt x="28808" y="9934"/>
                      </a:cubicBezTo>
                      <a:cubicBezTo>
                        <a:pt x="23841" y="9934"/>
                        <a:pt x="18874" y="11920"/>
                        <a:pt x="15894" y="14901"/>
                      </a:cubicBezTo>
                      <a:cubicBezTo>
                        <a:pt x="11921" y="18874"/>
                        <a:pt x="10928" y="22848"/>
                        <a:pt x="10928" y="27815"/>
                      </a:cubicBezTo>
                      <a:lnTo>
                        <a:pt x="10928" y="27815"/>
                      </a:lnTo>
                      <a:lnTo>
                        <a:pt x="0" y="28808"/>
                      </a:lnTo>
                      <a:lnTo>
                        <a:pt x="0" y="28808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2" name="Полилиния: фигура 61">
                  <a:extLst>
                    <a:ext uri="{FF2B5EF4-FFF2-40B4-BE49-F238E27FC236}">
                      <a16:creationId xmlns:a16="http://schemas.microsoft.com/office/drawing/2014/main" id="{A3F179B6-EAD4-90F8-1C08-F8BB134E1AD7}"/>
                    </a:ext>
                  </a:extLst>
                </p:cNvPr>
                <p:cNvSpPr/>
                <p:nvPr/>
              </p:nvSpPr>
              <p:spPr>
                <a:xfrm>
                  <a:off x="5891906" y="5249824"/>
                  <a:ext cx="65562" cy="96483"/>
                </a:xfrm>
                <a:custGeom>
                  <a:avLst/>
                  <a:gdLst>
                    <a:gd name="connsiteX0" fmla="*/ 8941 w 65562"/>
                    <a:gd name="connsiteY0" fmla="*/ 83444 h 96483"/>
                    <a:gd name="connsiteX1" fmla="*/ 0 w 65562"/>
                    <a:gd name="connsiteY1" fmla="*/ 47682 h 96483"/>
                    <a:gd name="connsiteX2" fmla="*/ 8941 w 65562"/>
                    <a:gd name="connsiteY2" fmla="*/ 12914 h 96483"/>
                    <a:gd name="connsiteX3" fmla="*/ 32781 w 65562"/>
                    <a:gd name="connsiteY3" fmla="*/ 0 h 96483"/>
                    <a:gd name="connsiteX4" fmla="*/ 56623 w 65562"/>
                    <a:gd name="connsiteY4" fmla="*/ 12914 h 96483"/>
                    <a:gd name="connsiteX5" fmla="*/ 65563 w 65562"/>
                    <a:gd name="connsiteY5" fmla="*/ 47682 h 96483"/>
                    <a:gd name="connsiteX6" fmla="*/ 56623 w 65562"/>
                    <a:gd name="connsiteY6" fmla="*/ 83444 h 96483"/>
                    <a:gd name="connsiteX7" fmla="*/ 32781 w 65562"/>
                    <a:gd name="connsiteY7" fmla="*/ 96358 h 96483"/>
                    <a:gd name="connsiteX8" fmla="*/ 8941 w 65562"/>
                    <a:gd name="connsiteY8" fmla="*/ 83444 h 96483"/>
                    <a:gd name="connsiteX9" fmla="*/ 49669 w 65562"/>
                    <a:gd name="connsiteY9" fmla="*/ 76490 h 96483"/>
                    <a:gd name="connsiteX10" fmla="*/ 55629 w 65562"/>
                    <a:gd name="connsiteY10" fmla="*/ 48676 h 96483"/>
                    <a:gd name="connsiteX11" fmla="*/ 49669 w 65562"/>
                    <a:gd name="connsiteY11" fmla="*/ 20861 h 96483"/>
                    <a:gd name="connsiteX12" fmla="*/ 33775 w 65562"/>
                    <a:gd name="connsiteY12" fmla="*/ 10927 h 96483"/>
                    <a:gd name="connsiteX13" fmla="*/ 17881 w 65562"/>
                    <a:gd name="connsiteY13" fmla="*/ 21854 h 96483"/>
                    <a:gd name="connsiteX14" fmla="*/ 11921 w 65562"/>
                    <a:gd name="connsiteY14" fmla="*/ 49669 h 96483"/>
                    <a:gd name="connsiteX15" fmla="*/ 17881 w 65562"/>
                    <a:gd name="connsiteY15" fmla="*/ 77484 h 96483"/>
                    <a:gd name="connsiteX16" fmla="*/ 33775 w 65562"/>
                    <a:gd name="connsiteY16" fmla="*/ 87417 h 96483"/>
                    <a:gd name="connsiteX17" fmla="*/ 49669 w 65562"/>
                    <a:gd name="connsiteY17" fmla="*/ 76490 h 96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2" h="96483">
                      <a:moveTo>
                        <a:pt x="8941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1"/>
                        <a:pt x="2980" y="20861"/>
                        <a:pt x="8941" y="12914"/>
                      </a:cubicBezTo>
                      <a:cubicBezTo>
                        <a:pt x="14901" y="3973"/>
                        <a:pt x="22848" y="0"/>
                        <a:pt x="32781" y="0"/>
                      </a:cubicBezTo>
                      <a:cubicBezTo>
                        <a:pt x="42715" y="0"/>
                        <a:pt x="50662" y="3973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4"/>
                        <a:pt x="42715" y="96358"/>
                        <a:pt x="32781" y="96358"/>
                      </a:cubicBezTo>
                      <a:cubicBezTo>
                        <a:pt x="22848" y="97351"/>
                        <a:pt x="14901" y="92384"/>
                        <a:pt x="8941" y="83444"/>
                      </a:cubicBezTo>
                      <a:close/>
                      <a:moveTo>
                        <a:pt x="49669" y="76490"/>
                      </a:moveTo>
                      <a:cubicBezTo>
                        <a:pt x="53643" y="69537"/>
                        <a:pt x="55629" y="60596"/>
                        <a:pt x="55629" y="48676"/>
                      </a:cubicBezTo>
                      <a:cubicBezTo>
                        <a:pt x="55629" y="36755"/>
                        <a:pt x="53643" y="27815"/>
                        <a:pt x="49669" y="20861"/>
                      </a:cubicBezTo>
                      <a:cubicBezTo>
                        <a:pt x="45695" y="13907"/>
                        <a:pt x="40728" y="10927"/>
                        <a:pt x="33775" y="10927"/>
                      </a:cubicBezTo>
                      <a:cubicBezTo>
                        <a:pt x="26821" y="10927"/>
                        <a:pt x="21854" y="14901"/>
                        <a:pt x="17881" y="21854"/>
                      </a:cubicBezTo>
                      <a:cubicBezTo>
                        <a:pt x="13908" y="28808"/>
                        <a:pt x="11921" y="37748"/>
                        <a:pt x="11921" y="49669"/>
                      </a:cubicBezTo>
                      <a:cubicBezTo>
                        <a:pt x="11921" y="61589"/>
                        <a:pt x="13908" y="70530"/>
                        <a:pt x="17881" y="77484"/>
                      </a:cubicBezTo>
                      <a:cubicBezTo>
                        <a:pt x="21854" y="84437"/>
                        <a:pt x="26821" y="87417"/>
                        <a:pt x="33775" y="87417"/>
                      </a:cubicBezTo>
                      <a:cubicBezTo>
                        <a:pt x="39735" y="86424"/>
                        <a:pt x="45695" y="83444"/>
                        <a:pt x="49669" y="76490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5" name="Полилиния: фигура 64">
                  <a:extLst>
                    <a:ext uri="{FF2B5EF4-FFF2-40B4-BE49-F238E27FC236}">
                      <a16:creationId xmlns:a16="http://schemas.microsoft.com/office/drawing/2014/main" id="{EF9A6359-17F7-737A-557B-E2349E91CB44}"/>
                    </a:ext>
                  </a:extLst>
                </p:cNvPr>
                <p:cNvSpPr/>
                <p:nvPr/>
              </p:nvSpPr>
              <p:spPr>
                <a:xfrm>
                  <a:off x="5975350" y="5249824"/>
                  <a:ext cx="65562" cy="96483"/>
                </a:xfrm>
                <a:custGeom>
                  <a:avLst/>
                  <a:gdLst>
                    <a:gd name="connsiteX0" fmla="*/ 8940 w 65562"/>
                    <a:gd name="connsiteY0" fmla="*/ 83444 h 96483"/>
                    <a:gd name="connsiteX1" fmla="*/ 0 w 65562"/>
                    <a:gd name="connsiteY1" fmla="*/ 47682 h 96483"/>
                    <a:gd name="connsiteX2" fmla="*/ 8940 w 65562"/>
                    <a:gd name="connsiteY2" fmla="*/ 12914 h 96483"/>
                    <a:gd name="connsiteX3" fmla="*/ 32781 w 65562"/>
                    <a:gd name="connsiteY3" fmla="*/ 0 h 96483"/>
                    <a:gd name="connsiteX4" fmla="*/ 56622 w 65562"/>
                    <a:gd name="connsiteY4" fmla="*/ 12914 h 96483"/>
                    <a:gd name="connsiteX5" fmla="*/ 65563 w 65562"/>
                    <a:gd name="connsiteY5" fmla="*/ 47682 h 96483"/>
                    <a:gd name="connsiteX6" fmla="*/ 56622 w 65562"/>
                    <a:gd name="connsiteY6" fmla="*/ 83444 h 96483"/>
                    <a:gd name="connsiteX7" fmla="*/ 32781 w 65562"/>
                    <a:gd name="connsiteY7" fmla="*/ 96358 h 96483"/>
                    <a:gd name="connsiteX8" fmla="*/ 8940 w 65562"/>
                    <a:gd name="connsiteY8" fmla="*/ 83444 h 96483"/>
                    <a:gd name="connsiteX9" fmla="*/ 49669 w 65562"/>
                    <a:gd name="connsiteY9" fmla="*/ 76490 h 96483"/>
                    <a:gd name="connsiteX10" fmla="*/ 55629 w 65562"/>
                    <a:gd name="connsiteY10" fmla="*/ 48676 h 96483"/>
                    <a:gd name="connsiteX11" fmla="*/ 49669 w 65562"/>
                    <a:gd name="connsiteY11" fmla="*/ 20861 h 96483"/>
                    <a:gd name="connsiteX12" fmla="*/ 33775 w 65562"/>
                    <a:gd name="connsiteY12" fmla="*/ 10927 h 96483"/>
                    <a:gd name="connsiteX13" fmla="*/ 17881 w 65562"/>
                    <a:gd name="connsiteY13" fmla="*/ 21854 h 96483"/>
                    <a:gd name="connsiteX14" fmla="*/ 11920 w 65562"/>
                    <a:gd name="connsiteY14" fmla="*/ 49669 h 96483"/>
                    <a:gd name="connsiteX15" fmla="*/ 17881 w 65562"/>
                    <a:gd name="connsiteY15" fmla="*/ 77484 h 96483"/>
                    <a:gd name="connsiteX16" fmla="*/ 33775 w 65562"/>
                    <a:gd name="connsiteY16" fmla="*/ 87417 h 96483"/>
                    <a:gd name="connsiteX17" fmla="*/ 49669 w 65562"/>
                    <a:gd name="connsiteY17" fmla="*/ 76490 h 96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2" h="96483">
                      <a:moveTo>
                        <a:pt x="8940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1"/>
                        <a:pt x="2980" y="20861"/>
                        <a:pt x="8940" y="12914"/>
                      </a:cubicBezTo>
                      <a:cubicBezTo>
                        <a:pt x="14901" y="3973"/>
                        <a:pt x="22848" y="0"/>
                        <a:pt x="32781" y="0"/>
                      </a:cubicBezTo>
                      <a:cubicBezTo>
                        <a:pt x="42715" y="0"/>
                        <a:pt x="50662" y="3973"/>
                        <a:pt x="56622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2" y="83444"/>
                      </a:cubicBezTo>
                      <a:cubicBezTo>
                        <a:pt x="50662" y="92384"/>
                        <a:pt x="42715" y="96358"/>
                        <a:pt x="32781" y="96358"/>
                      </a:cubicBezTo>
                      <a:cubicBezTo>
                        <a:pt x="22848" y="97351"/>
                        <a:pt x="14901" y="92384"/>
                        <a:pt x="8940" y="83444"/>
                      </a:cubicBezTo>
                      <a:close/>
                      <a:moveTo>
                        <a:pt x="49669" y="76490"/>
                      </a:moveTo>
                      <a:cubicBezTo>
                        <a:pt x="53642" y="69537"/>
                        <a:pt x="55629" y="60596"/>
                        <a:pt x="55629" y="48676"/>
                      </a:cubicBezTo>
                      <a:cubicBezTo>
                        <a:pt x="55629" y="36755"/>
                        <a:pt x="53642" y="27815"/>
                        <a:pt x="49669" y="20861"/>
                      </a:cubicBezTo>
                      <a:cubicBezTo>
                        <a:pt x="45695" y="13907"/>
                        <a:pt x="40728" y="10927"/>
                        <a:pt x="33775" y="10927"/>
                      </a:cubicBezTo>
                      <a:cubicBezTo>
                        <a:pt x="26821" y="10927"/>
                        <a:pt x="21854" y="14901"/>
                        <a:pt x="17881" y="21854"/>
                      </a:cubicBezTo>
                      <a:cubicBezTo>
                        <a:pt x="13907" y="28808"/>
                        <a:pt x="11920" y="37748"/>
                        <a:pt x="11920" y="49669"/>
                      </a:cubicBezTo>
                      <a:cubicBezTo>
                        <a:pt x="11920" y="61589"/>
                        <a:pt x="13907" y="70530"/>
                        <a:pt x="17881" y="77484"/>
                      </a:cubicBezTo>
                      <a:cubicBezTo>
                        <a:pt x="21854" y="84437"/>
                        <a:pt x="26821" y="87417"/>
                        <a:pt x="33775" y="87417"/>
                      </a:cubicBezTo>
                      <a:cubicBezTo>
                        <a:pt x="40728" y="86424"/>
                        <a:pt x="45695" y="83444"/>
                        <a:pt x="49669" y="76490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66" name="Полилиния: фигура 65">
                <a:extLst>
                  <a:ext uri="{FF2B5EF4-FFF2-40B4-BE49-F238E27FC236}">
                    <a16:creationId xmlns:a16="http://schemas.microsoft.com/office/drawing/2014/main" id="{F2D1AD80-26D7-8A20-CBF1-7860209B2D84}"/>
                  </a:ext>
                </a:extLst>
              </p:cNvPr>
              <p:cNvSpPr/>
              <p:nvPr/>
            </p:nvSpPr>
            <p:spPr>
              <a:xfrm>
                <a:off x="3134281" y="2925313"/>
                <a:ext cx="9933" cy="2159609"/>
              </a:xfrm>
              <a:custGeom>
                <a:avLst/>
                <a:gdLst>
                  <a:gd name="connsiteX0" fmla="*/ 0 w 9933"/>
                  <a:gd name="connsiteY0" fmla="*/ 2159610 h 2159609"/>
                  <a:gd name="connsiteX1" fmla="*/ 0 w 9933"/>
                  <a:gd name="connsiteY1" fmla="*/ 2153649 h 2159609"/>
                  <a:gd name="connsiteX2" fmla="*/ 0 w 9933"/>
                  <a:gd name="connsiteY2" fmla="*/ 1795039 h 2159609"/>
                  <a:gd name="connsiteX3" fmla="*/ 0 w 9933"/>
                  <a:gd name="connsiteY3" fmla="*/ 1437422 h 2159609"/>
                  <a:gd name="connsiteX4" fmla="*/ 0 w 9933"/>
                  <a:gd name="connsiteY4" fmla="*/ 1079805 h 2159609"/>
                  <a:gd name="connsiteX5" fmla="*/ 0 w 9933"/>
                  <a:gd name="connsiteY5" fmla="*/ 722188 h 2159609"/>
                  <a:gd name="connsiteX6" fmla="*/ 0 w 9933"/>
                  <a:gd name="connsiteY6" fmla="*/ 363577 h 2159609"/>
                  <a:gd name="connsiteX7" fmla="*/ 0 w 9933"/>
                  <a:gd name="connsiteY7" fmla="*/ 5960 h 2159609"/>
                  <a:gd name="connsiteX8" fmla="*/ 0 w 9933"/>
                  <a:gd name="connsiteY8" fmla="*/ 0 h 215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33" h="2159609">
                    <a:moveTo>
                      <a:pt x="0" y="2159610"/>
                    </a:moveTo>
                    <a:lnTo>
                      <a:pt x="0" y="2153649"/>
                    </a:lnTo>
                    <a:lnTo>
                      <a:pt x="0" y="1795039"/>
                    </a:lnTo>
                    <a:lnTo>
                      <a:pt x="0" y="1437422"/>
                    </a:lnTo>
                    <a:lnTo>
                      <a:pt x="0" y="1079805"/>
                    </a:lnTo>
                    <a:lnTo>
                      <a:pt x="0" y="722188"/>
                    </a:lnTo>
                    <a:lnTo>
                      <a:pt x="0" y="363577"/>
                    </a:lnTo>
                    <a:lnTo>
                      <a:pt x="0" y="5960"/>
                    </a:lnTo>
                    <a:lnTo>
                      <a:pt x="0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" name="Полилиния: фигура 66">
                <a:extLst>
                  <a:ext uri="{FF2B5EF4-FFF2-40B4-BE49-F238E27FC236}">
                    <a16:creationId xmlns:a16="http://schemas.microsoft.com/office/drawing/2014/main" id="{D8CDF180-28C5-6285-7DCD-650B540D3454}"/>
                  </a:ext>
                </a:extLst>
              </p:cNvPr>
              <p:cNvSpPr/>
              <p:nvPr/>
            </p:nvSpPr>
            <p:spPr>
              <a:xfrm>
                <a:off x="3592229" y="2925313"/>
                <a:ext cx="9933" cy="2159609"/>
              </a:xfrm>
              <a:custGeom>
                <a:avLst/>
                <a:gdLst>
                  <a:gd name="connsiteX0" fmla="*/ 0 w 9933"/>
                  <a:gd name="connsiteY0" fmla="*/ 2159610 h 2159609"/>
                  <a:gd name="connsiteX1" fmla="*/ 0 w 9933"/>
                  <a:gd name="connsiteY1" fmla="*/ 2153649 h 2159609"/>
                  <a:gd name="connsiteX2" fmla="*/ 0 w 9933"/>
                  <a:gd name="connsiteY2" fmla="*/ 1795039 h 2159609"/>
                  <a:gd name="connsiteX3" fmla="*/ 0 w 9933"/>
                  <a:gd name="connsiteY3" fmla="*/ 1437422 h 2159609"/>
                  <a:gd name="connsiteX4" fmla="*/ 0 w 9933"/>
                  <a:gd name="connsiteY4" fmla="*/ 1079805 h 2159609"/>
                  <a:gd name="connsiteX5" fmla="*/ 0 w 9933"/>
                  <a:gd name="connsiteY5" fmla="*/ 722188 h 2159609"/>
                  <a:gd name="connsiteX6" fmla="*/ 0 w 9933"/>
                  <a:gd name="connsiteY6" fmla="*/ 363577 h 2159609"/>
                  <a:gd name="connsiteX7" fmla="*/ 0 w 9933"/>
                  <a:gd name="connsiteY7" fmla="*/ 5960 h 2159609"/>
                  <a:gd name="connsiteX8" fmla="*/ 0 w 9933"/>
                  <a:gd name="connsiteY8" fmla="*/ 0 h 215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33" h="2159609">
                    <a:moveTo>
                      <a:pt x="0" y="2159610"/>
                    </a:moveTo>
                    <a:lnTo>
                      <a:pt x="0" y="2153649"/>
                    </a:lnTo>
                    <a:lnTo>
                      <a:pt x="0" y="1795039"/>
                    </a:lnTo>
                    <a:lnTo>
                      <a:pt x="0" y="1437422"/>
                    </a:lnTo>
                    <a:lnTo>
                      <a:pt x="0" y="1079805"/>
                    </a:lnTo>
                    <a:lnTo>
                      <a:pt x="0" y="722188"/>
                    </a:lnTo>
                    <a:lnTo>
                      <a:pt x="0" y="363577"/>
                    </a:lnTo>
                    <a:lnTo>
                      <a:pt x="0" y="5960"/>
                    </a:lnTo>
                    <a:lnTo>
                      <a:pt x="0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" name="Полилиния: фигура 67">
                <a:extLst>
                  <a:ext uri="{FF2B5EF4-FFF2-40B4-BE49-F238E27FC236}">
                    <a16:creationId xmlns:a16="http://schemas.microsoft.com/office/drawing/2014/main" id="{4D268AD3-0616-F1B2-0D22-D89B2F9658A8}"/>
                  </a:ext>
                </a:extLst>
              </p:cNvPr>
              <p:cNvSpPr/>
              <p:nvPr/>
            </p:nvSpPr>
            <p:spPr>
              <a:xfrm>
                <a:off x="4050178" y="2925313"/>
                <a:ext cx="9933" cy="2159609"/>
              </a:xfrm>
              <a:custGeom>
                <a:avLst/>
                <a:gdLst>
                  <a:gd name="connsiteX0" fmla="*/ 0 w 9933"/>
                  <a:gd name="connsiteY0" fmla="*/ 2159610 h 2159609"/>
                  <a:gd name="connsiteX1" fmla="*/ 0 w 9933"/>
                  <a:gd name="connsiteY1" fmla="*/ 2153649 h 2159609"/>
                  <a:gd name="connsiteX2" fmla="*/ 0 w 9933"/>
                  <a:gd name="connsiteY2" fmla="*/ 1795039 h 2159609"/>
                  <a:gd name="connsiteX3" fmla="*/ 0 w 9933"/>
                  <a:gd name="connsiteY3" fmla="*/ 1437422 h 2159609"/>
                  <a:gd name="connsiteX4" fmla="*/ 0 w 9933"/>
                  <a:gd name="connsiteY4" fmla="*/ 1079805 h 2159609"/>
                  <a:gd name="connsiteX5" fmla="*/ 0 w 9933"/>
                  <a:gd name="connsiteY5" fmla="*/ 722188 h 2159609"/>
                  <a:gd name="connsiteX6" fmla="*/ 0 w 9933"/>
                  <a:gd name="connsiteY6" fmla="*/ 363577 h 2159609"/>
                  <a:gd name="connsiteX7" fmla="*/ 0 w 9933"/>
                  <a:gd name="connsiteY7" fmla="*/ 5960 h 2159609"/>
                  <a:gd name="connsiteX8" fmla="*/ 0 w 9933"/>
                  <a:gd name="connsiteY8" fmla="*/ 0 h 215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33" h="2159609">
                    <a:moveTo>
                      <a:pt x="0" y="2159610"/>
                    </a:moveTo>
                    <a:lnTo>
                      <a:pt x="0" y="2153649"/>
                    </a:lnTo>
                    <a:lnTo>
                      <a:pt x="0" y="1795039"/>
                    </a:lnTo>
                    <a:lnTo>
                      <a:pt x="0" y="1437422"/>
                    </a:lnTo>
                    <a:lnTo>
                      <a:pt x="0" y="1079805"/>
                    </a:lnTo>
                    <a:lnTo>
                      <a:pt x="0" y="722188"/>
                    </a:lnTo>
                    <a:lnTo>
                      <a:pt x="0" y="363577"/>
                    </a:lnTo>
                    <a:lnTo>
                      <a:pt x="0" y="5960"/>
                    </a:lnTo>
                    <a:lnTo>
                      <a:pt x="0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" name="Полилиния: фигура 68">
                <a:extLst>
                  <a:ext uri="{FF2B5EF4-FFF2-40B4-BE49-F238E27FC236}">
                    <a16:creationId xmlns:a16="http://schemas.microsoft.com/office/drawing/2014/main" id="{F6E704D6-D63F-F2E9-9CA5-BAC3C71998D9}"/>
                  </a:ext>
                </a:extLst>
              </p:cNvPr>
              <p:cNvSpPr/>
              <p:nvPr/>
            </p:nvSpPr>
            <p:spPr>
              <a:xfrm>
                <a:off x="4509120" y="2925313"/>
                <a:ext cx="9933" cy="2159609"/>
              </a:xfrm>
              <a:custGeom>
                <a:avLst/>
                <a:gdLst>
                  <a:gd name="connsiteX0" fmla="*/ 0 w 9933"/>
                  <a:gd name="connsiteY0" fmla="*/ 2159610 h 2159609"/>
                  <a:gd name="connsiteX1" fmla="*/ 0 w 9933"/>
                  <a:gd name="connsiteY1" fmla="*/ 2153649 h 2159609"/>
                  <a:gd name="connsiteX2" fmla="*/ 0 w 9933"/>
                  <a:gd name="connsiteY2" fmla="*/ 1795039 h 2159609"/>
                  <a:gd name="connsiteX3" fmla="*/ 0 w 9933"/>
                  <a:gd name="connsiteY3" fmla="*/ 1437422 h 2159609"/>
                  <a:gd name="connsiteX4" fmla="*/ 0 w 9933"/>
                  <a:gd name="connsiteY4" fmla="*/ 1079805 h 2159609"/>
                  <a:gd name="connsiteX5" fmla="*/ 0 w 9933"/>
                  <a:gd name="connsiteY5" fmla="*/ 722188 h 2159609"/>
                  <a:gd name="connsiteX6" fmla="*/ 0 w 9933"/>
                  <a:gd name="connsiteY6" fmla="*/ 363577 h 2159609"/>
                  <a:gd name="connsiteX7" fmla="*/ 0 w 9933"/>
                  <a:gd name="connsiteY7" fmla="*/ 5960 h 2159609"/>
                  <a:gd name="connsiteX8" fmla="*/ 0 w 9933"/>
                  <a:gd name="connsiteY8" fmla="*/ 0 h 215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33" h="2159609">
                    <a:moveTo>
                      <a:pt x="0" y="2159610"/>
                    </a:moveTo>
                    <a:lnTo>
                      <a:pt x="0" y="2153649"/>
                    </a:lnTo>
                    <a:lnTo>
                      <a:pt x="0" y="1795039"/>
                    </a:lnTo>
                    <a:lnTo>
                      <a:pt x="0" y="1437422"/>
                    </a:lnTo>
                    <a:lnTo>
                      <a:pt x="0" y="1079805"/>
                    </a:lnTo>
                    <a:lnTo>
                      <a:pt x="0" y="722188"/>
                    </a:lnTo>
                    <a:lnTo>
                      <a:pt x="0" y="363577"/>
                    </a:lnTo>
                    <a:lnTo>
                      <a:pt x="0" y="5960"/>
                    </a:lnTo>
                    <a:lnTo>
                      <a:pt x="0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" name="Полилиния: фигура 69">
                <a:extLst>
                  <a:ext uri="{FF2B5EF4-FFF2-40B4-BE49-F238E27FC236}">
                    <a16:creationId xmlns:a16="http://schemas.microsoft.com/office/drawing/2014/main" id="{92B74DFF-4648-38D8-B319-0A1D34E89337}"/>
                  </a:ext>
                </a:extLst>
              </p:cNvPr>
              <p:cNvSpPr/>
              <p:nvPr/>
            </p:nvSpPr>
            <p:spPr>
              <a:xfrm>
                <a:off x="4967068" y="2925313"/>
                <a:ext cx="9933" cy="2159609"/>
              </a:xfrm>
              <a:custGeom>
                <a:avLst/>
                <a:gdLst>
                  <a:gd name="connsiteX0" fmla="*/ 0 w 9933"/>
                  <a:gd name="connsiteY0" fmla="*/ 2159610 h 2159609"/>
                  <a:gd name="connsiteX1" fmla="*/ 0 w 9933"/>
                  <a:gd name="connsiteY1" fmla="*/ 2153649 h 2159609"/>
                  <a:gd name="connsiteX2" fmla="*/ 0 w 9933"/>
                  <a:gd name="connsiteY2" fmla="*/ 1795039 h 2159609"/>
                  <a:gd name="connsiteX3" fmla="*/ 0 w 9933"/>
                  <a:gd name="connsiteY3" fmla="*/ 1437422 h 2159609"/>
                  <a:gd name="connsiteX4" fmla="*/ 0 w 9933"/>
                  <a:gd name="connsiteY4" fmla="*/ 1079805 h 2159609"/>
                  <a:gd name="connsiteX5" fmla="*/ 0 w 9933"/>
                  <a:gd name="connsiteY5" fmla="*/ 722188 h 2159609"/>
                  <a:gd name="connsiteX6" fmla="*/ 0 w 9933"/>
                  <a:gd name="connsiteY6" fmla="*/ 363577 h 2159609"/>
                  <a:gd name="connsiteX7" fmla="*/ 0 w 9933"/>
                  <a:gd name="connsiteY7" fmla="*/ 5960 h 2159609"/>
                  <a:gd name="connsiteX8" fmla="*/ 0 w 9933"/>
                  <a:gd name="connsiteY8" fmla="*/ 0 h 215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33" h="2159609">
                    <a:moveTo>
                      <a:pt x="0" y="2159610"/>
                    </a:moveTo>
                    <a:lnTo>
                      <a:pt x="0" y="2153649"/>
                    </a:lnTo>
                    <a:lnTo>
                      <a:pt x="0" y="1795039"/>
                    </a:lnTo>
                    <a:lnTo>
                      <a:pt x="0" y="1437422"/>
                    </a:lnTo>
                    <a:lnTo>
                      <a:pt x="0" y="1079805"/>
                    </a:lnTo>
                    <a:lnTo>
                      <a:pt x="0" y="722188"/>
                    </a:lnTo>
                    <a:lnTo>
                      <a:pt x="0" y="363577"/>
                    </a:lnTo>
                    <a:lnTo>
                      <a:pt x="0" y="5960"/>
                    </a:lnTo>
                    <a:lnTo>
                      <a:pt x="0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" name="Полилиния: фигура 70">
                <a:extLst>
                  <a:ext uri="{FF2B5EF4-FFF2-40B4-BE49-F238E27FC236}">
                    <a16:creationId xmlns:a16="http://schemas.microsoft.com/office/drawing/2014/main" id="{3923C60F-0A2F-CD97-FDE4-6C35E5F11294}"/>
                  </a:ext>
                </a:extLst>
              </p:cNvPr>
              <p:cNvSpPr/>
              <p:nvPr/>
            </p:nvSpPr>
            <p:spPr>
              <a:xfrm>
                <a:off x="5426010" y="2925313"/>
                <a:ext cx="9933" cy="2159609"/>
              </a:xfrm>
              <a:custGeom>
                <a:avLst/>
                <a:gdLst>
                  <a:gd name="connsiteX0" fmla="*/ 0 w 9933"/>
                  <a:gd name="connsiteY0" fmla="*/ 2159610 h 2159609"/>
                  <a:gd name="connsiteX1" fmla="*/ 0 w 9933"/>
                  <a:gd name="connsiteY1" fmla="*/ 2153649 h 2159609"/>
                  <a:gd name="connsiteX2" fmla="*/ 0 w 9933"/>
                  <a:gd name="connsiteY2" fmla="*/ 1795039 h 2159609"/>
                  <a:gd name="connsiteX3" fmla="*/ 0 w 9933"/>
                  <a:gd name="connsiteY3" fmla="*/ 1437422 h 2159609"/>
                  <a:gd name="connsiteX4" fmla="*/ 0 w 9933"/>
                  <a:gd name="connsiteY4" fmla="*/ 1079805 h 2159609"/>
                  <a:gd name="connsiteX5" fmla="*/ 0 w 9933"/>
                  <a:gd name="connsiteY5" fmla="*/ 722188 h 2159609"/>
                  <a:gd name="connsiteX6" fmla="*/ 0 w 9933"/>
                  <a:gd name="connsiteY6" fmla="*/ 363577 h 2159609"/>
                  <a:gd name="connsiteX7" fmla="*/ 0 w 9933"/>
                  <a:gd name="connsiteY7" fmla="*/ 5960 h 2159609"/>
                  <a:gd name="connsiteX8" fmla="*/ 0 w 9933"/>
                  <a:gd name="connsiteY8" fmla="*/ 0 h 215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33" h="2159609">
                    <a:moveTo>
                      <a:pt x="0" y="2159610"/>
                    </a:moveTo>
                    <a:lnTo>
                      <a:pt x="0" y="2153649"/>
                    </a:lnTo>
                    <a:lnTo>
                      <a:pt x="0" y="1795039"/>
                    </a:lnTo>
                    <a:lnTo>
                      <a:pt x="0" y="1437422"/>
                    </a:lnTo>
                    <a:lnTo>
                      <a:pt x="0" y="1079805"/>
                    </a:lnTo>
                    <a:lnTo>
                      <a:pt x="0" y="722188"/>
                    </a:lnTo>
                    <a:lnTo>
                      <a:pt x="0" y="363577"/>
                    </a:lnTo>
                    <a:lnTo>
                      <a:pt x="0" y="5960"/>
                    </a:lnTo>
                    <a:lnTo>
                      <a:pt x="0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" name="Полилиния: фигура 71">
                <a:extLst>
                  <a:ext uri="{FF2B5EF4-FFF2-40B4-BE49-F238E27FC236}">
                    <a16:creationId xmlns:a16="http://schemas.microsoft.com/office/drawing/2014/main" id="{444EB9D7-D3C7-9646-9976-08FFFF30236C}"/>
                  </a:ext>
                </a:extLst>
              </p:cNvPr>
              <p:cNvSpPr/>
              <p:nvPr/>
            </p:nvSpPr>
            <p:spPr>
              <a:xfrm>
                <a:off x="5883959" y="2925313"/>
                <a:ext cx="9933" cy="2159609"/>
              </a:xfrm>
              <a:custGeom>
                <a:avLst/>
                <a:gdLst>
                  <a:gd name="connsiteX0" fmla="*/ 0 w 9933"/>
                  <a:gd name="connsiteY0" fmla="*/ 2159610 h 2159609"/>
                  <a:gd name="connsiteX1" fmla="*/ 0 w 9933"/>
                  <a:gd name="connsiteY1" fmla="*/ 2153649 h 2159609"/>
                  <a:gd name="connsiteX2" fmla="*/ 0 w 9933"/>
                  <a:gd name="connsiteY2" fmla="*/ 1795039 h 2159609"/>
                  <a:gd name="connsiteX3" fmla="*/ 0 w 9933"/>
                  <a:gd name="connsiteY3" fmla="*/ 1437422 h 2159609"/>
                  <a:gd name="connsiteX4" fmla="*/ 0 w 9933"/>
                  <a:gd name="connsiteY4" fmla="*/ 1079805 h 2159609"/>
                  <a:gd name="connsiteX5" fmla="*/ 0 w 9933"/>
                  <a:gd name="connsiteY5" fmla="*/ 722188 h 2159609"/>
                  <a:gd name="connsiteX6" fmla="*/ 0 w 9933"/>
                  <a:gd name="connsiteY6" fmla="*/ 363577 h 2159609"/>
                  <a:gd name="connsiteX7" fmla="*/ 0 w 9933"/>
                  <a:gd name="connsiteY7" fmla="*/ 5960 h 2159609"/>
                  <a:gd name="connsiteX8" fmla="*/ 0 w 9933"/>
                  <a:gd name="connsiteY8" fmla="*/ 0 h 215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33" h="2159609">
                    <a:moveTo>
                      <a:pt x="0" y="2159610"/>
                    </a:moveTo>
                    <a:lnTo>
                      <a:pt x="0" y="2153649"/>
                    </a:lnTo>
                    <a:lnTo>
                      <a:pt x="0" y="1795039"/>
                    </a:lnTo>
                    <a:lnTo>
                      <a:pt x="0" y="1437422"/>
                    </a:lnTo>
                    <a:lnTo>
                      <a:pt x="0" y="1079805"/>
                    </a:lnTo>
                    <a:lnTo>
                      <a:pt x="0" y="722188"/>
                    </a:lnTo>
                    <a:lnTo>
                      <a:pt x="0" y="363577"/>
                    </a:lnTo>
                    <a:lnTo>
                      <a:pt x="0" y="5960"/>
                    </a:lnTo>
                    <a:lnTo>
                      <a:pt x="0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" name="Полилиния: фигура 72">
                <a:extLst>
                  <a:ext uri="{FF2B5EF4-FFF2-40B4-BE49-F238E27FC236}">
                    <a16:creationId xmlns:a16="http://schemas.microsoft.com/office/drawing/2014/main" id="{3A2754C4-64F5-5A92-6083-9872ACA13515}"/>
                  </a:ext>
                </a:extLst>
              </p:cNvPr>
              <p:cNvSpPr/>
              <p:nvPr/>
            </p:nvSpPr>
            <p:spPr>
              <a:xfrm>
                <a:off x="6341907" y="2925313"/>
                <a:ext cx="9933" cy="2159609"/>
              </a:xfrm>
              <a:custGeom>
                <a:avLst/>
                <a:gdLst>
                  <a:gd name="connsiteX0" fmla="*/ 0 w 9933"/>
                  <a:gd name="connsiteY0" fmla="*/ 2159610 h 2159609"/>
                  <a:gd name="connsiteX1" fmla="*/ 0 w 9933"/>
                  <a:gd name="connsiteY1" fmla="*/ 2153649 h 2159609"/>
                  <a:gd name="connsiteX2" fmla="*/ 0 w 9933"/>
                  <a:gd name="connsiteY2" fmla="*/ 1795039 h 2159609"/>
                  <a:gd name="connsiteX3" fmla="*/ 0 w 9933"/>
                  <a:gd name="connsiteY3" fmla="*/ 1437422 h 2159609"/>
                  <a:gd name="connsiteX4" fmla="*/ 0 w 9933"/>
                  <a:gd name="connsiteY4" fmla="*/ 1079805 h 2159609"/>
                  <a:gd name="connsiteX5" fmla="*/ 0 w 9933"/>
                  <a:gd name="connsiteY5" fmla="*/ 722188 h 2159609"/>
                  <a:gd name="connsiteX6" fmla="*/ 0 w 9933"/>
                  <a:gd name="connsiteY6" fmla="*/ 363577 h 2159609"/>
                  <a:gd name="connsiteX7" fmla="*/ 0 w 9933"/>
                  <a:gd name="connsiteY7" fmla="*/ 5960 h 2159609"/>
                  <a:gd name="connsiteX8" fmla="*/ 0 w 9933"/>
                  <a:gd name="connsiteY8" fmla="*/ 0 h 215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33" h="2159609">
                    <a:moveTo>
                      <a:pt x="0" y="2159610"/>
                    </a:moveTo>
                    <a:lnTo>
                      <a:pt x="0" y="2153649"/>
                    </a:lnTo>
                    <a:lnTo>
                      <a:pt x="0" y="1795039"/>
                    </a:lnTo>
                    <a:lnTo>
                      <a:pt x="0" y="1437422"/>
                    </a:lnTo>
                    <a:lnTo>
                      <a:pt x="0" y="1079805"/>
                    </a:lnTo>
                    <a:lnTo>
                      <a:pt x="0" y="722188"/>
                    </a:lnTo>
                    <a:lnTo>
                      <a:pt x="0" y="363577"/>
                    </a:lnTo>
                    <a:lnTo>
                      <a:pt x="0" y="5960"/>
                    </a:lnTo>
                    <a:lnTo>
                      <a:pt x="0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4" name="Полилиния: фигура 73">
                <a:extLst>
                  <a:ext uri="{FF2B5EF4-FFF2-40B4-BE49-F238E27FC236}">
                    <a16:creationId xmlns:a16="http://schemas.microsoft.com/office/drawing/2014/main" id="{6632D6D1-D1D4-8FCD-F88B-3F0D9AE56B2A}"/>
                  </a:ext>
                </a:extLst>
              </p:cNvPr>
              <p:cNvSpPr/>
              <p:nvPr/>
            </p:nvSpPr>
            <p:spPr>
              <a:xfrm>
                <a:off x="6800849" y="2925313"/>
                <a:ext cx="9933" cy="2159609"/>
              </a:xfrm>
              <a:custGeom>
                <a:avLst/>
                <a:gdLst>
                  <a:gd name="connsiteX0" fmla="*/ 0 w 9933"/>
                  <a:gd name="connsiteY0" fmla="*/ 2159610 h 2159609"/>
                  <a:gd name="connsiteX1" fmla="*/ 0 w 9933"/>
                  <a:gd name="connsiteY1" fmla="*/ 2153649 h 2159609"/>
                  <a:gd name="connsiteX2" fmla="*/ 0 w 9933"/>
                  <a:gd name="connsiteY2" fmla="*/ 1795039 h 2159609"/>
                  <a:gd name="connsiteX3" fmla="*/ 0 w 9933"/>
                  <a:gd name="connsiteY3" fmla="*/ 1437422 h 2159609"/>
                  <a:gd name="connsiteX4" fmla="*/ 0 w 9933"/>
                  <a:gd name="connsiteY4" fmla="*/ 1079805 h 2159609"/>
                  <a:gd name="connsiteX5" fmla="*/ 0 w 9933"/>
                  <a:gd name="connsiteY5" fmla="*/ 722188 h 2159609"/>
                  <a:gd name="connsiteX6" fmla="*/ 0 w 9933"/>
                  <a:gd name="connsiteY6" fmla="*/ 363577 h 2159609"/>
                  <a:gd name="connsiteX7" fmla="*/ 0 w 9933"/>
                  <a:gd name="connsiteY7" fmla="*/ 5960 h 2159609"/>
                  <a:gd name="connsiteX8" fmla="*/ 0 w 9933"/>
                  <a:gd name="connsiteY8" fmla="*/ 0 h 2159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33" h="2159609">
                    <a:moveTo>
                      <a:pt x="0" y="2159610"/>
                    </a:moveTo>
                    <a:lnTo>
                      <a:pt x="0" y="2153649"/>
                    </a:lnTo>
                    <a:lnTo>
                      <a:pt x="0" y="1795039"/>
                    </a:lnTo>
                    <a:lnTo>
                      <a:pt x="0" y="1437422"/>
                    </a:lnTo>
                    <a:lnTo>
                      <a:pt x="0" y="1079805"/>
                    </a:lnTo>
                    <a:lnTo>
                      <a:pt x="0" y="722188"/>
                    </a:lnTo>
                    <a:lnTo>
                      <a:pt x="0" y="363577"/>
                    </a:lnTo>
                    <a:lnTo>
                      <a:pt x="0" y="5960"/>
                    </a:lnTo>
                    <a:lnTo>
                      <a:pt x="0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5" name="Полилиния: фигура 74">
                <a:extLst>
                  <a:ext uri="{FF2B5EF4-FFF2-40B4-BE49-F238E27FC236}">
                    <a16:creationId xmlns:a16="http://schemas.microsoft.com/office/drawing/2014/main" id="{0E3169CD-FCEB-CCD8-8CDD-265D59B1D2DD}"/>
                  </a:ext>
                </a:extLst>
              </p:cNvPr>
              <p:cNvSpPr/>
              <p:nvPr/>
            </p:nvSpPr>
            <p:spPr>
              <a:xfrm>
                <a:off x="3128321" y="5078963"/>
                <a:ext cx="3678488" cy="9933"/>
              </a:xfrm>
              <a:custGeom>
                <a:avLst/>
                <a:gdLst>
                  <a:gd name="connsiteX0" fmla="*/ 0 w 3678488"/>
                  <a:gd name="connsiteY0" fmla="*/ 0 h 9933"/>
                  <a:gd name="connsiteX1" fmla="*/ 5960 w 3678488"/>
                  <a:gd name="connsiteY1" fmla="*/ 0 h 9933"/>
                  <a:gd name="connsiteX2" fmla="*/ 463909 w 3678488"/>
                  <a:gd name="connsiteY2" fmla="*/ 0 h 9933"/>
                  <a:gd name="connsiteX3" fmla="*/ 921857 w 3678488"/>
                  <a:gd name="connsiteY3" fmla="*/ 0 h 9933"/>
                  <a:gd name="connsiteX4" fmla="*/ 1380799 w 3678488"/>
                  <a:gd name="connsiteY4" fmla="*/ 0 h 9933"/>
                  <a:gd name="connsiteX5" fmla="*/ 1838748 w 3678488"/>
                  <a:gd name="connsiteY5" fmla="*/ 0 h 9933"/>
                  <a:gd name="connsiteX6" fmla="*/ 2297689 w 3678488"/>
                  <a:gd name="connsiteY6" fmla="*/ 0 h 9933"/>
                  <a:gd name="connsiteX7" fmla="*/ 2755638 w 3678488"/>
                  <a:gd name="connsiteY7" fmla="*/ 0 h 9933"/>
                  <a:gd name="connsiteX8" fmla="*/ 3213586 w 3678488"/>
                  <a:gd name="connsiteY8" fmla="*/ 0 h 9933"/>
                  <a:gd name="connsiteX9" fmla="*/ 3672528 w 3678488"/>
                  <a:gd name="connsiteY9" fmla="*/ 0 h 9933"/>
                  <a:gd name="connsiteX10" fmla="*/ 3678488 w 3678488"/>
                  <a:gd name="connsiteY10" fmla="*/ 0 h 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8488" h="9933">
                    <a:moveTo>
                      <a:pt x="0" y="0"/>
                    </a:moveTo>
                    <a:lnTo>
                      <a:pt x="5960" y="0"/>
                    </a:lnTo>
                    <a:lnTo>
                      <a:pt x="463909" y="0"/>
                    </a:lnTo>
                    <a:lnTo>
                      <a:pt x="921857" y="0"/>
                    </a:lnTo>
                    <a:lnTo>
                      <a:pt x="1380799" y="0"/>
                    </a:lnTo>
                    <a:lnTo>
                      <a:pt x="1838748" y="0"/>
                    </a:lnTo>
                    <a:lnTo>
                      <a:pt x="2297689" y="0"/>
                    </a:lnTo>
                    <a:lnTo>
                      <a:pt x="2755638" y="0"/>
                    </a:lnTo>
                    <a:lnTo>
                      <a:pt x="3213586" y="0"/>
                    </a:lnTo>
                    <a:lnTo>
                      <a:pt x="3672528" y="0"/>
                    </a:lnTo>
                    <a:lnTo>
                      <a:pt x="3678488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" name="Полилиния: фигура 75">
                <a:extLst>
                  <a:ext uri="{FF2B5EF4-FFF2-40B4-BE49-F238E27FC236}">
                    <a16:creationId xmlns:a16="http://schemas.microsoft.com/office/drawing/2014/main" id="{661B2F7E-24E5-165D-9BB4-27A9293A7148}"/>
                  </a:ext>
                </a:extLst>
              </p:cNvPr>
              <p:cNvSpPr/>
              <p:nvPr/>
            </p:nvSpPr>
            <p:spPr>
              <a:xfrm>
                <a:off x="3128321" y="4720352"/>
                <a:ext cx="3678488" cy="9933"/>
              </a:xfrm>
              <a:custGeom>
                <a:avLst/>
                <a:gdLst>
                  <a:gd name="connsiteX0" fmla="*/ 0 w 3678488"/>
                  <a:gd name="connsiteY0" fmla="*/ 0 h 9933"/>
                  <a:gd name="connsiteX1" fmla="*/ 5960 w 3678488"/>
                  <a:gd name="connsiteY1" fmla="*/ 0 h 9933"/>
                  <a:gd name="connsiteX2" fmla="*/ 463909 w 3678488"/>
                  <a:gd name="connsiteY2" fmla="*/ 0 h 9933"/>
                  <a:gd name="connsiteX3" fmla="*/ 921857 w 3678488"/>
                  <a:gd name="connsiteY3" fmla="*/ 0 h 9933"/>
                  <a:gd name="connsiteX4" fmla="*/ 1380799 w 3678488"/>
                  <a:gd name="connsiteY4" fmla="*/ 0 h 9933"/>
                  <a:gd name="connsiteX5" fmla="*/ 1838748 w 3678488"/>
                  <a:gd name="connsiteY5" fmla="*/ 0 h 9933"/>
                  <a:gd name="connsiteX6" fmla="*/ 2297689 w 3678488"/>
                  <a:gd name="connsiteY6" fmla="*/ 0 h 9933"/>
                  <a:gd name="connsiteX7" fmla="*/ 2755638 w 3678488"/>
                  <a:gd name="connsiteY7" fmla="*/ 0 h 9933"/>
                  <a:gd name="connsiteX8" fmla="*/ 3213586 w 3678488"/>
                  <a:gd name="connsiteY8" fmla="*/ 0 h 9933"/>
                  <a:gd name="connsiteX9" fmla="*/ 3672528 w 3678488"/>
                  <a:gd name="connsiteY9" fmla="*/ 0 h 9933"/>
                  <a:gd name="connsiteX10" fmla="*/ 3678488 w 3678488"/>
                  <a:gd name="connsiteY10" fmla="*/ 0 h 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8488" h="9933">
                    <a:moveTo>
                      <a:pt x="0" y="0"/>
                    </a:moveTo>
                    <a:lnTo>
                      <a:pt x="5960" y="0"/>
                    </a:lnTo>
                    <a:lnTo>
                      <a:pt x="463909" y="0"/>
                    </a:lnTo>
                    <a:lnTo>
                      <a:pt x="921857" y="0"/>
                    </a:lnTo>
                    <a:lnTo>
                      <a:pt x="1380799" y="0"/>
                    </a:lnTo>
                    <a:lnTo>
                      <a:pt x="1838748" y="0"/>
                    </a:lnTo>
                    <a:lnTo>
                      <a:pt x="2297689" y="0"/>
                    </a:lnTo>
                    <a:lnTo>
                      <a:pt x="2755638" y="0"/>
                    </a:lnTo>
                    <a:lnTo>
                      <a:pt x="3213586" y="0"/>
                    </a:lnTo>
                    <a:lnTo>
                      <a:pt x="3672528" y="0"/>
                    </a:lnTo>
                    <a:lnTo>
                      <a:pt x="3678488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" name="Полилиния: фигура 76">
                <a:extLst>
                  <a:ext uri="{FF2B5EF4-FFF2-40B4-BE49-F238E27FC236}">
                    <a16:creationId xmlns:a16="http://schemas.microsoft.com/office/drawing/2014/main" id="{CD5E89C7-342C-EBCA-E4CB-3068F0A994A9}"/>
                  </a:ext>
                </a:extLst>
              </p:cNvPr>
              <p:cNvSpPr/>
              <p:nvPr/>
            </p:nvSpPr>
            <p:spPr>
              <a:xfrm>
                <a:off x="3128321" y="4362735"/>
                <a:ext cx="3678488" cy="9933"/>
              </a:xfrm>
              <a:custGeom>
                <a:avLst/>
                <a:gdLst>
                  <a:gd name="connsiteX0" fmla="*/ 0 w 3678488"/>
                  <a:gd name="connsiteY0" fmla="*/ 0 h 9933"/>
                  <a:gd name="connsiteX1" fmla="*/ 5960 w 3678488"/>
                  <a:gd name="connsiteY1" fmla="*/ 0 h 9933"/>
                  <a:gd name="connsiteX2" fmla="*/ 463909 w 3678488"/>
                  <a:gd name="connsiteY2" fmla="*/ 0 h 9933"/>
                  <a:gd name="connsiteX3" fmla="*/ 921857 w 3678488"/>
                  <a:gd name="connsiteY3" fmla="*/ 0 h 9933"/>
                  <a:gd name="connsiteX4" fmla="*/ 1380799 w 3678488"/>
                  <a:gd name="connsiteY4" fmla="*/ 0 h 9933"/>
                  <a:gd name="connsiteX5" fmla="*/ 1838748 w 3678488"/>
                  <a:gd name="connsiteY5" fmla="*/ 0 h 9933"/>
                  <a:gd name="connsiteX6" fmla="*/ 2297689 w 3678488"/>
                  <a:gd name="connsiteY6" fmla="*/ 0 h 9933"/>
                  <a:gd name="connsiteX7" fmla="*/ 2755638 w 3678488"/>
                  <a:gd name="connsiteY7" fmla="*/ 0 h 9933"/>
                  <a:gd name="connsiteX8" fmla="*/ 3213586 w 3678488"/>
                  <a:gd name="connsiteY8" fmla="*/ 0 h 9933"/>
                  <a:gd name="connsiteX9" fmla="*/ 3672528 w 3678488"/>
                  <a:gd name="connsiteY9" fmla="*/ 0 h 9933"/>
                  <a:gd name="connsiteX10" fmla="*/ 3678488 w 3678488"/>
                  <a:gd name="connsiteY10" fmla="*/ 0 h 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8488" h="9933">
                    <a:moveTo>
                      <a:pt x="0" y="0"/>
                    </a:moveTo>
                    <a:lnTo>
                      <a:pt x="5960" y="0"/>
                    </a:lnTo>
                    <a:lnTo>
                      <a:pt x="463909" y="0"/>
                    </a:lnTo>
                    <a:lnTo>
                      <a:pt x="921857" y="0"/>
                    </a:lnTo>
                    <a:lnTo>
                      <a:pt x="1380799" y="0"/>
                    </a:lnTo>
                    <a:lnTo>
                      <a:pt x="1838748" y="0"/>
                    </a:lnTo>
                    <a:lnTo>
                      <a:pt x="2297689" y="0"/>
                    </a:lnTo>
                    <a:lnTo>
                      <a:pt x="2755638" y="0"/>
                    </a:lnTo>
                    <a:lnTo>
                      <a:pt x="3213586" y="0"/>
                    </a:lnTo>
                    <a:lnTo>
                      <a:pt x="3672528" y="0"/>
                    </a:lnTo>
                    <a:lnTo>
                      <a:pt x="3678488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" name="Полилиния: фигура 77">
                <a:extLst>
                  <a:ext uri="{FF2B5EF4-FFF2-40B4-BE49-F238E27FC236}">
                    <a16:creationId xmlns:a16="http://schemas.microsoft.com/office/drawing/2014/main" id="{CFE6F49E-8C00-610F-3E49-B027F6F8E59D}"/>
                  </a:ext>
                </a:extLst>
              </p:cNvPr>
              <p:cNvSpPr/>
              <p:nvPr/>
            </p:nvSpPr>
            <p:spPr>
              <a:xfrm>
                <a:off x="3128321" y="4005118"/>
                <a:ext cx="3678488" cy="9933"/>
              </a:xfrm>
              <a:custGeom>
                <a:avLst/>
                <a:gdLst>
                  <a:gd name="connsiteX0" fmla="*/ 0 w 3678488"/>
                  <a:gd name="connsiteY0" fmla="*/ 0 h 9933"/>
                  <a:gd name="connsiteX1" fmla="*/ 5960 w 3678488"/>
                  <a:gd name="connsiteY1" fmla="*/ 0 h 9933"/>
                  <a:gd name="connsiteX2" fmla="*/ 463909 w 3678488"/>
                  <a:gd name="connsiteY2" fmla="*/ 0 h 9933"/>
                  <a:gd name="connsiteX3" fmla="*/ 921857 w 3678488"/>
                  <a:gd name="connsiteY3" fmla="*/ 0 h 9933"/>
                  <a:gd name="connsiteX4" fmla="*/ 1380799 w 3678488"/>
                  <a:gd name="connsiteY4" fmla="*/ 0 h 9933"/>
                  <a:gd name="connsiteX5" fmla="*/ 1838748 w 3678488"/>
                  <a:gd name="connsiteY5" fmla="*/ 0 h 9933"/>
                  <a:gd name="connsiteX6" fmla="*/ 2297689 w 3678488"/>
                  <a:gd name="connsiteY6" fmla="*/ 0 h 9933"/>
                  <a:gd name="connsiteX7" fmla="*/ 2755638 w 3678488"/>
                  <a:gd name="connsiteY7" fmla="*/ 0 h 9933"/>
                  <a:gd name="connsiteX8" fmla="*/ 3213586 w 3678488"/>
                  <a:gd name="connsiteY8" fmla="*/ 0 h 9933"/>
                  <a:gd name="connsiteX9" fmla="*/ 3672528 w 3678488"/>
                  <a:gd name="connsiteY9" fmla="*/ 0 h 9933"/>
                  <a:gd name="connsiteX10" fmla="*/ 3678488 w 3678488"/>
                  <a:gd name="connsiteY10" fmla="*/ 0 h 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8488" h="9933">
                    <a:moveTo>
                      <a:pt x="0" y="0"/>
                    </a:moveTo>
                    <a:lnTo>
                      <a:pt x="5960" y="0"/>
                    </a:lnTo>
                    <a:lnTo>
                      <a:pt x="463909" y="0"/>
                    </a:lnTo>
                    <a:lnTo>
                      <a:pt x="921857" y="0"/>
                    </a:lnTo>
                    <a:lnTo>
                      <a:pt x="1380799" y="0"/>
                    </a:lnTo>
                    <a:lnTo>
                      <a:pt x="1838748" y="0"/>
                    </a:lnTo>
                    <a:lnTo>
                      <a:pt x="2297689" y="0"/>
                    </a:lnTo>
                    <a:lnTo>
                      <a:pt x="2755638" y="0"/>
                    </a:lnTo>
                    <a:lnTo>
                      <a:pt x="3213586" y="0"/>
                    </a:lnTo>
                    <a:lnTo>
                      <a:pt x="3672528" y="0"/>
                    </a:lnTo>
                    <a:lnTo>
                      <a:pt x="3678488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865548E2-33DA-0E3B-E211-B7409B18DD28}"/>
                  </a:ext>
                </a:extLst>
              </p:cNvPr>
              <p:cNvSpPr/>
              <p:nvPr/>
            </p:nvSpPr>
            <p:spPr>
              <a:xfrm>
                <a:off x="3128321" y="3647501"/>
                <a:ext cx="3678488" cy="9933"/>
              </a:xfrm>
              <a:custGeom>
                <a:avLst/>
                <a:gdLst>
                  <a:gd name="connsiteX0" fmla="*/ 0 w 3678488"/>
                  <a:gd name="connsiteY0" fmla="*/ 0 h 9933"/>
                  <a:gd name="connsiteX1" fmla="*/ 5960 w 3678488"/>
                  <a:gd name="connsiteY1" fmla="*/ 0 h 9933"/>
                  <a:gd name="connsiteX2" fmla="*/ 463909 w 3678488"/>
                  <a:gd name="connsiteY2" fmla="*/ 0 h 9933"/>
                  <a:gd name="connsiteX3" fmla="*/ 921857 w 3678488"/>
                  <a:gd name="connsiteY3" fmla="*/ 0 h 9933"/>
                  <a:gd name="connsiteX4" fmla="*/ 1380799 w 3678488"/>
                  <a:gd name="connsiteY4" fmla="*/ 0 h 9933"/>
                  <a:gd name="connsiteX5" fmla="*/ 1838748 w 3678488"/>
                  <a:gd name="connsiteY5" fmla="*/ 0 h 9933"/>
                  <a:gd name="connsiteX6" fmla="*/ 2297689 w 3678488"/>
                  <a:gd name="connsiteY6" fmla="*/ 0 h 9933"/>
                  <a:gd name="connsiteX7" fmla="*/ 2755638 w 3678488"/>
                  <a:gd name="connsiteY7" fmla="*/ 0 h 9933"/>
                  <a:gd name="connsiteX8" fmla="*/ 3213586 w 3678488"/>
                  <a:gd name="connsiteY8" fmla="*/ 0 h 9933"/>
                  <a:gd name="connsiteX9" fmla="*/ 3672528 w 3678488"/>
                  <a:gd name="connsiteY9" fmla="*/ 0 h 9933"/>
                  <a:gd name="connsiteX10" fmla="*/ 3678488 w 3678488"/>
                  <a:gd name="connsiteY10" fmla="*/ 0 h 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8488" h="9933">
                    <a:moveTo>
                      <a:pt x="0" y="0"/>
                    </a:moveTo>
                    <a:lnTo>
                      <a:pt x="5960" y="0"/>
                    </a:lnTo>
                    <a:lnTo>
                      <a:pt x="463909" y="0"/>
                    </a:lnTo>
                    <a:lnTo>
                      <a:pt x="921857" y="0"/>
                    </a:lnTo>
                    <a:lnTo>
                      <a:pt x="1380799" y="0"/>
                    </a:lnTo>
                    <a:lnTo>
                      <a:pt x="1838748" y="0"/>
                    </a:lnTo>
                    <a:lnTo>
                      <a:pt x="2297689" y="0"/>
                    </a:lnTo>
                    <a:lnTo>
                      <a:pt x="2755638" y="0"/>
                    </a:lnTo>
                    <a:lnTo>
                      <a:pt x="3213586" y="0"/>
                    </a:lnTo>
                    <a:lnTo>
                      <a:pt x="3672528" y="0"/>
                    </a:lnTo>
                    <a:lnTo>
                      <a:pt x="3678488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" name="Полилиния: фигура 79">
                <a:extLst>
                  <a:ext uri="{FF2B5EF4-FFF2-40B4-BE49-F238E27FC236}">
                    <a16:creationId xmlns:a16="http://schemas.microsoft.com/office/drawing/2014/main" id="{AA9F1504-2F53-5613-B36D-DC257746CED3}"/>
                  </a:ext>
                </a:extLst>
              </p:cNvPr>
              <p:cNvSpPr/>
              <p:nvPr/>
            </p:nvSpPr>
            <p:spPr>
              <a:xfrm>
                <a:off x="3128321" y="3288890"/>
                <a:ext cx="3678488" cy="9933"/>
              </a:xfrm>
              <a:custGeom>
                <a:avLst/>
                <a:gdLst>
                  <a:gd name="connsiteX0" fmla="*/ 0 w 3678488"/>
                  <a:gd name="connsiteY0" fmla="*/ 0 h 9933"/>
                  <a:gd name="connsiteX1" fmla="*/ 5960 w 3678488"/>
                  <a:gd name="connsiteY1" fmla="*/ 0 h 9933"/>
                  <a:gd name="connsiteX2" fmla="*/ 463909 w 3678488"/>
                  <a:gd name="connsiteY2" fmla="*/ 0 h 9933"/>
                  <a:gd name="connsiteX3" fmla="*/ 921857 w 3678488"/>
                  <a:gd name="connsiteY3" fmla="*/ 0 h 9933"/>
                  <a:gd name="connsiteX4" fmla="*/ 1380799 w 3678488"/>
                  <a:gd name="connsiteY4" fmla="*/ 0 h 9933"/>
                  <a:gd name="connsiteX5" fmla="*/ 1838748 w 3678488"/>
                  <a:gd name="connsiteY5" fmla="*/ 0 h 9933"/>
                  <a:gd name="connsiteX6" fmla="*/ 2297689 w 3678488"/>
                  <a:gd name="connsiteY6" fmla="*/ 0 h 9933"/>
                  <a:gd name="connsiteX7" fmla="*/ 2755638 w 3678488"/>
                  <a:gd name="connsiteY7" fmla="*/ 0 h 9933"/>
                  <a:gd name="connsiteX8" fmla="*/ 3213586 w 3678488"/>
                  <a:gd name="connsiteY8" fmla="*/ 0 h 9933"/>
                  <a:gd name="connsiteX9" fmla="*/ 3672528 w 3678488"/>
                  <a:gd name="connsiteY9" fmla="*/ 0 h 9933"/>
                  <a:gd name="connsiteX10" fmla="*/ 3678488 w 3678488"/>
                  <a:gd name="connsiteY10" fmla="*/ 0 h 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8488" h="9933">
                    <a:moveTo>
                      <a:pt x="0" y="0"/>
                    </a:moveTo>
                    <a:lnTo>
                      <a:pt x="5960" y="0"/>
                    </a:lnTo>
                    <a:lnTo>
                      <a:pt x="463909" y="0"/>
                    </a:lnTo>
                    <a:lnTo>
                      <a:pt x="921857" y="0"/>
                    </a:lnTo>
                    <a:lnTo>
                      <a:pt x="1380799" y="0"/>
                    </a:lnTo>
                    <a:lnTo>
                      <a:pt x="1838748" y="0"/>
                    </a:lnTo>
                    <a:lnTo>
                      <a:pt x="2297689" y="0"/>
                    </a:lnTo>
                    <a:lnTo>
                      <a:pt x="2755638" y="0"/>
                    </a:lnTo>
                    <a:lnTo>
                      <a:pt x="3213586" y="0"/>
                    </a:lnTo>
                    <a:lnTo>
                      <a:pt x="3672528" y="0"/>
                    </a:lnTo>
                    <a:lnTo>
                      <a:pt x="3678488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" name="Полилиния: фигура 80">
                <a:extLst>
                  <a:ext uri="{FF2B5EF4-FFF2-40B4-BE49-F238E27FC236}">
                    <a16:creationId xmlns:a16="http://schemas.microsoft.com/office/drawing/2014/main" id="{9F424440-85E3-F02B-A06D-74EB5E0F104C}"/>
                  </a:ext>
                </a:extLst>
              </p:cNvPr>
              <p:cNvSpPr/>
              <p:nvPr/>
            </p:nvSpPr>
            <p:spPr>
              <a:xfrm>
                <a:off x="3128321" y="2931274"/>
                <a:ext cx="3678488" cy="9933"/>
              </a:xfrm>
              <a:custGeom>
                <a:avLst/>
                <a:gdLst>
                  <a:gd name="connsiteX0" fmla="*/ 0 w 3678488"/>
                  <a:gd name="connsiteY0" fmla="*/ 0 h 9933"/>
                  <a:gd name="connsiteX1" fmla="*/ 5960 w 3678488"/>
                  <a:gd name="connsiteY1" fmla="*/ 0 h 9933"/>
                  <a:gd name="connsiteX2" fmla="*/ 463909 w 3678488"/>
                  <a:gd name="connsiteY2" fmla="*/ 0 h 9933"/>
                  <a:gd name="connsiteX3" fmla="*/ 921857 w 3678488"/>
                  <a:gd name="connsiteY3" fmla="*/ 0 h 9933"/>
                  <a:gd name="connsiteX4" fmla="*/ 1380799 w 3678488"/>
                  <a:gd name="connsiteY4" fmla="*/ 0 h 9933"/>
                  <a:gd name="connsiteX5" fmla="*/ 1838748 w 3678488"/>
                  <a:gd name="connsiteY5" fmla="*/ 0 h 9933"/>
                  <a:gd name="connsiteX6" fmla="*/ 2297689 w 3678488"/>
                  <a:gd name="connsiteY6" fmla="*/ 0 h 9933"/>
                  <a:gd name="connsiteX7" fmla="*/ 2755638 w 3678488"/>
                  <a:gd name="connsiteY7" fmla="*/ 0 h 9933"/>
                  <a:gd name="connsiteX8" fmla="*/ 3213586 w 3678488"/>
                  <a:gd name="connsiteY8" fmla="*/ 0 h 9933"/>
                  <a:gd name="connsiteX9" fmla="*/ 3672528 w 3678488"/>
                  <a:gd name="connsiteY9" fmla="*/ 0 h 9933"/>
                  <a:gd name="connsiteX10" fmla="*/ 3678488 w 3678488"/>
                  <a:gd name="connsiteY10" fmla="*/ 0 h 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78488" h="9933">
                    <a:moveTo>
                      <a:pt x="0" y="0"/>
                    </a:moveTo>
                    <a:lnTo>
                      <a:pt x="5960" y="0"/>
                    </a:lnTo>
                    <a:lnTo>
                      <a:pt x="463909" y="0"/>
                    </a:lnTo>
                    <a:lnTo>
                      <a:pt x="921857" y="0"/>
                    </a:lnTo>
                    <a:lnTo>
                      <a:pt x="1380799" y="0"/>
                    </a:lnTo>
                    <a:lnTo>
                      <a:pt x="1838748" y="0"/>
                    </a:lnTo>
                    <a:lnTo>
                      <a:pt x="2297689" y="0"/>
                    </a:lnTo>
                    <a:lnTo>
                      <a:pt x="2755638" y="0"/>
                    </a:lnTo>
                    <a:lnTo>
                      <a:pt x="3213586" y="0"/>
                    </a:lnTo>
                    <a:lnTo>
                      <a:pt x="3672528" y="0"/>
                    </a:lnTo>
                    <a:lnTo>
                      <a:pt x="3678488" y="0"/>
                    </a:lnTo>
                  </a:path>
                </a:pathLst>
              </a:custGeom>
              <a:noFill/>
              <a:ln w="17625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2" name="Рисунок 4">
                <a:extLst>
                  <a:ext uri="{FF2B5EF4-FFF2-40B4-BE49-F238E27FC236}">
                    <a16:creationId xmlns:a16="http://schemas.microsoft.com/office/drawing/2014/main" id="{AB9B652C-A9EB-89AE-7C87-2C8AB65231B8}"/>
                  </a:ext>
                </a:extLst>
              </p:cNvPr>
              <p:cNvGrpSpPr/>
              <p:nvPr/>
            </p:nvGrpSpPr>
            <p:grpSpPr>
              <a:xfrm>
                <a:off x="6612106" y="5250817"/>
                <a:ext cx="294040" cy="97351"/>
                <a:chOff x="6612106" y="5250817"/>
                <a:chExt cx="294040" cy="97351"/>
              </a:xfrm>
              <a:solidFill>
                <a:srgbClr val="131309"/>
              </a:solidFill>
            </p:grpSpPr>
            <p:sp>
              <p:nvSpPr>
                <p:cNvPr id="83" name="Полилиния: фигура 82">
                  <a:extLst>
                    <a:ext uri="{FF2B5EF4-FFF2-40B4-BE49-F238E27FC236}">
                      <a16:creationId xmlns:a16="http://schemas.microsoft.com/office/drawing/2014/main" id="{09359EE9-69CB-294D-C92B-6B1050375DEA}"/>
                    </a:ext>
                  </a:extLst>
                </p:cNvPr>
                <p:cNvSpPr/>
                <p:nvPr/>
              </p:nvSpPr>
              <p:spPr>
                <a:xfrm>
                  <a:off x="6612106" y="5252804"/>
                  <a:ext cx="34768" cy="93377"/>
                </a:xfrm>
                <a:custGeom>
                  <a:avLst/>
                  <a:gdLst>
                    <a:gd name="connsiteX0" fmla="*/ 23841 w 34768"/>
                    <a:gd name="connsiteY0" fmla="*/ 11921 h 93377"/>
                    <a:gd name="connsiteX1" fmla="*/ 23841 w 34768"/>
                    <a:gd name="connsiteY1" fmla="*/ 11921 h 93377"/>
                    <a:gd name="connsiteX2" fmla="*/ 0 w 34768"/>
                    <a:gd name="connsiteY2" fmla="*/ 29801 h 93377"/>
                    <a:gd name="connsiteX3" fmla="*/ 0 w 34768"/>
                    <a:gd name="connsiteY3" fmla="*/ 17881 h 93377"/>
                    <a:gd name="connsiteX4" fmla="*/ 23841 w 34768"/>
                    <a:gd name="connsiteY4" fmla="*/ 0 h 93377"/>
                    <a:gd name="connsiteX5" fmla="*/ 34768 w 34768"/>
                    <a:gd name="connsiteY5" fmla="*/ 0 h 93377"/>
                    <a:gd name="connsiteX6" fmla="*/ 34768 w 34768"/>
                    <a:gd name="connsiteY6" fmla="*/ 93378 h 93377"/>
                    <a:gd name="connsiteX7" fmla="*/ 23841 w 34768"/>
                    <a:gd name="connsiteY7" fmla="*/ 93378 h 93377"/>
                    <a:gd name="connsiteX8" fmla="*/ 23841 w 34768"/>
                    <a:gd name="connsiteY8" fmla="*/ 11921 h 93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768" h="93377">
                      <a:moveTo>
                        <a:pt x="23841" y="11921"/>
                      </a:moveTo>
                      <a:lnTo>
                        <a:pt x="23841" y="11921"/>
                      </a:lnTo>
                      <a:lnTo>
                        <a:pt x="0" y="29801"/>
                      </a:lnTo>
                      <a:lnTo>
                        <a:pt x="0" y="17881"/>
                      </a:lnTo>
                      <a:lnTo>
                        <a:pt x="23841" y="0"/>
                      </a:lnTo>
                      <a:lnTo>
                        <a:pt x="34768" y="0"/>
                      </a:lnTo>
                      <a:lnTo>
                        <a:pt x="34768" y="93378"/>
                      </a:lnTo>
                      <a:lnTo>
                        <a:pt x="23841" y="93378"/>
                      </a:lnTo>
                      <a:lnTo>
                        <a:pt x="23841" y="11921"/>
                      </a:ln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4" name="Полилиния: фигура 83">
                  <a:extLst>
                    <a:ext uri="{FF2B5EF4-FFF2-40B4-BE49-F238E27FC236}">
                      <a16:creationId xmlns:a16="http://schemas.microsoft.com/office/drawing/2014/main" id="{9AE810EB-279D-1A83-C95F-9380FB7DECD8}"/>
                    </a:ext>
                  </a:extLst>
                </p:cNvPr>
                <p:cNvSpPr/>
                <p:nvPr/>
              </p:nvSpPr>
              <p:spPr>
                <a:xfrm>
                  <a:off x="6674689" y="5250817"/>
                  <a:ext cx="64569" cy="97351"/>
                </a:xfrm>
                <a:custGeom>
                  <a:avLst/>
                  <a:gdLst>
                    <a:gd name="connsiteX0" fmla="*/ 15894 w 64569"/>
                    <a:gd name="connsiteY0" fmla="*/ 91391 h 97351"/>
                    <a:gd name="connsiteX1" fmla="*/ 3974 w 64569"/>
                    <a:gd name="connsiteY1" fmla="*/ 75497 h 97351"/>
                    <a:gd name="connsiteX2" fmla="*/ 0 w 64569"/>
                    <a:gd name="connsiteY2" fmla="*/ 49669 h 97351"/>
                    <a:gd name="connsiteX3" fmla="*/ 8941 w 64569"/>
                    <a:gd name="connsiteY3" fmla="*/ 12914 h 97351"/>
                    <a:gd name="connsiteX4" fmla="*/ 34768 w 64569"/>
                    <a:gd name="connsiteY4" fmla="*/ 0 h 97351"/>
                    <a:gd name="connsiteX5" fmla="*/ 53643 w 64569"/>
                    <a:gd name="connsiteY5" fmla="*/ 6954 h 97351"/>
                    <a:gd name="connsiteX6" fmla="*/ 63577 w 64569"/>
                    <a:gd name="connsiteY6" fmla="*/ 24835 h 97351"/>
                    <a:gd name="connsiteX7" fmla="*/ 52649 w 64569"/>
                    <a:gd name="connsiteY7" fmla="*/ 24835 h 97351"/>
                    <a:gd name="connsiteX8" fmla="*/ 45696 w 64569"/>
                    <a:gd name="connsiteY8" fmla="*/ 14901 h 97351"/>
                    <a:gd name="connsiteX9" fmla="*/ 33775 w 64569"/>
                    <a:gd name="connsiteY9" fmla="*/ 10927 h 97351"/>
                    <a:gd name="connsiteX10" fmla="*/ 16888 w 64569"/>
                    <a:gd name="connsiteY10" fmla="*/ 20861 h 97351"/>
                    <a:gd name="connsiteX11" fmla="*/ 10928 w 64569"/>
                    <a:gd name="connsiteY11" fmla="*/ 49669 h 97351"/>
                    <a:gd name="connsiteX12" fmla="*/ 10928 w 64569"/>
                    <a:gd name="connsiteY12" fmla="*/ 49669 h 97351"/>
                    <a:gd name="connsiteX13" fmla="*/ 20861 w 64569"/>
                    <a:gd name="connsiteY13" fmla="*/ 38742 h 97351"/>
                    <a:gd name="connsiteX14" fmla="*/ 35762 w 64569"/>
                    <a:gd name="connsiteY14" fmla="*/ 34768 h 97351"/>
                    <a:gd name="connsiteX15" fmla="*/ 56623 w 64569"/>
                    <a:gd name="connsiteY15" fmla="*/ 43709 h 97351"/>
                    <a:gd name="connsiteX16" fmla="*/ 64570 w 64569"/>
                    <a:gd name="connsiteY16" fmla="*/ 65563 h 97351"/>
                    <a:gd name="connsiteX17" fmla="*/ 55630 w 64569"/>
                    <a:gd name="connsiteY17" fmla="*/ 88411 h 97351"/>
                    <a:gd name="connsiteX18" fmla="*/ 32781 w 64569"/>
                    <a:gd name="connsiteY18" fmla="*/ 97351 h 97351"/>
                    <a:gd name="connsiteX19" fmla="*/ 15894 w 64569"/>
                    <a:gd name="connsiteY19" fmla="*/ 91391 h 97351"/>
                    <a:gd name="connsiteX20" fmla="*/ 47682 w 64569"/>
                    <a:gd name="connsiteY20" fmla="*/ 79470 h 97351"/>
                    <a:gd name="connsiteX21" fmla="*/ 53643 w 64569"/>
                    <a:gd name="connsiteY21" fmla="*/ 64570 h 97351"/>
                    <a:gd name="connsiteX22" fmla="*/ 47682 w 64569"/>
                    <a:gd name="connsiteY22" fmla="*/ 49669 h 97351"/>
                    <a:gd name="connsiteX23" fmla="*/ 32781 w 64569"/>
                    <a:gd name="connsiteY23" fmla="*/ 43709 h 97351"/>
                    <a:gd name="connsiteX24" fmla="*/ 17881 w 64569"/>
                    <a:gd name="connsiteY24" fmla="*/ 49669 h 97351"/>
                    <a:gd name="connsiteX25" fmla="*/ 11921 w 64569"/>
                    <a:gd name="connsiteY25" fmla="*/ 64570 h 97351"/>
                    <a:gd name="connsiteX26" fmla="*/ 17881 w 64569"/>
                    <a:gd name="connsiteY26" fmla="*/ 79470 h 97351"/>
                    <a:gd name="connsiteX27" fmla="*/ 32781 w 64569"/>
                    <a:gd name="connsiteY27" fmla="*/ 85431 h 97351"/>
                    <a:gd name="connsiteX28" fmla="*/ 47682 w 64569"/>
                    <a:gd name="connsiteY28" fmla="*/ 79470 h 97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64569" h="97351">
                      <a:moveTo>
                        <a:pt x="15894" y="91391"/>
                      </a:moveTo>
                      <a:cubicBezTo>
                        <a:pt x="10928" y="87418"/>
                        <a:pt x="6954" y="82451"/>
                        <a:pt x="3974" y="75497"/>
                      </a:cubicBezTo>
                      <a:cubicBezTo>
                        <a:pt x="994" y="68544"/>
                        <a:pt x="0" y="59603"/>
                        <a:pt x="0" y="49669"/>
                      </a:cubicBezTo>
                      <a:cubicBezTo>
                        <a:pt x="0" y="33775"/>
                        <a:pt x="2980" y="21854"/>
                        <a:pt x="8941" y="12914"/>
                      </a:cubicBezTo>
                      <a:cubicBezTo>
                        <a:pt x="14901" y="3974"/>
                        <a:pt x="23841" y="0"/>
                        <a:pt x="34768" y="0"/>
                      </a:cubicBezTo>
                      <a:cubicBezTo>
                        <a:pt x="42715" y="0"/>
                        <a:pt x="48676" y="1987"/>
                        <a:pt x="53643" y="6954"/>
                      </a:cubicBezTo>
                      <a:cubicBezTo>
                        <a:pt x="58610" y="10927"/>
                        <a:pt x="62583" y="16888"/>
                        <a:pt x="63577" y="24835"/>
                      </a:cubicBezTo>
                      <a:lnTo>
                        <a:pt x="52649" y="24835"/>
                      </a:lnTo>
                      <a:cubicBezTo>
                        <a:pt x="51656" y="20861"/>
                        <a:pt x="49669" y="16888"/>
                        <a:pt x="45696" y="14901"/>
                      </a:cubicBezTo>
                      <a:cubicBezTo>
                        <a:pt x="42715" y="11921"/>
                        <a:pt x="38742" y="10927"/>
                        <a:pt x="33775" y="10927"/>
                      </a:cubicBezTo>
                      <a:cubicBezTo>
                        <a:pt x="26821" y="10927"/>
                        <a:pt x="20861" y="13908"/>
                        <a:pt x="16888" y="20861"/>
                      </a:cubicBezTo>
                      <a:cubicBezTo>
                        <a:pt x="12914" y="27815"/>
                        <a:pt x="10928" y="36755"/>
                        <a:pt x="10928" y="49669"/>
                      </a:cubicBezTo>
                      <a:lnTo>
                        <a:pt x="10928" y="49669"/>
                      </a:lnTo>
                      <a:cubicBezTo>
                        <a:pt x="12914" y="44702"/>
                        <a:pt x="15894" y="41722"/>
                        <a:pt x="20861" y="38742"/>
                      </a:cubicBezTo>
                      <a:cubicBezTo>
                        <a:pt x="25828" y="35762"/>
                        <a:pt x="30795" y="34768"/>
                        <a:pt x="35762" y="34768"/>
                      </a:cubicBezTo>
                      <a:cubicBezTo>
                        <a:pt x="44702" y="34768"/>
                        <a:pt x="51656" y="37749"/>
                        <a:pt x="56623" y="43709"/>
                      </a:cubicBezTo>
                      <a:cubicBezTo>
                        <a:pt x="62583" y="49669"/>
                        <a:pt x="64570" y="56623"/>
                        <a:pt x="64570" y="65563"/>
                      </a:cubicBezTo>
                      <a:cubicBezTo>
                        <a:pt x="64570" y="74504"/>
                        <a:pt x="61590" y="82451"/>
                        <a:pt x="55630" y="88411"/>
                      </a:cubicBezTo>
                      <a:cubicBezTo>
                        <a:pt x="49669" y="94371"/>
                        <a:pt x="41722" y="97351"/>
                        <a:pt x="32781" y="97351"/>
                      </a:cubicBezTo>
                      <a:cubicBezTo>
                        <a:pt x="26821" y="96358"/>
                        <a:pt x="20861" y="94371"/>
                        <a:pt x="15894" y="91391"/>
                      </a:cubicBezTo>
                      <a:close/>
                      <a:moveTo>
                        <a:pt x="47682" y="79470"/>
                      </a:moveTo>
                      <a:cubicBezTo>
                        <a:pt x="51656" y="75497"/>
                        <a:pt x="53643" y="70530"/>
                        <a:pt x="53643" y="64570"/>
                      </a:cubicBezTo>
                      <a:cubicBezTo>
                        <a:pt x="53643" y="58610"/>
                        <a:pt x="51656" y="53643"/>
                        <a:pt x="47682" y="49669"/>
                      </a:cubicBezTo>
                      <a:cubicBezTo>
                        <a:pt x="43709" y="45696"/>
                        <a:pt x="38742" y="43709"/>
                        <a:pt x="32781" y="43709"/>
                      </a:cubicBezTo>
                      <a:cubicBezTo>
                        <a:pt x="26821" y="43709"/>
                        <a:pt x="21854" y="45696"/>
                        <a:pt x="17881" y="49669"/>
                      </a:cubicBezTo>
                      <a:cubicBezTo>
                        <a:pt x="13908" y="53643"/>
                        <a:pt x="11921" y="58610"/>
                        <a:pt x="11921" y="64570"/>
                      </a:cubicBezTo>
                      <a:cubicBezTo>
                        <a:pt x="11921" y="70530"/>
                        <a:pt x="13908" y="75497"/>
                        <a:pt x="17881" y="79470"/>
                      </a:cubicBezTo>
                      <a:cubicBezTo>
                        <a:pt x="21854" y="83444"/>
                        <a:pt x="26821" y="85431"/>
                        <a:pt x="32781" y="85431"/>
                      </a:cubicBezTo>
                      <a:cubicBezTo>
                        <a:pt x="38742" y="86424"/>
                        <a:pt x="43709" y="84437"/>
                        <a:pt x="47682" y="79470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5" name="Полилиния: фигура 84">
                  <a:extLst>
                    <a:ext uri="{FF2B5EF4-FFF2-40B4-BE49-F238E27FC236}">
                      <a16:creationId xmlns:a16="http://schemas.microsoft.com/office/drawing/2014/main" id="{C1EDE9EE-8CDF-5271-BF8C-CD231DCA9A58}"/>
                    </a:ext>
                  </a:extLst>
                </p:cNvPr>
                <p:cNvSpPr/>
                <p:nvPr/>
              </p:nvSpPr>
              <p:spPr>
                <a:xfrm>
                  <a:off x="6756147" y="5250817"/>
                  <a:ext cx="65562" cy="96358"/>
                </a:xfrm>
                <a:custGeom>
                  <a:avLst/>
                  <a:gdLst>
                    <a:gd name="connsiteX0" fmla="*/ 8941 w 65562"/>
                    <a:gd name="connsiteY0" fmla="*/ 83444 h 96358"/>
                    <a:gd name="connsiteX1" fmla="*/ 0 w 65562"/>
                    <a:gd name="connsiteY1" fmla="*/ 47682 h 96358"/>
                    <a:gd name="connsiteX2" fmla="*/ 8941 w 65562"/>
                    <a:gd name="connsiteY2" fmla="*/ 12914 h 96358"/>
                    <a:gd name="connsiteX3" fmla="*/ 32781 w 65562"/>
                    <a:gd name="connsiteY3" fmla="*/ 0 h 96358"/>
                    <a:gd name="connsiteX4" fmla="*/ 56623 w 65562"/>
                    <a:gd name="connsiteY4" fmla="*/ 12914 h 96358"/>
                    <a:gd name="connsiteX5" fmla="*/ 65563 w 65562"/>
                    <a:gd name="connsiteY5" fmla="*/ 47682 h 96358"/>
                    <a:gd name="connsiteX6" fmla="*/ 56623 w 65562"/>
                    <a:gd name="connsiteY6" fmla="*/ 83444 h 96358"/>
                    <a:gd name="connsiteX7" fmla="*/ 32781 w 65562"/>
                    <a:gd name="connsiteY7" fmla="*/ 96358 h 96358"/>
                    <a:gd name="connsiteX8" fmla="*/ 8941 w 65562"/>
                    <a:gd name="connsiteY8" fmla="*/ 83444 h 96358"/>
                    <a:gd name="connsiteX9" fmla="*/ 49669 w 65562"/>
                    <a:gd name="connsiteY9" fmla="*/ 75497 h 96358"/>
                    <a:gd name="connsiteX10" fmla="*/ 55629 w 65562"/>
                    <a:gd name="connsiteY10" fmla="*/ 47682 h 96358"/>
                    <a:gd name="connsiteX11" fmla="*/ 49669 w 65562"/>
                    <a:gd name="connsiteY11" fmla="*/ 19868 h 96358"/>
                    <a:gd name="connsiteX12" fmla="*/ 33775 w 65562"/>
                    <a:gd name="connsiteY12" fmla="*/ 9934 h 96358"/>
                    <a:gd name="connsiteX13" fmla="*/ 17881 w 65562"/>
                    <a:gd name="connsiteY13" fmla="*/ 20861 h 96358"/>
                    <a:gd name="connsiteX14" fmla="*/ 11921 w 65562"/>
                    <a:gd name="connsiteY14" fmla="*/ 48676 h 96358"/>
                    <a:gd name="connsiteX15" fmla="*/ 17881 w 65562"/>
                    <a:gd name="connsiteY15" fmla="*/ 76490 h 96358"/>
                    <a:gd name="connsiteX16" fmla="*/ 33775 w 65562"/>
                    <a:gd name="connsiteY16" fmla="*/ 86424 h 96358"/>
                    <a:gd name="connsiteX17" fmla="*/ 49669 w 65562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2" h="96358">
                      <a:moveTo>
                        <a:pt x="8941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1" y="12914"/>
                      </a:cubicBezTo>
                      <a:cubicBezTo>
                        <a:pt x="14901" y="3974"/>
                        <a:pt x="22848" y="0"/>
                        <a:pt x="32781" y="0"/>
                      </a:cubicBezTo>
                      <a:cubicBezTo>
                        <a:pt x="42715" y="0"/>
                        <a:pt x="50662" y="3974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5"/>
                        <a:pt x="42715" y="96358"/>
                        <a:pt x="32781" y="96358"/>
                      </a:cubicBezTo>
                      <a:cubicBezTo>
                        <a:pt x="22848" y="96358"/>
                        <a:pt x="14901" y="92385"/>
                        <a:pt x="8941" y="83444"/>
                      </a:cubicBezTo>
                      <a:close/>
                      <a:moveTo>
                        <a:pt x="49669" y="75497"/>
                      </a:moveTo>
                      <a:cubicBezTo>
                        <a:pt x="53643" y="68544"/>
                        <a:pt x="55629" y="59603"/>
                        <a:pt x="55629" y="47682"/>
                      </a:cubicBezTo>
                      <a:cubicBezTo>
                        <a:pt x="55629" y="35762"/>
                        <a:pt x="53643" y="26821"/>
                        <a:pt x="49669" y="19868"/>
                      </a:cubicBezTo>
                      <a:cubicBezTo>
                        <a:pt x="45695" y="12914"/>
                        <a:pt x="40728" y="9934"/>
                        <a:pt x="33775" y="9934"/>
                      </a:cubicBezTo>
                      <a:cubicBezTo>
                        <a:pt x="26821" y="9934"/>
                        <a:pt x="21854" y="13908"/>
                        <a:pt x="17881" y="20861"/>
                      </a:cubicBezTo>
                      <a:cubicBezTo>
                        <a:pt x="13908" y="27815"/>
                        <a:pt x="11921" y="36755"/>
                        <a:pt x="11921" y="48676"/>
                      </a:cubicBezTo>
                      <a:cubicBezTo>
                        <a:pt x="11921" y="60596"/>
                        <a:pt x="13908" y="69537"/>
                        <a:pt x="17881" y="76490"/>
                      </a:cubicBezTo>
                      <a:cubicBezTo>
                        <a:pt x="21854" y="83444"/>
                        <a:pt x="26821" y="86424"/>
                        <a:pt x="33775" y="86424"/>
                      </a:cubicBezTo>
                      <a:cubicBezTo>
                        <a:pt x="40728" y="86424"/>
                        <a:pt x="45695" y="82451"/>
                        <a:pt x="49669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" name="Полилиния: фигура 85">
                  <a:extLst>
                    <a:ext uri="{FF2B5EF4-FFF2-40B4-BE49-F238E27FC236}">
                      <a16:creationId xmlns:a16="http://schemas.microsoft.com/office/drawing/2014/main" id="{EBBE9ACD-6FE8-1C1E-E9D0-0B7B27FFD5C0}"/>
                    </a:ext>
                  </a:extLst>
                </p:cNvPr>
                <p:cNvSpPr/>
                <p:nvPr/>
              </p:nvSpPr>
              <p:spPr>
                <a:xfrm>
                  <a:off x="6840584" y="5250817"/>
                  <a:ext cx="65562" cy="96358"/>
                </a:xfrm>
                <a:custGeom>
                  <a:avLst/>
                  <a:gdLst>
                    <a:gd name="connsiteX0" fmla="*/ 8941 w 65562"/>
                    <a:gd name="connsiteY0" fmla="*/ 83444 h 96358"/>
                    <a:gd name="connsiteX1" fmla="*/ 0 w 65562"/>
                    <a:gd name="connsiteY1" fmla="*/ 47682 h 96358"/>
                    <a:gd name="connsiteX2" fmla="*/ 8941 w 65562"/>
                    <a:gd name="connsiteY2" fmla="*/ 12914 h 96358"/>
                    <a:gd name="connsiteX3" fmla="*/ 32781 w 65562"/>
                    <a:gd name="connsiteY3" fmla="*/ 0 h 96358"/>
                    <a:gd name="connsiteX4" fmla="*/ 56623 w 65562"/>
                    <a:gd name="connsiteY4" fmla="*/ 12914 h 96358"/>
                    <a:gd name="connsiteX5" fmla="*/ 65563 w 65562"/>
                    <a:gd name="connsiteY5" fmla="*/ 47682 h 96358"/>
                    <a:gd name="connsiteX6" fmla="*/ 56623 w 65562"/>
                    <a:gd name="connsiteY6" fmla="*/ 83444 h 96358"/>
                    <a:gd name="connsiteX7" fmla="*/ 32781 w 65562"/>
                    <a:gd name="connsiteY7" fmla="*/ 96358 h 96358"/>
                    <a:gd name="connsiteX8" fmla="*/ 8941 w 65562"/>
                    <a:gd name="connsiteY8" fmla="*/ 83444 h 96358"/>
                    <a:gd name="connsiteX9" fmla="*/ 48676 w 65562"/>
                    <a:gd name="connsiteY9" fmla="*/ 75497 h 96358"/>
                    <a:gd name="connsiteX10" fmla="*/ 54636 w 65562"/>
                    <a:gd name="connsiteY10" fmla="*/ 47682 h 96358"/>
                    <a:gd name="connsiteX11" fmla="*/ 48676 w 65562"/>
                    <a:gd name="connsiteY11" fmla="*/ 19868 h 96358"/>
                    <a:gd name="connsiteX12" fmla="*/ 32781 w 65562"/>
                    <a:gd name="connsiteY12" fmla="*/ 9934 h 96358"/>
                    <a:gd name="connsiteX13" fmla="*/ 16888 w 65562"/>
                    <a:gd name="connsiteY13" fmla="*/ 20861 h 96358"/>
                    <a:gd name="connsiteX14" fmla="*/ 10927 w 65562"/>
                    <a:gd name="connsiteY14" fmla="*/ 48676 h 96358"/>
                    <a:gd name="connsiteX15" fmla="*/ 16888 w 65562"/>
                    <a:gd name="connsiteY15" fmla="*/ 76490 h 96358"/>
                    <a:gd name="connsiteX16" fmla="*/ 32781 w 65562"/>
                    <a:gd name="connsiteY16" fmla="*/ 86424 h 96358"/>
                    <a:gd name="connsiteX17" fmla="*/ 48676 w 65562"/>
                    <a:gd name="connsiteY17" fmla="*/ 75497 h 96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2" h="96358">
                      <a:moveTo>
                        <a:pt x="8941" y="83444"/>
                      </a:moveTo>
                      <a:cubicBezTo>
                        <a:pt x="2980" y="74504"/>
                        <a:pt x="0" y="62583"/>
                        <a:pt x="0" y="47682"/>
                      </a:cubicBezTo>
                      <a:cubicBezTo>
                        <a:pt x="0" y="32782"/>
                        <a:pt x="2980" y="20861"/>
                        <a:pt x="8941" y="12914"/>
                      </a:cubicBezTo>
                      <a:cubicBezTo>
                        <a:pt x="14901" y="3974"/>
                        <a:pt x="22848" y="0"/>
                        <a:pt x="32781" y="0"/>
                      </a:cubicBezTo>
                      <a:cubicBezTo>
                        <a:pt x="42715" y="0"/>
                        <a:pt x="50662" y="3974"/>
                        <a:pt x="56623" y="12914"/>
                      </a:cubicBezTo>
                      <a:cubicBezTo>
                        <a:pt x="62583" y="21854"/>
                        <a:pt x="65563" y="33775"/>
                        <a:pt x="65563" y="47682"/>
                      </a:cubicBezTo>
                      <a:cubicBezTo>
                        <a:pt x="65563" y="62583"/>
                        <a:pt x="62583" y="74504"/>
                        <a:pt x="56623" y="83444"/>
                      </a:cubicBezTo>
                      <a:cubicBezTo>
                        <a:pt x="50662" y="92385"/>
                        <a:pt x="42715" y="96358"/>
                        <a:pt x="32781" y="96358"/>
                      </a:cubicBezTo>
                      <a:cubicBezTo>
                        <a:pt x="21854" y="96358"/>
                        <a:pt x="13908" y="92385"/>
                        <a:pt x="8941" y="83444"/>
                      </a:cubicBezTo>
                      <a:close/>
                      <a:moveTo>
                        <a:pt x="48676" y="75497"/>
                      </a:moveTo>
                      <a:cubicBezTo>
                        <a:pt x="52649" y="68544"/>
                        <a:pt x="54636" y="59603"/>
                        <a:pt x="54636" y="47682"/>
                      </a:cubicBezTo>
                      <a:cubicBezTo>
                        <a:pt x="54636" y="35762"/>
                        <a:pt x="52649" y="26821"/>
                        <a:pt x="48676" y="19868"/>
                      </a:cubicBezTo>
                      <a:cubicBezTo>
                        <a:pt x="44702" y="12914"/>
                        <a:pt x="39735" y="9934"/>
                        <a:pt x="32781" y="9934"/>
                      </a:cubicBezTo>
                      <a:cubicBezTo>
                        <a:pt x="25828" y="9934"/>
                        <a:pt x="20861" y="13908"/>
                        <a:pt x="16888" y="20861"/>
                      </a:cubicBezTo>
                      <a:cubicBezTo>
                        <a:pt x="12914" y="27815"/>
                        <a:pt x="10927" y="36755"/>
                        <a:pt x="10927" y="48676"/>
                      </a:cubicBezTo>
                      <a:cubicBezTo>
                        <a:pt x="10927" y="60596"/>
                        <a:pt x="12914" y="69537"/>
                        <a:pt x="16888" y="76490"/>
                      </a:cubicBezTo>
                      <a:cubicBezTo>
                        <a:pt x="20861" y="83444"/>
                        <a:pt x="25828" y="86424"/>
                        <a:pt x="32781" y="86424"/>
                      </a:cubicBezTo>
                      <a:cubicBezTo>
                        <a:pt x="39735" y="86424"/>
                        <a:pt x="44702" y="82451"/>
                        <a:pt x="48676" y="75497"/>
                      </a:cubicBezTo>
                      <a:close/>
                    </a:path>
                  </a:pathLst>
                </a:custGeom>
                <a:solidFill>
                  <a:srgbClr val="131309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87" name="Рисунок 4">
                <a:extLst>
                  <a:ext uri="{FF2B5EF4-FFF2-40B4-BE49-F238E27FC236}">
                    <a16:creationId xmlns:a16="http://schemas.microsoft.com/office/drawing/2014/main" id="{5141976F-3DEC-9BAD-2E9E-8856E39B31F4}"/>
                  </a:ext>
                </a:extLst>
              </p:cNvPr>
              <p:cNvGrpSpPr/>
              <p:nvPr/>
            </p:nvGrpSpPr>
            <p:grpSpPr>
              <a:xfrm>
                <a:off x="3134281" y="3088812"/>
                <a:ext cx="3592064" cy="917005"/>
                <a:chOff x="3134281" y="3088812"/>
                <a:chExt cx="3592064" cy="917005"/>
              </a:xfrm>
              <a:solidFill>
                <a:srgbClr val="C5C5C5"/>
              </a:solidFill>
            </p:grpSpPr>
            <p:sp>
              <p:nvSpPr>
                <p:cNvPr id="88" name="Полилиния: фигура 87">
                  <a:extLst>
                    <a:ext uri="{FF2B5EF4-FFF2-40B4-BE49-F238E27FC236}">
                      <a16:creationId xmlns:a16="http://schemas.microsoft.com/office/drawing/2014/main" id="{0DF4D53F-0BDE-6941-96C3-BB85629A9BE2}"/>
                    </a:ext>
                  </a:extLst>
                </p:cNvPr>
                <p:cNvSpPr/>
                <p:nvPr/>
              </p:nvSpPr>
              <p:spPr>
                <a:xfrm>
                  <a:off x="3134281" y="3188839"/>
                  <a:ext cx="1482124" cy="816978"/>
                </a:xfrm>
                <a:custGeom>
                  <a:avLst/>
                  <a:gdLst>
                    <a:gd name="connsiteX0" fmla="*/ 0 w 1482124"/>
                    <a:gd name="connsiteY0" fmla="*/ 17601 h 816978"/>
                    <a:gd name="connsiteX1" fmla="*/ 1482124 w 1482124"/>
                    <a:gd name="connsiteY1" fmla="*/ 816279 h 816978"/>
                    <a:gd name="connsiteX2" fmla="*/ 1265567 w 1482124"/>
                    <a:gd name="connsiteY2" fmla="*/ 816279 h 816978"/>
                    <a:gd name="connsiteX3" fmla="*/ 0 w 1482124"/>
                    <a:gd name="connsiteY3" fmla="*/ 17601 h 816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82124" h="816978">
                      <a:moveTo>
                        <a:pt x="0" y="17601"/>
                      </a:moveTo>
                      <a:cubicBezTo>
                        <a:pt x="394372" y="14621"/>
                        <a:pt x="1204971" y="116939"/>
                        <a:pt x="1482124" y="816279"/>
                      </a:cubicBezTo>
                      <a:cubicBezTo>
                        <a:pt x="1448349" y="815286"/>
                        <a:pt x="1299342" y="818266"/>
                        <a:pt x="1265567" y="816279"/>
                      </a:cubicBezTo>
                      <a:cubicBezTo>
                        <a:pt x="1103646" y="408993"/>
                        <a:pt x="265233" y="-101605"/>
                        <a:pt x="0" y="17601"/>
                      </a:cubicBezTo>
                    </a:path>
                  </a:pathLst>
                </a:custGeom>
                <a:solidFill>
                  <a:srgbClr val="C5C5C5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9" name="Полилиния: фигура 88">
                  <a:extLst>
                    <a:ext uri="{FF2B5EF4-FFF2-40B4-BE49-F238E27FC236}">
                      <a16:creationId xmlns:a16="http://schemas.microsoft.com/office/drawing/2014/main" id="{913FF731-E348-9EFA-6D57-010C4954909D}"/>
                    </a:ext>
                  </a:extLst>
                </p:cNvPr>
                <p:cNvSpPr/>
                <p:nvPr/>
              </p:nvSpPr>
              <p:spPr>
                <a:xfrm>
                  <a:off x="3134281" y="3203315"/>
                  <a:ext cx="1061923" cy="801095"/>
                </a:xfrm>
                <a:custGeom>
                  <a:avLst/>
                  <a:gdLst>
                    <a:gd name="connsiteX0" fmla="*/ 0 w 1061923"/>
                    <a:gd name="connsiteY0" fmla="*/ 3125 h 801095"/>
                    <a:gd name="connsiteX1" fmla="*/ 1061924 w 1061923"/>
                    <a:gd name="connsiteY1" fmla="*/ 800809 h 801095"/>
                    <a:gd name="connsiteX2" fmla="*/ 818546 w 1061923"/>
                    <a:gd name="connsiteY2" fmla="*/ 800809 h 801095"/>
                    <a:gd name="connsiteX3" fmla="*/ 0 w 1061923"/>
                    <a:gd name="connsiteY3" fmla="*/ 3125 h 801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1923" h="801095">
                      <a:moveTo>
                        <a:pt x="0" y="3125"/>
                      </a:moveTo>
                      <a:cubicBezTo>
                        <a:pt x="195696" y="30939"/>
                        <a:pt x="749009" y="160079"/>
                        <a:pt x="1061924" y="800809"/>
                      </a:cubicBezTo>
                      <a:cubicBezTo>
                        <a:pt x="1039076" y="799816"/>
                        <a:pt x="841394" y="801803"/>
                        <a:pt x="818546" y="800809"/>
                      </a:cubicBezTo>
                      <a:cubicBezTo>
                        <a:pt x="664572" y="485908"/>
                        <a:pt x="155961" y="-45551"/>
                        <a:pt x="0" y="3125"/>
                      </a:cubicBezTo>
                    </a:path>
                  </a:pathLst>
                </a:custGeom>
                <a:solidFill>
                  <a:srgbClr val="C5C5C5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0" name="Полилиния: фигура 89">
                  <a:extLst>
                    <a:ext uri="{FF2B5EF4-FFF2-40B4-BE49-F238E27FC236}">
                      <a16:creationId xmlns:a16="http://schemas.microsoft.com/office/drawing/2014/main" id="{1EFECB15-1C1C-C6A1-6247-63822F7DE02E}"/>
                    </a:ext>
                  </a:extLst>
                </p:cNvPr>
                <p:cNvSpPr/>
                <p:nvPr/>
              </p:nvSpPr>
              <p:spPr>
                <a:xfrm>
                  <a:off x="3138254" y="3172816"/>
                  <a:ext cx="1971860" cy="831881"/>
                </a:xfrm>
                <a:custGeom>
                  <a:avLst/>
                  <a:gdLst>
                    <a:gd name="connsiteX0" fmla="*/ 0 w 1971860"/>
                    <a:gd name="connsiteY0" fmla="*/ 33624 h 831881"/>
                    <a:gd name="connsiteX1" fmla="*/ 1971861 w 1971860"/>
                    <a:gd name="connsiteY1" fmla="*/ 831308 h 831881"/>
                    <a:gd name="connsiteX2" fmla="*/ 1743383 w 1971860"/>
                    <a:gd name="connsiteY2" fmla="*/ 831308 h 831881"/>
                    <a:gd name="connsiteX3" fmla="*/ 0 w 1971860"/>
                    <a:gd name="connsiteY3" fmla="*/ 33624 h 831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71860" h="831881">
                      <a:moveTo>
                        <a:pt x="0" y="33624"/>
                      </a:moveTo>
                      <a:cubicBezTo>
                        <a:pt x="503644" y="21703"/>
                        <a:pt x="1609277" y="-65714"/>
                        <a:pt x="1971861" y="831308"/>
                      </a:cubicBezTo>
                      <a:cubicBezTo>
                        <a:pt x="1929145" y="829322"/>
                        <a:pt x="1786099" y="833295"/>
                        <a:pt x="1743383" y="831308"/>
                      </a:cubicBezTo>
                      <a:cubicBezTo>
                        <a:pt x="1557621" y="278989"/>
                        <a:pt x="339736" y="-121344"/>
                        <a:pt x="0" y="33624"/>
                      </a:cubicBezTo>
                    </a:path>
                  </a:pathLst>
                </a:custGeom>
                <a:solidFill>
                  <a:srgbClr val="C5C5C5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1" name="Полилиния: фигура 90">
                  <a:extLst>
                    <a:ext uri="{FF2B5EF4-FFF2-40B4-BE49-F238E27FC236}">
                      <a16:creationId xmlns:a16="http://schemas.microsoft.com/office/drawing/2014/main" id="{66CD327A-9BE8-8F11-23ED-9C40E186A1D5}"/>
                    </a:ext>
                  </a:extLst>
                </p:cNvPr>
                <p:cNvSpPr/>
                <p:nvPr/>
              </p:nvSpPr>
              <p:spPr>
                <a:xfrm>
                  <a:off x="3138254" y="3178407"/>
                  <a:ext cx="2974181" cy="826004"/>
                </a:xfrm>
                <a:custGeom>
                  <a:avLst/>
                  <a:gdLst>
                    <a:gd name="connsiteX0" fmla="*/ 0 w 2974181"/>
                    <a:gd name="connsiteY0" fmla="*/ 28033 h 826004"/>
                    <a:gd name="connsiteX1" fmla="*/ 2974182 w 2974181"/>
                    <a:gd name="connsiteY1" fmla="*/ 825717 h 826004"/>
                    <a:gd name="connsiteX2" fmla="*/ 2672194 w 2974181"/>
                    <a:gd name="connsiteY2" fmla="*/ 825717 h 826004"/>
                    <a:gd name="connsiteX3" fmla="*/ 0 w 2974181"/>
                    <a:gd name="connsiteY3" fmla="*/ 28033 h 826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74181" h="826004">
                      <a:moveTo>
                        <a:pt x="0" y="28033"/>
                      </a:moveTo>
                      <a:cubicBezTo>
                        <a:pt x="959606" y="-64352"/>
                        <a:pt x="2617558" y="39953"/>
                        <a:pt x="2974182" y="825717"/>
                      </a:cubicBezTo>
                      <a:cubicBezTo>
                        <a:pt x="2903652" y="824724"/>
                        <a:pt x="2743718" y="826711"/>
                        <a:pt x="2672194" y="825717"/>
                      </a:cubicBezTo>
                      <a:cubicBezTo>
                        <a:pt x="2449677" y="393597"/>
                        <a:pt x="635764" y="-122961"/>
                        <a:pt x="0" y="28033"/>
                      </a:cubicBezTo>
                    </a:path>
                  </a:pathLst>
                </a:custGeom>
                <a:solidFill>
                  <a:srgbClr val="C5C5C5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2" name="Полилиния: фигура 91">
                  <a:extLst>
                    <a:ext uri="{FF2B5EF4-FFF2-40B4-BE49-F238E27FC236}">
                      <a16:creationId xmlns:a16="http://schemas.microsoft.com/office/drawing/2014/main" id="{45980AC9-4AFF-9EB6-5DB9-09D1A5DA777F}"/>
                    </a:ext>
                  </a:extLst>
                </p:cNvPr>
                <p:cNvSpPr/>
                <p:nvPr/>
              </p:nvSpPr>
              <p:spPr>
                <a:xfrm>
                  <a:off x="3145208" y="3088812"/>
                  <a:ext cx="3581137" cy="916879"/>
                </a:xfrm>
                <a:custGeom>
                  <a:avLst/>
                  <a:gdLst>
                    <a:gd name="connsiteX0" fmla="*/ 0 w 3581137"/>
                    <a:gd name="connsiteY0" fmla="*/ 115641 h 916879"/>
                    <a:gd name="connsiteX1" fmla="*/ 3581137 w 3581137"/>
                    <a:gd name="connsiteY1" fmla="*/ 916306 h 916879"/>
                    <a:gd name="connsiteX2" fmla="*/ 3300011 w 3581137"/>
                    <a:gd name="connsiteY2" fmla="*/ 916306 h 916879"/>
                    <a:gd name="connsiteX3" fmla="*/ 0 w 3581137"/>
                    <a:gd name="connsiteY3" fmla="*/ 115641 h 916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81137" h="916879">
                      <a:moveTo>
                        <a:pt x="0" y="115641"/>
                      </a:moveTo>
                      <a:cubicBezTo>
                        <a:pt x="959606" y="-22438"/>
                        <a:pt x="3225507" y="-252903"/>
                        <a:pt x="3581137" y="916306"/>
                      </a:cubicBezTo>
                      <a:cubicBezTo>
                        <a:pt x="3510607" y="914320"/>
                        <a:pt x="3370540" y="918293"/>
                        <a:pt x="3300011" y="916306"/>
                      </a:cubicBezTo>
                      <a:cubicBezTo>
                        <a:pt x="3077493" y="271602"/>
                        <a:pt x="634770" y="-109856"/>
                        <a:pt x="0" y="115641"/>
                      </a:cubicBezTo>
                    </a:path>
                  </a:pathLst>
                </a:custGeom>
                <a:solidFill>
                  <a:srgbClr val="C5C5C5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93" name="Полилиния: фигура 92">
                <a:extLst>
                  <a:ext uri="{FF2B5EF4-FFF2-40B4-BE49-F238E27FC236}">
                    <a16:creationId xmlns:a16="http://schemas.microsoft.com/office/drawing/2014/main" id="{07A728CA-6B99-07B0-05E1-1F117B79F876}"/>
                  </a:ext>
                </a:extLst>
              </p:cNvPr>
              <p:cNvSpPr/>
              <p:nvPr/>
            </p:nvSpPr>
            <p:spPr>
              <a:xfrm>
                <a:off x="6498861" y="4015052"/>
                <a:ext cx="174834" cy="97351"/>
              </a:xfrm>
              <a:custGeom>
                <a:avLst/>
                <a:gdLst>
                  <a:gd name="connsiteX0" fmla="*/ 0 w 174834"/>
                  <a:gd name="connsiteY0" fmla="*/ 0 h 97351"/>
                  <a:gd name="connsiteX1" fmla="*/ 174835 w 174834"/>
                  <a:gd name="connsiteY1" fmla="*/ 0 h 97351"/>
                  <a:gd name="connsiteX2" fmla="*/ 174835 w 174834"/>
                  <a:gd name="connsiteY2" fmla="*/ 97351 h 97351"/>
                  <a:gd name="connsiteX3" fmla="*/ 0 w 174834"/>
                  <a:gd name="connsiteY3" fmla="*/ 97351 h 97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834" h="97351">
                    <a:moveTo>
                      <a:pt x="0" y="0"/>
                    </a:moveTo>
                    <a:lnTo>
                      <a:pt x="174835" y="0"/>
                    </a:lnTo>
                    <a:lnTo>
                      <a:pt x="174835" y="97351"/>
                    </a:lnTo>
                    <a:lnTo>
                      <a:pt x="0" y="97351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4" name="Полилиния: фигура 93">
                <a:extLst>
                  <a:ext uri="{FF2B5EF4-FFF2-40B4-BE49-F238E27FC236}">
                    <a16:creationId xmlns:a16="http://schemas.microsoft.com/office/drawing/2014/main" id="{E00CAA39-4A95-24AF-5905-7A693A3F3B09}"/>
                  </a:ext>
                </a:extLst>
              </p:cNvPr>
              <p:cNvSpPr/>
              <p:nvPr/>
            </p:nvSpPr>
            <p:spPr>
              <a:xfrm>
                <a:off x="5843230" y="4011078"/>
                <a:ext cx="231457" cy="150000"/>
              </a:xfrm>
              <a:custGeom>
                <a:avLst/>
                <a:gdLst>
                  <a:gd name="connsiteX0" fmla="*/ 0 w 231457"/>
                  <a:gd name="connsiteY0" fmla="*/ 0 h 150000"/>
                  <a:gd name="connsiteX1" fmla="*/ 231457 w 231457"/>
                  <a:gd name="connsiteY1" fmla="*/ 0 h 150000"/>
                  <a:gd name="connsiteX2" fmla="*/ 231457 w 231457"/>
                  <a:gd name="connsiteY2" fmla="*/ 150001 h 150000"/>
                  <a:gd name="connsiteX3" fmla="*/ 0 w 231457"/>
                  <a:gd name="connsiteY3" fmla="*/ 150001 h 15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1457" h="150000">
                    <a:moveTo>
                      <a:pt x="0" y="0"/>
                    </a:moveTo>
                    <a:lnTo>
                      <a:pt x="231457" y="0"/>
                    </a:lnTo>
                    <a:lnTo>
                      <a:pt x="231457" y="150001"/>
                    </a:lnTo>
                    <a:lnTo>
                      <a:pt x="0" y="150001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5" name="Полилиния: фигура 94">
                <a:extLst>
                  <a:ext uri="{FF2B5EF4-FFF2-40B4-BE49-F238E27FC236}">
                    <a16:creationId xmlns:a16="http://schemas.microsoft.com/office/drawing/2014/main" id="{AC47E629-EF59-8182-2E88-040C5B000AF8}"/>
                  </a:ext>
                </a:extLst>
              </p:cNvPr>
              <p:cNvSpPr/>
              <p:nvPr/>
            </p:nvSpPr>
            <p:spPr>
              <a:xfrm>
                <a:off x="4895545" y="4011078"/>
                <a:ext cx="174834" cy="150000"/>
              </a:xfrm>
              <a:custGeom>
                <a:avLst/>
                <a:gdLst>
                  <a:gd name="connsiteX0" fmla="*/ 0 w 174834"/>
                  <a:gd name="connsiteY0" fmla="*/ 0 h 150000"/>
                  <a:gd name="connsiteX1" fmla="*/ 174835 w 174834"/>
                  <a:gd name="connsiteY1" fmla="*/ 0 h 150000"/>
                  <a:gd name="connsiteX2" fmla="*/ 174835 w 174834"/>
                  <a:gd name="connsiteY2" fmla="*/ 150001 h 150000"/>
                  <a:gd name="connsiteX3" fmla="*/ 0 w 174834"/>
                  <a:gd name="connsiteY3" fmla="*/ 150001 h 15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834" h="150000">
                    <a:moveTo>
                      <a:pt x="0" y="0"/>
                    </a:moveTo>
                    <a:lnTo>
                      <a:pt x="174835" y="0"/>
                    </a:lnTo>
                    <a:lnTo>
                      <a:pt x="174835" y="150001"/>
                    </a:lnTo>
                    <a:lnTo>
                      <a:pt x="0" y="150001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" name="Полилиния: фигура 95">
                <a:extLst>
                  <a:ext uri="{FF2B5EF4-FFF2-40B4-BE49-F238E27FC236}">
                    <a16:creationId xmlns:a16="http://schemas.microsoft.com/office/drawing/2014/main" id="{362DB4F9-D133-2269-533B-A15DA99ACACA}"/>
                  </a:ext>
                </a:extLst>
              </p:cNvPr>
              <p:cNvSpPr/>
              <p:nvPr/>
            </p:nvSpPr>
            <p:spPr>
              <a:xfrm>
                <a:off x="4405808" y="4011078"/>
                <a:ext cx="174834" cy="150000"/>
              </a:xfrm>
              <a:custGeom>
                <a:avLst/>
                <a:gdLst>
                  <a:gd name="connsiteX0" fmla="*/ 0 w 174834"/>
                  <a:gd name="connsiteY0" fmla="*/ 0 h 150000"/>
                  <a:gd name="connsiteX1" fmla="*/ 174835 w 174834"/>
                  <a:gd name="connsiteY1" fmla="*/ 0 h 150000"/>
                  <a:gd name="connsiteX2" fmla="*/ 174835 w 174834"/>
                  <a:gd name="connsiteY2" fmla="*/ 150001 h 150000"/>
                  <a:gd name="connsiteX3" fmla="*/ 0 w 174834"/>
                  <a:gd name="connsiteY3" fmla="*/ 150001 h 15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834" h="150000">
                    <a:moveTo>
                      <a:pt x="0" y="0"/>
                    </a:moveTo>
                    <a:lnTo>
                      <a:pt x="174835" y="0"/>
                    </a:lnTo>
                    <a:lnTo>
                      <a:pt x="174835" y="150001"/>
                    </a:lnTo>
                    <a:lnTo>
                      <a:pt x="0" y="150001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" name="Полилиния: фигура 96">
                <a:extLst>
                  <a:ext uri="{FF2B5EF4-FFF2-40B4-BE49-F238E27FC236}">
                    <a16:creationId xmlns:a16="http://schemas.microsoft.com/office/drawing/2014/main" id="{BF47A01D-81D1-1A3F-0EFA-98F168A7B66F}"/>
                  </a:ext>
                </a:extLst>
              </p:cNvPr>
              <p:cNvSpPr/>
              <p:nvPr/>
            </p:nvSpPr>
            <p:spPr>
              <a:xfrm>
                <a:off x="3963754" y="4011078"/>
                <a:ext cx="174834" cy="150000"/>
              </a:xfrm>
              <a:custGeom>
                <a:avLst/>
                <a:gdLst>
                  <a:gd name="connsiteX0" fmla="*/ 0 w 174834"/>
                  <a:gd name="connsiteY0" fmla="*/ 0 h 150000"/>
                  <a:gd name="connsiteX1" fmla="*/ 174835 w 174834"/>
                  <a:gd name="connsiteY1" fmla="*/ 0 h 150000"/>
                  <a:gd name="connsiteX2" fmla="*/ 174835 w 174834"/>
                  <a:gd name="connsiteY2" fmla="*/ 150001 h 150000"/>
                  <a:gd name="connsiteX3" fmla="*/ 0 w 174834"/>
                  <a:gd name="connsiteY3" fmla="*/ 150001 h 15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834" h="150000">
                    <a:moveTo>
                      <a:pt x="0" y="0"/>
                    </a:moveTo>
                    <a:lnTo>
                      <a:pt x="174835" y="0"/>
                    </a:lnTo>
                    <a:lnTo>
                      <a:pt x="174835" y="150001"/>
                    </a:lnTo>
                    <a:lnTo>
                      <a:pt x="0" y="150001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98" name="Рисунок 4">
                <a:extLst>
                  <a:ext uri="{FF2B5EF4-FFF2-40B4-BE49-F238E27FC236}">
                    <a16:creationId xmlns:a16="http://schemas.microsoft.com/office/drawing/2014/main" id="{89474365-965D-4997-55A5-5B8370BCD6D4}"/>
                  </a:ext>
                </a:extLst>
              </p:cNvPr>
              <p:cNvGrpSpPr/>
              <p:nvPr/>
            </p:nvGrpSpPr>
            <p:grpSpPr>
              <a:xfrm>
                <a:off x="3955807" y="4055780"/>
                <a:ext cx="219537" cy="75496"/>
                <a:chOff x="3955807" y="4055780"/>
                <a:chExt cx="219537" cy="75496"/>
              </a:xfrm>
              <a:solidFill>
                <a:srgbClr val="1D1D1B"/>
              </a:solidFill>
            </p:grpSpPr>
            <p:sp>
              <p:nvSpPr>
                <p:cNvPr id="99" name="Полилиния: фигура 98">
                  <a:extLst>
                    <a:ext uri="{FF2B5EF4-FFF2-40B4-BE49-F238E27FC236}">
                      <a16:creationId xmlns:a16="http://schemas.microsoft.com/office/drawing/2014/main" id="{5C01E539-4E2F-58C3-882F-DE3E948933D7}"/>
                    </a:ext>
                  </a:extLst>
                </p:cNvPr>
                <p:cNvSpPr/>
                <p:nvPr/>
              </p:nvSpPr>
              <p:spPr>
                <a:xfrm>
                  <a:off x="3955807" y="4056774"/>
                  <a:ext cx="24834" cy="73510"/>
                </a:xfrm>
                <a:custGeom>
                  <a:avLst/>
                  <a:gdLst>
                    <a:gd name="connsiteX0" fmla="*/ 16887 w 24834"/>
                    <a:gd name="connsiteY0" fmla="*/ 9934 h 73510"/>
                    <a:gd name="connsiteX1" fmla="*/ 16887 w 24834"/>
                    <a:gd name="connsiteY1" fmla="*/ 9934 h 73510"/>
                    <a:gd name="connsiteX2" fmla="*/ 0 w 24834"/>
                    <a:gd name="connsiteY2" fmla="*/ 23841 h 73510"/>
                    <a:gd name="connsiteX3" fmla="*/ 0 w 24834"/>
                    <a:gd name="connsiteY3" fmla="*/ 13907 h 73510"/>
                    <a:gd name="connsiteX4" fmla="*/ 16887 w 24834"/>
                    <a:gd name="connsiteY4" fmla="*/ 0 h 73510"/>
                    <a:gd name="connsiteX5" fmla="*/ 24835 w 24834"/>
                    <a:gd name="connsiteY5" fmla="*/ 0 h 73510"/>
                    <a:gd name="connsiteX6" fmla="*/ 24835 w 24834"/>
                    <a:gd name="connsiteY6" fmla="*/ 73510 h 73510"/>
                    <a:gd name="connsiteX7" fmla="*/ 16887 w 24834"/>
                    <a:gd name="connsiteY7" fmla="*/ 73510 h 73510"/>
                    <a:gd name="connsiteX8" fmla="*/ 16887 w 24834"/>
                    <a:gd name="connsiteY8" fmla="*/ 9934 h 73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834" h="73510">
                      <a:moveTo>
                        <a:pt x="16887" y="9934"/>
                      </a:moveTo>
                      <a:lnTo>
                        <a:pt x="16887" y="9934"/>
                      </a:lnTo>
                      <a:lnTo>
                        <a:pt x="0" y="23841"/>
                      </a:lnTo>
                      <a:lnTo>
                        <a:pt x="0" y="13907"/>
                      </a:lnTo>
                      <a:lnTo>
                        <a:pt x="16887" y="0"/>
                      </a:lnTo>
                      <a:lnTo>
                        <a:pt x="24835" y="0"/>
                      </a:lnTo>
                      <a:lnTo>
                        <a:pt x="24835" y="73510"/>
                      </a:lnTo>
                      <a:lnTo>
                        <a:pt x="16887" y="73510"/>
                      </a:lnTo>
                      <a:lnTo>
                        <a:pt x="16887" y="993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" name="Полилиния: фигура 99">
                  <a:extLst>
                    <a:ext uri="{FF2B5EF4-FFF2-40B4-BE49-F238E27FC236}">
                      <a16:creationId xmlns:a16="http://schemas.microsoft.com/office/drawing/2014/main" id="{B8771002-0425-CA59-03C2-2ED34CA2CB12}"/>
                    </a:ext>
                  </a:extLst>
                </p:cNvPr>
                <p:cNvSpPr/>
                <p:nvPr/>
              </p:nvSpPr>
              <p:spPr>
                <a:xfrm>
                  <a:off x="4000509" y="4055780"/>
                  <a:ext cx="45695" cy="75496"/>
                </a:xfrm>
                <a:custGeom>
                  <a:avLst/>
                  <a:gdLst>
                    <a:gd name="connsiteX0" fmla="*/ 5960 w 45695"/>
                    <a:gd name="connsiteY0" fmla="*/ 65563 h 75496"/>
                    <a:gd name="connsiteX1" fmla="*/ 0 w 45695"/>
                    <a:gd name="connsiteY1" fmla="*/ 37748 h 75496"/>
                    <a:gd name="connsiteX2" fmla="*/ 5960 w 45695"/>
                    <a:gd name="connsiteY2" fmla="*/ 9934 h 75496"/>
                    <a:gd name="connsiteX3" fmla="*/ 22848 w 45695"/>
                    <a:gd name="connsiteY3" fmla="*/ 0 h 75496"/>
                    <a:gd name="connsiteX4" fmla="*/ 39735 w 45695"/>
                    <a:gd name="connsiteY4" fmla="*/ 9934 h 75496"/>
                    <a:gd name="connsiteX5" fmla="*/ 45696 w 45695"/>
                    <a:gd name="connsiteY5" fmla="*/ 37748 h 75496"/>
                    <a:gd name="connsiteX6" fmla="*/ 39735 w 45695"/>
                    <a:gd name="connsiteY6" fmla="*/ 65563 h 75496"/>
                    <a:gd name="connsiteX7" fmla="*/ 22848 w 45695"/>
                    <a:gd name="connsiteY7" fmla="*/ 75497 h 75496"/>
                    <a:gd name="connsiteX8" fmla="*/ 5960 w 45695"/>
                    <a:gd name="connsiteY8" fmla="*/ 65563 h 75496"/>
                    <a:gd name="connsiteX9" fmla="*/ 33775 w 45695"/>
                    <a:gd name="connsiteY9" fmla="*/ 59603 h 75496"/>
                    <a:gd name="connsiteX10" fmla="*/ 37748 w 45695"/>
                    <a:gd name="connsiteY10" fmla="*/ 37748 h 75496"/>
                    <a:gd name="connsiteX11" fmla="*/ 33775 w 45695"/>
                    <a:gd name="connsiteY11" fmla="*/ 15894 h 75496"/>
                    <a:gd name="connsiteX12" fmla="*/ 22848 w 45695"/>
                    <a:gd name="connsiteY12" fmla="*/ 7947 h 75496"/>
                    <a:gd name="connsiteX13" fmla="*/ 11920 w 45695"/>
                    <a:gd name="connsiteY13" fmla="*/ 15894 h 75496"/>
                    <a:gd name="connsiteX14" fmla="*/ 7947 w 45695"/>
                    <a:gd name="connsiteY14" fmla="*/ 37748 h 75496"/>
                    <a:gd name="connsiteX15" fmla="*/ 11920 w 45695"/>
                    <a:gd name="connsiteY15" fmla="*/ 59603 h 75496"/>
                    <a:gd name="connsiteX16" fmla="*/ 23841 w 45695"/>
                    <a:gd name="connsiteY16" fmla="*/ 67550 h 75496"/>
                    <a:gd name="connsiteX17" fmla="*/ 33775 w 45695"/>
                    <a:gd name="connsiteY17" fmla="*/ 59603 h 75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5695" h="75496">
                      <a:moveTo>
                        <a:pt x="5960" y="65563"/>
                      </a:moveTo>
                      <a:cubicBezTo>
                        <a:pt x="1987" y="58609"/>
                        <a:pt x="0" y="49669"/>
                        <a:pt x="0" y="37748"/>
                      </a:cubicBezTo>
                      <a:cubicBezTo>
                        <a:pt x="0" y="25828"/>
                        <a:pt x="1987" y="16888"/>
                        <a:pt x="5960" y="9934"/>
                      </a:cubicBezTo>
                      <a:cubicBezTo>
                        <a:pt x="9934" y="2980"/>
                        <a:pt x="15894" y="0"/>
                        <a:pt x="22848" y="0"/>
                      </a:cubicBezTo>
                      <a:cubicBezTo>
                        <a:pt x="29801" y="0"/>
                        <a:pt x="35762" y="2980"/>
                        <a:pt x="39735" y="9934"/>
                      </a:cubicBezTo>
                      <a:cubicBezTo>
                        <a:pt x="43709" y="16888"/>
                        <a:pt x="45696" y="25828"/>
                        <a:pt x="45696" y="37748"/>
                      </a:cubicBezTo>
                      <a:cubicBezTo>
                        <a:pt x="45696" y="49669"/>
                        <a:pt x="43709" y="58609"/>
                        <a:pt x="39735" y="65563"/>
                      </a:cubicBezTo>
                      <a:cubicBezTo>
                        <a:pt x="35762" y="72517"/>
                        <a:pt x="29801" y="75497"/>
                        <a:pt x="22848" y="75497"/>
                      </a:cubicBezTo>
                      <a:cubicBezTo>
                        <a:pt x="14901" y="75497"/>
                        <a:pt x="9934" y="71524"/>
                        <a:pt x="5960" y="65563"/>
                      </a:cubicBezTo>
                      <a:close/>
                      <a:moveTo>
                        <a:pt x="33775" y="59603"/>
                      </a:moveTo>
                      <a:cubicBezTo>
                        <a:pt x="36755" y="54636"/>
                        <a:pt x="37748" y="46689"/>
                        <a:pt x="37748" y="37748"/>
                      </a:cubicBezTo>
                      <a:cubicBezTo>
                        <a:pt x="37748" y="28808"/>
                        <a:pt x="36755" y="21854"/>
                        <a:pt x="33775" y="15894"/>
                      </a:cubicBezTo>
                      <a:cubicBezTo>
                        <a:pt x="30795" y="10927"/>
                        <a:pt x="26821" y="7947"/>
                        <a:pt x="22848" y="7947"/>
                      </a:cubicBezTo>
                      <a:cubicBezTo>
                        <a:pt x="17881" y="7947"/>
                        <a:pt x="13907" y="10927"/>
                        <a:pt x="11920" y="15894"/>
                      </a:cubicBezTo>
                      <a:cubicBezTo>
                        <a:pt x="8940" y="20861"/>
                        <a:pt x="7947" y="28808"/>
                        <a:pt x="7947" y="37748"/>
                      </a:cubicBezTo>
                      <a:cubicBezTo>
                        <a:pt x="7947" y="46689"/>
                        <a:pt x="8940" y="54636"/>
                        <a:pt x="11920" y="59603"/>
                      </a:cubicBezTo>
                      <a:cubicBezTo>
                        <a:pt x="14901" y="64570"/>
                        <a:pt x="18874" y="67550"/>
                        <a:pt x="23841" y="67550"/>
                      </a:cubicBezTo>
                      <a:cubicBezTo>
                        <a:pt x="27815" y="67550"/>
                        <a:pt x="31788" y="64570"/>
                        <a:pt x="33775" y="59603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" name="Полилиния: фигура 100">
                  <a:extLst>
                    <a:ext uri="{FF2B5EF4-FFF2-40B4-BE49-F238E27FC236}">
                      <a16:creationId xmlns:a16="http://schemas.microsoft.com/office/drawing/2014/main" id="{450DA37B-8897-AC31-3A22-AD074E9A524C}"/>
                    </a:ext>
                  </a:extLst>
                </p:cNvPr>
                <p:cNvSpPr/>
                <p:nvPr/>
              </p:nvSpPr>
              <p:spPr>
                <a:xfrm>
                  <a:off x="4060112" y="4055780"/>
                  <a:ext cx="45695" cy="75496"/>
                </a:xfrm>
                <a:custGeom>
                  <a:avLst/>
                  <a:gdLst>
                    <a:gd name="connsiteX0" fmla="*/ 5960 w 45695"/>
                    <a:gd name="connsiteY0" fmla="*/ 65563 h 75496"/>
                    <a:gd name="connsiteX1" fmla="*/ 0 w 45695"/>
                    <a:gd name="connsiteY1" fmla="*/ 37748 h 75496"/>
                    <a:gd name="connsiteX2" fmla="*/ 5960 w 45695"/>
                    <a:gd name="connsiteY2" fmla="*/ 9934 h 75496"/>
                    <a:gd name="connsiteX3" fmla="*/ 22848 w 45695"/>
                    <a:gd name="connsiteY3" fmla="*/ 0 h 75496"/>
                    <a:gd name="connsiteX4" fmla="*/ 39735 w 45695"/>
                    <a:gd name="connsiteY4" fmla="*/ 9934 h 75496"/>
                    <a:gd name="connsiteX5" fmla="*/ 45696 w 45695"/>
                    <a:gd name="connsiteY5" fmla="*/ 37748 h 75496"/>
                    <a:gd name="connsiteX6" fmla="*/ 39735 w 45695"/>
                    <a:gd name="connsiteY6" fmla="*/ 65563 h 75496"/>
                    <a:gd name="connsiteX7" fmla="*/ 22848 w 45695"/>
                    <a:gd name="connsiteY7" fmla="*/ 75497 h 75496"/>
                    <a:gd name="connsiteX8" fmla="*/ 5960 w 45695"/>
                    <a:gd name="connsiteY8" fmla="*/ 65563 h 75496"/>
                    <a:gd name="connsiteX9" fmla="*/ 34768 w 45695"/>
                    <a:gd name="connsiteY9" fmla="*/ 59603 h 75496"/>
                    <a:gd name="connsiteX10" fmla="*/ 38742 w 45695"/>
                    <a:gd name="connsiteY10" fmla="*/ 37748 h 75496"/>
                    <a:gd name="connsiteX11" fmla="*/ 34768 w 45695"/>
                    <a:gd name="connsiteY11" fmla="*/ 15894 h 75496"/>
                    <a:gd name="connsiteX12" fmla="*/ 23841 w 45695"/>
                    <a:gd name="connsiteY12" fmla="*/ 7947 h 75496"/>
                    <a:gd name="connsiteX13" fmla="*/ 12914 w 45695"/>
                    <a:gd name="connsiteY13" fmla="*/ 15894 h 75496"/>
                    <a:gd name="connsiteX14" fmla="*/ 8940 w 45695"/>
                    <a:gd name="connsiteY14" fmla="*/ 37748 h 75496"/>
                    <a:gd name="connsiteX15" fmla="*/ 12914 w 45695"/>
                    <a:gd name="connsiteY15" fmla="*/ 59603 h 75496"/>
                    <a:gd name="connsiteX16" fmla="*/ 24835 w 45695"/>
                    <a:gd name="connsiteY16" fmla="*/ 67550 h 75496"/>
                    <a:gd name="connsiteX17" fmla="*/ 34768 w 45695"/>
                    <a:gd name="connsiteY17" fmla="*/ 59603 h 75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5695" h="75496">
                      <a:moveTo>
                        <a:pt x="5960" y="65563"/>
                      </a:moveTo>
                      <a:cubicBezTo>
                        <a:pt x="1987" y="58609"/>
                        <a:pt x="0" y="49669"/>
                        <a:pt x="0" y="37748"/>
                      </a:cubicBezTo>
                      <a:cubicBezTo>
                        <a:pt x="0" y="25828"/>
                        <a:pt x="1987" y="16888"/>
                        <a:pt x="5960" y="9934"/>
                      </a:cubicBezTo>
                      <a:cubicBezTo>
                        <a:pt x="9934" y="2980"/>
                        <a:pt x="15894" y="0"/>
                        <a:pt x="22848" y="0"/>
                      </a:cubicBezTo>
                      <a:cubicBezTo>
                        <a:pt x="29801" y="0"/>
                        <a:pt x="35762" y="2980"/>
                        <a:pt x="39735" y="9934"/>
                      </a:cubicBezTo>
                      <a:cubicBezTo>
                        <a:pt x="43709" y="16888"/>
                        <a:pt x="45696" y="25828"/>
                        <a:pt x="45696" y="37748"/>
                      </a:cubicBezTo>
                      <a:cubicBezTo>
                        <a:pt x="45696" y="49669"/>
                        <a:pt x="43709" y="58609"/>
                        <a:pt x="39735" y="65563"/>
                      </a:cubicBezTo>
                      <a:cubicBezTo>
                        <a:pt x="35762" y="72517"/>
                        <a:pt x="29801" y="75497"/>
                        <a:pt x="22848" y="75497"/>
                      </a:cubicBezTo>
                      <a:cubicBezTo>
                        <a:pt x="15894" y="75497"/>
                        <a:pt x="9934" y="71524"/>
                        <a:pt x="5960" y="65563"/>
                      </a:cubicBezTo>
                      <a:close/>
                      <a:moveTo>
                        <a:pt x="34768" y="59603"/>
                      </a:moveTo>
                      <a:cubicBezTo>
                        <a:pt x="37748" y="54636"/>
                        <a:pt x="38742" y="46689"/>
                        <a:pt x="38742" y="37748"/>
                      </a:cubicBezTo>
                      <a:cubicBezTo>
                        <a:pt x="38742" y="28808"/>
                        <a:pt x="37748" y="21854"/>
                        <a:pt x="34768" y="15894"/>
                      </a:cubicBezTo>
                      <a:cubicBezTo>
                        <a:pt x="31788" y="10927"/>
                        <a:pt x="27815" y="7947"/>
                        <a:pt x="23841" y="7947"/>
                      </a:cubicBezTo>
                      <a:cubicBezTo>
                        <a:pt x="18874" y="7947"/>
                        <a:pt x="14901" y="10927"/>
                        <a:pt x="12914" y="15894"/>
                      </a:cubicBezTo>
                      <a:cubicBezTo>
                        <a:pt x="9934" y="20861"/>
                        <a:pt x="8940" y="28808"/>
                        <a:pt x="8940" y="37748"/>
                      </a:cubicBezTo>
                      <a:cubicBezTo>
                        <a:pt x="8940" y="46689"/>
                        <a:pt x="9934" y="54636"/>
                        <a:pt x="12914" y="59603"/>
                      </a:cubicBezTo>
                      <a:cubicBezTo>
                        <a:pt x="15894" y="64570"/>
                        <a:pt x="19868" y="67550"/>
                        <a:pt x="24835" y="67550"/>
                      </a:cubicBezTo>
                      <a:cubicBezTo>
                        <a:pt x="27815" y="67550"/>
                        <a:pt x="31788" y="64570"/>
                        <a:pt x="34768" y="59603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" name="Полилиния: фигура 101">
                  <a:extLst>
                    <a:ext uri="{FF2B5EF4-FFF2-40B4-BE49-F238E27FC236}">
                      <a16:creationId xmlns:a16="http://schemas.microsoft.com/office/drawing/2014/main" id="{EC1A6852-8036-71C0-BC08-C687A9B3D722}"/>
                    </a:ext>
                  </a:extLst>
                </p:cNvPr>
                <p:cNvSpPr/>
                <p:nvPr/>
              </p:nvSpPr>
              <p:spPr>
                <a:xfrm>
                  <a:off x="4111767" y="4056774"/>
                  <a:ext cx="63576" cy="74503"/>
                </a:xfrm>
                <a:custGeom>
                  <a:avLst/>
                  <a:gdLst>
                    <a:gd name="connsiteX0" fmla="*/ 23841 w 63576"/>
                    <a:gd name="connsiteY0" fmla="*/ 30795 h 74503"/>
                    <a:gd name="connsiteX1" fmla="*/ 13908 w 63576"/>
                    <a:gd name="connsiteY1" fmla="*/ 35762 h 74503"/>
                    <a:gd name="connsiteX2" fmla="*/ 3974 w 63576"/>
                    <a:gd name="connsiteY2" fmla="*/ 30795 h 74503"/>
                    <a:gd name="connsiteX3" fmla="*/ 0 w 63576"/>
                    <a:gd name="connsiteY3" fmla="*/ 17881 h 74503"/>
                    <a:gd name="connsiteX4" fmla="*/ 3974 w 63576"/>
                    <a:gd name="connsiteY4" fmla="*/ 4967 h 74503"/>
                    <a:gd name="connsiteX5" fmla="*/ 13908 w 63576"/>
                    <a:gd name="connsiteY5" fmla="*/ 0 h 74503"/>
                    <a:gd name="connsiteX6" fmla="*/ 23841 w 63576"/>
                    <a:gd name="connsiteY6" fmla="*/ 4967 h 74503"/>
                    <a:gd name="connsiteX7" fmla="*/ 27815 w 63576"/>
                    <a:gd name="connsiteY7" fmla="*/ 17881 h 74503"/>
                    <a:gd name="connsiteX8" fmla="*/ 23841 w 63576"/>
                    <a:gd name="connsiteY8" fmla="*/ 30795 h 74503"/>
                    <a:gd name="connsiteX9" fmla="*/ 4967 w 63576"/>
                    <a:gd name="connsiteY9" fmla="*/ 73510 h 74503"/>
                    <a:gd name="connsiteX10" fmla="*/ 51656 w 63576"/>
                    <a:gd name="connsiteY10" fmla="*/ 0 h 74503"/>
                    <a:gd name="connsiteX11" fmla="*/ 59603 w 63576"/>
                    <a:gd name="connsiteY11" fmla="*/ 0 h 74503"/>
                    <a:gd name="connsiteX12" fmla="*/ 12914 w 63576"/>
                    <a:gd name="connsiteY12" fmla="*/ 73510 h 74503"/>
                    <a:gd name="connsiteX13" fmla="*/ 4967 w 63576"/>
                    <a:gd name="connsiteY13" fmla="*/ 73510 h 74503"/>
                    <a:gd name="connsiteX14" fmla="*/ 18874 w 63576"/>
                    <a:gd name="connsiteY14" fmla="*/ 25828 h 74503"/>
                    <a:gd name="connsiteX15" fmla="*/ 20861 w 63576"/>
                    <a:gd name="connsiteY15" fmla="*/ 16887 h 74503"/>
                    <a:gd name="connsiteX16" fmla="*/ 18874 w 63576"/>
                    <a:gd name="connsiteY16" fmla="*/ 7947 h 74503"/>
                    <a:gd name="connsiteX17" fmla="*/ 13908 w 63576"/>
                    <a:gd name="connsiteY17" fmla="*/ 4967 h 74503"/>
                    <a:gd name="connsiteX18" fmla="*/ 8941 w 63576"/>
                    <a:gd name="connsiteY18" fmla="*/ 7947 h 74503"/>
                    <a:gd name="connsiteX19" fmla="*/ 6954 w 63576"/>
                    <a:gd name="connsiteY19" fmla="*/ 16887 h 74503"/>
                    <a:gd name="connsiteX20" fmla="*/ 8941 w 63576"/>
                    <a:gd name="connsiteY20" fmla="*/ 25828 h 74503"/>
                    <a:gd name="connsiteX21" fmla="*/ 13908 w 63576"/>
                    <a:gd name="connsiteY21" fmla="*/ 28808 h 74503"/>
                    <a:gd name="connsiteX22" fmla="*/ 18874 w 63576"/>
                    <a:gd name="connsiteY22" fmla="*/ 25828 h 74503"/>
                    <a:gd name="connsiteX23" fmla="*/ 59603 w 63576"/>
                    <a:gd name="connsiteY23" fmla="*/ 69537 h 74503"/>
                    <a:gd name="connsiteX24" fmla="*/ 49669 w 63576"/>
                    <a:gd name="connsiteY24" fmla="*/ 74504 h 74503"/>
                    <a:gd name="connsiteX25" fmla="*/ 39735 w 63576"/>
                    <a:gd name="connsiteY25" fmla="*/ 69537 h 74503"/>
                    <a:gd name="connsiteX26" fmla="*/ 35762 w 63576"/>
                    <a:gd name="connsiteY26" fmla="*/ 56623 h 74503"/>
                    <a:gd name="connsiteX27" fmla="*/ 39735 w 63576"/>
                    <a:gd name="connsiteY27" fmla="*/ 43709 h 74503"/>
                    <a:gd name="connsiteX28" fmla="*/ 49669 w 63576"/>
                    <a:gd name="connsiteY28" fmla="*/ 38742 h 74503"/>
                    <a:gd name="connsiteX29" fmla="*/ 59603 w 63576"/>
                    <a:gd name="connsiteY29" fmla="*/ 43709 h 74503"/>
                    <a:gd name="connsiteX30" fmla="*/ 63577 w 63576"/>
                    <a:gd name="connsiteY30" fmla="*/ 56623 h 74503"/>
                    <a:gd name="connsiteX31" fmla="*/ 59603 w 63576"/>
                    <a:gd name="connsiteY31" fmla="*/ 69537 h 74503"/>
                    <a:gd name="connsiteX32" fmla="*/ 54636 w 63576"/>
                    <a:gd name="connsiteY32" fmla="*/ 64570 h 74503"/>
                    <a:gd name="connsiteX33" fmla="*/ 56623 w 63576"/>
                    <a:gd name="connsiteY33" fmla="*/ 55629 h 74503"/>
                    <a:gd name="connsiteX34" fmla="*/ 54636 w 63576"/>
                    <a:gd name="connsiteY34" fmla="*/ 46689 h 74503"/>
                    <a:gd name="connsiteX35" fmla="*/ 49669 w 63576"/>
                    <a:gd name="connsiteY35" fmla="*/ 43709 h 74503"/>
                    <a:gd name="connsiteX36" fmla="*/ 44702 w 63576"/>
                    <a:gd name="connsiteY36" fmla="*/ 46689 h 74503"/>
                    <a:gd name="connsiteX37" fmla="*/ 42716 w 63576"/>
                    <a:gd name="connsiteY37" fmla="*/ 55629 h 74503"/>
                    <a:gd name="connsiteX38" fmla="*/ 44702 w 63576"/>
                    <a:gd name="connsiteY38" fmla="*/ 64570 h 74503"/>
                    <a:gd name="connsiteX39" fmla="*/ 49669 w 63576"/>
                    <a:gd name="connsiteY39" fmla="*/ 67550 h 74503"/>
                    <a:gd name="connsiteX40" fmla="*/ 54636 w 63576"/>
                    <a:gd name="connsiteY40" fmla="*/ 64570 h 74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63576" h="74503">
                      <a:moveTo>
                        <a:pt x="23841" y="30795"/>
                      </a:moveTo>
                      <a:cubicBezTo>
                        <a:pt x="21854" y="33775"/>
                        <a:pt x="17881" y="35762"/>
                        <a:pt x="13908" y="35762"/>
                      </a:cubicBezTo>
                      <a:cubicBezTo>
                        <a:pt x="9934" y="35762"/>
                        <a:pt x="6954" y="33775"/>
                        <a:pt x="3974" y="30795"/>
                      </a:cubicBezTo>
                      <a:cubicBezTo>
                        <a:pt x="1987" y="27815"/>
                        <a:pt x="0" y="22848"/>
                        <a:pt x="0" y="17881"/>
                      </a:cubicBezTo>
                      <a:cubicBezTo>
                        <a:pt x="0" y="12914"/>
                        <a:pt x="993" y="7947"/>
                        <a:pt x="3974" y="4967"/>
                      </a:cubicBezTo>
                      <a:cubicBezTo>
                        <a:pt x="5960" y="1987"/>
                        <a:pt x="9934" y="0"/>
                        <a:pt x="13908" y="0"/>
                      </a:cubicBezTo>
                      <a:cubicBezTo>
                        <a:pt x="17881" y="0"/>
                        <a:pt x="20861" y="1987"/>
                        <a:pt x="23841" y="4967"/>
                      </a:cubicBezTo>
                      <a:cubicBezTo>
                        <a:pt x="25828" y="7947"/>
                        <a:pt x="27815" y="12914"/>
                        <a:pt x="27815" y="17881"/>
                      </a:cubicBezTo>
                      <a:cubicBezTo>
                        <a:pt x="27815" y="22848"/>
                        <a:pt x="25828" y="27815"/>
                        <a:pt x="23841" y="30795"/>
                      </a:cubicBezTo>
                      <a:close/>
                      <a:moveTo>
                        <a:pt x="4967" y="73510"/>
                      </a:moveTo>
                      <a:lnTo>
                        <a:pt x="51656" y="0"/>
                      </a:lnTo>
                      <a:lnTo>
                        <a:pt x="59603" y="0"/>
                      </a:lnTo>
                      <a:lnTo>
                        <a:pt x="12914" y="73510"/>
                      </a:lnTo>
                      <a:lnTo>
                        <a:pt x="4967" y="73510"/>
                      </a:lnTo>
                      <a:close/>
                      <a:moveTo>
                        <a:pt x="18874" y="25828"/>
                      </a:moveTo>
                      <a:cubicBezTo>
                        <a:pt x="19868" y="23841"/>
                        <a:pt x="20861" y="20861"/>
                        <a:pt x="20861" y="16887"/>
                      </a:cubicBezTo>
                      <a:cubicBezTo>
                        <a:pt x="20861" y="12914"/>
                        <a:pt x="19868" y="9934"/>
                        <a:pt x="18874" y="7947"/>
                      </a:cubicBezTo>
                      <a:cubicBezTo>
                        <a:pt x="17881" y="5960"/>
                        <a:pt x="15894" y="4967"/>
                        <a:pt x="13908" y="4967"/>
                      </a:cubicBezTo>
                      <a:cubicBezTo>
                        <a:pt x="11921" y="4967"/>
                        <a:pt x="10927" y="5960"/>
                        <a:pt x="8941" y="7947"/>
                      </a:cubicBezTo>
                      <a:cubicBezTo>
                        <a:pt x="7947" y="9934"/>
                        <a:pt x="6954" y="12914"/>
                        <a:pt x="6954" y="16887"/>
                      </a:cubicBezTo>
                      <a:cubicBezTo>
                        <a:pt x="6954" y="20861"/>
                        <a:pt x="7947" y="23841"/>
                        <a:pt x="8941" y="25828"/>
                      </a:cubicBezTo>
                      <a:cubicBezTo>
                        <a:pt x="9934" y="27815"/>
                        <a:pt x="11921" y="28808"/>
                        <a:pt x="13908" y="28808"/>
                      </a:cubicBezTo>
                      <a:cubicBezTo>
                        <a:pt x="15894" y="28808"/>
                        <a:pt x="17881" y="28808"/>
                        <a:pt x="18874" y="25828"/>
                      </a:cubicBezTo>
                      <a:close/>
                      <a:moveTo>
                        <a:pt x="59603" y="69537"/>
                      </a:moveTo>
                      <a:cubicBezTo>
                        <a:pt x="57616" y="72517"/>
                        <a:pt x="53643" y="74504"/>
                        <a:pt x="49669" y="74504"/>
                      </a:cubicBezTo>
                      <a:cubicBezTo>
                        <a:pt x="45696" y="74504"/>
                        <a:pt x="42716" y="72517"/>
                        <a:pt x="39735" y="69537"/>
                      </a:cubicBezTo>
                      <a:cubicBezTo>
                        <a:pt x="37749" y="66556"/>
                        <a:pt x="35762" y="61589"/>
                        <a:pt x="35762" y="56623"/>
                      </a:cubicBezTo>
                      <a:cubicBezTo>
                        <a:pt x="35762" y="50662"/>
                        <a:pt x="36755" y="46689"/>
                        <a:pt x="39735" y="43709"/>
                      </a:cubicBezTo>
                      <a:cubicBezTo>
                        <a:pt x="41722" y="40729"/>
                        <a:pt x="45696" y="38742"/>
                        <a:pt x="49669" y="38742"/>
                      </a:cubicBezTo>
                      <a:cubicBezTo>
                        <a:pt x="53643" y="38742"/>
                        <a:pt x="56623" y="40729"/>
                        <a:pt x="59603" y="43709"/>
                      </a:cubicBezTo>
                      <a:cubicBezTo>
                        <a:pt x="61590" y="46689"/>
                        <a:pt x="63577" y="51656"/>
                        <a:pt x="63577" y="56623"/>
                      </a:cubicBezTo>
                      <a:cubicBezTo>
                        <a:pt x="62583" y="61589"/>
                        <a:pt x="61590" y="65563"/>
                        <a:pt x="59603" y="69537"/>
                      </a:cubicBezTo>
                      <a:close/>
                      <a:moveTo>
                        <a:pt x="54636" y="64570"/>
                      </a:moveTo>
                      <a:cubicBezTo>
                        <a:pt x="55629" y="62583"/>
                        <a:pt x="56623" y="59603"/>
                        <a:pt x="56623" y="55629"/>
                      </a:cubicBezTo>
                      <a:cubicBezTo>
                        <a:pt x="56623" y="51656"/>
                        <a:pt x="55629" y="48676"/>
                        <a:pt x="54636" y="46689"/>
                      </a:cubicBezTo>
                      <a:cubicBezTo>
                        <a:pt x="53643" y="44702"/>
                        <a:pt x="51656" y="43709"/>
                        <a:pt x="49669" y="43709"/>
                      </a:cubicBezTo>
                      <a:cubicBezTo>
                        <a:pt x="47682" y="43709"/>
                        <a:pt x="45696" y="44702"/>
                        <a:pt x="44702" y="46689"/>
                      </a:cubicBezTo>
                      <a:cubicBezTo>
                        <a:pt x="43709" y="48676"/>
                        <a:pt x="42716" y="51656"/>
                        <a:pt x="42716" y="55629"/>
                      </a:cubicBezTo>
                      <a:cubicBezTo>
                        <a:pt x="42716" y="59603"/>
                        <a:pt x="43709" y="62583"/>
                        <a:pt x="44702" y="64570"/>
                      </a:cubicBezTo>
                      <a:cubicBezTo>
                        <a:pt x="45696" y="66556"/>
                        <a:pt x="47682" y="67550"/>
                        <a:pt x="49669" y="67550"/>
                      </a:cubicBezTo>
                      <a:cubicBezTo>
                        <a:pt x="51656" y="67550"/>
                        <a:pt x="52649" y="66556"/>
                        <a:pt x="54636" y="645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03" name="Рисунок 4">
                <a:extLst>
                  <a:ext uri="{FF2B5EF4-FFF2-40B4-BE49-F238E27FC236}">
                    <a16:creationId xmlns:a16="http://schemas.microsoft.com/office/drawing/2014/main" id="{6EAB4CFE-BACD-28D1-ECD4-F0BA90BDF58A}"/>
                  </a:ext>
                </a:extLst>
              </p:cNvPr>
              <p:cNvGrpSpPr/>
              <p:nvPr/>
            </p:nvGrpSpPr>
            <p:grpSpPr>
              <a:xfrm>
                <a:off x="4420709" y="4055780"/>
                <a:ext cx="174835" cy="75496"/>
                <a:chOff x="4420709" y="4055780"/>
                <a:chExt cx="174835" cy="75496"/>
              </a:xfrm>
              <a:solidFill>
                <a:srgbClr val="1D1D1B"/>
              </a:solidFill>
            </p:grpSpPr>
            <p:sp>
              <p:nvSpPr>
                <p:cNvPr id="104" name="Полилиния: фигура 103">
                  <a:extLst>
                    <a:ext uri="{FF2B5EF4-FFF2-40B4-BE49-F238E27FC236}">
                      <a16:creationId xmlns:a16="http://schemas.microsoft.com/office/drawing/2014/main" id="{2AD45CF2-564E-94E1-FD63-BEB326B2A7AA}"/>
                    </a:ext>
                  </a:extLst>
                </p:cNvPr>
                <p:cNvSpPr/>
                <p:nvPr/>
              </p:nvSpPr>
              <p:spPr>
                <a:xfrm>
                  <a:off x="4420709" y="4055780"/>
                  <a:ext cx="47682" cy="74756"/>
                </a:xfrm>
                <a:custGeom>
                  <a:avLst/>
                  <a:gdLst>
                    <a:gd name="connsiteX0" fmla="*/ 6954 w 47682"/>
                    <a:gd name="connsiteY0" fmla="*/ 69537 h 74756"/>
                    <a:gd name="connsiteX1" fmla="*/ 0 w 47682"/>
                    <a:gd name="connsiteY1" fmla="*/ 54636 h 74756"/>
                    <a:gd name="connsiteX2" fmla="*/ 3973 w 47682"/>
                    <a:gd name="connsiteY2" fmla="*/ 42715 h 74756"/>
                    <a:gd name="connsiteX3" fmla="*/ 13907 w 47682"/>
                    <a:gd name="connsiteY3" fmla="*/ 35762 h 74756"/>
                    <a:gd name="connsiteX4" fmla="*/ 13907 w 47682"/>
                    <a:gd name="connsiteY4" fmla="*/ 35762 h 74756"/>
                    <a:gd name="connsiteX5" fmla="*/ 5960 w 47682"/>
                    <a:gd name="connsiteY5" fmla="*/ 29801 h 74756"/>
                    <a:gd name="connsiteX6" fmla="*/ 2980 w 47682"/>
                    <a:gd name="connsiteY6" fmla="*/ 19868 h 74756"/>
                    <a:gd name="connsiteX7" fmla="*/ 8940 w 47682"/>
                    <a:gd name="connsiteY7" fmla="*/ 5960 h 74756"/>
                    <a:gd name="connsiteX8" fmla="*/ 23841 w 47682"/>
                    <a:gd name="connsiteY8" fmla="*/ 0 h 74756"/>
                    <a:gd name="connsiteX9" fmla="*/ 38742 w 47682"/>
                    <a:gd name="connsiteY9" fmla="*/ 4967 h 74756"/>
                    <a:gd name="connsiteX10" fmla="*/ 44702 w 47682"/>
                    <a:gd name="connsiteY10" fmla="*/ 18874 h 74756"/>
                    <a:gd name="connsiteX11" fmla="*/ 41722 w 47682"/>
                    <a:gd name="connsiteY11" fmla="*/ 28808 h 74756"/>
                    <a:gd name="connsiteX12" fmla="*/ 33775 w 47682"/>
                    <a:gd name="connsiteY12" fmla="*/ 34768 h 74756"/>
                    <a:gd name="connsiteX13" fmla="*/ 33775 w 47682"/>
                    <a:gd name="connsiteY13" fmla="*/ 34768 h 74756"/>
                    <a:gd name="connsiteX14" fmla="*/ 43709 w 47682"/>
                    <a:gd name="connsiteY14" fmla="*/ 41722 h 74756"/>
                    <a:gd name="connsiteX15" fmla="*/ 47682 w 47682"/>
                    <a:gd name="connsiteY15" fmla="*/ 53642 h 74756"/>
                    <a:gd name="connsiteX16" fmla="*/ 40729 w 47682"/>
                    <a:gd name="connsiteY16" fmla="*/ 68543 h 74756"/>
                    <a:gd name="connsiteX17" fmla="*/ 23841 w 47682"/>
                    <a:gd name="connsiteY17" fmla="*/ 74504 h 74756"/>
                    <a:gd name="connsiteX18" fmla="*/ 6954 w 47682"/>
                    <a:gd name="connsiteY18" fmla="*/ 69537 h 74756"/>
                    <a:gd name="connsiteX19" fmla="*/ 34768 w 47682"/>
                    <a:gd name="connsiteY19" fmla="*/ 63576 h 74756"/>
                    <a:gd name="connsiteX20" fmla="*/ 38742 w 47682"/>
                    <a:gd name="connsiteY20" fmla="*/ 53642 h 74756"/>
                    <a:gd name="connsiteX21" fmla="*/ 34768 w 47682"/>
                    <a:gd name="connsiteY21" fmla="*/ 43709 h 74756"/>
                    <a:gd name="connsiteX22" fmla="*/ 23841 w 47682"/>
                    <a:gd name="connsiteY22" fmla="*/ 39735 h 74756"/>
                    <a:gd name="connsiteX23" fmla="*/ 12914 w 47682"/>
                    <a:gd name="connsiteY23" fmla="*/ 43709 h 74756"/>
                    <a:gd name="connsiteX24" fmla="*/ 8940 w 47682"/>
                    <a:gd name="connsiteY24" fmla="*/ 53642 h 74756"/>
                    <a:gd name="connsiteX25" fmla="*/ 12914 w 47682"/>
                    <a:gd name="connsiteY25" fmla="*/ 63576 h 74756"/>
                    <a:gd name="connsiteX26" fmla="*/ 23841 w 47682"/>
                    <a:gd name="connsiteY26" fmla="*/ 67550 h 74756"/>
                    <a:gd name="connsiteX27" fmla="*/ 34768 w 47682"/>
                    <a:gd name="connsiteY27" fmla="*/ 63576 h 74756"/>
                    <a:gd name="connsiteX28" fmla="*/ 32782 w 47682"/>
                    <a:gd name="connsiteY28" fmla="*/ 28808 h 74756"/>
                    <a:gd name="connsiteX29" fmla="*/ 36755 w 47682"/>
                    <a:gd name="connsiteY29" fmla="*/ 19868 h 74756"/>
                    <a:gd name="connsiteX30" fmla="*/ 32782 w 47682"/>
                    <a:gd name="connsiteY30" fmla="*/ 10927 h 74756"/>
                    <a:gd name="connsiteX31" fmla="*/ 23841 w 47682"/>
                    <a:gd name="connsiteY31" fmla="*/ 7947 h 74756"/>
                    <a:gd name="connsiteX32" fmla="*/ 14901 w 47682"/>
                    <a:gd name="connsiteY32" fmla="*/ 10927 h 74756"/>
                    <a:gd name="connsiteX33" fmla="*/ 10927 w 47682"/>
                    <a:gd name="connsiteY33" fmla="*/ 19868 h 74756"/>
                    <a:gd name="connsiteX34" fmla="*/ 14901 w 47682"/>
                    <a:gd name="connsiteY34" fmla="*/ 28808 h 74756"/>
                    <a:gd name="connsiteX35" fmla="*/ 23841 w 47682"/>
                    <a:gd name="connsiteY35" fmla="*/ 31788 h 74756"/>
                    <a:gd name="connsiteX36" fmla="*/ 32782 w 47682"/>
                    <a:gd name="connsiteY36" fmla="*/ 28808 h 74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47682" h="74756">
                      <a:moveTo>
                        <a:pt x="6954" y="69537"/>
                      </a:moveTo>
                      <a:cubicBezTo>
                        <a:pt x="2980" y="65563"/>
                        <a:pt x="0" y="60596"/>
                        <a:pt x="0" y="54636"/>
                      </a:cubicBezTo>
                      <a:cubicBezTo>
                        <a:pt x="0" y="49669"/>
                        <a:pt x="993" y="45696"/>
                        <a:pt x="3973" y="42715"/>
                      </a:cubicBezTo>
                      <a:cubicBezTo>
                        <a:pt x="6954" y="39735"/>
                        <a:pt x="9934" y="36755"/>
                        <a:pt x="13907" y="35762"/>
                      </a:cubicBezTo>
                      <a:lnTo>
                        <a:pt x="13907" y="35762"/>
                      </a:lnTo>
                      <a:cubicBezTo>
                        <a:pt x="10927" y="34768"/>
                        <a:pt x="7947" y="32781"/>
                        <a:pt x="5960" y="29801"/>
                      </a:cubicBezTo>
                      <a:cubicBezTo>
                        <a:pt x="3973" y="26821"/>
                        <a:pt x="2980" y="23841"/>
                        <a:pt x="2980" y="19868"/>
                      </a:cubicBezTo>
                      <a:cubicBezTo>
                        <a:pt x="2980" y="13907"/>
                        <a:pt x="4967" y="9934"/>
                        <a:pt x="8940" y="5960"/>
                      </a:cubicBezTo>
                      <a:cubicBezTo>
                        <a:pt x="12914" y="1987"/>
                        <a:pt x="17881" y="0"/>
                        <a:pt x="23841" y="0"/>
                      </a:cubicBezTo>
                      <a:cubicBezTo>
                        <a:pt x="29801" y="0"/>
                        <a:pt x="34768" y="1987"/>
                        <a:pt x="38742" y="4967"/>
                      </a:cubicBezTo>
                      <a:cubicBezTo>
                        <a:pt x="42716" y="8940"/>
                        <a:pt x="44702" y="12914"/>
                        <a:pt x="44702" y="18874"/>
                      </a:cubicBezTo>
                      <a:cubicBezTo>
                        <a:pt x="44702" y="22848"/>
                        <a:pt x="43709" y="25828"/>
                        <a:pt x="41722" y="28808"/>
                      </a:cubicBezTo>
                      <a:cubicBezTo>
                        <a:pt x="39735" y="31788"/>
                        <a:pt x="36755" y="33775"/>
                        <a:pt x="33775" y="34768"/>
                      </a:cubicBezTo>
                      <a:lnTo>
                        <a:pt x="33775" y="34768"/>
                      </a:lnTo>
                      <a:cubicBezTo>
                        <a:pt x="37749" y="35762"/>
                        <a:pt x="40729" y="37748"/>
                        <a:pt x="43709" y="41722"/>
                      </a:cubicBezTo>
                      <a:cubicBezTo>
                        <a:pt x="46689" y="44702"/>
                        <a:pt x="47682" y="48676"/>
                        <a:pt x="47682" y="53642"/>
                      </a:cubicBezTo>
                      <a:cubicBezTo>
                        <a:pt x="47682" y="59603"/>
                        <a:pt x="45696" y="64570"/>
                        <a:pt x="40729" y="68543"/>
                      </a:cubicBezTo>
                      <a:cubicBezTo>
                        <a:pt x="36755" y="72517"/>
                        <a:pt x="30795" y="74504"/>
                        <a:pt x="23841" y="74504"/>
                      </a:cubicBezTo>
                      <a:cubicBezTo>
                        <a:pt x="16888" y="75497"/>
                        <a:pt x="10927" y="73510"/>
                        <a:pt x="6954" y="69537"/>
                      </a:cubicBezTo>
                      <a:close/>
                      <a:moveTo>
                        <a:pt x="34768" y="63576"/>
                      </a:moveTo>
                      <a:cubicBezTo>
                        <a:pt x="37749" y="60596"/>
                        <a:pt x="38742" y="57616"/>
                        <a:pt x="38742" y="53642"/>
                      </a:cubicBezTo>
                      <a:cubicBezTo>
                        <a:pt x="38742" y="49669"/>
                        <a:pt x="37749" y="46689"/>
                        <a:pt x="34768" y="43709"/>
                      </a:cubicBezTo>
                      <a:cubicBezTo>
                        <a:pt x="31788" y="40729"/>
                        <a:pt x="28808" y="39735"/>
                        <a:pt x="23841" y="39735"/>
                      </a:cubicBezTo>
                      <a:cubicBezTo>
                        <a:pt x="18874" y="39735"/>
                        <a:pt x="15894" y="40729"/>
                        <a:pt x="12914" y="43709"/>
                      </a:cubicBezTo>
                      <a:cubicBezTo>
                        <a:pt x="9934" y="46689"/>
                        <a:pt x="8940" y="49669"/>
                        <a:pt x="8940" y="53642"/>
                      </a:cubicBezTo>
                      <a:cubicBezTo>
                        <a:pt x="8940" y="57616"/>
                        <a:pt x="9934" y="60596"/>
                        <a:pt x="12914" y="63576"/>
                      </a:cubicBezTo>
                      <a:cubicBezTo>
                        <a:pt x="15894" y="66557"/>
                        <a:pt x="18874" y="67550"/>
                        <a:pt x="23841" y="67550"/>
                      </a:cubicBezTo>
                      <a:cubicBezTo>
                        <a:pt x="27815" y="67550"/>
                        <a:pt x="31788" y="66557"/>
                        <a:pt x="34768" y="63576"/>
                      </a:cubicBezTo>
                      <a:close/>
                      <a:moveTo>
                        <a:pt x="32782" y="28808"/>
                      </a:moveTo>
                      <a:cubicBezTo>
                        <a:pt x="34768" y="26821"/>
                        <a:pt x="36755" y="23841"/>
                        <a:pt x="36755" y="19868"/>
                      </a:cubicBezTo>
                      <a:cubicBezTo>
                        <a:pt x="36755" y="15894"/>
                        <a:pt x="35762" y="12914"/>
                        <a:pt x="32782" y="10927"/>
                      </a:cubicBezTo>
                      <a:cubicBezTo>
                        <a:pt x="30795" y="8940"/>
                        <a:pt x="27815" y="7947"/>
                        <a:pt x="23841" y="7947"/>
                      </a:cubicBezTo>
                      <a:cubicBezTo>
                        <a:pt x="19868" y="7947"/>
                        <a:pt x="16888" y="8940"/>
                        <a:pt x="14901" y="10927"/>
                      </a:cubicBezTo>
                      <a:cubicBezTo>
                        <a:pt x="12914" y="12914"/>
                        <a:pt x="10927" y="15894"/>
                        <a:pt x="10927" y="19868"/>
                      </a:cubicBezTo>
                      <a:cubicBezTo>
                        <a:pt x="10927" y="23841"/>
                        <a:pt x="11921" y="25828"/>
                        <a:pt x="14901" y="28808"/>
                      </a:cubicBezTo>
                      <a:cubicBezTo>
                        <a:pt x="16888" y="30795"/>
                        <a:pt x="19868" y="31788"/>
                        <a:pt x="23841" y="31788"/>
                      </a:cubicBezTo>
                      <a:cubicBezTo>
                        <a:pt x="27815" y="31788"/>
                        <a:pt x="30795" y="30795"/>
                        <a:pt x="32782" y="28808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" name="Полилиния: фигура 104">
                  <a:extLst>
                    <a:ext uri="{FF2B5EF4-FFF2-40B4-BE49-F238E27FC236}">
                      <a16:creationId xmlns:a16="http://schemas.microsoft.com/office/drawing/2014/main" id="{D780FB2B-F339-2F98-F314-D016438BF1CC}"/>
                    </a:ext>
                  </a:extLst>
                </p:cNvPr>
                <p:cNvSpPr/>
                <p:nvPr/>
              </p:nvSpPr>
              <p:spPr>
                <a:xfrm>
                  <a:off x="4480312" y="4055780"/>
                  <a:ext cx="45695" cy="75496"/>
                </a:xfrm>
                <a:custGeom>
                  <a:avLst/>
                  <a:gdLst>
                    <a:gd name="connsiteX0" fmla="*/ 5960 w 45695"/>
                    <a:gd name="connsiteY0" fmla="*/ 65563 h 75496"/>
                    <a:gd name="connsiteX1" fmla="*/ 0 w 45695"/>
                    <a:gd name="connsiteY1" fmla="*/ 37748 h 75496"/>
                    <a:gd name="connsiteX2" fmla="*/ 5960 w 45695"/>
                    <a:gd name="connsiteY2" fmla="*/ 9934 h 75496"/>
                    <a:gd name="connsiteX3" fmla="*/ 22848 w 45695"/>
                    <a:gd name="connsiteY3" fmla="*/ 0 h 75496"/>
                    <a:gd name="connsiteX4" fmla="*/ 39735 w 45695"/>
                    <a:gd name="connsiteY4" fmla="*/ 9934 h 75496"/>
                    <a:gd name="connsiteX5" fmla="*/ 45696 w 45695"/>
                    <a:gd name="connsiteY5" fmla="*/ 37748 h 75496"/>
                    <a:gd name="connsiteX6" fmla="*/ 39735 w 45695"/>
                    <a:gd name="connsiteY6" fmla="*/ 65563 h 75496"/>
                    <a:gd name="connsiteX7" fmla="*/ 22848 w 45695"/>
                    <a:gd name="connsiteY7" fmla="*/ 75497 h 75496"/>
                    <a:gd name="connsiteX8" fmla="*/ 5960 w 45695"/>
                    <a:gd name="connsiteY8" fmla="*/ 65563 h 75496"/>
                    <a:gd name="connsiteX9" fmla="*/ 34768 w 45695"/>
                    <a:gd name="connsiteY9" fmla="*/ 59603 h 75496"/>
                    <a:gd name="connsiteX10" fmla="*/ 38742 w 45695"/>
                    <a:gd name="connsiteY10" fmla="*/ 37748 h 75496"/>
                    <a:gd name="connsiteX11" fmla="*/ 34768 w 45695"/>
                    <a:gd name="connsiteY11" fmla="*/ 15894 h 75496"/>
                    <a:gd name="connsiteX12" fmla="*/ 23841 w 45695"/>
                    <a:gd name="connsiteY12" fmla="*/ 7947 h 75496"/>
                    <a:gd name="connsiteX13" fmla="*/ 12914 w 45695"/>
                    <a:gd name="connsiteY13" fmla="*/ 15894 h 75496"/>
                    <a:gd name="connsiteX14" fmla="*/ 8940 w 45695"/>
                    <a:gd name="connsiteY14" fmla="*/ 37748 h 75496"/>
                    <a:gd name="connsiteX15" fmla="*/ 12914 w 45695"/>
                    <a:gd name="connsiteY15" fmla="*/ 59603 h 75496"/>
                    <a:gd name="connsiteX16" fmla="*/ 24835 w 45695"/>
                    <a:gd name="connsiteY16" fmla="*/ 67550 h 75496"/>
                    <a:gd name="connsiteX17" fmla="*/ 34768 w 45695"/>
                    <a:gd name="connsiteY17" fmla="*/ 59603 h 75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5695" h="75496">
                      <a:moveTo>
                        <a:pt x="5960" y="65563"/>
                      </a:moveTo>
                      <a:cubicBezTo>
                        <a:pt x="1987" y="58609"/>
                        <a:pt x="0" y="49669"/>
                        <a:pt x="0" y="37748"/>
                      </a:cubicBezTo>
                      <a:cubicBezTo>
                        <a:pt x="0" y="25828"/>
                        <a:pt x="1987" y="16888"/>
                        <a:pt x="5960" y="9934"/>
                      </a:cubicBezTo>
                      <a:cubicBezTo>
                        <a:pt x="9934" y="2980"/>
                        <a:pt x="15894" y="0"/>
                        <a:pt x="22848" y="0"/>
                      </a:cubicBezTo>
                      <a:cubicBezTo>
                        <a:pt x="29801" y="0"/>
                        <a:pt x="35762" y="2980"/>
                        <a:pt x="39735" y="9934"/>
                      </a:cubicBezTo>
                      <a:cubicBezTo>
                        <a:pt x="43709" y="16888"/>
                        <a:pt x="45696" y="25828"/>
                        <a:pt x="45696" y="37748"/>
                      </a:cubicBezTo>
                      <a:cubicBezTo>
                        <a:pt x="45696" y="49669"/>
                        <a:pt x="43709" y="58609"/>
                        <a:pt x="39735" y="65563"/>
                      </a:cubicBezTo>
                      <a:cubicBezTo>
                        <a:pt x="35762" y="72517"/>
                        <a:pt x="29801" y="75497"/>
                        <a:pt x="22848" y="75497"/>
                      </a:cubicBezTo>
                      <a:cubicBezTo>
                        <a:pt x="15894" y="75497"/>
                        <a:pt x="9934" y="71524"/>
                        <a:pt x="5960" y="65563"/>
                      </a:cubicBezTo>
                      <a:close/>
                      <a:moveTo>
                        <a:pt x="34768" y="59603"/>
                      </a:moveTo>
                      <a:cubicBezTo>
                        <a:pt x="37749" y="54636"/>
                        <a:pt x="38742" y="46689"/>
                        <a:pt x="38742" y="37748"/>
                      </a:cubicBezTo>
                      <a:cubicBezTo>
                        <a:pt x="38742" y="28808"/>
                        <a:pt x="37749" y="21854"/>
                        <a:pt x="34768" y="15894"/>
                      </a:cubicBezTo>
                      <a:cubicBezTo>
                        <a:pt x="31788" y="10927"/>
                        <a:pt x="27815" y="7947"/>
                        <a:pt x="23841" y="7947"/>
                      </a:cubicBezTo>
                      <a:cubicBezTo>
                        <a:pt x="18874" y="7947"/>
                        <a:pt x="14901" y="10927"/>
                        <a:pt x="12914" y="15894"/>
                      </a:cubicBezTo>
                      <a:cubicBezTo>
                        <a:pt x="9934" y="20861"/>
                        <a:pt x="8940" y="28808"/>
                        <a:pt x="8940" y="37748"/>
                      </a:cubicBezTo>
                      <a:cubicBezTo>
                        <a:pt x="8940" y="46689"/>
                        <a:pt x="9934" y="54636"/>
                        <a:pt x="12914" y="59603"/>
                      </a:cubicBezTo>
                      <a:cubicBezTo>
                        <a:pt x="15894" y="64570"/>
                        <a:pt x="19868" y="67550"/>
                        <a:pt x="24835" y="67550"/>
                      </a:cubicBezTo>
                      <a:cubicBezTo>
                        <a:pt x="29801" y="67550"/>
                        <a:pt x="31788" y="64570"/>
                        <a:pt x="34768" y="59603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" name="Полилиния: фигура 105">
                  <a:extLst>
                    <a:ext uri="{FF2B5EF4-FFF2-40B4-BE49-F238E27FC236}">
                      <a16:creationId xmlns:a16="http://schemas.microsoft.com/office/drawing/2014/main" id="{300B46A5-6444-4666-8DE7-55FC93030897}"/>
                    </a:ext>
                  </a:extLst>
                </p:cNvPr>
                <p:cNvSpPr/>
                <p:nvPr/>
              </p:nvSpPr>
              <p:spPr>
                <a:xfrm>
                  <a:off x="4532961" y="4056774"/>
                  <a:ext cx="62582" cy="74503"/>
                </a:xfrm>
                <a:custGeom>
                  <a:avLst/>
                  <a:gdLst>
                    <a:gd name="connsiteX0" fmla="*/ 23841 w 62582"/>
                    <a:gd name="connsiteY0" fmla="*/ 30795 h 74503"/>
                    <a:gd name="connsiteX1" fmla="*/ 13907 w 62582"/>
                    <a:gd name="connsiteY1" fmla="*/ 35762 h 74503"/>
                    <a:gd name="connsiteX2" fmla="*/ 3973 w 62582"/>
                    <a:gd name="connsiteY2" fmla="*/ 30795 h 74503"/>
                    <a:gd name="connsiteX3" fmla="*/ 0 w 62582"/>
                    <a:gd name="connsiteY3" fmla="*/ 17881 h 74503"/>
                    <a:gd name="connsiteX4" fmla="*/ 3973 w 62582"/>
                    <a:gd name="connsiteY4" fmla="*/ 4967 h 74503"/>
                    <a:gd name="connsiteX5" fmla="*/ 13907 w 62582"/>
                    <a:gd name="connsiteY5" fmla="*/ 0 h 74503"/>
                    <a:gd name="connsiteX6" fmla="*/ 23841 w 62582"/>
                    <a:gd name="connsiteY6" fmla="*/ 4967 h 74503"/>
                    <a:gd name="connsiteX7" fmla="*/ 27815 w 62582"/>
                    <a:gd name="connsiteY7" fmla="*/ 17881 h 74503"/>
                    <a:gd name="connsiteX8" fmla="*/ 23841 w 62582"/>
                    <a:gd name="connsiteY8" fmla="*/ 30795 h 74503"/>
                    <a:gd name="connsiteX9" fmla="*/ 3973 w 62582"/>
                    <a:gd name="connsiteY9" fmla="*/ 73510 h 74503"/>
                    <a:gd name="connsiteX10" fmla="*/ 50662 w 62582"/>
                    <a:gd name="connsiteY10" fmla="*/ 0 h 74503"/>
                    <a:gd name="connsiteX11" fmla="*/ 58609 w 62582"/>
                    <a:gd name="connsiteY11" fmla="*/ 0 h 74503"/>
                    <a:gd name="connsiteX12" fmla="*/ 11920 w 62582"/>
                    <a:gd name="connsiteY12" fmla="*/ 73510 h 74503"/>
                    <a:gd name="connsiteX13" fmla="*/ 3973 w 62582"/>
                    <a:gd name="connsiteY13" fmla="*/ 73510 h 74503"/>
                    <a:gd name="connsiteX14" fmla="*/ 18874 w 62582"/>
                    <a:gd name="connsiteY14" fmla="*/ 25828 h 74503"/>
                    <a:gd name="connsiteX15" fmla="*/ 20861 w 62582"/>
                    <a:gd name="connsiteY15" fmla="*/ 16887 h 74503"/>
                    <a:gd name="connsiteX16" fmla="*/ 18874 w 62582"/>
                    <a:gd name="connsiteY16" fmla="*/ 7947 h 74503"/>
                    <a:gd name="connsiteX17" fmla="*/ 13907 w 62582"/>
                    <a:gd name="connsiteY17" fmla="*/ 4967 h 74503"/>
                    <a:gd name="connsiteX18" fmla="*/ 8940 w 62582"/>
                    <a:gd name="connsiteY18" fmla="*/ 7947 h 74503"/>
                    <a:gd name="connsiteX19" fmla="*/ 6953 w 62582"/>
                    <a:gd name="connsiteY19" fmla="*/ 16887 h 74503"/>
                    <a:gd name="connsiteX20" fmla="*/ 8940 w 62582"/>
                    <a:gd name="connsiteY20" fmla="*/ 25828 h 74503"/>
                    <a:gd name="connsiteX21" fmla="*/ 13907 w 62582"/>
                    <a:gd name="connsiteY21" fmla="*/ 28808 h 74503"/>
                    <a:gd name="connsiteX22" fmla="*/ 18874 w 62582"/>
                    <a:gd name="connsiteY22" fmla="*/ 25828 h 74503"/>
                    <a:gd name="connsiteX23" fmla="*/ 58609 w 62582"/>
                    <a:gd name="connsiteY23" fmla="*/ 69537 h 74503"/>
                    <a:gd name="connsiteX24" fmla="*/ 48676 w 62582"/>
                    <a:gd name="connsiteY24" fmla="*/ 74504 h 74503"/>
                    <a:gd name="connsiteX25" fmla="*/ 38742 w 62582"/>
                    <a:gd name="connsiteY25" fmla="*/ 69537 h 74503"/>
                    <a:gd name="connsiteX26" fmla="*/ 34768 w 62582"/>
                    <a:gd name="connsiteY26" fmla="*/ 56623 h 74503"/>
                    <a:gd name="connsiteX27" fmla="*/ 38742 w 62582"/>
                    <a:gd name="connsiteY27" fmla="*/ 43709 h 74503"/>
                    <a:gd name="connsiteX28" fmla="*/ 48676 w 62582"/>
                    <a:gd name="connsiteY28" fmla="*/ 38742 h 74503"/>
                    <a:gd name="connsiteX29" fmla="*/ 58609 w 62582"/>
                    <a:gd name="connsiteY29" fmla="*/ 43709 h 74503"/>
                    <a:gd name="connsiteX30" fmla="*/ 62583 w 62582"/>
                    <a:gd name="connsiteY30" fmla="*/ 56623 h 74503"/>
                    <a:gd name="connsiteX31" fmla="*/ 58609 w 62582"/>
                    <a:gd name="connsiteY31" fmla="*/ 69537 h 74503"/>
                    <a:gd name="connsiteX32" fmla="*/ 53642 w 62582"/>
                    <a:gd name="connsiteY32" fmla="*/ 64570 h 74503"/>
                    <a:gd name="connsiteX33" fmla="*/ 55629 w 62582"/>
                    <a:gd name="connsiteY33" fmla="*/ 55629 h 74503"/>
                    <a:gd name="connsiteX34" fmla="*/ 53642 w 62582"/>
                    <a:gd name="connsiteY34" fmla="*/ 46689 h 74503"/>
                    <a:gd name="connsiteX35" fmla="*/ 48676 w 62582"/>
                    <a:gd name="connsiteY35" fmla="*/ 43709 h 74503"/>
                    <a:gd name="connsiteX36" fmla="*/ 43709 w 62582"/>
                    <a:gd name="connsiteY36" fmla="*/ 46689 h 74503"/>
                    <a:gd name="connsiteX37" fmla="*/ 41722 w 62582"/>
                    <a:gd name="connsiteY37" fmla="*/ 55629 h 74503"/>
                    <a:gd name="connsiteX38" fmla="*/ 43709 w 62582"/>
                    <a:gd name="connsiteY38" fmla="*/ 64570 h 74503"/>
                    <a:gd name="connsiteX39" fmla="*/ 48676 w 62582"/>
                    <a:gd name="connsiteY39" fmla="*/ 67550 h 74503"/>
                    <a:gd name="connsiteX40" fmla="*/ 53642 w 62582"/>
                    <a:gd name="connsiteY40" fmla="*/ 64570 h 74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62582" h="74503">
                      <a:moveTo>
                        <a:pt x="23841" y="30795"/>
                      </a:moveTo>
                      <a:cubicBezTo>
                        <a:pt x="21854" y="33775"/>
                        <a:pt x="17881" y="35762"/>
                        <a:pt x="13907" y="35762"/>
                      </a:cubicBezTo>
                      <a:cubicBezTo>
                        <a:pt x="9934" y="35762"/>
                        <a:pt x="6953" y="33775"/>
                        <a:pt x="3973" y="30795"/>
                      </a:cubicBezTo>
                      <a:cubicBezTo>
                        <a:pt x="1987" y="27815"/>
                        <a:pt x="0" y="22848"/>
                        <a:pt x="0" y="17881"/>
                      </a:cubicBezTo>
                      <a:cubicBezTo>
                        <a:pt x="0" y="12914"/>
                        <a:pt x="993" y="7947"/>
                        <a:pt x="3973" y="4967"/>
                      </a:cubicBezTo>
                      <a:cubicBezTo>
                        <a:pt x="5960" y="1987"/>
                        <a:pt x="9934" y="0"/>
                        <a:pt x="13907" y="0"/>
                      </a:cubicBezTo>
                      <a:cubicBezTo>
                        <a:pt x="17881" y="0"/>
                        <a:pt x="20861" y="1987"/>
                        <a:pt x="23841" y="4967"/>
                      </a:cubicBezTo>
                      <a:cubicBezTo>
                        <a:pt x="25828" y="7947"/>
                        <a:pt x="27815" y="12914"/>
                        <a:pt x="27815" y="17881"/>
                      </a:cubicBezTo>
                      <a:cubicBezTo>
                        <a:pt x="26821" y="22848"/>
                        <a:pt x="25828" y="27815"/>
                        <a:pt x="23841" y="30795"/>
                      </a:cubicBezTo>
                      <a:close/>
                      <a:moveTo>
                        <a:pt x="3973" y="73510"/>
                      </a:moveTo>
                      <a:lnTo>
                        <a:pt x="50662" y="0"/>
                      </a:lnTo>
                      <a:lnTo>
                        <a:pt x="58609" y="0"/>
                      </a:lnTo>
                      <a:lnTo>
                        <a:pt x="11920" y="73510"/>
                      </a:lnTo>
                      <a:lnTo>
                        <a:pt x="3973" y="73510"/>
                      </a:lnTo>
                      <a:close/>
                      <a:moveTo>
                        <a:pt x="18874" y="25828"/>
                      </a:moveTo>
                      <a:cubicBezTo>
                        <a:pt x="19868" y="23841"/>
                        <a:pt x="20861" y="20861"/>
                        <a:pt x="20861" y="16887"/>
                      </a:cubicBezTo>
                      <a:cubicBezTo>
                        <a:pt x="20861" y="12914"/>
                        <a:pt x="19868" y="9934"/>
                        <a:pt x="18874" y="7947"/>
                      </a:cubicBezTo>
                      <a:cubicBezTo>
                        <a:pt x="17881" y="5960"/>
                        <a:pt x="15894" y="4967"/>
                        <a:pt x="13907" y="4967"/>
                      </a:cubicBezTo>
                      <a:cubicBezTo>
                        <a:pt x="11920" y="4967"/>
                        <a:pt x="10927" y="5960"/>
                        <a:pt x="8940" y="7947"/>
                      </a:cubicBezTo>
                      <a:cubicBezTo>
                        <a:pt x="7947" y="9934"/>
                        <a:pt x="6953" y="12914"/>
                        <a:pt x="6953" y="16887"/>
                      </a:cubicBezTo>
                      <a:cubicBezTo>
                        <a:pt x="6953" y="20861"/>
                        <a:pt x="7947" y="23841"/>
                        <a:pt x="8940" y="25828"/>
                      </a:cubicBezTo>
                      <a:cubicBezTo>
                        <a:pt x="9934" y="27815"/>
                        <a:pt x="11920" y="28808"/>
                        <a:pt x="13907" y="28808"/>
                      </a:cubicBezTo>
                      <a:cubicBezTo>
                        <a:pt x="15894" y="28808"/>
                        <a:pt x="16887" y="28808"/>
                        <a:pt x="18874" y="25828"/>
                      </a:cubicBezTo>
                      <a:close/>
                      <a:moveTo>
                        <a:pt x="58609" y="69537"/>
                      </a:moveTo>
                      <a:cubicBezTo>
                        <a:pt x="56623" y="72517"/>
                        <a:pt x="52649" y="74504"/>
                        <a:pt x="48676" y="74504"/>
                      </a:cubicBezTo>
                      <a:cubicBezTo>
                        <a:pt x="44702" y="74504"/>
                        <a:pt x="41722" y="72517"/>
                        <a:pt x="38742" y="69537"/>
                      </a:cubicBezTo>
                      <a:cubicBezTo>
                        <a:pt x="36755" y="66556"/>
                        <a:pt x="34768" y="61589"/>
                        <a:pt x="34768" y="56623"/>
                      </a:cubicBezTo>
                      <a:cubicBezTo>
                        <a:pt x="34768" y="50662"/>
                        <a:pt x="35761" y="46689"/>
                        <a:pt x="38742" y="43709"/>
                      </a:cubicBezTo>
                      <a:cubicBezTo>
                        <a:pt x="40728" y="40729"/>
                        <a:pt x="44702" y="38742"/>
                        <a:pt x="48676" y="38742"/>
                      </a:cubicBezTo>
                      <a:cubicBezTo>
                        <a:pt x="52649" y="38742"/>
                        <a:pt x="55629" y="40729"/>
                        <a:pt x="58609" y="43709"/>
                      </a:cubicBezTo>
                      <a:cubicBezTo>
                        <a:pt x="61589" y="46689"/>
                        <a:pt x="62583" y="51656"/>
                        <a:pt x="62583" y="56623"/>
                      </a:cubicBezTo>
                      <a:cubicBezTo>
                        <a:pt x="62583" y="61589"/>
                        <a:pt x="61589" y="65563"/>
                        <a:pt x="58609" y="69537"/>
                      </a:cubicBezTo>
                      <a:close/>
                      <a:moveTo>
                        <a:pt x="53642" y="64570"/>
                      </a:moveTo>
                      <a:cubicBezTo>
                        <a:pt x="54636" y="62583"/>
                        <a:pt x="55629" y="59603"/>
                        <a:pt x="55629" y="55629"/>
                      </a:cubicBezTo>
                      <a:cubicBezTo>
                        <a:pt x="55629" y="51656"/>
                        <a:pt x="54636" y="48676"/>
                        <a:pt x="53642" y="46689"/>
                      </a:cubicBezTo>
                      <a:cubicBezTo>
                        <a:pt x="52649" y="44702"/>
                        <a:pt x="50662" y="43709"/>
                        <a:pt x="48676" y="43709"/>
                      </a:cubicBezTo>
                      <a:cubicBezTo>
                        <a:pt x="46689" y="43709"/>
                        <a:pt x="44702" y="44702"/>
                        <a:pt x="43709" y="46689"/>
                      </a:cubicBezTo>
                      <a:cubicBezTo>
                        <a:pt x="42715" y="48676"/>
                        <a:pt x="41722" y="51656"/>
                        <a:pt x="41722" y="55629"/>
                      </a:cubicBezTo>
                      <a:cubicBezTo>
                        <a:pt x="41722" y="59603"/>
                        <a:pt x="42715" y="62583"/>
                        <a:pt x="43709" y="64570"/>
                      </a:cubicBezTo>
                      <a:cubicBezTo>
                        <a:pt x="44702" y="66556"/>
                        <a:pt x="46689" y="67550"/>
                        <a:pt x="48676" y="67550"/>
                      </a:cubicBezTo>
                      <a:cubicBezTo>
                        <a:pt x="50662" y="67550"/>
                        <a:pt x="52649" y="66556"/>
                        <a:pt x="53642" y="645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07" name="Рисунок 4">
                <a:extLst>
                  <a:ext uri="{FF2B5EF4-FFF2-40B4-BE49-F238E27FC236}">
                    <a16:creationId xmlns:a16="http://schemas.microsoft.com/office/drawing/2014/main" id="{38AA58D2-BAA9-4D32-9D60-BD4B1A3A2309}"/>
                  </a:ext>
                </a:extLst>
              </p:cNvPr>
              <p:cNvGrpSpPr/>
              <p:nvPr/>
            </p:nvGrpSpPr>
            <p:grpSpPr>
              <a:xfrm>
                <a:off x="4900512" y="4055780"/>
                <a:ext cx="172847" cy="76490"/>
                <a:chOff x="4900512" y="4055780"/>
                <a:chExt cx="172847" cy="76490"/>
              </a:xfrm>
              <a:solidFill>
                <a:srgbClr val="1D1D1B"/>
              </a:solidFill>
            </p:grpSpPr>
            <p:sp>
              <p:nvSpPr>
                <p:cNvPr id="108" name="Полилиния: фигура 107">
                  <a:extLst>
                    <a:ext uri="{FF2B5EF4-FFF2-40B4-BE49-F238E27FC236}">
                      <a16:creationId xmlns:a16="http://schemas.microsoft.com/office/drawing/2014/main" id="{0575CD3C-07EC-3D1F-373E-4A0F3C5CF760}"/>
                    </a:ext>
                  </a:extLst>
                </p:cNvPr>
                <p:cNvSpPr/>
                <p:nvPr/>
              </p:nvSpPr>
              <p:spPr>
                <a:xfrm>
                  <a:off x="4900512" y="4057767"/>
                  <a:ext cx="44702" cy="74503"/>
                </a:xfrm>
                <a:custGeom>
                  <a:avLst/>
                  <a:gdLst>
                    <a:gd name="connsiteX0" fmla="*/ 6953 w 44702"/>
                    <a:gd name="connsiteY0" fmla="*/ 67550 h 74503"/>
                    <a:gd name="connsiteX1" fmla="*/ 0 w 44702"/>
                    <a:gd name="connsiteY1" fmla="*/ 52649 h 74503"/>
                    <a:gd name="connsiteX2" fmla="*/ 7947 w 44702"/>
                    <a:gd name="connsiteY2" fmla="*/ 52649 h 74503"/>
                    <a:gd name="connsiteX3" fmla="*/ 11920 w 44702"/>
                    <a:gd name="connsiteY3" fmla="*/ 62583 h 74503"/>
                    <a:gd name="connsiteX4" fmla="*/ 21854 w 44702"/>
                    <a:gd name="connsiteY4" fmla="*/ 66556 h 74503"/>
                    <a:gd name="connsiteX5" fmla="*/ 32781 w 44702"/>
                    <a:gd name="connsiteY5" fmla="*/ 61589 h 74503"/>
                    <a:gd name="connsiteX6" fmla="*/ 36755 w 44702"/>
                    <a:gd name="connsiteY6" fmla="*/ 49669 h 74503"/>
                    <a:gd name="connsiteX7" fmla="*/ 32781 w 44702"/>
                    <a:gd name="connsiteY7" fmla="*/ 37748 h 74503"/>
                    <a:gd name="connsiteX8" fmla="*/ 21854 w 44702"/>
                    <a:gd name="connsiteY8" fmla="*/ 32781 h 74503"/>
                    <a:gd name="connsiteX9" fmla="*/ 7947 w 44702"/>
                    <a:gd name="connsiteY9" fmla="*/ 40728 h 74503"/>
                    <a:gd name="connsiteX10" fmla="*/ 993 w 44702"/>
                    <a:gd name="connsiteY10" fmla="*/ 40728 h 74503"/>
                    <a:gd name="connsiteX11" fmla="*/ 4967 w 44702"/>
                    <a:gd name="connsiteY11" fmla="*/ 0 h 74503"/>
                    <a:gd name="connsiteX12" fmla="*/ 41722 w 44702"/>
                    <a:gd name="connsiteY12" fmla="*/ 0 h 74503"/>
                    <a:gd name="connsiteX13" fmla="*/ 41722 w 44702"/>
                    <a:gd name="connsiteY13" fmla="*/ 7947 h 74503"/>
                    <a:gd name="connsiteX14" fmla="*/ 11920 w 44702"/>
                    <a:gd name="connsiteY14" fmla="*/ 7947 h 74503"/>
                    <a:gd name="connsiteX15" fmla="*/ 9934 w 44702"/>
                    <a:gd name="connsiteY15" fmla="*/ 31788 h 74503"/>
                    <a:gd name="connsiteX16" fmla="*/ 9934 w 44702"/>
                    <a:gd name="connsiteY16" fmla="*/ 31788 h 74503"/>
                    <a:gd name="connsiteX17" fmla="*/ 23841 w 44702"/>
                    <a:gd name="connsiteY17" fmla="*/ 24835 h 74503"/>
                    <a:gd name="connsiteX18" fmla="*/ 38742 w 44702"/>
                    <a:gd name="connsiteY18" fmla="*/ 31788 h 74503"/>
                    <a:gd name="connsiteX19" fmla="*/ 44702 w 44702"/>
                    <a:gd name="connsiteY19" fmla="*/ 49669 h 74503"/>
                    <a:gd name="connsiteX20" fmla="*/ 38742 w 44702"/>
                    <a:gd name="connsiteY20" fmla="*/ 67550 h 74503"/>
                    <a:gd name="connsiteX21" fmla="*/ 22848 w 44702"/>
                    <a:gd name="connsiteY21" fmla="*/ 74504 h 74503"/>
                    <a:gd name="connsiteX22" fmla="*/ 6953 w 44702"/>
                    <a:gd name="connsiteY22" fmla="*/ 67550 h 74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4702" h="74503">
                      <a:moveTo>
                        <a:pt x="6953" y="67550"/>
                      </a:moveTo>
                      <a:cubicBezTo>
                        <a:pt x="2980" y="63576"/>
                        <a:pt x="993" y="58609"/>
                        <a:pt x="0" y="52649"/>
                      </a:cubicBezTo>
                      <a:lnTo>
                        <a:pt x="7947" y="52649"/>
                      </a:lnTo>
                      <a:cubicBezTo>
                        <a:pt x="7947" y="56623"/>
                        <a:pt x="9934" y="59603"/>
                        <a:pt x="11920" y="62583"/>
                      </a:cubicBezTo>
                      <a:cubicBezTo>
                        <a:pt x="14901" y="64570"/>
                        <a:pt x="17881" y="66556"/>
                        <a:pt x="21854" y="66556"/>
                      </a:cubicBezTo>
                      <a:cubicBezTo>
                        <a:pt x="25828" y="66556"/>
                        <a:pt x="29801" y="64570"/>
                        <a:pt x="32781" y="61589"/>
                      </a:cubicBezTo>
                      <a:cubicBezTo>
                        <a:pt x="35761" y="58609"/>
                        <a:pt x="36755" y="54636"/>
                        <a:pt x="36755" y="49669"/>
                      </a:cubicBezTo>
                      <a:cubicBezTo>
                        <a:pt x="36755" y="44702"/>
                        <a:pt x="35761" y="40728"/>
                        <a:pt x="32781" y="37748"/>
                      </a:cubicBezTo>
                      <a:cubicBezTo>
                        <a:pt x="29801" y="34768"/>
                        <a:pt x="26821" y="32781"/>
                        <a:pt x="21854" y="32781"/>
                      </a:cubicBezTo>
                      <a:cubicBezTo>
                        <a:pt x="15894" y="32781"/>
                        <a:pt x="10927" y="35761"/>
                        <a:pt x="7947" y="40728"/>
                      </a:cubicBezTo>
                      <a:lnTo>
                        <a:pt x="993" y="40728"/>
                      </a:lnTo>
                      <a:lnTo>
                        <a:pt x="4967" y="0"/>
                      </a:lnTo>
                      <a:lnTo>
                        <a:pt x="41722" y="0"/>
                      </a:lnTo>
                      <a:lnTo>
                        <a:pt x="41722" y="7947"/>
                      </a:lnTo>
                      <a:lnTo>
                        <a:pt x="11920" y="7947"/>
                      </a:lnTo>
                      <a:lnTo>
                        <a:pt x="9934" y="31788"/>
                      </a:lnTo>
                      <a:lnTo>
                        <a:pt x="9934" y="31788"/>
                      </a:lnTo>
                      <a:cubicBezTo>
                        <a:pt x="12914" y="26821"/>
                        <a:pt x="17881" y="24835"/>
                        <a:pt x="23841" y="24835"/>
                      </a:cubicBezTo>
                      <a:cubicBezTo>
                        <a:pt x="29801" y="24835"/>
                        <a:pt x="34768" y="26821"/>
                        <a:pt x="38742" y="31788"/>
                      </a:cubicBezTo>
                      <a:cubicBezTo>
                        <a:pt x="42715" y="36755"/>
                        <a:pt x="44702" y="42715"/>
                        <a:pt x="44702" y="49669"/>
                      </a:cubicBezTo>
                      <a:cubicBezTo>
                        <a:pt x="44702" y="56623"/>
                        <a:pt x="42715" y="62583"/>
                        <a:pt x="38742" y="67550"/>
                      </a:cubicBezTo>
                      <a:cubicBezTo>
                        <a:pt x="34768" y="72517"/>
                        <a:pt x="28808" y="74504"/>
                        <a:pt x="22848" y="74504"/>
                      </a:cubicBezTo>
                      <a:cubicBezTo>
                        <a:pt x="15894" y="73510"/>
                        <a:pt x="10927" y="71523"/>
                        <a:pt x="6953" y="6755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" name="Полилиния: фигура 108">
                  <a:extLst>
                    <a:ext uri="{FF2B5EF4-FFF2-40B4-BE49-F238E27FC236}">
                      <a16:creationId xmlns:a16="http://schemas.microsoft.com/office/drawing/2014/main" id="{9E6228E7-431C-D495-E0D9-CE25610B7223}"/>
                    </a:ext>
                  </a:extLst>
                </p:cNvPr>
                <p:cNvSpPr/>
                <p:nvPr/>
              </p:nvSpPr>
              <p:spPr>
                <a:xfrm>
                  <a:off x="4958128" y="4055780"/>
                  <a:ext cx="45695" cy="75496"/>
                </a:xfrm>
                <a:custGeom>
                  <a:avLst/>
                  <a:gdLst>
                    <a:gd name="connsiteX0" fmla="*/ 5960 w 45695"/>
                    <a:gd name="connsiteY0" fmla="*/ 65563 h 75496"/>
                    <a:gd name="connsiteX1" fmla="*/ 0 w 45695"/>
                    <a:gd name="connsiteY1" fmla="*/ 37748 h 75496"/>
                    <a:gd name="connsiteX2" fmla="*/ 5960 w 45695"/>
                    <a:gd name="connsiteY2" fmla="*/ 9934 h 75496"/>
                    <a:gd name="connsiteX3" fmla="*/ 22848 w 45695"/>
                    <a:gd name="connsiteY3" fmla="*/ 0 h 75496"/>
                    <a:gd name="connsiteX4" fmla="*/ 39735 w 45695"/>
                    <a:gd name="connsiteY4" fmla="*/ 9934 h 75496"/>
                    <a:gd name="connsiteX5" fmla="*/ 45696 w 45695"/>
                    <a:gd name="connsiteY5" fmla="*/ 37748 h 75496"/>
                    <a:gd name="connsiteX6" fmla="*/ 39735 w 45695"/>
                    <a:gd name="connsiteY6" fmla="*/ 65563 h 75496"/>
                    <a:gd name="connsiteX7" fmla="*/ 22848 w 45695"/>
                    <a:gd name="connsiteY7" fmla="*/ 75497 h 75496"/>
                    <a:gd name="connsiteX8" fmla="*/ 5960 w 45695"/>
                    <a:gd name="connsiteY8" fmla="*/ 65563 h 75496"/>
                    <a:gd name="connsiteX9" fmla="*/ 34768 w 45695"/>
                    <a:gd name="connsiteY9" fmla="*/ 59603 h 75496"/>
                    <a:gd name="connsiteX10" fmla="*/ 38742 w 45695"/>
                    <a:gd name="connsiteY10" fmla="*/ 37748 h 75496"/>
                    <a:gd name="connsiteX11" fmla="*/ 34768 w 45695"/>
                    <a:gd name="connsiteY11" fmla="*/ 15894 h 75496"/>
                    <a:gd name="connsiteX12" fmla="*/ 23841 w 45695"/>
                    <a:gd name="connsiteY12" fmla="*/ 7947 h 75496"/>
                    <a:gd name="connsiteX13" fmla="*/ 12914 w 45695"/>
                    <a:gd name="connsiteY13" fmla="*/ 15894 h 75496"/>
                    <a:gd name="connsiteX14" fmla="*/ 8940 w 45695"/>
                    <a:gd name="connsiteY14" fmla="*/ 37748 h 75496"/>
                    <a:gd name="connsiteX15" fmla="*/ 12914 w 45695"/>
                    <a:gd name="connsiteY15" fmla="*/ 59603 h 75496"/>
                    <a:gd name="connsiteX16" fmla="*/ 24835 w 45695"/>
                    <a:gd name="connsiteY16" fmla="*/ 67550 h 75496"/>
                    <a:gd name="connsiteX17" fmla="*/ 34768 w 45695"/>
                    <a:gd name="connsiteY17" fmla="*/ 59603 h 75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5695" h="75496">
                      <a:moveTo>
                        <a:pt x="5960" y="65563"/>
                      </a:moveTo>
                      <a:cubicBezTo>
                        <a:pt x="1987" y="58609"/>
                        <a:pt x="0" y="49669"/>
                        <a:pt x="0" y="37748"/>
                      </a:cubicBezTo>
                      <a:cubicBezTo>
                        <a:pt x="0" y="25828"/>
                        <a:pt x="1987" y="16888"/>
                        <a:pt x="5960" y="9934"/>
                      </a:cubicBezTo>
                      <a:cubicBezTo>
                        <a:pt x="9934" y="2980"/>
                        <a:pt x="15894" y="0"/>
                        <a:pt x="22848" y="0"/>
                      </a:cubicBezTo>
                      <a:cubicBezTo>
                        <a:pt x="29801" y="0"/>
                        <a:pt x="35762" y="2980"/>
                        <a:pt x="39735" y="9934"/>
                      </a:cubicBezTo>
                      <a:cubicBezTo>
                        <a:pt x="43709" y="16888"/>
                        <a:pt x="45696" y="25828"/>
                        <a:pt x="45696" y="37748"/>
                      </a:cubicBezTo>
                      <a:cubicBezTo>
                        <a:pt x="45696" y="49669"/>
                        <a:pt x="43709" y="58609"/>
                        <a:pt x="39735" y="65563"/>
                      </a:cubicBezTo>
                      <a:cubicBezTo>
                        <a:pt x="35762" y="72517"/>
                        <a:pt x="29801" y="75497"/>
                        <a:pt x="22848" y="75497"/>
                      </a:cubicBezTo>
                      <a:cubicBezTo>
                        <a:pt x="15894" y="75497"/>
                        <a:pt x="9934" y="71524"/>
                        <a:pt x="5960" y="65563"/>
                      </a:cubicBezTo>
                      <a:close/>
                      <a:moveTo>
                        <a:pt x="34768" y="59603"/>
                      </a:moveTo>
                      <a:cubicBezTo>
                        <a:pt x="37748" y="54636"/>
                        <a:pt x="38742" y="46689"/>
                        <a:pt x="38742" y="37748"/>
                      </a:cubicBezTo>
                      <a:cubicBezTo>
                        <a:pt x="38742" y="28808"/>
                        <a:pt x="37748" y="21854"/>
                        <a:pt x="34768" y="15894"/>
                      </a:cubicBezTo>
                      <a:cubicBezTo>
                        <a:pt x="31788" y="10927"/>
                        <a:pt x="27815" y="7947"/>
                        <a:pt x="23841" y="7947"/>
                      </a:cubicBezTo>
                      <a:cubicBezTo>
                        <a:pt x="18874" y="7947"/>
                        <a:pt x="14901" y="10927"/>
                        <a:pt x="12914" y="15894"/>
                      </a:cubicBezTo>
                      <a:cubicBezTo>
                        <a:pt x="9934" y="20861"/>
                        <a:pt x="8940" y="28808"/>
                        <a:pt x="8940" y="37748"/>
                      </a:cubicBezTo>
                      <a:cubicBezTo>
                        <a:pt x="8940" y="46689"/>
                        <a:pt x="9934" y="54636"/>
                        <a:pt x="12914" y="59603"/>
                      </a:cubicBezTo>
                      <a:cubicBezTo>
                        <a:pt x="15894" y="64570"/>
                        <a:pt x="19868" y="67550"/>
                        <a:pt x="24835" y="67550"/>
                      </a:cubicBezTo>
                      <a:cubicBezTo>
                        <a:pt x="29801" y="67550"/>
                        <a:pt x="31788" y="64570"/>
                        <a:pt x="34768" y="59603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" name="Полилиния: фигура 109">
                  <a:extLst>
                    <a:ext uri="{FF2B5EF4-FFF2-40B4-BE49-F238E27FC236}">
                      <a16:creationId xmlns:a16="http://schemas.microsoft.com/office/drawing/2014/main" id="{38EA2FF6-1A0F-40A4-C61C-0EA46B5C40F4}"/>
                    </a:ext>
                  </a:extLst>
                </p:cNvPr>
                <p:cNvSpPr/>
                <p:nvPr/>
              </p:nvSpPr>
              <p:spPr>
                <a:xfrm>
                  <a:off x="5009784" y="4056774"/>
                  <a:ext cx="63575" cy="74503"/>
                </a:xfrm>
                <a:custGeom>
                  <a:avLst/>
                  <a:gdLst>
                    <a:gd name="connsiteX0" fmla="*/ 23841 w 63575"/>
                    <a:gd name="connsiteY0" fmla="*/ 30795 h 74503"/>
                    <a:gd name="connsiteX1" fmla="*/ 13907 w 63575"/>
                    <a:gd name="connsiteY1" fmla="*/ 35762 h 74503"/>
                    <a:gd name="connsiteX2" fmla="*/ 3973 w 63575"/>
                    <a:gd name="connsiteY2" fmla="*/ 30795 h 74503"/>
                    <a:gd name="connsiteX3" fmla="*/ 0 w 63575"/>
                    <a:gd name="connsiteY3" fmla="*/ 17881 h 74503"/>
                    <a:gd name="connsiteX4" fmla="*/ 3973 w 63575"/>
                    <a:gd name="connsiteY4" fmla="*/ 4967 h 74503"/>
                    <a:gd name="connsiteX5" fmla="*/ 13907 w 63575"/>
                    <a:gd name="connsiteY5" fmla="*/ 0 h 74503"/>
                    <a:gd name="connsiteX6" fmla="*/ 23841 w 63575"/>
                    <a:gd name="connsiteY6" fmla="*/ 4967 h 74503"/>
                    <a:gd name="connsiteX7" fmla="*/ 27815 w 63575"/>
                    <a:gd name="connsiteY7" fmla="*/ 17881 h 74503"/>
                    <a:gd name="connsiteX8" fmla="*/ 23841 w 63575"/>
                    <a:gd name="connsiteY8" fmla="*/ 30795 h 74503"/>
                    <a:gd name="connsiteX9" fmla="*/ 4967 w 63575"/>
                    <a:gd name="connsiteY9" fmla="*/ 73510 h 74503"/>
                    <a:gd name="connsiteX10" fmla="*/ 51656 w 63575"/>
                    <a:gd name="connsiteY10" fmla="*/ 0 h 74503"/>
                    <a:gd name="connsiteX11" fmla="*/ 59603 w 63575"/>
                    <a:gd name="connsiteY11" fmla="*/ 0 h 74503"/>
                    <a:gd name="connsiteX12" fmla="*/ 12914 w 63575"/>
                    <a:gd name="connsiteY12" fmla="*/ 73510 h 74503"/>
                    <a:gd name="connsiteX13" fmla="*/ 4967 w 63575"/>
                    <a:gd name="connsiteY13" fmla="*/ 73510 h 74503"/>
                    <a:gd name="connsiteX14" fmla="*/ 18874 w 63575"/>
                    <a:gd name="connsiteY14" fmla="*/ 25828 h 74503"/>
                    <a:gd name="connsiteX15" fmla="*/ 20861 w 63575"/>
                    <a:gd name="connsiteY15" fmla="*/ 16887 h 74503"/>
                    <a:gd name="connsiteX16" fmla="*/ 18874 w 63575"/>
                    <a:gd name="connsiteY16" fmla="*/ 7947 h 74503"/>
                    <a:gd name="connsiteX17" fmla="*/ 13907 w 63575"/>
                    <a:gd name="connsiteY17" fmla="*/ 4967 h 74503"/>
                    <a:gd name="connsiteX18" fmla="*/ 8940 w 63575"/>
                    <a:gd name="connsiteY18" fmla="*/ 7947 h 74503"/>
                    <a:gd name="connsiteX19" fmla="*/ 6953 w 63575"/>
                    <a:gd name="connsiteY19" fmla="*/ 16887 h 74503"/>
                    <a:gd name="connsiteX20" fmla="*/ 8940 w 63575"/>
                    <a:gd name="connsiteY20" fmla="*/ 25828 h 74503"/>
                    <a:gd name="connsiteX21" fmla="*/ 13907 w 63575"/>
                    <a:gd name="connsiteY21" fmla="*/ 28808 h 74503"/>
                    <a:gd name="connsiteX22" fmla="*/ 18874 w 63575"/>
                    <a:gd name="connsiteY22" fmla="*/ 25828 h 74503"/>
                    <a:gd name="connsiteX23" fmla="*/ 59603 w 63575"/>
                    <a:gd name="connsiteY23" fmla="*/ 69537 h 74503"/>
                    <a:gd name="connsiteX24" fmla="*/ 49669 w 63575"/>
                    <a:gd name="connsiteY24" fmla="*/ 74504 h 74503"/>
                    <a:gd name="connsiteX25" fmla="*/ 39735 w 63575"/>
                    <a:gd name="connsiteY25" fmla="*/ 69537 h 74503"/>
                    <a:gd name="connsiteX26" fmla="*/ 35761 w 63575"/>
                    <a:gd name="connsiteY26" fmla="*/ 56623 h 74503"/>
                    <a:gd name="connsiteX27" fmla="*/ 39735 w 63575"/>
                    <a:gd name="connsiteY27" fmla="*/ 43709 h 74503"/>
                    <a:gd name="connsiteX28" fmla="*/ 49669 w 63575"/>
                    <a:gd name="connsiteY28" fmla="*/ 38742 h 74503"/>
                    <a:gd name="connsiteX29" fmla="*/ 59603 w 63575"/>
                    <a:gd name="connsiteY29" fmla="*/ 43709 h 74503"/>
                    <a:gd name="connsiteX30" fmla="*/ 63576 w 63575"/>
                    <a:gd name="connsiteY30" fmla="*/ 56623 h 74503"/>
                    <a:gd name="connsiteX31" fmla="*/ 59603 w 63575"/>
                    <a:gd name="connsiteY31" fmla="*/ 69537 h 74503"/>
                    <a:gd name="connsiteX32" fmla="*/ 54636 w 63575"/>
                    <a:gd name="connsiteY32" fmla="*/ 64570 h 74503"/>
                    <a:gd name="connsiteX33" fmla="*/ 56623 w 63575"/>
                    <a:gd name="connsiteY33" fmla="*/ 55629 h 74503"/>
                    <a:gd name="connsiteX34" fmla="*/ 54636 w 63575"/>
                    <a:gd name="connsiteY34" fmla="*/ 46689 h 74503"/>
                    <a:gd name="connsiteX35" fmla="*/ 49669 w 63575"/>
                    <a:gd name="connsiteY35" fmla="*/ 43709 h 74503"/>
                    <a:gd name="connsiteX36" fmla="*/ 44702 w 63575"/>
                    <a:gd name="connsiteY36" fmla="*/ 46689 h 74503"/>
                    <a:gd name="connsiteX37" fmla="*/ 42715 w 63575"/>
                    <a:gd name="connsiteY37" fmla="*/ 55629 h 74503"/>
                    <a:gd name="connsiteX38" fmla="*/ 44702 w 63575"/>
                    <a:gd name="connsiteY38" fmla="*/ 64570 h 74503"/>
                    <a:gd name="connsiteX39" fmla="*/ 49669 w 63575"/>
                    <a:gd name="connsiteY39" fmla="*/ 67550 h 74503"/>
                    <a:gd name="connsiteX40" fmla="*/ 54636 w 63575"/>
                    <a:gd name="connsiteY40" fmla="*/ 64570 h 74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63575" h="74503">
                      <a:moveTo>
                        <a:pt x="23841" y="30795"/>
                      </a:moveTo>
                      <a:cubicBezTo>
                        <a:pt x="21854" y="33775"/>
                        <a:pt x="17881" y="35762"/>
                        <a:pt x="13907" y="35762"/>
                      </a:cubicBezTo>
                      <a:cubicBezTo>
                        <a:pt x="9934" y="35762"/>
                        <a:pt x="6953" y="33775"/>
                        <a:pt x="3973" y="30795"/>
                      </a:cubicBezTo>
                      <a:cubicBezTo>
                        <a:pt x="1987" y="27815"/>
                        <a:pt x="0" y="22848"/>
                        <a:pt x="0" y="17881"/>
                      </a:cubicBezTo>
                      <a:cubicBezTo>
                        <a:pt x="0" y="12914"/>
                        <a:pt x="993" y="7947"/>
                        <a:pt x="3973" y="4967"/>
                      </a:cubicBezTo>
                      <a:cubicBezTo>
                        <a:pt x="5960" y="1987"/>
                        <a:pt x="9934" y="0"/>
                        <a:pt x="13907" y="0"/>
                      </a:cubicBezTo>
                      <a:cubicBezTo>
                        <a:pt x="17881" y="0"/>
                        <a:pt x="20861" y="1987"/>
                        <a:pt x="23841" y="4967"/>
                      </a:cubicBezTo>
                      <a:cubicBezTo>
                        <a:pt x="25828" y="7947"/>
                        <a:pt x="27815" y="12914"/>
                        <a:pt x="27815" y="17881"/>
                      </a:cubicBezTo>
                      <a:cubicBezTo>
                        <a:pt x="27815" y="22848"/>
                        <a:pt x="26821" y="27815"/>
                        <a:pt x="23841" y="30795"/>
                      </a:cubicBezTo>
                      <a:close/>
                      <a:moveTo>
                        <a:pt x="4967" y="73510"/>
                      </a:moveTo>
                      <a:lnTo>
                        <a:pt x="51656" y="0"/>
                      </a:lnTo>
                      <a:lnTo>
                        <a:pt x="59603" y="0"/>
                      </a:lnTo>
                      <a:lnTo>
                        <a:pt x="12914" y="73510"/>
                      </a:lnTo>
                      <a:lnTo>
                        <a:pt x="4967" y="73510"/>
                      </a:lnTo>
                      <a:close/>
                      <a:moveTo>
                        <a:pt x="18874" y="25828"/>
                      </a:moveTo>
                      <a:cubicBezTo>
                        <a:pt x="19868" y="23841"/>
                        <a:pt x="20861" y="20861"/>
                        <a:pt x="20861" y="16887"/>
                      </a:cubicBezTo>
                      <a:cubicBezTo>
                        <a:pt x="20861" y="12914"/>
                        <a:pt x="19868" y="9934"/>
                        <a:pt x="18874" y="7947"/>
                      </a:cubicBezTo>
                      <a:cubicBezTo>
                        <a:pt x="17881" y="5960"/>
                        <a:pt x="15894" y="4967"/>
                        <a:pt x="13907" y="4967"/>
                      </a:cubicBezTo>
                      <a:cubicBezTo>
                        <a:pt x="11920" y="4967"/>
                        <a:pt x="10927" y="5960"/>
                        <a:pt x="8940" y="7947"/>
                      </a:cubicBezTo>
                      <a:cubicBezTo>
                        <a:pt x="7947" y="9934"/>
                        <a:pt x="6953" y="12914"/>
                        <a:pt x="6953" y="16887"/>
                      </a:cubicBezTo>
                      <a:cubicBezTo>
                        <a:pt x="6953" y="20861"/>
                        <a:pt x="7947" y="23841"/>
                        <a:pt x="8940" y="25828"/>
                      </a:cubicBezTo>
                      <a:cubicBezTo>
                        <a:pt x="9934" y="27815"/>
                        <a:pt x="11920" y="28808"/>
                        <a:pt x="13907" y="28808"/>
                      </a:cubicBezTo>
                      <a:cubicBezTo>
                        <a:pt x="15894" y="28808"/>
                        <a:pt x="17881" y="28808"/>
                        <a:pt x="18874" y="25828"/>
                      </a:cubicBezTo>
                      <a:close/>
                      <a:moveTo>
                        <a:pt x="59603" y="69537"/>
                      </a:moveTo>
                      <a:cubicBezTo>
                        <a:pt x="57616" y="72517"/>
                        <a:pt x="53642" y="74504"/>
                        <a:pt x="49669" y="74504"/>
                      </a:cubicBezTo>
                      <a:cubicBezTo>
                        <a:pt x="45695" y="74504"/>
                        <a:pt x="42715" y="72517"/>
                        <a:pt x="39735" y="69537"/>
                      </a:cubicBezTo>
                      <a:cubicBezTo>
                        <a:pt x="37748" y="66556"/>
                        <a:pt x="35761" y="61589"/>
                        <a:pt x="35761" y="56623"/>
                      </a:cubicBezTo>
                      <a:cubicBezTo>
                        <a:pt x="35761" y="50662"/>
                        <a:pt x="36755" y="46689"/>
                        <a:pt x="39735" y="43709"/>
                      </a:cubicBezTo>
                      <a:cubicBezTo>
                        <a:pt x="41722" y="40729"/>
                        <a:pt x="45695" y="38742"/>
                        <a:pt x="49669" y="38742"/>
                      </a:cubicBezTo>
                      <a:cubicBezTo>
                        <a:pt x="53642" y="38742"/>
                        <a:pt x="56623" y="40729"/>
                        <a:pt x="59603" y="43709"/>
                      </a:cubicBezTo>
                      <a:cubicBezTo>
                        <a:pt x="62583" y="46689"/>
                        <a:pt x="63576" y="51656"/>
                        <a:pt x="63576" y="56623"/>
                      </a:cubicBezTo>
                      <a:cubicBezTo>
                        <a:pt x="62583" y="61589"/>
                        <a:pt x="61590" y="65563"/>
                        <a:pt x="59603" y="69537"/>
                      </a:cubicBezTo>
                      <a:close/>
                      <a:moveTo>
                        <a:pt x="54636" y="64570"/>
                      </a:moveTo>
                      <a:cubicBezTo>
                        <a:pt x="55629" y="62583"/>
                        <a:pt x="56623" y="59603"/>
                        <a:pt x="56623" y="55629"/>
                      </a:cubicBezTo>
                      <a:cubicBezTo>
                        <a:pt x="56623" y="51656"/>
                        <a:pt x="55629" y="48676"/>
                        <a:pt x="54636" y="46689"/>
                      </a:cubicBezTo>
                      <a:cubicBezTo>
                        <a:pt x="53642" y="44702"/>
                        <a:pt x="51656" y="43709"/>
                        <a:pt x="49669" y="43709"/>
                      </a:cubicBezTo>
                      <a:cubicBezTo>
                        <a:pt x="47682" y="43709"/>
                        <a:pt x="45695" y="44702"/>
                        <a:pt x="44702" y="46689"/>
                      </a:cubicBezTo>
                      <a:cubicBezTo>
                        <a:pt x="43708" y="48676"/>
                        <a:pt x="42715" y="51656"/>
                        <a:pt x="42715" y="55629"/>
                      </a:cubicBezTo>
                      <a:cubicBezTo>
                        <a:pt x="42715" y="59603"/>
                        <a:pt x="43708" y="62583"/>
                        <a:pt x="44702" y="64570"/>
                      </a:cubicBezTo>
                      <a:cubicBezTo>
                        <a:pt x="45695" y="66556"/>
                        <a:pt x="47682" y="67550"/>
                        <a:pt x="49669" y="67550"/>
                      </a:cubicBezTo>
                      <a:cubicBezTo>
                        <a:pt x="51656" y="67550"/>
                        <a:pt x="53642" y="66556"/>
                        <a:pt x="54636" y="645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11" name="Рисунок 4">
                <a:extLst>
                  <a:ext uri="{FF2B5EF4-FFF2-40B4-BE49-F238E27FC236}">
                    <a16:creationId xmlns:a16="http://schemas.microsoft.com/office/drawing/2014/main" id="{76B93351-31D5-2A04-3AC2-5092C8CC8BCA}"/>
                  </a:ext>
                </a:extLst>
              </p:cNvPr>
              <p:cNvGrpSpPr/>
              <p:nvPr/>
            </p:nvGrpSpPr>
            <p:grpSpPr>
              <a:xfrm>
                <a:off x="5867071" y="4054787"/>
                <a:ext cx="174834" cy="76490"/>
                <a:chOff x="5867071" y="4054787"/>
                <a:chExt cx="174834" cy="76490"/>
              </a:xfrm>
              <a:solidFill>
                <a:srgbClr val="1D1D1B"/>
              </a:solidFill>
            </p:grpSpPr>
            <p:sp>
              <p:nvSpPr>
                <p:cNvPr id="112" name="Полилиния: фигура 111">
                  <a:extLst>
                    <a:ext uri="{FF2B5EF4-FFF2-40B4-BE49-F238E27FC236}">
                      <a16:creationId xmlns:a16="http://schemas.microsoft.com/office/drawing/2014/main" id="{1317A183-7202-1B3F-A4AB-CAEFA1DBC1F2}"/>
                    </a:ext>
                  </a:extLst>
                </p:cNvPr>
                <p:cNvSpPr/>
                <p:nvPr/>
              </p:nvSpPr>
              <p:spPr>
                <a:xfrm>
                  <a:off x="5867071" y="4054787"/>
                  <a:ext cx="44702" cy="75496"/>
                </a:xfrm>
                <a:custGeom>
                  <a:avLst/>
                  <a:gdLst>
                    <a:gd name="connsiteX0" fmla="*/ 14901 w 44702"/>
                    <a:gd name="connsiteY0" fmla="*/ 33775 h 75496"/>
                    <a:gd name="connsiteX1" fmla="*/ 22848 w 44702"/>
                    <a:gd name="connsiteY1" fmla="*/ 33775 h 75496"/>
                    <a:gd name="connsiteX2" fmla="*/ 31788 w 44702"/>
                    <a:gd name="connsiteY2" fmla="*/ 29801 h 75496"/>
                    <a:gd name="connsiteX3" fmla="*/ 34768 w 44702"/>
                    <a:gd name="connsiteY3" fmla="*/ 20861 h 75496"/>
                    <a:gd name="connsiteX4" fmla="*/ 31788 w 44702"/>
                    <a:gd name="connsiteY4" fmla="*/ 11921 h 75496"/>
                    <a:gd name="connsiteX5" fmla="*/ 22848 w 44702"/>
                    <a:gd name="connsiteY5" fmla="*/ 8940 h 75496"/>
                    <a:gd name="connsiteX6" fmla="*/ 13908 w 44702"/>
                    <a:gd name="connsiteY6" fmla="*/ 11921 h 75496"/>
                    <a:gd name="connsiteX7" fmla="*/ 9934 w 44702"/>
                    <a:gd name="connsiteY7" fmla="*/ 20861 h 75496"/>
                    <a:gd name="connsiteX8" fmla="*/ 1987 w 44702"/>
                    <a:gd name="connsiteY8" fmla="*/ 20861 h 75496"/>
                    <a:gd name="connsiteX9" fmla="*/ 7947 w 44702"/>
                    <a:gd name="connsiteY9" fmla="*/ 5960 h 75496"/>
                    <a:gd name="connsiteX10" fmla="*/ 22848 w 44702"/>
                    <a:gd name="connsiteY10" fmla="*/ 0 h 75496"/>
                    <a:gd name="connsiteX11" fmla="*/ 36755 w 44702"/>
                    <a:gd name="connsiteY11" fmla="*/ 4967 h 75496"/>
                    <a:gd name="connsiteX12" fmla="*/ 42715 w 44702"/>
                    <a:gd name="connsiteY12" fmla="*/ 18874 h 75496"/>
                    <a:gd name="connsiteX13" fmla="*/ 38742 w 44702"/>
                    <a:gd name="connsiteY13" fmla="*/ 30795 h 75496"/>
                    <a:gd name="connsiteX14" fmla="*/ 28808 w 44702"/>
                    <a:gd name="connsiteY14" fmla="*/ 36755 h 75496"/>
                    <a:gd name="connsiteX15" fmla="*/ 28808 w 44702"/>
                    <a:gd name="connsiteY15" fmla="*/ 36755 h 75496"/>
                    <a:gd name="connsiteX16" fmla="*/ 40728 w 44702"/>
                    <a:gd name="connsiteY16" fmla="*/ 41722 h 75496"/>
                    <a:gd name="connsiteX17" fmla="*/ 44702 w 44702"/>
                    <a:gd name="connsiteY17" fmla="*/ 54636 h 75496"/>
                    <a:gd name="connsiteX18" fmla="*/ 37748 w 44702"/>
                    <a:gd name="connsiteY18" fmla="*/ 69537 h 75496"/>
                    <a:gd name="connsiteX19" fmla="*/ 21854 w 44702"/>
                    <a:gd name="connsiteY19" fmla="*/ 75497 h 75496"/>
                    <a:gd name="connsiteX20" fmla="*/ 5960 w 44702"/>
                    <a:gd name="connsiteY20" fmla="*/ 69537 h 75496"/>
                    <a:gd name="connsiteX21" fmla="*/ 0 w 44702"/>
                    <a:gd name="connsiteY21" fmla="*/ 54636 h 75496"/>
                    <a:gd name="connsiteX22" fmla="*/ 7947 w 44702"/>
                    <a:gd name="connsiteY22" fmla="*/ 54636 h 75496"/>
                    <a:gd name="connsiteX23" fmla="*/ 11921 w 44702"/>
                    <a:gd name="connsiteY23" fmla="*/ 63576 h 75496"/>
                    <a:gd name="connsiteX24" fmla="*/ 21854 w 44702"/>
                    <a:gd name="connsiteY24" fmla="*/ 67550 h 75496"/>
                    <a:gd name="connsiteX25" fmla="*/ 31788 w 44702"/>
                    <a:gd name="connsiteY25" fmla="*/ 63576 h 75496"/>
                    <a:gd name="connsiteX26" fmla="*/ 35761 w 44702"/>
                    <a:gd name="connsiteY26" fmla="*/ 54636 h 75496"/>
                    <a:gd name="connsiteX27" fmla="*/ 31788 w 44702"/>
                    <a:gd name="connsiteY27" fmla="*/ 44702 h 75496"/>
                    <a:gd name="connsiteX28" fmla="*/ 20861 w 44702"/>
                    <a:gd name="connsiteY28" fmla="*/ 40729 h 75496"/>
                    <a:gd name="connsiteX29" fmla="*/ 12914 w 44702"/>
                    <a:gd name="connsiteY29" fmla="*/ 40729 h 75496"/>
                    <a:gd name="connsiteX30" fmla="*/ 12914 w 44702"/>
                    <a:gd name="connsiteY30" fmla="*/ 33775 h 75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4702" h="75496">
                      <a:moveTo>
                        <a:pt x="14901" y="33775"/>
                      </a:moveTo>
                      <a:lnTo>
                        <a:pt x="22848" y="33775"/>
                      </a:lnTo>
                      <a:cubicBezTo>
                        <a:pt x="26821" y="33775"/>
                        <a:pt x="29801" y="32782"/>
                        <a:pt x="31788" y="29801"/>
                      </a:cubicBezTo>
                      <a:cubicBezTo>
                        <a:pt x="33775" y="27815"/>
                        <a:pt x="34768" y="23841"/>
                        <a:pt x="34768" y="20861"/>
                      </a:cubicBezTo>
                      <a:cubicBezTo>
                        <a:pt x="34768" y="16888"/>
                        <a:pt x="33775" y="13907"/>
                        <a:pt x="31788" y="11921"/>
                      </a:cubicBezTo>
                      <a:cubicBezTo>
                        <a:pt x="29801" y="9934"/>
                        <a:pt x="26821" y="8940"/>
                        <a:pt x="22848" y="8940"/>
                      </a:cubicBezTo>
                      <a:cubicBezTo>
                        <a:pt x="18874" y="8940"/>
                        <a:pt x="15894" y="9934"/>
                        <a:pt x="13908" y="11921"/>
                      </a:cubicBezTo>
                      <a:cubicBezTo>
                        <a:pt x="11921" y="13907"/>
                        <a:pt x="9934" y="16888"/>
                        <a:pt x="9934" y="20861"/>
                      </a:cubicBezTo>
                      <a:lnTo>
                        <a:pt x="1987" y="20861"/>
                      </a:lnTo>
                      <a:cubicBezTo>
                        <a:pt x="1987" y="14901"/>
                        <a:pt x="4967" y="9934"/>
                        <a:pt x="7947" y="5960"/>
                      </a:cubicBezTo>
                      <a:cubicBezTo>
                        <a:pt x="11921" y="1987"/>
                        <a:pt x="16888" y="0"/>
                        <a:pt x="22848" y="0"/>
                      </a:cubicBezTo>
                      <a:cubicBezTo>
                        <a:pt x="28808" y="0"/>
                        <a:pt x="33775" y="1987"/>
                        <a:pt x="36755" y="4967"/>
                      </a:cubicBezTo>
                      <a:cubicBezTo>
                        <a:pt x="40728" y="8940"/>
                        <a:pt x="42715" y="12914"/>
                        <a:pt x="42715" y="18874"/>
                      </a:cubicBezTo>
                      <a:cubicBezTo>
                        <a:pt x="42715" y="23841"/>
                        <a:pt x="41722" y="26821"/>
                        <a:pt x="38742" y="30795"/>
                      </a:cubicBezTo>
                      <a:cubicBezTo>
                        <a:pt x="36755" y="33775"/>
                        <a:pt x="32781" y="35762"/>
                        <a:pt x="28808" y="36755"/>
                      </a:cubicBezTo>
                      <a:lnTo>
                        <a:pt x="28808" y="36755"/>
                      </a:lnTo>
                      <a:cubicBezTo>
                        <a:pt x="33775" y="36755"/>
                        <a:pt x="37748" y="38742"/>
                        <a:pt x="40728" y="41722"/>
                      </a:cubicBezTo>
                      <a:cubicBezTo>
                        <a:pt x="43709" y="44702"/>
                        <a:pt x="44702" y="48676"/>
                        <a:pt x="44702" y="54636"/>
                      </a:cubicBezTo>
                      <a:cubicBezTo>
                        <a:pt x="44702" y="60596"/>
                        <a:pt x="42715" y="65563"/>
                        <a:pt x="37748" y="69537"/>
                      </a:cubicBezTo>
                      <a:cubicBezTo>
                        <a:pt x="33775" y="73510"/>
                        <a:pt x="27815" y="75497"/>
                        <a:pt x="21854" y="75497"/>
                      </a:cubicBezTo>
                      <a:cubicBezTo>
                        <a:pt x="14901" y="75497"/>
                        <a:pt x="9934" y="73510"/>
                        <a:pt x="5960" y="69537"/>
                      </a:cubicBezTo>
                      <a:cubicBezTo>
                        <a:pt x="1987" y="65563"/>
                        <a:pt x="0" y="60596"/>
                        <a:pt x="0" y="54636"/>
                      </a:cubicBezTo>
                      <a:lnTo>
                        <a:pt x="7947" y="54636"/>
                      </a:lnTo>
                      <a:cubicBezTo>
                        <a:pt x="7947" y="58609"/>
                        <a:pt x="9934" y="61590"/>
                        <a:pt x="11921" y="63576"/>
                      </a:cubicBezTo>
                      <a:cubicBezTo>
                        <a:pt x="14901" y="65563"/>
                        <a:pt x="17881" y="67550"/>
                        <a:pt x="21854" y="67550"/>
                      </a:cubicBezTo>
                      <a:cubicBezTo>
                        <a:pt x="25828" y="67550"/>
                        <a:pt x="29801" y="66557"/>
                        <a:pt x="31788" y="63576"/>
                      </a:cubicBezTo>
                      <a:cubicBezTo>
                        <a:pt x="34768" y="61590"/>
                        <a:pt x="35761" y="57616"/>
                        <a:pt x="35761" y="54636"/>
                      </a:cubicBezTo>
                      <a:cubicBezTo>
                        <a:pt x="35761" y="50662"/>
                        <a:pt x="34768" y="46689"/>
                        <a:pt x="31788" y="44702"/>
                      </a:cubicBezTo>
                      <a:cubicBezTo>
                        <a:pt x="28808" y="41722"/>
                        <a:pt x="25828" y="40729"/>
                        <a:pt x="20861" y="40729"/>
                      </a:cubicBezTo>
                      <a:lnTo>
                        <a:pt x="12914" y="40729"/>
                      </a:lnTo>
                      <a:lnTo>
                        <a:pt x="12914" y="3377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" name="Полилиния: фигура 112">
                  <a:extLst>
                    <a:ext uri="{FF2B5EF4-FFF2-40B4-BE49-F238E27FC236}">
                      <a16:creationId xmlns:a16="http://schemas.microsoft.com/office/drawing/2014/main" id="{3CC0A183-60AC-EB5F-AD41-4830C70BED5A}"/>
                    </a:ext>
                  </a:extLst>
                </p:cNvPr>
                <p:cNvSpPr/>
                <p:nvPr/>
              </p:nvSpPr>
              <p:spPr>
                <a:xfrm>
                  <a:off x="5926674" y="4055780"/>
                  <a:ext cx="45695" cy="75496"/>
                </a:xfrm>
                <a:custGeom>
                  <a:avLst/>
                  <a:gdLst>
                    <a:gd name="connsiteX0" fmla="*/ 5960 w 45695"/>
                    <a:gd name="connsiteY0" fmla="*/ 65563 h 75496"/>
                    <a:gd name="connsiteX1" fmla="*/ 0 w 45695"/>
                    <a:gd name="connsiteY1" fmla="*/ 37748 h 75496"/>
                    <a:gd name="connsiteX2" fmla="*/ 5960 w 45695"/>
                    <a:gd name="connsiteY2" fmla="*/ 9934 h 75496"/>
                    <a:gd name="connsiteX3" fmla="*/ 22848 w 45695"/>
                    <a:gd name="connsiteY3" fmla="*/ 0 h 75496"/>
                    <a:gd name="connsiteX4" fmla="*/ 39735 w 45695"/>
                    <a:gd name="connsiteY4" fmla="*/ 9934 h 75496"/>
                    <a:gd name="connsiteX5" fmla="*/ 45695 w 45695"/>
                    <a:gd name="connsiteY5" fmla="*/ 37748 h 75496"/>
                    <a:gd name="connsiteX6" fmla="*/ 39735 w 45695"/>
                    <a:gd name="connsiteY6" fmla="*/ 65563 h 75496"/>
                    <a:gd name="connsiteX7" fmla="*/ 22848 w 45695"/>
                    <a:gd name="connsiteY7" fmla="*/ 75497 h 75496"/>
                    <a:gd name="connsiteX8" fmla="*/ 5960 w 45695"/>
                    <a:gd name="connsiteY8" fmla="*/ 65563 h 75496"/>
                    <a:gd name="connsiteX9" fmla="*/ 34768 w 45695"/>
                    <a:gd name="connsiteY9" fmla="*/ 59603 h 75496"/>
                    <a:gd name="connsiteX10" fmla="*/ 38742 w 45695"/>
                    <a:gd name="connsiteY10" fmla="*/ 37748 h 75496"/>
                    <a:gd name="connsiteX11" fmla="*/ 34768 w 45695"/>
                    <a:gd name="connsiteY11" fmla="*/ 15894 h 75496"/>
                    <a:gd name="connsiteX12" fmla="*/ 23841 w 45695"/>
                    <a:gd name="connsiteY12" fmla="*/ 7947 h 75496"/>
                    <a:gd name="connsiteX13" fmla="*/ 12914 w 45695"/>
                    <a:gd name="connsiteY13" fmla="*/ 15894 h 75496"/>
                    <a:gd name="connsiteX14" fmla="*/ 8941 w 45695"/>
                    <a:gd name="connsiteY14" fmla="*/ 37748 h 75496"/>
                    <a:gd name="connsiteX15" fmla="*/ 12914 w 45695"/>
                    <a:gd name="connsiteY15" fmla="*/ 59603 h 75496"/>
                    <a:gd name="connsiteX16" fmla="*/ 24835 w 45695"/>
                    <a:gd name="connsiteY16" fmla="*/ 67550 h 75496"/>
                    <a:gd name="connsiteX17" fmla="*/ 34768 w 45695"/>
                    <a:gd name="connsiteY17" fmla="*/ 59603 h 75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5695" h="75496">
                      <a:moveTo>
                        <a:pt x="5960" y="65563"/>
                      </a:moveTo>
                      <a:cubicBezTo>
                        <a:pt x="1987" y="58609"/>
                        <a:pt x="0" y="49669"/>
                        <a:pt x="0" y="37748"/>
                      </a:cubicBezTo>
                      <a:cubicBezTo>
                        <a:pt x="0" y="25828"/>
                        <a:pt x="1987" y="16888"/>
                        <a:pt x="5960" y="9934"/>
                      </a:cubicBezTo>
                      <a:cubicBezTo>
                        <a:pt x="9934" y="2980"/>
                        <a:pt x="15894" y="0"/>
                        <a:pt x="22848" y="0"/>
                      </a:cubicBezTo>
                      <a:cubicBezTo>
                        <a:pt x="29801" y="0"/>
                        <a:pt x="35761" y="2980"/>
                        <a:pt x="39735" y="9934"/>
                      </a:cubicBezTo>
                      <a:cubicBezTo>
                        <a:pt x="43709" y="16888"/>
                        <a:pt x="45695" y="25828"/>
                        <a:pt x="45695" y="37748"/>
                      </a:cubicBezTo>
                      <a:cubicBezTo>
                        <a:pt x="45695" y="49669"/>
                        <a:pt x="43709" y="58609"/>
                        <a:pt x="39735" y="65563"/>
                      </a:cubicBezTo>
                      <a:cubicBezTo>
                        <a:pt x="35761" y="72517"/>
                        <a:pt x="29801" y="75497"/>
                        <a:pt x="22848" y="75497"/>
                      </a:cubicBezTo>
                      <a:cubicBezTo>
                        <a:pt x="15894" y="75497"/>
                        <a:pt x="9934" y="71524"/>
                        <a:pt x="5960" y="65563"/>
                      </a:cubicBezTo>
                      <a:close/>
                      <a:moveTo>
                        <a:pt x="34768" y="59603"/>
                      </a:moveTo>
                      <a:cubicBezTo>
                        <a:pt x="37748" y="54636"/>
                        <a:pt x="38742" y="46689"/>
                        <a:pt x="38742" y="37748"/>
                      </a:cubicBezTo>
                      <a:cubicBezTo>
                        <a:pt x="38742" y="28808"/>
                        <a:pt x="37748" y="21854"/>
                        <a:pt x="34768" y="15894"/>
                      </a:cubicBezTo>
                      <a:cubicBezTo>
                        <a:pt x="31788" y="10927"/>
                        <a:pt x="27815" y="7947"/>
                        <a:pt x="23841" y="7947"/>
                      </a:cubicBezTo>
                      <a:cubicBezTo>
                        <a:pt x="18874" y="7947"/>
                        <a:pt x="14901" y="10927"/>
                        <a:pt x="12914" y="15894"/>
                      </a:cubicBezTo>
                      <a:cubicBezTo>
                        <a:pt x="9934" y="20861"/>
                        <a:pt x="8941" y="28808"/>
                        <a:pt x="8941" y="37748"/>
                      </a:cubicBezTo>
                      <a:cubicBezTo>
                        <a:pt x="8941" y="46689"/>
                        <a:pt x="9934" y="54636"/>
                        <a:pt x="12914" y="59603"/>
                      </a:cubicBezTo>
                      <a:cubicBezTo>
                        <a:pt x="15894" y="64570"/>
                        <a:pt x="19868" y="67550"/>
                        <a:pt x="24835" y="67550"/>
                      </a:cubicBezTo>
                      <a:cubicBezTo>
                        <a:pt x="27815" y="67550"/>
                        <a:pt x="31788" y="64570"/>
                        <a:pt x="34768" y="59603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" name="Полилиния: фигура 113">
                  <a:extLst>
                    <a:ext uri="{FF2B5EF4-FFF2-40B4-BE49-F238E27FC236}">
                      <a16:creationId xmlns:a16="http://schemas.microsoft.com/office/drawing/2014/main" id="{0F1CDB40-6A03-0CEF-180B-B759833EEAA0}"/>
                    </a:ext>
                  </a:extLst>
                </p:cNvPr>
                <p:cNvSpPr/>
                <p:nvPr/>
              </p:nvSpPr>
              <p:spPr>
                <a:xfrm>
                  <a:off x="5978330" y="4056774"/>
                  <a:ext cx="63575" cy="74503"/>
                </a:xfrm>
                <a:custGeom>
                  <a:avLst/>
                  <a:gdLst>
                    <a:gd name="connsiteX0" fmla="*/ 23841 w 63575"/>
                    <a:gd name="connsiteY0" fmla="*/ 30795 h 74503"/>
                    <a:gd name="connsiteX1" fmla="*/ 13907 w 63575"/>
                    <a:gd name="connsiteY1" fmla="*/ 35762 h 74503"/>
                    <a:gd name="connsiteX2" fmla="*/ 3973 w 63575"/>
                    <a:gd name="connsiteY2" fmla="*/ 30795 h 74503"/>
                    <a:gd name="connsiteX3" fmla="*/ 0 w 63575"/>
                    <a:gd name="connsiteY3" fmla="*/ 17881 h 74503"/>
                    <a:gd name="connsiteX4" fmla="*/ 3973 w 63575"/>
                    <a:gd name="connsiteY4" fmla="*/ 4967 h 74503"/>
                    <a:gd name="connsiteX5" fmla="*/ 13907 w 63575"/>
                    <a:gd name="connsiteY5" fmla="*/ 0 h 74503"/>
                    <a:gd name="connsiteX6" fmla="*/ 23841 w 63575"/>
                    <a:gd name="connsiteY6" fmla="*/ 4967 h 74503"/>
                    <a:gd name="connsiteX7" fmla="*/ 27815 w 63575"/>
                    <a:gd name="connsiteY7" fmla="*/ 17881 h 74503"/>
                    <a:gd name="connsiteX8" fmla="*/ 23841 w 63575"/>
                    <a:gd name="connsiteY8" fmla="*/ 30795 h 74503"/>
                    <a:gd name="connsiteX9" fmla="*/ 4967 w 63575"/>
                    <a:gd name="connsiteY9" fmla="*/ 73510 h 74503"/>
                    <a:gd name="connsiteX10" fmla="*/ 51656 w 63575"/>
                    <a:gd name="connsiteY10" fmla="*/ 0 h 74503"/>
                    <a:gd name="connsiteX11" fmla="*/ 59603 w 63575"/>
                    <a:gd name="connsiteY11" fmla="*/ 0 h 74503"/>
                    <a:gd name="connsiteX12" fmla="*/ 12914 w 63575"/>
                    <a:gd name="connsiteY12" fmla="*/ 73510 h 74503"/>
                    <a:gd name="connsiteX13" fmla="*/ 4967 w 63575"/>
                    <a:gd name="connsiteY13" fmla="*/ 73510 h 74503"/>
                    <a:gd name="connsiteX14" fmla="*/ 18874 w 63575"/>
                    <a:gd name="connsiteY14" fmla="*/ 25828 h 74503"/>
                    <a:gd name="connsiteX15" fmla="*/ 20861 w 63575"/>
                    <a:gd name="connsiteY15" fmla="*/ 16887 h 74503"/>
                    <a:gd name="connsiteX16" fmla="*/ 18874 w 63575"/>
                    <a:gd name="connsiteY16" fmla="*/ 7947 h 74503"/>
                    <a:gd name="connsiteX17" fmla="*/ 13907 w 63575"/>
                    <a:gd name="connsiteY17" fmla="*/ 4967 h 74503"/>
                    <a:gd name="connsiteX18" fmla="*/ 8940 w 63575"/>
                    <a:gd name="connsiteY18" fmla="*/ 7947 h 74503"/>
                    <a:gd name="connsiteX19" fmla="*/ 6954 w 63575"/>
                    <a:gd name="connsiteY19" fmla="*/ 16887 h 74503"/>
                    <a:gd name="connsiteX20" fmla="*/ 8940 w 63575"/>
                    <a:gd name="connsiteY20" fmla="*/ 25828 h 74503"/>
                    <a:gd name="connsiteX21" fmla="*/ 13907 w 63575"/>
                    <a:gd name="connsiteY21" fmla="*/ 28808 h 74503"/>
                    <a:gd name="connsiteX22" fmla="*/ 18874 w 63575"/>
                    <a:gd name="connsiteY22" fmla="*/ 25828 h 74503"/>
                    <a:gd name="connsiteX23" fmla="*/ 59603 w 63575"/>
                    <a:gd name="connsiteY23" fmla="*/ 69537 h 74503"/>
                    <a:gd name="connsiteX24" fmla="*/ 49669 w 63575"/>
                    <a:gd name="connsiteY24" fmla="*/ 74504 h 74503"/>
                    <a:gd name="connsiteX25" fmla="*/ 39735 w 63575"/>
                    <a:gd name="connsiteY25" fmla="*/ 69537 h 74503"/>
                    <a:gd name="connsiteX26" fmla="*/ 35761 w 63575"/>
                    <a:gd name="connsiteY26" fmla="*/ 56623 h 74503"/>
                    <a:gd name="connsiteX27" fmla="*/ 39735 w 63575"/>
                    <a:gd name="connsiteY27" fmla="*/ 43709 h 74503"/>
                    <a:gd name="connsiteX28" fmla="*/ 49669 w 63575"/>
                    <a:gd name="connsiteY28" fmla="*/ 38742 h 74503"/>
                    <a:gd name="connsiteX29" fmla="*/ 59603 w 63575"/>
                    <a:gd name="connsiteY29" fmla="*/ 43709 h 74503"/>
                    <a:gd name="connsiteX30" fmla="*/ 63576 w 63575"/>
                    <a:gd name="connsiteY30" fmla="*/ 56623 h 74503"/>
                    <a:gd name="connsiteX31" fmla="*/ 59603 w 63575"/>
                    <a:gd name="connsiteY31" fmla="*/ 69537 h 74503"/>
                    <a:gd name="connsiteX32" fmla="*/ 54636 w 63575"/>
                    <a:gd name="connsiteY32" fmla="*/ 64570 h 74503"/>
                    <a:gd name="connsiteX33" fmla="*/ 56623 w 63575"/>
                    <a:gd name="connsiteY33" fmla="*/ 55629 h 74503"/>
                    <a:gd name="connsiteX34" fmla="*/ 54636 w 63575"/>
                    <a:gd name="connsiteY34" fmla="*/ 46689 h 74503"/>
                    <a:gd name="connsiteX35" fmla="*/ 49669 w 63575"/>
                    <a:gd name="connsiteY35" fmla="*/ 43709 h 74503"/>
                    <a:gd name="connsiteX36" fmla="*/ 44702 w 63575"/>
                    <a:gd name="connsiteY36" fmla="*/ 46689 h 74503"/>
                    <a:gd name="connsiteX37" fmla="*/ 42715 w 63575"/>
                    <a:gd name="connsiteY37" fmla="*/ 55629 h 74503"/>
                    <a:gd name="connsiteX38" fmla="*/ 44702 w 63575"/>
                    <a:gd name="connsiteY38" fmla="*/ 64570 h 74503"/>
                    <a:gd name="connsiteX39" fmla="*/ 49669 w 63575"/>
                    <a:gd name="connsiteY39" fmla="*/ 67550 h 74503"/>
                    <a:gd name="connsiteX40" fmla="*/ 54636 w 63575"/>
                    <a:gd name="connsiteY40" fmla="*/ 64570 h 74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63575" h="74503">
                      <a:moveTo>
                        <a:pt x="23841" y="30795"/>
                      </a:moveTo>
                      <a:cubicBezTo>
                        <a:pt x="21854" y="33775"/>
                        <a:pt x="17881" y="35762"/>
                        <a:pt x="13907" y="35762"/>
                      </a:cubicBezTo>
                      <a:cubicBezTo>
                        <a:pt x="9934" y="35762"/>
                        <a:pt x="6954" y="33775"/>
                        <a:pt x="3973" y="30795"/>
                      </a:cubicBezTo>
                      <a:cubicBezTo>
                        <a:pt x="1987" y="27815"/>
                        <a:pt x="0" y="22848"/>
                        <a:pt x="0" y="17881"/>
                      </a:cubicBezTo>
                      <a:cubicBezTo>
                        <a:pt x="0" y="12914"/>
                        <a:pt x="993" y="7947"/>
                        <a:pt x="3973" y="4967"/>
                      </a:cubicBezTo>
                      <a:cubicBezTo>
                        <a:pt x="5960" y="1987"/>
                        <a:pt x="9934" y="0"/>
                        <a:pt x="13907" y="0"/>
                      </a:cubicBezTo>
                      <a:cubicBezTo>
                        <a:pt x="17881" y="0"/>
                        <a:pt x="20861" y="1987"/>
                        <a:pt x="23841" y="4967"/>
                      </a:cubicBezTo>
                      <a:cubicBezTo>
                        <a:pt x="25828" y="7947"/>
                        <a:pt x="27815" y="12914"/>
                        <a:pt x="27815" y="17881"/>
                      </a:cubicBezTo>
                      <a:cubicBezTo>
                        <a:pt x="27815" y="22848"/>
                        <a:pt x="26821" y="27815"/>
                        <a:pt x="23841" y="30795"/>
                      </a:cubicBezTo>
                      <a:close/>
                      <a:moveTo>
                        <a:pt x="4967" y="73510"/>
                      </a:moveTo>
                      <a:lnTo>
                        <a:pt x="51656" y="0"/>
                      </a:lnTo>
                      <a:lnTo>
                        <a:pt x="59603" y="0"/>
                      </a:lnTo>
                      <a:lnTo>
                        <a:pt x="12914" y="73510"/>
                      </a:lnTo>
                      <a:lnTo>
                        <a:pt x="4967" y="73510"/>
                      </a:lnTo>
                      <a:close/>
                      <a:moveTo>
                        <a:pt x="18874" y="25828"/>
                      </a:moveTo>
                      <a:cubicBezTo>
                        <a:pt x="19868" y="23841"/>
                        <a:pt x="20861" y="20861"/>
                        <a:pt x="20861" y="16887"/>
                      </a:cubicBezTo>
                      <a:cubicBezTo>
                        <a:pt x="20861" y="12914"/>
                        <a:pt x="19868" y="9934"/>
                        <a:pt x="18874" y="7947"/>
                      </a:cubicBezTo>
                      <a:cubicBezTo>
                        <a:pt x="17881" y="5960"/>
                        <a:pt x="15894" y="4967"/>
                        <a:pt x="13907" y="4967"/>
                      </a:cubicBezTo>
                      <a:cubicBezTo>
                        <a:pt x="11921" y="4967"/>
                        <a:pt x="10927" y="5960"/>
                        <a:pt x="8940" y="7947"/>
                      </a:cubicBezTo>
                      <a:cubicBezTo>
                        <a:pt x="7947" y="9934"/>
                        <a:pt x="6954" y="12914"/>
                        <a:pt x="6954" y="16887"/>
                      </a:cubicBezTo>
                      <a:cubicBezTo>
                        <a:pt x="6954" y="20861"/>
                        <a:pt x="7947" y="23841"/>
                        <a:pt x="8940" y="25828"/>
                      </a:cubicBezTo>
                      <a:cubicBezTo>
                        <a:pt x="9934" y="27815"/>
                        <a:pt x="11921" y="28808"/>
                        <a:pt x="13907" y="28808"/>
                      </a:cubicBezTo>
                      <a:cubicBezTo>
                        <a:pt x="15894" y="28808"/>
                        <a:pt x="17881" y="28808"/>
                        <a:pt x="18874" y="25828"/>
                      </a:cubicBezTo>
                      <a:close/>
                      <a:moveTo>
                        <a:pt x="59603" y="69537"/>
                      </a:moveTo>
                      <a:cubicBezTo>
                        <a:pt x="57616" y="72517"/>
                        <a:pt x="53642" y="74504"/>
                        <a:pt x="49669" y="74504"/>
                      </a:cubicBezTo>
                      <a:cubicBezTo>
                        <a:pt x="45695" y="74504"/>
                        <a:pt x="42715" y="72517"/>
                        <a:pt x="39735" y="69537"/>
                      </a:cubicBezTo>
                      <a:cubicBezTo>
                        <a:pt x="37748" y="66556"/>
                        <a:pt x="35761" y="61589"/>
                        <a:pt x="35761" y="56623"/>
                      </a:cubicBezTo>
                      <a:cubicBezTo>
                        <a:pt x="35761" y="50662"/>
                        <a:pt x="36755" y="46689"/>
                        <a:pt x="39735" y="43709"/>
                      </a:cubicBezTo>
                      <a:cubicBezTo>
                        <a:pt x="41722" y="40729"/>
                        <a:pt x="45695" y="38742"/>
                        <a:pt x="49669" y="38742"/>
                      </a:cubicBezTo>
                      <a:cubicBezTo>
                        <a:pt x="53642" y="38742"/>
                        <a:pt x="56623" y="40729"/>
                        <a:pt x="59603" y="43709"/>
                      </a:cubicBezTo>
                      <a:cubicBezTo>
                        <a:pt x="61590" y="46689"/>
                        <a:pt x="63576" y="51656"/>
                        <a:pt x="63576" y="56623"/>
                      </a:cubicBezTo>
                      <a:cubicBezTo>
                        <a:pt x="62583" y="61589"/>
                        <a:pt x="61590" y="65563"/>
                        <a:pt x="59603" y="69537"/>
                      </a:cubicBezTo>
                      <a:close/>
                      <a:moveTo>
                        <a:pt x="54636" y="64570"/>
                      </a:moveTo>
                      <a:cubicBezTo>
                        <a:pt x="55629" y="62583"/>
                        <a:pt x="56623" y="59603"/>
                        <a:pt x="56623" y="55629"/>
                      </a:cubicBezTo>
                      <a:cubicBezTo>
                        <a:pt x="56623" y="51656"/>
                        <a:pt x="55629" y="48676"/>
                        <a:pt x="54636" y="46689"/>
                      </a:cubicBezTo>
                      <a:cubicBezTo>
                        <a:pt x="53642" y="44702"/>
                        <a:pt x="51656" y="43709"/>
                        <a:pt x="49669" y="43709"/>
                      </a:cubicBezTo>
                      <a:cubicBezTo>
                        <a:pt x="47682" y="43709"/>
                        <a:pt x="45695" y="44702"/>
                        <a:pt x="44702" y="46689"/>
                      </a:cubicBezTo>
                      <a:cubicBezTo>
                        <a:pt x="43708" y="48676"/>
                        <a:pt x="42715" y="51656"/>
                        <a:pt x="42715" y="55629"/>
                      </a:cubicBezTo>
                      <a:cubicBezTo>
                        <a:pt x="42715" y="59603"/>
                        <a:pt x="43708" y="62583"/>
                        <a:pt x="44702" y="64570"/>
                      </a:cubicBezTo>
                      <a:cubicBezTo>
                        <a:pt x="45695" y="66556"/>
                        <a:pt x="47682" y="67550"/>
                        <a:pt x="49669" y="67550"/>
                      </a:cubicBezTo>
                      <a:cubicBezTo>
                        <a:pt x="51656" y="67550"/>
                        <a:pt x="53642" y="66556"/>
                        <a:pt x="54636" y="645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15" name="Рисунок 4">
                <a:extLst>
                  <a:ext uri="{FF2B5EF4-FFF2-40B4-BE49-F238E27FC236}">
                    <a16:creationId xmlns:a16="http://schemas.microsoft.com/office/drawing/2014/main" id="{D2D1D7D8-9DB8-EC2B-587F-2C17E4ECD611}"/>
                  </a:ext>
                </a:extLst>
              </p:cNvPr>
              <p:cNvGrpSpPr/>
              <p:nvPr/>
            </p:nvGrpSpPr>
            <p:grpSpPr>
              <a:xfrm>
                <a:off x="6509788" y="4055780"/>
                <a:ext cx="170861" cy="75496"/>
                <a:chOff x="6509788" y="4055780"/>
                <a:chExt cx="170861" cy="75496"/>
              </a:xfrm>
              <a:solidFill>
                <a:srgbClr val="1D1D1B"/>
              </a:solidFill>
            </p:grpSpPr>
            <p:sp>
              <p:nvSpPr>
                <p:cNvPr id="116" name="Полилиния: фигура 115">
                  <a:extLst>
                    <a:ext uri="{FF2B5EF4-FFF2-40B4-BE49-F238E27FC236}">
                      <a16:creationId xmlns:a16="http://schemas.microsoft.com/office/drawing/2014/main" id="{3F436FC8-FF68-4191-6BA2-0E8A41104809}"/>
                    </a:ext>
                  </a:extLst>
                </p:cNvPr>
                <p:cNvSpPr/>
                <p:nvPr/>
              </p:nvSpPr>
              <p:spPr>
                <a:xfrm>
                  <a:off x="6509788" y="4055780"/>
                  <a:ext cx="42715" cy="73510"/>
                </a:xfrm>
                <a:custGeom>
                  <a:avLst/>
                  <a:gdLst>
                    <a:gd name="connsiteX0" fmla="*/ 0 w 42715"/>
                    <a:gd name="connsiteY0" fmla="*/ 21854 h 73510"/>
                    <a:gd name="connsiteX1" fmla="*/ 5960 w 42715"/>
                    <a:gd name="connsiteY1" fmla="*/ 5960 h 73510"/>
                    <a:gd name="connsiteX2" fmla="*/ 20861 w 42715"/>
                    <a:gd name="connsiteY2" fmla="*/ 0 h 73510"/>
                    <a:gd name="connsiteX3" fmla="*/ 35761 w 42715"/>
                    <a:gd name="connsiteY3" fmla="*/ 5960 h 73510"/>
                    <a:gd name="connsiteX4" fmla="*/ 41722 w 42715"/>
                    <a:gd name="connsiteY4" fmla="*/ 19868 h 73510"/>
                    <a:gd name="connsiteX5" fmla="*/ 38741 w 42715"/>
                    <a:gd name="connsiteY5" fmla="*/ 31788 h 73510"/>
                    <a:gd name="connsiteX6" fmla="*/ 27815 w 42715"/>
                    <a:gd name="connsiteY6" fmla="*/ 46689 h 73510"/>
                    <a:gd name="connsiteX7" fmla="*/ 11921 w 42715"/>
                    <a:gd name="connsiteY7" fmla="*/ 65563 h 73510"/>
                    <a:gd name="connsiteX8" fmla="*/ 11921 w 42715"/>
                    <a:gd name="connsiteY8" fmla="*/ 65563 h 73510"/>
                    <a:gd name="connsiteX9" fmla="*/ 42715 w 42715"/>
                    <a:gd name="connsiteY9" fmla="*/ 65563 h 73510"/>
                    <a:gd name="connsiteX10" fmla="*/ 42715 w 42715"/>
                    <a:gd name="connsiteY10" fmla="*/ 73510 h 73510"/>
                    <a:gd name="connsiteX11" fmla="*/ 993 w 42715"/>
                    <a:gd name="connsiteY11" fmla="*/ 73510 h 73510"/>
                    <a:gd name="connsiteX12" fmla="*/ 993 w 42715"/>
                    <a:gd name="connsiteY12" fmla="*/ 67550 h 73510"/>
                    <a:gd name="connsiteX13" fmla="*/ 23841 w 42715"/>
                    <a:gd name="connsiteY13" fmla="*/ 40729 h 73510"/>
                    <a:gd name="connsiteX14" fmla="*/ 32781 w 42715"/>
                    <a:gd name="connsiteY14" fmla="*/ 28808 h 73510"/>
                    <a:gd name="connsiteX15" fmla="*/ 34768 w 42715"/>
                    <a:gd name="connsiteY15" fmla="*/ 19868 h 73510"/>
                    <a:gd name="connsiteX16" fmla="*/ 30795 w 42715"/>
                    <a:gd name="connsiteY16" fmla="*/ 10927 h 73510"/>
                    <a:gd name="connsiteX17" fmla="*/ 21854 w 42715"/>
                    <a:gd name="connsiteY17" fmla="*/ 6954 h 73510"/>
                    <a:gd name="connsiteX18" fmla="*/ 12914 w 42715"/>
                    <a:gd name="connsiteY18" fmla="*/ 10927 h 73510"/>
                    <a:gd name="connsiteX19" fmla="*/ 8940 w 42715"/>
                    <a:gd name="connsiteY19" fmla="*/ 20861 h 73510"/>
                    <a:gd name="connsiteX20" fmla="*/ 8940 w 42715"/>
                    <a:gd name="connsiteY20" fmla="*/ 20861 h 73510"/>
                    <a:gd name="connsiteX21" fmla="*/ 0 w 42715"/>
                    <a:gd name="connsiteY21" fmla="*/ 21854 h 73510"/>
                    <a:gd name="connsiteX22" fmla="*/ 0 w 42715"/>
                    <a:gd name="connsiteY22" fmla="*/ 21854 h 73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2715" h="73510">
                      <a:moveTo>
                        <a:pt x="0" y="21854"/>
                      </a:moveTo>
                      <a:cubicBezTo>
                        <a:pt x="0" y="15894"/>
                        <a:pt x="1987" y="9934"/>
                        <a:pt x="5960" y="5960"/>
                      </a:cubicBezTo>
                      <a:cubicBezTo>
                        <a:pt x="9934" y="1987"/>
                        <a:pt x="14901" y="0"/>
                        <a:pt x="20861" y="0"/>
                      </a:cubicBezTo>
                      <a:cubicBezTo>
                        <a:pt x="26821" y="0"/>
                        <a:pt x="31788" y="1987"/>
                        <a:pt x="35761" y="5960"/>
                      </a:cubicBezTo>
                      <a:cubicBezTo>
                        <a:pt x="39735" y="9934"/>
                        <a:pt x="41722" y="14901"/>
                        <a:pt x="41722" y="19868"/>
                      </a:cubicBezTo>
                      <a:cubicBezTo>
                        <a:pt x="41722" y="23841"/>
                        <a:pt x="40728" y="27815"/>
                        <a:pt x="38741" y="31788"/>
                      </a:cubicBezTo>
                      <a:cubicBezTo>
                        <a:pt x="36755" y="35762"/>
                        <a:pt x="32781" y="40729"/>
                        <a:pt x="27815" y="46689"/>
                      </a:cubicBezTo>
                      <a:lnTo>
                        <a:pt x="11921" y="65563"/>
                      </a:lnTo>
                      <a:lnTo>
                        <a:pt x="11921" y="65563"/>
                      </a:lnTo>
                      <a:lnTo>
                        <a:pt x="42715" y="65563"/>
                      </a:lnTo>
                      <a:lnTo>
                        <a:pt x="42715" y="73510"/>
                      </a:lnTo>
                      <a:lnTo>
                        <a:pt x="993" y="73510"/>
                      </a:lnTo>
                      <a:lnTo>
                        <a:pt x="993" y="67550"/>
                      </a:lnTo>
                      <a:lnTo>
                        <a:pt x="23841" y="40729"/>
                      </a:lnTo>
                      <a:cubicBezTo>
                        <a:pt x="27815" y="35762"/>
                        <a:pt x="30795" y="31788"/>
                        <a:pt x="32781" y="28808"/>
                      </a:cubicBezTo>
                      <a:cubicBezTo>
                        <a:pt x="33775" y="25828"/>
                        <a:pt x="34768" y="22848"/>
                        <a:pt x="34768" y="19868"/>
                      </a:cubicBezTo>
                      <a:cubicBezTo>
                        <a:pt x="34768" y="15894"/>
                        <a:pt x="33775" y="12914"/>
                        <a:pt x="30795" y="10927"/>
                      </a:cubicBezTo>
                      <a:cubicBezTo>
                        <a:pt x="28808" y="8940"/>
                        <a:pt x="25828" y="6954"/>
                        <a:pt x="21854" y="6954"/>
                      </a:cubicBezTo>
                      <a:cubicBezTo>
                        <a:pt x="17881" y="6954"/>
                        <a:pt x="14901" y="7947"/>
                        <a:pt x="12914" y="10927"/>
                      </a:cubicBezTo>
                      <a:cubicBezTo>
                        <a:pt x="9934" y="13907"/>
                        <a:pt x="8940" y="16888"/>
                        <a:pt x="8940" y="20861"/>
                      </a:cubicBezTo>
                      <a:lnTo>
                        <a:pt x="8940" y="20861"/>
                      </a:lnTo>
                      <a:lnTo>
                        <a:pt x="0" y="21854"/>
                      </a:lnTo>
                      <a:lnTo>
                        <a:pt x="0" y="2185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7" name="Полилиния: фигура 116">
                  <a:extLst>
                    <a:ext uri="{FF2B5EF4-FFF2-40B4-BE49-F238E27FC236}">
                      <a16:creationId xmlns:a16="http://schemas.microsoft.com/office/drawing/2014/main" id="{DB6CE197-ACD3-F187-1028-15D017296517}"/>
                    </a:ext>
                  </a:extLst>
                </p:cNvPr>
                <p:cNvSpPr/>
                <p:nvPr/>
              </p:nvSpPr>
              <p:spPr>
                <a:xfrm>
                  <a:off x="6565417" y="4055780"/>
                  <a:ext cx="45695" cy="75496"/>
                </a:xfrm>
                <a:custGeom>
                  <a:avLst/>
                  <a:gdLst>
                    <a:gd name="connsiteX0" fmla="*/ 5961 w 45695"/>
                    <a:gd name="connsiteY0" fmla="*/ 65563 h 75496"/>
                    <a:gd name="connsiteX1" fmla="*/ 0 w 45695"/>
                    <a:gd name="connsiteY1" fmla="*/ 37748 h 75496"/>
                    <a:gd name="connsiteX2" fmla="*/ 5961 w 45695"/>
                    <a:gd name="connsiteY2" fmla="*/ 9934 h 75496"/>
                    <a:gd name="connsiteX3" fmla="*/ 22848 w 45695"/>
                    <a:gd name="connsiteY3" fmla="*/ 0 h 75496"/>
                    <a:gd name="connsiteX4" fmla="*/ 39735 w 45695"/>
                    <a:gd name="connsiteY4" fmla="*/ 9934 h 75496"/>
                    <a:gd name="connsiteX5" fmla="*/ 45696 w 45695"/>
                    <a:gd name="connsiteY5" fmla="*/ 37748 h 75496"/>
                    <a:gd name="connsiteX6" fmla="*/ 39735 w 45695"/>
                    <a:gd name="connsiteY6" fmla="*/ 65563 h 75496"/>
                    <a:gd name="connsiteX7" fmla="*/ 22848 w 45695"/>
                    <a:gd name="connsiteY7" fmla="*/ 75497 h 75496"/>
                    <a:gd name="connsiteX8" fmla="*/ 5961 w 45695"/>
                    <a:gd name="connsiteY8" fmla="*/ 65563 h 75496"/>
                    <a:gd name="connsiteX9" fmla="*/ 34768 w 45695"/>
                    <a:gd name="connsiteY9" fmla="*/ 59603 h 75496"/>
                    <a:gd name="connsiteX10" fmla="*/ 38742 w 45695"/>
                    <a:gd name="connsiteY10" fmla="*/ 37748 h 75496"/>
                    <a:gd name="connsiteX11" fmla="*/ 34768 w 45695"/>
                    <a:gd name="connsiteY11" fmla="*/ 15894 h 75496"/>
                    <a:gd name="connsiteX12" fmla="*/ 23841 w 45695"/>
                    <a:gd name="connsiteY12" fmla="*/ 7947 h 75496"/>
                    <a:gd name="connsiteX13" fmla="*/ 12914 w 45695"/>
                    <a:gd name="connsiteY13" fmla="*/ 15894 h 75496"/>
                    <a:gd name="connsiteX14" fmla="*/ 8941 w 45695"/>
                    <a:gd name="connsiteY14" fmla="*/ 37748 h 75496"/>
                    <a:gd name="connsiteX15" fmla="*/ 12914 w 45695"/>
                    <a:gd name="connsiteY15" fmla="*/ 59603 h 75496"/>
                    <a:gd name="connsiteX16" fmla="*/ 24835 w 45695"/>
                    <a:gd name="connsiteY16" fmla="*/ 67550 h 75496"/>
                    <a:gd name="connsiteX17" fmla="*/ 34768 w 45695"/>
                    <a:gd name="connsiteY17" fmla="*/ 59603 h 75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5695" h="75496">
                      <a:moveTo>
                        <a:pt x="5961" y="65563"/>
                      </a:moveTo>
                      <a:cubicBezTo>
                        <a:pt x="1987" y="58609"/>
                        <a:pt x="0" y="49669"/>
                        <a:pt x="0" y="37748"/>
                      </a:cubicBezTo>
                      <a:cubicBezTo>
                        <a:pt x="0" y="25828"/>
                        <a:pt x="1987" y="16888"/>
                        <a:pt x="5961" y="9934"/>
                      </a:cubicBezTo>
                      <a:cubicBezTo>
                        <a:pt x="9934" y="2980"/>
                        <a:pt x="15894" y="0"/>
                        <a:pt x="22848" y="0"/>
                      </a:cubicBezTo>
                      <a:cubicBezTo>
                        <a:pt x="29801" y="0"/>
                        <a:pt x="35762" y="2980"/>
                        <a:pt x="39735" y="9934"/>
                      </a:cubicBezTo>
                      <a:cubicBezTo>
                        <a:pt x="43709" y="16888"/>
                        <a:pt x="45696" y="25828"/>
                        <a:pt x="45696" y="37748"/>
                      </a:cubicBezTo>
                      <a:cubicBezTo>
                        <a:pt x="45696" y="49669"/>
                        <a:pt x="43709" y="58609"/>
                        <a:pt x="39735" y="65563"/>
                      </a:cubicBezTo>
                      <a:cubicBezTo>
                        <a:pt x="35762" y="72517"/>
                        <a:pt x="29801" y="75497"/>
                        <a:pt x="22848" y="75497"/>
                      </a:cubicBezTo>
                      <a:cubicBezTo>
                        <a:pt x="15894" y="75497"/>
                        <a:pt x="9934" y="71524"/>
                        <a:pt x="5961" y="65563"/>
                      </a:cubicBezTo>
                      <a:close/>
                      <a:moveTo>
                        <a:pt x="34768" y="59603"/>
                      </a:moveTo>
                      <a:cubicBezTo>
                        <a:pt x="37748" y="54636"/>
                        <a:pt x="38742" y="46689"/>
                        <a:pt x="38742" y="37748"/>
                      </a:cubicBezTo>
                      <a:cubicBezTo>
                        <a:pt x="38742" y="28808"/>
                        <a:pt x="37748" y="21854"/>
                        <a:pt x="34768" y="15894"/>
                      </a:cubicBezTo>
                      <a:cubicBezTo>
                        <a:pt x="31788" y="10927"/>
                        <a:pt x="27815" y="7947"/>
                        <a:pt x="23841" y="7947"/>
                      </a:cubicBezTo>
                      <a:cubicBezTo>
                        <a:pt x="19868" y="7947"/>
                        <a:pt x="14901" y="10927"/>
                        <a:pt x="12914" y="15894"/>
                      </a:cubicBezTo>
                      <a:cubicBezTo>
                        <a:pt x="9934" y="20861"/>
                        <a:pt x="8941" y="28808"/>
                        <a:pt x="8941" y="37748"/>
                      </a:cubicBezTo>
                      <a:cubicBezTo>
                        <a:pt x="8941" y="46689"/>
                        <a:pt x="9934" y="54636"/>
                        <a:pt x="12914" y="59603"/>
                      </a:cubicBezTo>
                      <a:cubicBezTo>
                        <a:pt x="15894" y="64570"/>
                        <a:pt x="19868" y="67550"/>
                        <a:pt x="24835" y="67550"/>
                      </a:cubicBezTo>
                      <a:cubicBezTo>
                        <a:pt x="29801" y="67550"/>
                        <a:pt x="31788" y="64570"/>
                        <a:pt x="34768" y="59603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8" name="Полилиния: фигура 117">
                  <a:extLst>
                    <a:ext uri="{FF2B5EF4-FFF2-40B4-BE49-F238E27FC236}">
                      <a16:creationId xmlns:a16="http://schemas.microsoft.com/office/drawing/2014/main" id="{A7A04723-B7F9-8A2C-FD55-24F68C0E6F63}"/>
                    </a:ext>
                  </a:extLst>
                </p:cNvPr>
                <p:cNvSpPr/>
                <p:nvPr/>
              </p:nvSpPr>
              <p:spPr>
                <a:xfrm>
                  <a:off x="6618067" y="4056774"/>
                  <a:ext cx="62583" cy="74503"/>
                </a:xfrm>
                <a:custGeom>
                  <a:avLst/>
                  <a:gdLst>
                    <a:gd name="connsiteX0" fmla="*/ 23841 w 62583"/>
                    <a:gd name="connsiteY0" fmla="*/ 30795 h 74503"/>
                    <a:gd name="connsiteX1" fmla="*/ 13908 w 62583"/>
                    <a:gd name="connsiteY1" fmla="*/ 35762 h 74503"/>
                    <a:gd name="connsiteX2" fmla="*/ 3974 w 62583"/>
                    <a:gd name="connsiteY2" fmla="*/ 30795 h 74503"/>
                    <a:gd name="connsiteX3" fmla="*/ 0 w 62583"/>
                    <a:gd name="connsiteY3" fmla="*/ 17881 h 74503"/>
                    <a:gd name="connsiteX4" fmla="*/ 3974 w 62583"/>
                    <a:gd name="connsiteY4" fmla="*/ 4967 h 74503"/>
                    <a:gd name="connsiteX5" fmla="*/ 13908 w 62583"/>
                    <a:gd name="connsiteY5" fmla="*/ 0 h 74503"/>
                    <a:gd name="connsiteX6" fmla="*/ 23841 w 62583"/>
                    <a:gd name="connsiteY6" fmla="*/ 4967 h 74503"/>
                    <a:gd name="connsiteX7" fmla="*/ 27815 w 62583"/>
                    <a:gd name="connsiteY7" fmla="*/ 17881 h 74503"/>
                    <a:gd name="connsiteX8" fmla="*/ 23841 w 62583"/>
                    <a:gd name="connsiteY8" fmla="*/ 30795 h 74503"/>
                    <a:gd name="connsiteX9" fmla="*/ 3974 w 62583"/>
                    <a:gd name="connsiteY9" fmla="*/ 73510 h 74503"/>
                    <a:gd name="connsiteX10" fmla="*/ 50663 w 62583"/>
                    <a:gd name="connsiteY10" fmla="*/ 0 h 74503"/>
                    <a:gd name="connsiteX11" fmla="*/ 58610 w 62583"/>
                    <a:gd name="connsiteY11" fmla="*/ 0 h 74503"/>
                    <a:gd name="connsiteX12" fmla="*/ 11921 w 62583"/>
                    <a:gd name="connsiteY12" fmla="*/ 73510 h 74503"/>
                    <a:gd name="connsiteX13" fmla="*/ 3974 w 62583"/>
                    <a:gd name="connsiteY13" fmla="*/ 73510 h 74503"/>
                    <a:gd name="connsiteX14" fmla="*/ 17881 w 62583"/>
                    <a:gd name="connsiteY14" fmla="*/ 25828 h 74503"/>
                    <a:gd name="connsiteX15" fmla="*/ 19868 w 62583"/>
                    <a:gd name="connsiteY15" fmla="*/ 16887 h 74503"/>
                    <a:gd name="connsiteX16" fmla="*/ 17881 w 62583"/>
                    <a:gd name="connsiteY16" fmla="*/ 7947 h 74503"/>
                    <a:gd name="connsiteX17" fmla="*/ 12914 w 62583"/>
                    <a:gd name="connsiteY17" fmla="*/ 4967 h 74503"/>
                    <a:gd name="connsiteX18" fmla="*/ 7948 w 62583"/>
                    <a:gd name="connsiteY18" fmla="*/ 7947 h 74503"/>
                    <a:gd name="connsiteX19" fmla="*/ 5961 w 62583"/>
                    <a:gd name="connsiteY19" fmla="*/ 16887 h 74503"/>
                    <a:gd name="connsiteX20" fmla="*/ 7948 w 62583"/>
                    <a:gd name="connsiteY20" fmla="*/ 25828 h 74503"/>
                    <a:gd name="connsiteX21" fmla="*/ 12914 w 62583"/>
                    <a:gd name="connsiteY21" fmla="*/ 28808 h 74503"/>
                    <a:gd name="connsiteX22" fmla="*/ 17881 w 62583"/>
                    <a:gd name="connsiteY22" fmla="*/ 25828 h 74503"/>
                    <a:gd name="connsiteX23" fmla="*/ 58610 w 62583"/>
                    <a:gd name="connsiteY23" fmla="*/ 69537 h 74503"/>
                    <a:gd name="connsiteX24" fmla="*/ 48676 w 62583"/>
                    <a:gd name="connsiteY24" fmla="*/ 74504 h 74503"/>
                    <a:gd name="connsiteX25" fmla="*/ 38742 w 62583"/>
                    <a:gd name="connsiteY25" fmla="*/ 69537 h 74503"/>
                    <a:gd name="connsiteX26" fmla="*/ 34768 w 62583"/>
                    <a:gd name="connsiteY26" fmla="*/ 56623 h 74503"/>
                    <a:gd name="connsiteX27" fmla="*/ 38742 w 62583"/>
                    <a:gd name="connsiteY27" fmla="*/ 43709 h 74503"/>
                    <a:gd name="connsiteX28" fmla="*/ 48676 w 62583"/>
                    <a:gd name="connsiteY28" fmla="*/ 38742 h 74503"/>
                    <a:gd name="connsiteX29" fmla="*/ 58610 w 62583"/>
                    <a:gd name="connsiteY29" fmla="*/ 43709 h 74503"/>
                    <a:gd name="connsiteX30" fmla="*/ 62583 w 62583"/>
                    <a:gd name="connsiteY30" fmla="*/ 56623 h 74503"/>
                    <a:gd name="connsiteX31" fmla="*/ 58610 w 62583"/>
                    <a:gd name="connsiteY31" fmla="*/ 69537 h 74503"/>
                    <a:gd name="connsiteX32" fmla="*/ 53643 w 62583"/>
                    <a:gd name="connsiteY32" fmla="*/ 64570 h 74503"/>
                    <a:gd name="connsiteX33" fmla="*/ 55630 w 62583"/>
                    <a:gd name="connsiteY33" fmla="*/ 55629 h 74503"/>
                    <a:gd name="connsiteX34" fmla="*/ 53643 w 62583"/>
                    <a:gd name="connsiteY34" fmla="*/ 46689 h 74503"/>
                    <a:gd name="connsiteX35" fmla="*/ 48676 w 62583"/>
                    <a:gd name="connsiteY35" fmla="*/ 43709 h 74503"/>
                    <a:gd name="connsiteX36" fmla="*/ 43709 w 62583"/>
                    <a:gd name="connsiteY36" fmla="*/ 46689 h 74503"/>
                    <a:gd name="connsiteX37" fmla="*/ 41722 w 62583"/>
                    <a:gd name="connsiteY37" fmla="*/ 55629 h 74503"/>
                    <a:gd name="connsiteX38" fmla="*/ 43709 w 62583"/>
                    <a:gd name="connsiteY38" fmla="*/ 64570 h 74503"/>
                    <a:gd name="connsiteX39" fmla="*/ 48676 w 62583"/>
                    <a:gd name="connsiteY39" fmla="*/ 67550 h 74503"/>
                    <a:gd name="connsiteX40" fmla="*/ 53643 w 62583"/>
                    <a:gd name="connsiteY40" fmla="*/ 64570 h 74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62583" h="74503">
                      <a:moveTo>
                        <a:pt x="23841" y="30795"/>
                      </a:moveTo>
                      <a:cubicBezTo>
                        <a:pt x="21854" y="33775"/>
                        <a:pt x="17881" y="35762"/>
                        <a:pt x="13908" y="35762"/>
                      </a:cubicBezTo>
                      <a:cubicBezTo>
                        <a:pt x="9934" y="35762"/>
                        <a:pt x="6954" y="33775"/>
                        <a:pt x="3974" y="30795"/>
                      </a:cubicBezTo>
                      <a:cubicBezTo>
                        <a:pt x="1987" y="27815"/>
                        <a:pt x="0" y="22848"/>
                        <a:pt x="0" y="17881"/>
                      </a:cubicBezTo>
                      <a:cubicBezTo>
                        <a:pt x="0" y="12914"/>
                        <a:pt x="994" y="7947"/>
                        <a:pt x="3974" y="4967"/>
                      </a:cubicBezTo>
                      <a:cubicBezTo>
                        <a:pt x="5961" y="1987"/>
                        <a:pt x="9934" y="0"/>
                        <a:pt x="13908" y="0"/>
                      </a:cubicBezTo>
                      <a:cubicBezTo>
                        <a:pt x="17881" y="0"/>
                        <a:pt x="20861" y="1987"/>
                        <a:pt x="23841" y="4967"/>
                      </a:cubicBezTo>
                      <a:cubicBezTo>
                        <a:pt x="25828" y="7947"/>
                        <a:pt x="27815" y="12914"/>
                        <a:pt x="27815" y="17881"/>
                      </a:cubicBezTo>
                      <a:cubicBezTo>
                        <a:pt x="26821" y="22848"/>
                        <a:pt x="25828" y="27815"/>
                        <a:pt x="23841" y="30795"/>
                      </a:cubicBezTo>
                      <a:close/>
                      <a:moveTo>
                        <a:pt x="3974" y="73510"/>
                      </a:moveTo>
                      <a:lnTo>
                        <a:pt x="50663" y="0"/>
                      </a:lnTo>
                      <a:lnTo>
                        <a:pt x="58610" y="0"/>
                      </a:lnTo>
                      <a:lnTo>
                        <a:pt x="11921" y="73510"/>
                      </a:lnTo>
                      <a:lnTo>
                        <a:pt x="3974" y="73510"/>
                      </a:lnTo>
                      <a:close/>
                      <a:moveTo>
                        <a:pt x="17881" y="25828"/>
                      </a:moveTo>
                      <a:cubicBezTo>
                        <a:pt x="18874" y="23841"/>
                        <a:pt x="19868" y="20861"/>
                        <a:pt x="19868" y="16887"/>
                      </a:cubicBezTo>
                      <a:cubicBezTo>
                        <a:pt x="19868" y="12914"/>
                        <a:pt x="18874" y="9934"/>
                        <a:pt x="17881" y="7947"/>
                      </a:cubicBezTo>
                      <a:cubicBezTo>
                        <a:pt x="16888" y="5960"/>
                        <a:pt x="14901" y="4967"/>
                        <a:pt x="12914" y="4967"/>
                      </a:cubicBezTo>
                      <a:cubicBezTo>
                        <a:pt x="10928" y="4967"/>
                        <a:pt x="9934" y="5960"/>
                        <a:pt x="7948" y="7947"/>
                      </a:cubicBezTo>
                      <a:cubicBezTo>
                        <a:pt x="6954" y="9934"/>
                        <a:pt x="5961" y="12914"/>
                        <a:pt x="5961" y="16887"/>
                      </a:cubicBezTo>
                      <a:cubicBezTo>
                        <a:pt x="5961" y="20861"/>
                        <a:pt x="6954" y="23841"/>
                        <a:pt x="7948" y="25828"/>
                      </a:cubicBezTo>
                      <a:cubicBezTo>
                        <a:pt x="8941" y="27815"/>
                        <a:pt x="10928" y="28808"/>
                        <a:pt x="12914" y="28808"/>
                      </a:cubicBezTo>
                      <a:cubicBezTo>
                        <a:pt x="14901" y="28808"/>
                        <a:pt x="16888" y="28808"/>
                        <a:pt x="17881" y="25828"/>
                      </a:cubicBezTo>
                      <a:close/>
                      <a:moveTo>
                        <a:pt x="58610" y="69537"/>
                      </a:moveTo>
                      <a:cubicBezTo>
                        <a:pt x="56623" y="72517"/>
                        <a:pt x="52650" y="74504"/>
                        <a:pt x="48676" y="74504"/>
                      </a:cubicBezTo>
                      <a:cubicBezTo>
                        <a:pt x="44702" y="74504"/>
                        <a:pt x="41722" y="72517"/>
                        <a:pt x="38742" y="69537"/>
                      </a:cubicBezTo>
                      <a:cubicBezTo>
                        <a:pt x="36755" y="66556"/>
                        <a:pt x="34768" y="61589"/>
                        <a:pt x="34768" y="56623"/>
                      </a:cubicBezTo>
                      <a:cubicBezTo>
                        <a:pt x="34768" y="50662"/>
                        <a:pt x="35762" y="46689"/>
                        <a:pt x="38742" y="43709"/>
                      </a:cubicBezTo>
                      <a:cubicBezTo>
                        <a:pt x="41722" y="40729"/>
                        <a:pt x="44702" y="38742"/>
                        <a:pt x="48676" y="38742"/>
                      </a:cubicBezTo>
                      <a:cubicBezTo>
                        <a:pt x="52650" y="38742"/>
                        <a:pt x="55630" y="40729"/>
                        <a:pt x="58610" y="43709"/>
                      </a:cubicBezTo>
                      <a:cubicBezTo>
                        <a:pt x="61590" y="46689"/>
                        <a:pt x="62583" y="51656"/>
                        <a:pt x="62583" y="56623"/>
                      </a:cubicBezTo>
                      <a:cubicBezTo>
                        <a:pt x="62583" y="61589"/>
                        <a:pt x="61590" y="65563"/>
                        <a:pt x="58610" y="69537"/>
                      </a:cubicBezTo>
                      <a:close/>
                      <a:moveTo>
                        <a:pt x="53643" y="64570"/>
                      </a:moveTo>
                      <a:cubicBezTo>
                        <a:pt x="54636" y="62583"/>
                        <a:pt x="55630" y="59603"/>
                        <a:pt x="55630" y="55629"/>
                      </a:cubicBezTo>
                      <a:cubicBezTo>
                        <a:pt x="55630" y="51656"/>
                        <a:pt x="54636" y="48676"/>
                        <a:pt x="53643" y="46689"/>
                      </a:cubicBezTo>
                      <a:cubicBezTo>
                        <a:pt x="52650" y="44702"/>
                        <a:pt x="50663" y="43709"/>
                        <a:pt x="48676" y="43709"/>
                      </a:cubicBezTo>
                      <a:cubicBezTo>
                        <a:pt x="46689" y="43709"/>
                        <a:pt x="44702" y="44702"/>
                        <a:pt x="43709" y="46689"/>
                      </a:cubicBezTo>
                      <a:cubicBezTo>
                        <a:pt x="42716" y="48676"/>
                        <a:pt x="41722" y="51656"/>
                        <a:pt x="41722" y="55629"/>
                      </a:cubicBezTo>
                      <a:cubicBezTo>
                        <a:pt x="41722" y="59603"/>
                        <a:pt x="42716" y="62583"/>
                        <a:pt x="43709" y="64570"/>
                      </a:cubicBezTo>
                      <a:cubicBezTo>
                        <a:pt x="44702" y="66556"/>
                        <a:pt x="46689" y="67550"/>
                        <a:pt x="48676" y="67550"/>
                      </a:cubicBezTo>
                      <a:cubicBezTo>
                        <a:pt x="50663" y="67550"/>
                        <a:pt x="52650" y="66556"/>
                        <a:pt x="53643" y="645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19" name="Рисунок 4">
              <a:extLst>
                <a:ext uri="{FF2B5EF4-FFF2-40B4-BE49-F238E27FC236}">
                  <a16:creationId xmlns:a16="http://schemas.microsoft.com/office/drawing/2014/main" id="{6E2092C7-0559-C927-BF30-44D821F31780}"/>
                </a:ext>
              </a:extLst>
            </p:cNvPr>
            <p:cNvGrpSpPr/>
            <p:nvPr/>
          </p:nvGrpSpPr>
          <p:grpSpPr>
            <a:xfrm>
              <a:off x="3970707" y="5469361"/>
              <a:ext cx="1908284" cy="184768"/>
              <a:chOff x="3970707" y="5469361"/>
              <a:chExt cx="1908284" cy="184768"/>
            </a:xfrm>
            <a:solidFill>
              <a:srgbClr val="1D1D1B"/>
            </a:solidFill>
          </p:grpSpPr>
          <p:sp>
            <p:nvSpPr>
              <p:cNvPr id="120" name="Полилиния: фигура 119">
                <a:extLst>
                  <a:ext uri="{FF2B5EF4-FFF2-40B4-BE49-F238E27FC236}">
                    <a16:creationId xmlns:a16="http://schemas.microsoft.com/office/drawing/2014/main" id="{FEC5893D-44A1-E2B3-3672-13894C7E4F2C}"/>
                  </a:ext>
                </a:extLst>
              </p:cNvPr>
              <p:cNvSpPr/>
              <p:nvPr/>
            </p:nvSpPr>
            <p:spPr>
              <a:xfrm>
                <a:off x="3970707" y="5469361"/>
                <a:ext cx="117218" cy="152980"/>
              </a:xfrm>
              <a:custGeom>
                <a:avLst/>
                <a:gdLst>
                  <a:gd name="connsiteX0" fmla="*/ 117219 w 117218"/>
                  <a:gd name="connsiteY0" fmla="*/ 152981 h 152980"/>
                  <a:gd name="connsiteX1" fmla="*/ 91391 w 117218"/>
                  <a:gd name="connsiteY1" fmla="*/ 152981 h 152980"/>
                  <a:gd name="connsiteX2" fmla="*/ 20861 w 117218"/>
                  <a:gd name="connsiteY2" fmla="*/ 78477 h 152980"/>
                  <a:gd name="connsiteX3" fmla="*/ 18874 w 117218"/>
                  <a:gd name="connsiteY3" fmla="*/ 78477 h 152980"/>
                  <a:gd name="connsiteX4" fmla="*/ 18874 w 117218"/>
                  <a:gd name="connsiteY4" fmla="*/ 152981 h 152980"/>
                  <a:gd name="connsiteX5" fmla="*/ 0 w 117218"/>
                  <a:gd name="connsiteY5" fmla="*/ 152981 h 152980"/>
                  <a:gd name="connsiteX6" fmla="*/ 0 w 117218"/>
                  <a:gd name="connsiteY6" fmla="*/ 0 h 152980"/>
                  <a:gd name="connsiteX7" fmla="*/ 18874 w 117218"/>
                  <a:gd name="connsiteY7" fmla="*/ 0 h 152980"/>
                  <a:gd name="connsiteX8" fmla="*/ 18874 w 117218"/>
                  <a:gd name="connsiteY8" fmla="*/ 70530 h 152980"/>
                  <a:gd name="connsiteX9" fmla="*/ 19868 w 117218"/>
                  <a:gd name="connsiteY9" fmla="*/ 70530 h 152980"/>
                  <a:gd name="connsiteX10" fmla="*/ 85431 w 117218"/>
                  <a:gd name="connsiteY10" fmla="*/ 0 h 152980"/>
                  <a:gd name="connsiteX11" fmla="*/ 109272 w 117218"/>
                  <a:gd name="connsiteY11" fmla="*/ 0 h 152980"/>
                  <a:gd name="connsiteX12" fmla="*/ 39735 w 117218"/>
                  <a:gd name="connsiteY12" fmla="*/ 73510 h 152980"/>
                  <a:gd name="connsiteX13" fmla="*/ 117219 w 117218"/>
                  <a:gd name="connsiteY13" fmla="*/ 152981 h 15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218" h="152980">
                    <a:moveTo>
                      <a:pt x="117219" y="152981"/>
                    </a:moveTo>
                    <a:lnTo>
                      <a:pt x="91391" y="152981"/>
                    </a:lnTo>
                    <a:lnTo>
                      <a:pt x="20861" y="78477"/>
                    </a:lnTo>
                    <a:lnTo>
                      <a:pt x="18874" y="78477"/>
                    </a:lnTo>
                    <a:lnTo>
                      <a:pt x="18874" y="152981"/>
                    </a:lnTo>
                    <a:lnTo>
                      <a:pt x="0" y="152981"/>
                    </a:lnTo>
                    <a:lnTo>
                      <a:pt x="0" y="0"/>
                    </a:lnTo>
                    <a:lnTo>
                      <a:pt x="18874" y="0"/>
                    </a:lnTo>
                    <a:lnTo>
                      <a:pt x="18874" y="70530"/>
                    </a:lnTo>
                    <a:lnTo>
                      <a:pt x="19868" y="70530"/>
                    </a:lnTo>
                    <a:lnTo>
                      <a:pt x="85431" y="0"/>
                    </a:lnTo>
                    <a:lnTo>
                      <a:pt x="109272" y="0"/>
                    </a:lnTo>
                    <a:lnTo>
                      <a:pt x="39735" y="73510"/>
                    </a:lnTo>
                    <a:lnTo>
                      <a:pt x="117219" y="152981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1" name="Полилиния: фигура 120">
                <a:extLst>
                  <a:ext uri="{FF2B5EF4-FFF2-40B4-BE49-F238E27FC236}">
                    <a16:creationId xmlns:a16="http://schemas.microsoft.com/office/drawing/2014/main" id="{CF92EFFF-C566-0265-270B-5EB0D2C19F52}"/>
                  </a:ext>
                </a:extLst>
              </p:cNvPr>
              <p:cNvSpPr/>
              <p:nvPr/>
            </p:nvSpPr>
            <p:spPr>
              <a:xfrm>
                <a:off x="4092893" y="5506116"/>
                <a:ext cx="105298" cy="117218"/>
              </a:xfrm>
              <a:custGeom>
                <a:avLst/>
                <a:gdLst>
                  <a:gd name="connsiteX0" fmla="*/ 13907 w 105298"/>
                  <a:gd name="connsiteY0" fmla="*/ 101325 h 117218"/>
                  <a:gd name="connsiteX1" fmla="*/ 0 w 105298"/>
                  <a:gd name="connsiteY1" fmla="*/ 58609 h 117218"/>
                  <a:gd name="connsiteX2" fmla="*/ 13907 w 105298"/>
                  <a:gd name="connsiteY2" fmla="*/ 15894 h 117218"/>
                  <a:gd name="connsiteX3" fmla="*/ 52649 w 105298"/>
                  <a:gd name="connsiteY3" fmla="*/ 0 h 117218"/>
                  <a:gd name="connsiteX4" fmla="*/ 91391 w 105298"/>
                  <a:gd name="connsiteY4" fmla="*/ 15894 h 117218"/>
                  <a:gd name="connsiteX5" fmla="*/ 105298 w 105298"/>
                  <a:gd name="connsiteY5" fmla="*/ 58609 h 117218"/>
                  <a:gd name="connsiteX6" fmla="*/ 91391 w 105298"/>
                  <a:gd name="connsiteY6" fmla="*/ 101325 h 117218"/>
                  <a:gd name="connsiteX7" fmla="*/ 52649 w 105298"/>
                  <a:gd name="connsiteY7" fmla="*/ 117219 h 117218"/>
                  <a:gd name="connsiteX8" fmla="*/ 13907 w 105298"/>
                  <a:gd name="connsiteY8" fmla="*/ 101325 h 117218"/>
                  <a:gd name="connsiteX9" fmla="*/ 77484 w 105298"/>
                  <a:gd name="connsiteY9" fmla="*/ 89404 h 117218"/>
                  <a:gd name="connsiteX10" fmla="*/ 86424 w 105298"/>
                  <a:gd name="connsiteY10" fmla="*/ 58609 h 117218"/>
                  <a:gd name="connsiteX11" fmla="*/ 77484 w 105298"/>
                  <a:gd name="connsiteY11" fmla="*/ 27815 h 117218"/>
                  <a:gd name="connsiteX12" fmla="*/ 52649 w 105298"/>
                  <a:gd name="connsiteY12" fmla="*/ 16888 h 117218"/>
                  <a:gd name="connsiteX13" fmla="*/ 27815 w 105298"/>
                  <a:gd name="connsiteY13" fmla="*/ 27815 h 117218"/>
                  <a:gd name="connsiteX14" fmla="*/ 18874 w 105298"/>
                  <a:gd name="connsiteY14" fmla="*/ 58609 h 117218"/>
                  <a:gd name="connsiteX15" fmla="*/ 27815 w 105298"/>
                  <a:gd name="connsiteY15" fmla="*/ 89404 h 117218"/>
                  <a:gd name="connsiteX16" fmla="*/ 52649 w 105298"/>
                  <a:gd name="connsiteY16" fmla="*/ 100332 h 117218"/>
                  <a:gd name="connsiteX17" fmla="*/ 77484 w 105298"/>
                  <a:gd name="connsiteY17" fmla="*/ 89404 h 11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5298" h="117218">
                    <a:moveTo>
                      <a:pt x="13907" y="101325"/>
                    </a:moveTo>
                    <a:cubicBezTo>
                      <a:pt x="3973" y="90398"/>
                      <a:pt x="0" y="76490"/>
                      <a:pt x="0" y="58609"/>
                    </a:cubicBezTo>
                    <a:cubicBezTo>
                      <a:pt x="0" y="40729"/>
                      <a:pt x="4967" y="26821"/>
                      <a:pt x="13907" y="15894"/>
                    </a:cubicBezTo>
                    <a:cubicBezTo>
                      <a:pt x="23841" y="4967"/>
                      <a:pt x="36755" y="0"/>
                      <a:pt x="52649" y="0"/>
                    </a:cubicBezTo>
                    <a:cubicBezTo>
                      <a:pt x="68543" y="0"/>
                      <a:pt x="81457" y="4967"/>
                      <a:pt x="91391" y="15894"/>
                    </a:cubicBezTo>
                    <a:cubicBezTo>
                      <a:pt x="101325" y="26821"/>
                      <a:pt x="105298" y="40729"/>
                      <a:pt x="105298" y="58609"/>
                    </a:cubicBezTo>
                    <a:cubicBezTo>
                      <a:pt x="105298" y="76490"/>
                      <a:pt x="100332" y="90398"/>
                      <a:pt x="91391" y="101325"/>
                    </a:cubicBezTo>
                    <a:cubicBezTo>
                      <a:pt x="81457" y="112252"/>
                      <a:pt x="68543" y="117219"/>
                      <a:pt x="52649" y="117219"/>
                    </a:cubicBezTo>
                    <a:cubicBezTo>
                      <a:pt x="35762" y="117219"/>
                      <a:pt x="22848" y="112252"/>
                      <a:pt x="13907" y="101325"/>
                    </a:cubicBezTo>
                    <a:close/>
                    <a:moveTo>
                      <a:pt x="77484" y="89404"/>
                    </a:moveTo>
                    <a:cubicBezTo>
                      <a:pt x="83444" y="82450"/>
                      <a:pt x="86424" y="71524"/>
                      <a:pt x="86424" y="58609"/>
                    </a:cubicBezTo>
                    <a:cubicBezTo>
                      <a:pt x="86424" y="45696"/>
                      <a:pt x="83444" y="34768"/>
                      <a:pt x="77484" y="27815"/>
                    </a:cubicBezTo>
                    <a:cubicBezTo>
                      <a:pt x="71524" y="20861"/>
                      <a:pt x="63576" y="16888"/>
                      <a:pt x="52649" y="16888"/>
                    </a:cubicBezTo>
                    <a:cubicBezTo>
                      <a:pt x="41722" y="16888"/>
                      <a:pt x="33775" y="20861"/>
                      <a:pt x="27815" y="27815"/>
                    </a:cubicBezTo>
                    <a:cubicBezTo>
                      <a:pt x="21854" y="34768"/>
                      <a:pt x="18874" y="45696"/>
                      <a:pt x="18874" y="58609"/>
                    </a:cubicBezTo>
                    <a:cubicBezTo>
                      <a:pt x="18874" y="71524"/>
                      <a:pt x="21854" y="82450"/>
                      <a:pt x="27815" y="89404"/>
                    </a:cubicBezTo>
                    <a:cubicBezTo>
                      <a:pt x="33775" y="96358"/>
                      <a:pt x="41722" y="100332"/>
                      <a:pt x="52649" y="100332"/>
                    </a:cubicBezTo>
                    <a:cubicBezTo>
                      <a:pt x="62583" y="101325"/>
                      <a:pt x="71524" y="97351"/>
                      <a:pt x="77484" y="89404"/>
                    </a:cubicBez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2" name="Полилиния: фигура 121">
                <a:extLst>
                  <a:ext uri="{FF2B5EF4-FFF2-40B4-BE49-F238E27FC236}">
                    <a16:creationId xmlns:a16="http://schemas.microsoft.com/office/drawing/2014/main" id="{ABE58394-8793-690B-C5C1-0ABFEA061DBD}"/>
                  </a:ext>
                </a:extLst>
              </p:cNvPr>
              <p:cNvSpPr/>
              <p:nvPr/>
            </p:nvSpPr>
            <p:spPr>
              <a:xfrm>
                <a:off x="4206138" y="5509096"/>
                <a:ext cx="101324" cy="114238"/>
              </a:xfrm>
              <a:custGeom>
                <a:avLst/>
                <a:gdLst>
                  <a:gd name="connsiteX0" fmla="*/ 40729 w 101324"/>
                  <a:gd name="connsiteY0" fmla="*/ 62583 h 114238"/>
                  <a:gd name="connsiteX1" fmla="*/ 31788 w 101324"/>
                  <a:gd name="connsiteY1" fmla="*/ 100332 h 114238"/>
                  <a:gd name="connsiteX2" fmla="*/ 6954 w 101324"/>
                  <a:gd name="connsiteY2" fmla="*/ 114239 h 114238"/>
                  <a:gd name="connsiteX3" fmla="*/ 0 w 101324"/>
                  <a:gd name="connsiteY3" fmla="*/ 113246 h 114238"/>
                  <a:gd name="connsiteX4" fmla="*/ 0 w 101324"/>
                  <a:gd name="connsiteY4" fmla="*/ 96358 h 114238"/>
                  <a:gd name="connsiteX5" fmla="*/ 5960 w 101324"/>
                  <a:gd name="connsiteY5" fmla="*/ 97351 h 114238"/>
                  <a:gd name="connsiteX6" fmla="*/ 17881 w 101324"/>
                  <a:gd name="connsiteY6" fmla="*/ 88411 h 114238"/>
                  <a:gd name="connsiteX7" fmla="*/ 22848 w 101324"/>
                  <a:gd name="connsiteY7" fmla="*/ 63577 h 114238"/>
                  <a:gd name="connsiteX8" fmla="*/ 26821 w 101324"/>
                  <a:gd name="connsiteY8" fmla="*/ 0 h 114238"/>
                  <a:gd name="connsiteX9" fmla="*/ 101325 w 101324"/>
                  <a:gd name="connsiteY9" fmla="*/ 0 h 114238"/>
                  <a:gd name="connsiteX10" fmla="*/ 101325 w 101324"/>
                  <a:gd name="connsiteY10" fmla="*/ 114239 h 114238"/>
                  <a:gd name="connsiteX11" fmla="*/ 83444 w 101324"/>
                  <a:gd name="connsiteY11" fmla="*/ 114239 h 114238"/>
                  <a:gd name="connsiteX12" fmla="*/ 83444 w 101324"/>
                  <a:gd name="connsiteY12" fmla="*/ 14901 h 114238"/>
                  <a:gd name="connsiteX13" fmla="*/ 43709 w 101324"/>
                  <a:gd name="connsiteY13" fmla="*/ 14901 h 114238"/>
                  <a:gd name="connsiteX14" fmla="*/ 40729 w 101324"/>
                  <a:gd name="connsiteY14" fmla="*/ 62583 h 1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324" h="114238">
                    <a:moveTo>
                      <a:pt x="40729" y="62583"/>
                    </a:moveTo>
                    <a:cubicBezTo>
                      <a:pt x="39735" y="79470"/>
                      <a:pt x="36755" y="92385"/>
                      <a:pt x="31788" y="100332"/>
                    </a:cubicBezTo>
                    <a:cubicBezTo>
                      <a:pt x="26821" y="109272"/>
                      <a:pt x="17881" y="114239"/>
                      <a:pt x="6954" y="114239"/>
                    </a:cubicBezTo>
                    <a:cubicBezTo>
                      <a:pt x="3974" y="114239"/>
                      <a:pt x="1987" y="114239"/>
                      <a:pt x="0" y="113246"/>
                    </a:cubicBezTo>
                    <a:lnTo>
                      <a:pt x="0" y="96358"/>
                    </a:lnTo>
                    <a:cubicBezTo>
                      <a:pt x="1987" y="97351"/>
                      <a:pt x="3974" y="97351"/>
                      <a:pt x="5960" y="97351"/>
                    </a:cubicBezTo>
                    <a:cubicBezTo>
                      <a:pt x="10927" y="97351"/>
                      <a:pt x="15894" y="94371"/>
                      <a:pt x="17881" y="88411"/>
                    </a:cubicBezTo>
                    <a:cubicBezTo>
                      <a:pt x="20861" y="83444"/>
                      <a:pt x="21854" y="74504"/>
                      <a:pt x="22848" y="63577"/>
                    </a:cubicBezTo>
                    <a:lnTo>
                      <a:pt x="26821" y="0"/>
                    </a:lnTo>
                    <a:lnTo>
                      <a:pt x="101325" y="0"/>
                    </a:lnTo>
                    <a:lnTo>
                      <a:pt x="101325" y="114239"/>
                    </a:lnTo>
                    <a:lnTo>
                      <a:pt x="83444" y="114239"/>
                    </a:lnTo>
                    <a:lnTo>
                      <a:pt x="83444" y="14901"/>
                    </a:lnTo>
                    <a:lnTo>
                      <a:pt x="43709" y="14901"/>
                    </a:lnTo>
                    <a:lnTo>
                      <a:pt x="40729" y="62583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3" name="Полилиния: фигура 122">
                <a:extLst>
                  <a:ext uri="{FF2B5EF4-FFF2-40B4-BE49-F238E27FC236}">
                    <a16:creationId xmlns:a16="http://schemas.microsoft.com/office/drawing/2014/main" id="{0B5539BB-AB98-13FD-001F-064EF20D4052}"/>
                  </a:ext>
                </a:extLst>
              </p:cNvPr>
              <p:cNvSpPr/>
              <p:nvPr/>
            </p:nvSpPr>
            <p:spPr>
              <a:xfrm>
                <a:off x="4336271" y="5508103"/>
                <a:ext cx="95364" cy="114238"/>
              </a:xfrm>
              <a:custGeom>
                <a:avLst/>
                <a:gdLst>
                  <a:gd name="connsiteX0" fmla="*/ 0 w 95364"/>
                  <a:gd name="connsiteY0" fmla="*/ 114239 h 114238"/>
                  <a:gd name="connsiteX1" fmla="*/ 0 w 95364"/>
                  <a:gd name="connsiteY1" fmla="*/ 0 h 114238"/>
                  <a:gd name="connsiteX2" fmla="*/ 17881 w 95364"/>
                  <a:gd name="connsiteY2" fmla="*/ 0 h 114238"/>
                  <a:gd name="connsiteX3" fmla="*/ 17881 w 95364"/>
                  <a:gd name="connsiteY3" fmla="*/ 86424 h 114238"/>
                  <a:gd name="connsiteX4" fmla="*/ 18874 w 95364"/>
                  <a:gd name="connsiteY4" fmla="*/ 86424 h 114238"/>
                  <a:gd name="connsiteX5" fmla="*/ 77484 w 95364"/>
                  <a:gd name="connsiteY5" fmla="*/ 0 h 114238"/>
                  <a:gd name="connsiteX6" fmla="*/ 95365 w 95364"/>
                  <a:gd name="connsiteY6" fmla="*/ 0 h 114238"/>
                  <a:gd name="connsiteX7" fmla="*/ 95365 w 95364"/>
                  <a:gd name="connsiteY7" fmla="*/ 114239 h 114238"/>
                  <a:gd name="connsiteX8" fmla="*/ 77484 w 95364"/>
                  <a:gd name="connsiteY8" fmla="*/ 114239 h 114238"/>
                  <a:gd name="connsiteX9" fmla="*/ 77484 w 95364"/>
                  <a:gd name="connsiteY9" fmla="*/ 27815 h 114238"/>
                  <a:gd name="connsiteX10" fmla="*/ 76490 w 95364"/>
                  <a:gd name="connsiteY10" fmla="*/ 27815 h 114238"/>
                  <a:gd name="connsiteX11" fmla="*/ 17881 w 95364"/>
                  <a:gd name="connsiteY11" fmla="*/ 114239 h 114238"/>
                  <a:gd name="connsiteX12" fmla="*/ 0 w 95364"/>
                  <a:gd name="connsiteY12" fmla="*/ 114239 h 1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364" h="114238">
                    <a:moveTo>
                      <a:pt x="0" y="114239"/>
                    </a:moveTo>
                    <a:lnTo>
                      <a:pt x="0" y="0"/>
                    </a:lnTo>
                    <a:lnTo>
                      <a:pt x="17881" y="0"/>
                    </a:lnTo>
                    <a:lnTo>
                      <a:pt x="17881" y="86424"/>
                    </a:lnTo>
                    <a:lnTo>
                      <a:pt x="18874" y="86424"/>
                    </a:lnTo>
                    <a:lnTo>
                      <a:pt x="77484" y="0"/>
                    </a:lnTo>
                    <a:lnTo>
                      <a:pt x="95365" y="0"/>
                    </a:lnTo>
                    <a:lnTo>
                      <a:pt x="95365" y="114239"/>
                    </a:lnTo>
                    <a:lnTo>
                      <a:pt x="77484" y="114239"/>
                    </a:lnTo>
                    <a:lnTo>
                      <a:pt x="77484" y="27815"/>
                    </a:lnTo>
                    <a:lnTo>
                      <a:pt x="76490" y="27815"/>
                    </a:lnTo>
                    <a:lnTo>
                      <a:pt x="17881" y="114239"/>
                    </a:lnTo>
                    <a:lnTo>
                      <a:pt x="0" y="114239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4" name="Полилиния: фигура 123">
                <a:extLst>
                  <a:ext uri="{FF2B5EF4-FFF2-40B4-BE49-F238E27FC236}">
                    <a16:creationId xmlns:a16="http://schemas.microsoft.com/office/drawing/2014/main" id="{5B331228-3200-C498-D2DA-59829556417E}"/>
                  </a:ext>
                </a:extLst>
              </p:cNvPr>
              <p:cNvSpPr/>
              <p:nvPr/>
            </p:nvSpPr>
            <p:spPr>
              <a:xfrm>
                <a:off x="4457464" y="5508103"/>
                <a:ext cx="88410" cy="114238"/>
              </a:xfrm>
              <a:custGeom>
                <a:avLst/>
                <a:gdLst>
                  <a:gd name="connsiteX0" fmla="*/ 70530 w 88410"/>
                  <a:gd name="connsiteY0" fmla="*/ 114239 h 114238"/>
                  <a:gd name="connsiteX1" fmla="*/ 70530 w 88410"/>
                  <a:gd name="connsiteY1" fmla="*/ 62583 h 114238"/>
                  <a:gd name="connsiteX2" fmla="*/ 69537 w 88410"/>
                  <a:gd name="connsiteY2" fmla="*/ 62583 h 114238"/>
                  <a:gd name="connsiteX3" fmla="*/ 38742 w 88410"/>
                  <a:gd name="connsiteY3" fmla="*/ 73510 h 114238"/>
                  <a:gd name="connsiteX4" fmla="*/ 9934 w 88410"/>
                  <a:gd name="connsiteY4" fmla="*/ 62583 h 114238"/>
                  <a:gd name="connsiteX5" fmla="*/ 0 w 88410"/>
                  <a:gd name="connsiteY5" fmla="*/ 32781 h 114238"/>
                  <a:gd name="connsiteX6" fmla="*/ 0 w 88410"/>
                  <a:gd name="connsiteY6" fmla="*/ 0 h 114238"/>
                  <a:gd name="connsiteX7" fmla="*/ 17881 w 88410"/>
                  <a:gd name="connsiteY7" fmla="*/ 0 h 114238"/>
                  <a:gd name="connsiteX8" fmla="*/ 17881 w 88410"/>
                  <a:gd name="connsiteY8" fmla="*/ 32781 h 114238"/>
                  <a:gd name="connsiteX9" fmla="*/ 23841 w 88410"/>
                  <a:gd name="connsiteY9" fmla="*/ 50662 h 114238"/>
                  <a:gd name="connsiteX10" fmla="*/ 40729 w 88410"/>
                  <a:gd name="connsiteY10" fmla="*/ 57616 h 114238"/>
                  <a:gd name="connsiteX11" fmla="*/ 70530 w 88410"/>
                  <a:gd name="connsiteY11" fmla="*/ 42715 h 114238"/>
                  <a:gd name="connsiteX12" fmla="*/ 70530 w 88410"/>
                  <a:gd name="connsiteY12" fmla="*/ 0 h 114238"/>
                  <a:gd name="connsiteX13" fmla="*/ 88411 w 88410"/>
                  <a:gd name="connsiteY13" fmla="*/ 0 h 114238"/>
                  <a:gd name="connsiteX14" fmla="*/ 88411 w 88410"/>
                  <a:gd name="connsiteY14" fmla="*/ 114239 h 114238"/>
                  <a:gd name="connsiteX15" fmla="*/ 70530 w 88410"/>
                  <a:gd name="connsiteY15" fmla="*/ 114239 h 1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8410" h="114238">
                    <a:moveTo>
                      <a:pt x="70530" y="114239"/>
                    </a:moveTo>
                    <a:lnTo>
                      <a:pt x="70530" y="62583"/>
                    </a:lnTo>
                    <a:lnTo>
                      <a:pt x="69537" y="62583"/>
                    </a:lnTo>
                    <a:cubicBezTo>
                      <a:pt x="60596" y="70530"/>
                      <a:pt x="50662" y="73510"/>
                      <a:pt x="38742" y="73510"/>
                    </a:cubicBezTo>
                    <a:cubicBezTo>
                      <a:pt x="26821" y="73510"/>
                      <a:pt x="16887" y="69537"/>
                      <a:pt x="9934" y="62583"/>
                    </a:cubicBezTo>
                    <a:cubicBezTo>
                      <a:pt x="2980" y="55629"/>
                      <a:pt x="0" y="45695"/>
                      <a:pt x="0" y="32781"/>
                    </a:cubicBezTo>
                    <a:lnTo>
                      <a:pt x="0" y="0"/>
                    </a:lnTo>
                    <a:lnTo>
                      <a:pt x="17881" y="0"/>
                    </a:lnTo>
                    <a:lnTo>
                      <a:pt x="17881" y="32781"/>
                    </a:lnTo>
                    <a:cubicBezTo>
                      <a:pt x="17881" y="40728"/>
                      <a:pt x="19868" y="46689"/>
                      <a:pt x="23841" y="50662"/>
                    </a:cubicBezTo>
                    <a:cubicBezTo>
                      <a:pt x="27815" y="54636"/>
                      <a:pt x="33775" y="57616"/>
                      <a:pt x="40729" y="57616"/>
                    </a:cubicBezTo>
                    <a:cubicBezTo>
                      <a:pt x="53642" y="57616"/>
                      <a:pt x="64570" y="52649"/>
                      <a:pt x="70530" y="42715"/>
                    </a:cubicBezTo>
                    <a:lnTo>
                      <a:pt x="70530" y="0"/>
                    </a:lnTo>
                    <a:lnTo>
                      <a:pt x="88411" y="0"/>
                    </a:lnTo>
                    <a:lnTo>
                      <a:pt x="88411" y="114239"/>
                    </a:lnTo>
                    <a:lnTo>
                      <a:pt x="70530" y="114239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5" name="Полилиния: фигура 124">
                <a:extLst>
                  <a:ext uri="{FF2B5EF4-FFF2-40B4-BE49-F238E27FC236}">
                    <a16:creationId xmlns:a16="http://schemas.microsoft.com/office/drawing/2014/main" id="{48138720-3FDA-840B-F5D6-963E08605F25}"/>
                  </a:ext>
                </a:extLst>
              </p:cNvPr>
              <p:cNvSpPr/>
              <p:nvPr/>
            </p:nvSpPr>
            <p:spPr>
              <a:xfrm>
                <a:off x="4567729" y="5506116"/>
                <a:ext cx="101324" cy="117218"/>
              </a:xfrm>
              <a:custGeom>
                <a:avLst/>
                <a:gdLst>
                  <a:gd name="connsiteX0" fmla="*/ 100331 w 101324"/>
                  <a:gd name="connsiteY0" fmla="*/ 83444 h 117218"/>
                  <a:gd name="connsiteX1" fmla="*/ 84437 w 101324"/>
                  <a:gd name="connsiteY1" fmla="*/ 107285 h 117218"/>
                  <a:gd name="connsiteX2" fmla="*/ 52649 w 101324"/>
                  <a:gd name="connsiteY2" fmla="*/ 117219 h 117218"/>
                  <a:gd name="connsiteX3" fmla="*/ 13907 w 101324"/>
                  <a:gd name="connsiteY3" fmla="*/ 101325 h 117218"/>
                  <a:gd name="connsiteX4" fmla="*/ 0 w 101324"/>
                  <a:gd name="connsiteY4" fmla="*/ 58609 h 117218"/>
                  <a:gd name="connsiteX5" fmla="*/ 13907 w 101324"/>
                  <a:gd name="connsiteY5" fmla="*/ 15894 h 117218"/>
                  <a:gd name="connsiteX6" fmla="*/ 51656 w 101324"/>
                  <a:gd name="connsiteY6" fmla="*/ 0 h 117218"/>
                  <a:gd name="connsiteX7" fmla="*/ 88411 w 101324"/>
                  <a:gd name="connsiteY7" fmla="*/ 14901 h 117218"/>
                  <a:gd name="connsiteX8" fmla="*/ 101325 w 101324"/>
                  <a:gd name="connsiteY8" fmla="*/ 55629 h 117218"/>
                  <a:gd name="connsiteX9" fmla="*/ 101325 w 101324"/>
                  <a:gd name="connsiteY9" fmla="*/ 62583 h 117218"/>
                  <a:gd name="connsiteX10" fmla="*/ 18874 w 101324"/>
                  <a:gd name="connsiteY10" fmla="*/ 62583 h 117218"/>
                  <a:gd name="connsiteX11" fmla="*/ 18874 w 101324"/>
                  <a:gd name="connsiteY11" fmla="*/ 63576 h 117218"/>
                  <a:gd name="connsiteX12" fmla="*/ 27815 w 101324"/>
                  <a:gd name="connsiteY12" fmla="*/ 89404 h 117218"/>
                  <a:gd name="connsiteX13" fmla="*/ 52649 w 101324"/>
                  <a:gd name="connsiteY13" fmla="*/ 99338 h 117218"/>
                  <a:gd name="connsiteX14" fmla="*/ 71523 w 101324"/>
                  <a:gd name="connsiteY14" fmla="*/ 94371 h 117218"/>
                  <a:gd name="connsiteX15" fmla="*/ 81457 w 101324"/>
                  <a:gd name="connsiteY15" fmla="*/ 81457 h 117218"/>
                  <a:gd name="connsiteX16" fmla="*/ 100331 w 101324"/>
                  <a:gd name="connsiteY16" fmla="*/ 81457 h 117218"/>
                  <a:gd name="connsiteX17" fmla="*/ 29801 w 101324"/>
                  <a:gd name="connsiteY17" fmla="*/ 25828 h 117218"/>
                  <a:gd name="connsiteX18" fmla="*/ 19868 w 101324"/>
                  <a:gd name="connsiteY18" fmla="*/ 49669 h 117218"/>
                  <a:gd name="connsiteX19" fmla="*/ 82450 w 101324"/>
                  <a:gd name="connsiteY19" fmla="*/ 49669 h 117218"/>
                  <a:gd name="connsiteX20" fmla="*/ 73510 w 101324"/>
                  <a:gd name="connsiteY20" fmla="*/ 25828 h 117218"/>
                  <a:gd name="connsiteX21" fmla="*/ 51656 w 101324"/>
                  <a:gd name="connsiteY21" fmla="*/ 16888 h 117218"/>
                  <a:gd name="connsiteX22" fmla="*/ 29801 w 101324"/>
                  <a:gd name="connsiteY22" fmla="*/ 25828 h 11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1324" h="117218">
                    <a:moveTo>
                      <a:pt x="100331" y="83444"/>
                    </a:moveTo>
                    <a:cubicBezTo>
                      <a:pt x="98345" y="93378"/>
                      <a:pt x="93378" y="101325"/>
                      <a:pt x="84437" y="107285"/>
                    </a:cubicBezTo>
                    <a:cubicBezTo>
                      <a:pt x="75497" y="113245"/>
                      <a:pt x="64570" y="117219"/>
                      <a:pt x="52649" y="117219"/>
                    </a:cubicBezTo>
                    <a:cubicBezTo>
                      <a:pt x="36755" y="117219"/>
                      <a:pt x="23841" y="112252"/>
                      <a:pt x="13907" y="101325"/>
                    </a:cubicBezTo>
                    <a:cubicBezTo>
                      <a:pt x="4967" y="91391"/>
                      <a:pt x="0" y="76490"/>
                      <a:pt x="0" y="58609"/>
                    </a:cubicBezTo>
                    <a:cubicBezTo>
                      <a:pt x="0" y="40729"/>
                      <a:pt x="4967" y="26821"/>
                      <a:pt x="13907" y="15894"/>
                    </a:cubicBezTo>
                    <a:cubicBezTo>
                      <a:pt x="23841" y="4967"/>
                      <a:pt x="35761" y="0"/>
                      <a:pt x="51656" y="0"/>
                    </a:cubicBezTo>
                    <a:cubicBezTo>
                      <a:pt x="66556" y="0"/>
                      <a:pt x="79470" y="4967"/>
                      <a:pt x="88411" y="14901"/>
                    </a:cubicBezTo>
                    <a:cubicBezTo>
                      <a:pt x="97351" y="24835"/>
                      <a:pt x="101325" y="38742"/>
                      <a:pt x="101325" y="55629"/>
                    </a:cubicBezTo>
                    <a:lnTo>
                      <a:pt x="101325" y="62583"/>
                    </a:lnTo>
                    <a:lnTo>
                      <a:pt x="18874" y="62583"/>
                    </a:lnTo>
                    <a:lnTo>
                      <a:pt x="18874" y="63576"/>
                    </a:lnTo>
                    <a:cubicBezTo>
                      <a:pt x="18874" y="74504"/>
                      <a:pt x="21854" y="83444"/>
                      <a:pt x="27815" y="89404"/>
                    </a:cubicBezTo>
                    <a:cubicBezTo>
                      <a:pt x="33775" y="95365"/>
                      <a:pt x="41722" y="99338"/>
                      <a:pt x="52649" y="99338"/>
                    </a:cubicBezTo>
                    <a:cubicBezTo>
                      <a:pt x="59603" y="99338"/>
                      <a:pt x="65563" y="97351"/>
                      <a:pt x="71523" y="94371"/>
                    </a:cubicBezTo>
                    <a:cubicBezTo>
                      <a:pt x="76490" y="91391"/>
                      <a:pt x="80464" y="87417"/>
                      <a:pt x="81457" y="81457"/>
                    </a:cubicBezTo>
                    <a:lnTo>
                      <a:pt x="100331" y="81457"/>
                    </a:lnTo>
                    <a:close/>
                    <a:moveTo>
                      <a:pt x="29801" y="25828"/>
                    </a:moveTo>
                    <a:cubicBezTo>
                      <a:pt x="23841" y="31788"/>
                      <a:pt x="20861" y="39735"/>
                      <a:pt x="19868" y="49669"/>
                    </a:cubicBezTo>
                    <a:lnTo>
                      <a:pt x="82450" y="49669"/>
                    </a:lnTo>
                    <a:cubicBezTo>
                      <a:pt x="82450" y="39735"/>
                      <a:pt x="79470" y="31788"/>
                      <a:pt x="73510" y="25828"/>
                    </a:cubicBezTo>
                    <a:cubicBezTo>
                      <a:pt x="67550" y="19868"/>
                      <a:pt x="60596" y="16888"/>
                      <a:pt x="51656" y="16888"/>
                    </a:cubicBezTo>
                    <a:cubicBezTo>
                      <a:pt x="42715" y="16888"/>
                      <a:pt x="34768" y="19868"/>
                      <a:pt x="29801" y="25828"/>
                    </a:cubicBez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6" name="Полилиния: фигура 125">
                <a:extLst>
                  <a:ext uri="{FF2B5EF4-FFF2-40B4-BE49-F238E27FC236}">
                    <a16:creationId xmlns:a16="http://schemas.microsoft.com/office/drawing/2014/main" id="{B1949395-82B9-E738-6104-9AC9362673B4}"/>
                  </a:ext>
                </a:extLst>
              </p:cNvPr>
              <p:cNvSpPr/>
              <p:nvPr/>
            </p:nvSpPr>
            <p:spPr>
              <a:xfrm>
                <a:off x="4684948" y="5507110"/>
                <a:ext cx="100331" cy="117218"/>
              </a:xfrm>
              <a:custGeom>
                <a:avLst/>
                <a:gdLst>
                  <a:gd name="connsiteX0" fmla="*/ 82450 w 100331"/>
                  <a:gd name="connsiteY0" fmla="*/ 35762 h 117218"/>
                  <a:gd name="connsiteX1" fmla="*/ 72517 w 100331"/>
                  <a:gd name="connsiteY1" fmla="*/ 21854 h 117218"/>
                  <a:gd name="connsiteX2" fmla="*/ 52649 w 100331"/>
                  <a:gd name="connsiteY2" fmla="*/ 15894 h 117218"/>
                  <a:gd name="connsiteX3" fmla="*/ 28808 w 100331"/>
                  <a:gd name="connsiteY3" fmla="*/ 27815 h 117218"/>
                  <a:gd name="connsiteX4" fmla="*/ 19868 w 100331"/>
                  <a:gd name="connsiteY4" fmla="*/ 58609 h 117218"/>
                  <a:gd name="connsiteX5" fmla="*/ 29801 w 100331"/>
                  <a:gd name="connsiteY5" fmla="*/ 89404 h 117218"/>
                  <a:gd name="connsiteX6" fmla="*/ 53642 w 100331"/>
                  <a:gd name="connsiteY6" fmla="*/ 100332 h 117218"/>
                  <a:gd name="connsiteX7" fmla="*/ 82450 w 100331"/>
                  <a:gd name="connsiteY7" fmla="*/ 81457 h 117218"/>
                  <a:gd name="connsiteX8" fmla="*/ 100332 w 100331"/>
                  <a:gd name="connsiteY8" fmla="*/ 81457 h 117218"/>
                  <a:gd name="connsiteX9" fmla="*/ 84437 w 100331"/>
                  <a:gd name="connsiteY9" fmla="*/ 107285 h 117218"/>
                  <a:gd name="connsiteX10" fmla="*/ 52649 w 100331"/>
                  <a:gd name="connsiteY10" fmla="*/ 117219 h 117218"/>
                  <a:gd name="connsiteX11" fmla="*/ 14901 w 100331"/>
                  <a:gd name="connsiteY11" fmla="*/ 101325 h 117218"/>
                  <a:gd name="connsiteX12" fmla="*/ 0 w 100331"/>
                  <a:gd name="connsiteY12" fmla="*/ 58609 h 117218"/>
                  <a:gd name="connsiteX13" fmla="*/ 13907 w 100331"/>
                  <a:gd name="connsiteY13" fmla="*/ 15894 h 117218"/>
                  <a:gd name="connsiteX14" fmla="*/ 51656 w 100331"/>
                  <a:gd name="connsiteY14" fmla="*/ 0 h 117218"/>
                  <a:gd name="connsiteX15" fmla="*/ 84437 w 100331"/>
                  <a:gd name="connsiteY15" fmla="*/ 10927 h 117218"/>
                  <a:gd name="connsiteX16" fmla="*/ 99338 w 100331"/>
                  <a:gd name="connsiteY16" fmla="*/ 35762 h 117218"/>
                  <a:gd name="connsiteX17" fmla="*/ 82450 w 100331"/>
                  <a:gd name="connsiteY17" fmla="*/ 35762 h 11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0331" h="117218">
                    <a:moveTo>
                      <a:pt x="82450" y="35762"/>
                    </a:moveTo>
                    <a:cubicBezTo>
                      <a:pt x="80464" y="29801"/>
                      <a:pt x="77484" y="24835"/>
                      <a:pt x="72517" y="21854"/>
                    </a:cubicBezTo>
                    <a:cubicBezTo>
                      <a:pt x="67550" y="17881"/>
                      <a:pt x="60596" y="15894"/>
                      <a:pt x="52649" y="15894"/>
                    </a:cubicBezTo>
                    <a:cubicBezTo>
                      <a:pt x="42715" y="15894"/>
                      <a:pt x="34768" y="19868"/>
                      <a:pt x="28808" y="27815"/>
                    </a:cubicBezTo>
                    <a:cubicBezTo>
                      <a:pt x="22848" y="35762"/>
                      <a:pt x="19868" y="45696"/>
                      <a:pt x="19868" y="58609"/>
                    </a:cubicBezTo>
                    <a:cubicBezTo>
                      <a:pt x="19868" y="71523"/>
                      <a:pt x="22848" y="81457"/>
                      <a:pt x="29801" y="89404"/>
                    </a:cubicBezTo>
                    <a:cubicBezTo>
                      <a:pt x="35762" y="96358"/>
                      <a:pt x="43709" y="100332"/>
                      <a:pt x="53642" y="100332"/>
                    </a:cubicBezTo>
                    <a:cubicBezTo>
                      <a:pt x="69537" y="100332"/>
                      <a:pt x="79470" y="94371"/>
                      <a:pt x="82450" y="81457"/>
                    </a:cubicBezTo>
                    <a:lnTo>
                      <a:pt x="100332" y="81457"/>
                    </a:lnTo>
                    <a:cubicBezTo>
                      <a:pt x="98345" y="92384"/>
                      <a:pt x="93378" y="100332"/>
                      <a:pt x="84437" y="107285"/>
                    </a:cubicBezTo>
                    <a:cubicBezTo>
                      <a:pt x="75497" y="114239"/>
                      <a:pt x="64570" y="117219"/>
                      <a:pt x="52649" y="117219"/>
                    </a:cubicBezTo>
                    <a:cubicBezTo>
                      <a:pt x="36755" y="117219"/>
                      <a:pt x="23841" y="112252"/>
                      <a:pt x="14901" y="101325"/>
                    </a:cubicBezTo>
                    <a:cubicBezTo>
                      <a:pt x="4967" y="90398"/>
                      <a:pt x="0" y="76490"/>
                      <a:pt x="0" y="58609"/>
                    </a:cubicBezTo>
                    <a:cubicBezTo>
                      <a:pt x="0" y="40729"/>
                      <a:pt x="4967" y="26821"/>
                      <a:pt x="13907" y="15894"/>
                    </a:cubicBezTo>
                    <a:cubicBezTo>
                      <a:pt x="23841" y="4967"/>
                      <a:pt x="35762" y="0"/>
                      <a:pt x="51656" y="0"/>
                    </a:cubicBezTo>
                    <a:cubicBezTo>
                      <a:pt x="64570" y="0"/>
                      <a:pt x="75497" y="3973"/>
                      <a:pt x="84437" y="10927"/>
                    </a:cubicBezTo>
                    <a:cubicBezTo>
                      <a:pt x="92384" y="17881"/>
                      <a:pt x="97351" y="25828"/>
                      <a:pt x="99338" y="35762"/>
                    </a:cubicBezTo>
                    <a:lnTo>
                      <a:pt x="82450" y="35762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7" name="Полилиния: фигура 126">
                <a:extLst>
                  <a:ext uri="{FF2B5EF4-FFF2-40B4-BE49-F238E27FC236}">
                    <a16:creationId xmlns:a16="http://schemas.microsoft.com/office/drawing/2014/main" id="{59BC6CAE-8472-C48F-56F9-4B36E180C0BD}"/>
                  </a:ext>
                </a:extLst>
              </p:cNvPr>
              <p:cNvSpPr/>
              <p:nvPr/>
            </p:nvSpPr>
            <p:spPr>
              <a:xfrm>
                <a:off x="4794220" y="5508103"/>
                <a:ext cx="92384" cy="114238"/>
              </a:xfrm>
              <a:custGeom>
                <a:avLst/>
                <a:gdLst>
                  <a:gd name="connsiteX0" fmla="*/ 92384 w 92384"/>
                  <a:gd name="connsiteY0" fmla="*/ 14901 h 114238"/>
                  <a:gd name="connsiteX1" fmla="*/ 55629 w 92384"/>
                  <a:gd name="connsiteY1" fmla="*/ 14901 h 114238"/>
                  <a:gd name="connsiteX2" fmla="*/ 55629 w 92384"/>
                  <a:gd name="connsiteY2" fmla="*/ 114239 h 114238"/>
                  <a:gd name="connsiteX3" fmla="*/ 37748 w 92384"/>
                  <a:gd name="connsiteY3" fmla="*/ 114239 h 114238"/>
                  <a:gd name="connsiteX4" fmla="*/ 37748 w 92384"/>
                  <a:gd name="connsiteY4" fmla="*/ 14901 h 114238"/>
                  <a:gd name="connsiteX5" fmla="*/ 0 w 92384"/>
                  <a:gd name="connsiteY5" fmla="*/ 14901 h 114238"/>
                  <a:gd name="connsiteX6" fmla="*/ 0 w 92384"/>
                  <a:gd name="connsiteY6" fmla="*/ 0 h 114238"/>
                  <a:gd name="connsiteX7" fmla="*/ 92384 w 92384"/>
                  <a:gd name="connsiteY7" fmla="*/ 0 h 114238"/>
                  <a:gd name="connsiteX8" fmla="*/ 92384 w 92384"/>
                  <a:gd name="connsiteY8" fmla="*/ 14901 h 1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384" h="114238">
                    <a:moveTo>
                      <a:pt x="92384" y="14901"/>
                    </a:moveTo>
                    <a:lnTo>
                      <a:pt x="55629" y="14901"/>
                    </a:lnTo>
                    <a:lnTo>
                      <a:pt x="55629" y="114239"/>
                    </a:lnTo>
                    <a:lnTo>
                      <a:pt x="37748" y="114239"/>
                    </a:lnTo>
                    <a:lnTo>
                      <a:pt x="37748" y="14901"/>
                    </a:lnTo>
                    <a:lnTo>
                      <a:pt x="0" y="14901"/>
                    </a:lnTo>
                    <a:lnTo>
                      <a:pt x="0" y="0"/>
                    </a:lnTo>
                    <a:lnTo>
                      <a:pt x="92384" y="0"/>
                    </a:lnTo>
                    <a:lnTo>
                      <a:pt x="92384" y="14901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8" name="Полилиния: фигура 127">
                <a:extLst>
                  <a:ext uri="{FF2B5EF4-FFF2-40B4-BE49-F238E27FC236}">
                    <a16:creationId xmlns:a16="http://schemas.microsoft.com/office/drawing/2014/main" id="{CAE408E0-5BFB-F23B-F3BA-5EB750FA7618}"/>
                  </a:ext>
                </a:extLst>
              </p:cNvPr>
              <p:cNvSpPr/>
              <p:nvPr/>
            </p:nvSpPr>
            <p:spPr>
              <a:xfrm>
                <a:off x="4903492" y="5508103"/>
                <a:ext cx="89404" cy="115231"/>
              </a:xfrm>
              <a:custGeom>
                <a:avLst/>
                <a:gdLst>
                  <a:gd name="connsiteX0" fmla="*/ 993 w 89404"/>
                  <a:gd name="connsiteY0" fmla="*/ 0 h 115231"/>
                  <a:gd name="connsiteX1" fmla="*/ 49669 w 89404"/>
                  <a:gd name="connsiteY1" fmla="*/ 0 h 115231"/>
                  <a:gd name="connsiteX2" fmla="*/ 74504 w 89404"/>
                  <a:gd name="connsiteY2" fmla="*/ 7947 h 115231"/>
                  <a:gd name="connsiteX3" fmla="*/ 83444 w 89404"/>
                  <a:gd name="connsiteY3" fmla="*/ 29801 h 115231"/>
                  <a:gd name="connsiteX4" fmla="*/ 78477 w 89404"/>
                  <a:gd name="connsiteY4" fmla="*/ 45695 h 115231"/>
                  <a:gd name="connsiteX5" fmla="*/ 65563 w 89404"/>
                  <a:gd name="connsiteY5" fmla="*/ 54636 h 115231"/>
                  <a:gd name="connsiteX6" fmla="*/ 65563 w 89404"/>
                  <a:gd name="connsiteY6" fmla="*/ 55629 h 115231"/>
                  <a:gd name="connsiteX7" fmla="*/ 82450 w 89404"/>
                  <a:gd name="connsiteY7" fmla="*/ 64570 h 115231"/>
                  <a:gd name="connsiteX8" fmla="*/ 89404 w 89404"/>
                  <a:gd name="connsiteY8" fmla="*/ 82450 h 115231"/>
                  <a:gd name="connsiteX9" fmla="*/ 78477 w 89404"/>
                  <a:gd name="connsiteY9" fmla="*/ 106292 h 115231"/>
                  <a:gd name="connsiteX10" fmla="*/ 49669 w 89404"/>
                  <a:gd name="connsiteY10" fmla="*/ 115232 h 115231"/>
                  <a:gd name="connsiteX11" fmla="*/ 0 w 89404"/>
                  <a:gd name="connsiteY11" fmla="*/ 115232 h 115231"/>
                  <a:gd name="connsiteX12" fmla="*/ 0 w 89404"/>
                  <a:gd name="connsiteY12" fmla="*/ 0 h 115231"/>
                  <a:gd name="connsiteX13" fmla="*/ 19868 w 89404"/>
                  <a:gd name="connsiteY13" fmla="*/ 14901 h 115231"/>
                  <a:gd name="connsiteX14" fmla="*/ 19868 w 89404"/>
                  <a:gd name="connsiteY14" fmla="*/ 47682 h 115231"/>
                  <a:gd name="connsiteX15" fmla="*/ 45696 w 89404"/>
                  <a:gd name="connsiteY15" fmla="*/ 47682 h 115231"/>
                  <a:gd name="connsiteX16" fmla="*/ 67550 w 89404"/>
                  <a:gd name="connsiteY16" fmla="*/ 31788 h 115231"/>
                  <a:gd name="connsiteX17" fmla="*/ 48676 w 89404"/>
                  <a:gd name="connsiteY17" fmla="*/ 15894 h 115231"/>
                  <a:gd name="connsiteX18" fmla="*/ 19868 w 89404"/>
                  <a:gd name="connsiteY18" fmla="*/ 15894 h 115231"/>
                  <a:gd name="connsiteX19" fmla="*/ 19868 w 89404"/>
                  <a:gd name="connsiteY19" fmla="*/ 62583 h 115231"/>
                  <a:gd name="connsiteX20" fmla="*/ 19868 w 89404"/>
                  <a:gd name="connsiteY20" fmla="*/ 99338 h 115231"/>
                  <a:gd name="connsiteX21" fmla="*/ 50662 w 89404"/>
                  <a:gd name="connsiteY21" fmla="*/ 99338 h 115231"/>
                  <a:gd name="connsiteX22" fmla="*/ 72517 w 89404"/>
                  <a:gd name="connsiteY22" fmla="*/ 81457 h 115231"/>
                  <a:gd name="connsiteX23" fmla="*/ 47682 w 89404"/>
                  <a:gd name="connsiteY23" fmla="*/ 62583 h 115231"/>
                  <a:gd name="connsiteX24" fmla="*/ 19868 w 89404"/>
                  <a:gd name="connsiteY24" fmla="*/ 62583 h 115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9404" h="115231">
                    <a:moveTo>
                      <a:pt x="993" y="0"/>
                    </a:moveTo>
                    <a:lnTo>
                      <a:pt x="49669" y="0"/>
                    </a:lnTo>
                    <a:cubicBezTo>
                      <a:pt x="60596" y="0"/>
                      <a:pt x="68543" y="2980"/>
                      <a:pt x="74504" y="7947"/>
                    </a:cubicBezTo>
                    <a:cubicBezTo>
                      <a:pt x="80464" y="12914"/>
                      <a:pt x="83444" y="19868"/>
                      <a:pt x="83444" y="29801"/>
                    </a:cubicBezTo>
                    <a:cubicBezTo>
                      <a:pt x="83444" y="35761"/>
                      <a:pt x="81457" y="40728"/>
                      <a:pt x="78477" y="45695"/>
                    </a:cubicBezTo>
                    <a:cubicBezTo>
                      <a:pt x="74504" y="50662"/>
                      <a:pt x="70530" y="53642"/>
                      <a:pt x="65563" y="54636"/>
                    </a:cubicBezTo>
                    <a:lnTo>
                      <a:pt x="65563" y="55629"/>
                    </a:lnTo>
                    <a:cubicBezTo>
                      <a:pt x="72517" y="56623"/>
                      <a:pt x="78477" y="59603"/>
                      <a:pt x="82450" y="64570"/>
                    </a:cubicBezTo>
                    <a:cubicBezTo>
                      <a:pt x="86424" y="69537"/>
                      <a:pt x="89404" y="75497"/>
                      <a:pt x="89404" y="82450"/>
                    </a:cubicBezTo>
                    <a:cubicBezTo>
                      <a:pt x="89404" y="92384"/>
                      <a:pt x="85431" y="100331"/>
                      <a:pt x="78477" y="106292"/>
                    </a:cubicBezTo>
                    <a:cubicBezTo>
                      <a:pt x="71524" y="112252"/>
                      <a:pt x="61590" y="115232"/>
                      <a:pt x="49669" y="115232"/>
                    </a:cubicBezTo>
                    <a:lnTo>
                      <a:pt x="0" y="115232"/>
                    </a:lnTo>
                    <a:lnTo>
                      <a:pt x="0" y="0"/>
                    </a:lnTo>
                    <a:close/>
                    <a:moveTo>
                      <a:pt x="19868" y="14901"/>
                    </a:moveTo>
                    <a:lnTo>
                      <a:pt x="19868" y="47682"/>
                    </a:lnTo>
                    <a:lnTo>
                      <a:pt x="45696" y="47682"/>
                    </a:lnTo>
                    <a:cubicBezTo>
                      <a:pt x="59603" y="47682"/>
                      <a:pt x="67550" y="42715"/>
                      <a:pt x="67550" y="31788"/>
                    </a:cubicBezTo>
                    <a:cubicBezTo>
                      <a:pt x="67550" y="20861"/>
                      <a:pt x="61590" y="15894"/>
                      <a:pt x="48676" y="15894"/>
                    </a:cubicBezTo>
                    <a:lnTo>
                      <a:pt x="19868" y="15894"/>
                    </a:lnTo>
                    <a:close/>
                    <a:moveTo>
                      <a:pt x="19868" y="62583"/>
                    </a:moveTo>
                    <a:lnTo>
                      <a:pt x="19868" y="99338"/>
                    </a:lnTo>
                    <a:lnTo>
                      <a:pt x="50662" y="99338"/>
                    </a:lnTo>
                    <a:cubicBezTo>
                      <a:pt x="64570" y="99338"/>
                      <a:pt x="72517" y="93378"/>
                      <a:pt x="72517" y="81457"/>
                    </a:cubicBezTo>
                    <a:cubicBezTo>
                      <a:pt x="72517" y="69537"/>
                      <a:pt x="64570" y="62583"/>
                      <a:pt x="47682" y="62583"/>
                    </a:cubicBezTo>
                    <a:lnTo>
                      <a:pt x="19868" y="62583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9" name="Полилиния: фигура 128">
                <a:extLst>
                  <a:ext uri="{FF2B5EF4-FFF2-40B4-BE49-F238E27FC236}">
                    <a16:creationId xmlns:a16="http://schemas.microsoft.com/office/drawing/2014/main" id="{C6E431B7-D308-34E8-06EB-9BABF62AA04F}"/>
                  </a:ext>
                </a:extLst>
              </p:cNvPr>
              <p:cNvSpPr/>
              <p:nvPr/>
            </p:nvSpPr>
            <p:spPr>
              <a:xfrm>
                <a:off x="5009784" y="5506116"/>
                <a:ext cx="105298" cy="117218"/>
              </a:xfrm>
              <a:custGeom>
                <a:avLst/>
                <a:gdLst>
                  <a:gd name="connsiteX0" fmla="*/ 13907 w 105298"/>
                  <a:gd name="connsiteY0" fmla="*/ 101325 h 117218"/>
                  <a:gd name="connsiteX1" fmla="*/ 0 w 105298"/>
                  <a:gd name="connsiteY1" fmla="*/ 58609 h 117218"/>
                  <a:gd name="connsiteX2" fmla="*/ 13907 w 105298"/>
                  <a:gd name="connsiteY2" fmla="*/ 15894 h 117218"/>
                  <a:gd name="connsiteX3" fmla="*/ 52649 w 105298"/>
                  <a:gd name="connsiteY3" fmla="*/ 0 h 117218"/>
                  <a:gd name="connsiteX4" fmla="*/ 91391 w 105298"/>
                  <a:gd name="connsiteY4" fmla="*/ 15894 h 117218"/>
                  <a:gd name="connsiteX5" fmla="*/ 105298 w 105298"/>
                  <a:gd name="connsiteY5" fmla="*/ 58609 h 117218"/>
                  <a:gd name="connsiteX6" fmla="*/ 91391 w 105298"/>
                  <a:gd name="connsiteY6" fmla="*/ 101325 h 117218"/>
                  <a:gd name="connsiteX7" fmla="*/ 52649 w 105298"/>
                  <a:gd name="connsiteY7" fmla="*/ 117219 h 117218"/>
                  <a:gd name="connsiteX8" fmla="*/ 13907 w 105298"/>
                  <a:gd name="connsiteY8" fmla="*/ 101325 h 117218"/>
                  <a:gd name="connsiteX9" fmla="*/ 77484 w 105298"/>
                  <a:gd name="connsiteY9" fmla="*/ 89404 h 117218"/>
                  <a:gd name="connsiteX10" fmla="*/ 86424 w 105298"/>
                  <a:gd name="connsiteY10" fmla="*/ 58609 h 117218"/>
                  <a:gd name="connsiteX11" fmla="*/ 77484 w 105298"/>
                  <a:gd name="connsiteY11" fmla="*/ 27815 h 117218"/>
                  <a:gd name="connsiteX12" fmla="*/ 52649 w 105298"/>
                  <a:gd name="connsiteY12" fmla="*/ 16888 h 117218"/>
                  <a:gd name="connsiteX13" fmla="*/ 27815 w 105298"/>
                  <a:gd name="connsiteY13" fmla="*/ 27815 h 117218"/>
                  <a:gd name="connsiteX14" fmla="*/ 18874 w 105298"/>
                  <a:gd name="connsiteY14" fmla="*/ 58609 h 117218"/>
                  <a:gd name="connsiteX15" fmla="*/ 27815 w 105298"/>
                  <a:gd name="connsiteY15" fmla="*/ 89404 h 117218"/>
                  <a:gd name="connsiteX16" fmla="*/ 52649 w 105298"/>
                  <a:gd name="connsiteY16" fmla="*/ 100332 h 117218"/>
                  <a:gd name="connsiteX17" fmla="*/ 77484 w 105298"/>
                  <a:gd name="connsiteY17" fmla="*/ 89404 h 11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5298" h="117218">
                    <a:moveTo>
                      <a:pt x="13907" y="101325"/>
                    </a:moveTo>
                    <a:cubicBezTo>
                      <a:pt x="3973" y="90398"/>
                      <a:pt x="0" y="76490"/>
                      <a:pt x="0" y="58609"/>
                    </a:cubicBezTo>
                    <a:cubicBezTo>
                      <a:pt x="0" y="40729"/>
                      <a:pt x="4967" y="26821"/>
                      <a:pt x="13907" y="15894"/>
                    </a:cubicBezTo>
                    <a:cubicBezTo>
                      <a:pt x="23841" y="4967"/>
                      <a:pt x="36755" y="0"/>
                      <a:pt x="52649" y="0"/>
                    </a:cubicBezTo>
                    <a:cubicBezTo>
                      <a:pt x="68543" y="0"/>
                      <a:pt x="81457" y="4967"/>
                      <a:pt x="91391" y="15894"/>
                    </a:cubicBezTo>
                    <a:cubicBezTo>
                      <a:pt x="101325" y="26821"/>
                      <a:pt x="105298" y="40729"/>
                      <a:pt x="105298" y="58609"/>
                    </a:cubicBezTo>
                    <a:cubicBezTo>
                      <a:pt x="105298" y="76490"/>
                      <a:pt x="100331" y="90398"/>
                      <a:pt x="91391" y="101325"/>
                    </a:cubicBezTo>
                    <a:cubicBezTo>
                      <a:pt x="81457" y="112252"/>
                      <a:pt x="68543" y="117219"/>
                      <a:pt x="52649" y="117219"/>
                    </a:cubicBezTo>
                    <a:cubicBezTo>
                      <a:pt x="36755" y="117219"/>
                      <a:pt x="23841" y="112252"/>
                      <a:pt x="13907" y="101325"/>
                    </a:cubicBezTo>
                    <a:close/>
                    <a:moveTo>
                      <a:pt x="77484" y="89404"/>
                    </a:moveTo>
                    <a:cubicBezTo>
                      <a:pt x="83444" y="82450"/>
                      <a:pt x="86424" y="71524"/>
                      <a:pt x="86424" y="58609"/>
                    </a:cubicBezTo>
                    <a:cubicBezTo>
                      <a:pt x="86424" y="45696"/>
                      <a:pt x="83444" y="34768"/>
                      <a:pt x="77484" y="27815"/>
                    </a:cubicBezTo>
                    <a:cubicBezTo>
                      <a:pt x="71524" y="20861"/>
                      <a:pt x="63576" y="16888"/>
                      <a:pt x="52649" y="16888"/>
                    </a:cubicBezTo>
                    <a:cubicBezTo>
                      <a:pt x="41722" y="16888"/>
                      <a:pt x="33775" y="20861"/>
                      <a:pt x="27815" y="27815"/>
                    </a:cubicBezTo>
                    <a:cubicBezTo>
                      <a:pt x="21854" y="34768"/>
                      <a:pt x="18874" y="45696"/>
                      <a:pt x="18874" y="58609"/>
                    </a:cubicBezTo>
                    <a:cubicBezTo>
                      <a:pt x="18874" y="71524"/>
                      <a:pt x="21854" y="82450"/>
                      <a:pt x="27815" y="89404"/>
                    </a:cubicBezTo>
                    <a:cubicBezTo>
                      <a:pt x="33775" y="96358"/>
                      <a:pt x="41722" y="100332"/>
                      <a:pt x="52649" y="100332"/>
                    </a:cubicBezTo>
                    <a:cubicBezTo>
                      <a:pt x="63576" y="101325"/>
                      <a:pt x="71524" y="97351"/>
                      <a:pt x="77484" y="89404"/>
                    </a:cubicBez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0" name="Полилиния: фигура 129">
                <a:extLst>
                  <a:ext uri="{FF2B5EF4-FFF2-40B4-BE49-F238E27FC236}">
                    <a16:creationId xmlns:a16="http://schemas.microsoft.com/office/drawing/2014/main" id="{BDD4E635-F61C-9908-F8FD-B8545CE97AB5}"/>
                  </a:ext>
                </a:extLst>
              </p:cNvPr>
              <p:cNvSpPr/>
              <p:nvPr/>
            </p:nvSpPr>
            <p:spPr>
              <a:xfrm>
                <a:off x="5189585" y="5509096"/>
                <a:ext cx="109271" cy="145033"/>
              </a:xfrm>
              <a:custGeom>
                <a:avLst/>
                <a:gdLst>
                  <a:gd name="connsiteX0" fmla="*/ 93378 w 109271"/>
                  <a:gd name="connsiteY0" fmla="*/ 144040 h 145033"/>
                  <a:gd name="connsiteX1" fmla="*/ 93378 w 109271"/>
                  <a:gd name="connsiteY1" fmla="*/ 114239 h 145033"/>
                  <a:gd name="connsiteX2" fmla="*/ 0 w 109271"/>
                  <a:gd name="connsiteY2" fmla="*/ 114239 h 145033"/>
                  <a:gd name="connsiteX3" fmla="*/ 0 w 109271"/>
                  <a:gd name="connsiteY3" fmla="*/ 0 h 145033"/>
                  <a:gd name="connsiteX4" fmla="*/ 17881 w 109271"/>
                  <a:gd name="connsiteY4" fmla="*/ 0 h 145033"/>
                  <a:gd name="connsiteX5" fmla="*/ 17881 w 109271"/>
                  <a:gd name="connsiteY5" fmla="*/ 99338 h 145033"/>
                  <a:gd name="connsiteX6" fmla="*/ 73510 w 109271"/>
                  <a:gd name="connsiteY6" fmla="*/ 99338 h 145033"/>
                  <a:gd name="connsiteX7" fmla="*/ 73510 w 109271"/>
                  <a:gd name="connsiteY7" fmla="*/ 0 h 145033"/>
                  <a:gd name="connsiteX8" fmla="*/ 91391 w 109271"/>
                  <a:gd name="connsiteY8" fmla="*/ 0 h 145033"/>
                  <a:gd name="connsiteX9" fmla="*/ 91391 w 109271"/>
                  <a:gd name="connsiteY9" fmla="*/ 99338 h 145033"/>
                  <a:gd name="connsiteX10" fmla="*/ 109272 w 109271"/>
                  <a:gd name="connsiteY10" fmla="*/ 99338 h 145033"/>
                  <a:gd name="connsiteX11" fmla="*/ 109272 w 109271"/>
                  <a:gd name="connsiteY11" fmla="*/ 145034 h 145033"/>
                  <a:gd name="connsiteX12" fmla="*/ 93378 w 109271"/>
                  <a:gd name="connsiteY12" fmla="*/ 145034 h 145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9271" h="145033">
                    <a:moveTo>
                      <a:pt x="93378" y="144040"/>
                    </a:moveTo>
                    <a:lnTo>
                      <a:pt x="93378" y="114239"/>
                    </a:lnTo>
                    <a:lnTo>
                      <a:pt x="0" y="114239"/>
                    </a:lnTo>
                    <a:lnTo>
                      <a:pt x="0" y="0"/>
                    </a:lnTo>
                    <a:lnTo>
                      <a:pt x="17881" y="0"/>
                    </a:lnTo>
                    <a:lnTo>
                      <a:pt x="17881" y="99338"/>
                    </a:lnTo>
                    <a:lnTo>
                      <a:pt x="73510" y="99338"/>
                    </a:lnTo>
                    <a:lnTo>
                      <a:pt x="73510" y="0"/>
                    </a:lnTo>
                    <a:lnTo>
                      <a:pt x="91391" y="0"/>
                    </a:lnTo>
                    <a:lnTo>
                      <a:pt x="91391" y="99338"/>
                    </a:lnTo>
                    <a:lnTo>
                      <a:pt x="109272" y="99338"/>
                    </a:lnTo>
                    <a:lnTo>
                      <a:pt x="109272" y="145034"/>
                    </a:lnTo>
                    <a:lnTo>
                      <a:pt x="93378" y="145034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1" name="Полилиния: фигура 130">
                <a:extLst>
                  <a:ext uri="{FF2B5EF4-FFF2-40B4-BE49-F238E27FC236}">
                    <a16:creationId xmlns:a16="http://schemas.microsoft.com/office/drawing/2014/main" id="{2CF62E12-078E-110D-09E1-1288FAB0C167}"/>
                  </a:ext>
                </a:extLst>
              </p:cNvPr>
              <p:cNvSpPr/>
              <p:nvPr/>
            </p:nvSpPr>
            <p:spPr>
              <a:xfrm>
                <a:off x="5316738" y="5508103"/>
                <a:ext cx="95364" cy="114238"/>
              </a:xfrm>
              <a:custGeom>
                <a:avLst/>
                <a:gdLst>
                  <a:gd name="connsiteX0" fmla="*/ 0 w 95364"/>
                  <a:gd name="connsiteY0" fmla="*/ 114239 h 114238"/>
                  <a:gd name="connsiteX1" fmla="*/ 0 w 95364"/>
                  <a:gd name="connsiteY1" fmla="*/ 0 h 114238"/>
                  <a:gd name="connsiteX2" fmla="*/ 17881 w 95364"/>
                  <a:gd name="connsiteY2" fmla="*/ 0 h 114238"/>
                  <a:gd name="connsiteX3" fmla="*/ 17881 w 95364"/>
                  <a:gd name="connsiteY3" fmla="*/ 86424 h 114238"/>
                  <a:gd name="connsiteX4" fmla="*/ 18874 w 95364"/>
                  <a:gd name="connsiteY4" fmla="*/ 86424 h 114238"/>
                  <a:gd name="connsiteX5" fmla="*/ 77484 w 95364"/>
                  <a:gd name="connsiteY5" fmla="*/ 0 h 114238"/>
                  <a:gd name="connsiteX6" fmla="*/ 95365 w 95364"/>
                  <a:gd name="connsiteY6" fmla="*/ 0 h 114238"/>
                  <a:gd name="connsiteX7" fmla="*/ 95365 w 95364"/>
                  <a:gd name="connsiteY7" fmla="*/ 114239 h 114238"/>
                  <a:gd name="connsiteX8" fmla="*/ 77484 w 95364"/>
                  <a:gd name="connsiteY8" fmla="*/ 114239 h 114238"/>
                  <a:gd name="connsiteX9" fmla="*/ 77484 w 95364"/>
                  <a:gd name="connsiteY9" fmla="*/ 27815 h 114238"/>
                  <a:gd name="connsiteX10" fmla="*/ 76490 w 95364"/>
                  <a:gd name="connsiteY10" fmla="*/ 27815 h 114238"/>
                  <a:gd name="connsiteX11" fmla="*/ 17881 w 95364"/>
                  <a:gd name="connsiteY11" fmla="*/ 114239 h 114238"/>
                  <a:gd name="connsiteX12" fmla="*/ 0 w 95364"/>
                  <a:gd name="connsiteY12" fmla="*/ 114239 h 1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364" h="114238">
                    <a:moveTo>
                      <a:pt x="0" y="114239"/>
                    </a:moveTo>
                    <a:lnTo>
                      <a:pt x="0" y="0"/>
                    </a:lnTo>
                    <a:lnTo>
                      <a:pt x="17881" y="0"/>
                    </a:lnTo>
                    <a:lnTo>
                      <a:pt x="17881" y="86424"/>
                    </a:lnTo>
                    <a:lnTo>
                      <a:pt x="18874" y="86424"/>
                    </a:lnTo>
                    <a:lnTo>
                      <a:pt x="77484" y="0"/>
                    </a:lnTo>
                    <a:lnTo>
                      <a:pt x="95365" y="0"/>
                    </a:lnTo>
                    <a:lnTo>
                      <a:pt x="95365" y="114239"/>
                    </a:lnTo>
                    <a:lnTo>
                      <a:pt x="77484" y="114239"/>
                    </a:lnTo>
                    <a:lnTo>
                      <a:pt x="77484" y="27815"/>
                    </a:lnTo>
                    <a:lnTo>
                      <a:pt x="76490" y="27815"/>
                    </a:lnTo>
                    <a:lnTo>
                      <a:pt x="17881" y="114239"/>
                    </a:lnTo>
                    <a:lnTo>
                      <a:pt x="0" y="114239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2" name="Полилиния: фигура 131">
                <a:extLst>
                  <a:ext uri="{FF2B5EF4-FFF2-40B4-BE49-F238E27FC236}">
                    <a16:creationId xmlns:a16="http://schemas.microsoft.com/office/drawing/2014/main" id="{DABCB899-8715-BF4F-9263-6637AB586982}"/>
                  </a:ext>
                </a:extLst>
              </p:cNvPr>
              <p:cNvSpPr/>
              <p:nvPr/>
            </p:nvSpPr>
            <p:spPr>
              <a:xfrm>
                <a:off x="5440910" y="5508103"/>
                <a:ext cx="93378" cy="114238"/>
              </a:xfrm>
              <a:custGeom>
                <a:avLst/>
                <a:gdLst>
                  <a:gd name="connsiteX0" fmla="*/ 93378 w 93378"/>
                  <a:gd name="connsiteY0" fmla="*/ 114239 h 114238"/>
                  <a:gd name="connsiteX1" fmla="*/ 68544 w 93378"/>
                  <a:gd name="connsiteY1" fmla="*/ 114239 h 114238"/>
                  <a:gd name="connsiteX2" fmla="*/ 18874 w 93378"/>
                  <a:gd name="connsiteY2" fmla="*/ 58609 h 114238"/>
                  <a:gd name="connsiteX3" fmla="*/ 17881 w 93378"/>
                  <a:gd name="connsiteY3" fmla="*/ 58609 h 114238"/>
                  <a:gd name="connsiteX4" fmla="*/ 17881 w 93378"/>
                  <a:gd name="connsiteY4" fmla="*/ 114239 h 114238"/>
                  <a:gd name="connsiteX5" fmla="*/ 0 w 93378"/>
                  <a:gd name="connsiteY5" fmla="*/ 114239 h 114238"/>
                  <a:gd name="connsiteX6" fmla="*/ 0 w 93378"/>
                  <a:gd name="connsiteY6" fmla="*/ 0 h 114238"/>
                  <a:gd name="connsiteX7" fmla="*/ 17881 w 93378"/>
                  <a:gd name="connsiteY7" fmla="*/ 0 h 114238"/>
                  <a:gd name="connsiteX8" fmla="*/ 17881 w 93378"/>
                  <a:gd name="connsiteY8" fmla="*/ 50662 h 114238"/>
                  <a:gd name="connsiteX9" fmla="*/ 18874 w 93378"/>
                  <a:gd name="connsiteY9" fmla="*/ 50662 h 114238"/>
                  <a:gd name="connsiteX10" fmla="*/ 68544 w 93378"/>
                  <a:gd name="connsiteY10" fmla="*/ 0 h 114238"/>
                  <a:gd name="connsiteX11" fmla="*/ 91391 w 93378"/>
                  <a:gd name="connsiteY11" fmla="*/ 0 h 114238"/>
                  <a:gd name="connsiteX12" fmla="*/ 37749 w 93378"/>
                  <a:gd name="connsiteY12" fmla="*/ 54636 h 114238"/>
                  <a:gd name="connsiteX13" fmla="*/ 93378 w 93378"/>
                  <a:gd name="connsiteY13" fmla="*/ 114239 h 1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3378" h="114238">
                    <a:moveTo>
                      <a:pt x="93378" y="114239"/>
                    </a:moveTo>
                    <a:lnTo>
                      <a:pt x="68544" y="114239"/>
                    </a:lnTo>
                    <a:lnTo>
                      <a:pt x="18874" y="58609"/>
                    </a:lnTo>
                    <a:lnTo>
                      <a:pt x="17881" y="58609"/>
                    </a:lnTo>
                    <a:lnTo>
                      <a:pt x="17881" y="114239"/>
                    </a:lnTo>
                    <a:lnTo>
                      <a:pt x="0" y="114239"/>
                    </a:lnTo>
                    <a:lnTo>
                      <a:pt x="0" y="0"/>
                    </a:lnTo>
                    <a:lnTo>
                      <a:pt x="17881" y="0"/>
                    </a:lnTo>
                    <a:lnTo>
                      <a:pt x="17881" y="50662"/>
                    </a:lnTo>
                    <a:lnTo>
                      <a:pt x="18874" y="50662"/>
                    </a:lnTo>
                    <a:lnTo>
                      <a:pt x="68544" y="0"/>
                    </a:lnTo>
                    <a:lnTo>
                      <a:pt x="91391" y="0"/>
                    </a:lnTo>
                    <a:lnTo>
                      <a:pt x="37749" y="54636"/>
                    </a:lnTo>
                    <a:lnTo>
                      <a:pt x="93378" y="114239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3" name="Полилиния: фигура 132">
                <a:extLst>
                  <a:ext uri="{FF2B5EF4-FFF2-40B4-BE49-F238E27FC236}">
                    <a16:creationId xmlns:a16="http://schemas.microsoft.com/office/drawing/2014/main" id="{CC37EFCB-9C76-F171-D795-BA0316BB3FDE}"/>
                  </a:ext>
                </a:extLst>
              </p:cNvPr>
              <p:cNvSpPr/>
              <p:nvPr/>
            </p:nvSpPr>
            <p:spPr>
              <a:xfrm>
                <a:off x="5539255" y="5509096"/>
                <a:ext cx="101324" cy="114238"/>
              </a:xfrm>
              <a:custGeom>
                <a:avLst/>
                <a:gdLst>
                  <a:gd name="connsiteX0" fmla="*/ 40728 w 101324"/>
                  <a:gd name="connsiteY0" fmla="*/ 62583 h 114238"/>
                  <a:gd name="connsiteX1" fmla="*/ 31788 w 101324"/>
                  <a:gd name="connsiteY1" fmla="*/ 100332 h 114238"/>
                  <a:gd name="connsiteX2" fmla="*/ 6954 w 101324"/>
                  <a:gd name="connsiteY2" fmla="*/ 114239 h 114238"/>
                  <a:gd name="connsiteX3" fmla="*/ 0 w 101324"/>
                  <a:gd name="connsiteY3" fmla="*/ 113246 h 114238"/>
                  <a:gd name="connsiteX4" fmla="*/ 0 w 101324"/>
                  <a:gd name="connsiteY4" fmla="*/ 96358 h 114238"/>
                  <a:gd name="connsiteX5" fmla="*/ 5960 w 101324"/>
                  <a:gd name="connsiteY5" fmla="*/ 97351 h 114238"/>
                  <a:gd name="connsiteX6" fmla="*/ 17881 w 101324"/>
                  <a:gd name="connsiteY6" fmla="*/ 88411 h 114238"/>
                  <a:gd name="connsiteX7" fmla="*/ 22848 w 101324"/>
                  <a:gd name="connsiteY7" fmla="*/ 63577 h 114238"/>
                  <a:gd name="connsiteX8" fmla="*/ 26821 w 101324"/>
                  <a:gd name="connsiteY8" fmla="*/ 0 h 114238"/>
                  <a:gd name="connsiteX9" fmla="*/ 101325 w 101324"/>
                  <a:gd name="connsiteY9" fmla="*/ 0 h 114238"/>
                  <a:gd name="connsiteX10" fmla="*/ 101325 w 101324"/>
                  <a:gd name="connsiteY10" fmla="*/ 114239 h 114238"/>
                  <a:gd name="connsiteX11" fmla="*/ 83444 w 101324"/>
                  <a:gd name="connsiteY11" fmla="*/ 114239 h 114238"/>
                  <a:gd name="connsiteX12" fmla="*/ 83444 w 101324"/>
                  <a:gd name="connsiteY12" fmla="*/ 14901 h 114238"/>
                  <a:gd name="connsiteX13" fmla="*/ 43709 w 101324"/>
                  <a:gd name="connsiteY13" fmla="*/ 14901 h 114238"/>
                  <a:gd name="connsiteX14" fmla="*/ 40728 w 101324"/>
                  <a:gd name="connsiteY14" fmla="*/ 62583 h 1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324" h="114238">
                    <a:moveTo>
                      <a:pt x="40728" y="62583"/>
                    </a:moveTo>
                    <a:cubicBezTo>
                      <a:pt x="39735" y="79470"/>
                      <a:pt x="36755" y="92385"/>
                      <a:pt x="31788" y="100332"/>
                    </a:cubicBezTo>
                    <a:cubicBezTo>
                      <a:pt x="26821" y="109272"/>
                      <a:pt x="17881" y="114239"/>
                      <a:pt x="6954" y="114239"/>
                    </a:cubicBezTo>
                    <a:cubicBezTo>
                      <a:pt x="3974" y="114239"/>
                      <a:pt x="1987" y="114239"/>
                      <a:pt x="0" y="113246"/>
                    </a:cubicBezTo>
                    <a:lnTo>
                      <a:pt x="0" y="96358"/>
                    </a:lnTo>
                    <a:cubicBezTo>
                      <a:pt x="1987" y="97351"/>
                      <a:pt x="3974" y="97351"/>
                      <a:pt x="5960" y="97351"/>
                    </a:cubicBezTo>
                    <a:cubicBezTo>
                      <a:pt x="10927" y="97351"/>
                      <a:pt x="15894" y="94371"/>
                      <a:pt x="17881" y="88411"/>
                    </a:cubicBezTo>
                    <a:cubicBezTo>
                      <a:pt x="20861" y="83444"/>
                      <a:pt x="21854" y="74504"/>
                      <a:pt x="22848" y="63577"/>
                    </a:cubicBezTo>
                    <a:lnTo>
                      <a:pt x="26821" y="0"/>
                    </a:lnTo>
                    <a:lnTo>
                      <a:pt x="101325" y="0"/>
                    </a:lnTo>
                    <a:lnTo>
                      <a:pt x="101325" y="114239"/>
                    </a:lnTo>
                    <a:lnTo>
                      <a:pt x="83444" y="114239"/>
                    </a:lnTo>
                    <a:lnTo>
                      <a:pt x="83444" y="14901"/>
                    </a:lnTo>
                    <a:lnTo>
                      <a:pt x="43709" y="14901"/>
                    </a:lnTo>
                    <a:lnTo>
                      <a:pt x="40728" y="62583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4" name="Полилиния: фигура 133">
                <a:extLst>
                  <a:ext uri="{FF2B5EF4-FFF2-40B4-BE49-F238E27FC236}">
                    <a16:creationId xmlns:a16="http://schemas.microsoft.com/office/drawing/2014/main" id="{6EEC1E44-EE4A-7F0B-53DE-AE1D4BC0A0B6}"/>
                  </a:ext>
                </a:extLst>
              </p:cNvPr>
              <p:cNvSpPr/>
              <p:nvPr/>
            </p:nvSpPr>
            <p:spPr>
              <a:xfrm>
                <a:off x="5664421" y="5506116"/>
                <a:ext cx="105298" cy="117218"/>
              </a:xfrm>
              <a:custGeom>
                <a:avLst/>
                <a:gdLst>
                  <a:gd name="connsiteX0" fmla="*/ 13908 w 105298"/>
                  <a:gd name="connsiteY0" fmla="*/ 101325 h 117218"/>
                  <a:gd name="connsiteX1" fmla="*/ 0 w 105298"/>
                  <a:gd name="connsiteY1" fmla="*/ 58609 h 117218"/>
                  <a:gd name="connsiteX2" fmla="*/ 13908 w 105298"/>
                  <a:gd name="connsiteY2" fmla="*/ 15894 h 117218"/>
                  <a:gd name="connsiteX3" fmla="*/ 52650 w 105298"/>
                  <a:gd name="connsiteY3" fmla="*/ 0 h 117218"/>
                  <a:gd name="connsiteX4" fmla="*/ 91391 w 105298"/>
                  <a:gd name="connsiteY4" fmla="*/ 15894 h 117218"/>
                  <a:gd name="connsiteX5" fmla="*/ 105299 w 105298"/>
                  <a:gd name="connsiteY5" fmla="*/ 58609 h 117218"/>
                  <a:gd name="connsiteX6" fmla="*/ 91391 w 105298"/>
                  <a:gd name="connsiteY6" fmla="*/ 101325 h 117218"/>
                  <a:gd name="connsiteX7" fmla="*/ 52650 w 105298"/>
                  <a:gd name="connsiteY7" fmla="*/ 117219 h 117218"/>
                  <a:gd name="connsiteX8" fmla="*/ 13908 w 105298"/>
                  <a:gd name="connsiteY8" fmla="*/ 101325 h 117218"/>
                  <a:gd name="connsiteX9" fmla="*/ 76490 w 105298"/>
                  <a:gd name="connsiteY9" fmla="*/ 89404 h 117218"/>
                  <a:gd name="connsiteX10" fmla="*/ 85431 w 105298"/>
                  <a:gd name="connsiteY10" fmla="*/ 58609 h 117218"/>
                  <a:gd name="connsiteX11" fmla="*/ 76490 w 105298"/>
                  <a:gd name="connsiteY11" fmla="*/ 27815 h 117218"/>
                  <a:gd name="connsiteX12" fmla="*/ 51656 w 105298"/>
                  <a:gd name="connsiteY12" fmla="*/ 16888 h 117218"/>
                  <a:gd name="connsiteX13" fmla="*/ 26821 w 105298"/>
                  <a:gd name="connsiteY13" fmla="*/ 27815 h 117218"/>
                  <a:gd name="connsiteX14" fmla="*/ 17881 w 105298"/>
                  <a:gd name="connsiteY14" fmla="*/ 58609 h 117218"/>
                  <a:gd name="connsiteX15" fmla="*/ 26821 w 105298"/>
                  <a:gd name="connsiteY15" fmla="*/ 89404 h 117218"/>
                  <a:gd name="connsiteX16" fmla="*/ 51656 w 105298"/>
                  <a:gd name="connsiteY16" fmla="*/ 100332 h 117218"/>
                  <a:gd name="connsiteX17" fmla="*/ 76490 w 105298"/>
                  <a:gd name="connsiteY17" fmla="*/ 89404 h 11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5298" h="117218">
                    <a:moveTo>
                      <a:pt x="13908" y="101325"/>
                    </a:moveTo>
                    <a:cubicBezTo>
                      <a:pt x="3974" y="90398"/>
                      <a:pt x="0" y="76490"/>
                      <a:pt x="0" y="58609"/>
                    </a:cubicBezTo>
                    <a:cubicBezTo>
                      <a:pt x="0" y="40729"/>
                      <a:pt x="4967" y="26821"/>
                      <a:pt x="13908" y="15894"/>
                    </a:cubicBezTo>
                    <a:cubicBezTo>
                      <a:pt x="23841" y="4967"/>
                      <a:pt x="36755" y="0"/>
                      <a:pt x="52650" y="0"/>
                    </a:cubicBezTo>
                    <a:cubicBezTo>
                      <a:pt x="68544" y="0"/>
                      <a:pt x="81457" y="4967"/>
                      <a:pt x="91391" y="15894"/>
                    </a:cubicBezTo>
                    <a:cubicBezTo>
                      <a:pt x="101325" y="26821"/>
                      <a:pt x="105299" y="40729"/>
                      <a:pt x="105299" y="58609"/>
                    </a:cubicBezTo>
                    <a:cubicBezTo>
                      <a:pt x="105299" y="76490"/>
                      <a:pt x="100332" y="90398"/>
                      <a:pt x="91391" y="101325"/>
                    </a:cubicBezTo>
                    <a:cubicBezTo>
                      <a:pt x="81457" y="112252"/>
                      <a:pt x="68544" y="117219"/>
                      <a:pt x="52650" y="117219"/>
                    </a:cubicBezTo>
                    <a:cubicBezTo>
                      <a:pt x="35762" y="117219"/>
                      <a:pt x="22848" y="112252"/>
                      <a:pt x="13908" y="101325"/>
                    </a:cubicBezTo>
                    <a:close/>
                    <a:moveTo>
                      <a:pt x="76490" y="89404"/>
                    </a:moveTo>
                    <a:cubicBezTo>
                      <a:pt x="82451" y="82450"/>
                      <a:pt x="85431" y="71524"/>
                      <a:pt x="85431" y="58609"/>
                    </a:cubicBezTo>
                    <a:cubicBezTo>
                      <a:pt x="85431" y="45696"/>
                      <a:pt x="82451" y="34768"/>
                      <a:pt x="76490" y="27815"/>
                    </a:cubicBezTo>
                    <a:cubicBezTo>
                      <a:pt x="70530" y="20861"/>
                      <a:pt x="62583" y="16888"/>
                      <a:pt x="51656" y="16888"/>
                    </a:cubicBezTo>
                    <a:cubicBezTo>
                      <a:pt x="40729" y="16888"/>
                      <a:pt x="32782" y="20861"/>
                      <a:pt x="26821" y="27815"/>
                    </a:cubicBezTo>
                    <a:cubicBezTo>
                      <a:pt x="20861" y="34768"/>
                      <a:pt x="17881" y="45696"/>
                      <a:pt x="17881" y="58609"/>
                    </a:cubicBezTo>
                    <a:cubicBezTo>
                      <a:pt x="17881" y="71524"/>
                      <a:pt x="20861" y="82450"/>
                      <a:pt x="26821" y="89404"/>
                    </a:cubicBezTo>
                    <a:cubicBezTo>
                      <a:pt x="32782" y="96358"/>
                      <a:pt x="40729" y="100332"/>
                      <a:pt x="51656" y="100332"/>
                    </a:cubicBezTo>
                    <a:cubicBezTo>
                      <a:pt x="62583" y="101325"/>
                      <a:pt x="70530" y="97351"/>
                      <a:pt x="76490" y="89404"/>
                    </a:cubicBez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5" name="Полилиния: фигура 134">
                <a:extLst>
                  <a:ext uri="{FF2B5EF4-FFF2-40B4-BE49-F238E27FC236}">
                    <a16:creationId xmlns:a16="http://schemas.microsoft.com/office/drawing/2014/main" id="{4F5B94E7-FEAE-7E2F-D7D0-78F69FE2F8BF}"/>
                  </a:ext>
                </a:extLst>
              </p:cNvPr>
              <p:cNvSpPr/>
              <p:nvPr/>
            </p:nvSpPr>
            <p:spPr>
              <a:xfrm>
                <a:off x="5789587" y="5508103"/>
                <a:ext cx="89404" cy="115231"/>
              </a:xfrm>
              <a:custGeom>
                <a:avLst/>
                <a:gdLst>
                  <a:gd name="connsiteX0" fmla="*/ 993 w 89404"/>
                  <a:gd name="connsiteY0" fmla="*/ 0 h 115231"/>
                  <a:gd name="connsiteX1" fmla="*/ 49669 w 89404"/>
                  <a:gd name="connsiteY1" fmla="*/ 0 h 115231"/>
                  <a:gd name="connsiteX2" fmla="*/ 74504 w 89404"/>
                  <a:gd name="connsiteY2" fmla="*/ 7947 h 115231"/>
                  <a:gd name="connsiteX3" fmla="*/ 83444 w 89404"/>
                  <a:gd name="connsiteY3" fmla="*/ 29801 h 115231"/>
                  <a:gd name="connsiteX4" fmla="*/ 78477 w 89404"/>
                  <a:gd name="connsiteY4" fmla="*/ 45695 h 115231"/>
                  <a:gd name="connsiteX5" fmla="*/ 65563 w 89404"/>
                  <a:gd name="connsiteY5" fmla="*/ 54636 h 115231"/>
                  <a:gd name="connsiteX6" fmla="*/ 65563 w 89404"/>
                  <a:gd name="connsiteY6" fmla="*/ 55629 h 115231"/>
                  <a:gd name="connsiteX7" fmla="*/ 82450 w 89404"/>
                  <a:gd name="connsiteY7" fmla="*/ 64570 h 115231"/>
                  <a:gd name="connsiteX8" fmla="*/ 89404 w 89404"/>
                  <a:gd name="connsiteY8" fmla="*/ 82450 h 115231"/>
                  <a:gd name="connsiteX9" fmla="*/ 78477 w 89404"/>
                  <a:gd name="connsiteY9" fmla="*/ 106292 h 115231"/>
                  <a:gd name="connsiteX10" fmla="*/ 49669 w 89404"/>
                  <a:gd name="connsiteY10" fmla="*/ 115232 h 115231"/>
                  <a:gd name="connsiteX11" fmla="*/ 0 w 89404"/>
                  <a:gd name="connsiteY11" fmla="*/ 115232 h 115231"/>
                  <a:gd name="connsiteX12" fmla="*/ 0 w 89404"/>
                  <a:gd name="connsiteY12" fmla="*/ 0 h 115231"/>
                  <a:gd name="connsiteX13" fmla="*/ 19868 w 89404"/>
                  <a:gd name="connsiteY13" fmla="*/ 14901 h 115231"/>
                  <a:gd name="connsiteX14" fmla="*/ 19868 w 89404"/>
                  <a:gd name="connsiteY14" fmla="*/ 47682 h 115231"/>
                  <a:gd name="connsiteX15" fmla="*/ 45695 w 89404"/>
                  <a:gd name="connsiteY15" fmla="*/ 47682 h 115231"/>
                  <a:gd name="connsiteX16" fmla="*/ 67550 w 89404"/>
                  <a:gd name="connsiteY16" fmla="*/ 31788 h 115231"/>
                  <a:gd name="connsiteX17" fmla="*/ 48675 w 89404"/>
                  <a:gd name="connsiteY17" fmla="*/ 15894 h 115231"/>
                  <a:gd name="connsiteX18" fmla="*/ 19868 w 89404"/>
                  <a:gd name="connsiteY18" fmla="*/ 15894 h 115231"/>
                  <a:gd name="connsiteX19" fmla="*/ 19868 w 89404"/>
                  <a:gd name="connsiteY19" fmla="*/ 62583 h 115231"/>
                  <a:gd name="connsiteX20" fmla="*/ 19868 w 89404"/>
                  <a:gd name="connsiteY20" fmla="*/ 99338 h 115231"/>
                  <a:gd name="connsiteX21" fmla="*/ 50662 w 89404"/>
                  <a:gd name="connsiteY21" fmla="*/ 99338 h 115231"/>
                  <a:gd name="connsiteX22" fmla="*/ 72517 w 89404"/>
                  <a:gd name="connsiteY22" fmla="*/ 81457 h 115231"/>
                  <a:gd name="connsiteX23" fmla="*/ 47682 w 89404"/>
                  <a:gd name="connsiteY23" fmla="*/ 62583 h 115231"/>
                  <a:gd name="connsiteX24" fmla="*/ 19868 w 89404"/>
                  <a:gd name="connsiteY24" fmla="*/ 62583 h 115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9404" h="115231">
                    <a:moveTo>
                      <a:pt x="993" y="0"/>
                    </a:moveTo>
                    <a:lnTo>
                      <a:pt x="49669" y="0"/>
                    </a:lnTo>
                    <a:cubicBezTo>
                      <a:pt x="60596" y="0"/>
                      <a:pt x="68543" y="2980"/>
                      <a:pt x="74504" y="7947"/>
                    </a:cubicBezTo>
                    <a:cubicBezTo>
                      <a:pt x="80464" y="12914"/>
                      <a:pt x="83444" y="19868"/>
                      <a:pt x="83444" y="29801"/>
                    </a:cubicBezTo>
                    <a:cubicBezTo>
                      <a:pt x="83444" y="35761"/>
                      <a:pt x="81457" y="40728"/>
                      <a:pt x="78477" y="45695"/>
                    </a:cubicBezTo>
                    <a:cubicBezTo>
                      <a:pt x="74504" y="50662"/>
                      <a:pt x="70530" y="53642"/>
                      <a:pt x="65563" y="54636"/>
                    </a:cubicBezTo>
                    <a:lnTo>
                      <a:pt x="65563" y="55629"/>
                    </a:lnTo>
                    <a:cubicBezTo>
                      <a:pt x="72517" y="56623"/>
                      <a:pt x="78477" y="59603"/>
                      <a:pt x="82450" y="64570"/>
                    </a:cubicBezTo>
                    <a:cubicBezTo>
                      <a:pt x="86424" y="69537"/>
                      <a:pt x="89404" y="75497"/>
                      <a:pt x="89404" y="82450"/>
                    </a:cubicBezTo>
                    <a:cubicBezTo>
                      <a:pt x="89404" y="92384"/>
                      <a:pt x="85430" y="100331"/>
                      <a:pt x="78477" y="106292"/>
                    </a:cubicBezTo>
                    <a:cubicBezTo>
                      <a:pt x="71524" y="112252"/>
                      <a:pt x="61590" y="115232"/>
                      <a:pt x="49669" y="115232"/>
                    </a:cubicBezTo>
                    <a:lnTo>
                      <a:pt x="0" y="115232"/>
                    </a:lnTo>
                    <a:lnTo>
                      <a:pt x="0" y="0"/>
                    </a:lnTo>
                    <a:close/>
                    <a:moveTo>
                      <a:pt x="19868" y="14901"/>
                    </a:moveTo>
                    <a:lnTo>
                      <a:pt x="19868" y="47682"/>
                    </a:lnTo>
                    <a:lnTo>
                      <a:pt x="45695" y="47682"/>
                    </a:lnTo>
                    <a:cubicBezTo>
                      <a:pt x="59603" y="47682"/>
                      <a:pt x="67550" y="42715"/>
                      <a:pt x="67550" y="31788"/>
                    </a:cubicBezTo>
                    <a:cubicBezTo>
                      <a:pt x="67550" y="20861"/>
                      <a:pt x="61590" y="15894"/>
                      <a:pt x="48675" y="15894"/>
                    </a:cubicBezTo>
                    <a:lnTo>
                      <a:pt x="19868" y="15894"/>
                    </a:lnTo>
                    <a:close/>
                    <a:moveTo>
                      <a:pt x="19868" y="62583"/>
                    </a:moveTo>
                    <a:lnTo>
                      <a:pt x="19868" y="99338"/>
                    </a:lnTo>
                    <a:lnTo>
                      <a:pt x="50662" y="99338"/>
                    </a:lnTo>
                    <a:cubicBezTo>
                      <a:pt x="64570" y="99338"/>
                      <a:pt x="72517" y="93378"/>
                      <a:pt x="72517" y="81457"/>
                    </a:cubicBezTo>
                    <a:cubicBezTo>
                      <a:pt x="72517" y="69537"/>
                      <a:pt x="64570" y="62583"/>
                      <a:pt x="47682" y="62583"/>
                    </a:cubicBezTo>
                    <a:lnTo>
                      <a:pt x="19868" y="62583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36" name="Рисунок 4">
              <a:extLst>
                <a:ext uri="{FF2B5EF4-FFF2-40B4-BE49-F238E27FC236}">
                  <a16:creationId xmlns:a16="http://schemas.microsoft.com/office/drawing/2014/main" id="{10F0AEF1-822D-78D6-34D2-99B8EA85D6BE}"/>
                </a:ext>
              </a:extLst>
            </p:cNvPr>
            <p:cNvGrpSpPr/>
            <p:nvPr/>
          </p:nvGrpSpPr>
          <p:grpSpPr>
            <a:xfrm>
              <a:off x="2456795" y="3372335"/>
              <a:ext cx="183775" cy="1136427"/>
              <a:chOff x="2456795" y="3372335"/>
              <a:chExt cx="183775" cy="1136427"/>
            </a:xfrm>
            <a:solidFill>
              <a:srgbClr val="1D1D1B"/>
            </a:solidFill>
          </p:grpSpPr>
          <p:sp>
            <p:nvSpPr>
              <p:cNvPr id="137" name="Полилиния: фигура 136">
                <a:extLst>
                  <a:ext uri="{FF2B5EF4-FFF2-40B4-BE49-F238E27FC236}">
                    <a16:creationId xmlns:a16="http://schemas.microsoft.com/office/drawing/2014/main" id="{3081E2F3-DB0E-C0C5-4D96-9CB02523EFB9}"/>
                  </a:ext>
                </a:extLst>
              </p:cNvPr>
              <p:cNvSpPr/>
              <p:nvPr/>
            </p:nvSpPr>
            <p:spPr>
              <a:xfrm>
                <a:off x="2457789" y="4413397"/>
                <a:ext cx="152980" cy="95364"/>
              </a:xfrm>
              <a:custGeom>
                <a:avLst/>
                <a:gdLst>
                  <a:gd name="connsiteX0" fmla="*/ 152981 w 152980"/>
                  <a:gd name="connsiteY0" fmla="*/ 0 h 95364"/>
                  <a:gd name="connsiteX1" fmla="*/ 152981 w 152980"/>
                  <a:gd name="connsiteY1" fmla="*/ 95365 h 95364"/>
                  <a:gd name="connsiteX2" fmla="*/ 0 w 152980"/>
                  <a:gd name="connsiteY2" fmla="*/ 95365 h 95364"/>
                  <a:gd name="connsiteX3" fmla="*/ 0 w 152980"/>
                  <a:gd name="connsiteY3" fmla="*/ 0 h 95364"/>
                  <a:gd name="connsiteX4" fmla="*/ 16887 w 152980"/>
                  <a:gd name="connsiteY4" fmla="*/ 0 h 95364"/>
                  <a:gd name="connsiteX5" fmla="*/ 16887 w 152980"/>
                  <a:gd name="connsiteY5" fmla="*/ 75497 h 95364"/>
                  <a:gd name="connsiteX6" fmla="*/ 66556 w 152980"/>
                  <a:gd name="connsiteY6" fmla="*/ 75497 h 95364"/>
                  <a:gd name="connsiteX7" fmla="*/ 66556 w 152980"/>
                  <a:gd name="connsiteY7" fmla="*/ 3973 h 95364"/>
                  <a:gd name="connsiteX8" fmla="*/ 83444 w 152980"/>
                  <a:gd name="connsiteY8" fmla="*/ 3973 h 95364"/>
                  <a:gd name="connsiteX9" fmla="*/ 83444 w 152980"/>
                  <a:gd name="connsiteY9" fmla="*/ 75497 h 95364"/>
                  <a:gd name="connsiteX10" fmla="*/ 136093 w 152980"/>
                  <a:gd name="connsiteY10" fmla="*/ 75497 h 95364"/>
                  <a:gd name="connsiteX11" fmla="*/ 136093 w 152980"/>
                  <a:gd name="connsiteY11" fmla="*/ 0 h 95364"/>
                  <a:gd name="connsiteX12" fmla="*/ 152981 w 152980"/>
                  <a:gd name="connsiteY12" fmla="*/ 0 h 95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2980" h="95364">
                    <a:moveTo>
                      <a:pt x="152981" y="0"/>
                    </a:moveTo>
                    <a:lnTo>
                      <a:pt x="152981" y="95365"/>
                    </a:lnTo>
                    <a:lnTo>
                      <a:pt x="0" y="95365"/>
                    </a:lnTo>
                    <a:lnTo>
                      <a:pt x="0" y="0"/>
                    </a:lnTo>
                    <a:lnTo>
                      <a:pt x="16887" y="0"/>
                    </a:lnTo>
                    <a:lnTo>
                      <a:pt x="16887" y="75497"/>
                    </a:lnTo>
                    <a:lnTo>
                      <a:pt x="66556" y="75497"/>
                    </a:lnTo>
                    <a:lnTo>
                      <a:pt x="66556" y="3973"/>
                    </a:lnTo>
                    <a:lnTo>
                      <a:pt x="83444" y="3973"/>
                    </a:lnTo>
                    <a:lnTo>
                      <a:pt x="83444" y="75497"/>
                    </a:lnTo>
                    <a:lnTo>
                      <a:pt x="136093" y="75497"/>
                    </a:lnTo>
                    <a:lnTo>
                      <a:pt x="136093" y="0"/>
                    </a:lnTo>
                    <a:lnTo>
                      <a:pt x="152981" y="0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8" name="Полилиния: фигура 137">
                <a:extLst>
                  <a:ext uri="{FF2B5EF4-FFF2-40B4-BE49-F238E27FC236}">
                    <a16:creationId xmlns:a16="http://schemas.microsoft.com/office/drawing/2014/main" id="{2D8769B3-DE6C-C309-D51C-0E281D65C13C}"/>
                  </a:ext>
                </a:extLst>
              </p:cNvPr>
              <p:cNvSpPr/>
              <p:nvPr/>
            </p:nvSpPr>
            <p:spPr>
              <a:xfrm>
                <a:off x="2496531" y="4260417"/>
                <a:ext cx="114238" cy="128146"/>
              </a:xfrm>
              <a:custGeom>
                <a:avLst/>
                <a:gdLst>
                  <a:gd name="connsiteX0" fmla="*/ 114239 w 114238"/>
                  <a:gd name="connsiteY0" fmla="*/ 128146 h 128146"/>
                  <a:gd name="connsiteX1" fmla="*/ 0 w 114238"/>
                  <a:gd name="connsiteY1" fmla="*/ 128146 h 128146"/>
                  <a:gd name="connsiteX2" fmla="*/ 0 w 114238"/>
                  <a:gd name="connsiteY2" fmla="*/ 106292 h 128146"/>
                  <a:gd name="connsiteX3" fmla="*/ 90397 w 114238"/>
                  <a:gd name="connsiteY3" fmla="*/ 64570 h 128146"/>
                  <a:gd name="connsiteX4" fmla="*/ 90397 w 114238"/>
                  <a:gd name="connsiteY4" fmla="*/ 63576 h 128146"/>
                  <a:gd name="connsiteX5" fmla="*/ 0 w 114238"/>
                  <a:gd name="connsiteY5" fmla="*/ 21854 h 128146"/>
                  <a:gd name="connsiteX6" fmla="*/ 0 w 114238"/>
                  <a:gd name="connsiteY6" fmla="*/ 0 h 128146"/>
                  <a:gd name="connsiteX7" fmla="*/ 114239 w 114238"/>
                  <a:gd name="connsiteY7" fmla="*/ 0 h 128146"/>
                  <a:gd name="connsiteX8" fmla="*/ 114239 w 114238"/>
                  <a:gd name="connsiteY8" fmla="*/ 18874 h 128146"/>
                  <a:gd name="connsiteX9" fmla="*/ 32781 w 114238"/>
                  <a:gd name="connsiteY9" fmla="*/ 18874 h 128146"/>
                  <a:gd name="connsiteX10" fmla="*/ 32781 w 114238"/>
                  <a:gd name="connsiteY10" fmla="*/ 19868 h 128146"/>
                  <a:gd name="connsiteX11" fmla="*/ 111258 w 114238"/>
                  <a:gd name="connsiteY11" fmla="*/ 57616 h 128146"/>
                  <a:gd name="connsiteX12" fmla="*/ 111258 w 114238"/>
                  <a:gd name="connsiteY12" fmla="*/ 71523 h 128146"/>
                  <a:gd name="connsiteX13" fmla="*/ 32781 w 114238"/>
                  <a:gd name="connsiteY13" fmla="*/ 109272 h 128146"/>
                  <a:gd name="connsiteX14" fmla="*/ 32781 w 114238"/>
                  <a:gd name="connsiteY14" fmla="*/ 110265 h 128146"/>
                  <a:gd name="connsiteX15" fmla="*/ 114239 w 114238"/>
                  <a:gd name="connsiteY15" fmla="*/ 110265 h 128146"/>
                  <a:gd name="connsiteX16" fmla="*/ 114239 w 114238"/>
                  <a:gd name="connsiteY16" fmla="*/ 128146 h 128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4238" h="128146">
                    <a:moveTo>
                      <a:pt x="114239" y="128146"/>
                    </a:moveTo>
                    <a:lnTo>
                      <a:pt x="0" y="128146"/>
                    </a:lnTo>
                    <a:lnTo>
                      <a:pt x="0" y="106292"/>
                    </a:lnTo>
                    <a:lnTo>
                      <a:pt x="90397" y="64570"/>
                    </a:lnTo>
                    <a:lnTo>
                      <a:pt x="90397" y="63576"/>
                    </a:lnTo>
                    <a:lnTo>
                      <a:pt x="0" y="21854"/>
                    </a:lnTo>
                    <a:lnTo>
                      <a:pt x="0" y="0"/>
                    </a:lnTo>
                    <a:lnTo>
                      <a:pt x="114239" y="0"/>
                    </a:lnTo>
                    <a:lnTo>
                      <a:pt x="114239" y="18874"/>
                    </a:lnTo>
                    <a:lnTo>
                      <a:pt x="32781" y="18874"/>
                    </a:lnTo>
                    <a:lnTo>
                      <a:pt x="32781" y="19868"/>
                    </a:lnTo>
                    <a:lnTo>
                      <a:pt x="111258" y="57616"/>
                    </a:lnTo>
                    <a:lnTo>
                      <a:pt x="111258" y="71523"/>
                    </a:lnTo>
                    <a:lnTo>
                      <a:pt x="32781" y="109272"/>
                    </a:lnTo>
                    <a:lnTo>
                      <a:pt x="32781" y="110265"/>
                    </a:lnTo>
                    <a:lnTo>
                      <a:pt x="114239" y="110265"/>
                    </a:lnTo>
                    <a:lnTo>
                      <a:pt x="114239" y="128146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9" name="Полилиния: фигура 138">
                <a:extLst>
                  <a:ext uri="{FF2B5EF4-FFF2-40B4-BE49-F238E27FC236}">
                    <a16:creationId xmlns:a16="http://schemas.microsoft.com/office/drawing/2014/main" id="{DE1BF99D-AB5C-441D-DE66-7B5754983C9C}"/>
                  </a:ext>
                </a:extLst>
              </p:cNvPr>
              <p:cNvSpPr/>
              <p:nvPr/>
            </p:nvSpPr>
            <p:spPr>
              <a:xfrm>
                <a:off x="2496531" y="4140218"/>
                <a:ext cx="114238" cy="92384"/>
              </a:xfrm>
              <a:custGeom>
                <a:avLst/>
                <a:gdLst>
                  <a:gd name="connsiteX0" fmla="*/ 114239 w 114238"/>
                  <a:gd name="connsiteY0" fmla="*/ 0 h 92384"/>
                  <a:gd name="connsiteX1" fmla="*/ 114239 w 114238"/>
                  <a:gd name="connsiteY1" fmla="*/ 23841 h 92384"/>
                  <a:gd name="connsiteX2" fmla="*/ 58609 w 114238"/>
                  <a:gd name="connsiteY2" fmla="*/ 73510 h 92384"/>
                  <a:gd name="connsiteX3" fmla="*/ 58609 w 114238"/>
                  <a:gd name="connsiteY3" fmla="*/ 74504 h 92384"/>
                  <a:gd name="connsiteX4" fmla="*/ 114239 w 114238"/>
                  <a:gd name="connsiteY4" fmla="*/ 74504 h 92384"/>
                  <a:gd name="connsiteX5" fmla="*/ 114239 w 114238"/>
                  <a:gd name="connsiteY5" fmla="*/ 92384 h 92384"/>
                  <a:gd name="connsiteX6" fmla="*/ 0 w 114238"/>
                  <a:gd name="connsiteY6" fmla="*/ 92384 h 92384"/>
                  <a:gd name="connsiteX7" fmla="*/ 0 w 114238"/>
                  <a:gd name="connsiteY7" fmla="*/ 74504 h 92384"/>
                  <a:gd name="connsiteX8" fmla="*/ 50662 w 114238"/>
                  <a:gd name="connsiteY8" fmla="*/ 74504 h 92384"/>
                  <a:gd name="connsiteX9" fmla="*/ 50662 w 114238"/>
                  <a:gd name="connsiteY9" fmla="*/ 73510 h 92384"/>
                  <a:gd name="connsiteX10" fmla="*/ 0 w 114238"/>
                  <a:gd name="connsiteY10" fmla="*/ 23841 h 92384"/>
                  <a:gd name="connsiteX11" fmla="*/ 0 w 114238"/>
                  <a:gd name="connsiteY11" fmla="*/ 993 h 92384"/>
                  <a:gd name="connsiteX12" fmla="*/ 54636 w 114238"/>
                  <a:gd name="connsiteY12" fmla="*/ 54636 h 92384"/>
                  <a:gd name="connsiteX13" fmla="*/ 114239 w 114238"/>
                  <a:gd name="connsiteY13" fmla="*/ 0 h 9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4238" h="92384">
                    <a:moveTo>
                      <a:pt x="114239" y="0"/>
                    </a:moveTo>
                    <a:lnTo>
                      <a:pt x="114239" y="23841"/>
                    </a:lnTo>
                    <a:lnTo>
                      <a:pt x="58609" y="73510"/>
                    </a:lnTo>
                    <a:lnTo>
                      <a:pt x="58609" y="74504"/>
                    </a:lnTo>
                    <a:lnTo>
                      <a:pt x="114239" y="74504"/>
                    </a:lnTo>
                    <a:lnTo>
                      <a:pt x="114239" y="92384"/>
                    </a:lnTo>
                    <a:lnTo>
                      <a:pt x="0" y="92384"/>
                    </a:lnTo>
                    <a:lnTo>
                      <a:pt x="0" y="74504"/>
                    </a:lnTo>
                    <a:lnTo>
                      <a:pt x="50662" y="74504"/>
                    </a:lnTo>
                    <a:lnTo>
                      <a:pt x="50662" y="73510"/>
                    </a:lnTo>
                    <a:lnTo>
                      <a:pt x="0" y="23841"/>
                    </a:lnTo>
                    <a:lnTo>
                      <a:pt x="0" y="993"/>
                    </a:lnTo>
                    <a:lnTo>
                      <a:pt x="54636" y="54636"/>
                    </a:lnTo>
                    <a:lnTo>
                      <a:pt x="114239" y="0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0" name="Полилиния: фигура 139">
                <a:extLst>
                  <a:ext uri="{FF2B5EF4-FFF2-40B4-BE49-F238E27FC236}">
                    <a16:creationId xmlns:a16="http://schemas.microsoft.com/office/drawing/2014/main" id="{BD34B8C7-63A8-3BC3-9679-1B32ED5E3D8C}"/>
                  </a:ext>
                </a:extLst>
              </p:cNvPr>
              <p:cNvSpPr/>
              <p:nvPr/>
            </p:nvSpPr>
            <p:spPr>
              <a:xfrm>
                <a:off x="2494544" y="4025979"/>
                <a:ext cx="117218" cy="105298"/>
              </a:xfrm>
              <a:custGeom>
                <a:avLst/>
                <a:gdLst>
                  <a:gd name="connsiteX0" fmla="*/ 101325 w 117218"/>
                  <a:gd name="connsiteY0" fmla="*/ 91391 h 105298"/>
                  <a:gd name="connsiteX1" fmla="*/ 58609 w 117218"/>
                  <a:gd name="connsiteY1" fmla="*/ 105298 h 105298"/>
                  <a:gd name="connsiteX2" fmla="*/ 15894 w 117218"/>
                  <a:gd name="connsiteY2" fmla="*/ 91391 h 105298"/>
                  <a:gd name="connsiteX3" fmla="*/ 0 w 117218"/>
                  <a:gd name="connsiteY3" fmla="*/ 52649 h 105298"/>
                  <a:gd name="connsiteX4" fmla="*/ 15894 w 117218"/>
                  <a:gd name="connsiteY4" fmla="*/ 13907 h 105298"/>
                  <a:gd name="connsiteX5" fmla="*/ 58609 w 117218"/>
                  <a:gd name="connsiteY5" fmla="*/ 0 h 105298"/>
                  <a:gd name="connsiteX6" fmla="*/ 101325 w 117218"/>
                  <a:gd name="connsiteY6" fmla="*/ 13907 h 105298"/>
                  <a:gd name="connsiteX7" fmla="*/ 117219 w 117218"/>
                  <a:gd name="connsiteY7" fmla="*/ 52649 h 105298"/>
                  <a:gd name="connsiteX8" fmla="*/ 101325 w 117218"/>
                  <a:gd name="connsiteY8" fmla="*/ 91391 h 105298"/>
                  <a:gd name="connsiteX9" fmla="*/ 90398 w 117218"/>
                  <a:gd name="connsiteY9" fmla="*/ 28808 h 105298"/>
                  <a:gd name="connsiteX10" fmla="*/ 59603 w 117218"/>
                  <a:gd name="connsiteY10" fmla="*/ 19868 h 105298"/>
                  <a:gd name="connsiteX11" fmla="*/ 28808 w 117218"/>
                  <a:gd name="connsiteY11" fmla="*/ 28808 h 105298"/>
                  <a:gd name="connsiteX12" fmla="*/ 17881 w 117218"/>
                  <a:gd name="connsiteY12" fmla="*/ 53642 h 105298"/>
                  <a:gd name="connsiteX13" fmla="*/ 28808 w 117218"/>
                  <a:gd name="connsiteY13" fmla="*/ 78477 h 105298"/>
                  <a:gd name="connsiteX14" fmla="*/ 59603 w 117218"/>
                  <a:gd name="connsiteY14" fmla="*/ 87417 h 105298"/>
                  <a:gd name="connsiteX15" fmla="*/ 90398 w 117218"/>
                  <a:gd name="connsiteY15" fmla="*/ 78477 h 105298"/>
                  <a:gd name="connsiteX16" fmla="*/ 101325 w 117218"/>
                  <a:gd name="connsiteY16" fmla="*/ 53642 h 105298"/>
                  <a:gd name="connsiteX17" fmla="*/ 90398 w 117218"/>
                  <a:gd name="connsiteY17" fmla="*/ 28808 h 10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7218" h="105298">
                    <a:moveTo>
                      <a:pt x="101325" y="91391"/>
                    </a:moveTo>
                    <a:cubicBezTo>
                      <a:pt x="90398" y="101325"/>
                      <a:pt x="76490" y="105298"/>
                      <a:pt x="58609" y="105298"/>
                    </a:cubicBezTo>
                    <a:cubicBezTo>
                      <a:pt x="40729" y="105298"/>
                      <a:pt x="26821" y="100332"/>
                      <a:pt x="15894" y="91391"/>
                    </a:cubicBezTo>
                    <a:cubicBezTo>
                      <a:pt x="4967" y="81457"/>
                      <a:pt x="0" y="68543"/>
                      <a:pt x="0" y="52649"/>
                    </a:cubicBezTo>
                    <a:cubicBezTo>
                      <a:pt x="0" y="36755"/>
                      <a:pt x="4967" y="23841"/>
                      <a:pt x="15894" y="13907"/>
                    </a:cubicBezTo>
                    <a:cubicBezTo>
                      <a:pt x="26821" y="3973"/>
                      <a:pt x="40729" y="0"/>
                      <a:pt x="58609" y="0"/>
                    </a:cubicBezTo>
                    <a:cubicBezTo>
                      <a:pt x="76490" y="0"/>
                      <a:pt x="90398" y="4967"/>
                      <a:pt x="101325" y="13907"/>
                    </a:cubicBezTo>
                    <a:cubicBezTo>
                      <a:pt x="112252" y="23841"/>
                      <a:pt x="117219" y="36755"/>
                      <a:pt x="117219" y="52649"/>
                    </a:cubicBezTo>
                    <a:cubicBezTo>
                      <a:pt x="117219" y="69537"/>
                      <a:pt x="112252" y="82450"/>
                      <a:pt x="101325" y="91391"/>
                    </a:cubicBezTo>
                    <a:close/>
                    <a:moveTo>
                      <a:pt x="90398" y="28808"/>
                    </a:moveTo>
                    <a:cubicBezTo>
                      <a:pt x="83444" y="22848"/>
                      <a:pt x="72517" y="19868"/>
                      <a:pt x="59603" y="19868"/>
                    </a:cubicBezTo>
                    <a:cubicBezTo>
                      <a:pt x="46689" y="19868"/>
                      <a:pt x="35762" y="22848"/>
                      <a:pt x="28808" y="28808"/>
                    </a:cubicBezTo>
                    <a:cubicBezTo>
                      <a:pt x="21854" y="34768"/>
                      <a:pt x="17881" y="42715"/>
                      <a:pt x="17881" y="53642"/>
                    </a:cubicBezTo>
                    <a:cubicBezTo>
                      <a:pt x="17881" y="64570"/>
                      <a:pt x="21854" y="72517"/>
                      <a:pt x="28808" y="78477"/>
                    </a:cubicBezTo>
                    <a:cubicBezTo>
                      <a:pt x="35762" y="84437"/>
                      <a:pt x="46689" y="87417"/>
                      <a:pt x="59603" y="87417"/>
                    </a:cubicBezTo>
                    <a:cubicBezTo>
                      <a:pt x="72517" y="87417"/>
                      <a:pt x="83444" y="84437"/>
                      <a:pt x="90398" y="78477"/>
                    </a:cubicBezTo>
                    <a:cubicBezTo>
                      <a:pt x="97351" y="72517"/>
                      <a:pt x="101325" y="64570"/>
                      <a:pt x="101325" y="53642"/>
                    </a:cubicBezTo>
                    <a:cubicBezTo>
                      <a:pt x="101325" y="42715"/>
                      <a:pt x="97351" y="34768"/>
                      <a:pt x="90398" y="28808"/>
                    </a:cubicBez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1" name="Полилиния: фигура 140">
                <a:extLst>
                  <a:ext uri="{FF2B5EF4-FFF2-40B4-BE49-F238E27FC236}">
                    <a16:creationId xmlns:a16="http://schemas.microsoft.com/office/drawing/2014/main" id="{78FD8B16-E421-BAEB-3CB7-A5D8D06D07FA}"/>
                  </a:ext>
                </a:extLst>
              </p:cNvPr>
              <p:cNvSpPr/>
              <p:nvPr/>
            </p:nvSpPr>
            <p:spPr>
              <a:xfrm>
                <a:off x="2495537" y="3909753"/>
                <a:ext cx="117218" cy="100331"/>
              </a:xfrm>
              <a:custGeom>
                <a:avLst/>
                <a:gdLst>
                  <a:gd name="connsiteX0" fmla="*/ 35762 w 117218"/>
                  <a:gd name="connsiteY0" fmla="*/ 18874 h 100331"/>
                  <a:gd name="connsiteX1" fmla="*/ 21854 w 117218"/>
                  <a:gd name="connsiteY1" fmla="*/ 28808 h 100331"/>
                  <a:gd name="connsiteX2" fmla="*/ 15894 w 117218"/>
                  <a:gd name="connsiteY2" fmla="*/ 48676 h 100331"/>
                  <a:gd name="connsiteX3" fmla="*/ 27815 w 117218"/>
                  <a:gd name="connsiteY3" fmla="*/ 72517 h 100331"/>
                  <a:gd name="connsiteX4" fmla="*/ 58609 w 117218"/>
                  <a:gd name="connsiteY4" fmla="*/ 81457 h 100331"/>
                  <a:gd name="connsiteX5" fmla="*/ 89404 w 117218"/>
                  <a:gd name="connsiteY5" fmla="*/ 71524 h 100331"/>
                  <a:gd name="connsiteX6" fmla="*/ 100332 w 117218"/>
                  <a:gd name="connsiteY6" fmla="*/ 47682 h 100331"/>
                  <a:gd name="connsiteX7" fmla="*/ 81457 w 117218"/>
                  <a:gd name="connsiteY7" fmla="*/ 18874 h 100331"/>
                  <a:gd name="connsiteX8" fmla="*/ 81457 w 117218"/>
                  <a:gd name="connsiteY8" fmla="*/ 0 h 100331"/>
                  <a:gd name="connsiteX9" fmla="*/ 107285 w 117218"/>
                  <a:gd name="connsiteY9" fmla="*/ 15894 h 100331"/>
                  <a:gd name="connsiteX10" fmla="*/ 117219 w 117218"/>
                  <a:gd name="connsiteY10" fmla="*/ 47682 h 100331"/>
                  <a:gd name="connsiteX11" fmla="*/ 101325 w 117218"/>
                  <a:gd name="connsiteY11" fmla="*/ 85431 h 100331"/>
                  <a:gd name="connsiteX12" fmla="*/ 58609 w 117218"/>
                  <a:gd name="connsiteY12" fmla="*/ 100332 h 100331"/>
                  <a:gd name="connsiteX13" fmla="*/ 15894 w 117218"/>
                  <a:gd name="connsiteY13" fmla="*/ 86424 h 100331"/>
                  <a:gd name="connsiteX14" fmla="*/ 0 w 117218"/>
                  <a:gd name="connsiteY14" fmla="*/ 48676 h 100331"/>
                  <a:gd name="connsiteX15" fmla="*/ 10927 w 117218"/>
                  <a:gd name="connsiteY15" fmla="*/ 15894 h 100331"/>
                  <a:gd name="connsiteX16" fmla="*/ 35762 w 117218"/>
                  <a:gd name="connsiteY16" fmla="*/ 993 h 100331"/>
                  <a:gd name="connsiteX17" fmla="*/ 35762 w 117218"/>
                  <a:gd name="connsiteY17" fmla="*/ 18874 h 10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7218" h="100331">
                    <a:moveTo>
                      <a:pt x="35762" y="18874"/>
                    </a:moveTo>
                    <a:cubicBezTo>
                      <a:pt x="29801" y="20861"/>
                      <a:pt x="24835" y="23841"/>
                      <a:pt x="21854" y="28808"/>
                    </a:cubicBezTo>
                    <a:cubicBezTo>
                      <a:pt x="17881" y="33775"/>
                      <a:pt x="15894" y="40729"/>
                      <a:pt x="15894" y="48676"/>
                    </a:cubicBezTo>
                    <a:cubicBezTo>
                      <a:pt x="15894" y="58610"/>
                      <a:pt x="19868" y="66557"/>
                      <a:pt x="27815" y="72517"/>
                    </a:cubicBezTo>
                    <a:cubicBezTo>
                      <a:pt x="35762" y="78477"/>
                      <a:pt x="45696" y="81457"/>
                      <a:pt x="58609" y="81457"/>
                    </a:cubicBezTo>
                    <a:cubicBezTo>
                      <a:pt x="71523" y="81457"/>
                      <a:pt x="81457" y="78477"/>
                      <a:pt x="89404" y="71524"/>
                    </a:cubicBezTo>
                    <a:cubicBezTo>
                      <a:pt x="96358" y="65563"/>
                      <a:pt x="100332" y="57616"/>
                      <a:pt x="100332" y="47682"/>
                    </a:cubicBezTo>
                    <a:cubicBezTo>
                      <a:pt x="100332" y="31788"/>
                      <a:pt x="94371" y="21854"/>
                      <a:pt x="81457" y="18874"/>
                    </a:cubicBezTo>
                    <a:lnTo>
                      <a:pt x="81457" y="0"/>
                    </a:lnTo>
                    <a:cubicBezTo>
                      <a:pt x="92384" y="1987"/>
                      <a:pt x="100332" y="6954"/>
                      <a:pt x="107285" y="15894"/>
                    </a:cubicBezTo>
                    <a:cubicBezTo>
                      <a:pt x="114239" y="24835"/>
                      <a:pt x="117219" y="35762"/>
                      <a:pt x="117219" y="47682"/>
                    </a:cubicBezTo>
                    <a:cubicBezTo>
                      <a:pt x="117219" y="63577"/>
                      <a:pt x="112252" y="76490"/>
                      <a:pt x="101325" y="85431"/>
                    </a:cubicBezTo>
                    <a:cubicBezTo>
                      <a:pt x="90398" y="95365"/>
                      <a:pt x="76490" y="100332"/>
                      <a:pt x="58609" y="100332"/>
                    </a:cubicBezTo>
                    <a:cubicBezTo>
                      <a:pt x="40729" y="100332"/>
                      <a:pt x="26821" y="95365"/>
                      <a:pt x="15894" y="86424"/>
                    </a:cubicBezTo>
                    <a:cubicBezTo>
                      <a:pt x="4967" y="76490"/>
                      <a:pt x="0" y="64570"/>
                      <a:pt x="0" y="48676"/>
                    </a:cubicBezTo>
                    <a:cubicBezTo>
                      <a:pt x="0" y="35762"/>
                      <a:pt x="3973" y="24835"/>
                      <a:pt x="10927" y="15894"/>
                    </a:cubicBezTo>
                    <a:cubicBezTo>
                      <a:pt x="17881" y="7947"/>
                      <a:pt x="25828" y="2980"/>
                      <a:pt x="35762" y="993"/>
                    </a:cubicBezTo>
                    <a:lnTo>
                      <a:pt x="35762" y="18874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" name="Полилиния: фигура 141">
                <a:extLst>
                  <a:ext uri="{FF2B5EF4-FFF2-40B4-BE49-F238E27FC236}">
                    <a16:creationId xmlns:a16="http://schemas.microsoft.com/office/drawing/2014/main" id="{5B1F57DF-49FC-45F6-48A6-B42E7088FF13}"/>
                  </a:ext>
                </a:extLst>
              </p:cNvPr>
              <p:cNvSpPr/>
              <p:nvPr/>
            </p:nvSpPr>
            <p:spPr>
              <a:xfrm>
                <a:off x="2496531" y="3808429"/>
                <a:ext cx="114238" cy="92384"/>
              </a:xfrm>
              <a:custGeom>
                <a:avLst/>
                <a:gdLst>
                  <a:gd name="connsiteX0" fmla="*/ 14901 w 114238"/>
                  <a:gd name="connsiteY0" fmla="*/ 993 h 92384"/>
                  <a:gd name="connsiteX1" fmla="*/ 14901 w 114238"/>
                  <a:gd name="connsiteY1" fmla="*/ 37748 h 92384"/>
                  <a:gd name="connsiteX2" fmla="*/ 114239 w 114238"/>
                  <a:gd name="connsiteY2" fmla="*/ 37748 h 92384"/>
                  <a:gd name="connsiteX3" fmla="*/ 114239 w 114238"/>
                  <a:gd name="connsiteY3" fmla="*/ 55629 h 92384"/>
                  <a:gd name="connsiteX4" fmla="*/ 14901 w 114238"/>
                  <a:gd name="connsiteY4" fmla="*/ 55629 h 92384"/>
                  <a:gd name="connsiteX5" fmla="*/ 14901 w 114238"/>
                  <a:gd name="connsiteY5" fmla="*/ 92384 h 92384"/>
                  <a:gd name="connsiteX6" fmla="*/ 0 w 114238"/>
                  <a:gd name="connsiteY6" fmla="*/ 92384 h 92384"/>
                  <a:gd name="connsiteX7" fmla="*/ 0 w 114238"/>
                  <a:gd name="connsiteY7" fmla="*/ 0 h 92384"/>
                  <a:gd name="connsiteX8" fmla="*/ 14901 w 114238"/>
                  <a:gd name="connsiteY8" fmla="*/ 0 h 9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4238" h="92384">
                    <a:moveTo>
                      <a:pt x="14901" y="993"/>
                    </a:moveTo>
                    <a:lnTo>
                      <a:pt x="14901" y="37748"/>
                    </a:lnTo>
                    <a:lnTo>
                      <a:pt x="114239" y="37748"/>
                    </a:lnTo>
                    <a:lnTo>
                      <a:pt x="114239" y="55629"/>
                    </a:lnTo>
                    <a:lnTo>
                      <a:pt x="14901" y="55629"/>
                    </a:lnTo>
                    <a:lnTo>
                      <a:pt x="14901" y="92384"/>
                    </a:lnTo>
                    <a:lnTo>
                      <a:pt x="0" y="92384"/>
                    </a:lnTo>
                    <a:lnTo>
                      <a:pt x="0" y="0"/>
                    </a:lnTo>
                    <a:lnTo>
                      <a:pt x="14901" y="0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" name="Полилиния: фигура 142">
                <a:extLst>
                  <a:ext uri="{FF2B5EF4-FFF2-40B4-BE49-F238E27FC236}">
                    <a16:creationId xmlns:a16="http://schemas.microsoft.com/office/drawing/2014/main" id="{36B4AE2A-B9B6-02FB-6E2F-F754ED6FB25F}"/>
                  </a:ext>
                </a:extLst>
              </p:cNvPr>
              <p:cNvSpPr/>
              <p:nvPr/>
            </p:nvSpPr>
            <p:spPr>
              <a:xfrm>
                <a:off x="2496531" y="3707104"/>
                <a:ext cx="116225" cy="84437"/>
              </a:xfrm>
              <a:custGeom>
                <a:avLst/>
                <a:gdLst>
                  <a:gd name="connsiteX0" fmla="*/ 0 w 116225"/>
                  <a:gd name="connsiteY0" fmla="*/ 84437 h 84437"/>
                  <a:gd name="connsiteX1" fmla="*/ 0 w 116225"/>
                  <a:gd name="connsiteY1" fmla="*/ 65563 h 84437"/>
                  <a:gd name="connsiteX2" fmla="*/ 36755 w 116225"/>
                  <a:gd name="connsiteY2" fmla="*/ 65563 h 84437"/>
                  <a:gd name="connsiteX3" fmla="*/ 36755 w 116225"/>
                  <a:gd name="connsiteY3" fmla="*/ 43709 h 84437"/>
                  <a:gd name="connsiteX4" fmla="*/ 47682 w 116225"/>
                  <a:gd name="connsiteY4" fmla="*/ 11921 h 84437"/>
                  <a:gd name="connsiteX5" fmla="*/ 76490 w 116225"/>
                  <a:gd name="connsiteY5" fmla="*/ 0 h 84437"/>
                  <a:gd name="connsiteX6" fmla="*/ 105298 w 116225"/>
                  <a:gd name="connsiteY6" fmla="*/ 11921 h 84437"/>
                  <a:gd name="connsiteX7" fmla="*/ 116225 w 116225"/>
                  <a:gd name="connsiteY7" fmla="*/ 43709 h 84437"/>
                  <a:gd name="connsiteX8" fmla="*/ 116225 w 116225"/>
                  <a:gd name="connsiteY8" fmla="*/ 83444 h 84437"/>
                  <a:gd name="connsiteX9" fmla="*/ 0 w 116225"/>
                  <a:gd name="connsiteY9" fmla="*/ 83444 h 84437"/>
                  <a:gd name="connsiteX10" fmla="*/ 51656 w 116225"/>
                  <a:gd name="connsiteY10" fmla="*/ 65563 h 84437"/>
                  <a:gd name="connsiteX11" fmla="*/ 98345 w 116225"/>
                  <a:gd name="connsiteY11" fmla="*/ 65563 h 84437"/>
                  <a:gd name="connsiteX12" fmla="*/ 98345 w 116225"/>
                  <a:gd name="connsiteY12" fmla="*/ 43709 h 84437"/>
                  <a:gd name="connsiteX13" fmla="*/ 91391 w 116225"/>
                  <a:gd name="connsiteY13" fmla="*/ 25828 h 84437"/>
                  <a:gd name="connsiteX14" fmla="*/ 74504 w 116225"/>
                  <a:gd name="connsiteY14" fmla="*/ 18874 h 84437"/>
                  <a:gd name="connsiteX15" fmla="*/ 57616 w 116225"/>
                  <a:gd name="connsiteY15" fmla="*/ 25828 h 84437"/>
                  <a:gd name="connsiteX16" fmla="*/ 51656 w 116225"/>
                  <a:gd name="connsiteY16" fmla="*/ 43709 h 84437"/>
                  <a:gd name="connsiteX17" fmla="*/ 51656 w 116225"/>
                  <a:gd name="connsiteY17" fmla="*/ 65563 h 8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6225" h="84437">
                    <a:moveTo>
                      <a:pt x="0" y="84437"/>
                    </a:moveTo>
                    <a:lnTo>
                      <a:pt x="0" y="65563"/>
                    </a:lnTo>
                    <a:lnTo>
                      <a:pt x="36755" y="65563"/>
                    </a:lnTo>
                    <a:lnTo>
                      <a:pt x="36755" y="43709"/>
                    </a:lnTo>
                    <a:cubicBezTo>
                      <a:pt x="36755" y="30795"/>
                      <a:pt x="40728" y="19868"/>
                      <a:pt x="47682" y="11921"/>
                    </a:cubicBezTo>
                    <a:cubicBezTo>
                      <a:pt x="54636" y="3973"/>
                      <a:pt x="64570" y="0"/>
                      <a:pt x="76490" y="0"/>
                    </a:cubicBezTo>
                    <a:cubicBezTo>
                      <a:pt x="88411" y="0"/>
                      <a:pt x="98345" y="3973"/>
                      <a:pt x="105298" y="11921"/>
                    </a:cubicBezTo>
                    <a:cubicBezTo>
                      <a:pt x="112252" y="19868"/>
                      <a:pt x="116225" y="29801"/>
                      <a:pt x="116225" y="43709"/>
                    </a:cubicBezTo>
                    <a:lnTo>
                      <a:pt x="116225" y="83444"/>
                    </a:lnTo>
                    <a:lnTo>
                      <a:pt x="0" y="83444"/>
                    </a:lnTo>
                    <a:close/>
                    <a:moveTo>
                      <a:pt x="51656" y="65563"/>
                    </a:moveTo>
                    <a:lnTo>
                      <a:pt x="98345" y="65563"/>
                    </a:lnTo>
                    <a:lnTo>
                      <a:pt x="98345" y="43709"/>
                    </a:lnTo>
                    <a:cubicBezTo>
                      <a:pt x="98345" y="35762"/>
                      <a:pt x="96358" y="29801"/>
                      <a:pt x="91391" y="25828"/>
                    </a:cubicBezTo>
                    <a:cubicBezTo>
                      <a:pt x="87417" y="21854"/>
                      <a:pt x="81457" y="18874"/>
                      <a:pt x="74504" y="18874"/>
                    </a:cubicBezTo>
                    <a:cubicBezTo>
                      <a:pt x="67550" y="18874"/>
                      <a:pt x="61589" y="20861"/>
                      <a:pt x="57616" y="25828"/>
                    </a:cubicBezTo>
                    <a:cubicBezTo>
                      <a:pt x="53642" y="29801"/>
                      <a:pt x="51656" y="36755"/>
                      <a:pt x="51656" y="43709"/>
                    </a:cubicBezTo>
                    <a:lnTo>
                      <a:pt x="51656" y="65563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" name="Полилиния: фигура 143">
                <a:extLst>
                  <a:ext uri="{FF2B5EF4-FFF2-40B4-BE49-F238E27FC236}">
                    <a16:creationId xmlns:a16="http://schemas.microsoft.com/office/drawing/2014/main" id="{F289F45B-8B65-6C47-3395-98433428F644}"/>
                  </a:ext>
                </a:extLst>
              </p:cNvPr>
              <p:cNvSpPr/>
              <p:nvPr/>
            </p:nvSpPr>
            <p:spPr>
              <a:xfrm>
                <a:off x="2457789" y="3584918"/>
                <a:ext cx="182782" cy="45695"/>
              </a:xfrm>
              <a:custGeom>
                <a:avLst/>
                <a:gdLst>
                  <a:gd name="connsiteX0" fmla="*/ 182782 w 182782"/>
                  <a:gd name="connsiteY0" fmla="*/ 16887 h 45695"/>
                  <a:gd name="connsiteX1" fmla="*/ 89404 w 182782"/>
                  <a:gd name="connsiteY1" fmla="*/ 45696 h 45695"/>
                  <a:gd name="connsiteX2" fmla="*/ 32782 w 182782"/>
                  <a:gd name="connsiteY2" fmla="*/ 35762 h 45695"/>
                  <a:gd name="connsiteX3" fmla="*/ 0 w 182782"/>
                  <a:gd name="connsiteY3" fmla="*/ 15894 h 45695"/>
                  <a:gd name="connsiteX4" fmla="*/ 0 w 182782"/>
                  <a:gd name="connsiteY4" fmla="*/ 0 h 45695"/>
                  <a:gd name="connsiteX5" fmla="*/ 30795 w 182782"/>
                  <a:gd name="connsiteY5" fmla="*/ 16887 h 45695"/>
                  <a:gd name="connsiteX6" fmla="*/ 89404 w 182782"/>
                  <a:gd name="connsiteY6" fmla="*/ 26821 h 45695"/>
                  <a:gd name="connsiteX7" fmla="*/ 182782 w 182782"/>
                  <a:gd name="connsiteY7" fmla="*/ 993 h 45695"/>
                  <a:gd name="connsiteX8" fmla="*/ 182782 w 182782"/>
                  <a:gd name="connsiteY8" fmla="*/ 16887 h 45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2782" h="45695">
                    <a:moveTo>
                      <a:pt x="182782" y="16887"/>
                    </a:moveTo>
                    <a:cubicBezTo>
                      <a:pt x="158941" y="35762"/>
                      <a:pt x="128146" y="45696"/>
                      <a:pt x="89404" y="45696"/>
                    </a:cubicBezTo>
                    <a:cubicBezTo>
                      <a:pt x="67550" y="45696"/>
                      <a:pt x="48676" y="42715"/>
                      <a:pt x="32782" y="35762"/>
                    </a:cubicBezTo>
                    <a:cubicBezTo>
                      <a:pt x="22848" y="31788"/>
                      <a:pt x="11921" y="24835"/>
                      <a:pt x="0" y="15894"/>
                    </a:cubicBezTo>
                    <a:lnTo>
                      <a:pt x="0" y="0"/>
                    </a:lnTo>
                    <a:cubicBezTo>
                      <a:pt x="6954" y="5960"/>
                      <a:pt x="17881" y="11920"/>
                      <a:pt x="30795" y="16887"/>
                    </a:cubicBezTo>
                    <a:cubicBezTo>
                      <a:pt x="48676" y="23841"/>
                      <a:pt x="68543" y="26821"/>
                      <a:pt x="89404" y="26821"/>
                    </a:cubicBezTo>
                    <a:cubicBezTo>
                      <a:pt x="121192" y="26821"/>
                      <a:pt x="152981" y="17881"/>
                      <a:pt x="182782" y="993"/>
                    </a:cubicBezTo>
                    <a:lnTo>
                      <a:pt x="182782" y="16887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5" name="Полилиния: фигура 144">
                <a:extLst>
                  <a:ext uri="{FF2B5EF4-FFF2-40B4-BE49-F238E27FC236}">
                    <a16:creationId xmlns:a16="http://schemas.microsoft.com/office/drawing/2014/main" id="{FC55306E-1B63-8B4C-C431-62FE9AB6AD48}"/>
                  </a:ext>
                </a:extLst>
              </p:cNvPr>
              <p:cNvSpPr/>
              <p:nvPr/>
            </p:nvSpPr>
            <p:spPr>
              <a:xfrm>
                <a:off x="2456795" y="3425977"/>
                <a:ext cx="155960" cy="150993"/>
              </a:xfrm>
              <a:custGeom>
                <a:avLst/>
                <a:gdLst>
                  <a:gd name="connsiteX0" fmla="*/ 65563 w 155960"/>
                  <a:gd name="connsiteY0" fmla="*/ 94371 h 150993"/>
                  <a:gd name="connsiteX1" fmla="*/ 75497 w 155960"/>
                  <a:gd name="connsiteY1" fmla="*/ 118212 h 150993"/>
                  <a:gd name="connsiteX2" fmla="*/ 65563 w 155960"/>
                  <a:gd name="connsiteY2" fmla="*/ 142053 h 150993"/>
                  <a:gd name="connsiteX3" fmla="*/ 37748 w 155960"/>
                  <a:gd name="connsiteY3" fmla="*/ 150994 h 150993"/>
                  <a:gd name="connsiteX4" fmla="*/ 9934 w 155960"/>
                  <a:gd name="connsiteY4" fmla="*/ 142053 h 150993"/>
                  <a:gd name="connsiteX5" fmla="*/ 0 w 155960"/>
                  <a:gd name="connsiteY5" fmla="*/ 118212 h 150993"/>
                  <a:gd name="connsiteX6" fmla="*/ 9934 w 155960"/>
                  <a:gd name="connsiteY6" fmla="*/ 94371 h 150993"/>
                  <a:gd name="connsiteX7" fmla="*/ 37748 w 155960"/>
                  <a:gd name="connsiteY7" fmla="*/ 85431 h 150993"/>
                  <a:gd name="connsiteX8" fmla="*/ 65563 w 155960"/>
                  <a:gd name="connsiteY8" fmla="*/ 94371 h 150993"/>
                  <a:gd name="connsiteX9" fmla="*/ 153974 w 155960"/>
                  <a:gd name="connsiteY9" fmla="*/ 141060 h 150993"/>
                  <a:gd name="connsiteX10" fmla="*/ 993 w 155960"/>
                  <a:gd name="connsiteY10" fmla="*/ 28808 h 150993"/>
                  <a:gd name="connsiteX11" fmla="*/ 993 w 155960"/>
                  <a:gd name="connsiteY11" fmla="*/ 10927 h 150993"/>
                  <a:gd name="connsiteX12" fmla="*/ 153974 w 155960"/>
                  <a:gd name="connsiteY12" fmla="*/ 123179 h 150993"/>
                  <a:gd name="connsiteX13" fmla="*/ 153974 w 155960"/>
                  <a:gd name="connsiteY13" fmla="*/ 141060 h 150993"/>
                  <a:gd name="connsiteX14" fmla="*/ 55629 w 155960"/>
                  <a:gd name="connsiteY14" fmla="*/ 107285 h 150993"/>
                  <a:gd name="connsiteX15" fmla="*/ 36755 w 155960"/>
                  <a:gd name="connsiteY15" fmla="*/ 103312 h 150993"/>
                  <a:gd name="connsiteX16" fmla="*/ 17881 w 155960"/>
                  <a:gd name="connsiteY16" fmla="*/ 107285 h 150993"/>
                  <a:gd name="connsiteX17" fmla="*/ 10927 w 155960"/>
                  <a:gd name="connsiteY17" fmla="*/ 118212 h 150993"/>
                  <a:gd name="connsiteX18" fmla="*/ 17881 w 155960"/>
                  <a:gd name="connsiteY18" fmla="*/ 129139 h 150993"/>
                  <a:gd name="connsiteX19" fmla="*/ 35762 w 155960"/>
                  <a:gd name="connsiteY19" fmla="*/ 133113 h 150993"/>
                  <a:gd name="connsiteX20" fmla="*/ 54636 w 155960"/>
                  <a:gd name="connsiteY20" fmla="*/ 129139 h 150993"/>
                  <a:gd name="connsiteX21" fmla="*/ 61590 w 155960"/>
                  <a:gd name="connsiteY21" fmla="*/ 118212 h 150993"/>
                  <a:gd name="connsiteX22" fmla="*/ 55629 w 155960"/>
                  <a:gd name="connsiteY22" fmla="*/ 107285 h 150993"/>
                  <a:gd name="connsiteX23" fmla="*/ 146027 w 155960"/>
                  <a:gd name="connsiteY23" fmla="*/ 8940 h 150993"/>
                  <a:gd name="connsiteX24" fmla="*/ 155961 w 155960"/>
                  <a:gd name="connsiteY24" fmla="*/ 32781 h 150993"/>
                  <a:gd name="connsiteX25" fmla="*/ 146027 w 155960"/>
                  <a:gd name="connsiteY25" fmla="*/ 56623 h 150993"/>
                  <a:gd name="connsiteX26" fmla="*/ 118212 w 155960"/>
                  <a:gd name="connsiteY26" fmla="*/ 65563 h 150993"/>
                  <a:gd name="connsiteX27" fmla="*/ 90398 w 155960"/>
                  <a:gd name="connsiteY27" fmla="*/ 56623 h 150993"/>
                  <a:gd name="connsiteX28" fmla="*/ 80464 w 155960"/>
                  <a:gd name="connsiteY28" fmla="*/ 32781 h 150993"/>
                  <a:gd name="connsiteX29" fmla="*/ 90398 w 155960"/>
                  <a:gd name="connsiteY29" fmla="*/ 8940 h 150993"/>
                  <a:gd name="connsiteX30" fmla="*/ 118212 w 155960"/>
                  <a:gd name="connsiteY30" fmla="*/ 0 h 150993"/>
                  <a:gd name="connsiteX31" fmla="*/ 146027 w 155960"/>
                  <a:gd name="connsiteY31" fmla="*/ 8940 h 150993"/>
                  <a:gd name="connsiteX32" fmla="*/ 136093 w 155960"/>
                  <a:gd name="connsiteY32" fmla="*/ 21854 h 150993"/>
                  <a:gd name="connsiteX33" fmla="*/ 117219 w 155960"/>
                  <a:gd name="connsiteY33" fmla="*/ 17881 h 150993"/>
                  <a:gd name="connsiteX34" fmla="*/ 98345 w 155960"/>
                  <a:gd name="connsiteY34" fmla="*/ 21854 h 150993"/>
                  <a:gd name="connsiteX35" fmla="*/ 91391 w 155960"/>
                  <a:gd name="connsiteY35" fmla="*/ 32781 h 150993"/>
                  <a:gd name="connsiteX36" fmla="*/ 98345 w 155960"/>
                  <a:gd name="connsiteY36" fmla="*/ 43709 h 150993"/>
                  <a:gd name="connsiteX37" fmla="*/ 116226 w 155960"/>
                  <a:gd name="connsiteY37" fmla="*/ 47682 h 150993"/>
                  <a:gd name="connsiteX38" fmla="*/ 135100 w 155960"/>
                  <a:gd name="connsiteY38" fmla="*/ 43709 h 150993"/>
                  <a:gd name="connsiteX39" fmla="*/ 142053 w 155960"/>
                  <a:gd name="connsiteY39" fmla="*/ 32781 h 150993"/>
                  <a:gd name="connsiteX40" fmla="*/ 136093 w 155960"/>
                  <a:gd name="connsiteY40" fmla="*/ 21854 h 150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55960" h="150993">
                    <a:moveTo>
                      <a:pt x="65563" y="94371"/>
                    </a:moveTo>
                    <a:cubicBezTo>
                      <a:pt x="72517" y="100332"/>
                      <a:pt x="75497" y="108278"/>
                      <a:pt x="75497" y="118212"/>
                    </a:cubicBezTo>
                    <a:cubicBezTo>
                      <a:pt x="75497" y="128146"/>
                      <a:pt x="72517" y="136093"/>
                      <a:pt x="65563" y="142053"/>
                    </a:cubicBezTo>
                    <a:cubicBezTo>
                      <a:pt x="58610" y="148014"/>
                      <a:pt x="49669" y="150994"/>
                      <a:pt x="37748" y="150994"/>
                    </a:cubicBezTo>
                    <a:cubicBezTo>
                      <a:pt x="25828" y="150994"/>
                      <a:pt x="16887" y="148014"/>
                      <a:pt x="9934" y="142053"/>
                    </a:cubicBezTo>
                    <a:cubicBezTo>
                      <a:pt x="2980" y="136093"/>
                      <a:pt x="0" y="128146"/>
                      <a:pt x="0" y="118212"/>
                    </a:cubicBezTo>
                    <a:cubicBezTo>
                      <a:pt x="0" y="108278"/>
                      <a:pt x="2980" y="100332"/>
                      <a:pt x="9934" y="94371"/>
                    </a:cubicBezTo>
                    <a:cubicBezTo>
                      <a:pt x="16887" y="88411"/>
                      <a:pt x="25828" y="85431"/>
                      <a:pt x="37748" y="85431"/>
                    </a:cubicBezTo>
                    <a:cubicBezTo>
                      <a:pt x="48676" y="85431"/>
                      <a:pt x="58610" y="88411"/>
                      <a:pt x="65563" y="94371"/>
                    </a:cubicBezTo>
                    <a:close/>
                    <a:moveTo>
                      <a:pt x="153974" y="141060"/>
                    </a:moveTo>
                    <a:lnTo>
                      <a:pt x="993" y="28808"/>
                    </a:lnTo>
                    <a:lnTo>
                      <a:pt x="993" y="10927"/>
                    </a:lnTo>
                    <a:lnTo>
                      <a:pt x="153974" y="123179"/>
                    </a:lnTo>
                    <a:lnTo>
                      <a:pt x="153974" y="141060"/>
                    </a:lnTo>
                    <a:close/>
                    <a:moveTo>
                      <a:pt x="55629" y="107285"/>
                    </a:moveTo>
                    <a:cubicBezTo>
                      <a:pt x="50662" y="104305"/>
                      <a:pt x="44702" y="103312"/>
                      <a:pt x="36755" y="103312"/>
                    </a:cubicBezTo>
                    <a:cubicBezTo>
                      <a:pt x="28808" y="103312"/>
                      <a:pt x="22848" y="104305"/>
                      <a:pt x="17881" y="107285"/>
                    </a:cubicBezTo>
                    <a:cubicBezTo>
                      <a:pt x="13907" y="110265"/>
                      <a:pt x="10927" y="113245"/>
                      <a:pt x="10927" y="118212"/>
                    </a:cubicBezTo>
                    <a:cubicBezTo>
                      <a:pt x="10927" y="123179"/>
                      <a:pt x="12914" y="126159"/>
                      <a:pt x="17881" y="129139"/>
                    </a:cubicBezTo>
                    <a:cubicBezTo>
                      <a:pt x="21854" y="132120"/>
                      <a:pt x="28808" y="133113"/>
                      <a:pt x="35762" y="133113"/>
                    </a:cubicBezTo>
                    <a:cubicBezTo>
                      <a:pt x="43709" y="133113"/>
                      <a:pt x="49669" y="132120"/>
                      <a:pt x="54636" y="129139"/>
                    </a:cubicBezTo>
                    <a:cubicBezTo>
                      <a:pt x="59603" y="126159"/>
                      <a:pt x="61590" y="123179"/>
                      <a:pt x="61590" y="118212"/>
                    </a:cubicBezTo>
                    <a:cubicBezTo>
                      <a:pt x="62583" y="113245"/>
                      <a:pt x="60596" y="109272"/>
                      <a:pt x="55629" y="107285"/>
                    </a:cubicBezTo>
                    <a:close/>
                    <a:moveTo>
                      <a:pt x="146027" y="8940"/>
                    </a:moveTo>
                    <a:cubicBezTo>
                      <a:pt x="152981" y="14901"/>
                      <a:pt x="155961" y="22848"/>
                      <a:pt x="155961" y="32781"/>
                    </a:cubicBezTo>
                    <a:cubicBezTo>
                      <a:pt x="155961" y="42715"/>
                      <a:pt x="152981" y="50662"/>
                      <a:pt x="146027" y="56623"/>
                    </a:cubicBezTo>
                    <a:cubicBezTo>
                      <a:pt x="139073" y="62583"/>
                      <a:pt x="130133" y="65563"/>
                      <a:pt x="118212" y="65563"/>
                    </a:cubicBezTo>
                    <a:cubicBezTo>
                      <a:pt x="106292" y="65563"/>
                      <a:pt x="97351" y="62583"/>
                      <a:pt x="90398" y="56623"/>
                    </a:cubicBezTo>
                    <a:cubicBezTo>
                      <a:pt x="83444" y="50662"/>
                      <a:pt x="80464" y="42715"/>
                      <a:pt x="80464" y="32781"/>
                    </a:cubicBezTo>
                    <a:cubicBezTo>
                      <a:pt x="80464" y="22848"/>
                      <a:pt x="83444" y="14901"/>
                      <a:pt x="90398" y="8940"/>
                    </a:cubicBezTo>
                    <a:cubicBezTo>
                      <a:pt x="97351" y="2980"/>
                      <a:pt x="106292" y="0"/>
                      <a:pt x="118212" y="0"/>
                    </a:cubicBezTo>
                    <a:cubicBezTo>
                      <a:pt x="129140" y="993"/>
                      <a:pt x="139073" y="2980"/>
                      <a:pt x="146027" y="8940"/>
                    </a:cubicBezTo>
                    <a:close/>
                    <a:moveTo>
                      <a:pt x="136093" y="21854"/>
                    </a:moveTo>
                    <a:cubicBezTo>
                      <a:pt x="131126" y="18874"/>
                      <a:pt x="125166" y="17881"/>
                      <a:pt x="117219" y="17881"/>
                    </a:cubicBezTo>
                    <a:cubicBezTo>
                      <a:pt x="109272" y="17881"/>
                      <a:pt x="103312" y="18874"/>
                      <a:pt x="98345" y="21854"/>
                    </a:cubicBezTo>
                    <a:cubicBezTo>
                      <a:pt x="94371" y="24835"/>
                      <a:pt x="91391" y="27815"/>
                      <a:pt x="91391" y="32781"/>
                    </a:cubicBezTo>
                    <a:cubicBezTo>
                      <a:pt x="91391" y="37748"/>
                      <a:pt x="93378" y="40729"/>
                      <a:pt x="98345" y="43709"/>
                    </a:cubicBezTo>
                    <a:cubicBezTo>
                      <a:pt x="102318" y="46689"/>
                      <a:pt x="109272" y="47682"/>
                      <a:pt x="116226" y="47682"/>
                    </a:cubicBezTo>
                    <a:cubicBezTo>
                      <a:pt x="124173" y="47682"/>
                      <a:pt x="130133" y="46689"/>
                      <a:pt x="135100" y="43709"/>
                    </a:cubicBezTo>
                    <a:cubicBezTo>
                      <a:pt x="140067" y="40729"/>
                      <a:pt x="142053" y="37748"/>
                      <a:pt x="142053" y="32781"/>
                    </a:cubicBezTo>
                    <a:cubicBezTo>
                      <a:pt x="142053" y="27815"/>
                      <a:pt x="141060" y="23841"/>
                      <a:pt x="136093" y="21854"/>
                    </a:cubicBez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6" name="Полилиния: фигура 145">
                <a:extLst>
                  <a:ext uri="{FF2B5EF4-FFF2-40B4-BE49-F238E27FC236}">
                    <a16:creationId xmlns:a16="http://schemas.microsoft.com/office/drawing/2014/main" id="{1BA047FD-4928-4F7F-05A3-28AF6838214E}"/>
                  </a:ext>
                </a:extLst>
              </p:cNvPr>
              <p:cNvSpPr/>
              <p:nvPr/>
            </p:nvSpPr>
            <p:spPr>
              <a:xfrm>
                <a:off x="2457789" y="3372335"/>
                <a:ext cx="182782" cy="45695"/>
              </a:xfrm>
              <a:custGeom>
                <a:avLst/>
                <a:gdLst>
                  <a:gd name="connsiteX0" fmla="*/ 182782 w 182782"/>
                  <a:gd name="connsiteY0" fmla="*/ 44702 h 45695"/>
                  <a:gd name="connsiteX1" fmla="*/ 148014 w 182782"/>
                  <a:gd name="connsiteY1" fmla="*/ 27815 h 45695"/>
                  <a:gd name="connsiteX2" fmla="*/ 89404 w 182782"/>
                  <a:gd name="connsiteY2" fmla="*/ 18874 h 45695"/>
                  <a:gd name="connsiteX3" fmla="*/ 30795 w 182782"/>
                  <a:gd name="connsiteY3" fmla="*/ 28808 h 45695"/>
                  <a:gd name="connsiteX4" fmla="*/ 0 w 182782"/>
                  <a:gd name="connsiteY4" fmla="*/ 45695 h 45695"/>
                  <a:gd name="connsiteX5" fmla="*/ 0 w 182782"/>
                  <a:gd name="connsiteY5" fmla="*/ 29801 h 45695"/>
                  <a:gd name="connsiteX6" fmla="*/ 32782 w 182782"/>
                  <a:gd name="connsiteY6" fmla="*/ 9934 h 45695"/>
                  <a:gd name="connsiteX7" fmla="*/ 89404 w 182782"/>
                  <a:gd name="connsiteY7" fmla="*/ 0 h 45695"/>
                  <a:gd name="connsiteX8" fmla="*/ 182782 w 182782"/>
                  <a:gd name="connsiteY8" fmla="*/ 28808 h 45695"/>
                  <a:gd name="connsiteX9" fmla="*/ 182782 w 182782"/>
                  <a:gd name="connsiteY9" fmla="*/ 44702 h 45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2782" h="45695">
                    <a:moveTo>
                      <a:pt x="182782" y="44702"/>
                    </a:moveTo>
                    <a:cubicBezTo>
                      <a:pt x="169868" y="36755"/>
                      <a:pt x="157948" y="31788"/>
                      <a:pt x="148014" y="27815"/>
                    </a:cubicBezTo>
                    <a:cubicBezTo>
                      <a:pt x="130133" y="21854"/>
                      <a:pt x="110265" y="18874"/>
                      <a:pt x="89404" y="18874"/>
                    </a:cubicBezTo>
                    <a:cubicBezTo>
                      <a:pt x="67550" y="18874"/>
                      <a:pt x="48676" y="21854"/>
                      <a:pt x="30795" y="28808"/>
                    </a:cubicBezTo>
                    <a:cubicBezTo>
                      <a:pt x="17881" y="33775"/>
                      <a:pt x="7947" y="38742"/>
                      <a:pt x="0" y="45695"/>
                    </a:cubicBezTo>
                    <a:lnTo>
                      <a:pt x="0" y="29801"/>
                    </a:lnTo>
                    <a:cubicBezTo>
                      <a:pt x="11921" y="20861"/>
                      <a:pt x="22848" y="13907"/>
                      <a:pt x="32782" y="9934"/>
                    </a:cubicBezTo>
                    <a:cubicBezTo>
                      <a:pt x="48676" y="2980"/>
                      <a:pt x="67550" y="0"/>
                      <a:pt x="89404" y="0"/>
                    </a:cubicBezTo>
                    <a:cubicBezTo>
                      <a:pt x="127153" y="0"/>
                      <a:pt x="158941" y="9934"/>
                      <a:pt x="182782" y="28808"/>
                    </a:cubicBezTo>
                    <a:lnTo>
                      <a:pt x="182782" y="44702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790" name="Группа 789">
              <a:extLst>
                <a:ext uri="{FF2B5EF4-FFF2-40B4-BE49-F238E27FC236}">
                  <a16:creationId xmlns:a16="http://schemas.microsoft.com/office/drawing/2014/main" id="{43692B9F-97D8-31BB-4129-A8954B29B011}"/>
                </a:ext>
              </a:extLst>
            </p:cNvPr>
            <p:cNvGrpSpPr/>
            <p:nvPr/>
          </p:nvGrpSpPr>
          <p:grpSpPr>
            <a:xfrm>
              <a:off x="7362109" y="2931274"/>
              <a:ext cx="3770872" cy="2970952"/>
              <a:chOff x="7362109" y="2931274"/>
              <a:chExt cx="3770872" cy="2970952"/>
            </a:xfrm>
          </p:grpSpPr>
          <p:sp>
            <p:nvSpPr>
              <p:cNvPr id="407" name="Полилиния: фигура 406">
                <a:extLst>
                  <a:ext uri="{FF2B5EF4-FFF2-40B4-BE49-F238E27FC236}">
                    <a16:creationId xmlns:a16="http://schemas.microsoft.com/office/drawing/2014/main" id="{1C4391A4-11C9-2EF4-F82D-20219E602624}"/>
                  </a:ext>
                </a:extLst>
              </p:cNvPr>
              <p:cNvSpPr/>
              <p:nvPr/>
            </p:nvSpPr>
            <p:spPr>
              <a:xfrm>
                <a:off x="8658471" y="3102135"/>
                <a:ext cx="2044377" cy="2026496"/>
              </a:xfrm>
              <a:custGeom>
                <a:avLst/>
                <a:gdLst>
                  <a:gd name="connsiteX0" fmla="*/ 2044378 w 2044377"/>
                  <a:gd name="connsiteY0" fmla="*/ 2026497 h 2026496"/>
                  <a:gd name="connsiteX1" fmla="*/ 1187090 w 2044377"/>
                  <a:gd name="connsiteY1" fmla="*/ 1379806 h 2026496"/>
                  <a:gd name="connsiteX2" fmla="*/ 1119540 w 2044377"/>
                  <a:gd name="connsiteY2" fmla="*/ 1285435 h 2026496"/>
                  <a:gd name="connsiteX3" fmla="*/ 428147 w 2044377"/>
                  <a:gd name="connsiteY3" fmla="*/ 391392 h 2026496"/>
                  <a:gd name="connsiteX4" fmla="*/ 248345 w 2044377"/>
                  <a:gd name="connsiteY4" fmla="*/ 239405 h 2026496"/>
                  <a:gd name="connsiteX5" fmla="*/ 122186 w 2044377"/>
                  <a:gd name="connsiteY5" fmla="*/ 196689 h 2026496"/>
                  <a:gd name="connsiteX6" fmla="*/ 112252 w 2044377"/>
                  <a:gd name="connsiteY6" fmla="*/ 194703 h 2026496"/>
                  <a:gd name="connsiteX7" fmla="*/ 0 w 2044377"/>
                  <a:gd name="connsiteY7" fmla="*/ 186755 h 2026496"/>
                  <a:gd name="connsiteX8" fmla="*/ 0 w 2044377"/>
                  <a:gd name="connsiteY8" fmla="*/ 0 h 2026496"/>
                  <a:gd name="connsiteX9" fmla="*/ 152981 w 2044377"/>
                  <a:gd name="connsiteY9" fmla="*/ 12914 h 2026496"/>
                  <a:gd name="connsiteX10" fmla="*/ 162915 w 2044377"/>
                  <a:gd name="connsiteY10" fmla="*/ 14901 h 2026496"/>
                  <a:gd name="connsiteX11" fmla="*/ 325829 w 2044377"/>
                  <a:gd name="connsiteY11" fmla="*/ 70530 h 2026496"/>
                  <a:gd name="connsiteX12" fmla="*/ 564240 w 2044377"/>
                  <a:gd name="connsiteY12" fmla="*/ 265233 h 2026496"/>
                  <a:gd name="connsiteX13" fmla="*/ 1270534 w 2044377"/>
                  <a:gd name="connsiteY13" fmla="*/ 1179143 h 2026496"/>
                  <a:gd name="connsiteX14" fmla="*/ 1338084 w 2044377"/>
                  <a:gd name="connsiteY14" fmla="*/ 1273514 h 2026496"/>
                  <a:gd name="connsiteX15" fmla="*/ 2043384 w 2044377"/>
                  <a:gd name="connsiteY15" fmla="*/ 1842721 h 2026496"/>
                  <a:gd name="connsiteX16" fmla="*/ 2043384 w 2044377"/>
                  <a:gd name="connsiteY16" fmla="*/ 2026497 h 202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044377" h="2026496">
                    <a:moveTo>
                      <a:pt x="2044378" y="2026497"/>
                    </a:moveTo>
                    <a:cubicBezTo>
                      <a:pt x="1678813" y="2026497"/>
                      <a:pt x="1467223" y="1770204"/>
                      <a:pt x="1187090" y="1379806"/>
                    </a:cubicBezTo>
                    <a:lnTo>
                      <a:pt x="1119540" y="1285435"/>
                    </a:lnTo>
                    <a:cubicBezTo>
                      <a:pt x="797685" y="837420"/>
                      <a:pt x="636757" y="611923"/>
                      <a:pt x="428147" y="391392"/>
                    </a:cubicBezTo>
                    <a:cubicBezTo>
                      <a:pt x="324836" y="282120"/>
                      <a:pt x="308941" y="266226"/>
                      <a:pt x="248345" y="239405"/>
                    </a:cubicBezTo>
                    <a:cubicBezTo>
                      <a:pt x="181789" y="209603"/>
                      <a:pt x="137086" y="199670"/>
                      <a:pt x="122186" y="196689"/>
                    </a:cubicBezTo>
                    <a:lnTo>
                      <a:pt x="112252" y="194703"/>
                    </a:lnTo>
                    <a:cubicBezTo>
                      <a:pt x="77484" y="186755"/>
                      <a:pt x="76490" y="186755"/>
                      <a:pt x="0" y="186755"/>
                    </a:cubicBezTo>
                    <a:lnTo>
                      <a:pt x="0" y="0"/>
                    </a:lnTo>
                    <a:cubicBezTo>
                      <a:pt x="91391" y="0"/>
                      <a:pt x="104305" y="1987"/>
                      <a:pt x="152981" y="12914"/>
                    </a:cubicBezTo>
                    <a:lnTo>
                      <a:pt x="162915" y="14901"/>
                    </a:lnTo>
                    <a:cubicBezTo>
                      <a:pt x="182782" y="18874"/>
                      <a:pt x="241391" y="31788"/>
                      <a:pt x="325829" y="70530"/>
                    </a:cubicBezTo>
                    <a:cubicBezTo>
                      <a:pt x="423180" y="114239"/>
                      <a:pt x="461922" y="154967"/>
                      <a:pt x="564240" y="265233"/>
                    </a:cubicBezTo>
                    <a:cubicBezTo>
                      <a:pt x="780797" y="495697"/>
                      <a:pt x="944705" y="723181"/>
                      <a:pt x="1270534" y="1179143"/>
                    </a:cubicBezTo>
                    <a:lnTo>
                      <a:pt x="1338084" y="1273514"/>
                    </a:lnTo>
                    <a:cubicBezTo>
                      <a:pt x="1626164" y="1674840"/>
                      <a:pt x="1787092" y="1842721"/>
                      <a:pt x="2043384" y="1842721"/>
                    </a:cubicBezTo>
                    <a:lnTo>
                      <a:pt x="2043384" y="2026497"/>
                    </a:lnTo>
                    <a:close/>
                  </a:path>
                </a:pathLst>
              </a:custGeom>
              <a:solidFill>
                <a:srgbClr val="E52936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408" name="Рисунок 4">
                <a:extLst>
                  <a:ext uri="{FF2B5EF4-FFF2-40B4-BE49-F238E27FC236}">
                    <a16:creationId xmlns:a16="http://schemas.microsoft.com/office/drawing/2014/main" id="{EDC6F5DE-6ADE-40FF-0F59-D64EDC2F73E8}"/>
                  </a:ext>
                </a:extLst>
              </p:cNvPr>
              <p:cNvGrpSpPr/>
              <p:nvPr/>
            </p:nvGrpSpPr>
            <p:grpSpPr>
              <a:xfrm>
                <a:off x="7825024" y="3104122"/>
                <a:ext cx="119205" cy="89652"/>
                <a:chOff x="7825024" y="3104122"/>
                <a:chExt cx="119205" cy="89652"/>
              </a:xfrm>
              <a:solidFill>
                <a:srgbClr val="000000"/>
              </a:solidFill>
            </p:grpSpPr>
            <p:sp>
              <p:nvSpPr>
                <p:cNvPr id="409" name="Полилиния: фигура 408">
                  <a:extLst>
                    <a:ext uri="{FF2B5EF4-FFF2-40B4-BE49-F238E27FC236}">
                      <a16:creationId xmlns:a16="http://schemas.microsoft.com/office/drawing/2014/main" id="{7E310A51-A6AC-AC67-09B7-A930D612F30F}"/>
                    </a:ext>
                  </a:extLst>
                </p:cNvPr>
                <p:cNvSpPr/>
                <p:nvPr/>
              </p:nvSpPr>
              <p:spPr>
                <a:xfrm>
                  <a:off x="7825024" y="3105115"/>
                  <a:ext cx="33775" cy="87417"/>
                </a:xfrm>
                <a:custGeom>
                  <a:avLst/>
                  <a:gdLst>
                    <a:gd name="connsiteX0" fmla="*/ 23841 w 33775"/>
                    <a:gd name="connsiteY0" fmla="*/ 11921 h 87417"/>
                    <a:gd name="connsiteX1" fmla="*/ 23841 w 33775"/>
                    <a:gd name="connsiteY1" fmla="*/ 11921 h 87417"/>
                    <a:gd name="connsiteX2" fmla="*/ 0 w 33775"/>
                    <a:gd name="connsiteY2" fmla="*/ 28808 h 87417"/>
                    <a:gd name="connsiteX3" fmla="*/ 0 w 33775"/>
                    <a:gd name="connsiteY3" fmla="*/ 16887 h 87417"/>
                    <a:gd name="connsiteX4" fmla="*/ 22848 w 33775"/>
                    <a:gd name="connsiteY4" fmla="*/ 0 h 87417"/>
                    <a:gd name="connsiteX5" fmla="*/ 33775 w 33775"/>
                    <a:gd name="connsiteY5" fmla="*/ 0 h 87417"/>
                    <a:gd name="connsiteX6" fmla="*/ 33775 w 33775"/>
                    <a:gd name="connsiteY6" fmla="*/ 87418 h 87417"/>
                    <a:gd name="connsiteX7" fmla="*/ 22848 w 33775"/>
                    <a:gd name="connsiteY7" fmla="*/ 87418 h 87417"/>
                    <a:gd name="connsiteX8" fmla="*/ 22848 w 33775"/>
                    <a:gd name="connsiteY8" fmla="*/ 11921 h 87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775" h="87417">
                      <a:moveTo>
                        <a:pt x="23841" y="11921"/>
                      </a:moveTo>
                      <a:lnTo>
                        <a:pt x="23841" y="11921"/>
                      </a:lnTo>
                      <a:lnTo>
                        <a:pt x="0" y="28808"/>
                      </a:lnTo>
                      <a:lnTo>
                        <a:pt x="0" y="16887"/>
                      </a:lnTo>
                      <a:lnTo>
                        <a:pt x="22848" y="0"/>
                      </a:lnTo>
                      <a:lnTo>
                        <a:pt x="33775" y="0"/>
                      </a:lnTo>
                      <a:lnTo>
                        <a:pt x="33775" y="87418"/>
                      </a:lnTo>
                      <a:lnTo>
                        <a:pt x="22848" y="87418"/>
                      </a:lnTo>
                      <a:lnTo>
                        <a:pt x="22848" y="119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0" name="Полилиния: фигура 409">
                  <a:extLst>
                    <a:ext uri="{FF2B5EF4-FFF2-40B4-BE49-F238E27FC236}">
                      <a16:creationId xmlns:a16="http://schemas.microsoft.com/office/drawing/2014/main" id="{297F5C93-1A49-7522-2156-25F315CDA6F2}"/>
                    </a:ext>
                  </a:extLst>
                </p:cNvPr>
                <p:cNvSpPr/>
                <p:nvPr/>
              </p:nvSpPr>
              <p:spPr>
                <a:xfrm>
                  <a:off x="7882641" y="3104122"/>
                  <a:ext cx="61589" cy="89652"/>
                </a:xfrm>
                <a:custGeom>
                  <a:avLst/>
                  <a:gdLst>
                    <a:gd name="connsiteX0" fmla="*/ 8940 w 61589"/>
                    <a:gd name="connsiteY0" fmla="*/ 83444 h 89652"/>
                    <a:gd name="connsiteX1" fmla="*/ 0 w 61589"/>
                    <a:gd name="connsiteY1" fmla="*/ 65563 h 89652"/>
                    <a:gd name="connsiteX2" fmla="*/ 10927 w 61589"/>
                    <a:gd name="connsiteY2" fmla="*/ 65563 h 89652"/>
                    <a:gd name="connsiteX3" fmla="*/ 16887 w 61589"/>
                    <a:gd name="connsiteY3" fmla="*/ 76490 h 89652"/>
                    <a:gd name="connsiteX4" fmla="*/ 29801 w 61589"/>
                    <a:gd name="connsiteY4" fmla="*/ 80464 h 89652"/>
                    <a:gd name="connsiteX5" fmla="*/ 44702 w 61589"/>
                    <a:gd name="connsiteY5" fmla="*/ 74504 h 89652"/>
                    <a:gd name="connsiteX6" fmla="*/ 50662 w 61589"/>
                    <a:gd name="connsiteY6" fmla="*/ 59603 h 89652"/>
                    <a:gd name="connsiteX7" fmla="*/ 44702 w 61589"/>
                    <a:gd name="connsiteY7" fmla="*/ 44702 h 89652"/>
                    <a:gd name="connsiteX8" fmla="*/ 30795 w 61589"/>
                    <a:gd name="connsiteY8" fmla="*/ 38742 h 89652"/>
                    <a:gd name="connsiteX9" fmla="*/ 11920 w 61589"/>
                    <a:gd name="connsiteY9" fmla="*/ 48676 h 89652"/>
                    <a:gd name="connsiteX10" fmla="*/ 1986 w 61589"/>
                    <a:gd name="connsiteY10" fmla="*/ 48676 h 89652"/>
                    <a:gd name="connsiteX11" fmla="*/ 6953 w 61589"/>
                    <a:gd name="connsiteY11" fmla="*/ 0 h 89652"/>
                    <a:gd name="connsiteX12" fmla="*/ 56622 w 61589"/>
                    <a:gd name="connsiteY12" fmla="*/ 0 h 89652"/>
                    <a:gd name="connsiteX13" fmla="*/ 56622 w 61589"/>
                    <a:gd name="connsiteY13" fmla="*/ 9934 h 89652"/>
                    <a:gd name="connsiteX14" fmla="*/ 15894 w 61589"/>
                    <a:gd name="connsiteY14" fmla="*/ 9934 h 89652"/>
                    <a:gd name="connsiteX15" fmla="*/ 12914 w 61589"/>
                    <a:gd name="connsiteY15" fmla="*/ 38742 h 89652"/>
                    <a:gd name="connsiteX16" fmla="*/ 12914 w 61589"/>
                    <a:gd name="connsiteY16" fmla="*/ 38742 h 89652"/>
                    <a:gd name="connsiteX17" fmla="*/ 32781 w 61589"/>
                    <a:gd name="connsiteY17" fmla="*/ 30795 h 89652"/>
                    <a:gd name="connsiteX18" fmla="*/ 53642 w 61589"/>
                    <a:gd name="connsiteY18" fmla="*/ 38742 h 89652"/>
                    <a:gd name="connsiteX19" fmla="*/ 61589 w 61589"/>
                    <a:gd name="connsiteY19" fmla="*/ 59603 h 89652"/>
                    <a:gd name="connsiteX20" fmla="*/ 52649 w 61589"/>
                    <a:gd name="connsiteY20" fmla="*/ 81457 h 89652"/>
                    <a:gd name="connsiteX21" fmla="*/ 29801 w 61589"/>
                    <a:gd name="connsiteY21" fmla="*/ 89404 h 89652"/>
                    <a:gd name="connsiteX22" fmla="*/ 8940 w 61589"/>
                    <a:gd name="connsiteY22" fmla="*/ 83444 h 89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1589" h="89652">
                      <a:moveTo>
                        <a:pt x="8940" y="83444"/>
                      </a:moveTo>
                      <a:cubicBezTo>
                        <a:pt x="2980" y="78477"/>
                        <a:pt x="0" y="72517"/>
                        <a:pt x="0" y="65563"/>
                      </a:cubicBezTo>
                      <a:lnTo>
                        <a:pt x="10927" y="65563"/>
                      </a:lnTo>
                      <a:cubicBezTo>
                        <a:pt x="10927" y="70530"/>
                        <a:pt x="13907" y="74504"/>
                        <a:pt x="16887" y="76490"/>
                      </a:cubicBezTo>
                      <a:cubicBezTo>
                        <a:pt x="20861" y="79471"/>
                        <a:pt x="24835" y="80464"/>
                        <a:pt x="29801" y="80464"/>
                      </a:cubicBezTo>
                      <a:cubicBezTo>
                        <a:pt x="35761" y="80464"/>
                        <a:pt x="40728" y="78477"/>
                        <a:pt x="44702" y="74504"/>
                      </a:cubicBezTo>
                      <a:cubicBezTo>
                        <a:pt x="48675" y="70530"/>
                        <a:pt x="50662" y="65563"/>
                        <a:pt x="50662" y="59603"/>
                      </a:cubicBezTo>
                      <a:cubicBezTo>
                        <a:pt x="50662" y="53643"/>
                        <a:pt x="48675" y="48676"/>
                        <a:pt x="44702" y="44702"/>
                      </a:cubicBezTo>
                      <a:cubicBezTo>
                        <a:pt x="40728" y="40729"/>
                        <a:pt x="35761" y="38742"/>
                        <a:pt x="30795" y="38742"/>
                      </a:cubicBezTo>
                      <a:cubicBezTo>
                        <a:pt x="21854" y="38742"/>
                        <a:pt x="15894" y="41722"/>
                        <a:pt x="11920" y="48676"/>
                      </a:cubicBezTo>
                      <a:lnTo>
                        <a:pt x="1986" y="48676"/>
                      </a:lnTo>
                      <a:lnTo>
                        <a:pt x="6953" y="0"/>
                      </a:lnTo>
                      <a:lnTo>
                        <a:pt x="56622" y="0"/>
                      </a:lnTo>
                      <a:lnTo>
                        <a:pt x="56622" y="9934"/>
                      </a:lnTo>
                      <a:lnTo>
                        <a:pt x="15894" y="9934"/>
                      </a:lnTo>
                      <a:lnTo>
                        <a:pt x="12914" y="38742"/>
                      </a:lnTo>
                      <a:lnTo>
                        <a:pt x="12914" y="38742"/>
                      </a:lnTo>
                      <a:cubicBezTo>
                        <a:pt x="16887" y="32782"/>
                        <a:pt x="23841" y="30795"/>
                        <a:pt x="32781" y="30795"/>
                      </a:cubicBezTo>
                      <a:cubicBezTo>
                        <a:pt x="40728" y="30795"/>
                        <a:pt x="47682" y="33775"/>
                        <a:pt x="53642" y="38742"/>
                      </a:cubicBezTo>
                      <a:cubicBezTo>
                        <a:pt x="59603" y="44702"/>
                        <a:pt x="61589" y="51656"/>
                        <a:pt x="61589" y="59603"/>
                      </a:cubicBezTo>
                      <a:cubicBezTo>
                        <a:pt x="61589" y="68543"/>
                        <a:pt x="58609" y="75497"/>
                        <a:pt x="52649" y="81457"/>
                      </a:cubicBezTo>
                      <a:cubicBezTo>
                        <a:pt x="46688" y="87418"/>
                        <a:pt x="39735" y="89404"/>
                        <a:pt x="29801" y="89404"/>
                      </a:cubicBezTo>
                      <a:cubicBezTo>
                        <a:pt x="20861" y="90398"/>
                        <a:pt x="13907" y="88411"/>
                        <a:pt x="8940" y="834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411" name="Полилиния: фигура 410">
                <a:extLst>
                  <a:ext uri="{FF2B5EF4-FFF2-40B4-BE49-F238E27FC236}">
                    <a16:creationId xmlns:a16="http://schemas.microsoft.com/office/drawing/2014/main" id="{28827ECE-E10C-7FBE-D15D-AB91C9A092A2}"/>
                  </a:ext>
                </a:extLst>
              </p:cNvPr>
              <p:cNvSpPr/>
              <p:nvPr/>
            </p:nvSpPr>
            <p:spPr>
              <a:xfrm>
                <a:off x="7850852" y="3701143"/>
                <a:ext cx="63575" cy="90397"/>
              </a:xfrm>
              <a:custGeom>
                <a:avLst/>
                <a:gdLst>
                  <a:gd name="connsiteX0" fmla="*/ 8940 w 63575"/>
                  <a:gd name="connsiteY0" fmla="*/ 83444 h 90397"/>
                  <a:gd name="connsiteX1" fmla="*/ 0 w 63575"/>
                  <a:gd name="connsiteY1" fmla="*/ 65563 h 90397"/>
                  <a:gd name="connsiteX2" fmla="*/ 4967 w 63575"/>
                  <a:gd name="connsiteY2" fmla="*/ 51656 h 90397"/>
                  <a:gd name="connsiteX3" fmla="*/ 18874 w 63575"/>
                  <a:gd name="connsiteY3" fmla="*/ 43709 h 90397"/>
                  <a:gd name="connsiteX4" fmla="*/ 18874 w 63575"/>
                  <a:gd name="connsiteY4" fmla="*/ 43709 h 90397"/>
                  <a:gd name="connsiteX5" fmla="*/ 7947 w 63575"/>
                  <a:gd name="connsiteY5" fmla="*/ 35762 h 90397"/>
                  <a:gd name="connsiteX6" fmla="*/ 3973 w 63575"/>
                  <a:gd name="connsiteY6" fmla="*/ 23841 h 90397"/>
                  <a:gd name="connsiteX7" fmla="*/ 11921 w 63575"/>
                  <a:gd name="connsiteY7" fmla="*/ 6954 h 90397"/>
                  <a:gd name="connsiteX8" fmla="*/ 31788 w 63575"/>
                  <a:gd name="connsiteY8" fmla="*/ 0 h 90397"/>
                  <a:gd name="connsiteX9" fmla="*/ 51656 w 63575"/>
                  <a:gd name="connsiteY9" fmla="*/ 6954 h 90397"/>
                  <a:gd name="connsiteX10" fmla="*/ 59603 w 63575"/>
                  <a:gd name="connsiteY10" fmla="*/ 23841 h 90397"/>
                  <a:gd name="connsiteX11" fmla="*/ 55629 w 63575"/>
                  <a:gd name="connsiteY11" fmla="*/ 35762 h 90397"/>
                  <a:gd name="connsiteX12" fmla="*/ 44702 w 63575"/>
                  <a:gd name="connsiteY12" fmla="*/ 43709 h 90397"/>
                  <a:gd name="connsiteX13" fmla="*/ 44702 w 63575"/>
                  <a:gd name="connsiteY13" fmla="*/ 43709 h 90397"/>
                  <a:gd name="connsiteX14" fmla="*/ 58609 w 63575"/>
                  <a:gd name="connsiteY14" fmla="*/ 51656 h 90397"/>
                  <a:gd name="connsiteX15" fmla="*/ 63576 w 63575"/>
                  <a:gd name="connsiteY15" fmla="*/ 65563 h 90397"/>
                  <a:gd name="connsiteX16" fmla="*/ 54636 w 63575"/>
                  <a:gd name="connsiteY16" fmla="*/ 83444 h 90397"/>
                  <a:gd name="connsiteX17" fmla="*/ 31788 w 63575"/>
                  <a:gd name="connsiteY17" fmla="*/ 90398 h 90397"/>
                  <a:gd name="connsiteX18" fmla="*/ 8940 w 63575"/>
                  <a:gd name="connsiteY18" fmla="*/ 83444 h 90397"/>
                  <a:gd name="connsiteX19" fmla="*/ 46689 w 63575"/>
                  <a:gd name="connsiteY19" fmla="*/ 76490 h 90397"/>
                  <a:gd name="connsiteX20" fmla="*/ 52649 w 63575"/>
                  <a:gd name="connsiteY20" fmla="*/ 64570 h 90397"/>
                  <a:gd name="connsiteX21" fmla="*/ 46689 w 63575"/>
                  <a:gd name="connsiteY21" fmla="*/ 52649 h 90397"/>
                  <a:gd name="connsiteX22" fmla="*/ 31788 w 63575"/>
                  <a:gd name="connsiteY22" fmla="*/ 47682 h 90397"/>
                  <a:gd name="connsiteX23" fmla="*/ 16888 w 63575"/>
                  <a:gd name="connsiteY23" fmla="*/ 52649 h 90397"/>
                  <a:gd name="connsiteX24" fmla="*/ 10927 w 63575"/>
                  <a:gd name="connsiteY24" fmla="*/ 64570 h 90397"/>
                  <a:gd name="connsiteX25" fmla="*/ 16888 w 63575"/>
                  <a:gd name="connsiteY25" fmla="*/ 76490 h 90397"/>
                  <a:gd name="connsiteX26" fmla="*/ 31788 w 63575"/>
                  <a:gd name="connsiteY26" fmla="*/ 81457 h 90397"/>
                  <a:gd name="connsiteX27" fmla="*/ 46689 w 63575"/>
                  <a:gd name="connsiteY27" fmla="*/ 76490 h 90397"/>
                  <a:gd name="connsiteX28" fmla="*/ 43708 w 63575"/>
                  <a:gd name="connsiteY28" fmla="*/ 33775 h 90397"/>
                  <a:gd name="connsiteX29" fmla="*/ 48675 w 63575"/>
                  <a:gd name="connsiteY29" fmla="*/ 22848 h 90397"/>
                  <a:gd name="connsiteX30" fmla="*/ 43708 w 63575"/>
                  <a:gd name="connsiteY30" fmla="*/ 11921 h 90397"/>
                  <a:gd name="connsiteX31" fmla="*/ 30795 w 63575"/>
                  <a:gd name="connsiteY31" fmla="*/ 7947 h 90397"/>
                  <a:gd name="connsiteX32" fmla="*/ 17881 w 63575"/>
                  <a:gd name="connsiteY32" fmla="*/ 11921 h 90397"/>
                  <a:gd name="connsiteX33" fmla="*/ 12914 w 63575"/>
                  <a:gd name="connsiteY33" fmla="*/ 22848 h 90397"/>
                  <a:gd name="connsiteX34" fmla="*/ 17881 w 63575"/>
                  <a:gd name="connsiteY34" fmla="*/ 33775 h 90397"/>
                  <a:gd name="connsiteX35" fmla="*/ 30795 w 63575"/>
                  <a:gd name="connsiteY35" fmla="*/ 37749 h 90397"/>
                  <a:gd name="connsiteX36" fmla="*/ 43708 w 63575"/>
                  <a:gd name="connsiteY36" fmla="*/ 33775 h 90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3575" h="90397">
                    <a:moveTo>
                      <a:pt x="8940" y="83444"/>
                    </a:moveTo>
                    <a:cubicBezTo>
                      <a:pt x="2980" y="78477"/>
                      <a:pt x="0" y="72517"/>
                      <a:pt x="0" y="65563"/>
                    </a:cubicBezTo>
                    <a:cubicBezTo>
                      <a:pt x="0" y="59603"/>
                      <a:pt x="1987" y="55629"/>
                      <a:pt x="4967" y="51656"/>
                    </a:cubicBezTo>
                    <a:cubicBezTo>
                      <a:pt x="7947" y="47682"/>
                      <a:pt x="12914" y="44702"/>
                      <a:pt x="18874" y="43709"/>
                    </a:cubicBezTo>
                    <a:lnTo>
                      <a:pt x="18874" y="43709"/>
                    </a:lnTo>
                    <a:cubicBezTo>
                      <a:pt x="13907" y="42716"/>
                      <a:pt x="9934" y="39735"/>
                      <a:pt x="7947" y="35762"/>
                    </a:cubicBezTo>
                    <a:cubicBezTo>
                      <a:pt x="4967" y="32782"/>
                      <a:pt x="3973" y="27815"/>
                      <a:pt x="3973" y="23841"/>
                    </a:cubicBezTo>
                    <a:cubicBezTo>
                      <a:pt x="3973" y="16888"/>
                      <a:pt x="6954" y="11921"/>
                      <a:pt x="11921" y="6954"/>
                    </a:cubicBezTo>
                    <a:cubicBezTo>
                      <a:pt x="16888" y="2980"/>
                      <a:pt x="23841" y="0"/>
                      <a:pt x="31788" y="0"/>
                    </a:cubicBezTo>
                    <a:cubicBezTo>
                      <a:pt x="39735" y="0"/>
                      <a:pt x="46689" y="1987"/>
                      <a:pt x="51656" y="6954"/>
                    </a:cubicBezTo>
                    <a:cubicBezTo>
                      <a:pt x="56623" y="10927"/>
                      <a:pt x="59603" y="16888"/>
                      <a:pt x="59603" y="23841"/>
                    </a:cubicBezTo>
                    <a:cubicBezTo>
                      <a:pt x="59603" y="28808"/>
                      <a:pt x="58609" y="32782"/>
                      <a:pt x="55629" y="35762"/>
                    </a:cubicBezTo>
                    <a:cubicBezTo>
                      <a:pt x="52649" y="39735"/>
                      <a:pt x="48675" y="41722"/>
                      <a:pt x="44702" y="43709"/>
                    </a:cubicBezTo>
                    <a:lnTo>
                      <a:pt x="44702" y="43709"/>
                    </a:lnTo>
                    <a:cubicBezTo>
                      <a:pt x="50662" y="44702"/>
                      <a:pt x="54636" y="47682"/>
                      <a:pt x="58609" y="51656"/>
                    </a:cubicBezTo>
                    <a:cubicBezTo>
                      <a:pt x="61590" y="55629"/>
                      <a:pt x="63576" y="60596"/>
                      <a:pt x="63576" y="65563"/>
                    </a:cubicBezTo>
                    <a:cubicBezTo>
                      <a:pt x="63576" y="72517"/>
                      <a:pt x="60596" y="78477"/>
                      <a:pt x="54636" y="83444"/>
                    </a:cubicBezTo>
                    <a:cubicBezTo>
                      <a:pt x="48675" y="88411"/>
                      <a:pt x="40728" y="90398"/>
                      <a:pt x="31788" y="90398"/>
                    </a:cubicBezTo>
                    <a:cubicBezTo>
                      <a:pt x="21854" y="90398"/>
                      <a:pt x="14901" y="87418"/>
                      <a:pt x="8940" y="83444"/>
                    </a:cubicBezTo>
                    <a:close/>
                    <a:moveTo>
                      <a:pt x="46689" y="76490"/>
                    </a:moveTo>
                    <a:cubicBezTo>
                      <a:pt x="50662" y="73510"/>
                      <a:pt x="52649" y="69537"/>
                      <a:pt x="52649" y="64570"/>
                    </a:cubicBezTo>
                    <a:cubicBezTo>
                      <a:pt x="52649" y="59603"/>
                      <a:pt x="50662" y="55629"/>
                      <a:pt x="46689" y="52649"/>
                    </a:cubicBezTo>
                    <a:cubicBezTo>
                      <a:pt x="42715" y="49669"/>
                      <a:pt x="37748" y="47682"/>
                      <a:pt x="31788" y="47682"/>
                    </a:cubicBezTo>
                    <a:cubicBezTo>
                      <a:pt x="25828" y="47682"/>
                      <a:pt x="20861" y="49669"/>
                      <a:pt x="16888" y="52649"/>
                    </a:cubicBezTo>
                    <a:cubicBezTo>
                      <a:pt x="12914" y="55629"/>
                      <a:pt x="10927" y="59603"/>
                      <a:pt x="10927" y="64570"/>
                    </a:cubicBezTo>
                    <a:cubicBezTo>
                      <a:pt x="10927" y="69537"/>
                      <a:pt x="12914" y="73510"/>
                      <a:pt x="16888" y="76490"/>
                    </a:cubicBezTo>
                    <a:cubicBezTo>
                      <a:pt x="20861" y="79470"/>
                      <a:pt x="25828" y="81457"/>
                      <a:pt x="31788" y="81457"/>
                    </a:cubicBezTo>
                    <a:cubicBezTo>
                      <a:pt x="37748" y="80464"/>
                      <a:pt x="42715" y="79470"/>
                      <a:pt x="46689" y="76490"/>
                    </a:cubicBezTo>
                    <a:close/>
                    <a:moveTo>
                      <a:pt x="43708" y="33775"/>
                    </a:moveTo>
                    <a:cubicBezTo>
                      <a:pt x="46689" y="30795"/>
                      <a:pt x="48675" y="27815"/>
                      <a:pt x="48675" y="22848"/>
                    </a:cubicBezTo>
                    <a:cubicBezTo>
                      <a:pt x="48675" y="18874"/>
                      <a:pt x="46689" y="14901"/>
                      <a:pt x="43708" y="11921"/>
                    </a:cubicBezTo>
                    <a:cubicBezTo>
                      <a:pt x="40728" y="8941"/>
                      <a:pt x="36755" y="7947"/>
                      <a:pt x="30795" y="7947"/>
                    </a:cubicBezTo>
                    <a:cubicBezTo>
                      <a:pt x="25828" y="7947"/>
                      <a:pt x="21854" y="8941"/>
                      <a:pt x="17881" y="11921"/>
                    </a:cubicBezTo>
                    <a:cubicBezTo>
                      <a:pt x="14901" y="14901"/>
                      <a:pt x="12914" y="17881"/>
                      <a:pt x="12914" y="22848"/>
                    </a:cubicBezTo>
                    <a:cubicBezTo>
                      <a:pt x="12914" y="26821"/>
                      <a:pt x="14901" y="30795"/>
                      <a:pt x="17881" y="33775"/>
                    </a:cubicBezTo>
                    <a:cubicBezTo>
                      <a:pt x="20861" y="36755"/>
                      <a:pt x="24835" y="37749"/>
                      <a:pt x="30795" y="37749"/>
                    </a:cubicBezTo>
                    <a:cubicBezTo>
                      <a:pt x="36755" y="38742"/>
                      <a:pt x="40728" y="36755"/>
                      <a:pt x="43708" y="337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2" name="Полилиния: фигура 411">
                <a:extLst>
                  <a:ext uri="{FF2B5EF4-FFF2-40B4-BE49-F238E27FC236}">
                    <a16:creationId xmlns:a16="http://schemas.microsoft.com/office/drawing/2014/main" id="{5D5E3492-E3BE-76CE-25CB-AEB62B0842AE}"/>
                  </a:ext>
                </a:extLst>
              </p:cNvPr>
              <p:cNvSpPr/>
              <p:nvPr/>
            </p:nvSpPr>
            <p:spPr>
              <a:xfrm>
                <a:off x="7839925" y="4424325"/>
                <a:ext cx="66556" cy="87417"/>
              </a:xfrm>
              <a:custGeom>
                <a:avLst/>
                <a:gdLst>
                  <a:gd name="connsiteX0" fmla="*/ 43709 w 66556"/>
                  <a:gd name="connsiteY0" fmla="*/ 69537 h 87417"/>
                  <a:gd name="connsiteX1" fmla="*/ 0 w 66556"/>
                  <a:gd name="connsiteY1" fmla="*/ 69537 h 87417"/>
                  <a:gd name="connsiteX2" fmla="*/ 0 w 66556"/>
                  <a:gd name="connsiteY2" fmla="*/ 59603 h 87417"/>
                  <a:gd name="connsiteX3" fmla="*/ 38742 w 66556"/>
                  <a:gd name="connsiteY3" fmla="*/ 0 h 87417"/>
                  <a:gd name="connsiteX4" fmla="*/ 54636 w 66556"/>
                  <a:gd name="connsiteY4" fmla="*/ 0 h 87417"/>
                  <a:gd name="connsiteX5" fmla="*/ 54636 w 66556"/>
                  <a:gd name="connsiteY5" fmla="*/ 59603 h 87417"/>
                  <a:gd name="connsiteX6" fmla="*/ 66557 w 66556"/>
                  <a:gd name="connsiteY6" fmla="*/ 59603 h 87417"/>
                  <a:gd name="connsiteX7" fmla="*/ 66557 w 66556"/>
                  <a:gd name="connsiteY7" fmla="*/ 69537 h 87417"/>
                  <a:gd name="connsiteX8" fmla="*/ 53643 w 66556"/>
                  <a:gd name="connsiteY8" fmla="*/ 69537 h 87417"/>
                  <a:gd name="connsiteX9" fmla="*/ 53643 w 66556"/>
                  <a:gd name="connsiteY9" fmla="*/ 87417 h 87417"/>
                  <a:gd name="connsiteX10" fmla="*/ 43709 w 66556"/>
                  <a:gd name="connsiteY10" fmla="*/ 87417 h 87417"/>
                  <a:gd name="connsiteX11" fmla="*/ 43709 w 66556"/>
                  <a:gd name="connsiteY11" fmla="*/ 69537 h 87417"/>
                  <a:gd name="connsiteX12" fmla="*/ 9934 w 66556"/>
                  <a:gd name="connsiteY12" fmla="*/ 60596 h 87417"/>
                  <a:gd name="connsiteX13" fmla="*/ 42716 w 66556"/>
                  <a:gd name="connsiteY13" fmla="*/ 60596 h 87417"/>
                  <a:gd name="connsiteX14" fmla="*/ 42716 w 66556"/>
                  <a:gd name="connsiteY14" fmla="*/ 9934 h 87417"/>
                  <a:gd name="connsiteX15" fmla="*/ 42716 w 66556"/>
                  <a:gd name="connsiteY15" fmla="*/ 9934 h 87417"/>
                  <a:gd name="connsiteX16" fmla="*/ 9934 w 66556"/>
                  <a:gd name="connsiteY16" fmla="*/ 60596 h 87417"/>
                  <a:gd name="connsiteX17" fmla="*/ 9934 w 66556"/>
                  <a:gd name="connsiteY17" fmla="*/ 60596 h 87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6556" h="87417">
                    <a:moveTo>
                      <a:pt x="43709" y="69537"/>
                    </a:moveTo>
                    <a:lnTo>
                      <a:pt x="0" y="69537"/>
                    </a:lnTo>
                    <a:lnTo>
                      <a:pt x="0" y="59603"/>
                    </a:lnTo>
                    <a:cubicBezTo>
                      <a:pt x="6954" y="46689"/>
                      <a:pt x="19868" y="26821"/>
                      <a:pt x="38742" y="0"/>
                    </a:cubicBezTo>
                    <a:lnTo>
                      <a:pt x="54636" y="0"/>
                    </a:lnTo>
                    <a:lnTo>
                      <a:pt x="54636" y="59603"/>
                    </a:lnTo>
                    <a:lnTo>
                      <a:pt x="66557" y="59603"/>
                    </a:lnTo>
                    <a:lnTo>
                      <a:pt x="66557" y="69537"/>
                    </a:lnTo>
                    <a:lnTo>
                      <a:pt x="53643" y="69537"/>
                    </a:lnTo>
                    <a:lnTo>
                      <a:pt x="53643" y="87417"/>
                    </a:lnTo>
                    <a:lnTo>
                      <a:pt x="43709" y="87417"/>
                    </a:lnTo>
                    <a:lnTo>
                      <a:pt x="43709" y="69537"/>
                    </a:lnTo>
                    <a:close/>
                    <a:moveTo>
                      <a:pt x="9934" y="60596"/>
                    </a:moveTo>
                    <a:lnTo>
                      <a:pt x="42716" y="60596"/>
                    </a:lnTo>
                    <a:lnTo>
                      <a:pt x="42716" y="9934"/>
                    </a:lnTo>
                    <a:lnTo>
                      <a:pt x="42716" y="9934"/>
                    </a:lnTo>
                    <a:cubicBezTo>
                      <a:pt x="27815" y="31788"/>
                      <a:pt x="16888" y="48676"/>
                      <a:pt x="9934" y="60596"/>
                    </a:cubicBezTo>
                    <a:lnTo>
                      <a:pt x="9934" y="60596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413" name="Рисунок 4">
                <a:extLst>
                  <a:ext uri="{FF2B5EF4-FFF2-40B4-BE49-F238E27FC236}">
                    <a16:creationId xmlns:a16="http://schemas.microsoft.com/office/drawing/2014/main" id="{E0519672-A63C-4FFB-2D69-0EFE04E7F019}"/>
                  </a:ext>
                </a:extLst>
              </p:cNvPr>
              <p:cNvGrpSpPr/>
              <p:nvPr/>
            </p:nvGrpSpPr>
            <p:grpSpPr>
              <a:xfrm>
                <a:off x="7740587" y="5005452"/>
                <a:ext cx="165894" cy="104304"/>
                <a:chOff x="7740587" y="5005452"/>
                <a:chExt cx="165894" cy="104304"/>
              </a:xfrm>
              <a:solidFill>
                <a:srgbClr val="000000"/>
              </a:solidFill>
            </p:grpSpPr>
            <p:sp>
              <p:nvSpPr>
                <p:cNvPr id="414" name="Полилиния: фигура 413">
                  <a:extLst>
                    <a:ext uri="{FF2B5EF4-FFF2-40B4-BE49-F238E27FC236}">
                      <a16:creationId xmlns:a16="http://schemas.microsoft.com/office/drawing/2014/main" id="{5CA1658C-9B39-3997-86F4-1E3CCCF3F82A}"/>
                    </a:ext>
                  </a:extLst>
                </p:cNvPr>
                <p:cNvSpPr/>
                <p:nvPr/>
              </p:nvSpPr>
              <p:spPr>
                <a:xfrm>
                  <a:off x="7740587" y="5005452"/>
                  <a:ext cx="58609" cy="88410"/>
                </a:xfrm>
                <a:custGeom>
                  <a:avLst/>
                  <a:gdLst>
                    <a:gd name="connsiteX0" fmla="*/ 0 w 58609"/>
                    <a:gd name="connsiteY0" fmla="*/ 26821 h 88410"/>
                    <a:gd name="connsiteX1" fmla="*/ 7948 w 58609"/>
                    <a:gd name="connsiteY1" fmla="*/ 7947 h 88410"/>
                    <a:gd name="connsiteX2" fmla="*/ 28808 w 58609"/>
                    <a:gd name="connsiteY2" fmla="*/ 0 h 88410"/>
                    <a:gd name="connsiteX3" fmla="*/ 48676 w 58609"/>
                    <a:gd name="connsiteY3" fmla="*/ 6953 h 88410"/>
                    <a:gd name="connsiteX4" fmla="*/ 56623 w 58609"/>
                    <a:gd name="connsiteY4" fmla="*/ 23841 h 88410"/>
                    <a:gd name="connsiteX5" fmla="*/ 52650 w 58609"/>
                    <a:gd name="connsiteY5" fmla="*/ 37748 h 88410"/>
                    <a:gd name="connsiteX6" fmla="*/ 37749 w 58609"/>
                    <a:gd name="connsiteY6" fmla="*/ 55629 h 88410"/>
                    <a:gd name="connsiteX7" fmla="*/ 15894 w 58609"/>
                    <a:gd name="connsiteY7" fmla="*/ 78477 h 88410"/>
                    <a:gd name="connsiteX8" fmla="*/ 15894 w 58609"/>
                    <a:gd name="connsiteY8" fmla="*/ 78477 h 88410"/>
                    <a:gd name="connsiteX9" fmla="*/ 58610 w 58609"/>
                    <a:gd name="connsiteY9" fmla="*/ 78477 h 88410"/>
                    <a:gd name="connsiteX10" fmla="*/ 58610 w 58609"/>
                    <a:gd name="connsiteY10" fmla="*/ 88411 h 88410"/>
                    <a:gd name="connsiteX11" fmla="*/ 994 w 58609"/>
                    <a:gd name="connsiteY11" fmla="*/ 88411 h 88410"/>
                    <a:gd name="connsiteX12" fmla="*/ 994 w 58609"/>
                    <a:gd name="connsiteY12" fmla="*/ 80464 h 88410"/>
                    <a:gd name="connsiteX13" fmla="*/ 31788 w 58609"/>
                    <a:gd name="connsiteY13" fmla="*/ 47682 h 88410"/>
                    <a:gd name="connsiteX14" fmla="*/ 43709 w 58609"/>
                    <a:gd name="connsiteY14" fmla="*/ 33775 h 88410"/>
                    <a:gd name="connsiteX15" fmla="*/ 46689 w 58609"/>
                    <a:gd name="connsiteY15" fmla="*/ 23841 h 88410"/>
                    <a:gd name="connsiteX16" fmla="*/ 41722 w 58609"/>
                    <a:gd name="connsiteY16" fmla="*/ 12914 h 88410"/>
                    <a:gd name="connsiteX17" fmla="*/ 29801 w 58609"/>
                    <a:gd name="connsiteY17" fmla="*/ 8940 h 88410"/>
                    <a:gd name="connsiteX18" fmla="*/ 16888 w 58609"/>
                    <a:gd name="connsiteY18" fmla="*/ 13907 h 88410"/>
                    <a:gd name="connsiteX19" fmla="*/ 11921 w 58609"/>
                    <a:gd name="connsiteY19" fmla="*/ 25828 h 88410"/>
                    <a:gd name="connsiteX20" fmla="*/ 11921 w 58609"/>
                    <a:gd name="connsiteY20" fmla="*/ 25828 h 88410"/>
                    <a:gd name="connsiteX21" fmla="*/ 0 w 58609"/>
                    <a:gd name="connsiteY21" fmla="*/ 26821 h 88410"/>
                    <a:gd name="connsiteX22" fmla="*/ 0 w 58609"/>
                    <a:gd name="connsiteY22" fmla="*/ 26821 h 8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8609" h="88410">
                      <a:moveTo>
                        <a:pt x="0" y="26821"/>
                      </a:moveTo>
                      <a:cubicBezTo>
                        <a:pt x="0" y="18874"/>
                        <a:pt x="2981" y="12914"/>
                        <a:pt x="7948" y="7947"/>
                      </a:cubicBezTo>
                      <a:cubicBezTo>
                        <a:pt x="13908" y="2980"/>
                        <a:pt x="19868" y="0"/>
                        <a:pt x="28808" y="0"/>
                      </a:cubicBezTo>
                      <a:cubicBezTo>
                        <a:pt x="36755" y="0"/>
                        <a:pt x="43709" y="1987"/>
                        <a:pt x="48676" y="6953"/>
                      </a:cubicBezTo>
                      <a:cubicBezTo>
                        <a:pt x="53643" y="11920"/>
                        <a:pt x="56623" y="16887"/>
                        <a:pt x="56623" y="23841"/>
                      </a:cubicBezTo>
                      <a:cubicBezTo>
                        <a:pt x="56623" y="28808"/>
                        <a:pt x="55630" y="33775"/>
                        <a:pt x="52650" y="37748"/>
                      </a:cubicBezTo>
                      <a:cubicBezTo>
                        <a:pt x="49669" y="41722"/>
                        <a:pt x="44702" y="48676"/>
                        <a:pt x="37749" y="55629"/>
                      </a:cubicBezTo>
                      <a:lnTo>
                        <a:pt x="15894" y="78477"/>
                      </a:lnTo>
                      <a:lnTo>
                        <a:pt x="15894" y="78477"/>
                      </a:lnTo>
                      <a:lnTo>
                        <a:pt x="58610" y="78477"/>
                      </a:lnTo>
                      <a:lnTo>
                        <a:pt x="58610" y="88411"/>
                      </a:lnTo>
                      <a:lnTo>
                        <a:pt x="994" y="88411"/>
                      </a:lnTo>
                      <a:lnTo>
                        <a:pt x="994" y="80464"/>
                      </a:lnTo>
                      <a:lnTo>
                        <a:pt x="31788" y="47682"/>
                      </a:lnTo>
                      <a:cubicBezTo>
                        <a:pt x="37749" y="41722"/>
                        <a:pt x="41722" y="36755"/>
                        <a:pt x="43709" y="33775"/>
                      </a:cubicBezTo>
                      <a:cubicBezTo>
                        <a:pt x="45696" y="30795"/>
                        <a:pt x="46689" y="26821"/>
                        <a:pt x="46689" y="23841"/>
                      </a:cubicBezTo>
                      <a:cubicBezTo>
                        <a:pt x="46689" y="19868"/>
                        <a:pt x="44702" y="15894"/>
                        <a:pt x="41722" y="12914"/>
                      </a:cubicBezTo>
                      <a:cubicBezTo>
                        <a:pt x="38742" y="9934"/>
                        <a:pt x="33775" y="8940"/>
                        <a:pt x="29801" y="8940"/>
                      </a:cubicBezTo>
                      <a:cubicBezTo>
                        <a:pt x="24835" y="8940"/>
                        <a:pt x="19868" y="10927"/>
                        <a:pt x="16888" y="13907"/>
                      </a:cubicBezTo>
                      <a:cubicBezTo>
                        <a:pt x="13908" y="16887"/>
                        <a:pt x="11921" y="20861"/>
                        <a:pt x="11921" y="25828"/>
                      </a:cubicBezTo>
                      <a:lnTo>
                        <a:pt x="11921" y="25828"/>
                      </a:lnTo>
                      <a:lnTo>
                        <a:pt x="0" y="26821"/>
                      </a:lnTo>
                      <a:lnTo>
                        <a:pt x="0" y="268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5" name="Полилиния: фигура 414">
                  <a:extLst>
                    <a:ext uri="{FF2B5EF4-FFF2-40B4-BE49-F238E27FC236}">
                      <a16:creationId xmlns:a16="http://schemas.microsoft.com/office/drawing/2014/main" id="{9CE96D23-B0F1-89F7-8104-443E64EC078D}"/>
                    </a:ext>
                  </a:extLst>
                </p:cNvPr>
                <p:cNvSpPr/>
                <p:nvPr/>
              </p:nvSpPr>
              <p:spPr>
                <a:xfrm>
                  <a:off x="7810123" y="5081943"/>
                  <a:ext cx="16887" cy="27814"/>
                </a:xfrm>
                <a:custGeom>
                  <a:avLst/>
                  <a:gdLst>
                    <a:gd name="connsiteX0" fmla="*/ 0 w 16887"/>
                    <a:gd name="connsiteY0" fmla="*/ 27815 h 27814"/>
                    <a:gd name="connsiteX1" fmla="*/ 5961 w 16887"/>
                    <a:gd name="connsiteY1" fmla="*/ 0 h 27814"/>
                    <a:gd name="connsiteX2" fmla="*/ 16888 w 16887"/>
                    <a:gd name="connsiteY2" fmla="*/ 0 h 27814"/>
                    <a:gd name="connsiteX3" fmla="*/ 7948 w 16887"/>
                    <a:gd name="connsiteY3" fmla="*/ 27815 h 27814"/>
                    <a:gd name="connsiteX4" fmla="*/ 0 w 16887"/>
                    <a:gd name="connsiteY4" fmla="*/ 27815 h 27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87" h="27814">
                      <a:moveTo>
                        <a:pt x="0" y="27815"/>
                      </a:moveTo>
                      <a:lnTo>
                        <a:pt x="5961" y="0"/>
                      </a:lnTo>
                      <a:lnTo>
                        <a:pt x="16888" y="0"/>
                      </a:lnTo>
                      <a:lnTo>
                        <a:pt x="7948" y="27815"/>
                      </a:lnTo>
                      <a:lnTo>
                        <a:pt x="0" y="278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6" name="Полилиния: фигура 415">
                  <a:extLst>
                    <a:ext uri="{FF2B5EF4-FFF2-40B4-BE49-F238E27FC236}">
                      <a16:creationId xmlns:a16="http://schemas.microsoft.com/office/drawing/2014/main" id="{D450A3A1-A1A7-3EF0-42D2-827881ED30B6}"/>
                    </a:ext>
                  </a:extLst>
                </p:cNvPr>
                <p:cNvSpPr/>
                <p:nvPr/>
              </p:nvSpPr>
              <p:spPr>
                <a:xfrm>
                  <a:off x="7844892" y="5005452"/>
                  <a:ext cx="61589" cy="89596"/>
                </a:xfrm>
                <a:custGeom>
                  <a:avLst/>
                  <a:gdLst>
                    <a:gd name="connsiteX0" fmla="*/ 8941 w 61589"/>
                    <a:gd name="connsiteY0" fmla="*/ 83444 h 89596"/>
                    <a:gd name="connsiteX1" fmla="*/ 0 w 61589"/>
                    <a:gd name="connsiteY1" fmla="*/ 65563 h 89596"/>
                    <a:gd name="connsiteX2" fmla="*/ 10928 w 61589"/>
                    <a:gd name="connsiteY2" fmla="*/ 65563 h 89596"/>
                    <a:gd name="connsiteX3" fmla="*/ 16888 w 61589"/>
                    <a:gd name="connsiteY3" fmla="*/ 76490 h 89596"/>
                    <a:gd name="connsiteX4" fmla="*/ 29801 w 61589"/>
                    <a:gd name="connsiteY4" fmla="*/ 80464 h 89596"/>
                    <a:gd name="connsiteX5" fmla="*/ 44702 w 61589"/>
                    <a:gd name="connsiteY5" fmla="*/ 74504 h 89596"/>
                    <a:gd name="connsiteX6" fmla="*/ 50663 w 61589"/>
                    <a:gd name="connsiteY6" fmla="*/ 59603 h 89596"/>
                    <a:gd name="connsiteX7" fmla="*/ 44702 w 61589"/>
                    <a:gd name="connsiteY7" fmla="*/ 44702 h 89596"/>
                    <a:gd name="connsiteX8" fmla="*/ 30795 w 61589"/>
                    <a:gd name="connsiteY8" fmla="*/ 38742 h 89596"/>
                    <a:gd name="connsiteX9" fmla="*/ 11921 w 61589"/>
                    <a:gd name="connsiteY9" fmla="*/ 48676 h 89596"/>
                    <a:gd name="connsiteX10" fmla="*/ 1987 w 61589"/>
                    <a:gd name="connsiteY10" fmla="*/ 48676 h 89596"/>
                    <a:gd name="connsiteX11" fmla="*/ 6954 w 61589"/>
                    <a:gd name="connsiteY11" fmla="*/ 0 h 89596"/>
                    <a:gd name="connsiteX12" fmla="*/ 56623 w 61589"/>
                    <a:gd name="connsiteY12" fmla="*/ 0 h 89596"/>
                    <a:gd name="connsiteX13" fmla="*/ 56623 w 61589"/>
                    <a:gd name="connsiteY13" fmla="*/ 9934 h 89596"/>
                    <a:gd name="connsiteX14" fmla="*/ 15894 w 61589"/>
                    <a:gd name="connsiteY14" fmla="*/ 9934 h 89596"/>
                    <a:gd name="connsiteX15" fmla="*/ 12914 w 61589"/>
                    <a:gd name="connsiteY15" fmla="*/ 38742 h 89596"/>
                    <a:gd name="connsiteX16" fmla="*/ 12914 w 61589"/>
                    <a:gd name="connsiteY16" fmla="*/ 38742 h 89596"/>
                    <a:gd name="connsiteX17" fmla="*/ 32782 w 61589"/>
                    <a:gd name="connsiteY17" fmla="*/ 30795 h 89596"/>
                    <a:gd name="connsiteX18" fmla="*/ 53643 w 61589"/>
                    <a:gd name="connsiteY18" fmla="*/ 38742 h 89596"/>
                    <a:gd name="connsiteX19" fmla="*/ 61590 w 61589"/>
                    <a:gd name="connsiteY19" fmla="*/ 59603 h 89596"/>
                    <a:gd name="connsiteX20" fmla="*/ 52650 w 61589"/>
                    <a:gd name="connsiteY20" fmla="*/ 81457 h 89596"/>
                    <a:gd name="connsiteX21" fmla="*/ 29801 w 61589"/>
                    <a:gd name="connsiteY21" fmla="*/ 89404 h 89596"/>
                    <a:gd name="connsiteX22" fmla="*/ 8941 w 61589"/>
                    <a:gd name="connsiteY22" fmla="*/ 83444 h 89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1589" h="89596">
                      <a:moveTo>
                        <a:pt x="8941" y="83444"/>
                      </a:moveTo>
                      <a:cubicBezTo>
                        <a:pt x="2981" y="78477"/>
                        <a:pt x="0" y="72517"/>
                        <a:pt x="0" y="65563"/>
                      </a:cubicBezTo>
                      <a:lnTo>
                        <a:pt x="10928" y="65563"/>
                      </a:lnTo>
                      <a:cubicBezTo>
                        <a:pt x="10928" y="70530"/>
                        <a:pt x="13908" y="74504"/>
                        <a:pt x="16888" y="76490"/>
                      </a:cubicBezTo>
                      <a:cubicBezTo>
                        <a:pt x="20861" y="79470"/>
                        <a:pt x="24835" y="80464"/>
                        <a:pt x="29801" y="80464"/>
                      </a:cubicBezTo>
                      <a:cubicBezTo>
                        <a:pt x="35762" y="80464"/>
                        <a:pt x="40729" y="78477"/>
                        <a:pt x="44702" y="74504"/>
                      </a:cubicBezTo>
                      <a:cubicBezTo>
                        <a:pt x="48676" y="70530"/>
                        <a:pt x="50663" y="65563"/>
                        <a:pt x="50663" y="59603"/>
                      </a:cubicBezTo>
                      <a:cubicBezTo>
                        <a:pt x="50663" y="53642"/>
                        <a:pt x="48676" y="48676"/>
                        <a:pt x="44702" y="44702"/>
                      </a:cubicBezTo>
                      <a:cubicBezTo>
                        <a:pt x="40729" y="40729"/>
                        <a:pt x="35762" y="38742"/>
                        <a:pt x="30795" y="38742"/>
                      </a:cubicBezTo>
                      <a:cubicBezTo>
                        <a:pt x="21854" y="38742"/>
                        <a:pt x="15894" y="41722"/>
                        <a:pt x="11921" y="48676"/>
                      </a:cubicBezTo>
                      <a:lnTo>
                        <a:pt x="1987" y="48676"/>
                      </a:lnTo>
                      <a:lnTo>
                        <a:pt x="6954" y="0"/>
                      </a:lnTo>
                      <a:lnTo>
                        <a:pt x="56623" y="0"/>
                      </a:lnTo>
                      <a:lnTo>
                        <a:pt x="56623" y="9934"/>
                      </a:lnTo>
                      <a:lnTo>
                        <a:pt x="15894" y="9934"/>
                      </a:lnTo>
                      <a:lnTo>
                        <a:pt x="12914" y="38742"/>
                      </a:lnTo>
                      <a:lnTo>
                        <a:pt x="12914" y="38742"/>
                      </a:lnTo>
                      <a:cubicBezTo>
                        <a:pt x="16888" y="32781"/>
                        <a:pt x="23841" y="30795"/>
                        <a:pt x="32782" y="30795"/>
                      </a:cubicBezTo>
                      <a:cubicBezTo>
                        <a:pt x="40729" y="30795"/>
                        <a:pt x="47683" y="33775"/>
                        <a:pt x="53643" y="38742"/>
                      </a:cubicBezTo>
                      <a:cubicBezTo>
                        <a:pt x="59603" y="44702"/>
                        <a:pt x="61590" y="51656"/>
                        <a:pt x="61590" y="59603"/>
                      </a:cubicBezTo>
                      <a:cubicBezTo>
                        <a:pt x="61590" y="68543"/>
                        <a:pt x="58610" y="75497"/>
                        <a:pt x="52650" y="81457"/>
                      </a:cubicBezTo>
                      <a:cubicBezTo>
                        <a:pt x="46689" y="87417"/>
                        <a:pt x="39735" y="89404"/>
                        <a:pt x="29801" y="89404"/>
                      </a:cubicBezTo>
                      <a:cubicBezTo>
                        <a:pt x="20861" y="90398"/>
                        <a:pt x="13908" y="87417"/>
                        <a:pt x="8941" y="834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17" name="Рисунок 4">
                <a:extLst>
                  <a:ext uri="{FF2B5EF4-FFF2-40B4-BE49-F238E27FC236}">
                    <a16:creationId xmlns:a16="http://schemas.microsoft.com/office/drawing/2014/main" id="{2E75A263-43AD-5892-E25A-E2053CC8D44A}"/>
                  </a:ext>
                </a:extLst>
              </p:cNvPr>
              <p:cNvGrpSpPr/>
              <p:nvPr/>
            </p:nvGrpSpPr>
            <p:grpSpPr>
              <a:xfrm>
                <a:off x="8666418" y="5437573"/>
                <a:ext cx="165894" cy="112440"/>
                <a:chOff x="8666418" y="5437573"/>
                <a:chExt cx="165894" cy="112440"/>
              </a:xfrm>
              <a:solidFill>
                <a:srgbClr val="12100B"/>
              </a:solidFill>
            </p:grpSpPr>
            <p:sp>
              <p:nvSpPr>
                <p:cNvPr id="418" name="Полилиния: фигура 417">
                  <a:extLst>
                    <a:ext uri="{FF2B5EF4-FFF2-40B4-BE49-F238E27FC236}">
                      <a16:creationId xmlns:a16="http://schemas.microsoft.com/office/drawing/2014/main" id="{94E5A7CD-0C8D-E22A-420F-48E73529BD8B}"/>
                    </a:ext>
                  </a:extLst>
                </p:cNvPr>
                <p:cNvSpPr/>
                <p:nvPr/>
              </p:nvSpPr>
              <p:spPr>
                <a:xfrm>
                  <a:off x="8666418" y="5437573"/>
                  <a:ext cx="72516" cy="111258"/>
                </a:xfrm>
                <a:custGeom>
                  <a:avLst/>
                  <a:gdLst>
                    <a:gd name="connsiteX0" fmla="*/ 0 w 72516"/>
                    <a:gd name="connsiteY0" fmla="*/ 33775 h 111258"/>
                    <a:gd name="connsiteX1" fmla="*/ 9934 w 72516"/>
                    <a:gd name="connsiteY1" fmla="*/ 9934 h 111258"/>
                    <a:gd name="connsiteX2" fmla="*/ 35762 w 72516"/>
                    <a:gd name="connsiteY2" fmla="*/ 0 h 111258"/>
                    <a:gd name="connsiteX3" fmla="*/ 60597 w 72516"/>
                    <a:gd name="connsiteY3" fmla="*/ 8940 h 111258"/>
                    <a:gd name="connsiteX4" fmla="*/ 70530 w 72516"/>
                    <a:gd name="connsiteY4" fmla="*/ 29801 h 111258"/>
                    <a:gd name="connsiteX5" fmla="*/ 65563 w 72516"/>
                    <a:gd name="connsiteY5" fmla="*/ 47682 h 111258"/>
                    <a:gd name="connsiteX6" fmla="*/ 46689 w 72516"/>
                    <a:gd name="connsiteY6" fmla="*/ 70530 h 111258"/>
                    <a:gd name="connsiteX7" fmla="*/ 18874 w 72516"/>
                    <a:gd name="connsiteY7" fmla="*/ 99338 h 111258"/>
                    <a:gd name="connsiteX8" fmla="*/ 18874 w 72516"/>
                    <a:gd name="connsiteY8" fmla="*/ 99338 h 111258"/>
                    <a:gd name="connsiteX9" fmla="*/ 72517 w 72516"/>
                    <a:gd name="connsiteY9" fmla="*/ 99338 h 111258"/>
                    <a:gd name="connsiteX10" fmla="*/ 72517 w 72516"/>
                    <a:gd name="connsiteY10" fmla="*/ 111258 h 111258"/>
                    <a:gd name="connsiteX11" fmla="*/ 0 w 72516"/>
                    <a:gd name="connsiteY11" fmla="*/ 111258 h 111258"/>
                    <a:gd name="connsiteX12" fmla="*/ 0 w 72516"/>
                    <a:gd name="connsiteY12" fmla="*/ 102318 h 111258"/>
                    <a:gd name="connsiteX13" fmla="*/ 38742 w 72516"/>
                    <a:gd name="connsiteY13" fmla="*/ 61589 h 111258"/>
                    <a:gd name="connsiteX14" fmla="*/ 53643 w 72516"/>
                    <a:gd name="connsiteY14" fmla="*/ 43709 h 111258"/>
                    <a:gd name="connsiteX15" fmla="*/ 57616 w 72516"/>
                    <a:gd name="connsiteY15" fmla="*/ 30795 h 111258"/>
                    <a:gd name="connsiteX16" fmla="*/ 51656 w 72516"/>
                    <a:gd name="connsiteY16" fmla="*/ 16887 h 111258"/>
                    <a:gd name="connsiteX17" fmla="*/ 35762 w 72516"/>
                    <a:gd name="connsiteY17" fmla="*/ 10927 h 111258"/>
                    <a:gd name="connsiteX18" fmla="*/ 19868 w 72516"/>
                    <a:gd name="connsiteY18" fmla="*/ 16887 h 111258"/>
                    <a:gd name="connsiteX19" fmla="*/ 13908 w 72516"/>
                    <a:gd name="connsiteY19" fmla="*/ 31788 h 111258"/>
                    <a:gd name="connsiteX20" fmla="*/ 13908 w 72516"/>
                    <a:gd name="connsiteY20" fmla="*/ 31788 h 111258"/>
                    <a:gd name="connsiteX21" fmla="*/ 0 w 72516"/>
                    <a:gd name="connsiteY21" fmla="*/ 33775 h 111258"/>
                    <a:gd name="connsiteX22" fmla="*/ 0 w 72516"/>
                    <a:gd name="connsiteY22" fmla="*/ 33775 h 111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2516" h="111258">
                      <a:moveTo>
                        <a:pt x="0" y="33775"/>
                      </a:moveTo>
                      <a:cubicBezTo>
                        <a:pt x="0" y="23841"/>
                        <a:pt x="2980" y="15894"/>
                        <a:pt x="9934" y="9934"/>
                      </a:cubicBezTo>
                      <a:cubicBezTo>
                        <a:pt x="16888" y="3973"/>
                        <a:pt x="25828" y="0"/>
                        <a:pt x="35762" y="0"/>
                      </a:cubicBezTo>
                      <a:cubicBezTo>
                        <a:pt x="45696" y="0"/>
                        <a:pt x="53643" y="2980"/>
                        <a:pt x="60597" y="8940"/>
                      </a:cubicBezTo>
                      <a:cubicBezTo>
                        <a:pt x="67550" y="14901"/>
                        <a:pt x="70530" y="21854"/>
                        <a:pt x="70530" y="29801"/>
                      </a:cubicBezTo>
                      <a:cubicBezTo>
                        <a:pt x="70530" y="35762"/>
                        <a:pt x="68544" y="41722"/>
                        <a:pt x="65563" y="47682"/>
                      </a:cubicBezTo>
                      <a:cubicBezTo>
                        <a:pt x="62583" y="53642"/>
                        <a:pt x="55630" y="60596"/>
                        <a:pt x="46689" y="70530"/>
                      </a:cubicBezTo>
                      <a:lnTo>
                        <a:pt x="18874" y="99338"/>
                      </a:lnTo>
                      <a:lnTo>
                        <a:pt x="18874" y="99338"/>
                      </a:lnTo>
                      <a:lnTo>
                        <a:pt x="72517" y="99338"/>
                      </a:lnTo>
                      <a:lnTo>
                        <a:pt x="72517" y="111258"/>
                      </a:lnTo>
                      <a:lnTo>
                        <a:pt x="0" y="111258"/>
                      </a:lnTo>
                      <a:lnTo>
                        <a:pt x="0" y="102318"/>
                      </a:lnTo>
                      <a:lnTo>
                        <a:pt x="38742" y="61589"/>
                      </a:lnTo>
                      <a:cubicBezTo>
                        <a:pt x="45696" y="53642"/>
                        <a:pt x="50663" y="47682"/>
                        <a:pt x="53643" y="43709"/>
                      </a:cubicBezTo>
                      <a:cubicBezTo>
                        <a:pt x="55630" y="39735"/>
                        <a:pt x="57616" y="35762"/>
                        <a:pt x="57616" y="30795"/>
                      </a:cubicBezTo>
                      <a:cubicBezTo>
                        <a:pt x="57616" y="25828"/>
                        <a:pt x="55630" y="20861"/>
                        <a:pt x="51656" y="16887"/>
                      </a:cubicBezTo>
                      <a:cubicBezTo>
                        <a:pt x="47682" y="12914"/>
                        <a:pt x="42715" y="10927"/>
                        <a:pt x="35762" y="10927"/>
                      </a:cubicBezTo>
                      <a:cubicBezTo>
                        <a:pt x="29801" y="10927"/>
                        <a:pt x="23841" y="12914"/>
                        <a:pt x="19868" y="16887"/>
                      </a:cubicBezTo>
                      <a:cubicBezTo>
                        <a:pt x="15894" y="20861"/>
                        <a:pt x="13908" y="25828"/>
                        <a:pt x="13908" y="31788"/>
                      </a:cubicBezTo>
                      <a:lnTo>
                        <a:pt x="13908" y="31788"/>
                      </a:lnTo>
                      <a:lnTo>
                        <a:pt x="0" y="33775"/>
                      </a:lnTo>
                      <a:lnTo>
                        <a:pt x="0" y="33775"/>
                      </a:lnTo>
                      <a:close/>
                    </a:path>
                  </a:pathLst>
                </a:custGeom>
                <a:solidFill>
                  <a:srgbClr val="12100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9" name="Полилиния: фигура 418">
                  <a:extLst>
                    <a:ext uri="{FF2B5EF4-FFF2-40B4-BE49-F238E27FC236}">
                      <a16:creationId xmlns:a16="http://schemas.microsoft.com/office/drawing/2014/main" id="{73745AA9-39FA-71A8-09C7-EDF877792C8E}"/>
                    </a:ext>
                  </a:extLst>
                </p:cNvPr>
                <p:cNvSpPr/>
                <p:nvPr/>
              </p:nvSpPr>
              <p:spPr>
                <a:xfrm>
                  <a:off x="8755822" y="5439560"/>
                  <a:ext cx="76490" cy="110453"/>
                </a:xfrm>
                <a:custGeom>
                  <a:avLst/>
                  <a:gdLst>
                    <a:gd name="connsiteX0" fmla="*/ 10928 w 76490"/>
                    <a:gd name="connsiteY0" fmla="*/ 102318 h 110453"/>
                    <a:gd name="connsiteX1" fmla="*/ 0 w 76490"/>
                    <a:gd name="connsiteY1" fmla="*/ 79470 h 110453"/>
                    <a:gd name="connsiteX2" fmla="*/ 13908 w 76490"/>
                    <a:gd name="connsiteY2" fmla="*/ 79470 h 110453"/>
                    <a:gd name="connsiteX3" fmla="*/ 21854 w 76490"/>
                    <a:gd name="connsiteY3" fmla="*/ 93378 h 110453"/>
                    <a:gd name="connsiteX4" fmla="*/ 38742 w 76490"/>
                    <a:gd name="connsiteY4" fmla="*/ 99338 h 110453"/>
                    <a:gd name="connsiteX5" fmla="*/ 56623 w 76490"/>
                    <a:gd name="connsiteY5" fmla="*/ 92385 h 110453"/>
                    <a:gd name="connsiteX6" fmla="*/ 63577 w 76490"/>
                    <a:gd name="connsiteY6" fmla="*/ 74504 h 110453"/>
                    <a:gd name="connsiteX7" fmla="*/ 56623 w 76490"/>
                    <a:gd name="connsiteY7" fmla="*/ 56623 h 110453"/>
                    <a:gd name="connsiteX8" fmla="*/ 38742 w 76490"/>
                    <a:gd name="connsiteY8" fmla="*/ 49669 h 110453"/>
                    <a:gd name="connsiteX9" fmla="*/ 14901 w 76490"/>
                    <a:gd name="connsiteY9" fmla="*/ 61590 h 110453"/>
                    <a:gd name="connsiteX10" fmla="*/ 1987 w 76490"/>
                    <a:gd name="connsiteY10" fmla="*/ 61590 h 110453"/>
                    <a:gd name="connsiteX11" fmla="*/ 7947 w 76490"/>
                    <a:gd name="connsiteY11" fmla="*/ 0 h 110453"/>
                    <a:gd name="connsiteX12" fmla="*/ 70530 w 76490"/>
                    <a:gd name="connsiteY12" fmla="*/ 0 h 110453"/>
                    <a:gd name="connsiteX13" fmla="*/ 70530 w 76490"/>
                    <a:gd name="connsiteY13" fmla="*/ 11921 h 110453"/>
                    <a:gd name="connsiteX14" fmla="*/ 18874 w 76490"/>
                    <a:gd name="connsiteY14" fmla="*/ 11921 h 110453"/>
                    <a:gd name="connsiteX15" fmla="*/ 15894 w 76490"/>
                    <a:gd name="connsiteY15" fmla="*/ 47682 h 110453"/>
                    <a:gd name="connsiteX16" fmla="*/ 15894 w 76490"/>
                    <a:gd name="connsiteY16" fmla="*/ 47682 h 110453"/>
                    <a:gd name="connsiteX17" fmla="*/ 40729 w 76490"/>
                    <a:gd name="connsiteY17" fmla="*/ 36755 h 110453"/>
                    <a:gd name="connsiteX18" fmla="*/ 66557 w 76490"/>
                    <a:gd name="connsiteY18" fmla="*/ 46689 h 110453"/>
                    <a:gd name="connsiteX19" fmla="*/ 76490 w 76490"/>
                    <a:gd name="connsiteY19" fmla="*/ 72517 h 110453"/>
                    <a:gd name="connsiteX20" fmla="*/ 65563 w 76490"/>
                    <a:gd name="connsiteY20" fmla="*/ 99338 h 110453"/>
                    <a:gd name="connsiteX21" fmla="*/ 37748 w 76490"/>
                    <a:gd name="connsiteY21" fmla="*/ 110265 h 110453"/>
                    <a:gd name="connsiteX22" fmla="*/ 10928 w 76490"/>
                    <a:gd name="connsiteY22" fmla="*/ 102318 h 110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6490" h="110453">
                      <a:moveTo>
                        <a:pt x="10928" y="102318"/>
                      </a:moveTo>
                      <a:cubicBezTo>
                        <a:pt x="3974" y="96358"/>
                        <a:pt x="0" y="88411"/>
                        <a:pt x="0" y="79470"/>
                      </a:cubicBezTo>
                      <a:lnTo>
                        <a:pt x="13908" y="79470"/>
                      </a:lnTo>
                      <a:cubicBezTo>
                        <a:pt x="14901" y="85431"/>
                        <a:pt x="16888" y="90398"/>
                        <a:pt x="21854" y="93378"/>
                      </a:cubicBezTo>
                      <a:cubicBezTo>
                        <a:pt x="26821" y="97351"/>
                        <a:pt x="31788" y="99338"/>
                        <a:pt x="38742" y="99338"/>
                      </a:cubicBezTo>
                      <a:cubicBezTo>
                        <a:pt x="45696" y="99338"/>
                        <a:pt x="52649" y="97351"/>
                        <a:pt x="56623" y="92385"/>
                      </a:cubicBezTo>
                      <a:cubicBezTo>
                        <a:pt x="61590" y="87418"/>
                        <a:pt x="63577" y="81457"/>
                        <a:pt x="63577" y="74504"/>
                      </a:cubicBezTo>
                      <a:cubicBezTo>
                        <a:pt x="63577" y="67550"/>
                        <a:pt x="61590" y="60596"/>
                        <a:pt x="56623" y="56623"/>
                      </a:cubicBezTo>
                      <a:cubicBezTo>
                        <a:pt x="51656" y="51656"/>
                        <a:pt x="45696" y="49669"/>
                        <a:pt x="38742" y="49669"/>
                      </a:cubicBezTo>
                      <a:cubicBezTo>
                        <a:pt x="27815" y="49669"/>
                        <a:pt x="19868" y="53643"/>
                        <a:pt x="14901" y="61590"/>
                      </a:cubicBezTo>
                      <a:lnTo>
                        <a:pt x="1987" y="61590"/>
                      </a:lnTo>
                      <a:lnTo>
                        <a:pt x="7947" y="0"/>
                      </a:lnTo>
                      <a:lnTo>
                        <a:pt x="70530" y="0"/>
                      </a:lnTo>
                      <a:lnTo>
                        <a:pt x="70530" y="11921"/>
                      </a:lnTo>
                      <a:lnTo>
                        <a:pt x="18874" y="11921"/>
                      </a:lnTo>
                      <a:lnTo>
                        <a:pt x="15894" y="47682"/>
                      </a:lnTo>
                      <a:lnTo>
                        <a:pt x="15894" y="47682"/>
                      </a:lnTo>
                      <a:cubicBezTo>
                        <a:pt x="20861" y="40729"/>
                        <a:pt x="29801" y="36755"/>
                        <a:pt x="40729" y="36755"/>
                      </a:cubicBezTo>
                      <a:cubicBezTo>
                        <a:pt x="51656" y="36755"/>
                        <a:pt x="59603" y="39735"/>
                        <a:pt x="66557" y="46689"/>
                      </a:cubicBezTo>
                      <a:cubicBezTo>
                        <a:pt x="73510" y="53643"/>
                        <a:pt x="76490" y="62583"/>
                        <a:pt x="76490" y="72517"/>
                      </a:cubicBezTo>
                      <a:cubicBezTo>
                        <a:pt x="76490" y="83444"/>
                        <a:pt x="72517" y="92385"/>
                        <a:pt x="65563" y="99338"/>
                      </a:cubicBezTo>
                      <a:cubicBezTo>
                        <a:pt x="58610" y="106292"/>
                        <a:pt x="48676" y="110265"/>
                        <a:pt x="37748" y="110265"/>
                      </a:cubicBezTo>
                      <a:cubicBezTo>
                        <a:pt x="25828" y="111259"/>
                        <a:pt x="17881" y="108279"/>
                        <a:pt x="10928" y="102318"/>
                      </a:cubicBezTo>
                      <a:close/>
                    </a:path>
                  </a:pathLst>
                </a:custGeom>
                <a:solidFill>
                  <a:srgbClr val="12100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20" name="Рисунок 4">
                <a:extLst>
                  <a:ext uri="{FF2B5EF4-FFF2-40B4-BE49-F238E27FC236}">
                    <a16:creationId xmlns:a16="http://schemas.microsoft.com/office/drawing/2014/main" id="{CE133DAF-1E67-7936-5B07-28938970E8D9}"/>
                  </a:ext>
                </a:extLst>
              </p:cNvPr>
              <p:cNvGrpSpPr/>
              <p:nvPr/>
            </p:nvGrpSpPr>
            <p:grpSpPr>
              <a:xfrm>
                <a:off x="9299201" y="5438566"/>
                <a:ext cx="171854" cy="112251"/>
                <a:chOff x="9299201" y="5438566"/>
                <a:chExt cx="171854" cy="112251"/>
              </a:xfrm>
              <a:solidFill>
                <a:srgbClr val="12100B"/>
              </a:solidFill>
            </p:grpSpPr>
            <p:sp>
              <p:nvSpPr>
                <p:cNvPr id="421" name="Полилиния: фигура 420">
                  <a:extLst>
                    <a:ext uri="{FF2B5EF4-FFF2-40B4-BE49-F238E27FC236}">
                      <a16:creationId xmlns:a16="http://schemas.microsoft.com/office/drawing/2014/main" id="{2FE0BBA9-0181-288F-3D22-EF09A9DDE903}"/>
                    </a:ext>
                  </a:extLst>
                </p:cNvPr>
                <p:cNvSpPr/>
                <p:nvPr/>
              </p:nvSpPr>
              <p:spPr>
                <a:xfrm>
                  <a:off x="9299201" y="5438566"/>
                  <a:ext cx="77483" cy="112251"/>
                </a:xfrm>
                <a:custGeom>
                  <a:avLst/>
                  <a:gdLst>
                    <a:gd name="connsiteX0" fmla="*/ 24835 w 77483"/>
                    <a:gd name="connsiteY0" fmla="*/ 48676 h 112251"/>
                    <a:gd name="connsiteX1" fmla="*/ 37748 w 77483"/>
                    <a:gd name="connsiteY1" fmla="*/ 48676 h 112251"/>
                    <a:gd name="connsiteX2" fmla="*/ 52649 w 77483"/>
                    <a:gd name="connsiteY2" fmla="*/ 42715 h 112251"/>
                    <a:gd name="connsiteX3" fmla="*/ 58610 w 77483"/>
                    <a:gd name="connsiteY3" fmla="*/ 28808 h 112251"/>
                    <a:gd name="connsiteX4" fmla="*/ 53643 w 77483"/>
                    <a:gd name="connsiteY4" fmla="*/ 15894 h 112251"/>
                    <a:gd name="connsiteX5" fmla="*/ 37748 w 77483"/>
                    <a:gd name="connsiteY5" fmla="*/ 10927 h 112251"/>
                    <a:gd name="connsiteX6" fmla="*/ 22848 w 77483"/>
                    <a:gd name="connsiteY6" fmla="*/ 15894 h 112251"/>
                    <a:gd name="connsiteX7" fmla="*/ 15894 w 77483"/>
                    <a:gd name="connsiteY7" fmla="*/ 29801 h 112251"/>
                    <a:gd name="connsiteX8" fmla="*/ 2980 w 77483"/>
                    <a:gd name="connsiteY8" fmla="*/ 29801 h 112251"/>
                    <a:gd name="connsiteX9" fmla="*/ 13908 w 77483"/>
                    <a:gd name="connsiteY9" fmla="*/ 7947 h 112251"/>
                    <a:gd name="connsiteX10" fmla="*/ 38742 w 77483"/>
                    <a:gd name="connsiteY10" fmla="*/ 0 h 112251"/>
                    <a:gd name="connsiteX11" fmla="*/ 63577 w 77483"/>
                    <a:gd name="connsiteY11" fmla="*/ 7947 h 112251"/>
                    <a:gd name="connsiteX12" fmla="*/ 73510 w 77483"/>
                    <a:gd name="connsiteY12" fmla="*/ 27815 h 112251"/>
                    <a:gd name="connsiteX13" fmla="*/ 67550 w 77483"/>
                    <a:gd name="connsiteY13" fmla="*/ 44702 h 112251"/>
                    <a:gd name="connsiteX14" fmla="*/ 50662 w 77483"/>
                    <a:gd name="connsiteY14" fmla="*/ 53642 h 112251"/>
                    <a:gd name="connsiteX15" fmla="*/ 50662 w 77483"/>
                    <a:gd name="connsiteY15" fmla="*/ 53642 h 112251"/>
                    <a:gd name="connsiteX16" fmla="*/ 70530 w 77483"/>
                    <a:gd name="connsiteY16" fmla="*/ 61589 h 112251"/>
                    <a:gd name="connsiteX17" fmla="*/ 77484 w 77483"/>
                    <a:gd name="connsiteY17" fmla="*/ 80464 h 112251"/>
                    <a:gd name="connsiteX18" fmla="*/ 66557 w 77483"/>
                    <a:gd name="connsiteY18" fmla="*/ 103312 h 112251"/>
                    <a:gd name="connsiteX19" fmla="*/ 38742 w 77483"/>
                    <a:gd name="connsiteY19" fmla="*/ 112252 h 112251"/>
                    <a:gd name="connsiteX20" fmla="*/ 10927 w 77483"/>
                    <a:gd name="connsiteY20" fmla="*/ 103312 h 112251"/>
                    <a:gd name="connsiteX21" fmla="*/ 0 w 77483"/>
                    <a:gd name="connsiteY21" fmla="*/ 81457 h 112251"/>
                    <a:gd name="connsiteX22" fmla="*/ 12914 w 77483"/>
                    <a:gd name="connsiteY22" fmla="*/ 81457 h 112251"/>
                    <a:gd name="connsiteX23" fmla="*/ 20861 w 77483"/>
                    <a:gd name="connsiteY23" fmla="*/ 95364 h 112251"/>
                    <a:gd name="connsiteX24" fmla="*/ 38742 w 77483"/>
                    <a:gd name="connsiteY24" fmla="*/ 100331 h 112251"/>
                    <a:gd name="connsiteX25" fmla="*/ 56623 w 77483"/>
                    <a:gd name="connsiteY25" fmla="*/ 94371 h 112251"/>
                    <a:gd name="connsiteX26" fmla="*/ 63577 w 77483"/>
                    <a:gd name="connsiteY26" fmla="*/ 80464 h 112251"/>
                    <a:gd name="connsiteX27" fmla="*/ 56623 w 77483"/>
                    <a:gd name="connsiteY27" fmla="*/ 65563 h 112251"/>
                    <a:gd name="connsiteX28" fmla="*/ 37748 w 77483"/>
                    <a:gd name="connsiteY28" fmla="*/ 59603 h 112251"/>
                    <a:gd name="connsiteX29" fmla="*/ 24835 w 77483"/>
                    <a:gd name="connsiteY29" fmla="*/ 59603 h 112251"/>
                    <a:gd name="connsiteX30" fmla="*/ 24835 w 77483"/>
                    <a:gd name="connsiteY30" fmla="*/ 48676 h 112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77483" h="112251">
                      <a:moveTo>
                        <a:pt x="24835" y="48676"/>
                      </a:moveTo>
                      <a:lnTo>
                        <a:pt x="37748" y="48676"/>
                      </a:lnTo>
                      <a:cubicBezTo>
                        <a:pt x="43709" y="48676"/>
                        <a:pt x="48676" y="46689"/>
                        <a:pt x="52649" y="42715"/>
                      </a:cubicBezTo>
                      <a:cubicBezTo>
                        <a:pt x="56623" y="38742"/>
                        <a:pt x="58610" y="34768"/>
                        <a:pt x="58610" y="28808"/>
                      </a:cubicBezTo>
                      <a:cubicBezTo>
                        <a:pt x="58610" y="22848"/>
                        <a:pt x="56623" y="18874"/>
                        <a:pt x="53643" y="15894"/>
                      </a:cubicBezTo>
                      <a:cubicBezTo>
                        <a:pt x="49669" y="12914"/>
                        <a:pt x="44702" y="10927"/>
                        <a:pt x="37748" y="10927"/>
                      </a:cubicBezTo>
                      <a:cubicBezTo>
                        <a:pt x="31788" y="10927"/>
                        <a:pt x="26821" y="12914"/>
                        <a:pt x="22848" y="15894"/>
                      </a:cubicBezTo>
                      <a:cubicBezTo>
                        <a:pt x="18874" y="18874"/>
                        <a:pt x="16888" y="23841"/>
                        <a:pt x="15894" y="29801"/>
                      </a:cubicBezTo>
                      <a:lnTo>
                        <a:pt x="2980" y="29801"/>
                      </a:lnTo>
                      <a:cubicBezTo>
                        <a:pt x="3974" y="20861"/>
                        <a:pt x="6954" y="12914"/>
                        <a:pt x="13908" y="7947"/>
                      </a:cubicBezTo>
                      <a:cubicBezTo>
                        <a:pt x="20861" y="1987"/>
                        <a:pt x="28808" y="0"/>
                        <a:pt x="38742" y="0"/>
                      </a:cubicBezTo>
                      <a:cubicBezTo>
                        <a:pt x="48676" y="0"/>
                        <a:pt x="56623" y="2980"/>
                        <a:pt x="63577" y="7947"/>
                      </a:cubicBezTo>
                      <a:cubicBezTo>
                        <a:pt x="70530" y="12914"/>
                        <a:pt x="73510" y="19868"/>
                        <a:pt x="73510" y="27815"/>
                      </a:cubicBezTo>
                      <a:cubicBezTo>
                        <a:pt x="73510" y="34768"/>
                        <a:pt x="71524" y="40728"/>
                        <a:pt x="67550" y="44702"/>
                      </a:cubicBezTo>
                      <a:cubicBezTo>
                        <a:pt x="63577" y="49669"/>
                        <a:pt x="57616" y="52649"/>
                        <a:pt x="50662" y="53642"/>
                      </a:cubicBezTo>
                      <a:lnTo>
                        <a:pt x="50662" y="53642"/>
                      </a:lnTo>
                      <a:cubicBezTo>
                        <a:pt x="58610" y="53642"/>
                        <a:pt x="65563" y="56623"/>
                        <a:pt x="70530" y="61589"/>
                      </a:cubicBezTo>
                      <a:cubicBezTo>
                        <a:pt x="75497" y="66556"/>
                        <a:pt x="77484" y="72517"/>
                        <a:pt x="77484" y="80464"/>
                      </a:cubicBezTo>
                      <a:cubicBezTo>
                        <a:pt x="77484" y="89404"/>
                        <a:pt x="73510" y="97351"/>
                        <a:pt x="66557" y="103312"/>
                      </a:cubicBezTo>
                      <a:cubicBezTo>
                        <a:pt x="59603" y="109272"/>
                        <a:pt x="49669" y="112252"/>
                        <a:pt x="38742" y="112252"/>
                      </a:cubicBezTo>
                      <a:cubicBezTo>
                        <a:pt x="27815" y="112252"/>
                        <a:pt x="17881" y="109272"/>
                        <a:pt x="10927" y="103312"/>
                      </a:cubicBezTo>
                      <a:cubicBezTo>
                        <a:pt x="3974" y="97351"/>
                        <a:pt x="0" y="90397"/>
                        <a:pt x="0" y="81457"/>
                      </a:cubicBezTo>
                      <a:lnTo>
                        <a:pt x="12914" y="81457"/>
                      </a:lnTo>
                      <a:cubicBezTo>
                        <a:pt x="13908" y="87417"/>
                        <a:pt x="15894" y="91391"/>
                        <a:pt x="20861" y="95364"/>
                      </a:cubicBezTo>
                      <a:cubicBezTo>
                        <a:pt x="25828" y="99338"/>
                        <a:pt x="31788" y="100331"/>
                        <a:pt x="38742" y="100331"/>
                      </a:cubicBezTo>
                      <a:cubicBezTo>
                        <a:pt x="45695" y="100331"/>
                        <a:pt x="51656" y="98345"/>
                        <a:pt x="56623" y="94371"/>
                      </a:cubicBezTo>
                      <a:cubicBezTo>
                        <a:pt x="61590" y="90397"/>
                        <a:pt x="63577" y="86424"/>
                        <a:pt x="63577" y="80464"/>
                      </a:cubicBezTo>
                      <a:cubicBezTo>
                        <a:pt x="63577" y="74504"/>
                        <a:pt x="61590" y="68543"/>
                        <a:pt x="56623" y="65563"/>
                      </a:cubicBezTo>
                      <a:cubicBezTo>
                        <a:pt x="51656" y="61589"/>
                        <a:pt x="45695" y="59603"/>
                        <a:pt x="37748" y="59603"/>
                      </a:cubicBezTo>
                      <a:lnTo>
                        <a:pt x="24835" y="59603"/>
                      </a:lnTo>
                      <a:lnTo>
                        <a:pt x="24835" y="48676"/>
                      </a:lnTo>
                      <a:close/>
                    </a:path>
                  </a:pathLst>
                </a:custGeom>
                <a:solidFill>
                  <a:srgbClr val="12100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2" name="Полилиния: фигура 421">
                  <a:extLst>
                    <a:ext uri="{FF2B5EF4-FFF2-40B4-BE49-F238E27FC236}">
                      <a16:creationId xmlns:a16="http://schemas.microsoft.com/office/drawing/2014/main" id="{0D3BFA7C-3A32-5240-7D73-50516E2D340F}"/>
                    </a:ext>
                  </a:extLst>
                </p:cNvPr>
                <p:cNvSpPr/>
                <p:nvPr/>
              </p:nvSpPr>
              <p:spPr>
                <a:xfrm>
                  <a:off x="9394565" y="5439560"/>
                  <a:ext cx="76490" cy="110453"/>
                </a:xfrm>
                <a:custGeom>
                  <a:avLst/>
                  <a:gdLst>
                    <a:gd name="connsiteX0" fmla="*/ 10928 w 76490"/>
                    <a:gd name="connsiteY0" fmla="*/ 102318 h 110453"/>
                    <a:gd name="connsiteX1" fmla="*/ 0 w 76490"/>
                    <a:gd name="connsiteY1" fmla="*/ 79470 h 110453"/>
                    <a:gd name="connsiteX2" fmla="*/ 13908 w 76490"/>
                    <a:gd name="connsiteY2" fmla="*/ 79470 h 110453"/>
                    <a:gd name="connsiteX3" fmla="*/ 21854 w 76490"/>
                    <a:gd name="connsiteY3" fmla="*/ 93378 h 110453"/>
                    <a:gd name="connsiteX4" fmla="*/ 38742 w 76490"/>
                    <a:gd name="connsiteY4" fmla="*/ 99338 h 110453"/>
                    <a:gd name="connsiteX5" fmla="*/ 56623 w 76490"/>
                    <a:gd name="connsiteY5" fmla="*/ 92385 h 110453"/>
                    <a:gd name="connsiteX6" fmla="*/ 63577 w 76490"/>
                    <a:gd name="connsiteY6" fmla="*/ 74504 h 110453"/>
                    <a:gd name="connsiteX7" fmla="*/ 56623 w 76490"/>
                    <a:gd name="connsiteY7" fmla="*/ 56623 h 110453"/>
                    <a:gd name="connsiteX8" fmla="*/ 38742 w 76490"/>
                    <a:gd name="connsiteY8" fmla="*/ 49669 h 110453"/>
                    <a:gd name="connsiteX9" fmla="*/ 14901 w 76490"/>
                    <a:gd name="connsiteY9" fmla="*/ 61590 h 110453"/>
                    <a:gd name="connsiteX10" fmla="*/ 1987 w 76490"/>
                    <a:gd name="connsiteY10" fmla="*/ 61590 h 110453"/>
                    <a:gd name="connsiteX11" fmla="*/ 7948 w 76490"/>
                    <a:gd name="connsiteY11" fmla="*/ 0 h 110453"/>
                    <a:gd name="connsiteX12" fmla="*/ 70530 w 76490"/>
                    <a:gd name="connsiteY12" fmla="*/ 0 h 110453"/>
                    <a:gd name="connsiteX13" fmla="*/ 70530 w 76490"/>
                    <a:gd name="connsiteY13" fmla="*/ 11921 h 110453"/>
                    <a:gd name="connsiteX14" fmla="*/ 18874 w 76490"/>
                    <a:gd name="connsiteY14" fmla="*/ 11921 h 110453"/>
                    <a:gd name="connsiteX15" fmla="*/ 15894 w 76490"/>
                    <a:gd name="connsiteY15" fmla="*/ 47682 h 110453"/>
                    <a:gd name="connsiteX16" fmla="*/ 15894 w 76490"/>
                    <a:gd name="connsiteY16" fmla="*/ 47682 h 110453"/>
                    <a:gd name="connsiteX17" fmla="*/ 40729 w 76490"/>
                    <a:gd name="connsiteY17" fmla="*/ 36755 h 110453"/>
                    <a:gd name="connsiteX18" fmla="*/ 66557 w 76490"/>
                    <a:gd name="connsiteY18" fmla="*/ 46689 h 110453"/>
                    <a:gd name="connsiteX19" fmla="*/ 76490 w 76490"/>
                    <a:gd name="connsiteY19" fmla="*/ 72517 h 110453"/>
                    <a:gd name="connsiteX20" fmla="*/ 65563 w 76490"/>
                    <a:gd name="connsiteY20" fmla="*/ 99338 h 110453"/>
                    <a:gd name="connsiteX21" fmla="*/ 37749 w 76490"/>
                    <a:gd name="connsiteY21" fmla="*/ 110265 h 110453"/>
                    <a:gd name="connsiteX22" fmla="*/ 10928 w 76490"/>
                    <a:gd name="connsiteY22" fmla="*/ 102318 h 110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6490" h="110453">
                      <a:moveTo>
                        <a:pt x="10928" y="102318"/>
                      </a:moveTo>
                      <a:cubicBezTo>
                        <a:pt x="3974" y="96358"/>
                        <a:pt x="0" y="88411"/>
                        <a:pt x="0" y="79470"/>
                      </a:cubicBezTo>
                      <a:lnTo>
                        <a:pt x="13908" y="79470"/>
                      </a:lnTo>
                      <a:cubicBezTo>
                        <a:pt x="14901" y="85431"/>
                        <a:pt x="16888" y="90398"/>
                        <a:pt x="21854" y="93378"/>
                      </a:cubicBezTo>
                      <a:cubicBezTo>
                        <a:pt x="26821" y="97351"/>
                        <a:pt x="31788" y="99338"/>
                        <a:pt x="38742" y="99338"/>
                      </a:cubicBezTo>
                      <a:cubicBezTo>
                        <a:pt x="45696" y="99338"/>
                        <a:pt x="52650" y="97351"/>
                        <a:pt x="56623" y="92385"/>
                      </a:cubicBezTo>
                      <a:cubicBezTo>
                        <a:pt x="61590" y="87418"/>
                        <a:pt x="63577" y="81457"/>
                        <a:pt x="63577" y="74504"/>
                      </a:cubicBezTo>
                      <a:cubicBezTo>
                        <a:pt x="63577" y="67550"/>
                        <a:pt x="61590" y="60596"/>
                        <a:pt x="56623" y="56623"/>
                      </a:cubicBezTo>
                      <a:cubicBezTo>
                        <a:pt x="51656" y="51656"/>
                        <a:pt x="45696" y="49669"/>
                        <a:pt x="38742" y="49669"/>
                      </a:cubicBezTo>
                      <a:cubicBezTo>
                        <a:pt x="27815" y="49669"/>
                        <a:pt x="19868" y="53643"/>
                        <a:pt x="14901" y="61590"/>
                      </a:cubicBezTo>
                      <a:lnTo>
                        <a:pt x="1987" y="61590"/>
                      </a:lnTo>
                      <a:lnTo>
                        <a:pt x="7948" y="0"/>
                      </a:lnTo>
                      <a:lnTo>
                        <a:pt x="70530" y="0"/>
                      </a:lnTo>
                      <a:lnTo>
                        <a:pt x="70530" y="11921"/>
                      </a:lnTo>
                      <a:lnTo>
                        <a:pt x="18874" y="11921"/>
                      </a:lnTo>
                      <a:lnTo>
                        <a:pt x="15894" y="47682"/>
                      </a:lnTo>
                      <a:lnTo>
                        <a:pt x="15894" y="47682"/>
                      </a:lnTo>
                      <a:cubicBezTo>
                        <a:pt x="20861" y="40729"/>
                        <a:pt x="29801" y="36755"/>
                        <a:pt x="40729" y="36755"/>
                      </a:cubicBezTo>
                      <a:cubicBezTo>
                        <a:pt x="51656" y="36755"/>
                        <a:pt x="59603" y="39735"/>
                        <a:pt x="66557" y="46689"/>
                      </a:cubicBezTo>
                      <a:cubicBezTo>
                        <a:pt x="73510" y="53643"/>
                        <a:pt x="76490" y="62583"/>
                        <a:pt x="76490" y="72517"/>
                      </a:cubicBezTo>
                      <a:cubicBezTo>
                        <a:pt x="76490" y="83444"/>
                        <a:pt x="72517" y="92385"/>
                        <a:pt x="65563" y="99338"/>
                      </a:cubicBezTo>
                      <a:cubicBezTo>
                        <a:pt x="58610" y="106292"/>
                        <a:pt x="48676" y="110265"/>
                        <a:pt x="37749" y="110265"/>
                      </a:cubicBezTo>
                      <a:cubicBezTo>
                        <a:pt x="26821" y="111259"/>
                        <a:pt x="17881" y="108279"/>
                        <a:pt x="10928" y="102318"/>
                      </a:cubicBezTo>
                      <a:close/>
                    </a:path>
                  </a:pathLst>
                </a:custGeom>
                <a:solidFill>
                  <a:srgbClr val="12100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23" name="Рисунок 4">
                <a:extLst>
                  <a:ext uri="{FF2B5EF4-FFF2-40B4-BE49-F238E27FC236}">
                    <a16:creationId xmlns:a16="http://schemas.microsoft.com/office/drawing/2014/main" id="{3D8BAC4D-81CE-D7F2-BDEE-45C70981316A}"/>
                  </a:ext>
                </a:extLst>
              </p:cNvPr>
              <p:cNvGrpSpPr/>
              <p:nvPr/>
            </p:nvGrpSpPr>
            <p:grpSpPr>
              <a:xfrm>
                <a:off x="9927018" y="5439560"/>
                <a:ext cx="172847" cy="110453"/>
                <a:chOff x="9927018" y="5439560"/>
                <a:chExt cx="172847" cy="110453"/>
              </a:xfrm>
              <a:solidFill>
                <a:srgbClr val="12100B"/>
              </a:solidFill>
            </p:grpSpPr>
            <p:sp>
              <p:nvSpPr>
                <p:cNvPr id="424" name="Полилиния: фигура 423">
                  <a:extLst>
                    <a:ext uri="{FF2B5EF4-FFF2-40B4-BE49-F238E27FC236}">
                      <a16:creationId xmlns:a16="http://schemas.microsoft.com/office/drawing/2014/main" id="{8874A0DE-DDA3-2DE2-0883-C1D56EEA9644}"/>
                    </a:ext>
                  </a:extLst>
                </p:cNvPr>
                <p:cNvSpPr/>
                <p:nvPr/>
              </p:nvSpPr>
              <p:spPr>
                <a:xfrm>
                  <a:off x="9927018" y="5439560"/>
                  <a:ext cx="83443" cy="109271"/>
                </a:xfrm>
                <a:custGeom>
                  <a:avLst/>
                  <a:gdLst>
                    <a:gd name="connsiteX0" fmla="*/ 54636 w 83443"/>
                    <a:gd name="connsiteY0" fmla="*/ 86424 h 109271"/>
                    <a:gd name="connsiteX1" fmla="*/ 0 w 83443"/>
                    <a:gd name="connsiteY1" fmla="*/ 86424 h 109271"/>
                    <a:gd name="connsiteX2" fmla="*/ 0 w 83443"/>
                    <a:gd name="connsiteY2" fmla="*/ 74504 h 109271"/>
                    <a:gd name="connsiteX3" fmla="*/ 47682 w 83443"/>
                    <a:gd name="connsiteY3" fmla="*/ 0 h 109271"/>
                    <a:gd name="connsiteX4" fmla="*/ 67550 w 83443"/>
                    <a:gd name="connsiteY4" fmla="*/ 0 h 109271"/>
                    <a:gd name="connsiteX5" fmla="*/ 67550 w 83443"/>
                    <a:gd name="connsiteY5" fmla="*/ 74504 h 109271"/>
                    <a:gd name="connsiteX6" fmla="*/ 83444 w 83443"/>
                    <a:gd name="connsiteY6" fmla="*/ 74504 h 109271"/>
                    <a:gd name="connsiteX7" fmla="*/ 83444 w 83443"/>
                    <a:gd name="connsiteY7" fmla="*/ 86424 h 109271"/>
                    <a:gd name="connsiteX8" fmla="*/ 67550 w 83443"/>
                    <a:gd name="connsiteY8" fmla="*/ 86424 h 109271"/>
                    <a:gd name="connsiteX9" fmla="*/ 67550 w 83443"/>
                    <a:gd name="connsiteY9" fmla="*/ 109272 h 109271"/>
                    <a:gd name="connsiteX10" fmla="*/ 54636 w 83443"/>
                    <a:gd name="connsiteY10" fmla="*/ 109272 h 109271"/>
                    <a:gd name="connsiteX11" fmla="*/ 54636 w 83443"/>
                    <a:gd name="connsiteY11" fmla="*/ 86424 h 109271"/>
                    <a:gd name="connsiteX12" fmla="*/ 12914 w 83443"/>
                    <a:gd name="connsiteY12" fmla="*/ 74504 h 109271"/>
                    <a:gd name="connsiteX13" fmla="*/ 54636 w 83443"/>
                    <a:gd name="connsiteY13" fmla="*/ 74504 h 109271"/>
                    <a:gd name="connsiteX14" fmla="*/ 54636 w 83443"/>
                    <a:gd name="connsiteY14" fmla="*/ 11921 h 109271"/>
                    <a:gd name="connsiteX15" fmla="*/ 54636 w 83443"/>
                    <a:gd name="connsiteY15" fmla="*/ 11921 h 109271"/>
                    <a:gd name="connsiteX16" fmla="*/ 12914 w 83443"/>
                    <a:gd name="connsiteY16" fmla="*/ 74504 h 109271"/>
                    <a:gd name="connsiteX17" fmla="*/ 12914 w 83443"/>
                    <a:gd name="connsiteY17" fmla="*/ 74504 h 109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3443" h="109271">
                      <a:moveTo>
                        <a:pt x="54636" y="86424"/>
                      </a:moveTo>
                      <a:lnTo>
                        <a:pt x="0" y="86424"/>
                      </a:lnTo>
                      <a:lnTo>
                        <a:pt x="0" y="74504"/>
                      </a:lnTo>
                      <a:cubicBezTo>
                        <a:pt x="8940" y="58610"/>
                        <a:pt x="24835" y="33775"/>
                        <a:pt x="47682" y="0"/>
                      </a:cubicBezTo>
                      <a:lnTo>
                        <a:pt x="67550" y="0"/>
                      </a:lnTo>
                      <a:lnTo>
                        <a:pt x="67550" y="74504"/>
                      </a:lnTo>
                      <a:lnTo>
                        <a:pt x="83444" y="74504"/>
                      </a:lnTo>
                      <a:lnTo>
                        <a:pt x="83444" y="86424"/>
                      </a:lnTo>
                      <a:lnTo>
                        <a:pt x="67550" y="86424"/>
                      </a:lnTo>
                      <a:lnTo>
                        <a:pt x="67550" y="109272"/>
                      </a:lnTo>
                      <a:lnTo>
                        <a:pt x="54636" y="109272"/>
                      </a:lnTo>
                      <a:lnTo>
                        <a:pt x="54636" y="86424"/>
                      </a:lnTo>
                      <a:close/>
                      <a:moveTo>
                        <a:pt x="12914" y="74504"/>
                      </a:moveTo>
                      <a:lnTo>
                        <a:pt x="54636" y="74504"/>
                      </a:lnTo>
                      <a:lnTo>
                        <a:pt x="54636" y="11921"/>
                      </a:lnTo>
                      <a:lnTo>
                        <a:pt x="54636" y="11921"/>
                      </a:lnTo>
                      <a:cubicBezTo>
                        <a:pt x="34768" y="38742"/>
                        <a:pt x="20861" y="59603"/>
                        <a:pt x="12914" y="74504"/>
                      </a:cubicBezTo>
                      <a:lnTo>
                        <a:pt x="12914" y="74504"/>
                      </a:lnTo>
                      <a:close/>
                    </a:path>
                  </a:pathLst>
                </a:custGeom>
                <a:solidFill>
                  <a:srgbClr val="12100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" name="Полилиния: фигура 424">
                  <a:extLst>
                    <a:ext uri="{FF2B5EF4-FFF2-40B4-BE49-F238E27FC236}">
                      <a16:creationId xmlns:a16="http://schemas.microsoft.com/office/drawing/2014/main" id="{482DB140-792D-1D8F-B268-D87363A4E9D6}"/>
                    </a:ext>
                  </a:extLst>
                </p:cNvPr>
                <p:cNvSpPr/>
                <p:nvPr/>
              </p:nvSpPr>
              <p:spPr>
                <a:xfrm>
                  <a:off x="10023376" y="5439560"/>
                  <a:ext cx="76489" cy="110453"/>
                </a:xfrm>
                <a:custGeom>
                  <a:avLst/>
                  <a:gdLst>
                    <a:gd name="connsiteX0" fmla="*/ 10927 w 76489"/>
                    <a:gd name="connsiteY0" fmla="*/ 102318 h 110453"/>
                    <a:gd name="connsiteX1" fmla="*/ 0 w 76489"/>
                    <a:gd name="connsiteY1" fmla="*/ 79470 h 110453"/>
                    <a:gd name="connsiteX2" fmla="*/ 13907 w 76489"/>
                    <a:gd name="connsiteY2" fmla="*/ 79470 h 110453"/>
                    <a:gd name="connsiteX3" fmla="*/ 21854 w 76489"/>
                    <a:gd name="connsiteY3" fmla="*/ 93378 h 110453"/>
                    <a:gd name="connsiteX4" fmla="*/ 38741 w 76489"/>
                    <a:gd name="connsiteY4" fmla="*/ 99338 h 110453"/>
                    <a:gd name="connsiteX5" fmla="*/ 56622 w 76489"/>
                    <a:gd name="connsiteY5" fmla="*/ 92385 h 110453"/>
                    <a:gd name="connsiteX6" fmla="*/ 63576 w 76489"/>
                    <a:gd name="connsiteY6" fmla="*/ 74504 h 110453"/>
                    <a:gd name="connsiteX7" fmla="*/ 56622 w 76489"/>
                    <a:gd name="connsiteY7" fmla="*/ 56623 h 110453"/>
                    <a:gd name="connsiteX8" fmla="*/ 38741 w 76489"/>
                    <a:gd name="connsiteY8" fmla="*/ 49669 h 110453"/>
                    <a:gd name="connsiteX9" fmla="*/ 14901 w 76489"/>
                    <a:gd name="connsiteY9" fmla="*/ 61590 h 110453"/>
                    <a:gd name="connsiteX10" fmla="*/ 1986 w 76489"/>
                    <a:gd name="connsiteY10" fmla="*/ 61590 h 110453"/>
                    <a:gd name="connsiteX11" fmla="*/ 7947 w 76489"/>
                    <a:gd name="connsiteY11" fmla="*/ 0 h 110453"/>
                    <a:gd name="connsiteX12" fmla="*/ 70530 w 76489"/>
                    <a:gd name="connsiteY12" fmla="*/ 0 h 110453"/>
                    <a:gd name="connsiteX13" fmla="*/ 70530 w 76489"/>
                    <a:gd name="connsiteY13" fmla="*/ 11921 h 110453"/>
                    <a:gd name="connsiteX14" fmla="*/ 18874 w 76489"/>
                    <a:gd name="connsiteY14" fmla="*/ 11921 h 110453"/>
                    <a:gd name="connsiteX15" fmla="*/ 15894 w 76489"/>
                    <a:gd name="connsiteY15" fmla="*/ 47682 h 110453"/>
                    <a:gd name="connsiteX16" fmla="*/ 15894 w 76489"/>
                    <a:gd name="connsiteY16" fmla="*/ 47682 h 110453"/>
                    <a:gd name="connsiteX17" fmla="*/ 40728 w 76489"/>
                    <a:gd name="connsiteY17" fmla="*/ 36755 h 110453"/>
                    <a:gd name="connsiteX18" fmla="*/ 66556 w 76489"/>
                    <a:gd name="connsiteY18" fmla="*/ 46689 h 110453"/>
                    <a:gd name="connsiteX19" fmla="*/ 76490 w 76489"/>
                    <a:gd name="connsiteY19" fmla="*/ 72517 h 110453"/>
                    <a:gd name="connsiteX20" fmla="*/ 65563 w 76489"/>
                    <a:gd name="connsiteY20" fmla="*/ 99338 h 110453"/>
                    <a:gd name="connsiteX21" fmla="*/ 37748 w 76489"/>
                    <a:gd name="connsiteY21" fmla="*/ 110265 h 110453"/>
                    <a:gd name="connsiteX22" fmla="*/ 10927 w 76489"/>
                    <a:gd name="connsiteY22" fmla="*/ 102318 h 110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6489" h="110453">
                      <a:moveTo>
                        <a:pt x="10927" y="102318"/>
                      </a:moveTo>
                      <a:cubicBezTo>
                        <a:pt x="3973" y="96358"/>
                        <a:pt x="0" y="88411"/>
                        <a:pt x="0" y="79470"/>
                      </a:cubicBezTo>
                      <a:lnTo>
                        <a:pt x="13907" y="79470"/>
                      </a:lnTo>
                      <a:cubicBezTo>
                        <a:pt x="14901" y="85431"/>
                        <a:pt x="16887" y="90398"/>
                        <a:pt x="21854" y="93378"/>
                      </a:cubicBezTo>
                      <a:cubicBezTo>
                        <a:pt x="26821" y="97351"/>
                        <a:pt x="31788" y="99338"/>
                        <a:pt x="38741" y="99338"/>
                      </a:cubicBezTo>
                      <a:cubicBezTo>
                        <a:pt x="45695" y="99338"/>
                        <a:pt x="52649" y="97351"/>
                        <a:pt x="56622" y="92385"/>
                      </a:cubicBezTo>
                      <a:cubicBezTo>
                        <a:pt x="61589" y="87418"/>
                        <a:pt x="63576" y="81457"/>
                        <a:pt x="63576" y="74504"/>
                      </a:cubicBezTo>
                      <a:cubicBezTo>
                        <a:pt x="63576" y="67550"/>
                        <a:pt x="61589" y="60596"/>
                        <a:pt x="56622" y="56623"/>
                      </a:cubicBezTo>
                      <a:cubicBezTo>
                        <a:pt x="51655" y="51656"/>
                        <a:pt x="45695" y="49669"/>
                        <a:pt x="38741" y="49669"/>
                      </a:cubicBezTo>
                      <a:cubicBezTo>
                        <a:pt x="27815" y="49669"/>
                        <a:pt x="19868" y="53643"/>
                        <a:pt x="14901" y="61590"/>
                      </a:cubicBezTo>
                      <a:lnTo>
                        <a:pt x="1986" y="61590"/>
                      </a:lnTo>
                      <a:lnTo>
                        <a:pt x="7947" y="0"/>
                      </a:lnTo>
                      <a:lnTo>
                        <a:pt x="70530" y="0"/>
                      </a:lnTo>
                      <a:lnTo>
                        <a:pt x="70530" y="11921"/>
                      </a:lnTo>
                      <a:lnTo>
                        <a:pt x="18874" y="11921"/>
                      </a:lnTo>
                      <a:lnTo>
                        <a:pt x="15894" y="47682"/>
                      </a:lnTo>
                      <a:lnTo>
                        <a:pt x="15894" y="47682"/>
                      </a:lnTo>
                      <a:cubicBezTo>
                        <a:pt x="20861" y="40729"/>
                        <a:pt x="29801" y="36755"/>
                        <a:pt x="40728" y="36755"/>
                      </a:cubicBezTo>
                      <a:cubicBezTo>
                        <a:pt x="51655" y="36755"/>
                        <a:pt x="59603" y="39735"/>
                        <a:pt x="66556" y="46689"/>
                      </a:cubicBezTo>
                      <a:cubicBezTo>
                        <a:pt x="73510" y="53643"/>
                        <a:pt x="76490" y="62583"/>
                        <a:pt x="76490" y="72517"/>
                      </a:cubicBezTo>
                      <a:cubicBezTo>
                        <a:pt x="76490" y="83444"/>
                        <a:pt x="72517" y="92385"/>
                        <a:pt x="65563" y="99338"/>
                      </a:cubicBezTo>
                      <a:cubicBezTo>
                        <a:pt x="58609" y="106292"/>
                        <a:pt x="48675" y="110265"/>
                        <a:pt x="37748" y="110265"/>
                      </a:cubicBezTo>
                      <a:cubicBezTo>
                        <a:pt x="26821" y="111259"/>
                        <a:pt x="17881" y="108279"/>
                        <a:pt x="10927" y="102318"/>
                      </a:cubicBezTo>
                      <a:close/>
                    </a:path>
                  </a:pathLst>
                </a:custGeom>
                <a:solidFill>
                  <a:srgbClr val="12100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26" name="Рисунок 4">
                <a:extLst>
                  <a:ext uri="{FF2B5EF4-FFF2-40B4-BE49-F238E27FC236}">
                    <a16:creationId xmlns:a16="http://schemas.microsoft.com/office/drawing/2014/main" id="{34AA6228-5A4D-14D7-F446-8557BF1216B5}"/>
                  </a:ext>
                </a:extLst>
              </p:cNvPr>
              <p:cNvGrpSpPr/>
              <p:nvPr/>
            </p:nvGrpSpPr>
            <p:grpSpPr>
              <a:xfrm>
                <a:off x="10568742" y="5442540"/>
                <a:ext cx="166887" cy="111258"/>
                <a:chOff x="10568742" y="5442540"/>
                <a:chExt cx="166887" cy="111258"/>
              </a:xfrm>
              <a:solidFill>
                <a:srgbClr val="12100B"/>
              </a:solidFill>
            </p:grpSpPr>
            <p:sp>
              <p:nvSpPr>
                <p:cNvPr id="427" name="Полилиния: фигура 426">
                  <a:extLst>
                    <a:ext uri="{FF2B5EF4-FFF2-40B4-BE49-F238E27FC236}">
                      <a16:creationId xmlns:a16="http://schemas.microsoft.com/office/drawing/2014/main" id="{F4E7AAA1-29A8-9614-26D5-97CA8A31390C}"/>
                    </a:ext>
                  </a:extLst>
                </p:cNvPr>
                <p:cNvSpPr/>
                <p:nvPr/>
              </p:nvSpPr>
              <p:spPr>
                <a:xfrm>
                  <a:off x="10568742" y="5442540"/>
                  <a:ext cx="76489" cy="111258"/>
                </a:xfrm>
                <a:custGeom>
                  <a:avLst/>
                  <a:gdLst>
                    <a:gd name="connsiteX0" fmla="*/ 10927 w 76489"/>
                    <a:gd name="connsiteY0" fmla="*/ 102318 h 111258"/>
                    <a:gd name="connsiteX1" fmla="*/ 0 w 76489"/>
                    <a:gd name="connsiteY1" fmla="*/ 79470 h 111258"/>
                    <a:gd name="connsiteX2" fmla="*/ 13906 w 76489"/>
                    <a:gd name="connsiteY2" fmla="*/ 79470 h 111258"/>
                    <a:gd name="connsiteX3" fmla="*/ 21854 w 76489"/>
                    <a:gd name="connsiteY3" fmla="*/ 93378 h 111258"/>
                    <a:gd name="connsiteX4" fmla="*/ 38741 w 76489"/>
                    <a:gd name="connsiteY4" fmla="*/ 99338 h 111258"/>
                    <a:gd name="connsiteX5" fmla="*/ 56622 w 76489"/>
                    <a:gd name="connsiteY5" fmla="*/ 92384 h 111258"/>
                    <a:gd name="connsiteX6" fmla="*/ 63575 w 76489"/>
                    <a:gd name="connsiteY6" fmla="*/ 74504 h 111258"/>
                    <a:gd name="connsiteX7" fmla="*/ 56622 w 76489"/>
                    <a:gd name="connsiteY7" fmla="*/ 56623 h 111258"/>
                    <a:gd name="connsiteX8" fmla="*/ 38741 w 76489"/>
                    <a:gd name="connsiteY8" fmla="*/ 49669 h 111258"/>
                    <a:gd name="connsiteX9" fmla="*/ 14901 w 76489"/>
                    <a:gd name="connsiteY9" fmla="*/ 61589 h 111258"/>
                    <a:gd name="connsiteX10" fmla="*/ 1986 w 76489"/>
                    <a:gd name="connsiteY10" fmla="*/ 61589 h 111258"/>
                    <a:gd name="connsiteX11" fmla="*/ 7946 w 76489"/>
                    <a:gd name="connsiteY11" fmla="*/ 0 h 111258"/>
                    <a:gd name="connsiteX12" fmla="*/ 70530 w 76489"/>
                    <a:gd name="connsiteY12" fmla="*/ 0 h 111258"/>
                    <a:gd name="connsiteX13" fmla="*/ 70530 w 76489"/>
                    <a:gd name="connsiteY13" fmla="*/ 11920 h 111258"/>
                    <a:gd name="connsiteX14" fmla="*/ 18873 w 76489"/>
                    <a:gd name="connsiteY14" fmla="*/ 11920 h 111258"/>
                    <a:gd name="connsiteX15" fmla="*/ 15894 w 76489"/>
                    <a:gd name="connsiteY15" fmla="*/ 47682 h 111258"/>
                    <a:gd name="connsiteX16" fmla="*/ 15894 w 76489"/>
                    <a:gd name="connsiteY16" fmla="*/ 47682 h 111258"/>
                    <a:gd name="connsiteX17" fmla="*/ 40728 w 76489"/>
                    <a:gd name="connsiteY17" fmla="*/ 36755 h 111258"/>
                    <a:gd name="connsiteX18" fmla="*/ 66556 w 76489"/>
                    <a:gd name="connsiteY18" fmla="*/ 46689 h 111258"/>
                    <a:gd name="connsiteX19" fmla="*/ 76490 w 76489"/>
                    <a:gd name="connsiteY19" fmla="*/ 73510 h 111258"/>
                    <a:gd name="connsiteX20" fmla="*/ 65563 w 76489"/>
                    <a:gd name="connsiteY20" fmla="*/ 100332 h 111258"/>
                    <a:gd name="connsiteX21" fmla="*/ 37748 w 76489"/>
                    <a:gd name="connsiteY21" fmla="*/ 111258 h 111258"/>
                    <a:gd name="connsiteX22" fmla="*/ 10927 w 76489"/>
                    <a:gd name="connsiteY22" fmla="*/ 102318 h 111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6489" h="111258">
                      <a:moveTo>
                        <a:pt x="10927" y="102318"/>
                      </a:moveTo>
                      <a:cubicBezTo>
                        <a:pt x="3973" y="96358"/>
                        <a:pt x="0" y="88411"/>
                        <a:pt x="0" y="79470"/>
                      </a:cubicBezTo>
                      <a:lnTo>
                        <a:pt x="13906" y="79470"/>
                      </a:lnTo>
                      <a:cubicBezTo>
                        <a:pt x="14901" y="85431"/>
                        <a:pt x="16887" y="90398"/>
                        <a:pt x="21854" y="93378"/>
                      </a:cubicBezTo>
                      <a:cubicBezTo>
                        <a:pt x="26821" y="97351"/>
                        <a:pt x="31788" y="99338"/>
                        <a:pt x="38741" y="99338"/>
                      </a:cubicBezTo>
                      <a:cubicBezTo>
                        <a:pt x="45695" y="99338"/>
                        <a:pt x="52648" y="97351"/>
                        <a:pt x="56622" y="92384"/>
                      </a:cubicBezTo>
                      <a:cubicBezTo>
                        <a:pt x="61589" y="87417"/>
                        <a:pt x="63575" y="81457"/>
                        <a:pt x="63575" y="74504"/>
                      </a:cubicBezTo>
                      <a:cubicBezTo>
                        <a:pt x="63575" y="67550"/>
                        <a:pt x="61589" y="60596"/>
                        <a:pt x="56622" y="56623"/>
                      </a:cubicBezTo>
                      <a:cubicBezTo>
                        <a:pt x="51655" y="51656"/>
                        <a:pt x="45695" y="49669"/>
                        <a:pt x="38741" y="49669"/>
                      </a:cubicBezTo>
                      <a:cubicBezTo>
                        <a:pt x="27814" y="49669"/>
                        <a:pt x="19868" y="53642"/>
                        <a:pt x="14901" y="61589"/>
                      </a:cubicBezTo>
                      <a:lnTo>
                        <a:pt x="1986" y="61589"/>
                      </a:lnTo>
                      <a:lnTo>
                        <a:pt x="7946" y="0"/>
                      </a:lnTo>
                      <a:lnTo>
                        <a:pt x="70530" y="0"/>
                      </a:lnTo>
                      <a:lnTo>
                        <a:pt x="70530" y="11920"/>
                      </a:lnTo>
                      <a:lnTo>
                        <a:pt x="18873" y="11920"/>
                      </a:lnTo>
                      <a:lnTo>
                        <a:pt x="15894" y="47682"/>
                      </a:lnTo>
                      <a:lnTo>
                        <a:pt x="15894" y="47682"/>
                      </a:lnTo>
                      <a:cubicBezTo>
                        <a:pt x="20861" y="40729"/>
                        <a:pt x="29801" y="36755"/>
                        <a:pt x="40728" y="36755"/>
                      </a:cubicBezTo>
                      <a:cubicBezTo>
                        <a:pt x="51655" y="36755"/>
                        <a:pt x="59603" y="39735"/>
                        <a:pt x="66556" y="46689"/>
                      </a:cubicBezTo>
                      <a:cubicBezTo>
                        <a:pt x="73509" y="53642"/>
                        <a:pt x="76490" y="62583"/>
                        <a:pt x="76490" y="73510"/>
                      </a:cubicBezTo>
                      <a:cubicBezTo>
                        <a:pt x="76490" y="84437"/>
                        <a:pt x="72516" y="93378"/>
                        <a:pt x="65563" y="100332"/>
                      </a:cubicBezTo>
                      <a:cubicBezTo>
                        <a:pt x="58608" y="107285"/>
                        <a:pt x="48675" y="111258"/>
                        <a:pt x="37748" y="111258"/>
                      </a:cubicBezTo>
                      <a:cubicBezTo>
                        <a:pt x="25828" y="111258"/>
                        <a:pt x="17880" y="108278"/>
                        <a:pt x="10927" y="102318"/>
                      </a:cubicBezTo>
                      <a:close/>
                    </a:path>
                  </a:pathLst>
                </a:custGeom>
                <a:solidFill>
                  <a:srgbClr val="12100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" name="Полилиния: фигура 427">
                  <a:extLst>
                    <a:ext uri="{FF2B5EF4-FFF2-40B4-BE49-F238E27FC236}">
                      <a16:creationId xmlns:a16="http://schemas.microsoft.com/office/drawing/2014/main" id="{AB980A2B-C639-3D3E-ECB0-90B4639B331B}"/>
                    </a:ext>
                  </a:extLst>
                </p:cNvPr>
                <p:cNvSpPr/>
                <p:nvPr/>
              </p:nvSpPr>
              <p:spPr>
                <a:xfrm>
                  <a:off x="10659139" y="5442540"/>
                  <a:ext cx="76489" cy="111258"/>
                </a:xfrm>
                <a:custGeom>
                  <a:avLst/>
                  <a:gdLst>
                    <a:gd name="connsiteX0" fmla="*/ 10927 w 76489"/>
                    <a:gd name="connsiteY0" fmla="*/ 102318 h 111258"/>
                    <a:gd name="connsiteX1" fmla="*/ 0 w 76489"/>
                    <a:gd name="connsiteY1" fmla="*/ 79470 h 111258"/>
                    <a:gd name="connsiteX2" fmla="*/ 13908 w 76489"/>
                    <a:gd name="connsiteY2" fmla="*/ 79470 h 111258"/>
                    <a:gd name="connsiteX3" fmla="*/ 21854 w 76489"/>
                    <a:gd name="connsiteY3" fmla="*/ 93378 h 111258"/>
                    <a:gd name="connsiteX4" fmla="*/ 38742 w 76489"/>
                    <a:gd name="connsiteY4" fmla="*/ 99338 h 111258"/>
                    <a:gd name="connsiteX5" fmla="*/ 56622 w 76489"/>
                    <a:gd name="connsiteY5" fmla="*/ 92384 h 111258"/>
                    <a:gd name="connsiteX6" fmla="*/ 63577 w 76489"/>
                    <a:gd name="connsiteY6" fmla="*/ 74504 h 111258"/>
                    <a:gd name="connsiteX7" fmla="*/ 56622 w 76489"/>
                    <a:gd name="connsiteY7" fmla="*/ 56623 h 111258"/>
                    <a:gd name="connsiteX8" fmla="*/ 38742 w 76489"/>
                    <a:gd name="connsiteY8" fmla="*/ 49669 h 111258"/>
                    <a:gd name="connsiteX9" fmla="*/ 14901 w 76489"/>
                    <a:gd name="connsiteY9" fmla="*/ 61589 h 111258"/>
                    <a:gd name="connsiteX10" fmla="*/ 1986 w 76489"/>
                    <a:gd name="connsiteY10" fmla="*/ 61589 h 111258"/>
                    <a:gd name="connsiteX11" fmla="*/ 7946 w 76489"/>
                    <a:gd name="connsiteY11" fmla="*/ 0 h 111258"/>
                    <a:gd name="connsiteX12" fmla="*/ 70530 w 76489"/>
                    <a:gd name="connsiteY12" fmla="*/ 0 h 111258"/>
                    <a:gd name="connsiteX13" fmla="*/ 70530 w 76489"/>
                    <a:gd name="connsiteY13" fmla="*/ 11920 h 111258"/>
                    <a:gd name="connsiteX14" fmla="*/ 18874 w 76489"/>
                    <a:gd name="connsiteY14" fmla="*/ 11920 h 111258"/>
                    <a:gd name="connsiteX15" fmla="*/ 15894 w 76489"/>
                    <a:gd name="connsiteY15" fmla="*/ 47682 h 111258"/>
                    <a:gd name="connsiteX16" fmla="*/ 15894 w 76489"/>
                    <a:gd name="connsiteY16" fmla="*/ 47682 h 111258"/>
                    <a:gd name="connsiteX17" fmla="*/ 40728 w 76489"/>
                    <a:gd name="connsiteY17" fmla="*/ 36755 h 111258"/>
                    <a:gd name="connsiteX18" fmla="*/ 66556 w 76489"/>
                    <a:gd name="connsiteY18" fmla="*/ 46689 h 111258"/>
                    <a:gd name="connsiteX19" fmla="*/ 76490 w 76489"/>
                    <a:gd name="connsiteY19" fmla="*/ 73510 h 111258"/>
                    <a:gd name="connsiteX20" fmla="*/ 65563 w 76489"/>
                    <a:gd name="connsiteY20" fmla="*/ 100332 h 111258"/>
                    <a:gd name="connsiteX21" fmla="*/ 37748 w 76489"/>
                    <a:gd name="connsiteY21" fmla="*/ 111258 h 111258"/>
                    <a:gd name="connsiteX22" fmla="*/ 10927 w 76489"/>
                    <a:gd name="connsiteY22" fmla="*/ 102318 h 111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6489" h="111258">
                      <a:moveTo>
                        <a:pt x="10927" y="102318"/>
                      </a:moveTo>
                      <a:cubicBezTo>
                        <a:pt x="3974" y="96358"/>
                        <a:pt x="0" y="88411"/>
                        <a:pt x="0" y="79470"/>
                      </a:cubicBezTo>
                      <a:lnTo>
                        <a:pt x="13908" y="79470"/>
                      </a:lnTo>
                      <a:cubicBezTo>
                        <a:pt x="14901" y="85431"/>
                        <a:pt x="16887" y="90398"/>
                        <a:pt x="21854" y="93378"/>
                      </a:cubicBezTo>
                      <a:cubicBezTo>
                        <a:pt x="26821" y="97351"/>
                        <a:pt x="31788" y="99338"/>
                        <a:pt x="38742" y="99338"/>
                      </a:cubicBezTo>
                      <a:cubicBezTo>
                        <a:pt x="45695" y="99338"/>
                        <a:pt x="52648" y="97351"/>
                        <a:pt x="56622" y="92384"/>
                      </a:cubicBezTo>
                      <a:cubicBezTo>
                        <a:pt x="61589" y="87417"/>
                        <a:pt x="63577" y="81457"/>
                        <a:pt x="63577" y="74504"/>
                      </a:cubicBezTo>
                      <a:cubicBezTo>
                        <a:pt x="63577" y="67550"/>
                        <a:pt x="61589" y="60596"/>
                        <a:pt x="56622" y="56623"/>
                      </a:cubicBezTo>
                      <a:cubicBezTo>
                        <a:pt x="51655" y="51656"/>
                        <a:pt x="45695" y="49669"/>
                        <a:pt x="38742" y="49669"/>
                      </a:cubicBezTo>
                      <a:cubicBezTo>
                        <a:pt x="27814" y="49669"/>
                        <a:pt x="19868" y="53642"/>
                        <a:pt x="14901" y="61589"/>
                      </a:cubicBezTo>
                      <a:lnTo>
                        <a:pt x="1986" y="61589"/>
                      </a:lnTo>
                      <a:lnTo>
                        <a:pt x="7946" y="0"/>
                      </a:lnTo>
                      <a:lnTo>
                        <a:pt x="70530" y="0"/>
                      </a:lnTo>
                      <a:lnTo>
                        <a:pt x="70530" y="11920"/>
                      </a:lnTo>
                      <a:lnTo>
                        <a:pt x="18874" y="11920"/>
                      </a:lnTo>
                      <a:lnTo>
                        <a:pt x="15894" y="47682"/>
                      </a:lnTo>
                      <a:lnTo>
                        <a:pt x="15894" y="47682"/>
                      </a:lnTo>
                      <a:cubicBezTo>
                        <a:pt x="20861" y="40729"/>
                        <a:pt x="29801" y="36755"/>
                        <a:pt x="40728" y="36755"/>
                      </a:cubicBezTo>
                      <a:cubicBezTo>
                        <a:pt x="51655" y="36755"/>
                        <a:pt x="59603" y="39735"/>
                        <a:pt x="66556" y="46689"/>
                      </a:cubicBezTo>
                      <a:cubicBezTo>
                        <a:pt x="73510" y="53642"/>
                        <a:pt x="76490" y="62583"/>
                        <a:pt x="76490" y="73510"/>
                      </a:cubicBezTo>
                      <a:cubicBezTo>
                        <a:pt x="76490" y="84437"/>
                        <a:pt x="72516" y="93378"/>
                        <a:pt x="65563" y="100332"/>
                      </a:cubicBezTo>
                      <a:cubicBezTo>
                        <a:pt x="58610" y="107285"/>
                        <a:pt x="48676" y="111258"/>
                        <a:pt x="37748" y="111258"/>
                      </a:cubicBezTo>
                      <a:cubicBezTo>
                        <a:pt x="26821" y="111258"/>
                        <a:pt x="17880" y="108278"/>
                        <a:pt x="10927" y="102318"/>
                      </a:cubicBezTo>
                      <a:close/>
                    </a:path>
                  </a:pathLst>
                </a:custGeom>
                <a:solidFill>
                  <a:srgbClr val="12100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429" name="Полилиния: фигура 428">
                <a:extLst>
                  <a:ext uri="{FF2B5EF4-FFF2-40B4-BE49-F238E27FC236}">
                    <a16:creationId xmlns:a16="http://schemas.microsoft.com/office/drawing/2014/main" id="{34609614-E366-0086-6E95-B6039EB075C8}"/>
                  </a:ext>
                </a:extLst>
              </p:cNvPr>
              <p:cNvSpPr/>
              <p:nvPr/>
            </p:nvSpPr>
            <p:spPr>
              <a:xfrm>
                <a:off x="8745888" y="2933260"/>
                <a:ext cx="4966" cy="2408948"/>
              </a:xfrm>
              <a:custGeom>
                <a:avLst/>
                <a:gdLst>
                  <a:gd name="connsiteX0" fmla="*/ 0 w 4966"/>
                  <a:gd name="connsiteY0" fmla="*/ 0 h 2408948"/>
                  <a:gd name="connsiteX1" fmla="*/ 4967 w 4966"/>
                  <a:gd name="connsiteY1" fmla="*/ 0 h 2408948"/>
                  <a:gd name="connsiteX2" fmla="*/ 4967 w 4966"/>
                  <a:gd name="connsiteY2" fmla="*/ 2408948 h 2408948"/>
                  <a:gd name="connsiteX3" fmla="*/ 0 w 4966"/>
                  <a:gd name="connsiteY3" fmla="*/ 2408948 h 240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" h="2408948">
                    <a:moveTo>
                      <a:pt x="0" y="0"/>
                    </a:moveTo>
                    <a:lnTo>
                      <a:pt x="4967" y="0"/>
                    </a:lnTo>
                    <a:lnTo>
                      <a:pt x="4967" y="2408948"/>
                    </a:lnTo>
                    <a:lnTo>
                      <a:pt x="0" y="2408948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0" name="Полилиния: фигура 429">
                <a:extLst>
                  <a:ext uri="{FF2B5EF4-FFF2-40B4-BE49-F238E27FC236}">
                    <a16:creationId xmlns:a16="http://schemas.microsoft.com/office/drawing/2014/main" id="{C9D2F703-B95C-845D-56EA-6AD9B0286E08}"/>
                  </a:ext>
                </a:extLst>
              </p:cNvPr>
              <p:cNvSpPr/>
              <p:nvPr/>
            </p:nvSpPr>
            <p:spPr>
              <a:xfrm>
                <a:off x="9378672" y="2938227"/>
                <a:ext cx="4966" cy="2403981"/>
              </a:xfrm>
              <a:custGeom>
                <a:avLst/>
                <a:gdLst>
                  <a:gd name="connsiteX0" fmla="*/ 0 w 4966"/>
                  <a:gd name="connsiteY0" fmla="*/ 0 h 2403981"/>
                  <a:gd name="connsiteX1" fmla="*/ 4967 w 4966"/>
                  <a:gd name="connsiteY1" fmla="*/ 0 h 2403981"/>
                  <a:gd name="connsiteX2" fmla="*/ 4967 w 4966"/>
                  <a:gd name="connsiteY2" fmla="*/ 2403981 h 2403981"/>
                  <a:gd name="connsiteX3" fmla="*/ 0 w 4966"/>
                  <a:gd name="connsiteY3" fmla="*/ 2403981 h 2403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" h="2403981">
                    <a:moveTo>
                      <a:pt x="0" y="0"/>
                    </a:moveTo>
                    <a:lnTo>
                      <a:pt x="4967" y="0"/>
                    </a:lnTo>
                    <a:lnTo>
                      <a:pt x="4967" y="2403981"/>
                    </a:lnTo>
                    <a:lnTo>
                      <a:pt x="0" y="2403981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1" name="Полилиния: фигура 430">
                <a:extLst>
                  <a:ext uri="{FF2B5EF4-FFF2-40B4-BE49-F238E27FC236}">
                    <a16:creationId xmlns:a16="http://schemas.microsoft.com/office/drawing/2014/main" id="{4BF1A47D-0491-2EB6-AFD8-6988CECC0E74}"/>
                  </a:ext>
                </a:extLst>
              </p:cNvPr>
              <p:cNvSpPr/>
              <p:nvPr/>
            </p:nvSpPr>
            <p:spPr>
              <a:xfrm>
                <a:off x="10004501" y="2938227"/>
                <a:ext cx="4966" cy="2403981"/>
              </a:xfrm>
              <a:custGeom>
                <a:avLst/>
                <a:gdLst>
                  <a:gd name="connsiteX0" fmla="*/ 0 w 4966"/>
                  <a:gd name="connsiteY0" fmla="*/ 0 h 2403981"/>
                  <a:gd name="connsiteX1" fmla="*/ 4967 w 4966"/>
                  <a:gd name="connsiteY1" fmla="*/ 0 h 2403981"/>
                  <a:gd name="connsiteX2" fmla="*/ 4967 w 4966"/>
                  <a:gd name="connsiteY2" fmla="*/ 2403981 h 2403981"/>
                  <a:gd name="connsiteX3" fmla="*/ 0 w 4966"/>
                  <a:gd name="connsiteY3" fmla="*/ 2403981 h 2403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" h="2403981">
                    <a:moveTo>
                      <a:pt x="0" y="0"/>
                    </a:moveTo>
                    <a:lnTo>
                      <a:pt x="4967" y="0"/>
                    </a:lnTo>
                    <a:lnTo>
                      <a:pt x="4967" y="2403981"/>
                    </a:lnTo>
                    <a:lnTo>
                      <a:pt x="0" y="2403981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2" name="Полилиния: фигура 431">
                <a:extLst>
                  <a:ext uri="{FF2B5EF4-FFF2-40B4-BE49-F238E27FC236}">
                    <a16:creationId xmlns:a16="http://schemas.microsoft.com/office/drawing/2014/main" id="{EDB1CA27-6194-2770-0E41-A6392A675F1E}"/>
                  </a:ext>
                </a:extLst>
              </p:cNvPr>
              <p:cNvSpPr/>
              <p:nvPr/>
            </p:nvSpPr>
            <p:spPr>
              <a:xfrm>
                <a:off x="10630331" y="2938227"/>
                <a:ext cx="4966" cy="2403981"/>
              </a:xfrm>
              <a:custGeom>
                <a:avLst/>
                <a:gdLst>
                  <a:gd name="connsiteX0" fmla="*/ 0 w 4966"/>
                  <a:gd name="connsiteY0" fmla="*/ 0 h 2403981"/>
                  <a:gd name="connsiteX1" fmla="*/ 4967 w 4966"/>
                  <a:gd name="connsiteY1" fmla="*/ 0 h 2403981"/>
                  <a:gd name="connsiteX2" fmla="*/ 4967 w 4966"/>
                  <a:gd name="connsiteY2" fmla="*/ 2403981 h 2403981"/>
                  <a:gd name="connsiteX3" fmla="*/ 0 w 4966"/>
                  <a:gd name="connsiteY3" fmla="*/ 2403981 h 2403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" h="2403981">
                    <a:moveTo>
                      <a:pt x="0" y="0"/>
                    </a:moveTo>
                    <a:lnTo>
                      <a:pt x="4967" y="0"/>
                    </a:lnTo>
                    <a:lnTo>
                      <a:pt x="4967" y="2403981"/>
                    </a:lnTo>
                    <a:lnTo>
                      <a:pt x="0" y="2403981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434" name="Рисунок 4">
                <a:extLst>
                  <a:ext uri="{FF2B5EF4-FFF2-40B4-BE49-F238E27FC236}">
                    <a16:creationId xmlns:a16="http://schemas.microsoft.com/office/drawing/2014/main" id="{6F15A3D2-7FBE-F8B6-8A2E-A16385B9F59D}"/>
                  </a:ext>
                </a:extLst>
              </p:cNvPr>
              <p:cNvGrpSpPr/>
              <p:nvPr/>
            </p:nvGrpSpPr>
            <p:grpSpPr>
              <a:xfrm>
                <a:off x="8692246" y="5696845"/>
                <a:ext cx="1636097" cy="205381"/>
                <a:chOff x="8692246" y="5696845"/>
                <a:chExt cx="1636097" cy="205381"/>
              </a:xfrm>
              <a:solidFill>
                <a:srgbClr val="000000"/>
              </a:solidFill>
            </p:grpSpPr>
            <p:sp>
              <p:nvSpPr>
                <p:cNvPr id="435" name="Полилиния: фигура 434">
                  <a:extLst>
                    <a:ext uri="{FF2B5EF4-FFF2-40B4-BE49-F238E27FC236}">
                      <a16:creationId xmlns:a16="http://schemas.microsoft.com/office/drawing/2014/main" id="{41C25F0A-D685-C532-C02A-D4AFD540CF03}"/>
                    </a:ext>
                  </a:extLst>
                </p:cNvPr>
                <p:cNvSpPr/>
                <p:nvPr/>
              </p:nvSpPr>
              <p:spPr>
                <a:xfrm>
                  <a:off x="8692246" y="5707772"/>
                  <a:ext cx="118211" cy="152980"/>
                </a:xfrm>
                <a:custGeom>
                  <a:avLst/>
                  <a:gdLst>
                    <a:gd name="connsiteX0" fmla="*/ 49669 w 118211"/>
                    <a:gd name="connsiteY0" fmla="*/ 152981 h 152980"/>
                    <a:gd name="connsiteX1" fmla="*/ 49669 w 118211"/>
                    <a:gd name="connsiteY1" fmla="*/ 16888 h 152980"/>
                    <a:gd name="connsiteX2" fmla="*/ 0 w 118211"/>
                    <a:gd name="connsiteY2" fmla="*/ 16888 h 152980"/>
                    <a:gd name="connsiteX3" fmla="*/ 0 w 118211"/>
                    <a:gd name="connsiteY3" fmla="*/ 0 h 152980"/>
                    <a:gd name="connsiteX4" fmla="*/ 118212 w 118211"/>
                    <a:gd name="connsiteY4" fmla="*/ 0 h 152980"/>
                    <a:gd name="connsiteX5" fmla="*/ 118212 w 118211"/>
                    <a:gd name="connsiteY5" fmla="*/ 16888 h 152980"/>
                    <a:gd name="connsiteX6" fmla="*/ 68543 w 118211"/>
                    <a:gd name="connsiteY6" fmla="*/ 16888 h 152980"/>
                    <a:gd name="connsiteX7" fmla="*/ 68543 w 118211"/>
                    <a:gd name="connsiteY7" fmla="*/ 152981 h 152980"/>
                    <a:gd name="connsiteX8" fmla="*/ 49669 w 118211"/>
                    <a:gd name="connsiteY8" fmla="*/ 152981 h 152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8211" h="152980">
                      <a:moveTo>
                        <a:pt x="49669" y="152981"/>
                      </a:moveTo>
                      <a:lnTo>
                        <a:pt x="49669" y="16888"/>
                      </a:lnTo>
                      <a:lnTo>
                        <a:pt x="0" y="16888"/>
                      </a:lnTo>
                      <a:lnTo>
                        <a:pt x="0" y="0"/>
                      </a:lnTo>
                      <a:lnTo>
                        <a:pt x="118212" y="0"/>
                      </a:lnTo>
                      <a:lnTo>
                        <a:pt x="118212" y="16888"/>
                      </a:lnTo>
                      <a:lnTo>
                        <a:pt x="68543" y="16888"/>
                      </a:lnTo>
                      <a:lnTo>
                        <a:pt x="68543" y="152981"/>
                      </a:lnTo>
                      <a:lnTo>
                        <a:pt x="49669" y="1529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6" name="Полилиния: фигура 435">
                  <a:extLst>
                    <a:ext uri="{FF2B5EF4-FFF2-40B4-BE49-F238E27FC236}">
                      <a16:creationId xmlns:a16="http://schemas.microsoft.com/office/drawing/2014/main" id="{BAD51C5F-AA12-B9EE-3250-C8F5D7F58599}"/>
                    </a:ext>
                  </a:extLst>
                </p:cNvPr>
                <p:cNvSpPr/>
                <p:nvPr/>
              </p:nvSpPr>
              <p:spPr>
                <a:xfrm>
                  <a:off x="8806485" y="5744528"/>
                  <a:ext cx="101324" cy="117218"/>
                </a:xfrm>
                <a:custGeom>
                  <a:avLst/>
                  <a:gdLst>
                    <a:gd name="connsiteX0" fmla="*/ 100331 w 101324"/>
                    <a:gd name="connsiteY0" fmla="*/ 83444 h 117218"/>
                    <a:gd name="connsiteX1" fmla="*/ 84437 w 101324"/>
                    <a:gd name="connsiteY1" fmla="*/ 107285 h 117218"/>
                    <a:gd name="connsiteX2" fmla="*/ 52649 w 101324"/>
                    <a:gd name="connsiteY2" fmla="*/ 117219 h 117218"/>
                    <a:gd name="connsiteX3" fmla="*/ 13907 w 101324"/>
                    <a:gd name="connsiteY3" fmla="*/ 101325 h 117218"/>
                    <a:gd name="connsiteX4" fmla="*/ 0 w 101324"/>
                    <a:gd name="connsiteY4" fmla="*/ 58610 h 117218"/>
                    <a:gd name="connsiteX5" fmla="*/ 13907 w 101324"/>
                    <a:gd name="connsiteY5" fmla="*/ 15894 h 117218"/>
                    <a:gd name="connsiteX6" fmla="*/ 51655 w 101324"/>
                    <a:gd name="connsiteY6" fmla="*/ 0 h 117218"/>
                    <a:gd name="connsiteX7" fmla="*/ 88411 w 101324"/>
                    <a:gd name="connsiteY7" fmla="*/ 14901 h 117218"/>
                    <a:gd name="connsiteX8" fmla="*/ 101324 w 101324"/>
                    <a:gd name="connsiteY8" fmla="*/ 55629 h 117218"/>
                    <a:gd name="connsiteX9" fmla="*/ 101324 w 101324"/>
                    <a:gd name="connsiteY9" fmla="*/ 62583 h 117218"/>
                    <a:gd name="connsiteX10" fmla="*/ 18874 w 101324"/>
                    <a:gd name="connsiteY10" fmla="*/ 62583 h 117218"/>
                    <a:gd name="connsiteX11" fmla="*/ 18874 w 101324"/>
                    <a:gd name="connsiteY11" fmla="*/ 63577 h 117218"/>
                    <a:gd name="connsiteX12" fmla="*/ 27815 w 101324"/>
                    <a:gd name="connsiteY12" fmla="*/ 89404 h 117218"/>
                    <a:gd name="connsiteX13" fmla="*/ 52649 w 101324"/>
                    <a:gd name="connsiteY13" fmla="*/ 99338 h 117218"/>
                    <a:gd name="connsiteX14" fmla="*/ 71523 w 101324"/>
                    <a:gd name="connsiteY14" fmla="*/ 94371 h 117218"/>
                    <a:gd name="connsiteX15" fmla="*/ 81457 w 101324"/>
                    <a:gd name="connsiteY15" fmla="*/ 81457 h 117218"/>
                    <a:gd name="connsiteX16" fmla="*/ 100331 w 101324"/>
                    <a:gd name="connsiteY16" fmla="*/ 81457 h 117218"/>
                    <a:gd name="connsiteX17" fmla="*/ 29801 w 101324"/>
                    <a:gd name="connsiteY17" fmla="*/ 25828 h 117218"/>
                    <a:gd name="connsiteX18" fmla="*/ 19868 w 101324"/>
                    <a:gd name="connsiteY18" fmla="*/ 49669 h 117218"/>
                    <a:gd name="connsiteX19" fmla="*/ 82450 w 101324"/>
                    <a:gd name="connsiteY19" fmla="*/ 49669 h 117218"/>
                    <a:gd name="connsiteX20" fmla="*/ 73510 w 101324"/>
                    <a:gd name="connsiteY20" fmla="*/ 25828 h 117218"/>
                    <a:gd name="connsiteX21" fmla="*/ 51655 w 101324"/>
                    <a:gd name="connsiteY21" fmla="*/ 16888 h 117218"/>
                    <a:gd name="connsiteX22" fmla="*/ 29801 w 101324"/>
                    <a:gd name="connsiteY22" fmla="*/ 25828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1324" h="117218">
                      <a:moveTo>
                        <a:pt x="100331" y="83444"/>
                      </a:moveTo>
                      <a:cubicBezTo>
                        <a:pt x="98344" y="93378"/>
                        <a:pt x="93377" y="101325"/>
                        <a:pt x="84437" y="107285"/>
                      </a:cubicBezTo>
                      <a:cubicBezTo>
                        <a:pt x="75497" y="113246"/>
                        <a:pt x="64570" y="117219"/>
                        <a:pt x="52649" y="117219"/>
                      </a:cubicBezTo>
                      <a:cubicBezTo>
                        <a:pt x="36755" y="117219"/>
                        <a:pt x="23841" y="112252"/>
                        <a:pt x="13907" y="101325"/>
                      </a:cubicBezTo>
                      <a:cubicBezTo>
                        <a:pt x="3973" y="91391"/>
                        <a:pt x="0" y="76490"/>
                        <a:pt x="0" y="58610"/>
                      </a:cubicBezTo>
                      <a:cubicBezTo>
                        <a:pt x="0" y="40728"/>
                        <a:pt x="4967" y="26821"/>
                        <a:pt x="13907" y="15894"/>
                      </a:cubicBezTo>
                      <a:cubicBezTo>
                        <a:pt x="22848" y="4967"/>
                        <a:pt x="35761" y="0"/>
                        <a:pt x="51655" y="0"/>
                      </a:cubicBezTo>
                      <a:cubicBezTo>
                        <a:pt x="66556" y="0"/>
                        <a:pt x="79470" y="4967"/>
                        <a:pt x="88411" y="14901"/>
                      </a:cubicBezTo>
                      <a:cubicBezTo>
                        <a:pt x="97351" y="24835"/>
                        <a:pt x="101324" y="38742"/>
                        <a:pt x="101324" y="55629"/>
                      </a:cubicBezTo>
                      <a:lnTo>
                        <a:pt x="101324" y="62583"/>
                      </a:lnTo>
                      <a:lnTo>
                        <a:pt x="18874" y="62583"/>
                      </a:lnTo>
                      <a:lnTo>
                        <a:pt x="18874" y="63577"/>
                      </a:lnTo>
                      <a:cubicBezTo>
                        <a:pt x="18874" y="74504"/>
                        <a:pt x="21854" y="83444"/>
                        <a:pt x="27815" y="89404"/>
                      </a:cubicBezTo>
                      <a:cubicBezTo>
                        <a:pt x="33775" y="96358"/>
                        <a:pt x="41722" y="99338"/>
                        <a:pt x="52649" y="99338"/>
                      </a:cubicBezTo>
                      <a:cubicBezTo>
                        <a:pt x="59603" y="99338"/>
                        <a:pt x="65563" y="97351"/>
                        <a:pt x="71523" y="94371"/>
                      </a:cubicBezTo>
                      <a:cubicBezTo>
                        <a:pt x="76490" y="91391"/>
                        <a:pt x="80464" y="87417"/>
                        <a:pt x="81457" y="81457"/>
                      </a:cubicBezTo>
                      <a:lnTo>
                        <a:pt x="100331" y="81457"/>
                      </a:lnTo>
                      <a:close/>
                      <a:moveTo>
                        <a:pt x="29801" y="25828"/>
                      </a:moveTo>
                      <a:cubicBezTo>
                        <a:pt x="23841" y="31788"/>
                        <a:pt x="20861" y="39735"/>
                        <a:pt x="19868" y="49669"/>
                      </a:cubicBezTo>
                      <a:lnTo>
                        <a:pt x="82450" y="49669"/>
                      </a:lnTo>
                      <a:cubicBezTo>
                        <a:pt x="82450" y="39735"/>
                        <a:pt x="79470" y="31788"/>
                        <a:pt x="73510" y="25828"/>
                      </a:cubicBezTo>
                      <a:cubicBezTo>
                        <a:pt x="67550" y="19868"/>
                        <a:pt x="60596" y="16888"/>
                        <a:pt x="51655" y="16888"/>
                      </a:cubicBezTo>
                      <a:cubicBezTo>
                        <a:pt x="42715" y="16888"/>
                        <a:pt x="35761" y="19868"/>
                        <a:pt x="29801" y="258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" name="Полилиния: фигура 436">
                  <a:extLst>
                    <a:ext uri="{FF2B5EF4-FFF2-40B4-BE49-F238E27FC236}">
                      <a16:creationId xmlns:a16="http://schemas.microsoft.com/office/drawing/2014/main" id="{E68FD3D7-32C6-28E2-B562-590695019C1E}"/>
                    </a:ext>
                  </a:extLst>
                </p:cNvPr>
                <p:cNvSpPr/>
                <p:nvPr/>
              </p:nvSpPr>
              <p:spPr>
                <a:xfrm>
                  <a:off x="8929663" y="5746514"/>
                  <a:ext cx="127152" cy="114238"/>
                </a:xfrm>
                <a:custGeom>
                  <a:avLst/>
                  <a:gdLst>
                    <a:gd name="connsiteX0" fmla="*/ 0 w 127152"/>
                    <a:gd name="connsiteY0" fmla="*/ 114239 h 114238"/>
                    <a:gd name="connsiteX1" fmla="*/ 0 w 127152"/>
                    <a:gd name="connsiteY1" fmla="*/ 0 h 114238"/>
                    <a:gd name="connsiteX2" fmla="*/ 21854 w 127152"/>
                    <a:gd name="connsiteY2" fmla="*/ 0 h 114238"/>
                    <a:gd name="connsiteX3" fmla="*/ 63577 w 127152"/>
                    <a:gd name="connsiteY3" fmla="*/ 90397 h 114238"/>
                    <a:gd name="connsiteX4" fmla="*/ 64570 w 127152"/>
                    <a:gd name="connsiteY4" fmla="*/ 90397 h 114238"/>
                    <a:gd name="connsiteX5" fmla="*/ 106292 w 127152"/>
                    <a:gd name="connsiteY5" fmla="*/ 0 h 114238"/>
                    <a:gd name="connsiteX6" fmla="*/ 127153 w 127152"/>
                    <a:gd name="connsiteY6" fmla="*/ 0 h 114238"/>
                    <a:gd name="connsiteX7" fmla="*/ 127153 w 127152"/>
                    <a:gd name="connsiteY7" fmla="*/ 114239 h 114238"/>
                    <a:gd name="connsiteX8" fmla="*/ 109272 w 127152"/>
                    <a:gd name="connsiteY8" fmla="*/ 114239 h 114238"/>
                    <a:gd name="connsiteX9" fmla="*/ 109272 w 127152"/>
                    <a:gd name="connsiteY9" fmla="*/ 32781 h 114238"/>
                    <a:gd name="connsiteX10" fmla="*/ 108279 w 127152"/>
                    <a:gd name="connsiteY10" fmla="*/ 32781 h 114238"/>
                    <a:gd name="connsiteX11" fmla="*/ 70530 w 127152"/>
                    <a:gd name="connsiteY11" fmla="*/ 111259 h 114238"/>
                    <a:gd name="connsiteX12" fmla="*/ 56623 w 127152"/>
                    <a:gd name="connsiteY12" fmla="*/ 111259 h 114238"/>
                    <a:gd name="connsiteX13" fmla="*/ 18874 w 127152"/>
                    <a:gd name="connsiteY13" fmla="*/ 32781 h 114238"/>
                    <a:gd name="connsiteX14" fmla="*/ 17881 w 127152"/>
                    <a:gd name="connsiteY14" fmla="*/ 32781 h 114238"/>
                    <a:gd name="connsiteX15" fmla="*/ 17881 w 127152"/>
                    <a:gd name="connsiteY15" fmla="*/ 114239 h 114238"/>
                    <a:gd name="connsiteX16" fmla="*/ 0 w 127152"/>
                    <a:gd name="connsiteY16" fmla="*/ 114239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7152" h="114238">
                      <a:moveTo>
                        <a:pt x="0" y="114239"/>
                      </a:moveTo>
                      <a:lnTo>
                        <a:pt x="0" y="0"/>
                      </a:lnTo>
                      <a:lnTo>
                        <a:pt x="21854" y="0"/>
                      </a:lnTo>
                      <a:lnTo>
                        <a:pt x="63577" y="90397"/>
                      </a:lnTo>
                      <a:lnTo>
                        <a:pt x="64570" y="90397"/>
                      </a:lnTo>
                      <a:lnTo>
                        <a:pt x="106292" y="0"/>
                      </a:lnTo>
                      <a:lnTo>
                        <a:pt x="127153" y="0"/>
                      </a:lnTo>
                      <a:lnTo>
                        <a:pt x="127153" y="114239"/>
                      </a:lnTo>
                      <a:lnTo>
                        <a:pt x="109272" y="114239"/>
                      </a:lnTo>
                      <a:lnTo>
                        <a:pt x="109272" y="32781"/>
                      </a:lnTo>
                      <a:lnTo>
                        <a:pt x="108279" y="32781"/>
                      </a:lnTo>
                      <a:lnTo>
                        <a:pt x="70530" y="111259"/>
                      </a:lnTo>
                      <a:lnTo>
                        <a:pt x="56623" y="111259"/>
                      </a:lnTo>
                      <a:lnTo>
                        <a:pt x="18874" y="32781"/>
                      </a:lnTo>
                      <a:lnTo>
                        <a:pt x="17881" y="32781"/>
                      </a:lnTo>
                      <a:lnTo>
                        <a:pt x="17881" y="114239"/>
                      </a:lnTo>
                      <a:lnTo>
                        <a:pt x="0" y="1142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" name="Полилиния: фигура 437">
                  <a:extLst>
                    <a:ext uri="{FF2B5EF4-FFF2-40B4-BE49-F238E27FC236}">
                      <a16:creationId xmlns:a16="http://schemas.microsoft.com/office/drawing/2014/main" id="{8797F958-6808-2370-1C01-B2965E38D4EF}"/>
                    </a:ext>
                  </a:extLst>
                </p:cNvPr>
                <p:cNvSpPr/>
                <p:nvPr/>
              </p:nvSpPr>
              <p:spPr>
                <a:xfrm>
                  <a:off x="9084631" y="5746514"/>
                  <a:ext cx="93377" cy="114238"/>
                </a:xfrm>
                <a:custGeom>
                  <a:avLst/>
                  <a:gdLst>
                    <a:gd name="connsiteX0" fmla="*/ 75497 w 93377"/>
                    <a:gd name="connsiteY0" fmla="*/ 14901 h 114238"/>
                    <a:gd name="connsiteX1" fmla="*/ 17881 w 93377"/>
                    <a:gd name="connsiteY1" fmla="*/ 14901 h 114238"/>
                    <a:gd name="connsiteX2" fmla="*/ 17881 w 93377"/>
                    <a:gd name="connsiteY2" fmla="*/ 114239 h 114238"/>
                    <a:gd name="connsiteX3" fmla="*/ 0 w 93377"/>
                    <a:gd name="connsiteY3" fmla="*/ 114239 h 114238"/>
                    <a:gd name="connsiteX4" fmla="*/ 0 w 93377"/>
                    <a:gd name="connsiteY4" fmla="*/ 0 h 114238"/>
                    <a:gd name="connsiteX5" fmla="*/ 93377 w 93377"/>
                    <a:gd name="connsiteY5" fmla="*/ 0 h 114238"/>
                    <a:gd name="connsiteX6" fmla="*/ 93377 w 93377"/>
                    <a:gd name="connsiteY6" fmla="*/ 114239 h 114238"/>
                    <a:gd name="connsiteX7" fmla="*/ 75497 w 93377"/>
                    <a:gd name="connsiteY7" fmla="*/ 114239 h 114238"/>
                    <a:gd name="connsiteX8" fmla="*/ 75497 w 93377"/>
                    <a:gd name="connsiteY8" fmla="*/ 14901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377" h="114238">
                      <a:moveTo>
                        <a:pt x="75497" y="14901"/>
                      </a:moveTo>
                      <a:lnTo>
                        <a:pt x="17881" y="14901"/>
                      </a:lnTo>
                      <a:lnTo>
                        <a:pt x="17881" y="114239"/>
                      </a:lnTo>
                      <a:lnTo>
                        <a:pt x="0" y="114239"/>
                      </a:lnTo>
                      <a:lnTo>
                        <a:pt x="0" y="0"/>
                      </a:lnTo>
                      <a:lnTo>
                        <a:pt x="93377" y="0"/>
                      </a:lnTo>
                      <a:lnTo>
                        <a:pt x="93377" y="114239"/>
                      </a:lnTo>
                      <a:lnTo>
                        <a:pt x="75497" y="114239"/>
                      </a:lnTo>
                      <a:lnTo>
                        <a:pt x="75497" y="149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" name="Полилиния: фигура 438">
                  <a:extLst>
                    <a:ext uri="{FF2B5EF4-FFF2-40B4-BE49-F238E27FC236}">
                      <a16:creationId xmlns:a16="http://schemas.microsoft.com/office/drawing/2014/main" id="{F68A4513-6628-7D8E-DD41-5C15327A9992}"/>
                    </a:ext>
                  </a:extLst>
                </p:cNvPr>
                <p:cNvSpPr/>
                <p:nvPr/>
              </p:nvSpPr>
              <p:spPr>
                <a:xfrm>
                  <a:off x="9199863" y="5744528"/>
                  <a:ext cx="101324" cy="117218"/>
                </a:xfrm>
                <a:custGeom>
                  <a:avLst/>
                  <a:gdLst>
                    <a:gd name="connsiteX0" fmla="*/ 100331 w 101324"/>
                    <a:gd name="connsiteY0" fmla="*/ 83444 h 117218"/>
                    <a:gd name="connsiteX1" fmla="*/ 84437 w 101324"/>
                    <a:gd name="connsiteY1" fmla="*/ 107285 h 117218"/>
                    <a:gd name="connsiteX2" fmla="*/ 52649 w 101324"/>
                    <a:gd name="connsiteY2" fmla="*/ 117219 h 117218"/>
                    <a:gd name="connsiteX3" fmla="*/ 13908 w 101324"/>
                    <a:gd name="connsiteY3" fmla="*/ 101325 h 117218"/>
                    <a:gd name="connsiteX4" fmla="*/ 0 w 101324"/>
                    <a:gd name="connsiteY4" fmla="*/ 58610 h 117218"/>
                    <a:gd name="connsiteX5" fmla="*/ 13908 w 101324"/>
                    <a:gd name="connsiteY5" fmla="*/ 15894 h 117218"/>
                    <a:gd name="connsiteX6" fmla="*/ 51656 w 101324"/>
                    <a:gd name="connsiteY6" fmla="*/ 0 h 117218"/>
                    <a:gd name="connsiteX7" fmla="*/ 88411 w 101324"/>
                    <a:gd name="connsiteY7" fmla="*/ 14901 h 117218"/>
                    <a:gd name="connsiteX8" fmla="*/ 101325 w 101324"/>
                    <a:gd name="connsiteY8" fmla="*/ 55629 h 117218"/>
                    <a:gd name="connsiteX9" fmla="*/ 101325 w 101324"/>
                    <a:gd name="connsiteY9" fmla="*/ 62583 h 117218"/>
                    <a:gd name="connsiteX10" fmla="*/ 18874 w 101324"/>
                    <a:gd name="connsiteY10" fmla="*/ 62583 h 117218"/>
                    <a:gd name="connsiteX11" fmla="*/ 18874 w 101324"/>
                    <a:gd name="connsiteY11" fmla="*/ 63577 h 117218"/>
                    <a:gd name="connsiteX12" fmla="*/ 27815 w 101324"/>
                    <a:gd name="connsiteY12" fmla="*/ 89404 h 117218"/>
                    <a:gd name="connsiteX13" fmla="*/ 52649 w 101324"/>
                    <a:gd name="connsiteY13" fmla="*/ 99338 h 117218"/>
                    <a:gd name="connsiteX14" fmla="*/ 71524 w 101324"/>
                    <a:gd name="connsiteY14" fmla="*/ 94371 h 117218"/>
                    <a:gd name="connsiteX15" fmla="*/ 81457 w 101324"/>
                    <a:gd name="connsiteY15" fmla="*/ 81457 h 117218"/>
                    <a:gd name="connsiteX16" fmla="*/ 100331 w 101324"/>
                    <a:gd name="connsiteY16" fmla="*/ 81457 h 117218"/>
                    <a:gd name="connsiteX17" fmla="*/ 28808 w 101324"/>
                    <a:gd name="connsiteY17" fmla="*/ 25828 h 117218"/>
                    <a:gd name="connsiteX18" fmla="*/ 18874 w 101324"/>
                    <a:gd name="connsiteY18" fmla="*/ 49669 h 117218"/>
                    <a:gd name="connsiteX19" fmla="*/ 81457 w 101324"/>
                    <a:gd name="connsiteY19" fmla="*/ 49669 h 117218"/>
                    <a:gd name="connsiteX20" fmla="*/ 72517 w 101324"/>
                    <a:gd name="connsiteY20" fmla="*/ 25828 h 117218"/>
                    <a:gd name="connsiteX21" fmla="*/ 50662 w 101324"/>
                    <a:gd name="connsiteY21" fmla="*/ 16888 h 117218"/>
                    <a:gd name="connsiteX22" fmla="*/ 28808 w 101324"/>
                    <a:gd name="connsiteY22" fmla="*/ 25828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1324" h="117218">
                      <a:moveTo>
                        <a:pt x="100331" y="83444"/>
                      </a:moveTo>
                      <a:cubicBezTo>
                        <a:pt x="98345" y="93378"/>
                        <a:pt x="93378" y="101325"/>
                        <a:pt x="84437" y="107285"/>
                      </a:cubicBezTo>
                      <a:cubicBezTo>
                        <a:pt x="75497" y="113246"/>
                        <a:pt x="64570" y="117219"/>
                        <a:pt x="52649" y="117219"/>
                      </a:cubicBezTo>
                      <a:cubicBezTo>
                        <a:pt x="36755" y="117219"/>
                        <a:pt x="23841" y="112252"/>
                        <a:pt x="13908" y="101325"/>
                      </a:cubicBezTo>
                      <a:cubicBezTo>
                        <a:pt x="4967" y="91391"/>
                        <a:pt x="0" y="76490"/>
                        <a:pt x="0" y="58610"/>
                      </a:cubicBezTo>
                      <a:cubicBezTo>
                        <a:pt x="0" y="40728"/>
                        <a:pt x="4967" y="26821"/>
                        <a:pt x="13908" y="15894"/>
                      </a:cubicBezTo>
                      <a:cubicBezTo>
                        <a:pt x="23841" y="4967"/>
                        <a:pt x="35761" y="0"/>
                        <a:pt x="51656" y="0"/>
                      </a:cubicBezTo>
                      <a:cubicBezTo>
                        <a:pt x="66557" y="0"/>
                        <a:pt x="79470" y="4967"/>
                        <a:pt x="88411" y="14901"/>
                      </a:cubicBezTo>
                      <a:cubicBezTo>
                        <a:pt x="97351" y="24835"/>
                        <a:pt x="101325" y="38742"/>
                        <a:pt x="101325" y="55629"/>
                      </a:cubicBezTo>
                      <a:lnTo>
                        <a:pt x="101325" y="62583"/>
                      </a:lnTo>
                      <a:lnTo>
                        <a:pt x="18874" y="62583"/>
                      </a:lnTo>
                      <a:lnTo>
                        <a:pt x="18874" y="63577"/>
                      </a:lnTo>
                      <a:cubicBezTo>
                        <a:pt x="18874" y="74504"/>
                        <a:pt x="21854" y="83444"/>
                        <a:pt x="27815" y="89404"/>
                      </a:cubicBezTo>
                      <a:cubicBezTo>
                        <a:pt x="33775" y="96358"/>
                        <a:pt x="41722" y="99338"/>
                        <a:pt x="52649" y="99338"/>
                      </a:cubicBezTo>
                      <a:cubicBezTo>
                        <a:pt x="59603" y="99338"/>
                        <a:pt x="65563" y="97351"/>
                        <a:pt x="71524" y="94371"/>
                      </a:cubicBezTo>
                      <a:cubicBezTo>
                        <a:pt x="76490" y="91391"/>
                        <a:pt x="80464" y="87417"/>
                        <a:pt x="81457" y="81457"/>
                      </a:cubicBezTo>
                      <a:lnTo>
                        <a:pt x="100331" y="81457"/>
                      </a:lnTo>
                      <a:close/>
                      <a:moveTo>
                        <a:pt x="28808" y="25828"/>
                      </a:moveTo>
                      <a:cubicBezTo>
                        <a:pt x="22848" y="31788"/>
                        <a:pt x="19868" y="39735"/>
                        <a:pt x="18874" y="49669"/>
                      </a:cubicBezTo>
                      <a:lnTo>
                        <a:pt x="81457" y="49669"/>
                      </a:lnTo>
                      <a:cubicBezTo>
                        <a:pt x="81457" y="39735"/>
                        <a:pt x="78477" y="31788"/>
                        <a:pt x="72517" y="25828"/>
                      </a:cubicBezTo>
                      <a:cubicBezTo>
                        <a:pt x="66557" y="19868"/>
                        <a:pt x="59603" y="16888"/>
                        <a:pt x="50662" y="16888"/>
                      </a:cubicBezTo>
                      <a:cubicBezTo>
                        <a:pt x="42715" y="16888"/>
                        <a:pt x="34768" y="19868"/>
                        <a:pt x="28808" y="258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0" name="Полилиния: фигура 439">
                  <a:extLst>
                    <a:ext uri="{FF2B5EF4-FFF2-40B4-BE49-F238E27FC236}">
                      <a16:creationId xmlns:a16="http://schemas.microsoft.com/office/drawing/2014/main" id="{701BEFCF-59CD-EB37-92DB-5DD38486BAC4}"/>
                    </a:ext>
                  </a:extLst>
                </p:cNvPr>
                <p:cNvSpPr/>
                <p:nvPr/>
              </p:nvSpPr>
              <p:spPr>
                <a:xfrm>
                  <a:off x="9323042" y="5746390"/>
                  <a:ext cx="104304" cy="153104"/>
                </a:xfrm>
                <a:custGeom>
                  <a:avLst/>
                  <a:gdLst>
                    <a:gd name="connsiteX0" fmla="*/ 90397 w 104304"/>
                    <a:gd name="connsiteY0" fmla="*/ 15025 h 153104"/>
                    <a:gd name="connsiteX1" fmla="*/ 104305 w 104304"/>
                    <a:gd name="connsiteY1" fmla="*/ 57740 h 153104"/>
                    <a:gd name="connsiteX2" fmla="*/ 90397 w 104304"/>
                    <a:gd name="connsiteY2" fmla="*/ 100455 h 153104"/>
                    <a:gd name="connsiteX3" fmla="*/ 55629 w 104304"/>
                    <a:gd name="connsiteY3" fmla="*/ 116350 h 153104"/>
                    <a:gd name="connsiteX4" fmla="*/ 18874 w 104304"/>
                    <a:gd name="connsiteY4" fmla="*/ 96482 h 153104"/>
                    <a:gd name="connsiteX5" fmla="*/ 18874 w 104304"/>
                    <a:gd name="connsiteY5" fmla="*/ 96482 h 153104"/>
                    <a:gd name="connsiteX6" fmla="*/ 18874 w 104304"/>
                    <a:gd name="connsiteY6" fmla="*/ 153105 h 153104"/>
                    <a:gd name="connsiteX7" fmla="*/ 0 w 104304"/>
                    <a:gd name="connsiteY7" fmla="*/ 153105 h 153104"/>
                    <a:gd name="connsiteX8" fmla="*/ 0 w 104304"/>
                    <a:gd name="connsiteY8" fmla="*/ 124 h 153104"/>
                    <a:gd name="connsiteX9" fmla="*/ 17881 w 104304"/>
                    <a:gd name="connsiteY9" fmla="*/ 124 h 153104"/>
                    <a:gd name="connsiteX10" fmla="*/ 17881 w 104304"/>
                    <a:gd name="connsiteY10" fmla="*/ 18998 h 153104"/>
                    <a:gd name="connsiteX11" fmla="*/ 17881 w 104304"/>
                    <a:gd name="connsiteY11" fmla="*/ 18998 h 153104"/>
                    <a:gd name="connsiteX12" fmla="*/ 32781 w 104304"/>
                    <a:gd name="connsiteY12" fmla="*/ 5091 h 153104"/>
                    <a:gd name="connsiteX13" fmla="*/ 54636 w 104304"/>
                    <a:gd name="connsiteY13" fmla="*/ 124 h 153104"/>
                    <a:gd name="connsiteX14" fmla="*/ 90397 w 104304"/>
                    <a:gd name="connsiteY14" fmla="*/ 15025 h 153104"/>
                    <a:gd name="connsiteX15" fmla="*/ 75497 w 104304"/>
                    <a:gd name="connsiteY15" fmla="*/ 87542 h 153104"/>
                    <a:gd name="connsiteX16" fmla="*/ 84437 w 104304"/>
                    <a:gd name="connsiteY16" fmla="*/ 56747 h 153104"/>
                    <a:gd name="connsiteX17" fmla="*/ 75497 w 104304"/>
                    <a:gd name="connsiteY17" fmla="*/ 25952 h 153104"/>
                    <a:gd name="connsiteX18" fmla="*/ 50662 w 104304"/>
                    <a:gd name="connsiteY18" fmla="*/ 14031 h 153104"/>
                    <a:gd name="connsiteX19" fmla="*/ 26821 w 104304"/>
                    <a:gd name="connsiteY19" fmla="*/ 25952 h 153104"/>
                    <a:gd name="connsiteX20" fmla="*/ 17881 w 104304"/>
                    <a:gd name="connsiteY20" fmla="*/ 56747 h 153104"/>
                    <a:gd name="connsiteX21" fmla="*/ 26821 w 104304"/>
                    <a:gd name="connsiteY21" fmla="*/ 86548 h 153104"/>
                    <a:gd name="connsiteX22" fmla="*/ 50662 w 104304"/>
                    <a:gd name="connsiteY22" fmla="*/ 98469 h 153104"/>
                    <a:gd name="connsiteX23" fmla="*/ 75497 w 104304"/>
                    <a:gd name="connsiteY23" fmla="*/ 87542 h 153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04304" h="153104">
                      <a:moveTo>
                        <a:pt x="90397" y="15025"/>
                      </a:moveTo>
                      <a:cubicBezTo>
                        <a:pt x="99338" y="25952"/>
                        <a:pt x="104305" y="39859"/>
                        <a:pt x="104305" y="57740"/>
                      </a:cubicBezTo>
                      <a:cubicBezTo>
                        <a:pt x="104305" y="75621"/>
                        <a:pt x="99338" y="89529"/>
                        <a:pt x="90397" y="100455"/>
                      </a:cubicBezTo>
                      <a:cubicBezTo>
                        <a:pt x="81457" y="111383"/>
                        <a:pt x="69537" y="116350"/>
                        <a:pt x="55629" y="116350"/>
                      </a:cubicBezTo>
                      <a:cubicBezTo>
                        <a:pt x="38741" y="116350"/>
                        <a:pt x="26821" y="109396"/>
                        <a:pt x="18874" y="96482"/>
                      </a:cubicBezTo>
                      <a:lnTo>
                        <a:pt x="18874" y="96482"/>
                      </a:lnTo>
                      <a:lnTo>
                        <a:pt x="18874" y="153105"/>
                      </a:lnTo>
                      <a:lnTo>
                        <a:pt x="0" y="153105"/>
                      </a:lnTo>
                      <a:lnTo>
                        <a:pt x="0" y="124"/>
                      </a:lnTo>
                      <a:lnTo>
                        <a:pt x="17881" y="124"/>
                      </a:lnTo>
                      <a:lnTo>
                        <a:pt x="17881" y="18998"/>
                      </a:lnTo>
                      <a:lnTo>
                        <a:pt x="17881" y="18998"/>
                      </a:lnTo>
                      <a:cubicBezTo>
                        <a:pt x="20861" y="13038"/>
                        <a:pt x="25828" y="8071"/>
                        <a:pt x="32781" y="5091"/>
                      </a:cubicBezTo>
                      <a:cubicBezTo>
                        <a:pt x="39735" y="1117"/>
                        <a:pt x="46688" y="124"/>
                        <a:pt x="54636" y="124"/>
                      </a:cubicBezTo>
                      <a:cubicBezTo>
                        <a:pt x="69537" y="-869"/>
                        <a:pt x="81457" y="4097"/>
                        <a:pt x="90397" y="15025"/>
                      </a:cubicBezTo>
                      <a:close/>
                      <a:moveTo>
                        <a:pt x="75497" y="87542"/>
                      </a:moveTo>
                      <a:cubicBezTo>
                        <a:pt x="81457" y="79595"/>
                        <a:pt x="84437" y="69661"/>
                        <a:pt x="84437" y="56747"/>
                      </a:cubicBezTo>
                      <a:cubicBezTo>
                        <a:pt x="84437" y="43833"/>
                        <a:pt x="81457" y="33899"/>
                        <a:pt x="75497" y="25952"/>
                      </a:cubicBezTo>
                      <a:cubicBezTo>
                        <a:pt x="69537" y="18005"/>
                        <a:pt x="61589" y="14031"/>
                        <a:pt x="50662" y="14031"/>
                      </a:cubicBezTo>
                      <a:cubicBezTo>
                        <a:pt x="40728" y="14031"/>
                        <a:pt x="32781" y="18005"/>
                        <a:pt x="26821" y="25952"/>
                      </a:cubicBezTo>
                      <a:cubicBezTo>
                        <a:pt x="20861" y="33899"/>
                        <a:pt x="17881" y="43833"/>
                        <a:pt x="17881" y="56747"/>
                      </a:cubicBezTo>
                      <a:cubicBezTo>
                        <a:pt x="17881" y="69661"/>
                        <a:pt x="20861" y="79595"/>
                        <a:pt x="26821" y="86548"/>
                      </a:cubicBezTo>
                      <a:cubicBezTo>
                        <a:pt x="32781" y="94495"/>
                        <a:pt x="40728" y="98469"/>
                        <a:pt x="50662" y="98469"/>
                      </a:cubicBezTo>
                      <a:cubicBezTo>
                        <a:pt x="61589" y="98469"/>
                        <a:pt x="69537" y="95489"/>
                        <a:pt x="75497" y="8754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1" name="Полилиния: фигура 440">
                  <a:extLst>
                    <a:ext uri="{FF2B5EF4-FFF2-40B4-BE49-F238E27FC236}">
                      <a16:creationId xmlns:a16="http://schemas.microsoft.com/office/drawing/2014/main" id="{4D16847C-3DF7-2F76-EF2B-ACE793BE7D7C}"/>
                    </a:ext>
                  </a:extLst>
                </p:cNvPr>
                <p:cNvSpPr/>
                <p:nvPr/>
              </p:nvSpPr>
              <p:spPr>
                <a:xfrm>
                  <a:off x="9443241" y="5744528"/>
                  <a:ext cx="92384" cy="116413"/>
                </a:xfrm>
                <a:custGeom>
                  <a:avLst/>
                  <a:gdLst>
                    <a:gd name="connsiteX0" fmla="*/ 10927 w 92384"/>
                    <a:gd name="connsiteY0" fmla="*/ 108279 h 116413"/>
                    <a:gd name="connsiteX1" fmla="*/ 0 w 92384"/>
                    <a:gd name="connsiteY1" fmla="*/ 83444 h 116413"/>
                    <a:gd name="connsiteX2" fmla="*/ 10927 w 92384"/>
                    <a:gd name="connsiteY2" fmla="*/ 60596 h 116413"/>
                    <a:gd name="connsiteX3" fmla="*/ 42715 w 92384"/>
                    <a:gd name="connsiteY3" fmla="*/ 50662 h 116413"/>
                    <a:gd name="connsiteX4" fmla="*/ 74504 w 92384"/>
                    <a:gd name="connsiteY4" fmla="*/ 48676 h 116413"/>
                    <a:gd name="connsiteX5" fmla="*/ 74504 w 92384"/>
                    <a:gd name="connsiteY5" fmla="*/ 38742 h 116413"/>
                    <a:gd name="connsiteX6" fmla="*/ 67550 w 92384"/>
                    <a:gd name="connsiteY6" fmla="*/ 22848 h 116413"/>
                    <a:gd name="connsiteX7" fmla="*/ 47682 w 92384"/>
                    <a:gd name="connsiteY7" fmla="*/ 16888 h 116413"/>
                    <a:gd name="connsiteX8" fmla="*/ 30795 w 92384"/>
                    <a:gd name="connsiteY8" fmla="*/ 21854 h 116413"/>
                    <a:gd name="connsiteX9" fmla="*/ 21854 w 92384"/>
                    <a:gd name="connsiteY9" fmla="*/ 34768 h 116413"/>
                    <a:gd name="connsiteX10" fmla="*/ 3974 w 92384"/>
                    <a:gd name="connsiteY10" fmla="*/ 34768 h 116413"/>
                    <a:gd name="connsiteX11" fmla="*/ 16888 w 92384"/>
                    <a:gd name="connsiteY11" fmla="*/ 9934 h 116413"/>
                    <a:gd name="connsiteX12" fmla="*/ 47682 w 92384"/>
                    <a:gd name="connsiteY12" fmla="*/ 0 h 116413"/>
                    <a:gd name="connsiteX13" fmla="*/ 80464 w 92384"/>
                    <a:gd name="connsiteY13" fmla="*/ 9934 h 116413"/>
                    <a:gd name="connsiteX14" fmla="*/ 92384 w 92384"/>
                    <a:gd name="connsiteY14" fmla="*/ 36755 h 116413"/>
                    <a:gd name="connsiteX15" fmla="*/ 92384 w 92384"/>
                    <a:gd name="connsiteY15" fmla="*/ 115232 h 116413"/>
                    <a:gd name="connsiteX16" fmla="*/ 74504 w 92384"/>
                    <a:gd name="connsiteY16" fmla="*/ 115232 h 116413"/>
                    <a:gd name="connsiteX17" fmla="*/ 74504 w 92384"/>
                    <a:gd name="connsiteY17" fmla="*/ 95364 h 116413"/>
                    <a:gd name="connsiteX18" fmla="*/ 74504 w 92384"/>
                    <a:gd name="connsiteY18" fmla="*/ 95364 h 116413"/>
                    <a:gd name="connsiteX19" fmla="*/ 59603 w 92384"/>
                    <a:gd name="connsiteY19" fmla="*/ 110265 h 116413"/>
                    <a:gd name="connsiteX20" fmla="*/ 37748 w 92384"/>
                    <a:gd name="connsiteY20" fmla="*/ 116226 h 116413"/>
                    <a:gd name="connsiteX21" fmla="*/ 10927 w 92384"/>
                    <a:gd name="connsiteY21" fmla="*/ 108279 h 116413"/>
                    <a:gd name="connsiteX22" fmla="*/ 65563 w 92384"/>
                    <a:gd name="connsiteY22" fmla="*/ 93378 h 116413"/>
                    <a:gd name="connsiteX23" fmla="*/ 74504 w 92384"/>
                    <a:gd name="connsiteY23" fmla="*/ 72517 h 116413"/>
                    <a:gd name="connsiteX24" fmla="*/ 74504 w 92384"/>
                    <a:gd name="connsiteY24" fmla="*/ 63577 h 116413"/>
                    <a:gd name="connsiteX25" fmla="*/ 44702 w 92384"/>
                    <a:gd name="connsiteY25" fmla="*/ 65563 h 116413"/>
                    <a:gd name="connsiteX26" fmla="*/ 18874 w 92384"/>
                    <a:gd name="connsiteY26" fmla="*/ 83444 h 116413"/>
                    <a:gd name="connsiteX27" fmla="*/ 25828 w 92384"/>
                    <a:gd name="connsiteY27" fmla="*/ 96358 h 116413"/>
                    <a:gd name="connsiteX28" fmla="*/ 42715 w 92384"/>
                    <a:gd name="connsiteY28" fmla="*/ 101325 h 116413"/>
                    <a:gd name="connsiteX29" fmla="*/ 65563 w 92384"/>
                    <a:gd name="connsiteY29" fmla="*/ 93378 h 116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92384" h="116413">
                      <a:moveTo>
                        <a:pt x="10927" y="108279"/>
                      </a:moveTo>
                      <a:cubicBezTo>
                        <a:pt x="3974" y="102318"/>
                        <a:pt x="0" y="94371"/>
                        <a:pt x="0" y="83444"/>
                      </a:cubicBezTo>
                      <a:cubicBezTo>
                        <a:pt x="0" y="73510"/>
                        <a:pt x="3974" y="65563"/>
                        <a:pt x="10927" y="60596"/>
                      </a:cubicBezTo>
                      <a:cubicBezTo>
                        <a:pt x="17881" y="54636"/>
                        <a:pt x="28808" y="51656"/>
                        <a:pt x="42715" y="50662"/>
                      </a:cubicBezTo>
                      <a:lnTo>
                        <a:pt x="74504" y="48676"/>
                      </a:lnTo>
                      <a:lnTo>
                        <a:pt x="74504" y="38742"/>
                      </a:lnTo>
                      <a:cubicBezTo>
                        <a:pt x="74504" y="31788"/>
                        <a:pt x="72517" y="25828"/>
                        <a:pt x="67550" y="22848"/>
                      </a:cubicBezTo>
                      <a:cubicBezTo>
                        <a:pt x="62583" y="18874"/>
                        <a:pt x="56623" y="16888"/>
                        <a:pt x="47682" y="16888"/>
                      </a:cubicBezTo>
                      <a:cubicBezTo>
                        <a:pt x="40728" y="16888"/>
                        <a:pt x="35761" y="18874"/>
                        <a:pt x="30795" y="21854"/>
                      </a:cubicBezTo>
                      <a:cubicBezTo>
                        <a:pt x="25828" y="24835"/>
                        <a:pt x="22848" y="29801"/>
                        <a:pt x="21854" y="34768"/>
                      </a:cubicBezTo>
                      <a:lnTo>
                        <a:pt x="3974" y="34768"/>
                      </a:lnTo>
                      <a:cubicBezTo>
                        <a:pt x="3974" y="24835"/>
                        <a:pt x="8941" y="16888"/>
                        <a:pt x="16888" y="9934"/>
                      </a:cubicBezTo>
                      <a:cubicBezTo>
                        <a:pt x="24835" y="2980"/>
                        <a:pt x="35761" y="0"/>
                        <a:pt x="47682" y="0"/>
                      </a:cubicBezTo>
                      <a:cubicBezTo>
                        <a:pt x="61590" y="0"/>
                        <a:pt x="71524" y="2980"/>
                        <a:pt x="80464" y="9934"/>
                      </a:cubicBezTo>
                      <a:cubicBezTo>
                        <a:pt x="88411" y="16888"/>
                        <a:pt x="92384" y="25828"/>
                        <a:pt x="92384" y="36755"/>
                      </a:cubicBezTo>
                      <a:lnTo>
                        <a:pt x="92384" y="115232"/>
                      </a:lnTo>
                      <a:lnTo>
                        <a:pt x="74504" y="115232"/>
                      </a:lnTo>
                      <a:lnTo>
                        <a:pt x="74504" y="95364"/>
                      </a:lnTo>
                      <a:lnTo>
                        <a:pt x="74504" y="95364"/>
                      </a:lnTo>
                      <a:cubicBezTo>
                        <a:pt x="71524" y="101325"/>
                        <a:pt x="66557" y="107285"/>
                        <a:pt x="59603" y="110265"/>
                      </a:cubicBezTo>
                      <a:cubicBezTo>
                        <a:pt x="52649" y="114239"/>
                        <a:pt x="45695" y="116226"/>
                        <a:pt x="37748" y="116226"/>
                      </a:cubicBezTo>
                      <a:cubicBezTo>
                        <a:pt x="26821" y="117219"/>
                        <a:pt x="17881" y="114239"/>
                        <a:pt x="10927" y="108279"/>
                      </a:cubicBezTo>
                      <a:close/>
                      <a:moveTo>
                        <a:pt x="65563" y="93378"/>
                      </a:moveTo>
                      <a:cubicBezTo>
                        <a:pt x="71524" y="87417"/>
                        <a:pt x="74504" y="81457"/>
                        <a:pt x="74504" y="72517"/>
                      </a:cubicBezTo>
                      <a:lnTo>
                        <a:pt x="74504" y="63577"/>
                      </a:lnTo>
                      <a:lnTo>
                        <a:pt x="44702" y="65563"/>
                      </a:lnTo>
                      <a:cubicBezTo>
                        <a:pt x="26821" y="66557"/>
                        <a:pt x="18874" y="72517"/>
                        <a:pt x="18874" y="83444"/>
                      </a:cubicBezTo>
                      <a:cubicBezTo>
                        <a:pt x="18874" y="88411"/>
                        <a:pt x="20861" y="93378"/>
                        <a:pt x="25828" y="96358"/>
                      </a:cubicBezTo>
                      <a:cubicBezTo>
                        <a:pt x="29801" y="99338"/>
                        <a:pt x="35761" y="101325"/>
                        <a:pt x="42715" y="101325"/>
                      </a:cubicBezTo>
                      <a:cubicBezTo>
                        <a:pt x="51656" y="101325"/>
                        <a:pt x="59603" y="98345"/>
                        <a:pt x="65563" y="933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2" name="Полилиния: фигура 441">
                  <a:extLst>
                    <a:ext uri="{FF2B5EF4-FFF2-40B4-BE49-F238E27FC236}">
                      <a16:creationId xmlns:a16="http://schemas.microsoft.com/office/drawing/2014/main" id="{95935209-623E-751E-E0C2-FD21EB56A13B}"/>
                    </a:ext>
                  </a:extLst>
                </p:cNvPr>
                <p:cNvSpPr/>
                <p:nvPr/>
              </p:nvSpPr>
              <p:spPr>
                <a:xfrm>
                  <a:off x="9552513" y="5746514"/>
                  <a:ext cx="92384" cy="114238"/>
                </a:xfrm>
                <a:custGeom>
                  <a:avLst/>
                  <a:gdLst>
                    <a:gd name="connsiteX0" fmla="*/ 91391 w 92384"/>
                    <a:gd name="connsiteY0" fmla="*/ 14901 h 114238"/>
                    <a:gd name="connsiteX1" fmla="*/ 54636 w 92384"/>
                    <a:gd name="connsiteY1" fmla="*/ 14901 h 114238"/>
                    <a:gd name="connsiteX2" fmla="*/ 54636 w 92384"/>
                    <a:gd name="connsiteY2" fmla="*/ 114239 h 114238"/>
                    <a:gd name="connsiteX3" fmla="*/ 36755 w 92384"/>
                    <a:gd name="connsiteY3" fmla="*/ 114239 h 114238"/>
                    <a:gd name="connsiteX4" fmla="*/ 36755 w 92384"/>
                    <a:gd name="connsiteY4" fmla="*/ 14901 h 114238"/>
                    <a:gd name="connsiteX5" fmla="*/ 0 w 92384"/>
                    <a:gd name="connsiteY5" fmla="*/ 14901 h 114238"/>
                    <a:gd name="connsiteX6" fmla="*/ 0 w 92384"/>
                    <a:gd name="connsiteY6" fmla="*/ 0 h 114238"/>
                    <a:gd name="connsiteX7" fmla="*/ 92384 w 92384"/>
                    <a:gd name="connsiteY7" fmla="*/ 0 h 114238"/>
                    <a:gd name="connsiteX8" fmla="*/ 92384 w 92384"/>
                    <a:gd name="connsiteY8" fmla="*/ 14901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384" h="114238">
                      <a:moveTo>
                        <a:pt x="91391" y="14901"/>
                      </a:moveTo>
                      <a:lnTo>
                        <a:pt x="54636" y="14901"/>
                      </a:lnTo>
                      <a:lnTo>
                        <a:pt x="54636" y="114239"/>
                      </a:lnTo>
                      <a:lnTo>
                        <a:pt x="36755" y="114239"/>
                      </a:lnTo>
                      <a:lnTo>
                        <a:pt x="36755" y="14901"/>
                      </a:lnTo>
                      <a:lnTo>
                        <a:pt x="0" y="14901"/>
                      </a:lnTo>
                      <a:lnTo>
                        <a:pt x="0" y="0"/>
                      </a:lnTo>
                      <a:lnTo>
                        <a:pt x="92384" y="0"/>
                      </a:lnTo>
                      <a:lnTo>
                        <a:pt x="92384" y="149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3" name="Полилиния: фигура 442">
                  <a:extLst>
                    <a:ext uri="{FF2B5EF4-FFF2-40B4-BE49-F238E27FC236}">
                      <a16:creationId xmlns:a16="http://schemas.microsoft.com/office/drawing/2014/main" id="{A3F92BCC-F334-717E-DFA3-5AD253EEFB98}"/>
                    </a:ext>
                  </a:extLst>
                </p:cNvPr>
                <p:cNvSpPr/>
                <p:nvPr/>
              </p:nvSpPr>
              <p:spPr>
                <a:xfrm>
                  <a:off x="9651851" y="5746514"/>
                  <a:ext cx="103311" cy="155712"/>
                </a:xfrm>
                <a:custGeom>
                  <a:avLst/>
                  <a:gdLst>
                    <a:gd name="connsiteX0" fmla="*/ 11921 w 103311"/>
                    <a:gd name="connsiteY0" fmla="*/ 154967 h 155712"/>
                    <a:gd name="connsiteX1" fmla="*/ 11921 w 103311"/>
                    <a:gd name="connsiteY1" fmla="*/ 139073 h 155712"/>
                    <a:gd name="connsiteX2" fmla="*/ 19868 w 103311"/>
                    <a:gd name="connsiteY2" fmla="*/ 140066 h 155712"/>
                    <a:gd name="connsiteX3" fmla="*/ 32781 w 103311"/>
                    <a:gd name="connsiteY3" fmla="*/ 136093 h 155712"/>
                    <a:gd name="connsiteX4" fmla="*/ 40728 w 103311"/>
                    <a:gd name="connsiteY4" fmla="*/ 121193 h 155712"/>
                    <a:gd name="connsiteX5" fmla="*/ 42715 w 103311"/>
                    <a:gd name="connsiteY5" fmla="*/ 114239 h 155712"/>
                    <a:gd name="connsiteX6" fmla="*/ 0 w 103311"/>
                    <a:gd name="connsiteY6" fmla="*/ 0 h 155712"/>
                    <a:gd name="connsiteX7" fmla="*/ 19868 w 103311"/>
                    <a:gd name="connsiteY7" fmla="*/ 0 h 155712"/>
                    <a:gd name="connsiteX8" fmla="*/ 51656 w 103311"/>
                    <a:gd name="connsiteY8" fmla="*/ 95364 h 155712"/>
                    <a:gd name="connsiteX9" fmla="*/ 51656 w 103311"/>
                    <a:gd name="connsiteY9" fmla="*/ 95364 h 155712"/>
                    <a:gd name="connsiteX10" fmla="*/ 83444 w 103311"/>
                    <a:gd name="connsiteY10" fmla="*/ 0 h 155712"/>
                    <a:gd name="connsiteX11" fmla="*/ 103312 w 103311"/>
                    <a:gd name="connsiteY11" fmla="*/ 0 h 155712"/>
                    <a:gd name="connsiteX12" fmla="*/ 58610 w 103311"/>
                    <a:gd name="connsiteY12" fmla="*/ 121193 h 155712"/>
                    <a:gd name="connsiteX13" fmla="*/ 42715 w 103311"/>
                    <a:gd name="connsiteY13" fmla="*/ 148013 h 155712"/>
                    <a:gd name="connsiteX14" fmla="*/ 18874 w 103311"/>
                    <a:gd name="connsiteY14" fmla="*/ 154967 h 155712"/>
                    <a:gd name="connsiteX15" fmla="*/ 11921 w 103311"/>
                    <a:gd name="connsiteY15" fmla="*/ 154967 h 155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3311" h="155712">
                      <a:moveTo>
                        <a:pt x="11921" y="154967"/>
                      </a:moveTo>
                      <a:lnTo>
                        <a:pt x="11921" y="139073"/>
                      </a:lnTo>
                      <a:cubicBezTo>
                        <a:pt x="13908" y="139073"/>
                        <a:pt x="16888" y="140066"/>
                        <a:pt x="19868" y="140066"/>
                      </a:cubicBezTo>
                      <a:cubicBezTo>
                        <a:pt x="24835" y="140066"/>
                        <a:pt x="29801" y="139073"/>
                        <a:pt x="32781" y="136093"/>
                      </a:cubicBezTo>
                      <a:cubicBezTo>
                        <a:pt x="35761" y="133113"/>
                        <a:pt x="38742" y="128146"/>
                        <a:pt x="40728" y="121193"/>
                      </a:cubicBezTo>
                      <a:lnTo>
                        <a:pt x="42715" y="114239"/>
                      </a:lnTo>
                      <a:lnTo>
                        <a:pt x="0" y="0"/>
                      </a:lnTo>
                      <a:lnTo>
                        <a:pt x="19868" y="0"/>
                      </a:lnTo>
                      <a:lnTo>
                        <a:pt x="51656" y="95364"/>
                      </a:lnTo>
                      <a:lnTo>
                        <a:pt x="51656" y="95364"/>
                      </a:lnTo>
                      <a:lnTo>
                        <a:pt x="83444" y="0"/>
                      </a:lnTo>
                      <a:lnTo>
                        <a:pt x="103312" y="0"/>
                      </a:lnTo>
                      <a:lnTo>
                        <a:pt x="58610" y="121193"/>
                      </a:lnTo>
                      <a:cubicBezTo>
                        <a:pt x="53643" y="134106"/>
                        <a:pt x="48676" y="143046"/>
                        <a:pt x="42715" y="148013"/>
                      </a:cubicBezTo>
                      <a:cubicBezTo>
                        <a:pt x="36755" y="152980"/>
                        <a:pt x="28808" y="154967"/>
                        <a:pt x="18874" y="154967"/>
                      </a:cubicBezTo>
                      <a:cubicBezTo>
                        <a:pt x="16888" y="155961"/>
                        <a:pt x="13908" y="155961"/>
                        <a:pt x="11921" y="1549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4" name="Полилиния: фигура 443">
                  <a:extLst>
                    <a:ext uri="{FF2B5EF4-FFF2-40B4-BE49-F238E27FC236}">
                      <a16:creationId xmlns:a16="http://schemas.microsoft.com/office/drawing/2014/main" id="{29DAC753-3728-B3D2-E8B9-64D5D4DC9B4A}"/>
                    </a:ext>
                  </a:extLst>
                </p:cNvPr>
                <p:cNvSpPr/>
                <p:nvPr/>
              </p:nvSpPr>
              <p:spPr>
                <a:xfrm>
                  <a:off x="9773044" y="5746390"/>
                  <a:ext cx="104304" cy="153104"/>
                </a:xfrm>
                <a:custGeom>
                  <a:avLst/>
                  <a:gdLst>
                    <a:gd name="connsiteX0" fmla="*/ 90397 w 104304"/>
                    <a:gd name="connsiteY0" fmla="*/ 15025 h 153104"/>
                    <a:gd name="connsiteX1" fmla="*/ 104305 w 104304"/>
                    <a:gd name="connsiteY1" fmla="*/ 57740 h 153104"/>
                    <a:gd name="connsiteX2" fmla="*/ 90397 w 104304"/>
                    <a:gd name="connsiteY2" fmla="*/ 100455 h 153104"/>
                    <a:gd name="connsiteX3" fmla="*/ 55629 w 104304"/>
                    <a:gd name="connsiteY3" fmla="*/ 116350 h 153104"/>
                    <a:gd name="connsiteX4" fmla="*/ 18874 w 104304"/>
                    <a:gd name="connsiteY4" fmla="*/ 96482 h 153104"/>
                    <a:gd name="connsiteX5" fmla="*/ 18874 w 104304"/>
                    <a:gd name="connsiteY5" fmla="*/ 96482 h 153104"/>
                    <a:gd name="connsiteX6" fmla="*/ 18874 w 104304"/>
                    <a:gd name="connsiteY6" fmla="*/ 153105 h 153104"/>
                    <a:gd name="connsiteX7" fmla="*/ 0 w 104304"/>
                    <a:gd name="connsiteY7" fmla="*/ 153105 h 153104"/>
                    <a:gd name="connsiteX8" fmla="*/ 0 w 104304"/>
                    <a:gd name="connsiteY8" fmla="*/ 124 h 153104"/>
                    <a:gd name="connsiteX9" fmla="*/ 17881 w 104304"/>
                    <a:gd name="connsiteY9" fmla="*/ 124 h 153104"/>
                    <a:gd name="connsiteX10" fmla="*/ 17881 w 104304"/>
                    <a:gd name="connsiteY10" fmla="*/ 18998 h 153104"/>
                    <a:gd name="connsiteX11" fmla="*/ 17881 w 104304"/>
                    <a:gd name="connsiteY11" fmla="*/ 18998 h 153104"/>
                    <a:gd name="connsiteX12" fmla="*/ 32781 w 104304"/>
                    <a:gd name="connsiteY12" fmla="*/ 5091 h 153104"/>
                    <a:gd name="connsiteX13" fmla="*/ 54636 w 104304"/>
                    <a:gd name="connsiteY13" fmla="*/ 124 h 153104"/>
                    <a:gd name="connsiteX14" fmla="*/ 90397 w 104304"/>
                    <a:gd name="connsiteY14" fmla="*/ 15025 h 153104"/>
                    <a:gd name="connsiteX15" fmla="*/ 75497 w 104304"/>
                    <a:gd name="connsiteY15" fmla="*/ 87542 h 153104"/>
                    <a:gd name="connsiteX16" fmla="*/ 84437 w 104304"/>
                    <a:gd name="connsiteY16" fmla="*/ 56747 h 153104"/>
                    <a:gd name="connsiteX17" fmla="*/ 75497 w 104304"/>
                    <a:gd name="connsiteY17" fmla="*/ 25952 h 153104"/>
                    <a:gd name="connsiteX18" fmla="*/ 51656 w 104304"/>
                    <a:gd name="connsiteY18" fmla="*/ 14031 h 153104"/>
                    <a:gd name="connsiteX19" fmla="*/ 27815 w 104304"/>
                    <a:gd name="connsiteY19" fmla="*/ 25952 h 153104"/>
                    <a:gd name="connsiteX20" fmla="*/ 18874 w 104304"/>
                    <a:gd name="connsiteY20" fmla="*/ 56747 h 153104"/>
                    <a:gd name="connsiteX21" fmla="*/ 27815 w 104304"/>
                    <a:gd name="connsiteY21" fmla="*/ 86548 h 153104"/>
                    <a:gd name="connsiteX22" fmla="*/ 51656 w 104304"/>
                    <a:gd name="connsiteY22" fmla="*/ 98469 h 153104"/>
                    <a:gd name="connsiteX23" fmla="*/ 75497 w 104304"/>
                    <a:gd name="connsiteY23" fmla="*/ 87542 h 153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04304" h="153104">
                      <a:moveTo>
                        <a:pt x="90397" y="15025"/>
                      </a:moveTo>
                      <a:cubicBezTo>
                        <a:pt x="99338" y="25952"/>
                        <a:pt x="104305" y="39859"/>
                        <a:pt x="104305" y="57740"/>
                      </a:cubicBezTo>
                      <a:cubicBezTo>
                        <a:pt x="104305" y="75621"/>
                        <a:pt x="99338" y="89529"/>
                        <a:pt x="90397" y="100455"/>
                      </a:cubicBezTo>
                      <a:cubicBezTo>
                        <a:pt x="81457" y="111383"/>
                        <a:pt x="69537" y="116350"/>
                        <a:pt x="55629" y="116350"/>
                      </a:cubicBezTo>
                      <a:cubicBezTo>
                        <a:pt x="38741" y="116350"/>
                        <a:pt x="26821" y="109396"/>
                        <a:pt x="18874" y="96482"/>
                      </a:cubicBezTo>
                      <a:lnTo>
                        <a:pt x="18874" y="96482"/>
                      </a:lnTo>
                      <a:lnTo>
                        <a:pt x="18874" y="153105"/>
                      </a:lnTo>
                      <a:lnTo>
                        <a:pt x="0" y="153105"/>
                      </a:lnTo>
                      <a:lnTo>
                        <a:pt x="0" y="124"/>
                      </a:lnTo>
                      <a:lnTo>
                        <a:pt x="17881" y="124"/>
                      </a:lnTo>
                      <a:lnTo>
                        <a:pt x="17881" y="18998"/>
                      </a:lnTo>
                      <a:lnTo>
                        <a:pt x="17881" y="18998"/>
                      </a:lnTo>
                      <a:cubicBezTo>
                        <a:pt x="20861" y="13038"/>
                        <a:pt x="25828" y="8071"/>
                        <a:pt x="32781" y="5091"/>
                      </a:cubicBezTo>
                      <a:cubicBezTo>
                        <a:pt x="39735" y="1117"/>
                        <a:pt x="46689" y="124"/>
                        <a:pt x="54636" y="124"/>
                      </a:cubicBezTo>
                      <a:cubicBezTo>
                        <a:pt x="69537" y="-869"/>
                        <a:pt x="81457" y="4097"/>
                        <a:pt x="90397" y="15025"/>
                      </a:cubicBezTo>
                      <a:close/>
                      <a:moveTo>
                        <a:pt x="75497" y="87542"/>
                      </a:moveTo>
                      <a:cubicBezTo>
                        <a:pt x="81457" y="79595"/>
                        <a:pt x="84437" y="69661"/>
                        <a:pt x="84437" y="56747"/>
                      </a:cubicBezTo>
                      <a:cubicBezTo>
                        <a:pt x="84437" y="43833"/>
                        <a:pt x="81457" y="33899"/>
                        <a:pt x="75497" y="25952"/>
                      </a:cubicBezTo>
                      <a:cubicBezTo>
                        <a:pt x="69537" y="18005"/>
                        <a:pt x="61590" y="14031"/>
                        <a:pt x="51656" y="14031"/>
                      </a:cubicBezTo>
                      <a:cubicBezTo>
                        <a:pt x="41722" y="14031"/>
                        <a:pt x="33775" y="18005"/>
                        <a:pt x="27815" y="25952"/>
                      </a:cubicBezTo>
                      <a:cubicBezTo>
                        <a:pt x="21854" y="33899"/>
                        <a:pt x="18874" y="43833"/>
                        <a:pt x="18874" y="56747"/>
                      </a:cubicBezTo>
                      <a:cubicBezTo>
                        <a:pt x="18874" y="69661"/>
                        <a:pt x="21854" y="79595"/>
                        <a:pt x="27815" y="86548"/>
                      </a:cubicBezTo>
                      <a:cubicBezTo>
                        <a:pt x="33775" y="94495"/>
                        <a:pt x="41722" y="98469"/>
                        <a:pt x="51656" y="98469"/>
                      </a:cubicBezTo>
                      <a:cubicBezTo>
                        <a:pt x="61590" y="98469"/>
                        <a:pt x="69537" y="95489"/>
                        <a:pt x="75497" y="8754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5" name="Полилиния: фигура 444">
                  <a:extLst>
                    <a:ext uri="{FF2B5EF4-FFF2-40B4-BE49-F238E27FC236}">
                      <a16:creationId xmlns:a16="http://schemas.microsoft.com/office/drawing/2014/main" id="{12CCB9FC-833D-72D1-4349-A562A94DE64B}"/>
                    </a:ext>
                  </a:extLst>
                </p:cNvPr>
                <p:cNvSpPr/>
                <p:nvPr/>
              </p:nvSpPr>
              <p:spPr>
                <a:xfrm>
                  <a:off x="9893243" y="5744528"/>
                  <a:ext cx="92384" cy="116413"/>
                </a:xfrm>
                <a:custGeom>
                  <a:avLst/>
                  <a:gdLst>
                    <a:gd name="connsiteX0" fmla="*/ 10928 w 92384"/>
                    <a:gd name="connsiteY0" fmla="*/ 108279 h 116413"/>
                    <a:gd name="connsiteX1" fmla="*/ 0 w 92384"/>
                    <a:gd name="connsiteY1" fmla="*/ 83444 h 116413"/>
                    <a:gd name="connsiteX2" fmla="*/ 10928 w 92384"/>
                    <a:gd name="connsiteY2" fmla="*/ 60596 h 116413"/>
                    <a:gd name="connsiteX3" fmla="*/ 42715 w 92384"/>
                    <a:gd name="connsiteY3" fmla="*/ 50662 h 116413"/>
                    <a:gd name="connsiteX4" fmla="*/ 74504 w 92384"/>
                    <a:gd name="connsiteY4" fmla="*/ 48676 h 116413"/>
                    <a:gd name="connsiteX5" fmla="*/ 74504 w 92384"/>
                    <a:gd name="connsiteY5" fmla="*/ 38742 h 116413"/>
                    <a:gd name="connsiteX6" fmla="*/ 67550 w 92384"/>
                    <a:gd name="connsiteY6" fmla="*/ 22848 h 116413"/>
                    <a:gd name="connsiteX7" fmla="*/ 47682 w 92384"/>
                    <a:gd name="connsiteY7" fmla="*/ 16888 h 116413"/>
                    <a:gd name="connsiteX8" fmla="*/ 30795 w 92384"/>
                    <a:gd name="connsiteY8" fmla="*/ 21854 h 116413"/>
                    <a:gd name="connsiteX9" fmla="*/ 21854 w 92384"/>
                    <a:gd name="connsiteY9" fmla="*/ 34768 h 116413"/>
                    <a:gd name="connsiteX10" fmla="*/ 3974 w 92384"/>
                    <a:gd name="connsiteY10" fmla="*/ 34768 h 116413"/>
                    <a:gd name="connsiteX11" fmla="*/ 16888 w 92384"/>
                    <a:gd name="connsiteY11" fmla="*/ 9934 h 116413"/>
                    <a:gd name="connsiteX12" fmla="*/ 47682 w 92384"/>
                    <a:gd name="connsiteY12" fmla="*/ 0 h 116413"/>
                    <a:gd name="connsiteX13" fmla="*/ 80464 w 92384"/>
                    <a:gd name="connsiteY13" fmla="*/ 9934 h 116413"/>
                    <a:gd name="connsiteX14" fmla="*/ 92384 w 92384"/>
                    <a:gd name="connsiteY14" fmla="*/ 36755 h 116413"/>
                    <a:gd name="connsiteX15" fmla="*/ 92384 w 92384"/>
                    <a:gd name="connsiteY15" fmla="*/ 115232 h 116413"/>
                    <a:gd name="connsiteX16" fmla="*/ 74504 w 92384"/>
                    <a:gd name="connsiteY16" fmla="*/ 115232 h 116413"/>
                    <a:gd name="connsiteX17" fmla="*/ 74504 w 92384"/>
                    <a:gd name="connsiteY17" fmla="*/ 95364 h 116413"/>
                    <a:gd name="connsiteX18" fmla="*/ 74504 w 92384"/>
                    <a:gd name="connsiteY18" fmla="*/ 95364 h 116413"/>
                    <a:gd name="connsiteX19" fmla="*/ 59603 w 92384"/>
                    <a:gd name="connsiteY19" fmla="*/ 110265 h 116413"/>
                    <a:gd name="connsiteX20" fmla="*/ 37748 w 92384"/>
                    <a:gd name="connsiteY20" fmla="*/ 116226 h 116413"/>
                    <a:gd name="connsiteX21" fmla="*/ 10928 w 92384"/>
                    <a:gd name="connsiteY21" fmla="*/ 108279 h 116413"/>
                    <a:gd name="connsiteX22" fmla="*/ 66557 w 92384"/>
                    <a:gd name="connsiteY22" fmla="*/ 93378 h 116413"/>
                    <a:gd name="connsiteX23" fmla="*/ 75497 w 92384"/>
                    <a:gd name="connsiteY23" fmla="*/ 72517 h 116413"/>
                    <a:gd name="connsiteX24" fmla="*/ 75497 w 92384"/>
                    <a:gd name="connsiteY24" fmla="*/ 63577 h 116413"/>
                    <a:gd name="connsiteX25" fmla="*/ 45696 w 92384"/>
                    <a:gd name="connsiteY25" fmla="*/ 65563 h 116413"/>
                    <a:gd name="connsiteX26" fmla="*/ 19868 w 92384"/>
                    <a:gd name="connsiteY26" fmla="*/ 83444 h 116413"/>
                    <a:gd name="connsiteX27" fmla="*/ 26821 w 92384"/>
                    <a:gd name="connsiteY27" fmla="*/ 96358 h 116413"/>
                    <a:gd name="connsiteX28" fmla="*/ 43709 w 92384"/>
                    <a:gd name="connsiteY28" fmla="*/ 101325 h 116413"/>
                    <a:gd name="connsiteX29" fmla="*/ 66557 w 92384"/>
                    <a:gd name="connsiteY29" fmla="*/ 93378 h 116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92384" h="116413">
                      <a:moveTo>
                        <a:pt x="10928" y="108279"/>
                      </a:moveTo>
                      <a:cubicBezTo>
                        <a:pt x="3974" y="102318"/>
                        <a:pt x="0" y="94371"/>
                        <a:pt x="0" y="83444"/>
                      </a:cubicBezTo>
                      <a:cubicBezTo>
                        <a:pt x="0" y="73510"/>
                        <a:pt x="3974" y="65563"/>
                        <a:pt x="10928" y="60596"/>
                      </a:cubicBezTo>
                      <a:cubicBezTo>
                        <a:pt x="17881" y="54636"/>
                        <a:pt x="28808" y="51656"/>
                        <a:pt x="42715" y="50662"/>
                      </a:cubicBezTo>
                      <a:lnTo>
                        <a:pt x="74504" y="48676"/>
                      </a:lnTo>
                      <a:lnTo>
                        <a:pt x="74504" y="38742"/>
                      </a:lnTo>
                      <a:cubicBezTo>
                        <a:pt x="74504" y="31788"/>
                        <a:pt x="72517" y="25828"/>
                        <a:pt x="67550" y="22848"/>
                      </a:cubicBezTo>
                      <a:cubicBezTo>
                        <a:pt x="62583" y="18874"/>
                        <a:pt x="56623" y="16888"/>
                        <a:pt x="47682" y="16888"/>
                      </a:cubicBezTo>
                      <a:cubicBezTo>
                        <a:pt x="40729" y="16888"/>
                        <a:pt x="35762" y="18874"/>
                        <a:pt x="30795" y="21854"/>
                      </a:cubicBezTo>
                      <a:cubicBezTo>
                        <a:pt x="25828" y="24835"/>
                        <a:pt x="22848" y="29801"/>
                        <a:pt x="21854" y="34768"/>
                      </a:cubicBezTo>
                      <a:lnTo>
                        <a:pt x="3974" y="34768"/>
                      </a:lnTo>
                      <a:cubicBezTo>
                        <a:pt x="3974" y="24835"/>
                        <a:pt x="8941" y="16888"/>
                        <a:pt x="16888" y="9934"/>
                      </a:cubicBezTo>
                      <a:cubicBezTo>
                        <a:pt x="24835" y="2980"/>
                        <a:pt x="35762" y="0"/>
                        <a:pt x="47682" y="0"/>
                      </a:cubicBezTo>
                      <a:cubicBezTo>
                        <a:pt x="61590" y="0"/>
                        <a:pt x="72517" y="2980"/>
                        <a:pt x="80464" y="9934"/>
                      </a:cubicBezTo>
                      <a:cubicBezTo>
                        <a:pt x="88411" y="16888"/>
                        <a:pt x="92384" y="25828"/>
                        <a:pt x="92384" y="36755"/>
                      </a:cubicBezTo>
                      <a:lnTo>
                        <a:pt x="92384" y="115232"/>
                      </a:lnTo>
                      <a:lnTo>
                        <a:pt x="74504" y="115232"/>
                      </a:lnTo>
                      <a:lnTo>
                        <a:pt x="74504" y="95364"/>
                      </a:lnTo>
                      <a:lnTo>
                        <a:pt x="74504" y="95364"/>
                      </a:lnTo>
                      <a:cubicBezTo>
                        <a:pt x="71524" y="101325"/>
                        <a:pt x="66557" y="107285"/>
                        <a:pt x="59603" y="110265"/>
                      </a:cubicBezTo>
                      <a:cubicBezTo>
                        <a:pt x="52649" y="114239"/>
                        <a:pt x="45696" y="116226"/>
                        <a:pt x="37748" y="116226"/>
                      </a:cubicBezTo>
                      <a:cubicBezTo>
                        <a:pt x="26821" y="117219"/>
                        <a:pt x="17881" y="114239"/>
                        <a:pt x="10928" y="108279"/>
                      </a:cubicBezTo>
                      <a:close/>
                      <a:moveTo>
                        <a:pt x="66557" y="93378"/>
                      </a:moveTo>
                      <a:cubicBezTo>
                        <a:pt x="72517" y="87417"/>
                        <a:pt x="75497" y="81457"/>
                        <a:pt x="75497" y="72517"/>
                      </a:cubicBezTo>
                      <a:lnTo>
                        <a:pt x="75497" y="63577"/>
                      </a:lnTo>
                      <a:lnTo>
                        <a:pt x="45696" y="65563"/>
                      </a:lnTo>
                      <a:cubicBezTo>
                        <a:pt x="27815" y="66557"/>
                        <a:pt x="19868" y="72517"/>
                        <a:pt x="19868" y="83444"/>
                      </a:cubicBezTo>
                      <a:cubicBezTo>
                        <a:pt x="19868" y="88411"/>
                        <a:pt x="21854" y="93378"/>
                        <a:pt x="26821" y="96358"/>
                      </a:cubicBezTo>
                      <a:cubicBezTo>
                        <a:pt x="30795" y="99338"/>
                        <a:pt x="36755" y="101325"/>
                        <a:pt x="43709" y="101325"/>
                      </a:cubicBezTo>
                      <a:cubicBezTo>
                        <a:pt x="52649" y="101325"/>
                        <a:pt x="59603" y="98345"/>
                        <a:pt x="66557" y="933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6" name="Полилиния: фигура 445">
                  <a:extLst>
                    <a:ext uri="{FF2B5EF4-FFF2-40B4-BE49-F238E27FC236}">
                      <a16:creationId xmlns:a16="http://schemas.microsoft.com/office/drawing/2014/main" id="{E1C48A14-6F99-879C-9FFB-D476513C6F18}"/>
                    </a:ext>
                  </a:extLst>
                </p:cNvPr>
                <p:cNvSpPr/>
                <p:nvPr/>
              </p:nvSpPr>
              <p:spPr>
                <a:xfrm>
                  <a:off x="10009468" y="5838899"/>
                  <a:ext cx="30794" cy="48675"/>
                </a:xfrm>
                <a:custGeom>
                  <a:avLst/>
                  <a:gdLst>
                    <a:gd name="connsiteX0" fmla="*/ 0 w 30794"/>
                    <a:gd name="connsiteY0" fmla="*/ 48676 h 48675"/>
                    <a:gd name="connsiteX1" fmla="*/ 10927 w 30794"/>
                    <a:gd name="connsiteY1" fmla="*/ 0 h 48675"/>
                    <a:gd name="connsiteX2" fmla="*/ 30795 w 30794"/>
                    <a:gd name="connsiteY2" fmla="*/ 0 h 48675"/>
                    <a:gd name="connsiteX3" fmla="*/ 14901 w 30794"/>
                    <a:gd name="connsiteY3" fmla="*/ 48676 h 48675"/>
                    <a:gd name="connsiteX4" fmla="*/ 0 w 30794"/>
                    <a:gd name="connsiteY4" fmla="*/ 48676 h 48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794" h="48675">
                      <a:moveTo>
                        <a:pt x="0" y="48676"/>
                      </a:moveTo>
                      <a:lnTo>
                        <a:pt x="10927" y="0"/>
                      </a:lnTo>
                      <a:lnTo>
                        <a:pt x="30795" y="0"/>
                      </a:lnTo>
                      <a:lnTo>
                        <a:pt x="14901" y="48676"/>
                      </a:lnTo>
                      <a:lnTo>
                        <a:pt x="0" y="486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7" name="Полилиния: фигура 446">
                  <a:extLst>
                    <a:ext uri="{FF2B5EF4-FFF2-40B4-BE49-F238E27FC236}">
                      <a16:creationId xmlns:a16="http://schemas.microsoft.com/office/drawing/2014/main" id="{7A073459-FCD2-EF2C-F0D7-265F54A8A74F}"/>
                    </a:ext>
                  </a:extLst>
                </p:cNvPr>
                <p:cNvSpPr/>
                <p:nvPr/>
              </p:nvSpPr>
              <p:spPr>
                <a:xfrm>
                  <a:off x="10113773" y="5696845"/>
                  <a:ext cx="65562" cy="93377"/>
                </a:xfrm>
                <a:custGeom>
                  <a:avLst/>
                  <a:gdLst>
                    <a:gd name="connsiteX0" fmla="*/ 8941 w 65562"/>
                    <a:gd name="connsiteY0" fmla="*/ 80464 h 93377"/>
                    <a:gd name="connsiteX1" fmla="*/ 0 w 65562"/>
                    <a:gd name="connsiteY1" fmla="*/ 46689 h 93377"/>
                    <a:gd name="connsiteX2" fmla="*/ 8941 w 65562"/>
                    <a:gd name="connsiteY2" fmla="*/ 12914 h 93377"/>
                    <a:gd name="connsiteX3" fmla="*/ 32782 w 65562"/>
                    <a:gd name="connsiteY3" fmla="*/ 0 h 93377"/>
                    <a:gd name="connsiteX4" fmla="*/ 56622 w 65562"/>
                    <a:gd name="connsiteY4" fmla="*/ 12914 h 93377"/>
                    <a:gd name="connsiteX5" fmla="*/ 65563 w 65562"/>
                    <a:gd name="connsiteY5" fmla="*/ 46689 h 93377"/>
                    <a:gd name="connsiteX6" fmla="*/ 56622 w 65562"/>
                    <a:gd name="connsiteY6" fmla="*/ 80464 h 93377"/>
                    <a:gd name="connsiteX7" fmla="*/ 32782 w 65562"/>
                    <a:gd name="connsiteY7" fmla="*/ 93377 h 93377"/>
                    <a:gd name="connsiteX8" fmla="*/ 8941 w 65562"/>
                    <a:gd name="connsiteY8" fmla="*/ 80464 h 93377"/>
                    <a:gd name="connsiteX9" fmla="*/ 49669 w 65562"/>
                    <a:gd name="connsiteY9" fmla="*/ 73510 h 93377"/>
                    <a:gd name="connsiteX10" fmla="*/ 55629 w 65562"/>
                    <a:gd name="connsiteY10" fmla="*/ 46689 h 93377"/>
                    <a:gd name="connsiteX11" fmla="*/ 49669 w 65562"/>
                    <a:gd name="connsiteY11" fmla="*/ 19868 h 93377"/>
                    <a:gd name="connsiteX12" fmla="*/ 33775 w 65562"/>
                    <a:gd name="connsiteY12" fmla="*/ 9934 h 93377"/>
                    <a:gd name="connsiteX13" fmla="*/ 17881 w 65562"/>
                    <a:gd name="connsiteY13" fmla="*/ 19868 h 93377"/>
                    <a:gd name="connsiteX14" fmla="*/ 11920 w 65562"/>
                    <a:gd name="connsiteY14" fmla="*/ 45695 h 93377"/>
                    <a:gd name="connsiteX15" fmla="*/ 17881 w 65562"/>
                    <a:gd name="connsiteY15" fmla="*/ 72517 h 93377"/>
                    <a:gd name="connsiteX16" fmla="*/ 33775 w 65562"/>
                    <a:gd name="connsiteY16" fmla="*/ 82450 h 93377"/>
                    <a:gd name="connsiteX17" fmla="*/ 49669 w 65562"/>
                    <a:gd name="connsiteY17" fmla="*/ 73510 h 93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5562" h="93377">
                      <a:moveTo>
                        <a:pt x="8941" y="80464"/>
                      </a:moveTo>
                      <a:cubicBezTo>
                        <a:pt x="2980" y="72517"/>
                        <a:pt x="0" y="60596"/>
                        <a:pt x="0" y="46689"/>
                      </a:cubicBezTo>
                      <a:cubicBezTo>
                        <a:pt x="0" y="32781"/>
                        <a:pt x="2980" y="21854"/>
                        <a:pt x="8941" y="12914"/>
                      </a:cubicBezTo>
                      <a:cubicBezTo>
                        <a:pt x="14901" y="4967"/>
                        <a:pt x="22848" y="0"/>
                        <a:pt x="32782" y="0"/>
                      </a:cubicBezTo>
                      <a:cubicBezTo>
                        <a:pt x="42716" y="0"/>
                        <a:pt x="50662" y="3973"/>
                        <a:pt x="56622" y="12914"/>
                      </a:cubicBezTo>
                      <a:cubicBezTo>
                        <a:pt x="62583" y="20861"/>
                        <a:pt x="65563" y="32781"/>
                        <a:pt x="65563" y="46689"/>
                      </a:cubicBezTo>
                      <a:cubicBezTo>
                        <a:pt x="65563" y="60596"/>
                        <a:pt x="62583" y="72517"/>
                        <a:pt x="56622" y="80464"/>
                      </a:cubicBezTo>
                      <a:cubicBezTo>
                        <a:pt x="50662" y="88411"/>
                        <a:pt x="42716" y="93377"/>
                        <a:pt x="32782" y="93377"/>
                      </a:cubicBezTo>
                      <a:cubicBezTo>
                        <a:pt x="22848" y="92384"/>
                        <a:pt x="14901" y="88411"/>
                        <a:pt x="8941" y="80464"/>
                      </a:cubicBezTo>
                      <a:close/>
                      <a:moveTo>
                        <a:pt x="49669" y="73510"/>
                      </a:moveTo>
                      <a:cubicBezTo>
                        <a:pt x="53643" y="67550"/>
                        <a:pt x="55629" y="58609"/>
                        <a:pt x="55629" y="46689"/>
                      </a:cubicBezTo>
                      <a:cubicBezTo>
                        <a:pt x="55629" y="35761"/>
                        <a:pt x="53643" y="26821"/>
                        <a:pt x="49669" y="19868"/>
                      </a:cubicBezTo>
                      <a:cubicBezTo>
                        <a:pt x="45695" y="12914"/>
                        <a:pt x="40728" y="9934"/>
                        <a:pt x="33775" y="9934"/>
                      </a:cubicBezTo>
                      <a:cubicBezTo>
                        <a:pt x="26821" y="9934"/>
                        <a:pt x="21854" y="12914"/>
                        <a:pt x="17881" y="19868"/>
                      </a:cubicBezTo>
                      <a:cubicBezTo>
                        <a:pt x="13908" y="26821"/>
                        <a:pt x="11920" y="34768"/>
                        <a:pt x="11920" y="45695"/>
                      </a:cubicBezTo>
                      <a:cubicBezTo>
                        <a:pt x="11920" y="56623"/>
                        <a:pt x="13908" y="65563"/>
                        <a:pt x="17881" y="72517"/>
                      </a:cubicBezTo>
                      <a:cubicBezTo>
                        <a:pt x="21854" y="79470"/>
                        <a:pt x="26821" y="82450"/>
                        <a:pt x="33775" y="82450"/>
                      </a:cubicBezTo>
                      <a:cubicBezTo>
                        <a:pt x="40728" y="83444"/>
                        <a:pt x="45695" y="79470"/>
                        <a:pt x="49669" y="7351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" name="Полилиния: фигура 447">
                  <a:extLst>
                    <a:ext uri="{FF2B5EF4-FFF2-40B4-BE49-F238E27FC236}">
                      <a16:creationId xmlns:a16="http://schemas.microsoft.com/office/drawing/2014/main" id="{D965A2F8-AE22-F97A-22D5-9D70F5EC64A5}"/>
                    </a:ext>
                  </a:extLst>
                </p:cNvPr>
                <p:cNvSpPr/>
                <p:nvPr/>
              </p:nvSpPr>
              <p:spPr>
                <a:xfrm>
                  <a:off x="10195230" y="5704792"/>
                  <a:ext cx="133113" cy="158031"/>
                </a:xfrm>
                <a:custGeom>
                  <a:avLst/>
                  <a:gdLst>
                    <a:gd name="connsiteX0" fmla="*/ 18874 w 133113"/>
                    <a:gd name="connsiteY0" fmla="*/ 137086 h 158031"/>
                    <a:gd name="connsiteX1" fmla="*/ 0 w 133113"/>
                    <a:gd name="connsiteY1" fmla="*/ 79470 h 158031"/>
                    <a:gd name="connsiteX2" fmla="*/ 18874 w 133113"/>
                    <a:gd name="connsiteY2" fmla="*/ 21854 h 158031"/>
                    <a:gd name="connsiteX3" fmla="*/ 69537 w 133113"/>
                    <a:gd name="connsiteY3" fmla="*/ 0 h 158031"/>
                    <a:gd name="connsiteX4" fmla="*/ 111259 w 133113"/>
                    <a:gd name="connsiteY4" fmla="*/ 12914 h 158031"/>
                    <a:gd name="connsiteX5" fmla="*/ 133113 w 133113"/>
                    <a:gd name="connsiteY5" fmla="*/ 48676 h 158031"/>
                    <a:gd name="connsiteX6" fmla="*/ 113246 w 133113"/>
                    <a:gd name="connsiteY6" fmla="*/ 48676 h 158031"/>
                    <a:gd name="connsiteX7" fmla="*/ 97352 w 133113"/>
                    <a:gd name="connsiteY7" fmla="*/ 25828 h 158031"/>
                    <a:gd name="connsiteX8" fmla="*/ 69537 w 133113"/>
                    <a:gd name="connsiteY8" fmla="*/ 16888 h 158031"/>
                    <a:gd name="connsiteX9" fmla="*/ 33775 w 133113"/>
                    <a:gd name="connsiteY9" fmla="*/ 33775 h 158031"/>
                    <a:gd name="connsiteX10" fmla="*/ 19868 w 133113"/>
                    <a:gd name="connsiteY10" fmla="*/ 78477 h 158031"/>
                    <a:gd name="connsiteX11" fmla="*/ 32782 w 133113"/>
                    <a:gd name="connsiteY11" fmla="*/ 123179 h 158031"/>
                    <a:gd name="connsiteX12" fmla="*/ 68544 w 133113"/>
                    <a:gd name="connsiteY12" fmla="*/ 140066 h 158031"/>
                    <a:gd name="connsiteX13" fmla="*/ 96359 w 133113"/>
                    <a:gd name="connsiteY13" fmla="*/ 133113 h 158031"/>
                    <a:gd name="connsiteX14" fmla="*/ 112252 w 133113"/>
                    <a:gd name="connsiteY14" fmla="*/ 112252 h 158031"/>
                    <a:gd name="connsiteX15" fmla="*/ 132120 w 133113"/>
                    <a:gd name="connsiteY15" fmla="*/ 112252 h 158031"/>
                    <a:gd name="connsiteX16" fmla="*/ 110266 w 133113"/>
                    <a:gd name="connsiteY16" fmla="*/ 146027 h 158031"/>
                    <a:gd name="connsiteX17" fmla="*/ 68544 w 133113"/>
                    <a:gd name="connsiteY17" fmla="*/ 157948 h 158031"/>
                    <a:gd name="connsiteX18" fmla="*/ 18874 w 133113"/>
                    <a:gd name="connsiteY18" fmla="*/ 137086 h 158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3113" h="158031">
                      <a:moveTo>
                        <a:pt x="18874" y="137086"/>
                      </a:moveTo>
                      <a:cubicBezTo>
                        <a:pt x="5961" y="123179"/>
                        <a:pt x="0" y="103312"/>
                        <a:pt x="0" y="79470"/>
                      </a:cubicBezTo>
                      <a:cubicBezTo>
                        <a:pt x="0" y="55629"/>
                        <a:pt x="5961" y="35761"/>
                        <a:pt x="18874" y="21854"/>
                      </a:cubicBezTo>
                      <a:cubicBezTo>
                        <a:pt x="31789" y="7947"/>
                        <a:pt x="47683" y="0"/>
                        <a:pt x="69537" y="0"/>
                      </a:cubicBezTo>
                      <a:cubicBezTo>
                        <a:pt x="85432" y="0"/>
                        <a:pt x="99338" y="3974"/>
                        <a:pt x="111259" y="12914"/>
                      </a:cubicBezTo>
                      <a:cubicBezTo>
                        <a:pt x="123179" y="21854"/>
                        <a:pt x="130134" y="33775"/>
                        <a:pt x="133113" y="48676"/>
                      </a:cubicBezTo>
                      <a:lnTo>
                        <a:pt x="113246" y="48676"/>
                      </a:lnTo>
                      <a:cubicBezTo>
                        <a:pt x="110266" y="38742"/>
                        <a:pt x="105299" y="31788"/>
                        <a:pt x="97352" y="25828"/>
                      </a:cubicBezTo>
                      <a:cubicBezTo>
                        <a:pt x="89404" y="19868"/>
                        <a:pt x="80465" y="16888"/>
                        <a:pt x="69537" y="16888"/>
                      </a:cubicBezTo>
                      <a:cubicBezTo>
                        <a:pt x="54636" y="16888"/>
                        <a:pt x="42716" y="22848"/>
                        <a:pt x="33775" y="33775"/>
                      </a:cubicBezTo>
                      <a:cubicBezTo>
                        <a:pt x="24835" y="44702"/>
                        <a:pt x="19868" y="59603"/>
                        <a:pt x="19868" y="78477"/>
                      </a:cubicBezTo>
                      <a:cubicBezTo>
                        <a:pt x="19868" y="97351"/>
                        <a:pt x="23841" y="112252"/>
                        <a:pt x="32782" y="123179"/>
                      </a:cubicBezTo>
                      <a:cubicBezTo>
                        <a:pt x="41723" y="134106"/>
                        <a:pt x="53643" y="140066"/>
                        <a:pt x="68544" y="140066"/>
                      </a:cubicBezTo>
                      <a:cubicBezTo>
                        <a:pt x="79470" y="140066"/>
                        <a:pt x="88411" y="138080"/>
                        <a:pt x="96359" y="133113"/>
                      </a:cubicBezTo>
                      <a:cubicBezTo>
                        <a:pt x="104305" y="128146"/>
                        <a:pt x="109272" y="121193"/>
                        <a:pt x="112252" y="112252"/>
                      </a:cubicBezTo>
                      <a:lnTo>
                        <a:pt x="132120" y="112252"/>
                      </a:lnTo>
                      <a:cubicBezTo>
                        <a:pt x="128146" y="127153"/>
                        <a:pt x="121193" y="138080"/>
                        <a:pt x="110266" y="146027"/>
                      </a:cubicBezTo>
                      <a:cubicBezTo>
                        <a:pt x="99338" y="153974"/>
                        <a:pt x="85432" y="157948"/>
                        <a:pt x="68544" y="157948"/>
                      </a:cubicBezTo>
                      <a:cubicBezTo>
                        <a:pt x="48676" y="158941"/>
                        <a:pt x="31789" y="150994"/>
                        <a:pt x="18874" y="1370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49" name="Рисунок 4">
                <a:extLst>
                  <a:ext uri="{FF2B5EF4-FFF2-40B4-BE49-F238E27FC236}">
                    <a16:creationId xmlns:a16="http://schemas.microsoft.com/office/drawing/2014/main" id="{39271E00-C956-20F9-69B1-8414399DC255}"/>
                  </a:ext>
                </a:extLst>
              </p:cNvPr>
              <p:cNvGrpSpPr/>
              <p:nvPr/>
            </p:nvGrpSpPr>
            <p:grpSpPr>
              <a:xfrm>
                <a:off x="7362109" y="3289884"/>
                <a:ext cx="206374" cy="1767224"/>
                <a:chOff x="7362109" y="3289884"/>
                <a:chExt cx="206374" cy="1767224"/>
              </a:xfrm>
              <a:solidFill>
                <a:srgbClr val="000000"/>
              </a:solidFill>
            </p:grpSpPr>
            <p:sp>
              <p:nvSpPr>
                <p:cNvPr id="450" name="Полилиния: фигура 449">
                  <a:extLst>
                    <a:ext uri="{FF2B5EF4-FFF2-40B4-BE49-F238E27FC236}">
                      <a16:creationId xmlns:a16="http://schemas.microsoft.com/office/drawing/2014/main" id="{C4654FD5-EC27-5C94-4429-42FB67155372}"/>
                    </a:ext>
                  </a:extLst>
                </p:cNvPr>
                <p:cNvSpPr/>
                <p:nvPr/>
              </p:nvSpPr>
              <p:spPr>
                <a:xfrm>
                  <a:off x="7371050" y="4923995"/>
                  <a:ext cx="158040" cy="133112"/>
                </a:xfrm>
                <a:custGeom>
                  <a:avLst/>
                  <a:gdLst>
                    <a:gd name="connsiteX0" fmla="*/ 137086 w 158040"/>
                    <a:gd name="connsiteY0" fmla="*/ 114239 h 133112"/>
                    <a:gd name="connsiteX1" fmla="*/ 79470 w 158040"/>
                    <a:gd name="connsiteY1" fmla="*/ 133113 h 133112"/>
                    <a:gd name="connsiteX2" fmla="*/ 21854 w 158040"/>
                    <a:gd name="connsiteY2" fmla="*/ 114239 h 133112"/>
                    <a:gd name="connsiteX3" fmla="*/ 0 w 158040"/>
                    <a:gd name="connsiteY3" fmla="*/ 63576 h 133112"/>
                    <a:gd name="connsiteX4" fmla="*/ 12914 w 158040"/>
                    <a:gd name="connsiteY4" fmla="*/ 21854 h 133112"/>
                    <a:gd name="connsiteX5" fmla="*/ 48675 w 158040"/>
                    <a:gd name="connsiteY5" fmla="*/ 0 h 133112"/>
                    <a:gd name="connsiteX6" fmla="*/ 48675 w 158040"/>
                    <a:gd name="connsiteY6" fmla="*/ 19868 h 133112"/>
                    <a:gd name="connsiteX7" fmla="*/ 25828 w 158040"/>
                    <a:gd name="connsiteY7" fmla="*/ 35762 h 133112"/>
                    <a:gd name="connsiteX8" fmla="*/ 16887 w 158040"/>
                    <a:gd name="connsiteY8" fmla="*/ 63576 h 133112"/>
                    <a:gd name="connsiteX9" fmla="*/ 33775 w 158040"/>
                    <a:gd name="connsiteY9" fmla="*/ 99338 h 133112"/>
                    <a:gd name="connsiteX10" fmla="*/ 78477 w 158040"/>
                    <a:gd name="connsiteY10" fmla="*/ 113245 h 133112"/>
                    <a:gd name="connsiteX11" fmla="*/ 123179 w 158040"/>
                    <a:gd name="connsiteY11" fmla="*/ 99338 h 133112"/>
                    <a:gd name="connsiteX12" fmla="*/ 140066 w 158040"/>
                    <a:gd name="connsiteY12" fmla="*/ 63576 h 133112"/>
                    <a:gd name="connsiteX13" fmla="*/ 133113 w 158040"/>
                    <a:gd name="connsiteY13" fmla="*/ 35762 h 133112"/>
                    <a:gd name="connsiteX14" fmla="*/ 112252 w 158040"/>
                    <a:gd name="connsiteY14" fmla="*/ 19868 h 133112"/>
                    <a:gd name="connsiteX15" fmla="*/ 112252 w 158040"/>
                    <a:gd name="connsiteY15" fmla="*/ 0 h 133112"/>
                    <a:gd name="connsiteX16" fmla="*/ 146026 w 158040"/>
                    <a:gd name="connsiteY16" fmla="*/ 21854 h 133112"/>
                    <a:gd name="connsiteX17" fmla="*/ 157947 w 158040"/>
                    <a:gd name="connsiteY17" fmla="*/ 63576 h 133112"/>
                    <a:gd name="connsiteX18" fmla="*/ 137086 w 158040"/>
                    <a:gd name="connsiteY18" fmla="*/ 114239 h 133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58040" h="133112">
                      <a:moveTo>
                        <a:pt x="137086" y="114239"/>
                      </a:moveTo>
                      <a:cubicBezTo>
                        <a:pt x="123179" y="127153"/>
                        <a:pt x="103311" y="133113"/>
                        <a:pt x="79470" y="133113"/>
                      </a:cubicBezTo>
                      <a:cubicBezTo>
                        <a:pt x="55629" y="133113"/>
                        <a:pt x="35761" y="127153"/>
                        <a:pt x="21854" y="114239"/>
                      </a:cubicBezTo>
                      <a:cubicBezTo>
                        <a:pt x="7947" y="101325"/>
                        <a:pt x="0" y="84437"/>
                        <a:pt x="0" y="63576"/>
                      </a:cubicBezTo>
                      <a:cubicBezTo>
                        <a:pt x="0" y="47682"/>
                        <a:pt x="3973" y="33775"/>
                        <a:pt x="12914" y="21854"/>
                      </a:cubicBezTo>
                      <a:cubicBezTo>
                        <a:pt x="21854" y="9934"/>
                        <a:pt x="33775" y="2980"/>
                        <a:pt x="48675" y="0"/>
                      </a:cubicBezTo>
                      <a:lnTo>
                        <a:pt x="48675" y="19868"/>
                      </a:lnTo>
                      <a:cubicBezTo>
                        <a:pt x="38741" y="22848"/>
                        <a:pt x="31788" y="27815"/>
                        <a:pt x="25828" y="35762"/>
                      </a:cubicBezTo>
                      <a:cubicBezTo>
                        <a:pt x="19868" y="43709"/>
                        <a:pt x="16887" y="52649"/>
                        <a:pt x="16887" y="63576"/>
                      </a:cubicBezTo>
                      <a:cubicBezTo>
                        <a:pt x="16887" y="78477"/>
                        <a:pt x="22848" y="90398"/>
                        <a:pt x="33775" y="99338"/>
                      </a:cubicBezTo>
                      <a:cubicBezTo>
                        <a:pt x="44702" y="108278"/>
                        <a:pt x="59603" y="113245"/>
                        <a:pt x="78477" y="113245"/>
                      </a:cubicBezTo>
                      <a:cubicBezTo>
                        <a:pt x="97351" y="113245"/>
                        <a:pt x="112252" y="108278"/>
                        <a:pt x="123179" y="99338"/>
                      </a:cubicBezTo>
                      <a:cubicBezTo>
                        <a:pt x="134106" y="90398"/>
                        <a:pt x="140066" y="78477"/>
                        <a:pt x="140066" y="63576"/>
                      </a:cubicBezTo>
                      <a:cubicBezTo>
                        <a:pt x="140066" y="52649"/>
                        <a:pt x="138080" y="43709"/>
                        <a:pt x="133113" y="35762"/>
                      </a:cubicBezTo>
                      <a:cubicBezTo>
                        <a:pt x="128146" y="27815"/>
                        <a:pt x="121192" y="22848"/>
                        <a:pt x="112252" y="19868"/>
                      </a:cubicBezTo>
                      <a:lnTo>
                        <a:pt x="112252" y="0"/>
                      </a:lnTo>
                      <a:cubicBezTo>
                        <a:pt x="127153" y="3973"/>
                        <a:pt x="138080" y="10927"/>
                        <a:pt x="146026" y="21854"/>
                      </a:cubicBezTo>
                      <a:cubicBezTo>
                        <a:pt x="153974" y="32782"/>
                        <a:pt x="157947" y="46689"/>
                        <a:pt x="157947" y="63576"/>
                      </a:cubicBezTo>
                      <a:cubicBezTo>
                        <a:pt x="158941" y="84437"/>
                        <a:pt x="151987" y="101325"/>
                        <a:pt x="137086" y="11423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1" name="Полилиния: фигура 450">
                  <a:extLst>
                    <a:ext uri="{FF2B5EF4-FFF2-40B4-BE49-F238E27FC236}">
                      <a16:creationId xmlns:a16="http://schemas.microsoft.com/office/drawing/2014/main" id="{77CD9377-FB97-9B58-AD33-2FD2C607A119}"/>
                    </a:ext>
                  </a:extLst>
                </p:cNvPr>
                <p:cNvSpPr/>
                <p:nvPr/>
              </p:nvSpPr>
              <p:spPr>
                <a:xfrm>
                  <a:off x="7412647" y="4797836"/>
                  <a:ext cx="153104" cy="104304"/>
                </a:xfrm>
                <a:custGeom>
                  <a:avLst/>
                  <a:gdLst>
                    <a:gd name="connsiteX0" fmla="*/ 15025 w 153104"/>
                    <a:gd name="connsiteY0" fmla="*/ 13907 h 104304"/>
                    <a:gd name="connsiteX1" fmla="*/ 57741 w 153104"/>
                    <a:gd name="connsiteY1" fmla="*/ 0 h 104304"/>
                    <a:gd name="connsiteX2" fmla="*/ 100456 w 153104"/>
                    <a:gd name="connsiteY2" fmla="*/ 13907 h 104304"/>
                    <a:gd name="connsiteX3" fmla="*/ 116350 w 153104"/>
                    <a:gd name="connsiteY3" fmla="*/ 48676 h 104304"/>
                    <a:gd name="connsiteX4" fmla="*/ 96482 w 153104"/>
                    <a:gd name="connsiteY4" fmla="*/ 85430 h 104304"/>
                    <a:gd name="connsiteX5" fmla="*/ 96482 w 153104"/>
                    <a:gd name="connsiteY5" fmla="*/ 85430 h 104304"/>
                    <a:gd name="connsiteX6" fmla="*/ 153105 w 153104"/>
                    <a:gd name="connsiteY6" fmla="*/ 85430 h 104304"/>
                    <a:gd name="connsiteX7" fmla="*/ 153105 w 153104"/>
                    <a:gd name="connsiteY7" fmla="*/ 104305 h 104304"/>
                    <a:gd name="connsiteX8" fmla="*/ 124 w 153104"/>
                    <a:gd name="connsiteY8" fmla="*/ 104305 h 104304"/>
                    <a:gd name="connsiteX9" fmla="*/ 124 w 153104"/>
                    <a:gd name="connsiteY9" fmla="*/ 86424 h 104304"/>
                    <a:gd name="connsiteX10" fmla="*/ 18999 w 153104"/>
                    <a:gd name="connsiteY10" fmla="*/ 86424 h 104304"/>
                    <a:gd name="connsiteX11" fmla="*/ 18999 w 153104"/>
                    <a:gd name="connsiteY11" fmla="*/ 86424 h 104304"/>
                    <a:gd name="connsiteX12" fmla="*/ 5091 w 153104"/>
                    <a:gd name="connsiteY12" fmla="*/ 71523 h 104304"/>
                    <a:gd name="connsiteX13" fmla="*/ 124 w 153104"/>
                    <a:gd name="connsiteY13" fmla="*/ 49669 h 104304"/>
                    <a:gd name="connsiteX14" fmla="*/ 15025 w 153104"/>
                    <a:gd name="connsiteY14" fmla="*/ 13907 h 104304"/>
                    <a:gd name="connsiteX15" fmla="*/ 87542 w 153104"/>
                    <a:gd name="connsiteY15" fmla="*/ 27815 h 104304"/>
                    <a:gd name="connsiteX16" fmla="*/ 56747 w 153104"/>
                    <a:gd name="connsiteY16" fmla="*/ 18874 h 104304"/>
                    <a:gd name="connsiteX17" fmla="*/ 25952 w 153104"/>
                    <a:gd name="connsiteY17" fmla="*/ 27815 h 104304"/>
                    <a:gd name="connsiteX18" fmla="*/ 14032 w 153104"/>
                    <a:gd name="connsiteY18" fmla="*/ 51656 h 104304"/>
                    <a:gd name="connsiteX19" fmla="*/ 25952 w 153104"/>
                    <a:gd name="connsiteY19" fmla="*/ 75497 h 104304"/>
                    <a:gd name="connsiteX20" fmla="*/ 55754 w 153104"/>
                    <a:gd name="connsiteY20" fmla="*/ 84437 h 104304"/>
                    <a:gd name="connsiteX21" fmla="*/ 86548 w 153104"/>
                    <a:gd name="connsiteY21" fmla="*/ 75497 h 104304"/>
                    <a:gd name="connsiteX22" fmla="*/ 98469 w 153104"/>
                    <a:gd name="connsiteY22" fmla="*/ 51656 h 104304"/>
                    <a:gd name="connsiteX23" fmla="*/ 87542 w 153104"/>
                    <a:gd name="connsiteY23" fmla="*/ 27815 h 104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53104" h="104304">
                      <a:moveTo>
                        <a:pt x="15025" y="13907"/>
                      </a:moveTo>
                      <a:cubicBezTo>
                        <a:pt x="25952" y="4967"/>
                        <a:pt x="39859" y="0"/>
                        <a:pt x="57741" y="0"/>
                      </a:cubicBezTo>
                      <a:cubicBezTo>
                        <a:pt x="75621" y="0"/>
                        <a:pt x="89528" y="4967"/>
                        <a:pt x="100456" y="13907"/>
                      </a:cubicBezTo>
                      <a:cubicBezTo>
                        <a:pt x="111383" y="22848"/>
                        <a:pt x="116350" y="34768"/>
                        <a:pt x="116350" y="48676"/>
                      </a:cubicBezTo>
                      <a:cubicBezTo>
                        <a:pt x="116350" y="65563"/>
                        <a:pt x="109396" y="77484"/>
                        <a:pt x="96482" y="85430"/>
                      </a:cubicBezTo>
                      <a:lnTo>
                        <a:pt x="96482" y="85430"/>
                      </a:lnTo>
                      <a:lnTo>
                        <a:pt x="153105" y="85430"/>
                      </a:lnTo>
                      <a:lnTo>
                        <a:pt x="153105" y="104305"/>
                      </a:lnTo>
                      <a:lnTo>
                        <a:pt x="124" y="104305"/>
                      </a:lnTo>
                      <a:lnTo>
                        <a:pt x="124" y="86424"/>
                      </a:lnTo>
                      <a:lnTo>
                        <a:pt x="18999" y="86424"/>
                      </a:lnTo>
                      <a:lnTo>
                        <a:pt x="18999" y="86424"/>
                      </a:lnTo>
                      <a:cubicBezTo>
                        <a:pt x="13039" y="83444"/>
                        <a:pt x="8072" y="78477"/>
                        <a:pt x="5091" y="71523"/>
                      </a:cubicBezTo>
                      <a:cubicBezTo>
                        <a:pt x="1118" y="64570"/>
                        <a:pt x="124" y="57616"/>
                        <a:pt x="124" y="49669"/>
                      </a:cubicBezTo>
                      <a:cubicBezTo>
                        <a:pt x="-869" y="34768"/>
                        <a:pt x="4098" y="22848"/>
                        <a:pt x="15025" y="13907"/>
                      </a:cubicBezTo>
                      <a:close/>
                      <a:moveTo>
                        <a:pt x="87542" y="27815"/>
                      </a:moveTo>
                      <a:cubicBezTo>
                        <a:pt x="79595" y="21854"/>
                        <a:pt x="69661" y="18874"/>
                        <a:pt x="56747" y="18874"/>
                      </a:cubicBezTo>
                      <a:cubicBezTo>
                        <a:pt x="43833" y="18874"/>
                        <a:pt x="33899" y="21854"/>
                        <a:pt x="25952" y="27815"/>
                      </a:cubicBezTo>
                      <a:cubicBezTo>
                        <a:pt x="18005" y="33775"/>
                        <a:pt x="14032" y="41722"/>
                        <a:pt x="14032" y="51656"/>
                      </a:cubicBezTo>
                      <a:cubicBezTo>
                        <a:pt x="14032" y="61589"/>
                        <a:pt x="18005" y="69537"/>
                        <a:pt x="25952" y="75497"/>
                      </a:cubicBezTo>
                      <a:cubicBezTo>
                        <a:pt x="33899" y="81457"/>
                        <a:pt x="43833" y="84437"/>
                        <a:pt x="55754" y="84437"/>
                      </a:cubicBezTo>
                      <a:cubicBezTo>
                        <a:pt x="68668" y="84437"/>
                        <a:pt x="78601" y="81457"/>
                        <a:pt x="86548" y="75497"/>
                      </a:cubicBezTo>
                      <a:cubicBezTo>
                        <a:pt x="94495" y="69537"/>
                        <a:pt x="98469" y="61589"/>
                        <a:pt x="98469" y="51656"/>
                      </a:cubicBezTo>
                      <a:cubicBezTo>
                        <a:pt x="99462" y="42715"/>
                        <a:pt x="95489" y="33775"/>
                        <a:pt x="87542" y="2781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2" name="Полилиния: фигура 451">
                  <a:extLst>
                    <a:ext uri="{FF2B5EF4-FFF2-40B4-BE49-F238E27FC236}">
                      <a16:creationId xmlns:a16="http://schemas.microsoft.com/office/drawing/2014/main" id="{49F8D851-68BD-6F25-57D5-DB72BE1F5BFB}"/>
                    </a:ext>
                  </a:extLst>
                </p:cNvPr>
                <p:cNvSpPr/>
                <p:nvPr/>
              </p:nvSpPr>
              <p:spPr>
                <a:xfrm>
                  <a:off x="7410785" y="4675650"/>
                  <a:ext cx="117218" cy="105298"/>
                </a:xfrm>
                <a:custGeom>
                  <a:avLst/>
                  <a:gdLst>
                    <a:gd name="connsiteX0" fmla="*/ 101324 w 117218"/>
                    <a:gd name="connsiteY0" fmla="*/ 91391 h 105298"/>
                    <a:gd name="connsiteX1" fmla="*/ 58609 w 117218"/>
                    <a:gd name="connsiteY1" fmla="*/ 105298 h 105298"/>
                    <a:gd name="connsiteX2" fmla="*/ 15894 w 117218"/>
                    <a:gd name="connsiteY2" fmla="*/ 91391 h 105298"/>
                    <a:gd name="connsiteX3" fmla="*/ 0 w 117218"/>
                    <a:gd name="connsiteY3" fmla="*/ 52649 h 105298"/>
                    <a:gd name="connsiteX4" fmla="*/ 15894 w 117218"/>
                    <a:gd name="connsiteY4" fmla="*/ 13907 h 105298"/>
                    <a:gd name="connsiteX5" fmla="*/ 58609 w 117218"/>
                    <a:gd name="connsiteY5" fmla="*/ 0 h 105298"/>
                    <a:gd name="connsiteX6" fmla="*/ 101324 w 117218"/>
                    <a:gd name="connsiteY6" fmla="*/ 13907 h 105298"/>
                    <a:gd name="connsiteX7" fmla="*/ 117219 w 117218"/>
                    <a:gd name="connsiteY7" fmla="*/ 52649 h 105298"/>
                    <a:gd name="connsiteX8" fmla="*/ 101324 w 117218"/>
                    <a:gd name="connsiteY8" fmla="*/ 91391 h 105298"/>
                    <a:gd name="connsiteX9" fmla="*/ 90397 w 117218"/>
                    <a:gd name="connsiteY9" fmla="*/ 28808 h 105298"/>
                    <a:gd name="connsiteX10" fmla="*/ 59603 w 117218"/>
                    <a:gd name="connsiteY10" fmla="*/ 19868 h 105298"/>
                    <a:gd name="connsiteX11" fmla="*/ 28808 w 117218"/>
                    <a:gd name="connsiteY11" fmla="*/ 28808 h 105298"/>
                    <a:gd name="connsiteX12" fmla="*/ 17881 w 117218"/>
                    <a:gd name="connsiteY12" fmla="*/ 53642 h 105298"/>
                    <a:gd name="connsiteX13" fmla="*/ 28808 w 117218"/>
                    <a:gd name="connsiteY13" fmla="*/ 78477 h 105298"/>
                    <a:gd name="connsiteX14" fmla="*/ 59603 w 117218"/>
                    <a:gd name="connsiteY14" fmla="*/ 87418 h 105298"/>
                    <a:gd name="connsiteX15" fmla="*/ 90397 w 117218"/>
                    <a:gd name="connsiteY15" fmla="*/ 78477 h 105298"/>
                    <a:gd name="connsiteX16" fmla="*/ 101324 w 117218"/>
                    <a:gd name="connsiteY16" fmla="*/ 53642 h 105298"/>
                    <a:gd name="connsiteX17" fmla="*/ 90397 w 117218"/>
                    <a:gd name="connsiteY17" fmla="*/ 28808 h 10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218" h="105298">
                      <a:moveTo>
                        <a:pt x="101324" y="91391"/>
                      </a:moveTo>
                      <a:cubicBezTo>
                        <a:pt x="90397" y="101325"/>
                        <a:pt x="76490" y="105298"/>
                        <a:pt x="58609" y="105298"/>
                      </a:cubicBezTo>
                      <a:cubicBezTo>
                        <a:pt x="40728" y="105298"/>
                        <a:pt x="26821" y="100332"/>
                        <a:pt x="15894" y="91391"/>
                      </a:cubicBezTo>
                      <a:cubicBezTo>
                        <a:pt x="4967" y="81457"/>
                        <a:pt x="0" y="68543"/>
                        <a:pt x="0" y="52649"/>
                      </a:cubicBezTo>
                      <a:cubicBezTo>
                        <a:pt x="0" y="36755"/>
                        <a:pt x="4967" y="23841"/>
                        <a:pt x="15894" y="13907"/>
                      </a:cubicBezTo>
                      <a:cubicBezTo>
                        <a:pt x="26821" y="3973"/>
                        <a:pt x="40728" y="0"/>
                        <a:pt x="58609" y="0"/>
                      </a:cubicBezTo>
                      <a:cubicBezTo>
                        <a:pt x="76490" y="0"/>
                        <a:pt x="90397" y="4967"/>
                        <a:pt x="101324" y="13907"/>
                      </a:cubicBezTo>
                      <a:cubicBezTo>
                        <a:pt x="112252" y="23841"/>
                        <a:pt x="117219" y="36755"/>
                        <a:pt x="117219" y="52649"/>
                      </a:cubicBezTo>
                      <a:cubicBezTo>
                        <a:pt x="117219" y="69537"/>
                        <a:pt x="112252" y="82451"/>
                        <a:pt x="101324" y="91391"/>
                      </a:cubicBezTo>
                      <a:close/>
                      <a:moveTo>
                        <a:pt x="90397" y="28808"/>
                      </a:moveTo>
                      <a:cubicBezTo>
                        <a:pt x="83444" y="22848"/>
                        <a:pt x="72517" y="19868"/>
                        <a:pt x="59603" y="19868"/>
                      </a:cubicBezTo>
                      <a:cubicBezTo>
                        <a:pt x="46688" y="19868"/>
                        <a:pt x="35761" y="22848"/>
                        <a:pt x="28808" y="28808"/>
                      </a:cubicBezTo>
                      <a:cubicBezTo>
                        <a:pt x="21854" y="34768"/>
                        <a:pt x="17881" y="42716"/>
                        <a:pt x="17881" y="53642"/>
                      </a:cubicBezTo>
                      <a:cubicBezTo>
                        <a:pt x="17881" y="64570"/>
                        <a:pt x="21854" y="72517"/>
                        <a:pt x="28808" y="78477"/>
                      </a:cubicBezTo>
                      <a:cubicBezTo>
                        <a:pt x="35761" y="84437"/>
                        <a:pt x="46688" y="87418"/>
                        <a:pt x="59603" y="87418"/>
                      </a:cubicBezTo>
                      <a:cubicBezTo>
                        <a:pt x="72517" y="87418"/>
                        <a:pt x="83444" y="84437"/>
                        <a:pt x="90397" y="78477"/>
                      </a:cubicBezTo>
                      <a:cubicBezTo>
                        <a:pt x="97351" y="72517"/>
                        <a:pt x="101324" y="64570"/>
                        <a:pt x="101324" y="53642"/>
                      </a:cubicBezTo>
                      <a:cubicBezTo>
                        <a:pt x="101324" y="42716"/>
                        <a:pt x="97351" y="34768"/>
                        <a:pt x="90397" y="288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3" name="Полилиния: фигура 452">
                  <a:extLst>
                    <a:ext uri="{FF2B5EF4-FFF2-40B4-BE49-F238E27FC236}">
                      <a16:creationId xmlns:a16="http://schemas.microsoft.com/office/drawing/2014/main" id="{407FBE6E-2A3A-4BC0-E39F-5830DC8D15E9}"/>
                    </a:ext>
                  </a:extLst>
                </p:cNvPr>
                <p:cNvSpPr/>
                <p:nvPr/>
              </p:nvSpPr>
              <p:spPr>
                <a:xfrm>
                  <a:off x="7412771" y="4561411"/>
                  <a:ext cx="114238" cy="92384"/>
                </a:xfrm>
                <a:custGeom>
                  <a:avLst/>
                  <a:gdLst>
                    <a:gd name="connsiteX0" fmla="*/ 114239 w 114238"/>
                    <a:gd name="connsiteY0" fmla="*/ 0 h 92384"/>
                    <a:gd name="connsiteX1" fmla="*/ 114239 w 114238"/>
                    <a:gd name="connsiteY1" fmla="*/ 23841 h 92384"/>
                    <a:gd name="connsiteX2" fmla="*/ 58610 w 114238"/>
                    <a:gd name="connsiteY2" fmla="*/ 73510 h 92384"/>
                    <a:gd name="connsiteX3" fmla="*/ 58610 w 114238"/>
                    <a:gd name="connsiteY3" fmla="*/ 74504 h 92384"/>
                    <a:gd name="connsiteX4" fmla="*/ 114239 w 114238"/>
                    <a:gd name="connsiteY4" fmla="*/ 74504 h 92384"/>
                    <a:gd name="connsiteX5" fmla="*/ 114239 w 114238"/>
                    <a:gd name="connsiteY5" fmla="*/ 92385 h 92384"/>
                    <a:gd name="connsiteX6" fmla="*/ 0 w 114238"/>
                    <a:gd name="connsiteY6" fmla="*/ 92385 h 92384"/>
                    <a:gd name="connsiteX7" fmla="*/ 0 w 114238"/>
                    <a:gd name="connsiteY7" fmla="*/ 74504 h 92384"/>
                    <a:gd name="connsiteX8" fmla="*/ 50663 w 114238"/>
                    <a:gd name="connsiteY8" fmla="*/ 74504 h 92384"/>
                    <a:gd name="connsiteX9" fmla="*/ 50663 w 114238"/>
                    <a:gd name="connsiteY9" fmla="*/ 73510 h 92384"/>
                    <a:gd name="connsiteX10" fmla="*/ 0 w 114238"/>
                    <a:gd name="connsiteY10" fmla="*/ 23841 h 92384"/>
                    <a:gd name="connsiteX11" fmla="*/ 0 w 114238"/>
                    <a:gd name="connsiteY11" fmla="*/ 993 h 92384"/>
                    <a:gd name="connsiteX12" fmla="*/ 54636 w 114238"/>
                    <a:gd name="connsiteY12" fmla="*/ 54636 h 92384"/>
                    <a:gd name="connsiteX13" fmla="*/ 114239 w 114238"/>
                    <a:gd name="connsiteY13" fmla="*/ 0 h 92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14238" h="92384">
                      <a:moveTo>
                        <a:pt x="114239" y="0"/>
                      </a:moveTo>
                      <a:lnTo>
                        <a:pt x="114239" y="23841"/>
                      </a:lnTo>
                      <a:lnTo>
                        <a:pt x="58610" y="73510"/>
                      </a:lnTo>
                      <a:lnTo>
                        <a:pt x="58610" y="74504"/>
                      </a:lnTo>
                      <a:lnTo>
                        <a:pt x="114239" y="74504"/>
                      </a:lnTo>
                      <a:lnTo>
                        <a:pt x="114239" y="92385"/>
                      </a:lnTo>
                      <a:lnTo>
                        <a:pt x="0" y="92385"/>
                      </a:lnTo>
                      <a:lnTo>
                        <a:pt x="0" y="74504"/>
                      </a:lnTo>
                      <a:lnTo>
                        <a:pt x="50663" y="74504"/>
                      </a:lnTo>
                      <a:lnTo>
                        <a:pt x="50663" y="73510"/>
                      </a:lnTo>
                      <a:lnTo>
                        <a:pt x="0" y="23841"/>
                      </a:lnTo>
                      <a:lnTo>
                        <a:pt x="0" y="993"/>
                      </a:lnTo>
                      <a:lnTo>
                        <a:pt x="54636" y="54636"/>
                      </a:lnTo>
                      <a:lnTo>
                        <a:pt x="1142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4" name="Полилиния: фигура 453">
                  <a:extLst>
                    <a:ext uri="{FF2B5EF4-FFF2-40B4-BE49-F238E27FC236}">
                      <a16:creationId xmlns:a16="http://schemas.microsoft.com/office/drawing/2014/main" id="{DAF481D8-BB4D-F296-2D6C-161AAAA2AA6E}"/>
                    </a:ext>
                  </a:extLst>
                </p:cNvPr>
                <p:cNvSpPr/>
                <p:nvPr/>
              </p:nvSpPr>
              <p:spPr>
                <a:xfrm>
                  <a:off x="7411778" y="4398497"/>
                  <a:ext cx="117218" cy="100331"/>
                </a:xfrm>
                <a:custGeom>
                  <a:avLst/>
                  <a:gdLst>
                    <a:gd name="connsiteX0" fmla="*/ 35761 w 117218"/>
                    <a:gd name="connsiteY0" fmla="*/ 18874 h 100331"/>
                    <a:gd name="connsiteX1" fmla="*/ 21854 w 117218"/>
                    <a:gd name="connsiteY1" fmla="*/ 28808 h 100331"/>
                    <a:gd name="connsiteX2" fmla="*/ 15894 w 117218"/>
                    <a:gd name="connsiteY2" fmla="*/ 48676 h 100331"/>
                    <a:gd name="connsiteX3" fmla="*/ 27815 w 117218"/>
                    <a:gd name="connsiteY3" fmla="*/ 72517 h 100331"/>
                    <a:gd name="connsiteX4" fmla="*/ 58610 w 117218"/>
                    <a:gd name="connsiteY4" fmla="*/ 81457 h 100331"/>
                    <a:gd name="connsiteX5" fmla="*/ 89404 w 117218"/>
                    <a:gd name="connsiteY5" fmla="*/ 71524 h 100331"/>
                    <a:gd name="connsiteX6" fmla="*/ 100331 w 117218"/>
                    <a:gd name="connsiteY6" fmla="*/ 47682 h 100331"/>
                    <a:gd name="connsiteX7" fmla="*/ 81457 w 117218"/>
                    <a:gd name="connsiteY7" fmla="*/ 18874 h 100331"/>
                    <a:gd name="connsiteX8" fmla="*/ 81457 w 117218"/>
                    <a:gd name="connsiteY8" fmla="*/ 0 h 100331"/>
                    <a:gd name="connsiteX9" fmla="*/ 107285 w 117218"/>
                    <a:gd name="connsiteY9" fmla="*/ 15894 h 100331"/>
                    <a:gd name="connsiteX10" fmla="*/ 117219 w 117218"/>
                    <a:gd name="connsiteY10" fmla="*/ 47682 h 100331"/>
                    <a:gd name="connsiteX11" fmla="*/ 101325 w 117218"/>
                    <a:gd name="connsiteY11" fmla="*/ 85431 h 100331"/>
                    <a:gd name="connsiteX12" fmla="*/ 58610 w 117218"/>
                    <a:gd name="connsiteY12" fmla="*/ 100332 h 100331"/>
                    <a:gd name="connsiteX13" fmla="*/ 15894 w 117218"/>
                    <a:gd name="connsiteY13" fmla="*/ 86424 h 100331"/>
                    <a:gd name="connsiteX14" fmla="*/ 0 w 117218"/>
                    <a:gd name="connsiteY14" fmla="*/ 48676 h 100331"/>
                    <a:gd name="connsiteX15" fmla="*/ 10927 w 117218"/>
                    <a:gd name="connsiteY15" fmla="*/ 15894 h 100331"/>
                    <a:gd name="connsiteX16" fmla="*/ 35761 w 117218"/>
                    <a:gd name="connsiteY16" fmla="*/ 993 h 100331"/>
                    <a:gd name="connsiteX17" fmla="*/ 35761 w 117218"/>
                    <a:gd name="connsiteY17" fmla="*/ 18874 h 100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218" h="100331">
                      <a:moveTo>
                        <a:pt x="35761" y="18874"/>
                      </a:moveTo>
                      <a:cubicBezTo>
                        <a:pt x="29801" y="20861"/>
                        <a:pt x="24835" y="23841"/>
                        <a:pt x="21854" y="28808"/>
                      </a:cubicBezTo>
                      <a:cubicBezTo>
                        <a:pt x="17881" y="33775"/>
                        <a:pt x="15894" y="40729"/>
                        <a:pt x="15894" y="48676"/>
                      </a:cubicBezTo>
                      <a:cubicBezTo>
                        <a:pt x="15894" y="58609"/>
                        <a:pt x="19868" y="66557"/>
                        <a:pt x="27815" y="72517"/>
                      </a:cubicBezTo>
                      <a:cubicBezTo>
                        <a:pt x="35761" y="78477"/>
                        <a:pt x="45695" y="81457"/>
                        <a:pt x="58610" y="81457"/>
                      </a:cubicBezTo>
                      <a:cubicBezTo>
                        <a:pt x="71524" y="81457"/>
                        <a:pt x="81457" y="78477"/>
                        <a:pt x="89404" y="71524"/>
                      </a:cubicBezTo>
                      <a:cubicBezTo>
                        <a:pt x="96358" y="65563"/>
                        <a:pt x="100331" y="57616"/>
                        <a:pt x="100331" y="47682"/>
                      </a:cubicBezTo>
                      <a:cubicBezTo>
                        <a:pt x="100331" y="31788"/>
                        <a:pt x="94371" y="21854"/>
                        <a:pt x="81457" y="18874"/>
                      </a:cubicBezTo>
                      <a:lnTo>
                        <a:pt x="81457" y="0"/>
                      </a:lnTo>
                      <a:cubicBezTo>
                        <a:pt x="92384" y="1987"/>
                        <a:pt x="100331" y="6954"/>
                        <a:pt x="107285" y="15894"/>
                      </a:cubicBezTo>
                      <a:cubicBezTo>
                        <a:pt x="114239" y="24835"/>
                        <a:pt x="117219" y="35762"/>
                        <a:pt x="117219" y="47682"/>
                      </a:cubicBezTo>
                      <a:cubicBezTo>
                        <a:pt x="117219" y="63576"/>
                        <a:pt x="112252" y="76490"/>
                        <a:pt x="101325" y="85431"/>
                      </a:cubicBezTo>
                      <a:cubicBezTo>
                        <a:pt x="90397" y="95365"/>
                        <a:pt x="76490" y="100332"/>
                        <a:pt x="58610" y="100332"/>
                      </a:cubicBezTo>
                      <a:cubicBezTo>
                        <a:pt x="40728" y="100332"/>
                        <a:pt x="26821" y="95365"/>
                        <a:pt x="15894" y="86424"/>
                      </a:cubicBezTo>
                      <a:cubicBezTo>
                        <a:pt x="4967" y="76490"/>
                        <a:pt x="0" y="64570"/>
                        <a:pt x="0" y="48676"/>
                      </a:cubicBezTo>
                      <a:cubicBezTo>
                        <a:pt x="0" y="35762"/>
                        <a:pt x="3974" y="24835"/>
                        <a:pt x="10927" y="15894"/>
                      </a:cubicBezTo>
                      <a:cubicBezTo>
                        <a:pt x="17881" y="7947"/>
                        <a:pt x="25828" y="2980"/>
                        <a:pt x="35761" y="993"/>
                      </a:cubicBezTo>
                      <a:lnTo>
                        <a:pt x="35761" y="188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5" name="Полилиния: фигура 454">
                  <a:extLst>
                    <a:ext uri="{FF2B5EF4-FFF2-40B4-BE49-F238E27FC236}">
                      <a16:creationId xmlns:a16="http://schemas.microsoft.com/office/drawing/2014/main" id="{18C03576-DDB8-F1E1-FAD7-6D10F94B5D76}"/>
                    </a:ext>
                  </a:extLst>
                </p:cNvPr>
                <p:cNvSpPr/>
                <p:nvPr/>
              </p:nvSpPr>
              <p:spPr>
                <a:xfrm>
                  <a:off x="7414758" y="4288231"/>
                  <a:ext cx="114238" cy="101324"/>
                </a:xfrm>
                <a:custGeom>
                  <a:avLst/>
                  <a:gdLst>
                    <a:gd name="connsiteX0" fmla="*/ 62583 w 114238"/>
                    <a:gd name="connsiteY0" fmla="*/ 60596 h 101324"/>
                    <a:gd name="connsiteX1" fmla="*/ 100332 w 114238"/>
                    <a:gd name="connsiteY1" fmla="*/ 69537 h 101324"/>
                    <a:gd name="connsiteX2" fmla="*/ 114239 w 114238"/>
                    <a:gd name="connsiteY2" fmla="*/ 94371 h 101324"/>
                    <a:gd name="connsiteX3" fmla="*/ 113246 w 114238"/>
                    <a:gd name="connsiteY3" fmla="*/ 101325 h 101324"/>
                    <a:gd name="connsiteX4" fmla="*/ 96358 w 114238"/>
                    <a:gd name="connsiteY4" fmla="*/ 101325 h 101324"/>
                    <a:gd name="connsiteX5" fmla="*/ 97351 w 114238"/>
                    <a:gd name="connsiteY5" fmla="*/ 95365 h 101324"/>
                    <a:gd name="connsiteX6" fmla="*/ 88411 w 114238"/>
                    <a:gd name="connsiteY6" fmla="*/ 83444 h 101324"/>
                    <a:gd name="connsiteX7" fmla="*/ 63577 w 114238"/>
                    <a:gd name="connsiteY7" fmla="*/ 78477 h 101324"/>
                    <a:gd name="connsiteX8" fmla="*/ 0 w 114238"/>
                    <a:gd name="connsiteY8" fmla="*/ 74504 h 101324"/>
                    <a:gd name="connsiteX9" fmla="*/ 0 w 114238"/>
                    <a:gd name="connsiteY9" fmla="*/ 0 h 101324"/>
                    <a:gd name="connsiteX10" fmla="*/ 114239 w 114238"/>
                    <a:gd name="connsiteY10" fmla="*/ 0 h 101324"/>
                    <a:gd name="connsiteX11" fmla="*/ 114239 w 114238"/>
                    <a:gd name="connsiteY11" fmla="*/ 17881 h 101324"/>
                    <a:gd name="connsiteX12" fmla="*/ 14901 w 114238"/>
                    <a:gd name="connsiteY12" fmla="*/ 17881 h 101324"/>
                    <a:gd name="connsiteX13" fmla="*/ 14901 w 114238"/>
                    <a:gd name="connsiteY13" fmla="*/ 57616 h 101324"/>
                    <a:gd name="connsiteX14" fmla="*/ 62583 w 114238"/>
                    <a:gd name="connsiteY14" fmla="*/ 60596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4238" h="101324">
                      <a:moveTo>
                        <a:pt x="62583" y="60596"/>
                      </a:moveTo>
                      <a:cubicBezTo>
                        <a:pt x="79470" y="61590"/>
                        <a:pt x="92384" y="64570"/>
                        <a:pt x="100332" y="69537"/>
                      </a:cubicBezTo>
                      <a:cubicBezTo>
                        <a:pt x="109272" y="74504"/>
                        <a:pt x="114239" y="83444"/>
                        <a:pt x="114239" y="94371"/>
                      </a:cubicBezTo>
                      <a:cubicBezTo>
                        <a:pt x="114239" y="97351"/>
                        <a:pt x="114239" y="99338"/>
                        <a:pt x="113246" y="101325"/>
                      </a:cubicBezTo>
                      <a:lnTo>
                        <a:pt x="96358" y="101325"/>
                      </a:lnTo>
                      <a:cubicBezTo>
                        <a:pt x="97351" y="99338"/>
                        <a:pt x="97351" y="97351"/>
                        <a:pt x="97351" y="95365"/>
                      </a:cubicBezTo>
                      <a:cubicBezTo>
                        <a:pt x="97351" y="90398"/>
                        <a:pt x="94371" y="85431"/>
                        <a:pt x="88411" y="83444"/>
                      </a:cubicBezTo>
                      <a:cubicBezTo>
                        <a:pt x="82450" y="81457"/>
                        <a:pt x="74504" y="79470"/>
                        <a:pt x="63577" y="78477"/>
                      </a:cubicBezTo>
                      <a:lnTo>
                        <a:pt x="0" y="74504"/>
                      </a:lnTo>
                      <a:lnTo>
                        <a:pt x="0" y="0"/>
                      </a:lnTo>
                      <a:lnTo>
                        <a:pt x="114239" y="0"/>
                      </a:lnTo>
                      <a:lnTo>
                        <a:pt x="114239" y="17881"/>
                      </a:lnTo>
                      <a:lnTo>
                        <a:pt x="14901" y="17881"/>
                      </a:lnTo>
                      <a:lnTo>
                        <a:pt x="14901" y="57616"/>
                      </a:lnTo>
                      <a:lnTo>
                        <a:pt x="62583" y="605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6" name="Полилиния: фигура 455">
                  <a:extLst>
                    <a:ext uri="{FF2B5EF4-FFF2-40B4-BE49-F238E27FC236}">
                      <a16:creationId xmlns:a16="http://schemas.microsoft.com/office/drawing/2014/main" id="{A508044D-93CC-A833-16B2-3E54DF5E1252}"/>
                    </a:ext>
                  </a:extLst>
                </p:cNvPr>
                <p:cNvSpPr/>
                <p:nvPr/>
              </p:nvSpPr>
              <p:spPr>
                <a:xfrm>
                  <a:off x="7412771" y="4166046"/>
                  <a:ext cx="155712" cy="103311"/>
                </a:xfrm>
                <a:custGeom>
                  <a:avLst/>
                  <a:gdLst>
                    <a:gd name="connsiteX0" fmla="*/ 154968 w 155712"/>
                    <a:gd name="connsiteY0" fmla="*/ 91391 h 103311"/>
                    <a:gd name="connsiteX1" fmla="*/ 139073 w 155712"/>
                    <a:gd name="connsiteY1" fmla="*/ 91391 h 103311"/>
                    <a:gd name="connsiteX2" fmla="*/ 140067 w 155712"/>
                    <a:gd name="connsiteY2" fmla="*/ 83444 h 103311"/>
                    <a:gd name="connsiteX3" fmla="*/ 136093 w 155712"/>
                    <a:gd name="connsiteY3" fmla="*/ 70530 h 103311"/>
                    <a:gd name="connsiteX4" fmla="*/ 121193 w 155712"/>
                    <a:gd name="connsiteY4" fmla="*/ 62583 h 103311"/>
                    <a:gd name="connsiteX5" fmla="*/ 114239 w 155712"/>
                    <a:gd name="connsiteY5" fmla="*/ 60596 h 103311"/>
                    <a:gd name="connsiteX6" fmla="*/ 0 w 155712"/>
                    <a:gd name="connsiteY6" fmla="*/ 103312 h 103311"/>
                    <a:gd name="connsiteX7" fmla="*/ 0 w 155712"/>
                    <a:gd name="connsiteY7" fmla="*/ 83444 h 103311"/>
                    <a:gd name="connsiteX8" fmla="*/ 95365 w 155712"/>
                    <a:gd name="connsiteY8" fmla="*/ 51656 h 103311"/>
                    <a:gd name="connsiteX9" fmla="*/ 95365 w 155712"/>
                    <a:gd name="connsiteY9" fmla="*/ 51656 h 103311"/>
                    <a:gd name="connsiteX10" fmla="*/ 0 w 155712"/>
                    <a:gd name="connsiteY10" fmla="*/ 19868 h 103311"/>
                    <a:gd name="connsiteX11" fmla="*/ 0 w 155712"/>
                    <a:gd name="connsiteY11" fmla="*/ 0 h 103311"/>
                    <a:gd name="connsiteX12" fmla="*/ 121193 w 155712"/>
                    <a:gd name="connsiteY12" fmla="*/ 44702 h 103311"/>
                    <a:gd name="connsiteX13" fmla="*/ 148014 w 155712"/>
                    <a:gd name="connsiteY13" fmla="*/ 60596 h 103311"/>
                    <a:gd name="connsiteX14" fmla="*/ 154968 w 155712"/>
                    <a:gd name="connsiteY14" fmla="*/ 84437 h 103311"/>
                    <a:gd name="connsiteX15" fmla="*/ 154968 w 155712"/>
                    <a:gd name="connsiteY15" fmla="*/ 91391 h 103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55712" h="103311">
                      <a:moveTo>
                        <a:pt x="154968" y="91391"/>
                      </a:moveTo>
                      <a:lnTo>
                        <a:pt x="139073" y="91391"/>
                      </a:lnTo>
                      <a:cubicBezTo>
                        <a:pt x="139073" y="89404"/>
                        <a:pt x="140067" y="86424"/>
                        <a:pt x="140067" y="83444"/>
                      </a:cubicBezTo>
                      <a:cubicBezTo>
                        <a:pt x="140067" y="78477"/>
                        <a:pt x="139073" y="73510"/>
                        <a:pt x="136093" y="70530"/>
                      </a:cubicBezTo>
                      <a:cubicBezTo>
                        <a:pt x="133113" y="67550"/>
                        <a:pt x="128146" y="64570"/>
                        <a:pt x="121193" y="62583"/>
                      </a:cubicBezTo>
                      <a:lnTo>
                        <a:pt x="114239" y="60596"/>
                      </a:lnTo>
                      <a:lnTo>
                        <a:pt x="0" y="103312"/>
                      </a:lnTo>
                      <a:lnTo>
                        <a:pt x="0" y="83444"/>
                      </a:lnTo>
                      <a:lnTo>
                        <a:pt x="95365" y="51656"/>
                      </a:lnTo>
                      <a:lnTo>
                        <a:pt x="95365" y="51656"/>
                      </a:lnTo>
                      <a:lnTo>
                        <a:pt x="0" y="19868"/>
                      </a:lnTo>
                      <a:lnTo>
                        <a:pt x="0" y="0"/>
                      </a:lnTo>
                      <a:lnTo>
                        <a:pt x="121193" y="44702"/>
                      </a:lnTo>
                      <a:cubicBezTo>
                        <a:pt x="134106" y="49669"/>
                        <a:pt x="143047" y="54636"/>
                        <a:pt x="148014" y="60596"/>
                      </a:cubicBezTo>
                      <a:cubicBezTo>
                        <a:pt x="152981" y="66556"/>
                        <a:pt x="154968" y="74504"/>
                        <a:pt x="154968" y="84437"/>
                      </a:cubicBezTo>
                      <a:cubicBezTo>
                        <a:pt x="155961" y="86424"/>
                        <a:pt x="155961" y="89404"/>
                        <a:pt x="154968" y="9139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7" name="Полилиния: фигура 456">
                  <a:extLst>
                    <a:ext uri="{FF2B5EF4-FFF2-40B4-BE49-F238E27FC236}">
                      <a16:creationId xmlns:a16="http://schemas.microsoft.com/office/drawing/2014/main" id="{8FAD79DF-621D-F7B9-95B1-36620D6A90D8}"/>
                    </a:ext>
                  </a:extLst>
                </p:cNvPr>
                <p:cNvSpPr/>
                <p:nvPr/>
              </p:nvSpPr>
              <p:spPr>
                <a:xfrm>
                  <a:off x="7412771" y="4000151"/>
                  <a:ext cx="114238" cy="160927"/>
                </a:xfrm>
                <a:custGeom>
                  <a:avLst/>
                  <a:gdLst>
                    <a:gd name="connsiteX0" fmla="*/ 114239 w 114238"/>
                    <a:gd name="connsiteY0" fmla="*/ 0 h 160927"/>
                    <a:gd name="connsiteX1" fmla="*/ 114239 w 114238"/>
                    <a:gd name="connsiteY1" fmla="*/ 23841 h 160927"/>
                    <a:gd name="connsiteX2" fmla="*/ 58610 w 114238"/>
                    <a:gd name="connsiteY2" fmla="*/ 70530 h 160927"/>
                    <a:gd name="connsiteX3" fmla="*/ 58610 w 114238"/>
                    <a:gd name="connsiteY3" fmla="*/ 71524 h 160927"/>
                    <a:gd name="connsiteX4" fmla="*/ 114239 w 114238"/>
                    <a:gd name="connsiteY4" fmla="*/ 71524 h 160927"/>
                    <a:gd name="connsiteX5" fmla="*/ 114239 w 114238"/>
                    <a:gd name="connsiteY5" fmla="*/ 89404 h 160927"/>
                    <a:gd name="connsiteX6" fmla="*/ 58610 w 114238"/>
                    <a:gd name="connsiteY6" fmla="*/ 89404 h 160927"/>
                    <a:gd name="connsiteX7" fmla="*/ 58610 w 114238"/>
                    <a:gd name="connsiteY7" fmla="*/ 90398 h 160927"/>
                    <a:gd name="connsiteX8" fmla="*/ 114239 w 114238"/>
                    <a:gd name="connsiteY8" fmla="*/ 137087 h 160927"/>
                    <a:gd name="connsiteX9" fmla="*/ 114239 w 114238"/>
                    <a:gd name="connsiteY9" fmla="*/ 160928 h 160927"/>
                    <a:gd name="connsiteX10" fmla="*/ 54636 w 114238"/>
                    <a:gd name="connsiteY10" fmla="*/ 109272 h 160927"/>
                    <a:gd name="connsiteX11" fmla="*/ 0 w 114238"/>
                    <a:gd name="connsiteY11" fmla="*/ 159934 h 160927"/>
                    <a:gd name="connsiteX12" fmla="*/ 0 w 114238"/>
                    <a:gd name="connsiteY12" fmla="*/ 137087 h 160927"/>
                    <a:gd name="connsiteX13" fmla="*/ 50663 w 114238"/>
                    <a:gd name="connsiteY13" fmla="*/ 90398 h 160927"/>
                    <a:gd name="connsiteX14" fmla="*/ 50663 w 114238"/>
                    <a:gd name="connsiteY14" fmla="*/ 90398 h 160927"/>
                    <a:gd name="connsiteX15" fmla="*/ 0 w 114238"/>
                    <a:gd name="connsiteY15" fmla="*/ 90398 h 160927"/>
                    <a:gd name="connsiteX16" fmla="*/ 0 w 114238"/>
                    <a:gd name="connsiteY16" fmla="*/ 72517 h 160927"/>
                    <a:gd name="connsiteX17" fmla="*/ 50663 w 114238"/>
                    <a:gd name="connsiteY17" fmla="*/ 72517 h 160927"/>
                    <a:gd name="connsiteX18" fmla="*/ 50663 w 114238"/>
                    <a:gd name="connsiteY18" fmla="*/ 70530 h 160927"/>
                    <a:gd name="connsiteX19" fmla="*/ 0 w 114238"/>
                    <a:gd name="connsiteY19" fmla="*/ 23841 h 160927"/>
                    <a:gd name="connsiteX20" fmla="*/ 0 w 114238"/>
                    <a:gd name="connsiteY20" fmla="*/ 993 h 160927"/>
                    <a:gd name="connsiteX21" fmla="*/ 54636 w 114238"/>
                    <a:gd name="connsiteY21" fmla="*/ 51656 h 160927"/>
                    <a:gd name="connsiteX22" fmla="*/ 114239 w 114238"/>
                    <a:gd name="connsiteY22" fmla="*/ 0 h 160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4238" h="160927">
                      <a:moveTo>
                        <a:pt x="114239" y="0"/>
                      </a:moveTo>
                      <a:lnTo>
                        <a:pt x="114239" y="23841"/>
                      </a:lnTo>
                      <a:lnTo>
                        <a:pt x="58610" y="70530"/>
                      </a:lnTo>
                      <a:lnTo>
                        <a:pt x="58610" y="71524"/>
                      </a:lnTo>
                      <a:lnTo>
                        <a:pt x="114239" y="71524"/>
                      </a:lnTo>
                      <a:lnTo>
                        <a:pt x="114239" y="89404"/>
                      </a:lnTo>
                      <a:lnTo>
                        <a:pt x="58610" y="89404"/>
                      </a:lnTo>
                      <a:lnTo>
                        <a:pt x="58610" y="90398"/>
                      </a:lnTo>
                      <a:lnTo>
                        <a:pt x="114239" y="137087"/>
                      </a:lnTo>
                      <a:lnTo>
                        <a:pt x="114239" y="160928"/>
                      </a:lnTo>
                      <a:lnTo>
                        <a:pt x="54636" y="109272"/>
                      </a:lnTo>
                      <a:lnTo>
                        <a:pt x="0" y="159934"/>
                      </a:lnTo>
                      <a:lnTo>
                        <a:pt x="0" y="137087"/>
                      </a:lnTo>
                      <a:lnTo>
                        <a:pt x="50663" y="90398"/>
                      </a:lnTo>
                      <a:lnTo>
                        <a:pt x="50663" y="90398"/>
                      </a:lnTo>
                      <a:lnTo>
                        <a:pt x="0" y="90398"/>
                      </a:lnTo>
                      <a:lnTo>
                        <a:pt x="0" y="72517"/>
                      </a:lnTo>
                      <a:lnTo>
                        <a:pt x="50663" y="72517"/>
                      </a:lnTo>
                      <a:lnTo>
                        <a:pt x="50663" y="70530"/>
                      </a:lnTo>
                      <a:lnTo>
                        <a:pt x="0" y="23841"/>
                      </a:lnTo>
                      <a:lnTo>
                        <a:pt x="0" y="993"/>
                      </a:lnTo>
                      <a:lnTo>
                        <a:pt x="54636" y="51656"/>
                      </a:lnTo>
                      <a:lnTo>
                        <a:pt x="1142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8" name="Полилиния: фигура 457">
                  <a:extLst>
                    <a:ext uri="{FF2B5EF4-FFF2-40B4-BE49-F238E27FC236}">
                      <a16:creationId xmlns:a16="http://schemas.microsoft.com/office/drawing/2014/main" id="{EA4CCC88-8ED6-E889-37F0-6E08D99787BF}"/>
                    </a:ext>
                  </a:extLst>
                </p:cNvPr>
                <p:cNvSpPr/>
                <p:nvPr/>
              </p:nvSpPr>
              <p:spPr>
                <a:xfrm>
                  <a:off x="7362109" y="3880945"/>
                  <a:ext cx="167881" cy="108278"/>
                </a:xfrm>
                <a:custGeom>
                  <a:avLst/>
                  <a:gdLst>
                    <a:gd name="connsiteX0" fmla="*/ 150000 w 167881"/>
                    <a:gd name="connsiteY0" fmla="*/ 94371 h 108278"/>
                    <a:gd name="connsiteX1" fmla="*/ 98345 w 167881"/>
                    <a:gd name="connsiteY1" fmla="*/ 108278 h 108278"/>
                    <a:gd name="connsiteX2" fmla="*/ 28808 w 167881"/>
                    <a:gd name="connsiteY2" fmla="*/ 94371 h 108278"/>
                    <a:gd name="connsiteX3" fmla="*/ 5960 w 167881"/>
                    <a:gd name="connsiteY3" fmla="*/ 46689 h 108278"/>
                    <a:gd name="connsiteX4" fmla="*/ 5960 w 167881"/>
                    <a:gd name="connsiteY4" fmla="*/ 38742 h 108278"/>
                    <a:gd name="connsiteX5" fmla="*/ 0 w 167881"/>
                    <a:gd name="connsiteY5" fmla="*/ 8940 h 108278"/>
                    <a:gd name="connsiteX6" fmla="*/ 15894 w 167881"/>
                    <a:gd name="connsiteY6" fmla="*/ 8940 h 108278"/>
                    <a:gd name="connsiteX7" fmla="*/ 22848 w 167881"/>
                    <a:gd name="connsiteY7" fmla="*/ 37749 h 108278"/>
                    <a:gd name="connsiteX8" fmla="*/ 22848 w 167881"/>
                    <a:gd name="connsiteY8" fmla="*/ 45696 h 108278"/>
                    <a:gd name="connsiteX9" fmla="*/ 35761 w 167881"/>
                    <a:gd name="connsiteY9" fmla="*/ 78477 h 108278"/>
                    <a:gd name="connsiteX10" fmla="*/ 74504 w 167881"/>
                    <a:gd name="connsiteY10" fmla="*/ 91391 h 108278"/>
                    <a:gd name="connsiteX11" fmla="*/ 74504 w 167881"/>
                    <a:gd name="connsiteY11" fmla="*/ 90398 h 108278"/>
                    <a:gd name="connsiteX12" fmla="*/ 53643 w 167881"/>
                    <a:gd name="connsiteY12" fmla="*/ 50662 h 108278"/>
                    <a:gd name="connsiteX13" fmla="*/ 68544 w 167881"/>
                    <a:gd name="connsiteY13" fmla="*/ 13907 h 108278"/>
                    <a:gd name="connsiteX14" fmla="*/ 109272 w 167881"/>
                    <a:gd name="connsiteY14" fmla="*/ 0 h 108278"/>
                    <a:gd name="connsiteX15" fmla="*/ 151987 w 167881"/>
                    <a:gd name="connsiteY15" fmla="*/ 13907 h 108278"/>
                    <a:gd name="connsiteX16" fmla="*/ 167882 w 167881"/>
                    <a:gd name="connsiteY16" fmla="*/ 52649 h 108278"/>
                    <a:gd name="connsiteX17" fmla="*/ 150000 w 167881"/>
                    <a:gd name="connsiteY17" fmla="*/ 94371 h 108278"/>
                    <a:gd name="connsiteX18" fmla="*/ 140066 w 167881"/>
                    <a:gd name="connsiteY18" fmla="*/ 28808 h 108278"/>
                    <a:gd name="connsiteX19" fmla="*/ 109272 w 167881"/>
                    <a:gd name="connsiteY19" fmla="*/ 19868 h 108278"/>
                    <a:gd name="connsiteX20" fmla="*/ 79470 w 167881"/>
                    <a:gd name="connsiteY20" fmla="*/ 28808 h 108278"/>
                    <a:gd name="connsiteX21" fmla="*/ 69537 w 167881"/>
                    <a:gd name="connsiteY21" fmla="*/ 54636 h 108278"/>
                    <a:gd name="connsiteX22" fmla="*/ 79470 w 167881"/>
                    <a:gd name="connsiteY22" fmla="*/ 80464 h 108278"/>
                    <a:gd name="connsiteX23" fmla="*/ 109272 w 167881"/>
                    <a:gd name="connsiteY23" fmla="*/ 89404 h 108278"/>
                    <a:gd name="connsiteX24" fmla="*/ 140066 w 167881"/>
                    <a:gd name="connsiteY24" fmla="*/ 80464 h 108278"/>
                    <a:gd name="connsiteX25" fmla="*/ 150994 w 167881"/>
                    <a:gd name="connsiteY25" fmla="*/ 54636 h 108278"/>
                    <a:gd name="connsiteX26" fmla="*/ 140066 w 167881"/>
                    <a:gd name="connsiteY26" fmla="*/ 28808 h 108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67881" h="108278">
                      <a:moveTo>
                        <a:pt x="150000" y="94371"/>
                      </a:moveTo>
                      <a:cubicBezTo>
                        <a:pt x="138080" y="103312"/>
                        <a:pt x="121193" y="108278"/>
                        <a:pt x="98345" y="108278"/>
                      </a:cubicBezTo>
                      <a:cubicBezTo>
                        <a:pt x="66557" y="108278"/>
                        <a:pt x="42715" y="103312"/>
                        <a:pt x="28808" y="94371"/>
                      </a:cubicBezTo>
                      <a:cubicBezTo>
                        <a:pt x="14901" y="85431"/>
                        <a:pt x="6954" y="69537"/>
                        <a:pt x="5960" y="46689"/>
                      </a:cubicBezTo>
                      <a:lnTo>
                        <a:pt x="5960" y="38742"/>
                      </a:lnTo>
                      <a:cubicBezTo>
                        <a:pt x="4967" y="25828"/>
                        <a:pt x="2980" y="15894"/>
                        <a:pt x="0" y="8940"/>
                      </a:cubicBezTo>
                      <a:lnTo>
                        <a:pt x="15894" y="8940"/>
                      </a:lnTo>
                      <a:cubicBezTo>
                        <a:pt x="19868" y="12914"/>
                        <a:pt x="21854" y="22848"/>
                        <a:pt x="22848" y="37749"/>
                      </a:cubicBezTo>
                      <a:lnTo>
                        <a:pt x="22848" y="45696"/>
                      </a:lnTo>
                      <a:cubicBezTo>
                        <a:pt x="23841" y="61590"/>
                        <a:pt x="27815" y="72517"/>
                        <a:pt x="35761" y="78477"/>
                      </a:cubicBezTo>
                      <a:cubicBezTo>
                        <a:pt x="42715" y="84437"/>
                        <a:pt x="55629" y="88411"/>
                        <a:pt x="74504" y="91391"/>
                      </a:cubicBezTo>
                      <a:lnTo>
                        <a:pt x="74504" y="90398"/>
                      </a:lnTo>
                      <a:cubicBezTo>
                        <a:pt x="60596" y="82451"/>
                        <a:pt x="53643" y="69537"/>
                        <a:pt x="53643" y="50662"/>
                      </a:cubicBezTo>
                      <a:cubicBezTo>
                        <a:pt x="53643" y="34768"/>
                        <a:pt x="58610" y="22848"/>
                        <a:pt x="68544" y="13907"/>
                      </a:cubicBezTo>
                      <a:cubicBezTo>
                        <a:pt x="78477" y="4967"/>
                        <a:pt x="92384" y="0"/>
                        <a:pt x="109272" y="0"/>
                      </a:cubicBezTo>
                      <a:cubicBezTo>
                        <a:pt x="127153" y="0"/>
                        <a:pt x="141060" y="4967"/>
                        <a:pt x="151987" y="13907"/>
                      </a:cubicBezTo>
                      <a:cubicBezTo>
                        <a:pt x="161921" y="23841"/>
                        <a:pt x="167882" y="36755"/>
                        <a:pt x="167882" y="52649"/>
                      </a:cubicBezTo>
                      <a:cubicBezTo>
                        <a:pt x="166888" y="71524"/>
                        <a:pt x="160928" y="85431"/>
                        <a:pt x="150000" y="94371"/>
                      </a:cubicBezTo>
                      <a:close/>
                      <a:moveTo>
                        <a:pt x="140066" y="28808"/>
                      </a:moveTo>
                      <a:cubicBezTo>
                        <a:pt x="133113" y="22848"/>
                        <a:pt x="122186" y="19868"/>
                        <a:pt x="109272" y="19868"/>
                      </a:cubicBezTo>
                      <a:cubicBezTo>
                        <a:pt x="96358" y="19868"/>
                        <a:pt x="86424" y="22848"/>
                        <a:pt x="79470" y="28808"/>
                      </a:cubicBezTo>
                      <a:cubicBezTo>
                        <a:pt x="72517" y="34768"/>
                        <a:pt x="69537" y="43709"/>
                        <a:pt x="69537" y="54636"/>
                      </a:cubicBezTo>
                      <a:cubicBezTo>
                        <a:pt x="69537" y="65563"/>
                        <a:pt x="72517" y="74504"/>
                        <a:pt x="79470" y="80464"/>
                      </a:cubicBezTo>
                      <a:cubicBezTo>
                        <a:pt x="86424" y="86424"/>
                        <a:pt x="96358" y="89404"/>
                        <a:pt x="109272" y="89404"/>
                      </a:cubicBezTo>
                      <a:cubicBezTo>
                        <a:pt x="122186" y="89404"/>
                        <a:pt x="133113" y="86424"/>
                        <a:pt x="140066" y="80464"/>
                      </a:cubicBezTo>
                      <a:cubicBezTo>
                        <a:pt x="147020" y="74504"/>
                        <a:pt x="150994" y="65563"/>
                        <a:pt x="150994" y="54636"/>
                      </a:cubicBezTo>
                      <a:cubicBezTo>
                        <a:pt x="150994" y="43709"/>
                        <a:pt x="147020" y="34768"/>
                        <a:pt x="140066" y="288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9" name="Полилиния: фигура 458">
                  <a:extLst>
                    <a:ext uri="{FF2B5EF4-FFF2-40B4-BE49-F238E27FC236}">
                      <a16:creationId xmlns:a16="http://schemas.microsoft.com/office/drawing/2014/main" id="{E89F35B3-74F6-1188-B4EC-EF9F26F675B8}"/>
                    </a:ext>
                  </a:extLst>
                </p:cNvPr>
                <p:cNvSpPr/>
                <p:nvPr/>
              </p:nvSpPr>
              <p:spPr>
                <a:xfrm>
                  <a:off x="7412771" y="3744852"/>
                  <a:ext cx="116225" cy="115231"/>
                </a:xfrm>
                <a:custGeom>
                  <a:avLst/>
                  <a:gdLst>
                    <a:gd name="connsiteX0" fmla="*/ 0 w 116225"/>
                    <a:gd name="connsiteY0" fmla="*/ 17881 h 115231"/>
                    <a:gd name="connsiteX1" fmla="*/ 0 w 116225"/>
                    <a:gd name="connsiteY1" fmla="*/ 0 h 115231"/>
                    <a:gd name="connsiteX2" fmla="*/ 114239 w 116225"/>
                    <a:gd name="connsiteY2" fmla="*/ 0 h 115231"/>
                    <a:gd name="connsiteX3" fmla="*/ 114239 w 116225"/>
                    <a:gd name="connsiteY3" fmla="*/ 17881 h 115231"/>
                    <a:gd name="connsiteX4" fmla="*/ 0 w 116225"/>
                    <a:gd name="connsiteY4" fmla="*/ 17881 h 115231"/>
                    <a:gd name="connsiteX5" fmla="*/ 0 w 116225"/>
                    <a:gd name="connsiteY5" fmla="*/ 115232 h 115231"/>
                    <a:gd name="connsiteX6" fmla="*/ 0 w 116225"/>
                    <a:gd name="connsiteY6" fmla="*/ 97351 h 115231"/>
                    <a:gd name="connsiteX7" fmla="*/ 36755 w 116225"/>
                    <a:gd name="connsiteY7" fmla="*/ 97351 h 115231"/>
                    <a:gd name="connsiteX8" fmla="*/ 36755 w 116225"/>
                    <a:gd name="connsiteY8" fmla="*/ 75497 h 115231"/>
                    <a:gd name="connsiteX9" fmla="*/ 47683 w 116225"/>
                    <a:gd name="connsiteY9" fmla="*/ 43709 h 115231"/>
                    <a:gd name="connsiteX10" fmla="*/ 76490 w 116225"/>
                    <a:gd name="connsiteY10" fmla="*/ 31788 h 115231"/>
                    <a:gd name="connsiteX11" fmla="*/ 105299 w 116225"/>
                    <a:gd name="connsiteY11" fmla="*/ 43709 h 115231"/>
                    <a:gd name="connsiteX12" fmla="*/ 116226 w 116225"/>
                    <a:gd name="connsiteY12" fmla="*/ 75497 h 115231"/>
                    <a:gd name="connsiteX13" fmla="*/ 116226 w 116225"/>
                    <a:gd name="connsiteY13" fmla="*/ 115232 h 115231"/>
                    <a:gd name="connsiteX14" fmla="*/ 0 w 116225"/>
                    <a:gd name="connsiteY14" fmla="*/ 115232 h 115231"/>
                    <a:gd name="connsiteX15" fmla="*/ 51656 w 116225"/>
                    <a:gd name="connsiteY15" fmla="*/ 97351 h 115231"/>
                    <a:gd name="connsiteX16" fmla="*/ 98345 w 116225"/>
                    <a:gd name="connsiteY16" fmla="*/ 97351 h 115231"/>
                    <a:gd name="connsiteX17" fmla="*/ 98345 w 116225"/>
                    <a:gd name="connsiteY17" fmla="*/ 75497 h 115231"/>
                    <a:gd name="connsiteX18" fmla="*/ 91391 w 116225"/>
                    <a:gd name="connsiteY18" fmla="*/ 57616 h 115231"/>
                    <a:gd name="connsiteX19" fmla="*/ 74504 w 116225"/>
                    <a:gd name="connsiteY19" fmla="*/ 50662 h 115231"/>
                    <a:gd name="connsiteX20" fmla="*/ 57617 w 116225"/>
                    <a:gd name="connsiteY20" fmla="*/ 57616 h 115231"/>
                    <a:gd name="connsiteX21" fmla="*/ 51656 w 116225"/>
                    <a:gd name="connsiteY21" fmla="*/ 75497 h 115231"/>
                    <a:gd name="connsiteX22" fmla="*/ 51656 w 116225"/>
                    <a:gd name="connsiteY22" fmla="*/ 97351 h 115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6225" h="115231">
                      <a:moveTo>
                        <a:pt x="0" y="17881"/>
                      </a:moveTo>
                      <a:lnTo>
                        <a:pt x="0" y="0"/>
                      </a:lnTo>
                      <a:lnTo>
                        <a:pt x="114239" y="0"/>
                      </a:lnTo>
                      <a:lnTo>
                        <a:pt x="114239" y="17881"/>
                      </a:lnTo>
                      <a:lnTo>
                        <a:pt x="0" y="17881"/>
                      </a:lnTo>
                      <a:close/>
                      <a:moveTo>
                        <a:pt x="0" y="115232"/>
                      </a:moveTo>
                      <a:lnTo>
                        <a:pt x="0" y="97351"/>
                      </a:lnTo>
                      <a:lnTo>
                        <a:pt x="36755" y="97351"/>
                      </a:lnTo>
                      <a:lnTo>
                        <a:pt x="36755" y="75497"/>
                      </a:lnTo>
                      <a:cubicBezTo>
                        <a:pt x="36755" y="62583"/>
                        <a:pt x="40729" y="51656"/>
                        <a:pt x="47683" y="43709"/>
                      </a:cubicBezTo>
                      <a:cubicBezTo>
                        <a:pt x="54636" y="35761"/>
                        <a:pt x="64570" y="31788"/>
                        <a:pt x="76490" y="31788"/>
                      </a:cubicBezTo>
                      <a:cubicBezTo>
                        <a:pt x="88411" y="31788"/>
                        <a:pt x="97352" y="35761"/>
                        <a:pt x="105299" y="43709"/>
                      </a:cubicBezTo>
                      <a:cubicBezTo>
                        <a:pt x="112252" y="51656"/>
                        <a:pt x="116226" y="61589"/>
                        <a:pt x="116226" y="75497"/>
                      </a:cubicBezTo>
                      <a:lnTo>
                        <a:pt x="116226" y="115232"/>
                      </a:lnTo>
                      <a:lnTo>
                        <a:pt x="0" y="115232"/>
                      </a:lnTo>
                      <a:close/>
                      <a:moveTo>
                        <a:pt x="51656" y="97351"/>
                      </a:moveTo>
                      <a:lnTo>
                        <a:pt x="98345" y="97351"/>
                      </a:lnTo>
                      <a:lnTo>
                        <a:pt x="98345" y="75497"/>
                      </a:lnTo>
                      <a:cubicBezTo>
                        <a:pt x="98345" y="67550"/>
                        <a:pt x="96358" y="61589"/>
                        <a:pt x="91391" y="57616"/>
                      </a:cubicBezTo>
                      <a:cubicBezTo>
                        <a:pt x="87418" y="53642"/>
                        <a:pt x="81457" y="50662"/>
                        <a:pt x="74504" y="50662"/>
                      </a:cubicBezTo>
                      <a:cubicBezTo>
                        <a:pt x="67550" y="50662"/>
                        <a:pt x="61590" y="52649"/>
                        <a:pt x="57617" y="57616"/>
                      </a:cubicBezTo>
                      <a:cubicBezTo>
                        <a:pt x="53643" y="61589"/>
                        <a:pt x="51656" y="68543"/>
                        <a:pt x="51656" y="75497"/>
                      </a:cubicBezTo>
                      <a:lnTo>
                        <a:pt x="51656" y="973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60" name="Полилиния: фигура 459">
                  <a:extLst>
                    <a:ext uri="{FF2B5EF4-FFF2-40B4-BE49-F238E27FC236}">
                      <a16:creationId xmlns:a16="http://schemas.microsoft.com/office/drawing/2014/main" id="{ADCD5774-88AC-BBD4-43AF-174557E4F8B9}"/>
                    </a:ext>
                  </a:extLst>
                </p:cNvPr>
                <p:cNvSpPr/>
                <p:nvPr/>
              </p:nvSpPr>
              <p:spPr>
                <a:xfrm>
                  <a:off x="7506149" y="3690216"/>
                  <a:ext cx="48675" cy="30794"/>
                </a:xfrm>
                <a:custGeom>
                  <a:avLst/>
                  <a:gdLst>
                    <a:gd name="connsiteX0" fmla="*/ 48676 w 48675"/>
                    <a:gd name="connsiteY0" fmla="*/ 30795 h 30794"/>
                    <a:gd name="connsiteX1" fmla="*/ 0 w 48675"/>
                    <a:gd name="connsiteY1" fmla="*/ 19868 h 30794"/>
                    <a:gd name="connsiteX2" fmla="*/ 0 w 48675"/>
                    <a:gd name="connsiteY2" fmla="*/ 0 h 30794"/>
                    <a:gd name="connsiteX3" fmla="*/ 48676 w 48675"/>
                    <a:gd name="connsiteY3" fmla="*/ 15894 h 30794"/>
                    <a:gd name="connsiteX4" fmla="*/ 48676 w 48675"/>
                    <a:gd name="connsiteY4" fmla="*/ 30795 h 30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675" h="30794">
                      <a:moveTo>
                        <a:pt x="48676" y="30795"/>
                      </a:moveTo>
                      <a:lnTo>
                        <a:pt x="0" y="19868"/>
                      </a:lnTo>
                      <a:lnTo>
                        <a:pt x="0" y="0"/>
                      </a:lnTo>
                      <a:lnTo>
                        <a:pt x="48676" y="15894"/>
                      </a:lnTo>
                      <a:lnTo>
                        <a:pt x="48676" y="307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61" name="Полилиния: фигура 460">
                  <a:extLst>
                    <a:ext uri="{FF2B5EF4-FFF2-40B4-BE49-F238E27FC236}">
                      <a16:creationId xmlns:a16="http://schemas.microsoft.com/office/drawing/2014/main" id="{F2294610-E3B5-B65B-EEB4-1A97CFCE5BFD}"/>
                    </a:ext>
                  </a:extLst>
                </p:cNvPr>
                <p:cNvSpPr/>
                <p:nvPr/>
              </p:nvSpPr>
              <p:spPr>
                <a:xfrm>
                  <a:off x="7414758" y="3517368"/>
                  <a:ext cx="114238" cy="101324"/>
                </a:xfrm>
                <a:custGeom>
                  <a:avLst/>
                  <a:gdLst>
                    <a:gd name="connsiteX0" fmla="*/ 62583 w 114238"/>
                    <a:gd name="connsiteY0" fmla="*/ 60596 h 101324"/>
                    <a:gd name="connsiteX1" fmla="*/ 100332 w 114238"/>
                    <a:gd name="connsiteY1" fmla="*/ 69537 h 101324"/>
                    <a:gd name="connsiteX2" fmla="*/ 114239 w 114238"/>
                    <a:gd name="connsiteY2" fmla="*/ 94371 h 101324"/>
                    <a:gd name="connsiteX3" fmla="*/ 113246 w 114238"/>
                    <a:gd name="connsiteY3" fmla="*/ 101325 h 101324"/>
                    <a:gd name="connsiteX4" fmla="*/ 96358 w 114238"/>
                    <a:gd name="connsiteY4" fmla="*/ 101325 h 101324"/>
                    <a:gd name="connsiteX5" fmla="*/ 97351 w 114238"/>
                    <a:gd name="connsiteY5" fmla="*/ 95365 h 101324"/>
                    <a:gd name="connsiteX6" fmla="*/ 88411 w 114238"/>
                    <a:gd name="connsiteY6" fmla="*/ 83444 h 101324"/>
                    <a:gd name="connsiteX7" fmla="*/ 63577 w 114238"/>
                    <a:gd name="connsiteY7" fmla="*/ 78477 h 101324"/>
                    <a:gd name="connsiteX8" fmla="*/ 0 w 114238"/>
                    <a:gd name="connsiteY8" fmla="*/ 74504 h 101324"/>
                    <a:gd name="connsiteX9" fmla="*/ 0 w 114238"/>
                    <a:gd name="connsiteY9" fmla="*/ 0 h 101324"/>
                    <a:gd name="connsiteX10" fmla="*/ 114239 w 114238"/>
                    <a:gd name="connsiteY10" fmla="*/ 0 h 101324"/>
                    <a:gd name="connsiteX11" fmla="*/ 114239 w 114238"/>
                    <a:gd name="connsiteY11" fmla="*/ 17881 h 101324"/>
                    <a:gd name="connsiteX12" fmla="*/ 14901 w 114238"/>
                    <a:gd name="connsiteY12" fmla="*/ 17881 h 101324"/>
                    <a:gd name="connsiteX13" fmla="*/ 14901 w 114238"/>
                    <a:gd name="connsiteY13" fmla="*/ 57616 h 101324"/>
                    <a:gd name="connsiteX14" fmla="*/ 62583 w 114238"/>
                    <a:gd name="connsiteY14" fmla="*/ 60596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14238" h="101324">
                      <a:moveTo>
                        <a:pt x="62583" y="60596"/>
                      </a:moveTo>
                      <a:cubicBezTo>
                        <a:pt x="79470" y="61590"/>
                        <a:pt x="92384" y="64570"/>
                        <a:pt x="100332" y="69537"/>
                      </a:cubicBezTo>
                      <a:cubicBezTo>
                        <a:pt x="109272" y="74504"/>
                        <a:pt x="114239" y="83444"/>
                        <a:pt x="114239" y="94371"/>
                      </a:cubicBezTo>
                      <a:cubicBezTo>
                        <a:pt x="114239" y="97351"/>
                        <a:pt x="114239" y="99338"/>
                        <a:pt x="113246" y="101325"/>
                      </a:cubicBezTo>
                      <a:lnTo>
                        <a:pt x="96358" y="101325"/>
                      </a:lnTo>
                      <a:cubicBezTo>
                        <a:pt x="97351" y="99338"/>
                        <a:pt x="97351" y="97351"/>
                        <a:pt x="97351" y="95365"/>
                      </a:cubicBezTo>
                      <a:cubicBezTo>
                        <a:pt x="97351" y="90398"/>
                        <a:pt x="94371" y="85431"/>
                        <a:pt x="88411" y="83444"/>
                      </a:cubicBezTo>
                      <a:cubicBezTo>
                        <a:pt x="82450" y="81457"/>
                        <a:pt x="74504" y="79470"/>
                        <a:pt x="63577" y="78477"/>
                      </a:cubicBezTo>
                      <a:lnTo>
                        <a:pt x="0" y="74504"/>
                      </a:lnTo>
                      <a:lnTo>
                        <a:pt x="0" y="0"/>
                      </a:lnTo>
                      <a:lnTo>
                        <a:pt x="114239" y="0"/>
                      </a:lnTo>
                      <a:lnTo>
                        <a:pt x="114239" y="17881"/>
                      </a:lnTo>
                      <a:lnTo>
                        <a:pt x="14901" y="17881"/>
                      </a:lnTo>
                      <a:lnTo>
                        <a:pt x="14901" y="57616"/>
                      </a:lnTo>
                      <a:lnTo>
                        <a:pt x="62583" y="605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62" name="Полилиния: фигура 461">
                  <a:extLst>
                    <a:ext uri="{FF2B5EF4-FFF2-40B4-BE49-F238E27FC236}">
                      <a16:creationId xmlns:a16="http://schemas.microsoft.com/office/drawing/2014/main" id="{399B2FEF-9398-3BA7-F52E-591719DECFCB}"/>
                    </a:ext>
                  </a:extLst>
                </p:cNvPr>
                <p:cNvSpPr/>
                <p:nvPr/>
              </p:nvSpPr>
              <p:spPr>
                <a:xfrm>
                  <a:off x="7410785" y="3394189"/>
                  <a:ext cx="117218" cy="101324"/>
                </a:xfrm>
                <a:custGeom>
                  <a:avLst/>
                  <a:gdLst>
                    <a:gd name="connsiteX0" fmla="*/ 83444 w 117218"/>
                    <a:gd name="connsiteY0" fmla="*/ 993 h 101324"/>
                    <a:gd name="connsiteX1" fmla="*/ 107285 w 117218"/>
                    <a:gd name="connsiteY1" fmla="*/ 16888 h 101324"/>
                    <a:gd name="connsiteX2" fmla="*/ 117219 w 117218"/>
                    <a:gd name="connsiteY2" fmla="*/ 48676 h 101324"/>
                    <a:gd name="connsiteX3" fmla="*/ 101324 w 117218"/>
                    <a:gd name="connsiteY3" fmla="*/ 87418 h 101324"/>
                    <a:gd name="connsiteX4" fmla="*/ 58609 w 117218"/>
                    <a:gd name="connsiteY4" fmla="*/ 101325 h 101324"/>
                    <a:gd name="connsiteX5" fmla="*/ 15894 w 117218"/>
                    <a:gd name="connsiteY5" fmla="*/ 87418 h 101324"/>
                    <a:gd name="connsiteX6" fmla="*/ 0 w 117218"/>
                    <a:gd name="connsiteY6" fmla="*/ 49669 h 101324"/>
                    <a:gd name="connsiteX7" fmla="*/ 14901 w 117218"/>
                    <a:gd name="connsiteY7" fmla="*/ 12914 h 101324"/>
                    <a:gd name="connsiteX8" fmla="*/ 55629 w 117218"/>
                    <a:gd name="connsiteY8" fmla="*/ 0 h 101324"/>
                    <a:gd name="connsiteX9" fmla="*/ 62583 w 117218"/>
                    <a:gd name="connsiteY9" fmla="*/ 0 h 101324"/>
                    <a:gd name="connsiteX10" fmla="*/ 62583 w 117218"/>
                    <a:gd name="connsiteY10" fmla="*/ 82451 h 101324"/>
                    <a:gd name="connsiteX11" fmla="*/ 63576 w 117218"/>
                    <a:gd name="connsiteY11" fmla="*/ 82451 h 101324"/>
                    <a:gd name="connsiteX12" fmla="*/ 89404 w 117218"/>
                    <a:gd name="connsiteY12" fmla="*/ 73510 h 101324"/>
                    <a:gd name="connsiteX13" fmla="*/ 99338 w 117218"/>
                    <a:gd name="connsiteY13" fmla="*/ 48676 h 101324"/>
                    <a:gd name="connsiteX14" fmla="*/ 94371 w 117218"/>
                    <a:gd name="connsiteY14" fmla="*/ 29801 h 101324"/>
                    <a:gd name="connsiteX15" fmla="*/ 81457 w 117218"/>
                    <a:gd name="connsiteY15" fmla="*/ 19868 h 101324"/>
                    <a:gd name="connsiteX16" fmla="*/ 81457 w 117218"/>
                    <a:gd name="connsiteY16" fmla="*/ 993 h 101324"/>
                    <a:gd name="connsiteX17" fmla="*/ 25828 w 117218"/>
                    <a:gd name="connsiteY17" fmla="*/ 71524 h 101324"/>
                    <a:gd name="connsiteX18" fmla="*/ 49669 w 117218"/>
                    <a:gd name="connsiteY18" fmla="*/ 81457 h 101324"/>
                    <a:gd name="connsiteX19" fmla="*/ 49669 w 117218"/>
                    <a:gd name="connsiteY19" fmla="*/ 18874 h 101324"/>
                    <a:gd name="connsiteX20" fmla="*/ 25828 w 117218"/>
                    <a:gd name="connsiteY20" fmla="*/ 27815 h 101324"/>
                    <a:gd name="connsiteX21" fmla="*/ 16887 w 117218"/>
                    <a:gd name="connsiteY21" fmla="*/ 49669 h 101324"/>
                    <a:gd name="connsiteX22" fmla="*/ 25828 w 117218"/>
                    <a:gd name="connsiteY22" fmla="*/ 71524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7218" h="101324">
                      <a:moveTo>
                        <a:pt x="83444" y="993"/>
                      </a:moveTo>
                      <a:cubicBezTo>
                        <a:pt x="93377" y="2980"/>
                        <a:pt x="101324" y="7947"/>
                        <a:pt x="107285" y="16888"/>
                      </a:cubicBezTo>
                      <a:cubicBezTo>
                        <a:pt x="113245" y="25828"/>
                        <a:pt x="117219" y="36755"/>
                        <a:pt x="117219" y="48676"/>
                      </a:cubicBezTo>
                      <a:cubicBezTo>
                        <a:pt x="117219" y="64570"/>
                        <a:pt x="112252" y="77484"/>
                        <a:pt x="101324" y="87418"/>
                      </a:cubicBezTo>
                      <a:cubicBezTo>
                        <a:pt x="91391" y="96358"/>
                        <a:pt x="76490" y="101325"/>
                        <a:pt x="58609" y="101325"/>
                      </a:cubicBezTo>
                      <a:cubicBezTo>
                        <a:pt x="40728" y="101325"/>
                        <a:pt x="26821" y="96358"/>
                        <a:pt x="15894" y="87418"/>
                      </a:cubicBezTo>
                      <a:cubicBezTo>
                        <a:pt x="4967" y="78477"/>
                        <a:pt x="0" y="65563"/>
                        <a:pt x="0" y="49669"/>
                      </a:cubicBezTo>
                      <a:cubicBezTo>
                        <a:pt x="0" y="34768"/>
                        <a:pt x="4967" y="21854"/>
                        <a:pt x="14901" y="12914"/>
                      </a:cubicBezTo>
                      <a:cubicBezTo>
                        <a:pt x="24835" y="3973"/>
                        <a:pt x="38741" y="0"/>
                        <a:pt x="55629" y="0"/>
                      </a:cubicBezTo>
                      <a:lnTo>
                        <a:pt x="62583" y="0"/>
                      </a:lnTo>
                      <a:lnTo>
                        <a:pt x="62583" y="82451"/>
                      </a:lnTo>
                      <a:lnTo>
                        <a:pt x="63576" y="82451"/>
                      </a:lnTo>
                      <a:cubicBezTo>
                        <a:pt x="74504" y="82451"/>
                        <a:pt x="83444" y="79470"/>
                        <a:pt x="89404" y="73510"/>
                      </a:cubicBezTo>
                      <a:cubicBezTo>
                        <a:pt x="96357" y="67550"/>
                        <a:pt x="99338" y="59603"/>
                        <a:pt x="99338" y="48676"/>
                      </a:cubicBezTo>
                      <a:cubicBezTo>
                        <a:pt x="99338" y="41722"/>
                        <a:pt x="97351" y="35762"/>
                        <a:pt x="94371" y="29801"/>
                      </a:cubicBezTo>
                      <a:cubicBezTo>
                        <a:pt x="91391" y="24835"/>
                        <a:pt x="87417" y="20861"/>
                        <a:pt x="81457" y="19868"/>
                      </a:cubicBezTo>
                      <a:lnTo>
                        <a:pt x="81457" y="993"/>
                      </a:lnTo>
                      <a:close/>
                      <a:moveTo>
                        <a:pt x="25828" y="71524"/>
                      </a:moveTo>
                      <a:cubicBezTo>
                        <a:pt x="31788" y="77484"/>
                        <a:pt x="39735" y="80464"/>
                        <a:pt x="49669" y="81457"/>
                      </a:cubicBezTo>
                      <a:lnTo>
                        <a:pt x="49669" y="18874"/>
                      </a:lnTo>
                      <a:cubicBezTo>
                        <a:pt x="39735" y="18874"/>
                        <a:pt x="31788" y="21854"/>
                        <a:pt x="25828" y="27815"/>
                      </a:cubicBezTo>
                      <a:cubicBezTo>
                        <a:pt x="19868" y="33775"/>
                        <a:pt x="16887" y="40729"/>
                        <a:pt x="16887" y="49669"/>
                      </a:cubicBezTo>
                      <a:cubicBezTo>
                        <a:pt x="16887" y="58609"/>
                        <a:pt x="19868" y="65563"/>
                        <a:pt x="25828" y="7152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63" name="Полилиния: фигура 462">
                  <a:extLst>
                    <a:ext uri="{FF2B5EF4-FFF2-40B4-BE49-F238E27FC236}">
                      <a16:creationId xmlns:a16="http://schemas.microsoft.com/office/drawing/2014/main" id="{B083A60A-3F29-0125-6DE7-52DA3DE3FD5F}"/>
                    </a:ext>
                  </a:extLst>
                </p:cNvPr>
                <p:cNvSpPr/>
                <p:nvPr/>
              </p:nvSpPr>
              <p:spPr>
                <a:xfrm>
                  <a:off x="7412771" y="3289884"/>
                  <a:ext cx="114238" cy="92384"/>
                </a:xfrm>
                <a:custGeom>
                  <a:avLst/>
                  <a:gdLst>
                    <a:gd name="connsiteX0" fmla="*/ 14901 w 114238"/>
                    <a:gd name="connsiteY0" fmla="*/ 993 h 92384"/>
                    <a:gd name="connsiteX1" fmla="*/ 14901 w 114238"/>
                    <a:gd name="connsiteY1" fmla="*/ 37749 h 92384"/>
                    <a:gd name="connsiteX2" fmla="*/ 114239 w 114238"/>
                    <a:gd name="connsiteY2" fmla="*/ 37749 h 92384"/>
                    <a:gd name="connsiteX3" fmla="*/ 114239 w 114238"/>
                    <a:gd name="connsiteY3" fmla="*/ 55629 h 92384"/>
                    <a:gd name="connsiteX4" fmla="*/ 14901 w 114238"/>
                    <a:gd name="connsiteY4" fmla="*/ 55629 h 92384"/>
                    <a:gd name="connsiteX5" fmla="*/ 14901 w 114238"/>
                    <a:gd name="connsiteY5" fmla="*/ 92385 h 92384"/>
                    <a:gd name="connsiteX6" fmla="*/ 0 w 114238"/>
                    <a:gd name="connsiteY6" fmla="*/ 92385 h 92384"/>
                    <a:gd name="connsiteX7" fmla="*/ 0 w 114238"/>
                    <a:gd name="connsiteY7" fmla="*/ 0 h 92384"/>
                    <a:gd name="connsiteX8" fmla="*/ 14901 w 114238"/>
                    <a:gd name="connsiteY8" fmla="*/ 0 h 92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4238" h="92384">
                      <a:moveTo>
                        <a:pt x="14901" y="993"/>
                      </a:moveTo>
                      <a:lnTo>
                        <a:pt x="14901" y="37749"/>
                      </a:lnTo>
                      <a:lnTo>
                        <a:pt x="114239" y="37749"/>
                      </a:lnTo>
                      <a:lnTo>
                        <a:pt x="114239" y="55629"/>
                      </a:lnTo>
                      <a:lnTo>
                        <a:pt x="14901" y="55629"/>
                      </a:lnTo>
                      <a:lnTo>
                        <a:pt x="14901" y="92385"/>
                      </a:lnTo>
                      <a:lnTo>
                        <a:pt x="0" y="92385"/>
                      </a:lnTo>
                      <a:lnTo>
                        <a:pt x="0" y="0"/>
                      </a:lnTo>
                      <a:lnTo>
                        <a:pt x="1490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464" name="Полилиния: фигура 463">
                <a:extLst>
                  <a:ext uri="{FF2B5EF4-FFF2-40B4-BE49-F238E27FC236}">
                    <a16:creationId xmlns:a16="http://schemas.microsoft.com/office/drawing/2014/main" id="{A0C75FC5-4786-EDF9-2837-B9BFF935FE3D}"/>
                  </a:ext>
                </a:extLst>
              </p:cNvPr>
              <p:cNvSpPr/>
              <p:nvPr/>
            </p:nvSpPr>
            <p:spPr>
              <a:xfrm>
                <a:off x="8049528" y="2931274"/>
                <a:ext cx="3083453" cy="2417888"/>
              </a:xfrm>
              <a:custGeom>
                <a:avLst/>
                <a:gdLst>
                  <a:gd name="connsiteX0" fmla="*/ 3083453 w 3083453"/>
                  <a:gd name="connsiteY0" fmla="*/ 2417889 h 2417888"/>
                  <a:gd name="connsiteX1" fmla="*/ 0 w 3083453"/>
                  <a:gd name="connsiteY1" fmla="*/ 2417889 h 2417888"/>
                  <a:gd name="connsiteX2" fmla="*/ 0 w 3083453"/>
                  <a:gd name="connsiteY2" fmla="*/ 0 h 2417888"/>
                  <a:gd name="connsiteX3" fmla="*/ 3083453 w 3083453"/>
                  <a:gd name="connsiteY3" fmla="*/ 0 h 2417888"/>
                  <a:gd name="connsiteX4" fmla="*/ 3083453 w 3083453"/>
                  <a:gd name="connsiteY4" fmla="*/ 2417889 h 2417888"/>
                  <a:gd name="connsiteX5" fmla="*/ 14901 w 3083453"/>
                  <a:gd name="connsiteY5" fmla="*/ 2402988 h 2417888"/>
                  <a:gd name="connsiteX6" fmla="*/ 3069546 w 3083453"/>
                  <a:gd name="connsiteY6" fmla="*/ 2402988 h 2417888"/>
                  <a:gd name="connsiteX7" fmla="*/ 3069546 w 3083453"/>
                  <a:gd name="connsiteY7" fmla="*/ 13907 h 2417888"/>
                  <a:gd name="connsiteX8" fmla="*/ 14901 w 3083453"/>
                  <a:gd name="connsiteY8" fmla="*/ 13907 h 2417888"/>
                  <a:gd name="connsiteX9" fmla="*/ 14901 w 3083453"/>
                  <a:gd name="connsiteY9" fmla="*/ 2402988 h 2417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83453" h="2417888">
                    <a:moveTo>
                      <a:pt x="3083453" y="2417889"/>
                    </a:moveTo>
                    <a:lnTo>
                      <a:pt x="0" y="2417889"/>
                    </a:lnTo>
                    <a:lnTo>
                      <a:pt x="0" y="0"/>
                    </a:lnTo>
                    <a:lnTo>
                      <a:pt x="3083453" y="0"/>
                    </a:lnTo>
                    <a:lnTo>
                      <a:pt x="3083453" y="2417889"/>
                    </a:lnTo>
                    <a:close/>
                    <a:moveTo>
                      <a:pt x="14901" y="2402988"/>
                    </a:moveTo>
                    <a:lnTo>
                      <a:pt x="3069546" y="2402988"/>
                    </a:lnTo>
                    <a:lnTo>
                      <a:pt x="3069546" y="13907"/>
                    </a:lnTo>
                    <a:lnTo>
                      <a:pt x="14901" y="13907"/>
                    </a:lnTo>
                    <a:lnTo>
                      <a:pt x="14901" y="2402988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5" name="Полилиния: фигура 464">
                <a:extLst>
                  <a:ext uri="{FF2B5EF4-FFF2-40B4-BE49-F238E27FC236}">
                    <a16:creationId xmlns:a16="http://schemas.microsoft.com/office/drawing/2014/main" id="{237A7311-BF8B-B01B-C891-5F14A1B0DC12}"/>
                  </a:ext>
                </a:extLst>
              </p:cNvPr>
              <p:cNvSpPr/>
              <p:nvPr/>
            </p:nvSpPr>
            <p:spPr>
              <a:xfrm>
                <a:off x="8057475" y="3190546"/>
                <a:ext cx="3068552" cy="4966"/>
              </a:xfrm>
              <a:custGeom>
                <a:avLst/>
                <a:gdLst>
                  <a:gd name="connsiteX0" fmla="*/ 0 w 3068552"/>
                  <a:gd name="connsiteY0" fmla="*/ 0 h 4966"/>
                  <a:gd name="connsiteX1" fmla="*/ 3068553 w 3068552"/>
                  <a:gd name="connsiteY1" fmla="*/ 0 h 4966"/>
                  <a:gd name="connsiteX2" fmla="*/ 3068553 w 3068552"/>
                  <a:gd name="connsiteY2" fmla="*/ 4967 h 4966"/>
                  <a:gd name="connsiteX3" fmla="*/ 0 w 3068552"/>
                  <a:gd name="connsiteY3" fmla="*/ 4967 h 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68552" h="4966">
                    <a:moveTo>
                      <a:pt x="0" y="0"/>
                    </a:moveTo>
                    <a:lnTo>
                      <a:pt x="3068553" y="0"/>
                    </a:lnTo>
                    <a:lnTo>
                      <a:pt x="3068553" y="4967"/>
                    </a:lnTo>
                    <a:lnTo>
                      <a:pt x="0" y="4967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6" name="Полилиния: фигура 465">
                <a:extLst>
                  <a:ext uri="{FF2B5EF4-FFF2-40B4-BE49-F238E27FC236}">
                    <a16:creationId xmlns:a16="http://schemas.microsoft.com/office/drawing/2014/main" id="{C6B10C9A-0B43-D53F-8E13-021ABA00A4AC}"/>
                  </a:ext>
                </a:extLst>
              </p:cNvPr>
              <p:cNvSpPr/>
              <p:nvPr/>
            </p:nvSpPr>
            <p:spPr>
              <a:xfrm>
                <a:off x="8057475" y="3787568"/>
                <a:ext cx="3068552" cy="4966"/>
              </a:xfrm>
              <a:custGeom>
                <a:avLst/>
                <a:gdLst>
                  <a:gd name="connsiteX0" fmla="*/ 0 w 3068552"/>
                  <a:gd name="connsiteY0" fmla="*/ 0 h 4966"/>
                  <a:gd name="connsiteX1" fmla="*/ 3068553 w 3068552"/>
                  <a:gd name="connsiteY1" fmla="*/ 0 h 4966"/>
                  <a:gd name="connsiteX2" fmla="*/ 3068553 w 3068552"/>
                  <a:gd name="connsiteY2" fmla="*/ 4967 h 4966"/>
                  <a:gd name="connsiteX3" fmla="*/ 0 w 3068552"/>
                  <a:gd name="connsiteY3" fmla="*/ 4967 h 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68552" h="4966">
                    <a:moveTo>
                      <a:pt x="0" y="0"/>
                    </a:moveTo>
                    <a:lnTo>
                      <a:pt x="3068553" y="0"/>
                    </a:lnTo>
                    <a:lnTo>
                      <a:pt x="3068553" y="4967"/>
                    </a:lnTo>
                    <a:lnTo>
                      <a:pt x="0" y="4967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7" name="Полилиния: фигура 466">
                <a:extLst>
                  <a:ext uri="{FF2B5EF4-FFF2-40B4-BE49-F238E27FC236}">
                    <a16:creationId xmlns:a16="http://schemas.microsoft.com/office/drawing/2014/main" id="{BD0C56E2-EF9A-BAAC-B62C-B368E3FA92B2}"/>
                  </a:ext>
                </a:extLst>
              </p:cNvPr>
              <p:cNvSpPr/>
              <p:nvPr/>
            </p:nvSpPr>
            <p:spPr>
              <a:xfrm>
                <a:off x="8053502" y="4509755"/>
                <a:ext cx="3068552" cy="4966"/>
              </a:xfrm>
              <a:custGeom>
                <a:avLst/>
                <a:gdLst>
                  <a:gd name="connsiteX0" fmla="*/ 0 w 3068552"/>
                  <a:gd name="connsiteY0" fmla="*/ 0 h 4966"/>
                  <a:gd name="connsiteX1" fmla="*/ 3068553 w 3068552"/>
                  <a:gd name="connsiteY1" fmla="*/ 0 h 4966"/>
                  <a:gd name="connsiteX2" fmla="*/ 3068553 w 3068552"/>
                  <a:gd name="connsiteY2" fmla="*/ 4967 h 4966"/>
                  <a:gd name="connsiteX3" fmla="*/ 0 w 3068552"/>
                  <a:gd name="connsiteY3" fmla="*/ 4967 h 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68552" h="4966">
                    <a:moveTo>
                      <a:pt x="0" y="0"/>
                    </a:moveTo>
                    <a:lnTo>
                      <a:pt x="3068553" y="0"/>
                    </a:lnTo>
                    <a:lnTo>
                      <a:pt x="3068553" y="4967"/>
                    </a:lnTo>
                    <a:lnTo>
                      <a:pt x="0" y="4967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8" name="Полилиния: фигура 467">
                <a:extLst>
                  <a:ext uri="{FF2B5EF4-FFF2-40B4-BE49-F238E27FC236}">
                    <a16:creationId xmlns:a16="http://schemas.microsoft.com/office/drawing/2014/main" id="{99AA0DA6-11D1-0F75-C20F-6790C8BA9F70}"/>
                  </a:ext>
                </a:extLst>
              </p:cNvPr>
              <p:cNvSpPr/>
              <p:nvPr/>
            </p:nvSpPr>
            <p:spPr>
              <a:xfrm>
                <a:off x="8053502" y="5033267"/>
                <a:ext cx="3068552" cy="4966"/>
              </a:xfrm>
              <a:custGeom>
                <a:avLst/>
                <a:gdLst>
                  <a:gd name="connsiteX0" fmla="*/ 0 w 3068552"/>
                  <a:gd name="connsiteY0" fmla="*/ 0 h 4966"/>
                  <a:gd name="connsiteX1" fmla="*/ 3068553 w 3068552"/>
                  <a:gd name="connsiteY1" fmla="*/ 0 h 4966"/>
                  <a:gd name="connsiteX2" fmla="*/ 3068553 w 3068552"/>
                  <a:gd name="connsiteY2" fmla="*/ 4967 h 4966"/>
                  <a:gd name="connsiteX3" fmla="*/ 0 w 3068552"/>
                  <a:gd name="connsiteY3" fmla="*/ 4967 h 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68552" h="4966">
                    <a:moveTo>
                      <a:pt x="0" y="0"/>
                    </a:moveTo>
                    <a:lnTo>
                      <a:pt x="3068553" y="0"/>
                    </a:lnTo>
                    <a:lnTo>
                      <a:pt x="3068553" y="4967"/>
                    </a:lnTo>
                    <a:lnTo>
                      <a:pt x="0" y="4967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69" name="Рисунок 4">
              <a:extLst>
                <a:ext uri="{FF2B5EF4-FFF2-40B4-BE49-F238E27FC236}">
                  <a16:creationId xmlns:a16="http://schemas.microsoft.com/office/drawing/2014/main" id="{2EA26B52-FD23-288C-C2C7-743183E73850}"/>
                </a:ext>
              </a:extLst>
            </p:cNvPr>
            <p:cNvGrpSpPr/>
            <p:nvPr/>
          </p:nvGrpSpPr>
          <p:grpSpPr>
            <a:xfrm>
              <a:off x="7362109" y="6783603"/>
              <a:ext cx="3808621" cy="2661266"/>
              <a:chOff x="7362109" y="6783603"/>
              <a:chExt cx="3808621" cy="2661266"/>
            </a:xfrm>
          </p:grpSpPr>
          <p:sp>
            <p:nvSpPr>
              <p:cNvPr id="470" name="Полилиния: фигура 469">
                <a:extLst>
                  <a:ext uri="{FF2B5EF4-FFF2-40B4-BE49-F238E27FC236}">
                    <a16:creationId xmlns:a16="http://schemas.microsoft.com/office/drawing/2014/main" id="{35F5750F-15C6-2939-88FC-220398730527}"/>
                  </a:ext>
                </a:extLst>
              </p:cNvPr>
              <p:cNvSpPr/>
              <p:nvPr/>
            </p:nvSpPr>
            <p:spPr>
              <a:xfrm>
                <a:off x="8029661" y="9123015"/>
                <a:ext cx="1567554" cy="4966"/>
              </a:xfrm>
              <a:custGeom>
                <a:avLst/>
                <a:gdLst>
                  <a:gd name="connsiteX0" fmla="*/ 0 w 1567554"/>
                  <a:gd name="connsiteY0" fmla="*/ 0 h 4966"/>
                  <a:gd name="connsiteX1" fmla="*/ 1567555 w 1567554"/>
                  <a:gd name="connsiteY1" fmla="*/ 0 h 4966"/>
                  <a:gd name="connsiteX2" fmla="*/ 1567555 w 1567554"/>
                  <a:gd name="connsiteY2" fmla="*/ 4967 h 4966"/>
                  <a:gd name="connsiteX3" fmla="*/ 0 w 1567554"/>
                  <a:gd name="connsiteY3" fmla="*/ 4967 h 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7554" h="4966">
                    <a:moveTo>
                      <a:pt x="0" y="0"/>
                    </a:moveTo>
                    <a:lnTo>
                      <a:pt x="1567555" y="0"/>
                    </a:lnTo>
                    <a:lnTo>
                      <a:pt x="1567555" y="4967"/>
                    </a:lnTo>
                    <a:lnTo>
                      <a:pt x="0" y="4967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" name="Полилиния: фигура 470">
                <a:extLst>
                  <a:ext uri="{FF2B5EF4-FFF2-40B4-BE49-F238E27FC236}">
                    <a16:creationId xmlns:a16="http://schemas.microsoft.com/office/drawing/2014/main" id="{D2D88ACD-B8F5-B327-B43D-647AA42B7DC5}"/>
                  </a:ext>
                </a:extLst>
              </p:cNvPr>
              <p:cNvSpPr/>
              <p:nvPr/>
            </p:nvSpPr>
            <p:spPr>
              <a:xfrm>
                <a:off x="7967078" y="9084273"/>
                <a:ext cx="64569" cy="83443"/>
              </a:xfrm>
              <a:custGeom>
                <a:avLst/>
                <a:gdLst>
                  <a:gd name="connsiteX0" fmla="*/ 64570 w 64569"/>
                  <a:gd name="connsiteY0" fmla="*/ 0 h 83443"/>
                  <a:gd name="connsiteX1" fmla="*/ 0 w 64569"/>
                  <a:gd name="connsiteY1" fmla="*/ 41722 h 83443"/>
                  <a:gd name="connsiteX2" fmla="*/ 64570 w 64569"/>
                  <a:gd name="connsiteY2" fmla="*/ 83444 h 83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569" h="83443">
                    <a:moveTo>
                      <a:pt x="64570" y="0"/>
                    </a:moveTo>
                    <a:lnTo>
                      <a:pt x="0" y="41722"/>
                    </a:lnTo>
                    <a:lnTo>
                      <a:pt x="64570" y="83444"/>
                    </a:lnTo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2" name="Полилиния: фигура 471">
                <a:extLst>
                  <a:ext uri="{FF2B5EF4-FFF2-40B4-BE49-F238E27FC236}">
                    <a16:creationId xmlns:a16="http://schemas.microsoft.com/office/drawing/2014/main" id="{07D25984-6764-6837-E3C8-EA93360B099C}"/>
                  </a:ext>
                </a:extLst>
              </p:cNvPr>
              <p:cNvSpPr/>
              <p:nvPr/>
            </p:nvSpPr>
            <p:spPr>
              <a:xfrm>
                <a:off x="7962111" y="9084273"/>
                <a:ext cx="9933" cy="84437"/>
              </a:xfrm>
              <a:custGeom>
                <a:avLst/>
                <a:gdLst>
                  <a:gd name="connsiteX0" fmla="*/ 0 w 9933"/>
                  <a:gd name="connsiteY0" fmla="*/ 0 h 84437"/>
                  <a:gd name="connsiteX1" fmla="*/ 9934 w 9933"/>
                  <a:gd name="connsiteY1" fmla="*/ 0 h 84437"/>
                  <a:gd name="connsiteX2" fmla="*/ 9934 w 9933"/>
                  <a:gd name="connsiteY2" fmla="*/ 84437 h 84437"/>
                  <a:gd name="connsiteX3" fmla="*/ 0 w 9933"/>
                  <a:gd name="connsiteY3" fmla="*/ 84437 h 8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33" h="84437">
                    <a:moveTo>
                      <a:pt x="0" y="0"/>
                    </a:moveTo>
                    <a:lnTo>
                      <a:pt x="9934" y="0"/>
                    </a:lnTo>
                    <a:lnTo>
                      <a:pt x="9934" y="84437"/>
                    </a:lnTo>
                    <a:lnTo>
                      <a:pt x="0" y="84437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3" name="Полилиния: фигура 472">
                <a:extLst>
                  <a:ext uri="{FF2B5EF4-FFF2-40B4-BE49-F238E27FC236}">
                    <a16:creationId xmlns:a16="http://schemas.microsoft.com/office/drawing/2014/main" id="{CF3DAE37-5851-8264-BC69-2DEF5882ACA9}"/>
                  </a:ext>
                </a:extLst>
              </p:cNvPr>
              <p:cNvSpPr/>
              <p:nvPr/>
            </p:nvSpPr>
            <p:spPr>
              <a:xfrm>
                <a:off x="9596222" y="9084273"/>
                <a:ext cx="64569" cy="83443"/>
              </a:xfrm>
              <a:custGeom>
                <a:avLst/>
                <a:gdLst>
                  <a:gd name="connsiteX0" fmla="*/ 0 w 64569"/>
                  <a:gd name="connsiteY0" fmla="*/ 0 h 83443"/>
                  <a:gd name="connsiteX1" fmla="*/ 64570 w 64569"/>
                  <a:gd name="connsiteY1" fmla="*/ 41722 h 83443"/>
                  <a:gd name="connsiteX2" fmla="*/ 0 w 64569"/>
                  <a:gd name="connsiteY2" fmla="*/ 83444 h 83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569" h="83443">
                    <a:moveTo>
                      <a:pt x="0" y="0"/>
                    </a:moveTo>
                    <a:lnTo>
                      <a:pt x="64570" y="41722"/>
                    </a:lnTo>
                    <a:lnTo>
                      <a:pt x="0" y="83444"/>
                    </a:lnTo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4" name="Полилиния: фигура 473">
                <a:extLst>
                  <a:ext uri="{FF2B5EF4-FFF2-40B4-BE49-F238E27FC236}">
                    <a16:creationId xmlns:a16="http://schemas.microsoft.com/office/drawing/2014/main" id="{9578B3B8-B3D6-B6EB-4FD3-14BDA86372A2}"/>
                  </a:ext>
                </a:extLst>
              </p:cNvPr>
              <p:cNvSpPr/>
              <p:nvPr/>
            </p:nvSpPr>
            <p:spPr>
              <a:xfrm>
                <a:off x="8562113" y="9103148"/>
                <a:ext cx="479802" cy="66556"/>
              </a:xfrm>
              <a:custGeom>
                <a:avLst/>
                <a:gdLst>
                  <a:gd name="connsiteX0" fmla="*/ 0 w 479802"/>
                  <a:gd name="connsiteY0" fmla="*/ 0 h 66556"/>
                  <a:gd name="connsiteX1" fmla="*/ 479803 w 479802"/>
                  <a:gd name="connsiteY1" fmla="*/ 0 h 66556"/>
                  <a:gd name="connsiteX2" fmla="*/ 479803 w 479802"/>
                  <a:gd name="connsiteY2" fmla="*/ 66556 h 66556"/>
                  <a:gd name="connsiteX3" fmla="*/ 0 w 479802"/>
                  <a:gd name="connsiteY3" fmla="*/ 66556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9802" h="66556">
                    <a:moveTo>
                      <a:pt x="0" y="0"/>
                    </a:moveTo>
                    <a:lnTo>
                      <a:pt x="479803" y="0"/>
                    </a:lnTo>
                    <a:lnTo>
                      <a:pt x="479803" y="66556"/>
                    </a:lnTo>
                    <a:lnTo>
                      <a:pt x="0" y="66556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5" name="Полилиния: фигура 474">
                <a:extLst>
                  <a:ext uri="{FF2B5EF4-FFF2-40B4-BE49-F238E27FC236}">
                    <a16:creationId xmlns:a16="http://schemas.microsoft.com/office/drawing/2014/main" id="{2AC72E4E-07BE-A72E-239D-1820451AAA6C}"/>
                  </a:ext>
                </a:extLst>
              </p:cNvPr>
              <p:cNvSpPr/>
              <p:nvPr/>
            </p:nvSpPr>
            <p:spPr>
              <a:xfrm>
                <a:off x="9731322" y="9122022"/>
                <a:ext cx="1267553" cy="4966"/>
              </a:xfrm>
              <a:custGeom>
                <a:avLst/>
                <a:gdLst>
                  <a:gd name="connsiteX0" fmla="*/ 0 w 1267553"/>
                  <a:gd name="connsiteY0" fmla="*/ 0 h 4966"/>
                  <a:gd name="connsiteX1" fmla="*/ 1267553 w 1267553"/>
                  <a:gd name="connsiteY1" fmla="*/ 0 h 4966"/>
                  <a:gd name="connsiteX2" fmla="*/ 1267553 w 1267553"/>
                  <a:gd name="connsiteY2" fmla="*/ 4967 h 4966"/>
                  <a:gd name="connsiteX3" fmla="*/ 0 w 1267553"/>
                  <a:gd name="connsiteY3" fmla="*/ 4967 h 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7553" h="4966">
                    <a:moveTo>
                      <a:pt x="0" y="0"/>
                    </a:moveTo>
                    <a:lnTo>
                      <a:pt x="1267553" y="0"/>
                    </a:lnTo>
                    <a:lnTo>
                      <a:pt x="1267553" y="4967"/>
                    </a:lnTo>
                    <a:lnTo>
                      <a:pt x="0" y="4967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6" name="Полилиния: фигура 475">
                <a:extLst>
                  <a:ext uri="{FF2B5EF4-FFF2-40B4-BE49-F238E27FC236}">
                    <a16:creationId xmlns:a16="http://schemas.microsoft.com/office/drawing/2014/main" id="{692921CF-11EA-1145-EE3F-601881690833}"/>
                  </a:ext>
                </a:extLst>
              </p:cNvPr>
              <p:cNvSpPr/>
              <p:nvPr/>
            </p:nvSpPr>
            <p:spPr>
              <a:xfrm>
                <a:off x="9667745" y="9082287"/>
                <a:ext cx="65563" cy="83444"/>
              </a:xfrm>
              <a:custGeom>
                <a:avLst/>
                <a:gdLst>
                  <a:gd name="connsiteX0" fmla="*/ 65563 w 65563"/>
                  <a:gd name="connsiteY0" fmla="*/ 0 h 83444"/>
                  <a:gd name="connsiteX1" fmla="*/ 0 w 65563"/>
                  <a:gd name="connsiteY1" fmla="*/ 41722 h 83444"/>
                  <a:gd name="connsiteX2" fmla="*/ 65563 w 65563"/>
                  <a:gd name="connsiteY2" fmla="*/ 83444 h 83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563" h="83444">
                    <a:moveTo>
                      <a:pt x="65563" y="0"/>
                    </a:moveTo>
                    <a:lnTo>
                      <a:pt x="0" y="41722"/>
                    </a:lnTo>
                    <a:lnTo>
                      <a:pt x="65563" y="83444"/>
                    </a:lnTo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7" name="Полилиния: фигура 476">
                <a:extLst>
                  <a:ext uri="{FF2B5EF4-FFF2-40B4-BE49-F238E27FC236}">
                    <a16:creationId xmlns:a16="http://schemas.microsoft.com/office/drawing/2014/main" id="{304C051D-2C2E-1C3A-9927-022103DB3FE1}"/>
                  </a:ext>
                </a:extLst>
              </p:cNvPr>
              <p:cNvSpPr/>
              <p:nvPr/>
            </p:nvSpPr>
            <p:spPr>
              <a:xfrm>
                <a:off x="9658805" y="9082287"/>
                <a:ext cx="9933" cy="84437"/>
              </a:xfrm>
              <a:custGeom>
                <a:avLst/>
                <a:gdLst>
                  <a:gd name="connsiteX0" fmla="*/ 0 w 9933"/>
                  <a:gd name="connsiteY0" fmla="*/ 0 h 84437"/>
                  <a:gd name="connsiteX1" fmla="*/ 9934 w 9933"/>
                  <a:gd name="connsiteY1" fmla="*/ 0 h 84437"/>
                  <a:gd name="connsiteX2" fmla="*/ 9934 w 9933"/>
                  <a:gd name="connsiteY2" fmla="*/ 84437 h 84437"/>
                  <a:gd name="connsiteX3" fmla="*/ 0 w 9933"/>
                  <a:gd name="connsiteY3" fmla="*/ 84437 h 8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33" h="84437">
                    <a:moveTo>
                      <a:pt x="0" y="0"/>
                    </a:moveTo>
                    <a:lnTo>
                      <a:pt x="9934" y="0"/>
                    </a:lnTo>
                    <a:lnTo>
                      <a:pt x="9934" y="84437"/>
                    </a:lnTo>
                    <a:lnTo>
                      <a:pt x="0" y="84437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8" name="Полилиния: фигура 477">
                <a:extLst>
                  <a:ext uri="{FF2B5EF4-FFF2-40B4-BE49-F238E27FC236}">
                    <a16:creationId xmlns:a16="http://schemas.microsoft.com/office/drawing/2014/main" id="{92D625F2-6074-FE2E-7292-3C3E861E8D31}"/>
                  </a:ext>
                </a:extLst>
              </p:cNvPr>
              <p:cNvSpPr/>
              <p:nvPr/>
            </p:nvSpPr>
            <p:spPr>
              <a:xfrm>
                <a:off x="10995896" y="9082287"/>
                <a:ext cx="64569" cy="83444"/>
              </a:xfrm>
              <a:custGeom>
                <a:avLst/>
                <a:gdLst>
                  <a:gd name="connsiteX0" fmla="*/ 0 w 64569"/>
                  <a:gd name="connsiteY0" fmla="*/ 0 h 83444"/>
                  <a:gd name="connsiteX1" fmla="*/ 64570 w 64569"/>
                  <a:gd name="connsiteY1" fmla="*/ 41722 h 83444"/>
                  <a:gd name="connsiteX2" fmla="*/ 0 w 64569"/>
                  <a:gd name="connsiteY2" fmla="*/ 83444 h 83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569" h="83444">
                    <a:moveTo>
                      <a:pt x="0" y="0"/>
                    </a:moveTo>
                    <a:lnTo>
                      <a:pt x="64570" y="41722"/>
                    </a:lnTo>
                    <a:lnTo>
                      <a:pt x="0" y="83444"/>
                    </a:lnTo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9" name="Полилиния: фигура 478">
                <a:extLst>
                  <a:ext uri="{FF2B5EF4-FFF2-40B4-BE49-F238E27FC236}">
                    <a16:creationId xmlns:a16="http://schemas.microsoft.com/office/drawing/2014/main" id="{D4C71C86-92D3-987B-5C4E-F4BC49BE20C3}"/>
                  </a:ext>
                </a:extLst>
              </p:cNvPr>
              <p:cNvSpPr/>
              <p:nvPr/>
            </p:nvSpPr>
            <p:spPr>
              <a:xfrm>
                <a:off x="11055498" y="9082287"/>
                <a:ext cx="9933" cy="84437"/>
              </a:xfrm>
              <a:custGeom>
                <a:avLst/>
                <a:gdLst>
                  <a:gd name="connsiteX0" fmla="*/ 0 w 9933"/>
                  <a:gd name="connsiteY0" fmla="*/ 0 h 84437"/>
                  <a:gd name="connsiteX1" fmla="*/ 9934 w 9933"/>
                  <a:gd name="connsiteY1" fmla="*/ 0 h 84437"/>
                  <a:gd name="connsiteX2" fmla="*/ 9934 w 9933"/>
                  <a:gd name="connsiteY2" fmla="*/ 84437 h 84437"/>
                  <a:gd name="connsiteX3" fmla="*/ 0 w 9933"/>
                  <a:gd name="connsiteY3" fmla="*/ 84437 h 8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33" h="84437">
                    <a:moveTo>
                      <a:pt x="0" y="0"/>
                    </a:moveTo>
                    <a:lnTo>
                      <a:pt x="9934" y="0"/>
                    </a:lnTo>
                    <a:lnTo>
                      <a:pt x="9934" y="84437"/>
                    </a:lnTo>
                    <a:lnTo>
                      <a:pt x="0" y="84437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0" name="Полилиния: фигура 479">
                <a:extLst>
                  <a:ext uri="{FF2B5EF4-FFF2-40B4-BE49-F238E27FC236}">
                    <a16:creationId xmlns:a16="http://schemas.microsoft.com/office/drawing/2014/main" id="{3A4CFEC1-00CB-5479-85C7-61B8562D8287}"/>
                  </a:ext>
                </a:extLst>
              </p:cNvPr>
              <p:cNvSpPr/>
              <p:nvPr/>
            </p:nvSpPr>
            <p:spPr>
              <a:xfrm>
                <a:off x="9696553" y="8226986"/>
                <a:ext cx="281126" cy="59602"/>
              </a:xfrm>
              <a:custGeom>
                <a:avLst/>
                <a:gdLst>
                  <a:gd name="connsiteX0" fmla="*/ 0 w 281126"/>
                  <a:gd name="connsiteY0" fmla="*/ 59603 h 59602"/>
                  <a:gd name="connsiteX1" fmla="*/ 281127 w 281126"/>
                  <a:gd name="connsiteY1" fmla="*/ 59603 h 59602"/>
                  <a:gd name="connsiteX2" fmla="*/ 281127 w 281126"/>
                  <a:gd name="connsiteY2" fmla="*/ 0 h 59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1126" h="59602">
                    <a:moveTo>
                      <a:pt x="0" y="59603"/>
                    </a:moveTo>
                    <a:lnTo>
                      <a:pt x="281127" y="59603"/>
                    </a:lnTo>
                    <a:lnTo>
                      <a:pt x="281127" y="0"/>
                    </a:lnTo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1" name="Полилиния: фигура 480">
                <a:extLst>
                  <a:ext uri="{FF2B5EF4-FFF2-40B4-BE49-F238E27FC236}">
                    <a16:creationId xmlns:a16="http://schemas.microsoft.com/office/drawing/2014/main" id="{2DBF5FCD-E842-D266-6BF4-A02C3C4EA95D}"/>
                  </a:ext>
                </a:extLst>
              </p:cNvPr>
              <p:cNvSpPr/>
              <p:nvPr/>
            </p:nvSpPr>
            <p:spPr>
              <a:xfrm>
                <a:off x="10062117" y="7937912"/>
                <a:ext cx="238411" cy="161921"/>
              </a:xfrm>
              <a:custGeom>
                <a:avLst/>
                <a:gdLst>
                  <a:gd name="connsiteX0" fmla="*/ 0 w 238411"/>
                  <a:gd name="connsiteY0" fmla="*/ 0 h 161921"/>
                  <a:gd name="connsiteX1" fmla="*/ 238412 w 238411"/>
                  <a:gd name="connsiteY1" fmla="*/ 0 h 161921"/>
                  <a:gd name="connsiteX2" fmla="*/ 238412 w 238411"/>
                  <a:gd name="connsiteY2" fmla="*/ 161921 h 161921"/>
                  <a:gd name="connsiteX3" fmla="*/ 0 w 238411"/>
                  <a:gd name="connsiteY3" fmla="*/ 161921 h 16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411" h="161921">
                    <a:moveTo>
                      <a:pt x="0" y="0"/>
                    </a:moveTo>
                    <a:lnTo>
                      <a:pt x="238412" y="0"/>
                    </a:lnTo>
                    <a:lnTo>
                      <a:pt x="238412" y="161921"/>
                    </a:lnTo>
                    <a:lnTo>
                      <a:pt x="0" y="161921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2" name="Полилиния: фигура 481">
                <a:extLst>
                  <a:ext uri="{FF2B5EF4-FFF2-40B4-BE49-F238E27FC236}">
                    <a16:creationId xmlns:a16="http://schemas.microsoft.com/office/drawing/2014/main" id="{B1FA3F27-A67F-B79A-709D-1D4B30C9CD48}"/>
                  </a:ext>
                </a:extLst>
              </p:cNvPr>
              <p:cNvSpPr/>
              <p:nvPr/>
            </p:nvSpPr>
            <p:spPr>
              <a:xfrm>
                <a:off x="7963104" y="8608444"/>
                <a:ext cx="92384" cy="90397"/>
              </a:xfrm>
              <a:custGeom>
                <a:avLst/>
                <a:gdLst>
                  <a:gd name="connsiteX0" fmla="*/ 0 w 92384"/>
                  <a:gd name="connsiteY0" fmla="*/ 0 h 90397"/>
                  <a:gd name="connsiteX1" fmla="*/ 92384 w 92384"/>
                  <a:gd name="connsiteY1" fmla="*/ 0 h 90397"/>
                  <a:gd name="connsiteX2" fmla="*/ 92384 w 92384"/>
                  <a:gd name="connsiteY2" fmla="*/ 90397 h 90397"/>
                  <a:gd name="connsiteX3" fmla="*/ 0 w 92384"/>
                  <a:gd name="connsiteY3" fmla="*/ 90397 h 90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384" h="90397">
                    <a:moveTo>
                      <a:pt x="0" y="0"/>
                    </a:moveTo>
                    <a:lnTo>
                      <a:pt x="92384" y="0"/>
                    </a:lnTo>
                    <a:lnTo>
                      <a:pt x="92384" y="90397"/>
                    </a:lnTo>
                    <a:lnTo>
                      <a:pt x="0" y="90397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3" name="Полилиния: фигура 482">
                <a:extLst>
                  <a:ext uri="{FF2B5EF4-FFF2-40B4-BE49-F238E27FC236}">
                    <a16:creationId xmlns:a16="http://schemas.microsoft.com/office/drawing/2014/main" id="{0DB9C8E5-A180-EF6C-A500-A3FC30147533}"/>
                  </a:ext>
                </a:extLst>
              </p:cNvPr>
              <p:cNvSpPr/>
              <p:nvPr/>
            </p:nvSpPr>
            <p:spPr>
              <a:xfrm>
                <a:off x="8836286" y="7829634"/>
                <a:ext cx="2075172" cy="762916"/>
              </a:xfrm>
              <a:custGeom>
                <a:avLst/>
                <a:gdLst>
                  <a:gd name="connsiteX0" fmla="*/ 614902 w 2075172"/>
                  <a:gd name="connsiteY0" fmla="*/ 762916 h 762916"/>
                  <a:gd name="connsiteX1" fmla="*/ 596028 w 2075172"/>
                  <a:gd name="connsiteY1" fmla="*/ 762916 h 762916"/>
                  <a:gd name="connsiteX2" fmla="*/ 596028 w 2075172"/>
                  <a:gd name="connsiteY2" fmla="*/ 749009 h 762916"/>
                  <a:gd name="connsiteX3" fmla="*/ 605962 w 2075172"/>
                  <a:gd name="connsiteY3" fmla="*/ 749009 h 762916"/>
                  <a:gd name="connsiteX4" fmla="*/ 618876 w 2075172"/>
                  <a:gd name="connsiteY4" fmla="*/ 720201 h 762916"/>
                  <a:gd name="connsiteX5" fmla="*/ 630797 w 2075172"/>
                  <a:gd name="connsiteY5" fmla="*/ 726161 h 762916"/>
                  <a:gd name="connsiteX6" fmla="*/ 615896 w 2075172"/>
                  <a:gd name="connsiteY6" fmla="*/ 757949 h 762916"/>
                  <a:gd name="connsiteX7" fmla="*/ 614902 w 2075172"/>
                  <a:gd name="connsiteY7" fmla="*/ 762916 h 762916"/>
                  <a:gd name="connsiteX8" fmla="*/ 546359 w 2075172"/>
                  <a:gd name="connsiteY8" fmla="*/ 762916 h 762916"/>
                  <a:gd name="connsiteX9" fmla="*/ 496690 w 2075172"/>
                  <a:gd name="connsiteY9" fmla="*/ 762916 h 762916"/>
                  <a:gd name="connsiteX10" fmla="*/ 496690 w 2075172"/>
                  <a:gd name="connsiteY10" fmla="*/ 749009 h 762916"/>
                  <a:gd name="connsiteX11" fmla="*/ 546359 w 2075172"/>
                  <a:gd name="connsiteY11" fmla="*/ 749009 h 762916"/>
                  <a:gd name="connsiteX12" fmla="*/ 546359 w 2075172"/>
                  <a:gd name="connsiteY12" fmla="*/ 762916 h 762916"/>
                  <a:gd name="connsiteX13" fmla="*/ 447021 w 2075172"/>
                  <a:gd name="connsiteY13" fmla="*/ 762916 h 762916"/>
                  <a:gd name="connsiteX14" fmla="*/ 397352 w 2075172"/>
                  <a:gd name="connsiteY14" fmla="*/ 762916 h 762916"/>
                  <a:gd name="connsiteX15" fmla="*/ 397352 w 2075172"/>
                  <a:gd name="connsiteY15" fmla="*/ 749009 h 762916"/>
                  <a:gd name="connsiteX16" fmla="*/ 447021 w 2075172"/>
                  <a:gd name="connsiteY16" fmla="*/ 749009 h 762916"/>
                  <a:gd name="connsiteX17" fmla="*/ 447021 w 2075172"/>
                  <a:gd name="connsiteY17" fmla="*/ 762916 h 762916"/>
                  <a:gd name="connsiteX18" fmla="*/ 347683 w 2075172"/>
                  <a:gd name="connsiteY18" fmla="*/ 762916 h 762916"/>
                  <a:gd name="connsiteX19" fmla="*/ 298014 w 2075172"/>
                  <a:gd name="connsiteY19" fmla="*/ 762916 h 762916"/>
                  <a:gd name="connsiteX20" fmla="*/ 298014 w 2075172"/>
                  <a:gd name="connsiteY20" fmla="*/ 749009 h 762916"/>
                  <a:gd name="connsiteX21" fmla="*/ 347683 w 2075172"/>
                  <a:gd name="connsiteY21" fmla="*/ 749009 h 762916"/>
                  <a:gd name="connsiteX22" fmla="*/ 347683 w 2075172"/>
                  <a:gd name="connsiteY22" fmla="*/ 762916 h 762916"/>
                  <a:gd name="connsiteX23" fmla="*/ 248345 w 2075172"/>
                  <a:gd name="connsiteY23" fmla="*/ 762916 h 762916"/>
                  <a:gd name="connsiteX24" fmla="*/ 198676 w 2075172"/>
                  <a:gd name="connsiteY24" fmla="*/ 762916 h 762916"/>
                  <a:gd name="connsiteX25" fmla="*/ 198676 w 2075172"/>
                  <a:gd name="connsiteY25" fmla="*/ 749009 h 762916"/>
                  <a:gd name="connsiteX26" fmla="*/ 248345 w 2075172"/>
                  <a:gd name="connsiteY26" fmla="*/ 749009 h 762916"/>
                  <a:gd name="connsiteX27" fmla="*/ 248345 w 2075172"/>
                  <a:gd name="connsiteY27" fmla="*/ 762916 h 762916"/>
                  <a:gd name="connsiteX28" fmla="*/ 149007 w 2075172"/>
                  <a:gd name="connsiteY28" fmla="*/ 762916 h 762916"/>
                  <a:gd name="connsiteX29" fmla="*/ 99338 w 2075172"/>
                  <a:gd name="connsiteY29" fmla="*/ 762916 h 762916"/>
                  <a:gd name="connsiteX30" fmla="*/ 99338 w 2075172"/>
                  <a:gd name="connsiteY30" fmla="*/ 749009 h 762916"/>
                  <a:gd name="connsiteX31" fmla="*/ 149007 w 2075172"/>
                  <a:gd name="connsiteY31" fmla="*/ 749009 h 762916"/>
                  <a:gd name="connsiteX32" fmla="*/ 149007 w 2075172"/>
                  <a:gd name="connsiteY32" fmla="*/ 762916 h 762916"/>
                  <a:gd name="connsiteX33" fmla="*/ 49669 w 2075172"/>
                  <a:gd name="connsiteY33" fmla="*/ 762916 h 762916"/>
                  <a:gd name="connsiteX34" fmla="*/ 0 w 2075172"/>
                  <a:gd name="connsiteY34" fmla="*/ 762916 h 762916"/>
                  <a:gd name="connsiteX35" fmla="*/ 0 w 2075172"/>
                  <a:gd name="connsiteY35" fmla="*/ 749009 h 762916"/>
                  <a:gd name="connsiteX36" fmla="*/ 49669 w 2075172"/>
                  <a:gd name="connsiteY36" fmla="*/ 749009 h 762916"/>
                  <a:gd name="connsiteX37" fmla="*/ 49669 w 2075172"/>
                  <a:gd name="connsiteY37" fmla="*/ 762916 h 762916"/>
                  <a:gd name="connsiteX38" fmla="*/ 651657 w 2075172"/>
                  <a:gd name="connsiteY38" fmla="*/ 681459 h 762916"/>
                  <a:gd name="connsiteX39" fmla="*/ 639737 w 2075172"/>
                  <a:gd name="connsiteY39" fmla="*/ 675499 h 762916"/>
                  <a:gd name="connsiteX40" fmla="*/ 662584 w 2075172"/>
                  <a:gd name="connsiteY40" fmla="*/ 630797 h 762916"/>
                  <a:gd name="connsiteX41" fmla="*/ 674505 w 2075172"/>
                  <a:gd name="connsiteY41" fmla="*/ 636757 h 762916"/>
                  <a:gd name="connsiteX42" fmla="*/ 651657 w 2075172"/>
                  <a:gd name="connsiteY42" fmla="*/ 681459 h 762916"/>
                  <a:gd name="connsiteX43" fmla="*/ 698346 w 2075172"/>
                  <a:gd name="connsiteY43" fmla="*/ 594042 h 762916"/>
                  <a:gd name="connsiteX44" fmla="*/ 686426 w 2075172"/>
                  <a:gd name="connsiteY44" fmla="*/ 587088 h 762916"/>
                  <a:gd name="connsiteX45" fmla="*/ 712253 w 2075172"/>
                  <a:gd name="connsiteY45" fmla="*/ 544373 h 762916"/>
                  <a:gd name="connsiteX46" fmla="*/ 724174 w 2075172"/>
                  <a:gd name="connsiteY46" fmla="*/ 551326 h 762916"/>
                  <a:gd name="connsiteX47" fmla="*/ 698346 w 2075172"/>
                  <a:gd name="connsiteY47" fmla="*/ 594042 h 762916"/>
                  <a:gd name="connsiteX48" fmla="*/ 750002 w 2075172"/>
                  <a:gd name="connsiteY48" fmla="*/ 510597 h 762916"/>
                  <a:gd name="connsiteX49" fmla="*/ 739075 w 2075172"/>
                  <a:gd name="connsiteY49" fmla="*/ 502650 h 762916"/>
                  <a:gd name="connsiteX50" fmla="*/ 767883 w 2075172"/>
                  <a:gd name="connsiteY50" fmla="*/ 461922 h 762916"/>
                  <a:gd name="connsiteX51" fmla="*/ 778810 w 2075172"/>
                  <a:gd name="connsiteY51" fmla="*/ 469869 h 762916"/>
                  <a:gd name="connsiteX52" fmla="*/ 750002 w 2075172"/>
                  <a:gd name="connsiteY52" fmla="*/ 510597 h 762916"/>
                  <a:gd name="connsiteX53" fmla="*/ 808611 w 2075172"/>
                  <a:gd name="connsiteY53" fmla="*/ 431127 h 762916"/>
                  <a:gd name="connsiteX54" fmla="*/ 797685 w 2075172"/>
                  <a:gd name="connsiteY54" fmla="*/ 422187 h 762916"/>
                  <a:gd name="connsiteX55" fmla="*/ 829473 w 2075172"/>
                  <a:gd name="connsiteY55" fmla="*/ 383445 h 762916"/>
                  <a:gd name="connsiteX56" fmla="*/ 839407 w 2075172"/>
                  <a:gd name="connsiteY56" fmla="*/ 392385 h 762916"/>
                  <a:gd name="connsiteX57" fmla="*/ 808611 w 2075172"/>
                  <a:gd name="connsiteY57" fmla="*/ 431127 h 762916"/>
                  <a:gd name="connsiteX58" fmla="*/ 873181 w 2075172"/>
                  <a:gd name="connsiteY58" fmla="*/ 356623 h 762916"/>
                  <a:gd name="connsiteX59" fmla="*/ 863247 w 2075172"/>
                  <a:gd name="connsiteY59" fmla="*/ 347683 h 762916"/>
                  <a:gd name="connsiteX60" fmla="*/ 899009 w 2075172"/>
                  <a:gd name="connsiteY60" fmla="*/ 312915 h 762916"/>
                  <a:gd name="connsiteX61" fmla="*/ 907950 w 2075172"/>
                  <a:gd name="connsiteY61" fmla="*/ 322849 h 762916"/>
                  <a:gd name="connsiteX62" fmla="*/ 873181 w 2075172"/>
                  <a:gd name="connsiteY62" fmla="*/ 356623 h 762916"/>
                  <a:gd name="connsiteX63" fmla="*/ 944705 w 2075172"/>
                  <a:gd name="connsiteY63" fmla="*/ 289074 h 762916"/>
                  <a:gd name="connsiteX64" fmla="*/ 935764 w 2075172"/>
                  <a:gd name="connsiteY64" fmla="*/ 279140 h 762916"/>
                  <a:gd name="connsiteX65" fmla="*/ 974506 w 2075172"/>
                  <a:gd name="connsiteY65" fmla="*/ 247351 h 762916"/>
                  <a:gd name="connsiteX66" fmla="*/ 982453 w 2075172"/>
                  <a:gd name="connsiteY66" fmla="*/ 258279 h 762916"/>
                  <a:gd name="connsiteX67" fmla="*/ 944705 w 2075172"/>
                  <a:gd name="connsiteY67" fmla="*/ 289074 h 762916"/>
                  <a:gd name="connsiteX68" fmla="*/ 1022188 w 2075172"/>
                  <a:gd name="connsiteY68" fmla="*/ 227484 h 762916"/>
                  <a:gd name="connsiteX69" fmla="*/ 1014241 w 2075172"/>
                  <a:gd name="connsiteY69" fmla="*/ 216557 h 762916"/>
                  <a:gd name="connsiteX70" fmla="*/ 1055964 w 2075172"/>
                  <a:gd name="connsiteY70" fmla="*/ 188742 h 762916"/>
                  <a:gd name="connsiteX71" fmla="*/ 1062917 w 2075172"/>
                  <a:gd name="connsiteY71" fmla="*/ 199669 h 762916"/>
                  <a:gd name="connsiteX72" fmla="*/ 1022188 w 2075172"/>
                  <a:gd name="connsiteY72" fmla="*/ 227484 h 762916"/>
                  <a:gd name="connsiteX73" fmla="*/ 1104639 w 2075172"/>
                  <a:gd name="connsiteY73" fmla="*/ 173842 h 762916"/>
                  <a:gd name="connsiteX74" fmla="*/ 1097686 w 2075172"/>
                  <a:gd name="connsiteY74" fmla="*/ 161921 h 762916"/>
                  <a:gd name="connsiteX75" fmla="*/ 1141394 w 2075172"/>
                  <a:gd name="connsiteY75" fmla="*/ 137086 h 762916"/>
                  <a:gd name="connsiteX76" fmla="*/ 1147355 w 2075172"/>
                  <a:gd name="connsiteY76" fmla="*/ 149007 h 762916"/>
                  <a:gd name="connsiteX77" fmla="*/ 1104639 w 2075172"/>
                  <a:gd name="connsiteY77" fmla="*/ 173842 h 762916"/>
                  <a:gd name="connsiteX78" fmla="*/ 1192057 w 2075172"/>
                  <a:gd name="connsiteY78" fmla="*/ 128146 h 762916"/>
                  <a:gd name="connsiteX79" fmla="*/ 1186096 w 2075172"/>
                  <a:gd name="connsiteY79" fmla="*/ 116225 h 762916"/>
                  <a:gd name="connsiteX80" fmla="*/ 1231792 w 2075172"/>
                  <a:gd name="connsiteY80" fmla="*/ 95364 h 762916"/>
                  <a:gd name="connsiteX81" fmla="*/ 1236759 w 2075172"/>
                  <a:gd name="connsiteY81" fmla="*/ 108278 h 762916"/>
                  <a:gd name="connsiteX82" fmla="*/ 1192057 w 2075172"/>
                  <a:gd name="connsiteY82" fmla="*/ 128146 h 762916"/>
                  <a:gd name="connsiteX83" fmla="*/ 1282454 w 2075172"/>
                  <a:gd name="connsiteY83" fmla="*/ 88411 h 762916"/>
                  <a:gd name="connsiteX84" fmla="*/ 1277487 w 2075172"/>
                  <a:gd name="connsiteY84" fmla="*/ 75497 h 762916"/>
                  <a:gd name="connsiteX85" fmla="*/ 1324176 w 2075172"/>
                  <a:gd name="connsiteY85" fmla="*/ 57616 h 762916"/>
                  <a:gd name="connsiteX86" fmla="*/ 1329143 w 2075172"/>
                  <a:gd name="connsiteY86" fmla="*/ 70530 h 762916"/>
                  <a:gd name="connsiteX87" fmla="*/ 1282454 w 2075172"/>
                  <a:gd name="connsiteY87" fmla="*/ 88411 h 762916"/>
                  <a:gd name="connsiteX88" fmla="*/ 1375832 w 2075172"/>
                  <a:gd name="connsiteY88" fmla="*/ 55629 h 762916"/>
                  <a:gd name="connsiteX89" fmla="*/ 1371858 w 2075172"/>
                  <a:gd name="connsiteY89" fmla="*/ 42715 h 762916"/>
                  <a:gd name="connsiteX90" fmla="*/ 1419541 w 2075172"/>
                  <a:gd name="connsiteY90" fmla="*/ 28808 h 762916"/>
                  <a:gd name="connsiteX91" fmla="*/ 1423514 w 2075172"/>
                  <a:gd name="connsiteY91" fmla="*/ 41722 h 762916"/>
                  <a:gd name="connsiteX92" fmla="*/ 1375832 w 2075172"/>
                  <a:gd name="connsiteY92" fmla="*/ 55629 h 762916"/>
                  <a:gd name="connsiteX93" fmla="*/ 1470203 w 2075172"/>
                  <a:gd name="connsiteY93" fmla="*/ 27815 h 762916"/>
                  <a:gd name="connsiteX94" fmla="*/ 1467223 w 2075172"/>
                  <a:gd name="connsiteY94" fmla="*/ 14901 h 762916"/>
                  <a:gd name="connsiteX95" fmla="*/ 1515899 w 2075172"/>
                  <a:gd name="connsiteY95" fmla="*/ 2980 h 762916"/>
                  <a:gd name="connsiteX96" fmla="*/ 1518879 w 2075172"/>
                  <a:gd name="connsiteY96" fmla="*/ 15894 h 762916"/>
                  <a:gd name="connsiteX97" fmla="*/ 1470203 w 2075172"/>
                  <a:gd name="connsiteY97" fmla="*/ 27815 h 762916"/>
                  <a:gd name="connsiteX98" fmla="*/ 2075172 w 2075172"/>
                  <a:gd name="connsiteY98" fmla="*/ 13907 h 762916"/>
                  <a:gd name="connsiteX99" fmla="*/ 2062258 w 2075172"/>
                  <a:gd name="connsiteY99" fmla="*/ 13907 h 762916"/>
                  <a:gd name="connsiteX100" fmla="*/ 2062258 w 2075172"/>
                  <a:gd name="connsiteY100" fmla="*/ 0 h 762916"/>
                  <a:gd name="connsiteX101" fmla="*/ 2075172 w 2075172"/>
                  <a:gd name="connsiteY101" fmla="*/ 0 h 762916"/>
                  <a:gd name="connsiteX102" fmla="*/ 2075172 w 2075172"/>
                  <a:gd name="connsiteY102" fmla="*/ 13907 h 762916"/>
                  <a:gd name="connsiteX103" fmla="*/ 2012589 w 2075172"/>
                  <a:gd name="connsiteY103" fmla="*/ 13907 h 762916"/>
                  <a:gd name="connsiteX104" fmla="*/ 1962920 w 2075172"/>
                  <a:gd name="connsiteY104" fmla="*/ 13907 h 762916"/>
                  <a:gd name="connsiteX105" fmla="*/ 1962920 w 2075172"/>
                  <a:gd name="connsiteY105" fmla="*/ 0 h 762916"/>
                  <a:gd name="connsiteX106" fmla="*/ 2012589 w 2075172"/>
                  <a:gd name="connsiteY106" fmla="*/ 0 h 762916"/>
                  <a:gd name="connsiteX107" fmla="*/ 2012589 w 2075172"/>
                  <a:gd name="connsiteY107" fmla="*/ 13907 h 762916"/>
                  <a:gd name="connsiteX108" fmla="*/ 1914244 w 2075172"/>
                  <a:gd name="connsiteY108" fmla="*/ 13907 h 762916"/>
                  <a:gd name="connsiteX109" fmla="*/ 1864575 w 2075172"/>
                  <a:gd name="connsiteY109" fmla="*/ 13907 h 762916"/>
                  <a:gd name="connsiteX110" fmla="*/ 1864575 w 2075172"/>
                  <a:gd name="connsiteY110" fmla="*/ 0 h 762916"/>
                  <a:gd name="connsiteX111" fmla="*/ 1914244 w 2075172"/>
                  <a:gd name="connsiteY111" fmla="*/ 0 h 762916"/>
                  <a:gd name="connsiteX112" fmla="*/ 1914244 w 2075172"/>
                  <a:gd name="connsiteY112" fmla="*/ 13907 h 762916"/>
                  <a:gd name="connsiteX113" fmla="*/ 1814906 w 2075172"/>
                  <a:gd name="connsiteY113" fmla="*/ 13907 h 762916"/>
                  <a:gd name="connsiteX114" fmla="*/ 1765237 w 2075172"/>
                  <a:gd name="connsiteY114" fmla="*/ 13907 h 762916"/>
                  <a:gd name="connsiteX115" fmla="*/ 1765237 w 2075172"/>
                  <a:gd name="connsiteY115" fmla="*/ 0 h 762916"/>
                  <a:gd name="connsiteX116" fmla="*/ 1814906 w 2075172"/>
                  <a:gd name="connsiteY116" fmla="*/ 0 h 762916"/>
                  <a:gd name="connsiteX117" fmla="*/ 1814906 w 2075172"/>
                  <a:gd name="connsiteY117" fmla="*/ 13907 h 762916"/>
                  <a:gd name="connsiteX118" fmla="*/ 1715568 w 2075172"/>
                  <a:gd name="connsiteY118" fmla="*/ 13907 h 762916"/>
                  <a:gd name="connsiteX119" fmla="*/ 1665899 w 2075172"/>
                  <a:gd name="connsiteY119" fmla="*/ 13907 h 762916"/>
                  <a:gd name="connsiteX120" fmla="*/ 1665899 w 2075172"/>
                  <a:gd name="connsiteY120" fmla="*/ 0 h 762916"/>
                  <a:gd name="connsiteX121" fmla="*/ 1715568 w 2075172"/>
                  <a:gd name="connsiteY121" fmla="*/ 0 h 762916"/>
                  <a:gd name="connsiteX122" fmla="*/ 1715568 w 2075172"/>
                  <a:gd name="connsiteY122" fmla="*/ 13907 h 762916"/>
                  <a:gd name="connsiteX123" fmla="*/ 1616230 w 2075172"/>
                  <a:gd name="connsiteY123" fmla="*/ 13907 h 762916"/>
                  <a:gd name="connsiteX124" fmla="*/ 1566561 w 2075172"/>
                  <a:gd name="connsiteY124" fmla="*/ 13907 h 762916"/>
                  <a:gd name="connsiteX125" fmla="*/ 1566561 w 2075172"/>
                  <a:gd name="connsiteY125" fmla="*/ 0 h 762916"/>
                  <a:gd name="connsiteX126" fmla="*/ 1616230 w 2075172"/>
                  <a:gd name="connsiteY126" fmla="*/ 0 h 762916"/>
                  <a:gd name="connsiteX127" fmla="*/ 1616230 w 2075172"/>
                  <a:gd name="connsiteY127" fmla="*/ 13907 h 762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</a:cxnLst>
                <a:rect l="l" t="t" r="r" b="b"/>
                <a:pathLst>
                  <a:path w="2075172" h="762916">
                    <a:moveTo>
                      <a:pt x="614902" y="762916"/>
                    </a:moveTo>
                    <a:lnTo>
                      <a:pt x="596028" y="762916"/>
                    </a:lnTo>
                    <a:lnTo>
                      <a:pt x="596028" y="749009"/>
                    </a:lnTo>
                    <a:lnTo>
                      <a:pt x="605962" y="749009"/>
                    </a:lnTo>
                    <a:cubicBezTo>
                      <a:pt x="609935" y="739075"/>
                      <a:pt x="613909" y="730135"/>
                      <a:pt x="618876" y="720201"/>
                    </a:cubicBezTo>
                    <a:lnTo>
                      <a:pt x="630797" y="726161"/>
                    </a:lnTo>
                    <a:cubicBezTo>
                      <a:pt x="625830" y="737088"/>
                      <a:pt x="620863" y="748016"/>
                      <a:pt x="615896" y="757949"/>
                    </a:cubicBezTo>
                    <a:lnTo>
                      <a:pt x="614902" y="762916"/>
                    </a:lnTo>
                    <a:close/>
                    <a:moveTo>
                      <a:pt x="546359" y="762916"/>
                    </a:moveTo>
                    <a:lnTo>
                      <a:pt x="496690" y="762916"/>
                    </a:lnTo>
                    <a:lnTo>
                      <a:pt x="496690" y="749009"/>
                    </a:lnTo>
                    <a:lnTo>
                      <a:pt x="546359" y="749009"/>
                    </a:lnTo>
                    <a:lnTo>
                      <a:pt x="546359" y="762916"/>
                    </a:lnTo>
                    <a:close/>
                    <a:moveTo>
                      <a:pt x="447021" y="762916"/>
                    </a:moveTo>
                    <a:lnTo>
                      <a:pt x="397352" y="762916"/>
                    </a:lnTo>
                    <a:lnTo>
                      <a:pt x="397352" y="749009"/>
                    </a:lnTo>
                    <a:lnTo>
                      <a:pt x="447021" y="749009"/>
                    </a:lnTo>
                    <a:lnTo>
                      <a:pt x="447021" y="762916"/>
                    </a:lnTo>
                    <a:close/>
                    <a:moveTo>
                      <a:pt x="347683" y="762916"/>
                    </a:moveTo>
                    <a:lnTo>
                      <a:pt x="298014" y="762916"/>
                    </a:lnTo>
                    <a:lnTo>
                      <a:pt x="298014" y="749009"/>
                    </a:lnTo>
                    <a:lnTo>
                      <a:pt x="347683" y="749009"/>
                    </a:lnTo>
                    <a:lnTo>
                      <a:pt x="347683" y="762916"/>
                    </a:lnTo>
                    <a:close/>
                    <a:moveTo>
                      <a:pt x="248345" y="762916"/>
                    </a:moveTo>
                    <a:lnTo>
                      <a:pt x="198676" y="762916"/>
                    </a:lnTo>
                    <a:lnTo>
                      <a:pt x="198676" y="749009"/>
                    </a:lnTo>
                    <a:lnTo>
                      <a:pt x="248345" y="749009"/>
                    </a:lnTo>
                    <a:lnTo>
                      <a:pt x="248345" y="762916"/>
                    </a:lnTo>
                    <a:close/>
                    <a:moveTo>
                      <a:pt x="149007" y="762916"/>
                    </a:moveTo>
                    <a:lnTo>
                      <a:pt x="99338" y="762916"/>
                    </a:lnTo>
                    <a:lnTo>
                      <a:pt x="99338" y="749009"/>
                    </a:lnTo>
                    <a:lnTo>
                      <a:pt x="149007" y="749009"/>
                    </a:lnTo>
                    <a:lnTo>
                      <a:pt x="149007" y="762916"/>
                    </a:lnTo>
                    <a:close/>
                    <a:moveTo>
                      <a:pt x="49669" y="762916"/>
                    </a:moveTo>
                    <a:lnTo>
                      <a:pt x="0" y="762916"/>
                    </a:lnTo>
                    <a:lnTo>
                      <a:pt x="0" y="749009"/>
                    </a:lnTo>
                    <a:lnTo>
                      <a:pt x="49669" y="749009"/>
                    </a:lnTo>
                    <a:lnTo>
                      <a:pt x="49669" y="762916"/>
                    </a:lnTo>
                    <a:close/>
                    <a:moveTo>
                      <a:pt x="651657" y="681459"/>
                    </a:moveTo>
                    <a:lnTo>
                      <a:pt x="639737" y="675499"/>
                    </a:lnTo>
                    <a:cubicBezTo>
                      <a:pt x="646691" y="660598"/>
                      <a:pt x="654637" y="645697"/>
                      <a:pt x="662584" y="630797"/>
                    </a:cubicBezTo>
                    <a:lnTo>
                      <a:pt x="674505" y="636757"/>
                    </a:lnTo>
                    <a:cubicBezTo>
                      <a:pt x="666558" y="652651"/>
                      <a:pt x="659604" y="666558"/>
                      <a:pt x="651657" y="681459"/>
                    </a:cubicBezTo>
                    <a:close/>
                    <a:moveTo>
                      <a:pt x="698346" y="594042"/>
                    </a:moveTo>
                    <a:lnTo>
                      <a:pt x="686426" y="587088"/>
                    </a:lnTo>
                    <a:cubicBezTo>
                      <a:pt x="694373" y="572187"/>
                      <a:pt x="703313" y="558279"/>
                      <a:pt x="712253" y="544373"/>
                    </a:cubicBezTo>
                    <a:lnTo>
                      <a:pt x="724174" y="551326"/>
                    </a:lnTo>
                    <a:cubicBezTo>
                      <a:pt x="715234" y="566227"/>
                      <a:pt x="706293" y="580134"/>
                      <a:pt x="698346" y="594042"/>
                    </a:cubicBezTo>
                    <a:close/>
                    <a:moveTo>
                      <a:pt x="750002" y="510597"/>
                    </a:moveTo>
                    <a:lnTo>
                      <a:pt x="739075" y="502650"/>
                    </a:lnTo>
                    <a:cubicBezTo>
                      <a:pt x="748016" y="488743"/>
                      <a:pt x="757949" y="474836"/>
                      <a:pt x="767883" y="461922"/>
                    </a:cubicBezTo>
                    <a:lnTo>
                      <a:pt x="778810" y="469869"/>
                    </a:lnTo>
                    <a:cubicBezTo>
                      <a:pt x="768876" y="483776"/>
                      <a:pt x="759936" y="496690"/>
                      <a:pt x="750002" y="510597"/>
                    </a:cubicBezTo>
                    <a:close/>
                    <a:moveTo>
                      <a:pt x="808611" y="431127"/>
                    </a:moveTo>
                    <a:lnTo>
                      <a:pt x="797685" y="422187"/>
                    </a:lnTo>
                    <a:cubicBezTo>
                      <a:pt x="807618" y="409272"/>
                      <a:pt x="818545" y="396359"/>
                      <a:pt x="829473" y="383445"/>
                    </a:cubicBezTo>
                    <a:lnTo>
                      <a:pt x="839407" y="392385"/>
                    </a:lnTo>
                    <a:cubicBezTo>
                      <a:pt x="829473" y="405299"/>
                      <a:pt x="818545" y="418213"/>
                      <a:pt x="808611" y="431127"/>
                    </a:cubicBezTo>
                    <a:close/>
                    <a:moveTo>
                      <a:pt x="873181" y="356623"/>
                    </a:moveTo>
                    <a:lnTo>
                      <a:pt x="863247" y="347683"/>
                    </a:lnTo>
                    <a:cubicBezTo>
                      <a:pt x="875168" y="335763"/>
                      <a:pt x="887089" y="323842"/>
                      <a:pt x="899009" y="312915"/>
                    </a:cubicBezTo>
                    <a:lnTo>
                      <a:pt x="907950" y="322849"/>
                    </a:lnTo>
                    <a:cubicBezTo>
                      <a:pt x="897023" y="332783"/>
                      <a:pt x="885102" y="344703"/>
                      <a:pt x="873181" y="356623"/>
                    </a:cubicBezTo>
                    <a:close/>
                    <a:moveTo>
                      <a:pt x="944705" y="289074"/>
                    </a:moveTo>
                    <a:lnTo>
                      <a:pt x="935764" y="279140"/>
                    </a:lnTo>
                    <a:cubicBezTo>
                      <a:pt x="948679" y="268213"/>
                      <a:pt x="961592" y="257285"/>
                      <a:pt x="974506" y="247351"/>
                    </a:cubicBezTo>
                    <a:lnTo>
                      <a:pt x="982453" y="258279"/>
                    </a:lnTo>
                    <a:cubicBezTo>
                      <a:pt x="970532" y="267219"/>
                      <a:pt x="957619" y="278147"/>
                      <a:pt x="944705" y="289074"/>
                    </a:cubicBezTo>
                    <a:close/>
                    <a:moveTo>
                      <a:pt x="1022188" y="227484"/>
                    </a:moveTo>
                    <a:lnTo>
                      <a:pt x="1014241" y="216557"/>
                    </a:lnTo>
                    <a:cubicBezTo>
                      <a:pt x="1028149" y="206623"/>
                      <a:pt x="1042056" y="197682"/>
                      <a:pt x="1055964" y="188742"/>
                    </a:cubicBezTo>
                    <a:lnTo>
                      <a:pt x="1062917" y="199669"/>
                    </a:lnTo>
                    <a:cubicBezTo>
                      <a:pt x="1049010" y="208610"/>
                      <a:pt x="1036096" y="218544"/>
                      <a:pt x="1022188" y="227484"/>
                    </a:cubicBezTo>
                    <a:close/>
                    <a:moveTo>
                      <a:pt x="1104639" y="173842"/>
                    </a:moveTo>
                    <a:lnTo>
                      <a:pt x="1097686" y="161921"/>
                    </a:lnTo>
                    <a:cubicBezTo>
                      <a:pt x="1111593" y="153974"/>
                      <a:pt x="1126493" y="145033"/>
                      <a:pt x="1141394" y="137086"/>
                    </a:cubicBezTo>
                    <a:lnTo>
                      <a:pt x="1147355" y="149007"/>
                    </a:lnTo>
                    <a:cubicBezTo>
                      <a:pt x="1133447" y="157947"/>
                      <a:pt x="1118546" y="165894"/>
                      <a:pt x="1104639" y="173842"/>
                    </a:cubicBezTo>
                    <a:close/>
                    <a:moveTo>
                      <a:pt x="1192057" y="128146"/>
                    </a:moveTo>
                    <a:lnTo>
                      <a:pt x="1186096" y="116225"/>
                    </a:lnTo>
                    <a:cubicBezTo>
                      <a:pt x="1200997" y="109272"/>
                      <a:pt x="1215898" y="102318"/>
                      <a:pt x="1231792" y="95364"/>
                    </a:cubicBezTo>
                    <a:lnTo>
                      <a:pt x="1236759" y="108278"/>
                    </a:lnTo>
                    <a:cubicBezTo>
                      <a:pt x="1221858" y="114239"/>
                      <a:pt x="1206958" y="120199"/>
                      <a:pt x="1192057" y="128146"/>
                    </a:cubicBezTo>
                    <a:close/>
                    <a:moveTo>
                      <a:pt x="1282454" y="88411"/>
                    </a:moveTo>
                    <a:lnTo>
                      <a:pt x="1277487" y="75497"/>
                    </a:lnTo>
                    <a:cubicBezTo>
                      <a:pt x="1292388" y="69537"/>
                      <a:pt x="1308282" y="63576"/>
                      <a:pt x="1324176" y="57616"/>
                    </a:cubicBezTo>
                    <a:lnTo>
                      <a:pt x="1329143" y="70530"/>
                    </a:lnTo>
                    <a:cubicBezTo>
                      <a:pt x="1313249" y="76490"/>
                      <a:pt x="1297355" y="82450"/>
                      <a:pt x="1282454" y="88411"/>
                    </a:cubicBezTo>
                    <a:close/>
                    <a:moveTo>
                      <a:pt x="1375832" y="55629"/>
                    </a:moveTo>
                    <a:lnTo>
                      <a:pt x="1371858" y="42715"/>
                    </a:lnTo>
                    <a:cubicBezTo>
                      <a:pt x="1387752" y="37748"/>
                      <a:pt x="1403646" y="32781"/>
                      <a:pt x="1419541" y="28808"/>
                    </a:cubicBezTo>
                    <a:lnTo>
                      <a:pt x="1423514" y="41722"/>
                    </a:lnTo>
                    <a:cubicBezTo>
                      <a:pt x="1406627" y="45695"/>
                      <a:pt x="1390733" y="50662"/>
                      <a:pt x="1375832" y="55629"/>
                    </a:cubicBezTo>
                    <a:close/>
                    <a:moveTo>
                      <a:pt x="1470203" y="27815"/>
                    </a:moveTo>
                    <a:lnTo>
                      <a:pt x="1467223" y="14901"/>
                    </a:lnTo>
                    <a:cubicBezTo>
                      <a:pt x="1483117" y="10927"/>
                      <a:pt x="1499012" y="6953"/>
                      <a:pt x="1515899" y="2980"/>
                    </a:cubicBezTo>
                    <a:lnTo>
                      <a:pt x="1518879" y="15894"/>
                    </a:lnTo>
                    <a:cubicBezTo>
                      <a:pt x="1501991" y="20861"/>
                      <a:pt x="1486097" y="23841"/>
                      <a:pt x="1470203" y="27815"/>
                    </a:cubicBezTo>
                    <a:close/>
                    <a:moveTo>
                      <a:pt x="2075172" y="13907"/>
                    </a:moveTo>
                    <a:lnTo>
                      <a:pt x="2062258" y="13907"/>
                    </a:lnTo>
                    <a:lnTo>
                      <a:pt x="2062258" y="0"/>
                    </a:lnTo>
                    <a:lnTo>
                      <a:pt x="2075172" y="0"/>
                    </a:lnTo>
                    <a:lnTo>
                      <a:pt x="2075172" y="13907"/>
                    </a:lnTo>
                    <a:close/>
                    <a:moveTo>
                      <a:pt x="2012589" y="13907"/>
                    </a:moveTo>
                    <a:lnTo>
                      <a:pt x="1962920" y="13907"/>
                    </a:lnTo>
                    <a:lnTo>
                      <a:pt x="1962920" y="0"/>
                    </a:lnTo>
                    <a:lnTo>
                      <a:pt x="2012589" y="0"/>
                    </a:lnTo>
                    <a:lnTo>
                      <a:pt x="2012589" y="13907"/>
                    </a:lnTo>
                    <a:close/>
                    <a:moveTo>
                      <a:pt x="1914244" y="13907"/>
                    </a:moveTo>
                    <a:lnTo>
                      <a:pt x="1864575" y="13907"/>
                    </a:lnTo>
                    <a:lnTo>
                      <a:pt x="1864575" y="0"/>
                    </a:lnTo>
                    <a:lnTo>
                      <a:pt x="1914244" y="0"/>
                    </a:lnTo>
                    <a:lnTo>
                      <a:pt x="1914244" y="13907"/>
                    </a:lnTo>
                    <a:close/>
                    <a:moveTo>
                      <a:pt x="1814906" y="13907"/>
                    </a:moveTo>
                    <a:lnTo>
                      <a:pt x="1765237" y="13907"/>
                    </a:lnTo>
                    <a:lnTo>
                      <a:pt x="1765237" y="0"/>
                    </a:lnTo>
                    <a:lnTo>
                      <a:pt x="1814906" y="0"/>
                    </a:lnTo>
                    <a:lnTo>
                      <a:pt x="1814906" y="13907"/>
                    </a:lnTo>
                    <a:close/>
                    <a:moveTo>
                      <a:pt x="1715568" y="13907"/>
                    </a:moveTo>
                    <a:lnTo>
                      <a:pt x="1665899" y="13907"/>
                    </a:lnTo>
                    <a:lnTo>
                      <a:pt x="1665899" y="0"/>
                    </a:lnTo>
                    <a:lnTo>
                      <a:pt x="1715568" y="0"/>
                    </a:lnTo>
                    <a:lnTo>
                      <a:pt x="1715568" y="13907"/>
                    </a:lnTo>
                    <a:close/>
                    <a:moveTo>
                      <a:pt x="1616230" y="13907"/>
                    </a:moveTo>
                    <a:lnTo>
                      <a:pt x="1566561" y="13907"/>
                    </a:lnTo>
                    <a:lnTo>
                      <a:pt x="1566561" y="0"/>
                    </a:lnTo>
                    <a:lnTo>
                      <a:pt x="1616230" y="0"/>
                    </a:lnTo>
                    <a:lnTo>
                      <a:pt x="1616230" y="13907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4" name="Полилиния: фигура 483">
                <a:extLst>
                  <a:ext uri="{FF2B5EF4-FFF2-40B4-BE49-F238E27FC236}">
                    <a16:creationId xmlns:a16="http://schemas.microsoft.com/office/drawing/2014/main" id="{CF8ED965-2846-D120-958C-45543B0C248A}"/>
                  </a:ext>
                </a:extLst>
              </p:cNvPr>
              <p:cNvSpPr/>
              <p:nvPr/>
            </p:nvSpPr>
            <p:spPr>
              <a:xfrm>
                <a:off x="10232979" y="9103148"/>
                <a:ext cx="364570" cy="66556"/>
              </a:xfrm>
              <a:custGeom>
                <a:avLst/>
                <a:gdLst>
                  <a:gd name="connsiteX0" fmla="*/ 0 w 364570"/>
                  <a:gd name="connsiteY0" fmla="*/ 0 h 66556"/>
                  <a:gd name="connsiteX1" fmla="*/ 364570 w 364570"/>
                  <a:gd name="connsiteY1" fmla="*/ 0 h 66556"/>
                  <a:gd name="connsiteX2" fmla="*/ 364570 w 364570"/>
                  <a:gd name="connsiteY2" fmla="*/ 66556 h 66556"/>
                  <a:gd name="connsiteX3" fmla="*/ 0 w 364570"/>
                  <a:gd name="connsiteY3" fmla="*/ 66556 h 6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4570" h="66556">
                    <a:moveTo>
                      <a:pt x="0" y="0"/>
                    </a:moveTo>
                    <a:lnTo>
                      <a:pt x="364570" y="0"/>
                    </a:lnTo>
                    <a:lnTo>
                      <a:pt x="364570" y="66556"/>
                    </a:lnTo>
                    <a:lnTo>
                      <a:pt x="0" y="66556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485" name="Рисунок 4">
                <a:extLst>
                  <a:ext uri="{FF2B5EF4-FFF2-40B4-BE49-F238E27FC236}">
                    <a16:creationId xmlns:a16="http://schemas.microsoft.com/office/drawing/2014/main" id="{144E2F9A-06A0-E886-D54A-102B29CADE65}"/>
                  </a:ext>
                </a:extLst>
              </p:cNvPr>
              <p:cNvGrpSpPr/>
              <p:nvPr/>
            </p:nvGrpSpPr>
            <p:grpSpPr>
              <a:xfrm>
                <a:off x="7926349" y="6783603"/>
                <a:ext cx="3158950" cy="2056297"/>
                <a:chOff x="7926349" y="6783603"/>
                <a:chExt cx="3158950" cy="2056297"/>
              </a:xfrm>
            </p:grpSpPr>
            <p:sp>
              <p:nvSpPr>
                <p:cNvPr id="486" name="Полилиния: фигура 485">
                  <a:extLst>
                    <a:ext uri="{FF2B5EF4-FFF2-40B4-BE49-F238E27FC236}">
                      <a16:creationId xmlns:a16="http://schemas.microsoft.com/office/drawing/2014/main" id="{EEA1E69D-C059-3228-D7A5-358C72E8B261}"/>
                    </a:ext>
                  </a:extLst>
                </p:cNvPr>
                <p:cNvSpPr/>
                <p:nvPr/>
              </p:nvSpPr>
              <p:spPr>
                <a:xfrm>
                  <a:off x="7961117" y="6783603"/>
                  <a:ext cx="3124182" cy="2056297"/>
                </a:xfrm>
                <a:custGeom>
                  <a:avLst/>
                  <a:gdLst>
                    <a:gd name="connsiteX0" fmla="*/ 3123188 w 3124182"/>
                    <a:gd name="connsiteY0" fmla="*/ 2056298 h 2056297"/>
                    <a:gd name="connsiteX1" fmla="*/ 0 w 3124182"/>
                    <a:gd name="connsiteY1" fmla="*/ 2056298 h 2056297"/>
                    <a:gd name="connsiteX2" fmla="*/ 0 w 3124182"/>
                    <a:gd name="connsiteY2" fmla="*/ 0 h 2056297"/>
                    <a:gd name="connsiteX3" fmla="*/ 3124183 w 3124182"/>
                    <a:gd name="connsiteY3" fmla="*/ 0 h 2056297"/>
                    <a:gd name="connsiteX4" fmla="*/ 3124183 w 3124182"/>
                    <a:gd name="connsiteY4" fmla="*/ 2056298 h 2056297"/>
                    <a:gd name="connsiteX5" fmla="*/ 14901 w 3124182"/>
                    <a:gd name="connsiteY5" fmla="*/ 2041397 h 2056297"/>
                    <a:gd name="connsiteX6" fmla="*/ 3109282 w 3124182"/>
                    <a:gd name="connsiteY6" fmla="*/ 2041397 h 2056297"/>
                    <a:gd name="connsiteX7" fmla="*/ 3109282 w 3124182"/>
                    <a:gd name="connsiteY7" fmla="*/ 14901 h 2056297"/>
                    <a:gd name="connsiteX8" fmla="*/ 14901 w 3124182"/>
                    <a:gd name="connsiteY8" fmla="*/ 14901 h 2056297"/>
                    <a:gd name="connsiteX9" fmla="*/ 14901 w 3124182"/>
                    <a:gd name="connsiteY9" fmla="*/ 2041397 h 2056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124182" h="2056297">
                      <a:moveTo>
                        <a:pt x="3123188" y="2056298"/>
                      </a:moveTo>
                      <a:lnTo>
                        <a:pt x="0" y="2056298"/>
                      </a:lnTo>
                      <a:lnTo>
                        <a:pt x="0" y="0"/>
                      </a:lnTo>
                      <a:lnTo>
                        <a:pt x="3124183" y="0"/>
                      </a:lnTo>
                      <a:lnTo>
                        <a:pt x="3124183" y="2056298"/>
                      </a:lnTo>
                      <a:close/>
                      <a:moveTo>
                        <a:pt x="14901" y="2041397"/>
                      </a:moveTo>
                      <a:lnTo>
                        <a:pt x="3109282" y="2041397"/>
                      </a:lnTo>
                      <a:lnTo>
                        <a:pt x="3109282" y="14901"/>
                      </a:lnTo>
                      <a:lnTo>
                        <a:pt x="14901" y="14901"/>
                      </a:lnTo>
                      <a:lnTo>
                        <a:pt x="14901" y="204139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87" name="Полилиния: фигура 486">
                  <a:extLst>
                    <a:ext uri="{FF2B5EF4-FFF2-40B4-BE49-F238E27FC236}">
                      <a16:creationId xmlns:a16="http://schemas.microsoft.com/office/drawing/2014/main" id="{02BE00E6-F714-4BF0-06FC-45841D8F6F05}"/>
                    </a:ext>
                  </a:extLst>
                </p:cNvPr>
                <p:cNvSpPr/>
                <p:nvPr/>
              </p:nvSpPr>
              <p:spPr>
                <a:xfrm>
                  <a:off x="7926349" y="8603477"/>
                  <a:ext cx="92384" cy="90397"/>
                </a:xfrm>
                <a:custGeom>
                  <a:avLst/>
                  <a:gdLst>
                    <a:gd name="connsiteX0" fmla="*/ 0 w 92384"/>
                    <a:gd name="connsiteY0" fmla="*/ 0 h 90397"/>
                    <a:gd name="connsiteX1" fmla="*/ 92384 w 92384"/>
                    <a:gd name="connsiteY1" fmla="*/ 0 h 90397"/>
                    <a:gd name="connsiteX2" fmla="*/ 92384 w 92384"/>
                    <a:gd name="connsiteY2" fmla="*/ 90397 h 90397"/>
                    <a:gd name="connsiteX3" fmla="*/ 0 w 92384"/>
                    <a:gd name="connsiteY3" fmla="*/ 90397 h 90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2384" h="90397">
                      <a:moveTo>
                        <a:pt x="0" y="0"/>
                      </a:moveTo>
                      <a:lnTo>
                        <a:pt x="92384" y="0"/>
                      </a:lnTo>
                      <a:lnTo>
                        <a:pt x="92384" y="90397"/>
                      </a:lnTo>
                      <a:lnTo>
                        <a:pt x="0" y="903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88" name="Полилиния: фигура 487">
                  <a:extLst>
                    <a:ext uri="{FF2B5EF4-FFF2-40B4-BE49-F238E27FC236}">
                      <a16:creationId xmlns:a16="http://schemas.microsoft.com/office/drawing/2014/main" id="{B56CC138-C780-2858-9A50-3CADFF159AE7}"/>
                    </a:ext>
                  </a:extLst>
                </p:cNvPr>
                <p:cNvSpPr/>
                <p:nvPr/>
              </p:nvSpPr>
              <p:spPr>
                <a:xfrm>
                  <a:off x="7933303" y="8629305"/>
                  <a:ext cx="79470" cy="15893"/>
                </a:xfrm>
                <a:custGeom>
                  <a:avLst/>
                  <a:gdLst>
                    <a:gd name="connsiteX0" fmla="*/ 79470 w 79470"/>
                    <a:gd name="connsiteY0" fmla="*/ 6953 h 15893"/>
                    <a:gd name="connsiteX1" fmla="*/ 67550 w 79470"/>
                    <a:gd name="connsiteY1" fmla="*/ 13907 h 15893"/>
                    <a:gd name="connsiteX2" fmla="*/ 56623 w 79470"/>
                    <a:gd name="connsiteY2" fmla="*/ 15894 h 15893"/>
                    <a:gd name="connsiteX3" fmla="*/ 40728 w 79470"/>
                    <a:gd name="connsiteY3" fmla="*/ 11920 h 15893"/>
                    <a:gd name="connsiteX4" fmla="*/ 39735 w 79470"/>
                    <a:gd name="connsiteY4" fmla="*/ 10927 h 15893"/>
                    <a:gd name="connsiteX5" fmla="*/ 37748 w 79470"/>
                    <a:gd name="connsiteY5" fmla="*/ 9934 h 15893"/>
                    <a:gd name="connsiteX6" fmla="*/ 22848 w 79470"/>
                    <a:gd name="connsiteY6" fmla="*/ 5960 h 15893"/>
                    <a:gd name="connsiteX7" fmla="*/ 12914 w 79470"/>
                    <a:gd name="connsiteY7" fmla="*/ 7947 h 15893"/>
                    <a:gd name="connsiteX8" fmla="*/ 0 w 79470"/>
                    <a:gd name="connsiteY8" fmla="*/ 14901 h 15893"/>
                    <a:gd name="connsiteX9" fmla="*/ 0 w 79470"/>
                    <a:gd name="connsiteY9" fmla="*/ 8940 h 15893"/>
                    <a:gd name="connsiteX10" fmla="*/ 11921 w 79470"/>
                    <a:gd name="connsiteY10" fmla="*/ 1986 h 15893"/>
                    <a:gd name="connsiteX11" fmla="*/ 22848 w 79470"/>
                    <a:gd name="connsiteY11" fmla="*/ 0 h 15893"/>
                    <a:gd name="connsiteX12" fmla="*/ 38742 w 79470"/>
                    <a:gd name="connsiteY12" fmla="*/ 3973 h 15893"/>
                    <a:gd name="connsiteX13" fmla="*/ 39735 w 79470"/>
                    <a:gd name="connsiteY13" fmla="*/ 3973 h 15893"/>
                    <a:gd name="connsiteX14" fmla="*/ 41722 w 79470"/>
                    <a:gd name="connsiteY14" fmla="*/ 4967 h 15893"/>
                    <a:gd name="connsiteX15" fmla="*/ 57616 w 79470"/>
                    <a:gd name="connsiteY15" fmla="*/ 8940 h 15893"/>
                    <a:gd name="connsiteX16" fmla="*/ 67550 w 79470"/>
                    <a:gd name="connsiteY16" fmla="*/ 6953 h 15893"/>
                    <a:gd name="connsiteX17" fmla="*/ 79470 w 79470"/>
                    <a:gd name="connsiteY17" fmla="*/ 0 h 15893"/>
                    <a:gd name="connsiteX18" fmla="*/ 79470 w 79470"/>
                    <a:gd name="connsiteY18" fmla="*/ 6953 h 15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9470" h="15893">
                      <a:moveTo>
                        <a:pt x="79470" y="6953"/>
                      </a:moveTo>
                      <a:cubicBezTo>
                        <a:pt x="75497" y="9934"/>
                        <a:pt x="71524" y="11920"/>
                        <a:pt x="67550" y="13907"/>
                      </a:cubicBezTo>
                      <a:cubicBezTo>
                        <a:pt x="63577" y="14901"/>
                        <a:pt x="60596" y="15894"/>
                        <a:pt x="56623" y="15894"/>
                      </a:cubicBezTo>
                      <a:cubicBezTo>
                        <a:pt x="52649" y="15894"/>
                        <a:pt x="47682" y="14901"/>
                        <a:pt x="40728" y="11920"/>
                      </a:cubicBezTo>
                      <a:cubicBezTo>
                        <a:pt x="39735" y="11920"/>
                        <a:pt x="39735" y="11920"/>
                        <a:pt x="39735" y="10927"/>
                      </a:cubicBezTo>
                      <a:cubicBezTo>
                        <a:pt x="39735" y="10927"/>
                        <a:pt x="38742" y="10927"/>
                        <a:pt x="37748" y="9934"/>
                      </a:cubicBezTo>
                      <a:cubicBezTo>
                        <a:pt x="30795" y="7947"/>
                        <a:pt x="25828" y="5960"/>
                        <a:pt x="22848" y="5960"/>
                      </a:cubicBezTo>
                      <a:cubicBezTo>
                        <a:pt x="19868" y="5960"/>
                        <a:pt x="15894" y="6953"/>
                        <a:pt x="12914" y="7947"/>
                      </a:cubicBezTo>
                      <a:cubicBezTo>
                        <a:pt x="8941" y="9934"/>
                        <a:pt x="4967" y="11920"/>
                        <a:pt x="0" y="14901"/>
                      </a:cubicBezTo>
                      <a:lnTo>
                        <a:pt x="0" y="8940"/>
                      </a:lnTo>
                      <a:cubicBezTo>
                        <a:pt x="3974" y="5960"/>
                        <a:pt x="7947" y="3973"/>
                        <a:pt x="11921" y="1986"/>
                      </a:cubicBezTo>
                      <a:cubicBezTo>
                        <a:pt x="15894" y="993"/>
                        <a:pt x="19868" y="0"/>
                        <a:pt x="22848" y="0"/>
                      </a:cubicBezTo>
                      <a:cubicBezTo>
                        <a:pt x="26821" y="0"/>
                        <a:pt x="31788" y="993"/>
                        <a:pt x="38742" y="3973"/>
                      </a:cubicBezTo>
                      <a:cubicBezTo>
                        <a:pt x="38742" y="3973"/>
                        <a:pt x="39735" y="3973"/>
                        <a:pt x="39735" y="3973"/>
                      </a:cubicBezTo>
                      <a:cubicBezTo>
                        <a:pt x="39735" y="3973"/>
                        <a:pt x="40728" y="3973"/>
                        <a:pt x="41722" y="4967"/>
                      </a:cubicBezTo>
                      <a:cubicBezTo>
                        <a:pt x="48676" y="6953"/>
                        <a:pt x="53643" y="8940"/>
                        <a:pt x="57616" y="8940"/>
                      </a:cubicBezTo>
                      <a:cubicBezTo>
                        <a:pt x="60596" y="8940"/>
                        <a:pt x="64570" y="7947"/>
                        <a:pt x="67550" y="6953"/>
                      </a:cubicBezTo>
                      <a:cubicBezTo>
                        <a:pt x="71524" y="5960"/>
                        <a:pt x="75497" y="2980"/>
                        <a:pt x="79470" y="0"/>
                      </a:cubicBezTo>
                      <a:lnTo>
                        <a:pt x="79470" y="6953"/>
                      </a:lnTo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89" name="Полилиния: фигура 488">
                  <a:extLst>
                    <a:ext uri="{FF2B5EF4-FFF2-40B4-BE49-F238E27FC236}">
                      <a16:creationId xmlns:a16="http://schemas.microsoft.com/office/drawing/2014/main" id="{676A0B10-4562-DFCC-56EB-31FCC82F57C5}"/>
                    </a:ext>
                  </a:extLst>
                </p:cNvPr>
                <p:cNvSpPr/>
                <p:nvPr/>
              </p:nvSpPr>
              <p:spPr>
                <a:xfrm>
                  <a:off x="7933303" y="8661093"/>
                  <a:ext cx="79470" cy="12914"/>
                </a:xfrm>
                <a:custGeom>
                  <a:avLst/>
                  <a:gdLst>
                    <a:gd name="connsiteX0" fmla="*/ 79470 w 79470"/>
                    <a:gd name="connsiteY0" fmla="*/ 3974 h 12914"/>
                    <a:gd name="connsiteX1" fmla="*/ 67550 w 79470"/>
                    <a:gd name="connsiteY1" fmla="*/ 10928 h 12914"/>
                    <a:gd name="connsiteX2" fmla="*/ 56623 w 79470"/>
                    <a:gd name="connsiteY2" fmla="*/ 12914 h 12914"/>
                    <a:gd name="connsiteX3" fmla="*/ 40728 w 79470"/>
                    <a:gd name="connsiteY3" fmla="*/ 8941 h 12914"/>
                    <a:gd name="connsiteX4" fmla="*/ 39735 w 79470"/>
                    <a:gd name="connsiteY4" fmla="*/ 8941 h 12914"/>
                    <a:gd name="connsiteX5" fmla="*/ 37748 w 79470"/>
                    <a:gd name="connsiteY5" fmla="*/ 7948 h 12914"/>
                    <a:gd name="connsiteX6" fmla="*/ 22848 w 79470"/>
                    <a:gd name="connsiteY6" fmla="*/ 3974 h 12914"/>
                    <a:gd name="connsiteX7" fmla="*/ 12914 w 79470"/>
                    <a:gd name="connsiteY7" fmla="*/ 5961 h 12914"/>
                    <a:gd name="connsiteX8" fmla="*/ 0 w 79470"/>
                    <a:gd name="connsiteY8" fmla="*/ 12914 h 12914"/>
                    <a:gd name="connsiteX9" fmla="*/ 0 w 79470"/>
                    <a:gd name="connsiteY9" fmla="*/ 8941 h 12914"/>
                    <a:gd name="connsiteX10" fmla="*/ 11921 w 79470"/>
                    <a:gd name="connsiteY10" fmla="*/ 1987 h 12914"/>
                    <a:gd name="connsiteX11" fmla="*/ 22848 w 79470"/>
                    <a:gd name="connsiteY11" fmla="*/ 0 h 12914"/>
                    <a:gd name="connsiteX12" fmla="*/ 38742 w 79470"/>
                    <a:gd name="connsiteY12" fmla="*/ 3974 h 12914"/>
                    <a:gd name="connsiteX13" fmla="*/ 39735 w 79470"/>
                    <a:gd name="connsiteY13" fmla="*/ 3974 h 12914"/>
                    <a:gd name="connsiteX14" fmla="*/ 41722 w 79470"/>
                    <a:gd name="connsiteY14" fmla="*/ 4967 h 12914"/>
                    <a:gd name="connsiteX15" fmla="*/ 57616 w 79470"/>
                    <a:gd name="connsiteY15" fmla="*/ 8941 h 12914"/>
                    <a:gd name="connsiteX16" fmla="*/ 67550 w 79470"/>
                    <a:gd name="connsiteY16" fmla="*/ 6954 h 12914"/>
                    <a:gd name="connsiteX17" fmla="*/ 79470 w 79470"/>
                    <a:gd name="connsiteY17" fmla="*/ 0 h 12914"/>
                    <a:gd name="connsiteX18" fmla="*/ 79470 w 79470"/>
                    <a:gd name="connsiteY18" fmla="*/ 3974 h 12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9470" h="12914">
                      <a:moveTo>
                        <a:pt x="79470" y="3974"/>
                      </a:moveTo>
                      <a:cubicBezTo>
                        <a:pt x="75497" y="6954"/>
                        <a:pt x="71524" y="8941"/>
                        <a:pt x="67550" y="10928"/>
                      </a:cubicBezTo>
                      <a:cubicBezTo>
                        <a:pt x="63577" y="11921"/>
                        <a:pt x="60596" y="12914"/>
                        <a:pt x="56623" y="12914"/>
                      </a:cubicBezTo>
                      <a:cubicBezTo>
                        <a:pt x="52649" y="12914"/>
                        <a:pt x="47682" y="11921"/>
                        <a:pt x="40728" y="8941"/>
                      </a:cubicBezTo>
                      <a:cubicBezTo>
                        <a:pt x="39735" y="8941"/>
                        <a:pt x="39735" y="8941"/>
                        <a:pt x="39735" y="8941"/>
                      </a:cubicBezTo>
                      <a:cubicBezTo>
                        <a:pt x="39735" y="8941"/>
                        <a:pt x="38742" y="8941"/>
                        <a:pt x="37748" y="7948"/>
                      </a:cubicBezTo>
                      <a:cubicBezTo>
                        <a:pt x="30795" y="5961"/>
                        <a:pt x="25828" y="3974"/>
                        <a:pt x="22848" y="3974"/>
                      </a:cubicBezTo>
                      <a:cubicBezTo>
                        <a:pt x="19868" y="3974"/>
                        <a:pt x="15894" y="4967"/>
                        <a:pt x="12914" y="5961"/>
                      </a:cubicBezTo>
                      <a:cubicBezTo>
                        <a:pt x="8941" y="7948"/>
                        <a:pt x="4967" y="9934"/>
                        <a:pt x="0" y="12914"/>
                      </a:cubicBezTo>
                      <a:lnTo>
                        <a:pt x="0" y="8941"/>
                      </a:lnTo>
                      <a:cubicBezTo>
                        <a:pt x="3974" y="5961"/>
                        <a:pt x="7947" y="3974"/>
                        <a:pt x="11921" y="1987"/>
                      </a:cubicBezTo>
                      <a:cubicBezTo>
                        <a:pt x="15894" y="994"/>
                        <a:pt x="19868" y="0"/>
                        <a:pt x="22848" y="0"/>
                      </a:cubicBezTo>
                      <a:cubicBezTo>
                        <a:pt x="26821" y="0"/>
                        <a:pt x="31788" y="994"/>
                        <a:pt x="38742" y="3974"/>
                      </a:cubicBezTo>
                      <a:cubicBezTo>
                        <a:pt x="38742" y="3974"/>
                        <a:pt x="39735" y="3974"/>
                        <a:pt x="39735" y="3974"/>
                      </a:cubicBezTo>
                      <a:cubicBezTo>
                        <a:pt x="39735" y="3974"/>
                        <a:pt x="40728" y="3974"/>
                        <a:pt x="41722" y="4967"/>
                      </a:cubicBezTo>
                      <a:cubicBezTo>
                        <a:pt x="48676" y="6954"/>
                        <a:pt x="53643" y="8941"/>
                        <a:pt x="57616" y="8941"/>
                      </a:cubicBezTo>
                      <a:cubicBezTo>
                        <a:pt x="60596" y="8941"/>
                        <a:pt x="64570" y="7948"/>
                        <a:pt x="67550" y="6954"/>
                      </a:cubicBezTo>
                      <a:cubicBezTo>
                        <a:pt x="71524" y="4967"/>
                        <a:pt x="75497" y="2981"/>
                        <a:pt x="79470" y="0"/>
                      </a:cubicBezTo>
                      <a:lnTo>
                        <a:pt x="79470" y="3974"/>
                      </a:lnTo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490" name="Рисунок 4">
                  <a:extLst>
                    <a:ext uri="{FF2B5EF4-FFF2-40B4-BE49-F238E27FC236}">
                      <a16:creationId xmlns:a16="http://schemas.microsoft.com/office/drawing/2014/main" id="{3825AF4E-781D-7AF1-47BD-7A4BE827D2F1}"/>
                    </a:ext>
                  </a:extLst>
                </p:cNvPr>
                <p:cNvGrpSpPr/>
                <p:nvPr/>
              </p:nvGrpSpPr>
              <p:grpSpPr>
                <a:xfrm>
                  <a:off x="7971051" y="7091552"/>
                  <a:ext cx="3105307" cy="1447355"/>
                  <a:chOff x="7971051" y="7091552"/>
                  <a:chExt cx="3105307" cy="1447355"/>
                </a:xfrm>
                <a:solidFill>
                  <a:srgbClr val="1D1D1B"/>
                </a:solidFill>
              </p:grpSpPr>
              <p:sp>
                <p:nvSpPr>
                  <p:cNvPr id="491" name="Полилиния: фигура 490">
                    <a:extLst>
                      <a:ext uri="{FF2B5EF4-FFF2-40B4-BE49-F238E27FC236}">
                        <a16:creationId xmlns:a16="http://schemas.microsoft.com/office/drawing/2014/main" id="{09D456F3-899E-FE6C-2A2F-EA89A18D61B7}"/>
                      </a:ext>
                    </a:extLst>
                  </p:cNvPr>
                  <p:cNvSpPr/>
                  <p:nvPr/>
                </p:nvSpPr>
                <p:spPr>
                  <a:xfrm>
                    <a:off x="7971051" y="7091552"/>
                    <a:ext cx="3104314" cy="3973"/>
                  </a:xfrm>
                  <a:custGeom>
                    <a:avLst/>
                    <a:gdLst>
                      <a:gd name="connsiteX0" fmla="*/ 0 w 3104314"/>
                      <a:gd name="connsiteY0" fmla="*/ 0 h 3973"/>
                      <a:gd name="connsiteX1" fmla="*/ 3104315 w 3104314"/>
                      <a:gd name="connsiteY1" fmla="*/ 0 h 3973"/>
                      <a:gd name="connsiteX2" fmla="*/ 3104315 w 3104314"/>
                      <a:gd name="connsiteY2" fmla="*/ 3974 h 3973"/>
                      <a:gd name="connsiteX3" fmla="*/ 0 w 3104314"/>
                      <a:gd name="connsiteY3" fmla="*/ 3974 h 3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04314" h="3973">
                        <a:moveTo>
                          <a:pt x="0" y="0"/>
                        </a:moveTo>
                        <a:lnTo>
                          <a:pt x="3104315" y="0"/>
                        </a:lnTo>
                        <a:lnTo>
                          <a:pt x="3104315" y="3974"/>
                        </a:lnTo>
                        <a:lnTo>
                          <a:pt x="0" y="3974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9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92" name="Полилиния: фигура 491">
                    <a:extLst>
                      <a:ext uri="{FF2B5EF4-FFF2-40B4-BE49-F238E27FC236}">
                        <a16:creationId xmlns:a16="http://schemas.microsoft.com/office/drawing/2014/main" id="{4FDAFDCB-45C4-0B8B-6840-3EAE3F05703C}"/>
                      </a:ext>
                    </a:extLst>
                  </p:cNvPr>
                  <p:cNvSpPr/>
                  <p:nvPr/>
                </p:nvSpPr>
                <p:spPr>
                  <a:xfrm>
                    <a:off x="7972045" y="7372678"/>
                    <a:ext cx="3104314" cy="3973"/>
                  </a:xfrm>
                  <a:custGeom>
                    <a:avLst/>
                    <a:gdLst>
                      <a:gd name="connsiteX0" fmla="*/ 0 w 3104314"/>
                      <a:gd name="connsiteY0" fmla="*/ 0 h 3973"/>
                      <a:gd name="connsiteX1" fmla="*/ 3104315 w 3104314"/>
                      <a:gd name="connsiteY1" fmla="*/ 0 h 3973"/>
                      <a:gd name="connsiteX2" fmla="*/ 3104315 w 3104314"/>
                      <a:gd name="connsiteY2" fmla="*/ 3974 h 3973"/>
                      <a:gd name="connsiteX3" fmla="*/ 0 w 3104314"/>
                      <a:gd name="connsiteY3" fmla="*/ 3974 h 3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04314" h="3973">
                        <a:moveTo>
                          <a:pt x="0" y="0"/>
                        </a:moveTo>
                        <a:lnTo>
                          <a:pt x="3104315" y="0"/>
                        </a:lnTo>
                        <a:lnTo>
                          <a:pt x="3104315" y="3974"/>
                        </a:lnTo>
                        <a:lnTo>
                          <a:pt x="0" y="3974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9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93" name="Полилиния: фигура 492">
                    <a:extLst>
                      <a:ext uri="{FF2B5EF4-FFF2-40B4-BE49-F238E27FC236}">
                        <a16:creationId xmlns:a16="http://schemas.microsoft.com/office/drawing/2014/main" id="{EF850D59-251C-9008-1C8D-3D46E32EC430}"/>
                      </a:ext>
                    </a:extLst>
                  </p:cNvPr>
                  <p:cNvSpPr/>
                  <p:nvPr/>
                </p:nvSpPr>
                <p:spPr>
                  <a:xfrm>
                    <a:off x="7971051" y="7665726"/>
                    <a:ext cx="3104314" cy="3973"/>
                  </a:xfrm>
                  <a:custGeom>
                    <a:avLst/>
                    <a:gdLst>
                      <a:gd name="connsiteX0" fmla="*/ 0 w 3104314"/>
                      <a:gd name="connsiteY0" fmla="*/ 0 h 3973"/>
                      <a:gd name="connsiteX1" fmla="*/ 3104315 w 3104314"/>
                      <a:gd name="connsiteY1" fmla="*/ 0 h 3973"/>
                      <a:gd name="connsiteX2" fmla="*/ 3104315 w 3104314"/>
                      <a:gd name="connsiteY2" fmla="*/ 3974 h 3973"/>
                      <a:gd name="connsiteX3" fmla="*/ 0 w 3104314"/>
                      <a:gd name="connsiteY3" fmla="*/ 3974 h 3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04314" h="3973">
                        <a:moveTo>
                          <a:pt x="0" y="0"/>
                        </a:moveTo>
                        <a:lnTo>
                          <a:pt x="3104315" y="0"/>
                        </a:lnTo>
                        <a:lnTo>
                          <a:pt x="3104315" y="3974"/>
                        </a:lnTo>
                        <a:lnTo>
                          <a:pt x="0" y="3974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9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94" name="Полилиния: фигура 493">
                    <a:extLst>
                      <a:ext uri="{FF2B5EF4-FFF2-40B4-BE49-F238E27FC236}">
                        <a16:creationId xmlns:a16="http://schemas.microsoft.com/office/drawing/2014/main" id="{E1246024-2E8D-5A31-8FD4-8A840A20F623}"/>
                      </a:ext>
                    </a:extLst>
                  </p:cNvPr>
                  <p:cNvSpPr/>
                  <p:nvPr/>
                </p:nvSpPr>
                <p:spPr>
                  <a:xfrm>
                    <a:off x="7971051" y="7944866"/>
                    <a:ext cx="3104314" cy="3973"/>
                  </a:xfrm>
                  <a:custGeom>
                    <a:avLst/>
                    <a:gdLst>
                      <a:gd name="connsiteX0" fmla="*/ 0 w 3104314"/>
                      <a:gd name="connsiteY0" fmla="*/ 0 h 3973"/>
                      <a:gd name="connsiteX1" fmla="*/ 3104315 w 3104314"/>
                      <a:gd name="connsiteY1" fmla="*/ 0 h 3973"/>
                      <a:gd name="connsiteX2" fmla="*/ 3104315 w 3104314"/>
                      <a:gd name="connsiteY2" fmla="*/ 3974 h 3973"/>
                      <a:gd name="connsiteX3" fmla="*/ 0 w 3104314"/>
                      <a:gd name="connsiteY3" fmla="*/ 3974 h 3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04314" h="3973">
                        <a:moveTo>
                          <a:pt x="0" y="0"/>
                        </a:moveTo>
                        <a:lnTo>
                          <a:pt x="3104315" y="0"/>
                        </a:lnTo>
                        <a:lnTo>
                          <a:pt x="3104315" y="3974"/>
                        </a:lnTo>
                        <a:lnTo>
                          <a:pt x="0" y="3974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9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95" name="Полилиния: фигура 494">
                    <a:extLst>
                      <a:ext uri="{FF2B5EF4-FFF2-40B4-BE49-F238E27FC236}">
                        <a16:creationId xmlns:a16="http://schemas.microsoft.com/office/drawing/2014/main" id="{38328724-D801-033C-E1CE-CD6CA6DDD17E}"/>
                      </a:ext>
                    </a:extLst>
                  </p:cNvPr>
                  <p:cNvSpPr/>
                  <p:nvPr/>
                </p:nvSpPr>
                <p:spPr>
                  <a:xfrm>
                    <a:off x="7971051" y="8249834"/>
                    <a:ext cx="3104314" cy="3973"/>
                  </a:xfrm>
                  <a:custGeom>
                    <a:avLst/>
                    <a:gdLst>
                      <a:gd name="connsiteX0" fmla="*/ 0 w 3104314"/>
                      <a:gd name="connsiteY0" fmla="*/ 0 h 3973"/>
                      <a:gd name="connsiteX1" fmla="*/ 3104315 w 3104314"/>
                      <a:gd name="connsiteY1" fmla="*/ 0 h 3973"/>
                      <a:gd name="connsiteX2" fmla="*/ 3104315 w 3104314"/>
                      <a:gd name="connsiteY2" fmla="*/ 3974 h 3973"/>
                      <a:gd name="connsiteX3" fmla="*/ 0 w 3104314"/>
                      <a:gd name="connsiteY3" fmla="*/ 3974 h 3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04314" h="3973">
                        <a:moveTo>
                          <a:pt x="0" y="0"/>
                        </a:moveTo>
                        <a:lnTo>
                          <a:pt x="3104315" y="0"/>
                        </a:lnTo>
                        <a:lnTo>
                          <a:pt x="3104315" y="3974"/>
                        </a:lnTo>
                        <a:lnTo>
                          <a:pt x="0" y="3974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9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96" name="Полилиния: фигура 495">
                    <a:extLst>
                      <a:ext uri="{FF2B5EF4-FFF2-40B4-BE49-F238E27FC236}">
                        <a16:creationId xmlns:a16="http://schemas.microsoft.com/office/drawing/2014/main" id="{6C971230-FCF3-AE0D-81B2-53D1F724F754}"/>
                      </a:ext>
                    </a:extLst>
                  </p:cNvPr>
                  <p:cNvSpPr/>
                  <p:nvPr/>
                </p:nvSpPr>
                <p:spPr>
                  <a:xfrm>
                    <a:off x="7971051" y="8534934"/>
                    <a:ext cx="3104314" cy="3973"/>
                  </a:xfrm>
                  <a:custGeom>
                    <a:avLst/>
                    <a:gdLst>
                      <a:gd name="connsiteX0" fmla="*/ 0 w 3104314"/>
                      <a:gd name="connsiteY0" fmla="*/ 0 h 3973"/>
                      <a:gd name="connsiteX1" fmla="*/ 3104315 w 3104314"/>
                      <a:gd name="connsiteY1" fmla="*/ 0 h 3973"/>
                      <a:gd name="connsiteX2" fmla="*/ 3104315 w 3104314"/>
                      <a:gd name="connsiteY2" fmla="*/ 3974 h 3973"/>
                      <a:gd name="connsiteX3" fmla="*/ 0 w 3104314"/>
                      <a:gd name="connsiteY3" fmla="*/ 3974 h 3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04314" h="3973">
                        <a:moveTo>
                          <a:pt x="0" y="0"/>
                        </a:moveTo>
                        <a:lnTo>
                          <a:pt x="3104315" y="0"/>
                        </a:lnTo>
                        <a:lnTo>
                          <a:pt x="3104315" y="3974"/>
                        </a:lnTo>
                        <a:lnTo>
                          <a:pt x="0" y="3974"/>
                        </a:lnTo>
                        <a:close/>
                      </a:path>
                    </a:pathLst>
                  </a:custGeom>
                  <a:solidFill>
                    <a:srgbClr val="1D1D1B"/>
                  </a:solidFill>
                  <a:ln w="99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497" name="Полилиния: фигура 496">
                  <a:extLst>
                    <a:ext uri="{FF2B5EF4-FFF2-40B4-BE49-F238E27FC236}">
                      <a16:creationId xmlns:a16="http://schemas.microsoft.com/office/drawing/2014/main" id="{C7B249F2-F79E-4C2F-4AB9-CF6F8B130289}"/>
                    </a:ext>
                  </a:extLst>
                </p:cNvPr>
                <p:cNvSpPr/>
                <p:nvPr/>
              </p:nvSpPr>
              <p:spPr>
                <a:xfrm>
                  <a:off x="8238271" y="6791551"/>
                  <a:ext cx="3973" cy="2041397"/>
                </a:xfrm>
                <a:custGeom>
                  <a:avLst/>
                  <a:gdLst>
                    <a:gd name="connsiteX0" fmla="*/ 0 w 3973"/>
                    <a:gd name="connsiteY0" fmla="*/ 0 h 2041397"/>
                    <a:gd name="connsiteX1" fmla="*/ 3974 w 3973"/>
                    <a:gd name="connsiteY1" fmla="*/ 0 h 2041397"/>
                    <a:gd name="connsiteX2" fmla="*/ 3974 w 3973"/>
                    <a:gd name="connsiteY2" fmla="*/ 2041398 h 2041397"/>
                    <a:gd name="connsiteX3" fmla="*/ 0 w 3973"/>
                    <a:gd name="connsiteY3" fmla="*/ 2041398 h 2041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3" h="2041397">
                      <a:moveTo>
                        <a:pt x="0" y="0"/>
                      </a:moveTo>
                      <a:lnTo>
                        <a:pt x="3974" y="0"/>
                      </a:lnTo>
                      <a:lnTo>
                        <a:pt x="3974" y="2041398"/>
                      </a:lnTo>
                      <a:lnTo>
                        <a:pt x="0" y="2041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98" name="Полилиния: фигура 497">
                  <a:extLst>
                    <a:ext uri="{FF2B5EF4-FFF2-40B4-BE49-F238E27FC236}">
                      <a16:creationId xmlns:a16="http://schemas.microsoft.com/office/drawing/2014/main" id="{E6183D50-F005-1E09-FE2B-4F4CD2828C09}"/>
                    </a:ext>
                  </a:extLst>
                </p:cNvPr>
                <p:cNvSpPr/>
                <p:nvPr/>
              </p:nvSpPr>
              <p:spPr>
                <a:xfrm>
                  <a:off x="8411119" y="6791551"/>
                  <a:ext cx="3973" cy="2041397"/>
                </a:xfrm>
                <a:custGeom>
                  <a:avLst/>
                  <a:gdLst>
                    <a:gd name="connsiteX0" fmla="*/ 0 w 3973"/>
                    <a:gd name="connsiteY0" fmla="*/ 0 h 2041397"/>
                    <a:gd name="connsiteX1" fmla="*/ 3974 w 3973"/>
                    <a:gd name="connsiteY1" fmla="*/ 0 h 2041397"/>
                    <a:gd name="connsiteX2" fmla="*/ 3974 w 3973"/>
                    <a:gd name="connsiteY2" fmla="*/ 2041398 h 2041397"/>
                    <a:gd name="connsiteX3" fmla="*/ 0 w 3973"/>
                    <a:gd name="connsiteY3" fmla="*/ 2041398 h 2041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3" h="2041397">
                      <a:moveTo>
                        <a:pt x="0" y="0"/>
                      </a:moveTo>
                      <a:lnTo>
                        <a:pt x="3974" y="0"/>
                      </a:lnTo>
                      <a:lnTo>
                        <a:pt x="3974" y="2041398"/>
                      </a:lnTo>
                      <a:lnTo>
                        <a:pt x="0" y="2041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99" name="Полилиния: фигура 498">
                  <a:extLst>
                    <a:ext uri="{FF2B5EF4-FFF2-40B4-BE49-F238E27FC236}">
                      <a16:creationId xmlns:a16="http://schemas.microsoft.com/office/drawing/2014/main" id="{27E6331A-084C-20F8-B2B7-CB743456C973}"/>
                    </a:ext>
                  </a:extLst>
                </p:cNvPr>
                <p:cNvSpPr/>
                <p:nvPr/>
              </p:nvSpPr>
              <p:spPr>
                <a:xfrm>
                  <a:off x="8622709" y="6791551"/>
                  <a:ext cx="3973" cy="2041397"/>
                </a:xfrm>
                <a:custGeom>
                  <a:avLst/>
                  <a:gdLst>
                    <a:gd name="connsiteX0" fmla="*/ 0 w 3973"/>
                    <a:gd name="connsiteY0" fmla="*/ 0 h 2041397"/>
                    <a:gd name="connsiteX1" fmla="*/ 3974 w 3973"/>
                    <a:gd name="connsiteY1" fmla="*/ 0 h 2041397"/>
                    <a:gd name="connsiteX2" fmla="*/ 3974 w 3973"/>
                    <a:gd name="connsiteY2" fmla="*/ 2041398 h 2041397"/>
                    <a:gd name="connsiteX3" fmla="*/ 0 w 3973"/>
                    <a:gd name="connsiteY3" fmla="*/ 2041398 h 2041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3" h="2041397">
                      <a:moveTo>
                        <a:pt x="0" y="0"/>
                      </a:moveTo>
                      <a:lnTo>
                        <a:pt x="3974" y="0"/>
                      </a:lnTo>
                      <a:lnTo>
                        <a:pt x="3974" y="2041398"/>
                      </a:lnTo>
                      <a:lnTo>
                        <a:pt x="0" y="2041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0" name="Полилиния: фигура 499">
                  <a:extLst>
                    <a:ext uri="{FF2B5EF4-FFF2-40B4-BE49-F238E27FC236}">
                      <a16:creationId xmlns:a16="http://schemas.microsoft.com/office/drawing/2014/main" id="{609C74CD-9676-2106-DF76-AC9CCB83D49E}"/>
                    </a:ext>
                  </a:extLst>
                </p:cNvPr>
                <p:cNvSpPr/>
                <p:nvPr/>
              </p:nvSpPr>
              <p:spPr>
                <a:xfrm>
                  <a:off x="8917743" y="6791551"/>
                  <a:ext cx="3973" cy="2041397"/>
                </a:xfrm>
                <a:custGeom>
                  <a:avLst/>
                  <a:gdLst>
                    <a:gd name="connsiteX0" fmla="*/ 0 w 3973"/>
                    <a:gd name="connsiteY0" fmla="*/ 0 h 2041397"/>
                    <a:gd name="connsiteX1" fmla="*/ 3974 w 3973"/>
                    <a:gd name="connsiteY1" fmla="*/ 0 h 2041397"/>
                    <a:gd name="connsiteX2" fmla="*/ 3974 w 3973"/>
                    <a:gd name="connsiteY2" fmla="*/ 2041398 h 2041397"/>
                    <a:gd name="connsiteX3" fmla="*/ 0 w 3973"/>
                    <a:gd name="connsiteY3" fmla="*/ 2041398 h 2041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3" h="2041397">
                      <a:moveTo>
                        <a:pt x="0" y="0"/>
                      </a:moveTo>
                      <a:lnTo>
                        <a:pt x="3974" y="0"/>
                      </a:lnTo>
                      <a:lnTo>
                        <a:pt x="3974" y="2041398"/>
                      </a:lnTo>
                      <a:lnTo>
                        <a:pt x="0" y="2041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1" name="Полилиния: фигура 500">
                  <a:extLst>
                    <a:ext uri="{FF2B5EF4-FFF2-40B4-BE49-F238E27FC236}">
                      <a16:creationId xmlns:a16="http://schemas.microsoft.com/office/drawing/2014/main" id="{E7E50319-54FC-1C31-14E8-F8719E2B3F4D}"/>
                    </a:ext>
                  </a:extLst>
                </p:cNvPr>
                <p:cNvSpPr/>
                <p:nvPr/>
              </p:nvSpPr>
              <p:spPr>
                <a:xfrm>
                  <a:off x="9199863" y="6791551"/>
                  <a:ext cx="3973" cy="2041397"/>
                </a:xfrm>
                <a:custGeom>
                  <a:avLst/>
                  <a:gdLst>
                    <a:gd name="connsiteX0" fmla="*/ 0 w 3973"/>
                    <a:gd name="connsiteY0" fmla="*/ 0 h 2041397"/>
                    <a:gd name="connsiteX1" fmla="*/ 3974 w 3973"/>
                    <a:gd name="connsiteY1" fmla="*/ 0 h 2041397"/>
                    <a:gd name="connsiteX2" fmla="*/ 3974 w 3973"/>
                    <a:gd name="connsiteY2" fmla="*/ 2041398 h 2041397"/>
                    <a:gd name="connsiteX3" fmla="*/ 0 w 3973"/>
                    <a:gd name="connsiteY3" fmla="*/ 2041398 h 2041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3" h="2041397">
                      <a:moveTo>
                        <a:pt x="0" y="0"/>
                      </a:moveTo>
                      <a:lnTo>
                        <a:pt x="3974" y="0"/>
                      </a:lnTo>
                      <a:lnTo>
                        <a:pt x="3974" y="2041398"/>
                      </a:lnTo>
                      <a:lnTo>
                        <a:pt x="0" y="2041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2" name="Полилиния: фигура 501">
                  <a:extLst>
                    <a:ext uri="{FF2B5EF4-FFF2-40B4-BE49-F238E27FC236}">
                      <a16:creationId xmlns:a16="http://schemas.microsoft.com/office/drawing/2014/main" id="{DFE0ACE1-9698-F7FB-4978-870FDB650D2C}"/>
                    </a:ext>
                  </a:extLst>
                </p:cNvPr>
                <p:cNvSpPr/>
                <p:nvPr/>
              </p:nvSpPr>
              <p:spPr>
                <a:xfrm>
                  <a:off x="9376685" y="6791551"/>
                  <a:ext cx="3973" cy="2041397"/>
                </a:xfrm>
                <a:custGeom>
                  <a:avLst/>
                  <a:gdLst>
                    <a:gd name="connsiteX0" fmla="*/ 0 w 3973"/>
                    <a:gd name="connsiteY0" fmla="*/ 0 h 2041397"/>
                    <a:gd name="connsiteX1" fmla="*/ 3974 w 3973"/>
                    <a:gd name="connsiteY1" fmla="*/ 0 h 2041397"/>
                    <a:gd name="connsiteX2" fmla="*/ 3974 w 3973"/>
                    <a:gd name="connsiteY2" fmla="*/ 2041398 h 2041397"/>
                    <a:gd name="connsiteX3" fmla="*/ 0 w 3973"/>
                    <a:gd name="connsiteY3" fmla="*/ 2041398 h 2041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3" h="2041397">
                      <a:moveTo>
                        <a:pt x="0" y="0"/>
                      </a:moveTo>
                      <a:lnTo>
                        <a:pt x="3974" y="0"/>
                      </a:lnTo>
                      <a:lnTo>
                        <a:pt x="3974" y="2041398"/>
                      </a:lnTo>
                      <a:lnTo>
                        <a:pt x="0" y="2041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3" name="Полилиния: фигура 502">
                  <a:extLst>
                    <a:ext uri="{FF2B5EF4-FFF2-40B4-BE49-F238E27FC236}">
                      <a16:creationId xmlns:a16="http://schemas.microsoft.com/office/drawing/2014/main" id="{772AE05C-1527-705A-1355-A2055CEE6FA3}"/>
                    </a:ext>
                  </a:extLst>
                </p:cNvPr>
                <p:cNvSpPr/>
                <p:nvPr/>
              </p:nvSpPr>
              <p:spPr>
                <a:xfrm>
                  <a:off x="9661785" y="6791551"/>
                  <a:ext cx="3973" cy="2041397"/>
                </a:xfrm>
                <a:custGeom>
                  <a:avLst/>
                  <a:gdLst>
                    <a:gd name="connsiteX0" fmla="*/ 0 w 3973"/>
                    <a:gd name="connsiteY0" fmla="*/ 0 h 2041397"/>
                    <a:gd name="connsiteX1" fmla="*/ 3974 w 3973"/>
                    <a:gd name="connsiteY1" fmla="*/ 0 h 2041397"/>
                    <a:gd name="connsiteX2" fmla="*/ 3974 w 3973"/>
                    <a:gd name="connsiteY2" fmla="*/ 2041398 h 2041397"/>
                    <a:gd name="connsiteX3" fmla="*/ 0 w 3973"/>
                    <a:gd name="connsiteY3" fmla="*/ 2041398 h 2041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3" h="2041397">
                      <a:moveTo>
                        <a:pt x="0" y="0"/>
                      </a:moveTo>
                      <a:lnTo>
                        <a:pt x="3974" y="0"/>
                      </a:lnTo>
                      <a:lnTo>
                        <a:pt x="3974" y="2041398"/>
                      </a:lnTo>
                      <a:lnTo>
                        <a:pt x="0" y="2041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4" name="Полилиния: фигура 503">
                  <a:extLst>
                    <a:ext uri="{FF2B5EF4-FFF2-40B4-BE49-F238E27FC236}">
                      <a16:creationId xmlns:a16="http://schemas.microsoft.com/office/drawing/2014/main" id="{6FD3B4BC-8CBF-2BF6-53A9-AFBAA1E0A477}"/>
                    </a:ext>
                  </a:extLst>
                </p:cNvPr>
                <p:cNvSpPr/>
                <p:nvPr/>
              </p:nvSpPr>
              <p:spPr>
                <a:xfrm>
                  <a:off x="9959799" y="6791551"/>
                  <a:ext cx="3973" cy="2041397"/>
                </a:xfrm>
                <a:custGeom>
                  <a:avLst/>
                  <a:gdLst>
                    <a:gd name="connsiteX0" fmla="*/ 0 w 3973"/>
                    <a:gd name="connsiteY0" fmla="*/ 0 h 2041397"/>
                    <a:gd name="connsiteX1" fmla="*/ 3974 w 3973"/>
                    <a:gd name="connsiteY1" fmla="*/ 0 h 2041397"/>
                    <a:gd name="connsiteX2" fmla="*/ 3974 w 3973"/>
                    <a:gd name="connsiteY2" fmla="*/ 2041398 h 2041397"/>
                    <a:gd name="connsiteX3" fmla="*/ 0 w 3973"/>
                    <a:gd name="connsiteY3" fmla="*/ 2041398 h 2041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3" h="2041397">
                      <a:moveTo>
                        <a:pt x="0" y="0"/>
                      </a:moveTo>
                      <a:lnTo>
                        <a:pt x="3974" y="0"/>
                      </a:lnTo>
                      <a:lnTo>
                        <a:pt x="3974" y="2041398"/>
                      </a:lnTo>
                      <a:lnTo>
                        <a:pt x="0" y="2041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5" name="Полилиния: фигура 504">
                  <a:extLst>
                    <a:ext uri="{FF2B5EF4-FFF2-40B4-BE49-F238E27FC236}">
                      <a16:creationId xmlns:a16="http://schemas.microsoft.com/office/drawing/2014/main" id="{56F6C386-978E-E0B0-C1EF-B16BBAACDD9A}"/>
                    </a:ext>
                  </a:extLst>
                </p:cNvPr>
                <p:cNvSpPr/>
                <p:nvPr/>
              </p:nvSpPr>
              <p:spPr>
                <a:xfrm>
                  <a:off x="10119733" y="6791551"/>
                  <a:ext cx="3973" cy="2041397"/>
                </a:xfrm>
                <a:custGeom>
                  <a:avLst/>
                  <a:gdLst>
                    <a:gd name="connsiteX0" fmla="*/ 0 w 3973"/>
                    <a:gd name="connsiteY0" fmla="*/ 0 h 2041397"/>
                    <a:gd name="connsiteX1" fmla="*/ 3974 w 3973"/>
                    <a:gd name="connsiteY1" fmla="*/ 0 h 2041397"/>
                    <a:gd name="connsiteX2" fmla="*/ 3974 w 3973"/>
                    <a:gd name="connsiteY2" fmla="*/ 2041398 h 2041397"/>
                    <a:gd name="connsiteX3" fmla="*/ 0 w 3973"/>
                    <a:gd name="connsiteY3" fmla="*/ 2041398 h 2041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3" h="2041397">
                      <a:moveTo>
                        <a:pt x="0" y="0"/>
                      </a:moveTo>
                      <a:lnTo>
                        <a:pt x="3974" y="0"/>
                      </a:lnTo>
                      <a:lnTo>
                        <a:pt x="3974" y="2041398"/>
                      </a:lnTo>
                      <a:lnTo>
                        <a:pt x="0" y="2041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6" name="Полилиния: фигура 505">
                  <a:extLst>
                    <a:ext uri="{FF2B5EF4-FFF2-40B4-BE49-F238E27FC236}">
                      <a16:creationId xmlns:a16="http://schemas.microsoft.com/office/drawing/2014/main" id="{956ECBB9-CB86-252E-CE5C-D53373ADDA51}"/>
                    </a:ext>
                  </a:extLst>
                </p:cNvPr>
                <p:cNvSpPr/>
                <p:nvPr/>
              </p:nvSpPr>
              <p:spPr>
                <a:xfrm>
                  <a:off x="10333310" y="6791551"/>
                  <a:ext cx="3973" cy="2041397"/>
                </a:xfrm>
                <a:custGeom>
                  <a:avLst/>
                  <a:gdLst>
                    <a:gd name="connsiteX0" fmla="*/ 0 w 3973"/>
                    <a:gd name="connsiteY0" fmla="*/ 0 h 2041397"/>
                    <a:gd name="connsiteX1" fmla="*/ 3974 w 3973"/>
                    <a:gd name="connsiteY1" fmla="*/ 0 h 2041397"/>
                    <a:gd name="connsiteX2" fmla="*/ 3974 w 3973"/>
                    <a:gd name="connsiteY2" fmla="*/ 2041398 h 2041397"/>
                    <a:gd name="connsiteX3" fmla="*/ 0 w 3973"/>
                    <a:gd name="connsiteY3" fmla="*/ 2041398 h 2041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3" h="2041397">
                      <a:moveTo>
                        <a:pt x="0" y="0"/>
                      </a:moveTo>
                      <a:lnTo>
                        <a:pt x="3974" y="0"/>
                      </a:lnTo>
                      <a:lnTo>
                        <a:pt x="3974" y="2041398"/>
                      </a:lnTo>
                      <a:lnTo>
                        <a:pt x="0" y="2041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7" name="Полилиния: фигура 506">
                  <a:extLst>
                    <a:ext uri="{FF2B5EF4-FFF2-40B4-BE49-F238E27FC236}">
                      <a16:creationId xmlns:a16="http://schemas.microsoft.com/office/drawing/2014/main" id="{CAC8E628-5D24-DCE8-F8AC-A65E5108DB45}"/>
                    </a:ext>
                  </a:extLst>
                </p:cNvPr>
                <p:cNvSpPr/>
                <p:nvPr/>
              </p:nvSpPr>
              <p:spPr>
                <a:xfrm>
                  <a:off x="10628344" y="6791551"/>
                  <a:ext cx="3973" cy="2041397"/>
                </a:xfrm>
                <a:custGeom>
                  <a:avLst/>
                  <a:gdLst>
                    <a:gd name="connsiteX0" fmla="*/ 0 w 3973"/>
                    <a:gd name="connsiteY0" fmla="*/ 0 h 2041397"/>
                    <a:gd name="connsiteX1" fmla="*/ 3974 w 3973"/>
                    <a:gd name="connsiteY1" fmla="*/ 0 h 2041397"/>
                    <a:gd name="connsiteX2" fmla="*/ 3974 w 3973"/>
                    <a:gd name="connsiteY2" fmla="*/ 2041398 h 2041397"/>
                    <a:gd name="connsiteX3" fmla="*/ 0 w 3973"/>
                    <a:gd name="connsiteY3" fmla="*/ 2041398 h 2041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3" h="2041397">
                      <a:moveTo>
                        <a:pt x="0" y="0"/>
                      </a:moveTo>
                      <a:lnTo>
                        <a:pt x="3974" y="0"/>
                      </a:lnTo>
                      <a:lnTo>
                        <a:pt x="3974" y="2041398"/>
                      </a:lnTo>
                      <a:lnTo>
                        <a:pt x="0" y="2041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8" name="Полилиния: фигура 507">
                  <a:extLst>
                    <a:ext uri="{FF2B5EF4-FFF2-40B4-BE49-F238E27FC236}">
                      <a16:creationId xmlns:a16="http://schemas.microsoft.com/office/drawing/2014/main" id="{25EFAFA6-5CE5-AB4D-B6CB-F8509393CC0A}"/>
                    </a:ext>
                  </a:extLst>
                </p:cNvPr>
                <p:cNvSpPr/>
                <p:nvPr/>
              </p:nvSpPr>
              <p:spPr>
                <a:xfrm>
                  <a:off x="10919405" y="6791551"/>
                  <a:ext cx="3973" cy="2041397"/>
                </a:xfrm>
                <a:custGeom>
                  <a:avLst/>
                  <a:gdLst>
                    <a:gd name="connsiteX0" fmla="*/ 0 w 3973"/>
                    <a:gd name="connsiteY0" fmla="*/ 0 h 2041397"/>
                    <a:gd name="connsiteX1" fmla="*/ 3974 w 3973"/>
                    <a:gd name="connsiteY1" fmla="*/ 0 h 2041397"/>
                    <a:gd name="connsiteX2" fmla="*/ 3974 w 3973"/>
                    <a:gd name="connsiteY2" fmla="*/ 2041398 h 2041397"/>
                    <a:gd name="connsiteX3" fmla="*/ 0 w 3973"/>
                    <a:gd name="connsiteY3" fmla="*/ 2041398 h 2041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3" h="2041397">
                      <a:moveTo>
                        <a:pt x="0" y="0"/>
                      </a:moveTo>
                      <a:lnTo>
                        <a:pt x="3974" y="0"/>
                      </a:lnTo>
                      <a:lnTo>
                        <a:pt x="3974" y="2041398"/>
                      </a:lnTo>
                      <a:lnTo>
                        <a:pt x="0" y="2041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509" name="Полилиния: фигура 508">
                <a:extLst>
                  <a:ext uri="{FF2B5EF4-FFF2-40B4-BE49-F238E27FC236}">
                    <a16:creationId xmlns:a16="http://schemas.microsoft.com/office/drawing/2014/main" id="{4DEBBE86-4E07-E3CF-5840-80BC97926B42}"/>
                  </a:ext>
                </a:extLst>
              </p:cNvPr>
              <p:cNvSpPr/>
              <p:nvPr/>
            </p:nvSpPr>
            <p:spPr>
              <a:xfrm>
                <a:off x="10274701" y="6921684"/>
                <a:ext cx="697353" cy="217550"/>
              </a:xfrm>
              <a:custGeom>
                <a:avLst/>
                <a:gdLst>
                  <a:gd name="connsiteX0" fmla="*/ 0 w 697353"/>
                  <a:gd name="connsiteY0" fmla="*/ 0 h 217550"/>
                  <a:gd name="connsiteX1" fmla="*/ 697352 w 697353"/>
                  <a:gd name="connsiteY1" fmla="*/ 0 h 217550"/>
                  <a:gd name="connsiteX2" fmla="*/ 697352 w 697353"/>
                  <a:gd name="connsiteY2" fmla="*/ 217551 h 217550"/>
                  <a:gd name="connsiteX3" fmla="*/ 0 w 697353"/>
                  <a:gd name="connsiteY3" fmla="*/ 217551 h 217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7353" h="217550">
                    <a:moveTo>
                      <a:pt x="0" y="0"/>
                    </a:moveTo>
                    <a:lnTo>
                      <a:pt x="697352" y="0"/>
                    </a:lnTo>
                    <a:lnTo>
                      <a:pt x="697352" y="217551"/>
                    </a:lnTo>
                    <a:lnTo>
                      <a:pt x="0" y="217551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10" name="Полилиния: фигура 509">
                <a:extLst>
                  <a:ext uri="{FF2B5EF4-FFF2-40B4-BE49-F238E27FC236}">
                    <a16:creationId xmlns:a16="http://schemas.microsoft.com/office/drawing/2014/main" id="{9AD871F6-455E-0B3D-690D-777F78B4F177}"/>
                  </a:ext>
                </a:extLst>
              </p:cNvPr>
              <p:cNvSpPr/>
              <p:nvPr/>
            </p:nvSpPr>
            <p:spPr>
              <a:xfrm>
                <a:off x="7939263" y="8915399"/>
                <a:ext cx="33775" cy="86424"/>
              </a:xfrm>
              <a:custGeom>
                <a:avLst/>
                <a:gdLst>
                  <a:gd name="connsiteX0" fmla="*/ 22848 w 33775"/>
                  <a:gd name="connsiteY0" fmla="*/ 11921 h 86424"/>
                  <a:gd name="connsiteX1" fmla="*/ 22848 w 33775"/>
                  <a:gd name="connsiteY1" fmla="*/ 11921 h 86424"/>
                  <a:gd name="connsiteX2" fmla="*/ 0 w 33775"/>
                  <a:gd name="connsiteY2" fmla="*/ 28808 h 86424"/>
                  <a:gd name="connsiteX3" fmla="*/ 0 w 33775"/>
                  <a:gd name="connsiteY3" fmla="*/ 16888 h 86424"/>
                  <a:gd name="connsiteX4" fmla="*/ 22848 w 33775"/>
                  <a:gd name="connsiteY4" fmla="*/ 0 h 86424"/>
                  <a:gd name="connsiteX5" fmla="*/ 33775 w 33775"/>
                  <a:gd name="connsiteY5" fmla="*/ 0 h 86424"/>
                  <a:gd name="connsiteX6" fmla="*/ 33775 w 33775"/>
                  <a:gd name="connsiteY6" fmla="*/ 86424 h 86424"/>
                  <a:gd name="connsiteX7" fmla="*/ 22848 w 33775"/>
                  <a:gd name="connsiteY7" fmla="*/ 86424 h 86424"/>
                  <a:gd name="connsiteX8" fmla="*/ 22848 w 33775"/>
                  <a:gd name="connsiteY8" fmla="*/ 11921 h 86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775" h="86424">
                    <a:moveTo>
                      <a:pt x="22848" y="11921"/>
                    </a:moveTo>
                    <a:lnTo>
                      <a:pt x="22848" y="11921"/>
                    </a:lnTo>
                    <a:lnTo>
                      <a:pt x="0" y="28808"/>
                    </a:lnTo>
                    <a:lnTo>
                      <a:pt x="0" y="16888"/>
                    </a:lnTo>
                    <a:lnTo>
                      <a:pt x="22848" y="0"/>
                    </a:lnTo>
                    <a:lnTo>
                      <a:pt x="33775" y="0"/>
                    </a:lnTo>
                    <a:lnTo>
                      <a:pt x="33775" y="86424"/>
                    </a:lnTo>
                    <a:lnTo>
                      <a:pt x="22848" y="86424"/>
                    </a:lnTo>
                    <a:lnTo>
                      <a:pt x="22848" y="11921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11" name="Полилиния: фигура 510">
                <a:extLst>
                  <a:ext uri="{FF2B5EF4-FFF2-40B4-BE49-F238E27FC236}">
                    <a16:creationId xmlns:a16="http://schemas.microsoft.com/office/drawing/2014/main" id="{E9A132F2-A2B6-FFC7-F4B8-4B811EE1702B}"/>
                  </a:ext>
                </a:extLst>
              </p:cNvPr>
              <p:cNvSpPr/>
              <p:nvPr/>
            </p:nvSpPr>
            <p:spPr>
              <a:xfrm>
                <a:off x="7785289" y="8469371"/>
                <a:ext cx="78477" cy="112251"/>
              </a:xfrm>
              <a:custGeom>
                <a:avLst/>
                <a:gdLst>
                  <a:gd name="connsiteX0" fmla="*/ 10928 w 78477"/>
                  <a:gd name="connsiteY0" fmla="*/ 103312 h 112251"/>
                  <a:gd name="connsiteX1" fmla="*/ 0 w 78477"/>
                  <a:gd name="connsiteY1" fmla="*/ 80464 h 112251"/>
                  <a:gd name="connsiteX2" fmla="*/ 5961 w 78477"/>
                  <a:gd name="connsiteY2" fmla="*/ 62583 h 112251"/>
                  <a:gd name="connsiteX3" fmla="*/ 22848 w 78477"/>
                  <a:gd name="connsiteY3" fmla="*/ 52649 h 112251"/>
                  <a:gd name="connsiteX4" fmla="*/ 22848 w 78477"/>
                  <a:gd name="connsiteY4" fmla="*/ 52649 h 112251"/>
                  <a:gd name="connsiteX5" fmla="*/ 8941 w 78477"/>
                  <a:gd name="connsiteY5" fmla="*/ 43709 h 112251"/>
                  <a:gd name="connsiteX6" fmla="*/ 3974 w 78477"/>
                  <a:gd name="connsiteY6" fmla="*/ 28808 h 112251"/>
                  <a:gd name="connsiteX7" fmla="*/ 13908 w 78477"/>
                  <a:gd name="connsiteY7" fmla="*/ 7947 h 112251"/>
                  <a:gd name="connsiteX8" fmla="*/ 38742 w 78477"/>
                  <a:gd name="connsiteY8" fmla="*/ 0 h 112251"/>
                  <a:gd name="connsiteX9" fmla="*/ 64570 w 78477"/>
                  <a:gd name="connsiteY9" fmla="*/ 7947 h 112251"/>
                  <a:gd name="connsiteX10" fmla="*/ 74504 w 78477"/>
                  <a:gd name="connsiteY10" fmla="*/ 28808 h 112251"/>
                  <a:gd name="connsiteX11" fmla="*/ 69537 w 78477"/>
                  <a:gd name="connsiteY11" fmla="*/ 43709 h 112251"/>
                  <a:gd name="connsiteX12" fmla="*/ 55630 w 78477"/>
                  <a:gd name="connsiteY12" fmla="*/ 52649 h 112251"/>
                  <a:gd name="connsiteX13" fmla="*/ 55630 w 78477"/>
                  <a:gd name="connsiteY13" fmla="*/ 52649 h 112251"/>
                  <a:gd name="connsiteX14" fmla="*/ 72517 w 78477"/>
                  <a:gd name="connsiteY14" fmla="*/ 62583 h 112251"/>
                  <a:gd name="connsiteX15" fmla="*/ 78477 w 78477"/>
                  <a:gd name="connsiteY15" fmla="*/ 80464 h 112251"/>
                  <a:gd name="connsiteX16" fmla="*/ 67550 w 78477"/>
                  <a:gd name="connsiteY16" fmla="*/ 103312 h 112251"/>
                  <a:gd name="connsiteX17" fmla="*/ 38742 w 78477"/>
                  <a:gd name="connsiteY17" fmla="*/ 112252 h 112251"/>
                  <a:gd name="connsiteX18" fmla="*/ 10928 w 78477"/>
                  <a:gd name="connsiteY18" fmla="*/ 103312 h 112251"/>
                  <a:gd name="connsiteX19" fmla="*/ 57617 w 78477"/>
                  <a:gd name="connsiteY19" fmla="*/ 94371 h 112251"/>
                  <a:gd name="connsiteX20" fmla="*/ 64570 w 78477"/>
                  <a:gd name="connsiteY20" fmla="*/ 79470 h 112251"/>
                  <a:gd name="connsiteX21" fmla="*/ 57617 w 78477"/>
                  <a:gd name="connsiteY21" fmla="*/ 64570 h 112251"/>
                  <a:gd name="connsiteX22" fmla="*/ 38742 w 78477"/>
                  <a:gd name="connsiteY22" fmla="*/ 58610 h 112251"/>
                  <a:gd name="connsiteX23" fmla="*/ 19868 w 78477"/>
                  <a:gd name="connsiteY23" fmla="*/ 64570 h 112251"/>
                  <a:gd name="connsiteX24" fmla="*/ 12914 w 78477"/>
                  <a:gd name="connsiteY24" fmla="*/ 79470 h 112251"/>
                  <a:gd name="connsiteX25" fmla="*/ 19868 w 78477"/>
                  <a:gd name="connsiteY25" fmla="*/ 94371 h 112251"/>
                  <a:gd name="connsiteX26" fmla="*/ 38742 w 78477"/>
                  <a:gd name="connsiteY26" fmla="*/ 100332 h 112251"/>
                  <a:gd name="connsiteX27" fmla="*/ 57617 w 78477"/>
                  <a:gd name="connsiteY27" fmla="*/ 94371 h 112251"/>
                  <a:gd name="connsiteX28" fmla="*/ 54636 w 78477"/>
                  <a:gd name="connsiteY28" fmla="*/ 41722 h 112251"/>
                  <a:gd name="connsiteX29" fmla="*/ 60597 w 78477"/>
                  <a:gd name="connsiteY29" fmla="*/ 28808 h 112251"/>
                  <a:gd name="connsiteX30" fmla="*/ 54636 w 78477"/>
                  <a:gd name="connsiteY30" fmla="*/ 15894 h 112251"/>
                  <a:gd name="connsiteX31" fmla="*/ 38742 w 78477"/>
                  <a:gd name="connsiteY31" fmla="*/ 10928 h 112251"/>
                  <a:gd name="connsiteX32" fmla="*/ 22848 w 78477"/>
                  <a:gd name="connsiteY32" fmla="*/ 15894 h 112251"/>
                  <a:gd name="connsiteX33" fmla="*/ 16888 w 78477"/>
                  <a:gd name="connsiteY33" fmla="*/ 28808 h 112251"/>
                  <a:gd name="connsiteX34" fmla="*/ 22848 w 78477"/>
                  <a:gd name="connsiteY34" fmla="*/ 41722 h 112251"/>
                  <a:gd name="connsiteX35" fmla="*/ 38742 w 78477"/>
                  <a:gd name="connsiteY35" fmla="*/ 46689 h 112251"/>
                  <a:gd name="connsiteX36" fmla="*/ 54636 w 78477"/>
                  <a:gd name="connsiteY36" fmla="*/ 41722 h 112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8477" h="112251">
                    <a:moveTo>
                      <a:pt x="10928" y="103312"/>
                    </a:moveTo>
                    <a:cubicBezTo>
                      <a:pt x="3974" y="97351"/>
                      <a:pt x="0" y="90398"/>
                      <a:pt x="0" y="80464"/>
                    </a:cubicBezTo>
                    <a:cubicBezTo>
                      <a:pt x="0" y="73510"/>
                      <a:pt x="1987" y="67550"/>
                      <a:pt x="5961" y="62583"/>
                    </a:cubicBezTo>
                    <a:cubicBezTo>
                      <a:pt x="9934" y="57616"/>
                      <a:pt x="15894" y="53643"/>
                      <a:pt x="22848" y="52649"/>
                    </a:cubicBezTo>
                    <a:lnTo>
                      <a:pt x="22848" y="52649"/>
                    </a:lnTo>
                    <a:cubicBezTo>
                      <a:pt x="16888" y="50663"/>
                      <a:pt x="11921" y="47682"/>
                      <a:pt x="8941" y="43709"/>
                    </a:cubicBezTo>
                    <a:cubicBezTo>
                      <a:pt x="5961" y="39735"/>
                      <a:pt x="3974" y="34768"/>
                      <a:pt x="3974" y="28808"/>
                    </a:cubicBezTo>
                    <a:cubicBezTo>
                      <a:pt x="3974" y="20861"/>
                      <a:pt x="6954" y="13908"/>
                      <a:pt x="13908" y="7947"/>
                    </a:cubicBezTo>
                    <a:cubicBezTo>
                      <a:pt x="20861" y="1987"/>
                      <a:pt x="28808" y="0"/>
                      <a:pt x="38742" y="0"/>
                    </a:cubicBezTo>
                    <a:cubicBezTo>
                      <a:pt x="48676" y="0"/>
                      <a:pt x="57617" y="2980"/>
                      <a:pt x="64570" y="7947"/>
                    </a:cubicBezTo>
                    <a:cubicBezTo>
                      <a:pt x="71524" y="13908"/>
                      <a:pt x="74504" y="19868"/>
                      <a:pt x="74504" y="28808"/>
                    </a:cubicBezTo>
                    <a:cubicBezTo>
                      <a:pt x="74504" y="34768"/>
                      <a:pt x="72517" y="39735"/>
                      <a:pt x="69537" y="43709"/>
                    </a:cubicBezTo>
                    <a:cubicBezTo>
                      <a:pt x="66557" y="47682"/>
                      <a:pt x="61590" y="51656"/>
                      <a:pt x="55630" y="52649"/>
                    </a:cubicBezTo>
                    <a:lnTo>
                      <a:pt x="55630" y="52649"/>
                    </a:lnTo>
                    <a:cubicBezTo>
                      <a:pt x="62583" y="54636"/>
                      <a:pt x="68544" y="57616"/>
                      <a:pt x="72517" y="62583"/>
                    </a:cubicBezTo>
                    <a:cubicBezTo>
                      <a:pt x="76490" y="67550"/>
                      <a:pt x="78477" y="73510"/>
                      <a:pt x="78477" y="80464"/>
                    </a:cubicBezTo>
                    <a:cubicBezTo>
                      <a:pt x="78477" y="89404"/>
                      <a:pt x="74504" y="97351"/>
                      <a:pt x="67550" y="103312"/>
                    </a:cubicBezTo>
                    <a:cubicBezTo>
                      <a:pt x="60597" y="109272"/>
                      <a:pt x="50663" y="112252"/>
                      <a:pt x="38742" y="112252"/>
                    </a:cubicBezTo>
                    <a:cubicBezTo>
                      <a:pt x="27815" y="112252"/>
                      <a:pt x="17881" y="109272"/>
                      <a:pt x="10928" y="103312"/>
                    </a:cubicBezTo>
                    <a:close/>
                    <a:moveTo>
                      <a:pt x="57617" y="94371"/>
                    </a:moveTo>
                    <a:cubicBezTo>
                      <a:pt x="62583" y="90398"/>
                      <a:pt x="64570" y="85431"/>
                      <a:pt x="64570" y="79470"/>
                    </a:cubicBezTo>
                    <a:cubicBezTo>
                      <a:pt x="64570" y="73510"/>
                      <a:pt x="62583" y="68544"/>
                      <a:pt x="57617" y="64570"/>
                    </a:cubicBezTo>
                    <a:cubicBezTo>
                      <a:pt x="52650" y="60597"/>
                      <a:pt x="46689" y="58610"/>
                      <a:pt x="38742" y="58610"/>
                    </a:cubicBezTo>
                    <a:cubicBezTo>
                      <a:pt x="30795" y="58610"/>
                      <a:pt x="24835" y="60597"/>
                      <a:pt x="19868" y="64570"/>
                    </a:cubicBezTo>
                    <a:cubicBezTo>
                      <a:pt x="14901" y="68544"/>
                      <a:pt x="12914" y="73510"/>
                      <a:pt x="12914" y="79470"/>
                    </a:cubicBezTo>
                    <a:cubicBezTo>
                      <a:pt x="12914" y="85431"/>
                      <a:pt x="14901" y="90398"/>
                      <a:pt x="19868" y="94371"/>
                    </a:cubicBezTo>
                    <a:cubicBezTo>
                      <a:pt x="24835" y="98345"/>
                      <a:pt x="30795" y="100332"/>
                      <a:pt x="38742" y="100332"/>
                    </a:cubicBezTo>
                    <a:cubicBezTo>
                      <a:pt x="46689" y="100332"/>
                      <a:pt x="52650" y="98345"/>
                      <a:pt x="57617" y="94371"/>
                    </a:cubicBezTo>
                    <a:close/>
                    <a:moveTo>
                      <a:pt x="54636" y="41722"/>
                    </a:moveTo>
                    <a:cubicBezTo>
                      <a:pt x="58610" y="38742"/>
                      <a:pt x="60597" y="33775"/>
                      <a:pt x="60597" y="28808"/>
                    </a:cubicBezTo>
                    <a:cubicBezTo>
                      <a:pt x="60597" y="23841"/>
                      <a:pt x="58610" y="18874"/>
                      <a:pt x="54636" y="15894"/>
                    </a:cubicBezTo>
                    <a:cubicBezTo>
                      <a:pt x="50663" y="12914"/>
                      <a:pt x="45696" y="10928"/>
                      <a:pt x="38742" y="10928"/>
                    </a:cubicBezTo>
                    <a:cubicBezTo>
                      <a:pt x="32782" y="10928"/>
                      <a:pt x="26821" y="12914"/>
                      <a:pt x="22848" y="15894"/>
                    </a:cubicBezTo>
                    <a:cubicBezTo>
                      <a:pt x="18874" y="18874"/>
                      <a:pt x="16888" y="23841"/>
                      <a:pt x="16888" y="28808"/>
                    </a:cubicBezTo>
                    <a:cubicBezTo>
                      <a:pt x="16888" y="33775"/>
                      <a:pt x="18874" y="38742"/>
                      <a:pt x="22848" y="41722"/>
                    </a:cubicBezTo>
                    <a:cubicBezTo>
                      <a:pt x="26821" y="44702"/>
                      <a:pt x="31788" y="46689"/>
                      <a:pt x="38742" y="46689"/>
                    </a:cubicBezTo>
                    <a:cubicBezTo>
                      <a:pt x="45696" y="46689"/>
                      <a:pt x="50663" y="45696"/>
                      <a:pt x="54636" y="41722"/>
                    </a:cubicBez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12" name="Полилиния: фигура 511">
                <a:extLst>
                  <a:ext uri="{FF2B5EF4-FFF2-40B4-BE49-F238E27FC236}">
                    <a16:creationId xmlns:a16="http://schemas.microsoft.com/office/drawing/2014/main" id="{45A30AE1-4178-F54E-9CEE-AA354EB4E9A2}"/>
                  </a:ext>
                </a:extLst>
              </p:cNvPr>
              <p:cNvSpPr/>
              <p:nvPr/>
            </p:nvSpPr>
            <p:spPr>
              <a:xfrm>
                <a:off x="7783302" y="8175330"/>
                <a:ext cx="80463" cy="112442"/>
              </a:xfrm>
              <a:custGeom>
                <a:avLst/>
                <a:gdLst>
                  <a:gd name="connsiteX0" fmla="*/ 14901 w 80463"/>
                  <a:gd name="connsiteY0" fmla="*/ 105298 h 112442"/>
                  <a:gd name="connsiteX1" fmla="*/ 1986 w 80463"/>
                  <a:gd name="connsiteY1" fmla="*/ 84437 h 112442"/>
                  <a:gd name="connsiteX2" fmla="*/ 15894 w 80463"/>
                  <a:gd name="connsiteY2" fmla="*/ 84437 h 112442"/>
                  <a:gd name="connsiteX3" fmla="*/ 23841 w 80463"/>
                  <a:gd name="connsiteY3" fmla="*/ 96358 h 112442"/>
                  <a:gd name="connsiteX4" fmla="*/ 37748 w 80463"/>
                  <a:gd name="connsiteY4" fmla="*/ 101325 h 112442"/>
                  <a:gd name="connsiteX5" fmla="*/ 58609 w 80463"/>
                  <a:gd name="connsiteY5" fmla="*/ 89404 h 112442"/>
                  <a:gd name="connsiteX6" fmla="*/ 66556 w 80463"/>
                  <a:gd name="connsiteY6" fmla="*/ 55629 h 112442"/>
                  <a:gd name="connsiteX7" fmla="*/ 66556 w 80463"/>
                  <a:gd name="connsiteY7" fmla="*/ 55629 h 112442"/>
                  <a:gd name="connsiteX8" fmla="*/ 54636 w 80463"/>
                  <a:gd name="connsiteY8" fmla="*/ 68543 h 112442"/>
                  <a:gd name="connsiteX9" fmla="*/ 35761 w 80463"/>
                  <a:gd name="connsiteY9" fmla="*/ 73510 h 112442"/>
                  <a:gd name="connsiteX10" fmla="*/ 9934 w 80463"/>
                  <a:gd name="connsiteY10" fmla="*/ 63576 h 112442"/>
                  <a:gd name="connsiteX11" fmla="*/ 0 w 80463"/>
                  <a:gd name="connsiteY11" fmla="*/ 37748 h 112442"/>
                  <a:gd name="connsiteX12" fmla="*/ 10927 w 80463"/>
                  <a:gd name="connsiteY12" fmla="*/ 10927 h 112442"/>
                  <a:gd name="connsiteX13" fmla="*/ 38741 w 80463"/>
                  <a:gd name="connsiteY13" fmla="*/ 0 h 112442"/>
                  <a:gd name="connsiteX14" fmla="*/ 60596 w 80463"/>
                  <a:gd name="connsiteY14" fmla="*/ 5960 h 112442"/>
                  <a:gd name="connsiteX15" fmla="*/ 75497 w 80463"/>
                  <a:gd name="connsiteY15" fmla="*/ 23841 h 112442"/>
                  <a:gd name="connsiteX16" fmla="*/ 80464 w 80463"/>
                  <a:gd name="connsiteY16" fmla="*/ 53642 h 112442"/>
                  <a:gd name="connsiteX17" fmla="*/ 69537 w 80463"/>
                  <a:gd name="connsiteY17" fmla="*/ 96358 h 112442"/>
                  <a:gd name="connsiteX18" fmla="*/ 38741 w 80463"/>
                  <a:gd name="connsiteY18" fmla="*/ 112252 h 112442"/>
                  <a:gd name="connsiteX19" fmla="*/ 14901 w 80463"/>
                  <a:gd name="connsiteY19" fmla="*/ 105298 h 112442"/>
                  <a:gd name="connsiteX20" fmla="*/ 57616 w 80463"/>
                  <a:gd name="connsiteY20" fmla="*/ 54636 h 112442"/>
                  <a:gd name="connsiteX21" fmla="*/ 64570 w 80463"/>
                  <a:gd name="connsiteY21" fmla="*/ 37748 h 112442"/>
                  <a:gd name="connsiteX22" fmla="*/ 57616 w 80463"/>
                  <a:gd name="connsiteY22" fmla="*/ 19868 h 112442"/>
                  <a:gd name="connsiteX23" fmla="*/ 39735 w 80463"/>
                  <a:gd name="connsiteY23" fmla="*/ 12914 h 112442"/>
                  <a:gd name="connsiteX24" fmla="*/ 21854 w 80463"/>
                  <a:gd name="connsiteY24" fmla="*/ 19868 h 112442"/>
                  <a:gd name="connsiteX25" fmla="*/ 14901 w 80463"/>
                  <a:gd name="connsiteY25" fmla="*/ 37748 h 112442"/>
                  <a:gd name="connsiteX26" fmla="*/ 21854 w 80463"/>
                  <a:gd name="connsiteY26" fmla="*/ 55629 h 112442"/>
                  <a:gd name="connsiteX27" fmla="*/ 39735 w 80463"/>
                  <a:gd name="connsiteY27" fmla="*/ 62583 h 112442"/>
                  <a:gd name="connsiteX28" fmla="*/ 57616 w 80463"/>
                  <a:gd name="connsiteY28" fmla="*/ 54636 h 112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0463" h="112442">
                    <a:moveTo>
                      <a:pt x="14901" y="105298"/>
                    </a:moveTo>
                    <a:cubicBezTo>
                      <a:pt x="7947" y="100331"/>
                      <a:pt x="3973" y="93377"/>
                      <a:pt x="1986" y="84437"/>
                    </a:cubicBezTo>
                    <a:lnTo>
                      <a:pt x="15894" y="84437"/>
                    </a:lnTo>
                    <a:cubicBezTo>
                      <a:pt x="16887" y="89404"/>
                      <a:pt x="19868" y="93377"/>
                      <a:pt x="23841" y="96358"/>
                    </a:cubicBezTo>
                    <a:cubicBezTo>
                      <a:pt x="27815" y="99338"/>
                      <a:pt x="32781" y="101325"/>
                      <a:pt x="37748" y="101325"/>
                    </a:cubicBezTo>
                    <a:cubicBezTo>
                      <a:pt x="46688" y="101325"/>
                      <a:pt x="53642" y="97351"/>
                      <a:pt x="58609" y="89404"/>
                    </a:cubicBezTo>
                    <a:cubicBezTo>
                      <a:pt x="63576" y="81457"/>
                      <a:pt x="66556" y="70530"/>
                      <a:pt x="66556" y="55629"/>
                    </a:cubicBezTo>
                    <a:lnTo>
                      <a:pt x="66556" y="55629"/>
                    </a:lnTo>
                    <a:cubicBezTo>
                      <a:pt x="64570" y="60596"/>
                      <a:pt x="60596" y="65563"/>
                      <a:pt x="54636" y="68543"/>
                    </a:cubicBezTo>
                    <a:cubicBezTo>
                      <a:pt x="48675" y="71524"/>
                      <a:pt x="42715" y="73510"/>
                      <a:pt x="35761" y="73510"/>
                    </a:cubicBezTo>
                    <a:cubicBezTo>
                      <a:pt x="25828" y="73510"/>
                      <a:pt x="16887" y="70530"/>
                      <a:pt x="9934" y="63576"/>
                    </a:cubicBezTo>
                    <a:cubicBezTo>
                      <a:pt x="2980" y="56623"/>
                      <a:pt x="0" y="47682"/>
                      <a:pt x="0" y="37748"/>
                    </a:cubicBezTo>
                    <a:cubicBezTo>
                      <a:pt x="0" y="26821"/>
                      <a:pt x="3973" y="17881"/>
                      <a:pt x="10927" y="10927"/>
                    </a:cubicBezTo>
                    <a:cubicBezTo>
                      <a:pt x="17881" y="3973"/>
                      <a:pt x="27815" y="0"/>
                      <a:pt x="38741" y="0"/>
                    </a:cubicBezTo>
                    <a:cubicBezTo>
                      <a:pt x="46688" y="0"/>
                      <a:pt x="54636" y="1987"/>
                      <a:pt x="60596" y="5960"/>
                    </a:cubicBezTo>
                    <a:cubicBezTo>
                      <a:pt x="66556" y="9934"/>
                      <a:pt x="71523" y="15894"/>
                      <a:pt x="75497" y="23841"/>
                    </a:cubicBezTo>
                    <a:cubicBezTo>
                      <a:pt x="79470" y="31788"/>
                      <a:pt x="80464" y="41722"/>
                      <a:pt x="80464" y="53642"/>
                    </a:cubicBezTo>
                    <a:cubicBezTo>
                      <a:pt x="80464" y="72517"/>
                      <a:pt x="76490" y="86424"/>
                      <a:pt x="69537" y="96358"/>
                    </a:cubicBezTo>
                    <a:cubicBezTo>
                      <a:pt x="62583" y="106292"/>
                      <a:pt x="51655" y="112252"/>
                      <a:pt x="38741" y="112252"/>
                    </a:cubicBezTo>
                    <a:cubicBezTo>
                      <a:pt x="28808" y="113245"/>
                      <a:pt x="20861" y="110265"/>
                      <a:pt x="14901" y="105298"/>
                    </a:cubicBezTo>
                    <a:close/>
                    <a:moveTo>
                      <a:pt x="57616" y="54636"/>
                    </a:moveTo>
                    <a:cubicBezTo>
                      <a:pt x="62583" y="49669"/>
                      <a:pt x="64570" y="44702"/>
                      <a:pt x="64570" y="37748"/>
                    </a:cubicBezTo>
                    <a:cubicBezTo>
                      <a:pt x="64570" y="30795"/>
                      <a:pt x="62583" y="24835"/>
                      <a:pt x="57616" y="19868"/>
                    </a:cubicBezTo>
                    <a:cubicBezTo>
                      <a:pt x="52649" y="14901"/>
                      <a:pt x="46688" y="12914"/>
                      <a:pt x="39735" y="12914"/>
                    </a:cubicBezTo>
                    <a:cubicBezTo>
                      <a:pt x="32781" y="12914"/>
                      <a:pt x="26821" y="14901"/>
                      <a:pt x="21854" y="19868"/>
                    </a:cubicBezTo>
                    <a:cubicBezTo>
                      <a:pt x="16887" y="24835"/>
                      <a:pt x="14901" y="30795"/>
                      <a:pt x="14901" y="37748"/>
                    </a:cubicBezTo>
                    <a:cubicBezTo>
                      <a:pt x="14901" y="44702"/>
                      <a:pt x="16887" y="50662"/>
                      <a:pt x="21854" y="55629"/>
                    </a:cubicBezTo>
                    <a:cubicBezTo>
                      <a:pt x="26821" y="60596"/>
                      <a:pt x="32781" y="62583"/>
                      <a:pt x="39735" y="62583"/>
                    </a:cubicBezTo>
                    <a:cubicBezTo>
                      <a:pt x="46688" y="61590"/>
                      <a:pt x="52649" y="58609"/>
                      <a:pt x="57616" y="54636"/>
                    </a:cubicBez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513" name="Рисунок 4">
                <a:extLst>
                  <a:ext uri="{FF2B5EF4-FFF2-40B4-BE49-F238E27FC236}">
                    <a16:creationId xmlns:a16="http://schemas.microsoft.com/office/drawing/2014/main" id="{FF19A055-3317-A5B4-303F-0A0AD9FE2096}"/>
                  </a:ext>
                </a:extLst>
              </p:cNvPr>
              <p:cNvGrpSpPr/>
              <p:nvPr/>
            </p:nvGrpSpPr>
            <p:grpSpPr>
              <a:xfrm>
                <a:off x="7730653" y="7867382"/>
                <a:ext cx="149007" cy="113369"/>
                <a:chOff x="7730653" y="7867382"/>
                <a:chExt cx="149007" cy="113369"/>
              </a:xfrm>
              <a:solidFill>
                <a:srgbClr val="1D1D1B"/>
              </a:solidFill>
            </p:grpSpPr>
            <p:sp>
              <p:nvSpPr>
                <p:cNvPr id="514" name="Полилиния: фигура 513">
                  <a:extLst>
                    <a:ext uri="{FF2B5EF4-FFF2-40B4-BE49-F238E27FC236}">
                      <a16:creationId xmlns:a16="http://schemas.microsoft.com/office/drawing/2014/main" id="{BB025675-BB33-1623-9A0B-127ADD4C8431}"/>
                    </a:ext>
                  </a:extLst>
                </p:cNvPr>
                <p:cNvSpPr/>
                <p:nvPr/>
              </p:nvSpPr>
              <p:spPr>
                <a:xfrm>
                  <a:off x="7730653" y="7869369"/>
                  <a:ext cx="41722" cy="109271"/>
                </a:xfrm>
                <a:custGeom>
                  <a:avLst/>
                  <a:gdLst>
                    <a:gd name="connsiteX0" fmla="*/ 28808 w 41722"/>
                    <a:gd name="connsiteY0" fmla="*/ 14901 h 109271"/>
                    <a:gd name="connsiteX1" fmla="*/ 28808 w 41722"/>
                    <a:gd name="connsiteY1" fmla="*/ 14901 h 109271"/>
                    <a:gd name="connsiteX2" fmla="*/ 0 w 41722"/>
                    <a:gd name="connsiteY2" fmla="*/ 35761 h 109271"/>
                    <a:gd name="connsiteX3" fmla="*/ 0 w 41722"/>
                    <a:gd name="connsiteY3" fmla="*/ 20861 h 109271"/>
                    <a:gd name="connsiteX4" fmla="*/ 28808 w 41722"/>
                    <a:gd name="connsiteY4" fmla="*/ 0 h 109271"/>
                    <a:gd name="connsiteX5" fmla="*/ 41722 w 41722"/>
                    <a:gd name="connsiteY5" fmla="*/ 0 h 109271"/>
                    <a:gd name="connsiteX6" fmla="*/ 41722 w 41722"/>
                    <a:gd name="connsiteY6" fmla="*/ 109272 h 109271"/>
                    <a:gd name="connsiteX7" fmla="*/ 28808 w 41722"/>
                    <a:gd name="connsiteY7" fmla="*/ 109272 h 109271"/>
                    <a:gd name="connsiteX8" fmla="*/ 28808 w 41722"/>
                    <a:gd name="connsiteY8" fmla="*/ 14901 h 109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722" h="109271">
                      <a:moveTo>
                        <a:pt x="28808" y="14901"/>
                      </a:moveTo>
                      <a:lnTo>
                        <a:pt x="28808" y="14901"/>
                      </a:lnTo>
                      <a:lnTo>
                        <a:pt x="0" y="35761"/>
                      </a:lnTo>
                      <a:lnTo>
                        <a:pt x="0" y="20861"/>
                      </a:lnTo>
                      <a:lnTo>
                        <a:pt x="28808" y="0"/>
                      </a:lnTo>
                      <a:lnTo>
                        <a:pt x="41722" y="0"/>
                      </a:lnTo>
                      <a:lnTo>
                        <a:pt x="41722" y="109272"/>
                      </a:lnTo>
                      <a:lnTo>
                        <a:pt x="28808" y="109272"/>
                      </a:lnTo>
                      <a:lnTo>
                        <a:pt x="28808" y="1490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15" name="Полилиния: фигура 514">
                  <a:extLst>
                    <a:ext uri="{FF2B5EF4-FFF2-40B4-BE49-F238E27FC236}">
                      <a16:creationId xmlns:a16="http://schemas.microsoft.com/office/drawing/2014/main" id="{5EB45906-B77C-E19A-B67D-2FEDACDD9B28}"/>
                    </a:ext>
                  </a:extLst>
                </p:cNvPr>
                <p:cNvSpPr/>
                <p:nvPr/>
              </p:nvSpPr>
              <p:spPr>
                <a:xfrm>
                  <a:off x="7798203" y="7867382"/>
                  <a:ext cx="81456" cy="113369"/>
                </a:xfrm>
                <a:custGeom>
                  <a:avLst/>
                  <a:gdLst>
                    <a:gd name="connsiteX0" fmla="*/ 10927 w 81456"/>
                    <a:gd name="connsiteY0" fmla="*/ 98344 h 113369"/>
                    <a:gd name="connsiteX1" fmla="*/ 0 w 81456"/>
                    <a:gd name="connsiteY1" fmla="*/ 56623 h 113369"/>
                    <a:gd name="connsiteX2" fmla="*/ 10927 w 81456"/>
                    <a:gd name="connsiteY2" fmla="*/ 15894 h 113369"/>
                    <a:gd name="connsiteX3" fmla="*/ 40728 w 81456"/>
                    <a:gd name="connsiteY3" fmla="*/ 0 h 113369"/>
                    <a:gd name="connsiteX4" fmla="*/ 70530 w 81456"/>
                    <a:gd name="connsiteY4" fmla="*/ 14901 h 113369"/>
                    <a:gd name="connsiteX5" fmla="*/ 81457 w 81456"/>
                    <a:gd name="connsiteY5" fmla="*/ 55629 h 113369"/>
                    <a:gd name="connsiteX6" fmla="*/ 70530 w 81456"/>
                    <a:gd name="connsiteY6" fmla="*/ 97351 h 113369"/>
                    <a:gd name="connsiteX7" fmla="*/ 40728 w 81456"/>
                    <a:gd name="connsiteY7" fmla="*/ 113245 h 113369"/>
                    <a:gd name="connsiteX8" fmla="*/ 10927 w 81456"/>
                    <a:gd name="connsiteY8" fmla="*/ 98344 h 113369"/>
                    <a:gd name="connsiteX9" fmla="*/ 59603 w 81456"/>
                    <a:gd name="connsiteY9" fmla="*/ 90397 h 113369"/>
                    <a:gd name="connsiteX10" fmla="*/ 66556 w 81456"/>
                    <a:gd name="connsiteY10" fmla="*/ 57616 h 113369"/>
                    <a:gd name="connsiteX11" fmla="*/ 59603 w 81456"/>
                    <a:gd name="connsiteY11" fmla="*/ 24835 h 113369"/>
                    <a:gd name="connsiteX12" fmla="*/ 39735 w 81456"/>
                    <a:gd name="connsiteY12" fmla="*/ 12914 h 113369"/>
                    <a:gd name="connsiteX13" fmla="*/ 19868 w 81456"/>
                    <a:gd name="connsiteY13" fmla="*/ 24835 h 113369"/>
                    <a:gd name="connsiteX14" fmla="*/ 12914 w 81456"/>
                    <a:gd name="connsiteY14" fmla="*/ 56623 h 113369"/>
                    <a:gd name="connsiteX15" fmla="*/ 19868 w 81456"/>
                    <a:gd name="connsiteY15" fmla="*/ 89404 h 113369"/>
                    <a:gd name="connsiteX16" fmla="*/ 39735 w 81456"/>
                    <a:gd name="connsiteY16" fmla="*/ 101325 h 113369"/>
                    <a:gd name="connsiteX17" fmla="*/ 59603 w 81456"/>
                    <a:gd name="connsiteY17" fmla="*/ 90397 h 113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1456" h="113369">
                      <a:moveTo>
                        <a:pt x="10927" y="98344"/>
                      </a:moveTo>
                      <a:cubicBezTo>
                        <a:pt x="3973" y="88411"/>
                        <a:pt x="0" y="74504"/>
                        <a:pt x="0" y="56623"/>
                      </a:cubicBezTo>
                      <a:cubicBezTo>
                        <a:pt x="0" y="39735"/>
                        <a:pt x="3973" y="25828"/>
                        <a:pt x="10927" y="15894"/>
                      </a:cubicBezTo>
                      <a:cubicBezTo>
                        <a:pt x="17881" y="5960"/>
                        <a:pt x="27815" y="0"/>
                        <a:pt x="40728" y="0"/>
                      </a:cubicBezTo>
                      <a:cubicBezTo>
                        <a:pt x="53642" y="0"/>
                        <a:pt x="63576" y="4967"/>
                        <a:pt x="70530" y="14901"/>
                      </a:cubicBezTo>
                      <a:cubicBezTo>
                        <a:pt x="77484" y="24835"/>
                        <a:pt x="81457" y="38741"/>
                        <a:pt x="81457" y="55629"/>
                      </a:cubicBezTo>
                      <a:cubicBezTo>
                        <a:pt x="81457" y="73510"/>
                        <a:pt x="77484" y="86424"/>
                        <a:pt x="70530" y="97351"/>
                      </a:cubicBezTo>
                      <a:cubicBezTo>
                        <a:pt x="63576" y="107285"/>
                        <a:pt x="53642" y="113245"/>
                        <a:pt x="40728" y="113245"/>
                      </a:cubicBezTo>
                      <a:cubicBezTo>
                        <a:pt x="27815" y="114239"/>
                        <a:pt x="17881" y="109272"/>
                        <a:pt x="10927" y="98344"/>
                      </a:cubicBezTo>
                      <a:close/>
                      <a:moveTo>
                        <a:pt x="59603" y="90397"/>
                      </a:moveTo>
                      <a:cubicBezTo>
                        <a:pt x="64570" y="82450"/>
                        <a:pt x="66556" y="71524"/>
                        <a:pt x="66556" y="57616"/>
                      </a:cubicBezTo>
                      <a:cubicBezTo>
                        <a:pt x="66556" y="43708"/>
                        <a:pt x="64570" y="32781"/>
                        <a:pt x="59603" y="24835"/>
                      </a:cubicBezTo>
                      <a:cubicBezTo>
                        <a:pt x="54636" y="16888"/>
                        <a:pt x="48675" y="12914"/>
                        <a:pt x="39735" y="12914"/>
                      </a:cubicBezTo>
                      <a:cubicBezTo>
                        <a:pt x="31788" y="12914"/>
                        <a:pt x="24835" y="16888"/>
                        <a:pt x="19868" y="24835"/>
                      </a:cubicBezTo>
                      <a:cubicBezTo>
                        <a:pt x="14901" y="32781"/>
                        <a:pt x="12914" y="43708"/>
                        <a:pt x="12914" y="56623"/>
                      </a:cubicBezTo>
                      <a:cubicBezTo>
                        <a:pt x="12914" y="70530"/>
                        <a:pt x="14901" y="81457"/>
                        <a:pt x="19868" y="89404"/>
                      </a:cubicBezTo>
                      <a:cubicBezTo>
                        <a:pt x="24835" y="97351"/>
                        <a:pt x="30795" y="101325"/>
                        <a:pt x="39735" y="101325"/>
                      </a:cubicBezTo>
                      <a:cubicBezTo>
                        <a:pt x="48675" y="102318"/>
                        <a:pt x="55629" y="98344"/>
                        <a:pt x="59603" y="9039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16" name="Рисунок 4">
                <a:extLst>
                  <a:ext uri="{FF2B5EF4-FFF2-40B4-BE49-F238E27FC236}">
                    <a16:creationId xmlns:a16="http://schemas.microsoft.com/office/drawing/2014/main" id="{E0DD8331-1B71-3431-C29C-54679FD41E22}"/>
                  </a:ext>
                </a:extLst>
              </p:cNvPr>
              <p:cNvGrpSpPr/>
              <p:nvPr/>
            </p:nvGrpSpPr>
            <p:grpSpPr>
              <a:xfrm>
                <a:off x="7730653" y="7587249"/>
                <a:ext cx="110265" cy="109271"/>
                <a:chOff x="7730653" y="7587249"/>
                <a:chExt cx="110265" cy="109271"/>
              </a:xfrm>
              <a:solidFill>
                <a:srgbClr val="1D1D1B"/>
              </a:solidFill>
            </p:grpSpPr>
            <p:sp>
              <p:nvSpPr>
                <p:cNvPr id="517" name="Полилиния: фигура 516">
                  <a:extLst>
                    <a:ext uri="{FF2B5EF4-FFF2-40B4-BE49-F238E27FC236}">
                      <a16:creationId xmlns:a16="http://schemas.microsoft.com/office/drawing/2014/main" id="{09AD15E3-3475-0164-B9E4-D9AE40FA1643}"/>
                    </a:ext>
                  </a:extLst>
                </p:cNvPr>
                <p:cNvSpPr/>
                <p:nvPr/>
              </p:nvSpPr>
              <p:spPr>
                <a:xfrm>
                  <a:off x="7730653" y="7587249"/>
                  <a:ext cx="41722" cy="109271"/>
                </a:xfrm>
                <a:custGeom>
                  <a:avLst/>
                  <a:gdLst>
                    <a:gd name="connsiteX0" fmla="*/ 28808 w 41722"/>
                    <a:gd name="connsiteY0" fmla="*/ 14901 h 109271"/>
                    <a:gd name="connsiteX1" fmla="*/ 28808 w 41722"/>
                    <a:gd name="connsiteY1" fmla="*/ 14901 h 109271"/>
                    <a:gd name="connsiteX2" fmla="*/ 0 w 41722"/>
                    <a:gd name="connsiteY2" fmla="*/ 35761 h 109271"/>
                    <a:gd name="connsiteX3" fmla="*/ 0 w 41722"/>
                    <a:gd name="connsiteY3" fmla="*/ 20861 h 109271"/>
                    <a:gd name="connsiteX4" fmla="*/ 28808 w 41722"/>
                    <a:gd name="connsiteY4" fmla="*/ 0 h 109271"/>
                    <a:gd name="connsiteX5" fmla="*/ 41722 w 41722"/>
                    <a:gd name="connsiteY5" fmla="*/ 0 h 109271"/>
                    <a:gd name="connsiteX6" fmla="*/ 41722 w 41722"/>
                    <a:gd name="connsiteY6" fmla="*/ 109272 h 109271"/>
                    <a:gd name="connsiteX7" fmla="*/ 28808 w 41722"/>
                    <a:gd name="connsiteY7" fmla="*/ 109272 h 109271"/>
                    <a:gd name="connsiteX8" fmla="*/ 28808 w 41722"/>
                    <a:gd name="connsiteY8" fmla="*/ 14901 h 109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722" h="109271">
                      <a:moveTo>
                        <a:pt x="28808" y="14901"/>
                      </a:moveTo>
                      <a:lnTo>
                        <a:pt x="28808" y="14901"/>
                      </a:lnTo>
                      <a:lnTo>
                        <a:pt x="0" y="35761"/>
                      </a:lnTo>
                      <a:lnTo>
                        <a:pt x="0" y="20861"/>
                      </a:lnTo>
                      <a:lnTo>
                        <a:pt x="28808" y="0"/>
                      </a:lnTo>
                      <a:lnTo>
                        <a:pt x="41722" y="0"/>
                      </a:lnTo>
                      <a:lnTo>
                        <a:pt x="41722" y="109272"/>
                      </a:lnTo>
                      <a:lnTo>
                        <a:pt x="28808" y="109272"/>
                      </a:lnTo>
                      <a:lnTo>
                        <a:pt x="28808" y="1490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18" name="Полилиния: фигура 517">
                  <a:extLst>
                    <a:ext uri="{FF2B5EF4-FFF2-40B4-BE49-F238E27FC236}">
                      <a16:creationId xmlns:a16="http://schemas.microsoft.com/office/drawing/2014/main" id="{F07EC03B-60EF-F185-F65E-77C9F9E24E14}"/>
                    </a:ext>
                  </a:extLst>
                </p:cNvPr>
                <p:cNvSpPr/>
                <p:nvPr/>
              </p:nvSpPr>
              <p:spPr>
                <a:xfrm>
                  <a:off x="7799196" y="7587249"/>
                  <a:ext cx="41722" cy="109271"/>
                </a:xfrm>
                <a:custGeom>
                  <a:avLst/>
                  <a:gdLst>
                    <a:gd name="connsiteX0" fmla="*/ 28808 w 41722"/>
                    <a:gd name="connsiteY0" fmla="*/ 14901 h 109271"/>
                    <a:gd name="connsiteX1" fmla="*/ 28808 w 41722"/>
                    <a:gd name="connsiteY1" fmla="*/ 14901 h 109271"/>
                    <a:gd name="connsiteX2" fmla="*/ 0 w 41722"/>
                    <a:gd name="connsiteY2" fmla="*/ 35761 h 109271"/>
                    <a:gd name="connsiteX3" fmla="*/ 0 w 41722"/>
                    <a:gd name="connsiteY3" fmla="*/ 20861 h 109271"/>
                    <a:gd name="connsiteX4" fmla="*/ 28808 w 41722"/>
                    <a:gd name="connsiteY4" fmla="*/ 0 h 109271"/>
                    <a:gd name="connsiteX5" fmla="*/ 41722 w 41722"/>
                    <a:gd name="connsiteY5" fmla="*/ 0 h 109271"/>
                    <a:gd name="connsiteX6" fmla="*/ 41722 w 41722"/>
                    <a:gd name="connsiteY6" fmla="*/ 109272 h 109271"/>
                    <a:gd name="connsiteX7" fmla="*/ 28808 w 41722"/>
                    <a:gd name="connsiteY7" fmla="*/ 109272 h 109271"/>
                    <a:gd name="connsiteX8" fmla="*/ 28808 w 41722"/>
                    <a:gd name="connsiteY8" fmla="*/ 14901 h 109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722" h="109271">
                      <a:moveTo>
                        <a:pt x="28808" y="14901"/>
                      </a:moveTo>
                      <a:lnTo>
                        <a:pt x="28808" y="14901"/>
                      </a:lnTo>
                      <a:lnTo>
                        <a:pt x="0" y="35761"/>
                      </a:lnTo>
                      <a:lnTo>
                        <a:pt x="0" y="20861"/>
                      </a:lnTo>
                      <a:lnTo>
                        <a:pt x="28808" y="0"/>
                      </a:lnTo>
                      <a:lnTo>
                        <a:pt x="41722" y="0"/>
                      </a:lnTo>
                      <a:lnTo>
                        <a:pt x="41722" y="109272"/>
                      </a:lnTo>
                      <a:lnTo>
                        <a:pt x="28808" y="109272"/>
                      </a:lnTo>
                      <a:lnTo>
                        <a:pt x="28808" y="1490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19" name="Рисунок 4">
                <a:extLst>
                  <a:ext uri="{FF2B5EF4-FFF2-40B4-BE49-F238E27FC236}">
                    <a16:creationId xmlns:a16="http://schemas.microsoft.com/office/drawing/2014/main" id="{7C55472E-8E8D-07DC-025A-8F7AE076C509}"/>
                  </a:ext>
                </a:extLst>
              </p:cNvPr>
              <p:cNvGrpSpPr/>
              <p:nvPr/>
            </p:nvGrpSpPr>
            <p:grpSpPr>
              <a:xfrm>
                <a:off x="7730653" y="7287248"/>
                <a:ext cx="141060" cy="111258"/>
                <a:chOff x="7730653" y="7287248"/>
                <a:chExt cx="141060" cy="111258"/>
              </a:xfrm>
              <a:solidFill>
                <a:srgbClr val="1D1D1B"/>
              </a:solidFill>
            </p:grpSpPr>
            <p:sp>
              <p:nvSpPr>
                <p:cNvPr id="520" name="Полилиния: фигура 519">
                  <a:extLst>
                    <a:ext uri="{FF2B5EF4-FFF2-40B4-BE49-F238E27FC236}">
                      <a16:creationId xmlns:a16="http://schemas.microsoft.com/office/drawing/2014/main" id="{7EF72F95-FE09-6C87-BFC7-2B3D877FAA7C}"/>
                    </a:ext>
                  </a:extLst>
                </p:cNvPr>
                <p:cNvSpPr/>
                <p:nvPr/>
              </p:nvSpPr>
              <p:spPr>
                <a:xfrm>
                  <a:off x="7730653" y="7289234"/>
                  <a:ext cx="41722" cy="109271"/>
                </a:xfrm>
                <a:custGeom>
                  <a:avLst/>
                  <a:gdLst>
                    <a:gd name="connsiteX0" fmla="*/ 28808 w 41722"/>
                    <a:gd name="connsiteY0" fmla="*/ 14901 h 109271"/>
                    <a:gd name="connsiteX1" fmla="*/ 28808 w 41722"/>
                    <a:gd name="connsiteY1" fmla="*/ 14901 h 109271"/>
                    <a:gd name="connsiteX2" fmla="*/ 0 w 41722"/>
                    <a:gd name="connsiteY2" fmla="*/ 35761 h 109271"/>
                    <a:gd name="connsiteX3" fmla="*/ 0 w 41722"/>
                    <a:gd name="connsiteY3" fmla="*/ 20861 h 109271"/>
                    <a:gd name="connsiteX4" fmla="*/ 28808 w 41722"/>
                    <a:gd name="connsiteY4" fmla="*/ 0 h 109271"/>
                    <a:gd name="connsiteX5" fmla="*/ 41722 w 41722"/>
                    <a:gd name="connsiteY5" fmla="*/ 0 h 109271"/>
                    <a:gd name="connsiteX6" fmla="*/ 41722 w 41722"/>
                    <a:gd name="connsiteY6" fmla="*/ 109272 h 109271"/>
                    <a:gd name="connsiteX7" fmla="*/ 28808 w 41722"/>
                    <a:gd name="connsiteY7" fmla="*/ 109272 h 109271"/>
                    <a:gd name="connsiteX8" fmla="*/ 28808 w 41722"/>
                    <a:gd name="connsiteY8" fmla="*/ 14901 h 109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722" h="109271">
                      <a:moveTo>
                        <a:pt x="28808" y="14901"/>
                      </a:moveTo>
                      <a:lnTo>
                        <a:pt x="28808" y="14901"/>
                      </a:lnTo>
                      <a:lnTo>
                        <a:pt x="0" y="35761"/>
                      </a:lnTo>
                      <a:lnTo>
                        <a:pt x="0" y="20861"/>
                      </a:lnTo>
                      <a:lnTo>
                        <a:pt x="28808" y="0"/>
                      </a:lnTo>
                      <a:lnTo>
                        <a:pt x="41722" y="0"/>
                      </a:lnTo>
                      <a:lnTo>
                        <a:pt x="41722" y="109272"/>
                      </a:lnTo>
                      <a:lnTo>
                        <a:pt x="28808" y="109272"/>
                      </a:lnTo>
                      <a:lnTo>
                        <a:pt x="28808" y="1490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21" name="Полилиния: фигура 520">
                  <a:extLst>
                    <a:ext uri="{FF2B5EF4-FFF2-40B4-BE49-F238E27FC236}">
                      <a16:creationId xmlns:a16="http://schemas.microsoft.com/office/drawing/2014/main" id="{2603B06A-52D5-2618-F97E-EB3F24E60C47}"/>
                    </a:ext>
                  </a:extLst>
                </p:cNvPr>
                <p:cNvSpPr/>
                <p:nvPr/>
              </p:nvSpPr>
              <p:spPr>
                <a:xfrm>
                  <a:off x="7799196" y="7287248"/>
                  <a:ext cx="72516" cy="111258"/>
                </a:xfrm>
                <a:custGeom>
                  <a:avLst/>
                  <a:gdLst>
                    <a:gd name="connsiteX0" fmla="*/ 0 w 72516"/>
                    <a:gd name="connsiteY0" fmla="*/ 33775 h 111258"/>
                    <a:gd name="connsiteX1" fmla="*/ 9934 w 72516"/>
                    <a:gd name="connsiteY1" fmla="*/ 9934 h 111258"/>
                    <a:gd name="connsiteX2" fmla="*/ 35761 w 72516"/>
                    <a:gd name="connsiteY2" fmla="*/ 0 h 111258"/>
                    <a:gd name="connsiteX3" fmla="*/ 60596 w 72516"/>
                    <a:gd name="connsiteY3" fmla="*/ 8941 h 111258"/>
                    <a:gd name="connsiteX4" fmla="*/ 70530 w 72516"/>
                    <a:gd name="connsiteY4" fmla="*/ 29801 h 111258"/>
                    <a:gd name="connsiteX5" fmla="*/ 65563 w 72516"/>
                    <a:gd name="connsiteY5" fmla="*/ 47682 h 111258"/>
                    <a:gd name="connsiteX6" fmla="*/ 46689 w 72516"/>
                    <a:gd name="connsiteY6" fmla="*/ 70530 h 111258"/>
                    <a:gd name="connsiteX7" fmla="*/ 18874 w 72516"/>
                    <a:gd name="connsiteY7" fmla="*/ 99338 h 111258"/>
                    <a:gd name="connsiteX8" fmla="*/ 18874 w 72516"/>
                    <a:gd name="connsiteY8" fmla="*/ 99338 h 111258"/>
                    <a:gd name="connsiteX9" fmla="*/ 72517 w 72516"/>
                    <a:gd name="connsiteY9" fmla="*/ 99338 h 111258"/>
                    <a:gd name="connsiteX10" fmla="*/ 72517 w 72516"/>
                    <a:gd name="connsiteY10" fmla="*/ 111259 h 111258"/>
                    <a:gd name="connsiteX11" fmla="*/ 0 w 72516"/>
                    <a:gd name="connsiteY11" fmla="*/ 111259 h 111258"/>
                    <a:gd name="connsiteX12" fmla="*/ 0 w 72516"/>
                    <a:gd name="connsiteY12" fmla="*/ 102318 h 111258"/>
                    <a:gd name="connsiteX13" fmla="*/ 38742 w 72516"/>
                    <a:gd name="connsiteY13" fmla="*/ 61590 h 111258"/>
                    <a:gd name="connsiteX14" fmla="*/ 53643 w 72516"/>
                    <a:gd name="connsiteY14" fmla="*/ 43709 h 111258"/>
                    <a:gd name="connsiteX15" fmla="*/ 57616 w 72516"/>
                    <a:gd name="connsiteY15" fmla="*/ 30795 h 111258"/>
                    <a:gd name="connsiteX16" fmla="*/ 51656 w 72516"/>
                    <a:gd name="connsiteY16" fmla="*/ 16888 h 111258"/>
                    <a:gd name="connsiteX17" fmla="*/ 35761 w 72516"/>
                    <a:gd name="connsiteY17" fmla="*/ 10928 h 111258"/>
                    <a:gd name="connsiteX18" fmla="*/ 19868 w 72516"/>
                    <a:gd name="connsiteY18" fmla="*/ 16888 h 111258"/>
                    <a:gd name="connsiteX19" fmla="*/ 13908 w 72516"/>
                    <a:gd name="connsiteY19" fmla="*/ 31788 h 111258"/>
                    <a:gd name="connsiteX20" fmla="*/ 13908 w 72516"/>
                    <a:gd name="connsiteY20" fmla="*/ 31788 h 111258"/>
                    <a:gd name="connsiteX21" fmla="*/ 0 w 72516"/>
                    <a:gd name="connsiteY21" fmla="*/ 33775 h 111258"/>
                    <a:gd name="connsiteX22" fmla="*/ 0 w 72516"/>
                    <a:gd name="connsiteY22" fmla="*/ 33775 h 111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2516" h="111258">
                      <a:moveTo>
                        <a:pt x="0" y="33775"/>
                      </a:moveTo>
                      <a:cubicBezTo>
                        <a:pt x="0" y="23841"/>
                        <a:pt x="2980" y="15894"/>
                        <a:pt x="9934" y="9934"/>
                      </a:cubicBezTo>
                      <a:cubicBezTo>
                        <a:pt x="16888" y="3974"/>
                        <a:pt x="25828" y="0"/>
                        <a:pt x="35761" y="0"/>
                      </a:cubicBezTo>
                      <a:cubicBezTo>
                        <a:pt x="45695" y="0"/>
                        <a:pt x="53643" y="2980"/>
                        <a:pt x="60596" y="8941"/>
                      </a:cubicBezTo>
                      <a:cubicBezTo>
                        <a:pt x="67550" y="14901"/>
                        <a:pt x="70530" y="21854"/>
                        <a:pt x="70530" y="29801"/>
                      </a:cubicBezTo>
                      <a:cubicBezTo>
                        <a:pt x="70530" y="35762"/>
                        <a:pt x="68544" y="41722"/>
                        <a:pt x="65563" y="47682"/>
                      </a:cubicBezTo>
                      <a:cubicBezTo>
                        <a:pt x="62583" y="53643"/>
                        <a:pt x="55629" y="60597"/>
                        <a:pt x="46689" y="70530"/>
                      </a:cubicBezTo>
                      <a:lnTo>
                        <a:pt x="18874" y="99338"/>
                      </a:lnTo>
                      <a:lnTo>
                        <a:pt x="18874" y="99338"/>
                      </a:lnTo>
                      <a:lnTo>
                        <a:pt x="72517" y="99338"/>
                      </a:lnTo>
                      <a:lnTo>
                        <a:pt x="72517" y="111259"/>
                      </a:lnTo>
                      <a:lnTo>
                        <a:pt x="0" y="111259"/>
                      </a:lnTo>
                      <a:lnTo>
                        <a:pt x="0" y="102318"/>
                      </a:lnTo>
                      <a:lnTo>
                        <a:pt x="38742" y="61590"/>
                      </a:lnTo>
                      <a:cubicBezTo>
                        <a:pt x="45695" y="53643"/>
                        <a:pt x="50662" y="47682"/>
                        <a:pt x="53643" y="43709"/>
                      </a:cubicBezTo>
                      <a:cubicBezTo>
                        <a:pt x="55629" y="39735"/>
                        <a:pt x="57616" y="35762"/>
                        <a:pt x="57616" y="30795"/>
                      </a:cubicBezTo>
                      <a:cubicBezTo>
                        <a:pt x="57616" y="25828"/>
                        <a:pt x="55629" y="20861"/>
                        <a:pt x="51656" y="16888"/>
                      </a:cubicBezTo>
                      <a:cubicBezTo>
                        <a:pt x="47682" y="12914"/>
                        <a:pt x="42715" y="10928"/>
                        <a:pt x="35761" y="10928"/>
                      </a:cubicBezTo>
                      <a:cubicBezTo>
                        <a:pt x="29801" y="10928"/>
                        <a:pt x="23841" y="12914"/>
                        <a:pt x="19868" y="16888"/>
                      </a:cubicBezTo>
                      <a:cubicBezTo>
                        <a:pt x="15894" y="20861"/>
                        <a:pt x="13908" y="25828"/>
                        <a:pt x="13908" y="31788"/>
                      </a:cubicBezTo>
                      <a:lnTo>
                        <a:pt x="13908" y="31788"/>
                      </a:lnTo>
                      <a:lnTo>
                        <a:pt x="0" y="33775"/>
                      </a:lnTo>
                      <a:lnTo>
                        <a:pt x="0" y="3377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22" name="Рисунок 4">
                <a:extLst>
                  <a:ext uri="{FF2B5EF4-FFF2-40B4-BE49-F238E27FC236}">
                    <a16:creationId xmlns:a16="http://schemas.microsoft.com/office/drawing/2014/main" id="{8785AA9A-C47C-38C7-FC2C-D7DF83333227}"/>
                  </a:ext>
                </a:extLst>
              </p:cNvPr>
              <p:cNvGrpSpPr/>
              <p:nvPr/>
            </p:nvGrpSpPr>
            <p:grpSpPr>
              <a:xfrm>
                <a:off x="7730653" y="7017048"/>
                <a:ext cx="145033" cy="112252"/>
                <a:chOff x="7730653" y="7017048"/>
                <a:chExt cx="145033" cy="112252"/>
              </a:xfrm>
              <a:solidFill>
                <a:srgbClr val="1D1D1B"/>
              </a:solidFill>
            </p:grpSpPr>
            <p:sp>
              <p:nvSpPr>
                <p:cNvPr id="523" name="Полилиния: фигура 522">
                  <a:extLst>
                    <a:ext uri="{FF2B5EF4-FFF2-40B4-BE49-F238E27FC236}">
                      <a16:creationId xmlns:a16="http://schemas.microsoft.com/office/drawing/2014/main" id="{3C7350C5-6813-4A1E-783D-F88EABD32B32}"/>
                    </a:ext>
                  </a:extLst>
                </p:cNvPr>
                <p:cNvSpPr/>
                <p:nvPr/>
              </p:nvSpPr>
              <p:spPr>
                <a:xfrm>
                  <a:off x="7730653" y="7018042"/>
                  <a:ext cx="41722" cy="109271"/>
                </a:xfrm>
                <a:custGeom>
                  <a:avLst/>
                  <a:gdLst>
                    <a:gd name="connsiteX0" fmla="*/ 28808 w 41722"/>
                    <a:gd name="connsiteY0" fmla="*/ 14901 h 109271"/>
                    <a:gd name="connsiteX1" fmla="*/ 28808 w 41722"/>
                    <a:gd name="connsiteY1" fmla="*/ 14901 h 109271"/>
                    <a:gd name="connsiteX2" fmla="*/ 0 w 41722"/>
                    <a:gd name="connsiteY2" fmla="*/ 35761 h 109271"/>
                    <a:gd name="connsiteX3" fmla="*/ 0 w 41722"/>
                    <a:gd name="connsiteY3" fmla="*/ 20861 h 109271"/>
                    <a:gd name="connsiteX4" fmla="*/ 28808 w 41722"/>
                    <a:gd name="connsiteY4" fmla="*/ 0 h 109271"/>
                    <a:gd name="connsiteX5" fmla="*/ 41722 w 41722"/>
                    <a:gd name="connsiteY5" fmla="*/ 0 h 109271"/>
                    <a:gd name="connsiteX6" fmla="*/ 41722 w 41722"/>
                    <a:gd name="connsiteY6" fmla="*/ 109272 h 109271"/>
                    <a:gd name="connsiteX7" fmla="*/ 28808 w 41722"/>
                    <a:gd name="connsiteY7" fmla="*/ 109272 h 109271"/>
                    <a:gd name="connsiteX8" fmla="*/ 28808 w 41722"/>
                    <a:gd name="connsiteY8" fmla="*/ 14901 h 109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1722" h="109271">
                      <a:moveTo>
                        <a:pt x="28808" y="14901"/>
                      </a:moveTo>
                      <a:lnTo>
                        <a:pt x="28808" y="14901"/>
                      </a:lnTo>
                      <a:lnTo>
                        <a:pt x="0" y="35761"/>
                      </a:lnTo>
                      <a:lnTo>
                        <a:pt x="0" y="20861"/>
                      </a:lnTo>
                      <a:lnTo>
                        <a:pt x="28808" y="0"/>
                      </a:lnTo>
                      <a:lnTo>
                        <a:pt x="41722" y="0"/>
                      </a:lnTo>
                      <a:lnTo>
                        <a:pt x="41722" y="109272"/>
                      </a:lnTo>
                      <a:lnTo>
                        <a:pt x="28808" y="109272"/>
                      </a:lnTo>
                      <a:lnTo>
                        <a:pt x="28808" y="1490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24" name="Полилиния: фигура 523">
                  <a:extLst>
                    <a:ext uri="{FF2B5EF4-FFF2-40B4-BE49-F238E27FC236}">
                      <a16:creationId xmlns:a16="http://schemas.microsoft.com/office/drawing/2014/main" id="{58AAD42C-D299-74EA-FA33-E5DE3D89D7FC}"/>
                    </a:ext>
                  </a:extLst>
                </p:cNvPr>
                <p:cNvSpPr/>
                <p:nvPr/>
              </p:nvSpPr>
              <p:spPr>
                <a:xfrm>
                  <a:off x="7798203" y="7017048"/>
                  <a:ext cx="77483" cy="112252"/>
                </a:xfrm>
                <a:custGeom>
                  <a:avLst/>
                  <a:gdLst>
                    <a:gd name="connsiteX0" fmla="*/ 23841 w 77483"/>
                    <a:gd name="connsiteY0" fmla="*/ 48676 h 112252"/>
                    <a:gd name="connsiteX1" fmla="*/ 36755 w 77483"/>
                    <a:gd name="connsiteY1" fmla="*/ 48676 h 112252"/>
                    <a:gd name="connsiteX2" fmla="*/ 52649 w 77483"/>
                    <a:gd name="connsiteY2" fmla="*/ 42716 h 112252"/>
                    <a:gd name="connsiteX3" fmla="*/ 58609 w 77483"/>
                    <a:gd name="connsiteY3" fmla="*/ 28808 h 112252"/>
                    <a:gd name="connsiteX4" fmla="*/ 53642 w 77483"/>
                    <a:gd name="connsiteY4" fmla="*/ 15894 h 112252"/>
                    <a:gd name="connsiteX5" fmla="*/ 37748 w 77483"/>
                    <a:gd name="connsiteY5" fmla="*/ 10928 h 112252"/>
                    <a:gd name="connsiteX6" fmla="*/ 22848 w 77483"/>
                    <a:gd name="connsiteY6" fmla="*/ 15894 h 112252"/>
                    <a:gd name="connsiteX7" fmla="*/ 15894 w 77483"/>
                    <a:gd name="connsiteY7" fmla="*/ 29801 h 112252"/>
                    <a:gd name="connsiteX8" fmla="*/ 2980 w 77483"/>
                    <a:gd name="connsiteY8" fmla="*/ 29801 h 112252"/>
                    <a:gd name="connsiteX9" fmla="*/ 13907 w 77483"/>
                    <a:gd name="connsiteY9" fmla="*/ 7948 h 112252"/>
                    <a:gd name="connsiteX10" fmla="*/ 38741 w 77483"/>
                    <a:gd name="connsiteY10" fmla="*/ 0 h 112252"/>
                    <a:gd name="connsiteX11" fmla="*/ 63576 w 77483"/>
                    <a:gd name="connsiteY11" fmla="*/ 7948 h 112252"/>
                    <a:gd name="connsiteX12" fmla="*/ 73510 w 77483"/>
                    <a:gd name="connsiteY12" fmla="*/ 27815 h 112252"/>
                    <a:gd name="connsiteX13" fmla="*/ 67550 w 77483"/>
                    <a:gd name="connsiteY13" fmla="*/ 44702 h 112252"/>
                    <a:gd name="connsiteX14" fmla="*/ 50662 w 77483"/>
                    <a:gd name="connsiteY14" fmla="*/ 53643 h 112252"/>
                    <a:gd name="connsiteX15" fmla="*/ 50662 w 77483"/>
                    <a:gd name="connsiteY15" fmla="*/ 53643 h 112252"/>
                    <a:gd name="connsiteX16" fmla="*/ 70530 w 77483"/>
                    <a:gd name="connsiteY16" fmla="*/ 61590 h 112252"/>
                    <a:gd name="connsiteX17" fmla="*/ 77484 w 77483"/>
                    <a:gd name="connsiteY17" fmla="*/ 80464 h 112252"/>
                    <a:gd name="connsiteX18" fmla="*/ 66556 w 77483"/>
                    <a:gd name="connsiteY18" fmla="*/ 103312 h 112252"/>
                    <a:gd name="connsiteX19" fmla="*/ 38741 w 77483"/>
                    <a:gd name="connsiteY19" fmla="*/ 112253 h 112252"/>
                    <a:gd name="connsiteX20" fmla="*/ 10927 w 77483"/>
                    <a:gd name="connsiteY20" fmla="*/ 103312 h 112252"/>
                    <a:gd name="connsiteX21" fmla="*/ 0 w 77483"/>
                    <a:gd name="connsiteY21" fmla="*/ 81457 h 112252"/>
                    <a:gd name="connsiteX22" fmla="*/ 12914 w 77483"/>
                    <a:gd name="connsiteY22" fmla="*/ 81457 h 112252"/>
                    <a:gd name="connsiteX23" fmla="*/ 20861 w 77483"/>
                    <a:gd name="connsiteY23" fmla="*/ 95365 h 112252"/>
                    <a:gd name="connsiteX24" fmla="*/ 38741 w 77483"/>
                    <a:gd name="connsiteY24" fmla="*/ 100332 h 112252"/>
                    <a:gd name="connsiteX25" fmla="*/ 56622 w 77483"/>
                    <a:gd name="connsiteY25" fmla="*/ 94371 h 112252"/>
                    <a:gd name="connsiteX26" fmla="*/ 63576 w 77483"/>
                    <a:gd name="connsiteY26" fmla="*/ 80464 h 112252"/>
                    <a:gd name="connsiteX27" fmla="*/ 56622 w 77483"/>
                    <a:gd name="connsiteY27" fmla="*/ 65563 h 112252"/>
                    <a:gd name="connsiteX28" fmla="*/ 37748 w 77483"/>
                    <a:gd name="connsiteY28" fmla="*/ 59603 h 112252"/>
                    <a:gd name="connsiteX29" fmla="*/ 23841 w 77483"/>
                    <a:gd name="connsiteY29" fmla="*/ 59603 h 112252"/>
                    <a:gd name="connsiteX30" fmla="*/ 23841 w 77483"/>
                    <a:gd name="connsiteY30" fmla="*/ 48676 h 112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77483" h="112252">
                      <a:moveTo>
                        <a:pt x="23841" y="48676"/>
                      </a:moveTo>
                      <a:lnTo>
                        <a:pt x="36755" y="48676"/>
                      </a:lnTo>
                      <a:cubicBezTo>
                        <a:pt x="42715" y="48676"/>
                        <a:pt x="47682" y="46689"/>
                        <a:pt x="52649" y="42716"/>
                      </a:cubicBezTo>
                      <a:cubicBezTo>
                        <a:pt x="56622" y="38742"/>
                        <a:pt x="58609" y="34768"/>
                        <a:pt x="58609" y="28808"/>
                      </a:cubicBezTo>
                      <a:cubicBezTo>
                        <a:pt x="58609" y="22848"/>
                        <a:pt x="56622" y="18874"/>
                        <a:pt x="53642" y="15894"/>
                      </a:cubicBezTo>
                      <a:cubicBezTo>
                        <a:pt x="49669" y="12914"/>
                        <a:pt x="44702" y="10928"/>
                        <a:pt x="37748" y="10928"/>
                      </a:cubicBezTo>
                      <a:cubicBezTo>
                        <a:pt x="31788" y="10928"/>
                        <a:pt x="26821" y="12914"/>
                        <a:pt x="22848" y="15894"/>
                      </a:cubicBezTo>
                      <a:cubicBezTo>
                        <a:pt x="18874" y="18874"/>
                        <a:pt x="16887" y="23841"/>
                        <a:pt x="15894" y="29801"/>
                      </a:cubicBezTo>
                      <a:lnTo>
                        <a:pt x="2980" y="29801"/>
                      </a:lnTo>
                      <a:cubicBezTo>
                        <a:pt x="3973" y="20861"/>
                        <a:pt x="6953" y="12914"/>
                        <a:pt x="13907" y="7948"/>
                      </a:cubicBezTo>
                      <a:cubicBezTo>
                        <a:pt x="20861" y="1987"/>
                        <a:pt x="28808" y="0"/>
                        <a:pt x="38741" y="0"/>
                      </a:cubicBezTo>
                      <a:cubicBezTo>
                        <a:pt x="48675" y="0"/>
                        <a:pt x="56622" y="2981"/>
                        <a:pt x="63576" y="7948"/>
                      </a:cubicBezTo>
                      <a:cubicBezTo>
                        <a:pt x="70530" y="12914"/>
                        <a:pt x="73510" y="19868"/>
                        <a:pt x="73510" y="27815"/>
                      </a:cubicBezTo>
                      <a:cubicBezTo>
                        <a:pt x="73510" y="34768"/>
                        <a:pt x="71523" y="40729"/>
                        <a:pt x="67550" y="44702"/>
                      </a:cubicBezTo>
                      <a:cubicBezTo>
                        <a:pt x="63576" y="48676"/>
                        <a:pt x="57616" y="52650"/>
                        <a:pt x="50662" y="53643"/>
                      </a:cubicBezTo>
                      <a:lnTo>
                        <a:pt x="50662" y="53643"/>
                      </a:lnTo>
                      <a:cubicBezTo>
                        <a:pt x="58609" y="54636"/>
                        <a:pt x="65563" y="56623"/>
                        <a:pt x="70530" y="61590"/>
                      </a:cubicBezTo>
                      <a:cubicBezTo>
                        <a:pt x="75497" y="66557"/>
                        <a:pt x="77484" y="72517"/>
                        <a:pt x="77484" y="80464"/>
                      </a:cubicBezTo>
                      <a:cubicBezTo>
                        <a:pt x="77484" y="89404"/>
                        <a:pt x="73510" y="97352"/>
                        <a:pt x="66556" y="103312"/>
                      </a:cubicBezTo>
                      <a:cubicBezTo>
                        <a:pt x="59603" y="109272"/>
                        <a:pt x="49669" y="112253"/>
                        <a:pt x="38741" y="112253"/>
                      </a:cubicBezTo>
                      <a:cubicBezTo>
                        <a:pt x="27815" y="112253"/>
                        <a:pt x="17881" y="109272"/>
                        <a:pt x="10927" y="103312"/>
                      </a:cubicBezTo>
                      <a:cubicBezTo>
                        <a:pt x="3973" y="97352"/>
                        <a:pt x="0" y="90398"/>
                        <a:pt x="0" y="81457"/>
                      </a:cubicBezTo>
                      <a:lnTo>
                        <a:pt x="12914" y="81457"/>
                      </a:lnTo>
                      <a:cubicBezTo>
                        <a:pt x="13907" y="87418"/>
                        <a:pt x="15894" y="91391"/>
                        <a:pt x="20861" y="95365"/>
                      </a:cubicBezTo>
                      <a:cubicBezTo>
                        <a:pt x="25828" y="99338"/>
                        <a:pt x="31788" y="100332"/>
                        <a:pt x="38741" y="100332"/>
                      </a:cubicBezTo>
                      <a:cubicBezTo>
                        <a:pt x="45695" y="100332"/>
                        <a:pt x="51655" y="98345"/>
                        <a:pt x="56622" y="94371"/>
                      </a:cubicBezTo>
                      <a:cubicBezTo>
                        <a:pt x="61589" y="90398"/>
                        <a:pt x="63576" y="86424"/>
                        <a:pt x="63576" y="80464"/>
                      </a:cubicBezTo>
                      <a:cubicBezTo>
                        <a:pt x="63576" y="74504"/>
                        <a:pt x="61589" y="68544"/>
                        <a:pt x="56622" y="65563"/>
                      </a:cubicBezTo>
                      <a:cubicBezTo>
                        <a:pt x="51655" y="61590"/>
                        <a:pt x="45695" y="59603"/>
                        <a:pt x="37748" y="59603"/>
                      </a:cubicBezTo>
                      <a:lnTo>
                        <a:pt x="23841" y="59603"/>
                      </a:lnTo>
                      <a:lnTo>
                        <a:pt x="23841" y="48676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525" name="Полилиния: фигура 524">
                <a:extLst>
                  <a:ext uri="{FF2B5EF4-FFF2-40B4-BE49-F238E27FC236}">
                    <a16:creationId xmlns:a16="http://schemas.microsoft.com/office/drawing/2014/main" id="{7D66B781-A3B7-17B9-6B13-7122438948B3}"/>
                  </a:ext>
                </a:extLst>
              </p:cNvPr>
              <p:cNvSpPr/>
              <p:nvPr/>
            </p:nvSpPr>
            <p:spPr>
              <a:xfrm>
                <a:off x="7783302" y="8727650"/>
                <a:ext cx="81456" cy="113353"/>
              </a:xfrm>
              <a:custGeom>
                <a:avLst/>
                <a:gdLst>
                  <a:gd name="connsiteX0" fmla="*/ 10927 w 81456"/>
                  <a:gd name="connsiteY0" fmla="*/ 98345 h 113353"/>
                  <a:gd name="connsiteX1" fmla="*/ 0 w 81456"/>
                  <a:gd name="connsiteY1" fmla="*/ 56623 h 113353"/>
                  <a:gd name="connsiteX2" fmla="*/ 10927 w 81456"/>
                  <a:gd name="connsiteY2" fmla="*/ 15894 h 113353"/>
                  <a:gd name="connsiteX3" fmla="*/ 40728 w 81456"/>
                  <a:gd name="connsiteY3" fmla="*/ 0 h 113353"/>
                  <a:gd name="connsiteX4" fmla="*/ 70530 w 81456"/>
                  <a:gd name="connsiteY4" fmla="*/ 14901 h 113353"/>
                  <a:gd name="connsiteX5" fmla="*/ 81457 w 81456"/>
                  <a:gd name="connsiteY5" fmla="*/ 55630 h 113353"/>
                  <a:gd name="connsiteX6" fmla="*/ 70530 w 81456"/>
                  <a:gd name="connsiteY6" fmla="*/ 97351 h 113353"/>
                  <a:gd name="connsiteX7" fmla="*/ 40728 w 81456"/>
                  <a:gd name="connsiteY7" fmla="*/ 113246 h 113353"/>
                  <a:gd name="connsiteX8" fmla="*/ 10927 w 81456"/>
                  <a:gd name="connsiteY8" fmla="*/ 98345 h 113353"/>
                  <a:gd name="connsiteX9" fmla="*/ 60596 w 81456"/>
                  <a:gd name="connsiteY9" fmla="*/ 89404 h 113353"/>
                  <a:gd name="connsiteX10" fmla="*/ 67550 w 81456"/>
                  <a:gd name="connsiteY10" fmla="*/ 56623 h 113353"/>
                  <a:gd name="connsiteX11" fmla="*/ 60596 w 81456"/>
                  <a:gd name="connsiteY11" fmla="*/ 23841 h 113353"/>
                  <a:gd name="connsiteX12" fmla="*/ 40728 w 81456"/>
                  <a:gd name="connsiteY12" fmla="*/ 11921 h 113353"/>
                  <a:gd name="connsiteX13" fmla="*/ 20861 w 81456"/>
                  <a:gd name="connsiteY13" fmla="*/ 23841 h 113353"/>
                  <a:gd name="connsiteX14" fmla="*/ 13907 w 81456"/>
                  <a:gd name="connsiteY14" fmla="*/ 55630 h 113353"/>
                  <a:gd name="connsiteX15" fmla="*/ 20861 w 81456"/>
                  <a:gd name="connsiteY15" fmla="*/ 88411 h 113353"/>
                  <a:gd name="connsiteX16" fmla="*/ 40728 w 81456"/>
                  <a:gd name="connsiteY16" fmla="*/ 100332 h 113353"/>
                  <a:gd name="connsiteX17" fmla="*/ 60596 w 81456"/>
                  <a:gd name="connsiteY17" fmla="*/ 89404 h 113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1456" h="113353">
                    <a:moveTo>
                      <a:pt x="10927" y="98345"/>
                    </a:moveTo>
                    <a:cubicBezTo>
                      <a:pt x="3973" y="88411"/>
                      <a:pt x="0" y="74504"/>
                      <a:pt x="0" y="56623"/>
                    </a:cubicBezTo>
                    <a:cubicBezTo>
                      <a:pt x="0" y="39735"/>
                      <a:pt x="3973" y="25828"/>
                      <a:pt x="10927" y="15894"/>
                    </a:cubicBezTo>
                    <a:cubicBezTo>
                      <a:pt x="17881" y="5961"/>
                      <a:pt x="27815" y="0"/>
                      <a:pt x="40728" y="0"/>
                    </a:cubicBezTo>
                    <a:cubicBezTo>
                      <a:pt x="53642" y="0"/>
                      <a:pt x="63576" y="4967"/>
                      <a:pt x="70530" y="14901"/>
                    </a:cubicBezTo>
                    <a:cubicBezTo>
                      <a:pt x="77484" y="24835"/>
                      <a:pt x="81457" y="38742"/>
                      <a:pt x="81457" y="55630"/>
                    </a:cubicBezTo>
                    <a:cubicBezTo>
                      <a:pt x="81457" y="73510"/>
                      <a:pt x="77484" y="86424"/>
                      <a:pt x="70530" y="97351"/>
                    </a:cubicBezTo>
                    <a:cubicBezTo>
                      <a:pt x="63576" y="107285"/>
                      <a:pt x="53642" y="113246"/>
                      <a:pt x="40728" y="113246"/>
                    </a:cubicBezTo>
                    <a:cubicBezTo>
                      <a:pt x="27815" y="114239"/>
                      <a:pt x="17881" y="108279"/>
                      <a:pt x="10927" y="98345"/>
                    </a:cubicBezTo>
                    <a:close/>
                    <a:moveTo>
                      <a:pt x="60596" y="89404"/>
                    </a:moveTo>
                    <a:cubicBezTo>
                      <a:pt x="65563" y="81457"/>
                      <a:pt x="67550" y="70530"/>
                      <a:pt x="67550" y="56623"/>
                    </a:cubicBezTo>
                    <a:cubicBezTo>
                      <a:pt x="67550" y="42715"/>
                      <a:pt x="65563" y="31788"/>
                      <a:pt x="60596" y="23841"/>
                    </a:cubicBezTo>
                    <a:cubicBezTo>
                      <a:pt x="55629" y="15894"/>
                      <a:pt x="49669" y="11921"/>
                      <a:pt x="40728" y="11921"/>
                    </a:cubicBezTo>
                    <a:cubicBezTo>
                      <a:pt x="31788" y="11921"/>
                      <a:pt x="25828" y="15894"/>
                      <a:pt x="20861" y="23841"/>
                    </a:cubicBezTo>
                    <a:cubicBezTo>
                      <a:pt x="15894" y="31788"/>
                      <a:pt x="13907" y="42715"/>
                      <a:pt x="13907" y="55630"/>
                    </a:cubicBezTo>
                    <a:cubicBezTo>
                      <a:pt x="13907" y="69537"/>
                      <a:pt x="15894" y="80464"/>
                      <a:pt x="20861" y="88411"/>
                    </a:cubicBezTo>
                    <a:cubicBezTo>
                      <a:pt x="25828" y="96358"/>
                      <a:pt x="31788" y="100332"/>
                      <a:pt x="40728" y="100332"/>
                    </a:cubicBezTo>
                    <a:cubicBezTo>
                      <a:pt x="49669" y="102318"/>
                      <a:pt x="55629" y="97351"/>
                      <a:pt x="60596" y="89404"/>
                    </a:cubicBez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26" name="Полилиния: фигура 525">
                <a:extLst>
                  <a:ext uri="{FF2B5EF4-FFF2-40B4-BE49-F238E27FC236}">
                    <a16:creationId xmlns:a16="http://schemas.microsoft.com/office/drawing/2014/main" id="{3802EBB5-30C6-BB20-42D6-1584ED4439A4}"/>
                  </a:ext>
                </a:extLst>
              </p:cNvPr>
              <p:cNvSpPr/>
              <p:nvPr/>
            </p:nvSpPr>
            <p:spPr>
              <a:xfrm>
                <a:off x="8364430" y="8913412"/>
                <a:ext cx="61589" cy="88411"/>
              </a:xfrm>
              <a:custGeom>
                <a:avLst/>
                <a:gdLst>
                  <a:gd name="connsiteX0" fmla="*/ 17881 w 61589"/>
                  <a:gd name="connsiteY0" fmla="*/ 39735 h 88411"/>
                  <a:gd name="connsiteX1" fmla="*/ 27815 w 61589"/>
                  <a:gd name="connsiteY1" fmla="*/ 39735 h 88411"/>
                  <a:gd name="connsiteX2" fmla="*/ 39735 w 61589"/>
                  <a:gd name="connsiteY2" fmla="*/ 35761 h 88411"/>
                  <a:gd name="connsiteX3" fmla="*/ 44702 w 61589"/>
                  <a:gd name="connsiteY3" fmla="*/ 24835 h 88411"/>
                  <a:gd name="connsiteX4" fmla="*/ 40728 w 61589"/>
                  <a:gd name="connsiteY4" fmla="*/ 13908 h 88411"/>
                  <a:gd name="connsiteX5" fmla="*/ 27815 w 61589"/>
                  <a:gd name="connsiteY5" fmla="*/ 9934 h 88411"/>
                  <a:gd name="connsiteX6" fmla="*/ 15894 w 61589"/>
                  <a:gd name="connsiteY6" fmla="*/ 13908 h 88411"/>
                  <a:gd name="connsiteX7" fmla="*/ 10927 w 61589"/>
                  <a:gd name="connsiteY7" fmla="*/ 24835 h 88411"/>
                  <a:gd name="connsiteX8" fmla="*/ 993 w 61589"/>
                  <a:gd name="connsiteY8" fmla="*/ 24835 h 88411"/>
                  <a:gd name="connsiteX9" fmla="*/ 9934 w 61589"/>
                  <a:gd name="connsiteY9" fmla="*/ 6954 h 88411"/>
                  <a:gd name="connsiteX10" fmla="*/ 29801 w 61589"/>
                  <a:gd name="connsiteY10" fmla="*/ 0 h 88411"/>
                  <a:gd name="connsiteX11" fmla="*/ 49669 w 61589"/>
                  <a:gd name="connsiteY11" fmla="*/ 5960 h 88411"/>
                  <a:gd name="connsiteX12" fmla="*/ 57616 w 61589"/>
                  <a:gd name="connsiteY12" fmla="*/ 21854 h 88411"/>
                  <a:gd name="connsiteX13" fmla="*/ 52649 w 61589"/>
                  <a:gd name="connsiteY13" fmla="*/ 35761 h 88411"/>
                  <a:gd name="connsiteX14" fmla="*/ 39735 w 61589"/>
                  <a:gd name="connsiteY14" fmla="*/ 42715 h 88411"/>
                  <a:gd name="connsiteX15" fmla="*/ 39735 w 61589"/>
                  <a:gd name="connsiteY15" fmla="*/ 42715 h 88411"/>
                  <a:gd name="connsiteX16" fmla="*/ 55629 w 61589"/>
                  <a:gd name="connsiteY16" fmla="*/ 48676 h 88411"/>
                  <a:gd name="connsiteX17" fmla="*/ 61589 w 61589"/>
                  <a:gd name="connsiteY17" fmla="*/ 63577 h 88411"/>
                  <a:gd name="connsiteX18" fmla="*/ 52649 w 61589"/>
                  <a:gd name="connsiteY18" fmla="*/ 81457 h 88411"/>
                  <a:gd name="connsiteX19" fmla="*/ 30795 w 61589"/>
                  <a:gd name="connsiteY19" fmla="*/ 88411 h 88411"/>
                  <a:gd name="connsiteX20" fmla="*/ 8940 w 61589"/>
                  <a:gd name="connsiteY20" fmla="*/ 81457 h 88411"/>
                  <a:gd name="connsiteX21" fmla="*/ 0 w 61589"/>
                  <a:gd name="connsiteY21" fmla="*/ 63577 h 88411"/>
                  <a:gd name="connsiteX22" fmla="*/ 9934 w 61589"/>
                  <a:gd name="connsiteY22" fmla="*/ 63577 h 88411"/>
                  <a:gd name="connsiteX23" fmla="*/ 15894 w 61589"/>
                  <a:gd name="connsiteY23" fmla="*/ 74504 h 88411"/>
                  <a:gd name="connsiteX24" fmla="*/ 29801 w 61589"/>
                  <a:gd name="connsiteY24" fmla="*/ 78477 h 88411"/>
                  <a:gd name="connsiteX25" fmla="*/ 43708 w 61589"/>
                  <a:gd name="connsiteY25" fmla="*/ 74504 h 88411"/>
                  <a:gd name="connsiteX26" fmla="*/ 49669 w 61589"/>
                  <a:gd name="connsiteY26" fmla="*/ 63577 h 88411"/>
                  <a:gd name="connsiteX27" fmla="*/ 44702 w 61589"/>
                  <a:gd name="connsiteY27" fmla="*/ 51656 h 88411"/>
                  <a:gd name="connsiteX28" fmla="*/ 29801 w 61589"/>
                  <a:gd name="connsiteY28" fmla="*/ 47682 h 88411"/>
                  <a:gd name="connsiteX29" fmla="*/ 18874 w 61589"/>
                  <a:gd name="connsiteY29" fmla="*/ 47682 h 88411"/>
                  <a:gd name="connsiteX30" fmla="*/ 18874 w 61589"/>
                  <a:gd name="connsiteY30" fmla="*/ 39735 h 88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1589" h="88411">
                    <a:moveTo>
                      <a:pt x="17881" y="39735"/>
                    </a:moveTo>
                    <a:lnTo>
                      <a:pt x="27815" y="39735"/>
                    </a:lnTo>
                    <a:cubicBezTo>
                      <a:pt x="32781" y="39735"/>
                      <a:pt x="36755" y="38742"/>
                      <a:pt x="39735" y="35761"/>
                    </a:cubicBezTo>
                    <a:cubicBezTo>
                      <a:pt x="42715" y="32781"/>
                      <a:pt x="44702" y="28808"/>
                      <a:pt x="44702" y="24835"/>
                    </a:cubicBezTo>
                    <a:cubicBezTo>
                      <a:pt x="44702" y="20861"/>
                      <a:pt x="43708" y="16888"/>
                      <a:pt x="40728" y="13908"/>
                    </a:cubicBezTo>
                    <a:cubicBezTo>
                      <a:pt x="37748" y="10927"/>
                      <a:pt x="33775" y="9934"/>
                      <a:pt x="27815" y="9934"/>
                    </a:cubicBezTo>
                    <a:cubicBezTo>
                      <a:pt x="22848" y="9934"/>
                      <a:pt x="18874" y="10927"/>
                      <a:pt x="15894" y="13908"/>
                    </a:cubicBezTo>
                    <a:cubicBezTo>
                      <a:pt x="12914" y="16888"/>
                      <a:pt x="10927" y="19868"/>
                      <a:pt x="10927" y="24835"/>
                    </a:cubicBezTo>
                    <a:lnTo>
                      <a:pt x="993" y="24835"/>
                    </a:lnTo>
                    <a:cubicBezTo>
                      <a:pt x="1986" y="17881"/>
                      <a:pt x="3973" y="11921"/>
                      <a:pt x="9934" y="6954"/>
                    </a:cubicBezTo>
                    <a:cubicBezTo>
                      <a:pt x="14901" y="2980"/>
                      <a:pt x="21854" y="0"/>
                      <a:pt x="29801" y="0"/>
                    </a:cubicBezTo>
                    <a:cubicBezTo>
                      <a:pt x="37748" y="0"/>
                      <a:pt x="43708" y="1987"/>
                      <a:pt x="49669" y="5960"/>
                    </a:cubicBezTo>
                    <a:cubicBezTo>
                      <a:pt x="54636" y="9934"/>
                      <a:pt x="57616" y="15894"/>
                      <a:pt x="57616" y="21854"/>
                    </a:cubicBezTo>
                    <a:cubicBezTo>
                      <a:pt x="57616" y="26821"/>
                      <a:pt x="55629" y="31788"/>
                      <a:pt x="52649" y="35761"/>
                    </a:cubicBezTo>
                    <a:cubicBezTo>
                      <a:pt x="49669" y="39735"/>
                      <a:pt x="44702" y="41722"/>
                      <a:pt x="39735" y="42715"/>
                    </a:cubicBezTo>
                    <a:lnTo>
                      <a:pt x="39735" y="42715"/>
                    </a:lnTo>
                    <a:cubicBezTo>
                      <a:pt x="46688" y="42715"/>
                      <a:pt x="51655" y="45695"/>
                      <a:pt x="55629" y="48676"/>
                    </a:cubicBezTo>
                    <a:cubicBezTo>
                      <a:pt x="59603" y="52649"/>
                      <a:pt x="61589" y="57616"/>
                      <a:pt x="61589" y="63577"/>
                    </a:cubicBezTo>
                    <a:cubicBezTo>
                      <a:pt x="61589" y="70530"/>
                      <a:pt x="58609" y="77484"/>
                      <a:pt x="52649" y="81457"/>
                    </a:cubicBezTo>
                    <a:cubicBezTo>
                      <a:pt x="46688" y="86424"/>
                      <a:pt x="39735" y="88411"/>
                      <a:pt x="30795" y="88411"/>
                    </a:cubicBezTo>
                    <a:cubicBezTo>
                      <a:pt x="21854" y="88411"/>
                      <a:pt x="14901" y="86424"/>
                      <a:pt x="8940" y="81457"/>
                    </a:cubicBezTo>
                    <a:cubicBezTo>
                      <a:pt x="3973" y="77484"/>
                      <a:pt x="993" y="71524"/>
                      <a:pt x="0" y="63577"/>
                    </a:cubicBezTo>
                    <a:lnTo>
                      <a:pt x="9934" y="63577"/>
                    </a:lnTo>
                    <a:cubicBezTo>
                      <a:pt x="9934" y="68544"/>
                      <a:pt x="12914" y="71524"/>
                      <a:pt x="15894" y="74504"/>
                    </a:cubicBezTo>
                    <a:cubicBezTo>
                      <a:pt x="19868" y="77484"/>
                      <a:pt x="23841" y="78477"/>
                      <a:pt x="29801" y="78477"/>
                    </a:cubicBezTo>
                    <a:cubicBezTo>
                      <a:pt x="35761" y="78477"/>
                      <a:pt x="40728" y="77484"/>
                      <a:pt x="43708" y="74504"/>
                    </a:cubicBezTo>
                    <a:cubicBezTo>
                      <a:pt x="47682" y="71524"/>
                      <a:pt x="49669" y="67550"/>
                      <a:pt x="49669" y="63577"/>
                    </a:cubicBezTo>
                    <a:cubicBezTo>
                      <a:pt x="49669" y="58610"/>
                      <a:pt x="47682" y="54636"/>
                      <a:pt x="44702" y="51656"/>
                    </a:cubicBezTo>
                    <a:cubicBezTo>
                      <a:pt x="40728" y="48676"/>
                      <a:pt x="35761" y="47682"/>
                      <a:pt x="29801" y="47682"/>
                    </a:cubicBezTo>
                    <a:lnTo>
                      <a:pt x="18874" y="47682"/>
                    </a:lnTo>
                    <a:lnTo>
                      <a:pt x="18874" y="39735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27" name="Полилиния: фигура 526">
                <a:extLst>
                  <a:ext uri="{FF2B5EF4-FFF2-40B4-BE49-F238E27FC236}">
                    <a16:creationId xmlns:a16="http://schemas.microsoft.com/office/drawing/2014/main" id="{A6FBE1F7-3892-174F-EDDB-B81F06E316DA}"/>
                  </a:ext>
                </a:extLst>
              </p:cNvPr>
              <p:cNvSpPr/>
              <p:nvPr/>
            </p:nvSpPr>
            <p:spPr>
              <a:xfrm>
                <a:off x="8585954" y="8915399"/>
                <a:ext cx="61589" cy="88410"/>
              </a:xfrm>
              <a:custGeom>
                <a:avLst/>
                <a:gdLst>
                  <a:gd name="connsiteX0" fmla="*/ 8940 w 61589"/>
                  <a:gd name="connsiteY0" fmla="*/ 81457 h 88410"/>
                  <a:gd name="connsiteX1" fmla="*/ 0 w 61589"/>
                  <a:gd name="connsiteY1" fmla="*/ 63576 h 88410"/>
                  <a:gd name="connsiteX2" fmla="*/ 10927 w 61589"/>
                  <a:gd name="connsiteY2" fmla="*/ 63576 h 88410"/>
                  <a:gd name="connsiteX3" fmla="*/ 16888 w 61589"/>
                  <a:gd name="connsiteY3" fmla="*/ 74504 h 88410"/>
                  <a:gd name="connsiteX4" fmla="*/ 29801 w 61589"/>
                  <a:gd name="connsiteY4" fmla="*/ 78477 h 88410"/>
                  <a:gd name="connsiteX5" fmla="*/ 44702 w 61589"/>
                  <a:gd name="connsiteY5" fmla="*/ 72517 h 88410"/>
                  <a:gd name="connsiteX6" fmla="*/ 50662 w 61589"/>
                  <a:gd name="connsiteY6" fmla="*/ 58609 h 88410"/>
                  <a:gd name="connsiteX7" fmla="*/ 44702 w 61589"/>
                  <a:gd name="connsiteY7" fmla="*/ 44702 h 88410"/>
                  <a:gd name="connsiteX8" fmla="*/ 30795 w 61589"/>
                  <a:gd name="connsiteY8" fmla="*/ 38741 h 88410"/>
                  <a:gd name="connsiteX9" fmla="*/ 11921 w 61589"/>
                  <a:gd name="connsiteY9" fmla="*/ 48675 h 88410"/>
                  <a:gd name="connsiteX10" fmla="*/ 1987 w 61589"/>
                  <a:gd name="connsiteY10" fmla="*/ 48675 h 88410"/>
                  <a:gd name="connsiteX11" fmla="*/ 6954 w 61589"/>
                  <a:gd name="connsiteY11" fmla="*/ 0 h 88410"/>
                  <a:gd name="connsiteX12" fmla="*/ 56623 w 61589"/>
                  <a:gd name="connsiteY12" fmla="*/ 0 h 88410"/>
                  <a:gd name="connsiteX13" fmla="*/ 56623 w 61589"/>
                  <a:gd name="connsiteY13" fmla="*/ 9934 h 88410"/>
                  <a:gd name="connsiteX14" fmla="*/ 15894 w 61589"/>
                  <a:gd name="connsiteY14" fmla="*/ 9934 h 88410"/>
                  <a:gd name="connsiteX15" fmla="*/ 12914 w 61589"/>
                  <a:gd name="connsiteY15" fmla="*/ 37748 h 88410"/>
                  <a:gd name="connsiteX16" fmla="*/ 12914 w 61589"/>
                  <a:gd name="connsiteY16" fmla="*/ 37748 h 88410"/>
                  <a:gd name="connsiteX17" fmla="*/ 32781 w 61589"/>
                  <a:gd name="connsiteY17" fmla="*/ 29801 h 88410"/>
                  <a:gd name="connsiteX18" fmla="*/ 53642 w 61589"/>
                  <a:gd name="connsiteY18" fmla="*/ 37748 h 88410"/>
                  <a:gd name="connsiteX19" fmla="*/ 61590 w 61589"/>
                  <a:gd name="connsiteY19" fmla="*/ 58609 h 88410"/>
                  <a:gd name="connsiteX20" fmla="*/ 52649 w 61589"/>
                  <a:gd name="connsiteY20" fmla="*/ 80464 h 88410"/>
                  <a:gd name="connsiteX21" fmla="*/ 30795 w 61589"/>
                  <a:gd name="connsiteY21" fmla="*/ 88411 h 88410"/>
                  <a:gd name="connsiteX22" fmla="*/ 8940 w 61589"/>
                  <a:gd name="connsiteY22" fmla="*/ 81457 h 8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1589" h="88410">
                    <a:moveTo>
                      <a:pt x="8940" y="81457"/>
                    </a:moveTo>
                    <a:cubicBezTo>
                      <a:pt x="2980" y="76490"/>
                      <a:pt x="0" y="70530"/>
                      <a:pt x="0" y="63576"/>
                    </a:cubicBezTo>
                    <a:lnTo>
                      <a:pt x="10927" y="63576"/>
                    </a:lnTo>
                    <a:cubicBezTo>
                      <a:pt x="10927" y="68543"/>
                      <a:pt x="13907" y="71524"/>
                      <a:pt x="16888" y="74504"/>
                    </a:cubicBezTo>
                    <a:cubicBezTo>
                      <a:pt x="20861" y="77484"/>
                      <a:pt x="24835" y="78477"/>
                      <a:pt x="29801" y="78477"/>
                    </a:cubicBezTo>
                    <a:cubicBezTo>
                      <a:pt x="35761" y="78477"/>
                      <a:pt x="40728" y="76490"/>
                      <a:pt x="44702" y="72517"/>
                    </a:cubicBezTo>
                    <a:cubicBezTo>
                      <a:pt x="48675" y="68543"/>
                      <a:pt x="50662" y="63576"/>
                      <a:pt x="50662" y="58609"/>
                    </a:cubicBezTo>
                    <a:cubicBezTo>
                      <a:pt x="50662" y="52649"/>
                      <a:pt x="48675" y="47682"/>
                      <a:pt x="44702" y="44702"/>
                    </a:cubicBezTo>
                    <a:cubicBezTo>
                      <a:pt x="40728" y="40728"/>
                      <a:pt x="35761" y="38741"/>
                      <a:pt x="30795" y="38741"/>
                    </a:cubicBezTo>
                    <a:cubicBezTo>
                      <a:pt x="21854" y="38741"/>
                      <a:pt x="15894" y="41722"/>
                      <a:pt x="11921" y="48675"/>
                    </a:cubicBezTo>
                    <a:lnTo>
                      <a:pt x="1987" y="48675"/>
                    </a:lnTo>
                    <a:lnTo>
                      <a:pt x="6954" y="0"/>
                    </a:lnTo>
                    <a:lnTo>
                      <a:pt x="56623" y="0"/>
                    </a:lnTo>
                    <a:lnTo>
                      <a:pt x="56623" y="9934"/>
                    </a:lnTo>
                    <a:lnTo>
                      <a:pt x="15894" y="9934"/>
                    </a:lnTo>
                    <a:lnTo>
                      <a:pt x="12914" y="37748"/>
                    </a:lnTo>
                    <a:lnTo>
                      <a:pt x="12914" y="37748"/>
                    </a:lnTo>
                    <a:cubicBezTo>
                      <a:pt x="16888" y="31788"/>
                      <a:pt x="23841" y="29801"/>
                      <a:pt x="32781" y="29801"/>
                    </a:cubicBezTo>
                    <a:cubicBezTo>
                      <a:pt x="40728" y="29801"/>
                      <a:pt x="47682" y="32781"/>
                      <a:pt x="53642" y="37748"/>
                    </a:cubicBezTo>
                    <a:cubicBezTo>
                      <a:pt x="58609" y="43708"/>
                      <a:pt x="61590" y="50662"/>
                      <a:pt x="61590" y="58609"/>
                    </a:cubicBezTo>
                    <a:cubicBezTo>
                      <a:pt x="61590" y="67550"/>
                      <a:pt x="58609" y="74504"/>
                      <a:pt x="52649" y="80464"/>
                    </a:cubicBezTo>
                    <a:cubicBezTo>
                      <a:pt x="46689" y="86424"/>
                      <a:pt x="39735" y="88411"/>
                      <a:pt x="30795" y="88411"/>
                    </a:cubicBezTo>
                    <a:cubicBezTo>
                      <a:pt x="20861" y="88411"/>
                      <a:pt x="13907" y="86424"/>
                      <a:pt x="8940" y="81457"/>
                    </a:cubicBez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528" name="Рисунок 4">
                <a:extLst>
                  <a:ext uri="{FF2B5EF4-FFF2-40B4-BE49-F238E27FC236}">
                    <a16:creationId xmlns:a16="http://schemas.microsoft.com/office/drawing/2014/main" id="{DE11D977-23BF-88BB-0979-082F9623B225}"/>
                  </a:ext>
                </a:extLst>
              </p:cNvPr>
              <p:cNvGrpSpPr/>
              <p:nvPr/>
            </p:nvGrpSpPr>
            <p:grpSpPr>
              <a:xfrm>
                <a:off x="8588934" y="9079307"/>
                <a:ext cx="425166" cy="110016"/>
                <a:chOff x="8588934" y="9079307"/>
                <a:chExt cx="425166" cy="110016"/>
              </a:xfrm>
              <a:solidFill>
                <a:srgbClr val="1D1D1B"/>
              </a:solidFill>
            </p:grpSpPr>
            <p:sp>
              <p:nvSpPr>
                <p:cNvPr id="529" name="Полилиния: фигура 528">
                  <a:extLst>
                    <a:ext uri="{FF2B5EF4-FFF2-40B4-BE49-F238E27FC236}">
                      <a16:creationId xmlns:a16="http://schemas.microsoft.com/office/drawing/2014/main" id="{4F638DFB-60C4-8B69-55B5-1519B86DB9A4}"/>
                    </a:ext>
                  </a:extLst>
                </p:cNvPr>
                <p:cNvSpPr/>
                <p:nvPr/>
              </p:nvSpPr>
              <p:spPr>
                <a:xfrm>
                  <a:off x="8588934" y="9079307"/>
                  <a:ext cx="85430" cy="86424"/>
                </a:xfrm>
                <a:custGeom>
                  <a:avLst/>
                  <a:gdLst>
                    <a:gd name="connsiteX0" fmla="*/ 84437 w 85430"/>
                    <a:gd name="connsiteY0" fmla="*/ 86424 h 86424"/>
                    <a:gd name="connsiteX1" fmla="*/ 74504 w 85430"/>
                    <a:gd name="connsiteY1" fmla="*/ 86424 h 86424"/>
                    <a:gd name="connsiteX2" fmla="*/ 74504 w 85430"/>
                    <a:gd name="connsiteY2" fmla="*/ 19868 h 86424"/>
                    <a:gd name="connsiteX3" fmla="*/ 74504 w 85430"/>
                    <a:gd name="connsiteY3" fmla="*/ 19868 h 86424"/>
                    <a:gd name="connsiteX4" fmla="*/ 46689 w 85430"/>
                    <a:gd name="connsiteY4" fmla="*/ 86424 h 86424"/>
                    <a:gd name="connsiteX5" fmla="*/ 37748 w 85430"/>
                    <a:gd name="connsiteY5" fmla="*/ 86424 h 86424"/>
                    <a:gd name="connsiteX6" fmla="*/ 9934 w 85430"/>
                    <a:gd name="connsiteY6" fmla="*/ 19868 h 86424"/>
                    <a:gd name="connsiteX7" fmla="*/ 9934 w 85430"/>
                    <a:gd name="connsiteY7" fmla="*/ 19868 h 86424"/>
                    <a:gd name="connsiteX8" fmla="*/ 9934 w 85430"/>
                    <a:gd name="connsiteY8" fmla="*/ 86424 h 86424"/>
                    <a:gd name="connsiteX9" fmla="*/ 0 w 85430"/>
                    <a:gd name="connsiteY9" fmla="*/ 86424 h 86424"/>
                    <a:gd name="connsiteX10" fmla="*/ 0 w 85430"/>
                    <a:gd name="connsiteY10" fmla="*/ 0 h 86424"/>
                    <a:gd name="connsiteX11" fmla="*/ 12914 w 85430"/>
                    <a:gd name="connsiteY11" fmla="*/ 0 h 86424"/>
                    <a:gd name="connsiteX12" fmla="*/ 42715 w 85430"/>
                    <a:gd name="connsiteY12" fmla="*/ 72517 h 86424"/>
                    <a:gd name="connsiteX13" fmla="*/ 42715 w 85430"/>
                    <a:gd name="connsiteY13" fmla="*/ 72517 h 86424"/>
                    <a:gd name="connsiteX14" fmla="*/ 72517 w 85430"/>
                    <a:gd name="connsiteY14" fmla="*/ 0 h 86424"/>
                    <a:gd name="connsiteX15" fmla="*/ 85430 w 85430"/>
                    <a:gd name="connsiteY15" fmla="*/ 0 h 86424"/>
                    <a:gd name="connsiteX16" fmla="*/ 85430 w 85430"/>
                    <a:gd name="connsiteY16" fmla="*/ 86424 h 86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5430" h="86424">
                      <a:moveTo>
                        <a:pt x="84437" y="86424"/>
                      </a:moveTo>
                      <a:lnTo>
                        <a:pt x="74504" y="86424"/>
                      </a:lnTo>
                      <a:lnTo>
                        <a:pt x="74504" y="19868"/>
                      </a:lnTo>
                      <a:lnTo>
                        <a:pt x="74504" y="19868"/>
                      </a:lnTo>
                      <a:lnTo>
                        <a:pt x="46689" y="86424"/>
                      </a:lnTo>
                      <a:lnTo>
                        <a:pt x="37748" y="86424"/>
                      </a:lnTo>
                      <a:lnTo>
                        <a:pt x="9934" y="19868"/>
                      </a:lnTo>
                      <a:lnTo>
                        <a:pt x="9934" y="19868"/>
                      </a:lnTo>
                      <a:lnTo>
                        <a:pt x="9934" y="86424"/>
                      </a:lnTo>
                      <a:lnTo>
                        <a:pt x="0" y="86424"/>
                      </a:lnTo>
                      <a:lnTo>
                        <a:pt x="0" y="0"/>
                      </a:lnTo>
                      <a:lnTo>
                        <a:pt x="12914" y="0"/>
                      </a:lnTo>
                      <a:lnTo>
                        <a:pt x="42715" y="72517"/>
                      </a:lnTo>
                      <a:lnTo>
                        <a:pt x="42715" y="72517"/>
                      </a:lnTo>
                      <a:lnTo>
                        <a:pt x="72517" y="0"/>
                      </a:lnTo>
                      <a:lnTo>
                        <a:pt x="85430" y="0"/>
                      </a:lnTo>
                      <a:lnTo>
                        <a:pt x="85430" y="8642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30" name="Полилиния: фигура 529">
                  <a:extLst>
                    <a:ext uri="{FF2B5EF4-FFF2-40B4-BE49-F238E27FC236}">
                      <a16:creationId xmlns:a16="http://schemas.microsoft.com/office/drawing/2014/main" id="{D7BF8A11-2263-06B7-8DA6-723C1D3C14AE}"/>
                    </a:ext>
                  </a:extLst>
                </p:cNvPr>
                <p:cNvSpPr/>
                <p:nvPr/>
              </p:nvSpPr>
              <p:spPr>
                <a:xfrm>
                  <a:off x="8690259" y="9101161"/>
                  <a:ext cx="53642" cy="64569"/>
                </a:xfrm>
                <a:custGeom>
                  <a:avLst/>
                  <a:gdLst>
                    <a:gd name="connsiteX0" fmla="*/ 0 w 53642"/>
                    <a:gd name="connsiteY0" fmla="*/ 64570 h 64569"/>
                    <a:gd name="connsiteX1" fmla="*/ 0 w 53642"/>
                    <a:gd name="connsiteY1" fmla="*/ 0 h 64569"/>
                    <a:gd name="connsiteX2" fmla="*/ 9934 w 53642"/>
                    <a:gd name="connsiteY2" fmla="*/ 0 h 64569"/>
                    <a:gd name="connsiteX3" fmla="*/ 9934 w 53642"/>
                    <a:gd name="connsiteY3" fmla="*/ 48675 h 64569"/>
                    <a:gd name="connsiteX4" fmla="*/ 9934 w 53642"/>
                    <a:gd name="connsiteY4" fmla="*/ 48675 h 64569"/>
                    <a:gd name="connsiteX5" fmla="*/ 43708 w 53642"/>
                    <a:gd name="connsiteY5" fmla="*/ 0 h 64569"/>
                    <a:gd name="connsiteX6" fmla="*/ 53642 w 53642"/>
                    <a:gd name="connsiteY6" fmla="*/ 0 h 64569"/>
                    <a:gd name="connsiteX7" fmla="*/ 53642 w 53642"/>
                    <a:gd name="connsiteY7" fmla="*/ 64570 h 64569"/>
                    <a:gd name="connsiteX8" fmla="*/ 43708 w 53642"/>
                    <a:gd name="connsiteY8" fmla="*/ 64570 h 64569"/>
                    <a:gd name="connsiteX9" fmla="*/ 43708 w 53642"/>
                    <a:gd name="connsiteY9" fmla="*/ 15894 h 64569"/>
                    <a:gd name="connsiteX10" fmla="*/ 43708 w 53642"/>
                    <a:gd name="connsiteY10" fmla="*/ 15894 h 64569"/>
                    <a:gd name="connsiteX11" fmla="*/ 9934 w 53642"/>
                    <a:gd name="connsiteY11" fmla="*/ 64570 h 64569"/>
                    <a:gd name="connsiteX12" fmla="*/ 0 w 53642"/>
                    <a:gd name="connsiteY12" fmla="*/ 64570 h 64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3642" h="64569">
                      <a:moveTo>
                        <a:pt x="0" y="64570"/>
                      </a:moveTo>
                      <a:lnTo>
                        <a:pt x="0" y="0"/>
                      </a:lnTo>
                      <a:lnTo>
                        <a:pt x="9934" y="0"/>
                      </a:lnTo>
                      <a:lnTo>
                        <a:pt x="9934" y="48675"/>
                      </a:lnTo>
                      <a:lnTo>
                        <a:pt x="9934" y="48675"/>
                      </a:lnTo>
                      <a:lnTo>
                        <a:pt x="43708" y="0"/>
                      </a:lnTo>
                      <a:lnTo>
                        <a:pt x="53642" y="0"/>
                      </a:lnTo>
                      <a:lnTo>
                        <a:pt x="53642" y="64570"/>
                      </a:lnTo>
                      <a:lnTo>
                        <a:pt x="43708" y="64570"/>
                      </a:lnTo>
                      <a:lnTo>
                        <a:pt x="43708" y="15894"/>
                      </a:lnTo>
                      <a:lnTo>
                        <a:pt x="43708" y="15894"/>
                      </a:lnTo>
                      <a:lnTo>
                        <a:pt x="9934" y="64570"/>
                      </a:lnTo>
                      <a:lnTo>
                        <a:pt x="0" y="6457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31" name="Полилиния: фигура 530">
                  <a:extLst>
                    <a:ext uri="{FF2B5EF4-FFF2-40B4-BE49-F238E27FC236}">
                      <a16:creationId xmlns:a16="http://schemas.microsoft.com/office/drawing/2014/main" id="{6B6AD885-47B0-5609-9846-C3EC09DE414C}"/>
                    </a:ext>
                  </a:extLst>
                </p:cNvPr>
                <p:cNvSpPr/>
                <p:nvPr/>
              </p:nvSpPr>
              <p:spPr>
                <a:xfrm>
                  <a:off x="8760789" y="9102154"/>
                  <a:ext cx="52649" cy="64569"/>
                </a:xfrm>
                <a:custGeom>
                  <a:avLst/>
                  <a:gdLst>
                    <a:gd name="connsiteX0" fmla="*/ 42715 w 52649"/>
                    <a:gd name="connsiteY0" fmla="*/ 34768 h 64569"/>
                    <a:gd name="connsiteX1" fmla="*/ 9934 w 52649"/>
                    <a:gd name="connsiteY1" fmla="*/ 34768 h 64569"/>
                    <a:gd name="connsiteX2" fmla="*/ 9934 w 52649"/>
                    <a:gd name="connsiteY2" fmla="*/ 64570 h 64569"/>
                    <a:gd name="connsiteX3" fmla="*/ 0 w 52649"/>
                    <a:gd name="connsiteY3" fmla="*/ 64570 h 64569"/>
                    <a:gd name="connsiteX4" fmla="*/ 0 w 52649"/>
                    <a:gd name="connsiteY4" fmla="*/ 0 h 64569"/>
                    <a:gd name="connsiteX5" fmla="*/ 9934 w 52649"/>
                    <a:gd name="connsiteY5" fmla="*/ 0 h 64569"/>
                    <a:gd name="connsiteX6" fmla="*/ 9934 w 52649"/>
                    <a:gd name="connsiteY6" fmla="*/ 26821 h 64569"/>
                    <a:gd name="connsiteX7" fmla="*/ 42715 w 52649"/>
                    <a:gd name="connsiteY7" fmla="*/ 26821 h 64569"/>
                    <a:gd name="connsiteX8" fmla="*/ 42715 w 52649"/>
                    <a:gd name="connsiteY8" fmla="*/ 0 h 64569"/>
                    <a:gd name="connsiteX9" fmla="*/ 52649 w 52649"/>
                    <a:gd name="connsiteY9" fmla="*/ 0 h 64569"/>
                    <a:gd name="connsiteX10" fmla="*/ 52649 w 52649"/>
                    <a:gd name="connsiteY10" fmla="*/ 64570 h 64569"/>
                    <a:gd name="connsiteX11" fmla="*/ 42715 w 52649"/>
                    <a:gd name="connsiteY11" fmla="*/ 64570 h 64569"/>
                    <a:gd name="connsiteX12" fmla="*/ 42715 w 52649"/>
                    <a:gd name="connsiteY12" fmla="*/ 34768 h 64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2649" h="64569">
                      <a:moveTo>
                        <a:pt x="42715" y="34768"/>
                      </a:moveTo>
                      <a:lnTo>
                        <a:pt x="9934" y="34768"/>
                      </a:lnTo>
                      <a:lnTo>
                        <a:pt x="9934" y="64570"/>
                      </a:lnTo>
                      <a:lnTo>
                        <a:pt x="0" y="64570"/>
                      </a:lnTo>
                      <a:lnTo>
                        <a:pt x="0" y="0"/>
                      </a:lnTo>
                      <a:lnTo>
                        <a:pt x="9934" y="0"/>
                      </a:lnTo>
                      <a:lnTo>
                        <a:pt x="9934" y="26821"/>
                      </a:lnTo>
                      <a:lnTo>
                        <a:pt x="42715" y="26821"/>
                      </a:lnTo>
                      <a:lnTo>
                        <a:pt x="42715" y="0"/>
                      </a:lnTo>
                      <a:lnTo>
                        <a:pt x="52649" y="0"/>
                      </a:lnTo>
                      <a:lnTo>
                        <a:pt x="52649" y="64570"/>
                      </a:lnTo>
                      <a:lnTo>
                        <a:pt x="42715" y="64570"/>
                      </a:lnTo>
                      <a:lnTo>
                        <a:pt x="42715" y="3476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32" name="Полилиния: фигура 531">
                  <a:extLst>
                    <a:ext uri="{FF2B5EF4-FFF2-40B4-BE49-F238E27FC236}">
                      <a16:creationId xmlns:a16="http://schemas.microsoft.com/office/drawing/2014/main" id="{77DA8423-0C52-7103-7E96-A283D6DBDB2F}"/>
                    </a:ext>
                  </a:extLst>
                </p:cNvPr>
                <p:cNvSpPr/>
                <p:nvPr/>
              </p:nvSpPr>
              <p:spPr>
                <a:xfrm>
                  <a:off x="8823372" y="9101161"/>
                  <a:ext cx="57616" cy="88162"/>
                </a:xfrm>
                <a:custGeom>
                  <a:avLst/>
                  <a:gdLst>
                    <a:gd name="connsiteX0" fmla="*/ 6954 w 57616"/>
                    <a:gd name="connsiteY0" fmla="*/ 87417 h 88162"/>
                    <a:gd name="connsiteX1" fmla="*/ 6954 w 57616"/>
                    <a:gd name="connsiteY1" fmla="*/ 78477 h 88162"/>
                    <a:gd name="connsiteX2" fmla="*/ 10928 w 57616"/>
                    <a:gd name="connsiteY2" fmla="*/ 78477 h 88162"/>
                    <a:gd name="connsiteX3" fmla="*/ 17881 w 57616"/>
                    <a:gd name="connsiteY3" fmla="*/ 76490 h 88162"/>
                    <a:gd name="connsiteX4" fmla="*/ 22848 w 57616"/>
                    <a:gd name="connsiteY4" fmla="*/ 68543 h 88162"/>
                    <a:gd name="connsiteX5" fmla="*/ 23841 w 57616"/>
                    <a:gd name="connsiteY5" fmla="*/ 64570 h 88162"/>
                    <a:gd name="connsiteX6" fmla="*/ 0 w 57616"/>
                    <a:gd name="connsiteY6" fmla="*/ 0 h 88162"/>
                    <a:gd name="connsiteX7" fmla="*/ 10928 w 57616"/>
                    <a:gd name="connsiteY7" fmla="*/ 0 h 88162"/>
                    <a:gd name="connsiteX8" fmla="*/ 28808 w 57616"/>
                    <a:gd name="connsiteY8" fmla="*/ 54636 h 88162"/>
                    <a:gd name="connsiteX9" fmla="*/ 28808 w 57616"/>
                    <a:gd name="connsiteY9" fmla="*/ 54636 h 88162"/>
                    <a:gd name="connsiteX10" fmla="*/ 46689 w 57616"/>
                    <a:gd name="connsiteY10" fmla="*/ 0 h 88162"/>
                    <a:gd name="connsiteX11" fmla="*/ 57617 w 57616"/>
                    <a:gd name="connsiteY11" fmla="*/ 0 h 88162"/>
                    <a:gd name="connsiteX12" fmla="*/ 31788 w 57616"/>
                    <a:gd name="connsiteY12" fmla="*/ 68543 h 88162"/>
                    <a:gd name="connsiteX13" fmla="*/ 22848 w 57616"/>
                    <a:gd name="connsiteY13" fmla="*/ 83444 h 88162"/>
                    <a:gd name="connsiteX14" fmla="*/ 9934 w 57616"/>
                    <a:gd name="connsiteY14" fmla="*/ 87417 h 88162"/>
                    <a:gd name="connsiteX15" fmla="*/ 6954 w 57616"/>
                    <a:gd name="connsiteY15" fmla="*/ 87417 h 88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7616" h="88162">
                      <a:moveTo>
                        <a:pt x="6954" y="87417"/>
                      </a:moveTo>
                      <a:lnTo>
                        <a:pt x="6954" y="78477"/>
                      </a:lnTo>
                      <a:cubicBezTo>
                        <a:pt x="7948" y="78477"/>
                        <a:pt x="9934" y="78477"/>
                        <a:pt x="10928" y="78477"/>
                      </a:cubicBezTo>
                      <a:cubicBezTo>
                        <a:pt x="13908" y="78477"/>
                        <a:pt x="15894" y="77484"/>
                        <a:pt x="17881" y="76490"/>
                      </a:cubicBezTo>
                      <a:cubicBezTo>
                        <a:pt x="19868" y="74504"/>
                        <a:pt x="20861" y="72517"/>
                        <a:pt x="22848" y="68543"/>
                      </a:cubicBezTo>
                      <a:lnTo>
                        <a:pt x="23841" y="64570"/>
                      </a:lnTo>
                      <a:lnTo>
                        <a:pt x="0" y="0"/>
                      </a:lnTo>
                      <a:lnTo>
                        <a:pt x="10928" y="0"/>
                      </a:lnTo>
                      <a:lnTo>
                        <a:pt x="28808" y="54636"/>
                      </a:lnTo>
                      <a:lnTo>
                        <a:pt x="28808" y="54636"/>
                      </a:lnTo>
                      <a:lnTo>
                        <a:pt x="46689" y="0"/>
                      </a:lnTo>
                      <a:lnTo>
                        <a:pt x="57617" y="0"/>
                      </a:lnTo>
                      <a:lnTo>
                        <a:pt x="31788" y="68543"/>
                      </a:lnTo>
                      <a:cubicBezTo>
                        <a:pt x="28808" y="76490"/>
                        <a:pt x="25828" y="81457"/>
                        <a:pt x="22848" y="83444"/>
                      </a:cubicBezTo>
                      <a:cubicBezTo>
                        <a:pt x="19868" y="86424"/>
                        <a:pt x="14901" y="87417"/>
                        <a:pt x="9934" y="87417"/>
                      </a:cubicBezTo>
                      <a:cubicBezTo>
                        <a:pt x="9934" y="88411"/>
                        <a:pt x="7948" y="88411"/>
                        <a:pt x="6954" y="8741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33" name="Полилиния: фигура 532">
                  <a:extLst>
                    <a:ext uri="{FF2B5EF4-FFF2-40B4-BE49-F238E27FC236}">
                      <a16:creationId xmlns:a16="http://schemas.microsoft.com/office/drawing/2014/main" id="{F4534D13-64E7-3388-4441-217940F5FCE9}"/>
                    </a:ext>
                  </a:extLst>
                </p:cNvPr>
                <p:cNvSpPr/>
                <p:nvPr/>
              </p:nvSpPr>
              <p:spPr>
                <a:xfrm>
                  <a:off x="8886948" y="9101161"/>
                  <a:ext cx="52649" cy="65562"/>
                </a:xfrm>
                <a:custGeom>
                  <a:avLst/>
                  <a:gdLst>
                    <a:gd name="connsiteX0" fmla="*/ 51656 w 52649"/>
                    <a:gd name="connsiteY0" fmla="*/ 8940 h 65562"/>
                    <a:gd name="connsiteX1" fmla="*/ 30795 w 52649"/>
                    <a:gd name="connsiteY1" fmla="*/ 8940 h 65562"/>
                    <a:gd name="connsiteX2" fmla="*/ 30795 w 52649"/>
                    <a:gd name="connsiteY2" fmla="*/ 65563 h 65562"/>
                    <a:gd name="connsiteX3" fmla="*/ 20861 w 52649"/>
                    <a:gd name="connsiteY3" fmla="*/ 65563 h 65562"/>
                    <a:gd name="connsiteX4" fmla="*/ 20861 w 52649"/>
                    <a:gd name="connsiteY4" fmla="*/ 8940 h 65562"/>
                    <a:gd name="connsiteX5" fmla="*/ 0 w 52649"/>
                    <a:gd name="connsiteY5" fmla="*/ 8940 h 65562"/>
                    <a:gd name="connsiteX6" fmla="*/ 0 w 52649"/>
                    <a:gd name="connsiteY6" fmla="*/ 0 h 65562"/>
                    <a:gd name="connsiteX7" fmla="*/ 52649 w 52649"/>
                    <a:gd name="connsiteY7" fmla="*/ 0 h 65562"/>
                    <a:gd name="connsiteX8" fmla="*/ 52649 w 52649"/>
                    <a:gd name="connsiteY8" fmla="*/ 8940 h 65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2649" h="65562">
                      <a:moveTo>
                        <a:pt x="51656" y="8940"/>
                      </a:moveTo>
                      <a:lnTo>
                        <a:pt x="30795" y="8940"/>
                      </a:lnTo>
                      <a:lnTo>
                        <a:pt x="30795" y="65563"/>
                      </a:lnTo>
                      <a:lnTo>
                        <a:pt x="20861" y="65563"/>
                      </a:lnTo>
                      <a:lnTo>
                        <a:pt x="20861" y="8940"/>
                      </a:lnTo>
                      <a:lnTo>
                        <a:pt x="0" y="8940"/>
                      </a:lnTo>
                      <a:lnTo>
                        <a:pt x="0" y="0"/>
                      </a:lnTo>
                      <a:lnTo>
                        <a:pt x="52649" y="0"/>
                      </a:lnTo>
                      <a:lnTo>
                        <a:pt x="52649" y="894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34" name="Полилиния: фигура 533">
                  <a:extLst>
                    <a:ext uri="{FF2B5EF4-FFF2-40B4-BE49-F238E27FC236}">
                      <a16:creationId xmlns:a16="http://schemas.microsoft.com/office/drawing/2014/main" id="{F4E14D7E-B876-9350-F54B-DDB45B069909}"/>
                    </a:ext>
                  </a:extLst>
                </p:cNvPr>
                <p:cNvSpPr/>
                <p:nvPr/>
              </p:nvSpPr>
              <p:spPr>
                <a:xfrm>
                  <a:off x="8948538" y="9101161"/>
                  <a:ext cx="65562" cy="64569"/>
                </a:xfrm>
                <a:custGeom>
                  <a:avLst/>
                  <a:gdLst>
                    <a:gd name="connsiteX0" fmla="*/ 993 w 65562"/>
                    <a:gd name="connsiteY0" fmla="*/ 0 h 64569"/>
                    <a:gd name="connsiteX1" fmla="*/ 10927 w 65562"/>
                    <a:gd name="connsiteY1" fmla="*/ 0 h 64569"/>
                    <a:gd name="connsiteX2" fmla="*/ 10927 w 65562"/>
                    <a:gd name="connsiteY2" fmla="*/ 20861 h 64569"/>
                    <a:gd name="connsiteX3" fmla="*/ 22848 w 65562"/>
                    <a:gd name="connsiteY3" fmla="*/ 20861 h 64569"/>
                    <a:gd name="connsiteX4" fmla="*/ 40728 w 65562"/>
                    <a:gd name="connsiteY4" fmla="*/ 26821 h 64569"/>
                    <a:gd name="connsiteX5" fmla="*/ 47682 w 65562"/>
                    <a:gd name="connsiteY5" fmla="*/ 42715 h 64569"/>
                    <a:gd name="connsiteX6" fmla="*/ 40728 w 65562"/>
                    <a:gd name="connsiteY6" fmla="*/ 58609 h 64569"/>
                    <a:gd name="connsiteX7" fmla="*/ 22848 w 65562"/>
                    <a:gd name="connsiteY7" fmla="*/ 64570 h 64569"/>
                    <a:gd name="connsiteX8" fmla="*/ 0 w 65562"/>
                    <a:gd name="connsiteY8" fmla="*/ 64570 h 64569"/>
                    <a:gd name="connsiteX9" fmla="*/ 0 w 65562"/>
                    <a:gd name="connsiteY9" fmla="*/ 0 h 64569"/>
                    <a:gd name="connsiteX10" fmla="*/ 10927 w 65562"/>
                    <a:gd name="connsiteY10" fmla="*/ 29801 h 64569"/>
                    <a:gd name="connsiteX11" fmla="*/ 10927 w 65562"/>
                    <a:gd name="connsiteY11" fmla="*/ 56622 h 64569"/>
                    <a:gd name="connsiteX12" fmla="*/ 22848 w 65562"/>
                    <a:gd name="connsiteY12" fmla="*/ 56622 h 64569"/>
                    <a:gd name="connsiteX13" fmla="*/ 32781 w 65562"/>
                    <a:gd name="connsiteY13" fmla="*/ 52649 h 64569"/>
                    <a:gd name="connsiteX14" fmla="*/ 36755 w 65562"/>
                    <a:gd name="connsiteY14" fmla="*/ 42715 h 64569"/>
                    <a:gd name="connsiteX15" fmla="*/ 32781 w 65562"/>
                    <a:gd name="connsiteY15" fmla="*/ 32781 h 64569"/>
                    <a:gd name="connsiteX16" fmla="*/ 22848 w 65562"/>
                    <a:gd name="connsiteY16" fmla="*/ 28808 h 64569"/>
                    <a:gd name="connsiteX17" fmla="*/ 10927 w 65562"/>
                    <a:gd name="connsiteY17" fmla="*/ 28808 h 64569"/>
                    <a:gd name="connsiteX18" fmla="*/ 55629 w 65562"/>
                    <a:gd name="connsiteY18" fmla="*/ 0 h 64569"/>
                    <a:gd name="connsiteX19" fmla="*/ 65563 w 65562"/>
                    <a:gd name="connsiteY19" fmla="*/ 0 h 64569"/>
                    <a:gd name="connsiteX20" fmla="*/ 65563 w 65562"/>
                    <a:gd name="connsiteY20" fmla="*/ 64570 h 64569"/>
                    <a:gd name="connsiteX21" fmla="*/ 55629 w 65562"/>
                    <a:gd name="connsiteY21" fmla="*/ 64570 h 64569"/>
                    <a:gd name="connsiteX22" fmla="*/ 55629 w 65562"/>
                    <a:gd name="connsiteY22" fmla="*/ 0 h 64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5562" h="64569">
                      <a:moveTo>
                        <a:pt x="993" y="0"/>
                      </a:moveTo>
                      <a:lnTo>
                        <a:pt x="10927" y="0"/>
                      </a:lnTo>
                      <a:lnTo>
                        <a:pt x="10927" y="20861"/>
                      </a:lnTo>
                      <a:lnTo>
                        <a:pt x="22848" y="20861"/>
                      </a:lnTo>
                      <a:cubicBezTo>
                        <a:pt x="29801" y="20861"/>
                        <a:pt x="35761" y="22848"/>
                        <a:pt x="40728" y="26821"/>
                      </a:cubicBezTo>
                      <a:cubicBezTo>
                        <a:pt x="44702" y="30795"/>
                        <a:pt x="47682" y="35761"/>
                        <a:pt x="47682" y="42715"/>
                      </a:cubicBezTo>
                      <a:cubicBezTo>
                        <a:pt x="47682" y="49669"/>
                        <a:pt x="45695" y="54636"/>
                        <a:pt x="40728" y="58609"/>
                      </a:cubicBezTo>
                      <a:cubicBezTo>
                        <a:pt x="36755" y="62583"/>
                        <a:pt x="30795" y="64570"/>
                        <a:pt x="22848" y="64570"/>
                      </a:cubicBezTo>
                      <a:lnTo>
                        <a:pt x="0" y="64570"/>
                      </a:lnTo>
                      <a:lnTo>
                        <a:pt x="0" y="0"/>
                      </a:lnTo>
                      <a:close/>
                      <a:moveTo>
                        <a:pt x="10927" y="29801"/>
                      </a:moveTo>
                      <a:lnTo>
                        <a:pt x="10927" y="56622"/>
                      </a:lnTo>
                      <a:lnTo>
                        <a:pt x="22848" y="56622"/>
                      </a:lnTo>
                      <a:cubicBezTo>
                        <a:pt x="26821" y="56622"/>
                        <a:pt x="30795" y="55629"/>
                        <a:pt x="32781" y="52649"/>
                      </a:cubicBezTo>
                      <a:cubicBezTo>
                        <a:pt x="35761" y="50662"/>
                        <a:pt x="36755" y="46688"/>
                        <a:pt x="36755" y="42715"/>
                      </a:cubicBezTo>
                      <a:cubicBezTo>
                        <a:pt x="36755" y="38741"/>
                        <a:pt x="35761" y="35761"/>
                        <a:pt x="32781" y="32781"/>
                      </a:cubicBezTo>
                      <a:cubicBezTo>
                        <a:pt x="29801" y="30795"/>
                        <a:pt x="26821" y="28808"/>
                        <a:pt x="22848" y="28808"/>
                      </a:cubicBezTo>
                      <a:lnTo>
                        <a:pt x="10927" y="28808"/>
                      </a:lnTo>
                      <a:close/>
                      <a:moveTo>
                        <a:pt x="55629" y="0"/>
                      </a:moveTo>
                      <a:lnTo>
                        <a:pt x="65563" y="0"/>
                      </a:lnTo>
                      <a:lnTo>
                        <a:pt x="65563" y="64570"/>
                      </a:lnTo>
                      <a:lnTo>
                        <a:pt x="55629" y="64570"/>
                      </a:lnTo>
                      <a:lnTo>
                        <a:pt x="55629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35" name="Рисунок 4">
                <a:extLst>
                  <a:ext uri="{FF2B5EF4-FFF2-40B4-BE49-F238E27FC236}">
                    <a16:creationId xmlns:a16="http://schemas.microsoft.com/office/drawing/2014/main" id="{90E2DDE8-BCA1-BA47-67BB-64F6FDB90CE8}"/>
                  </a:ext>
                </a:extLst>
              </p:cNvPr>
              <p:cNvGrpSpPr/>
              <p:nvPr/>
            </p:nvGrpSpPr>
            <p:grpSpPr>
              <a:xfrm>
                <a:off x="10267747" y="9078313"/>
                <a:ext cx="277153" cy="89404"/>
                <a:chOff x="10267747" y="9078313"/>
                <a:chExt cx="277153" cy="89404"/>
              </a:xfrm>
              <a:solidFill>
                <a:srgbClr val="1D1D1B"/>
              </a:solidFill>
            </p:grpSpPr>
            <p:sp>
              <p:nvSpPr>
                <p:cNvPr id="536" name="Полилиния: фигура 535">
                  <a:extLst>
                    <a:ext uri="{FF2B5EF4-FFF2-40B4-BE49-F238E27FC236}">
                      <a16:creationId xmlns:a16="http://schemas.microsoft.com/office/drawing/2014/main" id="{B4A68FB6-641E-1A1F-C9BC-463218565FAA}"/>
                    </a:ext>
                  </a:extLst>
                </p:cNvPr>
                <p:cNvSpPr/>
                <p:nvPr/>
              </p:nvSpPr>
              <p:spPr>
                <a:xfrm>
                  <a:off x="10267747" y="9078313"/>
                  <a:ext cx="65562" cy="87417"/>
                </a:xfrm>
                <a:custGeom>
                  <a:avLst/>
                  <a:gdLst>
                    <a:gd name="connsiteX0" fmla="*/ 54636 w 65562"/>
                    <a:gd name="connsiteY0" fmla="*/ 87418 h 87417"/>
                    <a:gd name="connsiteX1" fmla="*/ 54636 w 65562"/>
                    <a:gd name="connsiteY1" fmla="*/ 46689 h 87417"/>
                    <a:gd name="connsiteX2" fmla="*/ 54636 w 65562"/>
                    <a:gd name="connsiteY2" fmla="*/ 46689 h 87417"/>
                    <a:gd name="connsiteX3" fmla="*/ 31788 w 65562"/>
                    <a:gd name="connsiteY3" fmla="*/ 55630 h 87417"/>
                    <a:gd name="connsiteX4" fmla="*/ 8941 w 65562"/>
                    <a:gd name="connsiteY4" fmla="*/ 46689 h 87417"/>
                    <a:gd name="connsiteX5" fmla="*/ 0 w 65562"/>
                    <a:gd name="connsiteY5" fmla="*/ 23841 h 87417"/>
                    <a:gd name="connsiteX6" fmla="*/ 0 w 65562"/>
                    <a:gd name="connsiteY6" fmla="*/ 994 h 87417"/>
                    <a:gd name="connsiteX7" fmla="*/ 10927 w 65562"/>
                    <a:gd name="connsiteY7" fmla="*/ 994 h 87417"/>
                    <a:gd name="connsiteX8" fmla="*/ 10927 w 65562"/>
                    <a:gd name="connsiteY8" fmla="*/ 22848 h 87417"/>
                    <a:gd name="connsiteX9" fmla="*/ 16887 w 65562"/>
                    <a:gd name="connsiteY9" fmla="*/ 39735 h 87417"/>
                    <a:gd name="connsiteX10" fmla="*/ 31788 w 65562"/>
                    <a:gd name="connsiteY10" fmla="*/ 45696 h 87417"/>
                    <a:gd name="connsiteX11" fmla="*/ 45695 w 65562"/>
                    <a:gd name="connsiteY11" fmla="*/ 41722 h 87417"/>
                    <a:gd name="connsiteX12" fmla="*/ 54636 w 65562"/>
                    <a:gd name="connsiteY12" fmla="*/ 31788 h 87417"/>
                    <a:gd name="connsiteX13" fmla="*/ 54636 w 65562"/>
                    <a:gd name="connsiteY13" fmla="*/ 0 h 87417"/>
                    <a:gd name="connsiteX14" fmla="*/ 65563 w 65562"/>
                    <a:gd name="connsiteY14" fmla="*/ 0 h 87417"/>
                    <a:gd name="connsiteX15" fmla="*/ 65563 w 65562"/>
                    <a:gd name="connsiteY15" fmla="*/ 86424 h 87417"/>
                    <a:gd name="connsiteX16" fmla="*/ 54636 w 65562"/>
                    <a:gd name="connsiteY16" fmla="*/ 86424 h 87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5562" h="87417">
                      <a:moveTo>
                        <a:pt x="54636" y="87418"/>
                      </a:moveTo>
                      <a:lnTo>
                        <a:pt x="54636" y="46689"/>
                      </a:lnTo>
                      <a:lnTo>
                        <a:pt x="54636" y="46689"/>
                      </a:lnTo>
                      <a:cubicBezTo>
                        <a:pt x="48676" y="52650"/>
                        <a:pt x="41722" y="55630"/>
                        <a:pt x="31788" y="55630"/>
                      </a:cubicBezTo>
                      <a:cubicBezTo>
                        <a:pt x="21854" y="55630"/>
                        <a:pt x="14901" y="52650"/>
                        <a:pt x="8941" y="46689"/>
                      </a:cubicBezTo>
                      <a:cubicBezTo>
                        <a:pt x="2981" y="40729"/>
                        <a:pt x="0" y="32782"/>
                        <a:pt x="0" y="23841"/>
                      </a:cubicBezTo>
                      <a:lnTo>
                        <a:pt x="0" y="994"/>
                      </a:lnTo>
                      <a:lnTo>
                        <a:pt x="10927" y="994"/>
                      </a:lnTo>
                      <a:lnTo>
                        <a:pt x="10927" y="22848"/>
                      </a:lnTo>
                      <a:cubicBezTo>
                        <a:pt x="10927" y="29801"/>
                        <a:pt x="12914" y="35762"/>
                        <a:pt x="16887" y="39735"/>
                      </a:cubicBezTo>
                      <a:cubicBezTo>
                        <a:pt x="20861" y="43709"/>
                        <a:pt x="25828" y="45696"/>
                        <a:pt x="31788" y="45696"/>
                      </a:cubicBezTo>
                      <a:cubicBezTo>
                        <a:pt x="36755" y="45696"/>
                        <a:pt x="41722" y="44702"/>
                        <a:pt x="45695" y="41722"/>
                      </a:cubicBezTo>
                      <a:cubicBezTo>
                        <a:pt x="49669" y="39735"/>
                        <a:pt x="52650" y="35762"/>
                        <a:pt x="54636" y="31788"/>
                      </a:cubicBezTo>
                      <a:lnTo>
                        <a:pt x="54636" y="0"/>
                      </a:lnTo>
                      <a:lnTo>
                        <a:pt x="65563" y="0"/>
                      </a:lnTo>
                      <a:lnTo>
                        <a:pt x="65563" y="86424"/>
                      </a:lnTo>
                      <a:lnTo>
                        <a:pt x="54636" y="8642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37" name="Полилиния: фигура 536">
                  <a:extLst>
                    <a:ext uri="{FF2B5EF4-FFF2-40B4-BE49-F238E27FC236}">
                      <a16:creationId xmlns:a16="http://schemas.microsoft.com/office/drawing/2014/main" id="{BE6DB92C-355B-5DC3-7C53-B6000FBD76DD}"/>
                    </a:ext>
                  </a:extLst>
                </p:cNvPr>
                <p:cNvSpPr/>
                <p:nvPr/>
              </p:nvSpPr>
              <p:spPr>
                <a:xfrm>
                  <a:off x="10347218" y="9101161"/>
                  <a:ext cx="50662" cy="66556"/>
                </a:xfrm>
                <a:custGeom>
                  <a:avLst/>
                  <a:gdLst>
                    <a:gd name="connsiteX0" fmla="*/ 5960 w 50662"/>
                    <a:gd name="connsiteY0" fmla="*/ 60596 h 66556"/>
                    <a:gd name="connsiteX1" fmla="*/ 0 w 50662"/>
                    <a:gd name="connsiteY1" fmla="*/ 46688 h 66556"/>
                    <a:gd name="connsiteX2" fmla="*/ 5960 w 50662"/>
                    <a:gd name="connsiteY2" fmla="*/ 33775 h 66556"/>
                    <a:gd name="connsiteX3" fmla="*/ 23841 w 50662"/>
                    <a:gd name="connsiteY3" fmla="*/ 27815 h 66556"/>
                    <a:gd name="connsiteX4" fmla="*/ 41722 w 50662"/>
                    <a:gd name="connsiteY4" fmla="*/ 26821 h 66556"/>
                    <a:gd name="connsiteX5" fmla="*/ 41722 w 50662"/>
                    <a:gd name="connsiteY5" fmla="*/ 21854 h 66556"/>
                    <a:gd name="connsiteX6" fmla="*/ 37749 w 50662"/>
                    <a:gd name="connsiteY6" fmla="*/ 12914 h 66556"/>
                    <a:gd name="connsiteX7" fmla="*/ 26821 w 50662"/>
                    <a:gd name="connsiteY7" fmla="*/ 9934 h 66556"/>
                    <a:gd name="connsiteX8" fmla="*/ 16887 w 50662"/>
                    <a:gd name="connsiteY8" fmla="*/ 12914 h 66556"/>
                    <a:gd name="connsiteX9" fmla="*/ 11920 w 50662"/>
                    <a:gd name="connsiteY9" fmla="*/ 19868 h 66556"/>
                    <a:gd name="connsiteX10" fmla="*/ 1986 w 50662"/>
                    <a:gd name="connsiteY10" fmla="*/ 19868 h 66556"/>
                    <a:gd name="connsiteX11" fmla="*/ 8941 w 50662"/>
                    <a:gd name="connsiteY11" fmla="*/ 5960 h 66556"/>
                    <a:gd name="connsiteX12" fmla="*/ 25828 w 50662"/>
                    <a:gd name="connsiteY12" fmla="*/ 0 h 66556"/>
                    <a:gd name="connsiteX13" fmla="*/ 43709 w 50662"/>
                    <a:gd name="connsiteY13" fmla="*/ 5960 h 66556"/>
                    <a:gd name="connsiteX14" fmla="*/ 50662 w 50662"/>
                    <a:gd name="connsiteY14" fmla="*/ 20861 h 66556"/>
                    <a:gd name="connsiteX15" fmla="*/ 50662 w 50662"/>
                    <a:gd name="connsiteY15" fmla="*/ 65563 h 66556"/>
                    <a:gd name="connsiteX16" fmla="*/ 40728 w 50662"/>
                    <a:gd name="connsiteY16" fmla="*/ 65563 h 66556"/>
                    <a:gd name="connsiteX17" fmla="*/ 40728 w 50662"/>
                    <a:gd name="connsiteY17" fmla="*/ 54636 h 66556"/>
                    <a:gd name="connsiteX18" fmla="*/ 40728 w 50662"/>
                    <a:gd name="connsiteY18" fmla="*/ 54636 h 66556"/>
                    <a:gd name="connsiteX19" fmla="*/ 32782 w 50662"/>
                    <a:gd name="connsiteY19" fmla="*/ 63576 h 66556"/>
                    <a:gd name="connsiteX20" fmla="*/ 19868 w 50662"/>
                    <a:gd name="connsiteY20" fmla="*/ 66556 h 66556"/>
                    <a:gd name="connsiteX21" fmla="*/ 5960 w 50662"/>
                    <a:gd name="connsiteY21" fmla="*/ 60596 h 66556"/>
                    <a:gd name="connsiteX22" fmla="*/ 36755 w 50662"/>
                    <a:gd name="connsiteY22" fmla="*/ 51655 h 66556"/>
                    <a:gd name="connsiteX23" fmla="*/ 41722 w 50662"/>
                    <a:gd name="connsiteY23" fmla="*/ 39735 h 66556"/>
                    <a:gd name="connsiteX24" fmla="*/ 41722 w 50662"/>
                    <a:gd name="connsiteY24" fmla="*/ 34768 h 66556"/>
                    <a:gd name="connsiteX25" fmla="*/ 24835 w 50662"/>
                    <a:gd name="connsiteY25" fmla="*/ 35761 h 66556"/>
                    <a:gd name="connsiteX26" fmla="*/ 9934 w 50662"/>
                    <a:gd name="connsiteY26" fmla="*/ 45695 h 66556"/>
                    <a:gd name="connsiteX27" fmla="*/ 13908 w 50662"/>
                    <a:gd name="connsiteY27" fmla="*/ 52649 h 66556"/>
                    <a:gd name="connsiteX28" fmla="*/ 23841 w 50662"/>
                    <a:gd name="connsiteY28" fmla="*/ 55629 h 66556"/>
                    <a:gd name="connsiteX29" fmla="*/ 36755 w 50662"/>
                    <a:gd name="connsiteY29" fmla="*/ 51655 h 66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50662" h="66556">
                      <a:moveTo>
                        <a:pt x="5960" y="60596"/>
                      </a:moveTo>
                      <a:cubicBezTo>
                        <a:pt x="1986" y="56622"/>
                        <a:pt x="0" y="52649"/>
                        <a:pt x="0" y="46688"/>
                      </a:cubicBezTo>
                      <a:cubicBezTo>
                        <a:pt x="0" y="40728"/>
                        <a:pt x="1986" y="36755"/>
                        <a:pt x="5960" y="33775"/>
                      </a:cubicBezTo>
                      <a:cubicBezTo>
                        <a:pt x="9934" y="30795"/>
                        <a:pt x="15894" y="28808"/>
                        <a:pt x="23841" y="27815"/>
                      </a:cubicBezTo>
                      <a:lnTo>
                        <a:pt x="41722" y="26821"/>
                      </a:lnTo>
                      <a:lnTo>
                        <a:pt x="41722" y="21854"/>
                      </a:lnTo>
                      <a:cubicBezTo>
                        <a:pt x="41722" y="17881"/>
                        <a:pt x="40728" y="14901"/>
                        <a:pt x="37749" y="12914"/>
                      </a:cubicBezTo>
                      <a:cubicBezTo>
                        <a:pt x="34768" y="10927"/>
                        <a:pt x="31788" y="9934"/>
                        <a:pt x="26821" y="9934"/>
                      </a:cubicBezTo>
                      <a:cubicBezTo>
                        <a:pt x="22848" y="9934"/>
                        <a:pt x="19868" y="10927"/>
                        <a:pt x="16887" y="12914"/>
                      </a:cubicBezTo>
                      <a:cubicBezTo>
                        <a:pt x="13908" y="14901"/>
                        <a:pt x="12914" y="16887"/>
                        <a:pt x="11920" y="19868"/>
                      </a:cubicBezTo>
                      <a:lnTo>
                        <a:pt x="1986" y="19868"/>
                      </a:lnTo>
                      <a:cubicBezTo>
                        <a:pt x="1986" y="14901"/>
                        <a:pt x="4967" y="9934"/>
                        <a:pt x="8941" y="5960"/>
                      </a:cubicBezTo>
                      <a:cubicBezTo>
                        <a:pt x="13908" y="1986"/>
                        <a:pt x="19868" y="0"/>
                        <a:pt x="25828" y="0"/>
                      </a:cubicBezTo>
                      <a:cubicBezTo>
                        <a:pt x="33775" y="0"/>
                        <a:pt x="39735" y="1986"/>
                        <a:pt x="43709" y="5960"/>
                      </a:cubicBezTo>
                      <a:cubicBezTo>
                        <a:pt x="48676" y="9934"/>
                        <a:pt x="50662" y="14901"/>
                        <a:pt x="50662" y="20861"/>
                      </a:cubicBezTo>
                      <a:lnTo>
                        <a:pt x="50662" y="65563"/>
                      </a:lnTo>
                      <a:lnTo>
                        <a:pt x="40728" y="65563"/>
                      </a:lnTo>
                      <a:lnTo>
                        <a:pt x="40728" y="54636"/>
                      </a:lnTo>
                      <a:lnTo>
                        <a:pt x="40728" y="54636"/>
                      </a:lnTo>
                      <a:cubicBezTo>
                        <a:pt x="38742" y="58609"/>
                        <a:pt x="35761" y="61589"/>
                        <a:pt x="32782" y="63576"/>
                      </a:cubicBezTo>
                      <a:cubicBezTo>
                        <a:pt x="28808" y="65563"/>
                        <a:pt x="24835" y="66556"/>
                        <a:pt x="19868" y="66556"/>
                      </a:cubicBezTo>
                      <a:cubicBezTo>
                        <a:pt x="14901" y="65563"/>
                        <a:pt x="9934" y="63576"/>
                        <a:pt x="5960" y="60596"/>
                      </a:cubicBezTo>
                      <a:close/>
                      <a:moveTo>
                        <a:pt x="36755" y="51655"/>
                      </a:moveTo>
                      <a:cubicBezTo>
                        <a:pt x="39735" y="48675"/>
                        <a:pt x="41722" y="44702"/>
                        <a:pt x="41722" y="39735"/>
                      </a:cubicBezTo>
                      <a:lnTo>
                        <a:pt x="41722" y="34768"/>
                      </a:lnTo>
                      <a:lnTo>
                        <a:pt x="24835" y="35761"/>
                      </a:lnTo>
                      <a:cubicBezTo>
                        <a:pt x="14901" y="36755"/>
                        <a:pt x="9934" y="39735"/>
                        <a:pt x="9934" y="45695"/>
                      </a:cubicBezTo>
                      <a:cubicBezTo>
                        <a:pt x="9934" y="48675"/>
                        <a:pt x="10927" y="50662"/>
                        <a:pt x="13908" y="52649"/>
                      </a:cubicBezTo>
                      <a:cubicBezTo>
                        <a:pt x="15894" y="54636"/>
                        <a:pt x="19868" y="55629"/>
                        <a:pt x="23841" y="55629"/>
                      </a:cubicBezTo>
                      <a:cubicBezTo>
                        <a:pt x="28808" y="56622"/>
                        <a:pt x="33775" y="54636"/>
                        <a:pt x="36755" y="51655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38" name="Полилиния: фигура 537">
                  <a:extLst>
                    <a:ext uri="{FF2B5EF4-FFF2-40B4-BE49-F238E27FC236}">
                      <a16:creationId xmlns:a16="http://schemas.microsoft.com/office/drawing/2014/main" id="{6744F320-B182-A3CF-380D-5AF1E218EF7A}"/>
                    </a:ext>
                  </a:extLst>
                </p:cNvPr>
                <p:cNvSpPr/>
                <p:nvPr/>
              </p:nvSpPr>
              <p:spPr>
                <a:xfrm>
                  <a:off x="10410794" y="9101161"/>
                  <a:ext cx="56622" cy="65562"/>
                </a:xfrm>
                <a:custGeom>
                  <a:avLst/>
                  <a:gdLst>
                    <a:gd name="connsiteX0" fmla="*/ 46688 w 56622"/>
                    <a:gd name="connsiteY0" fmla="*/ 19868 h 65562"/>
                    <a:gd name="connsiteX1" fmla="*/ 40728 w 56622"/>
                    <a:gd name="connsiteY1" fmla="*/ 11920 h 65562"/>
                    <a:gd name="connsiteX2" fmla="*/ 29801 w 56622"/>
                    <a:gd name="connsiteY2" fmla="*/ 8940 h 65562"/>
                    <a:gd name="connsiteX3" fmla="*/ 15894 w 56622"/>
                    <a:gd name="connsiteY3" fmla="*/ 15894 h 65562"/>
                    <a:gd name="connsiteX4" fmla="*/ 10927 w 56622"/>
                    <a:gd name="connsiteY4" fmla="*/ 32781 h 65562"/>
                    <a:gd name="connsiteX5" fmla="*/ 15894 w 56622"/>
                    <a:gd name="connsiteY5" fmla="*/ 49669 h 65562"/>
                    <a:gd name="connsiteX6" fmla="*/ 29801 w 56622"/>
                    <a:gd name="connsiteY6" fmla="*/ 55629 h 65562"/>
                    <a:gd name="connsiteX7" fmla="*/ 46688 w 56622"/>
                    <a:gd name="connsiteY7" fmla="*/ 44702 h 65562"/>
                    <a:gd name="connsiteX8" fmla="*/ 56622 w 56622"/>
                    <a:gd name="connsiteY8" fmla="*/ 44702 h 65562"/>
                    <a:gd name="connsiteX9" fmla="*/ 47682 w 56622"/>
                    <a:gd name="connsiteY9" fmla="*/ 59603 h 65562"/>
                    <a:gd name="connsiteX10" fmla="*/ 29801 w 56622"/>
                    <a:gd name="connsiteY10" fmla="*/ 65563 h 65562"/>
                    <a:gd name="connsiteX11" fmla="*/ 7946 w 56622"/>
                    <a:gd name="connsiteY11" fmla="*/ 56622 h 65562"/>
                    <a:gd name="connsiteX12" fmla="*/ 0 w 56622"/>
                    <a:gd name="connsiteY12" fmla="*/ 32781 h 65562"/>
                    <a:gd name="connsiteX13" fmla="*/ 7946 w 56622"/>
                    <a:gd name="connsiteY13" fmla="*/ 8940 h 65562"/>
                    <a:gd name="connsiteX14" fmla="*/ 29801 w 56622"/>
                    <a:gd name="connsiteY14" fmla="*/ 0 h 65562"/>
                    <a:gd name="connsiteX15" fmla="*/ 48676 w 56622"/>
                    <a:gd name="connsiteY15" fmla="*/ 5960 h 65562"/>
                    <a:gd name="connsiteX16" fmla="*/ 56622 w 56622"/>
                    <a:gd name="connsiteY16" fmla="*/ 19868 h 65562"/>
                    <a:gd name="connsiteX17" fmla="*/ 46688 w 56622"/>
                    <a:gd name="connsiteY17" fmla="*/ 19868 h 65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6622" h="65562">
                      <a:moveTo>
                        <a:pt x="46688" y="19868"/>
                      </a:moveTo>
                      <a:cubicBezTo>
                        <a:pt x="45695" y="16887"/>
                        <a:pt x="43709" y="13907"/>
                        <a:pt x="40728" y="11920"/>
                      </a:cubicBezTo>
                      <a:cubicBezTo>
                        <a:pt x="37748" y="9934"/>
                        <a:pt x="33775" y="8940"/>
                        <a:pt x="29801" y="8940"/>
                      </a:cubicBezTo>
                      <a:cubicBezTo>
                        <a:pt x="23841" y="8940"/>
                        <a:pt x="19868" y="10927"/>
                        <a:pt x="15894" y="15894"/>
                      </a:cubicBezTo>
                      <a:cubicBezTo>
                        <a:pt x="11920" y="19868"/>
                        <a:pt x="10927" y="25828"/>
                        <a:pt x="10927" y="32781"/>
                      </a:cubicBezTo>
                      <a:cubicBezTo>
                        <a:pt x="10927" y="39735"/>
                        <a:pt x="12913" y="45695"/>
                        <a:pt x="15894" y="49669"/>
                      </a:cubicBezTo>
                      <a:cubicBezTo>
                        <a:pt x="18874" y="53642"/>
                        <a:pt x="23841" y="55629"/>
                        <a:pt x="29801" y="55629"/>
                      </a:cubicBezTo>
                      <a:cubicBezTo>
                        <a:pt x="38742" y="55629"/>
                        <a:pt x="43709" y="51655"/>
                        <a:pt x="46688" y="44702"/>
                      </a:cubicBezTo>
                      <a:lnTo>
                        <a:pt x="56622" y="44702"/>
                      </a:lnTo>
                      <a:cubicBezTo>
                        <a:pt x="55629" y="50662"/>
                        <a:pt x="52648" y="55629"/>
                        <a:pt x="47682" y="59603"/>
                      </a:cubicBezTo>
                      <a:cubicBezTo>
                        <a:pt x="42715" y="63576"/>
                        <a:pt x="36755" y="65563"/>
                        <a:pt x="29801" y="65563"/>
                      </a:cubicBezTo>
                      <a:cubicBezTo>
                        <a:pt x="20861" y="65563"/>
                        <a:pt x="13908" y="62583"/>
                        <a:pt x="7946" y="56622"/>
                      </a:cubicBezTo>
                      <a:cubicBezTo>
                        <a:pt x="2979" y="50662"/>
                        <a:pt x="0" y="42715"/>
                        <a:pt x="0" y="32781"/>
                      </a:cubicBezTo>
                      <a:cubicBezTo>
                        <a:pt x="0" y="22848"/>
                        <a:pt x="2979" y="14901"/>
                        <a:pt x="7946" y="8940"/>
                      </a:cubicBezTo>
                      <a:cubicBezTo>
                        <a:pt x="12913" y="2980"/>
                        <a:pt x="20861" y="0"/>
                        <a:pt x="29801" y="0"/>
                      </a:cubicBezTo>
                      <a:cubicBezTo>
                        <a:pt x="36755" y="0"/>
                        <a:pt x="43709" y="1986"/>
                        <a:pt x="48676" y="5960"/>
                      </a:cubicBezTo>
                      <a:cubicBezTo>
                        <a:pt x="53643" y="9934"/>
                        <a:pt x="55629" y="14901"/>
                        <a:pt x="56622" y="19868"/>
                      </a:cubicBezTo>
                      <a:lnTo>
                        <a:pt x="46688" y="1986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39" name="Полилиния: фигура 538">
                  <a:extLst>
                    <a:ext uri="{FF2B5EF4-FFF2-40B4-BE49-F238E27FC236}">
                      <a16:creationId xmlns:a16="http://schemas.microsoft.com/office/drawing/2014/main" id="{613D6F80-B7DC-9D0F-9D5A-15C137322D3E}"/>
                    </a:ext>
                  </a:extLst>
                </p:cNvPr>
                <p:cNvSpPr/>
                <p:nvPr/>
              </p:nvSpPr>
              <p:spPr>
                <a:xfrm>
                  <a:off x="10478343" y="9101161"/>
                  <a:ext cx="66557" cy="64569"/>
                </a:xfrm>
                <a:custGeom>
                  <a:avLst/>
                  <a:gdLst>
                    <a:gd name="connsiteX0" fmla="*/ 994 w 66557"/>
                    <a:gd name="connsiteY0" fmla="*/ 0 h 64569"/>
                    <a:gd name="connsiteX1" fmla="*/ 10928 w 66557"/>
                    <a:gd name="connsiteY1" fmla="*/ 0 h 64569"/>
                    <a:gd name="connsiteX2" fmla="*/ 10928 w 66557"/>
                    <a:gd name="connsiteY2" fmla="*/ 20861 h 64569"/>
                    <a:gd name="connsiteX3" fmla="*/ 22848 w 66557"/>
                    <a:gd name="connsiteY3" fmla="*/ 20861 h 64569"/>
                    <a:gd name="connsiteX4" fmla="*/ 40730 w 66557"/>
                    <a:gd name="connsiteY4" fmla="*/ 26821 h 64569"/>
                    <a:gd name="connsiteX5" fmla="*/ 47683 w 66557"/>
                    <a:gd name="connsiteY5" fmla="*/ 42715 h 64569"/>
                    <a:gd name="connsiteX6" fmla="*/ 40730 w 66557"/>
                    <a:gd name="connsiteY6" fmla="*/ 58609 h 64569"/>
                    <a:gd name="connsiteX7" fmla="*/ 22848 w 66557"/>
                    <a:gd name="connsiteY7" fmla="*/ 64570 h 64569"/>
                    <a:gd name="connsiteX8" fmla="*/ 0 w 66557"/>
                    <a:gd name="connsiteY8" fmla="*/ 64570 h 64569"/>
                    <a:gd name="connsiteX9" fmla="*/ 0 w 66557"/>
                    <a:gd name="connsiteY9" fmla="*/ 0 h 64569"/>
                    <a:gd name="connsiteX10" fmla="*/ 11921 w 66557"/>
                    <a:gd name="connsiteY10" fmla="*/ 29801 h 64569"/>
                    <a:gd name="connsiteX11" fmla="*/ 11921 w 66557"/>
                    <a:gd name="connsiteY11" fmla="*/ 56622 h 64569"/>
                    <a:gd name="connsiteX12" fmla="*/ 23841 w 66557"/>
                    <a:gd name="connsiteY12" fmla="*/ 56622 h 64569"/>
                    <a:gd name="connsiteX13" fmla="*/ 33775 w 66557"/>
                    <a:gd name="connsiteY13" fmla="*/ 52649 h 64569"/>
                    <a:gd name="connsiteX14" fmla="*/ 37749 w 66557"/>
                    <a:gd name="connsiteY14" fmla="*/ 42715 h 64569"/>
                    <a:gd name="connsiteX15" fmla="*/ 33775 w 66557"/>
                    <a:gd name="connsiteY15" fmla="*/ 32781 h 64569"/>
                    <a:gd name="connsiteX16" fmla="*/ 23841 w 66557"/>
                    <a:gd name="connsiteY16" fmla="*/ 28808 h 64569"/>
                    <a:gd name="connsiteX17" fmla="*/ 11921 w 66557"/>
                    <a:gd name="connsiteY17" fmla="*/ 28808 h 64569"/>
                    <a:gd name="connsiteX18" fmla="*/ 56623 w 66557"/>
                    <a:gd name="connsiteY18" fmla="*/ 0 h 64569"/>
                    <a:gd name="connsiteX19" fmla="*/ 66557 w 66557"/>
                    <a:gd name="connsiteY19" fmla="*/ 0 h 64569"/>
                    <a:gd name="connsiteX20" fmla="*/ 66557 w 66557"/>
                    <a:gd name="connsiteY20" fmla="*/ 64570 h 64569"/>
                    <a:gd name="connsiteX21" fmla="*/ 56623 w 66557"/>
                    <a:gd name="connsiteY21" fmla="*/ 64570 h 64569"/>
                    <a:gd name="connsiteX22" fmla="*/ 56623 w 66557"/>
                    <a:gd name="connsiteY22" fmla="*/ 0 h 64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6557" h="64569">
                      <a:moveTo>
                        <a:pt x="994" y="0"/>
                      </a:moveTo>
                      <a:lnTo>
                        <a:pt x="10928" y="0"/>
                      </a:lnTo>
                      <a:lnTo>
                        <a:pt x="10928" y="20861"/>
                      </a:lnTo>
                      <a:lnTo>
                        <a:pt x="22848" y="20861"/>
                      </a:lnTo>
                      <a:cubicBezTo>
                        <a:pt x="29801" y="20861"/>
                        <a:pt x="35763" y="22848"/>
                        <a:pt x="40730" y="26821"/>
                      </a:cubicBezTo>
                      <a:cubicBezTo>
                        <a:pt x="44702" y="30795"/>
                        <a:pt x="47683" y="35761"/>
                        <a:pt x="47683" y="42715"/>
                      </a:cubicBezTo>
                      <a:cubicBezTo>
                        <a:pt x="47683" y="49669"/>
                        <a:pt x="45696" y="54636"/>
                        <a:pt x="40730" y="58609"/>
                      </a:cubicBezTo>
                      <a:cubicBezTo>
                        <a:pt x="36756" y="62583"/>
                        <a:pt x="30796" y="64570"/>
                        <a:pt x="22848" y="64570"/>
                      </a:cubicBezTo>
                      <a:lnTo>
                        <a:pt x="0" y="64570"/>
                      </a:lnTo>
                      <a:lnTo>
                        <a:pt x="0" y="0"/>
                      </a:lnTo>
                      <a:close/>
                      <a:moveTo>
                        <a:pt x="11921" y="29801"/>
                      </a:moveTo>
                      <a:lnTo>
                        <a:pt x="11921" y="56622"/>
                      </a:lnTo>
                      <a:lnTo>
                        <a:pt x="23841" y="56622"/>
                      </a:lnTo>
                      <a:cubicBezTo>
                        <a:pt x="27815" y="56622"/>
                        <a:pt x="31789" y="55629"/>
                        <a:pt x="33775" y="52649"/>
                      </a:cubicBezTo>
                      <a:cubicBezTo>
                        <a:pt x="36756" y="50662"/>
                        <a:pt x="37749" y="46688"/>
                        <a:pt x="37749" y="42715"/>
                      </a:cubicBezTo>
                      <a:cubicBezTo>
                        <a:pt x="37749" y="38741"/>
                        <a:pt x="36756" y="35761"/>
                        <a:pt x="33775" y="32781"/>
                      </a:cubicBezTo>
                      <a:cubicBezTo>
                        <a:pt x="30796" y="30795"/>
                        <a:pt x="27815" y="28808"/>
                        <a:pt x="23841" y="28808"/>
                      </a:cubicBezTo>
                      <a:lnTo>
                        <a:pt x="11921" y="28808"/>
                      </a:lnTo>
                      <a:close/>
                      <a:moveTo>
                        <a:pt x="56623" y="0"/>
                      </a:moveTo>
                      <a:lnTo>
                        <a:pt x="66557" y="0"/>
                      </a:lnTo>
                      <a:lnTo>
                        <a:pt x="66557" y="64570"/>
                      </a:lnTo>
                      <a:lnTo>
                        <a:pt x="56623" y="64570"/>
                      </a:lnTo>
                      <a:lnTo>
                        <a:pt x="56623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40" name="Рисунок 4">
                <a:extLst>
                  <a:ext uri="{FF2B5EF4-FFF2-40B4-BE49-F238E27FC236}">
                    <a16:creationId xmlns:a16="http://schemas.microsoft.com/office/drawing/2014/main" id="{2F462E17-5F9C-EE93-1FFD-67FB57672E82}"/>
                  </a:ext>
                </a:extLst>
              </p:cNvPr>
              <p:cNvGrpSpPr/>
              <p:nvPr/>
            </p:nvGrpSpPr>
            <p:grpSpPr>
              <a:xfrm>
                <a:off x="8848206" y="8914405"/>
                <a:ext cx="118212" cy="89404"/>
                <a:chOff x="8848206" y="8914405"/>
                <a:chExt cx="118212" cy="89404"/>
              </a:xfrm>
              <a:solidFill>
                <a:srgbClr val="1D1D1B"/>
              </a:solidFill>
            </p:grpSpPr>
            <p:sp>
              <p:nvSpPr>
                <p:cNvPr id="541" name="Полилиния: фигура 540">
                  <a:extLst>
                    <a:ext uri="{FF2B5EF4-FFF2-40B4-BE49-F238E27FC236}">
                      <a16:creationId xmlns:a16="http://schemas.microsoft.com/office/drawing/2014/main" id="{448A18EB-60E4-A6F2-E871-4C1400A2B8EE}"/>
                    </a:ext>
                  </a:extLst>
                </p:cNvPr>
                <p:cNvSpPr/>
                <p:nvPr/>
              </p:nvSpPr>
              <p:spPr>
                <a:xfrm>
                  <a:off x="8848206" y="8915399"/>
                  <a:ext cx="33775" cy="86424"/>
                </a:xfrm>
                <a:custGeom>
                  <a:avLst/>
                  <a:gdLst>
                    <a:gd name="connsiteX0" fmla="*/ 22848 w 33775"/>
                    <a:gd name="connsiteY0" fmla="*/ 11921 h 86424"/>
                    <a:gd name="connsiteX1" fmla="*/ 22848 w 33775"/>
                    <a:gd name="connsiteY1" fmla="*/ 11921 h 86424"/>
                    <a:gd name="connsiteX2" fmla="*/ 0 w 33775"/>
                    <a:gd name="connsiteY2" fmla="*/ 28808 h 86424"/>
                    <a:gd name="connsiteX3" fmla="*/ 0 w 33775"/>
                    <a:gd name="connsiteY3" fmla="*/ 16888 h 86424"/>
                    <a:gd name="connsiteX4" fmla="*/ 22848 w 33775"/>
                    <a:gd name="connsiteY4" fmla="*/ 0 h 86424"/>
                    <a:gd name="connsiteX5" fmla="*/ 33775 w 33775"/>
                    <a:gd name="connsiteY5" fmla="*/ 0 h 86424"/>
                    <a:gd name="connsiteX6" fmla="*/ 33775 w 33775"/>
                    <a:gd name="connsiteY6" fmla="*/ 86424 h 86424"/>
                    <a:gd name="connsiteX7" fmla="*/ 22848 w 33775"/>
                    <a:gd name="connsiteY7" fmla="*/ 86424 h 86424"/>
                    <a:gd name="connsiteX8" fmla="*/ 22848 w 33775"/>
                    <a:gd name="connsiteY8" fmla="*/ 11921 h 86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775" h="86424">
                      <a:moveTo>
                        <a:pt x="22848" y="11921"/>
                      </a:moveTo>
                      <a:lnTo>
                        <a:pt x="22848" y="11921"/>
                      </a:lnTo>
                      <a:lnTo>
                        <a:pt x="0" y="28808"/>
                      </a:lnTo>
                      <a:lnTo>
                        <a:pt x="0" y="16888"/>
                      </a:lnTo>
                      <a:lnTo>
                        <a:pt x="22848" y="0"/>
                      </a:lnTo>
                      <a:lnTo>
                        <a:pt x="33775" y="0"/>
                      </a:lnTo>
                      <a:lnTo>
                        <a:pt x="33775" y="86424"/>
                      </a:lnTo>
                      <a:lnTo>
                        <a:pt x="22848" y="86424"/>
                      </a:lnTo>
                      <a:lnTo>
                        <a:pt x="22848" y="1192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42" name="Полилиния: фигура 541">
                  <a:extLst>
                    <a:ext uri="{FF2B5EF4-FFF2-40B4-BE49-F238E27FC236}">
                      <a16:creationId xmlns:a16="http://schemas.microsoft.com/office/drawing/2014/main" id="{BB45A710-C98E-C972-5C85-127CEDEE798A}"/>
                    </a:ext>
                  </a:extLst>
                </p:cNvPr>
                <p:cNvSpPr/>
                <p:nvPr/>
              </p:nvSpPr>
              <p:spPr>
                <a:xfrm>
                  <a:off x="8902842" y="8914405"/>
                  <a:ext cx="63576" cy="89404"/>
                </a:xfrm>
                <a:custGeom>
                  <a:avLst/>
                  <a:gdLst>
                    <a:gd name="connsiteX0" fmla="*/ 7948 w 63576"/>
                    <a:gd name="connsiteY0" fmla="*/ 77484 h 89404"/>
                    <a:gd name="connsiteX1" fmla="*/ 0 w 63576"/>
                    <a:gd name="connsiteY1" fmla="*/ 44702 h 89404"/>
                    <a:gd name="connsiteX2" fmla="*/ 7948 w 63576"/>
                    <a:gd name="connsiteY2" fmla="*/ 11921 h 89404"/>
                    <a:gd name="connsiteX3" fmla="*/ 31788 w 63576"/>
                    <a:gd name="connsiteY3" fmla="*/ 0 h 89404"/>
                    <a:gd name="connsiteX4" fmla="*/ 55630 w 63576"/>
                    <a:gd name="connsiteY4" fmla="*/ 11921 h 89404"/>
                    <a:gd name="connsiteX5" fmla="*/ 63577 w 63576"/>
                    <a:gd name="connsiteY5" fmla="*/ 44702 h 89404"/>
                    <a:gd name="connsiteX6" fmla="*/ 55630 w 63576"/>
                    <a:gd name="connsiteY6" fmla="*/ 77484 h 89404"/>
                    <a:gd name="connsiteX7" fmla="*/ 31788 w 63576"/>
                    <a:gd name="connsiteY7" fmla="*/ 89404 h 89404"/>
                    <a:gd name="connsiteX8" fmla="*/ 7948 w 63576"/>
                    <a:gd name="connsiteY8" fmla="*/ 77484 h 89404"/>
                    <a:gd name="connsiteX9" fmla="*/ 46689 w 63576"/>
                    <a:gd name="connsiteY9" fmla="*/ 70530 h 89404"/>
                    <a:gd name="connsiteX10" fmla="*/ 51656 w 63576"/>
                    <a:gd name="connsiteY10" fmla="*/ 44702 h 89404"/>
                    <a:gd name="connsiteX11" fmla="*/ 45696 w 63576"/>
                    <a:gd name="connsiteY11" fmla="*/ 18874 h 89404"/>
                    <a:gd name="connsiteX12" fmla="*/ 29801 w 63576"/>
                    <a:gd name="connsiteY12" fmla="*/ 8941 h 89404"/>
                    <a:gd name="connsiteX13" fmla="*/ 13908 w 63576"/>
                    <a:gd name="connsiteY13" fmla="*/ 18874 h 89404"/>
                    <a:gd name="connsiteX14" fmla="*/ 7948 w 63576"/>
                    <a:gd name="connsiteY14" fmla="*/ 44702 h 89404"/>
                    <a:gd name="connsiteX15" fmla="*/ 13908 w 63576"/>
                    <a:gd name="connsiteY15" fmla="*/ 70530 h 89404"/>
                    <a:gd name="connsiteX16" fmla="*/ 29801 w 63576"/>
                    <a:gd name="connsiteY16" fmla="*/ 80464 h 89404"/>
                    <a:gd name="connsiteX17" fmla="*/ 46689 w 63576"/>
                    <a:gd name="connsiteY17" fmla="*/ 70530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576" h="89404">
                      <a:moveTo>
                        <a:pt x="7948" y="77484"/>
                      </a:moveTo>
                      <a:cubicBezTo>
                        <a:pt x="1987" y="69537"/>
                        <a:pt x="0" y="58610"/>
                        <a:pt x="0" y="44702"/>
                      </a:cubicBezTo>
                      <a:cubicBezTo>
                        <a:pt x="0" y="30795"/>
                        <a:pt x="2981" y="19868"/>
                        <a:pt x="7948" y="11921"/>
                      </a:cubicBezTo>
                      <a:cubicBezTo>
                        <a:pt x="13908" y="3974"/>
                        <a:pt x="21854" y="0"/>
                        <a:pt x="31788" y="0"/>
                      </a:cubicBezTo>
                      <a:cubicBezTo>
                        <a:pt x="41722" y="0"/>
                        <a:pt x="49669" y="3974"/>
                        <a:pt x="55630" y="11921"/>
                      </a:cubicBezTo>
                      <a:cubicBezTo>
                        <a:pt x="61590" y="19868"/>
                        <a:pt x="63577" y="30795"/>
                        <a:pt x="63577" y="44702"/>
                      </a:cubicBezTo>
                      <a:cubicBezTo>
                        <a:pt x="63577" y="58610"/>
                        <a:pt x="60597" y="69537"/>
                        <a:pt x="55630" y="77484"/>
                      </a:cubicBezTo>
                      <a:cubicBezTo>
                        <a:pt x="49669" y="85431"/>
                        <a:pt x="41722" y="89404"/>
                        <a:pt x="31788" y="89404"/>
                      </a:cubicBezTo>
                      <a:cubicBezTo>
                        <a:pt x="20861" y="89404"/>
                        <a:pt x="12914" y="85431"/>
                        <a:pt x="7948" y="77484"/>
                      </a:cubicBezTo>
                      <a:close/>
                      <a:moveTo>
                        <a:pt x="46689" y="70530"/>
                      </a:moveTo>
                      <a:cubicBezTo>
                        <a:pt x="50663" y="64570"/>
                        <a:pt x="51656" y="55630"/>
                        <a:pt x="51656" y="44702"/>
                      </a:cubicBezTo>
                      <a:cubicBezTo>
                        <a:pt x="51656" y="33775"/>
                        <a:pt x="49669" y="24835"/>
                        <a:pt x="45696" y="18874"/>
                      </a:cubicBezTo>
                      <a:cubicBezTo>
                        <a:pt x="41722" y="12914"/>
                        <a:pt x="36755" y="8941"/>
                        <a:pt x="29801" y="8941"/>
                      </a:cubicBezTo>
                      <a:cubicBezTo>
                        <a:pt x="22848" y="8941"/>
                        <a:pt x="17881" y="11921"/>
                        <a:pt x="13908" y="18874"/>
                      </a:cubicBezTo>
                      <a:cubicBezTo>
                        <a:pt x="9934" y="24835"/>
                        <a:pt x="7948" y="33775"/>
                        <a:pt x="7948" y="44702"/>
                      </a:cubicBezTo>
                      <a:cubicBezTo>
                        <a:pt x="7948" y="55630"/>
                        <a:pt x="9934" y="64570"/>
                        <a:pt x="13908" y="70530"/>
                      </a:cubicBezTo>
                      <a:cubicBezTo>
                        <a:pt x="17881" y="76490"/>
                        <a:pt x="22848" y="80464"/>
                        <a:pt x="29801" y="80464"/>
                      </a:cubicBezTo>
                      <a:cubicBezTo>
                        <a:pt x="36755" y="80464"/>
                        <a:pt x="42716" y="76490"/>
                        <a:pt x="46689" y="7053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43" name="Рисунок 4">
                <a:extLst>
                  <a:ext uri="{FF2B5EF4-FFF2-40B4-BE49-F238E27FC236}">
                    <a16:creationId xmlns:a16="http://schemas.microsoft.com/office/drawing/2014/main" id="{AA2075DB-2E9F-7F2A-E7EF-3A70F09798CC}"/>
                  </a:ext>
                </a:extLst>
              </p:cNvPr>
              <p:cNvGrpSpPr/>
              <p:nvPr/>
            </p:nvGrpSpPr>
            <p:grpSpPr>
              <a:xfrm>
                <a:off x="9123373" y="8913412"/>
                <a:ext cx="133113" cy="90397"/>
                <a:chOff x="9123373" y="8913412"/>
                <a:chExt cx="133113" cy="90397"/>
              </a:xfrm>
              <a:solidFill>
                <a:srgbClr val="1D1D1B"/>
              </a:solidFill>
            </p:grpSpPr>
            <p:sp>
              <p:nvSpPr>
                <p:cNvPr id="544" name="Полилиния: фигура 543">
                  <a:extLst>
                    <a:ext uri="{FF2B5EF4-FFF2-40B4-BE49-F238E27FC236}">
                      <a16:creationId xmlns:a16="http://schemas.microsoft.com/office/drawing/2014/main" id="{D677EFAB-1D08-4836-EF55-C13A6EE08618}"/>
                    </a:ext>
                  </a:extLst>
                </p:cNvPr>
                <p:cNvSpPr/>
                <p:nvPr/>
              </p:nvSpPr>
              <p:spPr>
                <a:xfrm>
                  <a:off x="9123373" y="8913412"/>
                  <a:ext cx="58609" cy="88411"/>
                </a:xfrm>
                <a:custGeom>
                  <a:avLst/>
                  <a:gdLst>
                    <a:gd name="connsiteX0" fmla="*/ 0 w 58609"/>
                    <a:gd name="connsiteY0" fmla="*/ 26821 h 88411"/>
                    <a:gd name="connsiteX1" fmla="*/ 7947 w 58609"/>
                    <a:gd name="connsiteY1" fmla="*/ 7947 h 88411"/>
                    <a:gd name="connsiteX2" fmla="*/ 28808 w 58609"/>
                    <a:gd name="connsiteY2" fmla="*/ 0 h 88411"/>
                    <a:gd name="connsiteX3" fmla="*/ 48676 w 58609"/>
                    <a:gd name="connsiteY3" fmla="*/ 6954 h 88411"/>
                    <a:gd name="connsiteX4" fmla="*/ 56623 w 58609"/>
                    <a:gd name="connsiteY4" fmla="*/ 23841 h 88411"/>
                    <a:gd name="connsiteX5" fmla="*/ 52649 w 58609"/>
                    <a:gd name="connsiteY5" fmla="*/ 37748 h 88411"/>
                    <a:gd name="connsiteX6" fmla="*/ 37748 w 58609"/>
                    <a:gd name="connsiteY6" fmla="*/ 55629 h 88411"/>
                    <a:gd name="connsiteX7" fmla="*/ 15894 w 58609"/>
                    <a:gd name="connsiteY7" fmla="*/ 78477 h 88411"/>
                    <a:gd name="connsiteX8" fmla="*/ 15894 w 58609"/>
                    <a:gd name="connsiteY8" fmla="*/ 78477 h 88411"/>
                    <a:gd name="connsiteX9" fmla="*/ 58610 w 58609"/>
                    <a:gd name="connsiteY9" fmla="*/ 78477 h 88411"/>
                    <a:gd name="connsiteX10" fmla="*/ 58610 w 58609"/>
                    <a:gd name="connsiteY10" fmla="*/ 88411 h 88411"/>
                    <a:gd name="connsiteX11" fmla="*/ 994 w 58609"/>
                    <a:gd name="connsiteY11" fmla="*/ 88411 h 88411"/>
                    <a:gd name="connsiteX12" fmla="*/ 994 w 58609"/>
                    <a:gd name="connsiteY12" fmla="*/ 80464 h 88411"/>
                    <a:gd name="connsiteX13" fmla="*/ 31788 w 58609"/>
                    <a:gd name="connsiteY13" fmla="*/ 48676 h 88411"/>
                    <a:gd name="connsiteX14" fmla="*/ 43709 w 58609"/>
                    <a:gd name="connsiteY14" fmla="*/ 34768 h 88411"/>
                    <a:gd name="connsiteX15" fmla="*/ 46689 w 58609"/>
                    <a:gd name="connsiteY15" fmla="*/ 24835 h 88411"/>
                    <a:gd name="connsiteX16" fmla="*/ 41722 w 58609"/>
                    <a:gd name="connsiteY16" fmla="*/ 13908 h 88411"/>
                    <a:gd name="connsiteX17" fmla="*/ 29801 w 58609"/>
                    <a:gd name="connsiteY17" fmla="*/ 9934 h 88411"/>
                    <a:gd name="connsiteX18" fmla="*/ 16888 w 58609"/>
                    <a:gd name="connsiteY18" fmla="*/ 14901 h 88411"/>
                    <a:gd name="connsiteX19" fmla="*/ 11921 w 58609"/>
                    <a:gd name="connsiteY19" fmla="*/ 26821 h 88411"/>
                    <a:gd name="connsiteX20" fmla="*/ 11921 w 58609"/>
                    <a:gd name="connsiteY20" fmla="*/ 26821 h 88411"/>
                    <a:gd name="connsiteX21" fmla="*/ 0 w 58609"/>
                    <a:gd name="connsiteY21" fmla="*/ 26821 h 88411"/>
                    <a:gd name="connsiteX22" fmla="*/ 0 w 58609"/>
                    <a:gd name="connsiteY22" fmla="*/ 26821 h 88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8609" h="88411">
                      <a:moveTo>
                        <a:pt x="0" y="26821"/>
                      </a:moveTo>
                      <a:cubicBezTo>
                        <a:pt x="0" y="18874"/>
                        <a:pt x="2980" y="12914"/>
                        <a:pt x="7947" y="7947"/>
                      </a:cubicBezTo>
                      <a:cubicBezTo>
                        <a:pt x="12914" y="2980"/>
                        <a:pt x="19868" y="0"/>
                        <a:pt x="28808" y="0"/>
                      </a:cubicBezTo>
                      <a:cubicBezTo>
                        <a:pt x="36755" y="0"/>
                        <a:pt x="42715" y="1987"/>
                        <a:pt x="48676" y="6954"/>
                      </a:cubicBezTo>
                      <a:cubicBezTo>
                        <a:pt x="53643" y="11921"/>
                        <a:pt x="56623" y="16888"/>
                        <a:pt x="56623" y="23841"/>
                      </a:cubicBezTo>
                      <a:cubicBezTo>
                        <a:pt x="56623" y="28808"/>
                        <a:pt x="55630" y="33775"/>
                        <a:pt x="52649" y="37748"/>
                      </a:cubicBezTo>
                      <a:cubicBezTo>
                        <a:pt x="49669" y="41722"/>
                        <a:pt x="44702" y="47682"/>
                        <a:pt x="37748" y="55629"/>
                      </a:cubicBezTo>
                      <a:lnTo>
                        <a:pt x="15894" y="78477"/>
                      </a:lnTo>
                      <a:lnTo>
                        <a:pt x="15894" y="78477"/>
                      </a:lnTo>
                      <a:lnTo>
                        <a:pt x="58610" y="78477"/>
                      </a:lnTo>
                      <a:lnTo>
                        <a:pt x="58610" y="88411"/>
                      </a:lnTo>
                      <a:lnTo>
                        <a:pt x="994" y="88411"/>
                      </a:lnTo>
                      <a:lnTo>
                        <a:pt x="994" y="80464"/>
                      </a:lnTo>
                      <a:lnTo>
                        <a:pt x="31788" y="48676"/>
                      </a:lnTo>
                      <a:cubicBezTo>
                        <a:pt x="37748" y="42715"/>
                        <a:pt x="41722" y="37748"/>
                        <a:pt x="43709" y="34768"/>
                      </a:cubicBezTo>
                      <a:cubicBezTo>
                        <a:pt x="45696" y="31788"/>
                        <a:pt x="46689" y="27815"/>
                        <a:pt x="46689" y="24835"/>
                      </a:cubicBezTo>
                      <a:cubicBezTo>
                        <a:pt x="46689" y="20861"/>
                        <a:pt x="44702" y="16888"/>
                        <a:pt x="41722" y="13908"/>
                      </a:cubicBezTo>
                      <a:cubicBezTo>
                        <a:pt x="38742" y="10927"/>
                        <a:pt x="34768" y="9934"/>
                        <a:pt x="29801" y="9934"/>
                      </a:cubicBezTo>
                      <a:cubicBezTo>
                        <a:pt x="24835" y="9934"/>
                        <a:pt x="20861" y="11921"/>
                        <a:pt x="16888" y="14901"/>
                      </a:cubicBezTo>
                      <a:cubicBezTo>
                        <a:pt x="13908" y="17881"/>
                        <a:pt x="11921" y="21854"/>
                        <a:pt x="11921" y="26821"/>
                      </a:cubicBezTo>
                      <a:lnTo>
                        <a:pt x="11921" y="26821"/>
                      </a:lnTo>
                      <a:lnTo>
                        <a:pt x="0" y="26821"/>
                      </a:lnTo>
                      <a:lnTo>
                        <a:pt x="0" y="2682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45" name="Полилиния: фигура 544">
                  <a:extLst>
                    <a:ext uri="{FF2B5EF4-FFF2-40B4-BE49-F238E27FC236}">
                      <a16:creationId xmlns:a16="http://schemas.microsoft.com/office/drawing/2014/main" id="{8891AA41-E92B-DD8D-7653-3161459A03D9}"/>
                    </a:ext>
                  </a:extLst>
                </p:cNvPr>
                <p:cNvSpPr/>
                <p:nvPr/>
              </p:nvSpPr>
              <p:spPr>
                <a:xfrm>
                  <a:off x="9192909" y="8914405"/>
                  <a:ext cx="63576" cy="89404"/>
                </a:xfrm>
                <a:custGeom>
                  <a:avLst/>
                  <a:gdLst>
                    <a:gd name="connsiteX0" fmla="*/ 7947 w 63576"/>
                    <a:gd name="connsiteY0" fmla="*/ 77484 h 89404"/>
                    <a:gd name="connsiteX1" fmla="*/ 0 w 63576"/>
                    <a:gd name="connsiteY1" fmla="*/ 44702 h 89404"/>
                    <a:gd name="connsiteX2" fmla="*/ 7947 w 63576"/>
                    <a:gd name="connsiteY2" fmla="*/ 11921 h 89404"/>
                    <a:gd name="connsiteX3" fmla="*/ 31788 w 63576"/>
                    <a:gd name="connsiteY3" fmla="*/ 0 h 89404"/>
                    <a:gd name="connsiteX4" fmla="*/ 55630 w 63576"/>
                    <a:gd name="connsiteY4" fmla="*/ 11921 h 89404"/>
                    <a:gd name="connsiteX5" fmla="*/ 63577 w 63576"/>
                    <a:gd name="connsiteY5" fmla="*/ 44702 h 89404"/>
                    <a:gd name="connsiteX6" fmla="*/ 55630 w 63576"/>
                    <a:gd name="connsiteY6" fmla="*/ 77484 h 89404"/>
                    <a:gd name="connsiteX7" fmla="*/ 31788 w 63576"/>
                    <a:gd name="connsiteY7" fmla="*/ 89404 h 89404"/>
                    <a:gd name="connsiteX8" fmla="*/ 7947 w 63576"/>
                    <a:gd name="connsiteY8" fmla="*/ 77484 h 89404"/>
                    <a:gd name="connsiteX9" fmla="*/ 46689 w 63576"/>
                    <a:gd name="connsiteY9" fmla="*/ 70530 h 89404"/>
                    <a:gd name="connsiteX10" fmla="*/ 51656 w 63576"/>
                    <a:gd name="connsiteY10" fmla="*/ 44702 h 89404"/>
                    <a:gd name="connsiteX11" fmla="*/ 45696 w 63576"/>
                    <a:gd name="connsiteY11" fmla="*/ 18874 h 89404"/>
                    <a:gd name="connsiteX12" fmla="*/ 29801 w 63576"/>
                    <a:gd name="connsiteY12" fmla="*/ 8941 h 89404"/>
                    <a:gd name="connsiteX13" fmla="*/ 13908 w 63576"/>
                    <a:gd name="connsiteY13" fmla="*/ 18874 h 89404"/>
                    <a:gd name="connsiteX14" fmla="*/ 7947 w 63576"/>
                    <a:gd name="connsiteY14" fmla="*/ 44702 h 89404"/>
                    <a:gd name="connsiteX15" fmla="*/ 13908 w 63576"/>
                    <a:gd name="connsiteY15" fmla="*/ 70530 h 89404"/>
                    <a:gd name="connsiteX16" fmla="*/ 29801 w 63576"/>
                    <a:gd name="connsiteY16" fmla="*/ 80464 h 89404"/>
                    <a:gd name="connsiteX17" fmla="*/ 46689 w 63576"/>
                    <a:gd name="connsiteY17" fmla="*/ 70530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576" h="89404">
                      <a:moveTo>
                        <a:pt x="7947" y="77484"/>
                      </a:moveTo>
                      <a:cubicBezTo>
                        <a:pt x="1987" y="69537"/>
                        <a:pt x="0" y="58610"/>
                        <a:pt x="0" y="44702"/>
                      </a:cubicBezTo>
                      <a:cubicBezTo>
                        <a:pt x="0" y="30795"/>
                        <a:pt x="2980" y="19868"/>
                        <a:pt x="7947" y="11921"/>
                      </a:cubicBezTo>
                      <a:cubicBezTo>
                        <a:pt x="13908" y="3974"/>
                        <a:pt x="21854" y="0"/>
                        <a:pt x="31788" y="0"/>
                      </a:cubicBezTo>
                      <a:cubicBezTo>
                        <a:pt x="41722" y="0"/>
                        <a:pt x="49669" y="3974"/>
                        <a:pt x="55630" y="11921"/>
                      </a:cubicBezTo>
                      <a:cubicBezTo>
                        <a:pt x="61590" y="19868"/>
                        <a:pt x="63577" y="30795"/>
                        <a:pt x="63577" y="44702"/>
                      </a:cubicBezTo>
                      <a:cubicBezTo>
                        <a:pt x="63577" y="58610"/>
                        <a:pt x="60597" y="69537"/>
                        <a:pt x="55630" y="77484"/>
                      </a:cubicBezTo>
                      <a:cubicBezTo>
                        <a:pt x="49669" y="85431"/>
                        <a:pt x="41722" y="89404"/>
                        <a:pt x="31788" y="89404"/>
                      </a:cubicBezTo>
                      <a:cubicBezTo>
                        <a:pt x="20861" y="89404"/>
                        <a:pt x="12914" y="85431"/>
                        <a:pt x="7947" y="77484"/>
                      </a:cubicBezTo>
                      <a:close/>
                      <a:moveTo>
                        <a:pt x="46689" y="70530"/>
                      </a:moveTo>
                      <a:cubicBezTo>
                        <a:pt x="50663" y="64570"/>
                        <a:pt x="51656" y="55630"/>
                        <a:pt x="51656" y="44702"/>
                      </a:cubicBezTo>
                      <a:cubicBezTo>
                        <a:pt x="51656" y="33775"/>
                        <a:pt x="49669" y="24835"/>
                        <a:pt x="45696" y="18874"/>
                      </a:cubicBezTo>
                      <a:cubicBezTo>
                        <a:pt x="41722" y="12914"/>
                        <a:pt x="36755" y="8941"/>
                        <a:pt x="29801" y="8941"/>
                      </a:cubicBezTo>
                      <a:cubicBezTo>
                        <a:pt x="22848" y="8941"/>
                        <a:pt x="17881" y="11921"/>
                        <a:pt x="13908" y="18874"/>
                      </a:cubicBezTo>
                      <a:cubicBezTo>
                        <a:pt x="9934" y="24835"/>
                        <a:pt x="7947" y="33775"/>
                        <a:pt x="7947" y="44702"/>
                      </a:cubicBezTo>
                      <a:cubicBezTo>
                        <a:pt x="7947" y="55630"/>
                        <a:pt x="9934" y="64570"/>
                        <a:pt x="13908" y="70530"/>
                      </a:cubicBezTo>
                      <a:cubicBezTo>
                        <a:pt x="17881" y="76490"/>
                        <a:pt x="22848" y="80464"/>
                        <a:pt x="29801" y="80464"/>
                      </a:cubicBezTo>
                      <a:cubicBezTo>
                        <a:pt x="36755" y="80464"/>
                        <a:pt x="43709" y="76490"/>
                        <a:pt x="46689" y="7053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46" name="Рисунок 4">
                <a:extLst>
                  <a:ext uri="{FF2B5EF4-FFF2-40B4-BE49-F238E27FC236}">
                    <a16:creationId xmlns:a16="http://schemas.microsoft.com/office/drawing/2014/main" id="{88FEAE10-22C0-35CF-7E75-FC254B2B3C01}"/>
                  </a:ext>
                </a:extLst>
              </p:cNvPr>
              <p:cNvGrpSpPr/>
              <p:nvPr/>
            </p:nvGrpSpPr>
            <p:grpSpPr>
              <a:xfrm>
                <a:off x="9330989" y="8913412"/>
                <a:ext cx="136093" cy="90397"/>
                <a:chOff x="9330989" y="8913412"/>
                <a:chExt cx="136093" cy="90397"/>
              </a:xfrm>
              <a:solidFill>
                <a:srgbClr val="1D1D1B"/>
              </a:solidFill>
            </p:grpSpPr>
            <p:sp>
              <p:nvSpPr>
                <p:cNvPr id="547" name="Полилиния: фигура 546">
                  <a:extLst>
                    <a:ext uri="{FF2B5EF4-FFF2-40B4-BE49-F238E27FC236}">
                      <a16:creationId xmlns:a16="http://schemas.microsoft.com/office/drawing/2014/main" id="{05E41787-7BCE-6CCF-8501-5C5966B4D432}"/>
                    </a:ext>
                  </a:extLst>
                </p:cNvPr>
                <p:cNvSpPr/>
                <p:nvPr/>
              </p:nvSpPr>
              <p:spPr>
                <a:xfrm>
                  <a:off x="9330989" y="8913412"/>
                  <a:ext cx="61589" cy="88411"/>
                </a:xfrm>
                <a:custGeom>
                  <a:avLst/>
                  <a:gdLst>
                    <a:gd name="connsiteX0" fmla="*/ 17881 w 61589"/>
                    <a:gd name="connsiteY0" fmla="*/ 39735 h 88411"/>
                    <a:gd name="connsiteX1" fmla="*/ 27815 w 61589"/>
                    <a:gd name="connsiteY1" fmla="*/ 39735 h 88411"/>
                    <a:gd name="connsiteX2" fmla="*/ 39735 w 61589"/>
                    <a:gd name="connsiteY2" fmla="*/ 35761 h 88411"/>
                    <a:gd name="connsiteX3" fmla="*/ 44702 w 61589"/>
                    <a:gd name="connsiteY3" fmla="*/ 24835 h 88411"/>
                    <a:gd name="connsiteX4" fmla="*/ 40728 w 61589"/>
                    <a:gd name="connsiteY4" fmla="*/ 13908 h 88411"/>
                    <a:gd name="connsiteX5" fmla="*/ 27815 w 61589"/>
                    <a:gd name="connsiteY5" fmla="*/ 9934 h 88411"/>
                    <a:gd name="connsiteX6" fmla="*/ 15894 w 61589"/>
                    <a:gd name="connsiteY6" fmla="*/ 13908 h 88411"/>
                    <a:gd name="connsiteX7" fmla="*/ 10927 w 61589"/>
                    <a:gd name="connsiteY7" fmla="*/ 24835 h 88411"/>
                    <a:gd name="connsiteX8" fmla="*/ 993 w 61589"/>
                    <a:gd name="connsiteY8" fmla="*/ 24835 h 88411"/>
                    <a:gd name="connsiteX9" fmla="*/ 9934 w 61589"/>
                    <a:gd name="connsiteY9" fmla="*/ 6954 h 88411"/>
                    <a:gd name="connsiteX10" fmla="*/ 29801 w 61589"/>
                    <a:gd name="connsiteY10" fmla="*/ 0 h 88411"/>
                    <a:gd name="connsiteX11" fmla="*/ 49669 w 61589"/>
                    <a:gd name="connsiteY11" fmla="*/ 5960 h 88411"/>
                    <a:gd name="connsiteX12" fmla="*/ 57616 w 61589"/>
                    <a:gd name="connsiteY12" fmla="*/ 21854 h 88411"/>
                    <a:gd name="connsiteX13" fmla="*/ 52649 w 61589"/>
                    <a:gd name="connsiteY13" fmla="*/ 35761 h 88411"/>
                    <a:gd name="connsiteX14" fmla="*/ 39735 w 61589"/>
                    <a:gd name="connsiteY14" fmla="*/ 42715 h 88411"/>
                    <a:gd name="connsiteX15" fmla="*/ 39735 w 61589"/>
                    <a:gd name="connsiteY15" fmla="*/ 42715 h 88411"/>
                    <a:gd name="connsiteX16" fmla="*/ 55629 w 61589"/>
                    <a:gd name="connsiteY16" fmla="*/ 48676 h 88411"/>
                    <a:gd name="connsiteX17" fmla="*/ 61590 w 61589"/>
                    <a:gd name="connsiteY17" fmla="*/ 63577 h 88411"/>
                    <a:gd name="connsiteX18" fmla="*/ 52649 w 61589"/>
                    <a:gd name="connsiteY18" fmla="*/ 81457 h 88411"/>
                    <a:gd name="connsiteX19" fmla="*/ 30795 w 61589"/>
                    <a:gd name="connsiteY19" fmla="*/ 88411 h 88411"/>
                    <a:gd name="connsiteX20" fmla="*/ 8940 w 61589"/>
                    <a:gd name="connsiteY20" fmla="*/ 81457 h 88411"/>
                    <a:gd name="connsiteX21" fmla="*/ 0 w 61589"/>
                    <a:gd name="connsiteY21" fmla="*/ 63577 h 88411"/>
                    <a:gd name="connsiteX22" fmla="*/ 9934 w 61589"/>
                    <a:gd name="connsiteY22" fmla="*/ 63577 h 88411"/>
                    <a:gd name="connsiteX23" fmla="*/ 15894 w 61589"/>
                    <a:gd name="connsiteY23" fmla="*/ 74504 h 88411"/>
                    <a:gd name="connsiteX24" fmla="*/ 29801 w 61589"/>
                    <a:gd name="connsiteY24" fmla="*/ 78477 h 88411"/>
                    <a:gd name="connsiteX25" fmla="*/ 43708 w 61589"/>
                    <a:gd name="connsiteY25" fmla="*/ 74504 h 88411"/>
                    <a:gd name="connsiteX26" fmla="*/ 49669 w 61589"/>
                    <a:gd name="connsiteY26" fmla="*/ 63577 h 88411"/>
                    <a:gd name="connsiteX27" fmla="*/ 44702 w 61589"/>
                    <a:gd name="connsiteY27" fmla="*/ 51656 h 88411"/>
                    <a:gd name="connsiteX28" fmla="*/ 29801 w 61589"/>
                    <a:gd name="connsiteY28" fmla="*/ 47682 h 88411"/>
                    <a:gd name="connsiteX29" fmla="*/ 18874 w 61589"/>
                    <a:gd name="connsiteY29" fmla="*/ 47682 h 88411"/>
                    <a:gd name="connsiteX30" fmla="*/ 18874 w 61589"/>
                    <a:gd name="connsiteY30" fmla="*/ 39735 h 88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61589" h="88411">
                      <a:moveTo>
                        <a:pt x="17881" y="39735"/>
                      </a:moveTo>
                      <a:lnTo>
                        <a:pt x="27815" y="39735"/>
                      </a:lnTo>
                      <a:cubicBezTo>
                        <a:pt x="32781" y="39735"/>
                        <a:pt x="36755" y="38742"/>
                        <a:pt x="39735" y="35761"/>
                      </a:cubicBezTo>
                      <a:cubicBezTo>
                        <a:pt x="42715" y="32781"/>
                        <a:pt x="44702" y="28808"/>
                        <a:pt x="44702" y="24835"/>
                      </a:cubicBezTo>
                      <a:cubicBezTo>
                        <a:pt x="44702" y="20861"/>
                        <a:pt x="43708" y="16888"/>
                        <a:pt x="40728" y="13908"/>
                      </a:cubicBezTo>
                      <a:cubicBezTo>
                        <a:pt x="37748" y="10927"/>
                        <a:pt x="33775" y="9934"/>
                        <a:pt x="27815" y="9934"/>
                      </a:cubicBezTo>
                      <a:cubicBezTo>
                        <a:pt x="22848" y="9934"/>
                        <a:pt x="18874" y="10927"/>
                        <a:pt x="15894" y="13908"/>
                      </a:cubicBezTo>
                      <a:cubicBezTo>
                        <a:pt x="12914" y="16888"/>
                        <a:pt x="10927" y="19868"/>
                        <a:pt x="10927" y="24835"/>
                      </a:cubicBezTo>
                      <a:lnTo>
                        <a:pt x="993" y="24835"/>
                      </a:lnTo>
                      <a:cubicBezTo>
                        <a:pt x="1987" y="17881"/>
                        <a:pt x="3973" y="11921"/>
                        <a:pt x="9934" y="6954"/>
                      </a:cubicBezTo>
                      <a:cubicBezTo>
                        <a:pt x="14901" y="2980"/>
                        <a:pt x="21854" y="0"/>
                        <a:pt x="29801" y="0"/>
                      </a:cubicBezTo>
                      <a:cubicBezTo>
                        <a:pt x="37748" y="0"/>
                        <a:pt x="43708" y="1987"/>
                        <a:pt x="49669" y="5960"/>
                      </a:cubicBezTo>
                      <a:cubicBezTo>
                        <a:pt x="54636" y="9934"/>
                        <a:pt x="57616" y="15894"/>
                        <a:pt x="57616" y="21854"/>
                      </a:cubicBezTo>
                      <a:cubicBezTo>
                        <a:pt x="57616" y="26821"/>
                        <a:pt x="55629" y="31788"/>
                        <a:pt x="52649" y="35761"/>
                      </a:cubicBezTo>
                      <a:cubicBezTo>
                        <a:pt x="49669" y="39735"/>
                        <a:pt x="44702" y="41722"/>
                        <a:pt x="39735" y="42715"/>
                      </a:cubicBezTo>
                      <a:lnTo>
                        <a:pt x="39735" y="42715"/>
                      </a:lnTo>
                      <a:cubicBezTo>
                        <a:pt x="46689" y="42715"/>
                        <a:pt x="51656" y="45695"/>
                        <a:pt x="55629" y="48676"/>
                      </a:cubicBezTo>
                      <a:cubicBezTo>
                        <a:pt x="59603" y="52649"/>
                        <a:pt x="61590" y="57616"/>
                        <a:pt x="61590" y="63577"/>
                      </a:cubicBezTo>
                      <a:cubicBezTo>
                        <a:pt x="61590" y="70530"/>
                        <a:pt x="58609" y="77484"/>
                        <a:pt x="52649" y="81457"/>
                      </a:cubicBezTo>
                      <a:cubicBezTo>
                        <a:pt x="46689" y="86424"/>
                        <a:pt x="39735" y="88411"/>
                        <a:pt x="30795" y="88411"/>
                      </a:cubicBezTo>
                      <a:cubicBezTo>
                        <a:pt x="21854" y="88411"/>
                        <a:pt x="14901" y="86424"/>
                        <a:pt x="8940" y="81457"/>
                      </a:cubicBezTo>
                      <a:cubicBezTo>
                        <a:pt x="3973" y="77484"/>
                        <a:pt x="993" y="71524"/>
                        <a:pt x="0" y="63577"/>
                      </a:cubicBezTo>
                      <a:lnTo>
                        <a:pt x="9934" y="63577"/>
                      </a:lnTo>
                      <a:cubicBezTo>
                        <a:pt x="9934" y="68544"/>
                        <a:pt x="12914" y="71524"/>
                        <a:pt x="15894" y="74504"/>
                      </a:cubicBezTo>
                      <a:cubicBezTo>
                        <a:pt x="19868" y="77484"/>
                        <a:pt x="23841" y="78477"/>
                        <a:pt x="29801" y="78477"/>
                      </a:cubicBezTo>
                      <a:cubicBezTo>
                        <a:pt x="35761" y="78477"/>
                        <a:pt x="40728" y="77484"/>
                        <a:pt x="43708" y="74504"/>
                      </a:cubicBezTo>
                      <a:cubicBezTo>
                        <a:pt x="47682" y="71524"/>
                        <a:pt x="49669" y="67550"/>
                        <a:pt x="49669" y="63577"/>
                      </a:cubicBezTo>
                      <a:cubicBezTo>
                        <a:pt x="49669" y="58610"/>
                        <a:pt x="47682" y="54636"/>
                        <a:pt x="44702" y="51656"/>
                      </a:cubicBezTo>
                      <a:cubicBezTo>
                        <a:pt x="40728" y="48676"/>
                        <a:pt x="35761" y="47682"/>
                        <a:pt x="29801" y="47682"/>
                      </a:cubicBezTo>
                      <a:lnTo>
                        <a:pt x="18874" y="47682"/>
                      </a:lnTo>
                      <a:lnTo>
                        <a:pt x="18874" y="3973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48" name="Полилиния: фигура 547">
                  <a:extLst>
                    <a:ext uri="{FF2B5EF4-FFF2-40B4-BE49-F238E27FC236}">
                      <a16:creationId xmlns:a16="http://schemas.microsoft.com/office/drawing/2014/main" id="{34353AA3-E7F2-6153-EFC6-B9846DA3B9C2}"/>
                    </a:ext>
                  </a:extLst>
                </p:cNvPr>
                <p:cNvSpPr/>
                <p:nvPr/>
              </p:nvSpPr>
              <p:spPr>
                <a:xfrm>
                  <a:off x="9403506" y="8914405"/>
                  <a:ext cx="63576" cy="89404"/>
                </a:xfrm>
                <a:custGeom>
                  <a:avLst/>
                  <a:gdLst>
                    <a:gd name="connsiteX0" fmla="*/ 7947 w 63576"/>
                    <a:gd name="connsiteY0" fmla="*/ 77484 h 89404"/>
                    <a:gd name="connsiteX1" fmla="*/ 0 w 63576"/>
                    <a:gd name="connsiteY1" fmla="*/ 44702 h 89404"/>
                    <a:gd name="connsiteX2" fmla="*/ 7947 w 63576"/>
                    <a:gd name="connsiteY2" fmla="*/ 11921 h 89404"/>
                    <a:gd name="connsiteX3" fmla="*/ 31788 w 63576"/>
                    <a:gd name="connsiteY3" fmla="*/ 0 h 89404"/>
                    <a:gd name="connsiteX4" fmla="*/ 55629 w 63576"/>
                    <a:gd name="connsiteY4" fmla="*/ 11921 h 89404"/>
                    <a:gd name="connsiteX5" fmla="*/ 63577 w 63576"/>
                    <a:gd name="connsiteY5" fmla="*/ 44702 h 89404"/>
                    <a:gd name="connsiteX6" fmla="*/ 55629 w 63576"/>
                    <a:gd name="connsiteY6" fmla="*/ 77484 h 89404"/>
                    <a:gd name="connsiteX7" fmla="*/ 31788 w 63576"/>
                    <a:gd name="connsiteY7" fmla="*/ 89404 h 89404"/>
                    <a:gd name="connsiteX8" fmla="*/ 7947 w 63576"/>
                    <a:gd name="connsiteY8" fmla="*/ 77484 h 89404"/>
                    <a:gd name="connsiteX9" fmla="*/ 46689 w 63576"/>
                    <a:gd name="connsiteY9" fmla="*/ 70530 h 89404"/>
                    <a:gd name="connsiteX10" fmla="*/ 51656 w 63576"/>
                    <a:gd name="connsiteY10" fmla="*/ 44702 h 89404"/>
                    <a:gd name="connsiteX11" fmla="*/ 45695 w 63576"/>
                    <a:gd name="connsiteY11" fmla="*/ 18874 h 89404"/>
                    <a:gd name="connsiteX12" fmla="*/ 29801 w 63576"/>
                    <a:gd name="connsiteY12" fmla="*/ 8941 h 89404"/>
                    <a:gd name="connsiteX13" fmla="*/ 13908 w 63576"/>
                    <a:gd name="connsiteY13" fmla="*/ 18874 h 89404"/>
                    <a:gd name="connsiteX14" fmla="*/ 7947 w 63576"/>
                    <a:gd name="connsiteY14" fmla="*/ 44702 h 89404"/>
                    <a:gd name="connsiteX15" fmla="*/ 13908 w 63576"/>
                    <a:gd name="connsiteY15" fmla="*/ 70530 h 89404"/>
                    <a:gd name="connsiteX16" fmla="*/ 29801 w 63576"/>
                    <a:gd name="connsiteY16" fmla="*/ 80464 h 89404"/>
                    <a:gd name="connsiteX17" fmla="*/ 46689 w 63576"/>
                    <a:gd name="connsiteY17" fmla="*/ 70530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576" h="89404">
                      <a:moveTo>
                        <a:pt x="7947" y="77484"/>
                      </a:moveTo>
                      <a:cubicBezTo>
                        <a:pt x="1987" y="69537"/>
                        <a:pt x="0" y="58610"/>
                        <a:pt x="0" y="44702"/>
                      </a:cubicBezTo>
                      <a:cubicBezTo>
                        <a:pt x="0" y="30795"/>
                        <a:pt x="2980" y="19868"/>
                        <a:pt x="7947" y="11921"/>
                      </a:cubicBezTo>
                      <a:cubicBezTo>
                        <a:pt x="13908" y="3974"/>
                        <a:pt x="21854" y="0"/>
                        <a:pt x="31788" y="0"/>
                      </a:cubicBezTo>
                      <a:cubicBezTo>
                        <a:pt x="41722" y="0"/>
                        <a:pt x="49669" y="3974"/>
                        <a:pt x="55629" y="11921"/>
                      </a:cubicBezTo>
                      <a:cubicBezTo>
                        <a:pt x="61590" y="19868"/>
                        <a:pt x="63577" y="30795"/>
                        <a:pt x="63577" y="44702"/>
                      </a:cubicBezTo>
                      <a:cubicBezTo>
                        <a:pt x="63577" y="58610"/>
                        <a:pt x="60596" y="69537"/>
                        <a:pt x="55629" y="77484"/>
                      </a:cubicBezTo>
                      <a:cubicBezTo>
                        <a:pt x="49669" y="85431"/>
                        <a:pt x="41722" y="89404"/>
                        <a:pt x="31788" y="89404"/>
                      </a:cubicBezTo>
                      <a:cubicBezTo>
                        <a:pt x="20861" y="89404"/>
                        <a:pt x="12914" y="85431"/>
                        <a:pt x="7947" y="77484"/>
                      </a:cubicBezTo>
                      <a:close/>
                      <a:moveTo>
                        <a:pt x="46689" y="70530"/>
                      </a:moveTo>
                      <a:cubicBezTo>
                        <a:pt x="50662" y="64570"/>
                        <a:pt x="51656" y="55630"/>
                        <a:pt x="51656" y="44702"/>
                      </a:cubicBezTo>
                      <a:cubicBezTo>
                        <a:pt x="51656" y="33775"/>
                        <a:pt x="49669" y="24835"/>
                        <a:pt x="45695" y="18874"/>
                      </a:cubicBezTo>
                      <a:cubicBezTo>
                        <a:pt x="41722" y="12914"/>
                        <a:pt x="36755" y="8941"/>
                        <a:pt x="29801" y="8941"/>
                      </a:cubicBezTo>
                      <a:cubicBezTo>
                        <a:pt x="22848" y="8941"/>
                        <a:pt x="17881" y="11921"/>
                        <a:pt x="13908" y="18874"/>
                      </a:cubicBezTo>
                      <a:cubicBezTo>
                        <a:pt x="9934" y="24835"/>
                        <a:pt x="7947" y="33775"/>
                        <a:pt x="7947" y="44702"/>
                      </a:cubicBezTo>
                      <a:cubicBezTo>
                        <a:pt x="7947" y="55630"/>
                        <a:pt x="9934" y="64570"/>
                        <a:pt x="13908" y="70530"/>
                      </a:cubicBezTo>
                      <a:cubicBezTo>
                        <a:pt x="17881" y="76490"/>
                        <a:pt x="22848" y="80464"/>
                        <a:pt x="29801" y="80464"/>
                      </a:cubicBezTo>
                      <a:cubicBezTo>
                        <a:pt x="36755" y="80464"/>
                        <a:pt x="42715" y="76490"/>
                        <a:pt x="46689" y="7053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49" name="Рисунок 4">
                <a:extLst>
                  <a:ext uri="{FF2B5EF4-FFF2-40B4-BE49-F238E27FC236}">
                    <a16:creationId xmlns:a16="http://schemas.microsoft.com/office/drawing/2014/main" id="{A77FCF4F-0A17-F0B5-FCE9-34BE4CFC1BEA}"/>
                  </a:ext>
                </a:extLst>
              </p:cNvPr>
              <p:cNvGrpSpPr/>
              <p:nvPr/>
            </p:nvGrpSpPr>
            <p:grpSpPr>
              <a:xfrm>
                <a:off x="9607149" y="8914405"/>
                <a:ext cx="138080" cy="89404"/>
                <a:chOff x="9607149" y="8914405"/>
                <a:chExt cx="138080" cy="89404"/>
              </a:xfrm>
              <a:solidFill>
                <a:srgbClr val="1D1D1B"/>
              </a:solidFill>
            </p:grpSpPr>
            <p:sp>
              <p:nvSpPr>
                <p:cNvPr id="550" name="Полилиния: фигура 549">
                  <a:extLst>
                    <a:ext uri="{FF2B5EF4-FFF2-40B4-BE49-F238E27FC236}">
                      <a16:creationId xmlns:a16="http://schemas.microsoft.com/office/drawing/2014/main" id="{1ED51696-409A-23A8-BC34-A0BAD49497AE}"/>
                    </a:ext>
                  </a:extLst>
                </p:cNvPr>
                <p:cNvSpPr/>
                <p:nvPr/>
              </p:nvSpPr>
              <p:spPr>
                <a:xfrm>
                  <a:off x="9607149" y="8914405"/>
                  <a:ext cx="64569" cy="88217"/>
                </a:xfrm>
                <a:custGeom>
                  <a:avLst/>
                  <a:gdLst>
                    <a:gd name="connsiteX0" fmla="*/ 15894 w 64569"/>
                    <a:gd name="connsiteY0" fmla="*/ 84437 h 88217"/>
                    <a:gd name="connsiteX1" fmla="*/ 3974 w 64569"/>
                    <a:gd name="connsiteY1" fmla="*/ 69537 h 88217"/>
                    <a:gd name="connsiteX2" fmla="*/ 0 w 64569"/>
                    <a:gd name="connsiteY2" fmla="*/ 45696 h 88217"/>
                    <a:gd name="connsiteX3" fmla="*/ 8941 w 64569"/>
                    <a:gd name="connsiteY3" fmla="*/ 11921 h 88217"/>
                    <a:gd name="connsiteX4" fmla="*/ 33775 w 64569"/>
                    <a:gd name="connsiteY4" fmla="*/ 0 h 88217"/>
                    <a:gd name="connsiteX5" fmla="*/ 52649 w 64569"/>
                    <a:gd name="connsiteY5" fmla="*/ 5961 h 88217"/>
                    <a:gd name="connsiteX6" fmla="*/ 62583 w 64569"/>
                    <a:gd name="connsiteY6" fmla="*/ 21854 h 88217"/>
                    <a:gd name="connsiteX7" fmla="*/ 51656 w 64569"/>
                    <a:gd name="connsiteY7" fmla="*/ 21854 h 88217"/>
                    <a:gd name="connsiteX8" fmla="*/ 44702 w 64569"/>
                    <a:gd name="connsiteY8" fmla="*/ 11921 h 88217"/>
                    <a:gd name="connsiteX9" fmla="*/ 33775 w 64569"/>
                    <a:gd name="connsiteY9" fmla="*/ 7948 h 88217"/>
                    <a:gd name="connsiteX10" fmla="*/ 16888 w 64569"/>
                    <a:gd name="connsiteY10" fmla="*/ 16888 h 88217"/>
                    <a:gd name="connsiteX11" fmla="*/ 10927 w 64569"/>
                    <a:gd name="connsiteY11" fmla="*/ 43709 h 88217"/>
                    <a:gd name="connsiteX12" fmla="*/ 10927 w 64569"/>
                    <a:gd name="connsiteY12" fmla="*/ 43709 h 88217"/>
                    <a:gd name="connsiteX13" fmla="*/ 20861 w 64569"/>
                    <a:gd name="connsiteY13" fmla="*/ 33775 h 88217"/>
                    <a:gd name="connsiteX14" fmla="*/ 35761 w 64569"/>
                    <a:gd name="connsiteY14" fmla="*/ 29801 h 88217"/>
                    <a:gd name="connsiteX15" fmla="*/ 56623 w 64569"/>
                    <a:gd name="connsiteY15" fmla="*/ 37749 h 88217"/>
                    <a:gd name="connsiteX16" fmla="*/ 64570 w 64569"/>
                    <a:gd name="connsiteY16" fmla="*/ 58610 h 88217"/>
                    <a:gd name="connsiteX17" fmla="*/ 55629 w 64569"/>
                    <a:gd name="connsiteY17" fmla="*/ 79470 h 88217"/>
                    <a:gd name="connsiteX18" fmla="*/ 33775 w 64569"/>
                    <a:gd name="connsiteY18" fmla="*/ 87418 h 88217"/>
                    <a:gd name="connsiteX19" fmla="*/ 15894 w 64569"/>
                    <a:gd name="connsiteY19" fmla="*/ 84437 h 88217"/>
                    <a:gd name="connsiteX20" fmla="*/ 46689 w 64569"/>
                    <a:gd name="connsiteY20" fmla="*/ 74504 h 88217"/>
                    <a:gd name="connsiteX21" fmla="*/ 52649 w 64569"/>
                    <a:gd name="connsiteY21" fmla="*/ 60597 h 88217"/>
                    <a:gd name="connsiteX22" fmla="*/ 46689 w 64569"/>
                    <a:gd name="connsiteY22" fmla="*/ 46689 h 88217"/>
                    <a:gd name="connsiteX23" fmla="*/ 32781 w 64569"/>
                    <a:gd name="connsiteY23" fmla="*/ 40729 h 88217"/>
                    <a:gd name="connsiteX24" fmla="*/ 18874 w 64569"/>
                    <a:gd name="connsiteY24" fmla="*/ 46689 h 88217"/>
                    <a:gd name="connsiteX25" fmla="*/ 12914 w 64569"/>
                    <a:gd name="connsiteY25" fmla="*/ 60597 h 88217"/>
                    <a:gd name="connsiteX26" fmla="*/ 18874 w 64569"/>
                    <a:gd name="connsiteY26" fmla="*/ 74504 h 88217"/>
                    <a:gd name="connsiteX27" fmla="*/ 32781 w 64569"/>
                    <a:gd name="connsiteY27" fmla="*/ 80464 h 88217"/>
                    <a:gd name="connsiteX28" fmla="*/ 46689 w 64569"/>
                    <a:gd name="connsiteY28" fmla="*/ 74504 h 88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64569" h="88217">
                      <a:moveTo>
                        <a:pt x="15894" y="84437"/>
                      </a:moveTo>
                      <a:cubicBezTo>
                        <a:pt x="10927" y="81457"/>
                        <a:pt x="6954" y="76490"/>
                        <a:pt x="3974" y="69537"/>
                      </a:cubicBezTo>
                      <a:cubicBezTo>
                        <a:pt x="993" y="62583"/>
                        <a:pt x="0" y="54636"/>
                        <a:pt x="0" y="45696"/>
                      </a:cubicBezTo>
                      <a:cubicBezTo>
                        <a:pt x="0" y="30795"/>
                        <a:pt x="2980" y="19868"/>
                        <a:pt x="8941" y="11921"/>
                      </a:cubicBezTo>
                      <a:cubicBezTo>
                        <a:pt x="14901" y="3974"/>
                        <a:pt x="22848" y="0"/>
                        <a:pt x="33775" y="0"/>
                      </a:cubicBezTo>
                      <a:cubicBezTo>
                        <a:pt x="40728" y="0"/>
                        <a:pt x="47682" y="1987"/>
                        <a:pt x="52649" y="5961"/>
                      </a:cubicBezTo>
                      <a:cubicBezTo>
                        <a:pt x="57616" y="9934"/>
                        <a:pt x="61590" y="15894"/>
                        <a:pt x="62583" y="21854"/>
                      </a:cubicBezTo>
                      <a:lnTo>
                        <a:pt x="51656" y="21854"/>
                      </a:lnTo>
                      <a:cubicBezTo>
                        <a:pt x="50662" y="17881"/>
                        <a:pt x="48676" y="14901"/>
                        <a:pt x="44702" y="11921"/>
                      </a:cubicBezTo>
                      <a:cubicBezTo>
                        <a:pt x="41722" y="9934"/>
                        <a:pt x="37748" y="7948"/>
                        <a:pt x="33775" y="7948"/>
                      </a:cubicBezTo>
                      <a:cubicBezTo>
                        <a:pt x="26821" y="7948"/>
                        <a:pt x="20861" y="10928"/>
                        <a:pt x="16888" y="16888"/>
                      </a:cubicBezTo>
                      <a:cubicBezTo>
                        <a:pt x="12914" y="22848"/>
                        <a:pt x="10927" y="31788"/>
                        <a:pt x="10927" y="43709"/>
                      </a:cubicBezTo>
                      <a:lnTo>
                        <a:pt x="10927" y="43709"/>
                      </a:lnTo>
                      <a:cubicBezTo>
                        <a:pt x="12914" y="39735"/>
                        <a:pt x="15894" y="35762"/>
                        <a:pt x="20861" y="33775"/>
                      </a:cubicBezTo>
                      <a:cubicBezTo>
                        <a:pt x="24835" y="30795"/>
                        <a:pt x="29801" y="29801"/>
                        <a:pt x="35761" y="29801"/>
                      </a:cubicBezTo>
                      <a:cubicBezTo>
                        <a:pt x="43709" y="29801"/>
                        <a:pt x="50662" y="32782"/>
                        <a:pt x="56623" y="37749"/>
                      </a:cubicBezTo>
                      <a:cubicBezTo>
                        <a:pt x="61590" y="42716"/>
                        <a:pt x="64570" y="49669"/>
                        <a:pt x="64570" y="58610"/>
                      </a:cubicBezTo>
                      <a:cubicBezTo>
                        <a:pt x="64570" y="67550"/>
                        <a:pt x="61590" y="74504"/>
                        <a:pt x="55629" y="79470"/>
                      </a:cubicBezTo>
                      <a:cubicBezTo>
                        <a:pt x="49669" y="85431"/>
                        <a:pt x="42715" y="87418"/>
                        <a:pt x="33775" y="87418"/>
                      </a:cubicBezTo>
                      <a:cubicBezTo>
                        <a:pt x="26821" y="89404"/>
                        <a:pt x="20861" y="87418"/>
                        <a:pt x="15894" y="84437"/>
                      </a:cubicBezTo>
                      <a:close/>
                      <a:moveTo>
                        <a:pt x="46689" y="74504"/>
                      </a:moveTo>
                      <a:cubicBezTo>
                        <a:pt x="50662" y="70530"/>
                        <a:pt x="52649" y="65563"/>
                        <a:pt x="52649" y="60597"/>
                      </a:cubicBezTo>
                      <a:cubicBezTo>
                        <a:pt x="52649" y="54636"/>
                        <a:pt x="50662" y="50663"/>
                        <a:pt x="46689" y="46689"/>
                      </a:cubicBezTo>
                      <a:cubicBezTo>
                        <a:pt x="42715" y="42716"/>
                        <a:pt x="38742" y="40729"/>
                        <a:pt x="32781" y="40729"/>
                      </a:cubicBezTo>
                      <a:cubicBezTo>
                        <a:pt x="26821" y="40729"/>
                        <a:pt x="21854" y="42716"/>
                        <a:pt x="18874" y="46689"/>
                      </a:cubicBezTo>
                      <a:cubicBezTo>
                        <a:pt x="14901" y="50663"/>
                        <a:pt x="12914" y="54636"/>
                        <a:pt x="12914" y="60597"/>
                      </a:cubicBezTo>
                      <a:cubicBezTo>
                        <a:pt x="12914" y="66557"/>
                        <a:pt x="14901" y="70530"/>
                        <a:pt x="18874" y="74504"/>
                      </a:cubicBezTo>
                      <a:cubicBezTo>
                        <a:pt x="22848" y="78477"/>
                        <a:pt x="27815" y="80464"/>
                        <a:pt x="32781" y="80464"/>
                      </a:cubicBezTo>
                      <a:cubicBezTo>
                        <a:pt x="38742" y="79470"/>
                        <a:pt x="42715" y="77484"/>
                        <a:pt x="46689" y="7450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51" name="Полилиния: фигура 550">
                  <a:extLst>
                    <a:ext uri="{FF2B5EF4-FFF2-40B4-BE49-F238E27FC236}">
                      <a16:creationId xmlns:a16="http://schemas.microsoft.com/office/drawing/2014/main" id="{6B5AE662-E350-ACFA-63E5-817E5211D735}"/>
                    </a:ext>
                  </a:extLst>
                </p:cNvPr>
                <p:cNvSpPr/>
                <p:nvPr/>
              </p:nvSpPr>
              <p:spPr>
                <a:xfrm>
                  <a:off x="9681653" y="8914405"/>
                  <a:ext cx="63576" cy="89404"/>
                </a:xfrm>
                <a:custGeom>
                  <a:avLst/>
                  <a:gdLst>
                    <a:gd name="connsiteX0" fmla="*/ 7947 w 63576"/>
                    <a:gd name="connsiteY0" fmla="*/ 77484 h 89404"/>
                    <a:gd name="connsiteX1" fmla="*/ 0 w 63576"/>
                    <a:gd name="connsiteY1" fmla="*/ 44702 h 89404"/>
                    <a:gd name="connsiteX2" fmla="*/ 7947 w 63576"/>
                    <a:gd name="connsiteY2" fmla="*/ 11921 h 89404"/>
                    <a:gd name="connsiteX3" fmla="*/ 31788 w 63576"/>
                    <a:gd name="connsiteY3" fmla="*/ 0 h 89404"/>
                    <a:gd name="connsiteX4" fmla="*/ 55629 w 63576"/>
                    <a:gd name="connsiteY4" fmla="*/ 11921 h 89404"/>
                    <a:gd name="connsiteX5" fmla="*/ 63577 w 63576"/>
                    <a:gd name="connsiteY5" fmla="*/ 44702 h 89404"/>
                    <a:gd name="connsiteX6" fmla="*/ 55629 w 63576"/>
                    <a:gd name="connsiteY6" fmla="*/ 77484 h 89404"/>
                    <a:gd name="connsiteX7" fmla="*/ 31788 w 63576"/>
                    <a:gd name="connsiteY7" fmla="*/ 89404 h 89404"/>
                    <a:gd name="connsiteX8" fmla="*/ 7947 w 63576"/>
                    <a:gd name="connsiteY8" fmla="*/ 77484 h 89404"/>
                    <a:gd name="connsiteX9" fmla="*/ 46689 w 63576"/>
                    <a:gd name="connsiteY9" fmla="*/ 70530 h 89404"/>
                    <a:gd name="connsiteX10" fmla="*/ 51656 w 63576"/>
                    <a:gd name="connsiteY10" fmla="*/ 44702 h 89404"/>
                    <a:gd name="connsiteX11" fmla="*/ 45695 w 63576"/>
                    <a:gd name="connsiteY11" fmla="*/ 18874 h 89404"/>
                    <a:gd name="connsiteX12" fmla="*/ 29801 w 63576"/>
                    <a:gd name="connsiteY12" fmla="*/ 8941 h 89404"/>
                    <a:gd name="connsiteX13" fmla="*/ 13908 w 63576"/>
                    <a:gd name="connsiteY13" fmla="*/ 18874 h 89404"/>
                    <a:gd name="connsiteX14" fmla="*/ 7947 w 63576"/>
                    <a:gd name="connsiteY14" fmla="*/ 44702 h 89404"/>
                    <a:gd name="connsiteX15" fmla="*/ 13908 w 63576"/>
                    <a:gd name="connsiteY15" fmla="*/ 70530 h 89404"/>
                    <a:gd name="connsiteX16" fmla="*/ 29801 w 63576"/>
                    <a:gd name="connsiteY16" fmla="*/ 80464 h 89404"/>
                    <a:gd name="connsiteX17" fmla="*/ 46689 w 63576"/>
                    <a:gd name="connsiteY17" fmla="*/ 70530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576" h="89404">
                      <a:moveTo>
                        <a:pt x="7947" y="77484"/>
                      </a:moveTo>
                      <a:cubicBezTo>
                        <a:pt x="1987" y="69537"/>
                        <a:pt x="0" y="58610"/>
                        <a:pt x="0" y="44702"/>
                      </a:cubicBezTo>
                      <a:cubicBezTo>
                        <a:pt x="0" y="30795"/>
                        <a:pt x="2980" y="19868"/>
                        <a:pt x="7947" y="11921"/>
                      </a:cubicBezTo>
                      <a:cubicBezTo>
                        <a:pt x="13908" y="3974"/>
                        <a:pt x="21854" y="0"/>
                        <a:pt x="31788" y="0"/>
                      </a:cubicBezTo>
                      <a:cubicBezTo>
                        <a:pt x="41722" y="0"/>
                        <a:pt x="49669" y="3974"/>
                        <a:pt x="55629" y="11921"/>
                      </a:cubicBezTo>
                      <a:cubicBezTo>
                        <a:pt x="61590" y="19868"/>
                        <a:pt x="63577" y="30795"/>
                        <a:pt x="63577" y="44702"/>
                      </a:cubicBezTo>
                      <a:cubicBezTo>
                        <a:pt x="63577" y="58610"/>
                        <a:pt x="60596" y="69537"/>
                        <a:pt x="55629" y="77484"/>
                      </a:cubicBezTo>
                      <a:cubicBezTo>
                        <a:pt x="49669" y="85431"/>
                        <a:pt x="41722" y="89404"/>
                        <a:pt x="31788" y="89404"/>
                      </a:cubicBezTo>
                      <a:cubicBezTo>
                        <a:pt x="20861" y="89404"/>
                        <a:pt x="12914" y="85431"/>
                        <a:pt x="7947" y="77484"/>
                      </a:cubicBezTo>
                      <a:close/>
                      <a:moveTo>
                        <a:pt x="46689" y="70530"/>
                      </a:moveTo>
                      <a:cubicBezTo>
                        <a:pt x="50662" y="64570"/>
                        <a:pt x="51656" y="55630"/>
                        <a:pt x="51656" y="44702"/>
                      </a:cubicBezTo>
                      <a:cubicBezTo>
                        <a:pt x="51656" y="33775"/>
                        <a:pt x="49669" y="24835"/>
                        <a:pt x="45695" y="18874"/>
                      </a:cubicBezTo>
                      <a:cubicBezTo>
                        <a:pt x="41722" y="12914"/>
                        <a:pt x="36755" y="8941"/>
                        <a:pt x="29801" y="8941"/>
                      </a:cubicBezTo>
                      <a:cubicBezTo>
                        <a:pt x="22848" y="8941"/>
                        <a:pt x="17881" y="11921"/>
                        <a:pt x="13908" y="18874"/>
                      </a:cubicBezTo>
                      <a:cubicBezTo>
                        <a:pt x="9934" y="24835"/>
                        <a:pt x="7947" y="33775"/>
                        <a:pt x="7947" y="44702"/>
                      </a:cubicBezTo>
                      <a:cubicBezTo>
                        <a:pt x="7947" y="55630"/>
                        <a:pt x="9934" y="64570"/>
                        <a:pt x="13908" y="70530"/>
                      </a:cubicBezTo>
                      <a:cubicBezTo>
                        <a:pt x="17881" y="76490"/>
                        <a:pt x="22848" y="80464"/>
                        <a:pt x="29801" y="80464"/>
                      </a:cubicBezTo>
                      <a:cubicBezTo>
                        <a:pt x="36755" y="80464"/>
                        <a:pt x="42715" y="76490"/>
                        <a:pt x="46689" y="7053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552" name="Полилиния: фигура 551">
                <a:extLst>
                  <a:ext uri="{FF2B5EF4-FFF2-40B4-BE49-F238E27FC236}">
                    <a16:creationId xmlns:a16="http://schemas.microsoft.com/office/drawing/2014/main" id="{717FB97B-1686-4B97-87F0-ED9F6F0BB75B}"/>
                  </a:ext>
                </a:extLst>
              </p:cNvPr>
              <p:cNvSpPr/>
              <p:nvPr/>
            </p:nvSpPr>
            <p:spPr>
              <a:xfrm>
                <a:off x="9863441" y="8913412"/>
                <a:ext cx="58609" cy="88411"/>
              </a:xfrm>
              <a:custGeom>
                <a:avLst/>
                <a:gdLst>
                  <a:gd name="connsiteX0" fmla="*/ 0 w 58609"/>
                  <a:gd name="connsiteY0" fmla="*/ 26821 h 88411"/>
                  <a:gd name="connsiteX1" fmla="*/ 7947 w 58609"/>
                  <a:gd name="connsiteY1" fmla="*/ 7947 h 88411"/>
                  <a:gd name="connsiteX2" fmla="*/ 28808 w 58609"/>
                  <a:gd name="connsiteY2" fmla="*/ 0 h 88411"/>
                  <a:gd name="connsiteX3" fmla="*/ 48676 w 58609"/>
                  <a:gd name="connsiteY3" fmla="*/ 6954 h 88411"/>
                  <a:gd name="connsiteX4" fmla="*/ 56623 w 58609"/>
                  <a:gd name="connsiteY4" fmla="*/ 23841 h 88411"/>
                  <a:gd name="connsiteX5" fmla="*/ 52649 w 58609"/>
                  <a:gd name="connsiteY5" fmla="*/ 37748 h 88411"/>
                  <a:gd name="connsiteX6" fmla="*/ 37748 w 58609"/>
                  <a:gd name="connsiteY6" fmla="*/ 55629 h 88411"/>
                  <a:gd name="connsiteX7" fmla="*/ 15894 w 58609"/>
                  <a:gd name="connsiteY7" fmla="*/ 78477 h 88411"/>
                  <a:gd name="connsiteX8" fmla="*/ 15894 w 58609"/>
                  <a:gd name="connsiteY8" fmla="*/ 78477 h 88411"/>
                  <a:gd name="connsiteX9" fmla="*/ 58610 w 58609"/>
                  <a:gd name="connsiteY9" fmla="*/ 78477 h 88411"/>
                  <a:gd name="connsiteX10" fmla="*/ 58610 w 58609"/>
                  <a:gd name="connsiteY10" fmla="*/ 88411 h 88411"/>
                  <a:gd name="connsiteX11" fmla="*/ 994 w 58609"/>
                  <a:gd name="connsiteY11" fmla="*/ 88411 h 88411"/>
                  <a:gd name="connsiteX12" fmla="*/ 994 w 58609"/>
                  <a:gd name="connsiteY12" fmla="*/ 80464 h 88411"/>
                  <a:gd name="connsiteX13" fmla="*/ 31788 w 58609"/>
                  <a:gd name="connsiteY13" fmla="*/ 48676 h 88411"/>
                  <a:gd name="connsiteX14" fmla="*/ 43709 w 58609"/>
                  <a:gd name="connsiteY14" fmla="*/ 34768 h 88411"/>
                  <a:gd name="connsiteX15" fmla="*/ 46689 w 58609"/>
                  <a:gd name="connsiteY15" fmla="*/ 24835 h 88411"/>
                  <a:gd name="connsiteX16" fmla="*/ 41722 w 58609"/>
                  <a:gd name="connsiteY16" fmla="*/ 13908 h 88411"/>
                  <a:gd name="connsiteX17" fmla="*/ 29801 w 58609"/>
                  <a:gd name="connsiteY17" fmla="*/ 9934 h 88411"/>
                  <a:gd name="connsiteX18" fmla="*/ 16888 w 58609"/>
                  <a:gd name="connsiteY18" fmla="*/ 14901 h 88411"/>
                  <a:gd name="connsiteX19" fmla="*/ 11921 w 58609"/>
                  <a:gd name="connsiteY19" fmla="*/ 26821 h 88411"/>
                  <a:gd name="connsiteX20" fmla="*/ 11921 w 58609"/>
                  <a:gd name="connsiteY20" fmla="*/ 26821 h 88411"/>
                  <a:gd name="connsiteX21" fmla="*/ 0 w 58609"/>
                  <a:gd name="connsiteY21" fmla="*/ 26821 h 88411"/>
                  <a:gd name="connsiteX22" fmla="*/ 0 w 58609"/>
                  <a:gd name="connsiteY22" fmla="*/ 26821 h 88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8609" h="88411">
                    <a:moveTo>
                      <a:pt x="0" y="26821"/>
                    </a:moveTo>
                    <a:cubicBezTo>
                      <a:pt x="0" y="18874"/>
                      <a:pt x="2980" y="12914"/>
                      <a:pt x="7947" y="7947"/>
                    </a:cubicBezTo>
                    <a:cubicBezTo>
                      <a:pt x="12914" y="2980"/>
                      <a:pt x="19868" y="0"/>
                      <a:pt x="28808" y="0"/>
                    </a:cubicBezTo>
                    <a:cubicBezTo>
                      <a:pt x="36755" y="0"/>
                      <a:pt x="42715" y="1987"/>
                      <a:pt x="48676" y="6954"/>
                    </a:cubicBezTo>
                    <a:cubicBezTo>
                      <a:pt x="53643" y="11921"/>
                      <a:pt x="56623" y="16888"/>
                      <a:pt x="56623" y="23841"/>
                    </a:cubicBezTo>
                    <a:cubicBezTo>
                      <a:pt x="56623" y="28808"/>
                      <a:pt x="55630" y="33775"/>
                      <a:pt x="52649" y="37748"/>
                    </a:cubicBezTo>
                    <a:cubicBezTo>
                      <a:pt x="49669" y="41722"/>
                      <a:pt x="44702" y="47682"/>
                      <a:pt x="37748" y="55629"/>
                    </a:cubicBezTo>
                    <a:lnTo>
                      <a:pt x="15894" y="78477"/>
                    </a:lnTo>
                    <a:lnTo>
                      <a:pt x="15894" y="78477"/>
                    </a:lnTo>
                    <a:lnTo>
                      <a:pt x="58610" y="78477"/>
                    </a:lnTo>
                    <a:lnTo>
                      <a:pt x="58610" y="88411"/>
                    </a:lnTo>
                    <a:lnTo>
                      <a:pt x="994" y="88411"/>
                    </a:lnTo>
                    <a:lnTo>
                      <a:pt x="994" y="80464"/>
                    </a:lnTo>
                    <a:lnTo>
                      <a:pt x="31788" y="48676"/>
                    </a:lnTo>
                    <a:cubicBezTo>
                      <a:pt x="37748" y="42715"/>
                      <a:pt x="41722" y="37748"/>
                      <a:pt x="43709" y="34768"/>
                    </a:cubicBezTo>
                    <a:cubicBezTo>
                      <a:pt x="45696" y="31788"/>
                      <a:pt x="46689" y="27815"/>
                      <a:pt x="46689" y="24835"/>
                    </a:cubicBezTo>
                    <a:cubicBezTo>
                      <a:pt x="46689" y="20861"/>
                      <a:pt x="44702" y="16888"/>
                      <a:pt x="41722" y="13908"/>
                    </a:cubicBezTo>
                    <a:cubicBezTo>
                      <a:pt x="38742" y="10927"/>
                      <a:pt x="34768" y="9934"/>
                      <a:pt x="29801" y="9934"/>
                    </a:cubicBezTo>
                    <a:cubicBezTo>
                      <a:pt x="24835" y="9934"/>
                      <a:pt x="20861" y="11921"/>
                      <a:pt x="16888" y="14901"/>
                    </a:cubicBezTo>
                    <a:cubicBezTo>
                      <a:pt x="13908" y="17881"/>
                      <a:pt x="11921" y="21854"/>
                      <a:pt x="11921" y="26821"/>
                    </a:cubicBezTo>
                    <a:lnTo>
                      <a:pt x="11921" y="26821"/>
                    </a:lnTo>
                    <a:lnTo>
                      <a:pt x="0" y="26821"/>
                    </a:lnTo>
                    <a:lnTo>
                      <a:pt x="0" y="26821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53" name="Полилиния: фигура 552">
                <a:extLst>
                  <a:ext uri="{FF2B5EF4-FFF2-40B4-BE49-F238E27FC236}">
                    <a16:creationId xmlns:a16="http://schemas.microsoft.com/office/drawing/2014/main" id="{1DE4316D-EFD4-330A-9CF5-E0420669C830}"/>
                  </a:ext>
                </a:extLst>
              </p:cNvPr>
              <p:cNvSpPr/>
              <p:nvPr/>
            </p:nvSpPr>
            <p:spPr>
              <a:xfrm>
                <a:off x="10151522" y="8913412"/>
                <a:ext cx="61589" cy="88411"/>
              </a:xfrm>
              <a:custGeom>
                <a:avLst/>
                <a:gdLst>
                  <a:gd name="connsiteX0" fmla="*/ 17880 w 61589"/>
                  <a:gd name="connsiteY0" fmla="*/ 39735 h 88411"/>
                  <a:gd name="connsiteX1" fmla="*/ 27814 w 61589"/>
                  <a:gd name="connsiteY1" fmla="*/ 39735 h 88411"/>
                  <a:gd name="connsiteX2" fmla="*/ 39735 w 61589"/>
                  <a:gd name="connsiteY2" fmla="*/ 35761 h 88411"/>
                  <a:gd name="connsiteX3" fmla="*/ 44702 w 61589"/>
                  <a:gd name="connsiteY3" fmla="*/ 24835 h 88411"/>
                  <a:gd name="connsiteX4" fmla="*/ 40728 w 61589"/>
                  <a:gd name="connsiteY4" fmla="*/ 13908 h 88411"/>
                  <a:gd name="connsiteX5" fmla="*/ 27814 w 61589"/>
                  <a:gd name="connsiteY5" fmla="*/ 9934 h 88411"/>
                  <a:gd name="connsiteX6" fmla="*/ 15894 w 61589"/>
                  <a:gd name="connsiteY6" fmla="*/ 13908 h 88411"/>
                  <a:gd name="connsiteX7" fmla="*/ 10927 w 61589"/>
                  <a:gd name="connsiteY7" fmla="*/ 24835 h 88411"/>
                  <a:gd name="connsiteX8" fmla="*/ 993 w 61589"/>
                  <a:gd name="connsiteY8" fmla="*/ 24835 h 88411"/>
                  <a:gd name="connsiteX9" fmla="*/ 9934 w 61589"/>
                  <a:gd name="connsiteY9" fmla="*/ 6954 h 88411"/>
                  <a:gd name="connsiteX10" fmla="*/ 29801 w 61589"/>
                  <a:gd name="connsiteY10" fmla="*/ 0 h 88411"/>
                  <a:gd name="connsiteX11" fmla="*/ 49669 w 61589"/>
                  <a:gd name="connsiteY11" fmla="*/ 5960 h 88411"/>
                  <a:gd name="connsiteX12" fmla="*/ 57615 w 61589"/>
                  <a:gd name="connsiteY12" fmla="*/ 21854 h 88411"/>
                  <a:gd name="connsiteX13" fmla="*/ 52648 w 61589"/>
                  <a:gd name="connsiteY13" fmla="*/ 35761 h 88411"/>
                  <a:gd name="connsiteX14" fmla="*/ 39735 w 61589"/>
                  <a:gd name="connsiteY14" fmla="*/ 42715 h 88411"/>
                  <a:gd name="connsiteX15" fmla="*/ 39735 w 61589"/>
                  <a:gd name="connsiteY15" fmla="*/ 42715 h 88411"/>
                  <a:gd name="connsiteX16" fmla="*/ 55629 w 61589"/>
                  <a:gd name="connsiteY16" fmla="*/ 48676 h 88411"/>
                  <a:gd name="connsiteX17" fmla="*/ 61589 w 61589"/>
                  <a:gd name="connsiteY17" fmla="*/ 63577 h 88411"/>
                  <a:gd name="connsiteX18" fmla="*/ 52648 w 61589"/>
                  <a:gd name="connsiteY18" fmla="*/ 81457 h 88411"/>
                  <a:gd name="connsiteX19" fmla="*/ 30795 w 61589"/>
                  <a:gd name="connsiteY19" fmla="*/ 88411 h 88411"/>
                  <a:gd name="connsiteX20" fmla="*/ 8939 w 61589"/>
                  <a:gd name="connsiteY20" fmla="*/ 81457 h 88411"/>
                  <a:gd name="connsiteX21" fmla="*/ 0 w 61589"/>
                  <a:gd name="connsiteY21" fmla="*/ 63577 h 88411"/>
                  <a:gd name="connsiteX22" fmla="*/ 9934 w 61589"/>
                  <a:gd name="connsiteY22" fmla="*/ 63577 h 88411"/>
                  <a:gd name="connsiteX23" fmla="*/ 15894 w 61589"/>
                  <a:gd name="connsiteY23" fmla="*/ 74504 h 88411"/>
                  <a:gd name="connsiteX24" fmla="*/ 29801 w 61589"/>
                  <a:gd name="connsiteY24" fmla="*/ 78477 h 88411"/>
                  <a:gd name="connsiteX25" fmla="*/ 43708 w 61589"/>
                  <a:gd name="connsiteY25" fmla="*/ 74504 h 88411"/>
                  <a:gd name="connsiteX26" fmla="*/ 49669 w 61589"/>
                  <a:gd name="connsiteY26" fmla="*/ 63577 h 88411"/>
                  <a:gd name="connsiteX27" fmla="*/ 44702 w 61589"/>
                  <a:gd name="connsiteY27" fmla="*/ 51656 h 88411"/>
                  <a:gd name="connsiteX28" fmla="*/ 29801 w 61589"/>
                  <a:gd name="connsiteY28" fmla="*/ 47682 h 88411"/>
                  <a:gd name="connsiteX29" fmla="*/ 18873 w 61589"/>
                  <a:gd name="connsiteY29" fmla="*/ 47682 h 88411"/>
                  <a:gd name="connsiteX30" fmla="*/ 18873 w 61589"/>
                  <a:gd name="connsiteY30" fmla="*/ 39735 h 88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1589" h="88411">
                    <a:moveTo>
                      <a:pt x="17880" y="39735"/>
                    </a:moveTo>
                    <a:lnTo>
                      <a:pt x="27814" y="39735"/>
                    </a:lnTo>
                    <a:cubicBezTo>
                      <a:pt x="32781" y="39735"/>
                      <a:pt x="36755" y="38742"/>
                      <a:pt x="39735" y="35761"/>
                    </a:cubicBezTo>
                    <a:cubicBezTo>
                      <a:pt x="42715" y="32781"/>
                      <a:pt x="44702" y="28808"/>
                      <a:pt x="44702" y="24835"/>
                    </a:cubicBezTo>
                    <a:cubicBezTo>
                      <a:pt x="44702" y="20861"/>
                      <a:pt x="43708" y="16888"/>
                      <a:pt x="40728" y="13908"/>
                    </a:cubicBezTo>
                    <a:cubicBezTo>
                      <a:pt x="37748" y="10927"/>
                      <a:pt x="33774" y="9934"/>
                      <a:pt x="27814" y="9934"/>
                    </a:cubicBezTo>
                    <a:cubicBezTo>
                      <a:pt x="22847" y="9934"/>
                      <a:pt x="18873" y="10927"/>
                      <a:pt x="15894" y="13908"/>
                    </a:cubicBezTo>
                    <a:cubicBezTo>
                      <a:pt x="12913" y="16888"/>
                      <a:pt x="10927" y="19868"/>
                      <a:pt x="10927" y="24835"/>
                    </a:cubicBezTo>
                    <a:lnTo>
                      <a:pt x="993" y="24835"/>
                    </a:lnTo>
                    <a:cubicBezTo>
                      <a:pt x="1986" y="17881"/>
                      <a:pt x="3973" y="11921"/>
                      <a:pt x="9934" y="6954"/>
                    </a:cubicBezTo>
                    <a:cubicBezTo>
                      <a:pt x="14901" y="2980"/>
                      <a:pt x="21854" y="0"/>
                      <a:pt x="29801" y="0"/>
                    </a:cubicBezTo>
                    <a:cubicBezTo>
                      <a:pt x="37748" y="0"/>
                      <a:pt x="43708" y="1987"/>
                      <a:pt x="49669" y="5960"/>
                    </a:cubicBezTo>
                    <a:cubicBezTo>
                      <a:pt x="54636" y="9934"/>
                      <a:pt x="57615" y="15894"/>
                      <a:pt x="57615" y="21854"/>
                    </a:cubicBezTo>
                    <a:cubicBezTo>
                      <a:pt x="57615" y="26821"/>
                      <a:pt x="55629" y="31788"/>
                      <a:pt x="52648" y="35761"/>
                    </a:cubicBezTo>
                    <a:cubicBezTo>
                      <a:pt x="49669" y="39735"/>
                      <a:pt x="44702" y="41722"/>
                      <a:pt x="39735" y="42715"/>
                    </a:cubicBezTo>
                    <a:lnTo>
                      <a:pt x="39735" y="42715"/>
                    </a:lnTo>
                    <a:cubicBezTo>
                      <a:pt x="46688" y="42715"/>
                      <a:pt x="51655" y="45695"/>
                      <a:pt x="55629" y="48676"/>
                    </a:cubicBezTo>
                    <a:cubicBezTo>
                      <a:pt x="59603" y="52649"/>
                      <a:pt x="61589" y="57616"/>
                      <a:pt x="61589" y="63577"/>
                    </a:cubicBezTo>
                    <a:cubicBezTo>
                      <a:pt x="61589" y="70530"/>
                      <a:pt x="58608" y="77484"/>
                      <a:pt x="52648" y="81457"/>
                    </a:cubicBezTo>
                    <a:cubicBezTo>
                      <a:pt x="46688" y="86424"/>
                      <a:pt x="39735" y="88411"/>
                      <a:pt x="30795" y="88411"/>
                    </a:cubicBezTo>
                    <a:cubicBezTo>
                      <a:pt x="21854" y="88411"/>
                      <a:pt x="14901" y="86424"/>
                      <a:pt x="8939" y="81457"/>
                    </a:cubicBezTo>
                    <a:cubicBezTo>
                      <a:pt x="3973" y="77484"/>
                      <a:pt x="993" y="71524"/>
                      <a:pt x="0" y="63577"/>
                    </a:cubicBezTo>
                    <a:lnTo>
                      <a:pt x="9934" y="63577"/>
                    </a:lnTo>
                    <a:cubicBezTo>
                      <a:pt x="9934" y="68544"/>
                      <a:pt x="12913" y="71524"/>
                      <a:pt x="15894" y="74504"/>
                    </a:cubicBezTo>
                    <a:cubicBezTo>
                      <a:pt x="19868" y="77484"/>
                      <a:pt x="23840" y="78477"/>
                      <a:pt x="29801" y="78477"/>
                    </a:cubicBezTo>
                    <a:cubicBezTo>
                      <a:pt x="35761" y="78477"/>
                      <a:pt x="40728" y="77484"/>
                      <a:pt x="43708" y="74504"/>
                    </a:cubicBezTo>
                    <a:cubicBezTo>
                      <a:pt x="47682" y="71524"/>
                      <a:pt x="49669" y="67550"/>
                      <a:pt x="49669" y="63577"/>
                    </a:cubicBezTo>
                    <a:cubicBezTo>
                      <a:pt x="49669" y="58610"/>
                      <a:pt x="47682" y="54636"/>
                      <a:pt x="44702" y="51656"/>
                    </a:cubicBezTo>
                    <a:cubicBezTo>
                      <a:pt x="40728" y="48676"/>
                      <a:pt x="35761" y="47682"/>
                      <a:pt x="29801" y="47682"/>
                    </a:cubicBezTo>
                    <a:lnTo>
                      <a:pt x="18873" y="47682"/>
                    </a:lnTo>
                    <a:lnTo>
                      <a:pt x="18873" y="39735"/>
                    </a:ln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54" name="Полилиния: фигура 553">
                <a:extLst>
                  <a:ext uri="{FF2B5EF4-FFF2-40B4-BE49-F238E27FC236}">
                    <a16:creationId xmlns:a16="http://schemas.microsoft.com/office/drawing/2014/main" id="{5B47A54B-45E3-8397-7AF2-FFD4F380596E}"/>
                  </a:ext>
                </a:extLst>
              </p:cNvPr>
              <p:cNvSpPr/>
              <p:nvPr/>
            </p:nvSpPr>
            <p:spPr>
              <a:xfrm>
                <a:off x="10317416" y="8915399"/>
                <a:ext cx="61589" cy="88410"/>
              </a:xfrm>
              <a:custGeom>
                <a:avLst/>
                <a:gdLst>
                  <a:gd name="connsiteX0" fmla="*/ 8941 w 61589"/>
                  <a:gd name="connsiteY0" fmla="*/ 81457 h 88410"/>
                  <a:gd name="connsiteX1" fmla="*/ 0 w 61589"/>
                  <a:gd name="connsiteY1" fmla="*/ 63576 h 88410"/>
                  <a:gd name="connsiteX2" fmla="*/ 10927 w 61589"/>
                  <a:gd name="connsiteY2" fmla="*/ 63576 h 88410"/>
                  <a:gd name="connsiteX3" fmla="*/ 16887 w 61589"/>
                  <a:gd name="connsiteY3" fmla="*/ 74504 h 88410"/>
                  <a:gd name="connsiteX4" fmla="*/ 29801 w 61589"/>
                  <a:gd name="connsiteY4" fmla="*/ 78477 h 88410"/>
                  <a:gd name="connsiteX5" fmla="*/ 44702 w 61589"/>
                  <a:gd name="connsiteY5" fmla="*/ 72517 h 88410"/>
                  <a:gd name="connsiteX6" fmla="*/ 50662 w 61589"/>
                  <a:gd name="connsiteY6" fmla="*/ 58609 h 88410"/>
                  <a:gd name="connsiteX7" fmla="*/ 44702 w 61589"/>
                  <a:gd name="connsiteY7" fmla="*/ 44702 h 88410"/>
                  <a:gd name="connsiteX8" fmla="*/ 30795 w 61589"/>
                  <a:gd name="connsiteY8" fmla="*/ 38741 h 88410"/>
                  <a:gd name="connsiteX9" fmla="*/ 11920 w 61589"/>
                  <a:gd name="connsiteY9" fmla="*/ 48675 h 88410"/>
                  <a:gd name="connsiteX10" fmla="*/ 1986 w 61589"/>
                  <a:gd name="connsiteY10" fmla="*/ 48675 h 88410"/>
                  <a:gd name="connsiteX11" fmla="*/ 6953 w 61589"/>
                  <a:gd name="connsiteY11" fmla="*/ 0 h 88410"/>
                  <a:gd name="connsiteX12" fmla="*/ 56622 w 61589"/>
                  <a:gd name="connsiteY12" fmla="*/ 0 h 88410"/>
                  <a:gd name="connsiteX13" fmla="*/ 56622 w 61589"/>
                  <a:gd name="connsiteY13" fmla="*/ 9934 h 88410"/>
                  <a:gd name="connsiteX14" fmla="*/ 15894 w 61589"/>
                  <a:gd name="connsiteY14" fmla="*/ 9934 h 88410"/>
                  <a:gd name="connsiteX15" fmla="*/ 12914 w 61589"/>
                  <a:gd name="connsiteY15" fmla="*/ 37748 h 88410"/>
                  <a:gd name="connsiteX16" fmla="*/ 12914 w 61589"/>
                  <a:gd name="connsiteY16" fmla="*/ 37748 h 88410"/>
                  <a:gd name="connsiteX17" fmla="*/ 32782 w 61589"/>
                  <a:gd name="connsiteY17" fmla="*/ 29801 h 88410"/>
                  <a:gd name="connsiteX18" fmla="*/ 53643 w 61589"/>
                  <a:gd name="connsiteY18" fmla="*/ 37748 h 88410"/>
                  <a:gd name="connsiteX19" fmla="*/ 61589 w 61589"/>
                  <a:gd name="connsiteY19" fmla="*/ 58609 h 88410"/>
                  <a:gd name="connsiteX20" fmla="*/ 52650 w 61589"/>
                  <a:gd name="connsiteY20" fmla="*/ 80464 h 88410"/>
                  <a:gd name="connsiteX21" fmla="*/ 30795 w 61589"/>
                  <a:gd name="connsiteY21" fmla="*/ 88411 h 88410"/>
                  <a:gd name="connsiteX22" fmla="*/ 8941 w 61589"/>
                  <a:gd name="connsiteY22" fmla="*/ 81457 h 8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1589" h="88410">
                    <a:moveTo>
                      <a:pt x="8941" y="81457"/>
                    </a:moveTo>
                    <a:cubicBezTo>
                      <a:pt x="2981" y="76490"/>
                      <a:pt x="0" y="70530"/>
                      <a:pt x="0" y="63576"/>
                    </a:cubicBezTo>
                    <a:lnTo>
                      <a:pt x="10927" y="63576"/>
                    </a:lnTo>
                    <a:cubicBezTo>
                      <a:pt x="10927" y="68543"/>
                      <a:pt x="13908" y="71524"/>
                      <a:pt x="16887" y="74504"/>
                    </a:cubicBezTo>
                    <a:cubicBezTo>
                      <a:pt x="20861" y="77484"/>
                      <a:pt x="24835" y="78477"/>
                      <a:pt x="29801" y="78477"/>
                    </a:cubicBezTo>
                    <a:cubicBezTo>
                      <a:pt x="35761" y="78477"/>
                      <a:pt x="40728" y="76490"/>
                      <a:pt x="44702" y="72517"/>
                    </a:cubicBezTo>
                    <a:cubicBezTo>
                      <a:pt x="48676" y="68543"/>
                      <a:pt x="50662" y="63576"/>
                      <a:pt x="50662" y="58609"/>
                    </a:cubicBezTo>
                    <a:cubicBezTo>
                      <a:pt x="50662" y="52649"/>
                      <a:pt x="48676" y="47682"/>
                      <a:pt x="44702" y="44702"/>
                    </a:cubicBezTo>
                    <a:cubicBezTo>
                      <a:pt x="40728" y="40728"/>
                      <a:pt x="35761" y="38741"/>
                      <a:pt x="30795" y="38741"/>
                    </a:cubicBezTo>
                    <a:cubicBezTo>
                      <a:pt x="21854" y="38741"/>
                      <a:pt x="15894" y="41722"/>
                      <a:pt x="11920" y="48675"/>
                    </a:cubicBezTo>
                    <a:lnTo>
                      <a:pt x="1986" y="48675"/>
                    </a:lnTo>
                    <a:lnTo>
                      <a:pt x="6953" y="0"/>
                    </a:lnTo>
                    <a:lnTo>
                      <a:pt x="56622" y="0"/>
                    </a:lnTo>
                    <a:lnTo>
                      <a:pt x="56622" y="9934"/>
                    </a:lnTo>
                    <a:lnTo>
                      <a:pt x="15894" y="9934"/>
                    </a:lnTo>
                    <a:lnTo>
                      <a:pt x="12914" y="37748"/>
                    </a:lnTo>
                    <a:lnTo>
                      <a:pt x="12914" y="37748"/>
                    </a:lnTo>
                    <a:cubicBezTo>
                      <a:pt x="16887" y="31788"/>
                      <a:pt x="23841" y="29801"/>
                      <a:pt x="32782" y="29801"/>
                    </a:cubicBezTo>
                    <a:cubicBezTo>
                      <a:pt x="40728" y="29801"/>
                      <a:pt x="47683" y="32781"/>
                      <a:pt x="53643" y="37748"/>
                    </a:cubicBezTo>
                    <a:cubicBezTo>
                      <a:pt x="58610" y="43708"/>
                      <a:pt x="61589" y="50662"/>
                      <a:pt x="61589" y="58609"/>
                    </a:cubicBezTo>
                    <a:cubicBezTo>
                      <a:pt x="61589" y="67550"/>
                      <a:pt x="58610" y="74504"/>
                      <a:pt x="52650" y="80464"/>
                    </a:cubicBezTo>
                    <a:cubicBezTo>
                      <a:pt x="46688" y="86424"/>
                      <a:pt x="39735" y="88411"/>
                      <a:pt x="30795" y="88411"/>
                    </a:cubicBezTo>
                    <a:cubicBezTo>
                      <a:pt x="20861" y="88411"/>
                      <a:pt x="13908" y="86424"/>
                      <a:pt x="8941" y="81457"/>
                    </a:cubicBezTo>
                    <a:close/>
                  </a:path>
                </a:pathLst>
              </a:custGeom>
              <a:solidFill>
                <a:srgbClr val="1D1D1B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555" name="Рисунок 4">
                <a:extLst>
                  <a:ext uri="{FF2B5EF4-FFF2-40B4-BE49-F238E27FC236}">
                    <a16:creationId xmlns:a16="http://schemas.microsoft.com/office/drawing/2014/main" id="{B564339B-AE0E-467A-7008-8607BD91AB33}"/>
                  </a:ext>
                </a:extLst>
              </p:cNvPr>
              <p:cNvGrpSpPr/>
              <p:nvPr/>
            </p:nvGrpSpPr>
            <p:grpSpPr>
              <a:xfrm>
                <a:off x="10579669" y="8914405"/>
                <a:ext cx="117218" cy="89404"/>
                <a:chOff x="10579669" y="8914405"/>
                <a:chExt cx="117218" cy="89404"/>
              </a:xfrm>
              <a:solidFill>
                <a:srgbClr val="1D1D1B"/>
              </a:solidFill>
            </p:grpSpPr>
            <p:sp>
              <p:nvSpPr>
                <p:cNvPr id="556" name="Полилиния: фигура 555">
                  <a:extLst>
                    <a:ext uri="{FF2B5EF4-FFF2-40B4-BE49-F238E27FC236}">
                      <a16:creationId xmlns:a16="http://schemas.microsoft.com/office/drawing/2014/main" id="{D7867899-6DB0-2AE1-A4BE-4339474C9C75}"/>
                    </a:ext>
                  </a:extLst>
                </p:cNvPr>
                <p:cNvSpPr/>
                <p:nvPr/>
              </p:nvSpPr>
              <p:spPr>
                <a:xfrm>
                  <a:off x="10579669" y="8915399"/>
                  <a:ext cx="33775" cy="86424"/>
                </a:xfrm>
                <a:custGeom>
                  <a:avLst/>
                  <a:gdLst>
                    <a:gd name="connsiteX0" fmla="*/ 22847 w 33775"/>
                    <a:gd name="connsiteY0" fmla="*/ 11921 h 86424"/>
                    <a:gd name="connsiteX1" fmla="*/ 22847 w 33775"/>
                    <a:gd name="connsiteY1" fmla="*/ 11921 h 86424"/>
                    <a:gd name="connsiteX2" fmla="*/ 0 w 33775"/>
                    <a:gd name="connsiteY2" fmla="*/ 28808 h 86424"/>
                    <a:gd name="connsiteX3" fmla="*/ 0 w 33775"/>
                    <a:gd name="connsiteY3" fmla="*/ 16888 h 86424"/>
                    <a:gd name="connsiteX4" fmla="*/ 22847 w 33775"/>
                    <a:gd name="connsiteY4" fmla="*/ 0 h 86424"/>
                    <a:gd name="connsiteX5" fmla="*/ 33775 w 33775"/>
                    <a:gd name="connsiteY5" fmla="*/ 0 h 86424"/>
                    <a:gd name="connsiteX6" fmla="*/ 33775 w 33775"/>
                    <a:gd name="connsiteY6" fmla="*/ 86424 h 86424"/>
                    <a:gd name="connsiteX7" fmla="*/ 22847 w 33775"/>
                    <a:gd name="connsiteY7" fmla="*/ 86424 h 86424"/>
                    <a:gd name="connsiteX8" fmla="*/ 22847 w 33775"/>
                    <a:gd name="connsiteY8" fmla="*/ 11921 h 86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775" h="86424">
                      <a:moveTo>
                        <a:pt x="22847" y="11921"/>
                      </a:moveTo>
                      <a:lnTo>
                        <a:pt x="22847" y="11921"/>
                      </a:lnTo>
                      <a:lnTo>
                        <a:pt x="0" y="28808"/>
                      </a:lnTo>
                      <a:lnTo>
                        <a:pt x="0" y="16888"/>
                      </a:lnTo>
                      <a:lnTo>
                        <a:pt x="22847" y="0"/>
                      </a:lnTo>
                      <a:lnTo>
                        <a:pt x="33775" y="0"/>
                      </a:lnTo>
                      <a:lnTo>
                        <a:pt x="33775" y="86424"/>
                      </a:lnTo>
                      <a:lnTo>
                        <a:pt x="22847" y="86424"/>
                      </a:lnTo>
                      <a:lnTo>
                        <a:pt x="22847" y="1192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57" name="Полилиния: фигура 556">
                  <a:extLst>
                    <a:ext uri="{FF2B5EF4-FFF2-40B4-BE49-F238E27FC236}">
                      <a16:creationId xmlns:a16="http://schemas.microsoft.com/office/drawing/2014/main" id="{E89CB915-39BA-1009-22E3-966E6C3B20FE}"/>
                    </a:ext>
                  </a:extLst>
                </p:cNvPr>
                <p:cNvSpPr/>
                <p:nvPr/>
              </p:nvSpPr>
              <p:spPr>
                <a:xfrm>
                  <a:off x="10633312" y="8914405"/>
                  <a:ext cx="63575" cy="89404"/>
                </a:xfrm>
                <a:custGeom>
                  <a:avLst/>
                  <a:gdLst>
                    <a:gd name="connsiteX0" fmla="*/ 7946 w 63575"/>
                    <a:gd name="connsiteY0" fmla="*/ 77484 h 89404"/>
                    <a:gd name="connsiteX1" fmla="*/ 0 w 63575"/>
                    <a:gd name="connsiteY1" fmla="*/ 44702 h 89404"/>
                    <a:gd name="connsiteX2" fmla="*/ 7946 w 63575"/>
                    <a:gd name="connsiteY2" fmla="*/ 11921 h 89404"/>
                    <a:gd name="connsiteX3" fmla="*/ 31788 w 63575"/>
                    <a:gd name="connsiteY3" fmla="*/ 0 h 89404"/>
                    <a:gd name="connsiteX4" fmla="*/ 55629 w 63575"/>
                    <a:gd name="connsiteY4" fmla="*/ 11921 h 89404"/>
                    <a:gd name="connsiteX5" fmla="*/ 63575 w 63575"/>
                    <a:gd name="connsiteY5" fmla="*/ 44702 h 89404"/>
                    <a:gd name="connsiteX6" fmla="*/ 55629 w 63575"/>
                    <a:gd name="connsiteY6" fmla="*/ 77484 h 89404"/>
                    <a:gd name="connsiteX7" fmla="*/ 31788 w 63575"/>
                    <a:gd name="connsiteY7" fmla="*/ 89404 h 89404"/>
                    <a:gd name="connsiteX8" fmla="*/ 7946 w 63575"/>
                    <a:gd name="connsiteY8" fmla="*/ 77484 h 89404"/>
                    <a:gd name="connsiteX9" fmla="*/ 47682 w 63575"/>
                    <a:gd name="connsiteY9" fmla="*/ 70530 h 89404"/>
                    <a:gd name="connsiteX10" fmla="*/ 52648 w 63575"/>
                    <a:gd name="connsiteY10" fmla="*/ 44702 h 89404"/>
                    <a:gd name="connsiteX11" fmla="*/ 46688 w 63575"/>
                    <a:gd name="connsiteY11" fmla="*/ 18874 h 89404"/>
                    <a:gd name="connsiteX12" fmla="*/ 30795 w 63575"/>
                    <a:gd name="connsiteY12" fmla="*/ 8941 h 89404"/>
                    <a:gd name="connsiteX13" fmla="*/ 14901 w 63575"/>
                    <a:gd name="connsiteY13" fmla="*/ 18874 h 89404"/>
                    <a:gd name="connsiteX14" fmla="*/ 8939 w 63575"/>
                    <a:gd name="connsiteY14" fmla="*/ 44702 h 89404"/>
                    <a:gd name="connsiteX15" fmla="*/ 14901 w 63575"/>
                    <a:gd name="connsiteY15" fmla="*/ 70530 h 89404"/>
                    <a:gd name="connsiteX16" fmla="*/ 30795 w 63575"/>
                    <a:gd name="connsiteY16" fmla="*/ 80464 h 89404"/>
                    <a:gd name="connsiteX17" fmla="*/ 47682 w 63575"/>
                    <a:gd name="connsiteY17" fmla="*/ 70530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575" h="89404">
                      <a:moveTo>
                        <a:pt x="7946" y="77484"/>
                      </a:moveTo>
                      <a:cubicBezTo>
                        <a:pt x="1986" y="69537"/>
                        <a:pt x="0" y="58610"/>
                        <a:pt x="0" y="44702"/>
                      </a:cubicBezTo>
                      <a:cubicBezTo>
                        <a:pt x="0" y="30795"/>
                        <a:pt x="2979" y="19868"/>
                        <a:pt x="7946" y="11921"/>
                      </a:cubicBezTo>
                      <a:cubicBezTo>
                        <a:pt x="13906" y="3974"/>
                        <a:pt x="21854" y="0"/>
                        <a:pt x="31788" y="0"/>
                      </a:cubicBezTo>
                      <a:cubicBezTo>
                        <a:pt x="41722" y="0"/>
                        <a:pt x="49669" y="3974"/>
                        <a:pt x="55629" y="11921"/>
                      </a:cubicBezTo>
                      <a:cubicBezTo>
                        <a:pt x="61589" y="19868"/>
                        <a:pt x="63575" y="30795"/>
                        <a:pt x="63575" y="44702"/>
                      </a:cubicBezTo>
                      <a:cubicBezTo>
                        <a:pt x="63575" y="58610"/>
                        <a:pt x="60596" y="69537"/>
                        <a:pt x="55629" y="77484"/>
                      </a:cubicBezTo>
                      <a:cubicBezTo>
                        <a:pt x="49669" y="85431"/>
                        <a:pt x="41722" y="89404"/>
                        <a:pt x="31788" y="89404"/>
                      </a:cubicBezTo>
                      <a:cubicBezTo>
                        <a:pt x="21854" y="89404"/>
                        <a:pt x="13906" y="85431"/>
                        <a:pt x="7946" y="77484"/>
                      </a:cubicBezTo>
                      <a:close/>
                      <a:moveTo>
                        <a:pt x="47682" y="70530"/>
                      </a:moveTo>
                      <a:cubicBezTo>
                        <a:pt x="51655" y="64570"/>
                        <a:pt x="52648" y="55630"/>
                        <a:pt x="52648" y="44702"/>
                      </a:cubicBezTo>
                      <a:cubicBezTo>
                        <a:pt x="52648" y="33775"/>
                        <a:pt x="50662" y="24835"/>
                        <a:pt x="46688" y="18874"/>
                      </a:cubicBezTo>
                      <a:cubicBezTo>
                        <a:pt x="42715" y="12914"/>
                        <a:pt x="37748" y="8941"/>
                        <a:pt x="30795" y="8941"/>
                      </a:cubicBezTo>
                      <a:cubicBezTo>
                        <a:pt x="23840" y="8941"/>
                        <a:pt x="18873" y="11921"/>
                        <a:pt x="14901" y="18874"/>
                      </a:cubicBezTo>
                      <a:cubicBezTo>
                        <a:pt x="10927" y="24835"/>
                        <a:pt x="8939" y="33775"/>
                        <a:pt x="8939" y="44702"/>
                      </a:cubicBezTo>
                      <a:cubicBezTo>
                        <a:pt x="8939" y="55630"/>
                        <a:pt x="10927" y="64570"/>
                        <a:pt x="14901" y="70530"/>
                      </a:cubicBezTo>
                      <a:cubicBezTo>
                        <a:pt x="18873" y="76490"/>
                        <a:pt x="23840" y="80464"/>
                        <a:pt x="30795" y="80464"/>
                      </a:cubicBezTo>
                      <a:cubicBezTo>
                        <a:pt x="37748" y="80464"/>
                        <a:pt x="43708" y="76490"/>
                        <a:pt x="47682" y="7053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58" name="Рисунок 4">
                <a:extLst>
                  <a:ext uri="{FF2B5EF4-FFF2-40B4-BE49-F238E27FC236}">
                    <a16:creationId xmlns:a16="http://schemas.microsoft.com/office/drawing/2014/main" id="{95A5E06F-4688-FD70-E412-EBDD34FAEA7E}"/>
                  </a:ext>
                </a:extLst>
              </p:cNvPr>
              <p:cNvGrpSpPr/>
              <p:nvPr/>
            </p:nvGrpSpPr>
            <p:grpSpPr>
              <a:xfrm>
                <a:off x="10852849" y="8912419"/>
                <a:ext cx="133113" cy="89404"/>
                <a:chOff x="10852849" y="8912419"/>
                <a:chExt cx="133113" cy="89404"/>
              </a:xfrm>
              <a:solidFill>
                <a:srgbClr val="1D1D1B"/>
              </a:solidFill>
            </p:grpSpPr>
            <p:sp>
              <p:nvSpPr>
                <p:cNvPr id="559" name="Полилиния: фигура 558">
                  <a:extLst>
                    <a:ext uri="{FF2B5EF4-FFF2-40B4-BE49-F238E27FC236}">
                      <a16:creationId xmlns:a16="http://schemas.microsoft.com/office/drawing/2014/main" id="{33417591-6759-5D86-BA33-32E7B1436626}"/>
                    </a:ext>
                  </a:extLst>
                </p:cNvPr>
                <p:cNvSpPr/>
                <p:nvPr/>
              </p:nvSpPr>
              <p:spPr>
                <a:xfrm>
                  <a:off x="10852849" y="8912419"/>
                  <a:ext cx="58609" cy="88410"/>
                </a:xfrm>
                <a:custGeom>
                  <a:avLst/>
                  <a:gdLst>
                    <a:gd name="connsiteX0" fmla="*/ 0 w 58609"/>
                    <a:gd name="connsiteY0" fmla="*/ 26821 h 88410"/>
                    <a:gd name="connsiteX1" fmla="*/ 7946 w 58609"/>
                    <a:gd name="connsiteY1" fmla="*/ 7947 h 88410"/>
                    <a:gd name="connsiteX2" fmla="*/ 28808 w 58609"/>
                    <a:gd name="connsiteY2" fmla="*/ 0 h 88410"/>
                    <a:gd name="connsiteX3" fmla="*/ 48676 w 58609"/>
                    <a:gd name="connsiteY3" fmla="*/ 6953 h 88410"/>
                    <a:gd name="connsiteX4" fmla="*/ 56622 w 58609"/>
                    <a:gd name="connsiteY4" fmla="*/ 23841 h 88410"/>
                    <a:gd name="connsiteX5" fmla="*/ 52648 w 58609"/>
                    <a:gd name="connsiteY5" fmla="*/ 37748 h 88410"/>
                    <a:gd name="connsiteX6" fmla="*/ 37748 w 58609"/>
                    <a:gd name="connsiteY6" fmla="*/ 55629 h 88410"/>
                    <a:gd name="connsiteX7" fmla="*/ 15894 w 58609"/>
                    <a:gd name="connsiteY7" fmla="*/ 78477 h 88410"/>
                    <a:gd name="connsiteX8" fmla="*/ 15894 w 58609"/>
                    <a:gd name="connsiteY8" fmla="*/ 78477 h 88410"/>
                    <a:gd name="connsiteX9" fmla="*/ 58610 w 58609"/>
                    <a:gd name="connsiteY9" fmla="*/ 78477 h 88410"/>
                    <a:gd name="connsiteX10" fmla="*/ 58610 w 58609"/>
                    <a:gd name="connsiteY10" fmla="*/ 88411 h 88410"/>
                    <a:gd name="connsiteX11" fmla="*/ 993 w 58609"/>
                    <a:gd name="connsiteY11" fmla="*/ 88411 h 88410"/>
                    <a:gd name="connsiteX12" fmla="*/ 993 w 58609"/>
                    <a:gd name="connsiteY12" fmla="*/ 80464 h 88410"/>
                    <a:gd name="connsiteX13" fmla="*/ 31788 w 58609"/>
                    <a:gd name="connsiteY13" fmla="*/ 48675 h 88410"/>
                    <a:gd name="connsiteX14" fmla="*/ 43709 w 58609"/>
                    <a:gd name="connsiteY14" fmla="*/ 34768 h 88410"/>
                    <a:gd name="connsiteX15" fmla="*/ 46688 w 58609"/>
                    <a:gd name="connsiteY15" fmla="*/ 24835 h 88410"/>
                    <a:gd name="connsiteX16" fmla="*/ 41722 w 58609"/>
                    <a:gd name="connsiteY16" fmla="*/ 13907 h 88410"/>
                    <a:gd name="connsiteX17" fmla="*/ 29801 w 58609"/>
                    <a:gd name="connsiteY17" fmla="*/ 9934 h 88410"/>
                    <a:gd name="connsiteX18" fmla="*/ 16887 w 58609"/>
                    <a:gd name="connsiteY18" fmla="*/ 14901 h 88410"/>
                    <a:gd name="connsiteX19" fmla="*/ 11920 w 58609"/>
                    <a:gd name="connsiteY19" fmla="*/ 26821 h 88410"/>
                    <a:gd name="connsiteX20" fmla="*/ 11920 w 58609"/>
                    <a:gd name="connsiteY20" fmla="*/ 26821 h 88410"/>
                    <a:gd name="connsiteX21" fmla="*/ 0 w 58609"/>
                    <a:gd name="connsiteY21" fmla="*/ 26821 h 88410"/>
                    <a:gd name="connsiteX22" fmla="*/ 0 w 58609"/>
                    <a:gd name="connsiteY22" fmla="*/ 26821 h 8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8609" h="88410">
                      <a:moveTo>
                        <a:pt x="0" y="26821"/>
                      </a:moveTo>
                      <a:cubicBezTo>
                        <a:pt x="0" y="18874"/>
                        <a:pt x="2979" y="12914"/>
                        <a:pt x="7946" y="7947"/>
                      </a:cubicBezTo>
                      <a:cubicBezTo>
                        <a:pt x="12913" y="2980"/>
                        <a:pt x="19868" y="0"/>
                        <a:pt x="28808" y="0"/>
                      </a:cubicBezTo>
                      <a:cubicBezTo>
                        <a:pt x="36755" y="0"/>
                        <a:pt x="42715" y="1986"/>
                        <a:pt x="48676" y="6953"/>
                      </a:cubicBezTo>
                      <a:cubicBezTo>
                        <a:pt x="53643" y="11920"/>
                        <a:pt x="56622" y="16887"/>
                        <a:pt x="56622" y="23841"/>
                      </a:cubicBezTo>
                      <a:cubicBezTo>
                        <a:pt x="56622" y="28808"/>
                        <a:pt x="55629" y="33775"/>
                        <a:pt x="52648" y="37748"/>
                      </a:cubicBezTo>
                      <a:cubicBezTo>
                        <a:pt x="49669" y="41722"/>
                        <a:pt x="44702" y="47682"/>
                        <a:pt x="37748" y="55629"/>
                      </a:cubicBezTo>
                      <a:lnTo>
                        <a:pt x="15894" y="78477"/>
                      </a:lnTo>
                      <a:lnTo>
                        <a:pt x="15894" y="78477"/>
                      </a:lnTo>
                      <a:lnTo>
                        <a:pt x="58610" y="78477"/>
                      </a:lnTo>
                      <a:lnTo>
                        <a:pt x="58610" y="88411"/>
                      </a:lnTo>
                      <a:lnTo>
                        <a:pt x="993" y="88411"/>
                      </a:lnTo>
                      <a:lnTo>
                        <a:pt x="993" y="80464"/>
                      </a:lnTo>
                      <a:lnTo>
                        <a:pt x="31788" y="48675"/>
                      </a:lnTo>
                      <a:cubicBezTo>
                        <a:pt x="37748" y="42715"/>
                        <a:pt x="41722" y="37748"/>
                        <a:pt x="43709" y="34768"/>
                      </a:cubicBezTo>
                      <a:cubicBezTo>
                        <a:pt x="45695" y="31788"/>
                        <a:pt x="46688" y="27815"/>
                        <a:pt x="46688" y="24835"/>
                      </a:cubicBezTo>
                      <a:cubicBezTo>
                        <a:pt x="46688" y="20861"/>
                        <a:pt x="44702" y="16887"/>
                        <a:pt x="41722" y="13907"/>
                      </a:cubicBezTo>
                      <a:cubicBezTo>
                        <a:pt x="38742" y="10927"/>
                        <a:pt x="34768" y="9934"/>
                        <a:pt x="29801" y="9934"/>
                      </a:cubicBezTo>
                      <a:cubicBezTo>
                        <a:pt x="24835" y="9934"/>
                        <a:pt x="20861" y="11920"/>
                        <a:pt x="16887" y="14901"/>
                      </a:cubicBezTo>
                      <a:cubicBezTo>
                        <a:pt x="13908" y="17881"/>
                        <a:pt x="11920" y="21854"/>
                        <a:pt x="11920" y="26821"/>
                      </a:cubicBezTo>
                      <a:lnTo>
                        <a:pt x="11920" y="26821"/>
                      </a:lnTo>
                      <a:lnTo>
                        <a:pt x="0" y="26821"/>
                      </a:lnTo>
                      <a:lnTo>
                        <a:pt x="0" y="2682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60" name="Полилиния: фигура 559">
                  <a:extLst>
                    <a:ext uri="{FF2B5EF4-FFF2-40B4-BE49-F238E27FC236}">
                      <a16:creationId xmlns:a16="http://schemas.microsoft.com/office/drawing/2014/main" id="{A99B8F54-17E6-44E2-D4FB-93019AB4FD46}"/>
                    </a:ext>
                  </a:extLst>
                </p:cNvPr>
                <p:cNvSpPr/>
                <p:nvPr/>
              </p:nvSpPr>
              <p:spPr>
                <a:xfrm>
                  <a:off x="10922385" y="8912419"/>
                  <a:ext cx="63576" cy="89404"/>
                </a:xfrm>
                <a:custGeom>
                  <a:avLst/>
                  <a:gdLst>
                    <a:gd name="connsiteX0" fmla="*/ 7946 w 63576"/>
                    <a:gd name="connsiteY0" fmla="*/ 77484 h 89404"/>
                    <a:gd name="connsiteX1" fmla="*/ 0 w 63576"/>
                    <a:gd name="connsiteY1" fmla="*/ 44702 h 89404"/>
                    <a:gd name="connsiteX2" fmla="*/ 7946 w 63576"/>
                    <a:gd name="connsiteY2" fmla="*/ 11920 h 89404"/>
                    <a:gd name="connsiteX3" fmla="*/ 31788 w 63576"/>
                    <a:gd name="connsiteY3" fmla="*/ 0 h 89404"/>
                    <a:gd name="connsiteX4" fmla="*/ 55629 w 63576"/>
                    <a:gd name="connsiteY4" fmla="*/ 11920 h 89404"/>
                    <a:gd name="connsiteX5" fmla="*/ 63577 w 63576"/>
                    <a:gd name="connsiteY5" fmla="*/ 44702 h 89404"/>
                    <a:gd name="connsiteX6" fmla="*/ 55629 w 63576"/>
                    <a:gd name="connsiteY6" fmla="*/ 77484 h 89404"/>
                    <a:gd name="connsiteX7" fmla="*/ 31788 w 63576"/>
                    <a:gd name="connsiteY7" fmla="*/ 89404 h 89404"/>
                    <a:gd name="connsiteX8" fmla="*/ 7946 w 63576"/>
                    <a:gd name="connsiteY8" fmla="*/ 77484 h 89404"/>
                    <a:gd name="connsiteX9" fmla="*/ 46688 w 63576"/>
                    <a:gd name="connsiteY9" fmla="*/ 70530 h 89404"/>
                    <a:gd name="connsiteX10" fmla="*/ 51655 w 63576"/>
                    <a:gd name="connsiteY10" fmla="*/ 44702 h 89404"/>
                    <a:gd name="connsiteX11" fmla="*/ 45695 w 63576"/>
                    <a:gd name="connsiteY11" fmla="*/ 18874 h 89404"/>
                    <a:gd name="connsiteX12" fmla="*/ 29801 w 63576"/>
                    <a:gd name="connsiteY12" fmla="*/ 8940 h 89404"/>
                    <a:gd name="connsiteX13" fmla="*/ 13908 w 63576"/>
                    <a:gd name="connsiteY13" fmla="*/ 18874 h 89404"/>
                    <a:gd name="connsiteX14" fmla="*/ 7946 w 63576"/>
                    <a:gd name="connsiteY14" fmla="*/ 44702 h 89404"/>
                    <a:gd name="connsiteX15" fmla="*/ 13908 w 63576"/>
                    <a:gd name="connsiteY15" fmla="*/ 70530 h 89404"/>
                    <a:gd name="connsiteX16" fmla="*/ 29801 w 63576"/>
                    <a:gd name="connsiteY16" fmla="*/ 80464 h 89404"/>
                    <a:gd name="connsiteX17" fmla="*/ 46688 w 63576"/>
                    <a:gd name="connsiteY17" fmla="*/ 70530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576" h="89404">
                      <a:moveTo>
                        <a:pt x="7946" y="77484"/>
                      </a:moveTo>
                      <a:cubicBezTo>
                        <a:pt x="1986" y="69537"/>
                        <a:pt x="0" y="58609"/>
                        <a:pt x="0" y="44702"/>
                      </a:cubicBezTo>
                      <a:cubicBezTo>
                        <a:pt x="0" y="30795"/>
                        <a:pt x="2979" y="19868"/>
                        <a:pt x="7946" y="11920"/>
                      </a:cubicBezTo>
                      <a:cubicBezTo>
                        <a:pt x="13908" y="3973"/>
                        <a:pt x="21854" y="0"/>
                        <a:pt x="31788" y="0"/>
                      </a:cubicBezTo>
                      <a:cubicBezTo>
                        <a:pt x="41722" y="0"/>
                        <a:pt x="49669" y="3973"/>
                        <a:pt x="55629" y="11920"/>
                      </a:cubicBezTo>
                      <a:cubicBezTo>
                        <a:pt x="61589" y="19868"/>
                        <a:pt x="63577" y="30795"/>
                        <a:pt x="63577" y="44702"/>
                      </a:cubicBezTo>
                      <a:cubicBezTo>
                        <a:pt x="63577" y="58609"/>
                        <a:pt x="60596" y="69537"/>
                        <a:pt x="55629" y="77484"/>
                      </a:cubicBezTo>
                      <a:cubicBezTo>
                        <a:pt x="49669" y="85430"/>
                        <a:pt x="41722" y="89404"/>
                        <a:pt x="31788" y="89404"/>
                      </a:cubicBezTo>
                      <a:cubicBezTo>
                        <a:pt x="20861" y="89404"/>
                        <a:pt x="12913" y="85430"/>
                        <a:pt x="7946" y="77484"/>
                      </a:cubicBezTo>
                      <a:close/>
                      <a:moveTo>
                        <a:pt x="46688" y="70530"/>
                      </a:moveTo>
                      <a:cubicBezTo>
                        <a:pt x="50662" y="64570"/>
                        <a:pt x="51655" y="55629"/>
                        <a:pt x="51655" y="44702"/>
                      </a:cubicBezTo>
                      <a:cubicBezTo>
                        <a:pt x="51655" y="33775"/>
                        <a:pt x="49669" y="24835"/>
                        <a:pt x="45695" y="18874"/>
                      </a:cubicBezTo>
                      <a:cubicBezTo>
                        <a:pt x="41722" y="12914"/>
                        <a:pt x="36755" y="8940"/>
                        <a:pt x="29801" y="8940"/>
                      </a:cubicBezTo>
                      <a:cubicBezTo>
                        <a:pt x="22847" y="8940"/>
                        <a:pt x="17880" y="11920"/>
                        <a:pt x="13908" y="18874"/>
                      </a:cubicBezTo>
                      <a:cubicBezTo>
                        <a:pt x="9934" y="24835"/>
                        <a:pt x="7946" y="33775"/>
                        <a:pt x="7946" y="44702"/>
                      </a:cubicBezTo>
                      <a:cubicBezTo>
                        <a:pt x="7946" y="55629"/>
                        <a:pt x="9934" y="64570"/>
                        <a:pt x="13908" y="70530"/>
                      </a:cubicBezTo>
                      <a:cubicBezTo>
                        <a:pt x="17880" y="76490"/>
                        <a:pt x="22847" y="80464"/>
                        <a:pt x="29801" y="80464"/>
                      </a:cubicBezTo>
                      <a:cubicBezTo>
                        <a:pt x="36755" y="80464"/>
                        <a:pt x="42715" y="77484"/>
                        <a:pt x="46688" y="7053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61" name="Рисунок 4">
                <a:extLst>
                  <a:ext uri="{FF2B5EF4-FFF2-40B4-BE49-F238E27FC236}">
                    <a16:creationId xmlns:a16="http://schemas.microsoft.com/office/drawing/2014/main" id="{E31C5D52-E934-026B-BE65-764A548886B1}"/>
                  </a:ext>
                </a:extLst>
              </p:cNvPr>
              <p:cNvGrpSpPr/>
              <p:nvPr/>
            </p:nvGrpSpPr>
            <p:grpSpPr>
              <a:xfrm>
                <a:off x="11034637" y="8911425"/>
                <a:ext cx="136093" cy="90398"/>
                <a:chOff x="11034637" y="8911425"/>
                <a:chExt cx="136093" cy="90398"/>
              </a:xfrm>
              <a:solidFill>
                <a:srgbClr val="1D1D1B"/>
              </a:solidFill>
            </p:grpSpPr>
            <p:sp>
              <p:nvSpPr>
                <p:cNvPr id="562" name="Полилиния: фигура 561">
                  <a:extLst>
                    <a:ext uri="{FF2B5EF4-FFF2-40B4-BE49-F238E27FC236}">
                      <a16:creationId xmlns:a16="http://schemas.microsoft.com/office/drawing/2014/main" id="{53BC6911-8096-2CFC-A547-1B782A96A3BE}"/>
                    </a:ext>
                  </a:extLst>
                </p:cNvPr>
                <p:cNvSpPr/>
                <p:nvPr/>
              </p:nvSpPr>
              <p:spPr>
                <a:xfrm>
                  <a:off x="11034637" y="8911425"/>
                  <a:ext cx="61590" cy="88411"/>
                </a:xfrm>
                <a:custGeom>
                  <a:avLst/>
                  <a:gdLst>
                    <a:gd name="connsiteX0" fmla="*/ 17881 w 61590"/>
                    <a:gd name="connsiteY0" fmla="*/ 39735 h 88411"/>
                    <a:gd name="connsiteX1" fmla="*/ 27815 w 61590"/>
                    <a:gd name="connsiteY1" fmla="*/ 39735 h 88411"/>
                    <a:gd name="connsiteX2" fmla="*/ 39735 w 61590"/>
                    <a:gd name="connsiteY2" fmla="*/ 35762 h 88411"/>
                    <a:gd name="connsiteX3" fmla="*/ 44702 w 61590"/>
                    <a:gd name="connsiteY3" fmla="*/ 24835 h 88411"/>
                    <a:gd name="connsiteX4" fmla="*/ 40730 w 61590"/>
                    <a:gd name="connsiteY4" fmla="*/ 13908 h 88411"/>
                    <a:gd name="connsiteX5" fmla="*/ 27815 w 61590"/>
                    <a:gd name="connsiteY5" fmla="*/ 9934 h 88411"/>
                    <a:gd name="connsiteX6" fmla="*/ 15895 w 61590"/>
                    <a:gd name="connsiteY6" fmla="*/ 13908 h 88411"/>
                    <a:gd name="connsiteX7" fmla="*/ 10928 w 61590"/>
                    <a:gd name="connsiteY7" fmla="*/ 24835 h 88411"/>
                    <a:gd name="connsiteX8" fmla="*/ 994 w 61590"/>
                    <a:gd name="connsiteY8" fmla="*/ 24835 h 88411"/>
                    <a:gd name="connsiteX9" fmla="*/ 9934 w 61590"/>
                    <a:gd name="connsiteY9" fmla="*/ 6954 h 88411"/>
                    <a:gd name="connsiteX10" fmla="*/ 29801 w 61590"/>
                    <a:gd name="connsiteY10" fmla="*/ 0 h 88411"/>
                    <a:gd name="connsiteX11" fmla="*/ 49669 w 61590"/>
                    <a:gd name="connsiteY11" fmla="*/ 5961 h 88411"/>
                    <a:gd name="connsiteX12" fmla="*/ 57617 w 61590"/>
                    <a:gd name="connsiteY12" fmla="*/ 21854 h 88411"/>
                    <a:gd name="connsiteX13" fmla="*/ 52650 w 61590"/>
                    <a:gd name="connsiteY13" fmla="*/ 35762 h 88411"/>
                    <a:gd name="connsiteX14" fmla="*/ 39735 w 61590"/>
                    <a:gd name="connsiteY14" fmla="*/ 42715 h 88411"/>
                    <a:gd name="connsiteX15" fmla="*/ 39735 w 61590"/>
                    <a:gd name="connsiteY15" fmla="*/ 42715 h 88411"/>
                    <a:gd name="connsiteX16" fmla="*/ 55630 w 61590"/>
                    <a:gd name="connsiteY16" fmla="*/ 48676 h 88411"/>
                    <a:gd name="connsiteX17" fmla="*/ 61590 w 61590"/>
                    <a:gd name="connsiteY17" fmla="*/ 63577 h 88411"/>
                    <a:gd name="connsiteX18" fmla="*/ 52650 w 61590"/>
                    <a:gd name="connsiteY18" fmla="*/ 81457 h 88411"/>
                    <a:gd name="connsiteX19" fmla="*/ 30796 w 61590"/>
                    <a:gd name="connsiteY19" fmla="*/ 88411 h 88411"/>
                    <a:gd name="connsiteX20" fmla="*/ 8941 w 61590"/>
                    <a:gd name="connsiteY20" fmla="*/ 81457 h 88411"/>
                    <a:gd name="connsiteX21" fmla="*/ 0 w 61590"/>
                    <a:gd name="connsiteY21" fmla="*/ 63577 h 88411"/>
                    <a:gd name="connsiteX22" fmla="*/ 9934 w 61590"/>
                    <a:gd name="connsiteY22" fmla="*/ 63577 h 88411"/>
                    <a:gd name="connsiteX23" fmla="*/ 15895 w 61590"/>
                    <a:gd name="connsiteY23" fmla="*/ 74504 h 88411"/>
                    <a:gd name="connsiteX24" fmla="*/ 29801 w 61590"/>
                    <a:gd name="connsiteY24" fmla="*/ 78477 h 88411"/>
                    <a:gd name="connsiteX25" fmla="*/ 43709 w 61590"/>
                    <a:gd name="connsiteY25" fmla="*/ 74504 h 88411"/>
                    <a:gd name="connsiteX26" fmla="*/ 49669 w 61590"/>
                    <a:gd name="connsiteY26" fmla="*/ 63577 h 88411"/>
                    <a:gd name="connsiteX27" fmla="*/ 44702 w 61590"/>
                    <a:gd name="connsiteY27" fmla="*/ 51656 h 88411"/>
                    <a:gd name="connsiteX28" fmla="*/ 29801 w 61590"/>
                    <a:gd name="connsiteY28" fmla="*/ 47682 h 88411"/>
                    <a:gd name="connsiteX29" fmla="*/ 18874 w 61590"/>
                    <a:gd name="connsiteY29" fmla="*/ 47682 h 88411"/>
                    <a:gd name="connsiteX30" fmla="*/ 18874 w 61590"/>
                    <a:gd name="connsiteY30" fmla="*/ 39735 h 88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61590" h="88411">
                      <a:moveTo>
                        <a:pt x="17881" y="39735"/>
                      </a:moveTo>
                      <a:lnTo>
                        <a:pt x="27815" y="39735"/>
                      </a:lnTo>
                      <a:cubicBezTo>
                        <a:pt x="32782" y="39735"/>
                        <a:pt x="36756" y="38742"/>
                        <a:pt x="39735" y="35762"/>
                      </a:cubicBezTo>
                      <a:cubicBezTo>
                        <a:pt x="42716" y="32781"/>
                        <a:pt x="44702" y="28808"/>
                        <a:pt x="44702" y="24835"/>
                      </a:cubicBezTo>
                      <a:cubicBezTo>
                        <a:pt x="44702" y="20861"/>
                        <a:pt x="43709" y="16888"/>
                        <a:pt x="40730" y="13908"/>
                      </a:cubicBezTo>
                      <a:cubicBezTo>
                        <a:pt x="37749" y="10928"/>
                        <a:pt x="33775" y="9934"/>
                        <a:pt x="27815" y="9934"/>
                      </a:cubicBezTo>
                      <a:cubicBezTo>
                        <a:pt x="22848" y="9934"/>
                        <a:pt x="18874" y="10928"/>
                        <a:pt x="15895" y="13908"/>
                      </a:cubicBezTo>
                      <a:cubicBezTo>
                        <a:pt x="12914" y="16888"/>
                        <a:pt x="10928" y="19868"/>
                        <a:pt x="10928" y="24835"/>
                      </a:cubicBezTo>
                      <a:lnTo>
                        <a:pt x="994" y="24835"/>
                      </a:lnTo>
                      <a:cubicBezTo>
                        <a:pt x="1987" y="17881"/>
                        <a:pt x="3974" y="11921"/>
                        <a:pt x="9934" y="6954"/>
                      </a:cubicBezTo>
                      <a:cubicBezTo>
                        <a:pt x="14901" y="2980"/>
                        <a:pt x="21855" y="0"/>
                        <a:pt x="29801" y="0"/>
                      </a:cubicBezTo>
                      <a:cubicBezTo>
                        <a:pt x="37749" y="0"/>
                        <a:pt x="43709" y="1987"/>
                        <a:pt x="49669" y="5961"/>
                      </a:cubicBezTo>
                      <a:cubicBezTo>
                        <a:pt x="54636" y="9934"/>
                        <a:pt x="57617" y="15894"/>
                        <a:pt x="57617" y="21854"/>
                      </a:cubicBezTo>
                      <a:cubicBezTo>
                        <a:pt x="57617" y="26821"/>
                        <a:pt x="55630" y="31788"/>
                        <a:pt x="52650" y="35762"/>
                      </a:cubicBezTo>
                      <a:cubicBezTo>
                        <a:pt x="49669" y="39735"/>
                        <a:pt x="44702" y="41722"/>
                        <a:pt x="39735" y="42715"/>
                      </a:cubicBezTo>
                      <a:lnTo>
                        <a:pt x="39735" y="42715"/>
                      </a:lnTo>
                      <a:cubicBezTo>
                        <a:pt x="46690" y="42715"/>
                        <a:pt x="51657" y="45696"/>
                        <a:pt x="55630" y="48676"/>
                      </a:cubicBezTo>
                      <a:cubicBezTo>
                        <a:pt x="59603" y="52649"/>
                        <a:pt x="61590" y="57616"/>
                        <a:pt x="61590" y="63577"/>
                      </a:cubicBezTo>
                      <a:cubicBezTo>
                        <a:pt x="61590" y="70530"/>
                        <a:pt x="58610" y="77484"/>
                        <a:pt x="52650" y="81457"/>
                      </a:cubicBezTo>
                      <a:cubicBezTo>
                        <a:pt x="46690" y="86424"/>
                        <a:pt x="39735" y="88411"/>
                        <a:pt x="30796" y="88411"/>
                      </a:cubicBezTo>
                      <a:cubicBezTo>
                        <a:pt x="21855" y="88411"/>
                        <a:pt x="14901" y="86424"/>
                        <a:pt x="8941" y="81457"/>
                      </a:cubicBezTo>
                      <a:cubicBezTo>
                        <a:pt x="3974" y="77484"/>
                        <a:pt x="994" y="71524"/>
                        <a:pt x="0" y="63577"/>
                      </a:cubicBezTo>
                      <a:lnTo>
                        <a:pt x="9934" y="63577"/>
                      </a:lnTo>
                      <a:cubicBezTo>
                        <a:pt x="9934" y="68544"/>
                        <a:pt x="12914" y="71524"/>
                        <a:pt x="15895" y="74504"/>
                      </a:cubicBezTo>
                      <a:cubicBezTo>
                        <a:pt x="19868" y="77484"/>
                        <a:pt x="23841" y="78477"/>
                        <a:pt x="29801" y="78477"/>
                      </a:cubicBezTo>
                      <a:cubicBezTo>
                        <a:pt x="35763" y="78477"/>
                        <a:pt x="40730" y="77484"/>
                        <a:pt x="43709" y="74504"/>
                      </a:cubicBezTo>
                      <a:cubicBezTo>
                        <a:pt x="47683" y="71524"/>
                        <a:pt x="49669" y="67550"/>
                        <a:pt x="49669" y="63577"/>
                      </a:cubicBezTo>
                      <a:cubicBezTo>
                        <a:pt x="49669" y="58610"/>
                        <a:pt x="47683" y="54636"/>
                        <a:pt x="44702" y="51656"/>
                      </a:cubicBezTo>
                      <a:cubicBezTo>
                        <a:pt x="40730" y="48676"/>
                        <a:pt x="35763" y="47682"/>
                        <a:pt x="29801" y="47682"/>
                      </a:cubicBezTo>
                      <a:lnTo>
                        <a:pt x="18874" y="47682"/>
                      </a:lnTo>
                      <a:lnTo>
                        <a:pt x="18874" y="3973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63" name="Полилиния: фигура 562">
                  <a:extLst>
                    <a:ext uri="{FF2B5EF4-FFF2-40B4-BE49-F238E27FC236}">
                      <a16:creationId xmlns:a16="http://schemas.microsoft.com/office/drawing/2014/main" id="{86B1A374-05E3-97CF-765B-21BD46E2A2BD}"/>
                    </a:ext>
                  </a:extLst>
                </p:cNvPr>
                <p:cNvSpPr/>
                <p:nvPr/>
              </p:nvSpPr>
              <p:spPr>
                <a:xfrm>
                  <a:off x="11107154" y="8912419"/>
                  <a:ext cx="63576" cy="89404"/>
                </a:xfrm>
                <a:custGeom>
                  <a:avLst/>
                  <a:gdLst>
                    <a:gd name="connsiteX0" fmla="*/ 7948 w 63576"/>
                    <a:gd name="connsiteY0" fmla="*/ 77484 h 89404"/>
                    <a:gd name="connsiteX1" fmla="*/ 0 w 63576"/>
                    <a:gd name="connsiteY1" fmla="*/ 44702 h 89404"/>
                    <a:gd name="connsiteX2" fmla="*/ 7948 w 63576"/>
                    <a:gd name="connsiteY2" fmla="*/ 11920 h 89404"/>
                    <a:gd name="connsiteX3" fmla="*/ 31788 w 63576"/>
                    <a:gd name="connsiteY3" fmla="*/ 0 h 89404"/>
                    <a:gd name="connsiteX4" fmla="*/ 55629 w 63576"/>
                    <a:gd name="connsiteY4" fmla="*/ 11920 h 89404"/>
                    <a:gd name="connsiteX5" fmla="*/ 63577 w 63576"/>
                    <a:gd name="connsiteY5" fmla="*/ 44702 h 89404"/>
                    <a:gd name="connsiteX6" fmla="*/ 55629 w 63576"/>
                    <a:gd name="connsiteY6" fmla="*/ 77484 h 89404"/>
                    <a:gd name="connsiteX7" fmla="*/ 31788 w 63576"/>
                    <a:gd name="connsiteY7" fmla="*/ 89404 h 89404"/>
                    <a:gd name="connsiteX8" fmla="*/ 7948 w 63576"/>
                    <a:gd name="connsiteY8" fmla="*/ 77484 h 89404"/>
                    <a:gd name="connsiteX9" fmla="*/ 46688 w 63576"/>
                    <a:gd name="connsiteY9" fmla="*/ 70530 h 89404"/>
                    <a:gd name="connsiteX10" fmla="*/ 51655 w 63576"/>
                    <a:gd name="connsiteY10" fmla="*/ 44702 h 89404"/>
                    <a:gd name="connsiteX11" fmla="*/ 45695 w 63576"/>
                    <a:gd name="connsiteY11" fmla="*/ 18874 h 89404"/>
                    <a:gd name="connsiteX12" fmla="*/ 29801 w 63576"/>
                    <a:gd name="connsiteY12" fmla="*/ 8940 h 89404"/>
                    <a:gd name="connsiteX13" fmla="*/ 13908 w 63576"/>
                    <a:gd name="connsiteY13" fmla="*/ 18874 h 89404"/>
                    <a:gd name="connsiteX14" fmla="*/ 7948 w 63576"/>
                    <a:gd name="connsiteY14" fmla="*/ 44702 h 89404"/>
                    <a:gd name="connsiteX15" fmla="*/ 13908 w 63576"/>
                    <a:gd name="connsiteY15" fmla="*/ 70530 h 89404"/>
                    <a:gd name="connsiteX16" fmla="*/ 29801 w 63576"/>
                    <a:gd name="connsiteY16" fmla="*/ 80464 h 89404"/>
                    <a:gd name="connsiteX17" fmla="*/ 46688 w 63576"/>
                    <a:gd name="connsiteY17" fmla="*/ 70530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3576" h="89404">
                      <a:moveTo>
                        <a:pt x="7948" y="77484"/>
                      </a:moveTo>
                      <a:cubicBezTo>
                        <a:pt x="1986" y="69537"/>
                        <a:pt x="0" y="58609"/>
                        <a:pt x="0" y="44702"/>
                      </a:cubicBezTo>
                      <a:cubicBezTo>
                        <a:pt x="0" y="30795"/>
                        <a:pt x="2981" y="19868"/>
                        <a:pt x="7948" y="11920"/>
                      </a:cubicBezTo>
                      <a:cubicBezTo>
                        <a:pt x="13908" y="3973"/>
                        <a:pt x="21854" y="0"/>
                        <a:pt x="31788" y="0"/>
                      </a:cubicBezTo>
                      <a:cubicBezTo>
                        <a:pt x="41722" y="0"/>
                        <a:pt x="49669" y="3973"/>
                        <a:pt x="55629" y="11920"/>
                      </a:cubicBezTo>
                      <a:cubicBezTo>
                        <a:pt x="61589" y="19868"/>
                        <a:pt x="63577" y="30795"/>
                        <a:pt x="63577" y="44702"/>
                      </a:cubicBezTo>
                      <a:cubicBezTo>
                        <a:pt x="63577" y="58609"/>
                        <a:pt x="60596" y="69537"/>
                        <a:pt x="55629" y="77484"/>
                      </a:cubicBezTo>
                      <a:cubicBezTo>
                        <a:pt x="49669" y="85430"/>
                        <a:pt x="41722" y="89404"/>
                        <a:pt x="31788" y="89404"/>
                      </a:cubicBezTo>
                      <a:cubicBezTo>
                        <a:pt x="21854" y="89404"/>
                        <a:pt x="13908" y="85430"/>
                        <a:pt x="7948" y="77484"/>
                      </a:cubicBezTo>
                      <a:close/>
                      <a:moveTo>
                        <a:pt x="46688" y="70530"/>
                      </a:moveTo>
                      <a:cubicBezTo>
                        <a:pt x="50662" y="64570"/>
                        <a:pt x="51655" y="55629"/>
                        <a:pt x="51655" y="44702"/>
                      </a:cubicBezTo>
                      <a:cubicBezTo>
                        <a:pt x="51655" y="33775"/>
                        <a:pt x="49669" y="24835"/>
                        <a:pt x="45695" y="18874"/>
                      </a:cubicBezTo>
                      <a:cubicBezTo>
                        <a:pt x="41722" y="12914"/>
                        <a:pt x="36755" y="8940"/>
                        <a:pt x="29801" y="8940"/>
                      </a:cubicBezTo>
                      <a:cubicBezTo>
                        <a:pt x="22848" y="8940"/>
                        <a:pt x="17881" y="11920"/>
                        <a:pt x="13908" y="18874"/>
                      </a:cubicBezTo>
                      <a:cubicBezTo>
                        <a:pt x="9934" y="24835"/>
                        <a:pt x="7948" y="33775"/>
                        <a:pt x="7948" y="44702"/>
                      </a:cubicBezTo>
                      <a:cubicBezTo>
                        <a:pt x="7948" y="55629"/>
                        <a:pt x="9934" y="64570"/>
                        <a:pt x="13908" y="70530"/>
                      </a:cubicBezTo>
                      <a:cubicBezTo>
                        <a:pt x="17881" y="76490"/>
                        <a:pt x="22848" y="80464"/>
                        <a:pt x="29801" y="80464"/>
                      </a:cubicBezTo>
                      <a:cubicBezTo>
                        <a:pt x="36755" y="80464"/>
                        <a:pt x="43709" y="77484"/>
                        <a:pt x="46688" y="7053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64" name="Рисунок 4">
                <a:extLst>
                  <a:ext uri="{FF2B5EF4-FFF2-40B4-BE49-F238E27FC236}">
                    <a16:creationId xmlns:a16="http://schemas.microsoft.com/office/drawing/2014/main" id="{D69D4F47-3500-58C3-EDEF-3AFD9886FA64}"/>
                  </a:ext>
                </a:extLst>
              </p:cNvPr>
              <p:cNvGrpSpPr/>
              <p:nvPr/>
            </p:nvGrpSpPr>
            <p:grpSpPr>
              <a:xfrm>
                <a:off x="8819398" y="9292883"/>
                <a:ext cx="1583448" cy="151987"/>
                <a:chOff x="8819398" y="9292883"/>
                <a:chExt cx="1583448" cy="151987"/>
              </a:xfrm>
              <a:solidFill>
                <a:srgbClr val="1D1D1B"/>
              </a:solidFill>
            </p:grpSpPr>
            <p:sp>
              <p:nvSpPr>
                <p:cNvPr id="565" name="Полилиния: фигура 564">
                  <a:extLst>
                    <a:ext uri="{FF2B5EF4-FFF2-40B4-BE49-F238E27FC236}">
                      <a16:creationId xmlns:a16="http://schemas.microsoft.com/office/drawing/2014/main" id="{EC9AD841-C985-DF3B-81BE-484EC190D38D}"/>
                    </a:ext>
                  </a:extLst>
                </p:cNvPr>
                <p:cNvSpPr/>
                <p:nvPr/>
              </p:nvSpPr>
              <p:spPr>
                <a:xfrm>
                  <a:off x="8819398" y="9292883"/>
                  <a:ext cx="88410" cy="121192"/>
                </a:xfrm>
                <a:custGeom>
                  <a:avLst/>
                  <a:gdLst>
                    <a:gd name="connsiteX0" fmla="*/ 0 w 88410"/>
                    <a:gd name="connsiteY0" fmla="*/ 121193 h 121192"/>
                    <a:gd name="connsiteX1" fmla="*/ 0 w 88410"/>
                    <a:gd name="connsiteY1" fmla="*/ 0 h 121192"/>
                    <a:gd name="connsiteX2" fmla="*/ 47682 w 88410"/>
                    <a:gd name="connsiteY2" fmla="*/ 0 h 121192"/>
                    <a:gd name="connsiteX3" fmla="*/ 72517 w 88410"/>
                    <a:gd name="connsiteY3" fmla="*/ 7947 h 121192"/>
                    <a:gd name="connsiteX4" fmla="*/ 82450 w 88410"/>
                    <a:gd name="connsiteY4" fmla="*/ 29801 h 121192"/>
                    <a:gd name="connsiteX5" fmla="*/ 76490 w 88410"/>
                    <a:gd name="connsiteY5" fmla="*/ 46689 h 121192"/>
                    <a:gd name="connsiteX6" fmla="*/ 61590 w 88410"/>
                    <a:gd name="connsiteY6" fmla="*/ 55629 h 121192"/>
                    <a:gd name="connsiteX7" fmla="*/ 61590 w 88410"/>
                    <a:gd name="connsiteY7" fmla="*/ 56623 h 121192"/>
                    <a:gd name="connsiteX8" fmla="*/ 81457 w 88410"/>
                    <a:gd name="connsiteY8" fmla="*/ 66557 h 121192"/>
                    <a:gd name="connsiteX9" fmla="*/ 88411 w 88410"/>
                    <a:gd name="connsiteY9" fmla="*/ 86424 h 121192"/>
                    <a:gd name="connsiteX10" fmla="*/ 77484 w 88410"/>
                    <a:gd name="connsiteY10" fmla="*/ 111259 h 121192"/>
                    <a:gd name="connsiteX11" fmla="*/ 46689 w 88410"/>
                    <a:gd name="connsiteY11" fmla="*/ 120199 h 121192"/>
                    <a:gd name="connsiteX12" fmla="*/ 0 w 88410"/>
                    <a:gd name="connsiteY12" fmla="*/ 120199 h 121192"/>
                    <a:gd name="connsiteX13" fmla="*/ 15894 w 88410"/>
                    <a:gd name="connsiteY13" fmla="*/ 52649 h 121192"/>
                    <a:gd name="connsiteX14" fmla="*/ 39735 w 88410"/>
                    <a:gd name="connsiteY14" fmla="*/ 52649 h 121192"/>
                    <a:gd name="connsiteX15" fmla="*/ 60596 w 88410"/>
                    <a:gd name="connsiteY15" fmla="*/ 47682 h 121192"/>
                    <a:gd name="connsiteX16" fmla="*/ 67550 w 88410"/>
                    <a:gd name="connsiteY16" fmla="*/ 32781 h 121192"/>
                    <a:gd name="connsiteX17" fmla="*/ 61590 w 88410"/>
                    <a:gd name="connsiteY17" fmla="*/ 18874 h 121192"/>
                    <a:gd name="connsiteX18" fmla="*/ 44702 w 88410"/>
                    <a:gd name="connsiteY18" fmla="*/ 13907 h 121192"/>
                    <a:gd name="connsiteX19" fmla="*/ 15894 w 88410"/>
                    <a:gd name="connsiteY19" fmla="*/ 13907 h 121192"/>
                    <a:gd name="connsiteX20" fmla="*/ 15894 w 88410"/>
                    <a:gd name="connsiteY20" fmla="*/ 52649 h 121192"/>
                    <a:gd name="connsiteX21" fmla="*/ 45695 w 88410"/>
                    <a:gd name="connsiteY21" fmla="*/ 108278 h 121192"/>
                    <a:gd name="connsiteX22" fmla="*/ 73510 w 88410"/>
                    <a:gd name="connsiteY22" fmla="*/ 86424 h 121192"/>
                    <a:gd name="connsiteX23" fmla="*/ 43708 w 88410"/>
                    <a:gd name="connsiteY23" fmla="*/ 65563 h 121192"/>
                    <a:gd name="connsiteX24" fmla="*/ 14901 w 88410"/>
                    <a:gd name="connsiteY24" fmla="*/ 65563 h 121192"/>
                    <a:gd name="connsiteX25" fmla="*/ 14901 w 88410"/>
                    <a:gd name="connsiteY25" fmla="*/ 108278 h 121192"/>
                    <a:gd name="connsiteX26" fmla="*/ 45695 w 88410"/>
                    <a:gd name="connsiteY26" fmla="*/ 108278 h 12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88410" h="121192">
                      <a:moveTo>
                        <a:pt x="0" y="121193"/>
                      </a:moveTo>
                      <a:lnTo>
                        <a:pt x="0" y="0"/>
                      </a:lnTo>
                      <a:lnTo>
                        <a:pt x="47682" y="0"/>
                      </a:lnTo>
                      <a:cubicBezTo>
                        <a:pt x="58609" y="0"/>
                        <a:pt x="66557" y="2980"/>
                        <a:pt x="72517" y="7947"/>
                      </a:cubicBezTo>
                      <a:cubicBezTo>
                        <a:pt x="78477" y="13907"/>
                        <a:pt x="82450" y="20861"/>
                        <a:pt x="82450" y="29801"/>
                      </a:cubicBezTo>
                      <a:cubicBezTo>
                        <a:pt x="82450" y="35761"/>
                        <a:pt x="80464" y="41722"/>
                        <a:pt x="76490" y="46689"/>
                      </a:cubicBezTo>
                      <a:cubicBezTo>
                        <a:pt x="72517" y="51656"/>
                        <a:pt x="67550" y="54636"/>
                        <a:pt x="61590" y="55629"/>
                      </a:cubicBezTo>
                      <a:lnTo>
                        <a:pt x="61590" y="56623"/>
                      </a:lnTo>
                      <a:cubicBezTo>
                        <a:pt x="69537" y="57616"/>
                        <a:pt x="76490" y="60596"/>
                        <a:pt x="81457" y="66557"/>
                      </a:cubicBezTo>
                      <a:cubicBezTo>
                        <a:pt x="86424" y="71524"/>
                        <a:pt x="88411" y="78477"/>
                        <a:pt x="88411" y="86424"/>
                      </a:cubicBezTo>
                      <a:cubicBezTo>
                        <a:pt x="88411" y="97351"/>
                        <a:pt x="84437" y="105298"/>
                        <a:pt x="77484" y="111259"/>
                      </a:cubicBezTo>
                      <a:cubicBezTo>
                        <a:pt x="70530" y="117219"/>
                        <a:pt x="59603" y="120199"/>
                        <a:pt x="46689" y="120199"/>
                      </a:cubicBezTo>
                      <a:lnTo>
                        <a:pt x="0" y="120199"/>
                      </a:lnTo>
                      <a:close/>
                      <a:moveTo>
                        <a:pt x="15894" y="52649"/>
                      </a:moveTo>
                      <a:lnTo>
                        <a:pt x="39735" y="52649"/>
                      </a:lnTo>
                      <a:cubicBezTo>
                        <a:pt x="48675" y="52649"/>
                        <a:pt x="55629" y="50662"/>
                        <a:pt x="60596" y="47682"/>
                      </a:cubicBezTo>
                      <a:cubicBezTo>
                        <a:pt x="65563" y="43708"/>
                        <a:pt x="67550" y="38741"/>
                        <a:pt x="67550" y="32781"/>
                      </a:cubicBezTo>
                      <a:cubicBezTo>
                        <a:pt x="67550" y="26821"/>
                        <a:pt x="65563" y="21854"/>
                        <a:pt x="61590" y="18874"/>
                      </a:cubicBezTo>
                      <a:cubicBezTo>
                        <a:pt x="57616" y="15894"/>
                        <a:pt x="51656" y="13907"/>
                        <a:pt x="44702" y="13907"/>
                      </a:cubicBezTo>
                      <a:lnTo>
                        <a:pt x="15894" y="13907"/>
                      </a:lnTo>
                      <a:lnTo>
                        <a:pt x="15894" y="52649"/>
                      </a:lnTo>
                      <a:close/>
                      <a:moveTo>
                        <a:pt x="45695" y="108278"/>
                      </a:moveTo>
                      <a:cubicBezTo>
                        <a:pt x="64570" y="108278"/>
                        <a:pt x="73510" y="101325"/>
                        <a:pt x="73510" y="86424"/>
                      </a:cubicBezTo>
                      <a:cubicBezTo>
                        <a:pt x="73510" y="72517"/>
                        <a:pt x="63576" y="65563"/>
                        <a:pt x="43708" y="65563"/>
                      </a:cubicBezTo>
                      <a:lnTo>
                        <a:pt x="14901" y="65563"/>
                      </a:lnTo>
                      <a:lnTo>
                        <a:pt x="14901" y="108278"/>
                      </a:lnTo>
                      <a:lnTo>
                        <a:pt x="45695" y="10827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66" name="Полилиния: фигура 565">
                  <a:extLst>
                    <a:ext uri="{FF2B5EF4-FFF2-40B4-BE49-F238E27FC236}">
                      <a16:creationId xmlns:a16="http://schemas.microsoft.com/office/drawing/2014/main" id="{5B865C45-B227-AA97-74B2-C526F395D22E}"/>
                    </a:ext>
                  </a:extLst>
                </p:cNvPr>
                <p:cNvSpPr/>
                <p:nvPr/>
              </p:nvSpPr>
              <p:spPr>
                <a:xfrm>
                  <a:off x="8925690" y="9323529"/>
                  <a:ext cx="82450" cy="121341"/>
                </a:xfrm>
                <a:custGeom>
                  <a:avLst/>
                  <a:gdLst>
                    <a:gd name="connsiteX0" fmla="*/ 71523 w 82450"/>
                    <a:gd name="connsiteY0" fmla="*/ 12070 h 121341"/>
                    <a:gd name="connsiteX1" fmla="*/ 82450 w 82450"/>
                    <a:gd name="connsiteY1" fmla="*/ 45845 h 121341"/>
                    <a:gd name="connsiteX2" fmla="*/ 71523 w 82450"/>
                    <a:gd name="connsiteY2" fmla="*/ 79619 h 121341"/>
                    <a:gd name="connsiteX3" fmla="*/ 43708 w 82450"/>
                    <a:gd name="connsiteY3" fmla="*/ 92533 h 121341"/>
                    <a:gd name="connsiteX4" fmla="*/ 14901 w 82450"/>
                    <a:gd name="connsiteY4" fmla="*/ 76639 h 121341"/>
                    <a:gd name="connsiteX5" fmla="*/ 14901 w 82450"/>
                    <a:gd name="connsiteY5" fmla="*/ 76639 h 121341"/>
                    <a:gd name="connsiteX6" fmla="*/ 14901 w 82450"/>
                    <a:gd name="connsiteY6" fmla="*/ 121342 h 121341"/>
                    <a:gd name="connsiteX7" fmla="*/ 0 w 82450"/>
                    <a:gd name="connsiteY7" fmla="*/ 121342 h 121341"/>
                    <a:gd name="connsiteX8" fmla="*/ 0 w 82450"/>
                    <a:gd name="connsiteY8" fmla="*/ 149 h 121341"/>
                    <a:gd name="connsiteX9" fmla="*/ 13907 w 82450"/>
                    <a:gd name="connsiteY9" fmla="*/ 149 h 121341"/>
                    <a:gd name="connsiteX10" fmla="*/ 13907 w 82450"/>
                    <a:gd name="connsiteY10" fmla="*/ 15050 h 121341"/>
                    <a:gd name="connsiteX11" fmla="*/ 13907 w 82450"/>
                    <a:gd name="connsiteY11" fmla="*/ 15050 h 121341"/>
                    <a:gd name="connsiteX12" fmla="*/ 25828 w 82450"/>
                    <a:gd name="connsiteY12" fmla="*/ 4123 h 121341"/>
                    <a:gd name="connsiteX13" fmla="*/ 43708 w 82450"/>
                    <a:gd name="connsiteY13" fmla="*/ 149 h 121341"/>
                    <a:gd name="connsiteX14" fmla="*/ 71523 w 82450"/>
                    <a:gd name="connsiteY14" fmla="*/ 12070 h 121341"/>
                    <a:gd name="connsiteX15" fmla="*/ 59603 w 82450"/>
                    <a:gd name="connsiteY15" fmla="*/ 69686 h 121341"/>
                    <a:gd name="connsiteX16" fmla="*/ 66556 w 82450"/>
                    <a:gd name="connsiteY16" fmla="*/ 45845 h 121341"/>
                    <a:gd name="connsiteX17" fmla="*/ 59603 w 82450"/>
                    <a:gd name="connsiteY17" fmla="*/ 22003 h 121341"/>
                    <a:gd name="connsiteX18" fmla="*/ 40728 w 82450"/>
                    <a:gd name="connsiteY18" fmla="*/ 13063 h 121341"/>
                    <a:gd name="connsiteX19" fmla="*/ 21854 w 82450"/>
                    <a:gd name="connsiteY19" fmla="*/ 22003 h 121341"/>
                    <a:gd name="connsiteX20" fmla="*/ 14901 w 82450"/>
                    <a:gd name="connsiteY20" fmla="*/ 45845 h 121341"/>
                    <a:gd name="connsiteX21" fmla="*/ 21854 w 82450"/>
                    <a:gd name="connsiteY21" fmla="*/ 69686 h 121341"/>
                    <a:gd name="connsiteX22" fmla="*/ 40728 w 82450"/>
                    <a:gd name="connsiteY22" fmla="*/ 78626 h 121341"/>
                    <a:gd name="connsiteX23" fmla="*/ 59603 w 82450"/>
                    <a:gd name="connsiteY23" fmla="*/ 69686 h 121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2450" h="121341">
                      <a:moveTo>
                        <a:pt x="71523" y="12070"/>
                      </a:moveTo>
                      <a:cubicBezTo>
                        <a:pt x="78477" y="21010"/>
                        <a:pt x="82450" y="31937"/>
                        <a:pt x="82450" y="45845"/>
                      </a:cubicBezTo>
                      <a:cubicBezTo>
                        <a:pt x="82450" y="59752"/>
                        <a:pt x="78477" y="70679"/>
                        <a:pt x="71523" y="79619"/>
                      </a:cubicBezTo>
                      <a:cubicBezTo>
                        <a:pt x="64570" y="88560"/>
                        <a:pt x="54636" y="92533"/>
                        <a:pt x="43708" y="92533"/>
                      </a:cubicBezTo>
                      <a:cubicBezTo>
                        <a:pt x="30795" y="92533"/>
                        <a:pt x="20861" y="87566"/>
                        <a:pt x="14901" y="76639"/>
                      </a:cubicBezTo>
                      <a:lnTo>
                        <a:pt x="14901" y="76639"/>
                      </a:lnTo>
                      <a:lnTo>
                        <a:pt x="14901" y="121342"/>
                      </a:lnTo>
                      <a:lnTo>
                        <a:pt x="0" y="121342"/>
                      </a:lnTo>
                      <a:lnTo>
                        <a:pt x="0" y="149"/>
                      </a:lnTo>
                      <a:lnTo>
                        <a:pt x="13907" y="149"/>
                      </a:lnTo>
                      <a:lnTo>
                        <a:pt x="13907" y="15050"/>
                      </a:lnTo>
                      <a:lnTo>
                        <a:pt x="13907" y="15050"/>
                      </a:lnTo>
                      <a:cubicBezTo>
                        <a:pt x="16887" y="10083"/>
                        <a:pt x="20861" y="6110"/>
                        <a:pt x="25828" y="4123"/>
                      </a:cubicBezTo>
                      <a:cubicBezTo>
                        <a:pt x="30795" y="1143"/>
                        <a:pt x="36755" y="149"/>
                        <a:pt x="43708" y="149"/>
                      </a:cubicBezTo>
                      <a:cubicBezTo>
                        <a:pt x="54636" y="-844"/>
                        <a:pt x="64570" y="3129"/>
                        <a:pt x="71523" y="12070"/>
                      </a:cubicBezTo>
                      <a:close/>
                      <a:moveTo>
                        <a:pt x="59603" y="69686"/>
                      </a:moveTo>
                      <a:cubicBezTo>
                        <a:pt x="64570" y="63726"/>
                        <a:pt x="66556" y="55779"/>
                        <a:pt x="66556" y="45845"/>
                      </a:cubicBezTo>
                      <a:cubicBezTo>
                        <a:pt x="66556" y="35911"/>
                        <a:pt x="64570" y="27963"/>
                        <a:pt x="59603" y="22003"/>
                      </a:cubicBezTo>
                      <a:cubicBezTo>
                        <a:pt x="54636" y="16043"/>
                        <a:pt x="48675" y="13063"/>
                        <a:pt x="40728" y="13063"/>
                      </a:cubicBezTo>
                      <a:cubicBezTo>
                        <a:pt x="32781" y="13063"/>
                        <a:pt x="26821" y="16043"/>
                        <a:pt x="21854" y="22003"/>
                      </a:cubicBezTo>
                      <a:cubicBezTo>
                        <a:pt x="16887" y="27963"/>
                        <a:pt x="14901" y="35911"/>
                        <a:pt x="14901" y="45845"/>
                      </a:cubicBezTo>
                      <a:cubicBezTo>
                        <a:pt x="14901" y="55779"/>
                        <a:pt x="16887" y="63726"/>
                        <a:pt x="21854" y="69686"/>
                      </a:cubicBezTo>
                      <a:cubicBezTo>
                        <a:pt x="26821" y="75646"/>
                        <a:pt x="32781" y="78626"/>
                        <a:pt x="40728" y="78626"/>
                      </a:cubicBezTo>
                      <a:cubicBezTo>
                        <a:pt x="48675" y="78626"/>
                        <a:pt x="54636" y="75646"/>
                        <a:pt x="59603" y="69686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67" name="Полилиния: фигура 566">
                  <a:extLst>
                    <a:ext uri="{FF2B5EF4-FFF2-40B4-BE49-F238E27FC236}">
                      <a16:creationId xmlns:a16="http://schemas.microsoft.com/office/drawing/2014/main" id="{AA924B33-2C9C-D142-EEFA-9105EABDD7BA}"/>
                    </a:ext>
                  </a:extLst>
                </p:cNvPr>
                <p:cNvSpPr/>
                <p:nvPr/>
              </p:nvSpPr>
              <p:spPr>
                <a:xfrm>
                  <a:off x="9020061" y="9322685"/>
                  <a:ext cx="80463" cy="92384"/>
                </a:xfrm>
                <a:custGeom>
                  <a:avLst/>
                  <a:gdLst>
                    <a:gd name="connsiteX0" fmla="*/ 79470 w 80463"/>
                    <a:gd name="connsiteY0" fmla="*/ 65563 h 92384"/>
                    <a:gd name="connsiteX1" fmla="*/ 66556 w 80463"/>
                    <a:gd name="connsiteY1" fmla="*/ 84437 h 92384"/>
                    <a:gd name="connsiteX2" fmla="*/ 41722 w 80463"/>
                    <a:gd name="connsiteY2" fmla="*/ 92384 h 92384"/>
                    <a:gd name="connsiteX3" fmla="*/ 10927 w 80463"/>
                    <a:gd name="connsiteY3" fmla="*/ 80464 h 92384"/>
                    <a:gd name="connsiteX4" fmla="*/ 0 w 80463"/>
                    <a:gd name="connsiteY4" fmla="*/ 46689 h 92384"/>
                    <a:gd name="connsiteX5" fmla="*/ 10927 w 80463"/>
                    <a:gd name="connsiteY5" fmla="*/ 12914 h 92384"/>
                    <a:gd name="connsiteX6" fmla="*/ 40728 w 80463"/>
                    <a:gd name="connsiteY6" fmla="*/ 0 h 92384"/>
                    <a:gd name="connsiteX7" fmla="*/ 69537 w 80463"/>
                    <a:gd name="connsiteY7" fmla="*/ 11921 h 92384"/>
                    <a:gd name="connsiteX8" fmla="*/ 80464 w 80463"/>
                    <a:gd name="connsiteY8" fmla="*/ 44702 h 92384"/>
                    <a:gd name="connsiteX9" fmla="*/ 80464 w 80463"/>
                    <a:gd name="connsiteY9" fmla="*/ 50662 h 92384"/>
                    <a:gd name="connsiteX10" fmla="*/ 15894 w 80463"/>
                    <a:gd name="connsiteY10" fmla="*/ 50662 h 92384"/>
                    <a:gd name="connsiteX11" fmla="*/ 15894 w 80463"/>
                    <a:gd name="connsiteY11" fmla="*/ 51656 h 92384"/>
                    <a:gd name="connsiteX12" fmla="*/ 22848 w 80463"/>
                    <a:gd name="connsiteY12" fmla="*/ 72517 h 92384"/>
                    <a:gd name="connsiteX13" fmla="*/ 42715 w 80463"/>
                    <a:gd name="connsiteY13" fmla="*/ 80464 h 92384"/>
                    <a:gd name="connsiteX14" fmla="*/ 57616 w 80463"/>
                    <a:gd name="connsiteY14" fmla="*/ 76490 h 92384"/>
                    <a:gd name="connsiteX15" fmla="*/ 65563 w 80463"/>
                    <a:gd name="connsiteY15" fmla="*/ 66557 h 92384"/>
                    <a:gd name="connsiteX16" fmla="*/ 79470 w 80463"/>
                    <a:gd name="connsiteY16" fmla="*/ 66557 h 92384"/>
                    <a:gd name="connsiteX17" fmla="*/ 23841 w 80463"/>
                    <a:gd name="connsiteY17" fmla="*/ 19868 h 92384"/>
                    <a:gd name="connsiteX18" fmla="*/ 15894 w 80463"/>
                    <a:gd name="connsiteY18" fmla="*/ 38741 h 92384"/>
                    <a:gd name="connsiteX19" fmla="*/ 65563 w 80463"/>
                    <a:gd name="connsiteY19" fmla="*/ 38741 h 92384"/>
                    <a:gd name="connsiteX20" fmla="*/ 58609 w 80463"/>
                    <a:gd name="connsiteY20" fmla="*/ 19868 h 92384"/>
                    <a:gd name="connsiteX21" fmla="*/ 40728 w 80463"/>
                    <a:gd name="connsiteY21" fmla="*/ 12914 h 92384"/>
                    <a:gd name="connsiteX22" fmla="*/ 23841 w 80463"/>
                    <a:gd name="connsiteY22" fmla="*/ 19868 h 92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0463" h="92384">
                      <a:moveTo>
                        <a:pt x="79470" y="65563"/>
                      </a:moveTo>
                      <a:cubicBezTo>
                        <a:pt x="78477" y="73510"/>
                        <a:pt x="74504" y="79470"/>
                        <a:pt x="66556" y="84437"/>
                      </a:cubicBezTo>
                      <a:cubicBezTo>
                        <a:pt x="59603" y="89404"/>
                        <a:pt x="50662" y="92384"/>
                        <a:pt x="41722" y="92384"/>
                      </a:cubicBezTo>
                      <a:cubicBezTo>
                        <a:pt x="28808" y="92384"/>
                        <a:pt x="18874" y="88411"/>
                        <a:pt x="10927" y="80464"/>
                      </a:cubicBezTo>
                      <a:cubicBezTo>
                        <a:pt x="2980" y="72517"/>
                        <a:pt x="0" y="60596"/>
                        <a:pt x="0" y="46689"/>
                      </a:cubicBezTo>
                      <a:cubicBezTo>
                        <a:pt x="0" y="32781"/>
                        <a:pt x="3973" y="20861"/>
                        <a:pt x="10927" y="12914"/>
                      </a:cubicBezTo>
                      <a:cubicBezTo>
                        <a:pt x="18874" y="3973"/>
                        <a:pt x="27815" y="0"/>
                        <a:pt x="40728" y="0"/>
                      </a:cubicBezTo>
                      <a:cubicBezTo>
                        <a:pt x="52649" y="0"/>
                        <a:pt x="62583" y="3973"/>
                        <a:pt x="69537" y="11921"/>
                      </a:cubicBezTo>
                      <a:cubicBezTo>
                        <a:pt x="76490" y="19868"/>
                        <a:pt x="80464" y="30795"/>
                        <a:pt x="80464" y="44702"/>
                      </a:cubicBezTo>
                      <a:lnTo>
                        <a:pt x="80464" y="50662"/>
                      </a:lnTo>
                      <a:lnTo>
                        <a:pt x="15894" y="50662"/>
                      </a:lnTo>
                      <a:lnTo>
                        <a:pt x="15894" y="51656"/>
                      </a:lnTo>
                      <a:cubicBezTo>
                        <a:pt x="15894" y="60596"/>
                        <a:pt x="17881" y="67550"/>
                        <a:pt x="22848" y="72517"/>
                      </a:cubicBezTo>
                      <a:cubicBezTo>
                        <a:pt x="27815" y="77484"/>
                        <a:pt x="33775" y="80464"/>
                        <a:pt x="42715" y="80464"/>
                      </a:cubicBezTo>
                      <a:cubicBezTo>
                        <a:pt x="48675" y="80464"/>
                        <a:pt x="53642" y="79470"/>
                        <a:pt x="57616" y="76490"/>
                      </a:cubicBezTo>
                      <a:cubicBezTo>
                        <a:pt x="61589" y="74504"/>
                        <a:pt x="64570" y="70530"/>
                        <a:pt x="65563" y="66557"/>
                      </a:cubicBezTo>
                      <a:lnTo>
                        <a:pt x="79470" y="66557"/>
                      </a:lnTo>
                      <a:close/>
                      <a:moveTo>
                        <a:pt x="23841" y="19868"/>
                      </a:moveTo>
                      <a:cubicBezTo>
                        <a:pt x="18874" y="24835"/>
                        <a:pt x="16887" y="30795"/>
                        <a:pt x="15894" y="38741"/>
                      </a:cubicBezTo>
                      <a:lnTo>
                        <a:pt x="65563" y="38741"/>
                      </a:lnTo>
                      <a:cubicBezTo>
                        <a:pt x="65563" y="30795"/>
                        <a:pt x="62583" y="24835"/>
                        <a:pt x="58609" y="19868"/>
                      </a:cubicBezTo>
                      <a:cubicBezTo>
                        <a:pt x="54636" y="14901"/>
                        <a:pt x="48675" y="12914"/>
                        <a:pt x="40728" y="12914"/>
                      </a:cubicBezTo>
                      <a:cubicBezTo>
                        <a:pt x="33775" y="12914"/>
                        <a:pt x="27815" y="14901"/>
                        <a:pt x="23841" y="19868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68" name="Полилиния: фигура 567">
                  <a:extLst>
                    <a:ext uri="{FF2B5EF4-FFF2-40B4-BE49-F238E27FC236}">
                      <a16:creationId xmlns:a16="http://schemas.microsoft.com/office/drawing/2014/main" id="{6FC1A4D0-5824-E908-E218-93868C5FF967}"/>
                    </a:ext>
                  </a:extLst>
                </p:cNvPr>
                <p:cNvSpPr/>
                <p:nvPr/>
              </p:nvSpPr>
              <p:spPr>
                <a:xfrm>
                  <a:off x="9118406" y="9323678"/>
                  <a:ext cx="101324" cy="90398"/>
                </a:xfrm>
                <a:custGeom>
                  <a:avLst/>
                  <a:gdLst>
                    <a:gd name="connsiteX0" fmla="*/ 0 w 101324"/>
                    <a:gd name="connsiteY0" fmla="*/ 90398 h 90398"/>
                    <a:gd name="connsiteX1" fmla="*/ 0 w 101324"/>
                    <a:gd name="connsiteY1" fmla="*/ 0 h 90398"/>
                    <a:gd name="connsiteX2" fmla="*/ 17881 w 101324"/>
                    <a:gd name="connsiteY2" fmla="*/ 0 h 90398"/>
                    <a:gd name="connsiteX3" fmla="*/ 50663 w 101324"/>
                    <a:gd name="connsiteY3" fmla="*/ 71524 h 90398"/>
                    <a:gd name="connsiteX4" fmla="*/ 51656 w 101324"/>
                    <a:gd name="connsiteY4" fmla="*/ 71524 h 90398"/>
                    <a:gd name="connsiteX5" fmla="*/ 84437 w 101324"/>
                    <a:gd name="connsiteY5" fmla="*/ 0 h 90398"/>
                    <a:gd name="connsiteX6" fmla="*/ 101325 w 101324"/>
                    <a:gd name="connsiteY6" fmla="*/ 0 h 90398"/>
                    <a:gd name="connsiteX7" fmla="*/ 101325 w 101324"/>
                    <a:gd name="connsiteY7" fmla="*/ 90398 h 90398"/>
                    <a:gd name="connsiteX8" fmla="*/ 86424 w 101324"/>
                    <a:gd name="connsiteY8" fmla="*/ 90398 h 90398"/>
                    <a:gd name="connsiteX9" fmla="*/ 86424 w 101324"/>
                    <a:gd name="connsiteY9" fmla="*/ 25828 h 90398"/>
                    <a:gd name="connsiteX10" fmla="*/ 85431 w 101324"/>
                    <a:gd name="connsiteY10" fmla="*/ 25828 h 90398"/>
                    <a:gd name="connsiteX11" fmla="*/ 55630 w 101324"/>
                    <a:gd name="connsiteY11" fmla="*/ 88411 h 90398"/>
                    <a:gd name="connsiteX12" fmla="*/ 44702 w 101324"/>
                    <a:gd name="connsiteY12" fmla="*/ 88411 h 90398"/>
                    <a:gd name="connsiteX13" fmla="*/ 14901 w 101324"/>
                    <a:gd name="connsiteY13" fmla="*/ 25828 h 90398"/>
                    <a:gd name="connsiteX14" fmla="*/ 13908 w 101324"/>
                    <a:gd name="connsiteY14" fmla="*/ 25828 h 90398"/>
                    <a:gd name="connsiteX15" fmla="*/ 13908 w 101324"/>
                    <a:gd name="connsiteY15" fmla="*/ 90398 h 90398"/>
                    <a:gd name="connsiteX16" fmla="*/ 0 w 101324"/>
                    <a:gd name="connsiteY16" fmla="*/ 90398 h 90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1324" h="90398">
                      <a:moveTo>
                        <a:pt x="0" y="90398"/>
                      </a:moveTo>
                      <a:lnTo>
                        <a:pt x="0" y="0"/>
                      </a:lnTo>
                      <a:lnTo>
                        <a:pt x="17881" y="0"/>
                      </a:lnTo>
                      <a:lnTo>
                        <a:pt x="50663" y="71524"/>
                      </a:lnTo>
                      <a:lnTo>
                        <a:pt x="51656" y="71524"/>
                      </a:lnTo>
                      <a:lnTo>
                        <a:pt x="84437" y="0"/>
                      </a:lnTo>
                      <a:lnTo>
                        <a:pt x="101325" y="0"/>
                      </a:lnTo>
                      <a:lnTo>
                        <a:pt x="101325" y="90398"/>
                      </a:lnTo>
                      <a:lnTo>
                        <a:pt x="86424" y="90398"/>
                      </a:lnTo>
                      <a:lnTo>
                        <a:pt x="86424" y="25828"/>
                      </a:lnTo>
                      <a:lnTo>
                        <a:pt x="85431" y="25828"/>
                      </a:lnTo>
                      <a:lnTo>
                        <a:pt x="55630" y="88411"/>
                      </a:lnTo>
                      <a:lnTo>
                        <a:pt x="44702" y="88411"/>
                      </a:lnTo>
                      <a:lnTo>
                        <a:pt x="14901" y="25828"/>
                      </a:lnTo>
                      <a:lnTo>
                        <a:pt x="13908" y="25828"/>
                      </a:lnTo>
                      <a:lnTo>
                        <a:pt x="13908" y="90398"/>
                      </a:lnTo>
                      <a:lnTo>
                        <a:pt x="0" y="90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69" name="Полилиния: фигура 568">
                  <a:extLst>
                    <a:ext uri="{FF2B5EF4-FFF2-40B4-BE49-F238E27FC236}">
                      <a16:creationId xmlns:a16="http://schemas.microsoft.com/office/drawing/2014/main" id="{ABAC7C5E-6081-84F0-33EC-9EAC3FDA46CE}"/>
                    </a:ext>
                  </a:extLst>
                </p:cNvPr>
                <p:cNvSpPr/>
                <p:nvPr/>
              </p:nvSpPr>
              <p:spPr>
                <a:xfrm>
                  <a:off x="9234631" y="9324672"/>
                  <a:ext cx="70529" cy="90397"/>
                </a:xfrm>
                <a:custGeom>
                  <a:avLst/>
                  <a:gdLst>
                    <a:gd name="connsiteX0" fmla="*/ 55629 w 70529"/>
                    <a:gd name="connsiteY0" fmla="*/ 57616 h 90397"/>
                    <a:gd name="connsiteX1" fmla="*/ 39735 w 70529"/>
                    <a:gd name="connsiteY1" fmla="*/ 57616 h 90397"/>
                    <a:gd name="connsiteX2" fmla="*/ 16888 w 70529"/>
                    <a:gd name="connsiteY2" fmla="*/ 90397 h 90397"/>
                    <a:gd name="connsiteX3" fmla="*/ 0 w 70529"/>
                    <a:gd name="connsiteY3" fmla="*/ 90397 h 90397"/>
                    <a:gd name="connsiteX4" fmla="*/ 25828 w 70529"/>
                    <a:gd name="connsiteY4" fmla="*/ 55629 h 90397"/>
                    <a:gd name="connsiteX5" fmla="*/ 10927 w 70529"/>
                    <a:gd name="connsiteY5" fmla="*/ 45695 h 90397"/>
                    <a:gd name="connsiteX6" fmla="*/ 4967 w 70529"/>
                    <a:gd name="connsiteY6" fmla="*/ 29801 h 90397"/>
                    <a:gd name="connsiteX7" fmla="*/ 13908 w 70529"/>
                    <a:gd name="connsiteY7" fmla="*/ 7947 h 90397"/>
                    <a:gd name="connsiteX8" fmla="*/ 38742 w 70529"/>
                    <a:gd name="connsiteY8" fmla="*/ 0 h 90397"/>
                    <a:gd name="connsiteX9" fmla="*/ 70530 w 70529"/>
                    <a:gd name="connsiteY9" fmla="*/ 0 h 90397"/>
                    <a:gd name="connsiteX10" fmla="*/ 70530 w 70529"/>
                    <a:gd name="connsiteY10" fmla="*/ 90397 h 90397"/>
                    <a:gd name="connsiteX11" fmla="*/ 55629 w 70529"/>
                    <a:gd name="connsiteY11" fmla="*/ 90397 h 90397"/>
                    <a:gd name="connsiteX12" fmla="*/ 55629 w 70529"/>
                    <a:gd name="connsiteY12" fmla="*/ 57616 h 90397"/>
                    <a:gd name="connsiteX13" fmla="*/ 55629 w 70529"/>
                    <a:gd name="connsiteY13" fmla="*/ 44702 h 90397"/>
                    <a:gd name="connsiteX14" fmla="*/ 55629 w 70529"/>
                    <a:gd name="connsiteY14" fmla="*/ 10927 h 90397"/>
                    <a:gd name="connsiteX15" fmla="*/ 37748 w 70529"/>
                    <a:gd name="connsiteY15" fmla="*/ 10927 h 90397"/>
                    <a:gd name="connsiteX16" fmla="*/ 23841 w 70529"/>
                    <a:gd name="connsiteY16" fmla="*/ 15894 h 90397"/>
                    <a:gd name="connsiteX17" fmla="*/ 18874 w 70529"/>
                    <a:gd name="connsiteY17" fmla="*/ 28808 h 90397"/>
                    <a:gd name="connsiteX18" fmla="*/ 23841 w 70529"/>
                    <a:gd name="connsiteY18" fmla="*/ 40728 h 90397"/>
                    <a:gd name="connsiteX19" fmla="*/ 37748 w 70529"/>
                    <a:gd name="connsiteY19" fmla="*/ 45695 h 90397"/>
                    <a:gd name="connsiteX20" fmla="*/ 55629 w 70529"/>
                    <a:gd name="connsiteY20" fmla="*/ 45695 h 90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0529" h="90397">
                      <a:moveTo>
                        <a:pt x="55629" y="57616"/>
                      </a:moveTo>
                      <a:lnTo>
                        <a:pt x="39735" y="57616"/>
                      </a:lnTo>
                      <a:lnTo>
                        <a:pt x="16888" y="90397"/>
                      </a:lnTo>
                      <a:lnTo>
                        <a:pt x="0" y="90397"/>
                      </a:lnTo>
                      <a:lnTo>
                        <a:pt x="25828" y="55629"/>
                      </a:lnTo>
                      <a:cubicBezTo>
                        <a:pt x="19868" y="53642"/>
                        <a:pt x="13908" y="50662"/>
                        <a:pt x="10927" y="45695"/>
                      </a:cubicBezTo>
                      <a:cubicBezTo>
                        <a:pt x="6954" y="40728"/>
                        <a:pt x="4967" y="35761"/>
                        <a:pt x="4967" y="29801"/>
                      </a:cubicBezTo>
                      <a:cubicBezTo>
                        <a:pt x="4967" y="20861"/>
                        <a:pt x="7947" y="12914"/>
                        <a:pt x="13908" y="7947"/>
                      </a:cubicBezTo>
                      <a:cubicBezTo>
                        <a:pt x="19868" y="2980"/>
                        <a:pt x="28808" y="0"/>
                        <a:pt x="38742" y="0"/>
                      </a:cubicBezTo>
                      <a:lnTo>
                        <a:pt x="70530" y="0"/>
                      </a:lnTo>
                      <a:lnTo>
                        <a:pt x="70530" y="90397"/>
                      </a:lnTo>
                      <a:lnTo>
                        <a:pt x="55629" y="90397"/>
                      </a:lnTo>
                      <a:lnTo>
                        <a:pt x="55629" y="57616"/>
                      </a:lnTo>
                      <a:close/>
                      <a:moveTo>
                        <a:pt x="55629" y="44702"/>
                      </a:moveTo>
                      <a:lnTo>
                        <a:pt x="55629" y="10927"/>
                      </a:lnTo>
                      <a:lnTo>
                        <a:pt x="37748" y="10927"/>
                      </a:lnTo>
                      <a:cubicBezTo>
                        <a:pt x="31788" y="10927"/>
                        <a:pt x="26821" y="12914"/>
                        <a:pt x="23841" y="15894"/>
                      </a:cubicBezTo>
                      <a:cubicBezTo>
                        <a:pt x="19868" y="18874"/>
                        <a:pt x="18874" y="23841"/>
                        <a:pt x="18874" y="28808"/>
                      </a:cubicBezTo>
                      <a:cubicBezTo>
                        <a:pt x="18874" y="33775"/>
                        <a:pt x="20861" y="37748"/>
                        <a:pt x="23841" y="40728"/>
                      </a:cubicBezTo>
                      <a:cubicBezTo>
                        <a:pt x="27815" y="43708"/>
                        <a:pt x="31788" y="45695"/>
                        <a:pt x="37748" y="45695"/>
                      </a:cubicBezTo>
                      <a:lnTo>
                        <a:pt x="55629" y="4569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70" name="Полилиния: фигура 569">
                  <a:extLst>
                    <a:ext uri="{FF2B5EF4-FFF2-40B4-BE49-F238E27FC236}">
                      <a16:creationId xmlns:a16="http://schemas.microsoft.com/office/drawing/2014/main" id="{2DAFFF3A-CF36-4720-18A3-2D04008526B6}"/>
                    </a:ext>
                  </a:extLst>
                </p:cNvPr>
                <p:cNvSpPr/>
                <p:nvPr/>
              </p:nvSpPr>
              <p:spPr>
                <a:xfrm>
                  <a:off x="9367745" y="9323529"/>
                  <a:ext cx="82450" cy="121341"/>
                </a:xfrm>
                <a:custGeom>
                  <a:avLst/>
                  <a:gdLst>
                    <a:gd name="connsiteX0" fmla="*/ 71523 w 82450"/>
                    <a:gd name="connsiteY0" fmla="*/ 12070 h 121341"/>
                    <a:gd name="connsiteX1" fmla="*/ 82450 w 82450"/>
                    <a:gd name="connsiteY1" fmla="*/ 45845 h 121341"/>
                    <a:gd name="connsiteX2" fmla="*/ 71523 w 82450"/>
                    <a:gd name="connsiteY2" fmla="*/ 79619 h 121341"/>
                    <a:gd name="connsiteX3" fmla="*/ 43708 w 82450"/>
                    <a:gd name="connsiteY3" fmla="*/ 92533 h 121341"/>
                    <a:gd name="connsiteX4" fmla="*/ 14901 w 82450"/>
                    <a:gd name="connsiteY4" fmla="*/ 76639 h 121341"/>
                    <a:gd name="connsiteX5" fmla="*/ 14901 w 82450"/>
                    <a:gd name="connsiteY5" fmla="*/ 76639 h 121341"/>
                    <a:gd name="connsiteX6" fmla="*/ 14901 w 82450"/>
                    <a:gd name="connsiteY6" fmla="*/ 121342 h 121341"/>
                    <a:gd name="connsiteX7" fmla="*/ 0 w 82450"/>
                    <a:gd name="connsiteY7" fmla="*/ 121342 h 121341"/>
                    <a:gd name="connsiteX8" fmla="*/ 0 w 82450"/>
                    <a:gd name="connsiteY8" fmla="*/ 149 h 121341"/>
                    <a:gd name="connsiteX9" fmla="*/ 13907 w 82450"/>
                    <a:gd name="connsiteY9" fmla="*/ 149 h 121341"/>
                    <a:gd name="connsiteX10" fmla="*/ 13907 w 82450"/>
                    <a:gd name="connsiteY10" fmla="*/ 15050 h 121341"/>
                    <a:gd name="connsiteX11" fmla="*/ 13907 w 82450"/>
                    <a:gd name="connsiteY11" fmla="*/ 15050 h 121341"/>
                    <a:gd name="connsiteX12" fmla="*/ 25828 w 82450"/>
                    <a:gd name="connsiteY12" fmla="*/ 4123 h 121341"/>
                    <a:gd name="connsiteX13" fmla="*/ 43708 w 82450"/>
                    <a:gd name="connsiteY13" fmla="*/ 149 h 121341"/>
                    <a:gd name="connsiteX14" fmla="*/ 71523 w 82450"/>
                    <a:gd name="connsiteY14" fmla="*/ 12070 h 121341"/>
                    <a:gd name="connsiteX15" fmla="*/ 60596 w 82450"/>
                    <a:gd name="connsiteY15" fmla="*/ 69686 h 121341"/>
                    <a:gd name="connsiteX16" fmla="*/ 67550 w 82450"/>
                    <a:gd name="connsiteY16" fmla="*/ 45845 h 121341"/>
                    <a:gd name="connsiteX17" fmla="*/ 60596 w 82450"/>
                    <a:gd name="connsiteY17" fmla="*/ 22003 h 121341"/>
                    <a:gd name="connsiteX18" fmla="*/ 41722 w 82450"/>
                    <a:gd name="connsiteY18" fmla="*/ 13063 h 121341"/>
                    <a:gd name="connsiteX19" fmla="*/ 22848 w 82450"/>
                    <a:gd name="connsiteY19" fmla="*/ 22003 h 121341"/>
                    <a:gd name="connsiteX20" fmla="*/ 15894 w 82450"/>
                    <a:gd name="connsiteY20" fmla="*/ 45845 h 121341"/>
                    <a:gd name="connsiteX21" fmla="*/ 22848 w 82450"/>
                    <a:gd name="connsiteY21" fmla="*/ 69686 h 121341"/>
                    <a:gd name="connsiteX22" fmla="*/ 41722 w 82450"/>
                    <a:gd name="connsiteY22" fmla="*/ 78626 h 121341"/>
                    <a:gd name="connsiteX23" fmla="*/ 60596 w 82450"/>
                    <a:gd name="connsiteY23" fmla="*/ 69686 h 121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2450" h="121341">
                      <a:moveTo>
                        <a:pt x="71523" y="12070"/>
                      </a:moveTo>
                      <a:cubicBezTo>
                        <a:pt x="78477" y="21010"/>
                        <a:pt x="82450" y="31937"/>
                        <a:pt x="82450" y="45845"/>
                      </a:cubicBezTo>
                      <a:cubicBezTo>
                        <a:pt x="82450" y="59752"/>
                        <a:pt x="78477" y="70679"/>
                        <a:pt x="71523" y="79619"/>
                      </a:cubicBezTo>
                      <a:cubicBezTo>
                        <a:pt x="64570" y="88560"/>
                        <a:pt x="54636" y="92533"/>
                        <a:pt x="43708" y="92533"/>
                      </a:cubicBezTo>
                      <a:cubicBezTo>
                        <a:pt x="30795" y="92533"/>
                        <a:pt x="20861" y="87566"/>
                        <a:pt x="14901" y="76639"/>
                      </a:cubicBezTo>
                      <a:lnTo>
                        <a:pt x="14901" y="76639"/>
                      </a:lnTo>
                      <a:lnTo>
                        <a:pt x="14901" y="121342"/>
                      </a:lnTo>
                      <a:lnTo>
                        <a:pt x="0" y="121342"/>
                      </a:lnTo>
                      <a:lnTo>
                        <a:pt x="0" y="149"/>
                      </a:lnTo>
                      <a:lnTo>
                        <a:pt x="13907" y="149"/>
                      </a:lnTo>
                      <a:lnTo>
                        <a:pt x="13907" y="15050"/>
                      </a:lnTo>
                      <a:lnTo>
                        <a:pt x="13907" y="15050"/>
                      </a:lnTo>
                      <a:cubicBezTo>
                        <a:pt x="16887" y="10083"/>
                        <a:pt x="20861" y="6110"/>
                        <a:pt x="25828" y="4123"/>
                      </a:cubicBezTo>
                      <a:cubicBezTo>
                        <a:pt x="30795" y="1143"/>
                        <a:pt x="36755" y="149"/>
                        <a:pt x="43708" y="149"/>
                      </a:cubicBezTo>
                      <a:cubicBezTo>
                        <a:pt x="55629" y="-844"/>
                        <a:pt x="64570" y="3129"/>
                        <a:pt x="71523" y="12070"/>
                      </a:cubicBezTo>
                      <a:close/>
                      <a:moveTo>
                        <a:pt x="60596" y="69686"/>
                      </a:moveTo>
                      <a:cubicBezTo>
                        <a:pt x="65563" y="63726"/>
                        <a:pt x="67550" y="55779"/>
                        <a:pt x="67550" y="45845"/>
                      </a:cubicBezTo>
                      <a:cubicBezTo>
                        <a:pt x="67550" y="35911"/>
                        <a:pt x="65563" y="27963"/>
                        <a:pt x="60596" y="22003"/>
                      </a:cubicBezTo>
                      <a:cubicBezTo>
                        <a:pt x="55629" y="16043"/>
                        <a:pt x="49669" y="13063"/>
                        <a:pt x="41722" y="13063"/>
                      </a:cubicBezTo>
                      <a:cubicBezTo>
                        <a:pt x="33775" y="13063"/>
                        <a:pt x="27815" y="16043"/>
                        <a:pt x="22848" y="22003"/>
                      </a:cubicBezTo>
                      <a:cubicBezTo>
                        <a:pt x="17881" y="27963"/>
                        <a:pt x="15894" y="35911"/>
                        <a:pt x="15894" y="45845"/>
                      </a:cubicBezTo>
                      <a:cubicBezTo>
                        <a:pt x="15894" y="55779"/>
                        <a:pt x="17881" y="63726"/>
                        <a:pt x="22848" y="69686"/>
                      </a:cubicBezTo>
                      <a:cubicBezTo>
                        <a:pt x="27815" y="75646"/>
                        <a:pt x="33775" y="78626"/>
                        <a:pt x="41722" y="78626"/>
                      </a:cubicBezTo>
                      <a:cubicBezTo>
                        <a:pt x="48675" y="78626"/>
                        <a:pt x="55629" y="75646"/>
                        <a:pt x="60596" y="69686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71" name="Полилиния: фигура 570">
                  <a:extLst>
                    <a:ext uri="{FF2B5EF4-FFF2-40B4-BE49-F238E27FC236}">
                      <a16:creationId xmlns:a16="http://schemas.microsoft.com/office/drawing/2014/main" id="{D3A90ABE-C74A-758A-2CD5-A5B6FAA456E7}"/>
                    </a:ext>
                  </a:extLst>
                </p:cNvPr>
                <p:cNvSpPr/>
                <p:nvPr/>
              </p:nvSpPr>
              <p:spPr>
                <a:xfrm>
                  <a:off x="9464102" y="9321691"/>
                  <a:ext cx="74503" cy="93378"/>
                </a:xfrm>
                <a:custGeom>
                  <a:avLst/>
                  <a:gdLst>
                    <a:gd name="connsiteX0" fmla="*/ 7948 w 74503"/>
                    <a:gd name="connsiteY0" fmla="*/ 86424 h 93378"/>
                    <a:gd name="connsiteX1" fmla="*/ 0 w 74503"/>
                    <a:gd name="connsiteY1" fmla="*/ 66557 h 93378"/>
                    <a:gd name="connsiteX2" fmla="*/ 8941 w 74503"/>
                    <a:gd name="connsiteY2" fmla="*/ 48676 h 93378"/>
                    <a:gd name="connsiteX3" fmla="*/ 33775 w 74503"/>
                    <a:gd name="connsiteY3" fmla="*/ 40729 h 93378"/>
                    <a:gd name="connsiteX4" fmla="*/ 59603 w 74503"/>
                    <a:gd name="connsiteY4" fmla="*/ 38742 h 93378"/>
                    <a:gd name="connsiteX5" fmla="*/ 59603 w 74503"/>
                    <a:gd name="connsiteY5" fmla="*/ 30795 h 93378"/>
                    <a:gd name="connsiteX6" fmla="*/ 54636 w 74503"/>
                    <a:gd name="connsiteY6" fmla="*/ 17881 h 93378"/>
                    <a:gd name="connsiteX7" fmla="*/ 38742 w 74503"/>
                    <a:gd name="connsiteY7" fmla="*/ 12914 h 93378"/>
                    <a:gd name="connsiteX8" fmla="*/ 25828 w 74503"/>
                    <a:gd name="connsiteY8" fmla="*/ 16888 h 93378"/>
                    <a:gd name="connsiteX9" fmla="*/ 18874 w 74503"/>
                    <a:gd name="connsiteY9" fmla="*/ 26821 h 93378"/>
                    <a:gd name="connsiteX10" fmla="*/ 4967 w 74503"/>
                    <a:gd name="connsiteY10" fmla="*/ 26821 h 93378"/>
                    <a:gd name="connsiteX11" fmla="*/ 14901 w 74503"/>
                    <a:gd name="connsiteY11" fmla="*/ 7948 h 93378"/>
                    <a:gd name="connsiteX12" fmla="*/ 38742 w 74503"/>
                    <a:gd name="connsiteY12" fmla="*/ 0 h 93378"/>
                    <a:gd name="connsiteX13" fmla="*/ 64570 w 74503"/>
                    <a:gd name="connsiteY13" fmla="*/ 7948 h 93378"/>
                    <a:gd name="connsiteX14" fmla="*/ 74504 w 74503"/>
                    <a:gd name="connsiteY14" fmla="*/ 29801 h 93378"/>
                    <a:gd name="connsiteX15" fmla="*/ 74504 w 74503"/>
                    <a:gd name="connsiteY15" fmla="*/ 92385 h 93378"/>
                    <a:gd name="connsiteX16" fmla="*/ 60597 w 74503"/>
                    <a:gd name="connsiteY16" fmla="*/ 92385 h 93378"/>
                    <a:gd name="connsiteX17" fmla="*/ 60597 w 74503"/>
                    <a:gd name="connsiteY17" fmla="*/ 76490 h 93378"/>
                    <a:gd name="connsiteX18" fmla="*/ 60597 w 74503"/>
                    <a:gd name="connsiteY18" fmla="*/ 76490 h 93378"/>
                    <a:gd name="connsiteX19" fmla="*/ 48676 w 74503"/>
                    <a:gd name="connsiteY19" fmla="*/ 88411 h 93378"/>
                    <a:gd name="connsiteX20" fmla="*/ 30795 w 74503"/>
                    <a:gd name="connsiteY20" fmla="*/ 93378 h 93378"/>
                    <a:gd name="connsiteX21" fmla="*/ 7948 w 74503"/>
                    <a:gd name="connsiteY21" fmla="*/ 86424 h 93378"/>
                    <a:gd name="connsiteX22" fmla="*/ 51656 w 74503"/>
                    <a:gd name="connsiteY22" fmla="*/ 74504 h 93378"/>
                    <a:gd name="connsiteX23" fmla="*/ 58610 w 74503"/>
                    <a:gd name="connsiteY23" fmla="*/ 58610 h 93378"/>
                    <a:gd name="connsiteX24" fmla="*/ 58610 w 74503"/>
                    <a:gd name="connsiteY24" fmla="*/ 51656 h 93378"/>
                    <a:gd name="connsiteX25" fmla="*/ 34768 w 74503"/>
                    <a:gd name="connsiteY25" fmla="*/ 53643 h 93378"/>
                    <a:gd name="connsiteX26" fmla="*/ 13908 w 74503"/>
                    <a:gd name="connsiteY26" fmla="*/ 68544 h 93378"/>
                    <a:gd name="connsiteX27" fmla="*/ 18874 w 74503"/>
                    <a:gd name="connsiteY27" fmla="*/ 78477 h 93378"/>
                    <a:gd name="connsiteX28" fmla="*/ 32782 w 74503"/>
                    <a:gd name="connsiteY28" fmla="*/ 82451 h 93378"/>
                    <a:gd name="connsiteX29" fmla="*/ 51656 w 74503"/>
                    <a:gd name="connsiteY29" fmla="*/ 74504 h 93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4503" h="93378">
                      <a:moveTo>
                        <a:pt x="7948" y="86424"/>
                      </a:moveTo>
                      <a:cubicBezTo>
                        <a:pt x="1987" y="81457"/>
                        <a:pt x="0" y="75497"/>
                        <a:pt x="0" y="66557"/>
                      </a:cubicBezTo>
                      <a:cubicBezTo>
                        <a:pt x="0" y="58610"/>
                        <a:pt x="2981" y="52650"/>
                        <a:pt x="8941" y="48676"/>
                      </a:cubicBezTo>
                      <a:cubicBezTo>
                        <a:pt x="14901" y="43709"/>
                        <a:pt x="22848" y="41722"/>
                        <a:pt x="33775" y="40729"/>
                      </a:cubicBezTo>
                      <a:lnTo>
                        <a:pt x="59603" y="38742"/>
                      </a:lnTo>
                      <a:lnTo>
                        <a:pt x="59603" y="30795"/>
                      </a:lnTo>
                      <a:cubicBezTo>
                        <a:pt x="59603" y="24835"/>
                        <a:pt x="57617" y="20861"/>
                        <a:pt x="54636" y="17881"/>
                      </a:cubicBezTo>
                      <a:cubicBezTo>
                        <a:pt x="50663" y="14901"/>
                        <a:pt x="45696" y="12914"/>
                        <a:pt x="38742" y="12914"/>
                      </a:cubicBezTo>
                      <a:cubicBezTo>
                        <a:pt x="33775" y="12914"/>
                        <a:pt x="28808" y="13908"/>
                        <a:pt x="25828" y="16888"/>
                      </a:cubicBezTo>
                      <a:cubicBezTo>
                        <a:pt x="21854" y="19868"/>
                        <a:pt x="19868" y="22848"/>
                        <a:pt x="18874" y="26821"/>
                      </a:cubicBezTo>
                      <a:lnTo>
                        <a:pt x="4967" y="26821"/>
                      </a:lnTo>
                      <a:cubicBezTo>
                        <a:pt x="4967" y="18874"/>
                        <a:pt x="8941" y="12914"/>
                        <a:pt x="14901" y="7948"/>
                      </a:cubicBezTo>
                      <a:cubicBezTo>
                        <a:pt x="21854" y="2981"/>
                        <a:pt x="29801" y="0"/>
                        <a:pt x="38742" y="0"/>
                      </a:cubicBezTo>
                      <a:cubicBezTo>
                        <a:pt x="49669" y="0"/>
                        <a:pt x="57617" y="2981"/>
                        <a:pt x="64570" y="7948"/>
                      </a:cubicBezTo>
                      <a:cubicBezTo>
                        <a:pt x="70530" y="12914"/>
                        <a:pt x="74504" y="20861"/>
                        <a:pt x="74504" y="29801"/>
                      </a:cubicBezTo>
                      <a:lnTo>
                        <a:pt x="74504" y="92385"/>
                      </a:lnTo>
                      <a:lnTo>
                        <a:pt x="60597" y="92385"/>
                      </a:lnTo>
                      <a:lnTo>
                        <a:pt x="60597" y="76490"/>
                      </a:lnTo>
                      <a:lnTo>
                        <a:pt x="60597" y="76490"/>
                      </a:lnTo>
                      <a:cubicBezTo>
                        <a:pt x="57617" y="81457"/>
                        <a:pt x="53643" y="85431"/>
                        <a:pt x="48676" y="88411"/>
                      </a:cubicBezTo>
                      <a:cubicBezTo>
                        <a:pt x="43709" y="91391"/>
                        <a:pt x="37749" y="93378"/>
                        <a:pt x="30795" y="93378"/>
                      </a:cubicBezTo>
                      <a:cubicBezTo>
                        <a:pt x="20861" y="93378"/>
                        <a:pt x="12914" y="91391"/>
                        <a:pt x="7948" y="86424"/>
                      </a:cubicBezTo>
                      <a:close/>
                      <a:moveTo>
                        <a:pt x="51656" y="74504"/>
                      </a:moveTo>
                      <a:cubicBezTo>
                        <a:pt x="56623" y="70530"/>
                        <a:pt x="58610" y="64570"/>
                        <a:pt x="58610" y="58610"/>
                      </a:cubicBezTo>
                      <a:lnTo>
                        <a:pt x="58610" y="51656"/>
                      </a:lnTo>
                      <a:lnTo>
                        <a:pt x="34768" y="53643"/>
                      </a:lnTo>
                      <a:cubicBezTo>
                        <a:pt x="20861" y="54636"/>
                        <a:pt x="13908" y="59603"/>
                        <a:pt x="13908" y="68544"/>
                      </a:cubicBezTo>
                      <a:cubicBezTo>
                        <a:pt x="13908" y="72517"/>
                        <a:pt x="15894" y="76490"/>
                        <a:pt x="18874" y="78477"/>
                      </a:cubicBezTo>
                      <a:cubicBezTo>
                        <a:pt x="21854" y="81457"/>
                        <a:pt x="26821" y="82451"/>
                        <a:pt x="32782" y="82451"/>
                      </a:cubicBezTo>
                      <a:cubicBezTo>
                        <a:pt x="40729" y="80464"/>
                        <a:pt x="46689" y="78477"/>
                        <a:pt x="51656" y="7450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72" name="Полилиния: фигура 571">
                  <a:extLst>
                    <a:ext uri="{FF2B5EF4-FFF2-40B4-BE49-F238E27FC236}">
                      <a16:creationId xmlns:a16="http://schemas.microsoft.com/office/drawing/2014/main" id="{27EBB7D8-6717-C373-645A-F1B7C2781323}"/>
                    </a:ext>
                  </a:extLst>
                </p:cNvPr>
                <p:cNvSpPr/>
                <p:nvPr/>
              </p:nvSpPr>
              <p:spPr>
                <a:xfrm>
                  <a:off x="9552513" y="9320698"/>
                  <a:ext cx="72516" cy="95364"/>
                </a:xfrm>
                <a:custGeom>
                  <a:avLst/>
                  <a:gdLst>
                    <a:gd name="connsiteX0" fmla="*/ 10927 w 72516"/>
                    <a:gd name="connsiteY0" fmla="*/ 88411 h 95364"/>
                    <a:gd name="connsiteX1" fmla="*/ 0 w 72516"/>
                    <a:gd name="connsiteY1" fmla="*/ 70530 h 95364"/>
                    <a:gd name="connsiteX2" fmla="*/ 14901 w 72516"/>
                    <a:gd name="connsiteY2" fmla="*/ 70530 h 95364"/>
                    <a:gd name="connsiteX3" fmla="*/ 21854 w 72516"/>
                    <a:gd name="connsiteY3" fmla="*/ 79470 h 95364"/>
                    <a:gd name="connsiteX4" fmla="*/ 35761 w 72516"/>
                    <a:gd name="connsiteY4" fmla="*/ 82450 h 95364"/>
                    <a:gd name="connsiteX5" fmla="*/ 51656 w 72516"/>
                    <a:gd name="connsiteY5" fmla="*/ 78477 h 95364"/>
                    <a:gd name="connsiteX6" fmla="*/ 56623 w 72516"/>
                    <a:gd name="connsiteY6" fmla="*/ 67550 h 95364"/>
                    <a:gd name="connsiteX7" fmla="*/ 35761 w 72516"/>
                    <a:gd name="connsiteY7" fmla="*/ 52649 h 95364"/>
                    <a:gd name="connsiteX8" fmla="*/ 21854 w 72516"/>
                    <a:gd name="connsiteY8" fmla="*/ 52649 h 95364"/>
                    <a:gd name="connsiteX9" fmla="*/ 21854 w 72516"/>
                    <a:gd name="connsiteY9" fmla="*/ 40728 h 95364"/>
                    <a:gd name="connsiteX10" fmla="*/ 35761 w 72516"/>
                    <a:gd name="connsiteY10" fmla="*/ 40728 h 95364"/>
                    <a:gd name="connsiteX11" fmla="*/ 53643 w 72516"/>
                    <a:gd name="connsiteY11" fmla="*/ 26821 h 95364"/>
                    <a:gd name="connsiteX12" fmla="*/ 49669 w 72516"/>
                    <a:gd name="connsiteY12" fmla="*/ 16888 h 95364"/>
                    <a:gd name="connsiteX13" fmla="*/ 36755 w 72516"/>
                    <a:gd name="connsiteY13" fmla="*/ 12914 h 95364"/>
                    <a:gd name="connsiteX14" fmla="*/ 22848 w 72516"/>
                    <a:gd name="connsiteY14" fmla="*/ 15894 h 95364"/>
                    <a:gd name="connsiteX15" fmla="*/ 16888 w 72516"/>
                    <a:gd name="connsiteY15" fmla="*/ 24835 h 95364"/>
                    <a:gd name="connsiteX16" fmla="*/ 2980 w 72516"/>
                    <a:gd name="connsiteY16" fmla="*/ 24835 h 95364"/>
                    <a:gd name="connsiteX17" fmla="*/ 13908 w 72516"/>
                    <a:gd name="connsiteY17" fmla="*/ 6954 h 95364"/>
                    <a:gd name="connsiteX18" fmla="*/ 37748 w 72516"/>
                    <a:gd name="connsiteY18" fmla="*/ 0 h 95364"/>
                    <a:gd name="connsiteX19" fmla="*/ 61590 w 72516"/>
                    <a:gd name="connsiteY19" fmla="*/ 6954 h 95364"/>
                    <a:gd name="connsiteX20" fmla="*/ 69537 w 72516"/>
                    <a:gd name="connsiteY20" fmla="*/ 24835 h 95364"/>
                    <a:gd name="connsiteX21" fmla="*/ 65563 w 72516"/>
                    <a:gd name="connsiteY21" fmla="*/ 37748 h 95364"/>
                    <a:gd name="connsiteX22" fmla="*/ 54636 w 72516"/>
                    <a:gd name="connsiteY22" fmla="*/ 44702 h 95364"/>
                    <a:gd name="connsiteX23" fmla="*/ 54636 w 72516"/>
                    <a:gd name="connsiteY23" fmla="*/ 45695 h 95364"/>
                    <a:gd name="connsiteX24" fmla="*/ 72517 w 72516"/>
                    <a:gd name="connsiteY24" fmla="*/ 66557 h 95364"/>
                    <a:gd name="connsiteX25" fmla="*/ 62583 w 72516"/>
                    <a:gd name="connsiteY25" fmla="*/ 87417 h 95364"/>
                    <a:gd name="connsiteX26" fmla="*/ 36755 w 72516"/>
                    <a:gd name="connsiteY26" fmla="*/ 95364 h 95364"/>
                    <a:gd name="connsiteX27" fmla="*/ 10927 w 72516"/>
                    <a:gd name="connsiteY27" fmla="*/ 88411 h 95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72516" h="95364">
                      <a:moveTo>
                        <a:pt x="10927" y="88411"/>
                      </a:moveTo>
                      <a:cubicBezTo>
                        <a:pt x="3974" y="83444"/>
                        <a:pt x="993" y="77484"/>
                        <a:pt x="0" y="70530"/>
                      </a:cubicBezTo>
                      <a:lnTo>
                        <a:pt x="14901" y="70530"/>
                      </a:lnTo>
                      <a:cubicBezTo>
                        <a:pt x="15894" y="74504"/>
                        <a:pt x="17881" y="77484"/>
                        <a:pt x="21854" y="79470"/>
                      </a:cubicBezTo>
                      <a:cubicBezTo>
                        <a:pt x="25828" y="81457"/>
                        <a:pt x="29801" y="82450"/>
                        <a:pt x="35761" y="82450"/>
                      </a:cubicBezTo>
                      <a:cubicBezTo>
                        <a:pt x="42715" y="82450"/>
                        <a:pt x="47682" y="81457"/>
                        <a:pt x="51656" y="78477"/>
                      </a:cubicBezTo>
                      <a:cubicBezTo>
                        <a:pt x="55629" y="75497"/>
                        <a:pt x="56623" y="72517"/>
                        <a:pt x="56623" y="67550"/>
                      </a:cubicBezTo>
                      <a:cubicBezTo>
                        <a:pt x="56623" y="57616"/>
                        <a:pt x="49669" y="52649"/>
                        <a:pt x="35761" y="52649"/>
                      </a:cubicBezTo>
                      <a:lnTo>
                        <a:pt x="21854" y="52649"/>
                      </a:lnTo>
                      <a:lnTo>
                        <a:pt x="21854" y="40728"/>
                      </a:lnTo>
                      <a:lnTo>
                        <a:pt x="35761" y="40728"/>
                      </a:lnTo>
                      <a:cubicBezTo>
                        <a:pt x="47682" y="40728"/>
                        <a:pt x="53643" y="35761"/>
                        <a:pt x="53643" y="26821"/>
                      </a:cubicBezTo>
                      <a:cubicBezTo>
                        <a:pt x="53643" y="22848"/>
                        <a:pt x="52649" y="19868"/>
                        <a:pt x="49669" y="16888"/>
                      </a:cubicBezTo>
                      <a:cubicBezTo>
                        <a:pt x="46689" y="13908"/>
                        <a:pt x="42715" y="12914"/>
                        <a:pt x="36755" y="12914"/>
                      </a:cubicBezTo>
                      <a:cubicBezTo>
                        <a:pt x="31788" y="12914"/>
                        <a:pt x="26821" y="13908"/>
                        <a:pt x="22848" y="15894"/>
                      </a:cubicBezTo>
                      <a:cubicBezTo>
                        <a:pt x="18874" y="17881"/>
                        <a:pt x="16888" y="20861"/>
                        <a:pt x="16888" y="24835"/>
                      </a:cubicBezTo>
                      <a:lnTo>
                        <a:pt x="2980" y="24835"/>
                      </a:lnTo>
                      <a:cubicBezTo>
                        <a:pt x="3974" y="16888"/>
                        <a:pt x="7947" y="11921"/>
                        <a:pt x="13908" y="6954"/>
                      </a:cubicBezTo>
                      <a:cubicBezTo>
                        <a:pt x="19868" y="2980"/>
                        <a:pt x="27815" y="0"/>
                        <a:pt x="37748" y="0"/>
                      </a:cubicBezTo>
                      <a:cubicBezTo>
                        <a:pt x="47682" y="0"/>
                        <a:pt x="55629" y="1987"/>
                        <a:pt x="61590" y="6954"/>
                      </a:cubicBezTo>
                      <a:cubicBezTo>
                        <a:pt x="66557" y="10927"/>
                        <a:pt x="69537" y="16888"/>
                        <a:pt x="69537" y="24835"/>
                      </a:cubicBezTo>
                      <a:cubicBezTo>
                        <a:pt x="69537" y="29801"/>
                        <a:pt x="68544" y="33775"/>
                        <a:pt x="65563" y="37748"/>
                      </a:cubicBezTo>
                      <a:cubicBezTo>
                        <a:pt x="62583" y="41722"/>
                        <a:pt x="58610" y="43709"/>
                        <a:pt x="54636" y="44702"/>
                      </a:cubicBezTo>
                      <a:lnTo>
                        <a:pt x="54636" y="45695"/>
                      </a:lnTo>
                      <a:cubicBezTo>
                        <a:pt x="66557" y="48676"/>
                        <a:pt x="72517" y="55629"/>
                        <a:pt x="72517" y="66557"/>
                      </a:cubicBezTo>
                      <a:cubicBezTo>
                        <a:pt x="72517" y="74504"/>
                        <a:pt x="69537" y="81457"/>
                        <a:pt x="62583" y="87417"/>
                      </a:cubicBezTo>
                      <a:cubicBezTo>
                        <a:pt x="55629" y="92384"/>
                        <a:pt x="47682" y="95364"/>
                        <a:pt x="36755" y="95364"/>
                      </a:cubicBezTo>
                      <a:cubicBezTo>
                        <a:pt x="25828" y="95364"/>
                        <a:pt x="16888" y="93378"/>
                        <a:pt x="10927" y="8841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73" name="Полилиния: фигура 572">
                  <a:extLst>
                    <a:ext uri="{FF2B5EF4-FFF2-40B4-BE49-F238E27FC236}">
                      <a16:creationId xmlns:a16="http://schemas.microsoft.com/office/drawing/2014/main" id="{4F15D208-02F1-FF79-A4F6-48AB7187888C}"/>
                    </a:ext>
                  </a:extLst>
                </p:cNvPr>
                <p:cNvSpPr/>
                <p:nvPr/>
              </p:nvSpPr>
              <p:spPr>
                <a:xfrm>
                  <a:off x="9640924" y="9323529"/>
                  <a:ext cx="82450" cy="121341"/>
                </a:xfrm>
                <a:custGeom>
                  <a:avLst/>
                  <a:gdLst>
                    <a:gd name="connsiteX0" fmla="*/ 71523 w 82450"/>
                    <a:gd name="connsiteY0" fmla="*/ 12070 h 121341"/>
                    <a:gd name="connsiteX1" fmla="*/ 82450 w 82450"/>
                    <a:gd name="connsiteY1" fmla="*/ 45845 h 121341"/>
                    <a:gd name="connsiteX2" fmla="*/ 71523 w 82450"/>
                    <a:gd name="connsiteY2" fmla="*/ 79619 h 121341"/>
                    <a:gd name="connsiteX3" fmla="*/ 43708 w 82450"/>
                    <a:gd name="connsiteY3" fmla="*/ 92533 h 121341"/>
                    <a:gd name="connsiteX4" fmla="*/ 14901 w 82450"/>
                    <a:gd name="connsiteY4" fmla="*/ 76639 h 121341"/>
                    <a:gd name="connsiteX5" fmla="*/ 14901 w 82450"/>
                    <a:gd name="connsiteY5" fmla="*/ 76639 h 121341"/>
                    <a:gd name="connsiteX6" fmla="*/ 14901 w 82450"/>
                    <a:gd name="connsiteY6" fmla="*/ 121342 h 121341"/>
                    <a:gd name="connsiteX7" fmla="*/ 0 w 82450"/>
                    <a:gd name="connsiteY7" fmla="*/ 121342 h 121341"/>
                    <a:gd name="connsiteX8" fmla="*/ 0 w 82450"/>
                    <a:gd name="connsiteY8" fmla="*/ 149 h 121341"/>
                    <a:gd name="connsiteX9" fmla="*/ 13907 w 82450"/>
                    <a:gd name="connsiteY9" fmla="*/ 149 h 121341"/>
                    <a:gd name="connsiteX10" fmla="*/ 13907 w 82450"/>
                    <a:gd name="connsiteY10" fmla="*/ 15050 h 121341"/>
                    <a:gd name="connsiteX11" fmla="*/ 13907 w 82450"/>
                    <a:gd name="connsiteY11" fmla="*/ 15050 h 121341"/>
                    <a:gd name="connsiteX12" fmla="*/ 25828 w 82450"/>
                    <a:gd name="connsiteY12" fmla="*/ 4123 h 121341"/>
                    <a:gd name="connsiteX13" fmla="*/ 43708 w 82450"/>
                    <a:gd name="connsiteY13" fmla="*/ 149 h 121341"/>
                    <a:gd name="connsiteX14" fmla="*/ 71523 w 82450"/>
                    <a:gd name="connsiteY14" fmla="*/ 12070 h 121341"/>
                    <a:gd name="connsiteX15" fmla="*/ 59603 w 82450"/>
                    <a:gd name="connsiteY15" fmla="*/ 69686 h 121341"/>
                    <a:gd name="connsiteX16" fmla="*/ 66556 w 82450"/>
                    <a:gd name="connsiteY16" fmla="*/ 45845 h 121341"/>
                    <a:gd name="connsiteX17" fmla="*/ 59603 w 82450"/>
                    <a:gd name="connsiteY17" fmla="*/ 22003 h 121341"/>
                    <a:gd name="connsiteX18" fmla="*/ 40728 w 82450"/>
                    <a:gd name="connsiteY18" fmla="*/ 13063 h 121341"/>
                    <a:gd name="connsiteX19" fmla="*/ 21854 w 82450"/>
                    <a:gd name="connsiteY19" fmla="*/ 22003 h 121341"/>
                    <a:gd name="connsiteX20" fmla="*/ 14901 w 82450"/>
                    <a:gd name="connsiteY20" fmla="*/ 45845 h 121341"/>
                    <a:gd name="connsiteX21" fmla="*/ 21854 w 82450"/>
                    <a:gd name="connsiteY21" fmla="*/ 69686 h 121341"/>
                    <a:gd name="connsiteX22" fmla="*/ 40728 w 82450"/>
                    <a:gd name="connsiteY22" fmla="*/ 78626 h 121341"/>
                    <a:gd name="connsiteX23" fmla="*/ 59603 w 82450"/>
                    <a:gd name="connsiteY23" fmla="*/ 69686 h 121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2450" h="121341">
                      <a:moveTo>
                        <a:pt x="71523" y="12070"/>
                      </a:moveTo>
                      <a:cubicBezTo>
                        <a:pt x="78477" y="21010"/>
                        <a:pt x="82450" y="31937"/>
                        <a:pt x="82450" y="45845"/>
                      </a:cubicBezTo>
                      <a:cubicBezTo>
                        <a:pt x="82450" y="59752"/>
                        <a:pt x="78477" y="70679"/>
                        <a:pt x="71523" y="79619"/>
                      </a:cubicBezTo>
                      <a:cubicBezTo>
                        <a:pt x="64570" y="88560"/>
                        <a:pt x="54636" y="92533"/>
                        <a:pt x="43708" y="92533"/>
                      </a:cubicBezTo>
                      <a:cubicBezTo>
                        <a:pt x="30795" y="92533"/>
                        <a:pt x="20861" y="87566"/>
                        <a:pt x="14901" y="76639"/>
                      </a:cubicBezTo>
                      <a:lnTo>
                        <a:pt x="14901" y="76639"/>
                      </a:lnTo>
                      <a:lnTo>
                        <a:pt x="14901" y="121342"/>
                      </a:lnTo>
                      <a:lnTo>
                        <a:pt x="0" y="121342"/>
                      </a:lnTo>
                      <a:lnTo>
                        <a:pt x="0" y="149"/>
                      </a:lnTo>
                      <a:lnTo>
                        <a:pt x="13907" y="149"/>
                      </a:lnTo>
                      <a:lnTo>
                        <a:pt x="13907" y="15050"/>
                      </a:lnTo>
                      <a:lnTo>
                        <a:pt x="13907" y="15050"/>
                      </a:lnTo>
                      <a:cubicBezTo>
                        <a:pt x="16887" y="10083"/>
                        <a:pt x="20861" y="6110"/>
                        <a:pt x="25828" y="4123"/>
                      </a:cubicBezTo>
                      <a:cubicBezTo>
                        <a:pt x="30795" y="1143"/>
                        <a:pt x="36755" y="149"/>
                        <a:pt x="43708" y="149"/>
                      </a:cubicBezTo>
                      <a:cubicBezTo>
                        <a:pt x="54636" y="-844"/>
                        <a:pt x="64570" y="3129"/>
                        <a:pt x="71523" y="12070"/>
                      </a:cubicBezTo>
                      <a:close/>
                      <a:moveTo>
                        <a:pt x="59603" y="69686"/>
                      </a:moveTo>
                      <a:cubicBezTo>
                        <a:pt x="64570" y="63726"/>
                        <a:pt x="66556" y="55779"/>
                        <a:pt x="66556" y="45845"/>
                      </a:cubicBezTo>
                      <a:cubicBezTo>
                        <a:pt x="66556" y="35911"/>
                        <a:pt x="64570" y="27963"/>
                        <a:pt x="59603" y="22003"/>
                      </a:cubicBezTo>
                      <a:cubicBezTo>
                        <a:pt x="54636" y="16043"/>
                        <a:pt x="48675" y="13063"/>
                        <a:pt x="40728" y="13063"/>
                      </a:cubicBezTo>
                      <a:cubicBezTo>
                        <a:pt x="32781" y="13063"/>
                        <a:pt x="26821" y="16043"/>
                        <a:pt x="21854" y="22003"/>
                      </a:cubicBezTo>
                      <a:cubicBezTo>
                        <a:pt x="16887" y="27963"/>
                        <a:pt x="14901" y="35911"/>
                        <a:pt x="14901" y="45845"/>
                      </a:cubicBezTo>
                      <a:cubicBezTo>
                        <a:pt x="14901" y="55779"/>
                        <a:pt x="16887" y="63726"/>
                        <a:pt x="21854" y="69686"/>
                      </a:cubicBezTo>
                      <a:cubicBezTo>
                        <a:pt x="26821" y="75646"/>
                        <a:pt x="32781" y="78626"/>
                        <a:pt x="40728" y="78626"/>
                      </a:cubicBezTo>
                      <a:cubicBezTo>
                        <a:pt x="48675" y="78626"/>
                        <a:pt x="55629" y="75646"/>
                        <a:pt x="59603" y="69686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74" name="Полилиния: фигура 573">
                  <a:extLst>
                    <a:ext uri="{FF2B5EF4-FFF2-40B4-BE49-F238E27FC236}">
                      <a16:creationId xmlns:a16="http://schemas.microsoft.com/office/drawing/2014/main" id="{38537927-F2BF-DC6E-DDCA-28A724D3894A}"/>
                    </a:ext>
                  </a:extLst>
                </p:cNvPr>
                <p:cNvSpPr/>
                <p:nvPr/>
              </p:nvSpPr>
              <p:spPr>
                <a:xfrm>
                  <a:off x="9733309" y="9324672"/>
                  <a:ext cx="70529" cy="90397"/>
                </a:xfrm>
                <a:custGeom>
                  <a:avLst/>
                  <a:gdLst>
                    <a:gd name="connsiteX0" fmla="*/ 56623 w 70529"/>
                    <a:gd name="connsiteY0" fmla="*/ 57616 h 90397"/>
                    <a:gd name="connsiteX1" fmla="*/ 39735 w 70529"/>
                    <a:gd name="connsiteY1" fmla="*/ 57616 h 90397"/>
                    <a:gd name="connsiteX2" fmla="*/ 16888 w 70529"/>
                    <a:gd name="connsiteY2" fmla="*/ 90397 h 90397"/>
                    <a:gd name="connsiteX3" fmla="*/ 0 w 70529"/>
                    <a:gd name="connsiteY3" fmla="*/ 90397 h 90397"/>
                    <a:gd name="connsiteX4" fmla="*/ 25828 w 70529"/>
                    <a:gd name="connsiteY4" fmla="*/ 55629 h 90397"/>
                    <a:gd name="connsiteX5" fmla="*/ 10927 w 70529"/>
                    <a:gd name="connsiteY5" fmla="*/ 45695 h 90397"/>
                    <a:gd name="connsiteX6" fmla="*/ 4967 w 70529"/>
                    <a:gd name="connsiteY6" fmla="*/ 29801 h 90397"/>
                    <a:gd name="connsiteX7" fmla="*/ 13907 w 70529"/>
                    <a:gd name="connsiteY7" fmla="*/ 7947 h 90397"/>
                    <a:gd name="connsiteX8" fmla="*/ 38741 w 70529"/>
                    <a:gd name="connsiteY8" fmla="*/ 0 h 90397"/>
                    <a:gd name="connsiteX9" fmla="*/ 70530 w 70529"/>
                    <a:gd name="connsiteY9" fmla="*/ 0 h 90397"/>
                    <a:gd name="connsiteX10" fmla="*/ 70530 w 70529"/>
                    <a:gd name="connsiteY10" fmla="*/ 90397 h 90397"/>
                    <a:gd name="connsiteX11" fmla="*/ 55629 w 70529"/>
                    <a:gd name="connsiteY11" fmla="*/ 90397 h 90397"/>
                    <a:gd name="connsiteX12" fmla="*/ 55629 w 70529"/>
                    <a:gd name="connsiteY12" fmla="*/ 57616 h 90397"/>
                    <a:gd name="connsiteX13" fmla="*/ 56623 w 70529"/>
                    <a:gd name="connsiteY13" fmla="*/ 44702 h 90397"/>
                    <a:gd name="connsiteX14" fmla="*/ 56623 w 70529"/>
                    <a:gd name="connsiteY14" fmla="*/ 10927 h 90397"/>
                    <a:gd name="connsiteX15" fmla="*/ 38741 w 70529"/>
                    <a:gd name="connsiteY15" fmla="*/ 10927 h 90397"/>
                    <a:gd name="connsiteX16" fmla="*/ 24835 w 70529"/>
                    <a:gd name="connsiteY16" fmla="*/ 15894 h 90397"/>
                    <a:gd name="connsiteX17" fmla="*/ 19868 w 70529"/>
                    <a:gd name="connsiteY17" fmla="*/ 28808 h 90397"/>
                    <a:gd name="connsiteX18" fmla="*/ 24835 w 70529"/>
                    <a:gd name="connsiteY18" fmla="*/ 40728 h 90397"/>
                    <a:gd name="connsiteX19" fmla="*/ 38741 w 70529"/>
                    <a:gd name="connsiteY19" fmla="*/ 45695 h 90397"/>
                    <a:gd name="connsiteX20" fmla="*/ 56623 w 70529"/>
                    <a:gd name="connsiteY20" fmla="*/ 45695 h 90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70529" h="90397">
                      <a:moveTo>
                        <a:pt x="56623" y="57616"/>
                      </a:moveTo>
                      <a:lnTo>
                        <a:pt x="39735" y="57616"/>
                      </a:lnTo>
                      <a:lnTo>
                        <a:pt x="16888" y="90397"/>
                      </a:lnTo>
                      <a:lnTo>
                        <a:pt x="0" y="90397"/>
                      </a:lnTo>
                      <a:lnTo>
                        <a:pt x="25828" y="55629"/>
                      </a:lnTo>
                      <a:cubicBezTo>
                        <a:pt x="19868" y="53642"/>
                        <a:pt x="13907" y="50662"/>
                        <a:pt x="10927" y="45695"/>
                      </a:cubicBezTo>
                      <a:cubicBezTo>
                        <a:pt x="6954" y="40728"/>
                        <a:pt x="4967" y="35761"/>
                        <a:pt x="4967" y="29801"/>
                      </a:cubicBezTo>
                      <a:cubicBezTo>
                        <a:pt x="4967" y="20861"/>
                        <a:pt x="7947" y="12914"/>
                        <a:pt x="13907" y="7947"/>
                      </a:cubicBezTo>
                      <a:cubicBezTo>
                        <a:pt x="19868" y="2980"/>
                        <a:pt x="28808" y="0"/>
                        <a:pt x="38741" y="0"/>
                      </a:cubicBezTo>
                      <a:lnTo>
                        <a:pt x="70530" y="0"/>
                      </a:lnTo>
                      <a:lnTo>
                        <a:pt x="70530" y="90397"/>
                      </a:lnTo>
                      <a:lnTo>
                        <a:pt x="55629" y="90397"/>
                      </a:lnTo>
                      <a:lnTo>
                        <a:pt x="55629" y="57616"/>
                      </a:lnTo>
                      <a:close/>
                      <a:moveTo>
                        <a:pt x="56623" y="44702"/>
                      </a:moveTo>
                      <a:lnTo>
                        <a:pt x="56623" y="10927"/>
                      </a:lnTo>
                      <a:lnTo>
                        <a:pt x="38741" y="10927"/>
                      </a:lnTo>
                      <a:cubicBezTo>
                        <a:pt x="32781" y="10927"/>
                        <a:pt x="27815" y="12914"/>
                        <a:pt x="24835" y="15894"/>
                      </a:cubicBezTo>
                      <a:cubicBezTo>
                        <a:pt x="20861" y="18874"/>
                        <a:pt x="19868" y="23841"/>
                        <a:pt x="19868" y="28808"/>
                      </a:cubicBezTo>
                      <a:cubicBezTo>
                        <a:pt x="19868" y="33775"/>
                        <a:pt x="21854" y="37748"/>
                        <a:pt x="24835" y="40728"/>
                      </a:cubicBezTo>
                      <a:cubicBezTo>
                        <a:pt x="28808" y="43708"/>
                        <a:pt x="32781" y="45695"/>
                        <a:pt x="38741" y="45695"/>
                      </a:cubicBezTo>
                      <a:lnTo>
                        <a:pt x="56623" y="4569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75" name="Полилиния: фигура 574">
                  <a:extLst>
                    <a:ext uri="{FF2B5EF4-FFF2-40B4-BE49-F238E27FC236}">
                      <a16:creationId xmlns:a16="http://schemas.microsoft.com/office/drawing/2014/main" id="{F9CBED47-81ED-D664-BFEB-D27D00D48596}"/>
                    </a:ext>
                  </a:extLst>
                </p:cNvPr>
                <p:cNvSpPr/>
                <p:nvPr/>
              </p:nvSpPr>
              <p:spPr>
                <a:xfrm>
                  <a:off x="9816752" y="9323678"/>
                  <a:ext cx="99338" cy="114238"/>
                </a:xfrm>
                <a:custGeom>
                  <a:avLst/>
                  <a:gdLst>
                    <a:gd name="connsiteX0" fmla="*/ 0 w 99338"/>
                    <a:gd name="connsiteY0" fmla="*/ 114239 h 114238"/>
                    <a:gd name="connsiteX1" fmla="*/ 0 w 99338"/>
                    <a:gd name="connsiteY1" fmla="*/ 78477 h 114238"/>
                    <a:gd name="connsiteX2" fmla="*/ 7948 w 99338"/>
                    <a:gd name="connsiteY2" fmla="*/ 78477 h 114238"/>
                    <a:gd name="connsiteX3" fmla="*/ 18874 w 99338"/>
                    <a:gd name="connsiteY3" fmla="*/ 50663 h 114238"/>
                    <a:gd name="connsiteX4" fmla="*/ 22848 w 99338"/>
                    <a:gd name="connsiteY4" fmla="*/ 0 h 114238"/>
                    <a:gd name="connsiteX5" fmla="*/ 84437 w 99338"/>
                    <a:gd name="connsiteY5" fmla="*/ 0 h 114238"/>
                    <a:gd name="connsiteX6" fmla="*/ 84437 w 99338"/>
                    <a:gd name="connsiteY6" fmla="*/ 78477 h 114238"/>
                    <a:gd name="connsiteX7" fmla="*/ 99338 w 99338"/>
                    <a:gd name="connsiteY7" fmla="*/ 78477 h 114238"/>
                    <a:gd name="connsiteX8" fmla="*/ 99338 w 99338"/>
                    <a:gd name="connsiteY8" fmla="*/ 114239 h 114238"/>
                    <a:gd name="connsiteX9" fmla="*/ 85431 w 99338"/>
                    <a:gd name="connsiteY9" fmla="*/ 114239 h 114238"/>
                    <a:gd name="connsiteX10" fmla="*/ 85431 w 99338"/>
                    <a:gd name="connsiteY10" fmla="*/ 90398 h 114238"/>
                    <a:gd name="connsiteX11" fmla="*/ 13908 w 99338"/>
                    <a:gd name="connsiteY11" fmla="*/ 90398 h 114238"/>
                    <a:gd name="connsiteX12" fmla="*/ 13908 w 99338"/>
                    <a:gd name="connsiteY12" fmla="*/ 114239 h 114238"/>
                    <a:gd name="connsiteX13" fmla="*/ 0 w 99338"/>
                    <a:gd name="connsiteY13" fmla="*/ 114239 h 114238"/>
                    <a:gd name="connsiteX14" fmla="*/ 69537 w 99338"/>
                    <a:gd name="connsiteY14" fmla="*/ 11921 h 114238"/>
                    <a:gd name="connsiteX15" fmla="*/ 34768 w 99338"/>
                    <a:gd name="connsiteY15" fmla="*/ 11921 h 114238"/>
                    <a:gd name="connsiteX16" fmla="*/ 31788 w 99338"/>
                    <a:gd name="connsiteY16" fmla="*/ 50663 h 114238"/>
                    <a:gd name="connsiteX17" fmla="*/ 23841 w 99338"/>
                    <a:gd name="connsiteY17" fmla="*/ 77484 h 114238"/>
                    <a:gd name="connsiteX18" fmla="*/ 23841 w 99338"/>
                    <a:gd name="connsiteY18" fmla="*/ 78477 h 114238"/>
                    <a:gd name="connsiteX19" fmla="*/ 68544 w 99338"/>
                    <a:gd name="connsiteY19" fmla="*/ 78477 h 114238"/>
                    <a:gd name="connsiteX20" fmla="*/ 68544 w 99338"/>
                    <a:gd name="connsiteY20" fmla="*/ 11921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99338" h="114238">
                      <a:moveTo>
                        <a:pt x="0" y="114239"/>
                      </a:moveTo>
                      <a:lnTo>
                        <a:pt x="0" y="78477"/>
                      </a:lnTo>
                      <a:lnTo>
                        <a:pt x="7948" y="78477"/>
                      </a:lnTo>
                      <a:cubicBezTo>
                        <a:pt x="13908" y="74504"/>
                        <a:pt x="17881" y="65563"/>
                        <a:pt x="18874" y="50663"/>
                      </a:cubicBezTo>
                      <a:lnTo>
                        <a:pt x="22848" y="0"/>
                      </a:lnTo>
                      <a:lnTo>
                        <a:pt x="84437" y="0"/>
                      </a:lnTo>
                      <a:lnTo>
                        <a:pt x="84437" y="78477"/>
                      </a:lnTo>
                      <a:lnTo>
                        <a:pt x="99338" y="78477"/>
                      </a:lnTo>
                      <a:lnTo>
                        <a:pt x="99338" y="114239"/>
                      </a:lnTo>
                      <a:lnTo>
                        <a:pt x="85431" y="114239"/>
                      </a:lnTo>
                      <a:lnTo>
                        <a:pt x="85431" y="90398"/>
                      </a:lnTo>
                      <a:lnTo>
                        <a:pt x="13908" y="90398"/>
                      </a:lnTo>
                      <a:lnTo>
                        <a:pt x="13908" y="114239"/>
                      </a:lnTo>
                      <a:lnTo>
                        <a:pt x="0" y="114239"/>
                      </a:lnTo>
                      <a:close/>
                      <a:moveTo>
                        <a:pt x="69537" y="11921"/>
                      </a:moveTo>
                      <a:lnTo>
                        <a:pt x="34768" y="11921"/>
                      </a:lnTo>
                      <a:lnTo>
                        <a:pt x="31788" y="50663"/>
                      </a:lnTo>
                      <a:cubicBezTo>
                        <a:pt x="30795" y="63577"/>
                        <a:pt x="28808" y="72517"/>
                        <a:pt x="23841" y="77484"/>
                      </a:cubicBezTo>
                      <a:lnTo>
                        <a:pt x="23841" y="78477"/>
                      </a:lnTo>
                      <a:lnTo>
                        <a:pt x="68544" y="78477"/>
                      </a:lnTo>
                      <a:lnTo>
                        <a:pt x="68544" y="1192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76" name="Полилиния: фигура 575">
                  <a:extLst>
                    <a:ext uri="{FF2B5EF4-FFF2-40B4-BE49-F238E27FC236}">
                      <a16:creationId xmlns:a16="http://schemas.microsoft.com/office/drawing/2014/main" id="{648ED2EC-36AD-3828-4502-219E2637ECD5}"/>
                    </a:ext>
                  </a:extLst>
                </p:cNvPr>
                <p:cNvSpPr/>
                <p:nvPr/>
              </p:nvSpPr>
              <p:spPr>
                <a:xfrm>
                  <a:off x="9925031" y="9321691"/>
                  <a:ext cx="74503" cy="93378"/>
                </a:xfrm>
                <a:custGeom>
                  <a:avLst/>
                  <a:gdLst>
                    <a:gd name="connsiteX0" fmla="*/ 7947 w 74503"/>
                    <a:gd name="connsiteY0" fmla="*/ 86424 h 93378"/>
                    <a:gd name="connsiteX1" fmla="*/ 0 w 74503"/>
                    <a:gd name="connsiteY1" fmla="*/ 66557 h 93378"/>
                    <a:gd name="connsiteX2" fmla="*/ 8941 w 74503"/>
                    <a:gd name="connsiteY2" fmla="*/ 48676 h 93378"/>
                    <a:gd name="connsiteX3" fmla="*/ 33775 w 74503"/>
                    <a:gd name="connsiteY3" fmla="*/ 40729 h 93378"/>
                    <a:gd name="connsiteX4" fmla="*/ 59603 w 74503"/>
                    <a:gd name="connsiteY4" fmla="*/ 38742 h 93378"/>
                    <a:gd name="connsiteX5" fmla="*/ 59603 w 74503"/>
                    <a:gd name="connsiteY5" fmla="*/ 30795 h 93378"/>
                    <a:gd name="connsiteX6" fmla="*/ 54636 w 74503"/>
                    <a:gd name="connsiteY6" fmla="*/ 17881 h 93378"/>
                    <a:gd name="connsiteX7" fmla="*/ 38742 w 74503"/>
                    <a:gd name="connsiteY7" fmla="*/ 12914 h 93378"/>
                    <a:gd name="connsiteX8" fmla="*/ 25828 w 74503"/>
                    <a:gd name="connsiteY8" fmla="*/ 16888 h 93378"/>
                    <a:gd name="connsiteX9" fmla="*/ 18874 w 74503"/>
                    <a:gd name="connsiteY9" fmla="*/ 26821 h 93378"/>
                    <a:gd name="connsiteX10" fmla="*/ 4967 w 74503"/>
                    <a:gd name="connsiteY10" fmla="*/ 26821 h 93378"/>
                    <a:gd name="connsiteX11" fmla="*/ 14901 w 74503"/>
                    <a:gd name="connsiteY11" fmla="*/ 7948 h 93378"/>
                    <a:gd name="connsiteX12" fmla="*/ 38742 w 74503"/>
                    <a:gd name="connsiteY12" fmla="*/ 0 h 93378"/>
                    <a:gd name="connsiteX13" fmla="*/ 64570 w 74503"/>
                    <a:gd name="connsiteY13" fmla="*/ 7948 h 93378"/>
                    <a:gd name="connsiteX14" fmla="*/ 74504 w 74503"/>
                    <a:gd name="connsiteY14" fmla="*/ 29801 h 93378"/>
                    <a:gd name="connsiteX15" fmla="*/ 74504 w 74503"/>
                    <a:gd name="connsiteY15" fmla="*/ 92385 h 93378"/>
                    <a:gd name="connsiteX16" fmla="*/ 60596 w 74503"/>
                    <a:gd name="connsiteY16" fmla="*/ 92385 h 93378"/>
                    <a:gd name="connsiteX17" fmla="*/ 60596 w 74503"/>
                    <a:gd name="connsiteY17" fmla="*/ 76490 h 93378"/>
                    <a:gd name="connsiteX18" fmla="*/ 60596 w 74503"/>
                    <a:gd name="connsiteY18" fmla="*/ 76490 h 93378"/>
                    <a:gd name="connsiteX19" fmla="*/ 48676 w 74503"/>
                    <a:gd name="connsiteY19" fmla="*/ 88411 h 93378"/>
                    <a:gd name="connsiteX20" fmla="*/ 30795 w 74503"/>
                    <a:gd name="connsiteY20" fmla="*/ 93378 h 93378"/>
                    <a:gd name="connsiteX21" fmla="*/ 7947 w 74503"/>
                    <a:gd name="connsiteY21" fmla="*/ 86424 h 93378"/>
                    <a:gd name="connsiteX22" fmla="*/ 52649 w 74503"/>
                    <a:gd name="connsiteY22" fmla="*/ 74504 h 93378"/>
                    <a:gd name="connsiteX23" fmla="*/ 59603 w 74503"/>
                    <a:gd name="connsiteY23" fmla="*/ 58610 h 93378"/>
                    <a:gd name="connsiteX24" fmla="*/ 59603 w 74503"/>
                    <a:gd name="connsiteY24" fmla="*/ 51656 h 93378"/>
                    <a:gd name="connsiteX25" fmla="*/ 35761 w 74503"/>
                    <a:gd name="connsiteY25" fmla="*/ 53643 h 93378"/>
                    <a:gd name="connsiteX26" fmla="*/ 14901 w 74503"/>
                    <a:gd name="connsiteY26" fmla="*/ 68544 h 93378"/>
                    <a:gd name="connsiteX27" fmla="*/ 19868 w 74503"/>
                    <a:gd name="connsiteY27" fmla="*/ 78477 h 93378"/>
                    <a:gd name="connsiteX28" fmla="*/ 33775 w 74503"/>
                    <a:gd name="connsiteY28" fmla="*/ 82451 h 93378"/>
                    <a:gd name="connsiteX29" fmla="*/ 52649 w 74503"/>
                    <a:gd name="connsiteY29" fmla="*/ 74504 h 93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4503" h="93378">
                      <a:moveTo>
                        <a:pt x="7947" y="86424"/>
                      </a:moveTo>
                      <a:cubicBezTo>
                        <a:pt x="1987" y="81457"/>
                        <a:pt x="0" y="75497"/>
                        <a:pt x="0" y="66557"/>
                      </a:cubicBezTo>
                      <a:cubicBezTo>
                        <a:pt x="0" y="58610"/>
                        <a:pt x="2980" y="52650"/>
                        <a:pt x="8941" y="48676"/>
                      </a:cubicBezTo>
                      <a:cubicBezTo>
                        <a:pt x="14901" y="43709"/>
                        <a:pt x="22848" y="41722"/>
                        <a:pt x="33775" y="40729"/>
                      </a:cubicBezTo>
                      <a:lnTo>
                        <a:pt x="59603" y="38742"/>
                      </a:lnTo>
                      <a:lnTo>
                        <a:pt x="59603" y="30795"/>
                      </a:lnTo>
                      <a:cubicBezTo>
                        <a:pt x="59603" y="24835"/>
                        <a:pt x="57616" y="20861"/>
                        <a:pt x="54636" y="17881"/>
                      </a:cubicBezTo>
                      <a:cubicBezTo>
                        <a:pt x="50662" y="14901"/>
                        <a:pt x="45695" y="12914"/>
                        <a:pt x="38742" y="12914"/>
                      </a:cubicBezTo>
                      <a:cubicBezTo>
                        <a:pt x="33775" y="12914"/>
                        <a:pt x="28808" y="13908"/>
                        <a:pt x="25828" y="16888"/>
                      </a:cubicBezTo>
                      <a:cubicBezTo>
                        <a:pt x="21854" y="19868"/>
                        <a:pt x="19868" y="22848"/>
                        <a:pt x="18874" y="26821"/>
                      </a:cubicBezTo>
                      <a:lnTo>
                        <a:pt x="4967" y="26821"/>
                      </a:lnTo>
                      <a:cubicBezTo>
                        <a:pt x="4967" y="18874"/>
                        <a:pt x="8941" y="12914"/>
                        <a:pt x="14901" y="7948"/>
                      </a:cubicBezTo>
                      <a:cubicBezTo>
                        <a:pt x="21854" y="2981"/>
                        <a:pt x="29801" y="0"/>
                        <a:pt x="38742" y="0"/>
                      </a:cubicBezTo>
                      <a:cubicBezTo>
                        <a:pt x="49669" y="0"/>
                        <a:pt x="57616" y="2981"/>
                        <a:pt x="64570" y="7948"/>
                      </a:cubicBezTo>
                      <a:cubicBezTo>
                        <a:pt x="70530" y="12914"/>
                        <a:pt x="74504" y="20861"/>
                        <a:pt x="74504" y="29801"/>
                      </a:cubicBezTo>
                      <a:lnTo>
                        <a:pt x="74504" y="92385"/>
                      </a:lnTo>
                      <a:lnTo>
                        <a:pt x="60596" y="92385"/>
                      </a:lnTo>
                      <a:lnTo>
                        <a:pt x="60596" y="76490"/>
                      </a:lnTo>
                      <a:lnTo>
                        <a:pt x="60596" y="76490"/>
                      </a:lnTo>
                      <a:cubicBezTo>
                        <a:pt x="57616" y="81457"/>
                        <a:pt x="53643" y="85431"/>
                        <a:pt x="48676" y="88411"/>
                      </a:cubicBezTo>
                      <a:cubicBezTo>
                        <a:pt x="43709" y="91391"/>
                        <a:pt x="37748" y="93378"/>
                        <a:pt x="30795" y="93378"/>
                      </a:cubicBezTo>
                      <a:cubicBezTo>
                        <a:pt x="21854" y="93378"/>
                        <a:pt x="13908" y="91391"/>
                        <a:pt x="7947" y="86424"/>
                      </a:cubicBezTo>
                      <a:close/>
                      <a:moveTo>
                        <a:pt x="52649" y="74504"/>
                      </a:moveTo>
                      <a:cubicBezTo>
                        <a:pt x="57616" y="70530"/>
                        <a:pt x="59603" y="64570"/>
                        <a:pt x="59603" y="58610"/>
                      </a:cubicBezTo>
                      <a:lnTo>
                        <a:pt x="59603" y="51656"/>
                      </a:lnTo>
                      <a:lnTo>
                        <a:pt x="35761" y="53643"/>
                      </a:lnTo>
                      <a:cubicBezTo>
                        <a:pt x="21854" y="54636"/>
                        <a:pt x="14901" y="59603"/>
                        <a:pt x="14901" y="68544"/>
                      </a:cubicBezTo>
                      <a:cubicBezTo>
                        <a:pt x="14901" y="72517"/>
                        <a:pt x="16888" y="76490"/>
                        <a:pt x="19868" y="78477"/>
                      </a:cubicBezTo>
                      <a:cubicBezTo>
                        <a:pt x="22848" y="81457"/>
                        <a:pt x="27815" y="82451"/>
                        <a:pt x="33775" y="82451"/>
                      </a:cubicBezTo>
                      <a:cubicBezTo>
                        <a:pt x="40728" y="80464"/>
                        <a:pt x="47682" y="78477"/>
                        <a:pt x="52649" y="7450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77" name="Полилиния: фигура 576">
                  <a:extLst>
                    <a:ext uri="{FF2B5EF4-FFF2-40B4-BE49-F238E27FC236}">
                      <a16:creationId xmlns:a16="http://schemas.microsoft.com/office/drawing/2014/main" id="{7E7591D5-339C-F7DF-56DE-A10DC53EA1B0}"/>
                    </a:ext>
                  </a:extLst>
                </p:cNvPr>
                <p:cNvSpPr/>
                <p:nvPr/>
              </p:nvSpPr>
              <p:spPr>
                <a:xfrm>
                  <a:off x="10017415" y="9397188"/>
                  <a:ext cx="23841" cy="38741"/>
                </a:xfrm>
                <a:custGeom>
                  <a:avLst/>
                  <a:gdLst>
                    <a:gd name="connsiteX0" fmla="*/ 0 w 23841"/>
                    <a:gd name="connsiteY0" fmla="*/ 38741 h 38741"/>
                    <a:gd name="connsiteX1" fmla="*/ 7947 w 23841"/>
                    <a:gd name="connsiteY1" fmla="*/ 0 h 38741"/>
                    <a:gd name="connsiteX2" fmla="*/ 23841 w 23841"/>
                    <a:gd name="connsiteY2" fmla="*/ 0 h 38741"/>
                    <a:gd name="connsiteX3" fmla="*/ 10928 w 23841"/>
                    <a:gd name="connsiteY3" fmla="*/ 38741 h 38741"/>
                    <a:gd name="connsiteX4" fmla="*/ 0 w 23841"/>
                    <a:gd name="connsiteY4" fmla="*/ 38741 h 38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41" h="38741">
                      <a:moveTo>
                        <a:pt x="0" y="38741"/>
                      </a:moveTo>
                      <a:lnTo>
                        <a:pt x="7947" y="0"/>
                      </a:lnTo>
                      <a:lnTo>
                        <a:pt x="23841" y="0"/>
                      </a:lnTo>
                      <a:lnTo>
                        <a:pt x="10928" y="38741"/>
                      </a:lnTo>
                      <a:lnTo>
                        <a:pt x="0" y="3874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78" name="Полилиния: фигура 577">
                  <a:extLst>
                    <a:ext uri="{FF2B5EF4-FFF2-40B4-BE49-F238E27FC236}">
                      <a16:creationId xmlns:a16="http://schemas.microsoft.com/office/drawing/2014/main" id="{0CA0B85C-1839-9CC0-1261-408B24D0D593}"/>
                    </a:ext>
                  </a:extLst>
                </p:cNvPr>
                <p:cNvSpPr/>
                <p:nvPr/>
              </p:nvSpPr>
              <p:spPr>
                <a:xfrm>
                  <a:off x="10106819" y="9323678"/>
                  <a:ext cx="101324" cy="90398"/>
                </a:xfrm>
                <a:custGeom>
                  <a:avLst/>
                  <a:gdLst>
                    <a:gd name="connsiteX0" fmla="*/ 0 w 101324"/>
                    <a:gd name="connsiteY0" fmla="*/ 90398 h 90398"/>
                    <a:gd name="connsiteX1" fmla="*/ 0 w 101324"/>
                    <a:gd name="connsiteY1" fmla="*/ 0 h 90398"/>
                    <a:gd name="connsiteX2" fmla="*/ 17881 w 101324"/>
                    <a:gd name="connsiteY2" fmla="*/ 0 h 90398"/>
                    <a:gd name="connsiteX3" fmla="*/ 50663 w 101324"/>
                    <a:gd name="connsiteY3" fmla="*/ 71524 h 90398"/>
                    <a:gd name="connsiteX4" fmla="*/ 51656 w 101324"/>
                    <a:gd name="connsiteY4" fmla="*/ 71524 h 90398"/>
                    <a:gd name="connsiteX5" fmla="*/ 84438 w 101324"/>
                    <a:gd name="connsiteY5" fmla="*/ 0 h 90398"/>
                    <a:gd name="connsiteX6" fmla="*/ 101325 w 101324"/>
                    <a:gd name="connsiteY6" fmla="*/ 0 h 90398"/>
                    <a:gd name="connsiteX7" fmla="*/ 101325 w 101324"/>
                    <a:gd name="connsiteY7" fmla="*/ 90398 h 90398"/>
                    <a:gd name="connsiteX8" fmla="*/ 86424 w 101324"/>
                    <a:gd name="connsiteY8" fmla="*/ 90398 h 90398"/>
                    <a:gd name="connsiteX9" fmla="*/ 86424 w 101324"/>
                    <a:gd name="connsiteY9" fmla="*/ 25828 h 90398"/>
                    <a:gd name="connsiteX10" fmla="*/ 85431 w 101324"/>
                    <a:gd name="connsiteY10" fmla="*/ 25828 h 90398"/>
                    <a:gd name="connsiteX11" fmla="*/ 55630 w 101324"/>
                    <a:gd name="connsiteY11" fmla="*/ 88411 h 90398"/>
                    <a:gd name="connsiteX12" fmla="*/ 44703 w 101324"/>
                    <a:gd name="connsiteY12" fmla="*/ 88411 h 90398"/>
                    <a:gd name="connsiteX13" fmla="*/ 14901 w 101324"/>
                    <a:gd name="connsiteY13" fmla="*/ 25828 h 90398"/>
                    <a:gd name="connsiteX14" fmla="*/ 13907 w 101324"/>
                    <a:gd name="connsiteY14" fmla="*/ 25828 h 90398"/>
                    <a:gd name="connsiteX15" fmla="*/ 13907 w 101324"/>
                    <a:gd name="connsiteY15" fmla="*/ 90398 h 90398"/>
                    <a:gd name="connsiteX16" fmla="*/ 0 w 101324"/>
                    <a:gd name="connsiteY16" fmla="*/ 90398 h 90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01324" h="90398">
                      <a:moveTo>
                        <a:pt x="0" y="90398"/>
                      </a:moveTo>
                      <a:lnTo>
                        <a:pt x="0" y="0"/>
                      </a:lnTo>
                      <a:lnTo>
                        <a:pt x="17881" y="0"/>
                      </a:lnTo>
                      <a:lnTo>
                        <a:pt x="50663" y="71524"/>
                      </a:lnTo>
                      <a:lnTo>
                        <a:pt x="51656" y="71524"/>
                      </a:lnTo>
                      <a:lnTo>
                        <a:pt x="84438" y="0"/>
                      </a:lnTo>
                      <a:lnTo>
                        <a:pt x="101325" y="0"/>
                      </a:lnTo>
                      <a:lnTo>
                        <a:pt x="101325" y="90398"/>
                      </a:lnTo>
                      <a:lnTo>
                        <a:pt x="86424" y="90398"/>
                      </a:lnTo>
                      <a:lnTo>
                        <a:pt x="86424" y="25828"/>
                      </a:lnTo>
                      <a:lnTo>
                        <a:pt x="85431" y="25828"/>
                      </a:lnTo>
                      <a:lnTo>
                        <a:pt x="55630" y="88411"/>
                      </a:lnTo>
                      <a:lnTo>
                        <a:pt x="44703" y="88411"/>
                      </a:lnTo>
                      <a:lnTo>
                        <a:pt x="14901" y="25828"/>
                      </a:lnTo>
                      <a:lnTo>
                        <a:pt x="13907" y="25828"/>
                      </a:lnTo>
                      <a:lnTo>
                        <a:pt x="13907" y="90398"/>
                      </a:lnTo>
                      <a:lnTo>
                        <a:pt x="0" y="90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79" name="Полилиния: фигура 578">
                  <a:extLst>
                    <a:ext uri="{FF2B5EF4-FFF2-40B4-BE49-F238E27FC236}">
                      <a16:creationId xmlns:a16="http://schemas.microsoft.com/office/drawing/2014/main" id="{255DC3E7-178B-F801-F322-45481EA8E52C}"/>
                    </a:ext>
                  </a:extLst>
                </p:cNvPr>
                <p:cNvSpPr/>
                <p:nvPr/>
              </p:nvSpPr>
              <p:spPr>
                <a:xfrm>
                  <a:off x="10229005" y="9323678"/>
                  <a:ext cx="77484" cy="90398"/>
                </a:xfrm>
                <a:custGeom>
                  <a:avLst/>
                  <a:gdLst>
                    <a:gd name="connsiteX0" fmla="*/ 0 w 77484"/>
                    <a:gd name="connsiteY0" fmla="*/ 90398 h 90398"/>
                    <a:gd name="connsiteX1" fmla="*/ 0 w 77484"/>
                    <a:gd name="connsiteY1" fmla="*/ 0 h 90398"/>
                    <a:gd name="connsiteX2" fmla="*/ 14901 w 77484"/>
                    <a:gd name="connsiteY2" fmla="*/ 0 h 90398"/>
                    <a:gd name="connsiteX3" fmla="*/ 14901 w 77484"/>
                    <a:gd name="connsiteY3" fmla="*/ 68544 h 90398"/>
                    <a:gd name="connsiteX4" fmla="*/ 15894 w 77484"/>
                    <a:gd name="connsiteY4" fmla="*/ 68544 h 90398"/>
                    <a:gd name="connsiteX5" fmla="*/ 62583 w 77484"/>
                    <a:gd name="connsiteY5" fmla="*/ 0 h 90398"/>
                    <a:gd name="connsiteX6" fmla="*/ 77484 w 77484"/>
                    <a:gd name="connsiteY6" fmla="*/ 0 h 90398"/>
                    <a:gd name="connsiteX7" fmla="*/ 77484 w 77484"/>
                    <a:gd name="connsiteY7" fmla="*/ 90398 h 90398"/>
                    <a:gd name="connsiteX8" fmla="*/ 62583 w 77484"/>
                    <a:gd name="connsiteY8" fmla="*/ 90398 h 90398"/>
                    <a:gd name="connsiteX9" fmla="*/ 62583 w 77484"/>
                    <a:gd name="connsiteY9" fmla="*/ 21854 h 90398"/>
                    <a:gd name="connsiteX10" fmla="*/ 61590 w 77484"/>
                    <a:gd name="connsiteY10" fmla="*/ 21854 h 90398"/>
                    <a:gd name="connsiteX11" fmla="*/ 14901 w 77484"/>
                    <a:gd name="connsiteY11" fmla="*/ 90398 h 90398"/>
                    <a:gd name="connsiteX12" fmla="*/ 0 w 77484"/>
                    <a:gd name="connsiteY12" fmla="*/ 90398 h 90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7484" h="90398">
                      <a:moveTo>
                        <a:pt x="0" y="90398"/>
                      </a:moveTo>
                      <a:lnTo>
                        <a:pt x="0" y="0"/>
                      </a:lnTo>
                      <a:lnTo>
                        <a:pt x="14901" y="0"/>
                      </a:lnTo>
                      <a:lnTo>
                        <a:pt x="14901" y="68544"/>
                      </a:lnTo>
                      <a:lnTo>
                        <a:pt x="15894" y="68544"/>
                      </a:lnTo>
                      <a:lnTo>
                        <a:pt x="62583" y="0"/>
                      </a:lnTo>
                      <a:lnTo>
                        <a:pt x="77484" y="0"/>
                      </a:lnTo>
                      <a:lnTo>
                        <a:pt x="77484" y="90398"/>
                      </a:lnTo>
                      <a:lnTo>
                        <a:pt x="62583" y="90398"/>
                      </a:lnTo>
                      <a:lnTo>
                        <a:pt x="62583" y="21854"/>
                      </a:lnTo>
                      <a:lnTo>
                        <a:pt x="61590" y="21854"/>
                      </a:lnTo>
                      <a:lnTo>
                        <a:pt x="14901" y="90398"/>
                      </a:lnTo>
                      <a:lnTo>
                        <a:pt x="0" y="903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80" name="Полилиния: фигура 579">
                  <a:extLst>
                    <a:ext uri="{FF2B5EF4-FFF2-40B4-BE49-F238E27FC236}">
                      <a16:creationId xmlns:a16="http://schemas.microsoft.com/office/drawing/2014/main" id="{B7BF8EE4-2A3A-2537-E678-8F53ED1D6894}"/>
                    </a:ext>
                  </a:extLst>
                </p:cNvPr>
                <p:cNvSpPr/>
                <p:nvPr/>
              </p:nvSpPr>
              <p:spPr>
                <a:xfrm>
                  <a:off x="10327350" y="9323678"/>
                  <a:ext cx="75496" cy="90398"/>
                </a:xfrm>
                <a:custGeom>
                  <a:avLst/>
                  <a:gdLst>
                    <a:gd name="connsiteX0" fmla="*/ 60596 w 75496"/>
                    <a:gd name="connsiteY0" fmla="*/ 49669 h 90398"/>
                    <a:gd name="connsiteX1" fmla="*/ 14901 w 75496"/>
                    <a:gd name="connsiteY1" fmla="*/ 49669 h 90398"/>
                    <a:gd name="connsiteX2" fmla="*/ 14901 w 75496"/>
                    <a:gd name="connsiteY2" fmla="*/ 90398 h 90398"/>
                    <a:gd name="connsiteX3" fmla="*/ 0 w 75496"/>
                    <a:gd name="connsiteY3" fmla="*/ 90398 h 90398"/>
                    <a:gd name="connsiteX4" fmla="*/ 0 w 75496"/>
                    <a:gd name="connsiteY4" fmla="*/ 0 h 90398"/>
                    <a:gd name="connsiteX5" fmla="*/ 14901 w 75496"/>
                    <a:gd name="connsiteY5" fmla="*/ 0 h 90398"/>
                    <a:gd name="connsiteX6" fmla="*/ 14901 w 75496"/>
                    <a:gd name="connsiteY6" fmla="*/ 37748 h 90398"/>
                    <a:gd name="connsiteX7" fmla="*/ 60596 w 75496"/>
                    <a:gd name="connsiteY7" fmla="*/ 37748 h 90398"/>
                    <a:gd name="connsiteX8" fmla="*/ 60596 w 75496"/>
                    <a:gd name="connsiteY8" fmla="*/ 0 h 90398"/>
                    <a:gd name="connsiteX9" fmla="*/ 75497 w 75496"/>
                    <a:gd name="connsiteY9" fmla="*/ 0 h 90398"/>
                    <a:gd name="connsiteX10" fmla="*/ 75497 w 75496"/>
                    <a:gd name="connsiteY10" fmla="*/ 90398 h 90398"/>
                    <a:gd name="connsiteX11" fmla="*/ 60596 w 75496"/>
                    <a:gd name="connsiteY11" fmla="*/ 90398 h 90398"/>
                    <a:gd name="connsiteX12" fmla="*/ 60596 w 75496"/>
                    <a:gd name="connsiteY12" fmla="*/ 49669 h 90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5496" h="90398">
                      <a:moveTo>
                        <a:pt x="60596" y="49669"/>
                      </a:moveTo>
                      <a:lnTo>
                        <a:pt x="14901" y="49669"/>
                      </a:lnTo>
                      <a:lnTo>
                        <a:pt x="14901" y="90398"/>
                      </a:lnTo>
                      <a:lnTo>
                        <a:pt x="0" y="90398"/>
                      </a:lnTo>
                      <a:lnTo>
                        <a:pt x="0" y="0"/>
                      </a:lnTo>
                      <a:lnTo>
                        <a:pt x="14901" y="0"/>
                      </a:lnTo>
                      <a:lnTo>
                        <a:pt x="14901" y="37748"/>
                      </a:lnTo>
                      <a:lnTo>
                        <a:pt x="60596" y="37748"/>
                      </a:lnTo>
                      <a:lnTo>
                        <a:pt x="60596" y="0"/>
                      </a:lnTo>
                      <a:lnTo>
                        <a:pt x="75497" y="0"/>
                      </a:lnTo>
                      <a:lnTo>
                        <a:pt x="75497" y="90398"/>
                      </a:lnTo>
                      <a:lnTo>
                        <a:pt x="60596" y="90398"/>
                      </a:lnTo>
                      <a:lnTo>
                        <a:pt x="60596" y="4966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81" name="Рисунок 4">
                <a:extLst>
                  <a:ext uri="{FF2B5EF4-FFF2-40B4-BE49-F238E27FC236}">
                    <a16:creationId xmlns:a16="http://schemas.microsoft.com/office/drawing/2014/main" id="{C574791A-C9B4-E6A2-3C46-9E2430E8B32F}"/>
                  </a:ext>
                </a:extLst>
              </p:cNvPr>
              <p:cNvGrpSpPr/>
              <p:nvPr/>
            </p:nvGrpSpPr>
            <p:grpSpPr>
              <a:xfrm>
                <a:off x="7362109" y="7337910"/>
                <a:ext cx="190729" cy="1486097"/>
                <a:chOff x="7362109" y="7337910"/>
                <a:chExt cx="190729" cy="1486097"/>
              </a:xfrm>
              <a:solidFill>
                <a:srgbClr val="1D1D1B"/>
              </a:solidFill>
            </p:grpSpPr>
            <p:sp>
              <p:nvSpPr>
                <p:cNvPr id="582" name="Полилиния: фигура 581">
                  <a:extLst>
                    <a:ext uri="{FF2B5EF4-FFF2-40B4-BE49-F238E27FC236}">
                      <a16:creationId xmlns:a16="http://schemas.microsoft.com/office/drawing/2014/main" id="{07709A24-4E86-2C0A-2FEF-49EE7E0CF392}"/>
                    </a:ext>
                  </a:extLst>
                </p:cNvPr>
                <p:cNvSpPr/>
                <p:nvPr/>
              </p:nvSpPr>
              <p:spPr>
                <a:xfrm>
                  <a:off x="7362109" y="8701822"/>
                  <a:ext cx="152980" cy="122185"/>
                </a:xfrm>
                <a:custGeom>
                  <a:avLst/>
                  <a:gdLst>
                    <a:gd name="connsiteX0" fmla="*/ 152981 w 152980"/>
                    <a:gd name="connsiteY0" fmla="*/ 18874 h 122185"/>
                    <a:gd name="connsiteX1" fmla="*/ 83444 w 152980"/>
                    <a:gd name="connsiteY1" fmla="*/ 18874 h 122185"/>
                    <a:gd name="connsiteX2" fmla="*/ 83444 w 152980"/>
                    <a:gd name="connsiteY2" fmla="*/ 103311 h 122185"/>
                    <a:gd name="connsiteX3" fmla="*/ 152981 w 152980"/>
                    <a:gd name="connsiteY3" fmla="*/ 103311 h 122185"/>
                    <a:gd name="connsiteX4" fmla="*/ 152981 w 152980"/>
                    <a:gd name="connsiteY4" fmla="*/ 122186 h 122185"/>
                    <a:gd name="connsiteX5" fmla="*/ 0 w 152980"/>
                    <a:gd name="connsiteY5" fmla="*/ 122186 h 122185"/>
                    <a:gd name="connsiteX6" fmla="*/ 0 w 152980"/>
                    <a:gd name="connsiteY6" fmla="*/ 103311 h 122185"/>
                    <a:gd name="connsiteX7" fmla="*/ 66557 w 152980"/>
                    <a:gd name="connsiteY7" fmla="*/ 103311 h 122185"/>
                    <a:gd name="connsiteX8" fmla="*/ 66557 w 152980"/>
                    <a:gd name="connsiteY8" fmla="*/ 18874 h 122185"/>
                    <a:gd name="connsiteX9" fmla="*/ 0 w 152980"/>
                    <a:gd name="connsiteY9" fmla="*/ 18874 h 122185"/>
                    <a:gd name="connsiteX10" fmla="*/ 0 w 152980"/>
                    <a:gd name="connsiteY10" fmla="*/ 0 h 122185"/>
                    <a:gd name="connsiteX11" fmla="*/ 152981 w 152980"/>
                    <a:gd name="connsiteY11" fmla="*/ 0 h 122185"/>
                    <a:gd name="connsiteX12" fmla="*/ 152981 w 152980"/>
                    <a:gd name="connsiteY12" fmla="*/ 18874 h 122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2980" h="122185">
                      <a:moveTo>
                        <a:pt x="152981" y="18874"/>
                      </a:moveTo>
                      <a:lnTo>
                        <a:pt x="83444" y="18874"/>
                      </a:lnTo>
                      <a:lnTo>
                        <a:pt x="83444" y="103311"/>
                      </a:lnTo>
                      <a:lnTo>
                        <a:pt x="152981" y="103311"/>
                      </a:lnTo>
                      <a:lnTo>
                        <a:pt x="152981" y="122186"/>
                      </a:lnTo>
                      <a:lnTo>
                        <a:pt x="0" y="122186"/>
                      </a:lnTo>
                      <a:lnTo>
                        <a:pt x="0" y="103311"/>
                      </a:lnTo>
                      <a:lnTo>
                        <a:pt x="66557" y="103311"/>
                      </a:lnTo>
                      <a:lnTo>
                        <a:pt x="66557" y="18874"/>
                      </a:lnTo>
                      <a:lnTo>
                        <a:pt x="0" y="18874"/>
                      </a:lnTo>
                      <a:lnTo>
                        <a:pt x="0" y="0"/>
                      </a:lnTo>
                      <a:lnTo>
                        <a:pt x="152981" y="0"/>
                      </a:lnTo>
                      <a:lnTo>
                        <a:pt x="152981" y="1887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83" name="Полилиния: фигура 582">
                  <a:extLst>
                    <a:ext uri="{FF2B5EF4-FFF2-40B4-BE49-F238E27FC236}">
                      <a16:creationId xmlns:a16="http://schemas.microsoft.com/office/drawing/2014/main" id="{5F154DB2-57F4-4706-DF7E-58FFC0969F30}"/>
                    </a:ext>
                  </a:extLst>
                </p:cNvPr>
                <p:cNvSpPr/>
                <p:nvPr/>
              </p:nvSpPr>
              <p:spPr>
                <a:xfrm>
                  <a:off x="7398864" y="8584603"/>
                  <a:ext cx="116411" cy="92384"/>
                </a:xfrm>
                <a:custGeom>
                  <a:avLst/>
                  <a:gdLst>
                    <a:gd name="connsiteX0" fmla="*/ 107285 w 116411"/>
                    <a:gd name="connsiteY0" fmla="*/ 81457 h 92384"/>
                    <a:gd name="connsiteX1" fmla="*/ 82450 w 116411"/>
                    <a:gd name="connsiteY1" fmla="*/ 92384 h 92384"/>
                    <a:gd name="connsiteX2" fmla="*/ 59603 w 116411"/>
                    <a:gd name="connsiteY2" fmla="*/ 81457 h 92384"/>
                    <a:gd name="connsiteX3" fmla="*/ 49669 w 116411"/>
                    <a:gd name="connsiteY3" fmla="*/ 49669 h 92384"/>
                    <a:gd name="connsiteX4" fmla="*/ 47682 w 116411"/>
                    <a:gd name="connsiteY4" fmla="*/ 17881 h 92384"/>
                    <a:gd name="connsiteX5" fmla="*/ 37748 w 116411"/>
                    <a:gd name="connsiteY5" fmla="*/ 17881 h 92384"/>
                    <a:gd name="connsiteX6" fmla="*/ 21854 w 116411"/>
                    <a:gd name="connsiteY6" fmla="*/ 24835 h 92384"/>
                    <a:gd name="connsiteX7" fmla="*/ 15894 w 116411"/>
                    <a:gd name="connsiteY7" fmla="*/ 44702 h 92384"/>
                    <a:gd name="connsiteX8" fmla="*/ 20861 w 116411"/>
                    <a:gd name="connsiteY8" fmla="*/ 61589 h 92384"/>
                    <a:gd name="connsiteX9" fmla="*/ 33775 w 116411"/>
                    <a:gd name="connsiteY9" fmla="*/ 70530 h 92384"/>
                    <a:gd name="connsiteX10" fmla="*/ 33775 w 116411"/>
                    <a:gd name="connsiteY10" fmla="*/ 88411 h 92384"/>
                    <a:gd name="connsiteX11" fmla="*/ 9934 w 116411"/>
                    <a:gd name="connsiteY11" fmla="*/ 75497 h 92384"/>
                    <a:gd name="connsiteX12" fmla="*/ 0 w 116411"/>
                    <a:gd name="connsiteY12" fmla="*/ 44702 h 92384"/>
                    <a:gd name="connsiteX13" fmla="*/ 9934 w 116411"/>
                    <a:gd name="connsiteY13" fmla="*/ 11920 h 92384"/>
                    <a:gd name="connsiteX14" fmla="*/ 36755 w 116411"/>
                    <a:gd name="connsiteY14" fmla="*/ 0 h 92384"/>
                    <a:gd name="connsiteX15" fmla="*/ 115232 w 116411"/>
                    <a:gd name="connsiteY15" fmla="*/ 0 h 92384"/>
                    <a:gd name="connsiteX16" fmla="*/ 115232 w 116411"/>
                    <a:gd name="connsiteY16" fmla="*/ 17881 h 92384"/>
                    <a:gd name="connsiteX17" fmla="*/ 95364 w 116411"/>
                    <a:gd name="connsiteY17" fmla="*/ 17881 h 92384"/>
                    <a:gd name="connsiteX18" fmla="*/ 95364 w 116411"/>
                    <a:gd name="connsiteY18" fmla="*/ 17881 h 92384"/>
                    <a:gd name="connsiteX19" fmla="*/ 110265 w 116411"/>
                    <a:gd name="connsiteY19" fmla="*/ 32781 h 92384"/>
                    <a:gd name="connsiteX20" fmla="*/ 116226 w 116411"/>
                    <a:gd name="connsiteY20" fmla="*/ 54636 h 92384"/>
                    <a:gd name="connsiteX21" fmla="*/ 107285 w 116411"/>
                    <a:gd name="connsiteY21" fmla="*/ 81457 h 92384"/>
                    <a:gd name="connsiteX22" fmla="*/ 92384 w 116411"/>
                    <a:gd name="connsiteY22" fmla="*/ 26821 h 92384"/>
                    <a:gd name="connsiteX23" fmla="*/ 71524 w 116411"/>
                    <a:gd name="connsiteY23" fmla="*/ 17881 h 92384"/>
                    <a:gd name="connsiteX24" fmla="*/ 62583 w 116411"/>
                    <a:gd name="connsiteY24" fmla="*/ 17881 h 92384"/>
                    <a:gd name="connsiteX25" fmla="*/ 64570 w 116411"/>
                    <a:gd name="connsiteY25" fmla="*/ 47682 h 92384"/>
                    <a:gd name="connsiteX26" fmla="*/ 83444 w 116411"/>
                    <a:gd name="connsiteY26" fmla="*/ 73510 h 92384"/>
                    <a:gd name="connsiteX27" fmla="*/ 96358 w 116411"/>
                    <a:gd name="connsiteY27" fmla="*/ 66556 h 92384"/>
                    <a:gd name="connsiteX28" fmla="*/ 101325 w 116411"/>
                    <a:gd name="connsiteY28" fmla="*/ 49669 h 92384"/>
                    <a:gd name="connsiteX29" fmla="*/ 92384 w 116411"/>
                    <a:gd name="connsiteY29" fmla="*/ 26821 h 92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16411" h="92384">
                      <a:moveTo>
                        <a:pt x="107285" y="81457"/>
                      </a:moveTo>
                      <a:cubicBezTo>
                        <a:pt x="101325" y="88411"/>
                        <a:pt x="93377" y="92384"/>
                        <a:pt x="82450" y="92384"/>
                      </a:cubicBezTo>
                      <a:cubicBezTo>
                        <a:pt x="72517" y="92384"/>
                        <a:pt x="64570" y="88411"/>
                        <a:pt x="59603" y="81457"/>
                      </a:cubicBezTo>
                      <a:cubicBezTo>
                        <a:pt x="53642" y="74504"/>
                        <a:pt x="50662" y="63576"/>
                        <a:pt x="49669" y="49669"/>
                      </a:cubicBezTo>
                      <a:lnTo>
                        <a:pt x="47682" y="17881"/>
                      </a:lnTo>
                      <a:lnTo>
                        <a:pt x="37748" y="17881"/>
                      </a:lnTo>
                      <a:cubicBezTo>
                        <a:pt x="30795" y="17881"/>
                        <a:pt x="24835" y="19868"/>
                        <a:pt x="21854" y="24835"/>
                      </a:cubicBezTo>
                      <a:cubicBezTo>
                        <a:pt x="17881" y="29801"/>
                        <a:pt x="15894" y="35761"/>
                        <a:pt x="15894" y="44702"/>
                      </a:cubicBezTo>
                      <a:cubicBezTo>
                        <a:pt x="15894" y="51655"/>
                        <a:pt x="17881" y="56622"/>
                        <a:pt x="20861" y="61589"/>
                      </a:cubicBezTo>
                      <a:cubicBezTo>
                        <a:pt x="23841" y="66556"/>
                        <a:pt x="28808" y="69537"/>
                        <a:pt x="33775" y="70530"/>
                      </a:cubicBezTo>
                      <a:lnTo>
                        <a:pt x="33775" y="88411"/>
                      </a:lnTo>
                      <a:cubicBezTo>
                        <a:pt x="23841" y="88411"/>
                        <a:pt x="15894" y="83444"/>
                        <a:pt x="9934" y="75497"/>
                      </a:cubicBezTo>
                      <a:cubicBezTo>
                        <a:pt x="2980" y="67550"/>
                        <a:pt x="0" y="56622"/>
                        <a:pt x="0" y="44702"/>
                      </a:cubicBezTo>
                      <a:cubicBezTo>
                        <a:pt x="0" y="30795"/>
                        <a:pt x="2980" y="20861"/>
                        <a:pt x="9934" y="11920"/>
                      </a:cubicBezTo>
                      <a:cubicBezTo>
                        <a:pt x="16888" y="3973"/>
                        <a:pt x="25828" y="0"/>
                        <a:pt x="36755" y="0"/>
                      </a:cubicBezTo>
                      <a:lnTo>
                        <a:pt x="115232" y="0"/>
                      </a:lnTo>
                      <a:lnTo>
                        <a:pt x="115232" y="17881"/>
                      </a:lnTo>
                      <a:lnTo>
                        <a:pt x="95364" y="17881"/>
                      </a:lnTo>
                      <a:lnTo>
                        <a:pt x="95364" y="17881"/>
                      </a:lnTo>
                      <a:cubicBezTo>
                        <a:pt x="101325" y="20861"/>
                        <a:pt x="107285" y="25828"/>
                        <a:pt x="110265" y="32781"/>
                      </a:cubicBezTo>
                      <a:cubicBezTo>
                        <a:pt x="114239" y="39735"/>
                        <a:pt x="116226" y="46688"/>
                        <a:pt x="116226" y="54636"/>
                      </a:cubicBezTo>
                      <a:cubicBezTo>
                        <a:pt x="117219" y="65563"/>
                        <a:pt x="114239" y="74504"/>
                        <a:pt x="107285" y="81457"/>
                      </a:cubicBezTo>
                      <a:close/>
                      <a:moveTo>
                        <a:pt x="92384" y="26821"/>
                      </a:moveTo>
                      <a:cubicBezTo>
                        <a:pt x="87417" y="20861"/>
                        <a:pt x="80464" y="17881"/>
                        <a:pt x="71524" y="17881"/>
                      </a:cubicBezTo>
                      <a:lnTo>
                        <a:pt x="62583" y="17881"/>
                      </a:lnTo>
                      <a:lnTo>
                        <a:pt x="64570" y="47682"/>
                      </a:lnTo>
                      <a:cubicBezTo>
                        <a:pt x="65563" y="65563"/>
                        <a:pt x="71524" y="73510"/>
                        <a:pt x="83444" y="73510"/>
                      </a:cubicBezTo>
                      <a:cubicBezTo>
                        <a:pt x="88411" y="73510"/>
                        <a:pt x="93377" y="71523"/>
                        <a:pt x="96358" y="66556"/>
                      </a:cubicBezTo>
                      <a:cubicBezTo>
                        <a:pt x="99338" y="62583"/>
                        <a:pt x="101325" y="56622"/>
                        <a:pt x="101325" y="49669"/>
                      </a:cubicBezTo>
                      <a:cubicBezTo>
                        <a:pt x="101325" y="40728"/>
                        <a:pt x="98344" y="32781"/>
                        <a:pt x="92384" y="2682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84" name="Полилиния: фигура 583">
                  <a:extLst>
                    <a:ext uri="{FF2B5EF4-FFF2-40B4-BE49-F238E27FC236}">
                      <a16:creationId xmlns:a16="http://schemas.microsoft.com/office/drawing/2014/main" id="{E2223D6A-F903-82B7-B24F-89949CDA1607}"/>
                    </a:ext>
                  </a:extLst>
                </p:cNvPr>
                <p:cNvSpPr/>
                <p:nvPr/>
              </p:nvSpPr>
              <p:spPr>
                <a:xfrm>
                  <a:off x="7400851" y="8464404"/>
                  <a:ext cx="114238" cy="93378"/>
                </a:xfrm>
                <a:custGeom>
                  <a:avLst/>
                  <a:gdLst>
                    <a:gd name="connsiteX0" fmla="*/ 14901 w 114238"/>
                    <a:gd name="connsiteY0" fmla="*/ 17881 h 93378"/>
                    <a:gd name="connsiteX1" fmla="*/ 14901 w 114238"/>
                    <a:gd name="connsiteY1" fmla="*/ 75497 h 93378"/>
                    <a:gd name="connsiteX2" fmla="*/ 114239 w 114238"/>
                    <a:gd name="connsiteY2" fmla="*/ 75497 h 93378"/>
                    <a:gd name="connsiteX3" fmla="*/ 114239 w 114238"/>
                    <a:gd name="connsiteY3" fmla="*/ 93378 h 93378"/>
                    <a:gd name="connsiteX4" fmla="*/ 0 w 114238"/>
                    <a:gd name="connsiteY4" fmla="*/ 93378 h 93378"/>
                    <a:gd name="connsiteX5" fmla="*/ 0 w 114238"/>
                    <a:gd name="connsiteY5" fmla="*/ 0 h 93378"/>
                    <a:gd name="connsiteX6" fmla="*/ 114239 w 114238"/>
                    <a:gd name="connsiteY6" fmla="*/ 0 h 93378"/>
                    <a:gd name="connsiteX7" fmla="*/ 114239 w 114238"/>
                    <a:gd name="connsiteY7" fmla="*/ 17881 h 93378"/>
                    <a:gd name="connsiteX8" fmla="*/ 14901 w 114238"/>
                    <a:gd name="connsiteY8" fmla="*/ 17881 h 93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4238" h="93378">
                      <a:moveTo>
                        <a:pt x="14901" y="17881"/>
                      </a:moveTo>
                      <a:lnTo>
                        <a:pt x="14901" y="75497"/>
                      </a:lnTo>
                      <a:lnTo>
                        <a:pt x="114239" y="75497"/>
                      </a:lnTo>
                      <a:lnTo>
                        <a:pt x="114239" y="93378"/>
                      </a:lnTo>
                      <a:lnTo>
                        <a:pt x="0" y="93378"/>
                      </a:lnTo>
                      <a:lnTo>
                        <a:pt x="0" y="0"/>
                      </a:lnTo>
                      <a:lnTo>
                        <a:pt x="114239" y="0"/>
                      </a:lnTo>
                      <a:lnTo>
                        <a:pt x="114239" y="17881"/>
                      </a:lnTo>
                      <a:lnTo>
                        <a:pt x="14901" y="1788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85" name="Полилиния: фигура 584">
                  <a:extLst>
                    <a:ext uri="{FF2B5EF4-FFF2-40B4-BE49-F238E27FC236}">
                      <a16:creationId xmlns:a16="http://schemas.microsoft.com/office/drawing/2014/main" id="{10700826-F002-55CC-4CC2-D7BAE78BB5B4}"/>
                    </a:ext>
                  </a:extLst>
                </p:cNvPr>
                <p:cNvSpPr/>
                <p:nvPr/>
              </p:nvSpPr>
              <p:spPr>
                <a:xfrm>
                  <a:off x="7399750" y="8332284"/>
                  <a:ext cx="153088" cy="104304"/>
                </a:xfrm>
                <a:custGeom>
                  <a:avLst/>
                  <a:gdLst>
                    <a:gd name="connsiteX0" fmla="*/ 15008 w 153088"/>
                    <a:gd name="connsiteY0" fmla="*/ 13908 h 104304"/>
                    <a:gd name="connsiteX1" fmla="*/ 57723 w 153088"/>
                    <a:gd name="connsiteY1" fmla="*/ 0 h 104304"/>
                    <a:gd name="connsiteX2" fmla="*/ 100439 w 153088"/>
                    <a:gd name="connsiteY2" fmla="*/ 13908 h 104304"/>
                    <a:gd name="connsiteX3" fmla="*/ 116333 w 153088"/>
                    <a:gd name="connsiteY3" fmla="*/ 48676 h 104304"/>
                    <a:gd name="connsiteX4" fmla="*/ 96466 w 153088"/>
                    <a:gd name="connsiteY4" fmla="*/ 85430 h 104304"/>
                    <a:gd name="connsiteX5" fmla="*/ 96466 w 153088"/>
                    <a:gd name="connsiteY5" fmla="*/ 85430 h 104304"/>
                    <a:gd name="connsiteX6" fmla="*/ 153088 w 153088"/>
                    <a:gd name="connsiteY6" fmla="*/ 85430 h 104304"/>
                    <a:gd name="connsiteX7" fmla="*/ 153088 w 153088"/>
                    <a:gd name="connsiteY7" fmla="*/ 104305 h 104304"/>
                    <a:gd name="connsiteX8" fmla="*/ 108 w 153088"/>
                    <a:gd name="connsiteY8" fmla="*/ 104305 h 104304"/>
                    <a:gd name="connsiteX9" fmla="*/ 108 w 153088"/>
                    <a:gd name="connsiteY9" fmla="*/ 86424 h 104304"/>
                    <a:gd name="connsiteX10" fmla="*/ 18982 w 153088"/>
                    <a:gd name="connsiteY10" fmla="*/ 86424 h 104304"/>
                    <a:gd name="connsiteX11" fmla="*/ 18982 w 153088"/>
                    <a:gd name="connsiteY11" fmla="*/ 86424 h 104304"/>
                    <a:gd name="connsiteX12" fmla="*/ 5074 w 153088"/>
                    <a:gd name="connsiteY12" fmla="*/ 71524 h 104304"/>
                    <a:gd name="connsiteX13" fmla="*/ 108 w 153088"/>
                    <a:gd name="connsiteY13" fmla="*/ 49669 h 104304"/>
                    <a:gd name="connsiteX14" fmla="*/ 15008 w 153088"/>
                    <a:gd name="connsiteY14" fmla="*/ 13908 h 104304"/>
                    <a:gd name="connsiteX15" fmla="*/ 88519 w 153088"/>
                    <a:gd name="connsiteY15" fmla="*/ 27815 h 104304"/>
                    <a:gd name="connsiteX16" fmla="*/ 57723 w 153088"/>
                    <a:gd name="connsiteY16" fmla="*/ 18874 h 104304"/>
                    <a:gd name="connsiteX17" fmla="*/ 26929 w 153088"/>
                    <a:gd name="connsiteY17" fmla="*/ 27815 h 104304"/>
                    <a:gd name="connsiteX18" fmla="*/ 15008 w 153088"/>
                    <a:gd name="connsiteY18" fmla="*/ 51656 h 104304"/>
                    <a:gd name="connsiteX19" fmla="*/ 26929 w 153088"/>
                    <a:gd name="connsiteY19" fmla="*/ 75497 h 104304"/>
                    <a:gd name="connsiteX20" fmla="*/ 56730 w 153088"/>
                    <a:gd name="connsiteY20" fmla="*/ 84437 h 104304"/>
                    <a:gd name="connsiteX21" fmla="*/ 86532 w 153088"/>
                    <a:gd name="connsiteY21" fmla="*/ 75497 h 104304"/>
                    <a:gd name="connsiteX22" fmla="*/ 98452 w 153088"/>
                    <a:gd name="connsiteY22" fmla="*/ 51656 h 104304"/>
                    <a:gd name="connsiteX23" fmla="*/ 88519 w 153088"/>
                    <a:gd name="connsiteY23" fmla="*/ 27815 h 104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53088" h="104304">
                      <a:moveTo>
                        <a:pt x="15008" y="13908"/>
                      </a:moveTo>
                      <a:cubicBezTo>
                        <a:pt x="25936" y="4967"/>
                        <a:pt x="39843" y="0"/>
                        <a:pt x="57723" y="0"/>
                      </a:cubicBezTo>
                      <a:cubicBezTo>
                        <a:pt x="75605" y="0"/>
                        <a:pt x="89512" y="4967"/>
                        <a:pt x="100439" y="13908"/>
                      </a:cubicBezTo>
                      <a:cubicBezTo>
                        <a:pt x="111366" y="22848"/>
                        <a:pt x="116333" y="34768"/>
                        <a:pt x="116333" y="48676"/>
                      </a:cubicBezTo>
                      <a:cubicBezTo>
                        <a:pt x="116333" y="65563"/>
                        <a:pt x="109379" y="77484"/>
                        <a:pt x="96466" y="85430"/>
                      </a:cubicBezTo>
                      <a:lnTo>
                        <a:pt x="96466" y="85430"/>
                      </a:lnTo>
                      <a:lnTo>
                        <a:pt x="153088" y="85430"/>
                      </a:lnTo>
                      <a:lnTo>
                        <a:pt x="153088" y="104305"/>
                      </a:lnTo>
                      <a:lnTo>
                        <a:pt x="108" y="104305"/>
                      </a:lnTo>
                      <a:lnTo>
                        <a:pt x="108" y="86424"/>
                      </a:lnTo>
                      <a:lnTo>
                        <a:pt x="18982" y="86424"/>
                      </a:lnTo>
                      <a:lnTo>
                        <a:pt x="18982" y="86424"/>
                      </a:lnTo>
                      <a:cubicBezTo>
                        <a:pt x="13021" y="83444"/>
                        <a:pt x="8054" y="78477"/>
                        <a:pt x="5074" y="71524"/>
                      </a:cubicBezTo>
                      <a:cubicBezTo>
                        <a:pt x="1101" y="64570"/>
                        <a:pt x="108" y="57616"/>
                        <a:pt x="108" y="49669"/>
                      </a:cubicBezTo>
                      <a:cubicBezTo>
                        <a:pt x="-886" y="34768"/>
                        <a:pt x="5074" y="22848"/>
                        <a:pt x="15008" y="13908"/>
                      </a:cubicBezTo>
                      <a:close/>
                      <a:moveTo>
                        <a:pt x="88519" y="27815"/>
                      </a:moveTo>
                      <a:cubicBezTo>
                        <a:pt x="80572" y="21854"/>
                        <a:pt x="70638" y="18874"/>
                        <a:pt x="57723" y="18874"/>
                      </a:cubicBezTo>
                      <a:cubicBezTo>
                        <a:pt x="44810" y="18874"/>
                        <a:pt x="34876" y="21854"/>
                        <a:pt x="26929" y="27815"/>
                      </a:cubicBezTo>
                      <a:cubicBezTo>
                        <a:pt x="18982" y="33775"/>
                        <a:pt x="15008" y="41722"/>
                        <a:pt x="15008" y="51656"/>
                      </a:cubicBezTo>
                      <a:cubicBezTo>
                        <a:pt x="15008" y="61590"/>
                        <a:pt x="18982" y="69537"/>
                        <a:pt x="26929" y="75497"/>
                      </a:cubicBezTo>
                      <a:cubicBezTo>
                        <a:pt x="34876" y="81457"/>
                        <a:pt x="44810" y="84437"/>
                        <a:pt x="56730" y="84437"/>
                      </a:cubicBezTo>
                      <a:cubicBezTo>
                        <a:pt x="69644" y="84437"/>
                        <a:pt x="79578" y="81457"/>
                        <a:pt x="86532" y="75497"/>
                      </a:cubicBezTo>
                      <a:cubicBezTo>
                        <a:pt x="94479" y="69537"/>
                        <a:pt x="98452" y="61590"/>
                        <a:pt x="98452" y="51656"/>
                      </a:cubicBezTo>
                      <a:cubicBezTo>
                        <a:pt x="99446" y="42715"/>
                        <a:pt x="95472" y="34768"/>
                        <a:pt x="88519" y="27815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86" name="Полилиния: фигура 585">
                  <a:extLst>
                    <a:ext uri="{FF2B5EF4-FFF2-40B4-BE49-F238E27FC236}">
                      <a16:creationId xmlns:a16="http://schemas.microsoft.com/office/drawing/2014/main" id="{EF8CCD2F-DDB3-E98A-DAB2-4C0B11E7D38F}"/>
                    </a:ext>
                  </a:extLst>
                </p:cNvPr>
                <p:cNvSpPr/>
                <p:nvPr/>
              </p:nvSpPr>
              <p:spPr>
                <a:xfrm>
                  <a:off x="7399857" y="8227979"/>
                  <a:ext cx="114238" cy="90397"/>
                </a:xfrm>
                <a:custGeom>
                  <a:avLst/>
                  <a:gdLst>
                    <a:gd name="connsiteX0" fmla="*/ 73510 w 114238"/>
                    <a:gd name="connsiteY0" fmla="*/ 19868 h 90397"/>
                    <a:gd name="connsiteX1" fmla="*/ 73510 w 114238"/>
                    <a:gd name="connsiteY1" fmla="*/ 40728 h 90397"/>
                    <a:gd name="connsiteX2" fmla="*/ 114239 w 114238"/>
                    <a:gd name="connsiteY2" fmla="*/ 69537 h 90397"/>
                    <a:gd name="connsiteX3" fmla="*/ 114239 w 114238"/>
                    <a:gd name="connsiteY3" fmla="*/ 90397 h 90397"/>
                    <a:gd name="connsiteX4" fmla="*/ 69537 w 114238"/>
                    <a:gd name="connsiteY4" fmla="*/ 58610 h 90397"/>
                    <a:gd name="connsiteX5" fmla="*/ 57616 w 114238"/>
                    <a:gd name="connsiteY5" fmla="*/ 77484 h 90397"/>
                    <a:gd name="connsiteX6" fmla="*/ 37748 w 114238"/>
                    <a:gd name="connsiteY6" fmla="*/ 84437 h 90397"/>
                    <a:gd name="connsiteX7" fmla="*/ 9934 w 114238"/>
                    <a:gd name="connsiteY7" fmla="*/ 72517 h 90397"/>
                    <a:gd name="connsiteX8" fmla="*/ 0 w 114238"/>
                    <a:gd name="connsiteY8" fmla="*/ 40728 h 90397"/>
                    <a:gd name="connsiteX9" fmla="*/ 0 w 114238"/>
                    <a:gd name="connsiteY9" fmla="*/ 0 h 90397"/>
                    <a:gd name="connsiteX10" fmla="*/ 114239 w 114238"/>
                    <a:gd name="connsiteY10" fmla="*/ 0 h 90397"/>
                    <a:gd name="connsiteX11" fmla="*/ 114239 w 114238"/>
                    <a:gd name="connsiteY11" fmla="*/ 17881 h 90397"/>
                    <a:gd name="connsiteX12" fmla="*/ 73510 w 114238"/>
                    <a:gd name="connsiteY12" fmla="*/ 17881 h 90397"/>
                    <a:gd name="connsiteX13" fmla="*/ 58610 w 114238"/>
                    <a:gd name="connsiteY13" fmla="*/ 19868 h 90397"/>
                    <a:gd name="connsiteX14" fmla="*/ 15894 w 114238"/>
                    <a:gd name="connsiteY14" fmla="*/ 19868 h 90397"/>
                    <a:gd name="connsiteX15" fmla="*/ 15894 w 114238"/>
                    <a:gd name="connsiteY15" fmla="*/ 41722 h 90397"/>
                    <a:gd name="connsiteX16" fmla="*/ 21854 w 114238"/>
                    <a:gd name="connsiteY16" fmla="*/ 59603 h 90397"/>
                    <a:gd name="connsiteX17" fmla="*/ 37748 w 114238"/>
                    <a:gd name="connsiteY17" fmla="*/ 66557 h 90397"/>
                    <a:gd name="connsiteX18" fmla="*/ 52649 w 114238"/>
                    <a:gd name="connsiteY18" fmla="*/ 59603 h 90397"/>
                    <a:gd name="connsiteX19" fmla="*/ 58610 w 114238"/>
                    <a:gd name="connsiteY19" fmla="*/ 41722 h 90397"/>
                    <a:gd name="connsiteX20" fmla="*/ 58610 w 114238"/>
                    <a:gd name="connsiteY20" fmla="*/ 19868 h 90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14238" h="90397">
                      <a:moveTo>
                        <a:pt x="73510" y="19868"/>
                      </a:moveTo>
                      <a:lnTo>
                        <a:pt x="73510" y="40728"/>
                      </a:lnTo>
                      <a:lnTo>
                        <a:pt x="114239" y="69537"/>
                      </a:lnTo>
                      <a:lnTo>
                        <a:pt x="114239" y="90397"/>
                      </a:lnTo>
                      <a:lnTo>
                        <a:pt x="69537" y="58610"/>
                      </a:lnTo>
                      <a:cubicBezTo>
                        <a:pt x="67550" y="66557"/>
                        <a:pt x="63577" y="73510"/>
                        <a:pt x="57616" y="77484"/>
                      </a:cubicBezTo>
                      <a:cubicBezTo>
                        <a:pt x="51656" y="82450"/>
                        <a:pt x="44702" y="84437"/>
                        <a:pt x="37748" y="84437"/>
                      </a:cubicBezTo>
                      <a:cubicBezTo>
                        <a:pt x="25828" y="84437"/>
                        <a:pt x="16888" y="80464"/>
                        <a:pt x="9934" y="72517"/>
                      </a:cubicBezTo>
                      <a:cubicBezTo>
                        <a:pt x="2980" y="64570"/>
                        <a:pt x="0" y="54636"/>
                        <a:pt x="0" y="40728"/>
                      </a:cubicBezTo>
                      <a:lnTo>
                        <a:pt x="0" y="0"/>
                      </a:lnTo>
                      <a:lnTo>
                        <a:pt x="114239" y="0"/>
                      </a:lnTo>
                      <a:lnTo>
                        <a:pt x="114239" y="17881"/>
                      </a:lnTo>
                      <a:lnTo>
                        <a:pt x="73510" y="17881"/>
                      </a:lnTo>
                      <a:close/>
                      <a:moveTo>
                        <a:pt x="58610" y="19868"/>
                      </a:moveTo>
                      <a:lnTo>
                        <a:pt x="15894" y="19868"/>
                      </a:lnTo>
                      <a:lnTo>
                        <a:pt x="15894" y="41722"/>
                      </a:lnTo>
                      <a:cubicBezTo>
                        <a:pt x="15894" y="49669"/>
                        <a:pt x="17881" y="55629"/>
                        <a:pt x="21854" y="59603"/>
                      </a:cubicBezTo>
                      <a:cubicBezTo>
                        <a:pt x="25828" y="63577"/>
                        <a:pt x="30795" y="66557"/>
                        <a:pt x="37748" y="66557"/>
                      </a:cubicBezTo>
                      <a:cubicBezTo>
                        <a:pt x="43709" y="66557"/>
                        <a:pt x="48676" y="64570"/>
                        <a:pt x="52649" y="59603"/>
                      </a:cubicBezTo>
                      <a:cubicBezTo>
                        <a:pt x="56623" y="54636"/>
                        <a:pt x="58610" y="48676"/>
                        <a:pt x="58610" y="41722"/>
                      </a:cubicBezTo>
                      <a:lnTo>
                        <a:pt x="58610" y="1986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87" name="Полилиния: фигура 586">
                  <a:extLst>
                    <a:ext uri="{FF2B5EF4-FFF2-40B4-BE49-F238E27FC236}">
                      <a16:creationId xmlns:a16="http://schemas.microsoft.com/office/drawing/2014/main" id="{9991A5CC-2412-20BF-FC10-72691E501EE0}"/>
                    </a:ext>
                  </a:extLst>
                </p:cNvPr>
                <p:cNvSpPr/>
                <p:nvPr/>
              </p:nvSpPr>
              <p:spPr>
                <a:xfrm>
                  <a:off x="7400851" y="8052151"/>
                  <a:ext cx="114238" cy="160927"/>
                </a:xfrm>
                <a:custGeom>
                  <a:avLst/>
                  <a:gdLst>
                    <a:gd name="connsiteX0" fmla="*/ 114239 w 114238"/>
                    <a:gd name="connsiteY0" fmla="*/ 0 h 160927"/>
                    <a:gd name="connsiteX1" fmla="*/ 114239 w 114238"/>
                    <a:gd name="connsiteY1" fmla="*/ 23841 h 160927"/>
                    <a:gd name="connsiteX2" fmla="*/ 58609 w 114238"/>
                    <a:gd name="connsiteY2" fmla="*/ 70530 h 160927"/>
                    <a:gd name="connsiteX3" fmla="*/ 58609 w 114238"/>
                    <a:gd name="connsiteY3" fmla="*/ 71524 h 160927"/>
                    <a:gd name="connsiteX4" fmla="*/ 114239 w 114238"/>
                    <a:gd name="connsiteY4" fmla="*/ 71524 h 160927"/>
                    <a:gd name="connsiteX5" fmla="*/ 114239 w 114238"/>
                    <a:gd name="connsiteY5" fmla="*/ 89404 h 160927"/>
                    <a:gd name="connsiteX6" fmla="*/ 58609 w 114238"/>
                    <a:gd name="connsiteY6" fmla="*/ 89404 h 160927"/>
                    <a:gd name="connsiteX7" fmla="*/ 58609 w 114238"/>
                    <a:gd name="connsiteY7" fmla="*/ 90398 h 160927"/>
                    <a:gd name="connsiteX8" fmla="*/ 114239 w 114238"/>
                    <a:gd name="connsiteY8" fmla="*/ 137086 h 160927"/>
                    <a:gd name="connsiteX9" fmla="*/ 114239 w 114238"/>
                    <a:gd name="connsiteY9" fmla="*/ 160928 h 160927"/>
                    <a:gd name="connsiteX10" fmla="*/ 54636 w 114238"/>
                    <a:gd name="connsiteY10" fmla="*/ 109272 h 160927"/>
                    <a:gd name="connsiteX11" fmla="*/ 0 w 114238"/>
                    <a:gd name="connsiteY11" fmla="*/ 159935 h 160927"/>
                    <a:gd name="connsiteX12" fmla="*/ 0 w 114238"/>
                    <a:gd name="connsiteY12" fmla="*/ 137086 h 160927"/>
                    <a:gd name="connsiteX13" fmla="*/ 50662 w 114238"/>
                    <a:gd name="connsiteY13" fmla="*/ 90398 h 160927"/>
                    <a:gd name="connsiteX14" fmla="*/ 50662 w 114238"/>
                    <a:gd name="connsiteY14" fmla="*/ 89404 h 160927"/>
                    <a:gd name="connsiteX15" fmla="*/ 0 w 114238"/>
                    <a:gd name="connsiteY15" fmla="*/ 89404 h 160927"/>
                    <a:gd name="connsiteX16" fmla="*/ 0 w 114238"/>
                    <a:gd name="connsiteY16" fmla="*/ 71524 h 160927"/>
                    <a:gd name="connsiteX17" fmla="*/ 50662 w 114238"/>
                    <a:gd name="connsiteY17" fmla="*/ 71524 h 160927"/>
                    <a:gd name="connsiteX18" fmla="*/ 50662 w 114238"/>
                    <a:gd name="connsiteY18" fmla="*/ 70530 h 160927"/>
                    <a:gd name="connsiteX19" fmla="*/ 0 w 114238"/>
                    <a:gd name="connsiteY19" fmla="*/ 23841 h 160927"/>
                    <a:gd name="connsiteX20" fmla="*/ 0 w 114238"/>
                    <a:gd name="connsiteY20" fmla="*/ 1987 h 160927"/>
                    <a:gd name="connsiteX21" fmla="*/ 54636 w 114238"/>
                    <a:gd name="connsiteY21" fmla="*/ 52649 h 160927"/>
                    <a:gd name="connsiteX22" fmla="*/ 114239 w 114238"/>
                    <a:gd name="connsiteY22" fmla="*/ 0 h 160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4238" h="160927">
                      <a:moveTo>
                        <a:pt x="114239" y="0"/>
                      </a:moveTo>
                      <a:lnTo>
                        <a:pt x="114239" y="23841"/>
                      </a:lnTo>
                      <a:lnTo>
                        <a:pt x="58609" y="70530"/>
                      </a:lnTo>
                      <a:lnTo>
                        <a:pt x="58609" y="71524"/>
                      </a:lnTo>
                      <a:lnTo>
                        <a:pt x="114239" y="71524"/>
                      </a:lnTo>
                      <a:lnTo>
                        <a:pt x="114239" y="89404"/>
                      </a:lnTo>
                      <a:lnTo>
                        <a:pt x="58609" y="89404"/>
                      </a:lnTo>
                      <a:lnTo>
                        <a:pt x="58609" y="90398"/>
                      </a:lnTo>
                      <a:lnTo>
                        <a:pt x="114239" y="137086"/>
                      </a:lnTo>
                      <a:lnTo>
                        <a:pt x="114239" y="160928"/>
                      </a:lnTo>
                      <a:lnTo>
                        <a:pt x="54636" y="109272"/>
                      </a:lnTo>
                      <a:lnTo>
                        <a:pt x="0" y="159935"/>
                      </a:lnTo>
                      <a:lnTo>
                        <a:pt x="0" y="137086"/>
                      </a:lnTo>
                      <a:lnTo>
                        <a:pt x="50662" y="90398"/>
                      </a:lnTo>
                      <a:lnTo>
                        <a:pt x="50662" y="89404"/>
                      </a:lnTo>
                      <a:lnTo>
                        <a:pt x="0" y="89404"/>
                      </a:lnTo>
                      <a:lnTo>
                        <a:pt x="0" y="71524"/>
                      </a:lnTo>
                      <a:lnTo>
                        <a:pt x="50662" y="71524"/>
                      </a:lnTo>
                      <a:lnTo>
                        <a:pt x="50662" y="70530"/>
                      </a:lnTo>
                      <a:lnTo>
                        <a:pt x="0" y="23841"/>
                      </a:lnTo>
                      <a:lnTo>
                        <a:pt x="0" y="1987"/>
                      </a:lnTo>
                      <a:lnTo>
                        <a:pt x="54636" y="52649"/>
                      </a:lnTo>
                      <a:lnTo>
                        <a:pt x="114239" y="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88" name="Полилиния: фигура 587">
                  <a:extLst>
                    <a:ext uri="{FF2B5EF4-FFF2-40B4-BE49-F238E27FC236}">
                      <a16:creationId xmlns:a16="http://schemas.microsoft.com/office/drawing/2014/main" id="{9F8BD47D-1EC5-677E-126E-C9DFC80A8842}"/>
                    </a:ext>
                  </a:extLst>
                </p:cNvPr>
                <p:cNvSpPr/>
                <p:nvPr/>
              </p:nvSpPr>
              <p:spPr>
                <a:xfrm>
                  <a:off x="7398864" y="7943873"/>
                  <a:ext cx="117218" cy="101324"/>
                </a:xfrm>
                <a:custGeom>
                  <a:avLst/>
                  <a:gdLst>
                    <a:gd name="connsiteX0" fmla="*/ 83444 w 117218"/>
                    <a:gd name="connsiteY0" fmla="*/ 993 h 101324"/>
                    <a:gd name="connsiteX1" fmla="*/ 107285 w 117218"/>
                    <a:gd name="connsiteY1" fmla="*/ 16887 h 101324"/>
                    <a:gd name="connsiteX2" fmla="*/ 117219 w 117218"/>
                    <a:gd name="connsiteY2" fmla="*/ 48675 h 101324"/>
                    <a:gd name="connsiteX3" fmla="*/ 101325 w 117218"/>
                    <a:gd name="connsiteY3" fmla="*/ 87417 h 101324"/>
                    <a:gd name="connsiteX4" fmla="*/ 58609 w 117218"/>
                    <a:gd name="connsiteY4" fmla="*/ 101324 h 101324"/>
                    <a:gd name="connsiteX5" fmla="*/ 15894 w 117218"/>
                    <a:gd name="connsiteY5" fmla="*/ 87417 h 101324"/>
                    <a:gd name="connsiteX6" fmla="*/ 0 w 117218"/>
                    <a:gd name="connsiteY6" fmla="*/ 49669 h 101324"/>
                    <a:gd name="connsiteX7" fmla="*/ 14901 w 117218"/>
                    <a:gd name="connsiteY7" fmla="*/ 12914 h 101324"/>
                    <a:gd name="connsiteX8" fmla="*/ 55629 w 117218"/>
                    <a:gd name="connsiteY8" fmla="*/ 0 h 101324"/>
                    <a:gd name="connsiteX9" fmla="*/ 62583 w 117218"/>
                    <a:gd name="connsiteY9" fmla="*/ 0 h 101324"/>
                    <a:gd name="connsiteX10" fmla="*/ 62583 w 117218"/>
                    <a:gd name="connsiteY10" fmla="*/ 82450 h 101324"/>
                    <a:gd name="connsiteX11" fmla="*/ 63576 w 117218"/>
                    <a:gd name="connsiteY11" fmla="*/ 82450 h 101324"/>
                    <a:gd name="connsiteX12" fmla="*/ 89404 w 117218"/>
                    <a:gd name="connsiteY12" fmla="*/ 73510 h 101324"/>
                    <a:gd name="connsiteX13" fmla="*/ 99338 w 117218"/>
                    <a:gd name="connsiteY13" fmla="*/ 48675 h 101324"/>
                    <a:gd name="connsiteX14" fmla="*/ 94371 w 117218"/>
                    <a:gd name="connsiteY14" fmla="*/ 29801 h 101324"/>
                    <a:gd name="connsiteX15" fmla="*/ 81457 w 117218"/>
                    <a:gd name="connsiteY15" fmla="*/ 19868 h 101324"/>
                    <a:gd name="connsiteX16" fmla="*/ 81457 w 117218"/>
                    <a:gd name="connsiteY16" fmla="*/ 993 h 101324"/>
                    <a:gd name="connsiteX17" fmla="*/ 25828 w 117218"/>
                    <a:gd name="connsiteY17" fmla="*/ 71523 h 101324"/>
                    <a:gd name="connsiteX18" fmla="*/ 49669 w 117218"/>
                    <a:gd name="connsiteY18" fmla="*/ 81457 h 101324"/>
                    <a:gd name="connsiteX19" fmla="*/ 49669 w 117218"/>
                    <a:gd name="connsiteY19" fmla="*/ 18874 h 101324"/>
                    <a:gd name="connsiteX20" fmla="*/ 25828 w 117218"/>
                    <a:gd name="connsiteY20" fmla="*/ 27815 h 101324"/>
                    <a:gd name="connsiteX21" fmla="*/ 16888 w 117218"/>
                    <a:gd name="connsiteY21" fmla="*/ 49669 h 101324"/>
                    <a:gd name="connsiteX22" fmla="*/ 25828 w 117218"/>
                    <a:gd name="connsiteY22" fmla="*/ 71523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7218" h="101324">
                      <a:moveTo>
                        <a:pt x="83444" y="993"/>
                      </a:moveTo>
                      <a:cubicBezTo>
                        <a:pt x="93377" y="2980"/>
                        <a:pt x="101325" y="7947"/>
                        <a:pt x="107285" y="16887"/>
                      </a:cubicBezTo>
                      <a:cubicBezTo>
                        <a:pt x="113245" y="25828"/>
                        <a:pt x="117219" y="36755"/>
                        <a:pt x="117219" y="48675"/>
                      </a:cubicBezTo>
                      <a:cubicBezTo>
                        <a:pt x="117219" y="64570"/>
                        <a:pt x="112252" y="77484"/>
                        <a:pt x="101325" y="87417"/>
                      </a:cubicBezTo>
                      <a:cubicBezTo>
                        <a:pt x="91391" y="96357"/>
                        <a:pt x="76490" y="101324"/>
                        <a:pt x="58609" y="101324"/>
                      </a:cubicBezTo>
                      <a:cubicBezTo>
                        <a:pt x="40728" y="101324"/>
                        <a:pt x="26821" y="96357"/>
                        <a:pt x="15894" y="87417"/>
                      </a:cubicBezTo>
                      <a:cubicBezTo>
                        <a:pt x="4967" y="78477"/>
                        <a:pt x="0" y="65563"/>
                        <a:pt x="0" y="49669"/>
                      </a:cubicBezTo>
                      <a:cubicBezTo>
                        <a:pt x="0" y="34768"/>
                        <a:pt x="4967" y="21854"/>
                        <a:pt x="14901" y="12914"/>
                      </a:cubicBezTo>
                      <a:cubicBezTo>
                        <a:pt x="24835" y="3973"/>
                        <a:pt x="38741" y="0"/>
                        <a:pt x="55629" y="0"/>
                      </a:cubicBezTo>
                      <a:lnTo>
                        <a:pt x="62583" y="0"/>
                      </a:lnTo>
                      <a:lnTo>
                        <a:pt x="62583" y="82450"/>
                      </a:lnTo>
                      <a:lnTo>
                        <a:pt x="63576" y="82450"/>
                      </a:lnTo>
                      <a:cubicBezTo>
                        <a:pt x="74504" y="82450"/>
                        <a:pt x="83444" y="79470"/>
                        <a:pt x="89404" y="73510"/>
                      </a:cubicBezTo>
                      <a:cubicBezTo>
                        <a:pt x="96358" y="67550"/>
                        <a:pt x="99338" y="59603"/>
                        <a:pt x="99338" y="48675"/>
                      </a:cubicBezTo>
                      <a:cubicBezTo>
                        <a:pt x="99338" y="41722"/>
                        <a:pt x="97351" y="35761"/>
                        <a:pt x="94371" y="29801"/>
                      </a:cubicBezTo>
                      <a:cubicBezTo>
                        <a:pt x="91391" y="24835"/>
                        <a:pt x="87417" y="20861"/>
                        <a:pt x="81457" y="19868"/>
                      </a:cubicBezTo>
                      <a:lnTo>
                        <a:pt x="81457" y="993"/>
                      </a:lnTo>
                      <a:close/>
                      <a:moveTo>
                        <a:pt x="25828" y="71523"/>
                      </a:moveTo>
                      <a:cubicBezTo>
                        <a:pt x="31788" y="77484"/>
                        <a:pt x="39735" y="80464"/>
                        <a:pt x="49669" y="81457"/>
                      </a:cubicBezTo>
                      <a:lnTo>
                        <a:pt x="49669" y="18874"/>
                      </a:lnTo>
                      <a:cubicBezTo>
                        <a:pt x="39735" y="18874"/>
                        <a:pt x="31788" y="21854"/>
                        <a:pt x="25828" y="27815"/>
                      </a:cubicBezTo>
                      <a:cubicBezTo>
                        <a:pt x="19868" y="33775"/>
                        <a:pt x="16888" y="40728"/>
                        <a:pt x="16888" y="49669"/>
                      </a:cubicBezTo>
                      <a:cubicBezTo>
                        <a:pt x="16888" y="58609"/>
                        <a:pt x="19868" y="66556"/>
                        <a:pt x="25828" y="71523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89" name="Полилиния: фигура 588">
                  <a:extLst>
                    <a:ext uri="{FF2B5EF4-FFF2-40B4-BE49-F238E27FC236}">
                      <a16:creationId xmlns:a16="http://schemas.microsoft.com/office/drawing/2014/main" id="{9F98E50C-BA27-AA9C-C65B-1361CEF47DE4}"/>
                    </a:ext>
                  </a:extLst>
                </p:cNvPr>
                <p:cNvSpPr/>
                <p:nvPr/>
              </p:nvSpPr>
              <p:spPr>
                <a:xfrm>
                  <a:off x="7399857" y="7827647"/>
                  <a:ext cx="114238" cy="94371"/>
                </a:xfrm>
                <a:custGeom>
                  <a:avLst/>
                  <a:gdLst>
                    <a:gd name="connsiteX0" fmla="*/ 62583 w 114238"/>
                    <a:gd name="connsiteY0" fmla="*/ 17881 h 94371"/>
                    <a:gd name="connsiteX1" fmla="*/ 62583 w 114238"/>
                    <a:gd name="connsiteY1" fmla="*/ 76490 h 94371"/>
                    <a:gd name="connsiteX2" fmla="*/ 114239 w 114238"/>
                    <a:gd name="connsiteY2" fmla="*/ 76490 h 94371"/>
                    <a:gd name="connsiteX3" fmla="*/ 114239 w 114238"/>
                    <a:gd name="connsiteY3" fmla="*/ 94371 h 94371"/>
                    <a:gd name="connsiteX4" fmla="*/ 0 w 114238"/>
                    <a:gd name="connsiteY4" fmla="*/ 94371 h 94371"/>
                    <a:gd name="connsiteX5" fmla="*/ 0 w 114238"/>
                    <a:gd name="connsiteY5" fmla="*/ 76490 h 94371"/>
                    <a:gd name="connsiteX6" fmla="*/ 47682 w 114238"/>
                    <a:gd name="connsiteY6" fmla="*/ 76490 h 94371"/>
                    <a:gd name="connsiteX7" fmla="*/ 47682 w 114238"/>
                    <a:gd name="connsiteY7" fmla="*/ 17881 h 94371"/>
                    <a:gd name="connsiteX8" fmla="*/ 0 w 114238"/>
                    <a:gd name="connsiteY8" fmla="*/ 17881 h 94371"/>
                    <a:gd name="connsiteX9" fmla="*/ 0 w 114238"/>
                    <a:gd name="connsiteY9" fmla="*/ 0 h 94371"/>
                    <a:gd name="connsiteX10" fmla="*/ 114239 w 114238"/>
                    <a:gd name="connsiteY10" fmla="*/ 0 h 94371"/>
                    <a:gd name="connsiteX11" fmla="*/ 114239 w 114238"/>
                    <a:gd name="connsiteY11" fmla="*/ 17881 h 94371"/>
                    <a:gd name="connsiteX12" fmla="*/ 62583 w 114238"/>
                    <a:gd name="connsiteY12" fmla="*/ 17881 h 943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4238" h="94371">
                      <a:moveTo>
                        <a:pt x="62583" y="17881"/>
                      </a:moveTo>
                      <a:lnTo>
                        <a:pt x="62583" y="76490"/>
                      </a:lnTo>
                      <a:lnTo>
                        <a:pt x="114239" y="76490"/>
                      </a:lnTo>
                      <a:lnTo>
                        <a:pt x="114239" y="94371"/>
                      </a:lnTo>
                      <a:lnTo>
                        <a:pt x="0" y="94371"/>
                      </a:lnTo>
                      <a:lnTo>
                        <a:pt x="0" y="76490"/>
                      </a:lnTo>
                      <a:lnTo>
                        <a:pt x="47682" y="76490"/>
                      </a:lnTo>
                      <a:lnTo>
                        <a:pt x="47682" y="17881"/>
                      </a:lnTo>
                      <a:lnTo>
                        <a:pt x="0" y="17881"/>
                      </a:lnTo>
                      <a:lnTo>
                        <a:pt x="0" y="0"/>
                      </a:lnTo>
                      <a:lnTo>
                        <a:pt x="114239" y="0"/>
                      </a:lnTo>
                      <a:lnTo>
                        <a:pt x="114239" y="17881"/>
                      </a:lnTo>
                      <a:lnTo>
                        <a:pt x="62583" y="1788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90" name="Полилиния: фигура 589">
                  <a:extLst>
                    <a:ext uri="{FF2B5EF4-FFF2-40B4-BE49-F238E27FC236}">
                      <a16:creationId xmlns:a16="http://schemas.microsoft.com/office/drawing/2014/main" id="{41E4D2C9-D27A-7A14-0ABC-4FE6F5C55155}"/>
                    </a:ext>
                  </a:extLst>
                </p:cNvPr>
                <p:cNvSpPr/>
                <p:nvPr/>
              </p:nvSpPr>
              <p:spPr>
                <a:xfrm>
                  <a:off x="7400851" y="7704467"/>
                  <a:ext cx="114238" cy="95364"/>
                </a:xfrm>
                <a:custGeom>
                  <a:avLst/>
                  <a:gdLst>
                    <a:gd name="connsiteX0" fmla="*/ 114239 w 114238"/>
                    <a:gd name="connsiteY0" fmla="*/ 95365 h 95364"/>
                    <a:gd name="connsiteX1" fmla="*/ 0 w 114238"/>
                    <a:gd name="connsiteY1" fmla="*/ 95365 h 95364"/>
                    <a:gd name="connsiteX2" fmla="*/ 0 w 114238"/>
                    <a:gd name="connsiteY2" fmla="*/ 77484 h 95364"/>
                    <a:gd name="connsiteX3" fmla="*/ 86424 w 114238"/>
                    <a:gd name="connsiteY3" fmla="*/ 77484 h 95364"/>
                    <a:gd name="connsiteX4" fmla="*/ 86424 w 114238"/>
                    <a:gd name="connsiteY4" fmla="*/ 76490 h 95364"/>
                    <a:gd name="connsiteX5" fmla="*/ 0 w 114238"/>
                    <a:gd name="connsiteY5" fmla="*/ 17881 h 95364"/>
                    <a:gd name="connsiteX6" fmla="*/ 0 w 114238"/>
                    <a:gd name="connsiteY6" fmla="*/ 0 h 95364"/>
                    <a:gd name="connsiteX7" fmla="*/ 114239 w 114238"/>
                    <a:gd name="connsiteY7" fmla="*/ 0 h 95364"/>
                    <a:gd name="connsiteX8" fmla="*/ 114239 w 114238"/>
                    <a:gd name="connsiteY8" fmla="*/ 17881 h 95364"/>
                    <a:gd name="connsiteX9" fmla="*/ 27815 w 114238"/>
                    <a:gd name="connsiteY9" fmla="*/ 17881 h 95364"/>
                    <a:gd name="connsiteX10" fmla="*/ 27815 w 114238"/>
                    <a:gd name="connsiteY10" fmla="*/ 18874 h 95364"/>
                    <a:gd name="connsiteX11" fmla="*/ 114239 w 114238"/>
                    <a:gd name="connsiteY11" fmla="*/ 77484 h 95364"/>
                    <a:gd name="connsiteX12" fmla="*/ 114239 w 114238"/>
                    <a:gd name="connsiteY12" fmla="*/ 95365 h 95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4238" h="95364">
                      <a:moveTo>
                        <a:pt x="114239" y="95365"/>
                      </a:moveTo>
                      <a:lnTo>
                        <a:pt x="0" y="95365"/>
                      </a:lnTo>
                      <a:lnTo>
                        <a:pt x="0" y="77484"/>
                      </a:lnTo>
                      <a:lnTo>
                        <a:pt x="86424" y="77484"/>
                      </a:lnTo>
                      <a:lnTo>
                        <a:pt x="86424" y="76490"/>
                      </a:lnTo>
                      <a:lnTo>
                        <a:pt x="0" y="17881"/>
                      </a:lnTo>
                      <a:lnTo>
                        <a:pt x="0" y="0"/>
                      </a:lnTo>
                      <a:lnTo>
                        <a:pt x="114239" y="0"/>
                      </a:lnTo>
                      <a:lnTo>
                        <a:pt x="114239" y="17881"/>
                      </a:lnTo>
                      <a:lnTo>
                        <a:pt x="27815" y="17881"/>
                      </a:lnTo>
                      <a:lnTo>
                        <a:pt x="27815" y="18874"/>
                      </a:lnTo>
                      <a:lnTo>
                        <a:pt x="114239" y="77484"/>
                      </a:lnTo>
                      <a:lnTo>
                        <a:pt x="114239" y="9536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91" name="Полилиния: фигура 590">
                  <a:extLst>
                    <a:ext uri="{FF2B5EF4-FFF2-40B4-BE49-F238E27FC236}">
                      <a16:creationId xmlns:a16="http://schemas.microsoft.com/office/drawing/2014/main" id="{06CFC31F-D190-E3E9-2B26-ACFCFE1AF68D}"/>
                    </a:ext>
                  </a:extLst>
                </p:cNvPr>
                <p:cNvSpPr/>
                <p:nvPr/>
              </p:nvSpPr>
              <p:spPr>
                <a:xfrm>
                  <a:off x="7398864" y="7581289"/>
                  <a:ext cx="117218" cy="101324"/>
                </a:xfrm>
                <a:custGeom>
                  <a:avLst/>
                  <a:gdLst>
                    <a:gd name="connsiteX0" fmla="*/ 83444 w 117218"/>
                    <a:gd name="connsiteY0" fmla="*/ 993 h 101324"/>
                    <a:gd name="connsiteX1" fmla="*/ 107285 w 117218"/>
                    <a:gd name="connsiteY1" fmla="*/ 16887 h 101324"/>
                    <a:gd name="connsiteX2" fmla="*/ 117219 w 117218"/>
                    <a:gd name="connsiteY2" fmla="*/ 48675 h 101324"/>
                    <a:gd name="connsiteX3" fmla="*/ 101325 w 117218"/>
                    <a:gd name="connsiteY3" fmla="*/ 87417 h 101324"/>
                    <a:gd name="connsiteX4" fmla="*/ 58609 w 117218"/>
                    <a:gd name="connsiteY4" fmla="*/ 101324 h 101324"/>
                    <a:gd name="connsiteX5" fmla="*/ 15894 w 117218"/>
                    <a:gd name="connsiteY5" fmla="*/ 87417 h 101324"/>
                    <a:gd name="connsiteX6" fmla="*/ 0 w 117218"/>
                    <a:gd name="connsiteY6" fmla="*/ 49669 h 101324"/>
                    <a:gd name="connsiteX7" fmla="*/ 14901 w 117218"/>
                    <a:gd name="connsiteY7" fmla="*/ 12914 h 101324"/>
                    <a:gd name="connsiteX8" fmla="*/ 55629 w 117218"/>
                    <a:gd name="connsiteY8" fmla="*/ 0 h 101324"/>
                    <a:gd name="connsiteX9" fmla="*/ 62583 w 117218"/>
                    <a:gd name="connsiteY9" fmla="*/ 0 h 101324"/>
                    <a:gd name="connsiteX10" fmla="*/ 62583 w 117218"/>
                    <a:gd name="connsiteY10" fmla="*/ 82450 h 101324"/>
                    <a:gd name="connsiteX11" fmla="*/ 63576 w 117218"/>
                    <a:gd name="connsiteY11" fmla="*/ 82450 h 101324"/>
                    <a:gd name="connsiteX12" fmla="*/ 89404 w 117218"/>
                    <a:gd name="connsiteY12" fmla="*/ 73510 h 101324"/>
                    <a:gd name="connsiteX13" fmla="*/ 99338 w 117218"/>
                    <a:gd name="connsiteY13" fmla="*/ 48675 h 101324"/>
                    <a:gd name="connsiteX14" fmla="*/ 94371 w 117218"/>
                    <a:gd name="connsiteY14" fmla="*/ 29801 h 101324"/>
                    <a:gd name="connsiteX15" fmla="*/ 81457 w 117218"/>
                    <a:gd name="connsiteY15" fmla="*/ 19868 h 101324"/>
                    <a:gd name="connsiteX16" fmla="*/ 81457 w 117218"/>
                    <a:gd name="connsiteY16" fmla="*/ 993 h 101324"/>
                    <a:gd name="connsiteX17" fmla="*/ 25828 w 117218"/>
                    <a:gd name="connsiteY17" fmla="*/ 71523 h 101324"/>
                    <a:gd name="connsiteX18" fmla="*/ 49669 w 117218"/>
                    <a:gd name="connsiteY18" fmla="*/ 81457 h 101324"/>
                    <a:gd name="connsiteX19" fmla="*/ 49669 w 117218"/>
                    <a:gd name="connsiteY19" fmla="*/ 18874 h 101324"/>
                    <a:gd name="connsiteX20" fmla="*/ 25828 w 117218"/>
                    <a:gd name="connsiteY20" fmla="*/ 27815 h 101324"/>
                    <a:gd name="connsiteX21" fmla="*/ 16888 w 117218"/>
                    <a:gd name="connsiteY21" fmla="*/ 49669 h 101324"/>
                    <a:gd name="connsiteX22" fmla="*/ 25828 w 117218"/>
                    <a:gd name="connsiteY22" fmla="*/ 71523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17218" h="101324">
                      <a:moveTo>
                        <a:pt x="83444" y="993"/>
                      </a:moveTo>
                      <a:cubicBezTo>
                        <a:pt x="93377" y="2980"/>
                        <a:pt x="101325" y="7947"/>
                        <a:pt x="107285" y="16887"/>
                      </a:cubicBezTo>
                      <a:cubicBezTo>
                        <a:pt x="113245" y="25828"/>
                        <a:pt x="117219" y="36755"/>
                        <a:pt x="117219" y="48675"/>
                      </a:cubicBezTo>
                      <a:cubicBezTo>
                        <a:pt x="117219" y="64570"/>
                        <a:pt x="112252" y="77484"/>
                        <a:pt x="101325" y="87417"/>
                      </a:cubicBezTo>
                      <a:cubicBezTo>
                        <a:pt x="91391" y="96357"/>
                        <a:pt x="76490" y="101324"/>
                        <a:pt x="58609" y="101324"/>
                      </a:cubicBezTo>
                      <a:cubicBezTo>
                        <a:pt x="40728" y="101324"/>
                        <a:pt x="26821" y="96357"/>
                        <a:pt x="15894" y="87417"/>
                      </a:cubicBezTo>
                      <a:cubicBezTo>
                        <a:pt x="4967" y="78477"/>
                        <a:pt x="0" y="65563"/>
                        <a:pt x="0" y="49669"/>
                      </a:cubicBezTo>
                      <a:cubicBezTo>
                        <a:pt x="0" y="34768"/>
                        <a:pt x="4967" y="21854"/>
                        <a:pt x="14901" y="12914"/>
                      </a:cubicBezTo>
                      <a:cubicBezTo>
                        <a:pt x="24835" y="3973"/>
                        <a:pt x="38741" y="0"/>
                        <a:pt x="55629" y="0"/>
                      </a:cubicBezTo>
                      <a:lnTo>
                        <a:pt x="62583" y="0"/>
                      </a:lnTo>
                      <a:lnTo>
                        <a:pt x="62583" y="82450"/>
                      </a:lnTo>
                      <a:lnTo>
                        <a:pt x="63576" y="82450"/>
                      </a:lnTo>
                      <a:cubicBezTo>
                        <a:pt x="74504" y="82450"/>
                        <a:pt x="83444" y="79470"/>
                        <a:pt x="89404" y="73510"/>
                      </a:cubicBezTo>
                      <a:cubicBezTo>
                        <a:pt x="96358" y="67550"/>
                        <a:pt x="99338" y="59603"/>
                        <a:pt x="99338" y="48675"/>
                      </a:cubicBezTo>
                      <a:cubicBezTo>
                        <a:pt x="99338" y="41722"/>
                        <a:pt x="97351" y="35761"/>
                        <a:pt x="94371" y="29801"/>
                      </a:cubicBezTo>
                      <a:cubicBezTo>
                        <a:pt x="91391" y="24835"/>
                        <a:pt x="87417" y="20861"/>
                        <a:pt x="81457" y="19868"/>
                      </a:cubicBezTo>
                      <a:lnTo>
                        <a:pt x="81457" y="993"/>
                      </a:lnTo>
                      <a:close/>
                      <a:moveTo>
                        <a:pt x="25828" y="71523"/>
                      </a:moveTo>
                      <a:cubicBezTo>
                        <a:pt x="31788" y="77484"/>
                        <a:pt x="39735" y="80464"/>
                        <a:pt x="49669" y="81457"/>
                      </a:cubicBezTo>
                      <a:lnTo>
                        <a:pt x="49669" y="18874"/>
                      </a:lnTo>
                      <a:cubicBezTo>
                        <a:pt x="39735" y="18874"/>
                        <a:pt x="31788" y="21854"/>
                        <a:pt x="25828" y="27815"/>
                      </a:cubicBezTo>
                      <a:cubicBezTo>
                        <a:pt x="19868" y="33775"/>
                        <a:pt x="16888" y="40728"/>
                        <a:pt x="16888" y="49669"/>
                      </a:cubicBezTo>
                      <a:cubicBezTo>
                        <a:pt x="16888" y="58609"/>
                        <a:pt x="19868" y="65563"/>
                        <a:pt x="25828" y="71523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92" name="Полилиния: фигура 591">
                  <a:extLst>
                    <a:ext uri="{FF2B5EF4-FFF2-40B4-BE49-F238E27FC236}">
                      <a16:creationId xmlns:a16="http://schemas.microsoft.com/office/drawing/2014/main" id="{7C8751B2-8727-537B-7DBA-B5A9F5F6998D}"/>
                    </a:ext>
                  </a:extLst>
                </p:cNvPr>
                <p:cNvSpPr/>
                <p:nvPr/>
              </p:nvSpPr>
              <p:spPr>
                <a:xfrm>
                  <a:off x="7493235" y="7531620"/>
                  <a:ext cx="48675" cy="30794"/>
                </a:xfrm>
                <a:custGeom>
                  <a:avLst/>
                  <a:gdLst>
                    <a:gd name="connsiteX0" fmla="*/ 48675 w 48675"/>
                    <a:gd name="connsiteY0" fmla="*/ 30795 h 30794"/>
                    <a:gd name="connsiteX1" fmla="*/ 0 w 48675"/>
                    <a:gd name="connsiteY1" fmla="*/ 19868 h 30794"/>
                    <a:gd name="connsiteX2" fmla="*/ 0 w 48675"/>
                    <a:gd name="connsiteY2" fmla="*/ 0 h 30794"/>
                    <a:gd name="connsiteX3" fmla="*/ 48675 w 48675"/>
                    <a:gd name="connsiteY3" fmla="*/ 15894 h 30794"/>
                    <a:gd name="connsiteX4" fmla="*/ 48675 w 48675"/>
                    <a:gd name="connsiteY4" fmla="*/ 30795 h 30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675" h="30794">
                      <a:moveTo>
                        <a:pt x="48675" y="30795"/>
                      </a:moveTo>
                      <a:lnTo>
                        <a:pt x="0" y="19868"/>
                      </a:lnTo>
                      <a:lnTo>
                        <a:pt x="0" y="0"/>
                      </a:lnTo>
                      <a:lnTo>
                        <a:pt x="48675" y="15894"/>
                      </a:lnTo>
                      <a:lnTo>
                        <a:pt x="48675" y="3079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93" name="Полилиния: фигура 592">
                  <a:extLst>
                    <a:ext uri="{FF2B5EF4-FFF2-40B4-BE49-F238E27FC236}">
                      <a16:creationId xmlns:a16="http://schemas.microsoft.com/office/drawing/2014/main" id="{2BA448B6-0530-7D41-B3B4-11257B168161}"/>
                    </a:ext>
                  </a:extLst>
                </p:cNvPr>
                <p:cNvSpPr/>
                <p:nvPr/>
              </p:nvSpPr>
              <p:spPr>
                <a:xfrm>
                  <a:off x="7362109" y="7337910"/>
                  <a:ext cx="153973" cy="110265"/>
                </a:xfrm>
                <a:custGeom>
                  <a:avLst/>
                  <a:gdLst>
                    <a:gd name="connsiteX0" fmla="*/ 152981 w 153973"/>
                    <a:gd name="connsiteY0" fmla="*/ 110265 h 110265"/>
                    <a:gd name="connsiteX1" fmla="*/ 0 w 153973"/>
                    <a:gd name="connsiteY1" fmla="*/ 110265 h 110265"/>
                    <a:gd name="connsiteX2" fmla="*/ 0 w 153973"/>
                    <a:gd name="connsiteY2" fmla="*/ 50662 h 110265"/>
                    <a:gd name="connsiteX3" fmla="*/ 10927 w 153973"/>
                    <a:gd name="connsiteY3" fmla="*/ 18874 h 110265"/>
                    <a:gd name="connsiteX4" fmla="*/ 38742 w 153973"/>
                    <a:gd name="connsiteY4" fmla="*/ 6953 h 110265"/>
                    <a:gd name="connsiteX5" fmla="*/ 60596 w 153973"/>
                    <a:gd name="connsiteY5" fmla="*/ 14901 h 110265"/>
                    <a:gd name="connsiteX6" fmla="*/ 72517 w 153973"/>
                    <a:gd name="connsiteY6" fmla="*/ 33775 h 110265"/>
                    <a:gd name="connsiteX7" fmla="*/ 73510 w 153973"/>
                    <a:gd name="connsiteY7" fmla="*/ 33775 h 110265"/>
                    <a:gd name="connsiteX8" fmla="*/ 85430 w 153973"/>
                    <a:gd name="connsiteY8" fmla="*/ 8940 h 110265"/>
                    <a:gd name="connsiteX9" fmla="*/ 111259 w 153973"/>
                    <a:gd name="connsiteY9" fmla="*/ 0 h 110265"/>
                    <a:gd name="connsiteX10" fmla="*/ 143047 w 153973"/>
                    <a:gd name="connsiteY10" fmla="*/ 13907 h 110265"/>
                    <a:gd name="connsiteX11" fmla="*/ 153974 w 153973"/>
                    <a:gd name="connsiteY11" fmla="*/ 52649 h 110265"/>
                    <a:gd name="connsiteX12" fmla="*/ 153974 w 153973"/>
                    <a:gd name="connsiteY12" fmla="*/ 110265 h 110265"/>
                    <a:gd name="connsiteX13" fmla="*/ 65563 w 153973"/>
                    <a:gd name="connsiteY13" fmla="*/ 91391 h 110265"/>
                    <a:gd name="connsiteX14" fmla="*/ 65563 w 153973"/>
                    <a:gd name="connsiteY14" fmla="*/ 60596 h 110265"/>
                    <a:gd name="connsiteX15" fmla="*/ 58610 w 153973"/>
                    <a:gd name="connsiteY15" fmla="*/ 34768 h 110265"/>
                    <a:gd name="connsiteX16" fmla="*/ 39735 w 153973"/>
                    <a:gd name="connsiteY16" fmla="*/ 25828 h 110265"/>
                    <a:gd name="connsiteX17" fmla="*/ 21854 w 153973"/>
                    <a:gd name="connsiteY17" fmla="*/ 33775 h 110265"/>
                    <a:gd name="connsiteX18" fmla="*/ 15894 w 153973"/>
                    <a:gd name="connsiteY18" fmla="*/ 55629 h 110265"/>
                    <a:gd name="connsiteX19" fmla="*/ 15894 w 153973"/>
                    <a:gd name="connsiteY19" fmla="*/ 92384 h 110265"/>
                    <a:gd name="connsiteX20" fmla="*/ 65563 w 153973"/>
                    <a:gd name="connsiteY20" fmla="*/ 92384 h 110265"/>
                    <a:gd name="connsiteX21" fmla="*/ 136093 w 153973"/>
                    <a:gd name="connsiteY21" fmla="*/ 53642 h 110265"/>
                    <a:gd name="connsiteX22" fmla="*/ 109272 w 153973"/>
                    <a:gd name="connsiteY22" fmla="*/ 18874 h 110265"/>
                    <a:gd name="connsiteX23" fmla="*/ 82450 w 153973"/>
                    <a:gd name="connsiteY23" fmla="*/ 55629 h 110265"/>
                    <a:gd name="connsiteX24" fmla="*/ 82450 w 153973"/>
                    <a:gd name="connsiteY24" fmla="*/ 91391 h 110265"/>
                    <a:gd name="connsiteX25" fmla="*/ 136093 w 153973"/>
                    <a:gd name="connsiteY25" fmla="*/ 91391 h 110265"/>
                    <a:gd name="connsiteX26" fmla="*/ 136093 w 153973"/>
                    <a:gd name="connsiteY26" fmla="*/ 53642 h 110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3973" h="110265">
                      <a:moveTo>
                        <a:pt x="152981" y="110265"/>
                      </a:moveTo>
                      <a:lnTo>
                        <a:pt x="0" y="110265"/>
                      </a:lnTo>
                      <a:lnTo>
                        <a:pt x="0" y="50662"/>
                      </a:lnTo>
                      <a:cubicBezTo>
                        <a:pt x="0" y="37748"/>
                        <a:pt x="3974" y="26821"/>
                        <a:pt x="10927" y="18874"/>
                      </a:cubicBezTo>
                      <a:cubicBezTo>
                        <a:pt x="17881" y="10927"/>
                        <a:pt x="26821" y="6953"/>
                        <a:pt x="38742" y="6953"/>
                      </a:cubicBezTo>
                      <a:cubicBezTo>
                        <a:pt x="46689" y="6953"/>
                        <a:pt x="53643" y="9934"/>
                        <a:pt x="60596" y="14901"/>
                      </a:cubicBezTo>
                      <a:cubicBezTo>
                        <a:pt x="67550" y="19868"/>
                        <a:pt x="71524" y="26821"/>
                        <a:pt x="72517" y="33775"/>
                      </a:cubicBezTo>
                      <a:lnTo>
                        <a:pt x="73510" y="33775"/>
                      </a:lnTo>
                      <a:cubicBezTo>
                        <a:pt x="74504" y="23841"/>
                        <a:pt x="78477" y="14901"/>
                        <a:pt x="85430" y="8940"/>
                      </a:cubicBezTo>
                      <a:cubicBezTo>
                        <a:pt x="92384" y="2980"/>
                        <a:pt x="100331" y="0"/>
                        <a:pt x="111259" y="0"/>
                      </a:cubicBezTo>
                      <a:cubicBezTo>
                        <a:pt x="125166" y="0"/>
                        <a:pt x="135100" y="4967"/>
                        <a:pt x="143047" y="13907"/>
                      </a:cubicBezTo>
                      <a:cubicBezTo>
                        <a:pt x="150994" y="22848"/>
                        <a:pt x="153974" y="35761"/>
                        <a:pt x="153974" y="52649"/>
                      </a:cubicBezTo>
                      <a:lnTo>
                        <a:pt x="153974" y="110265"/>
                      </a:lnTo>
                      <a:close/>
                      <a:moveTo>
                        <a:pt x="65563" y="91391"/>
                      </a:moveTo>
                      <a:lnTo>
                        <a:pt x="65563" y="60596"/>
                      </a:lnTo>
                      <a:cubicBezTo>
                        <a:pt x="65563" y="49669"/>
                        <a:pt x="63577" y="40728"/>
                        <a:pt x="58610" y="34768"/>
                      </a:cubicBezTo>
                      <a:cubicBezTo>
                        <a:pt x="54636" y="28808"/>
                        <a:pt x="47682" y="25828"/>
                        <a:pt x="39735" y="25828"/>
                      </a:cubicBezTo>
                      <a:cubicBezTo>
                        <a:pt x="31788" y="25828"/>
                        <a:pt x="25828" y="28808"/>
                        <a:pt x="21854" y="33775"/>
                      </a:cubicBezTo>
                      <a:cubicBezTo>
                        <a:pt x="17881" y="38741"/>
                        <a:pt x="15894" y="45695"/>
                        <a:pt x="15894" y="55629"/>
                      </a:cubicBezTo>
                      <a:lnTo>
                        <a:pt x="15894" y="92384"/>
                      </a:lnTo>
                      <a:lnTo>
                        <a:pt x="65563" y="92384"/>
                      </a:lnTo>
                      <a:close/>
                      <a:moveTo>
                        <a:pt x="136093" y="53642"/>
                      </a:moveTo>
                      <a:cubicBezTo>
                        <a:pt x="136093" y="29801"/>
                        <a:pt x="127153" y="18874"/>
                        <a:pt x="109272" y="18874"/>
                      </a:cubicBezTo>
                      <a:cubicBezTo>
                        <a:pt x="91391" y="18874"/>
                        <a:pt x="82450" y="30795"/>
                        <a:pt x="82450" y="55629"/>
                      </a:cubicBezTo>
                      <a:lnTo>
                        <a:pt x="82450" y="91391"/>
                      </a:lnTo>
                      <a:lnTo>
                        <a:pt x="136093" y="91391"/>
                      </a:lnTo>
                      <a:lnTo>
                        <a:pt x="136093" y="5364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94" name="Рисунок 4">
                <a:extLst>
                  <a:ext uri="{FF2B5EF4-FFF2-40B4-BE49-F238E27FC236}">
                    <a16:creationId xmlns:a16="http://schemas.microsoft.com/office/drawing/2014/main" id="{F27F486B-055F-4460-3908-2FB262CF408D}"/>
                  </a:ext>
                </a:extLst>
              </p:cNvPr>
              <p:cNvGrpSpPr/>
              <p:nvPr/>
            </p:nvGrpSpPr>
            <p:grpSpPr>
              <a:xfrm>
                <a:off x="8769729" y="8627318"/>
                <a:ext cx="115231" cy="72516"/>
                <a:chOff x="8769729" y="8627318"/>
                <a:chExt cx="115231" cy="72516"/>
              </a:xfrm>
              <a:solidFill>
                <a:srgbClr val="1D1D1B"/>
              </a:solidFill>
            </p:grpSpPr>
            <p:sp>
              <p:nvSpPr>
                <p:cNvPr id="595" name="Полилиния: фигура 594">
                  <a:extLst>
                    <a:ext uri="{FF2B5EF4-FFF2-40B4-BE49-F238E27FC236}">
                      <a16:creationId xmlns:a16="http://schemas.microsoft.com/office/drawing/2014/main" id="{F21B5FB8-42AD-C068-256D-D893A432390A}"/>
                    </a:ext>
                  </a:extLst>
                </p:cNvPr>
                <p:cNvSpPr/>
                <p:nvPr/>
              </p:nvSpPr>
              <p:spPr>
                <a:xfrm>
                  <a:off x="8769729" y="8627318"/>
                  <a:ext cx="47682" cy="72516"/>
                </a:xfrm>
                <a:custGeom>
                  <a:avLst/>
                  <a:gdLst>
                    <a:gd name="connsiteX0" fmla="*/ 14901 w 47682"/>
                    <a:gd name="connsiteY0" fmla="*/ 32781 h 72516"/>
                    <a:gd name="connsiteX1" fmla="*/ 22848 w 47682"/>
                    <a:gd name="connsiteY1" fmla="*/ 32781 h 72516"/>
                    <a:gd name="connsiteX2" fmla="*/ 33775 w 47682"/>
                    <a:gd name="connsiteY2" fmla="*/ 28808 h 72516"/>
                    <a:gd name="connsiteX3" fmla="*/ 37748 w 47682"/>
                    <a:gd name="connsiteY3" fmla="*/ 18874 h 72516"/>
                    <a:gd name="connsiteX4" fmla="*/ 33775 w 47682"/>
                    <a:gd name="connsiteY4" fmla="*/ 9934 h 72516"/>
                    <a:gd name="connsiteX5" fmla="*/ 22848 w 47682"/>
                    <a:gd name="connsiteY5" fmla="*/ 5960 h 72516"/>
                    <a:gd name="connsiteX6" fmla="*/ 11921 w 47682"/>
                    <a:gd name="connsiteY6" fmla="*/ 9934 h 72516"/>
                    <a:gd name="connsiteX7" fmla="*/ 6954 w 47682"/>
                    <a:gd name="connsiteY7" fmla="*/ 18874 h 72516"/>
                    <a:gd name="connsiteX8" fmla="*/ 993 w 47682"/>
                    <a:gd name="connsiteY8" fmla="*/ 18874 h 72516"/>
                    <a:gd name="connsiteX9" fmla="*/ 7947 w 47682"/>
                    <a:gd name="connsiteY9" fmla="*/ 4967 h 72516"/>
                    <a:gd name="connsiteX10" fmla="*/ 23841 w 47682"/>
                    <a:gd name="connsiteY10" fmla="*/ 0 h 72516"/>
                    <a:gd name="connsiteX11" fmla="*/ 38741 w 47682"/>
                    <a:gd name="connsiteY11" fmla="*/ 4967 h 72516"/>
                    <a:gd name="connsiteX12" fmla="*/ 44702 w 47682"/>
                    <a:gd name="connsiteY12" fmla="*/ 17881 h 72516"/>
                    <a:gd name="connsiteX13" fmla="*/ 40728 w 47682"/>
                    <a:gd name="connsiteY13" fmla="*/ 28808 h 72516"/>
                    <a:gd name="connsiteX14" fmla="*/ 29801 w 47682"/>
                    <a:gd name="connsiteY14" fmla="*/ 34768 h 72516"/>
                    <a:gd name="connsiteX15" fmla="*/ 29801 w 47682"/>
                    <a:gd name="connsiteY15" fmla="*/ 34768 h 72516"/>
                    <a:gd name="connsiteX16" fmla="*/ 42715 w 47682"/>
                    <a:gd name="connsiteY16" fmla="*/ 39735 h 72516"/>
                    <a:gd name="connsiteX17" fmla="*/ 47682 w 47682"/>
                    <a:gd name="connsiteY17" fmla="*/ 51656 h 72516"/>
                    <a:gd name="connsiteX18" fmla="*/ 40728 w 47682"/>
                    <a:gd name="connsiteY18" fmla="*/ 66557 h 72516"/>
                    <a:gd name="connsiteX19" fmla="*/ 23841 w 47682"/>
                    <a:gd name="connsiteY19" fmla="*/ 72517 h 72516"/>
                    <a:gd name="connsiteX20" fmla="*/ 6954 w 47682"/>
                    <a:gd name="connsiteY20" fmla="*/ 67550 h 72516"/>
                    <a:gd name="connsiteX21" fmla="*/ 0 w 47682"/>
                    <a:gd name="connsiteY21" fmla="*/ 53642 h 72516"/>
                    <a:gd name="connsiteX22" fmla="*/ 5960 w 47682"/>
                    <a:gd name="connsiteY22" fmla="*/ 53642 h 72516"/>
                    <a:gd name="connsiteX23" fmla="*/ 10927 w 47682"/>
                    <a:gd name="connsiteY23" fmla="*/ 63576 h 72516"/>
                    <a:gd name="connsiteX24" fmla="*/ 22848 w 47682"/>
                    <a:gd name="connsiteY24" fmla="*/ 67550 h 72516"/>
                    <a:gd name="connsiteX25" fmla="*/ 35761 w 47682"/>
                    <a:gd name="connsiteY25" fmla="*/ 63576 h 72516"/>
                    <a:gd name="connsiteX26" fmla="*/ 40728 w 47682"/>
                    <a:gd name="connsiteY26" fmla="*/ 53642 h 72516"/>
                    <a:gd name="connsiteX27" fmla="*/ 35761 w 47682"/>
                    <a:gd name="connsiteY27" fmla="*/ 42715 h 72516"/>
                    <a:gd name="connsiteX28" fmla="*/ 22848 w 47682"/>
                    <a:gd name="connsiteY28" fmla="*/ 38741 h 72516"/>
                    <a:gd name="connsiteX29" fmla="*/ 14901 w 47682"/>
                    <a:gd name="connsiteY29" fmla="*/ 38741 h 72516"/>
                    <a:gd name="connsiteX30" fmla="*/ 14901 w 47682"/>
                    <a:gd name="connsiteY30" fmla="*/ 32781 h 72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7682" h="72516">
                      <a:moveTo>
                        <a:pt x="14901" y="32781"/>
                      </a:moveTo>
                      <a:lnTo>
                        <a:pt x="22848" y="32781"/>
                      </a:lnTo>
                      <a:cubicBezTo>
                        <a:pt x="27815" y="32781"/>
                        <a:pt x="30795" y="31788"/>
                        <a:pt x="33775" y="28808"/>
                      </a:cubicBezTo>
                      <a:cubicBezTo>
                        <a:pt x="36755" y="25828"/>
                        <a:pt x="37748" y="22848"/>
                        <a:pt x="37748" y="18874"/>
                      </a:cubicBezTo>
                      <a:cubicBezTo>
                        <a:pt x="37748" y="14901"/>
                        <a:pt x="36755" y="11921"/>
                        <a:pt x="33775" y="9934"/>
                      </a:cubicBezTo>
                      <a:cubicBezTo>
                        <a:pt x="30795" y="7947"/>
                        <a:pt x="27815" y="5960"/>
                        <a:pt x="22848" y="5960"/>
                      </a:cubicBezTo>
                      <a:cubicBezTo>
                        <a:pt x="18874" y="5960"/>
                        <a:pt x="14901" y="6954"/>
                        <a:pt x="11921" y="9934"/>
                      </a:cubicBezTo>
                      <a:cubicBezTo>
                        <a:pt x="8940" y="12914"/>
                        <a:pt x="7947" y="15894"/>
                        <a:pt x="6954" y="18874"/>
                      </a:cubicBezTo>
                      <a:lnTo>
                        <a:pt x="993" y="18874"/>
                      </a:lnTo>
                      <a:cubicBezTo>
                        <a:pt x="993" y="12914"/>
                        <a:pt x="3973" y="8940"/>
                        <a:pt x="7947" y="4967"/>
                      </a:cubicBezTo>
                      <a:cubicBezTo>
                        <a:pt x="11921" y="1987"/>
                        <a:pt x="16888" y="0"/>
                        <a:pt x="23841" y="0"/>
                      </a:cubicBezTo>
                      <a:cubicBezTo>
                        <a:pt x="29801" y="0"/>
                        <a:pt x="34768" y="1987"/>
                        <a:pt x="38741" y="4967"/>
                      </a:cubicBezTo>
                      <a:cubicBezTo>
                        <a:pt x="42715" y="7947"/>
                        <a:pt x="44702" y="12914"/>
                        <a:pt x="44702" y="17881"/>
                      </a:cubicBezTo>
                      <a:cubicBezTo>
                        <a:pt x="44702" y="21854"/>
                        <a:pt x="43708" y="25828"/>
                        <a:pt x="40728" y="28808"/>
                      </a:cubicBezTo>
                      <a:cubicBezTo>
                        <a:pt x="37748" y="31788"/>
                        <a:pt x="34768" y="33775"/>
                        <a:pt x="29801" y="34768"/>
                      </a:cubicBezTo>
                      <a:lnTo>
                        <a:pt x="29801" y="34768"/>
                      </a:lnTo>
                      <a:cubicBezTo>
                        <a:pt x="34768" y="34768"/>
                        <a:pt x="39735" y="36755"/>
                        <a:pt x="42715" y="39735"/>
                      </a:cubicBezTo>
                      <a:cubicBezTo>
                        <a:pt x="45695" y="42715"/>
                        <a:pt x="47682" y="46689"/>
                        <a:pt x="47682" y="51656"/>
                      </a:cubicBezTo>
                      <a:cubicBezTo>
                        <a:pt x="47682" y="57616"/>
                        <a:pt x="45695" y="62583"/>
                        <a:pt x="40728" y="66557"/>
                      </a:cubicBezTo>
                      <a:cubicBezTo>
                        <a:pt x="35761" y="70530"/>
                        <a:pt x="30795" y="72517"/>
                        <a:pt x="23841" y="72517"/>
                      </a:cubicBezTo>
                      <a:cubicBezTo>
                        <a:pt x="16888" y="72517"/>
                        <a:pt x="10927" y="70530"/>
                        <a:pt x="6954" y="67550"/>
                      </a:cubicBezTo>
                      <a:cubicBezTo>
                        <a:pt x="2980" y="63576"/>
                        <a:pt x="0" y="59603"/>
                        <a:pt x="0" y="53642"/>
                      </a:cubicBezTo>
                      <a:lnTo>
                        <a:pt x="5960" y="53642"/>
                      </a:lnTo>
                      <a:cubicBezTo>
                        <a:pt x="5960" y="57616"/>
                        <a:pt x="7947" y="60596"/>
                        <a:pt x="10927" y="63576"/>
                      </a:cubicBezTo>
                      <a:cubicBezTo>
                        <a:pt x="13907" y="66557"/>
                        <a:pt x="17881" y="67550"/>
                        <a:pt x="22848" y="67550"/>
                      </a:cubicBezTo>
                      <a:cubicBezTo>
                        <a:pt x="27815" y="67550"/>
                        <a:pt x="31788" y="66557"/>
                        <a:pt x="35761" y="63576"/>
                      </a:cubicBezTo>
                      <a:cubicBezTo>
                        <a:pt x="38741" y="60596"/>
                        <a:pt x="40728" y="57616"/>
                        <a:pt x="40728" y="53642"/>
                      </a:cubicBezTo>
                      <a:cubicBezTo>
                        <a:pt x="40728" y="49669"/>
                        <a:pt x="38741" y="45695"/>
                        <a:pt x="35761" y="42715"/>
                      </a:cubicBezTo>
                      <a:cubicBezTo>
                        <a:pt x="32781" y="39735"/>
                        <a:pt x="27815" y="38741"/>
                        <a:pt x="22848" y="38741"/>
                      </a:cubicBezTo>
                      <a:lnTo>
                        <a:pt x="14901" y="38741"/>
                      </a:lnTo>
                      <a:lnTo>
                        <a:pt x="14901" y="3278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96" name="Полилиния: фигура 595">
                  <a:extLst>
                    <a:ext uri="{FF2B5EF4-FFF2-40B4-BE49-F238E27FC236}">
                      <a16:creationId xmlns:a16="http://schemas.microsoft.com/office/drawing/2014/main" id="{94006F70-2A1E-C9C6-E188-B3F9EAA20707}"/>
                    </a:ext>
                  </a:extLst>
                </p:cNvPr>
                <p:cNvSpPr/>
                <p:nvPr/>
              </p:nvSpPr>
              <p:spPr>
                <a:xfrm>
                  <a:off x="8826352" y="8628311"/>
                  <a:ext cx="58609" cy="70682"/>
                </a:xfrm>
                <a:custGeom>
                  <a:avLst/>
                  <a:gdLst>
                    <a:gd name="connsiteX0" fmla="*/ 7947 w 58609"/>
                    <a:gd name="connsiteY0" fmla="*/ 61590 h 70682"/>
                    <a:gd name="connsiteX1" fmla="*/ 0 w 58609"/>
                    <a:gd name="connsiteY1" fmla="*/ 35762 h 70682"/>
                    <a:gd name="connsiteX2" fmla="*/ 7947 w 58609"/>
                    <a:gd name="connsiteY2" fmla="*/ 9934 h 70682"/>
                    <a:gd name="connsiteX3" fmla="*/ 30795 w 58609"/>
                    <a:gd name="connsiteY3" fmla="*/ 0 h 70682"/>
                    <a:gd name="connsiteX4" fmla="*/ 49669 w 58609"/>
                    <a:gd name="connsiteY4" fmla="*/ 5961 h 70682"/>
                    <a:gd name="connsiteX5" fmla="*/ 58609 w 58609"/>
                    <a:gd name="connsiteY5" fmla="*/ 21854 h 70682"/>
                    <a:gd name="connsiteX6" fmla="*/ 51655 w 58609"/>
                    <a:gd name="connsiteY6" fmla="*/ 21854 h 70682"/>
                    <a:gd name="connsiteX7" fmla="*/ 43708 w 58609"/>
                    <a:gd name="connsiteY7" fmla="*/ 9934 h 70682"/>
                    <a:gd name="connsiteX8" fmla="*/ 29801 w 58609"/>
                    <a:gd name="connsiteY8" fmla="*/ 4967 h 70682"/>
                    <a:gd name="connsiteX9" fmla="*/ 11920 w 58609"/>
                    <a:gd name="connsiteY9" fmla="*/ 12914 h 70682"/>
                    <a:gd name="connsiteX10" fmla="*/ 4967 w 58609"/>
                    <a:gd name="connsiteY10" fmla="*/ 34768 h 70682"/>
                    <a:gd name="connsiteX11" fmla="*/ 11920 w 58609"/>
                    <a:gd name="connsiteY11" fmla="*/ 56623 h 70682"/>
                    <a:gd name="connsiteX12" fmla="*/ 29801 w 58609"/>
                    <a:gd name="connsiteY12" fmla="*/ 64570 h 70682"/>
                    <a:gd name="connsiteX13" fmla="*/ 43708 w 58609"/>
                    <a:gd name="connsiteY13" fmla="*/ 60597 h 70682"/>
                    <a:gd name="connsiteX14" fmla="*/ 50662 w 58609"/>
                    <a:gd name="connsiteY14" fmla="*/ 49669 h 70682"/>
                    <a:gd name="connsiteX15" fmla="*/ 57616 w 58609"/>
                    <a:gd name="connsiteY15" fmla="*/ 49669 h 70682"/>
                    <a:gd name="connsiteX16" fmla="*/ 47682 w 58609"/>
                    <a:gd name="connsiteY16" fmla="*/ 64570 h 70682"/>
                    <a:gd name="connsiteX17" fmla="*/ 28808 w 58609"/>
                    <a:gd name="connsiteY17" fmla="*/ 70530 h 70682"/>
                    <a:gd name="connsiteX18" fmla="*/ 7947 w 58609"/>
                    <a:gd name="connsiteY18" fmla="*/ 61590 h 70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8609" h="70682">
                      <a:moveTo>
                        <a:pt x="7947" y="61590"/>
                      </a:moveTo>
                      <a:cubicBezTo>
                        <a:pt x="1986" y="54636"/>
                        <a:pt x="0" y="46689"/>
                        <a:pt x="0" y="35762"/>
                      </a:cubicBezTo>
                      <a:cubicBezTo>
                        <a:pt x="0" y="24835"/>
                        <a:pt x="2980" y="15894"/>
                        <a:pt x="7947" y="9934"/>
                      </a:cubicBezTo>
                      <a:cubicBezTo>
                        <a:pt x="13907" y="3974"/>
                        <a:pt x="20861" y="0"/>
                        <a:pt x="30795" y="0"/>
                      </a:cubicBezTo>
                      <a:cubicBezTo>
                        <a:pt x="37748" y="0"/>
                        <a:pt x="44702" y="1987"/>
                        <a:pt x="49669" y="5961"/>
                      </a:cubicBezTo>
                      <a:cubicBezTo>
                        <a:pt x="54636" y="9934"/>
                        <a:pt x="57616" y="15894"/>
                        <a:pt x="58609" y="21854"/>
                      </a:cubicBezTo>
                      <a:lnTo>
                        <a:pt x="51655" y="21854"/>
                      </a:lnTo>
                      <a:cubicBezTo>
                        <a:pt x="50662" y="16888"/>
                        <a:pt x="47682" y="12914"/>
                        <a:pt x="43708" y="9934"/>
                      </a:cubicBezTo>
                      <a:cubicBezTo>
                        <a:pt x="39735" y="6954"/>
                        <a:pt x="34768" y="4967"/>
                        <a:pt x="29801" y="4967"/>
                      </a:cubicBezTo>
                      <a:cubicBezTo>
                        <a:pt x="22848" y="4967"/>
                        <a:pt x="16887" y="7947"/>
                        <a:pt x="11920" y="12914"/>
                      </a:cubicBezTo>
                      <a:cubicBezTo>
                        <a:pt x="7947" y="17881"/>
                        <a:pt x="4967" y="25828"/>
                        <a:pt x="4967" y="34768"/>
                      </a:cubicBezTo>
                      <a:cubicBezTo>
                        <a:pt x="4967" y="43709"/>
                        <a:pt x="6953" y="51656"/>
                        <a:pt x="11920" y="56623"/>
                      </a:cubicBezTo>
                      <a:cubicBezTo>
                        <a:pt x="15894" y="61590"/>
                        <a:pt x="21854" y="64570"/>
                        <a:pt x="29801" y="64570"/>
                      </a:cubicBezTo>
                      <a:cubicBezTo>
                        <a:pt x="34768" y="64570"/>
                        <a:pt x="39735" y="63577"/>
                        <a:pt x="43708" y="60597"/>
                      </a:cubicBezTo>
                      <a:cubicBezTo>
                        <a:pt x="47682" y="57616"/>
                        <a:pt x="49669" y="54636"/>
                        <a:pt x="50662" y="49669"/>
                      </a:cubicBezTo>
                      <a:lnTo>
                        <a:pt x="57616" y="49669"/>
                      </a:lnTo>
                      <a:cubicBezTo>
                        <a:pt x="56622" y="56623"/>
                        <a:pt x="53642" y="61590"/>
                        <a:pt x="47682" y="64570"/>
                      </a:cubicBezTo>
                      <a:cubicBezTo>
                        <a:pt x="42715" y="68544"/>
                        <a:pt x="36755" y="70530"/>
                        <a:pt x="28808" y="70530"/>
                      </a:cubicBezTo>
                      <a:cubicBezTo>
                        <a:pt x="21854" y="71524"/>
                        <a:pt x="13907" y="67550"/>
                        <a:pt x="7947" y="6159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97" name="Рисунок 4">
                <a:extLst>
                  <a:ext uri="{FF2B5EF4-FFF2-40B4-BE49-F238E27FC236}">
                    <a16:creationId xmlns:a16="http://schemas.microsoft.com/office/drawing/2014/main" id="{E7141F97-92F1-46DA-13CE-948FFB3FA247}"/>
                  </a:ext>
                </a:extLst>
              </p:cNvPr>
              <p:cNvGrpSpPr/>
              <p:nvPr/>
            </p:nvGrpSpPr>
            <p:grpSpPr>
              <a:xfrm>
                <a:off x="9007147" y="8627318"/>
                <a:ext cx="114238" cy="71675"/>
                <a:chOff x="9007147" y="8627318"/>
                <a:chExt cx="114238" cy="71675"/>
              </a:xfrm>
              <a:solidFill>
                <a:srgbClr val="1D1D1B"/>
              </a:solidFill>
            </p:grpSpPr>
            <p:sp>
              <p:nvSpPr>
                <p:cNvPr id="598" name="Полилиния: фигура 597">
                  <a:extLst>
                    <a:ext uri="{FF2B5EF4-FFF2-40B4-BE49-F238E27FC236}">
                      <a16:creationId xmlns:a16="http://schemas.microsoft.com/office/drawing/2014/main" id="{AB72D1A7-8307-DB36-24DE-EF7AB3AA44A2}"/>
                    </a:ext>
                  </a:extLst>
                </p:cNvPr>
                <p:cNvSpPr/>
                <p:nvPr/>
              </p:nvSpPr>
              <p:spPr>
                <a:xfrm>
                  <a:off x="9007147" y="8627318"/>
                  <a:ext cx="45695" cy="70529"/>
                </a:xfrm>
                <a:custGeom>
                  <a:avLst/>
                  <a:gdLst>
                    <a:gd name="connsiteX0" fmla="*/ 994 w 45695"/>
                    <a:gd name="connsiteY0" fmla="*/ 20861 h 70529"/>
                    <a:gd name="connsiteX1" fmla="*/ 6954 w 45695"/>
                    <a:gd name="connsiteY1" fmla="*/ 5960 h 70529"/>
                    <a:gd name="connsiteX2" fmla="*/ 22848 w 45695"/>
                    <a:gd name="connsiteY2" fmla="*/ 0 h 70529"/>
                    <a:gd name="connsiteX3" fmla="*/ 37749 w 45695"/>
                    <a:gd name="connsiteY3" fmla="*/ 5960 h 70529"/>
                    <a:gd name="connsiteX4" fmla="*/ 43709 w 45695"/>
                    <a:gd name="connsiteY4" fmla="*/ 19868 h 70529"/>
                    <a:gd name="connsiteX5" fmla="*/ 40729 w 45695"/>
                    <a:gd name="connsiteY5" fmla="*/ 30795 h 70529"/>
                    <a:gd name="connsiteX6" fmla="*/ 28808 w 45695"/>
                    <a:gd name="connsiteY6" fmla="*/ 44702 h 70529"/>
                    <a:gd name="connsiteX7" fmla="*/ 9934 w 45695"/>
                    <a:gd name="connsiteY7" fmla="*/ 64570 h 70529"/>
                    <a:gd name="connsiteX8" fmla="*/ 9934 w 45695"/>
                    <a:gd name="connsiteY8" fmla="*/ 64570 h 70529"/>
                    <a:gd name="connsiteX9" fmla="*/ 45696 w 45695"/>
                    <a:gd name="connsiteY9" fmla="*/ 64570 h 70529"/>
                    <a:gd name="connsiteX10" fmla="*/ 45696 w 45695"/>
                    <a:gd name="connsiteY10" fmla="*/ 70530 h 70529"/>
                    <a:gd name="connsiteX11" fmla="*/ 0 w 45695"/>
                    <a:gd name="connsiteY11" fmla="*/ 70530 h 70529"/>
                    <a:gd name="connsiteX12" fmla="*/ 0 w 45695"/>
                    <a:gd name="connsiteY12" fmla="*/ 65563 h 70529"/>
                    <a:gd name="connsiteX13" fmla="*/ 24835 w 45695"/>
                    <a:gd name="connsiteY13" fmla="*/ 39735 h 70529"/>
                    <a:gd name="connsiteX14" fmla="*/ 34768 w 45695"/>
                    <a:gd name="connsiteY14" fmla="*/ 27815 h 70529"/>
                    <a:gd name="connsiteX15" fmla="*/ 37749 w 45695"/>
                    <a:gd name="connsiteY15" fmla="*/ 18874 h 70529"/>
                    <a:gd name="connsiteX16" fmla="*/ 33775 w 45695"/>
                    <a:gd name="connsiteY16" fmla="*/ 8940 h 70529"/>
                    <a:gd name="connsiteX17" fmla="*/ 22848 w 45695"/>
                    <a:gd name="connsiteY17" fmla="*/ 4967 h 70529"/>
                    <a:gd name="connsiteX18" fmla="*/ 11921 w 45695"/>
                    <a:gd name="connsiteY18" fmla="*/ 8940 h 70529"/>
                    <a:gd name="connsiteX19" fmla="*/ 6954 w 45695"/>
                    <a:gd name="connsiteY19" fmla="*/ 19868 h 70529"/>
                    <a:gd name="connsiteX20" fmla="*/ 6954 w 45695"/>
                    <a:gd name="connsiteY20" fmla="*/ 19868 h 70529"/>
                    <a:gd name="connsiteX21" fmla="*/ 994 w 45695"/>
                    <a:gd name="connsiteY21" fmla="*/ 20861 h 70529"/>
                    <a:gd name="connsiteX22" fmla="*/ 994 w 45695"/>
                    <a:gd name="connsiteY22" fmla="*/ 20861 h 70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5695" h="70529">
                      <a:moveTo>
                        <a:pt x="994" y="20861"/>
                      </a:moveTo>
                      <a:cubicBezTo>
                        <a:pt x="994" y="14901"/>
                        <a:pt x="2981" y="9934"/>
                        <a:pt x="6954" y="5960"/>
                      </a:cubicBezTo>
                      <a:cubicBezTo>
                        <a:pt x="10928" y="1987"/>
                        <a:pt x="16888" y="0"/>
                        <a:pt x="22848" y="0"/>
                      </a:cubicBezTo>
                      <a:cubicBezTo>
                        <a:pt x="28808" y="0"/>
                        <a:pt x="33775" y="1987"/>
                        <a:pt x="37749" y="5960"/>
                      </a:cubicBezTo>
                      <a:cubicBezTo>
                        <a:pt x="41722" y="9934"/>
                        <a:pt x="43709" y="13907"/>
                        <a:pt x="43709" y="19868"/>
                      </a:cubicBezTo>
                      <a:cubicBezTo>
                        <a:pt x="43709" y="23841"/>
                        <a:pt x="42716" y="27815"/>
                        <a:pt x="40729" y="30795"/>
                      </a:cubicBezTo>
                      <a:cubicBezTo>
                        <a:pt x="38742" y="34768"/>
                        <a:pt x="34768" y="38741"/>
                        <a:pt x="28808" y="44702"/>
                      </a:cubicBezTo>
                      <a:lnTo>
                        <a:pt x="9934" y="64570"/>
                      </a:lnTo>
                      <a:lnTo>
                        <a:pt x="9934" y="64570"/>
                      </a:lnTo>
                      <a:lnTo>
                        <a:pt x="45696" y="64570"/>
                      </a:lnTo>
                      <a:lnTo>
                        <a:pt x="45696" y="70530"/>
                      </a:lnTo>
                      <a:lnTo>
                        <a:pt x="0" y="70530"/>
                      </a:lnTo>
                      <a:lnTo>
                        <a:pt x="0" y="65563"/>
                      </a:lnTo>
                      <a:lnTo>
                        <a:pt x="24835" y="39735"/>
                      </a:lnTo>
                      <a:cubicBezTo>
                        <a:pt x="29801" y="34768"/>
                        <a:pt x="32782" y="30795"/>
                        <a:pt x="34768" y="27815"/>
                      </a:cubicBezTo>
                      <a:cubicBezTo>
                        <a:pt x="36755" y="24835"/>
                        <a:pt x="37749" y="21854"/>
                        <a:pt x="37749" y="18874"/>
                      </a:cubicBezTo>
                      <a:cubicBezTo>
                        <a:pt x="37749" y="14901"/>
                        <a:pt x="36755" y="11921"/>
                        <a:pt x="33775" y="8940"/>
                      </a:cubicBezTo>
                      <a:cubicBezTo>
                        <a:pt x="30795" y="5960"/>
                        <a:pt x="26821" y="4967"/>
                        <a:pt x="22848" y="4967"/>
                      </a:cubicBezTo>
                      <a:cubicBezTo>
                        <a:pt x="18874" y="4967"/>
                        <a:pt x="14901" y="5960"/>
                        <a:pt x="11921" y="8940"/>
                      </a:cubicBezTo>
                      <a:cubicBezTo>
                        <a:pt x="8941" y="11921"/>
                        <a:pt x="7948" y="14901"/>
                        <a:pt x="6954" y="19868"/>
                      </a:cubicBezTo>
                      <a:lnTo>
                        <a:pt x="6954" y="19868"/>
                      </a:lnTo>
                      <a:lnTo>
                        <a:pt x="994" y="20861"/>
                      </a:lnTo>
                      <a:lnTo>
                        <a:pt x="994" y="2086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99" name="Полилиния: фигура 598">
                  <a:extLst>
                    <a:ext uri="{FF2B5EF4-FFF2-40B4-BE49-F238E27FC236}">
                      <a16:creationId xmlns:a16="http://schemas.microsoft.com/office/drawing/2014/main" id="{A3309659-6AFB-DD4E-A1E0-DCF57DECA28C}"/>
                    </a:ext>
                  </a:extLst>
                </p:cNvPr>
                <p:cNvSpPr/>
                <p:nvPr/>
              </p:nvSpPr>
              <p:spPr>
                <a:xfrm>
                  <a:off x="9062777" y="8628311"/>
                  <a:ext cx="58609" cy="70682"/>
                </a:xfrm>
                <a:custGeom>
                  <a:avLst/>
                  <a:gdLst>
                    <a:gd name="connsiteX0" fmla="*/ 7947 w 58609"/>
                    <a:gd name="connsiteY0" fmla="*/ 61590 h 70682"/>
                    <a:gd name="connsiteX1" fmla="*/ 0 w 58609"/>
                    <a:gd name="connsiteY1" fmla="*/ 35762 h 70682"/>
                    <a:gd name="connsiteX2" fmla="*/ 7947 w 58609"/>
                    <a:gd name="connsiteY2" fmla="*/ 9934 h 70682"/>
                    <a:gd name="connsiteX3" fmla="*/ 30795 w 58609"/>
                    <a:gd name="connsiteY3" fmla="*/ 0 h 70682"/>
                    <a:gd name="connsiteX4" fmla="*/ 49669 w 58609"/>
                    <a:gd name="connsiteY4" fmla="*/ 5961 h 70682"/>
                    <a:gd name="connsiteX5" fmla="*/ 58609 w 58609"/>
                    <a:gd name="connsiteY5" fmla="*/ 21854 h 70682"/>
                    <a:gd name="connsiteX6" fmla="*/ 51656 w 58609"/>
                    <a:gd name="connsiteY6" fmla="*/ 21854 h 70682"/>
                    <a:gd name="connsiteX7" fmla="*/ 43708 w 58609"/>
                    <a:gd name="connsiteY7" fmla="*/ 9934 h 70682"/>
                    <a:gd name="connsiteX8" fmla="*/ 29801 w 58609"/>
                    <a:gd name="connsiteY8" fmla="*/ 4967 h 70682"/>
                    <a:gd name="connsiteX9" fmla="*/ 11921 w 58609"/>
                    <a:gd name="connsiteY9" fmla="*/ 12914 h 70682"/>
                    <a:gd name="connsiteX10" fmla="*/ 4967 w 58609"/>
                    <a:gd name="connsiteY10" fmla="*/ 34768 h 70682"/>
                    <a:gd name="connsiteX11" fmla="*/ 11921 w 58609"/>
                    <a:gd name="connsiteY11" fmla="*/ 56623 h 70682"/>
                    <a:gd name="connsiteX12" fmla="*/ 29801 w 58609"/>
                    <a:gd name="connsiteY12" fmla="*/ 64570 h 70682"/>
                    <a:gd name="connsiteX13" fmla="*/ 43708 w 58609"/>
                    <a:gd name="connsiteY13" fmla="*/ 60597 h 70682"/>
                    <a:gd name="connsiteX14" fmla="*/ 50662 w 58609"/>
                    <a:gd name="connsiteY14" fmla="*/ 49669 h 70682"/>
                    <a:gd name="connsiteX15" fmla="*/ 57616 w 58609"/>
                    <a:gd name="connsiteY15" fmla="*/ 49669 h 70682"/>
                    <a:gd name="connsiteX16" fmla="*/ 47682 w 58609"/>
                    <a:gd name="connsiteY16" fmla="*/ 64570 h 70682"/>
                    <a:gd name="connsiteX17" fmla="*/ 28808 w 58609"/>
                    <a:gd name="connsiteY17" fmla="*/ 70530 h 70682"/>
                    <a:gd name="connsiteX18" fmla="*/ 7947 w 58609"/>
                    <a:gd name="connsiteY18" fmla="*/ 61590 h 70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8609" h="70682">
                      <a:moveTo>
                        <a:pt x="7947" y="61590"/>
                      </a:moveTo>
                      <a:cubicBezTo>
                        <a:pt x="1987" y="54636"/>
                        <a:pt x="0" y="46689"/>
                        <a:pt x="0" y="35762"/>
                      </a:cubicBezTo>
                      <a:cubicBezTo>
                        <a:pt x="0" y="24835"/>
                        <a:pt x="2980" y="15894"/>
                        <a:pt x="7947" y="9934"/>
                      </a:cubicBezTo>
                      <a:cubicBezTo>
                        <a:pt x="13907" y="3974"/>
                        <a:pt x="20861" y="0"/>
                        <a:pt x="30795" y="0"/>
                      </a:cubicBezTo>
                      <a:cubicBezTo>
                        <a:pt x="37748" y="0"/>
                        <a:pt x="44702" y="1987"/>
                        <a:pt x="49669" y="5961"/>
                      </a:cubicBezTo>
                      <a:cubicBezTo>
                        <a:pt x="54636" y="9934"/>
                        <a:pt x="57616" y="15894"/>
                        <a:pt x="58609" y="21854"/>
                      </a:cubicBezTo>
                      <a:lnTo>
                        <a:pt x="51656" y="21854"/>
                      </a:lnTo>
                      <a:cubicBezTo>
                        <a:pt x="50662" y="16888"/>
                        <a:pt x="47682" y="12914"/>
                        <a:pt x="43708" y="9934"/>
                      </a:cubicBezTo>
                      <a:cubicBezTo>
                        <a:pt x="39735" y="6954"/>
                        <a:pt x="34768" y="4967"/>
                        <a:pt x="29801" y="4967"/>
                      </a:cubicBezTo>
                      <a:cubicBezTo>
                        <a:pt x="22848" y="4967"/>
                        <a:pt x="16888" y="7947"/>
                        <a:pt x="11921" y="12914"/>
                      </a:cubicBezTo>
                      <a:cubicBezTo>
                        <a:pt x="7947" y="17881"/>
                        <a:pt x="4967" y="25828"/>
                        <a:pt x="4967" y="34768"/>
                      </a:cubicBezTo>
                      <a:cubicBezTo>
                        <a:pt x="4967" y="43709"/>
                        <a:pt x="6954" y="51656"/>
                        <a:pt x="11921" y="56623"/>
                      </a:cubicBezTo>
                      <a:cubicBezTo>
                        <a:pt x="15894" y="61590"/>
                        <a:pt x="21854" y="64570"/>
                        <a:pt x="29801" y="64570"/>
                      </a:cubicBezTo>
                      <a:cubicBezTo>
                        <a:pt x="34768" y="64570"/>
                        <a:pt x="39735" y="63577"/>
                        <a:pt x="43708" y="60597"/>
                      </a:cubicBezTo>
                      <a:cubicBezTo>
                        <a:pt x="47682" y="57616"/>
                        <a:pt x="49669" y="54636"/>
                        <a:pt x="50662" y="49669"/>
                      </a:cubicBezTo>
                      <a:lnTo>
                        <a:pt x="57616" y="49669"/>
                      </a:lnTo>
                      <a:cubicBezTo>
                        <a:pt x="56623" y="56623"/>
                        <a:pt x="53642" y="61590"/>
                        <a:pt x="47682" y="64570"/>
                      </a:cubicBezTo>
                      <a:cubicBezTo>
                        <a:pt x="42715" y="68544"/>
                        <a:pt x="36755" y="70530"/>
                        <a:pt x="28808" y="70530"/>
                      </a:cubicBezTo>
                      <a:cubicBezTo>
                        <a:pt x="20861" y="71524"/>
                        <a:pt x="12914" y="67550"/>
                        <a:pt x="7947" y="6159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00" name="Рисунок 4">
                <a:extLst>
                  <a:ext uri="{FF2B5EF4-FFF2-40B4-BE49-F238E27FC236}">
                    <a16:creationId xmlns:a16="http://schemas.microsoft.com/office/drawing/2014/main" id="{4A67FB2B-77FD-EEC0-4707-109C5130B079}"/>
                  </a:ext>
                </a:extLst>
              </p:cNvPr>
              <p:cNvGrpSpPr/>
              <p:nvPr/>
            </p:nvGrpSpPr>
            <p:grpSpPr>
              <a:xfrm>
                <a:off x="9427347" y="8628311"/>
                <a:ext cx="100331" cy="70682"/>
                <a:chOff x="9427347" y="8628311"/>
                <a:chExt cx="100331" cy="70682"/>
              </a:xfrm>
              <a:solidFill>
                <a:srgbClr val="1D1D1B"/>
              </a:solidFill>
            </p:grpSpPr>
            <p:sp>
              <p:nvSpPr>
                <p:cNvPr id="601" name="Полилиния: фигура 600">
                  <a:extLst>
                    <a:ext uri="{FF2B5EF4-FFF2-40B4-BE49-F238E27FC236}">
                      <a16:creationId xmlns:a16="http://schemas.microsoft.com/office/drawing/2014/main" id="{F8FF7E6D-1AF8-A025-F597-D6D8242C6090}"/>
                    </a:ext>
                  </a:extLst>
                </p:cNvPr>
                <p:cNvSpPr/>
                <p:nvPr/>
              </p:nvSpPr>
              <p:spPr>
                <a:xfrm>
                  <a:off x="9427347" y="8628311"/>
                  <a:ext cx="23840" cy="69536"/>
                </a:xfrm>
                <a:custGeom>
                  <a:avLst/>
                  <a:gdLst>
                    <a:gd name="connsiteX0" fmla="*/ 18874 w 23840"/>
                    <a:gd name="connsiteY0" fmla="*/ 7947 h 69536"/>
                    <a:gd name="connsiteX1" fmla="*/ 18874 w 23840"/>
                    <a:gd name="connsiteY1" fmla="*/ 7947 h 69536"/>
                    <a:gd name="connsiteX2" fmla="*/ 10927 w 23840"/>
                    <a:gd name="connsiteY2" fmla="*/ 12914 h 69536"/>
                    <a:gd name="connsiteX3" fmla="*/ 0 w 23840"/>
                    <a:gd name="connsiteY3" fmla="*/ 19868 h 69536"/>
                    <a:gd name="connsiteX4" fmla="*/ 0 w 23840"/>
                    <a:gd name="connsiteY4" fmla="*/ 12914 h 69536"/>
                    <a:gd name="connsiteX5" fmla="*/ 8940 w 23840"/>
                    <a:gd name="connsiteY5" fmla="*/ 5961 h 69536"/>
                    <a:gd name="connsiteX6" fmla="*/ 17881 w 23840"/>
                    <a:gd name="connsiteY6" fmla="*/ 0 h 69536"/>
                    <a:gd name="connsiteX7" fmla="*/ 23841 w 23840"/>
                    <a:gd name="connsiteY7" fmla="*/ 0 h 69536"/>
                    <a:gd name="connsiteX8" fmla="*/ 23841 w 23840"/>
                    <a:gd name="connsiteY8" fmla="*/ 69537 h 69536"/>
                    <a:gd name="connsiteX9" fmla="*/ 17881 w 23840"/>
                    <a:gd name="connsiteY9" fmla="*/ 69537 h 69536"/>
                    <a:gd name="connsiteX10" fmla="*/ 17881 w 23840"/>
                    <a:gd name="connsiteY10" fmla="*/ 7947 h 69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840" h="69536">
                      <a:moveTo>
                        <a:pt x="18874" y="7947"/>
                      </a:moveTo>
                      <a:lnTo>
                        <a:pt x="18874" y="7947"/>
                      </a:lnTo>
                      <a:lnTo>
                        <a:pt x="10927" y="12914"/>
                      </a:lnTo>
                      <a:cubicBezTo>
                        <a:pt x="5960" y="16888"/>
                        <a:pt x="1986" y="18874"/>
                        <a:pt x="0" y="19868"/>
                      </a:cubicBezTo>
                      <a:lnTo>
                        <a:pt x="0" y="12914"/>
                      </a:lnTo>
                      <a:cubicBezTo>
                        <a:pt x="993" y="12914"/>
                        <a:pt x="3973" y="9934"/>
                        <a:pt x="8940" y="5961"/>
                      </a:cubicBezTo>
                      <a:cubicBezTo>
                        <a:pt x="14901" y="1987"/>
                        <a:pt x="17881" y="0"/>
                        <a:pt x="17881" y="0"/>
                      </a:cubicBezTo>
                      <a:lnTo>
                        <a:pt x="23841" y="0"/>
                      </a:lnTo>
                      <a:lnTo>
                        <a:pt x="23841" y="69537"/>
                      </a:lnTo>
                      <a:lnTo>
                        <a:pt x="17881" y="69537"/>
                      </a:lnTo>
                      <a:lnTo>
                        <a:pt x="17881" y="794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02" name="Полилиния: фигура 601">
                  <a:extLst>
                    <a:ext uri="{FF2B5EF4-FFF2-40B4-BE49-F238E27FC236}">
                      <a16:creationId xmlns:a16="http://schemas.microsoft.com/office/drawing/2014/main" id="{7FCEEA82-F129-A91D-D0FE-0312D1639A63}"/>
                    </a:ext>
                  </a:extLst>
                </p:cNvPr>
                <p:cNvSpPr/>
                <p:nvPr/>
              </p:nvSpPr>
              <p:spPr>
                <a:xfrm>
                  <a:off x="9469069" y="8628311"/>
                  <a:ext cx="58609" cy="70682"/>
                </a:xfrm>
                <a:custGeom>
                  <a:avLst/>
                  <a:gdLst>
                    <a:gd name="connsiteX0" fmla="*/ 7948 w 58609"/>
                    <a:gd name="connsiteY0" fmla="*/ 61590 h 70682"/>
                    <a:gd name="connsiteX1" fmla="*/ 0 w 58609"/>
                    <a:gd name="connsiteY1" fmla="*/ 35762 h 70682"/>
                    <a:gd name="connsiteX2" fmla="*/ 7948 w 58609"/>
                    <a:gd name="connsiteY2" fmla="*/ 9934 h 70682"/>
                    <a:gd name="connsiteX3" fmla="*/ 30795 w 58609"/>
                    <a:gd name="connsiteY3" fmla="*/ 0 h 70682"/>
                    <a:gd name="connsiteX4" fmla="*/ 49669 w 58609"/>
                    <a:gd name="connsiteY4" fmla="*/ 5961 h 70682"/>
                    <a:gd name="connsiteX5" fmla="*/ 58610 w 58609"/>
                    <a:gd name="connsiteY5" fmla="*/ 21854 h 70682"/>
                    <a:gd name="connsiteX6" fmla="*/ 51656 w 58609"/>
                    <a:gd name="connsiteY6" fmla="*/ 21854 h 70682"/>
                    <a:gd name="connsiteX7" fmla="*/ 43709 w 58609"/>
                    <a:gd name="connsiteY7" fmla="*/ 9934 h 70682"/>
                    <a:gd name="connsiteX8" fmla="*/ 29801 w 58609"/>
                    <a:gd name="connsiteY8" fmla="*/ 4967 h 70682"/>
                    <a:gd name="connsiteX9" fmla="*/ 11921 w 58609"/>
                    <a:gd name="connsiteY9" fmla="*/ 12914 h 70682"/>
                    <a:gd name="connsiteX10" fmla="*/ 4967 w 58609"/>
                    <a:gd name="connsiteY10" fmla="*/ 34768 h 70682"/>
                    <a:gd name="connsiteX11" fmla="*/ 11921 w 58609"/>
                    <a:gd name="connsiteY11" fmla="*/ 56623 h 70682"/>
                    <a:gd name="connsiteX12" fmla="*/ 29801 w 58609"/>
                    <a:gd name="connsiteY12" fmla="*/ 64570 h 70682"/>
                    <a:gd name="connsiteX13" fmla="*/ 43709 w 58609"/>
                    <a:gd name="connsiteY13" fmla="*/ 60597 h 70682"/>
                    <a:gd name="connsiteX14" fmla="*/ 50663 w 58609"/>
                    <a:gd name="connsiteY14" fmla="*/ 49669 h 70682"/>
                    <a:gd name="connsiteX15" fmla="*/ 57617 w 58609"/>
                    <a:gd name="connsiteY15" fmla="*/ 49669 h 70682"/>
                    <a:gd name="connsiteX16" fmla="*/ 47683 w 58609"/>
                    <a:gd name="connsiteY16" fmla="*/ 64570 h 70682"/>
                    <a:gd name="connsiteX17" fmla="*/ 28808 w 58609"/>
                    <a:gd name="connsiteY17" fmla="*/ 70530 h 70682"/>
                    <a:gd name="connsiteX18" fmla="*/ 7948 w 58609"/>
                    <a:gd name="connsiteY18" fmla="*/ 61590 h 70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8609" h="70682">
                      <a:moveTo>
                        <a:pt x="7948" y="61590"/>
                      </a:moveTo>
                      <a:cubicBezTo>
                        <a:pt x="1987" y="54636"/>
                        <a:pt x="0" y="46689"/>
                        <a:pt x="0" y="35762"/>
                      </a:cubicBezTo>
                      <a:cubicBezTo>
                        <a:pt x="0" y="24835"/>
                        <a:pt x="2981" y="15894"/>
                        <a:pt x="7948" y="9934"/>
                      </a:cubicBezTo>
                      <a:cubicBezTo>
                        <a:pt x="13908" y="3974"/>
                        <a:pt x="20861" y="0"/>
                        <a:pt x="30795" y="0"/>
                      </a:cubicBezTo>
                      <a:cubicBezTo>
                        <a:pt x="37749" y="0"/>
                        <a:pt x="44702" y="1987"/>
                        <a:pt x="49669" y="5961"/>
                      </a:cubicBezTo>
                      <a:cubicBezTo>
                        <a:pt x="54636" y="9934"/>
                        <a:pt x="57617" y="15894"/>
                        <a:pt x="58610" y="21854"/>
                      </a:cubicBezTo>
                      <a:lnTo>
                        <a:pt x="51656" y="21854"/>
                      </a:lnTo>
                      <a:cubicBezTo>
                        <a:pt x="50663" y="16888"/>
                        <a:pt x="47683" y="12914"/>
                        <a:pt x="43709" y="9934"/>
                      </a:cubicBezTo>
                      <a:cubicBezTo>
                        <a:pt x="39735" y="6954"/>
                        <a:pt x="34768" y="4967"/>
                        <a:pt x="29801" y="4967"/>
                      </a:cubicBezTo>
                      <a:cubicBezTo>
                        <a:pt x="22848" y="4967"/>
                        <a:pt x="16888" y="7947"/>
                        <a:pt x="11921" y="12914"/>
                      </a:cubicBezTo>
                      <a:cubicBezTo>
                        <a:pt x="7948" y="17881"/>
                        <a:pt x="4967" y="25828"/>
                        <a:pt x="4967" y="34768"/>
                      </a:cubicBezTo>
                      <a:cubicBezTo>
                        <a:pt x="4967" y="43709"/>
                        <a:pt x="6954" y="51656"/>
                        <a:pt x="11921" y="56623"/>
                      </a:cubicBezTo>
                      <a:cubicBezTo>
                        <a:pt x="15894" y="61590"/>
                        <a:pt x="21854" y="64570"/>
                        <a:pt x="29801" y="64570"/>
                      </a:cubicBezTo>
                      <a:cubicBezTo>
                        <a:pt x="34768" y="64570"/>
                        <a:pt x="39735" y="63577"/>
                        <a:pt x="43709" y="60597"/>
                      </a:cubicBezTo>
                      <a:cubicBezTo>
                        <a:pt x="47683" y="57616"/>
                        <a:pt x="49669" y="54636"/>
                        <a:pt x="50663" y="49669"/>
                      </a:cubicBezTo>
                      <a:lnTo>
                        <a:pt x="57617" y="49669"/>
                      </a:lnTo>
                      <a:cubicBezTo>
                        <a:pt x="56623" y="56623"/>
                        <a:pt x="53643" y="61590"/>
                        <a:pt x="47683" y="64570"/>
                      </a:cubicBezTo>
                      <a:cubicBezTo>
                        <a:pt x="42716" y="68544"/>
                        <a:pt x="36755" y="70530"/>
                        <a:pt x="28808" y="70530"/>
                      </a:cubicBezTo>
                      <a:cubicBezTo>
                        <a:pt x="20861" y="71524"/>
                        <a:pt x="12914" y="67550"/>
                        <a:pt x="7948" y="6159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03" name="Рисунок 4">
                <a:extLst>
                  <a:ext uri="{FF2B5EF4-FFF2-40B4-BE49-F238E27FC236}">
                    <a16:creationId xmlns:a16="http://schemas.microsoft.com/office/drawing/2014/main" id="{811B14F7-BA67-DA6A-FC7A-935B23ADD366}"/>
                  </a:ext>
                </a:extLst>
              </p:cNvPr>
              <p:cNvGrpSpPr/>
              <p:nvPr/>
            </p:nvGrpSpPr>
            <p:grpSpPr>
              <a:xfrm>
                <a:off x="10624371" y="6967379"/>
                <a:ext cx="261258" cy="95364"/>
                <a:chOff x="10624371" y="6967379"/>
                <a:chExt cx="261258" cy="95364"/>
              </a:xfrm>
              <a:solidFill>
                <a:srgbClr val="1D1D1B"/>
              </a:solidFill>
            </p:grpSpPr>
            <p:sp>
              <p:nvSpPr>
                <p:cNvPr id="604" name="Полилиния: фигура 603">
                  <a:extLst>
                    <a:ext uri="{FF2B5EF4-FFF2-40B4-BE49-F238E27FC236}">
                      <a16:creationId xmlns:a16="http://schemas.microsoft.com/office/drawing/2014/main" id="{DAC4869A-9ACA-44B0-7E68-7C98779AEA8B}"/>
                    </a:ext>
                  </a:extLst>
                </p:cNvPr>
                <p:cNvSpPr/>
                <p:nvPr/>
              </p:nvSpPr>
              <p:spPr>
                <a:xfrm>
                  <a:off x="10624371" y="6971353"/>
                  <a:ext cx="58609" cy="88411"/>
                </a:xfrm>
                <a:custGeom>
                  <a:avLst/>
                  <a:gdLst>
                    <a:gd name="connsiteX0" fmla="*/ 0 w 58609"/>
                    <a:gd name="connsiteY0" fmla="*/ 26821 h 88411"/>
                    <a:gd name="connsiteX1" fmla="*/ 7946 w 58609"/>
                    <a:gd name="connsiteY1" fmla="*/ 7947 h 88411"/>
                    <a:gd name="connsiteX2" fmla="*/ 28808 w 58609"/>
                    <a:gd name="connsiteY2" fmla="*/ 0 h 88411"/>
                    <a:gd name="connsiteX3" fmla="*/ 48676 w 58609"/>
                    <a:gd name="connsiteY3" fmla="*/ 6954 h 88411"/>
                    <a:gd name="connsiteX4" fmla="*/ 56622 w 58609"/>
                    <a:gd name="connsiteY4" fmla="*/ 23841 h 88411"/>
                    <a:gd name="connsiteX5" fmla="*/ 52648 w 58609"/>
                    <a:gd name="connsiteY5" fmla="*/ 37748 h 88411"/>
                    <a:gd name="connsiteX6" fmla="*/ 37748 w 58609"/>
                    <a:gd name="connsiteY6" fmla="*/ 55629 h 88411"/>
                    <a:gd name="connsiteX7" fmla="*/ 15894 w 58609"/>
                    <a:gd name="connsiteY7" fmla="*/ 78477 h 88411"/>
                    <a:gd name="connsiteX8" fmla="*/ 15894 w 58609"/>
                    <a:gd name="connsiteY8" fmla="*/ 78477 h 88411"/>
                    <a:gd name="connsiteX9" fmla="*/ 58610 w 58609"/>
                    <a:gd name="connsiteY9" fmla="*/ 78477 h 88411"/>
                    <a:gd name="connsiteX10" fmla="*/ 58610 w 58609"/>
                    <a:gd name="connsiteY10" fmla="*/ 88411 h 88411"/>
                    <a:gd name="connsiteX11" fmla="*/ 993 w 58609"/>
                    <a:gd name="connsiteY11" fmla="*/ 88411 h 88411"/>
                    <a:gd name="connsiteX12" fmla="*/ 993 w 58609"/>
                    <a:gd name="connsiteY12" fmla="*/ 80464 h 88411"/>
                    <a:gd name="connsiteX13" fmla="*/ 31788 w 58609"/>
                    <a:gd name="connsiteY13" fmla="*/ 48676 h 88411"/>
                    <a:gd name="connsiteX14" fmla="*/ 43709 w 58609"/>
                    <a:gd name="connsiteY14" fmla="*/ 34768 h 88411"/>
                    <a:gd name="connsiteX15" fmla="*/ 46688 w 58609"/>
                    <a:gd name="connsiteY15" fmla="*/ 24835 h 88411"/>
                    <a:gd name="connsiteX16" fmla="*/ 41722 w 58609"/>
                    <a:gd name="connsiteY16" fmla="*/ 13908 h 88411"/>
                    <a:gd name="connsiteX17" fmla="*/ 29801 w 58609"/>
                    <a:gd name="connsiteY17" fmla="*/ 9934 h 88411"/>
                    <a:gd name="connsiteX18" fmla="*/ 16887 w 58609"/>
                    <a:gd name="connsiteY18" fmla="*/ 14901 h 88411"/>
                    <a:gd name="connsiteX19" fmla="*/ 11920 w 58609"/>
                    <a:gd name="connsiteY19" fmla="*/ 26821 h 88411"/>
                    <a:gd name="connsiteX20" fmla="*/ 11920 w 58609"/>
                    <a:gd name="connsiteY20" fmla="*/ 26821 h 88411"/>
                    <a:gd name="connsiteX21" fmla="*/ 0 w 58609"/>
                    <a:gd name="connsiteY21" fmla="*/ 26821 h 88411"/>
                    <a:gd name="connsiteX22" fmla="*/ 0 w 58609"/>
                    <a:gd name="connsiteY22" fmla="*/ 26821 h 88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58609" h="88411">
                      <a:moveTo>
                        <a:pt x="0" y="26821"/>
                      </a:moveTo>
                      <a:cubicBezTo>
                        <a:pt x="0" y="18874"/>
                        <a:pt x="2979" y="12914"/>
                        <a:pt x="7946" y="7947"/>
                      </a:cubicBezTo>
                      <a:cubicBezTo>
                        <a:pt x="12913" y="2980"/>
                        <a:pt x="19868" y="0"/>
                        <a:pt x="28808" y="0"/>
                      </a:cubicBezTo>
                      <a:cubicBezTo>
                        <a:pt x="36755" y="0"/>
                        <a:pt x="42715" y="1987"/>
                        <a:pt x="48676" y="6954"/>
                      </a:cubicBezTo>
                      <a:cubicBezTo>
                        <a:pt x="53643" y="11921"/>
                        <a:pt x="56622" y="16888"/>
                        <a:pt x="56622" y="23841"/>
                      </a:cubicBezTo>
                      <a:cubicBezTo>
                        <a:pt x="56622" y="28808"/>
                        <a:pt x="55629" y="33775"/>
                        <a:pt x="52648" y="37748"/>
                      </a:cubicBezTo>
                      <a:cubicBezTo>
                        <a:pt x="49669" y="41722"/>
                        <a:pt x="44702" y="47682"/>
                        <a:pt x="37748" y="55629"/>
                      </a:cubicBezTo>
                      <a:lnTo>
                        <a:pt x="15894" y="78477"/>
                      </a:lnTo>
                      <a:lnTo>
                        <a:pt x="15894" y="78477"/>
                      </a:lnTo>
                      <a:lnTo>
                        <a:pt x="58610" y="78477"/>
                      </a:lnTo>
                      <a:lnTo>
                        <a:pt x="58610" y="88411"/>
                      </a:lnTo>
                      <a:lnTo>
                        <a:pt x="993" y="88411"/>
                      </a:lnTo>
                      <a:lnTo>
                        <a:pt x="993" y="80464"/>
                      </a:lnTo>
                      <a:lnTo>
                        <a:pt x="31788" y="48676"/>
                      </a:lnTo>
                      <a:cubicBezTo>
                        <a:pt x="37748" y="42715"/>
                        <a:pt x="41722" y="37748"/>
                        <a:pt x="43709" y="34768"/>
                      </a:cubicBezTo>
                      <a:cubicBezTo>
                        <a:pt x="45695" y="31788"/>
                        <a:pt x="46688" y="27815"/>
                        <a:pt x="46688" y="24835"/>
                      </a:cubicBezTo>
                      <a:cubicBezTo>
                        <a:pt x="46688" y="20861"/>
                        <a:pt x="44702" y="16888"/>
                        <a:pt x="41722" y="13908"/>
                      </a:cubicBezTo>
                      <a:cubicBezTo>
                        <a:pt x="38742" y="10927"/>
                        <a:pt x="34768" y="9934"/>
                        <a:pt x="29801" y="9934"/>
                      </a:cubicBezTo>
                      <a:cubicBezTo>
                        <a:pt x="24835" y="9934"/>
                        <a:pt x="20861" y="11921"/>
                        <a:pt x="16887" y="14901"/>
                      </a:cubicBezTo>
                      <a:cubicBezTo>
                        <a:pt x="13908" y="17881"/>
                        <a:pt x="11920" y="21854"/>
                        <a:pt x="11920" y="26821"/>
                      </a:cubicBezTo>
                      <a:lnTo>
                        <a:pt x="11920" y="26821"/>
                      </a:lnTo>
                      <a:lnTo>
                        <a:pt x="0" y="26821"/>
                      </a:lnTo>
                      <a:lnTo>
                        <a:pt x="0" y="2682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05" name="Полилиния: фигура 604">
                  <a:extLst>
                    <a:ext uri="{FF2B5EF4-FFF2-40B4-BE49-F238E27FC236}">
                      <a16:creationId xmlns:a16="http://schemas.microsoft.com/office/drawing/2014/main" id="{801FFC61-F92B-4850-103D-F4816265F1C3}"/>
                    </a:ext>
                  </a:extLst>
                </p:cNvPr>
                <p:cNvSpPr/>
                <p:nvPr/>
              </p:nvSpPr>
              <p:spPr>
                <a:xfrm>
                  <a:off x="10694901" y="6972346"/>
                  <a:ext cx="61589" cy="88411"/>
                </a:xfrm>
                <a:custGeom>
                  <a:avLst/>
                  <a:gdLst>
                    <a:gd name="connsiteX0" fmla="*/ 8941 w 61589"/>
                    <a:gd name="connsiteY0" fmla="*/ 81457 h 88411"/>
                    <a:gd name="connsiteX1" fmla="*/ 0 w 61589"/>
                    <a:gd name="connsiteY1" fmla="*/ 63577 h 88411"/>
                    <a:gd name="connsiteX2" fmla="*/ 10927 w 61589"/>
                    <a:gd name="connsiteY2" fmla="*/ 63577 h 88411"/>
                    <a:gd name="connsiteX3" fmla="*/ 16887 w 61589"/>
                    <a:gd name="connsiteY3" fmla="*/ 74504 h 88411"/>
                    <a:gd name="connsiteX4" fmla="*/ 29801 w 61589"/>
                    <a:gd name="connsiteY4" fmla="*/ 78477 h 88411"/>
                    <a:gd name="connsiteX5" fmla="*/ 44702 w 61589"/>
                    <a:gd name="connsiteY5" fmla="*/ 72517 h 88411"/>
                    <a:gd name="connsiteX6" fmla="*/ 50662 w 61589"/>
                    <a:gd name="connsiteY6" fmla="*/ 58610 h 88411"/>
                    <a:gd name="connsiteX7" fmla="*/ 44702 w 61589"/>
                    <a:gd name="connsiteY7" fmla="*/ 44702 h 88411"/>
                    <a:gd name="connsiteX8" fmla="*/ 30795 w 61589"/>
                    <a:gd name="connsiteY8" fmla="*/ 38742 h 88411"/>
                    <a:gd name="connsiteX9" fmla="*/ 11920 w 61589"/>
                    <a:gd name="connsiteY9" fmla="*/ 48676 h 88411"/>
                    <a:gd name="connsiteX10" fmla="*/ 1986 w 61589"/>
                    <a:gd name="connsiteY10" fmla="*/ 48676 h 88411"/>
                    <a:gd name="connsiteX11" fmla="*/ 6953 w 61589"/>
                    <a:gd name="connsiteY11" fmla="*/ 0 h 88411"/>
                    <a:gd name="connsiteX12" fmla="*/ 56622 w 61589"/>
                    <a:gd name="connsiteY12" fmla="*/ 0 h 88411"/>
                    <a:gd name="connsiteX13" fmla="*/ 56622 w 61589"/>
                    <a:gd name="connsiteY13" fmla="*/ 9934 h 88411"/>
                    <a:gd name="connsiteX14" fmla="*/ 15894 w 61589"/>
                    <a:gd name="connsiteY14" fmla="*/ 9934 h 88411"/>
                    <a:gd name="connsiteX15" fmla="*/ 12914 w 61589"/>
                    <a:gd name="connsiteY15" fmla="*/ 37749 h 88411"/>
                    <a:gd name="connsiteX16" fmla="*/ 12914 w 61589"/>
                    <a:gd name="connsiteY16" fmla="*/ 37749 h 88411"/>
                    <a:gd name="connsiteX17" fmla="*/ 32782 w 61589"/>
                    <a:gd name="connsiteY17" fmla="*/ 29801 h 88411"/>
                    <a:gd name="connsiteX18" fmla="*/ 53643 w 61589"/>
                    <a:gd name="connsiteY18" fmla="*/ 37749 h 88411"/>
                    <a:gd name="connsiteX19" fmla="*/ 61589 w 61589"/>
                    <a:gd name="connsiteY19" fmla="*/ 58610 h 88411"/>
                    <a:gd name="connsiteX20" fmla="*/ 52650 w 61589"/>
                    <a:gd name="connsiteY20" fmla="*/ 80464 h 88411"/>
                    <a:gd name="connsiteX21" fmla="*/ 30795 w 61589"/>
                    <a:gd name="connsiteY21" fmla="*/ 88411 h 88411"/>
                    <a:gd name="connsiteX22" fmla="*/ 8941 w 61589"/>
                    <a:gd name="connsiteY22" fmla="*/ 81457 h 88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1589" h="88411">
                      <a:moveTo>
                        <a:pt x="8941" y="81457"/>
                      </a:moveTo>
                      <a:cubicBezTo>
                        <a:pt x="2981" y="76490"/>
                        <a:pt x="0" y="70530"/>
                        <a:pt x="0" y="63577"/>
                      </a:cubicBezTo>
                      <a:lnTo>
                        <a:pt x="10927" y="63577"/>
                      </a:lnTo>
                      <a:cubicBezTo>
                        <a:pt x="10927" y="68544"/>
                        <a:pt x="13908" y="71524"/>
                        <a:pt x="16887" y="74504"/>
                      </a:cubicBezTo>
                      <a:cubicBezTo>
                        <a:pt x="20861" y="77484"/>
                        <a:pt x="24835" y="78477"/>
                        <a:pt x="29801" y="78477"/>
                      </a:cubicBezTo>
                      <a:cubicBezTo>
                        <a:pt x="35761" y="78477"/>
                        <a:pt x="40728" y="76490"/>
                        <a:pt x="44702" y="72517"/>
                      </a:cubicBezTo>
                      <a:cubicBezTo>
                        <a:pt x="48676" y="68544"/>
                        <a:pt x="50662" y="63577"/>
                        <a:pt x="50662" y="58610"/>
                      </a:cubicBezTo>
                      <a:cubicBezTo>
                        <a:pt x="50662" y="52650"/>
                        <a:pt x="48676" y="47683"/>
                        <a:pt x="44702" y="44702"/>
                      </a:cubicBezTo>
                      <a:cubicBezTo>
                        <a:pt x="40728" y="40729"/>
                        <a:pt x="35761" y="38742"/>
                        <a:pt x="30795" y="38742"/>
                      </a:cubicBezTo>
                      <a:cubicBezTo>
                        <a:pt x="21854" y="38742"/>
                        <a:pt x="15894" y="41722"/>
                        <a:pt x="11920" y="48676"/>
                      </a:cubicBezTo>
                      <a:lnTo>
                        <a:pt x="1986" y="48676"/>
                      </a:lnTo>
                      <a:lnTo>
                        <a:pt x="6953" y="0"/>
                      </a:lnTo>
                      <a:lnTo>
                        <a:pt x="56622" y="0"/>
                      </a:lnTo>
                      <a:lnTo>
                        <a:pt x="56622" y="9934"/>
                      </a:lnTo>
                      <a:lnTo>
                        <a:pt x="15894" y="9934"/>
                      </a:lnTo>
                      <a:lnTo>
                        <a:pt x="12914" y="37749"/>
                      </a:lnTo>
                      <a:lnTo>
                        <a:pt x="12914" y="37749"/>
                      </a:lnTo>
                      <a:cubicBezTo>
                        <a:pt x="16887" y="31788"/>
                        <a:pt x="23841" y="29801"/>
                        <a:pt x="32782" y="29801"/>
                      </a:cubicBezTo>
                      <a:cubicBezTo>
                        <a:pt x="40728" y="29801"/>
                        <a:pt x="47683" y="32782"/>
                        <a:pt x="53643" y="37749"/>
                      </a:cubicBezTo>
                      <a:cubicBezTo>
                        <a:pt x="58610" y="43709"/>
                        <a:pt x="61589" y="50663"/>
                        <a:pt x="61589" y="58610"/>
                      </a:cubicBezTo>
                      <a:cubicBezTo>
                        <a:pt x="61589" y="67550"/>
                        <a:pt x="58610" y="74504"/>
                        <a:pt x="52650" y="80464"/>
                      </a:cubicBezTo>
                      <a:cubicBezTo>
                        <a:pt x="46688" y="86424"/>
                        <a:pt x="39735" y="88411"/>
                        <a:pt x="30795" y="88411"/>
                      </a:cubicBezTo>
                      <a:cubicBezTo>
                        <a:pt x="21854" y="88411"/>
                        <a:pt x="14901" y="86424"/>
                        <a:pt x="8941" y="8145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06" name="Полилиния: фигура 605">
                  <a:extLst>
                    <a:ext uri="{FF2B5EF4-FFF2-40B4-BE49-F238E27FC236}">
                      <a16:creationId xmlns:a16="http://schemas.microsoft.com/office/drawing/2014/main" id="{25CFB032-829D-73A5-99EB-3E7CC8A18BFB}"/>
                    </a:ext>
                  </a:extLst>
                </p:cNvPr>
                <p:cNvSpPr/>
                <p:nvPr/>
              </p:nvSpPr>
              <p:spPr>
                <a:xfrm>
                  <a:off x="10763444" y="6967379"/>
                  <a:ext cx="37747" cy="51655"/>
                </a:xfrm>
                <a:custGeom>
                  <a:avLst/>
                  <a:gdLst>
                    <a:gd name="connsiteX0" fmla="*/ 4967 w 37747"/>
                    <a:gd name="connsiteY0" fmla="*/ 44702 h 51655"/>
                    <a:gd name="connsiteX1" fmla="*/ 0 w 37747"/>
                    <a:gd name="connsiteY1" fmla="*/ 25828 h 51655"/>
                    <a:gd name="connsiteX2" fmla="*/ 4967 w 37747"/>
                    <a:gd name="connsiteY2" fmla="*/ 6954 h 51655"/>
                    <a:gd name="connsiteX3" fmla="*/ 18874 w 37747"/>
                    <a:gd name="connsiteY3" fmla="*/ 0 h 51655"/>
                    <a:gd name="connsiteX4" fmla="*/ 32781 w 37747"/>
                    <a:gd name="connsiteY4" fmla="*/ 6954 h 51655"/>
                    <a:gd name="connsiteX5" fmla="*/ 37748 w 37747"/>
                    <a:gd name="connsiteY5" fmla="*/ 25828 h 51655"/>
                    <a:gd name="connsiteX6" fmla="*/ 32781 w 37747"/>
                    <a:gd name="connsiteY6" fmla="*/ 44702 h 51655"/>
                    <a:gd name="connsiteX7" fmla="*/ 18874 w 37747"/>
                    <a:gd name="connsiteY7" fmla="*/ 51656 h 51655"/>
                    <a:gd name="connsiteX8" fmla="*/ 4967 w 37747"/>
                    <a:gd name="connsiteY8" fmla="*/ 44702 h 51655"/>
                    <a:gd name="connsiteX9" fmla="*/ 27814 w 37747"/>
                    <a:gd name="connsiteY9" fmla="*/ 40729 h 51655"/>
                    <a:gd name="connsiteX10" fmla="*/ 30795 w 37747"/>
                    <a:gd name="connsiteY10" fmla="*/ 25828 h 51655"/>
                    <a:gd name="connsiteX11" fmla="*/ 27814 w 37747"/>
                    <a:gd name="connsiteY11" fmla="*/ 10928 h 51655"/>
                    <a:gd name="connsiteX12" fmla="*/ 18874 w 37747"/>
                    <a:gd name="connsiteY12" fmla="*/ 4967 h 51655"/>
                    <a:gd name="connsiteX13" fmla="*/ 9934 w 37747"/>
                    <a:gd name="connsiteY13" fmla="*/ 10928 h 51655"/>
                    <a:gd name="connsiteX14" fmla="*/ 6953 w 37747"/>
                    <a:gd name="connsiteY14" fmla="*/ 25828 h 51655"/>
                    <a:gd name="connsiteX15" fmla="*/ 9934 w 37747"/>
                    <a:gd name="connsiteY15" fmla="*/ 40729 h 51655"/>
                    <a:gd name="connsiteX16" fmla="*/ 18874 w 37747"/>
                    <a:gd name="connsiteY16" fmla="*/ 46689 h 51655"/>
                    <a:gd name="connsiteX17" fmla="*/ 27814 w 37747"/>
                    <a:gd name="connsiteY17" fmla="*/ 40729 h 51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7747" h="51655">
                      <a:moveTo>
                        <a:pt x="4967" y="44702"/>
                      </a:moveTo>
                      <a:cubicBezTo>
                        <a:pt x="1986" y="39735"/>
                        <a:pt x="0" y="33775"/>
                        <a:pt x="0" y="25828"/>
                      </a:cubicBezTo>
                      <a:cubicBezTo>
                        <a:pt x="0" y="17881"/>
                        <a:pt x="1986" y="11921"/>
                        <a:pt x="4967" y="6954"/>
                      </a:cubicBezTo>
                      <a:cubicBezTo>
                        <a:pt x="7946" y="1987"/>
                        <a:pt x="12913" y="0"/>
                        <a:pt x="18874" y="0"/>
                      </a:cubicBezTo>
                      <a:cubicBezTo>
                        <a:pt x="24835" y="0"/>
                        <a:pt x="28808" y="1987"/>
                        <a:pt x="32781" y="6954"/>
                      </a:cubicBezTo>
                      <a:cubicBezTo>
                        <a:pt x="35761" y="11921"/>
                        <a:pt x="37748" y="17881"/>
                        <a:pt x="37748" y="25828"/>
                      </a:cubicBezTo>
                      <a:cubicBezTo>
                        <a:pt x="37748" y="33775"/>
                        <a:pt x="35761" y="40729"/>
                        <a:pt x="32781" y="44702"/>
                      </a:cubicBezTo>
                      <a:cubicBezTo>
                        <a:pt x="29801" y="49669"/>
                        <a:pt x="24835" y="51656"/>
                        <a:pt x="18874" y="51656"/>
                      </a:cubicBezTo>
                      <a:cubicBezTo>
                        <a:pt x="12913" y="51656"/>
                        <a:pt x="7946" y="49669"/>
                        <a:pt x="4967" y="44702"/>
                      </a:cubicBezTo>
                      <a:close/>
                      <a:moveTo>
                        <a:pt x="27814" y="40729"/>
                      </a:moveTo>
                      <a:cubicBezTo>
                        <a:pt x="29801" y="36755"/>
                        <a:pt x="30795" y="31788"/>
                        <a:pt x="30795" y="25828"/>
                      </a:cubicBezTo>
                      <a:cubicBezTo>
                        <a:pt x="30795" y="19868"/>
                        <a:pt x="29801" y="14901"/>
                        <a:pt x="27814" y="10928"/>
                      </a:cubicBezTo>
                      <a:cubicBezTo>
                        <a:pt x="25828" y="6954"/>
                        <a:pt x="22847" y="4967"/>
                        <a:pt x="18874" y="4967"/>
                      </a:cubicBezTo>
                      <a:cubicBezTo>
                        <a:pt x="14901" y="4967"/>
                        <a:pt x="11920" y="6954"/>
                        <a:pt x="9934" y="10928"/>
                      </a:cubicBezTo>
                      <a:cubicBezTo>
                        <a:pt x="7946" y="14901"/>
                        <a:pt x="6953" y="19868"/>
                        <a:pt x="6953" y="25828"/>
                      </a:cubicBezTo>
                      <a:cubicBezTo>
                        <a:pt x="6953" y="31788"/>
                        <a:pt x="7946" y="37749"/>
                        <a:pt x="9934" y="40729"/>
                      </a:cubicBezTo>
                      <a:cubicBezTo>
                        <a:pt x="11920" y="44702"/>
                        <a:pt x="14901" y="46689"/>
                        <a:pt x="18874" y="46689"/>
                      </a:cubicBezTo>
                      <a:cubicBezTo>
                        <a:pt x="22847" y="46689"/>
                        <a:pt x="25828" y="44702"/>
                        <a:pt x="27814" y="4072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07" name="Полилиния: фигура 606">
                  <a:extLst>
                    <a:ext uri="{FF2B5EF4-FFF2-40B4-BE49-F238E27FC236}">
                      <a16:creationId xmlns:a16="http://schemas.microsoft.com/office/drawing/2014/main" id="{9FB10813-143D-73CC-2254-AE2AD16C2EA8}"/>
                    </a:ext>
                  </a:extLst>
                </p:cNvPr>
                <p:cNvSpPr/>
                <p:nvPr/>
              </p:nvSpPr>
              <p:spPr>
                <a:xfrm>
                  <a:off x="10809140" y="6971353"/>
                  <a:ext cx="76489" cy="91391"/>
                </a:xfrm>
                <a:custGeom>
                  <a:avLst/>
                  <a:gdLst>
                    <a:gd name="connsiteX0" fmla="*/ 10927 w 76489"/>
                    <a:gd name="connsiteY0" fmla="*/ 77484 h 91391"/>
                    <a:gd name="connsiteX1" fmla="*/ 0 w 76489"/>
                    <a:gd name="connsiteY1" fmla="*/ 44702 h 91391"/>
                    <a:gd name="connsiteX2" fmla="*/ 10927 w 76489"/>
                    <a:gd name="connsiteY2" fmla="*/ 11921 h 91391"/>
                    <a:gd name="connsiteX3" fmla="*/ 39735 w 76489"/>
                    <a:gd name="connsiteY3" fmla="*/ 0 h 91391"/>
                    <a:gd name="connsiteX4" fmla="*/ 63577 w 76489"/>
                    <a:gd name="connsiteY4" fmla="*/ 7947 h 91391"/>
                    <a:gd name="connsiteX5" fmla="*/ 75497 w 76489"/>
                    <a:gd name="connsiteY5" fmla="*/ 27815 h 91391"/>
                    <a:gd name="connsiteX6" fmla="*/ 64570 w 76489"/>
                    <a:gd name="connsiteY6" fmla="*/ 27815 h 91391"/>
                    <a:gd name="connsiteX7" fmla="*/ 55629 w 76489"/>
                    <a:gd name="connsiteY7" fmla="*/ 14901 h 91391"/>
                    <a:gd name="connsiteX8" fmla="*/ 39735 w 76489"/>
                    <a:gd name="connsiteY8" fmla="*/ 9934 h 91391"/>
                    <a:gd name="connsiteX9" fmla="*/ 19868 w 76489"/>
                    <a:gd name="connsiteY9" fmla="*/ 19868 h 91391"/>
                    <a:gd name="connsiteX10" fmla="*/ 11920 w 76489"/>
                    <a:gd name="connsiteY10" fmla="*/ 45695 h 91391"/>
                    <a:gd name="connsiteX11" fmla="*/ 19868 w 76489"/>
                    <a:gd name="connsiteY11" fmla="*/ 71524 h 91391"/>
                    <a:gd name="connsiteX12" fmla="*/ 40728 w 76489"/>
                    <a:gd name="connsiteY12" fmla="*/ 81457 h 91391"/>
                    <a:gd name="connsiteX13" fmla="*/ 56622 w 76489"/>
                    <a:gd name="connsiteY13" fmla="*/ 77484 h 91391"/>
                    <a:gd name="connsiteX14" fmla="*/ 65563 w 76489"/>
                    <a:gd name="connsiteY14" fmla="*/ 65563 h 91391"/>
                    <a:gd name="connsiteX15" fmla="*/ 76490 w 76489"/>
                    <a:gd name="connsiteY15" fmla="*/ 65563 h 91391"/>
                    <a:gd name="connsiteX16" fmla="*/ 63577 w 76489"/>
                    <a:gd name="connsiteY16" fmla="*/ 84437 h 91391"/>
                    <a:gd name="connsiteX17" fmla="*/ 40728 w 76489"/>
                    <a:gd name="connsiteY17" fmla="*/ 91391 h 91391"/>
                    <a:gd name="connsiteX18" fmla="*/ 10927 w 76489"/>
                    <a:gd name="connsiteY18" fmla="*/ 77484 h 91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6489" h="91391">
                      <a:moveTo>
                        <a:pt x="10927" y="77484"/>
                      </a:moveTo>
                      <a:cubicBezTo>
                        <a:pt x="3974" y="69537"/>
                        <a:pt x="0" y="58610"/>
                        <a:pt x="0" y="44702"/>
                      </a:cubicBezTo>
                      <a:cubicBezTo>
                        <a:pt x="0" y="30795"/>
                        <a:pt x="3974" y="19868"/>
                        <a:pt x="10927" y="11921"/>
                      </a:cubicBezTo>
                      <a:cubicBezTo>
                        <a:pt x="17881" y="3974"/>
                        <a:pt x="27815" y="0"/>
                        <a:pt x="39735" y="0"/>
                      </a:cubicBezTo>
                      <a:cubicBezTo>
                        <a:pt x="48676" y="0"/>
                        <a:pt x="56622" y="2980"/>
                        <a:pt x="63577" y="7947"/>
                      </a:cubicBezTo>
                      <a:cubicBezTo>
                        <a:pt x="70530" y="12914"/>
                        <a:pt x="74504" y="19868"/>
                        <a:pt x="75497" y="27815"/>
                      </a:cubicBezTo>
                      <a:lnTo>
                        <a:pt x="64570" y="27815"/>
                      </a:lnTo>
                      <a:cubicBezTo>
                        <a:pt x="62583" y="22848"/>
                        <a:pt x="59603" y="17881"/>
                        <a:pt x="55629" y="14901"/>
                      </a:cubicBezTo>
                      <a:cubicBezTo>
                        <a:pt x="50662" y="11921"/>
                        <a:pt x="45695" y="9934"/>
                        <a:pt x="39735" y="9934"/>
                      </a:cubicBezTo>
                      <a:cubicBezTo>
                        <a:pt x="30795" y="9934"/>
                        <a:pt x="24835" y="12914"/>
                        <a:pt x="19868" y="19868"/>
                      </a:cubicBezTo>
                      <a:cubicBezTo>
                        <a:pt x="14901" y="25828"/>
                        <a:pt x="11920" y="34768"/>
                        <a:pt x="11920" y="45695"/>
                      </a:cubicBezTo>
                      <a:cubicBezTo>
                        <a:pt x="11920" y="56623"/>
                        <a:pt x="14901" y="64570"/>
                        <a:pt x="19868" y="71524"/>
                      </a:cubicBezTo>
                      <a:cubicBezTo>
                        <a:pt x="24835" y="77484"/>
                        <a:pt x="31788" y="81457"/>
                        <a:pt x="40728" y="81457"/>
                      </a:cubicBezTo>
                      <a:cubicBezTo>
                        <a:pt x="46688" y="81457"/>
                        <a:pt x="51655" y="80464"/>
                        <a:pt x="56622" y="77484"/>
                      </a:cubicBezTo>
                      <a:cubicBezTo>
                        <a:pt x="60596" y="74504"/>
                        <a:pt x="63577" y="70530"/>
                        <a:pt x="65563" y="65563"/>
                      </a:cubicBezTo>
                      <a:lnTo>
                        <a:pt x="76490" y="65563"/>
                      </a:lnTo>
                      <a:cubicBezTo>
                        <a:pt x="74504" y="73510"/>
                        <a:pt x="70530" y="80464"/>
                        <a:pt x="63577" y="84437"/>
                      </a:cubicBezTo>
                      <a:cubicBezTo>
                        <a:pt x="57617" y="88411"/>
                        <a:pt x="49669" y="91391"/>
                        <a:pt x="40728" y="91391"/>
                      </a:cubicBezTo>
                      <a:cubicBezTo>
                        <a:pt x="27815" y="89404"/>
                        <a:pt x="17881" y="85430"/>
                        <a:pt x="10927" y="7748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608" name="Полилиния: фигура 607">
                <a:extLst>
                  <a:ext uri="{FF2B5EF4-FFF2-40B4-BE49-F238E27FC236}">
                    <a16:creationId xmlns:a16="http://schemas.microsoft.com/office/drawing/2014/main" id="{F9D2B8C2-B681-3739-D1B3-48EEB8F4DA79}"/>
                  </a:ext>
                </a:extLst>
              </p:cNvPr>
              <p:cNvSpPr/>
              <p:nvPr/>
            </p:nvSpPr>
            <p:spPr>
              <a:xfrm>
                <a:off x="10300529" y="7859435"/>
                <a:ext cx="635763" cy="239404"/>
              </a:xfrm>
              <a:custGeom>
                <a:avLst/>
                <a:gdLst>
                  <a:gd name="connsiteX0" fmla="*/ 0 w 635763"/>
                  <a:gd name="connsiteY0" fmla="*/ 0 h 239404"/>
                  <a:gd name="connsiteX1" fmla="*/ 635764 w 635763"/>
                  <a:gd name="connsiteY1" fmla="*/ 0 h 239404"/>
                  <a:gd name="connsiteX2" fmla="*/ 635764 w 635763"/>
                  <a:gd name="connsiteY2" fmla="*/ 239405 h 239404"/>
                  <a:gd name="connsiteX3" fmla="*/ 0 w 635763"/>
                  <a:gd name="connsiteY3" fmla="*/ 239405 h 239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5763" h="239404">
                    <a:moveTo>
                      <a:pt x="0" y="0"/>
                    </a:moveTo>
                    <a:lnTo>
                      <a:pt x="635764" y="0"/>
                    </a:lnTo>
                    <a:lnTo>
                      <a:pt x="635764" y="239405"/>
                    </a:lnTo>
                    <a:lnTo>
                      <a:pt x="0" y="239405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09" name="Полилиния: фигура 608">
                <a:extLst>
                  <a:ext uri="{FF2B5EF4-FFF2-40B4-BE49-F238E27FC236}">
                    <a16:creationId xmlns:a16="http://schemas.microsoft.com/office/drawing/2014/main" id="{3F933AA9-8EAD-E5D2-B872-91E6C2404382}"/>
                  </a:ext>
                </a:extLst>
              </p:cNvPr>
              <p:cNvSpPr/>
              <p:nvPr/>
            </p:nvSpPr>
            <p:spPr>
              <a:xfrm>
                <a:off x="10050197" y="7971687"/>
                <a:ext cx="282120" cy="97351"/>
              </a:xfrm>
              <a:custGeom>
                <a:avLst/>
                <a:gdLst>
                  <a:gd name="connsiteX0" fmla="*/ 0 w 282120"/>
                  <a:gd name="connsiteY0" fmla="*/ 0 h 97351"/>
                  <a:gd name="connsiteX1" fmla="*/ 282120 w 282120"/>
                  <a:gd name="connsiteY1" fmla="*/ 0 h 97351"/>
                  <a:gd name="connsiteX2" fmla="*/ 282120 w 282120"/>
                  <a:gd name="connsiteY2" fmla="*/ 97351 h 97351"/>
                  <a:gd name="connsiteX3" fmla="*/ 0 w 282120"/>
                  <a:gd name="connsiteY3" fmla="*/ 97351 h 97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2120" h="97351">
                    <a:moveTo>
                      <a:pt x="0" y="0"/>
                    </a:moveTo>
                    <a:lnTo>
                      <a:pt x="282120" y="0"/>
                    </a:lnTo>
                    <a:lnTo>
                      <a:pt x="282120" y="97351"/>
                    </a:lnTo>
                    <a:lnTo>
                      <a:pt x="0" y="97351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10" name="Полилиния: фигура 609">
                <a:extLst>
                  <a:ext uri="{FF2B5EF4-FFF2-40B4-BE49-F238E27FC236}">
                    <a16:creationId xmlns:a16="http://schemas.microsoft.com/office/drawing/2014/main" id="{857C1B22-C7A2-B6DB-6DCB-E5B1C1FCC58D}"/>
                  </a:ext>
                </a:extLst>
              </p:cNvPr>
              <p:cNvSpPr/>
              <p:nvPr/>
            </p:nvSpPr>
            <p:spPr>
              <a:xfrm>
                <a:off x="9696553" y="8203145"/>
                <a:ext cx="281126" cy="100331"/>
              </a:xfrm>
              <a:custGeom>
                <a:avLst/>
                <a:gdLst>
                  <a:gd name="connsiteX0" fmla="*/ 0 w 281126"/>
                  <a:gd name="connsiteY0" fmla="*/ 100331 h 100331"/>
                  <a:gd name="connsiteX1" fmla="*/ 281127 w 281126"/>
                  <a:gd name="connsiteY1" fmla="*/ 97351 h 100331"/>
                  <a:gd name="connsiteX2" fmla="*/ 281127 w 281126"/>
                  <a:gd name="connsiteY2" fmla="*/ 0 h 100331"/>
                  <a:gd name="connsiteX3" fmla="*/ 0 w 281126"/>
                  <a:gd name="connsiteY3" fmla="*/ 2980 h 10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1126" h="100331">
                    <a:moveTo>
                      <a:pt x="0" y="100331"/>
                    </a:moveTo>
                    <a:lnTo>
                      <a:pt x="281127" y="97351"/>
                    </a:lnTo>
                    <a:lnTo>
                      <a:pt x="281127" y="0"/>
                    </a:lnTo>
                    <a:lnTo>
                      <a:pt x="0" y="2980"/>
                    </a:lnTo>
                    <a:close/>
                  </a:path>
                </a:pathLst>
              </a:custGeom>
              <a:solidFill>
                <a:srgbClr val="FFFFFF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611" name="Рисунок 4">
                <a:extLst>
                  <a:ext uri="{FF2B5EF4-FFF2-40B4-BE49-F238E27FC236}">
                    <a16:creationId xmlns:a16="http://schemas.microsoft.com/office/drawing/2014/main" id="{1948ED61-74D0-D891-D777-FDDC31165655}"/>
                  </a:ext>
                </a:extLst>
              </p:cNvPr>
              <p:cNvGrpSpPr/>
              <p:nvPr/>
            </p:nvGrpSpPr>
            <p:grpSpPr>
              <a:xfrm>
                <a:off x="10066091" y="7979634"/>
                <a:ext cx="256292" cy="82450"/>
                <a:chOff x="10066091" y="7979634"/>
                <a:chExt cx="256292" cy="82450"/>
              </a:xfrm>
              <a:solidFill>
                <a:srgbClr val="1D1D1B"/>
              </a:solidFill>
            </p:grpSpPr>
            <p:sp>
              <p:nvSpPr>
                <p:cNvPr id="612" name="Полилиния: фигура 611">
                  <a:extLst>
                    <a:ext uri="{FF2B5EF4-FFF2-40B4-BE49-F238E27FC236}">
                      <a16:creationId xmlns:a16="http://schemas.microsoft.com/office/drawing/2014/main" id="{799D6E79-90AB-980A-227C-8BAF5B1F7C79}"/>
                    </a:ext>
                  </a:extLst>
                </p:cNvPr>
                <p:cNvSpPr/>
                <p:nvPr/>
              </p:nvSpPr>
              <p:spPr>
                <a:xfrm>
                  <a:off x="10066091" y="7980627"/>
                  <a:ext cx="51655" cy="71523"/>
                </a:xfrm>
                <a:custGeom>
                  <a:avLst/>
                  <a:gdLst>
                    <a:gd name="connsiteX0" fmla="*/ 6954 w 51655"/>
                    <a:gd name="connsiteY0" fmla="*/ 61590 h 71523"/>
                    <a:gd name="connsiteX1" fmla="*/ 0 w 51655"/>
                    <a:gd name="connsiteY1" fmla="*/ 35762 h 71523"/>
                    <a:gd name="connsiteX2" fmla="*/ 6954 w 51655"/>
                    <a:gd name="connsiteY2" fmla="*/ 9934 h 71523"/>
                    <a:gd name="connsiteX3" fmla="*/ 25828 w 51655"/>
                    <a:gd name="connsiteY3" fmla="*/ 0 h 71523"/>
                    <a:gd name="connsiteX4" fmla="*/ 44702 w 51655"/>
                    <a:gd name="connsiteY4" fmla="*/ 9934 h 71523"/>
                    <a:gd name="connsiteX5" fmla="*/ 51656 w 51655"/>
                    <a:gd name="connsiteY5" fmla="*/ 35762 h 71523"/>
                    <a:gd name="connsiteX6" fmla="*/ 44702 w 51655"/>
                    <a:gd name="connsiteY6" fmla="*/ 61590 h 71523"/>
                    <a:gd name="connsiteX7" fmla="*/ 25828 w 51655"/>
                    <a:gd name="connsiteY7" fmla="*/ 71524 h 71523"/>
                    <a:gd name="connsiteX8" fmla="*/ 6954 w 51655"/>
                    <a:gd name="connsiteY8" fmla="*/ 61590 h 71523"/>
                    <a:gd name="connsiteX9" fmla="*/ 39735 w 51655"/>
                    <a:gd name="connsiteY9" fmla="*/ 57617 h 71523"/>
                    <a:gd name="connsiteX10" fmla="*/ 44702 w 51655"/>
                    <a:gd name="connsiteY10" fmla="*/ 35762 h 71523"/>
                    <a:gd name="connsiteX11" fmla="*/ 39735 w 51655"/>
                    <a:gd name="connsiteY11" fmla="*/ 13908 h 71523"/>
                    <a:gd name="connsiteX12" fmla="*/ 25828 w 51655"/>
                    <a:gd name="connsiteY12" fmla="*/ 5961 h 71523"/>
                    <a:gd name="connsiteX13" fmla="*/ 11921 w 51655"/>
                    <a:gd name="connsiteY13" fmla="*/ 13908 h 71523"/>
                    <a:gd name="connsiteX14" fmla="*/ 6954 w 51655"/>
                    <a:gd name="connsiteY14" fmla="*/ 35762 h 71523"/>
                    <a:gd name="connsiteX15" fmla="*/ 11921 w 51655"/>
                    <a:gd name="connsiteY15" fmla="*/ 57617 h 71523"/>
                    <a:gd name="connsiteX16" fmla="*/ 25828 w 51655"/>
                    <a:gd name="connsiteY16" fmla="*/ 65563 h 71523"/>
                    <a:gd name="connsiteX17" fmla="*/ 39735 w 51655"/>
                    <a:gd name="connsiteY17" fmla="*/ 57617 h 71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1655" h="71523">
                      <a:moveTo>
                        <a:pt x="6954" y="61590"/>
                      </a:moveTo>
                      <a:cubicBezTo>
                        <a:pt x="2980" y="55630"/>
                        <a:pt x="0" y="46689"/>
                        <a:pt x="0" y="35762"/>
                      </a:cubicBezTo>
                      <a:cubicBezTo>
                        <a:pt x="0" y="24835"/>
                        <a:pt x="1987" y="15894"/>
                        <a:pt x="6954" y="9934"/>
                      </a:cubicBezTo>
                      <a:cubicBezTo>
                        <a:pt x="11921" y="2981"/>
                        <a:pt x="17881" y="0"/>
                        <a:pt x="25828" y="0"/>
                      </a:cubicBezTo>
                      <a:cubicBezTo>
                        <a:pt x="33775" y="0"/>
                        <a:pt x="39735" y="2981"/>
                        <a:pt x="44702" y="9934"/>
                      </a:cubicBezTo>
                      <a:cubicBezTo>
                        <a:pt x="48675" y="15894"/>
                        <a:pt x="51656" y="24835"/>
                        <a:pt x="51656" y="35762"/>
                      </a:cubicBezTo>
                      <a:cubicBezTo>
                        <a:pt x="51656" y="46689"/>
                        <a:pt x="49669" y="55630"/>
                        <a:pt x="44702" y="61590"/>
                      </a:cubicBezTo>
                      <a:cubicBezTo>
                        <a:pt x="39735" y="68544"/>
                        <a:pt x="33775" y="71524"/>
                        <a:pt x="25828" y="71524"/>
                      </a:cubicBezTo>
                      <a:cubicBezTo>
                        <a:pt x="17881" y="71524"/>
                        <a:pt x="11921" y="68544"/>
                        <a:pt x="6954" y="61590"/>
                      </a:cubicBezTo>
                      <a:close/>
                      <a:moveTo>
                        <a:pt x="39735" y="57617"/>
                      </a:moveTo>
                      <a:cubicBezTo>
                        <a:pt x="42715" y="52650"/>
                        <a:pt x="44702" y="44702"/>
                        <a:pt x="44702" y="35762"/>
                      </a:cubicBezTo>
                      <a:cubicBezTo>
                        <a:pt x="44702" y="26821"/>
                        <a:pt x="42715" y="18874"/>
                        <a:pt x="39735" y="13908"/>
                      </a:cubicBezTo>
                      <a:cubicBezTo>
                        <a:pt x="36755" y="8941"/>
                        <a:pt x="31788" y="5961"/>
                        <a:pt x="25828" y="5961"/>
                      </a:cubicBezTo>
                      <a:cubicBezTo>
                        <a:pt x="19868" y="5961"/>
                        <a:pt x="15894" y="8941"/>
                        <a:pt x="11921" y="13908"/>
                      </a:cubicBezTo>
                      <a:cubicBezTo>
                        <a:pt x="8940" y="18874"/>
                        <a:pt x="6954" y="26821"/>
                        <a:pt x="6954" y="35762"/>
                      </a:cubicBezTo>
                      <a:cubicBezTo>
                        <a:pt x="6954" y="44702"/>
                        <a:pt x="8940" y="52650"/>
                        <a:pt x="11921" y="57617"/>
                      </a:cubicBezTo>
                      <a:cubicBezTo>
                        <a:pt x="14901" y="62583"/>
                        <a:pt x="19868" y="65563"/>
                        <a:pt x="25828" y="65563"/>
                      </a:cubicBezTo>
                      <a:cubicBezTo>
                        <a:pt x="31788" y="65563"/>
                        <a:pt x="35761" y="62583"/>
                        <a:pt x="39735" y="5761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13" name="Полилиния: фигура 612">
                  <a:extLst>
                    <a:ext uri="{FF2B5EF4-FFF2-40B4-BE49-F238E27FC236}">
                      <a16:creationId xmlns:a16="http://schemas.microsoft.com/office/drawing/2014/main" id="{085DC6AE-4E44-EE56-BFD3-C87A67F92850}"/>
                    </a:ext>
                  </a:extLst>
                </p:cNvPr>
                <p:cNvSpPr/>
                <p:nvPr/>
              </p:nvSpPr>
              <p:spPr>
                <a:xfrm>
                  <a:off x="10126688" y="8041224"/>
                  <a:ext cx="10926" cy="20860"/>
                </a:xfrm>
                <a:custGeom>
                  <a:avLst/>
                  <a:gdLst>
                    <a:gd name="connsiteX0" fmla="*/ 0 w 10926"/>
                    <a:gd name="connsiteY0" fmla="*/ 20861 h 20860"/>
                    <a:gd name="connsiteX1" fmla="*/ 3973 w 10926"/>
                    <a:gd name="connsiteY1" fmla="*/ 0 h 20860"/>
                    <a:gd name="connsiteX2" fmla="*/ 10927 w 10926"/>
                    <a:gd name="connsiteY2" fmla="*/ 0 h 20860"/>
                    <a:gd name="connsiteX3" fmla="*/ 4967 w 10926"/>
                    <a:gd name="connsiteY3" fmla="*/ 20861 h 20860"/>
                    <a:gd name="connsiteX4" fmla="*/ 0 w 10926"/>
                    <a:gd name="connsiteY4" fmla="*/ 20861 h 20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26" h="20860">
                      <a:moveTo>
                        <a:pt x="0" y="20861"/>
                      </a:moveTo>
                      <a:lnTo>
                        <a:pt x="3973" y="0"/>
                      </a:lnTo>
                      <a:lnTo>
                        <a:pt x="10927" y="0"/>
                      </a:lnTo>
                      <a:lnTo>
                        <a:pt x="4967" y="20861"/>
                      </a:lnTo>
                      <a:lnTo>
                        <a:pt x="0" y="2086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14" name="Полилиния: фигура 613">
                  <a:extLst>
                    <a:ext uri="{FF2B5EF4-FFF2-40B4-BE49-F238E27FC236}">
                      <a16:creationId xmlns:a16="http://schemas.microsoft.com/office/drawing/2014/main" id="{52A29F4B-FA84-9E18-8BFE-167428AFC9FF}"/>
                    </a:ext>
                  </a:extLst>
                </p:cNvPr>
                <p:cNvSpPr/>
                <p:nvPr/>
              </p:nvSpPr>
              <p:spPr>
                <a:xfrm>
                  <a:off x="10150528" y="7979634"/>
                  <a:ext cx="45696" cy="70529"/>
                </a:xfrm>
                <a:custGeom>
                  <a:avLst/>
                  <a:gdLst>
                    <a:gd name="connsiteX0" fmla="*/ 994 w 45696"/>
                    <a:gd name="connsiteY0" fmla="*/ 20861 h 70529"/>
                    <a:gd name="connsiteX1" fmla="*/ 6954 w 45696"/>
                    <a:gd name="connsiteY1" fmla="*/ 5960 h 70529"/>
                    <a:gd name="connsiteX2" fmla="*/ 22848 w 45696"/>
                    <a:gd name="connsiteY2" fmla="*/ 0 h 70529"/>
                    <a:gd name="connsiteX3" fmla="*/ 37749 w 45696"/>
                    <a:gd name="connsiteY3" fmla="*/ 5960 h 70529"/>
                    <a:gd name="connsiteX4" fmla="*/ 43709 w 45696"/>
                    <a:gd name="connsiteY4" fmla="*/ 19868 h 70529"/>
                    <a:gd name="connsiteX5" fmla="*/ 40730 w 45696"/>
                    <a:gd name="connsiteY5" fmla="*/ 30795 h 70529"/>
                    <a:gd name="connsiteX6" fmla="*/ 28808 w 45696"/>
                    <a:gd name="connsiteY6" fmla="*/ 44702 h 70529"/>
                    <a:gd name="connsiteX7" fmla="*/ 9934 w 45696"/>
                    <a:gd name="connsiteY7" fmla="*/ 64570 h 70529"/>
                    <a:gd name="connsiteX8" fmla="*/ 9934 w 45696"/>
                    <a:gd name="connsiteY8" fmla="*/ 64570 h 70529"/>
                    <a:gd name="connsiteX9" fmla="*/ 45696 w 45696"/>
                    <a:gd name="connsiteY9" fmla="*/ 64570 h 70529"/>
                    <a:gd name="connsiteX10" fmla="*/ 45696 w 45696"/>
                    <a:gd name="connsiteY10" fmla="*/ 70530 h 70529"/>
                    <a:gd name="connsiteX11" fmla="*/ 0 w 45696"/>
                    <a:gd name="connsiteY11" fmla="*/ 70530 h 70529"/>
                    <a:gd name="connsiteX12" fmla="*/ 0 w 45696"/>
                    <a:gd name="connsiteY12" fmla="*/ 65563 h 70529"/>
                    <a:gd name="connsiteX13" fmla="*/ 24835 w 45696"/>
                    <a:gd name="connsiteY13" fmla="*/ 39735 h 70529"/>
                    <a:gd name="connsiteX14" fmla="*/ 34768 w 45696"/>
                    <a:gd name="connsiteY14" fmla="*/ 27815 h 70529"/>
                    <a:gd name="connsiteX15" fmla="*/ 37749 w 45696"/>
                    <a:gd name="connsiteY15" fmla="*/ 18874 h 70529"/>
                    <a:gd name="connsiteX16" fmla="*/ 33775 w 45696"/>
                    <a:gd name="connsiteY16" fmla="*/ 8941 h 70529"/>
                    <a:gd name="connsiteX17" fmla="*/ 22848 w 45696"/>
                    <a:gd name="connsiteY17" fmla="*/ 4967 h 70529"/>
                    <a:gd name="connsiteX18" fmla="*/ 11921 w 45696"/>
                    <a:gd name="connsiteY18" fmla="*/ 8941 h 70529"/>
                    <a:gd name="connsiteX19" fmla="*/ 6954 w 45696"/>
                    <a:gd name="connsiteY19" fmla="*/ 19868 h 70529"/>
                    <a:gd name="connsiteX20" fmla="*/ 6954 w 45696"/>
                    <a:gd name="connsiteY20" fmla="*/ 19868 h 70529"/>
                    <a:gd name="connsiteX21" fmla="*/ 994 w 45696"/>
                    <a:gd name="connsiteY21" fmla="*/ 20861 h 70529"/>
                    <a:gd name="connsiteX22" fmla="*/ 994 w 45696"/>
                    <a:gd name="connsiteY22" fmla="*/ 20861 h 70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5696" h="70529">
                      <a:moveTo>
                        <a:pt x="994" y="20861"/>
                      </a:moveTo>
                      <a:cubicBezTo>
                        <a:pt x="994" y="14901"/>
                        <a:pt x="2981" y="9934"/>
                        <a:pt x="6954" y="5960"/>
                      </a:cubicBezTo>
                      <a:cubicBezTo>
                        <a:pt x="10928" y="1987"/>
                        <a:pt x="16888" y="0"/>
                        <a:pt x="22848" y="0"/>
                      </a:cubicBezTo>
                      <a:cubicBezTo>
                        <a:pt x="28808" y="0"/>
                        <a:pt x="33775" y="1987"/>
                        <a:pt x="37749" y="5960"/>
                      </a:cubicBezTo>
                      <a:cubicBezTo>
                        <a:pt x="41723" y="9934"/>
                        <a:pt x="43709" y="13908"/>
                        <a:pt x="43709" y="19868"/>
                      </a:cubicBezTo>
                      <a:cubicBezTo>
                        <a:pt x="43709" y="23841"/>
                        <a:pt x="42716" y="27815"/>
                        <a:pt x="40730" y="30795"/>
                      </a:cubicBezTo>
                      <a:cubicBezTo>
                        <a:pt x="38742" y="34768"/>
                        <a:pt x="34768" y="38742"/>
                        <a:pt x="28808" y="44702"/>
                      </a:cubicBezTo>
                      <a:lnTo>
                        <a:pt x="9934" y="64570"/>
                      </a:lnTo>
                      <a:lnTo>
                        <a:pt x="9934" y="64570"/>
                      </a:lnTo>
                      <a:lnTo>
                        <a:pt x="45696" y="64570"/>
                      </a:lnTo>
                      <a:lnTo>
                        <a:pt x="45696" y="70530"/>
                      </a:lnTo>
                      <a:lnTo>
                        <a:pt x="0" y="70530"/>
                      </a:lnTo>
                      <a:lnTo>
                        <a:pt x="0" y="65563"/>
                      </a:lnTo>
                      <a:lnTo>
                        <a:pt x="24835" y="39735"/>
                      </a:lnTo>
                      <a:cubicBezTo>
                        <a:pt x="29801" y="34768"/>
                        <a:pt x="32782" y="30795"/>
                        <a:pt x="34768" y="27815"/>
                      </a:cubicBezTo>
                      <a:cubicBezTo>
                        <a:pt x="36756" y="24835"/>
                        <a:pt x="37749" y="21854"/>
                        <a:pt x="37749" y="18874"/>
                      </a:cubicBezTo>
                      <a:cubicBezTo>
                        <a:pt x="37749" y="14901"/>
                        <a:pt x="36756" y="11921"/>
                        <a:pt x="33775" y="8941"/>
                      </a:cubicBezTo>
                      <a:cubicBezTo>
                        <a:pt x="30796" y="5960"/>
                        <a:pt x="26822" y="4967"/>
                        <a:pt x="22848" y="4967"/>
                      </a:cubicBezTo>
                      <a:cubicBezTo>
                        <a:pt x="18874" y="4967"/>
                        <a:pt x="14901" y="5960"/>
                        <a:pt x="11921" y="8941"/>
                      </a:cubicBezTo>
                      <a:cubicBezTo>
                        <a:pt x="8941" y="11921"/>
                        <a:pt x="7948" y="14901"/>
                        <a:pt x="6954" y="19868"/>
                      </a:cubicBezTo>
                      <a:lnTo>
                        <a:pt x="6954" y="19868"/>
                      </a:lnTo>
                      <a:lnTo>
                        <a:pt x="994" y="20861"/>
                      </a:lnTo>
                      <a:lnTo>
                        <a:pt x="994" y="2086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15" name="Полилиния: фигура 614">
                  <a:extLst>
                    <a:ext uri="{FF2B5EF4-FFF2-40B4-BE49-F238E27FC236}">
                      <a16:creationId xmlns:a16="http://schemas.microsoft.com/office/drawing/2014/main" id="{33BA28B5-1E30-4EE5-A1A3-804285419D99}"/>
                    </a:ext>
                  </a:extLst>
                </p:cNvPr>
                <p:cNvSpPr/>
                <p:nvPr/>
              </p:nvSpPr>
              <p:spPr>
                <a:xfrm>
                  <a:off x="10208144" y="7980627"/>
                  <a:ext cx="48675" cy="71523"/>
                </a:xfrm>
                <a:custGeom>
                  <a:avLst/>
                  <a:gdLst>
                    <a:gd name="connsiteX0" fmla="*/ 6953 w 48675"/>
                    <a:gd name="connsiteY0" fmla="*/ 65563 h 71523"/>
                    <a:gd name="connsiteX1" fmla="*/ 0 w 48675"/>
                    <a:gd name="connsiteY1" fmla="*/ 51656 h 71523"/>
                    <a:gd name="connsiteX2" fmla="*/ 5960 w 48675"/>
                    <a:gd name="connsiteY2" fmla="*/ 51656 h 71523"/>
                    <a:gd name="connsiteX3" fmla="*/ 10927 w 48675"/>
                    <a:gd name="connsiteY3" fmla="*/ 61590 h 71523"/>
                    <a:gd name="connsiteX4" fmla="*/ 22848 w 48675"/>
                    <a:gd name="connsiteY4" fmla="*/ 65563 h 71523"/>
                    <a:gd name="connsiteX5" fmla="*/ 35761 w 48675"/>
                    <a:gd name="connsiteY5" fmla="*/ 60597 h 71523"/>
                    <a:gd name="connsiteX6" fmla="*/ 40728 w 48675"/>
                    <a:gd name="connsiteY6" fmla="*/ 47683 h 71523"/>
                    <a:gd name="connsiteX7" fmla="*/ 35761 w 48675"/>
                    <a:gd name="connsiteY7" fmla="*/ 34768 h 71523"/>
                    <a:gd name="connsiteX8" fmla="*/ 22848 w 48675"/>
                    <a:gd name="connsiteY8" fmla="*/ 29801 h 71523"/>
                    <a:gd name="connsiteX9" fmla="*/ 6953 w 48675"/>
                    <a:gd name="connsiteY9" fmla="*/ 38742 h 71523"/>
                    <a:gd name="connsiteX10" fmla="*/ 993 w 48675"/>
                    <a:gd name="connsiteY10" fmla="*/ 38742 h 71523"/>
                    <a:gd name="connsiteX11" fmla="*/ 4967 w 48675"/>
                    <a:gd name="connsiteY11" fmla="*/ 0 h 71523"/>
                    <a:gd name="connsiteX12" fmla="*/ 43709 w 48675"/>
                    <a:gd name="connsiteY12" fmla="*/ 0 h 71523"/>
                    <a:gd name="connsiteX13" fmla="*/ 43709 w 48675"/>
                    <a:gd name="connsiteY13" fmla="*/ 5961 h 71523"/>
                    <a:gd name="connsiteX14" fmla="*/ 10927 w 48675"/>
                    <a:gd name="connsiteY14" fmla="*/ 5961 h 71523"/>
                    <a:gd name="connsiteX15" fmla="*/ 7948 w 48675"/>
                    <a:gd name="connsiteY15" fmla="*/ 31788 h 71523"/>
                    <a:gd name="connsiteX16" fmla="*/ 7948 w 48675"/>
                    <a:gd name="connsiteY16" fmla="*/ 31788 h 71523"/>
                    <a:gd name="connsiteX17" fmla="*/ 24835 w 48675"/>
                    <a:gd name="connsiteY17" fmla="*/ 23841 h 71523"/>
                    <a:gd name="connsiteX18" fmla="*/ 41722 w 48675"/>
                    <a:gd name="connsiteY18" fmla="*/ 30795 h 71523"/>
                    <a:gd name="connsiteX19" fmla="*/ 48676 w 48675"/>
                    <a:gd name="connsiteY19" fmla="*/ 47683 h 71523"/>
                    <a:gd name="connsiteX20" fmla="*/ 41722 w 48675"/>
                    <a:gd name="connsiteY20" fmla="*/ 64570 h 71523"/>
                    <a:gd name="connsiteX21" fmla="*/ 23841 w 48675"/>
                    <a:gd name="connsiteY21" fmla="*/ 71524 h 71523"/>
                    <a:gd name="connsiteX22" fmla="*/ 6953 w 48675"/>
                    <a:gd name="connsiteY22" fmla="*/ 65563 h 71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8675" h="71523">
                      <a:moveTo>
                        <a:pt x="6953" y="65563"/>
                      </a:moveTo>
                      <a:cubicBezTo>
                        <a:pt x="2981" y="61590"/>
                        <a:pt x="0" y="57617"/>
                        <a:pt x="0" y="51656"/>
                      </a:cubicBezTo>
                      <a:lnTo>
                        <a:pt x="5960" y="51656"/>
                      </a:lnTo>
                      <a:cubicBezTo>
                        <a:pt x="5960" y="55630"/>
                        <a:pt x="7948" y="58610"/>
                        <a:pt x="10927" y="61590"/>
                      </a:cubicBezTo>
                      <a:cubicBezTo>
                        <a:pt x="13908" y="64570"/>
                        <a:pt x="17881" y="65563"/>
                        <a:pt x="22848" y="65563"/>
                      </a:cubicBezTo>
                      <a:cubicBezTo>
                        <a:pt x="27815" y="65563"/>
                        <a:pt x="31788" y="63577"/>
                        <a:pt x="35761" y="60597"/>
                      </a:cubicBezTo>
                      <a:cubicBezTo>
                        <a:pt x="38742" y="57617"/>
                        <a:pt x="40728" y="52650"/>
                        <a:pt x="40728" y="47683"/>
                      </a:cubicBezTo>
                      <a:cubicBezTo>
                        <a:pt x="40728" y="42716"/>
                        <a:pt x="38742" y="38742"/>
                        <a:pt x="35761" y="34768"/>
                      </a:cubicBezTo>
                      <a:cubicBezTo>
                        <a:pt x="32782" y="31788"/>
                        <a:pt x="28808" y="29801"/>
                        <a:pt x="22848" y="29801"/>
                      </a:cubicBezTo>
                      <a:cubicBezTo>
                        <a:pt x="15894" y="29801"/>
                        <a:pt x="9934" y="32782"/>
                        <a:pt x="6953" y="38742"/>
                      </a:cubicBezTo>
                      <a:lnTo>
                        <a:pt x="993" y="38742"/>
                      </a:lnTo>
                      <a:lnTo>
                        <a:pt x="4967" y="0"/>
                      </a:lnTo>
                      <a:lnTo>
                        <a:pt x="43709" y="0"/>
                      </a:lnTo>
                      <a:lnTo>
                        <a:pt x="43709" y="5961"/>
                      </a:lnTo>
                      <a:lnTo>
                        <a:pt x="10927" y="5961"/>
                      </a:lnTo>
                      <a:lnTo>
                        <a:pt x="7948" y="31788"/>
                      </a:lnTo>
                      <a:lnTo>
                        <a:pt x="7948" y="31788"/>
                      </a:lnTo>
                      <a:cubicBezTo>
                        <a:pt x="11920" y="26821"/>
                        <a:pt x="16887" y="23841"/>
                        <a:pt x="24835" y="23841"/>
                      </a:cubicBezTo>
                      <a:cubicBezTo>
                        <a:pt x="31788" y="23841"/>
                        <a:pt x="36755" y="25828"/>
                        <a:pt x="41722" y="30795"/>
                      </a:cubicBezTo>
                      <a:cubicBezTo>
                        <a:pt x="45695" y="34768"/>
                        <a:pt x="48676" y="40729"/>
                        <a:pt x="48676" y="47683"/>
                      </a:cubicBezTo>
                      <a:cubicBezTo>
                        <a:pt x="48676" y="54636"/>
                        <a:pt x="46688" y="60597"/>
                        <a:pt x="41722" y="64570"/>
                      </a:cubicBezTo>
                      <a:cubicBezTo>
                        <a:pt x="36755" y="68544"/>
                        <a:pt x="31788" y="71524"/>
                        <a:pt x="23841" y="71524"/>
                      </a:cubicBezTo>
                      <a:cubicBezTo>
                        <a:pt x="15894" y="71524"/>
                        <a:pt x="10927" y="69537"/>
                        <a:pt x="6953" y="65563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16" name="Полилиния: фигура 615">
                  <a:extLst>
                    <a:ext uri="{FF2B5EF4-FFF2-40B4-BE49-F238E27FC236}">
                      <a16:creationId xmlns:a16="http://schemas.microsoft.com/office/drawing/2014/main" id="{4A2E9173-99C3-6BBB-7897-2811E23DE3D7}"/>
                    </a:ext>
                  </a:extLst>
                </p:cNvPr>
                <p:cNvSpPr/>
                <p:nvPr/>
              </p:nvSpPr>
              <p:spPr>
                <a:xfrm>
                  <a:off x="10263773" y="7980627"/>
                  <a:ext cx="58609" cy="70716"/>
                </a:xfrm>
                <a:custGeom>
                  <a:avLst/>
                  <a:gdLst>
                    <a:gd name="connsiteX0" fmla="*/ 7948 w 58609"/>
                    <a:gd name="connsiteY0" fmla="*/ 61590 h 70716"/>
                    <a:gd name="connsiteX1" fmla="*/ 0 w 58609"/>
                    <a:gd name="connsiteY1" fmla="*/ 35762 h 70716"/>
                    <a:gd name="connsiteX2" fmla="*/ 7948 w 58609"/>
                    <a:gd name="connsiteY2" fmla="*/ 9934 h 70716"/>
                    <a:gd name="connsiteX3" fmla="*/ 30795 w 58609"/>
                    <a:gd name="connsiteY3" fmla="*/ 0 h 70716"/>
                    <a:gd name="connsiteX4" fmla="*/ 49669 w 58609"/>
                    <a:gd name="connsiteY4" fmla="*/ 5961 h 70716"/>
                    <a:gd name="connsiteX5" fmla="*/ 58610 w 58609"/>
                    <a:gd name="connsiteY5" fmla="*/ 21854 h 70716"/>
                    <a:gd name="connsiteX6" fmla="*/ 51657 w 58609"/>
                    <a:gd name="connsiteY6" fmla="*/ 21854 h 70716"/>
                    <a:gd name="connsiteX7" fmla="*/ 43709 w 58609"/>
                    <a:gd name="connsiteY7" fmla="*/ 9934 h 70716"/>
                    <a:gd name="connsiteX8" fmla="*/ 29801 w 58609"/>
                    <a:gd name="connsiteY8" fmla="*/ 4967 h 70716"/>
                    <a:gd name="connsiteX9" fmla="*/ 11921 w 58609"/>
                    <a:gd name="connsiteY9" fmla="*/ 12914 h 70716"/>
                    <a:gd name="connsiteX10" fmla="*/ 4967 w 58609"/>
                    <a:gd name="connsiteY10" fmla="*/ 34768 h 70716"/>
                    <a:gd name="connsiteX11" fmla="*/ 11921 w 58609"/>
                    <a:gd name="connsiteY11" fmla="*/ 56623 h 70716"/>
                    <a:gd name="connsiteX12" fmla="*/ 29801 w 58609"/>
                    <a:gd name="connsiteY12" fmla="*/ 64570 h 70716"/>
                    <a:gd name="connsiteX13" fmla="*/ 43709 w 58609"/>
                    <a:gd name="connsiteY13" fmla="*/ 60597 h 70716"/>
                    <a:gd name="connsiteX14" fmla="*/ 50662 w 58609"/>
                    <a:gd name="connsiteY14" fmla="*/ 49669 h 70716"/>
                    <a:gd name="connsiteX15" fmla="*/ 57617 w 58609"/>
                    <a:gd name="connsiteY15" fmla="*/ 49669 h 70716"/>
                    <a:gd name="connsiteX16" fmla="*/ 47683 w 58609"/>
                    <a:gd name="connsiteY16" fmla="*/ 64570 h 70716"/>
                    <a:gd name="connsiteX17" fmla="*/ 28808 w 58609"/>
                    <a:gd name="connsiteY17" fmla="*/ 70530 h 70716"/>
                    <a:gd name="connsiteX18" fmla="*/ 7948 w 58609"/>
                    <a:gd name="connsiteY18" fmla="*/ 61590 h 70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8609" h="70716">
                      <a:moveTo>
                        <a:pt x="7948" y="61590"/>
                      </a:moveTo>
                      <a:cubicBezTo>
                        <a:pt x="1987" y="54636"/>
                        <a:pt x="0" y="46689"/>
                        <a:pt x="0" y="35762"/>
                      </a:cubicBezTo>
                      <a:cubicBezTo>
                        <a:pt x="0" y="24835"/>
                        <a:pt x="2981" y="15894"/>
                        <a:pt x="7948" y="9934"/>
                      </a:cubicBezTo>
                      <a:cubicBezTo>
                        <a:pt x="13908" y="3974"/>
                        <a:pt x="20861" y="0"/>
                        <a:pt x="30795" y="0"/>
                      </a:cubicBezTo>
                      <a:cubicBezTo>
                        <a:pt x="37749" y="0"/>
                        <a:pt x="44702" y="1987"/>
                        <a:pt x="49669" y="5961"/>
                      </a:cubicBezTo>
                      <a:cubicBezTo>
                        <a:pt x="54636" y="9934"/>
                        <a:pt x="57617" y="15894"/>
                        <a:pt x="58610" y="21854"/>
                      </a:cubicBezTo>
                      <a:lnTo>
                        <a:pt x="51657" y="21854"/>
                      </a:lnTo>
                      <a:cubicBezTo>
                        <a:pt x="50662" y="16888"/>
                        <a:pt x="47683" y="12914"/>
                        <a:pt x="43709" y="9934"/>
                      </a:cubicBezTo>
                      <a:cubicBezTo>
                        <a:pt x="39735" y="6954"/>
                        <a:pt x="34768" y="4967"/>
                        <a:pt x="29801" y="4967"/>
                      </a:cubicBezTo>
                      <a:cubicBezTo>
                        <a:pt x="22848" y="4967"/>
                        <a:pt x="16888" y="7948"/>
                        <a:pt x="11921" y="12914"/>
                      </a:cubicBezTo>
                      <a:cubicBezTo>
                        <a:pt x="7948" y="17881"/>
                        <a:pt x="4967" y="25828"/>
                        <a:pt x="4967" y="34768"/>
                      </a:cubicBezTo>
                      <a:cubicBezTo>
                        <a:pt x="4967" y="43709"/>
                        <a:pt x="6954" y="51656"/>
                        <a:pt x="11921" y="56623"/>
                      </a:cubicBezTo>
                      <a:cubicBezTo>
                        <a:pt x="15894" y="61590"/>
                        <a:pt x="21855" y="64570"/>
                        <a:pt x="29801" y="64570"/>
                      </a:cubicBezTo>
                      <a:cubicBezTo>
                        <a:pt x="34768" y="64570"/>
                        <a:pt x="39735" y="63577"/>
                        <a:pt x="43709" y="60597"/>
                      </a:cubicBezTo>
                      <a:cubicBezTo>
                        <a:pt x="47683" y="57617"/>
                        <a:pt x="49669" y="54636"/>
                        <a:pt x="50662" y="49669"/>
                      </a:cubicBezTo>
                      <a:lnTo>
                        <a:pt x="57617" y="49669"/>
                      </a:lnTo>
                      <a:cubicBezTo>
                        <a:pt x="56623" y="56623"/>
                        <a:pt x="53643" y="61590"/>
                        <a:pt x="47683" y="64570"/>
                      </a:cubicBezTo>
                      <a:cubicBezTo>
                        <a:pt x="42716" y="68544"/>
                        <a:pt x="36756" y="70530"/>
                        <a:pt x="28808" y="70530"/>
                      </a:cubicBezTo>
                      <a:cubicBezTo>
                        <a:pt x="20861" y="71524"/>
                        <a:pt x="12914" y="68544"/>
                        <a:pt x="7948" y="6159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17" name="Рисунок 4">
                <a:extLst>
                  <a:ext uri="{FF2B5EF4-FFF2-40B4-BE49-F238E27FC236}">
                    <a16:creationId xmlns:a16="http://schemas.microsoft.com/office/drawing/2014/main" id="{21B9907C-DC2B-0005-11BE-3E9C465D155F}"/>
                  </a:ext>
                </a:extLst>
              </p:cNvPr>
              <p:cNvGrpSpPr/>
              <p:nvPr/>
            </p:nvGrpSpPr>
            <p:grpSpPr>
              <a:xfrm>
                <a:off x="10339270" y="7881289"/>
                <a:ext cx="237418" cy="82451"/>
                <a:chOff x="10339270" y="7881289"/>
                <a:chExt cx="237418" cy="82451"/>
              </a:xfrm>
              <a:solidFill>
                <a:srgbClr val="1D1D1B"/>
              </a:solidFill>
            </p:grpSpPr>
            <p:sp>
              <p:nvSpPr>
                <p:cNvPr id="618" name="Полилиния: фигура 617">
                  <a:extLst>
                    <a:ext uri="{FF2B5EF4-FFF2-40B4-BE49-F238E27FC236}">
                      <a16:creationId xmlns:a16="http://schemas.microsoft.com/office/drawing/2014/main" id="{CB7BD0D5-C89B-5F40-BAF9-5F5EAC0A61AE}"/>
                    </a:ext>
                  </a:extLst>
                </p:cNvPr>
                <p:cNvSpPr/>
                <p:nvPr/>
              </p:nvSpPr>
              <p:spPr>
                <a:xfrm>
                  <a:off x="10339270" y="7881289"/>
                  <a:ext cx="51656" cy="71523"/>
                </a:xfrm>
                <a:custGeom>
                  <a:avLst/>
                  <a:gdLst>
                    <a:gd name="connsiteX0" fmla="*/ 6954 w 51656"/>
                    <a:gd name="connsiteY0" fmla="*/ 61590 h 71523"/>
                    <a:gd name="connsiteX1" fmla="*/ 0 w 51656"/>
                    <a:gd name="connsiteY1" fmla="*/ 35762 h 71523"/>
                    <a:gd name="connsiteX2" fmla="*/ 6954 w 51656"/>
                    <a:gd name="connsiteY2" fmla="*/ 9934 h 71523"/>
                    <a:gd name="connsiteX3" fmla="*/ 25829 w 51656"/>
                    <a:gd name="connsiteY3" fmla="*/ 0 h 71523"/>
                    <a:gd name="connsiteX4" fmla="*/ 44702 w 51656"/>
                    <a:gd name="connsiteY4" fmla="*/ 9934 h 71523"/>
                    <a:gd name="connsiteX5" fmla="*/ 51657 w 51656"/>
                    <a:gd name="connsiteY5" fmla="*/ 35762 h 71523"/>
                    <a:gd name="connsiteX6" fmla="*/ 44702 w 51656"/>
                    <a:gd name="connsiteY6" fmla="*/ 61590 h 71523"/>
                    <a:gd name="connsiteX7" fmla="*/ 25829 w 51656"/>
                    <a:gd name="connsiteY7" fmla="*/ 71524 h 71523"/>
                    <a:gd name="connsiteX8" fmla="*/ 6954 w 51656"/>
                    <a:gd name="connsiteY8" fmla="*/ 61590 h 71523"/>
                    <a:gd name="connsiteX9" fmla="*/ 38742 w 51656"/>
                    <a:gd name="connsiteY9" fmla="*/ 57617 h 71523"/>
                    <a:gd name="connsiteX10" fmla="*/ 43709 w 51656"/>
                    <a:gd name="connsiteY10" fmla="*/ 35762 h 71523"/>
                    <a:gd name="connsiteX11" fmla="*/ 38742 w 51656"/>
                    <a:gd name="connsiteY11" fmla="*/ 13908 h 71523"/>
                    <a:gd name="connsiteX12" fmla="*/ 24835 w 51656"/>
                    <a:gd name="connsiteY12" fmla="*/ 5961 h 71523"/>
                    <a:gd name="connsiteX13" fmla="*/ 10928 w 51656"/>
                    <a:gd name="connsiteY13" fmla="*/ 13908 h 71523"/>
                    <a:gd name="connsiteX14" fmla="*/ 5961 w 51656"/>
                    <a:gd name="connsiteY14" fmla="*/ 35762 h 71523"/>
                    <a:gd name="connsiteX15" fmla="*/ 10928 w 51656"/>
                    <a:gd name="connsiteY15" fmla="*/ 57617 h 71523"/>
                    <a:gd name="connsiteX16" fmla="*/ 24835 w 51656"/>
                    <a:gd name="connsiteY16" fmla="*/ 65563 h 71523"/>
                    <a:gd name="connsiteX17" fmla="*/ 38742 w 51656"/>
                    <a:gd name="connsiteY17" fmla="*/ 57617 h 71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1656" h="71523">
                      <a:moveTo>
                        <a:pt x="6954" y="61590"/>
                      </a:moveTo>
                      <a:cubicBezTo>
                        <a:pt x="2981" y="55630"/>
                        <a:pt x="0" y="46689"/>
                        <a:pt x="0" y="35762"/>
                      </a:cubicBezTo>
                      <a:cubicBezTo>
                        <a:pt x="0" y="24835"/>
                        <a:pt x="1987" y="15894"/>
                        <a:pt x="6954" y="9934"/>
                      </a:cubicBezTo>
                      <a:cubicBezTo>
                        <a:pt x="11921" y="2981"/>
                        <a:pt x="17881" y="0"/>
                        <a:pt x="25829" y="0"/>
                      </a:cubicBezTo>
                      <a:cubicBezTo>
                        <a:pt x="33775" y="0"/>
                        <a:pt x="39735" y="2981"/>
                        <a:pt x="44702" y="9934"/>
                      </a:cubicBezTo>
                      <a:cubicBezTo>
                        <a:pt x="48676" y="15894"/>
                        <a:pt x="51657" y="24835"/>
                        <a:pt x="51657" y="35762"/>
                      </a:cubicBezTo>
                      <a:cubicBezTo>
                        <a:pt x="51657" y="46689"/>
                        <a:pt x="49669" y="55630"/>
                        <a:pt x="44702" y="61590"/>
                      </a:cubicBezTo>
                      <a:cubicBezTo>
                        <a:pt x="39735" y="68544"/>
                        <a:pt x="33775" y="71524"/>
                        <a:pt x="25829" y="71524"/>
                      </a:cubicBezTo>
                      <a:cubicBezTo>
                        <a:pt x="17881" y="71524"/>
                        <a:pt x="10928" y="68544"/>
                        <a:pt x="6954" y="61590"/>
                      </a:cubicBezTo>
                      <a:close/>
                      <a:moveTo>
                        <a:pt x="38742" y="57617"/>
                      </a:moveTo>
                      <a:cubicBezTo>
                        <a:pt x="41723" y="52650"/>
                        <a:pt x="43709" y="44702"/>
                        <a:pt x="43709" y="35762"/>
                      </a:cubicBezTo>
                      <a:cubicBezTo>
                        <a:pt x="43709" y="26821"/>
                        <a:pt x="41723" y="18874"/>
                        <a:pt x="38742" y="13908"/>
                      </a:cubicBezTo>
                      <a:cubicBezTo>
                        <a:pt x="35763" y="8941"/>
                        <a:pt x="30796" y="5961"/>
                        <a:pt x="24835" y="5961"/>
                      </a:cubicBezTo>
                      <a:cubicBezTo>
                        <a:pt x="18874" y="5961"/>
                        <a:pt x="14901" y="8941"/>
                        <a:pt x="10928" y="13908"/>
                      </a:cubicBezTo>
                      <a:cubicBezTo>
                        <a:pt x="7948" y="18874"/>
                        <a:pt x="5961" y="26821"/>
                        <a:pt x="5961" y="35762"/>
                      </a:cubicBezTo>
                      <a:cubicBezTo>
                        <a:pt x="5961" y="44702"/>
                        <a:pt x="7948" y="52650"/>
                        <a:pt x="10928" y="57617"/>
                      </a:cubicBezTo>
                      <a:cubicBezTo>
                        <a:pt x="13908" y="62583"/>
                        <a:pt x="18874" y="65563"/>
                        <a:pt x="24835" y="65563"/>
                      </a:cubicBezTo>
                      <a:cubicBezTo>
                        <a:pt x="30796" y="65563"/>
                        <a:pt x="35763" y="62583"/>
                        <a:pt x="38742" y="5761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19" name="Полилиния: фигура 618">
                  <a:extLst>
                    <a:ext uri="{FF2B5EF4-FFF2-40B4-BE49-F238E27FC236}">
                      <a16:creationId xmlns:a16="http://schemas.microsoft.com/office/drawing/2014/main" id="{80808FBA-309D-F8B4-A1F5-6254F220253F}"/>
                    </a:ext>
                  </a:extLst>
                </p:cNvPr>
                <p:cNvSpPr/>
                <p:nvPr/>
              </p:nvSpPr>
              <p:spPr>
                <a:xfrm>
                  <a:off x="10399867" y="7942879"/>
                  <a:ext cx="10926" cy="20861"/>
                </a:xfrm>
                <a:custGeom>
                  <a:avLst/>
                  <a:gdLst>
                    <a:gd name="connsiteX0" fmla="*/ 0 w 10926"/>
                    <a:gd name="connsiteY0" fmla="*/ 20861 h 20861"/>
                    <a:gd name="connsiteX1" fmla="*/ 3973 w 10926"/>
                    <a:gd name="connsiteY1" fmla="*/ 0 h 20861"/>
                    <a:gd name="connsiteX2" fmla="*/ 10927 w 10926"/>
                    <a:gd name="connsiteY2" fmla="*/ 0 h 20861"/>
                    <a:gd name="connsiteX3" fmla="*/ 4967 w 10926"/>
                    <a:gd name="connsiteY3" fmla="*/ 20861 h 20861"/>
                    <a:gd name="connsiteX4" fmla="*/ 0 w 10926"/>
                    <a:gd name="connsiteY4" fmla="*/ 20861 h 20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26" h="20861">
                      <a:moveTo>
                        <a:pt x="0" y="20861"/>
                      </a:moveTo>
                      <a:lnTo>
                        <a:pt x="3973" y="0"/>
                      </a:lnTo>
                      <a:lnTo>
                        <a:pt x="10927" y="0"/>
                      </a:lnTo>
                      <a:lnTo>
                        <a:pt x="4967" y="20861"/>
                      </a:lnTo>
                      <a:lnTo>
                        <a:pt x="0" y="2086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20" name="Полилиния: фигура 619">
                  <a:extLst>
                    <a:ext uri="{FF2B5EF4-FFF2-40B4-BE49-F238E27FC236}">
                      <a16:creationId xmlns:a16="http://schemas.microsoft.com/office/drawing/2014/main" id="{6B3CA057-18EB-FF67-5A57-C48013D73EA5}"/>
                    </a:ext>
                  </a:extLst>
                </p:cNvPr>
                <p:cNvSpPr/>
                <p:nvPr/>
              </p:nvSpPr>
              <p:spPr>
                <a:xfrm>
                  <a:off x="10423707" y="7882283"/>
                  <a:ext cx="23841" cy="69536"/>
                </a:xfrm>
                <a:custGeom>
                  <a:avLst/>
                  <a:gdLst>
                    <a:gd name="connsiteX0" fmla="*/ 18874 w 23841"/>
                    <a:gd name="connsiteY0" fmla="*/ 6954 h 69536"/>
                    <a:gd name="connsiteX1" fmla="*/ 18874 w 23841"/>
                    <a:gd name="connsiteY1" fmla="*/ 6954 h 69536"/>
                    <a:gd name="connsiteX2" fmla="*/ 10928 w 23841"/>
                    <a:gd name="connsiteY2" fmla="*/ 11921 h 69536"/>
                    <a:gd name="connsiteX3" fmla="*/ 0 w 23841"/>
                    <a:gd name="connsiteY3" fmla="*/ 18874 h 69536"/>
                    <a:gd name="connsiteX4" fmla="*/ 0 w 23841"/>
                    <a:gd name="connsiteY4" fmla="*/ 12914 h 69536"/>
                    <a:gd name="connsiteX5" fmla="*/ 8941 w 23841"/>
                    <a:gd name="connsiteY5" fmla="*/ 5960 h 69536"/>
                    <a:gd name="connsiteX6" fmla="*/ 17881 w 23841"/>
                    <a:gd name="connsiteY6" fmla="*/ 0 h 69536"/>
                    <a:gd name="connsiteX7" fmla="*/ 23841 w 23841"/>
                    <a:gd name="connsiteY7" fmla="*/ 0 h 69536"/>
                    <a:gd name="connsiteX8" fmla="*/ 23841 w 23841"/>
                    <a:gd name="connsiteY8" fmla="*/ 69537 h 69536"/>
                    <a:gd name="connsiteX9" fmla="*/ 17881 w 23841"/>
                    <a:gd name="connsiteY9" fmla="*/ 69537 h 69536"/>
                    <a:gd name="connsiteX10" fmla="*/ 17881 w 23841"/>
                    <a:gd name="connsiteY10" fmla="*/ 6954 h 69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841" h="69536">
                      <a:moveTo>
                        <a:pt x="18874" y="6954"/>
                      </a:moveTo>
                      <a:lnTo>
                        <a:pt x="18874" y="6954"/>
                      </a:lnTo>
                      <a:lnTo>
                        <a:pt x="10928" y="11921"/>
                      </a:lnTo>
                      <a:cubicBezTo>
                        <a:pt x="5961" y="15894"/>
                        <a:pt x="1987" y="17881"/>
                        <a:pt x="0" y="18874"/>
                      </a:cubicBezTo>
                      <a:lnTo>
                        <a:pt x="0" y="12914"/>
                      </a:lnTo>
                      <a:cubicBezTo>
                        <a:pt x="994" y="12914"/>
                        <a:pt x="3974" y="9934"/>
                        <a:pt x="8941" y="5960"/>
                      </a:cubicBezTo>
                      <a:cubicBezTo>
                        <a:pt x="14901" y="1987"/>
                        <a:pt x="17881" y="0"/>
                        <a:pt x="17881" y="0"/>
                      </a:cubicBezTo>
                      <a:lnTo>
                        <a:pt x="23841" y="0"/>
                      </a:lnTo>
                      <a:lnTo>
                        <a:pt x="23841" y="69537"/>
                      </a:lnTo>
                      <a:lnTo>
                        <a:pt x="17881" y="69537"/>
                      </a:lnTo>
                      <a:lnTo>
                        <a:pt x="17881" y="695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21" name="Полилиния: фигура 620">
                  <a:extLst>
                    <a:ext uri="{FF2B5EF4-FFF2-40B4-BE49-F238E27FC236}">
                      <a16:creationId xmlns:a16="http://schemas.microsoft.com/office/drawing/2014/main" id="{2016D916-4056-5B4E-953C-2B19997EB13B}"/>
                    </a:ext>
                  </a:extLst>
                </p:cNvPr>
                <p:cNvSpPr/>
                <p:nvPr/>
              </p:nvSpPr>
              <p:spPr>
                <a:xfrm>
                  <a:off x="10464437" y="7882283"/>
                  <a:ext cx="45695" cy="69536"/>
                </a:xfrm>
                <a:custGeom>
                  <a:avLst/>
                  <a:gdLst>
                    <a:gd name="connsiteX0" fmla="*/ 38741 w 45695"/>
                    <a:gd name="connsiteY0" fmla="*/ 5960 h 69536"/>
                    <a:gd name="connsiteX1" fmla="*/ 38741 w 45695"/>
                    <a:gd name="connsiteY1" fmla="*/ 5960 h 69536"/>
                    <a:gd name="connsiteX2" fmla="*/ 0 w 45695"/>
                    <a:gd name="connsiteY2" fmla="*/ 5960 h 69536"/>
                    <a:gd name="connsiteX3" fmla="*/ 0 w 45695"/>
                    <a:gd name="connsiteY3" fmla="*/ 0 h 69536"/>
                    <a:gd name="connsiteX4" fmla="*/ 45695 w 45695"/>
                    <a:gd name="connsiteY4" fmla="*/ 0 h 69536"/>
                    <a:gd name="connsiteX5" fmla="*/ 45695 w 45695"/>
                    <a:gd name="connsiteY5" fmla="*/ 5960 h 69536"/>
                    <a:gd name="connsiteX6" fmla="*/ 13906 w 45695"/>
                    <a:gd name="connsiteY6" fmla="*/ 69537 h 69536"/>
                    <a:gd name="connsiteX7" fmla="*/ 6953 w 45695"/>
                    <a:gd name="connsiteY7" fmla="*/ 69537 h 69536"/>
                    <a:gd name="connsiteX8" fmla="*/ 38741 w 45695"/>
                    <a:gd name="connsiteY8" fmla="*/ 5960 h 69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695" h="69536">
                      <a:moveTo>
                        <a:pt x="38741" y="5960"/>
                      </a:moveTo>
                      <a:lnTo>
                        <a:pt x="38741" y="5960"/>
                      </a:lnTo>
                      <a:lnTo>
                        <a:pt x="0" y="5960"/>
                      </a:lnTo>
                      <a:lnTo>
                        <a:pt x="0" y="0"/>
                      </a:lnTo>
                      <a:lnTo>
                        <a:pt x="45695" y="0"/>
                      </a:lnTo>
                      <a:lnTo>
                        <a:pt x="45695" y="5960"/>
                      </a:lnTo>
                      <a:lnTo>
                        <a:pt x="13906" y="69537"/>
                      </a:lnTo>
                      <a:lnTo>
                        <a:pt x="6953" y="69537"/>
                      </a:lnTo>
                      <a:lnTo>
                        <a:pt x="38741" y="596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22" name="Полилиния: фигура 621">
                  <a:extLst>
                    <a:ext uri="{FF2B5EF4-FFF2-40B4-BE49-F238E27FC236}">
                      <a16:creationId xmlns:a16="http://schemas.microsoft.com/office/drawing/2014/main" id="{C8744E39-B34E-DA8E-EC3E-2AAB090D3197}"/>
                    </a:ext>
                  </a:extLst>
                </p:cNvPr>
                <p:cNvSpPr/>
                <p:nvPr/>
              </p:nvSpPr>
              <p:spPr>
                <a:xfrm>
                  <a:off x="10518079" y="7881289"/>
                  <a:ext cx="58609" cy="70716"/>
                </a:xfrm>
                <a:custGeom>
                  <a:avLst/>
                  <a:gdLst>
                    <a:gd name="connsiteX0" fmla="*/ 7948 w 58609"/>
                    <a:gd name="connsiteY0" fmla="*/ 61590 h 70716"/>
                    <a:gd name="connsiteX1" fmla="*/ 0 w 58609"/>
                    <a:gd name="connsiteY1" fmla="*/ 35762 h 70716"/>
                    <a:gd name="connsiteX2" fmla="*/ 7948 w 58609"/>
                    <a:gd name="connsiteY2" fmla="*/ 9934 h 70716"/>
                    <a:gd name="connsiteX3" fmla="*/ 30796 w 58609"/>
                    <a:gd name="connsiteY3" fmla="*/ 0 h 70716"/>
                    <a:gd name="connsiteX4" fmla="*/ 49669 w 58609"/>
                    <a:gd name="connsiteY4" fmla="*/ 5961 h 70716"/>
                    <a:gd name="connsiteX5" fmla="*/ 58610 w 58609"/>
                    <a:gd name="connsiteY5" fmla="*/ 21854 h 70716"/>
                    <a:gd name="connsiteX6" fmla="*/ 51657 w 58609"/>
                    <a:gd name="connsiteY6" fmla="*/ 21854 h 70716"/>
                    <a:gd name="connsiteX7" fmla="*/ 43709 w 58609"/>
                    <a:gd name="connsiteY7" fmla="*/ 9934 h 70716"/>
                    <a:gd name="connsiteX8" fmla="*/ 29801 w 58609"/>
                    <a:gd name="connsiteY8" fmla="*/ 4967 h 70716"/>
                    <a:gd name="connsiteX9" fmla="*/ 11921 w 58609"/>
                    <a:gd name="connsiteY9" fmla="*/ 12914 h 70716"/>
                    <a:gd name="connsiteX10" fmla="*/ 4967 w 58609"/>
                    <a:gd name="connsiteY10" fmla="*/ 34768 h 70716"/>
                    <a:gd name="connsiteX11" fmla="*/ 11921 w 58609"/>
                    <a:gd name="connsiteY11" fmla="*/ 56623 h 70716"/>
                    <a:gd name="connsiteX12" fmla="*/ 29801 w 58609"/>
                    <a:gd name="connsiteY12" fmla="*/ 64570 h 70716"/>
                    <a:gd name="connsiteX13" fmla="*/ 43709 w 58609"/>
                    <a:gd name="connsiteY13" fmla="*/ 60597 h 70716"/>
                    <a:gd name="connsiteX14" fmla="*/ 50663 w 58609"/>
                    <a:gd name="connsiteY14" fmla="*/ 49669 h 70716"/>
                    <a:gd name="connsiteX15" fmla="*/ 57617 w 58609"/>
                    <a:gd name="connsiteY15" fmla="*/ 49669 h 70716"/>
                    <a:gd name="connsiteX16" fmla="*/ 47683 w 58609"/>
                    <a:gd name="connsiteY16" fmla="*/ 64570 h 70716"/>
                    <a:gd name="connsiteX17" fmla="*/ 28808 w 58609"/>
                    <a:gd name="connsiteY17" fmla="*/ 70530 h 70716"/>
                    <a:gd name="connsiteX18" fmla="*/ 7948 w 58609"/>
                    <a:gd name="connsiteY18" fmla="*/ 61590 h 70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8609" h="70716">
                      <a:moveTo>
                        <a:pt x="7948" y="61590"/>
                      </a:moveTo>
                      <a:cubicBezTo>
                        <a:pt x="1987" y="54636"/>
                        <a:pt x="0" y="46689"/>
                        <a:pt x="0" y="35762"/>
                      </a:cubicBezTo>
                      <a:cubicBezTo>
                        <a:pt x="0" y="24835"/>
                        <a:pt x="2981" y="15894"/>
                        <a:pt x="7948" y="9934"/>
                      </a:cubicBezTo>
                      <a:cubicBezTo>
                        <a:pt x="13908" y="3974"/>
                        <a:pt x="20862" y="0"/>
                        <a:pt x="30796" y="0"/>
                      </a:cubicBezTo>
                      <a:cubicBezTo>
                        <a:pt x="37749" y="0"/>
                        <a:pt x="44702" y="1987"/>
                        <a:pt x="49669" y="5961"/>
                      </a:cubicBezTo>
                      <a:cubicBezTo>
                        <a:pt x="54636" y="9934"/>
                        <a:pt x="57617" y="15894"/>
                        <a:pt x="58610" y="21854"/>
                      </a:cubicBezTo>
                      <a:lnTo>
                        <a:pt x="51657" y="21854"/>
                      </a:lnTo>
                      <a:cubicBezTo>
                        <a:pt x="50663" y="16888"/>
                        <a:pt x="47683" y="12914"/>
                        <a:pt x="43709" y="9934"/>
                      </a:cubicBezTo>
                      <a:cubicBezTo>
                        <a:pt x="39735" y="6954"/>
                        <a:pt x="34768" y="4967"/>
                        <a:pt x="29801" y="4967"/>
                      </a:cubicBezTo>
                      <a:cubicBezTo>
                        <a:pt x="22848" y="4967"/>
                        <a:pt x="16888" y="7948"/>
                        <a:pt x="11921" y="12914"/>
                      </a:cubicBezTo>
                      <a:cubicBezTo>
                        <a:pt x="7948" y="17881"/>
                        <a:pt x="4967" y="25828"/>
                        <a:pt x="4967" y="34768"/>
                      </a:cubicBezTo>
                      <a:cubicBezTo>
                        <a:pt x="4967" y="43709"/>
                        <a:pt x="6954" y="51656"/>
                        <a:pt x="11921" y="56623"/>
                      </a:cubicBezTo>
                      <a:cubicBezTo>
                        <a:pt x="15895" y="61590"/>
                        <a:pt x="21855" y="64570"/>
                        <a:pt x="29801" y="64570"/>
                      </a:cubicBezTo>
                      <a:cubicBezTo>
                        <a:pt x="34768" y="64570"/>
                        <a:pt x="39735" y="63577"/>
                        <a:pt x="43709" y="60597"/>
                      </a:cubicBezTo>
                      <a:cubicBezTo>
                        <a:pt x="47683" y="57617"/>
                        <a:pt x="49669" y="54636"/>
                        <a:pt x="50663" y="49669"/>
                      </a:cubicBezTo>
                      <a:lnTo>
                        <a:pt x="57617" y="49669"/>
                      </a:lnTo>
                      <a:cubicBezTo>
                        <a:pt x="56623" y="56623"/>
                        <a:pt x="53643" y="61590"/>
                        <a:pt x="47683" y="64570"/>
                      </a:cubicBezTo>
                      <a:cubicBezTo>
                        <a:pt x="42716" y="68544"/>
                        <a:pt x="36756" y="70530"/>
                        <a:pt x="28808" y="70530"/>
                      </a:cubicBezTo>
                      <a:cubicBezTo>
                        <a:pt x="21855" y="71524"/>
                        <a:pt x="13908" y="68544"/>
                        <a:pt x="7948" y="6159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23" name="Рисунок 4">
                <a:extLst>
                  <a:ext uri="{FF2B5EF4-FFF2-40B4-BE49-F238E27FC236}">
                    <a16:creationId xmlns:a16="http://schemas.microsoft.com/office/drawing/2014/main" id="{B41F1E4A-1501-154E-EE10-D11CA9215F8C}"/>
                  </a:ext>
                </a:extLst>
              </p:cNvPr>
              <p:cNvGrpSpPr/>
              <p:nvPr/>
            </p:nvGrpSpPr>
            <p:grpSpPr>
              <a:xfrm>
                <a:off x="10634305" y="7881289"/>
                <a:ext cx="260265" cy="82451"/>
                <a:chOff x="10634305" y="7881289"/>
                <a:chExt cx="260265" cy="82451"/>
              </a:xfrm>
              <a:solidFill>
                <a:srgbClr val="1D1D1B"/>
              </a:solidFill>
            </p:grpSpPr>
            <p:sp>
              <p:nvSpPr>
                <p:cNvPr id="624" name="Полилиния: фигура 623">
                  <a:extLst>
                    <a:ext uri="{FF2B5EF4-FFF2-40B4-BE49-F238E27FC236}">
                      <a16:creationId xmlns:a16="http://schemas.microsoft.com/office/drawing/2014/main" id="{BE9724CD-1F52-9429-47DE-8EF784BAF47C}"/>
                    </a:ext>
                  </a:extLst>
                </p:cNvPr>
                <p:cNvSpPr/>
                <p:nvPr/>
              </p:nvSpPr>
              <p:spPr>
                <a:xfrm>
                  <a:off x="10634305" y="7881289"/>
                  <a:ext cx="51655" cy="71523"/>
                </a:xfrm>
                <a:custGeom>
                  <a:avLst/>
                  <a:gdLst>
                    <a:gd name="connsiteX0" fmla="*/ 6953 w 51655"/>
                    <a:gd name="connsiteY0" fmla="*/ 61590 h 71523"/>
                    <a:gd name="connsiteX1" fmla="*/ 0 w 51655"/>
                    <a:gd name="connsiteY1" fmla="*/ 35762 h 71523"/>
                    <a:gd name="connsiteX2" fmla="*/ 6953 w 51655"/>
                    <a:gd name="connsiteY2" fmla="*/ 9934 h 71523"/>
                    <a:gd name="connsiteX3" fmla="*/ 25828 w 51655"/>
                    <a:gd name="connsiteY3" fmla="*/ 0 h 71523"/>
                    <a:gd name="connsiteX4" fmla="*/ 44702 w 51655"/>
                    <a:gd name="connsiteY4" fmla="*/ 9934 h 71523"/>
                    <a:gd name="connsiteX5" fmla="*/ 51655 w 51655"/>
                    <a:gd name="connsiteY5" fmla="*/ 35762 h 71523"/>
                    <a:gd name="connsiteX6" fmla="*/ 44702 w 51655"/>
                    <a:gd name="connsiteY6" fmla="*/ 61590 h 71523"/>
                    <a:gd name="connsiteX7" fmla="*/ 25828 w 51655"/>
                    <a:gd name="connsiteY7" fmla="*/ 71524 h 71523"/>
                    <a:gd name="connsiteX8" fmla="*/ 6953 w 51655"/>
                    <a:gd name="connsiteY8" fmla="*/ 61590 h 71523"/>
                    <a:gd name="connsiteX9" fmla="*/ 38742 w 51655"/>
                    <a:gd name="connsiteY9" fmla="*/ 57617 h 71523"/>
                    <a:gd name="connsiteX10" fmla="*/ 43709 w 51655"/>
                    <a:gd name="connsiteY10" fmla="*/ 35762 h 71523"/>
                    <a:gd name="connsiteX11" fmla="*/ 38742 w 51655"/>
                    <a:gd name="connsiteY11" fmla="*/ 13908 h 71523"/>
                    <a:gd name="connsiteX12" fmla="*/ 24835 w 51655"/>
                    <a:gd name="connsiteY12" fmla="*/ 5961 h 71523"/>
                    <a:gd name="connsiteX13" fmla="*/ 10927 w 51655"/>
                    <a:gd name="connsiteY13" fmla="*/ 13908 h 71523"/>
                    <a:gd name="connsiteX14" fmla="*/ 5960 w 51655"/>
                    <a:gd name="connsiteY14" fmla="*/ 35762 h 71523"/>
                    <a:gd name="connsiteX15" fmla="*/ 10927 w 51655"/>
                    <a:gd name="connsiteY15" fmla="*/ 57617 h 71523"/>
                    <a:gd name="connsiteX16" fmla="*/ 24835 w 51655"/>
                    <a:gd name="connsiteY16" fmla="*/ 65563 h 71523"/>
                    <a:gd name="connsiteX17" fmla="*/ 38742 w 51655"/>
                    <a:gd name="connsiteY17" fmla="*/ 57617 h 71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1655" h="71523">
                      <a:moveTo>
                        <a:pt x="6953" y="61590"/>
                      </a:moveTo>
                      <a:cubicBezTo>
                        <a:pt x="2979" y="55630"/>
                        <a:pt x="0" y="46689"/>
                        <a:pt x="0" y="35762"/>
                      </a:cubicBezTo>
                      <a:cubicBezTo>
                        <a:pt x="0" y="24835"/>
                        <a:pt x="1986" y="15894"/>
                        <a:pt x="6953" y="9934"/>
                      </a:cubicBezTo>
                      <a:cubicBezTo>
                        <a:pt x="11920" y="2981"/>
                        <a:pt x="17880" y="0"/>
                        <a:pt x="25828" y="0"/>
                      </a:cubicBezTo>
                      <a:cubicBezTo>
                        <a:pt x="33775" y="0"/>
                        <a:pt x="39735" y="2981"/>
                        <a:pt x="44702" y="9934"/>
                      </a:cubicBezTo>
                      <a:cubicBezTo>
                        <a:pt x="48676" y="15894"/>
                        <a:pt x="51655" y="24835"/>
                        <a:pt x="51655" y="35762"/>
                      </a:cubicBezTo>
                      <a:cubicBezTo>
                        <a:pt x="51655" y="46689"/>
                        <a:pt x="49669" y="55630"/>
                        <a:pt x="44702" y="61590"/>
                      </a:cubicBezTo>
                      <a:cubicBezTo>
                        <a:pt x="39735" y="68544"/>
                        <a:pt x="33775" y="71524"/>
                        <a:pt x="25828" y="71524"/>
                      </a:cubicBezTo>
                      <a:cubicBezTo>
                        <a:pt x="17880" y="71524"/>
                        <a:pt x="11920" y="68544"/>
                        <a:pt x="6953" y="61590"/>
                      </a:cubicBezTo>
                      <a:close/>
                      <a:moveTo>
                        <a:pt x="38742" y="57617"/>
                      </a:moveTo>
                      <a:cubicBezTo>
                        <a:pt x="41722" y="52650"/>
                        <a:pt x="43709" y="44702"/>
                        <a:pt x="43709" y="35762"/>
                      </a:cubicBezTo>
                      <a:cubicBezTo>
                        <a:pt x="43709" y="26821"/>
                        <a:pt x="41722" y="18874"/>
                        <a:pt x="38742" y="13908"/>
                      </a:cubicBezTo>
                      <a:cubicBezTo>
                        <a:pt x="35761" y="8941"/>
                        <a:pt x="30795" y="5961"/>
                        <a:pt x="24835" y="5961"/>
                      </a:cubicBezTo>
                      <a:cubicBezTo>
                        <a:pt x="18874" y="5961"/>
                        <a:pt x="14901" y="8941"/>
                        <a:pt x="10927" y="13908"/>
                      </a:cubicBezTo>
                      <a:cubicBezTo>
                        <a:pt x="7946" y="18874"/>
                        <a:pt x="5960" y="26821"/>
                        <a:pt x="5960" y="35762"/>
                      </a:cubicBezTo>
                      <a:cubicBezTo>
                        <a:pt x="5960" y="44702"/>
                        <a:pt x="7946" y="52650"/>
                        <a:pt x="10927" y="57617"/>
                      </a:cubicBezTo>
                      <a:cubicBezTo>
                        <a:pt x="13908" y="62583"/>
                        <a:pt x="18874" y="65563"/>
                        <a:pt x="24835" y="65563"/>
                      </a:cubicBezTo>
                      <a:cubicBezTo>
                        <a:pt x="30795" y="65563"/>
                        <a:pt x="35761" y="62583"/>
                        <a:pt x="38742" y="5761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25" name="Полилиния: фигура 624">
                  <a:extLst>
                    <a:ext uri="{FF2B5EF4-FFF2-40B4-BE49-F238E27FC236}">
                      <a16:creationId xmlns:a16="http://schemas.microsoft.com/office/drawing/2014/main" id="{3CC068C8-D4C3-0C08-CF69-57C8854A64E1}"/>
                    </a:ext>
                  </a:extLst>
                </p:cNvPr>
                <p:cNvSpPr/>
                <p:nvPr/>
              </p:nvSpPr>
              <p:spPr>
                <a:xfrm>
                  <a:off x="10694901" y="7942879"/>
                  <a:ext cx="10926" cy="20861"/>
                </a:xfrm>
                <a:custGeom>
                  <a:avLst/>
                  <a:gdLst>
                    <a:gd name="connsiteX0" fmla="*/ 0 w 10926"/>
                    <a:gd name="connsiteY0" fmla="*/ 20861 h 20861"/>
                    <a:gd name="connsiteX1" fmla="*/ 3974 w 10926"/>
                    <a:gd name="connsiteY1" fmla="*/ 0 h 20861"/>
                    <a:gd name="connsiteX2" fmla="*/ 10927 w 10926"/>
                    <a:gd name="connsiteY2" fmla="*/ 0 h 20861"/>
                    <a:gd name="connsiteX3" fmla="*/ 4967 w 10926"/>
                    <a:gd name="connsiteY3" fmla="*/ 20861 h 20861"/>
                    <a:gd name="connsiteX4" fmla="*/ 0 w 10926"/>
                    <a:gd name="connsiteY4" fmla="*/ 20861 h 20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26" h="20861">
                      <a:moveTo>
                        <a:pt x="0" y="20861"/>
                      </a:moveTo>
                      <a:lnTo>
                        <a:pt x="3974" y="0"/>
                      </a:lnTo>
                      <a:lnTo>
                        <a:pt x="10927" y="0"/>
                      </a:lnTo>
                      <a:lnTo>
                        <a:pt x="4967" y="20861"/>
                      </a:lnTo>
                      <a:lnTo>
                        <a:pt x="0" y="2086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26" name="Полилиния: фигура 625">
                  <a:extLst>
                    <a:ext uri="{FF2B5EF4-FFF2-40B4-BE49-F238E27FC236}">
                      <a16:creationId xmlns:a16="http://schemas.microsoft.com/office/drawing/2014/main" id="{D8D2D869-716E-59F4-140D-1A87E495AAE0}"/>
                    </a:ext>
                  </a:extLst>
                </p:cNvPr>
                <p:cNvSpPr/>
                <p:nvPr/>
              </p:nvSpPr>
              <p:spPr>
                <a:xfrm>
                  <a:off x="10718742" y="7881289"/>
                  <a:ext cx="51655" cy="71523"/>
                </a:xfrm>
                <a:custGeom>
                  <a:avLst/>
                  <a:gdLst>
                    <a:gd name="connsiteX0" fmla="*/ 6953 w 51655"/>
                    <a:gd name="connsiteY0" fmla="*/ 61590 h 71523"/>
                    <a:gd name="connsiteX1" fmla="*/ 0 w 51655"/>
                    <a:gd name="connsiteY1" fmla="*/ 35762 h 71523"/>
                    <a:gd name="connsiteX2" fmla="*/ 6953 w 51655"/>
                    <a:gd name="connsiteY2" fmla="*/ 9934 h 71523"/>
                    <a:gd name="connsiteX3" fmla="*/ 25828 w 51655"/>
                    <a:gd name="connsiteY3" fmla="*/ 0 h 71523"/>
                    <a:gd name="connsiteX4" fmla="*/ 44702 w 51655"/>
                    <a:gd name="connsiteY4" fmla="*/ 9934 h 71523"/>
                    <a:gd name="connsiteX5" fmla="*/ 51655 w 51655"/>
                    <a:gd name="connsiteY5" fmla="*/ 35762 h 71523"/>
                    <a:gd name="connsiteX6" fmla="*/ 44702 w 51655"/>
                    <a:gd name="connsiteY6" fmla="*/ 61590 h 71523"/>
                    <a:gd name="connsiteX7" fmla="*/ 25828 w 51655"/>
                    <a:gd name="connsiteY7" fmla="*/ 71524 h 71523"/>
                    <a:gd name="connsiteX8" fmla="*/ 6953 w 51655"/>
                    <a:gd name="connsiteY8" fmla="*/ 61590 h 71523"/>
                    <a:gd name="connsiteX9" fmla="*/ 38742 w 51655"/>
                    <a:gd name="connsiteY9" fmla="*/ 57617 h 71523"/>
                    <a:gd name="connsiteX10" fmla="*/ 43709 w 51655"/>
                    <a:gd name="connsiteY10" fmla="*/ 35762 h 71523"/>
                    <a:gd name="connsiteX11" fmla="*/ 38742 w 51655"/>
                    <a:gd name="connsiteY11" fmla="*/ 13908 h 71523"/>
                    <a:gd name="connsiteX12" fmla="*/ 24835 w 51655"/>
                    <a:gd name="connsiteY12" fmla="*/ 5961 h 71523"/>
                    <a:gd name="connsiteX13" fmla="*/ 10927 w 51655"/>
                    <a:gd name="connsiteY13" fmla="*/ 13908 h 71523"/>
                    <a:gd name="connsiteX14" fmla="*/ 5960 w 51655"/>
                    <a:gd name="connsiteY14" fmla="*/ 35762 h 71523"/>
                    <a:gd name="connsiteX15" fmla="*/ 10927 w 51655"/>
                    <a:gd name="connsiteY15" fmla="*/ 57617 h 71523"/>
                    <a:gd name="connsiteX16" fmla="*/ 24835 w 51655"/>
                    <a:gd name="connsiteY16" fmla="*/ 65563 h 71523"/>
                    <a:gd name="connsiteX17" fmla="*/ 38742 w 51655"/>
                    <a:gd name="connsiteY17" fmla="*/ 57617 h 71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1655" h="71523">
                      <a:moveTo>
                        <a:pt x="6953" y="61590"/>
                      </a:moveTo>
                      <a:cubicBezTo>
                        <a:pt x="2979" y="55630"/>
                        <a:pt x="0" y="46689"/>
                        <a:pt x="0" y="35762"/>
                      </a:cubicBezTo>
                      <a:cubicBezTo>
                        <a:pt x="0" y="24835"/>
                        <a:pt x="1986" y="15894"/>
                        <a:pt x="6953" y="9934"/>
                      </a:cubicBezTo>
                      <a:cubicBezTo>
                        <a:pt x="11920" y="2981"/>
                        <a:pt x="17880" y="0"/>
                        <a:pt x="25828" y="0"/>
                      </a:cubicBezTo>
                      <a:cubicBezTo>
                        <a:pt x="33775" y="0"/>
                        <a:pt x="39735" y="2981"/>
                        <a:pt x="44702" y="9934"/>
                      </a:cubicBezTo>
                      <a:cubicBezTo>
                        <a:pt x="48676" y="15894"/>
                        <a:pt x="51655" y="24835"/>
                        <a:pt x="51655" y="35762"/>
                      </a:cubicBezTo>
                      <a:cubicBezTo>
                        <a:pt x="51655" y="46689"/>
                        <a:pt x="49669" y="55630"/>
                        <a:pt x="44702" y="61590"/>
                      </a:cubicBezTo>
                      <a:cubicBezTo>
                        <a:pt x="39735" y="68544"/>
                        <a:pt x="33775" y="71524"/>
                        <a:pt x="25828" y="71524"/>
                      </a:cubicBezTo>
                      <a:cubicBezTo>
                        <a:pt x="16887" y="71524"/>
                        <a:pt x="10927" y="68544"/>
                        <a:pt x="6953" y="61590"/>
                      </a:cubicBezTo>
                      <a:close/>
                      <a:moveTo>
                        <a:pt x="38742" y="57617"/>
                      </a:moveTo>
                      <a:cubicBezTo>
                        <a:pt x="41722" y="52650"/>
                        <a:pt x="43709" y="44702"/>
                        <a:pt x="43709" y="35762"/>
                      </a:cubicBezTo>
                      <a:cubicBezTo>
                        <a:pt x="43709" y="26821"/>
                        <a:pt x="41722" y="18874"/>
                        <a:pt x="38742" y="13908"/>
                      </a:cubicBezTo>
                      <a:cubicBezTo>
                        <a:pt x="35761" y="8941"/>
                        <a:pt x="30795" y="5961"/>
                        <a:pt x="24835" y="5961"/>
                      </a:cubicBezTo>
                      <a:cubicBezTo>
                        <a:pt x="18874" y="5961"/>
                        <a:pt x="14901" y="8941"/>
                        <a:pt x="10927" y="13908"/>
                      </a:cubicBezTo>
                      <a:cubicBezTo>
                        <a:pt x="7946" y="18874"/>
                        <a:pt x="5960" y="26821"/>
                        <a:pt x="5960" y="35762"/>
                      </a:cubicBezTo>
                      <a:cubicBezTo>
                        <a:pt x="5960" y="44702"/>
                        <a:pt x="7946" y="52650"/>
                        <a:pt x="10927" y="57617"/>
                      </a:cubicBezTo>
                      <a:cubicBezTo>
                        <a:pt x="13908" y="62583"/>
                        <a:pt x="18874" y="65563"/>
                        <a:pt x="24835" y="65563"/>
                      </a:cubicBezTo>
                      <a:cubicBezTo>
                        <a:pt x="30795" y="65563"/>
                        <a:pt x="35761" y="62583"/>
                        <a:pt x="38742" y="5761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27" name="Полилиния: фигура 626">
                  <a:extLst>
                    <a:ext uri="{FF2B5EF4-FFF2-40B4-BE49-F238E27FC236}">
                      <a16:creationId xmlns:a16="http://schemas.microsoft.com/office/drawing/2014/main" id="{6F6C5BCC-FBE9-0288-0D34-D9A04C66EBA0}"/>
                    </a:ext>
                  </a:extLst>
                </p:cNvPr>
                <p:cNvSpPr/>
                <p:nvPr/>
              </p:nvSpPr>
              <p:spPr>
                <a:xfrm>
                  <a:off x="10775364" y="7881289"/>
                  <a:ext cx="49669" cy="71523"/>
                </a:xfrm>
                <a:custGeom>
                  <a:avLst/>
                  <a:gdLst>
                    <a:gd name="connsiteX0" fmla="*/ 9934 w 49669"/>
                    <a:gd name="connsiteY0" fmla="*/ 66557 h 71523"/>
                    <a:gd name="connsiteX1" fmla="*/ 1987 w 49669"/>
                    <a:gd name="connsiteY1" fmla="*/ 53643 h 71523"/>
                    <a:gd name="connsiteX2" fmla="*/ 8941 w 49669"/>
                    <a:gd name="connsiteY2" fmla="*/ 53643 h 71523"/>
                    <a:gd name="connsiteX3" fmla="*/ 14901 w 49669"/>
                    <a:gd name="connsiteY3" fmla="*/ 62583 h 71523"/>
                    <a:gd name="connsiteX4" fmla="*/ 24835 w 49669"/>
                    <a:gd name="connsiteY4" fmla="*/ 65563 h 71523"/>
                    <a:gd name="connsiteX5" fmla="*/ 39735 w 49669"/>
                    <a:gd name="connsiteY5" fmla="*/ 57617 h 71523"/>
                    <a:gd name="connsiteX6" fmla="*/ 44702 w 49669"/>
                    <a:gd name="connsiteY6" fmla="*/ 34768 h 71523"/>
                    <a:gd name="connsiteX7" fmla="*/ 44702 w 49669"/>
                    <a:gd name="connsiteY7" fmla="*/ 32782 h 71523"/>
                    <a:gd name="connsiteX8" fmla="*/ 44702 w 49669"/>
                    <a:gd name="connsiteY8" fmla="*/ 32782 h 71523"/>
                    <a:gd name="connsiteX9" fmla="*/ 36756 w 49669"/>
                    <a:gd name="connsiteY9" fmla="*/ 42716 h 71523"/>
                    <a:gd name="connsiteX10" fmla="*/ 23841 w 49669"/>
                    <a:gd name="connsiteY10" fmla="*/ 46689 h 71523"/>
                    <a:gd name="connsiteX11" fmla="*/ 6954 w 49669"/>
                    <a:gd name="connsiteY11" fmla="*/ 39735 h 71523"/>
                    <a:gd name="connsiteX12" fmla="*/ 0 w 49669"/>
                    <a:gd name="connsiteY12" fmla="*/ 23841 h 71523"/>
                    <a:gd name="connsiteX13" fmla="*/ 6954 w 49669"/>
                    <a:gd name="connsiteY13" fmla="*/ 6954 h 71523"/>
                    <a:gd name="connsiteX14" fmla="*/ 23841 w 49669"/>
                    <a:gd name="connsiteY14" fmla="*/ 0 h 71523"/>
                    <a:gd name="connsiteX15" fmla="*/ 44702 w 49669"/>
                    <a:gd name="connsiteY15" fmla="*/ 12914 h 71523"/>
                    <a:gd name="connsiteX16" fmla="*/ 49669 w 49669"/>
                    <a:gd name="connsiteY16" fmla="*/ 33775 h 71523"/>
                    <a:gd name="connsiteX17" fmla="*/ 42716 w 49669"/>
                    <a:gd name="connsiteY17" fmla="*/ 61590 h 71523"/>
                    <a:gd name="connsiteX18" fmla="*/ 22848 w 49669"/>
                    <a:gd name="connsiteY18" fmla="*/ 71524 h 71523"/>
                    <a:gd name="connsiteX19" fmla="*/ 9934 w 49669"/>
                    <a:gd name="connsiteY19" fmla="*/ 66557 h 71523"/>
                    <a:gd name="connsiteX20" fmla="*/ 37749 w 49669"/>
                    <a:gd name="connsiteY20" fmla="*/ 35762 h 71523"/>
                    <a:gd name="connsiteX21" fmla="*/ 42716 w 49669"/>
                    <a:gd name="connsiteY21" fmla="*/ 23841 h 71523"/>
                    <a:gd name="connsiteX22" fmla="*/ 37749 w 49669"/>
                    <a:gd name="connsiteY22" fmla="*/ 10928 h 71523"/>
                    <a:gd name="connsiteX23" fmla="*/ 24835 w 49669"/>
                    <a:gd name="connsiteY23" fmla="*/ 5961 h 71523"/>
                    <a:gd name="connsiteX24" fmla="*/ 11921 w 49669"/>
                    <a:gd name="connsiteY24" fmla="*/ 10928 h 71523"/>
                    <a:gd name="connsiteX25" fmla="*/ 6954 w 49669"/>
                    <a:gd name="connsiteY25" fmla="*/ 23841 h 71523"/>
                    <a:gd name="connsiteX26" fmla="*/ 11921 w 49669"/>
                    <a:gd name="connsiteY26" fmla="*/ 35762 h 71523"/>
                    <a:gd name="connsiteX27" fmla="*/ 24835 w 49669"/>
                    <a:gd name="connsiteY27" fmla="*/ 40729 h 71523"/>
                    <a:gd name="connsiteX28" fmla="*/ 37749 w 49669"/>
                    <a:gd name="connsiteY28" fmla="*/ 35762 h 71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49669" h="71523">
                      <a:moveTo>
                        <a:pt x="9934" y="66557"/>
                      </a:moveTo>
                      <a:cubicBezTo>
                        <a:pt x="5960" y="63577"/>
                        <a:pt x="2981" y="58610"/>
                        <a:pt x="1987" y="53643"/>
                      </a:cubicBezTo>
                      <a:lnTo>
                        <a:pt x="8941" y="53643"/>
                      </a:lnTo>
                      <a:cubicBezTo>
                        <a:pt x="9934" y="57617"/>
                        <a:pt x="11921" y="59603"/>
                        <a:pt x="14901" y="62583"/>
                      </a:cubicBezTo>
                      <a:cubicBezTo>
                        <a:pt x="17881" y="64570"/>
                        <a:pt x="20861" y="65563"/>
                        <a:pt x="24835" y="65563"/>
                      </a:cubicBezTo>
                      <a:cubicBezTo>
                        <a:pt x="30795" y="65563"/>
                        <a:pt x="35761" y="62583"/>
                        <a:pt x="39735" y="57617"/>
                      </a:cubicBezTo>
                      <a:cubicBezTo>
                        <a:pt x="42716" y="52650"/>
                        <a:pt x="44702" y="44702"/>
                        <a:pt x="44702" y="34768"/>
                      </a:cubicBezTo>
                      <a:lnTo>
                        <a:pt x="44702" y="32782"/>
                      </a:lnTo>
                      <a:lnTo>
                        <a:pt x="44702" y="32782"/>
                      </a:lnTo>
                      <a:cubicBezTo>
                        <a:pt x="43709" y="36755"/>
                        <a:pt x="40728" y="39735"/>
                        <a:pt x="36756" y="42716"/>
                      </a:cubicBezTo>
                      <a:cubicBezTo>
                        <a:pt x="32782" y="44702"/>
                        <a:pt x="28808" y="46689"/>
                        <a:pt x="23841" y="46689"/>
                      </a:cubicBezTo>
                      <a:cubicBezTo>
                        <a:pt x="16888" y="46689"/>
                        <a:pt x="11921" y="44702"/>
                        <a:pt x="6954" y="39735"/>
                      </a:cubicBezTo>
                      <a:cubicBezTo>
                        <a:pt x="2981" y="35762"/>
                        <a:pt x="0" y="29801"/>
                        <a:pt x="0" y="23841"/>
                      </a:cubicBezTo>
                      <a:cubicBezTo>
                        <a:pt x="0" y="16888"/>
                        <a:pt x="1987" y="10928"/>
                        <a:pt x="6954" y="6954"/>
                      </a:cubicBezTo>
                      <a:cubicBezTo>
                        <a:pt x="11921" y="1987"/>
                        <a:pt x="16888" y="0"/>
                        <a:pt x="23841" y="0"/>
                      </a:cubicBezTo>
                      <a:cubicBezTo>
                        <a:pt x="33775" y="0"/>
                        <a:pt x="40728" y="3974"/>
                        <a:pt x="44702" y="12914"/>
                      </a:cubicBezTo>
                      <a:cubicBezTo>
                        <a:pt x="47683" y="17881"/>
                        <a:pt x="49669" y="25828"/>
                        <a:pt x="49669" y="33775"/>
                      </a:cubicBezTo>
                      <a:cubicBezTo>
                        <a:pt x="49669" y="45696"/>
                        <a:pt x="47683" y="54636"/>
                        <a:pt x="42716" y="61590"/>
                      </a:cubicBezTo>
                      <a:cubicBezTo>
                        <a:pt x="37749" y="68544"/>
                        <a:pt x="31789" y="71524"/>
                        <a:pt x="22848" y="71524"/>
                      </a:cubicBezTo>
                      <a:cubicBezTo>
                        <a:pt x="18874" y="71524"/>
                        <a:pt x="13908" y="69537"/>
                        <a:pt x="9934" y="66557"/>
                      </a:cubicBezTo>
                      <a:close/>
                      <a:moveTo>
                        <a:pt x="37749" y="35762"/>
                      </a:moveTo>
                      <a:cubicBezTo>
                        <a:pt x="40728" y="32782"/>
                        <a:pt x="42716" y="28808"/>
                        <a:pt x="42716" y="23841"/>
                      </a:cubicBezTo>
                      <a:cubicBezTo>
                        <a:pt x="42716" y="18874"/>
                        <a:pt x="40728" y="14901"/>
                        <a:pt x="37749" y="10928"/>
                      </a:cubicBezTo>
                      <a:cubicBezTo>
                        <a:pt x="34768" y="6954"/>
                        <a:pt x="29801" y="5961"/>
                        <a:pt x="24835" y="5961"/>
                      </a:cubicBezTo>
                      <a:cubicBezTo>
                        <a:pt x="19868" y="5961"/>
                        <a:pt x="15894" y="7948"/>
                        <a:pt x="11921" y="10928"/>
                      </a:cubicBezTo>
                      <a:cubicBezTo>
                        <a:pt x="8941" y="13908"/>
                        <a:pt x="6954" y="18874"/>
                        <a:pt x="6954" y="23841"/>
                      </a:cubicBezTo>
                      <a:cubicBezTo>
                        <a:pt x="6954" y="28808"/>
                        <a:pt x="8941" y="32782"/>
                        <a:pt x="11921" y="35762"/>
                      </a:cubicBezTo>
                      <a:cubicBezTo>
                        <a:pt x="14901" y="38742"/>
                        <a:pt x="19868" y="40729"/>
                        <a:pt x="24835" y="40729"/>
                      </a:cubicBezTo>
                      <a:cubicBezTo>
                        <a:pt x="30795" y="40729"/>
                        <a:pt x="34768" y="38742"/>
                        <a:pt x="37749" y="35762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28" name="Полилиния: фигура 627">
                  <a:extLst>
                    <a:ext uri="{FF2B5EF4-FFF2-40B4-BE49-F238E27FC236}">
                      <a16:creationId xmlns:a16="http://schemas.microsoft.com/office/drawing/2014/main" id="{C2CABE49-1041-5BA9-7226-5DB273D978B6}"/>
                    </a:ext>
                  </a:extLst>
                </p:cNvPr>
                <p:cNvSpPr/>
                <p:nvPr/>
              </p:nvSpPr>
              <p:spPr>
                <a:xfrm>
                  <a:off x="10835960" y="7881289"/>
                  <a:ext cx="58609" cy="70716"/>
                </a:xfrm>
                <a:custGeom>
                  <a:avLst/>
                  <a:gdLst>
                    <a:gd name="connsiteX0" fmla="*/ 7948 w 58609"/>
                    <a:gd name="connsiteY0" fmla="*/ 61590 h 70716"/>
                    <a:gd name="connsiteX1" fmla="*/ 0 w 58609"/>
                    <a:gd name="connsiteY1" fmla="*/ 35762 h 70716"/>
                    <a:gd name="connsiteX2" fmla="*/ 7948 w 58609"/>
                    <a:gd name="connsiteY2" fmla="*/ 9934 h 70716"/>
                    <a:gd name="connsiteX3" fmla="*/ 30796 w 58609"/>
                    <a:gd name="connsiteY3" fmla="*/ 0 h 70716"/>
                    <a:gd name="connsiteX4" fmla="*/ 49669 w 58609"/>
                    <a:gd name="connsiteY4" fmla="*/ 5961 h 70716"/>
                    <a:gd name="connsiteX5" fmla="*/ 58610 w 58609"/>
                    <a:gd name="connsiteY5" fmla="*/ 21854 h 70716"/>
                    <a:gd name="connsiteX6" fmla="*/ 51657 w 58609"/>
                    <a:gd name="connsiteY6" fmla="*/ 21854 h 70716"/>
                    <a:gd name="connsiteX7" fmla="*/ 43709 w 58609"/>
                    <a:gd name="connsiteY7" fmla="*/ 9934 h 70716"/>
                    <a:gd name="connsiteX8" fmla="*/ 29801 w 58609"/>
                    <a:gd name="connsiteY8" fmla="*/ 4967 h 70716"/>
                    <a:gd name="connsiteX9" fmla="*/ 11921 w 58609"/>
                    <a:gd name="connsiteY9" fmla="*/ 12914 h 70716"/>
                    <a:gd name="connsiteX10" fmla="*/ 4967 w 58609"/>
                    <a:gd name="connsiteY10" fmla="*/ 34768 h 70716"/>
                    <a:gd name="connsiteX11" fmla="*/ 11921 w 58609"/>
                    <a:gd name="connsiteY11" fmla="*/ 56623 h 70716"/>
                    <a:gd name="connsiteX12" fmla="*/ 29801 w 58609"/>
                    <a:gd name="connsiteY12" fmla="*/ 64570 h 70716"/>
                    <a:gd name="connsiteX13" fmla="*/ 43709 w 58609"/>
                    <a:gd name="connsiteY13" fmla="*/ 60597 h 70716"/>
                    <a:gd name="connsiteX14" fmla="*/ 50663 w 58609"/>
                    <a:gd name="connsiteY14" fmla="*/ 49669 h 70716"/>
                    <a:gd name="connsiteX15" fmla="*/ 57617 w 58609"/>
                    <a:gd name="connsiteY15" fmla="*/ 49669 h 70716"/>
                    <a:gd name="connsiteX16" fmla="*/ 47683 w 58609"/>
                    <a:gd name="connsiteY16" fmla="*/ 64570 h 70716"/>
                    <a:gd name="connsiteX17" fmla="*/ 28808 w 58609"/>
                    <a:gd name="connsiteY17" fmla="*/ 70530 h 70716"/>
                    <a:gd name="connsiteX18" fmla="*/ 7948 w 58609"/>
                    <a:gd name="connsiteY18" fmla="*/ 61590 h 70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8609" h="70716">
                      <a:moveTo>
                        <a:pt x="7948" y="61590"/>
                      </a:moveTo>
                      <a:cubicBezTo>
                        <a:pt x="1987" y="54636"/>
                        <a:pt x="0" y="46689"/>
                        <a:pt x="0" y="35762"/>
                      </a:cubicBezTo>
                      <a:cubicBezTo>
                        <a:pt x="0" y="24835"/>
                        <a:pt x="2981" y="15894"/>
                        <a:pt x="7948" y="9934"/>
                      </a:cubicBezTo>
                      <a:cubicBezTo>
                        <a:pt x="13908" y="3974"/>
                        <a:pt x="20862" y="0"/>
                        <a:pt x="30796" y="0"/>
                      </a:cubicBezTo>
                      <a:cubicBezTo>
                        <a:pt x="37749" y="0"/>
                        <a:pt x="44702" y="1987"/>
                        <a:pt x="49669" y="5961"/>
                      </a:cubicBezTo>
                      <a:cubicBezTo>
                        <a:pt x="54636" y="9934"/>
                        <a:pt x="57617" y="15894"/>
                        <a:pt x="58610" y="21854"/>
                      </a:cubicBezTo>
                      <a:lnTo>
                        <a:pt x="51657" y="21854"/>
                      </a:lnTo>
                      <a:cubicBezTo>
                        <a:pt x="50663" y="16888"/>
                        <a:pt x="47683" y="12914"/>
                        <a:pt x="43709" y="9934"/>
                      </a:cubicBezTo>
                      <a:cubicBezTo>
                        <a:pt x="39735" y="6954"/>
                        <a:pt x="34768" y="4967"/>
                        <a:pt x="29801" y="4967"/>
                      </a:cubicBezTo>
                      <a:cubicBezTo>
                        <a:pt x="22848" y="4967"/>
                        <a:pt x="16888" y="7948"/>
                        <a:pt x="11921" y="12914"/>
                      </a:cubicBezTo>
                      <a:cubicBezTo>
                        <a:pt x="7948" y="17881"/>
                        <a:pt x="4967" y="25828"/>
                        <a:pt x="4967" y="34768"/>
                      </a:cubicBezTo>
                      <a:cubicBezTo>
                        <a:pt x="4967" y="43709"/>
                        <a:pt x="6954" y="51656"/>
                        <a:pt x="11921" y="56623"/>
                      </a:cubicBezTo>
                      <a:cubicBezTo>
                        <a:pt x="15895" y="61590"/>
                        <a:pt x="21855" y="64570"/>
                        <a:pt x="29801" y="64570"/>
                      </a:cubicBezTo>
                      <a:cubicBezTo>
                        <a:pt x="34768" y="64570"/>
                        <a:pt x="39735" y="63577"/>
                        <a:pt x="43709" y="60597"/>
                      </a:cubicBezTo>
                      <a:cubicBezTo>
                        <a:pt x="47683" y="57617"/>
                        <a:pt x="49669" y="54636"/>
                        <a:pt x="50663" y="49669"/>
                      </a:cubicBezTo>
                      <a:lnTo>
                        <a:pt x="57617" y="49669"/>
                      </a:lnTo>
                      <a:cubicBezTo>
                        <a:pt x="56623" y="56623"/>
                        <a:pt x="53643" y="61590"/>
                        <a:pt x="47683" y="64570"/>
                      </a:cubicBezTo>
                      <a:cubicBezTo>
                        <a:pt x="42716" y="68544"/>
                        <a:pt x="36756" y="70530"/>
                        <a:pt x="28808" y="70530"/>
                      </a:cubicBezTo>
                      <a:cubicBezTo>
                        <a:pt x="20862" y="71524"/>
                        <a:pt x="12914" y="68544"/>
                        <a:pt x="7948" y="6159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29" name="Рисунок 4">
                <a:extLst>
                  <a:ext uri="{FF2B5EF4-FFF2-40B4-BE49-F238E27FC236}">
                    <a16:creationId xmlns:a16="http://schemas.microsoft.com/office/drawing/2014/main" id="{0D6DB4AD-4709-BEC0-0B7B-4DEC9EA2809A}"/>
                  </a:ext>
                </a:extLst>
              </p:cNvPr>
              <p:cNvGrpSpPr/>
              <p:nvPr/>
            </p:nvGrpSpPr>
            <p:grpSpPr>
              <a:xfrm>
                <a:off x="9735295" y="8216058"/>
                <a:ext cx="201656" cy="82450"/>
                <a:chOff x="9735295" y="8216058"/>
                <a:chExt cx="201656" cy="82450"/>
              </a:xfrm>
              <a:solidFill>
                <a:srgbClr val="1D1D1B"/>
              </a:solidFill>
            </p:grpSpPr>
            <p:sp>
              <p:nvSpPr>
                <p:cNvPr id="630" name="Полилиния: фигура 629">
                  <a:extLst>
                    <a:ext uri="{FF2B5EF4-FFF2-40B4-BE49-F238E27FC236}">
                      <a16:creationId xmlns:a16="http://schemas.microsoft.com/office/drawing/2014/main" id="{5DEB3D68-134E-3C09-C3A3-26AC5012EB1B}"/>
                    </a:ext>
                  </a:extLst>
                </p:cNvPr>
                <p:cNvSpPr/>
                <p:nvPr/>
              </p:nvSpPr>
              <p:spPr>
                <a:xfrm>
                  <a:off x="9735295" y="8216058"/>
                  <a:ext cx="51655" cy="71523"/>
                </a:xfrm>
                <a:custGeom>
                  <a:avLst/>
                  <a:gdLst>
                    <a:gd name="connsiteX0" fmla="*/ 6953 w 51655"/>
                    <a:gd name="connsiteY0" fmla="*/ 61590 h 71523"/>
                    <a:gd name="connsiteX1" fmla="*/ 0 w 51655"/>
                    <a:gd name="connsiteY1" fmla="*/ 35762 h 71523"/>
                    <a:gd name="connsiteX2" fmla="*/ 6953 w 51655"/>
                    <a:gd name="connsiteY2" fmla="*/ 9934 h 71523"/>
                    <a:gd name="connsiteX3" fmla="*/ 25828 w 51655"/>
                    <a:gd name="connsiteY3" fmla="*/ 0 h 71523"/>
                    <a:gd name="connsiteX4" fmla="*/ 44702 w 51655"/>
                    <a:gd name="connsiteY4" fmla="*/ 9934 h 71523"/>
                    <a:gd name="connsiteX5" fmla="*/ 51655 w 51655"/>
                    <a:gd name="connsiteY5" fmla="*/ 35762 h 71523"/>
                    <a:gd name="connsiteX6" fmla="*/ 44702 w 51655"/>
                    <a:gd name="connsiteY6" fmla="*/ 61590 h 71523"/>
                    <a:gd name="connsiteX7" fmla="*/ 25828 w 51655"/>
                    <a:gd name="connsiteY7" fmla="*/ 71524 h 71523"/>
                    <a:gd name="connsiteX8" fmla="*/ 6953 w 51655"/>
                    <a:gd name="connsiteY8" fmla="*/ 61590 h 71523"/>
                    <a:gd name="connsiteX9" fmla="*/ 39735 w 51655"/>
                    <a:gd name="connsiteY9" fmla="*/ 57616 h 71523"/>
                    <a:gd name="connsiteX10" fmla="*/ 44702 w 51655"/>
                    <a:gd name="connsiteY10" fmla="*/ 35762 h 71523"/>
                    <a:gd name="connsiteX11" fmla="*/ 39735 w 51655"/>
                    <a:gd name="connsiteY11" fmla="*/ 13908 h 71523"/>
                    <a:gd name="connsiteX12" fmla="*/ 25828 w 51655"/>
                    <a:gd name="connsiteY12" fmla="*/ 5961 h 71523"/>
                    <a:gd name="connsiteX13" fmla="*/ 11920 w 51655"/>
                    <a:gd name="connsiteY13" fmla="*/ 13908 h 71523"/>
                    <a:gd name="connsiteX14" fmla="*/ 6953 w 51655"/>
                    <a:gd name="connsiteY14" fmla="*/ 35762 h 71523"/>
                    <a:gd name="connsiteX15" fmla="*/ 11920 w 51655"/>
                    <a:gd name="connsiteY15" fmla="*/ 57616 h 71523"/>
                    <a:gd name="connsiteX16" fmla="*/ 25828 w 51655"/>
                    <a:gd name="connsiteY16" fmla="*/ 65563 h 71523"/>
                    <a:gd name="connsiteX17" fmla="*/ 39735 w 51655"/>
                    <a:gd name="connsiteY17" fmla="*/ 57616 h 71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1655" h="71523">
                      <a:moveTo>
                        <a:pt x="6953" y="61590"/>
                      </a:moveTo>
                      <a:cubicBezTo>
                        <a:pt x="2980" y="55630"/>
                        <a:pt x="0" y="46689"/>
                        <a:pt x="0" y="35762"/>
                      </a:cubicBezTo>
                      <a:cubicBezTo>
                        <a:pt x="0" y="24835"/>
                        <a:pt x="1986" y="15894"/>
                        <a:pt x="6953" y="9934"/>
                      </a:cubicBezTo>
                      <a:cubicBezTo>
                        <a:pt x="11920" y="2980"/>
                        <a:pt x="17881" y="0"/>
                        <a:pt x="25828" y="0"/>
                      </a:cubicBezTo>
                      <a:cubicBezTo>
                        <a:pt x="33775" y="0"/>
                        <a:pt x="39735" y="2980"/>
                        <a:pt x="44702" y="9934"/>
                      </a:cubicBezTo>
                      <a:cubicBezTo>
                        <a:pt x="48675" y="15894"/>
                        <a:pt x="51655" y="24835"/>
                        <a:pt x="51655" y="35762"/>
                      </a:cubicBezTo>
                      <a:cubicBezTo>
                        <a:pt x="51655" y="46689"/>
                        <a:pt x="49669" y="55630"/>
                        <a:pt x="44702" y="61590"/>
                      </a:cubicBezTo>
                      <a:cubicBezTo>
                        <a:pt x="39735" y="68544"/>
                        <a:pt x="33775" y="71524"/>
                        <a:pt x="25828" y="71524"/>
                      </a:cubicBezTo>
                      <a:cubicBezTo>
                        <a:pt x="17881" y="71524"/>
                        <a:pt x="11920" y="68544"/>
                        <a:pt x="6953" y="61590"/>
                      </a:cubicBezTo>
                      <a:close/>
                      <a:moveTo>
                        <a:pt x="39735" y="57616"/>
                      </a:moveTo>
                      <a:cubicBezTo>
                        <a:pt x="42715" y="52649"/>
                        <a:pt x="44702" y="44702"/>
                        <a:pt x="44702" y="35762"/>
                      </a:cubicBezTo>
                      <a:cubicBezTo>
                        <a:pt x="44702" y="26821"/>
                        <a:pt x="42715" y="18874"/>
                        <a:pt x="39735" y="13908"/>
                      </a:cubicBezTo>
                      <a:cubicBezTo>
                        <a:pt x="36755" y="8941"/>
                        <a:pt x="31788" y="5961"/>
                        <a:pt x="25828" y="5961"/>
                      </a:cubicBezTo>
                      <a:cubicBezTo>
                        <a:pt x="19868" y="5961"/>
                        <a:pt x="15894" y="8941"/>
                        <a:pt x="11920" y="13908"/>
                      </a:cubicBezTo>
                      <a:cubicBezTo>
                        <a:pt x="8940" y="18874"/>
                        <a:pt x="6953" y="26821"/>
                        <a:pt x="6953" y="35762"/>
                      </a:cubicBezTo>
                      <a:cubicBezTo>
                        <a:pt x="6953" y="44702"/>
                        <a:pt x="8940" y="52649"/>
                        <a:pt x="11920" y="57616"/>
                      </a:cubicBezTo>
                      <a:cubicBezTo>
                        <a:pt x="14901" y="62583"/>
                        <a:pt x="19868" y="65563"/>
                        <a:pt x="25828" y="65563"/>
                      </a:cubicBezTo>
                      <a:cubicBezTo>
                        <a:pt x="31788" y="65563"/>
                        <a:pt x="35761" y="63577"/>
                        <a:pt x="39735" y="57616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31" name="Полилиния: фигура 630">
                  <a:extLst>
                    <a:ext uri="{FF2B5EF4-FFF2-40B4-BE49-F238E27FC236}">
                      <a16:creationId xmlns:a16="http://schemas.microsoft.com/office/drawing/2014/main" id="{1D20A0F1-232B-F2FE-80B9-2A5C2169D5B2}"/>
                    </a:ext>
                  </a:extLst>
                </p:cNvPr>
                <p:cNvSpPr/>
                <p:nvPr/>
              </p:nvSpPr>
              <p:spPr>
                <a:xfrm>
                  <a:off x="9796885" y="8277648"/>
                  <a:ext cx="10927" cy="20860"/>
                </a:xfrm>
                <a:custGeom>
                  <a:avLst/>
                  <a:gdLst>
                    <a:gd name="connsiteX0" fmla="*/ 0 w 10927"/>
                    <a:gd name="connsiteY0" fmla="*/ 20861 h 20860"/>
                    <a:gd name="connsiteX1" fmla="*/ 3974 w 10927"/>
                    <a:gd name="connsiteY1" fmla="*/ 0 h 20860"/>
                    <a:gd name="connsiteX2" fmla="*/ 10928 w 10927"/>
                    <a:gd name="connsiteY2" fmla="*/ 0 h 20860"/>
                    <a:gd name="connsiteX3" fmla="*/ 4967 w 10927"/>
                    <a:gd name="connsiteY3" fmla="*/ 20861 h 20860"/>
                    <a:gd name="connsiteX4" fmla="*/ 0 w 10927"/>
                    <a:gd name="connsiteY4" fmla="*/ 20861 h 208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927" h="20860">
                      <a:moveTo>
                        <a:pt x="0" y="20861"/>
                      </a:moveTo>
                      <a:lnTo>
                        <a:pt x="3974" y="0"/>
                      </a:lnTo>
                      <a:lnTo>
                        <a:pt x="10928" y="0"/>
                      </a:lnTo>
                      <a:lnTo>
                        <a:pt x="4967" y="20861"/>
                      </a:lnTo>
                      <a:lnTo>
                        <a:pt x="0" y="2086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32" name="Полилиния: фигура 631">
                  <a:extLst>
                    <a:ext uri="{FF2B5EF4-FFF2-40B4-BE49-F238E27FC236}">
                      <a16:creationId xmlns:a16="http://schemas.microsoft.com/office/drawing/2014/main" id="{DC8BE166-6972-ABF1-85F8-E5EE43E8549B}"/>
                    </a:ext>
                  </a:extLst>
                </p:cNvPr>
                <p:cNvSpPr/>
                <p:nvPr/>
              </p:nvSpPr>
              <p:spPr>
                <a:xfrm>
                  <a:off x="9819733" y="8216058"/>
                  <a:ext cx="50662" cy="72516"/>
                </a:xfrm>
                <a:custGeom>
                  <a:avLst/>
                  <a:gdLst>
                    <a:gd name="connsiteX0" fmla="*/ 4967 w 50662"/>
                    <a:gd name="connsiteY0" fmla="*/ 58610 h 72516"/>
                    <a:gd name="connsiteX1" fmla="*/ 0 w 50662"/>
                    <a:gd name="connsiteY1" fmla="*/ 37748 h 72516"/>
                    <a:gd name="connsiteX2" fmla="*/ 6953 w 50662"/>
                    <a:gd name="connsiteY2" fmla="*/ 9934 h 72516"/>
                    <a:gd name="connsiteX3" fmla="*/ 25828 w 50662"/>
                    <a:gd name="connsiteY3" fmla="*/ 0 h 72516"/>
                    <a:gd name="connsiteX4" fmla="*/ 40728 w 50662"/>
                    <a:gd name="connsiteY4" fmla="*/ 4967 h 72516"/>
                    <a:gd name="connsiteX5" fmla="*/ 48675 w 50662"/>
                    <a:gd name="connsiteY5" fmla="*/ 17881 h 72516"/>
                    <a:gd name="connsiteX6" fmla="*/ 41722 w 50662"/>
                    <a:gd name="connsiteY6" fmla="*/ 17881 h 72516"/>
                    <a:gd name="connsiteX7" fmla="*/ 35761 w 50662"/>
                    <a:gd name="connsiteY7" fmla="*/ 8941 h 72516"/>
                    <a:gd name="connsiteX8" fmla="*/ 25828 w 50662"/>
                    <a:gd name="connsiteY8" fmla="*/ 5961 h 72516"/>
                    <a:gd name="connsiteX9" fmla="*/ 10927 w 50662"/>
                    <a:gd name="connsiteY9" fmla="*/ 14901 h 72516"/>
                    <a:gd name="connsiteX10" fmla="*/ 5960 w 50662"/>
                    <a:gd name="connsiteY10" fmla="*/ 38742 h 72516"/>
                    <a:gd name="connsiteX11" fmla="*/ 5960 w 50662"/>
                    <a:gd name="connsiteY11" fmla="*/ 38742 h 72516"/>
                    <a:gd name="connsiteX12" fmla="*/ 13907 w 50662"/>
                    <a:gd name="connsiteY12" fmla="*/ 28808 h 72516"/>
                    <a:gd name="connsiteX13" fmla="*/ 26821 w 50662"/>
                    <a:gd name="connsiteY13" fmla="*/ 24835 h 72516"/>
                    <a:gd name="connsiteX14" fmla="*/ 43708 w 50662"/>
                    <a:gd name="connsiteY14" fmla="*/ 31788 h 72516"/>
                    <a:gd name="connsiteX15" fmla="*/ 50662 w 50662"/>
                    <a:gd name="connsiteY15" fmla="*/ 48676 h 72516"/>
                    <a:gd name="connsiteX16" fmla="*/ 43708 w 50662"/>
                    <a:gd name="connsiteY16" fmla="*/ 65563 h 72516"/>
                    <a:gd name="connsiteX17" fmla="*/ 26821 w 50662"/>
                    <a:gd name="connsiteY17" fmla="*/ 72517 h 72516"/>
                    <a:gd name="connsiteX18" fmla="*/ 4967 w 50662"/>
                    <a:gd name="connsiteY18" fmla="*/ 58610 h 72516"/>
                    <a:gd name="connsiteX19" fmla="*/ 38741 w 50662"/>
                    <a:gd name="connsiteY19" fmla="*/ 60597 h 72516"/>
                    <a:gd name="connsiteX20" fmla="*/ 43708 w 50662"/>
                    <a:gd name="connsiteY20" fmla="*/ 47682 h 72516"/>
                    <a:gd name="connsiteX21" fmla="*/ 38741 w 50662"/>
                    <a:gd name="connsiteY21" fmla="*/ 34768 h 72516"/>
                    <a:gd name="connsiteX22" fmla="*/ 25828 w 50662"/>
                    <a:gd name="connsiteY22" fmla="*/ 29801 h 72516"/>
                    <a:gd name="connsiteX23" fmla="*/ 12914 w 50662"/>
                    <a:gd name="connsiteY23" fmla="*/ 34768 h 72516"/>
                    <a:gd name="connsiteX24" fmla="*/ 7947 w 50662"/>
                    <a:gd name="connsiteY24" fmla="*/ 46689 h 72516"/>
                    <a:gd name="connsiteX25" fmla="*/ 12914 w 50662"/>
                    <a:gd name="connsiteY25" fmla="*/ 59603 h 72516"/>
                    <a:gd name="connsiteX26" fmla="*/ 25828 w 50662"/>
                    <a:gd name="connsiteY26" fmla="*/ 64570 h 72516"/>
                    <a:gd name="connsiteX27" fmla="*/ 38741 w 50662"/>
                    <a:gd name="connsiteY27" fmla="*/ 60597 h 72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50662" h="72516">
                      <a:moveTo>
                        <a:pt x="4967" y="58610"/>
                      </a:moveTo>
                      <a:cubicBezTo>
                        <a:pt x="1986" y="53643"/>
                        <a:pt x="0" y="45696"/>
                        <a:pt x="0" y="37748"/>
                      </a:cubicBezTo>
                      <a:cubicBezTo>
                        <a:pt x="0" y="25828"/>
                        <a:pt x="1986" y="16888"/>
                        <a:pt x="6953" y="9934"/>
                      </a:cubicBezTo>
                      <a:cubicBezTo>
                        <a:pt x="11920" y="2980"/>
                        <a:pt x="17881" y="0"/>
                        <a:pt x="25828" y="0"/>
                      </a:cubicBezTo>
                      <a:cubicBezTo>
                        <a:pt x="31788" y="0"/>
                        <a:pt x="36755" y="1987"/>
                        <a:pt x="40728" y="4967"/>
                      </a:cubicBezTo>
                      <a:cubicBezTo>
                        <a:pt x="44702" y="7947"/>
                        <a:pt x="47682" y="12914"/>
                        <a:pt x="48675" y="17881"/>
                      </a:cubicBezTo>
                      <a:lnTo>
                        <a:pt x="41722" y="17881"/>
                      </a:lnTo>
                      <a:cubicBezTo>
                        <a:pt x="40728" y="13908"/>
                        <a:pt x="38741" y="11921"/>
                        <a:pt x="35761" y="8941"/>
                      </a:cubicBezTo>
                      <a:cubicBezTo>
                        <a:pt x="32781" y="6954"/>
                        <a:pt x="29801" y="5961"/>
                        <a:pt x="25828" y="5961"/>
                      </a:cubicBezTo>
                      <a:cubicBezTo>
                        <a:pt x="19868" y="5961"/>
                        <a:pt x="14901" y="8941"/>
                        <a:pt x="10927" y="14901"/>
                      </a:cubicBezTo>
                      <a:cubicBezTo>
                        <a:pt x="6953" y="20861"/>
                        <a:pt x="5960" y="28808"/>
                        <a:pt x="5960" y="38742"/>
                      </a:cubicBezTo>
                      <a:lnTo>
                        <a:pt x="5960" y="38742"/>
                      </a:lnTo>
                      <a:cubicBezTo>
                        <a:pt x="6953" y="34768"/>
                        <a:pt x="9934" y="31788"/>
                        <a:pt x="13907" y="28808"/>
                      </a:cubicBezTo>
                      <a:cubicBezTo>
                        <a:pt x="17881" y="26821"/>
                        <a:pt x="21854" y="24835"/>
                        <a:pt x="26821" y="24835"/>
                      </a:cubicBezTo>
                      <a:cubicBezTo>
                        <a:pt x="33775" y="24835"/>
                        <a:pt x="38741" y="26821"/>
                        <a:pt x="43708" y="31788"/>
                      </a:cubicBezTo>
                      <a:cubicBezTo>
                        <a:pt x="47682" y="35762"/>
                        <a:pt x="50662" y="41722"/>
                        <a:pt x="50662" y="48676"/>
                      </a:cubicBezTo>
                      <a:cubicBezTo>
                        <a:pt x="50662" y="55630"/>
                        <a:pt x="48675" y="61590"/>
                        <a:pt x="43708" y="65563"/>
                      </a:cubicBezTo>
                      <a:cubicBezTo>
                        <a:pt x="38741" y="69537"/>
                        <a:pt x="33775" y="72517"/>
                        <a:pt x="26821" y="72517"/>
                      </a:cubicBezTo>
                      <a:cubicBezTo>
                        <a:pt x="16887" y="71524"/>
                        <a:pt x="8940" y="67550"/>
                        <a:pt x="4967" y="58610"/>
                      </a:cubicBezTo>
                      <a:close/>
                      <a:moveTo>
                        <a:pt x="38741" y="60597"/>
                      </a:moveTo>
                      <a:cubicBezTo>
                        <a:pt x="41722" y="57616"/>
                        <a:pt x="43708" y="52649"/>
                        <a:pt x="43708" y="47682"/>
                      </a:cubicBezTo>
                      <a:cubicBezTo>
                        <a:pt x="43708" y="42715"/>
                        <a:pt x="41722" y="38742"/>
                        <a:pt x="38741" y="34768"/>
                      </a:cubicBezTo>
                      <a:cubicBezTo>
                        <a:pt x="35761" y="31788"/>
                        <a:pt x="31788" y="29801"/>
                        <a:pt x="25828" y="29801"/>
                      </a:cubicBezTo>
                      <a:cubicBezTo>
                        <a:pt x="20861" y="29801"/>
                        <a:pt x="16887" y="31788"/>
                        <a:pt x="12914" y="34768"/>
                      </a:cubicBezTo>
                      <a:cubicBezTo>
                        <a:pt x="9934" y="37748"/>
                        <a:pt x="7947" y="41722"/>
                        <a:pt x="7947" y="46689"/>
                      </a:cubicBezTo>
                      <a:cubicBezTo>
                        <a:pt x="7947" y="51656"/>
                        <a:pt x="9934" y="55630"/>
                        <a:pt x="12914" y="59603"/>
                      </a:cubicBezTo>
                      <a:cubicBezTo>
                        <a:pt x="15894" y="63577"/>
                        <a:pt x="20861" y="64570"/>
                        <a:pt x="25828" y="64570"/>
                      </a:cubicBezTo>
                      <a:cubicBezTo>
                        <a:pt x="30795" y="65563"/>
                        <a:pt x="34768" y="63577"/>
                        <a:pt x="38741" y="6059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33" name="Полилиния: фигура 632">
                  <a:extLst>
                    <a:ext uri="{FF2B5EF4-FFF2-40B4-BE49-F238E27FC236}">
                      <a16:creationId xmlns:a16="http://schemas.microsoft.com/office/drawing/2014/main" id="{1FF11890-C87C-C207-E3B1-B0BCC8041209}"/>
                    </a:ext>
                  </a:extLst>
                </p:cNvPr>
                <p:cNvSpPr/>
                <p:nvPr/>
              </p:nvSpPr>
              <p:spPr>
                <a:xfrm>
                  <a:off x="9878342" y="8216058"/>
                  <a:ext cx="58609" cy="70716"/>
                </a:xfrm>
                <a:custGeom>
                  <a:avLst/>
                  <a:gdLst>
                    <a:gd name="connsiteX0" fmla="*/ 7947 w 58609"/>
                    <a:gd name="connsiteY0" fmla="*/ 61590 h 70716"/>
                    <a:gd name="connsiteX1" fmla="*/ 0 w 58609"/>
                    <a:gd name="connsiteY1" fmla="*/ 35762 h 70716"/>
                    <a:gd name="connsiteX2" fmla="*/ 7947 w 58609"/>
                    <a:gd name="connsiteY2" fmla="*/ 9934 h 70716"/>
                    <a:gd name="connsiteX3" fmla="*/ 30795 w 58609"/>
                    <a:gd name="connsiteY3" fmla="*/ 0 h 70716"/>
                    <a:gd name="connsiteX4" fmla="*/ 49669 w 58609"/>
                    <a:gd name="connsiteY4" fmla="*/ 5961 h 70716"/>
                    <a:gd name="connsiteX5" fmla="*/ 58610 w 58609"/>
                    <a:gd name="connsiteY5" fmla="*/ 21854 h 70716"/>
                    <a:gd name="connsiteX6" fmla="*/ 51656 w 58609"/>
                    <a:gd name="connsiteY6" fmla="*/ 21854 h 70716"/>
                    <a:gd name="connsiteX7" fmla="*/ 43709 w 58609"/>
                    <a:gd name="connsiteY7" fmla="*/ 9934 h 70716"/>
                    <a:gd name="connsiteX8" fmla="*/ 29801 w 58609"/>
                    <a:gd name="connsiteY8" fmla="*/ 4967 h 70716"/>
                    <a:gd name="connsiteX9" fmla="*/ 11921 w 58609"/>
                    <a:gd name="connsiteY9" fmla="*/ 12914 h 70716"/>
                    <a:gd name="connsiteX10" fmla="*/ 4967 w 58609"/>
                    <a:gd name="connsiteY10" fmla="*/ 34768 h 70716"/>
                    <a:gd name="connsiteX11" fmla="*/ 11921 w 58609"/>
                    <a:gd name="connsiteY11" fmla="*/ 56623 h 70716"/>
                    <a:gd name="connsiteX12" fmla="*/ 29801 w 58609"/>
                    <a:gd name="connsiteY12" fmla="*/ 64570 h 70716"/>
                    <a:gd name="connsiteX13" fmla="*/ 43709 w 58609"/>
                    <a:gd name="connsiteY13" fmla="*/ 60597 h 70716"/>
                    <a:gd name="connsiteX14" fmla="*/ 50663 w 58609"/>
                    <a:gd name="connsiteY14" fmla="*/ 49669 h 70716"/>
                    <a:gd name="connsiteX15" fmla="*/ 57616 w 58609"/>
                    <a:gd name="connsiteY15" fmla="*/ 49669 h 70716"/>
                    <a:gd name="connsiteX16" fmla="*/ 47682 w 58609"/>
                    <a:gd name="connsiteY16" fmla="*/ 64570 h 70716"/>
                    <a:gd name="connsiteX17" fmla="*/ 28808 w 58609"/>
                    <a:gd name="connsiteY17" fmla="*/ 70530 h 70716"/>
                    <a:gd name="connsiteX18" fmla="*/ 7947 w 58609"/>
                    <a:gd name="connsiteY18" fmla="*/ 61590 h 70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8609" h="70716">
                      <a:moveTo>
                        <a:pt x="7947" y="61590"/>
                      </a:moveTo>
                      <a:cubicBezTo>
                        <a:pt x="1987" y="54636"/>
                        <a:pt x="0" y="46689"/>
                        <a:pt x="0" y="35762"/>
                      </a:cubicBezTo>
                      <a:cubicBezTo>
                        <a:pt x="0" y="24835"/>
                        <a:pt x="2980" y="15894"/>
                        <a:pt x="7947" y="9934"/>
                      </a:cubicBezTo>
                      <a:cubicBezTo>
                        <a:pt x="13908" y="3974"/>
                        <a:pt x="20861" y="0"/>
                        <a:pt x="30795" y="0"/>
                      </a:cubicBezTo>
                      <a:cubicBezTo>
                        <a:pt x="37748" y="0"/>
                        <a:pt x="44702" y="1987"/>
                        <a:pt x="49669" y="5961"/>
                      </a:cubicBezTo>
                      <a:cubicBezTo>
                        <a:pt x="54636" y="9934"/>
                        <a:pt x="57616" y="15894"/>
                        <a:pt x="58610" y="21854"/>
                      </a:cubicBezTo>
                      <a:lnTo>
                        <a:pt x="51656" y="21854"/>
                      </a:lnTo>
                      <a:cubicBezTo>
                        <a:pt x="50663" y="16888"/>
                        <a:pt x="47682" y="12914"/>
                        <a:pt x="43709" y="9934"/>
                      </a:cubicBezTo>
                      <a:cubicBezTo>
                        <a:pt x="39735" y="6954"/>
                        <a:pt x="34768" y="4967"/>
                        <a:pt x="29801" y="4967"/>
                      </a:cubicBezTo>
                      <a:cubicBezTo>
                        <a:pt x="22848" y="4967"/>
                        <a:pt x="16888" y="7947"/>
                        <a:pt x="11921" y="12914"/>
                      </a:cubicBezTo>
                      <a:cubicBezTo>
                        <a:pt x="7947" y="17881"/>
                        <a:pt x="4967" y="25828"/>
                        <a:pt x="4967" y="34768"/>
                      </a:cubicBezTo>
                      <a:cubicBezTo>
                        <a:pt x="4967" y="43709"/>
                        <a:pt x="6954" y="51656"/>
                        <a:pt x="11921" y="56623"/>
                      </a:cubicBezTo>
                      <a:cubicBezTo>
                        <a:pt x="15894" y="61590"/>
                        <a:pt x="21854" y="64570"/>
                        <a:pt x="29801" y="64570"/>
                      </a:cubicBezTo>
                      <a:cubicBezTo>
                        <a:pt x="34768" y="64570"/>
                        <a:pt x="39735" y="63577"/>
                        <a:pt x="43709" y="60597"/>
                      </a:cubicBezTo>
                      <a:cubicBezTo>
                        <a:pt x="47682" y="57616"/>
                        <a:pt x="49669" y="54636"/>
                        <a:pt x="50663" y="49669"/>
                      </a:cubicBezTo>
                      <a:lnTo>
                        <a:pt x="57616" y="49669"/>
                      </a:lnTo>
                      <a:cubicBezTo>
                        <a:pt x="56623" y="56623"/>
                        <a:pt x="53643" y="61590"/>
                        <a:pt x="47682" y="64570"/>
                      </a:cubicBezTo>
                      <a:cubicBezTo>
                        <a:pt x="42715" y="68544"/>
                        <a:pt x="36755" y="70530"/>
                        <a:pt x="28808" y="70530"/>
                      </a:cubicBezTo>
                      <a:cubicBezTo>
                        <a:pt x="20861" y="71524"/>
                        <a:pt x="13908" y="68544"/>
                        <a:pt x="7947" y="6159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634" name="Полилиния: фигура 633">
                <a:extLst>
                  <a:ext uri="{FF2B5EF4-FFF2-40B4-BE49-F238E27FC236}">
                    <a16:creationId xmlns:a16="http://schemas.microsoft.com/office/drawing/2014/main" id="{E78D2911-FC9B-7BCF-499B-1860490C1827}"/>
                  </a:ext>
                </a:extLst>
              </p:cNvPr>
              <p:cNvSpPr/>
              <p:nvPr/>
            </p:nvSpPr>
            <p:spPr>
              <a:xfrm>
                <a:off x="7968071" y="7112413"/>
                <a:ext cx="2943387" cy="729141"/>
              </a:xfrm>
              <a:custGeom>
                <a:avLst/>
                <a:gdLst>
                  <a:gd name="connsiteX0" fmla="*/ 0 w 2943387"/>
                  <a:gd name="connsiteY0" fmla="*/ 2980 h 729141"/>
                  <a:gd name="connsiteX1" fmla="*/ 1644045 w 2943387"/>
                  <a:gd name="connsiteY1" fmla="*/ 26821 h 729141"/>
                  <a:gd name="connsiteX2" fmla="*/ 2459610 w 2943387"/>
                  <a:gd name="connsiteY2" fmla="*/ 148013 h 729141"/>
                  <a:gd name="connsiteX3" fmla="*/ 2943387 w 2943387"/>
                  <a:gd name="connsiteY3" fmla="*/ 729141 h 729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43387" h="729141">
                    <a:moveTo>
                      <a:pt x="0" y="2980"/>
                    </a:moveTo>
                    <a:cubicBezTo>
                      <a:pt x="539406" y="-4967"/>
                      <a:pt x="1086759" y="2980"/>
                      <a:pt x="1644045" y="26821"/>
                    </a:cubicBezTo>
                    <a:cubicBezTo>
                      <a:pt x="1916232" y="44702"/>
                      <a:pt x="2187424" y="81457"/>
                      <a:pt x="2459610" y="148013"/>
                    </a:cubicBezTo>
                    <a:cubicBezTo>
                      <a:pt x="2728816" y="214570"/>
                      <a:pt x="2921532" y="371524"/>
                      <a:pt x="2943387" y="729141"/>
                    </a:cubicBezTo>
                  </a:path>
                </a:pathLst>
              </a:custGeom>
              <a:noFill/>
              <a:ln w="15839" cap="flat">
                <a:solidFill>
                  <a:srgbClr val="E5293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5" name="Полилиния: фигура 634">
                <a:extLst>
                  <a:ext uri="{FF2B5EF4-FFF2-40B4-BE49-F238E27FC236}">
                    <a16:creationId xmlns:a16="http://schemas.microsoft.com/office/drawing/2014/main" id="{B27FC884-46E5-B28E-D136-CF00FD46C8DA}"/>
                  </a:ext>
                </a:extLst>
              </p:cNvPr>
              <p:cNvSpPr/>
              <p:nvPr/>
            </p:nvSpPr>
            <p:spPr>
              <a:xfrm>
                <a:off x="7970058" y="7140227"/>
                <a:ext cx="2689081" cy="695366"/>
              </a:xfrm>
              <a:custGeom>
                <a:avLst/>
                <a:gdLst>
                  <a:gd name="connsiteX0" fmla="*/ 2689082 w 2689081"/>
                  <a:gd name="connsiteY0" fmla="*/ 695366 h 695366"/>
                  <a:gd name="connsiteX1" fmla="*/ 2205305 w 2689081"/>
                  <a:gd name="connsiteY1" fmla="*/ 145033 h 695366"/>
                  <a:gd name="connsiteX2" fmla="*/ 1078811 w 2689081"/>
                  <a:gd name="connsiteY2" fmla="*/ 23841 h 695366"/>
                  <a:gd name="connsiteX3" fmla="*/ 0 w 2689081"/>
                  <a:gd name="connsiteY3" fmla="*/ 0 h 695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89081" h="695366">
                    <a:moveTo>
                      <a:pt x="2689082" y="695366"/>
                    </a:moveTo>
                    <a:cubicBezTo>
                      <a:pt x="2631465" y="417220"/>
                      <a:pt x="2474512" y="196689"/>
                      <a:pt x="2205305" y="145033"/>
                    </a:cubicBezTo>
                    <a:cubicBezTo>
                      <a:pt x="1818880" y="76490"/>
                      <a:pt x="1465236" y="44702"/>
                      <a:pt x="1078811" y="23841"/>
                    </a:cubicBezTo>
                    <a:lnTo>
                      <a:pt x="0" y="0"/>
                    </a:lnTo>
                  </a:path>
                </a:pathLst>
              </a:custGeom>
              <a:noFill/>
              <a:ln w="15839" cap="flat">
                <a:solidFill>
                  <a:srgbClr val="E5293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6" name="Полилиния: фигура 635">
                <a:extLst>
                  <a:ext uri="{FF2B5EF4-FFF2-40B4-BE49-F238E27FC236}">
                    <a16:creationId xmlns:a16="http://schemas.microsoft.com/office/drawing/2014/main" id="{57BD64F6-9F38-1BF4-4135-78C6C8E2FD03}"/>
                  </a:ext>
                </a:extLst>
              </p:cNvPr>
              <p:cNvSpPr/>
              <p:nvPr/>
            </p:nvSpPr>
            <p:spPr>
              <a:xfrm>
                <a:off x="7967078" y="7179247"/>
                <a:ext cx="2401000" cy="656346"/>
              </a:xfrm>
              <a:custGeom>
                <a:avLst/>
                <a:gdLst>
                  <a:gd name="connsiteX0" fmla="*/ 2401001 w 2401000"/>
                  <a:gd name="connsiteY0" fmla="*/ 656346 h 656346"/>
                  <a:gd name="connsiteX1" fmla="*/ 2003648 w 2401000"/>
                  <a:gd name="connsiteY1" fmla="*/ 141775 h 656346"/>
                  <a:gd name="connsiteX2" fmla="*/ 1334110 w 2401000"/>
                  <a:gd name="connsiteY2" fmla="*/ 26543 h 656346"/>
                  <a:gd name="connsiteX3" fmla="*/ 0 w 2401000"/>
                  <a:gd name="connsiteY3" fmla="*/ 1708 h 65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01000" h="656346">
                    <a:moveTo>
                      <a:pt x="2401001" y="656346"/>
                    </a:moveTo>
                    <a:cubicBezTo>
                      <a:pt x="2384114" y="415948"/>
                      <a:pt x="2284776" y="220252"/>
                      <a:pt x="2003648" y="141775"/>
                    </a:cubicBezTo>
                    <a:cubicBezTo>
                      <a:pt x="1766231" y="72239"/>
                      <a:pt x="1629144" y="47404"/>
                      <a:pt x="1334110" y="26543"/>
                    </a:cubicBezTo>
                    <a:cubicBezTo>
                      <a:pt x="888082" y="-1272"/>
                      <a:pt x="446028" y="-2265"/>
                      <a:pt x="0" y="1708"/>
                    </a:cubicBezTo>
                  </a:path>
                </a:pathLst>
              </a:custGeom>
              <a:noFill/>
              <a:ln w="15839" cap="flat">
                <a:solidFill>
                  <a:srgbClr val="E5293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7" name="Полилиния: фигура 636">
                <a:extLst>
                  <a:ext uri="{FF2B5EF4-FFF2-40B4-BE49-F238E27FC236}">
                    <a16:creationId xmlns:a16="http://schemas.microsoft.com/office/drawing/2014/main" id="{A33D41CD-056D-137B-BDD4-D0DEEA3AC94E}"/>
                  </a:ext>
                </a:extLst>
              </p:cNvPr>
              <p:cNvSpPr/>
              <p:nvPr/>
            </p:nvSpPr>
            <p:spPr>
              <a:xfrm>
                <a:off x="7968071" y="7215713"/>
                <a:ext cx="2193459" cy="680477"/>
              </a:xfrm>
              <a:custGeom>
                <a:avLst/>
                <a:gdLst>
                  <a:gd name="connsiteX0" fmla="*/ 0 w 2193459"/>
                  <a:gd name="connsiteY0" fmla="*/ 8952 h 680477"/>
                  <a:gd name="connsiteX1" fmla="*/ 1073844 w 2193459"/>
                  <a:gd name="connsiteY1" fmla="*/ 14912 h 680477"/>
                  <a:gd name="connsiteX2" fmla="*/ 1656959 w 2193459"/>
                  <a:gd name="connsiteY2" fmla="*/ 57628 h 680477"/>
                  <a:gd name="connsiteX3" fmla="*/ 2193385 w 2193459"/>
                  <a:gd name="connsiteY3" fmla="*/ 680477 h 680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3459" h="680477">
                    <a:moveTo>
                      <a:pt x="0" y="8952"/>
                    </a:moveTo>
                    <a:cubicBezTo>
                      <a:pt x="350663" y="-1975"/>
                      <a:pt x="705300" y="-5949"/>
                      <a:pt x="1073844" y="14912"/>
                    </a:cubicBezTo>
                    <a:cubicBezTo>
                      <a:pt x="1268547" y="12926"/>
                      <a:pt x="1462256" y="26833"/>
                      <a:pt x="1656959" y="57628"/>
                    </a:cubicBezTo>
                    <a:cubicBezTo>
                      <a:pt x="2042390" y="137098"/>
                      <a:pt x="2197358" y="359615"/>
                      <a:pt x="2193385" y="680477"/>
                    </a:cubicBezTo>
                  </a:path>
                </a:pathLst>
              </a:custGeom>
              <a:noFill/>
              <a:ln w="15839" cap="flat">
                <a:solidFill>
                  <a:srgbClr val="E5293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8" name="Полилиния: фигура 637">
                <a:extLst>
                  <a:ext uri="{FF2B5EF4-FFF2-40B4-BE49-F238E27FC236}">
                    <a16:creationId xmlns:a16="http://schemas.microsoft.com/office/drawing/2014/main" id="{F36D4ACD-06DF-4547-04B1-D51E781A8A07}"/>
                  </a:ext>
                </a:extLst>
              </p:cNvPr>
              <p:cNvSpPr/>
              <p:nvPr/>
            </p:nvSpPr>
            <p:spPr>
              <a:xfrm>
                <a:off x="7967078" y="7261730"/>
                <a:ext cx="1744376" cy="911612"/>
              </a:xfrm>
              <a:custGeom>
                <a:avLst/>
                <a:gdLst>
                  <a:gd name="connsiteX0" fmla="*/ 0 w 1744376"/>
                  <a:gd name="connsiteY0" fmla="*/ 4657 h 911612"/>
                  <a:gd name="connsiteX1" fmla="*/ 1015235 w 1744376"/>
                  <a:gd name="connsiteY1" fmla="*/ 22537 h 911612"/>
                  <a:gd name="connsiteX2" fmla="*/ 1511925 w 1744376"/>
                  <a:gd name="connsiteY2" fmla="*/ 137769 h 911612"/>
                  <a:gd name="connsiteX3" fmla="*/ 1744376 w 1744376"/>
                  <a:gd name="connsiteY3" fmla="*/ 421876 h 911612"/>
                  <a:gd name="connsiteX4" fmla="*/ 1744376 w 1744376"/>
                  <a:gd name="connsiteY4" fmla="*/ 911613 h 911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376" h="911612">
                    <a:moveTo>
                      <a:pt x="0" y="4657"/>
                    </a:moveTo>
                    <a:cubicBezTo>
                      <a:pt x="335763" y="-5277"/>
                      <a:pt x="679472" y="683"/>
                      <a:pt x="1015235" y="22537"/>
                    </a:cubicBezTo>
                    <a:cubicBezTo>
                      <a:pt x="1181129" y="51346"/>
                      <a:pt x="1327156" y="62272"/>
                      <a:pt x="1511925" y="137769"/>
                    </a:cubicBezTo>
                    <a:cubicBezTo>
                      <a:pt x="1651992" y="194392"/>
                      <a:pt x="1744376" y="304658"/>
                      <a:pt x="1744376" y="421876"/>
                    </a:cubicBezTo>
                    <a:lnTo>
                      <a:pt x="1744376" y="911613"/>
                    </a:lnTo>
                  </a:path>
                </a:pathLst>
              </a:custGeom>
              <a:noFill/>
              <a:ln w="15839" cap="flat">
                <a:solidFill>
                  <a:srgbClr val="E5293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9" name="Полилиния: фигура 638">
                <a:extLst>
                  <a:ext uri="{FF2B5EF4-FFF2-40B4-BE49-F238E27FC236}">
                    <a16:creationId xmlns:a16="http://schemas.microsoft.com/office/drawing/2014/main" id="{ACF3F40C-779C-E333-6016-D312CB41BABD}"/>
                  </a:ext>
                </a:extLst>
              </p:cNvPr>
              <p:cNvSpPr/>
              <p:nvPr/>
            </p:nvSpPr>
            <p:spPr>
              <a:xfrm>
                <a:off x="7967078" y="7324003"/>
                <a:ext cx="1480137" cy="1255633"/>
              </a:xfrm>
              <a:custGeom>
                <a:avLst/>
                <a:gdLst>
                  <a:gd name="connsiteX0" fmla="*/ 0 w 1480137"/>
                  <a:gd name="connsiteY0" fmla="*/ 0 h 1255633"/>
                  <a:gd name="connsiteX1" fmla="*/ 830466 w 1480137"/>
                  <a:gd name="connsiteY1" fmla="*/ 51656 h 1255633"/>
                  <a:gd name="connsiteX2" fmla="*/ 1281461 w 1480137"/>
                  <a:gd name="connsiteY2" fmla="*/ 190729 h 1255633"/>
                  <a:gd name="connsiteX3" fmla="*/ 1420534 w 1480137"/>
                  <a:gd name="connsiteY3" fmla="*/ 427154 h 1255633"/>
                  <a:gd name="connsiteX4" fmla="*/ 1480137 w 1480137"/>
                  <a:gd name="connsiteY4" fmla="*/ 1255633 h 125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0137" h="1255633">
                    <a:moveTo>
                      <a:pt x="0" y="0"/>
                    </a:moveTo>
                    <a:lnTo>
                      <a:pt x="830466" y="51656"/>
                    </a:lnTo>
                    <a:cubicBezTo>
                      <a:pt x="867221" y="51656"/>
                      <a:pt x="1101659" y="81457"/>
                      <a:pt x="1281461" y="190729"/>
                    </a:cubicBezTo>
                    <a:cubicBezTo>
                      <a:pt x="1378812" y="250332"/>
                      <a:pt x="1418547" y="339736"/>
                      <a:pt x="1420534" y="427154"/>
                    </a:cubicBezTo>
                    <a:lnTo>
                      <a:pt x="1480137" y="1255633"/>
                    </a:lnTo>
                  </a:path>
                </a:pathLst>
              </a:custGeom>
              <a:noFill/>
              <a:ln w="15839" cap="flat">
                <a:solidFill>
                  <a:srgbClr val="E5293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40" name="Полилиния: фигура 639">
                <a:extLst>
                  <a:ext uri="{FF2B5EF4-FFF2-40B4-BE49-F238E27FC236}">
                    <a16:creationId xmlns:a16="http://schemas.microsoft.com/office/drawing/2014/main" id="{2F7D857E-B3A6-9AFB-7AD0-2B9F3D64B7AA}"/>
                  </a:ext>
                </a:extLst>
              </p:cNvPr>
              <p:cNvSpPr/>
              <p:nvPr/>
            </p:nvSpPr>
            <p:spPr>
              <a:xfrm>
                <a:off x="7970058" y="7419855"/>
                <a:ext cx="1085764" cy="1159781"/>
              </a:xfrm>
              <a:custGeom>
                <a:avLst/>
                <a:gdLst>
                  <a:gd name="connsiteX0" fmla="*/ 0 w 1085764"/>
                  <a:gd name="connsiteY0" fmla="*/ 4479 h 1159781"/>
                  <a:gd name="connsiteX1" fmla="*/ 681459 w 1085764"/>
                  <a:gd name="connsiteY1" fmla="*/ 88917 h 1159781"/>
                  <a:gd name="connsiteX2" fmla="*/ 966559 w 1085764"/>
                  <a:gd name="connsiteY2" fmla="*/ 264745 h 1159781"/>
                  <a:gd name="connsiteX3" fmla="*/ 1072851 w 1085764"/>
                  <a:gd name="connsiteY3" fmla="*/ 597528 h 1159781"/>
                  <a:gd name="connsiteX4" fmla="*/ 1085765 w 1085764"/>
                  <a:gd name="connsiteY4" fmla="*/ 1159782 h 1159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5764" h="1159781">
                    <a:moveTo>
                      <a:pt x="0" y="4479"/>
                    </a:moveTo>
                    <a:cubicBezTo>
                      <a:pt x="206623" y="-9428"/>
                      <a:pt x="421193" y="6466"/>
                      <a:pt x="681459" y="88917"/>
                    </a:cubicBezTo>
                    <a:cubicBezTo>
                      <a:pt x="776824" y="133619"/>
                      <a:pt x="893049" y="157460"/>
                      <a:pt x="966559" y="264745"/>
                    </a:cubicBezTo>
                    <a:cubicBezTo>
                      <a:pt x="1029142" y="356136"/>
                      <a:pt x="1062917" y="474349"/>
                      <a:pt x="1072851" y="597528"/>
                    </a:cubicBezTo>
                    <a:lnTo>
                      <a:pt x="1085765" y="1159782"/>
                    </a:lnTo>
                  </a:path>
                </a:pathLst>
              </a:custGeom>
              <a:noFill/>
              <a:ln w="15839" cap="flat">
                <a:solidFill>
                  <a:srgbClr val="E5293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41" name="Полилиния: фигура 640">
                <a:extLst>
                  <a:ext uri="{FF2B5EF4-FFF2-40B4-BE49-F238E27FC236}">
                    <a16:creationId xmlns:a16="http://schemas.microsoft.com/office/drawing/2014/main" id="{2EA28F25-87D0-8B10-CA6E-35D403C6ECE6}"/>
                  </a:ext>
                </a:extLst>
              </p:cNvPr>
              <p:cNvSpPr/>
              <p:nvPr/>
            </p:nvSpPr>
            <p:spPr>
              <a:xfrm>
                <a:off x="7970058" y="7496851"/>
                <a:ext cx="874739" cy="1082784"/>
              </a:xfrm>
              <a:custGeom>
                <a:avLst/>
                <a:gdLst>
                  <a:gd name="connsiteX0" fmla="*/ 0 w 874739"/>
                  <a:gd name="connsiteY0" fmla="*/ 0 h 1082784"/>
                  <a:gd name="connsiteX1" fmla="*/ 621856 w 874739"/>
                  <a:gd name="connsiteY1" fmla="*/ 156954 h 1082784"/>
                  <a:gd name="connsiteX2" fmla="*/ 813578 w 874739"/>
                  <a:gd name="connsiteY2" fmla="*/ 441061 h 1082784"/>
                  <a:gd name="connsiteX3" fmla="*/ 873181 w 874739"/>
                  <a:gd name="connsiteY3" fmla="*/ 1082785 h 1082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4739" h="1082784">
                    <a:moveTo>
                      <a:pt x="0" y="0"/>
                    </a:moveTo>
                    <a:cubicBezTo>
                      <a:pt x="201656" y="29801"/>
                      <a:pt x="441061" y="73510"/>
                      <a:pt x="621856" y="156954"/>
                    </a:cubicBezTo>
                    <a:cubicBezTo>
                      <a:pt x="732122" y="208610"/>
                      <a:pt x="785764" y="321855"/>
                      <a:pt x="813578" y="441061"/>
                    </a:cubicBezTo>
                    <a:cubicBezTo>
                      <a:pt x="858281" y="654638"/>
                      <a:pt x="881129" y="868214"/>
                      <a:pt x="873181" y="1082785"/>
                    </a:cubicBezTo>
                  </a:path>
                </a:pathLst>
              </a:custGeom>
              <a:noFill/>
              <a:ln w="15839" cap="flat">
                <a:solidFill>
                  <a:srgbClr val="E5293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42" name="Полилиния: фигура 641">
                <a:extLst>
                  <a:ext uri="{FF2B5EF4-FFF2-40B4-BE49-F238E27FC236}">
                    <a16:creationId xmlns:a16="http://schemas.microsoft.com/office/drawing/2014/main" id="{E672B72E-A7F9-F0B5-4D35-F6ABED0FB6E9}"/>
                  </a:ext>
                </a:extLst>
              </p:cNvPr>
              <p:cNvSpPr/>
              <p:nvPr/>
            </p:nvSpPr>
            <p:spPr>
              <a:xfrm>
                <a:off x="10408807" y="7027975"/>
                <a:ext cx="146026" cy="9933"/>
              </a:xfrm>
              <a:custGeom>
                <a:avLst/>
                <a:gdLst>
                  <a:gd name="connsiteX0" fmla="*/ 0 w 146026"/>
                  <a:gd name="connsiteY0" fmla="*/ 0 h 9933"/>
                  <a:gd name="connsiteX1" fmla="*/ 146027 w 146026"/>
                  <a:gd name="connsiteY1" fmla="*/ 0 h 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6026" h="9933">
                    <a:moveTo>
                      <a:pt x="0" y="0"/>
                    </a:moveTo>
                    <a:lnTo>
                      <a:pt x="146027" y="0"/>
                    </a:lnTo>
                  </a:path>
                </a:pathLst>
              </a:custGeom>
              <a:ln w="15839" cap="flat">
                <a:solidFill>
                  <a:srgbClr val="E5293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ABABEE7D-0F3B-44FF-5D38-C4EED8D9F0B3}"/>
                </a:ext>
              </a:extLst>
            </p:cNvPr>
            <p:cNvSpPr/>
            <p:nvPr/>
          </p:nvSpPr>
          <p:spPr>
            <a:xfrm>
              <a:off x="1649108" y="2987475"/>
              <a:ext cx="7423145" cy="2541604"/>
            </a:xfrm>
            <a:custGeom>
              <a:avLst/>
              <a:gdLst>
                <a:gd name="connsiteX0" fmla="*/ 0 w 7423145"/>
                <a:gd name="connsiteY0" fmla="*/ 0 h 2541604"/>
                <a:gd name="connsiteX1" fmla="*/ 7423146 w 7423145"/>
                <a:gd name="connsiteY1" fmla="*/ 0 h 2541604"/>
                <a:gd name="connsiteX2" fmla="*/ 7423146 w 7423145"/>
                <a:gd name="connsiteY2" fmla="*/ 2541604 h 2541604"/>
                <a:gd name="connsiteX3" fmla="*/ 0 w 7423145"/>
                <a:gd name="connsiteY3" fmla="*/ 2541604 h 2541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3145" h="2541604">
                  <a:moveTo>
                    <a:pt x="0" y="0"/>
                  </a:moveTo>
                  <a:lnTo>
                    <a:pt x="7423146" y="0"/>
                  </a:lnTo>
                  <a:lnTo>
                    <a:pt x="7423146" y="2541604"/>
                  </a:lnTo>
                  <a:lnTo>
                    <a:pt x="0" y="2541604"/>
                  </a:lnTo>
                  <a:close/>
                </a:path>
              </a:pathLst>
            </a:custGeom>
            <a:noFill/>
            <a:ln w="98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47FB754-0718-383E-AFAE-EF13C29CF638}"/>
                </a:ext>
              </a:extLst>
            </p:cNvPr>
            <p:cNvSpPr txBox="1"/>
            <p:nvPr/>
          </p:nvSpPr>
          <p:spPr>
            <a:xfrm>
              <a:off x="8868180" y="2070100"/>
              <a:ext cx="12954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FT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D982686-2EC2-DE37-93B7-5A8B4296A3EB}"/>
                </a:ext>
              </a:extLst>
            </p:cNvPr>
            <p:cNvSpPr txBox="1"/>
            <p:nvPr/>
          </p:nvSpPr>
          <p:spPr>
            <a:xfrm>
              <a:off x="4171156" y="2080826"/>
              <a:ext cx="12954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GT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grpSp>
          <p:nvGrpSpPr>
            <p:cNvPr id="2" name="Группа 1">
              <a:extLst>
                <a:ext uri="{FF2B5EF4-FFF2-40B4-BE49-F238E27FC236}">
                  <a16:creationId xmlns:a16="http://schemas.microsoft.com/office/drawing/2014/main" id="{D3057CF8-0991-3B48-A4C0-4A20D8998170}"/>
                </a:ext>
              </a:extLst>
            </p:cNvPr>
            <p:cNvGrpSpPr/>
            <p:nvPr/>
          </p:nvGrpSpPr>
          <p:grpSpPr>
            <a:xfrm>
              <a:off x="11801527" y="2070100"/>
              <a:ext cx="4704650" cy="3927509"/>
              <a:chOff x="11801527" y="2070100"/>
              <a:chExt cx="4704650" cy="3927509"/>
            </a:xfrm>
          </p:grpSpPr>
          <p:grpSp>
            <p:nvGrpSpPr>
              <p:cNvPr id="272" name="Рисунок 4">
                <a:extLst>
                  <a:ext uri="{FF2B5EF4-FFF2-40B4-BE49-F238E27FC236}">
                    <a16:creationId xmlns:a16="http://schemas.microsoft.com/office/drawing/2014/main" id="{9146DDC3-DCF6-2E55-6DF7-815D42EC3ED4}"/>
                  </a:ext>
                </a:extLst>
              </p:cNvPr>
              <p:cNvGrpSpPr/>
              <p:nvPr/>
            </p:nvGrpSpPr>
            <p:grpSpPr>
              <a:xfrm>
                <a:off x="12230667" y="5803900"/>
                <a:ext cx="4046039" cy="193709"/>
                <a:chOff x="12230667" y="5875654"/>
                <a:chExt cx="4046039" cy="193709"/>
              </a:xfrm>
              <a:solidFill>
                <a:srgbClr val="1D1D1B"/>
              </a:solidFill>
            </p:grpSpPr>
            <p:sp>
              <p:nvSpPr>
                <p:cNvPr id="273" name="Полилиния: фигура 272">
                  <a:extLst>
                    <a:ext uri="{FF2B5EF4-FFF2-40B4-BE49-F238E27FC236}">
                      <a16:creationId xmlns:a16="http://schemas.microsoft.com/office/drawing/2014/main" id="{78DBD731-9684-16E7-1D0F-9928655F829B}"/>
                    </a:ext>
                  </a:extLst>
                </p:cNvPr>
                <p:cNvSpPr/>
                <p:nvPr/>
              </p:nvSpPr>
              <p:spPr>
                <a:xfrm>
                  <a:off x="12230667" y="5875654"/>
                  <a:ext cx="141060" cy="157947"/>
                </a:xfrm>
                <a:custGeom>
                  <a:avLst/>
                  <a:gdLst>
                    <a:gd name="connsiteX0" fmla="*/ 122186 w 141060"/>
                    <a:gd name="connsiteY0" fmla="*/ 20861 h 157947"/>
                    <a:gd name="connsiteX1" fmla="*/ 141061 w 141060"/>
                    <a:gd name="connsiteY1" fmla="*/ 78477 h 157947"/>
                    <a:gd name="connsiteX2" fmla="*/ 122186 w 141060"/>
                    <a:gd name="connsiteY2" fmla="*/ 136093 h 157947"/>
                    <a:gd name="connsiteX3" fmla="*/ 70530 w 141060"/>
                    <a:gd name="connsiteY3" fmla="*/ 157947 h 157947"/>
                    <a:gd name="connsiteX4" fmla="*/ 18874 w 141060"/>
                    <a:gd name="connsiteY4" fmla="*/ 136093 h 157947"/>
                    <a:gd name="connsiteX5" fmla="*/ 0 w 141060"/>
                    <a:gd name="connsiteY5" fmla="*/ 78477 h 157947"/>
                    <a:gd name="connsiteX6" fmla="*/ 18874 w 141060"/>
                    <a:gd name="connsiteY6" fmla="*/ 20861 h 157947"/>
                    <a:gd name="connsiteX7" fmla="*/ 70530 w 141060"/>
                    <a:gd name="connsiteY7" fmla="*/ 0 h 157947"/>
                    <a:gd name="connsiteX8" fmla="*/ 122186 w 141060"/>
                    <a:gd name="connsiteY8" fmla="*/ 20861 h 157947"/>
                    <a:gd name="connsiteX9" fmla="*/ 32782 w 141060"/>
                    <a:gd name="connsiteY9" fmla="*/ 33775 h 157947"/>
                    <a:gd name="connsiteX10" fmla="*/ 18874 w 141060"/>
                    <a:gd name="connsiteY10" fmla="*/ 78477 h 157947"/>
                    <a:gd name="connsiteX11" fmla="*/ 32782 w 141060"/>
                    <a:gd name="connsiteY11" fmla="*/ 123179 h 157947"/>
                    <a:gd name="connsiteX12" fmla="*/ 70530 w 141060"/>
                    <a:gd name="connsiteY12" fmla="*/ 140066 h 157947"/>
                    <a:gd name="connsiteX13" fmla="*/ 108279 w 141060"/>
                    <a:gd name="connsiteY13" fmla="*/ 123179 h 157947"/>
                    <a:gd name="connsiteX14" fmla="*/ 122186 w 141060"/>
                    <a:gd name="connsiteY14" fmla="*/ 78477 h 157947"/>
                    <a:gd name="connsiteX15" fmla="*/ 108279 w 141060"/>
                    <a:gd name="connsiteY15" fmla="*/ 33775 h 157947"/>
                    <a:gd name="connsiteX16" fmla="*/ 70530 w 141060"/>
                    <a:gd name="connsiteY16" fmla="*/ 16888 h 157947"/>
                    <a:gd name="connsiteX17" fmla="*/ 32782 w 141060"/>
                    <a:gd name="connsiteY17" fmla="*/ 33775 h 157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41060" h="157947">
                      <a:moveTo>
                        <a:pt x="122186" y="20861"/>
                      </a:moveTo>
                      <a:cubicBezTo>
                        <a:pt x="135100" y="34768"/>
                        <a:pt x="141061" y="54636"/>
                        <a:pt x="141061" y="78477"/>
                      </a:cubicBezTo>
                      <a:cubicBezTo>
                        <a:pt x="141061" y="103311"/>
                        <a:pt x="135100" y="122186"/>
                        <a:pt x="122186" y="136093"/>
                      </a:cubicBezTo>
                      <a:cubicBezTo>
                        <a:pt x="109272" y="150000"/>
                        <a:pt x="92385" y="157947"/>
                        <a:pt x="70530" y="157947"/>
                      </a:cubicBezTo>
                      <a:cubicBezTo>
                        <a:pt x="48676" y="157947"/>
                        <a:pt x="31789" y="150994"/>
                        <a:pt x="18874" y="136093"/>
                      </a:cubicBezTo>
                      <a:cubicBezTo>
                        <a:pt x="5960" y="122186"/>
                        <a:pt x="0" y="102318"/>
                        <a:pt x="0" y="78477"/>
                      </a:cubicBezTo>
                      <a:cubicBezTo>
                        <a:pt x="0" y="53642"/>
                        <a:pt x="5960" y="34768"/>
                        <a:pt x="18874" y="20861"/>
                      </a:cubicBezTo>
                      <a:cubicBezTo>
                        <a:pt x="31789" y="6954"/>
                        <a:pt x="48676" y="0"/>
                        <a:pt x="70530" y="0"/>
                      </a:cubicBezTo>
                      <a:cubicBezTo>
                        <a:pt x="92385" y="0"/>
                        <a:pt x="109272" y="6954"/>
                        <a:pt x="122186" y="20861"/>
                      </a:cubicBezTo>
                      <a:close/>
                      <a:moveTo>
                        <a:pt x="32782" y="33775"/>
                      </a:moveTo>
                      <a:cubicBezTo>
                        <a:pt x="23841" y="44702"/>
                        <a:pt x="18874" y="59603"/>
                        <a:pt x="18874" y="78477"/>
                      </a:cubicBezTo>
                      <a:cubicBezTo>
                        <a:pt x="18874" y="97351"/>
                        <a:pt x="23841" y="112252"/>
                        <a:pt x="32782" y="123179"/>
                      </a:cubicBezTo>
                      <a:cubicBezTo>
                        <a:pt x="41723" y="134106"/>
                        <a:pt x="54636" y="140066"/>
                        <a:pt x="70530" y="140066"/>
                      </a:cubicBezTo>
                      <a:cubicBezTo>
                        <a:pt x="86425" y="140066"/>
                        <a:pt x="98345" y="134106"/>
                        <a:pt x="108279" y="123179"/>
                      </a:cubicBezTo>
                      <a:cubicBezTo>
                        <a:pt x="117219" y="112252"/>
                        <a:pt x="122186" y="97351"/>
                        <a:pt x="122186" y="78477"/>
                      </a:cubicBezTo>
                      <a:cubicBezTo>
                        <a:pt x="122186" y="59603"/>
                        <a:pt x="117219" y="44702"/>
                        <a:pt x="108279" y="33775"/>
                      </a:cubicBezTo>
                      <a:cubicBezTo>
                        <a:pt x="99338" y="22848"/>
                        <a:pt x="86425" y="16888"/>
                        <a:pt x="70530" y="16888"/>
                      </a:cubicBezTo>
                      <a:cubicBezTo>
                        <a:pt x="54636" y="16888"/>
                        <a:pt x="41723" y="22848"/>
                        <a:pt x="32782" y="33775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4" name="Полилиния: фигура 273">
                  <a:extLst>
                    <a:ext uri="{FF2B5EF4-FFF2-40B4-BE49-F238E27FC236}">
                      <a16:creationId xmlns:a16="http://schemas.microsoft.com/office/drawing/2014/main" id="{C9D5A775-EBD8-1418-8314-3DEEBD6C1C3B}"/>
                    </a:ext>
                  </a:extLst>
                </p:cNvPr>
                <p:cNvSpPr/>
                <p:nvPr/>
              </p:nvSpPr>
              <p:spPr>
                <a:xfrm>
                  <a:off x="12384641" y="5917376"/>
                  <a:ext cx="160928" cy="114238"/>
                </a:xfrm>
                <a:custGeom>
                  <a:avLst/>
                  <a:gdLst>
                    <a:gd name="connsiteX0" fmla="*/ 160928 w 160928"/>
                    <a:gd name="connsiteY0" fmla="*/ 114239 h 114238"/>
                    <a:gd name="connsiteX1" fmla="*/ 137087 w 160928"/>
                    <a:gd name="connsiteY1" fmla="*/ 114239 h 114238"/>
                    <a:gd name="connsiteX2" fmla="*/ 90397 w 160928"/>
                    <a:gd name="connsiteY2" fmla="*/ 58609 h 114238"/>
                    <a:gd name="connsiteX3" fmla="*/ 89404 w 160928"/>
                    <a:gd name="connsiteY3" fmla="*/ 58609 h 114238"/>
                    <a:gd name="connsiteX4" fmla="*/ 89404 w 160928"/>
                    <a:gd name="connsiteY4" fmla="*/ 114239 h 114238"/>
                    <a:gd name="connsiteX5" fmla="*/ 71524 w 160928"/>
                    <a:gd name="connsiteY5" fmla="*/ 114239 h 114238"/>
                    <a:gd name="connsiteX6" fmla="*/ 71524 w 160928"/>
                    <a:gd name="connsiteY6" fmla="*/ 58609 h 114238"/>
                    <a:gd name="connsiteX7" fmla="*/ 70530 w 160928"/>
                    <a:gd name="connsiteY7" fmla="*/ 58609 h 114238"/>
                    <a:gd name="connsiteX8" fmla="*/ 23841 w 160928"/>
                    <a:gd name="connsiteY8" fmla="*/ 114239 h 114238"/>
                    <a:gd name="connsiteX9" fmla="*/ 0 w 160928"/>
                    <a:gd name="connsiteY9" fmla="*/ 114239 h 114238"/>
                    <a:gd name="connsiteX10" fmla="*/ 51657 w 160928"/>
                    <a:gd name="connsiteY10" fmla="*/ 54636 h 114238"/>
                    <a:gd name="connsiteX11" fmla="*/ 993 w 160928"/>
                    <a:gd name="connsiteY11" fmla="*/ 0 h 114238"/>
                    <a:gd name="connsiteX12" fmla="*/ 23841 w 160928"/>
                    <a:gd name="connsiteY12" fmla="*/ 0 h 114238"/>
                    <a:gd name="connsiteX13" fmla="*/ 70530 w 160928"/>
                    <a:gd name="connsiteY13" fmla="*/ 50662 h 114238"/>
                    <a:gd name="connsiteX14" fmla="*/ 71524 w 160928"/>
                    <a:gd name="connsiteY14" fmla="*/ 50662 h 114238"/>
                    <a:gd name="connsiteX15" fmla="*/ 71524 w 160928"/>
                    <a:gd name="connsiteY15" fmla="*/ 0 h 114238"/>
                    <a:gd name="connsiteX16" fmla="*/ 89404 w 160928"/>
                    <a:gd name="connsiteY16" fmla="*/ 0 h 114238"/>
                    <a:gd name="connsiteX17" fmla="*/ 89404 w 160928"/>
                    <a:gd name="connsiteY17" fmla="*/ 50662 h 114238"/>
                    <a:gd name="connsiteX18" fmla="*/ 90397 w 160928"/>
                    <a:gd name="connsiteY18" fmla="*/ 50662 h 114238"/>
                    <a:gd name="connsiteX19" fmla="*/ 137087 w 160928"/>
                    <a:gd name="connsiteY19" fmla="*/ 0 h 114238"/>
                    <a:gd name="connsiteX20" fmla="*/ 159934 w 160928"/>
                    <a:gd name="connsiteY20" fmla="*/ 0 h 114238"/>
                    <a:gd name="connsiteX21" fmla="*/ 109272 w 160928"/>
                    <a:gd name="connsiteY21" fmla="*/ 54636 h 114238"/>
                    <a:gd name="connsiteX22" fmla="*/ 160928 w 160928"/>
                    <a:gd name="connsiteY22" fmla="*/ 114239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60928" h="114238">
                      <a:moveTo>
                        <a:pt x="160928" y="114239"/>
                      </a:moveTo>
                      <a:lnTo>
                        <a:pt x="137087" y="114239"/>
                      </a:lnTo>
                      <a:lnTo>
                        <a:pt x="90397" y="58609"/>
                      </a:lnTo>
                      <a:lnTo>
                        <a:pt x="89404" y="58609"/>
                      </a:lnTo>
                      <a:lnTo>
                        <a:pt x="89404" y="114239"/>
                      </a:lnTo>
                      <a:lnTo>
                        <a:pt x="71524" y="114239"/>
                      </a:lnTo>
                      <a:lnTo>
                        <a:pt x="71524" y="58609"/>
                      </a:lnTo>
                      <a:lnTo>
                        <a:pt x="70530" y="58609"/>
                      </a:lnTo>
                      <a:lnTo>
                        <a:pt x="23841" y="114239"/>
                      </a:lnTo>
                      <a:lnTo>
                        <a:pt x="0" y="114239"/>
                      </a:lnTo>
                      <a:lnTo>
                        <a:pt x="51657" y="54636"/>
                      </a:lnTo>
                      <a:lnTo>
                        <a:pt x="993" y="0"/>
                      </a:lnTo>
                      <a:lnTo>
                        <a:pt x="23841" y="0"/>
                      </a:lnTo>
                      <a:lnTo>
                        <a:pt x="70530" y="50662"/>
                      </a:lnTo>
                      <a:lnTo>
                        <a:pt x="71524" y="50662"/>
                      </a:lnTo>
                      <a:lnTo>
                        <a:pt x="71524" y="0"/>
                      </a:lnTo>
                      <a:lnTo>
                        <a:pt x="89404" y="0"/>
                      </a:lnTo>
                      <a:lnTo>
                        <a:pt x="89404" y="50662"/>
                      </a:lnTo>
                      <a:lnTo>
                        <a:pt x="90397" y="50662"/>
                      </a:lnTo>
                      <a:lnTo>
                        <a:pt x="137087" y="0"/>
                      </a:lnTo>
                      <a:lnTo>
                        <a:pt x="159934" y="0"/>
                      </a:lnTo>
                      <a:lnTo>
                        <a:pt x="109272" y="54636"/>
                      </a:lnTo>
                      <a:lnTo>
                        <a:pt x="160928" y="1142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" name="Полилиния: фигура 274">
                  <a:extLst>
                    <a:ext uri="{FF2B5EF4-FFF2-40B4-BE49-F238E27FC236}">
                      <a16:creationId xmlns:a16="http://schemas.microsoft.com/office/drawing/2014/main" id="{4DB1BA8F-A37A-B97A-17DB-8064D31FB76C}"/>
                    </a:ext>
                  </a:extLst>
                </p:cNvPr>
                <p:cNvSpPr/>
                <p:nvPr/>
              </p:nvSpPr>
              <p:spPr>
                <a:xfrm>
                  <a:off x="12561463" y="5917376"/>
                  <a:ext cx="95364" cy="114238"/>
                </a:xfrm>
                <a:custGeom>
                  <a:avLst/>
                  <a:gdLst>
                    <a:gd name="connsiteX0" fmla="*/ 0 w 95364"/>
                    <a:gd name="connsiteY0" fmla="*/ 114239 h 114238"/>
                    <a:gd name="connsiteX1" fmla="*/ 0 w 95364"/>
                    <a:gd name="connsiteY1" fmla="*/ 0 h 114238"/>
                    <a:gd name="connsiteX2" fmla="*/ 17880 w 95364"/>
                    <a:gd name="connsiteY2" fmla="*/ 0 h 114238"/>
                    <a:gd name="connsiteX3" fmla="*/ 17880 w 95364"/>
                    <a:gd name="connsiteY3" fmla="*/ 86424 h 114238"/>
                    <a:gd name="connsiteX4" fmla="*/ 18874 w 95364"/>
                    <a:gd name="connsiteY4" fmla="*/ 86424 h 114238"/>
                    <a:gd name="connsiteX5" fmla="*/ 77483 w 95364"/>
                    <a:gd name="connsiteY5" fmla="*/ 0 h 114238"/>
                    <a:gd name="connsiteX6" fmla="*/ 95364 w 95364"/>
                    <a:gd name="connsiteY6" fmla="*/ 0 h 114238"/>
                    <a:gd name="connsiteX7" fmla="*/ 95364 w 95364"/>
                    <a:gd name="connsiteY7" fmla="*/ 114239 h 114238"/>
                    <a:gd name="connsiteX8" fmla="*/ 77483 w 95364"/>
                    <a:gd name="connsiteY8" fmla="*/ 114239 h 114238"/>
                    <a:gd name="connsiteX9" fmla="*/ 77483 w 95364"/>
                    <a:gd name="connsiteY9" fmla="*/ 27815 h 114238"/>
                    <a:gd name="connsiteX10" fmla="*/ 76490 w 95364"/>
                    <a:gd name="connsiteY10" fmla="*/ 27815 h 114238"/>
                    <a:gd name="connsiteX11" fmla="*/ 17880 w 95364"/>
                    <a:gd name="connsiteY11" fmla="*/ 114239 h 114238"/>
                    <a:gd name="connsiteX12" fmla="*/ 0 w 95364"/>
                    <a:gd name="connsiteY12" fmla="*/ 114239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5364" h="114238">
                      <a:moveTo>
                        <a:pt x="0" y="114239"/>
                      </a:moveTo>
                      <a:lnTo>
                        <a:pt x="0" y="0"/>
                      </a:lnTo>
                      <a:lnTo>
                        <a:pt x="17880" y="0"/>
                      </a:lnTo>
                      <a:lnTo>
                        <a:pt x="17880" y="86424"/>
                      </a:lnTo>
                      <a:lnTo>
                        <a:pt x="18874" y="86424"/>
                      </a:lnTo>
                      <a:lnTo>
                        <a:pt x="77483" y="0"/>
                      </a:lnTo>
                      <a:lnTo>
                        <a:pt x="95364" y="0"/>
                      </a:lnTo>
                      <a:lnTo>
                        <a:pt x="95364" y="114239"/>
                      </a:lnTo>
                      <a:lnTo>
                        <a:pt x="77483" y="114239"/>
                      </a:lnTo>
                      <a:lnTo>
                        <a:pt x="77483" y="27815"/>
                      </a:lnTo>
                      <a:lnTo>
                        <a:pt x="76490" y="27815"/>
                      </a:lnTo>
                      <a:lnTo>
                        <a:pt x="17880" y="114239"/>
                      </a:lnTo>
                      <a:lnTo>
                        <a:pt x="0" y="1142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" name="Полилиния: фигура 275">
                  <a:extLst>
                    <a:ext uri="{FF2B5EF4-FFF2-40B4-BE49-F238E27FC236}">
                      <a16:creationId xmlns:a16="http://schemas.microsoft.com/office/drawing/2014/main" id="{1D4168E4-28DB-B3AD-0E7F-7D5CD5B3590A}"/>
                    </a:ext>
                  </a:extLst>
                </p:cNvPr>
                <p:cNvSpPr/>
                <p:nvPr/>
              </p:nvSpPr>
              <p:spPr>
                <a:xfrm>
                  <a:off x="12673715" y="5916382"/>
                  <a:ext cx="124172" cy="145033"/>
                </a:xfrm>
                <a:custGeom>
                  <a:avLst/>
                  <a:gdLst>
                    <a:gd name="connsiteX0" fmla="*/ 0 w 124172"/>
                    <a:gd name="connsiteY0" fmla="*/ 145034 h 145033"/>
                    <a:gd name="connsiteX1" fmla="*/ 0 w 124172"/>
                    <a:gd name="connsiteY1" fmla="*/ 99338 h 145033"/>
                    <a:gd name="connsiteX2" fmla="*/ 9934 w 124172"/>
                    <a:gd name="connsiteY2" fmla="*/ 99338 h 145033"/>
                    <a:gd name="connsiteX3" fmla="*/ 23841 w 124172"/>
                    <a:gd name="connsiteY3" fmla="*/ 63577 h 145033"/>
                    <a:gd name="connsiteX4" fmla="*/ 27815 w 124172"/>
                    <a:gd name="connsiteY4" fmla="*/ 0 h 145033"/>
                    <a:gd name="connsiteX5" fmla="*/ 106292 w 124172"/>
                    <a:gd name="connsiteY5" fmla="*/ 0 h 145033"/>
                    <a:gd name="connsiteX6" fmla="*/ 106292 w 124172"/>
                    <a:gd name="connsiteY6" fmla="*/ 99338 h 145033"/>
                    <a:gd name="connsiteX7" fmla="*/ 124173 w 124172"/>
                    <a:gd name="connsiteY7" fmla="*/ 99338 h 145033"/>
                    <a:gd name="connsiteX8" fmla="*/ 124173 w 124172"/>
                    <a:gd name="connsiteY8" fmla="*/ 145034 h 145033"/>
                    <a:gd name="connsiteX9" fmla="*/ 107286 w 124172"/>
                    <a:gd name="connsiteY9" fmla="*/ 145034 h 145033"/>
                    <a:gd name="connsiteX10" fmla="*/ 107286 w 124172"/>
                    <a:gd name="connsiteY10" fmla="*/ 114239 h 145033"/>
                    <a:gd name="connsiteX11" fmla="*/ 17881 w 124172"/>
                    <a:gd name="connsiteY11" fmla="*/ 114239 h 145033"/>
                    <a:gd name="connsiteX12" fmla="*/ 17881 w 124172"/>
                    <a:gd name="connsiteY12" fmla="*/ 145034 h 145033"/>
                    <a:gd name="connsiteX13" fmla="*/ 0 w 124172"/>
                    <a:gd name="connsiteY13" fmla="*/ 145034 h 145033"/>
                    <a:gd name="connsiteX14" fmla="*/ 87418 w 124172"/>
                    <a:gd name="connsiteY14" fmla="*/ 15894 h 145033"/>
                    <a:gd name="connsiteX15" fmla="*/ 43709 w 124172"/>
                    <a:gd name="connsiteY15" fmla="*/ 15894 h 145033"/>
                    <a:gd name="connsiteX16" fmla="*/ 39735 w 124172"/>
                    <a:gd name="connsiteY16" fmla="*/ 64570 h 145033"/>
                    <a:gd name="connsiteX17" fmla="*/ 29801 w 124172"/>
                    <a:gd name="connsiteY17" fmla="*/ 98345 h 145033"/>
                    <a:gd name="connsiteX18" fmla="*/ 29801 w 124172"/>
                    <a:gd name="connsiteY18" fmla="*/ 99338 h 145033"/>
                    <a:gd name="connsiteX19" fmla="*/ 86425 w 124172"/>
                    <a:gd name="connsiteY19" fmla="*/ 99338 h 145033"/>
                    <a:gd name="connsiteX20" fmla="*/ 86425 w 124172"/>
                    <a:gd name="connsiteY20" fmla="*/ 15894 h 145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4172" h="145033">
                      <a:moveTo>
                        <a:pt x="0" y="145034"/>
                      </a:moveTo>
                      <a:lnTo>
                        <a:pt x="0" y="99338"/>
                      </a:lnTo>
                      <a:lnTo>
                        <a:pt x="9934" y="99338"/>
                      </a:lnTo>
                      <a:cubicBezTo>
                        <a:pt x="17881" y="94371"/>
                        <a:pt x="21855" y="82450"/>
                        <a:pt x="23841" y="63577"/>
                      </a:cubicBezTo>
                      <a:lnTo>
                        <a:pt x="27815" y="0"/>
                      </a:lnTo>
                      <a:lnTo>
                        <a:pt x="106292" y="0"/>
                      </a:lnTo>
                      <a:lnTo>
                        <a:pt x="106292" y="99338"/>
                      </a:lnTo>
                      <a:lnTo>
                        <a:pt x="124173" y="99338"/>
                      </a:lnTo>
                      <a:lnTo>
                        <a:pt x="124173" y="145034"/>
                      </a:lnTo>
                      <a:lnTo>
                        <a:pt x="107286" y="145034"/>
                      </a:lnTo>
                      <a:lnTo>
                        <a:pt x="107286" y="114239"/>
                      </a:lnTo>
                      <a:lnTo>
                        <a:pt x="17881" y="114239"/>
                      </a:lnTo>
                      <a:lnTo>
                        <a:pt x="17881" y="145034"/>
                      </a:lnTo>
                      <a:lnTo>
                        <a:pt x="0" y="145034"/>
                      </a:lnTo>
                      <a:close/>
                      <a:moveTo>
                        <a:pt x="87418" y="15894"/>
                      </a:moveTo>
                      <a:lnTo>
                        <a:pt x="43709" y="15894"/>
                      </a:lnTo>
                      <a:lnTo>
                        <a:pt x="39735" y="64570"/>
                      </a:lnTo>
                      <a:cubicBezTo>
                        <a:pt x="38742" y="80464"/>
                        <a:pt x="35763" y="92384"/>
                        <a:pt x="29801" y="98345"/>
                      </a:cubicBezTo>
                      <a:lnTo>
                        <a:pt x="29801" y="99338"/>
                      </a:lnTo>
                      <a:lnTo>
                        <a:pt x="86425" y="99338"/>
                      </a:lnTo>
                      <a:lnTo>
                        <a:pt x="86425" y="1589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" name="Полилиния: фигура 276">
                  <a:extLst>
                    <a:ext uri="{FF2B5EF4-FFF2-40B4-BE49-F238E27FC236}">
                      <a16:creationId xmlns:a16="http://schemas.microsoft.com/office/drawing/2014/main" id="{868C3EA3-B829-47CC-E1F4-0578C35D68A2}"/>
                    </a:ext>
                  </a:extLst>
                </p:cNvPr>
                <p:cNvSpPr/>
                <p:nvPr/>
              </p:nvSpPr>
              <p:spPr>
                <a:xfrm>
                  <a:off x="12809808" y="5914395"/>
                  <a:ext cx="92383" cy="116829"/>
                </a:xfrm>
                <a:custGeom>
                  <a:avLst/>
                  <a:gdLst>
                    <a:gd name="connsiteX0" fmla="*/ 10927 w 92383"/>
                    <a:gd name="connsiteY0" fmla="*/ 108279 h 116829"/>
                    <a:gd name="connsiteX1" fmla="*/ 0 w 92383"/>
                    <a:gd name="connsiteY1" fmla="*/ 83444 h 116829"/>
                    <a:gd name="connsiteX2" fmla="*/ 10927 w 92383"/>
                    <a:gd name="connsiteY2" fmla="*/ 60597 h 116829"/>
                    <a:gd name="connsiteX3" fmla="*/ 42715 w 92383"/>
                    <a:gd name="connsiteY3" fmla="*/ 50663 h 116829"/>
                    <a:gd name="connsiteX4" fmla="*/ 74504 w 92383"/>
                    <a:gd name="connsiteY4" fmla="*/ 48676 h 116829"/>
                    <a:gd name="connsiteX5" fmla="*/ 74504 w 92383"/>
                    <a:gd name="connsiteY5" fmla="*/ 38742 h 116829"/>
                    <a:gd name="connsiteX6" fmla="*/ 67549 w 92383"/>
                    <a:gd name="connsiteY6" fmla="*/ 22848 h 116829"/>
                    <a:gd name="connsiteX7" fmla="*/ 47682 w 92383"/>
                    <a:gd name="connsiteY7" fmla="*/ 16888 h 116829"/>
                    <a:gd name="connsiteX8" fmla="*/ 30795 w 92383"/>
                    <a:gd name="connsiteY8" fmla="*/ 21854 h 116829"/>
                    <a:gd name="connsiteX9" fmla="*/ 21854 w 92383"/>
                    <a:gd name="connsiteY9" fmla="*/ 34768 h 116829"/>
                    <a:gd name="connsiteX10" fmla="*/ 3974 w 92383"/>
                    <a:gd name="connsiteY10" fmla="*/ 34768 h 116829"/>
                    <a:gd name="connsiteX11" fmla="*/ 16887 w 92383"/>
                    <a:gd name="connsiteY11" fmla="*/ 9934 h 116829"/>
                    <a:gd name="connsiteX12" fmla="*/ 47682 w 92383"/>
                    <a:gd name="connsiteY12" fmla="*/ 0 h 116829"/>
                    <a:gd name="connsiteX13" fmla="*/ 80464 w 92383"/>
                    <a:gd name="connsiteY13" fmla="*/ 9934 h 116829"/>
                    <a:gd name="connsiteX14" fmla="*/ 92384 w 92383"/>
                    <a:gd name="connsiteY14" fmla="*/ 36755 h 116829"/>
                    <a:gd name="connsiteX15" fmla="*/ 92384 w 92383"/>
                    <a:gd name="connsiteY15" fmla="*/ 115233 h 116829"/>
                    <a:gd name="connsiteX16" fmla="*/ 74504 w 92383"/>
                    <a:gd name="connsiteY16" fmla="*/ 115233 h 116829"/>
                    <a:gd name="connsiteX17" fmla="*/ 74504 w 92383"/>
                    <a:gd name="connsiteY17" fmla="*/ 95365 h 116829"/>
                    <a:gd name="connsiteX18" fmla="*/ 74504 w 92383"/>
                    <a:gd name="connsiteY18" fmla="*/ 95365 h 116829"/>
                    <a:gd name="connsiteX19" fmla="*/ 59603 w 92383"/>
                    <a:gd name="connsiteY19" fmla="*/ 110266 h 116829"/>
                    <a:gd name="connsiteX20" fmla="*/ 37748 w 92383"/>
                    <a:gd name="connsiteY20" fmla="*/ 116226 h 116829"/>
                    <a:gd name="connsiteX21" fmla="*/ 10927 w 92383"/>
                    <a:gd name="connsiteY21" fmla="*/ 108279 h 116829"/>
                    <a:gd name="connsiteX22" fmla="*/ 65563 w 92383"/>
                    <a:gd name="connsiteY22" fmla="*/ 93378 h 116829"/>
                    <a:gd name="connsiteX23" fmla="*/ 74504 w 92383"/>
                    <a:gd name="connsiteY23" fmla="*/ 72517 h 116829"/>
                    <a:gd name="connsiteX24" fmla="*/ 74504 w 92383"/>
                    <a:gd name="connsiteY24" fmla="*/ 63577 h 116829"/>
                    <a:gd name="connsiteX25" fmla="*/ 44702 w 92383"/>
                    <a:gd name="connsiteY25" fmla="*/ 65563 h 116829"/>
                    <a:gd name="connsiteX26" fmla="*/ 18874 w 92383"/>
                    <a:gd name="connsiteY26" fmla="*/ 83444 h 116829"/>
                    <a:gd name="connsiteX27" fmla="*/ 25828 w 92383"/>
                    <a:gd name="connsiteY27" fmla="*/ 96358 h 116829"/>
                    <a:gd name="connsiteX28" fmla="*/ 42715 w 92383"/>
                    <a:gd name="connsiteY28" fmla="*/ 101325 h 116829"/>
                    <a:gd name="connsiteX29" fmla="*/ 65563 w 92383"/>
                    <a:gd name="connsiteY29" fmla="*/ 93378 h 116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92383" h="116829">
                      <a:moveTo>
                        <a:pt x="10927" y="108279"/>
                      </a:moveTo>
                      <a:cubicBezTo>
                        <a:pt x="3974" y="102319"/>
                        <a:pt x="0" y="94371"/>
                        <a:pt x="0" y="83444"/>
                      </a:cubicBezTo>
                      <a:cubicBezTo>
                        <a:pt x="0" y="73510"/>
                        <a:pt x="3974" y="65563"/>
                        <a:pt x="10927" y="60597"/>
                      </a:cubicBezTo>
                      <a:cubicBezTo>
                        <a:pt x="17880" y="54636"/>
                        <a:pt x="28808" y="51656"/>
                        <a:pt x="42715" y="50663"/>
                      </a:cubicBezTo>
                      <a:lnTo>
                        <a:pt x="74504" y="48676"/>
                      </a:lnTo>
                      <a:lnTo>
                        <a:pt x="74504" y="38742"/>
                      </a:lnTo>
                      <a:cubicBezTo>
                        <a:pt x="74504" y="31788"/>
                        <a:pt x="72516" y="25828"/>
                        <a:pt x="67549" y="22848"/>
                      </a:cubicBezTo>
                      <a:cubicBezTo>
                        <a:pt x="62582" y="18874"/>
                        <a:pt x="56622" y="16888"/>
                        <a:pt x="47682" y="16888"/>
                      </a:cubicBezTo>
                      <a:cubicBezTo>
                        <a:pt x="40728" y="16888"/>
                        <a:pt x="35761" y="18874"/>
                        <a:pt x="30795" y="21854"/>
                      </a:cubicBezTo>
                      <a:cubicBezTo>
                        <a:pt x="25828" y="24835"/>
                        <a:pt x="22847" y="29801"/>
                        <a:pt x="21854" y="34768"/>
                      </a:cubicBezTo>
                      <a:lnTo>
                        <a:pt x="3974" y="34768"/>
                      </a:lnTo>
                      <a:cubicBezTo>
                        <a:pt x="3974" y="24835"/>
                        <a:pt x="8941" y="16888"/>
                        <a:pt x="16887" y="9934"/>
                      </a:cubicBezTo>
                      <a:cubicBezTo>
                        <a:pt x="24835" y="2981"/>
                        <a:pt x="35761" y="0"/>
                        <a:pt x="47682" y="0"/>
                      </a:cubicBezTo>
                      <a:cubicBezTo>
                        <a:pt x="61589" y="0"/>
                        <a:pt x="72516" y="2981"/>
                        <a:pt x="80464" y="9934"/>
                      </a:cubicBezTo>
                      <a:cubicBezTo>
                        <a:pt x="88411" y="16888"/>
                        <a:pt x="92384" y="25828"/>
                        <a:pt x="92384" y="36755"/>
                      </a:cubicBezTo>
                      <a:lnTo>
                        <a:pt x="92384" y="115233"/>
                      </a:lnTo>
                      <a:lnTo>
                        <a:pt x="74504" y="115233"/>
                      </a:lnTo>
                      <a:lnTo>
                        <a:pt x="74504" y="95365"/>
                      </a:lnTo>
                      <a:lnTo>
                        <a:pt x="74504" y="95365"/>
                      </a:lnTo>
                      <a:cubicBezTo>
                        <a:pt x="71523" y="101325"/>
                        <a:pt x="66556" y="106292"/>
                        <a:pt x="59603" y="110266"/>
                      </a:cubicBezTo>
                      <a:cubicBezTo>
                        <a:pt x="52648" y="114239"/>
                        <a:pt x="45695" y="116226"/>
                        <a:pt x="37748" y="116226"/>
                      </a:cubicBezTo>
                      <a:cubicBezTo>
                        <a:pt x="26821" y="118213"/>
                        <a:pt x="17880" y="115233"/>
                        <a:pt x="10927" y="108279"/>
                      </a:cubicBezTo>
                      <a:close/>
                      <a:moveTo>
                        <a:pt x="65563" y="93378"/>
                      </a:moveTo>
                      <a:cubicBezTo>
                        <a:pt x="71523" y="88411"/>
                        <a:pt x="74504" y="81457"/>
                        <a:pt x="74504" y="72517"/>
                      </a:cubicBezTo>
                      <a:lnTo>
                        <a:pt x="74504" y="63577"/>
                      </a:lnTo>
                      <a:lnTo>
                        <a:pt x="44702" y="65563"/>
                      </a:lnTo>
                      <a:cubicBezTo>
                        <a:pt x="26821" y="66557"/>
                        <a:pt x="18874" y="72517"/>
                        <a:pt x="18874" y="83444"/>
                      </a:cubicBezTo>
                      <a:cubicBezTo>
                        <a:pt x="18874" y="88411"/>
                        <a:pt x="20861" y="93378"/>
                        <a:pt x="25828" y="96358"/>
                      </a:cubicBezTo>
                      <a:cubicBezTo>
                        <a:pt x="29801" y="99338"/>
                        <a:pt x="35761" y="101325"/>
                        <a:pt x="42715" y="101325"/>
                      </a:cubicBezTo>
                      <a:cubicBezTo>
                        <a:pt x="51655" y="102319"/>
                        <a:pt x="59603" y="99338"/>
                        <a:pt x="65563" y="93378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" name="Полилиния: фигура 277">
                  <a:extLst>
                    <a:ext uri="{FF2B5EF4-FFF2-40B4-BE49-F238E27FC236}">
                      <a16:creationId xmlns:a16="http://schemas.microsoft.com/office/drawing/2014/main" id="{A2E9AA73-90A6-FB73-7BAA-ADB83A06D9A7}"/>
                    </a:ext>
                  </a:extLst>
                </p:cNvPr>
                <p:cNvSpPr/>
                <p:nvPr/>
              </p:nvSpPr>
              <p:spPr>
                <a:xfrm>
                  <a:off x="12923054" y="5915389"/>
                  <a:ext cx="101324" cy="117218"/>
                </a:xfrm>
                <a:custGeom>
                  <a:avLst/>
                  <a:gdLst>
                    <a:gd name="connsiteX0" fmla="*/ 100331 w 101324"/>
                    <a:gd name="connsiteY0" fmla="*/ 83444 h 117218"/>
                    <a:gd name="connsiteX1" fmla="*/ 84437 w 101324"/>
                    <a:gd name="connsiteY1" fmla="*/ 107285 h 117218"/>
                    <a:gd name="connsiteX2" fmla="*/ 52648 w 101324"/>
                    <a:gd name="connsiteY2" fmla="*/ 117219 h 117218"/>
                    <a:gd name="connsiteX3" fmla="*/ 13906 w 101324"/>
                    <a:gd name="connsiteY3" fmla="*/ 101325 h 117218"/>
                    <a:gd name="connsiteX4" fmla="*/ 0 w 101324"/>
                    <a:gd name="connsiteY4" fmla="*/ 58609 h 117218"/>
                    <a:gd name="connsiteX5" fmla="*/ 13906 w 101324"/>
                    <a:gd name="connsiteY5" fmla="*/ 15894 h 117218"/>
                    <a:gd name="connsiteX6" fmla="*/ 51655 w 101324"/>
                    <a:gd name="connsiteY6" fmla="*/ 0 h 117218"/>
                    <a:gd name="connsiteX7" fmla="*/ 88410 w 101324"/>
                    <a:gd name="connsiteY7" fmla="*/ 14901 h 117218"/>
                    <a:gd name="connsiteX8" fmla="*/ 101324 w 101324"/>
                    <a:gd name="connsiteY8" fmla="*/ 55629 h 117218"/>
                    <a:gd name="connsiteX9" fmla="*/ 101324 w 101324"/>
                    <a:gd name="connsiteY9" fmla="*/ 62583 h 117218"/>
                    <a:gd name="connsiteX10" fmla="*/ 18873 w 101324"/>
                    <a:gd name="connsiteY10" fmla="*/ 62583 h 117218"/>
                    <a:gd name="connsiteX11" fmla="*/ 18873 w 101324"/>
                    <a:gd name="connsiteY11" fmla="*/ 63576 h 117218"/>
                    <a:gd name="connsiteX12" fmla="*/ 27814 w 101324"/>
                    <a:gd name="connsiteY12" fmla="*/ 89404 h 117218"/>
                    <a:gd name="connsiteX13" fmla="*/ 52648 w 101324"/>
                    <a:gd name="connsiteY13" fmla="*/ 99338 h 117218"/>
                    <a:gd name="connsiteX14" fmla="*/ 71523 w 101324"/>
                    <a:gd name="connsiteY14" fmla="*/ 94371 h 117218"/>
                    <a:gd name="connsiteX15" fmla="*/ 81457 w 101324"/>
                    <a:gd name="connsiteY15" fmla="*/ 81457 h 117218"/>
                    <a:gd name="connsiteX16" fmla="*/ 100331 w 101324"/>
                    <a:gd name="connsiteY16" fmla="*/ 81457 h 117218"/>
                    <a:gd name="connsiteX17" fmla="*/ 29801 w 101324"/>
                    <a:gd name="connsiteY17" fmla="*/ 25828 h 117218"/>
                    <a:gd name="connsiteX18" fmla="*/ 19868 w 101324"/>
                    <a:gd name="connsiteY18" fmla="*/ 49669 h 117218"/>
                    <a:gd name="connsiteX19" fmla="*/ 82450 w 101324"/>
                    <a:gd name="connsiteY19" fmla="*/ 49669 h 117218"/>
                    <a:gd name="connsiteX20" fmla="*/ 73509 w 101324"/>
                    <a:gd name="connsiteY20" fmla="*/ 25828 h 117218"/>
                    <a:gd name="connsiteX21" fmla="*/ 51655 w 101324"/>
                    <a:gd name="connsiteY21" fmla="*/ 16888 h 117218"/>
                    <a:gd name="connsiteX22" fmla="*/ 29801 w 101324"/>
                    <a:gd name="connsiteY22" fmla="*/ 25828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1324" h="117218">
                      <a:moveTo>
                        <a:pt x="100331" y="83444"/>
                      </a:moveTo>
                      <a:cubicBezTo>
                        <a:pt x="98344" y="93377"/>
                        <a:pt x="93377" y="101325"/>
                        <a:pt x="84437" y="107285"/>
                      </a:cubicBezTo>
                      <a:cubicBezTo>
                        <a:pt x="75497" y="113245"/>
                        <a:pt x="64570" y="117219"/>
                        <a:pt x="52648" y="117219"/>
                      </a:cubicBezTo>
                      <a:cubicBezTo>
                        <a:pt x="36755" y="117219"/>
                        <a:pt x="23840" y="112252"/>
                        <a:pt x="13906" y="101325"/>
                      </a:cubicBezTo>
                      <a:cubicBezTo>
                        <a:pt x="4967" y="91391"/>
                        <a:pt x="0" y="76490"/>
                        <a:pt x="0" y="58609"/>
                      </a:cubicBezTo>
                      <a:cubicBezTo>
                        <a:pt x="0" y="40728"/>
                        <a:pt x="4967" y="26821"/>
                        <a:pt x="13906" y="15894"/>
                      </a:cubicBezTo>
                      <a:cubicBezTo>
                        <a:pt x="23840" y="4967"/>
                        <a:pt x="35761" y="0"/>
                        <a:pt x="51655" y="0"/>
                      </a:cubicBezTo>
                      <a:cubicBezTo>
                        <a:pt x="66556" y="0"/>
                        <a:pt x="79470" y="4967"/>
                        <a:pt x="88410" y="14901"/>
                      </a:cubicBezTo>
                      <a:cubicBezTo>
                        <a:pt x="97351" y="24835"/>
                        <a:pt x="101324" y="38741"/>
                        <a:pt x="101324" y="55629"/>
                      </a:cubicBezTo>
                      <a:lnTo>
                        <a:pt x="101324" y="62583"/>
                      </a:lnTo>
                      <a:lnTo>
                        <a:pt x="18873" y="62583"/>
                      </a:lnTo>
                      <a:lnTo>
                        <a:pt x="18873" y="63576"/>
                      </a:lnTo>
                      <a:cubicBezTo>
                        <a:pt x="18873" y="74504"/>
                        <a:pt x="21854" y="83444"/>
                        <a:pt x="27814" y="89404"/>
                      </a:cubicBezTo>
                      <a:cubicBezTo>
                        <a:pt x="33774" y="96358"/>
                        <a:pt x="41722" y="99338"/>
                        <a:pt x="52648" y="99338"/>
                      </a:cubicBezTo>
                      <a:cubicBezTo>
                        <a:pt x="59603" y="99338"/>
                        <a:pt x="65563" y="97351"/>
                        <a:pt x="71523" y="94371"/>
                      </a:cubicBezTo>
                      <a:cubicBezTo>
                        <a:pt x="76490" y="91391"/>
                        <a:pt x="80464" y="87417"/>
                        <a:pt x="81457" y="81457"/>
                      </a:cubicBezTo>
                      <a:lnTo>
                        <a:pt x="100331" y="81457"/>
                      </a:lnTo>
                      <a:close/>
                      <a:moveTo>
                        <a:pt x="29801" y="25828"/>
                      </a:moveTo>
                      <a:cubicBezTo>
                        <a:pt x="23840" y="31788"/>
                        <a:pt x="20861" y="39735"/>
                        <a:pt x="19868" y="49669"/>
                      </a:cubicBezTo>
                      <a:lnTo>
                        <a:pt x="82450" y="49669"/>
                      </a:lnTo>
                      <a:cubicBezTo>
                        <a:pt x="82450" y="39735"/>
                        <a:pt x="79470" y="31788"/>
                        <a:pt x="73509" y="25828"/>
                      </a:cubicBezTo>
                      <a:cubicBezTo>
                        <a:pt x="67549" y="19868"/>
                        <a:pt x="60596" y="16888"/>
                        <a:pt x="51655" y="16888"/>
                      </a:cubicBezTo>
                      <a:cubicBezTo>
                        <a:pt x="42715" y="16888"/>
                        <a:pt x="35761" y="19868"/>
                        <a:pt x="29801" y="25828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" name="Полилиния: фигура 278">
                  <a:extLst>
                    <a:ext uri="{FF2B5EF4-FFF2-40B4-BE49-F238E27FC236}">
                      <a16:creationId xmlns:a16="http://schemas.microsoft.com/office/drawing/2014/main" id="{1FD609EE-1B50-961B-F18A-ACB706F41C24}"/>
                    </a:ext>
                  </a:extLst>
                </p:cNvPr>
                <p:cNvSpPr/>
                <p:nvPr/>
              </p:nvSpPr>
              <p:spPr>
                <a:xfrm>
                  <a:off x="13046232" y="5917376"/>
                  <a:ext cx="127153" cy="114238"/>
                </a:xfrm>
                <a:custGeom>
                  <a:avLst/>
                  <a:gdLst>
                    <a:gd name="connsiteX0" fmla="*/ 0 w 127153"/>
                    <a:gd name="connsiteY0" fmla="*/ 114239 h 114238"/>
                    <a:gd name="connsiteX1" fmla="*/ 0 w 127153"/>
                    <a:gd name="connsiteY1" fmla="*/ 0 h 114238"/>
                    <a:gd name="connsiteX2" fmla="*/ 21855 w 127153"/>
                    <a:gd name="connsiteY2" fmla="*/ 0 h 114238"/>
                    <a:gd name="connsiteX3" fmla="*/ 63577 w 127153"/>
                    <a:gd name="connsiteY3" fmla="*/ 90397 h 114238"/>
                    <a:gd name="connsiteX4" fmla="*/ 64570 w 127153"/>
                    <a:gd name="connsiteY4" fmla="*/ 90397 h 114238"/>
                    <a:gd name="connsiteX5" fmla="*/ 106292 w 127153"/>
                    <a:gd name="connsiteY5" fmla="*/ 0 h 114238"/>
                    <a:gd name="connsiteX6" fmla="*/ 127153 w 127153"/>
                    <a:gd name="connsiteY6" fmla="*/ 0 h 114238"/>
                    <a:gd name="connsiteX7" fmla="*/ 127153 w 127153"/>
                    <a:gd name="connsiteY7" fmla="*/ 114239 h 114238"/>
                    <a:gd name="connsiteX8" fmla="*/ 109272 w 127153"/>
                    <a:gd name="connsiteY8" fmla="*/ 114239 h 114238"/>
                    <a:gd name="connsiteX9" fmla="*/ 109272 w 127153"/>
                    <a:gd name="connsiteY9" fmla="*/ 32781 h 114238"/>
                    <a:gd name="connsiteX10" fmla="*/ 108279 w 127153"/>
                    <a:gd name="connsiteY10" fmla="*/ 32781 h 114238"/>
                    <a:gd name="connsiteX11" fmla="*/ 70531 w 127153"/>
                    <a:gd name="connsiteY11" fmla="*/ 111258 h 114238"/>
                    <a:gd name="connsiteX12" fmla="*/ 56623 w 127153"/>
                    <a:gd name="connsiteY12" fmla="*/ 111258 h 114238"/>
                    <a:gd name="connsiteX13" fmla="*/ 18874 w 127153"/>
                    <a:gd name="connsiteY13" fmla="*/ 32781 h 114238"/>
                    <a:gd name="connsiteX14" fmla="*/ 17881 w 127153"/>
                    <a:gd name="connsiteY14" fmla="*/ 32781 h 114238"/>
                    <a:gd name="connsiteX15" fmla="*/ 17881 w 127153"/>
                    <a:gd name="connsiteY15" fmla="*/ 114239 h 114238"/>
                    <a:gd name="connsiteX16" fmla="*/ 0 w 127153"/>
                    <a:gd name="connsiteY16" fmla="*/ 114239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7153" h="114238">
                      <a:moveTo>
                        <a:pt x="0" y="114239"/>
                      </a:moveTo>
                      <a:lnTo>
                        <a:pt x="0" y="0"/>
                      </a:lnTo>
                      <a:lnTo>
                        <a:pt x="21855" y="0"/>
                      </a:lnTo>
                      <a:lnTo>
                        <a:pt x="63577" y="90397"/>
                      </a:lnTo>
                      <a:lnTo>
                        <a:pt x="64570" y="90397"/>
                      </a:lnTo>
                      <a:lnTo>
                        <a:pt x="106292" y="0"/>
                      </a:lnTo>
                      <a:lnTo>
                        <a:pt x="127153" y="0"/>
                      </a:lnTo>
                      <a:lnTo>
                        <a:pt x="127153" y="114239"/>
                      </a:lnTo>
                      <a:lnTo>
                        <a:pt x="109272" y="114239"/>
                      </a:lnTo>
                      <a:lnTo>
                        <a:pt x="109272" y="32781"/>
                      </a:lnTo>
                      <a:lnTo>
                        <a:pt x="108279" y="32781"/>
                      </a:lnTo>
                      <a:lnTo>
                        <a:pt x="70531" y="111258"/>
                      </a:lnTo>
                      <a:lnTo>
                        <a:pt x="56623" y="111258"/>
                      </a:lnTo>
                      <a:lnTo>
                        <a:pt x="18874" y="32781"/>
                      </a:lnTo>
                      <a:lnTo>
                        <a:pt x="17881" y="32781"/>
                      </a:lnTo>
                      <a:lnTo>
                        <a:pt x="17881" y="114239"/>
                      </a:lnTo>
                      <a:lnTo>
                        <a:pt x="0" y="1142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" name="Полилиния: фигура 279">
                  <a:extLst>
                    <a:ext uri="{FF2B5EF4-FFF2-40B4-BE49-F238E27FC236}">
                      <a16:creationId xmlns:a16="http://schemas.microsoft.com/office/drawing/2014/main" id="{A51734C0-D546-2631-7567-765374D60022}"/>
                    </a:ext>
                  </a:extLst>
                </p:cNvPr>
                <p:cNvSpPr/>
                <p:nvPr/>
              </p:nvSpPr>
              <p:spPr>
                <a:xfrm>
                  <a:off x="13196234" y="5915389"/>
                  <a:ext cx="105298" cy="117218"/>
                </a:xfrm>
                <a:custGeom>
                  <a:avLst/>
                  <a:gdLst>
                    <a:gd name="connsiteX0" fmla="*/ 13906 w 105298"/>
                    <a:gd name="connsiteY0" fmla="*/ 101325 h 117218"/>
                    <a:gd name="connsiteX1" fmla="*/ 0 w 105298"/>
                    <a:gd name="connsiteY1" fmla="*/ 58609 h 117218"/>
                    <a:gd name="connsiteX2" fmla="*/ 13906 w 105298"/>
                    <a:gd name="connsiteY2" fmla="*/ 15894 h 117218"/>
                    <a:gd name="connsiteX3" fmla="*/ 52648 w 105298"/>
                    <a:gd name="connsiteY3" fmla="*/ 0 h 117218"/>
                    <a:gd name="connsiteX4" fmla="*/ 91391 w 105298"/>
                    <a:gd name="connsiteY4" fmla="*/ 15894 h 117218"/>
                    <a:gd name="connsiteX5" fmla="*/ 105298 w 105298"/>
                    <a:gd name="connsiteY5" fmla="*/ 58609 h 117218"/>
                    <a:gd name="connsiteX6" fmla="*/ 91391 w 105298"/>
                    <a:gd name="connsiteY6" fmla="*/ 101325 h 117218"/>
                    <a:gd name="connsiteX7" fmla="*/ 52648 w 105298"/>
                    <a:gd name="connsiteY7" fmla="*/ 117219 h 117218"/>
                    <a:gd name="connsiteX8" fmla="*/ 13906 w 105298"/>
                    <a:gd name="connsiteY8" fmla="*/ 101325 h 117218"/>
                    <a:gd name="connsiteX9" fmla="*/ 77483 w 105298"/>
                    <a:gd name="connsiteY9" fmla="*/ 89404 h 117218"/>
                    <a:gd name="connsiteX10" fmla="*/ 86424 w 105298"/>
                    <a:gd name="connsiteY10" fmla="*/ 58609 h 117218"/>
                    <a:gd name="connsiteX11" fmla="*/ 77483 w 105298"/>
                    <a:gd name="connsiteY11" fmla="*/ 27815 h 117218"/>
                    <a:gd name="connsiteX12" fmla="*/ 52648 w 105298"/>
                    <a:gd name="connsiteY12" fmla="*/ 16888 h 117218"/>
                    <a:gd name="connsiteX13" fmla="*/ 27814 w 105298"/>
                    <a:gd name="connsiteY13" fmla="*/ 27815 h 117218"/>
                    <a:gd name="connsiteX14" fmla="*/ 18873 w 105298"/>
                    <a:gd name="connsiteY14" fmla="*/ 58609 h 117218"/>
                    <a:gd name="connsiteX15" fmla="*/ 27814 w 105298"/>
                    <a:gd name="connsiteY15" fmla="*/ 89404 h 117218"/>
                    <a:gd name="connsiteX16" fmla="*/ 52648 w 105298"/>
                    <a:gd name="connsiteY16" fmla="*/ 100331 h 117218"/>
                    <a:gd name="connsiteX17" fmla="*/ 77483 w 105298"/>
                    <a:gd name="connsiteY17" fmla="*/ 89404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5298" h="117218">
                      <a:moveTo>
                        <a:pt x="13906" y="101325"/>
                      </a:moveTo>
                      <a:cubicBezTo>
                        <a:pt x="3973" y="90397"/>
                        <a:pt x="0" y="76490"/>
                        <a:pt x="0" y="58609"/>
                      </a:cubicBezTo>
                      <a:cubicBezTo>
                        <a:pt x="0" y="40728"/>
                        <a:pt x="4967" y="26821"/>
                        <a:pt x="13906" y="15894"/>
                      </a:cubicBezTo>
                      <a:cubicBezTo>
                        <a:pt x="23840" y="4967"/>
                        <a:pt x="36755" y="0"/>
                        <a:pt x="52648" y="0"/>
                      </a:cubicBezTo>
                      <a:cubicBezTo>
                        <a:pt x="68542" y="0"/>
                        <a:pt x="81457" y="4967"/>
                        <a:pt x="91391" y="15894"/>
                      </a:cubicBezTo>
                      <a:cubicBezTo>
                        <a:pt x="101324" y="26821"/>
                        <a:pt x="105298" y="40728"/>
                        <a:pt x="105298" y="58609"/>
                      </a:cubicBezTo>
                      <a:cubicBezTo>
                        <a:pt x="105298" y="76490"/>
                        <a:pt x="100331" y="90397"/>
                        <a:pt x="91391" y="101325"/>
                      </a:cubicBezTo>
                      <a:cubicBezTo>
                        <a:pt x="81457" y="112252"/>
                        <a:pt x="68542" y="117219"/>
                        <a:pt x="52648" y="117219"/>
                      </a:cubicBezTo>
                      <a:cubicBezTo>
                        <a:pt x="35761" y="117219"/>
                        <a:pt x="22847" y="111259"/>
                        <a:pt x="13906" y="101325"/>
                      </a:cubicBezTo>
                      <a:close/>
                      <a:moveTo>
                        <a:pt x="77483" y="89404"/>
                      </a:moveTo>
                      <a:cubicBezTo>
                        <a:pt x="83443" y="82450"/>
                        <a:pt x="86424" y="71524"/>
                        <a:pt x="86424" y="58609"/>
                      </a:cubicBezTo>
                      <a:cubicBezTo>
                        <a:pt x="86424" y="45695"/>
                        <a:pt x="83443" y="34768"/>
                        <a:pt x="77483" y="27815"/>
                      </a:cubicBezTo>
                      <a:cubicBezTo>
                        <a:pt x="71523" y="20861"/>
                        <a:pt x="63575" y="16888"/>
                        <a:pt x="52648" y="16888"/>
                      </a:cubicBezTo>
                      <a:cubicBezTo>
                        <a:pt x="41722" y="16888"/>
                        <a:pt x="33774" y="20861"/>
                        <a:pt x="27814" y="27815"/>
                      </a:cubicBezTo>
                      <a:cubicBezTo>
                        <a:pt x="21854" y="35761"/>
                        <a:pt x="18873" y="45695"/>
                        <a:pt x="18873" y="58609"/>
                      </a:cubicBezTo>
                      <a:cubicBezTo>
                        <a:pt x="18873" y="71524"/>
                        <a:pt x="21854" y="82450"/>
                        <a:pt x="27814" y="89404"/>
                      </a:cubicBezTo>
                      <a:cubicBezTo>
                        <a:pt x="33774" y="96358"/>
                        <a:pt x="41722" y="100331"/>
                        <a:pt x="52648" y="100331"/>
                      </a:cubicBezTo>
                      <a:cubicBezTo>
                        <a:pt x="62582" y="100331"/>
                        <a:pt x="71523" y="96358"/>
                        <a:pt x="77483" y="8940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" name="Полилиния: фигура 280">
                  <a:extLst>
                    <a:ext uri="{FF2B5EF4-FFF2-40B4-BE49-F238E27FC236}">
                      <a16:creationId xmlns:a16="http://schemas.microsoft.com/office/drawing/2014/main" id="{7672F072-E96C-EFC6-D8A8-14FF53D65C73}"/>
                    </a:ext>
                  </a:extLst>
                </p:cNvPr>
                <p:cNvSpPr/>
                <p:nvPr/>
              </p:nvSpPr>
              <p:spPr>
                <a:xfrm>
                  <a:off x="13316433" y="5915389"/>
                  <a:ext cx="101324" cy="117218"/>
                </a:xfrm>
                <a:custGeom>
                  <a:avLst/>
                  <a:gdLst>
                    <a:gd name="connsiteX0" fmla="*/ 100331 w 101324"/>
                    <a:gd name="connsiteY0" fmla="*/ 83444 h 117218"/>
                    <a:gd name="connsiteX1" fmla="*/ 84437 w 101324"/>
                    <a:gd name="connsiteY1" fmla="*/ 107285 h 117218"/>
                    <a:gd name="connsiteX2" fmla="*/ 52648 w 101324"/>
                    <a:gd name="connsiteY2" fmla="*/ 117219 h 117218"/>
                    <a:gd name="connsiteX3" fmla="*/ 13908 w 101324"/>
                    <a:gd name="connsiteY3" fmla="*/ 101325 h 117218"/>
                    <a:gd name="connsiteX4" fmla="*/ 0 w 101324"/>
                    <a:gd name="connsiteY4" fmla="*/ 58609 h 117218"/>
                    <a:gd name="connsiteX5" fmla="*/ 13908 w 101324"/>
                    <a:gd name="connsiteY5" fmla="*/ 15894 h 117218"/>
                    <a:gd name="connsiteX6" fmla="*/ 51655 w 101324"/>
                    <a:gd name="connsiteY6" fmla="*/ 0 h 117218"/>
                    <a:gd name="connsiteX7" fmla="*/ 88411 w 101324"/>
                    <a:gd name="connsiteY7" fmla="*/ 14901 h 117218"/>
                    <a:gd name="connsiteX8" fmla="*/ 101324 w 101324"/>
                    <a:gd name="connsiteY8" fmla="*/ 55629 h 117218"/>
                    <a:gd name="connsiteX9" fmla="*/ 101324 w 101324"/>
                    <a:gd name="connsiteY9" fmla="*/ 62583 h 117218"/>
                    <a:gd name="connsiteX10" fmla="*/ 18874 w 101324"/>
                    <a:gd name="connsiteY10" fmla="*/ 62583 h 117218"/>
                    <a:gd name="connsiteX11" fmla="*/ 18874 w 101324"/>
                    <a:gd name="connsiteY11" fmla="*/ 63576 h 117218"/>
                    <a:gd name="connsiteX12" fmla="*/ 27814 w 101324"/>
                    <a:gd name="connsiteY12" fmla="*/ 89404 h 117218"/>
                    <a:gd name="connsiteX13" fmla="*/ 52648 w 101324"/>
                    <a:gd name="connsiteY13" fmla="*/ 99338 h 117218"/>
                    <a:gd name="connsiteX14" fmla="*/ 71523 w 101324"/>
                    <a:gd name="connsiteY14" fmla="*/ 94371 h 117218"/>
                    <a:gd name="connsiteX15" fmla="*/ 81457 w 101324"/>
                    <a:gd name="connsiteY15" fmla="*/ 81457 h 117218"/>
                    <a:gd name="connsiteX16" fmla="*/ 100331 w 101324"/>
                    <a:gd name="connsiteY16" fmla="*/ 81457 h 117218"/>
                    <a:gd name="connsiteX17" fmla="*/ 29801 w 101324"/>
                    <a:gd name="connsiteY17" fmla="*/ 25828 h 117218"/>
                    <a:gd name="connsiteX18" fmla="*/ 19868 w 101324"/>
                    <a:gd name="connsiteY18" fmla="*/ 49669 h 117218"/>
                    <a:gd name="connsiteX19" fmla="*/ 82450 w 101324"/>
                    <a:gd name="connsiteY19" fmla="*/ 49669 h 117218"/>
                    <a:gd name="connsiteX20" fmla="*/ 73510 w 101324"/>
                    <a:gd name="connsiteY20" fmla="*/ 25828 h 117218"/>
                    <a:gd name="connsiteX21" fmla="*/ 51655 w 101324"/>
                    <a:gd name="connsiteY21" fmla="*/ 16888 h 117218"/>
                    <a:gd name="connsiteX22" fmla="*/ 29801 w 101324"/>
                    <a:gd name="connsiteY22" fmla="*/ 25828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1324" h="117218">
                      <a:moveTo>
                        <a:pt x="100331" y="83444"/>
                      </a:moveTo>
                      <a:cubicBezTo>
                        <a:pt x="98345" y="93377"/>
                        <a:pt x="93378" y="101325"/>
                        <a:pt x="84437" y="107285"/>
                      </a:cubicBezTo>
                      <a:cubicBezTo>
                        <a:pt x="75497" y="113245"/>
                        <a:pt x="64570" y="117219"/>
                        <a:pt x="52648" y="117219"/>
                      </a:cubicBezTo>
                      <a:cubicBezTo>
                        <a:pt x="36755" y="117219"/>
                        <a:pt x="23841" y="112252"/>
                        <a:pt x="13908" y="101325"/>
                      </a:cubicBezTo>
                      <a:cubicBezTo>
                        <a:pt x="4967" y="91391"/>
                        <a:pt x="0" y="76490"/>
                        <a:pt x="0" y="58609"/>
                      </a:cubicBezTo>
                      <a:cubicBezTo>
                        <a:pt x="0" y="40728"/>
                        <a:pt x="4967" y="26821"/>
                        <a:pt x="13908" y="15894"/>
                      </a:cubicBezTo>
                      <a:cubicBezTo>
                        <a:pt x="23841" y="4967"/>
                        <a:pt x="35761" y="0"/>
                        <a:pt x="51655" y="0"/>
                      </a:cubicBezTo>
                      <a:cubicBezTo>
                        <a:pt x="66556" y="0"/>
                        <a:pt x="79470" y="4967"/>
                        <a:pt x="88411" y="14901"/>
                      </a:cubicBezTo>
                      <a:cubicBezTo>
                        <a:pt x="97351" y="24835"/>
                        <a:pt x="101324" y="38741"/>
                        <a:pt x="101324" y="55629"/>
                      </a:cubicBezTo>
                      <a:lnTo>
                        <a:pt x="101324" y="62583"/>
                      </a:lnTo>
                      <a:lnTo>
                        <a:pt x="18874" y="62583"/>
                      </a:lnTo>
                      <a:lnTo>
                        <a:pt x="18874" y="63576"/>
                      </a:lnTo>
                      <a:cubicBezTo>
                        <a:pt x="18874" y="74504"/>
                        <a:pt x="21854" y="83444"/>
                        <a:pt x="27814" y="89404"/>
                      </a:cubicBezTo>
                      <a:cubicBezTo>
                        <a:pt x="33775" y="96358"/>
                        <a:pt x="41722" y="99338"/>
                        <a:pt x="52648" y="99338"/>
                      </a:cubicBezTo>
                      <a:cubicBezTo>
                        <a:pt x="59603" y="99338"/>
                        <a:pt x="65563" y="97351"/>
                        <a:pt x="71523" y="94371"/>
                      </a:cubicBezTo>
                      <a:cubicBezTo>
                        <a:pt x="76490" y="91391"/>
                        <a:pt x="80464" y="87417"/>
                        <a:pt x="81457" y="81457"/>
                      </a:cubicBezTo>
                      <a:lnTo>
                        <a:pt x="100331" y="81457"/>
                      </a:lnTo>
                      <a:close/>
                      <a:moveTo>
                        <a:pt x="29801" y="25828"/>
                      </a:moveTo>
                      <a:cubicBezTo>
                        <a:pt x="23841" y="31788"/>
                        <a:pt x="20861" y="39735"/>
                        <a:pt x="19868" y="49669"/>
                      </a:cubicBezTo>
                      <a:lnTo>
                        <a:pt x="82450" y="49669"/>
                      </a:lnTo>
                      <a:cubicBezTo>
                        <a:pt x="82450" y="39735"/>
                        <a:pt x="79470" y="31788"/>
                        <a:pt x="73510" y="25828"/>
                      </a:cubicBezTo>
                      <a:cubicBezTo>
                        <a:pt x="67549" y="19868"/>
                        <a:pt x="60596" y="16888"/>
                        <a:pt x="51655" y="16888"/>
                      </a:cubicBezTo>
                      <a:cubicBezTo>
                        <a:pt x="42715" y="16888"/>
                        <a:pt x="35761" y="19868"/>
                        <a:pt x="29801" y="25828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" name="Полилиния: фигура 281">
                  <a:extLst>
                    <a:ext uri="{FF2B5EF4-FFF2-40B4-BE49-F238E27FC236}">
                      <a16:creationId xmlns:a16="http://schemas.microsoft.com/office/drawing/2014/main" id="{A38D670F-03E2-3BE3-6108-29FDA92FDC8C}"/>
                    </a:ext>
                  </a:extLst>
                </p:cNvPr>
                <p:cNvSpPr/>
                <p:nvPr/>
              </p:nvSpPr>
              <p:spPr>
                <a:xfrm>
                  <a:off x="13487294" y="5916382"/>
                  <a:ext cx="100331" cy="117218"/>
                </a:xfrm>
                <a:custGeom>
                  <a:avLst/>
                  <a:gdLst>
                    <a:gd name="connsiteX0" fmla="*/ 80464 w 100331"/>
                    <a:gd name="connsiteY0" fmla="*/ 35762 h 117218"/>
                    <a:gd name="connsiteX1" fmla="*/ 70530 w 100331"/>
                    <a:gd name="connsiteY1" fmla="*/ 21854 h 117218"/>
                    <a:gd name="connsiteX2" fmla="*/ 50662 w 100331"/>
                    <a:gd name="connsiteY2" fmla="*/ 15894 h 117218"/>
                    <a:gd name="connsiteX3" fmla="*/ 26822 w 100331"/>
                    <a:gd name="connsiteY3" fmla="*/ 27815 h 117218"/>
                    <a:gd name="connsiteX4" fmla="*/ 17881 w 100331"/>
                    <a:gd name="connsiteY4" fmla="*/ 58610 h 117218"/>
                    <a:gd name="connsiteX5" fmla="*/ 27815 w 100331"/>
                    <a:gd name="connsiteY5" fmla="*/ 89404 h 117218"/>
                    <a:gd name="connsiteX6" fmla="*/ 52650 w 100331"/>
                    <a:gd name="connsiteY6" fmla="*/ 100332 h 117218"/>
                    <a:gd name="connsiteX7" fmla="*/ 81458 w 100331"/>
                    <a:gd name="connsiteY7" fmla="*/ 81457 h 117218"/>
                    <a:gd name="connsiteX8" fmla="*/ 100331 w 100331"/>
                    <a:gd name="connsiteY8" fmla="*/ 81457 h 117218"/>
                    <a:gd name="connsiteX9" fmla="*/ 84437 w 100331"/>
                    <a:gd name="connsiteY9" fmla="*/ 107285 h 117218"/>
                    <a:gd name="connsiteX10" fmla="*/ 52650 w 100331"/>
                    <a:gd name="connsiteY10" fmla="*/ 117219 h 117218"/>
                    <a:gd name="connsiteX11" fmla="*/ 14901 w 100331"/>
                    <a:gd name="connsiteY11" fmla="*/ 101325 h 117218"/>
                    <a:gd name="connsiteX12" fmla="*/ 0 w 100331"/>
                    <a:gd name="connsiteY12" fmla="*/ 58610 h 117218"/>
                    <a:gd name="connsiteX13" fmla="*/ 13908 w 100331"/>
                    <a:gd name="connsiteY13" fmla="*/ 15894 h 117218"/>
                    <a:gd name="connsiteX14" fmla="*/ 51657 w 100331"/>
                    <a:gd name="connsiteY14" fmla="*/ 0 h 117218"/>
                    <a:gd name="connsiteX15" fmla="*/ 84437 w 100331"/>
                    <a:gd name="connsiteY15" fmla="*/ 10928 h 117218"/>
                    <a:gd name="connsiteX16" fmla="*/ 99338 w 100331"/>
                    <a:gd name="connsiteY16" fmla="*/ 35762 h 117218"/>
                    <a:gd name="connsiteX17" fmla="*/ 80464 w 100331"/>
                    <a:gd name="connsiteY17" fmla="*/ 35762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0331" h="117218">
                      <a:moveTo>
                        <a:pt x="80464" y="35762"/>
                      </a:moveTo>
                      <a:cubicBezTo>
                        <a:pt x="78477" y="29801"/>
                        <a:pt x="75497" y="24835"/>
                        <a:pt x="70530" y="21854"/>
                      </a:cubicBezTo>
                      <a:cubicBezTo>
                        <a:pt x="65563" y="17881"/>
                        <a:pt x="58610" y="15894"/>
                        <a:pt x="50662" y="15894"/>
                      </a:cubicBezTo>
                      <a:cubicBezTo>
                        <a:pt x="40728" y="15894"/>
                        <a:pt x="32782" y="19868"/>
                        <a:pt x="26822" y="27815"/>
                      </a:cubicBezTo>
                      <a:cubicBezTo>
                        <a:pt x="20861" y="35762"/>
                        <a:pt x="17881" y="45696"/>
                        <a:pt x="17881" y="58610"/>
                      </a:cubicBezTo>
                      <a:cubicBezTo>
                        <a:pt x="17881" y="71524"/>
                        <a:pt x="20861" y="81457"/>
                        <a:pt x="27815" y="89404"/>
                      </a:cubicBezTo>
                      <a:cubicBezTo>
                        <a:pt x="33775" y="96358"/>
                        <a:pt x="41723" y="100332"/>
                        <a:pt x="52650" y="100332"/>
                      </a:cubicBezTo>
                      <a:cubicBezTo>
                        <a:pt x="68544" y="100332"/>
                        <a:pt x="78477" y="94371"/>
                        <a:pt x="81458" y="81457"/>
                      </a:cubicBezTo>
                      <a:lnTo>
                        <a:pt x="100331" y="81457"/>
                      </a:lnTo>
                      <a:cubicBezTo>
                        <a:pt x="98345" y="92384"/>
                        <a:pt x="93378" y="100332"/>
                        <a:pt x="84437" y="107285"/>
                      </a:cubicBezTo>
                      <a:cubicBezTo>
                        <a:pt x="75497" y="114239"/>
                        <a:pt x="64570" y="117219"/>
                        <a:pt x="52650" y="117219"/>
                      </a:cubicBezTo>
                      <a:cubicBezTo>
                        <a:pt x="36756" y="117219"/>
                        <a:pt x="23841" y="112252"/>
                        <a:pt x="14901" y="101325"/>
                      </a:cubicBezTo>
                      <a:cubicBezTo>
                        <a:pt x="4967" y="90398"/>
                        <a:pt x="0" y="76490"/>
                        <a:pt x="0" y="58610"/>
                      </a:cubicBezTo>
                      <a:cubicBezTo>
                        <a:pt x="0" y="40729"/>
                        <a:pt x="4967" y="26821"/>
                        <a:pt x="13908" y="15894"/>
                      </a:cubicBezTo>
                      <a:cubicBezTo>
                        <a:pt x="23841" y="4967"/>
                        <a:pt x="35761" y="0"/>
                        <a:pt x="51657" y="0"/>
                      </a:cubicBezTo>
                      <a:cubicBezTo>
                        <a:pt x="64570" y="0"/>
                        <a:pt x="75497" y="3974"/>
                        <a:pt x="84437" y="10928"/>
                      </a:cubicBezTo>
                      <a:cubicBezTo>
                        <a:pt x="92385" y="17881"/>
                        <a:pt x="97352" y="25828"/>
                        <a:pt x="99338" y="35762"/>
                      </a:cubicBezTo>
                      <a:lnTo>
                        <a:pt x="80464" y="3576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3" name="Полилиния: фигура 282">
                  <a:extLst>
                    <a:ext uri="{FF2B5EF4-FFF2-40B4-BE49-F238E27FC236}">
                      <a16:creationId xmlns:a16="http://schemas.microsoft.com/office/drawing/2014/main" id="{58C8B397-CE34-25E8-3567-A184855EA2AB}"/>
                    </a:ext>
                  </a:extLst>
                </p:cNvPr>
                <p:cNvSpPr/>
                <p:nvPr/>
              </p:nvSpPr>
              <p:spPr>
                <a:xfrm>
                  <a:off x="13606499" y="5916275"/>
                  <a:ext cx="104304" cy="153088"/>
                </a:xfrm>
                <a:custGeom>
                  <a:avLst/>
                  <a:gdLst>
                    <a:gd name="connsiteX0" fmla="*/ 90397 w 104304"/>
                    <a:gd name="connsiteY0" fmla="*/ 15008 h 153088"/>
                    <a:gd name="connsiteX1" fmla="*/ 104305 w 104304"/>
                    <a:gd name="connsiteY1" fmla="*/ 57723 h 153088"/>
                    <a:gd name="connsiteX2" fmla="*/ 90397 w 104304"/>
                    <a:gd name="connsiteY2" fmla="*/ 100439 h 153088"/>
                    <a:gd name="connsiteX3" fmla="*/ 55629 w 104304"/>
                    <a:gd name="connsiteY3" fmla="*/ 116333 h 153088"/>
                    <a:gd name="connsiteX4" fmla="*/ 18874 w 104304"/>
                    <a:gd name="connsiteY4" fmla="*/ 96466 h 153088"/>
                    <a:gd name="connsiteX5" fmla="*/ 18874 w 104304"/>
                    <a:gd name="connsiteY5" fmla="*/ 96466 h 153088"/>
                    <a:gd name="connsiteX6" fmla="*/ 18874 w 104304"/>
                    <a:gd name="connsiteY6" fmla="*/ 153088 h 153088"/>
                    <a:gd name="connsiteX7" fmla="*/ 0 w 104304"/>
                    <a:gd name="connsiteY7" fmla="*/ 153088 h 153088"/>
                    <a:gd name="connsiteX8" fmla="*/ 0 w 104304"/>
                    <a:gd name="connsiteY8" fmla="*/ 108 h 153088"/>
                    <a:gd name="connsiteX9" fmla="*/ 17881 w 104304"/>
                    <a:gd name="connsiteY9" fmla="*/ 108 h 153088"/>
                    <a:gd name="connsiteX10" fmla="*/ 17881 w 104304"/>
                    <a:gd name="connsiteY10" fmla="*/ 18982 h 153088"/>
                    <a:gd name="connsiteX11" fmla="*/ 17881 w 104304"/>
                    <a:gd name="connsiteY11" fmla="*/ 18982 h 153088"/>
                    <a:gd name="connsiteX12" fmla="*/ 32782 w 104304"/>
                    <a:gd name="connsiteY12" fmla="*/ 5074 h 153088"/>
                    <a:gd name="connsiteX13" fmla="*/ 54636 w 104304"/>
                    <a:gd name="connsiteY13" fmla="*/ 108 h 153088"/>
                    <a:gd name="connsiteX14" fmla="*/ 90397 w 104304"/>
                    <a:gd name="connsiteY14" fmla="*/ 15008 h 153088"/>
                    <a:gd name="connsiteX15" fmla="*/ 76491 w 104304"/>
                    <a:gd name="connsiteY15" fmla="*/ 88519 h 153088"/>
                    <a:gd name="connsiteX16" fmla="*/ 85430 w 104304"/>
                    <a:gd name="connsiteY16" fmla="*/ 57723 h 153088"/>
                    <a:gd name="connsiteX17" fmla="*/ 76491 w 104304"/>
                    <a:gd name="connsiteY17" fmla="*/ 26929 h 153088"/>
                    <a:gd name="connsiteX18" fmla="*/ 52650 w 104304"/>
                    <a:gd name="connsiteY18" fmla="*/ 15008 h 153088"/>
                    <a:gd name="connsiteX19" fmla="*/ 28808 w 104304"/>
                    <a:gd name="connsiteY19" fmla="*/ 26929 h 153088"/>
                    <a:gd name="connsiteX20" fmla="*/ 19868 w 104304"/>
                    <a:gd name="connsiteY20" fmla="*/ 57723 h 153088"/>
                    <a:gd name="connsiteX21" fmla="*/ 28808 w 104304"/>
                    <a:gd name="connsiteY21" fmla="*/ 87525 h 153088"/>
                    <a:gd name="connsiteX22" fmla="*/ 52650 w 104304"/>
                    <a:gd name="connsiteY22" fmla="*/ 99446 h 153088"/>
                    <a:gd name="connsiteX23" fmla="*/ 76491 w 104304"/>
                    <a:gd name="connsiteY23" fmla="*/ 88519 h 153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04304" h="153088">
                      <a:moveTo>
                        <a:pt x="90397" y="15008"/>
                      </a:moveTo>
                      <a:cubicBezTo>
                        <a:pt x="99338" y="25936"/>
                        <a:pt x="104305" y="39843"/>
                        <a:pt x="104305" y="57723"/>
                      </a:cubicBezTo>
                      <a:cubicBezTo>
                        <a:pt x="104305" y="75605"/>
                        <a:pt x="99338" y="89512"/>
                        <a:pt x="90397" y="100439"/>
                      </a:cubicBezTo>
                      <a:cubicBezTo>
                        <a:pt x="81458" y="111366"/>
                        <a:pt x="69537" y="116333"/>
                        <a:pt x="55629" y="116333"/>
                      </a:cubicBezTo>
                      <a:cubicBezTo>
                        <a:pt x="38742" y="116333"/>
                        <a:pt x="26822" y="109379"/>
                        <a:pt x="18874" y="96466"/>
                      </a:cubicBezTo>
                      <a:lnTo>
                        <a:pt x="18874" y="96466"/>
                      </a:lnTo>
                      <a:lnTo>
                        <a:pt x="18874" y="153088"/>
                      </a:lnTo>
                      <a:lnTo>
                        <a:pt x="0" y="153088"/>
                      </a:lnTo>
                      <a:lnTo>
                        <a:pt x="0" y="108"/>
                      </a:lnTo>
                      <a:lnTo>
                        <a:pt x="17881" y="108"/>
                      </a:lnTo>
                      <a:lnTo>
                        <a:pt x="17881" y="18982"/>
                      </a:lnTo>
                      <a:lnTo>
                        <a:pt x="17881" y="18982"/>
                      </a:lnTo>
                      <a:cubicBezTo>
                        <a:pt x="20861" y="13021"/>
                        <a:pt x="25828" y="8054"/>
                        <a:pt x="32782" y="5074"/>
                      </a:cubicBezTo>
                      <a:cubicBezTo>
                        <a:pt x="39735" y="1101"/>
                        <a:pt x="46690" y="108"/>
                        <a:pt x="54636" y="108"/>
                      </a:cubicBezTo>
                      <a:cubicBezTo>
                        <a:pt x="69537" y="-886"/>
                        <a:pt x="81458" y="5074"/>
                        <a:pt x="90397" y="15008"/>
                      </a:cubicBezTo>
                      <a:close/>
                      <a:moveTo>
                        <a:pt x="76491" y="88519"/>
                      </a:moveTo>
                      <a:cubicBezTo>
                        <a:pt x="82451" y="80572"/>
                        <a:pt x="85430" y="70638"/>
                        <a:pt x="85430" y="57723"/>
                      </a:cubicBezTo>
                      <a:cubicBezTo>
                        <a:pt x="85430" y="44810"/>
                        <a:pt x="82451" y="34876"/>
                        <a:pt x="76491" y="26929"/>
                      </a:cubicBezTo>
                      <a:cubicBezTo>
                        <a:pt x="70530" y="18982"/>
                        <a:pt x="62583" y="15008"/>
                        <a:pt x="52650" y="15008"/>
                      </a:cubicBezTo>
                      <a:cubicBezTo>
                        <a:pt x="42716" y="15008"/>
                        <a:pt x="34768" y="18982"/>
                        <a:pt x="28808" y="26929"/>
                      </a:cubicBezTo>
                      <a:cubicBezTo>
                        <a:pt x="22848" y="34876"/>
                        <a:pt x="19868" y="44810"/>
                        <a:pt x="19868" y="57723"/>
                      </a:cubicBezTo>
                      <a:cubicBezTo>
                        <a:pt x="19868" y="70638"/>
                        <a:pt x="22848" y="80572"/>
                        <a:pt x="28808" y="87525"/>
                      </a:cubicBezTo>
                      <a:cubicBezTo>
                        <a:pt x="34768" y="95472"/>
                        <a:pt x="42716" y="99446"/>
                        <a:pt x="52650" y="99446"/>
                      </a:cubicBezTo>
                      <a:cubicBezTo>
                        <a:pt x="61590" y="99446"/>
                        <a:pt x="70530" y="95472"/>
                        <a:pt x="76491" y="8851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" name="Полилиния: фигура 283">
                  <a:extLst>
                    <a:ext uri="{FF2B5EF4-FFF2-40B4-BE49-F238E27FC236}">
                      <a16:creationId xmlns:a16="http://schemas.microsoft.com/office/drawing/2014/main" id="{EA4AEA3D-5C68-26E1-2A3D-379094714E66}"/>
                    </a:ext>
                  </a:extLst>
                </p:cNvPr>
                <p:cNvSpPr/>
                <p:nvPr/>
              </p:nvSpPr>
              <p:spPr>
                <a:xfrm>
                  <a:off x="13726698" y="5915389"/>
                  <a:ext cx="101325" cy="117218"/>
                </a:xfrm>
                <a:custGeom>
                  <a:avLst/>
                  <a:gdLst>
                    <a:gd name="connsiteX0" fmla="*/ 100332 w 101325"/>
                    <a:gd name="connsiteY0" fmla="*/ 83444 h 117218"/>
                    <a:gd name="connsiteX1" fmla="*/ 84437 w 101325"/>
                    <a:gd name="connsiteY1" fmla="*/ 107285 h 117218"/>
                    <a:gd name="connsiteX2" fmla="*/ 52650 w 101325"/>
                    <a:gd name="connsiteY2" fmla="*/ 117219 h 117218"/>
                    <a:gd name="connsiteX3" fmla="*/ 13908 w 101325"/>
                    <a:gd name="connsiteY3" fmla="*/ 101325 h 117218"/>
                    <a:gd name="connsiteX4" fmla="*/ 0 w 101325"/>
                    <a:gd name="connsiteY4" fmla="*/ 58609 h 117218"/>
                    <a:gd name="connsiteX5" fmla="*/ 13908 w 101325"/>
                    <a:gd name="connsiteY5" fmla="*/ 15894 h 117218"/>
                    <a:gd name="connsiteX6" fmla="*/ 51657 w 101325"/>
                    <a:gd name="connsiteY6" fmla="*/ 0 h 117218"/>
                    <a:gd name="connsiteX7" fmla="*/ 88411 w 101325"/>
                    <a:gd name="connsiteY7" fmla="*/ 14901 h 117218"/>
                    <a:gd name="connsiteX8" fmla="*/ 101326 w 101325"/>
                    <a:gd name="connsiteY8" fmla="*/ 55629 h 117218"/>
                    <a:gd name="connsiteX9" fmla="*/ 101326 w 101325"/>
                    <a:gd name="connsiteY9" fmla="*/ 62583 h 117218"/>
                    <a:gd name="connsiteX10" fmla="*/ 18874 w 101325"/>
                    <a:gd name="connsiteY10" fmla="*/ 62583 h 117218"/>
                    <a:gd name="connsiteX11" fmla="*/ 18874 w 101325"/>
                    <a:gd name="connsiteY11" fmla="*/ 63576 h 117218"/>
                    <a:gd name="connsiteX12" fmla="*/ 27815 w 101325"/>
                    <a:gd name="connsiteY12" fmla="*/ 89404 h 117218"/>
                    <a:gd name="connsiteX13" fmla="*/ 52650 w 101325"/>
                    <a:gd name="connsiteY13" fmla="*/ 99338 h 117218"/>
                    <a:gd name="connsiteX14" fmla="*/ 71524 w 101325"/>
                    <a:gd name="connsiteY14" fmla="*/ 94371 h 117218"/>
                    <a:gd name="connsiteX15" fmla="*/ 81458 w 101325"/>
                    <a:gd name="connsiteY15" fmla="*/ 81457 h 117218"/>
                    <a:gd name="connsiteX16" fmla="*/ 100332 w 101325"/>
                    <a:gd name="connsiteY16" fmla="*/ 81457 h 117218"/>
                    <a:gd name="connsiteX17" fmla="*/ 28808 w 101325"/>
                    <a:gd name="connsiteY17" fmla="*/ 25828 h 117218"/>
                    <a:gd name="connsiteX18" fmla="*/ 18874 w 101325"/>
                    <a:gd name="connsiteY18" fmla="*/ 49669 h 117218"/>
                    <a:gd name="connsiteX19" fmla="*/ 81458 w 101325"/>
                    <a:gd name="connsiteY19" fmla="*/ 49669 h 117218"/>
                    <a:gd name="connsiteX20" fmla="*/ 72517 w 101325"/>
                    <a:gd name="connsiteY20" fmla="*/ 25828 h 117218"/>
                    <a:gd name="connsiteX21" fmla="*/ 50663 w 101325"/>
                    <a:gd name="connsiteY21" fmla="*/ 16888 h 117218"/>
                    <a:gd name="connsiteX22" fmla="*/ 28808 w 101325"/>
                    <a:gd name="connsiteY22" fmla="*/ 25828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1325" h="117218">
                      <a:moveTo>
                        <a:pt x="100332" y="83444"/>
                      </a:moveTo>
                      <a:cubicBezTo>
                        <a:pt x="98345" y="93377"/>
                        <a:pt x="93378" y="101325"/>
                        <a:pt x="84437" y="107285"/>
                      </a:cubicBezTo>
                      <a:cubicBezTo>
                        <a:pt x="75498" y="113245"/>
                        <a:pt x="64570" y="117219"/>
                        <a:pt x="52650" y="117219"/>
                      </a:cubicBezTo>
                      <a:cubicBezTo>
                        <a:pt x="36756" y="117219"/>
                        <a:pt x="23841" y="112252"/>
                        <a:pt x="13908" y="101325"/>
                      </a:cubicBezTo>
                      <a:cubicBezTo>
                        <a:pt x="4967" y="91391"/>
                        <a:pt x="0" y="76490"/>
                        <a:pt x="0" y="58609"/>
                      </a:cubicBezTo>
                      <a:cubicBezTo>
                        <a:pt x="0" y="40728"/>
                        <a:pt x="4967" y="26821"/>
                        <a:pt x="13908" y="15894"/>
                      </a:cubicBezTo>
                      <a:cubicBezTo>
                        <a:pt x="23841" y="4967"/>
                        <a:pt x="35763" y="0"/>
                        <a:pt x="51657" y="0"/>
                      </a:cubicBezTo>
                      <a:cubicBezTo>
                        <a:pt x="66557" y="0"/>
                        <a:pt x="79470" y="4967"/>
                        <a:pt x="88411" y="14901"/>
                      </a:cubicBezTo>
                      <a:cubicBezTo>
                        <a:pt x="97352" y="24835"/>
                        <a:pt x="101326" y="38741"/>
                        <a:pt x="101326" y="55629"/>
                      </a:cubicBezTo>
                      <a:lnTo>
                        <a:pt x="101326" y="62583"/>
                      </a:lnTo>
                      <a:lnTo>
                        <a:pt x="18874" y="62583"/>
                      </a:lnTo>
                      <a:lnTo>
                        <a:pt x="18874" y="63576"/>
                      </a:lnTo>
                      <a:cubicBezTo>
                        <a:pt x="18874" y="74504"/>
                        <a:pt x="21855" y="83444"/>
                        <a:pt x="27815" y="89404"/>
                      </a:cubicBezTo>
                      <a:cubicBezTo>
                        <a:pt x="33775" y="96358"/>
                        <a:pt x="41723" y="99338"/>
                        <a:pt x="52650" y="99338"/>
                      </a:cubicBezTo>
                      <a:cubicBezTo>
                        <a:pt x="59603" y="99338"/>
                        <a:pt x="65564" y="97351"/>
                        <a:pt x="71524" y="94371"/>
                      </a:cubicBezTo>
                      <a:cubicBezTo>
                        <a:pt x="76491" y="91391"/>
                        <a:pt x="80465" y="87417"/>
                        <a:pt x="81458" y="81457"/>
                      </a:cubicBezTo>
                      <a:lnTo>
                        <a:pt x="100332" y="81457"/>
                      </a:lnTo>
                      <a:close/>
                      <a:moveTo>
                        <a:pt x="28808" y="25828"/>
                      </a:moveTo>
                      <a:cubicBezTo>
                        <a:pt x="22848" y="31788"/>
                        <a:pt x="19868" y="39735"/>
                        <a:pt x="18874" y="49669"/>
                      </a:cubicBezTo>
                      <a:lnTo>
                        <a:pt x="81458" y="49669"/>
                      </a:lnTo>
                      <a:cubicBezTo>
                        <a:pt x="81458" y="39735"/>
                        <a:pt x="78477" y="31788"/>
                        <a:pt x="72517" y="25828"/>
                      </a:cubicBezTo>
                      <a:cubicBezTo>
                        <a:pt x="66557" y="19868"/>
                        <a:pt x="59603" y="16888"/>
                        <a:pt x="50663" y="16888"/>
                      </a:cubicBezTo>
                      <a:cubicBezTo>
                        <a:pt x="42716" y="16888"/>
                        <a:pt x="34768" y="19868"/>
                        <a:pt x="28808" y="25828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5" name="Полилиния: фигура 284">
                  <a:extLst>
                    <a:ext uri="{FF2B5EF4-FFF2-40B4-BE49-F238E27FC236}">
                      <a16:creationId xmlns:a16="http://schemas.microsoft.com/office/drawing/2014/main" id="{B4B935D6-DFF8-AAF6-CB9E-06A9BC324A0E}"/>
                    </a:ext>
                  </a:extLst>
                </p:cNvPr>
                <p:cNvSpPr/>
                <p:nvPr/>
              </p:nvSpPr>
              <p:spPr>
                <a:xfrm>
                  <a:off x="13837957" y="5916382"/>
                  <a:ext cx="124172" cy="145033"/>
                </a:xfrm>
                <a:custGeom>
                  <a:avLst/>
                  <a:gdLst>
                    <a:gd name="connsiteX0" fmla="*/ 0 w 124172"/>
                    <a:gd name="connsiteY0" fmla="*/ 145034 h 145033"/>
                    <a:gd name="connsiteX1" fmla="*/ 0 w 124172"/>
                    <a:gd name="connsiteY1" fmla="*/ 99338 h 145033"/>
                    <a:gd name="connsiteX2" fmla="*/ 9934 w 124172"/>
                    <a:gd name="connsiteY2" fmla="*/ 99338 h 145033"/>
                    <a:gd name="connsiteX3" fmla="*/ 23841 w 124172"/>
                    <a:gd name="connsiteY3" fmla="*/ 63577 h 145033"/>
                    <a:gd name="connsiteX4" fmla="*/ 27814 w 124172"/>
                    <a:gd name="connsiteY4" fmla="*/ 0 h 145033"/>
                    <a:gd name="connsiteX5" fmla="*/ 106291 w 124172"/>
                    <a:gd name="connsiteY5" fmla="*/ 0 h 145033"/>
                    <a:gd name="connsiteX6" fmla="*/ 106291 w 124172"/>
                    <a:gd name="connsiteY6" fmla="*/ 99338 h 145033"/>
                    <a:gd name="connsiteX7" fmla="*/ 124173 w 124172"/>
                    <a:gd name="connsiteY7" fmla="*/ 99338 h 145033"/>
                    <a:gd name="connsiteX8" fmla="*/ 124173 w 124172"/>
                    <a:gd name="connsiteY8" fmla="*/ 145034 h 145033"/>
                    <a:gd name="connsiteX9" fmla="*/ 107284 w 124172"/>
                    <a:gd name="connsiteY9" fmla="*/ 145034 h 145033"/>
                    <a:gd name="connsiteX10" fmla="*/ 107284 w 124172"/>
                    <a:gd name="connsiteY10" fmla="*/ 114239 h 145033"/>
                    <a:gd name="connsiteX11" fmla="*/ 17880 w 124172"/>
                    <a:gd name="connsiteY11" fmla="*/ 114239 h 145033"/>
                    <a:gd name="connsiteX12" fmla="*/ 17880 w 124172"/>
                    <a:gd name="connsiteY12" fmla="*/ 145034 h 145033"/>
                    <a:gd name="connsiteX13" fmla="*/ 0 w 124172"/>
                    <a:gd name="connsiteY13" fmla="*/ 145034 h 145033"/>
                    <a:gd name="connsiteX14" fmla="*/ 87417 w 124172"/>
                    <a:gd name="connsiteY14" fmla="*/ 15894 h 145033"/>
                    <a:gd name="connsiteX15" fmla="*/ 43709 w 124172"/>
                    <a:gd name="connsiteY15" fmla="*/ 15894 h 145033"/>
                    <a:gd name="connsiteX16" fmla="*/ 39735 w 124172"/>
                    <a:gd name="connsiteY16" fmla="*/ 64570 h 145033"/>
                    <a:gd name="connsiteX17" fmla="*/ 29801 w 124172"/>
                    <a:gd name="connsiteY17" fmla="*/ 98345 h 145033"/>
                    <a:gd name="connsiteX18" fmla="*/ 29801 w 124172"/>
                    <a:gd name="connsiteY18" fmla="*/ 99338 h 145033"/>
                    <a:gd name="connsiteX19" fmla="*/ 86424 w 124172"/>
                    <a:gd name="connsiteY19" fmla="*/ 99338 h 145033"/>
                    <a:gd name="connsiteX20" fmla="*/ 86424 w 124172"/>
                    <a:gd name="connsiteY20" fmla="*/ 15894 h 145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24172" h="145033">
                      <a:moveTo>
                        <a:pt x="0" y="145034"/>
                      </a:moveTo>
                      <a:lnTo>
                        <a:pt x="0" y="99338"/>
                      </a:lnTo>
                      <a:lnTo>
                        <a:pt x="9934" y="99338"/>
                      </a:lnTo>
                      <a:cubicBezTo>
                        <a:pt x="17880" y="94371"/>
                        <a:pt x="21854" y="82450"/>
                        <a:pt x="23841" y="63577"/>
                      </a:cubicBezTo>
                      <a:lnTo>
                        <a:pt x="27814" y="0"/>
                      </a:lnTo>
                      <a:lnTo>
                        <a:pt x="106291" y="0"/>
                      </a:lnTo>
                      <a:lnTo>
                        <a:pt x="106291" y="99338"/>
                      </a:lnTo>
                      <a:lnTo>
                        <a:pt x="124173" y="99338"/>
                      </a:lnTo>
                      <a:lnTo>
                        <a:pt x="124173" y="145034"/>
                      </a:lnTo>
                      <a:lnTo>
                        <a:pt x="107284" y="145034"/>
                      </a:lnTo>
                      <a:lnTo>
                        <a:pt x="107284" y="114239"/>
                      </a:lnTo>
                      <a:lnTo>
                        <a:pt x="17880" y="114239"/>
                      </a:lnTo>
                      <a:lnTo>
                        <a:pt x="17880" y="145034"/>
                      </a:lnTo>
                      <a:lnTo>
                        <a:pt x="0" y="145034"/>
                      </a:lnTo>
                      <a:close/>
                      <a:moveTo>
                        <a:pt x="87417" y="15894"/>
                      </a:moveTo>
                      <a:lnTo>
                        <a:pt x="43709" y="15894"/>
                      </a:lnTo>
                      <a:lnTo>
                        <a:pt x="39735" y="64570"/>
                      </a:lnTo>
                      <a:cubicBezTo>
                        <a:pt x="38742" y="80464"/>
                        <a:pt x="35761" y="92384"/>
                        <a:pt x="29801" y="98345"/>
                      </a:cubicBezTo>
                      <a:lnTo>
                        <a:pt x="29801" y="99338"/>
                      </a:lnTo>
                      <a:lnTo>
                        <a:pt x="86424" y="99338"/>
                      </a:lnTo>
                      <a:lnTo>
                        <a:pt x="86424" y="1589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6" name="Полилиния: фигура 285">
                  <a:extLst>
                    <a:ext uri="{FF2B5EF4-FFF2-40B4-BE49-F238E27FC236}">
                      <a16:creationId xmlns:a16="http://schemas.microsoft.com/office/drawing/2014/main" id="{DB562416-B574-2B07-7B11-C2A3E51A2398}"/>
                    </a:ext>
                  </a:extLst>
                </p:cNvPr>
                <p:cNvSpPr/>
                <p:nvPr/>
              </p:nvSpPr>
              <p:spPr>
                <a:xfrm>
                  <a:off x="13980010" y="5916382"/>
                  <a:ext cx="94371" cy="114238"/>
                </a:xfrm>
                <a:custGeom>
                  <a:avLst/>
                  <a:gdLst>
                    <a:gd name="connsiteX0" fmla="*/ 76491 w 94371"/>
                    <a:gd name="connsiteY0" fmla="*/ 62583 h 114238"/>
                    <a:gd name="connsiteX1" fmla="*/ 17881 w 94371"/>
                    <a:gd name="connsiteY1" fmla="*/ 62583 h 114238"/>
                    <a:gd name="connsiteX2" fmla="*/ 17881 w 94371"/>
                    <a:gd name="connsiteY2" fmla="*/ 114239 h 114238"/>
                    <a:gd name="connsiteX3" fmla="*/ 0 w 94371"/>
                    <a:gd name="connsiteY3" fmla="*/ 114239 h 114238"/>
                    <a:gd name="connsiteX4" fmla="*/ 0 w 94371"/>
                    <a:gd name="connsiteY4" fmla="*/ 0 h 114238"/>
                    <a:gd name="connsiteX5" fmla="*/ 17881 w 94371"/>
                    <a:gd name="connsiteY5" fmla="*/ 0 h 114238"/>
                    <a:gd name="connsiteX6" fmla="*/ 17881 w 94371"/>
                    <a:gd name="connsiteY6" fmla="*/ 47682 h 114238"/>
                    <a:gd name="connsiteX7" fmla="*/ 76491 w 94371"/>
                    <a:gd name="connsiteY7" fmla="*/ 47682 h 114238"/>
                    <a:gd name="connsiteX8" fmla="*/ 76491 w 94371"/>
                    <a:gd name="connsiteY8" fmla="*/ 0 h 114238"/>
                    <a:gd name="connsiteX9" fmla="*/ 94371 w 94371"/>
                    <a:gd name="connsiteY9" fmla="*/ 0 h 114238"/>
                    <a:gd name="connsiteX10" fmla="*/ 94371 w 94371"/>
                    <a:gd name="connsiteY10" fmla="*/ 114239 h 114238"/>
                    <a:gd name="connsiteX11" fmla="*/ 76491 w 94371"/>
                    <a:gd name="connsiteY11" fmla="*/ 114239 h 114238"/>
                    <a:gd name="connsiteX12" fmla="*/ 76491 w 94371"/>
                    <a:gd name="connsiteY12" fmla="*/ 62583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4371" h="114238">
                      <a:moveTo>
                        <a:pt x="76491" y="62583"/>
                      </a:moveTo>
                      <a:lnTo>
                        <a:pt x="17881" y="62583"/>
                      </a:lnTo>
                      <a:lnTo>
                        <a:pt x="17881" y="114239"/>
                      </a:lnTo>
                      <a:lnTo>
                        <a:pt x="0" y="114239"/>
                      </a:lnTo>
                      <a:lnTo>
                        <a:pt x="0" y="0"/>
                      </a:lnTo>
                      <a:lnTo>
                        <a:pt x="17881" y="0"/>
                      </a:lnTo>
                      <a:lnTo>
                        <a:pt x="17881" y="47682"/>
                      </a:lnTo>
                      <a:lnTo>
                        <a:pt x="76491" y="47682"/>
                      </a:lnTo>
                      <a:lnTo>
                        <a:pt x="76491" y="0"/>
                      </a:lnTo>
                      <a:lnTo>
                        <a:pt x="94371" y="0"/>
                      </a:lnTo>
                      <a:lnTo>
                        <a:pt x="94371" y="114239"/>
                      </a:lnTo>
                      <a:lnTo>
                        <a:pt x="76491" y="114239"/>
                      </a:lnTo>
                      <a:lnTo>
                        <a:pt x="76491" y="6258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7" name="Полилиния: фигура 286">
                  <a:extLst>
                    <a:ext uri="{FF2B5EF4-FFF2-40B4-BE49-F238E27FC236}">
                      <a16:creationId xmlns:a16="http://schemas.microsoft.com/office/drawing/2014/main" id="{9FAB2C75-C1DF-2F58-85CD-0933ABC4F2DE}"/>
                    </a:ext>
                  </a:extLst>
                </p:cNvPr>
                <p:cNvSpPr/>
                <p:nvPr/>
              </p:nvSpPr>
              <p:spPr>
                <a:xfrm>
                  <a:off x="14095243" y="5915389"/>
                  <a:ext cx="101324" cy="117218"/>
                </a:xfrm>
                <a:custGeom>
                  <a:avLst/>
                  <a:gdLst>
                    <a:gd name="connsiteX0" fmla="*/ 100331 w 101324"/>
                    <a:gd name="connsiteY0" fmla="*/ 83444 h 117218"/>
                    <a:gd name="connsiteX1" fmla="*/ 84437 w 101324"/>
                    <a:gd name="connsiteY1" fmla="*/ 107285 h 117218"/>
                    <a:gd name="connsiteX2" fmla="*/ 52648 w 101324"/>
                    <a:gd name="connsiteY2" fmla="*/ 117219 h 117218"/>
                    <a:gd name="connsiteX3" fmla="*/ 13906 w 101324"/>
                    <a:gd name="connsiteY3" fmla="*/ 101325 h 117218"/>
                    <a:gd name="connsiteX4" fmla="*/ 0 w 101324"/>
                    <a:gd name="connsiteY4" fmla="*/ 58609 h 117218"/>
                    <a:gd name="connsiteX5" fmla="*/ 13906 w 101324"/>
                    <a:gd name="connsiteY5" fmla="*/ 15894 h 117218"/>
                    <a:gd name="connsiteX6" fmla="*/ 51655 w 101324"/>
                    <a:gd name="connsiteY6" fmla="*/ 0 h 117218"/>
                    <a:gd name="connsiteX7" fmla="*/ 88410 w 101324"/>
                    <a:gd name="connsiteY7" fmla="*/ 14901 h 117218"/>
                    <a:gd name="connsiteX8" fmla="*/ 101324 w 101324"/>
                    <a:gd name="connsiteY8" fmla="*/ 55629 h 117218"/>
                    <a:gd name="connsiteX9" fmla="*/ 101324 w 101324"/>
                    <a:gd name="connsiteY9" fmla="*/ 62583 h 117218"/>
                    <a:gd name="connsiteX10" fmla="*/ 18873 w 101324"/>
                    <a:gd name="connsiteY10" fmla="*/ 62583 h 117218"/>
                    <a:gd name="connsiteX11" fmla="*/ 18873 w 101324"/>
                    <a:gd name="connsiteY11" fmla="*/ 63576 h 117218"/>
                    <a:gd name="connsiteX12" fmla="*/ 27814 w 101324"/>
                    <a:gd name="connsiteY12" fmla="*/ 89404 h 117218"/>
                    <a:gd name="connsiteX13" fmla="*/ 52648 w 101324"/>
                    <a:gd name="connsiteY13" fmla="*/ 99338 h 117218"/>
                    <a:gd name="connsiteX14" fmla="*/ 71523 w 101324"/>
                    <a:gd name="connsiteY14" fmla="*/ 94371 h 117218"/>
                    <a:gd name="connsiteX15" fmla="*/ 81457 w 101324"/>
                    <a:gd name="connsiteY15" fmla="*/ 81457 h 117218"/>
                    <a:gd name="connsiteX16" fmla="*/ 100331 w 101324"/>
                    <a:gd name="connsiteY16" fmla="*/ 81457 h 117218"/>
                    <a:gd name="connsiteX17" fmla="*/ 29801 w 101324"/>
                    <a:gd name="connsiteY17" fmla="*/ 25828 h 117218"/>
                    <a:gd name="connsiteX18" fmla="*/ 19868 w 101324"/>
                    <a:gd name="connsiteY18" fmla="*/ 49669 h 117218"/>
                    <a:gd name="connsiteX19" fmla="*/ 82450 w 101324"/>
                    <a:gd name="connsiteY19" fmla="*/ 49669 h 117218"/>
                    <a:gd name="connsiteX20" fmla="*/ 73509 w 101324"/>
                    <a:gd name="connsiteY20" fmla="*/ 25828 h 117218"/>
                    <a:gd name="connsiteX21" fmla="*/ 51655 w 101324"/>
                    <a:gd name="connsiteY21" fmla="*/ 16888 h 117218"/>
                    <a:gd name="connsiteX22" fmla="*/ 29801 w 101324"/>
                    <a:gd name="connsiteY22" fmla="*/ 25828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1324" h="117218">
                      <a:moveTo>
                        <a:pt x="100331" y="83444"/>
                      </a:moveTo>
                      <a:cubicBezTo>
                        <a:pt x="98344" y="93377"/>
                        <a:pt x="93377" y="101325"/>
                        <a:pt x="84437" y="107285"/>
                      </a:cubicBezTo>
                      <a:cubicBezTo>
                        <a:pt x="75497" y="113245"/>
                        <a:pt x="64570" y="117219"/>
                        <a:pt x="52648" y="117219"/>
                      </a:cubicBezTo>
                      <a:cubicBezTo>
                        <a:pt x="36755" y="117219"/>
                        <a:pt x="23840" y="112252"/>
                        <a:pt x="13906" y="101325"/>
                      </a:cubicBezTo>
                      <a:cubicBezTo>
                        <a:pt x="4967" y="91391"/>
                        <a:pt x="0" y="76490"/>
                        <a:pt x="0" y="58609"/>
                      </a:cubicBezTo>
                      <a:cubicBezTo>
                        <a:pt x="0" y="40728"/>
                        <a:pt x="4967" y="26821"/>
                        <a:pt x="13906" y="15894"/>
                      </a:cubicBezTo>
                      <a:cubicBezTo>
                        <a:pt x="23840" y="4967"/>
                        <a:pt x="35761" y="0"/>
                        <a:pt x="51655" y="0"/>
                      </a:cubicBezTo>
                      <a:cubicBezTo>
                        <a:pt x="66556" y="0"/>
                        <a:pt x="79470" y="4967"/>
                        <a:pt x="88410" y="14901"/>
                      </a:cubicBezTo>
                      <a:cubicBezTo>
                        <a:pt x="97351" y="24835"/>
                        <a:pt x="101324" y="38741"/>
                        <a:pt x="101324" y="55629"/>
                      </a:cubicBezTo>
                      <a:lnTo>
                        <a:pt x="101324" y="62583"/>
                      </a:lnTo>
                      <a:lnTo>
                        <a:pt x="18873" y="62583"/>
                      </a:lnTo>
                      <a:lnTo>
                        <a:pt x="18873" y="63576"/>
                      </a:lnTo>
                      <a:cubicBezTo>
                        <a:pt x="18873" y="74504"/>
                        <a:pt x="21854" y="83444"/>
                        <a:pt x="27814" y="89404"/>
                      </a:cubicBezTo>
                      <a:cubicBezTo>
                        <a:pt x="33774" y="96358"/>
                        <a:pt x="41722" y="99338"/>
                        <a:pt x="52648" y="99338"/>
                      </a:cubicBezTo>
                      <a:cubicBezTo>
                        <a:pt x="59603" y="99338"/>
                        <a:pt x="65563" y="97351"/>
                        <a:pt x="71523" y="94371"/>
                      </a:cubicBezTo>
                      <a:cubicBezTo>
                        <a:pt x="76490" y="91391"/>
                        <a:pt x="80464" y="87417"/>
                        <a:pt x="81457" y="81457"/>
                      </a:cubicBezTo>
                      <a:lnTo>
                        <a:pt x="100331" y="81457"/>
                      </a:lnTo>
                      <a:close/>
                      <a:moveTo>
                        <a:pt x="29801" y="25828"/>
                      </a:moveTo>
                      <a:cubicBezTo>
                        <a:pt x="23840" y="31788"/>
                        <a:pt x="20861" y="39735"/>
                        <a:pt x="19868" y="49669"/>
                      </a:cubicBezTo>
                      <a:lnTo>
                        <a:pt x="82450" y="49669"/>
                      </a:lnTo>
                      <a:cubicBezTo>
                        <a:pt x="82450" y="39735"/>
                        <a:pt x="79470" y="31788"/>
                        <a:pt x="73509" y="25828"/>
                      </a:cubicBezTo>
                      <a:cubicBezTo>
                        <a:pt x="67549" y="19868"/>
                        <a:pt x="60596" y="16888"/>
                        <a:pt x="51655" y="16888"/>
                      </a:cubicBezTo>
                      <a:cubicBezTo>
                        <a:pt x="42715" y="16888"/>
                        <a:pt x="35761" y="19868"/>
                        <a:pt x="29801" y="25828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" name="Полилиния: фигура 287">
                  <a:extLst>
                    <a:ext uri="{FF2B5EF4-FFF2-40B4-BE49-F238E27FC236}">
                      <a16:creationId xmlns:a16="http://schemas.microsoft.com/office/drawing/2014/main" id="{13E9DFEE-6230-389D-6FFA-7A6D2E64EB03}"/>
                    </a:ext>
                  </a:extLst>
                </p:cNvPr>
                <p:cNvSpPr/>
                <p:nvPr/>
              </p:nvSpPr>
              <p:spPr>
                <a:xfrm>
                  <a:off x="14213455" y="5915389"/>
                  <a:ext cx="101325" cy="117218"/>
                </a:xfrm>
                <a:custGeom>
                  <a:avLst/>
                  <a:gdLst>
                    <a:gd name="connsiteX0" fmla="*/ 100332 w 101325"/>
                    <a:gd name="connsiteY0" fmla="*/ 83444 h 117218"/>
                    <a:gd name="connsiteX1" fmla="*/ 84437 w 101325"/>
                    <a:gd name="connsiteY1" fmla="*/ 107285 h 117218"/>
                    <a:gd name="connsiteX2" fmla="*/ 52650 w 101325"/>
                    <a:gd name="connsiteY2" fmla="*/ 117219 h 117218"/>
                    <a:gd name="connsiteX3" fmla="*/ 13908 w 101325"/>
                    <a:gd name="connsiteY3" fmla="*/ 101325 h 117218"/>
                    <a:gd name="connsiteX4" fmla="*/ 0 w 101325"/>
                    <a:gd name="connsiteY4" fmla="*/ 58609 h 117218"/>
                    <a:gd name="connsiteX5" fmla="*/ 13908 w 101325"/>
                    <a:gd name="connsiteY5" fmla="*/ 15894 h 117218"/>
                    <a:gd name="connsiteX6" fmla="*/ 51657 w 101325"/>
                    <a:gd name="connsiteY6" fmla="*/ 0 h 117218"/>
                    <a:gd name="connsiteX7" fmla="*/ 88411 w 101325"/>
                    <a:gd name="connsiteY7" fmla="*/ 14901 h 117218"/>
                    <a:gd name="connsiteX8" fmla="*/ 101326 w 101325"/>
                    <a:gd name="connsiteY8" fmla="*/ 55629 h 117218"/>
                    <a:gd name="connsiteX9" fmla="*/ 101326 w 101325"/>
                    <a:gd name="connsiteY9" fmla="*/ 62583 h 117218"/>
                    <a:gd name="connsiteX10" fmla="*/ 18874 w 101325"/>
                    <a:gd name="connsiteY10" fmla="*/ 62583 h 117218"/>
                    <a:gd name="connsiteX11" fmla="*/ 18874 w 101325"/>
                    <a:gd name="connsiteY11" fmla="*/ 63576 h 117218"/>
                    <a:gd name="connsiteX12" fmla="*/ 27815 w 101325"/>
                    <a:gd name="connsiteY12" fmla="*/ 89404 h 117218"/>
                    <a:gd name="connsiteX13" fmla="*/ 52650 w 101325"/>
                    <a:gd name="connsiteY13" fmla="*/ 99338 h 117218"/>
                    <a:gd name="connsiteX14" fmla="*/ 71524 w 101325"/>
                    <a:gd name="connsiteY14" fmla="*/ 94371 h 117218"/>
                    <a:gd name="connsiteX15" fmla="*/ 81458 w 101325"/>
                    <a:gd name="connsiteY15" fmla="*/ 81457 h 117218"/>
                    <a:gd name="connsiteX16" fmla="*/ 100332 w 101325"/>
                    <a:gd name="connsiteY16" fmla="*/ 81457 h 117218"/>
                    <a:gd name="connsiteX17" fmla="*/ 28808 w 101325"/>
                    <a:gd name="connsiteY17" fmla="*/ 25828 h 117218"/>
                    <a:gd name="connsiteX18" fmla="*/ 18874 w 101325"/>
                    <a:gd name="connsiteY18" fmla="*/ 49669 h 117218"/>
                    <a:gd name="connsiteX19" fmla="*/ 81458 w 101325"/>
                    <a:gd name="connsiteY19" fmla="*/ 49669 h 117218"/>
                    <a:gd name="connsiteX20" fmla="*/ 72517 w 101325"/>
                    <a:gd name="connsiteY20" fmla="*/ 25828 h 117218"/>
                    <a:gd name="connsiteX21" fmla="*/ 50663 w 101325"/>
                    <a:gd name="connsiteY21" fmla="*/ 16888 h 117218"/>
                    <a:gd name="connsiteX22" fmla="*/ 28808 w 101325"/>
                    <a:gd name="connsiteY22" fmla="*/ 25828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1325" h="117218">
                      <a:moveTo>
                        <a:pt x="100332" y="83444"/>
                      </a:moveTo>
                      <a:cubicBezTo>
                        <a:pt x="98345" y="93377"/>
                        <a:pt x="93378" y="101325"/>
                        <a:pt x="84437" y="107285"/>
                      </a:cubicBezTo>
                      <a:cubicBezTo>
                        <a:pt x="75498" y="113245"/>
                        <a:pt x="64570" y="117219"/>
                        <a:pt x="52650" y="117219"/>
                      </a:cubicBezTo>
                      <a:cubicBezTo>
                        <a:pt x="36756" y="117219"/>
                        <a:pt x="23841" y="112252"/>
                        <a:pt x="13908" y="101325"/>
                      </a:cubicBezTo>
                      <a:cubicBezTo>
                        <a:pt x="4967" y="91391"/>
                        <a:pt x="0" y="76490"/>
                        <a:pt x="0" y="58609"/>
                      </a:cubicBezTo>
                      <a:cubicBezTo>
                        <a:pt x="0" y="40728"/>
                        <a:pt x="4967" y="26821"/>
                        <a:pt x="13908" y="15894"/>
                      </a:cubicBezTo>
                      <a:cubicBezTo>
                        <a:pt x="23841" y="4967"/>
                        <a:pt x="35763" y="0"/>
                        <a:pt x="51657" y="0"/>
                      </a:cubicBezTo>
                      <a:cubicBezTo>
                        <a:pt x="66557" y="0"/>
                        <a:pt x="79470" y="4967"/>
                        <a:pt x="88411" y="14901"/>
                      </a:cubicBezTo>
                      <a:cubicBezTo>
                        <a:pt x="97352" y="24835"/>
                        <a:pt x="101326" y="38741"/>
                        <a:pt x="101326" y="55629"/>
                      </a:cubicBezTo>
                      <a:lnTo>
                        <a:pt x="101326" y="62583"/>
                      </a:lnTo>
                      <a:lnTo>
                        <a:pt x="18874" y="62583"/>
                      </a:lnTo>
                      <a:lnTo>
                        <a:pt x="18874" y="63576"/>
                      </a:lnTo>
                      <a:cubicBezTo>
                        <a:pt x="18874" y="74504"/>
                        <a:pt x="21855" y="83444"/>
                        <a:pt x="27815" y="89404"/>
                      </a:cubicBezTo>
                      <a:cubicBezTo>
                        <a:pt x="33775" y="96358"/>
                        <a:pt x="41723" y="99338"/>
                        <a:pt x="52650" y="99338"/>
                      </a:cubicBezTo>
                      <a:cubicBezTo>
                        <a:pt x="59603" y="99338"/>
                        <a:pt x="65564" y="97351"/>
                        <a:pt x="71524" y="94371"/>
                      </a:cubicBezTo>
                      <a:cubicBezTo>
                        <a:pt x="76491" y="91391"/>
                        <a:pt x="80465" y="87417"/>
                        <a:pt x="81458" y="81457"/>
                      </a:cubicBezTo>
                      <a:lnTo>
                        <a:pt x="100332" y="81457"/>
                      </a:lnTo>
                      <a:close/>
                      <a:moveTo>
                        <a:pt x="28808" y="25828"/>
                      </a:moveTo>
                      <a:cubicBezTo>
                        <a:pt x="22848" y="31788"/>
                        <a:pt x="19868" y="39735"/>
                        <a:pt x="18874" y="49669"/>
                      </a:cubicBezTo>
                      <a:lnTo>
                        <a:pt x="81458" y="49669"/>
                      </a:lnTo>
                      <a:cubicBezTo>
                        <a:pt x="81458" y="39735"/>
                        <a:pt x="78477" y="31788"/>
                        <a:pt x="72517" y="25828"/>
                      </a:cubicBezTo>
                      <a:cubicBezTo>
                        <a:pt x="66557" y="19868"/>
                        <a:pt x="59603" y="16888"/>
                        <a:pt x="50663" y="16888"/>
                      </a:cubicBezTo>
                      <a:cubicBezTo>
                        <a:pt x="41723" y="16888"/>
                        <a:pt x="34768" y="19868"/>
                        <a:pt x="28808" y="25828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" name="Полилиния: фигура 288">
                  <a:extLst>
                    <a:ext uri="{FF2B5EF4-FFF2-40B4-BE49-F238E27FC236}">
                      <a16:creationId xmlns:a16="http://schemas.microsoft.com/office/drawing/2014/main" id="{38BD0ABA-BC1E-9C6C-F635-AA4DDE0B13B7}"/>
                    </a:ext>
                  </a:extLst>
                </p:cNvPr>
                <p:cNvSpPr/>
                <p:nvPr/>
              </p:nvSpPr>
              <p:spPr>
                <a:xfrm>
                  <a:off x="14389284" y="5917376"/>
                  <a:ext cx="92383" cy="114238"/>
                </a:xfrm>
                <a:custGeom>
                  <a:avLst/>
                  <a:gdLst>
                    <a:gd name="connsiteX0" fmla="*/ 92384 w 92383"/>
                    <a:gd name="connsiteY0" fmla="*/ 114239 h 114238"/>
                    <a:gd name="connsiteX1" fmla="*/ 68544 w 92383"/>
                    <a:gd name="connsiteY1" fmla="*/ 114239 h 114238"/>
                    <a:gd name="connsiteX2" fmla="*/ 18874 w 92383"/>
                    <a:gd name="connsiteY2" fmla="*/ 58609 h 114238"/>
                    <a:gd name="connsiteX3" fmla="*/ 17880 w 92383"/>
                    <a:gd name="connsiteY3" fmla="*/ 58609 h 114238"/>
                    <a:gd name="connsiteX4" fmla="*/ 17880 w 92383"/>
                    <a:gd name="connsiteY4" fmla="*/ 114239 h 114238"/>
                    <a:gd name="connsiteX5" fmla="*/ 0 w 92383"/>
                    <a:gd name="connsiteY5" fmla="*/ 114239 h 114238"/>
                    <a:gd name="connsiteX6" fmla="*/ 0 w 92383"/>
                    <a:gd name="connsiteY6" fmla="*/ 0 h 114238"/>
                    <a:gd name="connsiteX7" fmla="*/ 17880 w 92383"/>
                    <a:gd name="connsiteY7" fmla="*/ 0 h 114238"/>
                    <a:gd name="connsiteX8" fmla="*/ 17880 w 92383"/>
                    <a:gd name="connsiteY8" fmla="*/ 50662 h 114238"/>
                    <a:gd name="connsiteX9" fmla="*/ 18874 w 92383"/>
                    <a:gd name="connsiteY9" fmla="*/ 50662 h 114238"/>
                    <a:gd name="connsiteX10" fmla="*/ 68544 w 92383"/>
                    <a:gd name="connsiteY10" fmla="*/ 0 h 114238"/>
                    <a:gd name="connsiteX11" fmla="*/ 91391 w 92383"/>
                    <a:gd name="connsiteY11" fmla="*/ 0 h 114238"/>
                    <a:gd name="connsiteX12" fmla="*/ 37748 w 92383"/>
                    <a:gd name="connsiteY12" fmla="*/ 54636 h 114238"/>
                    <a:gd name="connsiteX13" fmla="*/ 92384 w 92383"/>
                    <a:gd name="connsiteY13" fmla="*/ 114239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2383" h="114238">
                      <a:moveTo>
                        <a:pt x="92384" y="114239"/>
                      </a:moveTo>
                      <a:lnTo>
                        <a:pt x="68544" y="114239"/>
                      </a:lnTo>
                      <a:lnTo>
                        <a:pt x="18874" y="58609"/>
                      </a:lnTo>
                      <a:lnTo>
                        <a:pt x="17880" y="58609"/>
                      </a:lnTo>
                      <a:lnTo>
                        <a:pt x="17880" y="114239"/>
                      </a:lnTo>
                      <a:lnTo>
                        <a:pt x="0" y="114239"/>
                      </a:lnTo>
                      <a:lnTo>
                        <a:pt x="0" y="0"/>
                      </a:lnTo>
                      <a:lnTo>
                        <a:pt x="17880" y="0"/>
                      </a:lnTo>
                      <a:lnTo>
                        <a:pt x="17880" y="50662"/>
                      </a:lnTo>
                      <a:lnTo>
                        <a:pt x="18874" y="50662"/>
                      </a:lnTo>
                      <a:lnTo>
                        <a:pt x="68544" y="0"/>
                      </a:lnTo>
                      <a:lnTo>
                        <a:pt x="91391" y="0"/>
                      </a:lnTo>
                      <a:lnTo>
                        <a:pt x="37748" y="54636"/>
                      </a:lnTo>
                      <a:lnTo>
                        <a:pt x="92384" y="1142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" name="Полилиния: фигура 289">
                  <a:extLst>
                    <a:ext uri="{FF2B5EF4-FFF2-40B4-BE49-F238E27FC236}">
                      <a16:creationId xmlns:a16="http://schemas.microsoft.com/office/drawing/2014/main" id="{3AE33F5C-06D2-43AF-467D-468CF9C6E579}"/>
                    </a:ext>
                  </a:extLst>
                </p:cNvPr>
                <p:cNvSpPr/>
                <p:nvPr/>
              </p:nvSpPr>
              <p:spPr>
                <a:xfrm>
                  <a:off x="14490608" y="5915389"/>
                  <a:ext cx="105298" cy="117218"/>
                </a:xfrm>
                <a:custGeom>
                  <a:avLst/>
                  <a:gdLst>
                    <a:gd name="connsiteX0" fmla="*/ 13908 w 105298"/>
                    <a:gd name="connsiteY0" fmla="*/ 101325 h 117218"/>
                    <a:gd name="connsiteX1" fmla="*/ 0 w 105298"/>
                    <a:gd name="connsiteY1" fmla="*/ 58609 h 117218"/>
                    <a:gd name="connsiteX2" fmla="*/ 13908 w 105298"/>
                    <a:gd name="connsiteY2" fmla="*/ 15894 h 117218"/>
                    <a:gd name="connsiteX3" fmla="*/ 52650 w 105298"/>
                    <a:gd name="connsiteY3" fmla="*/ 0 h 117218"/>
                    <a:gd name="connsiteX4" fmla="*/ 91392 w 105298"/>
                    <a:gd name="connsiteY4" fmla="*/ 15894 h 117218"/>
                    <a:gd name="connsiteX5" fmla="*/ 105298 w 105298"/>
                    <a:gd name="connsiteY5" fmla="*/ 58609 h 117218"/>
                    <a:gd name="connsiteX6" fmla="*/ 91392 w 105298"/>
                    <a:gd name="connsiteY6" fmla="*/ 101325 h 117218"/>
                    <a:gd name="connsiteX7" fmla="*/ 52650 w 105298"/>
                    <a:gd name="connsiteY7" fmla="*/ 117219 h 117218"/>
                    <a:gd name="connsiteX8" fmla="*/ 13908 w 105298"/>
                    <a:gd name="connsiteY8" fmla="*/ 101325 h 117218"/>
                    <a:gd name="connsiteX9" fmla="*/ 77484 w 105298"/>
                    <a:gd name="connsiteY9" fmla="*/ 89404 h 117218"/>
                    <a:gd name="connsiteX10" fmla="*/ 86425 w 105298"/>
                    <a:gd name="connsiteY10" fmla="*/ 58609 h 117218"/>
                    <a:gd name="connsiteX11" fmla="*/ 77484 w 105298"/>
                    <a:gd name="connsiteY11" fmla="*/ 27815 h 117218"/>
                    <a:gd name="connsiteX12" fmla="*/ 52650 w 105298"/>
                    <a:gd name="connsiteY12" fmla="*/ 16888 h 117218"/>
                    <a:gd name="connsiteX13" fmla="*/ 27815 w 105298"/>
                    <a:gd name="connsiteY13" fmla="*/ 27815 h 117218"/>
                    <a:gd name="connsiteX14" fmla="*/ 18874 w 105298"/>
                    <a:gd name="connsiteY14" fmla="*/ 58609 h 117218"/>
                    <a:gd name="connsiteX15" fmla="*/ 27815 w 105298"/>
                    <a:gd name="connsiteY15" fmla="*/ 89404 h 117218"/>
                    <a:gd name="connsiteX16" fmla="*/ 52650 w 105298"/>
                    <a:gd name="connsiteY16" fmla="*/ 100331 h 117218"/>
                    <a:gd name="connsiteX17" fmla="*/ 77484 w 105298"/>
                    <a:gd name="connsiteY17" fmla="*/ 89404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5298" h="117218">
                      <a:moveTo>
                        <a:pt x="13908" y="101325"/>
                      </a:moveTo>
                      <a:cubicBezTo>
                        <a:pt x="3974" y="90397"/>
                        <a:pt x="0" y="76490"/>
                        <a:pt x="0" y="58609"/>
                      </a:cubicBezTo>
                      <a:cubicBezTo>
                        <a:pt x="0" y="40728"/>
                        <a:pt x="4967" y="26821"/>
                        <a:pt x="13908" y="15894"/>
                      </a:cubicBezTo>
                      <a:cubicBezTo>
                        <a:pt x="23841" y="4967"/>
                        <a:pt x="36756" y="0"/>
                        <a:pt x="52650" y="0"/>
                      </a:cubicBezTo>
                      <a:cubicBezTo>
                        <a:pt x="68544" y="0"/>
                        <a:pt x="81458" y="4967"/>
                        <a:pt x="91392" y="15894"/>
                      </a:cubicBezTo>
                      <a:cubicBezTo>
                        <a:pt x="101326" y="26821"/>
                        <a:pt x="105298" y="40728"/>
                        <a:pt x="105298" y="58609"/>
                      </a:cubicBezTo>
                      <a:cubicBezTo>
                        <a:pt x="105298" y="76490"/>
                        <a:pt x="100331" y="90397"/>
                        <a:pt x="91392" y="101325"/>
                      </a:cubicBezTo>
                      <a:cubicBezTo>
                        <a:pt x="81458" y="112252"/>
                        <a:pt x="68544" y="117219"/>
                        <a:pt x="52650" y="117219"/>
                      </a:cubicBezTo>
                      <a:cubicBezTo>
                        <a:pt x="35761" y="117219"/>
                        <a:pt x="22848" y="111259"/>
                        <a:pt x="13908" y="101325"/>
                      </a:cubicBezTo>
                      <a:close/>
                      <a:moveTo>
                        <a:pt x="77484" y="89404"/>
                      </a:moveTo>
                      <a:cubicBezTo>
                        <a:pt x="83444" y="82450"/>
                        <a:pt x="86425" y="71524"/>
                        <a:pt x="86425" y="58609"/>
                      </a:cubicBezTo>
                      <a:cubicBezTo>
                        <a:pt x="86425" y="45695"/>
                        <a:pt x="83444" y="34768"/>
                        <a:pt x="77484" y="27815"/>
                      </a:cubicBezTo>
                      <a:cubicBezTo>
                        <a:pt x="71524" y="20861"/>
                        <a:pt x="63577" y="16888"/>
                        <a:pt x="52650" y="16888"/>
                      </a:cubicBezTo>
                      <a:cubicBezTo>
                        <a:pt x="41723" y="16888"/>
                        <a:pt x="33775" y="20861"/>
                        <a:pt x="27815" y="27815"/>
                      </a:cubicBezTo>
                      <a:cubicBezTo>
                        <a:pt x="21855" y="35761"/>
                        <a:pt x="18874" y="45695"/>
                        <a:pt x="18874" y="58609"/>
                      </a:cubicBezTo>
                      <a:cubicBezTo>
                        <a:pt x="18874" y="71524"/>
                        <a:pt x="21855" y="82450"/>
                        <a:pt x="27815" y="89404"/>
                      </a:cubicBezTo>
                      <a:cubicBezTo>
                        <a:pt x="33775" y="96358"/>
                        <a:pt x="41723" y="100331"/>
                        <a:pt x="52650" y="100331"/>
                      </a:cubicBezTo>
                      <a:cubicBezTo>
                        <a:pt x="62583" y="100331"/>
                        <a:pt x="71524" y="96358"/>
                        <a:pt x="77484" y="8940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" name="Полилиния: фигура 290">
                  <a:extLst>
                    <a:ext uri="{FF2B5EF4-FFF2-40B4-BE49-F238E27FC236}">
                      <a16:creationId xmlns:a16="http://schemas.microsoft.com/office/drawing/2014/main" id="{6372844B-8B39-6614-C4AF-16B8B36183E2}"/>
                    </a:ext>
                  </a:extLst>
                </p:cNvPr>
                <p:cNvSpPr/>
                <p:nvPr/>
              </p:nvSpPr>
              <p:spPr>
                <a:xfrm>
                  <a:off x="14603854" y="5918369"/>
                  <a:ext cx="101324" cy="114238"/>
                </a:xfrm>
                <a:custGeom>
                  <a:avLst/>
                  <a:gdLst>
                    <a:gd name="connsiteX0" fmla="*/ 40728 w 101324"/>
                    <a:gd name="connsiteY0" fmla="*/ 62583 h 114238"/>
                    <a:gd name="connsiteX1" fmla="*/ 31788 w 101324"/>
                    <a:gd name="connsiteY1" fmla="*/ 100331 h 114238"/>
                    <a:gd name="connsiteX2" fmla="*/ 6953 w 101324"/>
                    <a:gd name="connsiteY2" fmla="*/ 114239 h 114238"/>
                    <a:gd name="connsiteX3" fmla="*/ 0 w 101324"/>
                    <a:gd name="connsiteY3" fmla="*/ 113246 h 114238"/>
                    <a:gd name="connsiteX4" fmla="*/ 0 w 101324"/>
                    <a:gd name="connsiteY4" fmla="*/ 96358 h 114238"/>
                    <a:gd name="connsiteX5" fmla="*/ 5960 w 101324"/>
                    <a:gd name="connsiteY5" fmla="*/ 97351 h 114238"/>
                    <a:gd name="connsiteX6" fmla="*/ 17881 w 101324"/>
                    <a:gd name="connsiteY6" fmla="*/ 88411 h 114238"/>
                    <a:gd name="connsiteX7" fmla="*/ 22848 w 101324"/>
                    <a:gd name="connsiteY7" fmla="*/ 63577 h 114238"/>
                    <a:gd name="connsiteX8" fmla="*/ 26821 w 101324"/>
                    <a:gd name="connsiteY8" fmla="*/ 0 h 114238"/>
                    <a:gd name="connsiteX9" fmla="*/ 101324 w 101324"/>
                    <a:gd name="connsiteY9" fmla="*/ 0 h 114238"/>
                    <a:gd name="connsiteX10" fmla="*/ 101324 w 101324"/>
                    <a:gd name="connsiteY10" fmla="*/ 114239 h 114238"/>
                    <a:gd name="connsiteX11" fmla="*/ 83444 w 101324"/>
                    <a:gd name="connsiteY11" fmla="*/ 114239 h 114238"/>
                    <a:gd name="connsiteX12" fmla="*/ 83444 w 101324"/>
                    <a:gd name="connsiteY12" fmla="*/ 14901 h 114238"/>
                    <a:gd name="connsiteX13" fmla="*/ 43709 w 101324"/>
                    <a:gd name="connsiteY13" fmla="*/ 14901 h 114238"/>
                    <a:gd name="connsiteX14" fmla="*/ 40728 w 101324"/>
                    <a:gd name="connsiteY14" fmla="*/ 62583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324" h="114238">
                      <a:moveTo>
                        <a:pt x="40728" y="62583"/>
                      </a:moveTo>
                      <a:cubicBezTo>
                        <a:pt x="39735" y="79470"/>
                        <a:pt x="36755" y="92384"/>
                        <a:pt x="31788" y="100331"/>
                      </a:cubicBezTo>
                      <a:cubicBezTo>
                        <a:pt x="26821" y="109272"/>
                        <a:pt x="17881" y="114239"/>
                        <a:pt x="6953" y="114239"/>
                      </a:cubicBezTo>
                      <a:cubicBezTo>
                        <a:pt x="3974" y="114239"/>
                        <a:pt x="1986" y="114239"/>
                        <a:pt x="0" y="113246"/>
                      </a:cubicBezTo>
                      <a:lnTo>
                        <a:pt x="0" y="96358"/>
                      </a:lnTo>
                      <a:cubicBezTo>
                        <a:pt x="1986" y="97351"/>
                        <a:pt x="3974" y="97351"/>
                        <a:pt x="5960" y="97351"/>
                      </a:cubicBezTo>
                      <a:cubicBezTo>
                        <a:pt x="10927" y="97351"/>
                        <a:pt x="15894" y="94371"/>
                        <a:pt x="17881" y="88411"/>
                      </a:cubicBezTo>
                      <a:cubicBezTo>
                        <a:pt x="20861" y="82450"/>
                        <a:pt x="21854" y="74504"/>
                        <a:pt x="22848" y="63577"/>
                      </a:cubicBezTo>
                      <a:lnTo>
                        <a:pt x="26821" y="0"/>
                      </a:lnTo>
                      <a:lnTo>
                        <a:pt x="101324" y="0"/>
                      </a:lnTo>
                      <a:lnTo>
                        <a:pt x="101324" y="114239"/>
                      </a:lnTo>
                      <a:lnTo>
                        <a:pt x="83444" y="114239"/>
                      </a:lnTo>
                      <a:lnTo>
                        <a:pt x="83444" y="14901"/>
                      </a:lnTo>
                      <a:lnTo>
                        <a:pt x="43709" y="14901"/>
                      </a:lnTo>
                      <a:lnTo>
                        <a:pt x="40728" y="6258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2" name="Полилиния: фигура 291">
                  <a:extLst>
                    <a:ext uri="{FF2B5EF4-FFF2-40B4-BE49-F238E27FC236}">
                      <a16:creationId xmlns:a16="http://schemas.microsoft.com/office/drawing/2014/main" id="{EF8F7192-6C96-A96C-CE7E-8B5FF88E3EF4}"/>
                    </a:ext>
                  </a:extLst>
                </p:cNvPr>
                <p:cNvSpPr/>
                <p:nvPr/>
              </p:nvSpPr>
              <p:spPr>
                <a:xfrm>
                  <a:off x="14733986" y="5917376"/>
                  <a:ext cx="95364" cy="114238"/>
                </a:xfrm>
                <a:custGeom>
                  <a:avLst/>
                  <a:gdLst>
                    <a:gd name="connsiteX0" fmla="*/ 0 w 95364"/>
                    <a:gd name="connsiteY0" fmla="*/ 114239 h 114238"/>
                    <a:gd name="connsiteX1" fmla="*/ 0 w 95364"/>
                    <a:gd name="connsiteY1" fmla="*/ 0 h 114238"/>
                    <a:gd name="connsiteX2" fmla="*/ 17881 w 95364"/>
                    <a:gd name="connsiteY2" fmla="*/ 0 h 114238"/>
                    <a:gd name="connsiteX3" fmla="*/ 17881 w 95364"/>
                    <a:gd name="connsiteY3" fmla="*/ 86424 h 114238"/>
                    <a:gd name="connsiteX4" fmla="*/ 18874 w 95364"/>
                    <a:gd name="connsiteY4" fmla="*/ 86424 h 114238"/>
                    <a:gd name="connsiteX5" fmla="*/ 77484 w 95364"/>
                    <a:gd name="connsiteY5" fmla="*/ 0 h 114238"/>
                    <a:gd name="connsiteX6" fmla="*/ 95364 w 95364"/>
                    <a:gd name="connsiteY6" fmla="*/ 0 h 114238"/>
                    <a:gd name="connsiteX7" fmla="*/ 95364 w 95364"/>
                    <a:gd name="connsiteY7" fmla="*/ 114239 h 114238"/>
                    <a:gd name="connsiteX8" fmla="*/ 77484 w 95364"/>
                    <a:gd name="connsiteY8" fmla="*/ 114239 h 114238"/>
                    <a:gd name="connsiteX9" fmla="*/ 77484 w 95364"/>
                    <a:gd name="connsiteY9" fmla="*/ 27815 h 114238"/>
                    <a:gd name="connsiteX10" fmla="*/ 76491 w 95364"/>
                    <a:gd name="connsiteY10" fmla="*/ 27815 h 114238"/>
                    <a:gd name="connsiteX11" fmla="*/ 17881 w 95364"/>
                    <a:gd name="connsiteY11" fmla="*/ 114239 h 114238"/>
                    <a:gd name="connsiteX12" fmla="*/ 0 w 95364"/>
                    <a:gd name="connsiteY12" fmla="*/ 114239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5364" h="114238">
                      <a:moveTo>
                        <a:pt x="0" y="114239"/>
                      </a:moveTo>
                      <a:lnTo>
                        <a:pt x="0" y="0"/>
                      </a:lnTo>
                      <a:lnTo>
                        <a:pt x="17881" y="0"/>
                      </a:lnTo>
                      <a:lnTo>
                        <a:pt x="17881" y="86424"/>
                      </a:lnTo>
                      <a:lnTo>
                        <a:pt x="18874" y="86424"/>
                      </a:lnTo>
                      <a:lnTo>
                        <a:pt x="77484" y="0"/>
                      </a:lnTo>
                      <a:lnTo>
                        <a:pt x="95364" y="0"/>
                      </a:lnTo>
                      <a:lnTo>
                        <a:pt x="95364" y="114239"/>
                      </a:lnTo>
                      <a:lnTo>
                        <a:pt x="77484" y="114239"/>
                      </a:lnTo>
                      <a:lnTo>
                        <a:pt x="77484" y="27815"/>
                      </a:lnTo>
                      <a:lnTo>
                        <a:pt x="76491" y="27815"/>
                      </a:lnTo>
                      <a:lnTo>
                        <a:pt x="17881" y="114239"/>
                      </a:lnTo>
                      <a:lnTo>
                        <a:pt x="0" y="1142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" name="Полилиния: фигура 292">
                  <a:extLst>
                    <a:ext uri="{FF2B5EF4-FFF2-40B4-BE49-F238E27FC236}">
                      <a16:creationId xmlns:a16="http://schemas.microsoft.com/office/drawing/2014/main" id="{62E79B9A-9C44-65E8-231C-BB3A624E4ED1}"/>
                    </a:ext>
                  </a:extLst>
                </p:cNvPr>
                <p:cNvSpPr/>
                <p:nvPr/>
              </p:nvSpPr>
              <p:spPr>
                <a:xfrm>
                  <a:off x="14855179" y="5916382"/>
                  <a:ext cx="89404" cy="115232"/>
                </a:xfrm>
                <a:custGeom>
                  <a:avLst/>
                  <a:gdLst>
                    <a:gd name="connsiteX0" fmla="*/ 70530 w 89404"/>
                    <a:gd name="connsiteY0" fmla="*/ 115233 h 115232"/>
                    <a:gd name="connsiteX1" fmla="*/ 70530 w 89404"/>
                    <a:gd name="connsiteY1" fmla="*/ 62583 h 115232"/>
                    <a:gd name="connsiteX2" fmla="*/ 69537 w 89404"/>
                    <a:gd name="connsiteY2" fmla="*/ 62583 h 115232"/>
                    <a:gd name="connsiteX3" fmla="*/ 38741 w 89404"/>
                    <a:gd name="connsiteY3" fmla="*/ 73510 h 115232"/>
                    <a:gd name="connsiteX4" fmla="*/ 9934 w 89404"/>
                    <a:gd name="connsiteY4" fmla="*/ 62583 h 115232"/>
                    <a:gd name="connsiteX5" fmla="*/ 0 w 89404"/>
                    <a:gd name="connsiteY5" fmla="*/ 32781 h 115232"/>
                    <a:gd name="connsiteX6" fmla="*/ 0 w 89404"/>
                    <a:gd name="connsiteY6" fmla="*/ 0 h 115232"/>
                    <a:gd name="connsiteX7" fmla="*/ 17880 w 89404"/>
                    <a:gd name="connsiteY7" fmla="*/ 0 h 115232"/>
                    <a:gd name="connsiteX8" fmla="*/ 17880 w 89404"/>
                    <a:gd name="connsiteY8" fmla="*/ 32781 h 115232"/>
                    <a:gd name="connsiteX9" fmla="*/ 23840 w 89404"/>
                    <a:gd name="connsiteY9" fmla="*/ 50663 h 115232"/>
                    <a:gd name="connsiteX10" fmla="*/ 40728 w 89404"/>
                    <a:gd name="connsiteY10" fmla="*/ 57616 h 115232"/>
                    <a:gd name="connsiteX11" fmla="*/ 71523 w 89404"/>
                    <a:gd name="connsiteY11" fmla="*/ 42715 h 115232"/>
                    <a:gd name="connsiteX12" fmla="*/ 71523 w 89404"/>
                    <a:gd name="connsiteY12" fmla="*/ 0 h 115232"/>
                    <a:gd name="connsiteX13" fmla="*/ 89404 w 89404"/>
                    <a:gd name="connsiteY13" fmla="*/ 0 h 115232"/>
                    <a:gd name="connsiteX14" fmla="*/ 89404 w 89404"/>
                    <a:gd name="connsiteY14" fmla="*/ 114239 h 115232"/>
                    <a:gd name="connsiteX15" fmla="*/ 70530 w 89404"/>
                    <a:gd name="connsiteY15" fmla="*/ 114239 h 115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9404" h="115232">
                      <a:moveTo>
                        <a:pt x="70530" y="115233"/>
                      </a:moveTo>
                      <a:lnTo>
                        <a:pt x="70530" y="62583"/>
                      </a:lnTo>
                      <a:lnTo>
                        <a:pt x="69537" y="62583"/>
                      </a:lnTo>
                      <a:cubicBezTo>
                        <a:pt x="60596" y="70530"/>
                        <a:pt x="50662" y="73510"/>
                        <a:pt x="38741" y="73510"/>
                      </a:cubicBezTo>
                      <a:cubicBezTo>
                        <a:pt x="26821" y="73510"/>
                        <a:pt x="16887" y="69537"/>
                        <a:pt x="9934" y="62583"/>
                      </a:cubicBezTo>
                      <a:cubicBezTo>
                        <a:pt x="2979" y="55630"/>
                        <a:pt x="0" y="45696"/>
                        <a:pt x="0" y="32781"/>
                      </a:cubicBezTo>
                      <a:lnTo>
                        <a:pt x="0" y="0"/>
                      </a:lnTo>
                      <a:lnTo>
                        <a:pt x="17880" y="0"/>
                      </a:lnTo>
                      <a:lnTo>
                        <a:pt x="17880" y="32781"/>
                      </a:lnTo>
                      <a:cubicBezTo>
                        <a:pt x="17880" y="40729"/>
                        <a:pt x="19868" y="46689"/>
                        <a:pt x="23840" y="50663"/>
                      </a:cubicBezTo>
                      <a:cubicBezTo>
                        <a:pt x="27814" y="54636"/>
                        <a:pt x="33774" y="57616"/>
                        <a:pt x="40728" y="57616"/>
                      </a:cubicBezTo>
                      <a:cubicBezTo>
                        <a:pt x="53642" y="57616"/>
                        <a:pt x="64570" y="52649"/>
                        <a:pt x="71523" y="42715"/>
                      </a:cubicBezTo>
                      <a:lnTo>
                        <a:pt x="71523" y="0"/>
                      </a:lnTo>
                      <a:lnTo>
                        <a:pt x="89404" y="0"/>
                      </a:lnTo>
                      <a:lnTo>
                        <a:pt x="89404" y="114239"/>
                      </a:lnTo>
                      <a:lnTo>
                        <a:pt x="70530" y="1142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" name="Полилиния: фигура 293">
                  <a:extLst>
                    <a:ext uri="{FF2B5EF4-FFF2-40B4-BE49-F238E27FC236}">
                      <a16:creationId xmlns:a16="http://schemas.microsoft.com/office/drawing/2014/main" id="{4340B466-79C7-99BA-7030-A6CFDCC4ED2D}"/>
                    </a:ext>
                  </a:extLst>
                </p:cNvPr>
                <p:cNvSpPr/>
                <p:nvPr/>
              </p:nvSpPr>
              <p:spPr>
                <a:xfrm>
                  <a:off x="14965444" y="5915389"/>
                  <a:ext cx="101324" cy="117218"/>
                </a:xfrm>
                <a:custGeom>
                  <a:avLst/>
                  <a:gdLst>
                    <a:gd name="connsiteX0" fmla="*/ 100331 w 101324"/>
                    <a:gd name="connsiteY0" fmla="*/ 83444 h 117218"/>
                    <a:gd name="connsiteX1" fmla="*/ 84437 w 101324"/>
                    <a:gd name="connsiteY1" fmla="*/ 107285 h 117218"/>
                    <a:gd name="connsiteX2" fmla="*/ 52648 w 101324"/>
                    <a:gd name="connsiteY2" fmla="*/ 117219 h 117218"/>
                    <a:gd name="connsiteX3" fmla="*/ 13908 w 101324"/>
                    <a:gd name="connsiteY3" fmla="*/ 101325 h 117218"/>
                    <a:gd name="connsiteX4" fmla="*/ 0 w 101324"/>
                    <a:gd name="connsiteY4" fmla="*/ 58609 h 117218"/>
                    <a:gd name="connsiteX5" fmla="*/ 13908 w 101324"/>
                    <a:gd name="connsiteY5" fmla="*/ 15894 h 117218"/>
                    <a:gd name="connsiteX6" fmla="*/ 51655 w 101324"/>
                    <a:gd name="connsiteY6" fmla="*/ 0 h 117218"/>
                    <a:gd name="connsiteX7" fmla="*/ 88411 w 101324"/>
                    <a:gd name="connsiteY7" fmla="*/ 14901 h 117218"/>
                    <a:gd name="connsiteX8" fmla="*/ 101324 w 101324"/>
                    <a:gd name="connsiteY8" fmla="*/ 55629 h 117218"/>
                    <a:gd name="connsiteX9" fmla="*/ 101324 w 101324"/>
                    <a:gd name="connsiteY9" fmla="*/ 62583 h 117218"/>
                    <a:gd name="connsiteX10" fmla="*/ 18874 w 101324"/>
                    <a:gd name="connsiteY10" fmla="*/ 62583 h 117218"/>
                    <a:gd name="connsiteX11" fmla="*/ 18874 w 101324"/>
                    <a:gd name="connsiteY11" fmla="*/ 63576 h 117218"/>
                    <a:gd name="connsiteX12" fmla="*/ 27814 w 101324"/>
                    <a:gd name="connsiteY12" fmla="*/ 89404 h 117218"/>
                    <a:gd name="connsiteX13" fmla="*/ 52648 w 101324"/>
                    <a:gd name="connsiteY13" fmla="*/ 99338 h 117218"/>
                    <a:gd name="connsiteX14" fmla="*/ 71523 w 101324"/>
                    <a:gd name="connsiteY14" fmla="*/ 94371 h 117218"/>
                    <a:gd name="connsiteX15" fmla="*/ 81457 w 101324"/>
                    <a:gd name="connsiteY15" fmla="*/ 81457 h 117218"/>
                    <a:gd name="connsiteX16" fmla="*/ 100331 w 101324"/>
                    <a:gd name="connsiteY16" fmla="*/ 81457 h 117218"/>
                    <a:gd name="connsiteX17" fmla="*/ 29801 w 101324"/>
                    <a:gd name="connsiteY17" fmla="*/ 25828 h 117218"/>
                    <a:gd name="connsiteX18" fmla="*/ 19868 w 101324"/>
                    <a:gd name="connsiteY18" fmla="*/ 49669 h 117218"/>
                    <a:gd name="connsiteX19" fmla="*/ 82450 w 101324"/>
                    <a:gd name="connsiteY19" fmla="*/ 49669 h 117218"/>
                    <a:gd name="connsiteX20" fmla="*/ 73510 w 101324"/>
                    <a:gd name="connsiteY20" fmla="*/ 25828 h 117218"/>
                    <a:gd name="connsiteX21" fmla="*/ 51655 w 101324"/>
                    <a:gd name="connsiteY21" fmla="*/ 16888 h 117218"/>
                    <a:gd name="connsiteX22" fmla="*/ 29801 w 101324"/>
                    <a:gd name="connsiteY22" fmla="*/ 25828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1324" h="117218">
                      <a:moveTo>
                        <a:pt x="100331" y="83444"/>
                      </a:moveTo>
                      <a:cubicBezTo>
                        <a:pt x="98345" y="93377"/>
                        <a:pt x="93378" y="101325"/>
                        <a:pt x="84437" y="107285"/>
                      </a:cubicBezTo>
                      <a:cubicBezTo>
                        <a:pt x="75497" y="113245"/>
                        <a:pt x="64570" y="117219"/>
                        <a:pt x="52648" y="117219"/>
                      </a:cubicBezTo>
                      <a:cubicBezTo>
                        <a:pt x="36755" y="117219"/>
                        <a:pt x="23841" y="112252"/>
                        <a:pt x="13908" y="101325"/>
                      </a:cubicBezTo>
                      <a:cubicBezTo>
                        <a:pt x="4967" y="91391"/>
                        <a:pt x="0" y="76490"/>
                        <a:pt x="0" y="58609"/>
                      </a:cubicBezTo>
                      <a:cubicBezTo>
                        <a:pt x="0" y="40728"/>
                        <a:pt x="4967" y="26821"/>
                        <a:pt x="13908" y="15894"/>
                      </a:cubicBezTo>
                      <a:cubicBezTo>
                        <a:pt x="23841" y="4967"/>
                        <a:pt x="35761" y="0"/>
                        <a:pt x="51655" y="0"/>
                      </a:cubicBezTo>
                      <a:cubicBezTo>
                        <a:pt x="66556" y="0"/>
                        <a:pt x="79470" y="4967"/>
                        <a:pt x="88411" y="14901"/>
                      </a:cubicBezTo>
                      <a:cubicBezTo>
                        <a:pt x="97351" y="24835"/>
                        <a:pt x="101324" y="38741"/>
                        <a:pt x="101324" y="55629"/>
                      </a:cubicBezTo>
                      <a:lnTo>
                        <a:pt x="101324" y="62583"/>
                      </a:lnTo>
                      <a:lnTo>
                        <a:pt x="18874" y="62583"/>
                      </a:lnTo>
                      <a:lnTo>
                        <a:pt x="18874" y="63576"/>
                      </a:lnTo>
                      <a:cubicBezTo>
                        <a:pt x="18874" y="74504"/>
                        <a:pt x="21854" y="83444"/>
                        <a:pt x="27814" y="89404"/>
                      </a:cubicBezTo>
                      <a:cubicBezTo>
                        <a:pt x="33775" y="96358"/>
                        <a:pt x="41722" y="99338"/>
                        <a:pt x="52648" y="99338"/>
                      </a:cubicBezTo>
                      <a:cubicBezTo>
                        <a:pt x="59603" y="99338"/>
                        <a:pt x="65563" y="97351"/>
                        <a:pt x="71523" y="94371"/>
                      </a:cubicBezTo>
                      <a:cubicBezTo>
                        <a:pt x="76490" y="91391"/>
                        <a:pt x="80464" y="87417"/>
                        <a:pt x="81457" y="81457"/>
                      </a:cubicBezTo>
                      <a:lnTo>
                        <a:pt x="100331" y="81457"/>
                      </a:lnTo>
                      <a:close/>
                      <a:moveTo>
                        <a:pt x="29801" y="25828"/>
                      </a:moveTo>
                      <a:cubicBezTo>
                        <a:pt x="23841" y="31788"/>
                        <a:pt x="20861" y="39735"/>
                        <a:pt x="19868" y="49669"/>
                      </a:cubicBezTo>
                      <a:lnTo>
                        <a:pt x="82450" y="49669"/>
                      </a:lnTo>
                      <a:cubicBezTo>
                        <a:pt x="82450" y="39735"/>
                        <a:pt x="79470" y="31788"/>
                        <a:pt x="73510" y="25828"/>
                      </a:cubicBezTo>
                      <a:cubicBezTo>
                        <a:pt x="67549" y="19868"/>
                        <a:pt x="60596" y="16888"/>
                        <a:pt x="51655" y="16888"/>
                      </a:cubicBezTo>
                      <a:cubicBezTo>
                        <a:pt x="42715" y="16888"/>
                        <a:pt x="34768" y="19868"/>
                        <a:pt x="29801" y="25828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" name="Полилиния: фигура 294">
                  <a:extLst>
                    <a:ext uri="{FF2B5EF4-FFF2-40B4-BE49-F238E27FC236}">
                      <a16:creationId xmlns:a16="http://schemas.microsoft.com/office/drawing/2014/main" id="{13134A68-64D6-05B7-FCD1-412FFC1A66F9}"/>
                    </a:ext>
                  </a:extLst>
                </p:cNvPr>
                <p:cNvSpPr/>
                <p:nvPr/>
              </p:nvSpPr>
              <p:spPr>
                <a:xfrm>
                  <a:off x="15084650" y="5916382"/>
                  <a:ext cx="100331" cy="117218"/>
                </a:xfrm>
                <a:custGeom>
                  <a:avLst/>
                  <a:gdLst>
                    <a:gd name="connsiteX0" fmla="*/ 80464 w 100331"/>
                    <a:gd name="connsiteY0" fmla="*/ 35762 h 117218"/>
                    <a:gd name="connsiteX1" fmla="*/ 70530 w 100331"/>
                    <a:gd name="connsiteY1" fmla="*/ 21854 h 117218"/>
                    <a:gd name="connsiteX2" fmla="*/ 50662 w 100331"/>
                    <a:gd name="connsiteY2" fmla="*/ 15894 h 117218"/>
                    <a:gd name="connsiteX3" fmla="*/ 26821 w 100331"/>
                    <a:gd name="connsiteY3" fmla="*/ 27815 h 117218"/>
                    <a:gd name="connsiteX4" fmla="*/ 17880 w 100331"/>
                    <a:gd name="connsiteY4" fmla="*/ 58610 h 117218"/>
                    <a:gd name="connsiteX5" fmla="*/ 27814 w 100331"/>
                    <a:gd name="connsiteY5" fmla="*/ 89404 h 117218"/>
                    <a:gd name="connsiteX6" fmla="*/ 52648 w 100331"/>
                    <a:gd name="connsiteY6" fmla="*/ 100332 h 117218"/>
                    <a:gd name="connsiteX7" fmla="*/ 81457 w 100331"/>
                    <a:gd name="connsiteY7" fmla="*/ 81457 h 117218"/>
                    <a:gd name="connsiteX8" fmla="*/ 100331 w 100331"/>
                    <a:gd name="connsiteY8" fmla="*/ 81457 h 117218"/>
                    <a:gd name="connsiteX9" fmla="*/ 84437 w 100331"/>
                    <a:gd name="connsiteY9" fmla="*/ 107285 h 117218"/>
                    <a:gd name="connsiteX10" fmla="*/ 52648 w 100331"/>
                    <a:gd name="connsiteY10" fmla="*/ 117219 h 117218"/>
                    <a:gd name="connsiteX11" fmla="*/ 14901 w 100331"/>
                    <a:gd name="connsiteY11" fmla="*/ 101325 h 117218"/>
                    <a:gd name="connsiteX12" fmla="*/ 0 w 100331"/>
                    <a:gd name="connsiteY12" fmla="*/ 58610 h 117218"/>
                    <a:gd name="connsiteX13" fmla="*/ 13908 w 100331"/>
                    <a:gd name="connsiteY13" fmla="*/ 15894 h 117218"/>
                    <a:gd name="connsiteX14" fmla="*/ 51655 w 100331"/>
                    <a:gd name="connsiteY14" fmla="*/ 0 h 117218"/>
                    <a:gd name="connsiteX15" fmla="*/ 84437 w 100331"/>
                    <a:gd name="connsiteY15" fmla="*/ 10928 h 117218"/>
                    <a:gd name="connsiteX16" fmla="*/ 99338 w 100331"/>
                    <a:gd name="connsiteY16" fmla="*/ 35762 h 117218"/>
                    <a:gd name="connsiteX17" fmla="*/ 80464 w 100331"/>
                    <a:gd name="connsiteY17" fmla="*/ 35762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0331" h="117218">
                      <a:moveTo>
                        <a:pt x="80464" y="35762"/>
                      </a:moveTo>
                      <a:cubicBezTo>
                        <a:pt x="78477" y="29801"/>
                        <a:pt x="75497" y="24835"/>
                        <a:pt x="70530" y="21854"/>
                      </a:cubicBezTo>
                      <a:cubicBezTo>
                        <a:pt x="65563" y="17881"/>
                        <a:pt x="58610" y="15894"/>
                        <a:pt x="50662" y="15894"/>
                      </a:cubicBezTo>
                      <a:cubicBezTo>
                        <a:pt x="40728" y="15894"/>
                        <a:pt x="32781" y="19868"/>
                        <a:pt x="26821" y="27815"/>
                      </a:cubicBezTo>
                      <a:cubicBezTo>
                        <a:pt x="20861" y="35762"/>
                        <a:pt x="17880" y="45696"/>
                        <a:pt x="17880" y="58610"/>
                      </a:cubicBezTo>
                      <a:cubicBezTo>
                        <a:pt x="17880" y="71524"/>
                        <a:pt x="20861" y="81457"/>
                        <a:pt x="27814" y="89404"/>
                      </a:cubicBezTo>
                      <a:cubicBezTo>
                        <a:pt x="33775" y="96358"/>
                        <a:pt x="41722" y="100332"/>
                        <a:pt x="52648" y="100332"/>
                      </a:cubicBezTo>
                      <a:cubicBezTo>
                        <a:pt x="68544" y="100332"/>
                        <a:pt x="78477" y="94371"/>
                        <a:pt x="81457" y="81457"/>
                      </a:cubicBezTo>
                      <a:lnTo>
                        <a:pt x="100331" y="81457"/>
                      </a:lnTo>
                      <a:cubicBezTo>
                        <a:pt x="98345" y="92384"/>
                        <a:pt x="93378" y="100332"/>
                        <a:pt x="84437" y="107285"/>
                      </a:cubicBezTo>
                      <a:cubicBezTo>
                        <a:pt x="75497" y="114239"/>
                        <a:pt x="64570" y="117219"/>
                        <a:pt x="52648" y="117219"/>
                      </a:cubicBezTo>
                      <a:cubicBezTo>
                        <a:pt x="36755" y="117219"/>
                        <a:pt x="23841" y="112252"/>
                        <a:pt x="14901" y="101325"/>
                      </a:cubicBezTo>
                      <a:cubicBezTo>
                        <a:pt x="4967" y="90398"/>
                        <a:pt x="0" y="76490"/>
                        <a:pt x="0" y="58610"/>
                      </a:cubicBezTo>
                      <a:cubicBezTo>
                        <a:pt x="0" y="40729"/>
                        <a:pt x="4967" y="26821"/>
                        <a:pt x="13908" y="15894"/>
                      </a:cubicBezTo>
                      <a:cubicBezTo>
                        <a:pt x="23841" y="4967"/>
                        <a:pt x="35761" y="0"/>
                        <a:pt x="51655" y="0"/>
                      </a:cubicBezTo>
                      <a:cubicBezTo>
                        <a:pt x="64570" y="0"/>
                        <a:pt x="75497" y="3974"/>
                        <a:pt x="84437" y="10928"/>
                      </a:cubicBezTo>
                      <a:cubicBezTo>
                        <a:pt x="92384" y="17881"/>
                        <a:pt x="97351" y="25828"/>
                        <a:pt x="99338" y="35762"/>
                      </a:cubicBezTo>
                      <a:lnTo>
                        <a:pt x="80464" y="35762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" name="Полилиния: фигура 295">
                  <a:extLst>
                    <a:ext uri="{FF2B5EF4-FFF2-40B4-BE49-F238E27FC236}">
                      <a16:creationId xmlns:a16="http://schemas.microsoft.com/office/drawing/2014/main" id="{17BE8FA9-2B9B-EC4D-0924-7B879F1C1224}"/>
                    </a:ext>
                  </a:extLst>
                </p:cNvPr>
                <p:cNvSpPr/>
                <p:nvPr/>
              </p:nvSpPr>
              <p:spPr>
                <a:xfrm>
                  <a:off x="15192929" y="5917376"/>
                  <a:ext cx="92383" cy="114238"/>
                </a:xfrm>
                <a:custGeom>
                  <a:avLst/>
                  <a:gdLst>
                    <a:gd name="connsiteX0" fmla="*/ 91391 w 92383"/>
                    <a:gd name="connsiteY0" fmla="*/ 14901 h 114238"/>
                    <a:gd name="connsiteX1" fmla="*/ 54636 w 92383"/>
                    <a:gd name="connsiteY1" fmla="*/ 14901 h 114238"/>
                    <a:gd name="connsiteX2" fmla="*/ 54636 w 92383"/>
                    <a:gd name="connsiteY2" fmla="*/ 114239 h 114238"/>
                    <a:gd name="connsiteX3" fmla="*/ 36755 w 92383"/>
                    <a:gd name="connsiteY3" fmla="*/ 114239 h 114238"/>
                    <a:gd name="connsiteX4" fmla="*/ 36755 w 92383"/>
                    <a:gd name="connsiteY4" fmla="*/ 14901 h 114238"/>
                    <a:gd name="connsiteX5" fmla="*/ 0 w 92383"/>
                    <a:gd name="connsiteY5" fmla="*/ 14901 h 114238"/>
                    <a:gd name="connsiteX6" fmla="*/ 0 w 92383"/>
                    <a:gd name="connsiteY6" fmla="*/ 0 h 114238"/>
                    <a:gd name="connsiteX7" fmla="*/ 92384 w 92383"/>
                    <a:gd name="connsiteY7" fmla="*/ 0 h 114238"/>
                    <a:gd name="connsiteX8" fmla="*/ 92384 w 92383"/>
                    <a:gd name="connsiteY8" fmla="*/ 14901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383" h="114238">
                      <a:moveTo>
                        <a:pt x="91391" y="14901"/>
                      </a:moveTo>
                      <a:lnTo>
                        <a:pt x="54636" y="14901"/>
                      </a:lnTo>
                      <a:lnTo>
                        <a:pt x="54636" y="114239"/>
                      </a:lnTo>
                      <a:lnTo>
                        <a:pt x="36755" y="114239"/>
                      </a:lnTo>
                      <a:lnTo>
                        <a:pt x="36755" y="14901"/>
                      </a:lnTo>
                      <a:lnTo>
                        <a:pt x="0" y="14901"/>
                      </a:lnTo>
                      <a:lnTo>
                        <a:pt x="0" y="0"/>
                      </a:lnTo>
                      <a:lnTo>
                        <a:pt x="92384" y="0"/>
                      </a:lnTo>
                      <a:lnTo>
                        <a:pt x="92384" y="1490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7" name="Полилиния: фигура 296">
                  <a:extLst>
                    <a:ext uri="{FF2B5EF4-FFF2-40B4-BE49-F238E27FC236}">
                      <a16:creationId xmlns:a16="http://schemas.microsoft.com/office/drawing/2014/main" id="{5DE98BE4-589E-1C15-7504-52AEA0063BE3}"/>
                    </a:ext>
                  </a:extLst>
                </p:cNvPr>
                <p:cNvSpPr/>
                <p:nvPr/>
              </p:nvSpPr>
              <p:spPr>
                <a:xfrm>
                  <a:off x="15301206" y="5916382"/>
                  <a:ext cx="89404" cy="115232"/>
                </a:xfrm>
                <a:custGeom>
                  <a:avLst/>
                  <a:gdLst>
                    <a:gd name="connsiteX0" fmla="*/ 994 w 89404"/>
                    <a:gd name="connsiteY0" fmla="*/ 0 h 115232"/>
                    <a:gd name="connsiteX1" fmla="*/ 49669 w 89404"/>
                    <a:gd name="connsiteY1" fmla="*/ 0 h 115232"/>
                    <a:gd name="connsiteX2" fmla="*/ 74504 w 89404"/>
                    <a:gd name="connsiteY2" fmla="*/ 7947 h 115232"/>
                    <a:gd name="connsiteX3" fmla="*/ 83444 w 89404"/>
                    <a:gd name="connsiteY3" fmla="*/ 29801 h 115232"/>
                    <a:gd name="connsiteX4" fmla="*/ 78477 w 89404"/>
                    <a:gd name="connsiteY4" fmla="*/ 45696 h 115232"/>
                    <a:gd name="connsiteX5" fmla="*/ 65564 w 89404"/>
                    <a:gd name="connsiteY5" fmla="*/ 54636 h 115232"/>
                    <a:gd name="connsiteX6" fmla="*/ 65564 w 89404"/>
                    <a:gd name="connsiteY6" fmla="*/ 55630 h 115232"/>
                    <a:gd name="connsiteX7" fmla="*/ 82451 w 89404"/>
                    <a:gd name="connsiteY7" fmla="*/ 64570 h 115232"/>
                    <a:gd name="connsiteX8" fmla="*/ 89404 w 89404"/>
                    <a:gd name="connsiteY8" fmla="*/ 82450 h 115232"/>
                    <a:gd name="connsiteX9" fmla="*/ 78477 w 89404"/>
                    <a:gd name="connsiteY9" fmla="*/ 106292 h 115232"/>
                    <a:gd name="connsiteX10" fmla="*/ 49669 w 89404"/>
                    <a:gd name="connsiteY10" fmla="*/ 115233 h 115232"/>
                    <a:gd name="connsiteX11" fmla="*/ 0 w 89404"/>
                    <a:gd name="connsiteY11" fmla="*/ 115233 h 115232"/>
                    <a:gd name="connsiteX12" fmla="*/ 0 w 89404"/>
                    <a:gd name="connsiteY12" fmla="*/ 0 h 115232"/>
                    <a:gd name="connsiteX13" fmla="*/ 19868 w 89404"/>
                    <a:gd name="connsiteY13" fmla="*/ 15894 h 115232"/>
                    <a:gd name="connsiteX14" fmla="*/ 19868 w 89404"/>
                    <a:gd name="connsiteY14" fmla="*/ 48676 h 115232"/>
                    <a:gd name="connsiteX15" fmla="*/ 45696 w 89404"/>
                    <a:gd name="connsiteY15" fmla="*/ 48676 h 115232"/>
                    <a:gd name="connsiteX16" fmla="*/ 67550 w 89404"/>
                    <a:gd name="connsiteY16" fmla="*/ 32781 h 115232"/>
                    <a:gd name="connsiteX17" fmla="*/ 48676 w 89404"/>
                    <a:gd name="connsiteY17" fmla="*/ 16888 h 115232"/>
                    <a:gd name="connsiteX18" fmla="*/ 19868 w 89404"/>
                    <a:gd name="connsiteY18" fmla="*/ 16888 h 115232"/>
                    <a:gd name="connsiteX19" fmla="*/ 19868 w 89404"/>
                    <a:gd name="connsiteY19" fmla="*/ 63577 h 115232"/>
                    <a:gd name="connsiteX20" fmla="*/ 19868 w 89404"/>
                    <a:gd name="connsiteY20" fmla="*/ 100332 h 115232"/>
                    <a:gd name="connsiteX21" fmla="*/ 50663 w 89404"/>
                    <a:gd name="connsiteY21" fmla="*/ 100332 h 115232"/>
                    <a:gd name="connsiteX22" fmla="*/ 72517 w 89404"/>
                    <a:gd name="connsiteY22" fmla="*/ 82450 h 115232"/>
                    <a:gd name="connsiteX23" fmla="*/ 47683 w 89404"/>
                    <a:gd name="connsiteY23" fmla="*/ 64570 h 115232"/>
                    <a:gd name="connsiteX24" fmla="*/ 19868 w 89404"/>
                    <a:gd name="connsiteY24" fmla="*/ 64570 h 115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9404" h="115232">
                      <a:moveTo>
                        <a:pt x="994" y="0"/>
                      </a:moveTo>
                      <a:lnTo>
                        <a:pt x="49669" y="0"/>
                      </a:lnTo>
                      <a:cubicBezTo>
                        <a:pt x="60597" y="0"/>
                        <a:pt x="68544" y="2980"/>
                        <a:pt x="74504" y="7947"/>
                      </a:cubicBezTo>
                      <a:cubicBezTo>
                        <a:pt x="80465" y="12914"/>
                        <a:pt x="83444" y="19868"/>
                        <a:pt x="83444" y="29801"/>
                      </a:cubicBezTo>
                      <a:cubicBezTo>
                        <a:pt x="83444" y="35762"/>
                        <a:pt x="81458" y="40729"/>
                        <a:pt x="78477" y="45696"/>
                      </a:cubicBezTo>
                      <a:cubicBezTo>
                        <a:pt x="74504" y="50663"/>
                        <a:pt x="70531" y="53643"/>
                        <a:pt x="65564" y="54636"/>
                      </a:cubicBezTo>
                      <a:lnTo>
                        <a:pt x="65564" y="55630"/>
                      </a:lnTo>
                      <a:cubicBezTo>
                        <a:pt x="72517" y="56623"/>
                        <a:pt x="78477" y="59603"/>
                        <a:pt x="82451" y="64570"/>
                      </a:cubicBezTo>
                      <a:cubicBezTo>
                        <a:pt x="86425" y="69537"/>
                        <a:pt x="89404" y="75497"/>
                        <a:pt x="89404" y="82450"/>
                      </a:cubicBezTo>
                      <a:cubicBezTo>
                        <a:pt x="89404" y="92384"/>
                        <a:pt x="85432" y="100332"/>
                        <a:pt x="78477" y="106292"/>
                      </a:cubicBezTo>
                      <a:cubicBezTo>
                        <a:pt x="71524" y="112252"/>
                        <a:pt x="61590" y="115233"/>
                        <a:pt x="49669" y="115233"/>
                      </a:cubicBezTo>
                      <a:lnTo>
                        <a:pt x="0" y="115233"/>
                      </a:lnTo>
                      <a:lnTo>
                        <a:pt x="0" y="0"/>
                      </a:lnTo>
                      <a:close/>
                      <a:moveTo>
                        <a:pt x="19868" y="15894"/>
                      </a:moveTo>
                      <a:lnTo>
                        <a:pt x="19868" y="48676"/>
                      </a:lnTo>
                      <a:lnTo>
                        <a:pt x="45696" y="48676"/>
                      </a:lnTo>
                      <a:cubicBezTo>
                        <a:pt x="59603" y="48676"/>
                        <a:pt x="67550" y="42715"/>
                        <a:pt x="67550" y="32781"/>
                      </a:cubicBezTo>
                      <a:cubicBezTo>
                        <a:pt x="67550" y="21854"/>
                        <a:pt x="61590" y="16888"/>
                        <a:pt x="48676" y="16888"/>
                      </a:cubicBezTo>
                      <a:lnTo>
                        <a:pt x="19868" y="16888"/>
                      </a:lnTo>
                      <a:close/>
                      <a:moveTo>
                        <a:pt x="19868" y="63577"/>
                      </a:moveTo>
                      <a:lnTo>
                        <a:pt x="19868" y="100332"/>
                      </a:lnTo>
                      <a:lnTo>
                        <a:pt x="50663" y="100332"/>
                      </a:lnTo>
                      <a:cubicBezTo>
                        <a:pt x="64570" y="100332"/>
                        <a:pt x="72517" y="94371"/>
                        <a:pt x="72517" y="82450"/>
                      </a:cubicBezTo>
                      <a:cubicBezTo>
                        <a:pt x="72517" y="70530"/>
                        <a:pt x="64570" y="64570"/>
                        <a:pt x="47683" y="64570"/>
                      </a:cubicBezTo>
                      <a:lnTo>
                        <a:pt x="19868" y="6457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" name="Полилиния: фигура 297">
                  <a:extLst>
                    <a:ext uri="{FF2B5EF4-FFF2-40B4-BE49-F238E27FC236}">
                      <a16:creationId xmlns:a16="http://schemas.microsoft.com/office/drawing/2014/main" id="{BB669CB8-404D-A5B3-4860-6DD816F8AC70}"/>
                    </a:ext>
                  </a:extLst>
                </p:cNvPr>
                <p:cNvSpPr/>
                <p:nvPr/>
              </p:nvSpPr>
              <p:spPr>
                <a:xfrm>
                  <a:off x="15407499" y="5915389"/>
                  <a:ext cx="105298" cy="117218"/>
                </a:xfrm>
                <a:custGeom>
                  <a:avLst/>
                  <a:gdLst>
                    <a:gd name="connsiteX0" fmla="*/ 13908 w 105298"/>
                    <a:gd name="connsiteY0" fmla="*/ 101325 h 117218"/>
                    <a:gd name="connsiteX1" fmla="*/ 0 w 105298"/>
                    <a:gd name="connsiteY1" fmla="*/ 58609 h 117218"/>
                    <a:gd name="connsiteX2" fmla="*/ 13908 w 105298"/>
                    <a:gd name="connsiteY2" fmla="*/ 15894 h 117218"/>
                    <a:gd name="connsiteX3" fmla="*/ 52648 w 105298"/>
                    <a:gd name="connsiteY3" fmla="*/ 0 h 117218"/>
                    <a:gd name="connsiteX4" fmla="*/ 91391 w 105298"/>
                    <a:gd name="connsiteY4" fmla="*/ 15894 h 117218"/>
                    <a:gd name="connsiteX5" fmla="*/ 105298 w 105298"/>
                    <a:gd name="connsiteY5" fmla="*/ 58609 h 117218"/>
                    <a:gd name="connsiteX6" fmla="*/ 91391 w 105298"/>
                    <a:gd name="connsiteY6" fmla="*/ 101325 h 117218"/>
                    <a:gd name="connsiteX7" fmla="*/ 52648 w 105298"/>
                    <a:gd name="connsiteY7" fmla="*/ 117219 h 117218"/>
                    <a:gd name="connsiteX8" fmla="*/ 13908 w 105298"/>
                    <a:gd name="connsiteY8" fmla="*/ 101325 h 117218"/>
                    <a:gd name="connsiteX9" fmla="*/ 77483 w 105298"/>
                    <a:gd name="connsiteY9" fmla="*/ 89404 h 117218"/>
                    <a:gd name="connsiteX10" fmla="*/ 86424 w 105298"/>
                    <a:gd name="connsiteY10" fmla="*/ 58609 h 117218"/>
                    <a:gd name="connsiteX11" fmla="*/ 77483 w 105298"/>
                    <a:gd name="connsiteY11" fmla="*/ 27815 h 117218"/>
                    <a:gd name="connsiteX12" fmla="*/ 52648 w 105298"/>
                    <a:gd name="connsiteY12" fmla="*/ 16888 h 117218"/>
                    <a:gd name="connsiteX13" fmla="*/ 27814 w 105298"/>
                    <a:gd name="connsiteY13" fmla="*/ 27815 h 117218"/>
                    <a:gd name="connsiteX14" fmla="*/ 18874 w 105298"/>
                    <a:gd name="connsiteY14" fmla="*/ 58609 h 117218"/>
                    <a:gd name="connsiteX15" fmla="*/ 27814 w 105298"/>
                    <a:gd name="connsiteY15" fmla="*/ 89404 h 117218"/>
                    <a:gd name="connsiteX16" fmla="*/ 52648 w 105298"/>
                    <a:gd name="connsiteY16" fmla="*/ 100331 h 117218"/>
                    <a:gd name="connsiteX17" fmla="*/ 77483 w 105298"/>
                    <a:gd name="connsiteY17" fmla="*/ 89404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5298" h="117218">
                      <a:moveTo>
                        <a:pt x="13908" y="101325"/>
                      </a:moveTo>
                      <a:cubicBezTo>
                        <a:pt x="3974" y="90397"/>
                        <a:pt x="0" y="76490"/>
                        <a:pt x="0" y="58609"/>
                      </a:cubicBezTo>
                      <a:cubicBezTo>
                        <a:pt x="0" y="40728"/>
                        <a:pt x="4967" y="26821"/>
                        <a:pt x="13908" y="15894"/>
                      </a:cubicBezTo>
                      <a:cubicBezTo>
                        <a:pt x="23841" y="4967"/>
                        <a:pt x="36755" y="0"/>
                        <a:pt x="52648" y="0"/>
                      </a:cubicBezTo>
                      <a:cubicBezTo>
                        <a:pt x="68544" y="0"/>
                        <a:pt x="81457" y="4967"/>
                        <a:pt x="91391" y="15894"/>
                      </a:cubicBezTo>
                      <a:cubicBezTo>
                        <a:pt x="101324" y="26821"/>
                        <a:pt x="105298" y="40728"/>
                        <a:pt x="105298" y="58609"/>
                      </a:cubicBezTo>
                      <a:cubicBezTo>
                        <a:pt x="105298" y="76490"/>
                        <a:pt x="100331" y="90397"/>
                        <a:pt x="91391" y="101325"/>
                      </a:cubicBezTo>
                      <a:cubicBezTo>
                        <a:pt x="81457" y="112252"/>
                        <a:pt x="68544" y="117219"/>
                        <a:pt x="52648" y="117219"/>
                      </a:cubicBezTo>
                      <a:cubicBezTo>
                        <a:pt x="36755" y="117219"/>
                        <a:pt x="23841" y="111259"/>
                        <a:pt x="13908" y="101325"/>
                      </a:cubicBezTo>
                      <a:close/>
                      <a:moveTo>
                        <a:pt x="77483" y="89404"/>
                      </a:moveTo>
                      <a:cubicBezTo>
                        <a:pt x="83444" y="82450"/>
                        <a:pt x="86424" y="71524"/>
                        <a:pt x="86424" y="58609"/>
                      </a:cubicBezTo>
                      <a:cubicBezTo>
                        <a:pt x="86424" y="45695"/>
                        <a:pt x="83444" y="34768"/>
                        <a:pt x="77483" y="27815"/>
                      </a:cubicBezTo>
                      <a:cubicBezTo>
                        <a:pt x="71523" y="20861"/>
                        <a:pt x="63577" y="16888"/>
                        <a:pt x="52648" y="16888"/>
                      </a:cubicBezTo>
                      <a:cubicBezTo>
                        <a:pt x="41722" y="16888"/>
                        <a:pt x="33775" y="20861"/>
                        <a:pt x="27814" y="27815"/>
                      </a:cubicBezTo>
                      <a:cubicBezTo>
                        <a:pt x="21854" y="35761"/>
                        <a:pt x="18874" y="45695"/>
                        <a:pt x="18874" y="58609"/>
                      </a:cubicBezTo>
                      <a:cubicBezTo>
                        <a:pt x="18874" y="71524"/>
                        <a:pt x="21854" y="82450"/>
                        <a:pt x="27814" y="89404"/>
                      </a:cubicBezTo>
                      <a:cubicBezTo>
                        <a:pt x="33775" y="96358"/>
                        <a:pt x="41722" y="100331"/>
                        <a:pt x="52648" y="100331"/>
                      </a:cubicBezTo>
                      <a:cubicBezTo>
                        <a:pt x="63577" y="100331"/>
                        <a:pt x="71523" y="96358"/>
                        <a:pt x="77483" y="8940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" name="Полилиния: фигура 298">
                  <a:extLst>
                    <a:ext uri="{FF2B5EF4-FFF2-40B4-BE49-F238E27FC236}">
                      <a16:creationId xmlns:a16="http://schemas.microsoft.com/office/drawing/2014/main" id="{FA5C65DC-AAB0-EB47-0A16-14B49FAFADC6}"/>
                    </a:ext>
                  </a:extLst>
                </p:cNvPr>
                <p:cNvSpPr/>
                <p:nvPr/>
              </p:nvSpPr>
              <p:spPr>
                <a:xfrm>
                  <a:off x="15587300" y="5916382"/>
                  <a:ext cx="109271" cy="145033"/>
                </a:xfrm>
                <a:custGeom>
                  <a:avLst/>
                  <a:gdLst>
                    <a:gd name="connsiteX0" fmla="*/ 93378 w 109271"/>
                    <a:gd name="connsiteY0" fmla="*/ 145034 h 145033"/>
                    <a:gd name="connsiteX1" fmla="*/ 93378 w 109271"/>
                    <a:gd name="connsiteY1" fmla="*/ 114239 h 145033"/>
                    <a:gd name="connsiteX2" fmla="*/ 0 w 109271"/>
                    <a:gd name="connsiteY2" fmla="*/ 114239 h 145033"/>
                    <a:gd name="connsiteX3" fmla="*/ 0 w 109271"/>
                    <a:gd name="connsiteY3" fmla="*/ 0 h 145033"/>
                    <a:gd name="connsiteX4" fmla="*/ 17881 w 109271"/>
                    <a:gd name="connsiteY4" fmla="*/ 0 h 145033"/>
                    <a:gd name="connsiteX5" fmla="*/ 17881 w 109271"/>
                    <a:gd name="connsiteY5" fmla="*/ 99338 h 145033"/>
                    <a:gd name="connsiteX6" fmla="*/ 73510 w 109271"/>
                    <a:gd name="connsiteY6" fmla="*/ 99338 h 145033"/>
                    <a:gd name="connsiteX7" fmla="*/ 73510 w 109271"/>
                    <a:gd name="connsiteY7" fmla="*/ 0 h 145033"/>
                    <a:gd name="connsiteX8" fmla="*/ 91391 w 109271"/>
                    <a:gd name="connsiteY8" fmla="*/ 0 h 145033"/>
                    <a:gd name="connsiteX9" fmla="*/ 91391 w 109271"/>
                    <a:gd name="connsiteY9" fmla="*/ 99338 h 145033"/>
                    <a:gd name="connsiteX10" fmla="*/ 109272 w 109271"/>
                    <a:gd name="connsiteY10" fmla="*/ 99338 h 145033"/>
                    <a:gd name="connsiteX11" fmla="*/ 109272 w 109271"/>
                    <a:gd name="connsiteY11" fmla="*/ 145034 h 145033"/>
                    <a:gd name="connsiteX12" fmla="*/ 93378 w 109271"/>
                    <a:gd name="connsiteY12" fmla="*/ 145034 h 145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9271" h="145033">
                      <a:moveTo>
                        <a:pt x="93378" y="145034"/>
                      </a:moveTo>
                      <a:lnTo>
                        <a:pt x="93378" y="114239"/>
                      </a:lnTo>
                      <a:lnTo>
                        <a:pt x="0" y="114239"/>
                      </a:lnTo>
                      <a:lnTo>
                        <a:pt x="0" y="0"/>
                      </a:lnTo>
                      <a:lnTo>
                        <a:pt x="17881" y="0"/>
                      </a:lnTo>
                      <a:lnTo>
                        <a:pt x="17881" y="99338"/>
                      </a:lnTo>
                      <a:lnTo>
                        <a:pt x="73510" y="99338"/>
                      </a:lnTo>
                      <a:lnTo>
                        <a:pt x="73510" y="0"/>
                      </a:lnTo>
                      <a:lnTo>
                        <a:pt x="91391" y="0"/>
                      </a:lnTo>
                      <a:lnTo>
                        <a:pt x="91391" y="99338"/>
                      </a:lnTo>
                      <a:lnTo>
                        <a:pt x="109272" y="99338"/>
                      </a:lnTo>
                      <a:lnTo>
                        <a:pt x="109272" y="145034"/>
                      </a:lnTo>
                      <a:lnTo>
                        <a:pt x="93378" y="14503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" name="Полилиния: фигура 299">
                  <a:extLst>
                    <a:ext uri="{FF2B5EF4-FFF2-40B4-BE49-F238E27FC236}">
                      <a16:creationId xmlns:a16="http://schemas.microsoft.com/office/drawing/2014/main" id="{92E3F95C-0229-B612-D48D-3EF374617FA2}"/>
                    </a:ext>
                  </a:extLst>
                </p:cNvPr>
                <p:cNvSpPr/>
                <p:nvPr/>
              </p:nvSpPr>
              <p:spPr>
                <a:xfrm>
                  <a:off x="15714454" y="5917376"/>
                  <a:ext cx="95364" cy="114238"/>
                </a:xfrm>
                <a:custGeom>
                  <a:avLst/>
                  <a:gdLst>
                    <a:gd name="connsiteX0" fmla="*/ 0 w 95364"/>
                    <a:gd name="connsiteY0" fmla="*/ 114239 h 114238"/>
                    <a:gd name="connsiteX1" fmla="*/ 0 w 95364"/>
                    <a:gd name="connsiteY1" fmla="*/ 0 h 114238"/>
                    <a:gd name="connsiteX2" fmla="*/ 17880 w 95364"/>
                    <a:gd name="connsiteY2" fmla="*/ 0 h 114238"/>
                    <a:gd name="connsiteX3" fmla="*/ 17880 w 95364"/>
                    <a:gd name="connsiteY3" fmla="*/ 86424 h 114238"/>
                    <a:gd name="connsiteX4" fmla="*/ 18873 w 95364"/>
                    <a:gd name="connsiteY4" fmla="*/ 86424 h 114238"/>
                    <a:gd name="connsiteX5" fmla="*/ 77483 w 95364"/>
                    <a:gd name="connsiteY5" fmla="*/ 0 h 114238"/>
                    <a:gd name="connsiteX6" fmla="*/ 95364 w 95364"/>
                    <a:gd name="connsiteY6" fmla="*/ 0 h 114238"/>
                    <a:gd name="connsiteX7" fmla="*/ 95364 w 95364"/>
                    <a:gd name="connsiteY7" fmla="*/ 114239 h 114238"/>
                    <a:gd name="connsiteX8" fmla="*/ 77483 w 95364"/>
                    <a:gd name="connsiteY8" fmla="*/ 114239 h 114238"/>
                    <a:gd name="connsiteX9" fmla="*/ 77483 w 95364"/>
                    <a:gd name="connsiteY9" fmla="*/ 27815 h 114238"/>
                    <a:gd name="connsiteX10" fmla="*/ 76490 w 95364"/>
                    <a:gd name="connsiteY10" fmla="*/ 27815 h 114238"/>
                    <a:gd name="connsiteX11" fmla="*/ 17880 w 95364"/>
                    <a:gd name="connsiteY11" fmla="*/ 114239 h 114238"/>
                    <a:gd name="connsiteX12" fmla="*/ 0 w 95364"/>
                    <a:gd name="connsiteY12" fmla="*/ 114239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95364" h="114238">
                      <a:moveTo>
                        <a:pt x="0" y="114239"/>
                      </a:moveTo>
                      <a:lnTo>
                        <a:pt x="0" y="0"/>
                      </a:lnTo>
                      <a:lnTo>
                        <a:pt x="17880" y="0"/>
                      </a:lnTo>
                      <a:lnTo>
                        <a:pt x="17880" y="86424"/>
                      </a:lnTo>
                      <a:lnTo>
                        <a:pt x="18873" y="86424"/>
                      </a:lnTo>
                      <a:lnTo>
                        <a:pt x="77483" y="0"/>
                      </a:lnTo>
                      <a:lnTo>
                        <a:pt x="95364" y="0"/>
                      </a:lnTo>
                      <a:lnTo>
                        <a:pt x="95364" y="114239"/>
                      </a:lnTo>
                      <a:lnTo>
                        <a:pt x="77483" y="114239"/>
                      </a:lnTo>
                      <a:lnTo>
                        <a:pt x="77483" y="27815"/>
                      </a:lnTo>
                      <a:lnTo>
                        <a:pt x="76490" y="27815"/>
                      </a:lnTo>
                      <a:lnTo>
                        <a:pt x="17880" y="114239"/>
                      </a:lnTo>
                      <a:lnTo>
                        <a:pt x="0" y="1142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" name="Полилиния: фигура 300">
                  <a:extLst>
                    <a:ext uri="{FF2B5EF4-FFF2-40B4-BE49-F238E27FC236}">
                      <a16:creationId xmlns:a16="http://schemas.microsoft.com/office/drawing/2014/main" id="{CF35DEA7-0ACC-3F9B-60B2-F54B192F2009}"/>
                    </a:ext>
                  </a:extLst>
                </p:cNvPr>
                <p:cNvSpPr/>
                <p:nvPr/>
              </p:nvSpPr>
              <p:spPr>
                <a:xfrm>
                  <a:off x="15839619" y="5917376"/>
                  <a:ext cx="92383" cy="114238"/>
                </a:xfrm>
                <a:custGeom>
                  <a:avLst/>
                  <a:gdLst>
                    <a:gd name="connsiteX0" fmla="*/ 92384 w 92383"/>
                    <a:gd name="connsiteY0" fmla="*/ 114239 h 114238"/>
                    <a:gd name="connsiteX1" fmla="*/ 68544 w 92383"/>
                    <a:gd name="connsiteY1" fmla="*/ 114239 h 114238"/>
                    <a:gd name="connsiteX2" fmla="*/ 18874 w 92383"/>
                    <a:gd name="connsiteY2" fmla="*/ 58609 h 114238"/>
                    <a:gd name="connsiteX3" fmla="*/ 17880 w 92383"/>
                    <a:gd name="connsiteY3" fmla="*/ 58609 h 114238"/>
                    <a:gd name="connsiteX4" fmla="*/ 17880 w 92383"/>
                    <a:gd name="connsiteY4" fmla="*/ 114239 h 114238"/>
                    <a:gd name="connsiteX5" fmla="*/ 0 w 92383"/>
                    <a:gd name="connsiteY5" fmla="*/ 114239 h 114238"/>
                    <a:gd name="connsiteX6" fmla="*/ 0 w 92383"/>
                    <a:gd name="connsiteY6" fmla="*/ 0 h 114238"/>
                    <a:gd name="connsiteX7" fmla="*/ 17880 w 92383"/>
                    <a:gd name="connsiteY7" fmla="*/ 0 h 114238"/>
                    <a:gd name="connsiteX8" fmla="*/ 17880 w 92383"/>
                    <a:gd name="connsiteY8" fmla="*/ 50662 h 114238"/>
                    <a:gd name="connsiteX9" fmla="*/ 18874 w 92383"/>
                    <a:gd name="connsiteY9" fmla="*/ 50662 h 114238"/>
                    <a:gd name="connsiteX10" fmla="*/ 68544 w 92383"/>
                    <a:gd name="connsiteY10" fmla="*/ 0 h 114238"/>
                    <a:gd name="connsiteX11" fmla="*/ 91391 w 92383"/>
                    <a:gd name="connsiteY11" fmla="*/ 0 h 114238"/>
                    <a:gd name="connsiteX12" fmla="*/ 37748 w 92383"/>
                    <a:gd name="connsiteY12" fmla="*/ 54636 h 114238"/>
                    <a:gd name="connsiteX13" fmla="*/ 92384 w 92383"/>
                    <a:gd name="connsiteY13" fmla="*/ 114239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92383" h="114238">
                      <a:moveTo>
                        <a:pt x="92384" y="114239"/>
                      </a:moveTo>
                      <a:lnTo>
                        <a:pt x="68544" y="114239"/>
                      </a:lnTo>
                      <a:lnTo>
                        <a:pt x="18874" y="58609"/>
                      </a:lnTo>
                      <a:lnTo>
                        <a:pt x="17880" y="58609"/>
                      </a:lnTo>
                      <a:lnTo>
                        <a:pt x="17880" y="114239"/>
                      </a:lnTo>
                      <a:lnTo>
                        <a:pt x="0" y="114239"/>
                      </a:lnTo>
                      <a:lnTo>
                        <a:pt x="0" y="0"/>
                      </a:lnTo>
                      <a:lnTo>
                        <a:pt x="17880" y="0"/>
                      </a:lnTo>
                      <a:lnTo>
                        <a:pt x="17880" y="50662"/>
                      </a:lnTo>
                      <a:lnTo>
                        <a:pt x="18874" y="50662"/>
                      </a:lnTo>
                      <a:lnTo>
                        <a:pt x="68544" y="0"/>
                      </a:lnTo>
                      <a:lnTo>
                        <a:pt x="91391" y="0"/>
                      </a:lnTo>
                      <a:lnTo>
                        <a:pt x="37748" y="54636"/>
                      </a:lnTo>
                      <a:lnTo>
                        <a:pt x="92384" y="114239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" name="Полилиния: фигура 301">
                  <a:extLst>
                    <a:ext uri="{FF2B5EF4-FFF2-40B4-BE49-F238E27FC236}">
                      <a16:creationId xmlns:a16="http://schemas.microsoft.com/office/drawing/2014/main" id="{B763E595-C41C-1EAB-D73C-712EBBA5456A}"/>
                    </a:ext>
                  </a:extLst>
                </p:cNvPr>
                <p:cNvSpPr/>
                <p:nvPr/>
              </p:nvSpPr>
              <p:spPr>
                <a:xfrm>
                  <a:off x="15936970" y="5918369"/>
                  <a:ext cx="101325" cy="114238"/>
                </a:xfrm>
                <a:custGeom>
                  <a:avLst/>
                  <a:gdLst>
                    <a:gd name="connsiteX0" fmla="*/ 40730 w 101325"/>
                    <a:gd name="connsiteY0" fmla="*/ 62583 h 114238"/>
                    <a:gd name="connsiteX1" fmla="*/ 31789 w 101325"/>
                    <a:gd name="connsiteY1" fmla="*/ 100331 h 114238"/>
                    <a:gd name="connsiteX2" fmla="*/ 6954 w 101325"/>
                    <a:gd name="connsiteY2" fmla="*/ 114239 h 114238"/>
                    <a:gd name="connsiteX3" fmla="*/ 0 w 101325"/>
                    <a:gd name="connsiteY3" fmla="*/ 113246 h 114238"/>
                    <a:gd name="connsiteX4" fmla="*/ 0 w 101325"/>
                    <a:gd name="connsiteY4" fmla="*/ 96358 h 114238"/>
                    <a:gd name="connsiteX5" fmla="*/ 5961 w 101325"/>
                    <a:gd name="connsiteY5" fmla="*/ 97351 h 114238"/>
                    <a:gd name="connsiteX6" fmla="*/ 17881 w 101325"/>
                    <a:gd name="connsiteY6" fmla="*/ 88411 h 114238"/>
                    <a:gd name="connsiteX7" fmla="*/ 22848 w 101325"/>
                    <a:gd name="connsiteY7" fmla="*/ 63577 h 114238"/>
                    <a:gd name="connsiteX8" fmla="*/ 26822 w 101325"/>
                    <a:gd name="connsiteY8" fmla="*/ 0 h 114238"/>
                    <a:gd name="connsiteX9" fmla="*/ 101326 w 101325"/>
                    <a:gd name="connsiteY9" fmla="*/ 0 h 114238"/>
                    <a:gd name="connsiteX10" fmla="*/ 101326 w 101325"/>
                    <a:gd name="connsiteY10" fmla="*/ 114239 h 114238"/>
                    <a:gd name="connsiteX11" fmla="*/ 83444 w 101325"/>
                    <a:gd name="connsiteY11" fmla="*/ 114239 h 114238"/>
                    <a:gd name="connsiteX12" fmla="*/ 83444 w 101325"/>
                    <a:gd name="connsiteY12" fmla="*/ 14901 h 114238"/>
                    <a:gd name="connsiteX13" fmla="*/ 43709 w 101325"/>
                    <a:gd name="connsiteY13" fmla="*/ 14901 h 114238"/>
                    <a:gd name="connsiteX14" fmla="*/ 40730 w 101325"/>
                    <a:gd name="connsiteY14" fmla="*/ 62583 h 11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325" h="114238">
                      <a:moveTo>
                        <a:pt x="40730" y="62583"/>
                      </a:moveTo>
                      <a:cubicBezTo>
                        <a:pt x="39735" y="79470"/>
                        <a:pt x="36756" y="92384"/>
                        <a:pt x="31789" y="100331"/>
                      </a:cubicBezTo>
                      <a:cubicBezTo>
                        <a:pt x="26822" y="109272"/>
                        <a:pt x="17881" y="114239"/>
                        <a:pt x="6954" y="114239"/>
                      </a:cubicBezTo>
                      <a:cubicBezTo>
                        <a:pt x="3974" y="114239"/>
                        <a:pt x="1987" y="114239"/>
                        <a:pt x="0" y="113246"/>
                      </a:cubicBezTo>
                      <a:lnTo>
                        <a:pt x="0" y="96358"/>
                      </a:lnTo>
                      <a:cubicBezTo>
                        <a:pt x="1987" y="97351"/>
                        <a:pt x="3974" y="97351"/>
                        <a:pt x="5961" y="97351"/>
                      </a:cubicBezTo>
                      <a:cubicBezTo>
                        <a:pt x="10928" y="97351"/>
                        <a:pt x="15895" y="94371"/>
                        <a:pt x="17881" y="88411"/>
                      </a:cubicBezTo>
                      <a:cubicBezTo>
                        <a:pt x="20862" y="82450"/>
                        <a:pt x="21855" y="74504"/>
                        <a:pt x="22848" y="63577"/>
                      </a:cubicBezTo>
                      <a:lnTo>
                        <a:pt x="26822" y="0"/>
                      </a:lnTo>
                      <a:lnTo>
                        <a:pt x="101326" y="0"/>
                      </a:lnTo>
                      <a:lnTo>
                        <a:pt x="101326" y="114239"/>
                      </a:lnTo>
                      <a:lnTo>
                        <a:pt x="83444" y="114239"/>
                      </a:lnTo>
                      <a:lnTo>
                        <a:pt x="83444" y="14901"/>
                      </a:lnTo>
                      <a:lnTo>
                        <a:pt x="43709" y="14901"/>
                      </a:lnTo>
                      <a:lnTo>
                        <a:pt x="40730" y="62583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" name="Полилиния: фигура 302">
                  <a:extLst>
                    <a:ext uri="{FF2B5EF4-FFF2-40B4-BE49-F238E27FC236}">
                      <a16:creationId xmlns:a16="http://schemas.microsoft.com/office/drawing/2014/main" id="{097C971C-433C-CD10-6633-736EBD5648F6}"/>
                    </a:ext>
                  </a:extLst>
                </p:cNvPr>
                <p:cNvSpPr/>
                <p:nvPr/>
              </p:nvSpPr>
              <p:spPr>
                <a:xfrm>
                  <a:off x="16062137" y="5915389"/>
                  <a:ext cx="105298" cy="117218"/>
                </a:xfrm>
                <a:custGeom>
                  <a:avLst/>
                  <a:gdLst>
                    <a:gd name="connsiteX0" fmla="*/ 13906 w 105298"/>
                    <a:gd name="connsiteY0" fmla="*/ 101325 h 117218"/>
                    <a:gd name="connsiteX1" fmla="*/ 0 w 105298"/>
                    <a:gd name="connsiteY1" fmla="*/ 58609 h 117218"/>
                    <a:gd name="connsiteX2" fmla="*/ 13906 w 105298"/>
                    <a:gd name="connsiteY2" fmla="*/ 15894 h 117218"/>
                    <a:gd name="connsiteX3" fmla="*/ 52648 w 105298"/>
                    <a:gd name="connsiteY3" fmla="*/ 0 h 117218"/>
                    <a:gd name="connsiteX4" fmla="*/ 91391 w 105298"/>
                    <a:gd name="connsiteY4" fmla="*/ 15894 h 117218"/>
                    <a:gd name="connsiteX5" fmla="*/ 105298 w 105298"/>
                    <a:gd name="connsiteY5" fmla="*/ 58609 h 117218"/>
                    <a:gd name="connsiteX6" fmla="*/ 91391 w 105298"/>
                    <a:gd name="connsiteY6" fmla="*/ 101325 h 117218"/>
                    <a:gd name="connsiteX7" fmla="*/ 52648 w 105298"/>
                    <a:gd name="connsiteY7" fmla="*/ 117219 h 117218"/>
                    <a:gd name="connsiteX8" fmla="*/ 13906 w 105298"/>
                    <a:gd name="connsiteY8" fmla="*/ 101325 h 117218"/>
                    <a:gd name="connsiteX9" fmla="*/ 76490 w 105298"/>
                    <a:gd name="connsiteY9" fmla="*/ 89404 h 117218"/>
                    <a:gd name="connsiteX10" fmla="*/ 85430 w 105298"/>
                    <a:gd name="connsiteY10" fmla="*/ 58609 h 117218"/>
                    <a:gd name="connsiteX11" fmla="*/ 76490 w 105298"/>
                    <a:gd name="connsiteY11" fmla="*/ 27815 h 117218"/>
                    <a:gd name="connsiteX12" fmla="*/ 51655 w 105298"/>
                    <a:gd name="connsiteY12" fmla="*/ 16888 h 117218"/>
                    <a:gd name="connsiteX13" fmla="*/ 26821 w 105298"/>
                    <a:gd name="connsiteY13" fmla="*/ 27815 h 117218"/>
                    <a:gd name="connsiteX14" fmla="*/ 17880 w 105298"/>
                    <a:gd name="connsiteY14" fmla="*/ 58609 h 117218"/>
                    <a:gd name="connsiteX15" fmla="*/ 26821 w 105298"/>
                    <a:gd name="connsiteY15" fmla="*/ 89404 h 117218"/>
                    <a:gd name="connsiteX16" fmla="*/ 51655 w 105298"/>
                    <a:gd name="connsiteY16" fmla="*/ 100331 h 117218"/>
                    <a:gd name="connsiteX17" fmla="*/ 76490 w 105298"/>
                    <a:gd name="connsiteY17" fmla="*/ 89404 h 11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05298" h="117218">
                      <a:moveTo>
                        <a:pt x="13906" y="101325"/>
                      </a:moveTo>
                      <a:cubicBezTo>
                        <a:pt x="3973" y="90397"/>
                        <a:pt x="0" y="76490"/>
                        <a:pt x="0" y="58609"/>
                      </a:cubicBezTo>
                      <a:cubicBezTo>
                        <a:pt x="0" y="40728"/>
                        <a:pt x="4967" y="26821"/>
                        <a:pt x="13906" y="15894"/>
                      </a:cubicBezTo>
                      <a:cubicBezTo>
                        <a:pt x="23840" y="4967"/>
                        <a:pt x="36755" y="0"/>
                        <a:pt x="52648" y="0"/>
                      </a:cubicBezTo>
                      <a:cubicBezTo>
                        <a:pt x="68542" y="0"/>
                        <a:pt x="81457" y="4967"/>
                        <a:pt x="91391" y="15894"/>
                      </a:cubicBezTo>
                      <a:cubicBezTo>
                        <a:pt x="101324" y="26821"/>
                        <a:pt x="105298" y="40728"/>
                        <a:pt x="105298" y="58609"/>
                      </a:cubicBezTo>
                      <a:cubicBezTo>
                        <a:pt x="105298" y="76490"/>
                        <a:pt x="100331" y="90397"/>
                        <a:pt x="91391" y="101325"/>
                      </a:cubicBezTo>
                      <a:cubicBezTo>
                        <a:pt x="81457" y="112252"/>
                        <a:pt x="68542" y="117219"/>
                        <a:pt x="52648" y="117219"/>
                      </a:cubicBezTo>
                      <a:cubicBezTo>
                        <a:pt x="35761" y="117219"/>
                        <a:pt x="22847" y="111259"/>
                        <a:pt x="13906" y="101325"/>
                      </a:cubicBezTo>
                      <a:close/>
                      <a:moveTo>
                        <a:pt x="76490" y="89404"/>
                      </a:moveTo>
                      <a:cubicBezTo>
                        <a:pt x="82450" y="82450"/>
                        <a:pt x="85430" y="71524"/>
                        <a:pt x="85430" y="58609"/>
                      </a:cubicBezTo>
                      <a:cubicBezTo>
                        <a:pt x="85430" y="45695"/>
                        <a:pt x="82450" y="34768"/>
                        <a:pt x="76490" y="27815"/>
                      </a:cubicBezTo>
                      <a:cubicBezTo>
                        <a:pt x="70530" y="20861"/>
                        <a:pt x="62582" y="16888"/>
                        <a:pt x="51655" y="16888"/>
                      </a:cubicBezTo>
                      <a:cubicBezTo>
                        <a:pt x="40728" y="16888"/>
                        <a:pt x="32781" y="20861"/>
                        <a:pt x="26821" y="27815"/>
                      </a:cubicBezTo>
                      <a:cubicBezTo>
                        <a:pt x="20861" y="35761"/>
                        <a:pt x="17880" y="45695"/>
                        <a:pt x="17880" y="58609"/>
                      </a:cubicBezTo>
                      <a:cubicBezTo>
                        <a:pt x="17880" y="71524"/>
                        <a:pt x="20861" y="82450"/>
                        <a:pt x="26821" y="89404"/>
                      </a:cubicBezTo>
                      <a:cubicBezTo>
                        <a:pt x="32781" y="96358"/>
                        <a:pt x="40728" y="100331"/>
                        <a:pt x="51655" y="100331"/>
                      </a:cubicBezTo>
                      <a:cubicBezTo>
                        <a:pt x="62582" y="100331"/>
                        <a:pt x="70530" y="96358"/>
                        <a:pt x="76490" y="8940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" name="Полилиния: фигура 303">
                  <a:extLst>
                    <a:ext uri="{FF2B5EF4-FFF2-40B4-BE49-F238E27FC236}">
                      <a16:creationId xmlns:a16="http://schemas.microsoft.com/office/drawing/2014/main" id="{6CB09D79-83E5-4735-E01F-2C7FB358A071}"/>
                    </a:ext>
                  </a:extLst>
                </p:cNvPr>
                <p:cNvSpPr/>
                <p:nvPr/>
              </p:nvSpPr>
              <p:spPr>
                <a:xfrm>
                  <a:off x="16187303" y="5916382"/>
                  <a:ext cx="89404" cy="115232"/>
                </a:xfrm>
                <a:custGeom>
                  <a:avLst/>
                  <a:gdLst>
                    <a:gd name="connsiteX0" fmla="*/ 993 w 89404"/>
                    <a:gd name="connsiteY0" fmla="*/ 0 h 115232"/>
                    <a:gd name="connsiteX1" fmla="*/ 49669 w 89404"/>
                    <a:gd name="connsiteY1" fmla="*/ 0 h 115232"/>
                    <a:gd name="connsiteX2" fmla="*/ 74504 w 89404"/>
                    <a:gd name="connsiteY2" fmla="*/ 7947 h 115232"/>
                    <a:gd name="connsiteX3" fmla="*/ 83444 w 89404"/>
                    <a:gd name="connsiteY3" fmla="*/ 29801 h 115232"/>
                    <a:gd name="connsiteX4" fmla="*/ 78477 w 89404"/>
                    <a:gd name="connsiteY4" fmla="*/ 45696 h 115232"/>
                    <a:gd name="connsiteX5" fmla="*/ 65563 w 89404"/>
                    <a:gd name="connsiteY5" fmla="*/ 54636 h 115232"/>
                    <a:gd name="connsiteX6" fmla="*/ 65563 w 89404"/>
                    <a:gd name="connsiteY6" fmla="*/ 55630 h 115232"/>
                    <a:gd name="connsiteX7" fmla="*/ 82450 w 89404"/>
                    <a:gd name="connsiteY7" fmla="*/ 64570 h 115232"/>
                    <a:gd name="connsiteX8" fmla="*/ 89404 w 89404"/>
                    <a:gd name="connsiteY8" fmla="*/ 82450 h 115232"/>
                    <a:gd name="connsiteX9" fmla="*/ 78477 w 89404"/>
                    <a:gd name="connsiteY9" fmla="*/ 106292 h 115232"/>
                    <a:gd name="connsiteX10" fmla="*/ 49669 w 89404"/>
                    <a:gd name="connsiteY10" fmla="*/ 115233 h 115232"/>
                    <a:gd name="connsiteX11" fmla="*/ 0 w 89404"/>
                    <a:gd name="connsiteY11" fmla="*/ 115233 h 115232"/>
                    <a:gd name="connsiteX12" fmla="*/ 0 w 89404"/>
                    <a:gd name="connsiteY12" fmla="*/ 0 h 115232"/>
                    <a:gd name="connsiteX13" fmla="*/ 19868 w 89404"/>
                    <a:gd name="connsiteY13" fmla="*/ 15894 h 115232"/>
                    <a:gd name="connsiteX14" fmla="*/ 19868 w 89404"/>
                    <a:gd name="connsiteY14" fmla="*/ 48676 h 115232"/>
                    <a:gd name="connsiteX15" fmla="*/ 45695 w 89404"/>
                    <a:gd name="connsiteY15" fmla="*/ 48676 h 115232"/>
                    <a:gd name="connsiteX16" fmla="*/ 67549 w 89404"/>
                    <a:gd name="connsiteY16" fmla="*/ 32781 h 115232"/>
                    <a:gd name="connsiteX17" fmla="*/ 48676 w 89404"/>
                    <a:gd name="connsiteY17" fmla="*/ 16888 h 115232"/>
                    <a:gd name="connsiteX18" fmla="*/ 19868 w 89404"/>
                    <a:gd name="connsiteY18" fmla="*/ 16888 h 115232"/>
                    <a:gd name="connsiteX19" fmla="*/ 19868 w 89404"/>
                    <a:gd name="connsiteY19" fmla="*/ 63577 h 115232"/>
                    <a:gd name="connsiteX20" fmla="*/ 19868 w 89404"/>
                    <a:gd name="connsiteY20" fmla="*/ 100332 h 115232"/>
                    <a:gd name="connsiteX21" fmla="*/ 50662 w 89404"/>
                    <a:gd name="connsiteY21" fmla="*/ 100332 h 115232"/>
                    <a:gd name="connsiteX22" fmla="*/ 72516 w 89404"/>
                    <a:gd name="connsiteY22" fmla="*/ 82450 h 115232"/>
                    <a:gd name="connsiteX23" fmla="*/ 47682 w 89404"/>
                    <a:gd name="connsiteY23" fmla="*/ 64570 h 115232"/>
                    <a:gd name="connsiteX24" fmla="*/ 19868 w 89404"/>
                    <a:gd name="connsiteY24" fmla="*/ 64570 h 115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89404" h="115232">
                      <a:moveTo>
                        <a:pt x="993" y="0"/>
                      </a:moveTo>
                      <a:lnTo>
                        <a:pt x="49669" y="0"/>
                      </a:lnTo>
                      <a:cubicBezTo>
                        <a:pt x="60596" y="0"/>
                        <a:pt x="68544" y="2980"/>
                        <a:pt x="74504" y="7947"/>
                      </a:cubicBezTo>
                      <a:cubicBezTo>
                        <a:pt x="80464" y="12914"/>
                        <a:pt x="83444" y="19868"/>
                        <a:pt x="83444" y="29801"/>
                      </a:cubicBezTo>
                      <a:cubicBezTo>
                        <a:pt x="83444" y="35762"/>
                        <a:pt x="81457" y="40729"/>
                        <a:pt x="78477" y="45696"/>
                      </a:cubicBezTo>
                      <a:cubicBezTo>
                        <a:pt x="74504" y="50663"/>
                        <a:pt x="70530" y="53643"/>
                        <a:pt x="65563" y="54636"/>
                      </a:cubicBezTo>
                      <a:lnTo>
                        <a:pt x="65563" y="55630"/>
                      </a:lnTo>
                      <a:cubicBezTo>
                        <a:pt x="72516" y="56623"/>
                        <a:pt x="78477" y="59603"/>
                        <a:pt x="82450" y="64570"/>
                      </a:cubicBezTo>
                      <a:cubicBezTo>
                        <a:pt x="86424" y="69537"/>
                        <a:pt x="89404" y="75497"/>
                        <a:pt x="89404" y="82450"/>
                      </a:cubicBezTo>
                      <a:cubicBezTo>
                        <a:pt x="89404" y="92384"/>
                        <a:pt x="85430" y="100332"/>
                        <a:pt x="78477" y="106292"/>
                      </a:cubicBezTo>
                      <a:cubicBezTo>
                        <a:pt x="71523" y="112252"/>
                        <a:pt x="61589" y="115233"/>
                        <a:pt x="49669" y="115233"/>
                      </a:cubicBezTo>
                      <a:lnTo>
                        <a:pt x="0" y="115233"/>
                      </a:lnTo>
                      <a:lnTo>
                        <a:pt x="0" y="0"/>
                      </a:lnTo>
                      <a:close/>
                      <a:moveTo>
                        <a:pt x="19868" y="15894"/>
                      </a:moveTo>
                      <a:lnTo>
                        <a:pt x="19868" y="48676"/>
                      </a:lnTo>
                      <a:lnTo>
                        <a:pt x="45695" y="48676"/>
                      </a:lnTo>
                      <a:cubicBezTo>
                        <a:pt x="59603" y="48676"/>
                        <a:pt x="67549" y="42715"/>
                        <a:pt x="67549" y="32781"/>
                      </a:cubicBezTo>
                      <a:cubicBezTo>
                        <a:pt x="67549" y="21854"/>
                        <a:pt x="61589" y="16888"/>
                        <a:pt x="48676" y="16888"/>
                      </a:cubicBezTo>
                      <a:lnTo>
                        <a:pt x="19868" y="16888"/>
                      </a:lnTo>
                      <a:close/>
                      <a:moveTo>
                        <a:pt x="19868" y="63577"/>
                      </a:moveTo>
                      <a:lnTo>
                        <a:pt x="19868" y="100332"/>
                      </a:lnTo>
                      <a:lnTo>
                        <a:pt x="50662" y="100332"/>
                      </a:lnTo>
                      <a:cubicBezTo>
                        <a:pt x="64570" y="100332"/>
                        <a:pt x="72516" y="94371"/>
                        <a:pt x="72516" y="82450"/>
                      </a:cubicBezTo>
                      <a:cubicBezTo>
                        <a:pt x="72516" y="70530"/>
                        <a:pt x="64570" y="64570"/>
                        <a:pt x="47682" y="64570"/>
                      </a:cubicBezTo>
                      <a:lnTo>
                        <a:pt x="19868" y="64570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305" name="Полилиния: фигура 304">
                <a:extLst>
                  <a:ext uri="{FF2B5EF4-FFF2-40B4-BE49-F238E27FC236}">
                    <a16:creationId xmlns:a16="http://schemas.microsoft.com/office/drawing/2014/main" id="{49AE3061-77DF-F44B-7F7D-B1471384A1D8}"/>
                  </a:ext>
                </a:extLst>
              </p:cNvPr>
              <p:cNvSpPr/>
              <p:nvPr/>
            </p:nvSpPr>
            <p:spPr>
              <a:xfrm>
                <a:off x="12127355" y="2945181"/>
                <a:ext cx="4193060" cy="2581796"/>
              </a:xfrm>
              <a:custGeom>
                <a:avLst/>
                <a:gdLst>
                  <a:gd name="connsiteX0" fmla="*/ 4192066 w 4193060"/>
                  <a:gd name="connsiteY0" fmla="*/ 0 h 2581796"/>
                  <a:gd name="connsiteX1" fmla="*/ 4192066 w 4193060"/>
                  <a:gd name="connsiteY1" fmla="*/ 2581797 h 2581796"/>
                  <a:gd name="connsiteX2" fmla="*/ 3812595 w 4193060"/>
                  <a:gd name="connsiteY2" fmla="*/ 0 h 2581796"/>
                  <a:gd name="connsiteX3" fmla="*/ 3812595 w 4193060"/>
                  <a:gd name="connsiteY3" fmla="*/ 2581797 h 2581796"/>
                  <a:gd name="connsiteX4" fmla="*/ 3433125 w 4193060"/>
                  <a:gd name="connsiteY4" fmla="*/ 0 h 2581796"/>
                  <a:gd name="connsiteX5" fmla="*/ 3433125 w 4193060"/>
                  <a:gd name="connsiteY5" fmla="*/ 2581797 h 2581796"/>
                  <a:gd name="connsiteX6" fmla="*/ 3052659 w 4193060"/>
                  <a:gd name="connsiteY6" fmla="*/ 0 h 2581796"/>
                  <a:gd name="connsiteX7" fmla="*/ 3052659 w 4193060"/>
                  <a:gd name="connsiteY7" fmla="*/ 2581797 h 2581796"/>
                  <a:gd name="connsiteX8" fmla="*/ 2673188 w 4193060"/>
                  <a:gd name="connsiteY8" fmla="*/ 0 h 2581796"/>
                  <a:gd name="connsiteX9" fmla="*/ 2673188 w 4193060"/>
                  <a:gd name="connsiteY9" fmla="*/ 2581797 h 2581796"/>
                  <a:gd name="connsiteX10" fmla="*/ 2293716 w 4193060"/>
                  <a:gd name="connsiteY10" fmla="*/ 0 h 2581796"/>
                  <a:gd name="connsiteX11" fmla="*/ 2293716 w 4193060"/>
                  <a:gd name="connsiteY11" fmla="*/ 2581797 h 2581796"/>
                  <a:gd name="connsiteX12" fmla="*/ 1914245 w 4193060"/>
                  <a:gd name="connsiteY12" fmla="*/ 0 h 2581796"/>
                  <a:gd name="connsiteX13" fmla="*/ 1914245 w 4193060"/>
                  <a:gd name="connsiteY13" fmla="*/ 2581797 h 2581796"/>
                  <a:gd name="connsiteX14" fmla="*/ 1533780 w 4193060"/>
                  <a:gd name="connsiteY14" fmla="*/ 0 h 2581796"/>
                  <a:gd name="connsiteX15" fmla="*/ 1533780 w 4193060"/>
                  <a:gd name="connsiteY15" fmla="*/ 2581797 h 2581796"/>
                  <a:gd name="connsiteX16" fmla="*/ 1154309 w 4193060"/>
                  <a:gd name="connsiteY16" fmla="*/ 0 h 2581796"/>
                  <a:gd name="connsiteX17" fmla="*/ 1154309 w 4193060"/>
                  <a:gd name="connsiteY17" fmla="*/ 2581797 h 2581796"/>
                  <a:gd name="connsiteX18" fmla="*/ 774837 w 4193060"/>
                  <a:gd name="connsiteY18" fmla="*/ 0 h 2581796"/>
                  <a:gd name="connsiteX19" fmla="*/ 774837 w 4193060"/>
                  <a:gd name="connsiteY19" fmla="*/ 2581797 h 2581796"/>
                  <a:gd name="connsiteX20" fmla="*/ 395366 w 4193060"/>
                  <a:gd name="connsiteY20" fmla="*/ 0 h 2581796"/>
                  <a:gd name="connsiteX21" fmla="*/ 395366 w 4193060"/>
                  <a:gd name="connsiteY21" fmla="*/ 2581797 h 2581796"/>
                  <a:gd name="connsiteX22" fmla="*/ 14901 w 4193060"/>
                  <a:gd name="connsiteY22" fmla="*/ 0 h 2581796"/>
                  <a:gd name="connsiteX23" fmla="*/ 14901 w 4193060"/>
                  <a:gd name="connsiteY23" fmla="*/ 2581797 h 2581796"/>
                  <a:gd name="connsiteX24" fmla="*/ 4193061 w 4193060"/>
                  <a:gd name="connsiteY24" fmla="*/ 993 h 2581796"/>
                  <a:gd name="connsiteX25" fmla="*/ 0 w 4193060"/>
                  <a:gd name="connsiteY25" fmla="*/ 993 h 2581796"/>
                  <a:gd name="connsiteX26" fmla="*/ 4193061 w 4193060"/>
                  <a:gd name="connsiteY26" fmla="*/ 428147 h 2581796"/>
                  <a:gd name="connsiteX27" fmla="*/ 0 w 4193060"/>
                  <a:gd name="connsiteY27" fmla="*/ 428147 h 2581796"/>
                  <a:gd name="connsiteX28" fmla="*/ 4193061 w 4193060"/>
                  <a:gd name="connsiteY28" fmla="*/ 855301 h 2581796"/>
                  <a:gd name="connsiteX29" fmla="*/ 0 w 4193060"/>
                  <a:gd name="connsiteY29" fmla="*/ 855301 h 2581796"/>
                  <a:gd name="connsiteX30" fmla="*/ 4193061 w 4193060"/>
                  <a:gd name="connsiteY30" fmla="*/ 1282454 h 2581796"/>
                  <a:gd name="connsiteX31" fmla="*/ 0 w 4193060"/>
                  <a:gd name="connsiteY31" fmla="*/ 1282454 h 2581796"/>
                  <a:gd name="connsiteX32" fmla="*/ 4193061 w 4193060"/>
                  <a:gd name="connsiteY32" fmla="*/ 1709608 h 2581796"/>
                  <a:gd name="connsiteX33" fmla="*/ 0 w 4193060"/>
                  <a:gd name="connsiteY33" fmla="*/ 1709608 h 2581796"/>
                  <a:gd name="connsiteX34" fmla="*/ 4193061 w 4193060"/>
                  <a:gd name="connsiteY34" fmla="*/ 2136762 h 2581796"/>
                  <a:gd name="connsiteX35" fmla="*/ 0 w 4193060"/>
                  <a:gd name="connsiteY35" fmla="*/ 2136762 h 2581796"/>
                  <a:gd name="connsiteX36" fmla="*/ 4193061 w 4193060"/>
                  <a:gd name="connsiteY36" fmla="*/ 2563915 h 2581796"/>
                  <a:gd name="connsiteX37" fmla="*/ 0 w 4193060"/>
                  <a:gd name="connsiteY37" fmla="*/ 2563915 h 258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4193060" h="2581796">
                    <a:moveTo>
                      <a:pt x="4192066" y="0"/>
                    </a:moveTo>
                    <a:lnTo>
                      <a:pt x="4192066" y="2581797"/>
                    </a:lnTo>
                    <a:moveTo>
                      <a:pt x="3812595" y="0"/>
                    </a:moveTo>
                    <a:lnTo>
                      <a:pt x="3812595" y="2581797"/>
                    </a:lnTo>
                    <a:moveTo>
                      <a:pt x="3433125" y="0"/>
                    </a:moveTo>
                    <a:lnTo>
                      <a:pt x="3433125" y="2581797"/>
                    </a:lnTo>
                    <a:moveTo>
                      <a:pt x="3052659" y="0"/>
                    </a:moveTo>
                    <a:lnTo>
                      <a:pt x="3052659" y="2581797"/>
                    </a:lnTo>
                    <a:moveTo>
                      <a:pt x="2673188" y="0"/>
                    </a:moveTo>
                    <a:lnTo>
                      <a:pt x="2673188" y="2581797"/>
                    </a:lnTo>
                    <a:moveTo>
                      <a:pt x="2293716" y="0"/>
                    </a:moveTo>
                    <a:lnTo>
                      <a:pt x="2293716" y="2581797"/>
                    </a:lnTo>
                    <a:moveTo>
                      <a:pt x="1914245" y="0"/>
                    </a:moveTo>
                    <a:lnTo>
                      <a:pt x="1914245" y="2581797"/>
                    </a:lnTo>
                    <a:moveTo>
                      <a:pt x="1533780" y="0"/>
                    </a:moveTo>
                    <a:lnTo>
                      <a:pt x="1533780" y="2581797"/>
                    </a:lnTo>
                    <a:moveTo>
                      <a:pt x="1154309" y="0"/>
                    </a:moveTo>
                    <a:lnTo>
                      <a:pt x="1154309" y="2581797"/>
                    </a:lnTo>
                    <a:moveTo>
                      <a:pt x="774837" y="0"/>
                    </a:moveTo>
                    <a:lnTo>
                      <a:pt x="774837" y="2581797"/>
                    </a:lnTo>
                    <a:moveTo>
                      <a:pt x="395366" y="0"/>
                    </a:moveTo>
                    <a:lnTo>
                      <a:pt x="395366" y="2581797"/>
                    </a:lnTo>
                    <a:moveTo>
                      <a:pt x="14901" y="0"/>
                    </a:moveTo>
                    <a:lnTo>
                      <a:pt x="14901" y="2581797"/>
                    </a:lnTo>
                    <a:moveTo>
                      <a:pt x="4193061" y="993"/>
                    </a:moveTo>
                    <a:lnTo>
                      <a:pt x="0" y="993"/>
                    </a:lnTo>
                    <a:moveTo>
                      <a:pt x="4193061" y="428147"/>
                    </a:moveTo>
                    <a:lnTo>
                      <a:pt x="0" y="428147"/>
                    </a:lnTo>
                    <a:moveTo>
                      <a:pt x="4193061" y="855301"/>
                    </a:moveTo>
                    <a:lnTo>
                      <a:pt x="0" y="855301"/>
                    </a:lnTo>
                    <a:moveTo>
                      <a:pt x="4193061" y="1282454"/>
                    </a:moveTo>
                    <a:lnTo>
                      <a:pt x="0" y="1282454"/>
                    </a:lnTo>
                    <a:moveTo>
                      <a:pt x="4193061" y="1709608"/>
                    </a:moveTo>
                    <a:lnTo>
                      <a:pt x="0" y="1709608"/>
                    </a:lnTo>
                    <a:moveTo>
                      <a:pt x="4193061" y="2136762"/>
                    </a:moveTo>
                    <a:lnTo>
                      <a:pt x="0" y="2136762"/>
                    </a:lnTo>
                    <a:moveTo>
                      <a:pt x="4193061" y="2563915"/>
                    </a:moveTo>
                    <a:lnTo>
                      <a:pt x="0" y="2563915"/>
                    </a:lnTo>
                  </a:path>
                </a:pathLst>
              </a:custGeom>
              <a:noFill/>
              <a:ln w="4321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306" name="Рисунок 4">
                <a:extLst>
                  <a:ext uri="{FF2B5EF4-FFF2-40B4-BE49-F238E27FC236}">
                    <a16:creationId xmlns:a16="http://schemas.microsoft.com/office/drawing/2014/main" id="{D4B000E2-ACF5-4486-D266-CF33123D3387}"/>
                  </a:ext>
                </a:extLst>
              </p:cNvPr>
              <p:cNvGrpSpPr/>
              <p:nvPr/>
            </p:nvGrpSpPr>
            <p:grpSpPr>
              <a:xfrm>
                <a:off x="12379674" y="5604461"/>
                <a:ext cx="236425" cy="102318"/>
                <a:chOff x="12379674" y="5604461"/>
                <a:chExt cx="236425" cy="102318"/>
              </a:xfrm>
              <a:solidFill>
                <a:srgbClr val="1D1D1B"/>
              </a:solidFill>
            </p:grpSpPr>
            <p:sp>
              <p:nvSpPr>
                <p:cNvPr id="307" name="Полилиния: фигура 306">
                  <a:extLst>
                    <a:ext uri="{FF2B5EF4-FFF2-40B4-BE49-F238E27FC236}">
                      <a16:creationId xmlns:a16="http://schemas.microsoft.com/office/drawing/2014/main" id="{26C483D7-7FB8-E87E-E896-D14596AE6E19}"/>
                    </a:ext>
                  </a:extLst>
                </p:cNvPr>
                <p:cNvSpPr/>
                <p:nvPr/>
              </p:nvSpPr>
              <p:spPr>
                <a:xfrm>
                  <a:off x="12379674" y="5604461"/>
                  <a:ext cx="64569" cy="100331"/>
                </a:xfrm>
                <a:custGeom>
                  <a:avLst/>
                  <a:gdLst>
                    <a:gd name="connsiteX0" fmla="*/ 993 w 64569"/>
                    <a:gd name="connsiteY0" fmla="*/ 30795 h 100331"/>
                    <a:gd name="connsiteX1" fmla="*/ 9934 w 64569"/>
                    <a:gd name="connsiteY1" fmla="*/ 8940 h 100331"/>
                    <a:gd name="connsiteX2" fmla="*/ 32782 w 64569"/>
                    <a:gd name="connsiteY2" fmla="*/ 0 h 100331"/>
                    <a:gd name="connsiteX3" fmla="*/ 54636 w 64569"/>
                    <a:gd name="connsiteY3" fmla="*/ 7947 h 100331"/>
                    <a:gd name="connsiteX4" fmla="*/ 63577 w 64569"/>
                    <a:gd name="connsiteY4" fmla="*/ 26821 h 100331"/>
                    <a:gd name="connsiteX5" fmla="*/ 58610 w 64569"/>
                    <a:gd name="connsiteY5" fmla="*/ 42716 h 100331"/>
                    <a:gd name="connsiteX6" fmla="*/ 41723 w 64569"/>
                    <a:gd name="connsiteY6" fmla="*/ 63576 h 100331"/>
                    <a:gd name="connsiteX7" fmla="*/ 16888 w 64569"/>
                    <a:gd name="connsiteY7" fmla="*/ 89404 h 100331"/>
                    <a:gd name="connsiteX8" fmla="*/ 16888 w 64569"/>
                    <a:gd name="connsiteY8" fmla="*/ 89404 h 100331"/>
                    <a:gd name="connsiteX9" fmla="*/ 64570 w 64569"/>
                    <a:gd name="connsiteY9" fmla="*/ 89404 h 100331"/>
                    <a:gd name="connsiteX10" fmla="*/ 64570 w 64569"/>
                    <a:gd name="connsiteY10" fmla="*/ 100332 h 100331"/>
                    <a:gd name="connsiteX11" fmla="*/ 0 w 64569"/>
                    <a:gd name="connsiteY11" fmla="*/ 100332 h 100331"/>
                    <a:gd name="connsiteX12" fmla="*/ 0 w 64569"/>
                    <a:gd name="connsiteY12" fmla="*/ 91391 h 100331"/>
                    <a:gd name="connsiteX13" fmla="*/ 34768 w 64569"/>
                    <a:gd name="connsiteY13" fmla="*/ 54636 h 100331"/>
                    <a:gd name="connsiteX14" fmla="*/ 47683 w 64569"/>
                    <a:gd name="connsiteY14" fmla="*/ 38742 h 100331"/>
                    <a:gd name="connsiteX15" fmla="*/ 50662 w 64569"/>
                    <a:gd name="connsiteY15" fmla="*/ 26821 h 100331"/>
                    <a:gd name="connsiteX16" fmla="*/ 44702 w 64569"/>
                    <a:gd name="connsiteY16" fmla="*/ 14901 h 100331"/>
                    <a:gd name="connsiteX17" fmla="*/ 30795 w 64569"/>
                    <a:gd name="connsiteY17" fmla="*/ 9934 h 100331"/>
                    <a:gd name="connsiteX18" fmla="*/ 15894 w 64569"/>
                    <a:gd name="connsiteY18" fmla="*/ 15894 h 100331"/>
                    <a:gd name="connsiteX19" fmla="*/ 9934 w 64569"/>
                    <a:gd name="connsiteY19" fmla="*/ 29801 h 100331"/>
                    <a:gd name="connsiteX20" fmla="*/ 9934 w 64569"/>
                    <a:gd name="connsiteY20" fmla="*/ 29801 h 100331"/>
                    <a:gd name="connsiteX21" fmla="*/ 993 w 64569"/>
                    <a:gd name="connsiteY21" fmla="*/ 30795 h 100331"/>
                    <a:gd name="connsiteX22" fmla="*/ 993 w 64569"/>
                    <a:gd name="connsiteY22" fmla="*/ 30795 h 100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4569" h="100331">
                      <a:moveTo>
                        <a:pt x="993" y="30795"/>
                      </a:moveTo>
                      <a:cubicBezTo>
                        <a:pt x="993" y="21854"/>
                        <a:pt x="3974" y="14901"/>
                        <a:pt x="9934" y="8940"/>
                      </a:cubicBezTo>
                      <a:cubicBezTo>
                        <a:pt x="15894" y="2980"/>
                        <a:pt x="23841" y="0"/>
                        <a:pt x="32782" y="0"/>
                      </a:cubicBezTo>
                      <a:cubicBezTo>
                        <a:pt x="41723" y="0"/>
                        <a:pt x="48676" y="2980"/>
                        <a:pt x="54636" y="7947"/>
                      </a:cubicBezTo>
                      <a:cubicBezTo>
                        <a:pt x="60596" y="12914"/>
                        <a:pt x="63577" y="19868"/>
                        <a:pt x="63577" y="26821"/>
                      </a:cubicBezTo>
                      <a:cubicBezTo>
                        <a:pt x="63577" y="32782"/>
                        <a:pt x="61590" y="37749"/>
                        <a:pt x="58610" y="42716"/>
                      </a:cubicBezTo>
                      <a:cubicBezTo>
                        <a:pt x="55629" y="47682"/>
                        <a:pt x="49669" y="54636"/>
                        <a:pt x="41723" y="63576"/>
                      </a:cubicBezTo>
                      <a:lnTo>
                        <a:pt x="16888" y="89404"/>
                      </a:lnTo>
                      <a:lnTo>
                        <a:pt x="16888" y="89404"/>
                      </a:lnTo>
                      <a:lnTo>
                        <a:pt x="64570" y="89404"/>
                      </a:lnTo>
                      <a:lnTo>
                        <a:pt x="64570" y="100332"/>
                      </a:lnTo>
                      <a:lnTo>
                        <a:pt x="0" y="100332"/>
                      </a:lnTo>
                      <a:lnTo>
                        <a:pt x="0" y="91391"/>
                      </a:lnTo>
                      <a:lnTo>
                        <a:pt x="34768" y="54636"/>
                      </a:lnTo>
                      <a:cubicBezTo>
                        <a:pt x="41723" y="47682"/>
                        <a:pt x="45695" y="42716"/>
                        <a:pt x="47683" y="38742"/>
                      </a:cubicBezTo>
                      <a:cubicBezTo>
                        <a:pt x="49669" y="34768"/>
                        <a:pt x="50662" y="31788"/>
                        <a:pt x="50662" y="26821"/>
                      </a:cubicBezTo>
                      <a:cubicBezTo>
                        <a:pt x="50662" y="21854"/>
                        <a:pt x="48676" y="17881"/>
                        <a:pt x="44702" y="14901"/>
                      </a:cubicBezTo>
                      <a:cubicBezTo>
                        <a:pt x="40728" y="11921"/>
                        <a:pt x="36756" y="9934"/>
                        <a:pt x="30795" y="9934"/>
                      </a:cubicBezTo>
                      <a:cubicBezTo>
                        <a:pt x="24835" y="9934"/>
                        <a:pt x="19868" y="11921"/>
                        <a:pt x="15894" y="15894"/>
                      </a:cubicBezTo>
                      <a:cubicBezTo>
                        <a:pt x="11921" y="19868"/>
                        <a:pt x="9934" y="23841"/>
                        <a:pt x="9934" y="29801"/>
                      </a:cubicBezTo>
                      <a:lnTo>
                        <a:pt x="9934" y="29801"/>
                      </a:lnTo>
                      <a:lnTo>
                        <a:pt x="993" y="30795"/>
                      </a:lnTo>
                      <a:lnTo>
                        <a:pt x="993" y="3079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" name="Полилиния: фигура 307">
                  <a:extLst>
                    <a:ext uri="{FF2B5EF4-FFF2-40B4-BE49-F238E27FC236}">
                      <a16:creationId xmlns:a16="http://schemas.microsoft.com/office/drawing/2014/main" id="{B35248EA-8EBF-50BE-537C-1AE4DA2A739F}"/>
                    </a:ext>
                  </a:extLst>
                </p:cNvPr>
                <p:cNvSpPr/>
                <p:nvPr/>
              </p:nvSpPr>
              <p:spPr>
                <a:xfrm>
                  <a:off x="12458151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5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5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6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5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5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3" y="0"/>
                        <a:pt x="56622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5" y="101325"/>
                      </a:cubicBezTo>
                      <a:cubicBezTo>
                        <a:pt x="24835" y="101325"/>
                        <a:pt x="15894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10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6"/>
                        <a:pt x="14901" y="72517"/>
                        <a:pt x="18874" y="80464"/>
                      </a:cubicBezTo>
                      <a:cubicBezTo>
                        <a:pt x="22848" y="87417"/>
                        <a:pt x="28808" y="91391"/>
                        <a:pt x="36755" y="91391"/>
                      </a:cubicBezTo>
                      <a:cubicBezTo>
                        <a:pt x="44702" y="90398"/>
                        <a:pt x="49669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" name="Полилиния: фигура 308">
                  <a:extLst>
                    <a:ext uri="{FF2B5EF4-FFF2-40B4-BE49-F238E27FC236}">
                      <a16:creationId xmlns:a16="http://schemas.microsoft.com/office/drawing/2014/main" id="{F7383E6C-7A4D-7868-75AE-DA71DADA736B}"/>
                    </a:ext>
                  </a:extLst>
                </p:cNvPr>
                <p:cNvSpPr/>
                <p:nvPr/>
              </p:nvSpPr>
              <p:spPr>
                <a:xfrm>
                  <a:off x="12542589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5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5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6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5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5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3" y="0"/>
                        <a:pt x="56622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5" y="101325"/>
                      </a:cubicBezTo>
                      <a:cubicBezTo>
                        <a:pt x="25828" y="101325"/>
                        <a:pt x="16887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10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6"/>
                        <a:pt x="14901" y="72517"/>
                        <a:pt x="18874" y="80464"/>
                      </a:cubicBezTo>
                      <a:cubicBezTo>
                        <a:pt x="22848" y="87417"/>
                        <a:pt x="28808" y="91391"/>
                        <a:pt x="36755" y="91391"/>
                      </a:cubicBezTo>
                      <a:cubicBezTo>
                        <a:pt x="44702" y="90398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0" name="Рисунок 4">
                <a:extLst>
                  <a:ext uri="{FF2B5EF4-FFF2-40B4-BE49-F238E27FC236}">
                    <a16:creationId xmlns:a16="http://schemas.microsoft.com/office/drawing/2014/main" id="{0558E432-C008-62EE-C9FE-C0800B25A49E}"/>
                  </a:ext>
                </a:extLst>
              </p:cNvPr>
              <p:cNvGrpSpPr/>
              <p:nvPr/>
            </p:nvGrpSpPr>
            <p:grpSpPr>
              <a:xfrm>
                <a:off x="12758152" y="5605454"/>
                <a:ext cx="243378" cy="101324"/>
                <a:chOff x="12758152" y="5605454"/>
                <a:chExt cx="243378" cy="101324"/>
              </a:xfrm>
              <a:solidFill>
                <a:srgbClr val="1D1D1B"/>
              </a:solidFill>
            </p:grpSpPr>
            <p:sp>
              <p:nvSpPr>
                <p:cNvPr id="311" name="Полилиния: фигура 310">
                  <a:extLst>
                    <a:ext uri="{FF2B5EF4-FFF2-40B4-BE49-F238E27FC236}">
                      <a16:creationId xmlns:a16="http://schemas.microsoft.com/office/drawing/2014/main" id="{D0906B18-99CE-F5CD-CA68-E1686B92DA97}"/>
                    </a:ext>
                  </a:extLst>
                </p:cNvPr>
                <p:cNvSpPr/>
                <p:nvPr/>
              </p:nvSpPr>
              <p:spPr>
                <a:xfrm>
                  <a:off x="12758152" y="5607441"/>
                  <a:ext cx="75497" cy="99338"/>
                </a:xfrm>
                <a:custGeom>
                  <a:avLst/>
                  <a:gdLst>
                    <a:gd name="connsiteX0" fmla="*/ 49669 w 75497"/>
                    <a:gd name="connsiteY0" fmla="*/ 77484 h 99338"/>
                    <a:gd name="connsiteX1" fmla="*/ 0 w 75497"/>
                    <a:gd name="connsiteY1" fmla="*/ 77484 h 99338"/>
                    <a:gd name="connsiteX2" fmla="*/ 0 w 75497"/>
                    <a:gd name="connsiteY2" fmla="*/ 66556 h 99338"/>
                    <a:gd name="connsiteX3" fmla="*/ 43709 w 75497"/>
                    <a:gd name="connsiteY3" fmla="*/ 0 h 99338"/>
                    <a:gd name="connsiteX4" fmla="*/ 61590 w 75497"/>
                    <a:gd name="connsiteY4" fmla="*/ 0 h 99338"/>
                    <a:gd name="connsiteX5" fmla="*/ 61590 w 75497"/>
                    <a:gd name="connsiteY5" fmla="*/ 67550 h 99338"/>
                    <a:gd name="connsiteX6" fmla="*/ 75498 w 75497"/>
                    <a:gd name="connsiteY6" fmla="*/ 67550 h 99338"/>
                    <a:gd name="connsiteX7" fmla="*/ 75498 w 75497"/>
                    <a:gd name="connsiteY7" fmla="*/ 78477 h 99338"/>
                    <a:gd name="connsiteX8" fmla="*/ 61590 w 75497"/>
                    <a:gd name="connsiteY8" fmla="*/ 78477 h 99338"/>
                    <a:gd name="connsiteX9" fmla="*/ 61590 w 75497"/>
                    <a:gd name="connsiteY9" fmla="*/ 99338 h 99338"/>
                    <a:gd name="connsiteX10" fmla="*/ 49669 w 75497"/>
                    <a:gd name="connsiteY10" fmla="*/ 99338 h 99338"/>
                    <a:gd name="connsiteX11" fmla="*/ 49669 w 75497"/>
                    <a:gd name="connsiteY11" fmla="*/ 77484 h 99338"/>
                    <a:gd name="connsiteX12" fmla="*/ 11921 w 75497"/>
                    <a:gd name="connsiteY12" fmla="*/ 66556 h 99338"/>
                    <a:gd name="connsiteX13" fmla="*/ 49669 w 75497"/>
                    <a:gd name="connsiteY13" fmla="*/ 66556 h 99338"/>
                    <a:gd name="connsiteX14" fmla="*/ 49669 w 75497"/>
                    <a:gd name="connsiteY14" fmla="*/ 9934 h 99338"/>
                    <a:gd name="connsiteX15" fmla="*/ 49669 w 75497"/>
                    <a:gd name="connsiteY15" fmla="*/ 9934 h 99338"/>
                    <a:gd name="connsiteX16" fmla="*/ 11921 w 75497"/>
                    <a:gd name="connsiteY16" fmla="*/ 66556 h 99338"/>
                    <a:gd name="connsiteX17" fmla="*/ 11921 w 75497"/>
                    <a:gd name="connsiteY17" fmla="*/ 66556 h 99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5497" h="99338">
                      <a:moveTo>
                        <a:pt x="49669" y="77484"/>
                      </a:moveTo>
                      <a:lnTo>
                        <a:pt x="0" y="77484"/>
                      </a:lnTo>
                      <a:lnTo>
                        <a:pt x="0" y="66556"/>
                      </a:lnTo>
                      <a:cubicBezTo>
                        <a:pt x="7948" y="51656"/>
                        <a:pt x="21855" y="29801"/>
                        <a:pt x="43709" y="0"/>
                      </a:cubicBezTo>
                      <a:lnTo>
                        <a:pt x="61590" y="0"/>
                      </a:lnTo>
                      <a:lnTo>
                        <a:pt x="61590" y="67550"/>
                      </a:lnTo>
                      <a:lnTo>
                        <a:pt x="75498" y="67550"/>
                      </a:lnTo>
                      <a:lnTo>
                        <a:pt x="75498" y="78477"/>
                      </a:lnTo>
                      <a:lnTo>
                        <a:pt x="61590" y="78477"/>
                      </a:lnTo>
                      <a:lnTo>
                        <a:pt x="61590" y="99338"/>
                      </a:lnTo>
                      <a:lnTo>
                        <a:pt x="49669" y="99338"/>
                      </a:lnTo>
                      <a:lnTo>
                        <a:pt x="49669" y="77484"/>
                      </a:lnTo>
                      <a:close/>
                      <a:moveTo>
                        <a:pt x="11921" y="66556"/>
                      </a:moveTo>
                      <a:lnTo>
                        <a:pt x="49669" y="66556"/>
                      </a:lnTo>
                      <a:lnTo>
                        <a:pt x="49669" y="9934"/>
                      </a:lnTo>
                      <a:lnTo>
                        <a:pt x="49669" y="9934"/>
                      </a:lnTo>
                      <a:cubicBezTo>
                        <a:pt x="31789" y="33775"/>
                        <a:pt x="19868" y="52649"/>
                        <a:pt x="11921" y="66556"/>
                      </a:cubicBezTo>
                      <a:lnTo>
                        <a:pt x="11921" y="66556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" name="Полилиния: фигура 311">
                  <a:extLst>
                    <a:ext uri="{FF2B5EF4-FFF2-40B4-BE49-F238E27FC236}">
                      <a16:creationId xmlns:a16="http://schemas.microsoft.com/office/drawing/2014/main" id="{8A2A17C7-2A89-7002-C450-85B917BF50AC}"/>
                    </a:ext>
                  </a:extLst>
                </p:cNvPr>
                <p:cNvSpPr/>
                <p:nvPr/>
              </p:nvSpPr>
              <p:spPr>
                <a:xfrm>
                  <a:off x="12842589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7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6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6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9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1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5829" y="101325"/>
                        <a:pt x="16888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7" y="62583"/>
                        <a:pt x="60597" y="50662"/>
                      </a:cubicBezTo>
                      <a:cubicBezTo>
                        <a:pt x="60597" y="38742"/>
                        <a:pt x="58610" y="28808"/>
                        <a:pt x="54636" y="21854"/>
                      </a:cubicBezTo>
                      <a:cubicBezTo>
                        <a:pt x="50663" y="14901"/>
                        <a:pt x="44702" y="10927"/>
                        <a:pt x="36756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6"/>
                        <a:pt x="14901" y="72517"/>
                        <a:pt x="18874" y="80464"/>
                      </a:cubicBezTo>
                      <a:cubicBezTo>
                        <a:pt x="22848" y="87417"/>
                        <a:pt x="28808" y="91391"/>
                        <a:pt x="36756" y="91391"/>
                      </a:cubicBezTo>
                      <a:cubicBezTo>
                        <a:pt x="44702" y="90398"/>
                        <a:pt x="50663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3" name="Полилиния: фигура 312">
                  <a:extLst>
                    <a:ext uri="{FF2B5EF4-FFF2-40B4-BE49-F238E27FC236}">
                      <a16:creationId xmlns:a16="http://schemas.microsoft.com/office/drawing/2014/main" id="{223AA993-1174-41EC-B273-2058FD083D4C}"/>
                    </a:ext>
                  </a:extLst>
                </p:cNvPr>
                <p:cNvSpPr/>
                <p:nvPr/>
              </p:nvSpPr>
              <p:spPr>
                <a:xfrm>
                  <a:off x="12928021" y="5605454"/>
                  <a:ext cx="73509" cy="101324"/>
                </a:xfrm>
                <a:custGeom>
                  <a:avLst/>
                  <a:gdLst>
                    <a:gd name="connsiteX0" fmla="*/ 9934 w 73509"/>
                    <a:gd name="connsiteY0" fmla="*/ 87417 h 101324"/>
                    <a:gd name="connsiteX1" fmla="*/ 0 w 73509"/>
                    <a:gd name="connsiteY1" fmla="*/ 50662 h 101324"/>
                    <a:gd name="connsiteX2" fmla="*/ 9934 w 73509"/>
                    <a:gd name="connsiteY2" fmla="*/ 13907 h 101324"/>
                    <a:gd name="connsiteX3" fmla="*/ 36755 w 73509"/>
                    <a:gd name="connsiteY3" fmla="*/ 0 h 101324"/>
                    <a:gd name="connsiteX4" fmla="*/ 63575 w 73509"/>
                    <a:gd name="connsiteY4" fmla="*/ 13907 h 101324"/>
                    <a:gd name="connsiteX5" fmla="*/ 73509 w 73509"/>
                    <a:gd name="connsiteY5" fmla="*/ 50662 h 101324"/>
                    <a:gd name="connsiteX6" fmla="*/ 63575 w 73509"/>
                    <a:gd name="connsiteY6" fmla="*/ 87417 h 101324"/>
                    <a:gd name="connsiteX7" fmla="*/ 36755 w 73509"/>
                    <a:gd name="connsiteY7" fmla="*/ 101325 h 101324"/>
                    <a:gd name="connsiteX8" fmla="*/ 9934 w 73509"/>
                    <a:gd name="connsiteY8" fmla="*/ 87417 h 101324"/>
                    <a:gd name="connsiteX9" fmla="*/ 54636 w 73509"/>
                    <a:gd name="connsiteY9" fmla="*/ 79470 h 101324"/>
                    <a:gd name="connsiteX10" fmla="*/ 60596 w 73509"/>
                    <a:gd name="connsiteY10" fmla="*/ 50662 h 101324"/>
                    <a:gd name="connsiteX11" fmla="*/ 54636 w 73509"/>
                    <a:gd name="connsiteY11" fmla="*/ 21854 h 101324"/>
                    <a:gd name="connsiteX12" fmla="*/ 36755 w 73509"/>
                    <a:gd name="connsiteY12" fmla="*/ 10927 h 101324"/>
                    <a:gd name="connsiteX13" fmla="*/ 18873 w 73509"/>
                    <a:gd name="connsiteY13" fmla="*/ 21854 h 101324"/>
                    <a:gd name="connsiteX14" fmla="*/ 12913 w 73509"/>
                    <a:gd name="connsiteY14" fmla="*/ 50662 h 101324"/>
                    <a:gd name="connsiteX15" fmla="*/ 18873 w 73509"/>
                    <a:gd name="connsiteY15" fmla="*/ 80464 h 101324"/>
                    <a:gd name="connsiteX16" fmla="*/ 36755 w 73509"/>
                    <a:gd name="connsiteY16" fmla="*/ 91391 h 101324"/>
                    <a:gd name="connsiteX17" fmla="*/ 54636 w 73509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09" h="101324">
                      <a:moveTo>
                        <a:pt x="9934" y="87417"/>
                      </a:moveTo>
                      <a:cubicBezTo>
                        <a:pt x="3973" y="78477"/>
                        <a:pt x="0" y="65563"/>
                        <a:pt x="0" y="50662"/>
                      </a:cubicBezTo>
                      <a:cubicBezTo>
                        <a:pt x="0" y="34768"/>
                        <a:pt x="2979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2" y="0"/>
                        <a:pt x="56622" y="4967"/>
                        <a:pt x="63575" y="13907"/>
                      </a:cubicBezTo>
                      <a:cubicBezTo>
                        <a:pt x="69537" y="22848"/>
                        <a:pt x="73509" y="35762"/>
                        <a:pt x="73509" y="50662"/>
                      </a:cubicBezTo>
                      <a:cubicBezTo>
                        <a:pt x="73509" y="66557"/>
                        <a:pt x="70530" y="78477"/>
                        <a:pt x="63575" y="87417"/>
                      </a:cubicBezTo>
                      <a:cubicBezTo>
                        <a:pt x="57615" y="96358"/>
                        <a:pt x="48675" y="101325"/>
                        <a:pt x="36755" y="101325"/>
                      </a:cubicBezTo>
                      <a:cubicBezTo>
                        <a:pt x="24835" y="101325"/>
                        <a:pt x="15894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08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08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7" y="10927"/>
                        <a:pt x="22847" y="14901"/>
                        <a:pt x="18873" y="21854"/>
                      </a:cubicBezTo>
                      <a:cubicBezTo>
                        <a:pt x="14901" y="28808"/>
                        <a:pt x="12913" y="38742"/>
                        <a:pt x="12913" y="50662"/>
                      </a:cubicBezTo>
                      <a:cubicBezTo>
                        <a:pt x="12913" y="63576"/>
                        <a:pt x="14901" y="72517"/>
                        <a:pt x="18873" y="80464"/>
                      </a:cubicBezTo>
                      <a:cubicBezTo>
                        <a:pt x="22847" y="87417"/>
                        <a:pt x="28807" y="91391"/>
                        <a:pt x="36755" y="91391"/>
                      </a:cubicBezTo>
                      <a:cubicBezTo>
                        <a:pt x="44702" y="90398"/>
                        <a:pt x="49669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4" name="Рисунок 4">
                <a:extLst>
                  <a:ext uri="{FF2B5EF4-FFF2-40B4-BE49-F238E27FC236}">
                    <a16:creationId xmlns:a16="http://schemas.microsoft.com/office/drawing/2014/main" id="{475FE2F3-7EF1-47CD-6C75-038301D6448A}"/>
                  </a:ext>
                </a:extLst>
              </p:cNvPr>
              <p:cNvGrpSpPr/>
              <p:nvPr/>
            </p:nvGrpSpPr>
            <p:grpSpPr>
              <a:xfrm>
                <a:off x="13137624" y="5604461"/>
                <a:ext cx="242385" cy="102318"/>
                <a:chOff x="13137624" y="5604461"/>
                <a:chExt cx="242385" cy="102318"/>
              </a:xfrm>
              <a:solidFill>
                <a:srgbClr val="1D1D1B"/>
              </a:solidFill>
            </p:grpSpPr>
            <p:sp>
              <p:nvSpPr>
                <p:cNvPr id="315" name="Полилиния: фигура 314">
                  <a:extLst>
                    <a:ext uri="{FF2B5EF4-FFF2-40B4-BE49-F238E27FC236}">
                      <a16:creationId xmlns:a16="http://schemas.microsoft.com/office/drawing/2014/main" id="{6539B728-5162-2F12-CA41-3A17E2B1F998}"/>
                    </a:ext>
                  </a:extLst>
                </p:cNvPr>
                <p:cNvSpPr/>
                <p:nvPr/>
              </p:nvSpPr>
              <p:spPr>
                <a:xfrm>
                  <a:off x="13137624" y="5604461"/>
                  <a:ext cx="71522" cy="101577"/>
                </a:xfrm>
                <a:custGeom>
                  <a:avLst/>
                  <a:gdLst>
                    <a:gd name="connsiteX0" fmla="*/ 17880 w 71522"/>
                    <a:gd name="connsiteY0" fmla="*/ 96358 h 101577"/>
                    <a:gd name="connsiteX1" fmla="*/ 4967 w 71522"/>
                    <a:gd name="connsiteY1" fmla="*/ 79470 h 101577"/>
                    <a:gd name="connsiteX2" fmla="*/ 0 w 71522"/>
                    <a:gd name="connsiteY2" fmla="*/ 52649 h 101577"/>
                    <a:gd name="connsiteX3" fmla="*/ 9934 w 71522"/>
                    <a:gd name="connsiteY3" fmla="*/ 13907 h 101577"/>
                    <a:gd name="connsiteX4" fmla="*/ 37748 w 71522"/>
                    <a:gd name="connsiteY4" fmla="*/ 0 h 101577"/>
                    <a:gd name="connsiteX5" fmla="*/ 59603 w 71522"/>
                    <a:gd name="connsiteY5" fmla="*/ 6954 h 101577"/>
                    <a:gd name="connsiteX6" fmla="*/ 70530 w 71522"/>
                    <a:gd name="connsiteY6" fmla="*/ 25828 h 101577"/>
                    <a:gd name="connsiteX7" fmla="*/ 57615 w 71522"/>
                    <a:gd name="connsiteY7" fmla="*/ 25828 h 101577"/>
                    <a:gd name="connsiteX8" fmla="*/ 49669 w 71522"/>
                    <a:gd name="connsiteY8" fmla="*/ 14901 h 101577"/>
                    <a:gd name="connsiteX9" fmla="*/ 36755 w 71522"/>
                    <a:gd name="connsiteY9" fmla="*/ 10927 h 101577"/>
                    <a:gd name="connsiteX10" fmla="*/ 17880 w 71522"/>
                    <a:gd name="connsiteY10" fmla="*/ 21854 h 101577"/>
                    <a:gd name="connsiteX11" fmla="*/ 10927 w 71522"/>
                    <a:gd name="connsiteY11" fmla="*/ 51656 h 101577"/>
                    <a:gd name="connsiteX12" fmla="*/ 10927 w 71522"/>
                    <a:gd name="connsiteY12" fmla="*/ 51656 h 101577"/>
                    <a:gd name="connsiteX13" fmla="*/ 21854 w 71522"/>
                    <a:gd name="connsiteY13" fmla="*/ 39735 h 101577"/>
                    <a:gd name="connsiteX14" fmla="*/ 38742 w 71522"/>
                    <a:gd name="connsiteY14" fmla="*/ 35762 h 101577"/>
                    <a:gd name="connsiteX15" fmla="*/ 62582 w 71522"/>
                    <a:gd name="connsiteY15" fmla="*/ 44702 h 101577"/>
                    <a:gd name="connsiteX16" fmla="*/ 71523 w 71522"/>
                    <a:gd name="connsiteY16" fmla="*/ 67550 h 101577"/>
                    <a:gd name="connsiteX17" fmla="*/ 61589 w 71522"/>
                    <a:gd name="connsiteY17" fmla="*/ 91391 h 101577"/>
                    <a:gd name="connsiteX18" fmla="*/ 36755 w 71522"/>
                    <a:gd name="connsiteY18" fmla="*/ 101325 h 101577"/>
                    <a:gd name="connsiteX19" fmla="*/ 17880 w 71522"/>
                    <a:gd name="connsiteY19" fmla="*/ 96358 h 101577"/>
                    <a:gd name="connsiteX20" fmla="*/ 53643 w 71522"/>
                    <a:gd name="connsiteY20" fmla="*/ 85431 h 101577"/>
                    <a:gd name="connsiteX21" fmla="*/ 60596 w 71522"/>
                    <a:gd name="connsiteY21" fmla="*/ 69537 h 101577"/>
                    <a:gd name="connsiteX22" fmla="*/ 54636 w 71522"/>
                    <a:gd name="connsiteY22" fmla="*/ 53642 h 101577"/>
                    <a:gd name="connsiteX23" fmla="*/ 38742 w 71522"/>
                    <a:gd name="connsiteY23" fmla="*/ 47682 h 101577"/>
                    <a:gd name="connsiteX24" fmla="*/ 22847 w 71522"/>
                    <a:gd name="connsiteY24" fmla="*/ 53642 h 101577"/>
                    <a:gd name="connsiteX25" fmla="*/ 16887 w 71522"/>
                    <a:gd name="connsiteY25" fmla="*/ 69537 h 101577"/>
                    <a:gd name="connsiteX26" fmla="*/ 23841 w 71522"/>
                    <a:gd name="connsiteY26" fmla="*/ 85431 h 101577"/>
                    <a:gd name="connsiteX27" fmla="*/ 39735 w 71522"/>
                    <a:gd name="connsiteY27" fmla="*/ 92385 h 101577"/>
                    <a:gd name="connsiteX28" fmla="*/ 53643 w 71522"/>
                    <a:gd name="connsiteY28" fmla="*/ 85431 h 101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1522" h="101577">
                      <a:moveTo>
                        <a:pt x="17880" y="96358"/>
                      </a:moveTo>
                      <a:cubicBezTo>
                        <a:pt x="11920" y="92385"/>
                        <a:pt x="7946" y="87418"/>
                        <a:pt x="4967" y="79470"/>
                      </a:cubicBezTo>
                      <a:cubicBezTo>
                        <a:pt x="1986" y="71524"/>
                        <a:pt x="0" y="62583"/>
                        <a:pt x="0" y="52649"/>
                      </a:cubicBezTo>
                      <a:cubicBezTo>
                        <a:pt x="0" y="35762"/>
                        <a:pt x="2979" y="22848"/>
                        <a:pt x="9934" y="13907"/>
                      </a:cubicBezTo>
                      <a:cubicBezTo>
                        <a:pt x="16887" y="4967"/>
                        <a:pt x="25828" y="0"/>
                        <a:pt x="37748" y="0"/>
                      </a:cubicBezTo>
                      <a:cubicBezTo>
                        <a:pt x="45695" y="0"/>
                        <a:pt x="53643" y="1987"/>
                        <a:pt x="59603" y="6954"/>
                      </a:cubicBezTo>
                      <a:cubicBezTo>
                        <a:pt x="65563" y="11921"/>
                        <a:pt x="69537" y="17881"/>
                        <a:pt x="70530" y="25828"/>
                      </a:cubicBezTo>
                      <a:lnTo>
                        <a:pt x="57615" y="25828"/>
                      </a:lnTo>
                      <a:cubicBezTo>
                        <a:pt x="56622" y="21854"/>
                        <a:pt x="53643" y="17881"/>
                        <a:pt x="49669" y="14901"/>
                      </a:cubicBezTo>
                      <a:cubicBezTo>
                        <a:pt x="45695" y="11921"/>
                        <a:pt x="41722" y="10927"/>
                        <a:pt x="36755" y="10927"/>
                      </a:cubicBezTo>
                      <a:cubicBezTo>
                        <a:pt x="28808" y="10927"/>
                        <a:pt x="21854" y="14901"/>
                        <a:pt x="17880" y="21854"/>
                      </a:cubicBezTo>
                      <a:cubicBezTo>
                        <a:pt x="12913" y="28808"/>
                        <a:pt x="10927" y="38742"/>
                        <a:pt x="10927" y="51656"/>
                      </a:cubicBezTo>
                      <a:lnTo>
                        <a:pt x="10927" y="51656"/>
                      </a:lnTo>
                      <a:cubicBezTo>
                        <a:pt x="12913" y="46689"/>
                        <a:pt x="16887" y="42716"/>
                        <a:pt x="21854" y="39735"/>
                      </a:cubicBezTo>
                      <a:cubicBezTo>
                        <a:pt x="26821" y="36755"/>
                        <a:pt x="32781" y="35762"/>
                        <a:pt x="38742" y="35762"/>
                      </a:cubicBezTo>
                      <a:cubicBezTo>
                        <a:pt x="47682" y="35762"/>
                        <a:pt x="55629" y="38742"/>
                        <a:pt x="62582" y="44702"/>
                      </a:cubicBezTo>
                      <a:cubicBezTo>
                        <a:pt x="68544" y="50662"/>
                        <a:pt x="71523" y="58609"/>
                        <a:pt x="71523" y="67550"/>
                      </a:cubicBezTo>
                      <a:cubicBezTo>
                        <a:pt x="71523" y="77484"/>
                        <a:pt x="68544" y="85431"/>
                        <a:pt x="61589" y="91391"/>
                      </a:cubicBezTo>
                      <a:cubicBezTo>
                        <a:pt x="54636" y="97351"/>
                        <a:pt x="46688" y="101325"/>
                        <a:pt x="36755" y="101325"/>
                      </a:cubicBezTo>
                      <a:cubicBezTo>
                        <a:pt x="30795" y="102318"/>
                        <a:pt x="23841" y="100332"/>
                        <a:pt x="17880" y="96358"/>
                      </a:cubicBezTo>
                      <a:close/>
                      <a:moveTo>
                        <a:pt x="53643" y="85431"/>
                      </a:moveTo>
                      <a:cubicBezTo>
                        <a:pt x="57615" y="81457"/>
                        <a:pt x="60596" y="75497"/>
                        <a:pt x="60596" y="69537"/>
                      </a:cubicBezTo>
                      <a:cubicBezTo>
                        <a:pt x="60596" y="63576"/>
                        <a:pt x="58610" y="57616"/>
                        <a:pt x="54636" y="53642"/>
                      </a:cubicBezTo>
                      <a:cubicBezTo>
                        <a:pt x="50662" y="49669"/>
                        <a:pt x="44702" y="47682"/>
                        <a:pt x="38742" y="47682"/>
                      </a:cubicBezTo>
                      <a:cubicBezTo>
                        <a:pt x="31788" y="47682"/>
                        <a:pt x="26821" y="49669"/>
                        <a:pt x="22847" y="53642"/>
                      </a:cubicBezTo>
                      <a:cubicBezTo>
                        <a:pt x="18874" y="57616"/>
                        <a:pt x="16887" y="62583"/>
                        <a:pt x="16887" y="69537"/>
                      </a:cubicBezTo>
                      <a:cubicBezTo>
                        <a:pt x="16887" y="75497"/>
                        <a:pt x="18874" y="81457"/>
                        <a:pt x="23841" y="85431"/>
                      </a:cubicBezTo>
                      <a:cubicBezTo>
                        <a:pt x="27814" y="89404"/>
                        <a:pt x="33775" y="92385"/>
                        <a:pt x="39735" y="92385"/>
                      </a:cubicBezTo>
                      <a:cubicBezTo>
                        <a:pt x="45695" y="92385"/>
                        <a:pt x="49669" y="89404"/>
                        <a:pt x="53643" y="8543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6" name="Полилиния: фигура 315">
                  <a:extLst>
                    <a:ext uri="{FF2B5EF4-FFF2-40B4-BE49-F238E27FC236}">
                      <a16:creationId xmlns:a16="http://schemas.microsoft.com/office/drawing/2014/main" id="{D4A916A6-4ECB-142D-9DBD-61512B52FFE9}"/>
                    </a:ext>
                  </a:extLst>
                </p:cNvPr>
                <p:cNvSpPr/>
                <p:nvPr/>
              </p:nvSpPr>
              <p:spPr>
                <a:xfrm>
                  <a:off x="13221068" y="5605454"/>
                  <a:ext cx="73509" cy="101324"/>
                </a:xfrm>
                <a:custGeom>
                  <a:avLst/>
                  <a:gdLst>
                    <a:gd name="connsiteX0" fmla="*/ 9934 w 73509"/>
                    <a:gd name="connsiteY0" fmla="*/ 87417 h 101324"/>
                    <a:gd name="connsiteX1" fmla="*/ 0 w 73509"/>
                    <a:gd name="connsiteY1" fmla="*/ 50662 h 101324"/>
                    <a:gd name="connsiteX2" fmla="*/ 9934 w 73509"/>
                    <a:gd name="connsiteY2" fmla="*/ 13907 h 101324"/>
                    <a:gd name="connsiteX3" fmla="*/ 36755 w 73509"/>
                    <a:gd name="connsiteY3" fmla="*/ 0 h 101324"/>
                    <a:gd name="connsiteX4" fmla="*/ 63575 w 73509"/>
                    <a:gd name="connsiteY4" fmla="*/ 13907 h 101324"/>
                    <a:gd name="connsiteX5" fmla="*/ 73509 w 73509"/>
                    <a:gd name="connsiteY5" fmla="*/ 50662 h 101324"/>
                    <a:gd name="connsiteX6" fmla="*/ 63575 w 73509"/>
                    <a:gd name="connsiteY6" fmla="*/ 87417 h 101324"/>
                    <a:gd name="connsiteX7" fmla="*/ 36755 w 73509"/>
                    <a:gd name="connsiteY7" fmla="*/ 101325 h 101324"/>
                    <a:gd name="connsiteX8" fmla="*/ 9934 w 73509"/>
                    <a:gd name="connsiteY8" fmla="*/ 87417 h 101324"/>
                    <a:gd name="connsiteX9" fmla="*/ 54636 w 73509"/>
                    <a:gd name="connsiteY9" fmla="*/ 79470 h 101324"/>
                    <a:gd name="connsiteX10" fmla="*/ 60596 w 73509"/>
                    <a:gd name="connsiteY10" fmla="*/ 50662 h 101324"/>
                    <a:gd name="connsiteX11" fmla="*/ 54636 w 73509"/>
                    <a:gd name="connsiteY11" fmla="*/ 21854 h 101324"/>
                    <a:gd name="connsiteX12" fmla="*/ 36755 w 73509"/>
                    <a:gd name="connsiteY12" fmla="*/ 10927 h 101324"/>
                    <a:gd name="connsiteX13" fmla="*/ 18873 w 73509"/>
                    <a:gd name="connsiteY13" fmla="*/ 21854 h 101324"/>
                    <a:gd name="connsiteX14" fmla="*/ 12913 w 73509"/>
                    <a:gd name="connsiteY14" fmla="*/ 50662 h 101324"/>
                    <a:gd name="connsiteX15" fmla="*/ 18873 w 73509"/>
                    <a:gd name="connsiteY15" fmla="*/ 80464 h 101324"/>
                    <a:gd name="connsiteX16" fmla="*/ 36755 w 73509"/>
                    <a:gd name="connsiteY16" fmla="*/ 91391 h 101324"/>
                    <a:gd name="connsiteX17" fmla="*/ 54636 w 73509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09" h="101324">
                      <a:moveTo>
                        <a:pt x="9934" y="87417"/>
                      </a:moveTo>
                      <a:cubicBezTo>
                        <a:pt x="3973" y="78477"/>
                        <a:pt x="0" y="65563"/>
                        <a:pt x="0" y="50662"/>
                      </a:cubicBezTo>
                      <a:cubicBezTo>
                        <a:pt x="0" y="34768"/>
                        <a:pt x="2979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2" y="0"/>
                        <a:pt x="56622" y="4967"/>
                        <a:pt x="63575" y="13907"/>
                      </a:cubicBezTo>
                      <a:cubicBezTo>
                        <a:pt x="69537" y="22848"/>
                        <a:pt x="73509" y="35762"/>
                        <a:pt x="73509" y="50662"/>
                      </a:cubicBezTo>
                      <a:cubicBezTo>
                        <a:pt x="73509" y="66557"/>
                        <a:pt x="70530" y="78477"/>
                        <a:pt x="63575" y="87417"/>
                      </a:cubicBezTo>
                      <a:cubicBezTo>
                        <a:pt x="57615" y="96358"/>
                        <a:pt x="48675" y="101325"/>
                        <a:pt x="36755" y="101325"/>
                      </a:cubicBezTo>
                      <a:cubicBezTo>
                        <a:pt x="25828" y="101325"/>
                        <a:pt x="16887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08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08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7" y="10927"/>
                        <a:pt x="22847" y="14901"/>
                        <a:pt x="18873" y="21854"/>
                      </a:cubicBezTo>
                      <a:cubicBezTo>
                        <a:pt x="14901" y="28808"/>
                        <a:pt x="12913" y="38742"/>
                        <a:pt x="12913" y="50662"/>
                      </a:cubicBezTo>
                      <a:cubicBezTo>
                        <a:pt x="12913" y="63576"/>
                        <a:pt x="14901" y="72517"/>
                        <a:pt x="18873" y="80464"/>
                      </a:cubicBezTo>
                      <a:cubicBezTo>
                        <a:pt x="22847" y="87417"/>
                        <a:pt x="28807" y="91391"/>
                        <a:pt x="36755" y="91391"/>
                      </a:cubicBezTo>
                      <a:cubicBezTo>
                        <a:pt x="44702" y="90398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7" name="Полилиния: фигура 316">
                  <a:extLst>
                    <a:ext uri="{FF2B5EF4-FFF2-40B4-BE49-F238E27FC236}">
                      <a16:creationId xmlns:a16="http://schemas.microsoft.com/office/drawing/2014/main" id="{625A1563-7068-CD80-FCFA-B8F9242E0859}"/>
                    </a:ext>
                  </a:extLst>
                </p:cNvPr>
                <p:cNvSpPr/>
                <p:nvPr/>
              </p:nvSpPr>
              <p:spPr>
                <a:xfrm>
                  <a:off x="13306499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5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5 w 73510"/>
                    <a:gd name="connsiteY7" fmla="*/ 101325 h 101324"/>
                    <a:gd name="connsiteX8" fmla="*/ 9934 w 73510"/>
                    <a:gd name="connsiteY8" fmla="*/ 87417 h 101324"/>
                    <a:gd name="connsiteX9" fmla="*/ 53643 w 73510"/>
                    <a:gd name="connsiteY9" fmla="*/ 79470 h 101324"/>
                    <a:gd name="connsiteX10" fmla="*/ 59603 w 73510"/>
                    <a:gd name="connsiteY10" fmla="*/ 50662 h 101324"/>
                    <a:gd name="connsiteX11" fmla="*/ 53643 w 73510"/>
                    <a:gd name="connsiteY11" fmla="*/ 21854 h 101324"/>
                    <a:gd name="connsiteX12" fmla="*/ 35761 w 73510"/>
                    <a:gd name="connsiteY12" fmla="*/ 10927 h 101324"/>
                    <a:gd name="connsiteX13" fmla="*/ 17880 w 73510"/>
                    <a:gd name="connsiteY13" fmla="*/ 21854 h 101324"/>
                    <a:gd name="connsiteX14" fmla="*/ 11920 w 73510"/>
                    <a:gd name="connsiteY14" fmla="*/ 50662 h 101324"/>
                    <a:gd name="connsiteX15" fmla="*/ 17880 w 73510"/>
                    <a:gd name="connsiteY15" fmla="*/ 80464 h 101324"/>
                    <a:gd name="connsiteX16" fmla="*/ 35761 w 73510"/>
                    <a:gd name="connsiteY16" fmla="*/ 91391 h 101324"/>
                    <a:gd name="connsiteX17" fmla="*/ 53643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79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2" y="0"/>
                        <a:pt x="56622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5" y="96358"/>
                        <a:pt x="48676" y="101325"/>
                        <a:pt x="36755" y="101325"/>
                      </a:cubicBezTo>
                      <a:cubicBezTo>
                        <a:pt x="24835" y="101325"/>
                        <a:pt x="15894" y="96358"/>
                        <a:pt x="9934" y="87417"/>
                      </a:cubicBezTo>
                      <a:close/>
                      <a:moveTo>
                        <a:pt x="53643" y="79470"/>
                      </a:moveTo>
                      <a:cubicBezTo>
                        <a:pt x="57615" y="72517"/>
                        <a:pt x="59603" y="62583"/>
                        <a:pt x="59603" y="50662"/>
                      </a:cubicBezTo>
                      <a:cubicBezTo>
                        <a:pt x="59603" y="38742"/>
                        <a:pt x="57615" y="28808"/>
                        <a:pt x="53643" y="21854"/>
                      </a:cubicBezTo>
                      <a:cubicBezTo>
                        <a:pt x="49669" y="14901"/>
                        <a:pt x="43709" y="10927"/>
                        <a:pt x="35761" y="10927"/>
                      </a:cubicBezTo>
                      <a:cubicBezTo>
                        <a:pt x="27814" y="10927"/>
                        <a:pt x="21854" y="14901"/>
                        <a:pt x="17880" y="21854"/>
                      </a:cubicBezTo>
                      <a:cubicBezTo>
                        <a:pt x="13908" y="28808"/>
                        <a:pt x="11920" y="38742"/>
                        <a:pt x="11920" y="50662"/>
                      </a:cubicBezTo>
                      <a:cubicBezTo>
                        <a:pt x="11920" y="63576"/>
                        <a:pt x="13908" y="72517"/>
                        <a:pt x="17880" y="80464"/>
                      </a:cubicBezTo>
                      <a:cubicBezTo>
                        <a:pt x="21854" y="87417"/>
                        <a:pt x="27814" y="91391"/>
                        <a:pt x="35761" y="91391"/>
                      </a:cubicBezTo>
                      <a:cubicBezTo>
                        <a:pt x="43709" y="90398"/>
                        <a:pt x="49669" y="87417"/>
                        <a:pt x="53643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8" name="Рисунок 4">
                <a:extLst>
                  <a:ext uri="{FF2B5EF4-FFF2-40B4-BE49-F238E27FC236}">
                    <a16:creationId xmlns:a16="http://schemas.microsoft.com/office/drawing/2014/main" id="{DDADA030-E974-076D-7A05-BA58BD1304A8}"/>
                  </a:ext>
                </a:extLst>
              </p:cNvPr>
              <p:cNvGrpSpPr/>
              <p:nvPr/>
            </p:nvGrpSpPr>
            <p:grpSpPr>
              <a:xfrm>
                <a:off x="13518088" y="5605454"/>
                <a:ext cx="241391" cy="103311"/>
                <a:chOff x="13518088" y="5605454"/>
                <a:chExt cx="241391" cy="103311"/>
              </a:xfrm>
              <a:solidFill>
                <a:srgbClr val="1D1D1B"/>
              </a:solidFill>
            </p:grpSpPr>
            <p:sp>
              <p:nvSpPr>
                <p:cNvPr id="319" name="Полилиния: фигура 318">
                  <a:extLst>
                    <a:ext uri="{FF2B5EF4-FFF2-40B4-BE49-F238E27FC236}">
                      <a16:creationId xmlns:a16="http://schemas.microsoft.com/office/drawing/2014/main" id="{6F5A5E1F-7383-DCAD-33A4-C83B91F80D0D}"/>
                    </a:ext>
                  </a:extLst>
                </p:cNvPr>
                <p:cNvSpPr/>
                <p:nvPr/>
              </p:nvSpPr>
              <p:spPr>
                <a:xfrm>
                  <a:off x="13518088" y="5606448"/>
                  <a:ext cx="70530" cy="102318"/>
                </a:xfrm>
                <a:custGeom>
                  <a:avLst/>
                  <a:gdLst>
                    <a:gd name="connsiteX0" fmla="*/ 9934 w 70530"/>
                    <a:gd name="connsiteY0" fmla="*/ 92384 h 102318"/>
                    <a:gd name="connsiteX1" fmla="*/ 0 w 70530"/>
                    <a:gd name="connsiteY1" fmla="*/ 72517 h 102318"/>
                    <a:gd name="connsiteX2" fmla="*/ 5961 w 70530"/>
                    <a:gd name="connsiteY2" fmla="*/ 56623 h 102318"/>
                    <a:gd name="connsiteX3" fmla="*/ 20862 w 70530"/>
                    <a:gd name="connsiteY3" fmla="*/ 47682 h 102318"/>
                    <a:gd name="connsiteX4" fmla="*/ 20862 w 70530"/>
                    <a:gd name="connsiteY4" fmla="*/ 47682 h 102318"/>
                    <a:gd name="connsiteX5" fmla="*/ 7948 w 70530"/>
                    <a:gd name="connsiteY5" fmla="*/ 39735 h 102318"/>
                    <a:gd name="connsiteX6" fmla="*/ 2981 w 70530"/>
                    <a:gd name="connsiteY6" fmla="*/ 25828 h 102318"/>
                    <a:gd name="connsiteX7" fmla="*/ 11921 w 70530"/>
                    <a:gd name="connsiteY7" fmla="*/ 6953 h 102318"/>
                    <a:gd name="connsiteX8" fmla="*/ 34768 w 70530"/>
                    <a:gd name="connsiteY8" fmla="*/ 0 h 102318"/>
                    <a:gd name="connsiteX9" fmla="*/ 57617 w 70530"/>
                    <a:gd name="connsiteY9" fmla="*/ 6953 h 102318"/>
                    <a:gd name="connsiteX10" fmla="*/ 66557 w 70530"/>
                    <a:gd name="connsiteY10" fmla="*/ 25828 h 102318"/>
                    <a:gd name="connsiteX11" fmla="*/ 61590 w 70530"/>
                    <a:gd name="connsiteY11" fmla="*/ 39735 h 102318"/>
                    <a:gd name="connsiteX12" fmla="*/ 48676 w 70530"/>
                    <a:gd name="connsiteY12" fmla="*/ 48676 h 102318"/>
                    <a:gd name="connsiteX13" fmla="*/ 48676 w 70530"/>
                    <a:gd name="connsiteY13" fmla="*/ 48676 h 102318"/>
                    <a:gd name="connsiteX14" fmla="*/ 64570 w 70530"/>
                    <a:gd name="connsiteY14" fmla="*/ 57616 h 102318"/>
                    <a:gd name="connsiteX15" fmla="*/ 70531 w 70530"/>
                    <a:gd name="connsiteY15" fmla="*/ 73510 h 102318"/>
                    <a:gd name="connsiteX16" fmla="*/ 60597 w 70530"/>
                    <a:gd name="connsiteY16" fmla="*/ 94371 h 102318"/>
                    <a:gd name="connsiteX17" fmla="*/ 34768 w 70530"/>
                    <a:gd name="connsiteY17" fmla="*/ 102318 h 102318"/>
                    <a:gd name="connsiteX18" fmla="*/ 9934 w 70530"/>
                    <a:gd name="connsiteY18" fmla="*/ 92384 h 102318"/>
                    <a:gd name="connsiteX19" fmla="*/ 51657 w 70530"/>
                    <a:gd name="connsiteY19" fmla="*/ 84437 h 102318"/>
                    <a:gd name="connsiteX20" fmla="*/ 58610 w 70530"/>
                    <a:gd name="connsiteY20" fmla="*/ 71523 h 102318"/>
                    <a:gd name="connsiteX21" fmla="*/ 51657 w 70530"/>
                    <a:gd name="connsiteY21" fmla="*/ 58609 h 102318"/>
                    <a:gd name="connsiteX22" fmla="*/ 34768 w 70530"/>
                    <a:gd name="connsiteY22" fmla="*/ 53642 h 102318"/>
                    <a:gd name="connsiteX23" fmla="*/ 17881 w 70530"/>
                    <a:gd name="connsiteY23" fmla="*/ 58609 h 102318"/>
                    <a:gd name="connsiteX24" fmla="*/ 10928 w 70530"/>
                    <a:gd name="connsiteY24" fmla="*/ 71523 h 102318"/>
                    <a:gd name="connsiteX25" fmla="*/ 17881 w 70530"/>
                    <a:gd name="connsiteY25" fmla="*/ 84437 h 102318"/>
                    <a:gd name="connsiteX26" fmla="*/ 34768 w 70530"/>
                    <a:gd name="connsiteY26" fmla="*/ 89404 h 102318"/>
                    <a:gd name="connsiteX27" fmla="*/ 51657 w 70530"/>
                    <a:gd name="connsiteY27" fmla="*/ 84437 h 102318"/>
                    <a:gd name="connsiteX28" fmla="*/ 49669 w 70530"/>
                    <a:gd name="connsiteY28" fmla="*/ 37748 h 102318"/>
                    <a:gd name="connsiteX29" fmla="*/ 55630 w 70530"/>
                    <a:gd name="connsiteY29" fmla="*/ 25828 h 102318"/>
                    <a:gd name="connsiteX30" fmla="*/ 49669 w 70530"/>
                    <a:gd name="connsiteY30" fmla="*/ 13907 h 102318"/>
                    <a:gd name="connsiteX31" fmla="*/ 35763 w 70530"/>
                    <a:gd name="connsiteY31" fmla="*/ 8940 h 102318"/>
                    <a:gd name="connsiteX32" fmla="*/ 21855 w 70530"/>
                    <a:gd name="connsiteY32" fmla="*/ 13907 h 102318"/>
                    <a:gd name="connsiteX33" fmla="*/ 15895 w 70530"/>
                    <a:gd name="connsiteY33" fmla="*/ 25828 h 102318"/>
                    <a:gd name="connsiteX34" fmla="*/ 21855 w 70530"/>
                    <a:gd name="connsiteY34" fmla="*/ 37748 h 102318"/>
                    <a:gd name="connsiteX35" fmla="*/ 35763 w 70530"/>
                    <a:gd name="connsiteY35" fmla="*/ 42715 h 102318"/>
                    <a:gd name="connsiteX36" fmla="*/ 49669 w 70530"/>
                    <a:gd name="connsiteY36" fmla="*/ 37748 h 102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0530" h="102318">
                      <a:moveTo>
                        <a:pt x="9934" y="92384"/>
                      </a:moveTo>
                      <a:cubicBezTo>
                        <a:pt x="2981" y="87417"/>
                        <a:pt x="0" y="80464"/>
                        <a:pt x="0" y="72517"/>
                      </a:cubicBezTo>
                      <a:cubicBezTo>
                        <a:pt x="0" y="66556"/>
                        <a:pt x="1987" y="60596"/>
                        <a:pt x="5961" y="56623"/>
                      </a:cubicBezTo>
                      <a:cubicBezTo>
                        <a:pt x="9934" y="51656"/>
                        <a:pt x="14901" y="48676"/>
                        <a:pt x="20862" y="47682"/>
                      </a:cubicBezTo>
                      <a:lnTo>
                        <a:pt x="20862" y="47682"/>
                      </a:lnTo>
                      <a:cubicBezTo>
                        <a:pt x="15895" y="45696"/>
                        <a:pt x="10928" y="43709"/>
                        <a:pt x="7948" y="39735"/>
                      </a:cubicBezTo>
                      <a:cubicBezTo>
                        <a:pt x="4967" y="35762"/>
                        <a:pt x="2981" y="30795"/>
                        <a:pt x="2981" y="25828"/>
                      </a:cubicBezTo>
                      <a:cubicBezTo>
                        <a:pt x="2981" y="18874"/>
                        <a:pt x="5961" y="11920"/>
                        <a:pt x="11921" y="6953"/>
                      </a:cubicBezTo>
                      <a:cubicBezTo>
                        <a:pt x="17881" y="1987"/>
                        <a:pt x="25829" y="0"/>
                        <a:pt x="34768" y="0"/>
                      </a:cubicBezTo>
                      <a:cubicBezTo>
                        <a:pt x="43709" y="0"/>
                        <a:pt x="51657" y="1987"/>
                        <a:pt x="57617" y="6953"/>
                      </a:cubicBezTo>
                      <a:cubicBezTo>
                        <a:pt x="63577" y="11920"/>
                        <a:pt x="66557" y="17881"/>
                        <a:pt x="66557" y="25828"/>
                      </a:cubicBezTo>
                      <a:cubicBezTo>
                        <a:pt x="66557" y="30795"/>
                        <a:pt x="64570" y="35762"/>
                        <a:pt x="61590" y="39735"/>
                      </a:cubicBezTo>
                      <a:cubicBezTo>
                        <a:pt x="58610" y="43709"/>
                        <a:pt x="54636" y="46689"/>
                        <a:pt x="48676" y="48676"/>
                      </a:cubicBezTo>
                      <a:lnTo>
                        <a:pt x="48676" y="48676"/>
                      </a:lnTo>
                      <a:cubicBezTo>
                        <a:pt x="54636" y="49669"/>
                        <a:pt x="60597" y="53642"/>
                        <a:pt x="64570" y="57616"/>
                      </a:cubicBezTo>
                      <a:cubicBezTo>
                        <a:pt x="68544" y="62583"/>
                        <a:pt x="70531" y="67550"/>
                        <a:pt x="70531" y="73510"/>
                      </a:cubicBezTo>
                      <a:cubicBezTo>
                        <a:pt x="70531" y="81457"/>
                        <a:pt x="67550" y="88411"/>
                        <a:pt x="60597" y="94371"/>
                      </a:cubicBezTo>
                      <a:cubicBezTo>
                        <a:pt x="53643" y="99338"/>
                        <a:pt x="45696" y="102318"/>
                        <a:pt x="34768" y="102318"/>
                      </a:cubicBezTo>
                      <a:cubicBezTo>
                        <a:pt x="24835" y="100332"/>
                        <a:pt x="15895" y="97351"/>
                        <a:pt x="9934" y="92384"/>
                      </a:cubicBezTo>
                      <a:close/>
                      <a:moveTo>
                        <a:pt x="51657" y="84437"/>
                      </a:moveTo>
                      <a:cubicBezTo>
                        <a:pt x="55630" y="81457"/>
                        <a:pt x="58610" y="76490"/>
                        <a:pt x="58610" y="71523"/>
                      </a:cubicBezTo>
                      <a:cubicBezTo>
                        <a:pt x="58610" y="66556"/>
                        <a:pt x="56623" y="61589"/>
                        <a:pt x="51657" y="58609"/>
                      </a:cubicBezTo>
                      <a:cubicBezTo>
                        <a:pt x="47683" y="55629"/>
                        <a:pt x="41723" y="53642"/>
                        <a:pt x="34768" y="53642"/>
                      </a:cubicBezTo>
                      <a:cubicBezTo>
                        <a:pt x="27815" y="53642"/>
                        <a:pt x="22848" y="55629"/>
                        <a:pt x="17881" y="58609"/>
                      </a:cubicBezTo>
                      <a:cubicBezTo>
                        <a:pt x="13908" y="62583"/>
                        <a:pt x="10928" y="66556"/>
                        <a:pt x="10928" y="71523"/>
                      </a:cubicBezTo>
                      <a:cubicBezTo>
                        <a:pt x="10928" y="76490"/>
                        <a:pt x="12914" y="81457"/>
                        <a:pt x="17881" y="84437"/>
                      </a:cubicBezTo>
                      <a:cubicBezTo>
                        <a:pt x="21855" y="87417"/>
                        <a:pt x="27815" y="89404"/>
                        <a:pt x="34768" y="89404"/>
                      </a:cubicBezTo>
                      <a:cubicBezTo>
                        <a:pt x="41723" y="89404"/>
                        <a:pt x="47683" y="88411"/>
                        <a:pt x="51657" y="84437"/>
                      </a:cubicBezTo>
                      <a:close/>
                      <a:moveTo>
                        <a:pt x="49669" y="37748"/>
                      </a:moveTo>
                      <a:cubicBezTo>
                        <a:pt x="53643" y="34768"/>
                        <a:pt x="55630" y="30795"/>
                        <a:pt x="55630" y="25828"/>
                      </a:cubicBezTo>
                      <a:cubicBezTo>
                        <a:pt x="55630" y="20861"/>
                        <a:pt x="53643" y="16887"/>
                        <a:pt x="49669" y="13907"/>
                      </a:cubicBezTo>
                      <a:cubicBezTo>
                        <a:pt x="45696" y="10927"/>
                        <a:pt x="41723" y="8940"/>
                        <a:pt x="35763" y="8940"/>
                      </a:cubicBezTo>
                      <a:cubicBezTo>
                        <a:pt x="29801" y="8940"/>
                        <a:pt x="24835" y="10927"/>
                        <a:pt x="21855" y="13907"/>
                      </a:cubicBezTo>
                      <a:cubicBezTo>
                        <a:pt x="17881" y="16887"/>
                        <a:pt x="15895" y="20861"/>
                        <a:pt x="15895" y="25828"/>
                      </a:cubicBezTo>
                      <a:cubicBezTo>
                        <a:pt x="15895" y="30795"/>
                        <a:pt x="17881" y="34768"/>
                        <a:pt x="21855" y="37748"/>
                      </a:cubicBezTo>
                      <a:cubicBezTo>
                        <a:pt x="25829" y="40729"/>
                        <a:pt x="29801" y="42715"/>
                        <a:pt x="35763" y="42715"/>
                      </a:cubicBezTo>
                      <a:cubicBezTo>
                        <a:pt x="40730" y="41722"/>
                        <a:pt x="45696" y="40729"/>
                        <a:pt x="49669" y="37748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0" name="Полилиния: фигура 319">
                  <a:extLst>
                    <a:ext uri="{FF2B5EF4-FFF2-40B4-BE49-F238E27FC236}">
                      <a16:creationId xmlns:a16="http://schemas.microsoft.com/office/drawing/2014/main" id="{036815C5-5EE4-889D-1CFF-A59611AD3D56}"/>
                    </a:ext>
                  </a:extLst>
                </p:cNvPr>
                <p:cNvSpPr/>
                <p:nvPr/>
              </p:nvSpPr>
              <p:spPr>
                <a:xfrm>
                  <a:off x="13601532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3643 w 73510"/>
                    <a:gd name="connsiteY9" fmla="*/ 79470 h 101324"/>
                    <a:gd name="connsiteX10" fmla="*/ 59603 w 73510"/>
                    <a:gd name="connsiteY10" fmla="*/ 50662 h 101324"/>
                    <a:gd name="connsiteX11" fmla="*/ 53643 w 73510"/>
                    <a:gd name="connsiteY11" fmla="*/ 21854 h 101324"/>
                    <a:gd name="connsiteX12" fmla="*/ 35761 w 73510"/>
                    <a:gd name="connsiteY12" fmla="*/ 10927 h 101324"/>
                    <a:gd name="connsiteX13" fmla="*/ 17881 w 73510"/>
                    <a:gd name="connsiteY13" fmla="*/ 21854 h 101324"/>
                    <a:gd name="connsiteX14" fmla="*/ 11921 w 73510"/>
                    <a:gd name="connsiteY14" fmla="*/ 50662 h 101324"/>
                    <a:gd name="connsiteX15" fmla="*/ 17881 w 73510"/>
                    <a:gd name="connsiteY15" fmla="*/ 80464 h 101324"/>
                    <a:gd name="connsiteX16" fmla="*/ 35761 w 73510"/>
                    <a:gd name="connsiteY16" fmla="*/ 91391 h 101324"/>
                    <a:gd name="connsiteX17" fmla="*/ 53643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8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4835" y="101325"/>
                        <a:pt x="15894" y="96358"/>
                        <a:pt x="9934" y="87417"/>
                      </a:cubicBezTo>
                      <a:close/>
                      <a:moveTo>
                        <a:pt x="53643" y="79470"/>
                      </a:moveTo>
                      <a:cubicBezTo>
                        <a:pt x="57617" y="72517"/>
                        <a:pt x="59603" y="62583"/>
                        <a:pt x="59603" y="50662"/>
                      </a:cubicBezTo>
                      <a:cubicBezTo>
                        <a:pt x="59603" y="38742"/>
                        <a:pt x="57617" y="28808"/>
                        <a:pt x="53643" y="21854"/>
                      </a:cubicBezTo>
                      <a:cubicBezTo>
                        <a:pt x="49669" y="14901"/>
                        <a:pt x="43709" y="10927"/>
                        <a:pt x="35761" y="10927"/>
                      </a:cubicBezTo>
                      <a:cubicBezTo>
                        <a:pt x="27815" y="10927"/>
                        <a:pt x="21855" y="14901"/>
                        <a:pt x="17881" y="21854"/>
                      </a:cubicBezTo>
                      <a:cubicBezTo>
                        <a:pt x="13908" y="28808"/>
                        <a:pt x="11921" y="38742"/>
                        <a:pt x="11921" y="50662"/>
                      </a:cubicBezTo>
                      <a:cubicBezTo>
                        <a:pt x="11921" y="63576"/>
                        <a:pt x="13908" y="72517"/>
                        <a:pt x="17881" y="80464"/>
                      </a:cubicBezTo>
                      <a:cubicBezTo>
                        <a:pt x="21855" y="87417"/>
                        <a:pt x="27815" y="91391"/>
                        <a:pt x="35761" y="91391"/>
                      </a:cubicBezTo>
                      <a:cubicBezTo>
                        <a:pt x="43709" y="90398"/>
                        <a:pt x="49669" y="87417"/>
                        <a:pt x="53643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" name="Полилиния: фигура 320">
                  <a:extLst>
                    <a:ext uri="{FF2B5EF4-FFF2-40B4-BE49-F238E27FC236}">
                      <a16:creationId xmlns:a16="http://schemas.microsoft.com/office/drawing/2014/main" id="{C56BC83E-C9A5-91CC-7BF6-E03766A416A5}"/>
                    </a:ext>
                  </a:extLst>
                </p:cNvPr>
                <p:cNvSpPr/>
                <p:nvPr/>
              </p:nvSpPr>
              <p:spPr>
                <a:xfrm>
                  <a:off x="13685970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6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6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6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8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4835" y="101325"/>
                        <a:pt x="15894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10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6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6"/>
                        <a:pt x="14901" y="72517"/>
                        <a:pt x="18874" y="80464"/>
                      </a:cubicBezTo>
                      <a:cubicBezTo>
                        <a:pt x="22848" y="87417"/>
                        <a:pt x="28808" y="91391"/>
                        <a:pt x="36756" y="91391"/>
                      </a:cubicBezTo>
                      <a:cubicBezTo>
                        <a:pt x="44702" y="90398"/>
                        <a:pt x="49669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22" name="Рисунок 4">
                <a:extLst>
                  <a:ext uri="{FF2B5EF4-FFF2-40B4-BE49-F238E27FC236}">
                    <a16:creationId xmlns:a16="http://schemas.microsoft.com/office/drawing/2014/main" id="{CFB2D47A-D9D7-84AF-D37E-18FF407C0246}"/>
                  </a:ext>
                </a:extLst>
              </p:cNvPr>
              <p:cNvGrpSpPr/>
              <p:nvPr/>
            </p:nvGrpSpPr>
            <p:grpSpPr>
              <a:xfrm>
                <a:off x="13883653" y="5605454"/>
                <a:ext cx="303974" cy="101324"/>
                <a:chOff x="13883653" y="5605454"/>
                <a:chExt cx="303974" cy="101324"/>
              </a:xfrm>
              <a:solidFill>
                <a:srgbClr val="1D1D1B"/>
              </a:solidFill>
            </p:grpSpPr>
            <p:sp>
              <p:nvSpPr>
                <p:cNvPr id="323" name="Полилиния: фигура 322">
                  <a:extLst>
                    <a:ext uri="{FF2B5EF4-FFF2-40B4-BE49-F238E27FC236}">
                      <a16:creationId xmlns:a16="http://schemas.microsoft.com/office/drawing/2014/main" id="{AF479E3C-BF19-EADC-E955-1DB0708B2160}"/>
                    </a:ext>
                  </a:extLst>
                </p:cNvPr>
                <p:cNvSpPr/>
                <p:nvPr/>
              </p:nvSpPr>
              <p:spPr>
                <a:xfrm>
                  <a:off x="13883653" y="5606448"/>
                  <a:ext cx="37748" cy="98344"/>
                </a:xfrm>
                <a:custGeom>
                  <a:avLst/>
                  <a:gdLst>
                    <a:gd name="connsiteX0" fmla="*/ 26821 w 37748"/>
                    <a:gd name="connsiteY0" fmla="*/ 12914 h 98344"/>
                    <a:gd name="connsiteX1" fmla="*/ 26821 w 37748"/>
                    <a:gd name="connsiteY1" fmla="*/ 12914 h 98344"/>
                    <a:gd name="connsiteX2" fmla="*/ 0 w 37748"/>
                    <a:gd name="connsiteY2" fmla="*/ 31788 h 98344"/>
                    <a:gd name="connsiteX3" fmla="*/ 0 w 37748"/>
                    <a:gd name="connsiteY3" fmla="*/ 18874 h 98344"/>
                    <a:gd name="connsiteX4" fmla="*/ 25828 w 37748"/>
                    <a:gd name="connsiteY4" fmla="*/ 0 h 98344"/>
                    <a:gd name="connsiteX5" fmla="*/ 37749 w 37748"/>
                    <a:gd name="connsiteY5" fmla="*/ 0 h 98344"/>
                    <a:gd name="connsiteX6" fmla="*/ 37749 w 37748"/>
                    <a:gd name="connsiteY6" fmla="*/ 98345 h 98344"/>
                    <a:gd name="connsiteX7" fmla="*/ 25828 w 37748"/>
                    <a:gd name="connsiteY7" fmla="*/ 98345 h 98344"/>
                    <a:gd name="connsiteX8" fmla="*/ 25828 w 37748"/>
                    <a:gd name="connsiteY8" fmla="*/ 12914 h 9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748" h="98344">
                      <a:moveTo>
                        <a:pt x="26821" y="12914"/>
                      </a:moveTo>
                      <a:lnTo>
                        <a:pt x="26821" y="12914"/>
                      </a:lnTo>
                      <a:lnTo>
                        <a:pt x="0" y="31788"/>
                      </a:lnTo>
                      <a:lnTo>
                        <a:pt x="0" y="18874"/>
                      </a:lnTo>
                      <a:lnTo>
                        <a:pt x="25828" y="0"/>
                      </a:lnTo>
                      <a:lnTo>
                        <a:pt x="37749" y="0"/>
                      </a:lnTo>
                      <a:lnTo>
                        <a:pt x="37749" y="98345"/>
                      </a:lnTo>
                      <a:lnTo>
                        <a:pt x="25828" y="98345"/>
                      </a:lnTo>
                      <a:lnTo>
                        <a:pt x="25828" y="1291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" name="Полилиния: фигура 323">
                  <a:extLst>
                    <a:ext uri="{FF2B5EF4-FFF2-40B4-BE49-F238E27FC236}">
                      <a16:creationId xmlns:a16="http://schemas.microsoft.com/office/drawing/2014/main" id="{57904DA7-03D4-9A75-CF9D-E15B74C694B9}"/>
                    </a:ext>
                  </a:extLst>
                </p:cNvPr>
                <p:cNvSpPr/>
                <p:nvPr/>
              </p:nvSpPr>
              <p:spPr>
                <a:xfrm>
                  <a:off x="13945242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3643 w 73510"/>
                    <a:gd name="connsiteY9" fmla="*/ 79470 h 101324"/>
                    <a:gd name="connsiteX10" fmla="*/ 59603 w 73510"/>
                    <a:gd name="connsiteY10" fmla="*/ 50662 h 101324"/>
                    <a:gd name="connsiteX11" fmla="*/ 53643 w 73510"/>
                    <a:gd name="connsiteY11" fmla="*/ 21854 h 101324"/>
                    <a:gd name="connsiteX12" fmla="*/ 35763 w 73510"/>
                    <a:gd name="connsiteY12" fmla="*/ 10927 h 101324"/>
                    <a:gd name="connsiteX13" fmla="*/ 17881 w 73510"/>
                    <a:gd name="connsiteY13" fmla="*/ 21854 h 101324"/>
                    <a:gd name="connsiteX14" fmla="*/ 11921 w 73510"/>
                    <a:gd name="connsiteY14" fmla="*/ 50662 h 101324"/>
                    <a:gd name="connsiteX15" fmla="*/ 17881 w 73510"/>
                    <a:gd name="connsiteY15" fmla="*/ 80464 h 101324"/>
                    <a:gd name="connsiteX16" fmla="*/ 35763 w 73510"/>
                    <a:gd name="connsiteY16" fmla="*/ 91391 h 101324"/>
                    <a:gd name="connsiteX17" fmla="*/ 53643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9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1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4835" y="101325"/>
                        <a:pt x="15895" y="96358"/>
                        <a:pt x="9934" y="87417"/>
                      </a:cubicBezTo>
                      <a:close/>
                      <a:moveTo>
                        <a:pt x="53643" y="79470"/>
                      </a:moveTo>
                      <a:cubicBezTo>
                        <a:pt x="57617" y="72517"/>
                        <a:pt x="59603" y="62583"/>
                        <a:pt x="59603" y="50662"/>
                      </a:cubicBezTo>
                      <a:cubicBezTo>
                        <a:pt x="59603" y="38742"/>
                        <a:pt x="57617" y="28808"/>
                        <a:pt x="53643" y="21854"/>
                      </a:cubicBezTo>
                      <a:cubicBezTo>
                        <a:pt x="49669" y="14901"/>
                        <a:pt x="43709" y="10927"/>
                        <a:pt x="35763" y="10927"/>
                      </a:cubicBezTo>
                      <a:cubicBezTo>
                        <a:pt x="27815" y="10927"/>
                        <a:pt x="21855" y="14901"/>
                        <a:pt x="17881" y="21854"/>
                      </a:cubicBezTo>
                      <a:cubicBezTo>
                        <a:pt x="13908" y="28808"/>
                        <a:pt x="11921" y="38742"/>
                        <a:pt x="11921" y="50662"/>
                      </a:cubicBezTo>
                      <a:cubicBezTo>
                        <a:pt x="11921" y="63576"/>
                        <a:pt x="13908" y="72517"/>
                        <a:pt x="17881" y="80464"/>
                      </a:cubicBezTo>
                      <a:cubicBezTo>
                        <a:pt x="21855" y="87417"/>
                        <a:pt x="27815" y="91391"/>
                        <a:pt x="35763" y="91391"/>
                      </a:cubicBezTo>
                      <a:cubicBezTo>
                        <a:pt x="43709" y="90398"/>
                        <a:pt x="49669" y="87417"/>
                        <a:pt x="53643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5" name="Полилиния: фигура 324">
                  <a:extLst>
                    <a:ext uri="{FF2B5EF4-FFF2-40B4-BE49-F238E27FC236}">
                      <a16:creationId xmlns:a16="http://schemas.microsoft.com/office/drawing/2014/main" id="{C8BEBF75-C8A8-F00C-7350-A57807B1CF0C}"/>
                    </a:ext>
                  </a:extLst>
                </p:cNvPr>
                <p:cNvSpPr/>
                <p:nvPr/>
              </p:nvSpPr>
              <p:spPr>
                <a:xfrm>
                  <a:off x="14029679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7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6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6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9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1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4835" y="101325"/>
                        <a:pt x="15895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7" y="62583"/>
                        <a:pt x="60597" y="50662"/>
                      </a:cubicBezTo>
                      <a:cubicBezTo>
                        <a:pt x="60597" y="38742"/>
                        <a:pt x="58610" y="28808"/>
                        <a:pt x="54636" y="21854"/>
                      </a:cubicBezTo>
                      <a:cubicBezTo>
                        <a:pt x="50663" y="14901"/>
                        <a:pt x="44702" y="10927"/>
                        <a:pt x="36756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6"/>
                        <a:pt x="14901" y="72517"/>
                        <a:pt x="18874" y="80464"/>
                      </a:cubicBezTo>
                      <a:cubicBezTo>
                        <a:pt x="22848" y="87417"/>
                        <a:pt x="28808" y="91391"/>
                        <a:pt x="36756" y="91391"/>
                      </a:cubicBezTo>
                      <a:cubicBezTo>
                        <a:pt x="44702" y="90398"/>
                        <a:pt x="50663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" name="Полилиния: фигура 325">
                  <a:extLst>
                    <a:ext uri="{FF2B5EF4-FFF2-40B4-BE49-F238E27FC236}">
                      <a16:creationId xmlns:a16="http://schemas.microsoft.com/office/drawing/2014/main" id="{E70FE8FB-EC4A-10DF-E347-8922FD10566E}"/>
                    </a:ext>
                  </a:extLst>
                </p:cNvPr>
                <p:cNvSpPr/>
                <p:nvPr/>
              </p:nvSpPr>
              <p:spPr>
                <a:xfrm>
                  <a:off x="14114116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7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6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6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9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1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5829" y="101325"/>
                        <a:pt x="16888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7" y="62583"/>
                        <a:pt x="60597" y="50662"/>
                      </a:cubicBezTo>
                      <a:cubicBezTo>
                        <a:pt x="60597" y="38742"/>
                        <a:pt x="58610" y="28808"/>
                        <a:pt x="54636" y="21854"/>
                      </a:cubicBezTo>
                      <a:cubicBezTo>
                        <a:pt x="50663" y="14901"/>
                        <a:pt x="44702" y="10927"/>
                        <a:pt x="36756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6"/>
                        <a:pt x="14901" y="72517"/>
                        <a:pt x="18874" y="80464"/>
                      </a:cubicBezTo>
                      <a:cubicBezTo>
                        <a:pt x="22848" y="87417"/>
                        <a:pt x="28808" y="91391"/>
                        <a:pt x="36756" y="91391"/>
                      </a:cubicBezTo>
                      <a:cubicBezTo>
                        <a:pt x="44702" y="90398"/>
                        <a:pt x="50663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27" name="Рисунок 4">
                <a:extLst>
                  <a:ext uri="{FF2B5EF4-FFF2-40B4-BE49-F238E27FC236}">
                    <a16:creationId xmlns:a16="http://schemas.microsoft.com/office/drawing/2014/main" id="{1C6A0B4E-323E-6C73-4EB5-CE95094FA5D9}"/>
                  </a:ext>
                </a:extLst>
              </p:cNvPr>
              <p:cNvGrpSpPr/>
              <p:nvPr/>
            </p:nvGrpSpPr>
            <p:grpSpPr>
              <a:xfrm>
                <a:off x="14267097" y="5604461"/>
                <a:ext cx="299007" cy="102318"/>
                <a:chOff x="14267097" y="5604461"/>
                <a:chExt cx="299007" cy="102318"/>
              </a:xfrm>
              <a:solidFill>
                <a:srgbClr val="1D1D1B"/>
              </a:solidFill>
            </p:grpSpPr>
            <p:sp>
              <p:nvSpPr>
                <p:cNvPr id="328" name="Полилиния: фигура 327">
                  <a:extLst>
                    <a:ext uri="{FF2B5EF4-FFF2-40B4-BE49-F238E27FC236}">
                      <a16:creationId xmlns:a16="http://schemas.microsoft.com/office/drawing/2014/main" id="{F0C8A1B9-A736-F9EB-594B-D706DB2D1794}"/>
                    </a:ext>
                  </a:extLst>
                </p:cNvPr>
                <p:cNvSpPr/>
                <p:nvPr/>
              </p:nvSpPr>
              <p:spPr>
                <a:xfrm>
                  <a:off x="14267097" y="5606448"/>
                  <a:ext cx="37748" cy="98344"/>
                </a:xfrm>
                <a:custGeom>
                  <a:avLst/>
                  <a:gdLst>
                    <a:gd name="connsiteX0" fmla="*/ 26822 w 37748"/>
                    <a:gd name="connsiteY0" fmla="*/ 12914 h 98344"/>
                    <a:gd name="connsiteX1" fmla="*/ 26822 w 37748"/>
                    <a:gd name="connsiteY1" fmla="*/ 12914 h 98344"/>
                    <a:gd name="connsiteX2" fmla="*/ 0 w 37748"/>
                    <a:gd name="connsiteY2" fmla="*/ 31788 h 98344"/>
                    <a:gd name="connsiteX3" fmla="*/ 0 w 37748"/>
                    <a:gd name="connsiteY3" fmla="*/ 18874 h 98344"/>
                    <a:gd name="connsiteX4" fmla="*/ 25828 w 37748"/>
                    <a:gd name="connsiteY4" fmla="*/ 0 h 98344"/>
                    <a:gd name="connsiteX5" fmla="*/ 37749 w 37748"/>
                    <a:gd name="connsiteY5" fmla="*/ 0 h 98344"/>
                    <a:gd name="connsiteX6" fmla="*/ 37749 w 37748"/>
                    <a:gd name="connsiteY6" fmla="*/ 98345 h 98344"/>
                    <a:gd name="connsiteX7" fmla="*/ 25828 w 37748"/>
                    <a:gd name="connsiteY7" fmla="*/ 98345 h 98344"/>
                    <a:gd name="connsiteX8" fmla="*/ 25828 w 37748"/>
                    <a:gd name="connsiteY8" fmla="*/ 12914 h 9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748" h="98344">
                      <a:moveTo>
                        <a:pt x="26822" y="12914"/>
                      </a:moveTo>
                      <a:lnTo>
                        <a:pt x="26822" y="12914"/>
                      </a:lnTo>
                      <a:lnTo>
                        <a:pt x="0" y="31788"/>
                      </a:lnTo>
                      <a:lnTo>
                        <a:pt x="0" y="18874"/>
                      </a:lnTo>
                      <a:lnTo>
                        <a:pt x="25828" y="0"/>
                      </a:lnTo>
                      <a:lnTo>
                        <a:pt x="37749" y="0"/>
                      </a:lnTo>
                      <a:lnTo>
                        <a:pt x="37749" y="98345"/>
                      </a:lnTo>
                      <a:lnTo>
                        <a:pt x="25828" y="98345"/>
                      </a:lnTo>
                      <a:lnTo>
                        <a:pt x="25828" y="1291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" name="Полилиния: фигура 328">
                  <a:extLst>
                    <a:ext uri="{FF2B5EF4-FFF2-40B4-BE49-F238E27FC236}">
                      <a16:creationId xmlns:a16="http://schemas.microsoft.com/office/drawing/2014/main" id="{9E613700-BADC-E4FA-8E8F-F37D3DB9EF9D}"/>
                    </a:ext>
                  </a:extLst>
                </p:cNvPr>
                <p:cNvSpPr/>
                <p:nvPr/>
              </p:nvSpPr>
              <p:spPr>
                <a:xfrm>
                  <a:off x="14328688" y="5604461"/>
                  <a:ext cx="64569" cy="100331"/>
                </a:xfrm>
                <a:custGeom>
                  <a:avLst/>
                  <a:gdLst>
                    <a:gd name="connsiteX0" fmla="*/ 993 w 64569"/>
                    <a:gd name="connsiteY0" fmla="*/ 30795 h 100331"/>
                    <a:gd name="connsiteX1" fmla="*/ 9934 w 64569"/>
                    <a:gd name="connsiteY1" fmla="*/ 8940 h 100331"/>
                    <a:gd name="connsiteX2" fmla="*/ 32781 w 64569"/>
                    <a:gd name="connsiteY2" fmla="*/ 0 h 100331"/>
                    <a:gd name="connsiteX3" fmla="*/ 54636 w 64569"/>
                    <a:gd name="connsiteY3" fmla="*/ 7947 h 100331"/>
                    <a:gd name="connsiteX4" fmla="*/ 63575 w 64569"/>
                    <a:gd name="connsiteY4" fmla="*/ 26821 h 100331"/>
                    <a:gd name="connsiteX5" fmla="*/ 58608 w 64569"/>
                    <a:gd name="connsiteY5" fmla="*/ 42716 h 100331"/>
                    <a:gd name="connsiteX6" fmla="*/ 41722 w 64569"/>
                    <a:gd name="connsiteY6" fmla="*/ 63576 h 100331"/>
                    <a:gd name="connsiteX7" fmla="*/ 16887 w 64569"/>
                    <a:gd name="connsiteY7" fmla="*/ 89404 h 100331"/>
                    <a:gd name="connsiteX8" fmla="*/ 16887 w 64569"/>
                    <a:gd name="connsiteY8" fmla="*/ 89404 h 100331"/>
                    <a:gd name="connsiteX9" fmla="*/ 64570 w 64569"/>
                    <a:gd name="connsiteY9" fmla="*/ 89404 h 100331"/>
                    <a:gd name="connsiteX10" fmla="*/ 64570 w 64569"/>
                    <a:gd name="connsiteY10" fmla="*/ 100332 h 100331"/>
                    <a:gd name="connsiteX11" fmla="*/ 0 w 64569"/>
                    <a:gd name="connsiteY11" fmla="*/ 100332 h 100331"/>
                    <a:gd name="connsiteX12" fmla="*/ 0 w 64569"/>
                    <a:gd name="connsiteY12" fmla="*/ 91391 h 100331"/>
                    <a:gd name="connsiteX13" fmla="*/ 34768 w 64569"/>
                    <a:gd name="connsiteY13" fmla="*/ 54636 h 100331"/>
                    <a:gd name="connsiteX14" fmla="*/ 47682 w 64569"/>
                    <a:gd name="connsiteY14" fmla="*/ 38742 h 100331"/>
                    <a:gd name="connsiteX15" fmla="*/ 50662 w 64569"/>
                    <a:gd name="connsiteY15" fmla="*/ 26821 h 100331"/>
                    <a:gd name="connsiteX16" fmla="*/ 44702 w 64569"/>
                    <a:gd name="connsiteY16" fmla="*/ 14901 h 100331"/>
                    <a:gd name="connsiteX17" fmla="*/ 30795 w 64569"/>
                    <a:gd name="connsiteY17" fmla="*/ 9934 h 100331"/>
                    <a:gd name="connsiteX18" fmla="*/ 15894 w 64569"/>
                    <a:gd name="connsiteY18" fmla="*/ 15894 h 100331"/>
                    <a:gd name="connsiteX19" fmla="*/ 9934 w 64569"/>
                    <a:gd name="connsiteY19" fmla="*/ 29801 h 100331"/>
                    <a:gd name="connsiteX20" fmla="*/ 9934 w 64569"/>
                    <a:gd name="connsiteY20" fmla="*/ 29801 h 100331"/>
                    <a:gd name="connsiteX21" fmla="*/ 993 w 64569"/>
                    <a:gd name="connsiteY21" fmla="*/ 30795 h 100331"/>
                    <a:gd name="connsiteX22" fmla="*/ 993 w 64569"/>
                    <a:gd name="connsiteY22" fmla="*/ 30795 h 100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4569" h="100331">
                      <a:moveTo>
                        <a:pt x="993" y="30795"/>
                      </a:moveTo>
                      <a:cubicBezTo>
                        <a:pt x="993" y="21854"/>
                        <a:pt x="3973" y="14901"/>
                        <a:pt x="9934" y="8940"/>
                      </a:cubicBezTo>
                      <a:cubicBezTo>
                        <a:pt x="15894" y="2980"/>
                        <a:pt x="23840" y="0"/>
                        <a:pt x="32781" y="0"/>
                      </a:cubicBezTo>
                      <a:cubicBezTo>
                        <a:pt x="41722" y="0"/>
                        <a:pt x="48675" y="2980"/>
                        <a:pt x="54636" y="7947"/>
                      </a:cubicBezTo>
                      <a:cubicBezTo>
                        <a:pt x="60596" y="12914"/>
                        <a:pt x="63575" y="19868"/>
                        <a:pt x="63575" y="26821"/>
                      </a:cubicBezTo>
                      <a:cubicBezTo>
                        <a:pt x="63575" y="32782"/>
                        <a:pt x="61589" y="37749"/>
                        <a:pt x="58608" y="42716"/>
                      </a:cubicBezTo>
                      <a:cubicBezTo>
                        <a:pt x="55629" y="47682"/>
                        <a:pt x="49669" y="54636"/>
                        <a:pt x="41722" y="63576"/>
                      </a:cubicBezTo>
                      <a:lnTo>
                        <a:pt x="16887" y="89404"/>
                      </a:lnTo>
                      <a:lnTo>
                        <a:pt x="16887" y="89404"/>
                      </a:lnTo>
                      <a:lnTo>
                        <a:pt x="64570" y="89404"/>
                      </a:lnTo>
                      <a:lnTo>
                        <a:pt x="64570" y="100332"/>
                      </a:lnTo>
                      <a:lnTo>
                        <a:pt x="0" y="100332"/>
                      </a:lnTo>
                      <a:lnTo>
                        <a:pt x="0" y="91391"/>
                      </a:lnTo>
                      <a:lnTo>
                        <a:pt x="34768" y="54636"/>
                      </a:lnTo>
                      <a:cubicBezTo>
                        <a:pt x="41722" y="47682"/>
                        <a:pt x="45695" y="42716"/>
                        <a:pt x="47682" y="38742"/>
                      </a:cubicBezTo>
                      <a:cubicBezTo>
                        <a:pt x="49669" y="34768"/>
                        <a:pt x="50662" y="31788"/>
                        <a:pt x="50662" y="26821"/>
                      </a:cubicBezTo>
                      <a:cubicBezTo>
                        <a:pt x="50662" y="21854"/>
                        <a:pt x="48675" y="17881"/>
                        <a:pt x="44702" y="14901"/>
                      </a:cubicBezTo>
                      <a:cubicBezTo>
                        <a:pt x="40728" y="11921"/>
                        <a:pt x="36755" y="9934"/>
                        <a:pt x="30795" y="9934"/>
                      </a:cubicBezTo>
                      <a:cubicBezTo>
                        <a:pt x="24835" y="9934"/>
                        <a:pt x="19868" y="11921"/>
                        <a:pt x="15894" y="15894"/>
                      </a:cubicBezTo>
                      <a:cubicBezTo>
                        <a:pt x="11920" y="19868"/>
                        <a:pt x="9934" y="23841"/>
                        <a:pt x="9934" y="29801"/>
                      </a:cubicBezTo>
                      <a:lnTo>
                        <a:pt x="9934" y="29801"/>
                      </a:lnTo>
                      <a:lnTo>
                        <a:pt x="993" y="30795"/>
                      </a:lnTo>
                      <a:lnTo>
                        <a:pt x="993" y="3079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" name="Полилиния: фигура 329">
                  <a:extLst>
                    <a:ext uri="{FF2B5EF4-FFF2-40B4-BE49-F238E27FC236}">
                      <a16:creationId xmlns:a16="http://schemas.microsoft.com/office/drawing/2014/main" id="{7EA5913B-9E5F-F414-183B-CCBA678F4CFF}"/>
                    </a:ext>
                  </a:extLst>
                </p:cNvPr>
                <p:cNvSpPr/>
                <p:nvPr/>
              </p:nvSpPr>
              <p:spPr>
                <a:xfrm>
                  <a:off x="14407164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7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6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6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9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1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5829" y="101325"/>
                        <a:pt x="16888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7" y="62583"/>
                        <a:pt x="60597" y="50662"/>
                      </a:cubicBezTo>
                      <a:cubicBezTo>
                        <a:pt x="60597" y="38742"/>
                        <a:pt x="58610" y="28808"/>
                        <a:pt x="54636" y="21854"/>
                      </a:cubicBezTo>
                      <a:cubicBezTo>
                        <a:pt x="50663" y="14901"/>
                        <a:pt x="44702" y="10927"/>
                        <a:pt x="36756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6"/>
                        <a:pt x="14901" y="72517"/>
                        <a:pt x="18874" y="80464"/>
                      </a:cubicBezTo>
                      <a:cubicBezTo>
                        <a:pt x="22848" y="87417"/>
                        <a:pt x="28808" y="91391"/>
                        <a:pt x="36756" y="91391"/>
                      </a:cubicBezTo>
                      <a:cubicBezTo>
                        <a:pt x="44702" y="90398"/>
                        <a:pt x="50663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" name="Полилиния: фигура 330">
                  <a:extLst>
                    <a:ext uri="{FF2B5EF4-FFF2-40B4-BE49-F238E27FC236}">
                      <a16:creationId xmlns:a16="http://schemas.microsoft.com/office/drawing/2014/main" id="{46FF7E52-2972-D01B-6E8F-18501316D891}"/>
                    </a:ext>
                  </a:extLst>
                </p:cNvPr>
                <p:cNvSpPr/>
                <p:nvPr/>
              </p:nvSpPr>
              <p:spPr>
                <a:xfrm>
                  <a:off x="14492595" y="5605454"/>
                  <a:ext cx="73509" cy="101324"/>
                </a:xfrm>
                <a:custGeom>
                  <a:avLst/>
                  <a:gdLst>
                    <a:gd name="connsiteX0" fmla="*/ 9934 w 73509"/>
                    <a:gd name="connsiteY0" fmla="*/ 87417 h 101324"/>
                    <a:gd name="connsiteX1" fmla="*/ 0 w 73509"/>
                    <a:gd name="connsiteY1" fmla="*/ 50662 h 101324"/>
                    <a:gd name="connsiteX2" fmla="*/ 9934 w 73509"/>
                    <a:gd name="connsiteY2" fmla="*/ 13907 h 101324"/>
                    <a:gd name="connsiteX3" fmla="*/ 36755 w 73509"/>
                    <a:gd name="connsiteY3" fmla="*/ 0 h 101324"/>
                    <a:gd name="connsiteX4" fmla="*/ 63575 w 73509"/>
                    <a:gd name="connsiteY4" fmla="*/ 13907 h 101324"/>
                    <a:gd name="connsiteX5" fmla="*/ 73509 w 73509"/>
                    <a:gd name="connsiteY5" fmla="*/ 50662 h 101324"/>
                    <a:gd name="connsiteX6" fmla="*/ 63575 w 73509"/>
                    <a:gd name="connsiteY6" fmla="*/ 87417 h 101324"/>
                    <a:gd name="connsiteX7" fmla="*/ 36755 w 73509"/>
                    <a:gd name="connsiteY7" fmla="*/ 101325 h 101324"/>
                    <a:gd name="connsiteX8" fmla="*/ 9934 w 73509"/>
                    <a:gd name="connsiteY8" fmla="*/ 87417 h 101324"/>
                    <a:gd name="connsiteX9" fmla="*/ 54636 w 73509"/>
                    <a:gd name="connsiteY9" fmla="*/ 79470 h 101324"/>
                    <a:gd name="connsiteX10" fmla="*/ 60596 w 73509"/>
                    <a:gd name="connsiteY10" fmla="*/ 50662 h 101324"/>
                    <a:gd name="connsiteX11" fmla="*/ 54636 w 73509"/>
                    <a:gd name="connsiteY11" fmla="*/ 21854 h 101324"/>
                    <a:gd name="connsiteX12" fmla="*/ 36755 w 73509"/>
                    <a:gd name="connsiteY12" fmla="*/ 10927 h 101324"/>
                    <a:gd name="connsiteX13" fmla="*/ 18873 w 73509"/>
                    <a:gd name="connsiteY13" fmla="*/ 21854 h 101324"/>
                    <a:gd name="connsiteX14" fmla="*/ 12913 w 73509"/>
                    <a:gd name="connsiteY14" fmla="*/ 50662 h 101324"/>
                    <a:gd name="connsiteX15" fmla="*/ 18873 w 73509"/>
                    <a:gd name="connsiteY15" fmla="*/ 80464 h 101324"/>
                    <a:gd name="connsiteX16" fmla="*/ 36755 w 73509"/>
                    <a:gd name="connsiteY16" fmla="*/ 91391 h 101324"/>
                    <a:gd name="connsiteX17" fmla="*/ 54636 w 73509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09" h="101324">
                      <a:moveTo>
                        <a:pt x="9934" y="87417"/>
                      </a:moveTo>
                      <a:cubicBezTo>
                        <a:pt x="3973" y="78477"/>
                        <a:pt x="0" y="65563"/>
                        <a:pt x="0" y="50662"/>
                      </a:cubicBezTo>
                      <a:cubicBezTo>
                        <a:pt x="0" y="34768"/>
                        <a:pt x="2979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2" y="0"/>
                        <a:pt x="56622" y="4967"/>
                        <a:pt x="63575" y="13907"/>
                      </a:cubicBezTo>
                      <a:cubicBezTo>
                        <a:pt x="69537" y="22848"/>
                        <a:pt x="73509" y="35762"/>
                        <a:pt x="73509" y="50662"/>
                      </a:cubicBezTo>
                      <a:cubicBezTo>
                        <a:pt x="73509" y="66557"/>
                        <a:pt x="70530" y="78477"/>
                        <a:pt x="63575" y="87417"/>
                      </a:cubicBezTo>
                      <a:cubicBezTo>
                        <a:pt x="57615" y="96358"/>
                        <a:pt x="48675" y="101325"/>
                        <a:pt x="36755" y="101325"/>
                      </a:cubicBezTo>
                      <a:cubicBezTo>
                        <a:pt x="24835" y="101325"/>
                        <a:pt x="15894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08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08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7" y="10927"/>
                        <a:pt x="22847" y="14901"/>
                        <a:pt x="18873" y="21854"/>
                      </a:cubicBezTo>
                      <a:cubicBezTo>
                        <a:pt x="14901" y="28808"/>
                        <a:pt x="12913" y="38742"/>
                        <a:pt x="12913" y="50662"/>
                      </a:cubicBezTo>
                      <a:cubicBezTo>
                        <a:pt x="12913" y="63576"/>
                        <a:pt x="14901" y="72517"/>
                        <a:pt x="18873" y="80464"/>
                      </a:cubicBezTo>
                      <a:cubicBezTo>
                        <a:pt x="22847" y="87417"/>
                        <a:pt x="28807" y="91391"/>
                        <a:pt x="36755" y="91391"/>
                      </a:cubicBezTo>
                      <a:cubicBezTo>
                        <a:pt x="43708" y="90398"/>
                        <a:pt x="49669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32" name="Рисунок 4">
                <a:extLst>
                  <a:ext uri="{FF2B5EF4-FFF2-40B4-BE49-F238E27FC236}">
                    <a16:creationId xmlns:a16="http://schemas.microsoft.com/office/drawing/2014/main" id="{203D27E1-0648-07B2-8755-31FFF9A5692C}"/>
                  </a:ext>
                </a:extLst>
              </p:cNvPr>
              <p:cNvGrpSpPr/>
              <p:nvPr/>
            </p:nvGrpSpPr>
            <p:grpSpPr>
              <a:xfrm>
                <a:off x="14646569" y="5605454"/>
                <a:ext cx="303974" cy="101324"/>
                <a:chOff x="14646569" y="5605454"/>
                <a:chExt cx="303974" cy="101324"/>
              </a:xfrm>
              <a:solidFill>
                <a:srgbClr val="1D1D1B"/>
              </a:solidFill>
            </p:grpSpPr>
            <p:sp>
              <p:nvSpPr>
                <p:cNvPr id="333" name="Полилиния: фигура 332">
                  <a:extLst>
                    <a:ext uri="{FF2B5EF4-FFF2-40B4-BE49-F238E27FC236}">
                      <a16:creationId xmlns:a16="http://schemas.microsoft.com/office/drawing/2014/main" id="{64861EDE-23A7-FE42-A6E5-642C5D3F5135}"/>
                    </a:ext>
                  </a:extLst>
                </p:cNvPr>
                <p:cNvSpPr/>
                <p:nvPr/>
              </p:nvSpPr>
              <p:spPr>
                <a:xfrm>
                  <a:off x="14646569" y="5606448"/>
                  <a:ext cx="37747" cy="98344"/>
                </a:xfrm>
                <a:custGeom>
                  <a:avLst/>
                  <a:gdLst>
                    <a:gd name="connsiteX0" fmla="*/ 26821 w 37747"/>
                    <a:gd name="connsiteY0" fmla="*/ 12914 h 98344"/>
                    <a:gd name="connsiteX1" fmla="*/ 26821 w 37747"/>
                    <a:gd name="connsiteY1" fmla="*/ 12914 h 98344"/>
                    <a:gd name="connsiteX2" fmla="*/ 0 w 37747"/>
                    <a:gd name="connsiteY2" fmla="*/ 31788 h 98344"/>
                    <a:gd name="connsiteX3" fmla="*/ 0 w 37747"/>
                    <a:gd name="connsiteY3" fmla="*/ 18874 h 98344"/>
                    <a:gd name="connsiteX4" fmla="*/ 25828 w 37747"/>
                    <a:gd name="connsiteY4" fmla="*/ 0 h 98344"/>
                    <a:gd name="connsiteX5" fmla="*/ 37748 w 37747"/>
                    <a:gd name="connsiteY5" fmla="*/ 0 h 98344"/>
                    <a:gd name="connsiteX6" fmla="*/ 37748 w 37747"/>
                    <a:gd name="connsiteY6" fmla="*/ 98345 h 98344"/>
                    <a:gd name="connsiteX7" fmla="*/ 25828 w 37747"/>
                    <a:gd name="connsiteY7" fmla="*/ 98345 h 98344"/>
                    <a:gd name="connsiteX8" fmla="*/ 25828 w 37747"/>
                    <a:gd name="connsiteY8" fmla="*/ 12914 h 9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747" h="98344">
                      <a:moveTo>
                        <a:pt x="26821" y="12914"/>
                      </a:moveTo>
                      <a:lnTo>
                        <a:pt x="26821" y="12914"/>
                      </a:lnTo>
                      <a:lnTo>
                        <a:pt x="0" y="31788"/>
                      </a:lnTo>
                      <a:lnTo>
                        <a:pt x="0" y="18874"/>
                      </a:lnTo>
                      <a:lnTo>
                        <a:pt x="25828" y="0"/>
                      </a:lnTo>
                      <a:lnTo>
                        <a:pt x="37748" y="0"/>
                      </a:lnTo>
                      <a:lnTo>
                        <a:pt x="37748" y="98345"/>
                      </a:lnTo>
                      <a:lnTo>
                        <a:pt x="25828" y="98345"/>
                      </a:lnTo>
                      <a:lnTo>
                        <a:pt x="25828" y="1291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" name="Полилиния: фигура 333">
                  <a:extLst>
                    <a:ext uri="{FF2B5EF4-FFF2-40B4-BE49-F238E27FC236}">
                      <a16:creationId xmlns:a16="http://schemas.microsoft.com/office/drawing/2014/main" id="{8BD8FF0C-10AD-5AD7-E627-CB311518ED68}"/>
                    </a:ext>
                  </a:extLst>
                </p:cNvPr>
                <p:cNvSpPr/>
                <p:nvPr/>
              </p:nvSpPr>
              <p:spPr>
                <a:xfrm>
                  <a:off x="14707165" y="5607441"/>
                  <a:ext cx="75496" cy="99338"/>
                </a:xfrm>
                <a:custGeom>
                  <a:avLst/>
                  <a:gdLst>
                    <a:gd name="connsiteX0" fmla="*/ 49669 w 75496"/>
                    <a:gd name="connsiteY0" fmla="*/ 77484 h 99338"/>
                    <a:gd name="connsiteX1" fmla="*/ 0 w 75496"/>
                    <a:gd name="connsiteY1" fmla="*/ 77484 h 99338"/>
                    <a:gd name="connsiteX2" fmla="*/ 0 w 75496"/>
                    <a:gd name="connsiteY2" fmla="*/ 66556 h 99338"/>
                    <a:gd name="connsiteX3" fmla="*/ 43709 w 75496"/>
                    <a:gd name="connsiteY3" fmla="*/ 0 h 99338"/>
                    <a:gd name="connsiteX4" fmla="*/ 61589 w 75496"/>
                    <a:gd name="connsiteY4" fmla="*/ 0 h 99338"/>
                    <a:gd name="connsiteX5" fmla="*/ 61589 w 75496"/>
                    <a:gd name="connsiteY5" fmla="*/ 67550 h 99338"/>
                    <a:gd name="connsiteX6" fmla="*/ 75497 w 75496"/>
                    <a:gd name="connsiteY6" fmla="*/ 67550 h 99338"/>
                    <a:gd name="connsiteX7" fmla="*/ 75497 w 75496"/>
                    <a:gd name="connsiteY7" fmla="*/ 78477 h 99338"/>
                    <a:gd name="connsiteX8" fmla="*/ 61589 w 75496"/>
                    <a:gd name="connsiteY8" fmla="*/ 78477 h 99338"/>
                    <a:gd name="connsiteX9" fmla="*/ 61589 w 75496"/>
                    <a:gd name="connsiteY9" fmla="*/ 99338 h 99338"/>
                    <a:gd name="connsiteX10" fmla="*/ 49669 w 75496"/>
                    <a:gd name="connsiteY10" fmla="*/ 99338 h 99338"/>
                    <a:gd name="connsiteX11" fmla="*/ 49669 w 75496"/>
                    <a:gd name="connsiteY11" fmla="*/ 77484 h 99338"/>
                    <a:gd name="connsiteX12" fmla="*/ 12913 w 75496"/>
                    <a:gd name="connsiteY12" fmla="*/ 66556 h 99338"/>
                    <a:gd name="connsiteX13" fmla="*/ 50662 w 75496"/>
                    <a:gd name="connsiteY13" fmla="*/ 66556 h 99338"/>
                    <a:gd name="connsiteX14" fmla="*/ 50662 w 75496"/>
                    <a:gd name="connsiteY14" fmla="*/ 9934 h 99338"/>
                    <a:gd name="connsiteX15" fmla="*/ 50662 w 75496"/>
                    <a:gd name="connsiteY15" fmla="*/ 9934 h 99338"/>
                    <a:gd name="connsiteX16" fmla="*/ 12913 w 75496"/>
                    <a:gd name="connsiteY16" fmla="*/ 66556 h 99338"/>
                    <a:gd name="connsiteX17" fmla="*/ 12913 w 75496"/>
                    <a:gd name="connsiteY17" fmla="*/ 66556 h 99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5496" h="99338">
                      <a:moveTo>
                        <a:pt x="49669" y="77484"/>
                      </a:moveTo>
                      <a:lnTo>
                        <a:pt x="0" y="77484"/>
                      </a:lnTo>
                      <a:lnTo>
                        <a:pt x="0" y="66556"/>
                      </a:lnTo>
                      <a:cubicBezTo>
                        <a:pt x="7946" y="51656"/>
                        <a:pt x="21854" y="29801"/>
                        <a:pt x="43709" y="0"/>
                      </a:cubicBezTo>
                      <a:lnTo>
                        <a:pt x="61589" y="0"/>
                      </a:lnTo>
                      <a:lnTo>
                        <a:pt x="61589" y="67550"/>
                      </a:lnTo>
                      <a:lnTo>
                        <a:pt x="75497" y="67550"/>
                      </a:lnTo>
                      <a:lnTo>
                        <a:pt x="75497" y="78477"/>
                      </a:lnTo>
                      <a:lnTo>
                        <a:pt x="61589" y="78477"/>
                      </a:lnTo>
                      <a:lnTo>
                        <a:pt x="61589" y="99338"/>
                      </a:lnTo>
                      <a:lnTo>
                        <a:pt x="49669" y="99338"/>
                      </a:lnTo>
                      <a:lnTo>
                        <a:pt x="49669" y="77484"/>
                      </a:lnTo>
                      <a:close/>
                      <a:moveTo>
                        <a:pt x="12913" y="66556"/>
                      </a:moveTo>
                      <a:lnTo>
                        <a:pt x="50662" y="66556"/>
                      </a:lnTo>
                      <a:lnTo>
                        <a:pt x="50662" y="9934"/>
                      </a:lnTo>
                      <a:lnTo>
                        <a:pt x="50662" y="9934"/>
                      </a:lnTo>
                      <a:cubicBezTo>
                        <a:pt x="32781" y="33775"/>
                        <a:pt x="19868" y="52649"/>
                        <a:pt x="12913" y="66556"/>
                      </a:cubicBezTo>
                      <a:lnTo>
                        <a:pt x="12913" y="66556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" name="Полилиния: фигура 334">
                  <a:extLst>
                    <a:ext uri="{FF2B5EF4-FFF2-40B4-BE49-F238E27FC236}">
                      <a16:creationId xmlns:a16="http://schemas.microsoft.com/office/drawing/2014/main" id="{BF4A8286-1809-12E3-6991-D9DA4D798BA5}"/>
                    </a:ext>
                  </a:extLst>
                </p:cNvPr>
                <p:cNvSpPr/>
                <p:nvPr/>
              </p:nvSpPr>
              <p:spPr>
                <a:xfrm>
                  <a:off x="14792596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5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5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6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5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5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3" y="0"/>
                        <a:pt x="56622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5" y="101325"/>
                      </a:cubicBezTo>
                      <a:cubicBezTo>
                        <a:pt x="24835" y="101325"/>
                        <a:pt x="15894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10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6"/>
                        <a:pt x="14901" y="72517"/>
                        <a:pt x="18874" y="80464"/>
                      </a:cubicBezTo>
                      <a:cubicBezTo>
                        <a:pt x="22848" y="87417"/>
                        <a:pt x="28808" y="91391"/>
                        <a:pt x="36755" y="91391"/>
                      </a:cubicBezTo>
                      <a:cubicBezTo>
                        <a:pt x="44702" y="90398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" name="Полилиния: фигура 335">
                  <a:extLst>
                    <a:ext uri="{FF2B5EF4-FFF2-40B4-BE49-F238E27FC236}">
                      <a16:creationId xmlns:a16="http://schemas.microsoft.com/office/drawing/2014/main" id="{66DCB5CB-7A47-9B9C-D1F9-C4609ED6DA08}"/>
                    </a:ext>
                  </a:extLst>
                </p:cNvPr>
                <p:cNvSpPr/>
                <p:nvPr/>
              </p:nvSpPr>
              <p:spPr>
                <a:xfrm>
                  <a:off x="14877033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5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5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6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5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5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3" y="0"/>
                        <a:pt x="56622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5" y="101325"/>
                      </a:cubicBezTo>
                      <a:cubicBezTo>
                        <a:pt x="25828" y="101325"/>
                        <a:pt x="16887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10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6"/>
                        <a:pt x="14901" y="72517"/>
                        <a:pt x="18874" y="80464"/>
                      </a:cubicBezTo>
                      <a:cubicBezTo>
                        <a:pt x="22848" y="87417"/>
                        <a:pt x="28808" y="91391"/>
                        <a:pt x="36755" y="91391"/>
                      </a:cubicBezTo>
                      <a:cubicBezTo>
                        <a:pt x="44702" y="90398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37" name="Рисунок 4">
                <a:extLst>
                  <a:ext uri="{FF2B5EF4-FFF2-40B4-BE49-F238E27FC236}">
                    <a16:creationId xmlns:a16="http://schemas.microsoft.com/office/drawing/2014/main" id="{40161D3E-D49F-DC39-A541-5264759EDF2A}"/>
                  </a:ext>
                </a:extLst>
              </p:cNvPr>
              <p:cNvGrpSpPr/>
              <p:nvPr/>
            </p:nvGrpSpPr>
            <p:grpSpPr>
              <a:xfrm>
                <a:off x="15026040" y="5604461"/>
                <a:ext cx="302981" cy="102318"/>
                <a:chOff x="15026040" y="5604461"/>
                <a:chExt cx="302981" cy="102318"/>
              </a:xfrm>
              <a:solidFill>
                <a:srgbClr val="1D1D1B"/>
              </a:solidFill>
            </p:grpSpPr>
            <p:sp>
              <p:nvSpPr>
                <p:cNvPr id="338" name="Полилиния: фигура 337">
                  <a:extLst>
                    <a:ext uri="{FF2B5EF4-FFF2-40B4-BE49-F238E27FC236}">
                      <a16:creationId xmlns:a16="http://schemas.microsoft.com/office/drawing/2014/main" id="{71333AC1-3E04-D4D8-1CE4-2E4684C96181}"/>
                    </a:ext>
                  </a:extLst>
                </p:cNvPr>
                <p:cNvSpPr/>
                <p:nvPr/>
              </p:nvSpPr>
              <p:spPr>
                <a:xfrm>
                  <a:off x="15026040" y="5606448"/>
                  <a:ext cx="37748" cy="98344"/>
                </a:xfrm>
                <a:custGeom>
                  <a:avLst/>
                  <a:gdLst>
                    <a:gd name="connsiteX0" fmla="*/ 26821 w 37748"/>
                    <a:gd name="connsiteY0" fmla="*/ 12914 h 98344"/>
                    <a:gd name="connsiteX1" fmla="*/ 26821 w 37748"/>
                    <a:gd name="connsiteY1" fmla="*/ 12914 h 98344"/>
                    <a:gd name="connsiteX2" fmla="*/ 0 w 37748"/>
                    <a:gd name="connsiteY2" fmla="*/ 31788 h 98344"/>
                    <a:gd name="connsiteX3" fmla="*/ 0 w 37748"/>
                    <a:gd name="connsiteY3" fmla="*/ 18874 h 98344"/>
                    <a:gd name="connsiteX4" fmla="*/ 25828 w 37748"/>
                    <a:gd name="connsiteY4" fmla="*/ 0 h 98344"/>
                    <a:gd name="connsiteX5" fmla="*/ 37749 w 37748"/>
                    <a:gd name="connsiteY5" fmla="*/ 0 h 98344"/>
                    <a:gd name="connsiteX6" fmla="*/ 37749 w 37748"/>
                    <a:gd name="connsiteY6" fmla="*/ 98345 h 98344"/>
                    <a:gd name="connsiteX7" fmla="*/ 25828 w 37748"/>
                    <a:gd name="connsiteY7" fmla="*/ 98345 h 98344"/>
                    <a:gd name="connsiteX8" fmla="*/ 25828 w 37748"/>
                    <a:gd name="connsiteY8" fmla="*/ 12914 h 9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748" h="98344">
                      <a:moveTo>
                        <a:pt x="26821" y="12914"/>
                      </a:moveTo>
                      <a:lnTo>
                        <a:pt x="26821" y="12914"/>
                      </a:lnTo>
                      <a:lnTo>
                        <a:pt x="0" y="31788"/>
                      </a:lnTo>
                      <a:lnTo>
                        <a:pt x="0" y="18874"/>
                      </a:lnTo>
                      <a:lnTo>
                        <a:pt x="25828" y="0"/>
                      </a:lnTo>
                      <a:lnTo>
                        <a:pt x="37749" y="0"/>
                      </a:lnTo>
                      <a:lnTo>
                        <a:pt x="37749" y="98345"/>
                      </a:lnTo>
                      <a:lnTo>
                        <a:pt x="25828" y="98345"/>
                      </a:lnTo>
                      <a:lnTo>
                        <a:pt x="25828" y="1291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" name="Полилиния: фигура 338">
                  <a:extLst>
                    <a:ext uri="{FF2B5EF4-FFF2-40B4-BE49-F238E27FC236}">
                      <a16:creationId xmlns:a16="http://schemas.microsoft.com/office/drawing/2014/main" id="{9DABD91D-4CF9-5646-D151-DDB011F18408}"/>
                    </a:ext>
                  </a:extLst>
                </p:cNvPr>
                <p:cNvSpPr/>
                <p:nvPr/>
              </p:nvSpPr>
              <p:spPr>
                <a:xfrm>
                  <a:off x="15087630" y="5604461"/>
                  <a:ext cx="71524" cy="101577"/>
                </a:xfrm>
                <a:custGeom>
                  <a:avLst/>
                  <a:gdLst>
                    <a:gd name="connsiteX0" fmla="*/ 17881 w 71524"/>
                    <a:gd name="connsiteY0" fmla="*/ 96358 h 101577"/>
                    <a:gd name="connsiteX1" fmla="*/ 4967 w 71524"/>
                    <a:gd name="connsiteY1" fmla="*/ 79470 h 101577"/>
                    <a:gd name="connsiteX2" fmla="*/ 0 w 71524"/>
                    <a:gd name="connsiteY2" fmla="*/ 52649 h 101577"/>
                    <a:gd name="connsiteX3" fmla="*/ 9934 w 71524"/>
                    <a:gd name="connsiteY3" fmla="*/ 13907 h 101577"/>
                    <a:gd name="connsiteX4" fmla="*/ 37749 w 71524"/>
                    <a:gd name="connsiteY4" fmla="*/ 0 h 101577"/>
                    <a:gd name="connsiteX5" fmla="*/ 59603 w 71524"/>
                    <a:gd name="connsiteY5" fmla="*/ 6954 h 101577"/>
                    <a:gd name="connsiteX6" fmla="*/ 70531 w 71524"/>
                    <a:gd name="connsiteY6" fmla="*/ 25828 h 101577"/>
                    <a:gd name="connsiteX7" fmla="*/ 57617 w 71524"/>
                    <a:gd name="connsiteY7" fmla="*/ 25828 h 101577"/>
                    <a:gd name="connsiteX8" fmla="*/ 49669 w 71524"/>
                    <a:gd name="connsiteY8" fmla="*/ 14901 h 101577"/>
                    <a:gd name="connsiteX9" fmla="*/ 36756 w 71524"/>
                    <a:gd name="connsiteY9" fmla="*/ 10927 h 101577"/>
                    <a:gd name="connsiteX10" fmla="*/ 17881 w 71524"/>
                    <a:gd name="connsiteY10" fmla="*/ 21854 h 101577"/>
                    <a:gd name="connsiteX11" fmla="*/ 10928 w 71524"/>
                    <a:gd name="connsiteY11" fmla="*/ 51656 h 101577"/>
                    <a:gd name="connsiteX12" fmla="*/ 10928 w 71524"/>
                    <a:gd name="connsiteY12" fmla="*/ 51656 h 101577"/>
                    <a:gd name="connsiteX13" fmla="*/ 21855 w 71524"/>
                    <a:gd name="connsiteY13" fmla="*/ 39735 h 101577"/>
                    <a:gd name="connsiteX14" fmla="*/ 38742 w 71524"/>
                    <a:gd name="connsiteY14" fmla="*/ 35762 h 101577"/>
                    <a:gd name="connsiteX15" fmla="*/ 62583 w 71524"/>
                    <a:gd name="connsiteY15" fmla="*/ 44702 h 101577"/>
                    <a:gd name="connsiteX16" fmla="*/ 71524 w 71524"/>
                    <a:gd name="connsiteY16" fmla="*/ 67550 h 101577"/>
                    <a:gd name="connsiteX17" fmla="*/ 61590 w 71524"/>
                    <a:gd name="connsiteY17" fmla="*/ 91391 h 101577"/>
                    <a:gd name="connsiteX18" fmla="*/ 36756 w 71524"/>
                    <a:gd name="connsiteY18" fmla="*/ 101325 h 101577"/>
                    <a:gd name="connsiteX19" fmla="*/ 17881 w 71524"/>
                    <a:gd name="connsiteY19" fmla="*/ 96358 h 101577"/>
                    <a:gd name="connsiteX20" fmla="*/ 53643 w 71524"/>
                    <a:gd name="connsiteY20" fmla="*/ 85431 h 101577"/>
                    <a:gd name="connsiteX21" fmla="*/ 60597 w 71524"/>
                    <a:gd name="connsiteY21" fmla="*/ 69537 h 101577"/>
                    <a:gd name="connsiteX22" fmla="*/ 54636 w 71524"/>
                    <a:gd name="connsiteY22" fmla="*/ 53642 h 101577"/>
                    <a:gd name="connsiteX23" fmla="*/ 38742 w 71524"/>
                    <a:gd name="connsiteY23" fmla="*/ 47682 h 101577"/>
                    <a:gd name="connsiteX24" fmla="*/ 22848 w 71524"/>
                    <a:gd name="connsiteY24" fmla="*/ 53642 h 101577"/>
                    <a:gd name="connsiteX25" fmla="*/ 16888 w 71524"/>
                    <a:gd name="connsiteY25" fmla="*/ 69537 h 101577"/>
                    <a:gd name="connsiteX26" fmla="*/ 23841 w 71524"/>
                    <a:gd name="connsiteY26" fmla="*/ 85431 h 101577"/>
                    <a:gd name="connsiteX27" fmla="*/ 39735 w 71524"/>
                    <a:gd name="connsiteY27" fmla="*/ 92385 h 101577"/>
                    <a:gd name="connsiteX28" fmla="*/ 53643 w 71524"/>
                    <a:gd name="connsiteY28" fmla="*/ 85431 h 101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1524" h="101577">
                      <a:moveTo>
                        <a:pt x="17881" y="96358"/>
                      </a:moveTo>
                      <a:cubicBezTo>
                        <a:pt x="11921" y="92385"/>
                        <a:pt x="7948" y="87418"/>
                        <a:pt x="4967" y="79470"/>
                      </a:cubicBezTo>
                      <a:cubicBezTo>
                        <a:pt x="1987" y="71524"/>
                        <a:pt x="0" y="62583"/>
                        <a:pt x="0" y="52649"/>
                      </a:cubicBezTo>
                      <a:cubicBezTo>
                        <a:pt x="0" y="35762"/>
                        <a:pt x="2981" y="22848"/>
                        <a:pt x="9934" y="13907"/>
                      </a:cubicBezTo>
                      <a:cubicBezTo>
                        <a:pt x="16888" y="4967"/>
                        <a:pt x="25829" y="0"/>
                        <a:pt x="37749" y="0"/>
                      </a:cubicBezTo>
                      <a:cubicBezTo>
                        <a:pt x="45696" y="0"/>
                        <a:pt x="53643" y="1987"/>
                        <a:pt x="59603" y="6954"/>
                      </a:cubicBezTo>
                      <a:cubicBezTo>
                        <a:pt x="65564" y="11921"/>
                        <a:pt x="69537" y="17881"/>
                        <a:pt x="70531" y="25828"/>
                      </a:cubicBezTo>
                      <a:lnTo>
                        <a:pt x="57617" y="25828"/>
                      </a:lnTo>
                      <a:cubicBezTo>
                        <a:pt x="56623" y="21854"/>
                        <a:pt x="53643" y="17881"/>
                        <a:pt x="49669" y="14901"/>
                      </a:cubicBezTo>
                      <a:cubicBezTo>
                        <a:pt x="45696" y="11921"/>
                        <a:pt x="41723" y="10927"/>
                        <a:pt x="36756" y="10927"/>
                      </a:cubicBezTo>
                      <a:cubicBezTo>
                        <a:pt x="28808" y="10927"/>
                        <a:pt x="21855" y="14901"/>
                        <a:pt x="17881" y="21854"/>
                      </a:cubicBezTo>
                      <a:cubicBezTo>
                        <a:pt x="12914" y="28808"/>
                        <a:pt x="10928" y="38742"/>
                        <a:pt x="10928" y="51656"/>
                      </a:cubicBezTo>
                      <a:lnTo>
                        <a:pt x="10928" y="51656"/>
                      </a:lnTo>
                      <a:cubicBezTo>
                        <a:pt x="12914" y="46689"/>
                        <a:pt x="16888" y="42716"/>
                        <a:pt x="21855" y="39735"/>
                      </a:cubicBezTo>
                      <a:cubicBezTo>
                        <a:pt x="26822" y="36755"/>
                        <a:pt x="32782" y="35762"/>
                        <a:pt x="38742" y="35762"/>
                      </a:cubicBezTo>
                      <a:cubicBezTo>
                        <a:pt x="47683" y="35762"/>
                        <a:pt x="55630" y="38742"/>
                        <a:pt x="62583" y="44702"/>
                      </a:cubicBezTo>
                      <a:cubicBezTo>
                        <a:pt x="68544" y="50662"/>
                        <a:pt x="71524" y="58609"/>
                        <a:pt x="71524" y="67550"/>
                      </a:cubicBezTo>
                      <a:cubicBezTo>
                        <a:pt x="71524" y="77484"/>
                        <a:pt x="68544" y="85431"/>
                        <a:pt x="61590" y="91391"/>
                      </a:cubicBezTo>
                      <a:cubicBezTo>
                        <a:pt x="54636" y="97351"/>
                        <a:pt x="46690" y="101325"/>
                        <a:pt x="36756" y="101325"/>
                      </a:cubicBezTo>
                      <a:cubicBezTo>
                        <a:pt x="29801" y="102318"/>
                        <a:pt x="23841" y="100332"/>
                        <a:pt x="17881" y="96358"/>
                      </a:cubicBezTo>
                      <a:close/>
                      <a:moveTo>
                        <a:pt x="53643" y="85431"/>
                      </a:moveTo>
                      <a:cubicBezTo>
                        <a:pt x="57617" y="81457"/>
                        <a:pt x="60597" y="75497"/>
                        <a:pt x="60597" y="69537"/>
                      </a:cubicBezTo>
                      <a:cubicBezTo>
                        <a:pt x="60597" y="63576"/>
                        <a:pt x="58610" y="57616"/>
                        <a:pt x="54636" y="53642"/>
                      </a:cubicBezTo>
                      <a:cubicBezTo>
                        <a:pt x="50663" y="49669"/>
                        <a:pt x="44702" y="47682"/>
                        <a:pt x="38742" y="47682"/>
                      </a:cubicBezTo>
                      <a:cubicBezTo>
                        <a:pt x="31789" y="47682"/>
                        <a:pt x="26822" y="49669"/>
                        <a:pt x="22848" y="53642"/>
                      </a:cubicBezTo>
                      <a:cubicBezTo>
                        <a:pt x="18874" y="57616"/>
                        <a:pt x="16888" y="62583"/>
                        <a:pt x="16888" y="69537"/>
                      </a:cubicBezTo>
                      <a:cubicBezTo>
                        <a:pt x="16888" y="75497"/>
                        <a:pt x="18874" y="81457"/>
                        <a:pt x="23841" y="85431"/>
                      </a:cubicBezTo>
                      <a:cubicBezTo>
                        <a:pt x="27815" y="89404"/>
                        <a:pt x="33775" y="92385"/>
                        <a:pt x="39735" y="92385"/>
                      </a:cubicBezTo>
                      <a:cubicBezTo>
                        <a:pt x="45696" y="92385"/>
                        <a:pt x="48676" y="89404"/>
                        <a:pt x="53643" y="8543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" name="Полилиния: фигура 339">
                  <a:extLst>
                    <a:ext uri="{FF2B5EF4-FFF2-40B4-BE49-F238E27FC236}">
                      <a16:creationId xmlns:a16="http://schemas.microsoft.com/office/drawing/2014/main" id="{A9D92383-E9CE-4E8A-E94B-B1A611713FEF}"/>
                    </a:ext>
                  </a:extLst>
                </p:cNvPr>
                <p:cNvSpPr/>
                <p:nvPr/>
              </p:nvSpPr>
              <p:spPr>
                <a:xfrm>
                  <a:off x="15171074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3643 w 73510"/>
                    <a:gd name="connsiteY9" fmla="*/ 79470 h 101324"/>
                    <a:gd name="connsiteX10" fmla="*/ 59603 w 73510"/>
                    <a:gd name="connsiteY10" fmla="*/ 50662 h 101324"/>
                    <a:gd name="connsiteX11" fmla="*/ 53643 w 73510"/>
                    <a:gd name="connsiteY11" fmla="*/ 21854 h 101324"/>
                    <a:gd name="connsiteX12" fmla="*/ 35761 w 73510"/>
                    <a:gd name="connsiteY12" fmla="*/ 10927 h 101324"/>
                    <a:gd name="connsiteX13" fmla="*/ 17881 w 73510"/>
                    <a:gd name="connsiteY13" fmla="*/ 21854 h 101324"/>
                    <a:gd name="connsiteX14" fmla="*/ 11921 w 73510"/>
                    <a:gd name="connsiteY14" fmla="*/ 50662 h 101324"/>
                    <a:gd name="connsiteX15" fmla="*/ 17881 w 73510"/>
                    <a:gd name="connsiteY15" fmla="*/ 80464 h 101324"/>
                    <a:gd name="connsiteX16" fmla="*/ 35761 w 73510"/>
                    <a:gd name="connsiteY16" fmla="*/ 91391 h 101324"/>
                    <a:gd name="connsiteX17" fmla="*/ 53643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8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4835" y="101325"/>
                        <a:pt x="15894" y="96358"/>
                        <a:pt x="9934" y="87417"/>
                      </a:cubicBezTo>
                      <a:close/>
                      <a:moveTo>
                        <a:pt x="53643" y="79470"/>
                      </a:moveTo>
                      <a:cubicBezTo>
                        <a:pt x="57617" y="72517"/>
                        <a:pt x="59603" y="62583"/>
                        <a:pt x="59603" y="50662"/>
                      </a:cubicBezTo>
                      <a:cubicBezTo>
                        <a:pt x="59603" y="38742"/>
                        <a:pt x="57617" y="28808"/>
                        <a:pt x="53643" y="21854"/>
                      </a:cubicBezTo>
                      <a:cubicBezTo>
                        <a:pt x="49669" y="14901"/>
                        <a:pt x="43709" y="10927"/>
                        <a:pt x="35761" y="10927"/>
                      </a:cubicBezTo>
                      <a:cubicBezTo>
                        <a:pt x="27815" y="10927"/>
                        <a:pt x="21855" y="14901"/>
                        <a:pt x="17881" y="21854"/>
                      </a:cubicBezTo>
                      <a:cubicBezTo>
                        <a:pt x="13908" y="28808"/>
                        <a:pt x="11921" y="38742"/>
                        <a:pt x="11921" y="50662"/>
                      </a:cubicBezTo>
                      <a:cubicBezTo>
                        <a:pt x="11921" y="63576"/>
                        <a:pt x="13908" y="72517"/>
                        <a:pt x="17881" y="80464"/>
                      </a:cubicBezTo>
                      <a:cubicBezTo>
                        <a:pt x="21855" y="87417"/>
                        <a:pt x="27815" y="91391"/>
                        <a:pt x="35761" y="91391"/>
                      </a:cubicBezTo>
                      <a:cubicBezTo>
                        <a:pt x="43709" y="90398"/>
                        <a:pt x="49669" y="87417"/>
                        <a:pt x="53643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" name="Полилиния: фигура 340">
                  <a:extLst>
                    <a:ext uri="{FF2B5EF4-FFF2-40B4-BE49-F238E27FC236}">
                      <a16:creationId xmlns:a16="http://schemas.microsoft.com/office/drawing/2014/main" id="{971E472C-3969-67CB-1C8B-954C52D86F04}"/>
                    </a:ext>
                  </a:extLst>
                </p:cNvPr>
                <p:cNvSpPr/>
                <p:nvPr/>
              </p:nvSpPr>
              <p:spPr>
                <a:xfrm>
                  <a:off x="15255511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6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6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6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8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5828" y="101325"/>
                        <a:pt x="16888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10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6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6"/>
                        <a:pt x="14901" y="72517"/>
                        <a:pt x="18874" y="80464"/>
                      </a:cubicBezTo>
                      <a:cubicBezTo>
                        <a:pt x="22848" y="87417"/>
                        <a:pt x="28808" y="91391"/>
                        <a:pt x="36756" y="91391"/>
                      </a:cubicBezTo>
                      <a:cubicBezTo>
                        <a:pt x="44702" y="90398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42" name="Рисунок 4">
                <a:extLst>
                  <a:ext uri="{FF2B5EF4-FFF2-40B4-BE49-F238E27FC236}">
                    <a16:creationId xmlns:a16="http://schemas.microsoft.com/office/drawing/2014/main" id="{BE547123-CD46-8D4D-97D7-FF7288199FE6}"/>
                  </a:ext>
                </a:extLst>
              </p:cNvPr>
              <p:cNvGrpSpPr/>
              <p:nvPr/>
            </p:nvGrpSpPr>
            <p:grpSpPr>
              <a:xfrm>
                <a:off x="15405511" y="5605454"/>
                <a:ext cx="302981" cy="103311"/>
                <a:chOff x="15405511" y="5605454"/>
                <a:chExt cx="302981" cy="103311"/>
              </a:xfrm>
              <a:solidFill>
                <a:srgbClr val="1D1D1B"/>
              </a:solidFill>
            </p:grpSpPr>
            <p:sp>
              <p:nvSpPr>
                <p:cNvPr id="343" name="Полилиния: фигура 342">
                  <a:extLst>
                    <a:ext uri="{FF2B5EF4-FFF2-40B4-BE49-F238E27FC236}">
                      <a16:creationId xmlns:a16="http://schemas.microsoft.com/office/drawing/2014/main" id="{DF4CFECF-5A33-854A-1318-E0041626000E}"/>
                    </a:ext>
                  </a:extLst>
                </p:cNvPr>
                <p:cNvSpPr/>
                <p:nvPr/>
              </p:nvSpPr>
              <p:spPr>
                <a:xfrm>
                  <a:off x="15405511" y="5606448"/>
                  <a:ext cx="37748" cy="98344"/>
                </a:xfrm>
                <a:custGeom>
                  <a:avLst/>
                  <a:gdLst>
                    <a:gd name="connsiteX0" fmla="*/ 26822 w 37748"/>
                    <a:gd name="connsiteY0" fmla="*/ 12914 h 98344"/>
                    <a:gd name="connsiteX1" fmla="*/ 26822 w 37748"/>
                    <a:gd name="connsiteY1" fmla="*/ 12914 h 98344"/>
                    <a:gd name="connsiteX2" fmla="*/ 0 w 37748"/>
                    <a:gd name="connsiteY2" fmla="*/ 31788 h 98344"/>
                    <a:gd name="connsiteX3" fmla="*/ 0 w 37748"/>
                    <a:gd name="connsiteY3" fmla="*/ 18874 h 98344"/>
                    <a:gd name="connsiteX4" fmla="*/ 25829 w 37748"/>
                    <a:gd name="connsiteY4" fmla="*/ 0 h 98344"/>
                    <a:gd name="connsiteX5" fmla="*/ 37749 w 37748"/>
                    <a:gd name="connsiteY5" fmla="*/ 0 h 98344"/>
                    <a:gd name="connsiteX6" fmla="*/ 37749 w 37748"/>
                    <a:gd name="connsiteY6" fmla="*/ 98345 h 98344"/>
                    <a:gd name="connsiteX7" fmla="*/ 25829 w 37748"/>
                    <a:gd name="connsiteY7" fmla="*/ 98345 h 98344"/>
                    <a:gd name="connsiteX8" fmla="*/ 25829 w 37748"/>
                    <a:gd name="connsiteY8" fmla="*/ 12914 h 9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748" h="98344">
                      <a:moveTo>
                        <a:pt x="26822" y="12914"/>
                      </a:moveTo>
                      <a:lnTo>
                        <a:pt x="26822" y="12914"/>
                      </a:lnTo>
                      <a:lnTo>
                        <a:pt x="0" y="31788"/>
                      </a:lnTo>
                      <a:lnTo>
                        <a:pt x="0" y="18874"/>
                      </a:lnTo>
                      <a:lnTo>
                        <a:pt x="25829" y="0"/>
                      </a:lnTo>
                      <a:lnTo>
                        <a:pt x="37749" y="0"/>
                      </a:lnTo>
                      <a:lnTo>
                        <a:pt x="37749" y="98345"/>
                      </a:lnTo>
                      <a:lnTo>
                        <a:pt x="25829" y="98345"/>
                      </a:lnTo>
                      <a:lnTo>
                        <a:pt x="25829" y="1291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" name="Полилиния: фигура 343">
                  <a:extLst>
                    <a:ext uri="{FF2B5EF4-FFF2-40B4-BE49-F238E27FC236}">
                      <a16:creationId xmlns:a16="http://schemas.microsoft.com/office/drawing/2014/main" id="{AD8EC54B-9FB8-C5A2-A294-0B25E7E4EC6E}"/>
                    </a:ext>
                  </a:extLst>
                </p:cNvPr>
                <p:cNvSpPr/>
                <p:nvPr/>
              </p:nvSpPr>
              <p:spPr>
                <a:xfrm>
                  <a:off x="15467102" y="5606448"/>
                  <a:ext cx="70529" cy="102318"/>
                </a:xfrm>
                <a:custGeom>
                  <a:avLst/>
                  <a:gdLst>
                    <a:gd name="connsiteX0" fmla="*/ 9934 w 70529"/>
                    <a:gd name="connsiteY0" fmla="*/ 92384 h 102318"/>
                    <a:gd name="connsiteX1" fmla="*/ 0 w 70529"/>
                    <a:gd name="connsiteY1" fmla="*/ 72517 h 102318"/>
                    <a:gd name="connsiteX2" fmla="*/ 5960 w 70529"/>
                    <a:gd name="connsiteY2" fmla="*/ 56623 h 102318"/>
                    <a:gd name="connsiteX3" fmla="*/ 20861 w 70529"/>
                    <a:gd name="connsiteY3" fmla="*/ 47682 h 102318"/>
                    <a:gd name="connsiteX4" fmla="*/ 20861 w 70529"/>
                    <a:gd name="connsiteY4" fmla="*/ 47682 h 102318"/>
                    <a:gd name="connsiteX5" fmla="*/ 7946 w 70529"/>
                    <a:gd name="connsiteY5" fmla="*/ 39735 h 102318"/>
                    <a:gd name="connsiteX6" fmla="*/ 2979 w 70529"/>
                    <a:gd name="connsiteY6" fmla="*/ 25828 h 102318"/>
                    <a:gd name="connsiteX7" fmla="*/ 11920 w 70529"/>
                    <a:gd name="connsiteY7" fmla="*/ 6953 h 102318"/>
                    <a:gd name="connsiteX8" fmla="*/ 34768 w 70529"/>
                    <a:gd name="connsiteY8" fmla="*/ 0 h 102318"/>
                    <a:gd name="connsiteX9" fmla="*/ 57615 w 70529"/>
                    <a:gd name="connsiteY9" fmla="*/ 6953 h 102318"/>
                    <a:gd name="connsiteX10" fmla="*/ 66556 w 70529"/>
                    <a:gd name="connsiteY10" fmla="*/ 25828 h 102318"/>
                    <a:gd name="connsiteX11" fmla="*/ 61589 w 70529"/>
                    <a:gd name="connsiteY11" fmla="*/ 39735 h 102318"/>
                    <a:gd name="connsiteX12" fmla="*/ 48676 w 70529"/>
                    <a:gd name="connsiteY12" fmla="*/ 48676 h 102318"/>
                    <a:gd name="connsiteX13" fmla="*/ 48676 w 70529"/>
                    <a:gd name="connsiteY13" fmla="*/ 48676 h 102318"/>
                    <a:gd name="connsiteX14" fmla="*/ 64570 w 70529"/>
                    <a:gd name="connsiteY14" fmla="*/ 57616 h 102318"/>
                    <a:gd name="connsiteX15" fmla="*/ 70530 w 70529"/>
                    <a:gd name="connsiteY15" fmla="*/ 73510 h 102318"/>
                    <a:gd name="connsiteX16" fmla="*/ 60596 w 70529"/>
                    <a:gd name="connsiteY16" fmla="*/ 94371 h 102318"/>
                    <a:gd name="connsiteX17" fmla="*/ 34768 w 70529"/>
                    <a:gd name="connsiteY17" fmla="*/ 102318 h 102318"/>
                    <a:gd name="connsiteX18" fmla="*/ 9934 w 70529"/>
                    <a:gd name="connsiteY18" fmla="*/ 92384 h 102318"/>
                    <a:gd name="connsiteX19" fmla="*/ 52648 w 70529"/>
                    <a:gd name="connsiteY19" fmla="*/ 84437 h 102318"/>
                    <a:gd name="connsiteX20" fmla="*/ 59603 w 70529"/>
                    <a:gd name="connsiteY20" fmla="*/ 71523 h 102318"/>
                    <a:gd name="connsiteX21" fmla="*/ 52648 w 70529"/>
                    <a:gd name="connsiteY21" fmla="*/ 58609 h 102318"/>
                    <a:gd name="connsiteX22" fmla="*/ 35761 w 70529"/>
                    <a:gd name="connsiteY22" fmla="*/ 53642 h 102318"/>
                    <a:gd name="connsiteX23" fmla="*/ 18874 w 70529"/>
                    <a:gd name="connsiteY23" fmla="*/ 58609 h 102318"/>
                    <a:gd name="connsiteX24" fmla="*/ 11920 w 70529"/>
                    <a:gd name="connsiteY24" fmla="*/ 71523 h 102318"/>
                    <a:gd name="connsiteX25" fmla="*/ 18874 w 70529"/>
                    <a:gd name="connsiteY25" fmla="*/ 84437 h 102318"/>
                    <a:gd name="connsiteX26" fmla="*/ 35761 w 70529"/>
                    <a:gd name="connsiteY26" fmla="*/ 89404 h 102318"/>
                    <a:gd name="connsiteX27" fmla="*/ 52648 w 70529"/>
                    <a:gd name="connsiteY27" fmla="*/ 84437 h 102318"/>
                    <a:gd name="connsiteX28" fmla="*/ 49669 w 70529"/>
                    <a:gd name="connsiteY28" fmla="*/ 37748 h 102318"/>
                    <a:gd name="connsiteX29" fmla="*/ 55629 w 70529"/>
                    <a:gd name="connsiteY29" fmla="*/ 25828 h 102318"/>
                    <a:gd name="connsiteX30" fmla="*/ 49669 w 70529"/>
                    <a:gd name="connsiteY30" fmla="*/ 13907 h 102318"/>
                    <a:gd name="connsiteX31" fmla="*/ 35761 w 70529"/>
                    <a:gd name="connsiteY31" fmla="*/ 8940 h 102318"/>
                    <a:gd name="connsiteX32" fmla="*/ 21854 w 70529"/>
                    <a:gd name="connsiteY32" fmla="*/ 13907 h 102318"/>
                    <a:gd name="connsiteX33" fmla="*/ 15894 w 70529"/>
                    <a:gd name="connsiteY33" fmla="*/ 25828 h 102318"/>
                    <a:gd name="connsiteX34" fmla="*/ 21854 w 70529"/>
                    <a:gd name="connsiteY34" fmla="*/ 37748 h 102318"/>
                    <a:gd name="connsiteX35" fmla="*/ 35761 w 70529"/>
                    <a:gd name="connsiteY35" fmla="*/ 42715 h 102318"/>
                    <a:gd name="connsiteX36" fmla="*/ 49669 w 70529"/>
                    <a:gd name="connsiteY36" fmla="*/ 37748 h 102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0529" h="102318">
                      <a:moveTo>
                        <a:pt x="9934" y="92384"/>
                      </a:moveTo>
                      <a:cubicBezTo>
                        <a:pt x="2979" y="87417"/>
                        <a:pt x="0" y="80464"/>
                        <a:pt x="0" y="72517"/>
                      </a:cubicBezTo>
                      <a:cubicBezTo>
                        <a:pt x="0" y="66556"/>
                        <a:pt x="1986" y="60596"/>
                        <a:pt x="5960" y="56623"/>
                      </a:cubicBezTo>
                      <a:cubicBezTo>
                        <a:pt x="9934" y="51656"/>
                        <a:pt x="14901" y="48676"/>
                        <a:pt x="20861" y="47682"/>
                      </a:cubicBezTo>
                      <a:lnTo>
                        <a:pt x="20861" y="47682"/>
                      </a:lnTo>
                      <a:cubicBezTo>
                        <a:pt x="15894" y="45696"/>
                        <a:pt x="10927" y="43709"/>
                        <a:pt x="7946" y="39735"/>
                      </a:cubicBezTo>
                      <a:cubicBezTo>
                        <a:pt x="4967" y="35762"/>
                        <a:pt x="2979" y="30795"/>
                        <a:pt x="2979" y="25828"/>
                      </a:cubicBezTo>
                      <a:cubicBezTo>
                        <a:pt x="2979" y="18874"/>
                        <a:pt x="5960" y="11920"/>
                        <a:pt x="11920" y="6953"/>
                      </a:cubicBezTo>
                      <a:cubicBezTo>
                        <a:pt x="17880" y="1987"/>
                        <a:pt x="25828" y="0"/>
                        <a:pt x="34768" y="0"/>
                      </a:cubicBezTo>
                      <a:cubicBezTo>
                        <a:pt x="43709" y="0"/>
                        <a:pt x="51655" y="1987"/>
                        <a:pt x="57615" y="6953"/>
                      </a:cubicBezTo>
                      <a:cubicBezTo>
                        <a:pt x="63577" y="11920"/>
                        <a:pt x="66556" y="17881"/>
                        <a:pt x="66556" y="25828"/>
                      </a:cubicBezTo>
                      <a:cubicBezTo>
                        <a:pt x="66556" y="30795"/>
                        <a:pt x="64570" y="35762"/>
                        <a:pt x="61589" y="39735"/>
                      </a:cubicBezTo>
                      <a:cubicBezTo>
                        <a:pt x="58610" y="43709"/>
                        <a:pt x="54636" y="46689"/>
                        <a:pt x="48676" y="48676"/>
                      </a:cubicBezTo>
                      <a:lnTo>
                        <a:pt x="48676" y="48676"/>
                      </a:lnTo>
                      <a:cubicBezTo>
                        <a:pt x="54636" y="49669"/>
                        <a:pt x="60596" y="53642"/>
                        <a:pt x="64570" y="57616"/>
                      </a:cubicBezTo>
                      <a:cubicBezTo>
                        <a:pt x="68544" y="62583"/>
                        <a:pt x="70530" y="67550"/>
                        <a:pt x="70530" y="73510"/>
                      </a:cubicBezTo>
                      <a:cubicBezTo>
                        <a:pt x="70530" y="81457"/>
                        <a:pt x="67549" y="88411"/>
                        <a:pt x="60596" y="94371"/>
                      </a:cubicBezTo>
                      <a:cubicBezTo>
                        <a:pt x="53643" y="99338"/>
                        <a:pt x="45695" y="102318"/>
                        <a:pt x="34768" y="102318"/>
                      </a:cubicBezTo>
                      <a:cubicBezTo>
                        <a:pt x="24835" y="100332"/>
                        <a:pt x="16887" y="97351"/>
                        <a:pt x="9934" y="92384"/>
                      </a:cubicBezTo>
                      <a:close/>
                      <a:moveTo>
                        <a:pt x="52648" y="84437"/>
                      </a:moveTo>
                      <a:cubicBezTo>
                        <a:pt x="56622" y="81457"/>
                        <a:pt x="59603" y="76490"/>
                        <a:pt x="59603" y="71523"/>
                      </a:cubicBezTo>
                      <a:cubicBezTo>
                        <a:pt x="59603" y="66556"/>
                        <a:pt x="57615" y="61589"/>
                        <a:pt x="52648" y="58609"/>
                      </a:cubicBezTo>
                      <a:cubicBezTo>
                        <a:pt x="48676" y="55629"/>
                        <a:pt x="42715" y="53642"/>
                        <a:pt x="35761" y="53642"/>
                      </a:cubicBezTo>
                      <a:cubicBezTo>
                        <a:pt x="28808" y="53642"/>
                        <a:pt x="23841" y="55629"/>
                        <a:pt x="18874" y="58609"/>
                      </a:cubicBezTo>
                      <a:cubicBezTo>
                        <a:pt x="14901" y="62583"/>
                        <a:pt x="11920" y="66556"/>
                        <a:pt x="11920" y="71523"/>
                      </a:cubicBezTo>
                      <a:cubicBezTo>
                        <a:pt x="11920" y="76490"/>
                        <a:pt x="13908" y="81457"/>
                        <a:pt x="18874" y="84437"/>
                      </a:cubicBezTo>
                      <a:cubicBezTo>
                        <a:pt x="22847" y="87417"/>
                        <a:pt x="28808" y="89404"/>
                        <a:pt x="35761" y="89404"/>
                      </a:cubicBezTo>
                      <a:cubicBezTo>
                        <a:pt x="42715" y="89404"/>
                        <a:pt x="47682" y="88411"/>
                        <a:pt x="52648" y="84437"/>
                      </a:cubicBezTo>
                      <a:close/>
                      <a:moveTo>
                        <a:pt x="49669" y="37748"/>
                      </a:moveTo>
                      <a:cubicBezTo>
                        <a:pt x="53643" y="34768"/>
                        <a:pt x="55629" y="30795"/>
                        <a:pt x="55629" y="25828"/>
                      </a:cubicBezTo>
                      <a:cubicBezTo>
                        <a:pt x="55629" y="20861"/>
                        <a:pt x="53643" y="16887"/>
                        <a:pt x="49669" y="13907"/>
                      </a:cubicBezTo>
                      <a:cubicBezTo>
                        <a:pt x="45695" y="10927"/>
                        <a:pt x="41722" y="8940"/>
                        <a:pt x="35761" y="8940"/>
                      </a:cubicBezTo>
                      <a:cubicBezTo>
                        <a:pt x="29801" y="8940"/>
                        <a:pt x="24835" y="10927"/>
                        <a:pt x="21854" y="13907"/>
                      </a:cubicBezTo>
                      <a:cubicBezTo>
                        <a:pt x="17880" y="16887"/>
                        <a:pt x="15894" y="20861"/>
                        <a:pt x="15894" y="25828"/>
                      </a:cubicBezTo>
                      <a:cubicBezTo>
                        <a:pt x="15894" y="30795"/>
                        <a:pt x="17880" y="34768"/>
                        <a:pt x="21854" y="37748"/>
                      </a:cubicBezTo>
                      <a:cubicBezTo>
                        <a:pt x="25828" y="40729"/>
                        <a:pt x="29801" y="42715"/>
                        <a:pt x="35761" y="42715"/>
                      </a:cubicBezTo>
                      <a:cubicBezTo>
                        <a:pt x="41722" y="41722"/>
                        <a:pt x="46688" y="40729"/>
                        <a:pt x="49669" y="37748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5" name="Полилиния: фигура 344">
                  <a:extLst>
                    <a:ext uri="{FF2B5EF4-FFF2-40B4-BE49-F238E27FC236}">
                      <a16:creationId xmlns:a16="http://schemas.microsoft.com/office/drawing/2014/main" id="{29522E1C-79BD-1C3B-8D42-79822BB13990}"/>
                    </a:ext>
                  </a:extLst>
                </p:cNvPr>
                <p:cNvSpPr/>
                <p:nvPr/>
              </p:nvSpPr>
              <p:spPr>
                <a:xfrm>
                  <a:off x="15550546" y="5605454"/>
                  <a:ext cx="73509" cy="101324"/>
                </a:xfrm>
                <a:custGeom>
                  <a:avLst/>
                  <a:gdLst>
                    <a:gd name="connsiteX0" fmla="*/ 9934 w 73509"/>
                    <a:gd name="connsiteY0" fmla="*/ 87417 h 101324"/>
                    <a:gd name="connsiteX1" fmla="*/ 0 w 73509"/>
                    <a:gd name="connsiteY1" fmla="*/ 50662 h 101324"/>
                    <a:gd name="connsiteX2" fmla="*/ 9934 w 73509"/>
                    <a:gd name="connsiteY2" fmla="*/ 13907 h 101324"/>
                    <a:gd name="connsiteX3" fmla="*/ 36755 w 73509"/>
                    <a:gd name="connsiteY3" fmla="*/ 0 h 101324"/>
                    <a:gd name="connsiteX4" fmla="*/ 63575 w 73509"/>
                    <a:gd name="connsiteY4" fmla="*/ 13907 h 101324"/>
                    <a:gd name="connsiteX5" fmla="*/ 73509 w 73509"/>
                    <a:gd name="connsiteY5" fmla="*/ 50662 h 101324"/>
                    <a:gd name="connsiteX6" fmla="*/ 63575 w 73509"/>
                    <a:gd name="connsiteY6" fmla="*/ 87417 h 101324"/>
                    <a:gd name="connsiteX7" fmla="*/ 36755 w 73509"/>
                    <a:gd name="connsiteY7" fmla="*/ 101325 h 101324"/>
                    <a:gd name="connsiteX8" fmla="*/ 9934 w 73509"/>
                    <a:gd name="connsiteY8" fmla="*/ 87417 h 101324"/>
                    <a:gd name="connsiteX9" fmla="*/ 54636 w 73509"/>
                    <a:gd name="connsiteY9" fmla="*/ 79470 h 101324"/>
                    <a:gd name="connsiteX10" fmla="*/ 60596 w 73509"/>
                    <a:gd name="connsiteY10" fmla="*/ 50662 h 101324"/>
                    <a:gd name="connsiteX11" fmla="*/ 54636 w 73509"/>
                    <a:gd name="connsiteY11" fmla="*/ 21854 h 101324"/>
                    <a:gd name="connsiteX12" fmla="*/ 36755 w 73509"/>
                    <a:gd name="connsiteY12" fmla="*/ 10927 h 101324"/>
                    <a:gd name="connsiteX13" fmla="*/ 18873 w 73509"/>
                    <a:gd name="connsiteY13" fmla="*/ 21854 h 101324"/>
                    <a:gd name="connsiteX14" fmla="*/ 12913 w 73509"/>
                    <a:gd name="connsiteY14" fmla="*/ 50662 h 101324"/>
                    <a:gd name="connsiteX15" fmla="*/ 18873 w 73509"/>
                    <a:gd name="connsiteY15" fmla="*/ 80464 h 101324"/>
                    <a:gd name="connsiteX16" fmla="*/ 36755 w 73509"/>
                    <a:gd name="connsiteY16" fmla="*/ 91391 h 101324"/>
                    <a:gd name="connsiteX17" fmla="*/ 54636 w 73509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09" h="101324">
                      <a:moveTo>
                        <a:pt x="9934" y="87417"/>
                      </a:moveTo>
                      <a:cubicBezTo>
                        <a:pt x="3973" y="78477"/>
                        <a:pt x="0" y="65563"/>
                        <a:pt x="0" y="50662"/>
                      </a:cubicBezTo>
                      <a:cubicBezTo>
                        <a:pt x="0" y="34768"/>
                        <a:pt x="2979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2" y="0"/>
                        <a:pt x="56622" y="4967"/>
                        <a:pt x="63575" y="13907"/>
                      </a:cubicBezTo>
                      <a:cubicBezTo>
                        <a:pt x="69537" y="22848"/>
                        <a:pt x="73509" y="35762"/>
                        <a:pt x="73509" y="50662"/>
                      </a:cubicBezTo>
                      <a:cubicBezTo>
                        <a:pt x="73509" y="66557"/>
                        <a:pt x="70530" y="78477"/>
                        <a:pt x="63575" y="87417"/>
                      </a:cubicBezTo>
                      <a:cubicBezTo>
                        <a:pt x="57615" y="96358"/>
                        <a:pt x="48675" y="101325"/>
                        <a:pt x="36755" y="101325"/>
                      </a:cubicBezTo>
                      <a:cubicBezTo>
                        <a:pt x="24835" y="101325"/>
                        <a:pt x="16887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08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08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7" y="10927"/>
                        <a:pt x="22847" y="14901"/>
                        <a:pt x="18873" y="21854"/>
                      </a:cubicBezTo>
                      <a:cubicBezTo>
                        <a:pt x="14901" y="28808"/>
                        <a:pt x="12913" y="38742"/>
                        <a:pt x="12913" y="50662"/>
                      </a:cubicBezTo>
                      <a:cubicBezTo>
                        <a:pt x="12913" y="63576"/>
                        <a:pt x="14901" y="72517"/>
                        <a:pt x="18873" y="80464"/>
                      </a:cubicBezTo>
                      <a:cubicBezTo>
                        <a:pt x="22847" y="87417"/>
                        <a:pt x="28807" y="91391"/>
                        <a:pt x="36755" y="91391"/>
                      </a:cubicBezTo>
                      <a:cubicBezTo>
                        <a:pt x="44702" y="90398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" name="Полилиния: фигура 345">
                  <a:extLst>
                    <a:ext uri="{FF2B5EF4-FFF2-40B4-BE49-F238E27FC236}">
                      <a16:creationId xmlns:a16="http://schemas.microsoft.com/office/drawing/2014/main" id="{40233ABA-6967-9970-B44F-C4001E255062}"/>
                    </a:ext>
                  </a:extLst>
                </p:cNvPr>
                <p:cNvSpPr/>
                <p:nvPr/>
              </p:nvSpPr>
              <p:spPr>
                <a:xfrm>
                  <a:off x="15634983" y="5605454"/>
                  <a:ext cx="73509" cy="101324"/>
                </a:xfrm>
                <a:custGeom>
                  <a:avLst/>
                  <a:gdLst>
                    <a:gd name="connsiteX0" fmla="*/ 9934 w 73509"/>
                    <a:gd name="connsiteY0" fmla="*/ 87417 h 101324"/>
                    <a:gd name="connsiteX1" fmla="*/ 0 w 73509"/>
                    <a:gd name="connsiteY1" fmla="*/ 50662 h 101324"/>
                    <a:gd name="connsiteX2" fmla="*/ 9934 w 73509"/>
                    <a:gd name="connsiteY2" fmla="*/ 13907 h 101324"/>
                    <a:gd name="connsiteX3" fmla="*/ 36755 w 73509"/>
                    <a:gd name="connsiteY3" fmla="*/ 0 h 101324"/>
                    <a:gd name="connsiteX4" fmla="*/ 63575 w 73509"/>
                    <a:gd name="connsiteY4" fmla="*/ 13907 h 101324"/>
                    <a:gd name="connsiteX5" fmla="*/ 73509 w 73509"/>
                    <a:gd name="connsiteY5" fmla="*/ 50662 h 101324"/>
                    <a:gd name="connsiteX6" fmla="*/ 63575 w 73509"/>
                    <a:gd name="connsiteY6" fmla="*/ 87417 h 101324"/>
                    <a:gd name="connsiteX7" fmla="*/ 36755 w 73509"/>
                    <a:gd name="connsiteY7" fmla="*/ 101325 h 101324"/>
                    <a:gd name="connsiteX8" fmla="*/ 9934 w 73509"/>
                    <a:gd name="connsiteY8" fmla="*/ 87417 h 101324"/>
                    <a:gd name="connsiteX9" fmla="*/ 54636 w 73509"/>
                    <a:gd name="connsiteY9" fmla="*/ 79470 h 101324"/>
                    <a:gd name="connsiteX10" fmla="*/ 60596 w 73509"/>
                    <a:gd name="connsiteY10" fmla="*/ 50662 h 101324"/>
                    <a:gd name="connsiteX11" fmla="*/ 54636 w 73509"/>
                    <a:gd name="connsiteY11" fmla="*/ 21854 h 101324"/>
                    <a:gd name="connsiteX12" fmla="*/ 36755 w 73509"/>
                    <a:gd name="connsiteY12" fmla="*/ 10927 h 101324"/>
                    <a:gd name="connsiteX13" fmla="*/ 18873 w 73509"/>
                    <a:gd name="connsiteY13" fmla="*/ 21854 h 101324"/>
                    <a:gd name="connsiteX14" fmla="*/ 12913 w 73509"/>
                    <a:gd name="connsiteY14" fmla="*/ 50662 h 101324"/>
                    <a:gd name="connsiteX15" fmla="*/ 18873 w 73509"/>
                    <a:gd name="connsiteY15" fmla="*/ 80464 h 101324"/>
                    <a:gd name="connsiteX16" fmla="*/ 36755 w 73509"/>
                    <a:gd name="connsiteY16" fmla="*/ 91391 h 101324"/>
                    <a:gd name="connsiteX17" fmla="*/ 54636 w 73509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09" h="101324">
                      <a:moveTo>
                        <a:pt x="9934" y="87417"/>
                      </a:moveTo>
                      <a:cubicBezTo>
                        <a:pt x="3973" y="78477"/>
                        <a:pt x="0" y="65563"/>
                        <a:pt x="0" y="50662"/>
                      </a:cubicBezTo>
                      <a:cubicBezTo>
                        <a:pt x="0" y="34768"/>
                        <a:pt x="2979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2" y="0"/>
                        <a:pt x="56622" y="4967"/>
                        <a:pt x="63575" y="13907"/>
                      </a:cubicBezTo>
                      <a:cubicBezTo>
                        <a:pt x="69537" y="22848"/>
                        <a:pt x="73509" y="35762"/>
                        <a:pt x="73509" y="50662"/>
                      </a:cubicBezTo>
                      <a:cubicBezTo>
                        <a:pt x="73509" y="66557"/>
                        <a:pt x="70530" y="78477"/>
                        <a:pt x="63575" y="87417"/>
                      </a:cubicBezTo>
                      <a:cubicBezTo>
                        <a:pt x="57615" y="96358"/>
                        <a:pt x="48675" y="101325"/>
                        <a:pt x="36755" y="101325"/>
                      </a:cubicBezTo>
                      <a:cubicBezTo>
                        <a:pt x="25828" y="101325"/>
                        <a:pt x="16887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08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08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7" y="10927"/>
                        <a:pt x="22847" y="14901"/>
                        <a:pt x="18873" y="21854"/>
                      </a:cubicBezTo>
                      <a:cubicBezTo>
                        <a:pt x="14901" y="28808"/>
                        <a:pt x="12913" y="38742"/>
                        <a:pt x="12913" y="50662"/>
                      </a:cubicBezTo>
                      <a:cubicBezTo>
                        <a:pt x="12913" y="63576"/>
                        <a:pt x="14901" y="72517"/>
                        <a:pt x="18873" y="80464"/>
                      </a:cubicBezTo>
                      <a:cubicBezTo>
                        <a:pt x="22847" y="87417"/>
                        <a:pt x="28807" y="91391"/>
                        <a:pt x="36755" y="91391"/>
                      </a:cubicBezTo>
                      <a:cubicBezTo>
                        <a:pt x="44702" y="90398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47" name="Рисунок 4">
                <a:extLst>
                  <a:ext uri="{FF2B5EF4-FFF2-40B4-BE49-F238E27FC236}">
                    <a16:creationId xmlns:a16="http://schemas.microsoft.com/office/drawing/2014/main" id="{867F6856-EFD2-9239-7F33-13EF52FE56E7}"/>
                  </a:ext>
                </a:extLst>
              </p:cNvPr>
              <p:cNvGrpSpPr/>
              <p:nvPr/>
            </p:nvGrpSpPr>
            <p:grpSpPr>
              <a:xfrm>
                <a:off x="15775050" y="5604461"/>
                <a:ext cx="321855" cy="102318"/>
                <a:chOff x="15775050" y="5604461"/>
                <a:chExt cx="321855" cy="102318"/>
              </a:xfrm>
              <a:solidFill>
                <a:srgbClr val="1D1D1B"/>
              </a:solidFill>
            </p:grpSpPr>
            <p:sp>
              <p:nvSpPr>
                <p:cNvPr id="348" name="Полилиния: фигура 347">
                  <a:extLst>
                    <a:ext uri="{FF2B5EF4-FFF2-40B4-BE49-F238E27FC236}">
                      <a16:creationId xmlns:a16="http://schemas.microsoft.com/office/drawing/2014/main" id="{E55A0AA7-5AE4-784D-F69B-AC3C5B281F2B}"/>
                    </a:ext>
                  </a:extLst>
                </p:cNvPr>
                <p:cNvSpPr/>
                <p:nvPr/>
              </p:nvSpPr>
              <p:spPr>
                <a:xfrm>
                  <a:off x="15775050" y="5604461"/>
                  <a:ext cx="64569" cy="100331"/>
                </a:xfrm>
                <a:custGeom>
                  <a:avLst/>
                  <a:gdLst>
                    <a:gd name="connsiteX0" fmla="*/ 993 w 64569"/>
                    <a:gd name="connsiteY0" fmla="*/ 30795 h 100331"/>
                    <a:gd name="connsiteX1" fmla="*/ 9934 w 64569"/>
                    <a:gd name="connsiteY1" fmla="*/ 8940 h 100331"/>
                    <a:gd name="connsiteX2" fmla="*/ 32781 w 64569"/>
                    <a:gd name="connsiteY2" fmla="*/ 0 h 100331"/>
                    <a:gd name="connsiteX3" fmla="*/ 54636 w 64569"/>
                    <a:gd name="connsiteY3" fmla="*/ 7947 h 100331"/>
                    <a:gd name="connsiteX4" fmla="*/ 63577 w 64569"/>
                    <a:gd name="connsiteY4" fmla="*/ 26821 h 100331"/>
                    <a:gd name="connsiteX5" fmla="*/ 58610 w 64569"/>
                    <a:gd name="connsiteY5" fmla="*/ 42716 h 100331"/>
                    <a:gd name="connsiteX6" fmla="*/ 41722 w 64569"/>
                    <a:gd name="connsiteY6" fmla="*/ 63576 h 100331"/>
                    <a:gd name="connsiteX7" fmla="*/ 16887 w 64569"/>
                    <a:gd name="connsiteY7" fmla="*/ 89404 h 100331"/>
                    <a:gd name="connsiteX8" fmla="*/ 16887 w 64569"/>
                    <a:gd name="connsiteY8" fmla="*/ 89404 h 100331"/>
                    <a:gd name="connsiteX9" fmla="*/ 64570 w 64569"/>
                    <a:gd name="connsiteY9" fmla="*/ 89404 h 100331"/>
                    <a:gd name="connsiteX10" fmla="*/ 64570 w 64569"/>
                    <a:gd name="connsiteY10" fmla="*/ 100332 h 100331"/>
                    <a:gd name="connsiteX11" fmla="*/ 0 w 64569"/>
                    <a:gd name="connsiteY11" fmla="*/ 100332 h 100331"/>
                    <a:gd name="connsiteX12" fmla="*/ 0 w 64569"/>
                    <a:gd name="connsiteY12" fmla="*/ 91391 h 100331"/>
                    <a:gd name="connsiteX13" fmla="*/ 34768 w 64569"/>
                    <a:gd name="connsiteY13" fmla="*/ 54636 h 100331"/>
                    <a:gd name="connsiteX14" fmla="*/ 47682 w 64569"/>
                    <a:gd name="connsiteY14" fmla="*/ 38742 h 100331"/>
                    <a:gd name="connsiteX15" fmla="*/ 50662 w 64569"/>
                    <a:gd name="connsiteY15" fmla="*/ 26821 h 100331"/>
                    <a:gd name="connsiteX16" fmla="*/ 44702 w 64569"/>
                    <a:gd name="connsiteY16" fmla="*/ 14901 h 100331"/>
                    <a:gd name="connsiteX17" fmla="*/ 30795 w 64569"/>
                    <a:gd name="connsiteY17" fmla="*/ 9934 h 100331"/>
                    <a:gd name="connsiteX18" fmla="*/ 15894 w 64569"/>
                    <a:gd name="connsiteY18" fmla="*/ 15894 h 100331"/>
                    <a:gd name="connsiteX19" fmla="*/ 9934 w 64569"/>
                    <a:gd name="connsiteY19" fmla="*/ 29801 h 100331"/>
                    <a:gd name="connsiteX20" fmla="*/ 9934 w 64569"/>
                    <a:gd name="connsiteY20" fmla="*/ 29801 h 100331"/>
                    <a:gd name="connsiteX21" fmla="*/ 993 w 64569"/>
                    <a:gd name="connsiteY21" fmla="*/ 30795 h 100331"/>
                    <a:gd name="connsiteX22" fmla="*/ 993 w 64569"/>
                    <a:gd name="connsiteY22" fmla="*/ 30795 h 100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4569" h="100331">
                      <a:moveTo>
                        <a:pt x="993" y="30795"/>
                      </a:moveTo>
                      <a:cubicBezTo>
                        <a:pt x="993" y="21854"/>
                        <a:pt x="3974" y="14901"/>
                        <a:pt x="9934" y="8940"/>
                      </a:cubicBezTo>
                      <a:cubicBezTo>
                        <a:pt x="15894" y="2980"/>
                        <a:pt x="23841" y="0"/>
                        <a:pt x="32781" y="0"/>
                      </a:cubicBezTo>
                      <a:cubicBezTo>
                        <a:pt x="41722" y="0"/>
                        <a:pt x="48676" y="2980"/>
                        <a:pt x="54636" y="7947"/>
                      </a:cubicBezTo>
                      <a:cubicBezTo>
                        <a:pt x="60596" y="12914"/>
                        <a:pt x="63577" y="19868"/>
                        <a:pt x="63577" y="26821"/>
                      </a:cubicBezTo>
                      <a:cubicBezTo>
                        <a:pt x="63577" y="32782"/>
                        <a:pt x="61589" y="37749"/>
                        <a:pt x="58610" y="42716"/>
                      </a:cubicBezTo>
                      <a:cubicBezTo>
                        <a:pt x="55629" y="47682"/>
                        <a:pt x="49669" y="54636"/>
                        <a:pt x="41722" y="63576"/>
                      </a:cubicBezTo>
                      <a:lnTo>
                        <a:pt x="16887" y="89404"/>
                      </a:lnTo>
                      <a:lnTo>
                        <a:pt x="16887" y="89404"/>
                      </a:lnTo>
                      <a:lnTo>
                        <a:pt x="64570" y="89404"/>
                      </a:lnTo>
                      <a:lnTo>
                        <a:pt x="64570" y="100332"/>
                      </a:lnTo>
                      <a:lnTo>
                        <a:pt x="0" y="100332"/>
                      </a:lnTo>
                      <a:lnTo>
                        <a:pt x="0" y="91391"/>
                      </a:lnTo>
                      <a:lnTo>
                        <a:pt x="34768" y="54636"/>
                      </a:lnTo>
                      <a:cubicBezTo>
                        <a:pt x="41722" y="47682"/>
                        <a:pt x="45695" y="42716"/>
                        <a:pt x="47682" y="38742"/>
                      </a:cubicBezTo>
                      <a:cubicBezTo>
                        <a:pt x="49669" y="34768"/>
                        <a:pt x="50662" y="31788"/>
                        <a:pt x="50662" y="26821"/>
                      </a:cubicBezTo>
                      <a:cubicBezTo>
                        <a:pt x="50662" y="21854"/>
                        <a:pt x="48676" y="17881"/>
                        <a:pt x="44702" y="14901"/>
                      </a:cubicBezTo>
                      <a:cubicBezTo>
                        <a:pt x="40728" y="11921"/>
                        <a:pt x="36755" y="9934"/>
                        <a:pt x="30795" y="9934"/>
                      </a:cubicBezTo>
                      <a:cubicBezTo>
                        <a:pt x="24835" y="9934"/>
                        <a:pt x="19868" y="11921"/>
                        <a:pt x="15894" y="15894"/>
                      </a:cubicBezTo>
                      <a:cubicBezTo>
                        <a:pt x="11920" y="19868"/>
                        <a:pt x="9934" y="23841"/>
                        <a:pt x="9934" y="29801"/>
                      </a:cubicBezTo>
                      <a:lnTo>
                        <a:pt x="9934" y="29801"/>
                      </a:lnTo>
                      <a:lnTo>
                        <a:pt x="993" y="30795"/>
                      </a:lnTo>
                      <a:lnTo>
                        <a:pt x="993" y="3079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" name="Полилиния: фигура 348">
                  <a:extLst>
                    <a:ext uri="{FF2B5EF4-FFF2-40B4-BE49-F238E27FC236}">
                      <a16:creationId xmlns:a16="http://schemas.microsoft.com/office/drawing/2014/main" id="{59345F2B-620B-9F2F-7E63-4E27A6B45A98}"/>
                    </a:ext>
                  </a:extLst>
                </p:cNvPr>
                <p:cNvSpPr/>
                <p:nvPr/>
              </p:nvSpPr>
              <p:spPr>
                <a:xfrm>
                  <a:off x="15853527" y="5605454"/>
                  <a:ext cx="73509" cy="101324"/>
                </a:xfrm>
                <a:custGeom>
                  <a:avLst/>
                  <a:gdLst>
                    <a:gd name="connsiteX0" fmla="*/ 9934 w 73509"/>
                    <a:gd name="connsiteY0" fmla="*/ 87417 h 101324"/>
                    <a:gd name="connsiteX1" fmla="*/ 0 w 73509"/>
                    <a:gd name="connsiteY1" fmla="*/ 50662 h 101324"/>
                    <a:gd name="connsiteX2" fmla="*/ 9934 w 73509"/>
                    <a:gd name="connsiteY2" fmla="*/ 13907 h 101324"/>
                    <a:gd name="connsiteX3" fmla="*/ 36755 w 73509"/>
                    <a:gd name="connsiteY3" fmla="*/ 0 h 101324"/>
                    <a:gd name="connsiteX4" fmla="*/ 63575 w 73509"/>
                    <a:gd name="connsiteY4" fmla="*/ 13907 h 101324"/>
                    <a:gd name="connsiteX5" fmla="*/ 73509 w 73509"/>
                    <a:gd name="connsiteY5" fmla="*/ 50662 h 101324"/>
                    <a:gd name="connsiteX6" fmla="*/ 63575 w 73509"/>
                    <a:gd name="connsiteY6" fmla="*/ 87417 h 101324"/>
                    <a:gd name="connsiteX7" fmla="*/ 36755 w 73509"/>
                    <a:gd name="connsiteY7" fmla="*/ 101325 h 101324"/>
                    <a:gd name="connsiteX8" fmla="*/ 9934 w 73509"/>
                    <a:gd name="connsiteY8" fmla="*/ 87417 h 101324"/>
                    <a:gd name="connsiteX9" fmla="*/ 54636 w 73509"/>
                    <a:gd name="connsiteY9" fmla="*/ 79470 h 101324"/>
                    <a:gd name="connsiteX10" fmla="*/ 60596 w 73509"/>
                    <a:gd name="connsiteY10" fmla="*/ 50662 h 101324"/>
                    <a:gd name="connsiteX11" fmla="*/ 54636 w 73509"/>
                    <a:gd name="connsiteY11" fmla="*/ 21854 h 101324"/>
                    <a:gd name="connsiteX12" fmla="*/ 36755 w 73509"/>
                    <a:gd name="connsiteY12" fmla="*/ 10927 h 101324"/>
                    <a:gd name="connsiteX13" fmla="*/ 18873 w 73509"/>
                    <a:gd name="connsiteY13" fmla="*/ 21854 h 101324"/>
                    <a:gd name="connsiteX14" fmla="*/ 12913 w 73509"/>
                    <a:gd name="connsiteY14" fmla="*/ 50662 h 101324"/>
                    <a:gd name="connsiteX15" fmla="*/ 18873 w 73509"/>
                    <a:gd name="connsiteY15" fmla="*/ 80464 h 101324"/>
                    <a:gd name="connsiteX16" fmla="*/ 36755 w 73509"/>
                    <a:gd name="connsiteY16" fmla="*/ 91391 h 101324"/>
                    <a:gd name="connsiteX17" fmla="*/ 54636 w 73509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09" h="101324">
                      <a:moveTo>
                        <a:pt x="9934" y="87417"/>
                      </a:moveTo>
                      <a:cubicBezTo>
                        <a:pt x="3973" y="78477"/>
                        <a:pt x="0" y="65563"/>
                        <a:pt x="0" y="50662"/>
                      </a:cubicBezTo>
                      <a:cubicBezTo>
                        <a:pt x="0" y="34768"/>
                        <a:pt x="2979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2" y="0"/>
                        <a:pt x="56622" y="4967"/>
                        <a:pt x="63575" y="13907"/>
                      </a:cubicBezTo>
                      <a:cubicBezTo>
                        <a:pt x="69537" y="22848"/>
                        <a:pt x="73509" y="35762"/>
                        <a:pt x="73509" y="50662"/>
                      </a:cubicBezTo>
                      <a:cubicBezTo>
                        <a:pt x="73509" y="66557"/>
                        <a:pt x="70530" y="78477"/>
                        <a:pt x="63575" y="87417"/>
                      </a:cubicBezTo>
                      <a:cubicBezTo>
                        <a:pt x="57615" y="96358"/>
                        <a:pt x="48675" y="101325"/>
                        <a:pt x="36755" y="101325"/>
                      </a:cubicBezTo>
                      <a:cubicBezTo>
                        <a:pt x="25828" y="101325"/>
                        <a:pt x="16887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08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08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7" y="10927"/>
                        <a:pt x="22847" y="14901"/>
                        <a:pt x="18873" y="21854"/>
                      </a:cubicBezTo>
                      <a:cubicBezTo>
                        <a:pt x="14901" y="28808"/>
                        <a:pt x="12913" y="38742"/>
                        <a:pt x="12913" y="50662"/>
                      </a:cubicBezTo>
                      <a:cubicBezTo>
                        <a:pt x="12913" y="63576"/>
                        <a:pt x="14901" y="72517"/>
                        <a:pt x="18873" y="80464"/>
                      </a:cubicBezTo>
                      <a:cubicBezTo>
                        <a:pt x="22847" y="87417"/>
                        <a:pt x="28807" y="91391"/>
                        <a:pt x="36755" y="91391"/>
                      </a:cubicBezTo>
                      <a:cubicBezTo>
                        <a:pt x="44702" y="90398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" name="Полилиния: фигура 349">
                  <a:extLst>
                    <a:ext uri="{FF2B5EF4-FFF2-40B4-BE49-F238E27FC236}">
                      <a16:creationId xmlns:a16="http://schemas.microsoft.com/office/drawing/2014/main" id="{936E82C2-6550-DF9F-1B6F-41F8444EE5F1}"/>
                    </a:ext>
                  </a:extLst>
                </p:cNvPr>
                <p:cNvSpPr/>
                <p:nvPr/>
              </p:nvSpPr>
              <p:spPr>
                <a:xfrm>
                  <a:off x="15938957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5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5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6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5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3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5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79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2" y="0"/>
                        <a:pt x="56622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5" y="96358"/>
                        <a:pt x="48676" y="101325"/>
                        <a:pt x="36755" y="101325"/>
                      </a:cubicBezTo>
                      <a:cubicBezTo>
                        <a:pt x="24835" y="101325"/>
                        <a:pt x="15894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10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8" y="10927"/>
                        <a:pt x="22847" y="14901"/>
                        <a:pt x="18874" y="21854"/>
                      </a:cubicBezTo>
                      <a:cubicBezTo>
                        <a:pt x="14901" y="28808"/>
                        <a:pt x="12913" y="38742"/>
                        <a:pt x="12913" y="50662"/>
                      </a:cubicBezTo>
                      <a:cubicBezTo>
                        <a:pt x="12913" y="63576"/>
                        <a:pt x="14901" y="72517"/>
                        <a:pt x="18874" y="80464"/>
                      </a:cubicBezTo>
                      <a:cubicBezTo>
                        <a:pt x="22847" y="87417"/>
                        <a:pt x="28808" y="91391"/>
                        <a:pt x="36755" y="91391"/>
                      </a:cubicBezTo>
                      <a:cubicBezTo>
                        <a:pt x="43709" y="90398"/>
                        <a:pt x="49669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1" name="Полилиния: фигура 350">
                  <a:extLst>
                    <a:ext uri="{FF2B5EF4-FFF2-40B4-BE49-F238E27FC236}">
                      <a16:creationId xmlns:a16="http://schemas.microsoft.com/office/drawing/2014/main" id="{EAF146A2-7BA8-C212-93EC-C6B60F24D2D7}"/>
                    </a:ext>
                  </a:extLst>
                </p:cNvPr>
                <p:cNvSpPr/>
                <p:nvPr/>
              </p:nvSpPr>
              <p:spPr>
                <a:xfrm>
                  <a:off x="16023395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5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5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6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5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3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5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79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2" y="0"/>
                        <a:pt x="56622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5" y="96358"/>
                        <a:pt x="48676" y="101325"/>
                        <a:pt x="36755" y="101325"/>
                      </a:cubicBezTo>
                      <a:cubicBezTo>
                        <a:pt x="25828" y="101325"/>
                        <a:pt x="16887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10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8" y="10927"/>
                        <a:pt x="22847" y="14901"/>
                        <a:pt x="18874" y="21854"/>
                      </a:cubicBezTo>
                      <a:cubicBezTo>
                        <a:pt x="14901" y="28808"/>
                        <a:pt x="12913" y="38742"/>
                        <a:pt x="12913" y="50662"/>
                      </a:cubicBezTo>
                      <a:cubicBezTo>
                        <a:pt x="12913" y="63576"/>
                        <a:pt x="14901" y="72517"/>
                        <a:pt x="18874" y="80464"/>
                      </a:cubicBezTo>
                      <a:cubicBezTo>
                        <a:pt x="22847" y="87417"/>
                        <a:pt x="28808" y="91391"/>
                        <a:pt x="36755" y="91391"/>
                      </a:cubicBezTo>
                      <a:cubicBezTo>
                        <a:pt x="44702" y="90398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52" name="Рисунок 4">
                <a:extLst>
                  <a:ext uri="{FF2B5EF4-FFF2-40B4-BE49-F238E27FC236}">
                    <a16:creationId xmlns:a16="http://schemas.microsoft.com/office/drawing/2014/main" id="{9455FDD6-DC19-2C14-92DF-719826732C72}"/>
                  </a:ext>
                </a:extLst>
              </p:cNvPr>
              <p:cNvGrpSpPr/>
              <p:nvPr/>
            </p:nvGrpSpPr>
            <p:grpSpPr>
              <a:xfrm>
                <a:off x="16190282" y="5604461"/>
                <a:ext cx="315895" cy="102318"/>
                <a:chOff x="16190282" y="5604461"/>
                <a:chExt cx="315895" cy="102318"/>
              </a:xfrm>
              <a:solidFill>
                <a:srgbClr val="1D1D1B"/>
              </a:solidFill>
            </p:grpSpPr>
            <p:sp>
              <p:nvSpPr>
                <p:cNvPr id="353" name="Полилиния: фигура 352">
                  <a:extLst>
                    <a:ext uri="{FF2B5EF4-FFF2-40B4-BE49-F238E27FC236}">
                      <a16:creationId xmlns:a16="http://schemas.microsoft.com/office/drawing/2014/main" id="{3DA75382-00A5-52CE-ED96-6A62E7BFC7F7}"/>
                    </a:ext>
                  </a:extLst>
                </p:cNvPr>
                <p:cNvSpPr/>
                <p:nvPr/>
              </p:nvSpPr>
              <p:spPr>
                <a:xfrm>
                  <a:off x="16190282" y="5604461"/>
                  <a:ext cx="64569" cy="100331"/>
                </a:xfrm>
                <a:custGeom>
                  <a:avLst/>
                  <a:gdLst>
                    <a:gd name="connsiteX0" fmla="*/ 994 w 64569"/>
                    <a:gd name="connsiteY0" fmla="*/ 30795 h 100331"/>
                    <a:gd name="connsiteX1" fmla="*/ 9934 w 64569"/>
                    <a:gd name="connsiteY1" fmla="*/ 8940 h 100331"/>
                    <a:gd name="connsiteX2" fmla="*/ 32782 w 64569"/>
                    <a:gd name="connsiteY2" fmla="*/ 0 h 100331"/>
                    <a:gd name="connsiteX3" fmla="*/ 54636 w 64569"/>
                    <a:gd name="connsiteY3" fmla="*/ 7947 h 100331"/>
                    <a:gd name="connsiteX4" fmla="*/ 63577 w 64569"/>
                    <a:gd name="connsiteY4" fmla="*/ 26821 h 100331"/>
                    <a:gd name="connsiteX5" fmla="*/ 58610 w 64569"/>
                    <a:gd name="connsiteY5" fmla="*/ 42716 h 100331"/>
                    <a:gd name="connsiteX6" fmla="*/ 41723 w 64569"/>
                    <a:gd name="connsiteY6" fmla="*/ 63576 h 100331"/>
                    <a:gd name="connsiteX7" fmla="*/ 16888 w 64569"/>
                    <a:gd name="connsiteY7" fmla="*/ 89404 h 100331"/>
                    <a:gd name="connsiteX8" fmla="*/ 16888 w 64569"/>
                    <a:gd name="connsiteY8" fmla="*/ 89404 h 100331"/>
                    <a:gd name="connsiteX9" fmla="*/ 64570 w 64569"/>
                    <a:gd name="connsiteY9" fmla="*/ 89404 h 100331"/>
                    <a:gd name="connsiteX10" fmla="*/ 64570 w 64569"/>
                    <a:gd name="connsiteY10" fmla="*/ 100332 h 100331"/>
                    <a:gd name="connsiteX11" fmla="*/ 0 w 64569"/>
                    <a:gd name="connsiteY11" fmla="*/ 100332 h 100331"/>
                    <a:gd name="connsiteX12" fmla="*/ 0 w 64569"/>
                    <a:gd name="connsiteY12" fmla="*/ 91391 h 100331"/>
                    <a:gd name="connsiteX13" fmla="*/ 34768 w 64569"/>
                    <a:gd name="connsiteY13" fmla="*/ 54636 h 100331"/>
                    <a:gd name="connsiteX14" fmla="*/ 47683 w 64569"/>
                    <a:gd name="connsiteY14" fmla="*/ 38742 h 100331"/>
                    <a:gd name="connsiteX15" fmla="*/ 50663 w 64569"/>
                    <a:gd name="connsiteY15" fmla="*/ 26821 h 100331"/>
                    <a:gd name="connsiteX16" fmla="*/ 44702 w 64569"/>
                    <a:gd name="connsiteY16" fmla="*/ 14901 h 100331"/>
                    <a:gd name="connsiteX17" fmla="*/ 30796 w 64569"/>
                    <a:gd name="connsiteY17" fmla="*/ 9934 h 100331"/>
                    <a:gd name="connsiteX18" fmla="*/ 15895 w 64569"/>
                    <a:gd name="connsiteY18" fmla="*/ 15894 h 100331"/>
                    <a:gd name="connsiteX19" fmla="*/ 9934 w 64569"/>
                    <a:gd name="connsiteY19" fmla="*/ 29801 h 100331"/>
                    <a:gd name="connsiteX20" fmla="*/ 9934 w 64569"/>
                    <a:gd name="connsiteY20" fmla="*/ 29801 h 100331"/>
                    <a:gd name="connsiteX21" fmla="*/ 994 w 64569"/>
                    <a:gd name="connsiteY21" fmla="*/ 30795 h 100331"/>
                    <a:gd name="connsiteX22" fmla="*/ 994 w 64569"/>
                    <a:gd name="connsiteY22" fmla="*/ 30795 h 100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4569" h="100331">
                      <a:moveTo>
                        <a:pt x="994" y="30795"/>
                      </a:moveTo>
                      <a:cubicBezTo>
                        <a:pt x="994" y="21854"/>
                        <a:pt x="3974" y="14901"/>
                        <a:pt x="9934" y="8940"/>
                      </a:cubicBezTo>
                      <a:cubicBezTo>
                        <a:pt x="15895" y="2980"/>
                        <a:pt x="23841" y="0"/>
                        <a:pt x="32782" y="0"/>
                      </a:cubicBezTo>
                      <a:cubicBezTo>
                        <a:pt x="41723" y="0"/>
                        <a:pt x="48676" y="2980"/>
                        <a:pt x="54636" y="7947"/>
                      </a:cubicBezTo>
                      <a:cubicBezTo>
                        <a:pt x="60597" y="12914"/>
                        <a:pt x="63577" y="19868"/>
                        <a:pt x="63577" y="26821"/>
                      </a:cubicBezTo>
                      <a:cubicBezTo>
                        <a:pt x="63577" y="32782"/>
                        <a:pt x="61590" y="37749"/>
                        <a:pt x="58610" y="42716"/>
                      </a:cubicBezTo>
                      <a:cubicBezTo>
                        <a:pt x="55630" y="47682"/>
                        <a:pt x="49669" y="54636"/>
                        <a:pt x="41723" y="63576"/>
                      </a:cubicBezTo>
                      <a:lnTo>
                        <a:pt x="16888" y="89404"/>
                      </a:lnTo>
                      <a:lnTo>
                        <a:pt x="16888" y="89404"/>
                      </a:lnTo>
                      <a:lnTo>
                        <a:pt x="64570" y="89404"/>
                      </a:lnTo>
                      <a:lnTo>
                        <a:pt x="64570" y="100332"/>
                      </a:lnTo>
                      <a:lnTo>
                        <a:pt x="0" y="100332"/>
                      </a:lnTo>
                      <a:lnTo>
                        <a:pt x="0" y="91391"/>
                      </a:lnTo>
                      <a:lnTo>
                        <a:pt x="34768" y="54636"/>
                      </a:lnTo>
                      <a:cubicBezTo>
                        <a:pt x="41723" y="47682"/>
                        <a:pt x="45696" y="42716"/>
                        <a:pt x="47683" y="38742"/>
                      </a:cubicBezTo>
                      <a:cubicBezTo>
                        <a:pt x="49669" y="34768"/>
                        <a:pt x="50663" y="31788"/>
                        <a:pt x="50663" y="26821"/>
                      </a:cubicBezTo>
                      <a:cubicBezTo>
                        <a:pt x="50663" y="21854"/>
                        <a:pt x="48676" y="17881"/>
                        <a:pt x="44702" y="14901"/>
                      </a:cubicBezTo>
                      <a:cubicBezTo>
                        <a:pt x="40730" y="11921"/>
                        <a:pt x="36756" y="9934"/>
                        <a:pt x="30796" y="9934"/>
                      </a:cubicBezTo>
                      <a:cubicBezTo>
                        <a:pt x="24835" y="9934"/>
                        <a:pt x="19868" y="11921"/>
                        <a:pt x="15895" y="15894"/>
                      </a:cubicBezTo>
                      <a:cubicBezTo>
                        <a:pt x="11921" y="19868"/>
                        <a:pt x="9934" y="23841"/>
                        <a:pt x="9934" y="29801"/>
                      </a:cubicBezTo>
                      <a:lnTo>
                        <a:pt x="9934" y="29801"/>
                      </a:lnTo>
                      <a:lnTo>
                        <a:pt x="994" y="30795"/>
                      </a:lnTo>
                      <a:lnTo>
                        <a:pt x="994" y="3079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" name="Полилиния: фигура 353">
                  <a:extLst>
                    <a:ext uri="{FF2B5EF4-FFF2-40B4-BE49-F238E27FC236}">
                      <a16:creationId xmlns:a16="http://schemas.microsoft.com/office/drawing/2014/main" id="{FC340B93-8F18-76C7-BDEF-D285BBF29CC0}"/>
                    </a:ext>
                  </a:extLst>
                </p:cNvPr>
                <p:cNvSpPr/>
                <p:nvPr/>
              </p:nvSpPr>
              <p:spPr>
                <a:xfrm>
                  <a:off x="16268759" y="5604461"/>
                  <a:ext cx="64569" cy="100331"/>
                </a:xfrm>
                <a:custGeom>
                  <a:avLst/>
                  <a:gdLst>
                    <a:gd name="connsiteX0" fmla="*/ 993 w 64569"/>
                    <a:gd name="connsiteY0" fmla="*/ 30795 h 100331"/>
                    <a:gd name="connsiteX1" fmla="*/ 9934 w 64569"/>
                    <a:gd name="connsiteY1" fmla="*/ 8940 h 100331"/>
                    <a:gd name="connsiteX2" fmla="*/ 32782 w 64569"/>
                    <a:gd name="connsiteY2" fmla="*/ 0 h 100331"/>
                    <a:gd name="connsiteX3" fmla="*/ 54636 w 64569"/>
                    <a:gd name="connsiteY3" fmla="*/ 7947 h 100331"/>
                    <a:gd name="connsiteX4" fmla="*/ 63577 w 64569"/>
                    <a:gd name="connsiteY4" fmla="*/ 26821 h 100331"/>
                    <a:gd name="connsiteX5" fmla="*/ 58610 w 64569"/>
                    <a:gd name="connsiteY5" fmla="*/ 42716 h 100331"/>
                    <a:gd name="connsiteX6" fmla="*/ 41723 w 64569"/>
                    <a:gd name="connsiteY6" fmla="*/ 63576 h 100331"/>
                    <a:gd name="connsiteX7" fmla="*/ 16888 w 64569"/>
                    <a:gd name="connsiteY7" fmla="*/ 89404 h 100331"/>
                    <a:gd name="connsiteX8" fmla="*/ 16888 w 64569"/>
                    <a:gd name="connsiteY8" fmla="*/ 89404 h 100331"/>
                    <a:gd name="connsiteX9" fmla="*/ 64570 w 64569"/>
                    <a:gd name="connsiteY9" fmla="*/ 89404 h 100331"/>
                    <a:gd name="connsiteX10" fmla="*/ 64570 w 64569"/>
                    <a:gd name="connsiteY10" fmla="*/ 100332 h 100331"/>
                    <a:gd name="connsiteX11" fmla="*/ 0 w 64569"/>
                    <a:gd name="connsiteY11" fmla="*/ 100332 h 100331"/>
                    <a:gd name="connsiteX12" fmla="*/ 0 w 64569"/>
                    <a:gd name="connsiteY12" fmla="*/ 91391 h 100331"/>
                    <a:gd name="connsiteX13" fmla="*/ 34768 w 64569"/>
                    <a:gd name="connsiteY13" fmla="*/ 54636 h 100331"/>
                    <a:gd name="connsiteX14" fmla="*/ 47683 w 64569"/>
                    <a:gd name="connsiteY14" fmla="*/ 38742 h 100331"/>
                    <a:gd name="connsiteX15" fmla="*/ 50662 w 64569"/>
                    <a:gd name="connsiteY15" fmla="*/ 26821 h 100331"/>
                    <a:gd name="connsiteX16" fmla="*/ 44702 w 64569"/>
                    <a:gd name="connsiteY16" fmla="*/ 14901 h 100331"/>
                    <a:gd name="connsiteX17" fmla="*/ 30795 w 64569"/>
                    <a:gd name="connsiteY17" fmla="*/ 9934 h 100331"/>
                    <a:gd name="connsiteX18" fmla="*/ 15894 w 64569"/>
                    <a:gd name="connsiteY18" fmla="*/ 15894 h 100331"/>
                    <a:gd name="connsiteX19" fmla="*/ 9934 w 64569"/>
                    <a:gd name="connsiteY19" fmla="*/ 29801 h 100331"/>
                    <a:gd name="connsiteX20" fmla="*/ 9934 w 64569"/>
                    <a:gd name="connsiteY20" fmla="*/ 29801 h 100331"/>
                    <a:gd name="connsiteX21" fmla="*/ 993 w 64569"/>
                    <a:gd name="connsiteY21" fmla="*/ 30795 h 100331"/>
                    <a:gd name="connsiteX22" fmla="*/ 993 w 64569"/>
                    <a:gd name="connsiteY22" fmla="*/ 30795 h 100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4569" h="100331">
                      <a:moveTo>
                        <a:pt x="993" y="30795"/>
                      </a:moveTo>
                      <a:cubicBezTo>
                        <a:pt x="993" y="21854"/>
                        <a:pt x="3974" y="14901"/>
                        <a:pt x="9934" y="8940"/>
                      </a:cubicBezTo>
                      <a:cubicBezTo>
                        <a:pt x="15894" y="2980"/>
                        <a:pt x="23841" y="0"/>
                        <a:pt x="32782" y="0"/>
                      </a:cubicBezTo>
                      <a:cubicBezTo>
                        <a:pt x="41723" y="0"/>
                        <a:pt x="48676" y="2980"/>
                        <a:pt x="54636" y="7947"/>
                      </a:cubicBezTo>
                      <a:cubicBezTo>
                        <a:pt x="60596" y="12914"/>
                        <a:pt x="63577" y="19868"/>
                        <a:pt x="63577" y="26821"/>
                      </a:cubicBezTo>
                      <a:cubicBezTo>
                        <a:pt x="63577" y="32782"/>
                        <a:pt x="61590" y="37749"/>
                        <a:pt x="58610" y="42716"/>
                      </a:cubicBezTo>
                      <a:cubicBezTo>
                        <a:pt x="55629" y="47682"/>
                        <a:pt x="49669" y="54636"/>
                        <a:pt x="41723" y="63576"/>
                      </a:cubicBezTo>
                      <a:lnTo>
                        <a:pt x="16888" y="89404"/>
                      </a:lnTo>
                      <a:lnTo>
                        <a:pt x="16888" y="89404"/>
                      </a:lnTo>
                      <a:lnTo>
                        <a:pt x="64570" y="89404"/>
                      </a:lnTo>
                      <a:lnTo>
                        <a:pt x="64570" y="100332"/>
                      </a:lnTo>
                      <a:lnTo>
                        <a:pt x="0" y="100332"/>
                      </a:lnTo>
                      <a:lnTo>
                        <a:pt x="0" y="91391"/>
                      </a:lnTo>
                      <a:lnTo>
                        <a:pt x="34768" y="54636"/>
                      </a:lnTo>
                      <a:cubicBezTo>
                        <a:pt x="41723" y="47682"/>
                        <a:pt x="45695" y="42716"/>
                        <a:pt x="47683" y="38742"/>
                      </a:cubicBezTo>
                      <a:cubicBezTo>
                        <a:pt x="49669" y="34768"/>
                        <a:pt x="50662" y="31788"/>
                        <a:pt x="50662" y="26821"/>
                      </a:cubicBezTo>
                      <a:cubicBezTo>
                        <a:pt x="50662" y="21854"/>
                        <a:pt x="48676" y="17881"/>
                        <a:pt x="44702" y="14901"/>
                      </a:cubicBezTo>
                      <a:cubicBezTo>
                        <a:pt x="40728" y="11921"/>
                        <a:pt x="36756" y="9934"/>
                        <a:pt x="30795" y="9934"/>
                      </a:cubicBezTo>
                      <a:cubicBezTo>
                        <a:pt x="24835" y="9934"/>
                        <a:pt x="19868" y="11921"/>
                        <a:pt x="15894" y="15894"/>
                      </a:cubicBezTo>
                      <a:cubicBezTo>
                        <a:pt x="11921" y="19868"/>
                        <a:pt x="9934" y="23841"/>
                        <a:pt x="9934" y="29801"/>
                      </a:cubicBezTo>
                      <a:lnTo>
                        <a:pt x="9934" y="29801"/>
                      </a:lnTo>
                      <a:lnTo>
                        <a:pt x="993" y="30795"/>
                      </a:lnTo>
                      <a:lnTo>
                        <a:pt x="993" y="3079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" name="Полилиния: фигура 354">
                  <a:extLst>
                    <a:ext uri="{FF2B5EF4-FFF2-40B4-BE49-F238E27FC236}">
                      <a16:creationId xmlns:a16="http://schemas.microsoft.com/office/drawing/2014/main" id="{CC3442A8-4853-54AD-4A73-6B8E16BE1658}"/>
                    </a:ext>
                  </a:extLst>
                </p:cNvPr>
                <p:cNvSpPr/>
                <p:nvPr/>
              </p:nvSpPr>
              <p:spPr>
                <a:xfrm>
                  <a:off x="16348230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3643 w 73510"/>
                    <a:gd name="connsiteY9" fmla="*/ 79470 h 101324"/>
                    <a:gd name="connsiteX10" fmla="*/ 59603 w 73510"/>
                    <a:gd name="connsiteY10" fmla="*/ 50662 h 101324"/>
                    <a:gd name="connsiteX11" fmla="*/ 53643 w 73510"/>
                    <a:gd name="connsiteY11" fmla="*/ 21854 h 101324"/>
                    <a:gd name="connsiteX12" fmla="*/ 35761 w 73510"/>
                    <a:gd name="connsiteY12" fmla="*/ 10927 h 101324"/>
                    <a:gd name="connsiteX13" fmla="*/ 17881 w 73510"/>
                    <a:gd name="connsiteY13" fmla="*/ 21854 h 101324"/>
                    <a:gd name="connsiteX14" fmla="*/ 11921 w 73510"/>
                    <a:gd name="connsiteY14" fmla="*/ 50662 h 101324"/>
                    <a:gd name="connsiteX15" fmla="*/ 17881 w 73510"/>
                    <a:gd name="connsiteY15" fmla="*/ 80464 h 101324"/>
                    <a:gd name="connsiteX16" fmla="*/ 35761 w 73510"/>
                    <a:gd name="connsiteY16" fmla="*/ 91391 h 101324"/>
                    <a:gd name="connsiteX17" fmla="*/ 53643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8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4835" y="101325"/>
                        <a:pt x="15894" y="96358"/>
                        <a:pt x="9934" y="87417"/>
                      </a:cubicBezTo>
                      <a:close/>
                      <a:moveTo>
                        <a:pt x="53643" y="79470"/>
                      </a:moveTo>
                      <a:cubicBezTo>
                        <a:pt x="57617" y="72517"/>
                        <a:pt x="59603" y="62583"/>
                        <a:pt x="59603" y="50662"/>
                      </a:cubicBezTo>
                      <a:cubicBezTo>
                        <a:pt x="59603" y="38742"/>
                        <a:pt x="57617" y="28808"/>
                        <a:pt x="53643" y="21854"/>
                      </a:cubicBezTo>
                      <a:cubicBezTo>
                        <a:pt x="49669" y="14901"/>
                        <a:pt x="43709" y="10927"/>
                        <a:pt x="35761" y="10927"/>
                      </a:cubicBezTo>
                      <a:cubicBezTo>
                        <a:pt x="27815" y="10927"/>
                        <a:pt x="21855" y="14901"/>
                        <a:pt x="17881" y="21854"/>
                      </a:cubicBezTo>
                      <a:cubicBezTo>
                        <a:pt x="13908" y="28808"/>
                        <a:pt x="11921" y="38742"/>
                        <a:pt x="11921" y="50662"/>
                      </a:cubicBezTo>
                      <a:cubicBezTo>
                        <a:pt x="11921" y="63576"/>
                        <a:pt x="13908" y="72517"/>
                        <a:pt x="17881" y="80464"/>
                      </a:cubicBezTo>
                      <a:cubicBezTo>
                        <a:pt x="21855" y="87417"/>
                        <a:pt x="27815" y="91391"/>
                        <a:pt x="35761" y="91391"/>
                      </a:cubicBezTo>
                      <a:cubicBezTo>
                        <a:pt x="43709" y="90398"/>
                        <a:pt x="49669" y="87417"/>
                        <a:pt x="53643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" name="Полилиния: фигура 355">
                  <a:extLst>
                    <a:ext uri="{FF2B5EF4-FFF2-40B4-BE49-F238E27FC236}">
                      <a16:creationId xmlns:a16="http://schemas.microsoft.com/office/drawing/2014/main" id="{C2D3B2C9-DD06-7DA1-81C9-A00E7E0AAC0F}"/>
                    </a:ext>
                  </a:extLst>
                </p:cNvPr>
                <p:cNvSpPr/>
                <p:nvPr/>
              </p:nvSpPr>
              <p:spPr>
                <a:xfrm>
                  <a:off x="16432667" y="56054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6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6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6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8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4835" y="101325"/>
                        <a:pt x="15894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10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6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6"/>
                        <a:pt x="14901" y="72517"/>
                        <a:pt x="18874" y="80464"/>
                      </a:cubicBezTo>
                      <a:cubicBezTo>
                        <a:pt x="22848" y="87417"/>
                        <a:pt x="28808" y="91391"/>
                        <a:pt x="36756" y="91391"/>
                      </a:cubicBezTo>
                      <a:cubicBezTo>
                        <a:pt x="44702" y="90398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57" name="Рисунок 4">
                <a:extLst>
                  <a:ext uri="{FF2B5EF4-FFF2-40B4-BE49-F238E27FC236}">
                    <a16:creationId xmlns:a16="http://schemas.microsoft.com/office/drawing/2014/main" id="{324C0247-6981-D1AB-6D3A-69B2295CADE3}"/>
                  </a:ext>
                </a:extLst>
              </p:cNvPr>
              <p:cNvGrpSpPr/>
              <p:nvPr/>
            </p:nvGrpSpPr>
            <p:grpSpPr>
              <a:xfrm>
                <a:off x="11899872" y="5040221"/>
                <a:ext cx="151986" cy="103311"/>
                <a:chOff x="11899872" y="5040221"/>
                <a:chExt cx="151986" cy="103311"/>
              </a:xfrm>
              <a:solidFill>
                <a:srgbClr val="1D1D1B"/>
              </a:solidFill>
            </p:grpSpPr>
            <p:sp>
              <p:nvSpPr>
                <p:cNvPr id="358" name="Полилиния: фигура 357">
                  <a:extLst>
                    <a:ext uri="{FF2B5EF4-FFF2-40B4-BE49-F238E27FC236}">
                      <a16:creationId xmlns:a16="http://schemas.microsoft.com/office/drawing/2014/main" id="{FDD0F15B-F967-7F05-8D01-EBCE5FDE71FA}"/>
                    </a:ext>
                  </a:extLst>
                </p:cNvPr>
                <p:cNvSpPr/>
                <p:nvPr/>
              </p:nvSpPr>
              <p:spPr>
                <a:xfrm>
                  <a:off x="11899872" y="5040221"/>
                  <a:ext cx="64569" cy="100331"/>
                </a:xfrm>
                <a:custGeom>
                  <a:avLst/>
                  <a:gdLst>
                    <a:gd name="connsiteX0" fmla="*/ 993 w 64569"/>
                    <a:gd name="connsiteY0" fmla="*/ 30795 h 100331"/>
                    <a:gd name="connsiteX1" fmla="*/ 9934 w 64569"/>
                    <a:gd name="connsiteY1" fmla="*/ 8940 h 100331"/>
                    <a:gd name="connsiteX2" fmla="*/ 32781 w 64569"/>
                    <a:gd name="connsiteY2" fmla="*/ 0 h 100331"/>
                    <a:gd name="connsiteX3" fmla="*/ 54636 w 64569"/>
                    <a:gd name="connsiteY3" fmla="*/ 7947 h 100331"/>
                    <a:gd name="connsiteX4" fmla="*/ 63575 w 64569"/>
                    <a:gd name="connsiteY4" fmla="*/ 26821 h 100331"/>
                    <a:gd name="connsiteX5" fmla="*/ 58608 w 64569"/>
                    <a:gd name="connsiteY5" fmla="*/ 42715 h 100331"/>
                    <a:gd name="connsiteX6" fmla="*/ 41722 w 64569"/>
                    <a:gd name="connsiteY6" fmla="*/ 63576 h 100331"/>
                    <a:gd name="connsiteX7" fmla="*/ 16887 w 64569"/>
                    <a:gd name="connsiteY7" fmla="*/ 89404 h 100331"/>
                    <a:gd name="connsiteX8" fmla="*/ 16887 w 64569"/>
                    <a:gd name="connsiteY8" fmla="*/ 89404 h 100331"/>
                    <a:gd name="connsiteX9" fmla="*/ 64570 w 64569"/>
                    <a:gd name="connsiteY9" fmla="*/ 89404 h 100331"/>
                    <a:gd name="connsiteX10" fmla="*/ 64570 w 64569"/>
                    <a:gd name="connsiteY10" fmla="*/ 100332 h 100331"/>
                    <a:gd name="connsiteX11" fmla="*/ 0 w 64569"/>
                    <a:gd name="connsiteY11" fmla="*/ 100332 h 100331"/>
                    <a:gd name="connsiteX12" fmla="*/ 0 w 64569"/>
                    <a:gd name="connsiteY12" fmla="*/ 91391 h 100331"/>
                    <a:gd name="connsiteX13" fmla="*/ 34768 w 64569"/>
                    <a:gd name="connsiteY13" fmla="*/ 54636 h 100331"/>
                    <a:gd name="connsiteX14" fmla="*/ 47682 w 64569"/>
                    <a:gd name="connsiteY14" fmla="*/ 38742 h 100331"/>
                    <a:gd name="connsiteX15" fmla="*/ 50662 w 64569"/>
                    <a:gd name="connsiteY15" fmla="*/ 26821 h 100331"/>
                    <a:gd name="connsiteX16" fmla="*/ 44702 w 64569"/>
                    <a:gd name="connsiteY16" fmla="*/ 14901 h 100331"/>
                    <a:gd name="connsiteX17" fmla="*/ 30795 w 64569"/>
                    <a:gd name="connsiteY17" fmla="*/ 9934 h 100331"/>
                    <a:gd name="connsiteX18" fmla="*/ 15894 w 64569"/>
                    <a:gd name="connsiteY18" fmla="*/ 15894 h 100331"/>
                    <a:gd name="connsiteX19" fmla="*/ 9934 w 64569"/>
                    <a:gd name="connsiteY19" fmla="*/ 29801 h 100331"/>
                    <a:gd name="connsiteX20" fmla="*/ 9934 w 64569"/>
                    <a:gd name="connsiteY20" fmla="*/ 29801 h 100331"/>
                    <a:gd name="connsiteX21" fmla="*/ 993 w 64569"/>
                    <a:gd name="connsiteY21" fmla="*/ 30795 h 100331"/>
                    <a:gd name="connsiteX22" fmla="*/ 993 w 64569"/>
                    <a:gd name="connsiteY22" fmla="*/ 30795 h 100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4569" h="100331">
                      <a:moveTo>
                        <a:pt x="993" y="30795"/>
                      </a:moveTo>
                      <a:cubicBezTo>
                        <a:pt x="993" y="21854"/>
                        <a:pt x="3973" y="14901"/>
                        <a:pt x="9934" y="8940"/>
                      </a:cubicBezTo>
                      <a:cubicBezTo>
                        <a:pt x="15894" y="2980"/>
                        <a:pt x="23840" y="0"/>
                        <a:pt x="32781" y="0"/>
                      </a:cubicBezTo>
                      <a:cubicBezTo>
                        <a:pt x="41722" y="0"/>
                        <a:pt x="48675" y="2980"/>
                        <a:pt x="54636" y="7947"/>
                      </a:cubicBezTo>
                      <a:cubicBezTo>
                        <a:pt x="60596" y="12914"/>
                        <a:pt x="63575" y="19868"/>
                        <a:pt x="63575" y="26821"/>
                      </a:cubicBezTo>
                      <a:cubicBezTo>
                        <a:pt x="63575" y="32781"/>
                        <a:pt x="61589" y="37748"/>
                        <a:pt x="58608" y="42715"/>
                      </a:cubicBezTo>
                      <a:cubicBezTo>
                        <a:pt x="55629" y="47682"/>
                        <a:pt x="49669" y="54636"/>
                        <a:pt x="41722" y="63576"/>
                      </a:cubicBezTo>
                      <a:lnTo>
                        <a:pt x="16887" y="89404"/>
                      </a:lnTo>
                      <a:lnTo>
                        <a:pt x="16887" y="89404"/>
                      </a:lnTo>
                      <a:lnTo>
                        <a:pt x="64570" y="89404"/>
                      </a:lnTo>
                      <a:lnTo>
                        <a:pt x="64570" y="100332"/>
                      </a:lnTo>
                      <a:lnTo>
                        <a:pt x="0" y="100332"/>
                      </a:lnTo>
                      <a:lnTo>
                        <a:pt x="0" y="91391"/>
                      </a:lnTo>
                      <a:lnTo>
                        <a:pt x="34768" y="54636"/>
                      </a:lnTo>
                      <a:cubicBezTo>
                        <a:pt x="41722" y="47682"/>
                        <a:pt x="45695" y="42715"/>
                        <a:pt x="47682" y="38742"/>
                      </a:cubicBezTo>
                      <a:cubicBezTo>
                        <a:pt x="49669" y="34768"/>
                        <a:pt x="50662" y="31788"/>
                        <a:pt x="50662" y="26821"/>
                      </a:cubicBezTo>
                      <a:cubicBezTo>
                        <a:pt x="50662" y="21854"/>
                        <a:pt x="48675" y="17881"/>
                        <a:pt x="44702" y="14901"/>
                      </a:cubicBezTo>
                      <a:cubicBezTo>
                        <a:pt x="40728" y="11920"/>
                        <a:pt x="36755" y="9934"/>
                        <a:pt x="30795" y="9934"/>
                      </a:cubicBezTo>
                      <a:cubicBezTo>
                        <a:pt x="24835" y="9934"/>
                        <a:pt x="19868" y="11920"/>
                        <a:pt x="15894" y="15894"/>
                      </a:cubicBezTo>
                      <a:cubicBezTo>
                        <a:pt x="11920" y="19868"/>
                        <a:pt x="9934" y="23841"/>
                        <a:pt x="9934" y="29801"/>
                      </a:cubicBezTo>
                      <a:lnTo>
                        <a:pt x="9934" y="29801"/>
                      </a:lnTo>
                      <a:lnTo>
                        <a:pt x="993" y="30795"/>
                      </a:lnTo>
                      <a:lnTo>
                        <a:pt x="993" y="3079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" name="Полилиния: фигура 358">
                  <a:extLst>
                    <a:ext uri="{FF2B5EF4-FFF2-40B4-BE49-F238E27FC236}">
                      <a16:creationId xmlns:a16="http://schemas.microsoft.com/office/drawing/2014/main" id="{56268B78-2774-B65D-3E6E-E1102FC3482D}"/>
                    </a:ext>
                  </a:extLst>
                </p:cNvPr>
                <p:cNvSpPr/>
                <p:nvPr/>
              </p:nvSpPr>
              <p:spPr>
                <a:xfrm>
                  <a:off x="11978348" y="5042207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8 h 101324"/>
                    <a:gd name="connsiteX1" fmla="*/ 0 w 73510"/>
                    <a:gd name="connsiteY1" fmla="*/ 50662 h 101324"/>
                    <a:gd name="connsiteX2" fmla="*/ 9934 w 73510"/>
                    <a:gd name="connsiteY2" fmla="*/ 13908 h 101324"/>
                    <a:gd name="connsiteX3" fmla="*/ 36756 w 73510"/>
                    <a:gd name="connsiteY3" fmla="*/ 0 h 101324"/>
                    <a:gd name="connsiteX4" fmla="*/ 63577 w 73510"/>
                    <a:gd name="connsiteY4" fmla="*/ 13908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8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8 h 101324"/>
                    <a:gd name="connsiteX9" fmla="*/ 54636 w 73510"/>
                    <a:gd name="connsiteY9" fmla="*/ 79470 h 101324"/>
                    <a:gd name="connsiteX10" fmla="*/ 60597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6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6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8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8"/>
                      </a:cubicBezTo>
                      <a:cubicBezTo>
                        <a:pt x="16888" y="4967"/>
                        <a:pt x="25829" y="0"/>
                        <a:pt x="36756" y="0"/>
                      </a:cubicBezTo>
                      <a:cubicBezTo>
                        <a:pt x="47683" y="0"/>
                        <a:pt x="56623" y="4967"/>
                        <a:pt x="63577" y="13908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1" y="78477"/>
                        <a:pt x="63577" y="87418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4835" y="101325"/>
                        <a:pt x="15895" y="96358"/>
                        <a:pt x="9934" y="87418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7" y="62583"/>
                        <a:pt x="60597" y="50662"/>
                      </a:cubicBezTo>
                      <a:cubicBezTo>
                        <a:pt x="60597" y="38742"/>
                        <a:pt x="58610" y="28808"/>
                        <a:pt x="54636" y="21854"/>
                      </a:cubicBezTo>
                      <a:cubicBezTo>
                        <a:pt x="50663" y="14901"/>
                        <a:pt x="44702" y="10927"/>
                        <a:pt x="36756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7"/>
                        <a:pt x="14901" y="72517"/>
                        <a:pt x="18874" y="80464"/>
                      </a:cubicBezTo>
                      <a:cubicBezTo>
                        <a:pt x="22848" y="87418"/>
                        <a:pt x="28808" y="91391"/>
                        <a:pt x="36756" y="91391"/>
                      </a:cubicBezTo>
                      <a:cubicBezTo>
                        <a:pt x="43709" y="90398"/>
                        <a:pt x="49669" y="86424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60" name="Рисунок 4">
                <a:extLst>
                  <a:ext uri="{FF2B5EF4-FFF2-40B4-BE49-F238E27FC236}">
                    <a16:creationId xmlns:a16="http://schemas.microsoft.com/office/drawing/2014/main" id="{FA9E3F96-5A99-4A94-1C1B-953D9724F47D}"/>
                  </a:ext>
                </a:extLst>
              </p:cNvPr>
              <p:cNvGrpSpPr/>
              <p:nvPr/>
            </p:nvGrpSpPr>
            <p:grpSpPr>
              <a:xfrm>
                <a:off x="11892918" y="4615054"/>
                <a:ext cx="157947" cy="101324"/>
                <a:chOff x="11892918" y="4615054"/>
                <a:chExt cx="157947" cy="101324"/>
              </a:xfrm>
              <a:solidFill>
                <a:srgbClr val="1D1D1B"/>
              </a:solidFill>
            </p:grpSpPr>
            <p:sp>
              <p:nvSpPr>
                <p:cNvPr id="361" name="Полилиния: фигура 360">
                  <a:extLst>
                    <a:ext uri="{FF2B5EF4-FFF2-40B4-BE49-F238E27FC236}">
                      <a16:creationId xmlns:a16="http://schemas.microsoft.com/office/drawing/2014/main" id="{C33B59C2-4CB3-61D6-CA08-2479D59CADC5}"/>
                    </a:ext>
                  </a:extLst>
                </p:cNvPr>
                <p:cNvSpPr/>
                <p:nvPr/>
              </p:nvSpPr>
              <p:spPr>
                <a:xfrm>
                  <a:off x="11892918" y="4616047"/>
                  <a:ext cx="75496" cy="99338"/>
                </a:xfrm>
                <a:custGeom>
                  <a:avLst/>
                  <a:gdLst>
                    <a:gd name="connsiteX0" fmla="*/ 49669 w 75496"/>
                    <a:gd name="connsiteY0" fmla="*/ 77484 h 99338"/>
                    <a:gd name="connsiteX1" fmla="*/ 0 w 75496"/>
                    <a:gd name="connsiteY1" fmla="*/ 77484 h 99338"/>
                    <a:gd name="connsiteX2" fmla="*/ 0 w 75496"/>
                    <a:gd name="connsiteY2" fmla="*/ 66557 h 99338"/>
                    <a:gd name="connsiteX3" fmla="*/ 43709 w 75496"/>
                    <a:gd name="connsiteY3" fmla="*/ 0 h 99338"/>
                    <a:gd name="connsiteX4" fmla="*/ 61590 w 75496"/>
                    <a:gd name="connsiteY4" fmla="*/ 0 h 99338"/>
                    <a:gd name="connsiteX5" fmla="*/ 61590 w 75496"/>
                    <a:gd name="connsiteY5" fmla="*/ 67550 h 99338"/>
                    <a:gd name="connsiteX6" fmla="*/ 75497 w 75496"/>
                    <a:gd name="connsiteY6" fmla="*/ 67550 h 99338"/>
                    <a:gd name="connsiteX7" fmla="*/ 75497 w 75496"/>
                    <a:gd name="connsiteY7" fmla="*/ 78477 h 99338"/>
                    <a:gd name="connsiteX8" fmla="*/ 61590 w 75496"/>
                    <a:gd name="connsiteY8" fmla="*/ 78477 h 99338"/>
                    <a:gd name="connsiteX9" fmla="*/ 61590 w 75496"/>
                    <a:gd name="connsiteY9" fmla="*/ 99338 h 99338"/>
                    <a:gd name="connsiteX10" fmla="*/ 49669 w 75496"/>
                    <a:gd name="connsiteY10" fmla="*/ 99338 h 99338"/>
                    <a:gd name="connsiteX11" fmla="*/ 49669 w 75496"/>
                    <a:gd name="connsiteY11" fmla="*/ 77484 h 99338"/>
                    <a:gd name="connsiteX12" fmla="*/ 11921 w 75496"/>
                    <a:gd name="connsiteY12" fmla="*/ 66557 h 99338"/>
                    <a:gd name="connsiteX13" fmla="*/ 49669 w 75496"/>
                    <a:gd name="connsiteY13" fmla="*/ 66557 h 99338"/>
                    <a:gd name="connsiteX14" fmla="*/ 49669 w 75496"/>
                    <a:gd name="connsiteY14" fmla="*/ 9934 h 99338"/>
                    <a:gd name="connsiteX15" fmla="*/ 49669 w 75496"/>
                    <a:gd name="connsiteY15" fmla="*/ 9934 h 99338"/>
                    <a:gd name="connsiteX16" fmla="*/ 11921 w 75496"/>
                    <a:gd name="connsiteY16" fmla="*/ 66557 h 99338"/>
                    <a:gd name="connsiteX17" fmla="*/ 11921 w 75496"/>
                    <a:gd name="connsiteY17" fmla="*/ 66557 h 99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5496" h="99338">
                      <a:moveTo>
                        <a:pt x="49669" y="77484"/>
                      </a:moveTo>
                      <a:lnTo>
                        <a:pt x="0" y="77484"/>
                      </a:lnTo>
                      <a:lnTo>
                        <a:pt x="0" y="66557"/>
                      </a:lnTo>
                      <a:cubicBezTo>
                        <a:pt x="7948" y="51656"/>
                        <a:pt x="21855" y="29801"/>
                        <a:pt x="43709" y="0"/>
                      </a:cubicBezTo>
                      <a:lnTo>
                        <a:pt x="61590" y="0"/>
                      </a:lnTo>
                      <a:lnTo>
                        <a:pt x="61590" y="67550"/>
                      </a:lnTo>
                      <a:lnTo>
                        <a:pt x="75497" y="67550"/>
                      </a:lnTo>
                      <a:lnTo>
                        <a:pt x="75497" y="78477"/>
                      </a:lnTo>
                      <a:lnTo>
                        <a:pt x="61590" y="78477"/>
                      </a:lnTo>
                      <a:lnTo>
                        <a:pt x="61590" y="99338"/>
                      </a:lnTo>
                      <a:lnTo>
                        <a:pt x="49669" y="99338"/>
                      </a:lnTo>
                      <a:lnTo>
                        <a:pt x="49669" y="77484"/>
                      </a:lnTo>
                      <a:close/>
                      <a:moveTo>
                        <a:pt x="11921" y="66557"/>
                      </a:moveTo>
                      <a:lnTo>
                        <a:pt x="49669" y="66557"/>
                      </a:lnTo>
                      <a:lnTo>
                        <a:pt x="49669" y="9934"/>
                      </a:lnTo>
                      <a:lnTo>
                        <a:pt x="49669" y="9934"/>
                      </a:lnTo>
                      <a:cubicBezTo>
                        <a:pt x="31789" y="34768"/>
                        <a:pt x="19868" y="53642"/>
                        <a:pt x="11921" y="66557"/>
                      </a:cubicBezTo>
                      <a:lnTo>
                        <a:pt x="11921" y="6655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" name="Полилиния: фигура 361">
                  <a:extLst>
                    <a:ext uri="{FF2B5EF4-FFF2-40B4-BE49-F238E27FC236}">
                      <a16:creationId xmlns:a16="http://schemas.microsoft.com/office/drawing/2014/main" id="{9FB41B99-3972-2EF7-1715-6AEEB0F9C532}"/>
                    </a:ext>
                  </a:extLst>
                </p:cNvPr>
                <p:cNvSpPr/>
                <p:nvPr/>
              </p:nvSpPr>
              <p:spPr>
                <a:xfrm>
                  <a:off x="11977355" y="4615054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8 h 101324"/>
                    <a:gd name="connsiteX1" fmla="*/ 0 w 73510"/>
                    <a:gd name="connsiteY1" fmla="*/ 50662 h 101324"/>
                    <a:gd name="connsiteX2" fmla="*/ 9934 w 73510"/>
                    <a:gd name="connsiteY2" fmla="*/ 13908 h 101324"/>
                    <a:gd name="connsiteX3" fmla="*/ 36756 w 73510"/>
                    <a:gd name="connsiteY3" fmla="*/ 0 h 101324"/>
                    <a:gd name="connsiteX4" fmla="*/ 63577 w 73510"/>
                    <a:gd name="connsiteY4" fmla="*/ 13908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8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8 h 101324"/>
                    <a:gd name="connsiteX9" fmla="*/ 54636 w 73510"/>
                    <a:gd name="connsiteY9" fmla="*/ 79470 h 101324"/>
                    <a:gd name="connsiteX10" fmla="*/ 60596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6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6 w 73510"/>
                    <a:gd name="connsiteY16" fmla="*/ 91391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8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8"/>
                      </a:cubicBezTo>
                      <a:cubicBezTo>
                        <a:pt x="16888" y="4967"/>
                        <a:pt x="25828" y="0"/>
                        <a:pt x="36756" y="0"/>
                      </a:cubicBezTo>
                      <a:cubicBezTo>
                        <a:pt x="47683" y="0"/>
                        <a:pt x="56623" y="4967"/>
                        <a:pt x="63577" y="13908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8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5828" y="100332"/>
                        <a:pt x="16888" y="96358"/>
                        <a:pt x="9934" y="87418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50662"/>
                      </a:cubicBezTo>
                      <a:cubicBezTo>
                        <a:pt x="60596" y="38742"/>
                        <a:pt x="58610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6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7"/>
                        <a:pt x="14901" y="72517"/>
                        <a:pt x="18874" y="80464"/>
                      </a:cubicBezTo>
                      <a:cubicBezTo>
                        <a:pt x="22848" y="87418"/>
                        <a:pt x="28808" y="91391"/>
                        <a:pt x="36756" y="91391"/>
                      </a:cubicBezTo>
                      <a:cubicBezTo>
                        <a:pt x="44702" y="90398"/>
                        <a:pt x="50662" y="86424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63" name="Рисунок 4">
                <a:extLst>
                  <a:ext uri="{FF2B5EF4-FFF2-40B4-BE49-F238E27FC236}">
                    <a16:creationId xmlns:a16="http://schemas.microsoft.com/office/drawing/2014/main" id="{00439D19-389A-7EA4-312D-9A59C1790875}"/>
                  </a:ext>
                </a:extLst>
              </p:cNvPr>
              <p:cNvGrpSpPr/>
              <p:nvPr/>
            </p:nvGrpSpPr>
            <p:grpSpPr>
              <a:xfrm>
                <a:off x="11892918" y="4155119"/>
                <a:ext cx="156954" cy="102318"/>
                <a:chOff x="11892918" y="4155119"/>
                <a:chExt cx="156954" cy="102318"/>
              </a:xfrm>
              <a:solidFill>
                <a:srgbClr val="1D1D1B"/>
              </a:solidFill>
            </p:grpSpPr>
            <p:sp>
              <p:nvSpPr>
                <p:cNvPr id="364" name="Полилиния: фигура 363">
                  <a:extLst>
                    <a:ext uri="{FF2B5EF4-FFF2-40B4-BE49-F238E27FC236}">
                      <a16:creationId xmlns:a16="http://schemas.microsoft.com/office/drawing/2014/main" id="{CEB0F289-2D0F-0707-CED5-6D62B79AF021}"/>
                    </a:ext>
                  </a:extLst>
                </p:cNvPr>
                <p:cNvSpPr/>
                <p:nvPr/>
              </p:nvSpPr>
              <p:spPr>
                <a:xfrm>
                  <a:off x="11892918" y="4155119"/>
                  <a:ext cx="71524" cy="101578"/>
                </a:xfrm>
                <a:custGeom>
                  <a:avLst/>
                  <a:gdLst>
                    <a:gd name="connsiteX0" fmla="*/ 17881 w 71524"/>
                    <a:gd name="connsiteY0" fmla="*/ 96358 h 101578"/>
                    <a:gd name="connsiteX1" fmla="*/ 4967 w 71524"/>
                    <a:gd name="connsiteY1" fmla="*/ 79470 h 101578"/>
                    <a:gd name="connsiteX2" fmla="*/ 0 w 71524"/>
                    <a:gd name="connsiteY2" fmla="*/ 52649 h 101578"/>
                    <a:gd name="connsiteX3" fmla="*/ 9934 w 71524"/>
                    <a:gd name="connsiteY3" fmla="*/ 13907 h 101578"/>
                    <a:gd name="connsiteX4" fmla="*/ 37749 w 71524"/>
                    <a:gd name="connsiteY4" fmla="*/ 0 h 101578"/>
                    <a:gd name="connsiteX5" fmla="*/ 59603 w 71524"/>
                    <a:gd name="connsiteY5" fmla="*/ 6954 h 101578"/>
                    <a:gd name="connsiteX6" fmla="*/ 70530 w 71524"/>
                    <a:gd name="connsiteY6" fmla="*/ 25828 h 101578"/>
                    <a:gd name="connsiteX7" fmla="*/ 57617 w 71524"/>
                    <a:gd name="connsiteY7" fmla="*/ 25828 h 101578"/>
                    <a:gd name="connsiteX8" fmla="*/ 49669 w 71524"/>
                    <a:gd name="connsiteY8" fmla="*/ 14901 h 101578"/>
                    <a:gd name="connsiteX9" fmla="*/ 36756 w 71524"/>
                    <a:gd name="connsiteY9" fmla="*/ 10927 h 101578"/>
                    <a:gd name="connsiteX10" fmla="*/ 17881 w 71524"/>
                    <a:gd name="connsiteY10" fmla="*/ 21854 h 101578"/>
                    <a:gd name="connsiteX11" fmla="*/ 10927 w 71524"/>
                    <a:gd name="connsiteY11" fmla="*/ 51656 h 101578"/>
                    <a:gd name="connsiteX12" fmla="*/ 10927 w 71524"/>
                    <a:gd name="connsiteY12" fmla="*/ 51656 h 101578"/>
                    <a:gd name="connsiteX13" fmla="*/ 21855 w 71524"/>
                    <a:gd name="connsiteY13" fmla="*/ 39735 h 101578"/>
                    <a:gd name="connsiteX14" fmla="*/ 38742 w 71524"/>
                    <a:gd name="connsiteY14" fmla="*/ 35762 h 101578"/>
                    <a:gd name="connsiteX15" fmla="*/ 62583 w 71524"/>
                    <a:gd name="connsiteY15" fmla="*/ 44702 h 101578"/>
                    <a:gd name="connsiteX16" fmla="*/ 71524 w 71524"/>
                    <a:gd name="connsiteY16" fmla="*/ 67550 h 101578"/>
                    <a:gd name="connsiteX17" fmla="*/ 61590 w 71524"/>
                    <a:gd name="connsiteY17" fmla="*/ 91391 h 101578"/>
                    <a:gd name="connsiteX18" fmla="*/ 36756 w 71524"/>
                    <a:gd name="connsiteY18" fmla="*/ 101325 h 101578"/>
                    <a:gd name="connsiteX19" fmla="*/ 17881 w 71524"/>
                    <a:gd name="connsiteY19" fmla="*/ 96358 h 101578"/>
                    <a:gd name="connsiteX20" fmla="*/ 53643 w 71524"/>
                    <a:gd name="connsiteY20" fmla="*/ 85431 h 101578"/>
                    <a:gd name="connsiteX21" fmla="*/ 60596 w 71524"/>
                    <a:gd name="connsiteY21" fmla="*/ 69537 h 101578"/>
                    <a:gd name="connsiteX22" fmla="*/ 54636 w 71524"/>
                    <a:gd name="connsiteY22" fmla="*/ 53642 h 101578"/>
                    <a:gd name="connsiteX23" fmla="*/ 38742 w 71524"/>
                    <a:gd name="connsiteY23" fmla="*/ 47682 h 101578"/>
                    <a:gd name="connsiteX24" fmla="*/ 22848 w 71524"/>
                    <a:gd name="connsiteY24" fmla="*/ 53642 h 101578"/>
                    <a:gd name="connsiteX25" fmla="*/ 16888 w 71524"/>
                    <a:gd name="connsiteY25" fmla="*/ 69537 h 101578"/>
                    <a:gd name="connsiteX26" fmla="*/ 23841 w 71524"/>
                    <a:gd name="connsiteY26" fmla="*/ 85431 h 101578"/>
                    <a:gd name="connsiteX27" fmla="*/ 39735 w 71524"/>
                    <a:gd name="connsiteY27" fmla="*/ 92384 h 101578"/>
                    <a:gd name="connsiteX28" fmla="*/ 53643 w 71524"/>
                    <a:gd name="connsiteY28" fmla="*/ 85431 h 101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1524" h="101578">
                      <a:moveTo>
                        <a:pt x="17881" y="96358"/>
                      </a:moveTo>
                      <a:cubicBezTo>
                        <a:pt x="11921" y="92384"/>
                        <a:pt x="7948" y="87417"/>
                        <a:pt x="4967" y="79470"/>
                      </a:cubicBezTo>
                      <a:cubicBezTo>
                        <a:pt x="1987" y="71524"/>
                        <a:pt x="0" y="62583"/>
                        <a:pt x="0" y="52649"/>
                      </a:cubicBezTo>
                      <a:cubicBezTo>
                        <a:pt x="0" y="35762"/>
                        <a:pt x="2981" y="22848"/>
                        <a:pt x="9934" y="13907"/>
                      </a:cubicBezTo>
                      <a:cubicBezTo>
                        <a:pt x="16888" y="4967"/>
                        <a:pt x="25828" y="0"/>
                        <a:pt x="37749" y="0"/>
                      </a:cubicBezTo>
                      <a:cubicBezTo>
                        <a:pt x="45695" y="0"/>
                        <a:pt x="53643" y="1987"/>
                        <a:pt x="59603" y="6954"/>
                      </a:cubicBezTo>
                      <a:cubicBezTo>
                        <a:pt x="65563" y="11921"/>
                        <a:pt x="69537" y="17881"/>
                        <a:pt x="70530" y="25828"/>
                      </a:cubicBezTo>
                      <a:lnTo>
                        <a:pt x="57617" y="25828"/>
                      </a:lnTo>
                      <a:cubicBezTo>
                        <a:pt x="56623" y="21854"/>
                        <a:pt x="53643" y="17881"/>
                        <a:pt x="49669" y="14901"/>
                      </a:cubicBezTo>
                      <a:cubicBezTo>
                        <a:pt x="45695" y="11921"/>
                        <a:pt x="41723" y="10927"/>
                        <a:pt x="36756" y="10927"/>
                      </a:cubicBezTo>
                      <a:cubicBezTo>
                        <a:pt x="28808" y="10927"/>
                        <a:pt x="21855" y="14901"/>
                        <a:pt x="17881" y="21854"/>
                      </a:cubicBezTo>
                      <a:cubicBezTo>
                        <a:pt x="12914" y="28808"/>
                        <a:pt x="10927" y="38742"/>
                        <a:pt x="10927" y="51656"/>
                      </a:cubicBezTo>
                      <a:lnTo>
                        <a:pt x="10927" y="51656"/>
                      </a:lnTo>
                      <a:cubicBezTo>
                        <a:pt x="12914" y="46689"/>
                        <a:pt x="16888" y="42715"/>
                        <a:pt x="21855" y="39735"/>
                      </a:cubicBezTo>
                      <a:cubicBezTo>
                        <a:pt x="26822" y="36755"/>
                        <a:pt x="32782" y="35762"/>
                        <a:pt x="38742" y="35762"/>
                      </a:cubicBezTo>
                      <a:cubicBezTo>
                        <a:pt x="47683" y="35762"/>
                        <a:pt x="55629" y="38742"/>
                        <a:pt x="62583" y="44702"/>
                      </a:cubicBezTo>
                      <a:cubicBezTo>
                        <a:pt x="68544" y="50662"/>
                        <a:pt x="71524" y="58609"/>
                        <a:pt x="71524" y="67550"/>
                      </a:cubicBezTo>
                      <a:cubicBezTo>
                        <a:pt x="71524" y="77484"/>
                        <a:pt x="68544" y="85431"/>
                        <a:pt x="61590" y="91391"/>
                      </a:cubicBezTo>
                      <a:cubicBezTo>
                        <a:pt x="54636" y="97351"/>
                        <a:pt x="46690" y="101325"/>
                        <a:pt x="36756" y="101325"/>
                      </a:cubicBezTo>
                      <a:cubicBezTo>
                        <a:pt x="29801" y="102318"/>
                        <a:pt x="23841" y="100332"/>
                        <a:pt x="17881" y="96358"/>
                      </a:cubicBezTo>
                      <a:close/>
                      <a:moveTo>
                        <a:pt x="53643" y="85431"/>
                      </a:moveTo>
                      <a:cubicBezTo>
                        <a:pt x="57617" y="81457"/>
                        <a:pt x="60596" y="75497"/>
                        <a:pt x="60596" y="69537"/>
                      </a:cubicBezTo>
                      <a:cubicBezTo>
                        <a:pt x="60596" y="62583"/>
                        <a:pt x="58610" y="57616"/>
                        <a:pt x="54636" y="53642"/>
                      </a:cubicBezTo>
                      <a:cubicBezTo>
                        <a:pt x="50662" y="49669"/>
                        <a:pt x="44702" y="47682"/>
                        <a:pt x="38742" y="47682"/>
                      </a:cubicBezTo>
                      <a:cubicBezTo>
                        <a:pt x="31789" y="47682"/>
                        <a:pt x="26822" y="49669"/>
                        <a:pt x="22848" y="53642"/>
                      </a:cubicBezTo>
                      <a:cubicBezTo>
                        <a:pt x="18874" y="57616"/>
                        <a:pt x="16888" y="62583"/>
                        <a:pt x="16888" y="69537"/>
                      </a:cubicBezTo>
                      <a:cubicBezTo>
                        <a:pt x="16888" y="75497"/>
                        <a:pt x="18874" y="81457"/>
                        <a:pt x="23841" y="85431"/>
                      </a:cubicBezTo>
                      <a:cubicBezTo>
                        <a:pt x="27815" y="89404"/>
                        <a:pt x="33775" y="92384"/>
                        <a:pt x="39735" y="92384"/>
                      </a:cubicBezTo>
                      <a:cubicBezTo>
                        <a:pt x="45695" y="92384"/>
                        <a:pt x="48676" y="89404"/>
                        <a:pt x="53643" y="8543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5" name="Полилиния: фигура 364">
                  <a:extLst>
                    <a:ext uri="{FF2B5EF4-FFF2-40B4-BE49-F238E27FC236}">
                      <a16:creationId xmlns:a16="http://schemas.microsoft.com/office/drawing/2014/main" id="{B3016D85-01A2-7B2F-28D5-D4EADDCCA51C}"/>
                    </a:ext>
                  </a:extLst>
                </p:cNvPr>
                <p:cNvSpPr/>
                <p:nvPr/>
              </p:nvSpPr>
              <p:spPr>
                <a:xfrm>
                  <a:off x="11976362" y="4156112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5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5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6 w 73510"/>
                    <a:gd name="connsiteY10" fmla="*/ 49669 h 101324"/>
                    <a:gd name="connsiteX11" fmla="*/ 54636 w 73510"/>
                    <a:gd name="connsiteY11" fmla="*/ 20861 h 101324"/>
                    <a:gd name="connsiteX12" fmla="*/ 36755 w 73510"/>
                    <a:gd name="connsiteY12" fmla="*/ 9934 h 101324"/>
                    <a:gd name="connsiteX13" fmla="*/ 18874 w 73510"/>
                    <a:gd name="connsiteY13" fmla="*/ 20861 h 101324"/>
                    <a:gd name="connsiteX14" fmla="*/ 12914 w 73510"/>
                    <a:gd name="connsiteY14" fmla="*/ 49669 h 101324"/>
                    <a:gd name="connsiteX15" fmla="*/ 18874 w 73510"/>
                    <a:gd name="connsiteY15" fmla="*/ 79470 h 101324"/>
                    <a:gd name="connsiteX16" fmla="*/ 36755 w 73510"/>
                    <a:gd name="connsiteY16" fmla="*/ 90398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3" y="0"/>
                        <a:pt x="56622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6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5" y="101325"/>
                      </a:cubicBezTo>
                      <a:cubicBezTo>
                        <a:pt x="25828" y="101325"/>
                        <a:pt x="16887" y="96358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49669"/>
                      </a:cubicBezTo>
                      <a:cubicBezTo>
                        <a:pt x="60596" y="37748"/>
                        <a:pt x="58610" y="27815"/>
                        <a:pt x="54636" y="20861"/>
                      </a:cubicBezTo>
                      <a:cubicBezTo>
                        <a:pt x="50662" y="13907"/>
                        <a:pt x="44702" y="9934"/>
                        <a:pt x="36755" y="9934"/>
                      </a:cubicBezTo>
                      <a:cubicBezTo>
                        <a:pt x="28808" y="9934"/>
                        <a:pt x="22848" y="13907"/>
                        <a:pt x="18874" y="20861"/>
                      </a:cubicBezTo>
                      <a:cubicBezTo>
                        <a:pt x="14901" y="27815"/>
                        <a:pt x="12914" y="37748"/>
                        <a:pt x="12914" y="49669"/>
                      </a:cubicBezTo>
                      <a:cubicBezTo>
                        <a:pt x="12914" y="62583"/>
                        <a:pt x="14901" y="71523"/>
                        <a:pt x="18874" y="79470"/>
                      </a:cubicBezTo>
                      <a:cubicBezTo>
                        <a:pt x="22848" y="86424"/>
                        <a:pt x="28808" y="90398"/>
                        <a:pt x="36755" y="90398"/>
                      </a:cubicBezTo>
                      <a:cubicBezTo>
                        <a:pt x="44702" y="90398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66" name="Рисунок 4">
                <a:extLst>
                  <a:ext uri="{FF2B5EF4-FFF2-40B4-BE49-F238E27FC236}">
                    <a16:creationId xmlns:a16="http://schemas.microsoft.com/office/drawing/2014/main" id="{CDE8B10A-213A-8A7D-BD5C-6E347E0C2B74}"/>
                  </a:ext>
                </a:extLst>
              </p:cNvPr>
              <p:cNvGrpSpPr/>
              <p:nvPr/>
            </p:nvGrpSpPr>
            <p:grpSpPr>
              <a:xfrm>
                <a:off x="11896891" y="4362735"/>
                <a:ext cx="152980" cy="101324"/>
                <a:chOff x="11896891" y="4362735"/>
                <a:chExt cx="152980" cy="101324"/>
              </a:xfrm>
              <a:solidFill>
                <a:srgbClr val="1D1D1B"/>
              </a:solidFill>
            </p:grpSpPr>
            <p:sp>
              <p:nvSpPr>
                <p:cNvPr id="367" name="Полилиния: фигура 366">
                  <a:extLst>
                    <a:ext uri="{FF2B5EF4-FFF2-40B4-BE49-F238E27FC236}">
                      <a16:creationId xmlns:a16="http://schemas.microsoft.com/office/drawing/2014/main" id="{E93743B3-23DD-4DF8-C4C9-6BB7C832C5E3}"/>
                    </a:ext>
                  </a:extLst>
                </p:cNvPr>
                <p:cNvSpPr/>
                <p:nvPr/>
              </p:nvSpPr>
              <p:spPr>
                <a:xfrm>
                  <a:off x="11896891" y="4363728"/>
                  <a:ext cx="68543" cy="98588"/>
                </a:xfrm>
                <a:custGeom>
                  <a:avLst/>
                  <a:gdLst>
                    <a:gd name="connsiteX0" fmla="*/ 9934 w 68543"/>
                    <a:gd name="connsiteY0" fmla="*/ 91391 h 98588"/>
                    <a:gd name="connsiteX1" fmla="*/ 0 w 68543"/>
                    <a:gd name="connsiteY1" fmla="*/ 70530 h 98588"/>
                    <a:gd name="connsiteX2" fmla="*/ 11920 w 68543"/>
                    <a:gd name="connsiteY2" fmla="*/ 70530 h 98588"/>
                    <a:gd name="connsiteX3" fmla="*/ 18874 w 68543"/>
                    <a:gd name="connsiteY3" fmla="*/ 83444 h 98588"/>
                    <a:gd name="connsiteX4" fmla="*/ 33775 w 68543"/>
                    <a:gd name="connsiteY4" fmla="*/ 88411 h 98588"/>
                    <a:gd name="connsiteX5" fmla="*/ 50662 w 68543"/>
                    <a:gd name="connsiteY5" fmla="*/ 82450 h 98588"/>
                    <a:gd name="connsiteX6" fmla="*/ 56622 w 68543"/>
                    <a:gd name="connsiteY6" fmla="*/ 66557 h 98588"/>
                    <a:gd name="connsiteX7" fmla="*/ 50662 w 68543"/>
                    <a:gd name="connsiteY7" fmla="*/ 50662 h 98588"/>
                    <a:gd name="connsiteX8" fmla="*/ 34768 w 68543"/>
                    <a:gd name="connsiteY8" fmla="*/ 44702 h 98588"/>
                    <a:gd name="connsiteX9" fmla="*/ 13908 w 68543"/>
                    <a:gd name="connsiteY9" fmla="*/ 55629 h 98588"/>
                    <a:gd name="connsiteX10" fmla="*/ 1986 w 68543"/>
                    <a:gd name="connsiteY10" fmla="*/ 55629 h 98588"/>
                    <a:gd name="connsiteX11" fmla="*/ 6953 w 68543"/>
                    <a:gd name="connsiteY11" fmla="*/ 0 h 98588"/>
                    <a:gd name="connsiteX12" fmla="*/ 63577 w 68543"/>
                    <a:gd name="connsiteY12" fmla="*/ 0 h 98588"/>
                    <a:gd name="connsiteX13" fmla="*/ 63577 w 68543"/>
                    <a:gd name="connsiteY13" fmla="*/ 10927 h 98588"/>
                    <a:gd name="connsiteX14" fmla="*/ 16887 w 68543"/>
                    <a:gd name="connsiteY14" fmla="*/ 10927 h 98588"/>
                    <a:gd name="connsiteX15" fmla="*/ 13908 w 68543"/>
                    <a:gd name="connsiteY15" fmla="*/ 42715 h 98588"/>
                    <a:gd name="connsiteX16" fmla="*/ 13908 w 68543"/>
                    <a:gd name="connsiteY16" fmla="*/ 42715 h 98588"/>
                    <a:gd name="connsiteX17" fmla="*/ 35761 w 68543"/>
                    <a:gd name="connsiteY17" fmla="*/ 32781 h 98588"/>
                    <a:gd name="connsiteX18" fmla="*/ 59603 w 68543"/>
                    <a:gd name="connsiteY18" fmla="*/ 41722 h 98588"/>
                    <a:gd name="connsiteX19" fmla="*/ 68544 w 68543"/>
                    <a:gd name="connsiteY19" fmla="*/ 65563 h 98588"/>
                    <a:gd name="connsiteX20" fmla="*/ 58610 w 68543"/>
                    <a:gd name="connsiteY20" fmla="*/ 89404 h 98588"/>
                    <a:gd name="connsiteX21" fmla="*/ 33775 w 68543"/>
                    <a:gd name="connsiteY21" fmla="*/ 98345 h 98588"/>
                    <a:gd name="connsiteX22" fmla="*/ 9934 w 68543"/>
                    <a:gd name="connsiteY22" fmla="*/ 91391 h 9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8543" h="98588">
                      <a:moveTo>
                        <a:pt x="9934" y="91391"/>
                      </a:moveTo>
                      <a:cubicBezTo>
                        <a:pt x="3974" y="86424"/>
                        <a:pt x="0" y="79470"/>
                        <a:pt x="0" y="70530"/>
                      </a:cubicBezTo>
                      <a:lnTo>
                        <a:pt x="11920" y="70530"/>
                      </a:lnTo>
                      <a:cubicBezTo>
                        <a:pt x="12914" y="75497"/>
                        <a:pt x="14901" y="80464"/>
                        <a:pt x="18874" y="83444"/>
                      </a:cubicBezTo>
                      <a:cubicBezTo>
                        <a:pt x="22848" y="86424"/>
                        <a:pt x="27815" y="88411"/>
                        <a:pt x="33775" y="88411"/>
                      </a:cubicBezTo>
                      <a:cubicBezTo>
                        <a:pt x="40728" y="88411"/>
                        <a:pt x="45695" y="86424"/>
                        <a:pt x="50662" y="82450"/>
                      </a:cubicBezTo>
                      <a:cubicBezTo>
                        <a:pt x="54636" y="78477"/>
                        <a:pt x="56622" y="72517"/>
                        <a:pt x="56622" y="66557"/>
                      </a:cubicBezTo>
                      <a:cubicBezTo>
                        <a:pt x="56622" y="60596"/>
                        <a:pt x="54636" y="54636"/>
                        <a:pt x="50662" y="50662"/>
                      </a:cubicBezTo>
                      <a:cubicBezTo>
                        <a:pt x="46688" y="46689"/>
                        <a:pt x="40728" y="44702"/>
                        <a:pt x="34768" y="44702"/>
                      </a:cubicBezTo>
                      <a:cubicBezTo>
                        <a:pt x="24835" y="44702"/>
                        <a:pt x="17881" y="48676"/>
                        <a:pt x="13908" y="55629"/>
                      </a:cubicBezTo>
                      <a:lnTo>
                        <a:pt x="1986" y="55629"/>
                      </a:lnTo>
                      <a:lnTo>
                        <a:pt x="6953" y="0"/>
                      </a:lnTo>
                      <a:lnTo>
                        <a:pt x="63577" y="0"/>
                      </a:lnTo>
                      <a:lnTo>
                        <a:pt x="63577" y="10927"/>
                      </a:lnTo>
                      <a:lnTo>
                        <a:pt x="16887" y="10927"/>
                      </a:lnTo>
                      <a:lnTo>
                        <a:pt x="13908" y="42715"/>
                      </a:lnTo>
                      <a:lnTo>
                        <a:pt x="13908" y="42715"/>
                      </a:lnTo>
                      <a:cubicBezTo>
                        <a:pt x="18874" y="36755"/>
                        <a:pt x="25828" y="32781"/>
                        <a:pt x="35761" y="32781"/>
                      </a:cubicBezTo>
                      <a:cubicBezTo>
                        <a:pt x="45695" y="32781"/>
                        <a:pt x="52650" y="35762"/>
                        <a:pt x="59603" y="41722"/>
                      </a:cubicBezTo>
                      <a:cubicBezTo>
                        <a:pt x="65563" y="47682"/>
                        <a:pt x="68544" y="55629"/>
                        <a:pt x="68544" y="65563"/>
                      </a:cubicBezTo>
                      <a:cubicBezTo>
                        <a:pt x="68544" y="75497"/>
                        <a:pt x="65563" y="83444"/>
                        <a:pt x="58610" y="89404"/>
                      </a:cubicBezTo>
                      <a:cubicBezTo>
                        <a:pt x="51655" y="95365"/>
                        <a:pt x="43709" y="98345"/>
                        <a:pt x="33775" y="98345"/>
                      </a:cubicBezTo>
                      <a:cubicBezTo>
                        <a:pt x="23841" y="99338"/>
                        <a:pt x="15894" y="97351"/>
                        <a:pt x="9934" y="9139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" name="Полилиния: фигура 367">
                  <a:extLst>
                    <a:ext uri="{FF2B5EF4-FFF2-40B4-BE49-F238E27FC236}">
                      <a16:creationId xmlns:a16="http://schemas.microsoft.com/office/drawing/2014/main" id="{4593B697-5232-B523-81AF-001F7D7D26EF}"/>
                    </a:ext>
                  </a:extLst>
                </p:cNvPr>
                <p:cNvSpPr/>
                <p:nvPr/>
              </p:nvSpPr>
              <p:spPr>
                <a:xfrm>
                  <a:off x="11976362" y="4362735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8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5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8 h 101324"/>
                    <a:gd name="connsiteX7" fmla="*/ 36755 w 73510"/>
                    <a:gd name="connsiteY7" fmla="*/ 101325 h 101324"/>
                    <a:gd name="connsiteX8" fmla="*/ 9934 w 73510"/>
                    <a:gd name="connsiteY8" fmla="*/ 87418 h 101324"/>
                    <a:gd name="connsiteX9" fmla="*/ 54636 w 73510"/>
                    <a:gd name="connsiteY9" fmla="*/ 79470 h 101324"/>
                    <a:gd name="connsiteX10" fmla="*/ 60596 w 73510"/>
                    <a:gd name="connsiteY10" fmla="*/ 49669 h 101324"/>
                    <a:gd name="connsiteX11" fmla="*/ 54636 w 73510"/>
                    <a:gd name="connsiteY11" fmla="*/ 20861 h 101324"/>
                    <a:gd name="connsiteX12" fmla="*/ 36755 w 73510"/>
                    <a:gd name="connsiteY12" fmla="*/ 9934 h 101324"/>
                    <a:gd name="connsiteX13" fmla="*/ 18874 w 73510"/>
                    <a:gd name="connsiteY13" fmla="*/ 20861 h 101324"/>
                    <a:gd name="connsiteX14" fmla="*/ 12914 w 73510"/>
                    <a:gd name="connsiteY14" fmla="*/ 49669 h 101324"/>
                    <a:gd name="connsiteX15" fmla="*/ 18874 w 73510"/>
                    <a:gd name="connsiteY15" fmla="*/ 79470 h 101324"/>
                    <a:gd name="connsiteX16" fmla="*/ 36755 w 73510"/>
                    <a:gd name="connsiteY16" fmla="*/ 90398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8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3" y="0"/>
                        <a:pt x="56622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7"/>
                        <a:pt x="70530" y="78477"/>
                        <a:pt x="63577" y="87418"/>
                      </a:cubicBezTo>
                      <a:cubicBezTo>
                        <a:pt x="57617" y="96358"/>
                        <a:pt x="48676" y="101325"/>
                        <a:pt x="36755" y="101325"/>
                      </a:cubicBezTo>
                      <a:cubicBezTo>
                        <a:pt x="24835" y="100332"/>
                        <a:pt x="15894" y="96358"/>
                        <a:pt x="9934" y="87418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49669"/>
                      </a:cubicBezTo>
                      <a:cubicBezTo>
                        <a:pt x="60596" y="37749"/>
                        <a:pt x="58610" y="27815"/>
                        <a:pt x="54636" y="20861"/>
                      </a:cubicBezTo>
                      <a:cubicBezTo>
                        <a:pt x="50662" y="13907"/>
                        <a:pt x="44702" y="9934"/>
                        <a:pt x="36755" y="9934"/>
                      </a:cubicBezTo>
                      <a:cubicBezTo>
                        <a:pt x="28808" y="9934"/>
                        <a:pt x="22848" y="13907"/>
                        <a:pt x="18874" y="20861"/>
                      </a:cubicBezTo>
                      <a:cubicBezTo>
                        <a:pt x="14901" y="27815"/>
                        <a:pt x="12914" y="37749"/>
                        <a:pt x="12914" y="49669"/>
                      </a:cubicBezTo>
                      <a:cubicBezTo>
                        <a:pt x="12914" y="62583"/>
                        <a:pt x="14901" y="71524"/>
                        <a:pt x="18874" y="79470"/>
                      </a:cubicBezTo>
                      <a:cubicBezTo>
                        <a:pt x="22848" y="86424"/>
                        <a:pt x="28808" y="90398"/>
                        <a:pt x="36755" y="90398"/>
                      </a:cubicBezTo>
                      <a:cubicBezTo>
                        <a:pt x="43709" y="90398"/>
                        <a:pt x="49669" y="86424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69" name="Рисунок 4">
                <a:extLst>
                  <a:ext uri="{FF2B5EF4-FFF2-40B4-BE49-F238E27FC236}">
                    <a16:creationId xmlns:a16="http://schemas.microsoft.com/office/drawing/2014/main" id="{A3C9F9A2-F9F6-FCE2-3983-5B0249C4DB52}"/>
                  </a:ext>
                </a:extLst>
              </p:cNvPr>
              <p:cNvGrpSpPr/>
              <p:nvPr/>
            </p:nvGrpSpPr>
            <p:grpSpPr>
              <a:xfrm>
                <a:off x="11892918" y="3759753"/>
                <a:ext cx="156954" cy="102318"/>
                <a:chOff x="11892918" y="3759753"/>
                <a:chExt cx="156954" cy="102318"/>
              </a:xfrm>
              <a:solidFill>
                <a:srgbClr val="1D1D1B"/>
              </a:solidFill>
            </p:grpSpPr>
            <p:sp>
              <p:nvSpPr>
                <p:cNvPr id="370" name="Полилиния: фигура 369">
                  <a:extLst>
                    <a:ext uri="{FF2B5EF4-FFF2-40B4-BE49-F238E27FC236}">
                      <a16:creationId xmlns:a16="http://schemas.microsoft.com/office/drawing/2014/main" id="{A30EC5B8-EE29-794E-D8B5-8A2FF174F006}"/>
                    </a:ext>
                  </a:extLst>
                </p:cNvPr>
                <p:cNvSpPr/>
                <p:nvPr/>
              </p:nvSpPr>
              <p:spPr>
                <a:xfrm>
                  <a:off x="11892918" y="3760746"/>
                  <a:ext cx="70529" cy="101324"/>
                </a:xfrm>
                <a:custGeom>
                  <a:avLst/>
                  <a:gdLst>
                    <a:gd name="connsiteX0" fmla="*/ 9934 w 70529"/>
                    <a:gd name="connsiteY0" fmla="*/ 92385 h 101324"/>
                    <a:gd name="connsiteX1" fmla="*/ 0 w 70529"/>
                    <a:gd name="connsiteY1" fmla="*/ 72517 h 101324"/>
                    <a:gd name="connsiteX2" fmla="*/ 5960 w 70529"/>
                    <a:gd name="connsiteY2" fmla="*/ 56623 h 101324"/>
                    <a:gd name="connsiteX3" fmla="*/ 20861 w 70529"/>
                    <a:gd name="connsiteY3" fmla="*/ 47682 h 101324"/>
                    <a:gd name="connsiteX4" fmla="*/ 20861 w 70529"/>
                    <a:gd name="connsiteY4" fmla="*/ 47682 h 101324"/>
                    <a:gd name="connsiteX5" fmla="*/ 7948 w 70529"/>
                    <a:gd name="connsiteY5" fmla="*/ 39735 h 101324"/>
                    <a:gd name="connsiteX6" fmla="*/ 2981 w 70529"/>
                    <a:gd name="connsiteY6" fmla="*/ 25828 h 101324"/>
                    <a:gd name="connsiteX7" fmla="*/ 11921 w 70529"/>
                    <a:gd name="connsiteY7" fmla="*/ 6954 h 101324"/>
                    <a:gd name="connsiteX8" fmla="*/ 34768 w 70529"/>
                    <a:gd name="connsiteY8" fmla="*/ 0 h 101324"/>
                    <a:gd name="connsiteX9" fmla="*/ 57617 w 70529"/>
                    <a:gd name="connsiteY9" fmla="*/ 6954 h 101324"/>
                    <a:gd name="connsiteX10" fmla="*/ 66557 w 70529"/>
                    <a:gd name="connsiteY10" fmla="*/ 25828 h 101324"/>
                    <a:gd name="connsiteX11" fmla="*/ 61590 w 70529"/>
                    <a:gd name="connsiteY11" fmla="*/ 39735 h 101324"/>
                    <a:gd name="connsiteX12" fmla="*/ 48676 w 70529"/>
                    <a:gd name="connsiteY12" fmla="*/ 48676 h 101324"/>
                    <a:gd name="connsiteX13" fmla="*/ 48676 w 70529"/>
                    <a:gd name="connsiteY13" fmla="*/ 48676 h 101324"/>
                    <a:gd name="connsiteX14" fmla="*/ 64570 w 70529"/>
                    <a:gd name="connsiteY14" fmla="*/ 57616 h 101324"/>
                    <a:gd name="connsiteX15" fmla="*/ 70530 w 70529"/>
                    <a:gd name="connsiteY15" fmla="*/ 73510 h 101324"/>
                    <a:gd name="connsiteX16" fmla="*/ 60596 w 70529"/>
                    <a:gd name="connsiteY16" fmla="*/ 93378 h 101324"/>
                    <a:gd name="connsiteX17" fmla="*/ 34768 w 70529"/>
                    <a:gd name="connsiteY17" fmla="*/ 101325 h 101324"/>
                    <a:gd name="connsiteX18" fmla="*/ 9934 w 70529"/>
                    <a:gd name="connsiteY18" fmla="*/ 92385 h 101324"/>
                    <a:gd name="connsiteX19" fmla="*/ 52650 w 70529"/>
                    <a:gd name="connsiteY19" fmla="*/ 84437 h 101324"/>
                    <a:gd name="connsiteX20" fmla="*/ 59603 w 70529"/>
                    <a:gd name="connsiteY20" fmla="*/ 71524 h 101324"/>
                    <a:gd name="connsiteX21" fmla="*/ 52650 w 70529"/>
                    <a:gd name="connsiteY21" fmla="*/ 58610 h 101324"/>
                    <a:gd name="connsiteX22" fmla="*/ 35761 w 70529"/>
                    <a:gd name="connsiteY22" fmla="*/ 53643 h 101324"/>
                    <a:gd name="connsiteX23" fmla="*/ 18874 w 70529"/>
                    <a:gd name="connsiteY23" fmla="*/ 58610 h 101324"/>
                    <a:gd name="connsiteX24" fmla="*/ 11921 w 70529"/>
                    <a:gd name="connsiteY24" fmla="*/ 71524 h 101324"/>
                    <a:gd name="connsiteX25" fmla="*/ 18874 w 70529"/>
                    <a:gd name="connsiteY25" fmla="*/ 84437 h 101324"/>
                    <a:gd name="connsiteX26" fmla="*/ 35761 w 70529"/>
                    <a:gd name="connsiteY26" fmla="*/ 89404 h 101324"/>
                    <a:gd name="connsiteX27" fmla="*/ 52650 w 70529"/>
                    <a:gd name="connsiteY27" fmla="*/ 84437 h 101324"/>
                    <a:gd name="connsiteX28" fmla="*/ 49669 w 70529"/>
                    <a:gd name="connsiteY28" fmla="*/ 37749 h 101324"/>
                    <a:gd name="connsiteX29" fmla="*/ 55629 w 70529"/>
                    <a:gd name="connsiteY29" fmla="*/ 25828 h 101324"/>
                    <a:gd name="connsiteX30" fmla="*/ 49669 w 70529"/>
                    <a:gd name="connsiteY30" fmla="*/ 13908 h 101324"/>
                    <a:gd name="connsiteX31" fmla="*/ 35761 w 70529"/>
                    <a:gd name="connsiteY31" fmla="*/ 8941 h 101324"/>
                    <a:gd name="connsiteX32" fmla="*/ 21855 w 70529"/>
                    <a:gd name="connsiteY32" fmla="*/ 13908 h 101324"/>
                    <a:gd name="connsiteX33" fmla="*/ 15894 w 70529"/>
                    <a:gd name="connsiteY33" fmla="*/ 25828 h 101324"/>
                    <a:gd name="connsiteX34" fmla="*/ 21855 w 70529"/>
                    <a:gd name="connsiteY34" fmla="*/ 37749 h 101324"/>
                    <a:gd name="connsiteX35" fmla="*/ 35761 w 70529"/>
                    <a:gd name="connsiteY35" fmla="*/ 42716 h 101324"/>
                    <a:gd name="connsiteX36" fmla="*/ 49669 w 70529"/>
                    <a:gd name="connsiteY36" fmla="*/ 37749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0529" h="101324">
                      <a:moveTo>
                        <a:pt x="9934" y="92385"/>
                      </a:moveTo>
                      <a:cubicBezTo>
                        <a:pt x="2981" y="87418"/>
                        <a:pt x="0" y="80464"/>
                        <a:pt x="0" y="72517"/>
                      </a:cubicBezTo>
                      <a:cubicBezTo>
                        <a:pt x="0" y="66557"/>
                        <a:pt x="1987" y="60596"/>
                        <a:pt x="5960" y="56623"/>
                      </a:cubicBezTo>
                      <a:cubicBezTo>
                        <a:pt x="9934" y="51656"/>
                        <a:pt x="14901" y="48676"/>
                        <a:pt x="20861" y="47682"/>
                      </a:cubicBezTo>
                      <a:lnTo>
                        <a:pt x="20861" y="47682"/>
                      </a:lnTo>
                      <a:cubicBezTo>
                        <a:pt x="15894" y="45696"/>
                        <a:pt x="10927" y="43709"/>
                        <a:pt x="7948" y="39735"/>
                      </a:cubicBezTo>
                      <a:cubicBezTo>
                        <a:pt x="4967" y="35762"/>
                        <a:pt x="2981" y="30795"/>
                        <a:pt x="2981" y="25828"/>
                      </a:cubicBezTo>
                      <a:cubicBezTo>
                        <a:pt x="2981" y="18874"/>
                        <a:pt x="5960" y="11921"/>
                        <a:pt x="11921" y="6954"/>
                      </a:cubicBezTo>
                      <a:cubicBezTo>
                        <a:pt x="17881" y="1987"/>
                        <a:pt x="25828" y="0"/>
                        <a:pt x="34768" y="0"/>
                      </a:cubicBezTo>
                      <a:cubicBezTo>
                        <a:pt x="43709" y="0"/>
                        <a:pt x="51657" y="1987"/>
                        <a:pt x="57617" y="6954"/>
                      </a:cubicBezTo>
                      <a:cubicBezTo>
                        <a:pt x="63577" y="11921"/>
                        <a:pt x="66557" y="17881"/>
                        <a:pt x="66557" y="25828"/>
                      </a:cubicBezTo>
                      <a:cubicBezTo>
                        <a:pt x="66557" y="30795"/>
                        <a:pt x="64570" y="35762"/>
                        <a:pt x="61590" y="39735"/>
                      </a:cubicBezTo>
                      <a:cubicBezTo>
                        <a:pt x="58610" y="43709"/>
                        <a:pt x="54636" y="46689"/>
                        <a:pt x="48676" y="48676"/>
                      </a:cubicBezTo>
                      <a:lnTo>
                        <a:pt x="48676" y="48676"/>
                      </a:lnTo>
                      <a:cubicBezTo>
                        <a:pt x="54636" y="49669"/>
                        <a:pt x="60596" y="53643"/>
                        <a:pt x="64570" y="57616"/>
                      </a:cubicBezTo>
                      <a:cubicBezTo>
                        <a:pt x="68544" y="62583"/>
                        <a:pt x="70530" y="67550"/>
                        <a:pt x="70530" y="73510"/>
                      </a:cubicBezTo>
                      <a:cubicBezTo>
                        <a:pt x="70530" y="81457"/>
                        <a:pt x="67550" y="88411"/>
                        <a:pt x="60596" y="93378"/>
                      </a:cubicBezTo>
                      <a:cubicBezTo>
                        <a:pt x="53643" y="98345"/>
                        <a:pt x="45695" y="101325"/>
                        <a:pt x="34768" y="101325"/>
                      </a:cubicBezTo>
                      <a:cubicBezTo>
                        <a:pt x="25828" y="100332"/>
                        <a:pt x="16888" y="98345"/>
                        <a:pt x="9934" y="92385"/>
                      </a:cubicBezTo>
                      <a:close/>
                      <a:moveTo>
                        <a:pt x="52650" y="84437"/>
                      </a:moveTo>
                      <a:cubicBezTo>
                        <a:pt x="56623" y="81457"/>
                        <a:pt x="59603" y="76490"/>
                        <a:pt x="59603" y="71524"/>
                      </a:cubicBezTo>
                      <a:cubicBezTo>
                        <a:pt x="59603" y="66557"/>
                        <a:pt x="57617" y="61590"/>
                        <a:pt x="52650" y="58610"/>
                      </a:cubicBezTo>
                      <a:cubicBezTo>
                        <a:pt x="48676" y="55629"/>
                        <a:pt x="42716" y="53643"/>
                        <a:pt x="35761" y="53643"/>
                      </a:cubicBezTo>
                      <a:cubicBezTo>
                        <a:pt x="28808" y="53643"/>
                        <a:pt x="23841" y="55629"/>
                        <a:pt x="18874" y="58610"/>
                      </a:cubicBezTo>
                      <a:cubicBezTo>
                        <a:pt x="14901" y="62583"/>
                        <a:pt x="11921" y="66557"/>
                        <a:pt x="11921" y="71524"/>
                      </a:cubicBezTo>
                      <a:cubicBezTo>
                        <a:pt x="11921" y="76490"/>
                        <a:pt x="13908" y="81457"/>
                        <a:pt x="18874" y="84437"/>
                      </a:cubicBezTo>
                      <a:cubicBezTo>
                        <a:pt x="22848" y="87418"/>
                        <a:pt x="28808" y="89404"/>
                        <a:pt x="35761" y="89404"/>
                      </a:cubicBezTo>
                      <a:cubicBezTo>
                        <a:pt x="42716" y="90398"/>
                        <a:pt x="47683" y="88411"/>
                        <a:pt x="52650" y="84437"/>
                      </a:cubicBezTo>
                      <a:close/>
                      <a:moveTo>
                        <a:pt x="49669" y="37749"/>
                      </a:moveTo>
                      <a:cubicBezTo>
                        <a:pt x="53643" y="34768"/>
                        <a:pt x="55629" y="30795"/>
                        <a:pt x="55629" y="25828"/>
                      </a:cubicBezTo>
                      <a:cubicBezTo>
                        <a:pt x="55629" y="20861"/>
                        <a:pt x="53643" y="16888"/>
                        <a:pt x="49669" y="13908"/>
                      </a:cubicBezTo>
                      <a:cubicBezTo>
                        <a:pt x="45695" y="10927"/>
                        <a:pt x="41723" y="8941"/>
                        <a:pt x="35761" y="8941"/>
                      </a:cubicBezTo>
                      <a:cubicBezTo>
                        <a:pt x="29801" y="8941"/>
                        <a:pt x="24835" y="10927"/>
                        <a:pt x="21855" y="13908"/>
                      </a:cubicBezTo>
                      <a:cubicBezTo>
                        <a:pt x="17881" y="16888"/>
                        <a:pt x="15894" y="20861"/>
                        <a:pt x="15894" y="25828"/>
                      </a:cubicBezTo>
                      <a:cubicBezTo>
                        <a:pt x="15894" y="30795"/>
                        <a:pt x="17881" y="34768"/>
                        <a:pt x="21855" y="37749"/>
                      </a:cubicBezTo>
                      <a:cubicBezTo>
                        <a:pt x="25828" y="40729"/>
                        <a:pt x="29801" y="42716"/>
                        <a:pt x="35761" y="42716"/>
                      </a:cubicBezTo>
                      <a:cubicBezTo>
                        <a:pt x="41723" y="42716"/>
                        <a:pt x="46690" y="40729"/>
                        <a:pt x="49669" y="37749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" name="Полилиния: фигура 370">
                  <a:extLst>
                    <a:ext uri="{FF2B5EF4-FFF2-40B4-BE49-F238E27FC236}">
                      <a16:creationId xmlns:a16="http://schemas.microsoft.com/office/drawing/2014/main" id="{561C417D-E0AE-55C7-A9BD-A3ABBD66991B}"/>
                    </a:ext>
                  </a:extLst>
                </p:cNvPr>
                <p:cNvSpPr/>
                <p:nvPr/>
              </p:nvSpPr>
              <p:spPr>
                <a:xfrm>
                  <a:off x="11976362" y="3759753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5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5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80464 h 101324"/>
                    <a:gd name="connsiteX10" fmla="*/ 60596 w 73510"/>
                    <a:gd name="connsiteY10" fmla="*/ 50662 h 101324"/>
                    <a:gd name="connsiteX11" fmla="*/ 54636 w 73510"/>
                    <a:gd name="connsiteY11" fmla="*/ 21854 h 101324"/>
                    <a:gd name="connsiteX12" fmla="*/ 36755 w 73510"/>
                    <a:gd name="connsiteY12" fmla="*/ 10927 h 101324"/>
                    <a:gd name="connsiteX13" fmla="*/ 18874 w 73510"/>
                    <a:gd name="connsiteY13" fmla="*/ 21854 h 101324"/>
                    <a:gd name="connsiteX14" fmla="*/ 12914 w 73510"/>
                    <a:gd name="connsiteY14" fmla="*/ 50662 h 101324"/>
                    <a:gd name="connsiteX15" fmla="*/ 18874 w 73510"/>
                    <a:gd name="connsiteY15" fmla="*/ 80464 h 101324"/>
                    <a:gd name="connsiteX16" fmla="*/ 36755 w 73510"/>
                    <a:gd name="connsiteY16" fmla="*/ 91391 h 101324"/>
                    <a:gd name="connsiteX17" fmla="*/ 54636 w 73510"/>
                    <a:gd name="connsiteY17" fmla="*/ 80464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3" y="0"/>
                        <a:pt x="56622" y="4967"/>
                        <a:pt x="63577" y="13907"/>
                      </a:cubicBezTo>
                      <a:cubicBezTo>
                        <a:pt x="69537" y="22848"/>
                        <a:pt x="73510" y="35761"/>
                        <a:pt x="73510" y="50662"/>
                      </a:cubicBezTo>
                      <a:cubicBezTo>
                        <a:pt x="73510" y="66556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5" y="101325"/>
                      </a:cubicBezTo>
                      <a:cubicBezTo>
                        <a:pt x="25828" y="101325"/>
                        <a:pt x="16887" y="97351"/>
                        <a:pt x="9934" y="87417"/>
                      </a:cubicBezTo>
                      <a:close/>
                      <a:moveTo>
                        <a:pt x="54636" y="80464"/>
                      </a:moveTo>
                      <a:cubicBezTo>
                        <a:pt x="58610" y="73510"/>
                        <a:pt x="60596" y="63576"/>
                        <a:pt x="60596" y="50662"/>
                      </a:cubicBezTo>
                      <a:cubicBezTo>
                        <a:pt x="60596" y="38742"/>
                        <a:pt x="58610" y="28808"/>
                        <a:pt x="54636" y="21854"/>
                      </a:cubicBezTo>
                      <a:cubicBezTo>
                        <a:pt x="50662" y="14901"/>
                        <a:pt x="44702" y="10927"/>
                        <a:pt x="36755" y="10927"/>
                      </a:cubicBezTo>
                      <a:cubicBezTo>
                        <a:pt x="28808" y="10927"/>
                        <a:pt x="22848" y="14901"/>
                        <a:pt x="18874" y="21854"/>
                      </a:cubicBezTo>
                      <a:cubicBezTo>
                        <a:pt x="14901" y="28808"/>
                        <a:pt x="12914" y="38742"/>
                        <a:pt x="12914" y="50662"/>
                      </a:cubicBezTo>
                      <a:cubicBezTo>
                        <a:pt x="12914" y="63576"/>
                        <a:pt x="14901" y="72517"/>
                        <a:pt x="18874" y="80464"/>
                      </a:cubicBezTo>
                      <a:cubicBezTo>
                        <a:pt x="22848" y="87417"/>
                        <a:pt x="28808" y="91391"/>
                        <a:pt x="36755" y="91391"/>
                      </a:cubicBezTo>
                      <a:cubicBezTo>
                        <a:pt x="44702" y="91391"/>
                        <a:pt x="50662" y="87417"/>
                        <a:pt x="54636" y="8046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72" name="Рисунок 4">
                <a:extLst>
                  <a:ext uri="{FF2B5EF4-FFF2-40B4-BE49-F238E27FC236}">
                    <a16:creationId xmlns:a16="http://schemas.microsoft.com/office/drawing/2014/main" id="{9FACC7DA-8812-6E39-EADA-DE5A6159119A}"/>
                  </a:ext>
                </a:extLst>
              </p:cNvPr>
              <p:cNvGrpSpPr/>
              <p:nvPr/>
            </p:nvGrpSpPr>
            <p:grpSpPr>
              <a:xfrm>
                <a:off x="11801527" y="3332599"/>
                <a:ext cx="219536" cy="101324"/>
                <a:chOff x="11801527" y="3332599"/>
                <a:chExt cx="219536" cy="101324"/>
              </a:xfrm>
              <a:solidFill>
                <a:srgbClr val="1D1D1B"/>
              </a:solidFill>
            </p:grpSpPr>
            <p:sp>
              <p:nvSpPr>
                <p:cNvPr id="373" name="Полилиния: фигура 372">
                  <a:extLst>
                    <a:ext uri="{FF2B5EF4-FFF2-40B4-BE49-F238E27FC236}">
                      <a16:creationId xmlns:a16="http://schemas.microsoft.com/office/drawing/2014/main" id="{64898FA5-17B6-72CA-1B0B-85E8EDAE75CD}"/>
                    </a:ext>
                  </a:extLst>
                </p:cNvPr>
                <p:cNvSpPr/>
                <p:nvPr/>
              </p:nvSpPr>
              <p:spPr>
                <a:xfrm>
                  <a:off x="11801527" y="3334586"/>
                  <a:ext cx="37747" cy="98344"/>
                </a:xfrm>
                <a:custGeom>
                  <a:avLst/>
                  <a:gdLst>
                    <a:gd name="connsiteX0" fmla="*/ 26821 w 37747"/>
                    <a:gd name="connsiteY0" fmla="*/ 12914 h 98344"/>
                    <a:gd name="connsiteX1" fmla="*/ 26821 w 37747"/>
                    <a:gd name="connsiteY1" fmla="*/ 12914 h 98344"/>
                    <a:gd name="connsiteX2" fmla="*/ 0 w 37747"/>
                    <a:gd name="connsiteY2" fmla="*/ 31788 h 98344"/>
                    <a:gd name="connsiteX3" fmla="*/ 0 w 37747"/>
                    <a:gd name="connsiteY3" fmla="*/ 18874 h 98344"/>
                    <a:gd name="connsiteX4" fmla="*/ 25828 w 37747"/>
                    <a:gd name="connsiteY4" fmla="*/ 0 h 98344"/>
                    <a:gd name="connsiteX5" fmla="*/ 37748 w 37747"/>
                    <a:gd name="connsiteY5" fmla="*/ 0 h 98344"/>
                    <a:gd name="connsiteX6" fmla="*/ 37748 w 37747"/>
                    <a:gd name="connsiteY6" fmla="*/ 98345 h 98344"/>
                    <a:gd name="connsiteX7" fmla="*/ 25828 w 37747"/>
                    <a:gd name="connsiteY7" fmla="*/ 98345 h 98344"/>
                    <a:gd name="connsiteX8" fmla="*/ 25828 w 37747"/>
                    <a:gd name="connsiteY8" fmla="*/ 12914 h 9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747" h="98344">
                      <a:moveTo>
                        <a:pt x="26821" y="12914"/>
                      </a:moveTo>
                      <a:lnTo>
                        <a:pt x="26821" y="12914"/>
                      </a:lnTo>
                      <a:lnTo>
                        <a:pt x="0" y="31788"/>
                      </a:lnTo>
                      <a:lnTo>
                        <a:pt x="0" y="18874"/>
                      </a:lnTo>
                      <a:lnTo>
                        <a:pt x="25828" y="0"/>
                      </a:lnTo>
                      <a:lnTo>
                        <a:pt x="37748" y="0"/>
                      </a:lnTo>
                      <a:lnTo>
                        <a:pt x="37748" y="98345"/>
                      </a:lnTo>
                      <a:lnTo>
                        <a:pt x="25828" y="98345"/>
                      </a:lnTo>
                      <a:lnTo>
                        <a:pt x="25828" y="1291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" name="Полилиния: фигура 373">
                  <a:extLst>
                    <a:ext uri="{FF2B5EF4-FFF2-40B4-BE49-F238E27FC236}">
                      <a16:creationId xmlns:a16="http://schemas.microsoft.com/office/drawing/2014/main" id="{4191E5BE-5093-CBB0-F133-175AB85BD18D}"/>
                    </a:ext>
                  </a:extLst>
                </p:cNvPr>
                <p:cNvSpPr/>
                <p:nvPr/>
              </p:nvSpPr>
              <p:spPr>
                <a:xfrm>
                  <a:off x="11863116" y="3332599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6 w 73510"/>
                    <a:gd name="connsiteY10" fmla="*/ 49669 h 101324"/>
                    <a:gd name="connsiteX11" fmla="*/ 54636 w 73510"/>
                    <a:gd name="connsiteY11" fmla="*/ 20861 h 101324"/>
                    <a:gd name="connsiteX12" fmla="*/ 36756 w 73510"/>
                    <a:gd name="connsiteY12" fmla="*/ 9934 h 101324"/>
                    <a:gd name="connsiteX13" fmla="*/ 18874 w 73510"/>
                    <a:gd name="connsiteY13" fmla="*/ 20861 h 101324"/>
                    <a:gd name="connsiteX14" fmla="*/ 12914 w 73510"/>
                    <a:gd name="connsiteY14" fmla="*/ 49669 h 101324"/>
                    <a:gd name="connsiteX15" fmla="*/ 18874 w 73510"/>
                    <a:gd name="connsiteY15" fmla="*/ 79470 h 101324"/>
                    <a:gd name="connsiteX16" fmla="*/ 36756 w 73510"/>
                    <a:gd name="connsiteY16" fmla="*/ 90397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8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1"/>
                        <a:pt x="73510" y="50662"/>
                      </a:cubicBezTo>
                      <a:cubicBezTo>
                        <a:pt x="73510" y="66556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4835" y="101325"/>
                        <a:pt x="16888" y="97351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49669"/>
                      </a:cubicBezTo>
                      <a:cubicBezTo>
                        <a:pt x="60596" y="37748"/>
                        <a:pt x="58610" y="27815"/>
                        <a:pt x="54636" y="20861"/>
                      </a:cubicBezTo>
                      <a:cubicBezTo>
                        <a:pt x="50662" y="13907"/>
                        <a:pt x="44702" y="9934"/>
                        <a:pt x="36756" y="9934"/>
                      </a:cubicBezTo>
                      <a:cubicBezTo>
                        <a:pt x="28808" y="9934"/>
                        <a:pt x="22848" y="13907"/>
                        <a:pt x="18874" y="20861"/>
                      </a:cubicBezTo>
                      <a:cubicBezTo>
                        <a:pt x="14901" y="27815"/>
                        <a:pt x="12914" y="37748"/>
                        <a:pt x="12914" y="49669"/>
                      </a:cubicBezTo>
                      <a:cubicBezTo>
                        <a:pt x="12914" y="62583"/>
                        <a:pt x="14901" y="71523"/>
                        <a:pt x="18874" y="79470"/>
                      </a:cubicBezTo>
                      <a:cubicBezTo>
                        <a:pt x="22848" y="86424"/>
                        <a:pt x="28808" y="90397"/>
                        <a:pt x="36756" y="90397"/>
                      </a:cubicBezTo>
                      <a:cubicBezTo>
                        <a:pt x="44702" y="90397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5" name="Полилиния: фигура 374">
                  <a:extLst>
                    <a:ext uri="{FF2B5EF4-FFF2-40B4-BE49-F238E27FC236}">
                      <a16:creationId xmlns:a16="http://schemas.microsoft.com/office/drawing/2014/main" id="{0BE1649E-DC6F-5912-0D67-85D395D52DEF}"/>
                    </a:ext>
                  </a:extLst>
                </p:cNvPr>
                <p:cNvSpPr/>
                <p:nvPr/>
              </p:nvSpPr>
              <p:spPr>
                <a:xfrm>
                  <a:off x="11947554" y="3332599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7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6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7 h 101324"/>
                    <a:gd name="connsiteX7" fmla="*/ 36756 w 73510"/>
                    <a:gd name="connsiteY7" fmla="*/ 101325 h 101324"/>
                    <a:gd name="connsiteX8" fmla="*/ 9934 w 73510"/>
                    <a:gd name="connsiteY8" fmla="*/ 87417 h 101324"/>
                    <a:gd name="connsiteX9" fmla="*/ 54636 w 73510"/>
                    <a:gd name="connsiteY9" fmla="*/ 79470 h 101324"/>
                    <a:gd name="connsiteX10" fmla="*/ 60596 w 73510"/>
                    <a:gd name="connsiteY10" fmla="*/ 49669 h 101324"/>
                    <a:gd name="connsiteX11" fmla="*/ 54636 w 73510"/>
                    <a:gd name="connsiteY11" fmla="*/ 20861 h 101324"/>
                    <a:gd name="connsiteX12" fmla="*/ 36756 w 73510"/>
                    <a:gd name="connsiteY12" fmla="*/ 9934 h 101324"/>
                    <a:gd name="connsiteX13" fmla="*/ 18874 w 73510"/>
                    <a:gd name="connsiteY13" fmla="*/ 20861 h 101324"/>
                    <a:gd name="connsiteX14" fmla="*/ 12914 w 73510"/>
                    <a:gd name="connsiteY14" fmla="*/ 49669 h 101324"/>
                    <a:gd name="connsiteX15" fmla="*/ 18874 w 73510"/>
                    <a:gd name="connsiteY15" fmla="*/ 79470 h 101324"/>
                    <a:gd name="connsiteX16" fmla="*/ 36756 w 73510"/>
                    <a:gd name="connsiteY16" fmla="*/ 90397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7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81" y="22848"/>
                        <a:pt x="9934" y="13907"/>
                      </a:cubicBezTo>
                      <a:cubicBezTo>
                        <a:pt x="16888" y="4967"/>
                        <a:pt x="25828" y="0"/>
                        <a:pt x="36756" y="0"/>
                      </a:cubicBezTo>
                      <a:cubicBezTo>
                        <a:pt x="47683" y="0"/>
                        <a:pt x="56623" y="4967"/>
                        <a:pt x="63577" y="13907"/>
                      </a:cubicBezTo>
                      <a:cubicBezTo>
                        <a:pt x="69537" y="22848"/>
                        <a:pt x="73510" y="35761"/>
                        <a:pt x="73510" y="50662"/>
                      </a:cubicBezTo>
                      <a:cubicBezTo>
                        <a:pt x="73510" y="66556"/>
                        <a:pt x="70530" y="78477"/>
                        <a:pt x="63577" y="87417"/>
                      </a:cubicBezTo>
                      <a:cubicBezTo>
                        <a:pt x="57617" y="96358"/>
                        <a:pt x="48676" y="101325"/>
                        <a:pt x="36756" y="101325"/>
                      </a:cubicBezTo>
                      <a:cubicBezTo>
                        <a:pt x="25828" y="101325"/>
                        <a:pt x="16888" y="97351"/>
                        <a:pt x="9934" y="87417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49669"/>
                      </a:cubicBezTo>
                      <a:cubicBezTo>
                        <a:pt x="60596" y="37748"/>
                        <a:pt x="58610" y="27815"/>
                        <a:pt x="54636" y="20861"/>
                      </a:cubicBezTo>
                      <a:cubicBezTo>
                        <a:pt x="50662" y="13907"/>
                        <a:pt x="44702" y="9934"/>
                        <a:pt x="36756" y="9934"/>
                      </a:cubicBezTo>
                      <a:cubicBezTo>
                        <a:pt x="28808" y="9934"/>
                        <a:pt x="22848" y="13907"/>
                        <a:pt x="18874" y="20861"/>
                      </a:cubicBezTo>
                      <a:cubicBezTo>
                        <a:pt x="14901" y="27815"/>
                        <a:pt x="12914" y="37748"/>
                        <a:pt x="12914" y="49669"/>
                      </a:cubicBezTo>
                      <a:cubicBezTo>
                        <a:pt x="12914" y="62583"/>
                        <a:pt x="14901" y="71523"/>
                        <a:pt x="18874" y="79470"/>
                      </a:cubicBezTo>
                      <a:cubicBezTo>
                        <a:pt x="22848" y="86424"/>
                        <a:pt x="28808" y="90397"/>
                        <a:pt x="36756" y="90397"/>
                      </a:cubicBezTo>
                      <a:cubicBezTo>
                        <a:pt x="44702" y="90397"/>
                        <a:pt x="50662" y="87417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76" name="Рисунок 4">
                <a:extLst>
                  <a:ext uri="{FF2B5EF4-FFF2-40B4-BE49-F238E27FC236}">
                    <a16:creationId xmlns:a16="http://schemas.microsoft.com/office/drawing/2014/main" id="{FD324579-F283-F2A6-40E0-B21D2BD40DC1}"/>
                  </a:ext>
                </a:extLst>
              </p:cNvPr>
              <p:cNvGrpSpPr/>
              <p:nvPr/>
            </p:nvGrpSpPr>
            <p:grpSpPr>
              <a:xfrm>
                <a:off x="11815435" y="2904452"/>
                <a:ext cx="213576" cy="102318"/>
                <a:chOff x="11815435" y="2904452"/>
                <a:chExt cx="213576" cy="102318"/>
              </a:xfrm>
              <a:solidFill>
                <a:srgbClr val="1D1D1B"/>
              </a:solidFill>
            </p:grpSpPr>
            <p:sp>
              <p:nvSpPr>
                <p:cNvPr id="377" name="Полилиния: фигура 376">
                  <a:extLst>
                    <a:ext uri="{FF2B5EF4-FFF2-40B4-BE49-F238E27FC236}">
                      <a16:creationId xmlns:a16="http://schemas.microsoft.com/office/drawing/2014/main" id="{8210AE89-1167-9155-D5B4-A91BF866F981}"/>
                    </a:ext>
                  </a:extLst>
                </p:cNvPr>
                <p:cNvSpPr/>
                <p:nvPr/>
              </p:nvSpPr>
              <p:spPr>
                <a:xfrm>
                  <a:off x="11815435" y="2906439"/>
                  <a:ext cx="37747" cy="98344"/>
                </a:xfrm>
                <a:custGeom>
                  <a:avLst/>
                  <a:gdLst>
                    <a:gd name="connsiteX0" fmla="*/ 26821 w 37747"/>
                    <a:gd name="connsiteY0" fmla="*/ 12914 h 98344"/>
                    <a:gd name="connsiteX1" fmla="*/ 26821 w 37747"/>
                    <a:gd name="connsiteY1" fmla="*/ 12914 h 98344"/>
                    <a:gd name="connsiteX2" fmla="*/ 0 w 37747"/>
                    <a:gd name="connsiteY2" fmla="*/ 31788 h 98344"/>
                    <a:gd name="connsiteX3" fmla="*/ 0 w 37747"/>
                    <a:gd name="connsiteY3" fmla="*/ 18874 h 98344"/>
                    <a:gd name="connsiteX4" fmla="*/ 25828 w 37747"/>
                    <a:gd name="connsiteY4" fmla="*/ 0 h 98344"/>
                    <a:gd name="connsiteX5" fmla="*/ 37748 w 37747"/>
                    <a:gd name="connsiteY5" fmla="*/ 0 h 98344"/>
                    <a:gd name="connsiteX6" fmla="*/ 37748 w 37747"/>
                    <a:gd name="connsiteY6" fmla="*/ 98345 h 98344"/>
                    <a:gd name="connsiteX7" fmla="*/ 25828 w 37747"/>
                    <a:gd name="connsiteY7" fmla="*/ 98345 h 98344"/>
                    <a:gd name="connsiteX8" fmla="*/ 25828 w 37747"/>
                    <a:gd name="connsiteY8" fmla="*/ 12914 h 9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7747" h="98344">
                      <a:moveTo>
                        <a:pt x="26821" y="12914"/>
                      </a:moveTo>
                      <a:lnTo>
                        <a:pt x="26821" y="12914"/>
                      </a:lnTo>
                      <a:lnTo>
                        <a:pt x="0" y="31788"/>
                      </a:lnTo>
                      <a:lnTo>
                        <a:pt x="0" y="18874"/>
                      </a:lnTo>
                      <a:lnTo>
                        <a:pt x="25828" y="0"/>
                      </a:lnTo>
                      <a:lnTo>
                        <a:pt x="37748" y="0"/>
                      </a:lnTo>
                      <a:lnTo>
                        <a:pt x="37748" y="98345"/>
                      </a:lnTo>
                      <a:lnTo>
                        <a:pt x="25828" y="98345"/>
                      </a:lnTo>
                      <a:lnTo>
                        <a:pt x="25828" y="12914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" name="Полилиния: фигура 377">
                  <a:extLst>
                    <a:ext uri="{FF2B5EF4-FFF2-40B4-BE49-F238E27FC236}">
                      <a16:creationId xmlns:a16="http://schemas.microsoft.com/office/drawing/2014/main" id="{5417DBB3-EF78-ABCF-539D-D98D16BE0B65}"/>
                    </a:ext>
                  </a:extLst>
                </p:cNvPr>
                <p:cNvSpPr/>
                <p:nvPr/>
              </p:nvSpPr>
              <p:spPr>
                <a:xfrm>
                  <a:off x="11877024" y="2904452"/>
                  <a:ext cx="64569" cy="100331"/>
                </a:xfrm>
                <a:custGeom>
                  <a:avLst/>
                  <a:gdLst>
                    <a:gd name="connsiteX0" fmla="*/ 993 w 64569"/>
                    <a:gd name="connsiteY0" fmla="*/ 30795 h 100331"/>
                    <a:gd name="connsiteX1" fmla="*/ 9934 w 64569"/>
                    <a:gd name="connsiteY1" fmla="*/ 8940 h 100331"/>
                    <a:gd name="connsiteX2" fmla="*/ 32782 w 64569"/>
                    <a:gd name="connsiteY2" fmla="*/ 0 h 100331"/>
                    <a:gd name="connsiteX3" fmla="*/ 54636 w 64569"/>
                    <a:gd name="connsiteY3" fmla="*/ 7947 h 100331"/>
                    <a:gd name="connsiteX4" fmla="*/ 63577 w 64569"/>
                    <a:gd name="connsiteY4" fmla="*/ 26821 h 100331"/>
                    <a:gd name="connsiteX5" fmla="*/ 58610 w 64569"/>
                    <a:gd name="connsiteY5" fmla="*/ 42715 h 100331"/>
                    <a:gd name="connsiteX6" fmla="*/ 41722 w 64569"/>
                    <a:gd name="connsiteY6" fmla="*/ 63576 h 100331"/>
                    <a:gd name="connsiteX7" fmla="*/ 16887 w 64569"/>
                    <a:gd name="connsiteY7" fmla="*/ 89404 h 100331"/>
                    <a:gd name="connsiteX8" fmla="*/ 16887 w 64569"/>
                    <a:gd name="connsiteY8" fmla="*/ 89404 h 100331"/>
                    <a:gd name="connsiteX9" fmla="*/ 64570 w 64569"/>
                    <a:gd name="connsiteY9" fmla="*/ 89404 h 100331"/>
                    <a:gd name="connsiteX10" fmla="*/ 64570 w 64569"/>
                    <a:gd name="connsiteY10" fmla="*/ 100331 h 100331"/>
                    <a:gd name="connsiteX11" fmla="*/ 0 w 64569"/>
                    <a:gd name="connsiteY11" fmla="*/ 100331 h 100331"/>
                    <a:gd name="connsiteX12" fmla="*/ 0 w 64569"/>
                    <a:gd name="connsiteY12" fmla="*/ 91391 h 100331"/>
                    <a:gd name="connsiteX13" fmla="*/ 34768 w 64569"/>
                    <a:gd name="connsiteY13" fmla="*/ 54636 h 100331"/>
                    <a:gd name="connsiteX14" fmla="*/ 47683 w 64569"/>
                    <a:gd name="connsiteY14" fmla="*/ 38742 h 100331"/>
                    <a:gd name="connsiteX15" fmla="*/ 50662 w 64569"/>
                    <a:gd name="connsiteY15" fmla="*/ 26821 h 100331"/>
                    <a:gd name="connsiteX16" fmla="*/ 44702 w 64569"/>
                    <a:gd name="connsiteY16" fmla="*/ 14901 h 100331"/>
                    <a:gd name="connsiteX17" fmla="*/ 30795 w 64569"/>
                    <a:gd name="connsiteY17" fmla="*/ 9934 h 100331"/>
                    <a:gd name="connsiteX18" fmla="*/ 15894 w 64569"/>
                    <a:gd name="connsiteY18" fmla="*/ 15894 h 100331"/>
                    <a:gd name="connsiteX19" fmla="*/ 9934 w 64569"/>
                    <a:gd name="connsiteY19" fmla="*/ 29801 h 100331"/>
                    <a:gd name="connsiteX20" fmla="*/ 9934 w 64569"/>
                    <a:gd name="connsiteY20" fmla="*/ 29801 h 100331"/>
                    <a:gd name="connsiteX21" fmla="*/ 993 w 64569"/>
                    <a:gd name="connsiteY21" fmla="*/ 30795 h 100331"/>
                    <a:gd name="connsiteX22" fmla="*/ 993 w 64569"/>
                    <a:gd name="connsiteY22" fmla="*/ 30795 h 100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4569" h="100331">
                      <a:moveTo>
                        <a:pt x="993" y="30795"/>
                      </a:moveTo>
                      <a:cubicBezTo>
                        <a:pt x="993" y="21854"/>
                        <a:pt x="3974" y="14901"/>
                        <a:pt x="9934" y="8940"/>
                      </a:cubicBezTo>
                      <a:cubicBezTo>
                        <a:pt x="15894" y="2980"/>
                        <a:pt x="23841" y="0"/>
                        <a:pt x="32782" y="0"/>
                      </a:cubicBezTo>
                      <a:cubicBezTo>
                        <a:pt x="41722" y="0"/>
                        <a:pt x="48676" y="2980"/>
                        <a:pt x="54636" y="7947"/>
                      </a:cubicBezTo>
                      <a:cubicBezTo>
                        <a:pt x="60596" y="12914"/>
                        <a:pt x="63577" y="19868"/>
                        <a:pt x="63577" y="26821"/>
                      </a:cubicBezTo>
                      <a:cubicBezTo>
                        <a:pt x="63577" y="32781"/>
                        <a:pt x="61589" y="37748"/>
                        <a:pt x="58610" y="42715"/>
                      </a:cubicBezTo>
                      <a:cubicBezTo>
                        <a:pt x="55629" y="47682"/>
                        <a:pt x="49669" y="54636"/>
                        <a:pt x="41722" y="63576"/>
                      </a:cubicBezTo>
                      <a:lnTo>
                        <a:pt x="16887" y="89404"/>
                      </a:lnTo>
                      <a:lnTo>
                        <a:pt x="16887" y="89404"/>
                      </a:lnTo>
                      <a:lnTo>
                        <a:pt x="64570" y="89404"/>
                      </a:lnTo>
                      <a:lnTo>
                        <a:pt x="64570" y="100331"/>
                      </a:lnTo>
                      <a:lnTo>
                        <a:pt x="0" y="100331"/>
                      </a:lnTo>
                      <a:lnTo>
                        <a:pt x="0" y="91391"/>
                      </a:lnTo>
                      <a:lnTo>
                        <a:pt x="34768" y="54636"/>
                      </a:lnTo>
                      <a:cubicBezTo>
                        <a:pt x="41722" y="47682"/>
                        <a:pt x="45695" y="42715"/>
                        <a:pt x="47683" y="38742"/>
                      </a:cubicBezTo>
                      <a:cubicBezTo>
                        <a:pt x="49669" y="34768"/>
                        <a:pt x="50662" y="31788"/>
                        <a:pt x="50662" y="26821"/>
                      </a:cubicBezTo>
                      <a:cubicBezTo>
                        <a:pt x="50662" y="21854"/>
                        <a:pt x="48676" y="17881"/>
                        <a:pt x="44702" y="14901"/>
                      </a:cubicBezTo>
                      <a:cubicBezTo>
                        <a:pt x="40728" y="11921"/>
                        <a:pt x="36755" y="9934"/>
                        <a:pt x="30795" y="9934"/>
                      </a:cubicBezTo>
                      <a:cubicBezTo>
                        <a:pt x="24835" y="9934"/>
                        <a:pt x="19868" y="11921"/>
                        <a:pt x="15894" y="15894"/>
                      </a:cubicBezTo>
                      <a:cubicBezTo>
                        <a:pt x="11920" y="19868"/>
                        <a:pt x="9934" y="23841"/>
                        <a:pt x="9934" y="29801"/>
                      </a:cubicBezTo>
                      <a:lnTo>
                        <a:pt x="9934" y="29801"/>
                      </a:lnTo>
                      <a:lnTo>
                        <a:pt x="993" y="30795"/>
                      </a:lnTo>
                      <a:lnTo>
                        <a:pt x="993" y="3079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9" name="Полилиния: фигура 378">
                  <a:extLst>
                    <a:ext uri="{FF2B5EF4-FFF2-40B4-BE49-F238E27FC236}">
                      <a16:creationId xmlns:a16="http://schemas.microsoft.com/office/drawing/2014/main" id="{3D706010-1BEF-DE25-73F4-F907BADADDF7}"/>
                    </a:ext>
                  </a:extLst>
                </p:cNvPr>
                <p:cNvSpPr/>
                <p:nvPr/>
              </p:nvSpPr>
              <p:spPr>
                <a:xfrm>
                  <a:off x="11955501" y="2905446"/>
                  <a:ext cx="73510" cy="101324"/>
                </a:xfrm>
                <a:custGeom>
                  <a:avLst/>
                  <a:gdLst>
                    <a:gd name="connsiteX0" fmla="*/ 9934 w 73510"/>
                    <a:gd name="connsiteY0" fmla="*/ 87418 h 101324"/>
                    <a:gd name="connsiteX1" fmla="*/ 0 w 73510"/>
                    <a:gd name="connsiteY1" fmla="*/ 50662 h 101324"/>
                    <a:gd name="connsiteX2" fmla="*/ 9934 w 73510"/>
                    <a:gd name="connsiteY2" fmla="*/ 13907 h 101324"/>
                    <a:gd name="connsiteX3" fmla="*/ 36755 w 73510"/>
                    <a:gd name="connsiteY3" fmla="*/ 0 h 101324"/>
                    <a:gd name="connsiteX4" fmla="*/ 63577 w 73510"/>
                    <a:gd name="connsiteY4" fmla="*/ 13907 h 101324"/>
                    <a:gd name="connsiteX5" fmla="*/ 73510 w 73510"/>
                    <a:gd name="connsiteY5" fmla="*/ 50662 h 101324"/>
                    <a:gd name="connsiteX6" fmla="*/ 63577 w 73510"/>
                    <a:gd name="connsiteY6" fmla="*/ 87418 h 101324"/>
                    <a:gd name="connsiteX7" fmla="*/ 36755 w 73510"/>
                    <a:gd name="connsiteY7" fmla="*/ 101325 h 101324"/>
                    <a:gd name="connsiteX8" fmla="*/ 9934 w 73510"/>
                    <a:gd name="connsiteY8" fmla="*/ 87418 h 101324"/>
                    <a:gd name="connsiteX9" fmla="*/ 54636 w 73510"/>
                    <a:gd name="connsiteY9" fmla="*/ 79470 h 101324"/>
                    <a:gd name="connsiteX10" fmla="*/ 60596 w 73510"/>
                    <a:gd name="connsiteY10" fmla="*/ 49669 h 101324"/>
                    <a:gd name="connsiteX11" fmla="*/ 54636 w 73510"/>
                    <a:gd name="connsiteY11" fmla="*/ 20861 h 101324"/>
                    <a:gd name="connsiteX12" fmla="*/ 36755 w 73510"/>
                    <a:gd name="connsiteY12" fmla="*/ 9934 h 101324"/>
                    <a:gd name="connsiteX13" fmla="*/ 18874 w 73510"/>
                    <a:gd name="connsiteY13" fmla="*/ 20861 h 101324"/>
                    <a:gd name="connsiteX14" fmla="*/ 12913 w 73510"/>
                    <a:gd name="connsiteY14" fmla="*/ 49669 h 101324"/>
                    <a:gd name="connsiteX15" fmla="*/ 18874 w 73510"/>
                    <a:gd name="connsiteY15" fmla="*/ 79470 h 101324"/>
                    <a:gd name="connsiteX16" fmla="*/ 36755 w 73510"/>
                    <a:gd name="connsiteY16" fmla="*/ 90398 h 101324"/>
                    <a:gd name="connsiteX17" fmla="*/ 54636 w 73510"/>
                    <a:gd name="connsiteY17" fmla="*/ 79470 h 101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3510" h="101324">
                      <a:moveTo>
                        <a:pt x="9934" y="87418"/>
                      </a:moveTo>
                      <a:cubicBezTo>
                        <a:pt x="3974" y="78477"/>
                        <a:pt x="0" y="65563"/>
                        <a:pt x="0" y="50662"/>
                      </a:cubicBezTo>
                      <a:cubicBezTo>
                        <a:pt x="0" y="34768"/>
                        <a:pt x="2979" y="22848"/>
                        <a:pt x="9934" y="13907"/>
                      </a:cubicBezTo>
                      <a:cubicBezTo>
                        <a:pt x="16887" y="4967"/>
                        <a:pt x="25828" y="0"/>
                        <a:pt x="36755" y="0"/>
                      </a:cubicBezTo>
                      <a:cubicBezTo>
                        <a:pt x="47682" y="0"/>
                        <a:pt x="56622" y="4967"/>
                        <a:pt x="63577" y="13907"/>
                      </a:cubicBezTo>
                      <a:cubicBezTo>
                        <a:pt x="69537" y="22848"/>
                        <a:pt x="73510" y="35762"/>
                        <a:pt x="73510" y="50662"/>
                      </a:cubicBezTo>
                      <a:cubicBezTo>
                        <a:pt x="73510" y="66556"/>
                        <a:pt x="70530" y="78477"/>
                        <a:pt x="63577" y="87418"/>
                      </a:cubicBezTo>
                      <a:cubicBezTo>
                        <a:pt x="57615" y="96358"/>
                        <a:pt x="48676" y="101325"/>
                        <a:pt x="36755" y="101325"/>
                      </a:cubicBezTo>
                      <a:cubicBezTo>
                        <a:pt x="25828" y="101325"/>
                        <a:pt x="16887" y="97351"/>
                        <a:pt x="9934" y="87418"/>
                      </a:cubicBezTo>
                      <a:close/>
                      <a:moveTo>
                        <a:pt x="54636" y="79470"/>
                      </a:moveTo>
                      <a:cubicBezTo>
                        <a:pt x="58610" y="72517"/>
                        <a:pt x="60596" y="62583"/>
                        <a:pt x="60596" y="49669"/>
                      </a:cubicBezTo>
                      <a:cubicBezTo>
                        <a:pt x="60596" y="37748"/>
                        <a:pt x="58610" y="27815"/>
                        <a:pt x="54636" y="20861"/>
                      </a:cubicBezTo>
                      <a:cubicBezTo>
                        <a:pt x="50662" y="13907"/>
                        <a:pt x="44702" y="9934"/>
                        <a:pt x="36755" y="9934"/>
                      </a:cubicBezTo>
                      <a:cubicBezTo>
                        <a:pt x="28808" y="9934"/>
                        <a:pt x="22847" y="13907"/>
                        <a:pt x="18874" y="20861"/>
                      </a:cubicBezTo>
                      <a:cubicBezTo>
                        <a:pt x="14901" y="27815"/>
                        <a:pt x="12913" y="37748"/>
                        <a:pt x="12913" y="49669"/>
                      </a:cubicBezTo>
                      <a:cubicBezTo>
                        <a:pt x="12913" y="62583"/>
                        <a:pt x="14901" y="71523"/>
                        <a:pt x="18874" y="79470"/>
                      </a:cubicBezTo>
                      <a:cubicBezTo>
                        <a:pt x="22847" y="86424"/>
                        <a:pt x="28808" y="90398"/>
                        <a:pt x="36755" y="90398"/>
                      </a:cubicBezTo>
                      <a:cubicBezTo>
                        <a:pt x="44702" y="90398"/>
                        <a:pt x="50662" y="87418"/>
                        <a:pt x="54636" y="7947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380" name="Полилиния: фигура 379">
                <a:extLst>
                  <a:ext uri="{FF2B5EF4-FFF2-40B4-BE49-F238E27FC236}">
                    <a16:creationId xmlns:a16="http://schemas.microsoft.com/office/drawing/2014/main" id="{67D003EC-D961-6DEE-6149-76BC8D7D86E2}"/>
                  </a:ext>
                </a:extLst>
              </p:cNvPr>
              <p:cNvSpPr/>
              <p:nvPr/>
            </p:nvSpPr>
            <p:spPr>
              <a:xfrm>
                <a:off x="12127356" y="4427305"/>
                <a:ext cx="4193059" cy="9933"/>
              </a:xfrm>
              <a:custGeom>
                <a:avLst/>
                <a:gdLst>
                  <a:gd name="connsiteX0" fmla="*/ 4193060 w 4193059"/>
                  <a:gd name="connsiteY0" fmla="*/ 0 h 9933"/>
                  <a:gd name="connsiteX1" fmla="*/ 0 w 4193059"/>
                  <a:gd name="connsiteY1" fmla="*/ 0 h 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93059" h="9933">
                    <a:moveTo>
                      <a:pt x="4193060" y="0"/>
                    </a:moveTo>
                    <a:lnTo>
                      <a:pt x="0" y="0"/>
                    </a:lnTo>
                  </a:path>
                </a:pathLst>
              </a:custGeom>
              <a:ln w="3198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1" name="Полилиния: фигура 380">
                <a:extLst>
                  <a:ext uri="{FF2B5EF4-FFF2-40B4-BE49-F238E27FC236}">
                    <a16:creationId xmlns:a16="http://schemas.microsoft.com/office/drawing/2014/main" id="{F2CE84E9-A701-8869-0FE2-BFD146B8D7F6}"/>
                  </a:ext>
                </a:extLst>
              </p:cNvPr>
              <p:cNvSpPr/>
              <p:nvPr/>
            </p:nvSpPr>
            <p:spPr>
              <a:xfrm>
                <a:off x="12151197" y="3256179"/>
                <a:ext cx="1417554" cy="1171126"/>
              </a:xfrm>
              <a:custGeom>
                <a:avLst/>
                <a:gdLst>
                  <a:gd name="connsiteX0" fmla="*/ 1206958 w 1417554"/>
                  <a:gd name="connsiteY0" fmla="*/ 1171126 h 1171126"/>
                  <a:gd name="connsiteX1" fmla="*/ 1417555 w 1417554"/>
                  <a:gd name="connsiteY1" fmla="*/ 1171126 h 1171126"/>
                  <a:gd name="connsiteX2" fmla="*/ 1416561 w 1417554"/>
                  <a:gd name="connsiteY2" fmla="*/ 1166159 h 1171126"/>
                  <a:gd name="connsiteX3" fmla="*/ 411260 w 1417554"/>
                  <a:gd name="connsiteY3" fmla="*/ 20792 h 1171126"/>
                  <a:gd name="connsiteX4" fmla="*/ 0 w 1417554"/>
                  <a:gd name="connsiteY4" fmla="*/ 92315 h 1171126"/>
                  <a:gd name="connsiteX5" fmla="*/ 431127 w 1417554"/>
                  <a:gd name="connsiteY5" fmla="*/ 80394 h 1171126"/>
                  <a:gd name="connsiteX6" fmla="*/ 1203978 w 1417554"/>
                  <a:gd name="connsiteY6" fmla="*/ 1167153 h 1171126"/>
                  <a:gd name="connsiteX7" fmla="*/ 1206958 w 1417554"/>
                  <a:gd name="connsiteY7" fmla="*/ 1171126 h 117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17554" h="1171126">
                    <a:moveTo>
                      <a:pt x="1206958" y="1171126"/>
                    </a:moveTo>
                    <a:lnTo>
                      <a:pt x="1417555" y="1171126"/>
                    </a:lnTo>
                    <a:cubicBezTo>
                      <a:pt x="1417555" y="1169140"/>
                      <a:pt x="1417555" y="1168146"/>
                      <a:pt x="1416561" y="1166159"/>
                    </a:cubicBezTo>
                    <a:cubicBezTo>
                      <a:pt x="1134441" y="468806"/>
                      <a:pt x="713248" y="109202"/>
                      <a:pt x="411260" y="20792"/>
                    </a:cubicBezTo>
                    <a:cubicBezTo>
                      <a:pt x="160928" y="-52719"/>
                      <a:pt x="0" y="92315"/>
                      <a:pt x="0" y="92315"/>
                    </a:cubicBezTo>
                    <a:cubicBezTo>
                      <a:pt x="0" y="92315"/>
                      <a:pt x="190730" y="-9010"/>
                      <a:pt x="431127" y="80394"/>
                    </a:cubicBezTo>
                    <a:cubicBezTo>
                      <a:pt x="694373" y="177746"/>
                      <a:pt x="1018215" y="491654"/>
                      <a:pt x="1203978" y="1167153"/>
                    </a:cubicBezTo>
                    <a:cubicBezTo>
                      <a:pt x="1204971" y="1168146"/>
                      <a:pt x="1205964" y="1170133"/>
                      <a:pt x="1206958" y="1171126"/>
                    </a:cubicBezTo>
                    <a:close/>
                  </a:path>
                </a:pathLst>
              </a:custGeom>
              <a:solidFill>
                <a:srgbClr val="E20613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2" name="Полилиния: фигура 381">
                <a:extLst>
                  <a:ext uri="{FF2B5EF4-FFF2-40B4-BE49-F238E27FC236}">
                    <a16:creationId xmlns:a16="http://schemas.microsoft.com/office/drawing/2014/main" id="{F5FECF22-5C6F-A3A9-8580-52913568B77B}"/>
                  </a:ext>
                </a:extLst>
              </p:cNvPr>
              <p:cNvSpPr/>
              <p:nvPr/>
            </p:nvSpPr>
            <p:spPr>
              <a:xfrm>
                <a:off x="12151197" y="3253523"/>
                <a:ext cx="2649346" cy="1173782"/>
              </a:xfrm>
              <a:custGeom>
                <a:avLst/>
                <a:gdLst>
                  <a:gd name="connsiteX0" fmla="*/ 2378154 w 2649346"/>
                  <a:gd name="connsiteY0" fmla="*/ 1173782 h 1173782"/>
                  <a:gd name="connsiteX1" fmla="*/ 2649347 w 2649346"/>
                  <a:gd name="connsiteY1" fmla="*/ 1173782 h 1173782"/>
                  <a:gd name="connsiteX2" fmla="*/ 2648353 w 2649346"/>
                  <a:gd name="connsiteY2" fmla="*/ 1168815 h 1173782"/>
                  <a:gd name="connsiteX3" fmla="*/ 1226825 w 2649346"/>
                  <a:gd name="connsiteY3" fmla="*/ 214176 h 1173782"/>
                  <a:gd name="connsiteX4" fmla="*/ 460929 w 2649346"/>
                  <a:gd name="connsiteY4" fmla="*/ 1593 h 1173782"/>
                  <a:gd name="connsiteX5" fmla="*/ 0 w 2649346"/>
                  <a:gd name="connsiteY5" fmla="*/ 93978 h 1173782"/>
                  <a:gd name="connsiteX6" fmla="*/ 522518 w 2649346"/>
                  <a:gd name="connsiteY6" fmla="*/ 50269 h 1173782"/>
                  <a:gd name="connsiteX7" fmla="*/ 1268548 w 2649346"/>
                  <a:gd name="connsiteY7" fmla="*/ 300601 h 1173782"/>
                  <a:gd name="connsiteX8" fmla="*/ 2377160 w 2649346"/>
                  <a:gd name="connsiteY8" fmla="*/ 1167822 h 1173782"/>
                  <a:gd name="connsiteX9" fmla="*/ 2378154 w 2649346"/>
                  <a:gd name="connsiteY9" fmla="*/ 1173782 h 1173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49346" h="1173782">
                    <a:moveTo>
                      <a:pt x="2378154" y="1173782"/>
                    </a:moveTo>
                    <a:lnTo>
                      <a:pt x="2649347" y="1173782"/>
                    </a:lnTo>
                    <a:cubicBezTo>
                      <a:pt x="2649347" y="1171796"/>
                      <a:pt x="2649347" y="1169809"/>
                      <a:pt x="2648353" y="1168815"/>
                    </a:cubicBezTo>
                    <a:cubicBezTo>
                      <a:pt x="2448683" y="828086"/>
                      <a:pt x="1876496" y="495303"/>
                      <a:pt x="1226825" y="214176"/>
                    </a:cubicBezTo>
                    <a:cubicBezTo>
                      <a:pt x="991394" y="112852"/>
                      <a:pt x="668546" y="12520"/>
                      <a:pt x="460929" y="1593"/>
                    </a:cubicBezTo>
                    <a:cubicBezTo>
                      <a:pt x="150995" y="-14301"/>
                      <a:pt x="0" y="93978"/>
                      <a:pt x="0" y="93978"/>
                    </a:cubicBezTo>
                    <a:cubicBezTo>
                      <a:pt x="0" y="93978"/>
                      <a:pt x="200664" y="4573"/>
                      <a:pt x="522518" y="50269"/>
                    </a:cubicBezTo>
                    <a:cubicBezTo>
                      <a:pt x="742056" y="81063"/>
                      <a:pt x="992388" y="175435"/>
                      <a:pt x="1268548" y="300601"/>
                    </a:cubicBezTo>
                    <a:cubicBezTo>
                      <a:pt x="1657953" y="477422"/>
                      <a:pt x="2081132" y="738682"/>
                      <a:pt x="2377160" y="1167822"/>
                    </a:cubicBezTo>
                    <a:cubicBezTo>
                      <a:pt x="2377160" y="1170802"/>
                      <a:pt x="2378154" y="1172789"/>
                      <a:pt x="2378154" y="1173782"/>
                    </a:cubicBezTo>
                    <a:close/>
                  </a:path>
                </a:pathLst>
              </a:custGeom>
              <a:solidFill>
                <a:srgbClr val="E20613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3" name="Полилиния: фигура 382">
                <a:extLst>
                  <a:ext uri="{FF2B5EF4-FFF2-40B4-BE49-F238E27FC236}">
                    <a16:creationId xmlns:a16="http://schemas.microsoft.com/office/drawing/2014/main" id="{5633E2C6-5259-018A-0459-D65BE11C162C}"/>
                  </a:ext>
                </a:extLst>
              </p:cNvPr>
              <p:cNvSpPr/>
              <p:nvPr/>
            </p:nvSpPr>
            <p:spPr>
              <a:xfrm>
                <a:off x="12152190" y="3215353"/>
                <a:ext cx="3838422" cy="1211951"/>
              </a:xfrm>
              <a:custGeom>
                <a:avLst/>
                <a:gdLst>
                  <a:gd name="connsiteX0" fmla="*/ 3567231 w 3838422"/>
                  <a:gd name="connsiteY0" fmla="*/ 1211952 h 1211951"/>
                  <a:gd name="connsiteX1" fmla="*/ 3838423 w 3838422"/>
                  <a:gd name="connsiteY1" fmla="*/ 1211952 h 1211951"/>
                  <a:gd name="connsiteX2" fmla="*/ 3837430 w 3838422"/>
                  <a:gd name="connsiteY2" fmla="*/ 1206985 h 1211951"/>
                  <a:gd name="connsiteX3" fmla="*/ 1536761 w 3838422"/>
                  <a:gd name="connsiteY3" fmla="*/ 86452 h 1211951"/>
                  <a:gd name="connsiteX4" fmla="*/ 554307 w 3838422"/>
                  <a:gd name="connsiteY4" fmla="*/ 2014 h 1211951"/>
                  <a:gd name="connsiteX5" fmla="*/ 0 w 3838422"/>
                  <a:gd name="connsiteY5" fmla="*/ 133140 h 1211951"/>
                  <a:gd name="connsiteX6" fmla="*/ 561260 w 3838422"/>
                  <a:gd name="connsiteY6" fmla="*/ 40756 h 1211951"/>
                  <a:gd name="connsiteX7" fmla="*/ 1550668 w 3838422"/>
                  <a:gd name="connsiteY7" fmla="*/ 148041 h 1211951"/>
                  <a:gd name="connsiteX8" fmla="*/ 3565243 w 3838422"/>
                  <a:gd name="connsiteY8" fmla="*/ 1206985 h 1211951"/>
                  <a:gd name="connsiteX9" fmla="*/ 3567231 w 3838422"/>
                  <a:gd name="connsiteY9" fmla="*/ 1211952 h 1211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38422" h="1211951">
                    <a:moveTo>
                      <a:pt x="3567231" y="1211952"/>
                    </a:moveTo>
                    <a:lnTo>
                      <a:pt x="3838423" y="1211952"/>
                    </a:lnTo>
                    <a:cubicBezTo>
                      <a:pt x="3838423" y="1209965"/>
                      <a:pt x="3838423" y="1207978"/>
                      <a:pt x="3837430" y="1206985"/>
                    </a:cubicBezTo>
                    <a:cubicBezTo>
                      <a:pt x="3392395" y="604003"/>
                      <a:pt x="2385108" y="204664"/>
                      <a:pt x="1536761" y="86452"/>
                    </a:cubicBezTo>
                    <a:cubicBezTo>
                      <a:pt x="1211924" y="40756"/>
                      <a:pt x="802652" y="-10900"/>
                      <a:pt x="554307" y="2014"/>
                    </a:cubicBezTo>
                    <a:cubicBezTo>
                      <a:pt x="153974" y="21882"/>
                      <a:pt x="0" y="133140"/>
                      <a:pt x="0" y="133140"/>
                    </a:cubicBezTo>
                    <a:cubicBezTo>
                      <a:pt x="0" y="133140"/>
                      <a:pt x="193709" y="47710"/>
                      <a:pt x="561260" y="40756"/>
                    </a:cubicBezTo>
                    <a:cubicBezTo>
                      <a:pt x="825500" y="35789"/>
                      <a:pt x="1195037" y="86452"/>
                      <a:pt x="1550668" y="148041"/>
                    </a:cubicBezTo>
                    <a:cubicBezTo>
                      <a:pt x="2283782" y="275194"/>
                      <a:pt x="3116236" y="569235"/>
                      <a:pt x="3565243" y="1206985"/>
                    </a:cubicBezTo>
                    <a:cubicBezTo>
                      <a:pt x="3566237" y="1208972"/>
                      <a:pt x="3566237" y="1210958"/>
                      <a:pt x="3567231" y="1211952"/>
                    </a:cubicBezTo>
                    <a:close/>
                  </a:path>
                </a:pathLst>
              </a:custGeom>
              <a:solidFill>
                <a:srgbClr val="E20613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384" name="Рисунок 4">
                <a:extLst>
                  <a:ext uri="{FF2B5EF4-FFF2-40B4-BE49-F238E27FC236}">
                    <a16:creationId xmlns:a16="http://schemas.microsoft.com/office/drawing/2014/main" id="{BEE601B1-0F9C-9FF8-2FDE-CCCCFE65B1A9}"/>
                  </a:ext>
                </a:extLst>
              </p:cNvPr>
              <p:cNvGrpSpPr/>
              <p:nvPr/>
            </p:nvGrpSpPr>
            <p:grpSpPr>
              <a:xfrm>
                <a:off x="13221068" y="4462073"/>
                <a:ext cx="522517" cy="90397"/>
                <a:chOff x="13221068" y="4462073"/>
                <a:chExt cx="522517" cy="90397"/>
              </a:xfrm>
              <a:solidFill>
                <a:srgbClr val="1D1D1B"/>
              </a:solidFill>
            </p:grpSpPr>
            <p:sp>
              <p:nvSpPr>
                <p:cNvPr id="385" name="Полилиния: фигура 384">
                  <a:extLst>
                    <a:ext uri="{FF2B5EF4-FFF2-40B4-BE49-F238E27FC236}">
                      <a16:creationId xmlns:a16="http://schemas.microsoft.com/office/drawing/2014/main" id="{E8DBC88C-9019-C53A-A740-4817D0AB923E}"/>
                    </a:ext>
                  </a:extLst>
                </p:cNvPr>
                <p:cNvSpPr/>
                <p:nvPr/>
              </p:nvSpPr>
              <p:spPr>
                <a:xfrm>
                  <a:off x="13221068" y="4462073"/>
                  <a:ext cx="63575" cy="90397"/>
                </a:xfrm>
                <a:custGeom>
                  <a:avLst/>
                  <a:gdLst>
                    <a:gd name="connsiteX0" fmla="*/ 8939 w 63575"/>
                    <a:gd name="connsiteY0" fmla="*/ 83444 h 90397"/>
                    <a:gd name="connsiteX1" fmla="*/ 0 w 63575"/>
                    <a:gd name="connsiteY1" fmla="*/ 65563 h 90397"/>
                    <a:gd name="connsiteX2" fmla="*/ 4967 w 63575"/>
                    <a:gd name="connsiteY2" fmla="*/ 51656 h 90397"/>
                    <a:gd name="connsiteX3" fmla="*/ 18873 w 63575"/>
                    <a:gd name="connsiteY3" fmla="*/ 43709 h 90397"/>
                    <a:gd name="connsiteX4" fmla="*/ 18873 w 63575"/>
                    <a:gd name="connsiteY4" fmla="*/ 43709 h 90397"/>
                    <a:gd name="connsiteX5" fmla="*/ 7946 w 63575"/>
                    <a:gd name="connsiteY5" fmla="*/ 35762 h 90397"/>
                    <a:gd name="connsiteX6" fmla="*/ 3973 w 63575"/>
                    <a:gd name="connsiteY6" fmla="*/ 23841 h 90397"/>
                    <a:gd name="connsiteX7" fmla="*/ 11920 w 63575"/>
                    <a:gd name="connsiteY7" fmla="*/ 6954 h 90397"/>
                    <a:gd name="connsiteX8" fmla="*/ 31788 w 63575"/>
                    <a:gd name="connsiteY8" fmla="*/ 0 h 90397"/>
                    <a:gd name="connsiteX9" fmla="*/ 51655 w 63575"/>
                    <a:gd name="connsiteY9" fmla="*/ 6954 h 90397"/>
                    <a:gd name="connsiteX10" fmla="*/ 59603 w 63575"/>
                    <a:gd name="connsiteY10" fmla="*/ 23841 h 90397"/>
                    <a:gd name="connsiteX11" fmla="*/ 55629 w 63575"/>
                    <a:gd name="connsiteY11" fmla="*/ 35762 h 90397"/>
                    <a:gd name="connsiteX12" fmla="*/ 44702 w 63575"/>
                    <a:gd name="connsiteY12" fmla="*/ 43709 h 90397"/>
                    <a:gd name="connsiteX13" fmla="*/ 44702 w 63575"/>
                    <a:gd name="connsiteY13" fmla="*/ 43709 h 90397"/>
                    <a:gd name="connsiteX14" fmla="*/ 58608 w 63575"/>
                    <a:gd name="connsiteY14" fmla="*/ 51656 h 90397"/>
                    <a:gd name="connsiteX15" fmla="*/ 63575 w 63575"/>
                    <a:gd name="connsiteY15" fmla="*/ 65563 h 90397"/>
                    <a:gd name="connsiteX16" fmla="*/ 54636 w 63575"/>
                    <a:gd name="connsiteY16" fmla="*/ 83444 h 90397"/>
                    <a:gd name="connsiteX17" fmla="*/ 31788 w 63575"/>
                    <a:gd name="connsiteY17" fmla="*/ 90398 h 90397"/>
                    <a:gd name="connsiteX18" fmla="*/ 8939 w 63575"/>
                    <a:gd name="connsiteY18" fmla="*/ 83444 h 90397"/>
                    <a:gd name="connsiteX19" fmla="*/ 46688 w 63575"/>
                    <a:gd name="connsiteY19" fmla="*/ 76490 h 90397"/>
                    <a:gd name="connsiteX20" fmla="*/ 52648 w 63575"/>
                    <a:gd name="connsiteY20" fmla="*/ 64570 h 90397"/>
                    <a:gd name="connsiteX21" fmla="*/ 46688 w 63575"/>
                    <a:gd name="connsiteY21" fmla="*/ 52649 h 90397"/>
                    <a:gd name="connsiteX22" fmla="*/ 31788 w 63575"/>
                    <a:gd name="connsiteY22" fmla="*/ 47682 h 90397"/>
                    <a:gd name="connsiteX23" fmla="*/ 16887 w 63575"/>
                    <a:gd name="connsiteY23" fmla="*/ 52649 h 90397"/>
                    <a:gd name="connsiteX24" fmla="*/ 10927 w 63575"/>
                    <a:gd name="connsiteY24" fmla="*/ 64570 h 90397"/>
                    <a:gd name="connsiteX25" fmla="*/ 16887 w 63575"/>
                    <a:gd name="connsiteY25" fmla="*/ 76490 h 90397"/>
                    <a:gd name="connsiteX26" fmla="*/ 31788 w 63575"/>
                    <a:gd name="connsiteY26" fmla="*/ 81457 h 90397"/>
                    <a:gd name="connsiteX27" fmla="*/ 46688 w 63575"/>
                    <a:gd name="connsiteY27" fmla="*/ 76490 h 90397"/>
                    <a:gd name="connsiteX28" fmla="*/ 44702 w 63575"/>
                    <a:gd name="connsiteY28" fmla="*/ 34768 h 90397"/>
                    <a:gd name="connsiteX29" fmla="*/ 49669 w 63575"/>
                    <a:gd name="connsiteY29" fmla="*/ 23841 h 90397"/>
                    <a:gd name="connsiteX30" fmla="*/ 44702 w 63575"/>
                    <a:gd name="connsiteY30" fmla="*/ 12914 h 90397"/>
                    <a:gd name="connsiteX31" fmla="*/ 31788 w 63575"/>
                    <a:gd name="connsiteY31" fmla="*/ 8940 h 90397"/>
                    <a:gd name="connsiteX32" fmla="*/ 18873 w 63575"/>
                    <a:gd name="connsiteY32" fmla="*/ 12914 h 90397"/>
                    <a:gd name="connsiteX33" fmla="*/ 13906 w 63575"/>
                    <a:gd name="connsiteY33" fmla="*/ 23841 h 90397"/>
                    <a:gd name="connsiteX34" fmla="*/ 18873 w 63575"/>
                    <a:gd name="connsiteY34" fmla="*/ 34768 h 90397"/>
                    <a:gd name="connsiteX35" fmla="*/ 31788 w 63575"/>
                    <a:gd name="connsiteY35" fmla="*/ 38742 h 90397"/>
                    <a:gd name="connsiteX36" fmla="*/ 44702 w 63575"/>
                    <a:gd name="connsiteY36" fmla="*/ 34768 h 90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63575" h="90397">
                      <a:moveTo>
                        <a:pt x="8939" y="83444"/>
                      </a:moveTo>
                      <a:cubicBezTo>
                        <a:pt x="2979" y="78477"/>
                        <a:pt x="0" y="72517"/>
                        <a:pt x="0" y="65563"/>
                      </a:cubicBezTo>
                      <a:cubicBezTo>
                        <a:pt x="0" y="59603"/>
                        <a:pt x="1986" y="55629"/>
                        <a:pt x="4967" y="51656"/>
                      </a:cubicBezTo>
                      <a:cubicBezTo>
                        <a:pt x="7946" y="47682"/>
                        <a:pt x="12913" y="44702"/>
                        <a:pt x="18873" y="43709"/>
                      </a:cubicBezTo>
                      <a:lnTo>
                        <a:pt x="18873" y="43709"/>
                      </a:lnTo>
                      <a:cubicBezTo>
                        <a:pt x="13906" y="42716"/>
                        <a:pt x="9934" y="39735"/>
                        <a:pt x="7946" y="35762"/>
                      </a:cubicBezTo>
                      <a:cubicBezTo>
                        <a:pt x="4967" y="31788"/>
                        <a:pt x="3973" y="27815"/>
                        <a:pt x="3973" y="23841"/>
                      </a:cubicBezTo>
                      <a:cubicBezTo>
                        <a:pt x="3973" y="16888"/>
                        <a:pt x="6953" y="11921"/>
                        <a:pt x="11920" y="6954"/>
                      </a:cubicBezTo>
                      <a:cubicBezTo>
                        <a:pt x="16887" y="2980"/>
                        <a:pt x="23840" y="0"/>
                        <a:pt x="31788" y="0"/>
                      </a:cubicBezTo>
                      <a:cubicBezTo>
                        <a:pt x="39735" y="0"/>
                        <a:pt x="46688" y="1987"/>
                        <a:pt x="51655" y="6954"/>
                      </a:cubicBezTo>
                      <a:cubicBezTo>
                        <a:pt x="56622" y="10927"/>
                        <a:pt x="59603" y="16888"/>
                        <a:pt x="59603" y="23841"/>
                      </a:cubicBezTo>
                      <a:cubicBezTo>
                        <a:pt x="59603" y="28808"/>
                        <a:pt x="58608" y="32782"/>
                        <a:pt x="55629" y="35762"/>
                      </a:cubicBezTo>
                      <a:cubicBezTo>
                        <a:pt x="52648" y="39735"/>
                        <a:pt x="48675" y="41722"/>
                        <a:pt x="44702" y="43709"/>
                      </a:cubicBezTo>
                      <a:lnTo>
                        <a:pt x="44702" y="43709"/>
                      </a:lnTo>
                      <a:cubicBezTo>
                        <a:pt x="50662" y="44702"/>
                        <a:pt x="54636" y="47682"/>
                        <a:pt x="58608" y="51656"/>
                      </a:cubicBezTo>
                      <a:cubicBezTo>
                        <a:pt x="61589" y="55629"/>
                        <a:pt x="63575" y="60596"/>
                        <a:pt x="63575" y="65563"/>
                      </a:cubicBezTo>
                      <a:cubicBezTo>
                        <a:pt x="63575" y="72517"/>
                        <a:pt x="60596" y="78477"/>
                        <a:pt x="54636" y="83444"/>
                      </a:cubicBezTo>
                      <a:cubicBezTo>
                        <a:pt x="48675" y="88411"/>
                        <a:pt x="40728" y="90398"/>
                        <a:pt x="31788" y="90398"/>
                      </a:cubicBezTo>
                      <a:cubicBezTo>
                        <a:pt x="22847" y="90398"/>
                        <a:pt x="14901" y="88411"/>
                        <a:pt x="8939" y="83444"/>
                      </a:cubicBezTo>
                      <a:close/>
                      <a:moveTo>
                        <a:pt x="46688" y="76490"/>
                      </a:moveTo>
                      <a:cubicBezTo>
                        <a:pt x="50662" y="73510"/>
                        <a:pt x="52648" y="69537"/>
                        <a:pt x="52648" y="64570"/>
                      </a:cubicBezTo>
                      <a:cubicBezTo>
                        <a:pt x="52648" y="59603"/>
                        <a:pt x="50662" y="55629"/>
                        <a:pt x="46688" y="52649"/>
                      </a:cubicBezTo>
                      <a:cubicBezTo>
                        <a:pt x="42715" y="49669"/>
                        <a:pt x="37748" y="47682"/>
                        <a:pt x="31788" y="47682"/>
                      </a:cubicBezTo>
                      <a:cubicBezTo>
                        <a:pt x="25828" y="47682"/>
                        <a:pt x="20861" y="49669"/>
                        <a:pt x="16887" y="52649"/>
                      </a:cubicBezTo>
                      <a:cubicBezTo>
                        <a:pt x="12913" y="55629"/>
                        <a:pt x="10927" y="59603"/>
                        <a:pt x="10927" y="64570"/>
                      </a:cubicBezTo>
                      <a:cubicBezTo>
                        <a:pt x="10927" y="69537"/>
                        <a:pt x="12913" y="73510"/>
                        <a:pt x="16887" y="76490"/>
                      </a:cubicBezTo>
                      <a:cubicBezTo>
                        <a:pt x="20861" y="79470"/>
                        <a:pt x="25828" y="81457"/>
                        <a:pt x="31788" y="81457"/>
                      </a:cubicBezTo>
                      <a:cubicBezTo>
                        <a:pt x="37748" y="80464"/>
                        <a:pt x="42715" y="79470"/>
                        <a:pt x="46688" y="76490"/>
                      </a:cubicBezTo>
                      <a:close/>
                      <a:moveTo>
                        <a:pt x="44702" y="34768"/>
                      </a:moveTo>
                      <a:cubicBezTo>
                        <a:pt x="47682" y="31788"/>
                        <a:pt x="49669" y="28808"/>
                        <a:pt x="49669" y="23841"/>
                      </a:cubicBezTo>
                      <a:cubicBezTo>
                        <a:pt x="49669" y="19868"/>
                        <a:pt x="47682" y="15894"/>
                        <a:pt x="44702" y="12914"/>
                      </a:cubicBezTo>
                      <a:cubicBezTo>
                        <a:pt x="41722" y="9934"/>
                        <a:pt x="37748" y="8940"/>
                        <a:pt x="31788" y="8940"/>
                      </a:cubicBezTo>
                      <a:cubicBezTo>
                        <a:pt x="26821" y="8940"/>
                        <a:pt x="22847" y="9934"/>
                        <a:pt x="18873" y="12914"/>
                      </a:cubicBezTo>
                      <a:cubicBezTo>
                        <a:pt x="15894" y="15894"/>
                        <a:pt x="13906" y="18874"/>
                        <a:pt x="13906" y="23841"/>
                      </a:cubicBezTo>
                      <a:cubicBezTo>
                        <a:pt x="13906" y="27815"/>
                        <a:pt x="15894" y="31788"/>
                        <a:pt x="18873" y="34768"/>
                      </a:cubicBezTo>
                      <a:cubicBezTo>
                        <a:pt x="21854" y="37749"/>
                        <a:pt x="25828" y="38742"/>
                        <a:pt x="31788" y="38742"/>
                      </a:cubicBezTo>
                      <a:cubicBezTo>
                        <a:pt x="36755" y="38742"/>
                        <a:pt x="40728" y="36755"/>
                        <a:pt x="44702" y="34768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" name="Полилиния: фигура 385">
                  <a:extLst>
                    <a:ext uri="{FF2B5EF4-FFF2-40B4-BE49-F238E27FC236}">
                      <a16:creationId xmlns:a16="http://schemas.microsoft.com/office/drawing/2014/main" id="{29D6D5CE-0098-1BD7-5B37-BDBB5E1D6999}"/>
                    </a:ext>
                  </a:extLst>
                </p:cNvPr>
                <p:cNvSpPr/>
                <p:nvPr/>
              </p:nvSpPr>
              <p:spPr>
                <a:xfrm>
                  <a:off x="13295572" y="4463067"/>
                  <a:ext cx="64569" cy="89404"/>
                </a:xfrm>
                <a:custGeom>
                  <a:avLst/>
                  <a:gdLst>
                    <a:gd name="connsiteX0" fmla="*/ 8939 w 64569"/>
                    <a:gd name="connsiteY0" fmla="*/ 77484 h 89404"/>
                    <a:gd name="connsiteX1" fmla="*/ 0 w 64569"/>
                    <a:gd name="connsiteY1" fmla="*/ 44702 h 89404"/>
                    <a:gd name="connsiteX2" fmla="*/ 8939 w 64569"/>
                    <a:gd name="connsiteY2" fmla="*/ 11921 h 89404"/>
                    <a:gd name="connsiteX3" fmla="*/ 32781 w 64569"/>
                    <a:gd name="connsiteY3" fmla="*/ 0 h 89404"/>
                    <a:gd name="connsiteX4" fmla="*/ 56622 w 64569"/>
                    <a:gd name="connsiteY4" fmla="*/ 11921 h 89404"/>
                    <a:gd name="connsiteX5" fmla="*/ 64570 w 64569"/>
                    <a:gd name="connsiteY5" fmla="*/ 44702 h 89404"/>
                    <a:gd name="connsiteX6" fmla="*/ 56622 w 64569"/>
                    <a:gd name="connsiteY6" fmla="*/ 77484 h 89404"/>
                    <a:gd name="connsiteX7" fmla="*/ 32781 w 64569"/>
                    <a:gd name="connsiteY7" fmla="*/ 89404 h 89404"/>
                    <a:gd name="connsiteX8" fmla="*/ 8939 w 64569"/>
                    <a:gd name="connsiteY8" fmla="*/ 77484 h 89404"/>
                    <a:gd name="connsiteX9" fmla="*/ 47682 w 64569"/>
                    <a:gd name="connsiteY9" fmla="*/ 70530 h 89404"/>
                    <a:gd name="connsiteX10" fmla="*/ 53642 w 64569"/>
                    <a:gd name="connsiteY10" fmla="*/ 44702 h 89404"/>
                    <a:gd name="connsiteX11" fmla="*/ 47682 w 64569"/>
                    <a:gd name="connsiteY11" fmla="*/ 18874 h 89404"/>
                    <a:gd name="connsiteX12" fmla="*/ 31788 w 64569"/>
                    <a:gd name="connsiteY12" fmla="*/ 8940 h 89404"/>
                    <a:gd name="connsiteX13" fmla="*/ 15894 w 64569"/>
                    <a:gd name="connsiteY13" fmla="*/ 18874 h 89404"/>
                    <a:gd name="connsiteX14" fmla="*/ 9934 w 64569"/>
                    <a:gd name="connsiteY14" fmla="*/ 44702 h 89404"/>
                    <a:gd name="connsiteX15" fmla="*/ 15894 w 64569"/>
                    <a:gd name="connsiteY15" fmla="*/ 70530 h 89404"/>
                    <a:gd name="connsiteX16" fmla="*/ 31788 w 64569"/>
                    <a:gd name="connsiteY16" fmla="*/ 80464 h 89404"/>
                    <a:gd name="connsiteX17" fmla="*/ 47682 w 64569"/>
                    <a:gd name="connsiteY17" fmla="*/ 70530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4569" h="89404">
                      <a:moveTo>
                        <a:pt x="8939" y="77484"/>
                      </a:moveTo>
                      <a:cubicBezTo>
                        <a:pt x="2979" y="69537"/>
                        <a:pt x="0" y="58609"/>
                        <a:pt x="0" y="44702"/>
                      </a:cubicBezTo>
                      <a:cubicBezTo>
                        <a:pt x="0" y="30795"/>
                        <a:pt x="2979" y="19868"/>
                        <a:pt x="8939" y="11921"/>
                      </a:cubicBezTo>
                      <a:cubicBezTo>
                        <a:pt x="14901" y="3973"/>
                        <a:pt x="22847" y="0"/>
                        <a:pt x="32781" y="0"/>
                      </a:cubicBezTo>
                      <a:cubicBezTo>
                        <a:pt x="42715" y="0"/>
                        <a:pt x="50662" y="3973"/>
                        <a:pt x="56622" y="11921"/>
                      </a:cubicBezTo>
                      <a:cubicBezTo>
                        <a:pt x="62582" y="19868"/>
                        <a:pt x="64570" y="30795"/>
                        <a:pt x="64570" y="44702"/>
                      </a:cubicBezTo>
                      <a:cubicBezTo>
                        <a:pt x="64570" y="58609"/>
                        <a:pt x="61589" y="69537"/>
                        <a:pt x="56622" y="77484"/>
                      </a:cubicBezTo>
                      <a:cubicBezTo>
                        <a:pt x="50662" y="85431"/>
                        <a:pt x="42715" y="89404"/>
                        <a:pt x="32781" y="89404"/>
                      </a:cubicBezTo>
                      <a:cubicBezTo>
                        <a:pt x="21854" y="89404"/>
                        <a:pt x="13906" y="85431"/>
                        <a:pt x="8939" y="77484"/>
                      </a:cubicBezTo>
                      <a:close/>
                      <a:moveTo>
                        <a:pt x="47682" y="70530"/>
                      </a:moveTo>
                      <a:cubicBezTo>
                        <a:pt x="51655" y="64570"/>
                        <a:pt x="53642" y="55629"/>
                        <a:pt x="53642" y="44702"/>
                      </a:cubicBezTo>
                      <a:cubicBezTo>
                        <a:pt x="53642" y="33775"/>
                        <a:pt x="51655" y="24835"/>
                        <a:pt x="47682" y="18874"/>
                      </a:cubicBezTo>
                      <a:cubicBezTo>
                        <a:pt x="43708" y="11921"/>
                        <a:pt x="38741" y="8940"/>
                        <a:pt x="31788" y="8940"/>
                      </a:cubicBezTo>
                      <a:cubicBezTo>
                        <a:pt x="24835" y="8940"/>
                        <a:pt x="19868" y="11921"/>
                        <a:pt x="15894" y="18874"/>
                      </a:cubicBezTo>
                      <a:cubicBezTo>
                        <a:pt x="11920" y="24835"/>
                        <a:pt x="9934" y="33775"/>
                        <a:pt x="9934" y="44702"/>
                      </a:cubicBezTo>
                      <a:cubicBezTo>
                        <a:pt x="9934" y="55629"/>
                        <a:pt x="11920" y="64570"/>
                        <a:pt x="15894" y="70530"/>
                      </a:cubicBezTo>
                      <a:cubicBezTo>
                        <a:pt x="19868" y="77484"/>
                        <a:pt x="24835" y="80464"/>
                        <a:pt x="31788" y="80464"/>
                      </a:cubicBezTo>
                      <a:cubicBezTo>
                        <a:pt x="38741" y="79470"/>
                        <a:pt x="44702" y="76490"/>
                        <a:pt x="47682" y="7053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" name="Полилиния: фигура 386">
                  <a:extLst>
                    <a:ext uri="{FF2B5EF4-FFF2-40B4-BE49-F238E27FC236}">
                      <a16:creationId xmlns:a16="http://schemas.microsoft.com/office/drawing/2014/main" id="{3F939379-3FDA-E28D-3007-C0DF5101744C}"/>
                    </a:ext>
                  </a:extLst>
                </p:cNvPr>
                <p:cNvSpPr/>
                <p:nvPr/>
              </p:nvSpPr>
              <p:spPr>
                <a:xfrm>
                  <a:off x="13370075" y="4462073"/>
                  <a:ext cx="84437" cy="89404"/>
                </a:xfrm>
                <a:custGeom>
                  <a:avLst/>
                  <a:gdLst>
                    <a:gd name="connsiteX0" fmla="*/ 30795 w 84437"/>
                    <a:gd name="connsiteY0" fmla="*/ 37749 h 89404"/>
                    <a:gd name="connsiteX1" fmla="*/ 17880 w 84437"/>
                    <a:gd name="connsiteY1" fmla="*/ 43709 h 89404"/>
                    <a:gd name="connsiteX2" fmla="*/ 4967 w 84437"/>
                    <a:gd name="connsiteY2" fmla="*/ 37749 h 89404"/>
                    <a:gd name="connsiteX3" fmla="*/ 0 w 84437"/>
                    <a:gd name="connsiteY3" fmla="*/ 21854 h 89404"/>
                    <a:gd name="connsiteX4" fmla="*/ 4967 w 84437"/>
                    <a:gd name="connsiteY4" fmla="*/ 5960 h 89404"/>
                    <a:gd name="connsiteX5" fmla="*/ 17880 w 84437"/>
                    <a:gd name="connsiteY5" fmla="*/ 0 h 89404"/>
                    <a:gd name="connsiteX6" fmla="*/ 30795 w 84437"/>
                    <a:gd name="connsiteY6" fmla="*/ 5960 h 89404"/>
                    <a:gd name="connsiteX7" fmla="*/ 35761 w 84437"/>
                    <a:gd name="connsiteY7" fmla="*/ 21854 h 89404"/>
                    <a:gd name="connsiteX8" fmla="*/ 30795 w 84437"/>
                    <a:gd name="connsiteY8" fmla="*/ 37749 h 89404"/>
                    <a:gd name="connsiteX9" fmla="*/ 3973 w 84437"/>
                    <a:gd name="connsiteY9" fmla="*/ 88411 h 89404"/>
                    <a:gd name="connsiteX10" fmla="*/ 68542 w 84437"/>
                    <a:gd name="connsiteY10" fmla="*/ 993 h 89404"/>
                    <a:gd name="connsiteX11" fmla="*/ 79470 w 84437"/>
                    <a:gd name="connsiteY11" fmla="*/ 993 h 89404"/>
                    <a:gd name="connsiteX12" fmla="*/ 15894 w 84437"/>
                    <a:gd name="connsiteY12" fmla="*/ 88411 h 89404"/>
                    <a:gd name="connsiteX13" fmla="*/ 3973 w 84437"/>
                    <a:gd name="connsiteY13" fmla="*/ 88411 h 89404"/>
                    <a:gd name="connsiteX14" fmla="*/ 22847 w 84437"/>
                    <a:gd name="connsiteY14" fmla="*/ 32782 h 89404"/>
                    <a:gd name="connsiteX15" fmla="*/ 24835 w 84437"/>
                    <a:gd name="connsiteY15" fmla="*/ 21854 h 89404"/>
                    <a:gd name="connsiteX16" fmla="*/ 22847 w 84437"/>
                    <a:gd name="connsiteY16" fmla="*/ 10927 h 89404"/>
                    <a:gd name="connsiteX17" fmla="*/ 16887 w 84437"/>
                    <a:gd name="connsiteY17" fmla="*/ 6954 h 89404"/>
                    <a:gd name="connsiteX18" fmla="*/ 10927 w 84437"/>
                    <a:gd name="connsiteY18" fmla="*/ 10927 h 89404"/>
                    <a:gd name="connsiteX19" fmla="*/ 8939 w 84437"/>
                    <a:gd name="connsiteY19" fmla="*/ 21854 h 89404"/>
                    <a:gd name="connsiteX20" fmla="*/ 10927 w 84437"/>
                    <a:gd name="connsiteY20" fmla="*/ 32782 h 89404"/>
                    <a:gd name="connsiteX21" fmla="*/ 16887 w 84437"/>
                    <a:gd name="connsiteY21" fmla="*/ 36755 h 89404"/>
                    <a:gd name="connsiteX22" fmla="*/ 22847 w 84437"/>
                    <a:gd name="connsiteY22" fmla="*/ 32782 h 89404"/>
                    <a:gd name="connsiteX23" fmla="*/ 79470 w 84437"/>
                    <a:gd name="connsiteY23" fmla="*/ 83444 h 89404"/>
                    <a:gd name="connsiteX24" fmla="*/ 66556 w 84437"/>
                    <a:gd name="connsiteY24" fmla="*/ 89404 h 89404"/>
                    <a:gd name="connsiteX25" fmla="*/ 53642 w 84437"/>
                    <a:gd name="connsiteY25" fmla="*/ 83444 h 89404"/>
                    <a:gd name="connsiteX26" fmla="*/ 48675 w 84437"/>
                    <a:gd name="connsiteY26" fmla="*/ 67550 h 89404"/>
                    <a:gd name="connsiteX27" fmla="*/ 53642 w 84437"/>
                    <a:gd name="connsiteY27" fmla="*/ 51656 h 89404"/>
                    <a:gd name="connsiteX28" fmla="*/ 66556 w 84437"/>
                    <a:gd name="connsiteY28" fmla="*/ 45696 h 89404"/>
                    <a:gd name="connsiteX29" fmla="*/ 79470 w 84437"/>
                    <a:gd name="connsiteY29" fmla="*/ 51656 h 89404"/>
                    <a:gd name="connsiteX30" fmla="*/ 84437 w 84437"/>
                    <a:gd name="connsiteY30" fmla="*/ 67550 h 89404"/>
                    <a:gd name="connsiteX31" fmla="*/ 79470 w 84437"/>
                    <a:gd name="connsiteY31" fmla="*/ 83444 h 89404"/>
                    <a:gd name="connsiteX32" fmla="*/ 72516 w 84437"/>
                    <a:gd name="connsiteY32" fmla="*/ 78477 h 89404"/>
                    <a:gd name="connsiteX33" fmla="*/ 74504 w 84437"/>
                    <a:gd name="connsiteY33" fmla="*/ 67550 h 89404"/>
                    <a:gd name="connsiteX34" fmla="*/ 72516 w 84437"/>
                    <a:gd name="connsiteY34" fmla="*/ 56623 h 89404"/>
                    <a:gd name="connsiteX35" fmla="*/ 66556 w 84437"/>
                    <a:gd name="connsiteY35" fmla="*/ 52649 h 89404"/>
                    <a:gd name="connsiteX36" fmla="*/ 60596 w 84437"/>
                    <a:gd name="connsiteY36" fmla="*/ 56623 h 89404"/>
                    <a:gd name="connsiteX37" fmla="*/ 58608 w 84437"/>
                    <a:gd name="connsiteY37" fmla="*/ 67550 h 89404"/>
                    <a:gd name="connsiteX38" fmla="*/ 60596 w 84437"/>
                    <a:gd name="connsiteY38" fmla="*/ 78477 h 89404"/>
                    <a:gd name="connsiteX39" fmla="*/ 66556 w 84437"/>
                    <a:gd name="connsiteY39" fmla="*/ 82451 h 89404"/>
                    <a:gd name="connsiteX40" fmla="*/ 72516 w 84437"/>
                    <a:gd name="connsiteY40" fmla="*/ 78477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84437" h="89404">
                      <a:moveTo>
                        <a:pt x="30795" y="37749"/>
                      </a:moveTo>
                      <a:cubicBezTo>
                        <a:pt x="27814" y="41722"/>
                        <a:pt x="22847" y="43709"/>
                        <a:pt x="17880" y="43709"/>
                      </a:cubicBezTo>
                      <a:cubicBezTo>
                        <a:pt x="11920" y="43709"/>
                        <a:pt x="7946" y="41722"/>
                        <a:pt x="4967" y="37749"/>
                      </a:cubicBezTo>
                      <a:cubicBezTo>
                        <a:pt x="1986" y="33775"/>
                        <a:pt x="0" y="28808"/>
                        <a:pt x="0" y="21854"/>
                      </a:cubicBezTo>
                      <a:cubicBezTo>
                        <a:pt x="0" y="14901"/>
                        <a:pt x="1986" y="9934"/>
                        <a:pt x="4967" y="5960"/>
                      </a:cubicBezTo>
                      <a:cubicBezTo>
                        <a:pt x="7946" y="1987"/>
                        <a:pt x="12913" y="0"/>
                        <a:pt x="17880" y="0"/>
                      </a:cubicBezTo>
                      <a:cubicBezTo>
                        <a:pt x="23840" y="0"/>
                        <a:pt x="27814" y="1987"/>
                        <a:pt x="30795" y="5960"/>
                      </a:cubicBezTo>
                      <a:cubicBezTo>
                        <a:pt x="33774" y="9934"/>
                        <a:pt x="35761" y="14901"/>
                        <a:pt x="35761" y="21854"/>
                      </a:cubicBezTo>
                      <a:cubicBezTo>
                        <a:pt x="35761" y="28808"/>
                        <a:pt x="33774" y="33775"/>
                        <a:pt x="30795" y="37749"/>
                      </a:cubicBezTo>
                      <a:close/>
                      <a:moveTo>
                        <a:pt x="3973" y="88411"/>
                      </a:moveTo>
                      <a:lnTo>
                        <a:pt x="68542" y="993"/>
                      </a:lnTo>
                      <a:lnTo>
                        <a:pt x="79470" y="993"/>
                      </a:lnTo>
                      <a:lnTo>
                        <a:pt x="15894" y="88411"/>
                      </a:lnTo>
                      <a:lnTo>
                        <a:pt x="3973" y="88411"/>
                      </a:lnTo>
                      <a:close/>
                      <a:moveTo>
                        <a:pt x="22847" y="32782"/>
                      </a:moveTo>
                      <a:cubicBezTo>
                        <a:pt x="24835" y="29801"/>
                        <a:pt x="24835" y="26821"/>
                        <a:pt x="24835" y="21854"/>
                      </a:cubicBezTo>
                      <a:cubicBezTo>
                        <a:pt x="24835" y="16888"/>
                        <a:pt x="23840" y="13907"/>
                        <a:pt x="22847" y="10927"/>
                      </a:cubicBezTo>
                      <a:cubicBezTo>
                        <a:pt x="20861" y="7947"/>
                        <a:pt x="18873" y="6954"/>
                        <a:pt x="16887" y="6954"/>
                      </a:cubicBezTo>
                      <a:cubicBezTo>
                        <a:pt x="13906" y="6954"/>
                        <a:pt x="11920" y="7947"/>
                        <a:pt x="10927" y="10927"/>
                      </a:cubicBezTo>
                      <a:cubicBezTo>
                        <a:pt x="8939" y="13907"/>
                        <a:pt x="8939" y="16888"/>
                        <a:pt x="8939" y="21854"/>
                      </a:cubicBezTo>
                      <a:cubicBezTo>
                        <a:pt x="8939" y="25828"/>
                        <a:pt x="9934" y="29801"/>
                        <a:pt x="10927" y="32782"/>
                      </a:cubicBezTo>
                      <a:cubicBezTo>
                        <a:pt x="12913" y="35762"/>
                        <a:pt x="14901" y="36755"/>
                        <a:pt x="16887" y="36755"/>
                      </a:cubicBezTo>
                      <a:cubicBezTo>
                        <a:pt x="19868" y="36755"/>
                        <a:pt x="21854" y="34768"/>
                        <a:pt x="22847" y="32782"/>
                      </a:cubicBezTo>
                      <a:close/>
                      <a:moveTo>
                        <a:pt x="79470" y="83444"/>
                      </a:moveTo>
                      <a:cubicBezTo>
                        <a:pt x="76490" y="87418"/>
                        <a:pt x="71523" y="89404"/>
                        <a:pt x="66556" y="89404"/>
                      </a:cubicBezTo>
                      <a:cubicBezTo>
                        <a:pt x="61589" y="89404"/>
                        <a:pt x="56622" y="87418"/>
                        <a:pt x="53642" y="83444"/>
                      </a:cubicBezTo>
                      <a:cubicBezTo>
                        <a:pt x="50662" y="79470"/>
                        <a:pt x="48675" y="74504"/>
                        <a:pt x="48675" y="67550"/>
                      </a:cubicBezTo>
                      <a:cubicBezTo>
                        <a:pt x="48675" y="60596"/>
                        <a:pt x="50662" y="55629"/>
                        <a:pt x="53642" y="51656"/>
                      </a:cubicBezTo>
                      <a:cubicBezTo>
                        <a:pt x="56622" y="47682"/>
                        <a:pt x="61589" y="45696"/>
                        <a:pt x="66556" y="45696"/>
                      </a:cubicBezTo>
                      <a:cubicBezTo>
                        <a:pt x="71523" y="45696"/>
                        <a:pt x="76490" y="47682"/>
                        <a:pt x="79470" y="51656"/>
                      </a:cubicBezTo>
                      <a:cubicBezTo>
                        <a:pt x="82450" y="55629"/>
                        <a:pt x="84437" y="60596"/>
                        <a:pt x="84437" y="67550"/>
                      </a:cubicBezTo>
                      <a:cubicBezTo>
                        <a:pt x="84437" y="74504"/>
                        <a:pt x="82450" y="79470"/>
                        <a:pt x="79470" y="83444"/>
                      </a:cubicBezTo>
                      <a:close/>
                      <a:moveTo>
                        <a:pt x="72516" y="78477"/>
                      </a:moveTo>
                      <a:cubicBezTo>
                        <a:pt x="74504" y="75497"/>
                        <a:pt x="74504" y="72517"/>
                        <a:pt x="74504" y="67550"/>
                      </a:cubicBezTo>
                      <a:cubicBezTo>
                        <a:pt x="74504" y="62583"/>
                        <a:pt x="73509" y="59603"/>
                        <a:pt x="72516" y="56623"/>
                      </a:cubicBezTo>
                      <a:cubicBezTo>
                        <a:pt x="70530" y="53642"/>
                        <a:pt x="68542" y="52649"/>
                        <a:pt x="66556" y="52649"/>
                      </a:cubicBezTo>
                      <a:cubicBezTo>
                        <a:pt x="63575" y="52649"/>
                        <a:pt x="61589" y="53642"/>
                        <a:pt x="60596" y="56623"/>
                      </a:cubicBezTo>
                      <a:cubicBezTo>
                        <a:pt x="58608" y="59603"/>
                        <a:pt x="58608" y="62583"/>
                        <a:pt x="58608" y="67550"/>
                      </a:cubicBezTo>
                      <a:cubicBezTo>
                        <a:pt x="58608" y="71524"/>
                        <a:pt x="59603" y="75497"/>
                        <a:pt x="60596" y="78477"/>
                      </a:cubicBezTo>
                      <a:cubicBezTo>
                        <a:pt x="62582" y="81457"/>
                        <a:pt x="64570" y="82451"/>
                        <a:pt x="66556" y="82451"/>
                      </a:cubicBezTo>
                      <a:cubicBezTo>
                        <a:pt x="68542" y="82451"/>
                        <a:pt x="70530" y="81457"/>
                        <a:pt x="72516" y="7847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" name="Полилиния: фигура 387">
                  <a:extLst>
                    <a:ext uri="{FF2B5EF4-FFF2-40B4-BE49-F238E27FC236}">
                      <a16:creationId xmlns:a16="http://schemas.microsoft.com/office/drawing/2014/main" id="{22C893AC-A313-A604-3AAB-FD13BE7BEE5F}"/>
                    </a:ext>
                  </a:extLst>
                </p:cNvPr>
                <p:cNvSpPr/>
                <p:nvPr/>
              </p:nvSpPr>
              <p:spPr>
                <a:xfrm>
                  <a:off x="13495241" y="4463067"/>
                  <a:ext cx="71522" cy="88410"/>
                </a:xfrm>
                <a:custGeom>
                  <a:avLst/>
                  <a:gdLst>
                    <a:gd name="connsiteX0" fmla="*/ 29801 w 71522"/>
                    <a:gd name="connsiteY0" fmla="*/ 0 h 88410"/>
                    <a:gd name="connsiteX1" fmla="*/ 60596 w 71522"/>
                    <a:gd name="connsiteY1" fmla="*/ 11921 h 88410"/>
                    <a:gd name="connsiteX2" fmla="*/ 71523 w 71522"/>
                    <a:gd name="connsiteY2" fmla="*/ 43709 h 88410"/>
                    <a:gd name="connsiteX3" fmla="*/ 60596 w 71522"/>
                    <a:gd name="connsiteY3" fmla="*/ 76490 h 88410"/>
                    <a:gd name="connsiteX4" fmla="*/ 29801 w 71522"/>
                    <a:gd name="connsiteY4" fmla="*/ 88411 h 88410"/>
                    <a:gd name="connsiteX5" fmla="*/ 0 w 71522"/>
                    <a:gd name="connsiteY5" fmla="*/ 88411 h 88410"/>
                    <a:gd name="connsiteX6" fmla="*/ 0 w 71522"/>
                    <a:gd name="connsiteY6" fmla="*/ 993 h 88410"/>
                    <a:gd name="connsiteX7" fmla="*/ 29801 w 71522"/>
                    <a:gd name="connsiteY7" fmla="*/ 993 h 88410"/>
                    <a:gd name="connsiteX8" fmla="*/ 10927 w 71522"/>
                    <a:gd name="connsiteY8" fmla="*/ 78477 h 88410"/>
                    <a:gd name="connsiteX9" fmla="*/ 29801 w 71522"/>
                    <a:gd name="connsiteY9" fmla="*/ 78477 h 88410"/>
                    <a:gd name="connsiteX10" fmla="*/ 52648 w 71522"/>
                    <a:gd name="connsiteY10" fmla="*/ 69537 h 88410"/>
                    <a:gd name="connsiteX11" fmla="*/ 60596 w 71522"/>
                    <a:gd name="connsiteY11" fmla="*/ 44702 h 88410"/>
                    <a:gd name="connsiteX12" fmla="*/ 52648 w 71522"/>
                    <a:gd name="connsiteY12" fmla="*/ 19868 h 88410"/>
                    <a:gd name="connsiteX13" fmla="*/ 29801 w 71522"/>
                    <a:gd name="connsiteY13" fmla="*/ 10927 h 88410"/>
                    <a:gd name="connsiteX14" fmla="*/ 10927 w 71522"/>
                    <a:gd name="connsiteY14" fmla="*/ 10927 h 88410"/>
                    <a:gd name="connsiteX15" fmla="*/ 10927 w 71522"/>
                    <a:gd name="connsiteY15" fmla="*/ 78477 h 8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1522" h="88410">
                      <a:moveTo>
                        <a:pt x="29801" y="0"/>
                      </a:moveTo>
                      <a:cubicBezTo>
                        <a:pt x="42715" y="0"/>
                        <a:pt x="52648" y="3973"/>
                        <a:pt x="60596" y="11921"/>
                      </a:cubicBezTo>
                      <a:cubicBezTo>
                        <a:pt x="67549" y="19868"/>
                        <a:pt x="71523" y="30795"/>
                        <a:pt x="71523" y="43709"/>
                      </a:cubicBezTo>
                      <a:cubicBezTo>
                        <a:pt x="71523" y="57616"/>
                        <a:pt x="67549" y="68543"/>
                        <a:pt x="60596" y="76490"/>
                      </a:cubicBezTo>
                      <a:cubicBezTo>
                        <a:pt x="53643" y="84437"/>
                        <a:pt x="42715" y="88411"/>
                        <a:pt x="29801" y="88411"/>
                      </a:cubicBezTo>
                      <a:lnTo>
                        <a:pt x="0" y="88411"/>
                      </a:lnTo>
                      <a:lnTo>
                        <a:pt x="0" y="993"/>
                      </a:lnTo>
                      <a:lnTo>
                        <a:pt x="29801" y="993"/>
                      </a:lnTo>
                      <a:close/>
                      <a:moveTo>
                        <a:pt x="10927" y="78477"/>
                      </a:moveTo>
                      <a:lnTo>
                        <a:pt x="29801" y="78477"/>
                      </a:lnTo>
                      <a:cubicBezTo>
                        <a:pt x="39735" y="78477"/>
                        <a:pt x="47682" y="75497"/>
                        <a:pt x="52648" y="69537"/>
                      </a:cubicBezTo>
                      <a:cubicBezTo>
                        <a:pt x="57615" y="63576"/>
                        <a:pt x="60596" y="55629"/>
                        <a:pt x="60596" y="44702"/>
                      </a:cubicBezTo>
                      <a:cubicBezTo>
                        <a:pt x="60596" y="33775"/>
                        <a:pt x="57615" y="24835"/>
                        <a:pt x="52648" y="19868"/>
                      </a:cubicBezTo>
                      <a:cubicBezTo>
                        <a:pt x="47682" y="13907"/>
                        <a:pt x="39735" y="10927"/>
                        <a:pt x="29801" y="10927"/>
                      </a:cubicBezTo>
                      <a:lnTo>
                        <a:pt x="10927" y="10927"/>
                      </a:lnTo>
                      <a:lnTo>
                        <a:pt x="10927" y="7847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9" name="Полилиния: фигура 388">
                  <a:extLst>
                    <a:ext uri="{FF2B5EF4-FFF2-40B4-BE49-F238E27FC236}">
                      <a16:creationId xmlns:a16="http://schemas.microsoft.com/office/drawing/2014/main" id="{E201D3B1-4DA2-9229-7035-64C0DF05D9AB}"/>
                    </a:ext>
                  </a:extLst>
                </p:cNvPr>
                <p:cNvSpPr/>
                <p:nvPr/>
              </p:nvSpPr>
              <p:spPr>
                <a:xfrm>
                  <a:off x="13576698" y="4462073"/>
                  <a:ext cx="81457" cy="89404"/>
                </a:xfrm>
                <a:custGeom>
                  <a:avLst/>
                  <a:gdLst>
                    <a:gd name="connsiteX0" fmla="*/ 70530 w 81457"/>
                    <a:gd name="connsiteY0" fmla="*/ 11921 h 89404"/>
                    <a:gd name="connsiteX1" fmla="*/ 81458 w 81457"/>
                    <a:gd name="connsiteY1" fmla="*/ 44702 h 89404"/>
                    <a:gd name="connsiteX2" fmla="*/ 70530 w 81457"/>
                    <a:gd name="connsiteY2" fmla="*/ 77484 h 89404"/>
                    <a:gd name="connsiteX3" fmla="*/ 40728 w 81457"/>
                    <a:gd name="connsiteY3" fmla="*/ 89404 h 89404"/>
                    <a:gd name="connsiteX4" fmla="*/ 10927 w 81457"/>
                    <a:gd name="connsiteY4" fmla="*/ 77484 h 89404"/>
                    <a:gd name="connsiteX5" fmla="*/ 0 w 81457"/>
                    <a:gd name="connsiteY5" fmla="*/ 44702 h 89404"/>
                    <a:gd name="connsiteX6" fmla="*/ 10927 w 81457"/>
                    <a:gd name="connsiteY6" fmla="*/ 11921 h 89404"/>
                    <a:gd name="connsiteX7" fmla="*/ 40728 w 81457"/>
                    <a:gd name="connsiteY7" fmla="*/ 0 h 89404"/>
                    <a:gd name="connsiteX8" fmla="*/ 70530 w 81457"/>
                    <a:gd name="connsiteY8" fmla="*/ 11921 h 89404"/>
                    <a:gd name="connsiteX9" fmla="*/ 18874 w 81457"/>
                    <a:gd name="connsiteY9" fmla="*/ 18874 h 89404"/>
                    <a:gd name="connsiteX10" fmla="*/ 10927 w 81457"/>
                    <a:gd name="connsiteY10" fmla="*/ 44702 h 89404"/>
                    <a:gd name="connsiteX11" fmla="*/ 18874 w 81457"/>
                    <a:gd name="connsiteY11" fmla="*/ 70530 h 89404"/>
                    <a:gd name="connsiteX12" fmla="*/ 39735 w 81457"/>
                    <a:gd name="connsiteY12" fmla="*/ 80464 h 89404"/>
                    <a:gd name="connsiteX13" fmla="*/ 60596 w 81457"/>
                    <a:gd name="connsiteY13" fmla="*/ 70530 h 89404"/>
                    <a:gd name="connsiteX14" fmla="*/ 68544 w 81457"/>
                    <a:gd name="connsiteY14" fmla="*/ 44702 h 89404"/>
                    <a:gd name="connsiteX15" fmla="*/ 60596 w 81457"/>
                    <a:gd name="connsiteY15" fmla="*/ 18874 h 89404"/>
                    <a:gd name="connsiteX16" fmla="*/ 39735 w 81457"/>
                    <a:gd name="connsiteY16" fmla="*/ 8940 h 89404"/>
                    <a:gd name="connsiteX17" fmla="*/ 18874 w 81457"/>
                    <a:gd name="connsiteY17" fmla="*/ 18874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1457" h="89404">
                      <a:moveTo>
                        <a:pt x="70530" y="11921"/>
                      </a:moveTo>
                      <a:cubicBezTo>
                        <a:pt x="77484" y="19868"/>
                        <a:pt x="81458" y="30795"/>
                        <a:pt x="81458" y="44702"/>
                      </a:cubicBezTo>
                      <a:cubicBezTo>
                        <a:pt x="81458" y="58609"/>
                        <a:pt x="77484" y="69537"/>
                        <a:pt x="70530" y="77484"/>
                      </a:cubicBezTo>
                      <a:cubicBezTo>
                        <a:pt x="63577" y="85431"/>
                        <a:pt x="53643" y="89404"/>
                        <a:pt x="40728" y="89404"/>
                      </a:cubicBezTo>
                      <a:cubicBezTo>
                        <a:pt x="27815" y="89404"/>
                        <a:pt x="18874" y="85431"/>
                        <a:pt x="10927" y="77484"/>
                      </a:cubicBezTo>
                      <a:cubicBezTo>
                        <a:pt x="3974" y="69537"/>
                        <a:pt x="0" y="58609"/>
                        <a:pt x="0" y="44702"/>
                      </a:cubicBezTo>
                      <a:cubicBezTo>
                        <a:pt x="0" y="30795"/>
                        <a:pt x="3974" y="19868"/>
                        <a:pt x="10927" y="11921"/>
                      </a:cubicBezTo>
                      <a:cubicBezTo>
                        <a:pt x="17881" y="3973"/>
                        <a:pt x="27815" y="0"/>
                        <a:pt x="40728" y="0"/>
                      </a:cubicBezTo>
                      <a:cubicBezTo>
                        <a:pt x="52650" y="0"/>
                        <a:pt x="62583" y="3973"/>
                        <a:pt x="70530" y="11921"/>
                      </a:cubicBezTo>
                      <a:close/>
                      <a:moveTo>
                        <a:pt x="18874" y="18874"/>
                      </a:moveTo>
                      <a:cubicBezTo>
                        <a:pt x="13908" y="24835"/>
                        <a:pt x="10927" y="33775"/>
                        <a:pt x="10927" y="44702"/>
                      </a:cubicBezTo>
                      <a:cubicBezTo>
                        <a:pt x="10927" y="55629"/>
                        <a:pt x="13908" y="63576"/>
                        <a:pt x="18874" y="70530"/>
                      </a:cubicBezTo>
                      <a:cubicBezTo>
                        <a:pt x="23841" y="76490"/>
                        <a:pt x="30795" y="80464"/>
                        <a:pt x="39735" y="80464"/>
                      </a:cubicBezTo>
                      <a:cubicBezTo>
                        <a:pt x="48676" y="80464"/>
                        <a:pt x="55629" y="77484"/>
                        <a:pt x="60596" y="70530"/>
                      </a:cubicBezTo>
                      <a:cubicBezTo>
                        <a:pt x="65563" y="64570"/>
                        <a:pt x="68544" y="55629"/>
                        <a:pt x="68544" y="44702"/>
                      </a:cubicBezTo>
                      <a:cubicBezTo>
                        <a:pt x="68544" y="33775"/>
                        <a:pt x="65563" y="24835"/>
                        <a:pt x="60596" y="18874"/>
                      </a:cubicBezTo>
                      <a:cubicBezTo>
                        <a:pt x="55629" y="12914"/>
                        <a:pt x="48676" y="8940"/>
                        <a:pt x="39735" y="8940"/>
                      </a:cubicBezTo>
                      <a:cubicBezTo>
                        <a:pt x="31789" y="9934"/>
                        <a:pt x="24835" y="12914"/>
                        <a:pt x="18874" y="1887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0" name="Полилиния: фигура 389">
                  <a:extLst>
                    <a:ext uri="{FF2B5EF4-FFF2-40B4-BE49-F238E27FC236}">
                      <a16:creationId xmlns:a16="http://schemas.microsoft.com/office/drawing/2014/main" id="{0779D8B7-730A-C875-2426-746A794812EC}"/>
                    </a:ext>
                  </a:extLst>
                </p:cNvPr>
                <p:cNvSpPr/>
                <p:nvPr/>
              </p:nvSpPr>
              <p:spPr>
                <a:xfrm>
                  <a:off x="13672062" y="4463067"/>
                  <a:ext cx="71524" cy="88410"/>
                </a:xfrm>
                <a:custGeom>
                  <a:avLst/>
                  <a:gdLst>
                    <a:gd name="connsiteX0" fmla="*/ 29801 w 71524"/>
                    <a:gd name="connsiteY0" fmla="*/ 0 h 88410"/>
                    <a:gd name="connsiteX1" fmla="*/ 60597 w 71524"/>
                    <a:gd name="connsiteY1" fmla="*/ 11921 h 88410"/>
                    <a:gd name="connsiteX2" fmla="*/ 71524 w 71524"/>
                    <a:gd name="connsiteY2" fmla="*/ 43709 h 88410"/>
                    <a:gd name="connsiteX3" fmla="*/ 60597 w 71524"/>
                    <a:gd name="connsiteY3" fmla="*/ 76490 h 88410"/>
                    <a:gd name="connsiteX4" fmla="*/ 29801 w 71524"/>
                    <a:gd name="connsiteY4" fmla="*/ 88411 h 88410"/>
                    <a:gd name="connsiteX5" fmla="*/ 0 w 71524"/>
                    <a:gd name="connsiteY5" fmla="*/ 88411 h 88410"/>
                    <a:gd name="connsiteX6" fmla="*/ 0 w 71524"/>
                    <a:gd name="connsiteY6" fmla="*/ 993 h 88410"/>
                    <a:gd name="connsiteX7" fmla="*/ 29801 w 71524"/>
                    <a:gd name="connsiteY7" fmla="*/ 993 h 88410"/>
                    <a:gd name="connsiteX8" fmla="*/ 9934 w 71524"/>
                    <a:gd name="connsiteY8" fmla="*/ 78477 h 88410"/>
                    <a:gd name="connsiteX9" fmla="*/ 28808 w 71524"/>
                    <a:gd name="connsiteY9" fmla="*/ 78477 h 88410"/>
                    <a:gd name="connsiteX10" fmla="*/ 51657 w 71524"/>
                    <a:gd name="connsiteY10" fmla="*/ 69537 h 88410"/>
                    <a:gd name="connsiteX11" fmla="*/ 59603 w 71524"/>
                    <a:gd name="connsiteY11" fmla="*/ 44702 h 88410"/>
                    <a:gd name="connsiteX12" fmla="*/ 51657 w 71524"/>
                    <a:gd name="connsiteY12" fmla="*/ 19868 h 88410"/>
                    <a:gd name="connsiteX13" fmla="*/ 28808 w 71524"/>
                    <a:gd name="connsiteY13" fmla="*/ 10927 h 88410"/>
                    <a:gd name="connsiteX14" fmla="*/ 9934 w 71524"/>
                    <a:gd name="connsiteY14" fmla="*/ 10927 h 88410"/>
                    <a:gd name="connsiteX15" fmla="*/ 9934 w 71524"/>
                    <a:gd name="connsiteY15" fmla="*/ 78477 h 8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1524" h="88410">
                      <a:moveTo>
                        <a:pt x="29801" y="0"/>
                      </a:moveTo>
                      <a:cubicBezTo>
                        <a:pt x="42716" y="0"/>
                        <a:pt x="52650" y="3973"/>
                        <a:pt x="60597" y="11921"/>
                      </a:cubicBezTo>
                      <a:cubicBezTo>
                        <a:pt x="67550" y="19868"/>
                        <a:pt x="71524" y="30795"/>
                        <a:pt x="71524" y="43709"/>
                      </a:cubicBezTo>
                      <a:cubicBezTo>
                        <a:pt x="71524" y="57616"/>
                        <a:pt x="67550" y="68543"/>
                        <a:pt x="60597" y="76490"/>
                      </a:cubicBezTo>
                      <a:cubicBezTo>
                        <a:pt x="53643" y="84437"/>
                        <a:pt x="42716" y="88411"/>
                        <a:pt x="29801" y="88411"/>
                      </a:cubicBezTo>
                      <a:lnTo>
                        <a:pt x="0" y="88411"/>
                      </a:lnTo>
                      <a:lnTo>
                        <a:pt x="0" y="993"/>
                      </a:lnTo>
                      <a:lnTo>
                        <a:pt x="29801" y="993"/>
                      </a:lnTo>
                      <a:close/>
                      <a:moveTo>
                        <a:pt x="9934" y="78477"/>
                      </a:moveTo>
                      <a:lnTo>
                        <a:pt x="28808" y="78477"/>
                      </a:lnTo>
                      <a:cubicBezTo>
                        <a:pt x="38742" y="78477"/>
                        <a:pt x="46690" y="75497"/>
                        <a:pt x="51657" y="69537"/>
                      </a:cubicBezTo>
                      <a:cubicBezTo>
                        <a:pt x="56623" y="63576"/>
                        <a:pt x="59603" y="55629"/>
                        <a:pt x="59603" y="44702"/>
                      </a:cubicBezTo>
                      <a:cubicBezTo>
                        <a:pt x="59603" y="33775"/>
                        <a:pt x="56623" y="24835"/>
                        <a:pt x="51657" y="19868"/>
                      </a:cubicBezTo>
                      <a:cubicBezTo>
                        <a:pt x="46690" y="13907"/>
                        <a:pt x="38742" y="10927"/>
                        <a:pt x="28808" y="10927"/>
                      </a:cubicBezTo>
                      <a:lnTo>
                        <a:pt x="9934" y="10927"/>
                      </a:lnTo>
                      <a:lnTo>
                        <a:pt x="9934" y="7847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91" name="Рисунок 4">
                <a:extLst>
                  <a:ext uri="{FF2B5EF4-FFF2-40B4-BE49-F238E27FC236}">
                    <a16:creationId xmlns:a16="http://schemas.microsoft.com/office/drawing/2014/main" id="{C3A4AD04-4EF6-ED7B-26DE-C931A8548ACA}"/>
                  </a:ext>
                </a:extLst>
              </p:cNvPr>
              <p:cNvGrpSpPr/>
              <p:nvPr/>
            </p:nvGrpSpPr>
            <p:grpSpPr>
              <a:xfrm>
                <a:off x="14441932" y="4462073"/>
                <a:ext cx="518545" cy="90397"/>
                <a:chOff x="14441932" y="4462073"/>
                <a:chExt cx="518545" cy="90397"/>
              </a:xfrm>
              <a:solidFill>
                <a:srgbClr val="1D1D1B"/>
              </a:solidFill>
            </p:grpSpPr>
            <p:sp>
              <p:nvSpPr>
                <p:cNvPr id="392" name="Полилиния: фигура 391">
                  <a:extLst>
                    <a:ext uri="{FF2B5EF4-FFF2-40B4-BE49-F238E27FC236}">
                      <a16:creationId xmlns:a16="http://schemas.microsoft.com/office/drawing/2014/main" id="{2A940AF6-729C-9151-9A19-28574F15CC55}"/>
                    </a:ext>
                  </a:extLst>
                </p:cNvPr>
                <p:cNvSpPr/>
                <p:nvPr/>
              </p:nvSpPr>
              <p:spPr>
                <a:xfrm>
                  <a:off x="14441932" y="4462073"/>
                  <a:ext cx="61590" cy="89652"/>
                </a:xfrm>
                <a:custGeom>
                  <a:avLst/>
                  <a:gdLst>
                    <a:gd name="connsiteX0" fmla="*/ 8941 w 61590"/>
                    <a:gd name="connsiteY0" fmla="*/ 83444 h 89652"/>
                    <a:gd name="connsiteX1" fmla="*/ 0 w 61590"/>
                    <a:gd name="connsiteY1" fmla="*/ 65563 h 89652"/>
                    <a:gd name="connsiteX2" fmla="*/ 10928 w 61590"/>
                    <a:gd name="connsiteY2" fmla="*/ 65563 h 89652"/>
                    <a:gd name="connsiteX3" fmla="*/ 16888 w 61590"/>
                    <a:gd name="connsiteY3" fmla="*/ 76490 h 89652"/>
                    <a:gd name="connsiteX4" fmla="*/ 29801 w 61590"/>
                    <a:gd name="connsiteY4" fmla="*/ 80464 h 89652"/>
                    <a:gd name="connsiteX5" fmla="*/ 44702 w 61590"/>
                    <a:gd name="connsiteY5" fmla="*/ 74504 h 89652"/>
                    <a:gd name="connsiteX6" fmla="*/ 50663 w 61590"/>
                    <a:gd name="connsiteY6" fmla="*/ 59603 h 89652"/>
                    <a:gd name="connsiteX7" fmla="*/ 44702 w 61590"/>
                    <a:gd name="connsiteY7" fmla="*/ 44702 h 89652"/>
                    <a:gd name="connsiteX8" fmla="*/ 30796 w 61590"/>
                    <a:gd name="connsiteY8" fmla="*/ 38742 h 89652"/>
                    <a:gd name="connsiteX9" fmla="*/ 11921 w 61590"/>
                    <a:gd name="connsiteY9" fmla="*/ 48676 h 89652"/>
                    <a:gd name="connsiteX10" fmla="*/ 1987 w 61590"/>
                    <a:gd name="connsiteY10" fmla="*/ 48676 h 89652"/>
                    <a:gd name="connsiteX11" fmla="*/ 6954 w 61590"/>
                    <a:gd name="connsiteY11" fmla="*/ 0 h 89652"/>
                    <a:gd name="connsiteX12" fmla="*/ 56623 w 61590"/>
                    <a:gd name="connsiteY12" fmla="*/ 0 h 89652"/>
                    <a:gd name="connsiteX13" fmla="*/ 56623 w 61590"/>
                    <a:gd name="connsiteY13" fmla="*/ 9934 h 89652"/>
                    <a:gd name="connsiteX14" fmla="*/ 15895 w 61590"/>
                    <a:gd name="connsiteY14" fmla="*/ 9934 h 89652"/>
                    <a:gd name="connsiteX15" fmla="*/ 12914 w 61590"/>
                    <a:gd name="connsiteY15" fmla="*/ 38742 h 89652"/>
                    <a:gd name="connsiteX16" fmla="*/ 12914 w 61590"/>
                    <a:gd name="connsiteY16" fmla="*/ 38742 h 89652"/>
                    <a:gd name="connsiteX17" fmla="*/ 32782 w 61590"/>
                    <a:gd name="connsiteY17" fmla="*/ 30795 h 89652"/>
                    <a:gd name="connsiteX18" fmla="*/ 53643 w 61590"/>
                    <a:gd name="connsiteY18" fmla="*/ 38742 h 89652"/>
                    <a:gd name="connsiteX19" fmla="*/ 61590 w 61590"/>
                    <a:gd name="connsiteY19" fmla="*/ 59603 h 89652"/>
                    <a:gd name="connsiteX20" fmla="*/ 52650 w 61590"/>
                    <a:gd name="connsiteY20" fmla="*/ 81457 h 89652"/>
                    <a:gd name="connsiteX21" fmla="*/ 29801 w 61590"/>
                    <a:gd name="connsiteY21" fmla="*/ 89404 h 89652"/>
                    <a:gd name="connsiteX22" fmla="*/ 8941 w 61590"/>
                    <a:gd name="connsiteY22" fmla="*/ 83444 h 89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1590" h="89652">
                      <a:moveTo>
                        <a:pt x="8941" y="83444"/>
                      </a:moveTo>
                      <a:cubicBezTo>
                        <a:pt x="2981" y="78477"/>
                        <a:pt x="0" y="72517"/>
                        <a:pt x="0" y="65563"/>
                      </a:cubicBezTo>
                      <a:lnTo>
                        <a:pt x="10928" y="65563"/>
                      </a:lnTo>
                      <a:cubicBezTo>
                        <a:pt x="10928" y="70530"/>
                        <a:pt x="13908" y="74504"/>
                        <a:pt x="16888" y="76490"/>
                      </a:cubicBezTo>
                      <a:cubicBezTo>
                        <a:pt x="20862" y="79470"/>
                        <a:pt x="24835" y="80464"/>
                        <a:pt x="29801" y="80464"/>
                      </a:cubicBezTo>
                      <a:cubicBezTo>
                        <a:pt x="35763" y="80464"/>
                        <a:pt x="40730" y="78477"/>
                        <a:pt x="44702" y="74504"/>
                      </a:cubicBezTo>
                      <a:cubicBezTo>
                        <a:pt x="48676" y="70530"/>
                        <a:pt x="50663" y="65563"/>
                        <a:pt x="50663" y="59603"/>
                      </a:cubicBezTo>
                      <a:cubicBezTo>
                        <a:pt x="50663" y="53642"/>
                        <a:pt x="48676" y="48676"/>
                        <a:pt x="44702" y="44702"/>
                      </a:cubicBezTo>
                      <a:cubicBezTo>
                        <a:pt x="40730" y="40729"/>
                        <a:pt x="35763" y="38742"/>
                        <a:pt x="30796" y="38742"/>
                      </a:cubicBezTo>
                      <a:cubicBezTo>
                        <a:pt x="21855" y="38742"/>
                        <a:pt x="15895" y="41722"/>
                        <a:pt x="11921" y="48676"/>
                      </a:cubicBezTo>
                      <a:lnTo>
                        <a:pt x="1987" y="48676"/>
                      </a:lnTo>
                      <a:lnTo>
                        <a:pt x="6954" y="0"/>
                      </a:lnTo>
                      <a:lnTo>
                        <a:pt x="56623" y="0"/>
                      </a:lnTo>
                      <a:lnTo>
                        <a:pt x="56623" y="9934"/>
                      </a:lnTo>
                      <a:lnTo>
                        <a:pt x="15895" y="9934"/>
                      </a:lnTo>
                      <a:lnTo>
                        <a:pt x="12914" y="38742"/>
                      </a:lnTo>
                      <a:lnTo>
                        <a:pt x="12914" y="38742"/>
                      </a:lnTo>
                      <a:cubicBezTo>
                        <a:pt x="16888" y="32782"/>
                        <a:pt x="23841" y="30795"/>
                        <a:pt x="32782" y="30795"/>
                      </a:cubicBezTo>
                      <a:cubicBezTo>
                        <a:pt x="40730" y="30795"/>
                        <a:pt x="47683" y="33775"/>
                        <a:pt x="53643" y="38742"/>
                      </a:cubicBezTo>
                      <a:cubicBezTo>
                        <a:pt x="59603" y="44702"/>
                        <a:pt x="61590" y="51656"/>
                        <a:pt x="61590" y="59603"/>
                      </a:cubicBezTo>
                      <a:cubicBezTo>
                        <a:pt x="61590" y="68543"/>
                        <a:pt x="58610" y="75497"/>
                        <a:pt x="52650" y="81457"/>
                      </a:cubicBezTo>
                      <a:cubicBezTo>
                        <a:pt x="46690" y="87418"/>
                        <a:pt x="39735" y="89404"/>
                        <a:pt x="29801" y="89404"/>
                      </a:cubicBezTo>
                      <a:cubicBezTo>
                        <a:pt x="20862" y="90398"/>
                        <a:pt x="13908" y="88411"/>
                        <a:pt x="8941" y="8344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3" name="Полилиния: фигура 392">
                  <a:extLst>
                    <a:ext uri="{FF2B5EF4-FFF2-40B4-BE49-F238E27FC236}">
                      <a16:creationId xmlns:a16="http://schemas.microsoft.com/office/drawing/2014/main" id="{03DF340E-34EF-98F0-37B2-44B920042B12}"/>
                    </a:ext>
                  </a:extLst>
                </p:cNvPr>
                <p:cNvSpPr/>
                <p:nvPr/>
              </p:nvSpPr>
              <p:spPr>
                <a:xfrm>
                  <a:off x="14512463" y="4463067"/>
                  <a:ext cx="64569" cy="89404"/>
                </a:xfrm>
                <a:custGeom>
                  <a:avLst/>
                  <a:gdLst>
                    <a:gd name="connsiteX0" fmla="*/ 8939 w 64569"/>
                    <a:gd name="connsiteY0" fmla="*/ 77484 h 89404"/>
                    <a:gd name="connsiteX1" fmla="*/ 0 w 64569"/>
                    <a:gd name="connsiteY1" fmla="*/ 44702 h 89404"/>
                    <a:gd name="connsiteX2" fmla="*/ 8939 w 64569"/>
                    <a:gd name="connsiteY2" fmla="*/ 11921 h 89404"/>
                    <a:gd name="connsiteX3" fmla="*/ 32781 w 64569"/>
                    <a:gd name="connsiteY3" fmla="*/ 0 h 89404"/>
                    <a:gd name="connsiteX4" fmla="*/ 56622 w 64569"/>
                    <a:gd name="connsiteY4" fmla="*/ 11921 h 89404"/>
                    <a:gd name="connsiteX5" fmla="*/ 64570 w 64569"/>
                    <a:gd name="connsiteY5" fmla="*/ 44702 h 89404"/>
                    <a:gd name="connsiteX6" fmla="*/ 56622 w 64569"/>
                    <a:gd name="connsiteY6" fmla="*/ 77484 h 89404"/>
                    <a:gd name="connsiteX7" fmla="*/ 32781 w 64569"/>
                    <a:gd name="connsiteY7" fmla="*/ 89404 h 89404"/>
                    <a:gd name="connsiteX8" fmla="*/ 8939 w 64569"/>
                    <a:gd name="connsiteY8" fmla="*/ 77484 h 89404"/>
                    <a:gd name="connsiteX9" fmla="*/ 47682 w 64569"/>
                    <a:gd name="connsiteY9" fmla="*/ 70530 h 89404"/>
                    <a:gd name="connsiteX10" fmla="*/ 53642 w 64569"/>
                    <a:gd name="connsiteY10" fmla="*/ 44702 h 89404"/>
                    <a:gd name="connsiteX11" fmla="*/ 47682 w 64569"/>
                    <a:gd name="connsiteY11" fmla="*/ 18874 h 89404"/>
                    <a:gd name="connsiteX12" fmla="*/ 31788 w 64569"/>
                    <a:gd name="connsiteY12" fmla="*/ 8940 h 89404"/>
                    <a:gd name="connsiteX13" fmla="*/ 15894 w 64569"/>
                    <a:gd name="connsiteY13" fmla="*/ 18874 h 89404"/>
                    <a:gd name="connsiteX14" fmla="*/ 9934 w 64569"/>
                    <a:gd name="connsiteY14" fmla="*/ 44702 h 89404"/>
                    <a:gd name="connsiteX15" fmla="*/ 15894 w 64569"/>
                    <a:gd name="connsiteY15" fmla="*/ 70530 h 89404"/>
                    <a:gd name="connsiteX16" fmla="*/ 31788 w 64569"/>
                    <a:gd name="connsiteY16" fmla="*/ 80464 h 89404"/>
                    <a:gd name="connsiteX17" fmla="*/ 47682 w 64569"/>
                    <a:gd name="connsiteY17" fmla="*/ 70530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4569" h="89404">
                      <a:moveTo>
                        <a:pt x="8939" y="77484"/>
                      </a:moveTo>
                      <a:cubicBezTo>
                        <a:pt x="2979" y="69537"/>
                        <a:pt x="0" y="58609"/>
                        <a:pt x="0" y="44702"/>
                      </a:cubicBezTo>
                      <a:cubicBezTo>
                        <a:pt x="0" y="30795"/>
                        <a:pt x="2979" y="19868"/>
                        <a:pt x="8939" y="11921"/>
                      </a:cubicBezTo>
                      <a:cubicBezTo>
                        <a:pt x="14901" y="3973"/>
                        <a:pt x="22847" y="0"/>
                        <a:pt x="32781" y="0"/>
                      </a:cubicBezTo>
                      <a:cubicBezTo>
                        <a:pt x="42715" y="0"/>
                        <a:pt x="50662" y="3973"/>
                        <a:pt x="56622" y="11921"/>
                      </a:cubicBezTo>
                      <a:cubicBezTo>
                        <a:pt x="62582" y="19868"/>
                        <a:pt x="64570" y="30795"/>
                        <a:pt x="64570" y="44702"/>
                      </a:cubicBezTo>
                      <a:cubicBezTo>
                        <a:pt x="64570" y="58609"/>
                        <a:pt x="61589" y="69537"/>
                        <a:pt x="56622" y="77484"/>
                      </a:cubicBezTo>
                      <a:cubicBezTo>
                        <a:pt x="50662" y="85431"/>
                        <a:pt x="42715" y="89404"/>
                        <a:pt x="32781" y="89404"/>
                      </a:cubicBezTo>
                      <a:cubicBezTo>
                        <a:pt x="21854" y="89404"/>
                        <a:pt x="13906" y="85431"/>
                        <a:pt x="8939" y="77484"/>
                      </a:cubicBezTo>
                      <a:close/>
                      <a:moveTo>
                        <a:pt x="47682" y="70530"/>
                      </a:moveTo>
                      <a:cubicBezTo>
                        <a:pt x="51655" y="64570"/>
                        <a:pt x="53642" y="55629"/>
                        <a:pt x="53642" y="44702"/>
                      </a:cubicBezTo>
                      <a:cubicBezTo>
                        <a:pt x="53642" y="33775"/>
                        <a:pt x="51655" y="24835"/>
                        <a:pt x="47682" y="18874"/>
                      </a:cubicBezTo>
                      <a:cubicBezTo>
                        <a:pt x="43708" y="11921"/>
                        <a:pt x="38741" y="8940"/>
                        <a:pt x="31788" y="8940"/>
                      </a:cubicBezTo>
                      <a:cubicBezTo>
                        <a:pt x="24835" y="8940"/>
                        <a:pt x="19868" y="11921"/>
                        <a:pt x="15894" y="18874"/>
                      </a:cubicBezTo>
                      <a:cubicBezTo>
                        <a:pt x="11920" y="24835"/>
                        <a:pt x="9934" y="33775"/>
                        <a:pt x="9934" y="44702"/>
                      </a:cubicBezTo>
                      <a:cubicBezTo>
                        <a:pt x="9934" y="55629"/>
                        <a:pt x="11920" y="64570"/>
                        <a:pt x="15894" y="70530"/>
                      </a:cubicBezTo>
                      <a:cubicBezTo>
                        <a:pt x="19868" y="77484"/>
                        <a:pt x="24835" y="80464"/>
                        <a:pt x="31788" y="80464"/>
                      </a:cubicBezTo>
                      <a:cubicBezTo>
                        <a:pt x="38741" y="79470"/>
                        <a:pt x="44702" y="76490"/>
                        <a:pt x="47682" y="7053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4" name="Полилиния: фигура 393">
                  <a:extLst>
                    <a:ext uri="{FF2B5EF4-FFF2-40B4-BE49-F238E27FC236}">
                      <a16:creationId xmlns:a16="http://schemas.microsoft.com/office/drawing/2014/main" id="{BDEC5E00-1DDD-952A-E76D-E892039005BF}"/>
                    </a:ext>
                  </a:extLst>
                </p:cNvPr>
                <p:cNvSpPr/>
                <p:nvPr/>
              </p:nvSpPr>
              <p:spPr>
                <a:xfrm>
                  <a:off x="14586967" y="4462073"/>
                  <a:ext cx="84437" cy="89404"/>
                </a:xfrm>
                <a:custGeom>
                  <a:avLst/>
                  <a:gdLst>
                    <a:gd name="connsiteX0" fmla="*/ 30795 w 84437"/>
                    <a:gd name="connsiteY0" fmla="*/ 37749 h 89404"/>
                    <a:gd name="connsiteX1" fmla="*/ 17880 w 84437"/>
                    <a:gd name="connsiteY1" fmla="*/ 43709 h 89404"/>
                    <a:gd name="connsiteX2" fmla="*/ 4967 w 84437"/>
                    <a:gd name="connsiteY2" fmla="*/ 37749 h 89404"/>
                    <a:gd name="connsiteX3" fmla="*/ 0 w 84437"/>
                    <a:gd name="connsiteY3" fmla="*/ 21854 h 89404"/>
                    <a:gd name="connsiteX4" fmla="*/ 4967 w 84437"/>
                    <a:gd name="connsiteY4" fmla="*/ 5960 h 89404"/>
                    <a:gd name="connsiteX5" fmla="*/ 17880 w 84437"/>
                    <a:gd name="connsiteY5" fmla="*/ 0 h 89404"/>
                    <a:gd name="connsiteX6" fmla="*/ 30795 w 84437"/>
                    <a:gd name="connsiteY6" fmla="*/ 5960 h 89404"/>
                    <a:gd name="connsiteX7" fmla="*/ 35761 w 84437"/>
                    <a:gd name="connsiteY7" fmla="*/ 21854 h 89404"/>
                    <a:gd name="connsiteX8" fmla="*/ 30795 w 84437"/>
                    <a:gd name="connsiteY8" fmla="*/ 37749 h 89404"/>
                    <a:gd name="connsiteX9" fmla="*/ 3973 w 84437"/>
                    <a:gd name="connsiteY9" fmla="*/ 88411 h 89404"/>
                    <a:gd name="connsiteX10" fmla="*/ 68542 w 84437"/>
                    <a:gd name="connsiteY10" fmla="*/ 993 h 89404"/>
                    <a:gd name="connsiteX11" fmla="*/ 79470 w 84437"/>
                    <a:gd name="connsiteY11" fmla="*/ 993 h 89404"/>
                    <a:gd name="connsiteX12" fmla="*/ 15894 w 84437"/>
                    <a:gd name="connsiteY12" fmla="*/ 88411 h 89404"/>
                    <a:gd name="connsiteX13" fmla="*/ 3973 w 84437"/>
                    <a:gd name="connsiteY13" fmla="*/ 88411 h 89404"/>
                    <a:gd name="connsiteX14" fmla="*/ 22847 w 84437"/>
                    <a:gd name="connsiteY14" fmla="*/ 32782 h 89404"/>
                    <a:gd name="connsiteX15" fmla="*/ 24835 w 84437"/>
                    <a:gd name="connsiteY15" fmla="*/ 21854 h 89404"/>
                    <a:gd name="connsiteX16" fmla="*/ 22847 w 84437"/>
                    <a:gd name="connsiteY16" fmla="*/ 10927 h 89404"/>
                    <a:gd name="connsiteX17" fmla="*/ 16887 w 84437"/>
                    <a:gd name="connsiteY17" fmla="*/ 6954 h 89404"/>
                    <a:gd name="connsiteX18" fmla="*/ 10927 w 84437"/>
                    <a:gd name="connsiteY18" fmla="*/ 10927 h 89404"/>
                    <a:gd name="connsiteX19" fmla="*/ 8939 w 84437"/>
                    <a:gd name="connsiteY19" fmla="*/ 21854 h 89404"/>
                    <a:gd name="connsiteX20" fmla="*/ 10927 w 84437"/>
                    <a:gd name="connsiteY20" fmla="*/ 32782 h 89404"/>
                    <a:gd name="connsiteX21" fmla="*/ 16887 w 84437"/>
                    <a:gd name="connsiteY21" fmla="*/ 36755 h 89404"/>
                    <a:gd name="connsiteX22" fmla="*/ 22847 w 84437"/>
                    <a:gd name="connsiteY22" fmla="*/ 32782 h 89404"/>
                    <a:gd name="connsiteX23" fmla="*/ 79470 w 84437"/>
                    <a:gd name="connsiteY23" fmla="*/ 83444 h 89404"/>
                    <a:gd name="connsiteX24" fmla="*/ 66556 w 84437"/>
                    <a:gd name="connsiteY24" fmla="*/ 89404 h 89404"/>
                    <a:gd name="connsiteX25" fmla="*/ 53642 w 84437"/>
                    <a:gd name="connsiteY25" fmla="*/ 83444 h 89404"/>
                    <a:gd name="connsiteX26" fmla="*/ 48675 w 84437"/>
                    <a:gd name="connsiteY26" fmla="*/ 67550 h 89404"/>
                    <a:gd name="connsiteX27" fmla="*/ 53642 w 84437"/>
                    <a:gd name="connsiteY27" fmla="*/ 51656 h 89404"/>
                    <a:gd name="connsiteX28" fmla="*/ 66556 w 84437"/>
                    <a:gd name="connsiteY28" fmla="*/ 45696 h 89404"/>
                    <a:gd name="connsiteX29" fmla="*/ 79470 w 84437"/>
                    <a:gd name="connsiteY29" fmla="*/ 51656 h 89404"/>
                    <a:gd name="connsiteX30" fmla="*/ 84437 w 84437"/>
                    <a:gd name="connsiteY30" fmla="*/ 67550 h 89404"/>
                    <a:gd name="connsiteX31" fmla="*/ 79470 w 84437"/>
                    <a:gd name="connsiteY31" fmla="*/ 83444 h 89404"/>
                    <a:gd name="connsiteX32" fmla="*/ 72516 w 84437"/>
                    <a:gd name="connsiteY32" fmla="*/ 78477 h 89404"/>
                    <a:gd name="connsiteX33" fmla="*/ 74504 w 84437"/>
                    <a:gd name="connsiteY33" fmla="*/ 67550 h 89404"/>
                    <a:gd name="connsiteX34" fmla="*/ 72516 w 84437"/>
                    <a:gd name="connsiteY34" fmla="*/ 56623 h 89404"/>
                    <a:gd name="connsiteX35" fmla="*/ 66556 w 84437"/>
                    <a:gd name="connsiteY35" fmla="*/ 52649 h 89404"/>
                    <a:gd name="connsiteX36" fmla="*/ 60596 w 84437"/>
                    <a:gd name="connsiteY36" fmla="*/ 56623 h 89404"/>
                    <a:gd name="connsiteX37" fmla="*/ 58608 w 84437"/>
                    <a:gd name="connsiteY37" fmla="*/ 67550 h 89404"/>
                    <a:gd name="connsiteX38" fmla="*/ 60596 w 84437"/>
                    <a:gd name="connsiteY38" fmla="*/ 78477 h 89404"/>
                    <a:gd name="connsiteX39" fmla="*/ 66556 w 84437"/>
                    <a:gd name="connsiteY39" fmla="*/ 82451 h 89404"/>
                    <a:gd name="connsiteX40" fmla="*/ 72516 w 84437"/>
                    <a:gd name="connsiteY40" fmla="*/ 78477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84437" h="89404">
                      <a:moveTo>
                        <a:pt x="30795" y="37749"/>
                      </a:moveTo>
                      <a:cubicBezTo>
                        <a:pt x="27814" y="41722"/>
                        <a:pt x="22847" y="43709"/>
                        <a:pt x="17880" y="43709"/>
                      </a:cubicBezTo>
                      <a:cubicBezTo>
                        <a:pt x="12913" y="43709"/>
                        <a:pt x="7946" y="41722"/>
                        <a:pt x="4967" y="37749"/>
                      </a:cubicBezTo>
                      <a:cubicBezTo>
                        <a:pt x="1986" y="33775"/>
                        <a:pt x="0" y="28808"/>
                        <a:pt x="0" y="21854"/>
                      </a:cubicBezTo>
                      <a:cubicBezTo>
                        <a:pt x="0" y="14901"/>
                        <a:pt x="1986" y="9934"/>
                        <a:pt x="4967" y="5960"/>
                      </a:cubicBezTo>
                      <a:cubicBezTo>
                        <a:pt x="7946" y="1987"/>
                        <a:pt x="12913" y="0"/>
                        <a:pt x="17880" y="0"/>
                      </a:cubicBezTo>
                      <a:cubicBezTo>
                        <a:pt x="22847" y="0"/>
                        <a:pt x="27814" y="1987"/>
                        <a:pt x="30795" y="5960"/>
                      </a:cubicBezTo>
                      <a:cubicBezTo>
                        <a:pt x="33774" y="9934"/>
                        <a:pt x="35761" y="14901"/>
                        <a:pt x="35761" y="21854"/>
                      </a:cubicBezTo>
                      <a:cubicBezTo>
                        <a:pt x="35761" y="28808"/>
                        <a:pt x="33774" y="33775"/>
                        <a:pt x="30795" y="37749"/>
                      </a:cubicBezTo>
                      <a:close/>
                      <a:moveTo>
                        <a:pt x="3973" y="88411"/>
                      </a:moveTo>
                      <a:lnTo>
                        <a:pt x="68542" y="993"/>
                      </a:lnTo>
                      <a:lnTo>
                        <a:pt x="79470" y="993"/>
                      </a:lnTo>
                      <a:lnTo>
                        <a:pt x="15894" y="88411"/>
                      </a:lnTo>
                      <a:lnTo>
                        <a:pt x="3973" y="88411"/>
                      </a:lnTo>
                      <a:close/>
                      <a:moveTo>
                        <a:pt x="22847" y="32782"/>
                      </a:moveTo>
                      <a:cubicBezTo>
                        <a:pt x="24835" y="29801"/>
                        <a:pt x="24835" y="26821"/>
                        <a:pt x="24835" y="21854"/>
                      </a:cubicBezTo>
                      <a:cubicBezTo>
                        <a:pt x="24835" y="16888"/>
                        <a:pt x="23840" y="13907"/>
                        <a:pt x="22847" y="10927"/>
                      </a:cubicBezTo>
                      <a:cubicBezTo>
                        <a:pt x="20861" y="7947"/>
                        <a:pt x="18873" y="6954"/>
                        <a:pt x="16887" y="6954"/>
                      </a:cubicBezTo>
                      <a:cubicBezTo>
                        <a:pt x="13906" y="6954"/>
                        <a:pt x="11920" y="7947"/>
                        <a:pt x="10927" y="10927"/>
                      </a:cubicBezTo>
                      <a:cubicBezTo>
                        <a:pt x="8939" y="13907"/>
                        <a:pt x="8939" y="16888"/>
                        <a:pt x="8939" y="21854"/>
                      </a:cubicBezTo>
                      <a:cubicBezTo>
                        <a:pt x="8939" y="25828"/>
                        <a:pt x="9934" y="29801"/>
                        <a:pt x="10927" y="32782"/>
                      </a:cubicBezTo>
                      <a:cubicBezTo>
                        <a:pt x="12913" y="35762"/>
                        <a:pt x="14901" y="36755"/>
                        <a:pt x="16887" y="36755"/>
                      </a:cubicBezTo>
                      <a:cubicBezTo>
                        <a:pt x="19868" y="36755"/>
                        <a:pt x="21854" y="34768"/>
                        <a:pt x="22847" y="32782"/>
                      </a:cubicBezTo>
                      <a:close/>
                      <a:moveTo>
                        <a:pt x="79470" y="83444"/>
                      </a:moveTo>
                      <a:cubicBezTo>
                        <a:pt x="76490" y="87418"/>
                        <a:pt x="71523" y="89404"/>
                        <a:pt x="66556" y="89404"/>
                      </a:cubicBezTo>
                      <a:cubicBezTo>
                        <a:pt x="61589" y="89404"/>
                        <a:pt x="56622" y="87418"/>
                        <a:pt x="53642" y="83444"/>
                      </a:cubicBezTo>
                      <a:cubicBezTo>
                        <a:pt x="50662" y="79470"/>
                        <a:pt x="48675" y="74504"/>
                        <a:pt x="48675" y="67550"/>
                      </a:cubicBezTo>
                      <a:cubicBezTo>
                        <a:pt x="48675" y="60596"/>
                        <a:pt x="50662" y="55629"/>
                        <a:pt x="53642" y="51656"/>
                      </a:cubicBezTo>
                      <a:cubicBezTo>
                        <a:pt x="56622" y="47682"/>
                        <a:pt x="61589" y="45696"/>
                        <a:pt x="66556" y="45696"/>
                      </a:cubicBezTo>
                      <a:cubicBezTo>
                        <a:pt x="71523" y="45696"/>
                        <a:pt x="76490" y="47682"/>
                        <a:pt x="79470" y="51656"/>
                      </a:cubicBezTo>
                      <a:cubicBezTo>
                        <a:pt x="82450" y="55629"/>
                        <a:pt x="84437" y="60596"/>
                        <a:pt x="84437" y="67550"/>
                      </a:cubicBezTo>
                      <a:cubicBezTo>
                        <a:pt x="84437" y="74504"/>
                        <a:pt x="82450" y="79470"/>
                        <a:pt x="79470" y="83444"/>
                      </a:cubicBezTo>
                      <a:close/>
                      <a:moveTo>
                        <a:pt x="72516" y="78477"/>
                      </a:moveTo>
                      <a:cubicBezTo>
                        <a:pt x="74504" y="75497"/>
                        <a:pt x="74504" y="72517"/>
                        <a:pt x="74504" y="67550"/>
                      </a:cubicBezTo>
                      <a:cubicBezTo>
                        <a:pt x="74504" y="62583"/>
                        <a:pt x="73509" y="59603"/>
                        <a:pt x="72516" y="56623"/>
                      </a:cubicBezTo>
                      <a:cubicBezTo>
                        <a:pt x="70530" y="53642"/>
                        <a:pt x="68542" y="52649"/>
                        <a:pt x="66556" y="52649"/>
                      </a:cubicBezTo>
                      <a:cubicBezTo>
                        <a:pt x="63575" y="52649"/>
                        <a:pt x="61589" y="53642"/>
                        <a:pt x="60596" y="56623"/>
                      </a:cubicBezTo>
                      <a:cubicBezTo>
                        <a:pt x="58608" y="59603"/>
                        <a:pt x="58608" y="62583"/>
                        <a:pt x="58608" y="67550"/>
                      </a:cubicBezTo>
                      <a:cubicBezTo>
                        <a:pt x="58608" y="71524"/>
                        <a:pt x="59603" y="75497"/>
                        <a:pt x="60596" y="78477"/>
                      </a:cubicBezTo>
                      <a:cubicBezTo>
                        <a:pt x="62582" y="81457"/>
                        <a:pt x="64570" y="82451"/>
                        <a:pt x="66556" y="82451"/>
                      </a:cubicBezTo>
                      <a:cubicBezTo>
                        <a:pt x="68542" y="82451"/>
                        <a:pt x="70530" y="81457"/>
                        <a:pt x="72516" y="7847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5" name="Полилиния: фигура 394">
                  <a:extLst>
                    <a:ext uri="{FF2B5EF4-FFF2-40B4-BE49-F238E27FC236}">
                      <a16:creationId xmlns:a16="http://schemas.microsoft.com/office/drawing/2014/main" id="{0374956B-1597-4DD6-1B19-E75152666B92}"/>
                    </a:ext>
                  </a:extLst>
                </p:cNvPr>
                <p:cNvSpPr/>
                <p:nvPr/>
              </p:nvSpPr>
              <p:spPr>
                <a:xfrm>
                  <a:off x="14712132" y="4463067"/>
                  <a:ext cx="71522" cy="88410"/>
                </a:xfrm>
                <a:custGeom>
                  <a:avLst/>
                  <a:gdLst>
                    <a:gd name="connsiteX0" fmla="*/ 29801 w 71522"/>
                    <a:gd name="connsiteY0" fmla="*/ 0 h 88410"/>
                    <a:gd name="connsiteX1" fmla="*/ 60596 w 71522"/>
                    <a:gd name="connsiteY1" fmla="*/ 11921 h 88410"/>
                    <a:gd name="connsiteX2" fmla="*/ 71523 w 71522"/>
                    <a:gd name="connsiteY2" fmla="*/ 43709 h 88410"/>
                    <a:gd name="connsiteX3" fmla="*/ 60596 w 71522"/>
                    <a:gd name="connsiteY3" fmla="*/ 76490 h 88410"/>
                    <a:gd name="connsiteX4" fmla="*/ 29801 w 71522"/>
                    <a:gd name="connsiteY4" fmla="*/ 88411 h 88410"/>
                    <a:gd name="connsiteX5" fmla="*/ 0 w 71522"/>
                    <a:gd name="connsiteY5" fmla="*/ 88411 h 88410"/>
                    <a:gd name="connsiteX6" fmla="*/ 0 w 71522"/>
                    <a:gd name="connsiteY6" fmla="*/ 993 h 88410"/>
                    <a:gd name="connsiteX7" fmla="*/ 29801 w 71522"/>
                    <a:gd name="connsiteY7" fmla="*/ 993 h 88410"/>
                    <a:gd name="connsiteX8" fmla="*/ 10927 w 71522"/>
                    <a:gd name="connsiteY8" fmla="*/ 78477 h 88410"/>
                    <a:gd name="connsiteX9" fmla="*/ 29801 w 71522"/>
                    <a:gd name="connsiteY9" fmla="*/ 78477 h 88410"/>
                    <a:gd name="connsiteX10" fmla="*/ 52648 w 71522"/>
                    <a:gd name="connsiteY10" fmla="*/ 69537 h 88410"/>
                    <a:gd name="connsiteX11" fmla="*/ 60596 w 71522"/>
                    <a:gd name="connsiteY11" fmla="*/ 44702 h 88410"/>
                    <a:gd name="connsiteX12" fmla="*/ 52648 w 71522"/>
                    <a:gd name="connsiteY12" fmla="*/ 19868 h 88410"/>
                    <a:gd name="connsiteX13" fmla="*/ 29801 w 71522"/>
                    <a:gd name="connsiteY13" fmla="*/ 10927 h 88410"/>
                    <a:gd name="connsiteX14" fmla="*/ 10927 w 71522"/>
                    <a:gd name="connsiteY14" fmla="*/ 10927 h 88410"/>
                    <a:gd name="connsiteX15" fmla="*/ 10927 w 71522"/>
                    <a:gd name="connsiteY15" fmla="*/ 78477 h 8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1522" h="88410">
                      <a:moveTo>
                        <a:pt x="29801" y="0"/>
                      </a:moveTo>
                      <a:cubicBezTo>
                        <a:pt x="42715" y="0"/>
                        <a:pt x="52648" y="3973"/>
                        <a:pt x="60596" y="11921"/>
                      </a:cubicBezTo>
                      <a:cubicBezTo>
                        <a:pt x="67549" y="19868"/>
                        <a:pt x="71523" y="30795"/>
                        <a:pt x="71523" y="43709"/>
                      </a:cubicBezTo>
                      <a:cubicBezTo>
                        <a:pt x="71523" y="57616"/>
                        <a:pt x="67549" y="68543"/>
                        <a:pt x="60596" y="76490"/>
                      </a:cubicBezTo>
                      <a:cubicBezTo>
                        <a:pt x="53643" y="84437"/>
                        <a:pt x="42715" y="88411"/>
                        <a:pt x="29801" y="88411"/>
                      </a:cubicBezTo>
                      <a:lnTo>
                        <a:pt x="0" y="88411"/>
                      </a:lnTo>
                      <a:lnTo>
                        <a:pt x="0" y="993"/>
                      </a:lnTo>
                      <a:lnTo>
                        <a:pt x="29801" y="993"/>
                      </a:lnTo>
                      <a:close/>
                      <a:moveTo>
                        <a:pt x="10927" y="78477"/>
                      </a:moveTo>
                      <a:lnTo>
                        <a:pt x="29801" y="78477"/>
                      </a:lnTo>
                      <a:cubicBezTo>
                        <a:pt x="39735" y="78477"/>
                        <a:pt x="47682" y="75497"/>
                        <a:pt x="52648" y="69537"/>
                      </a:cubicBezTo>
                      <a:cubicBezTo>
                        <a:pt x="57615" y="63576"/>
                        <a:pt x="60596" y="55629"/>
                        <a:pt x="60596" y="44702"/>
                      </a:cubicBezTo>
                      <a:cubicBezTo>
                        <a:pt x="60596" y="33775"/>
                        <a:pt x="57615" y="24835"/>
                        <a:pt x="52648" y="19868"/>
                      </a:cubicBezTo>
                      <a:cubicBezTo>
                        <a:pt x="47682" y="13907"/>
                        <a:pt x="39735" y="10927"/>
                        <a:pt x="29801" y="10927"/>
                      </a:cubicBezTo>
                      <a:lnTo>
                        <a:pt x="10927" y="10927"/>
                      </a:lnTo>
                      <a:lnTo>
                        <a:pt x="10927" y="7847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6" name="Полилиния: фигура 395">
                  <a:extLst>
                    <a:ext uri="{FF2B5EF4-FFF2-40B4-BE49-F238E27FC236}">
                      <a16:creationId xmlns:a16="http://schemas.microsoft.com/office/drawing/2014/main" id="{34EDE624-1CB7-FE17-C4DC-A4DAA12CF28E}"/>
                    </a:ext>
                  </a:extLst>
                </p:cNvPr>
                <p:cNvSpPr/>
                <p:nvPr/>
              </p:nvSpPr>
              <p:spPr>
                <a:xfrm>
                  <a:off x="14793589" y="4462073"/>
                  <a:ext cx="81457" cy="89404"/>
                </a:xfrm>
                <a:custGeom>
                  <a:avLst/>
                  <a:gdLst>
                    <a:gd name="connsiteX0" fmla="*/ 70530 w 81457"/>
                    <a:gd name="connsiteY0" fmla="*/ 11921 h 89404"/>
                    <a:gd name="connsiteX1" fmla="*/ 81458 w 81457"/>
                    <a:gd name="connsiteY1" fmla="*/ 44702 h 89404"/>
                    <a:gd name="connsiteX2" fmla="*/ 70530 w 81457"/>
                    <a:gd name="connsiteY2" fmla="*/ 77484 h 89404"/>
                    <a:gd name="connsiteX3" fmla="*/ 40728 w 81457"/>
                    <a:gd name="connsiteY3" fmla="*/ 89404 h 89404"/>
                    <a:gd name="connsiteX4" fmla="*/ 10927 w 81457"/>
                    <a:gd name="connsiteY4" fmla="*/ 77484 h 89404"/>
                    <a:gd name="connsiteX5" fmla="*/ 0 w 81457"/>
                    <a:gd name="connsiteY5" fmla="*/ 44702 h 89404"/>
                    <a:gd name="connsiteX6" fmla="*/ 10927 w 81457"/>
                    <a:gd name="connsiteY6" fmla="*/ 11921 h 89404"/>
                    <a:gd name="connsiteX7" fmla="*/ 40728 w 81457"/>
                    <a:gd name="connsiteY7" fmla="*/ 0 h 89404"/>
                    <a:gd name="connsiteX8" fmla="*/ 70530 w 81457"/>
                    <a:gd name="connsiteY8" fmla="*/ 11921 h 89404"/>
                    <a:gd name="connsiteX9" fmla="*/ 18874 w 81457"/>
                    <a:gd name="connsiteY9" fmla="*/ 18874 h 89404"/>
                    <a:gd name="connsiteX10" fmla="*/ 10927 w 81457"/>
                    <a:gd name="connsiteY10" fmla="*/ 44702 h 89404"/>
                    <a:gd name="connsiteX11" fmla="*/ 18874 w 81457"/>
                    <a:gd name="connsiteY11" fmla="*/ 70530 h 89404"/>
                    <a:gd name="connsiteX12" fmla="*/ 39735 w 81457"/>
                    <a:gd name="connsiteY12" fmla="*/ 80464 h 89404"/>
                    <a:gd name="connsiteX13" fmla="*/ 60596 w 81457"/>
                    <a:gd name="connsiteY13" fmla="*/ 70530 h 89404"/>
                    <a:gd name="connsiteX14" fmla="*/ 68544 w 81457"/>
                    <a:gd name="connsiteY14" fmla="*/ 44702 h 89404"/>
                    <a:gd name="connsiteX15" fmla="*/ 60596 w 81457"/>
                    <a:gd name="connsiteY15" fmla="*/ 18874 h 89404"/>
                    <a:gd name="connsiteX16" fmla="*/ 39735 w 81457"/>
                    <a:gd name="connsiteY16" fmla="*/ 8940 h 89404"/>
                    <a:gd name="connsiteX17" fmla="*/ 18874 w 81457"/>
                    <a:gd name="connsiteY17" fmla="*/ 18874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1457" h="89404">
                      <a:moveTo>
                        <a:pt x="70530" y="11921"/>
                      </a:moveTo>
                      <a:cubicBezTo>
                        <a:pt x="77484" y="19868"/>
                        <a:pt x="81458" y="30795"/>
                        <a:pt x="81458" y="44702"/>
                      </a:cubicBezTo>
                      <a:cubicBezTo>
                        <a:pt x="81458" y="58609"/>
                        <a:pt x="77484" y="69537"/>
                        <a:pt x="70530" y="77484"/>
                      </a:cubicBezTo>
                      <a:cubicBezTo>
                        <a:pt x="63577" y="85431"/>
                        <a:pt x="53643" y="89404"/>
                        <a:pt x="40728" y="89404"/>
                      </a:cubicBezTo>
                      <a:cubicBezTo>
                        <a:pt x="28808" y="89404"/>
                        <a:pt x="18874" y="85431"/>
                        <a:pt x="10927" y="77484"/>
                      </a:cubicBezTo>
                      <a:cubicBezTo>
                        <a:pt x="3974" y="69537"/>
                        <a:pt x="0" y="58609"/>
                        <a:pt x="0" y="44702"/>
                      </a:cubicBezTo>
                      <a:cubicBezTo>
                        <a:pt x="0" y="30795"/>
                        <a:pt x="3974" y="19868"/>
                        <a:pt x="10927" y="11921"/>
                      </a:cubicBezTo>
                      <a:cubicBezTo>
                        <a:pt x="17881" y="3973"/>
                        <a:pt x="27815" y="0"/>
                        <a:pt x="40728" y="0"/>
                      </a:cubicBezTo>
                      <a:cubicBezTo>
                        <a:pt x="52650" y="0"/>
                        <a:pt x="62583" y="3973"/>
                        <a:pt x="70530" y="11921"/>
                      </a:cubicBezTo>
                      <a:close/>
                      <a:moveTo>
                        <a:pt x="18874" y="18874"/>
                      </a:moveTo>
                      <a:cubicBezTo>
                        <a:pt x="13908" y="24835"/>
                        <a:pt x="10927" y="33775"/>
                        <a:pt x="10927" y="44702"/>
                      </a:cubicBezTo>
                      <a:cubicBezTo>
                        <a:pt x="10927" y="55629"/>
                        <a:pt x="13908" y="63576"/>
                        <a:pt x="18874" y="70530"/>
                      </a:cubicBezTo>
                      <a:cubicBezTo>
                        <a:pt x="23841" y="76490"/>
                        <a:pt x="30795" y="80464"/>
                        <a:pt x="39735" y="80464"/>
                      </a:cubicBezTo>
                      <a:cubicBezTo>
                        <a:pt x="48676" y="80464"/>
                        <a:pt x="55629" y="77484"/>
                        <a:pt x="60596" y="70530"/>
                      </a:cubicBezTo>
                      <a:cubicBezTo>
                        <a:pt x="65563" y="64570"/>
                        <a:pt x="68544" y="55629"/>
                        <a:pt x="68544" y="44702"/>
                      </a:cubicBezTo>
                      <a:cubicBezTo>
                        <a:pt x="68544" y="33775"/>
                        <a:pt x="65563" y="24835"/>
                        <a:pt x="60596" y="18874"/>
                      </a:cubicBezTo>
                      <a:cubicBezTo>
                        <a:pt x="55629" y="12914"/>
                        <a:pt x="48676" y="8940"/>
                        <a:pt x="39735" y="8940"/>
                      </a:cubicBezTo>
                      <a:cubicBezTo>
                        <a:pt x="31789" y="9934"/>
                        <a:pt x="24835" y="12914"/>
                        <a:pt x="18874" y="1887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7" name="Полилиния: фигура 396">
                  <a:extLst>
                    <a:ext uri="{FF2B5EF4-FFF2-40B4-BE49-F238E27FC236}">
                      <a16:creationId xmlns:a16="http://schemas.microsoft.com/office/drawing/2014/main" id="{0511150A-0364-3768-CDAF-1BDA3F7AA891}"/>
                    </a:ext>
                  </a:extLst>
                </p:cNvPr>
                <p:cNvSpPr/>
                <p:nvPr/>
              </p:nvSpPr>
              <p:spPr>
                <a:xfrm>
                  <a:off x="14888953" y="4463067"/>
                  <a:ext cx="71524" cy="88410"/>
                </a:xfrm>
                <a:custGeom>
                  <a:avLst/>
                  <a:gdLst>
                    <a:gd name="connsiteX0" fmla="*/ 29801 w 71524"/>
                    <a:gd name="connsiteY0" fmla="*/ 0 h 88410"/>
                    <a:gd name="connsiteX1" fmla="*/ 60597 w 71524"/>
                    <a:gd name="connsiteY1" fmla="*/ 11921 h 88410"/>
                    <a:gd name="connsiteX2" fmla="*/ 71524 w 71524"/>
                    <a:gd name="connsiteY2" fmla="*/ 43709 h 88410"/>
                    <a:gd name="connsiteX3" fmla="*/ 60597 w 71524"/>
                    <a:gd name="connsiteY3" fmla="*/ 76490 h 88410"/>
                    <a:gd name="connsiteX4" fmla="*/ 29801 w 71524"/>
                    <a:gd name="connsiteY4" fmla="*/ 88411 h 88410"/>
                    <a:gd name="connsiteX5" fmla="*/ 0 w 71524"/>
                    <a:gd name="connsiteY5" fmla="*/ 88411 h 88410"/>
                    <a:gd name="connsiteX6" fmla="*/ 0 w 71524"/>
                    <a:gd name="connsiteY6" fmla="*/ 993 h 88410"/>
                    <a:gd name="connsiteX7" fmla="*/ 29801 w 71524"/>
                    <a:gd name="connsiteY7" fmla="*/ 993 h 88410"/>
                    <a:gd name="connsiteX8" fmla="*/ 9934 w 71524"/>
                    <a:gd name="connsiteY8" fmla="*/ 78477 h 88410"/>
                    <a:gd name="connsiteX9" fmla="*/ 28808 w 71524"/>
                    <a:gd name="connsiteY9" fmla="*/ 78477 h 88410"/>
                    <a:gd name="connsiteX10" fmla="*/ 51657 w 71524"/>
                    <a:gd name="connsiteY10" fmla="*/ 69537 h 88410"/>
                    <a:gd name="connsiteX11" fmla="*/ 59603 w 71524"/>
                    <a:gd name="connsiteY11" fmla="*/ 44702 h 88410"/>
                    <a:gd name="connsiteX12" fmla="*/ 51657 w 71524"/>
                    <a:gd name="connsiteY12" fmla="*/ 19868 h 88410"/>
                    <a:gd name="connsiteX13" fmla="*/ 28808 w 71524"/>
                    <a:gd name="connsiteY13" fmla="*/ 10927 h 88410"/>
                    <a:gd name="connsiteX14" fmla="*/ 9934 w 71524"/>
                    <a:gd name="connsiteY14" fmla="*/ 10927 h 88410"/>
                    <a:gd name="connsiteX15" fmla="*/ 9934 w 71524"/>
                    <a:gd name="connsiteY15" fmla="*/ 78477 h 8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1524" h="88410">
                      <a:moveTo>
                        <a:pt x="29801" y="0"/>
                      </a:moveTo>
                      <a:cubicBezTo>
                        <a:pt x="42716" y="0"/>
                        <a:pt x="52650" y="3973"/>
                        <a:pt x="60597" y="11921"/>
                      </a:cubicBezTo>
                      <a:cubicBezTo>
                        <a:pt x="67550" y="19868"/>
                        <a:pt x="71524" y="30795"/>
                        <a:pt x="71524" y="43709"/>
                      </a:cubicBezTo>
                      <a:cubicBezTo>
                        <a:pt x="71524" y="57616"/>
                        <a:pt x="67550" y="68543"/>
                        <a:pt x="60597" y="76490"/>
                      </a:cubicBezTo>
                      <a:cubicBezTo>
                        <a:pt x="53643" y="84437"/>
                        <a:pt x="42716" y="88411"/>
                        <a:pt x="29801" y="88411"/>
                      </a:cubicBezTo>
                      <a:lnTo>
                        <a:pt x="0" y="88411"/>
                      </a:lnTo>
                      <a:lnTo>
                        <a:pt x="0" y="993"/>
                      </a:lnTo>
                      <a:lnTo>
                        <a:pt x="29801" y="993"/>
                      </a:lnTo>
                      <a:close/>
                      <a:moveTo>
                        <a:pt x="9934" y="78477"/>
                      </a:moveTo>
                      <a:lnTo>
                        <a:pt x="28808" y="78477"/>
                      </a:lnTo>
                      <a:cubicBezTo>
                        <a:pt x="38742" y="78477"/>
                        <a:pt x="46690" y="75497"/>
                        <a:pt x="51657" y="69537"/>
                      </a:cubicBezTo>
                      <a:cubicBezTo>
                        <a:pt x="56623" y="63576"/>
                        <a:pt x="59603" y="55629"/>
                        <a:pt x="59603" y="44702"/>
                      </a:cubicBezTo>
                      <a:cubicBezTo>
                        <a:pt x="59603" y="33775"/>
                        <a:pt x="56623" y="24835"/>
                        <a:pt x="51657" y="19868"/>
                      </a:cubicBezTo>
                      <a:cubicBezTo>
                        <a:pt x="46690" y="13907"/>
                        <a:pt x="38742" y="10927"/>
                        <a:pt x="28808" y="10927"/>
                      </a:cubicBezTo>
                      <a:lnTo>
                        <a:pt x="9934" y="10927"/>
                      </a:lnTo>
                      <a:lnTo>
                        <a:pt x="9934" y="7847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98" name="Рисунок 4">
                <a:extLst>
                  <a:ext uri="{FF2B5EF4-FFF2-40B4-BE49-F238E27FC236}">
                    <a16:creationId xmlns:a16="http://schemas.microsoft.com/office/drawing/2014/main" id="{9939BC71-4B16-AB99-6803-DAAD5DCF5CDE}"/>
                  </a:ext>
                </a:extLst>
              </p:cNvPr>
              <p:cNvGrpSpPr/>
              <p:nvPr/>
            </p:nvGrpSpPr>
            <p:grpSpPr>
              <a:xfrm>
                <a:off x="15588294" y="4461080"/>
                <a:ext cx="520531" cy="91391"/>
                <a:chOff x="15588294" y="4461080"/>
                <a:chExt cx="520531" cy="91391"/>
              </a:xfrm>
              <a:solidFill>
                <a:srgbClr val="1D1D1B"/>
              </a:solidFill>
            </p:grpSpPr>
            <p:sp>
              <p:nvSpPr>
                <p:cNvPr id="399" name="Полилиния: фигура 398">
                  <a:extLst>
                    <a:ext uri="{FF2B5EF4-FFF2-40B4-BE49-F238E27FC236}">
                      <a16:creationId xmlns:a16="http://schemas.microsoft.com/office/drawing/2014/main" id="{5E395949-B868-607F-57CD-C8702B2442FF}"/>
                    </a:ext>
                  </a:extLst>
                </p:cNvPr>
                <p:cNvSpPr/>
                <p:nvPr/>
              </p:nvSpPr>
              <p:spPr>
                <a:xfrm>
                  <a:off x="15588294" y="4461080"/>
                  <a:ext cx="61590" cy="89404"/>
                </a:xfrm>
                <a:custGeom>
                  <a:avLst/>
                  <a:gdLst>
                    <a:gd name="connsiteX0" fmla="*/ 18874 w 61590"/>
                    <a:gd name="connsiteY0" fmla="*/ 39735 h 89404"/>
                    <a:gd name="connsiteX1" fmla="*/ 29801 w 61590"/>
                    <a:gd name="connsiteY1" fmla="*/ 39735 h 89404"/>
                    <a:gd name="connsiteX2" fmla="*/ 41723 w 61590"/>
                    <a:gd name="connsiteY2" fmla="*/ 35762 h 89404"/>
                    <a:gd name="connsiteX3" fmla="*/ 46690 w 61590"/>
                    <a:gd name="connsiteY3" fmla="*/ 24835 h 89404"/>
                    <a:gd name="connsiteX4" fmla="*/ 42716 w 61590"/>
                    <a:gd name="connsiteY4" fmla="*/ 13908 h 89404"/>
                    <a:gd name="connsiteX5" fmla="*/ 29801 w 61590"/>
                    <a:gd name="connsiteY5" fmla="*/ 9934 h 89404"/>
                    <a:gd name="connsiteX6" fmla="*/ 17881 w 61590"/>
                    <a:gd name="connsiteY6" fmla="*/ 13908 h 89404"/>
                    <a:gd name="connsiteX7" fmla="*/ 11921 w 61590"/>
                    <a:gd name="connsiteY7" fmla="*/ 24835 h 89404"/>
                    <a:gd name="connsiteX8" fmla="*/ 993 w 61590"/>
                    <a:gd name="connsiteY8" fmla="*/ 24835 h 89404"/>
                    <a:gd name="connsiteX9" fmla="*/ 9934 w 61590"/>
                    <a:gd name="connsiteY9" fmla="*/ 6954 h 89404"/>
                    <a:gd name="connsiteX10" fmla="*/ 29801 w 61590"/>
                    <a:gd name="connsiteY10" fmla="*/ 0 h 89404"/>
                    <a:gd name="connsiteX11" fmla="*/ 49669 w 61590"/>
                    <a:gd name="connsiteY11" fmla="*/ 5960 h 89404"/>
                    <a:gd name="connsiteX12" fmla="*/ 57617 w 61590"/>
                    <a:gd name="connsiteY12" fmla="*/ 21854 h 89404"/>
                    <a:gd name="connsiteX13" fmla="*/ 52650 w 61590"/>
                    <a:gd name="connsiteY13" fmla="*/ 35762 h 89404"/>
                    <a:gd name="connsiteX14" fmla="*/ 39735 w 61590"/>
                    <a:gd name="connsiteY14" fmla="*/ 42716 h 89404"/>
                    <a:gd name="connsiteX15" fmla="*/ 39735 w 61590"/>
                    <a:gd name="connsiteY15" fmla="*/ 42716 h 89404"/>
                    <a:gd name="connsiteX16" fmla="*/ 55629 w 61590"/>
                    <a:gd name="connsiteY16" fmla="*/ 48676 h 89404"/>
                    <a:gd name="connsiteX17" fmla="*/ 61590 w 61590"/>
                    <a:gd name="connsiteY17" fmla="*/ 63577 h 89404"/>
                    <a:gd name="connsiteX18" fmla="*/ 52650 w 61590"/>
                    <a:gd name="connsiteY18" fmla="*/ 82451 h 89404"/>
                    <a:gd name="connsiteX19" fmla="*/ 30795 w 61590"/>
                    <a:gd name="connsiteY19" fmla="*/ 89404 h 89404"/>
                    <a:gd name="connsiteX20" fmla="*/ 8941 w 61590"/>
                    <a:gd name="connsiteY20" fmla="*/ 82451 h 89404"/>
                    <a:gd name="connsiteX21" fmla="*/ 0 w 61590"/>
                    <a:gd name="connsiteY21" fmla="*/ 64570 h 89404"/>
                    <a:gd name="connsiteX22" fmla="*/ 10927 w 61590"/>
                    <a:gd name="connsiteY22" fmla="*/ 64570 h 89404"/>
                    <a:gd name="connsiteX23" fmla="*/ 16888 w 61590"/>
                    <a:gd name="connsiteY23" fmla="*/ 75497 h 89404"/>
                    <a:gd name="connsiteX24" fmla="*/ 30795 w 61590"/>
                    <a:gd name="connsiteY24" fmla="*/ 79470 h 89404"/>
                    <a:gd name="connsiteX25" fmla="*/ 44702 w 61590"/>
                    <a:gd name="connsiteY25" fmla="*/ 75497 h 89404"/>
                    <a:gd name="connsiteX26" fmla="*/ 50662 w 61590"/>
                    <a:gd name="connsiteY26" fmla="*/ 64570 h 89404"/>
                    <a:gd name="connsiteX27" fmla="*/ 44702 w 61590"/>
                    <a:gd name="connsiteY27" fmla="*/ 52649 h 89404"/>
                    <a:gd name="connsiteX28" fmla="*/ 29801 w 61590"/>
                    <a:gd name="connsiteY28" fmla="*/ 47682 h 89404"/>
                    <a:gd name="connsiteX29" fmla="*/ 18874 w 61590"/>
                    <a:gd name="connsiteY29" fmla="*/ 47682 h 89404"/>
                    <a:gd name="connsiteX30" fmla="*/ 18874 w 61590"/>
                    <a:gd name="connsiteY30" fmla="*/ 39735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61590" h="89404">
                      <a:moveTo>
                        <a:pt x="18874" y="39735"/>
                      </a:moveTo>
                      <a:lnTo>
                        <a:pt x="29801" y="39735"/>
                      </a:lnTo>
                      <a:cubicBezTo>
                        <a:pt x="34768" y="39735"/>
                        <a:pt x="38742" y="38742"/>
                        <a:pt x="41723" y="35762"/>
                      </a:cubicBezTo>
                      <a:cubicBezTo>
                        <a:pt x="44702" y="32782"/>
                        <a:pt x="46690" y="28808"/>
                        <a:pt x="46690" y="24835"/>
                      </a:cubicBezTo>
                      <a:cubicBezTo>
                        <a:pt x="46690" y="20861"/>
                        <a:pt x="45695" y="16888"/>
                        <a:pt x="42716" y="13908"/>
                      </a:cubicBezTo>
                      <a:cubicBezTo>
                        <a:pt x="39735" y="10927"/>
                        <a:pt x="35761" y="9934"/>
                        <a:pt x="29801" y="9934"/>
                      </a:cubicBezTo>
                      <a:cubicBezTo>
                        <a:pt x="24835" y="9934"/>
                        <a:pt x="20861" y="10927"/>
                        <a:pt x="17881" y="13908"/>
                      </a:cubicBezTo>
                      <a:cubicBezTo>
                        <a:pt x="14901" y="16888"/>
                        <a:pt x="12914" y="19868"/>
                        <a:pt x="11921" y="24835"/>
                      </a:cubicBezTo>
                      <a:lnTo>
                        <a:pt x="993" y="24835"/>
                      </a:lnTo>
                      <a:cubicBezTo>
                        <a:pt x="1987" y="17881"/>
                        <a:pt x="4967" y="11921"/>
                        <a:pt x="9934" y="6954"/>
                      </a:cubicBezTo>
                      <a:cubicBezTo>
                        <a:pt x="14901" y="2980"/>
                        <a:pt x="21855" y="0"/>
                        <a:pt x="29801" y="0"/>
                      </a:cubicBezTo>
                      <a:cubicBezTo>
                        <a:pt x="37749" y="0"/>
                        <a:pt x="44702" y="1987"/>
                        <a:pt x="49669" y="5960"/>
                      </a:cubicBezTo>
                      <a:cubicBezTo>
                        <a:pt x="54636" y="9934"/>
                        <a:pt x="57617" y="15894"/>
                        <a:pt x="57617" y="21854"/>
                      </a:cubicBezTo>
                      <a:cubicBezTo>
                        <a:pt x="57617" y="27815"/>
                        <a:pt x="55629" y="31788"/>
                        <a:pt x="52650" y="35762"/>
                      </a:cubicBezTo>
                      <a:cubicBezTo>
                        <a:pt x="49669" y="39735"/>
                        <a:pt x="44702" y="41722"/>
                        <a:pt x="39735" y="42716"/>
                      </a:cubicBezTo>
                      <a:lnTo>
                        <a:pt x="39735" y="42716"/>
                      </a:lnTo>
                      <a:cubicBezTo>
                        <a:pt x="46690" y="42716"/>
                        <a:pt x="51657" y="45696"/>
                        <a:pt x="55629" y="48676"/>
                      </a:cubicBezTo>
                      <a:cubicBezTo>
                        <a:pt x="59603" y="52649"/>
                        <a:pt x="61590" y="57616"/>
                        <a:pt x="61590" y="63577"/>
                      </a:cubicBezTo>
                      <a:cubicBezTo>
                        <a:pt x="61590" y="70530"/>
                        <a:pt x="58610" y="77484"/>
                        <a:pt x="52650" y="82451"/>
                      </a:cubicBezTo>
                      <a:cubicBezTo>
                        <a:pt x="46690" y="87418"/>
                        <a:pt x="39735" y="89404"/>
                        <a:pt x="30795" y="89404"/>
                      </a:cubicBezTo>
                      <a:cubicBezTo>
                        <a:pt x="21855" y="89404"/>
                        <a:pt x="13908" y="87418"/>
                        <a:pt x="8941" y="82451"/>
                      </a:cubicBezTo>
                      <a:cubicBezTo>
                        <a:pt x="2981" y="77484"/>
                        <a:pt x="0" y="72517"/>
                        <a:pt x="0" y="64570"/>
                      </a:cubicBezTo>
                      <a:lnTo>
                        <a:pt x="10927" y="64570"/>
                      </a:lnTo>
                      <a:cubicBezTo>
                        <a:pt x="10927" y="69537"/>
                        <a:pt x="13908" y="72517"/>
                        <a:pt x="16888" y="75497"/>
                      </a:cubicBezTo>
                      <a:cubicBezTo>
                        <a:pt x="20861" y="78477"/>
                        <a:pt x="24835" y="79470"/>
                        <a:pt x="30795" y="79470"/>
                      </a:cubicBezTo>
                      <a:cubicBezTo>
                        <a:pt x="36756" y="79470"/>
                        <a:pt x="41723" y="78477"/>
                        <a:pt x="44702" y="75497"/>
                      </a:cubicBezTo>
                      <a:cubicBezTo>
                        <a:pt x="48676" y="72517"/>
                        <a:pt x="50662" y="68544"/>
                        <a:pt x="50662" y="64570"/>
                      </a:cubicBezTo>
                      <a:cubicBezTo>
                        <a:pt x="50662" y="59603"/>
                        <a:pt x="48676" y="55629"/>
                        <a:pt x="44702" y="52649"/>
                      </a:cubicBezTo>
                      <a:cubicBezTo>
                        <a:pt x="40728" y="49669"/>
                        <a:pt x="35761" y="47682"/>
                        <a:pt x="29801" y="47682"/>
                      </a:cubicBezTo>
                      <a:lnTo>
                        <a:pt x="18874" y="47682"/>
                      </a:lnTo>
                      <a:lnTo>
                        <a:pt x="18874" y="3973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0" name="Полилиния: фигура 399">
                  <a:extLst>
                    <a:ext uri="{FF2B5EF4-FFF2-40B4-BE49-F238E27FC236}">
                      <a16:creationId xmlns:a16="http://schemas.microsoft.com/office/drawing/2014/main" id="{386A6AE8-4CBF-7E9D-DE1D-C759301E9DC6}"/>
                    </a:ext>
                  </a:extLst>
                </p:cNvPr>
                <p:cNvSpPr/>
                <p:nvPr/>
              </p:nvSpPr>
              <p:spPr>
                <a:xfrm>
                  <a:off x="15660811" y="4463067"/>
                  <a:ext cx="64569" cy="89404"/>
                </a:xfrm>
                <a:custGeom>
                  <a:avLst/>
                  <a:gdLst>
                    <a:gd name="connsiteX0" fmla="*/ 8941 w 64569"/>
                    <a:gd name="connsiteY0" fmla="*/ 77484 h 89404"/>
                    <a:gd name="connsiteX1" fmla="*/ 0 w 64569"/>
                    <a:gd name="connsiteY1" fmla="*/ 44702 h 89404"/>
                    <a:gd name="connsiteX2" fmla="*/ 8941 w 64569"/>
                    <a:gd name="connsiteY2" fmla="*/ 11921 h 89404"/>
                    <a:gd name="connsiteX3" fmla="*/ 32781 w 64569"/>
                    <a:gd name="connsiteY3" fmla="*/ 0 h 89404"/>
                    <a:gd name="connsiteX4" fmla="*/ 56622 w 64569"/>
                    <a:gd name="connsiteY4" fmla="*/ 11921 h 89404"/>
                    <a:gd name="connsiteX5" fmla="*/ 64570 w 64569"/>
                    <a:gd name="connsiteY5" fmla="*/ 44702 h 89404"/>
                    <a:gd name="connsiteX6" fmla="*/ 56622 w 64569"/>
                    <a:gd name="connsiteY6" fmla="*/ 77484 h 89404"/>
                    <a:gd name="connsiteX7" fmla="*/ 32781 w 64569"/>
                    <a:gd name="connsiteY7" fmla="*/ 89404 h 89404"/>
                    <a:gd name="connsiteX8" fmla="*/ 8941 w 64569"/>
                    <a:gd name="connsiteY8" fmla="*/ 77484 h 89404"/>
                    <a:gd name="connsiteX9" fmla="*/ 48676 w 64569"/>
                    <a:gd name="connsiteY9" fmla="*/ 70530 h 89404"/>
                    <a:gd name="connsiteX10" fmla="*/ 54636 w 64569"/>
                    <a:gd name="connsiteY10" fmla="*/ 44702 h 89404"/>
                    <a:gd name="connsiteX11" fmla="*/ 48676 w 64569"/>
                    <a:gd name="connsiteY11" fmla="*/ 18874 h 89404"/>
                    <a:gd name="connsiteX12" fmla="*/ 32781 w 64569"/>
                    <a:gd name="connsiteY12" fmla="*/ 8940 h 89404"/>
                    <a:gd name="connsiteX13" fmla="*/ 16887 w 64569"/>
                    <a:gd name="connsiteY13" fmla="*/ 18874 h 89404"/>
                    <a:gd name="connsiteX14" fmla="*/ 10927 w 64569"/>
                    <a:gd name="connsiteY14" fmla="*/ 44702 h 89404"/>
                    <a:gd name="connsiteX15" fmla="*/ 16887 w 64569"/>
                    <a:gd name="connsiteY15" fmla="*/ 70530 h 89404"/>
                    <a:gd name="connsiteX16" fmla="*/ 32781 w 64569"/>
                    <a:gd name="connsiteY16" fmla="*/ 80464 h 89404"/>
                    <a:gd name="connsiteX17" fmla="*/ 48676 w 64569"/>
                    <a:gd name="connsiteY17" fmla="*/ 70530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4569" h="89404">
                      <a:moveTo>
                        <a:pt x="8941" y="77484"/>
                      </a:moveTo>
                      <a:cubicBezTo>
                        <a:pt x="2979" y="69537"/>
                        <a:pt x="0" y="58609"/>
                        <a:pt x="0" y="44702"/>
                      </a:cubicBezTo>
                      <a:cubicBezTo>
                        <a:pt x="0" y="30795"/>
                        <a:pt x="2979" y="19868"/>
                        <a:pt x="8941" y="11921"/>
                      </a:cubicBezTo>
                      <a:cubicBezTo>
                        <a:pt x="14901" y="3973"/>
                        <a:pt x="22847" y="0"/>
                        <a:pt x="32781" y="0"/>
                      </a:cubicBezTo>
                      <a:cubicBezTo>
                        <a:pt x="42715" y="0"/>
                        <a:pt x="50662" y="3973"/>
                        <a:pt x="56622" y="11921"/>
                      </a:cubicBezTo>
                      <a:cubicBezTo>
                        <a:pt x="62582" y="19868"/>
                        <a:pt x="64570" y="30795"/>
                        <a:pt x="64570" y="44702"/>
                      </a:cubicBezTo>
                      <a:cubicBezTo>
                        <a:pt x="64570" y="58609"/>
                        <a:pt x="61589" y="69537"/>
                        <a:pt x="56622" y="77484"/>
                      </a:cubicBezTo>
                      <a:cubicBezTo>
                        <a:pt x="50662" y="85431"/>
                        <a:pt x="42715" y="89404"/>
                        <a:pt x="32781" y="89404"/>
                      </a:cubicBezTo>
                      <a:cubicBezTo>
                        <a:pt x="22847" y="89404"/>
                        <a:pt x="14901" y="85431"/>
                        <a:pt x="8941" y="77484"/>
                      </a:cubicBezTo>
                      <a:close/>
                      <a:moveTo>
                        <a:pt x="48676" y="70530"/>
                      </a:moveTo>
                      <a:cubicBezTo>
                        <a:pt x="52648" y="64570"/>
                        <a:pt x="54636" y="55629"/>
                        <a:pt x="54636" y="44702"/>
                      </a:cubicBezTo>
                      <a:cubicBezTo>
                        <a:pt x="54636" y="33775"/>
                        <a:pt x="52648" y="24835"/>
                        <a:pt x="48676" y="18874"/>
                      </a:cubicBezTo>
                      <a:cubicBezTo>
                        <a:pt x="44702" y="11921"/>
                        <a:pt x="39735" y="8940"/>
                        <a:pt x="32781" y="8940"/>
                      </a:cubicBezTo>
                      <a:cubicBezTo>
                        <a:pt x="25828" y="8940"/>
                        <a:pt x="20861" y="11921"/>
                        <a:pt x="16887" y="18874"/>
                      </a:cubicBezTo>
                      <a:cubicBezTo>
                        <a:pt x="12913" y="24835"/>
                        <a:pt x="10927" y="33775"/>
                        <a:pt x="10927" y="44702"/>
                      </a:cubicBezTo>
                      <a:cubicBezTo>
                        <a:pt x="10927" y="55629"/>
                        <a:pt x="12913" y="64570"/>
                        <a:pt x="16887" y="70530"/>
                      </a:cubicBezTo>
                      <a:cubicBezTo>
                        <a:pt x="20861" y="77484"/>
                        <a:pt x="25828" y="80464"/>
                        <a:pt x="32781" y="80464"/>
                      </a:cubicBezTo>
                      <a:cubicBezTo>
                        <a:pt x="39735" y="79470"/>
                        <a:pt x="45695" y="76490"/>
                        <a:pt x="48676" y="70530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1" name="Полилиния: фигура 400">
                  <a:extLst>
                    <a:ext uri="{FF2B5EF4-FFF2-40B4-BE49-F238E27FC236}">
                      <a16:creationId xmlns:a16="http://schemas.microsoft.com/office/drawing/2014/main" id="{0F909E26-E883-F40C-DB31-0A3EEAC3D9E4}"/>
                    </a:ext>
                  </a:extLst>
                </p:cNvPr>
                <p:cNvSpPr/>
                <p:nvPr/>
              </p:nvSpPr>
              <p:spPr>
                <a:xfrm>
                  <a:off x="15735314" y="4462073"/>
                  <a:ext cx="84437" cy="89404"/>
                </a:xfrm>
                <a:custGeom>
                  <a:avLst/>
                  <a:gdLst>
                    <a:gd name="connsiteX0" fmla="*/ 30795 w 84437"/>
                    <a:gd name="connsiteY0" fmla="*/ 37749 h 89404"/>
                    <a:gd name="connsiteX1" fmla="*/ 17880 w 84437"/>
                    <a:gd name="connsiteY1" fmla="*/ 43709 h 89404"/>
                    <a:gd name="connsiteX2" fmla="*/ 4967 w 84437"/>
                    <a:gd name="connsiteY2" fmla="*/ 37749 h 89404"/>
                    <a:gd name="connsiteX3" fmla="*/ 0 w 84437"/>
                    <a:gd name="connsiteY3" fmla="*/ 21854 h 89404"/>
                    <a:gd name="connsiteX4" fmla="*/ 4967 w 84437"/>
                    <a:gd name="connsiteY4" fmla="*/ 5960 h 89404"/>
                    <a:gd name="connsiteX5" fmla="*/ 17880 w 84437"/>
                    <a:gd name="connsiteY5" fmla="*/ 0 h 89404"/>
                    <a:gd name="connsiteX6" fmla="*/ 30795 w 84437"/>
                    <a:gd name="connsiteY6" fmla="*/ 5960 h 89404"/>
                    <a:gd name="connsiteX7" fmla="*/ 35761 w 84437"/>
                    <a:gd name="connsiteY7" fmla="*/ 21854 h 89404"/>
                    <a:gd name="connsiteX8" fmla="*/ 30795 w 84437"/>
                    <a:gd name="connsiteY8" fmla="*/ 37749 h 89404"/>
                    <a:gd name="connsiteX9" fmla="*/ 4967 w 84437"/>
                    <a:gd name="connsiteY9" fmla="*/ 88411 h 89404"/>
                    <a:gd name="connsiteX10" fmla="*/ 69537 w 84437"/>
                    <a:gd name="connsiteY10" fmla="*/ 993 h 89404"/>
                    <a:gd name="connsiteX11" fmla="*/ 80464 w 84437"/>
                    <a:gd name="connsiteY11" fmla="*/ 993 h 89404"/>
                    <a:gd name="connsiteX12" fmla="*/ 16887 w 84437"/>
                    <a:gd name="connsiteY12" fmla="*/ 88411 h 89404"/>
                    <a:gd name="connsiteX13" fmla="*/ 4967 w 84437"/>
                    <a:gd name="connsiteY13" fmla="*/ 88411 h 89404"/>
                    <a:gd name="connsiteX14" fmla="*/ 23841 w 84437"/>
                    <a:gd name="connsiteY14" fmla="*/ 32782 h 89404"/>
                    <a:gd name="connsiteX15" fmla="*/ 25828 w 84437"/>
                    <a:gd name="connsiteY15" fmla="*/ 21854 h 89404"/>
                    <a:gd name="connsiteX16" fmla="*/ 23841 w 84437"/>
                    <a:gd name="connsiteY16" fmla="*/ 10927 h 89404"/>
                    <a:gd name="connsiteX17" fmla="*/ 17880 w 84437"/>
                    <a:gd name="connsiteY17" fmla="*/ 6954 h 89404"/>
                    <a:gd name="connsiteX18" fmla="*/ 11920 w 84437"/>
                    <a:gd name="connsiteY18" fmla="*/ 10927 h 89404"/>
                    <a:gd name="connsiteX19" fmla="*/ 9934 w 84437"/>
                    <a:gd name="connsiteY19" fmla="*/ 21854 h 89404"/>
                    <a:gd name="connsiteX20" fmla="*/ 11920 w 84437"/>
                    <a:gd name="connsiteY20" fmla="*/ 32782 h 89404"/>
                    <a:gd name="connsiteX21" fmla="*/ 17880 w 84437"/>
                    <a:gd name="connsiteY21" fmla="*/ 36755 h 89404"/>
                    <a:gd name="connsiteX22" fmla="*/ 23841 w 84437"/>
                    <a:gd name="connsiteY22" fmla="*/ 32782 h 89404"/>
                    <a:gd name="connsiteX23" fmla="*/ 79470 w 84437"/>
                    <a:gd name="connsiteY23" fmla="*/ 83444 h 89404"/>
                    <a:gd name="connsiteX24" fmla="*/ 66556 w 84437"/>
                    <a:gd name="connsiteY24" fmla="*/ 89404 h 89404"/>
                    <a:gd name="connsiteX25" fmla="*/ 53643 w 84437"/>
                    <a:gd name="connsiteY25" fmla="*/ 83444 h 89404"/>
                    <a:gd name="connsiteX26" fmla="*/ 48676 w 84437"/>
                    <a:gd name="connsiteY26" fmla="*/ 67550 h 89404"/>
                    <a:gd name="connsiteX27" fmla="*/ 53643 w 84437"/>
                    <a:gd name="connsiteY27" fmla="*/ 51656 h 89404"/>
                    <a:gd name="connsiteX28" fmla="*/ 66556 w 84437"/>
                    <a:gd name="connsiteY28" fmla="*/ 45696 h 89404"/>
                    <a:gd name="connsiteX29" fmla="*/ 79470 w 84437"/>
                    <a:gd name="connsiteY29" fmla="*/ 51656 h 89404"/>
                    <a:gd name="connsiteX30" fmla="*/ 84437 w 84437"/>
                    <a:gd name="connsiteY30" fmla="*/ 67550 h 89404"/>
                    <a:gd name="connsiteX31" fmla="*/ 79470 w 84437"/>
                    <a:gd name="connsiteY31" fmla="*/ 83444 h 89404"/>
                    <a:gd name="connsiteX32" fmla="*/ 72516 w 84437"/>
                    <a:gd name="connsiteY32" fmla="*/ 78477 h 89404"/>
                    <a:gd name="connsiteX33" fmla="*/ 74504 w 84437"/>
                    <a:gd name="connsiteY33" fmla="*/ 67550 h 89404"/>
                    <a:gd name="connsiteX34" fmla="*/ 72516 w 84437"/>
                    <a:gd name="connsiteY34" fmla="*/ 56623 h 89404"/>
                    <a:gd name="connsiteX35" fmla="*/ 66556 w 84437"/>
                    <a:gd name="connsiteY35" fmla="*/ 52649 h 89404"/>
                    <a:gd name="connsiteX36" fmla="*/ 60596 w 84437"/>
                    <a:gd name="connsiteY36" fmla="*/ 56623 h 89404"/>
                    <a:gd name="connsiteX37" fmla="*/ 58610 w 84437"/>
                    <a:gd name="connsiteY37" fmla="*/ 67550 h 89404"/>
                    <a:gd name="connsiteX38" fmla="*/ 60596 w 84437"/>
                    <a:gd name="connsiteY38" fmla="*/ 78477 h 89404"/>
                    <a:gd name="connsiteX39" fmla="*/ 66556 w 84437"/>
                    <a:gd name="connsiteY39" fmla="*/ 82451 h 89404"/>
                    <a:gd name="connsiteX40" fmla="*/ 72516 w 84437"/>
                    <a:gd name="connsiteY40" fmla="*/ 78477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84437" h="89404">
                      <a:moveTo>
                        <a:pt x="30795" y="37749"/>
                      </a:moveTo>
                      <a:cubicBezTo>
                        <a:pt x="27814" y="41722"/>
                        <a:pt x="22847" y="43709"/>
                        <a:pt x="17880" y="43709"/>
                      </a:cubicBezTo>
                      <a:cubicBezTo>
                        <a:pt x="12913" y="43709"/>
                        <a:pt x="7946" y="41722"/>
                        <a:pt x="4967" y="37749"/>
                      </a:cubicBezTo>
                      <a:cubicBezTo>
                        <a:pt x="1986" y="33775"/>
                        <a:pt x="0" y="28808"/>
                        <a:pt x="0" y="21854"/>
                      </a:cubicBezTo>
                      <a:cubicBezTo>
                        <a:pt x="0" y="14901"/>
                        <a:pt x="1986" y="9934"/>
                        <a:pt x="4967" y="5960"/>
                      </a:cubicBezTo>
                      <a:cubicBezTo>
                        <a:pt x="7946" y="1987"/>
                        <a:pt x="12913" y="0"/>
                        <a:pt x="17880" y="0"/>
                      </a:cubicBezTo>
                      <a:cubicBezTo>
                        <a:pt x="22847" y="0"/>
                        <a:pt x="27814" y="1987"/>
                        <a:pt x="30795" y="5960"/>
                      </a:cubicBezTo>
                      <a:cubicBezTo>
                        <a:pt x="33775" y="9934"/>
                        <a:pt x="35761" y="14901"/>
                        <a:pt x="35761" y="21854"/>
                      </a:cubicBezTo>
                      <a:cubicBezTo>
                        <a:pt x="35761" y="28808"/>
                        <a:pt x="34768" y="33775"/>
                        <a:pt x="30795" y="37749"/>
                      </a:cubicBezTo>
                      <a:close/>
                      <a:moveTo>
                        <a:pt x="4967" y="88411"/>
                      </a:moveTo>
                      <a:lnTo>
                        <a:pt x="69537" y="993"/>
                      </a:lnTo>
                      <a:lnTo>
                        <a:pt x="80464" y="993"/>
                      </a:lnTo>
                      <a:lnTo>
                        <a:pt x="16887" y="88411"/>
                      </a:lnTo>
                      <a:lnTo>
                        <a:pt x="4967" y="88411"/>
                      </a:lnTo>
                      <a:close/>
                      <a:moveTo>
                        <a:pt x="23841" y="32782"/>
                      </a:moveTo>
                      <a:cubicBezTo>
                        <a:pt x="25828" y="29801"/>
                        <a:pt x="25828" y="26821"/>
                        <a:pt x="25828" y="21854"/>
                      </a:cubicBezTo>
                      <a:cubicBezTo>
                        <a:pt x="25828" y="16888"/>
                        <a:pt x="24835" y="13907"/>
                        <a:pt x="23841" y="10927"/>
                      </a:cubicBezTo>
                      <a:cubicBezTo>
                        <a:pt x="21854" y="7947"/>
                        <a:pt x="19868" y="6954"/>
                        <a:pt x="17880" y="6954"/>
                      </a:cubicBezTo>
                      <a:cubicBezTo>
                        <a:pt x="14901" y="6954"/>
                        <a:pt x="12913" y="7947"/>
                        <a:pt x="11920" y="10927"/>
                      </a:cubicBezTo>
                      <a:cubicBezTo>
                        <a:pt x="9934" y="13907"/>
                        <a:pt x="9934" y="16888"/>
                        <a:pt x="9934" y="21854"/>
                      </a:cubicBezTo>
                      <a:cubicBezTo>
                        <a:pt x="9934" y="25828"/>
                        <a:pt x="10927" y="29801"/>
                        <a:pt x="11920" y="32782"/>
                      </a:cubicBezTo>
                      <a:cubicBezTo>
                        <a:pt x="13908" y="35762"/>
                        <a:pt x="15894" y="36755"/>
                        <a:pt x="17880" y="36755"/>
                      </a:cubicBezTo>
                      <a:cubicBezTo>
                        <a:pt x="20861" y="36755"/>
                        <a:pt x="22847" y="34768"/>
                        <a:pt x="23841" y="32782"/>
                      </a:cubicBezTo>
                      <a:close/>
                      <a:moveTo>
                        <a:pt x="79470" y="83444"/>
                      </a:moveTo>
                      <a:cubicBezTo>
                        <a:pt x="76490" y="87418"/>
                        <a:pt x="71523" y="89404"/>
                        <a:pt x="66556" y="89404"/>
                      </a:cubicBezTo>
                      <a:cubicBezTo>
                        <a:pt x="61589" y="89404"/>
                        <a:pt x="56622" y="87418"/>
                        <a:pt x="53643" y="83444"/>
                      </a:cubicBezTo>
                      <a:cubicBezTo>
                        <a:pt x="50662" y="79470"/>
                        <a:pt x="48676" y="74504"/>
                        <a:pt x="48676" y="67550"/>
                      </a:cubicBezTo>
                      <a:cubicBezTo>
                        <a:pt x="48676" y="60596"/>
                        <a:pt x="50662" y="55629"/>
                        <a:pt x="53643" y="51656"/>
                      </a:cubicBezTo>
                      <a:cubicBezTo>
                        <a:pt x="56622" y="47682"/>
                        <a:pt x="61589" y="45696"/>
                        <a:pt x="66556" y="45696"/>
                      </a:cubicBezTo>
                      <a:cubicBezTo>
                        <a:pt x="71523" y="45696"/>
                        <a:pt x="76490" y="47682"/>
                        <a:pt x="79470" y="51656"/>
                      </a:cubicBezTo>
                      <a:cubicBezTo>
                        <a:pt x="82450" y="55629"/>
                        <a:pt x="84437" y="60596"/>
                        <a:pt x="84437" y="67550"/>
                      </a:cubicBezTo>
                      <a:cubicBezTo>
                        <a:pt x="84437" y="74504"/>
                        <a:pt x="83444" y="79470"/>
                        <a:pt x="79470" y="83444"/>
                      </a:cubicBezTo>
                      <a:close/>
                      <a:moveTo>
                        <a:pt x="72516" y="78477"/>
                      </a:moveTo>
                      <a:cubicBezTo>
                        <a:pt x="74504" y="75497"/>
                        <a:pt x="74504" y="72517"/>
                        <a:pt x="74504" y="67550"/>
                      </a:cubicBezTo>
                      <a:cubicBezTo>
                        <a:pt x="74504" y="62583"/>
                        <a:pt x="73510" y="59603"/>
                        <a:pt x="72516" y="56623"/>
                      </a:cubicBezTo>
                      <a:cubicBezTo>
                        <a:pt x="70530" y="53642"/>
                        <a:pt x="68544" y="52649"/>
                        <a:pt x="66556" y="52649"/>
                      </a:cubicBezTo>
                      <a:cubicBezTo>
                        <a:pt x="63577" y="52649"/>
                        <a:pt x="61589" y="53642"/>
                        <a:pt x="60596" y="56623"/>
                      </a:cubicBezTo>
                      <a:cubicBezTo>
                        <a:pt x="58610" y="59603"/>
                        <a:pt x="58610" y="62583"/>
                        <a:pt x="58610" y="67550"/>
                      </a:cubicBezTo>
                      <a:cubicBezTo>
                        <a:pt x="58610" y="71524"/>
                        <a:pt x="59603" y="75497"/>
                        <a:pt x="60596" y="78477"/>
                      </a:cubicBezTo>
                      <a:cubicBezTo>
                        <a:pt x="62582" y="81457"/>
                        <a:pt x="64570" y="82451"/>
                        <a:pt x="66556" y="82451"/>
                      </a:cubicBezTo>
                      <a:cubicBezTo>
                        <a:pt x="68544" y="82451"/>
                        <a:pt x="71523" y="81457"/>
                        <a:pt x="72516" y="78477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2" name="Полилиния: фигура 401">
                  <a:extLst>
                    <a:ext uri="{FF2B5EF4-FFF2-40B4-BE49-F238E27FC236}">
                      <a16:creationId xmlns:a16="http://schemas.microsoft.com/office/drawing/2014/main" id="{D93C8A4A-370C-CF55-FCEA-5DA065B878BE}"/>
                    </a:ext>
                  </a:extLst>
                </p:cNvPr>
                <p:cNvSpPr/>
                <p:nvPr/>
              </p:nvSpPr>
              <p:spPr>
                <a:xfrm>
                  <a:off x="15861473" y="4463067"/>
                  <a:ext cx="71524" cy="88410"/>
                </a:xfrm>
                <a:custGeom>
                  <a:avLst/>
                  <a:gdLst>
                    <a:gd name="connsiteX0" fmla="*/ 29801 w 71524"/>
                    <a:gd name="connsiteY0" fmla="*/ 0 h 88410"/>
                    <a:gd name="connsiteX1" fmla="*/ 60596 w 71524"/>
                    <a:gd name="connsiteY1" fmla="*/ 11921 h 88410"/>
                    <a:gd name="connsiteX2" fmla="*/ 71524 w 71524"/>
                    <a:gd name="connsiteY2" fmla="*/ 43709 h 88410"/>
                    <a:gd name="connsiteX3" fmla="*/ 60596 w 71524"/>
                    <a:gd name="connsiteY3" fmla="*/ 76490 h 88410"/>
                    <a:gd name="connsiteX4" fmla="*/ 29801 w 71524"/>
                    <a:gd name="connsiteY4" fmla="*/ 88411 h 88410"/>
                    <a:gd name="connsiteX5" fmla="*/ 0 w 71524"/>
                    <a:gd name="connsiteY5" fmla="*/ 88411 h 88410"/>
                    <a:gd name="connsiteX6" fmla="*/ 0 w 71524"/>
                    <a:gd name="connsiteY6" fmla="*/ 993 h 88410"/>
                    <a:gd name="connsiteX7" fmla="*/ 29801 w 71524"/>
                    <a:gd name="connsiteY7" fmla="*/ 993 h 88410"/>
                    <a:gd name="connsiteX8" fmla="*/ 10927 w 71524"/>
                    <a:gd name="connsiteY8" fmla="*/ 78477 h 88410"/>
                    <a:gd name="connsiteX9" fmla="*/ 29801 w 71524"/>
                    <a:gd name="connsiteY9" fmla="*/ 78477 h 88410"/>
                    <a:gd name="connsiteX10" fmla="*/ 52650 w 71524"/>
                    <a:gd name="connsiteY10" fmla="*/ 69537 h 88410"/>
                    <a:gd name="connsiteX11" fmla="*/ 60596 w 71524"/>
                    <a:gd name="connsiteY11" fmla="*/ 44702 h 88410"/>
                    <a:gd name="connsiteX12" fmla="*/ 52650 w 71524"/>
                    <a:gd name="connsiteY12" fmla="*/ 19868 h 88410"/>
                    <a:gd name="connsiteX13" fmla="*/ 29801 w 71524"/>
                    <a:gd name="connsiteY13" fmla="*/ 10927 h 88410"/>
                    <a:gd name="connsiteX14" fmla="*/ 10927 w 71524"/>
                    <a:gd name="connsiteY14" fmla="*/ 10927 h 88410"/>
                    <a:gd name="connsiteX15" fmla="*/ 10927 w 71524"/>
                    <a:gd name="connsiteY15" fmla="*/ 78477 h 8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1524" h="88410">
                      <a:moveTo>
                        <a:pt x="29801" y="0"/>
                      </a:moveTo>
                      <a:cubicBezTo>
                        <a:pt x="42716" y="0"/>
                        <a:pt x="52650" y="3973"/>
                        <a:pt x="60596" y="11921"/>
                      </a:cubicBezTo>
                      <a:cubicBezTo>
                        <a:pt x="67550" y="19868"/>
                        <a:pt x="71524" y="30795"/>
                        <a:pt x="71524" y="43709"/>
                      </a:cubicBezTo>
                      <a:cubicBezTo>
                        <a:pt x="71524" y="57616"/>
                        <a:pt x="67550" y="68543"/>
                        <a:pt x="60596" y="76490"/>
                      </a:cubicBezTo>
                      <a:cubicBezTo>
                        <a:pt x="53643" y="84437"/>
                        <a:pt x="42716" y="88411"/>
                        <a:pt x="29801" y="88411"/>
                      </a:cubicBezTo>
                      <a:lnTo>
                        <a:pt x="0" y="88411"/>
                      </a:lnTo>
                      <a:lnTo>
                        <a:pt x="0" y="993"/>
                      </a:lnTo>
                      <a:lnTo>
                        <a:pt x="29801" y="993"/>
                      </a:lnTo>
                      <a:close/>
                      <a:moveTo>
                        <a:pt x="10927" y="78477"/>
                      </a:moveTo>
                      <a:lnTo>
                        <a:pt x="29801" y="78477"/>
                      </a:lnTo>
                      <a:cubicBezTo>
                        <a:pt x="39735" y="78477"/>
                        <a:pt x="47683" y="75497"/>
                        <a:pt x="52650" y="69537"/>
                      </a:cubicBezTo>
                      <a:cubicBezTo>
                        <a:pt x="57617" y="63576"/>
                        <a:pt x="60596" y="55629"/>
                        <a:pt x="60596" y="44702"/>
                      </a:cubicBezTo>
                      <a:cubicBezTo>
                        <a:pt x="60596" y="33775"/>
                        <a:pt x="57617" y="24835"/>
                        <a:pt x="52650" y="19868"/>
                      </a:cubicBezTo>
                      <a:cubicBezTo>
                        <a:pt x="47683" y="13907"/>
                        <a:pt x="39735" y="10927"/>
                        <a:pt x="29801" y="10927"/>
                      </a:cubicBezTo>
                      <a:lnTo>
                        <a:pt x="10927" y="10927"/>
                      </a:lnTo>
                      <a:lnTo>
                        <a:pt x="10927" y="7847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3" name="Полилиния: фигура 402">
                  <a:extLst>
                    <a:ext uri="{FF2B5EF4-FFF2-40B4-BE49-F238E27FC236}">
                      <a16:creationId xmlns:a16="http://schemas.microsoft.com/office/drawing/2014/main" id="{FF5EE98A-992C-BD82-9DEF-945680F90930}"/>
                    </a:ext>
                  </a:extLst>
                </p:cNvPr>
                <p:cNvSpPr/>
                <p:nvPr/>
              </p:nvSpPr>
              <p:spPr>
                <a:xfrm>
                  <a:off x="15942931" y="4462073"/>
                  <a:ext cx="81456" cy="89404"/>
                </a:xfrm>
                <a:custGeom>
                  <a:avLst/>
                  <a:gdLst>
                    <a:gd name="connsiteX0" fmla="*/ 70530 w 81456"/>
                    <a:gd name="connsiteY0" fmla="*/ 11921 h 89404"/>
                    <a:gd name="connsiteX1" fmla="*/ 81457 w 81456"/>
                    <a:gd name="connsiteY1" fmla="*/ 44702 h 89404"/>
                    <a:gd name="connsiteX2" fmla="*/ 70530 w 81456"/>
                    <a:gd name="connsiteY2" fmla="*/ 77484 h 89404"/>
                    <a:gd name="connsiteX3" fmla="*/ 40728 w 81456"/>
                    <a:gd name="connsiteY3" fmla="*/ 89404 h 89404"/>
                    <a:gd name="connsiteX4" fmla="*/ 10927 w 81456"/>
                    <a:gd name="connsiteY4" fmla="*/ 77484 h 89404"/>
                    <a:gd name="connsiteX5" fmla="*/ 0 w 81456"/>
                    <a:gd name="connsiteY5" fmla="*/ 44702 h 89404"/>
                    <a:gd name="connsiteX6" fmla="*/ 10927 w 81456"/>
                    <a:gd name="connsiteY6" fmla="*/ 11921 h 89404"/>
                    <a:gd name="connsiteX7" fmla="*/ 40728 w 81456"/>
                    <a:gd name="connsiteY7" fmla="*/ 0 h 89404"/>
                    <a:gd name="connsiteX8" fmla="*/ 70530 w 81456"/>
                    <a:gd name="connsiteY8" fmla="*/ 11921 h 89404"/>
                    <a:gd name="connsiteX9" fmla="*/ 18873 w 81456"/>
                    <a:gd name="connsiteY9" fmla="*/ 18874 h 89404"/>
                    <a:gd name="connsiteX10" fmla="*/ 10927 w 81456"/>
                    <a:gd name="connsiteY10" fmla="*/ 44702 h 89404"/>
                    <a:gd name="connsiteX11" fmla="*/ 18873 w 81456"/>
                    <a:gd name="connsiteY11" fmla="*/ 70530 h 89404"/>
                    <a:gd name="connsiteX12" fmla="*/ 39735 w 81456"/>
                    <a:gd name="connsiteY12" fmla="*/ 80464 h 89404"/>
                    <a:gd name="connsiteX13" fmla="*/ 60596 w 81456"/>
                    <a:gd name="connsiteY13" fmla="*/ 70530 h 89404"/>
                    <a:gd name="connsiteX14" fmla="*/ 68542 w 81456"/>
                    <a:gd name="connsiteY14" fmla="*/ 44702 h 89404"/>
                    <a:gd name="connsiteX15" fmla="*/ 60596 w 81456"/>
                    <a:gd name="connsiteY15" fmla="*/ 18874 h 89404"/>
                    <a:gd name="connsiteX16" fmla="*/ 39735 w 81456"/>
                    <a:gd name="connsiteY16" fmla="*/ 8940 h 89404"/>
                    <a:gd name="connsiteX17" fmla="*/ 18873 w 81456"/>
                    <a:gd name="connsiteY17" fmla="*/ 18874 h 89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1456" h="89404">
                      <a:moveTo>
                        <a:pt x="70530" y="11921"/>
                      </a:moveTo>
                      <a:cubicBezTo>
                        <a:pt x="77483" y="19868"/>
                        <a:pt x="81457" y="30795"/>
                        <a:pt x="81457" y="44702"/>
                      </a:cubicBezTo>
                      <a:cubicBezTo>
                        <a:pt x="81457" y="58609"/>
                        <a:pt x="77483" y="69537"/>
                        <a:pt x="70530" y="77484"/>
                      </a:cubicBezTo>
                      <a:cubicBezTo>
                        <a:pt x="63575" y="85431"/>
                        <a:pt x="53642" y="89404"/>
                        <a:pt x="40728" y="89404"/>
                      </a:cubicBezTo>
                      <a:cubicBezTo>
                        <a:pt x="28807" y="89404"/>
                        <a:pt x="18873" y="85431"/>
                        <a:pt x="10927" y="77484"/>
                      </a:cubicBezTo>
                      <a:cubicBezTo>
                        <a:pt x="3973" y="69537"/>
                        <a:pt x="0" y="58609"/>
                        <a:pt x="0" y="44702"/>
                      </a:cubicBezTo>
                      <a:cubicBezTo>
                        <a:pt x="0" y="30795"/>
                        <a:pt x="3973" y="19868"/>
                        <a:pt x="10927" y="11921"/>
                      </a:cubicBezTo>
                      <a:cubicBezTo>
                        <a:pt x="17880" y="3973"/>
                        <a:pt x="27814" y="0"/>
                        <a:pt x="40728" y="0"/>
                      </a:cubicBezTo>
                      <a:cubicBezTo>
                        <a:pt x="52648" y="0"/>
                        <a:pt x="62582" y="3973"/>
                        <a:pt x="70530" y="11921"/>
                      </a:cubicBezTo>
                      <a:close/>
                      <a:moveTo>
                        <a:pt x="18873" y="18874"/>
                      </a:moveTo>
                      <a:cubicBezTo>
                        <a:pt x="13906" y="24835"/>
                        <a:pt x="10927" y="33775"/>
                        <a:pt x="10927" y="44702"/>
                      </a:cubicBezTo>
                      <a:cubicBezTo>
                        <a:pt x="10927" y="55629"/>
                        <a:pt x="13906" y="63576"/>
                        <a:pt x="18873" y="70530"/>
                      </a:cubicBezTo>
                      <a:cubicBezTo>
                        <a:pt x="23840" y="76490"/>
                        <a:pt x="30795" y="80464"/>
                        <a:pt x="39735" y="80464"/>
                      </a:cubicBezTo>
                      <a:cubicBezTo>
                        <a:pt x="48675" y="80464"/>
                        <a:pt x="55629" y="77484"/>
                        <a:pt x="60596" y="70530"/>
                      </a:cubicBezTo>
                      <a:cubicBezTo>
                        <a:pt x="65563" y="64570"/>
                        <a:pt x="68542" y="55629"/>
                        <a:pt x="68542" y="44702"/>
                      </a:cubicBezTo>
                      <a:cubicBezTo>
                        <a:pt x="68542" y="33775"/>
                        <a:pt x="65563" y="24835"/>
                        <a:pt x="60596" y="18874"/>
                      </a:cubicBezTo>
                      <a:cubicBezTo>
                        <a:pt x="55629" y="12914"/>
                        <a:pt x="48675" y="8940"/>
                        <a:pt x="39735" y="8940"/>
                      </a:cubicBezTo>
                      <a:cubicBezTo>
                        <a:pt x="31788" y="9934"/>
                        <a:pt x="24835" y="12914"/>
                        <a:pt x="18873" y="18874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4" name="Полилиния: фигура 403">
                  <a:extLst>
                    <a:ext uri="{FF2B5EF4-FFF2-40B4-BE49-F238E27FC236}">
                      <a16:creationId xmlns:a16="http://schemas.microsoft.com/office/drawing/2014/main" id="{79875DED-DB63-5581-39AE-A38151C7AAB2}"/>
                    </a:ext>
                  </a:extLst>
                </p:cNvPr>
                <p:cNvSpPr/>
                <p:nvPr/>
              </p:nvSpPr>
              <p:spPr>
                <a:xfrm>
                  <a:off x="16037302" y="4463067"/>
                  <a:ext cx="71522" cy="88410"/>
                </a:xfrm>
                <a:custGeom>
                  <a:avLst/>
                  <a:gdLst>
                    <a:gd name="connsiteX0" fmla="*/ 29801 w 71522"/>
                    <a:gd name="connsiteY0" fmla="*/ 0 h 88410"/>
                    <a:gd name="connsiteX1" fmla="*/ 60596 w 71522"/>
                    <a:gd name="connsiteY1" fmla="*/ 11921 h 88410"/>
                    <a:gd name="connsiteX2" fmla="*/ 71523 w 71522"/>
                    <a:gd name="connsiteY2" fmla="*/ 43709 h 88410"/>
                    <a:gd name="connsiteX3" fmla="*/ 60596 w 71522"/>
                    <a:gd name="connsiteY3" fmla="*/ 76490 h 88410"/>
                    <a:gd name="connsiteX4" fmla="*/ 29801 w 71522"/>
                    <a:gd name="connsiteY4" fmla="*/ 88411 h 88410"/>
                    <a:gd name="connsiteX5" fmla="*/ 0 w 71522"/>
                    <a:gd name="connsiteY5" fmla="*/ 88411 h 88410"/>
                    <a:gd name="connsiteX6" fmla="*/ 0 w 71522"/>
                    <a:gd name="connsiteY6" fmla="*/ 993 h 88410"/>
                    <a:gd name="connsiteX7" fmla="*/ 29801 w 71522"/>
                    <a:gd name="connsiteY7" fmla="*/ 993 h 88410"/>
                    <a:gd name="connsiteX8" fmla="*/ 10927 w 71522"/>
                    <a:gd name="connsiteY8" fmla="*/ 78477 h 88410"/>
                    <a:gd name="connsiteX9" fmla="*/ 29801 w 71522"/>
                    <a:gd name="connsiteY9" fmla="*/ 78477 h 88410"/>
                    <a:gd name="connsiteX10" fmla="*/ 52648 w 71522"/>
                    <a:gd name="connsiteY10" fmla="*/ 69537 h 88410"/>
                    <a:gd name="connsiteX11" fmla="*/ 60596 w 71522"/>
                    <a:gd name="connsiteY11" fmla="*/ 44702 h 88410"/>
                    <a:gd name="connsiteX12" fmla="*/ 52648 w 71522"/>
                    <a:gd name="connsiteY12" fmla="*/ 19868 h 88410"/>
                    <a:gd name="connsiteX13" fmla="*/ 29801 w 71522"/>
                    <a:gd name="connsiteY13" fmla="*/ 10927 h 88410"/>
                    <a:gd name="connsiteX14" fmla="*/ 10927 w 71522"/>
                    <a:gd name="connsiteY14" fmla="*/ 10927 h 88410"/>
                    <a:gd name="connsiteX15" fmla="*/ 10927 w 71522"/>
                    <a:gd name="connsiteY15" fmla="*/ 78477 h 8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71522" h="88410">
                      <a:moveTo>
                        <a:pt x="29801" y="0"/>
                      </a:moveTo>
                      <a:cubicBezTo>
                        <a:pt x="42715" y="0"/>
                        <a:pt x="52648" y="3973"/>
                        <a:pt x="60596" y="11921"/>
                      </a:cubicBezTo>
                      <a:cubicBezTo>
                        <a:pt x="67549" y="19868"/>
                        <a:pt x="71523" y="30795"/>
                        <a:pt x="71523" y="43709"/>
                      </a:cubicBezTo>
                      <a:cubicBezTo>
                        <a:pt x="71523" y="57616"/>
                        <a:pt x="67549" y="68543"/>
                        <a:pt x="60596" y="76490"/>
                      </a:cubicBezTo>
                      <a:cubicBezTo>
                        <a:pt x="53642" y="84437"/>
                        <a:pt x="42715" y="88411"/>
                        <a:pt x="29801" y="88411"/>
                      </a:cubicBezTo>
                      <a:lnTo>
                        <a:pt x="0" y="88411"/>
                      </a:lnTo>
                      <a:lnTo>
                        <a:pt x="0" y="993"/>
                      </a:lnTo>
                      <a:lnTo>
                        <a:pt x="29801" y="993"/>
                      </a:lnTo>
                      <a:close/>
                      <a:moveTo>
                        <a:pt x="10927" y="78477"/>
                      </a:moveTo>
                      <a:lnTo>
                        <a:pt x="29801" y="78477"/>
                      </a:lnTo>
                      <a:cubicBezTo>
                        <a:pt x="39735" y="78477"/>
                        <a:pt x="47682" y="75497"/>
                        <a:pt x="52648" y="69537"/>
                      </a:cubicBezTo>
                      <a:cubicBezTo>
                        <a:pt x="57615" y="63576"/>
                        <a:pt x="60596" y="55629"/>
                        <a:pt x="60596" y="44702"/>
                      </a:cubicBezTo>
                      <a:cubicBezTo>
                        <a:pt x="60596" y="33775"/>
                        <a:pt x="57615" y="24835"/>
                        <a:pt x="52648" y="19868"/>
                      </a:cubicBezTo>
                      <a:cubicBezTo>
                        <a:pt x="47682" y="13907"/>
                        <a:pt x="39735" y="10927"/>
                        <a:pt x="29801" y="10927"/>
                      </a:cubicBezTo>
                      <a:lnTo>
                        <a:pt x="10927" y="10927"/>
                      </a:lnTo>
                      <a:lnTo>
                        <a:pt x="10927" y="78477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405" name="Полилиния: фигура 404">
                <a:extLst>
                  <a:ext uri="{FF2B5EF4-FFF2-40B4-BE49-F238E27FC236}">
                    <a16:creationId xmlns:a16="http://schemas.microsoft.com/office/drawing/2014/main" id="{F4B17340-EDB9-BF45-335A-DB3DF2B698B2}"/>
                  </a:ext>
                </a:extLst>
              </p:cNvPr>
              <p:cNvSpPr/>
              <p:nvPr/>
            </p:nvSpPr>
            <p:spPr>
              <a:xfrm>
                <a:off x="12142256" y="2945181"/>
                <a:ext cx="4177165" cy="2563915"/>
              </a:xfrm>
              <a:custGeom>
                <a:avLst/>
                <a:gdLst>
                  <a:gd name="connsiteX0" fmla="*/ 0 w 4177165"/>
                  <a:gd name="connsiteY0" fmla="*/ 0 h 2563915"/>
                  <a:gd name="connsiteX1" fmla="*/ 4177165 w 4177165"/>
                  <a:gd name="connsiteY1" fmla="*/ 0 h 2563915"/>
                  <a:gd name="connsiteX2" fmla="*/ 4177165 w 4177165"/>
                  <a:gd name="connsiteY2" fmla="*/ 2563915 h 2563915"/>
                  <a:gd name="connsiteX3" fmla="*/ 0 w 4177165"/>
                  <a:gd name="connsiteY3" fmla="*/ 2563915 h 2563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77165" h="2563915">
                    <a:moveTo>
                      <a:pt x="0" y="0"/>
                    </a:moveTo>
                    <a:lnTo>
                      <a:pt x="4177165" y="0"/>
                    </a:lnTo>
                    <a:lnTo>
                      <a:pt x="4177165" y="2563915"/>
                    </a:lnTo>
                    <a:lnTo>
                      <a:pt x="0" y="2563915"/>
                    </a:lnTo>
                    <a:close/>
                  </a:path>
                </a:pathLst>
              </a:custGeom>
              <a:noFill/>
              <a:ln w="15542" cap="flat">
                <a:solidFill>
                  <a:srgbClr val="1D1D1B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F202A9E1-65FE-956F-1F50-45FC14917C70}"/>
                  </a:ext>
                </a:extLst>
              </p:cNvPr>
              <p:cNvSpPr txBox="1"/>
              <p:nvPr/>
            </p:nvSpPr>
            <p:spPr>
              <a:xfrm>
                <a:off x="13162756" y="2070100"/>
                <a:ext cx="2209800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>
                    <a:latin typeface="Verdana" panose="020B0604030504040204" pitchFamily="34" charset="0"/>
                    <a:ea typeface="Verdana" panose="020B0604030504040204" pitchFamily="34" charset="0"/>
                  </a:rPr>
                  <a:t>FFT/FTT</a:t>
                </a:r>
                <a:endParaRPr lang="ru-RU" sz="3200" b="1" dirty="0"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</p:grp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C00A1D00-DCF7-46A4-1736-0D393248E398}"/>
                </a:ext>
              </a:extLst>
            </p:cNvPr>
            <p:cNvSpPr txBox="1"/>
            <p:nvPr/>
          </p:nvSpPr>
          <p:spPr>
            <a:xfrm>
              <a:off x="3790156" y="6102227"/>
              <a:ext cx="239942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VG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7EAC156-63BE-851E-A451-DA42B4C1D49C}"/>
                </a:ext>
              </a:extLst>
            </p:cNvPr>
            <p:cNvSpPr txBox="1"/>
            <p:nvPr/>
          </p:nvSpPr>
          <p:spPr>
            <a:xfrm>
              <a:off x="8894056" y="6104431"/>
              <a:ext cx="12954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FT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grpSp>
          <p:nvGrpSpPr>
            <p:cNvPr id="723" name="Группа 722">
              <a:extLst>
                <a:ext uri="{FF2B5EF4-FFF2-40B4-BE49-F238E27FC236}">
                  <a16:creationId xmlns:a16="http://schemas.microsoft.com/office/drawing/2014/main" id="{1E041E4A-9A7E-6A7D-6281-ADB7E9482E5F}"/>
                </a:ext>
              </a:extLst>
            </p:cNvPr>
            <p:cNvGrpSpPr/>
            <p:nvPr/>
          </p:nvGrpSpPr>
          <p:grpSpPr>
            <a:xfrm>
              <a:off x="2875756" y="6794500"/>
              <a:ext cx="4118284" cy="2300068"/>
              <a:chOff x="3158648" y="7603172"/>
              <a:chExt cx="1831657" cy="1022985"/>
            </a:xfrm>
          </p:grpSpPr>
          <p:sp>
            <p:nvSpPr>
              <p:cNvPr id="646" name="Полилиния: фигура 645">
                <a:extLst>
                  <a:ext uri="{FF2B5EF4-FFF2-40B4-BE49-F238E27FC236}">
                    <a16:creationId xmlns:a16="http://schemas.microsoft.com/office/drawing/2014/main" id="{D8815130-A95C-D6A9-1C1C-D854E3AD5DD6}"/>
                  </a:ext>
                </a:extLst>
              </p:cNvPr>
              <p:cNvSpPr/>
              <p:nvPr/>
            </p:nvSpPr>
            <p:spPr>
              <a:xfrm>
                <a:off x="3159600" y="8520429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8 w 27622"/>
                  <a:gd name="connsiteY2" fmla="*/ 2858 h 40957"/>
                  <a:gd name="connsiteX3" fmla="*/ 14288 w 27622"/>
                  <a:gd name="connsiteY3" fmla="*/ 0 h 40957"/>
                  <a:gd name="connsiteX4" fmla="*/ 20003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3 w 27622"/>
                  <a:gd name="connsiteY7" fmla="*/ 20003 h 40957"/>
                  <a:gd name="connsiteX8" fmla="*/ 25718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8 h 40957"/>
                  <a:gd name="connsiteX12" fmla="*/ 0 w 27622"/>
                  <a:gd name="connsiteY12" fmla="*/ 20955 h 40957"/>
                  <a:gd name="connsiteX13" fmla="*/ 4763 w 27622"/>
                  <a:gd name="connsiteY13" fmla="*/ 20955 h 40957"/>
                  <a:gd name="connsiteX14" fmla="*/ 6668 w 27622"/>
                  <a:gd name="connsiteY14" fmla="*/ 34290 h 40957"/>
                  <a:gd name="connsiteX15" fmla="*/ 12383 w 27622"/>
                  <a:gd name="connsiteY15" fmla="*/ 38100 h 40957"/>
                  <a:gd name="connsiteX16" fmla="*/ 18098 w 27622"/>
                  <a:gd name="connsiteY16" fmla="*/ 34290 h 40957"/>
                  <a:gd name="connsiteX17" fmla="*/ 20003 w 27622"/>
                  <a:gd name="connsiteY17" fmla="*/ 20955 h 40957"/>
                  <a:gd name="connsiteX18" fmla="*/ 18098 w 27622"/>
                  <a:gd name="connsiteY18" fmla="*/ 7620 h 40957"/>
                  <a:gd name="connsiteX19" fmla="*/ 12383 w 27622"/>
                  <a:gd name="connsiteY19" fmla="*/ 4763 h 40957"/>
                  <a:gd name="connsiteX20" fmla="*/ 6668 w 27622"/>
                  <a:gd name="connsiteY20" fmla="*/ 7620 h 40957"/>
                  <a:gd name="connsiteX21" fmla="*/ 4763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3" y="12383"/>
                      <a:pt x="1905" y="9525"/>
                    </a:cubicBezTo>
                    <a:cubicBezTo>
                      <a:pt x="2858" y="6667"/>
                      <a:pt x="4763" y="4763"/>
                      <a:pt x="6668" y="2858"/>
                    </a:cubicBezTo>
                    <a:cubicBezTo>
                      <a:pt x="8573" y="953"/>
                      <a:pt x="11430" y="0"/>
                      <a:pt x="14288" y="0"/>
                    </a:cubicBezTo>
                    <a:cubicBezTo>
                      <a:pt x="16193" y="0"/>
                      <a:pt x="18098" y="0"/>
                      <a:pt x="20003" y="953"/>
                    </a:cubicBezTo>
                    <a:cubicBezTo>
                      <a:pt x="21907" y="1905"/>
                      <a:pt x="22860" y="2858"/>
                      <a:pt x="23813" y="4763"/>
                    </a:cubicBezTo>
                    <a:cubicBezTo>
                      <a:pt x="24765" y="6667"/>
                      <a:pt x="25718" y="8573"/>
                      <a:pt x="26670" y="10478"/>
                    </a:cubicBezTo>
                    <a:cubicBezTo>
                      <a:pt x="27623" y="12383"/>
                      <a:pt x="27623" y="16192"/>
                      <a:pt x="27623" y="20003"/>
                    </a:cubicBezTo>
                    <a:cubicBezTo>
                      <a:pt x="27623" y="24765"/>
                      <a:pt x="26670" y="28575"/>
                      <a:pt x="25718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3" y="40958"/>
                      <a:pt x="13335" y="40958"/>
                    </a:cubicBezTo>
                    <a:cubicBezTo>
                      <a:pt x="9525" y="40958"/>
                      <a:pt x="6668" y="40005"/>
                      <a:pt x="3810" y="37148"/>
                    </a:cubicBezTo>
                    <a:cubicBezTo>
                      <a:pt x="953" y="34290"/>
                      <a:pt x="0" y="29528"/>
                      <a:pt x="0" y="20955"/>
                    </a:cubicBezTo>
                    <a:close/>
                    <a:moveTo>
                      <a:pt x="4763" y="20955"/>
                    </a:moveTo>
                    <a:cubicBezTo>
                      <a:pt x="4763" y="27623"/>
                      <a:pt x="5715" y="32385"/>
                      <a:pt x="6668" y="34290"/>
                    </a:cubicBezTo>
                    <a:cubicBezTo>
                      <a:pt x="7620" y="36195"/>
                      <a:pt x="10478" y="38100"/>
                      <a:pt x="12383" y="38100"/>
                    </a:cubicBezTo>
                    <a:cubicBezTo>
                      <a:pt x="14288" y="38100"/>
                      <a:pt x="16193" y="37148"/>
                      <a:pt x="18098" y="34290"/>
                    </a:cubicBezTo>
                    <a:cubicBezTo>
                      <a:pt x="20003" y="31433"/>
                      <a:pt x="20003" y="27623"/>
                      <a:pt x="20003" y="20955"/>
                    </a:cubicBezTo>
                    <a:cubicBezTo>
                      <a:pt x="20003" y="14288"/>
                      <a:pt x="19050" y="9525"/>
                      <a:pt x="18098" y="7620"/>
                    </a:cubicBezTo>
                    <a:cubicBezTo>
                      <a:pt x="17145" y="5715"/>
                      <a:pt x="14288" y="4763"/>
                      <a:pt x="12383" y="4763"/>
                    </a:cubicBezTo>
                    <a:cubicBezTo>
                      <a:pt x="10478" y="4763"/>
                      <a:pt x="8573" y="5715"/>
                      <a:pt x="6668" y="7620"/>
                    </a:cubicBezTo>
                    <a:cubicBezTo>
                      <a:pt x="5715" y="10478"/>
                      <a:pt x="4763" y="14288"/>
                      <a:pt x="4763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47" name="Полилиния: фигура 646">
                <a:extLst>
                  <a:ext uri="{FF2B5EF4-FFF2-40B4-BE49-F238E27FC236}">
                    <a16:creationId xmlns:a16="http://schemas.microsoft.com/office/drawing/2014/main" id="{4F5DE02F-F58C-E87F-C0BF-228330044DED}"/>
                  </a:ext>
                </a:extLst>
              </p:cNvPr>
              <p:cNvSpPr/>
              <p:nvPr/>
            </p:nvSpPr>
            <p:spPr>
              <a:xfrm>
                <a:off x="3256756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8 w 27622"/>
                  <a:gd name="connsiteY2" fmla="*/ 2858 h 40957"/>
                  <a:gd name="connsiteX3" fmla="*/ 14288 w 27622"/>
                  <a:gd name="connsiteY3" fmla="*/ 0 h 40957"/>
                  <a:gd name="connsiteX4" fmla="*/ 20002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3 w 27622"/>
                  <a:gd name="connsiteY7" fmla="*/ 20003 h 40957"/>
                  <a:gd name="connsiteX8" fmla="*/ 25718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4763 w 27622"/>
                  <a:gd name="connsiteY13" fmla="*/ 20955 h 40957"/>
                  <a:gd name="connsiteX14" fmla="*/ 6668 w 27622"/>
                  <a:gd name="connsiteY14" fmla="*/ 34290 h 40957"/>
                  <a:gd name="connsiteX15" fmla="*/ 12382 w 27622"/>
                  <a:gd name="connsiteY15" fmla="*/ 38100 h 40957"/>
                  <a:gd name="connsiteX16" fmla="*/ 18098 w 27622"/>
                  <a:gd name="connsiteY16" fmla="*/ 34290 h 40957"/>
                  <a:gd name="connsiteX17" fmla="*/ 20002 w 27622"/>
                  <a:gd name="connsiteY17" fmla="*/ 20955 h 40957"/>
                  <a:gd name="connsiteX18" fmla="*/ 18098 w 27622"/>
                  <a:gd name="connsiteY18" fmla="*/ 7620 h 40957"/>
                  <a:gd name="connsiteX19" fmla="*/ 12382 w 27622"/>
                  <a:gd name="connsiteY19" fmla="*/ 4763 h 40957"/>
                  <a:gd name="connsiteX20" fmla="*/ 6668 w 27622"/>
                  <a:gd name="connsiteY20" fmla="*/ 7620 h 40957"/>
                  <a:gd name="connsiteX21" fmla="*/ 4763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2" y="12383"/>
                      <a:pt x="1905" y="9525"/>
                    </a:cubicBezTo>
                    <a:cubicBezTo>
                      <a:pt x="2857" y="6667"/>
                      <a:pt x="4763" y="4763"/>
                      <a:pt x="6668" y="2858"/>
                    </a:cubicBezTo>
                    <a:cubicBezTo>
                      <a:pt x="8573" y="953"/>
                      <a:pt x="11430" y="0"/>
                      <a:pt x="14288" y="0"/>
                    </a:cubicBezTo>
                    <a:cubicBezTo>
                      <a:pt x="16193" y="0"/>
                      <a:pt x="18098" y="0"/>
                      <a:pt x="20002" y="953"/>
                    </a:cubicBezTo>
                    <a:cubicBezTo>
                      <a:pt x="21907" y="1905"/>
                      <a:pt x="22860" y="2858"/>
                      <a:pt x="23813" y="4763"/>
                    </a:cubicBezTo>
                    <a:cubicBezTo>
                      <a:pt x="24765" y="6667"/>
                      <a:pt x="25718" y="8572"/>
                      <a:pt x="26670" y="10478"/>
                    </a:cubicBezTo>
                    <a:cubicBezTo>
                      <a:pt x="27623" y="12383"/>
                      <a:pt x="27623" y="16192"/>
                      <a:pt x="27623" y="20003"/>
                    </a:cubicBezTo>
                    <a:cubicBezTo>
                      <a:pt x="27623" y="24765"/>
                      <a:pt x="26670" y="28575"/>
                      <a:pt x="25718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3" y="40958"/>
                      <a:pt x="13335" y="40958"/>
                    </a:cubicBezTo>
                    <a:cubicBezTo>
                      <a:pt x="9525" y="40958"/>
                      <a:pt x="6668" y="40005"/>
                      <a:pt x="3810" y="37147"/>
                    </a:cubicBezTo>
                    <a:cubicBezTo>
                      <a:pt x="952" y="33338"/>
                      <a:pt x="0" y="28575"/>
                      <a:pt x="0" y="20955"/>
                    </a:cubicBezTo>
                    <a:close/>
                    <a:moveTo>
                      <a:pt x="4763" y="20955"/>
                    </a:moveTo>
                    <a:cubicBezTo>
                      <a:pt x="4763" y="27622"/>
                      <a:pt x="5715" y="32385"/>
                      <a:pt x="6668" y="34290"/>
                    </a:cubicBezTo>
                    <a:cubicBezTo>
                      <a:pt x="7620" y="36195"/>
                      <a:pt x="10477" y="38100"/>
                      <a:pt x="12382" y="38100"/>
                    </a:cubicBezTo>
                    <a:cubicBezTo>
                      <a:pt x="14288" y="38100"/>
                      <a:pt x="16193" y="37147"/>
                      <a:pt x="18098" y="34290"/>
                    </a:cubicBezTo>
                    <a:cubicBezTo>
                      <a:pt x="20002" y="31433"/>
                      <a:pt x="20002" y="27622"/>
                      <a:pt x="20002" y="20955"/>
                    </a:cubicBezTo>
                    <a:cubicBezTo>
                      <a:pt x="20002" y="14288"/>
                      <a:pt x="19050" y="9525"/>
                      <a:pt x="18098" y="7620"/>
                    </a:cubicBezTo>
                    <a:cubicBezTo>
                      <a:pt x="17145" y="5715"/>
                      <a:pt x="14288" y="4763"/>
                      <a:pt x="12382" y="4763"/>
                    </a:cubicBezTo>
                    <a:cubicBezTo>
                      <a:pt x="10477" y="4763"/>
                      <a:pt x="8573" y="5715"/>
                      <a:pt x="6668" y="7620"/>
                    </a:cubicBezTo>
                    <a:cubicBezTo>
                      <a:pt x="5715" y="9525"/>
                      <a:pt x="4763" y="13335"/>
                      <a:pt x="4763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48" name="Полилиния: фигура 647">
                <a:extLst>
                  <a:ext uri="{FF2B5EF4-FFF2-40B4-BE49-F238E27FC236}">
                    <a16:creationId xmlns:a16="http://schemas.microsoft.com/office/drawing/2014/main" id="{4986B232-78F6-EF31-E915-DD9F36908E47}"/>
                  </a:ext>
                </a:extLst>
              </p:cNvPr>
              <p:cNvSpPr/>
              <p:nvPr/>
            </p:nvSpPr>
            <p:spPr>
              <a:xfrm>
                <a:off x="3428206" y="8584247"/>
                <a:ext cx="27622" cy="41910"/>
              </a:xfrm>
              <a:custGeom>
                <a:avLst/>
                <a:gdLst>
                  <a:gd name="connsiteX0" fmla="*/ 26670 w 27622"/>
                  <a:gd name="connsiteY0" fmla="*/ 37148 h 41910"/>
                  <a:gd name="connsiteX1" fmla="*/ 26670 w 27622"/>
                  <a:gd name="connsiteY1" fmla="*/ 41910 h 41910"/>
                  <a:gd name="connsiteX2" fmla="*/ 0 w 27622"/>
                  <a:gd name="connsiteY2" fmla="*/ 41910 h 41910"/>
                  <a:gd name="connsiteX3" fmla="*/ 952 w 27622"/>
                  <a:gd name="connsiteY3" fmla="*/ 38100 h 41910"/>
                  <a:gd name="connsiteX4" fmla="*/ 3810 w 27622"/>
                  <a:gd name="connsiteY4" fmla="*/ 32385 h 41910"/>
                  <a:gd name="connsiteX5" fmla="*/ 10477 w 27622"/>
                  <a:gd name="connsiteY5" fmla="*/ 25718 h 41910"/>
                  <a:gd name="connsiteX6" fmla="*/ 19050 w 27622"/>
                  <a:gd name="connsiteY6" fmla="*/ 17145 h 41910"/>
                  <a:gd name="connsiteX7" fmla="*/ 20955 w 27622"/>
                  <a:gd name="connsiteY7" fmla="*/ 11430 h 41910"/>
                  <a:gd name="connsiteX8" fmla="*/ 19050 w 27622"/>
                  <a:gd name="connsiteY8" fmla="*/ 6668 h 41910"/>
                  <a:gd name="connsiteX9" fmla="*/ 13335 w 27622"/>
                  <a:gd name="connsiteY9" fmla="*/ 4763 h 41910"/>
                  <a:gd name="connsiteX10" fmla="*/ 7620 w 27622"/>
                  <a:gd name="connsiteY10" fmla="*/ 6668 h 41910"/>
                  <a:gd name="connsiteX11" fmla="*/ 5715 w 27622"/>
                  <a:gd name="connsiteY11" fmla="*/ 12383 h 41910"/>
                  <a:gd name="connsiteX12" fmla="*/ 952 w 27622"/>
                  <a:gd name="connsiteY12" fmla="*/ 11430 h 41910"/>
                  <a:gd name="connsiteX13" fmla="*/ 4763 w 27622"/>
                  <a:gd name="connsiteY13" fmla="*/ 2858 h 41910"/>
                  <a:gd name="connsiteX14" fmla="*/ 14288 w 27622"/>
                  <a:gd name="connsiteY14" fmla="*/ 0 h 41910"/>
                  <a:gd name="connsiteX15" fmla="*/ 23813 w 27622"/>
                  <a:gd name="connsiteY15" fmla="*/ 2858 h 41910"/>
                  <a:gd name="connsiteX16" fmla="*/ 27623 w 27622"/>
                  <a:gd name="connsiteY16" fmla="*/ 10478 h 41910"/>
                  <a:gd name="connsiteX17" fmla="*/ 26670 w 27622"/>
                  <a:gd name="connsiteY17" fmla="*/ 15240 h 41910"/>
                  <a:gd name="connsiteX18" fmla="*/ 22860 w 27622"/>
                  <a:gd name="connsiteY18" fmla="*/ 20003 h 41910"/>
                  <a:gd name="connsiteX19" fmla="*/ 15240 w 27622"/>
                  <a:gd name="connsiteY19" fmla="*/ 27623 h 41910"/>
                  <a:gd name="connsiteX20" fmla="*/ 9525 w 27622"/>
                  <a:gd name="connsiteY20" fmla="*/ 32385 h 41910"/>
                  <a:gd name="connsiteX21" fmla="*/ 7620 w 27622"/>
                  <a:gd name="connsiteY21" fmla="*/ 35243 h 41910"/>
                  <a:gd name="connsiteX22" fmla="*/ 26670 w 27622"/>
                  <a:gd name="connsiteY22" fmla="*/ 35243 h 4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7622" h="41910">
                    <a:moveTo>
                      <a:pt x="26670" y="37148"/>
                    </a:moveTo>
                    <a:lnTo>
                      <a:pt x="26670" y="41910"/>
                    </a:lnTo>
                    <a:lnTo>
                      <a:pt x="0" y="41910"/>
                    </a:lnTo>
                    <a:cubicBezTo>
                      <a:pt x="0" y="40958"/>
                      <a:pt x="0" y="40005"/>
                      <a:pt x="952" y="38100"/>
                    </a:cubicBezTo>
                    <a:cubicBezTo>
                      <a:pt x="1905" y="36195"/>
                      <a:pt x="2857" y="34290"/>
                      <a:pt x="3810" y="32385"/>
                    </a:cubicBezTo>
                    <a:cubicBezTo>
                      <a:pt x="4763" y="30480"/>
                      <a:pt x="7620" y="28575"/>
                      <a:pt x="10477" y="25718"/>
                    </a:cubicBezTo>
                    <a:cubicBezTo>
                      <a:pt x="15240" y="21908"/>
                      <a:pt x="18098" y="19050"/>
                      <a:pt x="19050" y="17145"/>
                    </a:cubicBezTo>
                    <a:cubicBezTo>
                      <a:pt x="20002" y="15240"/>
                      <a:pt x="20955" y="13335"/>
                      <a:pt x="20955" y="11430"/>
                    </a:cubicBezTo>
                    <a:cubicBezTo>
                      <a:pt x="20955" y="9525"/>
                      <a:pt x="20002" y="7620"/>
                      <a:pt x="19050" y="6668"/>
                    </a:cubicBezTo>
                    <a:cubicBezTo>
                      <a:pt x="18098" y="5715"/>
                      <a:pt x="16193" y="4763"/>
                      <a:pt x="13335" y="4763"/>
                    </a:cubicBezTo>
                    <a:cubicBezTo>
                      <a:pt x="10477" y="4763"/>
                      <a:pt x="8573" y="5715"/>
                      <a:pt x="7620" y="6668"/>
                    </a:cubicBezTo>
                    <a:cubicBezTo>
                      <a:pt x="6668" y="7620"/>
                      <a:pt x="5715" y="10478"/>
                      <a:pt x="5715" y="12383"/>
                    </a:cubicBezTo>
                    <a:lnTo>
                      <a:pt x="952" y="11430"/>
                    </a:lnTo>
                    <a:cubicBezTo>
                      <a:pt x="952" y="7620"/>
                      <a:pt x="2857" y="4763"/>
                      <a:pt x="4763" y="2858"/>
                    </a:cubicBezTo>
                    <a:cubicBezTo>
                      <a:pt x="6668" y="953"/>
                      <a:pt x="10477" y="0"/>
                      <a:pt x="14288" y="0"/>
                    </a:cubicBezTo>
                    <a:cubicBezTo>
                      <a:pt x="18098" y="0"/>
                      <a:pt x="20955" y="953"/>
                      <a:pt x="23813" y="2858"/>
                    </a:cubicBezTo>
                    <a:cubicBezTo>
                      <a:pt x="26670" y="4763"/>
                      <a:pt x="27623" y="7620"/>
                      <a:pt x="27623" y="10478"/>
                    </a:cubicBezTo>
                    <a:cubicBezTo>
                      <a:pt x="27623" y="12383"/>
                      <a:pt x="27623" y="13335"/>
                      <a:pt x="26670" y="15240"/>
                    </a:cubicBezTo>
                    <a:cubicBezTo>
                      <a:pt x="25718" y="17145"/>
                      <a:pt x="24765" y="18098"/>
                      <a:pt x="22860" y="20003"/>
                    </a:cubicBezTo>
                    <a:cubicBezTo>
                      <a:pt x="20955" y="21908"/>
                      <a:pt x="19050" y="23813"/>
                      <a:pt x="15240" y="27623"/>
                    </a:cubicBezTo>
                    <a:cubicBezTo>
                      <a:pt x="12382" y="30480"/>
                      <a:pt x="10477" y="31433"/>
                      <a:pt x="9525" y="32385"/>
                    </a:cubicBezTo>
                    <a:cubicBezTo>
                      <a:pt x="8573" y="33338"/>
                      <a:pt x="7620" y="34290"/>
                      <a:pt x="7620" y="35243"/>
                    </a:cubicBezTo>
                    <a:lnTo>
                      <a:pt x="26670" y="3524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49" name="Полилиния: фигура 648">
                <a:extLst>
                  <a:ext uri="{FF2B5EF4-FFF2-40B4-BE49-F238E27FC236}">
                    <a16:creationId xmlns:a16="http://schemas.microsoft.com/office/drawing/2014/main" id="{A208EF76-3E3B-C8AD-DB66-12625A6EE94A}"/>
                  </a:ext>
                </a:extLst>
              </p:cNvPr>
              <p:cNvSpPr/>
              <p:nvPr/>
            </p:nvSpPr>
            <p:spPr>
              <a:xfrm>
                <a:off x="3463448" y="8584247"/>
                <a:ext cx="25717" cy="40957"/>
              </a:xfrm>
              <a:custGeom>
                <a:avLst/>
                <a:gdLst>
                  <a:gd name="connsiteX0" fmla="*/ 0 w 25717"/>
                  <a:gd name="connsiteY0" fmla="*/ 30480 h 40957"/>
                  <a:gd name="connsiteX1" fmla="*/ 5715 w 25717"/>
                  <a:gd name="connsiteY1" fmla="*/ 30480 h 40957"/>
                  <a:gd name="connsiteX2" fmla="*/ 8572 w 25717"/>
                  <a:gd name="connsiteY2" fmla="*/ 36195 h 40957"/>
                  <a:gd name="connsiteX3" fmla="*/ 13335 w 25717"/>
                  <a:gd name="connsiteY3" fmla="*/ 38100 h 40957"/>
                  <a:gd name="connsiteX4" fmla="*/ 19050 w 25717"/>
                  <a:gd name="connsiteY4" fmla="*/ 35243 h 40957"/>
                  <a:gd name="connsiteX5" fmla="*/ 21907 w 25717"/>
                  <a:gd name="connsiteY5" fmla="*/ 27623 h 40957"/>
                  <a:gd name="connsiteX6" fmla="*/ 19050 w 25717"/>
                  <a:gd name="connsiteY6" fmla="*/ 20955 h 40957"/>
                  <a:gd name="connsiteX7" fmla="*/ 12382 w 25717"/>
                  <a:gd name="connsiteY7" fmla="*/ 18098 h 40957"/>
                  <a:gd name="connsiteX8" fmla="*/ 7620 w 25717"/>
                  <a:gd name="connsiteY8" fmla="*/ 19050 h 40957"/>
                  <a:gd name="connsiteX9" fmla="*/ 4763 w 25717"/>
                  <a:gd name="connsiteY9" fmla="*/ 21908 h 40957"/>
                  <a:gd name="connsiteX10" fmla="*/ 0 w 25717"/>
                  <a:gd name="connsiteY10" fmla="*/ 20955 h 40957"/>
                  <a:gd name="connsiteX11" fmla="*/ 3810 w 25717"/>
                  <a:gd name="connsiteY11" fmla="*/ 0 h 40957"/>
                  <a:gd name="connsiteX12" fmla="*/ 23812 w 25717"/>
                  <a:gd name="connsiteY12" fmla="*/ 0 h 40957"/>
                  <a:gd name="connsiteX13" fmla="*/ 23812 w 25717"/>
                  <a:gd name="connsiteY13" fmla="*/ 4763 h 40957"/>
                  <a:gd name="connsiteX14" fmla="*/ 7620 w 25717"/>
                  <a:gd name="connsiteY14" fmla="*/ 4763 h 40957"/>
                  <a:gd name="connsiteX15" fmla="*/ 5715 w 25717"/>
                  <a:gd name="connsiteY15" fmla="*/ 16193 h 40957"/>
                  <a:gd name="connsiteX16" fmla="*/ 13335 w 25717"/>
                  <a:gd name="connsiteY16" fmla="*/ 13335 h 40957"/>
                  <a:gd name="connsiteX17" fmla="*/ 21907 w 25717"/>
                  <a:gd name="connsiteY17" fmla="*/ 17145 h 40957"/>
                  <a:gd name="connsiteX18" fmla="*/ 25718 w 25717"/>
                  <a:gd name="connsiteY18" fmla="*/ 26670 h 40957"/>
                  <a:gd name="connsiteX19" fmla="*/ 22860 w 25717"/>
                  <a:gd name="connsiteY19" fmla="*/ 36195 h 40957"/>
                  <a:gd name="connsiteX20" fmla="*/ 12382 w 25717"/>
                  <a:gd name="connsiteY20" fmla="*/ 40958 h 40957"/>
                  <a:gd name="connsiteX21" fmla="*/ 2857 w 25717"/>
                  <a:gd name="connsiteY21" fmla="*/ 38100 h 40957"/>
                  <a:gd name="connsiteX22" fmla="*/ 0 w 25717"/>
                  <a:gd name="connsiteY22" fmla="*/ 30480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717" h="40957">
                    <a:moveTo>
                      <a:pt x="0" y="30480"/>
                    </a:moveTo>
                    <a:lnTo>
                      <a:pt x="5715" y="30480"/>
                    </a:lnTo>
                    <a:cubicBezTo>
                      <a:pt x="5715" y="33338"/>
                      <a:pt x="6668" y="35243"/>
                      <a:pt x="8572" y="36195"/>
                    </a:cubicBezTo>
                    <a:cubicBezTo>
                      <a:pt x="10477" y="37148"/>
                      <a:pt x="11430" y="38100"/>
                      <a:pt x="13335" y="38100"/>
                    </a:cubicBezTo>
                    <a:cubicBezTo>
                      <a:pt x="16193" y="38100"/>
                      <a:pt x="18097" y="37148"/>
                      <a:pt x="19050" y="35243"/>
                    </a:cubicBezTo>
                    <a:cubicBezTo>
                      <a:pt x="20002" y="33338"/>
                      <a:pt x="21907" y="31433"/>
                      <a:pt x="21907" y="27623"/>
                    </a:cubicBezTo>
                    <a:cubicBezTo>
                      <a:pt x="21907" y="24765"/>
                      <a:pt x="20955" y="22860"/>
                      <a:pt x="19050" y="20955"/>
                    </a:cubicBezTo>
                    <a:cubicBezTo>
                      <a:pt x="17145" y="19050"/>
                      <a:pt x="15240" y="18098"/>
                      <a:pt x="12382" y="18098"/>
                    </a:cubicBezTo>
                    <a:cubicBezTo>
                      <a:pt x="10477" y="18098"/>
                      <a:pt x="9525" y="18098"/>
                      <a:pt x="7620" y="19050"/>
                    </a:cubicBezTo>
                    <a:cubicBezTo>
                      <a:pt x="5715" y="20003"/>
                      <a:pt x="5715" y="20955"/>
                      <a:pt x="4763" y="21908"/>
                    </a:cubicBezTo>
                    <a:lnTo>
                      <a:pt x="0" y="20955"/>
                    </a:lnTo>
                    <a:lnTo>
                      <a:pt x="3810" y="0"/>
                    </a:lnTo>
                    <a:lnTo>
                      <a:pt x="23812" y="0"/>
                    </a:lnTo>
                    <a:lnTo>
                      <a:pt x="23812" y="4763"/>
                    </a:lnTo>
                    <a:lnTo>
                      <a:pt x="7620" y="4763"/>
                    </a:lnTo>
                    <a:lnTo>
                      <a:pt x="5715" y="16193"/>
                    </a:lnTo>
                    <a:cubicBezTo>
                      <a:pt x="8572" y="14288"/>
                      <a:pt x="10477" y="13335"/>
                      <a:pt x="13335" y="13335"/>
                    </a:cubicBezTo>
                    <a:cubicBezTo>
                      <a:pt x="17145" y="13335"/>
                      <a:pt x="20002" y="14288"/>
                      <a:pt x="21907" y="17145"/>
                    </a:cubicBezTo>
                    <a:cubicBezTo>
                      <a:pt x="23812" y="20003"/>
                      <a:pt x="25718" y="22860"/>
                      <a:pt x="25718" y="26670"/>
                    </a:cubicBezTo>
                    <a:cubicBezTo>
                      <a:pt x="25718" y="30480"/>
                      <a:pt x="24765" y="33338"/>
                      <a:pt x="22860" y="36195"/>
                    </a:cubicBezTo>
                    <a:cubicBezTo>
                      <a:pt x="20002" y="39053"/>
                      <a:pt x="16193" y="40958"/>
                      <a:pt x="12382" y="40958"/>
                    </a:cubicBezTo>
                    <a:cubicBezTo>
                      <a:pt x="8572" y="40958"/>
                      <a:pt x="5715" y="40005"/>
                      <a:pt x="2857" y="38100"/>
                    </a:cubicBezTo>
                    <a:cubicBezTo>
                      <a:pt x="0" y="36195"/>
                      <a:pt x="952" y="34290"/>
                      <a:pt x="0" y="304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0" name="Полилиния: фигура 649">
                <a:extLst>
                  <a:ext uri="{FF2B5EF4-FFF2-40B4-BE49-F238E27FC236}">
                    <a16:creationId xmlns:a16="http://schemas.microsoft.com/office/drawing/2014/main" id="{0B487E21-7365-25C9-AE2D-2DB975F73551}"/>
                  </a:ext>
                </a:extLst>
              </p:cNvPr>
              <p:cNvSpPr/>
              <p:nvPr/>
            </p:nvSpPr>
            <p:spPr>
              <a:xfrm>
                <a:off x="3498691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7 w 27622"/>
                  <a:gd name="connsiteY2" fmla="*/ 2858 h 40957"/>
                  <a:gd name="connsiteX3" fmla="*/ 14288 w 27622"/>
                  <a:gd name="connsiteY3" fmla="*/ 0 h 40957"/>
                  <a:gd name="connsiteX4" fmla="*/ 20002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3 w 27622"/>
                  <a:gd name="connsiteY7" fmla="*/ 20003 h 40957"/>
                  <a:gd name="connsiteX8" fmla="*/ 25717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4763 w 27622"/>
                  <a:gd name="connsiteY13" fmla="*/ 20955 h 40957"/>
                  <a:gd name="connsiteX14" fmla="*/ 6667 w 27622"/>
                  <a:gd name="connsiteY14" fmla="*/ 34290 h 40957"/>
                  <a:gd name="connsiteX15" fmla="*/ 12382 w 27622"/>
                  <a:gd name="connsiteY15" fmla="*/ 38100 h 40957"/>
                  <a:gd name="connsiteX16" fmla="*/ 18098 w 27622"/>
                  <a:gd name="connsiteY16" fmla="*/ 34290 h 40957"/>
                  <a:gd name="connsiteX17" fmla="*/ 20002 w 27622"/>
                  <a:gd name="connsiteY17" fmla="*/ 20955 h 40957"/>
                  <a:gd name="connsiteX18" fmla="*/ 18098 w 27622"/>
                  <a:gd name="connsiteY18" fmla="*/ 7620 h 40957"/>
                  <a:gd name="connsiteX19" fmla="*/ 12382 w 27622"/>
                  <a:gd name="connsiteY19" fmla="*/ 4763 h 40957"/>
                  <a:gd name="connsiteX20" fmla="*/ 6667 w 27622"/>
                  <a:gd name="connsiteY20" fmla="*/ 7620 h 40957"/>
                  <a:gd name="connsiteX21" fmla="*/ 4763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2" y="12383"/>
                      <a:pt x="1905" y="9525"/>
                    </a:cubicBezTo>
                    <a:cubicBezTo>
                      <a:pt x="2857" y="6667"/>
                      <a:pt x="4763" y="4763"/>
                      <a:pt x="6667" y="2858"/>
                    </a:cubicBezTo>
                    <a:cubicBezTo>
                      <a:pt x="8573" y="953"/>
                      <a:pt x="11430" y="0"/>
                      <a:pt x="14288" y="0"/>
                    </a:cubicBezTo>
                    <a:cubicBezTo>
                      <a:pt x="16192" y="0"/>
                      <a:pt x="18098" y="0"/>
                      <a:pt x="20002" y="953"/>
                    </a:cubicBezTo>
                    <a:cubicBezTo>
                      <a:pt x="21907" y="1905"/>
                      <a:pt x="22860" y="2858"/>
                      <a:pt x="23813" y="4763"/>
                    </a:cubicBezTo>
                    <a:cubicBezTo>
                      <a:pt x="24765" y="6667"/>
                      <a:pt x="25717" y="8572"/>
                      <a:pt x="26670" y="10478"/>
                    </a:cubicBezTo>
                    <a:cubicBezTo>
                      <a:pt x="27623" y="12383"/>
                      <a:pt x="27623" y="16192"/>
                      <a:pt x="27623" y="20003"/>
                    </a:cubicBezTo>
                    <a:cubicBezTo>
                      <a:pt x="27623" y="24765"/>
                      <a:pt x="26670" y="28575"/>
                      <a:pt x="25717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2" y="40958"/>
                      <a:pt x="13335" y="40958"/>
                    </a:cubicBezTo>
                    <a:cubicBezTo>
                      <a:pt x="9525" y="40958"/>
                      <a:pt x="6667" y="40005"/>
                      <a:pt x="3810" y="37147"/>
                    </a:cubicBezTo>
                    <a:cubicBezTo>
                      <a:pt x="952" y="33338"/>
                      <a:pt x="0" y="28575"/>
                      <a:pt x="0" y="20955"/>
                    </a:cubicBezTo>
                    <a:close/>
                    <a:moveTo>
                      <a:pt x="4763" y="20955"/>
                    </a:moveTo>
                    <a:cubicBezTo>
                      <a:pt x="4763" y="27622"/>
                      <a:pt x="5715" y="32385"/>
                      <a:pt x="6667" y="34290"/>
                    </a:cubicBezTo>
                    <a:cubicBezTo>
                      <a:pt x="7620" y="36195"/>
                      <a:pt x="10477" y="38100"/>
                      <a:pt x="12382" y="38100"/>
                    </a:cubicBezTo>
                    <a:cubicBezTo>
                      <a:pt x="14288" y="38100"/>
                      <a:pt x="16192" y="37147"/>
                      <a:pt x="18098" y="34290"/>
                    </a:cubicBezTo>
                    <a:cubicBezTo>
                      <a:pt x="20002" y="31433"/>
                      <a:pt x="20002" y="27622"/>
                      <a:pt x="20002" y="20955"/>
                    </a:cubicBezTo>
                    <a:cubicBezTo>
                      <a:pt x="20002" y="14288"/>
                      <a:pt x="19050" y="9525"/>
                      <a:pt x="18098" y="7620"/>
                    </a:cubicBezTo>
                    <a:cubicBezTo>
                      <a:pt x="17145" y="5715"/>
                      <a:pt x="14288" y="4763"/>
                      <a:pt x="12382" y="4763"/>
                    </a:cubicBezTo>
                    <a:cubicBezTo>
                      <a:pt x="10477" y="4763"/>
                      <a:pt x="8573" y="5715"/>
                      <a:pt x="6667" y="7620"/>
                    </a:cubicBezTo>
                    <a:cubicBezTo>
                      <a:pt x="5715" y="9525"/>
                      <a:pt x="4763" y="13335"/>
                      <a:pt x="4763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1" name="Полилиния: фигура 650">
                <a:extLst>
                  <a:ext uri="{FF2B5EF4-FFF2-40B4-BE49-F238E27FC236}">
                    <a16:creationId xmlns:a16="http://schemas.microsoft.com/office/drawing/2014/main" id="{A60AFE15-9C8F-C699-8861-AF36106349AE}"/>
                  </a:ext>
                </a:extLst>
              </p:cNvPr>
              <p:cNvSpPr/>
              <p:nvPr/>
            </p:nvSpPr>
            <p:spPr>
              <a:xfrm>
                <a:off x="3634898" y="8584247"/>
                <a:ext cx="25717" cy="40957"/>
              </a:xfrm>
              <a:custGeom>
                <a:avLst/>
                <a:gdLst>
                  <a:gd name="connsiteX0" fmla="*/ 0 w 25717"/>
                  <a:gd name="connsiteY0" fmla="*/ 30480 h 40957"/>
                  <a:gd name="connsiteX1" fmla="*/ 5715 w 25717"/>
                  <a:gd name="connsiteY1" fmla="*/ 30480 h 40957"/>
                  <a:gd name="connsiteX2" fmla="*/ 8573 w 25717"/>
                  <a:gd name="connsiteY2" fmla="*/ 36195 h 40957"/>
                  <a:gd name="connsiteX3" fmla="*/ 13335 w 25717"/>
                  <a:gd name="connsiteY3" fmla="*/ 38100 h 40957"/>
                  <a:gd name="connsiteX4" fmla="*/ 19050 w 25717"/>
                  <a:gd name="connsiteY4" fmla="*/ 35243 h 40957"/>
                  <a:gd name="connsiteX5" fmla="*/ 21908 w 25717"/>
                  <a:gd name="connsiteY5" fmla="*/ 27623 h 40957"/>
                  <a:gd name="connsiteX6" fmla="*/ 19050 w 25717"/>
                  <a:gd name="connsiteY6" fmla="*/ 20955 h 40957"/>
                  <a:gd name="connsiteX7" fmla="*/ 12383 w 25717"/>
                  <a:gd name="connsiteY7" fmla="*/ 18098 h 40957"/>
                  <a:gd name="connsiteX8" fmla="*/ 7620 w 25717"/>
                  <a:gd name="connsiteY8" fmla="*/ 19050 h 40957"/>
                  <a:gd name="connsiteX9" fmla="*/ 4763 w 25717"/>
                  <a:gd name="connsiteY9" fmla="*/ 21908 h 40957"/>
                  <a:gd name="connsiteX10" fmla="*/ 0 w 25717"/>
                  <a:gd name="connsiteY10" fmla="*/ 20955 h 40957"/>
                  <a:gd name="connsiteX11" fmla="*/ 3810 w 25717"/>
                  <a:gd name="connsiteY11" fmla="*/ 0 h 40957"/>
                  <a:gd name="connsiteX12" fmla="*/ 23813 w 25717"/>
                  <a:gd name="connsiteY12" fmla="*/ 0 h 40957"/>
                  <a:gd name="connsiteX13" fmla="*/ 23813 w 25717"/>
                  <a:gd name="connsiteY13" fmla="*/ 4763 h 40957"/>
                  <a:gd name="connsiteX14" fmla="*/ 7620 w 25717"/>
                  <a:gd name="connsiteY14" fmla="*/ 4763 h 40957"/>
                  <a:gd name="connsiteX15" fmla="*/ 5715 w 25717"/>
                  <a:gd name="connsiteY15" fmla="*/ 16193 h 40957"/>
                  <a:gd name="connsiteX16" fmla="*/ 13335 w 25717"/>
                  <a:gd name="connsiteY16" fmla="*/ 13335 h 40957"/>
                  <a:gd name="connsiteX17" fmla="*/ 21908 w 25717"/>
                  <a:gd name="connsiteY17" fmla="*/ 17145 h 40957"/>
                  <a:gd name="connsiteX18" fmla="*/ 25718 w 25717"/>
                  <a:gd name="connsiteY18" fmla="*/ 26670 h 40957"/>
                  <a:gd name="connsiteX19" fmla="*/ 22860 w 25717"/>
                  <a:gd name="connsiteY19" fmla="*/ 36195 h 40957"/>
                  <a:gd name="connsiteX20" fmla="*/ 12383 w 25717"/>
                  <a:gd name="connsiteY20" fmla="*/ 40958 h 40957"/>
                  <a:gd name="connsiteX21" fmla="*/ 2858 w 25717"/>
                  <a:gd name="connsiteY21" fmla="*/ 38100 h 40957"/>
                  <a:gd name="connsiteX22" fmla="*/ 0 w 25717"/>
                  <a:gd name="connsiteY22" fmla="*/ 30480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717" h="40957">
                    <a:moveTo>
                      <a:pt x="0" y="30480"/>
                    </a:moveTo>
                    <a:lnTo>
                      <a:pt x="5715" y="30480"/>
                    </a:lnTo>
                    <a:cubicBezTo>
                      <a:pt x="5715" y="33338"/>
                      <a:pt x="6668" y="35243"/>
                      <a:pt x="8573" y="36195"/>
                    </a:cubicBezTo>
                    <a:cubicBezTo>
                      <a:pt x="10478" y="37148"/>
                      <a:pt x="11430" y="38100"/>
                      <a:pt x="13335" y="38100"/>
                    </a:cubicBezTo>
                    <a:cubicBezTo>
                      <a:pt x="16193" y="38100"/>
                      <a:pt x="18098" y="37148"/>
                      <a:pt x="19050" y="35243"/>
                    </a:cubicBezTo>
                    <a:cubicBezTo>
                      <a:pt x="20003" y="33338"/>
                      <a:pt x="21908" y="31433"/>
                      <a:pt x="21908" y="27623"/>
                    </a:cubicBezTo>
                    <a:cubicBezTo>
                      <a:pt x="21908" y="24765"/>
                      <a:pt x="20955" y="22860"/>
                      <a:pt x="19050" y="20955"/>
                    </a:cubicBezTo>
                    <a:cubicBezTo>
                      <a:pt x="17145" y="19050"/>
                      <a:pt x="15240" y="18098"/>
                      <a:pt x="12383" y="18098"/>
                    </a:cubicBezTo>
                    <a:cubicBezTo>
                      <a:pt x="10478" y="18098"/>
                      <a:pt x="9525" y="18098"/>
                      <a:pt x="7620" y="19050"/>
                    </a:cubicBezTo>
                    <a:cubicBezTo>
                      <a:pt x="5715" y="20003"/>
                      <a:pt x="5715" y="20955"/>
                      <a:pt x="4763" y="21908"/>
                    </a:cubicBezTo>
                    <a:lnTo>
                      <a:pt x="0" y="20955"/>
                    </a:lnTo>
                    <a:lnTo>
                      <a:pt x="3810" y="0"/>
                    </a:lnTo>
                    <a:lnTo>
                      <a:pt x="23813" y="0"/>
                    </a:lnTo>
                    <a:lnTo>
                      <a:pt x="23813" y="4763"/>
                    </a:lnTo>
                    <a:lnTo>
                      <a:pt x="7620" y="4763"/>
                    </a:lnTo>
                    <a:lnTo>
                      <a:pt x="5715" y="16193"/>
                    </a:lnTo>
                    <a:cubicBezTo>
                      <a:pt x="8573" y="14288"/>
                      <a:pt x="10478" y="13335"/>
                      <a:pt x="13335" y="13335"/>
                    </a:cubicBezTo>
                    <a:cubicBezTo>
                      <a:pt x="17145" y="13335"/>
                      <a:pt x="20003" y="14288"/>
                      <a:pt x="21908" y="17145"/>
                    </a:cubicBezTo>
                    <a:cubicBezTo>
                      <a:pt x="23813" y="20003"/>
                      <a:pt x="25718" y="22860"/>
                      <a:pt x="25718" y="26670"/>
                    </a:cubicBezTo>
                    <a:cubicBezTo>
                      <a:pt x="25718" y="30480"/>
                      <a:pt x="24765" y="33338"/>
                      <a:pt x="22860" y="36195"/>
                    </a:cubicBezTo>
                    <a:cubicBezTo>
                      <a:pt x="20003" y="39053"/>
                      <a:pt x="16193" y="40958"/>
                      <a:pt x="12383" y="40958"/>
                    </a:cubicBezTo>
                    <a:cubicBezTo>
                      <a:pt x="8573" y="40958"/>
                      <a:pt x="5715" y="40005"/>
                      <a:pt x="2858" y="38100"/>
                    </a:cubicBezTo>
                    <a:cubicBezTo>
                      <a:pt x="0" y="36195"/>
                      <a:pt x="0" y="34290"/>
                      <a:pt x="0" y="304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2" name="Полилиния: фигура 651">
                <a:extLst>
                  <a:ext uri="{FF2B5EF4-FFF2-40B4-BE49-F238E27FC236}">
                    <a16:creationId xmlns:a16="http://schemas.microsoft.com/office/drawing/2014/main" id="{1181DA79-9AD8-E22A-C45F-D0061E68EBD1}"/>
                  </a:ext>
                </a:extLst>
              </p:cNvPr>
              <p:cNvSpPr/>
              <p:nvPr/>
            </p:nvSpPr>
            <p:spPr>
              <a:xfrm>
                <a:off x="3670141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7 w 27622"/>
                  <a:gd name="connsiteY2" fmla="*/ 2858 h 40957"/>
                  <a:gd name="connsiteX3" fmla="*/ 14288 w 27622"/>
                  <a:gd name="connsiteY3" fmla="*/ 0 h 40957"/>
                  <a:gd name="connsiteX4" fmla="*/ 20002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3 w 27622"/>
                  <a:gd name="connsiteY7" fmla="*/ 20003 h 40957"/>
                  <a:gd name="connsiteX8" fmla="*/ 25717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4763 w 27622"/>
                  <a:gd name="connsiteY13" fmla="*/ 20955 h 40957"/>
                  <a:gd name="connsiteX14" fmla="*/ 6667 w 27622"/>
                  <a:gd name="connsiteY14" fmla="*/ 34290 h 40957"/>
                  <a:gd name="connsiteX15" fmla="*/ 12382 w 27622"/>
                  <a:gd name="connsiteY15" fmla="*/ 38100 h 40957"/>
                  <a:gd name="connsiteX16" fmla="*/ 18098 w 27622"/>
                  <a:gd name="connsiteY16" fmla="*/ 34290 h 40957"/>
                  <a:gd name="connsiteX17" fmla="*/ 20002 w 27622"/>
                  <a:gd name="connsiteY17" fmla="*/ 20955 h 40957"/>
                  <a:gd name="connsiteX18" fmla="*/ 18098 w 27622"/>
                  <a:gd name="connsiteY18" fmla="*/ 7620 h 40957"/>
                  <a:gd name="connsiteX19" fmla="*/ 12382 w 27622"/>
                  <a:gd name="connsiteY19" fmla="*/ 4763 h 40957"/>
                  <a:gd name="connsiteX20" fmla="*/ 6667 w 27622"/>
                  <a:gd name="connsiteY20" fmla="*/ 7620 h 40957"/>
                  <a:gd name="connsiteX21" fmla="*/ 4763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2" y="12383"/>
                      <a:pt x="1905" y="9525"/>
                    </a:cubicBezTo>
                    <a:cubicBezTo>
                      <a:pt x="2857" y="6667"/>
                      <a:pt x="4763" y="4763"/>
                      <a:pt x="6667" y="2858"/>
                    </a:cubicBezTo>
                    <a:cubicBezTo>
                      <a:pt x="8573" y="953"/>
                      <a:pt x="11430" y="0"/>
                      <a:pt x="14288" y="0"/>
                    </a:cubicBezTo>
                    <a:cubicBezTo>
                      <a:pt x="16192" y="0"/>
                      <a:pt x="18098" y="0"/>
                      <a:pt x="20002" y="953"/>
                    </a:cubicBezTo>
                    <a:cubicBezTo>
                      <a:pt x="21907" y="1905"/>
                      <a:pt x="22860" y="2858"/>
                      <a:pt x="23813" y="4763"/>
                    </a:cubicBezTo>
                    <a:cubicBezTo>
                      <a:pt x="24765" y="6667"/>
                      <a:pt x="25717" y="8572"/>
                      <a:pt x="26670" y="10478"/>
                    </a:cubicBezTo>
                    <a:cubicBezTo>
                      <a:pt x="27623" y="12383"/>
                      <a:pt x="27623" y="16192"/>
                      <a:pt x="27623" y="20003"/>
                    </a:cubicBezTo>
                    <a:cubicBezTo>
                      <a:pt x="27623" y="24765"/>
                      <a:pt x="26670" y="28575"/>
                      <a:pt x="25717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2" y="40958"/>
                      <a:pt x="13335" y="40958"/>
                    </a:cubicBezTo>
                    <a:cubicBezTo>
                      <a:pt x="9525" y="40958"/>
                      <a:pt x="6667" y="40005"/>
                      <a:pt x="3810" y="37147"/>
                    </a:cubicBezTo>
                    <a:cubicBezTo>
                      <a:pt x="952" y="33338"/>
                      <a:pt x="0" y="28575"/>
                      <a:pt x="0" y="20955"/>
                    </a:cubicBezTo>
                    <a:close/>
                    <a:moveTo>
                      <a:pt x="4763" y="20955"/>
                    </a:moveTo>
                    <a:cubicBezTo>
                      <a:pt x="4763" y="27622"/>
                      <a:pt x="5715" y="32385"/>
                      <a:pt x="6667" y="34290"/>
                    </a:cubicBezTo>
                    <a:cubicBezTo>
                      <a:pt x="7620" y="36195"/>
                      <a:pt x="10477" y="38100"/>
                      <a:pt x="12382" y="38100"/>
                    </a:cubicBezTo>
                    <a:cubicBezTo>
                      <a:pt x="14288" y="38100"/>
                      <a:pt x="16192" y="37147"/>
                      <a:pt x="18098" y="34290"/>
                    </a:cubicBezTo>
                    <a:cubicBezTo>
                      <a:pt x="20002" y="31433"/>
                      <a:pt x="20002" y="27622"/>
                      <a:pt x="20002" y="20955"/>
                    </a:cubicBezTo>
                    <a:cubicBezTo>
                      <a:pt x="20002" y="14288"/>
                      <a:pt x="19050" y="9525"/>
                      <a:pt x="18098" y="7620"/>
                    </a:cubicBezTo>
                    <a:cubicBezTo>
                      <a:pt x="17145" y="5715"/>
                      <a:pt x="14288" y="4763"/>
                      <a:pt x="12382" y="4763"/>
                    </a:cubicBezTo>
                    <a:cubicBezTo>
                      <a:pt x="10477" y="4763"/>
                      <a:pt x="8573" y="5715"/>
                      <a:pt x="6667" y="7620"/>
                    </a:cubicBezTo>
                    <a:cubicBezTo>
                      <a:pt x="5715" y="9525"/>
                      <a:pt x="4763" y="13335"/>
                      <a:pt x="4763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3" name="Полилиния: фигура 652">
                <a:extLst>
                  <a:ext uri="{FF2B5EF4-FFF2-40B4-BE49-F238E27FC236}">
                    <a16:creationId xmlns:a16="http://schemas.microsoft.com/office/drawing/2014/main" id="{923D35BC-2CF5-8C48-B20D-31228140E540}"/>
                  </a:ext>
                </a:extLst>
              </p:cNvPr>
              <p:cNvSpPr/>
              <p:nvPr/>
            </p:nvSpPr>
            <p:spPr>
              <a:xfrm>
                <a:off x="3705383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8 w 27622"/>
                  <a:gd name="connsiteY2" fmla="*/ 2858 h 40957"/>
                  <a:gd name="connsiteX3" fmla="*/ 14288 w 27622"/>
                  <a:gd name="connsiteY3" fmla="*/ 0 h 40957"/>
                  <a:gd name="connsiteX4" fmla="*/ 20002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3 w 27622"/>
                  <a:gd name="connsiteY7" fmla="*/ 20003 h 40957"/>
                  <a:gd name="connsiteX8" fmla="*/ 25718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4763 w 27622"/>
                  <a:gd name="connsiteY13" fmla="*/ 20955 h 40957"/>
                  <a:gd name="connsiteX14" fmla="*/ 6668 w 27622"/>
                  <a:gd name="connsiteY14" fmla="*/ 34290 h 40957"/>
                  <a:gd name="connsiteX15" fmla="*/ 12383 w 27622"/>
                  <a:gd name="connsiteY15" fmla="*/ 38100 h 40957"/>
                  <a:gd name="connsiteX16" fmla="*/ 18098 w 27622"/>
                  <a:gd name="connsiteY16" fmla="*/ 34290 h 40957"/>
                  <a:gd name="connsiteX17" fmla="*/ 20002 w 27622"/>
                  <a:gd name="connsiteY17" fmla="*/ 20955 h 40957"/>
                  <a:gd name="connsiteX18" fmla="*/ 18098 w 27622"/>
                  <a:gd name="connsiteY18" fmla="*/ 7620 h 40957"/>
                  <a:gd name="connsiteX19" fmla="*/ 12383 w 27622"/>
                  <a:gd name="connsiteY19" fmla="*/ 4763 h 40957"/>
                  <a:gd name="connsiteX20" fmla="*/ 6668 w 27622"/>
                  <a:gd name="connsiteY20" fmla="*/ 7620 h 40957"/>
                  <a:gd name="connsiteX21" fmla="*/ 4763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2" y="12383"/>
                      <a:pt x="1905" y="9525"/>
                    </a:cubicBezTo>
                    <a:cubicBezTo>
                      <a:pt x="2858" y="6667"/>
                      <a:pt x="4763" y="4763"/>
                      <a:pt x="6668" y="2858"/>
                    </a:cubicBezTo>
                    <a:cubicBezTo>
                      <a:pt x="8573" y="953"/>
                      <a:pt x="11430" y="0"/>
                      <a:pt x="14288" y="0"/>
                    </a:cubicBezTo>
                    <a:cubicBezTo>
                      <a:pt x="16193" y="0"/>
                      <a:pt x="18098" y="0"/>
                      <a:pt x="20002" y="953"/>
                    </a:cubicBezTo>
                    <a:cubicBezTo>
                      <a:pt x="21908" y="1905"/>
                      <a:pt x="22860" y="2858"/>
                      <a:pt x="23813" y="4763"/>
                    </a:cubicBezTo>
                    <a:cubicBezTo>
                      <a:pt x="24765" y="6667"/>
                      <a:pt x="25718" y="8572"/>
                      <a:pt x="26670" y="10478"/>
                    </a:cubicBezTo>
                    <a:cubicBezTo>
                      <a:pt x="27623" y="12383"/>
                      <a:pt x="27623" y="16192"/>
                      <a:pt x="27623" y="20003"/>
                    </a:cubicBezTo>
                    <a:cubicBezTo>
                      <a:pt x="27623" y="24765"/>
                      <a:pt x="26670" y="28575"/>
                      <a:pt x="25718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3" y="40958"/>
                      <a:pt x="13335" y="40958"/>
                    </a:cubicBezTo>
                    <a:cubicBezTo>
                      <a:pt x="9525" y="40958"/>
                      <a:pt x="6668" y="40005"/>
                      <a:pt x="3810" y="37147"/>
                    </a:cubicBezTo>
                    <a:cubicBezTo>
                      <a:pt x="952" y="33338"/>
                      <a:pt x="0" y="28575"/>
                      <a:pt x="0" y="20955"/>
                    </a:cubicBezTo>
                    <a:close/>
                    <a:moveTo>
                      <a:pt x="4763" y="20955"/>
                    </a:moveTo>
                    <a:cubicBezTo>
                      <a:pt x="4763" y="27622"/>
                      <a:pt x="5715" y="32385"/>
                      <a:pt x="6668" y="34290"/>
                    </a:cubicBezTo>
                    <a:cubicBezTo>
                      <a:pt x="7620" y="36195"/>
                      <a:pt x="10477" y="38100"/>
                      <a:pt x="12383" y="38100"/>
                    </a:cubicBezTo>
                    <a:cubicBezTo>
                      <a:pt x="14288" y="38100"/>
                      <a:pt x="16193" y="37147"/>
                      <a:pt x="18098" y="34290"/>
                    </a:cubicBezTo>
                    <a:cubicBezTo>
                      <a:pt x="20002" y="31433"/>
                      <a:pt x="20002" y="27622"/>
                      <a:pt x="20002" y="20955"/>
                    </a:cubicBezTo>
                    <a:cubicBezTo>
                      <a:pt x="20002" y="14288"/>
                      <a:pt x="19050" y="9525"/>
                      <a:pt x="18098" y="7620"/>
                    </a:cubicBezTo>
                    <a:cubicBezTo>
                      <a:pt x="17145" y="5715"/>
                      <a:pt x="14288" y="4763"/>
                      <a:pt x="12383" y="4763"/>
                    </a:cubicBezTo>
                    <a:cubicBezTo>
                      <a:pt x="10477" y="4763"/>
                      <a:pt x="8573" y="5715"/>
                      <a:pt x="6668" y="7620"/>
                    </a:cubicBezTo>
                    <a:cubicBezTo>
                      <a:pt x="5715" y="9525"/>
                      <a:pt x="4763" y="13335"/>
                      <a:pt x="4763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4" name="Полилиния: фигура 653">
                <a:extLst>
                  <a:ext uri="{FF2B5EF4-FFF2-40B4-BE49-F238E27FC236}">
                    <a16:creationId xmlns:a16="http://schemas.microsoft.com/office/drawing/2014/main" id="{DCCFE57E-98BD-A03C-AA1A-0BFC62A5AE3D}"/>
                  </a:ext>
                </a:extLst>
              </p:cNvPr>
              <p:cNvSpPr/>
              <p:nvPr/>
            </p:nvSpPr>
            <p:spPr>
              <a:xfrm>
                <a:off x="3841591" y="8585200"/>
                <a:ext cx="26669" cy="40957"/>
              </a:xfrm>
              <a:custGeom>
                <a:avLst/>
                <a:gdLst>
                  <a:gd name="connsiteX0" fmla="*/ 0 w 26669"/>
                  <a:gd name="connsiteY0" fmla="*/ 4763 h 40957"/>
                  <a:gd name="connsiteX1" fmla="*/ 0 w 26669"/>
                  <a:gd name="connsiteY1" fmla="*/ 0 h 40957"/>
                  <a:gd name="connsiteX2" fmla="*/ 26670 w 26669"/>
                  <a:gd name="connsiteY2" fmla="*/ 0 h 40957"/>
                  <a:gd name="connsiteX3" fmla="*/ 26670 w 26669"/>
                  <a:gd name="connsiteY3" fmla="*/ 3810 h 40957"/>
                  <a:gd name="connsiteX4" fmla="*/ 19050 w 26669"/>
                  <a:gd name="connsiteY4" fmla="*/ 15240 h 40957"/>
                  <a:gd name="connsiteX5" fmla="*/ 13335 w 26669"/>
                  <a:gd name="connsiteY5" fmla="*/ 29528 h 40957"/>
                  <a:gd name="connsiteX6" fmla="*/ 11430 w 26669"/>
                  <a:gd name="connsiteY6" fmla="*/ 40958 h 40957"/>
                  <a:gd name="connsiteX7" fmla="*/ 5715 w 26669"/>
                  <a:gd name="connsiteY7" fmla="*/ 40958 h 40957"/>
                  <a:gd name="connsiteX8" fmla="*/ 7620 w 26669"/>
                  <a:gd name="connsiteY8" fmla="*/ 29528 h 40957"/>
                  <a:gd name="connsiteX9" fmla="*/ 12382 w 26669"/>
                  <a:gd name="connsiteY9" fmla="*/ 16192 h 40957"/>
                  <a:gd name="connsiteX10" fmla="*/ 20002 w 26669"/>
                  <a:gd name="connsiteY10" fmla="*/ 5715 h 40957"/>
                  <a:gd name="connsiteX11" fmla="*/ 0 w 26669"/>
                  <a:gd name="connsiteY11" fmla="*/ 571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669" h="40957">
                    <a:moveTo>
                      <a:pt x="0" y="4763"/>
                    </a:moveTo>
                    <a:lnTo>
                      <a:pt x="0" y="0"/>
                    </a:lnTo>
                    <a:lnTo>
                      <a:pt x="26670" y="0"/>
                    </a:lnTo>
                    <a:lnTo>
                      <a:pt x="26670" y="3810"/>
                    </a:lnTo>
                    <a:cubicBezTo>
                      <a:pt x="23813" y="6667"/>
                      <a:pt x="21907" y="10478"/>
                      <a:pt x="19050" y="15240"/>
                    </a:cubicBezTo>
                    <a:cubicBezTo>
                      <a:pt x="16192" y="20003"/>
                      <a:pt x="14288" y="24765"/>
                      <a:pt x="13335" y="29528"/>
                    </a:cubicBezTo>
                    <a:cubicBezTo>
                      <a:pt x="12382" y="33338"/>
                      <a:pt x="11430" y="37147"/>
                      <a:pt x="11430" y="40958"/>
                    </a:cubicBezTo>
                    <a:lnTo>
                      <a:pt x="5715" y="40958"/>
                    </a:lnTo>
                    <a:cubicBezTo>
                      <a:pt x="5715" y="38100"/>
                      <a:pt x="6667" y="34290"/>
                      <a:pt x="7620" y="29528"/>
                    </a:cubicBezTo>
                    <a:cubicBezTo>
                      <a:pt x="8573" y="24765"/>
                      <a:pt x="10477" y="20955"/>
                      <a:pt x="12382" y="16192"/>
                    </a:cubicBezTo>
                    <a:cubicBezTo>
                      <a:pt x="14288" y="11430"/>
                      <a:pt x="17145" y="8572"/>
                      <a:pt x="20002" y="5715"/>
                    </a:cubicBezTo>
                    <a:lnTo>
                      <a:pt x="0" y="5715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5" name="Полилиния: фигура 654">
                <a:extLst>
                  <a:ext uri="{FF2B5EF4-FFF2-40B4-BE49-F238E27FC236}">
                    <a16:creationId xmlns:a16="http://schemas.microsoft.com/office/drawing/2014/main" id="{F1A8E824-6F19-C77F-853B-6B79930C1C1E}"/>
                  </a:ext>
                </a:extLst>
              </p:cNvPr>
              <p:cNvSpPr/>
              <p:nvPr/>
            </p:nvSpPr>
            <p:spPr>
              <a:xfrm>
                <a:off x="3876833" y="8584247"/>
                <a:ext cx="26670" cy="40957"/>
              </a:xfrm>
              <a:custGeom>
                <a:avLst/>
                <a:gdLst>
                  <a:gd name="connsiteX0" fmla="*/ 0 w 26670"/>
                  <a:gd name="connsiteY0" fmla="*/ 30480 h 40957"/>
                  <a:gd name="connsiteX1" fmla="*/ 5715 w 26670"/>
                  <a:gd name="connsiteY1" fmla="*/ 30480 h 40957"/>
                  <a:gd name="connsiteX2" fmla="*/ 8573 w 26670"/>
                  <a:gd name="connsiteY2" fmla="*/ 36195 h 40957"/>
                  <a:gd name="connsiteX3" fmla="*/ 13335 w 26670"/>
                  <a:gd name="connsiteY3" fmla="*/ 38100 h 40957"/>
                  <a:gd name="connsiteX4" fmla="*/ 19050 w 26670"/>
                  <a:gd name="connsiteY4" fmla="*/ 35243 h 40957"/>
                  <a:gd name="connsiteX5" fmla="*/ 21908 w 26670"/>
                  <a:gd name="connsiteY5" fmla="*/ 27623 h 40957"/>
                  <a:gd name="connsiteX6" fmla="*/ 19050 w 26670"/>
                  <a:gd name="connsiteY6" fmla="*/ 20955 h 40957"/>
                  <a:gd name="connsiteX7" fmla="*/ 12383 w 26670"/>
                  <a:gd name="connsiteY7" fmla="*/ 18098 h 40957"/>
                  <a:gd name="connsiteX8" fmla="*/ 7620 w 26670"/>
                  <a:gd name="connsiteY8" fmla="*/ 19050 h 40957"/>
                  <a:gd name="connsiteX9" fmla="*/ 4763 w 26670"/>
                  <a:gd name="connsiteY9" fmla="*/ 21908 h 40957"/>
                  <a:gd name="connsiteX10" fmla="*/ 0 w 26670"/>
                  <a:gd name="connsiteY10" fmla="*/ 20955 h 40957"/>
                  <a:gd name="connsiteX11" fmla="*/ 3810 w 26670"/>
                  <a:gd name="connsiteY11" fmla="*/ 0 h 40957"/>
                  <a:gd name="connsiteX12" fmla="*/ 23813 w 26670"/>
                  <a:gd name="connsiteY12" fmla="*/ 0 h 40957"/>
                  <a:gd name="connsiteX13" fmla="*/ 23813 w 26670"/>
                  <a:gd name="connsiteY13" fmla="*/ 4763 h 40957"/>
                  <a:gd name="connsiteX14" fmla="*/ 8573 w 26670"/>
                  <a:gd name="connsiteY14" fmla="*/ 4763 h 40957"/>
                  <a:gd name="connsiteX15" fmla="*/ 6668 w 26670"/>
                  <a:gd name="connsiteY15" fmla="*/ 16193 h 40957"/>
                  <a:gd name="connsiteX16" fmla="*/ 14288 w 26670"/>
                  <a:gd name="connsiteY16" fmla="*/ 13335 h 40957"/>
                  <a:gd name="connsiteX17" fmla="*/ 22860 w 26670"/>
                  <a:gd name="connsiteY17" fmla="*/ 17145 h 40957"/>
                  <a:gd name="connsiteX18" fmla="*/ 26670 w 26670"/>
                  <a:gd name="connsiteY18" fmla="*/ 26670 h 40957"/>
                  <a:gd name="connsiteX19" fmla="*/ 23813 w 26670"/>
                  <a:gd name="connsiteY19" fmla="*/ 36195 h 40957"/>
                  <a:gd name="connsiteX20" fmla="*/ 13335 w 26670"/>
                  <a:gd name="connsiteY20" fmla="*/ 40958 h 40957"/>
                  <a:gd name="connsiteX21" fmla="*/ 3810 w 26670"/>
                  <a:gd name="connsiteY21" fmla="*/ 38100 h 40957"/>
                  <a:gd name="connsiteX22" fmla="*/ 0 w 26670"/>
                  <a:gd name="connsiteY22" fmla="*/ 30480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6670" h="40957">
                    <a:moveTo>
                      <a:pt x="0" y="30480"/>
                    </a:moveTo>
                    <a:lnTo>
                      <a:pt x="5715" y="30480"/>
                    </a:lnTo>
                    <a:cubicBezTo>
                      <a:pt x="5715" y="33338"/>
                      <a:pt x="6668" y="35243"/>
                      <a:pt x="8573" y="36195"/>
                    </a:cubicBezTo>
                    <a:cubicBezTo>
                      <a:pt x="10477" y="37148"/>
                      <a:pt x="11430" y="38100"/>
                      <a:pt x="13335" y="38100"/>
                    </a:cubicBezTo>
                    <a:cubicBezTo>
                      <a:pt x="16193" y="38100"/>
                      <a:pt x="18098" y="37148"/>
                      <a:pt x="19050" y="35243"/>
                    </a:cubicBezTo>
                    <a:cubicBezTo>
                      <a:pt x="20002" y="33338"/>
                      <a:pt x="21908" y="31433"/>
                      <a:pt x="21908" y="27623"/>
                    </a:cubicBezTo>
                    <a:cubicBezTo>
                      <a:pt x="21908" y="24765"/>
                      <a:pt x="20955" y="22860"/>
                      <a:pt x="19050" y="20955"/>
                    </a:cubicBezTo>
                    <a:cubicBezTo>
                      <a:pt x="17145" y="19050"/>
                      <a:pt x="15240" y="18098"/>
                      <a:pt x="12383" y="18098"/>
                    </a:cubicBezTo>
                    <a:cubicBezTo>
                      <a:pt x="10477" y="18098"/>
                      <a:pt x="9525" y="18098"/>
                      <a:pt x="7620" y="19050"/>
                    </a:cubicBezTo>
                    <a:cubicBezTo>
                      <a:pt x="5715" y="20003"/>
                      <a:pt x="5715" y="20955"/>
                      <a:pt x="4763" y="21908"/>
                    </a:cubicBezTo>
                    <a:lnTo>
                      <a:pt x="0" y="20955"/>
                    </a:lnTo>
                    <a:lnTo>
                      <a:pt x="3810" y="0"/>
                    </a:lnTo>
                    <a:lnTo>
                      <a:pt x="23813" y="0"/>
                    </a:lnTo>
                    <a:lnTo>
                      <a:pt x="23813" y="4763"/>
                    </a:lnTo>
                    <a:lnTo>
                      <a:pt x="8573" y="4763"/>
                    </a:lnTo>
                    <a:lnTo>
                      <a:pt x="6668" y="16193"/>
                    </a:lnTo>
                    <a:cubicBezTo>
                      <a:pt x="9525" y="14288"/>
                      <a:pt x="11430" y="13335"/>
                      <a:pt x="14288" y="13335"/>
                    </a:cubicBezTo>
                    <a:cubicBezTo>
                      <a:pt x="18098" y="13335"/>
                      <a:pt x="20955" y="14288"/>
                      <a:pt x="22860" y="17145"/>
                    </a:cubicBezTo>
                    <a:cubicBezTo>
                      <a:pt x="24765" y="20003"/>
                      <a:pt x="26670" y="22860"/>
                      <a:pt x="26670" y="26670"/>
                    </a:cubicBezTo>
                    <a:cubicBezTo>
                      <a:pt x="26670" y="30480"/>
                      <a:pt x="25718" y="33338"/>
                      <a:pt x="23813" y="36195"/>
                    </a:cubicBezTo>
                    <a:cubicBezTo>
                      <a:pt x="20955" y="39053"/>
                      <a:pt x="17145" y="40958"/>
                      <a:pt x="13335" y="40958"/>
                    </a:cubicBezTo>
                    <a:cubicBezTo>
                      <a:pt x="9525" y="40958"/>
                      <a:pt x="6668" y="40005"/>
                      <a:pt x="3810" y="38100"/>
                    </a:cubicBezTo>
                    <a:cubicBezTo>
                      <a:pt x="952" y="36195"/>
                      <a:pt x="0" y="34290"/>
                      <a:pt x="0" y="304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6" name="Полилиния: фигура 655">
                <a:extLst>
                  <a:ext uri="{FF2B5EF4-FFF2-40B4-BE49-F238E27FC236}">
                    <a16:creationId xmlns:a16="http://schemas.microsoft.com/office/drawing/2014/main" id="{F75FB19B-466E-B9F4-74D2-820711528A60}"/>
                  </a:ext>
                </a:extLst>
              </p:cNvPr>
              <p:cNvSpPr/>
              <p:nvPr/>
            </p:nvSpPr>
            <p:spPr>
              <a:xfrm>
                <a:off x="3911123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8 w 27622"/>
                  <a:gd name="connsiteY2" fmla="*/ 2858 h 40957"/>
                  <a:gd name="connsiteX3" fmla="*/ 14288 w 27622"/>
                  <a:gd name="connsiteY3" fmla="*/ 0 h 40957"/>
                  <a:gd name="connsiteX4" fmla="*/ 20003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3 w 27622"/>
                  <a:gd name="connsiteY7" fmla="*/ 20003 h 40957"/>
                  <a:gd name="connsiteX8" fmla="*/ 25718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5715 w 27622"/>
                  <a:gd name="connsiteY13" fmla="*/ 20955 h 40957"/>
                  <a:gd name="connsiteX14" fmla="*/ 7620 w 27622"/>
                  <a:gd name="connsiteY14" fmla="*/ 34290 h 40957"/>
                  <a:gd name="connsiteX15" fmla="*/ 13335 w 27622"/>
                  <a:gd name="connsiteY15" fmla="*/ 38100 h 40957"/>
                  <a:gd name="connsiteX16" fmla="*/ 19050 w 27622"/>
                  <a:gd name="connsiteY16" fmla="*/ 34290 h 40957"/>
                  <a:gd name="connsiteX17" fmla="*/ 20955 w 27622"/>
                  <a:gd name="connsiteY17" fmla="*/ 20955 h 40957"/>
                  <a:gd name="connsiteX18" fmla="*/ 19050 w 27622"/>
                  <a:gd name="connsiteY18" fmla="*/ 7620 h 40957"/>
                  <a:gd name="connsiteX19" fmla="*/ 13335 w 27622"/>
                  <a:gd name="connsiteY19" fmla="*/ 4763 h 40957"/>
                  <a:gd name="connsiteX20" fmla="*/ 7620 w 27622"/>
                  <a:gd name="connsiteY20" fmla="*/ 7620 h 40957"/>
                  <a:gd name="connsiteX21" fmla="*/ 5715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3" y="12383"/>
                      <a:pt x="1905" y="9525"/>
                    </a:cubicBezTo>
                    <a:cubicBezTo>
                      <a:pt x="2858" y="6667"/>
                      <a:pt x="4763" y="4763"/>
                      <a:pt x="6668" y="2858"/>
                    </a:cubicBezTo>
                    <a:cubicBezTo>
                      <a:pt x="8573" y="953"/>
                      <a:pt x="11430" y="0"/>
                      <a:pt x="14288" y="0"/>
                    </a:cubicBezTo>
                    <a:cubicBezTo>
                      <a:pt x="16193" y="0"/>
                      <a:pt x="18098" y="0"/>
                      <a:pt x="20003" y="953"/>
                    </a:cubicBezTo>
                    <a:cubicBezTo>
                      <a:pt x="21908" y="1905"/>
                      <a:pt x="22860" y="2858"/>
                      <a:pt x="23813" y="4763"/>
                    </a:cubicBezTo>
                    <a:cubicBezTo>
                      <a:pt x="24765" y="6667"/>
                      <a:pt x="25718" y="8572"/>
                      <a:pt x="26670" y="10478"/>
                    </a:cubicBezTo>
                    <a:cubicBezTo>
                      <a:pt x="27623" y="12383"/>
                      <a:pt x="27623" y="16192"/>
                      <a:pt x="27623" y="20003"/>
                    </a:cubicBezTo>
                    <a:cubicBezTo>
                      <a:pt x="27623" y="24765"/>
                      <a:pt x="26670" y="28575"/>
                      <a:pt x="25718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3" y="40958"/>
                      <a:pt x="13335" y="40958"/>
                    </a:cubicBezTo>
                    <a:cubicBezTo>
                      <a:pt x="9525" y="40958"/>
                      <a:pt x="6668" y="40005"/>
                      <a:pt x="3810" y="37147"/>
                    </a:cubicBezTo>
                    <a:cubicBezTo>
                      <a:pt x="1905" y="33338"/>
                      <a:pt x="0" y="28575"/>
                      <a:pt x="0" y="20955"/>
                    </a:cubicBezTo>
                    <a:close/>
                    <a:moveTo>
                      <a:pt x="5715" y="20955"/>
                    </a:moveTo>
                    <a:cubicBezTo>
                      <a:pt x="5715" y="27622"/>
                      <a:pt x="6668" y="32385"/>
                      <a:pt x="7620" y="34290"/>
                    </a:cubicBezTo>
                    <a:cubicBezTo>
                      <a:pt x="8573" y="36195"/>
                      <a:pt x="11430" y="38100"/>
                      <a:pt x="13335" y="38100"/>
                    </a:cubicBezTo>
                    <a:cubicBezTo>
                      <a:pt x="15240" y="38100"/>
                      <a:pt x="17145" y="37147"/>
                      <a:pt x="19050" y="34290"/>
                    </a:cubicBezTo>
                    <a:cubicBezTo>
                      <a:pt x="20955" y="31433"/>
                      <a:pt x="20955" y="27622"/>
                      <a:pt x="20955" y="20955"/>
                    </a:cubicBezTo>
                    <a:cubicBezTo>
                      <a:pt x="20955" y="14288"/>
                      <a:pt x="20003" y="9525"/>
                      <a:pt x="19050" y="7620"/>
                    </a:cubicBezTo>
                    <a:cubicBezTo>
                      <a:pt x="18098" y="5715"/>
                      <a:pt x="15240" y="4763"/>
                      <a:pt x="13335" y="4763"/>
                    </a:cubicBezTo>
                    <a:cubicBezTo>
                      <a:pt x="11430" y="4763"/>
                      <a:pt x="9525" y="5715"/>
                      <a:pt x="7620" y="7620"/>
                    </a:cubicBezTo>
                    <a:cubicBezTo>
                      <a:pt x="6668" y="9525"/>
                      <a:pt x="5715" y="13335"/>
                      <a:pt x="5715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7" name="Полилиния: фигура 656">
                <a:extLst>
                  <a:ext uri="{FF2B5EF4-FFF2-40B4-BE49-F238E27FC236}">
                    <a16:creationId xmlns:a16="http://schemas.microsoft.com/office/drawing/2014/main" id="{B0B6288E-8027-9E23-A55F-1816AA5020FE}"/>
                  </a:ext>
                </a:extLst>
              </p:cNvPr>
              <p:cNvSpPr/>
              <p:nvPr/>
            </p:nvSpPr>
            <p:spPr>
              <a:xfrm>
                <a:off x="4033043" y="8584247"/>
                <a:ext cx="15239" cy="41910"/>
              </a:xfrm>
              <a:custGeom>
                <a:avLst/>
                <a:gdLst>
                  <a:gd name="connsiteX0" fmla="*/ 15240 w 15239"/>
                  <a:gd name="connsiteY0" fmla="*/ 41910 h 41910"/>
                  <a:gd name="connsiteX1" fmla="*/ 10477 w 15239"/>
                  <a:gd name="connsiteY1" fmla="*/ 41910 h 41910"/>
                  <a:gd name="connsiteX2" fmla="*/ 10477 w 15239"/>
                  <a:gd name="connsiteY2" fmla="*/ 9525 h 41910"/>
                  <a:gd name="connsiteX3" fmla="*/ 5715 w 15239"/>
                  <a:gd name="connsiteY3" fmla="*/ 13335 h 41910"/>
                  <a:gd name="connsiteX4" fmla="*/ 0 w 15239"/>
                  <a:gd name="connsiteY4" fmla="*/ 16193 h 41910"/>
                  <a:gd name="connsiteX5" fmla="*/ 0 w 15239"/>
                  <a:gd name="connsiteY5" fmla="*/ 10478 h 41910"/>
                  <a:gd name="connsiteX6" fmla="*/ 7620 w 15239"/>
                  <a:gd name="connsiteY6" fmla="*/ 5715 h 41910"/>
                  <a:gd name="connsiteX7" fmla="*/ 12383 w 15239"/>
                  <a:gd name="connsiteY7" fmla="*/ 0 h 41910"/>
                  <a:gd name="connsiteX8" fmla="*/ 15240 w 15239"/>
                  <a:gd name="connsiteY8" fmla="*/ 0 h 41910"/>
                  <a:gd name="connsiteX9" fmla="*/ 15240 w 15239"/>
                  <a:gd name="connsiteY9" fmla="*/ 41910 h 4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39" h="41910">
                    <a:moveTo>
                      <a:pt x="15240" y="41910"/>
                    </a:moveTo>
                    <a:lnTo>
                      <a:pt x="10477" y="41910"/>
                    </a:lnTo>
                    <a:lnTo>
                      <a:pt x="10477" y="9525"/>
                    </a:lnTo>
                    <a:cubicBezTo>
                      <a:pt x="9525" y="10478"/>
                      <a:pt x="7620" y="11430"/>
                      <a:pt x="5715" y="13335"/>
                    </a:cubicBezTo>
                    <a:cubicBezTo>
                      <a:pt x="3810" y="15240"/>
                      <a:pt x="1905" y="15240"/>
                      <a:pt x="0" y="16193"/>
                    </a:cubicBezTo>
                    <a:lnTo>
                      <a:pt x="0" y="10478"/>
                    </a:lnTo>
                    <a:cubicBezTo>
                      <a:pt x="2858" y="9525"/>
                      <a:pt x="5715" y="7620"/>
                      <a:pt x="7620" y="5715"/>
                    </a:cubicBezTo>
                    <a:cubicBezTo>
                      <a:pt x="9525" y="3810"/>
                      <a:pt x="11430" y="1905"/>
                      <a:pt x="12383" y="0"/>
                    </a:cubicBezTo>
                    <a:lnTo>
                      <a:pt x="15240" y="0"/>
                    </a:lnTo>
                    <a:lnTo>
                      <a:pt x="15240" y="4191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8" name="Полилиния: фигура 657">
                <a:extLst>
                  <a:ext uri="{FF2B5EF4-FFF2-40B4-BE49-F238E27FC236}">
                    <a16:creationId xmlns:a16="http://schemas.microsoft.com/office/drawing/2014/main" id="{8BB17B9A-2B38-F662-954D-69FCC4D2B468}"/>
                  </a:ext>
                </a:extLst>
              </p:cNvPr>
              <p:cNvSpPr/>
              <p:nvPr/>
            </p:nvSpPr>
            <p:spPr>
              <a:xfrm>
                <a:off x="4063523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8 w 27622"/>
                  <a:gd name="connsiteY2" fmla="*/ 2858 h 40957"/>
                  <a:gd name="connsiteX3" fmla="*/ 14288 w 27622"/>
                  <a:gd name="connsiteY3" fmla="*/ 0 h 40957"/>
                  <a:gd name="connsiteX4" fmla="*/ 20003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3 w 27622"/>
                  <a:gd name="connsiteY7" fmla="*/ 20003 h 40957"/>
                  <a:gd name="connsiteX8" fmla="*/ 25718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5715 w 27622"/>
                  <a:gd name="connsiteY13" fmla="*/ 20955 h 40957"/>
                  <a:gd name="connsiteX14" fmla="*/ 7620 w 27622"/>
                  <a:gd name="connsiteY14" fmla="*/ 34290 h 40957"/>
                  <a:gd name="connsiteX15" fmla="*/ 13335 w 27622"/>
                  <a:gd name="connsiteY15" fmla="*/ 38100 h 40957"/>
                  <a:gd name="connsiteX16" fmla="*/ 19050 w 27622"/>
                  <a:gd name="connsiteY16" fmla="*/ 34290 h 40957"/>
                  <a:gd name="connsiteX17" fmla="*/ 20955 w 27622"/>
                  <a:gd name="connsiteY17" fmla="*/ 20955 h 40957"/>
                  <a:gd name="connsiteX18" fmla="*/ 19050 w 27622"/>
                  <a:gd name="connsiteY18" fmla="*/ 7620 h 40957"/>
                  <a:gd name="connsiteX19" fmla="*/ 13335 w 27622"/>
                  <a:gd name="connsiteY19" fmla="*/ 4763 h 40957"/>
                  <a:gd name="connsiteX20" fmla="*/ 7620 w 27622"/>
                  <a:gd name="connsiteY20" fmla="*/ 7620 h 40957"/>
                  <a:gd name="connsiteX21" fmla="*/ 5715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3" y="12383"/>
                      <a:pt x="1905" y="9525"/>
                    </a:cubicBezTo>
                    <a:cubicBezTo>
                      <a:pt x="2858" y="6667"/>
                      <a:pt x="4763" y="4763"/>
                      <a:pt x="6668" y="2858"/>
                    </a:cubicBezTo>
                    <a:cubicBezTo>
                      <a:pt x="8573" y="953"/>
                      <a:pt x="11430" y="0"/>
                      <a:pt x="14288" y="0"/>
                    </a:cubicBezTo>
                    <a:cubicBezTo>
                      <a:pt x="16193" y="0"/>
                      <a:pt x="18098" y="0"/>
                      <a:pt x="20003" y="953"/>
                    </a:cubicBezTo>
                    <a:cubicBezTo>
                      <a:pt x="21908" y="1905"/>
                      <a:pt x="22860" y="2858"/>
                      <a:pt x="23813" y="4763"/>
                    </a:cubicBezTo>
                    <a:cubicBezTo>
                      <a:pt x="24765" y="6667"/>
                      <a:pt x="25718" y="8572"/>
                      <a:pt x="26670" y="10478"/>
                    </a:cubicBezTo>
                    <a:cubicBezTo>
                      <a:pt x="27623" y="12383"/>
                      <a:pt x="27623" y="16192"/>
                      <a:pt x="27623" y="20003"/>
                    </a:cubicBezTo>
                    <a:cubicBezTo>
                      <a:pt x="27623" y="24765"/>
                      <a:pt x="26670" y="28575"/>
                      <a:pt x="25718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3" y="40958"/>
                      <a:pt x="13335" y="40958"/>
                    </a:cubicBezTo>
                    <a:cubicBezTo>
                      <a:pt x="9525" y="40958"/>
                      <a:pt x="6668" y="40005"/>
                      <a:pt x="3810" y="37147"/>
                    </a:cubicBezTo>
                    <a:cubicBezTo>
                      <a:pt x="1905" y="33338"/>
                      <a:pt x="0" y="28575"/>
                      <a:pt x="0" y="20955"/>
                    </a:cubicBezTo>
                    <a:close/>
                    <a:moveTo>
                      <a:pt x="5715" y="20955"/>
                    </a:moveTo>
                    <a:cubicBezTo>
                      <a:pt x="5715" y="27622"/>
                      <a:pt x="6668" y="32385"/>
                      <a:pt x="7620" y="34290"/>
                    </a:cubicBezTo>
                    <a:cubicBezTo>
                      <a:pt x="8573" y="36195"/>
                      <a:pt x="11430" y="38100"/>
                      <a:pt x="13335" y="38100"/>
                    </a:cubicBezTo>
                    <a:cubicBezTo>
                      <a:pt x="15240" y="38100"/>
                      <a:pt x="17145" y="37147"/>
                      <a:pt x="19050" y="34290"/>
                    </a:cubicBezTo>
                    <a:cubicBezTo>
                      <a:pt x="20955" y="31433"/>
                      <a:pt x="20955" y="27622"/>
                      <a:pt x="20955" y="20955"/>
                    </a:cubicBezTo>
                    <a:cubicBezTo>
                      <a:pt x="20955" y="14288"/>
                      <a:pt x="20003" y="9525"/>
                      <a:pt x="19050" y="7620"/>
                    </a:cubicBezTo>
                    <a:cubicBezTo>
                      <a:pt x="18098" y="5715"/>
                      <a:pt x="15240" y="4763"/>
                      <a:pt x="13335" y="4763"/>
                    </a:cubicBezTo>
                    <a:cubicBezTo>
                      <a:pt x="11430" y="4763"/>
                      <a:pt x="9525" y="5715"/>
                      <a:pt x="7620" y="7620"/>
                    </a:cubicBezTo>
                    <a:cubicBezTo>
                      <a:pt x="6668" y="9525"/>
                      <a:pt x="5715" y="13335"/>
                      <a:pt x="5715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9" name="Полилиния: фигура 658">
                <a:extLst>
                  <a:ext uri="{FF2B5EF4-FFF2-40B4-BE49-F238E27FC236}">
                    <a16:creationId xmlns:a16="http://schemas.microsoft.com/office/drawing/2014/main" id="{40E07398-A583-2D2B-91D2-7E52BC937A3F}"/>
                  </a:ext>
                </a:extLst>
              </p:cNvPr>
              <p:cNvSpPr/>
              <p:nvPr/>
            </p:nvSpPr>
            <p:spPr>
              <a:xfrm>
                <a:off x="4098765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8 w 27622"/>
                  <a:gd name="connsiteY2" fmla="*/ 2858 h 40957"/>
                  <a:gd name="connsiteX3" fmla="*/ 14288 w 27622"/>
                  <a:gd name="connsiteY3" fmla="*/ 0 h 40957"/>
                  <a:gd name="connsiteX4" fmla="*/ 20003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3 w 27622"/>
                  <a:gd name="connsiteY7" fmla="*/ 20003 h 40957"/>
                  <a:gd name="connsiteX8" fmla="*/ 25718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5715 w 27622"/>
                  <a:gd name="connsiteY13" fmla="*/ 20955 h 40957"/>
                  <a:gd name="connsiteX14" fmla="*/ 7620 w 27622"/>
                  <a:gd name="connsiteY14" fmla="*/ 34290 h 40957"/>
                  <a:gd name="connsiteX15" fmla="*/ 13335 w 27622"/>
                  <a:gd name="connsiteY15" fmla="*/ 38100 h 40957"/>
                  <a:gd name="connsiteX16" fmla="*/ 19050 w 27622"/>
                  <a:gd name="connsiteY16" fmla="*/ 34290 h 40957"/>
                  <a:gd name="connsiteX17" fmla="*/ 20955 w 27622"/>
                  <a:gd name="connsiteY17" fmla="*/ 20955 h 40957"/>
                  <a:gd name="connsiteX18" fmla="*/ 19050 w 27622"/>
                  <a:gd name="connsiteY18" fmla="*/ 7620 h 40957"/>
                  <a:gd name="connsiteX19" fmla="*/ 13335 w 27622"/>
                  <a:gd name="connsiteY19" fmla="*/ 4763 h 40957"/>
                  <a:gd name="connsiteX20" fmla="*/ 7620 w 27622"/>
                  <a:gd name="connsiteY20" fmla="*/ 7620 h 40957"/>
                  <a:gd name="connsiteX21" fmla="*/ 5715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3" y="12383"/>
                      <a:pt x="1905" y="9525"/>
                    </a:cubicBezTo>
                    <a:cubicBezTo>
                      <a:pt x="2858" y="6667"/>
                      <a:pt x="4763" y="4763"/>
                      <a:pt x="6668" y="2858"/>
                    </a:cubicBezTo>
                    <a:cubicBezTo>
                      <a:pt x="8573" y="953"/>
                      <a:pt x="11430" y="0"/>
                      <a:pt x="14288" y="0"/>
                    </a:cubicBezTo>
                    <a:cubicBezTo>
                      <a:pt x="16193" y="0"/>
                      <a:pt x="18098" y="0"/>
                      <a:pt x="20003" y="953"/>
                    </a:cubicBezTo>
                    <a:cubicBezTo>
                      <a:pt x="21908" y="1905"/>
                      <a:pt x="22860" y="2858"/>
                      <a:pt x="23813" y="4763"/>
                    </a:cubicBezTo>
                    <a:cubicBezTo>
                      <a:pt x="24765" y="6667"/>
                      <a:pt x="25718" y="8572"/>
                      <a:pt x="26670" y="10478"/>
                    </a:cubicBezTo>
                    <a:cubicBezTo>
                      <a:pt x="27623" y="12383"/>
                      <a:pt x="27623" y="16192"/>
                      <a:pt x="27623" y="20003"/>
                    </a:cubicBezTo>
                    <a:cubicBezTo>
                      <a:pt x="27623" y="24765"/>
                      <a:pt x="26670" y="28575"/>
                      <a:pt x="25718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3" y="40958"/>
                      <a:pt x="13335" y="40958"/>
                    </a:cubicBezTo>
                    <a:cubicBezTo>
                      <a:pt x="9525" y="40958"/>
                      <a:pt x="6668" y="40005"/>
                      <a:pt x="3810" y="37147"/>
                    </a:cubicBezTo>
                    <a:cubicBezTo>
                      <a:pt x="1905" y="33338"/>
                      <a:pt x="0" y="28575"/>
                      <a:pt x="0" y="20955"/>
                    </a:cubicBezTo>
                    <a:close/>
                    <a:moveTo>
                      <a:pt x="5715" y="20955"/>
                    </a:moveTo>
                    <a:cubicBezTo>
                      <a:pt x="5715" y="27622"/>
                      <a:pt x="6668" y="32385"/>
                      <a:pt x="7620" y="34290"/>
                    </a:cubicBezTo>
                    <a:cubicBezTo>
                      <a:pt x="8573" y="36195"/>
                      <a:pt x="11430" y="38100"/>
                      <a:pt x="13335" y="38100"/>
                    </a:cubicBezTo>
                    <a:cubicBezTo>
                      <a:pt x="15240" y="38100"/>
                      <a:pt x="17145" y="37147"/>
                      <a:pt x="19050" y="34290"/>
                    </a:cubicBezTo>
                    <a:cubicBezTo>
                      <a:pt x="20955" y="31433"/>
                      <a:pt x="20955" y="27622"/>
                      <a:pt x="20955" y="20955"/>
                    </a:cubicBezTo>
                    <a:cubicBezTo>
                      <a:pt x="20955" y="14288"/>
                      <a:pt x="20003" y="9525"/>
                      <a:pt x="19050" y="7620"/>
                    </a:cubicBezTo>
                    <a:cubicBezTo>
                      <a:pt x="18098" y="5715"/>
                      <a:pt x="15240" y="4763"/>
                      <a:pt x="13335" y="4763"/>
                    </a:cubicBezTo>
                    <a:cubicBezTo>
                      <a:pt x="11430" y="4763"/>
                      <a:pt x="9525" y="5715"/>
                      <a:pt x="7620" y="7620"/>
                    </a:cubicBezTo>
                    <a:cubicBezTo>
                      <a:pt x="5715" y="9525"/>
                      <a:pt x="5715" y="13335"/>
                      <a:pt x="5715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0" name="Полилиния: фигура 659">
                <a:extLst>
                  <a:ext uri="{FF2B5EF4-FFF2-40B4-BE49-F238E27FC236}">
                    <a16:creationId xmlns:a16="http://schemas.microsoft.com/office/drawing/2014/main" id="{106A5181-BAAB-C1EF-AA63-333794545712}"/>
                  </a:ext>
                </a:extLst>
              </p:cNvPr>
              <p:cNvSpPr/>
              <p:nvPr/>
            </p:nvSpPr>
            <p:spPr>
              <a:xfrm>
                <a:off x="4134008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7 w 27622"/>
                  <a:gd name="connsiteY2" fmla="*/ 2858 h 40957"/>
                  <a:gd name="connsiteX3" fmla="*/ 14288 w 27622"/>
                  <a:gd name="connsiteY3" fmla="*/ 0 h 40957"/>
                  <a:gd name="connsiteX4" fmla="*/ 20002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2 w 27622"/>
                  <a:gd name="connsiteY7" fmla="*/ 20003 h 40957"/>
                  <a:gd name="connsiteX8" fmla="*/ 25717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4763 w 27622"/>
                  <a:gd name="connsiteY13" fmla="*/ 20955 h 40957"/>
                  <a:gd name="connsiteX14" fmla="*/ 6667 w 27622"/>
                  <a:gd name="connsiteY14" fmla="*/ 34290 h 40957"/>
                  <a:gd name="connsiteX15" fmla="*/ 12382 w 27622"/>
                  <a:gd name="connsiteY15" fmla="*/ 38100 h 40957"/>
                  <a:gd name="connsiteX16" fmla="*/ 18097 w 27622"/>
                  <a:gd name="connsiteY16" fmla="*/ 34290 h 40957"/>
                  <a:gd name="connsiteX17" fmla="*/ 20002 w 27622"/>
                  <a:gd name="connsiteY17" fmla="*/ 20955 h 40957"/>
                  <a:gd name="connsiteX18" fmla="*/ 18097 w 27622"/>
                  <a:gd name="connsiteY18" fmla="*/ 7620 h 40957"/>
                  <a:gd name="connsiteX19" fmla="*/ 12382 w 27622"/>
                  <a:gd name="connsiteY19" fmla="*/ 4763 h 40957"/>
                  <a:gd name="connsiteX20" fmla="*/ 6667 w 27622"/>
                  <a:gd name="connsiteY20" fmla="*/ 7620 h 40957"/>
                  <a:gd name="connsiteX21" fmla="*/ 4763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2" y="12383"/>
                      <a:pt x="1905" y="9525"/>
                    </a:cubicBezTo>
                    <a:cubicBezTo>
                      <a:pt x="2857" y="6667"/>
                      <a:pt x="4763" y="4763"/>
                      <a:pt x="6667" y="2858"/>
                    </a:cubicBezTo>
                    <a:cubicBezTo>
                      <a:pt x="8572" y="953"/>
                      <a:pt x="11430" y="0"/>
                      <a:pt x="14288" y="0"/>
                    </a:cubicBezTo>
                    <a:cubicBezTo>
                      <a:pt x="16192" y="0"/>
                      <a:pt x="18097" y="0"/>
                      <a:pt x="20002" y="953"/>
                    </a:cubicBezTo>
                    <a:cubicBezTo>
                      <a:pt x="21907" y="1905"/>
                      <a:pt x="22860" y="2858"/>
                      <a:pt x="23813" y="4763"/>
                    </a:cubicBezTo>
                    <a:cubicBezTo>
                      <a:pt x="24765" y="6667"/>
                      <a:pt x="25717" y="8572"/>
                      <a:pt x="26670" y="10478"/>
                    </a:cubicBezTo>
                    <a:cubicBezTo>
                      <a:pt x="27622" y="12383"/>
                      <a:pt x="27622" y="16192"/>
                      <a:pt x="27622" y="20003"/>
                    </a:cubicBezTo>
                    <a:cubicBezTo>
                      <a:pt x="27622" y="24765"/>
                      <a:pt x="26670" y="28575"/>
                      <a:pt x="25717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2" y="40958"/>
                      <a:pt x="13335" y="40958"/>
                    </a:cubicBezTo>
                    <a:cubicBezTo>
                      <a:pt x="9525" y="40958"/>
                      <a:pt x="6667" y="40005"/>
                      <a:pt x="3810" y="37147"/>
                    </a:cubicBezTo>
                    <a:cubicBezTo>
                      <a:pt x="952" y="33338"/>
                      <a:pt x="0" y="28575"/>
                      <a:pt x="0" y="20955"/>
                    </a:cubicBezTo>
                    <a:close/>
                    <a:moveTo>
                      <a:pt x="4763" y="20955"/>
                    </a:moveTo>
                    <a:cubicBezTo>
                      <a:pt x="4763" y="27622"/>
                      <a:pt x="5715" y="32385"/>
                      <a:pt x="6667" y="34290"/>
                    </a:cubicBezTo>
                    <a:cubicBezTo>
                      <a:pt x="7620" y="36195"/>
                      <a:pt x="10477" y="38100"/>
                      <a:pt x="12382" y="38100"/>
                    </a:cubicBezTo>
                    <a:cubicBezTo>
                      <a:pt x="14288" y="38100"/>
                      <a:pt x="16192" y="37147"/>
                      <a:pt x="18097" y="34290"/>
                    </a:cubicBezTo>
                    <a:cubicBezTo>
                      <a:pt x="20002" y="31433"/>
                      <a:pt x="20002" y="27622"/>
                      <a:pt x="20002" y="20955"/>
                    </a:cubicBezTo>
                    <a:cubicBezTo>
                      <a:pt x="20002" y="14288"/>
                      <a:pt x="19050" y="9525"/>
                      <a:pt x="18097" y="7620"/>
                    </a:cubicBezTo>
                    <a:cubicBezTo>
                      <a:pt x="17145" y="5715"/>
                      <a:pt x="14288" y="4763"/>
                      <a:pt x="12382" y="4763"/>
                    </a:cubicBezTo>
                    <a:cubicBezTo>
                      <a:pt x="10477" y="4763"/>
                      <a:pt x="8572" y="5715"/>
                      <a:pt x="6667" y="7620"/>
                    </a:cubicBezTo>
                    <a:cubicBezTo>
                      <a:pt x="5715" y="9525"/>
                      <a:pt x="4763" y="13335"/>
                      <a:pt x="4763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1" name="Полилиния: фигура 660">
                <a:extLst>
                  <a:ext uri="{FF2B5EF4-FFF2-40B4-BE49-F238E27FC236}">
                    <a16:creationId xmlns:a16="http://schemas.microsoft.com/office/drawing/2014/main" id="{A1A1AAA2-6672-B5BB-16C4-BFE06C0A3B2E}"/>
                  </a:ext>
                </a:extLst>
              </p:cNvPr>
              <p:cNvSpPr/>
              <p:nvPr/>
            </p:nvSpPr>
            <p:spPr>
              <a:xfrm>
                <a:off x="4653121" y="8584247"/>
                <a:ext cx="15239" cy="41910"/>
              </a:xfrm>
              <a:custGeom>
                <a:avLst/>
                <a:gdLst>
                  <a:gd name="connsiteX0" fmla="*/ 15240 w 15239"/>
                  <a:gd name="connsiteY0" fmla="*/ 41910 h 41910"/>
                  <a:gd name="connsiteX1" fmla="*/ 10477 w 15239"/>
                  <a:gd name="connsiteY1" fmla="*/ 41910 h 41910"/>
                  <a:gd name="connsiteX2" fmla="*/ 10477 w 15239"/>
                  <a:gd name="connsiteY2" fmla="*/ 9525 h 41910"/>
                  <a:gd name="connsiteX3" fmla="*/ 5715 w 15239"/>
                  <a:gd name="connsiteY3" fmla="*/ 13335 h 41910"/>
                  <a:gd name="connsiteX4" fmla="*/ 0 w 15239"/>
                  <a:gd name="connsiteY4" fmla="*/ 16193 h 41910"/>
                  <a:gd name="connsiteX5" fmla="*/ 0 w 15239"/>
                  <a:gd name="connsiteY5" fmla="*/ 10478 h 41910"/>
                  <a:gd name="connsiteX6" fmla="*/ 7620 w 15239"/>
                  <a:gd name="connsiteY6" fmla="*/ 5715 h 41910"/>
                  <a:gd name="connsiteX7" fmla="*/ 12382 w 15239"/>
                  <a:gd name="connsiteY7" fmla="*/ 0 h 41910"/>
                  <a:gd name="connsiteX8" fmla="*/ 15240 w 15239"/>
                  <a:gd name="connsiteY8" fmla="*/ 0 h 41910"/>
                  <a:gd name="connsiteX9" fmla="*/ 15240 w 15239"/>
                  <a:gd name="connsiteY9" fmla="*/ 41910 h 4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39" h="41910">
                    <a:moveTo>
                      <a:pt x="15240" y="41910"/>
                    </a:moveTo>
                    <a:lnTo>
                      <a:pt x="10477" y="41910"/>
                    </a:lnTo>
                    <a:lnTo>
                      <a:pt x="10477" y="9525"/>
                    </a:lnTo>
                    <a:cubicBezTo>
                      <a:pt x="9525" y="10478"/>
                      <a:pt x="7620" y="11430"/>
                      <a:pt x="5715" y="13335"/>
                    </a:cubicBezTo>
                    <a:cubicBezTo>
                      <a:pt x="3810" y="14288"/>
                      <a:pt x="1905" y="15240"/>
                      <a:pt x="0" y="16193"/>
                    </a:cubicBezTo>
                    <a:lnTo>
                      <a:pt x="0" y="10478"/>
                    </a:lnTo>
                    <a:cubicBezTo>
                      <a:pt x="2857" y="9525"/>
                      <a:pt x="5715" y="7620"/>
                      <a:pt x="7620" y="5715"/>
                    </a:cubicBezTo>
                    <a:cubicBezTo>
                      <a:pt x="9525" y="3810"/>
                      <a:pt x="11430" y="1905"/>
                      <a:pt x="12382" y="0"/>
                    </a:cubicBezTo>
                    <a:lnTo>
                      <a:pt x="15240" y="0"/>
                    </a:lnTo>
                    <a:lnTo>
                      <a:pt x="15240" y="4191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2" name="Полилиния: фигура 661">
                <a:extLst>
                  <a:ext uri="{FF2B5EF4-FFF2-40B4-BE49-F238E27FC236}">
                    <a16:creationId xmlns:a16="http://schemas.microsoft.com/office/drawing/2014/main" id="{CEB08E5F-722F-DD56-3022-6A72422802EB}"/>
                  </a:ext>
                </a:extLst>
              </p:cNvPr>
              <p:cNvSpPr/>
              <p:nvPr/>
            </p:nvSpPr>
            <p:spPr>
              <a:xfrm>
                <a:off x="4684553" y="8585200"/>
                <a:ext cx="26670" cy="40957"/>
              </a:xfrm>
              <a:custGeom>
                <a:avLst/>
                <a:gdLst>
                  <a:gd name="connsiteX0" fmla="*/ 0 w 26670"/>
                  <a:gd name="connsiteY0" fmla="*/ 4763 h 40957"/>
                  <a:gd name="connsiteX1" fmla="*/ 0 w 26670"/>
                  <a:gd name="connsiteY1" fmla="*/ 0 h 40957"/>
                  <a:gd name="connsiteX2" fmla="*/ 26670 w 26670"/>
                  <a:gd name="connsiteY2" fmla="*/ 0 h 40957"/>
                  <a:gd name="connsiteX3" fmla="*/ 26670 w 26670"/>
                  <a:gd name="connsiteY3" fmla="*/ 3810 h 40957"/>
                  <a:gd name="connsiteX4" fmla="*/ 19050 w 26670"/>
                  <a:gd name="connsiteY4" fmla="*/ 15240 h 40957"/>
                  <a:gd name="connsiteX5" fmla="*/ 13335 w 26670"/>
                  <a:gd name="connsiteY5" fmla="*/ 29528 h 40957"/>
                  <a:gd name="connsiteX6" fmla="*/ 11430 w 26670"/>
                  <a:gd name="connsiteY6" fmla="*/ 40958 h 40957"/>
                  <a:gd name="connsiteX7" fmla="*/ 6668 w 26670"/>
                  <a:gd name="connsiteY7" fmla="*/ 40958 h 40957"/>
                  <a:gd name="connsiteX8" fmla="*/ 8573 w 26670"/>
                  <a:gd name="connsiteY8" fmla="*/ 29528 h 40957"/>
                  <a:gd name="connsiteX9" fmla="*/ 13335 w 26670"/>
                  <a:gd name="connsiteY9" fmla="*/ 16192 h 40957"/>
                  <a:gd name="connsiteX10" fmla="*/ 20955 w 26670"/>
                  <a:gd name="connsiteY10" fmla="*/ 5715 h 40957"/>
                  <a:gd name="connsiteX11" fmla="*/ 0 w 26670"/>
                  <a:gd name="connsiteY11" fmla="*/ 571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670" h="40957">
                    <a:moveTo>
                      <a:pt x="0" y="4763"/>
                    </a:moveTo>
                    <a:lnTo>
                      <a:pt x="0" y="0"/>
                    </a:lnTo>
                    <a:lnTo>
                      <a:pt x="26670" y="0"/>
                    </a:lnTo>
                    <a:lnTo>
                      <a:pt x="26670" y="3810"/>
                    </a:lnTo>
                    <a:cubicBezTo>
                      <a:pt x="23813" y="6667"/>
                      <a:pt x="21908" y="10478"/>
                      <a:pt x="19050" y="15240"/>
                    </a:cubicBezTo>
                    <a:cubicBezTo>
                      <a:pt x="16193" y="20003"/>
                      <a:pt x="14288" y="24765"/>
                      <a:pt x="13335" y="29528"/>
                    </a:cubicBezTo>
                    <a:cubicBezTo>
                      <a:pt x="12383" y="33338"/>
                      <a:pt x="11430" y="37147"/>
                      <a:pt x="11430" y="40958"/>
                    </a:cubicBezTo>
                    <a:lnTo>
                      <a:pt x="6668" y="40958"/>
                    </a:lnTo>
                    <a:cubicBezTo>
                      <a:pt x="6668" y="38100"/>
                      <a:pt x="7620" y="34290"/>
                      <a:pt x="8573" y="29528"/>
                    </a:cubicBezTo>
                    <a:cubicBezTo>
                      <a:pt x="9525" y="24765"/>
                      <a:pt x="11430" y="20955"/>
                      <a:pt x="13335" y="16192"/>
                    </a:cubicBezTo>
                    <a:cubicBezTo>
                      <a:pt x="15240" y="12383"/>
                      <a:pt x="18098" y="8572"/>
                      <a:pt x="20955" y="5715"/>
                    </a:cubicBezTo>
                    <a:lnTo>
                      <a:pt x="0" y="5715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3" name="Полилиния: фигура 662">
                <a:extLst>
                  <a:ext uri="{FF2B5EF4-FFF2-40B4-BE49-F238E27FC236}">
                    <a16:creationId xmlns:a16="http://schemas.microsoft.com/office/drawing/2014/main" id="{440B95AE-31AA-F7DD-D2B7-AAFD76CD36A4}"/>
                  </a:ext>
                </a:extLst>
              </p:cNvPr>
              <p:cNvSpPr/>
              <p:nvPr/>
            </p:nvSpPr>
            <p:spPr>
              <a:xfrm>
                <a:off x="4718843" y="8584247"/>
                <a:ext cx="25717" cy="40957"/>
              </a:xfrm>
              <a:custGeom>
                <a:avLst/>
                <a:gdLst>
                  <a:gd name="connsiteX0" fmla="*/ 0 w 25717"/>
                  <a:gd name="connsiteY0" fmla="*/ 30480 h 40957"/>
                  <a:gd name="connsiteX1" fmla="*/ 5715 w 25717"/>
                  <a:gd name="connsiteY1" fmla="*/ 30480 h 40957"/>
                  <a:gd name="connsiteX2" fmla="*/ 8572 w 25717"/>
                  <a:gd name="connsiteY2" fmla="*/ 36195 h 40957"/>
                  <a:gd name="connsiteX3" fmla="*/ 13335 w 25717"/>
                  <a:gd name="connsiteY3" fmla="*/ 38100 h 40957"/>
                  <a:gd name="connsiteX4" fmla="*/ 19050 w 25717"/>
                  <a:gd name="connsiteY4" fmla="*/ 35243 h 40957"/>
                  <a:gd name="connsiteX5" fmla="*/ 21908 w 25717"/>
                  <a:gd name="connsiteY5" fmla="*/ 27623 h 40957"/>
                  <a:gd name="connsiteX6" fmla="*/ 19050 w 25717"/>
                  <a:gd name="connsiteY6" fmla="*/ 20955 h 40957"/>
                  <a:gd name="connsiteX7" fmla="*/ 12383 w 25717"/>
                  <a:gd name="connsiteY7" fmla="*/ 18098 h 40957"/>
                  <a:gd name="connsiteX8" fmla="*/ 7620 w 25717"/>
                  <a:gd name="connsiteY8" fmla="*/ 19050 h 40957"/>
                  <a:gd name="connsiteX9" fmla="*/ 4763 w 25717"/>
                  <a:gd name="connsiteY9" fmla="*/ 21908 h 40957"/>
                  <a:gd name="connsiteX10" fmla="*/ 0 w 25717"/>
                  <a:gd name="connsiteY10" fmla="*/ 20955 h 40957"/>
                  <a:gd name="connsiteX11" fmla="*/ 3810 w 25717"/>
                  <a:gd name="connsiteY11" fmla="*/ 0 h 40957"/>
                  <a:gd name="connsiteX12" fmla="*/ 23813 w 25717"/>
                  <a:gd name="connsiteY12" fmla="*/ 0 h 40957"/>
                  <a:gd name="connsiteX13" fmla="*/ 23813 w 25717"/>
                  <a:gd name="connsiteY13" fmla="*/ 4763 h 40957"/>
                  <a:gd name="connsiteX14" fmla="*/ 7620 w 25717"/>
                  <a:gd name="connsiteY14" fmla="*/ 4763 h 40957"/>
                  <a:gd name="connsiteX15" fmla="*/ 5715 w 25717"/>
                  <a:gd name="connsiteY15" fmla="*/ 16193 h 40957"/>
                  <a:gd name="connsiteX16" fmla="*/ 13335 w 25717"/>
                  <a:gd name="connsiteY16" fmla="*/ 13335 h 40957"/>
                  <a:gd name="connsiteX17" fmla="*/ 21908 w 25717"/>
                  <a:gd name="connsiteY17" fmla="*/ 17145 h 40957"/>
                  <a:gd name="connsiteX18" fmla="*/ 25717 w 25717"/>
                  <a:gd name="connsiteY18" fmla="*/ 26670 h 40957"/>
                  <a:gd name="connsiteX19" fmla="*/ 22860 w 25717"/>
                  <a:gd name="connsiteY19" fmla="*/ 36195 h 40957"/>
                  <a:gd name="connsiteX20" fmla="*/ 12383 w 25717"/>
                  <a:gd name="connsiteY20" fmla="*/ 40958 h 40957"/>
                  <a:gd name="connsiteX21" fmla="*/ 2858 w 25717"/>
                  <a:gd name="connsiteY21" fmla="*/ 38100 h 40957"/>
                  <a:gd name="connsiteX22" fmla="*/ 0 w 25717"/>
                  <a:gd name="connsiteY22" fmla="*/ 30480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717" h="40957">
                    <a:moveTo>
                      <a:pt x="0" y="30480"/>
                    </a:moveTo>
                    <a:lnTo>
                      <a:pt x="5715" y="30480"/>
                    </a:lnTo>
                    <a:cubicBezTo>
                      <a:pt x="5715" y="33338"/>
                      <a:pt x="6667" y="35243"/>
                      <a:pt x="8572" y="36195"/>
                    </a:cubicBezTo>
                    <a:cubicBezTo>
                      <a:pt x="10478" y="37148"/>
                      <a:pt x="11430" y="38100"/>
                      <a:pt x="13335" y="38100"/>
                    </a:cubicBezTo>
                    <a:cubicBezTo>
                      <a:pt x="16192" y="38100"/>
                      <a:pt x="18097" y="37148"/>
                      <a:pt x="19050" y="35243"/>
                    </a:cubicBezTo>
                    <a:cubicBezTo>
                      <a:pt x="20003" y="33338"/>
                      <a:pt x="21908" y="31433"/>
                      <a:pt x="21908" y="27623"/>
                    </a:cubicBezTo>
                    <a:cubicBezTo>
                      <a:pt x="21908" y="24765"/>
                      <a:pt x="20955" y="22860"/>
                      <a:pt x="19050" y="20955"/>
                    </a:cubicBezTo>
                    <a:cubicBezTo>
                      <a:pt x="17145" y="19050"/>
                      <a:pt x="15240" y="18098"/>
                      <a:pt x="12383" y="18098"/>
                    </a:cubicBezTo>
                    <a:cubicBezTo>
                      <a:pt x="10478" y="18098"/>
                      <a:pt x="9525" y="18098"/>
                      <a:pt x="7620" y="19050"/>
                    </a:cubicBezTo>
                    <a:cubicBezTo>
                      <a:pt x="5715" y="20003"/>
                      <a:pt x="5715" y="20955"/>
                      <a:pt x="4763" y="21908"/>
                    </a:cubicBezTo>
                    <a:lnTo>
                      <a:pt x="0" y="20955"/>
                    </a:lnTo>
                    <a:lnTo>
                      <a:pt x="3810" y="0"/>
                    </a:lnTo>
                    <a:lnTo>
                      <a:pt x="23813" y="0"/>
                    </a:lnTo>
                    <a:lnTo>
                      <a:pt x="23813" y="4763"/>
                    </a:lnTo>
                    <a:lnTo>
                      <a:pt x="7620" y="4763"/>
                    </a:lnTo>
                    <a:lnTo>
                      <a:pt x="5715" y="16193"/>
                    </a:lnTo>
                    <a:cubicBezTo>
                      <a:pt x="8572" y="14288"/>
                      <a:pt x="10478" y="13335"/>
                      <a:pt x="13335" y="13335"/>
                    </a:cubicBezTo>
                    <a:cubicBezTo>
                      <a:pt x="17145" y="13335"/>
                      <a:pt x="20003" y="14288"/>
                      <a:pt x="21908" y="17145"/>
                    </a:cubicBezTo>
                    <a:cubicBezTo>
                      <a:pt x="23813" y="20003"/>
                      <a:pt x="25717" y="22860"/>
                      <a:pt x="25717" y="26670"/>
                    </a:cubicBezTo>
                    <a:cubicBezTo>
                      <a:pt x="25717" y="30480"/>
                      <a:pt x="24765" y="33338"/>
                      <a:pt x="22860" y="36195"/>
                    </a:cubicBezTo>
                    <a:cubicBezTo>
                      <a:pt x="20003" y="39053"/>
                      <a:pt x="16192" y="40958"/>
                      <a:pt x="12383" y="40958"/>
                    </a:cubicBezTo>
                    <a:cubicBezTo>
                      <a:pt x="8572" y="40958"/>
                      <a:pt x="5715" y="40005"/>
                      <a:pt x="2858" y="38100"/>
                    </a:cubicBezTo>
                    <a:cubicBezTo>
                      <a:pt x="0" y="36195"/>
                      <a:pt x="0" y="34290"/>
                      <a:pt x="0" y="304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4" name="Полилиния: фигура 663">
                <a:extLst>
                  <a:ext uri="{FF2B5EF4-FFF2-40B4-BE49-F238E27FC236}">
                    <a16:creationId xmlns:a16="http://schemas.microsoft.com/office/drawing/2014/main" id="{6C9E3444-E42B-E45C-36F3-02F7C34903F8}"/>
                  </a:ext>
                </a:extLst>
              </p:cNvPr>
              <p:cNvSpPr/>
              <p:nvPr/>
            </p:nvSpPr>
            <p:spPr>
              <a:xfrm>
                <a:off x="4754085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7 w 27622"/>
                  <a:gd name="connsiteY2" fmla="*/ 2858 h 40957"/>
                  <a:gd name="connsiteX3" fmla="*/ 14288 w 27622"/>
                  <a:gd name="connsiteY3" fmla="*/ 0 h 40957"/>
                  <a:gd name="connsiteX4" fmla="*/ 20003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3 w 27622"/>
                  <a:gd name="connsiteY7" fmla="*/ 20003 h 40957"/>
                  <a:gd name="connsiteX8" fmla="*/ 25717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4763 w 27622"/>
                  <a:gd name="connsiteY13" fmla="*/ 20955 h 40957"/>
                  <a:gd name="connsiteX14" fmla="*/ 6667 w 27622"/>
                  <a:gd name="connsiteY14" fmla="*/ 34290 h 40957"/>
                  <a:gd name="connsiteX15" fmla="*/ 12383 w 27622"/>
                  <a:gd name="connsiteY15" fmla="*/ 38100 h 40957"/>
                  <a:gd name="connsiteX16" fmla="*/ 18098 w 27622"/>
                  <a:gd name="connsiteY16" fmla="*/ 34290 h 40957"/>
                  <a:gd name="connsiteX17" fmla="*/ 20003 w 27622"/>
                  <a:gd name="connsiteY17" fmla="*/ 20955 h 40957"/>
                  <a:gd name="connsiteX18" fmla="*/ 18098 w 27622"/>
                  <a:gd name="connsiteY18" fmla="*/ 7620 h 40957"/>
                  <a:gd name="connsiteX19" fmla="*/ 12383 w 27622"/>
                  <a:gd name="connsiteY19" fmla="*/ 4763 h 40957"/>
                  <a:gd name="connsiteX20" fmla="*/ 6667 w 27622"/>
                  <a:gd name="connsiteY20" fmla="*/ 7620 h 40957"/>
                  <a:gd name="connsiteX21" fmla="*/ 4763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3" y="12383"/>
                      <a:pt x="1905" y="9525"/>
                    </a:cubicBezTo>
                    <a:cubicBezTo>
                      <a:pt x="2858" y="6667"/>
                      <a:pt x="4763" y="4763"/>
                      <a:pt x="6667" y="2858"/>
                    </a:cubicBezTo>
                    <a:cubicBezTo>
                      <a:pt x="8573" y="953"/>
                      <a:pt x="11430" y="0"/>
                      <a:pt x="14288" y="0"/>
                    </a:cubicBezTo>
                    <a:cubicBezTo>
                      <a:pt x="16192" y="0"/>
                      <a:pt x="18098" y="0"/>
                      <a:pt x="20003" y="953"/>
                    </a:cubicBezTo>
                    <a:cubicBezTo>
                      <a:pt x="21908" y="1905"/>
                      <a:pt x="22860" y="2858"/>
                      <a:pt x="23813" y="4763"/>
                    </a:cubicBezTo>
                    <a:cubicBezTo>
                      <a:pt x="24765" y="6667"/>
                      <a:pt x="25717" y="8572"/>
                      <a:pt x="26670" y="10478"/>
                    </a:cubicBezTo>
                    <a:cubicBezTo>
                      <a:pt x="27623" y="12383"/>
                      <a:pt x="27623" y="16192"/>
                      <a:pt x="27623" y="20003"/>
                    </a:cubicBezTo>
                    <a:cubicBezTo>
                      <a:pt x="27623" y="24765"/>
                      <a:pt x="26670" y="28575"/>
                      <a:pt x="25717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2" y="40958"/>
                      <a:pt x="13335" y="40958"/>
                    </a:cubicBezTo>
                    <a:cubicBezTo>
                      <a:pt x="9525" y="40958"/>
                      <a:pt x="6667" y="40005"/>
                      <a:pt x="3810" y="37147"/>
                    </a:cubicBezTo>
                    <a:cubicBezTo>
                      <a:pt x="953" y="33338"/>
                      <a:pt x="0" y="28575"/>
                      <a:pt x="0" y="20955"/>
                    </a:cubicBezTo>
                    <a:close/>
                    <a:moveTo>
                      <a:pt x="4763" y="20955"/>
                    </a:moveTo>
                    <a:cubicBezTo>
                      <a:pt x="4763" y="27622"/>
                      <a:pt x="5715" y="32385"/>
                      <a:pt x="6667" y="34290"/>
                    </a:cubicBezTo>
                    <a:cubicBezTo>
                      <a:pt x="8573" y="36195"/>
                      <a:pt x="10478" y="38100"/>
                      <a:pt x="12383" y="38100"/>
                    </a:cubicBezTo>
                    <a:cubicBezTo>
                      <a:pt x="14288" y="38100"/>
                      <a:pt x="16192" y="37147"/>
                      <a:pt x="18098" y="34290"/>
                    </a:cubicBezTo>
                    <a:cubicBezTo>
                      <a:pt x="20003" y="31433"/>
                      <a:pt x="20003" y="27622"/>
                      <a:pt x="20003" y="20955"/>
                    </a:cubicBezTo>
                    <a:cubicBezTo>
                      <a:pt x="20003" y="14288"/>
                      <a:pt x="19050" y="9525"/>
                      <a:pt x="18098" y="7620"/>
                    </a:cubicBezTo>
                    <a:cubicBezTo>
                      <a:pt x="17145" y="5715"/>
                      <a:pt x="14288" y="4763"/>
                      <a:pt x="12383" y="4763"/>
                    </a:cubicBezTo>
                    <a:cubicBezTo>
                      <a:pt x="10478" y="4763"/>
                      <a:pt x="8573" y="5715"/>
                      <a:pt x="6667" y="7620"/>
                    </a:cubicBezTo>
                    <a:cubicBezTo>
                      <a:pt x="5715" y="9525"/>
                      <a:pt x="4763" y="13335"/>
                      <a:pt x="4763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5" name="Полилиния: фигура 664">
                <a:extLst>
                  <a:ext uri="{FF2B5EF4-FFF2-40B4-BE49-F238E27FC236}">
                    <a16:creationId xmlns:a16="http://schemas.microsoft.com/office/drawing/2014/main" id="{48C177C1-1F9F-EED7-B067-34959D7B56E7}"/>
                  </a:ext>
                </a:extLst>
              </p:cNvPr>
              <p:cNvSpPr/>
              <p:nvPr/>
            </p:nvSpPr>
            <p:spPr>
              <a:xfrm>
                <a:off x="3159600" y="8367077"/>
                <a:ext cx="27622" cy="41910"/>
              </a:xfrm>
              <a:custGeom>
                <a:avLst/>
                <a:gdLst>
                  <a:gd name="connsiteX0" fmla="*/ 26670 w 27622"/>
                  <a:gd name="connsiteY0" fmla="*/ 37148 h 41910"/>
                  <a:gd name="connsiteX1" fmla="*/ 26670 w 27622"/>
                  <a:gd name="connsiteY1" fmla="*/ 41910 h 41910"/>
                  <a:gd name="connsiteX2" fmla="*/ 0 w 27622"/>
                  <a:gd name="connsiteY2" fmla="*/ 41910 h 41910"/>
                  <a:gd name="connsiteX3" fmla="*/ 953 w 27622"/>
                  <a:gd name="connsiteY3" fmla="*/ 38100 h 41910"/>
                  <a:gd name="connsiteX4" fmla="*/ 3810 w 27622"/>
                  <a:gd name="connsiteY4" fmla="*/ 32385 h 41910"/>
                  <a:gd name="connsiteX5" fmla="*/ 10478 w 27622"/>
                  <a:gd name="connsiteY5" fmla="*/ 25718 h 41910"/>
                  <a:gd name="connsiteX6" fmla="*/ 19050 w 27622"/>
                  <a:gd name="connsiteY6" fmla="*/ 17145 h 41910"/>
                  <a:gd name="connsiteX7" fmla="*/ 20955 w 27622"/>
                  <a:gd name="connsiteY7" fmla="*/ 11430 h 41910"/>
                  <a:gd name="connsiteX8" fmla="*/ 19050 w 27622"/>
                  <a:gd name="connsiteY8" fmla="*/ 6668 h 41910"/>
                  <a:gd name="connsiteX9" fmla="*/ 13335 w 27622"/>
                  <a:gd name="connsiteY9" fmla="*/ 4763 h 41910"/>
                  <a:gd name="connsiteX10" fmla="*/ 7620 w 27622"/>
                  <a:gd name="connsiteY10" fmla="*/ 6668 h 41910"/>
                  <a:gd name="connsiteX11" fmla="*/ 5715 w 27622"/>
                  <a:gd name="connsiteY11" fmla="*/ 12383 h 41910"/>
                  <a:gd name="connsiteX12" fmla="*/ 953 w 27622"/>
                  <a:gd name="connsiteY12" fmla="*/ 11430 h 41910"/>
                  <a:gd name="connsiteX13" fmla="*/ 4763 w 27622"/>
                  <a:gd name="connsiteY13" fmla="*/ 2858 h 41910"/>
                  <a:gd name="connsiteX14" fmla="*/ 14288 w 27622"/>
                  <a:gd name="connsiteY14" fmla="*/ 0 h 41910"/>
                  <a:gd name="connsiteX15" fmla="*/ 23813 w 27622"/>
                  <a:gd name="connsiteY15" fmla="*/ 2858 h 41910"/>
                  <a:gd name="connsiteX16" fmla="*/ 27623 w 27622"/>
                  <a:gd name="connsiteY16" fmla="*/ 10477 h 41910"/>
                  <a:gd name="connsiteX17" fmla="*/ 26670 w 27622"/>
                  <a:gd name="connsiteY17" fmla="*/ 15240 h 41910"/>
                  <a:gd name="connsiteX18" fmla="*/ 22860 w 27622"/>
                  <a:gd name="connsiteY18" fmla="*/ 20002 h 41910"/>
                  <a:gd name="connsiteX19" fmla="*/ 15240 w 27622"/>
                  <a:gd name="connsiteY19" fmla="*/ 27623 h 41910"/>
                  <a:gd name="connsiteX20" fmla="*/ 9525 w 27622"/>
                  <a:gd name="connsiteY20" fmla="*/ 32385 h 41910"/>
                  <a:gd name="connsiteX21" fmla="*/ 7620 w 27622"/>
                  <a:gd name="connsiteY21" fmla="*/ 35243 h 41910"/>
                  <a:gd name="connsiteX22" fmla="*/ 26670 w 27622"/>
                  <a:gd name="connsiteY22" fmla="*/ 35243 h 4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7622" h="41910">
                    <a:moveTo>
                      <a:pt x="26670" y="37148"/>
                    </a:moveTo>
                    <a:lnTo>
                      <a:pt x="26670" y="41910"/>
                    </a:lnTo>
                    <a:lnTo>
                      <a:pt x="0" y="41910"/>
                    </a:lnTo>
                    <a:cubicBezTo>
                      <a:pt x="0" y="40958"/>
                      <a:pt x="0" y="40005"/>
                      <a:pt x="953" y="38100"/>
                    </a:cubicBezTo>
                    <a:cubicBezTo>
                      <a:pt x="1905" y="36195"/>
                      <a:pt x="2858" y="34290"/>
                      <a:pt x="3810" y="32385"/>
                    </a:cubicBezTo>
                    <a:cubicBezTo>
                      <a:pt x="4763" y="30480"/>
                      <a:pt x="7620" y="28575"/>
                      <a:pt x="10478" y="25718"/>
                    </a:cubicBezTo>
                    <a:cubicBezTo>
                      <a:pt x="15240" y="21908"/>
                      <a:pt x="18098" y="19050"/>
                      <a:pt x="19050" y="17145"/>
                    </a:cubicBezTo>
                    <a:cubicBezTo>
                      <a:pt x="20003" y="15240"/>
                      <a:pt x="20955" y="13335"/>
                      <a:pt x="20955" y="11430"/>
                    </a:cubicBezTo>
                    <a:cubicBezTo>
                      <a:pt x="20955" y="9525"/>
                      <a:pt x="20003" y="7620"/>
                      <a:pt x="19050" y="6668"/>
                    </a:cubicBezTo>
                    <a:cubicBezTo>
                      <a:pt x="18098" y="5715"/>
                      <a:pt x="16193" y="4763"/>
                      <a:pt x="13335" y="4763"/>
                    </a:cubicBezTo>
                    <a:cubicBezTo>
                      <a:pt x="10478" y="4763"/>
                      <a:pt x="8573" y="5715"/>
                      <a:pt x="7620" y="6668"/>
                    </a:cubicBezTo>
                    <a:cubicBezTo>
                      <a:pt x="6668" y="7620"/>
                      <a:pt x="5715" y="10477"/>
                      <a:pt x="5715" y="12383"/>
                    </a:cubicBezTo>
                    <a:lnTo>
                      <a:pt x="953" y="11430"/>
                    </a:lnTo>
                    <a:cubicBezTo>
                      <a:pt x="953" y="7620"/>
                      <a:pt x="2858" y="4763"/>
                      <a:pt x="4763" y="2858"/>
                    </a:cubicBezTo>
                    <a:cubicBezTo>
                      <a:pt x="6668" y="952"/>
                      <a:pt x="10478" y="0"/>
                      <a:pt x="14288" y="0"/>
                    </a:cubicBezTo>
                    <a:cubicBezTo>
                      <a:pt x="18098" y="0"/>
                      <a:pt x="20955" y="952"/>
                      <a:pt x="23813" y="2858"/>
                    </a:cubicBezTo>
                    <a:cubicBezTo>
                      <a:pt x="26670" y="4763"/>
                      <a:pt x="27623" y="7620"/>
                      <a:pt x="27623" y="10477"/>
                    </a:cubicBezTo>
                    <a:cubicBezTo>
                      <a:pt x="27623" y="12383"/>
                      <a:pt x="27623" y="13335"/>
                      <a:pt x="26670" y="15240"/>
                    </a:cubicBezTo>
                    <a:cubicBezTo>
                      <a:pt x="25718" y="17145"/>
                      <a:pt x="24765" y="18098"/>
                      <a:pt x="22860" y="20002"/>
                    </a:cubicBezTo>
                    <a:cubicBezTo>
                      <a:pt x="20955" y="21908"/>
                      <a:pt x="19050" y="23813"/>
                      <a:pt x="15240" y="27623"/>
                    </a:cubicBezTo>
                    <a:cubicBezTo>
                      <a:pt x="12383" y="30480"/>
                      <a:pt x="10478" y="31433"/>
                      <a:pt x="9525" y="32385"/>
                    </a:cubicBezTo>
                    <a:cubicBezTo>
                      <a:pt x="8573" y="33338"/>
                      <a:pt x="7620" y="34290"/>
                      <a:pt x="7620" y="35243"/>
                    </a:cubicBezTo>
                    <a:lnTo>
                      <a:pt x="26670" y="3524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6" name="Полилиния: фигура 665">
                <a:extLst>
                  <a:ext uri="{FF2B5EF4-FFF2-40B4-BE49-F238E27FC236}">
                    <a16:creationId xmlns:a16="http://schemas.microsoft.com/office/drawing/2014/main" id="{09D29CEB-C70D-6303-BE92-B8F2D460140B}"/>
                  </a:ext>
                </a:extLst>
              </p:cNvPr>
              <p:cNvSpPr/>
              <p:nvPr/>
            </p:nvSpPr>
            <p:spPr>
              <a:xfrm>
                <a:off x="3194843" y="8368029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8 w 27622"/>
                  <a:gd name="connsiteY2" fmla="*/ 2858 h 40957"/>
                  <a:gd name="connsiteX3" fmla="*/ 14288 w 27622"/>
                  <a:gd name="connsiteY3" fmla="*/ 0 h 40957"/>
                  <a:gd name="connsiteX4" fmla="*/ 20002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3 w 27622"/>
                  <a:gd name="connsiteY7" fmla="*/ 20003 h 40957"/>
                  <a:gd name="connsiteX8" fmla="*/ 25718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8 h 40957"/>
                  <a:gd name="connsiteX12" fmla="*/ 0 w 27622"/>
                  <a:gd name="connsiteY12" fmla="*/ 20955 h 40957"/>
                  <a:gd name="connsiteX13" fmla="*/ 5715 w 27622"/>
                  <a:gd name="connsiteY13" fmla="*/ 20955 h 40957"/>
                  <a:gd name="connsiteX14" fmla="*/ 7620 w 27622"/>
                  <a:gd name="connsiteY14" fmla="*/ 34290 h 40957"/>
                  <a:gd name="connsiteX15" fmla="*/ 13335 w 27622"/>
                  <a:gd name="connsiteY15" fmla="*/ 38100 h 40957"/>
                  <a:gd name="connsiteX16" fmla="*/ 19050 w 27622"/>
                  <a:gd name="connsiteY16" fmla="*/ 34290 h 40957"/>
                  <a:gd name="connsiteX17" fmla="*/ 20955 w 27622"/>
                  <a:gd name="connsiteY17" fmla="*/ 20955 h 40957"/>
                  <a:gd name="connsiteX18" fmla="*/ 19050 w 27622"/>
                  <a:gd name="connsiteY18" fmla="*/ 7620 h 40957"/>
                  <a:gd name="connsiteX19" fmla="*/ 13335 w 27622"/>
                  <a:gd name="connsiteY19" fmla="*/ 4763 h 40957"/>
                  <a:gd name="connsiteX20" fmla="*/ 7620 w 27622"/>
                  <a:gd name="connsiteY20" fmla="*/ 7620 h 40957"/>
                  <a:gd name="connsiteX21" fmla="*/ 5715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3"/>
                      <a:pt x="952" y="12383"/>
                      <a:pt x="1905" y="9525"/>
                    </a:cubicBezTo>
                    <a:cubicBezTo>
                      <a:pt x="2857" y="6668"/>
                      <a:pt x="4763" y="4763"/>
                      <a:pt x="6668" y="2858"/>
                    </a:cubicBezTo>
                    <a:cubicBezTo>
                      <a:pt x="8573" y="953"/>
                      <a:pt x="11430" y="0"/>
                      <a:pt x="14288" y="0"/>
                    </a:cubicBezTo>
                    <a:cubicBezTo>
                      <a:pt x="16193" y="0"/>
                      <a:pt x="18098" y="0"/>
                      <a:pt x="20002" y="953"/>
                    </a:cubicBezTo>
                    <a:cubicBezTo>
                      <a:pt x="21907" y="1905"/>
                      <a:pt x="22860" y="2858"/>
                      <a:pt x="23813" y="4763"/>
                    </a:cubicBezTo>
                    <a:cubicBezTo>
                      <a:pt x="24765" y="6668"/>
                      <a:pt x="25718" y="8573"/>
                      <a:pt x="26670" y="10478"/>
                    </a:cubicBezTo>
                    <a:cubicBezTo>
                      <a:pt x="27623" y="12383"/>
                      <a:pt x="27623" y="16193"/>
                      <a:pt x="27623" y="20003"/>
                    </a:cubicBezTo>
                    <a:cubicBezTo>
                      <a:pt x="27623" y="24765"/>
                      <a:pt x="26670" y="28575"/>
                      <a:pt x="25718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3" y="40958"/>
                      <a:pt x="13335" y="40958"/>
                    </a:cubicBezTo>
                    <a:cubicBezTo>
                      <a:pt x="9525" y="40958"/>
                      <a:pt x="6668" y="40005"/>
                      <a:pt x="3810" y="37148"/>
                    </a:cubicBezTo>
                    <a:cubicBezTo>
                      <a:pt x="1905" y="34290"/>
                      <a:pt x="0" y="28575"/>
                      <a:pt x="0" y="20955"/>
                    </a:cubicBezTo>
                    <a:close/>
                    <a:moveTo>
                      <a:pt x="5715" y="20955"/>
                    </a:moveTo>
                    <a:cubicBezTo>
                      <a:pt x="5715" y="27623"/>
                      <a:pt x="6668" y="32385"/>
                      <a:pt x="7620" y="34290"/>
                    </a:cubicBezTo>
                    <a:cubicBezTo>
                      <a:pt x="8573" y="36195"/>
                      <a:pt x="11430" y="38100"/>
                      <a:pt x="13335" y="38100"/>
                    </a:cubicBezTo>
                    <a:cubicBezTo>
                      <a:pt x="15240" y="38100"/>
                      <a:pt x="17145" y="37148"/>
                      <a:pt x="19050" y="34290"/>
                    </a:cubicBezTo>
                    <a:cubicBezTo>
                      <a:pt x="20955" y="31433"/>
                      <a:pt x="20955" y="27623"/>
                      <a:pt x="20955" y="20955"/>
                    </a:cubicBezTo>
                    <a:cubicBezTo>
                      <a:pt x="20955" y="14288"/>
                      <a:pt x="20002" y="9525"/>
                      <a:pt x="19050" y="7620"/>
                    </a:cubicBezTo>
                    <a:cubicBezTo>
                      <a:pt x="18098" y="5715"/>
                      <a:pt x="15240" y="4763"/>
                      <a:pt x="13335" y="4763"/>
                    </a:cubicBezTo>
                    <a:cubicBezTo>
                      <a:pt x="11430" y="4763"/>
                      <a:pt x="9525" y="5715"/>
                      <a:pt x="7620" y="7620"/>
                    </a:cubicBezTo>
                    <a:cubicBezTo>
                      <a:pt x="6668" y="9525"/>
                      <a:pt x="5715" y="14288"/>
                      <a:pt x="5715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7" name="Полилиния: фигура 666">
                <a:extLst>
                  <a:ext uri="{FF2B5EF4-FFF2-40B4-BE49-F238E27FC236}">
                    <a16:creationId xmlns:a16="http://schemas.microsoft.com/office/drawing/2014/main" id="{3435CC32-99FC-7377-6985-90E78F459730}"/>
                  </a:ext>
                </a:extLst>
              </p:cNvPr>
              <p:cNvSpPr/>
              <p:nvPr/>
            </p:nvSpPr>
            <p:spPr>
              <a:xfrm>
                <a:off x="3158648" y="8215629"/>
                <a:ext cx="28575" cy="40957"/>
              </a:xfrm>
              <a:custGeom>
                <a:avLst/>
                <a:gdLst>
                  <a:gd name="connsiteX0" fmla="*/ 18097 w 28575"/>
                  <a:gd name="connsiteY0" fmla="*/ 40958 h 40957"/>
                  <a:gd name="connsiteX1" fmla="*/ 18097 w 28575"/>
                  <a:gd name="connsiteY1" fmla="*/ 31433 h 40957"/>
                  <a:gd name="connsiteX2" fmla="*/ 0 w 28575"/>
                  <a:gd name="connsiteY2" fmla="*/ 31433 h 40957"/>
                  <a:gd name="connsiteX3" fmla="*/ 0 w 28575"/>
                  <a:gd name="connsiteY3" fmla="*/ 26670 h 40957"/>
                  <a:gd name="connsiteX4" fmla="*/ 19050 w 28575"/>
                  <a:gd name="connsiteY4" fmla="*/ 0 h 40957"/>
                  <a:gd name="connsiteX5" fmla="*/ 22860 w 28575"/>
                  <a:gd name="connsiteY5" fmla="*/ 0 h 40957"/>
                  <a:gd name="connsiteX6" fmla="*/ 22860 w 28575"/>
                  <a:gd name="connsiteY6" fmla="*/ 26670 h 40957"/>
                  <a:gd name="connsiteX7" fmla="*/ 28575 w 28575"/>
                  <a:gd name="connsiteY7" fmla="*/ 26670 h 40957"/>
                  <a:gd name="connsiteX8" fmla="*/ 28575 w 28575"/>
                  <a:gd name="connsiteY8" fmla="*/ 31433 h 40957"/>
                  <a:gd name="connsiteX9" fmla="*/ 22860 w 28575"/>
                  <a:gd name="connsiteY9" fmla="*/ 31433 h 40957"/>
                  <a:gd name="connsiteX10" fmla="*/ 22860 w 28575"/>
                  <a:gd name="connsiteY10" fmla="*/ 40958 h 40957"/>
                  <a:gd name="connsiteX11" fmla="*/ 18097 w 28575"/>
                  <a:gd name="connsiteY11" fmla="*/ 40958 h 40957"/>
                  <a:gd name="connsiteX12" fmla="*/ 18097 w 28575"/>
                  <a:gd name="connsiteY12" fmla="*/ 26670 h 40957"/>
                  <a:gd name="connsiteX13" fmla="*/ 18097 w 28575"/>
                  <a:gd name="connsiteY13" fmla="*/ 7620 h 40957"/>
                  <a:gd name="connsiteX14" fmla="*/ 5715 w 28575"/>
                  <a:gd name="connsiteY14" fmla="*/ 25718 h 40957"/>
                  <a:gd name="connsiteX15" fmla="*/ 18097 w 28575"/>
                  <a:gd name="connsiteY15" fmla="*/ 25718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575" h="40957">
                    <a:moveTo>
                      <a:pt x="18097" y="40958"/>
                    </a:moveTo>
                    <a:lnTo>
                      <a:pt x="18097" y="31433"/>
                    </a:lnTo>
                    <a:lnTo>
                      <a:pt x="0" y="31433"/>
                    </a:lnTo>
                    <a:lnTo>
                      <a:pt x="0" y="26670"/>
                    </a:lnTo>
                    <a:lnTo>
                      <a:pt x="19050" y="0"/>
                    </a:lnTo>
                    <a:lnTo>
                      <a:pt x="22860" y="0"/>
                    </a:lnTo>
                    <a:lnTo>
                      <a:pt x="22860" y="26670"/>
                    </a:lnTo>
                    <a:lnTo>
                      <a:pt x="28575" y="26670"/>
                    </a:lnTo>
                    <a:lnTo>
                      <a:pt x="28575" y="31433"/>
                    </a:lnTo>
                    <a:lnTo>
                      <a:pt x="22860" y="31433"/>
                    </a:lnTo>
                    <a:lnTo>
                      <a:pt x="22860" y="40958"/>
                    </a:lnTo>
                    <a:lnTo>
                      <a:pt x="18097" y="40958"/>
                    </a:lnTo>
                    <a:close/>
                    <a:moveTo>
                      <a:pt x="18097" y="26670"/>
                    </a:moveTo>
                    <a:lnTo>
                      <a:pt x="18097" y="7620"/>
                    </a:lnTo>
                    <a:lnTo>
                      <a:pt x="5715" y="25718"/>
                    </a:lnTo>
                    <a:lnTo>
                      <a:pt x="18097" y="25718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8" name="Полилиния: фигура 667">
                <a:extLst>
                  <a:ext uri="{FF2B5EF4-FFF2-40B4-BE49-F238E27FC236}">
                    <a16:creationId xmlns:a16="http://schemas.microsoft.com/office/drawing/2014/main" id="{BFE3D0F1-A346-B6B2-5F36-96F6E7C52BBA}"/>
                  </a:ext>
                </a:extLst>
              </p:cNvPr>
              <p:cNvSpPr/>
              <p:nvPr/>
            </p:nvSpPr>
            <p:spPr>
              <a:xfrm>
                <a:off x="3195795" y="8215629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8 w 27622"/>
                  <a:gd name="connsiteY2" fmla="*/ 2858 h 40957"/>
                  <a:gd name="connsiteX3" fmla="*/ 14288 w 27622"/>
                  <a:gd name="connsiteY3" fmla="*/ 0 h 40957"/>
                  <a:gd name="connsiteX4" fmla="*/ 20003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3 w 27622"/>
                  <a:gd name="connsiteY7" fmla="*/ 20003 h 40957"/>
                  <a:gd name="connsiteX8" fmla="*/ 25718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8 h 40957"/>
                  <a:gd name="connsiteX12" fmla="*/ 0 w 27622"/>
                  <a:gd name="connsiteY12" fmla="*/ 20955 h 40957"/>
                  <a:gd name="connsiteX13" fmla="*/ 5715 w 27622"/>
                  <a:gd name="connsiteY13" fmla="*/ 20955 h 40957"/>
                  <a:gd name="connsiteX14" fmla="*/ 7620 w 27622"/>
                  <a:gd name="connsiteY14" fmla="*/ 34290 h 40957"/>
                  <a:gd name="connsiteX15" fmla="*/ 13335 w 27622"/>
                  <a:gd name="connsiteY15" fmla="*/ 38100 h 40957"/>
                  <a:gd name="connsiteX16" fmla="*/ 19050 w 27622"/>
                  <a:gd name="connsiteY16" fmla="*/ 34290 h 40957"/>
                  <a:gd name="connsiteX17" fmla="*/ 20955 w 27622"/>
                  <a:gd name="connsiteY17" fmla="*/ 20955 h 40957"/>
                  <a:gd name="connsiteX18" fmla="*/ 19050 w 27622"/>
                  <a:gd name="connsiteY18" fmla="*/ 7620 h 40957"/>
                  <a:gd name="connsiteX19" fmla="*/ 13335 w 27622"/>
                  <a:gd name="connsiteY19" fmla="*/ 4763 h 40957"/>
                  <a:gd name="connsiteX20" fmla="*/ 7620 w 27622"/>
                  <a:gd name="connsiteY20" fmla="*/ 7620 h 40957"/>
                  <a:gd name="connsiteX21" fmla="*/ 5715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3"/>
                      <a:pt x="953" y="12383"/>
                      <a:pt x="1905" y="9525"/>
                    </a:cubicBezTo>
                    <a:cubicBezTo>
                      <a:pt x="2858" y="6668"/>
                      <a:pt x="4763" y="4763"/>
                      <a:pt x="6668" y="2858"/>
                    </a:cubicBezTo>
                    <a:cubicBezTo>
                      <a:pt x="8573" y="953"/>
                      <a:pt x="11430" y="0"/>
                      <a:pt x="14288" y="0"/>
                    </a:cubicBezTo>
                    <a:cubicBezTo>
                      <a:pt x="16193" y="0"/>
                      <a:pt x="18098" y="0"/>
                      <a:pt x="20003" y="953"/>
                    </a:cubicBezTo>
                    <a:cubicBezTo>
                      <a:pt x="21908" y="1905"/>
                      <a:pt x="22860" y="2858"/>
                      <a:pt x="23813" y="4763"/>
                    </a:cubicBezTo>
                    <a:cubicBezTo>
                      <a:pt x="24765" y="6668"/>
                      <a:pt x="25718" y="8573"/>
                      <a:pt x="26670" y="10478"/>
                    </a:cubicBezTo>
                    <a:cubicBezTo>
                      <a:pt x="27623" y="12383"/>
                      <a:pt x="27623" y="16193"/>
                      <a:pt x="27623" y="20003"/>
                    </a:cubicBezTo>
                    <a:cubicBezTo>
                      <a:pt x="27623" y="24765"/>
                      <a:pt x="26670" y="28575"/>
                      <a:pt x="25718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3" y="40958"/>
                      <a:pt x="13335" y="40958"/>
                    </a:cubicBezTo>
                    <a:cubicBezTo>
                      <a:pt x="9525" y="40958"/>
                      <a:pt x="6668" y="40005"/>
                      <a:pt x="3810" y="37148"/>
                    </a:cubicBezTo>
                    <a:cubicBezTo>
                      <a:pt x="1905" y="33338"/>
                      <a:pt x="0" y="28575"/>
                      <a:pt x="0" y="20955"/>
                    </a:cubicBezTo>
                    <a:close/>
                    <a:moveTo>
                      <a:pt x="5715" y="20955"/>
                    </a:moveTo>
                    <a:cubicBezTo>
                      <a:pt x="5715" y="27623"/>
                      <a:pt x="6668" y="32385"/>
                      <a:pt x="7620" y="34290"/>
                    </a:cubicBezTo>
                    <a:cubicBezTo>
                      <a:pt x="8573" y="36195"/>
                      <a:pt x="11430" y="38100"/>
                      <a:pt x="13335" y="38100"/>
                    </a:cubicBezTo>
                    <a:cubicBezTo>
                      <a:pt x="15240" y="38100"/>
                      <a:pt x="17145" y="37148"/>
                      <a:pt x="19050" y="34290"/>
                    </a:cubicBezTo>
                    <a:cubicBezTo>
                      <a:pt x="20955" y="31433"/>
                      <a:pt x="20955" y="27623"/>
                      <a:pt x="20955" y="20955"/>
                    </a:cubicBezTo>
                    <a:cubicBezTo>
                      <a:pt x="20955" y="14288"/>
                      <a:pt x="20003" y="9525"/>
                      <a:pt x="19050" y="7620"/>
                    </a:cubicBezTo>
                    <a:cubicBezTo>
                      <a:pt x="18098" y="5715"/>
                      <a:pt x="15240" y="4763"/>
                      <a:pt x="13335" y="4763"/>
                    </a:cubicBezTo>
                    <a:cubicBezTo>
                      <a:pt x="11430" y="4763"/>
                      <a:pt x="9525" y="5715"/>
                      <a:pt x="7620" y="7620"/>
                    </a:cubicBezTo>
                    <a:cubicBezTo>
                      <a:pt x="5715" y="9525"/>
                      <a:pt x="5715" y="14288"/>
                      <a:pt x="5715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9" name="Полилиния: фигура 668">
                <a:extLst>
                  <a:ext uri="{FF2B5EF4-FFF2-40B4-BE49-F238E27FC236}">
                    <a16:creationId xmlns:a16="http://schemas.microsoft.com/office/drawing/2014/main" id="{2D17707E-9B2B-6545-869A-4635D0C68355}"/>
                  </a:ext>
                </a:extLst>
              </p:cNvPr>
              <p:cNvSpPr/>
              <p:nvPr/>
            </p:nvSpPr>
            <p:spPr>
              <a:xfrm>
                <a:off x="3160553" y="8062277"/>
                <a:ext cx="27622" cy="41910"/>
              </a:xfrm>
              <a:custGeom>
                <a:avLst/>
                <a:gdLst>
                  <a:gd name="connsiteX0" fmla="*/ 24765 w 27622"/>
                  <a:gd name="connsiteY0" fmla="*/ 10477 h 41910"/>
                  <a:gd name="connsiteX1" fmla="*/ 20003 w 27622"/>
                  <a:gd name="connsiteY1" fmla="*/ 10477 h 41910"/>
                  <a:gd name="connsiteX2" fmla="*/ 18097 w 27622"/>
                  <a:gd name="connsiteY2" fmla="*/ 5715 h 41910"/>
                  <a:gd name="connsiteX3" fmla="*/ 13335 w 27622"/>
                  <a:gd name="connsiteY3" fmla="*/ 3810 h 41910"/>
                  <a:gd name="connsiteX4" fmla="*/ 9525 w 27622"/>
                  <a:gd name="connsiteY4" fmla="*/ 4763 h 41910"/>
                  <a:gd name="connsiteX5" fmla="*/ 5715 w 27622"/>
                  <a:gd name="connsiteY5" fmla="*/ 9525 h 41910"/>
                  <a:gd name="connsiteX6" fmla="*/ 4763 w 27622"/>
                  <a:gd name="connsiteY6" fmla="*/ 19050 h 41910"/>
                  <a:gd name="connsiteX7" fmla="*/ 9525 w 27622"/>
                  <a:gd name="connsiteY7" fmla="*/ 15240 h 41910"/>
                  <a:gd name="connsiteX8" fmla="*/ 15240 w 27622"/>
                  <a:gd name="connsiteY8" fmla="*/ 14288 h 41910"/>
                  <a:gd name="connsiteX9" fmla="*/ 23813 w 27622"/>
                  <a:gd name="connsiteY9" fmla="*/ 18098 h 41910"/>
                  <a:gd name="connsiteX10" fmla="*/ 27622 w 27622"/>
                  <a:gd name="connsiteY10" fmla="*/ 27623 h 41910"/>
                  <a:gd name="connsiteX11" fmla="*/ 25717 w 27622"/>
                  <a:gd name="connsiteY11" fmla="*/ 35243 h 41910"/>
                  <a:gd name="connsiteX12" fmla="*/ 20955 w 27622"/>
                  <a:gd name="connsiteY12" fmla="*/ 40005 h 41910"/>
                  <a:gd name="connsiteX13" fmla="*/ 14288 w 27622"/>
                  <a:gd name="connsiteY13" fmla="*/ 41910 h 41910"/>
                  <a:gd name="connsiteX14" fmla="*/ 3810 w 27622"/>
                  <a:gd name="connsiteY14" fmla="*/ 37148 h 41910"/>
                  <a:gd name="connsiteX15" fmla="*/ 0 w 27622"/>
                  <a:gd name="connsiteY15" fmla="*/ 21908 h 41910"/>
                  <a:gd name="connsiteX16" fmla="*/ 4763 w 27622"/>
                  <a:gd name="connsiteY16" fmla="*/ 4763 h 41910"/>
                  <a:gd name="connsiteX17" fmla="*/ 15240 w 27622"/>
                  <a:gd name="connsiteY17" fmla="*/ 0 h 41910"/>
                  <a:gd name="connsiteX18" fmla="*/ 22860 w 27622"/>
                  <a:gd name="connsiteY18" fmla="*/ 2858 h 41910"/>
                  <a:gd name="connsiteX19" fmla="*/ 24765 w 27622"/>
                  <a:gd name="connsiteY19" fmla="*/ 10477 h 41910"/>
                  <a:gd name="connsiteX20" fmla="*/ 4763 w 27622"/>
                  <a:gd name="connsiteY20" fmla="*/ 27623 h 41910"/>
                  <a:gd name="connsiteX21" fmla="*/ 5715 w 27622"/>
                  <a:gd name="connsiteY21" fmla="*/ 32385 h 41910"/>
                  <a:gd name="connsiteX22" fmla="*/ 8572 w 27622"/>
                  <a:gd name="connsiteY22" fmla="*/ 36195 h 41910"/>
                  <a:gd name="connsiteX23" fmla="*/ 12383 w 27622"/>
                  <a:gd name="connsiteY23" fmla="*/ 37148 h 41910"/>
                  <a:gd name="connsiteX24" fmla="*/ 18097 w 27622"/>
                  <a:gd name="connsiteY24" fmla="*/ 34290 h 41910"/>
                  <a:gd name="connsiteX25" fmla="*/ 20003 w 27622"/>
                  <a:gd name="connsiteY25" fmla="*/ 27623 h 41910"/>
                  <a:gd name="connsiteX26" fmla="*/ 18097 w 27622"/>
                  <a:gd name="connsiteY26" fmla="*/ 20955 h 41910"/>
                  <a:gd name="connsiteX27" fmla="*/ 12383 w 27622"/>
                  <a:gd name="connsiteY27" fmla="*/ 18098 h 41910"/>
                  <a:gd name="connsiteX28" fmla="*/ 6668 w 27622"/>
                  <a:gd name="connsiteY28" fmla="*/ 20955 h 41910"/>
                  <a:gd name="connsiteX29" fmla="*/ 4763 w 27622"/>
                  <a:gd name="connsiteY29" fmla="*/ 27623 h 4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7622" h="41910">
                    <a:moveTo>
                      <a:pt x="24765" y="10477"/>
                    </a:moveTo>
                    <a:lnTo>
                      <a:pt x="20003" y="10477"/>
                    </a:lnTo>
                    <a:cubicBezTo>
                      <a:pt x="20003" y="8573"/>
                      <a:pt x="19050" y="6668"/>
                      <a:pt x="18097" y="5715"/>
                    </a:cubicBezTo>
                    <a:cubicBezTo>
                      <a:pt x="17145" y="3810"/>
                      <a:pt x="15240" y="3810"/>
                      <a:pt x="13335" y="3810"/>
                    </a:cubicBezTo>
                    <a:cubicBezTo>
                      <a:pt x="11430" y="3810"/>
                      <a:pt x="10478" y="3810"/>
                      <a:pt x="9525" y="4763"/>
                    </a:cubicBezTo>
                    <a:cubicBezTo>
                      <a:pt x="7620" y="5715"/>
                      <a:pt x="6668" y="7620"/>
                      <a:pt x="5715" y="9525"/>
                    </a:cubicBezTo>
                    <a:cubicBezTo>
                      <a:pt x="4763" y="11430"/>
                      <a:pt x="4763" y="15240"/>
                      <a:pt x="4763" y="19050"/>
                    </a:cubicBezTo>
                    <a:cubicBezTo>
                      <a:pt x="5715" y="17145"/>
                      <a:pt x="7620" y="16193"/>
                      <a:pt x="9525" y="15240"/>
                    </a:cubicBezTo>
                    <a:cubicBezTo>
                      <a:pt x="11430" y="14288"/>
                      <a:pt x="13335" y="14288"/>
                      <a:pt x="15240" y="14288"/>
                    </a:cubicBezTo>
                    <a:cubicBezTo>
                      <a:pt x="19050" y="14288"/>
                      <a:pt x="21908" y="15240"/>
                      <a:pt x="23813" y="18098"/>
                    </a:cubicBezTo>
                    <a:cubicBezTo>
                      <a:pt x="25717" y="20955"/>
                      <a:pt x="27622" y="23813"/>
                      <a:pt x="27622" y="27623"/>
                    </a:cubicBezTo>
                    <a:cubicBezTo>
                      <a:pt x="27622" y="30480"/>
                      <a:pt x="26670" y="32385"/>
                      <a:pt x="25717" y="35243"/>
                    </a:cubicBezTo>
                    <a:cubicBezTo>
                      <a:pt x="24765" y="38100"/>
                      <a:pt x="22860" y="39052"/>
                      <a:pt x="20955" y="40005"/>
                    </a:cubicBezTo>
                    <a:cubicBezTo>
                      <a:pt x="19050" y="40958"/>
                      <a:pt x="17145" y="41910"/>
                      <a:pt x="14288" y="41910"/>
                    </a:cubicBezTo>
                    <a:cubicBezTo>
                      <a:pt x="10478" y="41910"/>
                      <a:pt x="6668" y="40005"/>
                      <a:pt x="3810" y="37148"/>
                    </a:cubicBezTo>
                    <a:cubicBezTo>
                      <a:pt x="953" y="34290"/>
                      <a:pt x="0" y="28575"/>
                      <a:pt x="0" y="21908"/>
                    </a:cubicBezTo>
                    <a:cubicBezTo>
                      <a:pt x="0" y="14288"/>
                      <a:pt x="1905" y="8573"/>
                      <a:pt x="4763" y="4763"/>
                    </a:cubicBezTo>
                    <a:cubicBezTo>
                      <a:pt x="7620" y="1905"/>
                      <a:pt x="10478" y="0"/>
                      <a:pt x="15240" y="0"/>
                    </a:cubicBezTo>
                    <a:cubicBezTo>
                      <a:pt x="18097" y="0"/>
                      <a:pt x="20955" y="952"/>
                      <a:pt x="22860" y="2858"/>
                    </a:cubicBezTo>
                    <a:cubicBezTo>
                      <a:pt x="24765" y="4763"/>
                      <a:pt x="24765" y="7620"/>
                      <a:pt x="24765" y="10477"/>
                    </a:cubicBezTo>
                    <a:close/>
                    <a:moveTo>
                      <a:pt x="4763" y="27623"/>
                    </a:moveTo>
                    <a:cubicBezTo>
                      <a:pt x="4763" y="29527"/>
                      <a:pt x="4763" y="31433"/>
                      <a:pt x="5715" y="32385"/>
                    </a:cubicBezTo>
                    <a:cubicBezTo>
                      <a:pt x="6668" y="33338"/>
                      <a:pt x="7620" y="35243"/>
                      <a:pt x="8572" y="36195"/>
                    </a:cubicBezTo>
                    <a:cubicBezTo>
                      <a:pt x="9525" y="37148"/>
                      <a:pt x="11430" y="37148"/>
                      <a:pt x="12383" y="37148"/>
                    </a:cubicBezTo>
                    <a:cubicBezTo>
                      <a:pt x="14288" y="37148"/>
                      <a:pt x="16193" y="36195"/>
                      <a:pt x="18097" y="34290"/>
                    </a:cubicBezTo>
                    <a:cubicBezTo>
                      <a:pt x="20003" y="32385"/>
                      <a:pt x="20003" y="30480"/>
                      <a:pt x="20003" y="27623"/>
                    </a:cubicBezTo>
                    <a:cubicBezTo>
                      <a:pt x="20003" y="24765"/>
                      <a:pt x="19050" y="22860"/>
                      <a:pt x="18097" y="20955"/>
                    </a:cubicBezTo>
                    <a:cubicBezTo>
                      <a:pt x="17145" y="19050"/>
                      <a:pt x="14288" y="18098"/>
                      <a:pt x="12383" y="18098"/>
                    </a:cubicBezTo>
                    <a:cubicBezTo>
                      <a:pt x="10478" y="18098"/>
                      <a:pt x="8572" y="19050"/>
                      <a:pt x="6668" y="20955"/>
                    </a:cubicBezTo>
                    <a:cubicBezTo>
                      <a:pt x="4763" y="22860"/>
                      <a:pt x="4763" y="25718"/>
                      <a:pt x="4763" y="276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0" name="Полилиния: фигура 669">
                <a:extLst>
                  <a:ext uri="{FF2B5EF4-FFF2-40B4-BE49-F238E27FC236}">
                    <a16:creationId xmlns:a16="http://schemas.microsoft.com/office/drawing/2014/main" id="{508E0DD5-13D7-9A5B-23CE-678E9F2AD444}"/>
                  </a:ext>
                </a:extLst>
              </p:cNvPr>
              <p:cNvSpPr/>
              <p:nvPr/>
            </p:nvSpPr>
            <p:spPr>
              <a:xfrm>
                <a:off x="3194843" y="8062277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8 w 27622"/>
                  <a:gd name="connsiteY2" fmla="*/ 2858 h 40957"/>
                  <a:gd name="connsiteX3" fmla="*/ 14288 w 27622"/>
                  <a:gd name="connsiteY3" fmla="*/ 0 h 40957"/>
                  <a:gd name="connsiteX4" fmla="*/ 20002 w 27622"/>
                  <a:gd name="connsiteY4" fmla="*/ 952 h 40957"/>
                  <a:gd name="connsiteX5" fmla="*/ 23813 w 27622"/>
                  <a:gd name="connsiteY5" fmla="*/ 4763 h 40957"/>
                  <a:gd name="connsiteX6" fmla="*/ 26670 w 27622"/>
                  <a:gd name="connsiteY6" fmla="*/ 10477 h 40957"/>
                  <a:gd name="connsiteX7" fmla="*/ 27623 w 27622"/>
                  <a:gd name="connsiteY7" fmla="*/ 20002 h 40957"/>
                  <a:gd name="connsiteX8" fmla="*/ 25718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8 h 40957"/>
                  <a:gd name="connsiteX12" fmla="*/ 0 w 27622"/>
                  <a:gd name="connsiteY12" fmla="*/ 20955 h 40957"/>
                  <a:gd name="connsiteX13" fmla="*/ 4763 w 27622"/>
                  <a:gd name="connsiteY13" fmla="*/ 20955 h 40957"/>
                  <a:gd name="connsiteX14" fmla="*/ 6668 w 27622"/>
                  <a:gd name="connsiteY14" fmla="*/ 34290 h 40957"/>
                  <a:gd name="connsiteX15" fmla="*/ 12382 w 27622"/>
                  <a:gd name="connsiteY15" fmla="*/ 38100 h 40957"/>
                  <a:gd name="connsiteX16" fmla="*/ 18098 w 27622"/>
                  <a:gd name="connsiteY16" fmla="*/ 34290 h 40957"/>
                  <a:gd name="connsiteX17" fmla="*/ 20002 w 27622"/>
                  <a:gd name="connsiteY17" fmla="*/ 20955 h 40957"/>
                  <a:gd name="connsiteX18" fmla="*/ 18098 w 27622"/>
                  <a:gd name="connsiteY18" fmla="*/ 7620 h 40957"/>
                  <a:gd name="connsiteX19" fmla="*/ 12382 w 27622"/>
                  <a:gd name="connsiteY19" fmla="*/ 4763 h 40957"/>
                  <a:gd name="connsiteX20" fmla="*/ 6668 w 27622"/>
                  <a:gd name="connsiteY20" fmla="*/ 7620 h 40957"/>
                  <a:gd name="connsiteX21" fmla="*/ 4763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3"/>
                      <a:pt x="952" y="12383"/>
                      <a:pt x="1905" y="9525"/>
                    </a:cubicBezTo>
                    <a:cubicBezTo>
                      <a:pt x="2857" y="6668"/>
                      <a:pt x="4763" y="4763"/>
                      <a:pt x="6668" y="2858"/>
                    </a:cubicBezTo>
                    <a:cubicBezTo>
                      <a:pt x="8573" y="952"/>
                      <a:pt x="11430" y="0"/>
                      <a:pt x="14288" y="0"/>
                    </a:cubicBezTo>
                    <a:cubicBezTo>
                      <a:pt x="16193" y="0"/>
                      <a:pt x="18098" y="0"/>
                      <a:pt x="20002" y="952"/>
                    </a:cubicBezTo>
                    <a:cubicBezTo>
                      <a:pt x="21907" y="1905"/>
                      <a:pt x="22860" y="2858"/>
                      <a:pt x="23813" y="4763"/>
                    </a:cubicBezTo>
                    <a:cubicBezTo>
                      <a:pt x="24765" y="6668"/>
                      <a:pt x="25718" y="8573"/>
                      <a:pt x="26670" y="10477"/>
                    </a:cubicBezTo>
                    <a:cubicBezTo>
                      <a:pt x="27623" y="12383"/>
                      <a:pt x="27623" y="16193"/>
                      <a:pt x="27623" y="20002"/>
                    </a:cubicBezTo>
                    <a:cubicBezTo>
                      <a:pt x="27623" y="24765"/>
                      <a:pt x="26670" y="28575"/>
                      <a:pt x="25718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3" y="40958"/>
                      <a:pt x="13335" y="40958"/>
                    </a:cubicBezTo>
                    <a:cubicBezTo>
                      <a:pt x="9525" y="40958"/>
                      <a:pt x="6668" y="40005"/>
                      <a:pt x="3810" y="37148"/>
                    </a:cubicBezTo>
                    <a:cubicBezTo>
                      <a:pt x="952" y="34290"/>
                      <a:pt x="0" y="28575"/>
                      <a:pt x="0" y="20955"/>
                    </a:cubicBezTo>
                    <a:close/>
                    <a:moveTo>
                      <a:pt x="4763" y="20955"/>
                    </a:moveTo>
                    <a:cubicBezTo>
                      <a:pt x="4763" y="27623"/>
                      <a:pt x="5715" y="32385"/>
                      <a:pt x="6668" y="34290"/>
                    </a:cubicBezTo>
                    <a:cubicBezTo>
                      <a:pt x="7620" y="36195"/>
                      <a:pt x="10477" y="38100"/>
                      <a:pt x="12382" y="38100"/>
                    </a:cubicBezTo>
                    <a:cubicBezTo>
                      <a:pt x="14288" y="38100"/>
                      <a:pt x="16193" y="37148"/>
                      <a:pt x="18098" y="34290"/>
                    </a:cubicBezTo>
                    <a:cubicBezTo>
                      <a:pt x="20002" y="31433"/>
                      <a:pt x="20002" y="27623"/>
                      <a:pt x="20002" y="20955"/>
                    </a:cubicBezTo>
                    <a:cubicBezTo>
                      <a:pt x="20002" y="14288"/>
                      <a:pt x="19050" y="9525"/>
                      <a:pt x="18098" y="7620"/>
                    </a:cubicBezTo>
                    <a:cubicBezTo>
                      <a:pt x="17145" y="5715"/>
                      <a:pt x="14288" y="4763"/>
                      <a:pt x="12382" y="4763"/>
                    </a:cubicBezTo>
                    <a:cubicBezTo>
                      <a:pt x="10477" y="4763"/>
                      <a:pt x="8573" y="5715"/>
                      <a:pt x="6668" y="7620"/>
                    </a:cubicBezTo>
                    <a:cubicBezTo>
                      <a:pt x="5715" y="9525"/>
                      <a:pt x="4763" y="14288"/>
                      <a:pt x="4763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1" name="Полилиния: фигура 670">
                <a:extLst>
                  <a:ext uri="{FF2B5EF4-FFF2-40B4-BE49-F238E27FC236}">
                    <a16:creationId xmlns:a16="http://schemas.microsoft.com/office/drawing/2014/main" id="{A72E73DA-4F24-EE9D-AF70-3650D7A34DB8}"/>
                  </a:ext>
                </a:extLst>
              </p:cNvPr>
              <p:cNvSpPr/>
              <p:nvPr/>
            </p:nvSpPr>
            <p:spPr>
              <a:xfrm>
                <a:off x="3159600" y="7910829"/>
                <a:ext cx="26669" cy="40957"/>
              </a:xfrm>
              <a:custGeom>
                <a:avLst/>
                <a:gdLst>
                  <a:gd name="connsiteX0" fmla="*/ 7620 w 26669"/>
                  <a:gd name="connsiteY0" fmla="*/ 18098 h 40957"/>
                  <a:gd name="connsiteX1" fmla="*/ 2858 w 26669"/>
                  <a:gd name="connsiteY1" fmla="*/ 15240 h 40957"/>
                  <a:gd name="connsiteX2" fmla="*/ 953 w 26669"/>
                  <a:gd name="connsiteY2" fmla="*/ 10478 h 40957"/>
                  <a:gd name="connsiteX3" fmla="*/ 3810 w 26669"/>
                  <a:gd name="connsiteY3" fmla="*/ 2858 h 40957"/>
                  <a:gd name="connsiteX4" fmla="*/ 12383 w 26669"/>
                  <a:gd name="connsiteY4" fmla="*/ 0 h 40957"/>
                  <a:gd name="connsiteX5" fmla="*/ 20955 w 26669"/>
                  <a:gd name="connsiteY5" fmla="*/ 2858 h 40957"/>
                  <a:gd name="connsiteX6" fmla="*/ 23813 w 26669"/>
                  <a:gd name="connsiteY6" fmla="*/ 10478 h 40957"/>
                  <a:gd name="connsiteX7" fmla="*/ 21907 w 26669"/>
                  <a:gd name="connsiteY7" fmla="*/ 15240 h 40957"/>
                  <a:gd name="connsiteX8" fmla="*/ 19050 w 26669"/>
                  <a:gd name="connsiteY8" fmla="*/ 18098 h 40957"/>
                  <a:gd name="connsiteX9" fmla="*/ 24765 w 26669"/>
                  <a:gd name="connsiteY9" fmla="*/ 21908 h 40957"/>
                  <a:gd name="connsiteX10" fmla="*/ 26670 w 26669"/>
                  <a:gd name="connsiteY10" fmla="*/ 28575 h 40957"/>
                  <a:gd name="connsiteX11" fmla="*/ 22860 w 26669"/>
                  <a:gd name="connsiteY11" fmla="*/ 37148 h 40957"/>
                  <a:gd name="connsiteX12" fmla="*/ 13335 w 26669"/>
                  <a:gd name="connsiteY12" fmla="*/ 40958 h 40957"/>
                  <a:gd name="connsiteX13" fmla="*/ 3810 w 26669"/>
                  <a:gd name="connsiteY13" fmla="*/ 37148 h 40957"/>
                  <a:gd name="connsiteX14" fmla="*/ 0 w 26669"/>
                  <a:gd name="connsiteY14" fmla="*/ 28575 h 40957"/>
                  <a:gd name="connsiteX15" fmla="*/ 1905 w 26669"/>
                  <a:gd name="connsiteY15" fmla="*/ 21908 h 40957"/>
                  <a:gd name="connsiteX16" fmla="*/ 7620 w 26669"/>
                  <a:gd name="connsiteY16" fmla="*/ 18098 h 40957"/>
                  <a:gd name="connsiteX17" fmla="*/ 4763 w 26669"/>
                  <a:gd name="connsiteY17" fmla="*/ 27623 h 40957"/>
                  <a:gd name="connsiteX18" fmla="*/ 5715 w 26669"/>
                  <a:gd name="connsiteY18" fmla="*/ 31433 h 40957"/>
                  <a:gd name="connsiteX19" fmla="*/ 8573 w 26669"/>
                  <a:gd name="connsiteY19" fmla="*/ 34290 h 40957"/>
                  <a:gd name="connsiteX20" fmla="*/ 13335 w 26669"/>
                  <a:gd name="connsiteY20" fmla="*/ 36195 h 40957"/>
                  <a:gd name="connsiteX21" fmla="*/ 19050 w 26669"/>
                  <a:gd name="connsiteY21" fmla="*/ 34290 h 40957"/>
                  <a:gd name="connsiteX22" fmla="*/ 20955 w 26669"/>
                  <a:gd name="connsiteY22" fmla="*/ 28575 h 40957"/>
                  <a:gd name="connsiteX23" fmla="*/ 18098 w 26669"/>
                  <a:gd name="connsiteY23" fmla="*/ 22860 h 40957"/>
                  <a:gd name="connsiteX24" fmla="*/ 12383 w 26669"/>
                  <a:gd name="connsiteY24" fmla="*/ 20955 h 40957"/>
                  <a:gd name="connsiteX25" fmla="*/ 6668 w 26669"/>
                  <a:gd name="connsiteY25" fmla="*/ 22860 h 40957"/>
                  <a:gd name="connsiteX26" fmla="*/ 4763 w 26669"/>
                  <a:gd name="connsiteY26" fmla="*/ 27623 h 40957"/>
                  <a:gd name="connsiteX27" fmla="*/ 6668 w 26669"/>
                  <a:gd name="connsiteY27" fmla="*/ 9525 h 40957"/>
                  <a:gd name="connsiteX28" fmla="*/ 8573 w 26669"/>
                  <a:gd name="connsiteY28" fmla="*/ 14288 h 40957"/>
                  <a:gd name="connsiteX29" fmla="*/ 13335 w 26669"/>
                  <a:gd name="connsiteY29" fmla="*/ 16193 h 40957"/>
                  <a:gd name="connsiteX30" fmla="*/ 18098 w 26669"/>
                  <a:gd name="connsiteY30" fmla="*/ 14288 h 40957"/>
                  <a:gd name="connsiteX31" fmla="*/ 20003 w 26669"/>
                  <a:gd name="connsiteY31" fmla="*/ 9525 h 40957"/>
                  <a:gd name="connsiteX32" fmla="*/ 18098 w 26669"/>
                  <a:gd name="connsiteY32" fmla="*/ 4763 h 40957"/>
                  <a:gd name="connsiteX33" fmla="*/ 13335 w 26669"/>
                  <a:gd name="connsiteY33" fmla="*/ 2858 h 40957"/>
                  <a:gd name="connsiteX34" fmla="*/ 8573 w 26669"/>
                  <a:gd name="connsiteY34" fmla="*/ 4763 h 40957"/>
                  <a:gd name="connsiteX35" fmla="*/ 6668 w 26669"/>
                  <a:gd name="connsiteY35" fmla="*/ 952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6669" h="40957">
                    <a:moveTo>
                      <a:pt x="7620" y="18098"/>
                    </a:moveTo>
                    <a:cubicBezTo>
                      <a:pt x="5715" y="17145"/>
                      <a:pt x="3810" y="16193"/>
                      <a:pt x="2858" y="15240"/>
                    </a:cubicBezTo>
                    <a:cubicBezTo>
                      <a:pt x="1905" y="14288"/>
                      <a:pt x="953" y="12383"/>
                      <a:pt x="953" y="10478"/>
                    </a:cubicBezTo>
                    <a:cubicBezTo>
                      <a:pt x="953" y="7620"/>
                      <a:pt x="1905" y="4763"/>
                      <a:pt x="3810" y="2858"/>
                    </a:cubicBezTo>
                    <a:cubicBezTo>
                      <a:pt x="5715" y="953"/>
                      <a:pt x="8573" y="0"/>
                      <a:pt x="12383" y="0"/>
                    </a:cubicBezTo>
                    <a:cubicBezTo>
                      <a:pt x="16193" y="0"/>
                      <a:pt x="19050" y="953"/>
                      <a:pt x="20955" y="2858"/>
                    </a:cubicBezTo>
                    <a:cubicBezTo>
                      <a:pt x="22860" y="4763"/>
                      <a:pt x="23813" y="7620"/>
                      <a:pt x="23813" y="10478"/>
                    </a:cubicBezTo>
                    <a:cubicBezTo>
                      <a:pt x="23813" y="12383"/>
                      <a:pt x="22860" y="14288"/>
                      <a:pt x="21907" y="15240"/>
                    </a:cubicBezTo>
                    <a:cubicBezTo>
                      <a:pt x="20955" y="16193"/>
                      <a:pt x="20955" y="17145"/>
                      <a:pt x="19050" y="18098"/>
                    </a:cubicBezTo>
                    <a:cubicBezTo>
                      <a:pt x="21907" y="19050"/>
                      <a:pt x="23813" y="20003"/>
                      <a:pt x="24765" y="21908"/>
                    </a:cubicBezTo>
                    <a:cubicBezTo>
                      <a:pt x="25718" y="23813"/>
                      <a:pt x="26670" y="25718"/>
                      <a:pt x="26670" y="28575"/>
                    </a:cubicBezTo>
                    <a:cubicBezTo>
                      <a:pt x="26670" y="32385"/>
                      <a:pt x="25718" y="35243"/>
                      <a:pt x="22860" y="37148"/>
                    </a:cubicBezTo>
                    <a:cubicBezTo>
                      <a:pt x="20003" y="39053"/>
                      <a:pt x="17145" y="40958"/>
                      <a:pt x="13335" y="40958"/>
                    </a:cubicBezTo>
                    <a:cubicBezTo>
                      <a:pt x="9525" y="40958"/>
                      <a:pt x="5715" y="40005"/>
                      <a:pt x="3810" y="37148"/>
                    </a:cubicBezTo>
                    <a:cubicBezTo>
                      <a:pt x="1905" y="34290"/>
                      <a:pt x="0" y="31433"/>
                      <a:pt x="0" y="28575"/>
                    </a:cubicBezTo>
                    <a:cubicBezTo>
                      <a:pt x="0" y="25718"/>
                      <a:pt x="953" y="23813"/>
                      <a:pt x="1905" y="21908"/>
                    </a:cubicBezTo>
                    <a:cubicBezTo>
                      <a:pt x="2858" y="20003"/>
                      <a:pt x="4763" y="18098"/>
                      <a:pt x="7620" y="18098"/>
                    </a:cubicBezTo>
                    <a:close/>
                    <a:moveTo>
                      <a:pt x="4763" y="27623"/>
                    </a:moveTo>
                    <a:cubicBezTo>
                      <a:pt x="4763" y="29528"/>
                      <a:pt x="4763" y="30480"/>
                      <a:pt x="5715" y="31433"/>
                    </a:cubicBezTo>
                    <a:cubicBezTo>
                      <a:pt x="6668" y="32385"/>
                      <a:pt x="7620" y="33338"/>
                      <a:pt x="8573" y="34290"/>
                    </a:cubicBezTo>
                    <a:cubicBezTo>
                      <a:pt x="9525" y="35243"/>
                      <a:pt x="11430" y="36195"/>
                      <a:pt x="13335" y="36195"/>
                    </a:cubicBezTo>
                    <a:cubicBezTo>
                      <a:pt x="16193" y="36195"/>
                      <a:pt x="18098" y="35243"/>
                      <a:pt x="19050" y="34290"/>
                    </a:cubicBezTo>
                    <a:cubicBezTo>
                      <a:pt x="20003" y="33338"/>
                      <a:pt x="20955" y="30480"/>
                      <a:pt x="20955" y="28575"/>
                    </a:cubicBezTo>
                    <a:cubicBezTo>
                      <a:pt x="20955" y="25718"/>
                      <a:pt x="20003" y="23813"/>
                      <a:pt x="18098" y="22860"/>
                    </a:cubicBezTo>
                    <a:cubicBezTo>
                      <a:pt x="16193" y="21908"/>
                      <a:pt x="14288" y="20955"/>
                      <a:pt x="12383" y="20955"/>
                    </a:cubicBezTo>
                    <a:cubicBezTo>
                      <a:pt x="10478" y="20955"/>
                      <a:pt x="7620" y="21908"/>
                      <a:pt x="6668" y="22860"/>
                    </a:cubicBezTo>
                    <a:cubicBezTo>
                      <a:pt x="5715" y="23813"/>
                      <a:pt x="4763" y="25718"/>
                      <a:pt x="4763" y="27623"/>
                    </a:cubicBezTo>
                    <a:close/>
                    <a:moveTo>
                      <a:pt x="6668" y="9525"/>
                    </a:moveTo>
                    <a:cubicBezTo>
                      <a:pt x="6668" y="11430"/>
                      <a:pt x="7620" y="13335"/>
                      <a:pt x="8573" y="14288"/>
                    </a:cubicBezTo>
                    <a:cubicBezTo>
                      <a:pt x="9525" y="15240"/>
                      <a:pt x="11430" y="16193"/>
                      <a:pt x="13335" y="16193"/>
                    </a:cubicBezTo>
                    <a:cubicBezTo>
                      <a:pt x="15240" y="16193"/>
                      <a:pt x="17145" y="15240"/>
                      <a:pt x="18098" y="14288"/>
                    </a:cubicBezTo>
                    <a:cubicBezTo>
                      <a:pt x="19050" y="13335"/>
                      <a:pt x="20003" y="11430"/>
                      <a:pt x="20003" y="9525"/>
                    </a:cubicBezTo>
                    <a:cubicBezTo>
                      <a:pt x="20003" y="7620"/>
                      <a:pt x="19050" y="5715"/>
                      <a:pt x="18098" y="4763"/>
                    </a:cubicBezTo>
                    <a:cubicBezTo>
                      <a:pt x="17145" y="3810"/>
                      <a:pt x="15240" y="2858"/>
                      <a:pt x="13335" y="2858"/>
                    </a:cubicBezTo>
                    <a:cubicBezTo>
                      <a:pt x="11430" y="2858"/>
                      <a:pt x="9525" y="3810"/>
                      <a:pt x="8573" y="4763"/>
                    </a:cubicBezTo>
                    <a:cubicBezTo>
                      <a:pt x="7620" y="5715"/>
                      <a:pt x="6668" y="7620"/>
                      <a:pt x="6668" y="95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2" name="Полилиния: фигура 671">
                <a:extLst>
                  <a:ext uri="{FF2B5EF4-FFF2-40B4-BE49-F238E27FC236}">
                    <a16:creationId xmlns:a16="http://schemas.microsoft.com/office/drawing/2014/main" id="{A28A3CF6-059A-115D-59B3-E00551AFC365}"/>
                  </a:ext>
                </a:extLst>
              </p:cNvPr>
              <p:cNvSpPr/>
              <p:nvPr/>
            </p:nvSpPr>
            <p:spPr>
              <a:xfrm>
                <a:off x="3193891" y="7909877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7 w 27622"/>
                  <a:gd name="connsiteY2" fmla="*/ 2858 h 40957"/>
                  <a:gd name="connsiteX3" fmla="*/ 14288 w 27622"/>
                  <a:gd name="connsiteY3" fmla="*/ 0 h 40957"/>
                  <a:gd name="connsiteX4" fmla="*/ 20002 w 27622"/>
                  <a:gd name="connsiteY4" fmla="*/ 952 h 40957"/>
                  <a:gd name="connsiteX5" fmla="*/ 23813 w 27622"/>
                  <a:gd name="connsiteY5" fmla="*/ 4763 h 40957"/>
                  <a:gd name="connsiteX6" fmla="*/ 26670 w 27622"/>
                  <a:gd name="connsiteY6" fmla="*/ 10477 h 40957"/>
                  <a:gd name="connsiteX7" fmla="*/ 27622 w 27622"/>
                  <a:gd name="connsiteY7" fmla="*/ 20002 h 40957"/>
                  <a:gd name="connsiteX8" fmla="*/ 25717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8 h 40957"/>
                  <a:gd name="connsiteX12" fmla="*/ 0 w 27622"/>
                  <a:gd name="connsiteY12" fmla="*/ 20955 h 40957"/>
                  <a:gd name="connsiteX13" fmla="*/ 5715 w 27622"/>
                  <a:gd name="connsiteY13" fmla="*/ 20955 h 40957"/>
                  <a:gd name="connsiteX14" fmla="*/ 7620 w 27622"/>
                  <a:gd name="connsiteY14" fmla="*/ 34290 h 40957"/>
                  <a:gd name="connsiteX15" fmla="*/ 13335 w 27622"/>
                  <a:gd name="connsiteY15" fmla="*/ 38100 h 40957"/>
                  <a:gd name="connsiteX16" fmla="*/ 19050 w 27622"/>
                  <a:gd name="connsiteY16" fmla="*/ 34290 h 40957"/>
                  <a:gd name="connsiteX17" fmla="*/ 20955 w 27622"/>
                  <a:gd name="connsiteY17" fmla="*/ 20955 h 40957"/>
                  <a:gd name="connsiteX18" fmla="*/ 19050 w 27622"/>
                  <a:gd name="connsiteY18" fmla="*/ 7620 h 40957"/>
                  <a:gd name="connsiteX19" fmla="*/ 13335 w 27622"/>
                  <a:gd name="connsiteY19" fmla="*/ 4763 h 40957"/>
                  <a:gd name="connsiteX20" fmla="*/ 7620 w 27622"/>
                  <a:gd name="connsiteY20" fmla="*/ 7620 h 40957"/>
                  <a:gd name="connsiteX21" fmla="*/ 5715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3"/>
                      <a:pt x="952" y="12383"/>
                      <a:pt x="1905" y="9525"/>
                    </a:cubicBezTo>
                    <a:cubicBezTo>
                      <a:pt x="2857" y="6668"/>
                      <a:pt x="4763" y="4763"/>
                      <a:pt x="6667" y="2858"/>
                    </a:cubicBezTo>
                    <a:cubicBezTo>
                      <a:pt x="8572" y="952"/>
                      <a:pt x="11430" y="0"/>
                      <a:pt x="14288" y="0"/>
                    </a:cubicBezTo>
                    <a:cubicBezTo>
                      <a:pt x="16192" y="0"/>
                      <a:pt x="18097" y="0"/>
                      <a:pt x="20002" y="952"/>
                    </a:cubicBezTo>
                    <a:cubicBezTo>
                      <a:pt x="21907" y="1905"/>
                      <a:pt x="22860" y="2858"/>
                      <a:pt x="23813" y="4763"/>
                    </a:cubicBezTo>
                    <a:cubicBezTo>
                      <a:pt x="24765" y="6668"/>
                      <a:pt x="25717" y="8573"/>
                      <a:pt x="26670" y="10477"/>
                    </a:cubicBezTo>
                    <a:cubicBezTo>
                      <a:pt x="27622" y="12383"/>
                      <a:pt x="27622" y="16193"/>
                      <a:pt x="27622" y="20002"/>
                    </a:cubicBezTo>
                    <a:cubicBezTo>
                      <a:pt x="27622" y="24765"/>
                      <a:pt x="26670" y="28575"/>
                      <a:pt x="25717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2" y="40958"/>
                      <a:pt x="13335" y="40958"/>
                    </a:cubicBezTo>
                    <a:cubicBezTo>
                      <a:pt x="9525" y="40958"/>
                      <a:pt x="6667" y="40005"/>
                      <a:pt x="3810" y="37148"/>
                    </a:cubicBezTo>
                    <a:cubicBezTo>
                      <a:pt x="1905" y="34290"/>
                      <a:pt x="0" y="28575"/>
                      <a:pt x="0" y="20955"/>
                    </a:cubicBezTo>
                    <a:close/>
                    <a:moveTo>
                      <a:pt x="5715" y="20955"/>
                    </a:moveTo>
                    <a:cubicBezTo>
                      <a:pt x="5715" y="27623"/>
                      <a:pt x="6667" y="32385"/>
                      <a:pt x="7620" y="34290"/>
                    </a:cubicBezTo>
                    <a:cubicBezTo>
                      <a:pt x="8572" y="36195"/>
                      <a:pt x="11430" y="38100"/>
                      <a:pt x="13335" y="38100"/>
                    </a:cubicBezTo>
                    <a:cubicBezTo>
                      <a:pt x="15240" y="38100"/>
                      <a:pt x="17145" y="37148"/>
                      <a:pt x="19050" y="34290"/>
                    </a:cubicBezTo>
                    <a:cubicBezTo>
                      <a:pt x="20955" y="31433"/>
                      <a:pt x="20955" y="27623"/>
                      <a:pt x="20955" y="20955"/>
                    </a:cubicBezTo>
                    <a:cubicBezTo>
                      <a:pt x="20955" y="14288"/>
                      <a:pt x="20002" y="9525"/>
                      <a:pt x="19050" y="7620"/>
                    </a:cubicBezTo>
                    <a:cubicBezTo>
                      <a:pt x="18097" y="5715"/>
                      <a:pt x="15240" y="4763"/>
                      <a:pt x="13335" y="4763"/>
                    </a:cubicBezTo>
                    <a:cubicBezTo>
                      <a:pt x="11430" y="4763"/>
                      <a:pt x="9525" y="5715"/>
                      <a:pt x="7620" y="7620"/>
                    </a:cubicBezTo>
                    <a:cubicBezTo>
                      <a:pt x="6667" y="9525"/>
                      <a:pt x="5715" y="14288"/>
                      <a:pt x="5715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3" name="Полилиния: фигура 672">
                <a:extLst>
                  <a:ext uri="{FF2B5EF4-FFF2-40B4-BE49-F238E27FC236}">
                    <a16:creationId xmlns:a16="http://schemas.microsoft.com/office/drawing/2014/main" id="{AA1B75AF-CA6B-8E7E-19F9-0F9666D74FF1}"/>
                  </a:ext>
                </a:extLst>
              </p:cNvPr>
              <p:cNvSpPr/>
              <p:nvPr/>
            </p:nvSpPr>
            <p:spPr>
              <a:xfrm>
                <a:off x="3159600" y="7757477"/>
                <a:ext cx="15240" cy="40005"/>
              </a:xfrm>
              <a:custGeom>
                <a:avLst/>
                <a:gdLst>
                  <a:gd name="connsiteX0" fmla="*/ 15240 w 15240"/>
                  <a:gd name="connsiteY0" fmla="*/ 40005 h 40005"/>
                  <a:gd name="connsiteX1" fmla="*/ 10478 w 15240"/>
                  <a:gd name="connsiteY1" fmla="*/ 40005 h 40005"/>
                  <a:gd name="connsiteX2" fmla="*/ 10478 w 15240"/>
                  <a:gd name="connsiteY2" fmla="*/ 8573 h 40005"/>
                  <a:gd name="connsiteX3" fmla="*/ 5715 w 15240"/>
                  <a:gd name="connsiteY3" fmla="*/ 12383 h 40005"/>
                  <a:gd name="connsiteX4" fmla="*/ 0 w 15240"/>
                  <a:gd name="connsiteY4" fmla="*/ 15240 h 40005"/>
                  <a:gd name="connsiteX5" fmla="*/ 0 w 15240"/>
                  <a:gd name="connsiteY5" fmla="*/ 10478 h 40005"/>
                  <a:gd name="connsiteX6" fmla="*/ 7620 w 15240"/>
                  <a:gd name="connsiteY6" fmla="*/ 5715 h 40005"/>
                  <a:gd name="connsiteX7" fmla="*/ 12383 w 15240"/>
                  <a:gd name="connsiteY7" fmla="*/ 0 h 40005"/>
                  <a:gd name="connsiteX8" fmla="*/ 15240 w 15240"/>
                  <a:gd name="connsiteY8" fmla="*/ 0 h 40005"/>
                  <a:gd name="connsiteX9" fmla="*/ 15240 w 15240"/>
                  <a:gd name="connsiteY9" fmla="*/ 40005 h 4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40" h="40005">
                    <a:moveTo>
                      <a:pt x="15240" y="40005"/>
                    </a:moveTo>
                    <a:lnTo>
                      <a:pt x="10478" y="40005"/>
                    </a:lnTo>
                    <a:lnTo>
                      <a:pt x="10478" y="8573"/>
                    </a:lnTo>
                    <a:cubicBezTo>
                      <a:pt x="9525" y="9525"/>
                      <a:pt x="7620" y="10478"/>
                      <a:pt x="5715" y="12383"/>
                    </a:cubicBezTo>
                    <a:cubicBezTo>
                      <a:pt x="3810" y="14288"/>
                      <a:pt x="1905" y="14288"/>
                      <a:pt x="0" y="15240"/>
                    </a:cubicBezTo>
                    <a:lnTo>
                      <a:pt x="0" y="10478"/>
                    </a:lnTo>
                    <a:cubicBezTo>
                      <a:pt x="2858" y="9525"/>
                      <a:pt x="5715" y="7620"/>
                      <a:pt x="7620" y="5715"/>
                    </a:cubicBezTo>
                    <a:cubicBezTo>
                      <a:pt x="9525" y="3810"/>
                      <a:pt x="11430" y="1905"/>
                      <a:pt x="12383" y="0"/>
                    </a:cubicBezTo>
                    <a:lnTo>
                      <a:pt x="15240" y="0"/>
                    </a:lnTo>
                    <a:lnTo>
                      <a:pt x="15240" y="40005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4" name="Полилиния: фигура 673">
                <a:extLst>
                  <a:ext uri="{FF2B5EF4-FFF2-40B4-BE49-F238E27FC236}">
                    <a16:creationId xmlns:a16="http://schemas.microsoft.com/office/drawing/2014/main" id="{EC86EBDB-D731-5CFA-A17D-471636A6C888}"/>
                  </a:ext>
                </a:extLst>
              </p:cNvPr>
              <p:cNvSpPr/>
              <p:nvPr/>
            </p:nvSpPr>
            <p:spPr>
              <a:xfrm>
                <a:off x="3190081" y="7756525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8 w 27622"/>
                  <a:gd name="connsiteY2" fmla="*/ 2857 h 40957"/>
                  <a:gd name="connsiteX3" fmla="*/ 14288 w 27622"/>
                  <a:gd name="connsiteY3" fmla="*/ 0 h 40957"/>
                  <a:gd name="connsiteX4" fmla="*/ 20002 w 27622"/>
                  <a:gd name="connsiteY4" fmla="*/ 952 h 40957"/>
                  <a:gd name="connsiteX5" fmla="*/ 23813 w 27622"/>
                  <a:gd name="connsiteY5" fmla="*/ 4763 h 40957"/>
                  <a:gd name="connsiteX6" fmla="*/ 26670 w 27622"/>
                  <a:gd name="connsiteY6" fmla="*/ 10477 h 40957"/>
                  <a:gd name="connsiteX7" fmla="*/ 27623 w 27622"/>
                  <a:gd name="connsiteY7" fmla="*/ 20002 h 40957"/>
                  <a:gd name="connsiteX8" fmla="*/ 25718 w 27622"/>
                  <a:gd name="connsiteY8" fmla="*/ 31432 h 40957"/>
                  <a:gd name="connsiteX9" fmla="*/ 20955 w 27622"/>
                  <a:gd name="connsiteY9" fmla="*/ 38100 h 40957"/>
                  <a:gd name="connsiteX10" fmla="*/ 13335 w 27622"/>
                  <a:gd name="connsiteY10" fmla="*/ 40957 h 40957"/>
                  <a:gd name="connsiteX11" fmla="*/ 3810 w 27622"/>
                  <a:gd name="connsiteY11" fmla="*/ 37148 h 40957"/>
                  <a:gd name="connsiteX12" fmla="*/ 0 w 27622"/>
                  <a:gd name="connsiteY12" fmla="*/ 20955 h 40957"/>
                  <a:gd name="connsiteX13" fmla="*/ 5715 w 27622"/>
                  <a:gd name="connsiteY13" fmla="*/ 20955 h 40957"/>
                  <a:gd name="connsiteX14" fmla="*/ 7620 w 27622"/>
                  <a:gd name="connsiteY14" fmla="*/ 34290 h 40957"/>
                  <a:gd name="connsiteX15" fmla="*/ 13335 w 27622"/>
                  <a:gd name="connsiteY15" fmla="*/ 38100 h 40957"/>
                  <a:gd name="connsiteX16" fmla="*/ 19050 w 27622"/>
                  <a:gd name="connsiteY16" fmla="*/ 34290 h 40957"/>
                  <a:gd name="connsiteX17" fmla="*/ 20955 w 27622"/>
                  <a:gd name="connsiteY17" fmla="*/ 20955 h 40957"/>
                  <a:gd name="connsiteX18" fmla="*/ 19050 w 27622"/>
                  <a:gd name="connsiteY18" fmla="*/ 7620 h 40957"/>
                  <a:gd name="connsiteX19" fmla="*/ 13335 w 27622"/>
                  <a:gd name="connsiteY19" fmla="*/ 4763 h 40957"/>
                  <a:gd name="connsiteX20" fmla="*/ 7620 w 27622"/>
                  <a:gd name="connsiteY20" fmla="*/ 7620 h 40957"/>
                  <a:gd name="connsiteX21" fmla="*/ 5715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3"/>
                      <a:pt x="952" y="12382"/>
                      <a:pt x="1905" y="9525"/>
                    </a:cubicBezTo>
                    <a:cubicBezTo>
                      <a:pt x="2857" y="6668"/>
                      <a:pt x="4763" y="4763"/>
                      <a:pt x="6668" y="2857"/>
                    </a:cubicBezTo>
                    <a:cubicBezTo>
                      <a:pt x="8573" y="952"/>
                      <a:pt x="11430" y="0"/>
                      <a:pt x="14288" y="0"/>
                    </a:cubicBezTo>
                    <a:cubicBezTo>
                      <a:pt x="16193" y="0"/>
                      <a:pt x="18098" y="0"/>
                      <a:pt x="20002" y="952"/>
                    </a:cubicBezTo>
                    <a:cubicBezTo>
                      <a:pt x="21907" y="1905"/>
                      <a:pt x="22860" y="2857"/>
                      <a:pt x="23813" y="4763"/>
                    </a:cubicBezTo>
                    <a:cubicBezTo>
                      <a:pt x="24765" y="6668"/>
                      <a:pt x="25718" y="8573"/>
                      <a:pt x="26670" y="10477"/>
                    </a:cubicBezTo>
                    <a:cubicBezTo>
                      <a:pt x="27623" y="12382"/>
                      <a:pt x="27623" y="16193"/>
                      <a:pt x="27623" y="20002"/>
                    </a:cubicBezTo>
                    <a:cubicBezTo>
                      <a:pt x="27623" y="24765"/>
                      <a:pt x="26670" y="28575"/>
                      <a:pt x="25718" y="31432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3" y="40957"/>
                      <a:pt x="13335" y="40957"/>
                    </a:cubicBezTo>
                    <a:cubicBezTo>
                      <a:pt x="9525" y="40957"/>
                      <a:pt x="6668" y="40005"/>
                      <a:pt x="3810" y="37148"/>
                    </a:cubicBezTo>
                    <a:cubicBezTo>
                      <a:pt x="1905" y="34290"/>
                      <a:pt x="0" y="28575"/>
                      <a:pt x="0" y="20955"/>
                    </a:cubicBezTo>
                    <a:close/>
                    <a:moveTo>
                      <a:pt x="5715" y="20955"/>
                    </a:moveTo>
                    <a:cubicBezTo>
                      <a:pt x="5715" y="27623"/>
                      <a:pt x="6668" y="32385"/>
                      <a:pt x="7620" y="34290"/>
                    </a:cubicBezTo>
                    <a:cubicBezTo>
                      <a:pt x="8573" y="36195"/>
                      <a:pt x="11430" y="38100"/>
                      <a:pt x="13335" y="38100"/>
                    </a:cubicBezTo>
                    <a:cubicBezTo>
                      <a:pt x="15240" y="38100"/>
                      <a:pt x="17145" y="37148"/>
                      <a:pt x="19050" y="34290"/>
                    </a:cubicBezTo>
                    <a:cubicBezTo>
                      <a:pt x="20955" y="31432"/>
                      <a:pt x="20955" y="27623"/>
                      <a:pt x="20955" y="20955"/>
                    </a:cubicBezTo>
                    <a:cubicBezTo>
                      <a:pt x="20955" y="14288"/>
                      <a:pt x="20002" y="9525"/>
                      <a:pt x="19050" y="7620"/>
                    </a:cubicBezTo>
                    <a:cubicBezTo>
                      <a:pt x="18098" y="5715"/>
                      <a:pt x="15240" y="4763"/>
                      <a:pt x="13335" y="4763"/>
                    </a:cubicBezTo>
                    <a:cubicBezTo>
                      <a:pt x="11430" y="4763"/>
                      <a:pt x="9525" y="5715"/>
                      <a:pt x="7620" y="7620"/>
                    </a:cubicBezTo>
                    <a:cubicBezTo>
                      <a:pt x="6668" y="9525"/>
                      <a:pt x="5715" y="14288"/>
                      <a:pt x="5715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5" name="Полилиния: фигура 674">
                <a:extLst>
                  <a:ext uri="{FF2B5EF4-FFF2-40B4-BE49-F238E27FC236}">
                    <a16:creationId xmlns:a16="http://schemas.microsoft.com/office/drawing/2014/main" id="{6CDBE97E-C77F-DE8B-CE25-092EA444B42D}"/>
                  </a:ext>
                </a:extLst>
              </p:cNvPr>
              <p:cNvSpPr/>
              <p:nvPr/>
            </p:nvSpPr>
            <p:spPr>
              <a:xfrm>
                <a:off x="3225323" y="7756525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8 w 27622"/>
                  <a:gd name="connsiteY2" fmla="*/ 2857 h 40957"/>
                  <a:gd name="connsiteX3" fmla="*/ 14288 w 27622"/>
                  <a:gd name="connsiteY3" fmla="*/ 0 h 40957"/>
                  <a:gd name="connsiteX4" fmla="*/ 20002 w 27622"/>
                  <a:gd name="connsiteY4" fmla="*/ 952 h 40957"/>
                  <a:gd name="connsiteX5" fmla="*/ 23813 w 27622"/>
                  <a:gd name="connsiteY5" fmla="*/ 4763 h 40957"/>
                  <a:gd name="connsiteX6" fmla="*/ 26670 w 27622"/>
                  <a:gd name="connsiteY6" fmla="*/ 10477 h 40957"/>
                  <a:gd name="connsiteX7" fmla="*/ 27622 w 27622"/>
                  <a:gd name="connsiteY7" fmla="*/ 20002 h 40957"/>
                  <a:gd name="connsiteX8" fmla="*/ 25718 w 27622"/>
                  <a:gd name="connsiteY8" fmla="*/ 31432 h 40957"/>
                  <a:gd name="connsiteX9" fmla="*/ 20955 w 27622"/>
                  <a:gd name="connsiteY9" fmla="*/ 38100 h 40957"/>
                  <a:gd name="connsiteX10" fmla="*/ 13335 w 27622"/>
                  <a:gd name="connsiteY10" fmla="*/ 40957 h 40957"/>
                  <a:gd name="connsiteX11" fmla="*/ 3810 w 27622"/>
                  <a:gd name="connsiteY11" fmla="*/ 37148 h 40957"/>
                  <a:gd name="connsiteX12" fmla="*/ 0 w 27622"/>
                  <a:gd name="connsiteY12" fmla="*/ 20955 h 40957"/>
                  <a:gd name="connsiteX13" fmla="*/ 5715 w 27622"/>
                  <a:gd name="connsiteY13" fmla="*/ 20955 h 40957"/>
                  <a:gd name="connsiteX14" fmla="*/ 7620 w 27622"/>
                  <a:gd name="connsiteY14" fmla="*/ 34290 h 40957"/>
                  <a:gd name="connsiteX15" fmla="*/ 13335 w 27622"/>
                  <a:gd name="connsiteY15" fmla="*/ 38100 h 40957"/>
                  <a:gd name="connsiteX16" fmla="*/ 19050 w 27622"/>
                  <a:gd name="connsiteY16" fmla="*/ 34290 h 40957"/>
                  <a:gd name="connsiteX17" fmla="*/ 20955 w 27622"/>
                  <a:gd name="connsiteY17" fmla="*/ 20955 h 40957"/>
                  <a:gd name="connsiteX18" fmla="*/ 19050 w 27622"/>
                  <a:gd name="connsiteY18" fmla="*/ 7620 h 40957"/>
                  <a:gd name="connsiteX19" fmla="*/ 13335 w 27622"/>
                  <a:gd name="connsiteY19" fmla="*/ 4763 h 40957"/>
                  <a:gd name="connsiteX20" fmla="*/ 7620 w 27622"/>
                  <a:gd name="connsiteY20" fmla="*/ 7620 h 40957"/>
                  <a:gd name="connsiteX21" fmla="*/ 5715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3"/>
                      <a:pt x="952" y="12382"/>
                      <a:pt x="1905" y="9525"/>
                    </a:cubicBezTo>
                    <a:cubicBezTo>
                      <a:pt x="2857" y="6668"/>
                      <a:pt x="4763" y="4763"/>
                      <a:pt x="6668" y="2857"/>
                    </a:cubicBezTo>
                    <a:cubicBezTo>
                      <a:pt x="8572" y="952"/>
                      <a:pt x="11430" y="0"/>
                      <a:pt x="14288" y="0"/>
                    </a:cubicBezTo>
                    <a:cubicBezTo>
                      <a:pt x="16193" y="0"/>
                      <a:pt x="18097" y="0"/>
                      <a:pt x="20002" y="952"/>
                    </a:cubicBezTo>
                    <a:cubicBezTo>
                      <a:pt x="21907" y="1905"/>
                      <a:pt x="22860" y="2857"/>
                      <a:pt x="23813" y="4763"/>
                    </a:cubicBezTo>
                    <a:cubicBezTo>
                      <a:pt x="24765" y="6668"/>
                      <a:pt x="25718" y="8573"/>
                      <a:pt x="26670" y="10477"/>
                    </a:cubicBezTo>
                    <a:cubicBezTo>
                      <a:pt x="27622" y="12382"/>
                      <a:pt x="27622" y="16193"/>
                      <a:pt x="27622" y="20002"/>
                    </a:cubicBezTo>
                    <a:cubicBezTo>
                      <a:pt x="27622" y="24765"/>
                      <a:pt x="26670" y="28575"/>
                      <a:pt x="25718" y="31432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3" y="40957"/>
                      <a:pt x="13335" y="40957"/>
                    </a:cubicBezTo>
                    <a:cubicBezTo>
                      <a:pt x="9525" y="40957"/>
                      <a:pt x="6668" y="40005"/>
                      <a:pt x="3810" y="37148"/>
                    </a:cubicBezTo>
                    <a:cubicBezTo>
                      <a:pt x="1905" y="34290"/>
                      <a:pt x="0" y="28575"/>
                      <a:pt x="0" y="20955"/>
                    </a:cubicBezTo>
                    <a:close/>
                    <a:moveTo>
                      <a:pt x="5715" y="20955"/>
                    </a:moveTo>
                    <a:cubicBezTo>
                      <a:pt x="5715" y="27623"/>
                      <a:pt x="6668" y="32385"/>
                      <a:pt x="7620" y="34290"/>
                    </a:cubicBezTo>
                    <a:cubicBezTo>
                      <a:pt x="8572" y="36195"/>
                      <a:pt x="11430" y="38100"/>
                      <a:pt x="13335" y="38100"/>
                    </a:cubicBezTo>
                    <a:cubicBezTo>
                      <a:pt x="15240" y="38100"/>
                      <a:pt x="17145" y="37148"/>
                      <a:pt x="19050" y="34290"/>
                    </a:cubicBezTo>
                    <a:cubicBezTo>
                      <a:pt x="20955" y="31432"/>
                      <a:pt x="20955" y="27623"/>
                      <a:pt x="20955" y="20955"/>
                    </a:cubicBezTo>
                    <a:cubicBezTo>
                      <a:pt x="20955" y="14288"/>
                      <a:pt x="20002" y="9525"/>
                      <a:pt x="19050" y="7620"/>
                    </a:cubicBezTo>
                    <a:cubicBezTo>
                      <a:pt x="18097" y="5715"/>
                      <a:pt x="15240" y="4763"/>
                      <a:pt x="13335" y="4763"/>
                    </a:cubicBezTo>
                    <a:cubicBezTo>
                      <a:pt x="11430" y="4763"/>
                      <a:pt x="9525" y="5715"/>
                      <a:pt x="7620" y="7620"/>
                    </a:cubicBezTo>
                    <a:cubicBezTo>
                      <a:pt x="5715" y="9525"/>
                      <a:pt x="5715" y="14288"/>
                      <a:pt x="5715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6" name="Полилиния: фигура 675">
                <a:extLst>
                  <a:ext uri="{FF2B5EF4-FFF2-40B4-BE49-F238E27FC236}">
                    <a16:creationId xmlns:a16="http://schemas.microsoft.com/office/drawing/2014/main" id="{E8ECD4C4-0E87-7340-BF17-77A52D21B4F4}"/>
                  </a:ext>
                </a:extLst>
              </p:cNvPr>
              <p:cNvSpPr/>
              <p:nvPr/>
            </p:nvSpPr>
            <p:spPr>
              <a:xfrm>
                <a:off x="3159600" y="7604125"/>
                <a:ext cx="15240" cy="40957"/>
              </a:xfrm>
              <a:custGeom>
                <a:avLst/>
                <a:gdLst>
                  <a:gd name="connsiteX0" fmla="*/ 15240 w 15240"/>
                  <a:gd name="connsiteY0" fmla="*/ 40957 h 40957"/>
                  <a:gd name="connsiteX1" fmla="*/ 10478 w 15240"/>
                  <a:gd name="connsiteY1" fmla="*/ 40957 h 40957"/>
                  <a:gd name="connsiteX2" fmla="*/ 10478 w 15240"/>
                  <a:gd name="connsiteY2" fmla="*/ 8573 h 40957"/>
                  <a:gd name="connsiteX3" fmla="*/ 5715 w 15240"/>
                  <a:gd name="connsiteY3" fmla="*/ 12382 h 40957"/>
                  <a:gd name="connsiteX4" fmla="*/ 0 w 15240"/>
                  <a:gd name="connsiteY4" fmla="*/ 15240 h 40957"/>
                  <a:gd name="connsiteX5" fmla="*/ 0 w 15240"/>
                  <a:gd name="connsiteY5" fmla="*/ 10477 h 40957"/>
                  <a:gd name="connsiteX6" fmla="*/ 7620 w 15240"/>
                  <a:gd name="connsiteY6" fmla="*/ 5715 h 40957"/>
                  <a:gd name="connsiteX7" fmla="*/ 12383 w 15240"/>
                  <a:gd name="connsiteY7" fmla="*/ 0 h 40957"/>
                  <a:gd name="connsiteX8" fmla="*/ 15240 w 15240"/>
                  <a:gd name="connsiteY8" fmla="*/ 0 h 40957"/>
                  <a:gd name="connsiteX9" fmla="*/ 15240 w 15240"/>
                  <a:gd name="connsiteY9" fmla="*/ 40957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40" h="40957">
                    <a:moveTo>
                      <a:pt x="15240" y="40957"/>
                    </a:moveTo>
                    <a:lnTo>
                      <a:pt x="10478" y="40957"/>
                    </a:lnTo>
                    <a:lnTo>
                      <a:pt x="10478" y="8573"/>
                    </a:lnTo>
                    <a:cubicBezTo>
                      <a:pt x="9525" y="9525"/>
                      <a:pt x="7620" y="10477"/>
                      <a:pt x="5715" y="12382"/>
                    </a:cubicBezTo>
                    <a:cubicBezTo>
                      <a:pt x="3810" y="14288"/>
                      <a:pt x="1905" y="14288"/>
                      <a:pt x="0" y="15240"/>
                    </a:cubicBezTo>
                    <a:lnTo>
                      <a:pt x="0" y="10477"/>
                    </a:lnTo>
                    <a:cubicBezTo>
                      <a:pt x="2858" y="9525"/>
                      <a:pt x="5715" y="7620"/>
                      <a:pt x="7620" y="5715"/>
                    </a:cubicBezTo>
                    <a:cubicBezTo>
                      <a:pt x="9525" y="3810"/>
                      <a:pt x="11430" y="1905"/>
                      <a:pt x="12383" y="0"/>
                    </a:cubicBezTo>
                    <a:lnTo>
                      <a:pt x="15240" y="0"/>
                    </a:lnTo>
                    <a:lnTo>
                      <a:pt x="15240" y="40957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7" name="Полилиния: фигура 676">
                <a:extLst>
                  <a:ext uri="{FF2B5EF4-FFF2-40B4-BE49-F238E27FC236}">
                    <a16:creationId xmlns:a16="http://schemas.microsoft.com/office/drawing/2014/main" id="{6E0BBCE0-A536-24E0-5968-BA4428932924}"/>
                  </a:ext>
                </a:extLst>
              </p:cNvPr>
              <p:cNvSpPr/>
              <p:nvPr/>
            </p:nvSpPr>
            <p:spPr>
              <a:xfrm>
                <a:off x="3190081" y="7603172"/>
                <a:ext cx="27622" cy="41909"/>
              </a:xfrm>
              <a:custGeom>
                <a:avLst/>
                <a:gdLst>
                  <a:gd name="connsiteX0" fmla="*/ 26670 w 27622"/>
                  <a:gd name="connsiteY0" fmla="*/ 37147 h 41909"/>
                  <a:gd name="connsiteX1" fmla="*/ 26670 w 27622"/>
                  <a:gd name="connsiteY1" fmla="*/ 41910 h 41909"/>
                  <a:gd name="connsiteX2" fmla="*/ 0 w 27622"/>
                  <a:gd name="connsiteY2" fmla="*/ 41910 h 41909"/>
                  <a:gd name="connsiteX3" fmla="*/ 952 w 27622"/>
                  <a:gd name="connsiteY3" fmla="*/ 38100 h 41909"/>
                  <a:gd name="connsiteX4" fmla="*/ 3810 w 27622"/>
                  <a:gd name="connsiteY4" fmla="*/ 32385 h 41909"/>
                  <a:gd name="connsiteX5" fmla="*/ 10477 w 27622"/>
                  <a:gd name="connsiteY5" fmla="*/ 25717 h 41909"/>
                  <a:gd name="connsiteX6" fmla="*/ 19050 w 27622"/>
                  <a:gd name="connsiteY6" fmla="*/ 17145 h 41909"/>
                  <a:gd name="connsiteX7" fmla="*/ 20955 w 27622"/>
                  <a:gd name="connsiteY7" fmla="*/ 11430 h 41909"/>
                  <a:gd name="connsiteX8" fmla="*/ 19050 w 27622"/>
                  <a:gd name="connsiteY8" fmla="*/ 6667 h 41909"/>
                  <a:gd name="connsiteX9" fmla="*/ 13335 w 27622"/>
                  <a:gd name="connsiteY9" fmla="*/ 4763 h 41909"/>
                  <a:gd name="connsiteX10" fmla="*/ 7620 w 27622"/>
                  <a:gd name="connsiteY10" fmla="*/ 6667 h 41909"/>
                  <a:gd name="connsiteX11" fmla="*/ 5715 w 27622"/>
                  <a:gd name="connsiteY11" fmla="*/ 12382 h 41909"/>
                  <a:gd name="connsiteX12" fmla="*/ 952 w 27622"/>
                  <a:gd name="connsiteY12" fmla="*/ 11430 h 41909"/>
                  <a:gd name="connsiteX13" fmla="*/ 4763 w 27622"/>
                  <a:gd name="connsiteY13" fmla="*/ 2857 h 41909"/>
                  <a:gd name="connsiteX14" fmla="*/ 14288 w 27622"/>
                  <a:gd name="connsiteY14" fmla="*/ 0 h 41909"/>
                  <a:gd name="connsiteX15" fmla="*/ 23813 w 27622"/>
                  <a:gd name="connsiteY15" fmla="*/ 2857 h 41909"/>
                  <a:gd name="connsiteX16" fmla="*/ 27623 w 27622"/>
                  <a:gd name="connsiteY16" fmla="*/ 10477 h 41909"/>
                  <a:gd name="connsiteX17" fmla="*/ 26670 w 27622"/>
                  <a:gd name="connsiteY17" fmla="*/ 15240 h 41909"/>
                  <a:gd name="connsiteX18" fmla="*/ 22860 w 27622"/>
                  <a:gd name="connsiteY18" fmla="*/ 20002 h 41909"/>
                  <a:gd name="connsiteX19" fmla="*/ 15240 w 27622"/>
                  <a:gd name="connsiteY19" fmla="*/ 27622 h 41909"/>
                  <a:gd name="connsiteX20" fmla="*/ 9525 w 27622"/>
                  <a:gd name="connsiteY20" fmla="*/ 32385 h 41909"/>
                  <a:gd name="connsiteX21" fmla="*/ 7620 w 27622"/>
                  <a:gd name="connsiteY21" fmla="*/ 35242 h 41909"/>
                  <a:gd name="connsiteX22" fmla="*/ 26670 w 27622"/>
                  <a:gd name="connsiteY22" fmla="*/ 35242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7622" h="41909">
                    <a:moveTo>
                      <a:pt x="26670" y="37147"/>
                    </a:moveTo>
                    <a:lnTo>
                      <a:pt x="26670" y="41910"/>
                    </a:lnTo>
                    <a:lnTo>
                      <a:pt x="0" y="41910"/>
                    </a:lnTo>
                    <a:cubicBezTo>
                      <a:pt x="0" y="40957"/>
                      <a:pt x="0" y="40005"/>
                      <a:pt x="952" y="38100"/>
                    </a:cubicBezTo>
                    <a:cubicBezTo>
                      <a:pt x="1905" y="36195"/>
                      <a:pt x="2857" y="34290"/>
                      <a:pt x="3810" y="32385"/>
                    </a:cubicBezTo>
                    <a:cubicBezTo>
                      <a:pt x="4763" y="30480"/>
                      <a:pt x="7620" y="28575"/>
                      <a:pt x="10477" y="25717"/>
                    </a:cubicBezTo>
                    <a:cubicBezTo>
                      <a:pt x="15240" y="21907"/>
                      <a:pt x="18098" y="19050"/>
                      <a:pt x="19050" y="17145"/>
                    </a:cubicBezTo>
                    <a:cubicBezTo>
                      <a:pt x="20002" y="15240"/>
                      <a:pt x="20955" y="13335"/>
                      <a:pt x="20955" y="11430"/>
                    </a:cubicBezTo>
                    <a:cubicBezTo>
                      <a:pt x="20955" y="9525"/>
                      <a:pt x="20002" y="7620"/>
                      <a:pt x="19050" y="6667"/>
                    </a:cubicBezTo>
                    <a:cubicBezTo>
                      <a:pt x="18098" y="5715"/>
                      <a:pt x="16193" y="4763"/>
                      <a:pt x="13335" y="4763"/>
                    </a:cubicBezTo>
                    <a:cubicBezTo>
                      <a:pt x="10477" y="4763"/>
                      <a:pt x="8573" y="5715"/>
                      <a:pt x="7620" y="6667"/>
                    </a:cubicBezTo>
                    <a:cubicBezTo>
                      <a:pt x="6668" y="7620"/>
                      <a:pt x="5715" y="10477"/>
                      <a:pt x="5715" y="12382"/>
                    </a:cubicBezTo>
                    <a:lnTo>
                      <a:pt x="952" y="11430"/>
                    </a:lnTo>
                    <a:cubicBezTo>
                      <a:pt x="952" y="7620"/>
                      <a:pt x="2857" y="4763"/>
                      <a:pt x="4763" y="2857"/>
                    </a:cubicBezTo>
                    <a:cubicBezTo>
                      <a:pt x="6668" y="952"/>
                      <a:pt x="10477" y="0"/>
                      <a:pt x="14288" y="0"/>
                    </a:cubicBezTo>
                    <a:cubicBezTo>
                      <a:pt x="18098" y="0"/>
                      <a:pt x="20955" y="952"/>
                      <a:pt x="23813" y="2857"/>
                    </a:cubicBezTo>
                    <a:cubicBezTo>
                      <a:pt x="26670" y="4763"/>
                      <a:pt x="27623" y="7620"/>
                      <a:pt x="27623" y="10477"/>
                    </a:cubicBezTo>
                    <a:cubicBezTo>
                      <a:pt x="27623" y="12382"/>
                      <a:pt x="27623" y="13335"/>
                      <a:pt x="26670" y="15240"/>
                    </a:cubicBezTo>
                    <a:cubicBezTo>
                      <a:pt x="25718" y="17145"/>
                      <a:pt x="24765" y="18097"/>
                      <a:pt x="22860" y="20002"/>
                    </a:cubicBezTo>
                    <a:cubicBezTo>
                      <a:pt x="20955" y="21907"/>
                      <a:pt x="19050" y="23813"/>
                      <a:pt x="15240" y="27622"/>
                    </a:cubicBezTo>
                    <a:cubicBezTo>
                      <a:pt x="12382" y="30480"/>
                      <a:pt x="10477" y="31432"/>
                      <a:pt x="9525" y="32385"/>
                    </a:cubicBezTo>
                    <a:cubicBezTo>
                      <a:pt x="8573" y="33338"/>
                      <a:pt x="7620" y="34290"/>
                      <a:pt x="7620" y="35242"/>
                    </a:cubicBezTo>
                    <a:lnTo>
                      <a:pt x="26670" y="35242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8" name="Полилиния: фигура 677">
                <a:extLst>
                  <a:ext uri="{FF2B5EF4-FFF2-40B4-BE49-F238E27FC236}">
                    <a16:creationId xmlns:a16="http://schemas.microsoft.com/office/drawing/2014/main" id="{949EA199-26F4-4161-1952-8FEB524B45D0}"/>
                  </a:ext>
                </a:extLst>
              </p:cNvPr>
              <p:cNvSpPr/>
              <p:nvPr/>
            </p:nvSpPr>
            <p:spPr>
              <a:xfrm>
                <a:off x="3225323" y="7604125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8 w 27622"/>
                  <a:gd name="connsiteY2" fmla="*/ 2857 h 40957"/>
                  <a:gd name="connsiteX3" fmla="*/ 14288 w 27622"/>
                  <a:gd name="connsiteY3" fmla="*/ 0 h 40957"/>
                  <a:gd name="connsiteX4" fmla="*/ 20002 w 27622"/>
                  <a:gd name="connsiteY4" fmla="*/ 952 h 40957"/>
                  <a:gd name="connsiteX5" fmla="*/ 23813 w 27622"/>
                  <a:gd name="connsiteY5" fmla="*/ 4763 h 40957"/>
                  <a:gd name="connsiteX6" fmla="*/ 26670 w 27622"/>
                  <a:gd name="connsiteY6" fmla="*/ 10477 h 40957"/>
                  <a:gd name="connsiteX7" fmla="*/ 27622 w 27622"/>
                  <a:gd name="connsiteY7" fmla="*/ 20002 h 40957"/>
                  <a:gd name="connsiteX8" fmla="*/ 25718 w 27622"/>
                  <a:gd name="connsiteY8" fmla="*/ 31432 h 40957"/>
                  <a:gd name="connsiteX9" fmla="*/ 20955 w 27622"/>
                  <a:gd name="connsiteY9" fmla="*/ 38100 h 40957"/>
                  <a:gd name="connsiteX10" fmla="*/ 13335 w 27622"/>
                  <a:gd name="connsiteY10" fmla="*/ 40957 h 40957"/>
                  <a:gd name="connsiteX11" fmla="*/ 3810 w 27622"/>
                  <a:gd name="connsiteY11" fmla="*/ 37148 h 40957"/>
                  <a:gd name="connsiteX12" fmla="*/ 0 w 27622"/>
                  <a:gd name="connsiteY12" fmla="*/ 20955 h 40957"/>
                  <a:gd name="connsiteX13" fmla="*/ 5715 w 27622"/>
                  <a:gd name="connsiteY13" fmla="*/ 20955 h 40957"/>
                  <a:gd name="connsiteX14" fmla="*/ 7620 w 27622"/>
                  <a:gd name="connsiteY14" fmla="*/ 34290 h 40957"/>
                  <a:gd name="connsiteX15" fmla="*/ 13335 w 27622"/>
                  <a:gd name="connsiteY15" fmla="*/ 38100 h 40957"/>
                  <a:gd name="connsiteX16" fmla="*/ 19050 w 27622"/>
                  <a:gd name="connsiteY16" fmla="*/ 34290 h 40957"/>
                  <a:gd name="connsiteX17" fmla="*/ 20955 w 27622"/>
                  <a:gd name="connsiteY17" fmla="*/ 20955 h 40957"/>
                  <a:gd name="connsiteX18" fmla="*/ 19050 w 27622"/>
                  <a:gd name="connsiteY18" fmla="*/ 7620 h 40957"/>
                  <a:gd name="connsiteX19" fmla="*/ 13335 w 27622"/>
                  <a:gd name="connsiteY19" fmla="*/ 4763 h 40957"/>
                  <a:gd name="connsiteX20" fmla="*/ 7620 w 27622"/>
                  <a:gd name="connsiteY20" fmla="*/ 7620 h 40957"/>
                  <a:gd name="connsiteX21" fmla="*/ 5715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3"/>
                      <a:pt x="952" y="12382"/>
                      <a:pt x="1905" y="9525"/>
                    </a:cubicBezTo>
                    <a:cubicBezTo>
                      <a:pt x="2857" y="6668"/>
                      <a:pt x="4763" y="4763"/>
                      <a:pt x="6668" y="2857"/>
                    </a:cubicBezTo>
                    <a:cubicBezTo>
                      <a:pt x="8572" y="952"/>
                      <a:pt x="11430" y="0"/>
                      <a:pt x="14288" y="0"/>
                    </a:cubicBezTo>
                    <a:cubicBezTo>
                      <a:pt x="16193" y="0"/>
                      <a:pt x="18097" y="0"/>
                      <a:pt x="20002" y="952"/>
                    </a:cubicBezTo>
                    <a:cubicBezTo>
                      <a:pt x="21907" y="1905"/>
                      <a:pt x="22860" y="2857"/>
                      <a:pt x="23813" y="4763"/>
                    </a:cubicBezTo>
                    <a:cubicBezTo>
                      <a:pt x="24765" y="6668"/>
                      <a:pt x="25718" y="8573"/>
                      <a:pt x="26670" y="10477"/>
                    </a:cubicBezTo>
                    <a:cubicBezTo>
                      <a:pt x="27622" y="12382"/>
                      <a:pt x="27622" y="16193"/>
                      <a:pt x="27622" y="20002"/>
                    </a:cubicBezTo>
                    <a:cubicBezTo>
                      <a:pt x="27622" y="24765"/>
                      <a:pt x="26670" y="28575"/>
                      <a:pt x="25718" y="31432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3" y="40957"/>
                      <a:pt x="13335" y="40957"/>
                    </a:cubicBezTo>
                    <a:cubicBezTo>
                      <a:pt x="9525" y="40957"/>
                      <a:pt x="6668" y="40005"/>
                      <a:pt x="3810" y="37148"/>
                    </a:cubicBezTo>
                    <a:cubicBezTo>
                      <a:pt x="1905" y="34290"/>
                      <a:pt x="0" y="28575"/>
                      <a:pt x="0" y="20955"/>
                    </a:cubicBezTo>
                    <a:close/>
                    <a:moveTo>
                      <a:pt x="5715" y="20955"/>
                    </a:moveTo>
                    <a:cubicBezTo>
                      <a:pt x="5715" y="27623"/>
                      <a:pt x="6668" y="32385"/>
                      <a:pt x="7620" y="34290"/>
                    </a:cubicBezTo>
                    <a:cubicBezTo>
                      <a:pt x="8572" y="36195"/>
                      <a:pt x="11430" y="38100"/>
                      <a:pt x="13335" y="38100"/>
                    </a:cubicBezTo>
                    <a:cubicBezTo>
                      <a:pt x="15240" y="38100"/>
                      <a:pt x="17145" y="37148"/>
                      <a:pt x="19050" y="34290"/>
                    </a:cubicBezTo>
                    <a:cubicBezTo>
                      <a:pt x="20955" y="31432"/>
                      <a:pt x="20955" y="27623"/>
                      <a:pt x="20955" y="20955"/>
                    </a:cubicBezTo>
                    <a:cubicBezTo>
                      <a:pt x="20955" y="14288"/>
                      <a:pt x="20002" y="9525"/>
                      <a:pt x="19050" y="7620"/>
                    </a:cubicBezTo>
                    <a:cubicBezTo>
                      <a:pt x="18097" y="5715"/>
                      <a:pt x="15240" y="4763"/>
                      <a:pt x="13335" y="4763"/>
                    </a:cubicBezTo>
                    <a:cubicBezTo>
                      <a:pt x="11430" y="4763"/>
                      <a:pt x="9525" y="5715"/>
                      <a:pt x="7620" y="7620"/>
                    </a:cubicBezTo>
                    <a:cubicBezTo>
                      <a:pt x="5715" y="9525"/>
                      <a:pt x="5715" y="14288"/>
                      <a:pt x="5715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9" name="Полилиния: фигура 678">
                <a:extLst>
                  <a:ext uri="{FF2B5EF4-FFF2-40B4-BE49-F238E27FC236}">
                    <a16:creationId xmlns:a16="http://schemas.microsoft.com/office/drawing/2014/main" id="{CA75C91C-C157-E374-2CE2-C6C1A14E794F}"/>
                  </a:ext>
                </a:extLst>
              </p:cNvPr>
              <p:cNvSpPr/>
              <p:nvPr/>
            </p:nvSpPr>
            <p:spPr>
              <a:xfrm>
                <a:off x="4239735" y="8584247"/>
                <a:ext cx="15240" cy="41910"/>
              </a:xfrm>
              <a:custGeom>
                <a:avLst/>
                <a:gdLst>
                  <a:gd name="connsiteX0" fmla="*/ 15240 w 15240"/>
                  <a:gd name="connsiteY0" fmla="*/ 41910 h 41910"/>
                  <a:gd name="connsiteX1" fmla="*/ 10478 w 15240"/>
                  <a:gd name="connsiteY1" fmla="*/ 41910 h 41910"/>
                  <a:gd name="connsiteX2" fmla="*/ 10478 w 15240"/>
                  <a:gd name="connsiteY2" fmla="*/ 9525 h 41910"/>
                  <a:gd name="connsiteX3" fmla="*/ 5715 w 15240"/>
                  <a:gd name="connsiteY3" fmla="*/ 13335 h 41910"/>
                  <a:gd name="connsiteX4" fmla="*/ 0 w 15240"/>
                  <a:gd name="connsiteY4" fmla="*/ 16193 h 41910"/>
                  <a:gd name="connsiteX5" fmla="*/ 0 w 15240"/>
                  <a:gd name="connsiteY5" fmla="*/ 10478 h 41910"/>
                  <a:gd name="connsiteX6" fmla="*/ 7620 w 15240"/>
                  <a:gd name="connsiteY6" fmla="*/ 5715 h 41910"/>
                  <a:gd name="connsiteX7" fmla="*/ 12383 w 15240"/>
                  <a:gd name="connsiteY7" fmla="*/ 0 h 41910"/>
                  <a:gd name="connsiteX8" fmla="*/ 15240 w 15240"/>
                  <a:gd name="connsiteY8" fmla="*/ 0 h 41910"/>
                  <a:gd name="connsiteX9" fmla="*/ 15240 w 15240"/>
                  <a:gd name="connsiteY9" fmla="*/ 41910 h 4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40" h="41910">
                    <a:moveTo>
                      <a:pt x="15240" y="41910"/>
                    </a:moveTo>
                    <a:lnTo>
                      <a:pt x="10478" y="41910"/>
                    </a:lnTo>
                    <a:lnTo>
                      <a:pt x="10478" y="9525"/>
                    </a:lnTo>
                    <a:cubicBezTo>
                      <a:pt x="9525" y="10478"/>
                      <a:pt x="7620" y="11430"/>
                      <a:pt x="5715" y="13335"/>
                    </a:cubicBezTo>
                    <a:cubicBezTo>
                      <a:pt x="3810" y="15240"/>
                      <a:pt x="1905" y="15240"/>
                      <a:pt x="0" y="16193"/>
                    </a:cubicBezTo>
                    <a:lnTo>
                      <a:pt x="0" y="10478"/>
                    </a:lnTo>
                    <a:cubicBezTo>
                      <a:pt x="2858" y="9525"/>
                      <a:pt x="5715" y="7620"/>
                      <a:pt x="7620" y="5715"/>
                    </a:cubicBezTo>
                    <a:cubicBezTo>
                      <a:pt x="9525" y="3810"/>
                      <a:pt x="11430" y="1905"/>
                      <a:pt x="12383" y="0"/>
                    </a:cubicBezTo>
                    <a:lnTo>
                      <a:pt x="15240" y="0"/>
                    </a:lnTo>
                    <a:lnTo>
                      <a:pt x="15240" y="4191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0" name="Полилиния: фигура 679">
                <a:extLst>
                  <a:ext uri="{FF2B5EF4-FFF2-40B4-BE49-F238E27FC236}">
                    <a16:creationId xmlns:a16="http://schemas.microsoft.com/office/drawing/2014/main" id="{0E5F936E-86B2-276A-851A-A742974E29E6}"/>
                  </a:ext>
                </a:extLst>
              </p:cNvPr>
              <p:cNvSpPr/>
              <p:nvPr/>
            </p:nvSpPr>
            <p:spPr>
              <a:xfrm>
                <a:off x="4270215" y="8584247"/>
                <a:ext cx="27622" cy="41910"/>
              </a:xfrm>
              <a:custGeom>
                <a:avLst/>
                <a:gdLst>
                  <a:gd name="connsiteX0" fmla="*/ 26670 w 27622"/>
                  <a:gd name="connsiteY0" fmla="*/ 37148 h 41910"/>
                  <a:gd name="connsiteX1" fmla="*/ 26670 w 27622"/>
                  <a:gd name="connsiteY1" fmla="*/ 41910 h 41910"/>
                  <a:gd name="connsiteX2" fmla="*/ 0 w 27622"/>
                  <a:gd name="connsiteY2" fmla="*/ 41910 h 41910"/>
                  <a:gd name="connsiteX3" fmla="*/ 953 w 27622"/>
                  <a:gd name="connsiteY3" fmla="*/ 38100 h 41910"/>
                  <a:gd name="connsiteX4" fmla="*/ 3810 w 27622"/>
                  <a:gd name="connsiteY4" fmla="*/ 32385 h 41910"/>
                  <a:gd name="connsiteX5" fmla="*/ 10478 w 27622"/>
                  <a:gd name="connsiteY5" fmla="*/ 25718 h 41910"/>
                  <a:gd name="connsiteX6" fmla="*/ 19050 w 27622"/>
                  <a:gd name="connsiteY6" fmla="*/ 17145 h 41910"/>
                  <a:gd name="connsiteX7" fmla="*/ 20955 w 27622"/>
                  <a:gd name="connsiteY7" fmla="*/ 11430 h 41910"/>
                  <a:gd name="connsiteX8" fmla="*/ 19050 w 27622"/>
                  <a:gd name="connsiteY8" fmla="*/ 6668 h 41910"/>
                  <a:gd name="connsiteX9" fmla="*/ 13335 w 27622"/>
                  <a:gd name="connsiteY9" fmla="*/ 4763 h 41910"/>
                  <a:gd name="connsiteX10" fmla="*/ 7620 w 27622"/>
                  <a:gd name="connsiteY10" fmla="*/ 6668 h 41910"/>
                  <a:gd name="connsiteX11" fmla="*/ 5715 w 27622"/>
                  <a:gd name="connsiteY11" fmla="*/ 12383 h 41910"/>
                  <a:gd name="connsiteX12" fmla="*/ 953 w 27622"/>
                  <a:gd name="connsiteY12" fmla="*/ 11430 h 41910"/>
                  <a:gd name="connsiteX13" fmla="*/ 4763 w 27622"/>
                  <a:gd name="connsiteY13" fmla="*/ 2858 h 41910"/>
                  <a:gd name="connsiteX14" fmla="*/ 14288 w 27622"/>
                  <a:gd name="connsiteY14" fmla="*/ 0 h 41910"/>
                  <a:gd name="connsiteX15" fmla="*/ 23813 w 27622"/>
                  <a:gd name="connsiteY15" fmla="*/ 2858 h 41910"/>
                  <a:gd name="connsiteX16" fmla="*/ 27623 w 27622"/>
                  <a:gd name="connsiteY16" fmla="*/ 10478 h 41910"/>
                  <a:gd name="connsiteX17" fmla="*/ 26670 w 27622"/>
                  <a:gd name="connsiteY17" fmla="*/ 15240 h 41910"/>
                  <a:gd name="connsiteX18" fmla="*/ 22860 w 27622"/>
                  <a:gd name="connsiteY18" fmla="*/ 20003 h 41910"/>
                  <a:gd name="connsiteX19" fmla="*/ 15240 w 27622"/>
                  <a:gd name="connsiteY19" fmla="*/ 27623 h 41910"/>
                  <a:gd name="connsiteX20" fmla="*/ 9525 w 27622"/>
                  <a:gd name="connsiteY20" fmla="*/ 32385 h 41910"/>
                  <a:gd name="connsiteX21" fmla="*/ 7620 w 27622"/>
                  <a:gd name="connsiteY21" fmla="*/ 35243 h 41910"/>
                  <a:gd name="connsiteX22" fmla="*/ 26670 w 27622"/>
                  <a:gd name="connsiteY22" fmla="*/ 35243 h 4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7622" h="41910">
                    <a:moveTo>
                      <a:pt x="26670" y="37148"/>
                    </a:moveTo>
                    <a:lnTo>
                      <a:pt x="26670" y="41910"/>
                    </a:lnTo>
                    <a:lnTo>
                      <a:pt x="0" y="41910"/>
                    </a:lnTo>
                    <a:cubicBezTo>
                      <a:pt x="0" y="40958"/>
                      <a:pt x="0" y="40005"/>
                      <a:pt x="953" y="38100"/>
                    </a:cubicBezTo>
                    <a:cubicBezTo>
                      <a:pt x="1905" y="36195"/>
                      <a:pt x="2858" y="34290"/>
                      <a:pt x="3810" y="32385"/>
                    </a:cubicBezTo>
                    <a:cubicBezTo>
                      <a:pt x="4763" y="30480"/>
                      <a:pt x="7620" y="28575"/>
                      <a:pt x="10478" y="25718"/>
                    </a:cubicBezTo>
                    <a:cubicBezTo>
                      <a:pt x="15240" y="21908"/>
                      <a:pt x="18098" y="19050"/>
                      <a:pt x="19050" y="17145"/>
                    </a:cubicBezTo>
                    <a:cubicBezTo>
                      <a:pt x="20003" y="15240"/>
                      <a:pt x="20955" y="13335"/>
                      <a:pt x="20955" y="11430"/>
                    </a:cubicBezTo>
                    <a:cubicBezTo>
                      <a:pt x="20955" y="9525"/>
                      <a:pt x="20003" y="7620"/>
                      <a:pt x="19050" y="6668"/>
                    </a:cubicBezTo>
                    <a:cubicBezTo>
                      <a:pt x="18098" y="5715"/>
                      <a:pt x="16193" y="4763"/>
                      <a:pt x="13335" y="4763"/>
                    </a:cubicBezTo>
                    <a:cubicBezTo>
                      <a:pt x="10478" y="4763"/>
                      <a:pt x="8573" y="5715"/>
                      <a:pt x="7620" y="6668"/>
                    </a:cubicBezTo>
                    <a:cubicBezTo>
                      <a:pt x="6668" y="7620"/>
                      <a:pt x="5715" y="10478"/>
                      <a:pt x="5715" y="12383"/>
                    </a:cubicBezTo>
                    <a:lnTo>
                      <a:pt x="953" y="11430"/>
                    </a:lnTo>
                    <a:cubicBezTo>
                      <a:pt x="953" y="7620"/>
                      <a:pt x="2858" y="4763"/>
                      <a:pt x="4763" y="2858"/>
                    </a:cubicBezTo>
                    <a:cubicBezTo>
                      <a:pt x="6668" y="953"/>
                      <a:pt x="10478" y="0"/>
                      <a:pt x="14288" y="0"/>
                    </a:cubicBezTo>
                    <a:cubicBezTo>
                      <a:pt x="18098" y="0"/>
                      <a:pt x="20955" y="953"/>
                      <a:pt x="23813" y="2858"/>
                    </a:cubicBezTo>
                    <a:cubicBezTo>
                      <a:pt x="26670" y="4763"/>
                      <a:pt x="27623" y="7620"/>
                      <a:pt x="27623" y="10478"/>
                    </a:cubicBezTo>
                    <a:cubicBezTo>
                      <a:pt x="27623" y="12383"/>
                      <a:pt x="27623" y="13335"/>
                      <a:pt x="26670" y="15240"/>
                    </a:cubicBezTo>
                    <a:cubicBezTo>
                      <a:pt x="25718" y="17145"/>
                      <a:pt x="24765" y="18098"/>
                      <a:pt x="22860" y="20003"/>
                    </a:cubicBezTo>
                    <a:cubicBezTo>
                      <a:pt x="20955" y="21908"/>
                      <a:pt x="19050" y="23813"/>
                      <a:pt x="15240" y="27623"/>
                    </a:cubicBezTo>
                    <a:cubicBezTo>
                      <a:pt x="12383" y="30480"/>
                      <a:pt x="10478" y="31433"/>
                      <a:pt x="9525" y="32385"/>
                    </a:cubicBezTo>
                    <a:cubicBezTo>
                      <a:pt x="8573" y="33338"/>
                      <a:pt x="7620" y="34290"/>
                      <a:pt x="7620" y="35243"/>
                    </a:cubicBezTo>
                    <a:lnTo>
                      <a:pt x="26670" y="3524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1" name="Полилиния: фигура 680">
                <a:extLst>
                  <a:ext uri="{FF2B5EF4-FFF2-40B4-BE49-F238E27FC236}">
                    <a16:creationId xmlns:a16="http://schemas.microsoft.com/office/drawing/2014/main" id="{86C081CE-26E3-33FB-60BA-0FF0366D837C}"/>
                  </a:ext>
                </a:extLst>
              </p:cNvPr>
              <p:cNvSpPr/>
              <p:nvPr/>
            </p:nvSpPr>
            <p:spPr>
              <a:xfrm>
                <a:off x="4305458" y="8584247"/>
                <a:ext cx="26669" cy="40957"/>
              </a:xfrm>
              <a:custGeom>
                <a:avLst/>
                <a:gdLst>
                  <a:gd name="connsiteX0" fmla="*/ 0 w 26669"/>
                  <a:gd name="connsiteY0" fmla="*/ 30480 h 40957"/>
                  <a:gd name="connsiteX1" fmla="*/ 5715 w 26669"/>
                  <a:gd name="connsiteY1" fmla="*/ 30480 h 40957"/>
                  <a:gd name="connsiteX2" fmla="*/ 8572 w 26669"/>
                  <a:gd name="connsiteY2" fmla="*/ 36195 h 40957"/>
                  <a:gd name="connsiteX3" fmla="*/ 13335 w 26669"/>
                  <a:gd name="connsiteY3" fmla="*/ 38100 h 40957"/>
                  <a:gd name="connsiteX4" fmla="*/ 19050 w 26669"/>
                  <a:gd name="connsiteY4" fmla="*/ 35243 h 40957"/>
                  <a:gd name="connsiteX5" fmla="*/ 21907 w 26669"/>
                  <a:gd name="connsiteY5" fmla="*/ 27623 h 40957"/>
                  <a:gd name="connsiteX6" fmla="*/ 19050 w 26669"/>
                  <a:gd name="connsiteY6" fmla="*/ 20955 h 40957"/>
                  <a:gd name="connsiteX7" fmla="*/ 12382 w 26669"/>
                  <a:gd name="connsiteY7" fmla="*/ 18098 h 40957"/>
                  <a:gd name="connsiteX8" fmla="*/ 7620 w 26669"/>
                  <a:gd name="connsiteY8" fmla="*/ 19050 h 40957"/>
                  <a:gd name="connsiteX9" fmla="*/ 4763 w 26669"/>
                  <a:gd name="connsiteY9" fmla="*/ 21908 h 40957"/>
                  <a:gd name="connsiteX10" fmla="*/ 0 w 26669"/>
                  <a:gd name="connsiteY10" fmla="*/ 20955 h 40957"/>
                  <a:gd name="connsiteX11" fmla="*/ 3810 w 26669"/>
                  <a:gd name="connsiteY11" fmla="*/ 0 h 40957"/>
                  <a:gd name="connsiteX12" fmla="*/ 23813 w 26669"/>
                  <a:gd name="connsiteY12" fmla="*/ 0 h 40957"/>
                  <a:gd name="connsiteX13" fmla="*/ 23813 w 26669"/>
                  <a:gd name="connsiteY13" fmla="*/ 4763 h 40957"/>
                  <a:gd name="connsiteX14" fmla="*/ 8572 w 26669"/>
                  <a:gd name="connsiteY14" fmla="*/ 4763 h 40957"/>
                  <a:gd name="connsiteX15" fmla="*/ 6667 w 26669"/>
                  <a:gd name="connsiteY15" fmla="*/ 16193 h 40957"/>
                  <a:gd name="connsiteX16" fmla="*/ 14288 w 26669"/>
                  <a:gd name="connsiteY16" fmla="*/ 13335 h 40957"/>
                  <a:gd name="connsiteX17" fmla="*/ 22860 w 26669"/>
                  <a:gd name="connsiteY17" fmla="*/ 17145 h 40957"/>
                  <a:gd name="connsiteX18" fmla="*/ 26670 w 26669"/>
                  <a:gd name="connsiteY18" fmla="*/ 26670 h 40957"/>
                  <a:gd name="connsiteX19" fmla="*/ 23813 w 26669"/>
                  <a:gd name="connsiteY19" fmla="*/ 36195 h 40957"/>
                  <a:gd name="connsiteX20" fmla="*/ 13335 w 26669"/>
                  <a:gd name="connsiteY20" fmla="*/ 40958 h 40957"/>
                  <a:gd name="connsiteX21" fmla="*/ 3810 w 26669"/>
                  <a:gd name="connsiteY21" fmla="*/ 38100 h 40957"/>
                  <a:gd name="connsiteX22" fmla="*/ 0 w 26669"/>
                  <a:gd name="connsiteY22" fmla="*/ 30480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6669" h="40957">
                    <a:moveTo>
                      <a:pt x="0" y="30480"/>
                    </a:moveTo>
                    <a:lnTo>
                      <a:pt x="5715" y="30480"/>
                    </a:lnTo>
                    <a:cubicBezTo>
                      <a:pt x="5715" y="33338"/>
                      <a:pt x="6667" y="35243"/>
                      <a:pt x="8572" y="36195"/>
                    </a:cubicBezTo>
                    <a:cubicBezTo>
                      <a:pt x="10477" y="37148"/>
                      <a:pt x="11430" y="38100"/>
                      <a:pt x="13335" y="38100"/>
                    </a:cubicBezTo>
                    <a:cubicBezTo>
                      <a:pt x="16192" y="38100"/>
                      <a:pt x="18097" y="37148"/>
                      <a:pt x="19050" y="35243"/>
                    </a:cubicBezTo>
                    <a:cubicBezTo>
                      <a:pt x="20002" y="33338"/>
                      <a:pt x="21907" y="31433"/>
                      <a:pt x="21907" y="27623"/>
                    </a:cubicBezTo>
                    <a:cubicBezTo>
                      <a:pt x="21907" y="24765"/>
                      <a:pt x="20955" y="22860"/>
                      <a:pt x="19050" y="20955"/>
                    </a:cubicBezTo>
                    <a:cubicBezTo>
                      <a:pt x="17145" y="19050"/>
                      <a:pt x="15240" y="18098"/>
                      <a:pt x="12382" y="18098"/>
                    </a:cubicBezTo>
                    <a:cubicBezTo>
                      <a:pt x="10477" y="18098"/>
                      <a:pt x="9525" y="18098"/>
                      <a:pt x="7620" y="19050"/>
                    </a:cubicBezTo>
                    <a:cubicBezTo>
                      <a:pt x="5715" y="20003"/>
                      <a:pt x="5715" y="20955"/>
                      <a:pt x="4763" y="21908"/>
                    </a:cubicBezTo>
                    <a:lnTo>
                      <a:pt x="0" y="20955"/>
                    </a:lnTo>
                    <a:lnTo>
                      <a:pt x="3810" y="0"/>
                    </a:lnTo>
                    <a:lnTo>
                      <a:pt x="23813" y="0"/>
                    </a:lnTo>
                    <a:lnTo>
                      <a:pt x="23813" y="4763"/>
                    </a:lnTo>
                    <a:lnTo>
                      <a:pt x="8572" y="4763"/>
                    </a:lnTo>
                    <a:lnTo>
                      <a:pt x="6667" y="16193"/>
                    </a:lnTo>
                    <a:cubicBezTo>
                      <a:pt x="9525" y="14288"/>
                      <a:pt x="11430" y="13335"/>
                      <a:pt x="14288" y="13335"/>
                    </a:cubicBezTo>
                    <a:cubicBezTo>
                      <a:pt x="18097" y="13335"/>
                      <a:pt x="20955" y="14288"/>
                      <a:pt x="22860" y="17145"/>
                    </a:cubicBezTo>
                    <a:cubicBezTo>
                      <a:pt x="24765" y="20003"/>
                      <a:pt x="26670" y="22860"/>
                      <a:pt x="26670" y="26670"/>
                    </a:cubicBezTo>
                    <a:cubicBezTo>
                      <a:pt x="26670" y="30480"/>
                      <a:pt x="25717" y="33338"/>
                      <a:pt x="23813" y="36195"/>
                    </a:cubicBezTo>
                    <a:cubicBezTo>
                      <a:pt x="20955" y="39053"/>
                      <a:pt x="17145" y="40958"/>
                      <a:pt x="13335" y="40958"/>
                    </a:cubicBezTo>
                    <a:cubicBezTo>
                      <a:pt x="9525" y="40958"/>
                      <a:pt x="6667" y="40005"/>
                      <a:pt x="3810" y="38100"/>
                    </a:cubicBezTo>
                    <a:cubicBezTo>
                      <a:pt x="952" y="36195"/>
                      <a:pt x="952" y="34290"/>
                      <a:pt x="0" y="304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2" name="Полилиния: фигура 681">
                <a:extLst>
                  <a:ext uri="{FF2B5EF4-FFF2-40B4-BE49-F238E27FC236}">
                    <a16:creationId xmlns:a16="http://schemas.microsoft.com/office/drawing/2014/main" id="{B7FFACA0-4057-8B6F-1AD8-E7FD8527770D}"/>
                  </a:ext>
                </a:extLst>
              </p:cNvPr>
              <p:cNvSpPr/>
              <p:nvPr/>
            </p:nvSpPr>
            <p:spPr>
              <a:xfrm>
                <a:off x="4340701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7 w 27622"/>
                  <a:gd name="connsiteY2" fmla="*/ 2858 h 40957"/>
                  <a:gd name="connsiteX3" fmla="*/ 14288 w 27622"/>
                  <a:gd name="connsiteY3" fmla="*/ 0 h 40957"/>
                  <a:gd name="connsiteX4" fmla="*/ 20002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2 w 27622"/>
                  <a:gd name="connsiteY7" fmla="*/ 20003 h 40957"/>
                  <a:gd name="connsiteX8" fmla="*/ 25717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4763 w 27622"/>
                  <a:gd name="connsiteY13" fmla="*/ 20955 h 40957"/>
                  <a:gd name="connsiteX14" fmla="*/ 6667 w 27622"/>
                  <a:gd name="connsiteY14" fmla="*/ 34290 h 40957"/>
                  <a:gd name="connsiteX15" fmla="*/ 12383 w 27622"/>
                  <a:gd name="connsiteY15" fmla="*/ 38100 h 40957"/>
                  <a:gd name="connsiteX16" fmla="*/ 18097 w 27622"/>
                  <a:gd name="connsiteY16" fmla="*/ 34290 h 40957"/>
                  <a:gd name="connsiteX17" fmla="*/ 20002 w 27622"/>
                  <a:gd name="connsiteY17" fmla="*/ 20955 h 40957"/>
                  <a:gd name="connsiteX18" fmla="*/ 18097 w 27622"/>
                  <a:gd name="connsiteY18" fmla="*/ 7620 h 40957"/>
                  <a:gd name="connsiteX19" fmla="*/ 12383 w 27622"/>
                  <a:gd name="connsiteY19" fmla="*/ 4763 h 40957"/>
                  <a:gd name="connsiteX20" fmla="*/ 6667 w 27622"/>
                  <a:gd name="connsiteY20" fmla="*/ 7620 h 40957"/>
                  <a:gd name="connsiteX21" fmla="*/ 4763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2" y="12383"/>
                      <a:pt x="1905" y="9525"/>
                    </a:cubicBezTo>
                    <a:cubicBezTo>
                      <a:pt x="2858" y="6667"/>
                      <a:pt x="4763" y="4763"/>
                      <a:pt x="6667" y="2858"/>
                    </a:cubicBezTo>
                    <a:cubicBezTo>
                      <a:pt x="8572" y="953"/>
                      <a:pt x="11430" y="0"/>
                      <a:pt x="14288" y="0"/>
                    </a:cubicBezTo>
                    <a:cubicBezTo>
                      <a:pt x="16192" y="0"/>
                      <a:pt x="18097" y="0"/>
                      <a:pt x="20002" y="953"/>
                    </a:cubicBezTo>
                    <a:cubicBezTo>
                      <a:pt x="21908" y="1905"/>
                      <a:pt x="22860" y="2858"/>
                      <a:pt x="23813" y="4763"/>
                    </a:cubicBezTo>
                    <a:cubicBezTo>
                      <a:pt x="24765" y="6667"/>
                      <a:pt x="25717" y="8572"/>
                      <a:pt x="26670" y="10478"/>
                    </a:cubicBezTo>
                    <a:cubicBezTo>
                      <a:pt x="27622" y="12383"/>
                      <a:pt x="27622" y="16192"/>
                      <a:pt x="27622" y="20003"/>
                    </a:cubicBezTo>
                    <a:cubicBezTo>
                      <a:pt x="27622" y="24765"/>
                      <a:pt x="26670" y="28575"/>
                      <a:pt x="25717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2" y="40958"/>
                      <a:pt x="13335" y="40958"/>
                    </a:cubicBezTo>
                    <a:cubicBezTo>
                      <a:pt x="9525" y="40958"/>
                      <a:pt x="6667" y="40005"/>
                      <a:pt x="3810" y="37147"/>
                    </a:cubicBezTo>
                    <a:cubicBezTo>
                      <a:pt x="952" y="33338"/>
                      <a:pt x="0" y="28575"/>
                      <a:pt x="0" y="20955"/>
                    </a:cubicBezTo>
                    <a:close/>
                    <a:moveTo>
                      <a:pt x="4763" y="20955"/>
                    </a:moveTo>
                    <a:cubicBezTo>
                      <a:pt x="4763" y="27622"/>
                      <a:pt x="5715" y="32385"/>
                      <a:pt x="6667" y="34290"/>
                    </a:cubicBezTo>
                    <a:cubicBezTo>
                      <a:pt x="8572" y="36195"/>
                      <a:pt x="10477" y="38100"/>
                      <a:pt x="12383" y="38100"/>
                    </a:cubicBezTo>
                    <a:cubicBezTo>
                      <a:pt x="14288" y="38100"/>
                      <a:pt x="16192" y="37147"/>
                      <a:pt x="18097" y="34290"/>
                    </a:cubicBezTo>
                    <a:cubicBezTo>
                      <a:pt x="20002" y="31433"/>
                      <a:pt x="20002" y="27622"/>
                      <a:pt x="20002" y="20955"/>
                    </a:cubicBezTo>
                    <a:cubicBezTo>
                      <a:pt x="20002" y="14288"/>
                      <a:pt x="19050" y="9525"/>
                      <a:pt x="18097" y="7620"/>
                    </a:cubicBezTo>
                    <a:cubicBezTo>
                      <a:pt x="17145" y="5715"/>
                      <a:pt x="14288" y="4763"/>
                      <a:pt x="12383" y="4763"/>
                    </a:cubicBezTo>
                    <a:cubicBezTo>
                      <a:pt x="10477" y="4763"/>
                      <a:pt x="8572" y="5715"/>
                      <a:pt x="6667" y="7620"/>
                    </a:cubicBezTo>
                    <a:cubicBezTo>
                      <a:pt x="5715" y="9525"/>
                      <a:pt x="4763" y="13335"/>
                      <a:pt x="4763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3" name="Полилиния: фигура 682">
                <a:extLst>
                  <a:ext uri="{FF2B5EF4-FFF2-40B4-BE49-F238E27FC236}">
                    <a16:creationId xmlns:a16="http://schemas.microsoft.com/office/drawing/2014/main" id="{76F3C73F-A049-007E-3704-ED0DC06E3885}"/>
                  </a:ext>
                </a:extLst>
              </p:cNvPr>
              <p:cNvSpPr/>
              <p:nvPr/>
            </p:nvSpPr>
            <p:spPr>
              <a:xfrm>
                <a:off x="4446428" y="8584247"/>
                <a:ext cx="15240" cy="41910"/>
              </a:xfrm>
              <a:custGeom>
                <a:avLst/>
                <a:gdLst>
                  <a:gd name="connsiteX0" fmla="*/ 15240 w 15240"/>
                  <a:gd name="connsiteY0" fmla="*/ 41910 h 41910"/>
                  <a:gd name="connsiteX1" fmla="*/ 10478 w 15240"/>
                  <a:gd name="connsiteY1" fmla="*/ 41910 h 41910"/>
                  <a:gd name="connsiteX2" fmla="*/ 10478 w 15240"/>
                  <a:gd name="connsiteY2" fmla="*/ 9525 h 41910"/>
                  <a:gd name="connsiteX3" fmla="*/ 5715 w 15240"/>
                  <a:gd name="connsiteY3" fmla="*/ 13335 h 41910"/>
                  <a:gd name="connsiteX4" fmla="*/ 0 w 15240"/>
                  <a:gd name="connsiteY4" fmla="*/ 16193 h 41910"/>
                  <a:gd name="connsiteX5" fmla="*/ 0 w 15240"/>
                  <a:gd name="connsiteY5" fmla="*/ 10478 h 41910"/>
                  <a:gd name="connsiteX6" fmla="*/ 7620 w 15240"/>
                  <a:gd name="connsiteY6" fmla="*/ 5715 h 41910"/>
                  <a:gd name="connsiteX7" fmla="*/ 12383 w 15240"/>
                  <a:gd name="connsiteY7" fmla="*/ 0 h 41910"/>
                  <a:gd name="connsiteX8" fmla="*/ 15240 w 15240"/>
                  <a:gd name="connsiteY8" fmla="*/ 0 h 41910"/>
                  <a:gd name="connsiteX9" fmla="*/ 15240 w 15240"/>
                  <a:gd name="connsiteY9" fmla="*/ 41910 h 4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40" h="41910">
                    <a:moveTo>
                      <a:pt x="15240" y="41910"/>
                    </a:moveTo>
                    <a:lnTo>
                      <a:pt x="10478" y="41910"/>
                    </a:lnTo>
                    <a:lnTo>
                      <a:pt x="10478" y="9525"/>
                    </a:lnTo>
                    <a:cubicBezTo>
                      <a:pt x="9525" y="10478"/>
                      <a:pt x="7620" y="11430"/>
                      <a:pt x="5715" y="13335"/>
                    </a:cubicBezTo>
                    <a:cubicBezTo>
                      <a:pt x="3810" y="14288"/>
                      <a:pt x="1905" y="15240"/>
                      <a:pt x="0" y="16193"/>
                    </a:cubicBezTo>
                    <a:lnTo>
                      <a:pt x="0" y="10478"/>
                    </a:lnTo>
                    <a:cubicBezTo>
                      <a:pt x="2858" y="9525"/>
                      <a:pt x="5715" y="7620"/>
                      <a:pt x="7620" y="5715"/>
                    </a:cubicBezTo>
                    <a:cubicBezTo>
                      <a:pt x="9525" y="3810"/>
                      <a:pt x="11430" y="1905"/>
                      <a:pt x="12383" y="0"/>
                    </a:cubicBezTo>
                    <a:lnTo>
                      <a:pt x="15240" y="0"/>
                    </a:lnTo>
                    <a:lnTo>
                      <a:pt x="15240" y="4191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4" name="Полилиния: фигура 683">
                <a:extLst>
                  <a:ext uri="{FF2B5EF4-FFF2-40B4-BE49-F238E27FC236}">
                    <a16:creationId xmlns:a16="http://schemas.microsoft.com/office/drawing/2014/main" id="{B1EF4B75-FDE6-7F6E-E010-1F6D264CCDB0}"/>
                  </a:ext>
                </a:extLst>
              </p:cNvPr>
              <p:cNvSpPr/>
              <p:nvPr/>
            </p:nvSpPr>
            <p:spPr>
              <a:xfrm>
                <a:off x="4476908" y="8584247"/>
                <a:ext cx="25717" cy="40957"/>
              </a:xfrm>
              <a:custGeom>
                <a:avLst/>
                <a:gdLst>
                  <a:gd name="connsiteX0" fmla="*/ 0 w 25717"/>
                  <a:gd name="connsiteY0" fmla="*/ 30480 h 40957"/>
                  <a:gd name="connsiteX1" fmla="*/ 5715 w 25717"/>
                  <a:gd name="connsiteY1" fmla="*/ 30480 h 40957"/>
                  <a:gd name="connsiteX2" fmla="*/ 8572 w 25717"/>
                  <a:gd name="connsiteY2" fmla="*/ 36195 h 40957"/>
                  <a:gd name="connsiteX3" fmla="*/ 13335 w 25717"/>
                  <a:gd name="connsiteY3" fmla="*/ 38100 h 40957"/>
                  <a:gd name="connsiteX4" fmla="*/ 19050 w 25717"/>
                  <a:gd name="connsiteY4" fmla="*/ 35243 h 40957"/>
                  <a:gd name="connsiteX5" fmla="*/ 21907 w 25717"/>
                  <a:gd name="connsiteY5" fmla="*/ 27623 h 40957"/>
                  <a:gd name="connsiteX6" fmla="*/ 19050 w 25717"/>
                  <a:gd name="connsiteY6" fmla="*/ 20955 h 40957"/>
                  <a:gd name="connsiteX7" fmla="*/ 12382 w 25717"/>
                  <a:gd name="connsiteY7" fmla="*/ 18098 h 40957"/>
                  <a:gd name="connsiteX8" fmla="*/ 7620 w 25717"/>
                  <a:gd name="connsiteY8" fmla="*/ 19050 h 40957"/>
                  <a:gd name="connsiteX9" fmla="*/ 4763 w 25717"/>
                  <a:gd name="connsiteY9" fmla="*/ 21908 h 40957"/>
                  <a:gd name="connsiteX10" fmla="*/ 0 w 25717"/>
                  <a:gd name="connsiteY10" fmla="*/ 20955 h 40957"/>
                  <a:gd name="connsiteX11" fmla="*/ 3810 w 25717"/>
                  <a:gd name="connsiteY11" fmla="*/ 0 h 40957"/>
                  <a:gd name="connsiteX12" fmla="*/ 23813 w 25717"/>
                  <a:gd name="connsiteY12" fmla="*/ 0 h 40957"/>
                  <a:gd name="connsiteX13" fmla="*/ 23813 w 25717"/>
                  <a:gd name="connsiteY13" fmla="*/ 4763 h 40957"/>
                  <a:gd name="connsiteX14" fmla="*/ 7620 w 25717"/>
                  <a:gd name="connsiteY14" fmla="*/ 4763 h 40957"/>
                  <a:gd name="connsiteX15" fmla="*/ 5715 w 25717"/>
                  <a:gd name="connsiteY15" fmla="*/ 16193 h 40957"/>
                  <a:gd name="connsiteX16" fmla="*/ 13335 w 25717"/>
                  <a:gd name="connsiteY16" fmla="*/ 13335 h 40957"/>
                  <a:gd name="connsiteX17" fmla="*/ 21907 w 25717"/>
                  <a:gd name="connsiteY17" fmla="*/ 17145 h 40957"/>
                  <a:gd name="connsiteX18" fmla="*/ 25717 w 25717"/>
                  <a:gd name="connsiteY18" fmla="*/ 26670 h 40957"/>
                  <a:gd name="connsiteX19" fmla="*/ 22860 w 25717"/>
                  <a:gd name="connsiteY19" fmla="*/ 36195 h 40957"/>
                  <a:gd name="connsiteX20" fmla="*/ 12382 w 25717"/>
                  <a:gd name="connsiteY20" fmla="*/ 40958 h 40957"/>
                  <a:gd name="connsiteX21" fmla="*/ 2857 w 25717"/>
                  <a:gd name="connsiteY21" fmla="*/ 38100 h 40957"/>
                  <a:gd name="connsiteX22" fmla="*/ 0 w 25717"/>
                  <a:gd name="connsiteY22" fmla="*/ 30480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717" h="40957">
                    <a:moveTo>
                      <a:pt x="0" y="30480"/>
                    </a:moveTo>
                    <a:lnTo>
                      <a:pt x="5715" y="30480"/>
                    </a:lnTo>
                    <a:cubicBezTo>
                      <a:pt x="5715" y="33338"/>
                      <a:pt x="6667" y="35243"/>
                      <a:pt x="8572" y="36195"/>
                    </a:cubicBezTo>
                    <a:cubicBezTo>
                      <a:pt x="10477" y="37148"/>
                      <a:pt x="11430" y="38100"/>
                      <a:pt x="13335" y="38100"/>
                    </a:cubicBezTo>
                    <a:cubicBezTo>
                      <a:pt x="16192" y="38100"/>
                      <a:pt x="18097" y="37148"/>
                      <a:pt x="19050" y="35243"/>
                    </a:cubicBezTo>
                    <a:cubicBezTo>
                      <a:pt x="20002" y="33338"/>
                      <a:pt x="21907" y="31433"/>
                      <a:pt x="21907" y="27623"/>
                    </a:cubicBezTo>
                    <a:cubicBezTo>
                      <a:pt x="21907" y="24765"/>
                      <a:pt x="20955" y="22860"/>
                      <a:pt x="19050" y="20955"/>
                    </a:cubicBezTo>
                    <a:cubicBezTo>
                      <a:pt x="17145" y="19050"/>
                      <a:pt x="15240" y="18098"/>
                      <a:pt x="12382" y="18098"/>
                    </a:cubicBezTo>
                    <a:cubicBezTo>
                      <a:pt x="10477" y="18098"/>
                      <a:pt x="9525" y="18098"/>
                      <a:pt x="7620" y="19050"/>
                    </a:cubicBezTo>
                    <a:cubicBezTo>
                      <a:pt x="5715" y="20003"/>
                      <a:pt x="5715" y="20955"/>
                      <a:pt x="4763" y="21908"/>
                    </a:cubicBezTo>
                    <a:lnTo>
                      <a:pt x="0" y="20955"/>
                    </a:lnTo>
                    <a:lnTo>
                      <a:pt x="3810" y="0"/>
                    </a:lnTo>
                    <a:lnTo>
                      <a:pt x="23813" y="0"/>
                    </a:lnTo>
                    <a:lnTo>
                      <a:pt x="23813" y="4763"/>
                    </a:lnTo>
                    <a:lnTo>
                      <a:pt x="7620" y="4763"/>
                    </a:lnTo>
                    <a:lnTo>
                      <a:pt x="5715" y="16193"/>
                    </a:lnTo>
                    <a:cubicBezTo>
                      <a:pt x="8572" y="14288"/>
                      <a:pt x="10477" y="13335"/>
                      <a:pt x="13335" y="13335"/>
                    </a:cubicBezTo>
                    <a:cubicBezTo>
                      <a:pt x="17145" y="13335"/>
                      <a:pt x="20002" y="14288"/>
                      <a:pt x="21907" y="17145"/>
                    </a:cubicBezTo>
                    <a:cubicBezTo>
                      <a:pt x="23813" y="20003"/>
                      <a:pt x="25717" y="22860"/>
                      <a:pt x="25717" y="26670"/>
                    </a:cubicBezTo>
                    <a:cubicBezTo>
                      <a:pt x="25717" y="30480"/>
                      <a:pt x="24765" y="33338"/>
                      <a:pt x="22860" y="36195"/>
                    </a:cubicBezTo>
                    <a:cubicBezTo>
                      <a:pt x="20002" y="39053"/>
                      <a:pt x="16192" y="40958"/>
                      <a:pt x="12382" y="40958"/>
                    </a:cubicBezTo>
                    <a:cubicBezTo>
                      <a:pt x="8572" y="40958"/>
                      <a:pt x="5715" y="40005"/>
                      <a:pt x="2857" y="38100"/>
                    </a:cubicBezTo>
                    <a:cubicBezTo>
                      <a:pt x="0" y="36195"/>
                      <a:pt x="952" y="34290"/>
                      <a:pt x="0" y="304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5" name="Полилиния: фигура 684">
                <a:extLst>
                  <a:ext uri="{FF2B5EF4-FFF2-40B4-BE49-F238E27FC236}">
                    <a16:creationId xmlns:a16="http://schemas.microsoft.com/office/drawing/2014/main" id="{9AB2C638-8ED4-4AEC-D016-DC3AD381D7C4}"/>
                  </a:ext>
                </a:extLst>
              </p:cNvPr>
              <p:cNvSpPr/>
              <p:nvPr/>
            </p:nvSpPr>
            <p:spPr>
              <a:xfrm>
                <a:off x="4512151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7 w 27622"/>
                  <a:gd name="connsiteY2" fmla="*/ 2858 h 40957"/>
                  <a:gd name="connsiteX3" fmla="*/ 14288 w 27622"/>
                  <a:gd name="connsiteY3" fmla="*/ 0 h 40957"/>
                  <a:gd name="connsiteX4" fmla="*/ 20002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2 w 27622"/>
                  <a:gd name="connsiteY7" fmla="*/ 20003 h 40957"/>
                  <a:gd name="connsiteX8" fmla="*/ 25717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5715 w 27622"/>
                  <a:gd name="connsiteY13" fmla="*/ 20955 h 40957"/>
                  <a:gd name="connsiteX14" fmla="*/ 7620 w 27622"/>
                  <a:gd name="connsiteY14" fmla="*/ 34290 h 40957"/>
                  <a:gd name="connsiteX15" fmla="*/ 13335 w 27622"/>
                  <a:gd name="connsiteY15" fmla="*/ 38100 h 40957"/>
                  <a:gd name="connsiteX16" fmla="*/ 19050 w 27622"/>
                  <a:gd name="connsiteY16" fmla="*/ 34290 h 40957"/>
                  <a:gd name="connsiteX17" fmla="*/ 20955 w 27622"/>
                  <a:gd name="connsiteY17" fmla="*/ 20955 h 40957"/>
                  <a:gd name="connsiteX18" fmla="*/ 19050 w 27622"/>
                  <a:gd name="connsiteY18" fmla="*/ 7620 h 40957"/>
                  <a:gd name="connsiteX19" fmla="*/ 13335 w 27622"/>
                  <a:gd name="connsiteY19" fmla="*/ 4763 h 40957"/>
                  <a:gd name="connsiteX20" fmla="*/ 7620 w 27622"/>
                  <a:gd name="connsiteY20" fmla="*/ 7620 h 40957"/>
                  <a:gd name="connsiteX21" fmla="*/ 5715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2" y="12383"/>
                      <a:pt x="1905" y="9525"/>
                    </a:cubicBezTo>
                    <a:cubicBezTo>
                      <a:pt x="2858" y="6667"/>
                      <a:pt x="4763" y="4763"/>
                      <a:pt x="6667" y="2858"/>
                    </a:cubicBezTo>
                    <a:cubicBezTo>
                      <a:pt x="8572" y="953"/>
                      <a:pt x="11430" y="0"/>
                      <a:pt x="14288" y="0"/>
                    </a:cubicBezTo>
                    <a:cubicBezTo>
                      <a:pt x="16192" y="0"/>
                      <a:pt x="18097" y="0"/>
                      <a:pt x="20002" y="953"/>
                    </a:cubicBezTo>
                    <a:cubicBezTo>
                      <a:pt x="21908" y="1905"/>
                      <a:pt x="22860" y="2858"/>
                      <a:pt x="23813" y="4763"/>
                    </a:cubicBezTo>
                    <a:cubicBezTo>
                      <a:pt x="24765" y="6667"/>
                      <a:pt x="25717" y="8572"/>
                      <a:pt x="26670" y="10478"/>
                    </a:cubicBezTo>
                    <a:cubicBezTo>
                      <a:pt x="27622" y="12383"/>
                      <a:pt x="27622" y="16192"/>
                      <a:pt x="27622" y="20003"/>
                    </a:cubicBezTo>
                    <a:cubicBezTo>
                      <a:pt x="27622" y="24765"/>
                      <a:pt x="26670" y="28575"/>
                      <a:pt x="25717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2" y="40958"/>
                      <a:pt x="13335" y="40958"/>
                    </a:cubicBezTo>
                    <a:cubicBezTo>
                      <a:pt x="9525" y="40958"/>
                      <a:pt x="6667" y="40005"/>
                      <a:pt x="3810" y="37147"/>
                    </a:cubicBezTo>
                    <a:cubicBezTo>
                      <a:pt x="1905" y="33338"/>
                      <a:pt x="0" y="28575"/>
                      <a:pt x="0" y="20955"/>
                    </a:cubicBezTo>
                    <a:close/>
                    <a:moveTo>
                      <a:pt x="5715" y="20955"/>
                    </a:moveTo>
                    <a:cubicBezTo>
                      <a:pt x="5715" y="27622"/>
                      <a:pt x="6667" y="32385"/>
                      <a:pt x="7620" y="34290"/>
                    </a:cubicBezTo>
                    <a:cubicBezTo>
                      <a:pt x="9525" y="36195"/>
                      <a:pt x="11430" y="38100"/>
                      <a:pt x="13335" y="38100"/>
                    </a:cubicBezTo>
                    <a:cubicBezTo>
                      <a:pt x="15240" y="38100"/>
                      <a:pt x="17145" y="37147"/>
                      <a:pt x="19050" y="34290"/>
                    </a:cubicBezTo>
                    <a:cubicBezTo>
                      <a:pt x="20955" y="31433"/>
                      <a:pt x="20955" y="27622"/>
                      <a:pt x="20955" y="20955"/>
                    </a:cubicBezTo>
                    <a:cubicBezTo>
                      <a:pt x="20955" y="14288"/>
                      <a:pt x="20002" y="9525"/>
                      <a:pt x="19050" y="7620"/>
                    </a:cubicBezTo>
                    <a:cubicBezTo>
                      <a:pt x="18097" y="5715"/>
                      <a:pt x="15240" y="4763"/>
                      <a:pt x="13335" y="4763"/>
                    </a:cubicBezTo>
                    <a:cubicBezTo>
                      <a:pt x="11430" y="4763"/>
                      <a:pt x="9525" y="5715"/>
                      <a:pt x="7620" y="7620"/>
                    </a:cubicBezTo>
                    <a:cubicBezTo>
                      <a:pt x="5715" y="9525"/>
                      <a:pt x="5715" y="13335"/>
                      <a:pt x="5715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6" name="Полилиния: фигура 685">
                <a:extLst>
                  <a:ext uri="{FF2B5EF4-FFF2-40B4-BE49-F238E27FC236}">
                    <a16:creationId xmlns:a16="http://schemas.microsoft.com/office/drawing/2014/main" id="{5D19BE8E-1F4B-16E6-F312-55145A80B469}"/>
                  </a:ext>
                </a:extLst>
              </p:cNvPr>
              <p:cNvSpPr/>
              <p:nvPr/>
            </p:nvSpPr>
            <p:spPr>
              <a:xfrm>
                <a:off x="4547393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7 w 27622"/>
                  <a:gd name="connsiteY2" fmla="*/ 2858 h 40957"/>
                  <a:gd name="connsiteX3" fmla="*/ 14288 w 27622"/>
                  <a:gd name="connsiteY3" fmla="*/ 0 h 40957"/>
                  <a:gd name="connsiteX4" fmla="*/ 20003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2 w 27622"/>
                  <a:gd name="connsiteY7" fmla="*/ 20003 h 40957"/>
                  <a:gd name="connsiteX8" fmla="*/ 25717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4763 w 27622"/>
                  <a:gd name="connsiteY13" fmla="*/ 20955 h 40957"/>
                  <a:gd name="connsiteX14" fmla="*/ 6667 w 27622"/>
                  <a:gd name="connsiteY14" fmla="*/ 34290 h 40957"/>
                  <a:gd name="connsiteX15" fmla="*/ 12383 w 27622"/>
                  <a:gd name="connsiteY15" fmla="*/ 38100 h 40957"/>
                  <a:gd name="connsiteX16" fmla="*/ 18097 w 27622"/>
                  <a:gd name="connsiteY16" fmla="*/ 34290 h 40957"/>
                  <a:gd name="connsiteX17" fmla="*/ 20003 w 27622"/>
                  <a:gd name="connsiteY17" fmla="*/ 20955 h 40957"/>
                  <a:gd name="connsiteX18" fmla="*/ 18097 w 27622"/>
                  <a:gd name="connsiteY18" fmla="*/ 7620 h 40957"/>
                  <a:gd name="connsiteX19" fmla="*/ 12383 w 27622"/>
                  <a:gd name="connsiteY19" fmla="*/ 4763 h 40957"/>
                  <a:gd name="connsiteX20" fmla="*/ 6667 w 27622"/>
                  <a:gd name="connsiteY20" fmla="*/ 7620 h 40957"/>
                  <a:gd name="connsiteX21" fmla="*/ 4763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3" y="12383"/>
                      <a:pt x="1905" y="9525"/>
                    </a:cubicBezTo>
                    <a:cubicBezTo>
                      <a:pt x="2858" y="6667"/>
                      <a:pt x="4763" y="4763"/>
                      <a:pt x="6667" y="2858"/>
                    </a:cubicBezTo>
                    <a:cubicBezTo>
                      <a:pt x="8572" y="953"/>
                      <a:pt x="11430" y="0"/>
                      <a:pt x="14288" y="0"/>
                    </a:cubicBezTo>
                    <a:cubicBezTo>
                      <a:pt x="16192" y="0"/>
                      <a:pt x="18097" y="0"/>
                      <a:pt x="20003" y="953"/>
                    </a:cubicBezTo>
                    <a:cubicBezTo>
                      <a:pt x="21908" y="1905"/>
                      <a:pt x="22860" y="2858"/>
                      <a:pt x="23813" y="4763"/>
                    </a:cubicBezTo>
                    <a:cubicBezTo>
                      <a:pt x="24765" y="6667"/>
                      <a:pt x="25717" y="8572"/>
                      <a:pt x="26670" y="10478"/>
                    </a:cubicBezTo>
                    <a:cubicBezTo>
                      <a:pt x="27622" y="12383"/>
                      <a:pt x="27622" y="16192"/>
                      <a:pt x="27622" y="20003"/>
                    </a:cubicBezTo>
                    <a:cubicBezTo>
                      <a:pt x="27622" y="24765"/>
                      <a:pt x="26670" y="28575"/>
                      <a:pt x="25717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2" y="40958"/>
                      <a:pt x="13335" y="40958"/>
                    </a:cubicBezTo>
                    <a:cubicBezTo>
                      <a:pt x="9525" y="40958"/>
                      <a:pt x="6667" y="40005"/>
                      <a:pt x="3810" y="37147"/>
                    </a:cubicBezTo>
                    <a:cubicBezTo>
                      <a:pt x="953" y="33338"/>
                      <a:pt x="0" y="28575"/>
                      <a:pt x="0" y="20955"/>
                    </a:cubicBezTo>
                    <a:close/>
                    <a:moveTo>
                      <a:pt x="4763" y="20955"/>
                    </a:moveTo>
                    <a:cubicBezTo>
                      <a:pt x="4763" y="27622"/>
                      <a:pt x="5715" y="32385"/>
                      <a:pt x="6667" y="34290"/>
                    </a:cubicBezTo>
                    <a:cubicBezTo>
                      <a:pt x="8572" y="36195"/>
                      <a:pt x="10478" y="38100"/>
                      <a:pt x="12383" y="38100"/>
                    </a:cubicBezTo>
                    <a:cubicBezTo>
                      <a:pt x="14288" y="38100"/>
                      <a:pt x="16192" y="37147"/>
                      <a:pt x="18097" y="34290"/>
                    </a:cubicBezTo>
                    <a:cubicBezTo>
                      <a:pt x="20003" y="31433"/>
                      <a:pt x="20003" y="27622"/>
                      <a:pt x="20003" y="20955"/>
                    </a:cubicBezTo>
                    <a:cubicBezTo>
                      <a:pt x="20003" y="14288"/>
                      <a:pt x="19050" y="9525"/>
                      <a:pt x="18097" y="7620"/>
                    </a:cubicBezTo>
                    <a:cubicBezTo>
                      <a:pt x="17145" y="5715"/>
                      <a:pt x="14288" y="4763"/>
                      <a:pt x="12383" y="4763"/>
                    </a:cubicBezTo>
                    <a:cubicBezTo>
                      <a:pt x="10478" y="4763"/>
                      <a:pt x="8572" y="5715"/>
                      <a:pt x="6667" y="7620"/>
                    </a:cubicBezTo>
                    <a:cubicBezTo>
                      <a:pt x="5715" y="9525"/>
                      <a:pt x="4763" y="13335"/>
                      <a:pt x="4763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7" name="Полилиния: фигура 686">
                <a:extLst>
                  <a:ext uri="{FF2B5EF4-FFF2-40B4-BE49-F238E27FC236}">
                    <a16:creationId xmlns:a16="http://schemas.microsoft.com/office/drawing/2014/main" id="{8B446934-CEB6-69E9-FE61-5E3615A3BD0A}"/>
                  </a:ext>
                </a:extLst>
              </p:cNvPr>
              <p:cNvSpPr/>
              <p:nvPr/>
            </p:nvSpPr>
            <p:spPr>
              <a:xfrm>
                <a:off x="3272948" y="7616507"/>
                <a:ext cx="9525" cy="918209"/>
              </a:xfrm>
              <a:custGeom>
                <a:avLst/>
                <a:gdLst>
                  <a:gd name="connsiteX0" fmla="*/ 0 w 9525"/>
                  <a:gd name="connsiteY0" fmla="*/ 918210 h 918209"/>
                  <a:gd name="connsiteX1" fmla="*/ 0 w 9525"/>
                  <a:gd name="connsiteY1" fmla="*/ 915352 h 918209"/>
                  <a:gd name="connsiteX2" fmla="*/ 0 w 9525"/>
                  <a:gd name="connsiteY2" fmla="*/ 763905 h 918209"/>
                  <a:gd name="connsiteX3" fmla="*/ 0 w 9525"/>
                  <a:gd name="connsiteY3" fmla="*/ 611505 h 918209"/>
                  <a:gd name="connsiteX4" fmla="*/ 0 w 9525"/>
                  <a:gd name="connsiteY4" fmla="*/ 459105 h 918209"/>
                  <a:gd name="connsiteX5" fmla="*/ 0 w 9525"/>
                  <a:gd name="connsiteY5" fmla="*/ 307658 h 918209"/>
                  <a:gd name="connsiteX6" fmla="*/ 0 w 9525"/>
                  <a:gd name="connsiteY6" fmla="*/ 155258 h 918209"/>
                  <a:gd name="connsiteX7" fmla="*/ 0 w 9525"/>
                  <a:gd name="connsiteY7" fmla="*/ 2857 h 918209"/>
                  <a:gd name="connsiteX8" fmla="*/ 0 w 9525"/>
                  <a:gd name="connsiteY8" fmla="*/ 0 h 91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25" h="918209">
                    <a:moveTo>
                      <a:pt x="0" y="918210"/>
                    </a:moveTo>
                    <a:lnTo>
                      <a:pt x="0" y="915352"/>
                    </a:lnTo>
                    <a:lnTo>
                      <a:pt x="0" y="763905"/>
                    </a:lnTo>
                    <a:lnTo>
                      <a:pt x="0" y="611505"/>
                    </a:lnTo>
                    <a:lnTo>
                      <a:pt x="0" y="459105"/>
                    </a:lnTo>
                    <a:lnTo>
                      <a:pt x="0" y="307658"/>
                    </a:lnTo>
                    <a:lnTo>
                      <a:pt x="0" y="155258"/>
                    </a:lnTo>
                    <a:lnTo>
                      <a:pt x="0" y="2857"/>
                    </a:lnTo>
                    <a:lnTo>
                      <a:pt x="0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8" name="Полилиния: фигура 687">
                <a:extLst>
                  <a:ext uri="{FF2B5EF4-FFF2-40B4-BE49-F238E27FC236}">
                    <a16:creationId xmlns:a16="http://schemas.microsoft.com/office/drawing/2014/main" id="{038A49E7-38C3-9537-ECF3-5F8D3BA2DC59}"/>
                  </a:ext>
                </a:extLst>
              </p:cNvPr>
              <p:cNvSpPr/>
              <p:nvPr/>
            </p:nvSpPr>
            <p:spPr>
              <a:xfrm>
                <a:off x="3477736" y="7616507"/>
                <a:ext cx="9525" cy="918209"/>
              </a:xfrm>
              <a:custGeom>
                <a:avLst/>
                <a:gdLst>
                  <a:gd name="connsiteX0" fmla="*/ 0 w 9525"/>
                  <a:gd name="connsiteY0" fmla="*/ 918210 h 918209"/>
                  <a:gd name="connsiteX1" fmla="*/ 0 w 9525"/>
                  <a:gd name="connsiteY1" fmla="*/ 915352 h 918209"/>
                  <a:gd name="connsiteX2" fmla="*/ 0 w 9525"/>
                  <a:gd name="connsiteY2" fmla="*/ 763905 h 918209"/>
                  <a:gd name="connsiteX3" fmla="*/ 0 w 9525"/>
                  <a:gd name="connsiteY3" fmla="*/ 611505 h 918209"/>
                  <a:gd name="connsiteX4" fmla="*/ 0 w 9525"/>
                  <a:gd name="connsiteY4" fmla="*/ 459105 h 918209"/>
                  <a:gd name="connsiteX5" fmla="*/ 0 w 9525"/>
                  <a:gd name="connsiteY5" fmla="*/ 307658 h 918209"/>
                  <a:gd name="connsiteX6" fmla="*/ 0 w 9525"/>
                  <a:gd name="connsiteY6" fmla="*/ 155258 h 918209"/>
                  <a:gd name="connsiteX7" fmla="*/ 0 w 9525"/>
                  <a:gd name="connsiteY7" fmla="*/ 2857 h 918209"/>
                  <a:gd name="connsiteX8" fmla="*/ 0 w 9525"/>
                  <a:gd name="connsiteY8" fmla="*/ 0 h 91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25" h="918209">
                    <a:moveTo>
                      <a:pt x="0" y="918210"/>
                    </a:moveTo>
                    <a:lnTo>
                      <a:pt x="0" y="915352"/>
                    </a:lnTo>
                    <a:lnTo>
                      <a:pt x="0" y="763905"/>
                    </a:lnTo>
                    <a:lnTo>
                      <a:pt x="0" y="611505"/>
                    </a:lnTo>
                    <a:lnTo>
                      <a:pt x="0" y="459105"/>
                    </a:lnTo>
                    <a:lnTo>
                      <a:pt x="0" y="307658"/>
                    </a:lnTo>
                    <a:lnTo>
                      <a:pt x="0" y="155258"/>
                    </a:lnTo>
                    <a:lnTo>
                      <a:pt x="0" y="2857"/>
                    </a:lnTo>
                    <a:lnTo>
                      <a:pt x="0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9" name="Полилиния: фигура 688">
                <a:extLst>
                  <a:ext uri="{FF2B5EF4-FFF2-40B4-BE49-F238E27FC236}">
                    <a16:creationId xmlns:a16="http://schemas.microsoft.com/office/drawing/2014/main" id="{F8B7440C-1C5C-3525-8C99-3E88B68FB753}"/>
                  </a:ext>
                </a:extLst>
              </p:cNvPr>
              <p:cNvSpPr/>
              <p:nvPr/>
            </p:nvSpPr>
            <p:spPr>
              <a:xfrm>
                <a:off x="3683476" y="7616507"/>
                <a:ext cx="9525" cy="918209"/>
              </a:xfrm>
              <a:custGeom>
                <a:avLst/>
                <a:gdLst>
                  <a:gd name="connsiteX0" fmla="*/ 0 w 9525"/>
                  <a:gd name="connsiteY0" fmla="*/ 918210 h 918209"/>
                  <a:gd name="connsiteX1" fmla="*/ 0 w 9525"/>
                  <a:gd name="connsiteY1" fmla="*/ 915352 h 918209"/>
                  <a:gd name="connsiteX2" fmla="*/ 0 w 9525"/>
                  <a:gd name="connsiteY2" fmla="*/ 763905 h 918209"/>
                  <a:gd name="connsiteX3" fmla="*/ 0 w 9525"/>
                  <a:gd name="connsiteY3" fmla="*/ 611505 h 918209"/>
                  <a:gd name="connsiteX4" fmla="*/ 0 w 9525"/>
                  <a:gd name="connsiteY4" fmla="*/ 459105 h 918209"/>
                  <a:gd name="connsiteX5" fmla="*/ 0 w 9525"/>
                  <a:gd name="connsiteY5" fmla="*/ 307658 h 918209"/>
                  <a:gd name="connsiteX6" fmla="*/ 0 w 9525"/>
                  <a:gd name="connsiteY6" fmla="*/ 155258 h 918209"/>
                  <a:gd name="connsiteX7" fmla="*/ 0 w 9525"/>
                  <a:gd name="connsiteY7" fmla="*/ 2857 h 918209"/>
                  <a:gd name="connsiteX8" fmla="*/ 0 w 9525"/>
                  <a:gd name="connsiteY8" fmla="*/ 0 h 91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25" h="918209">
                    <a:moveTo>
                      <a:pt x="0" y="918210"/>
                    </a:moveTo>
                    <a:lnTo>
                      <a:pt x="0" y="915352"/>
                    </a:lnTo>
                    <a:lnTo>
                      <a:pt x="0" y="763905"/>
                    </a:lnTo>
                    <a:lnTo>
                      <a:pt x="0" y="611505"/>
                    </a:lnTo>
                    <a:lnTo>
                      <a:pt x="0" y="459105"/>
                    </a:lnTo>
                    <a:lnTo>
                      <a:pt x="0" y="307658"/>
                    </a:lnTo>
                    <a:lnTo>
                      <a:pt x="0" y="155258"/>
                    </a:lnTo>
                    <a:lnTo>
                      <a:pt x="0" y="2857"/>
                    </a:lnTo>
                    <a:lnTo>
                      <a:pt x="0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0" name="Полилиния: фигура 689">
                <a:extLst>
                  <a:ext uri="{FF2B5EF4-FFF2-40B4-BE49-F238E27FC236}">
                    <a16:creationId xmlns:a16="http://schemas.microsoft.com/office/drawing/2014/main" id="{006EBA5C-9A73-8DD9-0753-80F6F12827F4}"/>
                  </a:ext>
                </a:extLst>
              </p:cNvPr>
              <p:cNvSpPr/>
              <p:nvPr/>
            </p:nvSpPr>
            <p:spPr>
              <a:xfrm>
                <a:off x="3888263" y="7616507"/>
                <a:ext cx="9525" cy="918209"/>
              </a:xfrm>
              <a:custGeom>
                <a:avLst/>
                <a:gdLst>
                  <a:gd name="connsiteX0" fmla="*/ 0 w 9525"/>
                  <a:gd name="connsiteY0" fmla="*/ 918210 h 918209"/>
                  <a:gd name="connsiteX1" fmla="*/ 0 w 9525"/>
                  <a:gd name="connsiteY1" fmla="*/ 915352 h 918209"/>
                  <a:gd name="connsiteX2" fmla="*/ 0 w 9525"/>
                  <a:gd name="connsiteY2" fmla="*/ 763905 h 918209"/>
                  <a:gd name="connsiteX3" fmla="*/ 0 w 9525"/>
                  <a:gd name="connsiteY3" fmla="*/ 611505 h 918209"/>
                  <a:gd name="connsiteX4" fmla="*/ 0 w 9525"/>
                  <a:gd name="connsiteY4" fmla="*/ 459105 h 918209"/>
                  <a:gd name="connsiteX5" fmla="*/ 0 w 9525"/>
                  <a:gd name="connsiteY5" fmla="*/ 307658 h 918209"/>
                  <a:gd name="connsiteX6" fmla="*/ 0 w 9525"/>
                  <a:gd name="connsiteY6" fmla="*/ 155258 h 918209"/>
                  <a:gd name="connsiteX7" fmla="*/ 0 w 9525"/>
                  <a:gd name="connsiteY7" fmla="*/ 2857 h 918209"/>
                  <a:gd name="connsiteX8" fmla="*/ 0 w 9525"/>
                  <a:gd name="connsiteY8" fmla="*/ 0 h 91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25" h="918209">
                    <a:moveTo>
                      <a:pt x="0" y="918210"/>
                    </a:moveTo>
                    <a:lnTo>
                      <a:pt x="0" y="915352"/>
                    </a:lnTo>
                    <a:lnTo>
                      <a:pt x="0" y="763905"/>
                    </a:lnTo>
                    <a:lnTo>
                      <a:pt x="0" y="611505"/>
                    </a:lnTo>
                    <a:lnTo>
                      <a:pt x="0" y="459105"/>
                    </a:lnTo>
                    <a:lnTo>
                      <a:pt x="0" y="307658"/>
                    </a:lnTo>
                    <a:lnTo>
                      <a:pt x="0" y="155258"/>
                    </a:lnTo>
                    <a:lnTo>
                      <a:pt x="0" y="2857"/>
                    </a:lnTo>
                    <a:lnTo>
                      <a:pt x="0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1" name="Полилиния: фигура 690">
                <a:extLst>
                  <a:ext uri="{FF2B5EF4-FFF2-40B4-BE49-F238E27FC236}">
                    <a16:creationId xmlns:a16="http://schemas.microsoft.com/office/drawing/2014/main" id="{915B75C5-7E3B-B2F0-5D7A-805650F5E2A0}"/>
                  </a:ext>
                </a:extLst>
              </p:cNvPr>
              <p:cNvSpPr/>
              <p:nvPr/>
            </p:nvSpPr>
            <p:spPr>
              <a:xfrm>
                <a:off x="4094003" y="7616507"/>
                <a:ext cx="9525" cy="918209"/>
              </a:xfrm>
              <a:custGeom>
                <a:avLst/>
                <a:gdLst>
                  <a:gd name="connsiteX0" fmla="*/ 0 w 9525"/>
                  <a:gd name="connsiteY0" fmla="*/ 918210 h 918209"/>
                  <a:gd name="connsiteX1" fmla="*/ 0 w 9525"/>
                  <a:gd name="connsiteY1" fmla="*/ 915352 h 918209"/>
                  <a:gd name="connsiteX2" fmla="*/ 0 w 9525"/>
                  <a:gd name="connsiteY2" fmla="*/ 763905 h 918209"/>
                  <a:gd name="connsiteX3" fmla="*/ 0 w 9525"/>
                  <a:gd name="connsiteY3" fmla="*/ 611505 h 918209"/>
                  <a:gd name="connsiteX4" fmla="*/ 0 w 9525"/>
                  <a:gd name="connsiteY4" fmla="*/ 459105 h 918209"/>
                  <a:gd name="connsiteX5" fmla="*/ 0 w 9525"/>
                  <a:gd name="connsiteY5" fmla="*/ 307658 h 918209"/>
                  <a:gd name="connsiteX6" fmla="*/ 0 w 9525"/>
                  <a:gd name="connsiteY6" fmla="*/ 155258 h 918209"/>
                  <a:gd name="connsiteX7" fmla="*/ 0 w 9525"/>
                  <a:gd name="connsiteY7" fmla="*/ 2857 h 918209"/>
                  <a:gd name="connsiteX8" fmla="*/ 0 w 9525"/>
                  <a:gd name="connsiteY8" fmla="*/ 0 h 91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25" h="918209">
                    <a:moveTo>
                      <a:pt x="0" y="918210"/>
                    </a:moveTo>
                    <a:lnTo>
                      <a:pt x="0" y="915352"/>
                    </a:lnTo>
                    <a:lnTo>
                      <a:pt x="0" y="763905"/>
                    </a:lnTo>
                    <a:lnTo>
                      <a:pt x="0" y="611505"/>
                    </a:lnTo>
                    <a:lnTo>
                      <a:pt x="0" y="459105"/>
                    </a:lnTo>
                    <a:lnTo>
                      <a:pt x="0" y="307658"/>
                    </a:lnTo>
                    <a:lnTo>
                      <a:pt x="0" y="155258"/>
                    </a:lnTo>
                    <a:lnTo>
                      <a:pt x="0" y="2857"/>
                    </a:lnTo>
                    <a:lnTo>
                      <a:pt x="0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2" name="Полилиния: фигура 691">
                <a:extLst>
                  <a:ext uri="{FF2B5EF4-FFF2-40B4-BE49-F238E27FC236}">
                    <a16:creationId xmlns:a16="http://schemas.microsoft.com/office/drawing/2014/main" id="{030E41EF-2FBD-50D5-2E90-9C3C6ECCFA0F}"/>
                  </a:ext>
                </a:extLst>
              </p:cNvPr>
              <p:cNvSpPr/>
              <p:nvPr/>
            </p:nvSpPr>
            <p:spPr>
              <a:xfrm>
                <a:off x="4298790" y="7616507"/>
                <a:ext cx="9525" cy="918209"/>
              </a:xfrm>
              <a:custGeom>
                <a:avLst/>
                <a:gdLst>
                  <a:gd name="connsiteX0" fmla="*/ 0 w 9525"/>
                  <a:gd name="connsiteY0" fmla="*/ 918210 h 918209"/>
                  <a:gd name="connsiteX1" fmla="*/ 0 w 9525"/>
                  <a:gd name="connsiteY1" fmla="*/ 915352 h 918209"/>
                  <a:gd name="connsiteX2" fmla="*/ 0 w 9525"/>
                  <a:gd name="connsiteY2" fmla="*/ 763905 h 918209"/>
                  <a:gd name="connsiteX3" fmla="*/ 0 w 9525"/>
                  <a:gd name="connsiteY3" fmla="*/ 611505 h 918209"/>
                  <a:gd name="connsiteX4" fmla="*/ 0 w 9525"/>
                  <a:gd name="connsiteY4" fmla="*/ 459105 h 918209"/>
                  <a:gd name="connsiteX5" fmla="*/ 0 w 9525"/>
                  <a:gd name="connsiteY5" fmla="*/ 307658 h 918209"/>
                  <a:gd name="connsiteX6" fmla="*/ 0 w 9525"/>
                  <a:gd name="connsiteY6" fmla="*/ 155258 h 918209"/>
                  <a:gd name="connsiteX7" fmla="*/ 0 w 9525"/>
                  <a:gd name="connsiteY7" fmla="*/ 2857 h 918209"/>
                  <a:gd name="connsiteX8" fmla="*/ 0 w 9525"/>
                  <a:gd name="connsiteY8" fmla="*/ 0 h 91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25" h="918209">
                    <a:moveTo>
                      <a:pt x="0" y="918210"/>
                    </a:moveTo>
                    <a:lnTo>
                      <a:pt x="0" y="915352"/>
                    </a:lnTo>
                    <a:lnTo>
                      <a:pt x="0" y="763905"/>
                    </a:lnTo>
                    <a:lnTo>
                      <a:pt x="0" y="611505"/>
                    </a:lnTo>
                    <a:lnTo>
                      <a:pt x="0" y="459105"/>
                    </a:lnTo>
                    <a:lnTo>
                      <a:pt x="0" y="307658"/>
                    </a:lnTo>
                    <a:lnTo>
                      <a:pt x="0" y="155258"/>
                    </a:lnTo>
                    <a:lnTo>
                      <a:pt x="0" y="2857"/>
                    </a:lnTo>
                    <a:lnTo>
                      <a:pt x="0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3" name="Полилиния: фигура 692">
                <a:extLst>
                  <a:ext uri="{FF2B5EF4-FFF2-40B4-BE49-F238E27FC236}">
                    <a16:creationId xmlns:a16="http://schemas.microsoft.com/office/drawing/2014/main" id="{3AB72C92-F953-08D6-C656-E09B902A5655}"/>
                  </a:ext>
                </a:extLst>
              </p:cNvPr>
              <p:cNvSpPr/>
              <p:nvPr/>
            </p:nvSpPr>
            <p:spPr>
              <a:xfrm>
                <a:off x="4504531" y="7616507"/>
                <a:ext cx="9525" cy="918209"/>
              </a:xfrm>
              <a:custGeom>
                <a:avLst/>
                <a:gdLst>
                  <a:gd name="connsiteX0" fmla="*/ 0 w 9525"/>
                  <a:gd name="connsiteY0" fmla="*/ 918210 h 918209"/>
                  <a:gd name="connsiteX1" fmla="*/ 0 w 9525"/>
                  <a:gd name="connsiteY1" fmla="*/ 915352 h 918209"/>
                  <a:gd name="connsiteX2" fmla="*/ 0 w 9525"/>
                  <a:gd name="connsiteY2" fmla="*/ 763905 h 918209"/>
                  <a:gd name="connsiteX3" fmla="*/ 0 w 9525"/>
                  <a:gd name="connsiteY3" fmla="*/ 611505 h 918209"/>
                  <a:gd name="connsiteX4" fmla="*/ 0 w 9525"/>
                  <a:gd name="connsiteY4" fmla="*/ 459105 h 918209"/>
                  <a:gd name="connsiteX5" fmla="*/ 0 w 9525"/>
                  <a:gd name="connsiteY5" fmla="*/ 307658 h 918209"/>
                  <a:gd name="connsiteX6" fmla="*/ 0 w 9525"/>
                  <a:gd name="connsiteY6" fmla="*/ 155258 h 918209"/>
                  <a:gd name="connsiteX7" fmla="*/ 0 w 9525"/>
                  <a:gd name="connsiteY7" fmla="*/ 2857 h 918209"/>
                  <a:gd name="connsiteX8" fmla="*/ 0 w 9525"/>
                  <a:gd name="connsiteY8" fmla="*/ 0 h 91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25" h="918209">
                    <a:moveTo>
                      <a:pt x="0" y="918210"/>
                    </a:moveTo>
                    <a:lnTo>
                      <a:pt x="0" y="915352"/>
                    </a:lnTo>
                    <a:lnTo>
                      <a:pt x="0" y="763905"/>
                    </a:lnTo>
                    <a:lnTo>
                      <a:pt x="0" y="611505"/>
                    </a:lnTo>
                    <a:lnTo>
                      <a:pt x="0" y="459105"/>
                    </a:lnTo>
                    <a:lnTo>
                      <a:pt x="0" y="307658"/>
                    </a:lnTo>
                    <a:lnTo>
                      <a:pt x="0" y="155258"/>
                    </a:lnTo>
                    <a:lnTo>
                      <a:pt x="0" y="2857"/>
                    </a:lnTo>
                    <a:lnTo>
                      <a:pt x="0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4" name="Полилиния: фигура 693">
                <a:extLst>
                  <a:ext uri="{FF2B5EF4-FFF2-40B4-BE49-F238E27FC236}">
                    <a16:creationId xmlns:a16="http://schemas.microsoft.com/office/drawing/2014/main" id="{FA99F3D6-0F11-B5B0-0B45-0F3568B9DC26}"/>
                  </a:ext>
                </a:extLst>
              </p:cNvPr>
              <p:cNvSpPr/>
              <p:nvPr/>
            </p:nvSpPr>
            <p:spPr>
              <a:xfrm>
                <a:off x="4709318" y="7616507"/>
                <a:ext cx="9525" cy="918209"/>
              </a:xfrm>
              <a:custGeom>
                <a:avLst/>
                <a:gdLst>
                  <a:gd name="connsiteX0" fmla="*/ 0 w 9525"/>
                  <a:gd name="connsiteY0" fmla="*/ 918210 h 918209"/>
                  <a:gd name="connsiteX1" fmla="*/ 0 w 9525"/>
                  <a:gd name="connsiteY1" fmla="*/ 915352 h 918209"/>
                  <a:gd name="connsiteX2" fmla="*/ 0 w 9525"/>
                  <a:gd name="connsiteY2" fmla="*/ 763905 h 918209"/>
                  <a:gd name="connsiteX3" fmla="*/ 0 w 9525"/>
                  <a:gd name="connsiteY3" fmla="*/ 611505 h 918209"/>
                  <a:gd name="connsiteX4" fmla="*/ 0 w 9525"/>
                  <a:gd name="connsiteY4" fmla="*/ 459105 h 918209"/>
                  <a:gd name="connsiteX5" fmla="*/ 0 w 9525"/>
                  <a:gd name="connsiteY5" fmla="*/ 307658 h 918209"/>
                  <a:gd name="connsiteX6" fmla="*/ 0 w 9525"/>
                  <a:gd name="connsiteY6" fmla="*/ 155258 h 918209"/>
                  <a:gd name="connsiteX7" fmla="*/ 0 w 9525"/>
                  <a:gd name="connsiteY7" fmla="*/ 2857 h 918209"/>
                  <a:gd name="connsiteX8" fmla="*/ 0 w 9525"/>
                  <a:gd name="connsiteY8" fmla="*/ 0 h 91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25" h="918209">
                    <a:moveTo>
                      <a:pt x="0" y="918210"/>
                    </a:moveTo>
                    <a:lnTo>
                      <a:pt x="0" y="915352"/>
                    </a:lnTo>
                    <a:lnTo>
                      <a:pt x="0" y="763905"/>
                    </a:lnTo>
                    <a:lnTo>
                      <a:pt x="0" y="611505"/>
                    </a:lnTo>
                    <a:lnTo>
                      <a:pt x="0" y="459105"/>
                    </a:lnTo>
                    <a:lnTo>
                      <a:pt x="0" y="307658"/>
                    </a:lnTo>
                    <a:lnTo>
                      <a:pt x="0" y="155258"/>
                    </a:lnTo>
                    <a:lnTo>
                      <a:pt x="0" y="2857"/>
                    </a:lnTo>
                    <a:lnTo>
                      <a:pt x="0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5" name="Полилиния: фигура 694">
                <a:extLst>
                  <a:ext uri="{FF2B5EF4-FFF2-40B4-BE49-F238E27FC236}">
                    <a16:creationId xmlns:a16="http://schemas.microsoft.com/office/drawing/2014/main" id="{69BDAC67-A8C8-702E-0A10-6613ABD8A356}"/>
                  </a:ext>
                </a:extLst>
              </p:cNvPr>
              <p:cNvSpPr/>
              <p:nvPr/>
            </p:nvSpPr>
            <p:spPr>
              <a:xfrm>
                <a:off x="4915058" y="7616507"/>
                <a:ext cx="9525" cy="918209"/>
              </a:xfrm>
              <a:custGeom>
                <a:avLst/>
                <a:gdLst>
                  <a:gd name="connsiteX0" fmla="*/ 0 w 9525"/>
                  <a:gd name="connsiteY0" fmla="*/ 918210 h 918209"/>
                  <a:gd name="connsiteX1" fmla="*/ 0 w 9525"/>
                  <a:gd name="connsiteY1" fmla="*/ 915352 h 918209"/>
                  <a:gd name="connsiteX2" fmla="*/ 0 w 9525"/>
                  <a:gd name="connsiteY2" fmla="*/ 763905 h 918209"/>
                  <a:gd name="connsiteX3" fmla="*/ 0 w 9525"/>
                  <a:gd name="connsiteY3" fmla="*/ 611505 h 918209"/>
                  <a:gd name="connsiteX4" fmla="*/ 0 w 9525"/>
                  <a:gd name="connsiteY4" fmla="*/ 459105 h 918209"/>
                  <a:gd name="connsiteX5" fmla="*/ 0 w 9525"/>
                  <a:gd name="connsiteY5" fmla="*/ 307658 h 918209"/>
                  <a:gd name="connsiteX6" fmla="*/ 0 w 9525"/>
                  <a:gd name="connsiteY6" fmla="*/ 155258 h 918209"/>
                  <a:gd name="connsiteX7" fmla="*/ 0 w 9525"/>
                  <a:gd name="connsiteY7" fmla="*/ 2857 h 918209"/>
                  <a:gd name="connsiteX8" fmla="*/ 0 w 9525"/>
                  <a:gd name="connsiteY8" fmla="*/ 0 h 91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25" h="918209">
                    <a:moveTo>
                      <a:pt x="0" y="918210"/>
                    </a:moveTo>
                    <a:lnTo>
                      <a:pt x="0" y="915352"/>
                    </a:lnTo>
                    <a:lnTo>
                      <a:pt x="0" y="763905"/>
                    </a:lnTo>
                    <a:lnTo>
                      <a:pt x="0" y="611505"/>
                    </a:lnTo>
                    <a:lnTo>
                      <a:pt x="0" y="459105"/>
                    </a:lnTo>
                    <a:lnTo>
                      <a:pt x="0" y="307658"/>
                    </a:lnTo>
                    <a:lnTo>
                      <a:pt x="0" y="155258"/>
                    </a:lnTo>
                    <a:lnTo>
                      <a:pt x="0" y="2857"/>
                    </a:lnTo>
                    <a:lnTo>
                      <a:pt x="0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6" name="Полилиния: фигура 695">
                <a:extLst>
                  <a:ext uri="{FF2B5EF4-FFF2-40B4-BE49-F238E27FC236}">
                    <a16:creationId xmlns:a16="http://schemas.microsoft.com/office/drawing/2014/main" id="{486DEDEE-6A47-9CE5-74B1-F1000BE7C5A2}"/>
                  </a:ext>
                </a:extLst>
              </p:cNvPr>
              <p:cNvSpPr/>
              <p:nvPr/>
            </p:nvSpPr>
            <p:spPr>
              <a:xfrm>
                <a:off x="3270091" y="8531859"/>
                <a:ext cx="1647824" cy="9525"/>
              </a:xfrm>
              <a:custGeom>
                <a:avLst/>
                <a:gdLst>
                  <a:gd name="connsiteX0" fmla="*/ 0 w 1647824"/>
                  <a:gd name="connsiteY0" fmla="*/ 0 h 9525"/>
                  <a:gd name="connsiteX1" fmla="*/ 2857 w 1647824"/>
                  <a:gd name="connsiteY1" fmla="*/ 0 h 9525"/>
                  <a:gd name="connsiteX2" fmla="*/ 207645 w 1647824"/>
                  <a:gd name="connsiteY2" fmla="*/ 0 h 9525"/>
                  <a:gd name="connsiteX3" fmla="*/ 413385 w 1647824"/>
                  <a:gd name="connsiteY3" fmla="*/ 0 h 9525"/>
                  <a:gd name="connsiteX4" fmla="*/ 618173 w 1647824"/>
                  <a:gd name="connsiteY4" fmla="*/ 0 h 9525"/>
                  <a:gd name="connsiteX5" fmla="*/ 823913 w 1647824"/>
                  <a:gd name="connsiteY5" fmla="*/ 0 h 9525"/>
                  <a:gd name="connsiteX6" fmla="*/ 1028700 w 1647824"/>
                  <a:gd name="connsiteY6" fmla="*/ 0 h 9525"/>
                  <a:gd name="connsiteX7" fmla="*/ 1234440 w 1647824"/>
                  <a:gd name="connsiteY7" fmla="*/ 0 h 9525"/>
                  <a:gd name="connsiteX8" fmla="*/ 1439228 w 1647824"/>
                  <a:gd name="connsiteY8" fmla="*/ 0 h 9525"/>
                  <a:gd name="connsiteX9" fmla="*/ 1644968 w 1647824"/>
                  <a:gd name="connsiteY9" fmla="*/ 0 h 9525"/>
                  <a:gd name="connsiteX10" fmla="*/ 1647825 w 1647824"/>
                  <a:gd name="connsiteY10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47824" h="9525">
                    <a:moveTo>
                      <a:pt x="0" y="0"/>
                    </a:moveTo>
                    <a:lnTo>
                      <a:pt x="2857" y="0"/>
                    </a:lnTo>
                    <a:lnTo>
                      <a:pt x="207645" y="0"/>
                    </a:lnTo>
                    <a:lnTo>
                      <a:pt x="413385" y="0"/>
                    </a:lnTo>
                    <a:lnTo>
                      <a:pt x="618173" y="0"/>
                    </a:lnTo>
                    <a:lnTo>
                      <a:pt x="823913" y="0"/>
                    </a:lnTo>
                    <a:lnTo>
                      <a:pt x="1028700" y="0"/>
                    </a:lnTo>
                    <a:lnTo>
                      <a:pt x="1234440" y="0"/>
                    </a:lnTo>
                    <a:lnTo>
                      <a:pt x="1439228" y="0"/>
                    </a:lnTo>
                    <a:lnTo>
                      <a:pt x="1644968" y="0"/>
                    </a:lnTo>
                    <a:lnTo>
                      <a:pt x="1647825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7" name="Полилиния: фигура 696">
                <a:extLst>
                  <a:ext uri="{FF2B5EF4-FFF2-40B4-BE49-F238E27FC236}">
                    <a16:creationId xmlns:a16="http://schemas.microsoft.com/office/drawing/2014/main" id="{2AAF9EA7-4CE7-0700-9A13-C00C478A3497}"/>
                  </a:ext>
                </a:extLst>
              </p:cNvPr>
              <p:cNvSpPr/>
              <p:nvPr/>
            </p:nvSpPr>
            <p:spPr>
              <a:xfrm>
                <a:off x="3270091" y="8380412"/>
                <a:ext cx="1647824" cy="9525"/>
              </a:xfrm>
              <a:custGeom>
                <a:avLst/>
                <a:gdLst>
                  <a:gd name="connsiteX0" fmla="*/ 0 w 1647824"/>
                  <a:gd name="connsiteY0" fmla="*/ 0 h 9525"/>
                  <a:gd name="connsiteX1" fmla="*/ 2857 w 1647824"/>
                  <a:gd name="connsiteY1" fmla="*/ 0 h 9525"/>
                  <a:gd name="connsiteX2" fmla="*/ 207645 w 1647824"/>
                  <a:gd name="connsiteY2" fmla="*/ 0 h 9525"/>
                  <a:gd name="connsiteX3" fmla="*/ 413385 w 1647824"/>
                  <a:gd name="connsiteY3" fmla="*/ 0 h 9525"/>
                  <a:gd name="connsiteX4" fmla="*/ 618173 w 1647824"/>
                  <a:gd name="connsiteY4" fmla="*/ 0 h 9525"/>
                  <a:gd name="connsiteX5" fmla="*/ 823913 w 1647824"/>
                  <a:gd name="connsiteY5" fmla="*/ 0 h 9525"/>
                  <a:gd name="connsiteX6" fmla="*/ 1028700 w 1647824"/>
                  <a:gd name="connsiteY6" fmla="*/ 0 h 9525"/>
                  <a:gd name="connsiteX7" fmla="*/ 1234440 w 1647824"/>
                  <a:gd name="connsiteY7" fmla="*/ 0 h 9525"/>
                  <a:gd name="connsiteX8" fmla="*/ 1439228 w 1647824"/>
                  <a:gd name="connsiteY8" fmla="*/ 0 h 9525"/>
                  <a:gd name="connsiteX9" fmla="*/ 1644968 w 1647824"/>
                  <a:gd name="connsiteY9" fmla="*/ 0 h 9525"/>
                  <a:gd name="connsiteX10" fmla="*/ 1647825 w 1647824"/>
                  <a:gd name="connsiteY10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47824" h="9525">
                    <a:moveTo>
                      <a:pt x="0" y="0"/>
                    </a:moveTo>
                    <a:lnTo>
                      <a:pt x="2857" y="0"/>
                    </a:lnTo>
                    <a:lnTo>
                      <a:pt x="207645" y="0"/>
                    </a:lnTo>
                    <a:lnTo>
                      <a:pt x="413385" y="0"/>
                    </a:lnTo>
                    <a:lnTo>
                      <a:pt x="618173" y="0"/>
                    </a:lnTo>
                    <a:lnTo>
                      <a:pt x="823913" y="0"/>
                    </a:lnTo>
                    <a:lnTo>
                      <a:pt x="1028700" y="0"/>
                    </a:lnTo>
                    <a:lnTo>
                      <a:pt x="1234440" y="0"/>
                    </a:lnTo>
                    <a:lnTo>
                      <a:pt x="1439228" y="0"/>
                    </a:lnTo>
                    <a:lnTo>
                      <a:pt x="1644968" y="0"/>
                    </a:lnTo>
                    <a:lnTo>
                      <a:pt x="1647825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8" name="Полилиния: фигура 697">
                <a:extLst>
                  <a:ext uri="{FF2B5EF4-FFF2-40B4-BE49-F238E27FC236}">
                    <a16:creationId xmlns:a16="http://schemas.microsoft.com/office/drawing/2014/main" id="{BECFDC36-F04B-87D1-7C21-280552AE9A5F}"/>
                  </a:ext>
                </a:extLst>
              </p:cNvPr>
              <p:cNvSpPr/>
              <p:nvPr/>
            </p:nvSpPr>
            <p:spPr>
              <a:xfrm>
                <a:off x="3270091" y="8228012"/>
                <a:ext cx="1647824" cy="9525"/>
              </a:xfrm>
              <a:custGeom>
                <a:avLst/>
                <a:gdLst>
                  <a:gd name="connsiteX0" fmla="*/ 0 w 1647824"/>
                  <a:gd name="connsiteY0" fmla="*/ 0 h 9525"/>
                  <a:gd name="connsiteX1" fmla="*/ 2857 w 1647824"/>
                  <a:gd name="connsiteY1" fmla="*/ 0 h 9525"/>
                  <a:gd name="connsiteX2" fmla="*/ 207645 w 1647824"/>
                  <a:gd name="connsiteY2" fmla="*/ 0 h 9525"/>
                  <a:gd name="connsiteX3" fmla="*/ 413385 w 1647824"/>
                  <a:gd name="connsiteY3" fmla="*/ 0 h 9525"/>
                  <a:gd name="connsiteX4" fmla="*/ 618173 w 1647824"/>
                  <a:gd name="connsiteY4" fmla="*/ 0 h 9525"/>
                  <a:gd name="connsiteX5" fmla="*/ 823913 w 1647824"/>
                  <a:gd name="connsiteY5" fmla="*/ 0 h 9525"/>
                  <a:gd name="connsiteX6" fmla="*/ 1028700 w 1647824"/>
                  <a:gd name="connsiteY6" fmla="*/ 0 h 9525"/>
                  <a:gd name="connsiteX7" fmla="*/ 1234440 w 1647824"/>
                  <a:gd name="connsiteY7" fmla="*/ 0 h 9525"/>
                  <a:gd name="connsiteX8" fmla="*/ 1439228 w 1647824"/>
                  <a:gd name="connsiteY8" fmla="*/ 0 h 9525"/>
                  <a:gd name="connsiteX9" fmla="*/ 1644968 w 1647824"/>
                  <a:gd name="connsiteY9" fmla="*/ 0 h 9525"/>
                  <a:gd name="connsiteX10" fmla="*/ 1647825 w 1647824"/>
                  <a:gd name="connsiteY10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47824" h="9525">
                    <a:moveTo>
                      <a:pt x="0" y="0"/>
                    </a:moveTo>
                    <a:lnTo>
                      <a:pt x="2857" y="0"/>
                    </a:lnTo>
                    <a:lnTo>
                      <a:pt x="207645" y="0"/>
                    </a:lnTo>
                    <a:lnTo>
                      <a:pt x="413385" y="0"/>
                    </a:lnTo>
                    <a:lnTo>
                      <a:pt x="618173" y="0"/>
                    </a:lnTo>
                    <a:lnTo>
                      <a:pt x="823913" y="0"/>
                    </a:lnTo>
                    <a:lnTo>
                      <a:pt x="1028700" y="0"/>
                    </a:lnTo>
                    <a:lnTo>
                      <a:pt x="1234440" y="0"/>
                    </a:lnTo>
                    <a:lnTo>
                      <a:pt x="1439228" y="0"/>
                    </a:lnTo>
                    <a:lnTo>
                      <a:pt x="1644968" y="0"/>
                    </a:lnTo>
                    <a:lnTo>
                      <a:pt x="1647825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9" name="Полилиния: фигура 698">
                <a:extLst>
                  <a:ext uri="{FF2B5EF4-FFF2-40B4-BE49-F238E27FC236}">
                    <a16:creationId xmlns:a16="http://schemas.microsoft.com/office/drawing/2014/main" id="{397119A0-725B-7087-F724-6F870CDDE3FF}"/>
                  </a:ext>
                </a:extLst>
              </p:cNvPr>
              <p:cNvSpPr/>
              <p:nvPr/>
            </p:nvSpPr>
            <p:spPr>
              <a:xfrm>
                <a:off x="3270091" y="8075612"/>
                <a:ext cx="1647824" cy="9525"/>
              </a:xfrm>
              <a:custGeom>
                <a:avLst/>
                <a:gdLst>
                  <a:gd name="connsiteX0" fmla="*/ 0 w 1647824"/>
                  <a:gd name="connsiteY0" fmla="*/ 0 h 9525"/>
                  <a:gd name="connsiteX1" fmla="*/ 2857 w 1647824"/>
                  <a:gd name="connsiteY1" fmla="*/ 0 h 9525"/>
                  <a:gd name="connsiteX2" fmla="*/ 207645 w 1647824"/>
                  <a:gd name="connsiteY2" fmla="*/ 0 h 9525"/>
                  <a:gd name="connsiteX3" fmla="*/ 413385 w 1647824"/>
                  <a:gd name="connsiteY3" fmla="*/ 0 h 9525"/>
                  <a:gd name="connsiteX4" fmla="*/ 618173 w 1647824"/>
                  <a:gd name="connsiteY4" fmla="*/ 0 h 9525"/>
                  <a:gd name="connsiteX5" fmla="*/ 823913 w 1647824"/>
                  <a:gd name="connsiteY5" fmla="*/ 0 h 9525"/>
                  <a:gd name="connsiteX6" fmla="*/ 1028700 w 1647824"/>
                  <a:gd name="connsiteY6" fmla="*/ 0 h 9525"/>
                  <a:gd name="connsiteX7" fmla="*/ 1234440 w 1647824"/>
                  <a:gd name="connsiteY7" fmla="*/ 0 h 9525"/>
                  <a:gd name="connsiteX8" fmla="*/ 1439228 w 1647824"/>
                  <a:gd name="connsiteY8" fmla="*/ 0 h 9525"/>
                  <a:gd name="connsiteX9" fmla="*/ 1644968 w 1647824"/>
                  <a:gd name="connsiteY9" fmla="*/ 0 h 9525"/>
                  <a:gd name="connsiteX10" fmla="*/ 1647825 w 1647824"/>
                  <a:gd name="connsiteY10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47824" h="9525">
                    <a:moveTo>
                      <a:pt x="0" y="0"/>
                    </a:moveTo>
                    <a:lnTo>
                      <a:pt x="2857" y="0"/>
                    </a:lnTo>
                    <a:lnTo>
                      <a:pt x="207645" y="0"/>
                    </a:lnTo>
                    <a:lnTo>
                      <a:pt x="413385" y="0"/>
                    </a:lnTo>
                    <a:lnTo>
                      <a:pt x="618173" y="0"/>
                    </a:lnTo>
                    <a:lnTo>
                      <a:pt x="823913" y="0"/>
                    </a:lnTo>
                    <a:lnTo>
                      <a:pt x="1028700" y="0"/>
                    </a:lnTo>
                    <a:lnTo>
                      <a:pt x="1234440" y="0"/>
                    </a:lnTo>
                    <a:lnTo>
                      <a:pt x="1439228" y="0"/>
                    </a:lnTo>
                    <a:lnTo>
                      <a:pt x="1644968" y="0"/>
                    </a:lnTo>
                    <a:lnTo>
                      <a:pt x="1647825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0" name="Полилиния: фигура 699">
                <a:extLst>
                  <a:ext uri="{FF2B5EF4-FFF2-40B4-BE49-F238E27FC236}">
                    <a16:creationId xmlns:a16="http://schemas.microsoft.com/office/drawing/2014/main" id="{FABEE3EB-2537-7177-3CBD-8488D6BA378F}"/>
                  </a:ext>
                </a:extLst>
              </p:cNvPr>
              <p:cNvSpPr/>
              <p:nvPr/>
            </p:nvSpPr>
            <p:spPr>
              <a:xfrm>
                <a:off x="3270091" y="7924164"/>
                <a:ext cx="1647824" cy="9525"/>
              </a:xfrm>
              <a:custGeom>
                <a:avLst/>
                <a:gdLst>
                  <a:gd name="connsiteX0" fmla="*/ 0 w 1647824"/>
                  <a:gd name="connsiteY0" fmla="*/ 0 h 9525"/>
                  <a:gd name="connsiteX1" fmla="*/ 2857 w 1647824"/>
                  <a:gd name="connsiteY1" fmla="*/ 0 h 9525"/>
                  <a:gd name="connsiteX2" fmla="*/ 207645 w 1647824"/>
                  <a:gd name="connsiteY2" fmla="*/ 0 h 9525"/>
                  <a:gd name="connsiteX3" fmla="*/ 413385 w 1647824"/>
                  <a:gd name="connsiteY3" fmla="*/ 0 h 9525"/>
                  <a:gd name="connsiteX4" fmla="*/ 618173 w 1647824"/>
                  <a:gd name="connsiteY4" fmla="*/ 0 h 9525"/>
                  <a:gd name="connsiteX5" fmla="*/ 823913 w 1647824"/>
                  <a:gd name="connsiteY5" fmla="*/ 0 h 9525"/>
                  <a:gd name="connsiteX6" fmla="*/ 1028700 w 1647824"/>
                  <a:gd name="connsiteY6" fmla="*/ 0 h 9525"/>
                  <a:gd name="connsiteX7" fmla="*/ 1234440 w 1647824"/>
                  <a:gd name="connsiteY7" fmla="*/ 0 h 9525"/>
                  <a:gd name="connsiteX8" fmla="*/ 1439228 w 1647824"/>
                  <a:gd name="connsiteY8" fmla="*/ 0 h 9525"/>
                  <a:gd name="connsiteX9" fmla="*/ 1644968 w 1647824"/>
                  <a:gd name="connsiteY9" fmla="*/ 0 h 9525"/>
                  <a:gd name="connsiteX10" fmla="*/ 1647825 w 1647824"/>
                  <a:gd name="connsiteY10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47824" h="9525">
                    <a:moveTo>
                      <a:pt x="0" y="0"/>
                    </a:moveTo>
                    <a:lnTo>
                      <a:pt x="2857" y="0"/>
                    </a:lnTo>
                    <a:lnTo>
                      <a:pt x="207645" y="0"/>
                    </a:lnTo>
                    <a:lnTo>
                      <a:pt x="413385" y="0"/>
                    </a:lnTo>
                    <a:lnTo>
                      <a:pt x="618173" y="0"/>
                    </a:lnTo>
                    <a:lnTo>
                      <a:pt x="823913" y="0"/>
                    </a:lnTo>
                    <a:lnTo>
                      <a:pt x="1028700" y="0"/>
                    </a:lnTo>
                    <a:lnTo>
                      <a:pt x="1234440" y="0"/>
                    </a:lnTo>
                    <a:lnTo>
                      <a:pt x="1439228" y="0"/>
                    </a:lnTo>
                    <a:lnTo>
                      <a:pt x="1644968" y="0"/>
                    </a:lnTo>
                    <a:lnTo>
                      <a:pt x="1647825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1" name="Полилиния: фигура 700">
                <a:extLst>
                  <a:ext uri="{FF2B5EF4-FFF2-40B4-BE49-F238E27FC236}">
                    <a16:creationId xmlns:a16="http://schemas.microsoft.com/office/drawing/2014/main" id="{C6C12626-15E6-3842-F6AB-39B20F59E5ED}"/>
                  </a:ext>
                </a:extLst>
              </p:cNvPr>
              <p:cNvSpPr/>
              <p:nvPr/>
            </p:nvSpPr>
            <p:spPr>
              <a:xfrm>
                <a:off x="3270091" y="7771764"/>
                <a:ext cx="1647824" cy="9525"/>
              </a:xfrm>
              <a:custGeom>
                <a:avLst/>
                <a:gdLst>
                  <a:gd name="connsiteX0" fmla="*/ 0 w 1647824"/>
                  <a:gd name="connsiteY0" fmla="*/ 0 h 9525"/>
                  <a:gd name="connsiteX1" fmla="*/ 2857 w 1647824"/>
                  <a:gd name="connsiteY1" fmla="*/ 0 h 9525"/>
                  <a:gd name="connsiteX2" fmla="*/ 207645 w 1647824"/>
                  <a:gd name="connsiteY2" fmla="*/ 0 h 9525"/>
                  <a:gd name="connsiteX3" fmla="*/ 413385 w 1647824"/>
                  <a:gd name="connsiteY3" fmla="*/ 0 h 9525"/>
                  <a:gd name="connsiteX4" fmla="*/ 618173 w 1647824"/>
                  <a:gd name="connsiteY4" fmla="*/ 0 h 9525"/>
                  <a:gd name="connsiteX5" fmla="*/ 823913 w 1647824"/>
                  <a:gd name="connsiteY5" fmla="*/ 0 h 9525"/>
                  <a:gd name="connsiteX6" fmla="*/ 1028700 w 1647824"/>
                  <a:gd name="connsiteY6" fmla="*/ 0 h 9525"/>
                  <a:gd name="connsiteX7" fmla="*/ 1234440 w 1647824"/>
                  <a:gd name="connsiteY7" fmla="*/ 0 h 9525"/>
                  <a:gd name="connsiteX8" fmla="*/ 1439228 w 1647824"/>
                  <a:gd name="connsiteY8" fmla="*/ 0 h 9525"/>
                  <a:gd name="connsiteX9" fmla="*/ 1644968 w 1647824"/>
                  <a:gd name="connsiteY9" fmla="*/ 0 h 9525"/>
                  <a:gd name="connsiteX10" fmla="*/ 1647825 w 1647824"/>
                  <a:gd name="connsiteY10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47824" h="9525">
                    <a:moveTo>
                      <a:pt x="0" y="0"/>
                    </a:moveTo>
                    <a:lnTo>
                      <a:pt x="2857" y="0"/>
                    </a:lnTo>
                    <a:lnTo>
                      <a:pt x="207645" y="0"/>
                    </a:lnTo>
                    <a:lnTo>
                      <a:pt x="413385" y="0"/>
                    </a:lnTo>
                    <a:lnTo>
                      <a:pt x="618173" y="0"/>
                    </a:lnTo>
                    <a:lnTo>
                      <a:pt x="823913" y="0"/>
                    </a:lnTo>
                    <a:lnTo>
                      <a:pt x="1028700" y="0"/>
                    </a:lnTo>
                    <a:lnTo>
                      <a:pt x="1234440" y="0"/>
                    </a:lnTo>
                    <a:lnTo>
                      <a:pt x="1439228" y="0"/>
                    </a:lnTo>
                    <a:lnTo>
                      <a:pt x="1644968" y="0"/>
                    </a:lnTo>
                    <a:lnTo>
                      <a:pt x="1647825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2" name="Полилиния: фигура 701">
                <a:extLst>
                  <a:ext uri="{FF2B5EF4-FFF2-40B4-BE49-F238E27FC236}">
                    <a16:creationId xmlns:a16="http://schemas.microsoft.com/office/drawing/2014/main" id="{CB3170A7-324D-A094-5263-39C88D794A3D}"/>
                  </a:ext>
                </a:extLst>
              </p:cNvPr>
              <p:cNvSpPr/>
              <p:nvPr/>
            </p:nvSpPr>
            <p:spPr>
              <a:xfrm>
                <a:off x="3270091" y="7619364"/>
                <a:ext cx="1647824" cy="9525"/>
              </a:xfrm>
              <a:custGeom>
                <a:avLst/>
                <a:gdLst>
                  <a:gd name="connsiteX0" fmla="*/ 0 w 1647824"/>
                  <a:gd name="connsiteY0" fmla="*/ 0 h 9525"/>
                  <a:gd name="connsiteX1" fmla="*/ 2857 w 1647824"/>
                  <a:gd name="connsiteY1" fmla="*/ 0 h 9525"/>
                  <a:gd name="connsiteX2" fmla="*/ 207645 w 1647824"/>
                  <a:gd name="connsiteY2" fmla="*/ 0 h 9525"/>
                  <a:gd name="connsiteX3" fmla="*/ 413385 w 1647824"/>
                  <a:gd name="connsiteY3" fmla="*/ 0 h 9525"/>
                  <a:gd name="connsiteX4" fmla="*/ 618173 w 1647824"/>
                  <a:gd name="connsiteY4" fmla="*/ 0 h 9525"/>
                  <a:gd name="connsiteX5" fmla="*/ 823913 w 1647824"/>
                  <a:gd name="connsiteY5" fmla="*/ 0 h 9525"/>
                  <a:gd name="connsiteX6" fmla="*/ 1028700 w 1647824"/>
                  <a:gd name="connsiteY6" fmla="*/ 0 h 9525"/>
                  <a:gd name="connsiteX7" fmla="*/ 1234440 w 1647824"/>
                  <a:gd name="connsiteY7" fmla="*/ 0 h 9525"/>
                  <a:gd name="connsiteX8" fmla="*/ 1439228 w 1647824"/>
                  <a:gd name="connsiteY8" fmla="*/ 0 h 9525"/>
                  <a:gd name="connsiteX9" fmla="*/ 1644968 w 1647824"/>
                  <a:gd name="connsiteY9" fmla="*/ 0 h 9525"/>
                  <a:gd name="connsiteX10" fmla="*/ 1647825 w 1647824"/>
                  <a:gd name="connsiteY10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47824" h="9525">
                    <a:moveTo>
                      <a:pt x="0" y="0"/>
                    </a:moveTo>
                    <a:lnTo>
                      <a:pt x="2857" y="0"/>
                    </a:lnTo>
                    <a:lnTo>
                      <a:pt x="207645" y="0"/>
                    </a:lnTo>
                    <a:lnTo>
                      <a:pt x="413385" y="0"/>
                    </a:lnTo>
                    <a:lnTo>
                      <a:pt x="618173" y="0"/>
                    </a:lnTo>
                    <a:lnTo>
                      <a:pt x="823913" y="0"/>
                    </a:lnTo>
                    <a:lnTo>
                      <a:pt x="1028700" y="0"/>
                    </a:lnTo>
                    <a:lnTo>
                      <a:pt x="1234440" y="0"/>
                    </a:lnTo>
                    <a:lnTo>
                      <a:pt x="1439228" y="0"/>
                    </a:lnTo>
                    <a:lnTo>
                      <a:pt x="1644968" y="0"/>
                    </a:lnTo>
                    <a:lnTo>
                      <a:pt x="1647825" y="0"/>
                    </a:lnTo>
                  </a:path>
                </a:pathLst>
              </a:custGeom>
              <a:noFill/>
              <a:ln w="5400" cap="flat">
                <a:solidFill>
                  <a:srgbClr val="000000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3" name="Полилиния: фигура 702">
                <a:extLst>
                  <a:ext uri="{FF2B5EF4-FFF2-40B4-BE49-F238E27FC236}">
                    <a16:creationId xmlns:a16="http://schemas.microsoft.com/office/drawing/2014/main" id="{857D12DA-9F05-85DF-A870-5828A6E2C61B}"/>
                  </a:ext>
                </a:extLst>
              </p:cNvPr>
              <p:cNvSpPr/>
              <p:nvPr/>
            </p:nvSpPr>
            <p:spPr>
              <a:xfrm>
                <a:off x="3272948" y="7771764"/>
                <a:ext cx="308609" cy="304800"/>
              </a:xfrm>
              <a:custGeom>
                <a:avLst/>
                <a:gdLst>
                  <a:gd name="connsiteX0" fmla="*/ 0 w 308609"/>
                  <a:gd name="connsiteY0" fmla="*/ 0 h 304800"/>
                  <a:gd name="connsiteX1" fmla="*/ 308610 w 308609"/>
                  <a:gd name="connsiteY1" fmla="*/ 304800 h 304800"/>
                  <a:gd name="connsiteX2" fmla="*/ 205740 w 308609"/>
                  <a:gd name="connsiteY2" fmla="*/ 304800 h 304800"/>
                  <a:gd name="connsiteX3" fmla="*/ 0 w 308609"/>
                  <a:gd name="connsiteY3" fmla="*/ 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8609" h="304800">
                    <a:moveTo>
                      <a:pt x="0" y="0"/>
                    </a:moveTo>
                    <a:cubicBezTo>
                      <a:pt x="171450" y="0"/>
                      <a:pt x="236220" y="59055"/>
                      <a:pt x="308610" y="304800"/>
                    </a:cubicBezTo>
                    <a:cubicBezTo>
                      <a:pt x="280987" y="303848"/>
                      <a:pt x="233362" y="304800"/>
                      <a:pt x="205740" y="304800"/>
                    </a:cubicBezTo>
                    <a:cubicBezTo>
                      <a:pt x="160020" y="119063"/>
                      <a:pt x="153352" y="43815"/>
                      <a:pt x="0" y="0"/>
                    </a:cubicBezTo>
                  </a:path>
                </a:pathLst>
              </a:custGeom>
              <a:solidFill>
                <a:srgbClr val="36206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4" name="Полилиния: фигура 703">
                <a:extLst>
                  <a:ext uri="{FF2B5EF4-FFF2-40B4-BE49-F238E27FC236}">
                    <a16:creationId xmlns:a16="http://schemas.microsoft.com/office/drawing/2014/main" id="{6026E8CE-21BA-BB03-E702-AD27F0A71968}"/>
                  </a:ext>
                </a:extLst>
              </p:cNvPr>
              <p:cNvSpPr/>
              <p:nvPr/>
            </p:nvSpPr>
            <p:spPr>
              <a:xfrm>
                <a:off x="3272948" y="7759734"/>
                <a:ext cx="772477" cy="316152"/>
              </a:xfrm>
              <a:custGeom>
                <a:avLst/>
                <a:gdLst>
                  <a:gd name="connsiteX0" fmla="*/ 0 w 772477"/>
                  <a:gd name="connsiteY0" fmla="*/ 12030 h 316152"/>
                  <a:gd name="connsiteX1" fmla="*/ 772478 w 772477"/>
                  <a:gd name="connsiteY1" fmla="*/ 315878 h 316152"/>
                  <a:gd name="connsiteX2" fmla="*/ 661035 w 772477"/>
                  <a:gd name="connsiteY2" fmla="*/ 315878 h 316152"/>
                  <a:gd name="connsiteX3" fmla="*/ 0 w 772477"/>
                  <a:gd name="connsiteY3" fmla="*/ 12030 h 31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2477" h="316152">
                    <a:moveTo>
                      <a:pt x="0" y="12030"/>
                    </a:moveTo>
                    <a:cubicBezTo>
                      <a:pt x="274320" y="-37500"/>
                      <a:pt x="709612" y="66323"/>
                      <a:pt x="772478" y="315878"/>
                    </a:cubicBezTo>
                    <a:cubicBezTo>
                      <a:pt x="744855" y="314925"/>
                      <a:pt x="689610" y="316830"/>
                      <a:pt x="661035" y="315878"/>
                    </a:cubicBezTo>
                    <a:cubicBezTo>
                      <a:pt x="633412" y="140618"/>
                      <a:pt x="244793" y="-5115"/>
                      <a:pt x="0" y="12030"/>
                    </a:cubicBezTo>
                  </a:path>
                </a:pathLst>
              </a:custGeom>
              <a:solidFill>
                <a:srgbClr val="36206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5" name="Полилиния: фигура 704">
                <a:extLst>
                  <a:ext uri="{FF2B5EF4-FFF2-40B4-BE49-F238E27FC236}">
                    <a16:creationId xmlns:a16="http://schemas.microsoft.com/office/drawing/2014/main" id="{F3A71F88-1D93-B0FF-A481-D47889036006}"/>
                  </a:ext>
                </a:extLst>
              </p:cNvPr>
              <p:cNvSpPr/>
              <p:nvPr/>
            </p:nvSpPr>
            <p:spPr>
              <a:xfrm>
                <a:off x="3272948" y="7757153"/>
                <a:ext cx="1310640" cy="318734"/>
              </a:xfrm>
              <a:custGeom>
                <a:avLst/>
                <a:gdLst>
                  <a:gd name="connsiteX0" fmla="*/ 0 w 1310640"/>
                  <a:gd name="connsiteY0" fmla="*/ 14612 h 318734"/>
                  <a:gd name="connsiteX1" fmla="*/ 1310640 w 1310640"/>
                  <a:gd name="connsiteY1" fmla="*/ 318459 h 318734"/>
                  <a:gd name="connsiteX2" fmla="*/ 1162050 w 1310640"/>
                  <a:gd name="connsiteY2" fmla="*/ 318459 h 318734"/>
                  <a:gd name="connsiteX3" fmla="*/ 872490 w 1310640"/>
                  <a:gd name="connsiteY3" fmla="*/ 133674 h 318734"/>
                  <a:gd name="connsiteX4" fmla="*/ 0 w 1310640"/>
                  <a:gd name="connsiteY4" fmla="*/ 14612 h 318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0640" h="318734">
                    <a:moveTo>
                      <a:pt x="0" y="14612"/>
                    </a:moveTo>
                    <a:cubicBezTo>
                      <a:pt x="367665" y="-21583"/>
                      <a:pt x="1198245" y="-13963"/>
                      <a:pt x="1310640" y="318459"/>
                    </a:cubicBezTo>
                    <a:cubicBezTo>
                      <a:pt x="1283017" y="317507"/>
                      <a:pt x="1189673" y="319412"/>
                      <a:pt x="1162050" y="318459"/>
                    </a:cubicBezTo>
                    <a:cubicBezTo>
                      <a:pt x="1144905" y="264167"/>
                      <a:pt x="1034415" y="187967"/>
                      <a:pt x="872490" y="133674"/>
                    </a:cubicBezTo>
                    <a:cubicBezTo>
                      <a:pt x="583883" y="35567"/>
                      <a:pt x="160972" y="-25393"/>
                      <a:pt x="0" y="14612"/>
                    </a:cubicBezTo>
                  </a:path>
                </a:pathLst>
              </a:custGeom>
              <a:solidFill>
                <a:srgbClr val="36206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706" name="Рисунок 643">
                <a:extLst>
                  <a:ext uri="{FF2B5EF4-FFF2-40B4-BE49-F238E27FC236}">
                    <a16:creationId xmlns:a16="http://schemas.microsoft.com/office/drawing/2014/main" id="{9B4C0158-5CFF-5E31-9EA7-DFEA36EFBA61}"/>
                  </a:ext>
                </a:extLst>
              </p:cNvPr>
              <p:cNvGrpSpPr/>
              <p:nvPr/>
            </p:nvGrpSpPr>
            <p:grpSpPr>
              <a:xfrm>
                <a:off x="3490118" y="8108950"/>
                <a:ext cx="110489" cy="33337"/>
                <a:chOff x="3490118" y="8108950"/>
                <a:chExt cx="110489" cy="33337"/>
              </a:xfrm>
              <a:solidFill>
                <a:srgbClr val="231F20"/>
              </a:solidFill>
            </p:grpSpPr>
            <p:sp>
              <p:nvSpPr>
                <p:cNvPr id="707" name="Полилиния: фигура 706">
                  <a:extLst>
                    <a:ext uri="{FF2B5EF4-FFF2-40B4-BE49-F238E27FC236}">
                      <a16:creationId xmlns:a16="http://schemas.microsoft.com/office/drawing/2014/main" id="{475BA905-18A6-C93C-1A35-CA731BF891FB}"/>
                    </a:ext>
                  </a:extLst>
                </p:cNvPr>
                <p:cNvSpPr/>
                <p:nvPr/>
              </p:nvSpPr>
              <p:spPr>
                <a:xfrm>
                  <a:off x="3490118" y="8109902"/>
                  <a:ext cx="12382" cy="31432"/>
                </a:xfrm>
                <a:custGeom>
                  <a:avLst/>
                  <a:gdLst>
                    <a:gd name="connsiteX0" fmla="*/ 11430 w 12382"/>
                    <a:gd name="connsiteY0" fmla="*/ 31433 h 31432"/>
                    <a:gd name="connsiteX1" fmla="*/ 7620 w 12382"/>
                    <a:gd name="connsiteY1" fmla="*/ 31433 h 31432"/>
                    <a:gd name="connsiteX2" fmla="*/ 7620 w 12382"/>
                    <a:gd name="connsiteY2" fmla="*/ 6668 h 31432"/>
                    <a:gd name="connsiteX3" fmla="*/ 3810 w 12382"/>
                    <a:gd name="connsiteY3" fmla="*/ 9525 h 31432"/>
                    <a:gd name="connsiteX4" fmla="*/ 0 w 12382"/>
                    <a:gd name="connsiteY4" fmla="*/ 11430 h 31432"/>
                    <a:gd name="connsiteX5" fmla="*/ 0 w 12382"/>
                    <a:gd name="connsiteY5" fmla="*/ 7620 h 31432"/>
                    <a:gd name="connsiteX6" fmla="*/ 5715 w 12382"/>
                    <a:gd name="connsiteY6" fmla="*/ 3810 h 31432"/>
                    <a:gd name="connsiteX7" fmla="*/ 9525 w 12382"/>
                    <a:gd name="connsiteY7" fmla="*/ 0 h 31432"/>
                    <a:gd name="connsiteX8" fmla="*/ 12383 w 12382"/>
                    <a:gd name="connsiteY8" fmla="*/ 0 h 31432"/>
                    <a:gd name="connsiteX9" fmla="*/ 12383 w 12382"/>
                    <a:gd name="connsiteY9" fmla="*/ 31433 h 3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382" h="31432">
                      <a:moveTo>
                        <a:pt x="11430" y="31433"/>
                      </a:moveTo>
                      <a:lnTo>
                        <a:pt x="7620" y="31433"/>
                      </a:lnTo>
                      <a:lnTo>
                        <a:pt x="7620" y="6668"/>
                      </a:lnTo>
                      <a:cubicBezTo>
                        <a:pt x="6667" y="7620"/>
                        <a:pt x="5715" y="8573"/>
                        <a:pt x="3810" y="9525"/>
                      </a:cubicBezTo>
                      <a:cubicBezTo>
                        <a:pt x="1905" y="10477"/>
                        <a:pt x="952" y="11430"/>
                        <a:pt x="0" y="11430"/>
                      </a:cubicBezTo>
                      <a:lnTo>
                        <a:pt x="0" y="7620"/>
                      </a:lnTo>
                      <a:cubicBezTo>
                        <a:pt x="1905" y="6668"/>
                        <a:pt x="3810" y="5715"/>
                        <a:pt x="5715" y="3810"/>
                      </a:cubicBezTo>
                      <a:cubicBezTo>
                        <a:pt x="7620" y="1905"/>
                        <a:pt x="8573" y="952"/>
                        <a:pt x="9525" y="0"/>
                      </a:cubicBezTo>
                      <a:lnTo>
                        <a:pt x="12383" y="0"/>
                      </a:lnTo>
                      <a:lnTo>
                        <a:pt x="12383" y="31433"/>
                      </a:lnTo>
                      <a:close/>
                    </a:path>
                  </a:pathLst>
                </a:custGeom>
                <a:solidFill>
                  <a:srgbClr val="231F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08" name="Полилиния: фигура 707">
                  <a:extLst>
                    <a:ext uri="{FF2B5EF4-FFF2-40B4-BE49-F238E27FC236}">
                      <a16:creationId xmlns:a16="http://schemas.microsoft.com/office/drawing/2014/main" id="{2D3CEEFD-5F8F-5326-AC5B-B8873B88CED6}"/>
                    </a:ext>
                  </a:extLst>
                </p:cNvPr>
                <p:cNvSpPr/>
                <p:nvPr/>
              </p:nvSpPr>
              <p:spPr>
                <a:xfrm>
                  <a:off x="3513931" y="8108950"/>
                  <a:ext cx="20954" cy="33337"/>
                </a:xfrm>
                <a:custGeom>
                  <a:avLst/>
                  <a:gdLst>
                    <a:gd name="connsiteX0" fmla="*/ 0 w 20954"/>
                    <a:gd name="connsiteY0" fmla="*/ 17145 h 33337"/>
                    <a:gd name="connsiteX1" fmla="*/ 952 w 20954"/>
                    <a:gd name="connsiteY1" fmla="*/ 7620 h 33337"/>
                    <a:gd name="connsiteX2" fmla="*/ 4763 w 20954"/>
                    <a:gd name="connsiteY2" fmla="*/ 1905 h 33337"/>
                    <a:gd name="connsiteX3" fmla="*/ 10477 w 20954"/>
                    <a:gd name="connsiteY3" fmla="*/ 0 h 33337"/>
                    <a:gd name="connsiteX4" fmla="*/ 15240 w 20954"/>
                    <a:gd name="connsiteY4" fmla="*/ 952 h 33337"/>
                    <a:gd name="connsiteX5" fmla="*/ 18098 w 20954"/>
                    <a:gd name="connsiteY5" fmla="*/ 3810 h 33337"/>
                    <a:gd name="connsiteX6" fmla="*/ 20002 w 20954"/>
                    <a:gd name="connsiteY6" fmla="*/ 8573 h 33337"/>
                    <a:gd name="connsiteX7" fmla="*/ 20955 w 20954"/>
                    <a:gd name="connsiteY7" fmla="*/ 16192 h 33337"/>
                    <a:gd name="connsiteX8" fmla="*/ 20002 w 20954"/>
                    <a:gd name="connsiteY8" fmla="*/ 25717 h 33337"/>
                    <a:gd name="connsiteX9" fmla="*/ 16192 w 20954"/>
                    <a:gd name="connsiteY9" fmla="*/ 31433 h 33337"/>
                    <a:gd name="connsiteX10" fmla="*/ 10477 w 20954"/>
                    <a:gd name="connsiteY10" fmla="*/ 33338 h 33337"/>
                    <a:gd name="connsiteX11" fmla="*/ 2858 w 20954"/>
                    <a:gd name="connsiteY11" fmla="*/ 30480 h 33337"/>
                    <a:gd name="connsiteX12" fmla="*/ 0 w 20954"/>
                    <a:gd name="connsiteY12" fmla="*/ 17145 h 33337"/>
                    <a:gd name="connsiteX13" fmla="*/ 4763 w 20954"/>
                    <a:gd name="connsiteY13" fmla="*/ 17145 h 33337"/>
                    <a:gd name="connsiteX14" fmla="*/ 6667 w 20954"/>
                    <a:gd name="connsiteY14" fmla="*/ 27623 h 33337"/>
                    <a:gd name="connsiteX15" fmla="*/ 11430 w 20954"/>
                    <a:gd name="connsiteY15" fmla="*/ 30480 h 33337"/>
                    <a:gd name="connsiteX16" fmla="*/ 16192 w 20954"/>
                    <a:gd name="connsiteY16" fmla="*/ 27623 h 33337"/>
                    <a:gd name="connsiteX17" fmla="*/ 18098 w 20954"/>
                    <a:gd name="connsiteY17" fmla="*/ 17145 h 33337"/>
                    <a:gd name="connsiteX18" fmla="*/ 16192 w 20954"/>
                    <a:gd name="connsiteY18" fmla="*/ 6667 h 33337"/>
                    <a:gd name="connsiteX19" fmla="*/ 11430 w 20954"/>
                    <a:gd name="connsiteY19" fmla="*/ 3810 h 33337"/>
                    <a:gd name="connsiteX20" fmla="*/ 6667 w 20954"/>
                    <a:gd name="connsiteY20" fmla="*/ 5715 h 33337"/>
                    <a:gd name="connsiteX21" fmla="*/ 4763 w 20954"/>
                    <a:gd name="connsiteY21" fmla="*/ 17145 h 33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0954" h="33337">
                      <a:moveTo>
                        <a:pt x="0" y="17145"/>
                      </a:moveTo>
                      <a:cubicBezTo>
                        <a:pt x="0" y="13335"/>
                        <a:pt x="0" y="10477"/>
                        <a:pt x="952" y="7620"/>
                      </a:cubicBezTo>
                      <a:cubicBezTo>
                        <a:pt x="1905" y="4763"/>
                        <a:pt x="2858" y="3810"/>
                        <a:pt x="4763" y="1905"/>
                      </a:cubicBezTo>
                      <a:cubicBezTo>
                        <a:pt x="6667" y="952"/>
                        <a:pt x="8573" y="0"/>
                        <a:pt x="10477" y="0"/>
                      </a:cubicBezTo>
                      <a:cubicBezTo>
                        <a:pt x="12383" y="0"/>
                        <a:pt x="13335" y="0"/>
                        <a:pt x="15240" y="952"/>
                      </a:cubicBezTo>
                      <a:cubicBezTo>
                        <a:pt x="16192" y="1905"/>
                        <a:pt x="17145" y="2858"/>
                        <a:pt x="18098" y="3810"/>
                      </a:cubicBezTo>
                      <a:cubicBezTo>
                        <a:pt x="19050" y="4763"/>
                        <a:pt x="20002" y="6667"/>
                        <a:pt x="20002" y="8573"/>
                      </a:cubicBezTo>
                      <a:cubicBezTo>
                        <a:pt x="20955" y="10477"/>
                        <a:pt x="20955" y="13335"/>
                        <a:pt x="20955" y="16192"/>
                      </a:cubicBezTo>
                      <a:cubicBezTo>
                        <a:pt x="20955" y="20002"/>
                        <a:pt x="20955" y="22860"/>
                        <a:pt x="20002" y="25717"/>
                      </a:cubicBezTo>
                      <a:cubicBezTo>
                        <a:pt x="19050" y="28575"/>
                        <a:pt x="18098" y="29527"/>
                        <a:pt x="16192" y="31433"/>
                      </a:cubicBezTo>
                      <a:cubicBezTo>
                        <a:pt x="14288" y="32385"/>
                        <a:pt x="12383" y="33338"/>
                        <a:pt x="10477" y="33338"/>
                      </a:cubicBezTo>
                      <a:cubicBezTo>
                        <a:pt x="7620" y="33338"/>
                        <a:pt x="4763" y="32385"/>
                        <a:pt x="2858" y="30480"/>
                      </a:cubicBezTo>
                      <a:cubicBezTo>
                        <a:pt x="1905" y="27623"/>
                        <a:pt x="0" y="22860"/>
                        <a:pt x="0" y="17145"/>
                      </a:cubicBezTo>
                      <a:close/>
                      <a:moveTo>
                        <a:pt x="4763" y="17145"/>
                      </a:moveTo>
                      <a:cubicBezTo>
                        <a:pt x="4763" y="21908"/>
                        <a:pt x="5715" y="25717"/>
                        <a:pt x="6667" y="27623"/>
                      </a:cubicBezTo>
                      <a:cubicBezTo>
                        <a:pt x="7620" y="29527"/>
                        <a:pt x="9525" y="30480"/>
                        <a:pt x="11430" y="30480"/>
                      </a:cubicBezTo>
                      <a:cubicBezTo>
                        <a:pt x="13335" y="30480"/>
                        <a:pt x="14288" y="29527"/>
                        <a:pt x="16192" y="27623"/>
                      </a:cubicBezTo>
                      <a:cubicBezTo>
                        <a:pt x="17145" y="25717"/>
                        <a:pt x="18098" y="22860"/>
                        <a:pt x="18098" y="17145"/>
                      </a:cubicBezTo>
                      <a:cubicBezTo>
                        <a:pt x="18098" y="11430"/>
                        <a:pt x="17145" y="8573"/>
                        <a:pt x="16192" y="6667"/>
                      </a:cubicBezTo>
                      <a:cubicBezTo>
                        <a:pt x="15240" y="4763"/>
                        <a:pt x="13335" y="3810"/>
                        <a:pt x="11430" y="3810"/>
                      </a:cubicBezTo>
                      <a:cubicBezTo>
                        <a:pt x="9525" y="3810"/>
                        <a:pt x="8573" y="4763"/>
                        <a:pt x="6667" y="5715"/>
                      </a:cubicBezTo>
                      <a:cubicBezTo>
                        <a:pt x="4763" y="8573"/>
                        <a:pt x="4763" y="11430"/>
                        <a:pt x="4763" y="17145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09" name="Полилиния: фигура 708">
                  <a:extLst>
                    <a:ext uri="{FF2B5EF4-FFF2-40B4-BE49-F238E27FC236}">
                      <a16:creationId xmlns:a16="http://schemas.microsoft.com/office/drawing/2014/main" id="{892E7D58-701F-B83B-DDA7-31A95EAB01B1}"/>
                    </a:ext>
                  </a:extLst>
                </p:cNvPr>
                <p:cNvSpPr/>
                <p:nvPr/>
              </p:nvSpPr>
              <p:spPr>
                <a:xfrm>
                  <a:off x="3541553" y="8108950"/>
                  <a:ext cx="20954" cy="33337"/>
                </a:xfrm>
                <a:custGeom>
                  <a:avLst/>
                  <a:gdLst>
                    <a:gd name="connsiteX0" fmla="*/ 0 w 20954"/>
                    <a:gd name="connsiteY0" fmla="*/ 17145 h 33337"/>
                    <a:gd name="connsiteX1" fmla="*/ 952 w 20954"/>
                    <a:gd name="connsiteY1" fmla="*/ 7620 h 33337"/>
                    <a:gd name="connsiteX2" fmla="*/ 4763 w 20954"/>
                    <a:gd name="connsiteY2" fmla="*/ 1905 h 33337"/>
                    <a:gd name="connsiteX3" fmla="*/ 10477 w 20954"/>
                    <a:gd name="connsiteY3" fmla="*/ 0 h 33337"/>
                    <a:gd name="connsiteX4" fmla="*/ 15240 w 20954"/>
                    <a:gd name="connsiteY4" fmla="*/ 952 h 33337"/>
                    <a:gd name="connsiteX5" fmla="*/ 18098 w 20954"/>
                    <a:gd name="connsiteY5" fmla="*/ 3810 h 33337"/>
                    <a:gd name="connsiteX6" fmla="*/ 20002 w 20954"/>
                    <a:gd name="connsiteY6" fmla="*/ 8573 h 33337"/>
                    <a:gd name="connsiteX7" fmla="*/ 20955 w 20954"/>
                    <a:gd name="connsiteY7" fmla="*/ 16192 h 33337"/>
                    <a:gd name="connsiteX8" fmla="*/ 20002 w 20954"/>
                    <a:gd name="connsiteY8" fmla="*/ 25717 h 33337"/>
                    <a:gd name="connsiteX9" fmla="*/ 16192 w 20954"/>
                    <a:gd name="connsiteY9" fmla="*/ 31433 h 33337"/>
                    <a:gd name="connsiteX10" fmla="*/ 10477 w 20954"/>
                    <a:gd name="connsiteY10" fmla="*/ 33338 h 33337"/>
                    <a:gd name="connsiteX11" fmla="*/ 2857 w 20954"/>
                    <a:gd name="connsiteY11" fmla="*/ 30480 h 33337"/>
                    <a:gd name="connsiteX12" fmla="*/ 0 w 20954"/>
                    <a:gd name="connsiteY12" fmla="*/ 17145 h 33337"/>
                    <a:gd name="connsiteX13" fmla="*/ 3810 w 20954"/>
                    <a:gd name="connsiteY13" fmla="*/ 17145 h 33337"/>
                    <a:gd name="connsiteX14" fmla="*/ 5715 w 20954"/>
                    <a:gd name="connsiteY14" fmla="*/ 27623 h 33337"/>
                    <a:gd name="connsiteX15" fmla="*/ 10477 w 20954"/>
                    <a:gd name="connsiteY15" fmla="*/ 30480 h 33337"/>
                    <a:gd name="connsiteX16" fmla="*/ 15240 w 20954"/>
                    <a:gd name="connsiteY16" fmla="*/ 27623 h 33337"/>
                    <a:gd name="connsiteX17" fmla="*/ 17145 w 20954"/>
                    <a:gd name="connsiteY17" fmla="*/ 17145 h 33337"/>
                    <a:gd name="connsiteX18" fmla="*/ 15240 w 20954"/>
                    <a:gd name="connsiteY18" fmla="*/ 6667 h 33337"/>
                    <a:gd name="connsiteX19" fmla="*/ 10477 w 20954"/>
                    <a:gd name="connsiteY19" fmla="*/ 3810 h 33337"/>
                    <a:gd name="connsiteX20" fmla="*/ 5715 w 20954"/>
                    <a:gd name="connsiteY20" fmla="*/ 5715 h 33337"/>
                    <a:gd name="connsiteX21" fmla="*/ 3810 w 20954"/>
                    <a:gd name="connsiteY21" fmla="*/ 17145 h 33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0954" h="33337">
                      <a:moveTo>
                        <a:pt x="0" y="17145"/>
                      </a:moveTo>
                      <a:cubicBezTo>
                        <a:pt x="0" y="13335"/>
                        <a:pt x="0" y="10477"/>
                        <a:pt x="952" y="7620"/>
                      </a:cubicBezTo>
                      <a:cubicBezTo>
                        <a:pt x="1905" y="4763"/>
                        <a:pt x="2857" y="3810"/>
                        <a:pt x="4763" y="1905"/>
                      </a:cubicBezTo>
                      <a:cubicBezTo>
                        <a:pt x="6667" y="952"/>
                        <a:pt x="8573" y="0"/>
                        <a:pt x="10477" y="0"/>
                      </a:cubicBezTo>
                      <a:cubicBezTo>
                        <a:pt x="12382" y="0"/>
                        <a:pt x="13335" y="0"/>
                        <a:pt x="15240" y="952"/>
                      </a:cubicBezTo>
                      <a:cubicBezTo>
                        <a:pt x="16192" y="1905"/>
                        <a:pt x="17145" y="2858"/>
                        <a:pt x="18098" y="3810"/>
                      </a:cubicBezTo>
                      <a:cubicBezTo>
                        <a:pt x="19050" y="4763"/>
                        <a:pt x="20002" y="6667"/>
                        <a:pt x="20002" y="8573"/>
                      </a:cubicBezTo>
                      <a:cubicBezTo>
                        <a:pt x="20955" y="10477"/>
                        <a:pt x="20955" y="13335"/>
                        <a:pt x="20955" y="16192"/>
                      </a:cubicBezTo>
                      <a:cubicBezTo>
                        <a:pt x="20955" y="20002"/>
                        <a:pt x="20955" y="22860"/>
                        <a:pt x="20002" y="25717"/>
                      </a:cubicBezTo>
                      <a:cubicBezTo>
                        <a:pt x="19050" y="28575"/>
                        <a:pt x="18098" y="29527"/>
                        <a:pt x="16192" y="31433"/>
                      </a:cubicBezTo>
                      <a:cubicBezTo>
                        <a:pt x="14288" y="32385"/>
                        <a:pt x="12382" y="33338"/>
                        <a:pt x="10477" y="33338"/>
                      </a:cubicBezTo>
                      <a:cubicBezTo>
                        <a:pt x="7620" y="33338"/>
                        <a:pt x="4763" y="32385"/>
                        <a:pt x="2857" y="30480"/>
                      </a:cubicBezTo>
                      <a:cubicBezTo>
                        <a:pt x="952" y="27623"/>
                        <a:pt x="0" y="22860"/>
                        <a:pt x="0" y="17145"/>
                      </a:cubicBezTo>
                      <a:close/>
                      <a:moveTo>
                        <a:pt x="3810" y="17145"/>
                      </a:moveTo>
                      <a:cubicBezTo>
                        <a:pt x="3810" y="21908"/>
                        <a:pt x="4763" y="25717"/>
                        <a:pt x="5715" y="27623"/>
                      </a:cubicBezTo>
                      <a:cubicBezTo>
                        <a:pt x="6667" y="29527"/>
                        <a:pt x="8573" y="30480"/>
                        <a:pt x="10477" y="30480"/>
                      </a:cubicBezTo>
                      <a:cubicBezTo>
                        <a:pt x="12382" y="30480"/>
                        <a:pt x="13335" y="29527"/>
                        <a:pt x="15240" y="27623"/>
                      </a:cubicBezTo>
                      <a:cubicBezTo>
                        <a:pt x="16192" y="25717"/>
                        <a:pt x="17145" y="22860"/>
                        <a:pt x="17145" y="17145"/>
                      </a:cubicBezTo>
                      <a:cubicBezTo>
                        <a:pt x="17145" y="11430"/>
                        <a:pt x="16192" y="8573"/>
                        <a:pt x="15240" y="6667"/>
                      </a:cubicBezTo>
                      <a:cubicBezTo>
                        <a:pt x="14288" y="4763"/>
                        <a:pt x="12382" y="3810"/>
                        <a:pt x="10477" y="3810"/>
                      </a:cubicBezTo>
                      <a:cubicBezTo>
                        <a:pt x="8573" y="3810"/>
                        <a:pt x="7620" y="4763"/>
                        <a:pt x="5715" y="5715"/>
                      </a:cubicBezTo>
                      <a:cubicBezTo>
                        <a:pt x="4763" y="8573"/>
                        <a:pt x="3810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10" name="Полилиния: фигура 709">
                  <a:extLst>
                    <a:ext uri="{FF2B5EF4-FFF2-40B4-BE49-F238E27FC236}">
                      <a16:creationId xmlns:a16="http://schemas.microsoft.com/office/drawing/2014/main" id="{B69D054E-103C-B88A-3D9B-7E296E5AE089}"/>
                    </a:ext>
                  </a:extLst>
                </p:cNvPr>
                <p:cNvSpPr/>
                <p:nvPr/>
              </p:nvSpPr>
              <p:spPr>
                <a:xfrm>
                  <a:off x="3568223" y="8112760"/>
                  <a:ext cx="32385" cy="29527"/>
                </a:xfrm>
                <a:custGeom>
                  <a:avLst/>
                  <a:gdLst>
                    <a:gd name="connsiteX0" fmla="*/ 13335 w 32385"/>
                    <a:gd name="connsiteY0" fmla="*/ 8573 h 29527"/>
                    <a:gd name="connsiteX1" fmla="*/ 6668 w 32385"/>
                    <a:gd name="connsiteY1" fmla="*/ 18098 h 29527"/>
                    <a:gd name="connsiteX2" fmla="*/ 0 w 32385"/>
                    <a:gd name="connsiteY2" fmla="*/ 9525 h 29527"/>
                    <a:gd name="connsiteX3" fmla="*/ 6668 w 32385"/>
                    <a:gd name="connsiteY3" fmla="*/ 952 h 29527"/>
                    <a:gd name="connsiteX4" fmla="*/ 13335 w 32385"/>
                    <a:gd name="connsiteY4" fmla="*/ 8573 h 29527"/>
                    <a:gd name="connsiteX5" fmla="*/ 2858 w 32385"/>
                    <a:gd name="connsiteY5" fmla="*/ 8573 h 29527"/>
                    <a:gd name="connsiteX6" fmla="*/ 6668 w 32385"/>
                    <a:gd name="connsiteY6" fmla="*/ 15240 h 29527"/>
                    <a:gd name="connsiteX7" fmla="*/ 10478 w 32385"/>
                    <a:gd name="connsiteY7" fmla="*/ 8573 h 29527"/>
                    <a:gd name="connsiteX8" fmla="*/ 6668 w 32385"/>
                    <a:gd name="connsiteY8" fmla="*/ 1905 h 29527"/>
                    <a:gd name="connsiteX9" fmla="*/ 2858 w 32385"/>
                    <a:gd name="connsiteY9" fmla="*/ 8573 h 29527"/>
                    <a:gd name="connsiteX10" fmla="*/ 6668 w 32385"/>
                    <a:gd name="connsiteY10" fmla="*/ 29527 h 29527"/>
                    <a:gd name="connsiteX11" fmla="*/ 23813 w 32385"/>
                    <a:gd name="connsiteY11" fmla="*/ 0 h 29527"/>
                    <a:gd name="connsiteX12" fmla="*/ 26670 w 32385"/>
                    <a:gd name="connsiteY12" fmla="*/ 0 h 29527"/>
                    <a:gd name="connsiteX13" fmla="*/ 9525 w 32385"/>
                    <a:gd name="connsiteY13" fmla="*/ 29527 h 29527"/>
                    <a:gd name="connsiteX14" fmla="*/ 6668 w 32385"/>
                    <a:gd name="connsiteY14" fmla="*/ 29527 h 29527"/>
                    <a:gd name="connsiteX15" fmla="*/ 32385 w 32385"/>
                    <a:gd name="connsiteY15" fmla="*/ 20002 h 29527"/>
                    <a:gd name="connsiteX16" fmla="*/ 25718 w 32385"/>
                    <a:gd name="connsiteY16" fmla="*/ 29527 h 29527"/>
                    <a:gd name="connsiteX17" fmla="*/ 19050 w 32385"/>
                    <a:gd name="connsiteY17" fmla="*/ 20955 h 29527"/>
                    <a:gd name="connsiteX18" fmla="*/ 25718 w 32385"/>
                    <a:gd name="connsiteY18" fmla="*/ 11430 h 29527"/>
                    <a:gd name="connsiteX19" fmla="*/ 32385 w 32385"/>
                    <a:gd name="connsiteY19" fmla="*/ 20002 h 29527"/>
                    <a:gd name="connsiteX20" fmla="*/ 21908 w 32385"/>
                    <a:gd name="connsiteY20" fmla="*/ 20002 h 29527"/>
                    <a:gd name="connsiteX21" fmla="*/ 25718 w 32385"/>
                    <a:gd name="connsiteY21" fmla="*/ 26670 h 29527"/>
                    <a:gd name="connsiteX22" fmla="*/ 29528 w 32385"/>
                    <a:gd name="connsiteY22" fmla="*/ 20002 h 29527"/>
                    <a:gd name="connsiteX23" fmla="*/ 25718 w 32385"/>
                    <a:gd name="connsiteY23" fmla="*/ 13335 h 29527"/>
                    <a:gd name="connsiteX24" fmla="*/ 21908 w 32385"/>
                    <a:gd name="connsiteY24" fmla="*/ 20002 h 2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2385" h="29527">
                      <a:moveTo>
                        <a:pt x="13335" y="8573"/>
                      </a:moveTo>
                      <a:cubicBezTo>
                        <a:pt x="13335" y="14288"/>
                        <a:pt x="10478" y="18098"/>
                        <a:pt x="6668" y="18098"/>
                      </a:cubicBezTo>
                      <a:cubicBezTo>
                        <a:pt x="2858" y="18098"/>
                        <a:pt x="0" y="15240"/>
                        <a:pt x="0" y="9525"/>
                      </a:cubicBezTo>
                      <a:cubicBezTo>
                        <a:pt x="0" y="3810"/>
                        <a:pt x="2858" y="952"/>
                        <a:pt x="6668" y="952"/>
                      </a:cubicBezTo>
                      <a:cubicBezTo>
                        <a:pt x="11430" y="0"/>
                        <a:pt x="13335" y="2857"/>
                        <a:pt x="13335" y="8573"/>
                      </a:cubicBezTo>
                      <a:close/>
                      <a:moveTo>
                        <a:pt x="2858" y="8573"/>
                      </a:moveTo>
                      <a:cubicBezTo>
                        <a:pt x="2858" y="12382"/>
                        <a:pt x="3810" y="15240"/>
                        <a:pt x="6668" y="15240"/>
                      </a:cubicBezTo>
                      <a:cubicBezTo>
                        <a:pt x="9525" y="15240"/>
                        <a:pt x="10478" y="12382"/>
                        <a:pt x="10478" y="8573"/>
                      </a:cubicBezTo>
                      <a:cubicBezTo>
                        <a:pt x="10478" y="4763"/>
                        <a:pt x="9525" y="1905"/>
                        <a:pt x="6668" y="1905"/>
                      </a:cubicBezTo>
                      <a:cubicBezTo>
                        <a:pt x="4763" y="1905"/>
                        <a:pt x="2858" y="4763"/>
                        <a:pt x="2858" y="8573"/>
                      </a:cubicBezTo>
                      <a:close/>
                      <a:moveTo>
                        <a:pt x="6668" y="29527"/>
                      </a:moveTo>
                      <a:lnTo>
                        <a:pt x="23813" y="0"/>
                      </a:lnTo>
                      <a:lnTo>
                        <a:pt x="26670" y="0"/>
                      </a:lnTo>
                      <a:lnTo>
                        <a:pt x="9525" y="29527"/>
                      </a:lnTo>
                      <a:lnTo>
                        <a:pt x="6668" y="29527"/>
                      </a:lnTo>
                      <a:close/>
                      <a:moveTo>
                        <a:pt x="32385" y="20002"/>
                      </a:moveTo>
                      <a:cubicBezTo>
                        <a:pt x="32385" y="25717"/>
                        <a:pt x="29528" y="29527"/>
                        <a:pt x="25718" y="29527"/>
                      </a:cubicBezTo>
                      <a:cubicBezTo>
                        <a:pt x="21908" y="29527"/>
                        <a:pt x="19050" y="26670"/>
                        <a:pt x="19050" y="20955"/>
                      </a:cubicBezTo>
                      <a:cubicBezTo>
                        <a:pt x="19050" y="15240"/>
                        <a:pt x="21908" y="11430"/>
                        <a:pt x="25718" y="11430"/>
                      </a:cubicBezTo>
                      <a:cubicBezTo>
                        <a:pt x="29528" y="11430"/>
                        <a:pt x="32385" y="14288"/>
                        <a:pt x="32385" y="20002"/>
                      </a:cubicBezTo>
                      <a:close/>
                      <a:moveTo>
                        <a:pt x="21908" y="20002"/>
                      </a:moveTo>
                      <a:cubicBezTo>
                        <a:pt x="21908" y="23813"/>
                        <a:pt x="22860" y="26670"/>
                        <a:pt x="25718" y="26670"/>
                      </a:cubicBezTo>
                      <a:cubicBezTo>
                        <a:pt x="28575" y="26670"/>
                        <a:pt x="29528" y="23813"/>
                        <a:pt x="29528" y="20002"/>
                      </a:cubicBezTo>
                      <a:cubicBezTo>
                        <a:pt x="29528" y="16192"/>
                        <a:pt x="28575" y="13335"/>
                        <a:pt x="25718" y="13335"/>
                      </a:cubicBezTo>
                      <a:cubicBezTo>
                        <a:pt x="22860" y="14288"/>
                        <a:pt x="21908" y="17145"/>
                        <a:pt x="21908" y="20002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11" name="Рисунок 643">
                <a:extLst>
                  <a:ext uri="{FF2B5EF4-FFF2-40B4-BE49-F238E27FC236}">
                    <a16:creationId xmlns:a16="http://schemas.microsoft.com/office/drawing/2014/main" id="{7407F655-9725-4EB0-3C98-465B7AFAF13A}"/>
                  </a:ext>
                </a:extLst>
              </p:cNvPr>
              <p:cNvGrpSpPr/>
              <p:nvPr/>
            </p:nvGrpSpPr>
            <p:grpSpPr>
              <a:xfrm>
                <a:off x="3951128" y="8108950"/>
                <a:ext cx="86677" cy="34289"/>
                <a:chOff x="3951128" y="8108950"/>
                <a:chExt cx="86677" cy="34289"/>
              </a:xfrm>
              <a:solidFill>
                <a:srgbClr val="231F20"/>
              </a:solidFill>
            </p:grpSpPr>
            <p:sp>
              <p:nvSpPr>
                <p:cNvPr id="712" name="Полилиния: фигура 711">
                  <a:extLst>
                    <a:ext uri="{FF2B5EF4-FFF2-40B4-BE49-F238E27FC236}">
                      <a16:creationId xmlns:a16="http://schemas.microsoft.com/office/drawing/2014/main" id="{A7927553-C422-02EA-4322-A8936D1ED0AA}"/>
                    </a:ext>
                  </a:extLst>
                </p:cNvPr>
                <p:cNvSpPr/>
                <p:nvPr/>
              </p:nvSpPr>
              <p:spPr>
                <a:xfrm>
                  <a:off x="3951128" y="8110854"/>
                  <a:ext cx="20002" cy="32385"/>
                </a:xfrm>
                <a:custGeom>
                  <a:avLst/>
                  <a:gdLst>
                    <a:gd name="connsiteX0" fmla="*/ 952 w 20002"/>
                    <a:gd name="connsiteY0" fmla="*/ 22860 h 32385"/>
                    <a:gd name="connsiteX1" fmla="*/ 4763 w 20002"/>
                    <a:gd name="connsiteY1" fmla="*/ 22860 h 32385"/>
                    <a:gd name="connsiteX2" fmla="*/ 6667 w 20002"/>
                    <a:gd name="connsiteY2" fmla="*/ 27623 h 32385"/>
                    <a:gd name="connsiteX3" fmla="*/ 10477 w 20002"/>
                    <a:gd name="connsiteY3" fmla="*/ 29528 h 32385"/>
                    <a:gd name="connsiteX4" fmla="*/ 15240 w 20002"/>
                    <a:gd name="connsiteY4" fmla="*/ 27623 h 32385"/>
                    <a:gd name="connsiteX5" fmla="*/ 17145 w 20002"/>
                    <a:gd name="connsiteY5" fmla="*/ 21908 h 32385"/>
                    <a:gd name="connsiteX6" fmla="*/ 15240 w 20002"/>
                    <a:gd name="connsiteY6" fmla="*/ 16193 h 32385"/>
                    <a:gd name="connsiteX7" fmla="*/ 10477 w 20002"/>
                    <a:gd name="connsiteY7" fmla="*/ 14288 h 32385"/>
                    <a:gd name="connsiteX8" fmla="*/ 6667 w 20002"/>
                    <a:gd name="connsiteY8" fmla="*/ 15240 h 32385"/>
                    <a:gd name="connsiteX9" fmla="*/ 3810 w 20002"/>
                    <a:gd name="connsiteY9" fmla="*/ 17145 h 32385"/>
                    <a:gd name="connsiteX10" fmla="*/ 0 w 20002"/>
                    <a:gd name="connsiteY10" fmla="*/ 16193 h 32385"/>
                    <a:gd name="connsiteX11" fmla="*/ 2857 w 20002"/>
                    <a:gd name="connsiteY11" fmla="*/ 0 h 32385"/>
                    <a:gd name="connsiteX12" fmla="*/ 19050 w 20002"/>
                    <a:gd name="connsiteY12" fmla="*/ 0 h 32385"/>
                    <a:gd name="connsiteX13" fmla="*/ 19050 w 20002"/>
                    <a:gd name="connsiteY13" fmla="*/ 3810 h 32385"/>
                    <a:gd name="connsiteX14" fmla="*/ 6667 w 20002"/>
                    <a:gd name="connsiteY14" fmla="*/ 3810 h 32385"/>
                    <a:gd name="connsiteX15" fmla="*/ 4763 w 20002"/>
                    <a:gd name="connsiteY15" fmla="*/ 12383 h 32385"/>
                    <a:gd name="connsiteX16" fmla="*/ 10477 w 20002"/>
                    <a:gd name="connsiteY16" fmla="*/ 10478 h 32385"/>
                    <a:gd name="connsiteX17" fmla="*/ 17145 w 20002"/>
                    <a:gd name="connsiteY17" fmla="*/ 13335 h 32385"/>
                    <a:gd name="connsiteX18" fmla="*/ 20002 w 20002"/>
                    <a:gd name="connsiteY18" fmla="*/ 20955 h 32385"/>
                    <a:gd name="connsiteX19" fmla="*/ 17145 w 20002"/>
                    <a:gd name="connsiteY19" fmla="*/ 28575 h 32385"/>
                    <a:gd name="connsiteX20" fmla="*/ 8573 w 20002"/>
                    <a:gd name="connsiteY20" fmla="*/ 32385 h 32385"/>
                    <a:gd name="connsiteX21" fmla="*/ 1905 w 20002"/>
                    <a:gd name="connsiteY21" fmla="*/ 29528 h 32385"/>
                    <a:gd name="connsiteX22" fmla="*/ 952 w 20002"/>
                    <a:gd name="connsiteY22" fmla="*/ 22860 h 32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0002" h="32385">
                      <a:moveTo>
                        <a:pt x="952" y="22860"/>
                      </a:moveTo>
                      <a:lnTo>
                        <a:pt x="4763" y="22860"/>
                      </a:lnTo>
                      <a:cubicBezTo>
                        <a:pt x="4763" y="24765"/>
                        <a:pt x="5715" y="26670"/>
                        <a:pt x="6667" y="27623"/>
                      </a:cubicBezTo>
                      <a:cubicBezTo>
                        <a:pt x="7620" y="28575"/>
                        <a:pt x="9525" y="29528"/>
                        <a:pt x="10477" y="29528"/>
                      </a:cubicBezTo>
                      <a:cubicBezTo>
                        <a:pt x="12382" y="29528"/>
                        <a:pt x="14288" y="28575"/>
                        <a:pt x="15240" y="27623"/>
                      </a:cubicBezTo>
                      <a:cubicBezTo>
                        <a:pt x="16192" y="26670"/>
                        <a:pt x="17145" y="24765"/>
                        <a:pt x="17145" y="21908"/>
                      </a:cubicBezTo>
                      <a:cubicBezTo>
                        <a:pt x="17145" y="20003"/>
                        <a:pt x="16192" y="18098"/>
                        <a:pt x="15240" y="16193"/>
                      </a:cubicBezTo>
                      <a:cubicBezTo>
                        <a:pt x="14288" y="15240"/>
                        <a:pt x="12382" y="14288"/>
                        <a:pt x="10477" y="14288"/>
                      </a:cubicBezTo>
                      <a:cubicBezTo>
                        <a:pt x="9525" y="14288"/>
                        <a:pt x="7620" y="14288"/>
                        <a:pt x="6667" y="15240"/>
                      </a:cubicBezTo>
                      <a:cubicBezTo>
                        <a:pt x="5715" y="16193"/>
                        <a:pt x="4763" y="16193"/>
                        <a:pt x="3810" y="17145"/>
                      </a:cubicBezTo>
                      <a:lnTo>
                        <a:pt x="0" y="16193"/>
                      </a:lnTo>
                      <a:lnTo>
                        <a:pt x="2857" y="0"/>
                      </a:lnTo>
                      <a:lnTo>
                        <a:pt x="19050" y="0"/>
                      </a:lnTo>
                      <a:lnTo>
                        <a:pt x="19050" y="3810"/>
                      </a:lnTo>
                      <a:lnTo>
                        <a:pt x="6667" y="3810"/>
                      </a:lnTo>
                      <a:lnTo>
                        <a:pt x="4763" y="12383"/>
                      </a:lnTo>
                      <a:cubicBezTo>
                        <a:pt x="6667" y="11430"/>
                        <a:pt x="8573" y="10478"/>
                        <a:pt x="10477" y="10478"/>
                      </a:cubicBezTo>
                      <a:cubicBezTo>
                        <a:pt x="13335" y="10478"/>
                        <a:pt x="15240" y="11430"/>
                        <a:pt x="17145" y="13335"/>
                      </a:cubicBezTo>
                      <a:cubicBezTo>
                        <a:pt x="19050" y="15240"/>
                        <a:pt x="20002" y="18098"/>
                        <a:pt x="20002" y="20955"/>
                      </a:cubicBezTo>
                      <a:cubicBezTo>
                        <a:pt x="20002" y="23813"/>
                        <a:pt x="19050" y="26670"/>
                        <a:pt x="17145" y="28575"/>
                      </a:cubicBezTo>
                      <a:cubicBezTo>
                        <a:pt x="15240" y="31433"/>
                        <a:pt x="12382" y="32385"/>
                        <a:pt x="8573" y="32385"/>
                      </a:cubicBezTo>
                      <a:cubicBezTo>
                        <a:pt x="5715" y="32385"/>
                        <a:pt x="2857" y="31433"/>
                        <a:pt x="1905" y="29528"/>
                      </a:cubicBezTo>
                      <a:cubicBezTo>
                        <a:pt x="1905" y="27623"/>
                        <a:pt x="952" y="24765"/>
                        <a:pt x="952" y="22860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13" name="Полилиния: фигура 712">
                  <a:extLst>
                    <a:ext uri="{FF2B5EF4-FFF2-40B4-BE49-F238E27FC236}">
                      <a16:creationId xmlns:a16="http://schemas.microsoft.com/office/drawing/2014/main" id="{EB5EE933-0C03-3CD8-5272-358164ADFA89}"/>
                    </a:ext>
                  </a:extLst>
                </p:cNvPr>
                <p:cNvSpPr/>
                <p:nvPr/>
              </p:nvSpPr>
              <p:spPr>
                <a:xfrm>
                  <a:off x="3978751" y="8108950"/>
                  <a:ext cx="20954" cy="33337"/>
                </a:xfrm>
                <a:custGeom>
                  <a:avLst/>
                  <a:gdLst>
                    <a:gd name="connsiteX0" fmla="*/ 0 w 20954"/>
                    <a:gd name="connsiteY0" fmla="*/ 17145 h 33337"/>
                    <a:gd name="connsiteX1" fmla="*/ 952 w 20954"/>
                    <a:gd name="connsiteY1" fmla="*/ 7620 h 33337"/>
                    <a:gd name="connsiteX2" fmla="*/ 4763 w 20954"/>
                    <a:gd name="connsiteY2" fmla="*/ 1905 h 33337"/>
                    <a:gd name="connsiteX3" fmla="*/ 10477 w 20954"/>
                    <a:gd name="connsiteY3" fmla="*/ 0 h 33337"/>
                    <a:gd name="connsiteX4" fmla="*/ 15240 w 20954"/>
                    <a:gd name="connsiteY4" fmla="*/ 952 h 33337"/>
                    <a:gd name="connsiteX5" fmla="*/ 18097 w 20954"/>
                    <a:gd name="connsiteY5" fmla="*/ 3810 h 33337"/>
                    <a:gd name="connsiteX6" fmla="*/ 20002 w 20954"/>
                    <a:gd name="connsiteY6" fmla="*/ 8573 h 33337"/>
                    <a:gd name="connsiteX7" fmla="*/ 20955 w 20954"/>
                    <a:gd name="connsiteY7" fmla="*/ 16192 h 33337"/>
                    <a:gd name="connsiteX8" fmla="*/ 20002 w 20954"/>
                    <a:gd name="connsiteY8" fmla="*/ 25717 h 33337"/>
                    <a:gd name="connsiteX9" fmla="*/ 16192 w 20954"/>
                    <a:gd name="connsiteY9" fmla="*/ 31433 h 33337"/>
                    <a:gd name="connsiteX10" fmla="*/ 10477 w 20954"/>
                    <a:gd name="connsiteY10" fmla="*/ 33338 h 33337"/>
                    <a:gd name="connsiteX11" fmla="*/ 2857 w 20954"/>
                    <a:gd name="connsiteY11" fmla="*/ 30480 h 33337"/>
                    <a:gd name="connsiteX12" fmla="*/ 0 w 20954"/>
                    <a:gd name="connsiteY12" fmla="*/ 17145 h 33337"/>
                    <a:gd name="connsiteX13" fmla="*/ 4763 w 20954"/>
                    <a:gd name="connsiteY13" fmla="*/ 17145 h 33337"/>
                    <a:gd name="connsiteX14" fmla="*/ 6667 w 20954"/>
                    <a:gd name="connsiteY14" fmla="*/ 27623 h 33337"/>
                    <a:gd name="connsiteX15" fmla="*/ 11430 w 20954"/>
                    <a:gd name="connsiteY15" fmla="*/ 30480 h 33337"/>
                    <a:gd name="connsiteX16" fmla="*/ 16192 w 20954"/>
                    <a:gd name="connsiteY16" fmla="*/ 27623 h 33337"/>
                    <a:gd name="connsiteX17" fmla="*/ 18097 w 20954"/>
                    <a:gd name="connsiteY17" fmla="*/ 17145 h 33337"/>
                    <a:gd name="connsiteX18" fmla="*/ 16192 w 20954"/>
                    <a:gd name="connsiteY18" fmla="*/ 6667 h 33337"/>
                    <a:gd name="connsiteX19" fmla="*/ 11430 w 20954"/>
                    <a:gd name="connsiteY19" fmla="*/ 3810 h 33337"/>
                    <a:gd name="connsiteX20" fmla="*/ 6667 w 20954"/>
                    <a:gd name="connsiteY20" fmla="*/ 5715 h 33337"/>
                    <a:gd name="connsiteX21" fmla="*/ 4763 w 20954"/>
                    <a:gd name="connsiteY21" fmla="*/ 17145 h 33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0954" h="33337">
                      <a:moveTo>
                        <a:pt x="0" y="17145"/>
                      </a:moveTo>
                      <a:cubicBezTo>
                        <a:pt x="0" y="13335"/>
                        <a:pt x="0" y="10477"/>
                        <a:pt x="952" y="7620"/>
                      </a:cubicBezTo>
                      <a:cubicBezTo>
                        <a:pt x="1905" y="4763"/>
                        <a:pt x="2857" y="3810"/>
                        <a:pt x="4763" y="1905"/>
                      </a:cubicBezTo>
                      <a:cubicBezTo>
                        <a:pt x="6667" y="952"/>
                        <a:pt x="8572" y="0"/>
                        <a:pt x="10477" y="0"/>
                      </a:cubicBezTo>
                      <a:cubicBezTo>
                        <a:pt x="12382" y="0"/>
                        <a:pt x="13335" y="0"/>
                        <a:pt x="15240" y="952"/>
                      </a:cubicBezTo>
                      <a:cubicBezTo>
                        <a:pt x="16192" y="1905"/>
                        <a:pt x="17145" y="2858"/>
                        <a:pt x="18097" y="3810"/>
                      </a:cubicBezTo>
                      <a:cubicBezTo>
                        <a:pt x="19050" y="4763"/>
                        <a:pt x="20002" y="6667"/>
                        <a:pt x="20002" y="8573"/>
                      </a:cubicBezTo>
                      <a:cubicBezTo>
                        <a:pt x="20955" y="10477"/>
                        <a:pt x="20955" y="13335"/>
                        <a:pt x="20955" y="16192"/>
                      </a:cubicBezTo>
                      <a:cubicBezTo>
                        <a:pt x="20955" y="20002"/>
                        <a:pt x="20955" y="22860"/>
                        <a:pt x="20002" y="25717"/>
                      </a:cubicBezTo>
                      <a:cubicBezTo>
                        <a:pt x="19050" y="28575"/>
                        <a:pt x="18097" y="29527"/>
                        <a:pt x="16192" y="31433"/>
                      </a:cubicBezTo>
                      <a:cubicBezTo>
                        <a:pt x="14288" y="32385"/>
                        <a:pt x="12382" y="33338"/>
                        <a:pt x="10477" y="33338"/>
                      </a:cubicBezTo>
                      <a:cubicBezTo>
                        <a:pt x="7620" y="33338"/>
                        <a:pt x="4763" y="32385"/>
                        <a:pt x="2857" y="30480"/>
                      </a:cubicBezTo>
                      <a:cubicBezTo>
                        <a:pt x="952" y="27623"/>
                        <a:pt x="0" y="22860"/>
                        <a:pt x="0" y="17145"/>
                      </a:cubicBezTo>
                      <a:close/>
                      <a:moveTo>
                        <a:pt x="4763" y="17145"/>
                      </a:moveTo>
                      <a:cubicBezTo>
                        <a:pt x="4763" y="21908"/>
                        <a:pt x="5715" y="25717"/>
                        <a:pt x="6667" y="27623"/>
                      </a:cubicBezTo>
                      <a:cubicBezTo>
                        <a:pt x="7620" y="29527"/>
                        <a:pt x="9525" y="30480"/>
                        <a:pt x="11430" y="30480"/>
                      </a:cubicBezTo>
                      <a:cubicBezTo>
                        <a:pt x="13335" y="30480"/>
                        <a:pt x="14288" y="29527"/>
                        <a:pt x="16192" y="27623"/>
                      </a:cubicBezTo>
                      <a:cubicBezTo>
                        <a:pt x="17145" y="25717"/>
                        <a:pt x="18097" y="22860"/>
                        <a:pt x="18097" y="17145"/>
                      </a:cubicBezTo>
                      <a:cubicBezTo>
                        <a:pt x="18097" y="11430"/>
                        <a:pt x="17145" y="8573"/>
                        <a:pt x="16192" y="6667"/>
                      </a:cubicBezTo>
                      <a:cubicBezTo>
                        <a:pt x="15240" y="4763"/>
                        <a:pt x="13335" y="3810"/>
                        <a:pt x="11430" y="3810"/>
                      </a:cubicBezTo>
                      <a:cubicBezTo>
                        <a:pt x="9525" y="3810"/>
                        <a:pt x="8572" y="4763"/>
                        <a:pt x="6667" y="5715"/>
                      </a:cubicBezTo>
                      <a:cubicBezTo>
                        <a:pt x="4763" y="8573"/>
                        <a:pt x="4763" y="11430"/>
                        <a:pt x="4763" y="17145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14" name="Полилиния: фигура 713">
                  <a:extLst>
                    <a:ext uri="{FF2B5EF4-FFF2-40B4-BE49-F238E27FC236}">
                      <a16:creationId xmlns:a16="http://schemas.microsoft.com/office/drawing/2014/main" id="{D9D770BA-FFB2-5363-9A27-F23291C325A7}"/>
                    </a:ext>
                  </a:extLst>
                </p:cNvPr>
                <p:cNvSpPr/>
                <p:nvPr/>
              </p:nvSpPr>
              <p:spPr>
                <a:xfrm>
                  <a:off x="4006373" y="8112760"/>
                  <a:ext cx="31432" cy="29527"/>
                </a:xfrm>
                <a:custGeom>
                  <a:avLst/>
                  <a:gdLst>
                    <a:gd name="connsiteX0" fmla="*/ 13335 w 31432"/>
                    <a:gd name="connsiteY0" fmla="*/ 8573 h 29527"/>
                    <a:gd name="connsiteX1" fmla="*/ 6668 w 31432"/>
                    <a:gd name="connsiteY1" fmla="*/ 18098 h 29527"/>
                    <a:gd name="connsiteX2" fmla="*/ 0 w 31432"/>
                    <a:gd name="connsiteY2" fmla="*/ 9525 h 29527"/>
                    <a:gd name="connsiteX3" fmla="*/ 6668 w 31432"/>
                    <a:gd name="connsiteY3" fmla="*/ 952 h 29527"/>
                    <a:gd name="connsiteX4" fmla="*/ 13335 w 31432"/>
                    <a:gd name="connsiteY4" fmla="*/ 8573 h 29527"/>
                    <a:gd name="connsiteX5" fmla="*/ 2858 w 31432"/>
                    <a:gd name="connsiteY5" fmla="*/ 8573 h 29527"/>
                    <a:gd name="connsiteX6" fmla="*/ 6668 w 31432"/>
                    <a:gd name="connsiteY6" fmla="*/ 15240 h 29527"/>
                    <a:gd name="connsiteX7" fmla="*/ 10478 w 31432"/>
                    <a:gd name="connsiteY7" fmla="*/ 8573 h 29527"/>
                    <a:gd name="connsiteX8" fmla="*/ 6668 w 31432"/>
                    <a:gd name="connsiteY8" fmla="*/ 1905 h 29527"/>
                    <a:gd name="connsiteX9" fmla="*/ 2858 w 31432"/>
                    <a:gd name="connsiteY9" fmla="*/ 8573 h 29527"/>
                    <a:gd name="connsiteX10" fmla="*/ 5715 w 31432"/>
                    <a:gd name="connsiteY10" fmla="*/ 29527 h 29527"/>
                    <a:gd name="connsiteX11" fmla="*/ 22860 w 31432"/>
                    <a:gd name="connsiteY11" fmla="*/ 0 h 29527"/>
                    <a:gd name="connsiteX12" fmla="*/ 25718 w 31432"/>
                    <a:gd name="connsiteY12" fmla="*/ 0 h 29527"/>
                    <a:gd name="connsiteX13" fmla="*/ 8573 w 31432"/>
                    <a:gd name="connsiteY13" fmla="*/ 29527 h 29527"/>
                    <a:gd name="connsiteX14" fmla="*/ 5715 w 31432"/>
                    <a:gd name="connsiteY14" fmla="*/ 29527 h 29527"/>
                    <a:gd name="connsiteX15" fmla="*/ 31433 w 31432"/>
                    <a:gd name="connsiteY15" fmla="*/ 20002 h 29527"/>
                    <a:gd name="connsiteX16" fmla="*/ 24765 w 31432"/>
                    <a:gd name="connsiteY16" fmla="*/ 29527 h 29527"/>
                    <a:gd name="connsiteX17" fmla="*/ 18098 w 31432"/>
                    <a:gd name="connsiteY17" fmla="*/ 20955 h 29527"/>
                    <a:gd name="connsiteX18" fmla="*/ 24765 w 31432"/>
                    <a:gd name="connsiteY18" fmla="*/ 11430 h 29527"/>
                    <a:gd name="connsiteX19" fmla="*/ 31433 w 31432"/>
                    <a:gd name="connsiteY19" fmla="*/ 20002 h 29527"/>
                    <a:gd name="connsiteX20" fmla="*/ 20955 w 31432"/>
                    <a:gd name="connsiteY20" fmla="*/ 20002 h 29527"/>
                    <a:gd name="connsiteX21" fmla="*/ 24765 w 31432"/>
                    <a:gd name="connsiteY21" fmla="*/ 26670 h 29527"/>
                    <a:gd name="connsiteX22" fmla="*/ 28575 w 31432"/>
                    <a:gd name="connsiteY22" fmla="*/ 20002 h 29527"/>
                    <a:gd name="connsiteX23" fmla="*/ 24765 w 31432"/>
                    <a:gd name="connsiteY23" fmla="*/ 13335 h 29527"/>
                    <a:gd name="connsiteX24" fmla="*/ 20955 w 31432"/>
                    <a:gd name="connsiteY24" fmla="*/ 20002 h 2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1432" h="29527">
                      <a:moveTo>
                        <a:pt x="13335" y="8573"/>
                      </a:moveTo>
                      <a:cubicBezTo>
                        <a:pt x="13335" y="14288"/>
                        <a:pt x="10478" y="18098"/>
                        <a:pt x="6668" y="18098"/>
                      </a:cubicBezTo>
                      <a:cubicBezTo>
                        <a:pt x="2858" y="18098"/>
                        <a:pt x="0" y="15240"/>
                        <a:pt x="0" y="9525"/>
                      </a:cubicBezTo>
                      <a:cubicBezTo>
                        <a:pt x="0" y="3810"/>
                        <a:pt x="2858" y="952"/>
                        <a:pt x="6668" y="952"/>
                      </a:cubicBezTo>
                      <a:cubicBezTo>
                        <a:pt x="10478" y="0"/>
                        <a:pt x="13335" y="2857"/>
                        <a:pt x="13335" y="8573"/>
                      </a:cubicBezTo>
                      <a:close/>
                      <a:moveTo>
                        <a:pt x="2858" y="8573"/>
                      </a:moveTo>
                      <a:cubicBezTo>
                        <a:pt x="2858" y="12382"/>
                        <a:pt x="3810" y="15240"/>
                        <a:pt x="6668" y="15240"/>
                      </a:cubicBezTo>
                      <a:cubicBezTo>
                        <a:pt x="9525" y="15240"/>
                        <a:pt x="10478" y="12382"/>
                        <a:pt x="10478" y="8573"/>
                      </a:cubicBezTo>
                      <a:cubicBezTo>
                        <a:pt x="10478" y="4763"/>
                        <a:pt x="9525" y="1905"/>
                        <a:pt x="6668" y="1905"/>
                      </a:cubicBezTo>
                      <a:cubicBezTo>
                        <a:pt x="3810" y="1905"/>
                        <a:pt x="2858" y="4763"/>
                        <a:pt x="2858" y="8573"/>
                      </a:cubicBezTo>
                      <a:close/>
                      <a:moveTo>
                        <a:pt x="5715" y="29527"/>
                      </a:moveTo>
                      <a:lnTo>
                        <a:pt x="22860" y="0"/>
                      </a:lnTo>
                      <a:lnTo>
                        <a:pt x="25718" y="0"/>
                      </a:lnTo>
                      <a:lnTo>
                        <a:pt x="8573" y="29527"/>
                      </a:lnTo>
                      <a:lnTo>
                        <a:pt x="5715" y="29527"/>
                      </a:lnTo>
                      <a:close/>
                      <a:moveTo>
                        <a:pt x="31433" y="20002"/>
                      </a:moveTo>
                      <a:cubicBezTo>
                        <a:pt x="31433" y="25717"/>
                        <a:pt x="28575" y="29527"/>
                        <a:pt x="24765" y="29527"/>
                      </a:cubicBezTo>
                      <a:cubicBezTo>
                        <a:pt x="20955" y="29527"/>
                        <a:pt x="18098" y="26670"/>
                        <a:pt x="18098" y="20955"/>
                      </a:cubicBezTo>
                      <a:cubicBezTo>
                        <a:pt x="18098" y="15240"/>
                        <a:pt x="20955" y="11430"/>
                        <a:pt x="24765" y="11430"/>
                      </a:cubicBezTo>
                      <a:cubicBezTo>
                        <a:pt x="29528" y="11430"/>
                        <a:pt x="31433" y="14288"/>
                        <a:pt x="31433" y="20002"/>
                      </a:cubicBezTo>
                      <a:close/>
                      <a:moveTo>
                        <a:pt x="20955" y="20002"/>
                      </a:moveTo>
                      <a:cubicBezTo>
                        <a:pt x="20955" y="23813"/>
                        <a:pt x="21908" y="26670"/>
                        <a:pt x="24765" y="26670"/>
                      </a:cubicBezTo>
                      <a:cubicBezTo>
                        <a:pt x="27623" y="26670"/>
                        <a:pt x="28575" y="23813"/>
                        <a:pt x="28575" y="20002"/>
                      </a:cubicBezTo>
                      <a:cubicBezTo>
                        <a:pt x="28575" y="16192"/>
                        <a:pt x="27623" y="13335"/>
                        <a:pt x="24765" y="13335"/>
                      </a:cubicBezTo>
                      <a:cubicBezTo>
                        <a:pt x="22860" y="14288"/>
                        <a:pt x="20955" y="17145"/>
                        <a:pt x="20955" y="20002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15" name="Рисунок 643">
                <a:extLst>
                  <a:ext uri="{FF2B5EF4-FFF2-40B4-BE49-F238E27FC236}">
                    <a16:creationId xmlns:a16="http://schemas.microsoft.com/office/drawing/2014/main" id="{89E2C94B-AF02-3016-3400-3E35A278212D}"/>
                  </a:ext>
                </a:extLst>
              </p:cNvPr>
              <p:cNvGrpSpPr/>
              <p:nvPr/>
            </p:nvGrpSpPr>
            <p:grpSpPr>
              <a:xfrm>
                <a:off x="4515960" y="8108950"/>
                <a:ext cx="87629" cy="33337"/>
                <a:chOff x="4515960" y="8108950"/>
                <a:chExt cx="87629" cy="33337"/>
              </a:xfrm>
              <a:solidFill>
                <a:srgbClr val="231F20"/>
              </a:solidFill>
            </p:grpSpPr>
            <p:sp>
              <p:nvSpPr>
                <p:cNvPr id="716" name="Полилиния: фигура 715">
                  <a:extLst>
                    <a:ext uri="{FF2B5EF4-FFF2-40B4-BE49-F238E27FC236}">
                      <a16:creationId xmlns:a16="http://schemas.microsoft.com/office/drawing/2014/main" id="{F485F414-EFA6-9785-E252-90D4200E6F93}"/>
                    </a:ext>
                  </a:extLst>
                </p:cNvPr>
                <p:cNvSpPr/>
                <p:nvPr/>
              </p:nvSpPr>
              <p:spPr>
                <a:xfrm>
                  <a:off x="4515960" y="8110854"/>
                  <a:ext cx="21907" cy="31432"/>
                </a:xfrm>
                <a:custGeom>
                  <a:avLst/>
                  <a:gdLst>
                    <a:gd name="connsiteX0" fmla="*/ 953 w 21907"/>
                    <a:gd name="connsiteY0" fmla="*/ 22860 h 31432"/>
                    <a:gd name="connsiteX1" fmla="*/ 4763 w 21907"/>
                    <a:gd name="connsiteY1" fmla="*/ 21908 h 31432"/>
                    <a:gd name="connsiteX2" fmla="*/ 6667 w 21907"/>
                    <a:gd name="connsiteY2" fmla="*/ 26670 h 31432"/>
                    <a:gd name="connsiteX3" fmla="*/ 10478 w 21907"/>
                    <a:gd name="connsiteY3" fmla="*/ 28575 h 31432"/>
                    <a:gd name="connsiteX4" fmla="*/ 15240 w 21907"/>
                    <a:gd name="connsiteY4" fmla="*/ 26670 h 31432"/>
                    <a:gd name="connsiteX5" fmla="*/ 17145 w 21907"/>
                    <a:gd name="connsiteY5" fmla="*/ 21908 h 31432"/>
                    <a:gd name="connsiteX6" fmla="*/ 15240 w 21907"/>
                    <a:gd name="connsiteY6" fmla="*/ 17145 h 31432"/>
                    <a:gd name="connsiteX7" fmla="*/ 10478 w 21907"/>
                    <a:gd name="connsiteY7" fmla="*/ 15240 h 31432"/>
                    <a:gd name="connsiteX8" fmla="*/ 7620 w 21907"/>
                    <a:gd name="connsiteY8" fmla="*/ 15240 h 31432"/>
                    <a:gd name="connsiteX9" fmla="*/ 7620 w 21907"/>
                    <a:gd name="connsiteY9" fmla="*/ 11430 h 31432"/>
                    <a:gd name="connsiteX10" fmla="*/ 8573 w 21907"/>
                    <a:gd name="connsiteY10" fmla="*/ 11430 h 31432"/>
                    <a:gd name="connsiteX11" fmla="*/ 13335 w 21907"/>
                    <a:gd name="connsiteY11" fmla="*/ 10478 h 31432"/>
                    <a:gd name="connsiteX12" fmla="*/ 15240 w 21907"/>
                    <a:gd name="connsiteY12" fmla="*/ 6668 h 31432"/>
                    <a:gd name="connsiteX13" fmla="*/ 13335 w 21907"/>
                    <a:gd name="connsiteY13" fmla="*/ 2858 h 31432"/>
                    <a:gd name="connsiteX14" fmla="*/ 9525 w 21907"/>
                    <a:gd name="connsiteY14" fmla="*/ 1905 h 31432"/>
                    <a:gd name="connsiteX15" fmla="*/ 5715 w 21907"/>
                    <a:gd name="connsiteY15" fmla="*/ 3810 h 31432"/>
                    <a:gd name="connsiteX16" fmla="*/ 3810 w 21907"/>
                    <a:gd name="connsiteY16" fmla="*/ 8573 h 31432"/>
                    <a:gd name="connsiteX17" fmla="*/ 0 w 21907"/>
                    <a:gd name="connsiteY17" fmla="*/ 7620 h 31432"/>
                    <a:gd name="connsiteX18" fmla="*/ 2858 w 21907"/>
                    <a:gd name="connsiteY18" fmla="*/ 1905 h 31432"/>
                    <a:gd name="connsiteX19" fmla="*/ 9525 w 21907"/>
                    <a:gd name="connsiteY19" fmla="*/ 0 h 31432"/>
                    <a:gd name="connsiteX20" fmla="*/ 14288 w 21907"/>
                    <a:gd name="connsiteY20" fmla="*/ 953 h 31432"/>
                    <a:gd name="connsiteX21" fmla="*/ 18098 w 21907"/>
                    <a:gd name="connsiteY21" fmla="*/ 3810 h 31432"/>
                    <a:gd name="connsiteX22" fmla="*/ 19050 w 21907"/>
                    <a:gd name="connsiteY22" fmla="*/ 7620 h 31432"/>
                    <a:gd name="connsiteX23" fmla="*/ 18098 w 21907"/>
                    <a:gd name="connsiteY23" fmla="*/ 11430 h 31432"/>
                    <a:gd name="connsiteX24" fmla="*/ 15240 w 21907"/>
                    <a:gd name="connsiteY24" fmla="*/ 14288 h 31432"/>
                    <a:gd name="connsiteX25" fmla="*/ 20003 w 21907"/>
                    <a:gd name="connsiteY25" fmla="*/ 17145 h 31432"/>
                    <a:gd name="connsiteX26" fmla="*/ 21908 w 21907"/>
                    <a:gd name="connsiteY26" fmla="*/ 21908 h 31432"/>
                    <a:gd name="connsiteX27" fmla="*/ 19050 w 21907"/>
                    <a:gd name="connsiteY27" fmla="*/ 28575 h 31432"/>
                    <a:gd name="connsiteX28" fmla="*/ 11430 w 21907"/>
                    <a:gd name="connsiteY28" fmla="*/ 31433 h 31432"/>
                    <a:gd name="connsiteX29" fmla="*/ 4763 w 21907"/>
                    <a:gd name="connsiteY29" fmla="*/ 28575 h 31432"/>
                    <a:gd name="connsiteX30" fmla="*/ 953 w 21907"/>
                    <a:gd name="connsiteY30" fmla="*/ 22860 h 31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1907" h="31432">
                      <a:moveTo>
                        <a:pt x="953" y="22860"/>
                      </a:moveTo>
                      <a:lnTo>
                        <a:pt x="4763" y="21908"/>
                      </a:lnTo>
                      <a:cubicBezTo>
                        <a:pt x="4763" y="23813"/>
                        <a:pt x="5715" y="25718"/>
                        <a:pt x="6667" y="26670"/>
                      </a:cubicBezTo>
                      <a:cubicBezTo>
                        <a:pt x="7620" y="27623"/>
                        <a:pt x="9525" y="28575"/>
                        <a:pt x="10478" y="28575"/>
                      </a:cubicBezTo>
                      <a:cubicBezTo>
                        <a:pt x="12383" y="28575"/>
                        <a:pt x="14288" y="27623"/>
                        <a:pt x="15240" y="26670"/>
                      </a:cubicBezTo>
                      <a:cubicBezTo>
                        <a:pt x="16192" y="25718"/>
                        <a:pt x="17145" y="23813"/>
                        <a:pt x="17145" y="21908"/>
                      </a:cubicBezTo>
                      <a:cubicBezTo>
                        <a:pt x="17145" y="20003"/>
                        <a:pt x="16192" y="19050"/>
                        <a:pt x="15240" y="17145"/>
                      </a:cubicBezTo>
                      <a:cubicBezTo>
                        <a:pt x="14288" y="16193"/>
                        <a:pt x="12383" y="15240"/>
                        <a:pt x="10478" y="15240"/>
                      </a:cubicBezTo>
                      <a:cubicBezTo>
                        <a:pt x="9525" y="15240"/>
                        <a:pt x="8573" y="15240"/>
                        <a:pt x="7620" y="15240"/>
                      </a:cubicBezTo>
                      <a:lnTo>
                        <a:pt x="7620" y="11430"/>
                      </a:lnTo>
                      <a:cubicBezTo>
                        <a:pt x="7620" y="11430"/>
                        <a:pt x="7620" y="11430"/>
                        <a:pt x="8573" y="11430"/>
                      </a:cubicBezTo>
                      <a:cubicBezTo>
                        <a:pt x="10478" y="11430"/>
                        <a:pt x="11430" y="11430"/>
                        <a:pt x="13335" y="10478"/>
                      </a:cubicBezTo>
                      <a:cubicBezTo>
                        <a:pt x="14288" y="9525"/>
                        <a:pt x="15240" y="8573"/>
                        <a:pt x="15240" y="6668"/>
                      </a:cubicBezTo>
                      <a:cubicBezTo>
                        <a:pt x="15240" y="4763"/>
                        <a:pt x="14288" y="3810"/>
                        <a:pt x="13335" y="2858"/>
                      </a:cubicBezTo>
                      <a:cubicBezTo>
                        <a:pt x="12383" y="1905"/>
                        <a:pt x="11430" y="1905"/>
                        <a:pt x="9525" y="1905"/>
                      </a:cubicBezTo>
                      <a:cubicBezTo>
                        <a:pt x="7620" y="1905"/>
                        <a:pt x="6667" y="2858"/>
                        <a:pt x="5715" y="3810"/>
                      </a:cubicBezTo>
                      <a:cubicBezTo>
                        <a:pt x="4763" y="4763"/>
                        <a:pt x="3810" y="6668"/>
                        <a:pt x="3810" y="8573"/>
                      </a:cubicBezTo>
                      <a:lnTo>
                        <a:pt x="0" y="7620"/>
                      </a:lnTo>
                      <a:cubicBezTo>
                        <a:pt x="0" y="4763"/>
                        <a:pt x="1905" y="2858"/>
                        <a:pt x="2858" y="1905"/>
                      </a:cubicBezTo>
                      <a:cubicBezTo>
                        <a:pt x="4763" y="0"/>
                        <a:pt x="6667" y="0"/>
                        <a:pt x="9525" y="0"/>
                      </a:cubicBezTo>
                      <a:cubicBezTo>
                        <a:pt x="11430" y="0"/>
                        <a:pt x="13335" y="0"/>
                        <a:pt x="14288" y="953"/>
                      </a:cubicBezTo>
                      <a:cubicBezTo>
                        <a:pt x="16192" y="1905"/>
                        <a:pt x="17145" y="2858"/>
                        <a:pt x="18098" y="3810"/>
                      </a:cubicBezTo>
                      <a:cubicBezTo>
                        <a:pt x="19050" y="4763"/>
                        <a:pt x="19050" y="6668"/>
                        <a:pt x="19050" y="7620"/>
                      </a:cubicBezTo>
                      <a:cubicBezTo>
                        <a:pt x="19050" y="8573"/>
                        <a:pt x="19050" y="10478"/>
                        <a:pt x="18098" y="11430"/>
                      </a:cubicBezTo>
                      <a:cubicBezTo>
                        <a:pt x="17145" y="12383"/>
                        <a:pt x="16192" y="13335"/>
                        <a:pt x="15240" y="14288"/>
                      </a:cubicBezTo>
                      <a:cubicBezTo>
                        <a:pt x="17145" y="14288"/>
                        <a:pt x="19050" y="15240"/>
                        <a:pt x="20003" y="17145"/>
                      </a:cubicBezTo>
                      <a:cubicBezTo>
                        <a:pt x="20955" y="19050"/>
                        <a:pt x="21908" y="20003"/>
                        <a:pt x="21908" y="21908"/>
                      </a:cubicBezTo>
                      <a:cubicBezTo>
                        <a:pt x="21908" y="24765"/>
                        <a:pt x="20955" y="26670"/>
                        <a:pt x="19050" y="28575"/>
                      </a:cubicBezTo>
                      <a:cubicBezTo>
                        <a:pt x="17145" y="30480"/>
                        <a:pt x="14288" y="31433"/>
                        <a:pt x="11430" y="31433"/>
                      </a:cubicBezTo>
                      <a:cubicBezTo>
                        <a:pt x="8573" y="31433"/>
                        <a:pt x="6667" y="30480"/>
                        <a:pt x="4763" y="28575"/>
                      </a:cubicBezTo>
                      <a:cubicBezTo>
                        <a:pt x="2858" y="27623"/>
                        <a:pt x="1905" y="24765"/>
                        <a:pt x="953" y="22860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17" name="Полилиния: фигура 716">
                  <a:extLst>
                    <a:ext uri="{FF2B5EF4-FFF2-40B4-BE49-F238E27FC236}">
                      <a16:creationId xmlns:a16="http://schemas.microsoft.com/office/drawing/2014/main" id="{EA678A99-B055-24C9-176B-6F8D44438D56}"/>
                    </a:ext>
                  </a:extLst>
                </p:cNvPr>
                <p:cNvSpPr/>
                <p:nvPr/>
              </p:nvSpPr>
              <p:spPr>
                <a:xfrm>
                  <a:off x="4544535" y="8108950"/>
                  <a:ext cx="20954" cy="33337"/>
                </a:xfrm>
                <a:custGeom>
                  <a:avLst/>
                  <a:gdLst>
                    <a:gd name="connsiteX0" fmla="*/ 0 w 20954"/>
                    <a:gd name="connsiteY0" fmla="*/ 17145 h 33337"/>
                    <a:gd name="connsiteX1" fmla="*/ 953 w 20954"/>
                    <a:gd name="connsiteY1" fmla="*/ 7620 h 33337"/>
                    <a:gd name="connsiteX2" fmla="*/ 4763 w 20954"/>
                    <a:gd name="connsiteY2" fmla="*/ 1905 h 33337"/>
                    <a:gd name="connsiteX3" fmla="*/ 10478 w 20954"/>
                    <a:gd name="connsiteY3" fmla="*/ 0 h 33337"/>
                    <a:gd name="connsiteX4" fmla="*/ 15240 w 20954"/>
                    <a:gd name="connsiteY4" fmla="*/ 952 h 33337"/>
                    <a:gd name="connsiteX5" fmla="*/ 18098 w 20954"/>
                    <a:gd name="connsiteY5" fmla="*/ 3810 h 33337"/>
                    <a:gd name="connsiteX6" fmla="*/ 20003 w 20954"/>
                    <a:gd name="connsiteY6" fmla="*/ 8573 h 33337"/>
                    <a:gd name="connsiteX7" fmla="*/ 20955 w 20954"/>
                    <a:gd name="connsiteY7" fmla="*/ 16192 h 33337"/>
                    <a:gd name="connsiteX8" fmla="*/ 20003 w 20954"/>
                    <a:gd name="connsiteY8" fmla="*/ 25717 h 33337"/>
                    <a:gd name="connsiteX9" fmla="*/ 16192 w 20954"/>
                    <a:gd name="connsiteY9" fmla="*/ 31433 h 33337"/>
                    <a:gd name="connsiteX10" fmla="*/ 10478 w 20954"/>
                    <a:gd name="connsiteY10" fmla="*/ 33338 h 33337"/>
                    <a:gd name="connsiteX11" fmla="*/ 2858 w 20954"/>
                    <a:gd name="connsiteY11" fmla="*/ 30480 h 33337"/>
                    <a:gd name="connsiteX12" fmla="*/ 0 w 20954"/>
                    <a:gd name="connsiteY12" fmla="*/ 17145 h 33337"/>
                    <a:gd name="connsiteX13" fmla="*/ 3810 w 20954"/>
                    <a:gd name="connsiteY13" fmla="*/ 17145 h 33337"/>
                    <a:gd name="connsiteX14" fmla="*/ 5715 w 20954"/>
                    <a:gd name="connsiteY14" fmla="*/ 27623 h 33337"/>
                    <a:gd name="connsiteX15" fmla="*/ 10478 w 20954"/>
                    <a:gd name="connsiteY15" fmla="*/ 30480 h 33337"/>
                    <a:gd name="connsiteX16" fmla="*/ 15240 w 20954"/>
                    <a:gd name="connsiteY16" fmla="*/ 27623 h 33337"/>
                    <a:gd name="connsiteX17" fmla="*/ 17145 w 20954"/>
                    <a:gd name="connsiteY17" fmla="*/ 17145 h 33337"/>
                    <a:gd name="connsiteX18" fmla="*/ 15240 w 20954"/>
                    <a:gd name="connsiteY18" fmla="*/ 6667 h 33337"/>
                    <a:gd name="connsiteX19" fmla="*/ 10478 w 20954"/>
                    <a:gd name="connsiteY19" fmla="*/ 3810 h 33337"/>
                    <a:gd name="connsiteX20" fmla="*/ 5715 w 20954"/>
                    <a:gd name="connsiteY20" fmla="*/ 5715 h 33337"/>
                    <a:gd name="connsiteX21" fmla="*/ 3810 w 20954"/>
                    <a:gd name="connsiteY21" fmla="*/ 17145 h 33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0954" h="33337">
                      <a:moveTo>
                        <a:pt x="0" y="17145"/>
                      </a:moveTo>
                      <a:cubicBezTo>
                        <a:pt x="0" y="13335"/>
                        <a:pt x="0" y="10477"/>
                        <a:pt x="953" y="7620"/>
                      </a:cubicBezTo>
                      <a:cubicBezTo>
                        <a:pt x="1905" y="5715"/>
                        <a:pt x="2858" y="3810"/>
                        <a:pt x="4763" y="1905"/>
                      </a:cubicBezTo>
                      <a:cubicBezTo>
                        <a:pt x="6667" y="0"/>
                        <a:pt x="8573" y="0"/>
                        <a:pt x="10478" y="0"/>
                      </a:cubicBezTo>
                      <a:cubicBezTo>
                        <a:pt x="12383" y="0"/>
                        <a:pt x="13335" y="0"/>
                        <a:pt x="15240" y="952"/>
                      </a:cubicBezTo>
                      <a:cubicBezTo>
                        <a:pt x="16192" y="1905"/>
                        <a:pt x="17145" y="2858"/>
                        <a:pt x="18098" y="3810"/>
                      </a:cubicBezTo>
                      <a:cubicBezTo>
                        <a:pt x="19050" y="4763"/>
                        <a:pt x="20003" y="6667"/>
                        <a:pt x="20003" y="8573"/>
                      </a:cubicBezTo>
                      <a:cubicBezTo>
                        <a:pt x="20003" y="10477"/>
                        <a:pt x="20955" y="13335"/>
                        <a:pt x="20955" y="16192"/>
                      </a:cubicBezTo>
                      <a:cubicBezTo>
                        <a:pt x="20955" y="20002"/>
                        <a:pt x="20955" y="22860"/>
                        <a:pt x="20003" y="25717"/>
                      </a:cubicBezTo>
                      <a:cubicBezTo>
                        <a:pt x="19050" y="27623"/>
                        <a:pt x="18098" y="29527"/>
                        <a:pt x="16192" y="31433"/>
                      </a:cubicBezTo>
                      <a:cubicBezTo>
                        <a:pt x="14288" y="32385"/>
                        <a:pt x="12383" y="33338"/>
                        <a:pt x="10478" y="33338"/>
                      </a:cubicBezTo>
                      <a:cubicBezTo>
                        <a:pt x="7620" y="33338"/>
                        <a:pt x="4763" y="32385"/>
                        <a:pt x="2858" y="30480"/>
                      </a:cubicBezTo>
                      <a:cubicBezTo>
                        <a:pt x="953" y="27623"/>
                        <a:pt x="0" y="22860"/>
                        <a:pt x="0" y="17145"/>
                      </a:cubicBezTo>
                      <a:close/>
                      <a:moveTo>
                        <a:pt x="3810" y="17145"/>
                      </a:moveTo>
                      <a:cubicBezTo>
                        <a:pt x="3810" y="21908"/>
                        <a:pt x="4763" y="25717"/>
                        <a:pt x="5715" y="27623"/>
                      </a:cubicBezTo>
                      <a:cubicBezTo>
                        <a:pt x="6667" y="29527"/>
                        <a:pt x="8573" y="30480"/>
                        <a:pt x="10478" y="30480"/>
                      </a:cubicBezTo>
                      <a:cubicBezTo>
                        <a:pt x="12383" y="30480"/>
                        <a:pt x="13335" y="29527"/>
                        <a:pt x="15240" y="27623"/>
                      </a:cubicBezTo>
                      <a:cubicBezTo>
                        <a:pt x="16192" y="25717"/>
                        <a:pt x="17145" y="22860"/>
                        <a:pt x="17145" y="17145"/>
                      </a:cubicBezTo>
                      <a:cubicBezTo>
                        <a:pt x="17145" y="11430"/>
                        <a:pt x="16192" y="8573"/>
                        <a:pt x="15240" y="6667"/>
                      </a:cubicBezTo>
                      <a:cubicBezTo>
                        <a:pt x="14288" y="4763"/>
                        <a:pt x="12383" y="3810"/>
                        <a:pt x="10478" y="3810"/>
                      </a:cubicBezTo>
                      <a:cubicBezTo>
                        <a:pt x="8573" y="3810"/>
                        <a:pt x="7620" y="4763"/>
                        <a:pt x="5715" y="5715"/>
                      </a:cubicBezTo>
                      <a:cubicBezTo>
                        <a:pt x="4763" y="8573"/>
                        <a:pt x="3810" y="11430"/>
                        <a:pt x="3810" y="17145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18" name="Полилиния: фигура 717">
                  <a:extLst>
                    <a:ext uri="{FF2B5EF4-FFF2-40B4-BE49-F238E27FC236}">
                      <a16:creationId xmlns:a16="http://schemas.microsoft.com/office/drawing/2014/main" id="{E774C611-CC85-A4C3-A977-7F3EA1887DFD}"/>
                    </a:ext>
                  </a:extLst>
                </p:cNvPr>
                <p:cNvSpPr/>
                <p:nvPr/>
              </p:nvSpPr>
              <p:spPr>
                <a:xfrm>
                  <a:off x="4571206" y="8112760"/>
                  <a:ext cx="32384" cy="29527"/>
                </a:xfrm>
                <a:custGeom>
                  <a:avLst/>
                  <a:gdLst>
                    <a:gd name="connsiteX0" fmla="*/ 13335 w 32384"/>
                    <a:gd name="connsiteY0" fmla="*/ 8573 h 29527"/>
                    <a:gd name="connsiteX1" fmla="*/ 6667 w 32384"/>
                    <a:gd name="connsiteY1" fmla="*/ 18098 h 29527"/>
                    <a:gd name="connsiteX2" fmla="*/ 0 w 32384"/>
                    <a:gd name="connsiteY2" fmla="*/ 9525 h 29527"/>
                    <a:gd name="connsiteX3" fmla="*/ 6667 w 32384"/>
                    <a:gd name="connsiteY3" fmla="*/ 952 h 29527"/>
                    <a:gd name="connsiteX4" fmla="*/ 13335 w 32384"/>
                    <a:gd name="connsiteY4" fmla="*/ 8573 h 29527"/>
                    <a:gd name="connsiteX5" fmla="*/ 2858 w 32384"/>
                    <a:gd name="connsiteY5" fmla="*/ 8573 h 29527"/>
                    <a:gd name="connsiteX6" fmla="*/ 6667 w 32384"/>
                    <a:gd name="connsiteY6" fmla="*/ 15240 h 29527"/>
                    <a:gd name="connsiteX7" fmla="*/ 10478 w 32384"/>
                    <a:gd name="connsiteY7" fmla="*/ 8573 h 29527"/>
                    <a:gd name="connsiteX8" fmla="*/ 6667 w 32384"/>
                    <a:gd name="connsiteY8" fmla="*/ 1905 h 29527"/>
                    <a:gd name="connsiteX9" fmla="*/ 2858 w 32384"/>
                    <a:gd name="connsiteY9" fmla="*/ 8573 h 29527"/>
                    <a:gd name="connsiteX10" fmla="*/ 6667 w 32384"/>
                    <a:gd name="connsiteY10" fmla="*/ 29527 h 29527"/>
                    <a:gd name="connsiteX11" fmla="*/ 23813 w 32384"/>
                    <a:gd name="connsiteY11" fmla="*/ 0 h 29527"/>
                    <a:gd name="connsiteX12" fmla="*/ 26670 w 32384"/>
                    <a:gd name="connsiteY12" fmla="*/ 0 h 29527"/>
                    <a:gd name="connsiteX13" fmla="*/ 9525 w 32384"/>
                    <a:gd name="connsiteY13" fmla="*/ 29527 h 29527"/>
                    <a:gd name="connsiteX14" fmla="*/ 6667 w 32384"/>
                    <a:gd name="connsiteY14" fmla="*/ 29527 h 29527"/>
                    <a:gd name="connsiteX15" fmla="*/ 32385 w 32384"/>
                    <a:gd name="connsiteY15" fmla="*/ 20002 h 29527"/>
                    <a:gd name="connsiteX16" fmla="*/ 25717 w 32384"/>
                    <a:gd name="connsiteY16" fmla="*/ 29527 h 29527"/>
                    <a:gd name="connsiteX17" fmla="*/ 19050 w 32384"/>
                    <a:gd name="connsiteY17" fmla="*/ 20955 h 29527"/>
                    <a:gd name="connsiteX18" fmla="*/ 25717 w 32384"/>
                    <a:gd name="connsiteY18" fmla="*/ 11430 h 29527"/>
                    <a:gd name="connsiteX19" fmla="*/ 32385 w 32384"/>
                    <a:gd name="connsiteY19" fmla="*/ 20002 h 29527"/>
                    <a:gd name="connsiteX20" fmla="*/ 21908 w 32384"/>
                    <a:gd name="connsiteY20" fmla="*/ 20002 h 29527"/>
                    <a:gd name="connsiteX21" fmla="*/ 25717 w 32384"/>
                    <a:gd name="connsiteY21" fmla="*/ 26670 h 29527"/>
                    <a:gd name="connsiteX22" fmla="*/ 29528 w 32384"/>
                    <a:gd name="connsiteY22" fmla="*/ 20002 h 29527"/>
                    <a:gd name="connsiteX23" fmla="*/ 25717 w 32384"/>
                    <a:gd name="connsiteY23" fmla="*/ 13335 h 29527"/>
                    <a:gd name="connsiteX24" fmla="*/ 21908 w 32384"/>
                    <a:gd name="connsiteY24" fmla="*/ 20002 h 2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2384" h="29527">
                      <a:moveTo>
                        <a:pt x="13335" y="8573"/>
                      </a:moveTo>
                      <a:cubicBezTo>
                        <a:pt x="13335" y="14288"/>
                        <a:pt x="10478" y="18098"/>
                        <a:pt x="6667" y="18098"/>
                      </a:cubicBezTo>
                      <a:cubicBezTo>
                        <a:pt x="2858" y="18098"/>
                        <a:pt x="0" y="15240"/>
                        <a:pt x="0" y="9525"/>
                      </a:cubicBezTo>
                      <a:cubicBezTo>
                        <a:pt x="0" y="3810"/>
                        <a:pt x="2858" y="952"/>
                        <a:pt x="6667" y="952"/>
                      </a:cubicBezTo>
                      <a:cubicBezTo>
                        <a:pt x="11430" y="0"/>
                        <a:pt x="13335" y="2857"/>
                        <a:pt x="13335" y="8573"/>
                      </a:cubicBezTo>
                      <a:close/>
                      <a:moveTo>
                        <a:pt x="2858" y="8573"/>
                      </a:moveTo>
                      <a:cubicBezTo>
                        <a:pt x="2858" y="12382"/>
                        <a:pt x="3810" y="15240"/>
                        <a:pt x="6667" y="15240"/>
                      </a:cubicBezTo>
                      <a:cubicBezTo>
                        <a:pt x="9525" y="15240"/>
                        <a:pt x="10478" y="12382"/>
                        <a:pt x="10478" y="8573"/>
                      </a:cubicBezTo>
                      <a:cubicBezTo>
                        <a:pt x="10478" y="4763"/>
                        <a:pt x="9525" y="1905"/>
                        <a:pt x="6667" y="1905"/>
                      </a:cubicBezTo>
                      <a:cubicBezTo>
                        <a:pt x="4763" y="1905"/>
                        <a:pt x="2858" y="4763"/>
                        <a:pt x="2858" y="8573"/>
                      </a:cubicBezTo>
                      <a:close/>
                      <a:moveTo>
                        <a:pt x="6667" y="29527"/>
                      </a:moveTo>
                      <a:lnTo>
                        <a:pt x="23813" y="0"/>
                      </a:lnTo>
                      <a:lnTo>
                        <a:pt x="26670" y="0"/>
                      </a:lnTo>
                      <a:lnTo>
                        <a:pt x="9525" y="29527"/>
                      </a:lnTo>
                      <a:lnTo>
                        <a:pt x="6667" y="29527"/>
                      </a:lnTo>
                      <a:close/>
                      <a:moveTo>
                        <a:pt x="32385" y="20002"/>
                      </a:moveTo>
                      <a:cubicBezTo>
                        <a:pt x="32385" y="25717"/>
                        <a:pt x="29528" y="29527"/>
                        <a:pt x="25717" y="29527"/>
                      </a:cubicBezTo>
                      <a:cubicBezTo>
                        <a:pt x="21908" y="29527"/>
                        <a:pt x="19050" y="26670"/>
                        <a:pt x="19050" y="20955"/>
                      </a:cubicBezTo>
                      <a:cubicBezTo>
                        <a:pt x="19050" y="15240"/>
                        <a:pt x="21908" y="11430"/>
                        <a:pt x="25717" y="11430"/>
                      </a:cubicBezTo>
                      <a:cubicBezTo>
                        <a:pt x="29528" y="11430"/>
                        <a:pt x="32385" y="14288"/>
                        <a:pt x="32385" y="20002"/>
                      </a:cubicBezTo>
                      <a:close/>
                      <a:moveTo>
                        <a:pt x="21908" y="20002"/>
                      </a:moveTo>
                      <a:cubicBezTo>
                        <a:pt x="21908" y="23813"/>
                        <a:pt x="22860" y="26670"/>
                        <a:pt x="25717" y="26670"/>
                      </a:cubicBezTo>
                      <a:cubicBezTo>
                        <a:pt x="28575" y="26670"/>
                        <a:pt x="29528" y="23813"/>
                        <a:pt x="29528" y="20002"/>
                      </a:cubicBezTo>
                      <a:cubicBezTo>
                        <a:pt x="29528" y="16192"/>
                        <a:pt x="28575" y="13335"/>
                        <a:pt x="25717" y="13335"/>
                      </a:cubicBezTo>
                      <a:cubicBezTo>
                        <a:pt x="22860" y="14288"/>
                        <a:pt x="21908" y="17145"/>
                        <a:pt x="21908" y="20002"/>
                      </a:cubicBezTo>
                      <a:close/>
                    </a:path>
                  </a:pathLst>
                </a:custGeom>
                <a:solidFill>
                  <a:srgbClr val="231F2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719" name="Полилиния: фигура 718">
                <a:extLst>
                  <a:ext uri="{FF2B5EF4-FFF2-40B4-BE49-F238E27FC236}">
                    <a16:creationId xmlns:a16="http://schemas.microsoft.com/office/drawing/2014/main" id="{C8DDA9F9-1F98-7A3B-6249-E9792FFB4DA2}"/>
                  </a:ext>
                </a:extLst>
              </p:cNvPr>
              <p:cNvSpPr/>
              <p:nvPr/>
            </p:nvSpPr>
            <p:spPr>
              <a:xfrm>
                <a:off x="4856956" y="8584247"/>
                <a:ext cx="27622" cy="41910"/>
              </a:xfrm>
              <a:custGeom>
                <a:avLst/>
                <a:gdLst>
                  <a:gd name="connsiteX0" fmla="*/ 27622 w 27622"/>
                  <a:gd name="connsiteY0" fmla="*/ 37148 h 41910"/>
                  <a:gd name="connsiteX1" fmla="*/ 27622 w 27622"/>
                  <a:gd name="connsiteY1" fmla="*/ 41910 h 41910"/>
                  <a:gd name="connsiteX2" fmla="*/ 0 w 27622"/>
                  <a:gd name="connsiteY2" fmla="*/ 41910 h 41910"/>
                  <a:gd name="connsiteX3" fmla="*/ 953 w 27622"/>
                  <a:gd name="connsiteY3" fmla="*/ 38100 h 41910"/>
                  <a:gd name="connsiteX4" fmla="*/ 3810 w 27622"/>
                  <a:gd name="connsiteY4" fmla="*/ 32385 h 41910"/>
                  <a:gd name="connsiteX5" fmla="*/ 10478 w 27622"/>
                  <a:gd name="connsiteY5" fmla="*/ 25718 h 41910"/>
                  <a:gd name="connsiteX6" fmla="*/ 19050 w 27622"/>
                  <a:gd name="connsiteY6" fmla="*/ 17145 h 41910"/>
                  <a:gd name="connsiteX7" fmla="*/ 20955 w 27622"/>
                  <a:gd name="connsiteY7" fmla="*/ 11430 h 41910"/>
                  <a:gd name="connsiteX8" fmla="*/ 19050 w 27622"/>
                  <a:gd name="connsiteY8" fmla="*/ 6668 h 41910"/>
                  <a:gd name="connsiteX9" fmla="*/ 13335 w 27622"/>
                  <a:gd name="connsiteY9" fmla="*/ 4763 h 41910"/>
                  <a:gd name="connsiteX10" fmla="*/ 7620 w 27622"/>
                  <a:gd name="connsiteY10" fmla="*/ 6668 h 41910"/>
                  <a:gd name="connsiteX11" fmla="*/ 5715 w 27622"/>
                  <a:gd name="connsiteY11" fmla="*/ 12383 h 41910"/>
                  <a:gd name="connsiteX12" fmla="*/ 953 w 27622"/>
                  <a:gd name="connsiteY12" fmla="*/ 11430 h 41910"/>
                  <a:gd name="connsiteX13" fmla="*/ 4763 w 27622"/>
                  <a:gd name="connsiteY13" fmla="*/ 2858 h 41910"/>
                  <a:gd name="connsiteX14" fmla="*/ 14288 w 27622"/>
                  <a:gd name="connsiteY14" fmla="*/ 0 h 41910"/>
                  <a:gd name="connsiteX15" fmla="*/ 23813 w 27622"/>
                  <a:gd name="connsiteY15" fmla="*/ 2858 h 41910"/>
                  <a:gd name="connsiteX16" fmla="*/ 27622 w 27622"/>
                  <a:gd name="connsiteY16" fmla="*/ 10478 h 41910"/>
                  <a:gd name="connsiteX17" fmla="*/ 26670 w 27622"/>
                  <a:gd name="connsiteY17" fmla="*/ 15240 h 41910"/>
                  <a:gd name="connsiteX18" fmla="*/ 22860 w 27622"/>
                  <a:gd name="connsiteY18" fmla="*/ 20003 h 41910"/>
                  <a:gd name="connsiteX19" fmla="*/ 15240 w 27622"/>
                  <a:gd name="connsiteY19" fmla="*/ 27623 h 41910"/>
                  <a:gd name="connsiteX20" fmla="*/ 9525 w 27622"/>
                  <a:gd name="connsiteY20" fmla="*/ 32385 h 41910"/>
                  <a:gd name="connsiteX21" fmla="*/ 7620 w 27622"/>
                  <a:gd name="connsiteY21" fmla="*/ 35243 h 41910"/>
                  <a:gd name="connsiteX22" fmla="*/ 27622 w 27622"/>
                  <a:gd name="connsiteY22" fmla="*/ 35243 h 4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7622" h="41910">
                    <a:moveTo>
                      <a:pt x="27622" y="37148"/>
                    </a:moveTo>
                    <a:lnTo>
                      <a:pt x="27622" y="41910"/>
                    </a:lnTo>
                    <a:lnTo>
                      <a:pt x="0" y="41910"/>
                    </a:lnTo>
                    <a:cubicBezTo>
                      <a:pt x="0" y="40958"/>
                      <a:pt x="0" y="40005"/>
                      <a:pt x="953" y="38100"/>
                    </a:cubicBezTo>
                    <a:cubicBezTo>
                      <a:pt x="1905" y="36195"/>
                      <a:pt x="2858" y="34290"/>
                      <a:pt x="3810" y="32385"/>
                    </a:cubicBezTo>
                    <a:cubicBezTo>
                      <a:pt x="4763" y="30480"/>
                      <a:pt x="7620" y="28575"/>
                      <a:pt x="10478" y="25718"/>
                    </a:cubicBezTo>
                    <a:cubicBezTo>
                      <a:pt x="15240" y="21908"/>
                      <a:pt x="18097" y="19050"/>
                      <a:pt x="19050" y="17145"/>
                    </a:cubicBezTo>
                    <a:cubicBezTo>
                      <a:pt x="20003" y="15240"/>
                      <a:pt x="20955" y="13335"/>
                      <a:pt x="20955" y="11430"/>
                    </a:cubicBezTo>
                    <a:cubicBezTo>
                      <a:pt x="20955" y="9525"/>
                      <a:pt x="20003" y="7620"/>
                      <a:pt x="19050" y="6668"/>
                    </a:cubicBezTo>
                    <a:cubicBezTo>
                      <a:pt x="18097" y="5715"/>
                      <a:pt x="16192" y="4763"/>
                      <a:pt x="13335" y="4763"/>
                    </a:cubicBezTo>
                    <a:cubicBezTo>
                      <a:pt x="10478" y="4763"/>
                      <a:pt x="8572" y="5715"/>
                      <a:pt x="7620" y="6668"/>
                    </a:cubicBezTo>
                    <a:cubicBezTo>
                      <a:pt x="6667" y="7620"/>
                      <a:pt x="5715" y="10478"/>
                      <a:pt x="5715" y="12383"/>
                    </a:cubicBezTo>
                    <a:lnTo>
                      <a:pt x="953" y="11430"/>
                    </a:lnTo>
                    <a:cubicBezTo>
                      <a:pt x="953" y="7620"/>
                      <a:pt x="2858" y="4763"/>
                      <a:pt x="4763" y="2858"/>
                    </a:cubicBezTo>
                    <a:cubicBezTo>
                      <a:pt x="6667" y="953"/>
                      <a:pt x="10478" y="0"/>
                      <a:pt x="14288" y="0"/>
                    </a:cubicBezTo>
                    <a:cubicBezTo>
                      <a:pt x="18097" y="0"/>
                      <a:pt x="20955" y="953"/>
                      <a:pt x="23813" y="2858"/>
                    </a:cubicBezTo>
                    <a:cubicBezTo>
                      <a:pt x="26670" y="4763"/>
                      <a:pt x="27622" y="7620"/>
                      <a:pt x="27622" y="10478"/>
                    </a:cubicBezTo>
                    <a:cubicBezTo>
                      <a:pt x="27622" y="12383"/>
                      <a:pt x="27622" y="13335"/>
                      <a:pt x="26670" y="15240"/>
                    </a:cubicBezTo>
                    <a:cubicBezTo>
                      <a:pt x="25717" y="17145"/>
                      <a:pt x="24765" y="18098"/>
                      <a:pt x="22860" y="20003"/>
                    </a:cubicBezTo>
                    <a:cubicBezTo>
                      <a:pt x="20955" y="21908"/>
                      <a:pt x="19050" y="23813"/>
                      <a:pt x="15240" y="27623"/>
                    </a:cubicBezTo>
                    <a:cubicBezTo>
                      <a:pt x="12383" y="30480"/>
                      <a:pt x="10478" y="31433"/>
                      <a:pt x="9525" y="32385"/>
                    </a:cubicBezTo>
                    <a:cubicBezTo>
                      <a:pt x="8572" y="33338"/>
                      <a:pt x="7620" y="34290"/>
                      <a:pt x="7620" y="35243"/>
                    </a:cubicBezTo>
                    <a:lnTo>
                      <a:pt x="27622" y="35243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0" name="Полилиния: фигура 719">
                <a:extLst>
                  <a:ext uri="{FF2B5EF4-FFF2-40B4-BE49-F238E27FC236}">
                    <a16:creationId xmlns:a16="http://schemas.microsoft.com/office/drawing/2014/main" id="{141B0230-B8F9-3F9A-A33A-2CB489595C07}"/>
                  </a:ext>
                </a:extLst>
              </p:cNvPr>
              <p:cNvSpPr/>
              <p:nvPr/>
            </p:nvSpPr>
            <p:spPr>
              <a:xfrm>
                <a:off x="4893151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7 w 27622"/>
                  <a:gd name="connsiteY2" fmla="*/ 2858 h 40957"/>
                  <a:gd name="connsiteX3" fmla="*/ 14288 w 27622"/>
                  <a:gd name="connsiteY3" fmla="*/ 0 h 40957"/>
                  <a:gd name="connsiteX4" fmla="*/ 20002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2 w 27622"/>
                  <a:gd name="connsiteY7" fmla="*/ 20003 h 40957"/>
                  <a:gd name="connsiteX8" fmla="*/ 25717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4763 w 27622"/>
                  <a:gd name="connsiteY13" fmla="*/ 20955 h 40957"/>
                  <a:gd name="connsiteX14" fmla="*/ 6667 w 27622"/>
                  <a:gd name="connsiteY14" fmla="*/ 34290 h 40957"/>
                  <a:gd name="connsiteX15" fmla="*/ 12383 w 27622"/>
                  <a:gd name="connsiteY15" fmla="*/ 38100 h 40957"/>
                  <a:gd name="connsiteX16" fmla="*/ 18097 w 27622"/>
                  <a:gd name="connsiteY16" fmla="*/ 34290 h 40957"/>
                  <a:gd name="connsiteX17" fmla="*/ 20002 w 27622"/>
                  <a:gd name="connsiteY17" fmla="*/ 20955 h 40957"/>
                  <a:gd name="connsiteX18" fmla="*/ 18097 w 27622"/>
                  <a:gd name="connsiteY18" fmla="*/ 7620 h 40957"/>
                  <a:gd name="connsiteX19" fmla="*/ 12383 w 27622"/>
                  <a:gd name="connsiteY19" fmla="*/ 4763 h 40957"/>
                  <a:gd name="connsiteX20" fmla="*/ 6667 w 27622"/>
                  <a:gd name="connsiteY20" fmla="*/ 7620 h 40957"/>
                  <a:gd name="connsiteX21" fmla="*/ 4763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2" y="12383"/>
                      <a:pt x="1905" y="9525"/>
                    </a:cubicBezTo>
                    <a:cubicBezTo>
                      <a:pt x="2858" y="6667"/>
                      <a:pt x="4763" y="4763"/>
                      <a:pt x="6667" y="2858"/>
                    </a:cubicBezTo>
                    <a:cubicBezTo>
                      <a:pt x="8572" y="953"/>
                      <a:pt x="11430" y="0"/>
                      <a:pt x="14288" y="0"/>
                    </a:cubicBezTo>
                    <a:cubicBezTo>
                      <a:pt x="16192" y="0"/>
                      <a:pt x="18097" y="0"/>
                      <a:pt x="20002" y="953"/>
                    </a:cubicBezTo>
                    <a:cubicBezTo>
                      <a:pt x="21908" y="1905"/>
                      <a:pt x="22860" y="2858"/>
                      <a:pt x="23813" y="4763"/>
                    </a:cubicBezTo>
                    <a:cubicBezTo>
                      <a:pt x="24765" y="6667"/>
                      <a:pt x="25717" y="8572"/>
                      <a:pt x="26670" y="10478"/>
                    </a:cubicBezTo>
                    <a:cubicBezTo>
                      <a:pt x="27622" y="12383"/>
                      <a:pt x="27622" y="16192"/>
                      <a:pt x="27622" y="20003"/>
                    </a:cubicBezTo>
                    <a:cubicBezTo>
                      <a:pt x="27622" y="24765"/>
                      <a:pt x="26670" y="28575"/>
                      <a:pt x="25717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2" y="40958"/>
                      <a:pt x="13335" y="40958"/>
                    </a:cubicBezTo>
                    <a:cubicBezTo>
                      <a:pt x="9525" y="40958"/>
                      <a:pt x="6667" y="40005"/>
                      <a:pt x="3810" y="37147"/>
                    </a:cubicBezTo>
                    <a:cubicBezTo>
                      <a:pt x="952" y="33338"/>
                      <a:pt x="0" y="28575"/>
                      <a:pt x="0" y="20955"/>
                    </a:cubicBezTo>
                    <a:close/>
                    <a:moveTo>
                      <a:pt x="4763" y="20955"/>
                    </a:moveTo>
                    <a:cubicBezTo>
                      <a:pt x="4763" y="27622"/>
                      <a:pt x="5715" y="32385"/>
                      <a:pt x="6667" y="34290"/>
                    </a:cubicBezTo>
                    <a:cubicBezTo>
                      <a:pt x="8572" y="36195"/>
                      <a:pt x="10477" y="38100"/>
                      <a:pt x="12383" y="38100"/>
                    </a:cubicBezTo>
                    <a:cubicBezTo>
                      <a:pt x="14288" y="38100"/>
                      <a:pt x="16192" y="37147"/>
                      <a:pt x="18097" y="34290"/>
                    </a:cubicBezTo>
                    <a:cubicBezTo>
                      <a:pt x="20002" y="31433"/>
                      <a:pt x="20002" y="27622"/>
                      <a:pt x="20002" y="20955"/>
                    </a:cubicBezTo>
                    <a:cubicBezTo>
                      <a:pt x="20002" y="14288"/>
                      <a:pt x="19050" y="9525"/>
                      <a:pt x="18097" y="7620"/>
                    </a:cubicBezTo>
                    <a:cubicBezTo>
                      <a:pt x="17145" y="5715"/>
                      <a:pt x="14288" y="4763"/>
                      <a:pt x="12383" y="4763"/>
                    </a:cubicBezTo>
                    <a:cubicBezTo>
                      <a:pt x="10477" y="4763"/>
                      <a:pt x="8572" y="5715"/>
                      <a:pt x="6667" y="7620"/>
                    </a:cubicBezTo>
                    <a:cubicBezTo>
                      <a:pt x="5715" y="9525"/>
                      <a:pt x="4763" y="13335"/>
                      <a:pt x="4763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1" name="Полилиния: фигура 720">
                <a:extLst>
                  <a:ext uri="{FF2B5EF4-FFF2-40B4-BE49-F238E27FC236}">
                    <a16:creationId xmlns:a16="http://schemas.microsoft.com/office/drawing/2014/main" id="{A7CD1960-C693-8F4B-CC13-4A025187C814}"/>
                  </a:ext>
                </a:extLst>
              </p:cNvPr>
              <p:cNvSpPr/>
              <p:nvPr/>
            </p:nvSpPr>
            <p:spPr>
              <a:xfrm>
                <a:off x="4928393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7 w 27622"/>
                  <a:gd name="connsiteY2" fmla="*/ 2858 h 40957"/>
                  <a:gd name="connsiteX3" fmla="*/ 14288 w 27622"/>
                  <a:gd name="connsiteY3" fmla="*/ 0 h 40957"/>
                  <a:gd name="connsiteX4" fmla="*/ 20003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2 w 27622"/>
                  <a:gd name="connsiteY7" fmla="*/ 20003 h 40957"/>
                  <a:gd name="connsiteX8" fmla="*/ 25717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4763 w 27622"/>
                  <a:gd name="connsiteY13" fmla="*/ 20955 h 40957"/>
                  <a:gd name="connsiteX14" fmla="*/ 6667 w 27622"/>
                  <a:gd name="connsiteY14" fmla="*/ 34290 h 40957"/>
                  <a:gd name="connsiteX15" fmla="*/ 12383 w 27622"/>
                  <a:gd name="connsiteY15" fmla="*/ 38100 h 40957"/>
                  <a:gd name="connsiteX16" fmla="*/ 18097 w 27622"/>
                  <a:gd name="connsiteY16" fmla="*/ 34290 h 40957"/>
                  <a:gd name="connsiteX17" fmla="*/ 20003 w 27622"/>
                  <a:gd name="connsiteY17" fmla="*/ 20955 h 40957"/>
                  <a:gd name="connsiteX18" fmla="*/ 18097 w 27622"/>
                  <a:gd name="connsiteY18" fmla="*/ 7620 h 40957"/>
                  <a:gd name="connsiteX19" fmla="*/ 12383 w 27622"/>
                  <a:gd name="connsiteY19" fmla="*/ 4763 h 40957"/>
                  <a:gd name="connsiteX20" fmla="*/ 6667 w 27622"/>
                  <a:gd name="connsiteY20" fmla="*/ 7620 h 40957"/>
                  <a:gd name="connsiteX21" fmla="*/ 4763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3" y="12383"/>
                      <a:pt x="1905" y="9525"/>
                    </a:cubicBezTo>
                    <a:cubicBezTo>
                      <a:pt x="2858" y="6667"/>
                      <a:pt x="4763" y="4763"/>
                      <a:pt x="6667" y="2858"/>
                    </a:cubicBezTo>
                    <a:cubicBezTo>
                      <a:pt x="8572" y="953"/>
                      <a:pt x="11430" y="0"/>
                      <a:pt x="14288" y="0"/>
                    </a:cubicBezTo>
                    <a:cubicBezTo>
                      <a:pt x="16192" y="0"/>
                      <a:pt x="18097" y="0"/>
                      <a:pt x="20003" y="953"/>
                    </a:cubicBezTo>
                    <a:cubicBezTo>
                      <a:pt x="21908" y="1905"/>
                      <a:pt x="22860" y="2858"/>
                      <a:pt x="23813" y="4763"/>
                    </a:cubicBezTo>
                    <a:cubicBezTo>
                      <a:pt x="24765" y="6667"/>
                      <a:pt x="25717" y="8572"/>
                      <a:pt x="26670" y="10478"/>
                    </a:cubicBezTo>
                    <a:cubicBezTo>
                      <a:pt x="27622" y="12383"/>
                      <a:pt x="27622" y="16192"/>
                      <a:pt x="27622" y="20003"/>
                    </a:cubicBezTo>
                    <a:cubicBezTo>
                      <a:pt x="27622" y="24765"/>
                      <a:pt x="26670" y="28575"/>
                      <a:pt x="25717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2" y="40958"/>
                      <a:pt x="13335" y="40958"/>
                    </a:cubicBezTo>
                    <a:cubicBezTo>
                      <a:pt x="9525" y="40958"/>
                      <a:pt x="6667" y="40005"/>
                      <a:pt x="3810" y="37147"/>
                    </a:cubicBezTo>
                    <a:cubicBezTo>
                      <a:pt x="953" y="33338"/>
                      <a:pt x="0" y="28575"/>
                      <a:pt x="0" y="20955"/>
                    </a:cubicBezTo>
                    <a:close/>
                    <a:moveTo>
                      <a:pt x="4763" y="20955"/>
                    </a:moveTo>
                    <a:cubicBezTo>
                      <a:pt x="4763" y="27622"/>
                      <a:pt x="5715" y="32385"/>
                      <a:pt x="6667" y="34290"/>
                    </a:cubicBezTo>
                    <a:cubicBezTo>
                      <a:pt x="8572" y="36195"/>
                      <a:pt x="10478" y="38100"/>
                      <a:pt x="12383" y="38100"/>
                    </a:cubicBezTo>
                    <a:cubicBezTo>
                      <a:pt x="14288" y="38100"/>
                      <a:pt x="16192" y="37147"/>
                      <a:pt x="18097" y="34290"/>
                    </a:cubicBezTo>
                    <a:cubicBezTo>
                      <a:pt x="20003" y="31433"/>
                      <a:pt x="20003" y="27622"/>
                      <a:pt x="20003" y="20955"/>
                    </a:cubicBezTo>
                    <a:cubicBezTo>
                      <a:pt x="20003" y="14288"/>
                      <a:pt x="19050" y="9525"/>
                      <a:pt x="18097" y="7620"/>
                    </a:cubicBezTo>
                    <a:cubicBezTo>
                      <a:pt x="17145" y="5715"/>
                      <a:pt x="14288" y="4763"/>
                      <a:pt x="12383" y="4763"/>
                    </a:cubicBezTo>
                    <a:cubicBezTo>
                      <a:pt x="10478" y="4763"/>
                      <a:pt x="8572" y="5715"/>
                      <a:pt x="6667" y="7620"/>
                    </a:cubicBezTo>
                    <a:cubicBezTo>
                      <a:pt x="5715" y="9525"/>
                      <a:pt x="4763" y="13335"/>
                      <a:pt x="4763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2" name="Полилиния: фигура 721">
                <a:extLst>
                  <a:ext uri="{FF2B5EF4-FFF2-40B4-BE49-F238E27FC236}">
                    <a16:creationId xmlns:a16="http://schemas.microsoft.com/office/drawing/2014/main" id="{05146C69-C755-FBF0-4C4C-AEAF9FC5115B}"/>
                  </a:ext>
                </a:extLst>
              </p:cNvPr>
              <p:cNvSpPr/>
              <p:nvPr/>
            </p:nvSpPr>
            <p:spPr>
              <a:xfrm>
                <a:off x="4962683" y="8585200"/>
                <a:ext cx="27622" cy="40957"/>
              </a:xfrm>
              <a:custGeom>
                <a:avLst/>
                <a:gdLst>
                  <a:gd name="connsiteX0" fmla="*/ 0 w 27622"/>
                  <a:gd name="connsiteY0" fmla="*/ 20955 h 40957"/>
                  <a:gd name="connsiteX1" fmla="*/ 1905 w 27622"/>
                  <a:gd name="connsiteY1" fmla="*/ 9525 h 40957"/>
                  <a:gd name="connsiteX2" fmla="*/ 6667 w 27622"/>
                  <a:gd name="connsiteY2" fmla="*/ 2858 h 40957"/>
                  <a:gd name="connsiteX3" fmla="*/ 14288 w 27622"/>
                  <a:gd name="connsiteY3" fmla="*/ 0 h 40957"/>
                  <a:gd name="connsiteX4" fmla="*/ 20002 w 27622"/>
                  <a:gd name="connsiteY4" fmla="*/ 953 h 40957"/>
                  <a:gd name="connsiteX5" fmla="*/ 23813 w 27622"/>
                  <a:gd name="connsiteY5" fmla="*/ 4763 h 40957"/>
                  <a:gd name="connsiteX6" fmla="*/ 26670 w 27622"/>
                  <a:gd name="connsiteY6" fmla="*/ 10478 h 40957"/>
                  <a:gd name="connsiteX7" fmla="*/ 27622 w 27622"/>
                  <a:gd name="connsiteY7" fmla="*/ 20003 h 40957"/>
                  <a:gd name="connsiteX8" fmla="*/ 25717 w 27622"/>
                  <a:gd name="connsiteY8" fmla="*/ 31433 h 40957"/>
                  <a:gd name="connsiteX9" fmla="*/ 20955 w 27622"/>
                  <a:gd name="connsiteY9" fmla="*/ 38100 h 40957"/>
                  <a:gd name="connsiteX10" fmla="*/ 13335 w 27622"/>
                  <a:gd name="connsiteY10" fmla="*/ 40958 h 40957"/>
                  <a:gd name="connsiteX11" fmla="*/ 3810 w 27622"/>
                  <a:gd name="connsiteY11" fmla="*/ 37147 h 40957"/>
                  <a:gd name="connsiteX12" fmla="*/ 0 w 27622"/>
                  <a:gd name="connsiteY12" fmla="*/ 20955 h 40957"/>
                  <a:gd name="connsiteX13" fmla="*/ 5715 w 27622"/>
                  <a:gd name="connsiteY13" fmla="*/ 20955 h 40957"/>
                  <a:gd name="connsiteX14" fmla="*/ 7620 w 27622"/>
                  <a:gd name="connsiteY14" fmla="*/ 34290 h 40957"/>
                  <a:gd name="connsiteX15" fmla="*/ 13335 w 27622"/>
                  <a:gd name="connsiteY15" fmla="*/ 38100 h 40957"/>
                  <a:gd name="connsiteX16" fmla="*/ 19050 w 27622"/>
                  <a:gd name="connsiteY16" fmla="*/ 34290 h 40957"/>
                  <a:gd name="connsiteX17" fmla="*/ 20955 w 27622"/>
                  <a:gd name="connsiteY17" fmla="*/ 20955 h 40957"/>
                  <a:gd name="connsiteX18" fmla="*/ 19050 w 27622"/>
                  <a:gd name="connsiteY18" fmla="*/ 7620 h 40957"/>
                  <a:gd name="connsiteX19" fmla="*/ 13335 w 27622"/>
                  <a:gd name="connsiteY19" fmla="*/ 4763 h 40957"/>
                  <a:gd name="connsiteX20" fmla="*/ 7620 w 27622"/>
                  <a:gd name="connsiteY20" fmla="*/ 7620 h 40957"/>
                  <a:gd name="connsiteX21" fmla="*/ 5715 w 27622"/>
                  <a:gd name="connsiteY21" fmla="*/ 20955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622" h="40957">
                    <a:moveTo>
                      <a:pt x="0" y="20955"/>
                    </a:moveTo>
                    <a:cubicBezTo>
                      <a:pt x="0" y="16192"/>
                      <a:pt x="952" y="12383"/>
                      <a:pt x="1905" y="9525"/>
                    </a:cubicBezTo>
                    <a:cubicBezTo>
                      <a:pt x="2857" y="6667"/>
                      <a:pt x="4763" y="4763"/>
                      <a:pt x="6667" y="2858"/>
                    </a:cubicBezTo>
                    <a:cubicBezTo>
                      <a:pt x="8572" y="953"/>
                      <a:pt x="11430" y="0"/>
                      <a:pt x="14288" y="0"/>
                    </a:cubicBezTo>
                    <a:cubicBezTo>
                      <a:pt x="16192" y="0"/>
                      <a:pt x="18097" y="0"/>
                      <a:pt x="20002" y="953"/>
                    </a:cubicBezTo>
                    <a:cubicBezTo>
                      <a:pt x="21907" y="1905"/>
                      <a:pt x="22860" y="2858"/>
                      <a:pt x="23813" y="4763"/>
                    </a:cubicBezTo>
                    <a:cubicBezTo>
                      <a:pt x="24765" y="6667"/>
                      <a:pt x="25717" y="8572"/>
                      <a:pt x="26670" y="10478"/>
                    </a:cubicBezTo>
                    <a:cubicBezTo>
                      <a:pt x="27622" y="12383"/>
                      <a:pt x="27622" y="16192"/>
                      <a:pt x="27622" y="20003"/>
                    </a:cubicBezTo>
                    <a:cubicBezTo>
                      <a:pt x="27622" y="24765"/>
                      <a:pt x="26670" y="28575"/>
                      <a:pt x="25717" y="31433"/>
                    </a:cubicBezTo>
                    <a:cubicBezTo>
                      <a:pt x="24765" y="34290"/>
                      <a:pt x="22860" y="36195"/>
                      <a:pt x="20955" y="38100"/>
                    </a:cubicBezTo>
                    <a:cubicBezTo>
                      <a:pt x="19050" y="40005"/>
                      <a:pt x="16192" y="40958"/>
                      <a:pt x="13335" y="40958"/>
                    </a:cubicBezTo>
                    <a:cubicBezTo>
                      <a:pt x="9525" y="40958"/>
                      <a:pt x="6667" y="40005"/>
                      <a:pt x="3810" y="37147"/>
                    </a:cubicBezTo>
                    <a:cubicBezTo>
                      <a:pt x="1905" y="33338"/>
                      <a:pt x="0" y="28575"/>
                      <a:pt x="0" y="20955"/>
                    </a:cubicBezTo>
                    <a:close/>
                    <a:moveTo>
                      <a:pt x="5715" y="20955"/>
                    </a:moveTo>
                    <a:cubicBezTo>
                      <a:pt x="5715" y="27622"/>
                      <a:pt x="6667" y="32385"/>
                      <a:pt x="7620" y="34290"/>
                    </a:cubicBezTo>
                    <a:cubicBezTo>
                      <a:pt x="9525" y="36195"/>
                      <a:pt x="11430" y="38100"/>
                      <a:pt x="13335" y="38100"/>
                    </a:cubicBezTo>
                    <a:cubicBezTo>
                      <a:pt x="15240" y="38100"/>
                      <a:pt x="17145" y="37147"/>
                      <a:pt x="19050" y="34290"/>
                    </a:cubicBezTo>
                    <a:cubicBezTo>
                      <a:pt x="20955" y="31433"/>
                      <a:pt x="20955" y="27622"/>
                      <a:pt x="20955" y="20955"/>
                    </a:cubicBezTo>
                    <a:cubicBezTo>
                      <a:pt x="20955" y="14288"/>
                      <a:pt x="20002" y="9525"/>
                      <a:pt x="19050" y="7620"/>
                    </a:cubicBezTo>
                    <a:cubicBezTo>
                      <a:pt x="18097" y="5715"/>
                      <a:pt x="15240" y="4763"/>
                      <a:pt x="13335" y="4763"/>
                    </a:cubicBezTo>
                    <a:cubicBezTo>
                      <a:pt x="11430" y="4763"/>
                      <a:pt x="9525" y="5715"/>
                      <a:pt x="7620" y="7620"/>
                    </a:cubicBezTo>
                    <a:cubicBezTo>
                      <a:pt x="6667" y="9525"/>
                      <a:pt x="5715" y="13335"/>
                      <a:pt x="5715" y="209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724" name="TextBox 723">
              <a:extLst>
                <a:ext uri="{FF2B5EF4-FFF2-40B4-BE49-F238E27FC236}">
                  <a16:creationId xmlns:a16="http://schemas.microsoft.com/office/drawing/2014/main" id="{8C15861C-CC3F-E597-4AA5-2AD1523E7522}"/>
                </a:ext>
              </a:extLst>
            </p:cNvPr>
            <p:cNvSpPr txBox="1"/>
            <p:nvPr/>
          </p:nvSpPr>
          <p:spPr>
            <a:xfrm>
              <a:off x="13619955" y="6108700"/>
              <a:ext cx="1712343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 err="1">
                  <a:latin typeface="Verdana" panose="020B0604030504040204" pitchFamily="34" charset="0"/>
                  <a:ea typeface="Verdana" panose="020B0604030504040204" pitchFamily="34" charset="0"/>
                </a:rPr>
                <a:t>OPzV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759" name="Рисунок 758">
              <a:extLst>
                <a:ext uri="{FF2B5EF4-FFF2-40B4-BE49-F238E27FC236}">
                  <a16:creationId xmlns:a16="http://schemas.microsoft.com/office/drawing/2014/main" id="{723C802F-99E5-7BB0-27C4-D14C3F9BB9C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1943556" y="6413500"/>
              <a:ext cx="4419600" cy="3050950"/>
            </a:xfrm>
            <a:prstGeom prst="rect">
              <a:avLst/>
            </a:prstGeom>
          </p:spPr>
        </p:pic>
        <p:grpSp>
          <p:nvGrpSpPr>
            <p:cNvPr id="760" name="Рисунок 4">
              <a:extLst>
                <a:ext uri="{FF2B5EF4-FFF2-40B4-BE49-F238E27FC236}">
                  <a16:creationId xmlns:a16="http://schemas.microsoft.com/office/drawing/2014/main" id="{1C2535F9-E9EB-986B-16F1-96DE3DA3892D}"/>
                </a:ext>
              </a:extLst>
            </p:cNvPr>
            <p:cNvGrpSpPr/>
            <p:nvPr/>
          </p:nvGrpSpPr>
          <p:grpSpPr>
            <a:xfrm>
              <a:off x="12172156" y="7023100"/>
              <a:ext cx="206374" cy="1767224"/>
              <a:chOff x="7362109" y="3289884"/>
              <a:chExt cx="206374" cy="1767224"/>
            </a:xfrm>
            <a:solidFill>
              <a:srgbClr val="000000"/>
            </a:solidFill>
          </p:grpSpPr>
          <p:sp>
            <p:nvSpPr>
              <p:cNvPr id="761" name="Полилиния: фигура 760">
                <a:extLst>
                  <a:ext uri="{FF2B5EF4-FFF2-40B4-BE49-F238E27FC236}">
                    <a16:creationId xmlns:a16="http://schemas.microsoft.com/office/drawing/2014/main" id="{87476FB2-B99E-B7CA-86CC-CA67028F104F}"/>
                  </a:ext>
                </a:extLst>
              </p:cNvPr>
              <p:cNvSpPr/>
              <p:nvPr/>
            </p:nvSpPr>
            <p:spPr>
              <a:xfrm>
                <a:off x="7371050" y="4923995"/>
                <a:ext cx="158040" cy="133112"/>
              </a:xfrm>
              <a:custGeom>
                <a:avLst/>
                <a:gdLst>
                  <a:gd name="connsiteX0" fmla="*/ 137086 w 158040"/>
                  <a:gd name="connsiteY0" fmla="*/ 114239 h 133112"/>
                  <a:gd name="connsiteX1" fmla="*/ 79470 w 158040"/>
                  <a:gd name="connsiteY1" fmla="*/ 133113 h 133112"/>
                  <a:gd name="connsiteX2" fmla="*/ 21854 w 158040"/>
                  <a:gd name="connsiteY2" fmla="*/ 114239 h 133112"/>
                  <a:gd name="connsiteX3" fmla="*/ 0 w 158040"/>
                  <a:gd name="connsiteY3" fmla="*/ 63576 h 133112"/>
                  <a:gd name="connsiteX4" fmla="*/ 12914 w 158040"/>
                  <a:gd name="connsiteY4" fmla="*/ 21854 h 133112"/>
                  <a:gd name="connsiteX5" fmla="*/ 48675 w 158040"/>
                  <a:gd name="connsiteY5" fmla="*/ 0 h 133112"/>
                  <a:gd name="connsiteX6" fmla="*/ 48675 w 158040"/>
                  <a:gd name="connsiteY6" fmla="*/ 19868 h 133112"/>
                  <a:gd name="connsiteX7" fmla="*/ 25828 w 158040"/>
                  <a:gd name="connsiteY7" fmla="*/ 35762 h 133112"/>
                  <a:gd name="connsiteX8" fmla="*/ 16887 w 158040"/>
                  <a:gd name="connsiteY8" fmla="*/ 63576 h 133112"/>
                  <a:gd name="connsiteX9" fmla="*/ 33775 w 158040"/>
                  <a:gd name="connsiteY9" fmla="*/ 99338 h 133112"/>
                  <a:gd name="connsiteX10" fmla="*/ 78477 w 158040"/>
                  <a:gd name="connsiteY10" fmla="*/ 113245 h 133112"/>
                  <a:gd name="connsiteX11" fmla="*/ 123179 w 158040"/>
                  <a:gd name="connsiteY11" fmla="*/ 99338 h 133112"/>
                  <a:gd name="connsiteX12" fmla="*/ 140066 w 158040"/>
                  <a:gd name="connsiteY12" fmla="*/ 63576 h 133112"/>
                  <a:gd name="connsiteX13" fmla="*/ 133113 w 158040"/>
                  <a:gd name="connsiteY13" fmla="*/ 35762 h 133112"/>
                  <a:gd name="connsiteX14" fmla="*/ 112252 w 158040"/>
                  <a:gd name="connsiteY14" fmla="*/ 19868 h 133112"/>
                  <a:gd name="connsiteX15" fmla="*/ 112252 w 158040"/>
                  <a:gd name="connsiteY15" fmla="*/ 0 h 133112"/>
                  <a:gd name="connsiteX16" fmla="*/ 146026 w 158040"/>
                  <a:gd name="connsiteY16" fmla="*/ 21854 h 133112"/>
                  <a:gd name="connsiteX17" fmla="*/ 157947 w 158040"/>
                  <a:gd name="connsiteY17" fmla="*/ 63576 h 133112"/>
                  <a:gd name="connsiteX18" fmla="*/ 137086 w 158040"/>
                  <a:gd name="connsiteY18" fmla="*/ 114239 h 133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8040" h="133112">
                    <a:moveTo>
                      <a:pt x="137086" y="114239"/>
                    </a:moveTo>
                    <a:cubicBezTo>
                      <a:pt x="123179" y="127153"/>
                      <a:pt x="103311" y="133113"/>
                      <a:pt x="79470" y="133113"/>
                    </a:cubicBezTo>
                    <a:cubicBezTo>
                      <a:pt x="55629" y="133113"/>
                      <a:pt x="35761" y="127153"/>
                      <a:pt x="21854" y="114239"/>
                    </a:cubicBezTo>
                    <a:cubicBezTo>
                      <a:pt x="7947" y="101325"/>
                      <a:pt x="0" y="84437"/>
                      <a:pt x="0" y="63576"/>
                    </a:cubicBezTo>
                    <a:cubicBezTo>
                      <a:pt x="0" y="47682"/>
                      <a:pt x="3973" y="33775"/>
                      <a:pt x="12914" y="21854"/>
                    </a:cubicBezTo>
                    <a:cubicBezTo>
                      <a:pt x="21854" y="9934"/>
                      <a:pt x="33775" y="2980"/>
                      <a:pt x="48675" y="0"/>
                    </a:cubicBezTo>
                    <a:lnTo>
                      <a:pt x="48675" y="19868"/>
                    </a:lnTo>
                    <a:cubicBezTo>
                      <a:pt x="38741" y="22848"/>
                      <a:pt x="31788" y="27815"/>
                      <a:pt x="25828" y="35762"/>
                    </a:cubicBezTo>
                    <a:cubicBezTo>
                      <a:pt x="19868" y="43709"/>
                      <a:pt x="16887" y="52649"/>
                      <a:pt x="16887" y="63576"/>
                    </a:cubicBezTo>
                    <a:cubicBezTo>
                      <a:pt x="16887" y="78477"/>
                      <a:pt x="22848" y="90398"/>
                      <a:pt x="33775" y="99338"/>
                    </a:cubicBezTo>
                    <a:cubicBezTo>
                      <a:pt x="44702" y="108278"/>
                      <a:pt x="59603" y="113245"/>
                      <a:pt x="78477" y="113245"/>
                    </a:cubicBezTo>
                    <a:cubicBezTo>
                      <a:pt x="97351" y="113245"/>
                      <a:pt x="112252" y="108278"/>
                      <a:pt x="123179" y="99338"/>
                    </a:cubicBezTo>
                    <a:cubicBezTo>
                      <a:pt x="134106" y="90398"/>
                      <a:pt x="140066" y="78477"/>
                      <a:pt x="140066" y="63576"/>
                    </a:cubicBezTo>
                    <a:cubicBezTo>
                      <a:pt x="140066" y="52649"/>
                      <a:pt x="138080" y="43709"/>
                      <a:pt x="133113" y="35762"/>
                    </a:cubicBezTo>
                    <a:cubicBezTo>
                      <a:pt x="128146" y="27815"/>
                      <a:pt x="121192" y="22848"/>
                      <a:pt x="112252" y="19868"/>
                    </a:cubicBezTo>
                    <a:lnTo>
                      <a:pt x="112252" y="0"/>
                    </a:lnTo>
                    <a:cubicBezTo>
                      <a:pt x="127153" y="3973"/>
                      <a:pt x="138080" y="10927"/>
                      <a:pt x="146026" y="21854"/>
                    </a:cubicBezTo>
                    <a:cubicBezTo>
                      <a:pt x="153974" y="32782"/>
                      <a:pt x="157947" y="46689"/>
                      <a:pt x="157947" y="63576"/>
                    </a:cubicBezTo>
                    <a:cubicBezTo>
                      <a:pt x="158941" y="84437"/>
                      <a:pt x="151987" y="101325"/>
                      <a:pt x="137086" y="1142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2" name="Полилиния: фигура 761">
                <a:extLst>
                  <a:ext uri="{FF2B5EF4-FFF2-40B4-BE49-F238E27FC236}">
                    <a16:creationId xmlns:a16="http://schemas.microsoft.com/office/drawing/2014/main" id="{8091BDE1-318C-1BFC-5EE5-CFEF1C375207}"/>
                  </a:ext>
                </a:extLst>
              </p:cNvPr>
              <p:cNvSpPr/>
              <p:nvPr/>
            </p:nvSpPr>
            <p:spPr>
              <a:xfrm>
                <a:off x="7412647" y="4797836"/>
                <a:ext cx="153104" cy="104304"/>
              </a:xfrm>
              <a:custGeom>
                <a:avLst/>
                <a:gdLst>
                  <a:gd name="connsiteX0" fmla="*/ 15025 w 153104"/>
                  <a:gd name="connsiteY0" fmla="*/ 13907 h 104304"/>
                  <a:gd name="connsiteX1" fmla="*/ 57741 w 153104"/>
                  <a:gd name="connsiteY1" fmla="*/ 0 h 104304"/>
                  <a:gd name="connsiteX2" fmla="*/ 100456 w 153104"/>
                  <a:gd name="connsiteY2" fmla="*/ 13907 h 104304"/>
                  <a:gd name="connsiteX3" fmla="*/ 116350 w 153104"/>
                  <a:gd name="connsiteY3" fmla="*/ 48676 h 104304"/>
                  <a:gd name="connsiteX4" fmla="*/ 96482 w 153104"/>
                  <a:gd name="connsiteY4" fmla="*/ 85430 h 104304"/>
                  <a:gd name="connsiteX5" fmla="*/ 96482 w 153104"/>
                  <a:gd name="connsiteY5" fmla="*/ 85430 h 104304"/>
                  <a:gd name="connsiteX6" fmla="*/ 153105 w 153104"/>
                  <a:gd name="connsiteY6" fmla="*/ 85430 h 104304"/>
                  <a:gd name="connsiteX7" fmla="*/ 153105 w 153104"/>
                  <a:gd name="connsiteY7" fmla="*/ 104305 h 104304"/>
                  <a:gd name="connsiteX8" fmla="*/ 124 w 153104"/>
                  <a:gd name="connsiteY8" fmla="*/ 104305 h 104304"/>
                  <a:gd name="connsiteX9" fmla="*/ 124 w 153104"/>
                  <a:gd name="connsiteY9" fmla="*/ 86424 h 104304"/>
                  <a:gd name="connsiteX10" fmla="*/ 18999 w 153104"/>
                  <a:gd name="connsiteY10" fmla="*/ 86424 h 104304"/>
                  <a:gd name="connsiteX11" fmla="*/ 18999 w 153104"/>
                  <a:gd name="connsiteY11" fmla="*/ 86424 h 104304"/>
                  <a:gd name="connsiteX12" fmla="*/ 5091 w 153104"/>
                  <a:gd name="connsiteY12" fmla="*/ 71523 h 104304"/>
                  <a:gd name="connsiteX13" fmla="*/ 124 w 153104"/>
                  <a:gd name="connsiteY13" fmla="*/ 49669 h 104304"/>
                  <a:gd name="connsiteX14" fmla="*/ 15025 w 153104"/>
                  <a:gd name="connsiteY14" fmla="*/ 13907 h 104304"/>
                  <a:gd name="connsiteX15" fmla="*/ 87542 w 153104"/>
                  <a:gd name="connsiteY15" fmla="*/ 27815 h 104304"/>
                  <a:gd name="connsiteX16" fmla="*/ 56747 w 153104"/>
                  <a:gd name="connsiteY16" fmla="*/ 18874 h 104304"/>
                  <a:gd name="connsiteX17" fmla="*/ 25952 w 153104"/>
                  <a:gd name="connsiteY17" fmla="*/ 27815 h 104304"/>
                  <a:gd name="connsiteX18" fmla="*/ 14032 w 153104"/>
                  <a:gd name="connsiteY18" fmla="*/ 51656 h 104304"/>
                  <a:gd name="connsiteX19" fmla="*/ 25952 w 153104"/>
                  <a:gd name="connsiteY19" fmla="*/ 75497 h 104304"/>
                  <a:gd name="connsiteX20" fmla="*/ 55754 w 153104"/>
                  <a:gd name="connsiteY20" fmla="*/ 84437 h 104304"/>
                  <a:gd name="connsiteX21" fmla="*/ 86548 w 153104"/>
                  <a:gd name="connsiteY21" fmla="*/ 75497 h 104304"/>
                  <a:gd name="connsiteX22" fmla="*/ 98469 w 153104"/>
                  <a:gd name="connsiteY22" fmla="*/ 51656 h 104304"/>
                  <a:gd name="connsiteX23" fmla="*/ 87542 w 153104"/>
                  <a:gd name="connsiteY23" fmla="*/ 27815 h 10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3104" h="104304">
                    <a:moveTo>
                      <a:pt x="15025" y="13907"/>
                    </a:moveTo>
                    <a:cubicBezTo>
                      <a:pt x="25952" y="4967"/>
                      <a:pt x="39859" y="0"/>
                      <a:pt x="57741" y="0"/>
                    </a:cubicBezTo>
                    <a:cubicBezTo>
                      <a:pt x="75621" y="0"/>
                      <a:pt x="89528" y="4967"/>
                      <a:pt x="100456" y="13907"/>
                    </a:cubicBezTo>
                    <a:cubicBezTo>
                      <a:pt x="111383" y="22848"/>
                      <a:pt x="116350" y="34768"/>
                      <a:pt x="116350" y="48676"/>
                    </a:cubicBezTo>
                    <a:cubicBezTo>
                      <a:pt x="116350" y="65563"/>
                      <a:pt x="109396" y="77484"/>
                      <a:pt x="96482" y="85430"/>
                    </a:cubicBezTo>
                    <a:lnTo>
                      <a:pt x="96482" y="85430"/>
                    </a:lnTo>
                    <a:lnTo>
                      <a:pt x="153105" y="85430"/>
                    </a:lnTo>
                    <a:lnTo>
                      <a:pt x="153105" y="104305"/>
                    </a:lnTo>
                    <a:lnTo>
                      <a:pt x="124" y="104305"/>
                    </a:lnTo>
                    <a:lnTo>
                      <a:pt x="124" y="86424"/>
                    </a:lnTo>
                    <a:lnTo>
                      <a:pt x="18999" y="86424"/>
                    </a:lnTo>
                    <a:lnTo>
                      <a:pt x="18999" y="86424"/>
                    </a:lnTo>
                    <a:cubicBezTo>
                      <a:pt x="13039" y="83444"/>
                      <a:pt x="8072" y="78477"/>
                      <a:pt x="5091" y="71523"/>
                    </a:cubicBezTo>
                    <a:cubicBezTo>
                      <a:pt x="1118" y="64570"/>
                      <a:pt x="124" y="57616"/>
                      <a:pt x="124" y="49669"/>
                    </a:cubicBezTo>
                    <a:cubicBezTo>
                      <a:pt x="-869" y="34768"/>
                      <a:pt x="4098" y="22848"/>
                      <a:pt x="15025" y="13907"/>
                    </a:cubicBezTo>
                    <a:close/>
                    <a:moveTo>
                      <a:pt x="87542" y="27815"/>
                    </a:moveTo>
                    <a:cubicBezTo>
                      <a:pt x="79595" y="21854"/>
                      <a:pt x="69661" y="18874"/>
                      <a:pt x="56747" y="18874"/>
                    </a:cubicBezTo>
                    <a:cubicBezTo>
                      <a:pt x="43833" y="18874"/>
                      <a:pt x="33899" y="21854"/>
                      <a:pt x="25952" y="27815"/>
                    </a:cubicBezTo>
                    <a:cubicBezTo>
                      <a:pt x="18005" y="33775"/>
                      <a:pt x="14032" y="41722"/>
                      <a:pt x="14032" y="51656"/>
                    </a:cubicBezTo>
                    <a:cubicBezTo>
                      <a:pt x="14032" y="61589"/>
                      <a:pt x="18005" y="69537"/>
                      <a:pt x="25952" y="75497"/>
                    </a:cubicBezTo>
                    <a:cubicBezTo>
                      <a:pt x="33899" y="81457"/>
                      <a:pt x="43833" y="84437"/>
                      <a:pt x="55754" y="84437"/>
                    </a:cubicBezTo>
                    <a:cubicBezTo>
                      <a:pt x="68668" y="84437"/>
                      <a:pt x="78601" y="81457"/>
                      <a:pt x="86548" y="75497"/>
                    </a:cubicBezTo>
                    <a:cubicBezTo>
                      <a:pt x="94495" y="69537"/>
                      <a:pt x="98469" y="61589"/>
                      <a:pt x="98469" y="51656"/>
                    </a:cubicBezTo>
                    <a:cubicBezTo>
                      <a:pt x="99462" y="42715"/>
                      <a:pt x="95489" y="33775"/>
                      <a:pt x="87542" y="278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3" name="Полилиния: фигура 762">
                <a:extLst>
                  <a:ext uri="{FF2B5EF4-FFF2-40B4-BE49-F238E27FC236}">
                    <a16:creationId xmlns:a16="http://schemas.microsoft.com/office/drawing/2014/main" id="{D0CBB8C6-C884-0351-3B9E-3961BE508421}"/>
                  </a:ext>
                </a:extLst>
              </p:cNvPr>
              <p:cNvSpPr/>
              <p:nvPr/>
            </p:nvSpPr>
            <p:spPr>
              <a:xfrm>
                <a:off x="7410785" y="4675650"/>
                <a:ext cx="117218" cy="105298"/>
              </a:xfrm>
              <a:custGeom>
                <a:avLst/>
                <a:gdLst>
                  <a:gd name="connsiteX0" fmla="*/ 101324 w 117218"/>
                  <a:gd name="connsiteY0" fmla="*/ 91391 h 105298"/>
                  <a:gd name="connsiteX1" fmla="*/ 58609 w 117218"/>
                  <a:gd name="connsiteY1" fmla="*/ 105298 h 105298"/>
                  <a:gd name="connsiteX2" fmla="*/ 15894 w 117218"/>
                  <a:gd name="connsiteY2" fmla="*/ 91391 h 105298"/>
                  <a:gd name="connsiteX3" fmla="*/ 0 w 117218"/>
                  <a:gd name="connsiteY3" fmla="*/ 52649 h 105298"/>
                  <a:gd name="connsiteX4" fmla="*/ 15894 w 117218"/>
                  <a:gd name="connsiteY4" fmla="*/ 13907 h 105298"/>
                  <a:gd name="connsiteX5" fmla="*/ 58609 w 117218"/>
                  <a:gd name="connsiteY5" fmla="*/ 0 h 105298"/>
                  <a:gd name="connsiteX6" fmla="*/ 101324 w 117218"/>
                  <a:gd name="connsiteY6" fmla="*/ 13907 h 105298"/>
                  <a:gd name="connsiteX7" fmla="*/ 117219 w 117218"/>
                  <a:gd name="connsiteY7" fmla="*/ 52649 h 105298"/>
                  <a:gd name="connsiteX8" fmla="*/ 101324 w 117218"/>
                  <a:gd name="connsiteY8" fmla="*/ 91391 h 105298"/>
                  <a:gd name="connsiteX9" fmla="*/ 90397 w 117218"/>
                  <a:gd name="connsiteY9" fmla="*/ 28808 h 105298"/>
                  <a:gd name="connsiteX10" fmla="*/ 59603 w 117218"/>
                  <a:gd name="connsiteY10" fmla="*/ 19868 h 105298"/>
                  <a:gd name="connsiteX11" fmla="*/ 28808 w 117218"/>
                  <a:gd name="connsiteY11" fmla="*/ 28808 h 105298"/>
                  <a:gd name="connsiteX12" fmla="*/ 17881 w 117218"/>
                  <a:gd name="connsiteY12" fmla="*/ 53642 h 105298"/>
                  <a:gd name="connsiteX13" fmla="*/ 28808 w 117218"/>
                  <a:gd name="connsiteY13" fmla="*/ 78477 h 105298"/>
                  <a:gd name="connsiteX14" fmla="*/ 59603 w 117218"/>
                  <a:gd name="connsiteY14" fmla="*/ 87418 h 105298"/>
                  <a:gd name="connsiteX15" fmla="*/ 90397 w 117218"/>
                  <a:gd name="connsiteY15" fmla="*/ 78477 h 105298"/>
                  <a:gd name="connsiteX16" fmla="*/ 101324 w 117218"/>
                  <a:gd name="connsiteY16" fmla="*/ 53642 h 105298"/>
                  <a:gd name="connsiteX17" fmla="*/ 90397 w 117218"/>
                  <a:gd name="connsiteY17" fmla="*/ 28808 h 10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7218" h="105298">
                    <a:moveTo>
                      <a:pt x="101324" y="91391"/>
                    </a:moveTo>
                    <a:cubicBezTo>
                      <a:pt x="90397" y="101325"/>
                      <a:pt x="76490" y="105298"/>
                      <a:pt x="58609" y="105298"/>
                    </a:cubicBezTo>
                    <a:cubicBezTo>
                      <a:pt x="40728" y="105298"/>
                      <a:pt x="26821" y="100332"/>
                      <a:pt x="15894" y="91391"/>
                    </a:cubicBezTo>
                    <a:cubicBezTo>
                      <a:pt x="4967" y="81457"/>
                      <a:pt x="0" y="68543"/>
                      <a:pt x="0" y="52649"/>
                    </a:cubicBezTo>
                    <a:cubicBezTo>
                      <a:pt x="0" y="36755"/>
                      <a:pt x="4967" y="23841"/>
                      <a:pt x="15894" y="13907"/>
                    </a:cubicBezTo>
                    <a:cubicBezTo>
                      <a:pt x="26821" y="3973"/>
                      <a:pt x="40728" y="0"/>
                      <a:pt x="58609" y="0"/>
                    </a:cubicBezTo>
                    <a:cubicBezTo>
                      <a:pt x="76490" y="0"/>
                      <a:pt x="90397" y="4967"/>
                      <a:pt x="101324" y="13907"/>
                    </a:cubicBezTo>
                    <a:cubicBezTo>
                      <a:pt x="112252" y="23841"/>
                      <a:pt x="117219" y="36755"/>
                      <a:pt x="117219" y="52649"/>
                    </a:cubicBezTo>
                    <a:cubicBezTo>
                      <a:pt x="117219" y="69537"/>
                      <a:pt x="112252" y="82451"/>
                      <a:pt x="101324" y="91391"/>
                    </a:cubicBezTo>
                    <a:close/>
                    <a:moveTo>
                      <a:pt x="90397" y="28808"/>
                    </a:moveTo>
                    <a:cubicBezTo>
                      <a:pt x="83444" y="22848"/>
                      <a:pt x="72517" y="19868"/>
                      <a:pt x="59603" y="19868"/>
                    </a:cubicBezTo>
                    <a:cubicBezTo>
                      <a:pt x="46688" y="19868"/>
                      <a:pt x="35761" y="22848"/>
                      <a:pt x="28808" y="28808"/>
                    </a:cubicBezTo>
                    <a:cubicBezTo>
                      <a:pt x="21854" y="34768"/>
                      <a:pt x="17881" y="42716"/>
                      <a:pt x="17881" y="53642"/>
                    </a:cubicBezTo>
                    <a:cubicBezTo>
                      <a:pt x="17881" y="64570"/>
                      <a:pt x="21854" y="72517"/>
                      <a:pt x="28808" y="78477"/>
                    </a:cubicBezTo>
                    <a:cubicBezTo>
                      <a:pt x="35761" y="84437"/>
                      <a:pt x="46688" y="87418"/>
                      <a:pt x="59603" y="87418"/>
                    </a:cubicBezTo>
                    <a:cubicBezTo>
                      <a:pt x="72517" y="87418"/>
                      <a:pt x="83444" y="84437"/>
                      <a:pt x="90397" y="78477"/>
                    </a:cubicBezTo>
                    <a:cubicBezTo>
                      <a:pt x="97351" y="72517"/>
                      <a:pt x="101324" y="64570"/>
                      <a:pt x="101324" y="53642"/>
                    </a:cubicBezTo>
                    <a:cubicBezTo>
                      <a:pt x="101324" y="42716"/>
                      <a:pt x="97351" y="34768"/>
                      <a:pt x="90397" y="288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4" name="Полилиния: фигура 763">
                <a:extLst>
                  <a:ext uri="{FF2B5EF4-FFF2-40B4-BE49-F238E27FC236}">
                    <a16:creationId xmlns:a16="http://schemas.microsoft.com/office/drawing/2014/main" id="{F5B59543-2BB0-D058-34A8-CA7679F21151}"/>
                  </a:ext>
                </a:extLst>
              </p:cNvPr>
              <p:cNvSpPr/>
              <p:nvPr/>
            </p:nvSpPr>
            <p:spPr>
              <a:xfrm>
                <a:off x="7412771" y="4561411"/>
                <a:ext cx="114238" cy="92384"/>
              </a:xfrm>
              <a:custGeom>
                <a:avLst/>
                <a:gdLst>
                  <a:gd name="connsiteX0" fmla="*/ 114239 w 114238"/>
                  <a:gd name="connsiteY0" fmla="*/ 0 h 92384"/>
                  <a:gd name="connsiteX1" fmla="*/ 114239 w 114238"/>
                  <a:gd name="connsiteY1" fmla="*/ 23841 h 92384"/>
                  <a:gd name="connsiteX2" fmla="*/ 58610 w 114238"/>
                  <a:gd name="connsiteY2" fmla="*/ 73510 h 92384"/>
                  <a:gd name="connsiteX3" fmla="*/ 58610 w 114238"/>
                  <a:gd name="connsiteY3" fmla="*/ 74504 h 92384"/>
                  <a:gd name="connsiteX4" fmla="*/ 114239 w 114238"/>
                  <a:gd name="connsiteY4" fmla="*/ 74504 h 92384"/>
                  <a:gd name="connsiteX5" fmla="*/ 114239 w 114238"/>
                  <a:gd name="connsiteY5" fmla="*/ 92385 h 92384"/>
                  <a:gd name="connsiteX6" fmla="*/ 0 w 114238"/>
                  <a:gd name="connsiteY6" fmla="*/ 92385 h 92384"/>
                  <a:gd name="connsiteX7" fmla="*/ 0 w 114238"/>
                  <a:gd name="connsiteY7" fmla="*/ 74504 h 92384"/>
                  <a:gd name="connsiteX8" fmla="*/ 50663 w 114238"/>
                  <a:gd name="connsiteY8" fmla="*/ 74504 h 92384"/>
                  <a:gd name="connsiteX9" fmla="*/ 50663 w 114238"/>
                  <a:gd name="connsiteY9" fmla="*/ 73510 h 92384"/>
                  <a:gd name="connsiteX10" fmla="*/ 0 w 114238"/>
                  <a:gd name="connsiteY10" fmla="*/ 23841 h 92384"/>
                  <a:gd name="connsiteX11" fmla="*/ 0 w 114238"/>
                  <a:gd name="connsiteY11" fmla="*/ 993 h 92384"/>
                  <a:gd name="connsiteX12" fmla="*/ 54636 w 114238"/>
                  <a:gd name="connsiteY12" fmla="*/ 54636 h 92384"/>
                  <a:gd name="connsiteX13" fmla="*/ 114239 w 114238"/>
                  <a:gd name="connsiteY13" fmla="*/ 0 h 9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4238" h="92384">
                    <a:moveTo>
                      <a:pt x="114239" y="0"/>
                    </a:moveTo>
                    <a:lnTo>
                      <a:pt x="114239" y="23841"/>
                    </a:lnTo>
                    <a:lnTo>
                      <a:pt x="58610" y="73510"/>
                    </a:lnTo>
                    <a:lnTo>
                      <a:pt x="58610" y="74504"/>
                    </a:lnTo>
                    <a:lnTo>
                      <a:pt x="114239" y="74504"/>
                    </a:lnTo>
                    <a:lnTo>
                      <a:pt x="114239" y="92385"/>
                    </a:lnTo>
                    <a:lnTo>
                      <a:pt x="0" y="92385"/>
                    </a:lnTo>
                    <a:lnTo>
                      <a:pt x="0" y="74504"/>
                    </a:lnTo>
                    <a:lnTo>
                      <a:pt x="50663" y="74504"/>
                    </a:lnTo>
                    <a:lnTo>
                      <a:pt x="50663" y="73510"/>
                    </a:lnTo>
                    <a:lnTo>
                      <a:pt x="0" y="23841"/>
                    </a:lnTo>
                    <a:lnTo>
                      <a:pt x="0" y="993"/>
                    </a:lnTo>
                    <a:lnTo>
                      <a:pt x="54636" y="54636"/>
                    </a:lnTo>
                    <a:lnTo>
                      <a:pt x="11423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5" name="Полилиния: фигура 764">
                <a:extLst>
                  <a:ext uri="{FF2B5EF4-FFF2-40B4-BE49-F238E27FC236}">
                    <a16:creationId xmlns:a16="http://schemas.microsoft.com/office/drawing/2014/main" id="{A0604D7F-CC55-AB94-0113-792D3B3FC3B1}"/>
                  </a:ext>
                </a:extLst>
              </p:cNvPr>
              <p:cNvSpPr/>
              <p:nvPr/>
            </p:nvSpPr>
            <p:spPr>
              <a:xfrm>
                <a:off x="7411778" y="4398497"/>
                <a:ext cx="117218" cy="100331"/>
              </a:xfrm>
              <a:custGeom>
                <a:avLst/>
                <a:gdLst>
                  <a:gd name="connsiteX0" fmla="*/ 35761 w 117218"/>
                  <a:gd name="connsiteY0" fmla="*/ 18874 h 100331"/>
                  <a:gd name="connsiteX1" fmla="*/ 21854 w 117218"/>
                  <a:gd name="connsiteY1" fmla="*/ 28808 h 100331"/>
                  <a:gd name="connsiteX2" fmla="*/ 15894 w 117218"/>
                  <a:gd name="connsiteY2" fmla="*/ 48676 h 100331"/>
                  <a:gd name="connsiteX3" fmla="*/ 27815 w 117218"/>
                  <a:gd name="connsiteY3" fmla="*/ 72517 h 100331"/>
                  <a:gd name="connsiteX4" fmla="*/ 58610 w 117218"/>
                  <a:gd name="connsiteY4" fmla="*/ 81457 h 100331"/>
                  <a:gd name="connsiteX5" fmla="*/ 89404 w 117218"/>
                  <a:gd name="connsiteY5" fmla="*/ 71524 h 100331"/>
                  <a:gd name="connsiteX6" fmla="*/ 100331 w 117218"/>
                  <a:gd name="connsiteY6" fmla="*/ 47682 h 100331"/>
                  <a:gd name="connsiteX7" fmla="*/ 81457 w 117218"/>
                  <a:gd name="connsiteY7" fmla="*/ 18874 h 100331"/>
                  <a:gd name="connsiteX8" fmla="*/ 81457 w 117218"/>
                  <a:gd name="connsiteY8" fmla="*/ 0 h 100331"/>
                  <a:gd name="connsiteX9" fmla="*/ 107285 w 117218"/>
                  <a:gd name="connsiteY9" fmla="*/ 15894 h 100331"/>
                  <a:gd name="connsiteX10" fmla="*/ 117219 w 117218"/>
                  <a:gd name="connsiteY10" fmla="*/ 47682 h 100331"/>
                  <a:gd name="connsiteX11" fmla="*/ 101325 w 117218"/>
                  <a:gd name="connsiteY11" fmla="*/ 85431 h 100331"/>
                  <a:gd name="connsiteX12" fmla="*/ 58610 w 117218"/>
                  <a:gd name="connsiteY12" fmla="*/ 100332 h 100331"/>
                  <a:gd name="connsiteX13" fmla="*/ 15894 w 117218"/>
                  <a:gd name="connsiteY13" fmla="*/ 86424 h 100331"/>
                  <a:gd name="connsiteX14" fmla="*/ 0 w 117218"/>
                  <a:gd name="connsiteY14" fmla="*/ 48676 h 100331"/>
                  <a:gd name="connsiteX15" fmla="*/ 10927 w 117218"/>
                  <a:gd name="connsiteY15" fmla="*/ 15894 h 100331"/>
                  <a:gd name="connsiteX16" fmla="*/ 35761 w 117218"/>
                  <a:gd name="connsiteY16" fmla="*/ 993 h 100331"/>
                  <a:gd name="connsiteX17" fmla="*/ 35761 w 117218"/>
                  <a:gd name="connsiteY17" fmla="*/ 18874 h 10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7218" h="100331">
                    <a:moveTo>
                      <a:pt x="35761" y="18874"/>
                    </a:moveTo>
                    <a:cubicBezTo>
                      <a:pt x="29801" y="20861"/>
                      <a:pt x="24835" y="23841"/>
                      <a:pt x="21854" y="28808"/>
                    </a:cubicBezTo>
                    <a:cubicBezTo>
                      <a:pt x="17881" y="33775"/>
                      <a:pt x="15894" y="40729"/>
                      <a:pt x="15894" y="48676"/>
                    </a:cubicBezTo>
                    <a:cubicBezTo>
                      <a:pt x="15894" y="58609"/>
                      <a:pt x="19868" y="66557"/>
                      <a:pt x="27815" y="72517"/>
                    </a:cubicBezTo>
                    <a:cubicBezTo>
                      <a:pt x="35761" y="78477"/>
                      <a:pt x="45695" y="81457"/>
                      <a:pt x="58610" y="81457"/>
                    </a:cubicBezTo>
                    <a:cubicBezTo>
                      <a:pt x="71524" y="81457"/>
                      <a:pt x="81457" y="78477"/>
                      <a:pt x="89404" y="71524"/>
                    </a:cubicBezTo>
                    <a:cubicBezTo>
                      <a:pt x="96358" y="65563"/>
                      <a:pt x="100331" y="57616"/>
                      <a:pt x="100331" y="47682"/>
                    </a:cubicBezTo>
                    <a:cubicBezTo>
                      <a:pt x="100331" y="31788"/>
                      <a:pt x="94371" y="21854"/>
                      <a:pt x="81457" y="18874"/>
                    </a:cubicBezTo>
                    <a:lnTo>
                      <a:pt x="81457" y="0"/>
                    </a:lnTo>
                    <a:cubicBezTo>
                      <a:pt x="92384" y="1987"/>
                      <a:pt x="100331" y="6954"/>
                      <a:pt x="107285" y="15894"/>
                    </a:cubicBezTo>
                    <a:cubicBezTo>
                      <a:pt x="114239" y="24835"/>
                      <a:pt x="117219" y="35762"/>
                      <a:pt x="117219" y="47682"/>
                    </a:cubicBezTo>
                    <a:cubicBezTo>
                      <a:pt x="117219" y="63576"/>
                      <a:pt x="112252" y="76490"/>
                      <a:pt x="101325" y="85431"/>
                    </a:cubicBezTo>
                    <a:cubicBezTo>
                      <a:pt x="90397" y="95365"/>
                      <a:pt x="76490" y="100332"/>
                      <a:pt x="58610" y="100332"/>
                    </a:cubicBezTo>
                    <a:cubicBezTo>
                      <a:pt x="40728" y="100332"/>
                      <a:pt x="26821" y="95365"/>
                      <a:pt x="15894" y="86424"/>
                    </a:cubicBezTo>
                    <a:cubicBezTo>
                      <a:pt x="4967" y="76490"/>
                      <a:pt x="0" y="64570"/>
                      <a:pt x="0" y="48676"/>
                    </a:cubicBezTo>
                    <a:cubicBezTo>
                      <a:pt x="0" y="35762"/>
                      <a:pt x="3974" y="24835"/>
                      <a:pt x="10927" y="15894"/>
                    </a:cubicBezTo>
                    <a:cubicBezTo>
                      <a:pt x="17881" y="7947"/>
                      <a:pt x="25828" y="2980"/>
                      <a:pt x="35761" y="993"/>
                    </a:cubicBezTo>
                    <a:lnTo>
                      <a:pt x="35761" y="18874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6" name="Полилиния: фигура 765">
                <a:extLst>
                  <a:ext uri="{FF2B5EF4-FFF2-40B4-BE49-F238E27FC236}">
                    <a16:creationId xmlns:a16="http://schemas.microsoft.com/office/drawing/2014/main" id="{31FBD3FD-6DEB-370E-DB5F-D87B4E3EE218}"/>
                  </a:ext>
                </a:extLst>
              </p:cNvPr>
              <p:cNvSpPr/>
              <p:nvPr/>
            </p:nvSpPr>
            <p:spPr>
              <a:xfrm>
                <a:off x="7414758" y="4288231"/>
                <a:ext cx="114238" cy="101324"/>
              </a:xfrm>
              <a:custGeom>
                <a:avLst/>
                <a:gdLst>
                  <a:gd name="connsiteX0" fmla="*/ 62583 w 114238"/>
                  <a:gd name="connsiteY0" fmla="*/ 60596 h 101324"/>
                  <a:gd name="connsiteX1" fmla="*/ 100332 w 114238"/>
                  <a:gd name="connsiteY1" fmla="*/ 69537 h 101324"/>
                  <a:gd name="connsiteX2" fmla="*/ 114239 w 114238"/>
                  <a:gd name="connsiteY2" fmla="*/ 94371 h 101324"/>
                  <a:gd name="connsiteX3" fmla="*/ 113246 w 114238"/>
                  <a:gd name="connsiteY3" fmla="*/ 101325 h 101324"/>
                  <a:gd name="connsiteX4" fmla="*/ 96358 w 114238"/>
                  <a:gd name="connsiteY4" fmla="*/ 101325 h 101324"/>
                  <a:gd name="connsiteX5" fmla="*/ 97351 w 114238"/>
                  <a:gd name="connsiteY5" fmla="*/ 95365 h 101324"/>
                  <a:gd name="connsiteX6" fmla="*/ 88411 w 114238"/>
                  <a:gd name="connsiteY6" fmla="*/ 83444 h 101324"/>
                  <a:gd name="connsiteX7" fmla="*/ 63577 w 114238"/>
                  <a:gd name="connsiteY7" fmla="*/ 78477 h 101324"/>
                  <a:gd name="connsiteX8" fmla="*/ 0 w 114238"/>
                  <a:gd name="connsiteY8" fmla="*/ 74504 h 101324"/>
                  <a:gd name="connsiteX9" fmla="*/ 0 w 114238"/>
                  <a:gd name="connsiteY9" fmla="*/ 0 h 101324"/>
                  <a:gd name="connsiteX10" fmla="*/ 114239 w 114238"/>
                  <a:gd name="connsiteY10" fmla="*/ 0 h 101324"/>
                  <a:gd name="connsiteX11" fmla="*/ 114239 w 114238"/>
                  <a:gd name="connsiteY11" fmla="*/ 17881 h 101324"/>
                  <a:gd name="connsiteX12" fmla="*/ 14901 w 114238"/>
                  <a:gd name="connsiteY12" fmla="*/ 17881 h 101324"/>
                  <a:gd name="connsiteX13" fmla="*/ 14901 w 114238"/>
                  <a:gd name="connsiteY13" fmla="*/ 57616 h 101324"/>
                  <a:gd name="connsiteX14" fmla="*/ 62583 w 114238"/>
                  <a:gd name="connsiteY14" fmla="*/ 60596 h 101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4238" h="101324">
                    <a:moveTo>
                      <a:pt x="62583" y="60596"/>
                    </a:moveTo>
                    <a:cubicBezTo>
                      <a:pt x="79470" y="61590"/>
                      <a:pt x="92384" y="64570"/>
                      <a:pt x="100332" y="69537"/>
                    </a:cubicBezTo>
                    <a:cubicBezTo>
                      <a:pt x="109272" y="74504"/>
                      <a:pt x="114239" y="83444"/>
                      <a:pt x="114239" y="94371"/>
                    </a:cubicBezTo>
                    <a:cubicBezTo>
                      <a:pt x="114239" y="97351"/>
                      <a:pt x="114239" y="99338"/>
                      <a:pt x="113246" y="101325"/>
                    </a:cubicBezTo>
                    <a:lnTo>
                      <a:pt x="96358" y="101325"/>
                    </a:lnTo>
                    <a:cubicBezTo>
                      <a:pt x="97351" y="99338"/>
                      <a:pt x="97351" y="97351"/>
                      <a:pt x="97351" y="95365"/>
                    </a:cubicBezTo>
                    <a:cubicBezTo>
                      <a:pt x="97351" y="90398"/>
                      <a:pt x="94371" y="85431"/>
                      <a:pt x="88411" y="83444"/>
                    </a:cubicBezTo>
                    <a:cubicBezTo>
                      <a:pt x="82450" y="81457"/>
                      <a:pt x="74504" y="79470"/>
                      <a:pt x="63577" y="78477"/>
                    </a:cubicBezTo>
                    <a:lnTo>
                      <a:pt x="0" y="74504"/>
                    </a:lnTo>
                    <a:lnTo>
                      <a:pt x="0" y="0"/>
                    </a:lnTo>
                    <a:lnTo>
                      <a:pt x="114239" y="0"/>
                    </a:lnTo>
                    <a:lnTo>
                      <a:pt x="114239" y="17881"/>
                    </a:lnTo>
                    <a:lnTo>
                      <a:pt x="14901" y="17881"/>
                    </a:lnTo>
                    <a:lnTo>
                      <a:pt x="14901" y="57616"/>
                    </a:lnTo>
                    <a:lnTo>
                      <a:pt x="62583" y="60596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7" name="Полилиния: фигура 766">
                <a:extLst>
                  <a:ext uri="{FF2B5EF4-FFF2-40B4-BE49-F238E27FC236}">
                    <a16:creationId xmlns:a16="http://schemas.microsoft.com/office/drawing/2014/main" id="{5ECC8047-CE39-FB1B-0A93-15D8B52A2B3F}"/>
                  </a:ext>
                </a:extLst>
              </p:cNvPr>
              <p:cNvSpPr/>
              <p:nvPr/>
            </p:nvSpPr>
            <p:spPr>
              <a:xfrm>
                <a:off x="7412771" y="4166046"/>
                <a:ext cx="155712" cy="103311"/>
              </a:xfrm>
              <a:custGeom>
                <a:avLst/>
                <a:gdLst>
                  <a:gd name="connsiteX0" fmla="*/ 154968 w 155712"/>
                  <a:gd name="connsiteY0" fmla="*/ 91391 h 103311"/>
                  <a:gd name="connsiteX1" fmla="*/ 139073 w 155712"/>
                  <a:gd name="connsiteY1" fmla="*/ 91391 h 103311"/>
                  <a:gd name="connsiteX2" fmla="*/ 140067 w 155712"/>
                  <a:gd name="connsiteY2" fmla="*/ 83444 h 103311"/>
                  <a:gd name="connsiteX3" fmla="*/ 136093 w 155712"/>
                  <a:gd name="connsiteY3" fmla="*/ 70530 h 103311"/>
                  <a:gd name="connsiteX4" fmla="*/ 121193 w 155712"/>
                  <a:gd name="connsiteY4" fmla="*/ 62583 h 103311"/>
                  <a:gd name="connsiteX5" fmla="*/ 114239 w 155712"/>
                  <a:gd name="connsiteY5" fmla="*/ 60596 h 103311"/>
                  <a:gd name="connsiteX6" fmla="*/ 0 w 155712"/>
                  <a:gd name="connsiteY6" fmla="*/ 103312 h 103311"/>
                  <a:gd name="connsiteX7" fmla="*/ 0 w 155712"/>
                  <a:gd name="connsiteY7" fmla="*/ 83444 h 103311"/>
                  <a:gd name="connsiteX8" fmla="*/ 95365 w 155712"/>
                  <a:gd name="connsiteY8" fmla="*/ 51656 h 103311"/>
                  <a:gd name="connsiteX9" fmla="*/ 95365 w 155712"/>
                  <a:gd name="connsiteY9" fmla="*/ 51656 h 103311"/>
                  <a:gd name="connsiteX10" fmla="*/ 0 w 155712"/>
                  <a:gd name="connsiteY10" fmla="*/ 19868 h 103311"/>
                  <a:gd name="connsiteX11" fmla="*/ 0 w 155712"/>
                  <a:gd name="connsiteY11" fmla="*/ 0 h 103311"/>
                  <a:gd name="connsiteX12" fmla="*/ 121193 w 155712"/>
                  <a:gd name="connsiteY12" fmla="*/ 44702 h 103311"/>
                  <a:gd name="connsiteX13" fmla="*/ 148014 w 155712"/>
                  <a:gd name="connsiteY13" fmla="*/ 60596 h 103311"/>
                  <a:gd name="connsiteX14" fmla="*/ 154968 w 155712"/>
                  <a:gd name="connsiteY14" fmla="*/ 84437 h 103311"/>
                  <a:gd name="connsiteX15" fmla="*/ 154968 w 155712"/>
                  <a:gd name="connsiteY15" fmla="*/ 91391 h 103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5712" h="103311">
                    <a:moveTo>
                      <a:pt x="154968" y="91391"/>
                    </a:moveTo>
                    <a:lnTo>
                      <a:pt x="139073" y="91391"/>
                    </a:lnTo>
                    <a:cubicBezTo>
                      <a:pt x="139073" y="89404"/>
                      <a:pt x="140067" y="86424"/>
                      <a:pt x="140067" y="83444"/>
                    </a:cubicBezTo>
                    <a:cubicBezTo>
                      <a:pt x="140067" y="78477"/>
                      <a:pt x="139073" y="73510"/>
                      <a:pt x="136093" y="70530"/>
                    </a:cubicBezTo>
                    <a:cubicBezTo>
                      <a:pt x="133113" y="67550"/>
                      <a:pt x="128146" y="64570"/>
                      <a:pt x="121193" y="62583"/>
                    </a:cubicBezTo>
                    <a:lnTo>
                      <a:pt x="114239" y="60596"/>
                    </a:lnTo>
                    <a:lnTo>
                      <a:pt x="0" y="103312"/>
                    </a:lnTo>
                    <a:lnTo>
                      <a:pt x="0" y="83444"/>
                    </a:lnTo>
                    <a:lnTo>
                      <a:pt x="95365" y="51656"/>
                    </a:lnTo>
                    <a:lnTo>
                      <a:pt x="95365" y="51656"/>
                    </a:lnTo>
                    <a:lnTo>
                      <a:pt x="0" y="19868"/>
                    </a:lnTo>
                    <a:lnTo>
                      <a:pt x="0" y="0"/>
                    </a:lnTo>
                    <a:lnTo>
                      <a:pt x="121193" y="44702"/>
                    </a:lnTo>
                    <a:cubicBezTo>
                      <a:pt x="134106" y="49669"/>
                      <a:pt x="143047" y="54636"/>
                      <a:pt x="148014" y="60596"/>
                    </a:cubicBezTo>
                    <a:cubicBezTo>
                      <a:pt x="152981" y="66556"/>
                      <a:pt x="154968" y="74504"/>
                      <a:pt x="154968" y="84437"/>
                    </a:cubicBezTo>
                    <a:cubicBezTo>
                      <a:pt x="155961" y="86424"/>
                      <a:pt x="155961" y="89404"/>
                      <a:pt x="154968" y="913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8" name="Полилиния: фигура 767">
                <a:extLst>
                  <a:ext uri="{FF2B5EF4-FFF2-40B4-BE49-F238E27FC236}">
                    <a16:creationId xmlns:a16="http://schemas.microsoft.com/office/drawing/2014/main" id="{75B18B39-E0FF-B21A-9D6B-8300CEC506BB}"/>
                  </a:ext>
                </a:extLst>
              </p:cNvPr>
              <p:cNvSpPr/>
              <p:nvPr/>
            </p:nvSpPr>
            <p:spPr>
              <a:xfrm>
                <a:off x="7412771" y="4000151"/>
                <a:ext cx="114238" cy="160927"/>
              </a:xfrm>
              <a:custGeom>
                <a:avLst/>
                <a:gdLst>
                  <a:gd name="connsiteX0" fmla="*/ 114239 w 114238"/>
                  <a:gd name="connsiteY0" fmla="*/ 0 h 160927"/>
                  <a:gd name="connsiteX1" fmla="*/ 114239 w 114238"/>
                  <a:gd name="connsiteY1" fmla="*/ 23841 h 160927"/>
                  <a:gd name="connsiteX2" fmla="*/ 58610 w 114238"/>
                  <a:gd name="connsiteY2" fmla="*/ 70530 h 160927"/>
                  <a:gd name="connsiteX3" fmla="*/ 58610 w 114238"/>
                  <a:gd name="connsiteY3" fmla="*/ 71524 h 160927"/>
                  <a:gd name="connsiteX4" fmla="*/ 114239 w 114238"/>
                  <a:gd name="connsiteY4" fmla="*/ 71524 h 160927"/>
                  <a:gd name="connsiteX5" fmla="*/ 114239 w 114238"/>
                  <a:gd name="connsiteY5" fmla="*/ 89404 h 160927"/>
                  <a:gd name="connsiteX6" fmla="*/ 58610 w 114238"/>
                  <a:gd name="connsiteY6" fmla="*/ 89404 h 160927"/>
                  <a:gd name="connsiteX7" fmla="*/ 58610 w 114238"/>
                  <a:gd name="connsiteY7" fmla="*/ 90398 h 160927"/>
                  <a:gd name="connsiteX8" fmla="*/ 114239 w 114238"/>
                  <a:gd name="connsiteY8" fmla="*/ 137087 h 160927"/>
                  <a:gd name="connsiteX9" fmla="*/ 114239 w 114238"/>
                  <a:gd name="connsiteY9" fmla="*/ 160928 h 160927"/>
                  <a:gd name="connsiteX10" fmla="*/ 54636 w 114238"/>
                  <a:gd name="connsiteY10" fmla="*/ 109272 h 160927"/>
                  <a:gd name="connsiteX11" fmla="*/ 0 w 114238"/>
                  <a:gd name="connsiteY11" fmla="*/ 159934 h 160927"/>
                  <a:gd name="connsiteX12" fmla="*/ 0 w 114238"/>
                  <a:gd name="connsiteY12" fmla="*/ 137087 h 160927"/>
                  <a:gd name="connsiteX13" fmla="*/ 50663 w 114238"/>
                  <a:gd name="connsiteY13" fmla="*/ 90398 h 160927"/>
                  <a:gd name="connsiteX14" fmla="*/ 50663 w 114238"/>
                  <a:gd name="connsiteY14" fmla="*/ 90398 h 160927"/>
                  <a:gd name="connsiteX15" fmla="*/ 0 w 114238"/>
                  <a:gd name="connsiteY15" fmla="*/ 90398 h 160927"/>
                  <a:gd name="connsiteX16" fmla="*/ 0 w 114238"/>
                  <a:gd name="connsiteY16" fmla="*/ 72517 h 160927"/>
                  <a:gd name="connsiteX17" fmla="*/ 50663 w 114238"/>
                  <a:gd name="connsiteY17" fmla="*/ 72517 h 160927"/>
                  <a:gd name="connsiteX18" fmla="*/ 50663 w 114238"/>
                  <a:gd name="connsiteY18" fmla="*/ 70530 h 160927"/>
                  <a:gd name="connsiteX19" fmla="*/ 0 w 114238"/>
                  <a:gd name="connsiteY19" fmla="*/ 23841 h 160927"/>
                  <a:gd name="connsiteX20" fmla="*/ 0 w 114238"/>
                  <a:gd name="connsiteY20" fmla="*/ 993 h 160927"/>
                  <a:gd name="connsiteX21" fmla="*/ 54636 w 114238"/>
                  <a:gd name="connsiteY21" fmla="*/ 51656 h 160927"/>
                  <a:gd name="connsiteX22" fmla="*/ 114239 w 114238"/>
                  <a:gd name="connsiteY22" fmla="*/ 0 h 160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4238" h="160927">
                    <a:moveTo>
                      <a:pt x="114239" y="0"/>
                    </a:moveTo>
                    <a:lnTo>
                      <a:pt x="114239" y="23841"/>
                    </a:lnTo>
                    <a:lnTo>
                      <a:pt x="58610" y="70530"/>
                    </a:lnTo>
                    <a:lnTo>
                      <a:pt x="58610" y="71524"/>
                    </a:lnTo>
                    <a:lnTo>
                      <a:pt x="114239" y="71524"/>
                    </a:lnTo>
                    <a:lnTo>
                      <a:pt x="114239" y="89404"/>
                    </a:lnTo>
                    <a:lnTo>
                      <a:pt x="58610" y="89404"/>
                    </a:lnTo>
                    <a:lnTo>
                      <a:pt x="58610" y="90398"/>
                    </a:lnTo>
                    <a:lnTo>
                      <a:pt x="114239" y="137087"/>
                    </a:lnTo>
                    <a:lnTo>
                      <a:pt x="114239" y="160928"/>
                    </a:lnTo>
                    <a:lnTo>
                      <a:pt x="54636" y="109272"/>
                    </a:lnTo>
                    <a:lnTo>
                      <a:pt x="0" y="159934"/>
                    </a:lnTo>
                    <a:lnTo>
                      <a:pt x="0" y="137087"/>
                    </a:lnTo>
                    <a:lnTo>
                      <a:pt x="50663" y="90398"/>
                    </a:lnTo>
                    <a:lnTo>
                      <a:pt x="50663" y="90398"/>
                    </a:lnTo>
                    <a:lnTo>
                      <a:pt x="0" y="90398"/>
                    </a:lnTo>
                    <a:lnTo>
                      <a:pt x="0" y="72517"/>
                    </a:lnTo>
                    <a:lnTo>
                      <a:pt x="50663" y="72517"/>
                    </a:lnTo>
                    <a:lnTo>
                      <a:pt x="50663" y="70530"/>
                    </a:lnTo>
                    <a:lnTo>
                      <a:pt x="0" y="23841"/>
                    </a:lnTo>
                    <a:lnTo>
                      <a:pt x="0" y="993"/>
                    </a:lnTo>
                    <a:lnTo>
                      <a:pt x="54636" y="51656"/>
                    </a:lnTo>
                    <a:lnTo>
                      <a:pt x="11423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9" name="Полилиния: фигура 768">
                <a:extLst>
                  <a:ext uri="{FF2B5EF4-FFF2-40B4-BE49-F238E27FC236}">
                    <a16:creationId xmlns:a16="http://schemas.microsoft.com/office/drawing/2014/main" id="{67049CBF-04B8-508E-C4BC-FCFB7B72AD11}"/>
                  </a:ext>
                </a:extLst>
              </p:cNvPr>
              <p:cNvSpPr/>
              <p:nvPr/>
            </p:nvSpPr>
            <p:spPr>
              <a:xfrm>
                <a:off x="7362109" y="3880945"/>
                <a:ext cx="167881" cy="108278"/>
              </a:xfrm>
              <a:custGeom>
                <a:avLst/>
                <a:gdLst>
                  <a:gd name="connsiteX0" fmla="*/ 150000 w 167881"/>
                  <a:gd name="connsiteY0" fmla="*/ 94371 h 108278"/>
                  <a:gd name="connsiteX1" fmla="*/ 98345 w 167881"/>
                  <a:gd name="connsiteY1" fmla="*/ 108278 h 108278"/>
                  <a:gd name="connsiteX2" fmla="*/ 28808 w 167881"/>
                  <a:gd name="connsiteY2" fmla="*/ 94371 h 108278"/>
                  <a:gd name="connsiteX3" fmla="*/ 5960 w 167881"/>
                  <a:gd name="connsiteY3" fmla="*/ 46689 h 108278"/>
                  <a:gd name="connsiteX4" fmla="*/ 5960 w 167881"/>
                  <a:gd name="connsiteY4" fmla="*/ 38742 h 108278"/>
                  <a:gd name="connsiteX5" fmla="*/ 0 w 167881"/>
                  <a:gd name="connsiteY5" fmla="*/ 8940 h 108278"/>
                  <a:gd name="connsiteX6" fmla="*/ 15894 w 167881"/>
                  <a:gd name="connsiteY6" fmla="*/ 8940 h 108278"/>
                  <a:gd name="connsiteX7" fmla="*/ 22848 w 167881"/>
                  <a:gd name="connsiteY7" fmla="*/ 37749 h 108278"/>
                  <a:gd name="connsiteX8" fmla="*/ 22848 w 167881"/>
                  <a:gd name="connsiteY8" fmla="*/ 45696 h 108278"/>
                  <a:gd name="connsiteX9" fmla="*/ 35761 w 167881"/>
                  <a:gd name="connsiteY9" fmla="*/ 78477 h 108278"/>
                  <a:gd name="connsiteX10" fmla="*/ 74504 w 167881"/>
                  <a:gd name="connsiteY10" fmla="*/ 91391 h 108278"/>
                  <a:gd name="connsiteX11" fmla="*/ 74504 w 167881"/>
                  <a:gd name="connsiteY11" fmla="*/ 90398 h 108278"/>
                  <a:gd name="connsiteX12" fmla="*/ 53643 w 167881"/>
                  <a:gd name="connsiteY12" fmla="*/ 50662 h 108278"/>
                  <a:gd name="connsiteX13" fmla="*/ 68544 w 167881"/>
                  <a:gd name="connsiteY13" fmla="*/ 13907 h 108278"/>
                  <a:gd name="connsiteX14" fmla="*/ 109272 w 167881"/>
                  <a:gd name="connsiteY14" fmla="*/ 0 h 108278"/>
                  <a:gd name="connsiteX15" fmla="*/ 151987 w 167881"/>
                  <a:gd name="connsiteY15" fmla="*/ 13907 h 108278"/>
                  <a:gd name="connsiteX16" fmla="*/ 167882 w 167881"/>
                  <a:gd name="connsiteY16" fmla="*/ 52649 h 108278"/>
                  <a:gd name="connsiteX17" fmla="*/ 150000 w 167881"/>
                  <a:gd name="connsiteY17" fmla="*/ 94371 h 108278"/>
                  <a:gd name="connsiteX18" fmla="*/ 140066 w 167881"/>
                  <a:gd name="connsiteY18" fmla="*/ 28808 h 108278"/>
                  <a:gd name="connsiteX19" fmla="*/ 109272 w 167881"/>
                  <a:gd name="connsiteY19" fmla="*/ 19868 h 108278"/>
                  <a:gd name="connsiteX20" fmla="*/ 79470 w 167881"/>
                  <a:gd name="connsiteY20" fmla="*/ 28808 h 108278"/>
                  <a:gd name="connsiteX21" fmla="*/ 69537 w 167881"/>
                  <a:gd name="connsiteY21" fmla="*/ 54636 h 108278"/>
                  <a:gd name="connsiteX22" fmla="*/ 79470 w 167881"/>
                  <a:gd name="connsiteY22" fmla="*/ 80464 h 108278"/>
                  <a:gd name="connsiteX23" fmla="*/ 109272 w 167881"/>
                  <a:gd name="connsiteY23" fmla="*/ 89404 h 108278"/>
                  <a:gd name="connsiteX24" fmla="*/ 140066 w 167881"/>
                  <a:gd name="connsiteY24" fmla="*/ 80464 h 108278"/>
                  <a:gd name="connsiteX25" fmla="*/ 150994 w 167881"/>
                  <a:gd name="connsiteY25" fmla="*/ 54636 h 108278"/>
                  <a:gd name="connsiteX26" fmla="*/ 140066 w 167881"/>
                  <a:gd name="connsiteY26" fmla="*/ 28808 h 108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67881" h="108278">
                    <a:moveTo>
                      <a:pt x="150000" y="94371"/>
                    </a:moveTo>
                    <a:cubicBezTo>
                      <a:pt x="138080" y="103312"/>
                      <a:pt x="121193" y="108278"/>
                      <a:pt x="98345" y="108278"/>
                    </a:cubicBezTo>
                    <a:cubicBezTo>
                      <a:pt x="66557" y="108278"/>
                      <a:pt x="42715" y="103312"/>
                      <a:pt x="28808" y="94371"/>
                    </a:cubicBezTo>
                    <a:cubicBezTo>
                      <a:pt x="14901" y="85431"/>
                      <a:pt x="6954" y="69537"/>
                      <a:pt x="5960" y="46689"/>
                    </a:cubicBezTo>
                    <a:lnTo>
                      <a:pt x="5960" y="38742"/>
                    </a:lnTo>
                    <a:cubicBezTo>
                      <a:pt x="4967" y="25828"/>
                      <a:pt x="2980" y="15894"/>
                      <a:pt x="0" y="8940"/>
                    </a:cubicBezTo>
                    <a:lnTo>
                      <a:pt x="15894" y="8940"/>
                    </a:lnTo>
                    <a:cubicBezTo>
                      <a:pt x="19868" y="12914"/>
                      <a:pt x="21854" y="22848"/>
                      <a:pt x="22848" y="37749"/>
                    </a:cubicBezTo>
                    <a:lnTo>
                      <a:pt x="22848" y="45696"/>
                    </a:lnTo>
                    <a:cubicBezTo>
                      <a:pt x="23841" y="61590"/>
                      <a:pt x="27815" y="72517"/>
                      <a:pt x="35761" y="78477"/>
                    </a:cubicBezTo>
                    <a:cubicBezTo>
                      <a:pt x="42715" y="84437"/>
                      <a:pt x="55629" y="88411"/>
                      <a:pt x="74504" y="91391"/>
                    </a:cubicBezTo>
                    <a:lnTo>
                      <a:pt x="74504" y="90398"/>
                    </a:lnTo>
                    <a:cubicBezTo>
                      <a:pt x="60596" y="82451"/>
                      <a:pt x="53643" y="69537"/>
                      <a:pt x="53643" y="50662"/>
                    </a:cubicBezTo>
                    <a:cubicBezTo>
                      <a:pt x="53643" y="34768"/>
                      <a:pt x="58610" y="22848"/>
                      <a:pt x="68544" y="13907"/>
                    </a:cubicBezTo>
                    <a:cubicBezTo>
                      <a:pt x="78477" y="4967"/>
                      <a:pt x="92384" y="0"/>
                      <a:pt x="109272" y="0"/>
                    </a:cubicBezTo>
                    <a:cubicBezTo>
                      <a:pt x="127153" y="0"/>
                      <a:pt x="141060" y="4967"/>
                      <a:pt x="151987" y="13907"/>
                    </a:cubicBezTo>
                    <a:cubicBezTo>
                      <a:pt x="161921" y="23841"/>
                      <a:pt x="167882" y="36755"/>
                      <a:pt x="167882" y="52649"/>
                    </a:cubicBezTo>
                    <a:cubicBezTo>
                      <a:pt x="166888" y="71524"/>
                      <a:pt x="160928" y="85431"/>
                      <a:pt x="150000" y="94371"/>
                    </a:cubicBezTo>
                    <a:close/>
                    <a:moveTo>
                      <a:pt x="140066" y="28808"/>
                    </a:moveTo>
                    <a:cubicBezTo>
                      <a:pt x="133113" y="22848"/>
                      <a:pt x="122186" y="19868"/>
                      <a:pt x="109272" y="19868"/>
                    </a:cubicBezTo>
                    <a:cubicBezTo>
                      <a:pt x="96358" y="19868"/>
                      <a:pt x="86424" y="22848"/>
                      <a:pt x="79470" y="28808"/>
                    </a:cubicBezTo>
                    <a:cubicBezTo>
                      <a:pt x="72517" y="34768"/>
                      <a:pt x="69537" y="43709"/>
                      <a:pt x="69537" y="54636"/>
                    </a:cubicBezTo>
                    <a:cubicBezTo>
                      <a:pt x="69537" y="65563"/>
                      <a:pt x="72517" y="74504"/>
                      <a:pt x="79470" y="80464"/>
                    </a:cubicBezTo>
                    <a:cubicBezTo>
                      <a:pt x="86424" y="86424"/>
                      <a:pt x="96358" y="89404"/>
                      <a:pt x="109272" y="89404"/>
                    </a:cubicBezTo>
                    <a:cubicBezTo>
                      <a:pt x="122186" y="89404"/>
                      <a:pt x="133113" y="86424"/>
                      <a:pt x="140066" y="80464"/>
                    </a:cubicBezTo>
                    <a:cubicBezTo>
                      <a:pt x="147020" y="74504"/>
                      <a:pt x="150994" y="65563"/>
                      <a:pt x="150994" y="54636"/>
                    </a:cubicBezTo>
                    <a:cubicBezTo>
                      <a:pt x="150994" y="43709"/>
                      <a:pt x="147020" y="34768"/>
                      <a:pt x="140066" y="288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0" name="Полилиния: фигура 769">
                <a:extLst>
                  <a:ext uri="{FF2B5EF4-FFF2-40B4-BE49-F238E27FC236}">
                    <a16:creationId xmlns:a16="http://schemas.microsoft.com/office/drawing/2014/main" id="{95757455-88A1-D1A7-B189-B652BB021E36}"/>
                  </a:ext>
                </a:extLst>
              </p:cNvPr>
              <p:cNvSpPr/>
              <p:nvPr/>
            </p:nvSpPr>
            <p:spPr>
              <a:xfrm>
                <a:off x="7412771" y="3744852"/>
                <a:ext cx="116225" cy="115231"/>
              </a:xfrm>
              <a:custGeom>
                <a:avLst/>
                <a:gdLst>
                  <a:gd name="connsiteX0" fmla="*/ 0 w 116225"/>
                  <a:gd name="connsiteY0" fmla="*/ 17881 h 115231"/>
                  <a:gd name="connsiteX1" fmla="*/ 0 w 116225"/>
                  <a:gd name="connsiteY1" fmla="*/ 0 h 115231"/>
                  <a:gd name="connsiteX2" fmla="*/ 114239 w 116225"/>
                  <a:gd name="connsiteY2" fmla="*/ 0 h 115231"/>
                  <a:gd name="connsiteX3" fmla="*/ 114239 w 116225"/>
                  <a:gd name="connsiteY3" fmla="*/ 17881 h 115231"/>
                  <a:gd name="connsiteX4" fmla="*/ 0 w 116225"/>
                  <a:gd name="connsiteY4" fmla="*/ 17881 h 115231"/>
                  <a:gd name="connsiteX5" fmla="*/ 0 w 116225"/>
                  <a:gd name="connsiteY5" fmla="*/ 115232 h 115231"/>
                  <a:gd name="connsiteX6" fmla="*/ 0 w 116225"/>
                  <a:gd name="connsiteY6" fmla="*/ 97351 h 115231"/>
                  <a:gd name="connsiteX7" fmla="*/ 36755 w 116225"/>
                  <a:gd name="connsiteY7" fmla="*/ 97351 h 115231"/>
                  <a:gd name="connsiteX8" fmla="*/ 36755 w 116225"/>
                  <a:gd name="connsiteY8" fmla="*/ 75497 h 115231"/>
                  <a:gd name="connsiteX9" fmla="*/ 47683 w 116225"/>
                  <a:gd name="connsiteY9" fmla="*/ 43709 h 115231"/>
                  <a:gd name="connsiteX10" fmla="*/ 76490 w 116225"/>
                  <a:gd name="connsiteY10" fmla="*/ 31788 h 115231"/>
                  <a:gd name="connsiteX11" fmla="*/ 105299 w 116225"/>
                  <a:gd name="connsiteY11" fmla="*/ 43709 h 115231"/>
                  <a:gd name="connsiteX12" fmla="*/ 116226 w 116225"/>
                  <a:gd name="connsiteY12" fmla="*/ 75497 h 115231"/>
                  <a:gd name="connsiteX13" fmla="*/ 116226 w 116225"/>
                  <a:gd name="connsiteY13" fmla="*/ 115232 h 115231"/>
                  <a:gd name="connsiteX14" fmla="*/ 0 w 116225"/>
                  <a:gd name="connsiteY14" fmla="*/ 115232 h 115231"/>
                  <a:gd name="connsiteX15" fmla="*/ 51656 w 116225"/>
                  <a:gd name="connsiteY15" fmla="*/ 97351 h 115231"/>
                  <a:gd name="connsiteX16" fmla="*/ 98345 w 116225"/>
                  <a:gd name="connsiteY16" fmla="*/ 97351 h 115231"/>
                  <a:gd name="connsiteX17" fmla="*/ 98345 w 116225"/>
                  <a:gd name="connsiteY17" fmla="*/ 75497 h 115231"/>
                  <a:gd name="connsiteX18" fmla="*/ 91391 w 116225"/>
                  <a:gd name="connsiteY18" fmla="*/ 57616 h 115231"/>
                  <a:gd name="connsiteX19" fmla="*/ 74504 w 116225"/>
                  <a:gd name="connsiteY19" fmla="*/ 50662 h 115231"/>
                  <a:gd name="connsiteX20" fmla="*/ 57617 w 116225"/>
                  <a:gd name="connsiteY20" fmla="*/ 57616 h 115231"/>
                  <a:gd name="connsiteX21" fmla="*/ 51656 w 116225"/>
                  <a:gd name="connsiteY21" fmla="*/ 75497 h 115231"/>
                  <a:gd name="connsiteX22" fmla="*/ 51656 w 116225"/>
                  <a:gd name="connsiteY22" fmla="*/ 97351 h 115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6225" h="115231">
                    <a:moveTo>
                      <a:pt x="0" y="17881"/>
                    </a:moveTo>
                    <a:lnTo>
                      <a:pt x="0" y="0"/>
                    </a:lnTo>
                    <a:lnTo>
                      <a:pt x="114239" y="0"/>
                    </a:lnTo>
                    <a:lnTo>
                      <a:pt x="114239" y="17881"/>
                    </a:lnTo>
                    <a:lnTo>
                      <a:pt x="0" y="17881"/>
                    </a:lnTo>
                    <a:close/>
                    <a:moveTo>
                      <a:pt x="0" y="115232"/>
                    </a:moveTo>
                    <a:lnTo>
                      <a:pt x="0" y="97351"/>
                    </a:lnTo>
                    <a:lnTo>
                      <a:pt x="36755" y="97351"/>
                    </a:lnTo>
                    <a:lnTo>
                      <a:pt x="36755" y="75497"/>
                    </a:lnTo>
                    <a:cubicBezTo>
                      <a:pt x="36755" y="62583"/>
                      <a:pt x="40729" y="51656"/>
                      <a:pt x="47683" y="43709"/>
                    </a:cubicBezTo>
                    <a:cubicBezTo>
                      <a:pt x="54636" y="35761"/>
                      <a:pt x="64570" y="31788"/>
                      <a:pt x="76490" y="31788"/>
                    </a:cubicBezTo>
                    <a:cubicBezTo>
                      <a:pt x="88411" y="31788"/>
                      <a:pt x="97352" y="35761"/>
                      <a:pt x="105299" y="43709"/>
                    </a:cubicBezTo>
                    <a:cubicBezTo>
                      <a:pt x="112252" y="51656"/>
                      <a:pt x="116226" y="61589"/>
                      <a:pt x="116226" y="75497"/>
                    </a:cubicBezTo>
                    <a:lnTo>
                      <a:pt x="116226" y="115232"/>
                    </a:lnTo>
                    <a:lnTo>
                      <a:pt x="0" y="115232"/>
                    </a:lnTo>
                    <a:close/>
                    <a:moveTo>
                      <a:pt x="51656" y="97351"/>
                    </a:moveTo>
                    <a:lnTo>
                      <a:pt x="98345" y="97351"/>
                    </a:lnTo>
                    <a:lnTo>
                      <a:pt x="98345" y="75497"/>
                    </a:lnTo>
                    <a:cubicBezTo>
                      <a:pt x="98345" y="67550"/>
                      <a:pt x="96358" y="61589"/>
                      <a:pt x="91391" y="57616"/>
                    </a:cubicBezTo>
                    <a:cubicBezTo>
                      <a:pt x="87418" y="53642"/>
                      <a:pt x="81457" y="50662"/>
                      <a:pt x="74504" y="50662"/>
                    </a:cubicBezTo>
                    <a:cubicBezTo>
                      <a:pt x="67550" y="50662"/>
                      <a:pt x="61590" y="52649"/>
                      <a:pt x="57617" y="57616"/>
                    </a:cubicBezTo>
                    <a:cubicBezTo>
                      <a:pt x="53643" y="61589"/>
                      <a:pt x="51656" y="68543"/>
                      <a:pt x="51656" y="75497"/>
                    </a:cubicBezTo>
                    <a:lnTo>
                      <a:pt x="51656" y="97351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1" name="Полилиния: фигура 770">
                <a:extLst>
                  <a:ext uri="{FF2B5EF4-FFF2-40B4-BE49-F238E27FC236}">
                    <a16:creationId xmlns:a16="http://schemas.microsoft.com/office/drawing/2014/main" id="{ABD773F0-00F7-DF6C-4C2E-787917E703B9}"/>
                  </a:ext>
                </a:extLst>
              </p:cNvPr>
              <p:cNvSpPr/>
              <p:nvPr/>
            </p:nvSpPr>
            <p:spPr>
              <a:xfrm>
                <a:off x="7506149" y="3690216"/>
                <a:ext cx="48675" cy="30794"/>
              </a:xfrm>
              <a:custGeom>
                <a:avLst/>
                <a:gdLst>
                  <a:gd name="connsiteX0" fmla="*/ 48676 w 48675"/>
                  <a:gd name="connsiteY0" fmla="*/ 30795 h 30794"/>
                  <a:gd name="connsiteX1" fmla="*/ 0 w 48675"/>
                  <a:gd name="connsiteY1" fmla="*/ 19868 h 30794"/>
                  <a:gd name="connsiteX2" fmla="*/ 0 w 48675"/>
                  <a:gd name="connsiteY2" fmla="*/ 0 h 30794"/>
                  <a:gd name="connsiteX3" fmla="*/ 48676 w 48675"/>
                  <a:gd name="connsiteY3" fmla="*/ 15894 h 30794"/>
                  <a:gd name="connsiteX4" fmla="*/ 48676 w 48675"/>
                  <a:gd name="connsiteY4" fmla="*/ 30795 h 30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675" h="30794">
                    <a:moveTo>
                      <a:pt x="48676" y="30795"/>
                    </a:moveTo>
                    <a:lnTo>
                      <a:pt x="0" y="19868"/>
                    </a:lnTo>
                    <a:lnTo>
                      <a:pt x="0" y="0"/>
                    </a:lnTo>
                    <a:lnTo>
                      <a:pt x="48676" y="15894"/>
                    </a:lnTo>
                    <a:lnTo>
                      <a:pt x="48676" y="30795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2" name="Полилиния: фигура 771">
                <a:extLst>
                  <a:ext uri="{FF2B5EF4-FFF2-40B4-BE49-F238E27FC236}">
                    <a16:creationId xmlns:a16="http://schemas.microsoft.com/office/drawing/2014/main" id="{B60A8630-4460-A016-60B3-E9B0462C1734}"/>
                  </a:ext>
                </a:extLst>
              </p:cNvPr>
              <p:cNvSpPr/>
              <p:nvPr/>
            </p:nvSpPr>
            <p:spPr>
              <a:xfrm>
                <a:off x="7414758" y="3517368"/>
                <a:ext cx="114238" cy="101324"/>
              </a:xfrm>
              <a:custGeom>
                <a:avLst/>
                <a:gdLst>
                  <a:gd name="connsiteX0" fmla="*/ 62583 w 114238"/>
                  <a:gd name="connsiteY0" fmla="*/ 60596 h 101324"/>
                  <a:gd name="connsiteX1" fmla="*/ 100332 w 114238"/>
                  <a:gd name="connsiteY1" fmla="*/ 69537 h 101324"/>
                  <a:gd name="connsiteX2" fmla="*/ 114239 w 114238"/>
                  <a:gd name="connsiteY2" fmla="*/ 94371 h 101324"/>
                  <a:gd name="connsiteX3" fmla="*/ 113246 w 114238"/>
                  <a:gd name="connsiteY3" fmla="*/ 101325 h 101324"/>
                  <a:gd name="connsiteX4" fmla="*/ 96358 w 114238"/>
                  <a:gd name="connsiteY4" fmla="*/ 101325 h 101324"/>
                  <a:gd name="connsiteX5" fmla="*/ 97351 w 114238"/>
                  <a:gd name="connsiteY5" fmla="*/ 95365 h 101324"/>
                  <a:gd name="connsiteX6" fmla="*/ 88411 w 114238"/>
                  <a:gd name="connsiteY6" fmla="*/ 83444 h 101324"/>
                  <a:gd name="connsiteX7" fmla="*/ 63577 w 114238"/>
                  <a:gd name="connsiteY7" fmla="*/ 78477 h 101324"/>
                  <a:gd name="connsiteX8" fmla="*/ 0 w 114238"/>
                  <a:gd name="connsiteY8" fmla="*/ 74504 h 101324"/>
                  <a:gd name="connsiteX9" fmla="*/ 0 w 114238"/>
                  <a:gd name="connsiteY9" fmla="*/ 0 h 101324"/>
                  <a:gd name="connsiteX10" fmla="*/ 114239 w 114238"/>
                  <a:gd name="connsiteY10" fmla="*/ 0 h 101324"/>
                  <a:gd name="connsiteX11" fmla="*/ 114239 w 114238"/>
                  <a:gd name="connsiteY11" fmla="*/ 17881 h 101324"/>
                  <a:gd name="connsiteX12" fmla="*/ 14901 w 114238"/>
                  <a:gd name="connsiteY12" fmla="*/ 17881 h 101324"/>
                  <a:gd name="connsiteX13" fmla="*/ 14901 w 114238"/>
                  <a:gd name="connsiteY13" fmla="*/ 57616 h 101324"/>
                  <a:gd name="connsiteX14" fmla="*/ 62583 w 114238"/>
                  <a:gd name="connsiteY14" fmla="*/ 60596 h 101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4238" h="101324">
                    <a:moveTo>
                      <a:pt x="62583" y="60596"/>
                    </a:moveTo>
                    <a:cubicBezTo>
                      <a:pt x="79470" y="61590"/>
                      <a:pt x="92384" y="64570"/>
                      <a:pt x="100332" y="69537"/>
                    </a:cubicBezTo>
                    <a:cubicBezTo>
                      <a:pt x="109272" y="74504"/>
                      <a:pt x="114239" y="83444"/>
                      <a:pt x="114239" y="94371"/>
                    </a:cubicBezTo>
                    <a:cubicBezTo>
                      <a:pt x="114239" y="97351"/>
                      <a:pt x="114239" y="99338"/>
                      <a:pt x="113246" y="101325"/>
                    </a:cubicBezTo>
                    <a:lnTo>
                      <a:pt x="96358" y="101325"/>
                    </a:lnTo>
                    <a:cubicBezTo>
                      <a:pt x="97351" y="99338"/>
                      <a:pt x="97351" y="97351"/>
                      <a:pt x="97351" y="95365"/>
                    </a:cubicBezTo>
                    <a:cubicBezTo>
                      <a:pt x="97351" y="90398"/>
                      <a:pt x="94371" y="85431"/>
                      <a:pt x="88411" y="83444"/>
                    </a:cubicBezTo>
                    <a:cubicBezTo>
                      <a:pt x="82450" y="81457"/>
                      <a:pt x="74504" y="79470"/>
                      <a:pt x="63577" y="78477"/>
                    </a:cubicBezTo>
                    <a:lnTo>
                      <a:pt x="0" y="74504"/>
                    </a:lnTo>
                    <a:lnTo>
                      <a:pt x="0" y="0"/>
                    </a:lnTo>
                    <a:lnTo>
                      <a:pt x="114239" y="0"/>
                    </a:lnTo>
                    <a:lnTo>
                      <a:pt x="114239" y="17881"/>
                    </a:lnTo>
                    <a:lnTo>
                      <a:pt x="14901" y="17881"/>
                    </a:lnTo>
                    <a:lnTo>
                      <a:pt x="14901" y="57616"/>
                    </a:lnTo>
                    <a:lnTo>
                      <a:pt x="62583" y="60596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3" name="Полилиния: фигура 772">
                <a:extLst>
                  <a:ext uri="{FF2B5EF4-FFF2-40B4-BE49-F238E27FC236}">
                    <a16:creationId xmlns:a16="http://schemas.microsoft.com/office/drawing/2014/main" id="{98FDD089-AE38-F945-C232-9A5037586AC7}"/>
                  </a:ext>
                </a:extLst>
              </p:cNvPr>
              <p:cNvSpPr/>
              <p:nvPr/>
            </p:nvSpPr>
            <p:spPr>
              <a:xfrm>
                <a:off x="7410785" y="3394189"/>
                <a:ext cx="117218" cy="101324"/>
              </a:xfrm>
              <a:custGeom>
                <a:avLst/>
                <a:gdLst>
                  <a:gd name="connsiteX0" fmla="*/ 83444 w 117218"/>
                  <a:gd name="connsiteY0" fmla="*/ 993 h 101324"/>
                  <a:gd name="connsiteX1" fmla="*/ 107285 w 117218"/>
                  <a:gd name="connsiteY1" fmla="*/ 16888 h 101324"/>
                  <a:gd name="connsiteX2" fmla="*/ 117219 w 117218"/>
                  <a:gd name="connsiteY2" fmla="*/ 48676 h 101324"/>
                  <a:gd name="connsiteX3" fmla="*/ 101324 w 117218"/>
                  <a:gd name="connsiteY3" fmla="*/ 87418 h 101324"/>
                  <a:gd name="connsiteX4" fmla="*/ 58609 w 117218"/>
                  <a:gd name="connsiteY4" fmla="*/ 101325 h 101324"/>
                  <a:gd name="connsiteX5" fmla="*/ 15894 w 117218"/>
                  <a:gd name="connsiteY5" fmla="*/ 87418 h 101324"/>
                  <a:gd name="connsiteX6" fmla="*/ 0 w 117218"/>
                  <a:gd name="connsiteY6" fmla="*/ 49669 h 101324"/>
                  <a:gd name="connsiteX7" fmla="*/ 14901 w 117218"/>
                  <a:gd name="connsiteY7" fmla="*/ 12914 h 101324"/>
                  <a:gd name="connsiteX8" fmla="*/ 55629 w 117218"/>
                  <a:gd name="connsiteY8" fmla="*/ 0 h 101324"/>
                  <a:gd name="connsiteX9" fmla="*/ 62583 w 117218"/>
                  <a:gd name="connsiteY9" fmla="*/ 0 h 101324"/>
                  <a:gd name="connsiteX10" fmla="*/ 62583 w 117218"/>
                  <a:gd name="connsiteY10" fmla="*/ 82451 h 101324"/>
                  <a:gd name="connsiteX11" fmla="*/ 63576 w 117218"/>
                  <a:gd name="connsiteY11" fmla="*/ 82451 h 101324"/>
                  <a:gd name="connsiteX12" fmla="*/ 89404 w 117218"/>
                  <a:gd name="connsiteY12" fmla="*/ 73510 h 101324"/>
                  <a:gd name="connsiteX13" fmla="*/ 99338 w 117218"/>
                  <a:gd name="connsiteY13" fmla="*/ 48676 h 101324"/>
                  <a:gd name="connsiteX14" fmla="*/ 94371 w 117218"/>
                  <a:gd name="connsiteY14" fmla="*/ 29801 h 101324"/>
                  <a:gd name="connsiteX15" fmla="*/ 81457 w 117218"/>
                  <a:gd name="connsiteY15" fmla="*/ 19868 h 101324"/>
                  <a:gd name="connsiteX16" fmla="*/ 81457 w 117218"/>
                  <a:gd name="connsiteY16" fmla="*/ 993 h 101324"/>
                  <a:gd name="connsiteX17" fmla="*/ 25828 w 117218"/>
                  <a:gd name="connsiteY17" fmla="*/ 71524 h 101324"/>
                  <a:gd name="connsiteX18" fmla="*/ 49669 w 117218"/>
                  <a:gd name="connsiteY18" fmla="*/ 81457 h 101324"/>
                  <a:gd name="connsiteX19" fmla="*/ 49669 w 117218"/>
                  <a:gd name="connsiteY19" fmla="*/ 18874 h 101324"/>
                  <a:gd name="connsiteX20" fmla="*/ 25828 w 117218"/>
                  <a:gd name="connsiteY20" fmla="*/ 27815 h 101324"/>
                  <a:gd name="connsiteX21" fmla="*/ 16887 w 117218"/>
                  <a:gd name="connsiteY21" fmla="*/ 49669 h 101324"/>
                  <a:gd name="connsiteX22" fmla="*/ 25828 w 117218"/>
                  <a:gd name="connsiteY22" fmla="*/ 71524 h 101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7218" h="101324">
                    <a:moveTo>
                      <a:pt x="83444" y="993"/>
                    </a:moveTo>
                    <a:cubicBezTo>
                      <a:pt x="93377" y="2980"/>
                      <a:pt x="101324" y="7947"/>
                      <a:pt x="107285" y="16888"/>
                    </a:cubicBezTo>
                    <a:cubicBezTo>
                      <a:pt x="113245" y="25828"/>
                      <a:pt x="117219" y="36755"/>
                      <a:pt x="117219" y="48676"/>
                    </a:cubicBezTo>
                    <a:cubicBezTo>
                      <a:pt x="117219" y="64570"/>
                      <a:pt x="112252" y="77484"/>
                      <a:pt x="101324" y="87418"/>
                    </a:cubicBezTo>
                    <a:cubicBezTo>
                      <a:pt x="91391" y="96358"/>
                      <a:pt x="76490" y="101325"/>
                      <a:pt x="58609" y="101325"/>
                    </a:cubicBezTo>
                    <a:cubicBezTo>
                      <a:pt x="40728" y="101325"/>
                      <a:pt x="26821" y="96358"/>
                      <a:pt x="15894" y="87418"/>
                    </a:cubicBezTo>
                    <a:cubicBezTo>
                      <a:pt x="4967" y="78477"/>
                      <a:pt x="0" y="65563"/>
                      <a:pt x="0" y="49669"/>
                    </a:cubicBezTo>
                    <a:cubicBezTo>
                      <a:pt x="0" y="34768"/>
                      <a:pt x="4967" y="21854"/>
                      <a:pt x="14901" y="12914"/>
                    </a:cubicBezTo>
                    <a:cubicBezTo>
                      <a:pt x="24835" y="3973"/>
                      <a:pt x="38741" y="0"/>
                      <a:pt x="55629" y="0"/>
                    </a:cubicBezTo>
                    <a:lnTo>
                      <a:pt x="62583" y="0"/>
                    </a:lnTo>
                    <a:lnTo>
                      <a:pt x="62583" y="82451"/>
                    </a:lnTo>
                    <a:lnTo>
                      <a:pt x="63576" y="82451"/>
                    </a:lnTo>
                    <a:cubicBezTo>
                      <a:pt x="74504" y="82451"/>
                      <a:pt x="83444" y="79470"/>
                      <a:pt x="89404" y="73510"/>
                    </a:cubicBezTo>
                    <a:cubicBezTo>
                      <a:pt x="96357" y="67550"/>
                      <a:pt x="99338" y="59603"/>
                      <a:pt x="99338" y="48676"/>
                    </a:cubicBezTo>
                    <a:cubicBezTo>
                      <a:pt x="99338" y="41722"/>
                      <a:pt x="97351" y="35762"/>
                      <a:pt x="94371" y="29801"/>
                    </a:cubicBezTo>
                    <a:cubicBezTo>
                      <a:pt x="91391" y="24835"/>
                      <a:pt x="87417" y="20861"/>
                      <a:pt x="81457" y="19868"/>
                    </a:cubicBezTo>
                    <a:lnTo>
                      <a:pt x="81457" y="993"/>
                    </a:lnTo>
                    <a:close/>
                    <a:moveTo>
                      <a:pt x="25828" y="71524"/>
                    </a:moveTo>
                    <a:cubicBezTo>
                      <a:pt x="31788" y="77484"/>
                      <a:pt x="39735" y="80464"/>
                      <a:pt x="49669" y="81457"/>
                    </a:cubicBezTo>
                    <a:lnTo>
                      <a:pt x="49669" y="18874"/>
                    </a:lnTo>
                    <a:cubicBezTo>
                      <a:pt x="39735" y="18874"/>
                      <a:pt x="31788" y="21854"/>
                      <a:pt x="25828" y="27815"/>
                    </a:cubicBezTo>
                    <a:cubicBezTo>
                      <a:pt x="19868" y="33775"/>
                      <a:pt x="16887" y="40729"/>
                      <a:pt x="16887" y="49669"/>
                    </a:cubicBezTo>
                    <a:cubicBezTo>
                      <a:pt x="16887" y="58609"/>
                      <a:pt x="19868" y="65563"/>
                      <a:pt x="25828" y="7152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4" name="Полилиния: фигура 773">
                <a:extLst>
                  <a:ext uri="{FF2B5EF4-FFF2-40B4-BE49-F238E27FC236}">
                    <a16:creationId xmlns:a16="http://schemas.microsoft.com/office/drawing/2014/main" id="{E1631B31-2275-C47D-8A84-AFC38B4DCBF8}"/>
                  </a:ext>
                </a:extLst>
              </p:cNvPr>
              <p:cNvSpPr/>
              <p:nvPr/>
            </p:nvSpPr>
            <p:spPr>
              <a:xfrm>
                <a:off x="7412771" y="3289884"/>
                <a:ext cx="114238" cy="92384"/>
              </a:xfrm>
              <a:custGeom>
                <a:avLst/>
                <a:gdLst>
                  <a:gd name="connsiteX0" fmla="*/ 14901 w 114238"/>
                  <a:gd name="connsiteY0" fmla="*/ 993 h 92384"/>
                  <a:gd name="connsiteX1" fmla="*/ 14901 w 114238"/>
                  <a:gd name="connsiteY1" fmla="*/ 37749 h 92384"/>
                  <a:gd name="connsiteX2" fmla="*/ 114239 w 114238"/>
                  <a:gd name="connsiteY2" fmla="*/ 37749 h 92384"/>
                  <a:gd name="connsiteX3" fmla="*/ 114239 w 114238"/>
                  <a:gd name="connsiteY3" fmla="*/ 55629 h 92384"/>
                  <a:gd name="connsiteX4" fmla="*/ 14901 w 114238"/>
                  <a:gd name="connsiteY4" fmla="*/ 55629 h 92384"/>
                  <a:gd name="connsiteX5" fmla="*/ 14901 w 114238"/>
                  <a:gd name="connsiteY5" fmla="*/ 92385 h 92384"/>
                  <a:gd name="connsiteX6" fmla="*/ 0 w 114238"/>
                  <a:gd name="connsiteY6" fmla="*/ 92385 h 92384"/>
                  <a:gd name="connsiteX7" fmla="*/ 0 w 114238"/>
                  <a:gd name="connsiteY7" fmla="*/ 0 h 92384"/>
                  <a:gd name="connsiteX8" fmla="*/ 14901 w 114238"/>
                  <a:gd name="connsiteY8" fmla="*/ 0 h 9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4238" h="92384">
                    <a:moveTo>
                      <a:pt x="14901" y="993"/>
                    </a:moveTo>
                    <a:lnTo>
                      <a:pt x="14901" y="37749"/>
                    </a:lnTo>
                    <a:lnTo>
                      <a:pt x="114239" y="37749"/>
                    </a:lnTo>
                    <a:lnTo>
                      <a:pt x="114239" y="55629"/>
                    </a:lnTo>
                    <a:lnTo>
                      <a:pt x="14901" y="55629"/>
                    </a:lnTo>
                    <a:lnTo>
                      <a:pt x="14901" y="92385"/>
                    </a:lnTo>
                    <a:lnTo>
                      <a:pt x="0" y="92385"/>
                    </a:lnTo>
                    <a:lnTo>
                      <a:pt x="0" y="0"/>
                    </a:lnTo>
                    <a:lnTo>
                      <a:pt x="14901" y="0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775" name="Рисунок 4">
              <a:extLst>
                <a:ext uri="{FF2B5EF4-FFF2-40B4-BE49-F238E27FC236}">
                  <a16:creationId xmlns:a16="http://schemas.microsoft.com/office/drawing/2014/main" id="{7B532A5F-A1DF-D3AF-2A4C-0B4F7230B1B5}"/>
                </a:ext>
              </a:extLst>
            </p:cNvPr>
            <p:cNvGrpSpPr/>
            <p:nvPr/>
          </p:nvGrpSpPr>
          <p:grpSpPr>
            <a:xfrm>
              <a:off x="13772356" y="9156700"/>
              <a:ext cx="1636097" cy="205381"/>
              <a:chOff x="8692246" y="5696845"/>
              <a:chExt cx="1636097" cy="205381"/>
            </a:xfrm>
            <a:solidFill>
              <a:srgbClr val="000000"/>
            </a:solidFill>
          </p:grpSpPr>
          <p:sp>
            <p:nvSpPr>
              <p:cNvPr id="776" name="Полилиния: фигура 775">
                <a:extLst>
                  <a:ext uri="{FF2B5EF4-FFF2-40B4-BE49-F238E27FC236}">
                    <a16:creationId xmlns:a16="http://schemas.microsoft.com/office/drawing/2014/main" id="{8525896B-7CDC-B0C5-AFF8-6B633C34AA45}"/>
                  </a:ext>
                </a:extLst>
              </p:cNvPr>
              <p:cNvSpPr/>
              <p:nvPr/>
            </p:nvSpPr>
            <p:spPr>
              <a:xfrm>
                <a:off x="8692246" y="5707772"/>
                <a:ext cx="118211" cy="152980"/>
              </a:xfrm>
              <a:custGeom>
                <a:avLst/>
                <a:gdLst>
                  <a:gd name="connsiteX0" fmla="*/ 49669 w 118211"/>
                  <a:gd name="connsiteY0" fmla="*/ 152981 h 152980"/>
                  <a:gd name="connsiteX1" fmla="*/ 49669 w 118211"/>
                  <a:gd name="connsiteY1" fmla="*/ 16888 h 152980"/>
                  <a:gd name="connsiteX2" fmla="*/ 0 w 118211"/>
                  <a:gd name="connsiteY2" fmla="*/ 16888 h 152980"/>
                  <a:gd name="connsiteX3" fmla="*/ 0 w 118211"/>
                  <a:gd name="connsiteY3" fmla="*/ 0 h 152980"/>
                  <a:gd name="connsiteX4" fmla="*/ 118212 w 118211"/>
                  <a:gd name="connsiteY4" fmla="*/ 0 h 152980"/>
                  <a:gd name="connsiteX5" fmla="*/ 118212 w 118211"/>
                  <a:gd name="connsiteY5" fmla="*/ 16888 h 152980"/>
                  <a:gd name="connsiteX6" fmla="*/ 68543 w 118211"/>
                  <a:gd name="connsiteY6" fmla="*/ 16888 h 152980"/>
                  <a:gd name="connsiteX7" fmla="*/ 68543 w 118211"/>
                  <a:gd name="connsiteY7" fmla="*/ 152981 h 152980"/>
                  <a:gd name="connsiteX8" fmla="*/ 49669 w 118211"/>
                  <a:gd name="connsiteY8" fmla="*/ 152981 h 15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8211" h="152980">
                    <a:moveTo>
                      <a:pt x="49669" y="152981"/>
                    </a:moveTo>
                    <a:lnTo>
                      <a:pt x="49669" y="16888"/>
                    </a:lnTo>
                    <a:lnTo>
                      <a:pt x="0" y="16888"/>
                    </a:lnTo>
                    <a:lnTo>
                      <a:pt x="0" y="0"/>
                    </a:lnTo>
                    <a:lnTo>
                      <a:pt x="118212" y="0"/>
                    </a:lnTo>
                    <a:lnTo>
                      <a:pt x="118212" y="16888"/>
                    </a:lnTo>
                    <a:lnTo>
                      <a:pt x="68543" y="16888"/>
                    </a:lnTo>
                    <a:lnTo>
                      <a:pt x="68543" y="152981"/>
                    </a:lnTo>
                    <a:lnTo>
                      <a:pt x="49669" y="152981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7" name="Полилиния: фигура 776">
                <a:extLst>
                  <a:ext uri="{FF2B5EF4-FFF2-40B4-BE49-F238E27FC236}">
                    <a16:creationId xmlns:a16="http://schemas.microsoft.com/office/drawing/2014/main" id="{0DA5964F-1DD1-7345-EC19-815EA14D1829}"/>
                  </a:ext>
                </a:extLst>
              </p:cNvPr>
              <p:cNvSpPr/>
              <p:nvPr/>
            </p:nvSpPr>
            <p:spPr>
              <a:xfrm>
                <a:off x="8806485" y="5744528"/>
                <a:ext cx="101324" cy="117218"/>
              </a:xfrm>
              <a:custGeom>
                <a:avLst/>
                <a:gdLst>
                  <a:gd name="connsiteX0" fmla="*/ 100331 w 101324"/>
                  <a:gd name="connsiteY0" fmla="*/ 83444 h 117218"/>
                  <a:gd name="connsiteX1" fmla="*/ 84437 w 101324"/>
                  <a:gd name="connsiteY1" fmla="*/ 107285 h 117218"/>
                  <a:gd name="connsiteX2" fmla="*/ 52649 w 101324"/>
                  <a:gd name="connsiteY2" fmla="*/ 117219 h 117218"/>
                  <a:gd name="connsiteX3" fmla="*/ 13907 w 101324"/>
                  <a:gd name="connsiteY3" fmla="*/ 101325 h 117218"/>
                  <a:gd name="connsiteX4" fmla="*/ 0 w 101324"/>
                  <a:gd name="connsiteY4" fmla="*/ 58610 h 117218"/>
                  <a:gd name="connsiteX5" fmla="*/ 13907 w 101324"/>
                  <a:gd name="connsiteY5" fmla="*/ 15894 h 117218"/>
                  <a:gd name="connsiteX6" fmla="*/ 51655 w 101324"/>
                  <a:gd name="connsiteY6" fmla="*/ 0 h 117218"/>
                  <a:gd name="connsiteX7" fmla="*/ 88411 w 101324"/>
                  <a:gd name="connsiteY7" fmla="*/ 14901 h 117218"/>
                  <a:gd name="connsiteX8" fmla="*/ 101324 w 101324"/>
                  <a:gd name="connsiteY8" fmla="*/ 55629 h 117218"/>
                  <a:gd name="connsiteX9" fmla="*/ 101324 w 101324"/>
                  <a:gd name="connsiteY9" fmla="*/ 62583 h 117218"/>
                  <a:gd name="connsiteX10" fmla="*/ 18874 w 101324"/>
                  <a:gd name="connsiteY10" fmla="*/ 62583 h 117218"/>
                  <a:gd name="connsiteX11" fmla="*/ 18874 w 101324"/>
                  <a:gd name="connsiteY11" fmla="*/ 63577 h 117218"/>
                  <a:gd name="connsiteX12" fmla="*/ 27815 w 101324"/>
                  <a:gd name="connsiteY12" fmla="*/ 89404 h 117218"/>
                  <a:gd name="connsiteX13" fmla="*/ 52649 w 101324"/>
                  <a:gd name="connsiteY13" fmla="*/ 99338 h 117218"/>
                  <a:gd name="connsiteX14" fmla="*/ 71523 w 101324"/>
                  <a:gd name="connsiteY14" fmla="*/ 94371 h 117218"/>
                  <a:gd name="connsiteX15" fmla="*/ 81457 w 101324"/>
                  <a:gd name="connsiteY15" fmla="*/ 81457 h 117218"/>
                  <a:gd name="connsiteX16" fmla="*/ 100331 w 101324"/>
                  <a:gd name="connsiteY16" fmla="*/ 81457 h 117218"/>
                  <a:gd name="connsiteX17" fmla="*/ 29801 w 101324"/>
                  <a:gd name="connsiteY17" fmla="*/ 25828 h 117218"/>
                  <a:gd name="connsiteX18" fmla="*/ 19868 w 101324"/>
                  <a:gd name="connsiteY18" fmla="*/ 49669 h 117218"/>
                  <a:gd name="connsiteX19" fmla="*/ 82450 w 101324"/>
                  <a:gd name="connsiteY19" fmla="*/ 49669 h 117218"/>
                  <a:gd name="connsiteX20" fmla="*/ 73510 w 101324"/>
                  <a:gd name="connsiteY20" fmla="*/ 25828 h 117218"/>
                  <a:gd name="connsiteX21" fmla="*/ 51655 w 101324"/>
                  <a:gd name="connsiteY21" fmla="*/ 16888 h 117218"/>
                  <a:gd name="connsiteX22" fmla="*/ 29801 w 101324"/>
                  <a:gd name="connsiteY22" fmla="*/ 25828 h 11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1324" h="117218">
                    <a:moveTo>
                      <a:pt x="100331" y="83444"/>
                    </a:moveTo>
                    <a:cubicBezTo>
                      <a:pt x="98344" y="93378"/>
                      <a:pt x="93377" y="101325"/>
                      <a:pt x="84437" y="107285"/>
                    </a:cubicBezTo>
                    <a:cubicBezTo>
                      <a:pt x="75497" y="113246"/>
                      <a:pt x="64570" y="117219"/>
                      <a:pt x="52649" y="117219"/>
                    </a:cubicBezTo>
                    <a:cubicBezTo>
                      <a:pt x="36755" y="117219"/>
                      <a:pt x="23841" y="112252"/>
                      <a:pt x="13907" y="101325"/>
                    </a:cubicBezTo>
                    <a:cubicBezTo>
                      <a:pt x="3973" y="91391"/>
                      <a:pt x="0" y="76490"/>
                      <a:pt x="0" y="58610"/>
                    </a:cubicBezTo>
                    <a:cubicBezTo>
                      <a:pt x="0" y="40728"/>
                      <a:pt x="4967" y="26821"/>
                      <a:pt x="13907" y="15894"/>
                    </a:cubicBezTo>
                    <a:cubicBezTo>
                      <a:pt x="22848" y="4967"/>
                      <a:pt x="35761" y="0"/>
                      <a:pt x="51655" y="0"/>
                    </a:cubicBezTo>
                    <a:cubicBezTo>
                      <a:pt x="66556" y="0"/>
                      <a:pt x="79470" y="4967"/>
                      <a:pt x="88411" y="14901"/>
                    </a:cubicBezTo>
                    <a:cubicBezTo>
                      <a:pt x="97351" y="24835"/>
                      <a:pt x="101324" y="38742"/>
                      <a:pt x="101324" y="55629"/>
                    </a:cubicBezTo>
                    <a:lnTo>
                      <a:pt x="101324" y="62583"/>
                    </a:lnTo>
                    <a:lnTo>
                      <a:pt x="18874" y="62583"/>
                    </a:lnTo>
                    <a:lnTo>
                      <a:pt x="18874" y="63577"/>
                    </a:lnTo>
                    <a:cubicBezTo>
                      <a:pt x="18874" y="74504"/>
                      <a:pt x="21854" y="83444"/>
                      <a:pt x="27815" y="89404"/>
                    </a:cubicBezTo>
                    <a:cubicBezTo>
                      <a:pt x="33775" y="96358"/>
                      <a:pt x="41722" y="99338"/>
                      <a:pt x="52649" y="99338"/>
                    </a:cubicBezTo>
                    <a:cubicBezTo>
                      <a:pt x="59603" y="99338"/>
                      <a:pt x="65563" y="97351"/>
                      <a:pt x="71523" y="94371"/>
                    </a:cubicBezTo>
                    <a:cubicBezTo>
                      <a:pt x="76490" y="91391"/>
                      <a:pt x="80464" y="87417"/>
                      <a:pt x="81457" y="81457"/>
                    </a:cubicBezTo>
                    <a:lnTo>
                      <a:pt x="100331" y="81457"/>
                    </a:lnTo>
                    <a:close/>
                    <a:moveTo>
                      <a:pt x="29801" y="25828"/>
                    </a:moveTo>
                    <a:cubicBezTo>
                      <a:pt x="23841" y="31788"/>
                      <a:pt x="20861" y="39735"/>
                      <a:pt x="19868" y="49669"/>
                    </a:cubicBezTo>
                    <a:lnTo>
                      <a:pt x="82450" y="49669"/>
                    </a:lnTo>
                    <a:cubicBezTo>
                      <a:pt x="82450" y="39735"/>
                      <a:pt x="79470" y="31788"/>
                      <a:pt x="73510" y="25828"/>
                    </a:cubicBezTo>
                    <a:cubicBezTo>
                      <a:pt x="67550" y="19868"/>
                      <a:pt x="60596" y="16888"/>
                      <a:pt x="51655" y="16888"/>
                    </a:cubicBezTo>
                    <a:cubicBezTo>
                      <a:pt x="42715" y="16888"/>
                      <a:pt x="35761" y="19868"/>
                      <a:pt x="29801" y="258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8" name="Полилиния: фигура 777">
                <a:extLst>
                  <a:ext uri="{FF2B5EF4-FFF2-40B4-BE49-F238E27FC236}">
                    <a16:creationId xmlns:a16="http://schemas.microsoft.com/office/drawing/2014/main" id="{66376A30-9358-6EF3-C9AE-90ADC5BC3118}"/>
                  </a:ext>
                </a:extLst>
              </p:cNvPr>
              <p:cNvSpPr/>
              <p:nvPr/>
            </p:nvSpPr>
            <p:spPr>
              <a:xfrm>
                <a:off x="8929663" y="5746514"/>
                <a:ext cx="127152" cy="114238"/>
              </a:xfrm>
              <a:custGeom>
                <a:avLst/>
                <a:gdLst>
                  <a:gd name="connsiteX0" fmla="*/ 0 w 127152"/>
                  <a:gd name="connsiteY0" fmla="*/ 114239 h 114238"/>
                  <a:gd name="connsiteX1" fmla="*/ 0 w 127152"/>
                  <a:gd name="connsiteY1" fmla="*/ 0 h 114238"/>
                  <a:gd name="connsiteX2" fmla="*/ 21854 w 127152"/>
                  <a:gd name="connsiteY2" fmla="*/ 0 h 114238"/>
                  <a:gd name="connsiteX3" fmla="*/ 63577 w 127152"/>
                  <a:gd name="connsiteY3" fmla="*/ 90397 h 114238"/>
                  <a:gd name="connsiteX4" fmla="*/ 64570 w 127152"/>
                  <a:gd name="connsiteY4" fmla="*/ 90397 h 114238"/>
                  <a:gd name="connsiteX5" fmla="*/ 106292 w 127152"/>
                  <a:gd name="connsiteY5" fmla="*/ 0 h 114238"/>
                  <a:gd name="connsiteX6" fmla="*/ 127153 w 127152"/>
                  <a:gd name="connsiteY6" fmla="*/ 0 h 114238"/>
                  <a:gd name="connsiteX7" fmla="*/ 127153 w 127152"/>
                  <a:gd name="connsiteY7" fmla="*/ 114239 h 114238"/>
                  <a:gd name="connsiteX8" fmla="*/ 109272 w 127152"/>
                  <a:gd name="connsiteY8" fmla="*/ 114239 h 114238"/>
                  <a:gd name="connsiteX9" fmla="*/ 109272 w 127152"/>
                  <a:gd name="connsiteY9" fmla="*/ 32781 h 114238"/>
                  <a:gd name="connsiteX10" fmla="*/ 108279 w 127152"/>
                  <a:gd name="connsiteY10" fmla="*/ 32781 h 114238"/>
                  <a:gd name="connsiteX11" fmla="*/ 70530 w 127152"/>
                  <a:gd name="connsiteY11" fmla="*/ 111259 h 114238"/>
                  <a:gd name="connsiteX12" fmla="*/ 56623 w 127152"/>
                  <a:gd name="connsiteY12" fmla="*/ 111259 h 114238"/>
                  <a:gd name="connsiteX13" fmla="*/ 18874 w 127152"/>
                  <a:gd name="connsiteY13" fmla="*/ 32781 h 114238"/>
                  <a:gd name="connsiteX14" fmla="*/ 17881 w 127152"/>
                  <a:gd name="connsiteY14" fmla="*/ 32781 h 114238"/>
                  <a:gd name="connsiteX15" fmla="*/ 17881 w 127152"/>
                  <a:gd name="connsiteY15" fmla="*/ 114239 h 114238"/>
                  <a:gd name="connsiteX16" fmla="*/ 0 w 127152"/>
                  <a:gd name="connsiteY16" fmla="*/ 114239 h 1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7152" h="114238">
                    <a:moveTo>
                      <a:pt x="0" y="114239"/>
                    </a:moveTo>
                    <a:lnTo>
                      <a:pt x="0" y="0"/>
                    </a:lnTo>
                    <a:lnTo>
                      <a:pt x="21854" y="0"/>
                    </a:lnTo>
                    <a:lnTo>
                      <a:pt x="63577" y="90397"/>
                    </a:lnTo>
                    <a:lnTo>
                      <a:pt x="64570" y="90397"/>
                    </a:lnTo>
                    <a:lnTo>
                      <a:pt x="106292" y="0"/>
                    </a:lnTo>
                    <a:lnTo>
                      <a:pt x="127153" y="0"/>
                    </a:lnTo>
                    <a:lnTo>
                      <a:pt x="127153" y="114239"/>
                    </a:lnTo>
                    <a:lnTo>
                      <a:pt x="109272" y="114239"/>
                    </a:lnTo>
                    <a:lnTo>
                      <a:pt x="109272" y="32781"/>
                    </a:lnTo>
                    <a:lnTo>
                      <a:pt x="108279" y="32781"/>
                    </a:lnTo>
                    <a:lnTo>
                      <a:pt x="70530" y="111259"/>
                    </a:lnTo>
                    <a:lnTo>
                      <a:pt x="56623" y="111259"/>
                    </a:lnTo>
                    <a:lnTo>
                      <a:pt x="18874" y="32781"/>
                    </a:lnTo>
                    <a:lnTo>
                      <a:pt x="17881" y="32781"/>
                    </a:lnTo>
                    <a:lnTo>
                      <a:pt x="17881" y="114239"/>
                    </a:lnTo>
                    <a:lnTo>
                      <a:pt x="0" y="114239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9" name="Полилиния: фигура 778">
                <a:extLst>
                  <a:ext uri="{FF2B5EF4-FFF2-40B4-BE49-F238E27FC236}">
                    <a16:creationId xmlns:a16="http://schemas.microsoft.com/office/drawing/2014/main" id="{7BAF94E7-0B36-72FF-FFF0-23B6B52D592E}"/>
                  </a:ext>
                </a:extLst>
              </p:cNvPr>
              <p:cNvSpPr/>
              <p:nvPr/>
            </p:nvSpPr>
            <p:spPr>
              <a:xfrm>
                <a:off x="9084631" y="5746514"/>
                <a:ext cx="93377" cy="114238"/>
              </a:xfrm>
              <a:custGeom>
                <a:avLst/>
                <a:gdLst>
                  <a:gd name="connsiteX0" fmla="*/ 75497 w 93377"/>
                  <a:gd name="connsiteY0" fmla="*/ 14901 h 114238"/>
                  <a:gd name="connsiteX1" fmla="*/ 17881 w 93377"/>
                  <a:gd name="connsiteY1" fmla="*/ 14901 h 114238"/>
                  <a:gd name="connsiteX2" fmla="*/ 17881 w 93377"/>
                  <a:gd name="connsiteY2" fmla="*/ 114239 h 114238"/>
                  <a:gd name="connsiteX3" fmla="*/ 0 w 93377"/>
                  <a:gd name="connsiteY3" fmla="*/ 114239 h 114238"/>
                  <a:gd name="connsiteX4" fmla="*/ 0 w 93377"/>
                  <a:gd name="connsiteY4" fmla="*/ 0 h 114238"/>
                  <a:gd name="connsiteX5" fmla="*/ 93377 w 93377"/>
                  <a:gd name="connsiteY5" fmla="*/ 0 h 114238"/>
                  <a:gd name="connsiteX6" fmla="*/ 93377 w 93377"/>
                  <a:gd name="connsiteY6" fmla="*/ 114239 h 114238"/>
                  <a:gd name="connsiteX7" fmla="*/ 75497 w 93377"/>
                  <a:gd name="connsiteY7" fmla="*/ 114239 h 114238"/>
                  <a:gd name="connsiteX8" fmla="*/ 75497 w 93377"/>
                  <a:gd name="connsiteY8" fmla="*/ 14901 h 1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3377" h="114238">
                    <a:moveTo>
                      <a:pt x="75497" y="14901"/>
                    </a:moveTo>
                    <a:lnTo>
                      <a:pt x="17881" y="14901"/>
                    </a:lnTo>
                    <a:lnTo>
                      <a:pt x="17881" y="114239"/>
                    </a:lnTo>
                    <a:lnTo>
                      <a:pt x="0" y="114239"/>
                    </a:lnTo>
                    <a:lnTo>
                      <a:pt x="0" y="0"/>
                    </a:lnTo>
                    <a:lnTo>
                      <a:pt x="93377" y="0"/>
                    </a:lnTo>
                    <a:lnTo>
                      <a:pt x="93377" y="114239"/>
                    </a:lnTo>
                    <a:lnTo>
                      <a:pt x="75497" y="114239"/>
                    </a:lnTo>
                    <a:lnTo>
                      <a:pt x="75497" y="14901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0" name="Полилиния: фигура 779">
                <a:extLst>
                  <a:ext uri="{FF2B5EF4-FFF2-40B4-BE49-F238E27FC236}">
                    <a16:creationId xmlns:a16="http://schemas.microsoft.com/office/drawing/2014/main" id="{0A5538D2-E414-0FBF-EFBC-42D3BD4757BF}"/>
                  </a:ext>
                </a:extLst>
              </p:cNvPr>
              <p:cNvSpPr/>
              <p:nvPr/>
            </p:nvSpPr>
            <p:spPr>
              <a:xfrm>
                <a:off x="9199863" y="5744528"/>
                <a:ext cx="101324" cy="117218"/>
              </a:xfrm>
              <a:custGeom>
                <a:avLst/>
                <a:gdLst>
                  <a:gd name="connsiteX0" fmla="*/ 100331 w 101324"/>
                  <a:gd name="connsiteY0" fmla="*/ 83444 h 117218"/>
                  <a:gd name="connsiteX1" fmla="*/ 84437 w 101324"/>
                  <a:gd name="connsiteY1" fmla="*/ 107285 h 117218"/>
                  <a:gd name="connsiteX2" fmla="*/ 52649 w 101324"/>
                  <a:gd name="connsiteY2" fmla="*/ 117219 h 117218"/>
                  <a:gd name="connsiteX3" fmla="*/ 13908 w 101324"/>
                  <a:gd name="connsiteY3" fmla="*/ 101325 h 117218"/>
                  <a:gd name="connsiteX4" fmla="*/ 0 w 101324"/>
                  <a:gd name="connsiteY4" fmla="*/ 58610 h 117218"/>
                  <a:gd name="connsiteX5" fmla="*/ 13908 w 101324"/>
                  <a:gd name="connsiteY5" fmla="*/ 15894 h 117218"/>
                  <a:gd name="connsiteX6" fmla="*/ 51656 w 101324"/>
                  <a:gd name="connsiteY6" fmla="*/ 0 h 117218"/>
                  <a:gd name="connsiteX7" fmla="*/ 88411 w 101324"/>
                  <a:gd name="connsiteY7" fmla="*/ 14901 h 117218"/>
                  <a:gd name="connsiteX8" fmla="*/ 101325 w 101324"/>
                  <a:gd name="connsiteY8" fmla="*/ 55629 h 117218"/>
                  <a:gd name="connsiteX9" fmla="*/ 101325 w 101324"/>
                  <a:gd name="connsiteY9" fmla="*/ 62583 h 117218"/>
                  <a:gd name="connsiteX10" fmla="*/ 18874 w 101324"/>
                  <a:gd name="connsiteY10" fmla="*/ 62583 h 117218"/>
                  <a:gd name="connsiteX11" fmla="*/ 18874 w 101324"/>
                  <a:gd name="connsiteY11" fmla="*/ 63577 h 117218"/>
                  <a:gd name="connsiteX12" fmla="*/ 27815 w 101324"/>
                  <a:gd name="connsiteY12" fmla="*/ 89404 h 117218"/>
                  <a:gd name="connsiteX13" fmla="*/ 52649 w 101324"/>
                  <a:gd name="connsiteY13" fmla="*/ 99338 h 117218"/>
                  <a:gd name="connsiteX14" fmla="*/ 71524 w 101324"/>
                  <a:gd name="connsiteY14" fmla="*/ 94371 h 117218"/>
                  <a:gd name="connsiteX15" fmla="*/ 81457 w 101324"/>
                  <a:gd name="connsiteY15" fmla="*/ 81457 h 117218"/>
                  <a:gd name="connsiteX16" fmla="*/ 100331 w 101324"/>
                  <a:gd name="connsiteY16" fmla="*/ 81457 h 117218"/>
                  <a:gd name="connsiteX17" fmla="*/ 28808 w 101324"/>
                  <a:gd name="connsiteY17" fmla="*/ 25828 h 117218"/>
                  <a:gd name="connsiteX18" fmla="*/ 18874 w 101324"/>
                  <a:gd name="connsiteY18" fmla="*/ 49669 h 117218"/>
                  <a:gd name="connsiteX19" fmla="*/ 81457 w 101324"/>
                  <a:gd name="connsiteY19" fmla="*/ 49669 h 117218"/>
                  <a:gd name="connsiteX20" fmla="*/ 72517 w 101324"/>
                  <a:gd name="connsiteY20" fmla="*/ 25828 h 117218"/>
                  <a:gd name="connsiteX21" fmla="*/ 50662 w 101324"/>
                  <a:gd name="connsiteY21" fmla="*/ 16888 h 117218"/>
                  <a:gd name="connsiteX22" fmla="*/ 28808 w 101324"/>
                  <a:gd name="connsiteY22" fmla="*/ 25828 h 11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1324" h="117218">
                    <a:moveTo>
                      <a:pt x="100331" y="83444"/>
                    </a:moveTo>
                    <a:cubicBezTo>
                      <a:pt x="98345" y="93378"/>
                      <a:pt x="93378" y="101325"/>
                      <a:pt x="84437" y="107285"/>
                    </a:cubicBezTo>
                    <a:cubicBezTo>
                      <a:pt x="75497" y="113246"/>
                      <a:pt x="64570" y="117219"/>
                      <a:pt x="52649" y="117219"/>
                    </a:cubicBezTo>
                    <a:cubicBezTo>
                      <a:pt x="36755" y="117219"/>
                      <a:pt x="23841" y="112252"/>
                      <a:pt x="13908" y="101325"/>
                    </a:cubicBezTo>
                    <a:cubicBezTo>
                      <a:pt x="4967" y="91391"/>
                      <a:pt x="0" y="76490"/>
                      <a:pt x="0" y="58610"/>
                    </a:cubicBezTo>
                    <a:cubicBezTo>
                      <a:pt x="0" y="40728"/>
                      <a:pt x="4967" y="26821"/>
                      <a:pt x="13908" y="15894"/>
                    </a:cubicBezTo>
                    <a:cubicBezTo>
                      <a:pt x="23841" y="4967"/>
                      <a:pt x="35761" y="0"/>
                      <a:pt x="51656" y="0"/>
                    </a:cubicBezTo>
                    <a:cubicBezTo>
                      <a:pt x="66557" y="0"/>
                      <a:pt x="79470" y="4967"/>
                      <a:pt x="88411" y="14901"/>
                    </a:cubicBezTo>
                    <a:cubicBezTo>
                      <a:pt x="97351" y="24835"/>
                      <a:pt x="101325" y="38742"/>
                      <a:pt x="101325" y="55629"/>
                    </a:cubicBezTo>
                    <a:lnTo>
                      <a:pt x="101325" y="62583"/>
                    </a:lnTo>
                    <a:lnTo>
                      <a:pt x="18874" y="62583"/>
                    </a:lnTo>
                    <a:lnTo>
                      <a:pt x="18874" y="63577"/>
                    </a:lnTo>
                    <a:cubicBezTo>
                      <a:pt x="18874" y="74504"/>
                      <a:pt x="21854" y="83444"/>
                      <a:pt x="27815" y="89404"/>
                    </a:cubicBezTo>
                    <a:cubicBezTo>
                      <a:pt x="33775" y="96358"/>
                      <a:pt x="41722" y="99338"/>
                      <a:pt x="52649" y="99338"/>
                    </a:cubicBezTo>
                    <a:cubicBezTo>
                      <a:pt x="59603" y="99338"/>
                      <a:pt x="65563" y="97351"/>
                      <a:pt x="71524" y="94371"/>
                    </a:cubicBezTo>
                    <a:cubicBezTo>
                      <a:pt x="76490" y="91391"/>
                      <a:pt x="80464" y="87417"/>
                      <a:pt x="81457" y="81457"/>
                    </a:cubicBezTo>
                    <a:lnTo>
                      <a:pt x="100331" y="81457"/>
                    </a:lnTo>
                    <a:close/>
                    <a:moveTo>
                      <a:pt x="28808" y="25828"/>
                    </a:moveTo>
                    <a:cubicBezTo>
                      <a:pt x="22848" y="31788"/>
                      <a:pt x="19868" y="39735"/>
                      <a:pt x="18874" y="49669"/>
                    </a:cubicBezTo>
                    <a:lnTo>
                      <a:pt x="81457" y="49669"/>
                    </a:lnTo>
                    <a:cubicBezTo>
                      <a:pt x="81457" y="39735"/>
                      <a:pt x="78477" y="31788"/>
                      <a:pt x="72517" y="25828"/>
                    </a:cubicBezTo>
                    <a:cubicBezTo>
                      <a:pt x="66557" y="19868"/>
                      <a:pt x="59603" y="16888"/>
                      <a:pt x="50662" y="16888"/>
                    </a:cubicBezTo>
                    <a:cubicBezTo>
                      <a:pt x="42715" y="16888"/>
                      <a:pt x="34768" y="19868"/>
                      <a:pt x="28808" y="258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1" name="Полилиния: фигура 780">
                <a:extLst>
                  <a:ext uri="{FF2B5EF4-FFF2-40B4-BE49-F238E27FC236}">
                    <a16:creationId xmlns:a16="http://schemas.microsoft.com/office/drawing/2014/main" id="{194D1A48-9456-76C8-956C-CD2F973EFE8B}"/>
                  </a:ext>
                </a:extLst>
              </p:cNvPr>
              <p:cNvSpPr/>
              <p:nvPr/>
            </p:nvSpPr>
            <p:spPr>
              <a:xfrm>
                <a:off x="9323042" y="5746390"/>
                <a:ext cx="104304" cy="153104"/>
              </a:xfrm>
              <a:custGeom>
                <a:avLst/>
                <a:gdLst>
                  <a:gd name="connsiteX0" fmla="*/ 90397 w 104304"/>
                  <a:gd name="connsiteY0" fmla="*/ 15025 h 153104"/>
                  <a:gd name="connsiteX1" fmla="*/ 104305 w 104304"/>
                  <a:gd name="connsiteY1" fmla="*/ 57740 h 153104"/>
                  <a:gd name="connsiteX2" fmla="*/ 90397 w 104304"/>
                  <a:gd name="connsiteY2" fmla="*/ 100455 h 153104"/>
                  <a:gd name="connsiteX3" fmla="*/ 55629 w 104304"/>
                  <a:gd name="connsiteY3" fmla="*/ 116350 h 153104"/>
                  <a:gd name="connsiteX4" fmla="*/ 18874 w 104304"/>
                  <a:gd name="connsiteY4" fmla="*/ 96482 h 153104"/>
                  <a:gd name="connsiteX5" fmla="*/ 18874 w 104304"/>
                  <a:gd name="connsiteY5" fmla="*/ 96482 h 153104"/>
                  <a:gd name="connsiteX6" fmla="*/ 18874 w 104304"/>
                  <a:gd name="connsiteY6" fmla="*/ 153105 h 153104"/>
                  <a:gd name="connsiteX7" fmla="*/ 0 w 104304"/>
                  <a:gd name="connsiteY7" fmla="*/ 153105 h 153104"/>
                  <a:gd name="connsiteX8" fmla="*/ 0 w 104304"/>
                  <a:gd name="connsiteY8" fmla="*/ 124 h 153104"/>
                  <a:gd name="connsiteX9" fmla="*/ 17881 w 104304"/>
                  <a:gd name="connsiteY9" fmla="*/ 124 h 153104"/>
                  <a:gd name="connsiteX10" fmla="*/ 17881 w 104304"/>
                  <a:gd name="connsiteY10" fmla="*/ 18998 h 153104"/>
                  <a:gd name="connsiteX11" fmla="*/ 17881 w 104304"/>
                  <a:gd name="connsiteY11" fmla="*/ 18998 h 153104"/>
                  <a:gd name="connsiteX12" fmla="*/ 32781 w 104304"/>
                  <a:gd name="connsiteY12" fmla="*/ 5091 h 153104"/>
                  <a:gd name="connsiteX13" fmla="*/ 54636 w 104304"/>
                  <a:gd name="connsiteY13" fmla="*/ 124 h 153104"/>
                  <a:gd name="connsiteX14" fmla="*/ 90397 w 104304"/>
                  <a:gd name="connsiteY14" fmla="*/ 15025 h 153104"/>
                  <a:gd name="connsiteX15" fmla="*/ 75497 w 104304"/>
                  <a:gd name="connsiteY15" fmla="*/ 87542 h 153104"/>
                  <a:gd name="connsiteX16" fmla="*/ 84437 w 104304"/>
                  <a:gd name="connsiteY16" fmla="*/ 56747 h 153104"/>
                  <a:gd name="connsiteX17" fmla="*/ 75497 w 104304"/>
                  <a:gd name="connsiteY17" fmla="*/ 25952 h 153104"/>
                  <a:gd name="connsiteX18" fmla="*/ 50662 w 104304"/>
                  <a:gd name="connsiteY18" fmla="*/ 14031 h 153104"/>
                  <a:gd name="connsiteX19" fmla="*/ 26821 w 104304"/>
                  <a:gd name="connsiteY19" fmla="*/ 25952 h 153104"/>
                  <a:gd name="connsiteX20" fmla="*/ 17881 w 104304"/>
                  <a:gd name="connsiteY20" fmla="*/ 56747 h 153104"/>
                  <a:gd name="connsiteX21" fmla="*/ 26821 w 104304"/>
                  <a:gd name="connsiteY21" fmla="*/ 86548 h 153104"/>
                  <a:gd name="connsiteX22" fmla="*/ 50662 w 104304"/>
                  <a:gd name="connsiteY22" fmla="*/ 98469 h 153104"/>
                  <a:gd name="connsiteX23" fmla="*/ 75497 w 104304"/>
                  <a:gd name="connsiteY23" fmla="*/ 87542 h 153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4304" h="153104">
                    <a:moveTo>
                      <a:pt x="90397" y="15025"/>
                    </a:moveTo>
                    <a:cubicBezTo>
                      <a:pt x="99338" y="25952"/>
                      <a:pt x="104305" y="39859"/>
                      <a:pt x="104305" y="57740"/>
                    </a:cubicBezTo>
                    <a:cubicBezTo>
                      <a:pt x="104305" y="75621"/>
                      <a:pt x="99338" y="89529"/>
                      <a:pt x="90397" y="100455"/>
                    </a:cubicBezTo>
                    <a:cubicBezTo>
                      <a:pt x="81457" y="111383"/>
                      <a:pt x="69537" y="116350"/>
                      <a:pt x="55629" y="116350"/>
                    </a:cubicBezTo>
                    <a:cubicBezTo>
                      <a:pt x="38741" y="116350"/>
                      <a:pt x="26821" y="109396"/>
                      <a:pt x="18874" y="96482"/>
                    </a:cubicBezTo>
                    <a:lnTo>
                      <a:pt x="18874" y="96482"/>
                    </a:lnTo>
                    <a:lnTo>
                      <a:pt x="18874" y="153105"/>
                    </a:lnTo>
                    <a:lnTo>
                      <a:pt x="0" y="153105"/>
                    </a:lnTo>
                    <a:lnTo>
                      <a:pt x="0" y="124"/>
                    </a:lnTo>
                    <a:lnTo>
                      <a:pt x="17881" y="124"/>
                    </a:lnTo>
                    <a:lnTo>
                      <a:pt x="17881" y="18998"/>
                    </a:lnTo>
                    <a:lnTo>
                      <a:pt x="17881" y="18998"/>
                    </a:lnTo>
                    <a:cubicBezTo>
                      <a:pt x="20861" y="13038"/>
                      <a:pt x="25828" y="8071"/>
                      <a:pt x="32781" y="5091"/>
                    </a:cubicBezTo>
                    <a:cubicBezTo>
                      <a:pt x="39735" y="1117"/>
                      <a:pt x="46688" y="124"/>
                      <a:pt x="54636" y="124"/>
                    </a:cubicBezTo>
                    <a:cubicBezTo>
                      <a:pt x="69537" y="-869"/>
                      <a:pt x="81457" y="4097"/>
                      <a:pt x="90397" y="15025"/>
                    </a:cubicBezTo>
                    <a:close/>
                    <a:moveTo>
                      <a:pt x="75497" y="87542"/>
                    </a:moveTo>
                    <a:cubicBezTo>
                      <a:pt x="81457" y="79595"/>
                      <a:pt x="84437" y="69661"/>
                      <a:pt x="84437" y="56747"/>
                    </a:cubicBezTo>
                    <a:cubicBezTo>
                      <a:pt x="84437" y="43833"/>
                      <a:pt x="81457" y="33899"/>
                      <a:pt x="75497" y="25952"/>
                    </a:cubicBezTo>
                    <a:cubicBezTo>
                      <a:pt x="69537" y="18005"/>
                      <a:pt x="61589" y="14031"/>
                      <a:pt x="50662" y="14031"/>
                    </a:cubicBezTo>
                    <a:cubicBezTo>
                      <a:pt x="40728" y="14031"/>
                      <a:pt x="32781" y="18005"/>
                      <a:pt x="26821" y="25952"/>
                    </a:cubicBezTo>
                    <a:cubicBezTo>
                      <a:pt x="20861" y="33899"/>
                      <a:pt x="17881" y="43833"/>
                      <a:pt x="17881" y="56747"/>
                    </a:cubicBezTo>
                    <a:cubicBezTo>
                      <a:pt x="17881" y="69661"/>
                      <a:pt x="20861" y="79595"/>
                      <a:pt x="26821" y="86548"/>
                    </a:cubicBezTo>
                    <a:cubicBezTo>
                      <a:pt x="32781" y="94495"/>
                      <a:pt x="40728" y="98469"/>
                      <a:pt x="50662" y="98469"/>
                    </a:cubicBezTo>
                    <a:cubicBezTo>
                      <a:pt x="61589" y="98469"/>
                      <a:pt x="69537" y="95489"/>
                      <a:pt x="75497" y="87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2" name="Полилиния: фигура 781">
                <a:extLst>
                  <a:ext uri="{FF2B5EF4-FFF2-40B4-BE49-F238E27FC236}">
                    <a16:creationId xmlns:a16="http://schemas.microsoft.com/office/drawing/2014/main" id="{63A56513-FAD6-CDB5-E1C8-F05E33A6805C}"/>
                  </a:ext>
                </a:extLst>
              </p:cNvPr>
              <p:cNvSpPr/>
              <p:nvPr/>
            </p:nvSpPr>
            <p:spPr>
              <a:xfrm>
                <a:off x="9443241" y="5744528"/>
                <a:ext cx="92384" cy="116413"/>
              </a:xfrm>
              <a:custGeom>
                <a:avLst/>
                <a:gdLst>
                  <a:gd name="connsiteX0" fmla="*/ 10927 w 92384"/>
                  <a:gd name="connsiteY0" fmla="*/ 108279 h 116413"/>
                  <a:gd name="connsiteX1" fmla="*/ 0 w 92384"/>
                  <a:gd name="connsiteY1" fmla="*/ 83444 h 116413"/>
                  <a:gd name="connsiteX2" fmla="*/ 10927 w 92384"/>
                  <a:gd name="connsiteY2" fmla="*/ 60596 h 116413"/>
                  <a:gd name="connsiteX3" fmla="*/ 42715 w 92384"/>
                  <a:gd name="connsiteY3" fmla="*/ 50662 h 116413"/>
                  <a:gd name="connsiteX4" fmla="*/ 74504 w 92384"/>
                  <a:gd name="connsiteY4" fmla="*/ 48676 h 116413"/>
                  <a:gd name="connsiteX5" fmla="*/ 74504 w 92384"/>
                  <a:gd name="connsiteY5" fmla="*/ 38742 h 116413"/>
                  <a:gd name="connsiteX6" fmla="*/ 67550 w 92384"/>
                  <a:gd name="connsiteY6" fmla="*/ 22848 h 116413"/>
                  <a:gd name="connsiteX7" fmla="*/ 47682 w 92384"/>
                  <a:gd name="connsiteY7" fmla="*/ 16888 h 116413"/>
                  <a:gd name="connsiteX8" fmla="*/ 30795 w 92384"/>
                  <a:gd name="connsiteY8" fmla="*/ 21854 h 116413"/>
                  <a:gd name="connsiteX9" fmla="*/ 21854 w 92384"/>
                  <a:gd name="connsiteY9" fmla="*/ 34768 h 116413"/>
                  <a:gd name="connsiteX10" fmla="*/ 3974 w 92384"/>
                  <a:gd name="connsiteY10" fmla="*/ 34768 h 116413"/>
                  <a:gd name="connsiteX11" fmla="*/ 16888 w 92384"/>
                  <a:gd name="connsiteY11" fmla="*/ 9934 h 116413"/>
                  <a:gd name="connsiteX12" fmla="*/ 47682 w 92384"/>
                  <a:gd name="connsiteY12" fmla="*/ 0 h 116413"/>
                  <a:gd name="connsiteX13" fmla="*/ 80464 w 92384"/>
                  <a:gd name="connsiteY13" fmla="*/ 9934 h 116413"/>
                  <a:gd name="connsiteX14" fmla="*/ 92384 w 92384"/>
                  <a:gd name="connsiteY14" fmla="*/ 36755 h 116413"/>
                  <a:gd name="connsiteX15" fmla="*/ 92384 w 92384"/>
                  <a:gd name="connsiteY15" fmla="*/ 115232 h 116413"/>
                  <a:gd name="connsiteX16" fmla="*/ 74504 w 92384"/>
                  <a:gd name="connsiteY16" fmla="*/ 115232 h 116413"/>
                  <a:gd name="connsiteX17" fmla="*/ 74504 w 92384"/>
                  <a:gd name="connsiteY17" fmla="*/ 95364 h 116413"/>
                  <a:gd name="connsiteX18" fmla="*/ 74504 w 92384"/>
                  <a:gd name="connsiteY18" fmla="*/ 95364 h 116413"/>
                  <a:gd name="connsiteX19" fmla="*/ 59603 w 92384"/>
                  <a:gd name="connsiteY19" fmla="*/ 110265 h 116413"/>
                  <a:gd name="connsiteX20" fmla="*/ 37748 w 92384"/>
                  <a:gd name="connsiteY20" fmla="*/ 116226 h 116413"/>
                  <a:gd name="connsiteX21" fmla="*/ 10927 w 92384"/>
                  <a:gd name="connsiteY21" fmla="*/ 108279 h 116413"/>
                  <a:gd name="connsiteX22" fmla="*/ 65563 w 92384"/>
                  <a:gd name="connsiteY22" fmla="*/ 93378 h 116413"/>
                  <a:gd name="connsiteX23" fmla="*/ 74504 w 92384"/>
                  <a:gd name="connsiteY23" fmla="*/ 72517 h 116413"/>
                  <a:gd name="connsiteX24" fmla="*/ 74504 w 92384"/>
                  <a:gd name="connsiteY24" fmla="*/ 63577 h 116413"/>
                  <a:gd name="connsiteX25" fmla="*/ 44702 w 92384"/>
                  <a:gd name="connsiteY25" fmla="*/ 65563 h 116413"/>
                  <a:gd name="connsiteX26" fmla="*/ 18874 w 92384"/>
                  <a:gd name="connsiteY26" fmla="*/ 83444 h 116413"/>
                  <a:gd name="connsiteX27" fmla="*/ 25828 w 92384"/>
                  <a:gd name="connsiteY27" fmla="*/ 96358 h 116413"/>
                  <a:gd name="connsiteX28" fmla="*/ 42715 w 92384"/>
                  <a:gd name="connsiteY28" fmla="*/ 101325 h 116413"/>
                  <a:gd name="connsiteX29" fmla="*/ 65563 w 92384"/>
                  <a:gd name="connsiteY29" fmla="*/ 93378 h 116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92384" h="116413">
                    <a:moveTo>
                      <a:pt x="10927" y="108279"/>
                    </a:moveTo>
                    <a:cubicBezTo>
                      <a:pt x="3974" y="102318"/>
                      <a:pt x="0" y="94371"/>
                      <a:pt x="0" y="83444"/>
                    </a:cubicBezTo>
                    <a:cubicBezTo>
                      <a:pt x="0" y="73510"/>
                      <a:pt x="3974" y="65563"/>
                      <a:pt x="10927" y="60596"/>
                    </a:cubicBezTo>
                    <a:cubicBezTo>
                      <a:pt x="17881" y="54636"/>
                      <a:pt x="28808" y="51656"/>
                      <a:pt x="42715" y="50662"/>
                    </a:cubicBezTo>
                    <a:lnTo>
                      <a:pt x="74504" y="48676"/>
                    </a:lnTo>
                    <a:lnTo>
                      <a:pt x="74504" y="38742"/>
                    </a:lnTo>
                    <a:cubicBezTo>
                      <a:pt x="74504" y="31788"/>
                      <a:pt x="72517" y="25828"/>
                      <a:pt x="67550" y="22848"/>
                    </a:cubicBezTo>
                    <a:cubicBezTo>
                      <a:pt x="62583" y="18874"/>
                      <a:pt x="56623" y="16888"/>
                      <a:pt x="47682" y="16888"/>
                    </a:cubicBezTo>
                    <a:cubicBezTo>
                      <a:pt x="40728" y="16888"/>
                      <a:pt x="35761" y="18874"/>
                      <a:pt x="30795" y="21854"/>
                    </a:cubicBezTo>
                    <a:cubicBezTo>
                      <a:pt x="25828" y="24835"/>
                      <a:pt x="22848" y="29801"/>
                      <a:pt x="21854" y="34768"/>
                    </a:cubicBezTo>
                    <a:lnTo>
                      <a:pt x="3974" y="34768"/>
                    </a:lnTo>
                    <a:cubicBezTo>
                      <a:pt x="3974" y="24835"/>
                      <a:pt x="8941" y="16888"/>
                      <a:pt x="16888" y="9934"/>
                    </a:cubicBezTo>
                    <a:cubicBezTo>
                      <a:pt x="24835" y="2980"/>
                      <a:pt x="35761" y="0"/>
                      <a:pt x="47682" y="0"/>
                    </a:cubicBezTo>
                    <a:cubicBezTo>
                      <a:pt x="61590" y="0"/>
                      <a:pt x="71524" y="2980"/>
                      <a:pt x="80464" y="9934"/>
                    </a:cubicBezTo>
                    <a:cubicBezTo>
                      <a:pt x="88411" y="16888"/>
                      <a:pt x="92384" y="25828"/>
                      <a:pt x="92384" y="36755"/>
                    </a:cubicBezTo>
                    <a:lnTo>
                      <a:pt x="92384" y="115232"/>
                    </a:lnTo>
                    <a:lnTo>
                      <a:pt x="74504" y="115232"/>
                    </a:lnTo>
                    <a:lnTo>
                      <a:pt x="74504" y="95364"/>
                    </a:lnTo>
                    <a:lnTo>
                      <a:pt x="74504" y="95364"/>
                    </a:lnTo>
                    <a:cubicBezTo>
                      <a:pt x="71524" y="101325"/>
                      <a:pt x="66557" y="107285"/>
                      <a:pt x="59603" y="110265"/>
                    </a:cubicBezTo>
                    <a:cubicBezTo>
                      <a:pt x="52649" y="114239"/>
                      <a:pt x="45695" y="116226"/>
                      <a:pt x="37748" y="116226"/>
                    </a:cubicBezTo>
                    <a:cubicBezTo>
                      <a:pt x="26821" y="117219"/>
                      <a:pt x="17881" y="114239"/>
                      <a:pt x="10927" y="108279"/>
                    </a:cubicBezTo>
                    <a:close/>
                    <a:moveTo>
                      <a:pt x="65563" y="93378"/>
                    </a:moveTo>
                    <a:cubicBezTo>
                      <a:pt x="71524" y="87417"/>
                      <a:pt x="74504" y="81457"/>
                      <a:pt x="74504" y="72517"/>
                    </a:cubicBezTo>
                    <a:lnTo>
                      <a:pt x="74504" y="63577"/>
                    </a:lnTo>
                    <a:lnTo>
                      <a:pt x="44702" y="65563"/>
                    </a:lnTo>
                    <a:cubicBezTo>
                      <a:pt x="26821" y="66557"/>
                      <a:pt x="18874" y="72517"/>
                      <a:pt x="18874" y="83444"/>
                    </a:cubicBezTo>
                    <a:cubicBezTo>
                      <a:pt x="18874" y="88411"/>
                      <a:pt x="20861" y="93378"/>
                      <a:pt x="25828" y="96358"/>
                    </a:cubicBezTo>
                    <a:cubicBezTo>
                      <a:pt x="29801" y="99338"/>
                      <a:pt x="35761" y="101325"/>
                      <a:pt x="42715" y="101325"/>
                    </a:cubicBezTo>
                    <a:cubicBezTo>
                      <a:pt x="51656" y="101325"/>
                      <a:pt x="59603" y="98345"/>
                      <a:pt x="65563" y="933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3" name="Полилиния: фигура 782">
                <a:extLst>
                  <a:ext uri="{FF2B5EF4-FFF2-40B4-BE49-F238E27FC236}">
                    <a16:creationId xmlns:a16="http://schemas.microsoft.com/office/drawing/2014/main" id="{4E54D200-A13B-2B51-1B93-AA93B57F8629}"/>
                  </a:ext>
                </a:extLst>
              </p:cNvPr>
              <p:cNvSpPr/>
              <p:nvPr/>
            </p:nvSpPr>
            <p:spPr>
              <a:xfrm>
                <a:off x="9552513" y="5746514"/>
                <a:ext cx="92384" cy="114238"/>
              </a:xfrm>
              <a:custGeom>
                <a:avLst/>
                <a:gdLst>
                  <a:gd name="connsiteX0" fmla="*/ 91391 w 92384"/>
                  <a:gd name="connsiteY0" fmla="*/ 14901 h 114238"/>
                  <a:gd name="connsiteX1" fmla="*/ 54636 w 92384"/>
                  <a:gd name="connsiteY1" fmla="*/ 14901 h 114238"/>
                  <a:gd name="connsiteX2" fmla="*/ 54636 w 92384"/>
                  <a:gd name="connsiteY2" fmla="*/ 114239 h 114238"/>
                  <a:gd name="connsiteX3" fmla="*/ 36755 w 92384"/>
                  <a:gd name="connsiteY3" fmla="*/ 114239 h 114238"/>
                  <a:gd name="connsiteX4" fmla="*/ 36755 w 92384"/>
                  <a:gd name="connsiteY4" fmla="*/ 14901 h 114238"/>
                  <a:gd name="connsiteX5" fmla="*/ 0 w 92384"/>
                  <a:gd name="connsiteY5" fmla="*/ 14901 h 114238"/>
                  <a:gd name="connsiteX6" fmla="*/ 0 w 92384"/>
                  <a:gd name="connsiteY6" fmla="*/ 0 h 114238"/>
                  <a:gd name="connsiteX7" fmla="*/ 92384 w 92384"/>
                  <a:gd name="connsiteY7" fmla="*/ 0 h 114238"/>
                  <a:gd name="connsiteX8" fmla="*/ 92384 w 92384"/>
                  <a:gd name="connsiteY8" fmla="*/ 14901 h 11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384" h="114238">
                    <a:moveTo>
                      <a:pt x="91391" y="14901"/>
                    </a:moveTo>
                    <a:lnTo>
                      <a:pt x="54636" y="14901"/>
                    </a:lnTo>
                    <a:lnTo>
                      <a:pt x="54636" y="114239"/>
                    </a:lnTo>
                    <a:lnTo>
                      <a:pt x="36755" y="114239"/>
                    </a:lnTo>
                    <a:lnTo>
                      <a:pt x="36755" y="14901"/>
                    </a:lnTo>
                    <a:lnTo>
                      <a:pt x="0" y="14901"/>
                    </a:lnTo>
                    <a:lnTo>
                      <a:pt x="0" y="0"/>
                    </a:lnTo>
                    <a:lnTo>
                      <a:pt x="92384" y="0"/>
                    </a:lnTo>
                    <a:lnTo>
                      <a:pt x="92384" y="14901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4" name="Полилиния: фигура 783">
                <a:extLst>
                  <a:ext uri="{FF2B5EF4-FFF2-40B4-BE49-F238E27FC236}">
                    <a16:creationId xmlns:a16="http://schemas.microsoft.com/office/drawing/2014/main" id="{1C64752F-52CF-CD02-3E0E-FBAE9636CE63}"/>
                  </a:ext>
                </a:extLst>
              </p:cNvPr>
              <p:cNvSpPr/>
              <p:nvPr/>
            </p:nvSpPr>
            <p:spPr>
              <a:xfrm>
                <a:off x="9651851" y="5746514"/>
                <a:ext cx="103311" cy="155712"/>
              </a:xfrm>
              <a:custGeom>
                <a:avLst/>
                <a:gdLst>
                  <a:gd name="connsiteX0" fmla="*/ 11921 w 103311"/>
                  <a:gd name="connsiteY0" fmla="*/ 154967 h 155712"/>
                  <a:gd name="connsiteX1" fmla="*/ 11921 w 103311"/>
                  <a:gd name="connsiteY1" fmla="*/ 139073 h 155712"/>
                  <a:gd name="connsiteX2" fmla="*/ 19868 w 103311"/>
                  <a:gd name="connsiteY2" fmla="*/ 140066 h 155712"/>
                  <a:gd name="connsiteX3" fmla="*/ 32781 w 103311"/>
                  <a:gd name="connsiteY3" fmla="*/ 136093 h 155712"/>
                  <a:gd name="connsiteX4" fmla="*/ 40728 w 103311"/>
                  <a:gd name="connsiteY4" fmla="*/ 121193 h 155712"/>
                  <a:gd name="connsiteX5" fmla="*/ 42715 w 103311"/>
                  <a:gd name="connsiteY5" fmla="*/ 114239 h 155712"/>
                  <a:gd name="connsiteX6" fmla="*/ 0 w 103311"/>
                  <a:gd name="connsiteY6" fmla="*/ 0 h 155712"/>
                  <a:gd name="connsiteX7" fmla="*/ 19868 w 103311"/>
                  <a:gd name="connsiteY7" fmla="*/ 0 h 155712"/>
                  <a:gd name="connsiteX8" fmla="*/ 51656 w 103311"/>
                  <a:gd name="connsiteY8" fmla="*/ 95364 h 155712"/>
                  <a:gd name="connsiteX9" fmla="*/ 51656 w 103311"/>
                  <a:gd name="connsiteY9" fmla="*/ 95364 h 155712"/>
                  <a:gd name="connsiteX10" fmla="*/ 83444 w 103311"/>
                  <a:gd name="connsiteY10" fmla="*/ 0 h 155712"/>
                  <a:gd name="connsiteX11" fmla="*/ 103312 w 103311"/>
                  <a:gd name="connsiteY11" fmla="*/ 0 h 155712"/>
                  <a:gd name="connsiteX12" fmla="*/ 58610 w 103311"/>
                  <a:gd name="connsiteY12" fmla="*/ 121193 h 155712"/>
                  <a:gd name="connsiteX13" fmla="*/ 42715 w 103311"/>
                  <a:gd name="connsiteY13" fmla="*/ 148013 h 155712"/>
                  <a:gd name="connsiteX14" fmla="*/ 18874 w 103311"/>
                  <a:gd name="connsiteY14" fmla="*/ 154967 h 155712"/>
                  <a:gd name="connsiteX15" fmla="*/ 11921 w 103311"/>
                  <a:gd name="connsiteY15" fmla="*/ 154967 h 155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3311" h="155712">
                    <a:moveTo>
                      <a:pt x="11921" y="154967"/>
                    </a:moveTo>
                    <a:lnTo>
                      <a:pt x="11921" y="139073"/>
                    </a:lnTo>
                    <a:cubicBezTo>
                      <a:pt x="13908" y="139073"/>
                      <a:pt x="16888" y="140066"/>
                      <a:pt x="19868" y="140066"/>
                    </a:cubicBezTo>
                    <a:cubicBezTo>
                      <a:pt x="24835" y="140066"/>
                      <a:pt x="29801" y="139073"/>
                      <a:pt x="32781" y="136093"/>
                    </a:cubicBezTo>
                    <a:cubicBezTo>
                      <a:pt x="35761" y="133113"/>
                      <a:pt x="38742" y="128146"/>
                      <a:pt x="40728" y="121193"/>
                    </a:cubicBezTo>
                    <a:lnTo>
                      <a:pt x="42715" y="114239"/>
                    </a:lnTo>
                    <a:lnTo>
                      <a:pt x="0" y="0"/>
                    </a:lnTo>
                    <a:lnTo>
                      <a:pt x="19868" y="0"/>
                    </a:lnTo>
                    <a:lnTo>
                      <a:pt x="51656" y="95364"/>
                    </a:lnTo>
                    <a:lnTo>
                      <a:pt x="51656" y="95364"/>
                    </a:lnTo>
                    <a:lnTo>
                      <a:pt x="83444" y="0"/>
                    </a:lnTo>
                    <a:lnTo>
                      <a:pt x="103312" y="0"/>
                    </a:lnTo>
                    <a:lnTo>
                      <a:pt x="58610" y="121193"/>
                    </a:lnTo>
                    <a:cubicBezTo>
                      <a:pt x="53643" y="134106"/>
                      <a:pt x="48676" y="143046"/>
                      <a:pt x="42715" y="148013"/>
                    </a:cubicBezTo>
                    <a:cubicBezTo>
                      <a:pt x="36755" y="152980"/>
                      <a:pt x="28808" y="154967"/>
                      <a:pt x="18874" y="154967"/>
                    </a:cubicBezTo>
                    <a:cubicBezTo>
                      <a:pt x="16888" y="155961"/>
                      <a:pt x="13908" y="155961"/>
                      <a:pt x="11921" y="1549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5" name="Полилиния: фигура 784">
                <a:extLst>
                  <a:ext uri="{FF2B5EF4-FFF2-40B4-BE49-F238E27FC236}">
                    <a16:creationId xmlns:a16="http://schemas.microsoft.com/office/drawing/2014/main" id="{C4769807-07B1-14B9-EA88-009E4BEB7600}"/>
                  </a:ext>
                </a:extLst>
              </p:cNvPr>
              <p:cNvSpPr/>
              <p:nvPr/>
            </p:nvSpPr>
            <p:spPr>
              <a:xfrm>
                <a:off x="9773044" y="5746390"/>
                <a:ext cx="104304" cy="153104"/>
              </a:xfrm>
              <a:custGeom>
                <a:avLst/>
                <a:gdLst>
                  <a:gd name="connsiteX0" fmla="*/ 90397 w 104304"/>
                  <a:gd name="connsiteY0" fmla="*/ 15025 h 153104"/>
                  <a:gd name="connsiteX1" fmla="*/ 104305 w 104304"/>
                  <a:gd name="connsiteY1" fmla="*/ 57740 h 153104"/>
                  <a:gd name="connsiteX2" fmla="*/ 90397 w 104304"/>
                  <a:gd name="connsiteY2" fmla="*/ 100455 h 153104"/>
                  <a:gd name="connsiteX3" fmla="*/ 55629 w 104304"/>
                  <a:gd name="connsiteY3" fmla="*/ 116350 h 153104"/>
                  <a:gd name="connsiteX4" fmla="*/ 18874 w 104304"/>
                  <a:gd name="connsiteY4" fmla="*/ 96482 h 153104"/>
                  <a:gd name="connsiteX5" fmla="*/ 18874 w 104304"/>
                  <a:gd name="connsiteY5" fmla="*/ 96482 h 153104"/>
                  <a:gd name="connsiteX6" fmla="*/ 18874 w 104304"/>
                  <a:gd name="connsiteY6" fmla="*/ 153105 h 153104"/>
                  <a:gd name="connsiteX7" fmla="*/ 0 w 104304"/>
                  <a:gd name="connsiteY7" fmla="*/ 153105 h 153104"/>
                  <a:gd name="connsiteX8" fmla="*/ 0 w 104304"/>
                  <a:gd name="connsiteY8" fmla="*/ 124 h 153104"/>
                  <a:gd name="connsiteX9" fmla="*/ 17881 w 104304"/>
                  <a:gd name="connsiteY9" fmla="*/ 124 h 153104"/>
                  <a:gd name="connsiteX10" fmla="*/ 17881 w 104304"/>
                  <a:gd name="connsiteY10" fmla="*/ 18998 h 153104"/>
                  <a:gd name="connsiteX11" fmla="*/ 17881 w 104304"/>
                  <a:gd name="connsiteY11" fmla="*/ 18998 h 153104"/>
                  <a:gd name="connsiteX12" fmla="*/ 32781 w 104304"/>
                  <a:gd name="connsiteY12" fmla="*/ 5091 h 153104"/>
                  <a:gd name="connsiteX13" fmla="*/ 54636 w 104304"/>
                  <a:gd name="connsiteY13" fmla="*/ 124 h 153104"/>
                  <a:gd name="connsiteX14" fmla="*/ 90397 w 104304"/>
                  <a:gd name="connsiteY14" fmla="*/ 15025 h 153104"/>
                  <a:gd name="connsiteX15" fmla="*/ 75497 w 104304"/>
                  <a:gd name="connsiteY15" fmla="*/ 87542 h 153104"/>
                  <a:gd name="connsiteX16" fmla="*/ 84437 w 104304"/>
                  <a:gd name="connsiteY16" fmla="*/ 56747 h 153104"/>
                  <a:gd name="connsiteX17" fmla="*/ 75497 w 104304"/>
                  <a:gd name="connsiteY17" fmla="*/ 25952 h 153104"/>
                  <a:gd name="connsiteX18" fmla="*/ 51656 w 104304"/>
                  <a:gd name="connsiteY18" fmla="*/ 14031 h 153104"/>
                  <a:gd name="connsiteX19" fmla="*/ 27815 w 104304"/>
                  <a:gd name="connsiteY19" fmla="*/ 25952 h 153104"/>
                  <a:gd name="connsiteX20" fmla="*/ 18874 w 104304"/>
                  <a:gd name="connsiteY20" fmla="*/ 56747 h 153104"/>
                  <a:gd name="connsiteX21" fmla="*/ 27815 w 104304"/>
                  <a:gd name="connsiteY21" fmla="*/ 86548 h 153104"/>
                  <a:gd name="connsiteX22" fmla="*/ 51656 w 104304"/>
                  <a:gd name="connsiteY22" fmla="*/ 98469 h 153104"/>
                  <a:gd name="connsiteX23" fmla="*/ 75497 w 104304"/>
                  <a:gd name="connsiteY23" fmla="*/ 87542 h 153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4304" h="153104">
                    <a:moveTo>
                      <a:pt x="90397" y="15025"/>
                    </a:moveTo>
                    <a:cubicBezTo>
                      <a:pt x="99338" y="25952"/>
                      <a:pt x="104305" y="39859"/>
                      <a:pt x="104305" y="57740"/>
                    </a:cubicBezTo>
                    <a:cubicBezTo>
                      <a:pt x="104305" y="75621"/>
                      <a:pt x="99338" y="89529"/>
                      <a:pt x="90397" y="100455"/>
                    </a:cubicBezTo>
                    <a:cubicBezTo>
                      <a:pt x="81457" y="111383"/>
                      <a:pt x="69537" y="116350"/>
                      <a:pt x="55629" y="116350"/>
                    </a:cubicBezTo>
                    <a:cubicBezTo>
                      <a:pt x="38741" y="116350"/>
                      <a:pt x="26821" y="109396"/>
                      <a:pt x="18874" y="96482"/>
                    </a:cubicBezTo>
                    <a:lnTo>
                      <a:pt x="18874" y="96482"/>
                    </a:lnTo>
                    <a:lnTo>
                      <a:pt x="18874" y="153105"/>
                    </a:lnTo>
                    <a:lnTo>
                      <a:pt x="0" y="153105"/>
                    </a:lnTo>
                    <a:lnTo>
                      <a:pt x="0" y="124"/>
                    </a:lnTo>
                    <a:lnTo>
                      <a:pt x="17881" y="124"/>
                    </a:lnTo>
                    <a:lnTo>
                      <a:pt x="17881" y="18998"/>
                    </a:lnTo>
                    <a:lnTo>
                      <a:pt x="17881" y="18998"/>
                    </a:lnTo>
                    <a:cubicBezTo>
                      <a:pt x="20861" y="13038"/>
                      <a:pt x="25828" y="8071"/>
                      <a:pt x="32781" y="5091"/>
                    </a:cubicBezTo>
                    <a:cubicBezTo>
                      <a:pt x="39735" y="1117"/>
                      <a:pt x="46689" y="124"/>
                      <a:pt x="54636" y="124"/>
                    </a:cubicBezTo>
                    <a:cubicBezTo>
                      <a:pt x="69537" y="-869"/>
                      <a:pt x="81457" y="4097"/>
                      <a:pt x="90397" y="15025"/>
                    </a:cubicBezTo>
                    <a:close/>
                    <a:moveTo>
                      <a:pt x="75497" y="87542"/>
                    </a:moveTo>
                    <a:cubicBezTo>
                      <a:pt x="81457" y="79595"/>
                      <a:pt x="84437" y="69661"/>
                      <a:pt x="84437" y="56747"/>
                    </a:cubicBezTo>
                    <a:cubicBezTo>
                      <a:pt x="84437" y="43833"/>
                      <a:pt x="81457" y="33899"/>
                      <a:pt x="75497" y="25952"/>
                    </a:cubicBezTo>
                    <a:cubicBezTo>
                      <a:pt x="69537" y="18005"/>
                      <a:pt x="61590" y="14031"/>
                      <a:pt x="51656" y="14031"/>
                    </a:cubicBezTo>
                    <a:cubicBezTo>
                      <a:pt x="41722" y="14031"/>
                      <a:pt x="33775" y="18005"/>
                      <a:pt x="27815" y="25952"/>
                    </a:cubicBezTo>
                    <a:cubicBezTo>
                      <a:pt x="21854" y="33899"/>
                      <a:pt x="18874" y="43833"/>
                      <a:pt x="18874" y="56747"/>
                    </a:cubicBezTo>
                    <a:cubicBezTo>
                      <a:pt x="18874" y="69661"/>
                      <a:pt x="21854" y="79595"/>
                      <a:pt x="27815" y="86548"/>
                    </a:cubicBezTo>
                    <a:cubicBezTo>
                      <a:pt x="33775" y="94495"/>
                      <a:pt x="41722" y="98469"/>
                      <a:pt x="51656" y="98469"/>
                    </a:cubicBezTo>
                    <a:cubicBezTo>
                      <a:pt x="61590" y="98469"/>
                      <a:pt x="69537" y="95489"/>
                      <a:pt x="75497" y="875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6" name="Полилиния: фигура 785">
                <a:extLst>
                  <a:ext uri="{FF2B5EF4-FFF2-40B4-BE49-F238E27FC236}">
                    <a16:creationId xmlns:a16="http://schemas.microsoft.com/office/drawing/2014/main" id="{7E91CECA-89BA-5723-B302-0F36D0721E59}"/>
                  </a:ext>
                </a:extLst>
              </p:cNvPr>
              <p:cNvSpPr/>
              <p:nvPr/>
            </p:nvSpPr>
            <p:spPr>
              <a:xfrm>
                <a:off x="9893243" y="5744528"/>
                <a:ext cx="92384" cy="116413"/>
              </a:xfrm>
              <a:custGeom>
                <a:avLst/>
                <a:gdLst>
                  <a:gd name="connsiteX0" fmla="*/ 10928 w 92384"/>
                  <a:gd name="connsiteY0" fmla="*/ 108279 h 116413"/>
                  <a:gd name="connsiteX1" fmla="*/ 0 w 92384"/>
                  <a:gd name="connsiteY1" fmla="*/ 83444 h 116413"/>
                  <a:gd name="connsiteX2" fmla="*/ 10928 w 92384"/>
                  <a:gd name="connsiteY2" fmla="*/ 60596 h 116413"/>
                  <a:gd name="connsiteX3" fmla="*/ 42715 w 92384"/>
                  <a:gd name="connsiteY3" fmla="*/ 50662 h 116413"/>
                  <a:gd name="connsiteX4" fmla="*/ 74504 w 92384"/>
                  <a:gd name="connsiteY4" fmla="*/ 48676 h 116413"/>
                  <a:gd name="connsiteX5" fmla="*/ 74504 w 92384"/>
                  <a:gd name="connsiteY5" fmla="*/ 38742 h 116413"/>
                  <a:gd name="connsiteX6" fmla="*/ 67550 w 92384"/>
                  <a:gd name="connsiteY6" fmla="*/ 22848 h 116413"/>
                  <a:gd name="connsiteX7" fmla="*/ 47682 w 92384"/>
                  <a:gd name="connsiteY7" fmla="*/ 16888 h 116413"/>
                  <a:gd name="connsiteX8" fmla="*/ 30795 w 92384"/>
                  <a:gd name="connsiteY8" fmla="*/ 21854 h 116413"/>
                  <a:gd name="connsiteX9" fmla="*/ 21854 w 92384"/>
                  <a:gd name="connsiteY9" fmla="*/ 34768 h 116413"/>
                  <a:gd name="connsiteX10" fmla="*/ 3974 w 92384"/>
                  <a:gd name="connsiteY10" fmla="*/ 34768 h 116413"/>
                  <a:gd name="connsiteX11" fmla="*/ 16888 w 92384"/>
                  <a:gd name="connsiteY11" fmla="*/ 9934 h 116413"/>
                  <a:gd name="connsiteX12" fmla="*/ 47682 w 92384"/>
                  <a:gd name="connsiteY12" fmla="*/ 0 h 116413"/>
                  <a:gd name="connsiteX13" fmla="*/ 80464 w 92384"/>
                  <a:gd name="connsiteY13" fmla="*/ 9934 h 116413"/>
                  <a:gd name="connsiteX14" fmla="*/ 92384 w 92384"/>
                  <a:gd name="connsiteY14" fmla="*/ 36755 h 116413"/>
                  <a:gd name="connsiteX15" fmla="*/ 92384 w 92384"/>
                  <a:gd name="connsiteY15" fmla="*/ 115232 h 116413"/>
                  <a:gd name="connsiteX16" fmla="*/ 74504 w 92384"/>
                  <a:gd name="connsiteY16" fmla="*/ 115232 h 116413"/>
                  <a:gd name="connsiteX17" fmla="*/ 74504 w 92384"/>
                  <a:gd name="connsiteY17" fmla="*/ 95364 h 116413"/>
                  <a:gd name="connsiteX18" fmla="*/ 74504 w 92384"/>
                  <a:gd name="connsiteY18" fmla="*/ 95364 h 116413"/>
                  <a:gd name="connsiteX19" fmla="*/ 59603 w 92384"/>
                  <a:gd name="connsiteY19" fmla="*/ 110265 h 116413"/>
                  <a:gd name="connsiteX20" fmla="*/ 37748 w 92384"/>
                  <a:gd name="connsiteY20" fmla="*/ 116226 h 116413"/>
                  <a:gd name="connsiteX21" fmla="*/ 10928 w 92384"/>
                  <a:gd name="connsiteY21" fmla="*/ 108279 h 116413"/>
                  <a:gd name="connsiteX22" fmla="*/ 66557 w 92384"/>
                  <a:gd name="connsiteY22" fmla="*/ 93378 h 116413"/>
                  <a:gd name="connsiteX23" fmla="*/ 75497 w 92384"/>
                  <a:gd name="connsiteY23" fmla="*/ 72517 h 116413"/>
                  <a:gd name="connsiteX24" fmla="*/ 75497 w 92384"/>
                  <a:gd name="connsiteY24" fmla="*/ 63577 h 116413"/>
                  <a:gd name="connsiteX25" fmla="*/ 45696 w 92384"/>
                  <a:gd name="connsiteY25" fmla="*/ 65563 h 116413"/>
                  <a:gd name="connsiteX26" fmla="*/ 19868 w 92384"/>
                  <a:gd name="connsiteY26" fmla="*/ 83444 h 116413"/>
                  <a:gd name="connsiteX27" fmla="*/ 26821 w 92384"/>
                  <a:gd name="connsiteY27" fmla="*/ 96358 h 116413"/>
                  <a:gd name="connsiteX28" fmla="*/ 43709 w 92384"/>
                  <a:gd name="connsiteY28" fmla="*/ 101325 h 116413"/>
                  <a:gd name="connsiteX29" fmla="*/ 66557 w 92384"/>
                  <a:gd name="connsiteY29" fmla="*/ 93378 h 116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92384" h="116413">
                    <a:moveTo>
                      <a:pt x="10928" y="108279"/>
                    </a:moveTo>
                    <a:cubicBezTo>
                      <a:pt x="3974" y="102318"/>
                      <a:pt x="0" y="94371"/>
                      <a:pt x="0" y="83444"/>
                    </a:cubicBezTo>
                    <a:cubicBezTo>
                      <a:pt x="0" y="73510"/>
                      <a:pt x="3974" y="65563"/>
                      <a:pt x="10928" y="60596"/>
                    </a:cubicBezTo>
                    <a:cubicBezTo>
                      <a:pt x="17881" y="54636"/>
                      <a:pt x="28808" y="51656"/>
                      <a:pt x="42715" y="50662"/>
                    </a:cubicBezTo>
                    <a:lnTo>
                      <a:pt x="74504" y="48676"/>
                    </a:lnTo>
                    <a:lnTo>
                      <a:pt x="74504" y="38742"/>
                    </a:lnTo>
                    <a:cubicBezTo>
                      <a:pt x="74504" y="31788"/>
                      <a:pt x="72517" y="25828"/>
                      <a:pt x="67550" y="22848"/>
                    </a:cubicBezTo>
                    <a:cubicBezTo>
                      <a:pt x="62583" y="18874"/>
                      <a:pt x="56623" y="16888"/>
                      <a:pt x="47682" y="16888"/>
                    </a:cubicBezTo>
                    <a:cubicBezTo>
                      <a:pt x="40729" y="16888"/>
                      <a:pt x="35762" y="18874"/>
                      <a:pt x="30795" y="21854"/>
                    </a:cubicBezTo>
                    <a:cubicBezTo>
                      <a:pt x="25828" y="24835"/>
                      <a:pt x="22848" y="29801"/>
                      <a:pt x="21854" y="34768"/>
                    </a:cubicBezTo>
                    <a:lnTo>
                      <a:pt x="3974" y="34768"/>
                    </a:lnTo>
                    <a:cubicBezTo>
                      <a:pt x="3974" y="24835"/>
                      <a:pt x="8941" y="16888"/>
                      <a:pt x="16888" y="9934"/>
                    </a:cubicBezTo>
                    <a:cubicBezTo>
                      <a:pt x="24835" y="2980"/>
                      <a:pt x="35762" y="0"/>
                      <a:pt x="47682" y="0"/>
                    </a:cubicBezTo>
                    <a:cubicBezTo>
                      <a:pt x="61590" y="0"/>
                      <a:pt x="72517" y="2980"/>
                      <a:pt x="80464" y="9934"/>
                    </a:cubicBezTo>
                    <a:cubicBezTo>
                      <a:pt x="88411" y="16888"/>
                      <a:pt x="92384" y="25828"/>
                      <a:pt x="92384" y="36755"/>
                    </a:cubicBezTo>
                    <a:lnTo>
                      <a:pt x="92384" y="115232"/>
                    </a:lnTo>
                    <a:lnTo>
                      <a:pt x="74504" y="115232"/>
                    </a:lnTo>
                    <a:lnTo>
                      <a:pt x="74504" y="95364"/>
                    </a:lnTo>
                    <a:lnTo>
                      <a:pt x="74504" y="95364"/>
                    </a:lnTo>
                    <a:cubicBezTo>
                      <a:pt x="71524" y="101325"/>
                      <a:pt x="66557" y="107285"/>
                      <a:pt x="59603" y="110265"/>
                    </a:cubicBezTo>
                    <a:cubicBezTo>
                      <a:pt x="52649" y="114239"/>
                      <a:pt x="45696" y="116226"/>
                      <a:pt x="37748" y="116226"/>
                    </a:cubicBezTo>
                    <a:cubicBezTo>
                      <a:pt x="26821" y="117219"/>
                      <a:pt x="17881" y="114239"/>
                      <a:pt x="10928" y="108279"/>
                    </a:cubicBezTo>
                    <a:close/>
                    <a:moveTo>
                      <a:pt x="66557" y="93378"/>
                    </a:moveTo>
                    <a:cubicBezTo>
                      <a:pt x="72517" y="87417"/>
                      <a:pt x="75497" y="81457"/>
                      <a:pt x="75497" y="72517"/>
                    </a:cubicBezTo>
                    <a:lnTo>
                      <a:pt x="75497" y="63577"/>
                    </a:lnTo>
                    <a:lnTo>
                      <a:pt x="45696" y="65563"/>
                    </a:lnTo>
                    <a:cubicBezTo>
                      <a:pt x="27815" y="66557"/>
                      <a:pt x="19868" y="72517"/>
                      <a:pt x="19868" y="83444"/>
                    </a:cubicBezTo>
                    <a:cubicBezTo>
                      <a:pt x="19868" y="88411"/>
                      <a:pt x="21854" y="93378"/>
                      <a:pt x="26821" y="96358"/>
                    </a:cubicBezTo>
                    <a:cubicBezTo>
                      <a:pt x="30795" y="99338"/>
                      <a:pt x="36755" y="101325"/>
                      <a:pt x="43709" y="101325"/>
                    </a:cubicBezTo>
                    <a:cubicBezTo>
                      <a:pt x="52649" y="101325"/>
                      <a:pt x="59603" y="98345"/>
                      <a:pt x="66557" y="933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7" name="Полилиния: фигура 786">
                <a:extLst>
                  <a:ext uri="{FF2B5EF4-FFF2-40B4-BE49-F238E27FC236}">
                    <a16:creationId xmlns:a16="http://schemas.microsoft.com/office/drawing/2014/main" id="{810A36BC-96BB-A949-28CB-9DEE0AAF9194}"/>
                  </a:ext>
                </a:extLst>
              </p:cNvPr>
              <p:cNvSpPr/>
              <p:nvPr/>
            </p:nvSpPr>
            <p:spPr>
              <a:xfrm>
                <a:off x="10009468" y="5838899"/>
                <a:ext cx="30794" cy="48675"/>
              </a:xfrm>
              <a:custGeom>
                <a:avLst/>
                <a:gdLst>
                  <a:gd name="connsiteX0" fmla="*/ 0 w 30794"/>
                  <a:gd name="connsiteY0" fmla="*/ 48676 h 48675"/>
                  <a:gd name="connsiteX1" fmla="*/ 10927 w 30794"/>
                  <a:gd name="connsiteY1" fmla="*/ 0 h 48675"/>
                  <a:gd name="connsiteX2" fmla="*/ 30795 w 30794"/>
                  <a:gd name="connsiteY2" fmla="*/ 0 h 48675"/>
                  <a:gd name="connsiteX3" fmla="*/ 14901 w 30794"/>
                  <a:gd name="connsiteY3" fmla="*/ 48676 h 48675"/>
                  <a:gd name="connsiteX4" fmla="*/ 0 w 30794"/>
                  <a:gd name="connsiteY4" fmla="*/ 48676 h 48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94" h="48675">
                    <a:moveTo>
                      <a:pt x="0" y="48676"/>
                    </a:moveTo>
                    <a:lnTo>
                      <a:pt x="10927" y="0"/>
                    </a:lnTo>
                    <a:lnTo>
                      <a:pt x="30795" y="0"/>
                    </a:lnTo>
                    <a:lnTo>
                      <a:pt x="14901" y="48676"/>
                    </a:lnTo>
                    <a:lnTo>
                      <a:pt x="0" y="48676"/>
                    </a:ln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8" name="Полилиния: фигура 787">
                <a:extLst>
                  <a:ext uri="{FF2B5EF4-FFF2-40B4-BE49-F238E27FC236}">
                    <a16:creationId xmlns:a16="http://schemas.microsoft.com/office/drawing/2014/main" id="{75CC02DA-5D9F-13A2-3EDD-3AB70DDE0163}"/>
                  </a:ext>
                </a:extLst>
              </p:cNvPr>
              <p:cNvSpPr/>
              <p:nvPr/>
            </p:nvSpPr>
            <p:spPr>
              <a:xfrm>
                <a:off x="10113773" y="5696845"/>
                <a:ext cx="65562" cy="93377"/>
              </a:xfrm>
              <a:custGeom>
                <a:avLst/>
                <a:gdLst>
                  <a:gd name="connsiteX0" fmla="*/ 8941 w 65562"/>
                  <a:gd name="connsiteY0" fmla="*/ 80464 h 93377"/>
                  <a:gd name="connsiteX1" fmla="*/ 0 w 65562"/>
                  <a:gd name="connsiteY1" fmla="*/ 46689 h 93377"/>
                  <a:gd name="connsiteX2" fmla="*/ 8941 w 65562"/>
                  <a:gd name="connsiteY2" fmla="*/ 12914 h 93377"/>
                  <a:gd name="connsiteX3" fmla="*/ 32782 w 65562"/>
                  <a:gd name="connsiteY3" fmla="*/ 0 h 93377"/>
                  <a:gd name="connsiteX4" fmla="*/ 56622 w 65562"/>
                  <a:gd name="connsiteY4" fmla="*/ 12914 h 93377"/>
                  <a:gd name="connsiteX5" fmla="*/ 65563 w 65562"/>
                  <a:gd name="connsiteY5" fmla="*/ 46689 h 93377"/>
                  <a:gd name="connsiteX6" fmla="*/ 56622 w 65562"/>
                  <a:gd name="connsiteY6" fmla="*/ 80464 h 93377"/>
                  <a:gd name="connsiteX7" fmla="*/ 32782 w 65562"/>
                  <a:gd name="connsiteY7" fmla="*/ 93377 h 93377"/>
                  <a:gd name="connsiteX8" fmla="*/ 8941 w 65562"/>
                  <a:gd name="connsiteY8" fmla="*/ 80464 h 93377"/>
                  <a:gd name="connsiteX9" fmla="*/ 49669 w 65562"/>
                  <a:gd name="connsiteY9" fmla="*/ 73510 h 93377"/>
                  <a:gd name="connsiteX10" fmla="*/ 55629 w 65562"/>
                  <a:gd name="connsiteY10" fmla="*/ 46689 h 93377"/>
                  <a:gd name="connsiteX11" fmla="*/ 49669 w 65562"/>
                  <a:gd name="connsiteY11" fmla="*/ 19868 h 93377"/>
                  <a:gd name="connsiteX12" fmla="*/ 33775 w 65562"/>
                  <a:gd name="connsiteY12" fmla="*/ 9934 h 93377"/>
                  <a:gd name="connsiteX13" fmla="*/ 17881 w 65562"/>
                  <a:gd name="connsiteY13" fmla="*/ 19868 h 93377"/>
                  <a:gd name="connsiteX14" fmla="*/ 11920 w 65562"/>
                  <a:gd name="connsiteY14" fmla="*/ 45695 h 93377"/>
                  <a:gd name="connsiteX15" fmla="*/ 17881 w 65562"/>
                  <a:gd name="connsiteY15" fmla="*/ 72517 h 93377"/>
                  <a:gd name="connsiteX16" fmla="*/ 33775 w 65562"/>
                  <a:gd name="connsiteY16" fmla="*/ 82450 h 93377"/>
                  <a:gd name="connsiteX17" fmla="*/ 49669 w 65562"/>
                  <a:gd name="connsiteY17" fmla="*/ 73510 h 9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5562" h="93377">
                    <a:moveTo>
                      <a:pt x="8941" y="80464"/>
                    </a:moveTo>
                    <a:cubicBezTo>
                      <a:pt x="2980" y="72517"/>
                      <a:pt x="0" y="60596"/>
                      <a:pt x="0" y="46689"/>
                    </a:cubicBezTo>
                    <a:cubicBezTo>
                      <a:pt x="0" y="32781"/>
                      <a:pt x="2980" y="21854"/>
                      <a:pt x="8941" y="12914"/>
                    </a:cubicBezTo>
                    <a:cubicBezTo>
                      <a:pt x="14901" y="4967"/>
                      <a:pt x="22848" y="0"/>
                      <a:pt x="32782" y="0"/>
                    </a:cubicBezTo>
                    <a:cubicBezTo>
                      <a:pt x="42716" y="0"/>
                      <a:pt x="50662" y="3973"/>
                      <a:pt x="56622" y="12914"/>
                    </a:cubicBezTo>
                    <a:cubicBezTo>
                      <a:pt x="62583" y="20861"/>
                      <a:pt x="65563" y="32781"/>
                      <a:pt x="65563" y="46689"/>
                    </a:cubicBezTo>
                    <a:cubicBezTo>
                      <a:pt x="65563" y="60596"/>
                      <a:pt x="62583" y="72517"/>
                      <a:pt x="56622" y="80464"/>
                    </a:cubicBezTo>
                    <a:cubicBezTo>
                      <a:pt x="50662" y="88411"/>
                      <a:pt x="42716" y="93377"/>
                      <a:pt x="32782" y="93377"/>
                    </a:cubicBezTo>
                    <a:cubicBezTo>
                      <a:pt x="22848" y="92384"/>
                      <a:pt x="14901" y="88411"/>
                      <a:pt x="8941" y="80464"/>
                    </a:cubicBezTo>
                    <a:close/>
                    <a:moveTo>
                      <a:pt x="49669" y="73510"/>
                    </a:moveTo>
                    <a:cubicBezTo>
                      <a:pt x="53643" y="67550"/>
                      <a:pt x="55629" y="58609"/>
                      <a:pt x="55629" y="46689"/>
                    </a:cubicBezTo>
                    <a:cubicBezTo>
                      <a:pt x="55629" y="35761"/>
                      <a:pt x="53643" y="26821"/>
                      <a:pt x="49669" y="19868"/>
                    </a:cubicBezTo>
                    <a:cubicBezTo>
                      <a:pt x="45695" y="12914"/>
                      <a:pt x="40728" y="9934"/>
                      <a:pt x="33775" y="9934"/>
                    </a:cubicBezTo>
                    <a:cubicBezTo>
                      <a:pt x="26821" y="9934"/>
                      <a:pt x="21854" y="12914"/>
                      <a:pt x="17881" y="19868"/>
                    </a:cubicBezTo>
                    <a:cubicBezTo>
                      <a:pt x="13908" y="26821"/>
                      <a:pt x="11920" y="34768"/>
                      <a:pt x="11920" y="45695"/>
                    </a:cubicBezTo>
                    <a:cubicBezTo>
                      <a:pt x="11920" y="56623"/>
                      <a:pt x="13908" y="65563"/>
                      <a:pt x="17881" y="72517"/>
                    </a:cubicBezTo>
                    <a:cubicBezTo>
                      <a:pt x="21854" y="79470"/>
                      <a:pt x="26821" y="82450"/>
                      <a:pt x="33775" y="82450"/>
                    </a:cubicBezTo>
                    <a:cubicBezTo>
                      <a:pt x="40728" y="83444"/>
                      <a:pt x="45695" y="79470"/>
                      <a:pt x="49669" y="735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9" name="Полилиния: фигура 788">
                <a:extLst>
                  <a:ext uri="{FF2B5EF4-FFF2-40B4-BE49-F238E27FC236}">
                    <a16:creationId xmlns:a16="http://schemas.microsoft.com/office/drawing/2014/main" id="{D63483F0-FEF8-F72B-70EA-164ABCB7DB61}"/>
                  </a:ext>
                </a:extLst>
              </p:cNvPr>
              <p:cNvSpPr/>
              <p:nvPr/>
            </p:nvSpPr>
            <p:spPr>
              <a:xfrm>
                <a:off x="10195230" y="5704792"/>
                <a:ext cx="133113" cy="158031"/>
              </a:xfrm>
              <a:custGeom>
                <a:avLst/>
                <a:gdLst>
                  <a:gd name="connsiteX0" fmla="*/ 18874 w 133113"/>
                  <a:gd name="connsiteY0" fmla="*/ 137086 h 158031"/>
                  <a:gd name="connsiteX1" fmla="*/ 0 w 133113"/>
                  <a:gd name="connsiteY1" fmla="*/ 79470 h 158031"/>
                  <a:gd name="connsiteX2" fmla="*/ 18874 w 133113"/>
                  <a:gd name="connsiteY2" fmla="*/ 21854 h 158031"/>
                  <a:gd name="connsiteX3" fmla="*/ 69537 w 133113"/>
                  <a:gd name="connsiteY3" fmla="*/ 0 h 158031"/>
                  <a:gd name="connsiteX4" fmla="*/ 111259 w 133113"/>
                  <a:gd name="connsiteY4" fmla="*/ 12914 h 158031"/>
                  <a:gd name="connsiteX5" fmla="*/ 133113 w 133113"/>
                  <a:gd name="connsiteY5" fmla="*/ 48676 h 158031"/>
                  <a:gd name="connsiteX6" fmla="*/ 113246 w 133113"/>
                  <a:gd name="connsiteY6" fmla="*/ 48676 h 158031"/>
                  <a:gd name="connsiteX7" fmla="*/ 97352 w 133113"/>
                  <a:gd name="connsiteY7" fmla="*/ 25828 h 158031"/>
                  <a:gd name="connsiteX8" fmla="*/ 69537 w 133113"/>
                  <a:gd name="connsiteY8" fmla="*/ 16888 h 158031"/>
                  <a:gd name="connsiteX9" fmla="*/ 33775 w 133113"/>
                  <a:gd name="connsiteY9" fmla="*/ 33775 h 158031"/>
                  <a:gd name="connsiteX10" fmla="*/ 19868 w 133113"/>
                  <a:gd name="connsiteY10" fmla="*/ 78477 h 158031"/>
                  <a:gd name="connsiteX11" fmla="*/ 32782 w 133113"/>
                  <a:gd name="connsiteY11" fmla="*/ 123179 h 158031"/>
                  <a:gd name="connsiteX12" fmla="*/ 68544 w 133113"/>
                  <a:gd name="connsiteY12" fmla="*/ 140066 h 158031"/>
                  <a:gd name="connsiteX13" fmla="*/ 96359 w 133113"/>
                  <a:gd name="connsiteY13" fmla="*/ 133113 h 158031"/>
                  <a:gd name="connsiteX14" fmla="*/ 112252 w 133113"/>
                  <a:gd name="connsiteY14" fmla="*/ 112252 h 158031"/>
                  <a:gd name="connsiteX15" fmla="*/ 132120 w 133113"/>
                  <a:gd name="connsiteY15" fmla="*/ 112252 h 158031"/>
                  <a:gd name="connsiteX16" fmla="*/ 110266 w 133113"/>
                  <a:gd name="connsiteY16" fmla="*/ 146027 h 158031"/>
                  <a:gd name="connsiteX17" fmla="*/ 68544 w 133113"/>
                  <a:gd name="connsiteY17" fmla="*/ 157948 h 158031"/>
                  <a:gd name="connsiteX18" fmla="*/ 18874 w 133113"/>
                  <a:gd name="connsiteY18" fmla="*/ 137086 h 158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3113" h="158031">
                    <a:moveTo>
                      <a:pt x="18874" y="137086"/>
                    </a:moveTo>
                    <a:cubicBezTo>
                      <a:pt x="5961" y="123179"/>
                      <a:pt x="0" y="103312"/>
                      <a:pt x="0" y="79470"/>
                    </a:cubicBezTo>
                    <a:cubicBezTo>
                      <a:pt x="0" y="55629"/>
                      <a:pt x="5961" y="35761"/>
                      <a:pt x="18874" y="21854"/>
                    </a:cubicBezTo>
                    <a:cubicBezTo>
                      <a:pt x="31789" y="7947"/>
                      <a:pt x="47683" y="0"/>
                      <a:pt x="69537" y="0"/>
                    </a:cubicBezTo>
                    <a:cubicBezTo>
                      <a:pt x="85432" y="0"/>
                      <a:pt x="99338" y="3974"/>
                      <a:pt x="111259" y="12914"/>
                    </a:cubicBezTo>
                    <a:cubicBezTo>
                      <a:pt x="123179" y="21854"/>
                      <a:pt x="130134" y="33775"/>
                      <a:pt x="133113" y="48676"/>
                    </a:cubicBezTo>
                    <a:lnTo>
                      <a:pt x="113246" y="48676"/>
                    </a:lnTo>
                    <a:cubicBezTo>
                      <a:pt x="110266" y="38742"/>
                      <a:pt x="105299" y="31788"/>
                      <a:pt x="97352" y="25828"/>
                    </a:cubicBezTo>
                    <a:cubicBezTo>
                      <a:pt x="89404" y="19868"/>
                      <a:pt x="80465" y="16888"/>
                      <a:pt x="69537" y="16888"/>
                    </a:cubicBezTo>
                    <a:cubicBezTo>
                      <a:pt x="54636" y="16888"/>
                      <a:pt x="42716" y="22848"/>
                      <a:pt x="33775" y="33775"/>
                    </a:cubicBezTo>
                    <a:cubicBezTo>
                      <a:pt x="24835" y="44702"/>
                      <a:pt x="19868" y="59603"/>
                      <a:pt x="19868" y="78477"/>
                    </a:cubicBezTo>
                    <a:cubicBezTo>
                      <a:pt x="19868" y="97351"/>
                      <a:pt x="23841" y="112252"/>
                      <a:pt x="32782" y="123179"/>
                    </a:cubicBezTo>
                    <a:cubicBezTo>
                      <a:pt x="41723" y="134106"/>
                      <a:pt x="53643" y="140066"/>
                      <a:pt x="68544" y="140066"/>
                    </a:cubicBezTo>
                    <a:cubicBezTo>
                      <a:pt x="79470" y="140066"/>
                      <a:pt x="88411" y="138080"/>
                      <a:pt x="96359" y="133113"/>
                    </a:cubicBezTo>
                    <a:cubicBezTo>
                      <a:pt x="104305" y="128146"/>
                      <a:pt x="109272" y="121193"/>
                      <a:pt x="112252" y="112252"/>
                    </a:cubicBezTo>
                    <a:lnTo>
                      <a:pt x="132120" y="112252"/>
                    </a:lnTo>
                    <a:cubicBezTo>
                      <a:pt x="128146" y="127153"/>
                      <a:pt x="121193" y="138080"/>
                      <a:pt x="110266" y="146027"/>
                    </a:cubicBezTo>
                    <a:cubicBezTo>
                      <a:pt x="99338" y="153974"/>
                      <a:pt x="85432" y="157948"/>
                      <a:pt x="68544" y="157948"/>
                    </a:cubicBezTo>
                    <a:cubicBezTo>
                      <a:pt x="48676" y="158941"/>
                      <a:pt x="31789" y="150994"/>
                      <a:pt x="18874" y="1370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9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64" name="Заголовок 3">
            <a:extLst>
              <a:ext uri="{FF2B5EF4-FFF2-40B4-BE49-F238E27FC236}">
                <a16:creationId xmlns:a16="http://schemas.microsoft.com/office/drawing/2014/main" id="{22A944BE-A202-751F-B3D6-718539210C9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8775" y="1078887"/>
            <a:ext cx="17035086" cy="844153"/>
          </a:xfrm>
        </p:spPr>
        <p:txBody>
          <a:bodyPr/>
          <a:lstStyle/>
          <a:p>
            <a:r>
              <a:rPr lang="ru-RU" dirty="0">
                <a:ln/>
                <a:solidFill>
                  <a:srgbClr val="E32633"/>
                </a:solidFill>
                <a:cs typeface="Arial"/>
                <a:sym typeface="Arial"/>
                <a:rtl val="0"/>
              </a:rPr>
              <a:t>Дополнительные технические характеристики</a:t>
            </a:r>
          </a:p>
        </p:txBody>
      </p:sp>
    </p:spTree>
    <p:extLst>
      <p:ext uri="{BB962C8B-B14F-4D97-AF65-F5344CB8AC3E}">
        <p14:creationId xmlns:p14="http://schemas.microsoft.com/office/powerpoint/2010/main" val="5292562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Полилиния: фигура 51">
            <a:extLst>
              <a:ext uri="{FF2B5EF4-FFF2-40B4-BE49-F238E27FC236}">
                <a16:creationId xmlns:a16="http://schemas.microsoft.com/office/drawing/2014/main" id="{ABABEE7D-0F3B-44FF-5D38-C4EED8D9F0B3}"/>
              </a:ext>
            </a:extLst>
          </p:cNvPr>
          <p:cNvSpPr/>
          <p:nvPr/>
        </p:nvSpPr>
        <p:spPr>
          <a:xfrm>
            <a:off x="1649108" y="2987475"/>
            <a:ext cx="7423145" cy="2541604"/>
          </a:xfrm>
          <a:custGeom>
            <a:avLst/>
            <a:gdLst>
              <a:gd name="connsiteX0" fmla="*/ 0 w 7423145"/>
              <a:gd name="connsiteY0" fmla="*/ 0 h 2541604"/>
              <a:gd name="connsiteX1" fmla="*/ 7423146 w 7423145"/>
              <a:gd name="connsiteY1" fmla="*/ 0 h 2541604"/>
              <a:gd name="connsiteX2" fmla="*/ 7423146 w 7423145"/>
              <a:gd name="connsiteY2" fmla="*/ 2541604 h 2541604"/>
              <a:gd name="connsiteX3" fmla="*/ 0 w 7423145"/>
              <a:gd name="connsiteY3" fmla="*/ 2541604 h 254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3145" h="2541604">
                <a:moveTo>
                  <a:pt x="0" y="0"/>
                </a:moveTo>
                <a:lnTo>
                  <a:pt x="7423146" y="0"/>
                </a:lnTo>
                <a:lnTo>
                  <a:pt x="7423146" y="2541604"/>
                </a:lnTo>
                <a:lnTo>
                  <a:pt x="0" y="2541604"/>
                </a:lnTo>
                <a:close/>
              </a:path>
            </a:pathLst>
          </a:custGeom>
          <a:noFill/>
          <a:ln w="9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31" name="Рисунок 2">
            <a:extLst>
              <a:ext uri="{FF2B5EF4-FFF2-40B4-BE49-F238E27FC236}">
                <a16:creationId xmlns:a16="http://schemas.microsoft.com/office/drawing/2014/main" id="{210DCFF3-E2FF-9042-3977-B0EB030FF42B}"/>
              </a:ext>
            </a:extLst>
          </p:cNvPr>
          <p:cNvGrpSpPr/>
          <p:nvPr/>
        </p:nvGrpSpPr>
        <p:grpSpPr>
          <a:xfrm>
            <a:off x="438506" y="10202932"/>
            <a:ext cx="948544" cy="626035"/>
            <a:chOff x="286106" y="10050532"/>
            <a:chExt cx="948544" cy="626035"/>
          </a:xfrm>
        </p:grpSpPr>
        <p:sp>
          <p:nvSpPr>
            <p:cNvPr id="33" name="Полилиния: фигура 32">
              <a:extLst>
                <a:ext uri="{FF2B5EF4-FFF2-40B4-BE49-F238E27FC236}">
                  <a16:creationId xmlns:a16="http://schemas.microsoft.com/office/drawing/2014/main" id="{86F0705E-1B1C-0521-CCD6-35DBB4B22204}"/>
                </a:ext>
              </a:extLst>
            </p:cNvPr>
            <p:cNvSpPr/>
            <p:nvPr/>
          </p:nvSpPr>
          <p:spPr>
            <a:xfrm>
              <a:off x="286106" y="10133976"/>
              <a:ext cx="948544" cy="542591"/>
            </a:xfrm>
            <a:custGeom>
              <a:avLst/>
              <a:gdLst>
                <a:gd name="connsiteX0" fmla="*/ 0 w 948544"/>
                <a:gd name="connsiteY0" fmla="*/ 0 h 542591"/>
                <a:gd name="connsiteX1" fmla="*/ 948544 w 948544"/>
                <a:gd name="connsiteY1" fmla="*/ 0 h 542591"/>
                <a:gd name="connsiteX2" fmla="*/ 948544 w 948544"/>
                <a:gd name="connsiteY2" fmla="*/ 542592 h 542591"/>
                <a:gd name="connsiteX3" fmla="*/ 0 w 948544"/>
                <a:gd name="connsiteY3" fmla="*/ 542592 h 54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544" h="542591">
                  <a:moveTo>
                    <a:pt x="0" y="0"/>
                  </a:moveTo>
                  <a:lnTo>
                    <a:pt x="948544" y="0"/>
                  </a:lnTo>
                  <a:lnTo>
                    <a:pt x="948544" y="542592"/>
                  </a:lnTo>
                  <a:lnTo>
                    <a:pt x="0" y="542592"/>
                  </a:lnTo>
                  <a:close/>
                </a:path>
              </a:pathLst>
            </a:custGeom>
            <a:noFill/>
            <a:ln w="9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A9AF515-7438-8255-F24E-020F5B40AD3A}"/>
                </a:ext>
              </a:extLst>
            </p:cNvPr>
            <p:cNvSpPr txBox="1"/>
            <p:nvPr/>
          </p:nvSpPr>
          <p:spPr>
            <a:xfrm>
              <a:off x="585082" y="10050532"/>
              <a:ext cx="18473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endParaRPr lang="ru-RU" sz="1800" b="1" spc="0" baseline="0" dirty="0">
                <a:ln/>
                <a:solidFill>
                  <a:srgbClr val="E60013"/>
                </a:solidFill>
                <a:latin typeface="Verdana" panose="020B0604030504040204" pitchFamily="34" charset="0"/>
                <a:ea typeface="Verdana" panose="020B0604030504040204" pitchFamily="34" charset="0"/>
                <a:cs typeface="Arial"/>
                <a:sym typeface="Arial"/>
                <a:rtl val="0"/>
              </a:endParaRPr>
            </a:p>
          </p:txBody>
        </p:sp>
      </p:grpSp>
      <p:sp>
        <p:nvSpPr>
          <p:cNvPr id="90" name="Прямоугольник 89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A2760708-6286-8B71-ED81-3B1DF9DC4838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178" name="Рисунок 177">
            <a:extLst>
              <a:ext uri="{FF2B5EF4-FFF2-40B4-BE49-F238E27FC236}">
                <a16:creationId xmlns:a16="http://schemas.microsoft.com/office/drawing/2014/main" id="{2D2D7174-69AB-14FE-9B96-C01D4E9C04B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70756" y="4629916"/>
            <a:ext cx="17068213" cy="6276975"/>
          </a:xfrm>
          <a:prstGeom prst="rect">
            <a:avLst/>
          </a:prstGeom>
        </p:spPr>
      </p:pic>
      <p:pic>
        <p:nvPicPr>
          <p:cNvPr id="179" name="Рисунок 178">
            <a:extLst>
              <a:ext uri="{FF2B5EF4-FFF2-40B4-BE49-F238E27FC236}">
                <a16:creationId xmlns:a16="http://schemas.microsoft.com/office/drawing/2014/main" id="{1A32D1E8-2C66-483F-CFFE-66E147F3053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953956" y="9309100"/>
            <a:ext cx="952500" cy="952500"/>
          </a:xfrm>
          <a:prstGeom prst="rect">
            <a:avLst/>
          </a:prstGeom>
        </p:spPr>
      </p:pic>
      <p:sp>
        <p:nvSpPr>
          <p:cNvPr id="3" name="Заголовок 3">
            <a:extLst>
              <a:ext uri="{FF2B5EF4-FFF2-40B4-BE49-F238E27FC236}">
                <a16:creationId xmlns:a16="http://schemas.microsoft.com/office/drawing/2014/main" id="{CFB35458-36B4-8CC4-9923-5C5B14C7A59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65956" y="774700"/>
            <a:ext cx="17035086" cy="844153"/>
          </a:xfrm>
        </p:spPr>
        <p:txBody>
          <a:bodyPr/>
          <a:lstStyle/>
          <a:p>
            <a:r>
              <a:rPr lang="ru-RU" dirty="0">
                <a:ln/>
                <a:solidFill>
                  <a:srgbClr val="E32633"/>
                </a:solidFill>
                <a:cs typeface="Arial"/>
                <a:sym typeface="Arial"/>
                <a:rtl val="0"/>
              </a:rPr>
              <a:t>Типы выводов</a:t>
            </a:r>
          </a:p>
        </p:txBody>
      </p:sp>
      <p:grpSp>
        <p:nvGrpSpPr>
          <p:cNvPr id="18" name="Группа 17">
            <a:extLst>
              <a:ext uri="{FF2B5EF4-FFF2-40B4-BE49-F238E27FC236}">
                <a16:creationId xmlns:a16="http://schemas.microsoft.com/office/drawing/2014/main" id="{317F14B6-5FAF-41E7-B177-AB32A134E297}"/>
              </a:ext>
            </a:extLst>
          </p:cNvPr>
          <p:cNvGrpSpPr/>
          <p:nvPr/>
        </p:nvGrpSpPr>
        <p:grpSpPr>
          <a:xfrm>
            <a:off x="677509" y="1536700"/>
            <a:ext cx="17895447" cy="3808988"/>
            <a:chOff x="677509" y="1612900"/>
            <a:chExt cx="17895447" cy="3808988"/>
          </a:xfrm>
        </p:grpSpPr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1BD7BF1B-03C7-DA12-04D6-80B59AB34608}"/>
                </a:ext>
              </a:extLst>
            </p:cNvPr>
            <p:cNvSpPr txBox="1"/>
            <p:nvPr/>
          </p:nvSpPr>
          <p:spPr>
            <a:xfrm>
              <a:off x="4147288" y="2366953"/>
              <a:ext cx="1010383" cy="286232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 12-40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GPL 12-33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GPL 12-40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GPL 12-45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GPL 12-55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GPL 12-65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GPL 12-75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HRL 12155W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HRL 12210W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HRL 12260W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HRL 12380W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HRL 12420W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HRL 12500W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HRL 12550W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HRL 12600W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6D08DEC1-F61C-9E2D-4D43-4925571B3B14}"/>
                </a:ext>
              </a:extLst>
            </p:cNvPr>
            <p:cNvSpPr txBox="1"/>
            <p:nvPr/>
          </p:nvSpPr>
          <p:spPr>
            <a:xfrm>
              <a:off x="677509" y="1936415"/>
              <a:ext cx="982363" cy="420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S48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967D0B5-B763-8AA0-4855-7A14050FD965}"/>
                </a:ext>
              </a:extLst>
            </p:cNvPr>
            <p:cNvSpPr txBox="1"/>
            <p:nvPr/>
          </p:nvSpPr>
          <p:spPr>
            <a:xfrm>
              <a:off x="1517425" y="1934269"/>
              <a:ext cx="864383" cy="420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S63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8B11ED1B-F72C-80A6-6815-05C5D2DC9346}"/>
                </a:ext>
              </a:extLst>
            </p:cNvPr>
            <p:cNvSpPr txBox="1"/>
            <p:nvPr/>
          </p:nvSpPr>
          <p:spPr>
            <a:xfrm>
              <a:off x="2446519" y="1934269"/>
              <a:ext cx="667287" cy="420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G5</a:t>
              </a:r>
              <a:endParaRPr lang="en-US" sz="3200" b="1" i="0" u="none" strike="noStrike" baseline="300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9CF3E33D-CEC5-FD0D-E8AB-826817183CB0}"/>
                </a:ext>
              </a:extLst>
            </p:cNvPr>
            <p:cNvSpPr txBox="1"/>
            <p:nvPr/>
          </p:nvSpPr>
          <p:spPr>
            <a:xfrm>
              <a:off x="3256756" y="1935045"/>
              <a:ext cx="667287" cy="420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F5</a:t>
              </a:r>
              <a:endParaRPr lang="en-US" sz="3200" b="1" i="0" u="none" strike="noStrike" baseline="300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70438743-90D7-9A11-4AB2-8E54EC83A34A}"/>
                </a:ext>
              </a:extLst>
            </p:cNvPr>
            <p:cNvSpPr txBox="1"/>
            <p:nvPr/>
          </p:nvSpPr>
          <p:spPr>
            <a:xfrm>
              <a:off x="1541579" y="2379876"/>
              <a:ext cx="1141751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6-12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12-4,5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12-5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12-7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12-7,2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12-9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12-12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GPL 12-15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HR 1221W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HR 1228W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HR 1234W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HR 1251W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79A41BEE-9D2D-7BD1-0FCB-8B42EE0D9941}"/>
                </a:ext>
              </a:extLst>
            </p:cNvPr>
            <p:cNvSpPr txBox="1"/>
            <p:nvPr/>
          </p:nvSpPr>
          <p:spPr>
            <a:xfrm>
              <a:off x="705947" y="2373980"/>
              <a:ext cx="958632" cy="20313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6-1,3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6-4,5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6-7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6-9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6-12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12-1,3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12-2,3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12-7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GP 12-7,2</a:t>
              </a:r>
            </a:p>
            <a:p>
              <a:endParaRPr lang="ru-RU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1FADCCAE-3586-7AE2-EE3C-3F14E060671C}"/>
                </a:ext>
              </a:extLst>
            </p:cNvPr>
            <p:cNvSpPr txBox="1"/>
            <p:nvPr/>
          </p:nvSpPr>
          <p:spPr>
            <a:xfrm>
              <a:off x="2573062" y="2373980"/>
              <a:ext cx="114175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R="0" algn="l" rtl="0"/>
              <a:r>
                <a:rPr lang="en-US" sz="1800" b="0" i="0" u="none" strike="noStrike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 12-18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45B6B017-ADFA-7D61-D514-5C703995CB30}"/>
                </a:ext>
              </a:extLst>
            </p:cNvPr>
            <p:cNvSpPr txBox="1"/>
            <p:nvPr/>
          </p:nvSpPr>
          <p:spPr>
            <a:xfrm>
              <a:off x="2266156" y="2373980"/>
              <a:ext cx="99402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0" i="0" u="none" strike="noStrike" baseline="30000" dirty="0">
                  <a:solidFill>
                    <a:srgbClr val="000000"/>
                  </a:solidFill>
                  <a:latin typeface="Arial Narrow" panose="020B0606020202030204" pitchFamily="34" charset="0"/>
                  <a:ea typeface="Verdana" panose="020B0604030504040204" pitchFamily="34" charset="0"/>
                </a:rPr>
                <a:t>	</a:t>
              </a:r>
              <a:endParaRPr lang="en-US" sz="1800" b="0" i="0" u="none" strike="noStrike" baseline="0" dirty="0">
                <a:solidFill>
                  <a:srgbClr val="000000"/>
                </a:solidFill>
                <a:latin typeface="Arial Narrow" panose="020B060602020203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B696212E-163B-87A3-0C28-D848D561D6B8}"/>
                </a:ext>
              </a:extLst>
            </p:cNvPr>
            <p:cNvSpPr txBox="1"/>
            <p:nvPr/>
          </p:nvSpPr>
          <p:spPr>
            <a:xfrm>
              <a:off x="3292212" y="2370481"/>
              <a:ext cx="85724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pl-PL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 12-26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pl-PL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GPL 12-26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pl-PL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HR 1290W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pl-PL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2-50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2254BE12-BBB5-51C9-7091-E7D15B36A931}"/>
                </a:ext>
              </a:extLst>
            </p:cNvPr>
            <p:cNvSpPr txBox="1"/>
            <p:nvPr/>
          </p:nvSpPr>
          <p:spPr>
            <a:xfrm>
              <a:off x="4161511" y="1931517"/>
              <a:ext cx="667287" cy="420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F</a:t>
              </a:r>
              <a:r>
                <a:rPr lang="ru-RU" sz="3200" b="1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6</a:t>
              </a:r>
              <a:endParaRPr lang="en-US" sz="3200" b="1" i="0" u="none" strike="noStrike" baseline="300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D3A2FCC-D8A0-FE2C-80D5-B90BD182A59A}"/>
                </a:ext>
              </a:extLst>
            </p:cNvPr>
            <p:cNvSpPr txBox="1"/>
            <p:nvPr/>
          </p:nvSpPr>
          <p:spPr>
            <a:xfrm>
              <a:off x="5206430" y="2360758"/>
              <a:ext cx="111276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R="0" algn="l" rtl="0"/>
              <a:endParaRPr lang="en-US" sz="1800" b="0" i="0" u="none" strike="noStrike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D5A9CFFC-3E24-9AD6-7618-C0FED77BD022}"/>
                </a:ext>
              </a:extLst>
            </p:cNvPr>
            <p:cNvSpPr txBox="1"/>
            <p:nvPr/>
          </p:nvSpPr>
          <p:spPr>
            <a:xfrm>
              <a:off x="7088549" y="2360759"/>
              <a:ext cx="899527" cy="286232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12-65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12-100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12-120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12-150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12-200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12-250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2-500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2-600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2-1000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2-1500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2-2000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2-3000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06 215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06 235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08 180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ED76E43F-3AF5-9FD4-9A74-6D915B4684D6}"/>
                </a:ext>
              </a:extLst>
            </p:cNvPr>
            <p:cNvSpPr txBox="1"/>
            <p:nvPr/>
          </p:nvSpPr>
          <p:spPr>
            <a:xfrm>
              <a:off x="6172347" y="1931517"/>
              <a:ext cx="667287" cy="420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F</a:t>
              </a:r>
              <a:r>
                <a:rPr lang="ru-RU" sz="3200" b="1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8</a:t>
              </a:r>
              <a:endParaRPr lang="en-US" sz="3200" b="1" i="0" u="none" strike="noStrike" baseline="300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02A0EA15-74F2-89D4-4D48-10A7937218A0}"/>
                </a:ext>
              </a:extLst>
            </p:cNvPr>
            <p:cNvSpPr txBox="1"/>
            <p:nvPr/>
          </p:nvSpPr>
          <p:spPr>
            <a:xfrm>
              <a:off x="6158125" y="2366953"/>
              <a:ext cx="1026716" cy="3046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 12-100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GPL 12-100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GPL 12-120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GPL 12-150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GPL 12-200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GPL 12-250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HRL 12680W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FT 12-100 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FT 12-105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FT 12-125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FT 12-150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FT 12-170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FT 12-180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FT 12-200 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2-100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2-150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BA27E401-12B6-DD3D-8642-B325A23B7A3A}"/>
                </a:ext>
              </a:extLst>
            </p:cNvPr>
            <p:cNvSpPr txBox="1"/>
            <p:nvPr/>
          </p:nvSpPr>
          <p:spPr>
            <a:xfrm>
              <a:off x="7904956" y="2366953"/>
              <a:ext cx="1371600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VG 12-65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VG 12-100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VG 12-120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VG 12-150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VG 12-200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VG 12-250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12V 1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ru-RU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5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12V 2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100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12V 3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150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0394DA89-85C2-9CD9-B17D-C87E3261EAE5}"/>
                </a:ext>
              </a:extLst>
            </p:cNvPr>
            <p:cNvSpPr txBox="1"/>
            <p:nvPr/>
          </p:nvSpPr>
          <p:spPr>
            <a:xfrm>
              <a:off x="9062178" y="1931517"/>
              <a:ext cx="982363" cy="420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F</a:t>
              </a:r>
              <a:r>
                <a:rPr lang="ru-RU" sz="3200" b="1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10</a:t>
              </a:r>
              <a:endParaRPr lang="en-US" sz="3200" b="1" i="0" u="none" strike="noStrike" baseline="300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875CB60B-7279-31B8-EB16-0FD7C1FE2196}"/>
                </a:ext>
              </a:extLst>
            </p:cNvPr>
            <p:cNvSpPr txBox="1"/>
            <p:nvPr/>
          </p:nvSpPr>
          <p:spPr>
            <a:xfrm>
              <a:off x="9047956" y="2366953"/>
              <a:ext cx="881731" cy="286232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2-20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2-300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2-400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2-450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2-500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2-600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2-650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2-800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2-900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2-1000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2-1200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2-1400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2-1500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2000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08FF1F99-EE02-F83B-3648-57E0330ED877}"/>
                </a:ext>
              </a:extLst>
            </p:cNvPr>
            <p:cNvSpPr txBox="1"/>
            <p:nvPr/>
          </p:nvSpPr>
          <p:spPr>
            <a:xfrm>
              <a:off x="11485409" y="1612900"/>
              <a:ext cx="121729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AM</a:t>
              </a:r>
            </a:p>
            <a:p>
              <a:r>
                <a:rPr lang="en-US" sz="2600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(Dual)</a:t>
              </a:r>
            </a:p>
            <a:p>
              <a:endParaRPr lang="en-US" sz="3200" b="1" i="0" u="none" strike="noStrike" baseline="300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28877D1B-3D8D-100E-21C9-F0BE7BE1AC4A}"/>
                </a:ext>
              </a:extLst>
            </p:cNvPr>
            <p:cNvSpPr txBox="1"/>
            <p:nvPr/>
          </p:nvSpPr>
          <p:spPr>
            <a:xfrm>
              <a:off x="11527390" y="2366953"/>
              <a:ext cx="106390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6-380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06 270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06 197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06 320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5A320E8F-4CFB-8C10-01F3-342806D5D712}"/>
                </a:ext>
              </a:extLst>
            </p:cNvPr>
            <p:cNvSpPr txBox="1"/>
            <p:nvPr/>
          </p:nvSpPr>
          <p:spPr>
            <a:xfrm>
              <a:off x="12474436" y="1617683"/>
              <a:ext cx="982363" cy="420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A</a:t>
              </a: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A27E90A0-E9F9-949E-BEF3-F9603B458360}"/>
                </a:ext>
              </a:extLst>
            </p:cNvPr>
            <p:cNvSpPr txBox="1"/>
            <p:nvPr/>
          </p:nvSpPr>
          <p:spPr>
            <a:xfrm>
              <a:off x="12460213" y="2388788"/>
              <a:ext cx="108748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12 060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12 080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12 105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12 110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12 150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FTT 06 180</a:t>
              </a: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5990DC12-CA65-AA15-9E2B-7B10FB6CBB61}"/>
                </a:ext>
              </a:extLst>
            </p:cNvPr>
            <p:cNvSpPr txBox="1"/>
            <p:nvPr/>
          </p:nvSpPr>
          <p:spPr>
            <a:xfrm>
              <a:off x="13381019" y="1614563"/>
              <a:ext cx="1131460" cy="7489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F6/A-Pole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71187A7F-3EC0-E9F9-8970-51A8761C96E3}"/>
                </a:ext>
              </a:extLst>
            </p:cNvPr>
            <p:cNvSpPr txBox="1"/>
            <p:nvPr/>
          </p:nvSpPr>
          <p:spPr>
            <a:xfrm>
              <a:off x="13366795" y="2388788"/>
              <a:ext cx="10874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12 080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12 085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24F05352-4FD8-D5E7-55C4-0D952C3320F4}"/>
                </a:ext>
              </a:extLst>
            </p:cNvPr>
            <p:cNvSpPr txBox="1"/>
            <p:nvPr/>
          </p:nvSpPr>
          <p:spPr>
            <a:xfrm>
              <a:off x="14418774" y="1620005"/>
              <a:ext cx="1131460" cy="7489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F</a:t>
              </a:r>
              <a:r>
                <a:rPr lang="ru-RU" sz="3200" b="1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8</a:t>
              </a:r>
              <a:r>
                <a:rPr lang="en-US" sz="3200" b="1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/A-Pole</a:t>
              </a: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9758A72A-CAE2-29D6-0542-8FDE5B6AA384}"/>
                </a:ext>
              </a:extLst>
            </p:cNvPr>
            <p:cNvSpPr txBox="1"/>
            <p:nvPr/>
          </p:nvSpPr>
          <p:spPr>
            <a:xfrm>
              <a:off x="14404551" y="2403482"/>
              <a:ext cx="113146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12 090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12 100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12 125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06 200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1F1EC7C6-1A55-6A31-6C84-BD2E0A697827}"/>
                </a:ext>
              </a:extLst>
            </p:cNvPr>
            <p:cNvSpPr txBox="1"/>
            <p:nvPr/>
          </p:nvSpPr>
          <p:spPr>
            <a:xfrm>
              <a:off x="15492943" y="1957035"/>
              <a:ext cx="1131460" cy="4206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R-S</a:t>
              </a: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D99BDF47-F9B8-D3A1-DE8E-DBA9C6D7E438}"/>
                </a:ext>
              </a:extLst>
            </p:cNvPr>
            <p:cNvSpPr txBox="1"/>
            <p:nvPr/>
          </p:nvSpPr>
          <p:spPr>
            <a:xfrm>
              <a:off x="15478720" y="2419521"/>
              <a:ext cx="10088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R="0" algn="l" rtl="0"/>
              <a:r>
                <a:rPr lang="en-US" sz="1800" b="0" i="0" u="none" strike="noStrike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06 197</a:t>
              </a:r>
              <a:endParaRPr lang="en-US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pPr marR="0" algn="l" rtl="0"/>
              <a:endParaRPr lang="en-US" sz="1800" b="0" i="0" u="none" strike="noStrike" baseline="30000" dirty="0">
                <a:solidFill>
                  <a:srgbClr val="000000"/>
                </a:solidFill>
                <a:latin typeface="SF UI Display" panose="00000500000000000000" pitchFamily="2" charset="0"/>
              </a:endParaRPr>
            </a:p>
          </p:txBody>
        </p:sp>
        <p:cxnSp>
          <p:nvCxnSpPr>
            <p:cNvPr id="152" name="Прямая соединительная линия 151">
              <a:extLst>
                <a:ext uri="{FF2B5EF4-FFF2-40B4-BE49-F238E27FC236}">
                  <a16:creationId xmlns:a16="http://schemas.microsoft.com/office/drawing/2014/main" id="{D9DECC6D-0F20-1E19-4BAA-B445E5A0237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632346" y="2276721"/>
              <a:ext cx="749462" cy="11144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54" name="Прямая соединительная линия 153">
              <a:extLst>
                <a:ext uri="{FF2B5EF4-FFF2-40B4-BE49-F238E27FC236}">
                  <a16:creationId xmlns:a16="http://schemas.microsoft.com/office/drawing/2014/main" id="{3E95E441-0C14-1A26-690B-D9DA46EF65CB}"/>
                </a:ext>
              </a:extLst>
            </p:cNvPr>
            <p:cNvCxnSpPr>
              <a:cxnSpLocks/>
            </p:cNvCxnSpPr>
            <p:nvPr/>
          </p:nvCxnSpPr>
          <p:spPr>
            <a:xfrm>
              <a:off x="2565621" y="2287865"/>
              <a:ext cx="609600" cy="0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56" name="Прямая соединительная линия 155">
              <a:extLst>
                <a:ext uri="{FF2B5EF4-FFF2-40B4-BE49-F238E27FC236}">
                  <a16:creationId xmlns:a16="http://schemas.microsoft.com/office/drawing/2014/main" id="{73819CAD-B960-43A1-1352-DAFDAEAD489F}"/>
                </a:ext>
              </a:extLst>
            </p:cNvPr>
            <p:cNvCxnSpPr>
              <a:cxnSpLocks/>
            </p:cNvCxnSpPr>
            <p:nvPr/>
          </p:nvCxnSpPr>
          <p:spPr>
            <a:xfrm>
              <a:off x="3369022" y="2287865"/>
              <a:ext cx="609600" cy="0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57" name="Прямая соединительная линия 156">
              <a:extLst>
                <a:ext uri="{FF2B5EF4-FFF2-40B4-BE49-F238E27FC236}">
                  <a16:creationId xmlns:a16="http://schemas.microsoft.com/office/drawing/2014/main" id="{8DA6F947-4407-2A96-DE06-7AEB0D5A068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207222" y="2276721"/>
              <a:ext cx="1831816" cy="11144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>
              <a:extLst>
                <a:ext uri="{FF2B5EF4-FFF2-40B4-BE49-F238E27FC236}">
                  <a16:creationId xmlns:a16="http://schemas.microsoft.com/office/drawing/2014/main" id="{8934FEB4-67C7-A8CE-17EA-FDF0C929CFDB}"/>
                </a:ext>
              </a:extLst>
            </p:cNvPr>
            <p:cNvCxnSpPr>
              <a:cxnSpLocks/>
            </p:cNvCxnSpPr>
            <p:nvPr/>
          </p:nvCxnSpPr>
          <p:spPr>
            <a:xfrm>
              <a:off x="789003" y="2287865"/>
              <a:ext cx="581702" cy="0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64" name="Прямая соединительная линия 163">
              <a:extLst>
                <a:ext uri="{FF2B5EF4-FFF2-40B4-BE49-F238E27FC236}">
                  <a16:creationId xmlns:a16="http://schemas.microsoft.com/office/drawing/2014/main" id="{CA1CF73F-574B-2463-4640-40F316AB1FEE}"/>
                </a:ext>
              </a:extLst>
            </p:cNvPr>
            <p:cNvCxnSpPr>
              <a:cxnSpLocks/>
            </p:cNvCxnSpPr>
            <p:nvPr/>
          </p:nvCxnSpPr>
          <p:spPr>
            <a:xfrm>
              <a:off x="6244163" y="2281392"/>
              <a:ext cx="2651393" cy="0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66" name="Прямая соединительная линия 165">
              <a:extLst>
                <a:ext uri="{FF2B5EF4-FFF2-40B4-BE49-F238E27FC236}">
                  <a16:creationId xmlns:a16="http://schemas.microsoft.com/office/drawing/2014/main" id="{5967E3C8-DCFD-BAA9-5F6C-096EEDB8DCD9}"/>
                </a:ext>
              </a:extLst>
            </p:cNvPr>
            <p:cNvCxnSpPr>
              <a:cxnSpLocks/>
            </p:cNvCxnSpPr>
            <p:nvPr/>
          </p:nvCxnSpPr>
          <p:spPr>
            <a:xfrm>
              <a:off x="9163758" y="2276721"/>
              <a:ext cx="2246398" cy="0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68" name="Прямая соединительная линия 167">
              <a:extLst>
                <a:ext uri="{FF2B5EF4-FFF2-40B4-BE49-F238E27FC236}">
                  <a16:creationId xmlns:a16="http://schemas.microsoft.com/office/drawing/2014/main" id="{E5D3E928-467A-5D4C-4731-6573FE92F24E}"/>
                </a:ext>
              </a:extLst>
            </p:cNvPr>
            <p:cNvCxnSpPr>
              <a:cxnSpLocks/>
            </p:cNvCxnSpPr>
            <p:nvPr/>
          </p:nvCxnSpPr>
          <p:spPr>
            <a:xfrm>
              <a:off x="11625112" y="2286225"/>
              <a:ext cx="687899" cy="0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0" name="Прямая соединительная линия 169">
              <a:extLst>
                <a:ext uri="{FF2B5EF4-FFF2-40B4-BE49-F238E27FC236}">
                  <a16:creationId xmlns:a16="http://schemas.microsoft.com/office/drawing/2014/main" id="{8A30C087-540A-3837-C412-135C68D60289}"/>
                </a:ext>
              </a:extLst>
            </p:cNvPr>
            <p:cNvCxnSpPr>
              <a:cxnSpLocks/>
            </p:cNvCxnSpPr>
            <p:nvPr/>
          </p:nvCxnSpPr>
          <p:spPr>
            <a:xfrm>
              <a:off x="12541611" y="2295729"/>
              <a:ext cx="687899" cy="0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1" name="Прямая соединительная линия 170">
              <a:extLst>
                <a:ext uri="{FF2B5EF4-FFF2-40B4-BE49-F238E27FC236}">
                  <a16:creationId xmlns:a16="http://schemas.microsoft.com/office/drawing/2014/main" id="{66B01EAC-E8BE-211E-6555-811CC4ACAEC9}"/>
                </a:ext>
              </a:extLst>
            </p:cNvPr>
            <p:cNvCxnSpPr>
              <a:cxnSpLocks/>
            </p:cNvCxnSpPr>
            <p:nvPr/>
          </p:nvCxnSpPr>
          <p:spPr>
            <a:xfrm>
              <a:off x="13436675" y="2295154"/>
              <a:ext cx="687899" cy="0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3" name="Прямая соединительная линия 172">
              <a:extLst>
                <a:ext uri="{FF2B5EF4-FFF2-40B4-BE49-F238E27FC236}">
                  <a16:creationId xmlns:a16="http://schemas.microsoft.com/office/drawing/2014/main" id="{D1519708-29C1-B1FF-2C2F-5C67A48552B8}"/>
                </a:ext>
              </a:extLst>
            </p:cNvPr>
            <p:cNvCxnSpPr>
              <a:cxnSpLocks/>
            </p:cNvCxnSpPr>
            <p:nvPr/>
          </p:nvCxnSpPr>
          <p:spPr>
            <a:xfrm>
              <a:off x="14505633" y="2294579"/>
              <a:ext cx="687899" cy="0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4" name="Прямая соединительная линия 173">
              <a:extLst>
                <a:ext uri="{FF2B5EF4-FFF2-40B4-BE49-F238E27FC236}">
                  <a16:creationId xmlns:a16="http://schemas.microsoft.com/office/drawing/2014/main" id="{5099E5DD-CF57-76DF-E31C-D7768E03D9F5}"/>
                </a:ext>
              </a:extLst>
            </p:cNvPr>
            <p:cNvCxnSpPr>
              <a:cxnSpLocks/>
            </p:cNvCxnSpPr>
            <p:nvPr/>
          </p:nvCxnSpPr>
          <p:spPr>
            <a:xfrm>
              <a:off x="15527073" y="2294579"/>
              <a:ext cx="779982" cy="0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C2EA05AB-EB88-0142-49C8-38A87E93BEB5}"/>
                </a:ext>
              </a:extLst>
            </p:cNvPr>
            <p:cNvSpPr txBox="1"/>
            <p:nvPr/>
          </p:nvSpPr>
          <p:spPr>
            <a:xfrm>
              <a:off x="16452853" y="1612900"/>
              <a:ext cx="1131460" cy="68736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 </a:t>
              </a:r>
              <a:endParaRPr lang="ru-RU" sz="3200" b="1" i="0" u="none" strike="noStrike" baseline="300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  <a:p>
              <a:r>
                <a:rPr lang="en-US" sz="2600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(UTL)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A1FF63C-6FFE-EC95-E5F7-FBDECC10752E}"/>
                </a:ext>
              </a:extLst>
            </p:cNvPr>
            <p:cNvSpPr txBox="1"/>
            <p:nvPr/>
          </p:nvSpPr>
          <p:spPr>
            <a:xfrm>
              <a:off x="16497986" y="2419521"/>
              <a:ext cx="100884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06 18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de-DE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06 270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de-DE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08 145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de-DE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12 120</a:t>
              </a:r>
            </a:p>
          </p:txBody>
        </p:sp>
        <p:cxnSp>
          <p:nvCxnSpPr>
            <p:cNvPr id="8" name="Прямая соединительная линия 7">
              <a:extLst>
                <a:ext uri="{FF2B5EF4-FFF2-40B4-BE49-F238E27FC236}">
                  <a16:creationId xmlns:a16="http://schemas.microsoft.com/office/drawing/2014/main" id="{C09FE793-44F0-F917-FDC8-3EF8C9EC4FD4}"/>
                </a:ext>
              </a:extLst>
            </p:cNvPr>
            <p:cNvCxnSpPr>
              <a:cxnSpLocks/>
            </p:cNvCxnSpPr>
            <p:nvPr/>
          </p:nvCxnSpPr>
          <p:spPr>
            <a:xfrm>
              <a:off x="16546339" y="2294579"/>
              <a:ext cx="779982" cy="0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A84CB01-5206-E4A4-A59D-5427FB9ED56B}"/>
                </a:ext>
              </a:extLst>
            </p:cNvPr>
            <p:cNvSpPr txBox="1"/>
            <p:nvPr/>
          </p:nvSpPr>
          <p:spPr>
            <a:xfrm>
              <a:off x="17441496" y="1617683"/>
              <a:ext cx="1131460" cy="68736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R </a:t>
              </a:r>
              <a:endParaRPr lang="ru-RU" sz="3200" b="1" i="0" u="none" strike="noStrike" baseline="300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  <a:p>
              <a:r>
                <a:rPr lang="en-US" sz="2600" i="0" u="none" strike="noStrike" baseline="30000" dirty="0">
                  <a:solidFill>
                    <a:srgbClr val="000000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(A-Pol)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005CE50-D1B6-5F58-67A2-9215FF6D42BC}"/>
                </a:ext>
              </a:extLst>
            </p:cNvPr>
            <p:cNvSpPr txBox="1"/>
            <p:nvPr/>
          </p:nvSpPr>
          <p:spPr>
            <a:xfrm>
              <a:off x="17486628" y="2424304"/>
              <a:ext cx="1059271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sv-SE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12 060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sv-SE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12 080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sv-SE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12 105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sv-SE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12 110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sv-SE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FFT 12 150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sv-SE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FTT 06 180</a:t>
              </a:r>
            </a:p>
          </p:txBody>
        </p:sp>
        <p:cxnSp>
          <p:nvCxnSpPr>
            <p:cNvPr id="14" name="Прямая соединительная линия 13">
              <a:extLst>
                <a:ext uri="{FF2B5EF4-FFF2-40B4-BE49-F238E27FC236}">
                  <a16:creationId xmlns:a16="http://schemas.microsoft.com/office/drawing/2014/main" id="{5E96D331-E9CE-5BA2-C363-A5CFAAA133C8}"/>
                </a:ext>
              </a:extLst>
            </p:cNvPr>
            <p:cNvCxnSpPr>
              <a:cxnSpLocks/>
            </p:cNvCxnSpPr>
            <p:nvPr/>
          </p:nvCxnSpPr>
          <p:spPr>
            <a:xfrm>
              <a:off x="17534982" y="2299362"/>
              <a:ext cx="779982" cy="0"/>
            </a:xfrm>
            <a:prstGeom prst="line">
              <a:avLst/>
            </a:prstGeom>
            <a:ln w="12700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9069BEA4-9093-890A-6C4E-77E3742B7274}"/>
                </a:ext>
              </a:extLst>
            </p:cNvPr>
            <p:cNvSpPr txBox="1"/>
            <p:nvPr/>
          </p:nvSpPr>
          <p:spPr>
            <a:xfrm>
              <a:off x="5107349" y="2374900"/>
              <a:ext cx="1010383" cy="3046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HRL 12600W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HRL 12650W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FT 12-35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FT 12-55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12-38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12-50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12-70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12-80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CP 12-90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12 030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12 040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GT 12 050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VG 12-33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VG 12-45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VG 12-55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VG 12-80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73A4D2F-39FA-E146-D4A6-AD8CE17EAE16}"/>
                </a:ext>
              </a:extLst>
            </p:cNvPr>
            <p:cNvSpPr txBox="1"/>
            <p:nvPr/>
          </p:nvSpPr>
          <p:spPr>
            <a:xfrm>
              <a:off x="9842625" y="2374900"/>
              <a:ext cx="881731" cy="286232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2500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CL 2-3000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4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200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5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250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6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300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5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350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6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420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7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490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7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500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6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600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8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800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10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1000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12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1200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A24FA47-63D2-0482-50C5-8AD9075FD257}"/>
                </a:ext>
              </a:extLst>
            </p:cNvPr>
            <p:cNvSpPr txBox="1"/>
            <p:nvPr/>
          </p:nvSpPr>
          <p:spPr>
            <a:xfrm>
              <a:off x="10680825" y="2374900"/>
              <a:ext cx="881731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15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1500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16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2000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20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2500</a:t>
              </a:r>
              <a:endParaRPr lang="ru-RU" baseline="30000" dirty="0">
                <a:solidFill>
                  <a:srgbClr val="000000"/>
                </a:solidFill>
                <a:latin typeface="Arial Narrow" panose="020B0606020202030204" pitchFamily="34" charset="0"/>
              </a:endParaRPr>
            </a:p>
            <a:p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24 </a:t>
              </a:r>
              <a:r>
                <a:rPr lang="en-US" baseline="30000" dirty="0" err="1">
                  <a:solidFill>
                    <a:srgbClr val="000000"/>
                  </a:solidFill>
                  <a:latin typeface="Arial Narrow" panose="020B0606020202030204" pitchFamily="34" charset="0"/>
                </a:rPr>
                <a:t>OPzV</a:t>
              </a:r>
              <a:r>
                <a:rPr lang="en-US" baseline="30000" dirty="0">
                  <a:solidFill>
                    <a:srgbClr val="000000"/>
                  </a:solidFill>
                  <a:latin typeface="Arial Narrow" panose="020B0606020202030204" pitchFamily="34" charset="0"/>
                </a:rPr>
                <a:t> 3000	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284751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20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20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Прямоугольник 62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C4433CC4-AB50-D38D-5D40-D61C361C26A2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BD80183C-83FF-6CE1-01FB-707204608C72}"/>
              </a:ext>
            </a:extLst>
          </p:cNvPr>
          <p:cNvGrpSpPr/>
          <p:nvPr/>
        </p:nvGrpSpPr>
        <p:grpSpPr>
          <a:xfrm>
            <a:off x="4593760" y="2297631"/>
            <a:ext cx="9924162" cy="5511734"/>
            <a:chOff x="4593760" y="2297631"/>
            <a:chExt cx="9924162" cy="5511734"/>
          </a:xfrm>
        </p:grpSpPr>
        <p:grpSp>
          <p:nvGrpSpPr>
            <p:cNvPr id="16" name="Рисунок 8">
              <a:extLst>
                <a:ext uri="{FF2B5EF4-FFF2-40B4-BE49-F238E27FC236}">
                  <a16:creationId xmlns:a16="http://schemas.microsoft.com/office/drawing/2014/main" id="{54C2033D-C4AB-4EB3-DC1D-2E214A5C30A8}"/>
                </a:ext>
              </a:extLst>
            </p:cNvPr>
            <p:cNvGrpSpPr/>
            <p:nvPr/>
          </p:nvGrpSpPr>
          <p:grpSpPr>
            <a:xfrm>
              <a:off x="4593760" y="2679700"/>
              <a:ext cx="4644761" cy="5129665"/>
              <a:chOff x="1850560" y="2702000"/>
              <a:chExt cx="4644761" cy="5129665"/>
            </a:xfrm>
            <a:solidFill>
              <a:srgbClr val="1D1D1B"/>
            </a:solidFill>
          </p:grpSpPr>
          <p:sp>
            <p:nvSpPr>
              <p:cNvPr id="17" name="Полилиния: фигура 16">
                <a:extLst>
                  <a:ext uri="{FF2B5EF4-FFF2-40B4-BE49-F238E27FC236}">
                    <a16:creationId xmlns:a16="http://schemas.microsoft.com/office/drawing/2014/main" id="{CA8EF33F-F452-5CB7-6CAA-CBD560AF5AC9}"/>
                  </a:ext>
                </a:extLst>
              </p:cNvPr>
              <p:cNvSpPr/>
              <p:nvPr/>
            </p:nvSpPr>
            <p:spPr>
              <a:xfrm>
                <a:off x="4362341" y="2962797"/>
                <a:ext cx="418464" cy="538451"/>
              </a:xfrm>
              <a:custGeom>
                <a:avLst/>
                <a:gdLst>
                  <a:gd name="connsiteX0" fmla="*/ 0 w 418464"/>
                  <a:gd name="connsiteY0" fmla="*/ 492837 h 538451"/>
                  <a:gd name="connsiteX1" fmla="*/ 5950 w 418464"/>
                  <a:gd name="connsiteY1" fmla="*/ 484904 h 538451"/>
                  <a:gd name="connsiteX2" fmla="*/ 63464 w 418464"/>
                  <a:gd name="connsiteY2" fmla="*/ 525560 h 538451"/>
                  <a:gd name="connsiteX3" fmla="*/ 80322 w 418464"/>
                  <a:gd name="connsiteY3" fmla="*/ 501761 h 538451"/>
                  <a:gd name="connsiteX4" fmla="*/ 22808 w 418464"/>
                  <a:gd name="connsiteY4" fmla="*/ 461105 h 538451"/>
                  <a:gd name="connsiteX5" fmla="*/ 28757 w 418464"/>
                  <a:gd name="connsiteY5" fmla="*/ 453172 h 538451"/>
                  <a:gd name="connsiteX6" fmla="*/ 86271 w 418464"/>
                  <a:gd name="connsiteY6" fmla="*/ 493828 h 538451"/>
                  <a:gd name="connsiteX7" fmla="*/ 103129 w 418464"/>
                  <a:gd name="connsiteY7" fmla="*/ 470030 h 538451"/>
                  <a:gd name="connsiteX8" fmla="*/ 45615 w 418464"/>
                  <a:gd name="connsiteY8" fmla="*/ 429373 h 538451"/>
                  <a:gd name="connsiteX9" fmla="*/ 51565 w 418464"/>
                  <a:gd name="connsiteY9" fmla="*/ 421440 h 538451"/>
                  <a:gd name="connsiteX10" fmla="*/ 116020 w 418464"/>
                  <a:gd name="connsiteY10" fmla="*/ 467054 h 538451"/>
                  <a:gd name="connsiteX11" fmla="*/ 66439 w 418464"/>
                  <a:gd name="connsiteY11" fmla="*/ 538451 h 538451"/>
                  <a:gd name="connsiteX12" fmla="*/ 0 w 418464"/>
                  <a:gd name="connsiteY12" fmla="*/ 492837 h 538451"/>
                  <a:gd name="connsiteX13" fmla="*/ 122961 w 418464"/>
                  <a:gd name="connsiteY13" fmla="*/ 455155 h 538451"/>
                  <a:gd name="connsiteX14" fmla="*/ 74372 w 418464"/>
                  <a:gd name="connsiteY14" fmla="*/ 421440 h 538451"/>
                  <a:gd name="connsiteX15" fmla="*/ 79330 w 418464"/>
                  <a:gd name="connsiteY15" fmla="*/ 413507 h 538451"/>
                  <a:gd name="connsiteX16" fmla="*/ 116020 w 418464"/>
                  <a:gd name="connsiteY16" fmla="*/ 439289 h 538451"/>
                  <a:gd name="connsiteX17" fmla="*/ 116020 w 418464"/>
                  <a:gd name="connsiteY17" fmla="*/ 439289 h 538451"/>
                  <a:gd name="connsiteX18" fmla="*/ 97179 w 418464"/>
                  <a:gd name="connsiteY18" fmla="*/ 388716 h 538451"/>
                  <a:gd name="connsiteX19" fmla="*/ 102137 w 418464"/>
                  <a:gd name="connsiteY19" fmla="*/ 380783 h 538451"/>
                  <a:gd name="connsiteX20" fmla="*/ 150727 w 418464"/>
                  <a:gd name="connsiteY20" fmla="*/ 414499 h 538451"/>
                  <a:gd name="connsiteX21" fmla="*/ 145769 w 418464"/>
                  <a:gd name="connsiteY21" fmla="*/ 422431 h 538451"/>
                  <a:gd name="connsiteX22" fmla="*/ 109079 w 418464"/>
                  <a:gd name="connsiteY22" fmla="*/ 396649 h 538451"/>
                  <a:gd name="connsiteX23" fmla="*/ 109079 w 418464"/>
                  <a:gd name="connsiteY23" fmla="*/ 396649 h 538451"/>
                  <a:gd name="connsiteX24" fmla="*/ 127919 w 418464"/>
                  <a:gd name="connsiteY24" fmla="*/ 447222 h 538451"/>
                  <a:gd name="connsiteX25" fmla="*/ 122961 w 418464"/>
                  <a:gd name="connsiteY25" fmla="*/ 455155 h 538451"/>
                  <a:gd name="connsiteX26" fmla="*/ 126928 w 418464"/>
                  <a:gd name="connsiteY26" fmla="*/ 345085 h 538451"/>
                  <a:gd name="connsiteX27" fmla="*/ 143785 w 418464"/>
                  <a:gd name="connsiteY27" fmla="*/ 335169 h 538451"/>
                  <a:gd name="connsiteX28" fmla="*/ 165601 w 418464"/>
                  <a:gd name="connsiteY28" fmla="*/ 342110 h 538451"/>
                  <a:gd name="connsiteX29" fmla="*/ 179484 w 418464"/>
                  <a:gd name="connsiteY29" fmla="*/ 359959 h 538451"/>
                  <a:gd name="connsiteX30" fmla="*/ 175517 w 418464"/>
                  <a:gd name="connsiteY30" fmla="*/ 379792 h 538451"/>
                  <a:gd name="connsiteX31" fmla="*/ 156677 w 418464"/>
                  <a:gd name="connsiteY31" fmla="*/ 389708 h 538451"/>
                  <a:gd name="connsiteX32" fmla="*/ 156677 w 418464"/>
                  <a:gd name="connsiteY32" fmla="*/ 389708 h 538451"/>
                  <a:gd name="connsiteX33" fmla="*/ 180475 w 418464"/>
                  <a:gd name="connsiteY33" fmla="*/ 406565 h 538451"/>
                  <a:gd name="connsiteX34" fmla="*/ 174526 w 418464"/>
                  <a:gd name="connsiteY34" fmla="*/ 414499 h 538451"/>
                  <a:gd name="connsiteX35" fmla="*/ 110070 w 418464"/>
                  <a:gd name="connsiteY35" fmla="*/ 368884 h 538451"/>
                  <a:gd name="connsiteX36" fmla="*/ 115028 w 418464"/>
                  <a:gd name="connsiteY36" fmla="*/ 361942 h 538451"/>
                  <a:gd name="connsiteX37" fmla="*/ 122961 w 418464"/>
                  <a:gd name="connsiteY37" fmla="*/ 367892 h 538451"/>
                  <a:gd name="connsiteX38" fmla="*/ 122961 w 418464"/>
                  <a:gd name="connsiteY38" fmla="*/ 367892 h 538451"/>
                  <a:gd name="connsiteX39" fmla="*/ 120978 w 418464"/>
                  <a:gd name="connsiteY39" fmla="*/ 356984 h 538451"/>
                  <a:gd name="connsiteX40" fmla="*/ 126928 w 418464"/>
                  <a:gd name="connsiteY40" fmla="*/ 345085 h 538451"/>
                  <a:gd name="connsiteX41" fmla="*/ 126928 w 418464"/>
                  <a:gd name="connsiteY41" fmla="*/ 345085 h 538451"/>
                  <a:gd name="connsiteX42" fmla="*/ 167584 w 418464"/>
                  <a:gd name="connsiteY42" fmla="*/ 376817 h 538451"/>
                  <a:gd name="connsiteX43" fmla="*/ 169568 w 418464"/>
                  <a:gd name="connsiteY43" fmla="*/ 362934 h 538451"/>
                  <a:gd name="connsiteX44" fmla="*/ 159651 w 418464"/>
                  <a:gd name="connsiteY44" fmla="*/ 350043 h 538451"/>
                  <a:gd name="connsiteX45" fmla="*/ 143785 w 418464"/>
                  <a:gd name="connsiteY45" fmla="*/ 345085 h 538451"/>
                  <a:gd name="connsiteX46" fmla="*/ 131886 w 418464"/>
                  <a:gd name="connsiteY46" fmla="*/ 352026 h 538451"/>
                  <a:gd name="connsiteX47" fmla="*/ 129903 w 418464"/>
                  <a:gd name="connsiteY47" fmla="*/ 365909 h 538451"/>
                  <a:gd name="connsiteX48" fmla="*/ 139819 w 418464"/>
                  <a:gd name="connsiteY48" fmla="*/ 378800 h 538451"/>
                  <a:gd name="connsiteX49" fmla="*/ 155685 w 418464"/>
                  <a:gd name="connsiteY49" fmla="*/ 383758 h 538451"/>
                  <a:gd name="connsiteX50" fmla="*/ 167584 w 418464"/>
                  <a:gd name="connsiteY50" fmla="*/ 376817 h 538451"/>
                  <a:gd name="connsiteX51" fmla="*/ 167584 w 418464"/>
                  <a:gd name="connsiteY51" fmla="*/ 376817 h 538451"/>
                  <a:gd name="connsiteX52" fmla="*/ 196342 w 418464"/>
                  <a:gd name="connsiteY52" fmla="*/ 350043 h 538451"/>
                  <a:gd name="connsiteX53" fmla="*/ 147752 w 418464"/>
                  <a:gd name="connsiteY53" fmla="*/ 316328 h 538451"/>
                  <a:gd name="connsiteX54" fmla="*/ 152710 w 418464"/>
                  <a:gd name="connsiteY54" fmla="*/ 308395 h 538451"/>
                  <a:gd name="connsiteX55" fmla="*/ 189400 w 418464"/>
                  <a:gd name="connsiteY55" fmla="*/ 334177 h 538451"/>
                  <a:gd name="connsiteX56" fmla="*/ 189400 w 418464"/>
                  <a:gd name="connsiteY56" fmla="*/ 334177 h 538451"/>
                  <a:gd name="connsiteX57" fmla="*/ 170559 w 418464"/>
                  <a:gd name="connsiteY57" fmla="*/ 283604 h 538451"/>
                  <a:gd name="connsiteX58" fmla="*/ 175517 w 418464"/>
                  <a:gd name="connsiteY58" fmla="*/ 275671 h 538451"/>
                  <a:gd name="connsiteX59" fmla="*/ 224107 w 418464"/>
                  <a:gd name="connsiteY59" fmla="*/ 309387 h 538451"/>
                  <a:gd name="connsiteX60" fmla="*/ 219149 w 418464"/>
                  <a:gd name="connsiteY60" fmla="*/ 317319 h 538451"/>
                  <a:gd name="connsiteX61" fmla="*/ 182459 w 418464"/>
                  <a:gd name="connsiteY61" fmla="*/ 291537 h 538451"/>
                  <a:gd name="connsiteX62" fmla="*/ 182459 w 418464"/>
                  <a:gd name="connsiteY62" fmla="*/ 291537 h 538451"/>
                  <a:gd name="connsiteX63" fmla="*/ 201300 w 418464"/>
                  <a:gd name="connsiteY63" fmla="*/ 342110 h 538451"/>
                  <a:gd name="connsiteX64" fmla="*/ 196342 w 418464"/>
                  <a:gd name="connsiteY64" fmla="*/ 350043 h 538451"/>
                  <a:gd name="connsiteX65" fmla="*/ 233031 w 418464"/>
                  <a:gd name="connsiteY65" fmla="*/ 249889 h 538451"/>
                  <a:gd name="connsiteX66" fmla="*/ 216174 w 418464"/>
                  <a:gd name="connsiteY66" fmla="*/ 274680 h 538451"/>
                  <a:gd name="connsiteX67" fmla="*/ 237990 w 418464"/>
                  <a:gd name="connsiteY67" fmla="*/ 289554 h 538451"/>
                  <a:gd name="connsiteX68" fmla="*/ 233031 w 418464"/>
                  <a:gd name="connsiteY68" fmla="*/ 297487 h 538451"/>
                  <a:gd name="connsiteX69" fmla="*/ 184442 w 418464"/>
                  <a:gd name="connsiteY69" fmla="*/ 263772 h 538451"/>
                  <a:gd name="connsiteX70" fmla="*/ 189400 w 418464"/>
                  <a:gd name="connsiteY70" fmla="*/ 255839 h 538451"/>
                  <a:gd name="connsiteX71" fmla="*/ 209233 w 418464"/>
                  <a:gd name="connsiteY71" fmla="*/ 269722 h 538451"/>
                  <a:gd name="connsiteX72" fmla="*/ 226090 w 418464"/>
                  <a:gd name="connsiteY72" fmla="*/ 244931 h 538451"/>
                  <a:gd name="connsiteX73" fmla="*/ 206258 w 418464"/>
                  <a:gd name="connsiteY73" fmla="*/ 231048 h 538451"/>
                  <a:gd name="connsiteX74" fmla="*/ 211216 w 418464"/>
                  <a:gd name="connsiteY74" fmla="*/ 223115 h 538451"/>
                  <a:gd name="connsiteX75" fmla="*/ 259805 w 418464"/>
                  <a:gd name="connsiteY75" fmla="*/ 256831 h 538451"/>
                  <a:gd name="connsiteX76" fmla="*/ 254847 w 418464"/>
                  <a:gd name="connsiteY76" fmla="*/ 264763 h 538451"/>
                  <a:gd name="connsiteX77" fmla="*/ 233031 w 418464"/>
                  <a:gd name="connsiteY77" fmla="*/ 249889 h 538451"/>
                  <a:gd name="connsiteX78" fmla="*/ 278646 w 418464"/>
                  <a:gd name="connsiteY78" fmla="*/ 232040 h 538451"/>
                  <a:gd name="connsiteX79" fmla="*/ 266747 w 418464"/>
                  <a:gd name="connsiteY79" fmla="*/ 240965 h 538451"/>
                  <a:gd name="connsiteX80" fmla="*/ 252864 w 418464"/>
                  <a:gd name="connsiteY80" fmla="*/ 237990 h 538451"/>
                  <a:gd name="connsiteX81" fmla="*/ 245923 w 418464"/>
                  <a:gd name="connsiteY81" fmla="*/ 226090 h 538451"/>
                  <a:gd name="connsiteX82" fmla="*/ 250881 w 418464"/>
                  <a:gd name="connsiteY82" fmla="*/ 210224 h 538451"/>
                  <a:gd name="connsiteX83" fmla="*/ 259805 w 418464"/>
                  <a:gd name="connsiteY83" fmla="*/ 196342 h 538451"/>
                  <a:gd name="connsiteX84" fmla="*/ 255839 w 418464"/>
                  <a:gd name="connsiteY84" fmla="*/ 193366 h 538451"/>
                  <a:gd name="connsiteX85" fmla="*/ 246914 w 418464"/>
                  <a:gd name="connsiteY85" fmla="*/ 191383 h 538451"/>
                  <a:gd name="connsiteX86" fmla="*/ 238981 w 418464"/>
                  <a:gd name="connsiteY86" fmla="*/ 198325 h 538451"/>
                  <a:gd name="connsiteX87" fmla="*/ 236006 w 418464"/>
                  <a:gd name="connsiteY87" fmla="*/ 207249 h 538451"/>
                  <a:gd name="connsiteX88" fmla="*/ 238981 w 418464"/>
                  <a:gd name="connsiteY88" fmla="*/ 214191 h 538451"/>
                  <a:gd name="connsiteX89" fmla="*/ 234023 w 418464"/>
                  <a:gd name="connsiteY89" fmla="*/ 222124 h 538451"/>
                  <a:gd name="connsiteX90" fmla="*/ 227082 w 418464"/>
                  <a:gd name="connsiteY90" fmla="*/ 209233 h 538451"/>
                  <a:gd name="connsiteX91" fmla="*/ 232040 w 418464"/>
                  <a:gd name="connsiteY91" fmla="*/ 193366 h 538451"/>
                  <a:gd name="connsiteX92" fmla="*/ 245923 w 418464"/>
                  <a:gd name="connsiteY92" fmla="*/ 182459 h 538451"/>
                  <a:gd name="connsiteX93" fmla="*/ 260797 w 418464"/>
                  <a:gd name="connsiteY93" fmla="*/ 185434 h 538451"/>
                  <a:gd name="connsiteX94" fmla="*/ 293520 w 418464"/>
                  <a:gd name="connsiteY94" fmla="*/ 208241 h 538451"/>
                  <a:gd name="connsiteX95" fmla="*/ 288562 w 418464"/>
                  <a:gd name="connsiteY95" fmla="*/ 215182 h 538451"/>
                  <a:gd name="connsiteX96" fmla="*/ 280629 w 418464"/>
                  <a:gd name="connsiteY96" fmla="*/ 209233 h 538451"/>
                  <a:gd name="connsiteX97" fmla="*/ 280629 w 418464"/>
                  <a:gd name="connsiteY97" fmla="*/ 209233 h 538451"/>
                  <a:gd name="connsiteX98" fmla="*/ 282613 w 418464"/>
                  <a:gd name="connsiteY98" fmla="*/ 220140 h 538451"/>
                  <a:gd name="connsiteX99" fmla="*/ 278646 w 418464"/>
                  <a:gd name="connsiteY99" fmla="*/ 232040 h 538451"/>
                  <a:gd name="connsiteX100" fmla="*/ 278646 w 418464"/>
                  <a:gd name="connsiteY100" fmla="*/ 232040 h 538451"/>
                  <a:gd name="connsiteX101" fmla="*/ 273688 w 418464"/>
                  <a:gd name="connsiteY101" fmla="*/ 226090 h 538451"/>
                  <a:gd name="connsiteX102" fmla="*/ 276663 w 418464"/>
                  <a:gd name="connsiteY102" fmla="*/ 214191 h 538451"/>
                  <a:gd name="connsiteX103" fmla="*/ 270713 w 418464"/>
                  <a:gd name="connsiteY103" fmla="*/ 204274 h 538451"/>
                  <a:gd name="connsiteX104" fmla="*/ 266747 w 418464"/>
                  <a:gd name="connsiteY104" fmla="*/ 201300 h 538451"/>
                  <a:gd name="connsiteX105" fmla="*/ 258814 w 418464"/>
                  <a:gd name="connsiteY105" fmla="*/ 214191 h 538451"/>
                  <a:gd name="connsiteX106" fmla="*/ 258814 w 418464"/>
                  <a:gd name="connsiteY106" fmla="*/ 231048 h 538451"/>
                  <a:gd name="connsiteX107" fmla="*/ 265755 w 418464"/>
                  <a:gd name="connsiteY107" fmla="*/ 232040 h 538451"/>
                  <a:gd name="connsiteX108" fmla="*/ 273688 w 418464"/>
                  <a:gd name="connsiteY108" fmla="*/ 226090 h 538451"/>
                  <a:gd name="connsiteX109" fmla="*/ 273688 w 418464"/>
                  <a:gd name="connsiteY109" fmla="*/ 226090 h 538451"/>
                  <a:gd name="connsiteX110" fmla="*/ 335169 w 418464"/>
                  <a:gd name="connsiteY110" fmla="*/ 151719 h 538451"/>
                  <a:gd name="connsiteX111" fmla="*/ 286579 w 418464"/>
                  <a:gd name="connsiteY111" fmla="*/ 118003 h 538451"/>
                  <a:gd name="connsiteX112" fmla="*/ 293520 w 418464"/>
                  <a:gd name="connsiteY112" fmla="*/ 109079 h 538451"/>
                  <a:gd name="connsiteX113" fmla="*/ 344093 w 418464"/>
                  <a:gd name="connsiteY113" fmla="*/ 118003 h 538451"/>
                  <a:gd name="connsiteX114" fmla="*/ 344093 w 418464"/>
                  <a:gd name="connsiteY114" fmla="*/ 118003 h 538451"/>
                  <a:gd name="connsiteX115" fmla="*/ 318311 w 418464"/>
                  <a:gd name="connsiteY115" fmla="*/ 74372 h 538451"/>
                  <a:gd name="connsiteX116" fmla="*/ 324261 w 418464"/>
                  <a:gd name="connsiteY116" fmla="*/ 65447 h 538451"/>
                  <a:gd name="connsiteX117" fmla="*/ 372850 w 418464"/>
                  <a:gd name="connsiteY117" fmla="*/ 99162 h 538451"/>
                  <a:gd name="connsiteX118" fmla="*/ 367892 w 418464"/>
                  <a:gd name="connsiteY118" fmla="*/ 107095 h 538451"/>
                  <a:gd name="connsiteX119" fmla="*/ 333185 w 418464"/>
                  <a:gd name="connsiteY119" fmla="*/ 83297 h 538451"/>
                  <a:gd name="connsiteX120" fmla="*/ 333185 w 418464"/>
                  <a:gd name="connsiteY120" fmla="*/ 83297 h 538451"/>
                  <a:gd name="connsiteX121" fmla="*/ 355001 w 418464"/>
                  <a:gd name="connsiteY121" fmla="*/ 121970 h 538451"/>
                  <a:gd name="connsiteX122" fmla="*/ 351034 w 418464"/>
                  <a:gd name="connsiteY122" fmla="*/ 127920 h 538451"/>
                  <a:gd name="connsiteX123" fmla="*/ 307403 w 418464"/>
                  <a:gd name="connsiteY123" fmla="*/ 120978 h 538451"/>
                  <a:gd name="connsiteX124" fmla="*/ 307403 w 418464"/>
                  <a:gd name="connsiteY124" fmla="*/ 120978 h 538451"/>
                  <a:gd name="connsiteX125" fmla="*/ 342110 w 418464"/>
                  <a:gd name="connsiteY125" fmla="*/ 144777 h 538451"/>
                  <a:gd name="connsiteX126" fmla="*/ 335169 w 418464"/>
                  <a:gd name="connsiteY126" fmla="*/ 151719 h 538451"/>
                  <a:gd name="connsiteX127" fmla="*/ 313353 w 418464"/>
                  <a:gd name="connsiteY127" fmla="*/ 207249 h 538451"/>
                  <a:gd name="connsiteX128" fmla="*/ 295504 w 418464"/>
                  <a:gd name="connsiteY128" fmla="*/ 188408 h 538451"/>
                  <a:gd name="connsiteX129" fmla="*/ 301453 w 418464"/>
                  <a:gd name="connsiteY129" fmla="*/ 180476 h 538451"/>
                  <a:gd name="connsiteX130" fmla="*/ 317319 w 418464"/>
                  <a:gd name="connsiteY130" fmla="*/ 201300 h 538451"/>
                  <a:gd name="connsiteX131" fmla="*/ 313353 w 418464"/>
                  <a:gd name="connsiteY131" fmla="*/ 207249 h 538451"/>
                  <a:gd name="connsiteX132" fmla="*/ 380783 w 418464"/>
                  <a:gd name="connsiteY132" fmla="*/ 86271 h 538451"/>
                  <a:gd name="connsiteX133" fmla="*/ 332194 w 418464"/>
                  <a:gd name="connsiteY133" fmla="*/ 52556 h 538451"/>
                  <a:gd name="connsiteX134" fmla="*/ 339135 w 418464"/>
                  <a:gd name="connsiteY134" fmla="*/ 43632 h 538451"/>
                  <a:gd name="connsiteX135" fmla="*/ 389708 w 418464"/>
                  <a:gd name="connsiteY135" fmla="*/ 52556 h 538451"/>
                  <a:gd name="connsiteX136" fmla="*/ 389708 w 418464"/>
                  <a:gd name="connsiteY136" fmla="*/ 52556 h 538451"/>
                  <a:gd name="connsiteX137" fmla="*/ 363926 w 418464"/>
                  <a:gd name="connsiteY137" fmla="*/ 8925 h 538451"/>
                  <a:gd name="connsiteX138" fmla="*/ 369876 w 418464"/>
                  <a:gd name="connsiteY138" fmla="*/ 0 h 538451"/>
                  <a:gd name="connsiteX139" fmla="*/ 418465 w 418464"/>
                  <a:gd name="connsiteY139" fmla="*/ 33715 h 538451"/>
                  <a:gd name="connsiteX140" fmla="*/ 413507 w 418464"/>
                  <a:gd name="connsiteY140" fmla="*/ 41648 h 538451"/>
                  <a:gd name="connsiteX141" fmla="*/ 377808 w 418464"/>
                  <a:gd name="connsiteY141" fmla="*/ 16858 h 538451"/>
                  <a:gd name="connsiteX142" fmla="*/ 377808 w 418464"/>
                  <a:gd name="connsiteY142" fmla="*/ 16858 h 538451"/>
                  <a:gd name="connsiteX143" fmla="*/ 399624 w 418464"/>
                  <a:gd name="connsiteY143" fmla="*/ 55531 h 538451"/>
                  <a:gd name="connsiteX144" fmla="*/ 395657 w 418464"/>
                  <a:gd name="connsiteY144" fmla="*/ 61481 h 538451"/>
                  <a:gd name="connsiteX145" fmla="*/ 352026 w 418464"/>
                  <a:gd name="connsiteY145" fmla="*/ 54539 h 538451"/>
                  <a:gd name="connsiteX146" fmla="*/ 352026 w 418464"/>
                  <a:gd name="connsiteY146" fmla="*/ 54539 h 538451"/>
                  <a:gd name="connsiteX147" fmla="*/ 386733 w 418464"/>
                  <a:gd name="connsiteY147" fmla="*/ 78338 h 538451"/>
                  <a:gd name="connsiteX148" fmla="*/ 380783 w 418464"/>
                  <a:gd name="connsiteY148" fmla="*/ 86271 h 538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</a:cxnLst>
                <a:rect l="l" t="t" r="r" b="b"/>
                <a:pathLst>
                  <a:path w="418464" h="538451">
                    <a:moveTo>
                      <a:pt x="0" y="492837"/>
                    </a:moveTo>
                    <a:lnTo>
                      <a:pt x="5950" y="484904"/>
                    </a:lnTo>
                    <a:lnTo>
                      <a:pt x="63464" y="525560"/>
                    </a:lnTo>
                    <a:lnTo>
                      <a:pt x="80322" y="501761"/>
                    </a:lnTo>
                    <a:lnTo>
                      <a:pt x="22808" y="461105"/>
                    </a:lnTo>
                    <a:lnTo>
                      <a:pt x="28757" y="453172"/>
                    </a:lnTo>
                    <a:lnTo>
                      <a:pt x="86271" y="493828"/>
                    </a:lnTo>
                    <a:lnTo>
                      <a:pt x="103129" y="470030"/>
                    </a:lnTo>
                    <a:lnTo>
                      <a:pt x="45615" y="429373"/>
                    </a:lnTo>
                    <a:lnTo>
                      <a:pt x="51565" y="421440"/>
                    </a:lnTo>
                    <a:lnTo>
                      <a:pt x="116020" y="467054"/>
                    </a:lnTo>
                    <a:lnTo>
                      <a:pt x="66439" y="538451"/>
                    </a:lnTo>
                    <a:lnTo>
                      <a:pt x="0" y="492837"/>
                    </a:lnTo>
                    <a:close/>
                    <a:moveTo>
                      <a:pt x="122961" y="455155"/>
                    </a:moveTo>
                    <a:lnTo>
                      <a:pt x="74372" y="421440"/>
                    </a:lnTo>
                    <a:lnTo>
                      <a:pt x="79330" y="413507"/>
                    </a:lnTo>
                    <a:lnTo>
                      <a:pt x="116020" y="439289"/>
                    </a:lnTo>
                    <a:lnTo>
                      <a:pt x="116020" y="439289"/>
                    </a:lnTo>
                    <a:lnTo>
                      <a:pt x="97179" y="388716"/>
                    </a:lnTo>
                    <a:lnTo>
                      <a:pt x="102137" y="380783"/>
                    </a:lnTo>
                    <a:lnTo>
                      <a:pt x="150727" y="414499"/>
                    </a:lnTo>
                    <a:lnTo>
                      <a:pt x="145769" y="422431"/>
                    </a:lnTo>
                    <a:lnTo>
                      <a:pt x="109079" y="396649"/>
                    </a:lnTo>
                    <a:lnTo>
                      <a:pt x="109079" y="396649"/>
                    </a:lnTo>
                    <a:lnTo>
                      <a:pt x="127919" y="447222"/>
                    </a:lnTo>
                    <a:lnTo>
                      <a:pt x="122961" y="455155"/>
                    </a:lnTo>
                    <a:close/>
                    <a:moveTo>
                      <a:pt x="126928" y="345085"/>
                    </a:moveTo>
                    <a:cubicBezTo>
                      <a:pt x="130894" y="339135"/>
                      <a:pt x="136844" y="335169"/>
                      <a:pt x="143785" y="335169"/>
                    </a:cubicBezTo>
                    <a:cubicBezTo>
                      <a:pt x="150727" y="334177"/>
                      <a:pt x="158660" y="337152"/>
                      <a:pt x="165601" y="342110"/>
                    </a:cubicBezTo>
                    <a:cubicBezTo>
                      <a:pt x="172542" y="347068"/>
                      <a:pt x="177500" y="353018"/>
                      <a:pt x="179484" y="359959"/>
                    </a:cubicBezTo>
                    <a:cubicBezTo>
                      <a:pt x="181467" y="366901"/>
                      <a:pt x="180475" y="373842"/>
                      <a:pt x="175517" y="379792"/>
                    </a:cubicBezTo>
                    <a:cubicBezTo>
                      <a:pt x="170559" y="386733"/>
                      <a:pt x="164609" y="389708"/>
                      <a:pt x="156677" y="389708"/>
                    </a:cubicBezTo>
                    <a:lnTo>
                      <a:pt x="156677" y="389708"/>
                    </a:lnTo>
                    <a:lnTo>
                      <a:pt x="180475" y="406565"/>
                    </a:lnTo>
                    <a:lnTo>
                      <a:pt x="174526" y="414499"/>
                    </a:lnTo>
                    <a:lnTo>
                      <a:pt x="110070" y="368884"/>
                    </a:lnTo>
                    <a:lnTo>
                      <a:pt x="115028" y="361942"/>
                    </a:lnTo>
                    <a:lnTo>
                      <a:pt x="122961" y="367892"/>
                    </a:lnTo>
                    <a:lnTo>
                      <a:pt x="122961" y="367892"/>
                    </a:lnTo>
                    <a:cubicBezTo>
                      <a:pt x="120978" y="364917"/>
                      <a:pt x="120978" y="360951"/>
                      <a:pt x="120978" y="356984"/>
                    </a:cubicBezTo>
                    <a:cubicBezTo>
                      <a:pt x="122961" y="352026"/>
                      <a:pt x="123953" y="349051"/>
                      <a:pt x="126928" y="345085"/>
                    </a:cubicBezTo>
                    <a:lnTo>
                      <a:pt x="126928" y="345085"/>
                    </a:lnTo>
                    <a:close/>
                    <a:moveTo>
                      <a:pt x="167584" y="376817"/>
                    </a:moveTo>
                    <a:cubicBezTo>
                      <a:pt x="170559" y="372850"/>
                      <a:pt x="171551" y="367892"/>
                      <a:pt x="169568" y="362934"/>
                    </a:cubicBezTo>
                    <a:cubicBezTo>
                      <a:pt x="168576" y="357976"/>
                      <a:pt x="164609" y="354010"/>
                      <a:pt x="159651" y="350043"/>
                    </a:cubicBezTo>
                    <a:cubicBezTo>
                      <a:pt x="154693" y="346077"/>
                      <a:pt x="148743" y="345085"/>
                      <a:pt x="143785" y="345085"/>
                    </a:cubicBezTo>
                    <a:cubicBezTo>
                      <a:pt x="138827" y="345085"/>
                      <a:pt x="134861" y="348060"/>
                      <a:pt x="131886" y="352026"/>
                    </a:cubicBezTo>
                    <a:cubicBezTo>
                      <a:pt x="128911" y="355993"/>
                      <a:pt x="127919" y="360951"/>
                      <a:pt x="129903" y="365909"/>
                    </a:cubicBezTo>
                    <a:cubicBezTo>
                      <a:pt x="130894" y="370867"/>
                      <a:pt x="134861" y="374834"/>
                      <a:pt x="139819" y="378800"/>
                    </a:cubicBezTo>
                    <a:cubicBezTo>
                      <a:pt x="144777" y="382767"/>
                      <a:pt x="150727" y="383758"/>
                      <a:pt x="155685" y="383758"/>
                    </a:cubicBezTo>
                    <a:cubicBezTo>
                      <a:pt x="160643" y="382767"/>
                      <a:pt x="164609" y="380783"/>
                      <a:pt x="167584" y="376817"/>
                    </a:cubicBezTo>
                    <a:lnTo>
                      <a:pt x="167584" y="376817"/>
                    </a:lnTo>
                    <a:close/>
                    <a:moveTo>
                      <a:pt x="196342" y="350043"/>
                    </a:moveTo>
                    <a:lnTo>
                      <a:pt x="147752" y="316328"/>
                    </a:lnTo>
                    <a:lnTo>
                      <a:pt x="152710" y="308395"/>
                    </a:lnTo>
                    <a:lnTo>
                      <a:pt x="189400" y="334177"/>
                    </a:lnTo>
                    <a:lnTo>
                      <a:pt x="189400" y="334177"/>
                    </a:lnTo>
                    <a:lnTo>
                      <a:pt x="170559" y="283604"/>
                    </a:lnTo>
                    <a:lnTo>
                      <a:pt x="175517" y="275671"/>
                    </a:lnTo>
                    <a:lnTo>
                      <a:pt x="224107" y="309387"/>
                    </a:lnTo>
                    <a:lnTo>
                      <a:pt x="219149" y="317319"/>
                    </a:lnTo>
                    <a:lnTo>
                      <a:pt x="182459" y="291537"/>
                    </a:lnTo>
                    <a:lnTo>
                      <a:pt x="182459" y="291537"/>
                    </a:lnTo>
                    <a:lnTo>
                      <a:pt x="201300" y="342110"/>
                    </a:lnTo>
                    <a:lnTo>
                      <a:pt x="196342" y="350043"/>
                    </a:lnTo>
                    <a:close/>
                    <a:moveTo>
                      <a:pt x="233031" y="249889"/>
                    </a:moveTo>
                    <a:lnTo>
                      <a:pt x="216174" y="274680"/>
                    </a:lnTo>
                    <a:lnTo>
                      <a:pt x="237990" y="289554"/>
                    </a:lnTo>
                    <a:lnTo>
                      <a:pt x="233031" y="297487"/>
                    </a:lnTo>
                    <a:lnTo>
                      <a:pt x="184442" y="263772"/>
                    </a:lnTo>
                    <a:lnTo>
                      <a:pt x="189400" y="255839"/>
                    </a:lnTo>
                    <a:lnTo>
                      <a:pt x="209233" y="269722"/>
                    </a:lnTo>
                    <a:lnTo>
                      <a:pt x="226090" y="244931"/>
                    </a:lnTo>
                    <a:lnTo>
                      <a:pt x="206258" y="231048"/>
                    </a:lnTo>
                    <a:lnTo>
                      <a:pt x="211216" y="223115"/>
                    </a:lnTo>
                    <a:lnTo>
                      <a:pt x="259805" y="256831"/>
                    </a:lnTo>
                    <a:lnTo>
                      <a:pt x="254847" y="264763"/>
                    </a:lnTo>
                    <a:lnTo>
                      <a:pt x="233031" y="249889"/>
                    </a:lnTo>
                    <a:close/>
                    <a:moveTo>
                      <a:pt x="278646" y="232040"/>
                    </a:moveTo>
                    <a:cubicBezTo>
                      <a:pt x="275671" y="236998"/>
                      <a:pt x="270713" y="239973"/>
                      <a:pt x="266747" y="240965"/>
                    </a:cubicBezTo>
                    <a:cubicBezTo>
                      <a:pt x="261788" y="241956"/>
                      <a:pt x="257822" y="240965"/>
                      <a:pt x="252864" y="237990"/>
                    </a:cubicBezTo>
                    <a:cubicBezTo>
                      <a:pt x="248897" y="235015"/>
                      <a:pt x="246914" y="231048"/>
                      <a:pt x="245923" y="226090"/>
                    </a:cubicBezTo>
                    <a:cubicBezTo>
                      <a:pt x="245923" y="221132"/>
                      <a:pt x="247906" y="216174"/>
                      <a:pt x="250881" y="210224"/>
                    </a:cubicBezTo>
                    <a:lnTo>
                      <a:pt x="259805" y="196342"/>
                    </a:lnTo>
                    <a:lnTo>
                      <a:pt x="255839" y="193366"/>
                    </a:lnTo>
                    <a:cubicBezTo>
                      <a:pt x="252864" y="191383"/>
                      <a:pt x="249889" y="190392"/>
                      <a:pt x="246914" y="191383"/>
                    </a:cubicBezTo>
                    <a:cubicBezTo>
                      <a:pt x="243939" y="192375"/>
                      <a:pt x="240965" y="194358"/>
                      <a:pt x="238981" y="198325"/>
                    </a:cubicBezTo>
                    <a:cubicBezTo>
                      <a:pt x="236998" y="201300"/>
                      <a:pt x="236006" y="204274"/>
                      <a:pt x="236006" y="207249"/>
                    </a:cubicBezTo>
                    <a:cubicBezTo>
                      <a:pt x="236006" y="210224"/>
                      <a:pt x="236998" y="212208"/>
                      <a:pt x="238981" y="214191"/>
                    </a:cubicBezTo>
                    <a:lnTo>
                      <a:pt x="234023" y="222124"/>
                    </a:lnTo>
                    <a:cubicBezTo>
                      <a:pt x="230057" y="219149"/>
                      <a:pt x="228073" y="215182"/>
                      <a:pt x="227082" y="209233"/>
                    </a:cubicBezTo>
                    <a:cubicBezTo>
                      <a:pt x="227082" y="204274"/>
                      <a:pt x="228073" y="198325"/>
                      <a:pt x="232040" y="193366"/>
                    </a:cubicBezTo>
                    <a:cubicBezTo>
                      <a:pt x="236006" y="187417"/>
                      <a:pt x="240965" y="184442"/>
                      <a:pt x="245923" y="182459"/>
                    </a:cubicBezTo>
                    <a:cubicBezTo>
                      <a:pt x="250881" y="181467"/>
                      <a:pt x="255839" y="182459"/>
                      <a:pt x="260797" y="185434"/>
                    </a:cubicBezTo>
                    <a:lnTo>
                      <a:pt x="293520" y="208241"/>
                    </a:lnTo>
                    <a:lnTo>
                      <a:pt x="288562" y="215182"/>
                    </a:lnTo>
                    <a:lnTo>
                      <a:pt x="280629" y="209233"/>
                    </a:lnTo>
                    <a:lnTo>
                      <a:pt x="280629" y="209233"/>
                    </a:lnTo>
                    <a:cubicBezTo>
                      <a:pt x="282613" y="212208"/>
                      <a:pt x="282613" y="216174"/>
                      <a:pt x="282613" y="220140"/>
                    </a:cubicBezTo>
                    <a:cubicBezTo>
                      <a:pt x="282613" y="225099"/>
                      <a:pt x="281621" y="229065"/>
                      <a:pt x="278646" y="232040"/>
                    </a:cubicBezTo>
                    <a:lnTo>
                      <a:pt x="278646" y="232040"/>
                    </a:lnTo>
                    <a:close/>
                    <a:moveTo>
                      <a:pt x="273688" y="226090"/>
                    </a:moveTo>
                    <a:cubicBezTo>
                      <a:pt x="276663" y="222124"/>
                      <a:pt x="277654" y="218157"/>
                      <a:pt x="276663" y="214191"/>
                    </a:cubicBezTo>
                    <a:cubicBezTo>
                      <a:pt x="275671" y="210224"/>
                      <a:pt x="273688" y="206258"/>
                      <a:pt x="270713" y="204274"/>
                    </a:cubicBezTo>
                    <a:lnTo>
                      <a:pt x="266747" y="201300"/>
                    </a:lnTo>
                    <a:lnTo>
                      <a:pt x="258814" y="214191"/>
                    </a:lnTo>
                    <a:cubicBezTo>
                      <a:pt x="253856" y="222124"/>
                      <a:pt x="253856" y="227082"/>
                      <a:pt x="258814" y="231048"/>
                    </a:cubicBezTo>
                    <a:cubicBezTo>
                      <a:pt x="260797" y="233031"/>
                      <a:pt x="263772" y="233031"/>
                      <a:pt x="265755" y="232040"/>
                    </a:cubicBezTo>
                    <a:cubicBezTo>
                      <a:pt x="268730" y="231048"/>
                      <a:pt x="271705" y="229065"/>
                      <a:pt x="273688" y="226090"/>
                    </a:cubicBezTo>
                    <a:lnTo>
                      <a:pt x="273688" y="226090"/>
                    </a:lnTo>
                    <a:close/>
                    <a:moveTo>
                      <a:pt x="335169" y="151719"/>
                    </a:moveTo>
                    <a:lnTo>
                      <a:pt x="286579" y="118003"/>
                    </a:lnTo>
                    <a:lnTo>
                      <a:pt x="293520" y="109079"/>
                    </a:lnTo>
                    <a:lnTo>
                      <a:pt x="344093" y="118003"/>
                    </a:lnTo>
                    <a:lnTo>
                      <a:pt x="344093" y="118003"/>
                    </a:lnTo>
                    <a:lnTo>
                      <a:pt x="318311" y="74372"/>
                    </a:lnTo>
                    <a:lnTo>
                      <a:pt x="324261" y="65447"/>
                    </a:lnTo>
                    <a:lnTo>
                      <a:pt x="372850" y="99162"/>
                    </a:lnTo>
                    <a:lnTo>
                      <a:pt x="367892" y="107095"/>
                    </a:lnTo>
                    <a:lnTo>
                      <a:pt x="333185" y="83297"/>
                    </a:lnTo>
                    <a:lnTo>
                      <a:pt x="333185" y="83297"/>
                    </a:lnTo>
                    <a:lnTo>
                      <a:pt x="355001" y="121970"/>
                    </a:lnTo>
                    <a:lnTo>
                      <a:pt x="351034" y="127920"/>
                    </a:lnTo>
                    <a:lnTo>
                      <a:pt x="307403" y="120978"/>
                    </a:lnTo>
                    <a:lnTo>
                      <a:pt x="307403" y="120978"/>
                    </a:lnTo>
                    <a:lnTo>
                      <a:pt x="342110" y="144777"/>
                    </a:lnTo>
                    <a:lnTo>
                      <a:pt x="335169" y="151719"/>
                    </a:lnTo>
                    <a:close/>
                    <a:moveTo>
                      <a:pt x="313353" y="207249"/>
                    </a:moveTo>
                    <a:lnTo>
                      <a:pt x="295504" y="188408"/>
                    </a:lnTo>
                    <a:lnTo>
                      <a:pt x="301453" y="180476"/>
                    </a:lnTo>
                    <a:lnTo>
                      <a:pt x="317319" y="201300"/>
                    </a:lnTo>
                    <a:lnTo>
                      <a:pt x="313353" y="207249"/>
                    </a:lnTo>
                    <a:close/>
                    <a:moveTo>
                      <a:pt x="380783" y="86271"/>
                    </a:moveTo>
                    <a:lnTo>
                      <a:pt x="332194" y="52556"/>
                    </a:lnTo>
                    <a:lnTo>
                      <a:pt x="339135" y="43632"/>
                    </a:lnTo>
                    <a:lnTo>
                      <a:pt x="389708" y="52556"/>
                    </a:lnTo>
                    <a:lnTo>
                      <a:pt x="389708" y="52556"/>
                    </a:lnTo>
                    <a:lnTo>
                      <a:pt x="363926" y="8925"/>
                    </a:lnTo>
                    <a:lnTo>
                      <a:pt x="369876" y="0"/>
                    </a:lnTo>
                    <a:lnTo>
                      <a:pt x="418465" y="33715"/>
                    </a:lnTo>
                    <a:lnTo>
                      <a:pt x="413507" y="41648"/>
                    </a:lnTo>
                    <a:lnTo>
                      <a:pt x="377808" y="16858"/>
                    </a:lnTo>
                    <a:lnTo>
                      <a:pt x="377808" y="16858"/>
                    </a:lnTo>
                    <a:lnTo>
                      <a:pt x="399624" y="55531"/>
                    </a:lnTo>
                    <a:lnTo>
                      <a:pt x="395657" y="61481"/>
                    </a:lnTo>
                    <a:lnTo>
                      <a:pt x="352026" y="54539"/>
                    </a:lnTo>
                    <a:lnTo>
                      <a:pt x="352026" y="54539"/>
                    </a:lnTo>
                    <a:lnTo>
                      <a:pt x="386733" y="78338"/>
                    </a:lnTo>
                    <a:lnTo>
                      <a:pt x="380783" y="8627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" name="Полилиния: фигура 17">
                <a:extLst>
                  <a:ext uri="{FF2B5EF4-FFF2-40B4-BE49-F238E27FC236}">
                    <a16:creationId xmlns:a16="http://schemas.microsoft.com/office/drawing/2014/main" id="{E186FA30-975F-7EBC-4165-617B2DBA5A48}"/>
                  </a:ext>
                </a:extLst>
              </p:cNvPr>
              <p:cNvSpPr/>
              <p:nvPr/>
            </p:nvSpPr>
            <p:spPr>
              <a:xfrm>
                <a:off x="4532900" y="3221611"/>
                <a:ext cx="212207" cy="280629"/>
              </a:xfrm>
              <a:custGeom>
                <a:avLst/>
                <a:gdLst>
                  <a:gd name="connsiteX0" fmla="*/ 37682 w 212207"/>
                  <a:gd name="connsiteY0" fmla="*/ 245923 h 280629"/>
                  <a:gd name="connsiteX1" fmla="*/ 32723 w 212207"/>
                  <a:gd name="connsiteY1" fmla="*/ 252864 h 280629"/>
                  <a:gd name="connsiteX2" fmla="*/ 19832 w 212207"/>
                  <a:gd name="connsiteY2" fmla="*/ 243939 h 280629"/>
                  <a:gd name="connsiteX3" fmla="*/ 5950 w 212207"/>
                  <a:gd name="connsiteY3" fmla="*/ 263772 h 280629"/>
                  <a:gd name="connsiteX4" fmla="*/ 0 w 212207"/>
                  <a:gd name="connsiteY4" fmla="*/ 259805 h 280629"/>
                  <a:gd name="connsiteX5" fmla="*/ 13883 w 212207"/>
                  <a:gd name="connsiteY5" fmla="*/ 239973 h 280629"/>
                  <a:gd name="connsiteX6" fmla="*/ 992 w 212207"/>
                  <a:gd name="connsiteY6" fmla="*/ 231048 h 280629"/>
                  <a:gd name="connsiteX7" fmla="*/ 5950 w 212207"/>
                  <a:gd name="connsiteY7" fmla="*/ 224107 h 280629"/>
                  <a:gd name="connsiteX8" fmla="*/ 18841 w 212207"/>
                  <a:gd name="connsiteY8" fmla="*/ 233031 h 280629"/>
                  <a:gd name="connsiteX9" fmla="*/ 32723 w 212207"/>
                  <a:gd name="connsiteY9" fmla="*/ 213199 h 280629"/>
                  <a:gd name="connsiteX10" fmla="*/ 38673 w 212207"/>
                  <a:gd name="connsiteY10" fmla="*/ 217165 h 280629"/>
                  <a:gd name="connsiteX11" fmla="*/ 24791 w 212207"/>
                  <a:gd name="connsiteY11" fmla="*/ 236998 h 280629"/>
                  <a:gd name="connsiteX12" fmla="*/ 37682 w 212207"/>
                  <a:gd name="connsiteY12" fmla="*/ 245923 h 280629"/>
                  <a:gd name="connsiteX13" fmla="*/ 47598 w 212207"/>
                  <a:gd name="connsiteY13" fmla="*/ 189400 h 280629"/>
                  <a:gd name="connsiteX14" fmla="*/ 52556 w 212207"/>
                  <a:gd name="connsiteY14" fmla="*/ 181467 h 280629"/>
                  <a:gd name="connsiteX15" fmla="*/ 55531 w 212207"/>
                  <a:gd name="connsiteY15" fmla="*/ 170559 h 280629"/>
                  <a:gd name="connsiteX16" fmla="*/ 49581 w 212207"/>
                  <a:gd name="connsiteY16" fmla="*/ 161635 h 280629"/>
                  <a:gd name="connsiteX17" fmla="*/ 39665 w 212207"/>
                  <a:gd name="connsiteY17" fmla="*/ 159651 h 280629"/>
                  <a:gd name="connsiteX18" fmla="*/ 29749 w 212207"/>
                  <a:gd name="connsiteY18" fmla="*/ 166593 h 280629"/>
                  <a:gd name="connsiteX19" fmla="*/ 26774 w 212207"/>
                  <a:gd name="connsiteY19" fmla="*/ 177500 h 280629"/>
                  <a:gd name="connsiteX20" fmla="*/ 31732 w 212207"/>
                  <a:gd name="connsiteY20" fmla="*/ 187417 h 280629"/>
                  <a:gd name="connsiteX21" fmla="*/ 26774 w 212207"/>
                  <a:gd name="connsiteY21" fmla="*/ 195350 h 280629"/>
                  <a:gd name="connsiteX22" fmla="*/ 17849 w 212207"/>
                  <a:gd name="connsiteY22" fmla="*/ 179484 h 280629"/>
                  <a:gd name="connsiteX23" fmla="*/ 23799 w 212207"/>
                  <a:gd name="connsiteY23" fmla="*/ 161635 h 280629"/>
                  <a:gd name="connsiteX24" fmla="*/ 38673 w 212207"/>
                  <a:gd name="connsiteY24" fmla="*/ 150727 h 280629"/>
                  <a:gd name="connsiteX25" fmla="*/ 54539 w 212207"/>
                  <a:gd name="connsiteY25" fmla="*/ 153702 h 280629"/>
                  <a:gd name="connsiteX26" fmla="*/ 62472 w 212207"/>
                  <a:gd name="connsiteY26" fmla="*/ 164609 h 280629"/>
                  <a:gd name="connsiteX27" fmla="*/ 60489 w 212207"/>
                  <a:gd name="connsiteY27" fmla="*/ 177500 h 280629"/>
                  <a:gd name="connsiteX28" fmla="*/ 60489 w 212207"/>
                  <a:gd name="connsiteY28" fmla="*/ 177500 h 280629"/>
                  <a:gd name="connsiteX29" fmla="*/ 73380 w 212207"/>
                  <a:gd name="connsiteY29" fmla="*/ 168576 h 280629"/>
                  <a:gd name="connsiteX30" fmla="*/ 87263 w 212207"/>
                  <a:gd name="connsiteY30" fmla="*/ 171551 h 280629"/>
                  <a:gd name="connsiteX31" fmla="*/ 96187 w 212207"/>
                  <a:gd name="connsiteY31" fmla="*/ 187417 h 280629"/>
                  <a:gd name="connsiteX32" fmla="*/ 90238 w 212207"/>
                  <a:gd name="connsiteY32" fmla="*/ 207249 h 280629"/>
                  <a:gd name="connsiteX33" fmla="*/ 73380 w 212207"/>
                  <a:gd name="connsiteY33" fmla="*/ 220140 h 280629"/>
                  <a:gd name="connsiteX34" fmla="*/ 55531 w 212207"/>
                  <a:gd name="connsiteY34" fmla="*/ 217165 h 280629"/>
                  <a:gd name="connsiteX35" fmla="*/ 60489 w 212207"/>
                  <a:gd name="connsiteY35" fmla="*/ 209233 h 280629"/>
                  <a:gd name="connsiteX36" fmla="*/ 71397 w 212207"/>
                  <a:gd name="connsiteY36" fmla="*/ 210224 h 280629"/>
                  <a:gd name="connsiteX37" fmla="*/ 82305 w 212207"/>
                  <a:gd name="connsiteY37" fmla="*/ 202291 h 280629"/>
                  <a:gd name="connsiteX38" fmla="*/ 86271 w 212207"/>
                  <a:gd name="connsiteY38" fmla="*/ 189400 h 280629"/>
                  <a:gd name="connsiteX39" fmla="*/ 81313 w 212207"/>
                  <a:gd name="connsiteY39" fmla="*/ 179484 h 280629"/>
                  <a:gd name="connsiteX40" fmla="*/ 69414 w 212207"/>
                  <a:gd name="connsiteY40" fmla="*/ 177500 h 280629"/>
                  <a:gd name="connsiteX41" fmla="*/ 58506 w 212207"/>
                  <a:gd name="connsiteY41" fmla="*/ 186425 h 280629"/>
                  <a:gd name="connsiteX42" fmla="*/ 52556 w 212207"/>
                  <a:gd name="connsiteY42" fmla="*/ 194358 h 280629"/>
                  <a:gd name="connsiteX43" fmla="*/ 47598 w 212207"/>
                  <a:gd name="connsiteY43" fmla="*/ 189400 h 280629"/>
                  <a:gd name="connsiteX44" fmla="*/ 30740 w 212207"/>
                  <a:gd name="connsiteY44" fmla="*/ 280629 h 280629"/>
                  <a:gd name="connsiteX45" fmla="*/ 23799 w 212207"/>
                  <a:gd name="connsiteY45" fmla="*/ 275671 h 280629"/>
                  <a:gd name="connsiteX46" fmla="*/ 55531 w 212207"/>
                  <a:gd name="connsiteY46" fmla="*/ 230057 h 280629"/>
                  <a:gd name="connsiteX47" fmla="*/ 62472 w 212207"/>
                  <a:gd name="connsiteY47" fmla="*/ 235015 h 280629"/>
                  <a:gd name="connsiteX48" fmla="*/ 30740 w 212207"/>
                  <a:gd name="connsiteY48" fmla="*/ 280629 h 280629"/>
                  <a:gd name="connsiteX49" fmla="*/ 128911 w 212207"/>
                  <a:gd name="connsiteY49" fmla="*/ 150727 h 280629"/>
                  <a:gd name="connsiteX50" fmla="*/ 80322 w 212207"/>
                  <a:gd name="connsiteY50" fmla="*/ 117012 h 280629"/>
                  <a:gd name="connsiteX51" fmla="*/ 87263 w 212207"/>
                  <a:gd name="connsiteY51" fmla="*/ 108087 h 280629"/>
                  <a:gd name="connsiteX52" fmla="*/ 137836 w 212207"/>
                  <a:gd name="connsiteY52" fmla="*/ 117012 h 280629"/>
                  <a:gd name="connsiteX53" fmla="*/ 137836 w 212207"/>
                  <a:gd name="connsiteY53" fmla="*/ 117012 h 280629"/>
                  <a:gd name="connsiteX54" fmla="*/ 112053 w 212207"/>
                  <a:gd name="connsiteY54" fmla="*/ 73380 h 280629"/>
                  <a:gd name="connsiteX55" fmla="*/ 118003 w 212207"/>
                  <a:gd name="connsiteY55" fmla="*/ 64455 h 280629"/>
                  <a:gd name="connsiteX56" fmla="*/ 166593 w 212207"/>
                  <a:gd name="connsiteY56" fmla="*/ 98171 h 280629"/>
                  <a:gd name="connsiteX57" fmla="*/ 161634 w 212207"/>
                  <a:gd name="connsiteY57" fmla="*/ 106104 h 280629"/>
                  <a:gd name="connsiteX58" fmla="*/ 126928 w 212207"/>
                  <a:gd name="connsiteY58" fmla="*/ 82305 h 280629"/>
                  <a:gd name="connsiteX59" fmla="*/ 126928 w 212207"/>
                  <a:gd name="connsiteY59" fmla="*/ 82305 h 280629"/>
                  <a:gd name="connsiteX60" fmla="*/ 148743 w 212207"/>
                  <a:gd name="connsiteY60" fmla="*/ 120978 h 280629"/>
                  <a:gd name="connsiteX61" fmla="*/ 144777 w 212207"/>
                  <a:gd name="connsiteY61" fmla="*/ 126928 h 280629"/>
                  <a:gd name="connsiteX62" fmla="*/ 101145 w 212207"/>
                  <a:gd name="connsiteY62" fmla="*/ 119986 h 280629"/>
                  <a:gd name="connsiteX63" fmla="*/ 101145 w 212207"/>
                  <a:gd name="connsiteY63" fmla="*/ 119986 h 280629"/>
                  <a:gd name="connsiteX64" fmla="*/ 135852 w 212207"/>
                  <a:gd name="connsiteY64" fmla="*/ 143785 h 280629"/>
                  <a:gd name="connsiteX65" fmla="*/ 128911 w 212207"/>
                  <a:gd name="connsiteY65" fmla="*/ 150727 h 280629"/>
                  <a:gd name="connsiteX66" fmla="*/ 174526 w 212207"/>
                  <a:gd name="connsiteY66" fmla="*/ 86271 h 280629"/>
                  <a:gd name="connsiteX67" fmla="*/ 125936 w 212207"/>
                  <a:gd name="connsiteY67" fmla="*/ 52556 h 280629"/>
                  <a:gd name="connsiteX68" fmla="*/ 132877 w 212207"/>
                  <a:gd name="connsiteY68" fmla="*/ 43631 h 280629"/>
                  <a:gd name="connsiteX69" fmla="*/ 183450 w 212207"/>
                  <a:gd name="connsiteY69" fmla="*/ 52556 h 280629"/>
                  <a:gd name="connsiteX70" fmla="*/ 183450 w 212207"/>
                  <a:gd name="connsiteY70" fmla="*/ 52556 h 280629"/>
                  <a:gd name="connsiteX71" fmla="*/ 157668 w 212207"/>
                  <a:gd name="connsiteY71" fmla="*/ 8925 h 280629"/>
                  <a:gd name="connsiteX72" fmla="*/ 163618 w 212207"/>
                  <a:gd name="connsiteY72" fmla="*/ 0 h 280629"/>
                  <a:gd name="connsiteX73" fmla="*/ 212207 w 212207"/>
                  <a:gd name="connsiteY73" fmla="*/ 33715 h 280629"/>
                  <a:gd name="connsiteX74" fmla="*/ 207249 w 212207"/>
                  <a:gd name="connsiteY74" fmla="*/ 41648 h 280629"/>
                  <a:gd name="connsiteX75" fmla="*/ 172542 w 212207"/>
                  <a:gd name="connsiteY75" fmla="*/ 17849 h 280629"/>
                  <a:gd name="connsiteX76" fmla="*/ 172542 w 212207"/>
                  <a:gd name="connsiteY76" fmla="*/ 17849 h 280629"/>
                  <a:gd name="connsiteX77" fmla="*/ 194358 w 212207"/>
                  <a:gd name="connsiteY77" fmla="*/ 56523 h 280629"/>
                  <a:gd name="connsiteX78" fmla="*/ 190391 w 212207"/>
                  <a:gd name="connsiteY78" fmla="*/ 62472 h 280629"/>
                  <a:gd name="connsiteX79" fmla="*/ 146760 w 212207"/>
                  <a:gd name="connsiteY79" fmla="*/ 55531 h 280629"/>
                  <a:gd name="connsiteX80" fmla="*/ 146760 w 212207"/>
                  <a:gd name="connsiteY80" fmla="*/ 55531 h 280629"/>
                  <a:gd name="connsiteX81" fmla="*/ 181467 w 212207"/>
                  <a:gd name="connsiteY81" fmla="*/ 79330 h 280629"/>
                  <a:gd name="connsiteX82" fmla="*/ 174526 w 212207"/>
                  <a:gd name="connsiteY82" fmla="*/ 86271 h 280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212207" h="280629">
                    <a:moveTo>
                      <a:pt x="37682" y="245923"/>
                    </a:moveTo>
                    <a:lnTo>
                      <a:pt x="32723" y="252864"/>
                    </a:lnTo>
                    <a:lnTo>
                      <a:pt x="19832" y="243939"/>
                    </a:lnTo>
                    <a:lnTo>
                      <a:pt x="5950" y="263772"/>
                    </a:lnTo>
                    <a:lnTo>
                      <a:pt x="0" y="259805"/>
                    </a:lnTo>
                    <a:lnTo>
                      <a:pt x="13883" y="239973"/>
                    </a:lnTo>
                    <a:lnTo>
                      <a:pt x="992" y="231048"/>
                    </a:lnTo>
                    <a:lnTo>
                      <a:pt x="5950" y="224107"/>
                    </a:lnTo>
                    <a:lnTo>
                      <a:pt x="18841" y="233031"/>
                    </a:lnTo>
                    <a:lnTo>
                      <a:pt x="32723" y="213199"/>
                    </a:lnTo>
                    <a:lnTo>
                      <a:pt x="38673" y="217165"/>
                    </a:lnTo>
                    <a:lnTo>
                      <a:pt x="24791" y="236998"/>
                    </a:lnTo>
                    <a:lnTo>
                      <a:pt x="37682" y="245923"/>
                    </a:lnTo>
                    <a:close/>
                    <a:moveTo>
                      <a:pt x="47598" y="189400"/>
                    </a:moveTo>
                    <a:lnTo>
                      <a:pt x="52556" y="181467"/>
                    </a:lnTo>
                    <a:cubicBezTo>
                      <a:pt x="55531" y="177500"/>
                      <a:pt x="56522" y="173534"/>
                      <a:pt x="55531" y="170559"/>
                    </a:cubicBezTo>
                    <a:cubicBezTo>
                      <a:pt x="55531" y="166593"/>
                      <a:pt x="53548" y="163618"/>
                      <a:pt x="49581" y="161635"/>
                    </a:cubicBezTo>
                    <a:cubicBezTo>
                      <a:pt x="46606" y="159651"/>
                      <a:pt x="42640" y="158660"/>
                      <a:pt x="39665" y="159651"/>
                    </a:cubicBezTo>
                    <a:cubicBezTo>
                      <a:pt x="35698" y="160643"/>
                      <a:pt x="32723" y="162626"/>
                      <a:pt x="29749" y="166593"/>
                    </a:cubicBezTo>
                    <a:cubicBezTo>
                      <a:pt x="26774" y="170559"/>
                      <a:pt x="25782" y="173534"/>
                      <a:pt x="26774" y="177500"/>
                    </a:cubicBezTo>
                    <a:cubicBezTo>
                      <a:pt x="26774" y="181467"/>
                      <a:pt x="28757" y="184442"/>
                      <a:pt x="31732" y="187417"/>
                    </a:cubicBezTo>
                    <a:lnTo>
                      <a:pt x="26774" y="195350"/>
                    </a:lnTo>
                    <a:cubicBezTo>
                      <a:pt x="21816" y="191383"/>
                      <a:pt x="18841" y="185434"/>
                      <a:pt x="17849" y="179484"/>
                    </a:cubicBezTo>
                    <a:cubicBezTo>
                      <a:pt x="16857" y="173534"/>
                      <a:pt x="18841" y="167584"/>
                      <a:pt x="23799" y="161635"/>
                    </a:cubicBezTo>
                    <a:cubicBezTo>
                      <a:pt x="27765" y="155685"/>
                      <a:pt x="32723" y="151719"/>
                      <a:pt x="38673" y="150727"/>
                    </a:cubicBezTo>
                    <a:cubicBezTo>
                      <a:pt x="44623" y="148743"/>
                      <a:pt x="49581" y="149735"/>
                      <a:pt x="54539" y="153702"/>
                    </a:cubicBezTo>
                    <a:cubicBezTo>
                      <a:pt x="58506" y="156677"/>
                      <a:pt x="61480" y="159651"/>
                      <a:pt x="62472" y="164609"/>
                    </a:cubicBezTo>
                    <a:cubicBezTo>
                      <a:pt x="63464" y="168576"/>
                      <a:pt x="63464" y="173534"/>
                      <a:pt x="60489" y="177500"/>
                    </a:cubicBezTo>
                    <a:lnTo>
                      <a:pt x="60489" y="177500"/>
                    </a:lnTo>
                    <a:cubicBezTo>
                      <a:pt x="64455" y="172542"/>
                      <a:pt x="68422" y="169568"/>
                      <a:pt x="73380" y="168576"/>
                    </a:cubicBezTo>
                    <a:cubicBezTo>
                      <a:pt x="78338" y="167584"/>
                      <a:pt x="83296" y="168576"/>
                      <a:pt x="87263" y="171551"/>
                    </a:cubicBezTo>
                    <a:cubicBezTo>
                      <a:pt x="93212" y="175517"/>
                      <a:pt x="96187" y="180476"/>
                      <a:pt x="96187" y="187417"/>
                    </a:cubicBezTo>
                    <a:cubicBezTo>
                      <a:pt x="96187" y="194358"/>
                      <a:pt x="94204" y="201300"/>
                      <a:pt x="90238" y="207249"/>
                    </a:cubicBezTo>
                    <a:cubicBezTo>
                      <a:pt x="85280" y="214191"/>
                      <a:pt x="80322" y="218157"/>
                      <a:pt x="73380" y="220140"/>
                    </a:cubicBezTo>
                    <a:cubicBezTo>
                      <a:pt x="67430" y="222123"/>
                      <a:pt x="61480" y="221132"/>
                      <a:pt x="55531" y="217165"/>
                    </a:cubicBezTo>
                    <a:lnTo>
                      <a:pt x="60489" y="209233"/>
                    </a:lnTo>
                    <a:cubicBezTo>
                      <a:pt x="64455" y="211216"/>
                      <a:pt x="67430" y="211216"/>
                      <a:pt x="71397" y="210224"/>
                    </a:cubicBezTo>
                    <a:cubicBezTo>
                      <a:pt x="75363" y="209233"/>
                      <a:pt x="79330" y="206258"/>
                      <a:pt x="82305" y="202291"/>
                    </a:cubicBezTo>
                    <a:cubicBezTo>
                      <a:pt x="85280" y="198325"/>
                      <a:pt x="86271" y="193366"/>
                      <a:pt x="86271" y="189400"/>
                    </a:cubicBezTo>
                    <a:cubicBezTo>
                      <a:pt x="86271" y="185434"/>
                      <a:pt x="84288" y="181467"/>
                      <a:pt x="81313" y="179484"/>
                    </a:cubicBezTo>
                    <a:cubicBezTo>
                      <a:pt x="77346" y="176509"/>
                      <a:pt x="73380" y="176509"/>
                      <a:pt x="69414" y="177500"/>
                    </a:cubicBezTo>
                    <a:cubicBezTo>
                      <a:pt x="65447" y="178492"/>
                      <a:pt x="61480" y="181467"/>
                      <a:pt x="58506" y="186425"/>
                    </a:cubicBezTo>
                    <a:lnTo>
                      <a:pt x="52556" y="194358"/>
                    </a:lnTo>
                    <a:lnTo>
                      <a:pt x="47598" y="189400"/>
                    </a:lnTo>
                    <a:close/>
                    <a:moveTo>
                      <a:pt x="30740" y="280629"/>
                    </a:moveTo>
                    <a:lnTo>
                      <a:pt x="23799" y="275671"/>
                    </a:lnTo>
                    <a:lnTo>
                      <a:pt x="55531" y="230057"/>
                    </a:lnTo>
                    <a:lnTo>
                      <a:pt x="62472" y="235015"/>
                    </a:lnTo>
                    <a:lnTo>
                      <a:pt x="30740" y="280629"/>
                    </a:lnTo>
                    <a:close/>
                    <a:moveTo>
                      <a:pt x="128911" y="150727"/>
                    </a:moveTo>
                    <a:lnTo>
                      <a:pt x="80322" y="117012"/>
                    </a:lnTo>
                    <a:lnTo>
                      <a:pt x="87263" y="108087"/>
                    </a:lnTo>
                    <a:lnTo>
                      <a:pt x="137836" y="117012"/>
                    </a:lnTo>
                    <a:lnTo>
                      <a:pt x="137836" y="117012"/>
                    </a:lnTo>
                    <a:lnTo>
                      <a:pt x="112053" y="73380"/>
                    </a:lnTo>
                    <a:lnTo>
                      <a:pt x="118003" y="64455"/>
                    </a:lnTo>
                    <a:lnTo>
                      <a:pt x="166593" y="98171"/>
                    </a:lnTo>
                    <a:lnTo>
                      <a:pt x="161634" y="106104"/>
                    </a:lnTo>
                    <a:lnTo>
                      <a:pt x="126928" y="82305"/>
                    </a:lnTo>
                    <a:lnTo>
                      <a:pt x="126928" y="82305"/>
                    </a:lnTo>
                    <a:lnTo>
                      <a:pt x="148743" y="120978"/>
                    </a:lnTo>
                    <a:lnTo>
                      <a:pt x="144777" y="126928"/>
                    </a:lnTo>
                    <a:lnTo>
                      <a:pt x="101145" y="119986"/>
                    </a:lnTo>
                    <a:lnTo>
                      <a:pt x="101145" y="119986"/>
                    </a:lnTo>
                    <a:lnTo>
                      <a:pt x="135852" y="143785"/>
                    </a:lnTo>
                    <a:lnTo>
                      <a:pt x="128911" y="150727"/>
                    </a:lnTo>
                    <a:close/>
                    <a:moveTo>
                      <a:pt x="174526" y="86271"/>
                    </a:moveTo>
                    <a:lnTo>
                      <a:pt x="125936" y="52556"/>
                    </a:lnTo>
                    <a:lnTo>
                      <a:pt x="132877" y="43631"/>
                    </a:lnTo>
                    <a:lnTo>
                      <a:pt x="183450" y="52556"/>
                    </a:lnTo>
                    <a:lnTo>
                      <a:pt x="183450" y="52556"/>
                    </a:lnTo>
                    <a:lnTo>
                      <a:pt x="157668" y="8925"/>
                    </a:lnTo>
                    <a:lnTo>
                      <a:pt x="163618" y="0"/>
                    </a:lnTo>
                    <a:lnTo>
                      <a:pt x="212207" y="33715"/>
                    </a:lnTo>
                    <a:lnTo>
                      <a:pt x="207249" y="41648"/>
                    </a:lnTo>
                    <a:lnTo>
                      <a:pt x="172542" y="17849"/>
                    </a:lnTo>
                    <a:lnTo>
                      <a:pt x="172542" y="17849"/>
                    </a:lnTo>
                    <a:lnTo>
                      <a:pt x="194358" y="56523"/>
                    </a:lnTo>
                    <a:lnTo>
                      <a:pt x="190391" y="62472"/>
                    </a:lnTo>
                    <a:lnTo>
                      <a:pt x="146760" y="55531"/>
                    </a:lnTo>
                    <a:lnTo>
                      <a:pt x="146760" y="55531"/>
                    </a:lnTo>
                    <a:lnTo>
                      <a:pt x="181467" y="79330"/>
                    </a:lnTo>
                    <a:lnTo>
                      <a:pt x="174526" y="8627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" name="Полилиния: фигура 18">
                <a:extLst>
                  <a:ext uri="{FF2B5EF4-FFF2-40B4-BE49-F238E27FC236}">
                    <a16:creationId xmlns:a16="http://schemas.microsoft.com/office/drawing/2014/main" id="{D67D5B9F-D431-D433-8260-E40072E2DC10}"/>
                  </a:ext>
                </a:extLst>
              </p:cNvPr>
              <p:cNvSpPr/>
              <p:nvPr/>
            </p:nvSpPr>
            <p:spPr>
              <a:xfrm>
                <a:off x="3810007" y="3021303"/>
                <a:ext cx="361942" cy="480937"/>
              </a:xfrm>
              <a:custGeom>
                <a:avLst/>
                <a:gdLst>
                  <a:gd name="connsiteX0" fmla="*/ 72388 w 361942"/>
                  <a:gd name="connsiteY0" fmla="*/ 473004 h 480937"/>
                  <a:gd name="connsiteX1" fmla="*/ 67430 w 361942"/>
                  <a:gd name="connsiteY1" fmla="*/ 480937 h 480937"/>
                  <a:gd name="connsiteX2" fmla="*/ 47598 w 361942"/>
                  <a:gd name="connsiteY2" fmla="*/ 467054 h 480937"/>
                  <a:gd name="connsiteX3" fmla="*/ 50573 w 361942"/>
                  <a:gd name="connsiteY3" fmla="*/ 462096 h 480937"/>
                  <a:gd name="connsiteX4" fmla="*/ 38673 w 361942"/>
                  <a:gd name="connsiteY4" fmla="*/ 443255 h 480937"/>
                  <a:gd name="connsiteX5" fmla="*/ 0 w 361942"/>
                  <a:gd name="connsiteY5" fmla="*/ 412515 h 480937"/>
                  <a:gd name="connsiteX6" fmla="*/ 27765 w 361942"/>
                  <a:gd name="connsiteY6" fmla="*/ 372850 h 480937"/>
                  <a:gd name="connsiteX7" fmla="*/ 85279 w 361942"/>
                  <a:gd name="connsiteY7" fmla="*/ 413507 h 480937"/>
                  <a:gd name="connsiteX8" fmla="*/ 91229 w 361942"/>
                  <a:gd name="connsiteY8" fmla="*/ 405574 h 480937"/>
                  <a:gd name="connsiteX9" fmla="*/ 111062 w 361942"/>
                  <a:gd name="connsiteY9" fmla="*/ 419456 h 480937"/>
                  <a:gd name="connsiteX10" fmla="*/ 106103 w 361942"/>
                  <a:gd name="connsiteY10" fmla="*/ 427389 h 480937"/>
                  <a:gd name="connsiteX11" fmla="*/ 93212 w 361942"/>
                  <a:gd name="connsiteY11" fmla="*/ 418465 h 480937"/>
                  <a:gd name="connsiteX12" fmla="*/ 60489 w 361942"/>
                  <a:gd name="connsiteY12" fmla="*/ 466063 h 480937"/>
                  <a:gd name="connsiteX13" fmla="*/ 72388 w 361942"/>
                  <a:gd name="connsiteY13" fmla="*/ 473004 h 480937"/>
                  <a:gd name="connsiteX14" fmla="*/ 43631 w 361942"/>
                  <a:gd name="connsiteY14" fmla="*/ 436314 h 480937"/>
                  <a:gd name="connsiteX15" fmla="*/ 56522 w 361942"/>
                  <a:gd name="connsiteY15" fmla="*/ 452180 h 480937"/>
                  <a:gd name="connsiteX16" fmla="*/ 56522 w 361942"/>
                  <a:gd name="connsiteY16" fmla="*/ 452180 h 480937"/>
                  <a:gd name="connsiteX17" fmla="*/ 78338 w 361942"/>
                  <a:gd name="connsiteY17" fmla="*/ 420448 h 480937"/>
                  <a:gd name="connsiteX18" fmla="*/ 27765 w 361942"/>
                  <a:gd name="connsiteY18" fmla="*/ 385741 h 480937"/>
                  <a:gd name="connsiteX19" fmla="*/ 10908 w 361942"/>
                  <a:gd name="connsiteY19" fmla="*/ 410532 h 480937"/>
                  <a:gd name="connsiteX20" fmla="*/ 43631 w 361942"/>
                  <a:gd name="connsiteY20" fmla="*/ 436314 h 480937"/>
                  <a:gd name="connsiteX21" fmla="*/ 92221 w 361942"/>
                  <a:gd name="connsiteY21" fmla="*/ 371859 h 480937"/>
                  <a:gd name="connsiteX22" fmla="*/ 105112 w 361942"/>
                  <a:gd name="connsiteY22" fmla="*/ 386733 h 480937"/>
                  <a:gd name="connsiteX23" fmla="*/ 103129 w 361942"/>
                  <a:gd name="connsiteY23" fmla="*/ 401607 h 480937"/>
                  <a:gd name="connsiteX24" fmla="*/ 101145 w 361942"/>
                  <a:gd name="connsiteY24" fmla="*/ 403590 h 480937"/>
                  <a:gd name="connsiteX25" fmla="*/ 94204 w 361942"/>
                  <a:gd name="connsiteY25" fmla="*/ 398632 h 480937"/>
                  <a:gd name="connsiteX26" fmla="*/ 96187 w 361942"/>
                  <a:gd name="connsiteY26" fmla="*/ 396649 h 480937"/>
                  <a:gd name="connsiteX27" fmla="*/ 96187 w 361942"/>
                  <a:gd name="connsiteY27" fmla="*/ 388716 h 480937"/>
                  <a:gd name="connsiteX28" fmla="*/ 87263 w 361942"/>
                  <a:gd name="connsiteY28" fmla="*/ 378800 h 480937"/>
                  <a:gd name="connsiteX29" fmla="*/ 61480 w 361942"/>
                  <a:gd name="connsiteY29" fmla="*/ 357976 h 480937"/>
                  <a:gd name="connsiteX30" fmla="*/ 83296 w 361942"/>
                  <a:gd name="connsiteY30" fmla="*/ 326244 h 480937"/>
                  <a:gd name="connsiteX31" fmla="*/ 131886 w 361942"/>
                  <a:gd name="connsiteY31" fmla="*/ 359959 h 480937"/>
                  <a:gd name="connsiteX32" fmla="*/ 126928 w 361942"/>
                  <a:gd name="connsiteY32" fmla="*/ 367892 h 480937"/>
                  <a:gd name="connsiteX33" fmla="*/ 85279 w 361942"/>
                  <a:gd name="connsiteY33" fmla="*/ 338143 h 480937"/>
                  <a:gd name="connsiteX34" fmla="*/ 73380 w 361942"/>
                  <a:gd name="connsiteY34" fmla="*/ 355001 h 480937"/>
                  <a:gd name="connsiteX35" fmla="*/ 92221 w 361942"/>
                  <a:gd name="connsiteY35" fmla="*/ 371859 h 480937"/>
                  <a:gd name="connsiteX36" fmla="*/ 139819 w 361942"/>
                  <a:gd name="connsiteY36" fmla="*/ 350043 h 480937"/>
                  <a:gd name="connsiteX37" fmla="*/ 91229 w 361942"/>
                  <a:gd name="connsiteY37" fmla="*/ 316328 h 480937"/>
                  <a:gd name="connsiteX38" fmla="*/ 96187 w 361942"/>
                  <a:gd name="connsiteY38" fmla="*/ 308395 h 480937"/>
                  <a:gd name="connsiteX39" fmla="*/ 132877 w 361942"/>
                  <a:gd name="connsiteY39" fmla="*/ 334177 h 480937"/>
                  <a:gd name="connsiteX40" fmla="*/ 132877 w 361942"/>
                  <a:gd name="connsiteY40" fmla="*/ 334177 h 480937"/>
                  <a:gd name="connsiteX41" fmla="*/ 114037 w 361942"/>
                  <a:gd name="connsiteY41" fmla="*/ 283604 h 480937"/>
                  <a:gd name="connsiteX42" fmla="*/ 118995 w 361942"/>
                  <a:gd name="connsiteY42" fmla="*/ 275671 h 480937"/>
                  <a:gd name="connsiteX43" fmla="*/ 167584 w 361942"/>
                  <a:gd name="connsiteY43" fmla="*/ 309386 h 480937"/>
                  <a:gd name="connsiteX44" fmla="*/ 162626 w 361942"/>
                  <a:gd name="connsiteY44" fmla="*/ 317319 h 480937"/>
                  <a:gd name="connsiteX45" fmla="*/ 125936 w 361942"/>
                  <a:gd name="connsiteY45" fmla="*/ 291537 h 480937"/>
                  <a:gd name="connsiteX46" fmla="*/ 125936 w 361942"/>
                  <a:gd name="connsiteY46" fmla="*/ 291537 h 480937"/>
                  <a:gd name="connsiteX47" fmla="*/ 144777 w 361942"/>
                  <a:gd name="connsiteY47" fmla="*/ 342110 h 480937"/>
                  <a:gd name="connsiteX48" fmla="*/ 139819 w 361942"/>
                  <a:gd name="connsiteY48" fmla="*/ 350043 h 480937"/>
                  <a:gd name="connsiteX49" fmla="*/ 177500 w 361942"/>
                  <a:gd name="connsiteY49" fmla="*/ 249889 h 480937"/>
                  <a:gd name="connsiteX50" fmla="*/ 160643 w 361942"/>
                  <a:gd name="connsiteY50" fmla="*/ 274679 h 480937"/>
                  <a:gd name="connsiteX51" fmla="*/ 182459 w 361942"/>
                  <a:gd name="connsiteY51" fmla="*/ 289554 h 480937"/>
                  <a:gd name="connsiteX52" fmla="*/ 177500 w 361942"/>
                  <a:gd name="connsiteY52" fmla="*/ 297487 h 480937"/>
                  <a:gd name="connsiteX53" fmla="*/ 128911 w 361942"/>
                  <a:gd name="connsiteY53" fmla="*/ 263771 h 480937"/>
                  <a:gd name="connsiteX54" fmla="*/ 133869 w 361942"/>
                  <a:gd name="connsiteY54" fmla="*/ 255839 h 480937"/>
                  <a:gd name="connsiteX55" fmla="*/ 153702 w 361942"/>
                  <a:gd name="connsiteY55" fmla="*/ 269721 h 480937"/>
                  <a:gd name="connsiteX56" fmla="*/ 170559 w 361942"/>
                  <a:gd name="connsiteY56" fmla="*/ 244931 h 480937"/>
                  <a:gd name="connsiteX57" fmla="*/ 150727 w 361942"/>
                  <a:gd name="connsiteY57" fmla="*/ 231048 h 480937"/>
                  <a:gd name="connsiteX58" fmla="*/ 155685 w 361942"/>
                  <a:gd name="connsiteY58" fmla="*/ 223115 h 480937"/>
                  <a:gd name="connsiteX59" fmla="*/ 204274 w 361942"/>
                  <a:gd name="connsiteY59" fmla="*/ 256830 h 480937"/>
                  <a:gd name="connsiteX60" fmla="*/ 199316 w 361942"/>
                  <a:gd name="connsiteY60" fmla="*/ 264763 h 480937"/>
                  <a:gd name="connsiteX61" fmla="*/ 177500 w 361942"/>
                  <a:gd name="connsiteY61" fmla="*/ 249889 h 480937"/>
                  <a:gd name="connsiteX62" fmla="*/ 223115 w 361942"/>
                  <a:gd name="connsiteY62" fmla="*/ 232040 h 480937"/>
                  <a:gd name="connsiteX63" fmla="*/ 211216 w 361942"/>
                  <a:gd name="connsiteY63" fmla="*/ 240964 h 480937"/>
                  <a:gd name="connsiteX64" fmla="*/ 197333 w 361942"/>
                  <a:gd name="connsiteY64" fmla="*/ 237990 h 480937"/>
                  <a:gd name="connsiteX65" fmla="*/ 190391 w 361942"/>
                  <a:gd name="connsiteY65" fmla="*/ 226090 h 480937"/>
                  <a:gd name="connsiteX66" fmla="*/ 195350 w 361942"/>
                  <a:gd name="connsiteY66" fmla="*/ 210224 h 480937"/>
                  <a:gd name="connsiteX67" fmla="*/ 204274 w 361942"/>
                  <a:gd name="connsiteY67" fmla="*/ 196341 h 480937"/>
                  <a:gd name="connsiteX68" fmla="*/ 200308 w 361942"/>
                  <a:gd name="connsiteY68" fmla="*/ 193366 h 480937"/>
                  <a:gd name="connsiteX69" fmla="*/ 191383 w 361942"/>
                  <a:gd name="connsiteY69" fmla="*/ 191383 h 480937"/>
                  <a:gd name="connsiteX70" fmla="*/ 183450 w 361942"/>
                  <a:gd name="connsiteY70" fmla="*/ 198325 h 480937"/>
                  <a:gd name="connsiteX71" fmla="*/ 180475 w 361942"/>
                  <a:gd name="connsiteY71" fmla="*/ 207249 h 480937"/>
                  <a:gd name="connsiteX72" fmla="*/ 183450 w 361942"/>
                  <a:gd name="connsiteY72" fmla="*/ 214190 h 480937"/>
                  <a:gd name="connsiteX73" fmla="*/ 178492 w 361942"/>
                  <a:gd name="connsiteY73" fmla="*/ 222123 h 480937"/>
                  <a:gd name="connsiteX74" fmla="*/ 171551 w 361942"/>
                  <a:gd name="connsiteY74" fmla="*/ 209232 h 480937"/>
                  <a:gd name="connsiteX75" fmla="*/ 176509 w 361942"/>
                  <a:gd name="connsiteY75" fmla="*/ 193366 h 480937"/>
                  <a:gd name="connsiteX76" fmla="*/ 190391 w 361942"/>
                  <a:gd name="connsiteY76" fmla="*/ 182459 h 480937"/>
                  <a:gd name="connsiteX77" fmla="*/ 205266 w 361942"/>
                  <a:gd name="connsiteY77" fmla="*/ 185433 h 480937"/>
                  <a:gd name="connsiteX78" fmla="*/ 237990 w 361942"/>
                  <a:gd name="connsiteY78" fmla="*/ 208241 h 480937"/>
                  <a:gd name="connsiteX79" fmla="*/ 233031 w 361942"/>
                  <a:gd name="connsiteY79" fmla="*/ 215182 h 480937"/>
                  <a:gd name="connsiteX80" fmla="*/ 225098 w 361942"/>
                  <a:gd name="connsiteY80" fmla="*/ 209232 h 480937"/>
                  <a:gd name="connsiteX81" fmla="*/ 225098 w 361942"/>
                  <a:gd name="connsiteY81" fmla="*/ 209232 h 480937"/>
                  <a:gd name="connsiteX82" fmla="*/ 227082 w 361942"/>
                  <a:gd name="connsiteY82" fmla="*/ 220140 h 480937"/>
                  <a:gd name="connsiteX83" fmla="*/ 223115 w 361942"/>
                  <a:gd name="connsiteY83" fmla="*/ 232040 h 480937"/>
                  <a:gd name="connsiteX84" fmla="*/ 223115 w 361942"/>
                  <a:gd name="connsiteY84" fmla="*/ 232040 h 480937"/>
                  <a:gd name="connsiteX85" fmla="*/ 217165 w 361942"/>
                  <a:gd name="connsiteY85" fmla="*/ 226090 h 480937"/>
                  <a:gd name="connsiteX86" fmla="*/ 220140 w 361942"/>
                  <a:gd name="connsiteY86" fmla="*/ 214190 h 480937"/>
                  <a:gd name="connsiteX87" fmla="*/ 214190 w 361942"/>
                  <a:gd name="connsiteY87" fmla="*/ 204274 h 480937"/>
                  <a:gd name="connsiteX88" fmla="*/ 210224 w 361942"/>
                  <a:gd name="connsiteY88" fmla="*/ 201299 h 480937"/>
                  <a:gd name="connsiteX89" fmla="*/ 202291 w 361942"/>
                  <a:gd name="connsiteY89" fmla="*/ 214190 h 480937"/>
                  <a:gd name="connsiteX90" fmla="*/ 202291 w 361942"/>
                  <a:gd name="connsiteY90" fmla="*/ 231048 h 480937"/>
                  <a:gd name="connsiteX91" fmla="*/ 209232 w 361942"/>
                  <a:gd name="connsiteY91" fmla="*/ 232040 h 480937"/>
                  <a:gd name="connsiteX92" fmla="*/ 217165 w 361942"/>
                  <a:gd name="connsiteY92" fmla="*/ 226090 h 480937"/>
                  <a:gd name="connsiteX93" fmla="*/ 217165 w 361942"/>
                  <a:gd name="connsiteY93" fmla="*/ 226090 h 480937"/>
                  <a:gd name="connsiteX94" fmla="*/ 278646 w 361942"/>
                  <a:gd name="connsiteY94" fmla="*/ 151718 h 480937"/>
                  <a:gd name="connsiteX95" fmla="*/ 230056 w 361942"/>
                  <a:gd name="connsiteY95" fmla="*/ 118003 h 480937"/>
                  <a:gd name="connsiteX96" fmla="*/ 236998 w 361942"/>
                  <a:gd name="connsiteY96" fmla="*/ 109079 h 480937"/>
                  <a:gd name="connsiteX97" fmla="*/ 287571 w 361942"/>
                  <a:gd name="connsiteY97" fmla="*/ 118003 h 480937"/>
                  <a:gd name="connsiteX98" fmla="*/ 287571 w 361942"/>
                  <a:gd name="connsiteY98" fmla="*/ 118003 h 480937"/>
                  <a:gd name="connsiteX99" fmla="*/ 261788 w 361942"/>
                  <a:gd name="connsiteY99" fmla="*/ 74372 h 480937"/>
                  <a:gd name="connsiteX100" fmla="*/ 267738 w 361942"/>
                  <a:gd name="connsiteY100" fmla="*/ 65447 h 480937"/>
                  <a:gd name="connsiteX101" fmla="*/ 316328 w 361942"/>
                  <a:gd name="connsiteY101" fmla="*/ 99162 h 480937"/>
                  <a:gd name="connsiteX102" fmla="*/ 311370 w 361942"/>
                  <a:gd name="connsiteY102" fmla="*/ 107095 h 480937"/>
                  <a:gd name="connsiteX103" fmla="*/ 276663 w 361942"/>
                  <a:gd name="connsiteY103" fmla="*/ 83296 h 480937"/>
                  <a:gd name="connsiteX104" fmla="*/ 276663 w 361942"/>
                  <a:gd name="connsiteY104" fmla="*/ 83296 h 480937"/>
                  <a:gd name="connsiteX105" fmla="*/ 298478 w 361942"/>
                  <a:gd name="connsiteY105" fmla="*/ 121970 h 480937"/>
                  <a:gd name="connsiteX106" fmla="*/ 294512 w 361942"/>
                  <a:gd name="connsiteY106" fmla="*/ 127919 h 480937"/>
                  <a:gd name="connsiteX107" fmla="*/ 250880 w 361942"/>
                  <a:gd name="connsiteY107" fmla="*/ 120978 h 480937"/>
                  <a:gd name="connsiteX108" fmla="*/ 250880 w 361942"/>
                  <a:gd name="connsiteY108" fmla="*/ 120978 h 480937"/>
                  <a:gd name="connsiteX109" fmla="*/ 285587 w 361942"/>
                  <a:gd name="connsiteY109" fmla="*/ 144777 h 480937"/>
                  <a:gd name="connsiteX110" fmla="*/ 278646 w 361942"/>
                  <a:gd name="connsiteY110" fmla="*/ 151718 h 480937"/>
                  <a:gd name="connsiteX111" fmla="*/ 256830 w 361942"/>
                  <a:gd name="connsiteY111" fmla="*/ 207249 h 480937"/>
                  <a:gd name="connsiteX112" fmla="*/ 238981 w 361942"/>
                  <a:gd name="connsiteY112" fmla="*/ 188408 h 480937"/>
                  <a:gd name="connsiteX113" fmla="*/ 244931 w 361942"/>
                  <a:gd name="connsiteY113" fmla="*/ 180475 h 480937"/>
                  <a:gd name="connsiteX114" fmla="*/ 260797 w 361942"/>
                  <a:gd name="connsiteY114" fmla="*/ 201299 h 480937"/>
                  <a:gd name="connsiteX115" fmla="*/ 256830 w 361942"/>
                  <a:gd name="connsiteY115" fmla="*/ 207249 h 480937"/>
                  <a:gd name="connsiteX116" fmla="*/ 324261 w 361942"/>
                  <a:gd name="connsiteY116" fmla="*/ 86271 h 480937"/>
                  <a:gd name="connsiteX117" fmla="*/ 275671 w 361942"/>
                  <a:gd name="connsiteY117" fmla="*/ 52556 h 480937"/>
                  <a:gd name="connsiteX118" fmla="*/ 282613 w 361942"/>
                  <a:gd name="connsiteY118" fmla="*/ 43631 h 480937"/>
                  <a:gd name="connsiteX119" fmla="*/ 333185 w 361942"/>
                  <a:gd name="connsiteY119" fmla="*/ 52556 h 480937"/>
                  <a:gd name="connsiteX120" fmla="*/ 333185 w 361942"/>
                  <a:gd name="connsiteY120" fmla="*/ 52556 h 480937"/>
                  <a:gd name="connsiteX121" fmla="*/ 307403 w 361942"/>
                  <a:gd name="connsiteY121" fmla="*/ 8925 h 480937"/>
                  <a:gd name="connsiteX122" fmla="*/ 313353 w 361942"/>
                  <a:gd name="connsiteY122" fmla="*/ 0 h 480937"/>
                  <a:gd name="connsiteX123" fmla="*/ 361942 w 361942"/>
                  <a:gd name="connsiteY123" fmla="*/ 33715 h 480937"/>
                  <a:gd name="connsiteX124" fmla="*/ 356984 w 361942"/>
                  <a:gd name="connsiteY124" fmla="*/ 41648 h 480937"/>
                  <a:gd name="connsiteX125" fmla="*/ 322277 w 361942"/>
                  <a:gd name="connsiteY125" fmla="*/ 17849 h 480937"/>
                  <a:gd name="connsiteX126" fmla="*/ 322277 w 361942"/>
                  <a:gd name="connsiteY126" fmla="*/ 17849 h 480937"/>
                  <a:gd name="connsiteX127" fmla="*/ 344093 w 361942"/>
                  <a:gd name="connsiteY127" fmla="*/ 56522 h 480937"/>
                  <a:gd name="connsiteX128" fmla="*/ 340127 w 361942"/>
                  <a:gd name="connsiteY128" fmla="*/ 62472 h 480937"/>
                  <a:gd name="connsiteX129" fmla="*/ 296495 w 361942"/>
                  <a:gd name="connsiteY129" fmla="*/ 55531 h 480937"/>
                  <a:gd name="connsiteX130" fmla="*/ 296495 w 361942"/>
                  <a:gd name="connsiteY130" fmla="*/ 55531 h 480937"/>
                  <a:gd name="connsiteX131" fmla="*/ 331202 w 361942"/>
                  <a:gd name="connsiteY131" fmla="*/ 79330 h 480937"/>
                  <a:gd name="connsiteX132" fmla="*/ 324261 w 361942"/>
                  <a:gd name="connsiteY132" fmla="*/ 86271 h 480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</a:cxnLst>
                <a:rect l="l" t="t" r="r" b="b"/>
                <a:pathLst>
                  <a:path w="361942" h="480937">
                    <a:moveTo>
                      <a:pt x="72388" y="473004"/>
                    </a:moveTo>
                    <a:lnTo>
                      <a:pt x="67430" y="480937"/>
                    </a:lnTo>
                    <a:lnTo>
                      <a:pt x="47598" y="467054"/>
                    </a:lnTo>
                    <a:lnTo>
                      <a:pt x="50573" y="462096"/>
                    </a:lnTo>
                    <a:cubicBezTo>
                      <a:pt x="51564" y="456147"/>
                      <a:pt x="47598" y="450197"/>
                      <a:pt x="38673" y="443255"/>
                    </a:cubicBezTo>
                    <a:lnTo>
                      <a:pt x="0" y="412515"/>
                    </a:lnTo>
                    <a:lnTo>
                      <a:pt x="27765" y="372850"/>
                    </a:lnTo>
                    <a:lnTo>
                      <a:pt x="85279" y="413507"/>
                    </a:lnTo>
                    <a:lnTo>
                      <a:pt x="91229" y="405574"/>
                    </a:lnTo>
                    <a:lnTo>
                      <a:pt x="111062" y="419456"/>
                    </a:lnTo>
                    <a:lnTo>
                      <a:pt x="106103" y="427389"/>
                    </a:lnTo>
                    <a:lnTo>
                      <a:pt x="93212" y="418465"/>
                    </a:lnTo>
                    <a:lnTo>
                      <a:pt x="60489" y="466063"/>
                    </a:lnTo>
                    <a:lnTo>
                      <a:pt x="72388" y="473004"/>
                    </a:lnTo>
                    <a:close/>
                    <a:moveTo>
                      <a:pt x="43631" y="436314"/>
                    </a:moveTo>
                    <a:cubicBezTo>
                      <a:pt x="50573" y="442264"/>
                      <a:pt x="55531" y="447222"/>
                      <a:pt x="56522" y="452180"/>
                    </a:cubicBezTo>
                    <a:lnTo>
                      <a:pt x="56522" y="452180"/>
                    </a:lnTo>
                    <a:lnTo>
                      <a:pt x="78338" y="420448"/>
                    </a:lnTo>
                    <a:lnTo>
                      <a:pt x="27765" y="385741"/>
                    </a:lnTo>
                    <a:lnTo>
                      <a:pt x="10908" y="410532"/>
                    </a:lnTo>
                    <a:lnTo>
                      <a:pt x="43631" y="436314"/>
                    </a:lnTo>
                    <a:close/>
                    <a:moveTo>
                      <a:pt x="92221" y="371859"/>
                    </a:moveTo>
                    <a:cubicBezTo>
                      <a:pt x="99162" y="377808"/>
                      <a:pt x="103129" y="382766"/>
                      <a:pt x="105112" y="386733"/>
                    </a:cubicBezTo>
                    <a:cubicBezTo>
                      <a:pt x="107095" y="391691"/>
                      <a:pt x="107095" y="396649"/>
                      <a:pt x="103129" y="401607"/>
                    </a:cubicBezTo>
                    <a:cubicBezTo>
                      <a:pt x="102137" y="402599"/>
                      <a:pt x="101145" y="403590"/>
                      <a:pt x="101145" y="403590"/>
                    </a:cubicBezTo>
                    <a:lnTo>
                      <a:pt x="94204" y="398632"/>
                    </a:lnTo>
                    <a:cubicBezTo>
                      <a:pt x="95196" y="397641"/>
                      <a:pt x="95196" y="397641"/>
                      <a:pt x="96187" y="396649"/>
                    </a:cubicBezTo>
                    <a:cubicBezTo>
                      <a:pt x="98171" y="394666"/>
                      <a:pt x="98171" y="391691"/>
                      <a:pt x="96187" y="388716"/>
                    </a:cubicBezTo>
                    <a:cubicBezTo>
                      <a:pt x="94204" y="385741"/>
                      <a:pt x="91229" y="382766"/>
                      <a:pt x="87263" y="378800"/>
                    </a:cubicBezTo>
                    <a:lnTo>
                      <a:pt x="61480" y="357976"/>
                    </a:lnTo>
                    <a:lnTo>
                      <a:pt x="83296" y="326244"/>
                    </a:lnTo>
                    <a:lnTo>
                      <a:pt x="131886" y="359959"/>
                    </a:lnTo>
                    <a:lnTo>
                      <a:pt x="126928" y="367892"/>
                    </a:lnTo>
                    <a:lnTo>
                      <a:pt x="85279" y="338143"/>
                    </a:lnTo>
                    <a:lnTo>
                      <a:pt x="73380" y="355001"/>
                    </a:lnTo>
                    <a:lnTo>
                      <a:pt x="92221" y="371859"/>
                    </a:lnTo>
                    <a:close/>
                    <a:moveTo>
                      <a:pt x="139819" y="350043"/>
                    </a:moveTo>
                    <a:lnTo>
                      <a:pt x="91229" y="316328"/>
                    </a:lnTo>
                    <a:lnTo>
                      <a:pt x="96187" y="308395"/>
                    </a:lnTo>
                    <a:lnTo>
                      <a:pt x="132877" y="334177"/>
                    </a:lnTo>
                    <a:lnTo>
                      <a:pt x="132877" y="334177"/>
                    </a:lnTo>
                    <a:lnTo>
                      <a:pt x="114037" y="283604"/>
                    </a:lnTo>
                    <a:lnTo>
                      <a:pt x="118995" y="275671"/>
                    </a:lnTo>
                    <a:lnTo>
                      <a:pt x="167584" y="309386"/>
                    </a:lnTo>
                    <a:lnTo>
                      <a:pt x="162626" y="317319"/>
                    </a:lnTo>
                    <a:lnTo>
                      <a:pt x="125936" y="291537"/>
                    </a:lnTo>
                    <a:lnTo>
                      <a:pt x="125936" y="291537"/>
                    </a:lnTo>
                    <a:lnTo>
                      <a:pt x="144777" y="342110"/>
                    </a:lnTo>
                    <a:lnTo>
                      <a:pt x="139819" y="350043"/>
                    </a:lnTo>
                    <a:close/>
                    <a:moveTo>
                      <a:pt x="177500" y="249889"/>
                    </a:moveTo>
                    <a:lnTo>
                      <a:pt x="160643" y="274679"/>
                    </a:lnTo>
                    <a:lnTo>
                      <a:pt x="182459" y="289554"/>
                    </a:lnTo>
                    <a:lnTo>
                      <a:pt x="177500" y="297487"/>
                    </a:lnTo>
                    <a:lnTo>
                      <a:pt x="128911" y="263771"/>
                    </a:lnTo>
                    <a:lnTo>
                      <a:pt x="133869" y="255839"/>
                    </a:lnTo>
                    <a:lnTo>
                      <a:pt x="153702" y="269721"/>
                    </a:lnTo>
                    <a:lnTo>
                      <a:pt x="170559" y="244931"/>
                    </a:lnTo>
                    <a:lnTo>
                      <a:pt x="150727" y="231048"/>
                    </a:lnTo>
                    <a:lnTo>
                      <a:pt x="155685" y="223115"/>
                    </a:lnTo>
                    <a:lnTo>
                      <a:pt x="204274" y="256830"/>
                    </a:lnTo>
                    <a:lnTo>
                      <a:pt x="199316" y="264763"/>
                    </a:lnTo>
                    <a:lnTo>
                      <a:pt x="177500" y="249889"/>
                    </a:lnTo>
                    <a:close/>
                    <a:moveTo>
                      <a:pt x="223115" y="232040"/>
                    </a:moveTo>
                    <a:cubicBezTo>
                      <a:pt x="220140" y="236998"/>
                      <a:pt x="215182" y="239973"/>
                      <a:pt x="211216" y="240964"/>
                    </a:cubicBezTo>
                    <a:cubicBezTo>
                      <a:pt x="206257" y="241956"/>
                      <a:pt x="202291" y="240964"/>
                      <a:pt x="197333" y="237990"/>
                    </a:cubicBezTo>
                    <a:cubicBezTo>
                      <a:pt x="193366" y="235014"/>
                      <a:pt x="191383" y="231048"/>
                      <a:pt x="190391" y="226090"/>
                    </a:cubicBezTo>
                    <a:cubicBezTo>
                      <a:pt x="190391" y="221132"/>
                      <a:pt x="192375" y="216174"/>
                      <a:pt x="195350" y="210224"/>
                    </a:cubicBezTo>
                    <a:lnTo>
                      <a:pt x="204274" y="196341"/>
                    </a:lnTo>
                    <a:lnTo>
                      <a:pt x="200308" y="193366"/>
                    </a:lnTo>
                    <a:cubicBezTo>
                      <a:pt x="197333" y="191383"/>
                      <a:pt x="194358" y="190391"/>
                      <a:pt x="191383" y="191383"/>
                    </a:cubicBezTo>
                    <a:cubicBezTo>
                      <a:pt x="188408" y="192375"/>
                      <a:pt x="185433" y="194358"/>
                      <a:pt x="183450" y="198325"/>
                    </a:cubicBezTo>
                    <a:cubicBezTo>
                      <a:pt x="181467" y="201299"/>
                      <a:pt x="180475" y="204274"/>
                      <a:pt x="180475" y="207249"/>
                    </a:cubicBezTo>
                    <a:cubicBezTo>
                      <a:pt x="180475" y="210224"/>
                      <a:pt x="181467" y="212207"/>
                      <a:pt x="183450" y="214190"/>
                    </a:cubicBezTo>
                    <a:lnTo>
                      <a:pt x="178492" y="222123"/>
                    </a:lnTo>
                    <a:cubicBezTo>
                      <a:pt x="174525" y="219148"/>
                      <a:pt x="172542" y="215182"/>
                      <a:pt x="171551" y="209232"/>
                    </a:cubicBezTo>
                    <a:cubicBezTo>
                      <a:pt x="171551" y="204274"/>
                      <a:pt x="172542" y="198325"/>
                      <a:pt x="176509" y="193366"/>
                    </a:cubicBezTo>
                    <a:cubicBezTo>
                      <a:pt x="180475" y="187417"/>
                      <a:pt x="185433" y="184442"/>
                      <a:pt x="190391" y="182459"/>
                    </a:cubicBezTo>
                    <a:cubicBezTo>
                      <a:pt x="195350" y="181467"/>
                      <a:pt x="200308" y="182459"/>
                      <a:pt x="205266" y="185433"/>
                    </a:cubicBezTo>
                    <a:lnTo>
                      <a:pt x="237990" y="208241"/>
                    </a:lnTo>
                    <a:lnTo>
                      <a:pt x="233031" y="215182"/>
                    </a:lnTo>
                    <a:lnTo>
                      <a:pt x="225098" y="209232"/>
                    </a:lnTo>
                    <a:lnTo>
                      <a:pt x="225098" y="209232"/>
                    </a:lnTo>
                    <a:cubicBezTo>
                      <a:pt x="227082" y="212207"/>
                      <a:pt x="227082" y="216174"/>
                      <a:pt x="227082" y="220140"/>
                    </a:cubicBezTo>
                    <a:cubicBezTo>
                      <a:pt x="226090" y="225098"/>
                      <a:pt x="225098" y="229065"/>
                      <a:pt x="223115" y="232040"/>
                    </a:cubicBezTo>
                    <a:lnTo>
                      <a:pt x="223115" y="232040"/>
                    </a:lnTo>
                    <a:close/>
                    <a:moveTo>
                      <a:pt x="217165" y="226090"/>
                    </a:moveTo>
                    <a:cubicBezTo>
                      <a:pt x="220140" y="222123"/>
                      <a:pt x="221132" y="218157"/>
                      <a:pt x="220140" y="214190"/>
                    </a:cubicBezTo>
                    <a:cubicBezTo>
                      <a:pt x="219148" y="210224"/>
                      <a:pt x="217165" y="206257"/>
                      <a:pt x="214190" y="204274"/>
                    </a:cubicBezTo>
                    <a:lnTo>
                      <a:pt x="210224" y="201299"/>
                    </a:lnTo>
                    <a:lnTo>
                      <a:pt x="202291" y="214190"/>
                    </a:lnTo>
                    <a:cubicBezTo>
                      <a:pt x="197333" y="222123"/>
                      <a:pt x="197333" y="227082"/>
                      <a:pt x="202291" y="231048"/>
                    </a:cubicBezTo>
                    <a:cubicBezTo>
                      <a:pt x="204274" y="233031"/>
                      <a:pt x="207249" y="233031"/>
                      <a:pt x="209232" y="232040"/>
                    </a:cubicBezTo>
                    <a:cubicBezTo>
                      <a:pt x="212207" y="231048"/>
                      <a:pt x="215182" y="229065"/>
                      <a:pt x="217165" y="226090"/>
                    </a:cubicBezTo>
                    <a:lnTo>
                      <a:pt x="217165" y="226090"/>
                    </a:lnTo>
                    <a:close/>
                    <a:moveTo>
                      <a:pt x="278646" y="151718"/>
                    </a:moveTo>
                    <a:lnTo>
                      <a:pt x="230056" y="118003"/>
                    </a:lnTo>
                    <a:lnTo>
                      <a:pt x="236998" y="109079"/>
                    </a:lnTo>
                    <a:lnTo>
                      <a:pt x="287571" y="118003"/>
                    </a:lnTo>
                    <a:lnTo>
                      <a:pt x="287571" y="118003"/>
                    </a:lnTo>
                    <a:lnTo>
                      <a:pt x="261788" y="74372"/>
                    </a:lnTo>
                    <a:lnTo>
                      <a:pt x="267738" y="65447"/>
                    </a:lnTo>
                    <a:lnTo>
                      <a:pt x="316328" y="99162"/>
                    </a:lnTo>
                    <a:lnTo>
                      <a:pt x="311370" y="107095"/>
                    </a:lnTo>
                    <a:lnTo>
                      <a:pt x="276663" y="83296"/>
                    </a:lnTo>
                    <a:lnTo>
                      <a:pt x="276663" y="83296"/>
                    </a:lnTo>
                    <a:lnTo>
                      <a:pt x="298478" y="121970"/>
                    </a:lnTo>
                    <a:lnTo>
                      <a:pt x="294512" y="127919"/>
                    </a:lnTo>
                    <a:lnTo>
                      <a:pt x="250880" y="120978"/>
                    </a:lnTo>
                    <a:lnTo>
                      <a:pt x="250880" y="120978"/>
                    </a:lnTo>
                    <a:lnTo>
                      <a:pt x="285587" y="144777"/>
                    </a:lnTo>
                    <a:lnTo>
                      <a:pt x="278646" y="151718"/>
                    </a:lnTo>
                    <a:close/>
                    <a:moveTo>
                      <a:pt x="256830" y="207249"/>
                    </a:moveTo>
                    <a:lnTo>
                      <a:pt x="238981" y="188408"/>
                    </a:lnTo>
                    <a:lnTo>
                      <a:pt x="244931" y="180475"/>
                    </a:lnTo>
                    <a:lnTo>
                      <a:pt x="260797" y="201299"/>
                    </a:lnTo>
                    <a:lnTo>
                      <a:pt x="256830" y="207249"/>
                    </a:lnTo>
                    <a:close/>
                    <a:moveTo>
                      <a:pt x="324261" y="86271"/>
                    </a:moveTo>
                    <a:lnTo>
                      <a:pt x="275671" y="52556"/>
                    </a:lnTo>
                    <a:lnTo>
                      <a:pt x="282613" y="43631"/>
                    </a:lnTo>
                    <a:lnTo>
                      <a:pt x="333185" y="52556"/>
                    </a:lnTo>
                    <a:lnTo>
                      <a:pt x="333185" y="52556"/>
                    </a:lnTo>
                    <a:lnTo>
                      <a:pt x="307403" y="8925"/>
                    </a:lnTo>
                    <a:lnTo>
                      <a:pt x="313353" y="0"/>
                    </a:lnTo>
                    <a:lnTo>
                      <a:pt x="361942" y="33715"/>
                    </a:lnTo>
                    <a:lnTo>
                      <a:pt x="356984" y="41648"/>
                    </a:lnTo>
                    <a:lnTo>
                      <a:pt x="322277" y="17849"/>
                    </a:lnTo>
                    <a:lnTo>
                      <a:pt x="322277" y="17849"/>
                    </a:lnTo>
                    <a:lnTo>
                      <a:pt x="344093" y="56522"/>
                    </a:lnTo>
                    <a:lnTo>
                      <a:pt x="340127" y="62472"/>
                    </a:lnTo>
                    <a:lnTo>
                      <a:pt x="296495" y="55531"/>
                    </a:lnTo>
                    <a:lnTo>
                      <a:pt x="296495" y="55531"/>
                    </a:lnTo>
                    <a:lnTo>
                      <a:pt x="331202" y="79330"/>
                    </a:lnTo>
                    <a:lnTo>
                      <a:pt x="324261" y="8627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" name="Полилиния: фигура 19">
                <a:extLst>
                  <a:ext uri="{FF2B5EF4-FFF2-40B4-BE49-F238E27FC236}">
                    <a16:creationId xmlns:a16="http://schemas.microsoft.com/office/drawing/2014/main" id="{21722D29-2ED0-3ED0-E5B1-F8AAF225E4F4}"/>
                  </a:ext>
                </a:extLst>
              </p:cNvPr>
              <p:cNvSpPr/>
              <p:nvPr/>
            </p:nvSpPr>
            <p:spPr>
              <a:xfrm>
                <a:off x="3980566" y="3211694"/>
                <a:ext cx="212207" cy="280629"/>
              </a:xfrm>
              <a:custGeom>
                <a:avLst/>
                <a:gdLst>
                  <a:gd name="connsiteX0" fmla="*/ 37682 w 212207"/>
                  <a:gd name="connsiteY0" fmla="*/ 246914 h 280629"/>
                  <a:gd name="connsiteX1" fmla="*/ 32724 w 212207"/>
                  <a:gd name="connsiteY1" fmla="*/ 253856 h 280629"/>
                  <a:gd name="connsiteX2" fmla="*/ 19832 w 212207"/>
                  <a:gd name="connsiteY2" fmla="*/ 244931 h 280629"/>
                  <a:gd name="connsiteX3" fmla="*/ 5950 w 212207"/>
                  <a:gd name="connsiteY3" fmla="*/ 264763 h 280629"/>
                  <a:gd name="connsiteX4" fmla="*/ 0 w 212207"/>
                  <a:gd name="connsiteY4" fmla="*/ 260797 h 280629"/>
                  <a:gd name="connsiteX5" fmla="*/ 13883 w 212207"/>
                  <a:gd name="connsiteY5" fmla="*/ 240965 h 280629"/>
                  <a:gd name="connsiteX6" fmla="*/ 992 w 212207"/>
                  <a:gd name="connsiteY6" fmla="*/ 232040 h 280629"/>
                  <a:gd name="connsiteX7" fmla="*/ 5950 w 212207"/>
                  <a:gd name="connsiteY7" fmla="*/ 225099 h 280629"/>
                  <a:gd name="connsiteX8" fmla="*/ 18841 w 212207"/>
                  <a:gd name="connsiteY8" fmla="*/ 234023 h 280629"/>
                  <a:gd name="connsiteX9" fmla="*/ 32724 w 212207"/>
                  <a:gd name="connsiteY9" fmla="*/ 214191 h 280629"/>
                  <a:gd name="connsiteX10" fmla="*/ 38673 w 212207"/>
                  <a:gd name="connsiteY10" fmla="*/ 218157 h 280629"/>
                  <a:gd name="connsiteX11" fmla="*/ 24791 w 212207"/>
                  <a:gd name="connsiteY11" fmla="*/ 237990 h 280629"/>
                  <a:gd name="connsiteX12" fmla="*/ 37682 w 212207"/>
                  <a:gd name="connsiteY12" fmla="*/ 246914 h 280629"/>
                  <a:gd name="connsiteX13" fmla="*/ 47598 w 212207"/>
                  <a:gd name="connsiteY13" fmla="*/ 189400 h 280629"/>
                  <a:gd name="connsiteX14" fmla="*/ 52556 w 212207"/>
                  <a:gd name="connsiteY14" fmla="*/ 181467 h 280629"/>
                  <a:gd name="connsiteX15" fmla="*/ 55531 w 212207"/>
                  <a:gd name="connsiteY15" fmla="*/ 170559 h 280629"/>
                  <a:gd name="connsiteX16" fmla="*/ 49581 w 212207"/>
                  <a:gd name="connsiteY16" fmla="*/ 161635 h 280629"/>
                  <a:gd name="connsiteX17" fmla="*/ 39665 w 212207"/>
                  <a:gd name="connsiteY17" fmla="*/ 159651 h 280629"/>
                  <a:gd name="connsiteX18" fmla="*/ 29749 w 212207"/>
                  <a:gd name="connsiteY18" fmla="*/ 166593 h 280629"/>
                  <a:gd name="connsiteX19" fmla="*/ 26774 w 212207"/>
                  <a:gd name="connsiteY19" fmla="*/ 177500 h 280629"/>
                  <a:gd name="connsiteX20" fmla="*/ 31732 w 212207"/>
                  <a:gd name="connsiteY20" fmla="*/ 187417 h 280629"/>
                  <a:gd name="connsiteX21" fmla="*/ 26774 w 212207"/>
                  <a:gd name="connsiteY21" fmla="*/ 195350 h 280629"/>
                  <a:gd name="connsiteX22" fmla="*/ 17849 w 212207"/>
                  <a:gd name="connsiteY22" fmla="*/ 179484 h 280629"/>
                  <a:gd name="connsiteX23" fmla="*/ 23799 w 212207"/>
                  <a:gd name="connsiteY23" fmla="*/ 161635 h 280629"/>
                  <a:gd name="connsiteX24" fmla="*/ 38673 w 212207"/>
                  <a:gd name="connsiteY24" fmla="*/ 150727 h 280629"/>
                  <a:gd name="connsiteX25" fmla="*/ 54539 w 212207"/>
                  <a:gd name="connsiteY25" fmla="*/ 153702 h 280629"/>
                  <a:gd name="connsiteX26" fmla="*/ 62472 w 212207"/>
                  <a:gd name="connsiteY26" fmla="*/ 164609 h 280629"/>
                  <a:gd name="connsiteX27" fmla="*/ 60489 w 212207"/>
                  <a:gd name="connsiteY27" fmla="*/ 177500 h 280629"/>
                  <a:gd name="connsiteX28" fmla="*/ 60489 w 212207"/>
                  <a:gd name="connsiteY28" fmla="*/ 177500 h 280629"/>
                  <a:gd name="connsiteX29" fmla="*/ 73380 w 212207"/>
                  <a:gd name="connsiteY29" fmla="*/ 168576 h 280629"/>
                  <a:gd name="connsiteX30" fmla="*/ 87263 w 212207"/>
                  <a:gd name="connsiteY30" fmla="*/ 171551 h 280629"/>
                  <a:gd name="connsiteX31" fmla="*/ 96188 w 212207"/>
                  <a:gd name="connsiteY31" fmla="*/ 187417 h 280629"/>
                  <a:gd name="connsiteX32" fmla="*/ 90238 w 212207"/>
                  <a:gd name="connsiteY32" fmla="*/ 207249 h 280629"/>
                  <a:gd name="connsiteX33" fmla="*/ 73380 w 212207"/>
                  <a:gd name="connsiteY33" fmla="*/ 220140 h 280629"/>
                  <a:gd name="connsiteX34" fmla="*/ 55531 w 212207"/>
                  <a:gd name="connsiteY34" fmla="*/ 217165 h 280629"/>
                  <a:gd name="connsiteX35" fmla="*/ 60489 w 212207"/>
                  <a:gd name="connsiteY35" fmla="*/ 209233 h 280629"/>
                  <a:gd name="connsiteX36" fmla="*/ 71397 w 212207"/>
                  <a:gd name="connsiteY36" fmla="*/ 210224 h 280629"/>
                  <a:gd name="connsiteX37" fmla="*/ 82305 w 212207"/>
                  <a:gd name="connsiteY37" fmla="*/ 202291 h 280629"/>
                  <a:gd name="connsiteX38" fmla="*/ 86271 w 212207"/>
                  <a:gd name="connsiteY38" fmla="*/ 189400 h 280629"/>
                  <a:gd name="connsiteX39" fmla="*/ 81313 w 212207"/>
                  <a:gd name="connsiteY39" fmla="*/ 179484 h 280629"/>
                  <a:gd name="connsiteX40" fmla="*/ 69414 w 212207"/>
                  <a:gd name="connsiteY40" fmla="*/ 177500 h 280629"/>
                  <a:gd name="connsiteX41" fmla="*/ 58506 w 212207"/>
                  <a:gd name="connsiteY41" fmla="*/ 186425 h 280629"/>
                  <a:gd name="connsiteX42" fmla="*/ 52556 w 212207"/>
                  <a:gd name="connsiteY42" fmla="*/ 194358 h 280629"/>
                  <a:gd name="connsiteX43" fmla="*/ 47598 w 212207"/>
                  <a:gd name="connsiteY43" fmla="*/ 189400 h 280629"/>
                  <a:gd name="connsiteX44" fmla="*/ 30740 w 212207"/>
                  <a:gd name="connsiteY44" fmla="*/ 280629 h 280629"/>
                  <a:gd name="connsiteX45" fmla="*/ 23799 w 212207"/>
                  <a:gd name="connsiteY45" fmla="*/ 275671 h 280629"/>
                  <a:gd name="connsiteX46" fmla="*/ 55531 w 212207"/>
                  <a:gd name="connsiteY46" fmla="*/ 230057 h 280629"/>
                  <a:gd name="connsiteX47" fmla="*/ 62472 w 212207"/>
                  <a:gd name="connsiteY47" fmla="*/ 235015 h 280629"/>
                  <a:gd name="connsiteX48" fmla="*/ 30740 w 212207"/>
                  <a:gd name="connsiteY48" fmla="*/ 280629 h 280629"/>
                  <a:gd name="connsiteX49" fmla="*/ 128911 w 212207"/>
                  <a:gd name="connsiteY49" fmla="*/ 151719 h 280629"/>
                  <a:gd name="connsiteX50" fmla="*/ 80322 w 212207"/>
                  <a:gd name="connsiteY50" fmla="*/ 118003 h 280629"/>
                  <a:gd name="connsiteX51" fmla="*/ 87263 w 212207"/>
                  <a:gd name="connsiteY51" fmla="*/ 109079 h 280629"/>
                  <a:gd name="connsiteX52" fmla="*/ 137836 w 212207"/>
                  <a:gd name="connsiteY52" fmla="*/ 118003 h 280629"/>
                  <a:gd name="connsiteX53" fmla="*/ 137836 w 212207"/>
                  <a:gd name="connsiteY53" fmla="*/ 118003 h 280629"/>
                  <a:gd name="connsiteX54" fmla="*/ 112054 w 212207"/>
                  <a:gd name="connsiteY54" fmla="*/ 74372 h 280629"/>
                  <a:gd name="connsiteX55" fmla="*/ 118003 w 212207"/>
                  <a:gd name="connsiteY55" fmla="*/ 65447 h 280629"/>
                  <a:gd name="connsiteX56" fmla="*/ 166593 w 212207"/>
                  <a:gd name="connsiteY56" fmla="*/ 99162 h 280629"/>
                  <a:gd name="connsiteX57" fmla="*/ 161635 w 212207"/>
                  <a:gd name="connsiteY57" fmla="*/ 107095 h 280629"/>
                  <a:gd name="connsiteX58" fmla="*/ 126928 w 212207"/>
                  <a:gd name="connsiteY58" fmla="*/ 83296 h 280629"/>
                  <a:gd name="connsiteX59" fmla="*/ 126928 w 212207"/>
                  <a:gd name="connsiteY59" fmla="*/ 83296 h 280629"/>
                  <a:gd name="connsiteX60" fmla="*/ 148743 w 212207"/>
                  <a:gd name="connsiteY60" fmla="*/ 121970 h 280629"/>
                  <a:gd name="connsiteX61" fmla="*/ 144777 w 212207"/>
                  <a:gd name="connsiteY61" fmla="*/ 127919 h 280629"/>
                  <a:gd name="connsiteX62" fmla="*/ 101146 w 212207"/>
                  <a:gd name="connsiteY62" fmla="*/ 120978 h 280629"/>
                  <a:gd name="connsiteX63" fmla="*/ 101146 w 212207"/>
                  <a:gd name="connsiteY63" fmla="*/ 120978 h 280629"/>
                  <a:gd name="connsiteX64" fmla="*/ 135852 w 212207"/>
                  <a:gd name="connsiteY64" fmla="*/ 144777 h 280629"/>
                  <a:gd name="connsiteX65" fmla="*/ 128911 w 212207"/>
                  <a:gd name="connsiteY65" fmla="*/ 151719 h 280629"/>
                  <a:gd name="connsiteX66" fmla="*/ 174526 w 212207"/>
                  <a:gd name="connsiteY66" fmla="*/ 86271 h 280629"/>
                  <a:gd name="connsiteX67" fmla="*/ 125936 w 212207"/>
                  <a:gd name="connsiteY67" fmla="*/ 52556 h 280629"/>
                  <a:gd name="connsiteX68" fmla="*/ 132877 w 212207"/>
                  <a:gd name="connsiteY68" fmla="*/ 43631 h 280629"/>
                  <a:gd name="connsiteX69" fmla="*/ 183450 w 212207"/>
                  <a:gd name="connsiteY69" fmla="*/ 52556 h 280629"/>
                  <a:gd name="connsiteX70" fmla="*/ 183450 w 212207"/>
                  <a:gd name="connsiteY70" fmla="*/ 52556 h 280629"/>
                  <a:gd name="connsiteX71" fmla="*/ 157668 w 212207"/>
                  <a:gd name="connsiteY71" fmla="*/ 8925 h 280629"/>
                  <a:gd name="connsiteX72" fmla="*/ 163618 w 212207"/>
                  <a:gd name="connsiteY72" fmla="*/ 0 h 280629"/>
                  <a:gd name="connsiteX73" fmla="*/ 212207 w 212207"/>
                  <a:gd name="connsiteY73" fmla="*/ 33715 h 280629"/>
                  <a:gd name="connsiteX74" fmla="*/ 207249 w 212207"/>
                  <a:gd name="connsiteY74" fmla="*/ 41648 h 280629"/>
                  <a:gd name="connsiteX75" fmla="*/ 172542 w 212207"/>
                  <a:gd name="connsiteY75" fmla="*/ 17849 h 280629"/>
                  <a:gd name="connsiteX76" fmla="*/ 172542 w 212207"/>
                  <a:gd name="connsiteY76" fmla="*/ 17849 h 280629"/>
                  <a:gd name="connsiteX77" fmla="*/ 194358 w 212207"/>
                  <a:gd name="connsiteY77" fmla="*/ 56523 h 280629"/>
                  <a:gd name="connsiteX78" fmla="*/ 190392 w 212207"/>
                  <a:gd name="connsiteY78" fmla="*/ 62472 h 280629"/>
                  <a:gd name="connsiteX79" fmla="*/ 146760 w 212207"/>
                  <a:gd name="connsiteY79" fmla="*/ 55531 h 280629"/>
                  <a:gd name="connsiteX80" fmla="*/ 146760 w 212207"/>
                  <a:gd name="connsiteY80" fmla="*/ 55531 h 280629"/>
                  <a:gd name="connsiteX81" fmla="*/ 181467 w 212207"/>
                  <a:gd name="connsiteY81" fmla="*/ 79330 h 280629"/>
                  <a:gd name="connsiteX82" fmla="*/ 174526 w 212207"/>
                  <a:gd name="connsiteY82" fmla="*/ 86271 h 280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212207" h="280629">
                    <a:moveTo>
                      <a:pt x="37682" y="246914"/>
                    </a:moveTo>
                    <a:lnTo>
                      <a:pt x="32724" y="253856"/>
                    </a:lnTo>
                    <a:lnTo>
                      <a:pt x="19832" y="244931"/>
                    </a:lnTo>
                    <a:lnTo>
                      <a:pt x="5950" y="264763"/>
                    </a:lnTo>
                    <a:lnTo>
                      <a:pt x="0" y="260797"/>
                    </a:lnTo>
                    <a:lnTo>
                      <a:pt x="13883" y="240965"/>
                    </a:lnTo>
                    <a:lnTo>
                      <a:pt x="992" y="232040"/>
                    </a:lnTo>
                    <a:lnTo>
                      <a:pt x="5950" y="225099"/>
                    </a:lnTo>
                    <a:lnTo>
                      <a:pt x="18841" y="234023"/>
                    </a:lnTo>
                    <a:lnTo>
                      <a:pt x="32724" y="214191"/>
                    </a:lnTo>
                    <a:lnTo>
                      <a:pt x="38673" y="218157"/>
                    </a:lnTo>
                    <a:lnTo>
                      <a:pt x="24791" y="237990"/>
                    </a:lnTo>
                    <a:lnTo>
                      <a:pt x="37682" y="246914"/>
                    </a:lnTo>
                    <a:close/>
                    <a:moveTo>
                      <a:pt x="47598" y="189400"/>
                    </a:moveTo>
                    <a:lnTo>
                      <a:pt x="52556" y="181467"/>
                    </a:lnTo>
                    <a:cubicBezTo>
                      <a:pt x="55531" y="177500"/>
                      <a:pt x="56523" y="173534"/>
                      <a:pt x="55531" y="170559"/>
                    </a:cubicBezTo>
                    <a:cubicBezTo>
                      <a:pt x="55531" y="166593"/>
                      <a:pt x="53548" y="163618"/>
                      <a:pt x="49581" y="161635"/>
                    </a:cubicBezTo>
                    <a:cubicBezTo>
                      <a:pt x="46606" y="159651"/>
                      <a:pt x="42640" y="158660"/>
                      <a:pt x="39665" y="159651"/>
                    </a:cubicBezTo>
                    <a:cubicBezTo>
                      <a:pt x="35698" y="160643"/>
                      <a:pt x="32724" y="162626"/>
                      <a:pt x="29749" y="166593"/>
                    </a:cubicBezTo>
                    <a:cubicBezTo>
                      <a:pt x="26774" y="170559"/>
                      <a:pt x="25782" y="173534"/>
                      <a:pt x="26774" y="177500"/>
                    </a:cubicBezTo>
                    <a:cubicBezTo>
                      <a:pt x="26774" y="181467"/>
                      <a:pt x="28757" y="184442"/>
                      <a:pt x="31732" y="187417"/>
                    </a:cubicBezTo>
                    <a:lnTo>
                      <a:pt x="26774" y="195350"/>
                    </a:lnTo>
                    <a:cubicBezTo>
                      <a:pt x="21816" y="191383"/>
                      <a:pt x="18841" y="185434"/>
                      <a:pt x="17849" y="179484"/>
                    </a:cubicBezTo>
                    <a:cubicBezTo>
                      <a:pt x="16858" y="173534"/>
                      <a:pt x="18841" y="167584"/>
                      <a:pt x="23799" y="161635"/>
                    </a:cubicBezTo>
                    <a:cubicBezTo>
                      <a:pt x="27766" y="155685"/>
                      <a:pt x="32724" y="151719"/>
                      <a:pt x="38673" y="150727"/>
                    </a:cubicBezTo>
                    <a:cubicBezTo>
                      <a:pt x="44623" y="148743"/>
                      <a:pt x="49581" y="149735"/>
                      <a:pt x="54539" y="153702"/>
                    </a:cubicBezTo>
                    <a:cubicBezTo>
                      <a:pt x="58506" y="156677"/>
                      <a:pt x="61481" y="159651"/>
                      <a:pt x="62472" y="164609"/>
                    </a:cubicBezTo>
                    <a:cubicBezTo>
                      <a:pt x="63464" y="168576"/>
                      <a:pt x="63464" y="173534"/>
                      <a:pt x="60489" y="177500"/>
                    </a:cubicBezTo>
                    <a:lnTo>
                      <a:pt x="60489" y="177500"/>
                    </a:lnTo>
                    <a:cubicBezTo>
                      <a:pt x="64455" y="172542"/>
                      <a:pt x="68422" y="169568"/>
                      <a:pt x="73380" y="168576"/>
                    </a:cubicBezTo>
                    <a:cubicBezTo>
                      <a:pt x="78338" y="167584"/>
                      <a:pt x="83296" y="168576"/>
                      <a:pt x="87263" y="171551"/>
                    </a:cubicBezTo>
                    <a:cubicBezTo>
                      <a:pt x="93212" y="175517"/>
                      <a:pt x="96188" y="180476"/>
                      <a:pt x="96188" y="187417"/>
                    </a:cubicBezTo>
                    <a:cubicBezTo>
                      <a:pt x="96188" y="194358"/>
                      <a:pt x="94204" y="201300"/>
                      <a:pt x="90238" y="207249"/>
                    </a:cubicBezTo>
                    <a:cubicBezTo>
                      <a:pt x="85280" y="214191"/>
                      <a:pt x="80322" y="218157"/>
                      <a:pt x="73380" y="220140"/>
                    </a:cubicBezTo>
                    <a:cubicBezTo>
                      <a:pt x="67431" y="222123"/>
                      <a:pt x="61481" y="221132"/>
                      <a:pt x="55531" y="217165"/>
                    </a:cubicBezTo>
                    <a:lnTo>
                      <a:pt x="60489" y="209233"/>
                    </a:lnTo>
                    <a:cubicBezTo>
                      <a:pt x="64455" y="211216"/>
                      <a:pt x="67431" y="211216"/>
                      <a:pt x="71397" y="210224"/>
                    </a:cubicBezTo>
                    <a:cubicBezTo>
                      <a:pt x="75363" y="209233"/>
                      <a:pt x="79330" y="206258"/>
                      <a:pt x="82305" y="202291"/>
                    </a:cubicBezTo>
                    <a:cubicBezTo>
                      <a:pt x="85280" y="198325"/>
                      <a:pt x="86271" y="193366"/>
                      <a:pt x="86271" y="189400"/>
                    </a:cubicBezTo>
                    <a:cubicBezTo>
                      <a:pt x="86271" y="185434"/>
                      <a:pt x="84288" y="181467"/>
                      <a:pt x="81313" y="179484"/>
                    </a:cubicBezTo>
                    <a:cubicBezTo>
                      <a:pt x="77347" y="176509"/>
                      <a:pt x="73380" y="176509"/>
                      <a:pt x="69414" y="177500"/>
                    </a:cubicBezTo>
                    <a:cubicBezTo>
                      <a:pt x="65447" y="178492"/>
                      <a:pt x="61481" y="181467"/>
                      <a:pt x="58506" y="186425"/>
                    </a:cubicBezTo>
                    <a:lnTo>
                      <a:pt x="52556" y="194358"/>
                    </a:lnTo>
                    <a:lnTo>
                      <a:pt x="47598" y="189400"/>
                    </a:lnTo>
                    <a:close/>
                    <a:moveTo>
                      <a:pt x="30740" y="280629"/>
                    </a:moveTo>
                    <a:lnTo>
                      <a:pt x="23799" y="275671"/>
                    </a:lnTo>
                    <a:lnTo>
                      <a:pt x="55531" y="230057"/>
                    </a:lnTo>
                    <a:lnTo>
                      <a:pt x="62472" y="235015"/>
                    </a:lnTo>
                    <a:lnTo>
                      <a:pt x="30740" y="280629"/>
                    </a:lnTo>
                    <a:close/>
                    <a:moveTo>
                      <a:pt x="128911" y="151719"/>
                    </a:moveTo>
                    <a:lnTo>
                      <a:pt x="80322" y="118003"/>
                    </a:lnTo>
                    <a:lnTo>
                      <a:pt x="87263" y="109079"/>
                    </a:lnTo>
                    <a:lnTo>
                      <a:pt x="137836" y="118003"/>
                    </a:lnTo>
                    <a:lnTo>
                      <a:pt x="137836" y="118003"/>
                    </a:lnTo>
                    <a:lnTo>
                      <a:pt x="112054" y="74372"/>
                    </a:lnTo>
                    <a:lnTo>
                      <a:pt x="118003" y="65447"/>
                    </a:lnTo>
                    <a:lnTo>
                      <a:pt x="166593" y="99162"/>
                    </a:lnTo>
                    <a:lnTo>
                      <a:pt x="161635" y="107095"/>
                    </a:lnTo>
                    <a:lnTo>
                      <a:pt x="126928" y="83296"/>
                    </a:lnTo>
                    <a:lnTo>
                      <a:pt x="126928" y="83296"/>
                    </a:lnTo>
                    <a:lnTo>
                      <a:pt x="148743" y="121970"/>
                    </a:lnTo>
                    <a:lnTo>
                      <a:pt x="144777" y="127919"/>
                    </a:lnTo>
                    <a:lnTo>
                      <a:pt x="101146" y="120978"/>
                    </a:lnTo>
                    <a:lnTo>
                      <a:pt x="101146" y="120978"/>
                    </a:lnTo>
                    <a:lnTo>
                      <a:pt x="135852" y="144777"/>
                    </a:lnTo>
                    <a:lnTo>
                      <a:pt x="128911" y="151719"/>
                    </a:lnTo>
                    <a:close/>
                    <a:moveTo>
                      <a:pt x="174526" y="86271"/>
                    </a:moveTo>
                    <a:lnTo>
                      <a:pt x="125936" y="52556"/>
                    </a:lnTo>
                    <a:lnTo>
                      <a:pt x="132877" y="43631"/>
                    </a:lnTo>
                    <a:lnTo>
                      <a:pt x="183450" y="52556"/>
                    </a:lnTo>
                    <a:lnTo>
                      <a:pt x="183450" y="52556"/>
                    </a:lnTo>
                    <a:lnTo>
                      <a:pt x="157668" y="8925"/>
                    </a:lnTo>
                    <a:lnTo>
                      <a:pt x="163618" y="0"/>
                    </a:lnTo>
                    <a:lnTo>
                      <a:pt x="212207" y="33715"/>
                    </a:lnTo>
                    <a:lnTo>
                      <a:pt x="207249" y="41648"/>
                    </a:lnTo>
                    <a:lnTo>
                      <a:pt x="172542" y="17849"/>
                    </a:lnTo>
                    <a:lnTo>
                      <a:pt x="172542" y="17849"/>
                    </a:lnTo>
                    <a:lnTo>
                      <a:pt x="194358" y="56523"/>
                    </a:lnTo>
                    <a:lnTo>
                      <a:pt x="190392" y="62472"/>
                    </a:lnTo>
                    <a:lnTo>
                      <a:pt x="146760" y="55531"/>
                    </a:lnTo>
                    <a:lnTo>
                      <a:pt x="146760" y="55531"/>
                    </a:lnTo>
                    <a:lnTo>
                      <a:pt x="181467" y="79330"/>
                    </a:lnTo>
                    <a:lnTo>
                      <a:pt x="174526" y="8627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" name="Полилиния: фигура 20">
                <a:extLst>
                  <a:ext uri="{FF2B5EF4-FFF2-40B4-BE49-F238E27FC236}">
                    <a16:creationId xmlns:a16="http://schemas.microsoft.com/office/drawing/2014/main" id="{3319E34B-749B-728E-6FB4-8FF94A1020DB}"/>
                  </a:ext>
                </a:extLst>
              </p:cNvPr>
              <p:cNvSpPr/>
              <p:nvPr/>
            </p:nvSpPr>
            <p:spPr>
              <a:xfrm>
                <a:off x="4834354" y="3182565"/>
                <a:ext cx="269721" cy="320665"/>
              </a:xfrm>
              <a:custGeom>
                <a:avLst/>
                <a:gdLst>
                  <a:gd name="connsiteX0" fmla="*/ 64455 w 269721"/>
                  <a:gd name="connsiteY0" fmla="*/ 320666 h 320665"/>
                  <a:gd name="connsiteX1" fmla="*/ 0 w 269721"/>
                  <a:gd name="connsiteY1" fmla="*/ 275052 h 320665"/>
                  <a:gd name="connsiteX2" fmla="*/ 17849 w 269721"/>
                  <a:gd name="connsiteY2" fmla="*/ 249269 h 320665"/>
                  <a:gd name="connsiteX3" fmla="*/ 31732 w 269721"/>
                  <a:gd name="connsiteY3" fmla="*/ 239353 h 320665"/>
                  <a:gd name="connsiteX4" fmla="*/ 46606 w 269721"/>
                  <a:gd name="connsiteY4" fmla="*/ 242328 h 320665"/>
                  <a:gd name="connsiteX5" fmla="*/ 53548 w 269721"/>
                  <a:gd name="connsiteY5" fmla="*/ 252244 h 320665"/>
                  <a:gd name="connsiteX6" fmla="*/ 52556 w 269721"/>
                  <a:gd name="connsiteY6" fmla="*/ 264144 h 320665"/>
                  <a:gd name="connsiteX7" fmla="*/ 52556 w 269721"/>
                  <a:gd name="connsiteY7" fmla="*/ 264144 h 320665"/>
                  <a:gd name="connsiteX8" fmla="*/ 65447 w 269721"/>
                  <a:gd name="connsiteY8" fmla="*/ 257202 h 320665"/>
                  <a:gd name="connsiteX9" fmla="*/ 79330 w 269721"/>
                  <a:gd name="connsiteY9" fmla="*/ 261169 h 320665"/>
                  <a:gd name="connsiteX10" fmla="*/ 88254 w 269721"/>
                  <a:gd name="connsiteY10" fmla="*/ 276043 h 320665"/>
                  <a:gd name="connsiteX11" fmla="*/ 81313 w 269721"/>
                  <a:gd name="connsiteY11" fmla="*/ 295875 h 320665"/>
                  <a:gd name="connsiteX12" fmla="*/ 64455 w 269721"/>
                  <a:gd name="connsiteY12" fmla="*/ 320666 h 320665"/>
                  <a:gd name="connsiteX13" fmla="*/ 33715 w 269721"/>
                  <a:gd name="connsiteY13" fmla="*/ 286951 h 320665"/>
                  <a:gd name="connsiteX14" fmla="*/ 42640 w 269721"/>
                  <a:gd name="connsiteY14" fmla="*/ 274060 h 320665"/>
                  <a:gd name="connsiteX15" fmla="*/ 47598 w 269721"/>
                  <a:gd name="connsiteY15" fmla="*/ 261169 h 320665"/>
                  <a:gd name="connsiteX16" fmla="*/ 42640 w 269721"/>
                  <a:gd name="connsiteY16" fmla="*/ 251252 h 320665"/>
                  <a:gd name="connsiteX17" fmla="*/ 32723 w 269721"/>
                  <a:gd name="connsiteY17" fmla="*/ 249269 h 320665"/>
                  <a:gd name="connsiteX18" fmla="*/ 23799 w 269721"/>
                  <a:gd name="connsiteY18" fmla="*/ 256210 h 320665"/>
                  <a:gd name="connsiteX19" fmla="*/ 12891 w 269721"/>
                  <a:gd name="connsiteY19" fmla="*/ 272077 h 320665"/>
                  <a:gd name="connsiteX20" fmla="*/ 33715 w 269721"/>
                  <a:gd name="connsiteY20" fmla="*/ 286951 h 320665"/>
                  <a:gd name="connsiteX21" fmla="*/ 74372 w 269721"/>
                  <a:gd name="connsiteY21" fmla="*/ 291909 h 320665"/>
                  <a:gd name="connsiteX22" fmla="*/ 73380 w 269721"/>
                  <a:gd name="connsiteY22" fmla="*/ 269102 h 320665"/>
                  <a:gd name="connsiteX23" fmla="*/ 51565 w 269721"/>
                  <a:gd name="connsiteY23" fmla="*/ 277035 h 320665"/>
                  <a:gd name="connsiteX24" fmla="*/ 40657 w 269721"/>
                  <a:gd name="connsiteY24" fmla="*/ 291909 h 320665"/>
                  <a:gd name="connsiteX25" fmla="*/ 63464 w 269721"/>
                  <a:gd name="connsiteY25" fmla="*/ 307775 h 320665"/>
                  <a:gd name="connsiteX26" fmla="*/ 74372 w 269721"/>
                  <a:gd name="connsiteY26" fmla="*/ 291909 h 320665"/>
                  <a:gd name="connsiteX27" fmla="*/ 55531 w 269721"/>
                  <a:gd name="connsiteY27" fmla="*/ 230429 h 320665"/>
                  <a:gd name="connsiteX28" fmla="*/ 60489 w 269721"/>
                  <a:gd name="connsiteY28" fmla="*/ 222495 h 320665"/>
                  <a:gd name="connsiteX29" fmla="*/ 76355 w 269721"/>
                  <a:gd name="connsiteY29" fmla="*/ 233403 h 320665"/>
                  <a:gd name="connsiteX30" fmla="*/ 82305 w 269721"/>
                  <a:gd name="connsiteY30" fmla="*/ 224479 h 320665"/>
                  <a:gd name="connsiteX31" fmla="*/ 96188 w 269721"/>
                  <a:gd name="connsiteY31" fmla="*/ 214563 h 320665"/>
                  <a:gd name="connsiteX32" fmla="*/ 112053 w 269721"/>
                  <a:gd name="connsiteY32" fmla="*/ 217537 h 320665"/>
                  <a:gd name="connsiteX33" fmla="*/ 120978 w 269721"/>
                  <a:gd name="connsiteY33" fmla="*/ 230429 h 320665"/>
                  <a:gd name="connsiteX34" fmla="*/ 116020 w 269721"/>
                  <a:gd name="connsiteY34" fmla="*/ 246294 h 320665"/>
                  <a:gd name="connsiteX35" fmla="*/ 104120 w 269721"/>
                  <a:gd name="connsiteY35" fmla="*/ 263152 h 320665"/>
                  <a:gd name="connsiteX36" fmla="*/ 55531 w 269721"/>
                  <a:gd name="connsiteY36" fmla="*/ 230429 h 320665"/>
                  <a:gd name="connsiteX37" fmla="*/ 83296 w 269721"/>
                  <a:gd name="connsiteY37" fmla="*/ 238361 h 320665"/>
                  <a:gd name="connsiteX38" fmla="*/ 103129 w 269721"/>
                  <a:gd name="connsiteY38" fmla="*/ 252244 h 320665"/>
                  <a:gd name="connsiteX39" fmla="*/ 109079 w 269721"/>
                  <a:gd name="connsiteY39" fmla="*/ 243320 h 320665"/>
                  <a:gd name="connsiteX40" fmla="*/ 112053 w 269721"/>
                  <a:gd name="connsiteY40" fmla="*/ 233403 h 320665"/>
                  <a:gd name="connsiteX41" fmla="*/ 107095 w 269721"/>
                  <a:gd name="connsiteY41" fmla="*/ 225470 h 320665"/>
                  <a:gd name="connsiteX42" fmla="*/ 98171 w 269721"/>
                  <a:gd name="connsiteY42" fmla="*/ 223487 h 320665"/>
                  <a:gd name="connsiteX43" fmla="*/ 90238 w 269721"/>
                  <a:gd name="connsiteY43" fmla="*/ 229437 h 320665"/>
                  <a:gd name="connsiteX44" fmla="*/ 83296 w 269721"/>
                  <a:gd name="connsiteY44" fmla="*/ 238361 h 320665"/>
                  <a:gd name="connsiteX45" fmla="*/ 84288 w 269721"/>
                  <a:gd name="connsiteY45" fmla="*/ 189772 h 320665"/>
                  <a:gd name="connsiteX46" fmla="*/ 89246 w 269721"/>
                  <a:gd name="connsiteY46" fmla="*/ 181839 h 320665"/>
                  <a:gd name="connsiteX47" fmla="*/ 137836 w 269721"/>
                  <a:gd name="connsiteY47" fmla="*/ 215554 h 320665"/>
                  <a:gd name="connsiteX48" fmla="*/ 132877 w 269721"/>
                  <a:gd name="connsiteY48" fmla="*/ 223487 h 320665"/>
                  <a:gd name="connsiteX49" fmla="*/ 84288 w 269721"/>
                  <a:gd name="connsiteY49" fmla="*/ 189772 h 320665"/>
                  <a:gd name="connsiteX50" fmla="*/ 134861 w 269721"/>
                  <a:gd name="connsiteY50" fmla="*/ 148124 h 320665"/>
                  <a:gd name="connsiteX51" fmla="*/ 125936 w 269721"/>
                  <a:gd name="connsiteY51" fmla="*/ 148124 h 320665"/>
                  <a:gd name="connsiteX52" fmla="*/ 118003 w 269721"/>
                  <a:gd name="connsiteY52" fmla="*/ 155065 h 320665"/>
                  <a:gd name="connsiteX53" fmla="*/ 116020 w 269721"/>
                  <a:gd name="connsiteY53" fmla="*/ 168948 h 320665"/>
                  <a:gd name="connsiteX54" fmla="*/ 125936 w 269721"/>
                  <a:gd name="connsiteY54" fmla="*/ 181839 h 320665"/>
                  <a:gd name="connsiteX55" fmla="*/ 141802 w 269721"/>
                  <a:gd name="connsiteY55" fmla="*/ 186797 h 320665"/>
                  <a:gd name="connsiteX56" fmla="*/ 153702 w 269721"/>
                  <a:gd name="connsiteY56" fmla="*/ 179856 h 320665"/>
                  <a:gd name="connsiteX57" fmla="*/ 153702 w 269721"/>
                  <a:gd name="connsiteY57" fmla="*/ 162006 h 320665"/>
                  <a:gd name="connsiteX58" fmla="*/ 158660 w 269721"/>
                  <a:gd name="connsiteY58" fmla="*/ 154073 h 320665"/>
                  <a:gd name="connsiteX59" fmla="*/ 164609 w 269721"/>
                  <a:gd name="connsiteY59" fmla="*/ 167956 h 320665"/>
                  <a:gd name="connsiteX60" fmla="*/ 159651 w 269721"/>
                  <a:gd name="connsiteY60" fmla="*/ 184814 h 320665"/>
                  <a:gd name="connsiteX61" fmla="*/ 141802 w 269721"/>
                  <a:gd name="connsiteY61" fmla="*/ 196713 h 320665"/>
                  <a:gd name="connsiteX62" fmla="*/ 119986 w 269721"/>
                  <a:gd name="connsiteY62" fmla="*/ 189772 h 320665"/>
                  <a:gd name="connsiteX63" fmla="*/ 106104 w 269721"/>
                  <a:gd name="connsiteY63" fmla="*/ 170931 h 320665"/>
                  <a:gd name="connsiteX64" fmla="*/ 111062 w 269721"/>
                  <a:gd name="connsiteY64" fmla="*/ 150107 h 320665"/>
                  <a:gd name="connsiteX65" fmla="*/ 124945 w 269721"/>
                  <a:gd name="connsiteY65" fmla="*/ 139199 h 320665"/>
                  <a:gd name="connsiteX66" fmla="*/ 139819 w 269721"/>
                  <a:gd name="connsiteY66" fmla="*/ 140191 h 320665"/>
                  <a:gd name="connsiteX67" fmla="*/ 134861 w 269721"/>
                  <a:gd name="connsiteY67" fmla="*/ 148124 h 320665"/>
                  <a:gd name="connsiteX68" fmla="*/ 194358 w 269721"/>
                  <a:gd name="connsiteY68" fmla="*/ 136224 h 320665"/>
                  <a:gd name="connsiteX69" fmla="*/ 176509 w 269721"/>
                  <a:gd name="connsiteY69" fmla="*/ 148124 h 320665"/>
                  <a:gd name="connsiteX70" fmla="*/ 154693 w 269721"/>
                  <a:gd name="connsiteY70" fmla="*/ 141182 h 320665"/>
                  <a:gd name="connsiteX71" fmla="*/ 140811 w 269721"/>
                  <a:gd name="connsiteY71" fmla="*/ 122341 h 320665"/>
                  <a:gd name="connsiteX72" fmla="*/ 145769 w 269721"/>
                  <a:gd name="connsiteY72" fmla="*/ 101518 h 320665"/>
                  <a:gd name="connsiteX73" fmla="*/ 163618 w 269721"/>
                  <a:gd name="connsiteY73" fmla="*/ 89618 h 320665"/>
                  <a:gd name="connsiteX74" fmla="*/ 185434 w 269721"/>
                  <a:gd name="connsiteY74" fmla="*/ 96559 h 320665"/>
                  <a:gd name="connsiteX75" fmla="*/ 199316 w 269721"/>
                  <a:gd name="connsiteY75" fmla="*/ 115400 h 320665"/>
                  <a:gd name="connsiteX76" fmla="*/ 194358 w 269721"/>
                  <a:gd name="connsiteY76" fmla="*/ 136224 h 320665"/>
                  <a:gd name="connsiteX77" fmla="*/ 194358 w 269721"/>
                  <a:gd name="connsiteY77" fmla="*/ 136224 h 320665"/>
                  <a:gd name="connsiteX78" fmla="*/ 187417 w 269721"/>
                  <a:gd name="connsiteY78" fmla="*/ 131266 h 320665"/>
                  <a:gd name="connsiteX79" fmla="*/ 190392 w 269721"/>
                  <a:gd name="connsiteY79" fmla="*/ 117383 h 320665"/>
                  <a:gd name="connsiteX80" fmla="*/ 180475 w 269721"/>
                  <a:gd name="connsiteY80" fmla="*/ 104492 h 320665"/>
                  <a:gd name="connsiteX81" fmla="*/ 164609 w 269721"/>
                  <a:gd name="connsiteY81" fmla="*/ 99534 h 320665"/>
                  <a:gd name="connsiteX82" fmla="*/ 152710 w 269721"/>
                  <a:gd name="connsiteY82" fmla="*/ 106476 h 320665"/>
                  <a:gd name="connsiteX83" fmla="*/ 149735 w 269721"/>
                  <a:gd name="connsiteY83" fmla="*/ 120358 h 320665"/>
                  <a:gd name="connsiteX84" fmla="*/ 159651 w 269721"/>
                  <a:gd name="connsiteY84" fmla="*/ 133249 h 320665"/>
                  <a:gd name="connsiteX85" fmla="*/ 175517 w 269721"/>
                  <a:gd name="connsiteY85" fmla="*/ 138207 h 320665"/>
                  <a:gd name="connsiteX86" fmla="*/ 187417 w 269721"/>
                  <a:gd name="connsiteY86" fmla="*/ 131266 h 320665"/>
                  <a:gd name="connsiteX87" fmla="*/ 187417 w 269721"/>
                  <a:gd name="connsiteY87" fmla="*/ 131266 h 320665"/>
                  <a:gd name="connsiteX88" fmla="*/ 198325 w 269721"/>
                  <a:gd name="connsiteY88" fmla="*/ 41028 h 320665"/>
                  <a:gd name="connsiteX89" fmla="*/ 187417 w 269721"/>
                  <a:gd name="connsiteY89" fmla="*/ 56895 h 320665"/>
                  <a:gd name="connsiteX90" fmla="*/ 229065 w 269721"/>
                  <a:gd name="connsiteY90" fmla="*/ 86643 h 320665"/>
                  <a:gd name="connsiteX91" fmla="*/ 224107 w 269721"/>
                  <a:gd name="connsiteY91" fmla="*/ 94576 h 320665"/>
                  <a:gd name="connsiteX92" fmla="*/ 182459 w 269721"/>
                  <a:gd name="connsiteY92" fmla="*/ 64827 h 320665"/>
                  <a:gd name="connsiteX93" fmla="*/ 171551 w 269721"/>
                  <a:gd name="connsiteY93" fmla="*/ 80693 h 320665"/>
                  <a:gd name="connsiteX94" fmla="*/ 164609 w 269721"/>
                  <a:gd name="connsiteY94" fmla="*/ 75735 h 320665"/>
                  <a:gd name="connsiteX95" fmla="*/ 192375 w 269721"/>
                  <a:gd name="connsiteY95" fmla="*/ 37062 h 320665"/>
                  <a:gd name="connsiteX96" fmla="*/ 198325 w 269721"/>
                  <a:gd name="connsiteY96" fmla="*/ 41028 h 320665"/>
                  <a:gd name="connsiteX97" fmla="*/ 254847 w 269721"/>
                  <a:gd name="connsiteY97" fmla="*/ 49953 h 320665"/>
                  <a:gd name="connsiteX98" fmla="*/ 242948 w 269721"/>
                  <a:gd name="connsiteY98" fmla="*/ 58878 h 320665"/>
                  <a:gd name="connsiteX99" fmla="*/ 229065 w 269721"/>
                  <a:gd name="connsiteY99" fmla="*/ 55903 h 320665"/>
                  <a:gd name="connsiteX100" fmla="*/ 222123 w 269721"/>
                  <a:gd name="connsiteY100" fmla="*/ 44003 h 320665"/>
                  <a:gd name="connsiteX101" fmla="*/ 227082 w 269721"/>
                  <a:gd name="connsiteY101" fmla="*/ 28137 h 320665"/>
                  <a:gd name="connsiteX102" fmla="*/ 236006 w 269721"/>
                  <a:gd name="connsiteY102" fmla="*/ 14255 h 320665"/>
                  <a:gd name="connsiteX103" fmla="*/ 232040 w 269721"/>
                  <a:gd name="connsiteY103" fmla="*/ 11280 h 320665"/>
                  <a:gd name="connsiteX104" fmla="*/ 223115 w 269721"/>
                  <a:gd name="connsiteY104" fmla="*/ 9296 h 320665"/>
                  <a:gd name="connsiteX105" fmla="*/ 215182 w 269721"/>
                  <a:gd name="connsiteY105" fmla="*/ 16238 h 320665"/>
                  <a:gd name="connsiteX106" fmla="*/ 212207 w 269721"/>
                  <a:gd name="connsiteY106" fmla="*/ 25162 h 320665"/>
                  <a:gd name="connsiteX107" fmla="*/ 215182 w 269721"/>
                  <a:gd name="connsiteY107" fmla="*/ 32104 h 320665"/>
                  <a:gd name="connsiteX108" fmla="*/ 210224 w 269721"/>
                  <a:gd name="connsiteY108" fmla="*/ 40037 h 320665"/>
                  <a:gd name="connsiteX109" fmla="*/ 203283 w 269721"/>
                  <a:gd name="connsiteY109" fmla="*/ 27146 h 320665"/>
                  <a:gd name="connsiteX110" fmla="*/ 208241 w 269721"/>
                  <a:gd name="connsiteY110" fmla="*/ 11280 h 320665"/>
                  <a:gd name="connsiteX111" fmla="*/ 222123 w 269721"/>
                  <a:gd name="connsiteY111" fmla="*/ 372 h 320665"/>
                  <a:gd name="connsiteX112" fmla="*/ 236998 w 269721"/>
                  <a:gd name="connsiteY112" fmla="*/ 3347 h 320665"/>
                  <a:gd name="connsiteX113" fmla="*/ 269722 w 269721"/>
                  <a:gd name="connsiteY113" fmla="*/ 26154 h 320665"/>
                  <a:gd name="connsiteX114" fmla="*/ 264763 w 269721"/>
                  <a:gd name="connsiteY114" fmla="*/ 33095 h 320665"/>
                  <a:gd name="connsiteX115" fmla="*/ 256831 w 269721"/>
                  <a:gd name="connsiteY115" fmla="*/ 27146 h 320665"/>
                  <a:gd name="connsiteX116" fmla="*/ 256831 w 269721"/>
                  <a:gd name="connsiteY116" fmla="*/ 27146 h 320665"/>
                  <a:gd name="connsiteX117" fmla="*/ 258813 w 269721"/>
                  <a:gd name="connsiteY117" fmla="*/ 38053 h 320665"/>
                  <a:gd name="connsiteX118" fmla="*/ 254847 w 269721"/>
                  <a:gd name="connsiteY118" fmla="*/ 49953 h 320665"/>
                  <a:gd name="connsiteX119" fmla="*/ 254847 w 269721"/>
                  <a:gd name="connsiteY119" fmla="*/ 49953 h 320665"/>
                  <a:gd name="connsiteX120" fmla="*/ 248897 w 269721"/>
                  <a:gd name="connsiteY120" fmla="*/ 44003 h 320665"/>
                  <a:gd name="connsiteX121" fmla="*/ 251872 w 269721"/>
                  <a:gd name="connsiteY121" fmla="*/ 32104 h 320665"/>
                  <a:gd name="connsiteX122" fmla="*/ 245922 w 269721"/>
                  <a:gd name="connsiteY122" fmla="*/ 22188 h 320665"/>
                  <a:gd name="connsiteX123" fmla="*/ 241956 w 269721"/>
                  <a:gd name="connsiteY123" fmla="*/ 19213 h 320665"/>
                  <a:gd name="connsiteX124" fmla="*/ 234023 w 269721"/>
                  <a:gd name="connsiteY124" fmla="*/ 32104 h 320665"/>
                  <a:gd name="connsiteX125" fmla="*/ 234023 w 269721"/>
                  <a:gd name="connsiteY125" fmla="*/ 48961 h 320665"/>
                  <a:gd name="connsiteX126" fmla="*/ 240964 w 269721"/>
                  <a:gd name="connsiteY126" fmla="*/ 49953 h 320665"/>
                  <a:gd name="connsiteX127" fmla="*/ 248897 w 269721"/>
                  <a:gd name="connsiteY127" fmla="*/ 44003 h 320665"/>
                  <a:gd name="connsiteX128" fmla="*/ 248897 w 269721"/>
                  <a:gd name="connsiteY128" fmla="*/ 44003 h 320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</a:cxnLst>
                <a:rect l="l" t="t" r="r" b="b"/>
                <a:pathLst>
                  <a:path w="269721" h="320665">
                    <a:moveTo>
                      <a:pt x="64455" y="320666"/>
                    </a:moveTo>
                    <a:lnTo>
                      <a:pt x="0" y="275052"/>
                    </a:lnTo>
                    <a:lnTo>
                      <a:pt x="17849" y="249269"/>
                    </a:lnTo>
                    <a:cubicBezTo>
                      <a:pt x="21816" y="243320"/>
                      <a:pt x="26774" y="240345"/>
                      <a:pt x="31732" y="239353"/>
                    </a:cubicBezTo>
                    <a:cubicBezTo>
                      <a:pt x="36690" y="238361"/>
                      <a:pt x="42640" y="239353"/>
                      <a:pt x="46606" y="242328"/>
                    </a:cubicBezTo>
                    <a:cubicBezTo>
                      <a:pt x="49581" y="244311"/>
                      <a:pt x="52556" y="248278"/>
                      <a:pt x="53548" y="252244"/>
                    </a:cubicBezTo>
                    <a:cubicBezTo>
                      <a:pt x="54539" y="256210"/>
                      <a:pt x="54539" y="260177"/>
                      <a:pt x="52556" y="264144"/>
                    </a:cubicBezTo>
                    <a:lnTo>
                      <a:pt x="52556" y="264144"/>
                    </a:lnTo>
                    <a:cubicBezTo>
                      <a:pt x="56523" y="260177"/>
                      <a:pt x="60489" y="258194"/>
                      <a:pt x="65447" y="257202"/>
                    </a:cubicBezTo>
                    <a:cubicBezTo>
                      <a:pt x="70405" y="256210"/>
                      <a:pt x="74372" y="258194"/>
                      <a:pt x="79330" y="261169"/>
                    </a:cubicBezTo>
                    <a:cubicBezTo>
                      <a:pt x="85280" y="265135"/>
                      <a:pt x="88254" y="270093"/>
                      <a:pt x="88254" y="276043"/>
                    </a:cubicBezTo>
                    <a:cubicBezTo>
                      <a:pt x="88254" y="281993"/>
                      <a:pt x="86271" y="288934"/>
                      <a:pt x="81313" y="295875"/>
                    </a:cubicBezTo>
                    <a:lnTo>
                      <a:pt x="64455" y="320666"/>
                    </a:lnTo>
                    <a:close/>
                    <a:moveTo>
                      <a:pt x="33715" y="286951"/>
                    </a:moveTo>
                    <a:lnTo>
                      <a:pt x="42640" y="274060"/>
                    </a:lnTo>
                    <a:cubicBezTo>
                      <a:pt x="45615" y="269102"/>
                      <a:pt x="47598" y="265135"/>
                      <a:pt x="47598" y="261169"/>
                    </a:cubicBezTo>
                    <a:cubicBezTo>
                      <a:pt x="47598" y="257202"/>
                      <a:pt x="45615" y="254227"/>
                      <a:pt x="42640" y="251252"/>
                    </a:cubicBezTo>
                    <a:cubicBezTo>
                      <a:pt x="39665" y="249269"/>
                      <a:pt x="36690" y="248278"/>
                      <a:pt x="32723" y="249269"/>
                    </a:cubicBezTo>
                    <a:cubicBezTo>
                      <a:pt x="29749" y="250261"/>
                      <a:pt x="26774" y="252244"/>
                      <a:pt x="23799" y="256210"/>
                    </a:cubicBezTo>
                    <a:lnTo>
                      <a:pt x="12891" y="272077"/>
                    </a:lnTo>
                    <a:lnTo>
                      <a:pt x="33715" y="286951"/>
                    </a:lnTo>
                    <a:close/>
                    <a:moveTo>
                      <a:pt x="74372" y="291909"/>
                    </a:moveTo>
                    <a:cubicBezTo>
                      <a:pt x="81313" y="281993"/>
                      <a:pt x="81313" y="274060"/>
                      <a:pt x="73380" y="269102"/>
                    </a:cubicBezTo>
                    <a:cubicBezTo>
                      <a:pt x="65447" y="264144"/>
                      <a:pt x="58506" y="266127"/>
                      <a:pt x="51565" y="277035"/>
                    </a:cubicBezTo>
                    <a:lnTo>
                      <a:pt x="40657" y="291909"/>
                    </a:lnTo>
                    <a:lnTo>
                      <a:pt x="63464" y="307775"/>
                    </a:lnTo>
                    <a:lnTo>
                      <a:pt x="74372" y="291909"/>
                    </a:lnTo>
                    <a:close/>
                    <a:moveTo>
                      <a:pt x="55531" y="230429"/>
                    </a:moveTo>
                    <a:lnTo>
                      <a:pt x="60489" y="222495"/>
                    </a:lnTo>
                    <a:lnTo>
                      <a:pt x="76355" y="233403"/>
                    </a:lnTo>
                    <a:lnTo>
                      <a:pt x="82305" y="224479"/>
                    </a:lnTo>
                    <a:cubicBezTo>
                      <a:pt x="86271" y="218529"/>
                      <a:pt x="91229" y="215554"/>
                      <a:pt x="96188" y="214563"/>
                    </a:cubicBezTo>
                    <a:cubicBezTo>
                      <a:pt x="101146" y="213571"/>
                      <a:pt x="106104" y="214563"/>
                      <a:pt x="112053" y="217537"/>
                    </a:cubicBezTo>
                    <a:cubicBezTo>
                      <a:pt x="117011" y="221504"/>
                      <a:pt x="119986" y="225470"/>
                      <a:pt x="120978" y="230429"/>
                    </a:cubicBezTo>
                    <a:cubicBezTo>
                      <a:pt x="121970" y="235387"/>
                      <a:pt x="119986" y="241336"/>
                      <a:pt x="116020" y="246294"/>
                    </a:cubicBezTo>
                    <a:lnTo>
                      <a:pt x="104120" y="263152"/>
                    </a:lnTo>
                    <a:lnTo>
                      <a:pt x="55531" y="230429"/>
                    </a:lnTo>
                    <a:close/>
                    <a:moveTo>
                      <a:pt x="83296" y="238361"/>
                    </a:moveTo>
                    <a:lnTo>
                      <a:pt x="103129" y="252244"/>
                    </a:lnTo>
                    <a:lnTo>
                      <a:pt x="109079" y="243320"/>
                    </a:lnTo>
                    <a:cubicBezTo>
                      <a:pt x="111062" y="240345"/>
                      <a:pt x="112053" y="237370"/>
                      <a:pt x="112053" y="233403"/>
                    </a:cubicBezTo>
                    <a:cubicBezTo>
                      <a:pt x="112053" y="230429"/>
                      <a:pt x="110070" y="227453"/>
                      <a:pt x="107095" y="225470"/>
                    </a:cubicBezTo>
                    <a:cubicBezTo>
                      <a:pt x="104120" y="223487"/>
                      <a:pt x="101146" y="222495"/>
                      <a:pt x="98171" y="223487"/>
                    </a:cubicBezTo>
                    <a:cubicBezTo>
                      <a:pt x="95196" y="224479"/>
                      <a:pt x="92221" y="226462"/>
                      <a:pt x="90238" y="229437"/>
                    </a:cubicBezTo>
                    <a:lnTo>
                      <a:pt x="83296" y="238361"/>
                    </a:lnTo>
                    <a:close/>
                    <a:moveTo>
                      <a:pt x="84288" y="189772"/>
                    </a:moveTo>
                    <a:lnTo>
                      <a:pt x="89246" y="181839"/>
                    </a:lnTo>
                    <a:lnTo>
                      <a:pt x="137836" y="215554"/>
                    </a:lnTo>
                    <a:lnTo>
                      <a:pt x="132877" y="223487"/>
                    </a:lnTo>
                    <a:lnTo>
                      <a:pt x="84288" y="189772"/>
                    </a:lnTo>
                    <a:close/>
                    <a:moveTo>
                      <a:pt x="134861" y="148124"/>
                    </a:moveTo>
                    <a:cubicBezTo>
                      <a:pt x="131886" y="147132"/>
                      <a:pt x="128911" y="147132"/>
                      <a:pt x="125936" y="148124"/>
                    </a:cubicBezTo>
                    <a:cubicBezTo>
                      <a:pt x="122961" y="149115"/>
                      <a:pt x="119986" y="151099"/>
                      <a:pt x="118003" y="155065"/>
                    </a:cubicBezTo>
                    <a:cubicBezTo>
                      <a:pt x="115028" y="159032"/>
                      <a:pt x="114037" y="163990"/>
                      <a:pt x="116020" y="168948"/>
                    </a:cubicBezTo>
                    <a:cubicBezTo>
                      <a:pt x="117011" y="173906"/>
                      <a:pt x="120978" y="177872"/>
                      <a:pt x="125936" y="181839"/>
                    </a:cubicBezTo>
                    <a:cubicBezTo>
                      <a:pt x="130894" y="185806"/>
                      <a:pt x="136844" y="187789"/>
                      <a:pt x="141802" y="186797"/>
                    </a:cubicBezTo>
                    <a:cubicBezTo>
                      <a:pt x="146760" y="186797"/>
                      <a:pt x="150727" y="183822"/>
                      <a:pt x="153702" y="179856"/>
                    </a:cubicBezTo>
                    <a:cubicBezTo>
                      <a:pt x="158660" y="172914"/>
                      <a:pt x="158660" y="166964"/>
                      <a:pt x="153702" y="162006"/>
                    </a:cubicBezTo>
                    <a:lnTo>
                      <a:pt x="158660" y="154073"/>
                    </a:lnTo>
                    <a:cubicBezTo>
                      <a:pt x="162626" y="158040"/>
                      <a:pt x="164609" y="162998"/>
                      <a:pt x="164609" y="167956"/>
                    </a:cubicBezTo>
                    <a:cubicBezTo>
                      <a:pt x="164609" y="173906"/>
                      <a:pt x="162626" y="178864"/>
                      <a:pt x="159651" y="184814"/>
                    </a:cubicBezTo>
                    <a:cubicBezTo>
                      <a:pt x="154693" y="191755"/>
                      <a:pt x="148743" y="195722"/>
                      <a:pt x="141802" y="196713"/>
                    </a:cubicBezTo>
                    <a:cubicBezTo>
                      <a:pt x="134861" y="197705"/>
                      <a:pt x="126928" y="195722"/>
                      <a:pt x="119986" y="189772"/>
                    </a:cubicBezTo>
                    <a:cubicBezTo>
                      <a:pt x="113045" y="184814"/>
                      <a:pt x="108087" y="178864"/>
                      <a:pt x="106104" y="170931"/>
                    </a:cubicBezTo>
                    <a:cubicBezTo>
                      <a:pt x="104120" y="163990"/>
                      <a:pt x="106104" y="157048"/>
                      <a:pt x="111062" y="150107"/>
                    </a:cubicBezTo>
                    <a:cubicBezTo>
                      <a:pt x="115028" y="144157"/>
                      <a:pt x="119986" y="141182"/>
                      <a:pt x="124945" y="139199"/>
                    </a:cubicBezTo>
                    <a:cubicBezTo>
                      <a:pt x="129903" y="138207"/>
                      <a:pt x="134861" y="138207"/>
                      <a:pt x="139819" y="140191"/>
                    </a:cubicBezTo>
                    <a:lnTo>
                      <a:pt x="134861" y="148124"/>
                    </a:lnTo>
                    <a:close/>
                    <a:moveTo>
                      <a:pt x="194358" y="136224"/>
                    </a:moveTo>
                    <a:cubicBezTo>
                      <a:pt x="189400" y="143166"/>
                      <a:pt x="183450" y="147132"/>
                      <a:pt x="176509" y="148124"/>
                    </a:cubicBezTo>
                    <a:cubicBezTo>
                      <a:pt x="169568" y="149115"/>
                      <a:pt x="161634" y="147132"/>
                      <a:pt x="154693" y="141182"/>
                    </a:cubicBezTo>
                    <a:cubicBezTo>
                      <a:pt x="146760" y="136224"/>
                      <a:pt x="142794" y="129283"/>
                      <a:pt x="140811" y="122341"/>
                    </a:cubicBezTo>
                    <a:cubicBezTo>
                      <a:pt x="138827" y="115400"/>
                      <a:pt x="140811" y="108459"/>
                      <a:pt x="145769" y="101518"/>
                    </a:cubicBezTo>
                    <a:cubicBezTo>
                      <a:pt x="150727" y="94576"/>
                      <a:pt x="156676" y="90610"/>
                      <a:pt x="163618" y="89618"/>
                    </a:cubicBezTo>
                    <a:cubicBezTo>
                      <a:pt x="170559" y="88626"/>
                      <a:pt x="178492" y="90610"/>
                      <a:pt x="185434" y="96559"/>
                    </a:cubicBezTo>
                    <a:cubicBezTo>
                      <a:pt x="193366" y="101518"/>
                      <a:pt x="197333" y="108459"/>
                      <a:pt x="199316" y="115400"/>
                    </a:cubicBezTo>
                    <a:cubicBezTo>
                      <a:pt x="200308" y="122341"/>
                      <a:pt x="199316" y="129283"/>
                      <a:pt x="194358" y="136224"/>
                    </a:cubicBezTo>
                    <a:lnTo>
                      <a:pt x="194358" y="136224"/>
                    </a:lnTo>
                    <a:close/>
                    <a:moveTo>
                      <a:pt x="187417" y="131266"/>
                    </a:moveTo>
                    <a:cubicBezTo>
                      <a:pt x="190392" y="126308"/>
                      <a:pt x="191383" y="122341"/>
                      <a:pt x="190392" y="117383"/>
                    </a:cubicBezTo>
                    <a:cubicBezTo>
                      <a:pt x="189400" y="112425"/>
                      <a:pt x="185434" y="108459"/>
                      <a:pt x="180475" y="104492"/>
                    </a:cubicBezTo>
                    <a:cubicBezTo>
                      <a:pt x="174526" y="100526"/>
                      <a:pt x="169568" y="98543"/>
                      <a:pt x="164609" y="99534"/>
                    </a:cubicBezTo>
                    <a:cubicBezTo>
                      <a:pt x="159651" y="99534"/>
                      <a:pt x="155685" y="102509"/>
                      <a:pt x="152710" y="106476"/>
                    </a:cubicBezTo>
                    <a:cubicBezTo>
                      <a:pt x="149735" y="111434"/>
                      <a:pt x="148743" y="115400"/>
                      <a:pt x="149735" y="120358"/>
                    </a:cubicBezTo>
                    <a:cubicBezTo>
                      <a:pt x="150727" y="125316"/>
                      <a:pt x="154693" y="129283"/>
                      <a:pt x="159651" y="133249"/>
                    </a:cubicBezTo>
                    <a:cubicBezTo>
                      <a:pt x="165601" y="137216"/>
                      <a:pt x="170559" y="139199"/>
                      <a:pt x="175517" y="138207"/>
                    </a:cubicBezTo>
                    <a:cubicBezTo>
                      <a:pt x="180475" y="138207"/>
                      <a:pt x="184442" y="136224"/>
                      <a:pt x="187417" y="131266"/>
                    </a:cubicBezTo>
                    <a:lnTo>
                      <a:pt x="187417" y="131266"/>
                    </a:lnTo>
                    <a:close/>
                    <a:moveTo>
                      <a:pt x="198325" y="41028"/>
                    </a:moveTo>
                    <a:lnTo>
                      <a:pt x="187417" y="56895"/>
                    </a:lnTo>
                    <a:lnTo>
                      <a:pt x="229065" y="86643"/>
                    </a:lnTo>
                    <a:lnTo>
                      <a:pt x="224107" y="94576"/>
                    </a:lnTo>
                    <a:lnTo>
                      <a:pt x="182459" y="64827"/>
                    </a:lnTo>
                    <a:lnTo>
                      <a:pt x="171551" y="80693"/>
                    </a:lnTo>
                    <a:lnTo>
                      <a:pt x="164609" y="75735"/>
                    </a:lnTo>
                    <a:lnTo>
                      <a:pt x="192375" y="37062"/>
                    </a:lnTo>
                    <a:lnTo>
                      <a:pt x="198325" y="41028"/>
                    </a:lnTo>
                    <a:close/>
                    <a:moveTo>
                      <a:pt x="254847" y="49953"/>
                    </a:moveTo>
                    <a:cubicBezTo>
                      <a:pt x="251872" y="54911"/>
                      <a:pt x="246914" y="57886"/>
                      <a:pt x="242948" y="58878"/>
                    </a:cubicBezTo>
                    <a:cubicBezTo>
                      <a:pt x="237990" y="59869"/>
                      <a:pt x="234023" y="58878"/>
                      <a:pt x="229065" y="55903"/>
                    </a:cubicBezTo>
                    <a:cubicBezTo>
                      <a:pt x="225099" y="52928"/>
                      <a:pt x="223115" y="48961"/>
                      <a:pt x="222123" y="44003"/>
                    </a:cubicBezTo>
                    <a:cubicBezTo>
                      <a:pt x="222123" y="39045"/>
                      <a:pt x="224107" y="34087"/>
                      <a:pt x="227082" y="28137"/>
                    </a:cubicBezTo>
                    <a:lnTo>
                      <a:pt x="236006" y="14255"/>
                    </a:lnTo>
                    <a:lnTo>
                      <a:pt x="232040" y="11280"/>
                    </a:lnTo>
                    <a:cubicBezTo>
                      <a:pt x="229065" y="9296"/>
                      <a:pt x="226090" y="8305"/>
                      <a:pt x="223115" y="9296"/>
                    </a:cubicBezTo>
                    <a:cubicBezTo>
                      <a:pt x="220140" y="10288"/>
                      <a:pt x="217165" y="12271"/>
                      <a:pt x="215182" y="16238"/>
                    </a:cubicBezTo>
                    <a:cubicBezTo>
                      <a:pt x="213199" y="19213"/>
                      <a:pt x="212207" y="22188"/>
                      <a:pt x="212207" y="25162"/>
                    </a:cubicBezTo>
                    <a:cubicBezTo>
                      <a:pt x="212207" y="28137"/>
                      <a:pt x="213199" y="30121"/>
                      <a:pt x="215182" y="32104"/>
                    </a:cubicBezTo>
                    <a:lnTo>
                      <a:pt x="210224" y="40037"/>
                    </a:lnTo>
                    <a:cubicBezTo>
                      <a:pt x="206257" y="37062"/>
                      <a:pt x="204274" y="33095"/>
                      <a:pt x="203283" y="27146"/>
                    </a:cubicBezTo>
                    <a:cubicBezTo>
                      <a:pt x="203283" y="22188"/>
                      <a:pt x="204274" y="16238"/>
                      <a:pt x="208241" y="11280"/>
                    </a:cubicBezTo>
                    <a:cubicBezTo>
                      <a:pt x="212207" y="5330"/>
                      <a:pt x="217165" y="2355"/>
                      <a:pt x="222123" y="372"/>
                    </a:cubicBezTo>
                    <a:cubicBezTo>
                      <a:pt x="227082" y="-620"/>
                      <a:pt x="232040" y="372"/>
                      <a:pt x="236998" y="3347"/>
                    </a:cubicBezTo>
                    <a:lnTo>
                      <a:pt x="269722" y="26154"/>
                    </a:lnTo>
                    <a:lnTo>
                      <a:pt x="264763" y="33095"/>
                    </a:lnTo>
                    <a:lnTo>
                      <a:pt x="256831" y="27146"/>
                    </a:lnTo>
                    <a:lnTo>
                      <a:pt x="256831" y="27146"/>
                    </a:lnTo>
                    <a:cubicBezTo>
                      <a:pt x="258813" y="30121"/>
                      <a:pt x="258813" y="34087"/>
                      <a:pt x="258813" y="38053"/>
                    </a:cubicBezTo>
                    <a:cubicBezTo>
                      <a:pt x="257822" y="43012"/>
                      <a:pt x="256831" y="46978"/>
                      <a:pt x="254847" y="49953"/>
                    </a:cubicBezTo>
                    <a:lnTo>
                      <a:pt x="254847" y="49953"/>
                    </a:lnTo>
                    <a:close/>
                    <a:moveTo>
                      <a:pt x="248897" y="44003"/>
                    </a:moveTo>
                    <a:cubicBezTo>
                      <a:pt x="251872" y="40037"/>
                      <a:pt x="252864" y="36070"/>
                      <a:pt x="251872" y="32104"/>
                    </a:cubicBezTo>
                    <a:cubicBezTo>
                      <a:pt x="250880" y="28137"/>
                      <a:pt x="248897" y="24171"/>
                      <a:pt x="245922" y="22188"/>
                    </a:cubicBezTo>
                    <a:lnTo>
                      <a:pt x="241956" y="19213"/>
                    </a:lnTo>
                    <a:lnTo>
                      <a:pt x="234023" y="32104"/>
                    </a:lnTo>
                    <a:cubicBezTo>
                      <a:pt x="229065" y="40037"/>
                      <a:pt x="229065" y="44995"/>
                      <a:pt x="234023" y="48961"/>
                    </a:cubicBezTo>
                    <a:cubicBezTo>
                      <a:pt x="236006" y="50945"/>
                      <a:pt x="238981" y="50945"/>
                      <a:pt x="240964" y="49953"/>
                    </a:cubicBezTo>
                    <a:cubicBezTo>
                      <a:pt x="243939" y="48961"/>
                      <a:pt x="246914" y="46978"/>
                      <a:pt x="248897" y="44003"/>
                    </a:cubicBezTo>
                    <a:lnTo>
                      <a:pt x="248897" y="4400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" name="Полилиния: фигура 21">
                <a:extLst>
                  <a:ext uri="{FF2B5EF4-FFF2-40B4-BE49-F238E27FC236}">
                    <a16:creationId xmlns:a16="http://schemas.microsoft.com/office/drawing/2014/main" id="{4F1B7958-399B-33C3-3F15-95227148CBC5}"/>
                  </a:ext>
                </a:extLst>
              </p:cNvPr>
              <p:cNvSpPr/>
              <p:nvPr/>
            </p:nvSpPr>
            <p:spPr>
              <a:xfrm>
                <a:off x="4988055" y="2756539"/>
                <a:ext cx="556300" cy="744832"/>
              </a:xfrm>
              <a:custGeom>
                <a:avLst/>
                <a:gdLst>
                  <a:gd name="connsiteX0" fmla="*/ 76355 w 556300"/>
                  <a:gd name="connsiteY0" fmla="*/ 744709 h 744832"/>
                  <a:gd name="connsiteX1" fmla="*/ 28757 w 556300"/>
                  <a:gd name="connsiteY1" fmla="*/ 728843 h 744832"/>
                  <a:gd name="connsiteX2" fmla="*/ 7933 w 556300"/>
                  <a:gd name="connsiteY2" fmla="*/ 708019 h 744832"/>
                  <a:gd name="connsiteX3" fmla="*/ 0 w 556300"/>
                  <a:gd name="connsiteY3" fmla="*/ 690170 h 744832"/>
                  <a:gd name="connsiteX4" fmla="*/ 4958 w 556300"/>
                  <a:gd name="connsiteY4" fmla="*/ 683228 h 744832"/>
                  <a:gd name="connsiteX5" fmla="*/ 12891 w 556300"/>
                  <a:gd name="connsiteY5" fmla="*/ 699094 h 744832"/>
                  <a:gd name="connsiteX6" fmla="*/ 34707 w 556300"/>
                  <a:gd name="connsiteY6" fmla="*/ 720910 h 744832"/>
                  <a:gd name="connsiteX7" fmla="*/ 81313 w 556300"/>
                  <a:gd name="connsiteY7" fmla="*/ 737767 h 744832"/>
                  <a:gd name="connsiteX8" fmla="*/ 76355 w 556300"/>
                  <a:gd name="connsiteY8" fmla="*/ 744709 h 744832"/>
                  <a:gd name="connsiteX9" fmla="*/ 62472 w 556300"/>
                  <a:gd name="connsiteY9" fmla="*/ 666371 h 744832"/>
                  <a:gd name="connsiteX10" fmla="*/ 53548 w 556300"/>
                  <a:gd name="connsiteY10" fmla="*/ 666371 h 744832"/>
                  <a:gd name="connsiteX11" fmla="*/ 45615 w 556300"/>
                  <a:gd name="connsiteY11" fmla="*/ 673312 h 744832"/>
                  <a:gd name="connsiteX12" fmla="*/ 43631 w 556300"/>
                  <a:gd name="connsiteY12" fmla="*/ 687195 h 744832"/>
                  <a:gd name="connsiteX13" fmla="*/ 53548 w 556300"/>
                  <a:gd name="connsiteY13" fmla="*/ 700086 h 744832"/>
                  <a:gd name="connsiteX14" fmla="*/ 69414 w 556300"/>
                  <a:gd name="connsiteY14" fmla="*/ 705044 h 744832"/>
                  <a:gd name="connsiteX15" fmla="*/ 81313 w 556300"/>
                  <a:gd name="connsiteY15" fmla="*/ 698103 h 744832"/>
                  <a:gd name="connsiteX16" fmla="*/ 81313 w 556300"/>
                  <a:gd name="connsiteY16" fmla="*/ 680253 h 744832"/>
                  <a:gd name="connsiteX17" fmla="*/ 86271 w 556300"/>
                  <a:gd name="connsiteY17" fmla="*/ 672320 h 744832"/>
                  <a:gd name="connsiteX18" fmla="*/ 92221 w 556300"/>
                  <a:gd name="connsiteY18" fmla="*/ 686203 h 744832"/>
                  <a:gd name="connsiteX19" fmla="*/ 87263 w 556300"/>
                  <a:gd name="connsiteY19" fmla="*/ 703061 h 744832"/>
                  <a:gd name="connsiteX20" fmla="*/ 69414 w 556300"/>
                  <a:gd name="connsiteY20" fmla="*/ 714960 h 744832"/>
                  <a:gd name="connsiteX21" fmla="*/ 47598 w 556300"/>
                  <a:gd name="connsiteY21" fmla="*/ 708019 h 744832"/>
                  <a:gd name="connsiteX22" fmla="*/ 33715 w 556300"/>
                  <a:gd name="connsiteY22" fmla="*/ 689178 h 744832"/>
                  <a:gd name="connsiteX23" fmla="*/ 38673 w 556300"/>
                  <a:gd name="connsiteY23" fmla="*/ 668354 h 744832"/>
                  <a:gd name="connsiteX24" fmla="*/ 52556 w 556300"/>
                  <a:gd name="connsiteY24" fmla="*/ 657446 h 744832"/>
                  <a:gd name="connsiteX25" fmla="*/ 67430 w 556300"/>
                  <a:gd name="connsiteY25" fmla="*/ 658438 h 744832"/>
                  <a:gd name="connsiteX26" fmla="*/ 62472 w 556300"/>
                  <a:gd name="connsiteY26" fmla="*/ 666371 h 744832"/>
                  <a:gd name="connsiteX27" fmla="*/ 74372 w 556300"/>
                  <a:gd name="connsiteY27" fmla="*/ 617781 h 744832"/>
                  <a:gd name="connsiteX28" fmla="*/ 89246 w 556300"/>
                  <a:gd name="connsiteY28" fmla="*/ 596957 h 744832"/>
                  <a:gd name="connsiteX29" fmla="*/ 100154 w 556300"/>
                  <a:gd name="connsiteY29" fmla="*/ 589024 h 744832"/>
                  <a:gd name="connsiteX30" fmla="*/ 112053 w 556300"/>
                  <a:gd name="connsiteY30" fmla="*/ 591999 h 744832"/>
                  <a:gd name="connsiteX31" fmla="*/ 117011 w 556300"/>
                  <a:gd name="connsiteY31" fmla="*/ 598940 h 744832"/>
                  <a:gd name="connsiteX32" fmla="*/ 117011 w 556300"/>
                  <a:gd name="connsiteY32" fmla="*/ 606873 h 744832"/>
                  <a:gd name="connsiteX33" fmla="*/ 117011 w 556300"/>
                  <a:gd name="connsiteY33" fmla="*/ 606873 h 744832"/>
                  <a:gd name="connsiteX34" fmla="*/ 125936 w 556300"/>
                  <a:gd name="connsiteY34" fmla="*/ 601915 h 744832"/>
                  <a:gd name="connsiteX35" fmla="*/ 135852 w 556300"/>
                  <a:gd name="connsiteY35" fmla="*/ 604890 h 744832"/>
                  <a:gd name="connsiteX36" fmla="*/ 142794 w 556300"/>
                  <a:gd name="connsiteY36" fmla="*/ 616790 h 744832"/>
                  <a:gd name="connsiteX37" fmla="*/ 137836 w 556300"/>
                  <a:gd name="connsiteY37" fmla="*/ 631664 h 744832"/>
                  <a:gd name="connsiteX38" fmla="*/ 122961 w 556300"/>
                  <a:gd name="connsiteY38" fmla="*/ 652488 h 744832"/>
                  <a:gd name="connsiteX39" fmla="*/ 74372 w 556300"/>
                  <a:gd name="connsiteY39" fmla="*/ 617781 h 744832"/>
                  <a:gd name="connsiteX40" fmla="*/ 86271 w 556300"/>
                  <a:gd name="connsiteY40" fmla="*/ 613815 h 744832"/>
                  <a:gd name="connsiteX41" fmla="*/ 100154 w 556300"/>
                  <a:gd name="connsiteY41" fmla="*/ 623731 h 744832"/>
                  <a:gd name="connsiteX42" fmla="*/ 108087 w 556300"/>
                  <a:gd name="connsiteY42" fmla="*/ 612823 h 744832"/>
                  <a:gd name="connsiteX43" fmla="*/ 107095 w 556300"/>
                  <a:gd name="connsiteY43" fmla="*/ 598940 h 744832"/>
                  <a:gd name="connsiteX44" fmla="*/ 95196 w 556300"/>
                  <a:gd name="connsiteY44" fmla="*/ 601915 h 744832"/>
                  <a:gd name="connsiteX45" fmla="*/ 86271 w 556300"/>
                  <a:gd name="connsiteY45" fmla="*/ 613815 h 744832"/>
                  <a:gd name="connsiteX46" fmla="*/ 106104 w 556300"/>
                  <a:gd name="connsiteY46" fmla="*/ 628689 h 744832"/>
                  <a:gd name="connsiteX47" fmla="*/ 120978 w 556300"/>
                  <a:gd name="connsiteY47" fmla="*/ 639597 h 744832"/>
                  <a:gd name="connsiteX48" fmla="*/ 129902 w 556300"/>
                  <a:gd name="connsiteY48" fmla="*/ 626706 h 744832"/>
                  <a:gd name="connsiteX49" fmla="*/ 128911 w 556300"/>
                  <a:gd name="connsiteY49" fmla="*/ 612823 h 744832"/>
                  <a:gd name="connsiteX50" fmla="*/ 114037 w 556300"/>
                  <a:gd name="connsiteY50" fmla="*/ 617781 h 744832"/>
                  <a:gd name="connsiteX51" fmla="*/ 106104 w 556300"/>
                  <a:gd name="connsiteY51" fmla="*/ 628689 h 744832"/>
                  <a:gd name="connsiteX52" fmla="*/ 107095 w 556300"/>
                  <a:gd name="connsiteY52" fmla="*/ 571175 h 744832"/>
                  <a:gd name="connsiteX53" fmla="*/ 112053 w 556300"/>
                  <a:gd name="connsiteY53" fmla="*/ 563242 h 744832"/>
                  <a:gd name="connsiteX54" fmla="*/ 127920 w 556300"/>
                  <a:gd name="connsiteY54" fmla="*/ 574150 h 744832"/>
                  <a:gd name="connsiteX55" fmla="*/ 133869 w 556300"/>
                  <a:gd name="connsiteY55" fmla="*/ 565225 h 744832"/>
                  <a:gd name="connsiteX56" fmla="*/ 147752 w 556300"/>
                  <a:gd name="connsiteY56" fmla="*/ 555309 h 744832"/>
                  <a:gd name="connsiteX57" fmla="*/ 163618 w 556300"/>
                  <a:gd name="connsiteY57" fmla="*/ 558284 h 744832"/>
                  <a:gd name="connsiteX58" fmla="*/ 172543 w 556300"/>
                  <a:gd name="connsiteY58" fmla="*/ 571175 h 744832"/>
                  <a:gd name="connsiteX59" fmla="*/ 167585 w 556300"/>
                  <a:gd name="connsiteY59" fmla="*/ 587041 h 744832"/>
                  <a:gd name="connsiteX60" fmla="*/ 155685 w 556300"/>
                  <a:gd name="connsiteY60" fmla="*/ 603898 h 744832"/>
                  <a:gd name="connsiteX61" fmla="*/ 107095 w 556300"/>
                  <a:gd name="connsiteY61" fmla="*/ 571175 h 744832"/>
                  <a:gd name="connsiteX62" fmla="*/ 134860 w 556300"/>
                  <a:gd name="connsiteY62" fmla="*/ 578116 h 744832"/>
                  <a:gd name="connsiteX63" fmla="*/ 154693 w 556300"/>
                  <a:gd name="connsiteY63" fmla="*/ 591999 h 744832"/>
                  <a:gd name="connsiteX64" fmla="*/ 160643 w 556300"/>
                  <a:gd name="connsiteY64" fmla="*/ 583074 h 744832"/>
                  <a:gd name="connsiteX65" fmla="*/ 163618 w 556300"/>
                  <a:gd name="connsiteY65" fmla="*/ 573158 h 744832"/>
                  <a:gd name="connsiteX66" fmla="*/ 158660 w 556300"/>
                  <a:gd name="connsiteY66" fmla="*/ 565225 h 744832"/>
                  <a:gd name="connsiteX67" fmla="*/ 149735 w 556300"/>
                  <a:gd name="connsiteY67" fmla="*/ 563242 h 744832"/>
                  <a:gd name="connsiteX68" fmla="*/ 141802 w 556300"/>
                  <a:gd name="connsiteY68" fmla="*/ 569192 h 744832"/>
                  <a:gd name="connsiteX69" fmla="*/ 134860 w 556300"/>
                  <a:gd name="connsiteY69" fmla="*/ 578116 h 744832"/>
                  <a:gd name="connsiteX70" fmla="*/ 135852 w 556300"/>
                  <a:gd name="connsiteY70" fmla="*/ 529527 h 744832"/>
                  <a:gd name="connsiteX71" fmla="*/ 140811 w 556300"/>
                  <a:gd name="connsiteY71" fmla="*/ 521594 h 744832"/>
                  <a:gd name="connsiteX72" fmla="*/ 189400 w 556300"/>
                  <a:gd name="connsiteY72" fmla="*/ 555309 h 744832"/>
                  <a:gd name="connsiteX73" fmla="*/ 184442 w 556300"/>
                  <a:gd name="connsiteY73" fmla="*/ 563242 h 744832"/>
                  <a:gd name="connsiteX74" fmla="*/ 135852 w 556300"/>
                  <a:gd name="connsiteY74" fmla="*/ 529527 h 744832"/>
                  <a:gd name="connsiteX75" fmla="*/ 149735 w 556300"/>
                  <a:gd name="connsiteY75" fmla="*/ 510686 h 744832"/>
                  <a:gd name="connsiteX76" fmla="*/ 164609 w 556300"/>
                  <a:gd name="connsiteY76" fmla="*/ 489862 h 744832"/>
                  <a:gd name="connsiteX77" fmla="*/ 175517 w 556300"/>
                  <a:gd name="connsiteY77" fmla="*/ 481929 h 744832"/>
                  <a:gd name="connsiteX78" fmla="*/ 187417 w 556300"/>
                  <a:gd name="connsiteY78" fmla="*/ 484904 h 744832"/>
                  <a:gd name="connsiteX79" fmla="*/ 192375 w 556300"/>
                  <a:gd name="connsiteY79" fmla="*/ 491845 h 744832"/>
                  <a:gd name="connsiteX80" fmla="*/ 192375 w 556300"/>
                  <a:gd name="connsiteY80" fmla="*/ 499778 h 744832"/>
                  <a:gd name="connsiteX81" fmla="*/ 192375 w 556300"/>
                  <a:gd name="connsiteY81" fmla="*/ 499778 h 744832"/>
                  <a:gd name="connsiteX82" fmla="*/ 201299 w 556300"/>
                  <a:gd name="connsiteY82" fmla="*/ 494820 h 744832"/>
                  <a:gd name="connsiteX83" fmla="*/ 211216 w 556300"/>
                  <a:gd name="connsiteY83" fmla="*/ 497795 h 744832"/>
                  <a:gd name="connsiteX84" fmla="*/ 218157 w 556300"/>
                  <a:gd name="connsiteY84" fmla="*/ 509694 h 744832"/>
                  <a:gd name="connsiteX85" fmla="*/ 213199 w 556300"/>
                  <a:gd name="connsiteY85" fmla="*/ 524569 h 744832"/>
                  <a:gd name="connsiteX86" fmla="*/ 198325 w 556300"/>
                  <a:gd name="connsiteY86" fmla="*/ 545393 h 744832"/>
                  <a:gd name="connsiteX87" fmla="*/ 149735 w 556300"/>
                  <a:gd name="connsiteY87" fmla="*/ 510686 h 744832"/>
                  <a:gd name="connsiteX88" fmla="*/ 161634 w 556300"/>
                  <a:gd name="connsiteY88" fmla="*/ 507711 h 744832"/>
                  <a:gd name="connsiteX89" fmla="*/ 175517 w 556300"/>
                  <a:gd name="connsiteY89" fmla="*/ 517627 h 744832"/>
                  <a:gd name="connsiteX90" fmla="*/ 183450 w 556300"/>
                  <a:gd name="connsiteY90" fmla="*/ 506719 h 744832"/>
                  <a:gd name="connsiteX91" fmla="*/ 182459 w 556300"/>
                  <a:gd name="connsiteY91" fmla="*/ 492837 h 744832"/>
                  <a:gd name="connsiteX92" fmla="*/ 170559 w 556300"/>
                  <a:gd name="connsiteY92" fmla="*/ 495811 h 744832"/>
                  <a:gd name="connsiteX93" fmla="*/ 161634 w 556300"/>
                  <a:gd name="connsiteY93" fmla="*/ 507711 h 744832"/>
                  <a:gd name="connsiteX94" fmla="*/ 181467 w 556300"/>
                  <a:gd name="connsiteY94" fmla="*/ 521594 h 744832"/>
                  <a:gd name="connsiteX95" fmla="*/ 196341 w 556300"/>
                  <a:gd name="connsiteY95" fmla="*/ 532502 h 744832"/>
                  <a:gd name="connsiteX96" fmla="*/ 205266 w 556300"/>
                  <a:gd name="connsiteY96" fmla="*/ 519610 h 744832"/>
                  <a:gd name="connsiteX97" fmla="*/ 204274 w 556300"/>
                  <a:gd name="connsiteY97" fmla="*/ 505728 h 744832"/>
                  <a:gd name="connsiteX98" fmla="*/ 189400 w 556300"/>
                  <a:gd name="connsiteY98" fmla="*/ 510686 h 744832"/>
                  <a:gd name="connsiteX99" fmla="*/ 181467 w 556300"/>
                  <a:gd name="connsiteY99" fmla="*/ 521594 h 744832"/>
                  <a:gd name="connsiteX100" fmla="*/ 244931 w 556300"/>
                  <a:gd name="connsiteY100" fmla="*/ 477962 h 744832"/>
                  <a:gd name="connsiteX101" fmla="*/ 227082 w 556300"/>
                  <a:gd name="connsiteY101" fmla="*/ 489862 h 744832"/>
                  <a:gd name="connsiteX102" fmla="*/ 205266 w 556300"/>
                  <a:gd name="connsiteY102" fmla="*/ 482921 h 744832"/>
                  <a:gd name="connsiteX103" fmla="*/ 191383 w 556300"/>
                  <a:gd name="connsiteY103" fmla="*/ 464079 h 744832"/>
                  <a:gd name="connsiteX104" fmla="*/ 196341 w 556300"/>
                  <a:gd name="connsiteY104" fmla="*/ 443256 h 744832"/>
                  <a:gd name="connsiteX105" fmla="*/ 214190 w 556300"/>
                  <a:gd name="connsiteY105" fmla="*/ 431356 h 744832"/>
                  <a:gd name="connsiteX106" fmla="*/ 236006 w 556300"/>
                  <a:gd name="connsiteY106" fmla="*/ 438297 h 744832"/>
                  <a:gd name="connsiteX107" fmla="*/ 249889 w 556300"/>
                  <a:gd name="connsiteY107" fmla="*/ 457138 h 744832"/>
                  <a:gd name="connsiteX108" fmla="*/ 244931 w 556300"/>
                  <a:gd name="connsiteY108" fmla="*/ 477962 h 744832"/>
                  <a:gd name="connsiteX109" fmla="*/ 244931 w 556300"/>
                  <a:gd name="connsiteY109" fmla="*/ 477962 h 744832"/>
                  <a:gd name="connsiteX110" fmla="*/ 237990 w 556300"/>
                  <a:gd name="connsiteY110" fmla="*/ 473004 h 744832"/>
                  <a:gd name="connsiteX111" fmla="*/ 240964 w 556300"/>
                  <a:gd name="connsiteY111" fmla="*/ 459121 h 744832"/>
                  <a:gd name="connsiteX112" fmla="*/ 231048 w 556300"/>
                  <a:gd name="connsiteY112" fmla="*/ 446230 h 744832"/>
                  <a:gd name="connsiteX113" fmla="*/ 215182 w 556300"/>
                  <a:gd name="connsiteY113" fmla="*/ 441272 h 744832"/>
                  <a:gd name="connsiteX114" fmla="*/ 203283 w 556300"/>
                  <a:gd name="connsiteY114" fmla="*/ 448214 h 744832"/>
                  <a:gd name="connsiteX115" fmla="*/ 200308 w 556300"/>
                  <a:gd name="connsiteY115" fmla="*/ 462096 h 744832"/>
                  <a:gd name="connsiteX116" fmla="*/ 210224 w 556300"/>
                  <a:gd name="connsiteY116" fmla="*/ 474987 h 744832"/>
                  <a:gd name="connsiteX117" fmla="*/ 226090 w 556300"/>
                  <a:gd name="connsiteY117" fmla="*/ 479945 h 744832"/>
                  <a:gd name="connsiteX118" fmla="*/ 237990 w 556300"/>
                  <a:gd name="connsiteY118" fmla="*/ 473004 h 744832"/>
                  <a:gd name="connsiteX119" fmla="*/ 237990 w 556300"/>
                  <a:gd name="connsiteY119" fmla="*/ 473004 h 744832"/>
                  <a:gd name="connsiteX120" fmla="*/ 275671 w 556300"/>
                  <a:gd name="connsiteY120" fmla="*/ 460113 h 744832"/>
                  <a:gd name="connsiteX121" fmla="*/ 256831 w 556300"/>
                  <a:gd name="connsiteY121" fmla="*/ 446230 h 744832"/>
                  <a:gd name="connsiteX122" fmla="*/ 259805 w 556300"/>
                  <a:gd name="connsiteY122" fmla="*/ 442264 h 744832"/>
                  <a:gd name="connsiteX123" fmla="*/ 248897 w 556300"/>
                  <a:gd name="connsiteY123" fmla="*/ 426398 h 744832"/>
                  <a:gd name="connsiteX124" fmla="*/ 223115 w 556300"/>
                  <a:gd name="connsiteY124" fmla="*/ 405574 h 744832"/>
                  <a:gd name="connsiteX125" fmla="*/ 245922 w 556300"/>
                  <a:gd name="connsiteY125" fmla="*/ 372850 h 744832"/>
                  <a:gd name="connsiteX126" fmla="*/ 287571 w 556300"/>
                  <a:gd name="connsiteY126" fmla="*/ 402599 h 744832"/>
                  <a:gd name="connsiteX127" fmla="*/ 292529 w 556300"/>
                  <a:gd name="connsiteY127" fmla="*/ 394666 h 744832"/>
                  <a:gd name="connsiteX128" fmla="*/ 311370 w 556300"/>
                  <a:gd name="connsiteY128" fmla="*/ 408549 h 744832"/>
                  <a:gd name="connsiteX129" fmla="*/ 306412 w 556300"/>
                  <a:gd name="connsiteY129" fmla="*/ 415490 h 744832"/>
                  <a:gd name="connsiteX130" fmla="*/ 293520 w 556300"/>
                  <a:gd name="connsiteY130" fmla="*/ 406565 h 744832"/>
                  <a:gd name="connsiteX131" fmla="*/ 266747 w 556300"/>
                  <a:gd name="connsiteY131" fmla="*/ 444247 h 744832"/>
                  <a:gd name="connsiteX132" fmla="*/ 279638 w 556300"/>
                  <a:gd name="connsiteY132" fmla="*/ 453172 h 744832"/>
                  <a:gd name="connsiteX133" fmla="*/ 275671 w 556300"/>
                  <a:gd name="connsiteY133" fmla="*/ 460113 h 744832"/>
                  <a:gd name="connsiteX134" fmla="*/ 246914 w 556300"/>
                  <a:gd name="connsiteY134" fmla="*/ 384750 h 744832"/>
                  <a:gd name="connsiteX135" fmla="*/ 234023 w 556300"/>
                  <a:gd name="connsiteY135" fmla="*/ 402599 h 744832"/>
                  <a:gd name="connsiteX136" fmla="*/ 253855 w 556300"/>
                  <a:gd name="connsiteY136" fmla="*/ 418465 h 744832"/>
                  <a:gd name="connsiteX137" fmla="*/ 265755 w 556300"/>
                  <a:gd name="connsiteY137" fmla="*/ 432348 h 744832"/>
                  <a:gd name="connsiteX138" fmla="*/ 265755 w 556300"/>
                  <a:gd name="connsiteY138" fmla="*/ 432348 h 744832"/>
                  <a:gd name="connsiteX139" fmla="*/ 282613 w 556300"/>
                  <a:gd name="connsiteY139" fmla="*/ 408549 h 744832"/>
                  <a:gd name="connsiteX140" fmla="*/ 246914 w 556300"/>
                  <a:gd name="connsiteY140" fmla="*/ 384750 h 744832"/>
                  <a:gd name="connsiteX141" fmla="*/ 315336 w 556300"/>
                  <a:gd name="connsiteY141" fmla="*/ 377808 h 744832"/>
                  <a:gd name="connsiteX142" fmla="*/ 303436 w 556300"/>
                  <a:gd name="connsiteY142" fmla="*/ 386733 h 744832"/>
                  <a:gd name="connsiteX143" fmla="*/ 289554 w 556300"/>
                  <a:gd name="connsiteY143" fmla="*/ 383758 h 744832"/>
                  <a:gd name="connsiteX144" fmla="*/ 282613 w 556300"/>
                  <a:gd name="connsiteY144" fmla="*/ 371859 h 744832"/>
                  <a:gd name="connsiteX145" fmla="*/ 287571 w 556300"/>
                  <a:gd name="connsiteY145" fmla="*/ 355993 h 744832"/>
                  <a:gd name="connsiteX146" fmla="*/ 296496 w 556300"/>
                  <a:gd name="connsiteY146" fmla="*/ 342110 h 744832"/>
                  <a:gd name="connsiteX147" fmla="*/ 292529 w 556300"/>
                  <a:gd name="connsiteY147" fmla="*/ 339135 h 744832"/>
                  <a:gd name="connsiteX148" fmla="*/ 283604 w 556300"/>
                  <a:gd name="connsiteY148" fmla="*/ 337152 h 744832"/>
                  <a:gd name="connsiteX149" fmla="*/ 275671 w 556300"/>
                  <a:gd name="connsiteY149" fmla="*/ 344093 h 744832"/>
                  <a:gd name="connsiteX150" fmla="*/ 272696 w 556300"/>
                  <a:gd name="connsiteY150" fmla="*/ 353018 h 744832"/>
                  <a:gd name="connsiteX151" fmla="*/ 275671 w 556300"/>
                  <a:gd name="connsiteY151" fmla="*/ 359959 h 744832"/>
                  <a:gd name="connsiteX152" fmla="*/ 270713 w 556300"/>
                  <a:gd name="connsiteY152" fmla="*/ 367892 h 744832"/>
                  <a:gd name="connsiteX153" fmla="*/ 263771 w 556300"/>
                  <a:gd name="connsiteY153" fmla="*/ 355001 h 744832"/>
                  <a:gd name="connsiteX154" fmla="*/ 268730 w 556300"/>
                  <a:gd name="connsiteY154" fmla="*/ 339135 h 744832"/>
                  <a:gd name="connsiteX155" fmla="*/ 282613 w 556300"/>
                  <a:gd name="connsiteY155" fmla="*/ 328227 h 744832"/>
                  <a:gd name="connsiteX156" fmla="*/ 297487 w 556300"/>
                  <a:gd name="connsiteY156" fmla="*/ 331202 h 744832"/>
                  <a:gd name="connsiteX157" fmla="*/ 330210 w 556300"/>
                  <a:gd name="connsiteY157" fmla="*/ 354010 h 744832"/>
                  <a:gd name="connsiteX158" fmla="*/ 325252 w 556300"/>
                  <a:gd name="connsiteY158" fmla="*/ 360951 h 744832"/>
                  <a:gd name="connsiteX159" fmla="*/ 317319 w 556300"/>
                  <a:gd name="connsiteY159" fmla="*/ 355001 h 744832"/>
                  <a:gd name="connsiteX160" fmla="*/ 317319 w 556300"/>
                  <a:gd name="connsiteY160" fmla="*/ 355001 h 744832"/>
                  <a:gd name="connsiteX161" fmla="*/ 319303 w 556300"/>
                  <a:gd name="connsiteY161" fmla="*/ 365909 h 744832"/>
                  <a:gd name="connsiteX162" fmla="*/ 315336 w 556300"/>
                  <a:gd name="connsiteY162" fmla="*/ 377808 h 744832"/>
                  <a:gd name="connsiteX163" fmla="*/ 315336 w 556300"/>
                  <a:gd name="connsiteY163" fmla="*/ 377808 h 744832"/>
                  <a:gd name="connsiteX164" fmla="*/ 338143 w 556300"/>
                  <a:gd name="connsiteY164" fmla="*/ 343102 h 744832"/>
                  <a:gd name="connsiteX165" fmla="*/ 289554 w 556300"/>
                  <a:gd name="connsiteY165" fmla="*/ 309387 h 744832"/>
                  <a:gd name="connsiteX166" fmla="*/ 296496 w 556300"/>
                  <a:gd name="connsiteY166" fmla="*/ 300462 h 744832"/>
                  <a:gd name="connsiteX167" fmla="*/ 347068 w 556300"/>
                  <a:gd name="connsiteY167" fmla="*/ 309387 h 744832"/>
                  <a:gd name="connsiteX168" fmla="*/ 347068 w 556300"/>
                  <a:gd name="connsiteY168" fmla="*/ 309387 h 744832"/>
                  <a:gd name="connsiteX169" fmla="*/ 321286 w 556300"/>
                  <a:gd name="connsiteY169" fmla="*/ 265755 h 744832"/>
                  <a:gd name="connsiteX170" fmla="*/ 327236 w 556300"/>
                  <a:gd name="connsiteY170" fmla="*/ 256830 h 744832"/>
                  <a:gd name="connsiteX171" fmla="*/ 375825 w 556300"/>
                  <a:gd name="connsiteY171" fmla="*/ 290545 h 744832"/>
                  <a:gd name="connsiteX172" fmla="*/ 370867 w 556300"/>
                  <a:gd name="connsiteY172" fmla="*/ 298479 h 744832"/>
                  <a:gd name="connsiteX173" fmla="*/ 336160 w 556300"/>
                  <a:gd name="connsiteY173" fmla="*/ 274680 h 744832"/>
                  <a:gd name="connsiteX174" fmla="*/ 336160 w 556300"/>
                  <a:gd name="connsiteY174" fmla="*/ 274680 h 744832"/>
                  <a:gd name="connsiteX175" fmla="*/ 357976 w 556300"/>
                  <a:gd name="connsiteY175" fmla="*/ 313353 h 744832"/>
                  <a:gd name="connsiteX176" fmla="*/ 354010 w 556300"/>
                  <a:gd name="connsiteY176" fmla="*/ 319303 h 744832"/>
                  <a:gd name="connsiteX177" fmla="*/ 310378 w 556300"/>
                  <a:gd name="connsiteY177" fmla="*/ 312361 h 744832"/>
                  <a:gd name="connsiteX178" fmla="*/ 310378 w 556300"/>
                  <a:gd name="connsiteY178" fmla="*/ 312361 h 744832"/>
                  <a:gd name="connsiteX179" fmla="*/ 345085 w 556300"/>
                  <a:gd name="connsiteY179" fmla="*/ 336160 h 744832"/>
                  <a:gd name="connsiteX180" fmla="*/ 338143 w 556300"/>
                  <a:gd name="connsiteY180" fmla="*/ 343102 h 744832"/>
                  <a:gd name="connsiteX181" fmla="*/ 309386 w 556300"/>
                  <a:gd name="connsiteY181" fmla="*/ 371859 h 744832"/>
                  <a:gd name="connsiteX182" fmla="*/ 312361 w 556300"/>
                  <a:gd name="connsiteY182" fmla="*/ 359959 h 744832"/>
                  <a:gd name="connsiteX183" fmla="*/ 306412 w 556300"/>
                  <a:gd name="connsiteY183" fmla="*/ 350043 h 744832"/>
                  <a:gd name="connsiteX184" fmla="*/ 302445 w 556300"/>
                  <a:gd name="connsiteY184" fmla="*/ 347068 h 744832"/>
                  <a:gd name="connsiteX185" fmla="*/ 294512 w 556300"/>
                  <a:gd name="connsiteY185" fmla="*/ 359959 h 744832"/>
                  <a:gd name="connsiteX186" fmla="*/ 294512 w 556300"/>
                  <a:gd name="connsiteY186" fmla="*/ 376817 h 744832"/>
                  <a:gd name="connsiteX187" fmla="*/ 301454 w 556300"/>
                  <a:gd name="connsiteY187" fmla="*/ 377808 h 744832"/>
                  <a:gd name="connsiteX188" fmla="*/ 309386 w 556300"/>
                  <a:gd name="connsiteY188" fmla="*/ 371859 h 744832"/>
                  <a:gd name="connsiteX189" fmla="*/ 309386 w 556300"/>
                  <a:gd name="connsiteY189" fmla="*/ 371859 h 744832"/>
                  <a:gd name="connsiteX190" fmla="*/ 383758 w 556300"/>
                  <a:gd name="connsiteY190" fmla="*/ 278646 h 744832"/>
                  <a:gd name="connsiteX191" fmla="*/ 335168 w 556300"/>
                  <a:gd name="connsiteY191" fmla="*/ 244931 h 744832"/>
                  <a:gd name="connsiteX192" fmla="*/ 340127 w 556300"/>
                  <a:gd name="connsiteY192" fmla="*/ 236998 h 744832"/>
                  <a:gd name="connsiteX193" fmla="*/ 376817 w 556300"/>
                  <a:gd name="connsiteY193" fmla="*/ 262780 h 744832"/>
                  <a:gd name="connsiteX194" fmla="*/ 376817 w 556300"/>
                  <a:gd name="connsiteY194" fmla="*/ 262780 h 744832"/>
                  <a:gd name="connsiteX195" fmla="*/ 357976 w 556300"/>
                  <a:gd name="connsiteY195" fmla="*/ 212207 h 744832"/>
                  <a:gd name="connsiteX196" fmla="*/ 362934 w 556300"/>
                  <a:gd name="connsiteY196" fmla="*/ 204274 h 744832"/>
                  <a:gd name="connsiteX197" fmla="*/ 411524 w 556300"/>
                  <a:gd name="connsiteY197" fmla="*/ 237990 h 744832"/>
                  <a:gd name="connsiteX198" fmla="*/ 406565 w 556300"/>
                  <a:gd name="connsiteY198" fmla="*/ 245922 h 744832"/>
                  <a:gd name="connsiteX199" fmla="*/ 369875 w 556300"/>
                  <a:gd name="connsiteY199" fmla="*/ 220140 h 744832"/>
                  <a:gd name="connsiteX200" fmla="*/ 369875 w 556300"/>
                  <a:gd name="connsiteY200" fmla="*/ 220140 h 744832"/>
                  <a:gd name="connsiteX201" fmla="*/ 388716 w 556300"/>
                  <a:gd name="connsiteY201" fmla="*/ 270713 h 744832"/>
                  <a:gd name="connsiteX202" fmla="*/ 383758 w 556300"/>
                  <a:gd name="connsiteY202" fmla="*/ 278646 h 744832"/>
                  <a:gd name="connsiteX203" fmla="*/ 430365 w 556300"/>
                  <a:gd name="connsiteY203" fmla="*/ 238981 h 744832"/>
                  <a:gd name="connsiteX204" fmla="*/ 420448 w 556300"/>
                  <a:gd name="connsiteY204" fmla="*/ 222123 h 744832"/>
                  <a:gd name="connsiteX205" fmla="*/ 398633 w 556300"/>
                  <a:gd name="connsiteY205" fmla="*/ 201299 h 744832"/>
                  <a:gd name="connsiteX206" fmla="*/ 370867 w 556300"/>
                  <a:gd name="connsiteY206" fmla="*/ 188408 h 744832"/>
                  <a:gd name="connsiteX207" fmla="*/ 353018 w 556300"/>
                  <a:gd name="connsiteY207" fmla="*/ 186425 h 744832"/>
                  <a:gd name="connsiteX208" fmla="*/ 357976 w 556300"/>
                  <a:gd name="connsiteY208" fmla="*/ 179484 h 744832"/>
                  <a:gd name="connsiteX209" fmla="*/ 377808 w 556300"/>
                  <a:gd name="connsiteY209" fmla="*/ 180476 h 744832"/>
                  <a:gd name="connsiteX210" fmla="*/ 404582 w 556300"/>
                  <a:gd name="connsiteY210" fmla="*/ 193366 h 744832"/>
                  <a:gd name="connsiteX211" fmla="*/ 435323 w 556300"/>
                  <a:gd name="connsiteY211" fmla="*/ 233031 h 744832"/>
                  <a:gd name="connsiteX212" fmla="*/ 430365 w 556300"/>
                  <a:gd name="connsiteY212" fmla="*/ 238981 h 744832"/>
                  <a:gd name="connsiteX213" fmla="*/ 473004 w 556300"/>
                  <a:gd name="connsiteY213" fmla="*/ 151718 h 744832"/>
                  <a:gd name="connsiteX214" fmla="*/ 424415 w 556300"/>
                  <a:gd name="connsiteY214" fmla="*/ 118003 h 744832"/>
                  <a:gd name="connsiteX215" fmla="*/ 431356 w 556300"/>
                  <a:gd name="connsiteY215" fmla="*/ 109079 h 744832"/>
                  <a:gd name="connsiteX216" fmla="*/ 481929 w 556300"/>
                  <a:gd name="connsiteY216" fmla="*/ 118003 h 744832"/>
                  <a:gd name="connsiteX217" fmla="*/ 481929 w 556300"/>
                  <a:gd name="connsiteY217" fmla="*/ 118003 h 744832"/>
                  <a:gd name="connsiteX218" fmla="*/ 456147 w 556300"/>
                  <a:gd name="connsiteY218" fmla="*/ 74372 h 744832"/>
                  <a:gd name="connsiteX219" fmla="*/ 462096 w 556300"/>
                  <a:gd name="connsiteY219" fmla="*/ 65447 h 744832"/>
                  <a:gd name="connsiteX220" fmla="*/ 510686 w 556300"/>
                  <a:gd name="connsiteY220" fmla="*/ 99162 h 744832"/>
                  <a:gd name="connsiteX221" fmla="*/ 505728 w 556300"/>
                  <a:gd name="connsiteY221" fmla="*/ 107095 h 744832"/>
                  <a:gd name="connsiteX222" fmla="*/ 471021 w 556300"/>
                  <a:gd name="connsiteY222" fmla="*/ 83296 h 744832"/>
                  <a:gd name="connsiteX223" fmla="*/ 471021 w 556300"/>
                  <a:gd name="connsiteY223" fmla="*/ 83296 h 744832"/>
                  <a:gd name="connsiteX224" fmla="*/ 492837 w 556300"/>
                  <a:gd name="connsiteY224" fmla="*/ 121970 h 744832"/>
                  <a:gd name="connsiteX225" fmla="*/ 488870 w 556300"/>
                  <a:gd name="connsiteY225" fmla="*/ 127919 h 744832"/>
                  <a:gd name="connsiteX226" fmla="*/ 445239 w 556300"/>
                  <a:gd name="connsiteY226" fmla="*/ 120978 h 744832"/>
                  <a:gd name="connsiteX227" fmla="*/ 445239 w 556300"/>
                  <a:gd name="connsiteY227" fmla="*/ 120978 h 744832"/>
                  <a:gd name="connsiteX228" fmla="*/ 479946 w 556300"/>
                  <a:gd name="connsiteY228" fmla="*/ 144777 h 744832"/>
                  <a:gd name="connsiteX229" fmla="*/ 473004 w 556300"/>
                  <a:gd name="connsiteY229" fmla="*/ 151718 h 744832"/>
                  <a:gd name="connsiteX230" fmla="*/ 451188 w 556300"/>
                  <a:gd name="connsiteY230" fmla="*/ 207249 h 744832"/>
                  <a:gd name="connsiteX231" fmla="*/ 433339 w 556300"/>
                  <a:gd name="connsiteY231" fmla="*/ 188408 h 744832"/>
                  <a:gd name="connsiteX232" fmla="*/ 439289 w 556300"/>
                  <a:gd name="connsiteY232" fmla="*/ 180476 h 744832"/>
                  <a:gd name="connsiteX233" fmla="*/ 455155 w 556300"/>
                  <a:gd name="connsiteY233" fmla="*/ 201299 h 744832"/>
                  <a:gd name="connsiteX234" fmla="*/ 451188 w 556300"/>
                  <a:gd name="connsiteY234" fmla="*/ 207249 h 744832"/>
                  <a:gd name="connsiteX235" fmla="*/ 518619 w 556300"/>
                  <a:gd name="connsiteY235" fmla="*/ 86271 h 744832"/>
                  <a:gd name="connsiteX236" fmla="*/ 470030 w 556300"/>
                  <a:gd name="connsiteY236" fmla="*/ 52556 h 744832"/>
                  <a:gd name="connsiteX237" fmla="*/ 476970 w 556300"/>
                  <a:gd name="connsiteY237" fmla="*/ 43631 h 744832"/>
                  <a:gd name="connsiteX238" fmla="*/ 527544 w 556300"/>
                  <a:gd name="connsiteY238" fmla="*/ 52556 h 744832"/>
                  <a:gd name="connsiteX239" fmla="*/ 527544 w 556300"/>
                  <a:gd name="connsiteY239" fmla="*/ 52556 h 744832"/>
                  <a:gd name="connsiteX240" fmla="*/ 501761 w 556300"/>
                  <a:gd name="connsiteY240" fmla="*/ 8925 h 744832"/>
                  <a:gd name="connsiteX241" fmla="*/ 507711 w 556300"/>
                  <a:gd name="connsiteY241" fmla="*/ 0 h 744832"/>
                  <a:gd name="connsiteX242" fmla="*/ 556300 w 556300"/>
                  <a:gd name="connsiteY242" fmla="*/ 33715 h 744832"/>
                  <a:gd name="connsiteX243" fmla="*/ 551342 w 556300"/>
                  <a:gd name="connsiteY243" fmla="*/ 41648 h 744832"/>
                  <a:gd name="connsiteX244" fmla="*/ 516635 w 556300"/>
                  <a:gd name="connsiteY244" fmla="*/ 17849 h 744832"/>
                  <a:gd name="connsiteX245" fmla="*/ 516635 w 556300"/>
                  <a:gd name="connsiteY245" fmla="*/ 17849 h 744832"/>
                  <a:gd name="connsiteX246" fmla="*/ 538451 w 556300"/>
                  <a:gd name="connsiteY246" fmla="*/ 56523 h 744832"/>
                  <a:gd name="connsiteX247" fmla="*/ 534485 w 556300"/>
                  <a:gd name="connsiteY247" fmla="*/ 62472 h 744832"/>
                  <a:gd name="connsiteX248" fmla="*/ 490853 w 556300"/>
                  <a:gd name="connsiteY248" fmla="*/ 55531 h 744832"/>
                  <a:gd name="connsiteX249" fmla="*/ 490853 w 556300"/>
                  <a:gd name="connsiteY249" fmla="*/ 55531 h 744832"/>
                  <a:gd name="connsiteX250" fmla="*/ 525560 w 556300"/>
                  <a:gd name="connsiteY250" fmla="*/ 79330 h 744832"/>
                  <a:gd name="connsiteX251" fmla="*/ 518619 w 556300"/>
                  <a:gd name="connsiteY251" fmla="*/ 86271 h 744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</a:cxnLst>
                <a:rect l="l" t="t" r="r" b="b"/>
                <a:pathLst>
                  <a:path w="556300" h="744832">
                    <a:moveTo>
                      <a:pt x="76355" y="744709"/>
                    </a:moveTo>
                    <a:cubicBezTo>
                      <a:pt x="60489" y="745701"/>
                      <a:pt x="44623" y="740743"/>
                      <a:pt x="28757" y="728843"/>
                    </a:cubicBezTo>
                    <a:cubicBezTo>
                      <a:pt x="19832" y="722893"/>
                      <a:pt x="12891" y="714960"/>
                      <a:pt x="7933" y="708019"/>
                    </a:cubicBezTo>
                    <a:cubicBezTo>
                      <a:pt x="4958" y="703061"/>
                      <a:pt x="1983" y="697111"/>
                      <a:pt x="0" y="690170"/>
                    </a:cubicBezTo>
                    <a:lnTo>
                      <a:pt x="4958" y="683228"/>
                    </a:lnTo>
                    <a:cubicBezTo>
                      <a:pt x="5950" y="688186"/>
                      <a:pt x="8925" y="693144"/>
                      <a:pt x="12891" y="699094"/>
                    </a:cubicBezTo>
                    <a:cubicBezTo>
                      <a:pt x="18841" y="707027"/>
                      <a:pt x="25782" y="713969"/>
                      <a:pt x="34707" y="720910"/>
                    </a:cubicBezTo>
                    <a:cubicBezTo>
                      <a:pt x="48589" y="730826"/>
                      <a:pt x="63464" y="735784"/>
                      <a:pt x="81313" y="737767"/>
                    </a:cubicBezTo>
                    <a:lnTo>
                      <a:pt x="76355" y="744709"/>
                    </a:lnTo>
                    <a:close/>
                    <a:moveTo>
                      <a:pt x="62472" y="666371"/>
                    </a:moveTo>
                    <a:cubicBezTo>
                      <a:pt x="59497" y="665379"/>
                      <a:pt x="56523" y="665379"/>
                      <a:pt x="53548" y="666371"/>
                    </a:cubicBezTo>
                    <a:cubicBezTo>
                      <a:pt x="50573" y="667362"/>
                      <a:pt x="47598" y="669346"/>
                      <a:pt x="45615" y="673312"/>
                    </a:cubicBezTo>
                    <a:cubicBezTo>
                      <a:pt x="42640" y="677278"/>
                      <a:pt x="41648" y="682237"/>
                      <a:pt x="43631" y="687195"/>
                    </a:cubicBezTo>
                    <a:cubicBezTo>
                      <a:pt x="44623" y="692153"/>
                      <a:pt x="48589" y="696119"/>
                      <a:pt x="53548" y="700086"/>
                    </a:cubicBezTo>
                    <a:cubicBezTo>
                      <a:pt x="58506" y="704052"/>
                      <a:pt x="64455" y="706036"/>
                      <a:pt x="69414" y="705044"/>
                    </a:cubicBezTo>
                    <a:cubicBezTo>
                      <a:pt x="74372" y="705044"/>
                      <a:pt x="78338" y="702069"/>
                      <a:pt x="81313" y="698103"/>
                    </a:cubicBezTo>
                    <a:cubicBezTo>
                      <a:pt x="86271" y="691161"/>
                      <a:pt x="86271" y="685212"/>
                      <a:pt x="81313" y="680253"/>
                    </a:cubicBezTo>
                    <a:lnTo>
                      <a:pt x="86271" y="672320"/>
                    </a:lnTo>
                    <a:cubicBezTo>
                      <a:pt x="90237" y="676287"/>
                      <a:pt x="92221" y="681245"/>
                      <a:pt x="92221" y="686203"/>
                    </a:cubicBezTo>
                    <a:cubicBezTo>
                      <a:pt x="92221" y="692153"/>
                      <a:pt x="90237" y="697111"/>
                      <a:pt x="87263" y="703061"/>
                    </a:cubicBezTo>
                    <a:cubicBezTo>
                      <a:pt x="82305" y="710002"/>
                      <a:pt x="76355" y="713969"/>
                      <a:pt x="69414" y="714960"/>
                    </a:cubicBezTo>
                    <a:cubicBezTo>
                      <a:pt x="62472" y="715952"/>
                      <a:pt x="54539" y="713969"/>
                      <a:pt x="47598" y="708019"/>
                    </a:cubicBezTo>
                    <a:cubicBezTo>
                      <a:pt x="40657" y="703061"/>
                      <a:pt x="35698" y="697111"/>
                      <a:pt x="33715" y="689178"/>
                    </a:cubicBezTo>
                    <a:cubicBezTo>
                      <a:pt x="31732" y="682237"/>
                      <a:pt x="33715" y="675295"/>
                      <a:pt x="38673" y="668354"/>
                    </a:cubicBezTo>
                    <a:cubicBezTo>
                      <a:pt x="42640" y="662404"/>
                      <a:pt x="47598" y="659429"/>
                      <a:pt x="52556" y="657446"/>
                    </a:cubicBezTo>
                    <a:cubicBezTo>
                      <a:pt x="57514" y="656455"/>
                      <a:pt x="62472" y="656455"/>
                      <a:pt x="67430" y="658438"/>
                    </a:cubicBezTo>
                    <a:lnTo>
                      <a:pt x="62472" y="666371"/>
                    </a:lnTo>
                    <a:close/>
                    <a:moveTo>
                      <a:pt x="74372" y="617781"/>
                    </a:moveTo>
                    <a:lnTo>
                      <a:pt x="89246" y="596957"/>
                    </a:lnTo>
                    <a:cubicBezTo>
                      <a:pt x="92221" y="591999"/>
                      <a:pt x="96188" y="590016"/>
                      <a:pt x="100154" y="589024"/>
                    </a:cubicBezTo>
                    <a:cubicBezTo>
                      <a:pt x="104120" y="588032"/>
                      <a:pt x="108087" y="589024"/>
                      <a:pt x="112053" y="591999"/>
                    </a:cubicBezTo>
                    <a:cubicBezTo>
                      <a:pt x="114037" y="593982"/>
                      <a:pt x="116020" y="595965"/>
                      <a:pt x="117011" y="598940"/>
                    </a:cubicBezTo>
                    <a:cubicBezTo>
                      <a:pt x="118003" y="601915"/>
                      <a:pt x="118003" y="604890"/>
                      <a:pt x="117011" y="606873"/>
                    </a:cubicBezTo>
                    <a:lnTo>
                      <a:pt x="117011" y="606873"/>
                    </a:lnTo>
                    <a:cubicBezTo>
                      <a:pt x="119986" y="603898"/>
                      <a:pt x="122961" y="602907"/>
                      <a:pt x="125936" y="601915"/>
                    </a:cubicBezTo>
                    <a:cubicBezTo>
                      <a:pt x="128911" y="601915"/>
                      <a:pt x="132878" y="601915"/>
                      <a:pt x="135852" y="604890"/>
                    </a:cubicBezTo>
                    <a:cubicBezTo>
                      <a:pt x="139819" y="607865"/>
                      <a:pt x="142794" y="611832"/>
                      <a:pt x="142794" y="616790"/>
                    </a:cubicBezTo>
                    <a:cubicBezTo>
                      <a:pt x="142794" y="621748"/>
                      <a:pt x="141802" y="626706"/>
                      <a:pt x="137836" y="631664"/>
                    </a:cubicBezTo>
                    <a:lnTo>
                      <a:pt x="122961" y="652488"/>
                    </a:lnTo>
                    <a:lnTo>
                      <a:pt x="74372" y="617781"/>
                    </a:lnTo>
                    <a:close/>
                    <a:moveTo>
                      <a:pt x="86271" y="613815"/>
                    </a:moveTo>
                    <a:lnTo>
                      <a:pt x="100154" y="623731"/>
                    </a:lnTo>
                    <a:lnTo>
                      <a:pt x="108087" y="612823"/>
                    </a:lnTo>
                    <a:cubicBezTo>
                      <a:pt x="112053" y="606873"/>
                      <a:pt x="112053" y="601915"/>
                      <a:pt x="107095" y="598940"/>
                    </a:cubicBezTo>
                    <a:cubicBezTo>
                      <a:pt x="102137" y="595965"/>
                      <a:pt x="98171" y="596957"/>
                      <a:pt x="95196" y="601915"/>
                    </a:cubicBezTo>
                    <a:lnTo>
                      <a:pt x="86271" y="613815"/>
                    </a:lnTo>
                    <a:close/>
                    <a:moveTo>
                      <a:pt x="106104" y="628689"/>
                    </a:moveTo>
                    <a:lnTo>
                      <a:pt x="120978" y="639597"/>
                    </a:lnTo>
                    <a:lnTo>
                      <a:pt x="129902" y="626706"/>
                    </a:lnTo>
                    <a:cubicBezTo>
                      <a:pt x="133869" y="620756"/>
                      <a:pt x="133869" y="615798"/>
                      <a:pt x="128911" y="612823"/>
                    </a:cubicBezTo>
                    <a:cubicBezTo>
                      <a:pt x="123953" y="608856"/>
                      <a:pt x="118995" y="610840"/>
                      <a:pt x="114037" y="617781"/>
                    </a:cubicBezTo>
                    <a:lnTo>
                      <a:pt x="106104" y="628689"/>
                    </a:lnTo>
                    <a:close/>
                    <a:moveTo>
                      <a:pt x="107095" y="571175"/>
                    </a:moveTo>
                    <a:lnTo>
                      <a:pt x="112053" y="563242"/>
                    </a:lnTo>
                    <a:lnTo>
                      <a:pt x="127920" y="574150"/>
                    </a:lnTo>
                    <a:lnTo>
                      <a:pt x="133869" y="565225"/>
                    </a:lnTo>
                    <a:cubicBezTo>
                      <a:pt x="137836" y="559275"/>
                      <a:pt x="142794" y="556301"/>
                      <a:pt x="147752" y="555309"/>
                    </a:cubicBezTo>
                    <a:cubicBezTo>
                      <a:pt x="152710" y="554317"/>
                      <a:pt x="157668" y="555309"/>
                      <a:pt x="163618" y="558284"/>
                    </a:cubicBezTo>
                    <a:cubicBezTo>
                      <a:pt x="168576" y="562250"/>
                      <a:pt x="171551" y="566217"/>
                      <a:pt x="172543" y="571175"/>
                    </a:cubicBezTo>
                    <a:cubicBezTo>
                      <a:pt x="173534" y="576133"/>
                      <a:pt x="171551" y="582083"/>
                      <a:pt x="167585" y="587041"/>
                    </a:cubicBezTo>
                    <a:lnTo>
                      <a:pt x="155685" y="603898"/>
                    </a:lnTo>
                    <a:lnTo>
                      <a:pt x="107095" y="571175"/>
                    </a:lnTo>
                    <a:close/>
                    <a:moveTo>
                      <a:pt x="134860" y="578116"/>
                    </a:moveTo>
                    <a:lnTo>
                      <a:pt x="154693" y="591999"/>
                    </a:lnTo>
                    <a:lnTo>
                      <a:pt x="160643" y="583074"/>
                    </a:lnTo>
                    <a:cubicBezTo>
                      <a:pt x="162626" y="580099"/>
                      <a:pt x="163618" y="577125"/>
                      <a:pt x="163618" y="573158"/>
                    </a:cubicBezTo>
                    <a:cubicBezTo>
                      <a:pt x="163618" y="570183"/>
                      <a:pt x="161634" y="567208"/>
                      <a:pt x="158660" y="565225"/>
                    </a:cubicBezTo>
                    <a:cubicBezTo>
                      <a:pt x="155685" y="563242"/>
                      <a:pt x="152710" y="562250"/>
                      <a:pt x="149735" y="563242"/>
                    </a:cubicBezTo>
                    <a:cubicBezTo>
                      <a:pt x="146760" y="564233"/>
                      <a:pt x="143785" y="566217"/>
                      <a:pt x="141802" y="569192"/>
                    </a:cubicBezTo>
                    <a:lnTo>
                      <a:pt x="134860" y="578116"/>
                    </a:lnTo>
                    <a:close/>
                    <a:moveTo>
                      <a:pt x="135852" y="529527"/>
                    </a:moveTo>
                    <a:lnTo>
                      <a:pt x="140811" y="521594"/>
                    </a:lnTo>
                    <a:lnTo>
                      <a:pt x="189400" y="555309"/>
                    </a:lnTo>
                    <a:lnTo>
                      <a:pt x="184442" y="563242"/>
                    </a:lnTo>
                    <a:lnTo>
                      <a:pt x="135852" y="529527"/>
                    </a:lnTo>
                    <a:close/>
                    <a:moveTo>
                      <a:pt x="149735" y="510686"/>
                    </a:moveTo>
                    <a:lnTo>
                      <a:pt x="164609" y="489862"/>
                    </a:lnTo>
                    <a:cubicBezTo>
                      <a:pt x="167585" y="484904"/>
                      <a:pt x="171551" y="482921"/>
                      <a:pt x="175517" y="481929"/>
                    </a:cubicBezTo>
                    <a:cubicBezTo>
                      <a:pt x="179484" y="480937"/>
                      <a:pt x="183450" y="481929"/>
                      <a:pt x="187417" y="484904"/>
                    </a:cubicBezTo>
                    <a:cubicBezTo>
                      <a:pt x="189400" y="486887"/>
                      <a:pt x="191383" y="488870"/>
                      <a:pt x="192375" y="491845"/>
                    </a:cubicBezTo>
                    <a:cubicBezTo>
                      <a:pt x="193366" y="494820"/>
                      <a:pt x="193366" y="497795"/>
                      <a:pt x="192375" y="499778"/>
                    </a:cubicBezTo>
                    <a:lnTo>
                      <a:pt x="192375" y="499778"/>
                    </a:lnTo>
                    <a:cubicBezTo>
                      <a:pt x="195350" y="496803"/>
                      <a:pt x="198325" y="495811"/>
                      <a:pt x="201299" y="494820"/>
                    </a:cubicBezTo>
                    <a:cubicBezTo>
                      <a:pt x="204274" y="494820"/>
                      <a:pt x="208241" y="494820"/>
                      <a:pt x="211216" y="497795"/>
                    </a:cubicBezTo>
                    <a:cubicBezTo>
                      <a:pt x="215182" y="500770"/>
                      <a:pt x="218157" y="504736"/>
                      <a:pt x="218157" y="509694"/>
                    </a:cubicBezTo>
                    <a:cubicBezTo>
                      <a:pt x="218157" y="514652"/>
                      <a:pt x="217166" y="519610"/>
                      <a:pt x="213199" y="524569"/>
                    </a:cubicBezTo>
                    <a:lnTo>
                      <a:pt x="198325" y="545393"/>
                    </a:lnTo>
                    <a:lnTo>
                      <a:pt x="149735" y="510686"/>
                    </a:lnTo>
                    <a:close/>
                    <a:moveTo>
                      <a:pt x="161634" y="507711"/>
                    </a:moveTo>
                    <a:lnTo>
                      <a:pt x="175517" y="517627"/>
                    </a:lnTo>
                    <a:lnTo>
                      <a:pt x="183450" y="506719"/>
                    </a:lnTo>
                    <a:cubicBezTo>
                      <a:pt x="187417" y="500770"/>
                      <a:pt x="187417" y="495811"/>
                      <a:pt x="182459" y="492837"/>
                    </a:cubicBezTo>
                    <a:cubicBezTo>
                      <a:pt x="177501" y="489862"/>
                      <a:pt x="173534" y="490853"/>
                      <a:pt x="170559" y="495811"/>
                    </a:cubicBezTo>
                    <a:lnTo>
                      <a:pt x="161634" y="507711"/>
                    </a:lnTo>
                    <a:close/>
                    <a:moveTo>
                      <a:pt x="181467" y="521594"/>
                    </a:moveTo>
                    <a:lnTo>
                      <a:pt x="196341" y="532502"/>
                    </a:lnTo>
                    <a:lnTo>
                      <a:pt x="205266" y="519610"/>
                    </a:lnTo>
                    <a:cubicBezTo>
                      <a:pt x="209232" y="513661"/>
                      <a:pt x="209232" y="508702"/>
                      <a:pt x="204274" y="505728"/>
                    </a:cubicBezTo>
                    <a:cubicBezTo>
                      <a:pt x="199316" y="501761"/>
                      <a:pt x="194358" y="503744"/>
                      <a:pt x="189400" y="510686"/>
                    </a:cubicBezTo>
                    <a:lnTo>
                      <a:pt x="181467" y="521594"/>
                    </a:lnTo>
                    <a:close/>
                    <a:moveTo>
                      <a:pt x="244931" y="477962"/>
                    </a:moveTo>
                    <a:cubicBezTo>
                      <a:pt x="239973" y="484904"/>
                      <a:pt x="234023" y="488870"/>
                      <a:pt x="227082" y="489862"/>
                    </a:cubicBezTo>
                    <a:cubicBezTo>
                      <a:pt x="220140" y="490853"/>
                      <a:pt x="212208" y="488870"/>
                      <a:pt x="205266" y="482921"/>
                    </a:cubicBezTo>
                    <a:cubicBezTo>
                      <a:pt x="197333" y="477962"/>
                      <a:pt x="193366" y="471021"/>
                      <a:pt x="191383" y="464079"/>
                    </a:cubicBezTo>
                    <a:cubicBezTo>
                      <a:pt x="189400" y="457138"/>
                      <a:pt x="191383" y="450197"/>
                      <a:pt x="196341" y="443256"/>
                    </a:cubicBezTo>
                    <a:cubicBezTo>
                      <a:pt x="201299" y="436314"/>
                      <a:pt x="207249" y="432348"/>
                      <a:pt x="214190" y="431356"/>
                    </a:cubicBezTo>
                    <a:cubicBezTo>
                      <a:pt x="221132" y="430364"/>
                      <a:pt x="229065" y="432348"/>
                      <a:pt x="236006" y="438297"/>
                    </a:cubicBezTo>
                    <a:cubicBezTo>
                      <a:pt x="243939" y="443256"/>
                      <a:pt x="247906" y="450197"/>
                      <a:pt x="249889" y="457138"/>
                    </a:cubicBezTo>
                    <a:cubicBezTo>
                      <a:pt x="250880" y="464079"/>
                      <a:pt x="249889" y="471021"/>
                      <a:pt x="244931" y="477962"/>
                    </a:cubicBezTo>
                    <a:lnTo>
                      <a:pt x="244931" y="477962"/>
                    </a:lnTo>
                    <a:close/>
                    <a:moveTo>
                      <a:pt x="237990" y="473004"/>
                    </a:moveTo>
                    <a:cubicBezTo>
                      <a:pt x="240964" y="468046"/>
                      <a:pt x="241956" y="464079"/>
                      <a:pt x="240964" y="459121"/>
                    </a:cubicBezTo>
                    <a:cubicBezTo>
                      <a:pt x="239973" y="454163"/>
                      <a:pt x="236006" y="450197"/>
                      <a:pt x="231048" y="446230"/>
                    </a:cubicBezTo>
                    <a:cubicBezTo>
                      <a:pt x="225099" y="442264"/>
                      <a:pt x="220140" y="440281"/>
                      <a:pt x="215182" y="441272"/>
                    </a:cubicBezTo>
                    <a:cubicBezTo>
                      <a:pt x="210224" y="441272"/>
                      <a:pt x="206257" y="444247"/>
                      <a:pt x="203283" y="448214"/>
                    </a:cubicBezTo>
                    <a:cubicBezTo>
                      <a:pt x="200308" y="453172"/>
                      <a:pt x="199316" y="457138"/>
                      <a:pt x="200308" y="462096"/>
                    </a:cubicBezTo>
                    <a:cubicBezTo>
                      <a:pt x="201299" y="467054"/>
                      <a:pt x="205266" y="471021"/>
                      <a:pt x="210224" y="474987"/>
                    </a:cubicBezTo>
                    <a:cubicBezTo>
                      <a:pt x="216174" y="478954"/>
                      <a:pt x="221132" y="480937"/>
                      <a:pt x="226090" y="479945"/>
                    </a:cubicBezTo>
                    <a:cubicBezTo>
                      <a:pt x="231048" y="479945"/>
                      <a:pt x="235015" y="477962"/>
                      <a:pt x="237990" y="473004"/>
                    </a:cubicBezTo>
                    <a:lnTo>
                      <a:pt x="237990" y="473004"/>
                    </a:lnTo>
                    <a:close/>
                    <a:moveTo>
                      <a:pt x="275671" y="460113"/>
                    </a:moveTo>
                    <a:lnTo>
                      <a:pt x="256831" y="446230"/>
                    </a:lnTo>
                    <a:lnTo>
                      <a:pt x="259805" y="442264"/>
                    </a:lnTo>
                    <a:cubicBezTo>
                      <a:pt x="259805" y="437306"/>
                      <a:pt x="255839" y="432348"/>
                      <a:pt x="248897" y="426398"/>
                    </a:cubicBezTo>
                    <a:lnTo>
                      <a:pt x="223115" y="405574"/>
                    </a:lnTo>
                    <a:lnTo>
                      <a:pt x="245922" y="372850"/>
                    </a:lnTo>
                    <a:lnTo>
                      <a:pt x="287571" y="402599"/>
                    </a:lnTo>
                    <a:lnTo>
                      <a:pt x="292529" y="394666"/>
                    </a:lnTo>
                    <a:lnTo>
                      <a:pt x="311370" y="408549"/>
                    </a:lnTo>
                    <a:lnTo>
                      <a:pt x="306412" y="415490"/>
                    </a:lnTo>
                    <a:lnTo>
                      <a:pt x="293520" y="406565"/>
                    </a:lnTo>
                    <a:lnTo>
                      <a:pt x="266747" y="444247"/>
                    </a:lnTo>
                    <a:lnTo>
                      <a:pt x="279638" y="453172"/>
                    </a:lnTo>
                    <a:lnTo>
                      <a:pt x="275671" y="460113"/>
                    </a:lnTo>
                    <a:close/>
                    <a:moveTo>
                      <a:pt x="246914" y="384750"/>
                    </a:moveTo>
                    <a:lnTo>
                      <a:pt x="234023" y="402599"/>
                    </a:lnTo>
                    <a:lnTo>
                      <a:pt x="253855" y="418465"/>
                    </a:lnTo>
                    <a:cubicBezTo>
                      <a:pt x="259805" y="423423"/>
                      <a:pt x="263771" y="428381"/>
                      <a:pt x="265755" y="432348"/>
                    </a:cubicBezTo>
                    <a:lnTo>
                      <a:pt x="265755" y="432348"/>
                    </a:lnTo>
                    <a:lnTo>
                      <a:pt x="282613" y="408549"/>
                    </a:lnTo>
                    <a:lnTo>
                      <a:pt x="246914" y="384750"/>
                    </a:lnTo>
                    <a:close/>
                    <a:moveTo>
                      <a:pt x="315336" y="377808"/>
                    </a:moveTo>
                    <a:cubicBezTo>
                      <a:pt x="312361" y="382767"/>
                      <a:pt x="307403" y="385741"/>
                      <a:pt x="303436" y="386733"/>
                    </a:cubicBezTo>
                    <a:cubicBezTo>
                      <a:pt x="298478" y="387725"/>
                      <a:pt x="294512" y="386733"/>
                      <a:pt x="289554" y="383758"/>
                    </a:cubicBezTo>
                    <a:cubicBezTo>
                      <a:pt x="285587" y="380783"/>
                      <a:pt x="283604" y="376817"/>
                      <a:pt x="282613" y="371859"/>
                    </a:cubicBezTo>
                    <a:cubicBezTo>
                      <a:pt x="282613" y="366901"/>
                      <a:pt x="284596" y="361942"/>
                      <a:pt x="287571" y="355993"/>
                    </a:cubicBezTo>
                    <a:lnTo>
                      <a:pt x="296496" y="342110"/>
                    </a:lnTo>
                    <a:lnTo>
                      <a:pt x="292529" y="339135"/>
                    </a:lnTo>
                    <a:cubicBezTo>
                      <a:pt x="289554" y="337152"/>
                      <a:pt x="286579" y="336160"/>
                      <a:pt x="283604" y="337152"/>
                    </a:cubicBezTo>
                    <a:cubicBezTo>
                      <a:pt x="280629" y="338144"/>
                      <a:pt x="277654" y="340127"/>
                      <a:pt x="275671" y="344093"/>
                    </a:cubicBezTo>
                    <a:cubicBezTo>
                      <a:pt x="273688" y="347068"/>
                      <a:pt x="272696" y="350043"/>
                      <a:pt x="272696" y="353018"/>
                    </a:cubicBezTo>
                    <a:cubicBezTo>
                      <a:pt x="272696" y="355993"/>
                      <a:pt x="273688" y="357976"/>
                      <a:pt x="275671" y="359959"/>
                    </a:cubicBezTo>
                    <a:lnTo>
                      <a:pt x="270713" y="367892"/>
                    </a:lnTo>
                    <a:cubicBezTo>
                      <a:pt x="266747" y="364917"/>
                      <a:pt x="264763" y="360951"/>
                      <a:pt x="263771" y="355001"/>
                    </a:cubicBezTo>
                    <a:cubicBezTo>
                      <a:pt x="263771" y="350043"/>
                      <a:pt x="264763" y="344093"/>
                      <a:pt x="268730" y="339135"/>
                    </a:cubicBezTo>
                    <a:cubicBezTo>
                      <a:pt x="272696" y="333185"/>
                      <a:pt x="277654" y="330210"/>
                      <a:pt x="282613" y="328227"/>
                    </a:cubicBezTo>
                    <a:cubicBezTo>
                      <a:pt x="287571" y="327236"/>
                      <a:pt x="292529" y="328227"/>
                      <a:pt x="297487" y="331202"/>
                    </a:cubicBezTo>
                    <a:lnTo>
                      <a:pt x="330210" y="354010"/>
                    </a:lnTo>
                    <a:lnTo>
                      <a:pt x="325252" y="360951"/>
                    </a:lnTo>
                    <a:lnTo>
                      <a:pt x="317319" y="355001"/>
                    </a:lnTo>
                    <a:lnTo>
                      <a:pt x="317319" y="355001"/>
                    </a:lnTo>
                    <a:cubicBezTo>
                      <a:pt x="319303" y="357976"/>
                      <a:pt x="319303" y="361942"/>
                      <a:pt x="319303" y="365909"/>
                    </a:cubicBezTo>
                    <a:cubicBezTo>
                      <a:pt x="318311" y="370867"/>
                      <a:pt x="317319" y="374833"/>
                      <a:pt x="315336" y="377808"/>
                    </a:cubicBezTo>
                    <a:lnTo>
                      <a:pt x="315336" y="377808"/>
                    </a:lnTo>
                    <a:close/>
                    <a:moveTo>
                      <a:pt x="338143" y="343102"/>
                    </a:moveTo>
                    <a:lnTo>
                      <a:pt x="289554" y="309387"/>
                    </a:lnTo>
                    <a:lnTo>
                      <a:pt x="296496" y="300462"/>
                    </a:lnTo>
                    <a:lnTo>
                      <a:pt x="347068" y="309387"/>
                    </a:lnTo>
                    <a:lnTo>
                      <a:pt x="347068" y="309387"/>
                    </a:lnTo>
                    <a:lnTo>
                      <a:pt x="321286" y="265755"/>
                    </a:lnTo>
                    <a:lnTo>
                      <a:pt x="327236" y="256830"/>
                    </a:lnTo>
                    <a:lnTo>
                      <a:pt x="375825" y="290545"/>
                    </a:lnTo>
                    <a:lnTo>
                      <a:pt x="370867" y="298479"/>
                    </a:lnTo>
                    <a:lnTo>
                      <a:pt x="336160" y="274680"/>
                    </a:lnTo>
                    <a:lnTo>
                      <a:pt x="336160" y="274680"/>
                    </a:lnTo>
                    <a:lnTo>
                      <a:pt x="357976" y="313353"/>
                    </a:lnTo>
                    <a:lnTo>
                      <a:pt x="354010" y="319303"/>
                    </a:lnTo>
                    <a:lnTo>
                      <a:pt x="310378" y="312361"/>
                    </a:lnTo>
                    <a:lnTo>
                      <a:pt x="310378" y="312361"/>
                    </a:lnTo>
                    <a:lnTo>
                      <a:pt x="345085" y="336160"/>
                    </a:lnTo>
                    <a:lnTo>
                      <a:pt x="338143" y="343102"/>
                    </a:lnTo>
                    <a:close/>
                    <a:moveTo>
                      <a:pt x="309386" y="371859"/>
                    </a:moveTo>
                    <a:cubicBezTo>
                      <a:pt x="312361" y="367892"/>
                      <a:pt x="313353" y="363926"/>
                      <a:pt x="312361" y="359959"/>
                    </a:cubicBezTo>
                    <a:cubicBezTo>
                      <a:pt x="311370" y="355993"/>
                      <a:pt x="309386" y="352026"/>
                      <a:pt x="306412" y="350043"/>
                    </a:cubicBezTo>
                    <a:lnTo>
                      <a:pt x="302445" y="347068"/>
                    </a:lnTo>
                    <a:lnTo>
                      <a:pt x="294512" y="359959"/>
                    </a:lnTo>
                    <a:cubicBezTo>
                      <a:pt x="289554" y="367892"/>
                      <a:pt x="289554" y="372850"/>
                      <a:pt x="294512" y="376817"/>
                    </a:cubicBezTo>
                    <a:cubicBezTo>
                      <a:pt x="296496" y="378800"/>
                      <a:pt x="299470" y="378800"/>
                      <a:pt x="301454" y="377808"/>
                    </a:cubicBezTo>
                    <a:cubicBezTo>
                      <a:pt x="304428" y="376817"/>
                      <a:pt x="307403" y="374833"/>
                      <a:pt x="309386" y="371859"/>
                    </a:cubicBezTo>
                    <a:lnTo>
                      <a:pt x="309386" y="371859"/>
                    </a:lnTo>
                    <a:close/>
                    <a:moveTo>
                      <a:pt x="383758" y="278646"/>
                    </a:moveTo>
                    <a:lnTo>
                      <a:pt x="335168" y="244931"/>
                    </a:lnTo>
                    <a:lnTo>
                      <a:pt x="340127" y="236998"/>
                    </a:lnTo>
                    <a:lnTo>
                      <a:pt x="376817" y="262780"/>
                    </a:lnTo>
                    <a:lnTo>
                      <a:pt x="376817" y="262780"/>
                    </a:lnTo>
                    <a:lnTo>
                      <a:pt x="357976" y="212207"/>
                    </a:lnTo>
                    <a:lnTo>
                      <a:pt x="362934" y="204274"/>
                    </a:lnTo>
                    <a:lnTo>
                      <a:pt x="411524" y="237990"/>
                    </a:lnTo>
                    <a:lnTo>
                      <a:pt x="406565" y="245922"/>
                    </a:lnTo>
                    <a:lnTo>
                      <a:pt x="369875" y="220140"/>
                    </a:lnTo>
                    <a:lnTo>
                      <a:pt x="369875" y="220140"/>
                    </a:lnTo>
                    <a:lnTo>
                      <a:pt x="388716" y="270713"/>
                    </a:lnTo>
                    <a:lnTo>
                      <a:pt x="383758" y="278646"/>
                    </a:lnTo>
                    <a:close/>
                    <a:moveTo>
                      <a:pt x="430365" y="238981"/>
                    </a:moveTo>
                    <a:cubicBezTo>
                      <a:pt x="427389" y="232040"/>
                      <a:pt x="423423" y="226090"/>
                      <a:pt x="420448" y="222123"/>
                    </a:cubicBezTo>
                    <a:cubicBezTo>
                      <a:pt x="414498" y="214191"/>
                      <a:pt x="407557" y="207249"/>
                      <a:pt x="398633" y="201299"/>
                    </a:cubicBezTo>
                    <a:cubicBezTo>
                      <a:pt x="389708" y="195350"/>
                      <a:pt x="380783" y="190392"/>
                      <a:pt x="370867" y="188408"/>
                    </a:cubicBezTo>
                    <a:cubicBezTo>
                      <a:pt x="363926" y="186425"/>
                      <a:pt x="357976" y="185434"/>
                      <a:pt x="353018" y="186425"/>
                    </a:cubicBezTo>
                    <a:lnTo>
                      <a:pt x="357976" y="179484"/>
                    </a:lnTo>
                    <a:cubicBezTo>
                      <a:pt x="365909" y="179484"/>
                      <a:pt x="371859" y="179484"/>
                      <a:pt x="377808" y="180476"/>
                    </a:cubicBezTo>
                    <a:cubicBezTo>
                      <a:pt x="386733" y="182459"/>
                      <a:pt x="395658" y="186425"/>
                      <a:pt x="404582" y="193366"/>
                    </a:cubicBezTo>
                    <a:cubicBezTo>
                      <a:pt x="420448" y="204274"/>
                      <a:pt x="431356" y="218157"/>
                      <a:pt x="435323" y="233031"/>
                    </a:cubicBezTo>
                    <a:lnTo>
                      <a:pt x="430365" y="238981"/>
                    </a:lnTo>
                    <a:close/>
                    <a:moveTo>
                      <a:pt x="473004" y="151718"/>
                    </a:moveTo>
                    <a:lnTo>
                      <a:pt x="424415" y="118003"/>
                    </a:lnTo>
                    <a:lnTo>
                      <a:pt x="431356" y="109079"/>
                    </a:lnTo>
                    <a:lnTo>
                      <a:pt x="481929" y="118003"/>
                    </a:lnTo>
                    <a:lnTo>
                      <a:pt x="481929" y="118003"/>
                    </a:lnTo>
                    <a:lnTo>
                      <a:pt x="456147" y="74372"/>
                    </a:lnTo>
                    <a:lnTo>
                      <a:pt x="462096" y="65447"/>
                    </a:lnTo>
                    <a:lnTo>
                      <a:pt x="510686" y="99162"/>
                    </a:lnTo>
                    <a:lnTo>
                      <a:pt x="505728" y="107095"/>
                    </a:lnTo>
                    <a:lnTo>
                      <a:pt x="471021" y="83296"/>
                    </a:lnTo>
                    <a:lnTo>
                      <a:pt x="471021" y="83296"/>
                    </a:lnTo>
                    <a:lnTo>
                      <a:pt x="492837" y="121970"/>
                    </a:lnTo>
                    <a:lnTo>
                      <a:pt x="488870" y="127919"/>
                    </a:lnTo>
                    <a:lnTo>
                      <a:pt x="445239" y="120978"/>
                    </a:lnTo>
                    <a:lnTo>
                      <a:pt x="445239" y="120978"/>
                    </a:lnTo>
                    <a:lnTo>
                      <a:pt x="479946" y="144777"/>
                    </a:lnTo>
                    <a:lnTo>
                      <a:pt x="473004" y="151718"/>
                    </a:lnTo>
                    <a:close/>
                    <a:moveTo>
                      <a:pt x="451188" y="207249"/>
                    </a:moveTo>
                    <a:lnTo>
                      <a:pt x="433339" y="188408"/>
                    </a:lnTo>
                    <a:lnTo>
                      <a:pt x="439289" y="180476"/>
                    </a:lnTo>
                    <a:lnTo>
                      <a:pt x="455155" y="201299"/>
                    </a:lnTo>
                    <a:lnTo>
                      <a:pt x="451188" y="207249"/>
                    </a:lnTo>
                    <a:close/>
                    <a:moveTo>
                      <a:pt x="518619" y="86271"/>
                    </a:moveTo>
                    <a:lnTo>
                      <a:pt x="470030" y="52556"/>
                    </a:lnTo>
                    <a:lnTo>
                      <a:pt x="476970" y="43631"/>
                    </a:lnTo>
                    <a:lnTo>
                      <a:pt x="527544" y="52556"/>
                    </a:lnTo>
                    <a:lnTo>
                      <a:pt x="527544" y="52556"/>
                    </a:lnTo>
                    <a:lnTo>
                      <a:pt x="501761" y="8925"/>
                    </a:lnTo>
                    <a:lnTo>
                      <a:pt x="507711" y="0"/>
                    </a:lnTo>
                    <a:lnTo>
                      <a:pt x="556300" y="33715"/>
                    </a:lnTo>
                    <a:lnTo>
                      <a:pt x="551342" y="41648"/>
                    </a:lnTo>
                    <a:lnTo>
                      <a:pt x="516635" y="17849"/>
                    </a:lnTo>
                    <a:lnTo>
                      <a:pt x="516635" y="17849"/>
                    </a:lnTo>
                    <a:lnTo>
                      <a:pt x="538451" y="56523"/>
                    </a:lnTo>
                    <a:lnTo>
                      <a:pt x="534485" y="62472"/>
                    </a:lnTo>
                    <a:lnTo>
                      <a:pt x="490853" y="55531"/>
                    </a:lnTo>
                    <a:lnTo>
                      <a:pt x="490853" y="55531"/>
                    </a:lnTo>
                    <a:lnTo>
                      <a:pt x="525560" y="79330"/>
                    </a:lnTo>
                    <a:lnTo>
                      <a:pt x="518619" y="8627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" name="Полилиния: фигура 22">
                <a:extLst>
                  <a:ext uri="{FF2B5EF4-FFF2-40B4-BE49-F238E27FC236}">
                    <a16:creationId xmlns:a16="http://schemas.microsoft.com/office/drawing/2014/main" id="{0BDE10B5-008A-E828-8B00-A8F2975F9508}"/>
                  </a:ext>
                </a:extLst>
              </p:cNvPr>
              <p:cNvSpPr/>
              <p:nvPr/>
            </p:nvSpPr>
            <p:spPr>
              <a:xfrm>
                <a:off x="5148698" y="3225577"/>
                <a:ext cx="212206" cy="280629"/>
              </a:xfrm>
              <a:custGeom>
                <a:avLst/>
                <a:gdLst>
                  <a:gd name="connsiteX0" fmla="*/ 37682 w 212206"/>
                  <a:gd name="connsiteY0" fmla="*/ 246914 h 280629"/>
                  <a:gd name="connsiteX1" fmla="*/ 32723 w 212206"/>
                  <a:gd name="connsiteY1" fmla="*/ 253856 h 280629"/>
                  <a:gd name="connsiteX2" fmla="*/ 19832 w 212206"/>
                  <a:gd name="connsiteY2" fmla="*/ 244931 h 280629"/>
                  <a:gd name="connsiteX3" fmla="*/ 5949 w 212206"/>
                  <a:gd name="connsiteY3" fmla="*/ 264763 h 280629"/>
                  <a:gd name="connsiteX4" fmla="*/ 0 w 212206"/>
                  <a:gd name="connsiteY4" fmla="*/ 260797 h 280629"/>
                  <a:gd name="connsiteX5" fmla="*/ 13882 w 212206"/>
                  <a:gd name="connsiteY5" fmla="*/ 240965 h 280629"/>
                  <a:gd name="connsiteX6" fmla="*/ 991 w 212206"/>
                  <a:gd name="connsiteY6" fmla="*/ 232040 h 280629"/>
                  <a:gd name="connsiteX7" fmla="*/ 5949 w 212206"/>
                  <a:gd name="connsiteY7" fmla="*/ 225099 h 280629"/>
                  <a:gd name="connsiteX8" fmla="*/ 18840 w 212206"/>
                  <a:gd name="connsiteY8" fmla="*/ 234023 h 280629"/>
                  <a:gd name="connsiteX9" fmla="*/ 32723 w 212206"/>
                  <a:gd name="connsiteY9" fmla="*/ 214191 h 280629"/>
                  <a:gd name="connsiteX10" fmla="*/ 38673 w 212206"/>
                  <a:gd name="connsiteY10" fmla="*/ 218157 h 280629"/>
                  <a:gd name="connsiteX11" fmla="*/ 24791 w 212206"/>
                  <a:gd name="connsiteY11" fmla="*/ 237990 h 280629"/>
                  <a:gd name="connsiteX12" fmla="*/ 37682 w 212206"/>
                  <a:gd name="connsiteY12" fmla="*/ 246914 h 280629"/>
                  <a:gd name="connsiteX13" fmla="*/ 47598 w 212206"/>
                  <a:gd name="connsiteY13" fmla="*/ 189400 h 280629"/>
                  <a:gd name="connsiteX14" fmla="*/ 52556 w 212206"/>
                  <a:gd name="connsiteY14" fmla="*/ 181467 h 280629"/>
                  <a:gd name="connsiteX15" fmla="*/ 55531 w 212206"/>
                  <a:gd name="connsiteY15" fmla="*/ 170559 h 280629"/>
                  <a:gd name="connsiteX16" fmla="*/ 49581 w 212206"/>
                  <a:gd name="connsiteY16" fmla="*/ 161635 h 280629"/>
                  <a:gd name="connsiteX17" fmla="*/ 39665 w 212206"/>
                  <a:gd name="connsiteY17" fmla="*/ 159651 h 280629"/>
                  <a:gd name="connsiteX18" fmla="*/ 29749 w 212206"/>
                  <a:gd name="connsiteY18" fmla="*/ 166593 h 280629"/>
                  <a:gd name="connsiteX19" fmla="*/ 26774 w 212206"/>
                  <a:gd name="connsiteY19" fmla="*/ 177501 h 280629"/>
                  <a:gd name="connsiteX20" fmla="*/ 31732 w 212206"/>
                  <a:gd name="connsiteY20" fmla="*/ 187417 h 280629"/>
                  <a:gd name="connsiteX21" fmla="*/ 26774 w 212206"/>
                  <a:gd name="connsiteY21" fmla="*/ 195350 h 280629"/>
                  <a:gd name="connsiteX22" fmla="*/ 17849 w 212206"/>
                  <a:gd name="connsiteY22" fmla="*/ 179484 h 280629"/>
                  <a:gd name="connsiteX23" fmla="*/ 23799 w 212206"/>
                  <a:gd name="connsiteY23" fmla="*/ 161635 h 280629"/>
                  <a:gd name="connsiteX24" fmla="*/ 38673 w 212206"/>
                  <a:gd name="connsiteY24" fmla="*/ 150727 h 280629"/>
                  <a:gd name="connsiteX25" fmla="*/ 54539 w 212206"/>
                  <a:gd name="connsiteY25" fmla="*/ 153702 h 280629"/>
                  <a:gd name="connsiteX26" fmla="*/ 62472 w 212206"/>
                  <a:gd name="connsiteY26" fmla="*/ 164609 h 280629"/>
                  <a:gd name="connsiteX27" fmla="*/ 60489 w 212206"/>
                  <a:gd name="connsiteY27" fmla="*/ 177501 h 280629"/>
                  <a:gd name="connsiteX28" fmla="*/ 60489 w 212206"/>
                  <a:gd name="connsiteY28" fmla="*/ 177501 h 280629"/>
                  <a:gd name="connsiteX29" fmla="*/ 73380 w 212206"/>
                  <a:gd name="connsiteY29" fmla="*/ 168576 h 280629"/>
                  <a:gd name="connsiteX30" fmla="*/ 87263 w 212206"/>
                  <a:gd name="connsiteY30" fmla="*/ 171551 h 280629"/>
                  <a:gd name="connsiteX31" fmla="*/ 96188 w 212206"/>
                  <a:gd name="connsiteY31" fmla="*/ 187417 h 280629"/>
                  <a:gd name="connsiteX32" fmla="*/ 90237 w 212206"/>
                  <a:gd name="connsiteY32" fmla="*/ 207249 h 280629"/>
                  <a:gd name="connsiteX33" fmla="*/ 73380 w 212206"/>
                  <a:gd name="connsiteY33" fmla="*/ 220140 h 280629"/>
                  <a:gd name="connsiteX34" fmla="*/ 55531 w 212206"/>
                  <a:gd name="connsiteY34" fmla="*/ 217166 h 280629"/>
                  <a:gd name="connsiteX35" fmla="*/ 60489 w 212206"/>
                  <a:gd name="connsiteY35" fmla="*/ 209233 h 280629"/>
                  <a:gd name="connsiteX36" fmla="*/ 71397 w 212206"/>
                  <a:gd name="connsiteY36" fmla="*/ 210224 h 280629"/>
                  <a:gd name="connsiteX37" fmla="*/ 82305 w 212206"/>
                  <a:gd name="connsiteY37" fmla="*/ 202291 h 280629"/>
                  <a:gd name="connsiteX38" fmla="*/ 86271 w 212206"/>
                  <a:gd name="connsiteY38" fmla="*/ 189400 h 280629"/>
                  <a:gd name="connsiteX39" fmla="*/ 81313 w 212206"/>
                  <a:gd name="connsiteY39" fmla="*/ 179484 h 280629"/>
                  <a:gd name="connsiteX40" fmla="*/ 69414 w 212206"/>
                  <a:gd name="connsiteY40" fmla="*/ 177501 h 280629"/>
                  <a:gd name="connsiteX41" fmla="*/ 58505 w 212206"/>
                  <a:gd name="connsiteY41" fmla="*/ 186425 h 280629"/>
                  <a:gd name="connsiteX42" fmla="*/ 52556 w 212206"/>
                  <a:gd name="connsiteY42" fmla="*/ 194358 h 280629"/>
                  <a:gd name="connsiteX43" fmla="*/ 47598 w 212206"/>
                  <a:gd name="connsiteY43" fmla="*/ 189400 h 280629"/>
                  <a:gd name="connsiteX44" fmla="*/ 30740 w 212206"/>
                  <a:gd name="connsiteY44" fmla="*/ 280629 h 280629"/>
                  <a:gd name="connsiteX45" fmla="*/ 23799 w 212206"/>
                  <a:gd name="connsiteY45" fmla="*/ 275671 h 280629"/>
                  <a:gd name="connsiteX46" fmla="*/ 55531 w 212206"/>
                  <a:gd name="connsiteY46" fmla="*/ 230057 h 280629"/>
                  <a:gd name="connsiteX47" fmla="*/ 62472 w 212206"/>
                  <a:gd name="connsiteY47" fmla="*/ 235015 h 280629"/>
                  <a:gd name="connsiteX48" fmla="*/ 30740 w 212206"/>
                  <a:gd name="connsiteY48" fmla="*/ 280629 h 280629"/>
                  <a:gd name="connsiteX49" fmla="*/ 128911 w 212206"/>
                  <a:gd name="connsiteY49" fmla="*/ 151719 h 280629"/>
                  <a:gd name="connsiteX50" fmla="*/ 80321 w 212206"/>
                  <a:gd name="connsiteY50" fmla="*/ 118003 h 280629"/>
                  <a:gd name="connsiteX51" fmla="*/ 87263 w 212206"/>
                  <a:gd name="connsiteY51" fmla="*/ 109079 h 280629"/>
                  <a:gd name="connsiteX52" fmla="*/ 137835 w 212206"/>
                  <a:gd name="connsiteY52" fmla="*/ 118003 h 280629"/>
                  <a:gd name="connsiteX53" fmla="*/ 137835 w 212206"/>
                  <a:gd name="connsiteY53" fmla="*/ 118003 h 280629"/>
                  <a:gd name="connsiteX54" fmla="*/ 112053 w 212206"/>
                  <a:gd name="connsiteY54" fmla="*/ 74372 h 280629"/>
                  <a:gd name="connsiteX55" fmla="*/ 118003 w 212206"/>
                  <a:gd name="connsiteY55" fmla="*/ 65447 h 280629"/>
                  <a:gd name="connsiteX56" fmla="*/ 166593 w 212206"/>
                  <a:gd name="connsiteY56" fmla="*/ 99162 h 280629"/>
                  <a:gd name="connsiteX57" fmla="*/ 161634 w 212206"/>
                  <a:gd name="connsiteY57" fmla="*/ 107095 h 280629"/>
                  <a:gd name="connsiteX58" fmla="*/ 126928 w 212206"/>
                  <a:gd name="connsiteY58" fmla="*/ 81313 h 280629"/>
                  <a:gd name="connsiteX59" fmla="*/ 126928 w 212206"/>
                  <a:gd name="connsiteY59" fmla="*/ 81313 h 280629"/>
                  <a:gd name="connsiteX60" fmla="*/ 148743 w 212206"/>
                  <a:gd name="connsiteY60" fmla="*/ 119986 h 280629"/>
                  <a:gd name="connsiteX61" fmla="*/ 144777 w 212206"/>
                  <a:gd name="connsiteY61" fmla="*/ 125936 h 280629"/>
                  <a:gd name="connsiteX62" fmla="*/ 101146 w 212206"/>
                  <a:gd name="connsiteY62" fmla="*/ 118995 h 280629"/>
                  <a:gd name="connsiteX63" fmla="*/ 101146 w 212206"/>
                  <a:gd name="connsiteY63" fmla="*/ 118995 h 280629"/>
                  <a:gd name="connsiteX64" fmla="*/ 135852 w 212206"/>
                  <a:gd name="connsiteY64" fmla="*/ 142794 h 280629"/>
                  <a:gd name="connsiteX65" fmla="*/ 128911 w 212206"/>
                  <a:gd name="connsiteY65" fmla="*/ 151719 h 280629"/>
                  <a:gd name="connsiteX66" fmla="*/ 174525 w 212206"/>
                  <a:gd name="connsiteY66" fmla="*/ 86271 h 280629"/>
                  <a:gd name="connsiteX67" fmla="*/ 125936 w 212206"/>
                  <a:gd name="connsiteY67" fmla="*/ 52556 h 280629"/>
                  <a:gd name="connsiteX68" fmla="*/ 132877 w 212206"/>
                  <a:gd name="connsiteY68" fmla="*/ 43632 h 280629"/>
                  <a:gd name="connsiteX69" fmla="*/ 183450 w 212206"/>
                  <a:gd name="connsiteY69" fmla="*/ 52556 h 280629"/>
                  <a:gd name="connsiteX70" fmla="*/ 183450 w 212206"/>
                  <a:gd name="connsiteY70" fmla="*/ 52556 h 280629"/>
                  <a:gd name="connsiteX71" fmla="*/ 157668 w 212206"/>
                  <a:gd name="connsiteY71" fmla="*/ 8925 h 280629"/>
                  <a:gd name="connsiteX72" fmla="*/ 163618 w 212206"/>
                  <a:gd name="connsiteY72" fmla="*/ 0 h 280629"/>
                  <a:gd name="connsiteX73" fmla="*/ 212207 w 212206"/>
                  <a:gd name="connsiteY73" fmla="*/ 33715 h 280629"/>
                  <a:gd name="connsiteX74" fmla="*/ 207249 w 212206"/>
                  <a:gd name="connsiteY74" fmla="*/ 41648 h 280629"/>
                  <a:gd name="connsiteX75" fmla="*/ 172542 w 212206"/>
                  <a:gd name="connsiteY75" fmla="*/ 17849 h 280629"/>
                  <a:gd name="connsiteX76" fmla="*/ 172542 w 212206"/>
                  <a:gd name="connsiteY76" fmla="*/ 17849 h 280629"/>
                  <a:gd name="connsiteX77" fmla="*/ 194358 w 212206"/>
                  <a:gd name="connsiteY77" fmla="*/ 56523 h 280629"/>
                  <a:gd name="connsiteX78" fmla="*/ 190392 w 212206"/>
                  <a:gd name="connsiteY78" fmla="*/ 62472 h 280629"/>
                  <a:gd name="connsiteX79" fmla="*/ 146760 w 212206"/>
                  <a:gd name="connsiteY79" fmla="*/ 55531 h 280629"/>
                  <a:gd name="connsiteX80" fmla="*/ 146760 w 212206"/>
                  <a:gd name="connsiteY80" fmla="*/ 55531 h 280629"/>
                  <a:gd name="connsiteX81" fmla="*/ 181467 w 212206"/>
                  <a:gd name="connsiteY81" fmla="*/ 79330 h 280629"/>
                  <a:gd name="connsiteX82" fmla="*/ 174525 w 212206"/>
                  <a:gd name="connsiteY82" fmla="*/ 86271 h 280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212206" h="280629">
                    <a:moveTo>
                      <a:pt x="37682" y="246914"/>
                    </a:moveTo>
                    <a:lnTo>
                      <a:pt x="32723" y="253856"/>
                    </a:lnTo>
                    <a:lnTo>
                      <a:pt x="19832" y="244931"/>
                    </a:lnTo>
                    <a:lnTo>
                      <a:pt x="5949" y="264763"/>
                    </a:lnTo>
                    <a:lnTo>
                      <a:pt x="0" y="260797"/>
                    </a:lnTo>
                    <a:lnTo>
                      <a:pt x="13882" y="240965"/>
                    </a:lnTo>
                    <a:lnTo>
                      <a:pt x="991" y="232040"/>
                    </a:lnTo>
                    <a:lnTo>
                      <a:pt x="5949" y="225099"/>
                    </a:lnTo>
                    <a:lnTo>
                      <a:pt x="18840" y="234023"/>
                    </a:lnTo>
                    <a:lnTo>
                      <a:pt x="32723" y="214191"/>
                    </a:lnTo>
                    <a:lnTo>
                      <a:pt x="38673" y="218157"/>
                    </a:lnTo>
                    <a:lnTo>
                      <a:pt x="24791" y="237990"/>
                    </a:lnTo>
                    <a:lnTo>
                      <a:pt x="37682" y="246914"/>
                    </a:lnTo>
                    <a:close/>
                    <a:moveTo>
                      <a:pt x="47598" y="189400"/>
                    </a:moveTo>
                    <a:lnTo>
                      <a:pt x="52556" y="181467"/>
                    </a:lnTo>
                    <a:cubicBezTo>
                      <a:pt x="55531" y="177501"/>
                      <a:pt x="56523" y="173534"/>
                      <a:pt x="55531" y="170559"/>
                    </a:cubicBezTo>
                    <a:cubicBezTo>
                      <a:pt x="55531" y="166593"/>
                      <a:pt x="53547" y="163618"/>
                      <a:pt x="49581" y="161635"/>
                    </a:cubicBezTo>
                    <a:cubicBezTo>
                      <a:pt x="46606" y="159651"/>
                      <a:pt x="42640" y="158660"/>
                      <a:pt x="39665" y="159651"/>
                    </a:cubicBezTo>
                    <a:cubicBezTo>
                      <a:pt x="35698" y="160643"/>
                      <a:pt x="32723" y="162626"/>
                      <a:pt x="29749" y="166593"/>
                    </a:cubicBezTo>
                    <a:cubicBezTo>
                      <a:pt x="26774" y="170559"/>
                      <a:pt x="25782" y="173534"/>
                      <a:pt x="26774" y="177501"/>
                    </a:cubicBezTo>
                    <a:cubicBezTo>
                      <a:pt x="26774" y="181467"/>
                      <a:pt x="28757" y="184442"/>
                      <a:pt x="31732" y="187417"/>
                    </a:cubicBezTo>
                    <a:lnTo>
                      <a:pt x="26774" y="195350"/>
                    </a:lnTo>
                    <a:cubicBezTo>
                      <a:pt x="21816" y="191383"/>
                      <a:pt x="18840" y="185434"/>
                      <a:pt x="17849" y="179484"/>
                    </a:cubicBezTo>
                    <a:cubicBezTo>
                      <a:pt x="16858" y="173534"/>
                      <a:pt x="18840" y="167585"/>
                      <a:pt x="23799" y="161635"/>
                    </a:cubicBezTo>
                    <a:cubicBezTo>
                      <a:pt x="27765" y="155685"/>
                      <a:pt x="32723" y="151719"/>
                      <a:pt x="38673" y="150727"/>
                    </a:cubicBezTo>
                    <a:cubicBezTo>
                      <a:pt x="44623" y="148743"/>
                      <a:pt x="49581" y="149735"/>
                      <a:pt x="54539" y="153702"/>
                    </a:cubicBezTo>
                    <a:cubicBezTo>
                      <a:pt x="58505" y="156677"/>
                      <a:pt x="61481" y="159651"/>
                      <a:pt x="62472" y="164609"/>
                    </a:cubicBezTo>
                    <a:cubicBezTo>
                      <a:pt x="63464" y="168576"/>
                      <a:pt x="63464" y="173534"/>
                      <a:pt x="60489" y="177501"/>
                    </a:cubicBezTo>
                    <a:lnTo>
                      <a:pt x="60489" y="177501"/>
                    </a:lnTo>
                    <a:cubicBezTo>
                      <a:pt x="64455" y="172543"/>
                      <a:pt x="68422" y="169568"/>
                      <a:pt x="73380" y="168576"/>
                    </a:cubicBezTo>
                    <a:cubicBezTo>
                      <a:pt x="78338" y="167585"/>
                      <a:pt x="83296" y="168576"/>
                      <a:pt x="87263" y="171551"/>
                    </a:cubicBezTo>
                    <a:cubicBezTo>
                      <a:pt x="93212" y="175517"/>
                      <a:pt x="96188" y="180476"/>
                      <a:pt x="96188" y="187417"/>
                    </a:cubicBezTo>
                    <a:cubicBezTo>
                      <a:pt x="96188" y="194358"/>
                      <a:pt x="94204" y="201300"/>
                      <a:pt x="90237" y="207249"/>
                    </a:cubicBezTo>
                    <a:cubicBezTo>
                      <a:pt x="85279" y="214191"/>
                      <a:pt x="80321" y="218157"/>
                      <a:pt x="73380" y="220140"/>
                    </a:cubicBezTo>
                    <a:cubicBezTo>
                      <a:pt x="67430" y="222124"/>
                      <a:pt x="61481" y="221132"/>
                      <a:pt x="55531" y="217166"/>
                    </a:cubicBezTo>
                    <a:lnTo>
                      <a:pt x="60489" y="209233"/>
                    </a:lnTo>
                    <a:cubicBezTo>
                      <a:pt x="64455" y="211216"/>
                      <a:pt x="67430" y="211216"/>
                      <a:pt x="71397" y="210224"/>
                    </a:cubicBezTo>
                    <a:cubicBezTo>
                      <a:pt x="75363" y="209233"/>
                      <a:pt x="79330" y="206258"/>
                      <a:pt x="82305" y="202291"/>
                    </a:cubicBezTo>
                    <a:cubicBezTo>
                      <a:pt x="85279" y="198325"/>
                      <a:pt x="86271" y="193366"/>
                      <a:pt x="86271" y="189400"/>
                    </a:cubicBezTo>
                    <a:cubicBezTo>
                      <a:pt x="86271" y="185434"/>
                      <a:pt x="84288" y="181467"/>
                      <a:pt x="81313" y="179484"/>
                    </a:cubicBezTo>
                    <a:cubicBezTo>
                      <a:pt x="77346" y="176509"/>
                      <a:pt x="73380" y="176509"/>
                      <a:pt x="69414" y="177501"/>
                    </a:cubicBezTo>
                    <a:cubicBezTo>
                      <a:pt x="65447" y="178492"/>
                      <a:pt x="61481" y="181467"/>
                      <a:pt x="58505" y="186425"/>
                    </a:cubicBezTo>
                    <a:lnTo>
                      <a:pt x="52556" y="194358"/>
                    </a:lnTo>
                    <a:lnTo>
                      <a:pt x="47598" y="189400"/>
                    </a:lnTo>
                    <a:close/>
                    <a:moveTo>
                      <a:pt x="30740" y="280629"/>
                    </a:moveTo>
                    <a:lnTo>
                      <a:pt x="23799" y="275671"/>
                    </a:lnTo>
                    <a:lnTo>
                      <a:pt x="55531" y="230057"/>
                    </a:lnTo>
                    <a:lnTo>
                      <a:pt x="62472" y="235015"/>
                    </a:lnTo>
                    <a:lnTo>
                      <a:pt x="30740" y="280629"/>
                    </a:lnTo>
                    <a:close/>
                    <a:moveTo>
                      <a:pt x="128911" y="151719"/>
                    </a:moveTo>
                    <a:lnTo>
                      <a:pt x="80321" y="118003"/>
                    </a:lnTo>
                    <a:lnTo>
                      <a:pt x="87263" y="109079"/>
                    </a:lnTo>
                    <a:lnTo>
                      <a:pt x="137835" y="118003"/>
                    </a:lnTo>
                    <a:lnTo>
                      <a:pt x="137835" y="118003"/>
                    </a:lnTo>
                    <a:lnTo>
                      <a:pt x="112053" y="74372"/>
                    </a:lnTo>
                    <a:lnTo>
                      <a:pt x="118003" y="65447"/>
                    </a:lnTo>
                    <a:lnTo>
                      <a:pt x="166593" y="99162"/>
                    </a:lnTo>
                    <a:lnTo>
                      <a:pt x="161634" y="107095"/>
                    </a:lnTo>
                    <a:lnTo>
                      <a:pt x="126928" y="81313"/>
                    </a:lnTo>
                    <a:lnTo>
                      <a:pt x="126928" y="81313"/>
                    </a:lnTo>
                    <a:lnTo>
                      <a:pt x="148743" y="119986"/>
                    </a:lnTo>
                    <a:lnTo>
                      <a:pt x="144777" y="125936"/>
                    </a:lnTo>
                    <a:lnTo>
                      <a:pt x="101146" y="118995"/>
                    </a:lnTo>
                    <a:lnTo>
                      <a:pt x="101146" y="118995"/>
                    </a:lnTo>
                    <a:lnTo>
                      <a:pt x="135852" y="142794"/>
                    </a:lnTo>
                    <a:lnTo>
                      <a:pt x="128911" y="151719"/>
                    </a:lnTo>
                    <a:close/>
                    <a:moveTo>
                      <a:pt x="174525" y="86271"/>
                    </a:moveTo>
                    <a:lnTo>
                      <a:pt x="125936" y="52556"/>
                    </a:lnTo>
                    <a:lnTo>
                      <a:pt x="132877" y="43632"/>
                    </a:lnTo>
                    <a:lnTo>
                      <a:pt x="183450" y="52556"/>
                    </a:lnTo>
                    <a:lnTo>
                      <a:pt x="183450" y="52556"/>
                    </a:lnTo>
                    <a:lnTo>
                      <a:pt x="157668" y="8925"/>
                    </a:lnTo>
                    <a:lnTo>
                      <a:pt x="163618" y="0"/>
                    </a:lnTo>
                    <a:lnTo>
                      <a:pt x="212207" y="33715"/>
                    </a:lnTo>
                    <a:lnTo>
                      <a:pt x="207249" y="41648"/>
                    </a:lnTo>
                    <a:lnTo>
                      <a:pt x="172542" y="17849"/>
                    </a:lnTo>
                    <a:lnTo>
                      <a:pt x="172542" y="17849"/>
                    </a:lnTo>
                    <a:lnTo>
                      <a:pt x="194358" y="56523"/>
                    </a:lnTo>
                    <a:lnTo>
                      <a:pt x="190392" y="62472"/>
                    </a:lnTo>
                    <a:lnTo>
                      <a:pt x="146760" y="55531"/>
                    </a:lnTo>
                    <a:lnTo>
                      <a:pt x="146760" y="55531"/>
                    </a:lnTo>
                    <a:lnTo>
                      <a:pt x="181467" y="79330"/>
                    </a:lnTo>
                    <a:lnTo>
                      <a:pt x="174525" y="8627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" name="Полилиния: фигура 23">
                <a:extLst>
                  <a:ext uri="{FF2B5EF4-FFF2-40B4-BE49-F238E27FC236}">
                    <a16:creationId xmlns:a16="http://schemas.microsoft.com/office/drawing/2014/main" id="{2291980C-F31D-6083-0985-F0CF939B64FD}"/>
                  </a:ext>
                </a:extLst>
              </p:cNvPr>
              <p:cNvSpPr/>
              <p:nvPr/>
            </p:nvSpPr>
            <p:spPr>
              <a:xfrm>
                <a:off x="5478909" y="3077825"/>
                <a:ext cx="321286" cy="425406"/>
              </a:xfrm>
              <a:custGeom>
                <a:avLst/>
                <a:gdLst>
                  <a:gd name="connsiteX0" fmla="*/ 108087 w 321286"/>
                  <a:gd name="connsiteY0" fmla="*/ 360951 h 425406"/>
                  <a:gd name="connsiteX1" fmla="*/ 103129 w 321286"/>
                  <a:gd name="connsiteY1" fmla="*/ 368884 h 425406"/>
                  <a:gd name="connsiteX2" fmla="*/ 53548 w 321286"/>
                  <a:gd name="connsiteY2" fmla="*/ 334177 h 425406"/>
                  <a:gd name="connsiteX3" fmla="*/ 53548 w 321286"/>
                  <a:gd name="connsiteY3" fmla="*/ 334177 h 425406"/>
                  <a:gd name="connsiteX4" fmla="*/ 88255 w 321286"/>
                  <a:gd name="connsiteY4" fmla="*/ 389708 h 425406"/>
                  <a:gd name="connsiteX5" fmla="*/ 83297 w 321286"/>
                  <a:gd name="connsiteY5" fmla="*/ 396649 h 425406"/>
                  <a:gd name="connsiteX6" fmla="*/ 19832 w 321286"/>
                  <a:gd name="connsiteY6" fmla="*/ 382767 h 425406"/>
                  <a:gd name="connsiteX7" fmla="*/ 19832 w 321286"/>
                  <a:gd name="connsiteY7" fmla="*/ 382767 h 425406"/>
                  <a:gd name="connsiteX8" fmla="*/ 69414 w 321286"/>
                  <a:gd name="connsiteY8" fmla="*/ 417473 h 425406"/>
                  <a:gd name="connsiteX9" fmla="*/ 64455 w 321286"/>
                  <a:gd name="connsiteY9" fmla="*/ 425406 h 425406"/>
                  <a:gd name="connsiteX10" fmla="*/ 0 w 321286"/>
                  <a:gd name="connsiteY10" fmla="*/ 379792 h 425406"/>
                  <a:gd name="connsiteX11" fmla="*/ 6941 w 321286"/>
                  <a:gd name="connsiteY11" fmla="*/ 370867 h 425406"/>
                  <a:gd name="connsiteX12" fmla="*/ 76355 w 321286"/>
                  <a:gd name="connsiteY12" fmla="*/ 386733 h 425406"/>
                  <a:gd name="connsiteX13" fmla="*/ 76355 w 321286"/>
                  <a:gd name="connsiteY13" fmla="*/ 386733 h 425406"/>
                  <a:gd name="connsiteX14" fmla="*/ 37682 w 321286"/>
                  <a:gd name="connsiteY14" fmla="*/ 326244 h 425406"/>
                  <a:gd name="connsiteX15" fmla="*/ 44623 w 321286"/>
                  <a:gd name="connsiteY15" fmla="*/ 317319 h 425406"/>
                  <a:gd name="connsiteX16" fmla="*/ 108087 w 321286"/>
                  <a:gd name="connsiteY16" fmla="*/ 360951 h 425406"/>
                  <a:gd name="connsiteX17" fmla="*/ 126928 w 321286"/>
                  <a:gd name="connsiteY17" fmla="*/ 335169 h 425406"/>
                  <a:gd name="connsiteX18" fmla="*/ 115028 w 321286"/>
                  <a:gd name="connsiteY18" fmla="*/ 344093 h 425406"/>
                  <a:gd name="connsiteX19" fmla="*/ 101146 w 321286"/>
                  <a:gd name="connsiteY19" fmla="*/ 341118 h 425406"/>
                  <a:gd name="connsiteX20" fmla="*/ 94204 w 321286"/>
                  <a:gd name="connsiteY20" fmla="*/ 329219 h 425406"/>
                  <a:gd name="connsiteX21" fmla="*/ 99162 w 321286"/>
                  <a:gd name="connsiteY21" fmla="*/ 313353 h 425406"/>
                  <a:gd name="connsiteX22" fmla="*/ 108087 w 321286"/>
                  <a:gd name="connsiteY22" fmla="*/ 299470 h 425406"/>
                  <a:gd name="connsiteX23" fmla="*/ 104120 w 321286"/>
                  <a:gd name="connsiteY23" fmla="*/ 296495 h 425406"/>
                  <a:gd name="connsiteX24" fmla="*/ 95196 w 321286"/>
                  <a:gd name="connsiteY24" fmla="*/ 294512 h 425406"/>
                  <a:gd name="connsiteX25" fmla="*/ 87263 w 321286"/>
                  <a:gd name="connsiteY25" fmla="*/ 301453 h 425406"/>
                  <a:gd name="connsiteX26" fmla="*/ 84288 w 321286"/>
                  <a:gd name="connsiteY26" fmla="*/ 310378 h 425406"/>
                  <a:gd name="connsiteX27" fmla="*/ 87263 w 321286"/>
                  <a:gd name="connsiteY27" fmla="*/ 317319 h 425406"/>
                  <a:gd name="connsiteX28" fmla="*/ 82305 w 321286"/>
                  <a:gd name="connsiteY28" fmla="*/ 325253 h 425406"/>
                  <a:gd name="connsiteX29" fmla="*/ 75363 w 321286"/>
                  <a:gd name="connsiteY29" fmla="*/ 312361 h 425406"/>
                  <a:gd name="connsiteX30" fmla="*/ 80321 w 321286"/>
                  <a:gd name="connsiteY30" fmla="*/ 296495 h 425406"/>
                  <a:gd name="connsiteX31" fmla="*/ 94204 w 321286"/>
                  <a:gd name="connsiteY31" fmla="*/ 285588 h 425406"/>
                  <a:gd name="connsiteX32" fmla="*/ 109079 w 321286"/>
                  <a:gd name="connsiteY32" fmla="*/ 288562 h 425406"/>
                  <a:gd name="connsiteX33" fmla="*/ 141802 w 321286"/>
                  <a:gd name="connsiteY33" fmla="*/ 311370 h 425406"/>
                  <a:gd name="connsiteX34" fmla="*/ 136844 w 321286"/>
                  <a:gd name="connsiteY34" fmla="*/ 318311 h 425406"/>
                  <a:gd name="connsiteX35" fmla="*/ 128911 w 321286"/>
                  <a:gd name="connsiteY35" fmla="*/ 312361 h 425406"/>
                  <a:gd name="connsiteX36" fmla="*/ 128911 w 321286"/>
                  <a:gd name="connsiteY36" fmla="*/ 312361 h 425406"/>
                  <a:gd name="connsiteX37" fmla="*/ 130894 w 321286"/>
                  <a:gd name="connsiteY37" fmla="*/ 323269 h 425406"/>
                  <a:gd name="connsiteX38" fmla="*/ 126928 w 321286"/>
                  <a:gd name="connsiteY38" fmla="*/ 335169 h 425406"/>
                  <a:gd name="connsiteX39" fmla="*/ 126928 w 321286"/>
                  <a:gd name="connsiteY39" fmla="*/ 335169 h 425406"/>
                  <a:gd name="connsiteX40" fmla="*/ 120978 w 321286"/>
                  <a:gd name="connsiteY40" fmla="*/ 328227 h 425406"/>
                  <a:gd name="connsiteX41" fmla="*/ 123953 w 321286"/>
                  <a:gd name="connsiteY41" fmla="*/ 316328 h 425406"/>
                  <a:gd name="connsiteX42" fmla="*/ 118003 w 321286"/>
                  <a:gd name="connsiteY42" fmla="*/ 306411 h 425406"/>
                  <a:gd name="connsiteX43" fmla="*/ 114037 w 321286"/>
                  <a:gd name="connsiteY43" fmla="*/ 303437 h 425406"/>
                  <a:gd name="connsiteX44" fmla="*/ 106104 w 321286"/>
                  <a:gd name="connsiteY44" fmla="*/ 316328 h 425406"/>
                  <a:gd name="connsiteX45" fmla="*/ 106104 w 321286"/>
                  <a:gd name="connsiteY45" fmla="*/ 333185 h 425406"/>
                  <a:gd name="connsiteX46" fmla="*/ 113045 w 321286"/>
                  <a:gd name="connsiteY46" fmla="*/ 334177 h 425406"/>
                  <a:gd name="connsiteX47" fmla="*/ 120978 w 321286"/>
                  <a:gd name="connsiteY47" fmla="*/ 328227 h 425406"/>
                  <a:gd name="connsiteX48" fmla="*/ 120978 w 321286"/>
                  <a:gd name="connsiteY48" fmla="*/ 328227 h 425406"/>
                  <a:gd name="connsiteX49" fmla="*/ 138827 w 321286"/>
                  <a:gd name="connsiteY49" fmla="*/ 244931 h 425406"/>
                  <a:gd name="connsiteX50" fmla="*/ 129902 w 321286"/>
                  <a:gd name="connsiteY50" fmla="*/ 244931 h 425406"/>
                  <a:gd name="connsiteX51" fmla="*/ 121970 w 321286"/>
                  <a:gd name="connsiteY51" fmla="*/ 251872 h 425406"/>
                  <a:gd name="connsiteX52" fmla="*/ 119986 w 321286"/>
                  <a:gd name="connsiteY52" fmla="*/ 265755 h 425406"/>
                  <a:gd name="connsiteX53" fmla="*/ 129902 w 321286"/>
                  <a:gd name="connsiteY53" fmla="*/ 278646 h 425406"/>
                  <a:gd name="connsiteX54" fmla="*/ 145769 w 321286"/>
                  <a:gd name="connsiteY54" fmla="*/ 283604 h 425406"/>
                  <a:gd name="connsiteX55" fmla="*/ 157668 w 321286"/>
                  <a:gd name="connsiteY55" fmla="*/ 276663 h 425406"/>
                  <a:gd name="connsiteX56" fmla="*/ 157668 w 321286"/>
                  <a:gd name="connsiteY56" fmla="*/ 258814 h 425406"/>
                  <a:gd name="connsiteX57" fmla="*/ 162626 w 321286"/>
                  <a:gd name="connsiteY57" fmla="*/ 250881 h 425406"/>
                  <a:gd name="connsiteX58" fmla="*/ 168576 w 321286"/>
                  <a:gd name="connsiteY58" fmla="*/ 264763 h 425406"/>
                  <a:gd name="connsiteX59" fmla="*/ 163618 w 321286"/>
                  <a:gd name="connsiteY59" fmla="*/ 281621 h 425406"/>
                  <a:gd name="connsiteX60" fmla="*/ 145769 w 321286"/>
                  <a:gd name="connsiteY60" fmla="*/ 293520 h 425406"/>
                  <a:gd name="connsiteX61" fmla="*/ 123953 w 321286"/>
                  <a:gd name="connsiteY61" fmla="*/ 286579 h 425406"/>
                  <a:gd name="connsiteX62" fmla="*/ 110070 w 321286"/>
                  <a:gd name="connsiteY62" fmla="*/ 267738 h 425406"/>
                  <a:gd name="connsiteX63" fmla="*/ 115028 w 321286"/>
                  <a:gd name="connsiteY63" fmla="*/ 246914 h 425406"/>
                  <a:gd name="connsiteX64" fmla="*/ 128911 w 321286"/>
                  <a:gd name="connsiteY64" fmla="*/ 236006 h 425406"/>
                  <a:gd name="connsiteX65" fmla="*/ 143785 w 321286"/>
                  <a:gd name="connsiteY65" fmla="*/ 236998 h 425406"/>
                  <a:gd name="connsiteX66" fmla="*/ 138827 w 321286"/>
                  <a:gd name="connsiteY66" fmla="*/ 244931 h 425406"/>
                  <a:gd name="connsiteX67" fmla="*/ 172543 w 321286"/>
                  <a:gd name="connsiteY67" fmla="*/ 197333 h 425406"/>
                  <a:gd name="connsiteX68" fmla="*/ 163618 w 321286"/>
                  <a:gd name="connsiteY68" fmla="*/ 197333 h 425406"/>
                  <a:gd name="connsiteX69" fmla="*/ 155685 w 321286"/>
                  <a:gd name="connsiteY69" fmla="*/ 204274 h 425406"/>
                  <a:gd name="connsiteX70" fmla="*/ 153702 w 321286"/>
                  <a:gd name="connsiteY70" fmla="*/ 218157 h 425406"/>
                  <a:gd name="connsiteX71" fmla="*/ 163618 w 321286"/>
                  <a:gd name="connsiteY71" fmla="*/ 231048 h 425406"/>
                  <a:gd name="connsiteX72" fmla="*/ 179484 w 321286"/>
                  <a:gd name="connsiteY72" fmla="*/ 236006 h 425406"/>
                  <a:gd name="connsiteX73" fmla="*/ 191383 w 321286"/>
                  <a:gd name="connsiteY73" fmla="*/ 229065 h 425406"/>
                  <a:gd name="connsiteX74" fmla="*/ 191383 w 321286"/>
                  <a:gd name="connsiteY74" fmla="*/ 211216 h 425406"/>
                  <a:gd name="connsiteX75" fmla="*/ 196341 w 321286"/>
                  <a:gd name="connsiteY75" fmla="*/ 203283 h 425406"/>
                  <a:gd name="connsiteX76" fmla="*/ 202291 w 321286"/>
                  <a:gd name="connsiteY76" fmla="*/ 217165 h 425406"/>
                  <a:gd name="connsiteX77" fmla="*/ 197333 w 321286"/>
                  <a:gd name="connsiteY77" fmla="*/ 234023 h 425406"/>
                  <a:gd name="connsiteX78" fmla="*/ 179484 w 321286"/>
                  <a:gd name="connsiteY78" fmla="*/ 245923 h 425406"/>
                  <a:gd name="connsiteX79" fmla="*/ 157668 w 321286"/>
                  <a:gd name="connsiteY79" fmla="*/ 238981 h 425406"/>
                  <a:gd name="connsiteX80" fmla="*/ 143785 w 321286"/>
                  <a:gd name="connsiteY80" fmla="*/ 220140 h 425406"/>
                  <a:gd name="connsiteX81" fmla="*/ 148743 w 321286"/>
                  <a:gd name="connsiteY81" fmla="*/ 199316 h 425406"/>
                  <a:gd name="connsiteX82" fmla="*/ 162626 w 321286"/>
                  <a:gd name="connsiteY82" fmla="*/ 188408 h 425406"/>
                  <a:gd name="connsiteX83" fmla="*/ 177501 w 321286"/>
                  <a:gd name="connsiteY83" fmla="*/ 189400 h 425406"/>
                  <a:gd name="connsiteX84" fmla="*/ 172543 w 321286"/>
                  <a:gd name="connsiteY84" fmla="*/ 197333 h 425406"/>
                  <a:gd name="connsiteX85" fmla="*/ 228073 w 321286"/>
                  <a:gd name="connsiteY85" fmla="*/ 190392 h 425406"/>
                  <a:gd name="connsiteX86" fmla="*/ 216174 w 321286"/>
                  <a:gd name="connsiteY86" fmla="*/ 199316 h 425406"/>
                  <a:gd name="connsiteX87" fmla="*/ 202291 w 321286"/>
                  <a:gd name="connsiteY87" fmla="*/ 196342 h 425406"/>
                  <a:gd name="connsiteX88" fmla="*/ 195350 w 321286"/>
                  <a:gd name="connsiteY88" fmla="*/ 184442 h 425406"/>
                  <a:gd name="connsiteX89" fmla="*/ 200308 w 321286"/>
                  <a:gd name="connsiteY89" fmla="*/ 168576 h 425406"/>
                  <a:gd name="connsiteX90" fmla="*/ 209232 w 321286"/>
                  <a:gd name="connsiteY90" fmla="*/ 154693 h 425406"/>
                  <a:gd name="connsiteX91" fmla="*/ 205266 w 321286"/>
                  <a:gd name="connsiteY91" fmla="*/ 151719 h 425406"/>
                  <a:gd name="connsiteX92" fmla="*/ 196341 w 321286"/>
                  <a:gd name="connsiteY92" fmla="*/ 149735 h 425406"/>
                  <a:gd name="connsiteX93" fmla="*/ 188408 w 321286"/>
                  <a:gd name="connsiteY93" fmla="*/ 156677 h 425406"/>
                  <a:gd name="connsiteX94" fmla="*/ 185434 w 321286"/>
                  <a:gd name="connsiteY94" fmla="*/ 165601 h 425406"/>
                  <a:gd name="connsiteX95" fmla="*/ 188408 w 321286"/>
                  <a:gd name="connsiteY95" fmla="*/ 172542 h 425406"/>
                  <a:gd name="connsiteX96" fmla="*/ 183450 w 321286"/>
                  <a:gd name="connsiteY96" fmla="*/ 179484 h 425406"/>
                  <a:gd name="connsiteX97" fmla="*/ 176509 w 321286"/>
                  <a:gd name="connsiteY97" fmla="*/ 166593 h 425406"/>
                  <a:gd name="connsiteX98" fmla="*/ 181467 w 321286"/>
                  <a:gd name="connsiteY98" fmla="*/ 150727 h 425406"/>
                  <a:gd name="connsiteX99" fmla="*/ 195350 w 321286"/>
                  <a:gd name="connsiteY99" fmla="*/ 139819 h 425406"/>
                  <a:gd name="connsiteX100" fmla="*/ 210224 w 321286"/>
                  <a:gd name="connsiteY100" fmla="*/ 142794 h 425406"/>
                  <a:gd name="connsiteX101" fmla="*/ 242948 w 321286"/>
                  <a:gd name="connsiteY101" fmla="*/ 165601 h 425406"/>
                  <a:gd name="connsiteX102" fmla="*/ 237990 w 321286"/>
                  <a:gd name="connsiteY102" fmla="*/ 172542 h 425406"/>
                  <a:gd name="connsiteX103" fmla="*/ 230057 w 321286"/>
                  <a:gd name="connsiteY103" fmla="*/ 166593 h 425406"/>
                  <a:gd name="connsiteX104" fmla="*/ 230057 w 321286"/>
                  <a:gd name="connsiteY104" fmla="*/ 166593 h 425406"/>
                  <a:gd name="connsiteX105" fmla="*/ 232040 w 321286"/>
                  <a:gd name="connsiteY105" fmla="*/ 177500 h 425406"/>
                  <a:gd name="connsiteX106" fmla="*/ 228073 w 321286"/>
                  <a:gd name="connsiteY106" fmla="*/ 190392 h 425406"/>
                  <a:gd name="connsiteX107" fmla="*/ 228073 w 321286"/>
                  <a:gd name="connsiteY107" fmla="*/ 190392 h 425406"/>
                  <a:gd name="connsiteX108" fmla="*/ 222124 w 321286"/>
                  <a:gd name="connsiteY108" fmla="*/ 184442 h 425406"/>
                  <a:gd name="connsiteX109" fmla="*/ 225099 w 321286"/>
                  <a:gd name="connsiteY109" fmla="*/ 172542 h 425406"/>
                  <a:gd name="connsiteX110" fmla="*/ 219148 w 321286"/>
                  <a:gd name="connsiteY110" fmla="*/ 162626 h 425406"/>
                  <a:gd name="connsiteX111" fmla="*/ 215182 w 321286"/>
                  <a:gd name="connsiteY111" fmla="*/ 159651 h 425406"/>
                  <a:gd name="connsiteX112" fmla="*/ 207249 w 321286"/>
                  <a:gd name="connsiteY112" fmla="*/ 172542 h 425406"/>
                  <a:gd name="connsiteX113" fmla="*/ 207249 w 321286"/>
                  <a:gd name="connsiteY113" fmla="*/ 189400 h 425406"/>
                  <a:gd name="connsiteX114" fmla="*/ 214190 w 321286"/>
                  <a:gd name="connsiteY114" fmla="*/ 190392 h 425406"/>
                  <a:gd name="connsiteX115" fmla="*/ 222124 w 321286"/>
                  <a:gd name="connsiteY115" fmla="*/ 184442 h 425406"/>
                  <a:gd name="connsiteX116" fmla="*/ 222124 w 321286"/>
                  <a:gd name="connsiteY116" fmla="*/ 184442 h 425406"/>
                  <a:gd name="connsiteX117" fmla="*/ 311370 w 321286"/>
                  <a:gd name="connsiteY117" fmla="*/ 70405 h 425406"/>
                  <a:gd name="connsiteX118" fmla="*/ 304428 w 321286"/>
                  <a:gd name="connsiteY118" fmla="*/ 80322 h 425406"/>
                  <a:gd name="connsiteX119" fmla="*/ 266747 w 321286"/>
                  <a:gd name="connsiteY119" fmla="*/ 85280 h 425406"/>
                  <a:gd name="connsiteX120" fmla="*/ 266747 w 321286"/>
                  <a:gd name="connsiteY120" fmla="*/ 85280 h 425406"/>
                  <a:gd name="connsiteX121" fmla="*/ 290545 w 321286"/>
                  <a:gd name="connsiteY121" fmla="*/ 101146 h 425406"/>
                  <a:gd name="connsiteX122" fmla="*/ 285587 w 321286"/>
                  <a:gd name="connsiteY122" fmla="*/ 109079 h 425406"/>
                  <a:gd name="connsiteX123" fmla="*/ 236998 w 321286"/>
                  <a:gd name="connsiteY123" fmla="*/ 75363 h 425406"/>
                  <a:gd name="connsiteX124" fmla="*/ 241956 w 321286"/>
                  <a:gd name="connsiteY124" fmla="*/ 67431 h 425406"/>
                  <a:gd name="connsiteX125" fmla="*/ 263771 w 321286"/>
                  <a:gd name="connsiteY125" fmla="*/ 82305 h 425406"/>
                  <a:gd name="connsiteX126" fmla="*/ 263771 w 321286"/>
                  <a:gd name="connsiteY126" fmla="*/ 82305 h 425406"/>
                  <a:gd name="connsiteX127" fmla="*/ 256831 w 321286"/>
                  <a:gd name="connsiteY127" fmla="*/ 46606 h 425406"/>
                  <a:gd name="connsiteX128" fmla="*/ 263771 w 321286"/>
                  <a:gd name="connsiteY128" fmla="*/ 36690 h 425406"/>
                  <a:gd name="connsiteX129" fmla="*/ 270713 w 321286"/>
                  <a:gd name="connsiteY129" fmla="*/ 75363 h 425406"/>
                  <a:gd name="connsiteX130" fmla="*/ 311370 w 321286"/>
                  <a:gd name="connsiteY130" fmla="*/ 70405 h 425406"/>
                  <a:gd name="connsiteX131" fmla="*/ 261789 w 321286"/>
                  <a:gd name="connsiteY131" fmla="*/ 165601 h 425406"/>
                  <a:gd name="connsiteX132" fmla="*/ 243939 w 321286"/>
                  <a:gd name="connsiteY132" fmla="*/ 146760 h 425406"/>
                  <a:gd name="connsiteX133" fmla="*/ 249889 w 321286"/>
                  <a:gd name="connsiteY133" fmla="*/ 138827 h 425406"/>
                  <a:gd name="connsiteX134" fmla="*/ 265755 w 321286"/>
                  <a:gd name="connsiteY134" fmla="*/ 159651 h 425406"/>
                  <a:gd name="connsiteX135" fmla="*/ 261789 w 321286"/>
                  <a:gd name="connsiteY135" fmla="*/ 165601 h 425406"/>
                  <a:gd name="connsiteX136" fmla="*/ 279638 w 321286"/>
                  <a:gd name="connsiteY136" fmla="*/ 26774 h 425406"/>
                  <a:gd name="connsiteX137" fmla="*/ 321286 w 321286"/>
                  <a:gd name="connsiteY137" fmla="*/ 56523 h 425406"/>
                  <a:gd name="connsiteX138" fmla="*/ 316328 w 321286"/>
                  <a:gd name="connsiteY138" fmla="*/ 64455 h 425406"/>
                  <a:gd name="connsiteX139" fmla="*/ 267738 w 321286"/>
                  <a:gd name="connsiteY139" fmla="*/ 30740 h 425406"/>
                  <a:gd name="connsiteX140" fmla="*/ 289554 w 321286"/>
                  <a:gd name="connsiteY140" fmla="*/ 0 h 425406"/>
                  <a:gd name="connsiteX141" fmla="*/ 296496 w 321286"/>
                  <a:gd name="connsiteY141" fmla="*/ 4958 h 425406"/>
                  <a:gd name="connsiteX142" fmla="*/ 279638 w 321286"/>
                  <a:gd name="connsiteY142" fmla="*/ 26774 h 425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</a:cxnLst>
                <a:rect l="l" t="t" r="r" b="b"/>
                <a:pathLst>
                  <a:path w="321286" h="425406">
                    <a:moveTo>
                      <a:pt x="108087" y="360951"/>
                    </a:moveTo>
                    <a:lnTo>
                      <a:pt x="103129" y="368884"/>
                    </a:lnTo>
                    <a:lnTo>
                      <a:pt x="53548" y="334177"/>
                    </a:lnTo>
                    <a:lnTo>
                      <a:pt x="53548" y="334177"/>
                    </a:lnTo>
                    <a:lnTo>
                      <a:pt x="88255" y="389708"/>
                    </a:lnTo>
                    <a:lnTo>
                      <a:pt x="83297" y="396649"/>
                    </a:lnTo>
                    <a:lnTo>
                      <a:pt x="19832" y="382767"/>
                    </a:lnTo>
                    <a:lnTo>
                      <a:pt x="19832" y="382767"/>
                    </a:lnTo>
                    <a:lnTo>
                      <a:pt x="69414" y="417473"/>
                    </a:lnTo>
                    <a:lnTo>
                      <a:pt x="64455" y="425406"/>
                    </a:lnTo>
                    <a:lnTo>
                      <a:pt x="0" y="379792"/>
                    </a:lnTo>
                    <a:lnTo>
                      <a:pt x="6941" y="370867"/>
                    </a:lnTo>
                    <a:lnTo>
                      <a:pt x="76355" y="386733"/>
                    </a:lnTo>
                    <a:lnTo>
                      <a:pt x="76355" y="386733"/>
                    </a:lnTo>
                    <a:lnTo>
                      <a:pt x="37682" y="326244"/>
                    </a:lnTo>
                    <a:lnTo>
                      <a:pt x="44623" y="317319"/>
                    </a:lnTo>
                    <a:lnTo>
                      <a:pt x="108087" y="360951"/>
                    </a:lnTo>
                    <a:close/>
                    <a:moveTo>
                      <a:pt x="126928" y="335169"/>
                    </a:moveTo>
                    <a:cubicBezTo>
                      <a:pt x="123953" y="340127"/>
                      <a:pt x="118995" y="343102"/>
                      <a:pt x="115028" y="344093"/>
                    </a:cubicBezTo>
                    <a:cubicBezTo>
                      <a:pt x="110070" y="345085"/>
                      <a:pt x="106104" y="344093"/>
                      <a:pt x="101146" y="341118"/>
                    </a:cubicBezTo>
                    <a:cubicBezTo>
                      <a:pt x="97179" y="338144"/>
                      <a:pt x="95196" y="334177"/>
                      <a:pt x="94204" y="329219"/>
                    </a:cubicBezTo>
                    <a:cubicBezTo>
                      <a:pt x="94204" y="324261"/>
                      <a:pt x="96188" y="319303"/>
                      <a:pt x="99162" y="313353"/>
                    </a:cubicBezTo>
                    <a:lnTo>
                      <a:pt x="108087" y="299470"/>
                    </a:lnTo>
                    <a:lnTo>
                      <a:pt x="104120" y="296495"/>
                    </a:lnTo>
                    <a:cubicBezTo>
                      <a:pt x="101146" y="294512"/>
                      <a:pt x="98171" y="293520"/>
                      <a:pt x="95196" y="294512"/>
                    </a:cubicBezTo>
                    <a:cubicBezTo>
                      <a:pt x="92221" y="295504"/>
                      <a:pt x="89246" y="297487"/>
                      <a:pt x="87263" y="301453"/>
                    </a:cubicBezTo>
                    <a:cubicBezTo>
                      <a:pt x="85279" y="304428"/>
                      <a:pt x="84288" y="307403"/>
                      <a:pt x="84288" y="310378"/>
                    </a:cubicBezTo>
                    <a:cubicBezTo>
                      <a:pt x="84288" y="313353"/>
                      <a:pt x="85279" y="315336"/>
                      <a:pt x="87263" y="317319"/>
                    </a:cubicBezTo>
                    <a:lnTo>
                      <a:pt x="82305" y="325253"/>
                    </a:lnTo>
                    <a:cubicBezTo>
                      <a:pt x="78338" y="322277"/>
                      <a:pt x="76355" y="318311"/>
                      <a:pt x="75363" y="312361"/>
                    </a:cubicBezTo>
                    <a:cubicBezTo>
                      <a:pt x="75363" y="307403"/>
                      <a:pt x="76355" y="301453"/>
                      <a:pt x="80321" y="296495"/>
                    </a:cubicBezTo>
                    <a:cubicBezTo>
                      <a:pt x="84288" y="290546"/>
                      <a:pt x="89246" y="287571"/>
                      <a:pt x="94204" y="285588"/>
                    </a:cubicBezTo>
                    <a:cubicBezTo>
                      <a:pt x="99162" y="284596"/>
                      <a:pt x="104120" y="285588"/>
                      <a:pt x="109079" y="288562"/>
                    </a:cubicBezTo>
                    <a:lnTo>
                      <a:pt x="141802" y="311370"/>
                    </a:lnTo>
                    <a:lnTo>
                      <a:pt x="136844" y="318311"/>
                    </a:lnTo>
                    <a:lnTo>
                      <a:pt x="128911" y="312361"/>
                    </a:lnTo>
                    <a:lnTo>
                      <a:pt x="128911" y="312361"/>
                    </a:lnTo>
                    <a:cubicBezTo>
                      <a:pt x="130894" y="315336"/>
                      <a:pt x="130894" y="319303"/>
                      <a:pt x="130894" y="323269"/>
                    </a:cubicBezTo>
                    <a:cubicBezTo>
                      <a:pt x="130894" y="328227"/>
                      <a:pt x="128911" y="332194"/>
                      <a:pt x="126928" y="335169"/>
                    </a:cubicBezTo>
                    <a:lnTo>
                      <a:pt x="126928" y="335169"/>
                    </a:lnTo>
                    <a:close/>
                    <a:moveTo>
                      <a:pt x="120978" y="328227"/>
                    </a:moveTo>
                    <a:cubicBezTo>
                      <a:pt x="123953" y="324261"/>
                      <a:pt x="124944" y="320294"/>
                      <a:pt x="123953" y="316328"/>
                    </a:cubicBezTo>
                    <a:cubicBezTo>
                      <a:pt x="122961" y="312361"/>
                      <a:pt x="120978" y="308395"/>
                      <a:pt x="118003" y="306411"/>
                    </a:cubicBezTo>
                    <a:lnTo>
                      <a:pt x="114037" y="303437"/>
                    </a:lnTo>
                    <a:lnTo>
                      <a:pt x="106104" y="316328"/>
                    </a:lnTo>
                    <a:cubicBezTo>
                      <a:pt x="101146" y="324261"/>
                      <a:pt x="101146" y="329219"/>
                      <a:pt x="106104" y="333185"/>
                    </a:cubicBezTo>
                    <a:cubicBezTo>
                      <a:pt x="108087" y="335169"/>
                      <a:pt x="111062" y="335169"/>
                      <a:pt x="113045" y="334177"/>
                    </a:cubicBezTo>
                    <a:cubicBezTo>
                      <a:pt x="117011" y="334177"/>
                      <a:pt x="118995" y="332194"/>
                      <a:pt x="120978" y="328227"/>
                    </a:cubicBezTo>
                    <a:lnTo>
                      <a:pt x="120978" y="328227"/>
                    </a:lnTo>
                    <a:close/>
                    <a:moveTo>
                      <a:pt x="138827" y="244931"/>
                    </a:moveTo>
                    <a:cubicBezTo>
                      <a:pt x="135852" y="243939"/>
                      <a:pt x="132878" y="243939"/>
                      <a:pt x="129902" y="244931"/>
                    </a:cubicBezTo>
                    <a:cubicBezTo>
                      <a:pt x="126928" y="245923"/>
                      <a:pt x="123953" y="247906"/>
                      <a:pt x="121970" y="251872"/>
                    </a:cubicBezTo>
                    <a:cubicBezTo>
                      <a:pt x="118995" y="255839"/>
                      <a:pt x="118003" y="260797"/>
                      <a:pt x="119986" y="265755"/>
                    </a:cubicBezTo>
                    <a:cubicBezTo>
                      <a:pt x="120978" y="270713"/>
                      <a:pt x="124944" y="274680"/>
                      <a:pt x="129902" y="278646"/>
                    </a:cubicBezTo>
                    <a:cubicBezTo>
                      <a:pt x="134860" y="282613"/>
                      <a:pt x="140811" y="284596"/>
                      <a:pt x="145769" y="283604"/>
                    </a:cubicBezTo>
                    <a:cubicBezTo>
                      <a:pt x="150727" y="283604"/>
                      <a:pt x="154693" y="280629"/>
                      <a:pt x="157668" y="276663"/>
                    </a:cubicBezTo>
                    <a:cubicBezTo>
                      <a:pt x="162626" y="269722"/>
                      <a:pt x="162626" y="263772"/>
                      <a:pt x="157668" y="258814"/>
                    </a:cubicBezTo>
                    <a:lnTo>
                      <a:pt x="162626" y="250881"/>
                    </a:lnTo>
                    <a:cubicBezTo>
                      <a:pt x="166593" y="254847"/>
                      <a:pt x="168576" y="259805"/>
                      <a:pt x="168576" y="264763"/>
                    </a:cubicBezTo>
                    <a:cubicBezTo>
                      <a:pt x="168576" y="270713"/>
                      <a:pt x="166593" y="275671"/>
                      <a:pt x="163618" y="281621"/>
                    </a:cubicBezTo>
                    <a:cubicBezTo>
                      <a:pt x="158660" y="288562"/>
                      <a:pt x="152710" y="292529"/>
                      <a:pt x="145769" y="293520"/>
                    </a:cubicBezTo>
                    <a:cubicBezTo>
                      <a:pt x="138827" y="294512"/>
                      <a:pt x="130894" y="292529"/>
                      <a:pt x="123953" y="286579"/>
                    </a:cubicBezTo>
                    <a:cubicBezTo>
                      <a:pt x="117011" y="281621"/>
                      <a:pt x="112053" y="275671"/>
                      <a:pt x="110070" y="267738"/>
                    </a:cubicBezTo>
                    <a:cubicBezTo>
                      <a:pt x="108087" y="260797"/>
                      <a:pt x="110070" y="253856"/>
                      <a:pt x="115028" y="246914"/>
                    </a:cubicBezTo>
                    <a:cubicBezTo>
                      <a:pt x="118995" y="240965"/>
                      <a:pt x="123953" y="237990"/>
                      <a:pt x="128911" y="236006"/>
                    </a:cubicBezTo>
                    <a:cubicBezTo>
                      <a:pt x="133869" y="235015"/>
                      <a:pt x="138827" y="235015"/>
                      <a:pt x="143785" y="236998"/>
                    </a:cubicBezTo>
                    <a:lnTo>
                      <a:pt x="138827" y="244931"/>
                    </a:lnTo>
                    <a:close/>
                    <a:moveTo>
                      <a:pt x="172543" y="197333"/>
                    </a:moveTo>
                    <a:cubicBezTo>
                      <a:pt x="169567" y="196342"/>
                      <a:pt x="166593" y="196342"/>
                      <a:pt x="163618" y="197333"/>
                    </a:cubicBezTo>
                    <a:cubicBezTo>
                      <a:pt x="160643" y="198325"/>
                      <a:pt x="157668" y="200308"/>
                      <a:pt x="155685" y="204274"/>
                    </a:cubicBezTo>
                    <a:cubicBezTo>
                      <a:pt x="152710" y="208241"/>
                      <a:pt x="151718" y="213199"/>
                      <a:pt x="153702" y="218157"/>
                    </a:cubicBezTo>
                    <a:cubicBezTo>
                      <a:pt x="154693" y="223115"/>
                      <a:pt x="158660" y="227082"/>
                      <a:pt x="163618" y="231048"/>
                    </a:cubicBezTo>
                    <a:cubicBezTo>
                      <a:pt x="168576" y="235015"/>
                      <a:pt x="174525" y="236998"/>
                      <a:pt x="179484" y="236006"/>
                    </a:cubicBezTo>
                    <a:cubicBezTo>
                      <a:pt x="184442" y="236006"/>
                      <a:pt x="188408" y="233031"/>
                      <a:pt x="191383" y="229065"/>
                    </a:cubicBezTo>
                    <a:cubicBezTo>
                      <a:pt x="196341" y="222123"/>
                      <a:pt x="196341" y="216174"/>
                      <a:pt x="191383" y="211216"/>
                    </a:cubicBezTo>
                    <a:lnTo>
                      <a:pt x="196341" y="203283"/>
                    </a:lnTo>
                    <a:cubicBezTo>
                      <a:pt x="200308" y="207249"/>
                      <a:pt x="202291" y="212207"/>
                      <a:pt x="202291" y="217165"/>
                    </a:cubicBezTo>
                    <a:cubicBezTo>
                      <a:pt x="202291" y="223115"/>
                      <a:pt x="200308" y="228073"/>
                      <a:pt x="197333" y="234023"/>
                    </a:cubicBezTo>
                    <a:cubicBezTo>
                      <a:pt x="192375" y="240965"/>
                      <a:pt x="186425" y="244931"/>
                      <a:pt x="179484" y="245923"/>
                    </a:cubicBezTo>
                    <a:cubicBezTo>
                      <a:pt x="172543" y="246914"/>
                      <a:pt x="164609" y="244931"/>
                      <a:pt x="157668" y="238981"/>
                    </a:cubicBezTo>
                    <a:cubicBezTo>
                      <a:pt x="150727" y="234023"/>
                      <a:pt x="145769" y="228073"/>
                      <a:pt x="143785" y="220140"/>
                    </a:cubicBezTo>
                    <a:cubicBezTo>
                      <a:pt x="141802" y="213199"/>
                      <a:pt x="143785" y="206258"/>
                      <a:pt x="148743" y="199316"/>
                    </a:cubicBezTo>
                    <a:cubicBezTo>
                      <a:pt x="152710" y="193366"/>
                      <a:pt x="157668" y="190392"/>
                      <a:pt x="162626" y="188408"/>
                    </a:cubicBezTo>
                    <a:cubicBezTo>
                      <a:pt x="167585" y="187417"/>
                      <a:pt x="172543" y="187417"/>
                      <a:pt x="177501" y="189400"/>
                    </a:cubicBezTo>
                    <a:lnTo>
                      <a:pt x="172543" y="197333"/>
                    </a:lnTo>
                    <a:close/>
                    <a:moveTo>
                      <a:pt x="228073" y="190392"/>
                    </a:moveTo>
                    <a:cubicBezTo>
                      <a:pt x="225099" y="195350"/>
                      <a:pt x="220140" y="198325"/>
                      <a:pt x="216174" y="199316"/>
                    </a:cubicBezTo>
                    <a:cubicBezTo>
                      <a:pt x="211216" y="200308"/>
                      <a:pt x="207249" y="199316"/>
                      <a:pt x="202291" y="196342"/>
                    </a:cubicBezTo>
                    <a:cubicBezTo>
                      <a:pt x="198325" y="193366"/>
                      <a:pt x="196341" y="189400"/>
                      <a:pt x="195350" y="184442"/>
                    </a:cubicBezTo>
                    <a:cubicBezTo>
                      <a:pt x="195350" y="179484"/>
                      <a:pt x="197333" y="174526"/>
                      <a:pt x="200308" y="168576"/>
                    </a:cubicBezTo>
                    <a:lnTo>
                      <a:pt x="209232" y="154693"/>
                    </a:lnTo>
                    <a:lnTo>
                      <a:pt x="205266" y="151719"/>
                    </a:lnTo>
                    <a:cubicBezTo>
                      <a:pt x="202291" y="149735"/>
                      <a:pt x="199316" y="148743"/>
                      <a:pt x="196341" y="149735"/>
                    </a:cubicBezTo>
                    <a:cubicBezTo>
                      <a:pt x="193366" y="150727"/>
                      <a:pt x="190392" y="152710"/>
                      <a:pt x="188408" y="156677"/>
                    </a:cubicBezTo>
                    <a:cubicBezTo>
                      <a:pt x="186425" y="159651"/>
                      <a:pt x="185434" y="162626"/>
                      <a:pt x="185434" y="165601"/>
                    </a:cubicBezTo>
                    <a:cubicBezTo>
                      <a:pt x="185434" y="168576"/>
                      <a:pt x="186425" y="170559"/>
                      <a:pt x="188408" y="172542"/>
                    </a:cubicBezTo>
                    <a:lnTo>
                      <a:pt x="183450" y="179484"/>
                    </a:lnTo>
                    <a:cubicBezTo>
                      <a:pt x="179484" y="176509"/>
                      <a:pt x="177501" y="172542"/>
                      <a:pt x="176509" y="166593"/>
                    </a:cubicBezTo>
                    <a:cubicBezTo>
                      <a:pt x="176509" y="161635"/>
                      <a:pt x="177501" y="155685"/>
                      <a:pt x="181467" y="150727"/>
                    </a:cubicBezTo>
                    <a:cubicBezTo>
                      <a:pt x="185434" y="144777"/>
                      <a:pt x="190392" y="141802"/>
                      <a:pt x="195350" y="139819"/>
                    </a:cubicBezTo>
                    <a:cubicBezTo>
                      <a:pt x="200308" y="138827"/>
                      <a:pt x="205266" y="139819"/>
                      <a:pt x="210224" y="142794"/>
                    </a:cubicBezTo>
                    <a:lnTo>
                      <a:pt x="242948" y="165601"/>
                    </a:lnTo>
                    <a:lnTo>
                      <a:pt x="237990" y="172542"/>
                    </a:lnTo>
                    <a:lnTo>
                      <a:pt x="230057" y="166593"/>
                    </a:lnTo>
                    <a:lnTo>
                      <a:pt x="230057" y="166593"/>
                    </a:lnTo>
                    <a:cubicBezTo>
                      <a:pt x="232040" y="169568"/>
                      <a:pt x="232040" y="173534"/>
                      <a:pt x="232040" y="177500"/>
                    </a:cubicBezTo>
                    <a:cubicBezTo>
                      <a:pt x="232040" y="183450"/>
                      <a:pt x="230057" y="187417"/>
                      <a:pt x="228073" y="190392"/>
                    </a:cubicBezTo>
                    <a:lnTo>
                      <a:pt x="228073" y="190392"/>
                    </a:lnTo>
                    <a:close/>
                    <a:moveTo>
                      <a:pt x="222124" y="184442"/>
                    </a:moveTo>
                    <a:cubicBezTo>
                      <a:pt x="225099" y="180476"/>
                      <a:pt x="226090" y="176509"/>
                      <a:pt x="225099" y="172542"/>
                    </a:cubicBezTo>
                    <a:cubicBezTo>
                      <a:pt x="224107" y="168576"/>
                      <a:pt x="222124" y="164609"/>
                      <a:pt x="219148" y="162626"/>
                    </a:cubicBezTo>
                    <a:lnTo>
                      <a:pt x="215182" y="159651"/>
                    </a:lnTo>
                    <a:lnTo>
                      <a:pt x="207249" y="172542"/>
                    </a:lnTo>
                    <a:cubicBezTo>
                      <a:pt x="202291" y="180476"/>
                      <a:pt x="202291" y="185434"/>
                      <a:pt x="207249" y="189400"/>
                    </a:cubicBezTo>
                    <a:cubicBezTo>
                      <a:pt x="209232" y="191383"/>
                      <a:pt x="212208" y="191383"/>
                      <a:pt x="214190" y="190392"/>
                    </a:cubicBezTo>
                    <a:cubicBezTo>
                      <a:pt x="218157" y="189400"/>
                      <a:pt x="220140" y="187417"/>
                      <a:pt x="222124" y="184442"/>
                    </a:cubicBezTo>
                    <a:lnTo>
                      <a:pt x="222124" y="184442"/>
                    </a:lnTo>
                    <a:close/>
                    <a:moveTo>
                      <a:pt x="311370" y="70405"/>
                    </a:moveTo>
                    <a:lnTo>
                      <a:pt x="304428" y="80322"/>
                    </a:lnTo>
                    <a:lnTo>
                      <a:pt x="266747" y="85280"/>
                    </a:lnTo>
                    <a:lnTo>
                      <a:pt x="266747" y="85280"/>
                    </a:lnTo>
                    <a:lnTo>
                      <a:pt x="290545" y="101146"/>
                    </a:lnTo>
                    <a:lnTo>
                      <a:pt x="285587" y="109079"/>
                    </a:lnTo>
                    <a:lnTo>
                      <a:pt x="236998" y="75363"/>
                    </a:lnTo>
                    <a:lnTo>
                      <a:pt x="241956" y="67431"/>
                    </a:lnTo>
                    <a:lnTo>
                      <a:pt x="263771" y="82305"/>
                    </a:lnTo>
                    <a:lnTo>
                      <a:pt x="263771" y="82305"/>
                    </a:lnTo>
                    <a:lnTo>
                      <a:pt x="256831" y="46606"/>
                    </a:lnTo>
                    <a:lnTo>
                      <a:pt x="263771" y="36690"/>
                    </a:lnTo>
                    <a:lnTo>
                      <a:pt x="270713" y="75363"/>
                    </a:lnTo>
                    <a:lnTo>
                      <a:pt x="311370" y="70405"/>
                    </a:lnTo>
                    <a:close/>
                    <a:moveTo>
                      <a:pt x="261789" y="165601"/>
                    </a:moveTo>
                    <a:lnTo>
                      <a:pt x="243939" y="146760"/>
                    </a:lnTo>
                    <a:lnTo>
                      <a:pt x="249889" y="138827"/>
                    </a:lnTo>
                    <a:lnTo>
                      <a:pt x="265755" y="159651"/>
                    </a:lnTo>
                    <a:lnTo>
                      <a:pt x="261789" y="165601"/>
                    </a:lnTo>
                    <a:close/>
                    <a:moveTo>
                      <a:pt x="279638" y="26774"/>
                    </a:moveTo>
                    <a:lnTo>
                      <a:pt x="321286" y="56523"/>
                    </a:lnTo>
                    <a:lnTo>
                      <a:pt x="316328" y="64455"/>
                    </a:lnTo>
                    <a:lnTo>
                      <a:pt x="267738" y="30740"/>
                    </a:lnTo>
                    <a:lnTo>
                      <a:pt x="289554" y="0"/>
                    </a:lnTo>
                    <a:lnTo>
                      <a:pt x="296496" y="4958"/>
                    </a:lnTo>
                    <a:lnTo>
                      <a:pt x="279638" y="26774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" name="Полилиния: фигура 24">
                <a:extLst>
                  <a:ext uri="{FF2B5EF4-FFF2-40B4-BE49-F238E27FC236}">
                    <a16:creationId xmlns:a16="http://schemas.microsoft.com/office/drawing/2014/main" id="{D973DDF2-B244-138F-55A1-732773342D49}"/>
                  </a:ext>
                </a:extLst>
              </p:cNvPr>
              <p:cNvSpPr/>
              <p:nvPr/>
            </p:nvSpPr>
            <p:spPr>
              <a:xfrm>
                <a:off x="5663350" y="3274167"/>
                <a:ext cx="149115" cy="207249"/>
              </a:xfrm>
              <a:custGeom>
                <a:avLst/>
                <a:gdLst>
                  <a:gd name="connsiteX0" fmla="*/ 37682 w 149115"/>
                  <a:gd name="connsiteY0" fmla="*/ 173534 h 207249"/>
                  <a:gd name="connsiteX1" fmla="*/ 32724 w 149115"/>
                  <a:gd name="connsiteY1" fmla="*/ 180475 h 207249"/>
                  <a:gd name="connsiteX2" fmla="*/ 19832 w 149115"/>
                  <a:gd name="connsiteY2" fmla="*/ 171551 h 207249"/>
                  <a:gd name="connsiteX3" fmla="*/ 5950 w 149115"/>
                  <a:gd name="connsiteY3" fmla="*/ 191383 h 207249"/>
                  <a:gd name="connsiteX4" fmla="*/ 0 w 149115"/>
                  <a:gd name="connsiteY4" fmla="*/ 187417 h 207249"/>
                  <a:gd name="connsiteX5" fmla="*/ 13883 w 149115"/>
                  <a:gd name="connsiteY5" fmla="*/ 167584 h 207249"/>
                  <a:gd name="connsiteX6" fmla="*/ 992 w 149115"/>
                  <a:gd name="connsiteY6" fmla="*/ 158660 h 207249"/>
                  <a:gd name="connsiteX7" fmla="*/ 5950 w 149115"/>
                  <a:gd name="connsiteY7" fmla="*/ 151718 h 207249"/>
                  <a:gd name="connsiteX8" fmla="*/ 18841 w 149115"/>
                  <a:gd name="connsiteY8" fmla="*/ 160643 h 207249"/>
                  <a:gd name="connsiteX9" fmla="*/ 32724 w 149115"/>
                  <a:gd name="connsiteY9" fmla="*/ 140810 h 207249"/>
                  <a:gd name="connsiteX10" fmla="*/ 38674 w 149115"/>
                  <a:gd name="connsiteY10" fmla="*/ 144777 h 207249"/>
                  <a:gd name="connsiteX11" fmla="*/ 24791 w 149115"/>
                  <a:gd name="connsiteY11" fmla="*/ 164609 h 207249"/>
                  <a:gd name="connsiteX12" fmla="*/ 37682 w 149115"/>
                  <a:gd name="connsiteY12" fmla="*/ 173534 h 207249"/>
                  <a:gd name="connsiteX13" fmla="*/ 47598 w 149115"/>
                  <a:gd name="connsiteY13" fmla="*/ 116020 h 207249"/>
                  <a:gd name="connsiteX14" fmla="*/ 52557 w 149115"/>
                  <a:gd name="connsiteY14" fmla="*/ 108087 h 207249"/>
                  <a:gd name="connsiteX15" fmla="*/ 55531 w 149115"/>
                  <a:gd name="connsiteY15" fmla="*/ 97179 h 207249"/>
                  <a:gd name="connsiteX16" fmla="*/ 49581 w 149115"/>
                  <a:gd name="connsiteY16" fmla="*/ 88254 h 207249"/>
                  <a:gd name="connsiteX17" fmla="*/ 39665 w 149115"/>
                  <a:gd name="connsiteY17" fmla="*/ 86271 h 207249"/>
                  <a:gd name="connsiteX18" fmla="*/ 29749 w 149115"/>
                  <a:gd name="connsiteY18" fmla="*/ 93213 h 207249"/>
                  <a:gd name="connsiteX19" fmla="*/ 26774 w 149115"/>
                  <a:gd name="connsiteY19" fmla="*/ 104120 h 207249"/>
                  <a:gd name="connsiteX20" fmla="*/ 31732 w 149115"/>
                  <a:gd name="connsiteY20" fmla="*/ 114037 h 207249"/>
                  <a:gd name="connsiteX21" fmla="*/ 26774 w 149115"/>
                  <a:gd name="connsiteY21" fmla="*/ 121970 h 207249"/>
                  <a:gd name="connsiteX22" fmla="*/ 17850 w 149115"/>
                  <a:gd name="connsiteY22" fmla="*/ 106103 h 207249"/>
                  <a:gd name="connsiteX23" fmla="*/ 23799 w 149115"/>
                  <a:gd name="connsiteY23" fmla="*/ 88254 h 207249"/>
                  <a:gd name="connsiteX24" fmla="*/ 38674 w 149115"/>
                  <a:gd name="connsiteY24" fmla="*/ 77346 h 207249"/>
                  <a:gd name="connsiteX25" fmla="*/ 54539 w 149115"/>
                  <a:gd name="connsiteY25" fmla="*/ 80321 h 207249"/>
                  <a:gd name="connsiteX26" fmla="*/ 62473 w 149115"/>
                  <a:gd name="connsiteY26" fmla="*/ 91229 h 207249"/>
                  <a:gd name="connsiteX27" fmla="*/ 60489 w 149115"/>
                  <a:gd name="connsiteY27" fmla="*/ 104120 h 207249"/>
                  <a:gd name="connsiteX28" fmla="*/ 60489 w 149115"/>
                  <a:gd name="connsiteY28" fmla="*/ 104120 h 207249"/>
                  <a:gd name="connsiteX29" fmla="*/ 73380 w 149115"/>
                  <a:gd name="connsiteY29" fmla="*/ 95196 h 207249"/>
                  <a:gd name="connsiteX30" fmla="*/ 87263 w 149115"/>
                  <a:gd name="connsiteY30" fmla="*/ 98171 h 207249"/>
                  <a:gd name="connsiteX31" fmla="*/ 96188 w 149115"/>
                  <a:gd name="connsiteY31" fmla="*/ 114037 h 207249"/>
                  <a:gd name="connsiteX32" fmla="*/ 90238 w 149115"/>
                  <a:gd name="connsiteY32" fmla="*/ 133869 h 207249"/>
                  <a:gd name="connsiteX33" fmla="*/ 73380 w 149115"/>
                  <a:gd name="connsiteY33" fmla="*/ 146760 h 207249"/>
                  <a:gd name="connsiteX34" fmla="*/ 55531 w 149115"/>
                  <a:gd name="connsiteY34" fmla="*/ 143785 h 207249"/>
                  <a:gd name="connsiteX35" fmla="*/ 60489 w 149115"/>
                  <a:gd name="connsiteY35" fmla="*/ 135852 h 207249"/>
                  <a:gd name="connsiteX36" fmla="*/ 71397 w 149115"/>
                  <a:gd name="connsiteY36" fmla="*/ 136844 h 207249"/>
                  <a:gd name="connsiteX37" fmla="*/ 82305 w 149115"/>
                  <a:gd name="connsiteY37" fmla="*/ 128911 h 207249"/>
                  <a:gd name="connsiteX38" fmla="*/ 86271 w 149115"/>
                  <a:gd name="connsiteY38" fmla="*/ 116020 h 207249"/>
                  <a:gd name="connsiteX39" fmla="*/ 81313 w 149115"/>
                  <a:gd name="connsiteY39" fmla="*/ 106103 h 207249"/>
                  <a:gd name="connsiteX40" fmla="*/ 69414 w 149115"/>
                  <a:gd name="connsiteY40" fmla="*/ 104120 h 207249"/>
                  <a:gd name="connsiteX41" fmla="*/ 58506 w 149115"/>
                  <a:gd name="connsiteY41" fmla="*/ 113045 h 207249"/>
                  <a:gd name="connsiteX42" fmla="*/ 52557 w 149115"/>
                  <a:gd name="connsiteY42" fmla="*/ 120978 h 207249"/>
                  <a:gd name="connsiteX43" fmla="*/ 47598 w 149115"/>
                  <a:gd name="connsiteY43" fmla="*/ 116020 h 207249"/>
                  <a:gd name="connsiteX44" fmla="*/ 31732 w 149115"/>
                  <a:gd name="connsiteY44" fmla="*/ 207249 h 207249"/>
                  <a:gd name="connsiteX45" fmla="*/ 24791 w 149115"/>
                  <a:gd name="connsiteY45" fmla="*/ 202291 h 207249"/>
                  <a:gd name="connsiteX46" fmla="*/ 56523 w 149115"/>
                  <a:gd name="connsiteY46" fmla="*/ 156676 h 207249"/>
                  <a:gd name="connsiteX47" fmla="*/ 63464 w 149115"/>
                  <a:gd name="connsiteY47" fmla="*/ 161634 h 207249"/>
                  <a:gd name="connsiteX48" fmla="*/ 31732 w 149115"/>
                  <a:gd name="connsiteY48" fmla="*/ 207249 h 207249"/>
                  <a:gd name="connsiteX49" fmla="*/ 81313 w 149115"/>
                  <a:gd name="connsiteY49" fmla="*/ 42640 h 207249"/>
                  <a:gd name="connsiteX50" fmla="*/ 90238 w 149115"/>
                  <a:gd name="connsiteY50" fmla="*/ 54539 h 207249"/>
                  <a:gd name="connsiteX51" fmla="*/ 87263 w 149115"/>
                  <a:gd name="connsiteY51" fmla="*/ 67430 h 207249"/>
                  <a:gd name="connsiteX52" fmla="*/ 76355 w 149115"/>
                  <a:gd name="connsiteY52" fmla="*/ 74372 h 207249"/>
                  <a:gd name="connsiteX53" fmla="*/ 62473 w 149115"/>
                  <a:gd name="connsiteY53" fmla="*/ 69414 h 207249"/>
                  <a:gd name="connsiteX54" fmla="*/ 53548 w 149115"/>
                  <a:gd name="connsiteY54" fmla="*/ 57514 h 207249"/>
                  <a:gd name="connsiteX55" fmla="*/ 56523 w 149115"/>
                  <a:gd name="connsiteY55" fmla="*/ 44623 h 207249"/>
                  <a:gd name="connsiteX56" fmla="*/ 67431 w 149115"/>
                  <a:gd name="connsiteY56" fmla="*/ 37682 h 207249"/>
                  <a:gd name="connsiteX57" fmla="*/ 81313 w 149115"/>
                  <a:gd name="connsiteY57" fmla="*/ 42640 h 207249"/>
                  <a:gd name="connsiteX58" fmla="*/ 81313 w 149115"/>
                  <a:gd name="connsiteY58" fmla="*/ 42640 h 207249"/>
                  <a:gd name="connsiteX59" fmla="*/ 82305 w 149115"/>
                  <a:gd name="connsiteY59" fmla="*/ 63464 h 207249"/>
                  <a:gd name="connsiteX60" fmla="*/ 82305 w 149115"/>
                  <a:gd name="connsiteY60" fmla="*/ 56522 h 207249"/>
                  <a:gd name="connsiteX61" fmla="*/ 75364 w 149115"/>
                  <a:gd name="connsiteY61" fmla="*/ 49581 h 207249"/>
                  <a:gd name="connsiteX62" fmla="*/ 66439 w 149115"/>
                  <a:gd name="connsiteY62" fmla="*/ 45614 h 207249"/>
                  <a:gd name="connsiteX63" fmla="*/ 60489 w 149115"/>
                  <a:gd name="connsiteY63" fmla="*/ 48589 h 207249"/>
                  <a:gd name="connsiteX64" fmla="*/ 60489 w 149115"/>
                  <a:gd name="connsiteY64" fmla="*/ 55531 h 207249"/>
                  <a:gd name="connsiteX65" fmla="*/ 67431 w 149115"/>
                  <a:gd name="connsiteY65" fmla="*/ 62472 h 207249"/>
                  <a:gd name="connsiteX66" fmla="*/ 76355 w 149115"/>
                  <a:gd name="connsiteY66" fmla="*/ 66439 h 207249"/>
                  <a:gd name="connsiteX67" fmla="*/ 82305 w 149115"/>
                  <a:gd name="connsiteY67" fmla="*/ 63464 h 207249"/>
                  <a:gd name="connsiteX68" fmla="*/ 82305 w 149115"/>
                  <a:gd name="connsiteY68" fmla="*/ 63464 h 207249"/>
                  <a:gd name="connsiteX69" fmla="*/ 114037 w 149115"/>
                  <a:gd name="connsiteY69" fmla="*/ 100154 h 207249"/>
                  <a:gd name="connsiteX70" fmla="*/ 82305 w 149115"/>
                  <a:gd name="connsiteY70" fmla="*/ 7933 h 207249"/>
                  <a:gd name="connsiteX71" fmla="*/ 87263 w 149115"/>
                  <a:gd name="connsiteY71" fmla="*/ 0 h 207249"/>
                  <a:gd name="connsiteX72" fmla="*/ 118995 w 149115"/>
                  <a:gd name="connsiteY72" fmla="*/ 92221 h 207249"/>
                  <a:gd name="connsiteX73" fmla="*/ 114037 w 149115"/>
                  <a:gd name="connsiteY73" fmla="*/ 100154 h 207249"/>
                  <a:gd name="connsiteX74" fmla="*/ 139819 w 149115"/>
                  <a:gd name="connsiteY74" fmla="*/ 29749 h 207249"/>
                  <a:gd name="connsiteX75" fmla="*/ 148743 w 149115"/>
                  <a:gd name="connsiteY75" fmla="*/ 41648 h 207249"/>
                  <a:gd name="connsiteX76" fmla="*/ 145769 w 149115"/>
                  <a:gd name="connsiteY76" fmla="*/ 54539 h 207249"/>
                  <a:gd name="connsiteX77" fmla="*/ 134861 w 149115"/>
                  <a:gd name="connsiteY77" fmla="*/ 61480 h 207249"/>
                  <a:gd name="connsiteX78" fmla="*/ 120978 w 149115"/>
                  <a:gd name="connsiteY78" fmla="*/ 56522 h 207249"/>
                  <a:gd name="connsiteX79" fmla="*/ 112054 w 149115"/>
                  <a:gd name="connsiteY79" fmla="*/ 44623 h 207249"/>
                  <a:gd name="connsiteX80" fmla="*/ 115029 w 149115"/>
                  <a:gd name="connsiteY80" fmla="*/ 31732 h 207249"/>
                  <a:gd name="connsiteX81" fmla="*/ 125936 w 149115"/>
                  <a:gd name="connsiteY81" fmla="*/ 24791 h 207249"/>
                  <a:gd name="connsiteX82" fmla="*/ 139819 w 149115"/>
                  <a:gd name="connsiteY82" fmla="*/ 29749 h 207249"/>
                  <a:gd name="connsiteX83" fmla="*/ 139819 w 149115"/>
                  <a:gd name="connsiteY83" fmla="*/ 29749 h 207249"/>
                  <a:gd name="connsiteX84" fmla="*/ 141803 w 149115"/>
                  <a:gd name="connsiteY84" fmla="*/ 50573 h 207249"/>
                  <a:gd name="connsiteX85" fmla="*/ 141803 w 149115"/>
                  <a:gd name="connsiteY85" fmla="*/ 43631 h 207249"/>
                  <a:gd name="connsiteX86" fmla="*/ 134861 w 149115"/>
                  <a:gd name="connsiteY86" fmla="*/ 36690 h 207249"/>
                  <a:gd name="connsiteX87" fmla="*/ 125936 w 149115"/>
                  <a:gd name="connsiteY87" fmla="*/ 32723 h 207249"/>
                  <a:gd name="connsiteX88" fmla="*/ 119987 w 149115"/>
                  <a:gd name="connsiteY88" fmla="*/ 35698 h 207249"/>
                  <a:gd name="connsiteX89" fmla="*/ 119987 w 149115"/>
                  <a:gd name="connsiteY89" fmla="*/ 42640 h 207249"/>
                  <a:gd name="connsiteX90" fmla="*/ 126928 w 149115"/>
                  <a:gd name="connsiteY90" fmla="*/ 49581 h 207249"/>
                  <a:gd name="connsiteX91" fmla="*/ 135852 w 149115"/>
                  <a:gd name="connsiteY91" fmla="*/ 53548 h 207249"/>
                  <a:gd name="connsiteX92" fmla="*/ 141803 w 149115"/>
                  <a:gd name="connsiteY92" fmla="*/ 50573 h 207249"/>
                  <a:gd name="connsiteX93" fmla="*/ 141803 w 149115"/>
                  <a:gd name="connsiteY93" fmla="*/ 50573 h 207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</a:cxnLst>
                <a:rect l="l" t="t" r="r" b="b"/>
                <a:pathLst>
                  <a:path w="149115" h="207249">
                    <a:moveTo>
                      <a:pt x="37682" y="173534"/>
                    </a:moveTo>
                    <a:lnTo>
                      <a:pt x="32724" y="180475"/>
                    </a:lnTo>
                    <a:lnTo>
                      <a:pt x="19832" y="171551"/>
                    </a:lnTo>
                    <a:lnTo>
                      <a:pt x="5950" y="191383"/>
                    </a:lnTo>
                    <a:lnTo>
                      <a:pt x="0" y="187417"/>
                    </a:lnTo>
                    <a:lnTo>
                      <a:pt x="13883" y="167584"/>
                    </a:lnTo>
                    <a:lnTo>
                      <a:pt x="992" y="158660"/>
                    </a:lnTo>
                    <a:lnTo>
                      <a:pt x="5950" y="151718"/>
                    </a:lnTo>
                    <a:lnTo>
                      <a:pt x="18841" y="160643"/>
                    </a:lnTo>
                    <a:lnTo>
                      <a:pt x="32724" y="140810"/>
                    </a:lnTo>
                    <a:lnTo>
                      <a:pt x="38674" y="144777"/>
                    </a:lnTo>
                    <a:lnTo>
                      <a:pt x="24791" y="164609"/>
                    </a:lnTo>
                    <a:lnTo>
                      <a:pt x="37682" y="173534"/>
                    </a:lnTo>
                    <a:close/>
                    <a:moveTo>
                      <a:pt x="47598" y="116020"/>
                    </a:moveTo>
                    <a:lnTo>
                      <a:pt x="52557" y="108087"/>
                    </a:lnTo>
                    <a:cubicBezTo>
                      <a:pt x="55531" y="104120"/>
                      <a:pt x="56523" y="100154"/>
                      <a:pt x="55531" y="97179"/>
                    </a:cubicBezTo>
                    <a:cubicBezTo>
                      <a:pt x="55531" y="93213"/>
                      <a:pt x="53548" y="90237"/>
                      <a:pt x="49581" y="88254"/>
                    </a:cubicBezTo>
                    <a:cubicBezTo>
                      <a:pt x="46606" y="86271"/>
                      <a:pt x="42640" y="85279"/>
                      <a:pt x="39665" y="86271"/>
                    </a:cubicBezTo>
                    <a:cubicBezTo>
                      <a:pt x="35699" y="87263"/>
                      <a:pt x="32724" y="89246"/>
                      <a:pt x="29749" y="93213"/>
                    </a:cubicBezTo>
                    <a:cubicBezTo>
                      <a:pt x="26774" y="97179"/>
                      <a:pt x="25783" y="100154"/>
                      <a:pt x="26774" y="104120"/>
                    </a:cubicBezTo>
                    <a:cubicBezTo>
                      <a:pt x="26774" y="108087"/>
                      <a:pt x="28757" y="111062"/>
                      <a:pt x="31732" y="114037"/>
                    </a:cubicBezTo>
                    <a:lnTo>
                      <a:pt x="26774" y="121970"/>
                    </a:lnTo>
                    <a:cubicBezTo>
                      <a:pt x="21816" y="118003"/>
                      <a:pt x="18841" y="112053"/>
                      <a:pt x="17850" y="106103"/>
                    </a:cubicBezTo>
                    <a:cubicBezTo>
                      <a:pt x="16858" y="100154"/>
                      <a:pt x="18841" y="94204"/>
                      <a:pt x="23799" y="88254"/>
                    </a:cubicBezTo>
                    <a:cubicBezTo>
                      <a:pt x="27766" y="82305"/>
                      <a:pt x="32724" y="78338"/>
                      <a:pt x="38674" y="77346"/>
                    </a:cubicBezTo>
                    <a:cubicBezTo>
                      <a:pt x="44623" y="75363"/>
                      <a:pt x="49581" y="76355"/>
                      <a:pt x="54539" y="80321"/>
                    </a:cubicBezTo>
                    <a:cubicBezTo>
                      <a:pt x="58506" y="83296"/>
                      <a:pt x="61481" y="86271"/>
                      <a:pt x="62473" y="91229"/>
                    </a:cubicBezTo>
                    <a:cubicBezTo>
                      <a:pt x="63464" y="95196"/>
                      <a:pt x="63464" y="100154"/>
                      <a:pt x="60489" y="104120"/>
                    </a:cubicBezTo>
                    <a:lnTo>
                      <a:pt x="60489" y="104120"/>
                    </a:lnTo>
                    <a:cubicBezTo>
                      <a:pt x="64455" y="99162"/>
                      <a:pt x="68422" y="96187"/>
                      <a:pt x="73380" y="95196"/>
                    </a:cubicBezTo>
                    <a:cubicBezTo>
                      <a:pt x="78338" y="94204"/>
                      <a:pt x="83297" y="95196"/>
                      <a:pt x="87263" y="98171"/>
                    </a:cubicBezTo>
                    <a:cubicBezTo>
                      <a:pt x="93213" y="102137"/>
                      <a:pt x="96188" y="107095"/>
                      <a:pt x="96188" y="114037"/>
                    </a:cubicBezTo>
                    <a:cubicBezTo>
                      <a:pt x="96188" y="120978"/>
                      <a:pt x="94204" y="127919"/>
                      <a:pt x="90238" y="133869"/>
                    </a:cubicBezTo>
                    <a:cubicBezTo>
                      <a:pt x="85280" y="140810"/>
                      <a:pt x="80322" y="144777"/>
                      <a:pt x="73380" y="146760"/>
                    </a:cubicBezTo>
                    <a:cubicBezTo>
                      <a:pt x="67431" y="148743"/>
                      <a:pt x="61481" y="147752"/>
                      <a:pt x="55531" y="143785"/>
                    </a:cubicBezTo>
                    <a:lnTo>
                      <a:pt x="60489" y="135852"/>
                    </a:lnTo>
                    <a:cubicBezTo>
                      <a:pt x="64455" y="137836"/>
                      <a:pt x="67431" y="137836"/>
                      <a:pt x="71397" y="136844"/>
                    </a:cubicBezTo>
                    <a:cubicBezTo>
                      <a:pt x="75364" y="135852"/>
                      <a:pt x="79330" y="132877"/>
                      <a:pt x="82305" y="128911"/>
                    </a:cubicBezTo>
                    <a:cubicBezTo>
                      <a:pt x="85280" y="124944"/>
                      <a:pt x="86271" y="119986"/>
                      <a:pt x="86271" y="116020"/>
                    </a:cubicBezTo>
                    <a:cubicBezTo>
                      <a:pt x="86271" y="112053"/>
                      <a:pt x="84288" y="108087"/>
                      <a:pt x="81313" y="106103"/>
                    </a:cubicBezTo>
                    <a:cubicBezTo>
                      <a:pt x="77347" y="103129"/>
                      <a:pt x="73380" y="103129"/>
                      <a:pt x="69414" y="104120"/>
                    </a:cubicBezTo>
                    <a:cubicBezTo>
                      <a:pt x="65447" y="105112"/>
                      <a:pt x="61481" y="108087"/>
                      <a:pt x="58506" y="113045"/>
                    </a:cubicBezTo>
                    <a:lnTo>
                      <a:pt x="52557" y="120978"/>
                    </a:lnTo>
                    <a:lnTo>
                      <a:pt x="47598" y="116020"/>
                    </a:lnTo>
                    <a:close/>
                    <a:moveTo>
                      <a:pt x="31732" y="207249"/>
                    </a:moveTo>
                    <a:lnTo>
                      <a:pt x="24791" y="202291"/>
                    </a:lnTo>
                    <a:lnTo>
                      <a:pt x="56523" y="156676"/>
                    </a:lnTo>
                    <a:lnTo>
                      <a:pt x="63464" y="161634"/>
                    </a:lnTo>
                    <a:lnTo>
                      <a:pt x="31732" y="207249"/>
                    </a:lnTo>
                    <a:close/>
                    <a:moveTo>
                      <a:pt x="81313" y="42640"/>
                    </a:moveTo>
                    <a:cubicBezTo>
                      <a:pt x="86271" y="45614"/>
                      <a:pt x="89246" y="49581"/>
                      <a:pt x="90238" y="54539"/>
                    </a:cubicBezTo>
                    <a:cubicBezTo>
                      <a:pt x="91229" y="59497"/>
                      <a:pt x="90238" y="63464"/>
                      <a:pt x="87263" y="67430"/>
                    </a:cubicBezTo>
                    <a:cubicBezTo>
                      <a:pt x="84288" y="71397"/>
                      <a:pt x="80322" y="73380"/>
                      <a:pt x="76355" y="74372"/>
                    </a:cubicBezTo>
                    <a:cubicBezTo>
                      <a:pt x="71397" y="74372"/>
                      <a:pt x="66439" y="73380"/>
                      <a:pt x="62473" y="69414"/>
                    </a:cubicBezTo>
                    <a:cubicBezTo>
                      <a:pt x="57515" y="66439"/>
                      <a:pt x="54539" y="62472"/>
                      <a:pt x="53548" y="57514"/>
                    </a:cubicBezTo>
                    <a:cubicBezTo>
                      <a:pt x="52557" y="52556"/>
                      <a:pt x="53548" y="48589"/>
                      <a:pt x="56523" y="44623"/>
                    </a:cubicBezTo>
                    <a:cubicBezTo>
                      <a:pt x="59497" y="40656"/>
                      <a:pt x="63464" y="38673"/>
                      <a:pt x="67431" y="37682"/>
                    </a:cubicBezTo>
                    <a:cubicBezTo>
                      <a:pt x="71397" y="37682"/>
                      <a:pt x="76355" y="38673"/>
                      <a:pt x="81313" y="42640"/>
                    </a:cubicBezTo>
                    <a:lnTo>
                      <a:pt x="81313" y="42640"/>
                    </a:lnTo>
                    <a:close/>
                    <a:moveTo>
                      <a:pt x="82305" y="63464"/>
                    </a:moveTo>
                    <a:cubicBezTo>
                      <a:pt x="83297" y="61480"/>
                      <a:pt x="84288" y="59497"/>
                      <a:pt x="82305" y="56522"/>
                    </a:cubicBezTo>
                    <a:cubicBezTo>
                      <a:pt x="81313" y="54539"/>
                      <a:pt x="79330" y="51564"/>
                      <a:pt x="75364" y="49581"/>
                    </a:cubicBezTo>
                    <a:cubicBezTo>
                      <a:pt x="72389" y="47598"/>
                      <a:pt x="69414" y="45614"/>
                      <a:pt x="66439" y="45614"/>
                    </a:cubicBezTo>
                    <a:cubicBezTo>
                      <a:pt x="63464" y="45614"/>
                      <a:pt x="61481" y="46606"/>
                      <a:pt x="60489" y="48589"/>
                    </a:cubicBezTo>
                    <a:cubicBezTo>
                      <a:pt x="59497" y="50573"/>
                      <a:pt x="58506" y="52556"/>
                      <a:pt x="60489" y="55531"/>
                    </a:cubicBezTo>
                    <a:cubicBezTo>
                      <a:pt x="61481" y="58506"/>
                      <a:pt x="63464" y="60489"/>
                      <a:pt x="67431" y="62472"/>
                    </a:cubicBezTo>
                    <a:cubicBezTo>
                      <a:pt x="70406" y="64455"/>
                      <a:pt x="73380" y="66439"/>
                      <a:pt x="76355" y="66439"/>
                    </a:cubicBezTo>
                    <a:cubicBezTo>
                      <a:pt x="78338" y="66439"/>
                      <a:pt x="81313" y="65447"/>
                      <a:pt x="82305" y="63464"/>
                    </a:cubicBezTo>
                    <a:lnTo>
                      <a:pt x="82305" y="63464"/>
                    </a:lnTo>
                    <a:close/>
                    <a:moveTo>
                      <a:pt x="114037" y="100154"/>
                    </a:moveTo>
                    <a:lnTo>
                      <a:pt x="82305" y="7933"/>
                    </a:lnTo>
                    <a:lnTo>
                      <a:pt x="87263" y="0"/>
                    </a:lnTo>
                    <a:lnTo>
                      <a:pt x="118995" y="92221"/>
                    </a:lnTo>
                    <a:lnTo>
                      <a:pt x="114037" y="100154"/>
                    </a:lnTo>
                    <a:close/>
                    <a:moveTo>
                      <a:pt x="139819" y="29749"/>
                    </a:moveTo>
                    <a:cubicBezTo>
                      <a:pt x="144777" y="32723"/>
                      <a:pt x="147752" y="36690"/>
                      <a:pt x="148743" y="41648"/>
                    </a:cubicBezTo>
                    <a:cubicBezTo>
                      <a:pt x="149735" y="46606"/>
                      <a:pt x="148743" y="50573"/>
                      <a:pt x="145769" y="54539"/>
                    </a:cubicBezTo>
                    <a:cubicBezTo>
                      <a:pt x="142794" y="58506"/>
                      <a:pt x="138827" y="60489"/>
                      <a:pt x="134861" y="61480"/>
                    </a:cubicBezTo>
                    <a:cubicBezTo>
                      <a:pt x="129903" y="61480"/>
                      <a:pt x="124945" y="60489"/>
                      <a:pt x="120978" y="56522"/>
                    </a:cubicBezTo>
                    <a:cubicBezTo>
                      <a:pt x="116020" y="53548"/>
                      <a:pt x="113045" y="49581"/>
                      <a:pt x="112054" y="44623"/>
                    </a:cubicBezTo>
                    <a:cubicBezTo>
                      <a:pt x="111062" y="39665"/>
                      <a:pt x="112054" y="35698"/>
                      <a:pt x="115029" y="31732"/>
                    </a:cubicBezTo>
                    <a:cubicBezTo>
                      <a:pt x="118003" y="27765"/>
                      <a:pt x="121970" y="25782"/>
                      <a:pt x="125936" y="24791"/>
                    </a:cubicBezTo>
                    <a:cubicBezTo>
                      <a:pt x="130894" y="24791"/>
                      <a:pt x="134861" y="26774"/>
                      <a:pt x="139819" y="29749"/>
                    </a:cubicBezTo>
                    <a:lnTo>
                      <a:pt x="139819" y="29749"/>
                    </a:lnTo>
                    <a:close/>
                    <a:moveTo>
                      <a:pt x="141803" y="50573"/>
                    </a:moveTo>
                    <a:cubicBezTo>
                      <a:pt x="142794" y="48589"/>
                      <a:pt x="143785" y="46606"/>
                      <a:pt x="141803" y="43631"/>
                    </a:cubicBezTo>
                    <a:cubicBezTo>
                      <a:pt x="140811" y="41648"/>
                      <a:pt x="138827" y="38673"/>
                      <a:pt x="134861" y="36690"/>
                    </a:cubicBezTo>
                    <a:cubicBezTo>
                      <a:pt x="131886" y="34707"/>
                      <a:pt x="128911" y="32723"/>
                      <a:pt x="125936" y="32723"/>
                    </a:cubicBezTo>
                    <a:cubicBezTo>
                      <a:pt x="122961" y="32723"/>
                      <a:pt x="120978" y="33715"/>
                      <a:pt x="119987" y="35698"/>
                    </a:cubicBezTo>
                    <a:cubicBezTo>
                      <a:pt x="118995" y="37682"/>
                      <a:pt x="118003" y="39665"/>
                      <a:pt x="119987" y="42640"/>
                    </a:cubicBezTo>
                    <a:cubicBezTo>
                      <a:pt x="120978" y="45614"/>
                      <a:pt x="122961" y="47598"/>
                      <a:pt x="126928" y="49581"/>
                    </a:cubicBezTo>
                    <a:cubicBezTo>
                      <a:pt x="129903" y="51564"/>
                      <a:pt x="132878" y="53548"/>
                      <a:pt x="135852" y="53548"/>
                    </a:cubicBezTo>
                    <a:cubicBezTo>
                      <a:pt x="137836" y="53548"/>
                      <a:pt x="139819" y="52556"/>
                      <a:pt x="141803" y="50573"/>
                    </a:cubicBezTo>
                    <a:lnTo>
                      <a:pt x="141803" y="5057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" name="Полилиния: фигура 25">
                <a:extLst>
                  <a:ext uri="{FF2B5EF4-FFF2-40B4-BE49-F238E27FC236}">
                    <a16:creationId xmlns:a16="http://schemas.microsoft.com/office/drawing/2014/main" id="{4048CCA9-C0A7-54CC-1414-94569E755AA9}"/>
                  </a:ext>
                </a:extLst>
              </p:cNvPr>
              <p:cNvSpPr/>
              <p:nvPr/>
            </p:nvSpPr>
            <p:spPr>
              <a:xfrm>
                <a:off x="6054050" y="3011015"/>
                <a:ext cx="395657" cy="479325"/>
              </a:xfrm>
              <a:custGeom>
                <a:avLst/>
                <a:gdLst>
                  <a:gd name="connsiteX0" fmla="*/ 79330 w 395657"/>
                  <a:gd name="connsiteY0" fmla="*/ 479326 h 479325"/>
                  <a:gd name="connsiteX1" fmla="*/ 21816 w 395657"/>
                  <a:gd name="connsiteY1" fmla="*/ 438669 h 479325"/>
                  <a:gd name="connsiteX2" fmla="*/ 6941 w 395657"/>
                  <a:gd name="connsiteY2" fmla="*/ 459493 h 479325"/>
                  <a:gd name="connsiteX3" fmla="*/ 0 w 395657"/>
                  <a:gd name="connsiteY3" fmla="*/ 454535 h 479325"/>
                  <a:gd name="connsiteX4" fmla="*/ 34707 w 395657"/>
                  <a:gd name="connsiteY4" fmla="*/ 404954 h 479325"/>
                  <a:gd name="connsiteX5" fmla="*/ 41648 w 395657"/>
                  <a:gd name="connsiteY5" fmla="*/ 409912 h 479325"/>
                  <a:gd name="connsiteX6" fmla="*/ 26774 w 395657"/>
                  <a:gd name="connsiteY6" fmla="*/ 430736 h 479325"/>
                  <a:gd name="connsiteX7" fmla="*/ 84288 w 395657"/>
                  <a:gd name="connsiteY7" fmla="*/ 471393 h 479325"/>
                  <a:gd name="connsiteX8" fmla="*/ 79330 w 395657"/>
                  <a:gd name="connsiteY8" fmla="*/ 479326 h 479325"/>
                  <a:gd name="connsiteX9" fmla="*/ 101146 w 395657"/>
                  <a:gd name="connsiteY9" fmla="*/ 448585 h 479325"/>
                  <a:gd name="connsiteX10" fmla="*/ 52556 w 395657"/>
                  <a:gd name="connsiteY10" fmla="*/ 414870 h 479325"/>
                  <a:gd name="connsiteX11" fmla="*/ 57514 w 395657"/>
                  <a:gd name="connsiteY11" fmla="*/ 406937 h 479325"/>
                  <a:gd name="connsiteX12" fmla="*/ 94204 w 395657"/>
                  <a:gd name="connsiteY12" fmla="*/ 432719 h 479325"/>
                  <a:gd name="connsiteX13" fmla="*/ 94204 w 395657"/>
                  <a:gd name="connsiteY13" fmla="*/ 432719 h 479325"/>
                  <a:gd name="connsiteX14" fmla="*/ 75363 w 395657"/>
                  <a:gd name="connsiteY14" fmla="*/ 382147 h 479325"/>
                  <a:gd name="connsiteX15" fmla="*/ 80321 w 395657"/>
                  <a:gd name="connsiteY15" fmla="*/ 374214 h 479325"/>
                  <a:gd name="connsiteX16" fmla="*/ 128911 w 395657"/>
                  <a:gd name="connsiteY16" fmla="*/ 407929 h 479325"/>
                  <a:gd name="connsiteX17" fmla="*/ 123953 w 395657"/>
                  <a:gd name="connsiteY17" fmla="*/ 415862 h 479325"/>
                  <a:gd name="connsiteX18" fmla="*/ 87263 w 395657"/>
                  <a:gd name="connsiteY18" fmla="*/ 390080 h 479325"/>
                  <a:gd name="connsiteX19" fmla="*/ 87263 w 395657"/>
                  <a:gd name="connsiteY19" fmla="*/ 390080 h 479325"/>
                  <a:gd name="connsiteX20" fmla="*/ 106104 w 395657"/>
                  <a:gd name="connsiteY20" fmla="*/ 440652 h 479325"/>
                  <a:gd name="connsiteX21" fmla="*/ 101146 w 395657"/>
                  <a:gd name="connsiteY21" fmla="*/ 448585 h 479325"/>
                  <a:gd name="connsiteX22" fmla="*/ 118003 w 395657"/>
                  <a:gd name="connsiteY22" fmla="*/ 335540 h 479325"/>
                  <a:gd name="connsiteX23" fmla="*/ 101146 w 395657"/>
                  <a:gd name="connsiteY23" fmla="*/ 359339 h 479325"/>
                  <a:gd name="connsiteX24" fmla="*/ 142794 w 395657"/>
                  <a:gd name="connsiteY24" fmla="*/ 389088 h 479325"/>
                  <a:gd name="connsiteX25" fmla="*/ 137836 w 395657"/>
                  <a:gd name="connsiteY25" fmla="*/ 397021 h 479325"/>
                  <a:gd name="connsiteX26" fmla="*/ 89246 w 395657"/>
                  <a:gd name="connsiteY26" fmla="*/ 363306 h 479325"/>
                  <a:gd name="connsiteX27" fmla="*/ 117011 w 395657"/>
                  <a:gd name="connsiteY27" fmla="*/ 323641 h 479325"/>
                  <a:gd name="connsiteX28" fmla="*/ 165601 w 395657"/>
                  <a:gd name="connsiteY28" fmla="*/ 357356 h 479325"/>
                  <a:gd name="connsiteX29" fmla="*/ 160643 w 395657"/>
                  <a:gd name="connsiteY29" fmla="*/ 365289 h 479325"/>
                  <a:gd name="connsiteX30" fmla="*/ 118003 w 395657"/>
                  <a:gd name="connsiteY30" fmla="*/ 335540 h 479325"/>
                  <a:gd name="connsiteX31" fmla="*/ 140811 w 395657"/>
                  <a:gd name="connsiteY31" fmla="*/ 289926 h 479325"/>
                  <a:gd name="connsiteX32" fmla="*/ 155685 w 395657"/>
                  <a:gd name="connsiteY32" fmla="*/ 269101 h 479325"/>
                  <a:gd name="connsiteX33" fmla="*/ 166593 w 395657"/>
                  <a:gd name="connsiteY33" fmla="*/ 261169 h 479325"/>
                  <a:gd name="connsiteX34" fmla="*/ 178492 w 395657"/>
                  <a:gd name="connsiteY34" fmla="*/ 264143 h 479325"/>
                  <a:gd name="connsiteX35" fmla="*/ 183450 w 395657"/>
                  <a:gd name="connsiteY35" fmla="*/ 271085 h 479325"/>
                  <a:gd name="connsiteX36" fmla="*/ 183450 w 395657"/>
                  <a:gd name="connsiteY36" fmla="*/ 279018 h 479325"/>
                  <a:gd name="connsiteX37" fmla="*/ 183450 w 395657"/>
                  <a:gd name="connsiteY37" fmla="*/ 279018 h 479325"/>
                  <a:gd name="connsiteX38" fmla="*/ 192375 w 395657"/>
                  <a:gd name="connsiteY38" fmla="*/ 274060 h 479325"/>
                  <a:gd name="connsiteX39" fmla="*/ 202291 w 395657"/>
                  <a:gd name="connsiteY39" fmla="*/ 277035 h 479325"/>
                  <a:gd name="connsiteX40" fmla="*/ 209232 w 395657"/>
                  <a:gd name="connsiteY40" fmla="*/ 288934 h 479325"/>
                  <a:gd name="connsiteX41" fmla="*/ 204274 w 395657"/>
                  <a:gd name="connsiteY41" fmla="*/ 303808 h 479325"/>
                  <a:gd name="connsiteX42" fmla="*/ 189400 w 395657"/>
                  <a:gd name="connsiteY42" fmla="*/ 324632 h 479325"/>
                  <a:gd name="connsiteX43" fmla="*/ 140811 w 395657"/>
                  <a:gd name="connsiteY43" fmla="*/ 289926 h 479325"/>
                  <a:gd name="connsiteX44" fmla="*/ 152710 w 395657"/>
                  <a:gd name="connsiteY44" fmla="*/ 285959 h 479325"/>
                  <a:gd name="connsiteX45" fmla="*/ 166593 w 395657"/>
                  <a:gd name="connsiteY45" fmla="*/ 295875 h 479325"/>
                  <a:gd name="connsiteX46" fmla="*/ 174525 w 395657"/>
                  <a:gd name="connsiteY46" fmla="*/ 284968 h 479325"/>
                  <a:gd name="connsiteX47" fmla="*/ 173534 w 395657"/>
                  <a:gd name="connsiteY47" fmla="*/ 271085 h 479325"/>
                  <a:gd name="connsiteX48" fmla="*/ 161634 w 395657"/>
                  <a:gd name="connsiteY48" fmla="*/ 274060 h 479325"/>
                  <a:gd name="connsiteX49" fmla="*/ 152710 w 395657"/>
                  <a:gd name="connsiteY49" fmla="*/ 285959 h 479325"/>
                  <a:gd name="connsiteX50" fmla="*/ 172543 w 395657"/>
                  <a:gd name="connsiteY50" fmla="*/ 300834 h 479325"/>
                  <a:gd name="connsiteX51" fmla="*/ 187417 w 395657"/>
                  <a:gd name="connsiteY51" fmla="*/ 311741 h 479325"/>
                  <a:gd name="connsiteX52" fmla="*/ 196341 w 395657"/>
                  <a:gd name="connsiteY52" fmla="*/ 298850 h 479325"/>
                  <a:gd name="connsiteX53" fmla="*/ 195350 w 395657"/>
                  <a:gd name="connsiteY53" fmla="*/ 284968 h 479325"/>
                  <a:gd name="connsiteX54" fmla="*/ 180475 w 395657"/>
                  <a:gd name="connsiteY54" fmla="*/ 289926 h 479325"/>
                  <a:gd name="connsiteX55" fmla="*/ 172543 w 395657"/>
                  <a:gd name="connsiteY55" fmla="*/ 300834 h 479325"/>
                  <a:gd name="connsiteX56" fmla="*/ 172543 w 395657"/>
                  <a:gd name="connsiteY56" fmla="*/ 243320 h 479325"/>
                  <a:gd name="connsiteX57" fmla="*/ 177501 w 395657"/>
                  <a:gd name="connsiteY57" fmla="*/ 235386 h 479325"/>
                  <a:gd name="connsiteX58" fmla="*/ 193366 w 395657"/>
                  <a:gd name="connsiteY58" fmla="*/ 246294 h 479325"/>
                  <a:gd name="connsiteX59" fmla="*/ 199316 w 395657"/>
                  <a:gd name="connsiteY59" fmla="*/ 237370 h 479325"/>
                  <a:gd name="connsiteX60" fmla="*/ 213199 w 395657"/>
                  <a:gd name="connsiteY60" fmla="*/ 227453 h 479325"/>
                  <a:gd name="connsiteX61" fmla="*/ 229065 w 395657"/>
                  <a:gd name="connsiteY61" fmla="*/ 230428 h 479325"/>
                  <a:gd name="connsiteX62" fmla="*/ 237990 w 395657"/>
                  <a:gd name="connsiteY62" fmla="*/ 243320 h 479325"/>
                  <a:gd name="connsiteX63" fmla="*/ 233031 w 395657"/>
                  <a:gd name="connsiteY63" fmla="*/ 259185 h 479325"/>
                  <a:gd name="connsiteX64" fmla="*/ 221132 w 395657"/>
                  <a:gd name="connsiteY64" fmla="*/ 276043 h 479325"/>
                  <a:gd name="connsiteX65" fmla="*/ 172543 w 395657"/>
                  <a:gd name="connsiteY65" fmla="*/ 243320 h 479325"/>
                  <a:gd name="connsiteX66" fmla="*/ 200308 w 395657"/>
                  <a:gd name="connsiteY66" fmla="*/ 250261 h 479325"/>
                  <a:gd name="connsiteX67" fmla="*/ 220140 w 395657"/>
                  <a:gd name="connsiteY67" fmla="*/ 264143 h 479325"/>
                  <a:gd name="connsiteX68" fmla="*/ 226090 w 395657"/>
                  <a:gd name="connsiteY68" fmla="*/ 255219 h 479325"/>
                  <a:gd name="connsiteX69" fmla="*/ 229065 w 395657"/>
                  <a:gd name="connsiteY69" fmla="*/ 245303 h 479325"/>
                  <a:gd name="connsiteX70" fmla="*/ 224107 w 395657"/>
                  <a:gd name="connsiteY70" fmla="*/ 237370 h 479325"/>
                  <a:gd name="connsiteX71" fmla="*/ 215182 w 395657"/>
                  <a:gd name="connsiteY71" fmla="*/ 235386 h 479325"/>
                  <a:gd name="connsiteX72" fmla="*/ 207249 w 395657"/>
                  <a:gd name="connsiteY72" fmla="*/ 241336 h 479325"/>
                  <a:gd name="connsiteX73" fmla="*/ 200308 w 395657"/>
                  <a:gd name="connsiteY73" fmla="*/ 250261 h 479325"/>
                  <a:gd name="connsiteX74" fmla="*/ 201299 w 395657"/>
                  <a:gd name="connsiteY74" fmla="*/ 201671 h 479325"/>
                  <a:gd name="connsiteX75" fmla="*/ 206257 w 395657"/>
                  <a:gd name="connsiteY75" fmla="*/ 193738 h 479325"/>
                  <a:gd name="connsiteX76" fmla="*/ 254847 w 395657"/>
                  <a:gd name="connsiteY76" fmla="*/ 227453 h 479325"/>
                  <a:gd name="connsiteX77" fmla="*/ 249889 w 395657"/>
                  <a:gd name="connsiteY77" fmla="*/ 235386 h 479325"/>
                  <a:gd name="connsiteX78" fmla="*/ 201299 w 395657"/>
                  <a:gd name="connsiteY78" fmla="*/ 201671 h 479325"/>
                  <a:gd name="connsiteX79" fmla="*/ 215182 w 395657"/>
                  <a:gd name="connsiteY79" fmla="*/ 182830 h 479325"/>
                  <a:gd name="connsiteX80" fmla="*/ 230057 w 395657"/>
                  <a:gd name="connsiteY80" fmla="*/ 162006 h 479325"/>
                  <a:gd name="connsiteX81" fmla="*/ 240964 w 395657"/>
                  <a:gd name="connsiteY81" fmla="*/ 154073 h 479325"/>
                  <a:gd name="connsiteX82" fmla="*/ 252864 w 395657"/>
                  <a:gd name="connsiteY82" fmla="*/ 157048 h 479325"/>
                  <a:gd name="connsiteX83" fmla="*/ 257822 w 395657"/>
                  <a:gd name="connsiteY83" fmla="*/ 163990 h 479325"/>
                  <a:gd name="connsiteX84" fmla="*/ 257822 w 395657"/>
                  <a:gd name="connsiteY84" fmla="*/ 171923 h 479325"/>
                  <a:gd name="connsiteX85" fmla="*/ 257822 w 395657"/>
                  <a:gd name="connsiteY85" fmla="*/ 171923 h 479325"/>
                  <a:gd name="connsiteX86" fmla="*/ 266747 w 395657"/>
                  <a:gd name="connsiteY86" fmla="*/ 166964 h 479325"/>
                  <a:gd name="connsiteX87" fmla="*/ 276663 w 395657"/>
                  <a:gd name="connsiteY87" fmla="*/ 169939 h 479325"/>
                  <a:gd name="connsiteX88" fmla="*/ 283604 w 395657"/>
                  <a:gd name="connsiteY88" fmla="*/ 181839 h 479325"/>
                  <a:gd name="connsiteX89" fmla="*/ 278646 w 395657"/>
                  <a:gd name="connsiteY89" fmla="*/ 196713 h 479325"/>
                  <a:gd name="connsiteX90" fmla="*/ 263771 w 395657"/>
                  <a:gd name="connsiteY90" fmla="*/ 217537 h 479325"/>
                  <a:gd name="connsiteX91" fmla="*/ 215182 w 395657"/>
                  <a:gd name="connsiteY91" fmla="*/ 182830 h 479325"/>
                  <a:gd name="connsiteX92" fmla="*/ 227082 w 395657"/>
                  <a:gd name="connsiteY92" fmla="*/ 179855 h 479325"/>
                  <a:gd name="connsiteX93" fmla="*/ 240964 w 395657"/>
                  <a:gd name="connsiteY93" fmla="*/ 189772 h 479325"/>
                  <a:gd name="connsiteX94" fmla="*/ 248897 w 395657"/>
                  <a:gd name="connsiteY94" fmla="*/ 178864 h 479325"/>
                  <a:gd name="connsiteX95" fmla="*/ 247906 w 395657"/>
                  <a:gd name="connsiteY95" fmla="*/ 164981 h 479325"/>
                  <a:gd name="connsiteX96" fmla="*/ 236006 w 395657"/>
                  <a:gd name="connsiteY96" fmla="*/ 167956 h 479325"/>
                  <a:gd name="connsiteX97" fmla="*/ 227082 w 395657"/>
                  <a:gd name="connsiteY97" fmla="*/ 179855 h 479325"/>
                  <a:gd name="connsiteX98" fmla="*/ 246914 w 395657"/>
                  <a:gd name="connsiteY98" fmla="*/ 193738 h 479325"/>
                  <a:gd name="connsiteX99" fmla="*/ 261789 w 395657"/>
                  <a:gd name="connsiteY99" fmla="*/ 204646 h 479325"/>
                  <a:gd name="connsiteX100" fmla="*/ 270713 w 395657"/>
                  <a:gd name="connsiteY100" fmla="*/ 191755 h 479325"/>
                  <a:gd name="connsiteX101" fmla="*/ 269722 w 395657"/>
                  <a:gd name="connsiteY101" fmla="*/ 177872 h 479325"/>
                  <a:gd name="connsiteX102" fmla="*/ 254847 w 395657"/>
                  <a:gd name="connsiteY102" fmla="*/ 182830 h 479325"/>
                  <a:gd name="connsiteX103" fmla="*/ 246914 w 395657"/>
                  <a:gd name="connsiteY103" fmla="*/ 193738 h 479325"/>
                  <a:gd name="connsiteX104" fmla="*/ 310378 w 395657"/>
                  <a:gd name="connsiteY104" fmla="*/ 150107 h 479325"/>
                  <a:gd name="connsiteX105" fmla="*/ 292529 w 395657"/>
                  <a:gd name="connsiteY105" fmla="*/ 162006 h 479325"/>
                  <a:gd name="connsiteX106" fmla="*/ 270713 w 395657"/>
                  <a:gd name="connsiteY106" fmla="*/ 155065 h 479325"/>
                  <a:gd name="connsiteX107" fmla="*/ 256831 w 395657"/>
                  <a:gd name="connsiteY107" fmla="*/ 136224 h 479325"/>
                  <a:gd name="connsiteX108" fmla="*/ 261789 w 395657"/>
                  <a:gd name="connsiteY108" fmla="*/ 115400 h 479325"/>
                  <a:gd name="connsiteX109" fmla="*/ 279638 w 395657"/>
                  <a:gd name="connsiteY109" fmla="*/ 103501 h 479325"/>
                  <a:gd name="connsiteX110" fmla="*/ 301454 w 395657"/>
                  <a:gd name="connsiteY110" fmla="*/ 110442 h 479325"/>
                  <a:gd name="connsiteX111" fmla="*/ 315336 w 395657"/>
                  <a:gd name="connsiteY111" fmla="*/ 129283 h 479325"/>
                  <a:gd name="connsiteX112" fmla="*/ 310378 w 395657"/>
                  <a:gd name="connsiteY112" fmla="*/ 150107 h 479325"/>
                  <a:gd name="connsiteX113" fmla="*/ 310378 w 395657"/>
                  <a:gd name="connsiteY113" fmla="*/ 150107 h 479325"/>
                  <a:gd name="connsiteX114" fmla="*/ 303436 w 395657"/>
                  <a:gd name="connsiteY114" fmla="*/ 145149 h 479325"/>
                  <a:gd name="connsiteX115" fmla="*/ 306412 w 395657"/>
                  <a:gd name="connsiteY115" fmla="*/ 131266 h 479325"/>
                  <a:gd name="connsiteX116" fmla="*/ 296496 w 395657"/>
                  <a:gd name="connsiteY116" fmla="*/ 118375 h 479325"/>
                  <a:gd name="connsiteX117" fmla="*/ 280629 w 395657"/>
                  <a:gd name="connsiteY117" fmla="*/ 113417 h 479325"/>
                  <a:gd name="connsiteX118" fmla="*/ 268730 w 395657"/>
                  <a:gd name="connsiteY118" fmla="*/ 120358 h 479325"/>
                  <a:gd name="connsiteX119" fmla="*/ 265755 w 395657"/>
                  <a:gd name="connsiteY119" fmla="*/ 134241 h 479325"/>
                  <a:gd name="connsiteX120" fmla="*/ 275671 w 395657"/>
                  <a:gd name="connsiteY120" fmla="*/ 147132 h 479325"/>
                  <a:gd name="connsiteX121" fmla="*/ 291537 w 395657"/>
                  <a:gd name="connsiteY121" fmla="*/ 152090 h 479325"/>
                  <a:gd name="connsiteX122" fmla="*/ 303436 w 395657"/>
                  <a:gd name="connsiteY122" fmla="*/ 145149 h 479325"/>
                  <a:gd name="connsiteX123" fmla="*/ 303436 w 395657"/>
                  <a:gd name="connsiteY123" fmla="*/ 145149 h 479325"/>
                  <a:gd name="connsiteX124" fmla="*/ 341119 w 395657"/>
                  <a:gd name="connsiteY124" fmla="*/ 132258 h 479325"/>
                  <a:gd name="connsiteX125" fmla="*/ 322277 w 395657"/>
                  <a:gd name="connsiteY125" fmla="*/ 118375 h 479325"/>
                  <a:gd name="connsiteX126" fmla="*/ 325252 w 395657"/>
                  <a:gd name="connsiteY126" fmla="*/ 114409 h 479325"/>
                  <a:gd name="connsiteX127" fmla="*/ 314345 w 395657"/>
                  <a:gd name="connsiteY127" fmla="*/ 98543 h 479325"/>
                  <a:gd name="connsiteX128" fmla="*/ 288562 w 395657"/>
                  <a:gd name="connsiteY128" fmla="*/ 77718 h 479325"/>
                  <a:gd name="connsiteX129" fmla="*/ 311370 w 395657"/>
                  <a:gd name="connsiteY129" fmla="*/ 44995 h 479325"/>
                  <a:gd name="connsiteX130" fmla="*/ 353018 w 395657"/>
                  <a:gd name="connsiteY130" fmla="*/ 74744 h 479325"/>
                  <a:gd name="connsiteX131" fmla="*/ 357976 w 395657"/>
                  <a:gd name="connsiteY131" fmla="*/ 66810 h 479325"/>
                  <a:gd name="connsiteX132" fmla="*/ 376817 w 395657"/>
                  <a:gd name="connsiteY132" fmla="*/ 80693 h 479325"/>
                  <a:gd name="connsiteX133" fmla="*/ 371859 w 395657"/>
                  <a:gd name="connsiteY133" fmla="*/ 87635 h 479325"/>
                  <a:gd name="connsiteX134" fmla="*/ 358968 w 395657"/>
                  <a:gd name="connsiteY134" fmla="*/ 78710 h 479325"/>
                  <a:gd name="connsiteX135" fmla="*/ 332194 w 395657"/>
                  <a:gd name="connsiteY135" fmla="*/ 116392 h 479325"/>
                  <a:gd name="connsiteX136" fmla="*/ 345085 w 395657"/>
                  <a:gd name="connsiteY136" fmla="*/ 125316 h 479325"/>
                  <a:gd name="connsiteX137" fmla="*/ 341119 w 395657"/>
                  <a:gd name="connsiteY137" fmla="*/ 132258 h 479325"/>
                  <a:gd name="connsiteX138" fmla="*/ 312361 w 395657"/>
                  <a:gd name="connsiteY138" fmla="*/ 56894 h 479325"/>
                  <a:gd name="connsiteX139" fmla="*/ 299470 w 395657"/>
                  <a:gd name="connsiteY139" fmla="*/ 74744 h 479325"/>
                  <a:gd name="connsiteX140" fmla="*/ 319303 w 395657"/>
                  <a:gd name="connsiteY140" fmla="*/ 90609 h 479325"/>
                  <a:gd name="connsiteX141" fmla="*/ 331202 w 395657"/>
                  <a:gd name="connsiteY141" fmla="*/ 104492 h 479325"/>
                  <a:gd name="connsiteX142" fmla="*/ 331202 w 395657"/>
                  <a:gd name="connsiteY142" fmla="*/ 104492 h 479325"/>
                  <a:gd name="connsiteX143" fmla="*/ 348059 w 395657"/>
                  <a:gd name="connsiteY143" fmla="*/ 80693 h 479325"/>
                  <a:gd name="connsiteX144" fmla="*/ 312361 w 395657"/>
                  <a:gd name="connsiteY144" fmla="*/ 56894 h 479325"/>
                  <a:gd name="connsiteX145" fmla="*/ 380783 w 395657"/>
                  <a:gd name="connsiteY145" fmla="*/ 49953 h 479325"/>
                  <a:gd name="connsiteX146" fmla="*/ 368884 w 395657"/>
                  <a:gd name="connsiteY146" fmla="*/ 58878 h 479325"/>
                  <a:gd name="connsiteX147" fmla="*/ 355001 w 395657"/>
                  <a:gd name="connsiteY147" fmla="*/ 55903 h 479325"/>
                  <a:gd name="connsiteX148" fmla="*/ 348059 w 395657"/>
                  <a:gd name="connsiteY148" fmla="*/ 44003 h 479325"/>
                  <a:gd name="connsiteX149" fmla="*/ 353018 w 395657"/>
                  <a:gd name="connsiteY149" fmla="*/ 28137 h 479325"/>
                  <a:gd name="connsiteX150" fmla="*/ 361942 w 395657"/>
                  <a:gd name="connsiteY150" fmla="*/ 14255 h 479325"/>
                  <a:gd name="connsiteX151" fmla="*/ 357976 w 395657"/>
                  <a:gd name="connsiteY151" fmla="*/ 11279 h 479325"/>
                  <a:gd name="connsiteX152" fmla="*/ 349051 w 395657"/>
                  <a:gd name="connsiteY152" fmla="*/ 9296 h 479325"/>
                  <a:gd name="connsiteX153" fmla="*/ 341119 w 395657"/>
                  <a:gd name="connsiteY153" fmla="*/ 16238 h 479325"/>
                  <a:gd name="connsiteX154" fmla="*/ 338143 w 395657"/>
                  <a:gd name="connsiteY154" fmla="*/ 25162 h 479325"/>
                  <a:gd name="connsiteX155" fmla="*/ 341119 w 395657"/>
                  <a:gd name="connsiteY155" fmla="*/ 32104 h 479325"/>
                  <a:gd name="connsiteX156" fmla="*/ 336160 w 395657"/>
                  <a:gd name="connsiteY156" fmla="*/ 40037 h 479325"/>
                  <a:gd name="connsiteX157" fmla="*/ 329219 w 395657"/>
                  <a:gd name="connsiteY157" fmla="*/ 27146 h 479325"/>
                  <a:gd name="connsiteX158" fmla="*/ 334177 w 395657"/>
                  <a:gd name="connsiteY158" fmla="*/ 11279 h 479325"/>
                  <a:gd name="connsiteX159" fmla="*/ 348059 w 395657"/>
                  <a:gd name="connsiteY159" fmla="*/ 372 h 479325"/>
                  <a:gd name="connsiteX160" fmla="*/ 362934 w 395657"/>
                  <a:gd name="connsiteY160" fmla="*/ 3347 h 479325"/>
                  <a:gd name="connsiteX161" fmla="*/ 395658 w 395657"/>
                  <a:gd name="connsiteY161" fmla="*/ 26154 h 479325"/>
                  <a:gd name="connsiteX162" fmla="*/ 390700 w 395657"/>
                  <a:gd name="connsiteY162" fmla="*/ 33095 h 479325"/>
                  <a:gd name="connsiteX163" fmla="*/ 382766 w 395657"/>
                  <a:gd name="connsiteY163" fmla="*/ 27146 h 479325"/>
                  <a:gd name="connsiteX164" fmla="*/ 382766 w 395657"/>
                  <a:gd name="connsiteY164" fmla="*/ 27146 h 479325"/>
                  <a:gd name="connsiteX165" fmla="*/ 384750 w 395657"/>
                  <a:gd name="connsiteY165" fmla="*/ 38053 h 479325"/>
                  <a:gd name="connsiteX166" fmla="*/ 380783 w 395657"/>
                  <a:gd name="connsiteY166" fmla="*/ 49953 h 479325"/>
                  <a:gd name="connsiteX167" fmla="*/ 380783 w 395657"/>
                  <a:gd name="connsiteY167" fmla="*/ 49953 h 479325"/>
                  <a:gd name="connsiteX168" fmla="*/ 374833 w 395657"/>
                  <a:gd name="connsiteY168" fmla="*/ 44003 h 479325"/>
                  <a:gd name="connsiteX169" fmla="*/ 377808 w 395657"/>
                  <a:gd name="connsiteY169" fmla="*/ 32104 h 479325"/>
                  <a:gd name="connsiteX170" fmla="*/ 371859 w 395657"/>
                  <a:gd name="connsiteY170" fmla="*/ 22187 h 479325"/>
                  <a:gd name="connsiteX171" fmla="*/ 367892 w 395657"/>
                  <a:gd name="connsiteY171" fmla="*/ 19213 h 479325"/>
                  <a:gd name="connsiteX172" fmla="*/ 359959 w 395657"/>
                  <a:gd name="connsiteY172" fmla="*/ 32104 h 479325"/>
                  <a:gd name="connsiteX173" fmla="*/ 359959 w 395657"/>
                  <a:gd name="connsiteY173" fmla="*/ 48961 h 479325"/>
                  <a:gd name="connsiteX174" fmla="*/ 366900 w 395657"/>
                  <a:gd name="connsiteY174" fmla="*/ 49953 h 479325"/>
                  <a:gd name="connsiteX175" fmla="*/ 374833 w 395657"/>
                  <a:gd name="connsiteY175" fmla="*/ 44003 h 479325"/>
                  <a:gd name="connsiteX176" fmla="*/ 374833 w 395657"/>
                  <a:gd name="connsiteY176" fmla="*/ 44003 h 479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395657" h="479325">
                    <a:moveTo>
                      <a:pt x="79330" y="479326"/>
                    </a:moveTo>
                    <a:lnTo>
                      <a:pt x="21816" y="438669"/>
                    </a:lnTo>
                    <a:lnTo>
                      <a:pt x="6941" y="459493"/>
                    </a:lnTo>
                    <a:lnTo>
                      <a:pt x="0" y="454535"/>
                    </a:lnTo>
                    <a:lnTo>
                      <a:pt x="34707" y="404954"/>
                    </a:lnTo>
                    <a:lnTo>
                      <a:pt x="41648" y="409912"/>
                    </a:lnTo>
                    <a:lnTo>
                      <a:pt x="26774" y="430736"/>
                    </a:lnTo>
                    <a:lnTo>
                      <a:pt x="84288" y="471393"/>
                    </a:lnTo>
                    <a:lnTo>
                      <a:pt x="79330" y="479326"/>
                    </a:lnTo>
                    <a:close/>
                    <a:moveTo>
                      <a:pt x="101146" y="448585"/>
                    </a:moveTo>
                    <a:lnTo>
                      <a:pt x="52556" y="414870"/>
                    </a:lnTo>
                    <a:lnTo>
                      <a:pt x="57514" y="406937"/>
                    </a:lnTo>
                    <a:lnTo>
                      <a:pt x="94204" y="432719"/>
                    </a:lnTo>
                    <a:lnTo>
                      <a:pt x="94204" y="432719"/>
                    </a:lnTo>
                    <a:lnTo>
                      <a:pt x="75363" y="382147"/>
                    </a:lnTo>
                    <a:lnTo>
                      <a:pt x="80321" y="374214"/>
                    </a:lnTo>
                    <a:lnTo>
                      <a:pt x="128911" y="407929"/>
                    </a:lnTo>
                    <a:lnTo>
                      <a:pt x="123953" y="415862"/>
                    </a:lnTo>
                    <a:lnTo>
                      <a:pt x="87263" y="390080"/>
                    </a:lnTo>
                    <a:lnTo>
                      <a:pt x="87263" y="390080"/>
                    </a:lnTo>
                    <a:lnTo>
                      <a:pt x="106104" y="440652"/>
                    </a:lnTo>
                    <a:lnTo>
                      <a:pt x="101146" y="448585"/>
                    </a:lnTo>
                    <a:close/>
                    <a:moveTo>
                      <a:pt x="118003" y="335540"/>
                    </a:moveTo>
                    <a:lnTo>
                      <a:pt x="101146" y="359339"/>
                    </a:lnTo>
                    <a:lnTo>
                      <a:pt x="142794" y="389088"/>
                    </a:lnTo>
                    <a:lnTo>
                      <a:pt x="137836" y="397021"/>
                    </a:lnTo>
                    <a:lnTo>
                      <a:pt x="89246" y="363306"/>
                    </a:lnTo>
                    <a:lnTo>
                      <a:pt x="117011" y="323641"/>
                    </a:lnTo>
                    <a:lnTo>
                      <a:pt x="165601" y="357356"/>
                    </a:lnTo>
                    <a:lnTo>
                      <a:pt x="160643" y="365289"/>
                    </a:lnTo>
                    <a:lnTo>
                      <a:pt x="118003" y="335540"/>
                    </a:lnTo>
                    <a:close/>
                    <a:moveTo>
                      <a:pt x="140811" y="289926"/>
                    </a:moveTo>
                    <a:lnTo>
                      <a:pt x="155685" y="269101"/>
                    </a:lnTo>
                    <a:cubicBezTo>
                      <a:pt x="158660" y="264143"/>
                      <a:pt x="162626" y="262160"/>
                      <a:pt x="166593" y="261169"/>
                    </a:cubicBezTo>
                    <a:cubicBezTo>
                      <a:pt x="170559" y="260177"/>
                      <a:pt x="174525" y="261169"/>
                      <a:pt x="178492" y="264143"/>
                    </a:cubicBezTo>
                    <a:cubicBezTo>
                      <a:pt x="180475" y="266127"/>
                      <a:pt x="182459" y="268110"/>
                      <a:pt x="183450" y="271085"/>
                    </a:cubicBezTo>
                    <a:cubicBezTo>
                      <a:pt x="184442" y="274060"/>
                      <a:pt x="184442" y="277035"/>
                      <a:pt x="183450" y="279018"/>
                    </a:cubicBezTo>
                    <a:lnTo>
                      <a:pt x="183450" y="279018"/>
                    </a:lnTo>
                    <a:cubicBezTo>
                      <a:pt x="186425" y="276043"/>
                      <a:pt x="189400" y="275051"/>
                      <a:pt x="192375" y="274060"/>
                    </a:cubicBezTo>
                    <a:cubicBezTo>
                      <a:pt x="195350" y="274060"/>
                      <a:pt x="199316" y="274060"/>
                      <a:pt x="202291" y="277035"/>
                    </a:cubicBezTo>
                    <a:cubicBezTo>
                      <a:pt x="206257" y="280009"/>
                      <a:pt x="209232" y="283976"/>
                      <a:pt x="209232" y="288934"/>
                    </a:cubicBezTo>
                    <a:cubicBezTo>
                      <a:pt x="209232" y="293892"/>
                      <a:pt x="208241" y="298850"/>
                      <a:pt x="204274" y="303808"/>
                    </a:cubicBezTo>
                    <a:lnTo>
                      <a:pt x="189400" y="324632"/>
                    </a:lnTo>
                    <a:lnTo>
                      <a:pt x="140811" y="289926"/>
                    </a:lnTo>
                    <a:close/>
                    <a:moveTo>
                      <a:pt x="152710" y="285959"/>
                    </a:moveTo>
                    <a:lnTo>
                      <a:pt x="166593" y="295875"/>
                    </a:lnTo>
                    <a:lnTo>
                      <a:pt x="174525" y="284968"/>
                    </a:lnTo>
                    <a:cubicBezTo>
                      <a:pt x="178492" y="279018"/>
                      <a:pt x="178492" y="274060"/>
                      <a:pt x="173534" y="271085"/>
                    </a:cubicBezTo>
                    <a:cubicBezTo>
                      <a:pt x="168576" y="268110"/>
                      <a:pt x="164609" y="269101"/>
                      <a:pt x="161634" y="274060"/>
                    </a:cubicBezTo>
                    <a:lnTo>
                      <a:pt x="152710" y="285959"/>
                    </a:lnTo>
                    <a:close/>
                    <a:moveTo>
                      <a:pt x="172543" y="300834"/>
                    </a:moveTo>
                    <a:lnTo>
                      <a:pt x="187417" y="311741"/>
                    </a:lnTo>
                    <a:lnTo>
                      <a:pt x="196341" y="298850"/>
                    </a:lnTo>
                    <a:cubicBezTo>
                      <a:pt x="200308" y="292901"/>
                      <a:pt x="200308" y="287943"/>
                      <a:pt x="195350" y="284968"/>
                    </a:cubicBezTo>
                    <a:cubicBezTo>
                      <a:pt x="190392" y="281001"/>
                      <a:pt x="185434" y="282984"/>
                      <a:pt x="180475" y="289926"/>
                    </a:cubicBezTo>
                    <a:lnTo>
                      <a:pt x="172543" y="300834"/>
                    </a:lnTo>
                    <a:close/>
                    <a:moveTo>
                      <a:pt x="172543" y="243320"/>
                    </a:moveTo>
                    <a:lnTo>
                      <a:pt x="177501" y="235386"/>
                    </a:lnTo>
                    <a:lnTo>
                      <a:pt x="193366" y="246294"/>
                    </a:lnTo>
                    <a:lnTo>
                      <a:pt x="199316" y="237370"/>
                    </a:lnTo>
                    <a:cubicBezTo>
                      <a:pt x="203283" y="231420"/>
                      <a:pt x="208241" y="228445"/>
                      <a:pt x="213199" y="227453"/>
                    </a:cubicBezTo>
                    <a:cubicBezTo>
                      <a:pt x="218157" y="226462"/>
                      <a:pt x="223115" y="227453"/>
                      <a:pt x="229065" y="230428"/>
                    </a:cubicBezTo>
                    <a:cubicBezTo>
                      <a:pt x="234023" y="234395"/>
                      <a:pt x="236998" y="238361"/>
                      <a:pt x="237990" y="243320"/>
                    </a:cubicBezTo>
                    <a:cubicBezTo>
                      <a:pt x="238981" y="248278"/>
                      <a:pt x="236998" y="254227"/>
                      <a:pt x="233031" y="259185"/>
                    </a:cubicBezTo>
                    <a:lnTo>
                      <a:pt x="221132" y="276043"/>
                    </a:lnTo>
                    <a:lnTo>
                      <a:pt x="172543" y="243320"/>
                    </a:lnTo>
                    <a:close/>
                    <a:moveTo>
                      <a:pt x="200308" y="250261"/>
                    </a:moveTo>
                    <a:lnTo>
                      <a:pt x="220140" y="264143"/>
                    </a:lnTo>
                    <a:lnTo>
                      <a:pt x="226090" y="255219"/>
                    </a:lnTo>
                    <a:cubicBezTo>
                      <a:pt x="228073" y="252244"/>
                      <a:pt x="229065" y="249269"/>
                      <a:pt x="229065" y="245303"/>
                    </a:cubicBezTo>
                    <a:cubicBezTo>
                      <a:pt x="229065" y="242328"/>
                      <a:pt x="227082" y="239353"/>
                      <a:pt x="224107" y="237370"/>
                    </a:cubicBezTo>
                    <a:cubicBezTo>
                      <a:pt x="221132" y="235386"/>
                      <a:pt x="218157" y="234395"/>
                      <a:pt x="215182" y="235386"/>
                    </a:cubicBezTo>
                    <a:cubicBezTo>
                      <a:pt x="212208" y="236378"/>
                      <a:pt x="209232" y="238361"/>
                      <a:pt x="207249" y="241336"/>
                    </a:cubicBezTo>
                    <a:lnTo>
                      <a:pt x="200308" y="250261"/>
                    </a:lnTo>
                    <a:close/>
                    <a:moveTo>
                      <a:pt x="201299" y="201671"/>
                    </a:moveTo>
                    <a:lnTo>
                      <a:pt x="206257" y="193738"/>
                    </a:lnTo>
                    <a:lnTo>
                      <a:pt x="254847" y="227453"/>
                    </a:lnTo>
                    <a:lnTo>
                      <a:pt x="249889" y="235386"/>
                    </a:lnTo>
                    <a:lnTo>
                      <a:pt x="201299" y="201671"/>
                    </a:lnTo>
                    <a:close/>
                    <a:moveTo>
                      <a:pt x="215182" y="182830"/>
                    </a:moveTo>
                    <a:lnTo>
                      <a:pt x="230057" y="162006"/>
                    </a:lnTo>
                    <a:cubicBezTo>
                      <a:pt x="233031" y="157048"/>
                      <a:pt x="236998" y="155065"/>
                      <a:pt x="240964" y="154073"/>
                    </a:cubicBezTo>
                    <a:cubicBezTo>
                      <a:pt x="244931" y="153082"/>
                      <a:pt x="248897" y="154073"/>
                      <a:pt x="252864" y="157048"/>
                    </a:cubicBezTo>
                    <a:cubicBezTo>
                      <a:pt x="254847" y="159032"/>
                      <a:pt x="256831" y="161015"/>
                      <a:pt x="257822" y="163990"/>
                    </a:cubicBezTo>
                    <a:cubicBezTo>
                      <a:pt x="258813" y="166964"/>
                      <a:pt x="258813" y="169939"/>
                      <a:pt x="257822" y="171923"/>
                    </a:cubicBezTo>
                    <a:lnTo>
                      <a:pt x="257822" y="171923"/>
                    </a:lnTo>
                    <a:cubicBezTo>
                      <a:pt x="260797" y="168948"/>
                      <a:pt x="263771" y="167956"/>
                      <a:pt x="266747" y="166964"/>
                    </a:cubicBezTo>
                    <a:cubicBezTo>
                      <a:pt x="269722" y="166964"/>
                      <a:pt x="273688" y="166964"/>
                      <a:pt x="276663" y="169939"/>
                    </a:cubicBezTo>
                    <a:cubicBezTo>
                      <a:pt x="280629" y="172914"/>
                      <a:pt x="283604" y="176881"/>
                      <a:pt x="283604" y="181839"/>
                    </a:cubicBezTo>
                    <a:cubicBezTo>
                      <a:pt x="283604" y="186797"/>
                      <a:pt x="282613" y="191755"/>
                      <a:pt x="278646" y="196713"/>
                    </a:cubicBezTo>
                    <a:lnTo>
                      <a:pt x="263771" y="217537"/>
                    </a:lnTo>
                    <a:lnTo>
                      <a:pt x="215182" y="182830"/>
                    </a:lnTo>
                    <a:close/>
                    <a:moveTo>
                      <a:pt x="227082" y="179855"/>
                    </a:moveTo>
                    <a:lnTo>
                      <a:pt x="240964" y="189772"/>
                    </a:lnTo>
                    <a:lnTo>
                      <a:pt x="248897" y="178864"/>
                    </a:lnTo>
                    <a:cubicBezTo>
                      <a:pt x="252864" y="172914"/>
                      <a:pt x="252864" y="167956"/>
                      <a:pt x="247906" y="164981"/>
                    </a:cubicBezTo>
                    <a:cubicBezTo>
                      <a:pt x="242948" y="162006"/>
                      <a:pt x="238981" y="162998"/>
                      <a:pt x="236006" y="167956"/>
                    </a:cubicBezTo>
                    <a:lnTo>
                      <a:pt x="227082" y="179855"/>
                    </a:lnTo>
                    <a:close/>
                    <a:moveTo>
                      <a:pt x="246914" y="193738"/>
                    </a:moveTo>
                    <a:lnTo>
                      <a:pt x="261789" y="204646"/>
                    </a:lnTo>
                    <a:lnTo>
                      <a:pt x="270713" y="191755"/>
                    </a:lnTo>
                    <a:cubicBezTo>
                      <a:pt x="274680" y="185805"/>
                      <a:pt x="274680" y="180847"/>
                      <a:pt x="269722" y="177872"/>
                    </a:cubicBezTo>
                    <a:cubicBezTo>
                      <a:pt x="264763" y="173906"/>
                      <a:pt x="259805" y="175889"/>
                      <a:pt x="254847" y="182830"/>
                    </a:cubicBezTo>
                    <a:lnTo>
                      <a:pt x="246914" y="193738"/>
                    </a:lnTo>
                    <a:close/>
                    <a:moveTo>
                      <a:pt x="310378" y="150107"/>
                    </a:moveTo>
                    <a:cubicBezTo>
                      <a:pt x="305420" y="157048"/>
                      <a:pt x="299470" y="161015"/>
                      <a:pt x="292529" y="162006"/>
                    </a:cubicBezTo>
                    <a:cubicBezTo>
                      <a:pt x="285587" y="162998"/>
                      <a:pt x="277654" y="161015"/>
                      <a:pt x="270713" y="155065"/>
                    </a:cubicBezTo>
                    <a:cubicBezTo>
                      <a:pt x="262780" y="150107"/>
                      <a:pt x="258813" y="143166"/>
                      <a:pt x="256831" y="136224"/>
                    </a:cubicBezTo>
                    <a:cubicBezTo>
                      <a:pt x="254847" y="129283"/>
                      <a:pt x="256831" y="122341"/>
                      <a:pt x="261789" y="115400"/>
                    </a:cubicBezTo>
                    <a:cubicBezTo>
                      <a:pt x="266747" y="108459"/>
                      <a:pt x="272696" y="104492"/>
                      <a:pt x="279638" y="103501"/>
                    </a:cubicBezTo>
                    <a:cubicBezTo>
                      <a:pt x="286579" y="102509"/>
                      <a:pt x="294512" y="104492"/>
                      <a:pt x="301454" y="110442"/>
                    </a:cubicBezTo>
                    <a:cubicBezTo>
                      <a:pt x="309386" y="115400"/>
                      <a:pt x="313353" y="122341"/>
                      <a:pt x="315336" y="129283"/>
                    </a:cubicBezTo>
                    <a:cubicBezTo>
                      <a:pt x="317319" y="136224"/>
                      <a:pt x="315336" y="143166"/>
                      <a:pt x="310378" y="150107"/>
                    </a:cubicBezTo>
                    <a:lnTo>
                      <a:pt x="310378" y="150107"/>
                    </a:lnTo>
                    <a:close/>
                    <a:moveTo>
                      <a:pt x="303436" y="145149"/>
                    </a:moveTo>
                    <a:cubicBezTo>
                      <a:pt x="306412" y="140190"/>
                      <a:pt x="307403" y="136224"/>
                      <a:pt x="306412" y="131266"/>
                    </a:cubicBezTo>
                    <a:cubicBezTo>
                      <a:pt x="305420" y="126308"/>
                      <a:pt x="301454" y="122341"/>
                      <a:pt x="296496" y="118375"/>
                    </a:cubicBezTo>
                    <a:cubicBezTo>
                      <a:pt x="290545" y="114409"/>
                      <a:pt x="285587" y="112425"/>
                      <a:pt x="280629" y="113417"/>
                    </a:cubicBezTo>
                    <a:cubicBezTo>
                      <a:pt x="275671" y="113417"/>
                      <a:pt x="271705" y="116392"/>
                      <a:pt x="268730" y="120358"/>
                    </a:cubicBezTo>
                    <a:cubicBezTo>
                      <a:pt x="265755" y="125316"/>
                      <a:pt x="264763" y="129283"/>
                      <a:pt x="265755" y="134241"/>
                    </a:cubicBezTo>
                    <a:cubicBezTo>
                      <a:pt x="266747" y="139199"/>
                      <a:pt x="270713" y="143166"/>
                      <a:pt x="275671" y="147132"/>
                    </a:cubicBezTo>
                    <a:cubicBezTo>
                      <a:pt x="281621" y="151098"/>
                      <a:pt x="286579" y="153082"/>
                      <a:pt x="291537" y="152090"/>
                    </a:cubicBezTo>
                    <a:cubicBezTo>
                      <a:pt x="296496" y="152090"/>
                      <a:pt x="300462" y="150107"/>
                      <a:pt x="303436" y="145149"/>
                    </a:cubicBezTo>
                    <a:lnTo>
                      <a:pt x="303436" y="145149"/>
                    </a:lnTo>
                    <a:close/>
                    <a:moveTo>
                      <a:pt x="341119" y="132258"/>
                    </a:moveTo>
                    <a:lnTo>
                      <a:pt x="322277" y="118375"/>
                    </a:lnTo>
                    <a:lnTo>
                      <a:pt x="325252" y="114409"/>
                    </a:lnTo>
                    <a:cubicBezTo>
                      <a:pt x="325252" y="109450"/>
                      <a:pt x="321286" y="104492"/>
                      <a:pt x="314345" y="98543"/>
                    </a:cubicBezTo>
                    <a:lnTo>
                      <a:pt x="288562" y="77718"/>
                    </a:lnTo>
                    <a:lnTo>
                      <a:pt x="311370" y="44995"/>
                    </a:lnTo>
                    <a:lnTo>
                      <a:pt x="353018" y="74744"/>
                    </a:lnTo>
                    <a:lnTo>
                      <a:pt x="357976" y="66810"/>
                    </a:lnTo>
                    <a:lnTo>
                      <a:pt x="376817" y="80693"/>
                    </a:lnTo>
                    <a:lnTo>
                      <a:pt x="371859" y="87635"/>
                    </a:lnTo>
                    <a:lnTo>
                      <a:pt x="358968" y="78710"/>
                    </a:lnTo>
                    <a:lnTo>
                      <a:pt x="332194" y="116392"/>
                    </a:lnTo>
                    <a:lnTo>
                      <a:pt x="345085" y="125316"/>
                    </a:lnTo>
                    <a:lnTo>
                      <a:pt x="341119" y="132258"/>
                    </a:lnTo>
                    <a:close/>
                    <a:moveTo>
                      <a:pt x="312361" y="56894"/>
                    </a:moveTo>
                    <a:lnTo>
                      <a:pt x="299470" y="74744"/>
                    </a:lnTo>
                    <a:lnTo>
                      <a:pt x="319303" y="90609"/>
                    </a:lnTo>
                    <a:cubicBezTo>
                      <a:pt x="325252" y="95567"/>
                      <a:pt x="329219" y="100526"/>
                      <a:pt x="331202" y="104492"/>
                    </a:cubicBezTo>
                    <a:lnTo>
                      <a:pt x="331202" y="104492"/>
                    </a:lnTo>
                    <a:lnTo>
                      <a:pt x="348059" y="80693"/>
                    </a:lnTo>
                    <a:lnTo>
                      <a:pt x="312361" y="56894"/>
                    </a:lnTo>
                    <a:close/>
                    <a:moveTo>
                      <a:pt x="380783" y="49953"/>
                    </a:moveTo>
                    <a:cubicBezTo>
                      <a:pt x="377808" y="54911"/>
                      <a:pt x="372850" y="57886"/>
                      <a:pt x="368884" y="58878"/>
                    </a:cubicBezTo>
                    <a:cubicBezTo>
                      <a:pt x="363926" y="59869"/>
                      <a:pt x="359959" y="58878"/>
                      <a:pt x="355001" y="55903"/>
                    </a:cubicBezTo>
                    <a:cubicBezTo>
                      <a:pt x="351035" y="52928"/>
                      <a:pt x="349051" y="48961"/>
                      <a:pt x="348059" y="44003"/>
                    </a:cubicBezTo>
                    <a:cubicBezTo>
                      <a:pt x="348059" y="39045"/>
                      <a:pt x="350043" y="34087"/>
                      <a:pt x="353018" y="28137"/>
                    </a:cubicBezTo>
                    <a:lnTo>
                      <a:pt x="361942" y="14255"/>
                    </a:lnTo>
                    <a:lnTo>
                      <a:pt x="357976" y="11279"/>
                    </a:lnTo>
                    <a:cubicBezTo>
                      <a:pt x="355001" y="9296"/>
                      <a:pt x="352026" y="8305"/>
                      <a:pt x="349051" y="9296"/>
                    </a:cubicBezTo>
                    <a:cubicBezTo>
                      <a:pt x="346077" y="10288"/>
                      <a:pt x="343101" y="12271"/>
                      <a:pt x="341119" y="16238"/>
                    </a:cubicBezTo>
                    <a:cubicBezTo>
                      <a:pt x="339135" y="19213"/>
                      <a:pt x="338143" y="22187"/>
                      <a:pt x="338143" y="25162"/>
                    </a:cubicBezTo>
                    <a:cubicBezTo>
                      <a:pt x="338143" y="28137"/>
                      <a:pt x="339135" y="30121"/>
                      <a:pt x="341119" y="32104"/>
                    </a:cubicBezTo>
                    <a:lnTo>
                      <a:pt x="336160" y="40037"/>
                    </a:lnTo>
                    <a:cubicBezTo>
                      <a:pt x="332194" y="37062"/>
                      <a:pt x="330210" y="33095"/>
                      <a:pt x="329219" y="27146"/>
                    </a:cubicBezTo>
                    <a:cubicBezTo>
                      <a:pt x="329219" y="22187"/>
                      <a:pt x="330210" y="16238"/>
                      <a:pt x="334177" y="11279"/>
                    </a:cubicBezTo>
                    <a:cubicBezTo>
                      <a:pt x="338143" y="5330"/>
                      <a:pt x="343101" y="2355"/>
                      <a:pt x="348059" y="372"/>
                    </a:cubicBezTo>
                    <a:cubicBezTo>
                      <a:pt x="353018" y="-620"/>
                      <a:pt x="357976" y="372"/>
                      <a:pt x="362934" y="3347"/>
                    </a:cubicBezTo>
                    <a:lnTo>
                      <a:pt x="395658" y="26154"/>
                    </a:lnTo>
                    <a:lnTo>
                      <a:pt x="390700" y="33095"/>
                    </a:lnTo>
                    <a:lnTo>
                      <a:pt x="382766" y="27146"/>
                    </a:lnTo>
                    <a:lnTo>
                      <a:pt x="382766" y="27146"/>
                    </a:lnTo>
                    <a:cubicBezTo>
                      <a:pt x="384750" y="30121"/>
                      <a:pt x="384750" y="34087"/>
                      <a:pt x="384750" y="38053"/>
                    </a:cubicBezTo>
                    <a:cubicBezTo>
                      <a:pt x="384750" y="43012"/>
                      <a:pt x="382766" y="46978"/>
                      <a:pt x="380783" y="49953"/>
                    </a:cubicBezTo>
                    <a:lnTo>
                      <a:pt x="380783" y="49953"/>
                    </a:lnTo>
                    <a:close/>
                    <a:moveTo>
                      <a:pt x="374833" y="44003"/>
                    </a:moveTo>
                    <a:cubicBezTo>
                      <a:pt x="377808" y="40037"/>
                      <a:pt x="378800" y="36070"/>
                      <a:pt x="377808" y="32104"/>
                    </a:cubicBezTo>
                    <a:cubicBezTo>
                      <a:pt x="376817" y="28137"/>
                      <a:pt x="374833" y="24171"/>
                      <a:pt x="371859" y="22187"/>
                    </a:cubicBezTo>
                    <a:lnTo>
                      <a:pt x="367892" y="19213"/>
                    </a:lnTo>
                    <a:lnTo>
                      <a:pt x="359959" y="32104"/>
                    </a:lnTo>
                    <a:cubicBezTo>
                      <a:pt x="355001" y="40037"/>
                      <a:pt x="355001" y="44995"/>
                      <a:pt x="359959" y="48961"/>
                    </a:cubicBezTo>
                    <a:cubicBezTo>
                      <a:pt x="361942" y="50944"/>
                      <a:pt x="364917" y="50944"/>
                      <a:pt x="366900" y="49953"/>
                    </a:cubicBezTo>
                    <a:cubicBezTo>
                      <a:pt x="370867" y="48961"/>
                      <a:pt x="372850" y="46978"/>
                      <a:pt x="374833" y="44003"/>
                    </a:cubicBezTo>
                    <a:lnTo>
                      <a:pt x="374833" y="4400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" name="Полилиния: фигура 26">
                <a:extLst>
                  <a:ext uri="{FF2B5EF4-FFF2-40B4-BE49-F238E27FC236}">
                    <a16:creationId xmlns:a16="http://schemas.microsoft.com/office/drawing/2014/main" id="{436CF498-B711-E1FD-9F3E-3BE622F42E3F}"/>
                  </a:ext>
                </a:extLst>
              </p:cNvPr>
              <p:cNvSpPr/>
              <p:nvPr/>
            </p:nvSpPr>
            <p:spPr>
              <a:xfrm>
                <a:off x="2709306" y="2907023"/>
                <a:ext cx="455154" cy="594225"/>
              </a:xfrm>
              <a:custGeom>
                <a:avLst/>
                <a:gdLst>
                  <a:gd name="connsiteX0" fmla="*/ 95196 w 455154"/>
                  <a:gd name="connsiteY0" fmla="*/ 550594 h 594225"/>
                  <a:gd name="connsiteX1" fmla="*/ 65447 w 455154"/>
                  <a:gd name="connsiteY1" fmla="*/ 529770 h 594225"/>
                  <a:gd name="connsiteX2" fmla="*/ 40656 w 455154"/>
                  <a:gd name="connsiteY2" fmla="*/ 565469 h 594225"/>
                  <a:gd name="connsiteX3" fmla="*/ 70405 w 455154"/>
                  <a:gd name="connsiteY3" fmla="*/ 586292 h 594225"/>
                  <a:gd name="connsiteX4" fmla="*/ 64455 w 455154"/>
                  <a:gd name="connsiteY4" fmla="*/ 594226 h 594225"/>
                  <a:gd name="connsiteX5" fmla="*/ 0 w 455154"/>
                  <a:gd name="connsiteY5" fmla="*/ 548611 h 594225"/>
                  <a:gd name="connsiteX6" fmla="*/ 5949 w 455154"/>
                  <a:gd name="connsiteY6" fmla="*/ 540678 h 594225"/>
                  <a:gd name="connsiteX7" fmla="*/ 33715 w 455154"/>
                  <a:gd name="connsiteY7" fmla="*/ 560511 h 594225"/>
                  <a:gd name="connsiteX8" fmla="*/ 58506 w 455154"/>
                  <a:gd name="connsiteY8" fmla="*/ 524812 h 594225"/>
                  <a:gd name="connsiteX9" fmla="*/ 30740 w 455154"/>
                  <a:gd name="connsiteY9" fmla="*/ 504980 h 594225"/>
                  <a:gd name="connsiteX10" fmla="*/ 36690 w 455154"/>
                  <a:gd name="connsiteY10" fmla="*/ 497046 h 594225"/>
                  <a:gd name="connsiteX11" fmla="*/ 101145 w 455154"/>
                  <a:gd name="connsiteY11" fmla="*/ 542661 h 594225"/>
                  <a:gd name="connsiteX12" fmla="*/ 95196 w 455154"/>
                  <a:gd name="connsiteY12" fmla="*/ 550594 h 594225"/>
                  <a:gd name="connsiteX13" fmla="*/ 123953 w 455154"/>
                  <a:gd name="connsiteY13" fmla="*/ 510929 h 594225"/>
                  <a:gd name="connsiteX14" fmla="*/ 106103 w 455154"/>
                  <a:gd name="connsiteY14" fmla="*/ 522829 h 594225"/>
                  <a:gd name="connsiteX15" fmla="*/ 84288 w 455154"/>
                  <a:gd name="connsiteY15" fmla="*/ 515887 h 594225"/>
                  <a:gd name="connsiteX16" fmla="*/ 70405 w 455154"/>
                  <a:gd name="connsiteY16" fmla="*/ 497046 h 594225"/>
                  <a:gd name="connsiteX17" fmla="*/ 75363 w 455154"/>
                  <a:gd name="connsiteY17" fmla="*/ 476223 h 594225"/>
                  <a:gd name="connsiteX18" fmla="*/ 93212 w 455154"/>
                  <a:gd name="connsiteY18" fmla="*/ 464323 h 594225"/>
                  <a:gd name="connsiteX19" fmla="*/ 115028 w 455154"/>
                  <a:gd name="connsiteY19" fmla="*/ 471264 h 594225"/>
                  <a:gd name="connsiteX20" fmla="*/ 128911 w 455154"/>
                  <a:gd name="connsiteY20" fmla="*/ 490105 h 594225"/>
                  <a:gd name="connsiteX21" fmla="*/ 123953 w 455154"/>
                  <a:gd name="connsiteY21" fmla="*/ 510929 h 594225"/>
                  <a:gd name="connsiteX22" fmla="*/ 123953 w 455154"/>
                  <a:gd name="connsiteY22" fmla="*/ 510929 h 594225"/>
                  <a:gd name="connsiteX23" fmla="*/ 117011 w 455154"/>
                  <a:gd name="connsiteY23" fmla="*/ 505971 h 594225"/>
                  <a:gd name="connsiteX24" fmla="*/ 119986 w 455154"/>
                  <a:gd name="connsiteY24" fmla="*/ 492088 h 594225"/>
                  <a:gd name="connsiteX25" fmla="*/ 110070 w 455154"/>
                  <a:gd name="connsiteY25" fmla="*/ 479197 h 594225"/>
                  <a:gd name="connsiteX26" fmla="*/ 94204 w 455154"/>
                  <a:gd name="connsiteY26" fmla="*/ 474239 h 594225"/>
                  <a:gd name="connsiteX27" fmla="*/ 82305 w 455154"/>
                  <a:gd name="connsiteY27" fmla="*/ 481181 h 594225"/>
                  <a:gd name="connsiteX28" fmla="*/ 79330 w 455154"/>
                  <a:gd name="connsiteY28" fmla="*/ 495063 h 594225"/>
                  <a:gd name="connsiteX29" fmla="*/ 89246 w 455154"/>
                  <a:gd name="connsiteY29" fmla="*/ 507954 h 594225"/>
                  <a:gd name="connsiteX30" fmla="*/ 105112 w 455154"/>
                  <a:gd name="connsiteY30" fmla="*/ 512912 h 594225"/>
                  <a:gd name="connsiteX31" fmla="*/ 117011 w 455154"/>
                  <a:gd name="connsiteY31" fmla="*/ 505971 h 594225"/>
                  <a:gd name="connsiteX32" fmla="*/ 117011 w 455154"/>
                  <a:gd name="connsiteY32" fmla="*/ 505971 h 594225"/>
                  <a:gd name="connsiteX33" fmla="*/ 144777 w 455154"/>
                  <a:gd name="connsiteY33" fmla="*/ 479197 h 594225"/>
                  <a:gd name="connsiteX34" fmla="*/ 96187 w 455154"/>
                  <a:gd name="connsiteY34" fmla="*/ 445482 h 594225"/>
                  <a:gd name="connsiteX35" fmla="*/ 103129 w 455154"/>
                  <a:gd name="connsiteY35" fmla="*/ 436558 h 594225"/>
                  <a:gd name="connsiteX36" fmla="*/ 153702 w 455154"/>
                  <a:gd name="connsiteY36" fmla="*/ 445482 h 594225"/>
                  <a:gd name="connsiteX37" fmla="*/ 153702 w 455154"/>
                  <a:gd name="connsiteY37" fmla="*/ 445482 h 594225"/>
                  <a:gd name="connsiteX38" fmla="*/ 127919 w 455154"/>
                  <a:gd name="connsiteY38" fmla="*/ 401851 h 594225"/>
                  <a:gd name="connsiteX39" fmla="*/ 133869 w 455154"/>
                  <a:gd name="connsiteY39" fmla="*/ 392926 h 594225"/>
                  <a:gd name="connsiteX40" fmla="*/ 182459 w 455154"/>
                  <a:gd name="connsiteY40" fmla="*/ 426641 h 594225"/>
                  <a:gd name="connsiteX41" fmla="*/ 177500 w 455154"/>
                  <a:gd name="connsiteY41" fmla="*/ 434574 h 594225"/>
                  <a:gd name="connsiteX42" fmla="*/ 142794 w 455154"/>
                  <a:gd name="connsiteY42" fmla="*/ 410775 h 594225"/>
                  <a:gd name="connsiteX43" fmla="*/ 142794 w 455154"/>
                  <a:gd name="connsiteY43" fmla="*/ 410775 h 594225"/>
                  <a:gd name="connsiteX44" fmla="*/ 164609 w 455154"/>
                  <a:gd name="connsiteY44" fmla="*/ 449449 h 594225"/>
                  <a:gd name="connsiteX45" fmla="*/ 160643 w 455154"/>
                  <a:gd name="connsiteY45" fmla="*/ 455398 h 594225"/>
                  <a:gd name="connsiteX46" fmla="*/ 117011 w 455154"/>
                  <a:gd name="connsiteY46" fmla="*/ 448457 h 594225"/>
                  <a:gd name="connsiteX47" fmla="*/ 117011 w 455154"/>
                  <a:gd name="connsiteY47" fmla="*/ 448457 h 594225"/>
                  <a:gd name="connsiteX48" fmla="*/ 151718 w 455154"/>
                  <a:gd name="connsiteY48" fmla="*/ 472256 h 594225"/>
                  <a:gd name="connsiteX49" fmla="*/ 144777 w 455154"/>
                  <a:gd name="connsiteY49" fmla="*/ 479197 h 594225"/>
                  <a:gd name="connsiteX50" fmla="*/ 190391 w 455154"/>
                  <a:gd name="connsiteY50" fmla="*/ 413750 h 594225"/>
                  <a:gd name="connsiteX51" fmla="*/ 141802 w 455154"/>
                  <a:gd name="connsiteY51" fmla="*/ 380035 h 594225"/>
                  <a:gd name="connsiteX52" fmla="*/ 146760 w 455154"/>
                  <a:gd name="connsiteY52" fmla="*/ 372102 h 594225"/>
                  <a:gd name="connsiteX53" fmla="*/ 183450 w 455154"/>
                  <a:gd name="connsiteY53" fmla="*/ 397884 h 594225"/>
                  <a:gd name="connsiteX54" fmla="*/ 183450 w 455154"/>
                  <a:gd name="connsiteY54" fmla="*/ 397884 h 594225"/>
                  <a:gd name="connsiteX55" fmla="*/ 164609 w 455154"/>
                  <a:gd name="connsiteY55" fmla="*/ 347312 h 594225"/>
                  <a:gd name="connsiteX56" fmla="*/ 169567 w 455154"/>
                  <a:gd name="connsiteY56" fmla="*/ 339378 h 594225"/>
                  <a:gd name="connsiteX57" fmla="*/ 218157 w 455154"/>
                  <a:gd name="connsiteY57" fmla="*/ 373094 h 594225"/>
                  <a:gd name="connsiteX58" fmla="*/ 213199 w 455154"/>
                  <a:gd name="connsiteY58" fmla="*/ 381027 h 594225"/>
                  <a:gd name="connsiteX59" fmla="*/ 176509 w 455154"/>
                  <a:gd name="connsiteY59" fmla="*/ 355244 h 594225"/>
                  <a:gd name="connsiteX60" fmla="*/ 176509 w 455154"/>
                  <a:gd name="connsiteY60" fmla="*/ 355244 h 594225"/>
                  <a:gd name="connsiteX61" fmla="*/ 195350 w 455154"/>
                  <a:gd name="connsiteY61" fmla="*/ 405817 h 594225"/>
                  <a:gd name="connsiteX62" fmla="*/ 190391 w 455154"/>
                  <a:gd name="connsiteY62" fmla="*/ 413750 h 594225"/>
                  <a:gd name="connsiteX63" fmla="*/ 228073 w 455154"/>
                  <a:gd name="connsiteY63" fmla="*/ 313596 h 594225"/>
                  <a:gd name="connsiteX64" fmla="*/ 211216 w 455154"/>
                  <a:gd name="connsiteY64" fmla="*/ 338387 h 594225"/>
                  <a:gd name="connsiteX65" fmla="*/ 233031 w 455154"/>
                  <a:gd name="connsiteY65" fmla="*/ 353261 h 594225"/>
                  <a:gd name="connsiteX66" fmla="*/ 228073 w 455154"/>
                  <a:gd name="connsiteY66" fmla="*/ 361194 h 594225"/>
                  <a:gd name="connsiteX67" fmla="*/ 179484 w 455154"/>
                  <a:gd name="connsiteY67" fmla="*/ 327479 h 594225"/>
                  <a:gd name="connsiteX68" fmla="*/ 184442 w 455154"/>
                  <a:gd name="connsiteY68" fmla="*/ 319546 h 594225"/>
                  <a:gd name="connsiteX69" fmla="*/ 204274 w 455154"/>
                  <a:gd name="connsiteY69" fmla="*/ 333429 h 594225"/>
                  <a:gd name="connsiteX70" fmla="*/ 221132 w 455154"/>
                  <a:gd name="connsiteY70" fmla="*/ 308638 h 594225"/>
                  <a:gd name="connsiteX71" fmla="*/ 201299 w 455154"/>
                  <a:gd name="connsiteY71" fmla="*/ 294755 h 594225"/>
                  <a:gd name="connsiteX72" fmla="*/ 206257 w 455154"/>
                  <a:gd name="connsiteY72" fmla="*/ 286823 h 594225"/>
                  <a:gd name="connsiteX73" fmla="*/ 254847 w 455154"/>
                  <a:gd name="connsiteY73" fmla="*/ 320538 h 594225"/>
                  <a:gd name="connsiteX74" fmla="*/ 249889 w 455154"/>
                  <a:gd name="connsiteY74" fmla="*/ 328471 h 594225"/>
                  <a:gd name="connsiteX75" fmla="*/ 228073 w 455154"/>
                  <a:gd name="connsiteY75" fmla="*/ 313596 h 594225"/>
                  <a:gd name="connsiteX76" fmla="*/ 273688 w 455154"/>
                  <a:gd name="connsiteY76" fmla="*/ 296739 h 594225"/>
                  <a:gd name="connsiteX77" fmla="*/ 261788 w 455154"/>
                  <a:gd name="connsiteY77" fmla="*/ 305663 h 594225"/>
                  <a:gd name="connsiteX78" fmla="*/ 247906 w 455154"/>
                  <a:gd name="connsiteY78" fmla="*/ 302689 h 594225"/>
                  <a:gd name="connsiteX79" fmla="*/ 240964 w 455154"/>
                  <a:gd name="connsiteY79" fmla="*/ 290789 h 594225"/>
                  <a:gd name="connsiteX80" fmla="*/ 245922 w 455154"/>
                  <a:gd name="connsiteY80" fmla="*/ 274923 h 594225"/>
                  <a:gd name="connsiteX81" fmla="*/ 254847 w 455154"/>
                  <a:gd name="connsiteY81" fmla="*/ 261040 h 594225"/>
                  <a:gd name="connsiteX82" fmla="*/ 250880 w 455154"/>
                  <a:gd name="connsiteY82" fmla="*/ 258066 h 594225"/>
                  <a:gd name="connsiteX83" fmla="*/ 241956 w 455154"/>
                  <a:gd name="connsiteY83" fmla="*/ 256082 h 594225"/>
                  <a:gd name="connsiteX84" fmla="*/ 234023 w 455154"/>
                  <a:gd name="connsiteY84" fmla="*/ 263024 h 594225"/>
                  <a:gd name="connsiteX85" fmla="*/ 231048 w 455154"/>
                  <a:gd name="connsiteY85" fmla="*/ 271948 h 594225"/>
                  <a:gd name="connsiteX86" fmla="*/ 234023 w 455154"/>
                  <a:gd name="connsiteY86" fmla="*/ 278889 h 594225"/>
                  <a:gd name="connsiteX87" fmla="*/ 229065 w 455154"/>
                  <a:gd name="connsiteY87" fmla="*/ 286823 h 594225"/>
                  <a:gd name="connsiteX88" fmla="*/ 222123 w 455154"/>
                  <a:gd name="connsiteY88" fmla="*/ 273931 h 594225"/>
                  <a:gd name="connsiteX89" fmla="*/ 227082 w 455154"/>
                  <a:gd name="connsiteY89" fmla="*/ 258066 h 594225"/>
                  <a:gd name="connsiteX90" fmla="*/ 240964 w 455154"/>
                  <a:gd name="connsiteY90" fmla="*/ 247158 h 594225"/>
                  <a:gd name="connsiteX91" fmla="*/ 255839 w 455154"/>
                  <a:gd name="connsiteY91" fmla="*/ 250132 h 594225"/>
                  <a:gd name="connsiteX92" fmla="*/ 288562 w 455154"/>
                  <a:gd name="connsiteY92" fmla="*/ 272940 h 594225"/>
                  <a:gd name="connsiteX93" fmla="*/ 283604 w 455154"/>
                  <a:gd name="connsiteY93" fmla="*/ 279881 h 594225"/>
                  <a:gd name="connsiteX94" fmla="*/ 275671 w 455154"/>
                  <a:gd name="connsiteY94" fmla="*/ 273931 h 594225"/>
                  <a:gd name="connsiteX95" fmla="*/ 275671 w 455154"/>
                  <a:gd name="connsiteY95" fmla="*/ 273931 h 594225"/>
                  <a:gd name="connsiteX96" fmla="*/ 277654 w 455154"/>
                  <a:gd name="connsiteY96" fmla="*/ 284839 h 594225"/>
                  <a:gd name="connsiteX97" fmla="*/ 273688 w 455154"/>
                  <a:gd name="connsiteY97" fmla="*/ 296739 h 594225"/>
                  <a:gd name="connsiteX98" fmla="*/ 273688 w 455154"/>
                  <a:gd name="connsiteY98" fmla="*/ 296739 h 594225"/>
                  <a:gd name="connsiteX99" fmla="*/ 267738 w 455154"/>
                  <a:gd name="connsiteY99" fmla="*/ 289797 h 594225"/>
                  <a:gd name="connsiteX100" fmla="*/ 270713 w 455154"/>
                  <a:gd name="connsiteY100" fmla="*/ 277898 h 594225"/>
                  <a:gd name="connsiteX101" fmla="*/ 264763 w 455154"/>
                  <a:gd name="connsiteY101" fmla="*/ 267982 h 594225"/>
                  <a:gd name="connsiteX102" fmla="*/ 260797 w 455154"/>
                  <a:gd name="connsiteY102" fmla="*/ 265007 h 594225"/>
                  <a:gd name="connsiteX103" fmla="*/ 252864 w 455154"/>
                  <a:gd name="connsiteY103" fmla="*/ 277898 h 594225"/>
                  <a:gd name="connsiteX104" fmla="*/ 252864 w 455154"/>
                  <a:gd name="connsiteY104" fmla="*/ 294755 h 594225"/>
                  <a:gd name="connsiteX105" fmla="*/ 259805 w 455154"/>
                  <a:gd name="connsiteY105" fmla="*/ 295747 h 594225"/>
                  <a:gd name="connsiteX106" fmla="*/ 267738 w 455154"/>
                  <a:gd name="connsiteY106" fmla="*/ 289797 h 594225"/>
                  <a:gd name="connsiteX107" fmla="*/ 267738 w 455154"/>
                  <a:gd name="connsiteY107" fmla="*/ 289797 h 594225"/>
                  <a:gd name="connsiteX108" fmla="*/ 284596 w 455154"/>
                  <a:gd name="connsiteY108" fmla="*/ 234266 h 594225"/>
                  <a:gd name="connsiteX109" fmla="*/ 297487 w 455154"/>
                  <a:gd name="connsiteY109" fmla="*/ 249141 h 594225"/>
                  <a:gd name="connsiteX110" fmla="*/ 295504 w 455154"/>
                  <a:gd name="connsiteY110" fmla="*/ 264015 h 594225"/>
                  <a:gd name="connsiteX111" fmla="*/ 293520 w 455154"/>
                  <a:gd name="connsiteY111" fmla="*/ 265998 h 594225"/>
                  <a:gd name="connsiteX112" fmla="*/ 286579 w 455154"/>
                  <a:gd name="connsiteY112" fmla="*/ 261040 h 594225"/>
                  <a:gd name="connsiteX113" fmla="*/ 288562 w 455154"/>
                  <a:gd name="connsiteY113" fmla="*/ 259057 h 594225"/>
                  <a:gd name="connsiteX114" fmla="*/ 288562 w 455154"/>
                  <a:gd name="connsiteY114" fmla="*/ 251124 h 594225"/>
                  <a:gd name="connsiteX115" fmla="*/ 279637 w 455154"/>
                  <a:gd name="connsiteY115" fmla="*/ 241208 h 594225"/>
                  <a:gd name="connsiteX116" fmla="*/ 253855 w 455154"/>
                  <a:gd name="connsiteY116" fmla="*/ 220384 h 594225"/>
                  <a:gd name="connsiteX117" fmla="*/ 275671 w 455154"/>
                  <a:gd name="connsiteY117" fmla="*/ 188652 h 594225"/>
                  <a:gd name="connsiteX118" fmla="*/ 324261 w 455154"/>
                  <a:gd name="connsiteY118" fmla="*/ 222367 h 594225"/>
                  <a:gd name="connsiteX119" fmla="*/ 319302 w 455154"/>
                  <a:gd name="connsiteY119" fmla="*/ 230300 h 594225"/>
                  <a:gd name="connsiteX120" fmla="*/ 277654 w 455154"/>
                  <a:gd name="connsiteY120" fmla="*/ 200551 h 594225"/>
                  <a:gd name="connsiteX121" fmla="*/ 265755 w 455154"/>
                  <a:gd name="connsiteY121" fmla="*/ 217409 h 594225"/>
                  <a:gd name="connsiteX122" fmla="*/ 284596 w 455154"/>
                  <a:gd name="connsiteY122" fmla="*/ 234266 h 594225"/>
                  <a:gd name="connsiteX123" fmla="*/ 283604 w 455154"/>
                  <a:gd name="connsiteY123" fmla="*/ 177744 h 594225"/>
                  <a:gd name="connsiteX124" fmla="*/ 288562 w 455154"/>
                  <a:gd name="connsiteY124" fmla="*/ 169811 h 594225"/>
                  <a:gd name="connsiteX125" fmla="*/ 304428 w 455154"/>
                  <a:gd name="connsiteY125" fmla="*/ 180719 h 594225"/>
                  <a:gd name="connsiteX126" fmla="*/ 310378 w 455154"/>
                  <a:gd name="connsiteY126" fmla="*/ 171794 h 594225"/>
                  <a:gd name="connsiteX127" fmla="*/ 324261 w 455154"/>
                  <a:gd name="connsiteY127" fmla="*/ 161878 h 594225"/>
                  <a:gd name="connsiteX128" fmla="*/ 340127 w 455154"/>
                  <a:gd name="connsiteY128" fmla="*/ 164853 h 594225"/>
                  <a:gd name="connsiteX129" fmla="*/ 349051 w 455154"/>
                  <a:gd name="connsiteY129" fmla="*/ 177744 h 594225"/>
                  <a:gd name="connsiteX130" fmla="*/ 344093 w 455154"/>
                  <a:gd name="connsiteY130" fmla="*/ 193610 h 594225"/>
                  <a:gd name="connsiteX131" fmla="*/ 332194 w 455154"/>
                  <a:gd name="connsiteY131" fmla="*/ 210467 h 594225"/>
                  <a:gd name="connsiteX132" fmla="*/ 283604 w 455154"/>
                  <a:gd name="connsiteY132" fmla="*/ 177744 h 594225"/>
                  <a:gd name="connsiteX133" fmla="*/ 311370 w 455154"/>
                  <a:gd name="connsiteY133" fmla="*/ 185677 h 594225"/>
                  <a:gd name="connsiteX134" fmla="*/ 331202 w 455154"/>
                  <a:gd name="connsiteY134" fmla="*/ 199560 h 594225"/>
                  <a:gd name="connsiteX135" fmla="*/ 337152 w 455154"/>
                  <a:gd name="connsiteY135" fmla="*/ 190635 h 594225"/>
                  <a:gd name="connsiteX136" fmla="*/ 340127 w 455154"/>
                  <a:gd name="connsiteY136" fmla="*/ 180719 h 594225"/>
                  <a:gd name="connsiteX137" fmla="*/ 335168 w 455154"/>
                  <a:gd name="connsiteY137" fmla="*/ 172786 h 594225"/>
                  <a:gd name="connsiteX138" fmla="*/ 326244 w 455154"/>
                  <a:gd name="connsiteY138" fmla="*/ 170803 h 594225"/>
                  <a:gd name="connsiteX139" fmla="*/ 318311 w 455154"/>
                  <a:gd name="connsiteY139" fmla="*/ 176752 h 594225"/>
                  <a:gd name="connsiteX140" fmla="*/ 311370 w 455154"/>
                  <a:gd name="connsiteY140" fmla="*/ 185677 h 594225"/>
                  <a:gd name="connsiteX141" fmla="*/ 363925 w 455154"/>
                  <a:gd name="connsiteY141" fmla="*/ 120230 h 594225"/>
                  <a:gd name="connsiteX142" fmla="*/ 347068 w 455154"/>
                  <a:gd name="connsiteY142" fmla="*/ 145020 h 594225"/>
                  <a:gd name="connsiteX143" fmla="*/ 368884 w 455154"/>
                  <a:gd name="connsiteY143" fmla="*/ 159895 h 594225"/>
                  <a:gd name="connsiteX144" fmla="*/ 363925 w 455154"/>
                  <a:gd name="connsiteY144" fmla="*/ 167828 h 594225"/>
                  <a:gd name="connsiteX145" fmla="*/ 315336 w 455154"/>
                  <a:gd name="connsiteY145" fmla="*/ 134113 h 594225"/>
                  <a:gd name="connsiteX146" fmla="*/ 320294 w 455154"/>
                  <a:gd name="connsiteY146" fmla="*/ 126179 h 594225"/>
                  <a:gd name="connsiteX147" fmla="*/ 340127 w 455154"/>
                  <a:gd name="connsiteY147" fmla="*/ 140062 h 594225"/>
                  <a:gd name="connsiteX148" fmla="*/ 356984 w 455154"/>
                  <a:gd name="connsiteY148" fmla="*/ 115272 h 594225"/>
                  <a:gd name="connsiteX149" fmla="*/ 337152 w 455154"/>
                  <a:gd name="connsiteY149" fmla="*/ 101389 h 594225"/>
                  <a:gd name="connsiteX150" fmla="*/ 342110 w 455154"/>
                  <a:gd name="connsiteY150" fmla="*/ 93456 h 594225"/>
                  <a:gd name="connsiteX151" fmla="*/ 390699 w 455154"/>
                  <a:gd name="connsiteY151" fmla="*/ 127171 h 594225"/>
                  <a:gd name="connsiteX152" fmla="*/ 385741 w 455154"/>
                  <a:gd name="connsiteY152" fmla="*/ 135104 h 594225"/>
                  <a:gd name="connsiteX153" fmla="*/ 363925 w 455154"/>
                  <a:gd name="connsiteY153" fmla="*/ 120230 h 594225"/>
                  <a:gd name="connsiteX154" fmla="*/ 413507 w 455154"/>
                  <a:gd name="connsiteY154" fmla="*/ 96431 h 594225"/>
                  <a:gd name="connsiteX155" fmla="*/ 395657 w 455154"/>
                  <a:gd name="connsiteY155" fmla="*/ 108330 h 594225"/>
                  <a:gd name="connsiteX156" fmla="*/ 373842 w 455154"/>
                  <a:gd name="connsiteY156" fmla="*/ 101389 h 594225"/>
                  <a:gd name="connsiteX157" fmla="*/ 359959 w 455154"/>
                  <a:gd name="connsiteY157" fmla="*/ 82548 h 594225"/>
                  <a:gd name="connsiteX158" fmla="*/ 364917 w 455154"/>
                  <a:gd name="connsiteY158" fmla="*/ 61724 h 594225"/>
                  <a:gd name="connsiteX159" fmla="*/ 382766 w 455154"/>
                  <a:gd name="connsiteY159" fmla="*/ 49825 h 594225"/>
                  <a:gd name="connsiteX160" fmla="*/ 404582 w 455154"/>
                  <a:gd name="connsiteY160" fmla="*/ 56766 h 594225"/>
                  <a:gd name="connsiteX161" fmla="*/ 418465 w 455154"/>
                  <a:gd name="connsiteY161" fmla="*/ 75607 h 594225"/>
                  <a:gd name="connsiteX162" fmla="*/ 413507 w 455154"/>
                  <a:gd name="connsiteY162" fmla="*/ 96431 h 594225"/>
                  <a:gd name="connsiteX163" fmla="*/ 413507 w 455154"/>
                  <a:gd name="connsiteY163" fmla="*/ 96431 h 594225"/>
                  <a:gd name="connsiteX164" fmla="*/ 406565 w 455154"/>
                  <a:gd name="connsiteY164" fmla="*/ 92464 h 594225"/>
                  <a:gd name="connsiteX165" fmla="*/ 409540 w 455154"/>
                  <a:gd name="connsiteY165" fmla="*/ 78582 h 594225"/>
                  <a:gd name="connsiteX166" fmla="*/ 399624 w 455154"/>
                  <a:gd name="connsiteY166" fmla="*/ 65690 h 594225"/>
                  <a:gd name="connsiteX167" fmla="*/ 383758 w 455154"/>
                  <a:gd name="connsiteY167" fmla="*/ 60732 h 594225"/>
                  <a:gd name="connsiteX168" fmla="*/ 371859 w 455154"/>
                  <a:gd name="connsiteY168" fmla="*/ 67674 h 594225"/>
                  <a:gd name="connsiteX169" fmla="*/ 368884 w 455154"/>
                  <a:gd name="connsiteY169" fmla="*/ 81556 h 594225"/>
                  <a:gd name="connsiteX170" fmla="*/ 378800 w 455154"/>
                  <a:gd name="connsiteY170" fmla="*/ 94448 h 594225"/>
                  <a:gd name="connsiteX171" fmla="*/ 394666 w 455154"/>
                  <a:gd name="connsiteY171" fmla="*/ 99406 h 594225"/>
                  <a:gd name="connsiteX172" fmla="*/ 406565 w 455154"/>
                  <a:gd name="connsiteY172" fmla="*/ 92464 h 594225"/>
                  <a:gd name="connsiteX173" fmla="*/ 406565 w 455154"/>
                  <a:gd name="connsiteY173" fmla="*/ 92464 h 594225"/>
                  <a:gd name="connsiteX174" fmla="*/ 449205 w 455154"/>
                  <a:gd name="connsiteY174" fmla="*/ 16109 h 594225"/>
                  <a:gd name="connsiteX175" fmla="*/ 455155 w 455154"/>
                  <a:gd name="connsiteY175" fmla="*/ 29992 h 594225"/>
                  <a:gd name="connsiteX176" fmla="*/ 450197 w 455154"/>
                  <a:gd name="connsiteY176" fmla="*/ 45858 h 594225"/>
                  <a:gd name="connsiteX177" fmla="*/ 432347 w 455154"/>
                  <a:gd name="connsiteY177" fmla="*/ 57758 h 594225"/>
                  <a:gd name="connsiteX178" fmla="*/ 410532 w 455154"/>
                  <a:gd name="connsiteY178" fmla="*/ 50816 h 594225"/>
                  <a:gd name="connsiteX179" fmla="*/ 396649 w 455154"/>
                  <a:gd name="connsiteY179" fmla="*/ 31975 h 594225"/>
                  <a:gd name="connsiteX180" fmla="*/ 400616 w 455154"/>
                  <a:gd name="connsiteY180" fmla="*/ 11151 h 594225"/>
                  <a:gd name="connsiteX181" fmla="*/ 417473 w 455154"/>
                  <a:gd name="connsiteY181" fmla="*/ 244 h 594225"/>
                  <a:gd name="connsiteX182" fmla="*/ 438297 w 455154"/>
                  <a:gd name="connsiteY182" fmla="*/ 7185 h 594225"/>
                  <a:gd name="connsiteX183" fmla="*/ 441272 w 455154"/>
                  <a:gd name="connsiteY183" fmla="*/ 9168 h 594225"/>
                  <a:gd name="connsiteX184" fmla="*/ 417473 w 455154"/>
                  <a:gd name="connsiteY184" fmla="*/ 43875 h 594225"/>
                  <a:gd name="connsiteX185" fmla="*/ 417473 w 455154"/>
                  <a:gd name="connsiteY185" fmla="*/ 43875 h 594225"/>
                  <a:gd name="connsiteX186" fmla="*/ 431356 w 455154"/>
                  <a:gd name="connsiteY186" fmla="*/ 47841 h 594225"/>
                  <a:gd name="connsiteX187" fmla="*/ 442264 w 455154"/>
                  <a:gd name="connsiteY187" fmla="*/ 39908 h 594225"/>
                  <a:gd name="connsiteX188" fmla="*/ 446230 w 455154"/>
                  <a:gd name="connsiteY188" fmla="*/ 30984 h 594225"/>
                  <a:gd name="connsiteX189" fmla="*/ 444247 w 455154"/>
                  <a:gd name="connsiteY189" fmla="*/ 23051 h 594225"/>
                  <a:gd name="connsiteX190" fmla="*/ 449205 w 455154"/>
                  <a:gd name="connsiteY190" fmla="*/ 16109 h 594225"/>
                  <a:gd name="connsiteX191" fmla="*/ 406565 w 455154"/>
                  <a:gd name="connsiteY191" fmla="*/ 16109 h 594225"/>
                  <a:gd name="connsiteX192" fmla="*/ 403590 w 455154"/>
                  <a:gd name="connsiteY192" fmla="*/ 28009 h 594225"/>
                  <a:gd name="connsiteX193" fmla="*/ 410532 w 455154"/>
                  <a:gd name="connsiteY193" fmla="*/ 38917 h 594225"/>
                  <a:gd name="connsiteX194" fmla="*/ 429373 w 455154"/>
                  <a:gd name="connsiteY194" fmla="*/ 12143 h 594225"/>
                  <a:gd name="connsiteX195" fmla="*/ 416482 w 455154"/>
                  <a:gd name="connsiteY195" fmla="*/ 9168 h 594225"/>
                  <a:gd name="connsiteX196" fmla="*/ 406565 w 455154"/>
                  <a:gd name="connsiteY196" fmla="*/ 16109 h 594225"/>
                  <a:gd name="connsiteX197" fmla="*/ 406565 w 455154"/>
                  <a:gd name="connsiteY197" fmla="*/ 16109 h 594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455154" h="594225">
                    <a:moveTo>
                      <a:pt x="95196" y="550594"/>
                    </a:moveTo>
                    <a:lnTo>
                      <a:pt x="65447" y="529770"/>
                    </a:lnTo>
                    <a:lnTo>
                      <a:pt x="40656" y="565469"/>
                    </a:lnTo>
                    <a:lnTo>
                      <a:pt x="70405" y="586292"/>
                    </a:lnTo>
                    <a:lnTo>
                      <a:pt x="64455" y="594226"/>
                    </a:lnTo>
                    <a:lnTo>
                      <a:pt x="0" y="548611"/>
                    </a:lnTo>
                    <a:lnTo>
                      <a:pt x="5949" y="540678"/>
                    </a:lnTo>
                    <a:lnTo>
                      <a:pt x="33715" y="560511"/>
                    </a:lnTo>
                    <a:lnTo>
                      <a:pt x="58506" y="524812"/>
                    </a:lnTo>
                    <a:lnTo>
                      <a:pt x="30740" y="504980"/>
                    </a:lnTo>
                    <a:lnTo>
                      <a:pt x="36690" y="497046"/>
                    </a:lnTo>
                    <a:lnTo>
                      <a:pt x="101145" y="542661"/>
                    </a:lnTo>
                    <a:lnTo>
                      <a:pt x="95196" y="550594"/>
                    </a:lnTo>
                    <a:close/>
                    <a:moveTo>
                      <a:pt x="123953" y="510929"/>
                    </a:moveTo>
                    <a:cubicBezTo>
                      <a:pt x="118995" y="517871"/>
                      <a:pt x="113045" y="521837"/>
                      <a:pt x="106103" y="522829"/>
                    </a:cubicBezTo>
                    <a:cubicBezTo>
                      <a:pt x="99162" y="523820"/>
                      <a:pt x="91229" y="521837"/>
                      <a:pt x="84288" y="515887"/>
                    </a:cubicBezTo>
                    <a:cubicBezTo>
                      <a:pt x="76355" y="510929"/>
                      <a:pt x="72388" y="503988"/>
                      <a:pt x="70405" y="497046"/>
                    </a:cubicBezTo>
                    <a:cubicBezTo>
                      <a:pt x="68422" y="490105"/>
                      <a:pt x="70405" y="483164"/>
                      <a:pt x="75363" y="476223"/>
                    </a:cubicBezTo>
                    <a:cubicBezTo>
                      <a:pt x="80321" y="469281"/>
                      <a:pt x="86271" y="465315"/>
                      <a:pt x="93212" y="464323"/>
                    </a:cubicBezTo>
                    <a:cubicBezTo>
                      <a:pt x="100154" y="463331"/>
                      <a:pt x="108087" y="465315"/>
                      <a:pt x="115028" y="471264"/>
                    </a:cubicBezTo>
                    <a:cubicBezTo>
                      <a:pt x="122961" y="476223"/>
                      <a:pt x="126928" y="483164"/>
                      <a:pt x="128911" y="490105"/>
                    </a:cubicBezTo>
                    <a:cubicBezTo>
                      <a:pt x="129902" y="497046"/>
                      <a:pt x="128911" y="503988"/>
                      <a:pt x="123953" y="510929"/>
                    </a:cubicBezTo>
                    <a:lnTo>
                      <a:pt x="123953" y="510929"/>
                    </a:lnTo>
                    <a:close/>
                    <a:moveTo>
                      <a:pt x="117011" y="505971"/>
                    </a:moveTo>
                    <a:cubicBezTo>
                      <a:pt x="119986" y="501013"/>
                      <a:pt x="120978" y="497046"/>
                      <a:pt x="119986" y="492088"/>
                    </a:cubicBezTo>
                    <a:cubicBezTo>
                      <a:pt x="118995" y="487130"/>
                      <a:pt x="115028" y="483164"/>
                      <a:pt x="110070" y="479197"/>
                    </a:cubicBezTo>
                    <a:cubicBezTo>
                      <a:pt x="104120" y="475231"/>
                      <a:pt x="99162" y="473248"/>
                      <a:pt x="94204" y="474239"/>
                    </a:cubicBezTo>
                    <a:cubicBezTo>
                      <a:pt x="89246" y="474239"/>
                      <a:pt x="85279" y="477214"/>
                      <a:pt x="82305" y="481181"/>
                    </a:cubicBezTo>
                    <a:cubicBezTo>
                      <a:pt x="79330" y="486139"/>
                      <a:pt x="78338" y="490105"/>
                      <a:pt x="79330" y="495063"/>
                    </a:cubicBezTo>
                    <a:cubicBezTo>
                      <a:pt x="80321" y="500021"/>
                      <a:pt x="84288" y="503988"/>
                      <a:pt x="89246" y="507954"/>
                    </a:cubicBezTo>
                    <a:cubicBezTo>
                      <a:pt x="95196" y="511921"/>
                      <a:pt x="100154" y="513904"/>
                      <a:pt x="105112" y="512912"/>
                    </a:cubicBezTo>
                    <a:cubicBezTo>
                      <a:pt x="110070" y="512912"/>
                      <a:pt x="114037" y="509938"/>
                      <a:pt x="117011" y="505971"/>
                    </a:cubicBezTo>
                    <a:lnTo>
                      <a:pt x="117011" y="505971"/>
                    </a:lnTo>
                    <a:close/>
                    <a:moveTo>
                      <a:pt x="144777" y="479197"/>
                    </a:moveTo>
                    <a:lnTo>
                      <a:pt x="96187" y="445482"/>
                    </a:lnTo>
                    <a:lnTo>
                      <a:pt x="103129" y="436558"/>
                    </a:lnTo>
                    <a:lnTo>
                      <a:pt x="153702" y="445482"/>
                    </a:lnTo>
                    <a:lnTo>
                      <a:pt x="153702" y="445482"/>
                    </a:lnTo>
                    <a:lnTo>
                      <a:pt x="127919" y="401851"/>
                    </a:lnTo>
                    <a:lnTo>
                      <a:pt x="133869" y="392926"/>
                    </a:lnTo>
                    <a:lnTo>
                      <a:pt x="182459" y="426641"/>
                    </a:lnTo>
                    <a:lnTo>
                      <a:pt x="177500" y="434574"/>
                    </a:lnTo>
                    <a:lnTo>
                      <a:pt x="142794" y="410775"/>
                    </a:lnTo>
                    <a:lnTo>
                      <a:pt x="142794" y="410775"/>
                    </a:lnTo>
                    <a:lnTo>
                      <a:pt x="164609" y="449449"/>
                    </a:lnTo>
                    <a:lnTo>
                      <a:pt x="160643" y="455398"/>
                    </a:lnTo>
                    <a:lnTo>
                      <a:pt x="117011" y="448457"/>
                    </a:lnTo>
                    <a:lnTo>
                      <a:pt x="117011" y="448457"/>
                    </a:lnTo>
                    <a:lnTo>
                      <a:pt x="151718" y="472256"/>
                    </a:lnTo>
                    <a:lnTo>
                      <a:pt x="144777" y="479197"/>
                    </a:lnTo>
                    <a:close/>
                    <a:moveTo>
                      <a:pt x="190391" y="413750"/>
                    </a:moveTo>
                    <a:lnTo>
                      <a:pt x="141802" y="380035"/>
                    </a:lnTo>
                    <a:lnTo>
                      <a:pt x="146760" y="372102"/>
                    </a:lnTo>
                    <a:lnTo>
                      <a:pt x="183450" y="397884"/>
                    </a:lnTo>
                    <a:lnTo>
                      <a:pt x="183450" y="397884"/>
                    </a:lnTo>
                    <a:lnTo>
                      <a:pt x="164609" y="347312"/>
                    </a:lnTo>
                    <a:lnTo>
                      <a:pt x="169567" y="339378"/>
                    </a:lnTo>
                    <a:lnTo>
                      <a:pt x="218157" y="373094"/>
                    </a:lnTo>
                    <a:lnTo>
                      <a:pt x="213199" y="381027"/>
                    </a:lnTo>
                    <a:lnTo>
                      <a:pt x="176509" y="355244"/>
                    </a:lnTo>
                    <a:lnTo>
                      <a:pt x="176509" y="355244"/>
                    </a:lnTo>
                    <a:lnTo>
                      <a:pt x="195350" y="405817"/>
                    </a:lnTo>
                    <a:lnTo>
                      <a:pt x="190391" y="413750"/>
                    </a:lnTo>
                    <a:close/>
                    <a:moveTo>
                      <a:pt x="228073" y="313596"/>
                    </a:moveTo>
                    <a:lnTo>
                      <a:pt x="211216" y="338387"/>
                    </a:lnTo>
                    <a:lnTo>
                      <a:pt x="233031" y="353261"/>
                    </a:lnTo>
                    <a:lnTo>
                      <a:pt x="228073" y="361194"/>
                    </a:lnTo>
                    <a:lnTo>
                      <a:pt x="179484" y="327479"/>
                    </a:lnTo>
                    <a:lnTo>
                      <a:pt x="184442" y="319546"/>
                    </a:lnTo>
                    <a:lnTo>
                      <a:pt x="204274" y="333429"/>
                    </a:lnTo>
                    <a:lnTo>
                      <a:pt x="221132" y="308638"/>
                    </a:lnTo>
                    <a:lnTo>
                      <a:pt x="201299" y="294755"/>
                    </a:lnTo>
                    <a:lnTo>
                      <a:pt x="206257" y="286823"/>
                    </a:lnTo>
                    <a:lnTo>
                      <a:pt x="254847" y="320538"/>
                    </a:lnTo>
                    <a:lnTo>
                      <a:pt x="249889" y="328471"/>
                    </a:lnTo>
                    <a:lnTo>
                      <a:pt x="228073" y="313596"/>
                    </a:lnTo>
                    <a:close/>
                    <a:moveTo>
                      <a:pt x="273688" y="296739"/>
                    </a:moveTo>
                    <a:cubicBezTo>
                      <a:pt x="270713" y="301697"/>
                      <a:pt x="265755" y="304672"/>
                      <a:pt x="261788" y="305663"/>
                    </a:cubicBezTo>
                    <a:cubicBezTo>
                      <a:pt x="256830" y="306655"/>
                      <a:pt x="252864" y="305663"/>
                      <a:pt x="247906" y="302689"/>
                    </a:cubicBezTo>
                    <a:cubicBezTo>
                      <a:pt x="243939" y="299714"/>
                      <a:pt x="241956" y="295747"/>
                      <a:pt x="240964" y="290789"/>
                    </a:cubicBezTo>
                    <a:cubicBezTo>
                      <a:pt x="240964" y="285831"/>
                      <a:pt x="242948" y="280873"/>
                      <a:pt x="245922" y="274923"/>
                    </a:cubicBezTo>
                    <a:lnTo>
                      <a:pt x="254847" y="261040"/>
                    </a:lnTo>
                    <a:lnTo>
                      <a:pt x="250880" y="258066"/>
                    </a:lnTo>
                    <a:cubicBezTo>
                      <a:pt x="247906" y="256082"/>
                      <a:pt x="244931" y="255090"/>
                      <a:pt x="241956" y="256082"/>
                    </a:cubicBezTo>
                    <a:cubicBezTo>
                      <a:pt x="238981" y="257074"/>
                      <a:pt x="236006" y="259057"/>
                      <a:pt x="234023" y="263024"/>
                    </a:cubicBezTo>
                    <a:cubicBezTo>
                      <a:pt x="232040" y="265998"/>
                      <a:pt x="231048" y="268973"/>
                      <a:pt x="231048" y="271948"/>
                    </a:cubicBezTo>
                    <a:cubicBezTo>
                      <a:pt x="231048" y="274923"/>
                      <a:pt x="232040" y="276906"/>
                      <a:pt x="234023" y="278889"/>
                    </a:cubicBezTo>
                    <a:lnTo>
                      <a:pt x="229065" y="286823"/>
                    </a:lnTo>
                    <a:cubicBezTo>
                      <a:pt x="225098" y="283847"/>
                      <a:pt x="223115" y="279881"/>
                      <a:pt x="222123" y="273931"/>
                    </a:cubicBezTo>
                    <a:cubicBezTo>
                      <a:pt x="222123" y="268973"/>
                      <a:pt x="223115" y="263024"/>
                      <a:pt x="227082" y="258066"/>
                    </a:cubicBezTo>
                    <a:cubicBezTo>
                      <a:pt x="231048" y="252116"/>
                      <a:pt x="236006" y="249141"/>
                      <a:pt x="240964" y="247158"/>
                    </a:cubicBezTo>
                    <a:cubicBezTo>
                      <a:pt x="245922" y="246166"/>
                      <a:pt x="250880" y="247158"/>
                      <a:pt x="255839" y="250132"/>
                    </a:cubicBezTo>
                    <a:lnTo>
                      <a:pt x="288562" y="272940"/>
                    </a:lnTo>
                    <a:lnTo>
                      <a:pt x="283604" y="279881"/>
                    </a:lnTo>
                    <a:lnTo>
                      <a:pt x="275671" y="273931"/>
                    </a:lnTo>
                    <a:lnTo>
                      <a:pt x="275671" y="273931"/>
                    </a:lnTo>
                    <a:cubicBezTo>
                      <a:pt x="277654" y="276906"/>
                      <a:pt x="277654" y="280873"/>
                      <a:pt x="277654" y="284839"/>
                    </a:cubicBezTo>
                    <a:cubicBezTo>
                      <a:pt x="277654" y="289797"/>
                      <a:pt x="275671" y="292772"/>
                      <a:pt x="273688" y="296739"/>
                    </a:cubicBezTo>
                    <a:lnTo>
                      <a:pt x="273688" y="296739"/>
                    </a:lnTo>
                    <a:close/>
                    <a:moveTo>
                      <a:pt x="267738" y="289797"/>
                    </a:moveTo>
                    <a:cubicBezTo>
                      <a:pt x="270713" y="285831"/>
                      <a:pt x="271705" y="281864"/>
                      <a:pt x="270713" y="277898"/>
                    </a:cubicBezTo>
                    <a:cubicBezTo>
                      <a:pt x="269721" y="273931"/>
                      <a:pt x="267738" y="269965"/>
                      <a:pt x="264763" y="267982"/>
                    </a:cubicBezTo>
                    <a:lnTo>
                      <a:pt x="260797" y="265007"/>
                    </a:lnTo>
                    <a:lnTo>
                      <a:pt x="252864" y="277898"/>
                    </a:lnTo>
                    <a:cubicBezTo>
                      <a:pt x="247906" y="285831"/>
                      <a:pt x="247906" y="290789"/>
                      <a:pt x="252864" y="294755"/>
                    </a:cubicBezTo>
                    <a:cubicBezTo>
                      <a:pt x="254847" y="296739"/>
                      <a:pt x="257822" y="296739"/>
                      <a:pt x="259805" y="295747"/>
                    </a:cubicBezTo>
                    <a:cubicBezTo>
                      <a:pt x="263771" y="294755"/>
                      <a:pt x="265755" y="292772"/>
                      <a:pt x="267738" y="289797"/>
                    </a:cubicBezTo>
                    <a:lnTo>
                      <a:pt x="267738" y="289797"/>
                    </a:lnTo>
                    <a:close/>
                    <a:moveTo>
                      <a:pt x="284596" y="234266"/>
                    </a:moveTo>
                    <a:cubicBezTo>
                      <a:pt x="291537" y="240216"/>
                      <a:pt x="295504" y="245174"/>
                      <a:pt x="297487" y="249141"/>
                    </a:cubicBezTo>
                    <a:cubicBezTo>
                      <a:pt x="299470" y="254099"/>
                      <a:pt x="299470" y="259057"/>
                      <a:pt x="295504" y="264015"/>
                    </a:cubicBezTo>
                    <a:cubicBezTo>
                      <a:pt x="294512" y="265007"/>
                      <a:pt x="293520" y="265998"/>
                      <a:pt x="293520" y="265998"/>
                    </a:cubicBezTo>
                    <a:lnTo>
                      <a:pt x="286579" y="261040"/>
                    </a:lnTo>
                    <a:cubicBezTo>
                      <a:pt x="287571" y="260049"/>
                      <a:pt x="287571" y="260049"/>
                      <a:pt x="288562" y="259057"/>
                    </a:cubicBezTo>
                    <a:cubicBezTo>
                      <a:pt x="290545" y="257074"/>
                      <a:pt x="290545" y="254099"/>
                      <a:pt x="288562" y="251124"/>
                    </a:cubicBezTo>
                    <a:cubicBezTo>
                      <a:pt x="286579" y="248149"/>
                      <a:pt x="283604" y="245174"/>
                      <a:pt x="279637" y="241208"/>
                    </a:cubicBezTo>
                    <a:lnTo>
                      <a:pt x="253855" y="220384"/>
                    </a:lnTo>
                    <a:lnTo>
                      <a:pt x="275671" y="188652"/>
                    </a:lnTo>
                    <a:lnTo>
                      <a:pt x="324261" y="222367"/>
                    </a:lnTo>
                    <a:lnTo>
                      <a:pt x="319302" y="230300"/>
                    </a:lnTo>
                    <a:lnTo>
                      <a:pt x="277654" y="200551"/>
                    </a:lnTo>
                    <a:lnTo>
                      <a:pt x="265755" y="217409"/>
                    </a:lnTo>
                    <a:lnTo>
                      <a:pt x="284596" y="234266"/>
                    </a:lnTo>
                    <a:close/>
                    <a:moveTo>
                      <a:pt x="283604" y="177744"/>
                    </a:moveTo>
                    <a:lnTo>
                      <a:pt x="288562" y="169811"/>
                    </a:lnTo>
                    <a:lnTo>
                      <a:pt x="304428" y="180719"/>
                    </a:lnTo>
                    <a:lnTo>
                      <a:pt x="310378" y="171794"/>
                    </a:lnTo>
                    <a:cubicBezTo>
                      <a:pt x="314344" y="165844"/>
                      <a:pt x="319302" y="162870"/>
                      <a:pt x="324261" y="161878"/>
                    </a:cubicBezTo>
                    <a:cubicBezTo>
                      <a:pt x="329219" y="160886"/>
                      <a:pt x="334177" y="161878"/>
                      <a:pt x="340127" y="164853"/>
                    </a:cubicBezTo>
                    <a:cubicBezTo>
                      <a:pt x="345085" y="168819"/>
                      <a:pt x="348059" y="172786"/>
                      <a:pt x="349051" y="177744"/>
                    </a:cubicBezTo>
                    <a:cubicBezTo>
                      <a:pt x="350043" y="182702"/>
                      <a:pt x="348059" y="188652"/>
                      <a:pt x="344093" y="193610"/>
                    </a:cubicBezTo>
                    <a:lnTo>
                      <a:pt x="332194" y="210467"/>
                    </a:lnTo>
                    <a:lnTo>
                      <a:pt x="283604" y="177744"/>
                    </a:lnTo>
                    <a:close/>
                    <a:moveTo>
                      <a:pt x="311370" y="185677"/>
                    </a:moveTo>
                    <a:lnTo>
                      <a:pt x="331202" y="199560"/>
                    </a:lnTo>
                    <a:lnTo>
                      <a:pt x="337152" y="190635"/>
                    </a:lnTo>
                    <a:cubicBezTo>
                      <a:pt x="339135" y="187660"/>
                      <a:pt x="340127" y="184685"/>
                      <a:pt x="340127" y="180719"/>
                    </a:cubicBezTo>
                    <a:cubicBezTo>
                      <a:pt x="340127" y="177744"/>
                      <a:pt x="338143" y="174769"/>
                      <a:pt x="335168" y="172786"/>
                    </a:cubicBezTo>
                    <a:cubicBezTo>
                      <a:pt x="332194" y="170803"/>
                      <a:pt x="329219" y="169811"/>
                      <a:pt x="326244" y="170803"/>
                    </a:cubicBezTo>
                    <a:cubicBezTo>
                      <a:pt x="323269" y="171794"/>
                      <a:pt x="320294" y="173778"/>
                      <a:pt x="318311" y="176752"/>
                    </a:cubicBezTo>
                    <a:lnTo>
                      <a:pt x="311370" y="185677"/>
                    </a:lnTo>
                    <a:close/>
                    <a:moveTo>
                      <a:pt x="363925" y="120230"/>
                    </a:moveTo>
                    <a:lnTo>
                      <a:pt x="347068" y="145020"/>
                    </a:lnTo>
                    <a:lnTo>
                      <a:pt x="368884" y="159895"/>
                    </a:lnTo>
                    <a:lnTo>
                      <a:pt x="363925" y="167828"/>
                    </a:lnTo>
                    <a:lnTo>
                      <a:pt x="315336" y="134113"/>
                    </a:lnTo>
                    <a:lnTo>
                      <a:pt x="320294" y="126179"/>
                    </a:lnTo>
                    <a:lnTo>
                      <a:pt x="340127" y="140062"/>
                    </a:lnTo>
                    <a:lnTo>
                      <a:pt x="356984" y="115272"/>
                    </a:lnTo>
                    <a:lnTo>
                      <a:pt x="337152" y="101389"/>
                    </a:lnTo>
                    <a:lnTo>
                      <a:pt x="342110" y="93456"/>
                    </a:lnTo>
                    <a:lnTo>
                      <a:pt x="390699" y="127171"/>
                    </a:lnTo>
                    <a:lnTo>
                      <a:pt x="385741" y="135104"/>
                    </a:lnTo>
                    <a:lnTo>
                      <a:pt x="363925" y="120230"/>
                    </a:lnTo>
                    <a:close/>
                    <a:moveTo>
                      <a:pt x="413507" y="96431"/>
                    </a:moveTo>
                    <a:cubicBezTo>
                      <a:pt x="408548" y="103372"/>
                      <a:pt x="402599" y="107339"/>
                      <a:pt x="395657" y="108330"/>
                    </a:cubicBezTo>
                    <a:cubicBezTo>
                      <a:pt x="388716" y="109322"/>
                      <a:pt x="380783" y="107339"/>
                      <a:pt x="373842" y="101389"/>
                    </a:cubicBezTo>
                    <a:cubicBezTo>
                      <a:pt x="365909" y="96431"/>
                      <a:pt x="361942" y="89490"/>
                      <a:pt x="359959" y="82548"/>
                    </a:cubicBezTo>
                    <a:cubicBezTo>
                      <a:pt x="357976" y="75607"/>
                      <a:pt x="359959" y="68665"/>
                      <a:pt x="364917" y="61724"/>
                    </a:cubicBezTo>
                    <a:cubicBezTo>
                      <a:pt x="369875" y="54783"/>
                      <a:pt x="375825" y="50816"/>
                      <a:pt x="382766" y="49825"/>
                    </a:cubicBezTo>
                    <a:cubicBezTo>
                      <a:pt x="389708" y="48833"/>
                      <a:pt x="397641" y="50816"/>
                      <a:pt x="404582" y="56766"/>
                    </a:cubicBezTo>
                    <a:cubicBezTo>
                      <a:pt x="412515" y="61724"/>
                      <a:pt x="416482" y="68665"/>
                      <a:pt x="418465" y="75607"/>
                    </a:cubicBezTo>
                    <a:cubicBezTo>
                      <a:pt x="419456" y="83540"/>
                      <a:pt x="418465" y="90481"/>
                      <a:pt x="413507" y="96431"/>
                    </a:cubicBezTo>
                    <a:lnTo>
                      <a:pt x="413507" y="96431"/>
                    </a:lnTo>
                    <a:close/>
                    <a:moveTo>
                      <a:pt x="406565" y="92464"/>
                    </a:moveTo>
                    <a:cubicBezTo>
                      <a:pt x="409540" y="87506"/>
                      <a:pt x="410532" y="83540"/>
                      <a:pt x="409540" y="78582"/>
                    </a:cubicBezTo>
                    <a:cubicBezTo>
                      <a:pt x="408548" y="73624"/>
                      <a:pt x="404582" y="69657"/>
                      <a:pt x="399624" y="65690"/>
                    </a:cubicBezTo>
                    <a:cubicBezTo>
                      <a:pt x="393674" y="61724"/>
                      <a:pt x="388716" y="59741"/>
                      <a:pt x="383758" y="60732"/>
                    </a:cubicBezTo>
                    <a:cubicBezTo>
                      <a:pt x="378800" y="60732"/>
                      <a:pt x="374833" y="63707"/>
                      <a:pt x="371859" y="67674"/>
                    </a:cubicBezTo>
                    <a:cubicBezTo>
                      <a:pt x="368884" y="72632"/>
                      <a:pt x="367892" y="76598"/>
                      <a:pt x="368884" y="81556"/>
                    </a:cubicBezTo>
                    <a:cubicBezTo>
                      <a:pt x="369875" y="86515"/>
                      <a:pt x="373842" y="90481"/>
                      <a:pt x="378800" y="94448"/>
                    </a:cubicBezTo>
                    <a:cubicBezTo>
                      <a:pt x="384750" y="98414"/>
                      <a:pt x="389708" y="100397"/>
                      <a:pt x="394666" y="99406"/>
                    </a:cubicBezTo>
                    <a:cubicBezTo>
                      <a:pt x="399624" y="98414"/>
                      <a:pt x="403590" y="96431"/>
                      <a:pt x="406565" y="92464"/>
                    </a:cubicBezTo>
                    <a:lnTo>
                      <a:pt x="406565" y="92464"/>
                    </a:lnTo>
                    <a:close/>
                    <a:moveTo>
                      <a:pt x="449205" y="16109"/>
                    </a:moveTo>
                    <a:cubicBezTo>
                      <a:pt x="453172" y="20076"/>
                      <a:pt x="455155" y="24042"/>
                      <a:pt x="455155" y="29992"/>
                    </a:cubicBezTo>
                    <a:cubicBezTo>
                      <a:pt x="455155" y="35942"/>
                      <a:pt x="453172" y="40900"/>
                      <a:pt x="450197" y="45858"/>
                    </a:cubicBezTo>
                    <a:cubicBezTo>
                      <a:pt x="445239" y="52799"/>
                      <a:pt x="439289" y="56766"/>
                      <a:pt x="432347" y="57758"/>
                    </a:cubicBezTo>
                    <a:cubicBezTo>
                      <a:pt x="425406" y="58749"/>
                      <a:pt x="417473" y="56766"/>
                      <a:pt x="410532" y="50816"/>
                    </a:cubicBezTo>
                    <a:cubicBezTo>
                      <a:pt x="402599" y="45858"/>
                      <a:pt x="398632" y="38917"/>
                      <a:pt x="396649" y="31975"/>
                    </a:cubicBezTo>
                    <a:cubicBezTo>
                      <a:pt x="394666" y="25034"/>
                      <a:pt x="396649" y="18093"/>
                      <a:pt x="400616" y="11151"/>
                    </a:cubicBezTo>
                    <a:cubicBezTo>
                      <a:pt x="405574" y="4210"/>
                      <a:pt x="410532" y="1235"/>
                      <a:pt x="417473" y="244"/>
                    </a:cubicBezTo>
                    <a:cubicBezTo>
                      <a:pt x="424415" y="-748"/>
                      <a:pt x="431356" y="1235"/>
                      <a:pt x="438297" y="7185"/>
                    </a:cubicBezTo>
                    <a:lnTo>
                      <a:pt x="441272" y="9168"/>
                    </a:lnTo>
                    <a:lnTo>
                      <a:pt x="417473" y="43875"/>
                    </a:lnTo>
                    <a:lnTo>
                      <a:pt x="417473" y="43875"/>
                    </a:lnTo>
                    <a:cubicBezTo>
                      <a:pt x="422431" y="46850"/>
                      <a:pt x="426398" y="48833"/>
                      <a:pt x="431356" y="47841"/>
                    </a:cubicBezTo>
                    <a:cubicBezTo>
                      <a:pt x="436314" y="46850"/>
                      <a:pt x="439289" y="44867"/>
                      <a:pt x="442264" y="39908"/>
                    </a:cubicBezTo>
                    <a:cubicBezTo>
                      <a:pt x="444247" y="36933"/>
                      <a:pt x="445239" y="33959"/>
                      <a:pt x="446230" y="30984"/>
                    </a:cubicBezTo>
                    <a:cubicBezTo>
                      <a:pt x="446230" y="28009"/>
                      <a:pt x="445239" y="25034"/>
                      <a:pt x="444247" y="23051"/>
                    </a:cubicBezTo>
                    <a:lnTo>
                      <a:pt x="449205" y="16109"/>
                    </a:lnTo>
                    <a:close/>
                    <a:moveTo>
                      <a:pt x="406565" y="16109"/>
                    </a:moveTo>
                    <a:cubicBezTo>
                      <a:pt x="403590" y="20076"/>
                      <a:pt x="402599" y="24042"/>
                      <a:pt x="403590" y="28009"/>
                    </a:cubicBezTo>
                    <a:cubicBezTo>
                      <a:pt x="404582" y="31975"/>
                      <a:pt x="406565" y="35942"/>
                      <a:pt x="410532" y="38917"/>
                    </a:cubicBezTo>
                    <a:lnTo>
                      <a:pt x="429373" y="12143"/>
                    </a:lnTo>
                    <a:cubicBezTo>
                      <a:pt x="425406" y="9168"/>
                      <a:pt x="421440" y="8176"/>
                      <a:pt x="416482" y="9168"/>
                    </a:cubicBezTo>
                    <a:cubicBezTo>
                      <a:pt x="412515" y="10160"/>
                      <a:pt x="409540" y="13135"/>
                      <a:pt x="406565" y="16109"/>
                    </a:cubicBezTo>
                    <a:lnTo>
                      <a:pt x="406565" y="1610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" name="Полилиния: фигура 27">
                <a:extLst>
                  <a:ext uri="{FF2B5EF4-FFF2-40B4-BE49-F238E27FC236}">
                    <a16:creationId xmlns:a16="http://schemas.microsoft.com/office/drawing/2014/main" id="{B2B79D6C-374A-1FEE-47F1-7F00A1AB3301}"/>
                  </a:ext>
                </a:extLst>
              </p:cNvPr>
              <p:cNvSpPr/>
              <p:nvPr/>
            </p:nvSpPr>
            <p:spPr>
              <a:xfrm>
                <a:off x="2873915" y="2859296"/>
                <a:ext cx="470029" cy="648893"/>
              </a:xfrm>
              <a:custGeom>
                <a:avLst/>
                <a:gdLst>
                  <a:gd name="connsiteX0" fmla="*/ 49581 w 470029"/>
                  <a:gd name="connsiteY0" fmla="*/ 602287 h 648893"/>
                  <a:gd name="connsiteX1" fmla="*/ 31732 w 470029"/>
                  <a:gd name="connsiteY1" fmla="*/ 626086 h 648893"/>
                  <a:gd name="connsiteX2" fmla="*/ 53548 w 470029"/>
                  <a:gd name="connsiteY2" fmla="*/ 640960 h 648893"/>
                  <a:gd name="connsiteX3" fmla="*/ 48590 w 470029"/>
                  <a:gd name="connsiteY3" fmla="*/ 648893 h 648893"/>
                  <a:gd name="connsiteX4" fmla="*/ 0 w 470029"/>
                  <a:gd name="connsiteY4" fmla="*/ 615178 h 648893"/>
                  <a:gd name="connsiteX5" fmla="*/ 4958 w 470029"/>
                  <a:gd name="connsiteY5" fmla="*/ 607245 h 648893"/>
                  <a:gd name="connsiteX6" fmla="*/ 24791 w 470029"/>
                  <a:gd name="connsiteY6" fmla="*/ 621128 h 648893"/>
                  <a:gd name="connsiteX7" fmla="*/ 41648 w 470029"/>
                  <a:gd name="connsiteY7" fmla="*/ 596337 h 648893"/>
                  <a:gd name="connsiteX8" fmla="*/ 21816 w 470029"/>
                  <a:gd name="connsiteY8" fmla="*/ 582455 h 648893"/>
                  <a:gd name="connsiteX9" fmla="*/ 26774 w 470029"/>
                  <a:gd name="connsiteY9" fmla="*/ 574522 h 648893"/>
                  <a:gd name="connsiteX10" fmla="*/ 75363 w 470029"/>
                  <a:gd name="connsiteY10" fmla="*/ 608237 h 648893"/>
                  <a:gd name="connsiteX11" fmla="*/ 70405 w 470029"/>
                  <a:gd name="connsiteY11" fmla="*/ 616170 h 648893"/>
                  <a:gd name="connsiteX12" fmla="*/ 49581 w 470029"/>
                  <a:gd name="connsiteY12" fmla="*/ 602287 h 648893"/>
                  <a:gd name="connsiteX13" fmla="*/ 95196 w 470029"/>
                  <a:gd name="connsiteY13" fmla="*/ 584438 h 648893"/>
                  <a:gd name="connsiteX14" fmla="*/ 83297 w 470029"/>
                  <a:gd name="connsiteY14" fmla="*/ 593363 h 648893"/>
                  <a:gd name="connsiteX15" fmla="*/ 69414 w 470029"/>
                  <a:gd name="connsiteY15" fmla="*/ 590388 h 648893"/>
                  <a:gd name="connsiteX16" fmla="*/ 62472 w 470029"/>
                  <a:gd name="connsiteY16" fmla="*/ 578488 h 648893"/>
                  <a:gd name="connsiteX17" fmla="*/ 67431 w 470029"/>
                  <a:gd name="connsiteY17" fmla="*/ 562622 h 648893"/>
                  <a:gd name="connsiteX18" fmla="*/ 76355 w 470029"/>
                  <a:gd name="connsiteY18" fmla="*/ 548740 h 648893"/>
                  <a:gd name="connsiteX19" fmla="*/ 72389 w 470029"/>
                  <a:gd name="connsiteY19" fmla="*/ 545765 h 648893"/>
                  <a:gd name="connsiteX20" fmla="*/ 63464 w 470029"/>
                  <a:gd name="connsiteY20" fmla="*/ 543781 h 648893"/>
                  <a:gd name="connsiteX21" fmla="*/ 55531 w 470029"/>
                  <a:gd name="connsiteY21" fmla="*/ 550723 h 648893"/>
                  <a:gd name="connsiteX22" fmla="*/ 52556 w 470029"/>
                  <a:gd name="connsiteY22" fmla="*/ 559647 h 648893"/>
                  <a:gd name="connsiteX23" fmla="*/ 55531 w 470029"/>
                  <a:gd name="connsiteY23" fmla="*/ 566589 h 648893"/>
                  <a:gd name="connsiteX24" fmla="*/ 50573 w 470029"/>
                  <a:gd name="connsiteY24" fmla="*/ 574522 h 648893"/>
                  <a:gd name="connsiteX25" fmla="*/ 43632 w 470029"/>
                  <a:gd name="connsiteY25" fmla="*/ 561631 h 648893"/>
                  <a:gd name="connsiteX26" fmla="*/ 48590 w 470029"/>
                  <a:gd name="connsiteY26" fmla="*/ 545765 h 648893"/>
                  <a:gd name="connsiteX27" fmla="*/ 62472 w 470029"/>
                  <a:gd name="connsiteY27" fmla="*/ 534857 h 648893"/>
                  <a:gd name="connsiteX28" fmla="*/ 77347 w 470029"/>
                  <a:gd name="connsiteY28" fmla="*/ 537832 h 648893"/>
                  <a:gd name="connsiteX29" fmla="*/ 110070 w 470029"/>
                  <a:gd name="connsiteY29" fmla="*/ 560639 h 648893"/>
                  <a:gd name="connsiteX30" fmla="*/ 105112 w 470029"/>
                  <a:gd name="connsiteY30" fmla="*/ 567580 h 648893"/>
                  <a:gd name="connsiteX31" fmla="*/ 97179 w 470029"/>
                  <a:gd name="connsiteY31" fmla="*/ 561631 h 648893"/>
                  <a:gd name="connsiteX32" fmla="*/ 97179 w 470029"/>
                  <a:gd name="connsiteY32" fmla="*/ 561631 h 648893"/>
                  <a:gd name="connsiteX33" fmla="*/ 99162 w 470029"/>
                  <a:gd name="connsiteY33" fmla="*/ 572538 h 648893"/>
                  <a:gd name="connsiteX34" fmla="*/ 95196 w 470029"/>
                  <a:gd name="connsiteY34" fmla="*/ 584438 h 648893"/>
                  <a:gd name="connsiteX35" fmla="*/ 95196 w 470029"/>
                  <a:gd name="connsiteY35" fmla="*/ 584438 h 648893"/>
                  <a:gd name="connsiteX36" fmla="*/ 98171 w 470029"/>
                  <a:gd name="connsiteY36" fmla="*/ 488251 h 648893"/>
                  <a:gd name="connsiteX37" fmla="*/ 81313 w 470029"/>
                  <a:gd name="connsiteY37" fmla="*/ 512049 h 648893"/>
                  <a:gd name="connsiteX38" fmla="*/ 122961 w 470029"/>
                  <a:gd name="connsiteY38" fmla="*/ 541798 h 648893"/>
                  <a:gd name="connsiteX39" fmla="*/ 118003 w 470029"/>
                  <a:gd name="connsiteY39" fmla="*/ 549731 h 648893"/>
                  <a:gd name="connsiteX40" fmla="*/ 69414 w 470029"/>
                  <a:gd name="connsiteY40" fmla="*/ 516016 h 648893"/>
                  <a:gd name="connsiteX41" fmla="*/ 97179 w 470029"/>
                  <a:gd name="connsiteY41" fmla="*/ 476351 h 648893"/>
                  <a:gd name="connsiteX42" fmla="*/ 145769 w 470029"/>
                  <a:gd name="connsiteY42" fmla="*/ 510066 h 648893"/>
                  <a:gd name="connsiteX43" fmla="*/ 140811 w 470029"/>
                  <a:gd name="connsiteY43" fmla="*/ 517999 h 648893"/>
                  <a:gd name="connsiteX44" fmla="*/ 98171 w 470029"/>
                  <a:gd name="connsiteY44" fmla="*/ 488251 h 648893"/>
                  <a:gd name="connsiteX45" fmla="*/ 89246 w 470029"/>
                  <a:gd name="connsiteY45" fmla="*/ 577497 h 648893"/>
                  <a:gd name="connsiteX46" fmla="*/ 92221 w 470029"/>
                  <a:gd name="connsiteY46" fmla="*/ 565597 h 648893"/>
                  <a:gd name="connsiteX47" fmla="*/ 86271 w 470029"/>
                  <a:gd name="connsiteY47" fmla="*/ 555681 h 648893"/>
                  <a:gd name="connsiteX48" fmla="*/ 82305 w 470029"/>
                  <a:gd name="connsiteY48" fmla="*/ 552706 h 648893"/>
                  <a:gd name="connsiteX49" fmla="*/ 74372 w 470029"/>
                  <a:gd name="connsiteY49" fmla="*/ 565597 h 648893"/>
                  <a:gd name="connsiteX50" fmla="*/ 74372 w 470029"/>
                  <a:gd name="connsiteY50" fmla="*/ 582455 h 648893"/>
                  <a:gd name="connsiteX51" fmla="*/ 81313 w 470029"/>
                  <a:gd name="connsiteY51" fmla="*/ 583446 h 648893"/>
                  <a:gd name="connsiteX52" fmla="*/ 89246 w 470029"/>
                  <a:gd name="connsiteY52" fmla="*/ 577497 h 648893"/>
                  <a:gd name="connsiteX53" fmla="*/ 89246 w 470029"/>
                  <a:gd name="connsiteY53" fmla="*/ 577497 h 648893"/>
                  <a:gd name="connsiteX54" fmla="*/ 120978 w 470029"/>
                  <a:gd name="connsiteY54" fmla="*/ 441644 h 648893"/>
                  <a:gd name="connsiteX55" fmla="*/ 137836 w 470029"/>
                  <a:gd name="connsiteY55" fmla="*/ 431728 h 648893"/>
                  <a:gd name="connsiteX56" fmla="*/ 159651 w 470029"/>
                  <a:gd name="connsiteY56" fmla="*/ 438669 h 648893"/>
                  <a:gd name="connsiteX57" fmla="*/ 173534 w 470029"/>
                  <a:gd name="connsiteY57" fmla="*/ 456518 h 648893"/>
                  <a:gd name="connsiteX58" fmla="*/ 169568 w 470029"/>
                  <a:gd name="connsiteY58" fmla="*/ 476351 h 648893"/>
                  <a:gd name="connsiteX59" fmla="*/ 150727 w 470029"/>
                  <a:gd name="connsiteY59" fmla="*/ 486267 h 648893"/>
                  <a:gd name="connsiteX60" fmla="*/ 150727 w 470029"/>
                  <a:gd name="connsiteY60" fmla="*/ 486267 h 648893"/>
                  <a:gd name="connsiteX61" fmla="*/ 174526 w 470029"/>
                  <a:gd name="connsiteY61" fmla="*/ 503125 h 648893"/>
                  <a:gd name="connsiteX62" fmla="*/ 168576 w 470029"/>
                  <a:gd name="connsiteY62" fmla="*/ 511058 h 648893"/>
                  <a:gd name="connsiteX63" fmla="*/ 104120 w 470029"/>
                  <a:gd name="connsiteY63" fmla="*/ 465443 h 648893"/>
                  <a:gd name="connsiteX64" fmla="*/ 109079 w 470029"/>
                  <a:gd name="connsiteY64" fmla="*/ 458502 h 648893"/>
                  <a:gd name="connsiteX65" fmla="*/ 117012 w 470029"/>
                  <a:gd name="connsiteY65" fmla="*/ 464452 h 648893"/>
                  <a:gd name="connsiteX66" fmla="*/ 117012 w 470029"/>
                  <a:gd name="connsiteY66" fmla="*/ 464452 h 648893"/>
                  <a:gd name="connsiteX67" fmla="*/ 115028 w 470029"/>
                  <a:gd name="connsiteY67" fmla="*/ 453544 h 648893"/>
                  <a:gd name="connsiteX68" fmla="*/ 120978 w 470029"/>
                  <a:gd name="connsiteY68" fmla="*/ 441644 h 648893"/>
                  <a:gd name="connsiteX69" fmla="*/ 120978 w 470029"/>
                  <a:gd name="connsiteY69" fmla="*/ 441644 h 648893"/>
                  <a:gd name="connsiteX70" fmla="*/ 162626 w 470029"/>
                  <a:gd name="connsiteY70" fmla="*/ 472384 h 648893"/>
                  <a:gd name="connsiteX71" fmla="*/ 164609 w 470029"/>
                  <a:gd name="connsiteY71" fmla="*/ 458502 h 648893"/>
                  <a:gd name="connsiteX72" fmla="*/ 154693 w 470029"/>
                  <a:gd name="connsiteY72" fmla="*/ 445611 h 648893"/>
                  <a:gd name="connsiteX73" fmla="*/ 138827 w 470029"/>
                  <a:gd name="connsiteY73" fmla="*/ 440652 h 648893"/>
                  <a:gd name="connsiteX74" fmla="*/ 126928 w 470029"/>
                  <a:gd name="connsiteY74" fmla="*/ 447594 h 648893"/>
                  <a:gd name="connsiteX75" fmla="*/ 124945 w 470029"/>
                  <a:gd name="connsiteY75" fmla="*/ 461477 h 648893"/>
                  <a:gd name="connsiteX76" fmla="*/ 134861 w 470029"/>
                  <a:gd name="connsiteY76" fmla="*/ 474368 h 648893"/>
                  <a:gd name="connsiteX77" fmla="*/ 150727 w 470029"/>
                  <a:gd name="connsiteY77" fmla="*/ 479326 h 648893"/>
                  <a:gd name="connsiteX78" fmla="*/ 162626 w 470029"/>
                  <a:gd name="connsiteY78" fmla="*/ 472384 h 648893"/>
                  <a:gd name="connsiteX79" fmla="*/ 162626 w 470029"/>
                  <a:gd name="connsiteY79" fmla="*/ 472384 h 648893"/>
                  <a:gd name="connsiteX80" fmla="*/ 192375 w 470029"/>
                  <a:gd name="connsiteY80" fmla="*/ 406937 h 648893"/>
                  <a:gd name="connsiteX81" fmla="*/ 186425 w 470029"/>
                  <a:gd name="connsiteY81" fmla="*/ 415862 h 648893"/>
                  <a:gd name="connsiteX82" fmla="*/ 195350 w 470029"/>
                  <a:gd name="connsiteY82" fmla="*/ 440652 h 648893"/>
                  <a:gd name="connsiteX83" fmla="*/ 189400 w 470029"/>
                  <a:gd name="connsiteY83" fmla="*/ 449577 h 648893"/>
                  <a:gd name="connsiteX84" fmla="*/ 180475 w 470029"/>
                  <a:gd name="connsiteY84" fmla="*/ 422803 h 648893"/>
                  <a:gd name="connsiteX85" fmla="*/ 169568 w 470029"/>
                  <a:gd name="connsiteY85" fmla="*/ 427761 h 648893"/>
                  <a:gd name="connsiteX86" fmla="*/ 158660 w 470029"/>
                  <a:gd name="connsiteY86" fmla="*/ 424787 h 648893"/>
                  <a:gd name="connsiteX87" fmla="*/ 150727 w 470029"/>
                  <a:gd name="connsiteY87" fmla="*/ 411895 h 648893"/>
                  <a:gd name="connsiteX88" fmla="*/ 155685 w 470029"/>
                  <a:gd name="connsiteY88" fmla="*/ 396029 h 648893"/>
                  <a:gd name="connsiteX89" fmla="*/ 167585 w 470029"/>
                  <a:gd name="connsiteY89" fmla="*/ 379172 h 648893"/>
                  <a:gd name="connsiteX90" fmla="*/ 216174 w 470029"/>
                  <a:gd name="connsiteY90" fmla="*/ 412887 h 648893"/>
                  <a:gd name="connsiteX91" fmla="*/ 211216 w 470029"/>
                  <a:gd name="connsiteY91" fmla="*/ 420820 h 648893"/>
                  <a:gd name="connsiteX92" fmla="*/ 192375 w 470029"/>
                  <a:gd name="connsiteY92" fmla="*/ 406937 h 648893"/>
                  <a:gd name="connsiteX93" fmla="*/ 186425 w 470029"/>
                  <a:gd name="connsiteY93" fmla="*/ 402971 h 648893"/>
                  <a:gd name="connsiteX94" fmla="*/ 168576 w 470029"/>
                  <a:gd name="connsiteY94" fmla="*/ 390080 h 648893"/>
                  <a:gd name="connsiteX95" fmla="*/ 161635 w 470029"/>
                  <a:gd name="connsiteY95" fmla="*/ 399004 h 648893"/>
                  <a:gd name="connsiteX96" fmla="*/ 158660 w 470029"/>
                  <a:gd name="connsiteY96" fmla="*/ 407929 h 648893"/>
                  <a:gd name="connsiteX97" fmla="*/ 163618 w 470029"/>
                  <a:gd name="connsiteY97" fmla="*/ 415862 h 648893"/>
                  <a:gd name="connsiteX98" fmla="*/ 171551 w 470029"/>
                  <a:gd name="connsiteY98" fmla="*/ 417845 h 648893"/>
                  <a:gd name="connsiteX99" fmla="*/ 179484 w 470029"/>
                  <a:gd name="connsiteY99" fmla="*/ 411895 h 648893"/>
                  <a:gd name="connsiteX100" fmla="*/ 186425 w 470029"/>
                  <a:gd name="connsiteY100" fmla="*/ 402971 h 648893"/>
                  <a:gd name="connsiteX101" fmla="*/ 267738 w 470029"/>
                  <a:gd name="connsiteY101" fmla="*/ 336532 h 648893"/>
                  <a:gd name="connsiteX102" fmla="*/ 260797 w 470029"/>
                  <a:gd name="connsiteY102" fmla="*/ 346448 h 648893"/>
                  <a:gd name="connsiteX103" fmla="*/ 224107 w 470029"/>
                  <a:gd name="connsiteY103" fmla="*/ 349423 h 648893"/>
                  <a:gd name="connsiteX104" fmla="*/ 224107 w 470029"/>
                  <a:gd name="connsiteY104" fmla="*/ 349423 h 648893"/>
                  <a:gd name="connsiteX105" fmla="*/ 247906 w 470029"/>
                  <a:gd name="connsiteY105" fmla="*/ 365289 h 648893"/>
                  <a:gd name="connsiteX106" fmla="*/ 242948 w 470029"/>
                  <a:gd name="connsiteY106" fmla="*/ 373222 h 648893"/>
                  <a:gd name="connsiteX107" fmla="*/ 219149 w 470029"/>
                  <a:gd name="connsiteY107" fmla="*/ 357356 h 648893"/>
                  <a:gd name="connsiteX108" fmla="*/ 219149 w 470029"/>
                  <a:gd name="connsiteY108" fmla="*/ 357356 h 648893"/>
                  <a:gd name="connsiteX109" fmla="*/ 229065 w 470029"/>
                  <a:gd name="connsiteY109" fmla="*/ 393055 h 648893"/>
                  <a:gd name="connsiteX110" fmla="*/ 222124 w 470029"/>
                  <a:gd name="connsiteY110" fmla="*/ 402971 h 648893"/>
                  <a:gd name="connsiteX111" fmla="*/ 212208 w 470029"/>
                  <a:gd name="connsiteY111" fmla="*/ 363306 h 648893"/>
                  <a:gd name="connsiteX112" fmla="*/ 174526 w 470029"/>
                  <a:gd name="connsiteY112" fmla="*/ 368264 h 648893"/>
                  <a:gd name="connsiteX113" fmla="*/ 181467 w 470029"/>
                  <a:gd name="connsiteY113" fmla="*/ 358348 h 648893"/>
                  <a:gd name="connsiteX114" fmla="*/ 216174 w 470029"/>
                  <a:gd name="connsiteY114" fmla="*/ 353390 h 648893"/>
                  <a:gd name="connsiteX115" fmla="*/ 216174 w 470029"/>
                  <a:gd name="connsiteY115" fmla="*/ 353390 h 648893"/>
                  <a:gd name="connsiteX116" fmla="*/ 194358 w 470029"/>
                  <a:gd name="connsiteY116" fmla="*/ 338515 h 648893"/>
                  <a:gd name="connsiteX117" fmla="*/ 199316 w 470029"/>
                  <a:gd name="connsiteY117" fmla="*/ 330583 h 648893"/>
                  <a:gd name="connsiteX118" fmla="*/ 221132 w 470029"/>
                  <a:gd name="connsiteY118" fmla="*/ 345457 h 648893"/>
                  <a:gd name="connsiteX119" fmla="*/ 221132 w 470029"/>
                  <a:gd name="connsiteY119" fmla="*/ 345457 h 648893"/>
                  <a:gd name="connsiteX120" fmla="*/ 213199 w 470029"/>
                  <a:gd name="connsiteY120" fmla="*/ 310750 h 648893"/>
                  <a:gd name="connsiteX121" fmla="*/ 220140 w 470029"/>
                  <a:gd name="connsiteY121" fmla="*/ 300834 h 648893"/>
                  <a:gd name="connsiteX122" fmla="*/ 228073 w 470029"/>
                  <a:gd name="connsiteY122" fmla="*/ 338515 h 648893"/>
                  <a:gd name="connsiteX123" fmla="*/ 267738 w 470029"/>
                  <a:gd name="connsiteY123" fmla="*/ 336532 h 648893"/>
                  <a:gd name="connsiteX124" fmla="*/ 285588 w 470029"/>
                  <a:gd name="connsiteY124" fmla="*/ 281993 h 648893"/>
                  <a:gd name="connsiteX125" fmla="*/ 291537 w 470029"/>
                  <a:gd name="connsiteY125" fmla="*/ 295876 h 648893"/>
                  <a:gd name="connsiteX126" fmla="*/ 286579 w 470029"/>
                  <a:gd name="connsiteY126" fmla="*/ 311741 h 648893"/>
                  <a:gd name="connsiteX127" fmla="*/ 268730 w 470029"/>
                  <a:gd name="connsiteY127" fmla="*/ 323641 h 648893"/>
                  <a:gd name="connsiteX128" fmla="*/ 246914 w 470029"/>
                  <a:gd name="connsiteY128" fmla="*/ 316700 h 648893"/>
                  <a:gd name="connsiteX129" fmla="*/ 233031 w 470029"/>
                  <a:gd name="connsiteY129" fmla="*/ 297859 h 648893"/>
                  <a:gd name="connsiteX130" fmla="*/ 236998 w 470029"/>
                  <a:gd name="connsiteY130" fmla="*/ 277035 h 648893"/>
                  <a:gd name="connsiteX131" fmla="*/ 253856 w 470029"/>
                  <a:gd name="connsiteY131" fmla="*/ 266127 h 648893"/>
                  <a:gd name="connsiteX132" fmla="*/ 274680 w 470029"/>
                  <a:gd name="connsiteY132" fmla="*/ 273068 h 648893"/>
                  <a:gd name="connsiteX133" fmla="*/ 277654 w 470029"/>
                  <a:gd name="connsiteY133" fmla="*/ 275052 h 648893"/>
                  <a:gd name="connsiteX134" fmla="*/ 253856 w 470029"/>
                  <a:gd name="connsiteY134" fmla="*/ 309758 h 648893"/>
                  <a:gd name="connsiteX135" fmla="*/ 253856 w 470029"/>
                  <a:gd name="connsiteY135" fmla="*/ 309758 h 648893"/>
                  <a:gd name="connsiteX136" fmla="*/ 267738 w 470029"/>
                  <a:gd name="connsiteY136" fmla="*/ 313725 h 648893"/>
                  <a:gd name="connsiteX137" fmla="*/ 278646 w 470029"/>
                  <a:gd name="connsiteY137" fmla="*/ 305792 h 648893"/>
                  <a:gd name="connsiteX138" fmla="*/ 282613 w 470029"/>
                  <a:gd name="connsiteY138" fmla="*/ 296867 h 648893"/>
                  <a:gd name="connsiteX139" fmla="*/ 280629 w 470029"/>
                  <a:gd name="connsiteY139" fmla="*/ 288934 h 648893"/>
                  <a:gd name="connsiteX140" fmla="*/ 285588 w 470029"/>
                  <a:gd name="connsiteY140" fmla="*/ 281993 h 648893"/>
                  <a:gd name="connsiteX141" fmla="*/ 242948 w 470029"/>
                  <a:gd name="connsiteY141" fmla="*/ 282984 h 648893"/>
                  <a:gd name="connsiteX142" fmla="*/ 239973 w 470029"/>
                  <a:gd name="connsiteY142" fmla="*/ 294884 h 648893"/>
                  <a:gd name="connsiteX143" fmla="*/ 246914 w 470029"/>
                  <a:gd name="connsiteY143" fmla="*/ 305792 h 648893"/>
                  <a:gd name="connsiteX144" fmla="*/ 265755 w 470029"/>
                  <a:gd name="connsiteY144" fmla="*/ 279018 h 648893"/>
                  <a:gd name="connsiteX145" fmla="*/ 252864 w 470029"/>
                  <a:gd name="connsiteY145" fmla="*/ 276043 h 648893"/>
                  <a:gd name="connsiteX146" fmla="*/ 242948 w 470029"/>
                  <a:gd name="connsiteY146" fmla="*/ 282984 h 648893"/>
                  <a:gd name="connsiteX147" fmla="*/ 242948 w 470029"/>
                  <a:gd name="connsiteY147" fmla="*/ 282984 h 648893"/>
                  <a:gd name="connsiteX148" fmla="*/ 306412 w 470029"/>
                  <a:gd name="connsiteY148" fmla="*/ 234395 h 648893"/>
                  <a:gd name="connsiteX149" fmla="*/ 289554 w 470029"/>
                  <a:gd name="connsiteY149" fmla="*/ 259186 h 648893"/>
                  <a:gd name="connsiteX150" fmla="*/ 311370 w 470029"/>
                  <a:gd name="connsiteY150" fmla="*/ 274060 h 648893"/>
                  <a:gd name="connsiteX151" fmla="*/ 306412 w 470029"/>
                  <a:gd name="connsiteY151" fmla="*/ 281993 h 648893"/>
                  <a:gd name="connsiteX152" fmla="*/ 257822 w 470029"/>
                  <a:gd name="connsiteY152" fmla="*/ 248278 h 648893"/>
                  <a:gd name="connsiteX153" fmla="*/ 262780 w 470029"/>
                  <a:gd name="connsiteY153" fmla="*/ 240345 h 648893"/>
                  <a:gd name="connsiteX154" fmla="*/ 282613 w 470029"/>
                  <a:gd name="connsiteY154" fmla="*/ 254227 h 648893"/>
                  <a:gd name="connsiteX155" fmla="*/ 299470 w 470029"/>
                  <a:gd name="connsiteY155" fmla="*/ 229437 h 648893"/>
                  <a:gd name="connsiteX156" fmla="*/ 279638 w 470029"/>
                  <a:gd name="connsiteY156" fmla="*/ 215554 h 648893"/>
                  <a:gd name="connsiteX157" fmla="*/ 284596 w 470029"/>
                  <a:gd name="connsiteY157" fmla="*/ 207621 h 648893"/>
                  <a:gd name="connsiteX158" fmla="*/ 333185 w 470029"/>
                  <a:gd name="connsiteY158" fmla="*/ 241336 h 648893"/>
                  <a:gd name="connsiteX159" fmla="*/ 328227 w 470029"/>
                  <a:gd name="connsiteY159" fmla="*/ 249269 h 648893"/>
                  <a:gd name="connsiteX160" fmla="*/ 306412 w 470029"/>
                  <a:gd name="connsiteY160" fmla="*/ 234395 h 648893"/>
                  <a:gd name="connsiteX161" fmla="*/ 342110 w 470029"/>
                  <a:gd name="connsiteY161" fmla="*/ 230429 h 648893"/>
                  <a:gd name="connsiteX162" fmla="*/ 293520 w 470029"/>
                  <a:gd name="connsiteY162" fmla="*/ 196713 h 648893"/>
                  <a:gd name="connsiteX163" fmla="*/ 298479 w 470029"/>
                  <a:gd name="connsiteY163" fmla="*/ 188780 h 648893"/>
                  <a:gd name="connsiteX164" fmla="*/ 335169 w 470029"/>
                  <a:gd name="connsiteY164" fmla="*/ 214563 h 648893"/>
                  <a:gd name="connsiteX165" fmla="*/ 335169 w 470029"/>
                  <a:gd name="connsiteY165" fmla="*/ 214563 h 648893"/>
                  <a:gd name="connsiteX166" fmla="*/ 316328 w 470029"/>
                  <a:gd name="connsiteY166" fmla="*/ 163990 h 648893"/>
                  <a:gd name="connsiteX167" fmla="*/ 321286 w 470029"/>
                  <a:gd name="connsiteY167" fmla="*/ 156057 h 648893"/>
                  <a:gd name="connsiteX168" fmla="*/ 369876 w 470029"/>
                  <a:gd name="connsiteY168" fmla="*/ 189772 h 648893"/>
                  <a:gd name="connsiteX169" fmla="*/ 364917 w 470029"/>
                  <a:gd name="connsiteY169" fmla="*/ 197705 h 648893"/>
                  <a:gd name="connsiteX170" fmla="*/ 328227 w 470029"/>
                  <a:gd name="connsiteY170" fmla="*/ 171923 h 648893"/>
                  <a:gd name="connsiteX171" fmla="*/ 328227 w 470029"/>
                  <a:gd name="connsiteY171" fmla="*/ 171923 h 648893"/>
                  <a:gd name="connsiteX172" fmla="*/ 347068 w 470029"/>
                  <a:gd name="connsiteY172" fmla="*/ 222495 h 648893"/>
                  <a:gd name="connsiteX173" fmla="*/ 342110 w 470029"/>
                  <a:gd name="connsiteY173" fmla="*/ 230429 h 648893"/>
                  <a:gd name="connsiteX174" fmla="*/ 392683 w 470029"/>
                  <a:gd name="connsiteY174" fmla="*/ 128291 h 648893"/>
                  <a:gd name="connsiteX175" fmla="*/ 398633 w 470029"/>
                  <a:gd name="connsiteY175" fmla="*/ 142174 h 648893"/>
                  <a:gd name="connsiteX176" fmla="*/ 393674 w 470029"/>
                  <a:gd name="connsiteY176" fmla="*/ 158040 h 648893"/>
                  <a:gd name="connsiteX177" fmla="*/ 375825 w 470029"/>
                  <a:gd name="connsiteY177" fmla="*/ 169939 h 648893"/>
                  <a:gd name="connsiteX178" fmla="*/ 354010 w 470029"/>
                  <a:gd name="connsiteY178" fmla="*/ 162998 h 648893"/>
                  <a:gd name="connsiteX179" fmla="*/ 340127 w 470029"/>
                  <a:gd name="connsiteY179" fmla="*/ 144157 h 648893"/>
                  <a:gd name="connsiteX180" fmla="*/ 344093 w 470029"/>
                  <a:gd name="connsiteY180" fmla="*/ 123333 h 648893"/>
                  <a:gd name="connsiteX181" fmla="*/ 360951 w 470029"/>
                  <a:gd name="connsiteY181" fmla="*/ 112425 h 648893"/>
                  <a:gd name="connsiteX182" fmla="*/ 381775 w 470029"/>
                  <a:gd name="connsiteY182" fmla="*/ 119367 h 648893"/>
                  <a:gd name="connsiteX183" fmla="*/ 384750 w 470029"/>
                  <a:gd name="connsiteY183" fmla="*/ 121350 h 648893"/>
                  <a:gd name="connsiteX184" fmla="*/ 360951 w 470029"/>
                  <a:gd name="connsiteY184" fmla="*/ 156057 h 648893"/>
                  <a:gd name="connsiteX185" fmla="*/ 360951 w 470029"/>
                  <a:gd name="connsiteY185" fmla="*/ 156057 h 648893"/>
                  <a:gd name="connsiteX186" fmla="*/ 374834 w 470029"/>
                  <a:gd name="connsiteY186" fmla="*/ 160023 h 648893"/>
                  <a:gd name="connsiteX187" fmla="*/ 385742 w 470029"/>
                  <a:gd name="connsiteY187" fmla="*/ 152090 h 648893"/>
                  <a:gd name="connsiteX188" fmla="*/ 389708 w 470029"/>
                  <a:gd name="connsiteY188" fmla="*/ 143166 h 648893"/>
                  <a:gd name="connsiteX189" fmla="*/ 387725 w 470029"/>
                  <a:gd name="connsiteY189" fmla="*/ 135233 h 648893"/>
                  <a:gd name="connsiteX190" fmla="*/ 392683 w 470029"/>
                  <a:gd name="connsiteY190" fmla="*/ 128291 h 648893"/>
                  <a:gd name="connsiteX191" fmla="*/ 350043 w 470029"/>
                  <a:gd name="connsiteY191" fmla="*/ 129283 h 648893"/>
                  <a:gd name="connsiteX192" fmla="*/ 347068 w 470029"/>
                  <a:gd name="connsiteY192" fmla="*/ 141182 h 648893"/>
                  <a:gd name="connsiteX193" fmla="*/ 354010 w 470029"/>
                  <a:gd name="connsiteY193" fmla="*/ 152090 h 648893"/>
                  <a:gd name="connsiteX194" fmla="*/ 372850 w 470029"/>
                  <a:gd name="connsiteY194" fmla="*/ 125316 h 648893"/>
                  <a:gd name="connsiteX195" fmla="*/ 359959 w 470029"/>
                  <a:gd name="connsiteY195" fmla="*/ 122342 h 648893"/>
                  <a:gd name="connsiteX196" fmla="*/ 350043 w 470029"/>
                  <a:gd name="connsiteY196" fmla="*/ 129283 h 648893"/>
                  <a:gd name="connsiteX197" fmla="*/ 350043 w 470029"/>
                  <a:gd name="connsiteY197" fmla="*/ 129283 h 648893"/>
                  <a:gd name="connsiteX198" fmla="*/ 446230 w 470029"/>
                  <a:gd name="connsiteY198" fmla="*/ 81685 h 648893"/>
                  <a:gd name="connsiteX199" fmla="*/ 381775 w 470029"/>
                  <a:gd name="connsiteY199" fmla="*/ 36070 h 648893"/>
                  <a:gd name="connsiteX200" fmla="*/ 399624 w 470029"/>
                  <a:gd name="connsiteY200" fmla="*/ 10288 h 648893"/>
                  <a:gd name="connsiteX201" fmla="*/ 413507 w 470029"/>
                  <a:gd name="connsiteY201" fmla="*/ 372 h 648893"/>
                  <a:gd name="connsiteX202" fmla="*/ 428381 w 470029"/>
                  <a:gd name="connsiteY202" fmla="*/ 3347 h 648893"/>
                  <a:gd name="connsiteX203" fmla="*/ 435323 w 470029"/>
                  <a:gd name="connsiteY203" fmla="*/ 13263 h 648893"/>
                  <a:gd name="connsiteX204" fmla="*/ 434331 w 470029"/>
                  <a:gd name="connsiteY204" fmla="*/ 25162 h 648893"/>
                  <a:gd name="connsiteX205" fmla="*/ 434331 w 470029"/>
                  <a:gd name="connsiteY205" fmla="*/ 25162 h 648893"/>
                  <a:gd name="connsiteX206" fmla="*/ 447222 w 470029"/>
                  <a:gd name="connsiteY206" fmla="*/ 18221 h 648893"/>
                  <a:gd name="connsiteX207" fmla="*/ 461105 w 470029"/>
                  <a:gd name="connsiteY207" fmla="*/ 22188 h 648893"/>
                  <a:gd name="connsiteX208" fmla="*/ 470030 w 470029"/>
                  <a:gd name="connsiteY208" fmla="*/ 37062 h 648893"/>
                  <a:gd name="connsiteX209" fmla="*/ 463088 w 470029"/>
                  <a:gd name="connsiteY209" fmla="*/ 56895 h 648893"/>
                  <a:gd name="connsiteX210" fmla="*/ 446230 w 470029"/>
                  <a:gd name="connsiteY210" fmla="*/ 81685 h 648893"/>
                  <a:gd name="connsiteX211" fmla="*/ 414499 w 470029"/>
                  <a:gd name="connsiteY211" fmla="*/ 47970 h 648893"/>
                  <a:gd name="connsiteX212" fmla="*/ 423423 w 470029"/>
                  <a:gd name="connsiteY212" fmla="*/ 35079 h 648893"/>
                  <a:gd name="connsiteX213" fmla="*/ 428381 w 470029"/>
                  <a:gd name="connsiteY213" fmla="*/ 22188 h 648893"/>
                  <a:gd name="connsiteX214" fmla="*/ 423423 w 470029"/>
                  <a:gd name="connsiteY214" fmla="*/ 12271 h 648893"/>
                  <a:gd name="connsiteX215" fmla="*/ 413507 w 470029"/>
                  <a:gd name="connsiteY215" fmla="*/ 10288 h 648893"/>
                  <a:gd name="connsiteX216" fmla="*/ 404582 w 470029"/>
                  <a:gd name="connsiteY216" fmla="*/ 17230 h 648893"/>
                  <a:gd name="connsiteX217" fmla="*/ 393674 w 470029"/>
                  <a:gd name="connsiteY217" fmla="*/ 33096 h 648893"/>
                  <a:gd name="connsiteX218" fmla="*/ 414499 w 470029"/>
                  <a:gd name="connsiteY218" fmla="*/ 47970 h 648893"/>
                  <a:gd name="connsiteX219" fmla="*/ 423423 w 470029"/>
                  <a:gd name="connsiteY219" fmla="*/ 138207 h 648893"/>
                  <a:gd name="connsiteX220" fmla="*/ 405574 w 470029"/>
                  <a:gd name="connsiteY220" fmla="*/ 119367 h 648893"/>
                  <a:gd name="connsiteX221" fmla="*/ 411524 w 470029"/>
                  <a:gd name="connsiteY221" fmla="*/ 111434 h 648893"/>
                  <a:gd name="connsiteX222" fmla="*/ 427390 w 470029"/>
                  <a:gd name="connsiteY222" fmla="*/ 132258 h 648893"/>
                  <a:gd name="connsiteX223" fmla="*/ 423423 w 470029"/>
                  <a:gd name="connsiteY223" fmla="*/ 138207 h 648893"/>
                  <a:gd name="connsiteX224" fmla="*/ 456147 w 470029"/>
                  <a:gd name="connsiteY224" fmla="*/ 52928 h 648893"/>
                  <a:gd name="connsiteX225" fmla="*/ 455155 w 470029"/>
                  <a:gd name="connsiteY225" fmla="*/ 30121 h 648893"/>
                  <a:gd name="connsiteX226" fmla="*/ 433339 w 470029"/>
                  <a:gd name="connsiteY226" fmla="*/ 38054 h 648893"/>
                  <a:gd name="connsiteX227" fmla="*/ 422431 w 470029"/>
                  <a:gd name="connsiteY227" fmla="*/ 52928 h 648893"/>
                  <a:gd name="connsiteX228" fmla="*/ 445239 w 470029"/>
                  <a:gd name="connsiteY228" fmla="*/ 68794 h 648893"/>
                  <a:gd name="connsiteX229" fmla="*/ 456147 w 470029"/>
                  <a:gd name="connsiteY229" fmla="*/ 52928 h 648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</a:cxnLst>
                <a:rect l="l" t="t" r="r" b="b"/>
                <a:pathLst>
                  <a:path w="470029" h="648893">
                    <a:moveTo>
                      <a:pt x="49581" y="602287"/>
                    </a:moveTo>
                    <a:lnTo>
                      <a:pt x="31732" y="626086"/>
                    </a:lnTo>
                    <a:lnTo>
                      <a:pt x="53548" y="640960"/>
                    </a:lnTo>
                    <a:lnTo>
                      <a:pt x="48590" y="648893"/>
                    </a:lnTo>
                    <a:lnTo>
                      <a:pt x="0" y="615178"/>
                    </a:lnTo>
                    <a:lnTo>
                      <a:pt x="4958" y="607245"/>
                    </a:lnTo>
                    <a:lnTo>
                      <a:pt x="24791" y="621128"/>
                    </a:lnTo>
                    <a:lnTo>
                      <a:pt x="41648" y="596337"/>
                    </a:lnTo>
                    <a:lnTo>
                      <a:pt x="21816" y="582455"/>
                    </a:lnTo>
                    <a:lnTo>
                      <a:pt x="26774" y="574522"/>
                    </a:lnTo>
                    <a:lnTo>
                      <a:pt x="75363" y="608237"/>
                    </a:lnTo>
                    <a:lnTo>
                      <a:pt x="70405" y="616170"/>
                    </a:lnTo>
                    <a:lnTo>
                      <a:pt x="49581" y="602287"/>
                    </a:lnTo>
                    <a:close/>
                    <a:moveTo>
                      <a:pt x="95196" y="584438"/>
                    </a:moveTo>
                    <a:cubicBezTo>
                      <a:pt x="92221" y="589396"/>
                      <a:pt x="87263" y="592371"/>
                      <a:pt x="83297" y="593363"/>
                    </a:cubicBezTo>
                    <a:cubicBezTo>
                      <a:pt x="78338" y="594354"/>
                      <a:pt x="74372" y="593363"/>
                      <a:pt x="69414" y="590388"/>
                    </a:cubicBezTo>
                    <a:cubicBezTo>
                      <a:pt x="65447" y="587413"/>
                      <a:pt x="63464" y="583446"/>
                      <a:pt x="62472" y="578488"/>
                    </a:cubicBezTo>
                    <a:cubicBezTo>
                      <a:pt x="62472" y="573530"/>
                      <a:pt x="64455" y="568572"/>
                      <a:pt x="67431" y="562622"/>
                    </a:cubicBezTo>
                    <a:lnTo>
                      <a:pt x="76355" y="548740"/>
                    </a:lnTo>
                    <a:lnTo>
                      <a:pt x="72389" y="545765"/>
                    </a:lnTo>
                    <a:cubicBezTo>
                      <a:pt x="69414" y="543781"/>
                      <a:pt x="66439" y="542790"/>
                      <a:pt x="63464" y="543781"/>
                    </a:cubicBezTo>
                    <a:cubicBezTo>
                      <a:pt x="60489" y="544773"/>
                      <a:pt x="57514" y="546756"/>
                      <a:pt x="55531" y="550723"/>
                    </a:cubicBezTo>
                    <a:cubicBezTo>
                      <a:pt x="53548" y="553698"/>
                      <a:pt x="52556" y="556672"/>
                      <a:pt x="52556" y="559647"/>
                    </a:cubicBezTo>
                    <a:cubicBezTo>
                      <a:pt x="52556" y="562622"/>
                      <a:pt x="53548" y="564605"/>
                      <a:pt x="55531" y="566589"/>
                    </a:cubicBezTo>
                    <a:lnTo>
                      <a:pt x="50573" y="574522"/>
                    </a:lnTo>
                    <a:cubicBezTo>
                      <a:pt x="46606" y="571547"/>
                      <a:pt x="44623" y="567580"/>
                      <a:pt x="43632" y="561631"/>
                    </a:cubicBezTo>
                    <a:cubicBezTo>
                      <a:pt x="43632" y="556672"/>
                      <a:pt x="44623" y="550723"/>
                      <a:pt x="48590" y="545765"/>
                    </a:cubicBezTo>
                    <a:cubicBezTo>
                      <a:pt x="52556" y="539815"/>
                      <a:pt x="57514" y="536840"/>
                      <a:pt x="62472" y="534857"/>
                    </a:cubicBezTo>
                    <a:cubicBezTo>
                      <a:pt x="67431" y="533865"/>
                      <a:pt x="72389" y="534857"/>
                      <a:pt x="77347" y="537832"/>
                    </a:cubicBezTo>
                    <a:lnTo>
                      <a:pt x="110070" y="560639"/>
                    </a:lnTo>
                    <a:lnTo>
                      <a:pt x="105112" y="567580"/>
                    </a:lnTo>
                    <a:lnTo>
                      <a:pt x="97179" y="561631"/>
                    </a:lnTo>
                    <a:lnTo>
                      <a:pt x="97179" y="561631"/>
                    </a:lnTo>
                    <a:cubicBezTo>
                      <a:pt x="99162" y="564605"/>
                      <a:pt x="99162" y="568572"/>
                      <a:pt x="99162" y="572538"/>
                    </a:cubicBezTo>
                    <a:cubicBezTo>
                      <a:pt x="98171" y="577497"/>
                      <a:pt x="97179" y="580471"/>
                      <a:pt x="95196" y="584438"/>
                    </a:cubicBezTo>
                    <a:lnTo>
                      <a:pt x="95196" y="584438"/>
                    </a:lnTo>
                    <a:close/>
                    <a:moveTo>
                      <a:pt x="98171" y="488251"/>
                    </a:moveTo>
                    <a:lnTo>
                      <a:pt x="81313" y="512049"/>
                    </a:lnTo>
                    <a:lnTo>
                      <a:pt x="122961" y="541798"/>
                    </a:lnTo>
                    <a:lnTo>
                      <a:pt x="118003" y="549731"/>
                    </a:lnTo>
                    <a:lnTo>
                      <a:pt x="69414" y="516016"/>
                    </a:lnTo>
                    <a:lnTo>
                      <a:pt x="97179" y="476351"/>
                    </a:lnTo>
                    <a:lnTo>
                      <a:pt x="145769" y="510066"/>
                    </a:lnTo>
                    <a:lnTo>
                      <a:pt x="140811" y="517999"/>
                    </a:lnTo>
                    <a:lnTo>
                      <a:pt x="98171" y="488251"/>
                    </a:lnTo>
                    <a:close/>
                    <a:moveTo>
                      <a:pt x="89246" y="577497"/>
                    </a:moveTo>
                    <a:cubicBezTo>
                      <a:pt x="92221" y="573530"/>
                      <a:pt x="93213" y="569563"/>
                      <a:pt x="92221" y="565597"/>
                    </a:cubicBezTo>
                    <a:cubicBezTo>
                      <a:pt x="91229" y="561631"/>
                      <a:pt x="89246" y="557664"/>
                      <a:pt x="86271" y="555681"/>
                    </a:cubicBezTo>
                    <a:lnTo>
                      <a:pt x="82305" y="552706"/>
                    </a:lnTo>
                    <a:lnTo>
                      <a:pt x="74372" y="565597"/>
                    </a:lnTo>
                    <a:cubicBezTo>
                      <a:pt x="69414" y="573530"/>
                      <a:pt x="69414" y="578488"/>
                      <a:pt x="74372" y="582455"/>
                    </a:cubicBezTo>
                    <a:cubicBezTo>
                      <a:pt x="76355" y="584438"/>
                      <a:pt x="79330" y="584438"/>
                      <a:pt x="81313" y="583446"/>
                    </a:cubicBezTo>
                    <a:cubicBezTo>
                      <a:pt x="84288" y="582455"/>
                      <a:pt x="87263" y="580471"/>
                      <a:pt x="89246" y="577497"/>
                    </a:cubicBezTo>
                    <a:lnTo>
                      <a:pt x="89246" y="577497"/>
                    </a:lnTo>
                    <a:close/>
                    <a:moveTo>
                      <a:pt x="120978" y="441644"/>
                    </a:moveTo>
                    <a:cubicBezTo>
                      <a:pt x="124945" y="435694"/>
                      <a:pt x="130894" y="431728"/>
                      <a:pt x="137836" y="431728"/>
                    </a:cubicBezTo>
                    <a:cubicBezTo>
                      <a:pt x="144777" y="430736"/>
                      <a:pt x="152710" y="433711"/>
                      <a:pt x="159651" y="438669"/>
                    </a:cubicBezTo>
                    <a:cubicBezTo>
                      <a:pt x="166593" y="443627"/>
                      <a:pt x="171551" y="449577"/>
                      <a:pt x="173534" y="456518"/>
                    </a:cubicBezTo>
                    <a:cubicBezTo>
                      <a:pt x="175517" y="463460"/>
                      <a:pt x="174526" y="470401"/>
                      <a:pt x="169568" y="476351"/>
                    </a:cubicBezTo>
                    <a:cubicBezTo>
                      <a:pt x="164609" y="483292"/>
                      <a:pt x="158660" y="486267"/>
                      <a:pt x="150727" y="486267"/>
                    </a:cubicBezTo>
                    <a:lnTo>
                      <a:pt x="150727" y="486267"/>
                    </a:lnTo>
                    <a:lnTo>
                      <a:pt x="174526" y="503125"/>
                    </a:lnTo>
                    <a:lnTo>
                      <a:pt x="168576" y="511058"/>
                    </a:lnTo>
                    <a:lnTo>
                      <a:pt x="104120" y="465443"/>
                    </a:lnTo>
                    <a:lnTo>
                      <a:pt x="109079" y="458502"/>
                    </a:lnTo>
                    <a:lnTo>
                      <a:pt x="117012" y="464452"/>
                    </a:lnTo>
                    <a:lnTo>
                      <a:pt x="117012" y="464452"/>
                    </a:lnTo>
                    <a:cubicBezTo>
                      <a:pt x="115028" y="461477"/>
                      <a:pt x="115028" y="457510"/>
                      <a:pt x="115028" y="453544"/>
                    </a:cubicBezTo>
                    <a:cubicBezTo>
                      <a:pt x="118003" y="448586"/>
                      <a:pt x="118995" y="444619"/>
                      <a:pt x="120978" y="441644"/>
                    </a:cubicBezTo>
                    <a:lnTo>
                      <a:pt x="120978" y="441644"/>
                    </a:lnTo>
                    <a:close/>
                    <a:moveTo>
                      <a:pt x="162626" y="472384"/>
                    </a:moveTo>
                    <a:cubicBezTo>
                      <a:pt x="165601" y="468418"/>
                      <a:pt x="166593" y="463460"/>
                      <a:pt x="164609" y="458502"/>
                    </a:cubicBezTo>
                    <a:cubicBezTo>
                      <a:pt x="163618" y="453544"/>
                      <a:pt x="159651" y="449577"/>
                      <a:pt x="154693" y="445611"/>
                    </a:cubicBezTo>
                    <a:cubicBezTo>
                      <a:pt x="149735" y="441644"/>
                      <a:pt x="143785" y="440652"/>
                      <a:pt x="138827" y="440652"/>
                    </a:cubicBezTo>
                    <a:cubicBezTo>
                      <a:pt x="133869" y="440652"/>
                      <a:pt x="129903" y="443627"/>
                      <a:pt x="126928" y="447594"/>
                    </a:cubicBezTo>
                    <a:cubicBezTo>
                      <a:pt x="123953" y="451560"/>
                      <a:pt x="122961" y="456518"/>
                      <a:pt x="124945" y="461477"/>
                    </a:cubicBezTo>
                    <a:cubicBezTo>
                      <a:pt x="125936" y="466435"/>
                      <a:pt x="129903" y="470401"/>
                      <a:pt x="134861" y="474368"/>
                    </a:cubicBezTo>
                    <a:cubicBezTo>
                      <a:pt x="139819" y="478334"/>
                      <a:pt x="145769" y="479326"/>
                      <a:pt x="150727" y="479326"/>
                    </a:cubicBezTo>
                    <a:cubicBezTo>
                      <a:pt x="155685" y="479326"/>
                      <a:pt x="159651" y="476351"/>
                      <a:pt x="162626" y="472384"/>
                    </a:cubicBezTo>
                    <a:lnTo>
                      <a:pt x="162626" y="472384"/>
                    </a:lnTo>
                    <a:close/>
                    <a:moveTo>
                      <a:pt x="192375" y="406937"/>
                    </a:moveTo>
                    <a:lnTo>
                      <a:pt x="186425" y="415862"/>
                    </a:lnTo>
                    <a:lnTo>
                      <a:pt x="195350" y="440652"/>
                    </a:lnTo>
                    <a:lnTo>
                      <a:pt x="189400" y="449577"/>
                    </a:lnTo>
                    <a:lnTo>
                      <a:pt x="180475" y="422803"/>
                    </a:lnTo>
                    <a:cubicBezTo>
                      <a:pt x="177501" y="425778"/>
                      <a:pt x="173534" y="426770"/>
                      <a:pt x="169568" y="427761"/>
                    </a:cubicBezTo>
                    <a:cubicBezTo>
                      <a:pt x="165601" y="427761"/>
                      <a:pt x="162626" y="426770"/>
                      <a:pt x="158660" y="424787"/>
                    </a:cubicBezTo>
                    <a:cubicBezTo>
                      <a:pt x="153702" y="420820"/>
                      <a:pt x="150727" y="416854"/>
                      <a:pt x="150727" y="411895"/>
                    </a:cubicBezTo>
                    <a:cubicBezTo>
                      <a:pt x="149735" y="406937"/>
                      <a:pt x="151718" y="400988"/>
                      <a:pt x="155685" y="396029"/>
                    </a:cubicBezTo>
                    <a:lnTo>
                      <a:pt x="167585" y="379172"/>
                    </a:lnTo>
                    <a:lnTo>
                      <a:pt x="216174" y="412887"/>
                    </a:lnTo>
                    <a:lnTo>
                      <a:pt x="211216" y="420820"/>
                    </a:lnTo>
                    <a:lnTo>
                      <a:pt x="192375" y="406937"/>
                    </a:lnTo>
                    <a:close/>
                    <a:moveTo>
                      <a:pt x="186425" y="402971"/>
                    </a:moveTo>
                    <a:lnTo>
                      <a:pt x="168576" y="390080"/>
                    </a:lnTo>
                    <a:lnTo>
                      <a:pt x="161635" y="399004"/>
                    </a:lnTo>
                    <a:cubicBezTo>
                      <a:pt x="159651" y="401979"/>
                      <a:pt x="158660" y="404954"/>
                      <a:pt x="158660" y="407929"/>
                    </a:cubicBezTo>
                    <a:cubicBezTo>
                      <a:pt x="158660" y="410904"/>
                      <a:pt x="160643" y="413879"/>
                      <a:pt x="163618" y="415862"/>
                    </a:cubicBezTo>
                    <a:cubicBezTo>
                      <a:pt x="166593" y="417845"/>
                      <a:pt x="168576" y="417845"/>
                      <a:pt x="171551" y="417845"/>
                    </a:cubicBezTo>
                    <a:cubicBezTo>
                      <a:pt x="174526" y="416854"/>
                      <a:pt x="177501" y="414870"/>
                      <a:pt x="179484" y="411895"/>
                    </a:cubicBezTo>
                    <a:lnTo>
                      <a:pt x="186425" y="402971"/>
                    </a:lnTo>
                    <a:close/>
                    <a:moveTo>
                      <a:pt x="267738" y="336532"/>
                    </a:moveTo>
                    <a:lnTo>
                      <a:pt x="260797" y="346448"/>
                    </a:lnTo>
                    <a:lnTo>
                      <a:pt x="224107" y="349423"/>
                    </a:lnTo>
                    <a:lnTo>
                      <a:pt x="224107" y="349423"/>
                    </a:lnTo>
                    <a:lnTo>
                      <a:pt x="247906" y="365289"/>
                    </a:lnTo>
                    <a:lnTo>
                      <a:pt x="242948" y="373222"/>
                    </a:lnTo>
                    <a:lnTo>
                      <a:pt x="219149" y="357356"/>
                    </a:lnTo>
                    <a:lnTo>
                      <a:pt x="219149" y="357356"/>
                    </a:lnTo>
                    <a:lnTo>
                      <a:pt x="229065" y="393055"/>
                    </a:lnTo>
                    <a:lnTo>
                      <a:pt x="222124" y="402971"/>
                    </a:lnTo>
                    <a:lnTo>
                      <a:pt x="212208" y="363306"/>
                    </a:lnTo>
                    <a:lnTo>
                      <a:pt x="174526" y="368264"/>
                    </a:lnTo>
                    <a:lnTo>
                      <a:pt x="181467" y="358348"/>
                    </a:lnTo>
                    <a:lnTo>
                      <a:pt x="216174" y="353390"/>
                    </a:lnTo>
                    <a:lnTo>
                      <a:pt x="216174" y="353390"/>
                    </a:lnTo>
                    <a:lnTo>
                      <a:pt x="194358" y="338515"/>
                    </a:lnTo>
                    <a:lnTo>
                      <a:pt x="199316" y="330583"/>
                    </a:lnTo>
                    <a:lnTo>
                      <a:pt x="221132" y="345457"/>
                    </a:lnTo>
                    <a:lnTo>
                      <a:pt x="221132" y="345457"/>
                    </a:lnTo>
                    <a:lnTo>
                      <a:pt x="213199" y="310750"/>
                    </a:lnTo>
                    <a:lnTo>
                      <a:pt x="220140" y="300834"/>
                    </a:lnTo>
                    <a:lnTo>
                      <a:pt x="228073" y="338515"/>
                    </a:lnTo>
                    <a:lnTo>
                      <a:pt x="267738" y="336532"/>
                    </a:lnTo>
                    <a:close/>
                    <a:moveTo>
                      <a:pt x="285588" y="281993"/>
                    </a:moveTo>
                    <a:cubicBezTo>
                      <a:pt x="289554" y="285959"/>
                      <a:pt x="291537" y="289926"/>
                      <a:pt x="291537" y="295876"/>
                    </a:cubicBezTo>
                    <a:cubicBezTo>
                      <a:pt x="291537" y="301825"/>
                      <a:pt x="289554" y="306783"/>
                      <a:pt x="286579" y="311741"/>
                    </a:cubicBezTo>
                    <a:cubicBezTo>
                      <a:pt x="281621" y="318683"/>
                      <a:pt x="275671" y="322649"/>
                      <a:pt x="268730" y="323641"/>
                    </a:cubicBezTo>
                    <a:cubicBezTo>
                      <a:pt x="261789" y="324633"/>
                      <a:pt x="253856" y="322649"/>
                      <a:pt x="246914" y="316700"/>
                    </a:cubicBezTo>
                    <a:cubicBezTo>
                      <a:pt x="238981" y="311741"/>
                      <a:pt x="235015" y="304800"/>
                      <a:pt x="233031" y="297859"/>
                    </a:cubicBezTo>
                    <a:cubicBezTo>
                      <a:pt x="231048" y="290918"/>
                      <a:pt x="233031" y="283976"/>
                      <a:pt x="236998" y="277035"/>
                    </a:cubicBezTo>
                    <a:cubicBezTo>
                      <a:pt x="241956" y="270093"/>
                      <a:pt x="246914" y="267118"/>
                      <a:pt x="253856" y="266127"/>
                    </a:cubicBezTo>
                    <a:cubicBezTo>
                      <a:pt x="260797" y="265135"/>
                      <a:pt x="267738" y="267118"/>
                      <a:pt x="274680" y="273068"/>
                    </a:cubicBezTo>
                    <a:lnTo>
                      <a:pt x="277654" y="275052"/>
                    </a:lnTo>
                    <a:lnTo>
                      <a:pt x="253856" y="309758"/>
                    </a:lnTo>
                    <a:lnTo>
                      <a:pt x="253856" y="309758"/>
                    </a:lnTo>
                    <a:cubicBezTo>
                      <a:pt x="258814" y="312733"/>
                      <a:pt x="262780" y="314716"/>
                      <a:pt x="267738" y="313725"/>
                    </a:cubicBezTo>
                    <a:cubicBezTo>
                      <a:pt x="272696" y="312733"/>
                      <a:pt x="275671" y="310750"/>
                      <a:pt x="278646" y="305792"/>
                    </a:cubicBezTo>
                    <a:cubicBezTo>
                      <a:pt x="280629" y="302817"/>
                      <a:pt x="281621" y="299842"/>
                      <a:pt x="282613" y="296867"/>
                    </a:cubicBezTo>
                    <a:cubicBezTo>
                      <a:pt x="282613" y="293892"/>
                      <a:pt x="281621" y="290918"/>
                      <a:pt x="280629" y="288934"/>
                    </a:cubicBezTo>
                    <a:lnTo>
                      <a:pt x="285588" y="281993"/>
                    </a:lnTo>
                    <a:close/>
                    <a:moveTo>
                      <a:pt x="242948" y="282984"/>
                    </a:moveTo>
                    <a:cubicBezTo>
                      <a:pt x="239973" y="286951"/>
                      <a:pt x="238981" y="290918"/>
                      <a:pt x="239973" y="294884"/>
                    </a:cubicBezTo>
                    <a:cubicBezTo>
                      <a:pt x="240965" y="298850"/>
                      <a:pt x="242948" y="302817"/>
                      <a:pt x="246914" y="305792"/>
                    </a:cubicBezTo>
                    <a:lnTo>
                      <a:pt x="265755" y="279018"/>
                    </a:lnTo>
                    <a:cubicBezTo>
                      <a:pt x="261789" y="276043"/>
                      <a:pt x="257822" y="275052"/>
                      <a:pt x="252864" y="276043"/>
                    </a:cubicBezTo>
                    <a:cubicBezTo>
                      <a:pt x="248897" y="277035"/>
                      <a:pt x="245923" y="279018"/>
                      <a:pt x="242948" y="282984"/>
                    </a:cubicBezTo>
                    <a:lnTo>
                      <a:pt x="242948" y="282984"/>
                    </a:lnTo>
                    <a:close/>
                    <a:moveTo>
                      <a:pt x="306412" y="234395"/>
                    </a:moveTo>
                    <a:lnTo>
                      <a:pt x="289554" y="259186"/>
                    </a:lnTo>
                    <a:lnTo>
                      <a:pt x="311370" y="274060"/>
                    </a:lnTo>
                    <a:lnTo>
                      <a:pt x="306412" y="281993"/>
                    </a:lnTo>
                    <a:lnTo>
                      <a:pt x="257822" y="248278"/>
                    </a:lnTo>
                    <a:lnTo>
                      <a:pt x="262780" y="240345"/>
                    </a:lnTo>
                    <a:lnTo>
                      <a:pt x="282613" y="254227"/>
                    </a:lnTo>
                    <a:lnTo>
                      <a:pt x="299470" y="229437"/>
                    </a:lnTo>
                    <a:lnTo>
                      <a:pt x="279638" y="215554"/>
                    </a:lnTo>
                    <a:lnTo>
                      <a:pt x="284596" y="207621"/>
                    </a:lnTo>
                    <a:lnTo>
                      <a:pt x="333185" y="241336"/>
                    </a:lnTo>
                    <a:lnTo>
                      <a:pt x="328227" y="249269"/>
                    </a:lnTo>
                    <a:lnTo>
                      <a:pt x="306412" y="234395"/>
                    </a:lnTo>
                    <a:close/>
                    <a:moveTo>
                      <a:pt x="342110" y="230429"/>
                    </a:moveTo>
                    <a:lnTo>
                      <a:pt x="293520" y="196713"/>
                    </a:lnTo>
                    <a:lnTo>
                      <a:pt x="298479" y="188780"/>
                    </a:lnTo>
                    <a:lnTo>
                      <a:pt x="335169" y="214563"/>
                    </a:lnTo>
                    <a:lnTo>
                      <a:pt x="335169" y="214563"/>
                    </a:lnTo>
                    <a:lnTo>
                      <a:pt x="316328" y="163990"/>
                    </a:lnTo>
                    <a:lnTo>
                      <a:pt x="321286" y="156057"/>
                    </a:lnTo>
                    <a:lnTo>
                      <a:pt x="369876" y="189772"/>
                    </a:lnTo>
                    <a:lnTo>
                      <a:pt x="364917" y="197705"/>
                    </a:lnTo>
                    <a:lnTo>
                      <a:pt x="328227" y="171923"/>
                    </a:lnTo>
                    <a:lnTo>
                      <a:pt x="328227" y="171923"/>
                    </a:lnTo>
                    <a:lnTo>
                      <a:pt x="347068" y="222495"/>
                    </a:lnTo>
                    <a:lnTo>
                      <a:pt x="342110" y="230429"/>
                    </a:lnTo>
                    <a:close/>
                    <a:moveTo>
                      <a:pt x="392683" y="128291"/>
                    </a:moveTo>
                    <a:cubicBezTo>
                      <a:pt x="396649" y="132258"/>
                      <a:pt x="398633" y="136224"/>
                      <a:pt x="398633" y="142174"/>
                    </a:cubicBezTo>
                    <a:cubicBezTo>
                      <a:pt x="398633" y="148124"/>
                      <a:pt x="396649" y="153082"/>
                      <a:pt x="393674" y="158040"/>
                    </a:cubicBezTo>
                    <a:cubicBezTo>
                      <a:pt x="388716" y="164981"/>
                      <a:pt x="382767" y="168948"/>
                      <a:pt x="375825" y="169939"/>
                    </a:cubicBezTo>
                    <a:cubicBezTo>
                      <a:pt x="368884" y="170931"/>
                      <a:pt x="360951" y="168948"/>
                      <a:pt x="354010" y="162998"/>
                    </a:cubicBezTo>
                    <a:cubicBezTo>
                      <a:pt x="346077" y="158040"/>
                      <a:pt x="342110" y="151099"/>
                      <a:pt x="340127" y="144157"/>
                    </a:cubicBezTo>
                    <a:cubicBezTo>
                      <a:pt x="338143" y="137216"/>
                      <a:pt x="340127" y="130275"/>
                      <a:pt x="344093" y="123333"/>
                    </a:cubicBezTo>
                    <a:cubicBezTo>
                      <a:pt x="349051" y="116392"/>
                      <a:pt x="354010" y="113417"/>
                      <a:pt x="360951" y="112425"/>
                    </a:cubicBezTo>
                    <a:cubicBezTo>
                      <a:pt x="367892" y="111434"/>
                      <a:pt x="374834" y="113417"/>
                      <a:pt x="381775" y="119367"/>
                    </a:cubicBezTo>
                    <a:lnTo>
                      <a:pt x="384750" y="121350"/>
                    </a:lnTo>
                    <a:lnTo>
                      <a:pt x="360951" y="156057"/>
                    </a:lnTo>
                    <a:lnTo>
                      <a:pt x="360951" y="156057"/>
                    </a:lnTo>
                    <a:cubicBezTo>
                      <a:pt x="365909" y="159032"/>
                      <a:pt x="369876" y="161015"/>
                      <a:pt x="374834" y="160023"/>
                    </a:cubicBezTo>
                    <a:cubicBezTo>
                      <a:pt x="379792" y="159032"/>
                      <a:pt x="382767" y="157048"/>
                      <a:pt x="385742" y="152090"/>
                    </a:cubicBezTo>
                    <a:cubicBezTo>
                      <a:pt x="387725" y="149115"/>
                      <a:pt x="388716" y="146141"/>
                      <a:pt x="389708" y="143166"/>
                    </a:cubicBezTo>
                    <a:cubicBezTo>
                      <a:pt x="389708" y="140191"/>
                      <a:pt x="388716" y="137216"/>
                      <a:pt x="387725" y="135233"/>
                    </a:cubicBezTo>
                    <a:lnTo>
                      <a:pt x="392683" y="128291"/>
                    </a:lnTo>
                    <a:close/>
                    <a:moveTo>
                      <a:pt x="350043" y="129283"/>
                    </a:moveTo>
                    <a:cubicBezTo>
                      <a:pt x="347068" y="133249"/>
                      <a:pt x="346077" y="137216"/>
                      <a:pt x="347068" y="141182"/>
                    </a:cubicBezTo>
                    <a:cubicBezTo>
                      <a:pt x="348060" y="145149"/>
                      <a:pt x="350043" y="149115"/>
                      <a:pt x="354010" y="152090"/>
                    </a:cubicBezTo>
                    <a:lnTo>
                      <a:pt x="372850" y="125316"/>
                    </a:lnTo>
                    <a:cubicBezTo>
                      <a:pt x="368884" y="122342"/>
                      <a:pt x="364917" y="121350"/>
                      <a:pt x="359959" y="122342"/>
                    </a:cubicBezTo>
                    <a:cubicBezTo>
                      <a:pt x="355993" y="123333"/>
                      <a:pt x="353018" y="125316"/>
                      <a:pt x="350043" y="129283"/>
                    </a:cubicBezTo>
                    <a:lnTo>
                      <a:pt x="350043" y="129283"/>
                    </a:lnTo>
                    <a:close/>
                    <a:moveTo>
                      <a:pt x="446230" y="81685"/>
                    </a:moveTo>
                    <a:lnTo>
                      <a:pt x="381775" y="36070"/>
                    </a:lnTo>
                    <a:lnTo>
                      <a:pt x="399624" y="10288"/>
                    </a:lnTo>
                    <a:cubicBezTo>
                      <a:pt x="403591" y="4338"/>
                      <a:pt x="408549" y="1364"/>
                      <a:pt x="413507" y="372"/>
                    </a:cubicBezTo>
                    <a:cubicBezTo>
                      <a:pt x="418465" y="-620"/>
                      <a:pt x="424415" y="372"/>
                      <a:pt x="428381" y="3347"/>
                    </a:cubicBezTo>
                    <a:cubicBezTo>
                      <a:pt x="431356" y="5330"/>
                      <a:pt x="434331" y="9296"/>
                      <a:pt x="435323" y="13263"/>
                    </a:cubicBezTo>
                    <a:cubicBezTo>
                      <a:pt x="436314" y="17230"/>
                      <a:pt x="436314" y="21196"/>
                      <a:pt x="434331" y="25162"/>
                    </a:cubicBezTo>
                    <a:lnTo>
                      <a:pt x="434331" y="25162"/>
                    </a:lnTo>
                    <a:cubicBezTo>
                      <a:pt x="438297" y="21196"/>
                      <a:pt x="442264" y="19213"/>
                      <a:pt x="447222" y="18221"/>
                    </a:cubicBezTo>
                    <a:cubicBezTo>
                      <a:pt x="452180" y="17230"/>
                      <a:pt x="456147" y="19213"/>
                      <a:pt x="461105" y="22188"/>
                    </a:cubicBezTo>
                    <a:cubicBezTo>
                      <a:pt x="467054" y="26154"/>
                      <a:pt x="470030" y="31112"/>
                      <a:pt x="470030" y="37062"/>
                    </a:cubicBezTo>
                    <a:cubicBezTo>
                      <a:pt x="470030" y="43012"/>
                      <a:pt x="468046" y="49953"/>
                      <a:pt x="463088" y="56895"/>
                    </a:cubicBezTo>
                    <a:lnTo>
                      <a:pt x="446230" y="81685"/>
                    </a:lnTo>
                    <a:close/>
                    <a:moveTo>
                      <a:pt x="414499" y="47970"/>
                    </a:moveTo>
                    <a:lnTo>
                      <a:pt x="423423" y="35079"/>
                    </a:lnTo>
                    <a:cubicBezTo>
                      <a:pt x="426398" y="30121"/>
                      <a:pt x="428381" y="26154"/>
                      <a:pt x="428381" y="22188"/>
                    </a:cubicBezTo>
                    <a:cubicBezTo>
                      <a:pt x="428381" y="18221"/>
                      <a:pt x="426398" y="15246"/>
                      <a:pt x="423423" y="12271"/>
                    </a:cubicBezTo>
                    <a:cubicBezTo>
                      <a:pt x="420448" y="10288"/>
                      <a:pt x="417473" y="9296"/>
                      <a:pt x="413507" y="10288"/>
                    </a:cubicBezTo>
                    <a:cubicBezTo>
                      <a:pt x="410532" y="11280"/>
                      <a:pt x="407557" y="13263"/>
                      <a:pt x="404582" y="17230"/>
                    </a:cubicBezTo>
                    <a:lnTo>
                      <a:pt x="393674" y="33096"/>
                    </a:lnTo>
                    <a:lnTo>
                      <a:pt x="414499" y="47970"/>
                    </a:lnTo>
                    <a:close/>
                    <a:moveTo>
                      <a:pt x="423423" y="138207"/>
                    </a:moveTo>
                    <a:lnTo>
                      <a:pt x="405574" y="119367"/>
                    </a:lnTo>
                    <a:lnTo>
                      <a:pt x="411524" y="111434"/>
                    </a:lnTo>
                    <a:lnTo>
                      <a:pt x="427390" y="132258"/>
                    </a:lnTo>
                    <a:lnTo>
                      <a:pt x="423423" y="138207"/>
                    </a:lnTo>
                    <a:close/>
                    <a:moveTo>
                      <a:pt x="456147" y="52928"/>
                    </a:moveTo>
                    <a:cubicBezTo>
                      <a:pt x="463088" y="43012"/>
                      <a:pt x="463088" y="35079"/>
                      <a:pt x="455155" y="30121"/>
                    </a:cubicBezTo>
                    <a:cubicBezTo>
                      <a:pt x="447222" y="25162"/>
                      <a:pt x="440281" y="27146"/>
                      <a:pt x="433339" y="38054"/>
                    </a:cubicBezTo>
                    <a:lnTo>
                      <a:pt x="422431" y="52928"/>
                    </a:lnTo>
                    <a:lnTo>
                      <a:pt x="445239" y="68794"/>
                    </a:lnTo>
                    <a:lnTo>
                      <a:pt x="456147" y="5292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" name="Полилиния: фигура 29">
                <a:extLst>
                  <a:ext uri="{FF2B5EF4-FFF2-40B4-BE49-F238E27FC236}">
                    <a16:creationId xmlns:a16="http://schemas.microsoft.com/office/drawing/2014/main" id="{D4A5F3D1-1D88-CFA8-6A12-CB1858093652}"/>
                  </a:ext>
                </a:extLst>
              </p:cNvPr>
              <p:cNvSpPr/>
              <p:nvPr/>
            </p:nvSpPr>
            <p:spPr>
              <a:xfrm>
                <a:off x="2538747" y="2702000"/>
                <a:ext cx="570183" cy="812139"/>
              </a:xfrm>
              <a:custGeom>
                <a:avLst/>
                <a:gdLst>
                  <a:gd name="connsiteX0" fmla="*/ 0 w 570183"/>
                  <a:gd name="connsiteY0" fmla="*/ 812139 h 812139"/>
                  <a:gd name="connsiteX1" fmla="*/ 570183 w 570183"/>
                  <a:gd name="connsiteY1" fmla="*/ 0 h 81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812139">
                    <a:moveTo>
                      <a:pt x="0" y="812139"/>
                    </a:moveTo>
                    <a:lnTo>
                      <a:pt x="570183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" name="Полилиния: фигура 30">
                <a:extLst>
                  <a:ext uri="{FF2B5EF4-FFF2-40B4-BE49-F238E27FC236}">
                    <a16:creationId xmlns:a16="http://schemas.microsoft.com/office/drawing/2014/main" id="{CEDF3869-E72D-D4AC-D066-6CEACD891A9F}"/>
                  </a:ext>
                </a:extLst>
              </p:cNvPr>
              <p:cNvSpPr/>
              <p:nvPr/>
            </p:nvSpPr>
            <p:spPr>
              <a:xfrm>
                <a:off x="3087114" y="2702000"/>
                <a:ext cx="569191" cy="812139"/>
              </a:xfrm>
              <a:custGeom>
                <a:avLst/>
                <a:gdLst>
                  <a:gd name="connsiteX0" fmla="*/ 0 w 569191"/>
                  <a:gd name="connsiteY0" fmla="*/ 812139 h 812139"/>
                  <a:gd name="connsiteX1" fmla="*/ 569192 w 569191"/>
                  <a:gd name="connsiteY1" fmla="*/ 0 h 81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812139">
                    <a:moveTo>
                      <a:pt x="0" y="812139"/>
                    </a:moveTo>
                    <a:lnTo>
                      <a:pt x="569192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" name="Полилиния: фигура 31">
                <a:extLst>
                  <a:ext uri="{FF2B5EF4-FFF2-40B4-BE49-F238E27FC236}">
                    <a16:creationId xmlns:a16="http://schemas.microsoft.com/office/drawing/2014/main" id="{6477F948-8EFA-4C05-EE3E-C62AF04EC6D7}"/>
                  </a:ext>
                </a:extLst>
              </p:cNvPr>
              <p:cNvSpPr/>
              <p:nvPr/>
            </p:nvSpPr>
            <p:spPr>
              <a:xfrm>
                <a:off x="3634490" y="2702000"/>
                <a:ext cx="569191" cy="812139"/>
              </a:xfrm>
              <a:custGeom>
                <a:avLst/>
                <a:gdLst>
                  <a:gd name="connsiteX0" fmla="*/ 0 w 569191"/>
                  <a:gd name="connsiteY0" fmla="*/ 812139 h 812139"/>
                  <a:gd name="connsiteX1" fmla="*/ 569192 w 569191"/>
                  <a:gd name="connsiteY1" fmla="*/ 0 h 81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812139">
                    <a:moveTo>
                      <a:pt x="0" y="812139"/>
                    </a:moveTo>
                    <a:lnTo>
                      <a:pt x="569192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" name="Полилиния: фигура 32">
                <a:extLst>
                  <a:ext uri="{FF2B5EF4-FFF2-40B4-BE49-F238E27FC236}">
                    <a16:creationId xmlns:a16="http://schemas.microsoft.com/office/drawing/2014/main" id="{9C2C8C61-FC0D-0568-C8A5-8BD575521074}"/>
                  </a:ext>
                </a:extLst>
              </p:cNvPr>
              <p:cNvSpPr/>
              <p:nvPr/>
            </p:nvSpPr>
            <p:spPr>
              <a:xfrm>
                <a:off x="4182857" y="2702000"/>
                <a:ext cx="569191" cy="812139"/>
              </a:xfrm>
              <a:custGeom>
                <a:avLst/>
                <a:gdLst>
                  <a:gd name="connsiteX0" fmla="*/ 0 w 569191"/>
                  <a:gd name="connsiteY0" fmla="*/ 812139 h 812139"/>
                  <a:gd name="connsiteX1" fmla="*/ 569192 w 569191"/>
                  <a:gd name="connsiteY1" fmla="*/ 0 h 81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812139">
                    <a:moveTo>
                      <a:pt x="0" y="812139"/>
                    </a:moveTo>
                    <a:lnTo>
                      <a:pt x="569192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" name="Полилиния: фигура 33">
                <a:extLst>
                  <a:ext uri="{FF2B5EF4-FFF2-40B4-BE49-F238E27FC236}">
                    <a16:creationId xmlns:a16="http://schemas.microsoft.com/office/drawing/2014/main" id="{12F26968-5191-BF9F-4A6F-B7A1395E7D81}"/>
                  </a:ext>
                </a:extLst>
              </p:cNvPr>
              <p:cNvSpPr/>
              <p:nvPr/>
            </p:nvSpPr>
            <p:spPr>
              <a:xfrm>
                <a:off x="4730233" y="2702000"/>
                <a:ext cx="569191" cy="812139"/>
              </a:xfrm>
              <a:custGeom>
                <a:avLst/>
                <a:gdLst>
                  <a:gd name="connsiteX0" fmla="*/ 0 w 569191"/>
                  <a:gd name="connsiteY0" fmla="*/ 812139 h 812139"/>
                  <a:gd name="connsiteX1" fmla="*/ 569192 w 569191"/>
                  <a:gd name="connsiteY1" fmla="*/ 0 h 81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812139">
                    <a:moveTo>
                      <a:pt x="0" y="812139"/>
                    </a:moveTo>
                    <a:lnTo>
                      <a:pt x="569192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" name="Полилиния: фигура 46">
                <a:extLst>
                  <a:ext uri="{FF2B5EF4-FFF2-40B4-BE49-F238E27FC236}">
                    <a16:creationId xmlns:a16="http://schemas.microsoft.com/office/drawing/2014/main" id="{068EB5F4-CBE4-F6B4-776D-32646B05C40D}"/>
                  </a:ext>
                </a:extLst>
              </p:cNvPr>
              <p:cNvSpPr/>
              <p:nvPr/>
            </p:nvSpPr>
            <p:spPr>
              <a:xfrm>
                <a:off x="5277609" y="2702000"/>
                <a:ext cx="570183" cy="812139"/>
              </a:xfrm>
              <a:custGeom>
                <a:avLst/>
                <a:gdLst>
                  <a:gd name="connsiteX0" fmla="*/ 0 w 570183"/>
                  <a:gd name="connsiteY0" fmla="*/ 812139 h 812139"/>
                  <a:gd name="connsiteX1" fmla="*/ 570183 w 570183"/>
                  <a:gd name="connsiteY1" fmla="*/ 0 h 81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812139">
                    <a:moveTo>
                      <a:pt x="0" y="812139"/>
                    </a:moveTo>
                    <a:lnTo>
                      <a:pt x="570183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" name="Полилиния: фигура 47">
                <a:extLst>
                  <a:ext uri="{FF2B5EF4-FFF2-40B4-BE49-F238E27FC236}">
                    <a16:creationId xmlns:a16="http://schemas.microsoft.com/office/drawing/2014/main" id="{DAD2F05A-A310-F4A8-5DCC-F01B62E39BB2}"/>
                  </a:ext>
                </a:extLst>
              </p:cNvPr>
              <p:cNvSpPr/>
              <p:nvPr/>
            </p:nvSpPr>
            <p:spPr>
              <a:xfrm>
                <a:off x="5848784" y="2706958"/>
                <a:ext cx="547375" cy="780407"/>
              </a:xfrm>
              <a:custGeom>
                <a:avLst/>
                <a:gdLst>
                  <a:gd name="connsiteX0" fmla="*/ 0 w 547375"/>
                  <a:gd name="connsiteY0" fmla="*/ 780407 h 780407"/>
                  <a:gd name="connsiteX1" fmla="*/ 547376 w 547375"/>
                  <a:gd name="connsiteY1" fmla="*/ 0 h 780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7375" h="780407">
                    <a:moveTo>
                      <a:pt x="0" y="780407"/>
                    </a:moveTo>
                    <a:lnTo>
                      <a:pt x="547376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" name="Полилиния: фигура 48">
                <a:extLst>
                  <a:ext uri="{FF2B5EF4-FFF2-40B4-BE49-F238E27FC236}">
                    <a16:creationId xmlns:a16="http://schemas.microsoft.com/office/drawing/2014/main" id="{A8674911-FEEA-3353-A5BA-7AD76EB49558}"/>
                  </a:ext>
                </a:extLst>
              </p:cNvPr>
              <p:cNvSpPr/>
              <p:nvPr/>
            </p:nvSpPr>
            <p:spPr>
              <a:xfrm>
                <a:off x="1850560" y="3604377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0" name="Полилиния: фигура 49">
                <a:extLst>
                  <a:ext uri="{FF2B5EF4-FFF2-40B4-BE49-F238E27FC236}">
                    <a16:creationId xmlns:a16="http://schemas.microsoft.com/office/drawing/2014/main" id="{5CF6DF0B-0DC6-C99D-A46B-D22B284D10EA}"/>
                  </a:ext>
                </a:extLst>
              </p:cNvPr>
              <p:cNvSpPr/>
              <p:nvPr/>
            </p:nvSpPr>
            <p:spPr>
              <a:xfrm>
                <a:off x="2643859" y="3604377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1" name="Полилиния: фигура 50">
                <a:extLst>
                  <a:ext uri="{FF2B5EF4-FFF2-40B4-BE49-F238E27FC236}">
                    <a16:creationId xmlns:a16="http://schemas.microsoft.com/office/drawing/2014/main" id="{B0CB6088-2CA5-2A75-A655-D4D6C69AFC8B}"/>
                  </a:ext>
                </a:extLst>
              </p:cNvPr>
              <p:cNvSpPr/>
              <p:nvPr/>
            </p:nvSpPr>
            <p:spPr>
              <a:xfrm>
                <a:off x="3081164" y="3604377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" name="Полилиния: фигура 64">
                <a:extLst>
                  <a:ext uri="{FF2B5EF4-FFF2-40B4-BE49-F238E27FC236}">
                    <a16:creationId xmlns:a16="http://schemas.microsoft.com/office/drawing/2014/main" id="{065B34A6-257F-5AA9-F7A9-6D352E2399E7}"/>
                  </a:ext>
                </a:extLst>
              </p:cNvPr>
              <p:cNvSpPr/>
              <p:nvPr/>
            </p:nvSpPr>
            <p:spPr>
              <a:xfrm>
                <a:off x="3646389" y="3604377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" name="Полилиния: фигура 65">
                <a:extLst>
                  <a:ext uri="{FF2B5EF4-FFF2-40B4-BE49-F238E27FC236}">
                    <a16:creationId xmlns:a16="http://schemas.microsoft.com/office/drawing/2014/main" id="{1E89D23D-1DA7-B334-2821-A1A2A86A435A}"/>
                  </a:ext>
                </a:extLst>
              </p:cNvPr>
              <p:cNvSpPr/>
              <p:nvPr/>
            </p:nvSpPr>
            <p:spPr>
              <a:xfrm>
                <a:off x="4216573" y="3604377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" name="Полилиния: фигура 66">
                <a:extLst>
                  <a:ext uri="{FF2B5EF4-FFF2-40B4-BE49-F238E27FC236}">
                    <a16:creationId xmlns:a16="http://schemas.microsoft.com/office/drawing/2014/main" id="{2968FF50-CC5F-A59A-EC51-FFC68E870E9D}"/>
                  </a:ext>
                </a:extLst>
              </p:cNvPr>
              <p:cNvSpPr/>
              <p:nvPr/>
            </p:nvSpPr>
            <p:spPr>
              <a:xfrm>
                <a:off x="4785764" y="3604377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" name="Полилиния: фигура 67">
                <a:extLst>
                  <a:ext uri="{FF2B5EF4-FFF2-40B4-BE49-F238E27FC236}">
                    <a16:creationId xmlns:a16="http://schemas.microsoft.com/office/drawing/2014/main" id="{DA7FF449-A16F-BEB4-3CDF-C8052E684F29}"/>
                  </a:ext>
                </a:extLst>
              </p:cNvPr>
              <p:cNvSpPr/>
              <p:nvPr/>
            </p:nvSpPr>
            <p:spPr>
              <a:xfrm>
                <a:off x="5355947" y="3604377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9" name="Полилиния: фигура 68">
                <a:extLst>
                  <a:ext uri="{FF2B5EF4-FFF2-40B4-BE49-F238E27FC236}">
                    <a16:creationId xmlns:a16="http://schemas.microsoft.com/office/drawing/2014/main" id="{98038C90-AA67-02E2-B62B-3F5AB85B4181}"/>
                  </a:ext>
                </a:extLst>
              </p:cNvPr>
              <p:cNvSpPr/>
              <p:nvPr/>
            </p:nvSpPr>
            <p:spPr>
              <a:xfrm>
                <a:off x="5926131" y="3604377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" name="Полилиния: фигура 69">
                <a:extLst>
                  <a:ext uri="{FF2B5EF4-FFF2-40B4-BE49-F238E27FC236}">
                    <a16:creationId xmlns:a16="http://schemas.microsoft.com/office/drawing/2014/main" id="{0A1EBD49-9D32-4B94-A362-838C3016D885}"/>
                  </a:ext>
                </a:extLst>
              </p:cNvPr>
              <p:cNvSpPr/>
              <p:nvPr/>
            </p:nvSpPr>
            <p:spPr>
              <a:xfrm>
                <a:off x="1850560" y="3852283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" name="Полилиния: фигура 70">
                <a:extLst>
                  <a:ext uri="{FF2B5EF4-FFF2-40B4-BE49-F238E27FC236}">
                    <a16:creationId xmlns:a16="http://schemas.microsoft.com/office/drawing/2014/main" id="{0CD99D8C-BF5C-6896-4E8A-CB2DAA2E7381}"/>
                  </a:ext>
                </a:extLst>
              </p:cNvPr>
              <p:cNvSpPr/>
              <p:nvPr/>
            </p:nvSpPr>
            <p:spPr>
              <a:xfrm>
                <a:off x="2643859" y="3852283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" name="Полилиния: фигура 71">
                <a:extLst>
                  <a:ext uri="{FF2B5EF4-FFF2-40B4-BE49-F238E27FC236}">
                    <a16:creationId xmlns:a16="http://schemas.microsoft.com/office/drawing/2014/main" id="{5263AECB-78BE-03FA-8256-67AD978BB94B}"/>
                  </a:ext>
                </a:extLst>
              </p:cNvPr>
              <p:cNvSpPr/>
              <p:nvPr/>
            </p:nvSpPr>
            <p:spPr>
              <a:xfrm>
                <a:off x="3081164" y="3852283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" name="Полилиния: фигура 72">
                <a:extLst>
                  <a:ext uri="{FF2B5EF4-FFF2-40B4-BE49-F238E27FC236}">
                    <a16:creationId xmlns:a16="http://schemas.microsoft.com/office/drawing/2014/main" id="{4BA6E832-E3A4-80E9-D30D-E74B293BB25A}"/>
                  </a:ext>
                </a:extLst>
              </p:cNvPr>
              <p:cNvSpPr/>
              <p:nvPr/>
            </p:nvSpPr>
            <p:spPr>
              <a:xfrm>
                <a:off x="3646389" y="3852283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4" name="Полилиния: фигура 73">
                <a:extLst>
                  <a:ext uri="{FF2B5EF4-FFF2-40B4-BE49-F238E27FC236}">
                    <a16:creationId xmlns:a16="http://schemas.microsoft.com/office/drawing/2014/main" id="{134A4648-FD91-3DA5-72C7-B7F631D098CF}"/>
                  </a:ext>
                </a:extLst>
              </p:cNvPr>
              <p:cNvSpPr/>
              <p:nvPr/>
            </p:nvSpPr>
            <p:spPr>
              <a:xfrm>
                <a:off x="4216573" y="3852283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5" name="Полилиния: фигура 74">
                <a:extLst>
                  <a:ext uri="{FF2B5EF4-FFF2-40B4-BE49-F238E27FC236}">
                    <a16:creationId xmlns:a16="http://schemas.microsoft.com/office/drawing/2014/main" id="{3E95114E-E305-AE3E-10CC-D925E5475084}"/>
                  </a:ext>
                </a:extLst>
              </p:cNvPr>
              <p:cNvSpPr/>
              <p:nvPr/>
            </p:nvSpPr>
            <p:spPr>
              <a:xfrm>
                <a:off x="4785764" y="3852283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" name="Полилиния: фигура 75">
                <a:extLst>
                  <a:ext uri="{FF2B5EF4-FFF2-40B4-BE49-F238E27FC236}">
                    <a16:creationId xmlns:a16="http://schemas.microsoft.com/office/drawing/2014/main" id="{89DAA2A9-7692-7815-3AD4-9EC7E23F1F90}"/>
                  </a:ext>
                </a:extLst>
              </p:cNvPr>
              <p:cNvSpPr/>
              <p:nvPr/>
            </p:nvSpPr>
            <p:spPr>
              <a:xfrm>
                <a:off x="5355947" y="3852283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" name="Полилиния: фигура 76">
                <a:extLst>
                  <a:ext uri="{FF2B5EF4-FFF2-40B4-BE49-F238E27FC236}">
                    <a16:creationId xmlns:a16="http://schemas.microsoft.com/office/drawing/2014/main" id="{6775FDCB-0123-64A8-EE07-923F691FAFC2}"/>
                  </a:ext>
                </a:extLst>
              </p:cNvPr>
              <p:cNvSpPr/>
              <p:nvPr/>
            </p:nvSpPr>
            <p:spPr>
              <a:xfrm>
                <a:off x="5926131" y="3852283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" name="Полилиния: фигура 77">
                <a:extLst>
                  <a:ext uri="{FF2B5EF4-FFF2-40B4-BE49-F238E27FC236}">
                    <a16:creationId xmlns:a16="http://schemas.microsoft.com/office/drawing/2014/main" id="{1FA78E7A-A59A-30B3-5DB7-97875598B569}"/>
                  </a:ext>
                </a:extLst>
              </p:cNvPr>
              <p:cNvSpPr/>
              <p:nvPr/>
            </p:nvSpPr>
            <p:spPr>
              <a:xfrm>
                <a:off x="1850560" y="4101180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" name="Полилиния: фигура 78">
                <a:extLst>
                  <a:ext uri="{FF2B5EF4-FFF2-40B4-BE49-F238E27FC236}">
                    <a16:creationId xmlns:a16="http://schemas.microsoft.com/office/drawing/2014/main" id="{57E7A227-4AD8-D8CC-4CBC-CEDBED381D4D}"/>
                  </a:ext>
                </a:extLst>
              </p:cNvPr>
              <p:cNvSpPr/>
              <p:nvPr/>
            </p:nvSpPr>
            <p:spPr>
              <a:xfrm>
                <a:off x="2643859" y="4101180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" name="Полилиния: фигура 79">
                <a:extLst>
                  <a:ext uri="{FF2B5EF4-FFF2-40B4-BE49-F238E27FC236}">
                    <a16:creationId xmlns:a16="http://schemas.microsoft.com/office/drawing/2014/main" id="{F5FE9A06-446A-EFA7-72B7-6B40E04A6095}"/>
                  </a:ext>
                </a:extLst>
              </p:cNvPr>
              <p:cNvSpPr/>
              <p:nvPr/>
            </p:nvSpPr>
            <p:spPr>
              <a:xfrm>
                <a:off x="3081164" y="4101180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" name="Полилиния: фигура 80">
                <a:extLst>
                  <a:ext uri="{FF2B5EF4-FFF2-40B4-BE49-F238E27FC236}">
                    <a16:creationId xmlns:a16="http://schemas.microsoft.com/office/drawing/2014/main" id="{A0B039E4-95D3-2DA9-1271-15227EEED6ED}"/>
                  </a:ext>
                </a:extLst>
              </p:cNvPr>
              <p:cNvSpPr/>
              <p:nvPr/>
            </p:nvSpPr>
            <p:spPr>
              <a:xfrm>
                <a:off x="3646389" y="4101180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" name="Полилиния: фигура 81">
                <a:extLst>
                  <a:ext uri="{FF2B5EF4-FFF2-40B4-BE49-F238E27FC236}">
                    <a16:creationId xmlns:a16="http://schemas.microsoft.com/office/drawing/2014/main" id="{C2F2BD0D-4BEF-E16C-125B-3E5F1BD6E1B4}"/>
                  </a:ext>
                </a:extLst>
              </p:cNvPr>
              <p:cNvSpPr/>
              <p:nvPr/>
            </p:nvSpPr>
            <p:spPr>
              <a:xfrm>
                <a:off x="4216573" y="4101180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" name="Полилиния: фигура 82">
                <a:extLst>
                  <a:ext uri="{FF2B5EF4-FFF2-40B4-BE49-F238E27FC236}">
                    <a16:creationId xmlns:a16="http://schemas.microsoft.com/office/drawing/2014/main" id="{4C1F12BE-1514-CE08-69F7-8D0EBBEAC97C}"/>
                  </a:ext>
                </a:extLst>
              </p:cNvPr>
              <p:cNvSpPr/>
              <p:nvPr/>
            </p:nvSpPr>
            <p:spPr>
              <a:xfrm>
                <a:off x="4785764" y="4101180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" name="Полилиния: фигура 83">
                <a:extLst>
                  <a:ext uri="{FF2B5EF4-FFF2-40B4-BE49-F238E27FC236}">
                    <a16:creationId xmlns:a16="http://schemas.microsoft.com/office/drawing/2014/main" id="{74C34575-6826-B597-7BDF-59DA9E5857B1}"/>
                  </a:ext>
                </a:extLst>
              </p:cNvPr>
              <p:cNvSpPr/>
              <p:nvPr/>
            </p:nvSpPr>
            <p:spPr>
              <a:xfrm>
                <a:off x="5355947" y="4101180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" name="Полилиния: фигура 84">
                <a:extLst>
                  <a:ext uri="{FF2B5EF4-FFF2-40B4-BE49-F238E27FC236}">
                    <a16:creationId xmlns:a16="http://schemas.microsoft.com/office/drawing/2014/main" id="{198D6872-48C2-3969-9174-52FE1317D0DA}"/>
                  </a:ext>
                </a:extLst>
              </p:cNvPr>
              <p:cNvSpPr/>
              <p:nvPr/>
            </p:nvSpPr>
            <p:spPr>
              <a:xfrm>
                <a:off x="5926131" y="4101180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" name="Полилиния: фигура 85">
                <a:extLst>
                  <a:ext uri="{FF2B5EF4-FFF2-40B4-BE49-F238E27FC236}">
                    <a16:creationId xmlns:a16="http://schemas.microsoft.com/office/drawing/2014/main" id="{573BC3F3-F9D6-C9A0-875A-CC414075E4A2}"/>
                  </a:ext>
                </a:extLst>
              </p:cNvPr>
              <p:cNvSpPr/>
              <p:nvPr/>
            </p:nvSpPr>
            <p:spPr>
              <a:xfrm>
                <a:off x="1850560" y="4350078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" name="Полилиния: фигура 86">
                <a:extLst>
                  <a:ext uri="{FF2B5EF4-FFF2-40B4-BE49-F238E27FC236}">
                    <a16:creationId xmlns:a16="http://schemas.microsoft.com/office/drawing/2014/main" id="{E90A4E17-C668-2C4C-BCF6-B897D5A88E3A}"/>
                  </a:ext>
                </a:extLst>
              </p:cNvPr>
              <p:cNvSpPr/>
              <p:nvPr/>
            </p:nvSpPr>
            <p:spPr>
              <a:xfrm>
                <a:off x="2643859" y="4350078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" name="Полилиния: фигура 87">
                <a:extLst>
                  <a:ext uri="{FF2B5EF4-FFF2-40B4-BE49-F238E27FC236}">
                    <a16:creationId xmlns:a16="http://schemas.microsoft.com/office/drawing/2014/main" id="{F3E86870-8EE8-9515-A277-9B3B74511C33}"/>
                  </a:ext>
                </a:extLst>
              </p:cNvPr>
              <p:cNvSpPr/>
              <p:nvPr/>
            </p:nvSpPr>
            <p:spPr>
              <a:xfrm>
                <a:off x="3081164" y="4350078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9" name="Полилиния: фигура 88">
                <a:extLst>
                  <a:ext uri="{FF2B5EF4-FFF2-40B4-BE49-F238E27FC236}">
                    <a16:creationId xmlns:a16="http://schemas.microsoft.com/office/drawing/2014/main" id="{E580A84B-1DF9-7868-7087-B5B74432A2EA}"/>
                  </a:ext>
                </a:extLst>
              </p:cNvPr>
              <p:cNvSpPr/>
              <p:nvPr/>
            </p:nvSpPr>
            <p:spPr>
              <a:xfrm>
                <a:off x="3646389" y="435007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" name="Полилиния: фигура 89">
                <a:extLst>
                  <a:ext uri="{FF2B5EF4-FFF2-40B4-BE49-F238E27FC236}">
                    <a16:creationId xmlns:a16="http://schemas.microsoft.com/office/drawing/2014/main" id="{7224DB3A-6CAA-75BC-6F56-F3262434DBDF}"/>
                  </a:ext>
                </a:extLst>
              </p:cNvPr>
              <p:cNvSpPr/>
              <p:nvPr/>
            </p:nvSpPr>
            <p:spPr>
              <a:xfrm>
                <a:off x="4216573" y="4350078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CCEF8300-DD20-8234-D723-A1F070FF79EE}"/>
                  </a:ext>
                </a:extLst>
              </p:cNvPr>
              <p:cNvSpPr/>
              <p:nvPr/>
            </p:nvSpPr>
            <p:spPr>
              <a:xfrm>
                <a:off x="4785764" y="435007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28DE136E-13D5-80BC-E137-26DB68F57B83}"/>
                  </a:ext>
                </a:extLst>
              </p:cNvPr>
              <p:cNvSpPr/>
              <p:nvPr/>
            </p:nvSpPr>
            <p:spPr>
              <a:xfrm>
                <a:off x="5355947" y="435007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3" name="Полилиния: фигура 92">
                <a:extLst>
                  <a:ext uri="{FF2B5EF4-FFF2-40B4-BE49-F238E27FC236}">
                    <a16:creationId xmlns:a16="http://schemas.microsoft.com/office/drawing/2014/main" id="{13481836-672B-0F4C-E640-4A44776F500D}"/>
                  </a:ext>
                </a:extLst>
              </p:cNvPr>
              <p:cNvSpPr/>
              <p:nvPr/>
            </p:nvSpPr>
            <p:spPr>
              <a:xfrm>
                <a:off x="5926131" y="4350078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4" name="Полилиния: фигура 93">
                <a:extLst>
                  <a:ext uri="{FF2B5EF4-FFF2-40B4-BE49-F238E27FC236}">
                    <a16:creationId xmlns:a16="http://schemas.microsoft.com/office/drawing/2014/main" id="{2C753A53-8C2F-1E62-CE30-B3C8892B6BED}"/>
                  </a:ext>
                </a:extLst>
              </p:cNvPr>
              <p:cNvSpPr/>
              <p:nvPr/>
            </p:nvSpPr>
            <p:spPr>
              <a:xfrm>
                <a:off x="1850560" y="4598975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5" name="Полилиния: фигура 94">
                <a:extLst>
                  <a:ext uri="{FF2B5EF4-FFF2-40B4-BE49-F238E27FC236}">
                    <a16:creationId xmlns:a16="http://schemas.microsoft.com/office/drawing/2014/main" id="{6ED13AA4-F343-4EF7-F96C-C1B38F56168D}"/>
                  </a:ext>
                </a:extLst>
              </p:cNvPr>
              <p:cNvSpPr/>
              <p:nvPr/>
            </p:nvSpPr>
            <p:spPr>
              <a:xfrm>
                <a:off x="2643859" y="4598975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" name="Полилиния: фигура 95">
                <a:extLst>
                  <a:ext uri="{FF2B5EF4-FFF2-40B4-BE49-F238E27FC236}">
                    <a16:creationId xmlns:a16="http://schemas.microsoft.com/office/drawing/2014/main" id="{EBC025E9-D6CD-C41C-57BD-04FB2AFF7FEC}"/>
                  </a:ext>
                </a:extLst>
              </p:cNvPr>
              <p:cNvSpPr/>
              <p:nvPr/>
            </p:nvSpPr>
            <p:spPr>
              <a:xfrm>
                <a:off x="3081164" y="4598975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" name="Полилиния: фигура 96">
                <a:extLst>
                  <a:ext uri="{FF2B5EF4-FFF2-40B4-BE49-F238E27FC236}">
                    <a16:creationId xmlns:a16="http://schemas.microsoft.com/office/drawing/2014/main" id="{A393D6C3-E76A-805C-3BEB-CF6F31D355C2}"/>
                  </a:ext>
                </a:extLst>
              </p:cNvPr>
              <p:cNvSpPr/>
              <p:nvPr/>
            </p:nvSpPr>
            <p:spPr>
              <a:xfrm>
                <a:off x="3646389" y="4598975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8" name="Полилиния: фигура 97">
                <a:extLst>
                  <a:ext uri="{FF2B5EF4-FFF2-40B4-BE49-F238E27FC236}">
                    <a16:creationId xmlns:a16="http://schemas.microsoft.com/office/drawing/2014/main" id="{3944C6AD-AFFB-B045-448B-EEE837A6BDF1}"/>
                  </a:ext>
                </a:extLst>
              </p:cNvPr>
              <p:cNvSpPr/>
              <p:nvPr/>
            </p:nvSpPr>
            <p:spPr>
              <a:xfrm>
                <a:off x="4216573" y="4598975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9" name="Полилиния: фигура 98">
                <a:extLst>
                  <a:ext uri="{FF2B5EF4-FFF2-40B4-BE49-F238E27FC236}">
                    <a16:creationId xmlns:a16="http://schemas.microsoft.com/office/drawing/2014/main" id="{FAE5C315-5369-B3BB-F26E-5849839A6F32}"/>
                  </a:ext>
                </a:extLst>
              </p:cNvPr>
              <p:cNvSpPr/>
              <p:nvPr/>
            </p:nvSpPr>
            <p:spPr>
              <a:xfrm>
                <a:off x="4785764" y="4598975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0" name="Полилиния: фигура 99">
                <a:extLst>
                  <a:ext uri="{FF2B5EF4-FFF2-40B4-BE49-F238E27FC236}">
                    <a16:creationId xmlns:a16="http://schemas.microsoft.com/office/drawing/2014/main" id="{CF392FE8-F850-DF06-7C91-ED28E3B4FEEB}"/>
                  </a:ext>
                </a:extLst>
              </p:cNvPr>
              <p:cNvSpPr/>
              <p:nvPr/>
            </p:nvSpPr>
            <p:spPr>
              <a:xfrm>
                <a:off x="5355947" y="4598975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1" name="Полилиния: фигура 100">
                <a:extLst>
                  <a:ext uri="{FF2B5EF4-FFF2-40B4-BE49-F238E27FC236}">
                    <a16:creationId xmlns:a16="http://schemas.microsoft.com/office/drawing/2014/main" id="{44101912-1E1A-A83D-7FBD-4A7FA9B31ADD}"/>
                  </a:ext>
                </a:extLst>
              </p:cNvPr>
              <p:cNvSpPr/>
              <p:nvPr/>
            </p:nvSpPr>
            <p:spPr>
              <a:xfrm>
                <a:off x="5926131" y="4598975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2" name="Полилиния: фигура 101">
                <a:extLst>
                  <a:ext uri="{FF2B5EF4-FFF2-40B4-BE49-F238E27FC236}">
                    <a16:creationId xmlns:a16="http://schemas.microsoft.com/office/drawing/2014/main" id="{B7C37212-AB22-A1F8-1670-A6EB6B7C2388}"/>
                  </a:ext>
                </a:extLst>
              </p:cNvPr>
              <p:cNvSpPr/>
              <p:nvPr/>
            </p:nvSpPr>
            <p:spPr>
              <a:xfrm>
                <a:off x="1850560" y="4847872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" name="Полилиния: фигура 102">
                <a:extLst>
                  <a:ext uri="{FF2B5EF4-FFF2-40B4-BE49-F238E27FC236}">
                    <a16:creationId xmlns:a16="http://schemas.microsoft.com/office/drawing/2014/main" id="{ADEC11C6-1DCB-5B91-ABE9-7D59EDC3936A}"/>
                  </a:ext>
                </a:extLst>
              </p:cNvPr>
              <p:cNvSpPr/>
              <p:nvPr/>
            </p:nvSpPr>
            <p:spPr>
              <a:xfrm>
                <a:off x="2643859" y="4847872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" name="Полилиния: фигура 103">
                <a:extLst>
                  <a:ext uri="{FF2B5EF4-FFF2-40B4-BE49-F238E27FC236}">
                    <a16:creationId xmlns:a16="http://schemas.microsoft.com/office/drawing/2014/main" id="{E553B213-4A70-86F1-5739-EC5E12772111}"/>
                  </a:ext>
                </a:extLst>
              </p:cNvPr>
              <p:cNvSpPr/>
              <p:nvPr/>
            </p:nvSpPr>
            <p:spPr>
              <a:xfrm>
                <a:off x="3081164" y="4847872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5" name="Полилиния: фигура 104">
                <a:extLst>
                  <a:ext uri="{FF2B5EF4-FFF2-40B4-BE49-F238E27FC236}">
                    <a16:creationId xmlns:a16="http://schemas.microsoft.com/office/drawing/2014/main" id="{B284D7AB-1C30-4891-5B5A-A5089B846354}"/>
                  </a:ext>
                </a:extLst>
              </p:cNvPr>
              <p:cNvSpPr/>
              <p:nvPr/>
            </p:nvSpPr>
            <p:spPr>
              <a:xfrm>
                <a:off x="3646389" y="4847872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6" name="Полилиния: фигура 105">
                <a:extLst>
                  <a:ext uri="{FF2B5EF4-FFF2-40B4-BE49-F238E27FC236}">
                    <a16:creationId xmlns:a16="http://schemas.microsoft.com/office/drawing/2014/main" id="{D5CE289A-E414-5973-EE13-D3288A9E4CD9}"/>
                  </a:ext>
                </a:extLst>
              </p:cNvPr>
              <p:cNvSpPr/>
              <p:nvPr/>
            </p:nvSpPr>
            <p:spPr>
              <a:xfrm>
                <a:off x="4216573" y="4847872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7" name="Полилиния: фигура 106">
                <a:extLst>
                  <a:ext uri="{FF2B5EF4-FFF2-40B4-BE49-F238E27FC236}">
                    <a16:creationId xmlns:a16="http://schemas.microsoft.com/office/drawing/2014/main" id="{A772229C-6126-35EB-A500-AE6E028F3E9D}"/>
                  </a:ext>
                </a:extLst>
              </p:cNvPr>
              <p:cNvSpPr/>
              <p:nvPr/>
            </p:nvSpPr>
            <p:spPr>
              <a:xfrm>
                <a:off x="4785764" y="4847872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8" name="Полилиния: фигура 107">
                <a:extLst>
                  <a:ext uri="{FF2B5EF4-FFF2-40B4-BE49-F238E27FC236}">
                    <a16:creationId xmlns:a16="http://schemas.microsoft.com/office/drawing/2014/main" id="{409D3E86-824C-A99D-3DF9-5CCFADC5CBE5}"/>
                  </a:ext>
                </a:extLst>
              </p:cNvPr>
              <p:cNvSpPr/>
              <p:nvPr/>
            </p:nvSpPr>
            <p:spPr>
              <a:xfrm>
                <a:off x="5355947" y="4847872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9" name="Полилиния: фигура 108">
                <a:extLst>
                  <a:ext uri="{FF2B5EF4-FFF2-40B4-BE49-F238E27FC236}">
                    <a16:creationId xmlns:a16="http://schemas.microsoft.com/office/drawing/2014/main" id="{C5CF8788-D665-399B-EF3A-36F3B6422C8E}"/>
                  </a:ext>
                </a:extLst>
              </p:cNvPr>
              <p:cNvSpPr/>
              <p:nvPr/>
            </p:nvSpPr>
            <p:spPr>
              <a:xfrm>
                <a:off x="5926131" y="4847872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0" name="Полилиния: фигура 109">
                <a:extLst>
                  <a:ext uri="{FF2B5EF4-FFF2-40B4-BE49-F238E27FC236}">
                    <a16:creationId xmlns:a16="http://schemas.microsoft.com/office/drawing/2014/main" id="{DFF3B064-A813-9B14-DCC9-C33348727073}"/>
                  </a:ext>
                </a:extLst>
              </p:cNvPr>
              <p:cNvSpPr/>
              <p:nvPr/>
            </p:nvSpPr>
            <p:spPr>
              <a:xfrm>
                <a:off x="1850560" y="5095778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1" name="Полилиния: фигура 110">
                <a:extLst>
                  <a:ext uri="{FF2B5EF4-FFF2-40B4-BE49-F238E27FC236}">
                    <a16:creationId xmlns:a16="http://schemas.microsoft.com/office/drawing/2014/main" id="{52703E04-D9C9-B665-5758-75932B78E1F9}"/>
                  </a:ext>
                </a:extLst>
              </p:cNvPr>
              <p:cNvSpPr/>
              <p:nvPr/>
            </p:nvSpPr>
            <p:spPr>
              <a:xfrm>
                <a:off x="2643859" y="5095778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2" name="Полилиния: фигура 111">
                <a:extLst>
                  <a:ext uri="{FF2B5EF4-FFF2-40B4-BE49-F238E27FC236}">
                    <a16:creationId xmlns:a16="http://schemas.microsoft.com/office/drawing/2014/main" id="{7A4C6B54-7354-F75C-482C-B8307B85E7C5}"/>
                  </a:ext>
                </a:extLst>
              </p:cNvPr>
              <p:cNvSpPr/>
              <p:nvPr/>
            </p:nvSpPr>
            <p:spPr>
              <a:xfrm>
                <a:off x="3081164" y="5095778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3" name="Полилиния: фигура 112">
                <a:extLst>
                  <a:ext uri="{FF2B5EF4-FFF2-40B4-BE49-F238E27FC236}">
                    <a16:creationId xmlns:a16="http://schemas.microsoft.com/office/drawing/2014/main" id="{A908BB3A-938D-F73C-D384-FB92CE4B2BB4}"/>
                  </a:ext>
                </a:extLst>
              </p:cNvPr>
              <p:cNvSpPr/>
              <p:nvPr/>
            </p:nvSpPr>
            <p:spPr>
              <a:xfrm>
                <a:off x="3646389" y="509577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4" name="Полилиния: фигура 113">
                <a:extLst>
                  <a:ext uri="{FF2B5EF4-FFF2-40B4-BE49-F238E27FC236}">
                    <a16:creationId xmlns:a16="http://schemas.microsoft.com/office/drawing/2014/main" id="{2BDE6D66-BD30-4036-2FEF-17DACE192445}"/>
                  </a:ext>
                </a:extLst>
              </p:cNvPr>
              <p:cNvSpPr/>
              <p:nvPr/>
            </p:nvSpPr>
            <p:spPr>
              <a:xfrm>
                <a:off x="4216573" y="5095778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5" name="Полилиния: фигура 114">
                <a:extLst>
                  <a:ext uri="{FF2B5EF4-FFF2-40B4-BE49-F238E27FC236}">
                    <a16:creationId xmlns:a16="http://schemas.microsoft.com/office/drawing/2014/main" id="{DCEF2345-C492-9718-7173-C75D25453509}"/>
                  </a:ext>
                </a:extLst>
              </p:cNvPr>
              <p:cNvSpPr/>
              <p:nvPr/>
            </p:nvSpPr>
            <p:spPr>
              <a:xfrm>
                <a:off x="4785764" y="509577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6" name="Полилиния: фигура 115">
                <a:extLst>
                  <a:ext uri="{FF2B5EF4-FFF2-40B4-BE49-F238E27FC236}">
                    <a16:creationId xmlns:a16="http://schemas.microsoft.com/office/drawing/2014/main" id="{63BE0705-1A19-34C7-6253-07904692F9BD}"/>
                  </a:ext>
                </a:extLst>
              </p:cNvPr>
              <p:cNvSpPr/>
              <p:nvPr/>
            </p:nvSpPr>
            <p:spPr>
              <a:xfrm>
                <a:off x="5355947" y="509577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3" name="Полилиния: фигура 122">
                <a:extLst>
                  <a:ext uri="{FF2B5EF4-FFF2-40B4-BE49-F238E27FC236}">
                    <a16:creationId xmlns:a16="http://schemas.microsoft.com/office/drawing/2014/main" id="{C9821333-A15B-8C28-235C-0795F4B81881}"/>
                  </a:ext>
                </a:extLst>
              </p:cNvPr>
              <p:cNvSpPr/>
              <p:nvPr/>
            </p:nvSpPr>
            <p:spPr>
              <a:xfrm>
                <a:off x="5926131" y="5095778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4" name="Полилиния: фигура 123">
                <a:extLst>
                  <a:ext uri="{FF2B5EF4-FFF2-40B4-BE49-F238E27FC236}">
                    <a16:creationId xmlns:a16="http://schemas.microsoft.com/office/drawing/2014/main" id="{5C6D8DEE-0EE0-50FA-966C-97156E8089C2}"/>
                  </a:ext>
                </a:extLst>
              </p:cNvPr>
              <p:cNvSpPr/>
              <p:nvPr/>
            </p:nvSpPr>
            <p:spPr>
              <a:xfrm>
                <a:off x="1850560" y="5344675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5" name="Полилиния: фигура 124">
                <a:extLst>
                  <a:ext uri="{FF2B5EF4-FFF2-40B4-BE49-F238E27FC236}">
                    <a16:creationId xmlns:a16="http://schemas.microsoft.com/office/drawing/2014/main" id="{29C304B7-11F8-8AF8-D38C-92864C942410}"/>
                  </a:ext>
                </a:extLst>
              </p:cNvPr>
              <p:cNvSpPr/>
              <p:nvPr/>
            </p:nvSpPr>
            <p:spPr>
              <a:xfrm>
                <a:off x="2643859" y="5344675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6" name="Полилиния: фигура 125">
                <a:extLst>
                  <a:ext uri="{FF2B5EF4-FFF2-40B4-BE49-F238E27FC236}">
                    <a16:creationId xmlns:a16="http://schemas.microsoft.com/office/drawing/2014/main" id="{0E8F67AB-8D03-FC8B-0F89-6AE530D75795}"/>
                  </a:ext>
                </a:extLst>
              </p:cNvPr>
              <p:cNvSpPr/>
              <p:nvPr/>
            </p:nvSpPr>
            <p:spPr>
              <a:xfrm>
                <a:off x="3081164" y="5344675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7" name="Полилиния: фигура 126">
                <a:extLst>
                  <a:ext uri="{FF2B5EF4-FFF2-40B4-BE49-F238E27FC236}">
                    <a16:creationId xmlns:a16="http://schemas.microsoft.com/office/drawing/2014/main" id="{AAA07CBF-04EC-6771-DB0F-ABFABC24EEBB}"/>
                  </a:ext>
                </a:extLst>
              </p:cNvPr>
              <p:cNvSpPr/>
              <p:nvPr/>
            </p:nvSpPr>
            <p:spPr>
              <a:xfrm>
                <a:off x="3646389" y="5344675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8" name="Полилиния: фигура 127">
                <a:extLst>
                  <a:ext uri="{FF2B5EF4-FFF2-40B4-BE49-F238E27FC236}">
                    <a16:creationId xmlns:a16="http://schemas.microsoft.com/office/drawing/2014/main" id="{A93617AB-3D63-88A2-ADEB-D954B9DD8538}"/>
                  </a:ext>
                </a:extLst>
              </p:cNvPr>
              <p:cNvSpPr/>
              <p:nvPr/>
            </p:nvSpPr>
            <p:spPr>
              <a:xfrm>
                <a:off x="4216573" y="5344675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9" name="Полилиния: фигура 128">
                <a:extLst>
                  <a:ext uri="{FF2B5EF4-FFF2-40B4-BE49-F238E27FC236}">
                    <a16:creationId xmlns:a16="http://schemas.microsoft.com/office/drawing/2014/main" id="{A4A18F5B-18DA-8409-7657-C1D3B06DDD6B}"/>
                  </a:ext>
                </a:extLst>
              </p:cNvPr>
              <p:cNvSpPr/>
              <p:nvPr/>
            </p:nvSpPr>
            <p:spPr>
              <a:xfrm>
                <a:off x="4785764" y="5344675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0" name="Полилиния: фигура 129">
                <a:extLst>
                  <a:ext uri="{FF2B5EF4-FFF2-40B4-BE49-F238E27FC236}">
                    <a16:creationId xmlns:a16="http://schemas.microsoft.com/office/drawing/2014/main" id="{756073DA-A915-164B-B574-6A006BA44361}"/>
                  </a:ext>
                </a:extLst>
              </p:cNvPr>
              <p:cNvSpPr/>
              <p:nvPr/>
            </p:nvSpPr>
            <p:spPr>
              <a:xfrm>
                <a:off x="5355947" y="5344675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1" name="Полилиния: фигура 130">
                <a:extLst>
                  <a:ext uri="{FF2B5EF4-FFF2-40B4-BE49-F238E27FC236}">
                    <a16:creationId xmlns:a16="http://schemas.microsoft.com/office/drawing/2014/main" id="{AFFFB39C-DB3D-30B9-4027-2830200DFF63}"/>
                  </a:ext>
                </a:extLst>
              </p:cNvPr>
              <p:cNvSpPr/>
              <p:nvPr/>
            </p:nvSpPr>
            <p:spPr>
              <a:xfrm>
                <a:off x="5926131" y="5344675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2" name="Полилиния: фигура 131">
                <a:extLst>
                  <a:ext uri="{FF2B5EF4-FFF2-40B4-BE49-F238E27FC236}">
                    <a16:creationId xmlns:a16="http://schemas.microsoft.com/office/drawing/2014/main" id="{6867D56B-FF42-848C-45E3-826558C2BBF6}"/>
                  </a:ext>
                </a:extLst>
              </p:cNvPr>
              <p:cNvSpPr/>
              <p:nvPr/>
            </p:nvSpPr>
            <p:spPr>
              <a:xfrm>
                <a:off x="1850560" y="5593573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3" name="Полилиния: фигура 132">
                <a:extLst>
                  <a:ext uri="{FF2B5EF4-FFF2-40B4-BE49-F238E27FC236}">
                    <a16:creationId xmlns:a16="http://schemas.microsoft.com/office/drawing/2014/main" id="{544F3C18-47A9-794E-E38A-18630FE7089F}"/>
                  </a:ext>
                </a:extLst>
              </p:cNvPr>
              <p:cNvSpPr/>
              <p:nvPr/>
            </p:nvSpPr>
            <p:spPr>
              <a:xfrm>
                <a:off x="2643859" y="5593573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4" name="Полилиния: фигура 133">
                <a:extLst>
                  <a:ext uri="{FF2B5EF4-FFF2-40B4-BE49-F238E27FC236}">
                    <a16:creationId xmlns:a16="http://schemas.microsoft.com/office/drawing/2014/main" id="{6998852D-7E56-E734-E7B1-C61CE4908E56}"/>
                  </a:ext>
                </a:extLst>
              </p:cNvPr>
              <p:cNvSpPr/>
              <p:nvPr/>
            </p:nvSpPr>
            <p:spPr>
              <a:xfrm>
                <a:off x="3081164" y="5593573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5" name="Полилиния: фигура 134">
                <a:extLst>
                  <a:ext uri="{FF2B5EF4-FFF2-40B4-BE49-F238E27FC236}">
                    <a16:creationId xmlns:a16="http://schemas.microsoft.com/office/drawing/2014/main" id="{32B562FB-672B-14BE-693D-B3AB5E093A6C}"/>
                  </a:ext>
                </a:extLst>
              </p:cNvPr>
              <p:cNvSpPr/>
              <p:nvPr/>
            </p:nvSpPr>
            <p:spPr>
              <a:xfrm>
                <a:off x="3646389" y="5593573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6" name="Полилиния: фигура 135">
                <a:extLst>
                  <a:ext uri="{FF2B5EF4-FFF2-40B4-BE49-F238E27FC236}">
                    <a16:creationId xmlns:a16="http://schemas.microsoft.com/office/drawing/2014/main" id="{115FD1A5-88B6-1AD3-B526-4802B59BDCEB}"/>
                  </a:ext>
                </a:extLst>
              </p:cNvPr>
              <p:cNvSpPr/>
              <p:nvPr/>
            </p:nvSpPr>
            <p:spPr>
              <a:xfrm>
                <a:off x="4216573" y="5593573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7" name="Полилиния: фигура 136">
                <a:extLst>
                  <a:ext uri="{FF2B5EF4-FFF2-40B4-BE49-F238E27FC236}">
                    <a16:creationId xmlns:a16="http://schemas.microsoft.com/office/drawing/2014/main" id="{10DF91F6-177C-FC46-98D4-AF3AA79427A2}"/>
                  </a:ext>
                </a:extLst>
              </p:cNvPr>
              <p:cNvSpPr/>
              <p:nvPr/>
            </p:nvSpPr>
            <p:spPr>
              <a:xfrm>
                <a:off x="4785764" y="5593573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8" name="Полилиния: фигура 137">
                <a:extLst>
                  <a:ext uri="{FF2B5EF4-FFF2-40B4-BE49-F238E27FC236}">
                    <a16:creationId xmlns:a16="http://schemas.microsoft.com/office/drawing/2014/main" id="{156D08FC-CABC-6D70-049C-2FB48E5E0001}"/>
                  </a:ext>
                </a:extLst>
              </p:cNvPr>
              <p:cNvSpPr/>
              <p:nvPr/>
            </p:nvSpPr>
            <p:spPr>
              <a:xfrm>
                <a:off x="5355947" y="5593573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9" name="Полилиния: фигура 138">
                <a:extLst>
                  <a:ext uri="{FF2B5EF4-FFF2-40B4-BE49-F238E27FC236}">
                    <a16:creationId xmlns:a16="http://schemas.microsoft.com/office/drawing/2014/main" id="{EE077E21-E5CC-15F9-D008-2D6663924CFF}"/>
                  </a:ext>
                </a:extLst>
              </p:cNvPr>
              <p:cNvSpPr/>
              <p:nvPr/>
            </p:nvSpPr>
            <p:spPr>
              <a:xfrm>
                <a:off x="5926131" y="5593573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0" name="Полилиния: фигура 139">
                <a:extLst>
                  <a:ext uri="{FF2B5EF4-FFF2-40B4-BE49-F238E27FC236}">
                    <a16:creationId xmlns:a16="http://schemas.microsoft.com/office/drawing/2014/main" id="{89E3F554-C317-E5AC-FE0E-B6940B207C22}"/>
                  </a:ext>
                </a:extLst>
              </p:cNvPr>
              <p:cNvSpPr/>
              <p:nvPr/>
            </p:nvSpPr>
            <p:spPr>
              <a:xfrm>
                <a:off x="1850560" y="5842470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1" name="Полилиния: фигура 140">
                <a:extLst>
                  <a:ext uri="{FF2B5EF4-FFF2-40B4-BE49-F238E27FC236}">
                    <a16:creationId xmlns:a16="http://schemas.microsoft.com/office/drawing/2014/main" id="{5B84B34D-6DE5-5644-D99E-5D66919A6204}"/>
                  </a:ext>
                </a:extLst>
              </p:cNvPr>
              <p:cNvSpPr/>
              <p:nvPr/>
            </p:nvSpPr>
            <p:spPr>
              <a:xfrm>
                <a:off x="2643859" y="5842470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" name="Полилиния: фигура 141">
                <a:extLst>
                  <a:ext uri="{FF2B5EF4-FFF2-40B4-BE49-F238E27FC236}">
                    <a16:creationId xmlns:a16="http://schemas.microsoft.com/office/drawing/2014/main" id="{3C63407A-8071-F9A5-1D88-81D3C57EE333}"/>
                  </a:ext>
                </a:extLst>
              </p:cNvPr>
              <p:cNvSpPr/>
              <p:nvPr/>
            </p:nvSpPr>
            <p:spPr>
              <a:xfrm>
                <a:off x="3081164" y="5842470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" name="Полилиния: фигура 142">
                <a:extLst>
                  <a:ext uri="{FF2B5EF4-FFF2-40B4-BE49-F238E27FC236}">
                    <a16:creationId xmlns:a16="http://schemas.microsoft.com/office/drawing/2014/main" id="{697C260F-BBC0-09EF-9D68-0CF8B6E85DB4}"/>
                  </a:ext>
                </a:extLst>
              </p:cNvPr>
              <p:cNvSpPr/>
              <p:nvPr/>
            </p:nvSpPr>
            <p:spPr>
              <a:xfrm>
                <a:off x="3646389" y="5842470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" name="Полилиния: фигура 143">
                <a:extLst>
                  <a:ext uri="{FF2B5EF4-FFF2-40B4-BE49-F238E27FC236}">
                    <a16:creationId xmlns:a16="http://schemas.microsoft.com/office/drawing/2014/main" id="{D69E1A0C-65DF-C7C6-652E-65D97CC1F467}"/>
                  </a:ext>
                </a:extLst>
              </p:cNvPr>
              <p:cNvSpPr/>
              <p:nvPr/>
            </p:nvSpPr>
            <p:spPr>
              <a:xfrm>
                <a:off x="4216573" y="5842470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5" name="Полилиния: фигура 144">
                <a:extLst>
                  <a:ext uri="{FF2B5EF4-FFF2-40B4-BE49-F238E27FC236}">
                    <a16:creationId xmlns:a16="http://schemas.microsoft.com/office/drawing/2014/main" id="{6FA88F27-2F49-95FF-6F32-6E746832A6DF}"/>
                  </a:ext>
                </a:extLst>
              </p:cNvPr>
              <p:cNvSpPr/>
              <p:nvPr/>
            </p:nvSpPr>
            <p:spPr>
              <a:xfrm>
                <a:off x="4785764" y="5842470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6" name="Полилиния: фигура 145">
                <a:extLst>
                  <a:ext uri="{FF2B5EF4-FFF2-40B4-BE49-F238E27FC236}">
                    <a16:creationId xmlns:a16="http://schemas.microsoft.com/office/drawing/2014/main" id="{F696F2ED-08CF-B2D8-98F6-80B53FE760BC}"/>
                  </a:ext>
                </a:extLst>
              </p:cNvPr>
              <p:cNvSpPr/>
              <p:nvPr/>
            </p:nvSpPr>
            <p:spPr>
              <a:xfrm>
                <a:off x="5355947" y="5842470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7" name="Полилиния: фигура 146">
                <a:extLst>
                  <a:ext uri="{FF2B5EF4-FFF2-40B4-BE49-F238E27FC236}">
                    <a16:creationId xmlns:a16="http://schemas.microsoft.com/office/drawing/2014/main" id="{7823D533-9280-24B3-301F-3A89E4DA7120}"/>
                  </a:ext>
                </a:extLst>
              </p:cNvPr>
              <p:cNvSpPr/>
              <p:nvPr/>
            </p:nvSpPr>
            <p:spPr>
              <a:xfrm>
                <a:off x="5926131" y="5842470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8" name="Полилиния: фигура 147">
                <a:extLst>
                  <a:ext uri="{FF2B5EF4-FFF2-40B4-BE49-F238E27FC236}">
                    <a16:creationId xmlns:a16="http://schemas.microsoft.com/office/drawing/2014/main" id="{1120567B-0D91-63E3-90BE-55DF34ED8B9F}"/>
                  </a:ext>
                </a:extLst>
              </p:cNvPr>
              <p:cNvSpPr/>
              <p:nvPr/>
            </p:nvSpPr>
            <p:spPr>
              <a:xfrm>
                <a:off x="1850560" y="6091367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9" name="Полилиния: фигура 148">
                <a:extLst>
                  <a:ext uri="{FF2B5EF4-FFF2-40B4-BE49-F238E27FC236}">
                    <a16:creationId xmlns:a16="http://schemas.microsoft.com/office/drawing/2014/main" id="{5707A4C8-74C7-8E08-4768-A47FFB1F1786}"/>
                  </a:ext>
                </a:extLst>
              </p:cNvPr>
              <p:cNvSpPr/>
              <p:nvPr/>
            </p:nvSpPr>
            <p:spPr>
              <a:xfrm>
                <a:off x="2643859" y="6091367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0" name="Полилиния: фигура 149">
                <a:extLst>
                  <a:ext uri="{FF2B5EF4-FFF2-40B4-BE49-F238E27FC236}">
                    <a16:creationId xmlns:a16="http://schemas.microsoft.com/office/drawing/2014/main" id="{E09E2E94-81CE-CA77-E4B0-DD487799BF95}"/>
                  </a:ext>
                </a:extLst>
              </p:cNvPr>
              <p:cNvSpPr/>
              <p:nvPr/>
            </p:nvSpPr>
            <p:spPr>
              <a:xfrm>
                <a:off x="3081164" y="6091367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1" name="Полилиния: фигура 150">
                <a:extLst>
                  <a:ext uri="{FF2B5EF4-FFF2-40B4-BE49-F238E27FC236}">
                    <a16:creationId xmlns:a16="http://schemas.microsoft.com/office/drawing/2014/main" id="{CEC9E4D0-0F18-AA59-CF72-5CEE516A8931}"/>
                  </a:ext>
                </a:extLst>
              </p:cNvPr>
              <p:cNvSpPr/>
              <p:nvPr/>
            </p:nvSpPr>
            <p:spPr>
              <a:xfrm>
                <a:off x="3646389" y="6091367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2" name="Полилиния: фигура 151">
                <a:extLst>
                  <a:ext uri="{FF2B5EF4-FFF2-40B4-BE49-F238E27FC236}">
                    <a16:creationId xmlns:a16="http://schemas.microsoft.com/office/drawing/2014/main" id="{390F4C31-A185-E568-26DA-B9A37FF9E42B}"/>
                  </a:ext>
                </a:extLst>
              </p:cNvPr>
              <p:cNvSpPr/>
              <p:nvPr/>
            </p:nvSpPr>
            <p:spPr>
              <a:xfrm>
                <a:off x="4216573" y="6091367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3" name="Полилиния: фигура 152">
                <a:extLst>
                  <a:ext uri="{FF2B5EF4-FFF2-40B4-BE49-F238E27FC236}">
                    <a16:creationId xmlns:a16="http://schemas.microsoft.com/office/drawing/2014/main" id="{824906FB-F607-C1D8-0BE4-A00A74C81066}"/>
                  </a:ext>
                </a:extLst>
              </p:cNvPr>
              <p:cNvSpPr/>
              <p:nvPr/>
            </p:nvSpPr>
            <p:spPr>
              <a:xfrm>
                <a:off x="4785764" y="6091367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4" name="Полилиния: фигура 153">
                <a:extLst>
                  <a:ext uri="{FF2B5EF4-FFF2-40B4-BE49-F238E27FC236}">
                    <a16:creationId xmlns:a16="http://schemas.microsoft.com/office/drawing/2014/main" id="{6B8E72A7-2609-B4F9-065A-6D0AD45A21C9}"/>
                  </a:ext>
                </a:extLst>
              </p:cNvPr>
              <p:cNvSpPr/>
              <p:nvPr/>
            </p:nvSpPr>
            <p:spPr>
              <a:xfrm>
                <a:off x="5355947" y="6091367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5" name="Полилиния: фигура 154">
                <a:extLst>
                  <a:ext uri="{FF2B5EF4-FFF2-40B4-BE49-F238E27FC236}">
                    <a16:creationId xmlns:a16="http://schemas.microsoft.com/office/drawing/2014/main" id="{C5759DE9-9406-ED8D-CCE1-BBB3B08A1696}"/>
                  </a:ext>
                </a:extLst>
              </p:cNvPr>
              <p:cNvSpPr/>
              <p:nvPr/>
            </p:nvSpPr>
            <p:spPr>
              <a:xfrm>
                <a:off x="5926131" y="6091367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6" name="Полилиния: фигура 155">
                <a:extLst>
                  <a:ext uri="{FF2B5EF4-FFF2-40B4-BE49-F238E27FC236}">
                    <a16:creationId xmlns:a16="http://schemas.microsoft.com/office/drawing/2014/main" id="{8A0887DC-0695-4817-4823-4D66BA1DC7CD}"/>
                  </a:ext>
                </a:extLst>
              </p:cNvPr>
              <p:cNvSpPr/>
              <p:nvPr/>
            </p:nvSpPr>
            <p:spPr>
              <a:xfrm>
                <a:off x="1850560" y="6339273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7" name="Полилиния: фигура 156">
                <a:extLst>
                  <a:ext uri="{FF2B5EF4-FFF2-40B4-BE49-F238E27FC236}">
                    <a16:creationId xmlns:a16="http://schemas.microsoft.com/office/drawing/2014/main" id="{632398BF-79EA-0B2C-2DE2-3046F720176A}"/>
                  </a:ext>
                </a:extLst>
              </p:cNvPr>
              <p:cNvSpPr/>
              <p:nvPr/>
            </p:nvSpPr>
            <p:spPr>
              <a:xfrm>
                <a:off x="2643859" y="6339273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8" name="Полилиния: фигура 157">
                <a:extLst>
                  <a:ext uri="{FF2B5EF4-FFF2-40B4-BE49-F238E27FC236}">
                    <a16:creationId xmlns:a16="http://schemas.microsoft.com/office/drawing/2014/main" id="{F74AA338-3DB2-354D-9870-9B45F33273CB}"/>
                  </a:ext>
                </a:extLst>
              </p:cNvPr>
              <p:cNvSpPr/>
              <p:nvPr/>
            </p:nvSpPr>
            <p:spPr>
              <a:xfrm>
                <a:off x="3081164" y="6339273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" name="Полилиния: фигура 158">
                <a:extLst>
                  <a:ext uri="{FF2B5EF4-FFF2-40B4-BE49-F238E27FC236}">
                    <a16:creationId xmlns:a16="http://schemas.microsoft.com/office/drawing/2014/main" id="{1A13B302-B354-E386-5199-6293C94C3521}"/>
                  </a:ext>
                </a:extLst>
              </p:cNvPr>
              <p:cNvSpPr/>
              <p:nvPr/>
            </p:nvSpPr>
            <p:spPr>
              <a:xfrm>
                <a:off x="3646389" y="6339273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" name="Полилиния: фигура 159">
                <a:extLst>
                  <a:ext uri="{FF2B5EF4-FFF2-40B4-BE49-F238E27FC236}">
                    <a16:creationId xmlns:a16="http://schemas.microsoft.com/office/drawing/2014/main" id="{94145DB3-8134-CC27-15F1-6C3B90E13E02}"/>
                  </a:ext>
                </a:extLst>
              </p:cNvPr>
              <p:cNvSpPr/>
              <p:nvPr/>
            </p:nvSpPr>
            <p:spPr>
              <a:xfrm>
                <a:off x="4216573" y="6339273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" name="Полилиния: фигура 160">
                <a:extLst>
                  <a:ext uri="{FF2B5EF4-FFF2-40B4-BE49-F238E27FC236}">
                    <a16:creationId xmlns:a16="http://schemas.microsoft.com/office/drawing/2014/main" id="{B3920D72-A1FF-782E-F89F-760693B05980}"/>
                  </a:ext>
                </a:extLst>
              </p:cNvPr>
              <p:cNvSpPr/>
              <p:nvPr/>
            </p:nvSpPr>
            <p:spPr>
              <a:xfrm>
                <a:off x="4785764" y="6339273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" name="Полилиния: фигура 161">
                <a:extLst>
                  <a:ext uri="{FF2B5EF4-FFF2-40B4-BE49-F238E27FC236}">
                    <a16:creationId xmlns:a16="http://schemas.microsoft.com/office/drawing/2014/main" id="{F4787AAC-96F9-4FAE-77AF-307DDF30361F}"/>
                  </a:ext>
                </a:extLst>
              </p:cNvPr>
              <p:cNvSpPr/>
              <p:nvPr/>
            </p:nvSpPr>
            <p:spPr>
              <a:xfrm>
                <a:off x="5355947" y="6339273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" name="Полилиния: фигура 162">
                <a:extLst>
                  <a:ext uri="{FF2B5EF4-FFF2-40B4-BE49-F238E27FC236}">
                    <a16:creationId xmlns:a16="http://schemas.microsoft.com/office/drawing/2014/main" id="{80B5517A-5089-E9DD-4ED9-D928111D020D}"/>
                  </a:ext>
                </a:extLst>
              </p:cNvPr>
              <p:cNvSpPr/>
              <p:nvPr/>
            </p:nvSpPr>
            <p:spPr>
              <a:xfrm>
                <a:off x="5926131" y="6339273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" name="Полилиния: фигура 163">
                <a:extLst>
                  <a:ext uri="{FF2B5EF4-FFF2-40B4-BE49-F238E27FC236}">
                    <a16:creationId xmlns:a16="http://schemas.microsoft.com/office/drawing/2014/main" id="{F8DCDB9D-E70F-1CDF-CA8B-8E3EEDCAC893}"/>
                  </a:ext>
                </a:extLst>
              </p:cNvPr>
              <p:cNvSpPr/>
              <p:nvPr/>
            </p:nvSpPr>
            <p:spPr>
              <a:xfrm>
                <a:off x="1850560" y="6588171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" name="Полилиния: фигура 164">
                <a:extLst>
                  <a:ext uri="{FF2B5EF4-FFF2-40B4-BE49-F238E27FC236}">
                    <a16:creationId xmlns:a16="http://schemas.microsoft.com/office/drawing/2014/main" id="{57B09408-CF70-6D6B-4D4D-46751F7CA18E}"/>
                  </a:ext>
                </a:extLst>
              </p:cNvPr>
              <p:cNvSpPr/>
              <p:nvPr/>
            </p:nvSpPr>
            <p:spPr>
              <a:xfrm>
                <a:off x="2643859" y="6588171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" name="Полилиния: фигура 165">
                <a:extLst>
                  <a:ext uri="{FF2B5EF4-FFF2-40B4-BE49-F238E27FC236}">
                    <a16:creationId xmlns:a16="http://schemas.microsoft.com/office/drawing/2014/main" id="{AA91A27B-3233-8AE1-E280-C622828B4A8C}"/>
                  </a:ext>
                </a:extLst>
              </p:cNvPr>
              <p:cNvSpPr/>
              <p:nvPr/>
            </p:nvSpPr>
            <p:spPr>
              <a:xfrm>
                <a:off x="3081164" y="6588171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7" name="Полилиния: фигура 166">
                <a:extLst>
                  <a:ext uri="{FF2B5EF4-FFF2-40B4-BE49-F238E27FC236}">
                    <a16:creationId xmlns:a16="http://schemas.microsoft.com/office/drawing/2014/main" id="{8A510646-EDB5-1266-4D66-B280B57F2909}"/>
                  </a:ext>
                </a:extLst>
              </p:cNvPr>
              <p:cNvSpPr/>
              <p:nvPr/>
            </p:nvSpPr>
            <p:spPr>
              <a:xfrm>
                <a:off x="3646389" y="6588171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8" name="Полилиния: фигура 167">
                <a:extLst>
                  <a:ext uri="{FF2B5EF4-FFF2-40B4-BE49-F238E27FC236}">
                    <a16:creationId xmlns:a16="http://schemas.microsoft.com/office/drawing/2014/main" id="{BCEAFBAA-967D-BFBA-4377-32F8DAA72B79}"/>
                  </a:ext>
                </a:extLst>
              </p:cNvPr>
              <p:cNvSpPr/>
              <p:nvPr/>
            </p:nvSpPr>
            <p:spPr>
              <a:xfrm>
                <a:off x="4216573" y="6588171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9" name="Полилиния: фигура 168">
                <a:extLst>
                  <a:ext uri="{FF2B5EF4-FFF2-40B4-BE49-F238E27FC236}">
                    <a16:creationId xmlns:a16="http://schemas.microsoft.com/office/drawing/2014/main" id="{BE0DFCDF-D950-1BDD-EAE2-EA6D68D4D031}"/>
                  </a:ext>
                </a:extLst>
              </p:cNvPr>
              <p:cNvSpPr/>
              <p:nvPr/>
            </p:nvSpPr>
            <p:spPr>
              <a:xfrm>
                <a:off x="4785764" y="6588171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0" name="Полилиния: фигура 169">
                <a:extLst>
                  <a:ext uri="{FF2B5EF4-FFF2-40B4-BE49-F238E27FC236}">
                    <a16:creationId xmlns:a16="http://schemas.microsoft.com/office/drawing/2014/main" id="{4A0E4179-0394-0CC2-26AF-F49997E05676}"/>
                  </a:ext>
                </a:extLst>
              </p:cNvPr>
              <p:cNvSpPr/>
              <p:nvPr/>
            </p:nvSpPr>
            <p:spPr>
              <a:xfrm>
                <a:off x="5355947" y="6588171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1" name="Полилиния: фигура 170">
                <a:extLst>
                  <a:ext uri="{FF2B5EF4-FFF2-40B4-BE49-F238E27FC236}">
                    <a16:creationId xmlns:a16="http://schemas.microsoft.com/office/drawing/2014/main" id="{1B790D02-D915-F498-BDD4-0DE5B5108083}"/>
                  </a:ext>
                </a:extLst>
              </p:cNvPr>
              <p:cNvSpPr/>
              <p:nvPr/>
            </p:nvSpPr>
            <p:spPr>
              <a:xfrm>
                <a:off x="5926131" y="6588171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2" name="Полилиния: фигура 171">
                <a:extLst>
                  <a:ext uri="{FF2B5EF4-FFF2-40B4-BE49-F238E27FC236}">
                    <a16:creationId xmlns:a16="http://schemas.microsoft.com/office/drawing/2014/main" id="{DFE06971-34D0-BDEB-BF84-CD38D4BAAA52}"/>
                  </a:ext>
                </a:extLst>
              </p:cNvPr>
              <p:cNvSpPr/>
              <p:nvPr/>
            </p:nvSpPr>
            <p:spPr>
              <a:xfrm>
                <a:off x="1850560" y="7085965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3" name="Полилиния: фигура 172">
                <a:extLst>
                  <a:ext uri="{FF2B5EF4-FFF2-40B4-BE49-F238E27FC236}">
                    <a16:creationId xmlns:a16="http://schemas.microsoft.com/office/drawing/2014/main" id="{8686BCBB-CF22-ECBF-429A-8876C297F635}"/>
                  </a:ext>
                </a:extLst>
              </p:cNvPr>
              <p:cNvSpPr/>
              <p:nvPr/>
            </p:nvSpPr>
            <p:spPr>
              <a:xfrm>
                <a:off x="2643859" y="7085965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4" name="Полилиния: фигура 173">
                <a:extLst>
                  <a:ext uri="{FF2B5EF4-FFF2-40B4-BE49-F238E27FC236}">
                    <a16:creationId xmlns:a16="http://schemas.microsoft.com/office/drawing/2014/main" id="{E6DD9958-242A-4095-9D2F-7770D69D9D12}"/>
                  </a:ext>
                </a:extLst>
              </p:cNvPr>
              <p:cNvSpPr/>
              <p:nvPr/>
            </p:nvSpPr>
            <p:spPr>
              <a:xfrm>
                <a:off x="3081164" y="7085965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5" name="Полилиния: фигура 174">
                <a:extLst>
                  <a:ext uri="{FF2B5EF4-FFF2-40B4-BE49-F238E27FC236}">
                    <a16:creationId xmlns:a16="http://schemas.microsoft.com/office/drawing/2014/main" id="{5640321D-0B76-E902-6FE3-1F0668D0350B}"/>
                  </a:ext>
                </a:extLst>
              </p:cNvPr>
              <p:cNvSpPr/>
              <p:nvPr/>
            </p:nvSpPr>
            <p:spPr>
              <a:xfrm>
                <a:off x="3646389" y="7085965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6" name="Полилиния: фигура 175">
                <a:extLst>
                  <a:ext uri="{FF2B5EF4-FFF2-40B4-BE49-F238E27FC236}">
                    <a16:creationId xmlns:a16="http://schemas.microsoft.com/office/drawing/2014/main" id="{493AC90A-2F7C-972C-4AAC-A960910B9A20}"/>
                  </a:ext>
                </a:extLst>
              </p:cNvPr>
              <p:cNvSpPr/>
              <p:nvPr/>
            </p:nvSpPr>
            <p:spPr>
              <a:xfrm>
                <a:off x="4216573" y="7085965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7" name="Полилиния: фигура 176">
                <a:extLst>
                  <a:ext uri="{FF2B5EF4-FFF2-40B4-BE49-F238E27FC236}">
                    <a16:creationId xmlns:a16="http://schemas.microsoft.com/office/drawing/2014/main" id="{B5198469-D6DA-1072-FFCF-3A17A8E592D5}"/>
                  </a:ext>
                </a:extLst>
              </p:cNvPr>
              <p:cNvSpPr/>
              <p:nvPr/>
            </p:nvSpPr>
            <p:spPr>
              <a:xfrm>
                <a:off x="4785764" y="7085965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8" name="Полилиния: фигура 177">
                <a:extLst>
                  <a:ext uri="{FF2B5EF4-FFF2-40B4-BE49-F238E27FC236}">
                    <a16:creationId xmlns:a16="http://schemas.microsoft.com/office/drawing/2014/main" id="{ABFE316E-3AE4-B71D-C793-99C5C05E563F}"/>
                  </a:ext>
                </a:extLst>
              </p:cNvPr>
              <p:cNvSpPr/>
              <p:nvPr/>
            </p:nvSpPr>
            <p:spPr>
              <a:xfrm>
                <a:off x="5355947" y="7085965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9" name="Полилиния: фигура 178">
                <a:extLst>
                  <a:ext uri="{FF2B5EF4-FFF2-40B4-BE49-F238E27FC236}">
                    <a16:creationId xmlns:a16="http://schemas.microsoft.com/office/drawing/2014/main" id="{3A8EF37C-7E08-83AC-1009-A0573CDD4543}"/>
                  </a:ext>
                </a:extLst>
              </p:cNvPr>
              <p:cNvSpPr/>
              <p:nvPr/>
            </p:nvSpPr>
            <p:spPr>
              <a:xfrm>
                <a:off x="5926131" y="7085965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0" name="Полилиния: фигура 179">
                <a:extLst>
                  <a:ext uri="{FF2B5EF4-FFF2-40B4-BE49-F238E27FC236}">
                    <a16:creationId xmlns:a16="http://schemas.microsoft.com/office/drawing/2014/main" id="{D6924083-98C0-8E37-E5DA-34ECFA7CFDAC}"/>
                  </a:ext>
                </a:extLst>
              </p:cNvPr>
              <p:cNvSpPr/>
              <p:nvPr/>
            </p:nvSpPr>
            <p:spPr>
              <a:xfrm>
                <a:off x="1850560" y="7334863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1" name="Полилиния: фигура 180">
                <a:extLst>
                  <a:ext uri="{FF2B5EF4-FFF2-40B4-BE49-F238E27FC236}">
                    <a16:creationId xmlns:a16="http://schemas.microsoft.com/office/drawing/2014/main" id="{EDC85A9B-CFC4-DA17-D743-33E87D841B9C}"/>
                  </a:ext>
                </a:extLst>
              </p:cNvPr>
              <p:cNvSpPr/>
              <p:nvPr/>
            </p:nvSpPr>
            <p:spPr>
              <a:xfrm>
                <a:off x="2643859" y="7334863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2" name="Полилиния: фигура 181">
                <a:extLst>
                  <a:ext uri="{FF2B5EF4-FFF2-40B4-BE49-F238E27FC236}">
                    <a16:creationId xmlns:a16="http://schemas.microsoft.com/office/drawing/2014/main" id="{5B45ED68-0978-6546-0E4A-8822A5E3296D}"/>
                  </a:ext>
                </a:extLst>
              </p:cNvPr>
              <p:cNvSpPr/>
              <p:nvPr/>
            </p:nvSpPr>
            <p:spPr>
              <a:xfrm>
                <a:off x="3081164" y="7334863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3" name="Полилиния: фигура 182">
                <a:extLst>
                  <a:ext uri="{FF2B5EF4-FFF2-40B4-BE49-F238E27FC236}">
                    <a16:creationId xmlns:a16="http://schemas.microsoft.com/office/drawing/2014/main" id="{ADCE09AF-6B12-0D2B-D44D-24F428D66EC3}"/>
                  </a:ext>
                </a:extLst>
              </p:cNvPr>
              <p:cNvSpPr/>
              <p:nvPr/>
            </p:nvSpPr>
            <p:spPr>
              <a:xfrm>
                <a:off x="3646389" y="7334863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4" name="Полилиния: фигура 183">
                <a:extLst>
                  <a:ext uri="{FF2B5EF4-FFF2-40B4-BE49-F238E27FC236}">
                    <a16:creationId xmlns:a16="http://schemas.microsoft.com/office/drawing/2014/main" id="{390B2F6C-C536-0441-F85E-0242F2A804E5}"/>
                  </a:ext>
                </a:extLst>
              </p:cNvPr>
              <p:cNvSpPr/>
              <p:nvPr/>
            </p:nvSpPr>
            <p:spPr>
              <a:xfrm>
                <a:off x="4216573" y="7334863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5" name="Полилиния: фигура 184">
                <a:extLst>
                  <a:ext uri="{FF2B5EF4-FFF2-40B4-BE49-F238E27FC236}">
                    <a16:creationId xmlns:a16="http://schemas.microsoft.com/office/drawing/2014/main" id="{BC4C114E-8FCD-4D0E-ADEF-F5F2426609C8}"/>
                  </a:ext>
                </a:extLst>
              </p:cNvPr>
              <p:cNvSpPr/>
              <p:nvPr/>
            </p:nvSpPr>
            <p:spPr>
              <a:xfrm>
                <a:off x="4785764" y="7334863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6" name="Полилиния: фигура 185">
                <a:extLst>
                  <a:ext uri="{FF2B5EF4-FFF2-40B4-BE49-F238E27FC236}">
                    <a16:creationId xmlns:a16="http://schemas.microsoft.com/office/drawing/2014/main" id="{A033B14A-36A2-6A9D-9E7D-37458AD3DFA1}"/>
                  </a:ext>
                </a:extLst>
              </p:cNvPr>
              <p:cNvSpPr/>
              <p:nvPr/>
            </p:nvSpPr>
            <p:spPr>
              <a:xfrm>
                <a:off x="5355947" y="7334863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7" name="Полилиния: фигура 186">
                <a:extLst>
                  <a:ext uri="{FF2B5EF4-FFF2-40B4-BE49-F238E27FC236}">
                    <a16:creationId xmlns:a16="http://schemas.microsoft.com/office/drawing/2014/main" id="{3C41890D-797B-8C66-72DF-DDFFD01333AF}"/>
                  </a:ext>
                </a:extLst>
              </p:cNvPr>
              <p:cNvSpPr/>
              <p:nvPr/>
            </p:nvSpPr>
            <p:spPr>
              <a:xfrm>
                <a:off x="5926131" y="7334863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8" name="Полилиния: фигура 187">
                <a:extLst>
                  <a:ext uri="{FF2B5EF4-FFF2-40B4-BE49-F238E27FC236}">
                    <a16:creationId xmlns:a16="http://schemas.microsoft.com/office/drawing/2014/main" id="{3445A6D3-0F6D-5560-B7E7-C8DF4991DD5B}"/>
                  </a:ext>
                </a:extLst>
              </p:cNvPr>
              <p:cNvSpPr/>
              <p:nvPr/>
            </p:nvSpPr>
            <p:spPr>
              <a:xfrm>
                <a:off x="1850560" y="7582768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9" name="Полилиния: фигура 188">
                <a:extLst>
                  <a:ext uri="{FF2B5EF4-FFF2-40B4-BE49-F238E27FC236}">
                    <a16:creationId xmlns:a16="http://schemas.microsoft.com/office/drawing/2014/main" id="{8F4B8170-4E69-216A-080B-A00E57837B6A}"/>
                  </a:ext>
                </a:extLst>
              </p:cNvPr>
              <p:cNvSpPr/>
              <p:nvPr/>
            </p:nvSpPr>
            <p:spPr>
              <a:xfrm>
                <a:off x="2643859" y="7582768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0" name="Полилиния: фигура 189">
                <a:extLst>
                  <a:ext uri="{FF2B5EF4-FFF2-40B4-BE49-F238E27FC236}">
                    <a16:creationId xmlns:a16="http://schemas.microsoft.com/office/drawing/2014/main" id="{D0868E76-1BA8-0577-CA07-F80EA8C4ED53}"/>
                  </a:ext>
                </a:extLst>
              </p:cNvPr>
              <p:cNvSpPr/>
              <p:nvPr/>
            </p:nvSpPr>
            <p:spPr>
              <a:xfrm>
                <a:off x="3081164" y="7582768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1" name="Полилиния: фигура 190">
                <a:extLst>
                  <a:ext uri="{FF2B5EF4-FFF2-40B4-BE49-F238E27FC236}">
                    <a16:creationId xmlns:a16="http://schemas.microsoft.com/office/drawing/2014/main" id="{B3F23523-AEAB-1A5E-6B57-8820B46F3D68}"/>
                  </a:ext>
                </a:extLst>
              </p:cNvPr>
              <p:cNvSpPr/>
              <p:nvPr/>
            </p:nvSpPr>
            <p:spPr>
              <a:xfrm>
                <a:off x="3646389" y="758276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2" name="Полилиния: фигура 191">
                <a:extLst>
                  <a:ext uri="{FF2B5EF4-FFF2-40B4-BE49-F238E27FC236}">
                    <a16:creationId xmlns:a16="http://schemas.microsoft.com/office/drawing/2014/main" id="{6A269F3B-4748-680A-2602-2B46BF026B3F}"/>
                  </a:ext>
                </a:extLst>
              </p:cNvPr>
              <p:cNvSpPr/>
              <p:nvPr/>
            </p:nvSpPr>
            <p:spPr>
              <a:xfrm>
                <a:off x="4216573" y="7582768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3" name="Полилиния: фигура 192">
                <a:extLst>
                  <a:ext uri="{FF2B5EF4-FFF2-40B4-BE49-F238E27FC236}">
                    <a16:creationId xmlns:a16="http://schemas.microsoft.com/office/drawing/2014/main" id="{D90BA579-D969-4A4B-750B-609C76386D22}"/>
                  </a:ext>
                </a:extLst>
              </p:cNvPr>
              <p:cNvSpPr/>
              <p:nvPr/>
            </p:nvSpPr>
            <p:spPr>
              <a:xfrm>
                <a:off x="4785764" y="758276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4" name="Полилиния: фигура 193">
                <a:extLst>
                  <a:ext uri="{FF2B5EF4-FFF2-40B4-BE49-F238E27FC236}">
                    <a16:creationId xmlns:a16="http://schemas.microsoft.com/office/drawing/2014/main" id="{C7748380-075F-8F23-DCF4-0B37164BE531}"/>
                  </a:ext>
                </a:extLst>
              </p:cNvPr>
              <p:cNvSpPr/>
              <p:nvPr/>
            </p:nvSpPr>
            <p:spPr>
              <a:xfrm>
                <a:off x="5355947" y="758276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5" name="Полилиния: фигура 194">
                <a:extLst>
                  <a:ext uri="{FF2B5EF4-FFF2-40B4-BE49-F238E27FC236}">
                    <a16:creationId xmlns:a16="http://schemas.microsoft.com/office/drawing/2014/main" id="{98B11906-F6E8-BE4E-0D9E-508EBB1440CD}"/>
                  </a:ext>
                </a:extLst>
              </p:cNvPr>
              <p:cNvSpPr/>
              <p:nvPr/>
            </p:nvSpPr>
            <p:spPr>
              <a:xfrm>
                <a:off x="5926131" y="7582768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6" name="Полилиния: фигура 195">
                <a:extLst>
                  <a:ext uri="{FF2B5EF4-FFF2-40B4-BE49-F238E27FC236}">
                    <a16:creationId xmlns:a16="http://schemas.microsoft.com/office/drawing/2014/main" id="{4865B879-E025-304D-0EA1-EDAFF83DBAB4}"/>
                  </a:ext>
                </a:extLst>
              </p:cNvPr>
              <p:cNvSpPr/>
              <p:nvPr/>
            </p:nvSpPr>
            <p:spPr>
              <a:xfrm>
                <a:off x="1850560" y="7831666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7" name="Полилиния: фигура 196">
                <a:extLst>
                  <a:ext uri="{FF2B5EF4-FFF2-40B4-BE49-F238E27FC236}">
                    <a16:creationId xmlns:a16="http://schemas.microsoft.com/office/drawing/2014/main" id="{17AAB841-7326-F832-0A04-5A6774A4A23A}"/>
                  </a:ext>
                </a:extLst>
              </p:cNvPr>
              <p:cNvSpPr/>
              <p:nvPr/>
            </p:nvSpPr>
            <p:spPr>
              <a:xfrm>
                <a:off x="2643859" y="7831666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8" name="Полилиния: фигура 197">
                <a:extLst>
                  <a:ext uri="{FF2B5EF4-FFF2-40B4-BE49-F238E27FC236}">
                    <a16:creationId xmlns:a16="http://schemas.microsoft.com/office/drawing/2014/main" id="{2B87D229-A1B0-3A71-0ACD-7BD65F074464}"/>
                  </a:ext>
                </a:extLst>
              </p:cNvPr>
              <p:cNvSpPr/>
              <p:nvPr/>
            </p:nvSpPr>
            <p:spPr>
              <a:xfrm>
                <a:off x="3081164" y="7831666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9" name="Полилиния: фигура 198">
                <a:extLst>
                  <a:ext uri="{FF2B5EF4-FFF2-40B4-BE49-F238E27FC236}">
                    <a16:creationId xmlns:a16="http://schemas.microsoft.com/office/drawing/2014/main" id="{CE6E0A42-BB7F-FC3B-93C4-1FAA003A34BC}"/>
                  </a:ext>
                </a:extLst>
              </p:cNvPr>
              <p:cNvSpPr/>
              <p:nvPr/>
            </p:nvSpPr>
            <p:spPr>
              <a:xfrm>
                <a:off x="3646389" y="783166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" name="Полилиния: фигура 199">
                <a:extLst>
                  <a:ext uri="{FF2B5EF4-FFF2-40B4-BE49-F238E27FC236}">
                    <a16:creationId xmlns:a16="http://schemas.microsoft.com/office/drawing/2014/main" id="{C9D2C1CC-4A25-DF1F-6782-79AA023812AB}"/>
                  </a:ext>
                </a:extLst>
              </p:cNvPr>
              <p:cNvSpPr/>
              <p:nvPr/>
            </p:nvSpPr>
            <p:spPr>
              <a:xfrm>
                <a:off x="4216573" y="7831666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1" name="Полилиния: фигура 200">
                <a:extLst>
                  <a:ext uri="{FF2B5EF4-FFF2-40B4-BE49-F238E27FC236}">
                    <a16:creationId xmlns:a16="http://schemas.microsoft.com/office/drawing/2014/main" id="{1EEC18BF-6A9B-61F7-AD1A-784A009C6224}"/>
                  </a:ext>
                </a:extLst>
              </p:cNvPr>
              <p:cNvSpPr/>
              <p:nvPr/>
            </p:nvSpPr>
            <p:spPr>
              <a:xfrm>
                <a:off x="4785764" y="783166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2" name="Полилиния: фигура 201">
                <a:extLst>
                  <a:ext uri="{FF2B5EF4-FFF2-40B4-BE49-F238E27FC236}">
                    <a16:creationId xmlns:a16="http://schemas.microsoft.com/office/drawing/2014/main" id="{B49D7021-6ACF-CC92-0300-0F4E5F43E0AA}"/>
                  </a:ext>
                </a:extLst>
              </p:cNvPr>
              <p:cNvSpPr/>
              <p:nvPr/>
            </p:nvSpPr>
            <p:spPr>
              <a:xfrm>
                <a:off x="5355947" y="783166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3" name="Полилиния: фигура 202">
                <a:extLst>
                  <a:ext uri="{FF2B5EF4-FFF2-40B4-BE49-F238E27FC236}">
                    <a16:creationId xmlns:a16="http://schemas.microsoft.com/office/drawing/2014/main" id="{1C9CC11D-C82C-5603-C976-CCC9999460F5}"/>
                  </a:ext>
                </a:extLst>
              </p:cNvPr>
              <p:cNvSpPr/>
              <p:nvPr/>
            </p:nvSpPr>
            <p:spPr>
              <a:xfrm>
                <a:off x="5926131" y="7831666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4" name="Полилиния: фигура 203">
                <a:extLst>
                  <a:ext uri="{FF2B5EF4-FFF2-40B4-BE49-F238E27FC236}">
                    <a16:creationId xmlns:a16="http://schemas.microsoft.com/office/drawing/2014/main" id="{5FDF2126-8E97-EA18-67A2-67F5535B478B}"/>
                  </a:ext>
                </a:extLst>
              </p:cNvPr>
              <p:cNvSpPr/>
              <p:nvPr/>
            </p:nvSpPr>
            <p:spPr>
              <a:xfrm>
                <a:off x="1850560" y="6837068"/>
                <a:ext cx="793298" cy="9916"/>
              </a:xfrm>
              <a:custGeom>
                <a:avLst/>
                <a:gdLst>
                  <a:gd name="connsiteX0" fmla="*/ 0 w 793298"/>
                  <a:gd name="connsiteY0" fmla="*/ 0 h 9916"/>
                  <a:gd name="connsiteX1" fmla="*/ 793298 w 793298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98" h="9916">
                    <a:moveTo>
                      <a:pt x="0" y="0"/>
                    </a:moveTo>
                    <a:lnTo>
                      <a:pt x="793298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5" name="Полилиния: фигура 204">
                <a:extLst>
                  <a:ext uri="{FF2B5EF4-FFF2-40B4-BE49-F238E27FC236}">
                    <a16:creationId xmlns:a16="http://schemas.microsoft.com/office/drawing/2014/main" id="{30FAAD03-EE21-9B47-C8E6-5E960CDA487A}"/>
                  </a:ext>
                </a:extLst>
              </p:cNvPr>
              <p:cNvSpPr/>
              <p:nvPr/>
            </p:nvSpPr>
            <p:spPr>
              <a:xfrm>
                <a:off x="2643859" y="6837068"/>
                <a:ext cx="437305" cy="9916"/>
              </a:xfrm>
              <a:custGeom>
                <a:avLst/>
                <a:gdLst>
                  <a:gd name="connsiteX0" fmla="*/ 0 w 437305"/>
                  <a:gd name="connsiteY0" fmla="*/ 0 h 9916"/>
                  <a:gd name="connsiteX1" fmla="*/ 437306 w 43730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7305" h="9916">
                    <a:moveTo>
                      <a:pt x="0" y="0"/>
                    </a:moveTo>
                    <a:lnTo>
                      <a:pt x="437306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6" name="Полилиния: фигура 205">
                <a:extLst>
                  <a:ext uri="{FF2B5EF4-FFF2-40B4-BE49-F238E27FC236}">
                    <a16:creationId xmlns:a16="http://schemas.microsoft.com/office/drawing/2014/main" id="{866B8E95-29AD-BBAE-67AF-E56943119A62}"/>
                  </a:ext>
                </a:extLst>
              </p:cNvPr>
              <p:cNvSpPr/>
              <p:nvPr/>
            </p:nvSpPr>
            <p:spPr>
              <a:xfrm>
                <a:off x="3081164" y="6837068"/>
                <a:ext cx="565225" cy="9916"/>
              </a:xfrm>
              <a:custGeom>
                <a:avLst/>
                <a:gdLst>
                  <a:gd name="connsiteX0" fmla="*/ 0 w 565225"/>
                  <a:gd name="connsiteY0" fmla="*/ 0 h 9916"/>
                  <a:gd name="connsiteX1" fmla="*/ 565225 w 565225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225" h="9916">
                    <a:moveTo>
                      <a:pt x="0" y="0"/>
                    </a:moveTo>
                    <a:lnTo>
                      <a:pt x="565225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7" name="Полилиния: фигура 206">
                <a:extLst>
                  <a:ext uri="{FF2B5EF4-FFF2-40B4-BE49-F238E27FC236}">
                    <a16:creationId xmlns:a16="http://schemas.microsoft.com/office/drawing/2014/main" id="{AAD9C311-FB7C-71A4-2347-92114095F823}"/>
                  </a:ext>
                </a:extLst>
              </p:cNvPr>
              <p:cNvSpPr/>
              <p:nvPr/>
            </p:nvSpPr>
            <p:spPr>
              <a:xfrm>
                <a:off x="3646389" y="683706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8" name="Полилиния: фигура 207">
                <a:extLst>
                  <a:ext uri="{FF2B5EF4-FFF2-40B4-BE49-F238E27FC236}">
                    <a16:creationId xmlns:a16="http://schemas.microsoft.com/office/drawing/2014/main" id="{85F8DF47-84B4-C766-D205-1BD47EEFCA01}"/>
                  </a:ext>
                </a:extLst>
              </p:cNvPr>
              <p:cNvSpPr/>
              <p:nvPr/>
            </p:nvSpPr>
            <p:spPr>
              <a:xfrm>
                <a:off x="4216573" y="6837068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" name="Полилиния: фигура 208">
                <a:extLst>
                  <a:ext uri="{FF2B5EF4-FFF2-40B4-BE49-F238E27FC236}">
                    <a16:creationId xmlns:a16="http://schemas.microsoft.com/office/drawing/2014/main" id="{60B69713-690D-0FAA-83C3-C93383D70215}"/>
                  </a:ext>
                </a:extLst>
              </p:cNvPr>
              <p:cNvSpPr/>
              <p:nvPr/>
            </p:nvSpPr>
            <p:spPr>
              <a:xfrm>
                <a:off x="4785764" y="683706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" name="Полилиния: фигура 209">
                <a:extLst>
                  <a:ext uri="{FF2B5EF4-FFF2-40B4-BE49-F238E27FC236}">
                    <a16:creationId xmlns:a16="http://schemas.microsoft.com/office/drawing/2014/main" id="{20045CB0-1D36-BE36-2928-93A4D3953126}"/>
                  </a:ext>
                </a:extLst>
              </p:cNvPr>
              <p:cNvSpPr/>
              <p:nvPr/>
            </p:nvSpPr>
            <p:spPr>
              <a:xfrm>
                <a:off x="5355947" y="683706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1" name="Полилиния: фигура 210">
                <a:extLst>
                  <a:ext uri="{FF2B5EF4-FFF2-40B4-BE49-F238E27FC236}">
                    <a16:creationId xmlns:a16="http://schemas.microsoft.com/office/drawing/2014/main" id="{B0C03369-33CF-A22C-4346-FDE3C5682D2D}"/>
                  </a:ext>
                </a:extLst>
              </p:cNvPr>
              <p:cNvSpPr/>
              <p:nvPr/>
            </p:nvSpPr>
            <p:spPr>
              <a:xfrm>
                <a:off x="5926131" y="6837068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12" name="Рисунок 8">
                <a:extLst>
                  <a:ext uri="{FF2B5EF4-FFF2-40B4-BE49-F238E27FC236}">
                    <a16:creationId xmlns:a16="http://schemas.microsoft.com/office/drawing/2014/main" id="{FED3842D-CB3B-08C9-7930-971D08494073}"/>
                  </a:ext>
                </a:extLst>
              </p:cNvPr>
              <p:cNvGrpSpPr/>
              <p:nvPr/>
            </p:nvGrpSpPr>
            <p:grpSpPr>
              <a:xfrm>
                <a:off x="1910058" y="3700565"/>
                <a:ext cx="415489" cy="95195"/>
                <a:chOff x="1910058" y="3700565"/>
                <a:chExt cx="415489" cy="95195"/>
              </a:xfrm>
              <a:solidFill>
                <a:srgbClr val="1D1D1B"/>
              </a:solidFill>
            </p:grpSpPr>
            <p:sp>
              <p:nvSpPr>
                <p:cNvPr id="213" name="Полилиния: фигура 212">
                  <a:extLst>
                    <a:ext uri="{FF2B5EF4-FFF2-40B4-BE49-F238E27FC236}">
                      <a16:creationId xmlns:a16="http://schemas.microsoft.com/office/drawing/2014/main" id="{906470AF-0F64-82A0-FDD1-A4EB976554DC}"/>
                    </a:ext>
                  </a:extLst>
                </p:cNvPr>
                <p:cNvSpPr/>
                <p:nvPr/>
              </p:nvSpPr>
              <p:spPr>
                <a:xfrm>
                  <a:off x="1910058" y="3701556"/>
                  <a:ext cx="71396" cy="81313"/>
                </a:xfrm>
                <a:custGeom>
                  <a:avLst/>
                  <a:gdLst>
                    <a:gd name="connsiteX0" fmla="*/ 70405 w 71396"/>
                    <a:gd name="connsiteY0" fmla="*/ 47598 h 81313"/>
                    <a:gd name="connsiteX1" fmla="*/ 61481 w 71396"/>
                    <a:gd name="connsiteY1" fmla="*/ 72389 h 81313"/>
                    <a:gd name="connsiteX2" fmla="*/ 36690 w 71396"/>
                    <a:gd name="connsiteY2" fmla="*/ 81313 h 81313"/>
                    <a:gd name="connsiteX3" fmla="*/ 9916 w 71396"/>
                    <a:gd name="connsiteY3" fmla="*/ 70405 h 81313"/>
                    <a:gd name="connsiteX4" fmla="*/ 0 w 71396"/>
                    <a:gd name="connsiteY4" fmla="*/ 40657 h 81313"/>
                    <a:gd name="connsiteX5" fmla="*/ 9916 w 71396"/>
                    <a:gd name="connsiteY5" fmla="*/ 10908 h 81313"/>
                    <a:gd name="connsiteX6" fmla="*/ 36690 w 71396"/>
                    <a:gd name="connsiteY6" fmla="*/ 0 h 81313"/>
                    <a:gd name="connsiteX7" fmla="*/ 58506 w 71396"/>
                    <a:gd name="connsiteY7" fmla="*/ 6941 h 81313"/>
                    <a:gd name="connsiteX8" fmla="*/ 69414 w 71396"/>
                    <a:gd name="connsiteY8" fmla="*/ 25782 h 81313"/>
                    <a:gd name="connsiteX9" fmla="*/ 59497 w 71396"/>
                    <a:gd name="connsiteY9" fmla="*/ 25782 h 81313"/>
                    <a:gd name="connsiteX10" fmla="*/ 51564 w 71396"/>
                    <a:gd name="connsiteY10" fmla="*/ 13883 h 81313"/>
                    <a:gd name="connsiteX11" fmla="*/ 37682 w 71396"/>
                    <a:gd name="connsiteY11" fmla="*/ 9916 h 81313"/>
                    <a:gd name="connsiteX12" fmla="*/ 18841 w 71396"/>
                    <a:gd name="connsiteY12" fmla="*/ 17849 h 81313"/>
                    <a:gd name="connsiteX13" fmla="*/ 11899 w 71396"/>
                    <a:gd name="connsiteY13" fmla="*/ 40657 h 81313"/>
                    <a:gd name="connsiteX14" fmla="*/ 18841 w 71396"/>
                    <a:gd name="connsiteY14" fmla="*/ 64455 h 81313"/>
                    <a:gd name="connsiteX15" fmla="*/ 37682 w 71396"/>
                    <a:gd name="connsiteY15" fmla="*/ 73380 h 81313"/>
                    <a:gd name="connsiteX16" fmla="*/ 54539 w 71396"/>
                    <a:gd name="connsiteY16" fmla="*/ 67431 h 81313"/>
                    <a:gd name="connsiteX17" fmla="*/ 61481 w 71396"/>
                    <a:gd name="connsiteY17" fmla="*/ 51565 h 81313"/>
                    <a:gd name="connsiteX18" fmla="*/ 61481 w 71396"/>
                    <a:gd name="connsiteY18" fmla="*/ 50573 h 81313"/>
                    <a:gd name="connsiteX19" fmla="*/ 39665 w 71396"/>
                    <a:gd name="connsiteY19" fmla="*/ 50573 h 81313"/>
                    <a:gd name="connsiteX20" fmla="*/ 39665 w 71396"/>
                    <a:gd name="connsiteY20" fmla="*/ 41648 h 81313"/>
                    <a:gd name="connsiteX21" fmla="*/ 71397 w 71396"/>
                    <a:gd name="connsiteY21" fmla="*/ 41648 h 81313"/>
                    <a:gd name="connsiteX22" fmla="*/ 71397 w 71396"/>
                    <a:gd name="connsiteY22" fmla="*/ 47598 h 81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71396" h="81313">
                      <a:moveTo>
                        <a:pt x="70405" y="47598"/>
                      </a:moveTo>
                      <a:cubicBezTo>
                        <a:pt x="70405" y="58506"/>
                        <a:pt x="67430" y="66439"/>
                        <a:pt x="61481" y="72389"/>
                      </a:cubicBezTo>
                      <a:cubicBezTo>
                        <a:pt x="55531" y="78338"/>
                        <a:pt x="47598" y="81313"/>
                        <a:pt x="36690" y="81313"/>
                      </a:cubicBezTo>
                      <a:cubicBezTo>
                        <a:pt x="25782" y="81313"/>
                        <a:pt x="16858" y="77347"/>
                        <a:pt x="9916" y="70405"/>
                      </a:cubicBezTo>
                      <a:cubicBezTo>
                        <a:pt x="2975" y="62472"/>
                        <a:pt x="0" y="52556"/>
                        <a:pt x="0" y="40657"/>
                      </a:cubicBezTo>
                      <a:cubicBezTo>
                        <a:pt x="0" y="28757"/>
                        <a:pt x="2975" y="18841"/>
                        <a:pt x="9916" y="10908"/>
                      </a:cubicBezTo>
                      <a:cubicBezTo>
                        <a:pt x="16858" y="3967"/>
                        <a:pt x="24791" y="0"/>
                        <a:pt x="36690" y="0"/>
                      </a:cubicBezTo>
                      <a:cubicBezTo>
                        <a:pt x="45615" y="0"/>
                        <a:pt x="52556" y="1983"/>
                        <a:pt x="58506" y="6941"/>
                      </a:cubicBezTo>
                      <a:cubicBezTo>
                        <a:pt x="64455" y="11900"/>
                        <a:pt x="68422" y="17849"/>
                        <a:pt x="69414" y="25782"/>
                      </a:cubicBezTo>
                      <a:lnTo>
                        <a:pt x="59497" y="25782"/>
                      </a:lnTo>
                      <a:cubicBezTo>
                        <a:pt x="57514" y="20824"/>
                        <a:pt x="55531" y="15866"/>
                        <a:pt x="51564" y="13883"/>
                      </a:cubicBezTo>
                      <a:cubicBezTo>
                        <a:pt x="47598" y="10908"/>
                        <a:pt x="42640" y="9916"/>
                        <a:pt x="37682" y="9916"/>
                      </a:cubicBezTo>
                      <a:cubicBezTo>
                        <a:pt x="29749" y="9916"/>
                        <a:pt x="22807" y="12891"/>
                        <a:pt x="18841" y="17849"/>
                      </a:cubicBezTo>
                      <a:cubicBezTo>
                        <a:pt x="13883" y="23799"/>
                        <a:pt x="11899" y="30740"/>
                        <a:pt x="11899" y="40657"/>
                      </a:cubicBezTo>
                      <a:cubicBezTo>
                        <a:pt x="11899" y="50573"/>
                        <a:pt x="13883" y="58506"/>
                        <a:pt x="18841" y="64455"/>
                      </a:cubicBezTo>
                      <a:cubicBezTo>
                        <a:pt x="23799" y="70405"/>
                        <a:pt x="29749" y="73380"/>
                        <a:pt x="37682" y="73380"/>
                      </a:cubicBezTo>
                      <a:cubicBezTo>
                        <a:pt x="44623" y="73380"/>
                        <a:pt x="50573" y="71397"/>
                        <a:pt x="54539" y="67431"/>
                      </a:cubicBezTo>
                      <a:cubicBezTo>
                        <a:pt x="58506" y="63464"/>
                        <a:pt x="61481" y="57514"/>
                        <a:pt x="61481" y="51565"/>
                      </a:cubicBezTo>
                      <a:lnTo>
                        <a:pt x="61481" y="50573"/>
                      </a:lnTo>
                      <a:lnTo>
                        <a:pt x="39665" y="50573"/>
                      </a:lnTo>
                      <a:lnTo>
                        <a:pt x="39665" y="41648"/>
                      </a:lnTo>
                      <a:lnTo>
                        <a:pt x="71397" y="41648"/>
                      </a:lnTo>
                      <a:lnTo>
                        <a:pt x="71397" y="475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4" name="Полилиния: фигура 213">
                  <a:extLst>
                    <a:ext uri="{FF2B5EF4-FFF2-40B4-BE49-F238E27FC236}">
                      <a16:creationId xmlns:a16="http://schemas.microsoft.com/office/drawing/2014/main" id="{9BC94A03-4E49-EC09-E990-788DFAA08DAA}"/>
                    </a:ext>
                  </a:extLst>
                </p:cNvPr>
                <p:cNvSpPr/>
                <p:nvPr/>
              </p:nvSpPr>
              <p:spPr>
                <a:xfrm>
                  <a:off x="1993354" y="3700565"/>
                  <a:ext cx="54539" cy="79329"/>
                </a:xfrm>
                <a:custGeom>
                  <a:avLst/>
                  <a:gdLst>
                    <a:gd name="connsiteX0" fmla="*/ 29749 w 54539"/>
                    <a:gd name="connsiteY0" fmla="*/ 1983 h 79329"/>
                    <a:gd name="connsiteX1" fmla="*/ 47598 w 54539"/>
                    <a:gd name="connsiteY1" fmla="*/ 8925 h 79329"/>
                    <a:gd name="connsiteX2" fmla="*/ 54539 w 54539"/>
                    <a:gd name="connsiteY2" fmla="*/ 26774 h 79329"/>
                    <a:gd name="connsiteX3" fmla="*/ 47598 w 54539"/>
                    <a:gd name="connsiteY3" fmla="*/ 44623 h 79329"/>
                    <a:gd name="connsiteX4" fmla="*/ 29749 w 54539"/>
                    <a:gd name="connsiteY4" fmla="*/ 51564 h 79329"/>
                    <a:gd name="connsiteX5" fmla="*/ 9916 w 54539"/>
                    <a:gd name="connsiteY5" fmla="*/ 51564 h 79329"/>
                    <a:gd name="connsiteX6" fmla="*/ 9916 w 54539"/>
                    <a:gd name="connsiteY6" fmla="*/ 79330 h 79329"/>
                    <a:gd name="connsiteX7" fmla="*/ 0 w 54539"/>
                    <a:gd name="connsiteY7" fmla="*/ 79330 h 79329"/>
                    <a:gd name="connsiteX8" fmla="*/ 0 w 54539"/>
                    <a:gd name="connsiteY8" fmla="*/ 0 h 79329"/>
                    <a:gd name="connsiteX9" fmla="*/ 29749 w 54539"/>
                    <a:gd name="connsiteY9" fmla="*/ 0 h 79329"/>
                    <a:gd name="connsiteX10" fmla="*/ 8925 w 54539"/>
                    <a:gd name="connsiteY10" fmla="*/ 43631 h 79329"/>
                    <a:gd name="connsiteX11" fmla="*/ 26774 w 54539"/>
                    <a:gd name="connsiteY11" fmla="*/ 43631 h 79329"/>
                    <a:gd name="connsiteX12" fmla="*/ 39665 w 54539"/>
                    <a:gd name="connsiteY12" fmla="*/ 39665 h 79329"/>
                    <a:gd name="connsiteX13" fmla="*/ 44623 w 54539"/>
                    <a:gd name="connsiteY13" fmla="*/ 27765 h 79329"/>
                    <a:gd name="connsiteX14" fmla="*/ 39665 w 54539"/>
                    <a:gd name="connsiteY14" fmla="*/ 15866 h 79329"/>
                    <a:gd name="connsiteX15" fmla="*/ 26774 w 54539"/>
                    <a:gd name="connsiteY15" fmla="*/ 11899 h 79329"/>
                    <a:gd name="connsiteX16" fmla="*/ 8925 w 54539"/>
                    <a:gd name="connsiteY16" fmla="*/ 11899 h 79329"/>
                    <a:gd name="connsiteX17" fmla="*/ 8925 w 54539"/>
                    <a:gd name="connsiteY17" fmla="*/ 43631 h 79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54539" h="79329">
                      <a:moveTo>
                        <a:pt x="29749" y="1983"/>
                      </a:moveTo>
                      <a:cubicBezTo>
                        <a:pt x="37682" y="1983"/>
                        <a:pt x="43631" y="3966"/>
                        <a:pt x="47598" y="8925"/>
                      </a:cubicBezTo>
                      <a:cubicBezTo>
                        <a:pt x="52556" y="13883"/>
                        <a:pt x="54539" y="19832"/>
                        <a:pt x="54539" y="26774"/>
                      </a:cubicBezTo>
                      <a:cubicBezTo>
                        <a:pt x="54539" y="34707"/>
                        <a:pt x="52556" y="40656"/>
                        <a:pt x="47598" y="44623"/>
                      </a:cubicBezTo>
                      <a:cubicBezTo>
                        <a:pt x="42640" y="49581"/>
                        <a:pt x="36690" y="51564"/>
                        <a:pt x="29749" y="51564"/>
                      </a:cubicBezTo>
                      <a:lnTo>
                        <a:pt x="9916" y="51564"/>
                      </a:lnTo>
                      <a:lnTo>
                        <a:pt x="9916" y="79330"/>
                      </a:lnTo>
                      <a:lnTo>
                        <a:pt x="0" y="79330"/>
                      </a:lnTo>
                      <a:lnTo>
                        <a:pt x="0" y="0"/>
                      </a:lnTo>
                      <a:lnTo>
                        <a:pt x="29749" y="0"/>
                      </a:lnTo>
                      <a:close/>
                      <a:moveTo>
                        <a:pt x="8925" y="43631"/>
                      </a:moveTo>
                      <a:lnTo>
                        <a:pt x="26774" y="43631"/>
                      </a:lnTo>
                      <a:cubicBezTo>
                        <a:pt x="32724" y="43631"/>
                        <a:pt x="36690" y="42640"/>
                        <a:pt x="39665" y="39665"/>
                      </a:cubicBezTo>
                      <a:cubicBezTo>
                        <a:pt x="42640" y="36690"/>
                        <a:pt x="44623" y="32723"/>
                        <a:pt x="44623" y="27765"/>
                      </a:cubicBezTo>
                      <a:cubicBezTo>
                        <a:pt x="44623" y="22807"/>
                        <a:pt x="42640" y="18841"/>
                        <a:pt x="39665" y="15866"/>
                      </a:cubicBezTo>
                      <a:cubicBezTo>
                        <a:pt x="36690" y="12891"/>
                        <a:pt x="31732" y="11899"/>
                        <a:pt x="26774" y="11899"/>
                      </a:cubicBezTo>
                      <a:lnTo>
                        <a:pt x="8925" y="11899"/>
                      </a:lnTo>
                      <a:lnTo>
                        <a:pt x="8925" y="4363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" name="Полилиния: фигура 214">
                  <a:extLst>
                    <a:ext uri="{FF2B5EF4-FFF2-40B4-BE49-F238E27FC236}">
                      <a16:creationId xmlns:a16="http://schemas.microsoft.com/office/drawing/2014/main" id="{4CEA4B6A-BC6D-49A2-0AC2-5510DAB4F61D}"/>
                    </a:ext>
                  </a:extLst>
                </p:cNvPr>
                <p:cNvSpPr/>
                <p:nvPr/>
              </p:nvSpPr>
              <p:spPr>
                <a:xfrm>
                  <a:off x="2082600" y="3701556"/>
                  <a:ext cx="58505" cy="82304"/>
                </a:xfrm>
                <a:custGeom>
                  <a:avLst/>
                  <a:gdLst>
                    <a:gd name="connsiteX0" fmla="*/ 14874 w 58505"/>
                    <a:gd name="connsiteY0" fmla="*/ 76355 h 82304"/>
                    <a:gd name="connsiteX1" fmla="*/ 3966 w 58505"/>
                    <a:gd name="connsiteY1" fmla="*/ 63464 h 82304"/>
                    <a:gd name="connsiteX2" fmla="*/ 0 w 58505"/>
                    <a:gd name="connsiteY2" fmla="*/ 41648 h 82304"/>
                    <a:gd name="connsiteX3" fmla="*/ 7933 w 58505"/>
                    <a:gd name="connsiteY3" fmla="*/ 10908 h 82304"/>
                    <a:gd name="connsiteX4" fmla="*/ 30740 w 58505"/>
                    <a:gd name="connsiteY4" fmla="*/ 0 h 82304"/>
                    <a:gd name="connsiteX5" fmla="*/ 47598 w 58505"/>
                    <a:gd name="connsiteY5" fmla="*/ 5950 h 82304"/>
                    <a:gd name="connsiteX6" fmla="*/ 56522 w 58505"/>
                    <a:gd name="connsiteY6" fmla="*/ 20824 h 82304"/>
                    <a:gd name="connsiteX7" fmla="*/ 46606 w 58505"/>
                    <a:gd name="connsiteY7" fmla="*/ 20824 h 82304"/>
                    <a:gd name="connsiteX8" fmla="*/ 40657 w 58505"/>
                    <a:gd name="connsiteY8" fmla="*/ 11900 h 82304"/>
                    <a:gd name="connsiteX9" fmla="*/ 30740 w 58505"/>
                    <a:gd name="connsiteY9" fmla="*/ 8925 h 82304"/>
                    <a:gd name="connsiteX10" fmla="*/ 15866 w 58505"/>
                    <a:gd name="connsiteY10" fmla="*/ 17849 h 82304"/>
                    <a:gd name="connsiteX11" fmla="*/ 9916 w 58505"/>
                    <a:gd name="connsiteY11" fmla="*/ 41648 h 82304"/>
                    <a:gd name="connsiteX12" fmla="*/ 9916 w 58505"/>
                    <a:gd name="connsiteY12" fmla="*/ 41648 h 82304"/>
                    <a:gd name="connsiteX13" fmla="*/ 18841 w 58505"/>
                    <a:gd name="connsiteY13" fmla="*/ 32724 h 82304"/>
                    <a:gd name="connsiteX14" fmla="*/ 31732 w 58505"/>
                    <a:gd name="connsiteY14" fmla="*/ 28757 h 82304"/>
                    <a:gd name="connsiteX15" fmla="*/ 50573 w 58505"/>
                    <a:gd name="connsiteY15" fmla="*/ 36690 h 82304"/>
                    <a:gd name="connsiteX16" fmla="*/ 58506 w 58505"/>
                    <a:gd name="connsiteY16" fmla="*/ 55531 h 82304"/>
                    <a:gd name="connsiteX17" fmla="*/ 50573 w 58505"/>
                    <a:gd name="connsiteY17" fmla="*/ 74372 h 82304"/>
                    <a:gd name="connsiteX18" fmla="*/ 30740 w 58505"/>
                    <a:gd name="connsiteY18" fmla="*/ 82305 h 82304"/>
                    <a:gd name="connsiteX19" fmla="*/ 14874 w 58505"/>
                    <a:gd name="connsiteY19" fmla="*/ 76355 h 82304"/>
                    <a:gd name="connsiteX20" fmla="*/ 43631 w 58505"/>
                    <a:gd name="connsiteY20" fmla="*/ 67431 h 82304"/>
                    <a:gd name="connsiteX21" fmla="*/ 48589 w 58505"/>
                    <a:gd name="connsiteY21" fmla="*/ 54539 h 82304"/>
                    <a:gd name="connsiteX22" fmla="*/ 43631 w 58505"/>
                    <a:gd name="connsiteY22" fmla="*/ 41648 h 82304"/>
                    <a:gd name="connsiteX23" fmla="*/ 30740 w 58505"/>
                    <a:gd name="connsiteY23" fmla="*/ 36690 h 82304"/>
                    <a:gd name="connsiteX24" fmla="*/ 17849 w 58505"/>
                    <a:gd name="connsiteY24" fmla="*/ 41648 h 82304"/>
                    <a:gd name="connsiteX25" fmla="*/ 12891 w 58505"/>
                    <a:gd name="connsiteY25" fmla="*/ 54539 h 82304"/>
                    <a:gd name="connsiteX26" fmla="*/ 17849 w 58505"/>
                    <a:gd name="connsiteY26" fmla="*/ 67431 h 82304"/>
                    <a:gd name="connsiteX27" fmla="*/ 30740 w 58505"/>
                    <a:gd name="connsiteY27" fmla="*/ 72389 h 82304"/>
                    <a:gd name="connsiteX28" fmla="*/ 43631 w 58505"/>
                    <a:gd name="connsiteY28" fmla="*/ 67431 h 82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8505" h="82304">
                      <a:moveTo>
                        <a:pt x="14874" y="76355"/>
                      </a:moveTo>
                      <a:cubicBezTo>
                        <a:pt x="9916" y="73380"/>
                        <a:pt x="6941" y="68422"/>
                        <a:pt x="3966" y="63464"/>
                      </a:cubicBezTo>
                      <a:cubicBezTo>
                        <a:pt x="992" y="57514"/>
                        <a:pt x="0" y="50573"/>
                        <a:pt x="0" y="41648"/>
                      </a:cubicBezTo>
                      <a:cubicBezTo>
                        <a:pt x="0" y="28757"/>
                        <a:pt x="2975" y="17849"/>
                        <a:pt x="7933" y="10908"/>
                      </a:cubicBezTo>
                      <a:cubicBezTo>
                        <a:pt x="12891" y="3967"/>
                        <a:pt x="20824" y="0"/>
                        <a:pt x="30740" y="0"/>
                      </a:cubicBezTo>
                      <a:cubicBezTo>
                        <a:pt x="37682" y="0"/>
                        <a:pt x="43631" y="1983"/>
                        <a:pt x="47598" y="5950"/>
                      </a:cubicBezTo>
                      <a:cubicBezTo>
                        <a:pt x="52556" y="9916"/>
                        <a:pt x="55531" y="14874"/>
                        <a:pt x="56522" y="20824"/>
                      </a:cubicBezTo>
                      <a:lnTo>
                        <a:pt x="46606" y="20824"/>
                      </a:lnTo>
                      <a:cubicBezTo>
                        <a:pt x="45615" y="16858"/>
                        <a:pt x="43631" y="14874"/>
                        <a:pt x="40657" y="11900"/>
                      </a:cubicBezTo>
                      <a:cubicBezTo>
                        <a:pt x="37682" y="9916"/>
                        <a:pt x="34707" y="8925"/>
                        <a:pt x="30740" y="8925"/>
                      </a:cubicBezTo>
                      <a:cubicBezTo>
                        <a:pt x="23799" y="8925"/>
                        <a:pt x="18841" y="11900"/>
                        <a:pt x="15866" y="17849"/>
                      </a:cubicBezTo>
                      <a:cubicBezTo>
                        <a:pt x="11899" y="23799"/>
                        <a:pt x="9916" y="31732"/>
                        <a:pt x="9916" y="41648"/>
                      </a:cubicBezTo>
                      <a:lnTo>
                        <a:pt x="9916" y="41648"/>
                      </a:lnTo>
                      <a:cubicBezTo>
                        <a:pt x="11899" y="37682"/>
                        <a:pt x="14874" y="34707"/>
                        <a:pt x="18841" y="32724"/>
                      </a:cubicBezTo>
                      <a:cubicBezTo>
                        <a:pt x="22807" y="30740"/>
                        <a:pt x="27765" y="28757"/>
                        <a:pt x="31732" y="28757"/>
                      </a:cubicBezTo>
                      <a:cubicBezTo>
                        <a:pt x="39665" y="28757"/>
                        <a:pt x="45615" y="30740"/>
                        <a:pt x="50573" y="36690"/>
                      </a:cubicBezTo>
                      <a:cubicBezTo>
                        <a:pt x="55531" y="41648"/>
                        <a:pt x="58506" y="47598"/>
                        <a:pt x="58506" y="55531"/>
                      </a:cubicBezTo>
                      <a:cubicBezTo>
                        <a:pt x="58506" y="63464"/>
                        <a:pt x="55531" y="69414"/>
                        <a:pt x="50573" y="74372"/>
                      </a:cubicBezTo>
                      <a:cubicBezTo>
                        <a:pt x="45615" y="79330"/>
                        <a:pt x="38673" y="82305"/>
                        <a:pt x="30740" y="82305"/>
                      </a:cubicBezTo>
                      <a:cubicBezTo>
                        <a:pt x="24791" y="81313"/>
                        <a:pt x="19832" y="80322"/>
                        <a:pt x="14874" y="76355"/>
                      </a:cubicBezTo>
                      <a:close/>
                      <a:moveTo>
                        <a:pt x="43631" y="67431"/>
                      </a:moveTo>
                      <a:cubicBezTo>
                        <a:pt x="47598" y="64455"/>
                        <a:pt x="48589" y="59497"/>
                        <a:pt x="48589" y="54539"/>
                      </a:cubicBezTo>
                      <a:cubicBezTo>
                        <a:pt x="48589" y="49581"/>
                        <a:pt x="46606" y="44623"/>
                        <a:pt x="43631" y="41648"/>
                      </a:cubicBezTo>
                      <a:cubicBezTo>
                        <a:pt x="40657" y="38674"/>
                        <a:pt x="35698" y="36690"/>
                        <a:pt x="30740" y="36690"/>
                      </a:cubicBezTo>
                      <a:cubicBezTo>
                        <a:pt x="25782" y="36690"/>
                        <a:pt x="20824" y="38674"/>
                        <a:pt x="17849" y="41648"/>
                      </a:cubicBezTo>
                      <a:cubicBezTo>
                        <a:pt x="14874" y="44623"/>
                        <a:pt x="12891" y="49581"/>
                        <a:pt x="12891" y="54539"/>
                      </a:cubicBezTo>
                      <a:cubicBezTo>
                        <a:pt x="12891" y="59497"/>
                        <a:pt x="14874" y="63464"/>
                        <a:pt x="17849" y="67431"/>
                      </a:cubicBezTo>
                      <a:cubicBezTo>
                        <a:pt x="21816" y="71397"/>
                        <a:pt x="25782" y="72389"/>
                        <a:pt x="30740" y="72389"/>
                      </a:cubicBezTo>
                      <a:cubicBezTo>
                        <a:pt x="35698" y="72389"/>
                        <a:pt x="39665" y="71397"/>
                        <a:pt x="43631" y="67431"/>
                      </a:cubicBezTo>
                      <a:close/>
                    </a:path>
                  </a:pathLst>
                </a:custGeom>
                <a:solidFill>
                  <a:srgbClr val="1D1D1B"/>
                </a:solidFill>
                <a:ln w="99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6" name="Полилиния: фигура 215">
                  <a:extLst>
                    <a:ext uri="{FF2B5EF4-FFF2-40B4-BE49-F238E27FC236}">
                      <a16:creationId xmlns:a16="http://schemas.microsoft.com/office/drawing/2014/main" id="{5EFDDA8E-10CA-5E69-2389-9350FC881F07}"/>
                    </a:ext>
                  </a:extLst>
                </p:cNvPr>
                <p:cNvSpPr/>
                <p:nvPr/>
              </p:nvSpPr>
              <p:spPr>
                <a:xfrm>
                  <a:off x="2152014" y="3746179"/>
                  <a:ext cx="35698" cy="8924"/>
                </a:xfrm>
                <a:custGeom>
                  <a:avLst/>
                  <a:gdLst>
                    <a:gd name="connsiteX0" fmla="*/ 0 w 35698"/>
                    <a:gd name="connsiteY0" fmla="*/ 8925 h 8924"/>
                    <a:gd name="connsiteX1" fmla="*/ 0 w 35698"/>
                    <a:gd name="connsiteY1" fmla="*/ 0 h 8924"/>
                    <a:gd name="connsiteX2" fmla="*/ 35698 w 35698"/>
                    <a:gd name="connsiteY2" fmla="*/ 0 h 8924"/>
                    <a:gd name="connsiteX3" fmla="*/ 35698 w 35698"/>
                    <a:gd name="connsiteY3" fmla="*/ 8925 h 8924"/>
                    <a:gd name="connsiteX4" fmla="*/ 0 w 35698"/>
                    <a:gd name="connsiteY4" fmla="*/ 8925 h 8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698" h="8924">
                      <a:moveTo>
                        <a:pt x="0" y="8925"/>
                      </a:moveTo>
                      <a:lnTo>
                        <a:pt x="0" y="0"/>
                      </a:lnTo>
                      <a:lnTo>
                        <a:pt x="35698" y="0"/>
                      </a:lnTo>
                      <a:lnTo>
                        <a:pt x="35698" y="8925"/>
                      </a:lnTo>
                      <a:lnTo>
                        <a:pt x="0" y="8925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7" name="Полилиния: фигура 216">
                  <a:extLst>
                    <a:ext uri="{FF2B5EF4-FFF2-40B4-BE49-F238E27FC236}">
                      <a16:creationId xmlns:a16="http://schemas.microsoft.com/office/drawing/2014/main" id="{128ECA3E-146F-0354-9BA1-62086C5A0E19}"/>
                    </a:ext>
                  </a:extLst>
                </p:cNvPr>
                <p:cNvSpPr/>
                <p:nvPr/>
              </p:nvSpPr>
              <p:spPr>
                <a:xfrm>
                  <a:off x="2196637" y="3703539"/>
                  <a:ext cx="30740" cy="79329"/>
                </a:xfrm>
                <a:custGeom>
                  <a:avLst/>
                  <a:gdLst>
                    <a:gd name="connsiteX0" fmla="*/ 20824 w 30740"/>
                    <a:gd name="connsiteY0" fmla="*/ 9916 h 79329"/>
                    <a:gd name="connsiteX1" fmla="*/ 20824 w 30740"/>
                    <a:gd name="connsiteY1" fmla="*/ 9916 h 79329"/>
                    <a:gd name="connsiteX2" fmla="*/ 0 w 30740"/>
                    <a:gd name="connsiteY2" fmla="*/ 24791 h 79329"/>
                    <a:gd name="connsiteX3" fmla="*/ 0 w 30740"/>
                    <a:gd name="connsiteY3" fmla="*/ 14874 h 79329"/>
                    <a:gd name="connsiteX4" fmla="*/ 20824 w 30740"/>
                    <a:gd name="connsiteY4" fmla="*/ 0 h 79329"/>
                    <a:gd name="connsiteX5" fmla="*/ 30740 w 30740"/>
                    <a:gd name="connsiteY5" fmla="*/ 0 h 79329"/>
                    <a:gd name="connsiteX6" fmla="*/ 30740 w 30740"/>
                    <a:gd name="connsiteY6" fmla="*/ 79330 h 79329"/>
                    <a:gd name="connsiteX7" fmla="*/ 20824 w 30740"/>
                    <a:gd name="connsiteY7" fmla="*/ 79330 h 79329"/>
                    <a:gd name="connsiteX8" fmla="*/ 20824 w 30740"/>
                    <a:gd name="connsiteY8" fmla="*/ 9916 h 79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740" h="79329">
                      <a:moveTo>
                        <a:pt x="20824" y="9916"/>
                      </a:moveTo>
                      <a:lnTo>
                        <a:pt x="20824" y="9916"/>
                      </a:lnTo>
                      <a:lnTo>
                        <a:pt x="0" y="24791"/>
                      </a:lnTo>
                      <a:lnTo>
                        <a:pt x="0" y="14874"/>
                      </a:lnTo>
                      <a:lnTo>
                        <a:pt x="20824" y="0"/>
                      </a:lnTo>
                      <a:lnTo>
                        <a:pt x="30740" y="0"/>
                      </a:lnTo>
                      <a:lnTo>
                        <a:pt x="30740" y="79330"/>
                      </a:lnTo>
                      <a:lnTo>
                        <a:pt x="20824" y="79330"/>
                      </a:lnTo>
                      <a:lnTo>
                        <a:pt x="20824" y="9916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" name="Полилиния: фигура 217">
                  <a:extLst>
                    <a:ext uri="{FF2B5EF4-FFF2-40B4-BE49-F238E27FC236}">
                      <a16:creationId xmlns:a16="http://schemas.microsoft.com/office/drawing/2014/main" id="{9091F42D-EE7F-0348-ACA7-A49E63A1DF01}"/>
                    </a:ext>
                  </a:extLst>
                </p:cNvPr>
                <p:cNvSpPr/>
                <p:nvPr/>
              </p:nvSpPr>
              <p:spPr>
                <a:xfrm>
                  <a:off x="2243243" y="3770970"/>
                  <a:ext cx="15866" cy="24790"/>
                </a:xfrm>
                <a:custGeom>
                  <a:avLst/>
                  <a:gdLst>
                    <a:gd name="connsiteX0" fmla="*/ 0 w 15866"/>
                    <a:gd name="connsiteY0" fmla="*/ 24791 h 24790"/>
                    <a:gd name="connsiteX1" fmla="*/ 5950 w 15866"/>
                    <a:gd name="connsiteY1" fmla="*/ 0 h 24790"/>
                    <a:gd name="connsiteX2" fmla="*/ 15866 w 15866"/>
                    <a:gd name="connsiteY2" fmla="*/ 0 h 24790"/>
                    <a:gd name="connsiteX3" fmla="*/ 7933 w 15866"/>
                    <a:gd name="connsiteY3" fmla="*/ 24791 h 24790"/>
                    <a:gd name="connsiteX4" fmla="*/ 0 w 15866"/>
                    <a:gd name="connsiteY4" fmla="*/ 24791 h 2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66" h="24790">
                      <a:moveTo>
                        <a:pt x="0" y="24791"/>
                      </a:moveTo>
                      <a:lnTo>
                        <a:pt x="5950" y="0"/>
                      </a:lnTo>
                      <a:lnTo>
                        <a:pt x="15866" y="0"/>
                      </a:lnTo>
                      <a:lnTo>
                        <a:pt x="7933" y="24791"/>
                      </a:lnTo>
                      <a:lnTo>
                        <a:pt x="0" y="24791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9" name="Полилиния: фигура 218">
                  <a:extLst>
                    <a:ext uri="{FF2B5EF4-FFF2-40B4-BE49-F238E27FC236}">
                      <a16:creationId xmlns:a16="http://schemas.microsoft.com/office/drawing/2014/main" id="{1DD6AAEF-8AD4-B2AF-FB38-52E9ADC0D87F}"/>
                    </a:ext>
                  </a:extLst>
                </p:cNvPr>
                <p:cNvSpPr/>
                <p:nvPr/>
              </p:nvSpPr>
              <p:spPr>
                <a:xfrm>
                  <a:off x="2270017" y="3701556"/>
                  <a:ext cx="55530" cy="83296"/>
                </a:xfrm>
                <a:custGeom>
                  <a:avLst/>
                  <a:gdLst>
                    <a:gd name="connsiteX0" fmla="*/ 18841 w 55530"/>
                    <a:gd name="connsiteY0" fmla="*/ 35698 h 83296"/>
                    <a:gd name="connsiteX1" fmla="*/ 28757 w 55530"/>
                    <a:gd name="connsiteY1" fmla="*/ 35698 h 83296"/>
                    <a:gd name="connsiteX2" fmla="*/ 39665 w 55530"/>
                    <a:gd name="connsiteY2" fmla="*/ 31732 h 83296"/>
                    <a:gd name="connsiteX3" fmla="*/ 43632 w 55530"/>
                    <a:gd name="connsiteY3" fmla="*/ 21816 h 83296"/>
                    <a:gd name="connsiteX4" fmla="*/ 39665 w 55530"/>
                    <a:gd name="connsiteY4" fmla="*/ 11900 h 83296"/>
                    <a:gd name="connsiteX5" fmla="*/ 27765 w 55530"/>
                    <a:gd name="connsiteY5" fmla="*/ 7933 h 83296"/>
                    <a:gd name="connsiteX6" fmla="*/ 16858 w 55530"/>
                    <a:gd name="connsiteY6" fmla="*/ 11900 h 83296"/>
                    <a:gd name="connsiteX7" fmla="*/ 11900 w 55530"/>
                    <a:gd name="connsiteY7" fmla="*/ 21816 h 83296"/>
                    <a:gd name="connsiteX8" fmla="*/ 1983 w 55530"/>
                    <a:gd name="connsiteY8" fmla="*/ 21816 h 83296"/>
                    <a:gd name="connsiteX9" fmla="*/ 9916 w 55530"/>
                    <a:gd name="connsiteY9" fmla="*/ 5950 h 83296"/>
                    <a:gd name="connsiteX10" fmla="*/ 27765 w 55530"/>
                    <a:gd name="connsiteY10" fmla="*/ 0 h 83296"/>
                    <a:gd name="connsiteX11" fmla="*/ 45615 w 55530"/>
                    <a:gd name="connsiteY11" fmla="*/ 5950 h 83296"/>
                    <a:gd name="connsiteX12" fmla="*/ 52556 w 55530"/>
                    <a:gd name="connsiteY12" fmla="*/ 20824 h 83296"/>
                    <a:gd name="connsiteX13" fmla="*/ 48590 w 55530"/>
                    <a:gd name="connsiteY13" fmla="*/ 33715 h 83296"/>
                    <a:gd name="connsiteX14" fmla="*/ 36690 w 55530"/>
                    <a:gd name="connsiteY14" fmla="*/ 39665 h 83296"/>
                    <a:gd name="connsiteX15" fmla="*/ 36690 w 55530"/>
                    <a:gd name="connsiteY15" fmla="*/ 39665 h 83296"/>
                    <a:gd name="connsiteX16" fmla="*/ 50573 w 55530"/>
                    <a:gd name="connsiteY16" fmla="*/ 45615 h 83296"/>
                    <a:gd name="connsiteX17" fmla="*/ 55531 w 55530"/>
                    <a:gd name="connsiteY17" fmla="*/ 59497 h 83296"/>
                    <a:gd name="connsiteX18" fmla="*/ 47598 w 55530"/>
                    <a:gd name="connsiteY18" fmla="*/ 76355 h 83296"/>
                    <a:gd name="connsiteX19" fmla="*/ 27765 w 55530"/>
                    <a:gd name="connsiteY19" fmla="*/ 83297 h 83296"/>
                    <a:gd name="connsiteX20" fmla="*/ 7933 w 55530"/>
                    <a:gd name="connsiteY20" fmla="*/ 77347 h 83296"/>
                    <a:gd name="connsiteX21" fmla="*/ 0 w 55530"/>
                    <a:gd name="connsiteY21" fmla="*/ 61481 h 83296"/>
                    <a:gd name="connsiteX22" fmla="*/ 9916 w 55530"/>
                    <a:gd name="connsiteY22" fmla="*/ 61481 h 83296"/>
                    <a:gd name="connsiteX23" fmla="*/ 15866 w 55530"/>
                    <a:gd name="connsiteY23" fmla="*/ 71397 h 83296"/>
                    <a:gd name="connsiteX24" fmla="*/ 28757 w 55530"/>
                    <a:gd name="connsiteY24" fmla="*/ 75363 h 83296"/>
                    <a:gd name="connsiteX25" fmla="*/ 41648 w 55530"/>
                    <a:gd name="connsiteY25" fmla="*/ 71397 h 83296"/>
                    <a:gd name="connsiteX26" fmla="*/ 46606 w 55530"/>
                    <a:gd name="connsiteY26" fmla="*/ 61481 h 83296"/>
                    <a:gd name="connsiteX27" fmla="*/ 41648 w 55530"/>
                    <a:gd name="connsiteY27" fmla="*/ 50573 h 83296"/>
                    <a:gd name="connsiteX28" fmla="*/ 28757 w 55530"/>
                    <a:gd name="connsiteY28" fmla="*/ 46606 h 83296"/>
                    <a:gd name="connsiteX29" fmla="*/ 18841 w 55530"/>
                    <a:gd name="connsiteY29" fmla="*/ 46606 h 83296"/>
                    <a:gd name="connsiteX30" fmla="*/ 18841 w 55530"/>
                    <a:gd name="connsiteY30" fmla="*/ 35698 h 83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55530" h="83296">
                      <a:moveTo>
                        <a:pt x="18841" y="35698"/>
                      </a:moveTo>
                      <a:lnTo>
                        <a:pt x="28757" y="35698"/>
                      </a:lnTo>
                      <a:cubicBezTo>
                        <a:pt x="33715" y="35698"/>
                        <a:pt x="36690" y="34707"/>
                        <a:pt x="39665" y="31732"/>
                      </a:cubicBezTo>
                      <a:cubicBezTo>
                        <a:pt x="42640" y="28757"/>
                        <a:pt x="43632" y="25782"/>
                        <a:pt x="43632" y="21816"/>
                      </a:cubicBezTo>
                      <a:cubicBezTo>
                        <a:pt x="43632" y="17849"/>
                        <a:pt x="42640" y="14874"/>
                        <a:pt x="39665" y="11900"/>
                      </a:cubicBezTo>
                      <a:cubicBezTo>
                        <a:pt x="36690" y="9916"/>
                        <a:pt x="32724" y="7933"/>
                        <a:pt x="27765" y="7933"/>
                      </a:cubicBezTo>
                      <a:cubicBezTo>
                        <a:pt x="22807" y="7933"/>
                        <a:pt x="19832" y="8925"/>
                        <a:pt x="16858" y="11900"/>
                      </a:cubicBezTo>
                      <a:cubicBezTo>
                        <a:pt x="13883" y="13883"/>
                        <a:pt x="11900" y="17849"/>
                        <a:pt x="11900" y="21816"/>
                      </a:cubicBezTo>
                      <a:lnTo>
                        <a:pt x="1983" y="21816"/>
                      </a:lnTo>
                      <a:cubicBezTo>
                        <a:pt x="2975" y="14874"/>
                        <a:pt x="4958" y="9916"/>
                        <a:pt x="9916" y="5950"/>
                      </a:cubicBezTo>
                      <a:cubicBezTo>
                        <a:pt x="14874" y="1983"/>
                        <a:pt x="20824" y="0"/>
                        <a:pt x="27765" y="0"/>
                      </a:cubicBezTo>
                      <a:cubicBezTo>
                        <a:pt x="34707" y="0"/>
                        <a:pt x="40657" y="1983"/>
                        <a:pt x="45615" y="5950"/>
                      </a:cubicBezTo>
                      <a:cubicBezTo>
                        <a:pt x="50573" y="9916"/>
                        <a:pt x="52556" y="14874"/>
                        <a:pt x="52556" y="20824"/>
                      </a:cubicBezTo>
                      <a:cubicBezTo>
                        <a:pt x="52556" y="25782"/>
                        <a:pt x="51565" y="29749"/>
                        <a:pt x="48590" y="33715"/>
                      </a:cubicBezTo>
                      <a:cubicBezTo>
                        <a:pt x="45615" y="37682"/>
                        <a:pt x="41648" y="39665"/>
                        <a:pt x="36690" y="39665"/>
                      </a:cubicBezTo>
                      <a:lnTo>
                        <a:pt x="36690" y="39665"/>
                      </a:lnTo>
                      <a:cubicBezTo>
                        <a:pt x="42640" y="39665"/>
                        <a:pt x="47598" y="41648"/>
                        <a:pt x="50573" y="45615"/>
                      </a:cubicBezTo>
                      <a:cubicBezTo>
                        <a:pt x="54539" y="48590"/>
                        <a:pt x="55531" y="53548"/>
                        <a:pt x="55531" y="59497"/>
                      </a:cubicBezTo>
                      <a:cubicBezTo>
                        <a:pt x="55531" y="66439"/>
                        <a:pt x="52556" y="71397"/>
                        <a:pt x="47598" y="76355"/>
                      </a:cubicBezTo>
                      <a:cubicBezTo>
                        <a:pt x="42640" y="80322"/>
                        <a:pt x="35698" y="83297"/>
                        <a:pt x="27765" y="83297"/>
                      </a:cubicBezTo>
                      <a:cubicBezTo>
                        <a:pt x="19832" y="83297"/>
                        <a:pt x="12891" y="81313"/>
                        <a:pt x="7933" y="77347"/>
                      </a:cubicBezTo>
                      <a:cubicBezTo>
                        <a:pt x="2975" y="73380"/>
                        <a:pt x="0" y="68422"/>
                        <a:pt x="0" y="61481"/>
                      </a:cubicBezTo>
                      <a:lnTo>
                        <a:pt x="9916" y="61481"/>
                      </a:lnTo>
                      <a:cubicBezTo>
                        <a:pt x="9916" y="65447"/>
                        <a:pt x="11900" y="68422"/>
                        <a:pt x="15866" y="71397"/>
                      </a:cubicBezTo>
                      <a:cubicBezTo>
                        <a:pt x="18841" y="74372"/>
                        <a:pt x="23799" y="75363"/>
                        <a:pt x="28757" y="75363"/>
                      </a:cubicBezTo>
                      <a:cubicBezTo>
                        <a:pt x="33715" y="75363"/>
                        <a:pt x="38673" y="74372"/>
                        <a:pt x="41648" y="71397"/>
                      </a:cubicBezTo>
                      <a:cubicBezTo>
                        <a:pt x="44623" y="68422"/>
                        <a:pt x="46606" y="65447"/>
                        <a:pt x="46606" y="61481"/>
                      </a:cubicBezTo>
                      <a:cubicBezTo>
                        <a:pt x="46606" y="56523"/>
                        <a:pt x="44623" y="53548"/>
                        <a:pt x="41648" y="50573"/>
                      </a:cubicBezTo>
                      <a:cubicBezTo>
                        <a:pt x="38673" y="47598"/>
                        <a:pt x="33715" y="46606"/>
                        <a:pt x="28757" y="46606"/>
                      </a:cubicBezTo>
                      <a:lnTo>
                        <a:pt x="18841" y="46606"/>
                      </a:lnTo>
                      <a:lnTo>
                        <a:pt x="18841" y="35698"/>
                      </a:lnTo>
                      <a:close/>
                    </a:path>
                  </a:pathLst>
                </a:custGeom>
                <a:solidFill>
                  <a:srgbClr val="1D1D1B"/>
                </a:solidFill>
                <a:ln w="991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B8DDCE9F-DA24-E36F-EA9C-C414AD72DFC0}"/>
                  </a:ext>
                </a:extLst>
              </p:cNvPr>
              <p:cNvSpPr txBox="1"/>
              <p:nvPr/>
            </p:nvSpPr>
            <p:spPr>
              <a:xfrm>
                <a:off x="2608656" y="3636695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221" name="Полилиния: фигура 220">
                <a:extLst>
                  <a:ext uri="{FF2B5EF4-FFF2-40B4-BE49-F238E27FC236}">
                    <a16:creationId xmlns:a16="http://schemas.microsoft.com/office/drawing/2014/main" id="{DE567472-0309-1EC9-23AC-841A056D9FAA}"/>
                  </a:ext>
                </a:extLst>
              </p:cNvPr>
              <p:cNvSpPr/>
              <p:nvPr/>
            </p:nvSpPr>
            <p:spPr>
              <a:xfrm>
                <a:off x="3142645" y="3701556"/>
                <a:ext cx="129902" cy="94204"/>
              </a:xfrm>
              <a:custGeom>
                <a:avLst/>
                <a:gdLst>
                  <a:gd name="connsiteX0" fmla="*/ 20824 w 129902"/>
                  <a:gd name="connsiteY0" fmla="*/ 11900 h 94204"/>
                  <a:gd name="connsiteX1" fmla="*/ 20824 w 129902"/>
                  <a:gd name="connsiteY1" fmla="*/ 11900 h 94204"/>
                  <a:gd name="connsiteX2" fmla="*/ 0 w 129902"/>
                  <a:gd name="connsiteY2" fmla="*/ 26774 h 94204"/>
                  <a:gd name="connsiteX3" fmla="*/ 0 w 129902"/>
                  <a:gd name="connsiteY3" fmla="*/ 16858 h 94204"/>
                  <a:gd name="connsiteX4" fmla="*/ 20824 w 129902"/>
                  <a:gd name="connsiteY4" fmla="*/ 1983 h 94204"/>
                  <a:gd name="connsiteX5" fmla="*/ 30740 w 129902"/>
                  <a:gd name="connsiteY5" fmla="*/ 1983 h 94204"/>
                  <a:gd name="connsiteX6" fmla="*/ 30740 w 129902"/>
                  <a:gd name="connsiteY6" fmla="*/ 81313 h 94204"/>
                  <a:gd name="connsiteX7" fmla="*/ 20824 w 129902"/>
                  <a:gd name="connsiteY7" fmla="*/ 81313 h 94204"/>
                  <a:gd name="connsiteX8" fmla="*/ 20824 w 129902"/>
                  <a:gd name="connsiteY8" fmla="*/ 11900 h 94204"/>
                  <a:gd name="connsiteX9" fmla="*/ 46606 w 129902"/>
                  <a:gd name="connsiteY9" fmla="*/ 94204 h 94204"/>
                  <a:gd name="connsiteX10" fmla="*/ 52556 w 129902"/>
                  <a:gd name="connsiteY10" fmla="*/ 69414 h 94204"/>
                  <a:gd name="connsiteX11" fmla="*/ 62472 w 129902"/>
                  <a:gd name="connsiteY11" fmla="*/ 69414 h 94204"/>
                  <a:gd name="connsiteX12" fmla="*/ 54539 w 129902"/>
                  <a:gd name="connsiteY12" fmla="*/ 94204 h 94204"/>
                  <a:gd name="connsiteX13" fmla="*/ 46606 w 129902"/>
                  <a:gd name="connsiteY13" fmla="*/ 94204 h 94204"/>
                  <a:gd name="connsiteX14" fmla="*/ 93212 w 129902"/>
                  <a:gd name="connsiteY14" fmla="*/ 35698 h 94204"/>
                  <a:gd name="connsiteX15" fmla="*/ 103129 w 129902"/>
                  <a:gd name="connsiteY15" fmla="*/ 35698 h 94204"/>
                  <a:gd name="connsiteX16" fmla="*/ 114037 w 129902"/>
                  <a:gd name="connsiteY16" fmla="*/ 31732 h 94204"/>
                  <a:gd name="connsiteX17" fmla="*/ 118003 w 129902"/>
                  <a:gd name="connsiteY17" fmla="*/ 21816 h 94204"/>
                  <a:gd name="connsiteX18" fmla="*/ 114037 w 129902"/>
                  <a:gd name="connsiteY18" fmla="*/ 11900 h 94204"/>
                  <a:gd name="connsiteX19" fmla="*/ 102137 w 129902"/>
                  <a:gd name="connsiteY19" fmla="*/ 7933 h 94204"/>
                  <a:gd name="connsiteX20" fmla="*/ 91229 w 129902"/>
                  <a:gd name="connsiteY20" fmla="*/ 11900 h 94204"/>
                  <a:gd name="connsiteX21" fmla="*/ 86271 w 129902"/>
                  <a:gd name="connsiteY21" fmla="*/ 21816 h 94204"/>
                  <a:gd name="connsiteX22" fmla="*/ 76355 w 129902"/>
                  <a:gd name="connsiteY22" fmla="*/ 21816 h 94204"/>
                  <a:gd name="connsiteX23" fmla="*/ 84288 w 129902"/>
                  <a:gd name="connsiteY23" fmla="*/ 5950 h 94204"/>
                  <a:gd name="connsiteX24" fmla="*/ 102137 w 129902"/>
                  <a:gd name="connsiteY24" fmla="*/ 0 h 94204"/>
                  <a:gd name="connsiteX25" fmla="*/ 119986 w 129902"/>
                  <a:gd name="connsiteY25" fmla="*/ 5950 h 94204"/>
                  <a:gd name="connsiteX26" fmla="*/ 126928 w 129902"/>
                  <a:gd name="connsiteY26" fmla="*/ 20824 h 94204"/>
                  <a:gd name="connsiteX27" fmla="*/ 122961 w 129902"/>
                  <a:gd name="connsiteY27" fmla="*/ 33715 h 94204"/>
                  <a:gd name="connsiteX28" fmla="*/ 111062 w 129902"/>
                  <a:gd name="connsiteY28" fmla="*/ 39665 h 94204"/>
                  <a:gd name="connsiteX29" fmla="*/ 111062 w 129902"/>
                  <a:gd name="connsiteY29" fmla="*/ 39665 h 94204"/>
                  <a:gd name="connsiteX30" fmla="*/ 124945 w 129902"/>
                  <a:gd name="connsiteY30" fmla="*/ 45615 h 94204"/>
                  <a:gd name="connsiteX31" fmla="*/ 129903 w 129902"/>
                  <a:gd name="connsiteY31" fmla="*/ 59497 h 94204"/>
                  <a:gd name="connsiteX32" fmla="*/ 121970 w 129902"/>
                  <a:gd name="connsiteY32" fmla="*/ 76355 h 94204"/>
                  <a:gd name="connsiteX33" fmla="*/ 102137 w 129902"/>
                  <a:gd name="connsiteY33" fmla="*/ 83297 h 94204"/>
                  <a:gd name="connsiteX34" fmla="*/ 82305 w 129902"/>
                  <a:gd name="connsiteY34" fmla="*/ 77347 h 94204"/>
                  <a:gd name="connsiteX35" fmla="*/ 74372 w 129902"/>
                  <a:gd name="connsiteY35" fmla="*/ 61481 h 94204"/>
                  <a:gd name="connsiteX36" fmla="*/ 84288 w 129902"/>
                  <a:gd name="connsiteY36" fmla="*/ 61481 h 94204"/>
                  <a:gd name="connsiteX37" fmla="*/ 90238 w 129902"/>
                  <a:gd name="connsiteY37" fmla="*/ 71397 h 94204"/>
                  <a:gd name="connsiteX38" fmla="*/ 103129 w 129902"/>
                  <a:gd name="connsiteY38" fmla="*/ 75363 h 94204"/>
                  <a:gd name="connsiteX39" fmla="*/ 116020 w 129902"/>
                  <a:gd name="connsiteY39" fmla="*/ 71397 h 94204"/>
                  <a:gd name="connsiteX40" fmla="*/ 120978 w 129902"/>
                  <a:gd name="connsiteY40" fmla="*/ 61481 h 94204"/>
                  <a:gd name="connsiteX41" fmla="*/ 116020 w 129902"/>
                  <a:gd name="connsiteY41" fmla="*/ 50573 h 94204"/>
                  <a:gd name="connsiteX42" fmla="*/ 103129 w 129902"/>
                  <a:gd name="connsiteY42" fmla="*/ 46606 h 94204"/>
                  <a:gd name="connsiteX43" fmla="*/ 93212 w 129902"/>
                  <a:gd name="connsiteY43" fmla="*/ 46606 h 94204"/>
                  <a:gd name="connsiteX44" fmla="*/ 93212 w 129902"/>
                  <a:gd name="connsiteY44" fmla="*/ 35698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29902" h="94204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46606" y="94204"/>
                    </a:moveTo>
                    <a:lnTo>
                      <a:pt x="52556" y="69414"/>
                    </a:lnTo>
                    <a:lnTo>
                      <a:pt x="62472" y="69414"/>
                    </a:lnTo>
                    <a:lnTo>
                      <a:pt x="54539" y="94204"/>
                    </a:lnTo>
                    <a:lnTo>
                      <a:pt x="46606" y="94204"/>
                    </a:lnTo>
                    <a:close/>
                    <a:moveTo>
                      <a:pt x="93212" y="35698"/>
                    </a:moveTo>
                    <a:lnTo>
                      <a:pt x="103129" y="35698"/>
                    </a:lnTo>
                    <a:cubicBezTo>
                      <a:pt x="108087" y="35698"/>
                      <a:pt x="111062" y="34707"/>
                      <a:pt x="114037" y="31732"/>
                    </a:cubicBezTo>
                    <a:cubicBezTo>
                      <a:pt x="117012" y="28757"/>
                      <a:pt x="118003" y="25782"/>
                      <a:pt x="118003" y="21816"/>
                    </a:cubicBezTo>
                    <a:cubicBezTo>
                      <a:pt x="118003" y="17849"/>
                      <a:pt x="117012" y="14874"/>
                      <a:pt x="114037" y="11900"/>
                    </a:cubicBezTo>
                    <a:cubicBezTo>
                      <a:pt x="111062" y="9916"/>
                      <a:pt x="107095" y="7933"/>
                      <a:pt x="102137" y="7933"/>
                    </a:cubicBezTo>
                    <a:cubicBezTo>
                      <a:pt x="97179" y="7933"/>
                      <a:pt x="94204" y="8925"/>
                      <a:pt x="91229" y="11900"/>
                    </a:cubicBezTo>
                    <a:cubicBezTo>
                      <a:pt x="88254" y="13883"/>
                      <a:pt x="86271" y="17849"/>
                      <a:pt x="86271" y="21816"/>
                    </a:cubicBezTo>
                    <a:lnTo>
                      <a:pt x="76355" y="21816"/>
                    </a:lnTo>
                    <a:cubicBezTo>
                      <a:pt x="77347" y="14874"/>
                      <a:pt x="79330" y="9916"/>
                      <a:pt x="84288" y="5950"/>
                    </a:cubicBezTo>
                    <a:cubicBezTo>
                      <a:pt x="89246" y="1983"/>
                      <a:pt x="95196" y="0"/>
                      <a:pt x="102137" y="0"/>
                    </a:cubicBezTo>
                    <a:cubicBezTo>
                      <a:pt x="109079" y="0"/>
                      <a:pt x="115028" y="1983"/>
                      <a:pt x="119986" y="5950"/>
                    </a:cubicBezTo>
                    <a:cubicBezTo>
                      <a:pt x="124945" y="9916"/>
                      <a:pt x="126928" y="14874"/>
                      <a:pt x="126928" y="20824"/>
                    </a:cubicBezTo>
                    <a:cubicBezTo>
                      <a:pt x="126928" y="25782"/>
                      <a:pt x="125936" y="29749"/>
                      <a:pt x="122961" y="33715"/>
                    </a:cubicBezTo>
                    <a:cubicBezTo>
                      <a:pt x="119986" y="36690"/>
                      <a:pt x="116020" y="39665"/>
                      <a:pt x="111062" y="39665"/>
                    </a:cubicBezTo>
                    <a:lnTo>
                      <a:pt x="111062" y="39665"/>
                    </a:lnTo>
                    <a:cubicBezTo>
                      <a:pt x="117012" y="39665"/>
                      <a:pt x="121970" y="41648"/>
                      <a:pt x="124945" y="45615"/>
                    </a:cubicBezTo>
                    <a:cubicBezTo>
                      <a:pt x="128911" y="48590"/>
                      <a:pt x="129903" y="53548"/>
                      <a:pt x="129903" y="59497"/>
                    </a:cubicBezTo>
                    <a:cubicBezTo>
                      <a:pt x="129903" y="66439"/>
                      <a:pt x="126928" y="71397"/>
                      <a:pt x="121970" y="76355"/>
                    </a:cubicBezTo>
                    <a:cubicBezTo>
                      <a:pt x="117012" y="80322"/>
                      <a:pt x="110070" y="83297"/>
                      <a:pt x="102137" y="83297"/>
                    </a:cubicBezTo>
                    <a:cubicBezTo>
                      <a:pt x="94204" y="83297"/>
                      <a:pt x="87263" y="81313"/>
                      <a:pt x="82305" y="77347"/>
                    </a:cubicBezTo>
                    <a:cubicBezTo>
                      <a:pt x="77347" y="73380"/>
                      <a:pt x="74372" y="68422"/>
                      <a:pt x="74372" y="61481"/>
                    </a:cubicBezTo>
                    <a:lnTo>
                      <a:pt x="84288" y="61481"/>
                    </a:lnTo>
                    <a:cubicBezTo>
                      <a:pt x="84288" y="65447"/>
                      <a:pt x="86271" y="68422"/>
                      <a:pt x="90238" y="71397"/>
                    </a:cubicBezTo>
                    <a:cubicBezTo>
                      <a:pt x="93212" y="74372"/>
                      <a:pt x="98171" y="75363"/>
                      <a:pt x="103129" y="75363"/>
                    </a:cubicBezTo>
                    <a:cubicBezTo>
                      <a:pt x="108087" y="75363"/>
                      <a:pt x="113045" y="74372"/>
                      <a:pt x="116020" y="71397"/>
                    </a:cubicBezTo>
                    <a:cubicBezTo>
                      <a:pt x="118995" y="68422"/>
                      <a:pt x="120978" y="65447"/>
                      <a:pt x="120978" y="61481"/>
                    </a:cubicBezTo>
                    <a:cubicBezTo>
                      <a:pt x="120978" y="56523"/>
                      <a:pt x="118995" y="53548"/>
                      <a:pt x="116020" y="50573"/>
                    </a:cubicBezTo>
                    <a:cubicBezTo>
                      <a:pt x="113045" y="47598"/>
                      <a:pt x="108087" y="46606"/>
                      <a:pt x="103129" y="46606"/>
                    </a:cubicBezTo>
                    <a:lnTo>
                      <a:pt x="93212" y="46606"/>
                    </a:lnTo>
                    <a:lnTo>
                      <a:pt x="93212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2" name="Полилиния: фигура 221">
                <a:extLst>
                  <a:ext uri="{FF2B5EF4-FFF2-40B4-BE49-F238E27FC236}">
                    <a16:creationId xmlns:a16="http://schemas.microsoft.com/office/drawing/2014/main" id="{A4FA29A0-C816-040A-65B0-00F0B92F4F5C}"/>
                  </a:ext>
                </a:extLst>
              </p:cNvPr>
              <p:cNvSpPr/>
              <p:nvPr/>
            </p:nvSpPr>
            <p:spPr>
              <a:xfrm>
                <a:off x="3704895" y="3700565"/>
                <a:ext cx="118994" cy="82304"/>
              </a:xfrm>
              <a:custGeom>
                <a:avLst/>
                <a:gdLst>
                  <a:gd name="connsiteX0" fmla="*/ 28757 w 118994"/>
                  <a:gd name="connsiteY0" fmla="*/ 82305 h 82304"/>
                  <a:gd name="connsiteX1" fmla="*/ 11899 w 118994"/>
                  <a:gd name="connsiteY1" fmla="*/ 76355 h 82304"/>
                  <a:gd name="connsiteX2" fmla="*/ 2975 w 118994"/>
                  <a:gd name="connsiteY2" fmla="*/ 61480 h 82304"/>
                  <a:gd name="connsiteX3" fmla="*/ 12891 w 118994"/>
                  <a:gd name="connsiteY3" fmla="*/ 61480 h 82304"/>
                  <a:gd name="connsiteX4" fmla="*/ 18841 w 118994"/>
                  <a:gd name="connsiteY4" fmla="*/ 70405 h 82304"/>
                  <a:gd name="connsiteX5" fmla="*/ 28757 w 118994"/>
                  <a:gd name="connsiteY5" fmla="*/ 73380 h 82304"/>
                  <a:gd name="connsiteX6" fmla="*/ 43631 w 118994"/>
                  <a:gd name="connsiteY6" fmla="*/ 64455 h 82304"/>
                  <a:gd name="connsiteX7" fmla="*/ 49581 w 118994"/>
                  <a:gd name="connsiteY7" fmla="*/ 40656 h 82304"/>
                  <a:gd name="connsiteX8" fmla="*/ 49581 w 118994"/>
                  <a:gd name="connsiteY8" fmla="*/ 40656 h 82304"/>
                  <a:gd name="connsiteX9" fmla="*/ 40657 w 118994"/>
                  <a:gd name="connsiteY9" fmla="*/ 49581 h 82304"/>
                  <a:gd name="connsiteX10" fmla="*/ 26774 w 118994"/>
                  <a:gd name="connsiteY10" fmla="*/ 53548 h 82304"/>
                  <a:gd name="connsiteX11" fmla="*/ 7933 w 118994"/>
                  <a:gd name="connsiteY11" fmla="*/ 45614 h 82304"/>
                  <a:gd name="connsiteX12" fmla="*/ 0 w 118994"/>
                  <a:gd name="connsiteY12" fmla="*/ 26774 h 82304"/>
                  <a:gd name="connsiteX13" fmla="*/ 7933 w 118994"/>
                  <a:gd name="connsiteY13" fmla="*/ 7933 h 82304"/>
                  <a:gd name="connsiteX14" fmla="*/ 27765 w 118994"/>
                  <a:gd name="connsiteY14" fmla="*/ 0 h 82304"/>
                  <a:gd name="connsiteX15" fmla="*/ 43631 w 118994"/>
                  <a:gd name="connsiteY15" fmla="*/ 4958 h 82304"/>
                  <a:gd name="connsiteX16" fmla="*/ 53548 w 118994"/>
                  <a:gd name="connsiteY16" fmla="*/ 17849 h 82304"/>
                  <a:gd name="connsiteX17" fmla="*/ 57514 w 118994"/>
                  <a:gd name="connsiteY17" fmla="*/ 39665 h 82304"/>
                  <a:gd name="connsiteX18" fmla="*/ 49581 w 118994"/>
                  <a:gd name="connsiteY18" fmla="*/ 70405 h 82304"/>
                  <a:gd name="connsiteX19" fmla="*/ 28757 w 118994"/>
                  <a:gd name="connsiteY19" fmla="*/ 82305 h 82304"/>
                  <a:gd name="connsiteX20" fmla="*/ 28757 w 118994"/>
                  <a:gd name="connsiteY20" fmla="*/ 82305 h 82304"/>
                  <a:gd name="connsiteX21" fmla="*/ 29749 w 118994"/>
                  <a:gd name="connsiteY21" fmla="*/ 45614 h 82304"/>
                  <a:gd name="connsiteX22" fmla="*/ 42640 w 118994"/>
                  <a:gd name="connsiteY22" fmla="*/ 40656 h 82304"/>
                  <a:gd name="connsiteX23" fmla="*/ 47598 w 118994"/>
                  <a:gd name="connsiteY23" fmla="*/ 27765 h 82304"/>
                  <a:gd name="connsiteX24" fmla="*/ 42640 w 118994"/>
                  <a:gd name="connsiteY24" fmla="*/ 14874 h 82304"/>
                  <a:gd name="connsiteX25" fmla="*/ 29749 w 118994"/>
                  <a:gd name="connsiteY25" fmla="*/ 9916 h 82304"/>
                  <a:gd name="connsiteX26" fmla="*/ 16857 w 118994"/>
                  <a:gd name="connsiteY26" fmla="*/ 14874 h 82304"/>
                  <a:gd name="connsiteX27" fmla="*/ 11899 w 118994"/>
                  <a:gd name="connsiteY27" fmla="*/ 27765 h 82304"/>
                  <a:gd name="connsiteX28" fmla="*/ 16857 w 118994"/>
                  <a:gd name="connsiteY28" fmla="*/ 40656 h 82304"/>
                  <a:gd name="connsiteX29" fmla="*/ 29749 w 118994"/>
                  <a:gd name="connsiteY29" fmla="*/ 45614 h 82304"/>
                  <a:gd name="connsiteX30" fmla="*/ 29749 w 118994"/>
                  <a:gd name="connsiteY30" fmla="*/ 45614 h 82304"/>
                  <a:gd name="connsiteX31" fmla="*/ 109079 w 118994"/>
                  <a:gd name="connsiteY31" fmla="*/ 10908 h 82304"/>
                  <a:gd name="connsiteX32" fmla="*/ 109079 w 118994"/>
                  <a:gd name="connsiteY32" fmla="*/ 10908 h 82304"/>
                  <a:gd name="connsiteX33" fmla="*/ 66439 w 118994"/>
                  <a:gd name="connsiteY33" fmla="*/ 10908 h 82304"/>
                  <a:gd name="connsiteX34" fmla="*/ 66439 w 118994"/>
                  <a:gd name="connsiteY34" fmla="*/ 1983 h 82304"/>
                  <a:gd name="connsiteX35" fmla="*/ 118995 w 118994"/>
                  <a:gd name="connsiteY35" fmla="*/ 1983 h 82304"/>
                  <a:gd name="connsiteX36" fmla="*/ 118995 w 118994"/>
                  <a:gd name="connsiteY36" fmla="*/ 10908 h 82304"/>
                  <a:gd name="connsiteX37" fmla="*/ 84288 w 118994"/>
                  <a:gd name="connsiteY37" fmla="*/ 80321 h 82304"/>
                  <a:gd name="connsiteX38" fmla="*/ 74372 w 118994"/>
                  <a:gd name="connsiteY38" fmla="*/ 80321 h 82304"/>
                  <a:gd name="connsiteX39" fmla="*/ 109079 w 118994"/>
                  <a:gd name="connsiteY39" fmla="*/ 10908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18994" h="82304">
                    <a:moveTo>
                      <a:pt x="28757" y="82305"/>
                    </a:moveTo>
                    <a:cubicBezTo>
                      <a:pt x="21816" y="82305"/>
                      <a:pt x="15866" y="80321"/>
                      <a:pt x="11899" y="76355"/>
                    </a:cubicBezTo>
                    <a:cubicBezTo>
                      <a:pt x="6941" y="72388"/>
                      <a:pt x="3966" y="67430"/>
                      <a:pt x="2975" y="61480"/>
                    </a:cubicBezTo>
                    <a:lnTo>
                      <a:pt x="12891" y="61480"/>
                    </a:lnTo>
                    <a:cubicBezTo>
                      <a:pt x="13883" y="65447"/>
                      <a:pt x="15866" y="68422"/>
                      <a:pt x="18841" y="70405"/>
                    </a:cubicBezTo>
                    <a:cubicBezTo>
                      <a:pt x="21816" y="72388"/>
                      <a:pt x="24791" y="73380"/>
                      <a:pt x="28757" y="73380"/>
                    </a:cubicBezTo>
                    <a:cubicBezTo>
                      <a:pt x="35698" y="73380"/>
                      <a:pt x="40657" y="70405"/>
                      <a:pt x="43631" y="64455"/>
                    </a:cubicBezTo>
                    <a:cubicBezTo>
                      <a:pt x="47598" y="58506"/>
                      <a:pt x="49581" y="50573"/>
                      <a:pt x="49581" y="40656"/>
                    </a:cubicBezTo>
                    <a:lnTo>
                      <a:pt x="49581" y="40656"/>
                    </a:lnTo>
                    <a:cubicBezTo>
                      <a:pt x="47598" y="44623"/>
                      <a:pt x="44623" y="47598"/>
                      <a:pt x="40657" y="49581"/>
                    </a:cubicBezTo>
                    <a:cubicBezTo>
                      <a:pt x="36690" y="51564"/>
                      <a:pt x="31732" y="53548"/>
                      <a:pt x="26774" y="53548"/>
                    </a:cubicBezTo>
                    <a:cubicBezTo>
                      <a:pt x="18841" y="53548"/>
                      <a:pt x="12891" y="50573"/>
                      <a:pt x="7933" y="45614"/>
                    </a:cubicBezTo>
                    <a:cubicBezTo>
                      <a:pt x="2975" y="40656"/>
                      <a:pt x="0" y="34707"/>
                      <a:pt x="0" y="26774"/>
                    </a:cubicBezTo>
                    <a:cubicBezTo>
                      <a:pt x="0" y="18841"/>
                      <a:pt x="2975" y="12891"/>
                      <a:pt x="7933" y="7933"/>
                    </a:cubicBezTo>
                    <a:cubicBezTo>
                      <a:pt x="12891" y="2975"/>
                      <a:pt x="19832" y="0"/>
                      <a:pt x="27765" y="0"/>
                    </a:cubicBezTo>
                    <a:cubicBezTo>
                      <a:pt x="33715" y="0"/>
                      <a:pt x="38673" y="1983"/>
                      <a:pt x="43631" y="4958"/>
                    </a:cubicBezTo>
                    <a:cubicBezTo>
                      <a:pt x="48589" y="7933"/>
                      <a:pt x="51564" y="12891"/>
                      <a:pt x="53548" y="17849"/>
                    </a:cubicBezTo>
                    <a:cubicBezTo>
                      <a:pt x="56522" y="23799"/>
                      <a:pt x="57514" y="30740"/>
                      <a:pt x="57514" y="39665"/>
                    </a:cubicBezTo>
                    <a:cubicBezTo>
                      <a:pt x="57514" y="52556"/>
                      <a:pt x="54539" y="63464"/>
                      <a:pt x="49581" y="70405"/>
                    </a:cubicBezTo>
                    <a:cubicBezTo>
                      <a:pt x="46606" y="78338"/>
                      <a:pt x="38673" y="82305"/>
                      <a:pt x="28757" y="82305"/>
                    </a:cubicBezTo>
                    <a:lnTo>
                      <a:pt x="28757" y="82305"/>
                    </a:lnTo>
                    <a:close/>
                    <a:moveTo>
                      <a:pt x="29749" y="45614"/>
                    </a:moveTo>
                    <a:cubicBezTo>
                      <a:pt x="34707" y="45614"/>
                      <a:pt x="39665" y="43631"/>
                      <a:pt x="42640" y="40656"/>
                    </a:cubicBezTo>
                    <a:cubicBezTo>
                      <a:pt x="45615" y="37682"/>
                      <a:pt x="47598" y="32723"/>
                      <a:pt x="47598" y="27765"/>
                    </a:cubicBezTo>
                    <a:cubicBezTo>
                      <a:pt x="47598" y="22807"/>
                      <a:pt x="45615" y="18841"/>
                      <a:pt x="42640" y="14874"/>
                    </a:cubicBezTo>
                    <a:cubicBezTo>
                      <a:pt x="38673" y="10908"/>
                      <a:pt x="34707" y="9916"/>
                      <a:pt x="29749" y="9916"/>
                    </a:cubicBezTo>
                    <a:cubicBezTo>
                      <a:pt x="24791" y="9916"/>
                      <a:pt x="20824" y="11899"/>
                      <a:pt x="16857" y="14874"/>
                    </a:cubicBezTo>
                    <a:cubicBezTo>
                      <a:pt x="12891" y="17849"/>
                      <a:pt x="11899" y="22807"/>
                      <a:pt x="11899" y="27765"/>
                    </a:cubicBezTo>
                    <a:cubicBezTo>
                      <a:pt x="11899" y="32723"/>
                      <a:pt x="13883" y="36690"/>
                      <a:pt x="16857" y="40656"/>
                    </a:cubicBezTo>
                    <a:cubicBezTo>
                      <a:pt x="19832" y="43631"/>
                      <a:pt x="24791" y="45614"/>
                      <a:pt x="29749" y="45614"/>
                    </a:cubicBezTo>
                    <a:lnTo>
                      <a:pt x="29749" y="45614"/>
                    </a:lnTo>
                    <a:close/>
                    <a:moveTo>
                      <a:pt x="109079" y="10908"/>
                    </a:moveTo>
                    <a:lnTo>
                      <a:pt x="109079" y="10908"/>
                    </a:lnTo>
                    <a:lnTo>
                      <a:pt x="66439" y="10908"/>
                    </a:lnTo>
                    <a:lnTo>
                      <a:pt x="66439" y="1983"/>
                    </a:lnTo>
                    <a:lnTo>
                      <a:pt x="118995" y="1983"/>
                    </a:lnTo>
                    <a:lnTo>
                      <a:pt x="118995" y="10908"/>
                    </a:lnTo>
                    <a:lnTo>
                      <a:pt x="84288" y="80321"/>
                    </a:lnTo>
                    <a:lnTo>
                      <a:pt x="74372" y="80321"/>
                    </a:lnTo>
                    <a:lnTo>
                      <a:pt x="109079" y="1090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3" name="Полилиния: фигура 222">
                <a:extLst>
                  <a:ext uri="{FF2B5EF4-FFF2-40B4-BE49-F238E27FC236}">
                    <a16:creationId xmlns:a16="http://schemas.microsoft.com/office/drawing/2014/main" id="{D16977E4-B882-1BD4-530B-DAE4BC69C5BA}"/>
                  </a:ext>
                </a:extLst>
              </p:cNvPr>
              <p:cNvSpPr/>
              <p:nvPr/>
            </p:nvSpPr>
            <p:spPr>
              <a:xfrm>
                <a:off x="4278053" y="3701556"/>
                <a:ext cx="119986" cy="80321"/>
              </a:xfrm>
              <a:custGeom>
                <a:avLst/>
                <a:gdLst>
                  <a:gd name="connsiteX0" fmla="*/ 0 w 119986"/>
                  <a:gd name="connsiteY0" fmla="*/ 23799 h 80321"/>
                  <a:gd name="connsiteX1" fmla="*/ 7933 w 119986"/>
                  <a:gd name="connsiteY1" fmla="*/ 6941 h 80321"/>
                  <a:gd name="connsiteX2" fmla="*/ 26774 w 119986"/>
                  <a:gd name="connsiteY2" fmla="*/ 0 h 80321"/>
                  <a:gd name="connsiteX3" fmla="*/ 44623 w 119986"/>
                  <a:gd name="connsiteY3" fmla="*/ 5950 h 80321"/>
                  <a:gd name="connsiteX4" fmla="*/ 51565 w 119986"/>
                  <a:gd name="connsiteY4" fmla="*/ 21816 h 80321"/>
                  <a:gd name="connsiteX5" fmla="*/ 47598 w 119986"/>
                  <a:gd name="connsiteY5" fmla="*/ 34707 h 80321"/>
                  <a:gd name="connsiteX6" fmla="*/ 33715 w 119986"/>
                  <a:gd name="connsiteY6" fmla="*/ 50573 h 80321"/>
                  <a:gd name="connsiteX7" fmla="*/ 13883 w 119986"/>
                  <a:gd name="connsiteY7" fmla="*/ 71397 h 80321"/>
                  <a:gd name="connsiteX8" fmla="*/ 13883 w 119986"/>
                  <a:gd name="connsiteY8" fmla="*/ 71397 h 80321"/>
                  <a:gd name="connsiteX9" fmla="*/ 52556 w 119986"/>
                  <a:gd name="connsiteY9" fmla="*/ 71397 h 80321"/>
                  <a:gd name="connsiteX10" fmla="*/ 52556 w 119986"/>
                  <a:gd name="connsiteY10" fmla="*/ 80322 h 80321"/>
                  <a:gd name="connsiteX11" fmla="*/ 0 w 119986"/>
                  <a:gd name="connsiteY11" fmla="*/ 80322 h 80321"/>
                  <a:gd name="connsiteX12" fmla="*/ 0 w 119986"/>
                  <a:gd name="connsiteY12" fmla="*/ 73380 h 80321"/>
                  <a:gd name="connsiteX13" fmla="*/ 27766 w 119986"/>
                  <a:gd name="connsiteY13" fmla="*/ 43632 h 80321"/>
                  <a:gd name="connsiteX14" fmla="*/ 38673 w 119986"/>
                  <a:gd name="connsiteY14" fmla="*/ 30740 h 80321"/>
                  <a:gd name="connsiteX15" fmla="*/ 41648 w 119986"/>
                  <a:gd name="connsiteY15" fmla="*/ 21816 h 80321"/>
                  <a:gd name="connsiteX16" fmla="*/ 36690 w 119986"/>
                  <a:gd name="connsiteY16" fmla="*/ 11900 h 80321"/>
                  <a:gd name="connsiteX17" fmla="*/ 25782 w 119986"/>
                  <a:gd name="connsiteY17" fmla="*/ 7933 h 80321"/>
                  <a:gd name="connsiteX18" fmla="*/ 13883 w 119986"/>
                  <a:gd name="connsiteY18" fmla="*/ 11900 h 80321"/>
                  <a:gd name="connsiteX19" fmla="*/ 8925 w 119986"/>
                  <a:gd name="connsiteY19" fmla="*/ 22808 h 80321"/>
                  <a:gd name="connsiteX20" fmla="*/ 8925 w 119986"/>
                  <a:gd name="connsiteY20" fmla="*/ 22808 h 80321"/>
                  <a:gd name="connsiteX21" fmla="*/ 0 w 119986"/>
                  <a:gd name="connsiteY21" fmla="*/ 23799 h 80321"/>
                  <a:gd name="connsiteX22" fmla="*/ 0 w 119986"/>
                  <a:gd name="connsiteY22" fmla="*/ 23799 h 80321"/>
                  <a:gd name="connsiteX23" fmla="*/ 99162 w 119986"/>
                  <a:gd name="connsiteY23" fmla="*/ 63464 h 80321"/>
                  <a:gd name="connsiteX24" fmla="*/ 59497 w 119986"/>
                  <a:gd name="connsiteY24" fmla="*/ 63464 h 80321"/>
                  <a:gd name="connsiteX25" fmla="*/ 59497 w 119986"/>
                  <a:gd name="connsiteY25" fmla="*/ 54539 h 80321"/>
                  <a:gd name="connsiteX26" fmla="*/ 94204 w 119986"/>
                  <a:gd name="connsiteY26" fmla="*/ 992 h 80321"/>
                  <a:gd name="connsiteX27" fmla="*/ 109079 w 119986"/>
                  <a:gd name="connsiteY27" fmla="*/ 992 h 80321"/>
                  <a:gd name="connsiteX28" fmla="*/ 109079 w 119986"/>
                  <a:gd name="connsiteY28" fmla="*/ 54539 h 80321"/>
                  <a:gd name="connsiteX29" fmla="*/ 119986 w 119986"/>
                  <a:gd name="connsiteY29" fmla="*/ 54539 h 80321"/>
                  <a:gd name="connsiteX30" fmla="*/ 119986 w 119986"/>
                  <a:gd name="connsiteY30" fmla="*/ 63464 h 80321"/>
                  <a:gd name="connsiteX31" fmla="*/ 109079 w 119986"/>
                  <a:gd name="connsiteY31" fmla="*/ 63464 h 80321"/>
                  <a:gd name="connsiteX32" fmla="*/ 109079 w 119986"/>
                  <a:gd name="connsiteY32" fmla="*/ 80322 h 80321"/>
                  <a:gd name="connsiteX33" fmla="*/ 99162 w 119986"/>
                  <a:gd name="connsiteY33" fmla="*/ 80322 h 80321"/>
                  <a:gd name="connsiteX34" fmla="*/ 99162 w 119986"/>
                  <a:gd name="connsiteY34" fmla="*/ 63464 h 80321"/>
                  <a:gd name="connsiteX35" fmla="*/ 68422 w 119986"/>
                  <a:gd name="connsiteY35" fmla="*/ 54539 h 80321"/>
                  <a:gd name="connsiteX36" fmla="*/ 98171 w 119986"/>
                  <a:gd name="connsiteY36" fmla="*/ 54539 h 80321"/>
                  <a:gd name="connsiteX37" fmla="*/ 98171 w 119986"/>
                  <a:gd name="connsiteY37" fmla="*/ 8925 h 80321"/>
                  <a:gd name="connsiteX38" fmla="*/ 98171 w 119986"/>
                  <a:gd name="connsiteY38" fmla="*/ 8925 h 80321"/>
                  <a:gd name="connsiteX39" fmla="*/ 68422 w 119986"/>
                  <a:gd name="connsiteY39" fmla="*/ 54539 h 80321"/>
                  <a:gd name="connsiteX40" fmla="*/ 68422 w 119986"/>
                  <a:gd name="connsiteY40" fmla="*/ 54539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19986" h="80321">
                    <a:moveTo>
                      <a:pt x="0" y="23799"/>
                    </a:moveTo>
                    <a:cubicBezTo>
                      <a:pt x="0" y="16858"/>
                      <a:pt x="2975" y="10908"/>
                      <a:pt x="7933" y="6941"/>
                    </a:cubicBezTo>
                    <a:cubicBezTo>
                      <a:pt x="12891" y="1983"/>
                      <a:pt x="18841" y="0"/>
                      <a:pt x="26774" y="0"/>
                    </a:cubicBezTo>
                    <a:cubicBezTo>
                      <a:pt x="33715" y="0"/>
                      <a:pt x="39665" y="1983"/>
                      <a:pt x="44623" y="5950"/>
                    </a:cubicBezTo>
                    <a:cubicBezTo>
                      <a:pt x="49581" y="9916"/>
                      <a:pt x="51565" y="14874"/>
                      <a:pt x="51565" y="21816"/>
                    </a:cubicBezTo>
                    <a:cubicBezTo>
                      <a:pt x="51565" y="25782"/>
                      <a:pt x="50573" y="30740"/>
                      <a:pt x="47598" y="34707"/>
                    </a:cubicBezTo>
                    <a:cubicBezTo>
                      <a:pt x="45615" y="38674"/>
                      <a:pt x="40657" y="44623"/>
                      <a:pt x="33715" y="50573"/>
                    </a:cubicBezTo>
                    <a:lnTo>
                      <a:pt x="13883" y="71397"/>
                    </a:lnTo>
                    <a:lnTo>
                      <a:pt x="13883" y="71397"/>
                    </a:lnTo>
                    <a:lnTo>
                      <a:pt x="52556" y="71397"/>
                    </a:lnTo>
                    <a:lnTo>
                      <a:pt x="52556" y="80322"/>
                    </a:lnTo>
                    <a:lnTo>
                      <a:pt x="0" y="80322"/>
                    </a:lnTo>
                    <a:lnTo>
                      <a:pt x="0" y="73380"/>
                    </a:lnTo>
                    <a:lnTo>
                      <a:pt x="27766" y="43632"/>
                    </a:lnTo>
                    <a:cubicBezTo>
                      <a:pt x="32724" y="37682"/>
                      <a:pt x="36690" y="33715"/>
                      <a:pt x="38673" y="30740"/>
                    </a:cubicBezTo>
                    <a:cubicBezTo>
                      <a:pt x="40657" y="27766"/>
                      <a:pt x="41648" y="24791"/>
                      <a:pt x="41648" y="21816"/>
                    </a:cubicBezTo>
                    <a:cubicBezTo>
                      <a:pt x="41648" y="17849"/>
                      <a:pt x="39665" y="14874"/>
                      <a:pt x="36690" y="11900"/>
                    </a:cubicBezTo>
                    <a:cubicBezTo>
                      <a:pt x="33715" y="8925"/>
                      <a:pt x="29749" y="7933"/>
                      <a:pt x="25782" y="7933"/>
                    </a:cubicBezTo>
                    <a:cubicBezTo>
                      <a:pt x="20824" y="7933"/>
                      <a:pt x="16858" y="8925"/>
                      <a:pt x="13883" y="11900"/>
                    </a:cubicBezTo>
                    <a:cubicBezTo>
                      <a:pt x="10908" y="14874"/>
                      <a:pt x="8925" y="18841"/>
                      <a:pt x="8925" y="22808"/>
                    </a:cubicBezTo>
                    <a:lnTo>
                      <a:pt x="8925" y="22808"/>
                    </a:lnTo>
                    <a:lnTo>
                      <a:pt x="0" y="23799"/>
                    </a:lnTo>
                    <a:lnTo>
                      <a:pt x="0" y="23799"/>
                    </a:lnTo>
                    <a:close/>
                    <a:moveTo>
                      <a:pt x="99162" y="63464"/>
                    </a:moveTo>
                    <a:lnTo>
                      <a:pt x="59497" y="63464"/>
                    </a:lnTo>
                    <a:lnTo>
                      <a:pt x="59497" y="54539"/>
                    </a:lnTo>
                    <a:cubicBezTo>
                      <a:pt x="65447" y="42640"/>
                      <a:pt x="77347" y="24791"/>
                      <a:pt x="94204" y="992"/>
                    </a:cubicBezTo>
                    <a:lnTo>
                      <a:pt x="109079" y="992"/>
                    </a:lnTo>
                    <a:lnTo>
                      <a:pt x="109079" y="54539"/>
                    </a:lnTo>
                    <a:lnTo>
                      <a:pt x="119986" y="54539"/>
                    </a:lnTo>
                    <a:lnTo>
                      <a:pt x="119986" y="63464"/>
                    </a:lnTo>
                    <a:lnTo>
                      <a:pt x="109079" y="63464"/>
                    </a:lnTo>
                    <a:lnTo>
                      <a:pt x="109079" y="80322"/>
                    </a:lnTo>
                    <a:lnTo>
                      <a:pt x="99162" y="80322"/>
                    </a:lnTo>
                    <a:lnTo>
                      <a:pt x="99162" y="63464"/>
                    </a:lnTo>
                    <a:close/>
                    <a:moveTo>
                      <a:pt x="68422" y="54539"/>
                    </a:moveTo>
                    <a:lnTo>
                      <a:pt x="98171" y="54539"/>
                    </a:lnTo>
                    <a:lnTo>
                      <a:pt x="98171" y="8925"/>
                    </a:lnTo>
                    <a:lnTo>
                      <a:pt x="98171" y="8925"/>
                    </a:lnTo>
                    <a:cubicBezTo>
                      <a:pt x="85280" y="28757"/>
                      <a:pt x="74372" y="44623"/>
                      <a:pt x="68422" y="54539"/>
                    </a:cubicBezTo>
                    <a:lnTo>
                      <a:pt x="68422" y="5453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4" name="Полилиния: фигура 223">
                <a:extLst>
                  <a:ext uri="{FF2B5EF4-FFF2-40B4-BE49-F238E27FC236}">
                    <a16:creationId xmlns:a16="http://schemas.microsoft.com/office/drawing/2014/main" id="{C4F1DD09-20F4-F508-AA7F-573CDAC188BB}"/>
                  </a:ext>
                </a:extLst>
              </p:cNvPr>
              <p:cNvSpPr/>
              <p:nvPr/>
            </p:nvSpPr>
            <p:spPr>
              <a:xfrm>
                <a:off x="4849228" y="3701556"/>
                <a:ext cx="120978" cy="81313"/>
              </a:xfrm>
              <a:custGeom>
                <a:avLst/>
                <a:gdLst>
                  <a:gd name="connsiteX0" fmla="*/ 26774 w 120978"/>
                  <a:gd name="connsiteY0" fmla="*/ 81313 h 81313"/>
                  <a:gd name="connsiteX1" fmla="*/ 7933 w 120978"/>
                  <a:gd name="connsiteY1" fmla="*/ 75363 h 81313"/>
                  <a:gd name="connsiteX2" fmla="*/ 0 w 120978"/>
                  <a:gd name="connsiteY2" fmla="*/ 58506 h 81313"/>
                  <a:gd name="connsiteX3" fmla="*/ 9916 w 120978"/>
                  <a:gd name="connsiteY3" fmla="*/ 58506 h 81313"/>
                  <a:gd name="connsiteX4" fmla="*/ 15866 w 120978"/>
                  <a:gd name="connsiteY4" fmla="*/ 68422 h 81313"/>
                  <a:gd name="connsiteX5" fmla="*/ 27765 w 120978"/>
                  <a:gd name="connsiteY5" fmla="*/ 72389 h 81313"/>
                  <a:gd name="connsiteX6" fmla="*/ 40657 w 120978"/>
                  <a:gd name="connsiteY6" fmla="*/ 67431 h 81313"/>
                  <a:gd name="connsiteX7" fmla="*/ 45615 w 120978"/>
                  <a:gd name="connsiteY7" fmla="*/ 54539 h 81313"/>
                  <a:gd name="connsiteX8" fmla="*/ 40657 w 120978"/>
                  <a:gd name="connsiteY8" fmla="*/ 41648 h 81313"/>
                  <a:gd name="connsiteX9" fmla="*/ 27765 w 120978"/>
                  <a:gd name="connsiteY9" fmla="*/ 36690 h 81313"/>
                  <a:gd name="connsiteX10" fmla="*/ 10908 w 120978"/>
                  <a:gd name="connsiteY10" fmla="*/ 45615 h 81313"/>
                  <a:gd name="connsiteX11" fmla="*/ 0 w 120978"/>
                  <a:gd name="connsiteY11" fmla="*/ 45615 h 81313"/>
                  <a:gd name="connsiteX12" fmla="*/ 3966 w 120978"/>
                  <a:gd name="connsiteY12" fmla="*/ 992 h 81313"/>
                  <a:gd name="connsiteX13" fmla="*/ 49581 w 120978"/>
                  <a:gd name="connsiteY13" fmla="*/ 992 h 81313"/>
                  <a:gd name="connsiteX14" fmla="*/ 49581 w 120978"/>
                  <a:gd name="connsiteY14" fmla="*/ 9916 h 81313"/>
                  <a:gd name="connsiteX15" fmla="*/ 12891 w 120978"/>
                  <a:gd name="connsiteY15" fmla="*/ 9916 h 81313"/>
                  <a:gd name="connsiteX16" fmla="*/ 10908 w 120978"/>
                  <a:gd name="connsiteY16" fmla="*/ 35698 h 81313"/>
                  <a:gd name="connsiteX17" fmla="*/ 10908 w 120978"/>
                  <a:gd name="connsiteY17" fmla="*/ 35698 h 81313"/>
                  <a:gd name="connsiteX18" fmla="*/ 28757 w 120978"/>
                  <a:gd name="connsiteY18" fmla="*/ 27766 h 81313"/>
                  <a:gd name="connsiteX19" fmla="*/ 47598 w 120978"/>
                  <a:gd name="connsiteY19" fmla="*/ 35698 h 81313"/>
                  <a:gd name="connsiteX20" fmla="*/ 54539 w 120978"/>
                  <a:gd name="connsiteY20" fmla="*/ 54539 h 81313"/>
                  <a:gd name="connsiteX21" fmla="*/ 46606 w 120978"/>
                  <a:gd name="connsiteY21" fmla="*/ 74372 h 81313"/>
                  <a:gd name="connsiteX22" fmla="*/ 26774 w 120978"/>
                  <a:gd name="connsiteY22" fmla="*/ 81313 h 81313"/>
                  <a:gd name="connsiteX23" fmla="*/ 26774 w 120978"/>
                  <a:gd name="connsiteY23" fmla="*/ 81313 h 81313"/>
                  <a:gd name="connsiteX24" fmla="*/ 93212 w 120978"/>
                  <a:gd name="connsiteY24" fmla="*/ 81313 h 81313"/>
                  <a:gd name="connsiteX25" fmla="*/ 77346 w 120978"/>
                  <a:gd name="connsiteY25" fmla="*/ 76355 h 81313"/>
                  <a:gd name="connsiteX26" fmla="*/ 66439 w 120978"/>
                  <a:gd name="connsiteY26" fmla="*/ 63464 h 81313"/>
                  <a:gd name="connsiteX27" fmla="*/ 62472 w 120978"/>
                  <a:gd name="connsiteY27" fmla="*/ 41648 h 81313"/>
                  <a:gd name="connsiteX28" fmla="*/ 70405 w 120978"/>
                  <a:gd name="connsiteY28" fmla="*/ 10908 h 81313"/>
                  <a:gd name="connsiteX29" fmla="*/ 93212 w 120978"/>
                  <a:gd name="connsiteY29" fmla="*/ 0 h 81313"/>
                  <a:gd name="connsiteX30" fmla="*/ 110070 w 120978"/>
                  <a:gd name="connsiteY30" fmla="*/ 5950 h 81313"/>
                  <a:gd name="connsiteX31" fmla="*/ 118995 w 120978"/>
                  <a:gd name="connsiteY31" fmla="*/ 20824 h 81313"/>
                  <a:gd name="connsiteX32" fmla="*/ 109079 w 120978"/>
                  <a:gd name="connsiteY32" fmla="*/ 20824 h 81313"/>
                  <a:gd name="connsiteX33" fmla="*/ 103129 w 120978"/>
                  <a:gd name="connsiteY33" fmla="*/ 11900 h 81313"/>
                  <a:gd name="connsiteX34" fmla="*/ 93212 w 120978"/>
                  <a:gd name="connsiteY34" fmla="*/ 8925 h 81313"/>
                  <a:gd name="connsiteX35" fmla="*/ 78338 w 120978"/>
                  <a:gd name="connsiteY35" fmla="*/ 17849 h 81313"/>
                  <a:gd name="connsiteX36" fmla="*/ 72388 w 120978"/>
                  <a:gd name="connsiteY36" fmla="*/ 41648 h 81313"/>
                  <a:gd name="connsiteX37" fmla="*/ 72388 w 120978"/>
                  <a:gd name="connsiteY37" fmla="*/ 41648 h 81313"/>
                  <a:gd name="connsiteX38" fmla="*/ 81313 w 120978"/>
                  <a:gd name="connsiteY38" fmla="*/ 32724 h 81313"/>
                  <a:gd name="connsiteX39" fmla="*/ 94204 w 120978"/>
                  <a:gd name="connsiteY39" fmla="*/ 28757 h 81313"/>
                  <a:gd name="connsiteX40" fmla="*/ 113045 w 120978"/>
                  <a:gd name="connsiteY40" fmla="*/ 36690 h 81313"/>
                  <a:gd name="connsiteX41" fmla="*/ 120978 w 120978"/>
                  <a:gd name="connsiteY41" fmla="*/ 55531 h 81313"/>
                  <a:gd name="connsiteX42" fmla="*/ 113045 w 120978"/>
                  <a:gd name="connsiteY42" fmla="*/ 74372 h 81313"/>
                  <a:gd name="connsiteX43" fmla="*/ 93212 w 120978"/>
                  <a:gd name="connsiteY43" fmla="*/ 81313 h 81313"/>
                  <a:gd name="connsiteX44" fmla="*/ 93212 w 120978"/>
                  <a:gd name="connsiteY44" fmla="*/ 81313 h 81313"/>
                  <a:gd name="connsiteX45" fmla="*/ 93212 w 120978"/>
                  <a:gd name="connsiteY45" fmla="*/ 72389 h 81313"/>
                  <a:gd name="connsiteX46" fmla="*/ 106104 w 120978"/>
                  <a:gd name="connsiteY46" fmla="*/ 67431 h 81313"/>
                  <a:gd name="connsiteX47" fmla="*/ 111062 w 120978"/>
                  <a:gd name="connsiteY47" fmla="*/ 54539 h 81313"/>
                  <a:gd name="connsiteX48" fmla="*/ 106104 w 120978"/>
                  <a:gd name="connsiteY48" fmla="*/ 41648 h 81313"/>
                  <a:gd name="connsiteX49" fmla="*/ 93212 w 120978"/>
                  <a:gd name="connsiteY49" fmla="*/ 36690 h 81313"/>
                  <a:gd name="connsiteX50" fmla="*/ 80322 w 120978"/>
                  <a:gd name="connsiteY50" fmla="*/ 41648 h 81313"/>
                  <a:gd name="connsiteX51" fmla="*/ 75363 w 120978"/>
                  <a:gd name="connsiteY51" fmla="*/ 54539 h 81313"/>
                  <a:gd name="connsiteX52" fmla="*/ 80322 w 120978"/>
                  <a:gd name="connsiteY52" fmla="*/ 67431 h 81313"/>
                  <a:gd name="connsiteX53" fmla="*/ 93212 w 120978"/>
                  <a:gd name="connsiteY53" fmla="*/ 72389 h 81313"/>
                  <a:gd name="connsiteX54" fmla="*/ 93212 w 120978"/>
                  <a:gd name="connsiteY54" fmla="*/ 72389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20978" h="81313">
                    <a:moveTo>
                      <a:pt x="26774" y="81313"/>
                    </a:moveTo>
                    <a:cubicBezTo>
                      <a:pt x="18841" y="81313"/>
                      <a:pt x="12891" y="79330"/>
                      <a:pt x="7933" y="75363"/>
                    </a:cubicBezTo>
                    <a:cubicBezTo>
                      <a:pt x="2975" y="71397"/>
                      <a:pt x="0" y="65447"/>
                      <a:pt x="0" y="58506"/>
                    </a:cubicBezTo>
                    <a:lnTo>
                      <a:pt x="9916" y="58506"/>
                    </a:lnTo>
                    <a:cubicBezTo>
                      <a:pt x="9916" y="62472"/>
                      <a:pt x="11900" y="66439"/>
                      <a:pt x="15866" y="68422"/>
                    </a:cubicBezTo>
                    <a:cubicBezTo>
                      <a:pt x="18841" y="71397"/>
                      <a:pt x="22807" y="72389"/>
                      <a:pt x="27765" y="72389"/>
                    </a:cubicBezTo>
                    <a:cubicBezTo>
                      <a:pt x="32723" y="72389"/>
                      <a:pt x="37682" y="70405"/>
                      <a:pt x="40657" y="67431"/>
                    </a:cubicBezTo>
                    <a:cubicBezTo>
                      <a:pt x="43631" y="64455"/>
                      <a:pt x="45615" y="59497"/>
                      <a:pt x="45615" y="54539"/>
                    </a:cubicBezTo>
                    <a:cubicBezTo>
                      <a:pt x="45615" y="49581"/>
                      <a:pt x="43631" y="44623"/>
                      <a:pt x="40657" y="41648"/>
                    </a:cubicBezTo>
                    <a:cubicBezTo>
                      <a:pt x="37682" y="38674"/>
                      <a:pt x="32723" y="36690"/>
                      <a:pt x="27765" y="36690"/>
                    </a:cubicBezTo>
                    <a:cubicBezTo>
                      <a:pt x="19832" y="36690"/>
                      <a:pt x="13883" y="39665"/>
                      <a:pt x="10908" y="45615"/>
                    </a:cubicBezTo>
                    <a:lnTo>
                      <a:pt x="0" y="45615"/>
                    </a:lnTo>
                    <a:lnTo>
                      <a:pt x="3966" y="992"/>
                    </a:lnTo>
                    <a:lnTo>
                      <a:pt x="49581" y="992"/>
                    </a:lnTo>
                    <a:lnTo>
                      <a:pt x="49581" y="9916"/>
                    </a:lnTo>
                    <a:lnTo>
                      <a:pt x="12891" y="9916"/>
                    </a:lnTo>
                    <a:lnTo>
                      <a:pt x="10908" y="35698"/>
                    </a:lnTo>
                    <a:lnTo>
                      <a:pt x="10908" y="35698"/>
                    </a:lnTo>
                    <a:cubicBezTo>
                      <a:pt x="14874" y="30740"/>
                      <a:pt x="20824" y="27766"/>
                      <a:pt x="28757" y="27766"/>
                    </a:cubicBezTo>
                    <a:cubicBezTo>
                      <a:pt x="36690" y="27766"/>
                      <a:pt x="42640" y="30740"/>
                      <a:pt x="47598" y="35698"/>
                    </a:cubicBezTo>
                    <a:cubicBezTo>
                      <a:pt x="52556" y="40657"/>
                      <a:pt x="54539" y="46606"/>
                      <a:pt x="54539" y="54539"/>
                    </a:cubicBezTo>
                    <a:cubicBezTo>
                      <a:pt x="54539" y="62472"/>
                      <a:pt x="51565" y="69414"/>
                      <a:pt x="46606" y="74372"/>
                    </a:cubicBezTo>
                    <a:cubicBezTo>
                      <a:pt x="41648" y="78338"/>
                      <a:pt x="34707" y="81313"/>
                      <a:pt x="26774" y="81313"/>
                    </a:cubicBezTo>
                    <a:lnTo>
                      <a:pt x="26774" y="81313"/>
                    </a:lnTo>
                    <a:close/>
                    <a:moveTo>
                      <a:pt x="93212" y="81313"/>
                    </a:moveTo>
                    <a:cubicBezTo>
                      <a:pt x="87263" y="81313"/>
                      <a:pt x="82305" y="79330"/>
                      <a:pt x="77346" y="76355"/>
                    </a:cubicBezTo>
                    <a:cubicBezTo>
                      <a:pt x="72388" y="73380"/>
                      <a:pt x="69414" y="68422"/>
                      <a:pt x="66439" y="63464"/>
                    </a:cubicBezTo>
                    <a:cubicBezTo>
                      <a:pt x="63464" y="57514"/>
                      <a:pt x="62472" y="50573"/>
                      <a:pt x="62472" y="41648"/>
                    </a:cubicBezTo>
                    <a:cubicBezTo>
                      <a:pt x="62472" y="28757"/>
                      <a:pt x="65447" y="17849"/>
                      <a:pt x="70405" y="10908"/>
                    </a:cubicBezTo>
                    <a:cubicBezTo>
                      <a:pt x="75363" y="3967"/>
                      <a:pt x="83296" y="0"/>
                      <a:pt x="93212" y="0"/>
                    </a:cubicBezTo>
                    <a:cubicBezTo>
                      <a:pt x="100154" y="0"/>
                      <a:pt x="106104" y="1983"/>
                      <a:pt x="110070" y="5950"/>
                    </a:cubicBezTo>
                    <a:cubicBezTo>
                      <a:pt x="115028" y="9916"/>
                      <a:pt x="118003" y="14874"/>
                      <a:pt x="118995" y="20824"/>
                    </a:cubicBezTo>
                    <a:lnTo>
                      <a:pt x="109079" y="20824"/>
                    </a:lnTo>
                    <a:cubicBezTo>
                      <a:pt x="108087" y="16858"/>
                      <a:pt x="106104" y="14874"/>
                      <a:pt x="103129" y="11900"/>
                    </a:cubicBezTo>
                    <a:cubicBezTo>
                      <a:pt x="100154" y="9916"/>
                      <a:pt x="97179" y="8925"/>
                      <a:pt x="93212" y="8925"/>
                    </a:cubicBezTo>
                    <a:cubicBezTo>
                      <a:pt x="86271" y="8925"/>
                      <a:pt x="81313" y="11900"/>
                      <a:pt x="78338" y="17849"/>
                    </a:cubicBezTo>
                    <a:cubicBezTo>
                      <a:pt x="74372" y="23799"/>
                      <a:pt x="72388" y="31732"/>
                      <a:pt x="72388" y="41648"/>
                    </a:cubicBezTo>
                    <a:lnTo>
                      <a:pt x="72388" y="41648"/>
                    </a:lnTo>
                    <a:cubicBezTo>
                      <a:pt x="74372" y="37682"/>
                      <a:pt x="77346" y="34707"/>
                      <a:pt x="81313" y="32724"/>
                    </a:cubicBezTo>
                    <a:cubicBezTo>
                      <a:pt x="85280" y="30740"/>
                      <a:pt x="90238" y="28757"/>
                      <a:pt x="94204" y="28757"/>
                    </a:cubicBezTo>
                    <a:cubicBezTo>
                      <a:pt x="102137" y="28757"/>
                      <a:pt x="108087" y="31732"/>
                      <a:pt x="113045" y="36690"/>
                    </a:cubicBezTo>
                    <a:cubicBezTo>
                      <a:pt x="118003" y="41648"/>
                      <a:pt x="120978" y="47598"/>
                      <a:pt x="120978" y="55531"/>
                    </a:cubicBezTo>
                    <a:cubicBezTo>
                      <a:pt x="120978" y="63464"/>
                      <a:pt x="118003" y="69414"/>
                      <a:pt x="113045" y="74372"/>
                    </a:cubicBezTo>
                    <a:cubicBezTo>
                      <a:pt x="108087" y="79330"/>
                      <a:pt x="101146" y="81313"/>
                      <a:pt x="93212" y="81313"/>
                    </a:cubicBezTo>
                    <a:lnTo>
                      <a:pt x="93212" y="81313"/>
                    </a:lnTo>
                    <a:close/>
                    <a:moveTo>
                      <a:pt x="93212" y="72389"/>
                    </a:moveTo>
                    <a:cubicBezTo>
                      <a:pt x="98171" y="72389"/>
                      <a:pt x="102137" y="70405"/>
                      <a:pt x="106104" y="67431"/>
                    </a:cubicBezTo>
                    <a:cubicBezTo>
                      <a:pt x="110070" y="64455"/>
                      <a:pt x="111062" y="59497"/>
                      <a:pt x="111062" y="54539"/>
                    </a:cubicBezTo>
                    <a:cubicBezTo>
                      <a:pt x="111062" y="49581"/>
                      <a:pt x="109079" y="44623"/>
                      <a:pt x="106104" y="41648"/>
                    </a:cubicBezTo>
                    <a:cubicBezTo>
                      <a:pt x="103129" y="38674"/>
                      <a:pt x="98171" y="36690"/>
                      <a:pt x="93212" y="36690"/>
                    </a:cubicBezTo>
                    <a:cubicBezTo>
                      <a:pt x="88254" y="36690"/>
                      <a:pt x="83296" y="38674"/>
                      <a:pt x="80322" y="41648"/>
                    </a:cubicBezTo>
                    <a:cubicBezTo>
                      <a:pt x="77346" y="44623"/>
                      <a:pt x="75363" y="49581"/>
                      <a:pt x="75363" y="54539"/>
                    </a:cubicBezTo>
                    <a:cubicBezTo>
                      <a:pt x="75363" y="59497"/>
                      <a:pt x="77346" y="63464"/>
                      <a:pt x="80322" y="67431"/>
                    </a:cubicBezTo>
                    <a:cubicBezTo>
                      <a:pt x="84288" y="70405"/>
                      <a:pt x="88254" y="72389"/>
                      <a:pt x="93212" y="72389"/>
                    </a:cubicBezTo>
                    <a:lnTo>
                      <a:pt x="93212" y="7238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5" name="Полилиния: фигура 224">
                <a:extLst>
                  <a:ext uri="{FF2B5EF4-FFF2-40B4-BE49-F238E27FC236}">
                    <a16:creationId xmlns:a16="http://schemas.microsoft.com/office/drawing/2014/main" id="{76964F58-5E13-6C9F-15D6-887479D8AD99}"/>
                  </a:ext>
                </a:extLst>
              </p:cNvPr>
              <p:cNvSpPr/>
              <p:nvPr/>
            </p:nvSpPr>
            <p:spPr>
              <a:xfrm>
                <a:off x="5416436" y="3701556"/>
                <a:ext cx="214190" cy="94204"/>
              </a:xfrm>
              <a:custGeom>
                <a:avLst/>
                <a:gdLst>
                  <a:gd name="connsiteX0" fmla="*/ 29749 w 214190"/>
                  <a:gd name="connsiteY0" fmla="*/ 81313 h 94204"/>
                  <a:gd name="connsiteX1" fmla="*/ 7933 w 214190"/>
                  <a:gd name="connsiteY1" fmla="*/ 70405 h 94204"/>
                  <a:gd name="connsiteX2" fmla="*/ 0 w 214190"/>
                  <a:gd name="connsiteY2" fmla="*/ 40657 h 94204"/>
                  <a:gd name="connsiteX3" fmla="*/ 7933 w 214190"/>
                  <a:gd name="connsiteY3" fmla="*/ 10908 h 94204"/>
                  <a:gd name="connsiteX4" fmla="*/ 29749 w 214190"/>
                  <a:gd name="connsiteY4" fmla="*/ 0 h 94204"/>
                  <a:gd name="connsiteX5" fmla="*/ 51565 w 214190"/>
                  <a:gd name="connsiteY5" fmla="*/ 10908 h 94204"/>
                  <a:gd name="connsiteX6" fmla="*/ 59497 w 214190"/>
                  <a:gd name="connsiteY6" fmla="*/ 40657 h 94204"/>
                  <a:gd name="connsiteX7" fmla="*/ 51565 w 214190"/>
                  <a:gd name="connsiteY7" fmla="*/ 70405 h 94204"/>
                  <a:gd name="connsiteX8" fmla="*/ 29749 w 214190"/>
                  <a:gd name="connsiteY8" fmla="*/ 81313 h 94204"/>
                  <a:gd name="connsiteX9" fmla="*/ 29749 w 214190"/>
                  <a:gd name="connsiteY9" fmla="*/ 81313 h 94204"/>
                  <a:gd name="connsiteX10" fmla="*/ 29749 w 214190"/>
                  <a:gd name="connsiteY10" fmla="*/ 72389 h 94204"/>
                  <a:gd name="connsiteX11" fmla="*/ 43631 w 214190"/>
                  <a:gd name="connsiteY11" fmla="*/ 63464 h 94204"/>
                  <a:gd name="connsiteX12" fmla="*/ 48589 w 214190"/>
                  <a:gd name="connsiteY12" fmla="*/ 39665 h 94204"/>
                  <a:gd name="connsiteX13" fmla="*/ 43631 w 214190"/>
                  <a:gd name="connsiteY13" fmla="*/ 15866 h 94204"/>
                  <a:gd name="connsiteX14" fmla="*/ 29749 w 214190"/>
                  <a:gd name="connsiteY14" fmla="*/ 6941 h 94204"/>
                  <a:gd name="connsiteX15" fmla="*/ 15866 w 214190"/>
                  <a:gd name="connsiteY15" fmla="*/ 15866 h 94204"/>
                  <a:gd name="connsiteX16" fmla="*/ 10908 w 214190"/>
                  <a:gd name="connsiteY16" fmla="*/ 38674 h 94204"/>
                  <a:gd name="connsiteX17" fmla="*/ 15866 w 214190"/>
                  <a:gd name="connsiteY17" fmla="*/ 62472 h 94204"/>
                  <a:gd name="connsiteX18" fmla="*/ 29749 w 214190"/>
                  <a:gd name="connsiteY18" fmla="*/ 72389 h 94204"/>
                  <a:gd name="connsiteX19" fmla="*/ 29749 w 214190"/>
                  <a:gd name="connsiteY19" fmla="*/ 72389 h 94204"/>
                  <a:gd name="connsiteX20" fmla="*/ 66439 w 214190"/>
                  <a:gd name="connsiteY20" fmla="*/ 94204 h 94204"/>
                  <a:gd name="connsiteX21" fmla="*/ 72388 w 214190"/>
                  <a:gd name="connsiteY21" fmla="*/ 69414 h 94204"/>
                  <a:gd name="connsiteX22" fmla="*/ 82305 w 214190"/>
                  <a:gd name="connsiteY22" fmla="*/ 69414 h 94204"/>
                  <a:gd name="connsiteX23" fmla="*/ 74372 w 214190"/>
                  <a:gd name="connsiteY23" fmla="*/ 94204 h 94204"/>
                  <a:gd name="connsiteX24" fmla="*/ 66439 w 214190"/>
                  <a:gd name="connsiteY24" fmla="*/ 94204 h 94204"/>
                  <a:gd name="connsiteX25" fmla="*/ 96188 w 214190"/>
                  <a:gd name="connsiteY25" fmla="*/ 23799 h 94204"/>
                  <a:gd name="connsiteX26" fmla="*/ 104120 w 214190"/>
                  <a:gd name="connsiteY26" fmla="*/ 6941 h 94204"/>
                  <a:gd name="connsiteX27" fmla="*/ 122961 w 214190"/>
                  <a:gd name="connsiteY27" fmla="*/ 0 h 94204"/>
                  <a:gd name="connsiteX28" fmla="*/ 140811 w 214190"/>
                  <a:gd name="connsiteY28" fmla="*/ 5950 h 94204"/>
                  <a:gd name="connsiteX29" fmla="*/ 147751 w 214190"/>
                  <a:gd name="connsiteY29" fmla="*/ 21816 h 94204"/>
                  <a:gd name="connsiteX30" fmla="*/ 143785 w 214190"/>
                  <a:gd name="connsiteY30" fmla="*/ 34707 h 94204"/>
                  <a:gd name="connsiteX31" fmla="*/ 129902 w 214190"/>
                  <a:gd name="connsiteY31" fmla="*/ 50573 h 94204"/>
                  <a:gd name="connsiteX32" fmla="*/ 110070 w 214190"/>
                  <a:gd name="connsiteY32" fmla="*/ 71397 h 94204"/>
                  <a:gd name="connsiteX33" fmla="*/ 110070 w 214190"/>
                  <a:gd name="connsiteY33" fmla="*/ 71397 h 94204"/>
                  <a:gd name="connsiteX34" fmla="*/ 148743 w 214190"/>
                  <a:gd name="connsiteY34" fmla="*/ 71397 h 94204"/>
                  <a:gd name="connsiteX35" fmla="*/ 148743 w 214190"/>
                  <a:gd name="connsiteY35" fmla="*/ 80322 h 94204"/>
                  <a:gd name="connsiteX36" fmla="*/ 96188 w 214190"/>
                  <a:gd name="connsiteY36" fmla="*/ 80322 h 94204"/>
                  <a:gd name="connsiteX37" fmla="*/ 96188 w 214190"/>
                  <a:gd name="connsiteY37" fmla="*/ 73380 h 94204"/>
                  <a:gd name="connsiteX38" fmla="*/ 123953 w 214190"/>
                  <a:gd name="connsiteY38" fmla="*/ 43632 h 94204"/>
                  <a:gd name="connsiteX39" fmla="*/ 134860 w 214190"/>
                  <a:gd name="connsiteY39" fmla="*/ 30740 h 94204"/>
                  <a:gd name="connsiteX40" fmla="*/ 137835 w 214190"/>
                  <a:gd name="connsiteY40" fmla="*/ 21816 h 94204"/>
                  <a:gd name="connsiteX41" fmla="*/ 132877 w 214190"/>
                  <a:gd name="connsiteY41" fmla="*/ 11900 h 94204"/>
                  <a:gd name="connsiteX42" fmla="*/ 121970 w 214190"/>
                  <a:gd name="connsiteY42" fmla="*/ 7933 h 94204"/>
                  <a:gd name="connsiteX43" fmla="*/ 110070 w 214190"/>
                  <a:gd name="connsiteY43" fmla="*/ 11900 h 94204"/>
                  <a:gd name="connsiteX44" fmla="*/ 105112 w 214190"/>
                  <a:gd name="connsiteY44" fmla="*/ 22808 h 94204"/>
                  <a:gd name="connsiteX45" fmla="*/ 105112 w 214190"/>
                  <a:gd name="connsiteY45" fmla="*/ 22808 h 94204"/>
                  <a:gd name="connsiteX46" fmla="*/ 96188 w 214190"/>
                  <a:gd name="connsiteY46" fmla="*/ 23799 h 94204"/>
                  <a:gd name="connsiteX47" fmla="*/ 96188 w 214190"/>
                  <a:gd name="connsiteY47" fmla="*/ 23799 h 94204"/>
                  <a:gd name="connsiteX48" fmla="*/ 187416 w 214190"/>
                  <a:gd name="connsiteY48" fmla="*/ 81313 h 94204"/>
                  <a:gd name="connsiteX49" fmla="*/ 166593 w 214190"/>
                  <a:gd name="connsiteY49" fmla="*/ 75363 h 94204"/>
                  <a:gd name="connsiteX50" fmla="*/ 158660 w 214190"/>
                  <a:gd name="connsiteY50" fmla="*/ 59497 h 94204"/>
                  <a:gd name="connsiteX51" fmla="*/ 163618 w 214190"/>
                  <a:gd name="connsiteY51" fmla="*/ 46606 h 94204"/>
                  <a:gd name="connsiteX52" fmla="*/ 175517 w 214190"/>
                  <a:gd name="connsiteY52" fmla="*/ 39665 h 94204"/>
                  <a:gd name="connsiteX53" fmla="*/ 175517 w 214190"/>
                  <a:gd name="connsiteY53" fmla="*/ 39665 h 94204"/>
                  <a:gd name="connsiteX54" fmla="*/ 165601 w 214190"/>
                  <a:gd name="connsiteY54" fmla="*/ 32724 h 94204"/>
                  <a:gd name="connsiteX55" fmla="*/ 161634 w 214190"/>
                  <a:gd name="connsiteY55" fmla="*/ 21816 h 94204"/>
                  <a:gd name="connsiteX56" fmla="*/ 168576 w 214190"/>
                  <a:gd name="connsiteY56" fmla="*/ 6941 h 94204"/>
                  <a:gd name="connsiteX57" fmla="*/ 186425 w 214190"/>
                  <a:gd name="connsiteY57" fmla="*/ 992 h 94204"/>
                  <a:gd name="connsiteX58" fmla="*/ 204274 w 214190"/>
                  <a:gd name="connsiteY58" fmla="*/ 6941 h 94204"/>
                  <a:gd name="connsiteX59" fmla="*/ 211216 w 214190"/>
                  <a:gd name="connsiteY59" fmla="*/ 21816 h 94204"/>
                  <a:gd name="connsiteX60" fmla="*/ 207249 w 214190"/>
                  <a:gd name="connsiteY60" fmla="*/ 32724 h 94204"/>
                  <a:gd name="connsiteX61" fmla="*/ 197333 w 214190"/>
                  <a:gd name="connsiteY61" fmla="*/ 39665 h 94204"/>
                  <a:gd name="connsiteX62" fmla="*/ 197333 w 214190"/>
                  <a:gd name="connsiteY62" fmla="*/ 39665 h 94204"/>
                  <a:gd name="connsiteX63" fmla="*/ 209232 w 214190"/>
                  <a:gd name="connsiteY63" fmla="*/ 46606 h 94204"/>
                  <a:gd name="connsiteX64" fmla="*/ 214190 w 214190"/>
                  <a:gd name="connsiteY64" fmla="*/ 59497 h 94204"/>
                  <a:gd name="connsiteX65" fmla="*/ 206257 w 214190"/>
                  <a:gd name="connsiteY65" fmla="*/ 75363 h 94204"/>
                  <a:gd name="connsiteX66" fmla="*/ 187416 w 214190"/>
                  <a:gd name="connsiteY66" fmla="*/ 81313 h 94204"/>
                  <a:gd name="connsiteX67" fmla="*/ 187416 w 214190"/>
                  <a:gd name="connsiteY67" fmla="*/ 81313 h 94204"/>
                  <a:gd name="connsiteX68" fmla="*/ 187416 w 214190"/>
                  <a:gd name="connsiteY68" fmla="*/ 72389 h 94204"/>
                  <a:gd name="connsiteX69" fmla="*/ 201299 w 214190"/>
                  <a:gd name="connsiteY69" fmla="*/ 68422 h 94204"/>
                  <a:gd name="connsiteX70" fmla="*/ 206257 w 214190"/>
                  <a:gd name="connsiteY70" fmla="*/ 57514 h 94204"/>
                  <a:gd name="connsiteX71" fmla="*/ 201299 w 214190"/>
                  <a:gd name="connsiteY71" fmla="*/ 46606 h 94204"/>
                  <a:gd name="connsiteX72" fmla="*/ 187416 w 214190"/>
                  <a:gd name="connsiteY72" fmla="*/ 42640 h 94204"/>
                  <a:gd name="connsiteX73" fmla="*/ 174525 w 214190"/>
                  <a:gd name="connsiteY73" fmla="*/ 46606 h 94204"/>
                  <a:gd name="connsiteX74" fmla="*/ 169567 w 214190"/>
                  <a:gd name="connsiteY74" fmla="*/ 57514 h 94204"/>
                  <a:gd name="connsiteX75" fmla="*/ 174525 w 214190"/>
                  <a:gd name="connsiteY75" fmla="*/ 68422 h 94204"/>
                  <a:gd name="connsiteX76" fmla="*/ 187416 w 214190"/>
                  <a:gd name="connsiteY76" fmla="*/ 72389 h 94204"/>
                  <a:gd name="connsiteX77" fmla="*/ 187416 w 214190"/>
                  <a:gd name="connsiteY77" fmla="*/ 72389 h 94204"/>
                  <a:gd name="connsiteX78" fmla="*/ 187416 w 214190"/>
                  <a:gd name="connsiteY78" fmla="*/ 34707 h 94204"/>
                  <a:gd name="connsiteX79" fmla="*/ 198325 w 214190"/>
                  <a:gd name="connsiteY79" fmla="*/ 30740 h 94204"/>
                  <a:gd name="connsiteX80" fmla="*/ 202291 w 214190"/>
                  <a:gd name="connsiteY80" fmla="*/ 21816 h 94204"/>
                  <a:gd name="connsiteX81" fmla="*/ 198325 w 214190"/>
                  <a:gd name="connsiteY81" fmla="*/ 11900 h 94204"/>
                  <a:gd name="connsiteX82" fmla="*/ 187416 w 214190"/>
                  <a:gd name="connsiteY82" fmla="*/ 7933 h 94204"/>
                  <a:gd name="connsiteX83" fmla="*/ 176509 w 214190"/>
                  <a:gd name="connsiteY83" fmla="*/ 11900 h 94204"/>
                  <a:gd name="connsiteX84" fmla="*/ 172542 w 214190"/>
                  <a:gd name="connsiteY84" fmla="*/ 21816 h 94204"/>
                  <a:gd name="connsiteX85" fmla="*/ 176509 w 214190"/>
                  <a:gd name="connsiteY85" fmla="*/ 30740 h 94204"/>
                  <a:gd name="connsiteX86" fmla="*/ 187416 w 214190"/>
                  <a:gd name="connsiteY86" fmla="*/ 34707 h 94204"/>
                  <a:gd name="connsiteX87" fmla="*/ 187416 w 214190"/>
                  <a:gd name="connsiteY87" fmla="*/ 34707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214190" h="94204">
                    <a:moveTo>
                      <a:pt x="29749" y="81313"/>
                    </a:moveTo>
                    <a:cubicBezTo>
                      <a:pt x="20824" y="81313"/>
                      <a:pt x="13882" y="77347"/>
                      <a:pt x="7933" y="70405"/>
                    </a:cubicBezTo>
                    <a:cubicBezTo>
                      <a:pt x="2975" y="63464"/>
                      <a:pt x="0" y="53548"/>
                      <a:pt x="0" y="40657"/>
                    </a:cubicBezTo>
                    <a:cubicBezTo>
                      <a:pt x="0" y="27766"/>
                      <a:pt x="2975" y="17849"/>
                      <a:pt x="7933" y="10908"/>
                    </a:cubicBezTo>
                    <a:cubicBezTo>
                      <a:pt x="12891" y="3967"/>
                      <a:pt x="19832" y="0"/>
                      <a:pt x="29749" y="0"/>
                    </a:cubicBezTo>
                    <a:cubicBezTo>
                      <a:pt x="38673" y="0"/>
                      <a:pt x="45614" y="3967"/>
                      <a:pt x="51565" y="10908"/>
                    </a:cubicBezTo>
                    <a:cubicBezTo>
                      <a:pt x="56523" y="17849"/>
                      <a:pt x="59497" y="27766"/>
                      <a:pt x="59497" y="40657"/>
                    </a:cubicBezTo>
                    <a:cubicBezTo>
                      <a:pt x="59497" y="53548"/>
                      <a:pt x="56523" y="63464"/>
                      <a:pt x="51565" y="70405"/>
                    </a:cubicBezTo>
                    <a:cubicBezTo>
                      <a:pt x="45614" y="77347"/>
                      <a:pt x="38673" y="81313"/>
                      <a:pt x="29749" y="81313"/>
                    </a:cubicBezTo>
                    <a:lnTo>
                      <a:pt x="29749" y="81313"/>
                    </a:lnTo>
                    <a:close/>
                    <a:moveTo>
                      <a:pt x="29749" y="72389"/>
                    </a:moveTo>
                    <a:cubicBezTo>
                      <a:pt x="35698" y="72389"/>
                      <a:pt x="40656" y="69414"/>
                      <a:pt x="43631" y="63464"/>
                    </a:cubicBezTo>
                    <a:cubicBezTo>
                      <a:pt x="46606" y="57514"/>
                      <a:pt x="48589" y="49581"/>
                      <a:pt x="48589" y="39665"/>
                    </a:cubicBezTo>
                    <a:cubicBezTo>
                      <a:pt x="48589" y="29749"/>
                      <a:pt x="46606" y="21816"/>
                      <a:pt x="43631" y="15866"/>
                    </a:cubicBezTo>
                    <a:cubicBezTo>
                      <a:pt x="40656" y="9916"/>
                      <a:pt x="35698" y="6941"/>
                      <a:pt x="29749" y="6941"/>
                    </a:cubicBezTo>
                    <a:cubicBezTo>
                      <a:pt x="23799" y="6941"/>
                      <a:pt x="18840" y="9916"/>
                      <a:pt x="15866" y="15866"/>
                    </a:cubicBezTo>
                    <a:cubicBezTo>
                      <a:pt x="12891" y="21816"/>
                      <a:pt x="10908" y="29749"/>
                      <a:pt x="10908" y="38674"/>
                    </a:cubicBezTo>
                    <a:cubicBezTo>
                      <a:pt x="10908" y="48590"/>
                      <a:pt x="12891" y="56523"/>
                      <a:pt x="15866" y="62472"/>
                    </a:cubicBezTo>
                    <a:cubicBezTo>
                      <a:pt x="18840" y="69414"/>
                      <a:pt x="23799" y="72389"/>
                      <a:pt x="29749" y="72389"/>
                    </a:cubicBezTo>
                    <a:lnTo>
                      <a:pt x="29749" y="72389"/>
                    </a:lnTo>
                    <a:close/>
                    <a:moveTo>
                      <a:pt x="66439" y="94204"/>
                    </a:moveTo>
                    <a:lnTo>
                      <a:pt x="72388" y="69414"/>
                    </a:lnTo>
                    <a:lnTo>
                      <a:pt x="82305" y="69414"/>
                    </a:lnTo>
                    <a:lnTo>
                      <a:pt x="74372" y="94204"/>
                    </a:lnTo>
                    <a:lnTo>
                      <a:pt x="66439" y="94204"/>
                    </a:lnTo>
                    <a:close/>
                    <a:moveTo>
                      <a:pt x="96188" y="23799"/>
                    </a:moveTo>
                    <a:cubicBezTo>
                      <a:pt x="96188" y="16858"/>
                      <a:pt x="99162" y="10908"/>
                      <a:pt x="104120" y="6941"/>
                    </a:cubicBezTo>
                    <a:cubicBezTo>
                      <a:pt x="109079" y="1983"/>
                      <a:pt x="115028" y="0"/>
                      <a:pt x="122961" y="0"/>
                    </a:cubicBezTo>
                    <a:cubicBezTo>
                      <a:pt x="129902" y="0"/>
                      <a:pt x="135852" y="1983"/>
                      <a:pt x="140811" y="5950"/>
                    </a:cubicBezTo>
                    <a:cubicBezTo>
                      <a:pt x="145769" y="9916"/>
                      <a:pt x="147751" y="14874"/>
                      <a:pt x="147751" y="21816"/>
                    </a:cubicBezTo>
                    <a:cubicBezTo>
                      <a:pt x="147751" y="25782"/>
                      <a:pt x="146760" y="30740"/>
                      <a:pt x="143785" y="34707"/>
                    </a:cubicBezTo>
                    <a:cubicBezTo>
                      <a:pt x="141802" y="38674"/>
                      <a:pt x="136844" y="44623"/>
                      <a:pt x="129902" y="50573"/>
                    </a:cubicBezTo>
                    <a:lnTo>
                      <a:pt x="110070" y="71397"/>
                    </a:lnTo>
                    <a:lnTo>
                      <a:pt x="110070" y="71397"/>
                    </a:lnTo>
                    <a:lnTo>
                      <a:pt x="148743" y="71397"/>
                    </a:lnTo>
                    <a:lnTo>
                      <a:pt x="148743" y="80322"/>
                    </a:lnTo>
                    <a:lnTo>
                      <a:pt x="96188" y="80322"/>
                    </a:lnTo>
                    <a:lnTo>
                      <a:pt x="96188" y="73380"/>
                    </a:lnTo>
                    <a:lnTo>
                      <a:pt x="123953" y="43632"/>
                    </a:lnTo>
                    <a:cubicBezTo>
                      <a:pt x="128911" y="37682"/>
                      <a:pt x="132877" y="33715"/>
                      <a:pt x="134860" y="30740"/>
                    </a:cubicBezTo>
                    <a:cubicBezTo>
                      <a:pt x="136844" y="27766"/>
                      <a:pt x="137835" y="24791"/>
                      <a:pt x="137835" y="21816"/>
                    </a:cubicBezTo>
                    <a:cubicBezTo>
                      <a:pt x="137835" y="17849"/>
                      <a:pt x="135852" y="14874"/>
                      <a:pt x="132877" y="11900"/>
                    </a:cubicBezTo>
                    <a:cubicBezTo>
                      <a:pt x="129902" y="8925"/>
                      <a:pt x="125936" y="7933"/>
                      <a:pt x="121970" y="7933"/>
                    </a:cubicBezTo>
                    <a:cubicBezTo>
                      <a:pt x="117011" y="7933"/>
                      <a:pt x="113045" y="8925"/>
                      <a:pt x="110070" y="11900"/>
                    </a:cubicBezTo>
                    <a:cubicBezTo>
                      <a:pt x="107095" y="14874"/>
                      <a:pt x="105112" y="18841"/>
                      <a:pt x="105112" y="22808"/>
                    </a:cubicBezTo>
                    <a:lnTo>
                      <a:pt x="105112" y="22808"/>
                    </a:lnTo>
                    <a:lnTo>
                      <a:pt x="96188" y="23799"/>
                    </a:lnTo>
                    <a:lnTo>
                      <a:pt x="96188" y="23799"/>
                    </a:lnTo>
                    <a:close/>
                    <a:moveTo>
                      <a:pt x="187416" y="81313"/>
                    </a:moveTo>
                    <a:cubicBezTo>
                      <a:pt x="179484" y="81313"/>
                      <a:pt x="172542" y="79330"/>
                      <a:pt x="166593" y="75363"/>
                    </a:cubicBezTo>
                    <a:cubicBezTo>
                      <a:pt x="161634" y="71397"/>
                      <a:pt x="158660" y="65447"/>
                      <a:pt x="158660" y="59497"/>
                    </a:cubicBezTo>
                    <a:cubicBezTo>
                      <a:pt x="158660" y="54539"/>
                      <a:pt x="160643" y="50573"/>
                      <a:pt x="163618" y="46606"/>
                    </a:cubicBezTo>
                    <a:cubicBezTo>
                      <a:pt x="166593" y="42640"/>
                      <a:pt x="170559" y="40657"/>
                      <a:pt x="175517" y="39665"/>
                    </a:cubicBezTo>
                    <a:lnTo>
                      <a:pt x="175517" y="39665"/>
                    </a:lnTo>
                    <a:cubicBezTo>
                      <a:pt x="171551" y="38674"/>
                      <a:pt x="167584" y="35698"/>
                      <a:pt x="165601" y="32724"/>
                    </a:cubicBezTo>
                    <a:cubicBezTo>
                      <a:pt x="162626" y="29749"/>
                      <a:pt x="161634" y="25782"/>
                      <a:pt x="161634" y="21816"/>
                    </a:cubicBezTo>
                    <a:cubicBezTo>
                      <a:pt x="161634" y="15866"/>
                      <a:pt x="163618" y="10908"/>
                      <a:pt x="168576" y="6941"/>
                    </a:cubicBezTo>
                    <a:cubicBezTo>
                      <a:pt x="173534" y="2975"/>
                      <a:pt x="179484" y="992"/>
                      <a:pt x="186425" y="992"/>
                    </a:cubicBezTo>
                    <a:cubicBezTo>
                      <a:pt x="193366" y="992"/>
                      <a:pt x="200308" y="2975"/>
                      <a:pt x="204274" y="6941"/>
                    </a:cubicBezTo>
                    <a:cubicBezTo>
                      <a:pt x="209232" y="10908"/>
                      <a:pt x="211216" y="15866"/>
                      <a:pt x="211216" y="21816"/>
                    </a:cubicBezTo>
                    <a:cubicBezTo>
                      <a:pt x="211216" y="25782"/>
                      <a:pt x="210224" y="29749"/>
                      <a:pt x="207249" y="32724"/>
                    </a:cubicBezTo>
                    <a:cubicBezTo>
                      <a:pt x="205266" y="35698"/>
                      <a:pt x="201299" y="37682"/>
                      <a:pt x="197333" y="39665"/>
                    </a:cubicBezTo>
                    <a:lnTo>
                      <a:pt x="197333" y="39665"/>
                    </a:lnTo>
                    <a:cubicBezTo>
                      <a:pt x="202291" y="40657"/>
                      <a:pt x="206257" y="43632"/>
                      <a:pt x="209232" y="46606"/>
                    </a:cubicBezTo>
                    <a:cubicBezTo>
                      <a:pt x="212207" y="50573"/>
                      <a:pt x="214190" y="54539"/>
                      <a:pt x="214190" y="59497"/>
                    </a:cubicBezTo>
                    <a:cubicBezTo>
                      <a:pt x="214190" y="66439"/>
                      <a:pt x="211216" y="71397"/>
                      <a:pt x="206257" y="75363"/>
                    </a:cubicBezTo>
                    <a:cubicBezTo>
                      <a:pt x="202291" y="79330"/>
                      <a:pt x="195350" y="81313"/>
                      <a:pt x="187416" y="81313"/>
                    </a:cubicBezTo>
                    <a:lnTo>
                      <a:pt x="187416" y="81313"/>
                    </a:lnTo>
                    <a:close/>
                    <a:moveTo>
                      <a:pt x="187416" y="72389"/>
                    </a:moveTo>
                    <a:cubicBezTo>
                      <a:pt x="192374" y="72389"/>
                      <a:pt x="197333" y="71397"/>
                      <a:pt x="201299" y="68422"/>
                    </a:cubicBezTo>
                    <a:cubicBezTo>
                      <a:pt x="204274" y="65447"/>
                      <a:pt x="206257" y="62472"/>
                      <a:pt x="206257" y="57514"/>
                    </a:cubicBezTo>
                    <a:cubicBezTo>
                      <a:pt x="206257" y="53548"/>
                      <a:pt x="204274" y="49581"/>
                      <a:pt x="201299" y="46606"/>
                    </a:cubicBezTo>
                    <a:cubicBezTo>
                      <a:pt x="197333" y="43632"/>
                      <a:pt x="193366" y="42640"/>
                      <a:pt x="187416" y="42640"/>
                    </a:cubicBezTo>
                    <a:cubicBezTo>
                      <a:pt x="182458" y="42640"/>
                      <a:pt x="177500" y="43632"/>
                      <a:pt x="174525" y="46606"/>
                    </a:cubicBezTo>
                    <a:cubicBezTo>
                      <a:pt x="170559" y="49581"/>
                      <a:pt x="169567" y="52556"/>
                      <a:pt x="169567" y="57514"/>
                    </a:cubicBezTo>
                    <a:cubicBezTo>
                      <a:pt x="169567" y="61481"/>
                      <a:pt x="171551" y="65447"/>
                      <a:pt x="174525" y="68422"/>
                    </a:cubicBezTo>
                    <a:cubicBezTo>
                      <a:pt x="177500" y="71397"/>
                      <a:pt x="181467" y="72389"/>
                      <a:pt x="187416" y="72389"/>
                    </a:cubicBezTo>
                    <a:lnTo>
                      <a:pt x="187416" y="72389"/>
                    </a:lnTo>
                    <a:close/>
                    <a:moveTo>
                      <a:pt x="187416" y="34707"/>
                    </a:moveTo>
                    <a:cubicBezTo>
                      <a:pt x="192374" y="34707"/>
                      <a:pt x="195350" y="33715"/>
                      <a:pt x="198325" y="30740"/>
                    </a:cubicBezTo>
                    <a:cubicBezTo>
                      <a:pt x="201299" y="28757"/>
                      <a:pt x="202291" y="24791"/>
                      <a:pt x="202291" y="21816"/>
                    </a:cubicBezTo>
                    <a:cubicBezTo>
                      <a:pt x="202291" y="17849"/>
                      <a:pt x="201299" y="14874"/>
                      <a:pt x="198325" y="11900"/>
                    </a:cubicBezTo>
                    <a:cubicBezTo>
                      <a:pt x="195350" y="9916"/>
                      <a:pt x="191383" y="7933"/>
                      <a:pt x="187416" y="7933"/>
                    </a:cubicBezTo>
                    <a:cubicBezTo>
                      <a:pt x="182458" y="7933"/>
                      <a:pt x="179484" y="8925"/>
                      <a:pt x="176509" y="11900"/>
                    </a:cubicBezTo>
                    <a:cubicBezTo>
                      <a:pt x="173534" y="13883"/>
                      <a:pt x="172542" y="17849"/>
                      <a:pt x="172542" y="21816"/>
                    </a:cubicBezTo>
                    <a:cubicBezTo>
                      <a:pt x="172542" y="25782"/>
                      <a:pt x="173534" y="28757"/>
                      <a:pt x="176509" y="30740"/>
                    </a:cubicBezTo>
                    <a:cubicBezTo>
                      <a:pt x="178492" y="33715"/>
                      <a:pt x="182458" y="34707"/>
                      <a:pt x="187416" y="34707"/>
                    </a:cubicBezTo>
                    <a:lnTo>
                      <a:pt x="187416" y="34707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6" name="Полилиния: фигура 225">
                <a:extLst>
                  <a:ext uri="{FF2B5EF4-FFF2-40B4-BE49-F238E27FC236}">
                    <a16:creationId xmlns:a16="http://schemas.microsoft.com/office/drawing/2014/main" id="{31ECBE73-ECF0-DBA0-8029-0CC8A59D84EF}"/>
                  </a:ext>
                </a:extLst>
              </p:cNvPr>
              <p:cNvSpPr/>
              <p:nvPr/>
            </p:nvSpPr>
            <p:spPr>
              <a:xfrm>
                <a:off x="5982653" y="3701556"/>
                <a:ext cx="193366" cy="81313"/>
              </a:xfrm>
              <a:custGeom>
                <a:avLst/>
                <a:gdLst>
                  <a:gd name="connsiteX0" fmla="*/ 12891 w 193366"/>
                  <a:gd name="connsiteY0" fmla="*/ 58506 h 81313"/>
                  <a:gd name="connsiteX1" fmla="*/ 18841 w 193366"/>
                  <a:gd name="connsiteY1" fmla="*/ 68422 h 81313"/>
                  <a:gd name="connsiteX2" fmla="*/ 32723 w 193366"/>
                  <a:gd name="connsiteY2" fmla="*/ 72389 h 81313"/>
                  <a:gd name="connsiteX3" fmla="*/ 45615 w 193366"/>
                  <a:gd name="connsiteY3" fmla="*/ 68422 h 81313"/>
                  <a:gd name="connsiteX4" fmla="*/ 50573 w 193366"/>
                  <a:gd name="connsiteY4" fmla="*/ 58506 h 81313"/>
                  <a:gd name="connsiteX5" fmla="*/ 46606 w 193366"/>
                  <a:gd name="connsiteY5" fmla="*/ 50573 h 81313"/>
                  <a:gd name="connsiteX6" fmla="*/ 34707 w 193366"/>
                  <a:gd name="connsiteY6" fmla="*/ 45615 h 81313"/>
                  <a:gd name="connsiteX7" fmla="*/ 24791 w 193366"/>
                  <a:gd name="connsiteY7" fmla="*/ 42640 h 81313"/>
                  <a:gd name="connsiteX8" fmla="*/ 8925 w 193366"/>
                  <a:gd name="connsiteY8" fmla="*/ 34707 h 81313"/>
                  <a:gd name="connsiteX9" fmla="*/ 3967 w 193366"/>
                  <a:gd name="connsiteY9" fmla="*/ 21816 h 81313"/>
                  <a:gd name="connsiteX10" fmla="*/ 11900 w 193366"/>
                  <a:gd name="connsiteY10" fmla="*/ 5950 h 81313"/>
                  <a:gd name="connsiteX11" fmla="*/ 31732 w 193366"/>
                  <a:gd name="connsiteY11" fmla="*/ 0 h 81313"/>
                  <a:gd name="connsiteX12" fmla="*/ 51565 w 193366"/>
                  <a:gd name="connsiteY12" fmla="*/ 5950 h 81313"/>
                  <a:gd name="connsiteX13" fmla="*/ 59497 w 193366"/>
                  <a:gd name="connsiteY13" fmla="*/ 21816 h 81313"/>
                  <a:gd name="connsiteX14" fmla="*/ 49581 w 193366"/>
                  <a:gd name="connsiteY14" fmla="*/ 21816 h 81313"/>
                  <a:gd name="connsiteX15" fmla="*/ 43632 w 193366"/>
                  <a:gd name="connsiteY15" fmla="*/ 11900 h 81313"/>
                  <a:gd name="connsiteX16" fmla="*/ 30741 w 193366"/>
                  <a:gd name="connsiteY16" fmla="*/ 7933 h 81313"/>
                  <a:gd name="connsiteX17" fmla="*/ 17849 w 193366"/>
                  <a:gd name="connsiteY17" fmla="*/ 11900 h 81313"/>
                  <a:gd name="connsiteX18" fmla="*/ 12891 w 193366"/>
                  <a:gd name="connsiteY18" fmla="*/ 20824 h 81313"/>
                  <a:gd name="connsiteX19" fmla="*/ 16858 w 193366"/>
                  <a:gd name="connsiteY19" fmla="*/ 27766 h 81313"/>
                  <a:gd name="connsiteX20" fmla="*/ 28757 w 193366"/>
                  <a:gd name="connsiteY20" fmla="*/ 32724 h 81313"/>
                  <a:gd name="connsiteX21" fmla="*/ 36690 w 193366"/>
                  <a:gd name="connsiteY21" fmla="*/ 34707 h 81313"/>
                  <a:gd name="connsiteX22" fmla="*/ 54539 w 193366"/>
                  <a:gd name="connsiteY22" fmla="*/ 42640 h 81313"/>
                  <a:gd name="connsiteX23" fmla="*/ 59497 w 193366"/>
                  <a:gd name="connsiteY23" fmla="*/ 56523 h 81313"/>
                  <a:gd name="connsiteX24" fmla="*/ 51565 w 193366"/>
                  <a:gd name="connsiteY24" fmla="*/ 73380 h 81313"/>
                  <a:gd name="connsiteX25" fmla="*/ 29749 w 193366"/>
                  <a:gd name="connsiteY25" fmla="*/ 79330 h 81313"/>
                  <a:gd name="connsiteX26" fmla="*/ 8925 w 193366"/>
                  <a:gd name="connsiteY26" fmla="*/ 73380 h 81313"/>
                  <a:gd name="connsiteX27" fmla="*/ 0 w 193366"/>
                  <a:gd name="connsiteY27" fmla="*/ 56523 h 81313"/>
                  <a:gd name="connsiteX28" fmla="*/ 12891 w 193366"/>
                  <a:gd name="connsiteY28" fmla="*/ 56523 h 81313"/>
                  <a:gd name="connsiteX29" fmla="*/ 109079 w 193366"/>
                  <a:gd name="connsiteY29" fmla="*/ 63464 h 81313"/>
                  <a:gd name="connsiteX30" fmla="*/ 69414 w 193366"/>
                  <a:gd name="connsiteY30" fmla="*/ 63464 h 81313"/>
                  <a:gd name="connsiteX31" fmla="*/ 69414 w 193366"/>
                  <a:gd name="connsiteY31" fmla="*/ 54539 h 81313"/>
                  <a:gd name="connsiteX32" fmla="*/ 104120 w 193366"/>
                  <a:gd name="connsiteY32" fmla="*/ 992 h 81313"/>
                  <a:gd name="connsiteX33" fmla="*/ 118995 w 193366"/>
                  <a:gd name="connsiteY33" fmla="*/ 992 h 81313"/>
                  <a:gd name="connsiteX34" fmla="*/ 118995 w 193366"/>
                  <a:gd name="connsiteY34" fmla="*/ 54539 h 81313"/>
                  <a:gd name="connsiteX35" fmla="*/ 129903 w 193366"/>
                  <a:gd name="connsiteY35" fmla="*/ 54539 h 81313"/>
                  <a:gd name="connsiteX36" fmla="*/ 129903 w 193366"/>
                  <a:gd name="connsiteY36" fmla="*/ 63464 h 81313"/>
                  <a:gd name="connsiteX37" fmla="*/ 118995 w 193366"/>
                  <a:gd name="connsiteY37" fmla="*/ 63464 h 81313"/>
                  <a:gd name="connsiteX38" fmla="*/ 118995 w 193366"/>
                  <a:gd name="connsiteY38" fmla="*/ 80322 h 81313"/>
                  <a:gd name="connsiteX39" fmla="*/ 109079 w 193366"/>
                  <a:gd name="connsiteY39" fmla="*/ 80322 h 81313"/>
                  <a:gd name="connsiteX40" fmla="*/ 109079 w 193366"/>
                  <a:gd name="connsiteY40" fmla="*/ 63464 h 81313"/>
                  <a:gd name="connsiteX41" fmla="*/ 79330 w 193366"/>
                  <a:gd name="connsiteY41" fmla="*/ 54539 h 81313"/>
                  <a:gd name="connsiteX42" fmla="*/ 109079 w 193366"/>
                  <a:gd name="connsiteY42" fmla="*/ 54539 h 81313"/>
                  <a:gd name="connsiteX43" fmla="*/ 109079 w 193366"/>
                  <a:gd name="connsiteY43" fmla="*/ 8925 h 81313"/>
                  <a:gd name="connsiteX44" fmla="*/ 109079 w 193366"/>
                  <a:gd name="connsiteY44" fmla="*/ 8925 h 81313"/>
                  <a:gd name="connsiteX45" fmla="*/ 79330 w 193366"/>
                  <a:gd name="connsiteY45" fmla="*/ 54539 h 81313"/>
                  <a:gd name="connsiteX46" fmla="*/ 79330 w 193366"/>
                  <a:gd name="connsiteY46" fmla="*/ 54539 h 81313"/>
                  <a:gd name="connsiteX47" fmla="*/ 166593 w 193366"/>
                  <a:gd name="connsiteY47" fmla="*/ 81313 h 81313"/>
                  <a:gd name="connsiteX48" fmla="*/ 145769 w 193366"/>
                  <a:gd name="connsiteY48" fmla="*/ 75363 h 81313"/>
                  <a:gd name="connsiteX49" fmla="*/ 137836 w 193366"/>
                  <a:gd name="connsiteY49" fmla="*/ 59497 h 81313"/>
                  <a:gd name="connsiteX50" fmla="*/ 142794 w 193366"/>
                  <a:gd name="connsiteY50" fmla="*/ 46606 h 81313"/>
                  <a:gd name="connsiteX51" fmla="*/ 154694 w 193366"/>
                  <a:gd name="connsiteY51" fmla="*/ 39665 h 81313"/>
                  <a:gd name="connsiteX52" fmla="*/ 154694 w 193366"/>
                  <a:gd name="connsiteY52" fmla="*/ 39665 h 81313"/>
                  <a:gd name="connsiteX53" fmla="*/ 144777 w 193366"/>
                  <a:gd name="connsiteY53" fmla="*/ 32724 h 81313"/>
                  <a:gd name="connsiteX54" fmla="*/ 140811 w 193366"/>
                  <a:gd name="connsiteY54" fmla="*/ 21816 h 81313"/>
                  <a:gd name="connsiteX55" fmla="*/ 147752 w 193366"/>
                  <a:gd name="connsiteY55" fmla="*/ 6941 h 81313"/>
                  <a:gd name="connsiteX56" fmla="*/ 165601 w 193366"/>
                  <a:gd name="connsiteY56" fmla="*/ 992 h 81313"/>
                  <a:gd name="connsiteX57" fmla="*/ 183450 w 193366"/>
                  <a:gd name="connsiteY57" fmla="*/ 6941 h 81313"/>
                  <a:gd name="connsiteX58" fmla="*/ 190392 w 193366"/>
                  <a:gd name="connsiteY58" fmla="*/ 21816 h 81313"/>
                  <a:gd name="connsiteX59" fmla="*/ 186425 w 193366"/>
                  <a:gd name="connsiteY59" fmla="*/ 32724 h 81313"/>
                  <a:gd name="connsiteX60" fmla="*/ 176509 w 193366"/>
                  <a:gd name="connsiteY60" fmla="*/ 39665 h 81313"/>
                  <a:gd name="connsiteX61" fmla="*/ 176509 w 193366"/>
                  <a:gd name="connsiteY61" fmla="*/ 39665 h 81313"/>
                  <a:gd name="connsiteX62" fmla="*/ 188408 w 193366"/>
                  <a:gd name="connsiteY62" fmla="*/ 46606 h 81313"/>
                  <a:gd name="connsiteX63" fmla="*/ 193366 w 193366"/>
                  <a:gd name="connsiteY63" fmla="*/ 59497 h 81313"/>
                  <a:gd name="connsiteX64" fmla="*/ 185434 w 193366"/>
                  <a:gd name="connsiteY64" fmla="*/ 75363 h 81313"/>
                  <a:gd name="connsiteX65" fmla="*/ 166593 w 193366"/>
                  <a:gd name="connsiteY65" fmla="*/ 81313 h 81313"/>
                  <a:gd name="connsiteX66" fmla="*/ 166593 w 193366"/>
                  <a:gd name="connsiteY66" fmla="*/ 81313 h 81313"/>
                  <a:gd name="connsiteX67" fmla="*/ 166593 w 193366"/>
                  <a:gd name="connsiteY67" fmla="*/ 72389 h 81313"/>
                  <a:gd name="connsiteX68" fmla="*/ 180475 w 193366"/>
                  <a:gd name="connsiteY68" fmla="*/ 68422 h 81313"/>
                  <a:gd name="connsiteX69" fmla="*/ 185434 w 193366"/>
                  <a:gd name="connsiteY69" fmla="*/ 57514 h 81313"/>
                  <a:gd name="connsiteX70" fmla="*/ 180475 w 193366"/>
                  <a:gd name="connsiteY70" fmla="*/ 46606 h 81313"/>
                  <a:gd name="connsiteX71" fmla="*/ 166593 w 193366"/>
                  <a:gd name="connsiteY71" fmla="*/ 42640 h 81313"/>
                  <a:gd name="connsiteX72" fmla="*/ 153702 w 193366"/>
                  <a:gd name="connsiteY72" fmla="*/ 46606 h 81313"/>
                  <a:gd name="connsiteX73" fmla="*/ 148743 w 193366"/>
                  <a:gd name="connsiteY73" fmla="*/ 57514 h 81313"/>
                  <a:gd name="connsiteX74" fmla="*/ 153702 w 193366"/>
                  <a:gd name="connsiteY74" fmla="*/ 68422 h 81313"/>
                  <a:gd name="connsiteX75" fmla="*/ 166593 w 193366"/>
                  <a:gd name="connsiteY75" fmla="*/ 72389 h 81313"/>
                  <a:gd name="connsiteX76" fmla="*/ 166593 w 193366"/>
                  <a:gd name="connsiteY76" fmla="*/ 72389 h 81313"/>
                  <a:gd name="connsiteX77" fmla="*/ 166593 w 193366"/>
                  <a:gd name="connsiteY77" fmla="*/ 34707 h 81313"/>
                  <a:gd name="connsiteX78" fmla="*/ 177501 w 193366"/>
                  <a:gd name="connsiteY78" fmla="*/ 30740 h 81313"/>
                  <a:gd name="connsiteX79" fmla="*/ 181467 w 193366"/>
                  <a:gd name="connsiteY79" fmla="*/ 21816 h 81313"/>
                  <a:gd name="connsiteX80" fmla="*/ 177501 w 193366"/>
                  <a:gd name="connsiteY80" fmla="*/ 11900 h 81313"/>
                  <a:gd name="connsiteX81" fmla="*/ 166593 w 193366"/>
                  <a:gd name="connsiteY81" fmla="*/ 7933 h 81313"/>
                  <a:gd name="connsiteX82" fmla="*/ 155685 w 193366"/>
                  <a:gd name="connsiteY82" fmla="*/ 11900 h 81313"/>
                  <a:gd name="connsiteX83" fmla="*/ 151718 w 193366"/>
                  <a:gd name="connsiteY83" fmla="*/ 21816 h 81313"/>
                  <a:gd name="connsiteX84" fmla="*/ 155685 w 193366"/>
                  <a:gd name="connsiteY84" fmla="*/ 30740 h 81313"/>
                  <a:gd name="connsiteX85" fmla="*/ 166593 w 193366"/>
                  <a:gd name="connsiteY85" fmla="*/ 34707 h 81313"/>
                  <a:gd name="connsiteX86" fmla="*/ 166593 w 193366"/>
                  <a:gd name="connsiteY86" fmla="*/ 34707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193366" h="81313">
                    <a:moveTo>
                      <a:pt x="12891" y="58506"/>
                    </a:moveTo>
                    <a:cubicBezTo>
                      <a:pt x="12891" y="62472"/>
                      <a:pt x="15866" y="66439"/>
                      <a:pt x="18841" y="68422"/>
                    </a:cubicBezTo>
                    <a:cubicBezTo>
                      <a:pt x="22807" y="71397"/>
                      <a:pt x="26774" y="72389"/>
                      <a:pt x="32723" y="72389"/>
                    </a:cubicBezTo>
                    <a:cubicBezTo>
                      <a:pt x="37682" y="72389"/>
                      <a:pt x="42640" y="71397"/>
                      <a:pt x="45615" y="68422"/>
                    </a:cubicBezTo>
                    <a:cubicBezTo>
                      <a:pt x="48590" y="65447"/>
                      <a:pt x="50573" y="62472"/>
                      <a:pt x="50573" y="58506"/>
                    </a:cubicBezTo>
                    <a:cubicBezTo>
                      <a:pt x="50573" y="55531"/>
                      <a:pt x="49581" y="52556"/>
                      <a:pt x="46606" y="50573"/>
                    </a:cubicBezTo>
                    <a:cubicBezTo>
                      <a:pt x="44623" y="48590"/>
                      <a:pt x="40657" y="46606"/>
                      <a:pt x="34707" y="45615"/>
                    </a:cubicBezTo>
                    <a:lnTo>
                      <a:pt x="24791" y="42640"/>
                    </a:lnTo>
                    <a:cubicBezTo>
                      <a:pt x="17849" y="40657"/>
                      <a:pt x="11900" y="37682"/>
                      <a:pt x="8925" y="34707"/>
                    </a:cubicBezTo>
                    <a:cubicBezTo>
                      <a:pt x="5950" y="31732"/>
                      <a:pt x="3967" y="26774"/>
                      <a:pt x="3967" y="21816"/>
                    </a:cubicBezTo>
                    <a:cubicBezTo>
                      <a:pt x="3967" y="14874"/>
                      <a:pt x="6941" y="9916"/>
                      <a:pt x="11900" y="5950"/>
                    </a:cubicBezTo>
                    <a:cubicBezTo>
                      <a:pt x="16858" y="1983"/>
                      <a:pt x="23799" y="0"/>
                      <a:pt x="31732" y="0"/>
                    </a:cubicBezTo>
                    <a:cubicBezTo>
                      <a:pt x="39665" y="0"/>
                      <a:pt x="45615" y="1983"/>
                      <a:pt x="51565" y="5950"/>
                    </a:cubicBezTo>
                    <a:cubicBezTo>
                      <a:pt x="56523" y="9916"/>
                      <a:pt x="59497" y="15866"/>
                      <a:pt x="59497" y="21816"/>
                    </a:cubicBezTo>
                    <a:lnTo>
                      <a:pt x="49581" y="21816"/>
                    </a:lnTo>
                    <a:cubicBezTo>
                      <a:pt x="49581" y="17849"/>
                      <a:pt x="47598" y="13883"/>
                      <a:pt x="43632" y="11900"/>
                    </a:cubicBezTo>
                    <a:cubicBezTo>
                      <a:pt x="40657" y="9916"/>
                      <a:pt x="36690" y="7933"/>
                      <a:pt x="30741" y="7933"/>
                    </a:cubicBezTo>
                    <a:cubicBezTo>
                      <a:pt x="25783" y="7933"/>
                      <a:pt x="21816" y="8925"/>
                      <a:pt x="17849" y="11900"/>
                    </a:cubicBezTo>
                    <a:cubicBezTo>
                      <a:pt x="14874" y="13883"/>
                      <a:pt x="12891" y="17849"/>
                      <a:pt x="12891" y="20824"/>
                    </a:cubicBezTo>
                    <a:cubicBezTo>
                      <a:pt x="12891" y="23799"/>
                      <a:pt x="13883" y="25782"/>
                      <a:pt x="16858" y="27766"/>
                    </a:cubicBezTo>
                    <a:cubicBezTo>
                      <a:pt x="18841" y="29749"/>
                      <a:pt x="22807" y="31732"/>
                      <a:pt x="28757" y="32724"/>
                    </a:cubicBezTo>
                    <a:lnTo>
                      <a:pt x="36690" y="34707"/>
                    </a:lnTo>
                    <a:cubicBezTo>
                      <a:pt x="44623" y="36690"/>
                      <a:pt x="50573" y="39665"/>
                      <a:pt x="54539" y="42640"/>
                    </a:cubicBezTo>
                    <a:cubicBezTo>
                      <a:pt x="58506" y="45615"/>
                      <a:pt x="59497" y="50573"/>
                      <a:pt x="59497" y="56523"/>
                    </a:cubicBezTo>
                    <a:cubicBezTo>
                      <a:pt x="59497" y="63464"/>
                      <a:pt x="56523" y="69414"/>
                      <a:pt x="51565" y="73380"/>
                    </a:cubicBezTo>
                    <a:cubicBezTo>
                      <a:pt x="46606" y="77347"/>
                      <a:pt x="38674" y="79330"/>
                      <a:pt x="29749" y="79330"/>
                    </a:cubicBezTo>
                    <a:cubicBezTo>
                      <a:pt x="21816" y="79330"/>
                      <a:pt x="14874" y="77347"/>
                      <a:pt x="8925" y="73380"/>
                    </a:cubicBezTo>
                    <a:cubicBezTo>
                      <a:pt x="3967" y="69414"/>
                      <a:pt x="992" y="63464"/>
                      <a:pt x="0" y="56523"/>
                    </a:cubicBezTo>
                    <a:lnTo>
                      <a:pt x="12891" y="56523"/>
                    </a:lnTo>
                    <a:close/>
                    <a:moveTo>
                      <a:pt x="109079" y="63464"/>
                    </a:moveTo>
                    <a:lnTo>
                      <a:pt x="69414" y="63464"/>
                    </a:lnTo>
                    <a:lnTo>
                      <a:pt x="69414" y="54539"/>
                    </a:lnTo>
                    <a:cubicBezTo>
                      <a:pt x="75364" y="42640"/>
                      <a:pt x="87263" y="24791"/>
                      <a:pt x="104120" y="992"/>
                    </a:cubicBezTo>
                    <a:lnTo>
                      <a:pt x="118995" y="992"/>
                    </a:lnTo>
                    <a:lnTo>
                      <a:pt x="118995" y="54539"/>
                    </a:lnTo>
                    <a:lnTo>
                      <a:pt x="129903" y="54539"/>
                    </a:lnTo>
                    <a:lnTo>
                      <a:pt x="129903" y="63464"/>
                    </a:lnTo>
                    <a:lnTo>
                      <a:pt x="118995" y="63464"/>
                    </a:lnTo>
                    <a:lnTo>
                      <a:pt x="118995" y="80322"/>
                    </a:lnTo>
                    <a:lnTo>
                      <a:pt x="109079" y="80322"/>
                    </a:lnTo>
                    <a:lnTo>
                      <a:pt x="109079" y="63464"/>
                    </a:lnTo>
                    <a:close/>
                    <a:moveTo>
                      <a:pt x="79330" y="54539"/>
                    </a:moveTo>
                    <a:lnTo>
                      <a:pt x="109079" y="54539"/>
                    </a:lnTo>
                    <a:lnTo>
                      <a:pt x="109079" y="8925"/>
                    </a:lnTo>
                    <a:lnTo>
                      <a:pt x="109079" y="8925"/>
                    </a:lnTo>
                    <a:cubicBezTo>
                      <a:pt x="95196" y="28757"/>
                      <a:pt x="85280" y="44623"/>
                      <a:pt x="79330" y="54539"/>
                    </a:cubicBezTo>
                    <a:lnTo>
                      <a:pt x="79330" y="54539"/>
                    </a:lnTo>
                    <a:close/>
                    <a:moveTo>
                      <a:pt x="166593" y="81313"/>
                    </a:moveTo>
                    <a:cubicBezTo>
                      <a:pt x="158660" y="81313"/>
                      <a:pt x="151718" y="79330"/>
                      <a:pt x="145769" y="75363"/>
                    </a:cubicBezTo>
                    <a:cubicBezTo>
                      <a:pt x="140811" y="71397"/>
                      <a:pt x="137836" y="65447"/>
                      <a:pt x="137836" y="59497"/>
                    </a:cubicBezTo>
                    <a:cubicBezTo>
                      <a:pt x="137836" y="54539"/>
                      <a:pt x="139819" y="50573"/>
                      <a:pt x="142794" y="46606"/>
                    </a:cubicBezTo>
                    <a:cubicBezTo>
                      <a:pt x="145769" y="42640"/>
                      <a:pt x="149735" y="40657"/>
                      <a:pt x="154694" y="39665"/>
                    </a:cubicBezTo>
                    <a:lnTo>
                      <a:pt x="154694" y="39665"/>
                    </a:lnTo>
                    <a:cubicBezTo>
                      <a:pt x="150727" y="38674"/>
                      <a:pt x="146760" y="35698"/>
                      <a:pt x="144777" y="32724"/>
                    </a:cubicBezTo>
                    <a:cubicBezTo>
                      <a:pt x="141802" y="29749"/>
                      <a:pt x="140811" y="25782"/>
                      <a:pt x="140811" y="21816"/>
                    </a:cubicBezTo>
                    <a:cubicBezTo>
                      <a:pt x="140811" y="15866"/>
                      <a:pt x="142794" y="10908"/>
                      <a:pt x="147752" y="6941"/>
                    </a:cubicBezTo>
                    <a:cubicBezTo>
                      <a:pt x="152710" y="2975"/>
                      <a:pt x="158660" y="992"/>
                      <a:pt x="165601" y="992"/>
                    </a:cubicBezTo>
                    <a:cubicBezTo>
                      <a:pt x="172543" y="992"/>
                      <a:pt x="179484" y="2975"/>
                      <a:pt x="183450" y="6941"/>
                    </a:cubicBezTo>
                    <a:cubicBezTo>
                      <a:pt x="188408" y="10908"/>
                      <a:pt x="190392" y="15866"/>
                      <a:pt x="190392" y="21816"/>
                    </a:cubicBezTo>
                    <a:cubicBezTo>
                      <a:pt x="190392" y="25782"/>
                      <a:pt x="189400" y="29749"/>
                      <a:pt x="186425" y="32724"/>
                    </a:cubicBezTo>
                    <a:cubicBezTo>
                      <a:pt x="184442" y="35698"/>
                      <a:pt x="180475" y="37682"/>
                      <a:pt x="176509" y="39665"/>
                    </a:cubicBezTo>
                    <a:lnTo>
                      <a:pt x="176509" y="39665"/>
                    </a:lnTo>
                    <a:cubicBezTo>
                      <a:pt x="181467" y="40657"/>
                      <a:pt x="185434" y="43632"/>
                      <a:pt x="188408" y="46606"/>
                    </a:cubicBezTo>
                    <a:cubicBezTo>
                      <a:pt x="191383" y="50573"/>
                      <a:pt x="193366" y="54539"/>
                      <a:pt x="193366" y="59497"/>
                    </a:cubicBezTo>
                    <a:cubicBezTo>
                      <a:pt x="193366" y="66439"/>
                      <a:pt x="190392" y="71397"/>
                      <a:pt x="185434" y="75363"/>
                    </a:cubicBezTo>
                    <a:cubicBezTo>
                      <a:pt x="182459" y="79330"/>
                      <a:pt x="175517" y="81313"/>
                      <a:pt x="166593" y="81313"/>
                    </a:cubicBezTo>
                    <a:lnTo>
                      <a:pt x="166593" y="81313"/>
                    </a:lnTo>
                    <a:close/>
                    <a:moveTo>
                      <a:pt x="166593" y="72389"/>
                    </a:moveTo>
                    <a:cubicBezTo>
                      <a:pt x="171551" y="72389"/>
                      <a:pt x="176509" y="71397"/>
                      <a:pt x="180475" y="68422"/>
                    </a:cubicBezTo>
                    <a:cubicBezTo>
                      <a:pt x="183450" y="65447"/>
                      <a:pt x="185434" y="62472"/>
                      <a:pt x="185434" y="57514"/>
                    </a:cubicBezTo>
                    <a:cubicBezTo>
                      <a:pt x="185434" y="53548"/>
                      <a:pt x="183450" y="49581"/>
                      <a:pt x="180475" y="46606"/>
                    </a:cubicBezTo>
                    <a:cubicBezTo>
                      <a:pt x="176509" y="43632"/>
                      <a:pt x="172543" y="42640"/>
                      <a:pt x="166593" y="42640"/>
                    </a:cubicBezTo>
                    <a:cubicBezTo>
                      <a:pt x="161634" y="42640"/>
                      <a:pt x="156676" y="43632"/>
                      <a:pt x="153702" y="46606"/>
                    </a:cubicBezTo>
                    <a:cubicBezTo>
                      <a:pt x="149735" y="49581"/>
                      <a:pt x="148743" y="52556"/>
                      <a:pt x="148743" y="57514"/>
                    </a:cubicBezTo>
                    <a:cubicBezTo>
                      <a:pt x="148743" y="61481"/>
                      <a:pt x="150727" y="65447"/>
                      <a:pt x="153702" y="68422"/>
                    </a:cubicBezTo>
                    <a:cubicBezTo>
                      <a:pt x="156676" y="71397"/>
                      <a:pt x="161634" y="72389"/>
                      <a:pt x="166593" y="72389"/>
                    </a:cubicBezTo>
                    <a:lnTo>
                      <a:pt x="166593" y="72389"/>
                    </a:lnTo>
                    <a:close/>
                    <a:moveTo>
                      <a:pt x="166593" y="34707"/>
                    </a:moveTo>
                    <a:cubicBezTo>
                      <a:pt x="171551" y="34707"/>
                      <a:pt x="174526" y="33715"/>
                      <a:pt x="177501" y="30740"/>
                    </a:cubicBezTo>
                    <a:cubicBezTo>
                      <a:pt x="180475" y="28757"/>
                      <a:pt x="181467" y="24791"/>
                      <a:pt x="181467" y="21816"/>
                    </a:cubicBezTo>
                    <a:cubicBezTo>
                      <a:pt x="181467" y="17849"/>
                      <a:pt x="180475" y="14874"/>
                      <a:pt x="177501" y="11900"/>
                    </a:cubicBezTo>
                    <a:cubicBezTo>
                      <a:pt x="174526" y="9916"/>
                      <a:pt x="170559" y="7933"/>
                      <a:pt x="166593" y="7933"/>
                    </a:cubicBezTo>
                    <a:cubicBezTo>
                      <a:pt x="161634" y="7933"/>
                      <a:pt x="158660" y="8925"/>
                      <a:pt x="155685" y="11900"/>
                    </a:cubicBezTo>
                    <a:cubicBezTo>
                      <a:pt x="152710" y="13883"/>
                      <a:pt x="151718" y="17849"/>
                      <a:pt x="151718" y="21816"/>
                    </a:cubicBezTo>
                    <a:cubicBezTo>
                      <a:pt x="151718" y="25782"/>
                      <a:pt x="152710" y="28757"/>
                      <a:pt x="155685" y="30740"/>
                    </a:cubicBezTo>
                    <a:cubicBezTo>
                      <a:pt x="158660" y="33715"/>
                      <a:pt x="162626" y="34707"/>
                      <a:pt x="166593" y="34707"/>
                    </a:cubicBezTo>
                    <a:lnTo>
                      <a:pt x="166593" y="34707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" name="Полилиния: фигура 226">
                <a:extLst>
                  <a:ext uri="{FF2B5EF4-FFF2-40B4-BE49-F238E27FC236}">
                    <a16:creationId xmlns:a16="http://schemas.microsoft.com/office/drawing/2014/main" id="{399D7796-5DB5-945A-A192-56F48169E752}"/>
                  </a:ext>
                </a:extLst>
              </p:cNvPr>
              <p:cNvSpPr/>
              <p:nvPr/>
            </p:nvSpPr>
            <p:spPr>
              <a:xfrm>
                <a:off x="1910058" y="3949462"/>
                <a:ext cx="442263" cy="95195"/>
              </a:xfrm>
              <a:custGeom>
                <a:avLst/>
                <a:gdLst>
                  <a:gd name="connsiteX0" fmla="*/ 70405 w 442263"/>
                  <a:gd name="connsiteY0" fmla="*/ 48590 h 95195"/>
                  <a:gd name="connsiteX1" fmla="*/ 61481 w 442263"/>
                  <a:gd name="connsiteY1" fmla="*/ 73380 h 95195"/>
                  <a:gd name="connsiteX2" fmla="*/ 36690 w 442263"/>
                  <a:gd name="connsiteY2" fmla="*/ 82305 h 95195"/>
                  <a:gd name="connsiteX3" fmla="*/ 9916 w 442263"/>
                  <a:gd name="connsiteY3" fmla="*/ 71397 h 95195"/>
                  <a:gd name="connsiteX4" fmla="*/ 0 w 442263"/>
                  <a:gd name="connsiteY4" fmla="*/ 41648 h 95195"/>
                  <a:gd name="connsiteX5" fmla="*/ 9916 w 442263"/>
                  <a:gd name="connsiteY5" fmla="*/ 11900 h 95195"/>
                  <a:gd name="connsiteX6" fmla="*/ 36690 w 442263"/>
                  <a:gd name="connsiteY6" fmla="*/ 992 h 95195"/>
                  <a:gd name="connsiteX7" fmla="*/ 58506 w 442263"/>
                  <a:gd name="connsiteY7" fmla="*/ 7933 h 95195"/>
                  <a:gd name="connsiteX8" fmla="*/ 69414 w 442263"/>
                  <a:gd name="connsiteY8" fmla="*/ 26774 h 95195"/>
                  <a:gd name="connsiteX9" fmla="*/ 59497 w 442263"/>
                  <a:gd name="connsiteY9" fmla="*/ 26774 h 95195"/>
                  <a:gd name="connsiteX10" fmla="*/ 51564 w 442263"/>
                  <a:gd name="connsiteY10" fmla="*/ 14874 h 95195"/>
                  <a:gd name="connsiteX11" fmla="*/ 37682 w 442263"/>
                  <a:gd name="connsiteY11" fmla="*/ 10908 h 95195"/>
                  <a:gd name="connsiteX12" fmla="*/ 18841 w 442263"/>
                  <a:gd name="connsiteY12" fmla="*/ 18841 h 95195"/>
                  <a:gd name="connsiteX13" fmla="*/ 11899 w 442263"/>
                  <a:gd name="connsiteY13" fmla="*/ 41648 h 95195"/>
                  <a:gd name="connsiteX14" fmla="*/ 18841 w 442263"/>
                  <a:gd name="connsiteY14" fmla="*/ 65447 h 95195"/>
                  <a:gd name="connsiteX15" fmla="*/ 37682 w 442263"/>
                  <a:gd name="connsiteY15" fmla="*/ 74372 h 95195"/>
                  <a:gd name="connsiteX16" fmla="*/ 54539 w 442263"/>
                  <a:gd name="connsiteY16" fmla="*/ 68422 h 95195"/>
                  <a:gd name="connsiteX17" fmla="*/ 61481 w 442263"/>
                  <a:gd name="connsiteY17" fmla="*/ 52556 h 95195"/>
                  <a:gd name="connsiteX18" fmla="*/ 61481 w 442263"/>
                  <a:gd name="connsiteY18" fmla="*/ 51565 h 95195"/>
                  <a:gd name="connsiteX19" fmla="*/ 39665 w 442263"/>
                  <a:gd name="connsiteY19" fmla="*/ 51565 h 95195"/>
                  <a:gd name="connsiteX20" fmla="*/ 39665 w 442263"/>
                  <a:gd name="connsiteY20" fmla="*/ 42640 h 95195"/>
                  <a:gd name="connsiteX21" fmla="*/ 71397 w 442263"/>
                  <a:gd name="connsiteY21" fmla="*/ 42640 h 95195"/>
                  <a:gd name="connsiteX22" fmla="*/ 71397 w 442263"/>
                  <a:gd name="connsiteY22" fmla="*/ 48590 h 95195"/>
                  <a:gd name="connsiteX23" fmla="*/ 113045 w 442263"/>
                  <a:gd name="connsiteY23" fmla="*/ 1983 h 95195"/>
                  <a:gd name="connsiteX24" fmla="*/ 130894 w 442263"/>
                  <a:gd name="connsiteY24" fmla="*/ 8925 h 95195"/>
                  <a:gd name="connsiteX25" fmla="*/ 137836 w 442263"/>
                  <a:gd name="connsiteY25" fmla="*/ 26774 h 95195"/>
                  <a:gd name="connsiteX26" fmla="*/ 130894 w 442263"/>
                  <a:gd name="connsiteY26" fmla="*/ 44623 h 95195"/>
                  <a:gd name="connsiteX27" fmla="*/ 113045 w 442263"/>
                  <a:gd name="connsiteY27" fmla="*/ 51565 h 95195"/>
                  <a:gd name="connsiteX28" fmla="*/ 93212 w 442263"/>
                  <a:gd name="connsiteY28" fmla="*/ 51565 h 95195"/>
                  <a:gd name="connsiteX29" fmla="*/ 93212 w 442263"/>
                  <a:gd name="connsiteY29" fmla="*/ 79330 h 95195"/>
                  <a:gd name="connsiteX30" fmla="*/ 83296 w 442263"/>
                  <a:gd name="connsiteY30" fmla="*/ 79330 h 95195"/>
                  <a:gd name="connsiteX31" fmla="*/ 83296 w 442263"/>
                  <a:gd name="connsiteY31" fmla="*/ 0 h 95195"/>
                  <a:gd name="connsiteX32" fmla="*/ 113045 w 442263"/>
                  <a:gd name="connsiteY32" fmla="*/ 0 h 95195"/>
                  <a:gd name="connsiteX33" fmla="*/ 93212 w 442263"/>
                  <a:gd name="connsiteY33" fmla="*/ 43632 h 95195"/>
                  <a:gd name="connsiteX34" fmla="*/ 111062 w 442263"/>
                  <a:gd name="connsiteY34" fmla="*/ 43632 h 95195"/>
                  <a:gd name="connsiteX35" fmla="*/ 123953 w 442263"/>
                  <a:gd name="connsiteY35" fmla="*/ 39665 h 95195"/>
                  <a:gd name="connsiteX36" fmla="*/ 128911 w 442263"/>
                  <a:gd name="connsiteY36" fmla="*/ 27766 h 95195"/>
                  <a:gd name="connsiteX37" fmla="*/ 123953 w 442263"/>
                  <a:gd name="connsiteY37" fmla="*/ 15866 h 95195"/>
                  <a:gd name="connsiteX38" fmla="*/ 111062 w 442263"/>
                  <a:gd name="connsiteY38" fmla="*/ 11900 h 95195"/>
                  <a:gd name="connsiteX39" fmla="*/ 93212 w 442263"/>
                  <a:gd name="connsiteY39" fmla="*/ 11900 h 95195"/>
                  <a:gd name="connsiteX40" fmla="*/ 93212 w 442263"/>
                  <a:gd name="connsiteY40" fmla="*/ 43632 h 95195"/>
                  <a:gd name="connsiteX41" fmla="*/ 203283 w 442263"/>
                  <a:gd name="connsiteY41" fmla="*/ 82305 h 95195"/>
                  <a:gd name="connsiteX42" fmla="*/ 187417 w 442263"/>
                  <a:gd name="connsiteY42" fmla="*/ 77347 h 95195"/>
                  <a:gd name="connsiteX43" fmla="*/ 176509 w 442263"/>
                  <a:gd name="connsiteY43" fmla="*/ 64455 h 95195"/>
                  <a:gd name="connsiteX44" fmla="*/ 172542 w 442263"/>
                  <a:gd name="connsiteY44" fmla="*/ 42640 h 95195"/>
                  <a:gd name="connsiteX45" fmla="*/ 180475 w 442263"/>
                  <a:gd name="connsiteY45" fmla="*/ 11900 h 95195"/>
                  <a:gd name="connsiteX46" fmla="*/ 203283 w 442263"/>
                  <a:gd name="connsiteY46" fmla="*/ 992 h 95195"/>
                  <a:gd name="connsiteX47" fmla="*/ 220140 w 442263"/>
                  <a:gd name="connsiteY47" fmla="*/ 6941 h 95195"/>
                  <a:gd name="connsiteX48" fmla="*/ 229065 w 442263"/>
                  <a:gd name="connsiteY48" fmla="*/ 21816 h 95195"/>
                  <a:gd name="connsiteX49" fmla="*/ 219149 w 442263"/>
                  <a:gd name="connsiteY49" fmla="*/ 21816 h 95195"/>
                  <a:gd name="connsiteX50" fmla="*/ 213199 w 442263"/>
                  <a:gd name="connsiteY50" fmla="*/ 12891 h 95195"/>
                  <a:gd name="connsiteX51" fmla="*/ 203283 w 442263"/>
                  <a:gd name="connsiteY51" fmla="*/ 9916 h 95195"/>
                  <a:gd name="connsiteX52" fmla="*/ 188408 w 442263"/>
                  <a:gd name="connsiteY52" fmla="*/ 18841 h 95195"/>
                  <a:gd name="connsiteX53" fmla="*/ 182459 w 442263"/>
                  <a:gd name="connsiteY53" fmla="*/ 42640 h 95195"/>
                  <a:gd name="connsiteX54" fmla="*/ 182459 w 442263"/>
                  <a:gd name="connsiteY54" fmla="*/ 42640 h 95195"/>
                  <a:gd name="connsiteX55" fmla="*/ 191383 w 442263"/>
                  <a:gd name="connsiteY55" fmla="*/ 33715 h 95195"/>
                  <a:gd name="connsiteX56" fmla="*/ 204274 w 442263"/>
                  <a:gd name="connsiteY56" fmla="*/ 29749 h 95195"/>
                  <a:gd name="connsiteX57" fmla="*/ 223115 w 442263"/>
                  <a:gd name="connsiteY57" fmla="*/ 37682 h 95195"/>
                  <a:gd name="connsiteX58" fmla="*/ 231048 w 442263"/>
                  <a:gd name="connsiteY58" fmla="*/ 56523 h 95195"/>
                  <a:gd name="connsiteX59" fmla="*/ 223115 w 442263"/>
                  <a:gd name="connsiteY59" fmla="*/ 75363 h 95195"/>
                  <a:gd name="connsiteX60" fmla="*/ 203283 w 442263"/>
                  <a:gd name="connsiteY60" fmla="*/ 82305 h 95195"/>
                  <a:gd name="connsiteX61" fmla="*/ 203283 w 442263"/>
                  <a:gd name="connsiteY61" fmla="*/ 82305 h 95195"/>
                  <a:gd name="connsiteX62" fmla="*/ 203283 w 442263"/>
                  <a:gd name="connsiteY62" fmla="*/ 73380 h 95195"/>
                  <a:gd name="connsiteX63" fmla="*/ 216174 w 442263"/>
                  <a:gd name="connsiteY63" fmla="*/ 68422 h 95195"/>
                  <a:gd name="connsiteX64" fmla="*/ 221132 w 442263"/>
                  <a:gd name="connsiteY64" fmla="*/ 55531 h 95195"/>
                  <a:gd name="connsiteX65" fmla="*/ 216174 w 442263"/>
                  <a:gd name="connsiteY65" fmla="*/ 42640 h 95195"/>
                  <a:gd name="connsiteX66" fmla="*/ 203283 w 442263"/>
                  <a:gd name="connsiteY66" fmla="*/ 37682 h 95195"/>
                  <a:gd name="connsiteX67" fmla="*/ 190392 w 442263"/>
                  <a:gd name="connsiteY67" fmla="*/ 42640 h 95195"/>
                  <a:gd name="connsiteX68" fmla="*/ 185433 w 442263"/>
                  <a:gd name="connsiteY68" fmla="*/ 55531 h 95195"/>
                  <a:gd name="connsiteX69" fmla="*/ 190392 w 442263"/>
                  <a:gd name="connsiteY69" fmla="*/ 68422 h 95195"/>
                  <a:gd name="connsiteX70" fmla="*/ 203283 w 442263"/>
                  <a:gd name="connsiteY70" fmla="*/ 73380 h 95195"/>
                  <a:gd name="connsiteX71" fmla="*/ 203283 w 442263"/>
                  <a:gd name="connsiteY71" fmla="*/ 73380 h 95195"/>
                  <a:gd name="connsiteX72" fmla="*/ 241956 w 442263"/>
                  <a:gd name="connsiteY72" fmla="*/ 54539 h 95195"/>
                  <a:gd name="connsiteX73" fmla="*/ 241956 w 442263"/>
                  <a:gd name="connsiteY73" fmla="*/ 45615 h 95195"/>
                  <a:gd name="connsiteX74" fmla="*/ 277654 w 442263"/>
                  <a:gd name="connsiteY74" fmla="*/ 45615 h 95195"/>
                  <a:gd name="connsiteX75" fmla="*/ 277654 w 442263"/>
                  <a:gd name="connsiteY75" fmla="*/ 54539 h 95195"/>
                  <a:gd name="connsiteX76" fmla="*/ 241956 w 442263"/>
                  <a:gd name="connsiteY76" fmla="*/ 54539 h 95195"/>
                  <a:gd name="connsiteX77" fmla="*/ 327236 w 442263"/>
                  <a:gd name="connsiteY77" fmla="*/ 64455 h 95195"/>
                  <a:gd name="connsiteX78" fmla="*/ 287571 w 442263"/>
                  <a:gd name="connsiteY78" fmla="*/ 64455 h 95195"/>
                  <a:gd name="connsiteX79" fmla="*/ 287571 w 442263"/>
                  <a:gd name="connsiteY79" fmla="*/ 55531 h 95195"/>
                  <a:gd name="connsiteX80" fmla="*/ 322277 w 442263"/>
                  <a:gd name="connsiteY80" fmla="*/ 1983 h 95195"/>
                  <a:gd name="connsiteX81" fmla="*/ 337152 w 442263"/>
                  <a:gd name="connsiteY81" fmla="*/ 1983 h 95195"/>
                  <a:gd name="connsiteX82" fmla="*/ 337152 w 442263"/>
                  <a:gd name="connsiteY82" fmla="*/ 55531 h 95195"/>
                  <a:gd name="connsiteX83" fmla="*/ 348060 w 442263"/>
                  <a:gd name="connsiteY83" fmla="*/ 55531 h 95195"/>
                  <a:gd name="connsiteX84" fmla="*/ 348060 w 442263"/>
                  <a:gd name="connsiteY84" fmla="*/ 64455 h 95195"/>
                  <a:gd name="connsiteX85" fmla="*/ 337152 w 442263"/>
                  <a:gd name="connsiteY85" fmla="*/ 64455 h 95195"/>
                  <a:gd name="connsiteX86" fmla="*/ 337152 w 442263"/>
                  <a:gd name="connsiteY86" fmla="*/ 81313 h 95195"/>
                  <a:gd name="connsiteX87" fmla="*/ 327236 w 442263"/>
                  <a:gd name="connsiteY87" fmla="*/ 81313 h 95195"/>
                  <a:gd name="connsiteX88" fmla="*/ 327236 w 442263"/>
                  <a:gd name="connsiteY88" fmla="*/ 64455 h 95195"/>
                  <a:gd name="connsiteX89" fmla="*/ 297487 w 442263"/>
                  <a:gd name="connsiteY89" fmla="*/ 55531 h 95195"/>
                  <a:gd name="connsiteX90" fmla="*/ 327236 w 442263"/>
                  <a:gd name="connsiteY90" fmla="*/ 55531 h 95195"/>
                  <a:gd name="connsiteX91" fmla="*/ 327236 w 442263"/>
                  <a:gd name="connsiteY91" fmla="*/ 9916 h 95195"/>
                  <a:gd name="connsiteX92" fmla="*/ 327236 w 442263"/>
                  <a:gd name="connsiteY92" fmla="*/ 9916 h 95195"/>
                  <a:gd name="connsiteX93" fmla="*/ 297487 w 442263"/>
                  <a:gd name="connsiteY93" fmla="*/ 55531 h 95195"/>
                  <a:gd name="connsiteX94" fmla="*/ 297487 w 442263"/>
                  <a:gd name="connsiteY94" fmla="*/ 55531 h 95195"/>
                  <a:gd name="connsiteX95" fmla="*/ 356984 w 442263"/>
                  <a:gd name="connsiteY95" fmla="*/ 95196 h 95195"/>
                  <a:gd name="connsiteX96" fmla="*/ 362934 w 442263"/>
                  <a:gd name="connsiteY96" fmla="*/ 70405 h 95195"/>
                  <a:gd name="connsiteX97" fmla="*/ 372850 w 442263"/>
                  <a:gd name="connsiteY97" fmla="*/ 70405 h 95195"/>
                  <a:gd name="connsiteX98" fmla="*/ 364917 w 442263"/>
                  <a:gd name="connsiteY98" fmla="*/ 95196 h 95195"/>
                  <a:gd name="connsiteX99" fmla="*/ 356984 w 442263"/>
                  <a:gd name="connsiteY99" fmla="*/ 95196 h 95195"/>
                  <a:gd name="connsiteX100" fmla="*/ 414498 w 442263"/>
                  <a:gd name="connsiteY100" fmla="*/ 82305 h 95195"/>
                  <a:gd name="connsiteX101" fmla="*/ 395657 w 442263"/>
                  <a:gd name="connsiteY101" fmla="*/ 76355 h 95195"/>
                  <a:gd name="connsiteX102" fmla="*/ 387724 w 442263"/>
                  <a:gd name="connsiteY102" fmla="*/ 59497 h 95195"/>
                  <a:gd name="connsiteX103" fmla="*/ 397641 w 442263"/>
                  <a:gd name="connsiteY103" fmla="*/ 59497 h 95195"/>
                  <a:gd name="connsiteX104" fmla="*/ 403591 w 442263"/>
                  <a:gd name="connsiteY104" fmla="*/ 69414 h 95195"/>
                  <a:gd name="connsiteX105" fmla="*/ 415490 w 442263"/>
                  <a:gd name="connsiteY105" fmla="*/ 73380 h 95195"/>
                  <a:gd name="connsiteX106" fmla="*/ 428381 w 442263"/>
                  <a:gd name="connsiteY106" fmla="*/ 68422 h 95195"/>
                  <a:gd name="connsiteX107" fmla="*/ 433339 w 442263"/>
                  <a:gd name="connsiteY107" fmla="*/ 55531 h 95195"/>
                  <a:gd name="connsiteX108" fmla="*/ 428381 w 442263"/>
                  <a:gd name="connsiteY108" fmla="*/ 42640 h 95195"/>
                  <a:gd name="connsiteX109" fmla="*/ 415490 w 442263"/>
                  <a:gd name="connsiteY109" fmla="*/ 37682 h 95195"/>
                  <a:gd name="connsiteX110" fmla="*/ 398632 w 442263"/>
                  <a:gd name="connsiteY110" fmla="*/ 46606 h 95195"/>
                  <a:gd name="connsiteX111" fmla="*/ 389708 w 442263"/>
                  <a:gd name="connsiteY111" fmla="*/ 46606 h 95195"/>
                  <a:gd name="connsiteX112" fmla="*/ 393674 w 442263"/>
                  <a:gd name="connsiteY112" fmla="*/ 1983 h 95195"/>
                  <a:gd name="connsiteX113" fmla="*/ 439289 w 442263"/>
                  <a:gd name="connsiteY113" fmla="*/ 1983 h 95195"/>
                  <a:gd name="connsiteX114" fmla="*/ 439289 w 442263"/>
                  <a:gd name="connsiteY114" fmla="*/ 10908 h 95195"/>
                  <a:gd name="connsiteX115" fmla="*/ 400616 w 442263"/>
                  <a:gd name="connsiteY115" fmla="*/ 10908 h 95195"/>
                  <a:gd name="connsiteX116" fmla="*/ 398632 w 442263"/>
                  <a:gd name="connsiteY116" fmla="*/ 36690 h 95195"/>
                  <a:gd name="connsiteX117" fmla="*/ 398632 w 442263"/>
                  <a:gd name="connsiteY117" fmla="*/ 36690 h 95195"/>
                  <a:gd name="connsiteX118" fmla="*/ 416482 w 442263"/>
                  <a:gd name="connsiteY118" fmla="*/ 28757 h 95195"/>
                  <a:gd name="connsiteX119" fmla="*/ 435322 w 442263"/>
                  <a:gd name="connsiteY119" fmla="*/ 36690 h 95195"/>
                  <a:gd name="connsiteX120" fmla="*/ 442264 w 442263"/>
                  <a:gd name="connsiteY120" fmla="*/ 55531 h 95195"/>
                  <a:gd name="connsiteX121" fmla="*/ 434331 w 442263"/>
                  <a:gd name="connsiteY121" fmla="*/ 75363 h 95195"/>
                  <a:gd name="connsiteX122" fmla="*/ 414498 w 442263"/>
                  <a:gd name="connsiteY122" fmla="*/ 82305 h 95195"/>
                  <a:gd name="connsiteX123" fmla="*/ 414498 w 442263"/>
                  <a:gd name="connsiteY123" fmla="*/ 82305 h 95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</a:cxnLst>
                <a:rect l="l" t="t" r="r" b="b"/>
                <a:pathLst>
                  <a:path w="442263" h="95195">
                    <a:moveTo>
                      <a:pt x="70405" y="48590"/>
                    </a:moveTo>
                    <a:cubicBezTo>
                      <a:pt x="70405" y="59497"/>
                      <a:pt x="67430" y="67431"/>
                      <a:pt x="61481" y="73380"/>
                    </a:cubicBezTo>
                    <a:cubicBezTo>
                      <a:pt x="55531" y="79330"/>
                      <a:pt x="47598" y="82305"/>
                      <a:pt x="36690" y="82305"/>
                    </a:cubicBezTo>
                    <a:cubicBezTo>
                      <a:pt x="25782" y="82305"/>
                      <a:pt x="16858" y="78338"/>
                      <a:pt x="9916" y="71397"/>
                    </a:cubicBezTo>
                    <a:cubicBezTo>
                      <a:pt x="2975" y="63464"/>
                      <a:pt x="0" y="53548"/>
                      <a:pt x="0" y="41648"/>
                    </a:cubicBezTo>
                    <a:cubicBezTo>
                      <a:pt x="0" y="29749"/>
                      <a:pt x="2975" y="19832"/>
                      <a:pt x="9916" y="11900"/>
                    </a:cubicBezTo>
                    <a:cubicBezTo>
                      <a:pt x="16858" y="4958"/>
                      <a:pt x="24791" y="992"/>
                      <a:pt x="36690" y="992"/>
                    </a:cubicBezTo>
                    <a:cubicBezTo>
                      <a:pt x="45615" y="992"/>
                      <a:pt x="52556" y="2975"/>
                      <a:pt x="58506" y="7933"/>
                    </a:cubicBezTo>
                    <a:cubicBezTo>
                      <a:pt x="64455" y="12891"/>
                      <a:pt x="68422" y="18841"/>
                      <a:pt x="69414" y="26774"/>
                    </a:cubicBezTo>
                    <a:lnTo>
                      <a:pt x="59497" y="26774"/>
                    </a:lnTo>
                    <a:cubicBezTo>
                      <a:pt x="57514" y="21816"/>
                      <a:pt x="55531" y="16858"/>
                      <a:pt x="51564" y="14874"/>
                    </a:cubicBezTo>
                    <a:cubicBezTo>
                      <a:pt x="47598" y="11900"/>
                      <a:pt x="42640" y="10908"/>
                      <a:pt x="37682" y="10908"/>
                    </a:cubicBezTo>
                    <a:cubicBezTo>
                      <a:pt x="29749" y="10908"/>
                      <a:pt x="22807" y="13883"/>
                      <a:pt x="18841" y="18841"/>
                    </a:cubicBezTo>
                    <a:cubicBezTo>
                      <a:pt x="13883" y="24791"/>
                      <a:pt x="11899" y="31732"/>
                      <a:pt x="11899" y="41648"/>
                    </a:cubicBezTo>
                    <a:cubicBezTo>
                      <a:pt x="11899" y="51565"/>
                      <a:pt x="13883" y="59497"/>
                      <a:pt x="18841" y="65447"/>
                    </a:cubicBezTo>
                    <a:cubicBezTo>
                      <a:pt x="23799" y="71397"/>
                      <a:pt x="29749" y="74372"/>
                      <a:pt x="37682" y="74372"/>
                    </a:cubicBezTo>
                    <a:cubicBezTo>
                      <a:pt x="44623" y="74372"/>
                      <a:pt x="50573" y="72389"/>
                      <a:pt x="54539" y="68422"/>
                    </a:cubicBezTo>
                    <a:cubicBezTo>
                      <a:pt x="58506" y="64455"/>
                      <a:pt x="61481" y="58506"/>
                      <a:pt x="61481" y="52556"/>
                    </a:cubicBezTo>
                    <a:lnTo>
                      <a:pt x="61481" y="51565"/>
                    </a:lnTo>
                    <a:lnTo>
                      <a:pt x="39665" y="51565"/>
                    </a:lnTo>
                    <a:lnTo>
                      <a:pt x="39665" y="42640"/>
                    </a:lnTo>
                    <a:lnTo>
                      <a:pt x="71397" y="42640"/>
                    </a:lnTo>
                    <a:lnTo>
                      <a:pt x="71397" y="48590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7"/>
                      <a:pt x="130894" y="8925"/>
                    </a:cubicBezTo>
                    <a:cubicBezTo>
                      <a:pt x="135852" y="13883"/>
                      <a:pt x="137836" y="19832"/>
                      <a:pt x="137836" y="26774"/>
                    </a:cubicBezTo>
                    <a:cubicBezTo>
                      <a:pt x="137836" y="34707"/>
                      <a:pt x="135852" y="40657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3632"/>
                    </a:moveTo>
                    <a:lnTo>
                      <a:pt x="111062" y="43632"/>
                    </a:lnTo>
                    <a:cubicBezTo>
                      <a:pt x="117011" y="43632"/>
                      <a:pt x="120978" y="42640"/>
                      <a:pt x="123953" y="39665"/>
                    </a:cubicBezTo>
                    <a:cubicBezTo>
                      <a:pt x="126928" y="36690"/>
                      <a:pt x="128911" y="32724"/>
                      <a:pt x="128911" y="27766"/>
                    </a:cubicBezTo>
                    <a:cubicBezTo>
                      <a:pt x="128911" y="22808"/>
                      <a:pt x="126928" y="18841"/>
                      <a:pt x="123953" y="15866"/>
                    </a:cubicBezTo>
                    <a:cubicBezTo>
                      <a:pt x="120978" y="12891"/>
                      <a:pt x="116020" y="11900"/>
                      <a:pt x="111062" y="11900"/>
                    </a:cubicBezTo>
                    <a:lnTo>
                      <a:pt x="93212" y="11900"/>
                    </a:lnTo>
                    <a:lnTo>
                      <a:pt x="93212" y="43632"/>
                    </a:lnTo>
                    <a:close/>
                    <a:moveTo>
                      <a:pt x="203283" y="82305"/>
                    </a:moveTo>
                    <a:cubicBezTo>
                      <a:pt x="197333" y="82305"/>
                      <a:pt x="192375" y="80322"/>
                      <a:pt x="187417" y="77347"/>
                    </a:cubicBezTo>
                    <a:cubicBezTo>
                      <a:pt x="182459" y="74372"/>
                      <a:pt x="179484" y="69414"/>
                      <a:pt x="176509" y="64455"/>
                    </a:cubicBezTo>
                    <a:cubicBezTo>
                      <a:pt x="173534" y="58506"/>
                      <a:pt x="172542" y="51565"/>
                      <a:pt x="172542" y="42640"/>
                    </a:cubicBezTo>
                    <a:cubicBezTo>
                      <a:pt x="172542" y="29749"/>
                      <a:pt x="175517" y="18841"/>
                      <a:pt x="180475" y="11900"/>
                    </a:cubicBezTo>
                    <a:cubicBezTo>
                      <a:pt x="185433" y="4958"/>
                      <a:pt x="193366" y="992"/>
                      <a:pt x="203283" y="992"/>
                    </a:cubicBezTo>
                    <a:cubicBezTo>
                      <a:pt x="210224" y="992"/>
                      <a:pt x="216174" y="2975"/>
                      <a:pt x="220140" y="6941"/>
                    </a:cubicBezTo>
                    <a:cubicBezTo>
                      <a:pt x="225098" y="10908"/>
                      <a:pt x="228073" y="15866"/>
                      <a:pt x="229065" y="21816"/>
                    </a:cubicBezTo>
                    <a:lnTo>
                      <a:pt x="219149" y="21816"/>
                    </a:lnTo>
                    <a:cubicBezTo>
                      <a:pt x="218157" y="17849"/>
                      <a:pt x="216174" y="15866"/>
                      <a:pt x="213199" y="12891"/>
                    </a:cubicBezTo>
                    <a:cubicBezTo>
                      <a:pt x="210224" y="10908"/>
                      <a:pt x="207249" y="9916"/>
                      <a:pt x="203283" y="9916"/>
                    </a:cubicBezTo>
                    <a:cubicBezTo>
                      <a:pt x="196341" y="9916"/>
                      <a:pt x="191383" y="12891"/>
                      <a:pt x="188408" y="18841"/>
                    </a:cubicBezTo>
                    <a:cubicBezTo>
                      <a:pt x="184442" y="24791"/>
                      <a:pt x="182459" y="32724"/>
                      <a:pt x="182459" y="42640"/>
                    </a:cubicBezTo>
                    <a:lnTo>
                      <a:pt x="182459" y="42640"/>
                    </a:lnTo>
                    <a:cubicBezTo>
                      <a:pt x="184442" y="38674"/>
                      <a:pt x="187417" y="35698"/>
                      <a:pt x="191383" y="33715"/>
                    </a:cubicBezTo>
                    <a:cubicBezTo>
                      <a:pt x="195350" y="31732"/>
                      <a:pt x="200308" y="29749"/>
                      <a:pt x="204274" y="29749"/>
                    </a:cubicBezTo>
                    <a:cubicBezTo>
                      <a:pt x="212207" y="29749"/>
                      <a:pt x="218157" y="32724"/>
                      <a:pt x="223115" y="37682"/>
                    </a:cubicBezTo>
                    <a:cubicBezTo>
                      <a:pt x="228073" y="42640"/>
                      <a:pt x="231048" y="48590"/>
                      <a:pt x="231048" y="56523"/>
                    </a:cubicBezTo>
                    <a:cubicBezTo>
                      <a:pt x="231048" y="64455"/>
                      <a:pt x="228073" y="70405"/>
                      <a:pt x="223115" y="75363"/>
                    </a:cubicBezTo>
                    <a:cubicBezTo>
                      <a:pt x="218157" y="79330"/>
                      <a:pt x="211216" y="82305"/>
                      <a:pt x="203283" y="82305"/>
                    </a:cubicBezTo>
                    <a:lnTo>
                      <a:pt x="203283" y="82305"/>
                    </a:lnTo>
                    <a:close/>
                    <a:moveTo>
                      <a:pt x="203283" y="73380"/>
                    </a:moveTo>
                    <a:cubicBezTo>
                      <a:pt x="208241" y="73380"/>
                      <a:pt x="212207" y="71397"/>
                      <a:pt x="216174" y="68422"/>
                    </a:cubicBezTo>
                    <a:cubicBezTo>
                      <a:pt x="220140" y="65447"/>
                      <a:pt x="221132" y="60489"/>
                      <a:pt x="221132" y="55531"/>
                    </a:cubicBezTo>
                    <a:cubicBezTo>
                      <a:pt x="221132" y="50573"/>
                      <a:pt x="219149" y="45615"/>
                      <a:pt x="216174" y="42640"/>
                    </a:cubicBezTo>
                    <a:cubicBezTo>
                      <a:pt x="213199" y="39665"/>
                      <a:pt x="208241" y="37682"/>
                      <a:pt x="203283" y="37682"/>
                    </a:cubicBezTo>
                    <a:cubicBezTo>
                      <a:pt x="198325" y="37682"/>
                      <a:pt x="193366" y="39665"/>
                      <a:pt x="190392" y="42640"/>
                    </a:cubicBezTo>
                    <a:cubicBezTo>
                      <a:pt x="187417" y="45615"/>
                      <a:pt x="185433" y="50573"/>
                      <a:pt x="185433" y="55531"/>
                    </a:cubicBezTo>
                    <a:cubicBezTo>
                      <a:pt x="185433" y="60489"/>
                      <a:pt x="187417" y="64455"/>
                      <a:pt x="190392" y="68422"/>
                    </a:cubicBezTo>
                    <a:cubicBezTo>
                      <a:pt x="194358" y="71397"/>
                      <a:pt x="198325" y="73380"/>
                      <a:pt x="203283" y="73380"/>
                    </a:cubicBezTo>
                    <a:lnTo>
                      <a:pt x="203283" y="73380"/>
                    </a:lnTo>
                    <a:close/>
                    <a:moveTo>
                      <a:pt x="241956" y="54539"/>
                    </a:moveTo>
                    <a:lnTo>
                      <a:pt x="241956" y="45615"/>
                    </a:lnTo>
                    <a:lnTo>
                      <a:pt x="277654" y="45615"/>
                    </a:lnTo>
                    <a:lnTo>
                      <a:pt x="277654" y="54539"/>
                    </a:lnTo>
                    <a:lnTo>
                      <a:pt x="241956" y="54539"/>
                    </a:lnTo>
                    <a:close/>
                    <a:moveTo>
                      <a:pt x="327236" y="64455"/>
                    </a:moveTo>
                    <a:lnTo>
                      <a:pt x="287571" y="64455"/>
                    </a:lnTo>
                    <a:lnTo>
                      <a:pt x="287571" y="55531"/>
                    </a:lnTo>
                    <a:cubicBezTo>
                      <a:pt x="293520" y="43632"/>
                      <a:pt x="305420" y="25782"/>
                      <a:pt x="322277" y="1983"/>
                    </a:cubicBezTo>
                    <a:lnTo>
                      <a:pt x="337152" y="1983"/>
                    </a:lnTo>
                    <a:lnTo>
                      <a:pt x="337152" y="55531"/>
                    </a:lnTo>
                    <a:lnTo>
                      <a:pt x="348060" y="55531"/>
                    </a:lnTo>
                    <a:lnTo>
                      <a:pt x="348060" y="64455"/>
                    </a:lnTo>
                    <a:lnTo>
                      <a:pt x="337152" y="64455"/>
                    </a:lnTo>
                    <a:lnTo>
                      <a:pt x="337152" y="81313"/>
                    </a:lnTo>
                    <a:lnTo>
                      <a:pt x="327236" y="81313"/>
                    </a:lnTo>
                    <a:lnTo>
                      <a:pt x="327236" y="64455"/>
                    </a:lnTo>
                    <a:close/>
                    <a:moveTo>
                      <a:pt x="297487" y="55531"/>
                    </a:moveTo>
                    <a:lnTo>
                      <a:pt x="327236" y="55531"/>
                    </a:lnTo>
                    <a:lnTo>
                      <a:pt x="327236" y="9916"/>
                    </a:lnTo>
                    <a:lnTo>
                      <a:pt x="327236" y="9916"/>
                    </a:lnTo>
                    <a:cubicBezTo>
                      <a:pt x="313353" y="29749"/>
                      <a:pt x="303437" y="44623"/>
                      <a:pt x="297487" y="55531"/>
                    </a:cubicBezTo>
                    <a:lnTo>
                      <a:pt x="297487" y="55531"/>
                    </a:lnTo>
                    <a:close/>
                    <a:moveTo>
                      <a:pt x="356984" y="95196"/>
                    </a:moveTo>
                    <a:lnTo>
                      <a:pt x="362934" y="70405"/>
                    </a:lnTo>
                    <a:lnTo>
                      <a:pt x="372850" y="70405"/>
                    </a:lnTo>
                    <a:lnTo>
                      <a:pt x="364917" y="95196"/>
                    </a:lnTo>
                    <a:lnTo>
                      <a:pt x="356984" y="95196"/>
                    </a:lnTo>
                    <a:close/>
                    <a:moveTo>
                      <a:pt x="414498" y="82305"/>
                    </a:moveTo>
                    <a:cubicBezTo>
                      <a:pt x="406565" y="82305"/>
                      <a:pt x="400616" y="80322"/>
                      <a:pt x="395657" y="76355"/>
                    </a:cubicBezTo>
                    <a:cubicBezTo>
                      <a:pt x="390699" y="72389"/>
                      <a:pt x="387724" y="66439"/>
                      <a:pt x="387724" y="59497"/>
                    </a:cubicBezTo>
                    <a:lnTo>
                      <a:pt x="397641" y="59497"/>
                    </a:lnTo>
                    <a:cubicBezTo>
                      <a:pt x="397641" y="63464"/>
                      <a:pt x="399624" y="67431"/>
                      <a:pt x="403591" y="69414"/>
                    </a:cubicBezTo>
                    <a:cubicBezTo>
                      <a:pt x="406565" y="72389"/>
                      <a:pt x="410532" y="73380"/>
                      <a:pt x="415490" y="73380"/>
                    </a:cubicBezTo>
                    <a:cubicBezTo>
                      <a:pt x="420448" y="73380"/>
                      <a:pt x="425406" y="71397"/>
                      <a:pt x="428381" y="68422"/>
                    </a:cubicBezTo>
                    <a:cubicBezTo>
                      <a:pt x="431356" y="65447"/>
                      <a:pt x="433339" y="60489"/>
                      <a:pt x="433339" y="55531"/>
                    </a:cubicBezTo>
                    <a:cubicBezTo>
                      <a:pt x="433339" y="50573"/>
                      <a:pt x="431356" y="45615"/>
                      <a:pt x="428381" y="42640"/>
                    </a:cubicBezTo>
                    <a:cubicBezTo>
                      <a:pt x="425406" y="39665"/>
                      <a:pt x="420448" y="37682"/>
                      <a:pt x="415490" y="37682"/>
                    </a:cubicBezTo>
                    <a:cubicBezTo>
                      <a:pt x="407557" y="37682"/>
                      <a:pt x="401607" y="40657"/>
                      <a:pt x="398632" y="46606"/>
                    </a:cubicBezTo>
                    <a:lnTo>
                      <a:pt x="389708" y="46606"/>
                    </a:lnTo>
                    <a:lnTo>
                      <a:pt x="393674" y="1983"/>
                    </a:lnTo>
                    <a:lnTo>
                      <a:pt x="439289" y="1983"/>
                    </a:lnTo>
                    <a:lnTo>
                      <a:pt x="439289" y="10908"/>
                    </a:lnTo>
                    <a:lnTo>
                      <a:pt x="400616" y="10908"/>
                    </a:lnTo>
                    <a:lnTo>
                      <a:pt x="398632" y="36690"/>
                    </a:lnTo>
                    <a:lnTo>
                      <a:pt x="398632" y="36690"/>
                    </a:lnTo>
                    <a:cubicBezTo>
                      <a:pt x="402599" y="31732"/>
                      <a:pt x="408549" y="28757"/>
                      <a:pt x="416482" y="28757"/>
                    </a:cubicBezTo>
                    <a:cubicBezTo>
                      <a:pt x="424415" y="28757"/>
                      <a:pt x="430364" y="31732"/>
                      <a:pt x="435322" y="36690"/>
                    </a:cubicBezTo>
                    <a:cubicBezTo>
                      <a:pt x="440281" y="41648"/>
                      <a:pt x="442264" y="47598"/>
                      <a:pt x="442264" y="55531"/>
                    </a:cubicBezTo>
                    <a:cubicBezTo>
                      <a:pt x="442264" y="63464"/>
                      <a:pt x="439289" y="70405"/>
                      <a:pt x="434331" y="75363"/>
                    </a:cubicBezTo>
                    <a:cubicBezTo>
                      <a:pt x="429373" y="79330"/>
                      <a:pt x="422431" y="82305"/>
                      <a:pt x="414498" y="82305"/>
                    </a:cubicBezTo>
                    <a:lnTo>
                      <a:pt x="414498" y="8230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3C997724-C344-B285-4219-5F2EEB4A417D}"/>
                  </a:ext>
                </a:extLst>
              </p:cNvPr>
              <p:cNvSpPr txBox="1"/>
              <p:nvPr/>
            </p:nvSpPr>
            <p:spPr>
              <a:xfrm>
                <a:off x="2608656" y="3885395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229" name="Полилиния: фигура 228">
                <a:extLst>
                  <a:ext uri="{FF2B5EF4-FFF2-40B4-BE49-F238E27FC236}">
                    <a16:creationId xmlns:a16="http://schemas.microsoft.com/office/drawing/2014/main" id="{EE4E25EA-4D26-C924-F2E4-92C57A116C32}"/>
                  </a:ext>
                </a:extLst>
              </p:cNvPr>
              <p:cNvSpPr/>
              <p:nvPr/>
            </p:nvSpPr>
            <p:spPr>
              <a:xfrm>
                <a:off x="3140662" y="3951445"/>
                <a:ext cx="156676" cy="93212"/>
              </a:xfrm>
              <a:custGeom>
                <a:avLst/>
                <a:gdLst>
                  <a:gd name="connsiteX0" fmla="*/ 39665 w 156676"/>
                  <a:gd name="connsiteY0" fmla="*/ 62472 h 93212"/>
                  <a:gd name="connsiteX1" fmla="*/ 0 w 156676"/>
                  <a:gd name="connsiteY1" fmla="*/ 62472 h 93212"/>
                  <a:gd name="connsiteX2" fmla="*/ 0 w 156676"/>
                  <a:gd name="connsiteY2" fmla="*/ 53548 h 93212"/>
                  <a:gd name="connsiteX3" fmla="*/ 34707 w 156676"/>
                  <a:gd name="connsiteY3" fmla="*/ 0 h 93212"/>
                  <a:gd name="connsiteX4" fmla="*/ 49581 w 156676"/>
                  <a:gd name="connsiteY4" fmla="*/ 0 h 93212"/>
                  <a:gd name="connsiteX5" fmla="*/ 49581 w 156676"/>
                  <a:gd name="connsiteY5" fmla="*/ 53548 h 93212"/>
                  <a:gd name="connsiteX6" fmla="*/ 60489 w 156676"/>
                  <a:gd name="connsiteY6" fmla="*/ 53548 h 93212"/>
                  <a:gd name="connsiteX7" fmla="*/ 60489 w 156676"/>
                  <a:gd name="connsiteY7" fmla="*/ 62472 h 93212"/>
                  <a:gd name="connsiteX8" fmla="*/ 49581 w 156676"/>
                  <a:gd name="connsiteY8" fmla="*/ 62472 h 93212"/>
                  <a:gd name="connsiteX9" fmla="*/ 49581 w 156676"/>
                  <a:gd name="connsiteY9" fmla="*/ 79330 h 93212"/>
                  <a:gd name="connsiteX10" fmla="*/ 39665 w 156676"/>
                  <a:gd name="connsiteY10" fmla="*/ 79330 h 93212"/>
                  <a:gd name="connsiteX11" fmla="*/ 39665 w 156676"/>
                  <a:gd name="connsiteY11" fmla="*/ 62472 h 93212"/>
                  <a:gd name="connsiteX12" fmla="*/ 9916 w 156676"/>
                  <a:gd name="connsiteY12" fmla="*/ 53548 h 93212"/>
                  <a:gd name="connsiteX13" fmla="*/ 39665 w 156676"/>
                  <a:gd name="connsiteY13" fmla="*/ 53548 h 93212"/>
                  <a:gd name="connsiteX14" fmla="*/ 39665 w 156676"/>
                  <a:gd name="connsiteY14" fmla="*/ 7933 h 93212"/>
                  <a:gd name="connsiteX15" fmla="*/ 39665 w 156676"/>
                  <a:gd name="connsiteY15" fmla="*/ 7933 h 93212"/>
                  <a:gd name="connsiteX16" fmla="*/ 9916 w 156676"/>
                  <a:gd name="connsiteY16" fmla="*/ 53548 h 93212"/>
                  <a:gd name="connsiteX17" fmla="*/ 9916 w 156676"/>
                  <a:gd name="connsiteY17" fmla="*/ 53548 h 93212"/>
                  <a:gd name="connsiteX18" fmla="*/ 69414 w 156676"/>
                  <a:gd name="connsiteY18" fmla="*/ 93213 h 93212"/>
                  <a:gd name="connsiteX19" fmla="*/ 75363 w 156676"/>
                  <a:gd name="connsiteY19" fmla="*/ 68422 h 93212"/>
                  <a:gd name="connsiteX20" fmla="*/ 85279 w 156676"/>
                  <a:gd name="connsiteY20" fmla="*/ 68422 h 93212"/>
                  <a:gd name="connsiteX21" fmla="*/ 77346 w 156676"/>
                  <a:gd name="connsiteY21" fmla="*/ 93213 h 93212"/>
                  <a:gd name="connsiteX22" fmla="*/ 69414 w 156676"/>
                  <a:gd name="connsiteY22" fmla="*/ 93213 h 93212"/>
                  <a:gd name="connsiteX23" fmla="*/ 126928 w 156676"/>
                  <a:gd name="connsiteY23" fmla="*/ 80322 h 93212"/>
                  <a:gd name="connsiteX24" fmla="*/ 108087 w 156676"/>
                  <a:gd name="connsiteY24" fmla="*/ 74372 h 93212"/>
                  <a:gd name="connsiteX25" fmla="*/ 100154 w 156676"/>
                  <a:gd name="connsiteY25" fmla="*/ 57514 h 93212"/>
                  <a:gd name="connsiteX26" fmla="*/ 110070 w 156676"/>
                  <a:gd name="connsiteY26" fmla="*/ 57514 h 93212"/>
                  <a:gd name="connsiteX27" fmla="*/ 116020 w 156676"/>
                  <a:gd name="connsiteY27" fmla="*/ 67430 h 93212"/>
                  <a:gd name="connsiteX28" fmla="*/ 127919 w 156676"/>
                  <a:gd name="connsiteY28" fmla="*/ 71397 h 93212"/>
                  <a:gd name="connsiteX29" fmla="*/ 140810 w 156676"/>
                  <a:gd name="connsiteY29" fmla="*/ 66439 h 93212"/>
                  <a:gd name="connsiteX30" fmla="*/ 145768 w 156676"/>
                  <a:gd name="connsiteY30" fmla="*/ 53548 h 93212"/>
                  <a:gd name="connsiteX31" fmla="*/ 140810 w 156676"/>
                  <a:gd name="connsiteY31" fmla="*/ 40657 h 93212"/>
                  <a:gd name="connsiteX32" fmla="*/ 127919 w 156676"/>
                  <a:gd name="connsiteY32" fmla="*/ 35698 h 93212"/>
                  <a:gd name="connsiteX33" fmla="*/ 111062 w 156676"/>
                  <a:gd name="connsiteY33" fmla="*/ 44623 h 93212"/>
                  <a:gd name="connsiteX34" fmla="*/ 102137 w 156676"/>
                  <a:gd name="connsiteY34" fmla="*/ 44623 h 93212"/>
                  <a:gd name="connsiteX35" fmla="*/ 106103 w 156676"/>
                  <a:gd name="connsiteY35" fmla="*/ 0 h 93212"/>
                  <a:gd name="connsiteX36" fmla="*/ 151718 w 156676"/>
                  <a:gd name="connsiteY36" fmla="*/ 0 h 93212"/>
                  <a:gd name="connsiteX37" fmla="*/ 151718 w 156676"/>
                  <a:gd name="connsiteY37" fmla="*/ 8925 h 93212"/>
                  <a:gd name="connsiteX38" fmla="*/ 115028 w 156676"/>
                  <a:gd name="connsiteY38" fmla="*/ 8925 h 93212"/>
                  <a:gd name="connsiteX39" fmla="*/ 113045 w 156676"/>
                  <a:gd name="connsiteY39" fmla="*/ 34707 h 93212"/>
                  <a:gd name="connsiteX40" fmla="*/ 113045 w 156676"/>
                  <a:gd name="connsiteY40" fmla="*/ 34707 h 93212"/>
                  <a:gd name="connsiteX41" fmla="*/ 130894 w 156676"/>
                  <a:gd name="connsiteY41" fmla="*/ 26774 h 93212"/>
                  <a:gd name="connsiteX42" fmla="*/ 149735 w 156676"/>
                  <a:gd name="connsiteY42" fmla="*/ 34707 h 93212"/>
                  <a:gd name="connsiteX43" fmla="*/ 156676 w 156676"/>
                  <a:gd name="connsiteY43" fmla="*/ 53548 h 93212"/>
                  <a:gd name="connsiteX44" fmla="*/ 148743 w 156676"/>
                  <a:gd name="connsiteY44" fmla="*/ 73380 h 93212"/>
                  <a:gd name="connsiteX45" fmla="*/ 126928 w 156676"/>
                  <a:gd name="connsiteY45" fmla="*/ 80322 h 93212"/>
                  <a:gd name="connsiteX46" fmla="*/ 126928 w 156676"/>
                  <a:gd name="connsiteY46" fmla="*/ 80322 h 9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56676" h="93212">
                    <a:moveTo>
                      <a:pt x="39665" y="62472"/>
                    </a:moveTo>
                    <a:lnTo>
                      <a:pt x="0" y="62472"/>
                    </a:lnTo>
                    <a:lnTo>
                      <a:pt x="0" y="53548"/>
                    </a:lnTo>
                    <a:cubicBezTo>
                      <a:pt x="5949" y="41648"/>
                      <a:pt x="17849" y="23799"/>
                      <a:pt x="34707" y="0"/>
                    </a:cubicBezTo>
                    <a:lnTo>
                      <a:pt x="49581" y="0"/>
                    </a:lnTo>
                    <a:lnTo>
                      <a:pt x="49581" y="53548"/>
                    </a:lnTo>
                    <a:lnTo>
                      <a:pt x="60489" y="53548"/>
                    </a:lnTo>
                    <a:lnTo>
                      <a:pt x="60489" y="62472"/>
                    </a:lnTo>
                    <a:lnTo>
                      <a:pt x="49581" y="62472"/>
                    </a:lnTo>
                    <a:lnTo>
                      <a:pt x="49581" y="79330"/>
                    </a:lnTo>
                    <a:lnTo>
                      <a:pt x="39665" y="79330"/>
                    </a:lnTo>
                    <a:lnTo>
                      <a:pt x="39665" y="62472"/>
                    </a:lnTo>
                    <a:close/>
                    <a:moveTo>
                      <a:pt x="9916" y="53548"/>
                    </a:moveTo>
                    <a:lnTo>
                      <a:pt x="39665" y="53548"/>
                    </a:lnTo>
                    <a:lnTo>
                      <a:pt x="39665" y="7933"/>
                    </a:lnTo>
                    <a:lnTo>
                      <a:pt x="39665" y="7933"/>
                    </a:lnTo>
                    <a:cubicBezTo>
                      <a:pt x="25782" y="27765"/>
                      <a:pt x="15866" y="42640"/>
                      <a:pt x="9916" y="53548"/>
                    </a:cubicBezTo>
                    <a:lnTo>
                      <a:pt x="9916" y="53548"/>
                    </a:lnTo>
                    <a:close/>
                    <a:moveTo>
                      <a:pt x="69414" y="93213"/>
                    </a:moveTo>
                    <a:lnTo>
                      <a:pt x="75363" y="68422"/>
                    </a:lnTo>
                    <a:lnTo>
                      <a:pt x="85279" y="68422"/>
                    </a:lnTo>
                    <a:lnTo>
                      <a:pt x="77346" y="93213"/>
                    </a:lnTo>
                    <a:lnTo>
                      <a:pt x="69414" y="93213"/>
                    </a:lnTo>
                    <a:close/>
                    <a:moveTo>
                      <a:pt x="126928" y="80322"/>
                    </a:moveTo>
                    <a:cubicBezTo>
                      <a:pt x="118995" y="80322"/>
                      <a:pt x="113045" y="78338"/>
                      <a:pt x="108087" y="74372"/>
                    </a:cubicBezTo>
                    <a:cubicBezTo>
                      <a:pt x="103129" y="70405"/>
                      <a:pt x="100154" y="64455"/>
                      <a:pt x="100154" y="57514"/>
                    </a:cubicBezTo>
                    <a:lnTo>
                      <a:pt x="110070" y="57514"/>
                    </a:lnTo>
                    <a:cubicBezTo>
                      <a:pt x="110070" y="61481"/>
                      <a:pt x="112053" y="65447"/>
                      <a:pt x="116020" y="67430"/>
                    </a:cubicBezTo>
                    <a:cubicBezTo>
                      <a:pt x="118995" y="70405"/>
                      <a:pt x="122961" y="71397"/>
                      <a:pt x="127919" y="71397"/>
                    </a:cubicBezTo>
                    <a:cubicBezTo>
                      <a:pt x="132877" y="71397"/>
                      <a:pt x="137836" y="69414"/>
                      <a:pt x="140810" y="66439"/>
                    </a:cubicBezTo>
                    <a:cubicBezTo>
                      <a:pt x="143785" y="63464"/>
                      <a:pt x="145768" y="58506"/>
                      <a:pt x="145768" y="53548"/>
                    </a:cubicBezTo>
                    <a:cubicBezTo>
                      <a:pt x="145768" y="48589"/>
                      <a:pt x="143785" y="43631"/>
                      <a:pt x="140810" y="40657"/>
                    </a:cubicBezTo>
                    <a:cubicBezTo>
                      <a:pt x="137836" y="37682"/>
                      <a:pt x="132877" y="35698"/>
                      <a:pt x="127919" y="35698"/>
                    </a:cubicBezTo>
                    <a:cubicBezTo>
                      <a:pt x="119986" y="35698"/>
                      <a:pt x="114037" y="38673"/>
                      <a:pt x="111062" y="44623"/>
                    </a:cubicBezTo>
                    <a:lnTo>
                      <a:pt x="102137" y="44623"/>
                    </a:lnTo>
                    <a:lnTo>
                      <a:pt x="106103" y="0"/>
                    </a:lnTo>
                    <a:lnTo>
                      <a:pt x="151718" y="0"/>
                    </a:lnTo>
                    <a:lnTo>
                      <a:pt x="151718" y="8925"/>
                    </a:lnTo>
                    <a:lnTo>
                      <a:pt x="115028" y="8925"/>
                    </a:lnTo>
                    <a:lnTo>
                      <a:pt x="113045" y="34707"/>
                    </a:lnTo>
                    <a:lnTo>
                      <a:pt x="113045" y="34707"/>
                    </a:lnTo>
                    <a:cubicBezTo>
                      <a:pt x="117011" y="29749"/>
                      <a:pt x="122961" y="26774"/>
                      <a:pt x="130894" y="26774"/>
                    </a:cubicBezTo>
                    <a:cubicBezTo>
                      <a:pt x="138827" y="26774"/>
                      <a:pt x="144777" y="29749"/>
                      <a:pt x="149735" y="34707"/>
                    </a:cubicBezTo>
                    <a:cubicBezTo>
                      <a:pt x="154693" y="39665"/>
                      <a:pt x="156676" y="45615"/>
                      <a:pt x="156676" y="53548"/>
                    </a:cubicBezTo>
                    <a:cubicBezTo>
                      <a:pt x="156676" y="61481"/>
                      <a:pt x="153702" y="68422"/>
                      <a:pt x="148743" y="73380"/>
                    </a:cubicBezTo>
                    <a:cubicBezTo>
                      <a:pt x="141802" y="77346"/>
                      <a:pt x="134860" y="80322"/>
                      <a:pt x="126928" y="80322"/>
                    </a:cubicBezTo>
                    <a:lnTo>
                      <a:pt x="126928" y="80322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0" name="Полилиния: фигура 229">
                <a:extLst>
                  <a:ext uri="{FF2B5EF4-FFF2-40B4-BE49-F238E27FC236}">
                    <a16:creationId xmlns:a16="http://schemas.microsoft.com/office/drawing/2014/main" id="{58E27BAD-214C-3ECD-5544-32BE526DE3F3}"/>
                  </a:ext>
                </a:extLst>
              </p:cNvPr>
              <p:cNvSpPr/>
              <p:nvPr/>
            </p:nvSpPr>
            <p:spPr>
              <a:xfrm>
                <a:off x="3706878" y="3950453"/>
                <a:ext cx="118994" cy="81313"/>
              </a:xfrm>
              <a:custGeom>
                <a:avLst/>
                <a:gdLst>
                  <a:gd name="connsiteX0" fmla="*/ 42640 w 118994"/>
                  <a:gd name="connsiteY0" fmla="*/ 9916 h 81313"/>
                  <a:gd name="connsiteX1" fmla="*/ 42640 w 118994"/>
                  <a:gd name="connsiteY1" fmla="*/ 9916 h 81313"/>
                  <a:gd name="connsiteX2" fmla="*/ 0 w 118994"/>
                  <a:gd name="connsiteY2" fmla="*/ 9916 h 81313"/>
                  <a:gd name="connsiteX3" fmla="*/ 0 w 118994"/>
                  <a:gd name="connsiteY3" fmla="*/ 992 h 81313"/>
                  <a:gd name="connsiteX4" fmla="*/ 52556 w 118994"/>
                  <a:gd name="connsiteY4" fmla="*/ 992 h 81313"/>
                  <a:gd name="connsiteX5" fmla="*/ 52556 w 118994"/>
                  <a:gd name="connsiteY5" fmla="*/ 9916 h 81313"/>
                  <a:gd name="connsiteX6" fmla="*/ 17849 w 118994"/>
                  <a:gd name="connsiteY6" fmla="*/ 79330 h 81313"/>
                  <a:gd name="connsiteX7" fmla="*/ 7933 w 118994"/>
                  <a:gd name="connsiteY7" fmla="*/ 79330 h 81313"/>
                  <a:gd name="connsiteX8" fmla="*/ 42640 w 118994"/>
                  <a:gd name="connsiteY8" fmla="*/ 9916 h 81313"/>
                  <a:gd name="connsiteX9" fmla="*/ 89246 w 118994"/>
                  <a:gd name="connsiteY9" fmla="*/ 81313 h 81313"/>
                  <a:gd name="connsiteX10" fmla="*/ 67431 w 118994"/>
                  <a:gd name="connsiteY10" fmla="*/ 70405 h 81313"/>
                  <a:gd name="connsiteX11" fmla="*/ 59497 w 118994"/>
                  <a:gd name="connsiteY11" fmla="*/ 40657 h 81313"/>
                  <a:gd name="connsiteX12" fmla="*/ 67431 w 118994"/>
                  <a:gd name="connsiteY12" fmla="*/ 10908 h 81313"/>
                  <a:gd name="connsiteX13" fmla="*/ 89246 w 118994"/>
                  <a:gd name="connsiteY13" fmla="*/ 0 h 81313"/>
                  <a:gd name="connsiteX14" fmla="*/ 111062 w 118994"/>
                  <a:gd name="connsiteY14" fmla="*/ 10908 h 81313"/>
                  <a:gd name="connsiteX15" fmla="*/ 118995 w 118994"/>
                  <a:gd name="connsiteY15" fmla="*/ 40657 h 81313"/>
                  <a:gd name="connsiteX16" fmla="*/ 111062 w 118994"/>
                  <a:gd name="connsiteY16" fmla="*/ 70405 h 81313"/>
                  <a:gd name="connsiteX17" fmla="*/ 89246 w 118994"/>
                  <a:gd name="connsiteY17" fmla="*/ 81313 h 81313"/>
                  <a:gd name="connsiteX18" fmla="*/ 89246 w 118994"/>
                  <a:gd name="connsiteY18" fmla="*/ 81313 h 81313"/>
                  <a:gd name="connsiteX19" fmla="*/ 89246 w 118994"/>
                  <a:gd name="connsiteY19" fmla="*/ 72389 h 81313"/>
                  <a:gd name="connsiteX20" fmla="*/ 103129 w 118994"/>
                  <a:gd name="connsiteY20" fmla="*/ 63464 h 81313"/>
                  <a:gd name="connsiteX21" fmla="*/ 108087 w 118994"/>
                  <a:gd name="connsiteY21" fmla="*/ 39665 h 81313"/>
                  <a:gd name="connsiteX22" fmla="*/ 103129 w 118994"/>
                  <a:gd name="connsiteY22" fmla="*/ 15866 h 81313"/>
                  <a:gd name="connsiteX23" fmla="*/ 89246 w 118994"/>
                  <a:gd name="connsiteY23" fmla="*/ 6941 h 81313"/>
                  <a:gd name="connsiteX24" fmla="*/ 75363 w 118994"/>
                  <a:gd name="connsiteY24" fmla="*/ 15866 h 81313"/>
                  <a:gd name="connsiteX25" fmla="*/ 70405 w 118994"/>
                  <a:gd name="connsiteY25" fmla="*/ 38673 h 81313"/>
                  <a:gd name="connsiteX26" fmla="*/ 75363 w 118994"/>
                  <a:gd name="connsiteY26" fmla="*/ 62472 h 81313"/>
                  <a:gd name="connsiteX27" fmla="*/ 89246 w 118994"/>
                  <a:gd name="connsiteY27" fmla="*/ 72389 h 81313"/>
                  <a:gd name="connsiteX28" fmla="*/ 89246 w 118994"/>
                  <a:gd name="connsiteY28" fmla="*/ 72389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8994" h="81313">
                    <a:moveTo>
                      <a:pt x="42640" y="9916"/>
                    </a:moveTo>
                    <a:lnTo>
                      <a:pt x="42640" y="9916"/>
                    </a:lnTo>
                    <a:lnTo>
                      <a:pt x="0" y="9916"/>
                    </a:lnTo>
                    <a:lnTo>
                      <a:pt x="0" y="992"/>
                    </a:lnTo>
                    <a:lnTo>
                      <a:pt x="52556" y="992"/>
                    </a:lnTo>
                    <a:lnTo>
                      <a:pt x="52556" y="9916"/>
                    </a:lnTo>
                    <a:lnTo>
                      <a:pt x="17849" y="79330"/>
                    </a:lnTo>
                    <a:lnTo>
                      <a:pt x="7933" y="79330"/>
                    </a:lnTo>
                    <a:lnTo>
                      <a:pt x="42640" y="9916"/>
                    </a:lnTo>
                    <a:close/>
                    <a:moveTo>
                      <a:pt x="89246" y="81313"/>
                    </a:moveTo>
                    <a:cubicBezTo>
                      <a:pt x="80322" y="81313"/>
                      <a:pt x="73380" y="77347"/>
                      <a:pt x="67431" y="70405"/>
                    </a:cubicBezTo>
                    <a:cubicBezTo>
                      <a:pt x="62472" y="63464"/>
                      <a:pt x="59497" y="53548"/>
                      <a:pt x="59497" y="40657"/>
                    </a:cubicBezTo>
                    <a:cubicBezTo>
                      <a:pt x="59497" y="27766"/>
                      <a:pt x="62472" y="17849"/>
                      <a:pt x="67431" y="10908"/>
                    </a:cubicBezTo>
                    <a:cubicBezTo>
                      <a:pt x="72389" y="3966"/>
                      <a:pt x="79330" y="0"/>
                      <a:pt x="89246" y="0"/>
                    </a:cubicBezTo>
                    <a:cubicBezTo>
                      <a:pt x="99162" y="0"/>
                      <a:pt x="105112" y="3966"/>
                      <a:pt x="111062" y="10908"/>
                    </a:cubicBezTo>
                    <a:cubicBezTo>
                      <a:pt x="116020" y="17849"/>
                      <a:pt x="118995" y="27766"/>
                      <a:pt x="118995" y="40657"/>
                    </a:cubicBezTo>
                    <a:cubicBezTo>
                      <a:pt x="118995" y="53548"/>
                      <a:pt x="116020" y="63464"/>
                      <a:pt x="111062" y="70405"/>
                    </a:cubicBezTo>
                    <a:cubicBezTo>
                      <a:pt x="106104" y="77347"/>
                      <a:pt x="99162" y="81313"/>
                      <a:pt x="89246" y="81313"/>
                    </a:cubicBezTo>
                    <a:lnTo>
                      <a:pt x="89246" y="81313"/>
                    </a:lnTo>
                    <a:close/>
                    <a:moveTo>
                      <a:pt x="89246" y="72389"/>
                    </a:moveTo>
                    <a:cubicBezTo>
                      <a:pt x="95196" y="72389"/>
                      <a:pt x="100154" y="69414"/>
                      <a:pt x="103129" y="63464"/>
                    </a:cubicBezTo>
                    <a:cubicBezTo>
                      <a:pt x="106104" y="57514"/>
                      <a:pt x="108087" y="49581"/>
                      <a:pt x="108087" y="39665"/>
                    </a:cubicBezTo>
                    <a:cubicBezTo>
                      <a:pt x="108087" y="29749"/>
                      <a:pt x="106104" y="21816"/>
                      <a:pt x="103129" y="15866"/>
                    </a:cubicBezTo>
                    <a:cubicBezTo>
                      <a:pt x="100154" y="9916"/>
                      <a:pt x="95196" y="6941"/>
                      <a:pt x="89246" y="6941"/>
                    </a:cubicBezTo>
                    <a:cubicBezTo>
                      <a:pt x="83297" y="6941"/>
                      <a:pt x="78338" y="9916"/>
                      <a:pt x="75363" y="15866"/>
                    </a:cubicBezTo>
                    <a:cubicBezTo>
                      <a:pt x="72389" y="21816"/>
                      <a:pt x="70405" y="29749"/>
                      <a:pt x="70405" y="38673"/>
                    </a:cubicBezTo>
                    <a:cubicBezTo>
                      <a:pt x="70405" y="48589"/>
                      <a:pt x="72389" y="56523"/>
                      <a:pt x="75363" y="62472"/>
                    </a:cubicBezTo>
                    <a:cubicBezTo>
                      <a:pt x="79330" y="69414"/>
                      <a:pt x="83297" y="72389"/>
                      <a:pt x="89246" y="72389"/>
                    </a:cubicBezTo>
                    <a:lnTo>
                      <a:pt x="89246" y="7238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1" name="Полилиния: фигура 230">
                <a:extLst>
                  <a:ext uri="{FF2B5EF4-FFF2-40B4-BE49-F238E27FC236}">
                    <a16:creationId xmlns:a16="http://schemas.microsoft.com/office/drawing/2014/main" id="{FF48003A-41C9-49D0-7974-190EACB3F1B2}"/>
                  </a:ext>
                </a:extLst>
              </p:cNvPr>
              <p:cNvSpPr/>
              <p:nvPr/>
            </p:nvSpPr>
            <p:spPr>
              <a:xfrm>
                <a:off x="4276070" y="3951445"/>
                <a:ext cx="118994" cy="79329"/>
              </a:xfrm>
              <a:custGeom>
                <a:avLst/>
                <a:gdLst>
                  <a:gd name="connsiteX0" fmla="*/ 39665 w 118994"/>
                  <a:gd name="connsiteY0" fmla="*/ 62472 h 79329"/>
                  <a:gd name="connsiteX1" fmla="*/ 0 w 118994"/>
                  <a:gd name="connsiteY1" fmla="*/ 62472 h 79329"/>
                  <a:gd name="connsiteX2" fmla="*/ 0 w 118994"/>
                  <a:gd name="connsiteY2" fmla="*/ 53548 h 79329"/>
                  <a:gd name="connsiteX3" fmla="*/ 34707 w 118994"/>
                  <a:gd name="connsiteY3" fmla="*/ 0 h 79329"/>
                  <a:gd name="connsiteX4" fmla="*/ 49581 w 118994"/>
                  <a:gd name="connsiteY4" fmla="*/ 0 h 79329"/>
                  <a:gd name="connsiteX5" fmla="*/ 49581 w 118994"/>
                  <a:gd name="connsiteY5" fmla="*/ 53548 h 79329"/>
                  <a:gd name="connsiteX6" fmla="*/ 60489 w 118994"/>
                  <a:gd name="connsiteY6" fmla="*/ 53548 h 79329"/>
                  <a:gd name="connsiteX7" fmla="*/ 60489 w 118994"/>
                  <a:gd name="connsiteY7" fmla="*/ 62472 h 79329"/>
                  <a:gd name="connsiteX8" fmla="*/ 49581 w 118994"/>
                  <a:gd name="connsiteY8" fmla="*/ 62472 h 79329"/>
                  <a:gd name="connsiteX9" fmla="*/ 49581 w 118994"/>
                  <a:gd name="connsiteY9" fmla="*/ 79330 h 79329"/>
                  <a:gd name="connsiteX10" fmla="*/ 39665 w 118994"/>
                  <a:gd name="connsiteY10" fmla="*/ 79330 h 79329"/>
                  <a:gd name="connsiteX11" fmla="*/ 39665 w 118994"/>
                  <a:gd name="connsiteY11" fmla="*/ 62472 h 79329"/>
                  <a:gd name="connsiteX12" fmla="*/ 9916 w 118994"/>
                  <a:gd name="connsiteY12" fmla="*/ 53548 h 79329"/>
                  <a:gd name="connsiteX13" fmla="*/ 39665 w 118994"/>
                  <a:gd name="connsiteY13" fmla="*/ 53548 h 79329"/>
                  <a:gd name="connsiteX14" fmla="*/ 39665 w 118994"/>
                  <a:gd name="connsiteY14" fmla="*/ 7933 h 79329"/>
                  <a:gd name="connsiteX15" fmla="*/ 39665 w 118994"/>
                  <a:gd name="connsiteY15" fmla="*/ 7933 h 79329"/>
                  <a:gd name="connsiteX16" fmla="*/ 9916 w 118994"/>
                  <a:gd name="connsiteY16" fmla="*/ 53548 h 79329"/>
                  <a:gd name="connsiteX17" fmla="*/ 9916 w 118994"/>
                  <a:gd name="connsiteY17" fmla="*/ 53548 h 79329"/>
                  <a:gd name="connsiteX18" fmla="*/ 109079 w 118994"/>
                  <a:gd name="connsiteY18" fmla="*/ 8925 h 79329"/>
                  <a:gd name="connsiteX19" fmla="*/ 109079 w 118994"/>
                  <a:gd name="connsiteY19" fmla="*/ 8925 h 79329"/>
                  <a:gd name="connsiteX20" fmla="*/ 66439 w 118994"/>
                  <a:gd name="connsiteY20" fmla="*/ 8925 h 79329"/>
                  <a:gd name="connsiteX21" fmla="*/ 66439 w 118994"/>
                  <a:gd name="connsiteY21" fmla="*/ 0 h 79329"/>
                  <a:gd name="connsiteX22" fmla="*/ 118995 w 118994"/>
                  <a:gd name="connsiteY22" fmla="*/ 0 h 79329"/>
                  <a:gd name="connsiteX23" fmla="*/ 118995 w 118994"/>
                  <a:gd name="connsiteY23" fmla="*/ 8925 h 79329"/>
                  <a:gd name="connsiteX24" fmla="*/ 84288 w 118994"/>
                  <a:gd name="connsiteY24" fmla="*/ 78338 h 79329"/>
                  <a:gd name="connsiteX25" fmla="*/ 74372 w 118994"/>
                  <a:gd name="connsiteY25" fmla="*/ 78338 h 79329"/>
                  <a:gd name="connsiteX26" fmla="*/ 109079 w 118994"/>
                  <a:gd name="connsiteY26" fmla="*/ 8925 h 79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8994" h="79329">
                    <a:moveTo>
                      <a:pt x="39665" y="62472"/>
                    </a:moveTo>
                    <a:lnTo>
                      <a:pt x="0" y="62472"/>
                    </a:lnTo>
                    <a:lnTo>
                      <a:pt x="0" y="53548"/>
                    </a:lnTo>
                    <a:cubicBezTo>
                      <a:pt x="5949" y="41648"/>
                      <a:pt x="17849" y="23799"/>
                      <a:pt x="34707" y="0"/>
                    </a:cubicBezTo>
                    <a:lnTo>
                      <a:pt x="49581" y="0"/>
                    </a:lnTo>
                    <a:lnTo>
                      <a:pt x="49581" y="53548"/>
                    </a:lnTo>
                    <a:lnTo>
                      <a:pt x="60489" y="53548"/>
                    </a:lnTo>
                    <a:lnTo>
                      <a:pt x="60489" y="62472"/>
                    </a:lnTo>
                    <a:lnTo>
                      <a:pt x="49581" y="62472"/>
                    </a:lnTo>
                    <a:lnTo>
                      <a:pt x="49581" y="79330"/>
                    </a:lnTo>
                    <a:lnTo>
                      <a:pt x="39665" y="79330"/>
                    </a:lnTo>
                    <a:lnTo>
                      <a:pt x="39665" y="62472"/>
                    </a:lnTo>
                    <a:close/>
                    <a:moveTo>
                      <a:pt x="9916" y="53548"/>
                    </a:moveTo>
                    <a:lnTo>
                      <a:pt x="39665" y="53548"/>
                    </a:lnTo>
                    <a:lnTo>
                      <a:pt x="39665" y="7933"/>
                    </a:lnTo>
                    <a:lnTo>
                      <a:pt x="39665" y="7933"/>
                    </a:lnTo>
                    <a:cubicBezTo>
                      <a:pt x="25782" y="27765"/>
                      <a:pt x="15866" y="42640"/>
                      <a:pt x="9916" y="53548"/>
                    </a:cubicBezTo>
                    <a:lnTo>
                      <a:pt x="9916" y="53548"/>
                    </a:lnTo>
                    <a:close/>
                    <a:moveTo>
                      <a:pt x="109079" y="8925"/>
                    </a:moveTo>
                    <a:lnTo>
                      <a:pt x="109079" y="8925"/>
                    </a:lnTo>
                    <a:lnTo>
                      <a:pt x="66439" y="8925"/>
                    </a:lnTo>
                    <a:lnTo>
                      <a:pt x="66439" y="0"/>
                    </a:lnTo>
                    <a:lnTo>
                      <a:pt x="118995" y="0"/>
                    </a:lnTo>
                    <a:lnTo>
                      <a:pt x="118995" y="8925"/>
                    </a:lnTo>
                    <a:lnTo>
                      <a:pt x="84288" y="78338"/>
                    </a:lnTo>
                    <a:lnTo>
                      <a:pt x="74372" y="78338"/>
                    </a:lnTo>
                    <a:lnTo>
                      <a:pt x="109079" y="892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2" name="Полилиния: фигура 231">
                <a:extLst>
                  <a:ext uri="{FF2B5EF4-FFF2-40B4-BE49-F238E27FC236}">
                    <a16:creationId xmlns:a16="http://schemas.microsoft.com/office/drawing/2014/main" id="{CBD3F8EA-59C3-0F7A-8C34-7C0503688057}"/>
                  </a:ext>
                </a:extLst>
              </p:cNvPr>
              <p:cNvSpPr/>
              <p:nvPr/>
            </p:nvSpPr>
            <p:spPr>
              <a:xfrm>
                <a:off x="4848236" y="3950453"/>
                <a:ext cx="174525" cy="81313"/>
              </a:xfrm>
              <a:custGeom>
                <a:avLst/>
                <a:gdLst>
                  <a:gd name="connsiteX0" fmla="*/ 20824 w 174525"/>
                  <a:gd name="connsiteY0" fmla="*/ 10908 h 81313"/>
                  <a:gd name="connsiteX1" fmla="*/ 20824 w 174525"/>
                  <a:gd name="connsiteY1" fmla="*/ 10908 h 81313"/>
                  <a:gd name="connsiteX2" fmla="*/ 0 w 174525"/>
                  <a:gd name="connsiteY2" fmla="*/ 25782 h 81313"/>
                  <a:gd name="connsiteX3" fmla="*/ 0 w 174525"/>
                  <a:gd name="connsiteY3" fmla="*/ 15866 h 81313"/>
                  <a:gd name="connsiteX4" fmla="*/ 20824 w 174525"/>
                  <a:gd name="connsiteY4" fmla="*/ 992 h 81313"/>
                  <a:gd name="connsiteX5" fmla="*/ 30740 w 174525"/>
                  <a:gd name="connsiteY5" fmla="*/ 992 h 81313"/>
                  <a:gd name="connsiteX6" fmla="*/ 30740 w 174525"/>
                  <a:gd name="connsiteY6" fmla="*/ 80322 h 81313"/>
                  <a:gd name="connsiteX7" fmla="*/ 20824 w 174525"/>
                  <a:gd name="connsiteY7" fmla="*/ 80322 h 81313"/>
                  <a:gd name="connsiteX8" fmla="*/ 20824 w 174525"/>
                  <a:gd name="connsiteY8" fmla="*/ 10908 h 81313"/>
                  <a:gd name="connsiteX9" fmla="*/ 77347 w 174525"/>
                  <a:gd name="connsiteY9" fmla="*/ 81313 h 81313"/>
                  <a:gd name="connsiteX10" fmla="*/ 55531 w 174525"/>
                  <a:gd name="connsiteY10" fmla="*/ 70405 h 81313"/>
                  <a:gd name="connsiteX11" fmla="*/ 47598 w 174525"/>
                  <a:gd name="connsiteY11" fmla="*/ 40657 h 81313"/>
                  <a:gd name="connsiteX12" fmla="*/ 55531 w 174525"/>
                  <a:gd name="connsiteY12" fmla="*/ 10908 h 81313"/>
                  <a:gd name="connsiteX13" fmla="*/ 77347 w 174525"/>
                  <a:gd name="connsiteY13" fmla="*/ 0 h 81313"/>
                  <a:gd name="connsiteX14" fmla="*/ 99162 w 174525"/>
                  <a:gd name="connsiteY14" fmla="*/ 10908 h 81313"/>
                  <a:gd name="connsiteX15" fmla="*/ 107095 w 174525"/>
                  <a:gd name="connsiteY15" fmla="*/ 40657 h 81313"/>
                  <a:gd name="connsiteX16" fmla="*/ 99162 w 174525"/>
                  <a:gd name="connsiteY16" fmla="*/ 70405 h 81313"/>
                  <a:gd name="connsiteX17" fmla="*/ 77347 w 174525"/>
                  <a:gd name="connsiteY17" fmla="*/ 81313 h 81313"/>
                  <a:gd name="connsiteX18" fmla="*/ 77347 w 174525"/>
                  <a:gd name="connsiteY18" fmla="*/ 81313 h 81313"/>
                  <a:gd name="connsiteX19" fmla="*/ 77347 w 174525"/>
                  <a:gd name="connsiteY19" fmla="*/ 72389 h 81313"/>
                  <a:gd name="connsiteX20" fmla="*/ 91229 w 174525"/>
                  <a:gd name="connsiteY20" fmla="*/ 63464 h 81313"/>
                  <a:gd name="connsiteX21" fmla="*/ 96188 w 174525"/>
                  <a:gd name="connsiteY21" fmla="*/ 39665 h 81313"/>
                  <a:gd name="connsiteX22" fmla="*/ 91229 w 174525"/>
                  <a:gd name="connsiteY22" fmla="*/ 15866 h 81313"/>
                  <a:gd name="connsiteX23" fmla="*/ 77347 w 174525"/>
                  <a:gd name="connsiteY23" fmla="*/ 6941 h 81313"/>
                  <a:gd name="connsiteX24" fmla="*/ 63464 w 174525"/>
                  <a:gd name="connsiteY24" fmla="*/ 15866 h 81313"/>
                  <a:gd name="connsiteX25" fmla="*/ 58506 w 174525"/>
                  <a:gd name="connsiteY25" fmla="*/ 38673 h 81313"/>
                  <a:gd name="connsiteX26" fmla="*/ 63464 w 174525"/>
                  <a:gd name="connsiteY26" fmla="*/ 62472 h 81313"/>
                  <a:gd name="connsiteX27" fmla="*/ 77347 w 174525"/>
                  <a:gd name="connsiteY27" fmla="*/ 72389 h 81313"/>
                  <a:gd name="connsiteX28" fmla="*/ 77347 w 174525"/>
                  <a:gd name="connsiteY28" fmla="*/ 72389 h 81313"/>
                  <a:gd name="connsiteX29" fmla="*/ 144777 w 174525"/>
                  <a:gd name="connsiteY29" fmla="*/ 81313 h 81313"/>
                  <a:gd name="connsiteX30" fmla="*/ 125936 w 174525"/>
                  <a:gd name="connsiteY30" fmla="*/ 75363 h 81313"/>
                  <a:gd name="connsiteX31" fmla="*/ 118003 w 174525"/>
                  <a:gd name="connsiteY31" fmla="*/ 58506 h 81313"/>
                  <a:gd name="connsiteX32" fmla="*/ 127919 w 174525"/>
                  <a:gd name="connsiteY32" fmla="*/ 58506 h 81313"/>
                  <a:gd name="connsiteX33" fmla="*/ 133869 w 174525"/>
                  <a:gd name="connsiteY33" fmla="*/ 68422 h 81313"/>
                  <a:gd name="connsiteX34" fmla="*/ 145769 w 174525"/>
                  <a:gd name="connsiteY34" fmla="*/ 72389 h 81313"/>
                  <a:gd name="connsiteX35" fmla="*/ 158660 w 174525"/>
                  <a:gd name="connsiteY35" fmla="*/ 67431 h 81313"/>
                  <a:gd name="connsiteX36" fmla="*/ 163618 w 174525"/>
                  <a:gd name="connsiteY36" fmla="*/ 54539 h 81313"/>
                  <a:gd name="connsiteX37" fmla="*/ 158660 w 174525"/>
                  <a:gd name="connsiteY37" fmla="*/ 41648 h 81313"/>
                  <a:gd name="connsiteX38" fmla="*/ 145769 w 174525"/>
                  <a:gd name="connsiteY38" fmla="*/ 36690 h 81313"/>
                  <a:gd name="connsiteX39" fmla="*/ 128911 w 174525"/>
                  <a:gd name="connsiteY39" fmla="*/ 45615 h 81313"/>
                  <a:gd name="connsiteX40" fmla="*/ 119986 w 174525"/>
                  <a:gd name="connsiteY40" fmla="*/ 45615 h 81313"/>
                  <a:gd name="connsiteX41" fmla="*/ 123953 w 174525"/>
                  <a:gd name="connsiteY41" fmla="*/ 992 h 81313"/>
                  <a:gd name="connsiteX42" fmla="*/ 169568 w 174525"/>
                  <a:gd name="connsiteY42" fmla="*/ 992 h 81313"/>
                  <a:gd name="connsiteX43" fmla="*/ 169568 w 174525"/>
                  <a:gd name="connsiteY43" fmla="*/ 9916 h 81313"/>
                  <a:gd name="connsiteX44" fmla="*/ 132877 w 174525"/>
                  <a:gd name="connsiteY44" fmla="*/ 9916 h 81313"/>
                  <a:gd name="connsiteX45" fmla="*/ 130894 w 174525"/>
                  <a:gd name="connsiteY45" fmla="*/ 35698 h 81313"/>
                  <a:gd name="connsiteX46" fmla="*/ 130894 w 174525"/>
                  <a:gd name="connsiteY46" fmla="*/ 35698 h 81313"/>
                  <a:gd name="connsiteX47" fmla="*/ 148743 w 174525"/>
                  <a:gd name="connsiteY47" fmla="*/ 27766 h 81313"/>
                  <a:gd name="connsiteX48" fmla="*/ 167584 w 174525"/>
                  <a:gd name="connsiteY48" fmla="*/ 35698 h 81313"/>
                  <a:gd name="connsiteX49" fmla="*/ 174526 w 174525"/>
                  <a:gd name="connsiteY49" fmla="*/ 54539 h 81313"/>
                  <a:gd name="connsiteX50" fmla="*/ 166593 w 174525"/>
                  <a:gd name="connsiteY50" fmla="*/ 74372 h 81313"/>
                  <a:gd name="connsiteX51" fmla="*/ 144777 w 174525"/>
                  <a:gd name="connsiteY51" fmla="*/ 81313 h 81313"/>
                  <a:gd name="connsiteX52" fmla="*/ 144777 w 174525"/>
                  <a:gd name="connsiteY52" fmla="*/ 81313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74525" h="81313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2"/>
                    </a:lnTo>
                    <a:lnTo>
                      <a:pt x="0" y="15866"/>
                    </a:lnTo>
                    <a:lnTo>
                      <a:pt x="20824" y="992"/>
                    </a:lnTo>
                    <a:lnTo>
                      <a:pt x="30740" y="992"/>
                    </a:lnTo>
                    <a:lnTo>
                      <a:pt x="30740" y="80322"/>
                    </a:lnTo>
                    <a:lnTo>
                      <a:pt x="20824" y="80322"/>
                    </a:lnTo>
                    <a:lnTo>
                      <a:pt x="20824" y="10908"/>
                    </a:lnTo>
                    <a:close/>
                    <a:moveTo>
                      <a:pt x="77347" y="81313"/>
                    </a:moveTo>
                    <a:cubicBezTo>
                      <a:pt x="68422" y="81313"/>
                      <a:pt x="61481" y="77347"/>
                      <a:pt x="55531" y="70405"/>
                    </a:cubicBezTo>
                    <a:cubicBezTo>
                      <a:pt x="50573" y="63464"/>
                      <a:pt x="47598" y="53548"/>
                      <a:pt x="47598" y="40657"/>
                    </a:cubicBezTo>
                    <a:cubicBezTo>
                      <a:pt x="47598" y="27766"/>
                      <a:pt x="50573" y="17849"/>
                      <a:pt x="55531" y="10908"/>
                    </a:cubicBezTo>
                    <a:cubicBezTo>
                      <a:pt x="60489" y="3966"/>
                      <a:pt x="67431" y="0"/>
                      <a:pt x="77347" y="0"/>
                    </a:cubicBezTo>
                    <a:cubicBezTo>
                      <a:pt x="87263" y="0"/>
                      <a:pt x="93212" y="3966"/>
                      <a:pt x="99162" y="10908"/>
                    </a:cubicBezTo>
                    <a:cubicBezTo>
                      <a:pt x="104120" y="17849"/>
                      <a:pt x="107095" y="27766"/>
                      <a:pt x="107095" y="40657"/>
                    </a:cubicBezTo>
                    <a:cubicBezTo>
                      <a:pt x="107095" y="53548"/>
                      <a:pt x="104120" y="63464"/>
                      <a:pt x="99162" y="70405"/>
                    </a:cubicBezTo>
                    <a:cubicBezTo>
                      <a:pt x="93212" y="77347"/>
                      <a:pt x="86271" y="81313"/>
                      <a:pt x="77347" y="81313"/>
                    </a:cubicBezTo>
                    <a:lnTo>
                      <a:pt x="77347" y="81313"/>
                    </a:lnTo>
                    <a:close/>
                    <a:moveTo>
                      <a:pt x="77347" y="72389"/>
                    </a:moveTo>
                    <a:cubicBezTo>
                      <a:pt x="83296" y="72389"/>
                      <a:pt x="88254" y="69414"/>
                      <a:pt x="91229" y="63464"/>
                    </a:cubicBezTo>
                    <a:cubicBezTo>
                      <a:pt x="94204" y="57514"/>
                      <a:pt x="96188" y="49581"/>
                      <a:pt x="96188" y="39665"/>
                    </a:cubicBezTo>
                    <a:cubicBezTo>
                      <a:pt x="96188" y="29749"/>
                      <a:pt x="94204" y="21816"/>
                      <a:pt x="91229" y="15866"/>
                    </a:cubicBezTo>
                    <a:cubicBezTo>
                      <a:pt x="88254" y="9916"/>
                      <a:pt x="83296" y="6941"/>
                      <a:pt x="77347" y="6941"/>
                    </a:cubicBezTo>
                    <a:cubicBezTo>
                      <a:pt x="71397" y="6941"/>
                      <a:pt x="66439" y="9916"/>
                      <a:pt x="63464" y="15866"/>
                    </a:cubicBezTo>
                    <a:cubicBezTo>
                      <a:pt x="60489" y="21816"/>
                      <a:pt x="58506" y="29749"/>
                      <a:pt x="58506" y="38673"/>
                    </a:cubicBezTo>
                    <a:cubicBezTo>
                      <a:pt x="58506" y="48589"/>
                      <a:pt x="60489" y="56523"/>
                      <a:pt x="63464" y="62472"/>
                    </a:cubicBezTo>
                    <a:cubicBezTo>
                      <a:pt x="66439" y="69414"/>
                      <a:pt x="71397" y="72389"/>
                      <a:pt x="77347" y="72389"/>
                    </a:cubicBezTo>
                    <a:lnTo>
                      <a:pt x="77347" y="72389"/>
                    </a:lnTo>
                    <a:close/>
                    <a:moveTo>
                      <a:pt x="144777" y="81313"/>
                    </a:moveTo>
                    <a:cubicBezTo>
                      <a:pt x="136844" y="81313"/>
                      <a:pt x="130894" y="79330"/>
                      <a:pt x="125936" y="75363"/>
                    </a:cubicBezTo>
                    <a:cubicBezTo>
                      <a:pt x="120978" y="71397"/>
                      <a:pt x="118003" y="65447"/>
                      <a:pt x="118003" y="58506"/>
                    </a:cubicBezTo>
                    <a:lnTo>
                      <a:pt x="127919" y="58506"/>
                    </a:lnTo>
                    <a:cubicBezTo>
                      <a:pt x="127919" y="62472"/>
                      <a:pt x="129903" y="66439"/>
                      <a:pt x="133869" y="68422"/>
                    </a:cubicBezTo>
                    <a:cubicBezTo>
                      <a:pt x="136844" y="71397"/>
                      <a:pt x="140811" y="72389"/>
                      <a:pt x="145769" y="72389"/>
                    </a:cubicBezTo>
                    <a:cubicBezTo>
                      <a:pt x="150727" y="72389"/>
                      <a:pt x="155685" y="70405"/>
                      <a:pt x="158660" y="67431"/>
                    </a:cubicBezTo>
                    <a:cubicBezTo>
                      <a:pt x="161635" y="64455"/>
                      <a:pt x="163618" y="59497"/>
                      <a:pt x="163618" y="54539"/>
                    </a:cubicBezTo>
                    <a:cubicBezTo>
                      <a:pt x="163618" y="49581"/>
                      <a:pt x="161635" y="44623"/>
                      <a:pt x="158660" y="41648"/>
                    </a:cubicBezTo>
                    <a:cubicBezTo>
                      <a:pt x="155685" y="38673"/>
                      <a:pt x="150727" y="36690"/>
                      <a:pt x="145769" y="36690"/>
                    </a:cubicBezTo>
                    <a:cubicBezTo>
                      <a:pt x="137836" y="36690"/>
                      <a:pt x="131886" y="39665"/>
                      <a:pt x="128911" y="45615"/>
                    </a:cubicBezTo>
                    <a:lnTo>
                      <a:pt x="119986" y="45615"/>
                    </a:lnTo>
                    <a:lnTo>
                      <a:pt x="123953" y="992"/>
                    </a:lnTo>
                    <a:lnTo>
                      <a:pt x="169568" y="992"/>
                    </a:lnTo>
                    <a:lnTo>
                      <a:pt x="169568" y="9916"/>
                    </a:lnTo>
                    <a:lnTo>
                      <a:pt x="132877" y="9916"/>
                    </a:lnTo>
                    <a:lnTo>
                      <a:pt x="130894" y="35698"/>
                    </a:lnTo>
                    <a:lnTo>
                      <a:pt x="130894" y="35698"/>
                    </a:lnTo>
                    <a:cubicBezTo>
                      <a:pt x="134861" y="30740"/>
                      <a:pt x="140811" y="27766"/>
                      <a:pt x="148743" y="27766"/>
                    </a:cubicBezTo>
                    <a:cubicBezTo>
                      <a:pt x="156677" y="27766"/>
                      <a:pt x="162626" y="30740"/>
                      <a:pt x="167584" y="35698"/>
                    </a:cubicBezTo>
                    <a:cubicBezTo>
                      <a:pt x="172542" y="40657"/>
                      <a:pt x="174526" y="46606"/>
                      <a:pt x="174526" y="54539"/>
                    </a:cubicBezTo>
                    <a:cubicBezTo>
                      <a:pt x="174526" y="62472"/>
                      <a:pt x="171551" y="69414"/>
                      <a:pt x="166593" y="74372"/>
                    </a:cubicBezTo>
                    <a:cubicBezTo>
                      <a:pt x="159651" y="78338"/>
                      <a:pt x="152710" y="81313"/>
                      <a:pt x="144777" y="81313"/>
                    </a:cubicBezTo>
                    <a:lnTo>
                      <a:pt x="144777" y="8131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" name="Полилиния: фигура 232">
                <a:extLst>
                  <a:ext uri="{FF2B5EF4-FFF2-40B4-BE49-F238E27FC236}">
                    <a16:creationId xmlns:a16="http://schemas.microsoft.com/office/drawing/2014/main" id="{902630AB-61B7-84E0-B350-B700B51943A2}"/>
                  </a:ext>
                </a:extLst>
              </p:cNvPr>
              <p:cNvSpPr/>
              <p:nvPr/>
            </p:nvSpPr>
            <p:spPr>
              <a:xfrm>
                <a:off x="5416436" y="3949462"/>
                <a:ext cx="210224" cy="95195"/>
              </a:xfrm>
              <a:custGeom>
                <a:avLst/>
                <a:gdLst>
                  <a:gd name="connsiteX0" fmla="*/ 29749 w 210224"/>
                  <a:gd name="connsiteY0" fmla="*/ 82305 h 95195"/>
                  <a:gd name="connsiteX1" fmla="*/ 7933 w 210224"/>
                  <a:gd name="connsiteY1" fmla="*/ 71397 h 95195"/>
                  <a:gd name="connsiteX2" fmla="*/ 0 w 210224"/>
                  <a:gd name="connsiteY2" fmla="*/ 41648 h 95195"/>
                  <a:gd name="connsiteX3" fmla="*/ 7933 w 210224"/>
                  <a:gd name="connsiteY3" fmla="*/ 11900 h 95195"/>
                  <a:gd name="connsiteX4" fmla="*/ 29749 w 210224"/>
                  <a:gd name="connsiteY4" fmla="*/ 992 h 95195"/>
                  <a:gd name="connsiteX5" fmla="*/ 51565 w 210224"/>
                  <a:gd name="connsiteY5" fmla="*/ 11900 h 95195"/>
                  <a:gd name="connsiteX6" fmla="*/ 59497 w 210224"/>
                  <a:gd name="connsiteY6" fmla="*/ 41648 h 95195"/>
                  <a:gd name="connsiteX7" fmla="*/ 51565 w 210224"/>
                  <a:gd name="connsiteY7" fmla="*/ 71397 h 95195"/>
                  <a:gd name="connsiteX8" fmla="*/ 29749 w 210224"/>
                  <a:gd name="connsiteY8" fmla="*/ 82305 h 95195"/>
                  <a:gd name="connsiteX9" fmla="*/ 29749 w 210224"/>
                  <a:gd name="connsiteY9" fmla="*/ 82305 h 95195"/>
                  <a:gd name="connsiteX10" fmla="*/ 29749 w 210224"/>
                  <a:gd name="connsiteY10" fmla="*/ 73380 h 95195"/>
                  <a:gd name="connsiteX11" fmla="*/ 43631 w 210224"/>
                  <a:gd name="connsiteY11" fmla="*/ 64455 h 95195"/>
                  <a:gd name="connsiteX12" fmla="*/ 48589 w 210224"/>
                  <a:gd name="connsiteY12" fmla="*/ 40657 h 95195"/>
                  <a:gd name="connsiteX13" fmla="*/ 43631 w 210224"/>
                  <a:gd name="connsiteY13" fmla="*/ 16858 h 95195"/>
                  <a:gd name="connsiteX14" fmla="*/ 29749 w 210224"/>
                  <a:gd name="connsiteY14" fmla="*/ 7933 h 95195"/>
                  <a:gd name="connsiteX15" fmla="*/ 15866 w 210224"/>
                  <a:gd name="connsiteY15" fmla="*/ 16858 h 95195"/>
                  <a:gd name="connsiteX16" fmla="*/ 10908 w 210224"/>
                  <a:gd name="connsiteY16" fmla="*/ 39665 h 95195"/>
                  <a:gd name="connsiteX17" fmla="*/ 15866 w 210224"/>
                  <a:gd name="connsiteY17" fmla="*/ 63464 h 95195"/>
                  <a:gd name="connsiteX18" fmla="*/ 29749 w 210224"/>
                  <a:gd name="connsiteY18" fmla="*/ 73380 h 95195"/>
                  <a:gd name="connsiteX19" fmla="*/ 29749 w 210224"/>
                  <a:gd name="connsiteY19" fmla="*/ 73380 h 95195"/>
                  <a:gd name="connsiteX20" fmla="*/ 66439 w 210224"/>
                  <a:gd name="connsiteY20" fmla="*/ 95196 h 95195"/>
                  <a:gd name="connsiteX21" fmla="*/ 72388 w 210224"/>
                  <a:gd name="connsiteY21" fmla="*/ 70405 h 95195"/>
                  <a:gd name="connsiteX22" fmla="*/ 82305 w 210224"/>
                  <a:gd name="connsiteY22" fmla="*/ 70405 h 95195"/>
                  <a:gd name="connsiteX23" fmla="*/ 74372 w 210224"/>
                  <a:gd name="connsiteY23" fmla="*/ 95196 h 95195"/>
                  <a:gd name="connsiteX24" fmla="*/ 66439 w 210224"/>
                  <a:gd name="connsiteY24" fmla="*/ 95196 h 95195"/>
                  <a:gd name="connsiteX25" fmla="*/ 136844 w 210224"/>
                  <a:gd name="connsiteY25" fmla="*/ 10908 h 95195"/>
                  <a:gd name="connsiteX26" fmla="*/ 136844 w 210224"/>
                  <a:gd name="connsiteY26" fmla="*/ 10908 h 95195"/>
                  <a:gd name="connsiteX27" fmla="*/ 94204 w 210224"/>
                  <a:gd name="connsiteY27" fmla="*/ 10908 h 95195"/>
                  <a:gd name="connsiteX28" fmla="*/ 94204 w 210224"/>
                  <a:gd name="connsiteY28" fmla="*/ 1983 h 95195"/>
                  <a:gd name="connsiteX29" fmla="*/ 146760 w 210224"/>
                  <a:gd name="connsiteY29" fmla="*/ 1983 h 95195"/>
                  <a:gd name="connsiteX30" fmla="*/ 146760 w 210224"/>
                  <a:gd name="connsiteY30" fmla="*/ 10908 h 95195"/>
                  <a:gd name="connsiteX31" fmla="*/ 112053 w 210224"/>
                  <a:gd name="connsiteY31" fmla="*/ 80322 h 95195"/>
                  <a:gd name="connsiteX32" fmla="*/ 102137 w 210224"/>
                  <a:gd name="connsiteY32" fmla="*/ 80322 h 95195"/>
                  <a:gd name="connsiteX33" fmla="*/ 136844 w 210224"/>
                  <a:gd name="connsiteY33" fmla="*/ 10908 h 95195"/>
                  <a:gd name="connsiteX34" fmla="*/ 173534 w 210224"/>
                  <a:gd name="connsiteY34" fmla="*/ 35698 h 95195"/>
                  <a:gd name="connsiteX35" fmla="*/ 183450 w 210224"/>
                  <a:gd name="connsiteY35" fmla="*/ 35698 h 95195"/>
                  <a:gd name="connsiteX36" fmla="*/ 194358 w 210224"/>
                  <a:gd name="connsiteY36" fmla="*/ 31732 h 95195"/>
                  <a:gd name="connsiteX37" fmla="*/ 198325 w 210224"/>
                  <a:gd name="connsiteY37" fmla="*/ 21816 h 95195"/>
                  <a:gd name="connsiteX38" fmla="*/ 194358 w 210224"/>
                  <a:gd name="connsiteY38" fmla="*/ 11900 h 95195"/>
                  <a:gd name="connsiteX39" fmla="*/ 182458 w 210224"/>
                  <a:gd name="connsiteY39" fmla="*/ 7933 h 95195"/>
                  <a:gd name="connsiteX40" fmla="*/ 171551 w 210224"/>
                  <a:gd name="connsiteY40" fmla="*/ 11900 h 95195"/>
                  <a:gd name="connsiteX41" fmla="*/ 166593 w 210224"/>
                  <a:gd name="connsiteY41" fmla="*/ 21816 h 95195"/>
                  <a:gd name="connsiteX42" fmla="*/ 156676 w 210224"/>
                  <a:gd name="connsiteY42" fmla="*/ 21816 h 95195"/>
                  <a:gd name="connsiteX43" fmla="*/ 164609 w 210224"/>
                  <a:gd name="connsiteY43" fmla="*/ 5950 h 95195"/>
                  <a:gd name="connsiteX44" fmla="*/ 182458 w 210224"/>
                  <a:gd name="connsiteY44" fmla="*/ 0 h 95195"/>
                  <a:gd name="connsiteX45" fmla="*/ 200308 w 210224"/>
                  <a:gd name="connsiteY45" fmla="*/ 5950 h 95195"/>
                  <a:gd name="connsiteX46" fmla="*/ 207249 w 210224"/>
                  <a:gd name="connsiteY46" fmla="*/ 20824 h 95195"/>
                  <a:gd name="connsiteX47" fmla="*/ 203283 w 210224"/>
                  <a:gd name="connsiteY47" fmla="*/ 33715 h 95195"/>
                  <a:gd name="connsiteX48" fmla="*/ 191383 w 210224"/>
                  <a:gd name="connsiteY48" fmla="*/ 39665 h 95195"/>
                  <a:gd name="connsiteX49" fmla="*/ 191383 w 210224"/>
                  <a:gd name="connsiteY49" fmla="*/ 39665 h 95195"/>
                  <a:gd name="connsiteX50" fmla="*/ 205266 w 210224"/>
                  <a:gd name="connsiteY50" fmla="*/ 45615 h 95195"/>
                  <a:gd name="connsiteX51" fmla="*/ 210224 w 210224"/>
                  <a:gd name="connsiteY51" fmla="*/ 59497 h 95195"/>
                  <a:gd name="connsiteX52" fmla="*/ 202291 w 210224"/>
                  <a:gd name="connsiteY52" fmla="*/ 76355 h 95195"/>
                  <a:gd name="connsiteX53" fmla="*/ 182458 w 210224"/>
                  <a:gd name="connsiteY53" fmla="*/ 83297 h 95195"/>
                  <a:gd name="connsiteX54" fmla="*/ 162626 w 210224"/>
                  <a:gd name="connsiteY54" fmla="*/ 77347 h 95195"/>
                  <a:gd name="connsiteX55" fmla="*/ 154693 w 210224"/>
                  <a:gd name="connsiteY55" fmla="*/ 61481 h 95195"/>
                  <a:gd name="connsiteX56" fmla="*/ 164609 w 210224"/>
                  <a:gd name="connsiteY56" fmla="*/ 61481 h 95195"/>
                  <a:gd name="connsiteX57" fmla="*/ 170559 w 210224"/>
                  <a:gd name="connsiteY57" fmla="*/ 71397 h 95195"/>
                  <a:gd name="connsiteX58" fmla="*/ 183450 w 210224"/>
                  <a:gd name="connsiteY58" fmla="*/ 75363 h 95195"/>
                  <a:gd name="connsiteX59" fmla="*/ 196341 w 210224"/>
                  <a:gd name="connsiteY59" fmla="*/ 71397 h 95195"/>
                  <a:gd name="connsiteX60" fmla="*/ 201299 w 210224"/>
                  <a:gd name="connsiteY60" fmla="*/ 61481 h 95195"/>
                  <a:gd name="connsiteX61" fmla="*/ 196341 w 210224"/>
                  <a:gd name="connsiteY61" fmla="*/ 50573 h 95195"/>
                  <a:gd name="connsiteX62" fmla="*/ 183450 w 210224"/>
                  <a:gd name="connsiteY62" fmla="*/ 46606 h 95195"/>
                  <a:gd name="connsiteX63" fmla="*/ 173534 w 210224"/>
                  <a:gd name="connsiteY63" fmla="*/ 46606 h 95195"/>
                  <a:gd name="connsiteX64" fmla="*/ 173534 w 210224"/>
                  <a:gd name="connsiteY64" fmla="*/ 35698 h 95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210224" h="95195">
                    <a:moveTo>
                      <a:pt x="29749" y="82305"/>
                    </a:moveTo>
                    <a:cubicBezTo>
                      <a:pt x="20824" y="82305"/>
                      <a:pt x="13882" y="78338"/>
                      <a:pt x="7933" y="71397"/>
                    </a:cubicBezTo>
                    <a:cubicBezTo>
                      <a:pt x="2975" y="64455"/>
                      <a:pt x="0" y="54539"/>
                      <a:pt x="0" y="41648"/>
                    </a:cubicBezTo>
                    <a:cubicBezTo>
                      <a:pt x="0" y="28757"/>
                      <a:pt x="2975" y="18841"/>
                      <a:pt x="7933" y="11900"/>
                    </a:cubicBezTo>
                    <a:cubicBezTo>
                      <a:pt x="12891" y="4958"/>
                      <a:pt x="19832" y="992"/>
                      <a:pt x="29749" y="992"/>
                    </a:cubicBezTo>
                    <a:cubicBezTo>
                      <a:pt x="38673" y="992"/>
                      <a:pt x="45614" y="4958"/>
                      <a:pt x="51565" y="11900"/>
                    </a:cubicBezTo>
                    <a:cubicBezTo>
                      <a:pt x="56523" y="18841"/>
                      <a:pt x="59497" y="28757"/>
                      <a:pt x="59497" y="41648"/>
                    </a:cubicBezTo>
                    <a:cubicBezTo>
                      <a:pt x="59497" y="54539"/>
                      <a:pt x="56523" y="64455"/>
                      <a:pt x="51565" y="71397"/>
                    </a:cubicBezTo>
                    <a:cubicBezTo>
                      <a:pt x="45614" y="78338"/>
                      <a:pt x="38673" y="82305"/>
                      <a:pt x="29749" y="82305"/>
                    </a:cubicBezTo>
                    <a:lnTo>
                      <a:pt x="29749" y="82305"/>
                    </a:lnTo>
                    <a:close/>
                    <a:moveTo>
                      <a:pt x="29749" y="73380"/>
                    </a:moveTo>
                    <a:cubicBezTo>
                      <a:pt x="35698" y="73380"/>
                      <a:pt x="40656" y="70405"/>
                      <a:pt x="43631" y="64455"/>
                    </a:cubicBezTo>
                    <a:cubicBezTo>
                      <a:pt x="46606" y="58506"/>
                      <a:pt x="48589" y="50573"/>
                      <a:pt x="48589" y="40657"/>
                    </a:cubicBezTo>
                    <a:cubicBezTo>
                      <a:pt x="48589" y="30740"/>
                      <a:pt x="46606" y="22808"/>
                      <a:pt x="43631" y="16858"/>
                    </a:cubicBezTo>
                    <a:cubicBezTo>
                      <a:pt x="40656" y="10908"/>
                      <a:pt x="35698" y="7933"/>
                      <a:pt x="29749" y="7933"/>
                    </a:cubicBezTo>
                    <a:cubicBezTo>
                      <a:pt x="23799" y="7933"/>
                      <a:pt x="18840" y="10908"/>
                      <a:pt x="15866" y="16858"/>
                    </a:cubicBezTo>
                    <a:cubicBezTo>
                      <a:pt x="12891" y="22808"/>
                      <a:pt x="10908" y="30740"/>
                      <a:pt x="10908" y="39665"/>
                    </a:cubicBezTo>
                    <a:cubicBezTo>
                      <a:pt x="10908" y="49581"/>
                      <a:pt x="12891" y="57514"/>
                      <a:pt x="15866" y="63464"/>
                    </a:cubicBezTo>
                    <a:cubicBezTo>
                      <a:pt x="18840" y="70405"/>
                      <a:pt x="23799" y="73380"/>
                      <a:pt x="29749" y="73380"/>
                    </a:cubicBezTo>
                    <a:lnTo>
                      <a:pt x="29749" y="73380"/>
                    </a:lnTo>
                    <a:close/>
                    <a:moveTo>
                      <a:pt x="66439" y="95196"/>
                    </a:moveTo>
                    <a:lnTo>
                      <a:pt x="72388" y="70405"/>
                    </a:lnTo>
                    <a:lnTo>
                      <a:pt x="82305" y="70405"/>
                    </a:lnTo>
                    <a:lnTo>
                      <a:pt x="74372" y="95196"/>
                    </a:lnTo>
                    <a:lnTo>
                      <a:pt x="66439" y="95196"/>
                    </a:lnTo>
                    <a:close/>
                    <a:moveTo>
                      <a:pt x="136844" y="10908"/>
                    </a:moveTo>
                    <a:lnTo>
                      <a:pt x="136844" y="10908"/>
                    </a:lnTo>
                    <a:lnTo>
                      <a:pt x="94204" y="10908"/>
                    </a:lnTo>
                    <a:lnTo>
                      <a:pt x="94204" y="1983"/>
                    </a:lnTo>
                    <a:lnTo>
                      <a:pt x="146760" y="1983"/>
                    </a:lnTo>
                    <a:lnTo>
                      <a:pt x="146760" y="10908"/>
                    </a:lnTo>
                    <a:lnTo>
                      <a:pt x="112053" y="80322"/>
                    </a:lnTo>
                    <a:lnTo>
                      <a:pt x="102137" y="80322"/>
                    </a:lnTo>
                    <a:lnTo>
                      <a:pt x="136844" y="10908"/>
                    </a:lnTo>
                    <a:close/>
                    <a:moveTo>
                      <a:pt x="173534" y="35698"/>
                    </a:moveTo>
                    <a:lnTo>
                      <a:pt x="183450" y="35698"/>
                    </a:lnTo>
                    <a:cubicBezTo>
                      <a:pt x="188408" y="35698"/>
                      <a:pt x="191383" y="34707"/>
                      <a:pt x="194358" y="31732"/>
                    </a:cubicBezTo>
                    <a:cubicBezTo>
                      <a:pt x="197333" y="28757"/>
                      <a:pt x="198325" y="25782"/>
                      <a:pt x="198325" y="21816"/>
                    </a:cubicBezTo>
                    <a:cubicBezTo>
                      <a:pt x="198325" y="17849"/>
                      <a:pt x="197333" y="14874"/>
                      <a:pt x="194358" y="11900"/>
                    </a:cubicBezTo>
                    <a:cubicBezTo>
                      <a:pt x="191383" y="9916"/>
                      <a:pt x="187416" y="7933"/>
                      <a:pt x="182458" y="7933"/>
                    </a:cubicBezTo>
                    <a:cubicBezTo>
                      <a:pt x="177500" y="7933"/>
                      <a:pt x="174525" y="8925"/>
                      <a:pt x="171551" y="11900"/>
                    </a:cubicBezTo>
                    <a:cubicBezTo>
                      <a:pt x="168576" y="13883"/>
                      <a:pt x="166593" y="17849"/>
                      <a:pt x="166593" y="21816"/>
                    </a:cubicBezTo>
                    <a:lnTo>
                      <a:pt x="156676" y="21816"/>
                    </a:lnTo>
                    <a:cubicBezTo>
                      <a:pt x="157668" y="14874"/>
                      <a:pt x="159651" y="9916"/>
                      <a:pt x="164609" y="5950"/>
                    </a:cubicBezTo>
                    <a:cubicBezTo>
                      <a:pt x="169567" y="1983"/>
                      <a:pt x="175517" y="0"/>
                      <a:pt x="182458" y="0"/>
                    </a:cubicBezTo>
                    <a:cubicBezTo>
                      <a:pt x="189400" y="0"/>
                      <a:pt x="195350" y="1983"/>
                      <a:pt x="200308" y="5950"/>
                    </a:cubicBezTo>
                    <a:cubicBezTo>
                      <a:pt x="205266" y="9916"/>
                      <a:pt x="207249" y="14874"/>
                      <a:pt x="207249" y="20824"/>
                    </a:cubicBezTo>
                    <a:cubicBezTo>
                      <a:pt x="207249" y="25782"/>
                      <a:pt x="206257" y="29749"/>
                      <a:pt x="203283" y="33715"/>
                    </a:cubicBezTo>
                    <a:cubicBezTo>
                      <a:pt x="200308" y="36690"/>
                      <a:pt x="196341" y="39665"/>
                      <a:pt x="191383" y="39665"/>
                    </a:cubicBezTo>
                    <a:lnTo>
                      <a:pt x="191383" y="39665"/>
                    </a:lnTo>
                    <a:cubicBezTo>
                      <a:pt x="197333" y="39665"/>
                      <a:pt x="202291" y="41648"/>
                      <a:pt x="205266" y="45615"/>
                    </a:cubicBezTo>
                    <a:cubicBezTo>
                      <a:pt x="209232" y="48590"/>
                      <a:pt x="210224" y="53548"/>
                      <a:pt x="210224" y="59497"/>
                    </a:cubicBezTo>
                    <a:cubicBezTo>
                      <a:pt x="210224" y="66439"/>
                      <a:pt x="207249" y="71397"/>
                      <a:pt x="202291" y="76355"/>
                    </a:cubicBezTo>
                    <a:cubicBezTo>
                      <a:pt x="197333" y="80322"/>
                      <a:pt x="190392" y="83297"/>
                      <a:pt x="182458" y="83297"/>
                    </a:cubicBezTo>
                    <a:cubicBezTo>
                      <a:pt x="174525" y="83297"/>
                      <a:pt x="167584" y="81313"/>
                      <a:pt x="162626" y="77347"/>
                    </a:cubicBezTo>
                    <a:cubicBezTo>
                      <a:pt x="157668" y="73380"/>
                      <a:pt x="154693" y="68422"/>
                      <a:pt x="154693" y="61481"/>
                    </a:cubicBezTo>
                    <a:lnTo>
                      <a:pt x="164609" y="61481"/>
                    </a:lnTo>
                    <a:cubicBezTo>
                      <a:pt x="164609" y="65447"/>
                      <a:pt x="166593" y="68422"/>
                      <a:pt x="170559" y="71397"/>
                    </a:cubicBezTo>
                    <a:cubicBezTo>
                      <a:pt x="173534" y="74372"/>
                      <a:pt x="178492" y="75363"/>
                      <a:pt x="183450" y="75363"/>
                    </a:cubicBezTo>
                    <a:cubicBezTo>
                      <a:pt x="188408" y="75363"/>
                      <a:pt x="193366" y="74372"/>
                      <a:pt x="196341" y="71397"/>
                    </a:cubicBezTo>
                    <a:cubicBezTo>
                      <a:pt x="199316" y="68422"/>
                      <a:pt x="201299" y="65447"/>
                      <a:pt x="201299" y="61481"/>
                    </a:cubicBezTo>
                    <a:cubicBezTo>
                      <a:pt x="201299" y="56523"/>
                      <a:pt x="199316" y="53548"/>
                      <a:pt x="196341" y="50573"/>
                    </a:cubicBezTo>
                    <a:cubicBezTo>
                      <a:pt x="193366" y="47598"/>
                      <a:pt x="188408" y="46606"/>
                      <a:pt x="183450" y="46606"/>
                    </a:cubicBezTo>
                    <a:lnTo>
                      <a:pt x="173534" y="46606"/>
                    </a:lnTo>
                    <a:lnTo>
                      <a:pt x="173534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" name="Полилиния: фигура 233">
                <a:extLst>
                  <a:ext uri="{FF2B5EF4-FFF2-40B4-BE49-F238E27FC236}">
                    <a16:creationId xmlns:a16="http://schemas.microsoft.com/office/drawing/2014/main" id="{8C72577A-B7D7-09D3-CC53-2ACC1B36F137}"/>
                  </a:ext>
                </a:extLst>
              </p:cNvPr>
              <p:cNvSpPr/>
              <p:nvPr/>
            </p:nvSpPr>
            <p:spPr>
              <a:xfrm>
                <a:off x="5982653" y="3950453"/>
                <a:ext cx="193366" cy="81313"/>
              </a:xfrm>
              <a:custGeom>
                <a:avLst/>
                <a:gdLst>
                  <a:gd name="connsiteX0" fmla="*/ 12891 w 193366"/>
                  <a:gd name="connsiteY0" fmla="*/ 58506 h 81313"/>
                  <a:gd name="connsiteX1" fmla="*/ 18841 w 193366"/>
                  <a:gd name="connsiteY1" fmla="*/ 68422 h 81313"/>
                  <a:gd name="connsiteX2" fmla="*/ 32723 w 193366"/>
                  <a:gd name="connsiteY2" fmla="*/ 72389 h 81313"/>
                  <a:gd name="connsiteX3" fmla="*/ 45615 w 193366"/>
                  <a:gd name="connsiteY3" fmla="*/ 68422 h 81313"/>
                  <a:gd name="connsiteX4" fmla="*/ 50573 w 193366"/>
                  <a:gd name="connsiteY4" fmla="*/ 58506 h 81313"/>
                  <a:gd name="connsiteX5" fmla="*/ 46606 w 193366"/>
                  <a:gd name="connsiteY5" fmla="*/ 50573 h 81313"/>
                  <a:gd name="connsiteX6" fmla="*/ 34707 w 193366"/>
                  <a:gd name="connsiteY6" fmla="*/ 45615 h 81313"/>
                  <a:gd name="connsiteX7" fmla="*/ 24791 w 193366"/>
                  <a:gd name="connsiteY7" fmla="*/ 42640 h 81313"/>
                  <a:gd name="connsiteX8" fmla="*/ 8925 w 193366"/>
                  <a:gd name="connsiteY8" fmla="*/ 34707 h 81313"/>
                  <a:gd name="connsiteX9" fmla="*/ 3967 w 193366"/>
                  <a:gd name="connsiteY9" fmla="*/ 21816 h 81313"/>
                  <a:gd name="connsiteX10" fmla="*/ 11900 w 193366"/>
                  <a:gd name="connsiteY10" fmla="*/ 5950 h 81313"/>
                  <a:gd name="connsiteX11" fmla="*/ 31732 w 193366"/>
                  <a:gd name="connsiteY11" fmla="*/ 0 h 81313"/>
                  <a:gd name="connsiteX12" fmla="*/ 51565 w 193366"/>
                  <a:gd name="connsiteY12" fmla="*/ 5950 h 81313"/>
                  <a:gd name="connsiteX13" fmla="*/ 59497 w 193366"/>
                  <a:gd name="connsiteY13" fmla="*/ 21816 h 81313"/>
                  <a:gd name="connsiteX14" fmla="*/ 49581 w 193366"/>
                  <a:gd name="connsiteY14" fmla="*/ 21816 h 81313"/>
                  <a:gd name="connsiteX15" fmla="*/ 43632 w 193366"/>
                  <a:gd name="connsiteY15" fmla="*/ 11900 h 81313"/>
                  <a:gd name="connsiteX16" fmla="*/ 30741 w 193366"/>
                  <a:gd name="connsiteY16" fmla="*/ 7933 h 81313"/>
                  <a:gd name="connsiteX17" fmla="*/ 17849 w 193366"/>
                  <a:gd name="connsiteY17" fmla="*/ 11900 h 81313"/>
                  <a:gd name="connsiteX18" fmla="*/ 12891 w 193366"/>
                  <a:gd name="connsiteY18" fmla="*/ 20824 h 81313"/>
                  <a:gd name="connsiteX19" fmla="*/ 16858 w 193366"/>
                  <a:gd name="connsiteY19" fmla="*/ 27766 h 81313"/>
                  <a:gd name="connsiteX20" fmla="*/ 28757 w 193366"/>
                  <a:gd name="connsiteY20" fmla="*/ 32724 h 81313"/>
                  <a:gd name="connsiteX21" fmla="*/ 36690 w 193366"/>
                  <a:gd name="connsiteY21" fmla="*/ 34707 h 81313"/>
                  <a:gd name="connsiteX22" fmla="*/ 54539 w 193366"/>
                  <a:gd name="connsiteY22" fmla="*/ 42640 h 81313"/>
                  <a:gd name="connsiteX23" fmla="*/ 59497 w 193366"/>
                  <a:gd name="connsiteY23" fmla="*/ 56523 h 81313"/>
                  <a:gd name="connsiteX24" fmla="*/ 51565 w 193366"/>
                  <a:gd name="connsiteY24" fmla="*/ 73380 h 81313"/>
                  <a:gd name="connsiteX25" fmla="*/ 29749 w 193366"/>
                  <a:gd name="connsiteY25" fmla="*/ 79330 h 81313"/>
                  <a:gd name="connsiteX26" fmla="*/ 8925 w 193366"/>
                  <a:gd name="connsiteY26" fmla="*/ 73380 h 81313"/>
                  <a:gd name="connsiteX27" fmla="*/ 0 w 193366"/>
                  <a:gd name="connsiteY27" fmla="*/ 56523 h 81313"/>
                  <a:gd name="connsiteX28" fmla="*/ 12891 w 193366"/>
                  <a:gd name="connsiteY28" fmla="*/ 56523 h 81313"/>
                  <a:gd name="connsiteX29" fmla="*/ 109079 w 193366"/>
                  <a:gd name="connsiteY29" fmla="*/ 63464 h 81313"/>
                  <a:gd name="connsiteX30" fmla="*/ 69414 w 193366"/>
                  <a:gd name="connsiteY30" fmla="*/ 63464 h 81313"/>
                  <a:gd name="connsiteX31" fmla="*/ 69414 w 193366"/>
                  <a:gd name="connsiteY31" fmla="*/ 54539 h 81313"/>
                  <a:gd name="connsiteX32" fmla="*/ 104120 w 193366"/>
                  <a:gd name="connsiteY32" fmla="*/ 992 h 81313"/>
                  <a:gd name="connsiteX33" fmla="*/ 118995 w 193366"/>
                  <a:gd name="connsiteY33" fmla="*/ 992 h 81313"/>
                  <a:gd name="connsiteX34" fmla="*/ 118995 w 193366"/>
                  <a:gd name="connsiteY34" fmla="*/ 54539 h 81313"/>
                  <a:gd name="connsiteX35" fmla="*/ 129903 w 193366"/>
                  <a:gd name="connsiteY35" fmla="*/ 54539 h 81313"/>
                  <a:gd name="connsiteX36" fmla="*/ 129903 w 193366"/>
                  <a:gd name="connsiteY36" fmla="*/ 63464 h 81313"/>
                  <a:gd name="connsiteX37" fmla="*/ 118995 w 193366"/>
                  <a:gd name="connsiteY37" fmla="*/ 63464 h 81313"/>
                  <a:gd name="connsiteX38" fmla="*/ 118995 w 193366"/>
                  <a:gd name="connsiteY38" fmla="*/ 80322 h 81313"/>
                  <a:gd name="connsiteX39" fmla="*/ 109079 w 193366"/>
                  <a:gd name="connsiteY39" fmla="*/ 80322 h 81313"/>
                  <a:gd name="connsiteX40" fmla="*/ 109079 w 193366"/>
                  <a:gd name="connsiteY40" fmla="*/ 63464 h 81313"/>
                  <a:gd name="connsiteX41" fmla="*/ 79330 w 193366"/>
                  <a:gd name="connsiteY41" fmla="*/ 54539 h 81313"/>
                  <a:gd name="connsiteX42" fmla="*/ 109079 w 193366"/>
                  <a:gd name="connsiteY42" fmla="*/ 54539 h 81313"/>
                  <a:gd name="connsiteX43" fmla="*/ 109079 w 193366"/>
                  <a:gd name="connsiteY43" fmla="*/ 8925 h 81313"/>
                  <a:gd name="connsiteX44" fmla="*/ 109079 w 193366"/>
                  <a:gd name="connsiteY44" fmla="*/ 8925 h 81313"/>
                  <a:gd name="connsiteX45" fmla="*/ 79330 w 193366"/>
                  <a:gd name="connsiteY45" fmla="*/ 54539 h 81313"/>
                  <a:gd name="connsiteX46" fmla="*/ 79330 w 193366"/>
                  <a:gd name="connsiteY46" fmla="*/ 54539 h 81313"/>
                  <a:gd name="connsiteX47" fmla="*/ 166593 w 193366"/>
                  <a:gd name="connsiteY47" fmla="*/ 81313 h 81313"/>
                  <a:gd name="connsiteX48" fmla="*/ 145769 w 193366"/>
                  <a:gd name="connsiteY48" fmla="*/ 75363 h 81313"/>
                  <a:gd name="connsiteX49" fmla="*/ 137836 w 193366"/>
                  <a:gd name="connsiteY49" fmla="*/ 59497 h 81313"/>
                  <a:gd name="connsiteX50" fmla="*/ 142794 w 193366"/>
                  <a:gd name="connsiteY50" fmla="*/ 46606 h 81313"/>
                  <a:gd name="connsiteX51" fmla="*/ 154694 w 193366"/>
                  <a:gd name="connsiteY51" fmla="*/ 39665 h 81313"/>
                  <a:gd name="connsiteX52" fmla="*/ 154694 w 193366"/>
                  <a:gd name="connsiteY52" fmla="*/ 39665 h 81313"/>
                  <a:gd name="connsiteX53" fmla="*/ 144777 w 193366"/>
                  <a:gd name="connsiteY53" fmla="*/ 32724 h 81313"/>
                  <a:gd name="connsiteX54" fmla="*/ 140811 w 193366"/>
                  <a:gd name="connsiteY54" fmla="*/ 21816 h 81313"/>
                  <a:gd name="connsiteX55" fmla="*/ 147752 w 193366"/>
                  <a:gd name="connsiteY55" fmla="*/ 6941 h 81313"/>
                  <a:gd name="connsiteX56" fmla="*/ 165601 w 193366"/>
                  <a:gd name="connsiteY56" fmla="*/ 992 h 81313"/>
                  <a:gd name="connsiteX57" fmla="*/ 183450 w 193366"/>
                  <a:gd name="connsiteY57" fmla="*/ 6941 h 81313"/>
                  <a:gd name="connsiteX58" fmla="*/ 190392 w 193366"/>
                  <a:gd name="connsiteY58" fmla="*/ 21816 h 81313"/>
                  <a:gd name="connsiteX59" fmla="*/ 186425 w 193366"/>
                  <a:gd name="connsiteY59" fmla="*/ 32724 h 81313"/>
                  <a:gd name="connsiteX60" fmla="*/ 176509 w 193366"/>
                  <a:gd name="connsiteY60" fmla="*/ 39665 h 81313"/>
                  <a:gd name="connsiteX61" fmla="*/ 176509 w 193366"/>
                  <a:gd name="connsiteY61" fmla="*/ 39665 h 81313"/>
                  <a:gd name="connsiteX62" fmla="*/ 188408 w 193366"/>
                  <a:gd name="connsiteY62" fmla="*/ 46606 h 81313"/>
                  <a:gd name="connsiteX63" fmla="*/ 193366 w 193366"/>
                  <a:gd name="connsiteY63" fmla="*/ 59497 h 81313"/>
                  <a:gd name="connsiteX64" fmla="*/ 185434 w 193366"/>
                  <a:gd name="connsiteY64" fmla="*/ 75363 h 81313"/>
                  <a:gd name="connsiteX65" fmla="*/ 166593 w 193366"/>
                  <a:gd name="connsiteY65" fmla="*/ 81313 h 81313"/>
                  <a:gd name="connsiteX66" fmla="*/ 166593 w 193366"/>
                  <a:gd name="connsiteY66" fmla="*/ 81313 h 81313"/>
                  <a:gd name="connsiteX67" fmla="*/ 166593 w 193366"/>
                  <a:gd name="connsiteY67" fmla="*/ 72389 h 81313"/>
                  <a:gd name="connsiteX68" fmla="*/ 180475 w 193366"/>
                  <a:gd name="connsiteY68" fmla="*/ 68422 h 81313"/>
                  <a:gd name="connsiteX69" fmla="*/ 185434 w 193366"/>
                  <a:gd name="connsiteY69" fmla="*/ 57514 h 81313"/>
                  <a:gd name="connsiteX70" fmla="*/ 180475 w 193366"/>
                  <a:gd name="connsiteY70" fmla="*/ 46606 h 81313"/>
                  <a:gd name="connsiteX71" fmla="*/ 166593 w 193366"/>
                  <a:gd name="connsiteY71" fmla="*/ 42640 h 81313"/>
                  <a:gd name="connsiteX72" fmla="*/ 153702 w 193366"/>
                  <a:gd name="connsiteY72" fmla="*/ 46606 h 81313"/>
                  <a:gd name="connsiteX73" fmla="*/ 148743 w 193366"/>
                  <a:gd name="connsiteY73" fmla="*/ 57514 h 81313"/>
                  <a:gd name="connsiteX74" fmla="*/ 153702 w 193366"/>
                  <a:gd name="connsiteY74" fmla="*/ 68422 h 81313"/>
                  <a:gd name="connsiteX75" fmla="*/ 166593 w 193366"/>
                  <a:gd name="connsiteY75" fmla="*/ 72389 h 81313"/>
                  <a:gd name="connsiteX76" fmla="*/ 166593 w 193366"/>
                  <a:gd name="connsiteY76" fmla="*/ 72389 h 81313"/>
                  <a:gd name="connsiteX77" fmla="*/ 166593 w 193366"/>
                  <a:gd name="connsiteY77" fmla="*/ 34707 h 81313"/>
                  <a:gd name="connsiteX78" fmla="*/ 177501 w 193366"/>
                  <a:gd name="connsiteY78" fmla="*/ 30740 h 81313"/>
                  <a:gd name="connsiteX79" fmla="*/ 181467 w 193366"/>
                  <a:gd name="connsiteY79" fmla="*/ 21816 h 81313"/>
                  <a:gd name="connsiteX80" fmla="*/ 177501 w 193366"/>
                  <a:gd name="connsiteY80" fmla="*/ 11900 h 81313"/>
                  <a:gd name="connsiteX81" fmla="*/ 166593 w 193366"/>
                  <a:gd name="connsiteY81" fmla="*/ 7933 h 81313"/>
                  <a:gd name="connsiteX82" fmla="*/ 155685 w 193366"/>
                  <a:gd name="connsiteY82" fmla="*/ 11900 h 81313"/>
                  <a:gd name="connsiteX83" fmla="*/ 151718 w 193366"/>
                  <a:gd name="connsiteY83" fmla="*/ 21816 h 81313"/>
                  <a:gd name="connsiteX84" fmla="*/ 155685 w 193366"/>
                  <a:gd name="connsiteY84" fmla="*/ 30740 h 81313"/>
                  <a:gd name="connsiteX85" fmla="*/ 166593 w 193366"/>
                  <a:gd name="connsiteY85" fmla="*/ 34707 h 81313"/>
                  <a:gd name="connsiteX86" fmla="*/ 166593 w 193366"/>
                  <a:gd name="connsiteY86" fmla="*/ 34707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193366" h="81313">
                    <a:moveTo>
                      <a:pt x="12891" y="58506"/>
                    </a:moveTo>
                    <a:cubicBezTo>
                      <a:pt x="12891" y="62472"/>
                      <a:pt x="15866" y="66439"/>
                      <a:pt x="18841" y="68422"/>
                    </a:cubicBezTo>
                    <a:cubicBezTo>
                      <a:pt x="22807" y="71397"/>
                      <a:pt x="26774" y="72389"/>
                      <a:pt x="32723" y="72389"/>
                    </a:cubicBezTo>
                    <a:cubicBezTo>
                      <a:pt x="37682" y="72389"/>
                      <a:pt x="42640" y="71397"/>
                      <a:pt x="45615" y="68422"/>
                    </a:cubicBezTo>
                    <a:cubicBezTo>
                      <a:pt x="48590" y="65447"/>
                      <a:pt x="50573" y="62472"/>
                      <a:pt x="50573" y="58506"/>
                    </a:cubicBezTo>
                    <a:cubicBezTo>
                      <a:pt x="50573" y="55531"/>
                      <a:pt x="49581" y="52556"/>
                      <a:pt x="46606" y="50573"/>
                    </a:cubicBezTo>
                    <a:cubicBezTo>
                      <a:pt x="44623" y="48589"/>
                      <a:pt x="40657" y="46606"/>
                      <a:pt x="34707" y="45615"/>
                    </a:cubicBezTo>
                    <a:lnTo>
                      <a:pt x="24791" y="42640"/>
                    </a:lnTo>
                    <a:cubicBezTo>
                      <a:pt x="17849" y="40657"/>
                      <a:pt x="11900" y="37682"/>
                      <a:pt x="8925" y="34707"/>
                    </a:cubicBezTo>
                    <a:cubicBezTo>
                      <a:pt x="5950" y="31732"/>
                      <a:pt x="3967" y="26774"/>
                      <a:pt x="3967" y="21816"/>
                    </a:cubicBezTo>
                    <a:cubicBezTo>
                      <a:pt x="3967" y="14874"/>
                      <a:pt x="6941" y="9916"/>
                      <a:pt x="11900" y="5950"/>
                    </a:cubicBezTo>
                    <a:cubicBezTo>
                      <a:pt x="16858" y="1983"/>
                      <a:pt x="23799" y="0"/>
                      <a:pt x="31732" y="0"/>
                    </a:cubicBezTo>
                    <a:cubicBezTo>
                      <a:pt x="39665" y="0"/>
                      <a:pt x="45615" y="1983"/>
                      <a:pt x="51565" y="5950"/>
                    </a:cubicBezTo>
                    <a:cubicBezTo>
                      <a:pt x="56523" y="9916"/>
                      <a:pt x="59497" y="15866"/>
                      <a:pt x="59497" y="21816"/>
                    </a:cubicBezTo>
                    <a:lnTo>
                      <a:pt x="49581" y="21816"/>
                    </a:lnTo>
                    <a:cubicBezTo>
                      <a:pt x="49581" y="17849"/>
                      <a:pt x="47598" y="13883"/>
                      <a:pt x="43632" y="11900"/>
                    </a:cubicBezTo>
                    <a:cubicBezTo>
                      <a:pt x="40657" y="9916"/>
                      <a:pt x="36690" y="7933"/>
                      <a:pt x="30741" y="7933"/>
                    </a:cubicBezTo>
                    <a:cubicBezTo>
                      <a:pt x="25783" y="7933"/>
                      <a:pt x="21816" y="8925"/>
                      <a:pt x="17849" y="11900"/>
                    </a:cubicBezTo>
                    <a:cubicBezTo>
                      <a:pt x="14874" y="13883"/>
                      <a:pt x="12891" y="17849"/>
                      <a:pt x="12891" y="20824"/>
                    </a:cubicBezTo>
                    <a:cubicBezTo>
                      <a:pt x="12891" y="23799"/>
                      <a:pt x="13883" y="25782"/>
                      <a:pt x="16858" y="27766"/>
                    </a:cubicBezTo>
                    <a:cubicBezTo>
                      <a:pt x="18841" y="29749"/>
                      <a:pt x="22807" y="31732"/>
                      <a:pt x="28757" y="32724"/>
                    </a:cubicBezTo>
                    <a:lnTo>
                      <a:pt x="36690" y="34707"/>
                    </a:lnTo>
                    <a:cubicBezTo>
                      <a:pt x="44623" y="36690"/>
                      <a:pt x="50573" y="39665"/>
                      <a:pt x="54539" y="42640"/>
                    </a:cubicBezTo>
                    <a:cubicBezTo>
                      <a:pt x="58506" y="45615"/>
                      <a:pt x="59497" y="50573"/>
                      <a:pt x="59497" y="56523"/>
                    </a:cubicBezTo>
                    <a:cubicBezTo>
                      <a:pt x="59497" y="63464"/>
                      <a:pt x="56523" y="69414"/>
                      <a:pt x="51565" y="73380"/>
                    </a:cubicBezTo>
                    <a:cubicBezTo>
                      <a:pt x="46606" y="77347"/>
                      <a:pt x="38674" y="79330"/>
                      <a:pt x="29749" y="79330"/>
                    </a:cubicBezTo>
                    <a:cubicBezTo>
                      <a:pt x="21816" y="79330"/>
                      <a:pt x="14874" y="77347"/>
                      <a:pt x="8925" y="73380"/>
                    </a:cubicBezTo>
                    <a:cubicBezTo>
                      <a:pt x="3967" y="69414"/>
                      <a:pt x="992" y="63464"/>
                      <a:pt x="0" y="56523"/>
                    </a:cubicBezTo>
                    <a:lnTo>
                      <a:pt x="12891" y="56523"/>
                    </a:lnTo>
                    <a:close/>
                    <a:moveTo>
                      <a:pt x="109079" y="63464"/>
                    </a:moveTo>
                    <a:lnTo>
                      <a:pt x="69414" y="63464"/>
                    </a:lnTo>
                    <a:lnTo>
                      <a:pt x="69414" y="54539"/>
                    </a:lnTo>
                    <a:cubicBezTo>
                      <a:pt x="75364" y="42640"/>
                      <a:pt x="87263" y="24791"/>
                      <a:pt x="104120" y="992"/>
                    </a:cubicBezTo>
                    <a:lnTo>
                      <a:pt x="118995" y="992"/>
                    </a:lnTo>
                    <a:lnTo>
                      <a:pt x="118995" y="54539"/>
                    </a:lnTo>
                    <a:lnTo>
                      <a:pt x="129903" y="54539"/>
                    </a:lnTo>
                    <a:lnTo>
                      <a:pt x="129903" y="63464"/>
                    </a:lnTo>
                    <a:lnTo>
                      <a:pt x="118995" y="63464"/>
                    </a:lnTo>
                    <a:lnTo>
                      <a:pt x="118995" y="80322"/>
                    </a:lnTo>
                    <a:lnTo>
                      <a:pt x="109079" y="80322"/>
                    </a:lnTo>
                    <a:lnTo>
                      <a:pt x="109079" y="63464"/>
                    </a:lnTo>
                    <a:close/>
                    <a:moveTo>
                      <a:pt x="79330" y="54539"/>
                    </a:moveTo>
                    <a:lnTo>
                      <a:pt x="109079" y="54539"/>
                    </a:lnTo>
                    <a:lnTo>
                      <a:pt x="109079" y="8925"/>
                    </a:lnTo>
                    <a:lnTo>
                      <a:pt x="109079" y="8925"/>
                    </a:lnTo>
                    <a:cubicBezTo>
                      <a:pt x="95196" y="28757"/>
                      <a:pt x="85280" y="43631"/>
                      <a:pt x="79330" y="54539"/>
                    </a:cubicBezTo>
                    <a:lnTo>
                      <a:pt x="79330" y="54539"/>
                    </a:lnTo>
                    <a:close/>
                    <a:moveTo>
                      <a:pt x="166593" y="81313"/>
                    </a:moveTo>
                    <a:cubicBezTo>
                      <a:pt x="158660" y="81313"/>
                      <a:pt x="151718" y="79330"/>
                      <a:pt x="145769" y="75363"/>
                    </a:cubicBezTo>
                    <a:cubicBezTo>
                      <a:pt x="140811" y="71397"/>
                      <a:pt x="137836" y="65447"/>
                      <a:pt x="137836" y="59497"/>
                    </a:cubicBezTo>
                    <a:cubicBezTo>
                      <a:pt x="137836" y="54539"/>
                      <a:pt x="139819" y="50573"/>
                      <a:pt x="142794" y="46606"/>
                    </a:cubicBezTo>
                    <a:cubicBezTo>
                      <a:pt x="145769" y="42640"/>
                      <a:pt x="149735" y="40657"/>
                      <a:pt x="154694" y="39665"/>
                    </a:cubicBezTo>
                    <a:lnTo>
                      <a:pt x="154694" y="39665"/>
                    </a:lnTo>
                    <a:cubicBezTo>
                      <a:pt x="150727" y="38673"/>
                      <a:pt x="146760" y="35698"/>
                      <a:pt x="144777" y="32724"/>
                    </a:cubicBezTo>
                    <a:cubicBezTo>
                      <a:pt x="141802" y="29749"/>
                      <a:pt x="140811" y="25782"/>
                      <a:pt x="140811" y="21816"/>
                    </a:cubicBezTo>
                    <a:cubicBezTo>
                      <a:pt x="140811" y="15866"/>
                      <a:pt x="142794" y="10908"/>
                      <a:pt x="147752" y="6941"/>
                    </a:cubicBezTo>
                    <a:cubicBezTo>
                      <a:pt x="152710" y="2975"/>
                      <a:pt x="158660" y="992"/>
                      <a:pt x="165601" y="992"/>
                    </a:cubicBezTo>
                    <a:cubicBezTo>
                      <a:pt x="172543" y="992"/>
                      <a:pt x="179484" y="2975"/>
                      <a:pt x="183450" y="6941"/>
                    </a:cubicBezTo>
                    <a:cubicBezTo>
                      <a:pt x="188408" y="10908"/>
                      <a:pt x="190392" y="15866"/>
                      <a:pt x="190392" y="21816"/>
                    </a:cubicBezTo>
                    <a:cubicBezTo>
                      <a:pt x="190392" y="25782"/>
                      <a:pt x="189400" y="29749"/>
                      <a:pt x="186425" y="32724"/>
                    </a:cubicBezTo>
                    <a:cubicBezTo>
                      <a:pt x="184442" y="35698"/>
                      <a:pt x="180475" y="37682"/>
                      <a:pt x="176509" y="39665"/>
                    </a:cubicBezTo>
                    <a:lnTo>
                      <a:pt x="176509" y="39665"/>
                    </a:lnTo>
                    <a:cubicBezTo>
                      <a:pt x="181467" y="40657"/>
                      <a:pt x="185434" y="43631"/>
                      <a:pt x="188408" y="46606"/>
                    </a:cubicBezTo>
                    <a:cubicBezTo>
                      <a:pt x="191383" y="50573"/>
                      <a:pt x="193366" y="54539"/>
                      <a:pt x="193366" y="59497"/>
                    </a:cubicBezTo>
                    <a:cubicBezTo>
                      <a:pt x="193366" y="66439"/>
                      <a:pt x="190392" y="71397"/>
                      <a:pt x="185434" y="75363"/>
                    </a:cubicBezTo>
                    <a:cubicBezTo>
                      <a:pt x="182459" y="79330"/>
                      <a:pt x="175517" y="81313"/>
                      <a:pt x="166593" y="81313"/>
                    </a:cubicBezTo>
                    <a:lnTo>
                      <a:pt x="166593" y="81313"/>
                    </a:lnTo>
                    <a:close/>
                    <a:moveTo>
                      <a:pt x="166593" y="72389"/>
                    </a:moveTo>
                    <a:cubicBezTo>
                      <a:pt x="171551" y="72389"/>
                      <a:pt x="176509" y="71397"/>
                      <a:pt x="180475" y="68422"/>
                    </a:cubicBezTo>
                    <a:cubicBezTo>
                      <a:pt x="183450" y="65447"/>
                      <a:pt x="185434" y="62472"/>
                      <a:pt x="185434" y="57514"/>
                    </a:cubicBezTo>
                    <a:cubicBezTo>
                      <a:pt x="185434" y="53548"/>
                      <a:pt x="183450" y="49581"/>
                      <a:pt x="180475" y="46606"/>
                    </a:cubicBezTo>
                    <a:cubicBezTo>
                      <a:pt x="176509" y="43631"/>
                      <a:pt x="172543" y="42640"/>
                      <a:pt x="166593" y="42640"/>
                    </a:cubicBezTo>
                    <a:cubicBezTo>
                      <a:pt x="161634" y="42640"/>
                      <a:pt x="156676" y="43631"/>
                      <a:pt x="153702" y="46606"/>
                    </a:cubicBezTo>
                    <a:cubicBezTo>
                      <a:pt x="149735" y="49581"/>
                      <a:pt x="148743" y="52556"/>
                      <a:pt x="148743" y="57514"/>
                    </a:cubicBezTo>
                    <a:cubicBezTo>
                      <a:pt x="148743" y="61481"/>
                      <a:pt x="150727" y="65447"/>
                      <a:pt x="153702" y="68422"/>
                    </a:cubicBezTo>
                    <a:cubicBezTo>
                      <a:pt x="156676" y="71397"/>
                      <a:pt x="161634" y="72389"/>
                      <a:pt x="166593" y="72389"/>
                    </a:cubicBezTo>
                    <a:lnTo>
                      <a:pt x="166593" y="72389"/>
                    </a:lnTo>
                    <a:close/>
                    <a:moveTo>
                      <a:pt x="166593" y="34707"/>
                    </a:moveTo>
                    <a:cubicBezTo>
                      <a:pt x="171551" y="34707"/>
                      <a:pt x="174526" y="33715"/>
                      <a:pt x="177501" y="30740"/>
                    </a:cubicBezTo>
                    <a:cubicBezTo>
                      <a:pt x="180475" y="28757"/>
                      <a:pt x="181467" y="24791"/>
                      <a:pt x="181467" y="21816"/>
                    </a:cubicBezTo>
                    <a:cubicBezTo>
                      <a:pt x="181467" y="17849"/>
                      <a:pt x="180475" y="14874"/>
                      <a:pt x="177501" y="11900"/>
                    </a:cubicBezTo>
                    <a:cubicBezTo>
                      <a:pt x="174526" y="9916"/>
                      <a:pt x="170559" y="7933"/>
                      <a:pt x="166593" y="7933"/>
                    </a:cubicBezTo>
                    <a:cubicBezTo>
                      <a:pt x="161634" y="7933"/>
                      <a:pt x="158660" y="8925"/>
                      <a:pt x="155685" y="11900"/>
                    </a:cubicBezTo>
                    <a:cubicBezTo>
                      <a:pt x="152710" y="13883"/>
                      <a:pt x="151718" y="17849"/>
                      <a:pt x="151718" y="21816"/>
                    </a:cubicBezTo>
                    <a:cubicBezTo>
                      <a:pt x="151718" y="25782"/>
                      <a:pt x="152710" y="28757"/>
                      <a:pt x="155685" y="30740"/>
                    </a:cubicBezTo>
                    <a:cubicBezTo>
                      <a:pt x="158660" y="32724"/>
                      <a:pt x="162626" y="34707"/>
                      <a:pt x="166593" y="34707"/>
                    </a:cubicBezTo>
                    <a:lnTo>
                      <a:pt x="166593" y="34707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5" name="Полилиния: фигура 234">
                <a:extLst>
                  <a:ext uri="{FF2B5EF4-FFF2-40B4-BE49-F238E27FC236}">
                    <a16:creationId xmlns:a16="http://schemas.microsoft.com/office/drawing/2014/main" id="{751F07CF-870F-7EE2-6049-FAACA2E8228B}"/>
                  </a:ext>
                </a:extLst>
              </p:cNvPr>
              <p:cNvSpPr/>
              <p:nvPr/>
            </p:nvSpPr>
            <p:spPr>
              <a:xfrm>
                <a:off x="1910058" y="4198359"/>
                <a:ext cx="340126" cy="82304"/>
              </a:xfrm>
              <a:custGeom>
                <a:avLst/>
                <a:gdLst>
                  <a:gd name="connsiteX0" fmla="*/ 70405 w 340126"/>
                  <a:gd name="connsiteY0" fmla="*/ 47598 h 82304"/>
                  <a:gd name="connsiteX1" fmla="*/ 61481 w 340126"/>
                  <a:gd name="connsiteY1" fmla="*/ 72389 h 82304"/>
                  <a:gd name="connsiteX2" fmla="*/ 36690 w 340126"/>
                  <a:gd name="connsiteY2" fmla="*/ 81313 h 82304"/>
                  <a:gd name="connsiteX3" fmla="*/ 9916 w 340126"/>
                  <a:gd name="connsiteY3" fmla="*/ 70405 h 82304"/>
                  <a:gd name="connsiteX4" fmla="*/ 0 w 340126"/>
                  <a:gd name="connsiteY4" fmla="*/ 40657 h 82304"/>
                  <a:gd name="connsiteX5" fmla="*/ 9916 w 340126"/>
                  <a:gd name="connsiteY5" fmla="*/ 10908 h 82304"/>
                  <a:gd name="connsiteX6" fmla="*/ 36690 w 340126"/>
                  <a:gd name="connsiteY6" fmla="*/ 0 h 82304"/>
                  <a:gd name="connsiteX7" fmla="*/ 58506 w 340126"/>
                  <a:gd name="connsiteY7" fmla="*/ 6941 h 82304"/>
                  <a:gd name="connsiteX8" fmla="*/ 69414 w 340126"/>
                  <a:gd name="connsiteY8" fmla="*/ 25782 h 82304"/>
                  <a:gd name="connsiteX9" fmla="*/ 59497 w 340126"/>
                  <a:gd name="connsiteY9" fmla="*/ 25782 h 82304"/>
                  <a:gd name="connsiteX10" fmla="*/ 51564 w 340126"/>
                  <a:gd name="connsiteY10" fmla="*/ 13883 h 82304"/>
                  <a:gd name="connsiteX11" fmla="*/ 37682 w 340126"/>
                  <a:gd name="connsiteY11" fmla="*/ 9916 h 82304"/>
                  <a:gd name="connsiteX12" fmla="*/ 18841 w 340126"/>
                  <a:gd name="connsiteY12" fmla="*/ 17849 h 82304"/>
                  <a:gd name="connsiteX13" fmla="*/ 11899 w 340126"/>
                  <a:gd name="connsiteY13" fmla="*/ 40657 h 82304"/>
                  <a:gd name="connsiteX14" fmla="*/ 18841 w 340126"/>
                  <a:gd name="connsiteY14" fmla="*/ 64455 h 82304"/>
                  <a:gd name="connsiteX15" fmla="*/ 37682 w 340126"/>
                  <a:gd name="connsiteY15" fmla="*/ 73380 h 82304"/>
                  <a:gd name="connsiteX16" fmla="*/ 54539 w 340126"/>
                  <a:gd name="connsiteY16" fmla="*/ 67431 h 82304"/>
                  <a:gd name="connsiteX17" fmla="*/ 61481 w 340126"/>
                  <a:gd name="connsiteY17" fmla="*/ 51565 h 82304"/>
                  <a:gd name="connsiteX18" fmla="*/ 61481 w 340126"/>
                  <a:gd name="connsiteY18" fmla="*/ 50573 h 82304"/>
                  <a:gd name="connsiteX19" fmla="*/ 39665 w 340126"/>
                  <a:gd name="connsiteY19" fmla="*/ 50573 h 82304"/>
                  <a:gd name="connsiteX20" fmla="*/ 39665 w 340126"/>
                  <a:gd name="connsiteY20" fmla="*/ 40657 h 82304"/>
                  <a:gd name="connsiteX21" fmla="*/ 71397 w 340126"/>
                  <a:gd name="connsiteY21" fmla="*/ 40657 h 82304"/>
                  <a:gd name="connsiteX22" fmla="*/ 71397 w 340126"/>
                  <a:gd name="connsiteY22" fmla="*/ 47598 h 82304"/>
                  <a:gd name="connsiteX23" fmla="*/ 113045 w 340126"/>
                  <a:gd name="connsiteY23" fmla="*/ 1983 h 82304"/>
                  <a:gd name="connsiteX24" fmla="*/ 130894 w 340126"/>
                  <a:gd name="connsiteY24" fmla="*/ 8925 h 82304"/>
                  <a:gd name="connsiteX25" fmla="*/ 137836 w 340126"/>
                  <a:gd name="connsiteY25" fmla="*/ 26774 h 82304"/>
                  <a:gd name="connsiteX26" fmla="*/ 130894 w 340126"/>
                  <a:gd name="connsiteY26" fmla="*/ 44623 h 82304"/>
                  <a:gd name="connsiteX27" fmla="*/ 113045 w 340126"/>
                  <a:gd name="connsiteY27" fmla="*/ 51565 h 82304"/>
                  <a:gd name="connsiteX28" fmla="*/ 93212 w 340126"/>
                  <a:gd name="connsiteY28" fmla="*/ 51565 h 82304"/>
                  <a:gd name="connsiteX29" fmla="*/ 93212 w 340126"/>
                  <a:gd name="connsiteY29" fmla="*/ 79330 h 82304"/>
                  <a:gd name="connsiteX30" fmla="*/ 83296 w 340126"/>
                  <a:gd name="connsiteY30" fmla="*/ 79330 h 82304"/>
                  <a:gd name="connsiteX31" fmla="*/ 83296 w 340126"/>
                  <a:gd name="connsiteY31" fmla="*/ 0 h 82304"/>
                  <a:gd name="connsiteX32" fmla="*/ 113045 w 340126"/>
                  <a:gd name="connsiteY32" fmla="*/ 0 h 82304"/>
                  <a:gd name="connsiteX33" fmla="*/ 93212 w 340126"/>
                  <a:gd name="connsiteY33" fmla="*/ 43631 h 82304"/>
                  <a:gd name="connsiteX34" fmla="*/ 111062 w 340126"/>
                  <a:gd name="connsiteY34" fmla="*/ 43631 h 82304"/>
                  <a:gd name="connsiteX35" fmla="*/ 123953 w 340126"/>
                  <a:gd name="connsiteY35" fmla="*/ 39665 h 82304"/>
                  <a:gd name="connsiteX36" fmla="*/ 128911 w 340126"/>
                  <a:gd name="connsiteY36" fmla="*/ 27766 h 82304"/>
                  <a:gd name="connsiteX37" fmla="*/ 123953 w 340126"/>
                  <a:gd name="connsiteY37" fmla="*/ 15866 h 82304"/>
                  <a:gd name="connsiteX38" fmla="*/ 111062 w 340126"/>
                  <a:gd name="connsiteY38" fmla="*/ 11900 h 82304"/>
                  <a:gd name="connsiteX39" fmla="*/ 93212 w 340126"/>
                  <a:gd name="connsiteY39" fmla="*/ 11900 h 82304"/>
                  <a:gd name="connsiteX40" fmla="*/ 93212 w 340126"/>
                  <a:gd name="connsiteY40" fmla="*/ 43631 h 82304"/>
                  <a:gd name="connsiteX41" fmla="*/ 203283 w 340126"/>
                  <a:gd name="connsiteY41" fmla="*/ 82305 h 82304"/>
                  <a:gd name="connsiteX42" fmla="*/ 187417 w 340126"/>
                  <a:gd name="connsiteY42" fmla="*/ 77347 h 82304"/>
                  <a:gd name="connsiteX43" fmla="*/ 176509 w 340126"/>
                  <a:gd name="connsiteY43" fmla="*/ 64455 h 82304"/>
                  <a:gd name="connsiteX44" fmla="*/ 172542 w 340126"/>
                  <a:gd name="connsiteY44" fmla="*/ 42640 h 82304"/>
                  <a:gd name="connsiteX45" fmla="*/ 180475 w 340126"/>
                  <a:gd name="connsiteY45" fmla="*/ 11900 h 82304"/>
                  <a:gd name="connsiteX46" fmla="*/ 203283 w 340126"/>
                  <a:gd name="connsiteY46" fmla="*/ 992 h 82304"/>
                  <a:gd name="connsiteX47" fmla="*/ 220140 w 340126"/>
                  <a:gd name="connsiteY47" fmla="*/ 6941 h 82304"/>
                  <a:gd name="connsiteX48" fmla="*/ 229065 w 340126"/>
                  <a:gd name="connsiteY48" fmla="*/ 21816 h 82304"/>
                  <a:gd name="connsiteX49" fmla="*/ 219149 w 340126"/>
                  <a:gd name="connsiteY49" fmla="*/ 21816 h 82304"/>
                  <a:gd name="connsiteX50" fmla="*/ 213199 w 340126"/>
                  <a:gd name="connsiteY50" fmla="*/ 12891 h 82304"/>
                  <a:gd name="connsiteX51" fmla="*/ 203283 w 340126"/>
                  <a:gd name="connsiteY51" fmla="*/ 9916 h 82304"/>
                  <a:gd name="connsiteX52" fmla="*/ 188408 w 340126"/>
                  <a:gd name="connsiteY52" fmla="*/ 18841 h 82304"/>
                  <a:gd name="connsiteX53" fmla="*/ 182459 w 340126"/>
                  <a:gd name="connsiteY53" fmla="*/ 42640 h 82304"/>
                  <a:gd name="connsiteX54" fmla="*/ 182459 w 340126"/>
                  <a:gd name="connsiteY54" fmla="*/ 42640 h 82304"/>
                  <a:gd name="connsiteX55" fmla="*/ 191383 w 340126"/>
                  <a:gd name="connsiteY55" fmla="*/ 33715 h 82304"/>
                  <a:gd name="connsiteX56" fmla="*/ 204274 w 340126"/>
                  <a:gd name="connsiteY56" fmla="*/ 29749 h 82304"/>
                  <a:gd name="connsiteX57" fmla="*/ 223115 w 340126"/>
                  <a:gd name="connsiteY57" fmla="*/ 37682 h 82304"/>
                  <a:gd name="connsiteX58" fmla="*/ 231048 w 340126"/>
                  <a:gd name="connsiteY58" fmla="*/ 56523 h 82304"/>
                  <a:gd name="connsiteX59" fmla="*/ 223115 w 340126"/>
                  <a:gd name="connsiteY59" fmla="*/ 75363 h 82304"/>
                  <a:gd name="connsiteX60" fmla="*/ 203283 w 340126"/>
                  <a:gd name="connsiteY60" fmla="*/ 82305 h 82304"/>
                  <a:gd name="connsiteX61" fmla="*/ 203283 w 340126"/>
                  <a:gd name="connsiteY61" fmla="*/ 82305 h 82304"/>
                  <a:gd name="connsiteX62" fmla="*/ 203283 w 340126"/>
                  <a:gd name="connsiteY62" fmla="*/ 73380 h 82304"/>
                  <a:gd name="connsiteX63" fmla="*/ 216174 w 340126"/>
                  <a:gd name="connsiteY63" fmla="*/ 68422 h 82304"/>
                  <a:gd name="connsiteX64" fmla="*/ 221132 w 340126"/>
                  <a:gd name="connsiteY64" fmla="*/ 55531 h 82304"/>
                  <a:gd name="connsiteX65" fmla="*/ 216174 w 340126"/>
                  <a:gd name="connsiteY65" fmla="*/ 42640 h 82304"/>
                  <a:gd name="connsiteX66" fmla="*/ 203283 w 340126"/>
                  <a:gd name="connsiteY66" fmla="*/ 37682 h 82304"/>
                  <a:gd name="connsiteX67" fmla="*/ 190392 w 340126"/>
                  <a:gd name="connsiteY67" fmla="*/ 42640 h 82304"/>
                  <a:gd name="connsiteX68" fmla="*/ 185433 w 340126"/>
                  <a:gd name="connsiteY68" fmla="*/ 55531 h 82304"/>
                  <a:gd name="connsiteX69" fmla="*/ 190392 w 340126"/>
                  <a:gd name="connsiteY69" fmla="*/ 68422 h 82304"/>
                  <a:gd name="connsiteX70" fmla="*/ 203283 w 340126"/>
                  <a:gd name="connsiteY70" fmla="*/ 73380 h 82304"/>
                  <a:gd name="connsiteX71" fmla="*/ 203283 w 340126"/>
                  <a:gd name="connsiteY71" fmla="*/ 73380 h 82304"/>
                  <a:gd name="connsiteX72" fmla="*/ 241956 w 340126"/>
                  <a:gd name="connsiteY72" fmla="*/ 53548 h 82304"/>
                  <a:gd name="connsiteX73" fmla="*/ 241956 w 340126"/>
                  <a:gd name="connsiteY73" fmla="*/ 44623 h 82304"/>
                  <a:gd name="connsiteX74" fmla="*/ 277654 w 340126"/>
                  <a:gd name="connsiteY74" fmla="*/ 44623 h 82304"/>
                  <a:gd name="connsiteX75" fmla="*/ 277654 w 340126"/>
                  <a:gd name="connsiteY75" fmla="*/ 53548 h 82304"/>
                  <a:gd name="connsiteX76" fmla="*/ 241956 w 340126"/>
                  <a:gd name="connsiteY76" fmla="*/ 53548 h 82304"/>
                  <a:gd name="connsiteX77" fmla="*/ 330210 w 340126"/>
                  <a:gd name="connsiteY77" fmla="*/ 10908 h 82304"/>
                  <a:gd name="connsiteX78" fmla="*/ 330210 w 340126"/>
                  <a:gd name="connsiteY78" fmla="*/ 10908 h 82304"/>
                  <a:gd name="connsiteX79" fmla="*/ 287571 w 340126"/>
                  <a:gd name="connsiteY79" fmla="*/ 10908 h 82304"/>
                  <a:gd name="connsiteX80" fmla="*/ 287571 w 340126"/>
                  <a:gd name="connsiteY80" fmla="*/ 1983 h 82304"/>
                  <a:gd name="connsiteX81" fmla="*/ 340127 w 340126"/>
                  <a:gd name="connsiteY81" fmla="*/ 1983 h 82304"/>
                  <a:gd name="connsiteX82" fmla="*/ 340127 w 340126"/>
                  <a:gd name="connsiteY82" fmla="*/ 10908 h 82304"/>
                  <a:gd name="connsiteX83" fmla="*/ 305420 w 340126"/>
                  <a:gd name="connsiteY83" fmla="*/ 80322 h 82304"/>
                  <a:gd name="connsiteX84" fmla="*/ 295504 w 340126"/>
                  <a:gd name="connsiteY84" fmla="*/ 80322 h 82304"/>
                  <a:gd name="connsiteX85" fmla="*/ 330210 w 340126"/>
                  <a:gd name="connsiteY85" fmla="*/ 10908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</a:cxnLst>
                <a:rect l="l" t="t" r="r" b="b"/>
                <a:pathLst>
                  <a:path w="340126" h="82304">
                    <a:moveTo>
                      <a:pt x="70405" y="47598"/>
                    </a:moveTo>
                    <a:cubicBezTo>
                      <a:pt x="70405" y="58506"/>
                      <a:pt x="67430" y="66439"/>
                      <a:pt x="61481" y="72389"/>
                    </a:cubicBezTo>
                    <a:cubicBezTo>
                      <a:pt x="55531" y="78338"/>
                      <a:pt x="47598" y="81313"/>
                      <a:pt x="36690" y="81313"/>
                    </a:cubicBezTo>
                    <a:cubicBezTo>
                      <a:pt x="25782" y="81313"/>
                      <a:pt x="16858" y="77347"/>
                      <a:pt x="9916" y="70405"/>
                    </a:cubicBezTo>
                    <a:cubicBezTo>
                      <a:pt x="2975" y="62472"/>
                      <a:pt x="0" y="52556"/>
                      <a:pt x="0" y="40657"/>
                    </a:cubicBezTo>
                    <a:cubicBezTo>
                      <a:pt x="0" y="28757"/>
                      <a:pt x="2975" y="18841"/>
                      <a:pt x="9916" y="10908"/>
                    </a:cubicBezTo>
                    <a:cubicBezTo>
                      <a:pt x="16858" y="3966"/>
                      <a:pt x="24791" y="0"/>
                      <a:pt x="36690" y="0"/>
                    </a:cubicBezTo>
                    <a:cubicBezTo>
                      <a:pt x="45615" y="0"/>
                      <a:pt x="52556" y="1983"/>
                      <a:pt x="58506" y="6941"/>
                    </a:cubicBezTo>
                    <a:cubicBezTo>
                      <a:pt x="64455" y="11900"/>
                      <a:pt x="68422" y="17849"/>
                      <a:pt x="69414" y="25782"/>
                    </a:cubicBezTo>
                    <a:lnTo>
                      <a:pt x="59497" y="25782"/>
                    </a:lnTo>
                    <a:cubicBezTo>
                      <a:pt x="57514" y="20824"/>
                      <a:pt x="55531" y="15866"/>
                      <a:pt x="51564" y="13883"/>
                    </a:cubicBezTo>
                    <a:cubicBezTo>
                      <a:pt x="47598" y="10908"/>
                      <a:pt x="42640" y="9916"/>
                      <a:pt x="37682" y="9916"/>
                    </a:cubicBezTo>
                    <a:cubicBezTo>
                      <a:pt x="29749" y="9916"/>
                      <a:pt x="22807" y="12891"/>
                      <a:pt x="18841" y="17849"/>
                    </a:cubicBezTo>
                    <a:cubicBezTo>
                      <a:pt x="13883" y="23799"/>
                      <a:pt x="11899" y="30740"/>
                      <a:pt x="11899" y="40657"/>
                    </a:cubicBezTo>
                    <a:cubicBezTo>
                      <a:pt x="11899" y="50573"/>
                      <a:pt x="13883" y="58506"/>
                      <a:pt x="18841" y="64455"/>
                    </a:cubicBezTo>
                    <a:cubicBezTo>
                      <a:pt x="23799" y="70405"/>
                      <a:pt x="29749" y="73380"/>
                      <a:pt x="37682" y="73380"/>
                    </a:cubicBezTo>
                    <a:cubicBezTo>
                      <a:pt x="44623" y="73380"/>
                      <a:pt x="50573" y="71397"/>
                      <a:pt x="54539" y="67431"/>
                    </a:cubicBezTo>
                    <a:cubicBezTo>
                      <a:pt x="58506" y="63464"/>
                      <a:pt x="61481" y="57514"/>
                      <a:pt x="61481" y="51565"/>
                    </a:cubicBezTo>
                    <a:lnTo>
                      <a:pt x="61481" y="50573"/>
                    </a:lnTo>
                    <a:lnTo>
                      <a:pt x="39665" y="50573"/>
                    </a:lnTo>
                    <a:lnTo>
                      <a:pt x="39665" y="40657"/>
                    </a:lnTo>
                    <a:lnTo>
                      <a:pt x="71397" y="40657"/>
                    </a:lnTo>
                    <a:lnTo>
                      <a:pt x="71397" y="47598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6"/>
                      <a:pt x="130894" y="8925"/>
                    </a:cubicBezTo>
                    <a:cubicBezTo>
                      <a:pt x="135852" y="13883"/>
                      <a:pt x="137836" y="19832"/>
                      <a:pt x="137836" y="26774"/>
                    </a:cubicBezTo>
                    <a:cubicBezTo>
                      <a:pt x="137836" y="34707"/>
                      <a:pt x="135852" y="40657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3631"/>
                    </a:moveTo>
                    <a:lnTo>
                      <a:pt x="111062" y="43631"/>
                    </a:lnTo>
                    <a:cubicBezTo>
                      <a:pt x="117011" y="43631"/>
                      <a:pt x="120978" y="42640"/>
                      <a:pt x="123953" y="39665"/>
                    </a:cubicBezTo>
                    <a:cubicBezTo>
                      <a:pt x="126928" y="36690"/>
                      <a:pt x="128911" y="32724"/>
                      <a:pt x="128911" y="27766"/>
                    </a:cubicBezTo>
                    <a:cubicBezTo>
                      <a:pt x="128911" y="22808"/>
                      <a:pt x="126928" y="18841"/>
                      <a:pt x="123953" y="15866"/>
                    </a:cubicBezTo>
                    <a:cubicBezTo>
                      <a:pt x="120978" y="12891"/>
                      <a:pt x="116020" y="11900"/>
                      <a:pt x="111062" y="11900"/>
                    </a:cubicBezTo>
                    <a:lnTo>
                      <a:pt x="93212" y="11900"/>
                    </a:lnTo>
                    <a:lnTo>
                      <a:pt x="93212" y="43631"/>
                    </a:lnTo>
                    <a:close/>
                    <a:moveTo>
                      <a:pt x="203283" y="82305"/>
                    </a:moveTo>
                    <a:cubicBezTo>
                      <a:pt x="197333" y="82305"/>
                      <a:pt x="192375" y="80322"/>
                      <a:pt x="187417" y="77347"/>
                    </a:cubicBezTo>
                    <a:cubicBezTo>
                      <a:pt x="182459" y="74372"/>
                      <a:pt x="179484" y="69414"/>
                      <a:pt x="176509" y="64455"/>
                    </a:cubicBezTo>
                    <a:cubicBezTo>
                      <a:pt x="173534" y="58506"/>
                      <a:pt x="172542" y="51565"/>
                      <a:pt x="172542" y="42640"/>
                    </a:cubicBezTo>
                    <a:cubicBezTo>
                      <a:pt x="172542" y="29749"/>
                      <a:pt x="175517" y="18841"/>
                      <a:pt x="180475" y="11900"/>
                    </a:cubicBezTo>
                    <a:cubicBezTo>
                      <a:pt x="185433" y="4958"/>
                      <a:pt x="193366" y="992"/>
                      <a:pt x="203283" y="992"/>
                    </a:cubicBezTo>
                    <a:cubicBezTo>
                      <a:pt x="210224" y="992"/>
                      <a:pt x="216174" y="2975"/>
                      <a:pt x="220140" y="6941"/>
                    </a:cubicBezTo>
                    <a:cubicBezTo>
                      <a:pt x="225098" y="10908"/>
                      <a:pt x="228073" y="15866"/>
                      <a:pt x="229065" y="21816"/>
                    </a:cubicBezTo>
                    <a:lnTo>
                      <a:pt x="219149" y="21816"/>
                    </a:lnTo>
                    <a:cubicBezTo>
                      <a:pt x="218157" y="17849"/>
                      <a:pt x="216174" y="15866"/>
                      <a:pt x="213199" y="12891"/>
                    </a:cubicBezTo>
                    <a:cubicBezTo>
                      <a:pt x="210224" y="10908"/>
                      <a:pt x="207249" y="9916"/>
                      <a:pt x="203283" y="9916"/>
                    </a:cubicBezTo>
                    <a:cubicBezTo>
                      <a:pt x="196341" y="9916"/>
                      <a:pt x="191383" y="12891"/>
                      <a:pt x="188408" y="18841"/>
                    </a:cubicBezTo>
                    <a:cubicBezTo>
                      <a:pt x="184442" y="24791"/>
                      <a:pt x="182459" y="32724"/>
                      <a:pt x="182459" y="42640"/>
                    </a:cubicBezTo>
                    <a:lnTo>
                      <a:pt x="182459" y="42640"/>
                    </a:lnTo>
                    <a:cubicBezTo>
                      <a:pt x="184442" y="38673"/>
                      <a:pt x="187417" y="35698"/>
                      <a:pt x="191383" y="33715"/>
                    </a:cubicBezTo>
                    <a:cubicBezTo>
                      <a:pt x="195350" y="31732"/>
                      <a:pt x="200308" y="29749"/>
                      <a:pt x="204274" y="29749"/>
                    </a:cubicBezTo>
                    <a:cubicBezTo>
                      <a:pt x="212207" y="29749"/>
                      <a:pt x="218157" y="32724"/>
                      <a:pt x="223115" y="37682"/>
                    </a:cubicBezTo>
                    <a:cubicBezTo>
                      <a:pt x="228073" y="42640"/>
                      <a:pt x="231048" y="48589"/>
                      <a:pt x="231048" y="56523"/>
                    </a:cubicBezTo>
                    <a:cubicBezTo>
                      <a:pt x="231048" y="64455"/>
                      <a:pt x="228073" y="70405"/>
                      <a:pt x="223115" y="75363"/>
                    </a:cubicBezTo>
                    <a:cubicBezTo>
                      <a:pt x="218157" y="79330"/>
                      <a:pt x="211216" y="82305"/>
                      <a:pt x="203283" y="82305"/>
                    </a:cubicBezTo>
                    <a:lnTo>
                      <a:pt x="203283" y="82305"/>
                    </a:lnTo>
                    <a:close/>
                    <a:moveTo>
                      <a:pt x="203283" y="73380"/>
                    </a:moveTo>
                    <a:cubicBezTo>
                      <a:pt x="208241" y="73380"/>
                      <a:pt x="212207" y="71397"/>
                      <a:pt x="216174" y="68422"/>
                    </a:cubicBezTo>
                    <a:cubicBezTo>
                      <a:pt x="220140" y="65447"/>
                      <a:pt x="221132" y="60489"/>
                      <a:pt x="221132" y="55531"/>
                    </a:cubicBezTo>
                    <a:cubicBezTo>
                      <a:pt x="221132" y="50573"/>
                      <a:pt x="219149" y="45615"/>
                      <a:pt x="216174" y="42640"/>
                    </a:cubicBezTo>
                    <a:cubicBezTo>
                      <a:pt x="213199" y="39665"/>
                      <a:pt x="208241" y="37682"/>
                      <a:pt x="203283" y="37682"/>
                    </a:cubicBezTo>
                    <a:cubicBezTo>
                      <a:pt x="198325" y="37682"/>
                      <a:pt x="193366" y="39665"/>
                      <a:pt x="190392" y="42640"/>
                    </a:cubicBezTo>
                    <a:cubicBezTo>
                      <a:pt x="187417" y="45615"/>
                      <a:pt x="185433" y="50573"/>
                      <a:pt x="185433" y="55531"/>
                    </a:cubicBezTo>
                    <a:cubicBezTo>
                      <a:pt x="185433" y="60489"/>
                      <a:pt x="187417" y="64455"/>
                      <a:pt x="190392" y="68422"/>
                    </a:cubicBezTo>
                    <a:cubicBezTo>
                      <a:pt x="194358" y="71397"/>
                      <a:pt x="198325" y="73380"/>
                      <a:pt x="203283" y="73380"/>
                    </a:cubicBezTo>
                    <a:lnTo>
                      <a:pt x="203283" y="73380"/>
                    </a:lnTo>
                    <a:close/>
                    <a:moveTo>
                      <a:pt x="241956" y="53548"/>
                    </a:moveTo>
                    <a:lnTo>
                      <a:pt x="241956" y="44623"/>
                    </a:lnTo>
                    <a:lnTo>
                      <a:pt x="277654" y="44623"/>
                    </a:lnTo>
                    <a:lnTo>
                      <a:pt x="277654" y="53548"/>
                    </a:lnTo>
                    <a:lnTo>
                      <a:pt x="241956" y="53548"/>
                    </a:lnTo>
                    <a:close/>
                    <a:moveTo>
                      <a:pt x="330210" y="10908"/>
                    </a:moveTo>
                    <a:lnTo>
                      <a:pt x="330210" y="10908"/>
                    </a:lnTo>
                    <a:lnTo>
                      <a:pt x="287571" y="10908"/>
                    </a:lnTo>
                    <a:lnTo>
                      <a:pt x="287571" y="1983"/>
                    </a:lnTo>
                    <a:lnTo>
                      <a:pt x="340127" y="1983"/>
                    </a:lnTo>
                    <a:lnTo>
                      <a:pt x="340127" y="10908"/>
                    </a:lnTo>
                    <a:lnTo>
                      <a:pt x="305420" y="80322"/>
                    </a:lnTo>
                    <a:lnTo>
                      <a:pt x="295504" y="80322"/>
                    </a:lnTo>
                    <a:lnTo>
                      <a:pt x="330210" y="1090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7A4EA4F7-5A8D-E11C-9BA1-C95FB9FC813E}"/>
                  </a:ext>
                </a:extLst>
              </p:cNvPr>
              <p:cNvSpPr txBox="1"/>
              <p:nvPr/>
            </p:nvSpPr>
            <p:spPr>
              <a:xfrm>
                <a:off x="2608656" y="4134105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237" name="Полилиния: фигура 236">
                <a:extLst>
                  <a:ext uri="{FF2B5EF4-FFF2-40B4-BE49-F238E27FC236}">
                    <a16:creationId xmlns:a16="http://schemas.microsoft.com/office/drawing/2014/main" id="{F976794C-2F8F-BDBB-BE1E-2DFF4FF0A573}"/>
                  </a:ext>
                </a:extLst>
              </p:cNvPr>
              <p:cNvSpPr/>
              <p:nvPr/>
            </p:nvSpPr>
            <p:spPr>
              <a:xfrm>
                <a:off x="3140662" y="4200343"/>
                <a:ext cx="52555" cy="78338"/>
              </a:xfrm>
              <a:custGeom>
                <a:avLst/>
                <a:gdLst>
                  <a:gd name="connsiteX0" fmla="*/ 42640 w 52555"/>
                  <a:gd name="connsiteY0" fmla="*/ 8925 h 78338"/>
                  <a:gd name="connsiteX1" fmla="*/ 42640 w 52555"/>
                  <a:gd name="connsiteY1" fmla="*/ 8925 h 78338"/>
                  <a:gd name="connsiteX2" fmla="*/ 0 w 52555"/>
                  <a:gd name="connsiteY2" fmla="*/ 8925 h 78338"/>
                  <a:gd name="connsiteX3" fmla="*/ 0 w 52555"/>
                  <a:gd name="connsiteY3" fmla="*/ 0 h 78338"/>
                  <a:gd name="connsiteX4" fmla="*/ 52556 w 52555"/>
                  <a:gd name="connsiteY4" fmla="*/ 0 h 78338"/>
                  <a:gd name="connsiteX5" fmla="*/ 52556 w 52555"/>
                  <a:gd name="connsiteY5" fmla="*/ 8925 h 78338"/>
                  <a:gd name="connsiteX6" fmla="*/ 16857 w 52555"/>
                  <a:gd name="connsiteY6" fmla="*/ 78338 h 78338"/>
                  <a:gd name="connsiteX7" fmla="*/ 6941 w 52555"/>
                  <a:gd name="connsiteY7" fmla="*/ 78338 h 78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555" h="78338">
                    <a:moveTo>
                      <a:pt x="42640" y="8925"/>
                    </a:moveTo>
                    <a:lnTo>
                      <a:pt x="42640" y="8925"/>
                    </a:lnTo>
                    <a:lnTo>
                      <a:pt x="0" y="8925"/>
                    </a:lnTo>
                    <a:lnTo>
                      <a:pt x="0" y="0"/>
                    </a:lnTo>
                    <a:lnTo>
                      <a:pt x="52556" y="0"/>
                    </a:lnTo>
                    <a:lnTo>
                      <a:pt x="52556" y="8925"/>
                    </a:lnTo>
                    <a:lnTo>
                      <a:pt x="16857" y="78338"/>
                    </a:lnTo>
                    <a:lnTo>
                      <a:pt x="6941" y="7833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8" name="Полилиния: фигура 237">
                <a:extLst>
                  <a:ext uri="{FF2B5EF4-FFF2-40B4-BE49-F238E27FC236}">
                    <a16:creationId xmlns:a16="http://schemas.microsoft.com/office/drawing/2014/main" id="{0E642848-DC23-0C71-96B0-C1F1B672A90C}"/>
                  </a:ext>
                </a:extLst>
              </p:cNvPr>
              <p:cNvSpPr/>
              <p:nvPr/>
            </p:nvSpPr>
            <p:spPr>
              <a:xfrm>
                <a:off x="3707870" y="4200343"/>
                <a:ext cx="145768" cy="80321"/>
              </a:xfrm>
              <a:custGeom>
                <a:avLst/>
                <a:gdLst>
                  <a:gd name="connsiteX0" fmla="*/ 20824 w 145768"/>
                  <a:gd name="connsiteY0" fmla="*/ 9916 h 80321"/>
                  <a:gd name="connsiteX1" fmla="*/ 20824 w 145768"/>
                  <a:gd name="connsiteY1" fmla="*/ 9916 h 80321"/>
                  <a:gd name="connsiteX2" fmla="*/ 0 w 145768"/>
                  <a:gd name="connsiteY2" fmla="*/ 24791 h 80321"/>
                  <a:gd name="connsiteX3" fmla="*/ 0 w 145768"/>
                  <a:gd name="connsiteY3" fmla="*/ 14874 h 80321"/>
                  <a:gd name="connsiteX4" fmla="*/ 20824 w 145768"/>
                  <a:gd name="connsiteY4" fmla="*/ 0 h 80321"/>
                  <a:gd name="connsiteX5" fmla="*/ 30740 w 145768"/>
                  <a:gd name="connsiteY5" fmla="*/ 0 h 80321"/>
                  <a:gd name="connsiteX6" fmla="*/ 30740 w 145768"/>
                  <a:gd name="connsiteY6" fmla="*/ 79330 h 80321"/>
                  <a:gd name="connsiteX7" fmla="*/ 20824 w 145768"/>
                  <a:gd name="connsiteY7" fmla="*/ 79330 h 80321"/>
                  <a:gd name="connsiteX8" fmla="*/ 20824 w 145768"/>
                  <a:gd name="connsiteY8" fmla="*/ 9916 h 80321"/>
                  <a:gd name="connsiteX9" fmla="*/ 77347 w 145768"/>
                  <a:gd name="connsiteY9" fmla="*/ 80322 h 80321"/>
                  <a:gd name="connsiteX10" fmla="*/ 58506 w 145768"/>
                  <a:gd name="connsiteY10" fmla="*/ 74372 h 80321"/>
                  <a:gd name="connsiteX11" fmla="*/ 50573 w 145768"/>
                  <a:gd name="connsiteY11" fmla="*/ 57514 h 80321"/>
                  <a:gd name="connsiteX12" fmla="*/ 60489 w 145768"/>
                  <a:gd name="connsiteY12" fmla="*/ 57514 h 80321"/>
                  <a:gd name="connsiteX13" fmla="*/ 66439 w 145768"/>
                  <a:gd name="connsiteY13" fmla="*/ 67430 h 80321"/>
                  <a:gd name="connsiteX14" fmla="*/ 78338 w 145768"/>
                  <a:gd name="connsiteY14" fmla="*/ 71397 h 80321"/>
                  <a:gd name="connsiteX15" fmla="*/ 91229 w 145768"/>
                  <a:gd name="connsiteY15" fmla="*/ 66439 h 80321"/>
                  <a:gd name="connsiteX16" fmla="*/ 96188 w 145768"/>
                  <a:gd name="connsiteY16" fmla="*/ 53548 h 80321"/>
                  <a:gd name="connsiteX17" fmla="*/ 91229 w 145768"/>
                  <a:gd name="connsiteY17" fmla="*/ 40657 h 80321"/>
                  <a:gd name="connsiteX18" fmla="*/ 78338 w 145768"/>
                  <a:gd name="connsiteY18" fmla="*/ 35698 h 80321"/>
                  <a:gd name="connsiteX19" fmla="*/ 61481 w 145768"/>
                  <a:gd name="connsiteY19" fmla="*/ 44623 h 80321"/>
                  <a:gd name="connsiteX20" fmla="*/ 52556 w 145768"/>
                  <a:gd name="connsiteY20" fmla="*/ 44623 h 80321"/>
                  <a:gd name="connsiteX21" fmla="*/ 56523 w 145768"/>
                  <a:gd name="connsiteY21" fmla="*/ 0 h 80321"/>
                  <a:gd name="connsiteX22" fmla="*/ 102137 w 145768"/>
                  <a:gd name="connsiteY22" fmla="*/ 0 h 80321"/>
                  <a:gd name="connsiteX23" fmla="*/ 102137 w 145768"/>
                  <a:gd name="connsiteY23" fmla="*/ 8925 h 80321"/>
                  <a:gd name="connsiteX24" fmla="*/ 65447 w 145768"/>
                  <a:gd name="connsiteY24" fmla="*/ 8925 h 80321"/>
                  <a:gd name="connsiteX25" fmla="*/ 63464 w 145768"/>
                  <a:gd name="connsiteY25" fmla="*/ 34707 h 80321"/>
                  <a:gd name="connsiteX26" fmla="*/ 63464 w 145768"/>
                  <a:gd name="connsiteY26" fmla="*/ 34707 h 80321"/>
                  <a:gd name="connsiteX27" fmla="*/ 81313 w 145768"/>
                  <a:gd name="connsiteY27" fmla="*/ 26774 h 80321"/>
                  <a:gd name="connsiteX28" fmla="*/ 100154 w 145768"/>
                  <a:gd name="connsiteY28" fmla="*/ 34707 h 80321"/>
                  <a:gd name="connsiteX29" fmla="*/ 107095 w 145768"/>
                  <a:gd name="connsiteY29" fmla="*/ 53548 h 80321"/>
                  <a:gd name="connsiteX30" fmla="*/ 99162 w 145768"/>
                  <a:gd name="connsiteY30" fmla="*/ 73380 h 80321"/>
                  <a:gd name="connsiteX31" fmla="*/ 77347 w 145768"/>
                  <a:gd name="connsiteY31" fmla="*/ 80322 h 80321"/>
                  <a:gd name="connsiteX32" fmla="*/ 77347 w 145768"/>
                  <a:gd name="connsiteY32" fmla="*/ 80322 h 80321"/>
                  <a:gd name="connsiteX33" fmla="*/ 135852 w 145768"/>
                  <a:gd name="connsiteY33" fmla="*/ 9916 h 80321"/>
                  <a:gd name="connsiteX34" fmla="*/ 135852 w 145768"/>
                  <a:gd name="connsiteY34" fmla="*/ 9916 h 80321"/>
                  <a:gd name="connsiteX35" fmla="*/ 115028 w 145768"/>
                  <a:gd name="connsiteY35" fmla="*/ 24791 h 80321"/>
                  <a:gd name="connsiteX36" fmla="*/ 115028 w 145768"/>
                  <a:gd name="connsiteY36" fmla="*/ 14874 h 80321"/>
                  <a:gd name="connsiteX37" fmla="*/ 135852 w 145768"/>
                  <a:gd name="connsiteY37" fmla="*/ 0 h 80321"/>
                  <a:gd name="connsiteX38" fmla="*/ 145769 w 145768"/>
                  <a:gd name="connsiteY38" fmla="*/ 0 h 80321"/>
                  <a:gd name="connsiteX39" fmla="*/ 145769 w 145768"/>
                  <a:gd name="connsiteY39" fmla="*/ 79330 h 80321"/>
                  <a:gd name="connsiteX40" fmla="*/ 135852 w 145768"/>
                  <a:gd name="connsiteY40" fmla="*/ 79330 h 80321"/>
                  <a:gd name="connsiteX41" fmla="*/ 135852 w 145768"/>
                  <a:gd name="connsiteY41" fmla="*/ 9916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5768" h="80321">
                    <a:moveTo>
                      <a:pt x="20824" y="9916"/>
                    </a:moveTo>
                    <a:lnTo>
                      <a:pt x="20824" y="9916"/>
                    </a:lnTo>
                    <a:lnTo>
                      <a:pt x="0" y="24791"/>
                    </a:lnTo>
                    <a:lnTo>
                      <a:pt x="0" y="14874"/>
                    </a:lnTo>
                    <a:lnTo>
                      <a:pt x="20824" y="0"/>
                    </a:lnTo>
                    <a:lnTo>
                      <a:pt x="30740" y="0"/>
                    </a:lnTo>
                    <a:lnTo>
                      <a:pt x="30740" y="79330"/>
                    </a:lnTo>
                    <a:lnTo>
                      <a:pt x="20824" y="79330"/>
                    </a:lnTo>
                    <a:lnTo>
                      <a:pt x="20824" y="9916"/>
                    </a:lnTo>
                    <a:close/>
                    <a:moveTo>
                      <a:pt x="77347" y="80322"/>
                    </a:moveTo>
                    <a:cubicBezTo>
                      <a:pt x="69414" y="80322"/>
                      <a:pt x="63464" y="78338"/>
                      <a:pt x="58506" y="74372"/>
                    </a:cubicBezTo>
                    <a:cubicBezTo>
                      <a:pt x="53548" y="70405"/>
                      <a:pt x="50573" y="64455"/>
                      <a:pt x="50573" y="57514"/>
                    </a:cubicBezTo>
                    <a:lnTo>
                      <a:pt x="60489" y="57514"/>
                    </a:lnTo>
                    <a:cubicBezTo>
                      <a:pt x="60489" y="61480"/>
                      <a:pt x="62472" y="65447"/>
                      <a:pt x="66439" y="67430"/>
                    </a:cubicBezTo>
                    <a:cubicBezTo>
                      <a:pt x="69414" y="70405"/>
                      <a:pt x="73380" y="71397"/>
                      <a:pt x="78338" y="71397"/>
                    </a:cubicBezTo>
                    <a:cubicBezTo>
                      <a:pt x="83296" y="71397"/>
                      <a:pt x="88254" y="69414"/>
                      <a:pt x="91229" y="66439"/>
                    </a:cubicBezTo>
                    <a:cubicBezTo>
                      <a:pt x="94204" y="63464"/>
                      <a:pt x="96188" y="58506"/>
                      <a:pt x="96188" y="53548"/>
                    </a:cubicBezTo>
                    <a:cubicBezTo>
                      <a:pt x="96188" y="48589"/>
                      <a:pt x="94204" y="43631"/>
                      <a:pt x="91229" y="40657"/>
                    </a:cubicBezTo>
                    <a:cubicBezTo>
                      <a:pt x="88254" y="37682"/>
                      <a:pt x="83296" y="35698"/>
                      <a:pt x="78338" y="35698"/>
                    </a:cubicBezTo>
                    <a:cubicBezTo>
                      <a:pt x="70405" y="35698"/>
                      <a:pt x="64455" y="38673"/>
                      <a:pt x="61481" y="44623"/>
                    </a:cubicBezTo>
                    <a:lnTo>
                      <a:pt x="52556" y="44623"/>
                    </a:lnTo>
                    <a:lnTo>
                      <a:pt x="56523" y="0"/>
                    </a:lnTo>
                    <a:lnTo>
                      <a:pt x="102137" y="0"/>
                    </a:lnTo>
                    <a:lnTo>
                      <a:pt x="102137" y="8925"/>
                    </a:lnTo>
                    <a:lnTo>
                      <a:pt x="65447" y="8925"/>
                    </a:lnTo>
                    <a:lnTo>
                      <a:pt x="63464" y="34707"/>
                    </a:lnTo>
                    <a:lnTo>
                      <a:pt x="63464" y="34707"/>
                    </a:lnTo>
                    <a:cubicBezTo>
                      <a:pt x="67431" y="29749"/>
                      <a:pt x="73380" y="26774"/>
                      <a:pt x="81313" y="26774"/>
                    </a:cubicBezTo>
                    <a:cubicBezTo>
                      <a:pt x="89246" y="26774"/>
                      <a:pt x="95196" y="29749"/>
                      <a:pt x="100154" y="34707"/>
                    </a:cubicBezTo>
                    <a:cubicBezTo>
                      <a:pt x="105112" y="39665"/>
                      <a:pt x="107095" y="45615"/>
                      <a:pt x="107095" y="53548"/>
                    </a:cubicBezTo>
                    <a:cubicBezTo>
                      <a:pt x="107095" y="61480"/>
                      <a:pt x="104120" y="68422"/>
                      <a:pt x="99162" y="73380"/>
                    </a:cubicBezTo>
                    <a:cubicBezTo>
                      <a:pt x="92221" y="77346"/>
                      <a:pt x="86271" y="80322"/>
                      <a:pt x="77347" y="80322"/>
                    </a:cubicBezTo>
                    <a:lnTo>
                      <a:pt x="77347" y="80322"/>
                    </a:lnTo>
                    <a:close/>
                    <a:moveTo>
                      <a:pt x="135852" y="9916"/>
                    </a:moveTo>
                    <a:lnTo>
                      <a:pt x="135852" y="9916"/>
                    </a:lnTo>
                    <a:lnTo>
                      <a:pt x="115028" y="24791"/>
                    </a:lnTo>
                    <a:lnTo>
                      <a:pt x="115028" y="14874"/>
                    </a:lnTo>
                    <a:lnTo>
                      <a:pt x="135852" y="0"/>
                    </a:lnTo>
                    <a:lnTo>
                      <a:pt x="145769" y="0"/>
                    </a:lnTo>
                    <a:lnTo>
                      <a:pt x="145769" y="79330"/>
                    </a:lnTo>
                    <a:lnTo>
                      <a:pt x="135852" y="79330"/>
                    </a:lnTo>
                    <a:lnTo>
                      <a:pt x="135852" y="9916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9" name="Полилиния: фигура 238">
                <a:extLst>
                  <a:ext uri="{FF2B5EF4-FFF2-40B4-BE49-F238E27FC236}">
                    <a16:creationId xmlns:a16="http://schemas.microsoft.com/office/drawing/2014/main" id="{055C79C3-561D-9B0B-182E-9AE970B18EB2}"/>
                  </a:ext>
                </a:extLst>
              </p:cNvPr>
              <p:cNvSpPr/>
              <p:nvPr/>
            </p:nvSpPr>
            <p:spPr>
              <a:xfrm>
                <a:off x="4276070" y="4198359"/>
                <a:ext cx="124944" cy="83296"/>
              </a:xfrm>
              <a:custGeom>
                <a:avLst/>
                <a:gdLst>
                  <a:gd name="connsiteX0" fmla="*/ 18841 w 124944"/>
                  <a:gd name="connsiteY0" fmla="*/ 35698 h 83296"/>
                  <a:gd name="connsiteX1" fmla="*/ 28757 w 124944"/>
                  <a:gd name="connsiteY1" fmla="*/ 35698 h 83296"/>
                  <a:gd name="connsiteX2" fmla="*/ 39665 w 124944"/>
                  <a:gd name="connsiteY2" fmla="*/ 31732 h 83296"/>
                  <a:gd name="connsiteX3" fmla="*/ 43631 w 124944"/>
                  <a:gd name="connsiteY3" fmla="*/ 21816 h 83296"/>
                  <a:gd name="connsiteX4" fmla="*/ 39665 w 124944"/>
                  <a:gd name="connsiteY4" fmla="*/ 11900 h 83296"/>
                  <a:gd name="connsiteX5" fmla="*/ 27765 w 124944"/>
                  <a:gd name="connsiteY5" fmla="*/ 7933 h 83296"/>
                  <a:gd name="connsiteX6" fmla="*/ 16857 w 124944"/>
                  <a:gd name="connsiteY6" fmla="*/ 11900 h 83296"/>
                  <a:gd name="connsiteX7" fmla="*/ 11899 w 124944"/>
                  <a:gd name="connsiteY7" fmla="*/ 21816 h 83296"/>
                  <a:gd name="connsiteX8" fmla="*/ 1983 w 124944"/>
                  <a:gd name="connsiteY8" fmla="*/ 21816 h 83296"/>
                  <a:gd name="connsiteX9" fmla="*/ 9916 w 124944"/>
                  <a:gd name="connsiteY9" fmla="*/ 5950 h 83296"/>
                  <a:gd name="connsiteX10" fmla="*/ 27765 w 124944"/>
                  <a:gd name="connsiteY10" fmla="*/ 0 h 83296"/>
                  <a:gd name="connsiteX11" fmla="*/ 45614 w 124944"/>
                  <a:gd name="connsiteY11" fmla="*/ 5950 h 83296"/>
                  <a:gd name="connsiteX12" fmla="*/ 52556 w 124944"/>
                  <a:gd name="connsiteY12" fmla="*/ 20824 h 83296"/>
                  <a:gd name="connsiteX13" fmla="*/ 48589 w 124944"/>
                  <a:gd name="connsiteY13" fmla="*/ 33715 h 83296"/>
                  <a:gd name="connsiteX14" fmla="*/ 36690 w 124944"/>
                  <a:gd name="connsiteY14" fmla="*/ 39665 h 83296"/>
                  <a:gd name="connsiteX15" fmla="*/ 36690 w 124944"/>
                  <a:gd name="connsiteY15" fmla="*/ 39665 h 83296"/>
                  <a:gd name="connsiteX16" fmla="*/ 50573 w 124944"/>
                  <a:gd name="connsiteY16" fmla="*/ 45615 h 83296"/>
                  <a:gd name="connsiteX17" fmla="*/ 55531 w 124944"/>
                  <a:gd name="connsiteY17" fmla="*/ 59497 h 83296"/>
                  <a:gd name="connsiteX18" fmla="*/ 47598 w 124944"/>
                  <a:gd name="connsiteY18" fmla="*/ 76355 h 83296"/>
                  <a:gd name="connsiteX19" fmla="*/ 27765 w 124944"/>
                  <a:gd name="connsiteY19" fmla="*/ 83296 h 83296"/>
                  <a:gd name="connsiteX20" fmla="*/ 7933 w 124944"/>
                  <a:gd name="connsiteY20" fmla="*/ 77347 h 83296"/>
                  <a:gd name="connsiteX21" fmla="*/ 0 w 124944"/>
                  <a:gd name="connsiteY21" fmla="*/ 61481 h 83296"/>
                  <a:gd name="connsiteX22" fmla="*/ 9916 w 124944"/>
                  <a:gd name="connsiteY22" fmla="*/ 61481 h 83296"/>
                  <a:gd name="connsiteX23" fmla="*/ 15866 w 124944"/>
                  <a:gd name="connsiteY23" fmla="*/ 71397 h 83296"/>
                  <a:gd name="connsiteX24" fmla="*/ 28757 w 124944"/>
                  <a:gd name="connsiteY24" fmla="*/ 75363 h 83296"/>
                  <a:gd name="connsiteX25" fmla="*/ 41648 w 124944"/>
                  <a:gd name="connsiteY25" fmla="*/ 71397 h 83296"/>
                  <a:gd name="connsiteX26" fmla="*/ 46606 w 124944"/>
                  <a:gd name="connsiteY26" fmla="*/ 61481 h 83296"/>
                  <a:gd name="connsiteX27" fmla="*/ 41648 w 124944"/>
                  <a:gd name="connsiteY27" fmla="*/ 50573 h 83296"/>
                  <a:gd name="connsiteX28" fmla="*/ 28757 w 124944"/>
                  <a:gd name="connsiteY28" fmla="*/ 46606 h 83296"/>
                  <a:gd name="connsiteX29" fmla="*/ 18841 w 124944"/>
                  <a:gd name="connsiteY29" fmla="*/ 46606 h 83296"/>
                  <a:gd name="connsiteX30" fmla="*/ 18841 w 124944"/>
                  <a:gd name="connsiteY30" fmla="*/ 35698 h 83296"/>
                  <a:gd name="connsiteX31" fmla="*/ 97179 w 124944"/>
                  <a:gd name="connsiteY31" fmla="*/ 82305 h 83296"/>
                  <a:gd name="connsiteX32" fmla="*/ 81313 w 124944"/>
                  <a:gd name="connsiteY32" fmla="*/ 77347 h 83296"/>
                  <a:gd name="connsiteX33" fmla="*/ 70405 w 124944"/>
                  <a:gd name="connsiteY33" fmla="*/ 64455 h 83296"/>
                  <a:gd name="connsiteX34" fmla="*/ 66439 w 124944"/>
                  <a:gd name="connsiteY34" fmla="*/ 42640 h 83296"/>
                  <a:gd name="connsiteX35" fmla="*/ 74372 w 124944"/>
                  <a:gd name="connsiteY35" fmla="*/ 11900 h 83296"/>
                  <a:gd name="connsiteX36" fmla="*/ 97179 w 124944"/>
                  <a:gd name="connsiteY36" fmla="*/ 992 h 83296"/>
                  <a:gd name="connsiteX37" fmla="*/ 114037 w 124944"/>
                  <a:gd name="connsiteY37" fmla="*/ 6941 h 83296"/>
                  <a:gd name="connsiteX38" fmla="*/ 122961 w 124944"/>
                  <a:gd name="connsiteY38" fmla="*/ 21816 h 83296"/>
                  <a:gd name="connsiteX39" fmla="*/ 113045 w 124944"/>
                  <a:gd name="connsiteY39" fmla="*/ 21816 h 83296"/>
                  <a:gd name="connsiteX40" fmla="*/ 107095 w 124944"/>
                  <a:gd name="connsiteY40" fmla="*/ 12891 h 83296"/>
                  <a:gd name="connsiteX41" fmla="*/ 97179 w 124944"/>
                  <a:gd name="connsiteY41" fmla="*/ 9916 h 83296"/>
                  <a:gd name="connsiteX42" fmla="*/ 82305 w 124944"/>
                  <a:gd name="connsiteY42" fmla="*/ 18841 h 83296"/>
                  <a:gd name="connsiteX43" fmla="*/ 76355 w 124944"/>
                  <a:gd name="connsiteY43" fmla="*/ 42640 h 83296"/>
                  <a:gd name="connsiteX44" fmla="*/ 76355 w 124944"/>
                  <a:gd name="connsiteY44" fmla="*/ 42640 h 83296"/>
                  <a:gd name="connsiteX45" fmla="*/ 85279 w 124944"/>
                  <a:gd name="connsiteY45" fmla="*/ 33715 h 83296"/>
                  <a:gd name="connsiteX46" fmla="*/ 98171 w 124944"/>
                  <a:gd name="connsiteY46" fmla="*/ 29749 h 83296"/>
                  <a:gd name="connsiteX47" fmla="*/ 117011 w 124944"/>
                  <a:gd name="connsiteY47" fmla="*/ 37682 h 83296"/>
                  <a:gd name="connsiteX48" fmla="*/ 124944 w 124944"/>
                  <a:gd name="connsiteY48" fmla="*/ 56523 h 83296"/>
                  <a:gd name="connsiteX49" fmla="*/ 117011 w 124944"/>
                  <a:gd name="connsiteY49" fmla="*/ 75363 h 83296"/>
                  <a:gd name="connsiteX50" fmla="*/ 97179 w 124944"/>
                  <a:gd name="connsiteY50" fmla="*/ 82305 h 83296"/>
                  <a:gd name="connsiteX51" fmla="*/ 97179 w 124944"/>
                  <a:gd name="connsiteY51" fmla="*/ 82305 h 83296"/>
                  <a:gd name="connsiteX52" fmla="*/ 97179 w 124944"/>
                  <a:gd name="connsiteY52" fmla="*/ 73380 h 83296"/>
                  <a:gd name="connsiteX53" fmla="*/ 110070 w 124944"/>
                  <a:gd name="connsiteY53" fmla="*/ 68422 h 83296"/>
                  <a:gd name="connsiteX54" fmla="*/ 115028 w 124944"/>
                  <a:gd name="connsiteY54" fmla="*/ 55531 h 83296"/>
                  <a:gd name="connsiteX55" fmla="*/ 110070 w 124944"/>
                  <a:gd name="connsiteY55" fmla="*/ 42640 h 83296"/>
                  <a:gd name="connsiteX56" fmla="*/ 97179 w 124944"/>
                  <a:gd name="connsiteY56" fmla="*/ 37682 h 83296"/>
                  <a:gd name="connsiteX57" fmla="*/ 84288 w 124944"/>
                  <a:gd name="connsiteY57" fmla="*/ 42640 h 83296"/>
                  <a:gd name="connsiteX58" fmla="*/ 79330 w 124944"/>
                  <a:gd name="connsiteY58" fmla="*/ 55531 h 83296"/>
                  <a:gd name="connsiteX59" fmla="*/ 84288 w 124944"/>
                  <a:gd name="connsiteY59" fmla="*/ 68422 h 83296"/>
                  <a:gd name="connsiteX60" fmla="*/ 97179 w 124944"/>
                  <a:gd name="connsiteY60" fmla="*/ 73380 h 83296"/>
                  <a:gd name="connsiteX61" fmla="*/ 97179 w 124944"/>
                  <a:gd name="connsiteY61" fmla="*/ 73380 h 83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24944" h="83296">
                    <a:moveTo>
                      <a:pt x="18841" y="35698"/>
                    </a:moveTo>
                    <a:lnTo>
                      <a:pt x="28757" y="35698"/>
                    </a:lnTo>
                    <a:cubicBezTo>
                      <a:pt x="33715" y="35698"/>
                      <a:pt x="36690" y="34707"/>
                      <a:pt x="39665" y="31732"/>
                    </a:cubicBezTo>
                    <a:cubicBezTo>
                      <a:pt x="42640" y="28757"/>
                      <a:pt x="43631" y="25782"/>
                      <a:pt x="43631" y="21816"/>
                    </a:cubicBezTo>
                    <a:cubicBezTo>
                      <a:pt x="43631" y="17849"/>
                      <a:pt x="42640" y="14874"/>
                      <a:pt x="39665" y="11900"/>
                    </a:cubicBezTo>
                    <a:cubicBezTo>
                      <a:pt x="36690" y="9916"/>
                      <a:pt x="32723" y="7933"/>
                      <a:pt x="27765" y="7933"/>
                    </a:cubicBezTo>
                    <a:cubicBezTo>
                      <a:pt x="22807" y="7933"/>
                      <a:pt x="19832" y="8925"/>
                      <a:pt x="16857" y="11900"/>
                    </a:cubicBezTo>
                    <a:cubicBezTo>
                      <a:pt x="13883" y="13883"/>
                      <a:pt x="11899" y="17849"/>
                      <a:pt x="11899" y="21816"/>
                    </a:cubicBezTo>
                    <a:lnTo>
                      <a:pt x="1983" y="21816"/>
                    </a:lnTo>
                    <a:cubicBezTo>
                      <a:pt x="2975" y="14874"/>
                      <a:pt x="4958" y="9916"/>
                      <a:pt x="9916" y="5950"/>
                    </a:cubicBezTo>
                    <a:cubicBezTo>
                      <a:pt x="14874" y="1983"/>
                      <a:pt x="20824" y="0"/>
                      <a:pt x="27765" y="0"/>
                    </a:cubicBezTo>
                    <a:cubicBezTo>
                      <a:pt x="34707" y="0"/>
                      <a:pt x="40656" y="1983"/>
                      <a:pt x="45614" y="5950"/>
                    </a:cubicBezTo>
                    <a:cubicBezTo>
                      <a:pt x="50573" y="9916"/>
                      <a:pt x="52556" y="14874"/>
                      <a:pt x="52556" y="20824"/>
                    </a:cubicBezTo>
                    <a:cubicBezTo>
                      <a:pt x="52556" y="25782"/>
                      <a:pt x="51564" y="29749"/>
                      <a:pt x="48589" y="33715"/>
                    </a:cubicBezTo>
                    <a:cubicBezTo>
                      <a:pt x="45614" y="36690"/>
                      <a:pt x="41648" y="39665"/>
                      <a:pt x="36690" y="39665"/>
                    </a:cubicBezTo>
                    <a:lnTo>
                      <a:pt x="36690" y="39665"/>
                    </a:lnTo>
                    <a:cubicBezTo>
                      <a:pt x="42640" y="39665"/>
                      <a:pt x="47598" y="41648"/>
                      <a:pt x="50573" y="45615"/>
                    </a:cubicBezTo>
                    <a:cubicBezTo>
                      <a:pt x="54539" y="48589"/>
                      <a:pt x="55531" y="53548"/>
                      <a:pt x="55531" y="59497"/>
                    </a:cubicBezTo>
                    <a:cubicBezTo>
                      <a:pt x="55531" y="66439"/>
                      <a:pt x="52556" y="71397"/>
                      <a:pt x="47598" y="76355"/>
                    </a:cubicBezTo>
                    <a:cubicBezTo>
                      <a:pt x="42640" y="80322"/>
                      <a:pt x="35698" y="83296"/>
                      <a:pt x="27765" y="83296"/>
                    </a:cubicBezTo>
                    <a:cubicBezTo>
                      <a:pt x="19832" y="83296"/>
                      <a:pt x="12891" y="81313"/>
                      <a:pt x="7933" y="77347"/>
                    </a:cubicBezTo>
                    <a:cubicBezTo>
                      <a:pt x="2975" y="73380"/>
                      <a:pt x="0" y="68422"/>
                      <a:pt x="0" y="61481"/>
                    </a:cubicBezTo>
                    <a:lnTo>
                      <a:pt x="9916" y="61481"/>
                    </a:lnTo>
                    <a:cubicBezTo>
                      <a:pt x="9916" y="65447"/>
                      <a:pt x="11899" y="68422"/>
                      <a:pt x="15866" y="71397"/>
                    </a:cubicBezTo>
                    <a:cubicBezTo>
                      <a:pt x="18841" y="74372"/>
                      <a:pt x="23799" y="75363"/>
                      <a:pt x="28757" y="75363"/>
                    </a:cubicBezTo>
                    <a:cubicBezTo>
                      <a:pt x="33715" y="75363"/>
                      <a:pt x="38673" y="74372"/>
                      <a:pt x="41648" y="71397"/>
                    </a:cubicBezTo>
                    <a:cubicBezTo>
                      <a:pt x="44623" y="68422"/>
                      <a:pt x="46606" y="65447"/>
                      <a:pt x="46606" y="61481"/>
                    </a:cubicBezTo>
                    <a:cubicBezTo>
                      <a:pt x="46606" y="56523"/>
                      <a:pt x="44623" y="53548"/>
                      <a:pt x="41648" y="50573"/>
                    </a:cubicBezTo>
                    <a:cubicBezTo>
                      <a:pt x="38673" y="47598"/>
                      <a:pt x="33715" y="46606"/>
                      <a:pt x="28757" y="46606"/>
                    </a:cubicBezTo>
                    <a:lnTo>
                      <a:pt x="18841" y="46606"/>
                    </a:lnTo>
                    <a:lnTo>
                      <a:pt x="18841" y="35698"/>
                    </a:lnTo>
                    <a:close/>
                    <a:moveTo>
                      <a:pt x="97179" y="82305"/>
                    </a:moveTo>
                    <a:cubicBezTo>
                      <a:pt x="91229" y="82305"/>
                      <a:pt x="86271" y="80322"/>
                      <a:pt x="81313" y="77347"/>
                    </a:cubicBezTo>
                    <a:cubicBezTo>
                      <a:pt x="76355" y="74372"/>
                      <a:pt x="73380" y="69414"/>
                      <a:pt x="70405" y="64455"/>
                    </a:cubicBezTo>
                    <a:cubicBezTo>
                      <a:pt x="67430" y="58506"/>
                      <a:pt x="66439" y="51565"/>
                      <a:pt x="66439" y="42640"/>
                    </a:cubicBezTo>
                    <a:cubicBezTo>
                      <a:pt x="66439" y="29749"/>
                      <a:pt x="69414" y="18841"/>
                      <a:pt x="74372" y="11900"/>
                    </a:cubicBezTo>
                    <a:cubicBezTo>
                      <a:pt x="79330" y="4958"/>
                      <a:pt x="87263" y="992"/>
                      <a:pt x="97179" y="992"/>
                    </a:cubicBezTo>
                    <a:cubicBezTo>
                      <a:pt x="104120" y="992"/>
                      <a:pt x="110070" y="2975"/>
                      <a:pt x="114037" y="6941"/>
                    </a:cubicBezTo>
                    <a:cubicBezTo>
                      <a:pt x="118995" y="10908"/>
                      <a:pt x="121970" y="15866"/>
                      <a:pt x="122961" y="21816"/>
                    </a:cubicBezTo>
                    <a:lnTo>
                      <a:pt x="113045" y="21816"/>
                    </a:lnTo>
                    <a:cubicBezTo>
                      <a:pt x="112053" y="17849"/>
                      <a:pt x="110070" y="15866"/>
                      <a:pt x="107095" y="12891"/>
                    </a:cubicBezTo>
                    <a:cubicBezTo>
                      <a:pt x="104120" y="10908"/>
                      <a:pt x="101145" y="9916"/>
                      <a:pt x="97179" y="9916"/>
                    </a:cubicBezTo>
                    <a:cubicBezTo>
                      <a:pt x="90237" y="9916"/>
                      <a:pt x="85279" y="12891"/>
                      <a:pt x="82305" y="18841"/>
                    </a:cubicBezTo>
                    <a:cubicBezTo>
                      <a:pt x="78338" y="24791"/>
                      <a:pt x="76355" y="32724"/>
                      <a:pt x="76355" y="42640"/>
                    </a:cubicBezTo>
                    <a:lnTo>
                      <a:pt x="76355" y="42640"/>
                    </a:lnTo>
                    <a:cubicBezTo>
                      <a:pt x="78338" y="38673"/>
                      <a:pt x="81313" y="35698"/>
                      <a:pt x="85279" y="33715"/>
                    </a:cubicBezTo>
                    <a:cubicBezTo>
                      <a:pt x="89246" y="31732"/>
                      <a:pt x="94204" y="29749"/>
                      <a:pt x="98171" y="29749"/>
                    </a:cubicBezTo>
                    <a:cubicBezTo>
                      <a:pt x="106103" y="29749"/>
                      <a:pt x="112053" y="32724"/>
                      <a:pt x="117011" y="37682"/>
                    </a:cubicBezTo>
                    <a:cubicBezTo>
                      <a:pt x="121970" y="42640"/>
                      <a:pt x="124944" y="48589"/>
                      <a:pt x="124944" y="56523"/>
                    </a:cubicBezTo>
                    <a:cubicBezTo>
                      <a:pt x="124944" y="64455"/>
                      <a:pt x="121970" y="70405"/>
                      <a:pt x="117011" y="75363"/>
                    </a:cubicBezTo>
                    <a:cubicBezTo>
                      <a:pt x="112053" y="79330"/>
                      <a:pt x="105112" y="82305"/>
                      <a:pt x="97179" y="82305"/>
                    </a:cubicBezTo>
                    <a:lnTo>
                      <a:pt x="97179" y="82305"/>
                    </a:lnTo>
                    <a:close/>
                    <a:moveTo>
                      <a:pt x="97179" y="73380"/>
                    </a:moveTo>
                    <a:cubicBezTo>
                      <a:pt x="102137" y="73380"/>
                      <a:pt x="106103" y="71397"/>
                      <a:pt x="110070" y="68422"/>
                    </a:cubicBezTo>
                    <a:cubicBezTo>
                      <a:pt x="114037" y="65447"/>
                      <a:pt x="115028" y="60489"/>
                      <a:pt x="115028" y="55531"/>
                    </a:cubicBezTo>
                    <a:cubicBezTo>
                      <a:pt x="115028" y="50573"/>
                      <a:pt x="113045" y="45615"/>
                      <a:pt x="110070" y="42640"/>
                    </a:cubicBezTo>
                    <a:cubicBezTo>
                      <a:pt x="107095" y="39665"/>
                      <a:pt x="102137" y="37682"/>
                      <a:pt x="97179" y="37682"/>
                    </a:cubicBezTo>
                    <a:cubicBezTo>
                      <a:pt x="92221" y="37682"/>
                      <a:pt x="87263" y="39665"/>
                      <a:pt x="84288" y="42640"/>
                    </a:cubicBezTo>
                    <a:cubicBezTo>
                      <a:pt x="81313" y="45615"/>
                      <a:pt x="79330" y="50573"/>
                      <a:pt x="79330" y="55531"/>
                    </a:cubicBezTo>
                    <a:cubicBezTo>
                      <a:pt x="79330" y="60489"/>
                      <a:pt x="81313" y="64455"/>
                      <a:pt x="84288" y="68422"/>
                    </a:cubicBezTo>
                    <a:cubicBezTo>
                      <a:pt x="88254" y="71397"/>
                      <a:pt x="92221" y="73380"/>
                      <a:pt x="97179" y="73380"/>
                    </a:cubicBezTo>
                    <a:lnTo>
                      <a:pt x="97179" y="7338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0" name="Полилиния: фигура 239">
                <a:extLst>
                  <a:ext uri="{FF2B5EF4-FFF2-40B4-BE49-F238E27FC236}">
                    <a16:creationId xmlns:a16="http://schemas.microsoft.com/office/drawing/2014/main" id="{CCE5BFF5-9C8F-1B2F-7EAB-D4FD7D843404}"/>
                  </a:ext>
                </a:extLst>
              </p:cNvPr>
              <p:cNvSpPr/>
              <p:nvPr/>
            </p:nvSpPr>
            <p:spPr>
              <a:xfrm>
                <a:off x="4845262" y="4198359"/>
                <a:ext cx="123952" cy="82304"/>
              </a:xfrm>
              <a:custGeom>
                <a:avLst/>
                <a:gdLst>
                  <a:gd name="connsiteX0" fmla="*/ 28757 w 123952"/>
                  <a:gd name="connsiteY0" fmla="*/ 82305 h 82304"/>
                  <a:gd name="connsiteX1" fmla="*/ 11899 w 123952"/>
                  <a:gd name="connsiteY1" fmla="*/ 76355 h 82304"/>
                  <a:gd name="connsiteX2" fmla="*/ 2975 w 123952"/>
                  <a:gd name="connsiteY2" fmla="*/ 61481 h 82304"/>
                  <a:gd name="connsiteX3" fmla="*/ 12891 w 123952"/>
                  <a:gd name="connsiteY3" fmla="*/ 61481 h 82304"/>
                  <a:gd name="connsiteX4" fmla="*/ 18841 w 123952"/>
                  <a:gd name="connsiteY4" fmla="*/ 70405 h 82304"/>
                  <a:gd name="connsiteX5" fmla="*/ 28757 w 123952"/>
                  <a:gd name="connsiteY5" fmla="*/ 73380 h 82304"/>
                  <a:gd name="connsiteX6" fmla="*/ 43631 w 123952"/>
                  <a:gd name="connsiteY6" fmla="*/ 64455 h 82304"/>
                  <a:gd name="connsiteX7" fmla="*/ 49581 w 123952"/>
                  <a:gd name="connsiteY7" fmla="*/ 40657 h 82304"/>
                  <a:gd name="connsiteX8" fmla="*/ 49581 w 123952"/>
                  <a:gd name="connsiteY8" fmla="*/ 40657 h 82304"/>
                  <a:gd name="connsiteX9" fmla="*/ 40657 w 123952"/>
                  <a:gd name="connsiteY9" fmla="*/ 49581 h 82304"/>
                  <a:gd name="connsiteX10" fmla="*/ 26774 w 123952"/>
                  <a:gd name="connsiteY10" fmla="*/ 53548 h 82304"/>
                  <a:gd name="connsiteX11" fmla="*/ 7933 w 123952"/>
                  <a:gd name="connsiteY11" fmla="*/ 45615 h 82304"/>
                  <a:gd name="connsiteX12" fmla="*/ 0 w 123952"/>
                  <a:gd name="connsiteY12" fmla="*/ 26774 h 82304"/>
                  <a:gd name="connsiteX13" fmla="*/ 7933 w 123952"/>
                  <a:gd name="connsiteY13" fmla="*/ 7933 h 82304"/>
                  <a:gd name="connsiteX14" fmla="*/ 27765 w 123952"/>
                  <a:gd name="connsiteY14" fmla="*/ 0 h 82304"/>
                  <a:gd name="connsiteX15" fmla="*/ 43631 w 123952"/>
                  <a:gd name="connsiteY15" fmla="*/ 4958 h 82304"/>
                  <a:gd name="connsiteX16" fmla="*/ 53548 w 123952"/>
                  <a:gd name="connsiteY16" fmla="*/ 17849 h 82304"/>
                  <a:gd name="connsiteX17" fmla="*/ 57514 w 123952"/>
                  <a:gd name="connsiteY17" fmla="*/ 39665 h 82304"/>
                  <a:gd name="connsiteX18" fmla="*/ 49581 w 123952"/>
                  <a:gd name="connsiteY18" fmla="*/ 70405 h 82304"/>
                  <a:gd name="connsiteX19" fmla="*/ 28757 w 123952"/>
                  <a:gd name="connsiteY19" fmla="*/ 82305 h 82304"/>
                  <a:gd name="connsiteX20" fmla="*/ 28757 w 123952"/>
                  <a:gd name="connsiteY20" fmla="*/ 82305 h 82304"/>
                  <a:gd name="connsiteX21" fmla="*/ 28757 w 123952"/>
                  <a:gd name="connsiteY21" fmla="*/ 44623 h 82304"/>
                  <a:gd name="connsiteX22" fmla="*/ 41648 w 123952"/>
                  <a:gd name="connsiteY22" fmla="*/ 39665 h 82304"/>
                  <a:gd name="connsiteX23" fmla="*/ 46606 w 123952"/>
                  <a:gd name="connsiteY23" fmla="*/ 26774 h 82304"/>
                  <a:gd name="connsiteX24" fmla="*/ 41648 w 123952"/>
                  <a:gd name="connsiteY24" fmla="*/ 13883 h 82304"/>
                  <a:gd name="connsiteX25" fmla="*/ 28757 w 123952"/>
                  <a:gd name="connsiteY25" fmla="*/ 8925 h 82304"/>
                  <a:gd name="connsiteX26" fmla="*/ 15866 w 123952"/>
                  <a:gd name="connsiteY26" fmla="*/ 13883 h 82304"/>
                  <a:gd name="connsiteX27" fmla="*/ 10908 w 123952"/>
                  <a:gd name="connsiteY27" fmla="*/ 26774 h 82304"/>
                  <a:gd name="connsiteX28" fmla="*/ 15866 w 123952"/>
                  <a:gd name="connsiteY28" fmla="*/ 39665 h 82304"/>
                  <a:gd name="connsiteX29" fmla="*/ 28757 w 123952"/>
                  <a:gd name="connsiteY29" fmla="*/ 44623 h 82304"/>
                  <a:gd name="connsiteX30" fmla="*/ 28757 w 123952"/>
                  <a:gd name="connsiteY30" fmla="*/ 44623 h 82304"/>
                  <a:gd name="connsiteX31" fmla="*/ 97179 w 123952"/>
                  <a:gd name="connsiteY31" fmla="*/ 82305 h 82304"/>
                  <a:gd name="connsiteX32" fmla="*/ 76355 w 123952"/>
                  <a:gd name="connsiteY32" fmla="*/ 76355 h 82304"/>
                  <a:gd name="connsiteX33" fmla="*/ 68422 w 123952"/>
                  <a:gd name="connsiteY33" fmla="*/ 60489 h 82304"/>
                  <a:gd name="connsiteX34" fmla="*/ 73380 w 123952"/>
                  <a:gd name="connsiteY34" fmla="*/ 47598 h 82304"/>
                  <a:gd name="connsiteX35" fmla="*/ 85280 w 123952"/>
                  <a:gd name="connsiteY35" fmla="*/ 40657 h 82304"/>
                  <a:gd name="connsiteX36" fmla="*/ 85280 w 123952"/>
                  <a:gd name="connsiteY36" fmla="*/ 40657 h 82304"/>
                  <a:gd name="connsiteX37" fmla="*/ 75363 w 123952"/>
                  <a:gd name="connsiteY37" fmla="*/ 33715 h 82304"/>
                  <a:gd name="connsiteX38" fmla="*/ 71397 w 123952"/>
                  <a:gd name="connsiteY38" fmla="*/ 22808 h 82304"/>
                  <a:gd name="connsiteX39" fmla="*/ 78338 w 123952"/>
                  <a:gd name="connsiteY39" fmla="*/ 7933 h 82304"/>
                  <a:gd name="connsiteX40" fmla="*/ 96187 w 123952"/>
                  <a:gd name="connsiteY40" fmla="*/ 1983 h 82304"/>
                  <a:gd name="connsiteX41" fmla="*/ 114037 w 123952"/>
                  <a:gd name="connsiteY41" fmla="*/ 7933 h 82304"/>
                  <a:gd name="connsiteX42" fmla="*/ 120978 w 123952"/>
                  <a:gd name="connsiteY42" fmla="*/ 22808 h 82304"/>
                  <a:gd name="connsiteX43" fmla="*/ 117011 w 123952"/>
                  <a:gd name="connsiteY43" fmla="*/ 33715 h 82304"/>
                  <a:gd name="connsiteX44" fmla="*/ 107095 w 123952"/>
                  <a:gd name="connsiteY44" fmla="*/ 40657 h 82304"/>
                  <a:gd name="connsiteX45" fmla="*/ 107095 w 123952"/>
                  <a:gd name="connsiteY45" fmla="*/ 40657 h 82304"/>
                  <a:gd name="connsiteX46" fmla="*/ 118995 w 123952"/>
                  <a:gd name="connsiteY46" fmla="*/ 47598 h 82304"/>
                  <a:gd name="connsiteX47" fmla="*/ 123953 w 123952"/>
                  <a:gd name="connsiteY47" fmla="*/ 60489 h 82304"/>
                  <a:gd name="connsiteX48" fmla="*/ 116020 w 123952"/>
                  <a:gd name="connsiteY48" fmla="*/ 76355 h 82304"/>
                  <a:gd name="connsiteX49" fmla="*/ 97179 w 123952"/>
                  <a:gd name="connsiteY49" fmla="*/ 82305 h 82304"/>
                  <a:gd name="connsiteX50" fmla="*/ 97179 w 123952"/>
                  <a:gd name="connsiteY50" fmla="*/ 82305 h 82304"/>
                  <a:gd name="connsiteX51" fmla="*/ 97179 w 123952"/>
                  <a:gd name="connsiteY51" fmla="*/ 73380 h 82304"/>
                  <a:gd name="connsiteX52" fmla="*/ 111062 w 123952"/>
                  <a:gd name="connsiteY52" fmla="*/ 69414 h 82304"/>
                  <a:gd name="connsiteX53" fmla="*/ 116020 w 123952"/>
                  <a:gd name="connsiteY53" fmla="*/ 58506 h 82304"/>
                  <a:gd name="connsiteX54" fmla="*/ 111062 w 123952"/>
                  <a:gd name="connsiteY54" fmla="*/ 47598 h 82304"/>
                  <a:gd name="connsiteX55" fmla="*/ 97179 w 123952"/>
                  <a:gd name="connsiteY55" fmla="*/ 43631 h 82304"/>
                  <a:gd name="connsiteX56" fmla="*/ 84288 w 123952"/>
                  <a:gd name="connsiteY56" fmla="*/ 47598 h 82304"/>
                  <a:gd name="connsiteX57" fmla="*/ 79330 w 123952"/>
                  <a:gd name="connsiteY57" fmla="*/ 58506 h 82304"/>
                  <a:gd name="connsiteX58" fmla="*/ 84288 w 123952"/>
                  <a:gd name="connsiteY58" fmla="*/ 69414 h 82304"/>
                  <a:gd name="connsiteX59" fmla="*/ 97179 w 123952"/>
                  <a:gd name="connsiteY59" fmla="*/ 73380 h 82304"/>
                  <a:gd name="connsiteX60" fmla="*/ 97179 w 123952"/>
                  <a:gd name="connsiteY60" fmla="*/ 73380 h 82304"/>
                  <a:gd name="connsiteX61" fmla="*/ 97179 w 123952"/>
                  <a:gd name="connsiteY61" fmla="*/ 34707 h 82304"/>
                  <a:gd name="connsiteX62" fmla="*/ 108087 w 123952"/>
                  <a:gd name="connsiteY62" fmla="*/ 30740 h 82304"/>
                  <a:gd name="connsiteX63" fmla="*/ 112053 w 123952"/>
                  <a:gd name="connsiteY63" fmla="*/ 21816 h 82304"/>
                  <a:gd name="connsiteX64" fmla="*/ 108087 w 123952"/>
                  <a:gd name="connsiteY64" fmla="*/ 11900 h 82304"/>
                  <a:gd name="connsiteX65" fmla="*/ 97179 w 123952"/>
                  <a:gd name="connsiteY65" fmla="*/ 7933 h 82304"/>
                  <a:gd name="connsiteX66" fmla="*/ 86271 w 123952"/>
                  <a:gd name="connsiteY66" fmla="*/ 11900 h 82304"/>
                  <a:gd name="connsiteX67" fmla="*/ 82305 w 123952"/>
                  <a:gd name="connsiteY67" fmla="*/ 21816 h 82304"/>
                  <a:gd name="connsiteX68" fmla="*/ 86271 w 123952"/>
                  <a:gd name="connsiteY68" fmla="*/ 30740 h 82304"/>
                  <a:gd name="connsiteX69" fmla="*/ 97179 w 123952"/>
                  <a:gd name="connsiteY69" fmla="*/ 34707 h 82304"/>
                  <a:gd name="connsiteX70" fmla="*/ 97179 w 123952"/>
                  <a:gd name="connsiteY70" fmla="*/ 34707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23952" h="82304">
                    <a:moveTo>
                      <a:pt x="28757" y="82305"/>
                    </a:moveTo>
                    <a:cubicBezTo>
                      <a:pt x="21816" y="82305"/>
                      <a:pt x="15866" y="80322"/>
                      <a:pt x="11899" y="76355"/>
                    </a:cubicBezTo>
                    <a:cubicBezTo>
                      <a:pt x="6941" y="72389"/>
                      <a:pt x="3966" y="67431"/>
                      <a:pt x="2975" y="61481"/>
                    </a:cubicBezTo>
                    <a:lnTo>
                      <a:pt x="12891" y="61481"/>
                    </a:lnTo>
                    <a:cubicBezTo>
                      <a:pt x="13883" y="65447"/>
                      <a:pt x="15866" y="68422"/>
                      <a:pt x="18841" y="70405"/>
                    </a:cubicBezTo>
                    <a:cubicBezTo>
                      <a:pt x="21816" y="72389"/>
                      <a:pt x="24791" y="73380"/>
                      <a:pt x="28757" y="73380"/>
                    </a:cubicBezTo>
                    <a:cubicBezTo>
                      <a:pt x="35698" y="73380"/>
                      <a:pt x="40657" y="70405"/>
                      <a:pt x="43631" y="64455"/>
                    </a:cubicBezTo>
                    <a:cubicBezTo>
                      <a:pt x="47598" y="58506"/>
                      <a:pt x="49581" y="50573"/>
                      <a:pt x="49581" y="40657"/>
                    </a:cubicBezTo>
                    <a:lnTo>
                      <a:pt x="49581" y="40657"/>
                    </a:lnTo>
                    <a:cubicBezTo>
                      <a:pt x="47598" y="44623"/>
                      <a:pt x="44623" y="47598"/>
                      <a:pt x="40657" y="49581"/>
                    </a:cubicBezTo>
                    <a:cubicBezTo>
                      <a:pt x="36690" y="51565"/>
                      <a:pt x="31732" y="53548"/>
                      <a:pt x="26774" y="53548"/>
                    </a:cubicBezTo>
                    <a:cubicBezTo>
                      <a:pt x="18841" y="53548"/>
                      <a:pt x="12891" y="50573"/>
                      <a:pt x="7933" y="45615"/>
                    </a:cubicBezTo>
                    <a:cubicBezTo>
                      <a:pt x="2975" y="40657"/>
                      <a:pt x="0" y="34707"/>
                      <a:pt x="0" y="26774"/>
                    </a:cubicBezTo>
                    <a:cubicBezTo>
                      <a:pt x="0" y="18841"/>
                      <a:pt x="2975" y="12891"/>
                      <a:pt x="7933" y="7933"/>
                    </a:cubicBezTo>
                    <a:cubicBezTo>
                      <a:pt x="12891" y="2975"/>
                      <a:pt x="19832" y="0"/>
                      <a:pt x="27765" y="0"/>
                    </a:cubicBezTo>
                    <a:cubicBezTo>
                      <a:pt x="33715" y="0"/>
                      <a:pt x="38673" y="1983"/>
                      <a:pt x="43631" y="4958"/>
                    </a:cubicBezTo>
                    <a:cubicBezTo>
                      <a:pt x="48589" y="7933"/>
                      <a:pt x="51564" y="12891"/>
                      <a:pt x="53548" y="17849"/>
                    </a:cubicBezTo>
                    <a:cubicBezTo>
                      <a:pt x="56522" y="23799"/>
                      <a:pt x="57514" y="30740"/>
                      <a:pt x="57514" y="39665"/>
                    </a:cubicBezTo>
                    <a:cubicBezTo>
                      <a:pt x="57514" y="52556"/>
                      <a:pt x="54539" y="63464"/>
                      <a:pt x="49581" y="70405"/>
                    </a:cubicBezTo>
                    <a:cubicBezTo>
                      <a:pt x="45615" y="78338"/>
                      <a:pt x="37682" y="82305"/>
                      <a:pt x="28757" y="82305"/>
                    </a:cubicBezTo>
                    <a:lnTo>
                      <a:pt x="28757" y="82305"/>
                    </a:lnTo>
                    <a:close/>
                    <a:moveTo>
                      <a:pt x="28757" y="44623"/>
                    </a:moveTo>
                    <a:cubicBezTo>
                      <a:pt x="33715" y="44623"/>
                      <a:pt x="38673" y="42640"/>
                      <a:pt x="41648" y="39665"/>
                    </a:cubicBezTo>
                    <a:cubicBezTo>
                      <a:pt x="44623" y="36690"/>
                      <a:pt x="46606" y="31732"/>
                      <a:pt x="46606" y="26774"/>
                    </a:cubicBezTo>
                    <a:cubicBezTo>
                      <a:pt x="46606" y="21816"/>
                      <a:pt x="44623" y="17849"/>
                      <a:pt x="41648" y="13883"/>
                    </a:cubicBezTo>
                    <a:cubicBezTo>
                      <a:pt x="37682" y="9916"/>
                      <a:pt x="33715" y="8925"/>
                      <a:pt x="28757" y="8925"/>
                    </a:cubicBezTo>
                    <a:cubicBezTo>
                      <a:pt x="23799" y="8925"/>
                      <a:pt x="19832" y="10908"/>
                      <a:pt x="15866" y="13883"/>
                    </a:cubicBezTo>
                    <a:cubicBezTo>
                      <a:pt x="11899" y="16858"/>
                      <a:pt x="10908" y="21816"/>
                      <a:pt x="10908" y="26774"/>
                    </a:cubicBezTo>
                    <a:cubicBezTo>
                      <a:pt x="10908" y="31732"/>
                      <a:pt x="12891" y="35698"/>
                      <a:pt x="15866" y="39665"/>
                    </a:cubicBezTo>
                    <a:cubicBezTo>
                      <a:pt x="19832" y="42640"/>
                      <a:pt x="23799" y="44623"/>
                      <a:pt x="28757" y="44623"/>
                    </a:cubicBezTo>
                    <a:lnTo>
                      <a:pt x="28757" y="44623"/>
                    </a:lnTo>
                    <a:close/>
                    <a:moveTo>
                      <a:pt x="97179" y="82305"/>
                    </a:moveTo>
                    <a:cubicBezTo>
                      <a:pt x="89246" y="82305"/>
                      <a:pt x="82305" y="80322"/>
                      <a:pt x="76355" y="76355"/>
                    </a:cubicBezTo>
                    <a:cubicBezTo>
                      <a:pt x="71397" y="72389"/>
                      <a:pt x="68422" y="66439"/>
                      <a:pt x="68422" y="60489"/>
                    </a:cubicBezTo>
                    <a:cubicBezTo>
                      <a:pt x="68422" y="55531"/>
                      <a:pt x="70405" y="51565"/>
                      <a:pt x="73380" y="47598"/>
                    </a:cubicBezTo>
                    <a:cubicBezTo>
                      <a:pt x="76355" y="43631"/>
                      <a:pt x="80322" y="41648"/>
                      <a:pt x="85280" y="40657"/>
                    </a:cubicBezTo>
                    <a:lnTo>
                      <a:pt x="85280" y="40657"/>
                    </a:lnTo>
                    <a:cubicBezTo>
                      <a:pt x="81313" y="39665"/>
                      <a:pt x="77346" y="36690"/>
                      <a:pt x="75363" y="33715"/>
                    </a:cubicBezTo>
                    <a:cubicBezTo>
                      <a:pt x="72388" y="30740"/>
                      <a:pt x="71397" y="26774"/>
                      <a:pt x="71397" y="22808"/>
                    </a:cubicBezTo>
                    <a:cubicBezTo>
                      <a:pt x="71397" y="16858"/>
                      <a:pt x="73380" y="11900"/>
                      <a:pt x="78338" y="7933"/>
                    </a:cubicBezTo>
                    <a:cubicBezTo>
                      <a:pt x="83296" y="3966"/>
                      <a:pt x="89246" y="1983"/>
                      <a:pt x="96187" y="1983"/>
                    </a:cubicBezTo>
                    <a:cubicBezTo>
                      <a:pt x="103129" y="1983"/>
                      <a:pt x="110070" y="3966"/>
                      <a:pt x="114037" y="7933"/>
                    </a:cubicBezTo>
                    <a:cubicBezTo>
                      <a:pt x="118995" y="11900"/>
                      <a:pt x="120978" y="16858"/>
                      <a:pt x="120978" y="22808"/>
                    </a:cubicBezTo>
                    <a:cubicBezTo>
                      <a:pt x="120978" y="26774"/>
                      <a:pt x="119986" y="30740"/>
                      <a:pt x="117011" y="33715"/>
                    </a:cubicBezTo>
                    <a:cubicBezTo>
                      <a:pt x="115028" y="36690"/>
                      <a:pt x="111062" y="38673"/>
                      <a:pt x="107095" y="40657"/>
                    </a:cubicBezTo>
                    <a:lnTo>
                      <a:pt x="107095" y="40657"/>
                    </a:lnTo>
                    <a:cubicBezTo>
                      <a:pt x="112053" y="41648"/>
                      <a:pt x="116020" y="44623"/>
                      <a:pt x="118995" y="47598"/>
                    </a:cubicBezTo>
                    <a:cubicBezTo>
                      <a:pt x="121970" y="51565"/>
                      <a:pt x="123953" y="55531"/>
                      <a:pt x="123953" y="60489"/>
                    </a:cubicBezTo>
                    <a:cubicBezTo>
                      <a:pt x="123953" y="67431"/>
                      <a:pt x="120978" y="72389"/>
                      <a:pt x="116020" y="76355"/>
                    </a:cubicBezTo>
                    <a:cubicBezTo>
                      <a:pt x="113045" y="79330"/>
                      <a:pt x="106103" y="82305"/>
                      <a:pt x="97179" y="82305"/>
                    </a:cubicBezTo>
                    <a:lnTo>
                      <a:pt x="97179" y="82305"/>
                    </a:lnTo>
                    <a:close/>
                    <a:moveTo>
                      <a:pt x="97179" y="73380"/>
                    </a:moveTo>
                    <a:cubicBezTo>
                      <a:pt x="102137" y="73380"/>
                      <a:pt x="107095" y="72389"/>
                      <a:pt x="111062" y="69414"/>
                    </a:cubicBezTo>
                    <a:cubicBezTo>
                      <a:pt x="114037" y="66439"/>
                      <a:pt x="116020" y="63464"/>
                      <a:pt x="116020" y="58506"/>
                    </a:cubicBezTo>
                    <a:cubicBezTo>
                      <a:pt x="116020" y="54539"/>
                      <a:pt x="114037" y="50573"/>
                      <a:pt x="111062" y="47598"/>
                    </a:cubicBezTo>
                    <a:cubicBezTo>
                      <a:pt x="107095" y="44623"/>
                      <a:pt x="103129" y="43631"/>
                      <a:pt x="97179" y="43631"/>
                    </a:cubicBezTo>
                    <a:cubicBezTo>
                      <a:pt x="92221" y="43631"/>
                      <a:pt x="87263" y="44623"/>
                      <a:pt x="84288" y="47598"/>
                    </a:cubicBezTo>
                    <a:cubicBezTo>
                      <a:pt x="80322" y="50573"/>
                      <a:pt x="79330" y="53548"/>
                      <a:pt x="79330" y="58506"/>
                    </a:cubicBezTo>
                    <a:cubicBezTo>
                      <a:pt x="79330" y="62472"/>
                      <a:pt x="81313" y="66439"/>
                      <a:pt x="84288" y="69414"/>
                    </a:cubicBezTo>
                    <a:cubicBezTo>
                      <a:pt x="87263" y="72389"/>
                      <a:pt x="92221" y="73380"/>
                      <a:pt x="97179" y="73380"/>
                    </a:cubicBezTo>
                    <a:lnTo>
                      <a:pt x="97179" y="73380"/>
                    </a:lnTo>
                    <a:close/>
                    <a:moveTo>
                      <a:pt x="97179" y="34707"/>
                    </a:moveTo>
                    <a:cubicBezTo>
                      <a:pt x="102137" y="34707"/>
                      <a:pt x="105112" y="33715"/>
                      <a:pt x="108087" y="30740"/>
                    </a:cubicBezTo>
                    <a:cubicBezTo>
                      <a:pt x="111062" y="28757"/>
                      <a:pt x="112053" y="24791"/>
                      <a:pt x="112053" y="21816"/>
                    </a:cubicBezTo>
                    <a:cubicBezTo>
                      <a:pt x="112053" y="17849"/>
                      <a:pt x="111062" y="14874"/>
                      <a:pt x="108087" y="11900"/>
                    </a:cubicBezTo>
                    <a:cubicBezTo>
                      <a:pt x="105112" y="9916"/>
                      <a:pt x="101145" y="7933"/>
                      <a:pt x="97179" y="7933"/>
                    </a:cubicBezTo>
                    <a:cubicBezTo>
                      <a:pt x="92221" y="7933"/>
                      <a:pt x="89246" y="8925"/>
                      <a:pt x="86271" y="11900"/>
                    </a:cubicBezTo>
                    <a:cubicBezTo>
                      <a:pt x="83296" y="13883"/>
                      <a:pt x="82305" y="17849"/>
                      <a:pt x="82305" y="21816"/>
                    </a:cubicBezTo>
                    <a:cubicBezTo>
                      <a:pt x="82305" y="25782"/>
                      <a:pt x="83296" y="28757"/>
                      <a:pt x="86271" y="30740"/>
                    </a:cubicBezTo>
                    <a:cubicBezTo>
                      <a:pt x="89246" y="33715"/>
                      <a:pt x="93212" y="34707"/>
                      <a:pt x="97179" y="34707"/>
                    </a:cubicBezTo>
                    <a:lnTo>
                      <a:pt x="97179" y="34707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1" name="Полилиния: фигура 240">
                <a:extLst>
                  <a:ext uri="{FF2B5EF4-FFF2-40B4-BE49-F238E27FC236}">
                    <a16:creationId xmlns:a16="http://schemas.microsoft.com/office/drawing/2014/main" id="{A79C9DDE-FCBE-3366-47A8-841F8F00CBB6}"/>
                  </a:ext>
                </a:extLst>
              </p:cNvPr>
              <p:cNvSpPr/>
              <p:nvPr/>
            </p:nvSpPr>
            <p:spPr>
              <a:xfrm>
                <a:off x="5417428" y="4199351"/>
                <a:ext cx="198324" cy="93212"/>
              </a:xfrm>
              <a:custGeom>
                <a:avLst/>
                <a:gdLst>
                  <a:gd name="connsiteX0" fmla="*/ 20824 w 198324"/>
                  <a:gd name="connsiteY0" fmla="*/ 10908 h 93212"/>
                  <a:gd name="connsiteX1" fmla="*/ 20824 w 198324"/>
                  <a:gd name="connsiteY1" fmla="*/ 10908 h 93212"/>
                  <a:gd name="connsiteX2" fmla="*/ 0 w 198324"/>
                  <a:gd name="connsiteY2" fmla="*/ 25782 h 93212"/>
                  <a:gd name="connsiteX3" fmla="*/ 0 w 198324"/>
                  <a:gd name="connsiteY3" fmla="*/ 15866 h 93212"/>
                  <a:gd name="connsiteX4" fmla="*/ 20824 w 198324"/>
                  <a:gd name="connsiteY4" fmla="*/ 992 h 93212"/>
                  <a:gd name="connsiteX5" fmla="*/ 30741 w 198324"/>
                  <a:gd name="connsiteY5" fmla="*/ 992 h 93212"/>
                  <a:gd name="connsiteX6" fmla="*/ 30741 w 198324"/>
                  <a:gd name="connsiteY6" fmla="*/ 80322 h 93212"/>
                  <a:gd name="connsiteX7" fmla="*/ 20824 w 198324"/>
                  <a:gd name="connsiteY7" fmla="*/ 80322 h 93212"/>
                  <a:gd name="connsiteX8" fmla="*/ 20824 w 198324"/>
                  <a:gd name="connsiteY8" fmla="*/ 10908 h 93212"/>
                  <a:gd name="connsiteX9" fmla="*/ 46606 w 198324"/>
                  <a:gd name="connsiteY9" fmla="*/ 93213 h 93212"/>
                  <a:gd name="connsiteX10" fmla="*/ 52556 w 198324"/>
                  <a:gd name="connsiteY10" fmla="*/ 68422 h 93212"/>
                  <a:gd name="connsiteX11" fmla="*/ 62472 w 198324"/>
                  <a:gd name="connsiteY11" fmla="*/ 68422 h 93212"/>
                  <a:gd name="connsiteX12" fmla="*/ 54539 w 198324"/>
                  <a:gd name="connsiteY12" fmla="*/ 93213 h 93212"/>
                  <a:gd name="connsiteX13" fmla="*/ 46606 w 198324"/>
                  <a:gd name="connsiteY13" fmla="*/ 93213 h 93212"/>
                  <a:gd name="connsiteX14" fmla="*/ 102137 w 198324"/>
                  <a:gd name="connsiteY14" fmla="*/ 81313 h 93212"/>
                  <a:gd name="connsiteX15" fmla="*/ 80322 w 198324"/>
                  <a:gd name="connsiteY15" fmla="*/ 70405 h 93212"/>
                  <a:gd name="connsiteX16" fmla="*/ 72388 w 198324"/>
                  <a:gd name="connsiteY16" fmla="*/ 40657 h 93212"/>
                  <a:gd name="connsiteX17" fmla="*/ 80322 w 198324"/>
                  <a:gd name="connsiteY17" fmla="*/ 10908 h 93212"/>
                  <a:gd name="connsiteX18" fmla="*/ 102137 w 198324"/>
                  <a:gd name="connsiteY18" fmla="*/ 0 h 93212"/>
                  <a:gd name="connsiteX19" fmla="*/ 123953 w 198324"/>
                  <a:gd name="connsiteY19" fmla="*/ 10908 h 93212"/>
                  <a:gd name="connsiteX20" fmla="*/ 131886 w 198324"/>
                  <a:gd name="connsiteY20" fmla="*/ 40657 h 93212"/>
                  <a:gd name="connsiteX21" fmla="*/ 123953 w 198324"/>
                  <a:gd name="connsiteY21" fmla="*/ 70405 h 93212"/>
                  <a:gd name="connsiteX22" fmla="*/ 102137 w 198324"/>
                  <a:gd name="connsiteY22" fmla="*/ 81313 h 93212"/>
                  <a:gd name="connsiteX23" fmla="*/ 102137 w 198324"/>
                  <a:gd name="connsiteY23" fmla="*/ 81313 h 93212"/>
                  <a:gd name="connsiteX24" fmla="*/ 102137 w 198324"/>
                  <a:gd name="connsiteY24" fmla="*/ 72388 h 93212"/>
                  <a:gd name="connsiteX25" fmla="*/ 116020 w 198324"/>
                  <a:gd name="connsiteY25" fmla="*/ 63464 h 93212"/>
                  <a:gd name="connsiteX26" fmla="*/ 120978 w 198324"/>
                  <a:gd name="connsiteY26" fmla="*/ 39665 h 93212"/>
                  <a:gd name="connsiteX27" fmla="*/ 116020 w 198324"/>
                  <a:gd name="connsiteY27" fmla="*/ 15866 h 93212"/>
                  <a:gd name="connsiteX28" fmla="*/ 102137 w 198324"/>
                  <a:gd name="connsiteY28" fmla="*/ 6941 h 93212"/>
                  <a:gd name="connsiteX29" fmla="*/ 88255 w 198324"/>
                  <a:gd name="connsiteY29" fmla="*/ 15866 h 93212"/>
                  <a:gd name="connsiteX30" fmla="*/ 83297 w 198324"/>
                  <a:gd name="connsiteY30" fmla="*/ 38673 h 93212"/>
                  <a:gd name="connsiteX31" fmla="*/ 88255 w 198324"/>
                  <a:gd name="connsiteY31" fmla="*/ 62472 h 93212"/>
                  <a:gd name="connsiteX32" fmla="*/ 102137 w 198324"/>
                  <a:gd name="connsiteY32" fmla="*/ 72388 h 93212"/>
                  <a:gd name="connsiteX33" fmla="*/ 102137 w 198324"/>
                  <a:gd name="connsiteY33" fmla="*/ 72388 h 93212"/>
                  <a:gd name="connsiteX34" fmla="*/ 170559 w 198324"/>
                  <a:gd name="connsiteY34" fmla="*/ 81313 h 93212"/>
                  <a:gd name="connsiteX35" fmla="*/ 154694 w 198324"/>
                  <a:gd name="connsiteY35" fmla="*/ 76355 h 93212"/>
                  <a:gd name="connsiteX36" fmla="*/ 143785 w 198324"/>
                  <a:gd name="connsiteY36" fmla="*/ 63464 h 93212"/>
                  <a:gd name="connsiteX37" fmla="*/ 139819 w 198324"/>
                  <a:gd name="connsiteY37" fmla="*/ 41648 h 93212"/>
                  <a:gd name="connsiteX38" fmla="*/ 147752 w 198324"/>
                  <a:gd name="connsiteY38" fmla="*/ 10908 h 93212"/>
                  <a:gd name="connsiteX39" fmla="*/ 170559 w 198324"/>
                  <a:gd name="connsiteY39" fmla="*/ 0 h 93212"/>
                  <a:gd name="connsiteX40" fmla="*/ 187417 w 198324"/>
                  <a:gd name="connsiteY40" fmla="*/ 5950 h 93212"/>
                  <a:gd name="connsiteX41" fmla="*/ 196341 w 198324"/>
                  <a:gd name="connsiteY41" fmla="*/ 20824 h 93212"/>
                  <a:gd name="connsiteX42" fmla="*/ 186425 w 198324"/>
                  <a:gd name="connsiteY42" fmla="*/ 20824 h 93212"/>
                  <a:gd name="connsiteX43" fmla="*/ 180475 w 198324"/>
                  <a:gd name="connsiteY43" fmla="*/ 11900 h 93212"/>
                  <a:gd name="connsiteX44" fmla="*/ 170559 w 198324"/>
                  <a:gd name="connsiteY44" fmla="*/ 8925 h 93212"/>
                  <a:gd name="connsiteX45" fmla="*/ 155685 w 198324"/>
                  <a:gd name="connsiteY45" fmla="*/ 17849 h 93212"/>
                  <a:gd name="connsiteX46" fmla="*/ 149735 w 198324"/>
                  <a:gd name="connsiteY46" fmla="*/ 41648 h 93212"/>
                  <a:gd name="connsiteX47" fmla="*/ 149735 w 198324"/>
                  <a:gd name="connsiteY47" fmla="*/ 41648 h 93212"/>
                  <a:gd name="connsiteX48" fmla="*/ 158660 w 198324"/>
                  <a:gd name="connsiteY48" fmla="*/ 32723 h 93212"/>
                  <a:gd name="connsiteX49" fmla="*/ 171551 w 198324"/>
                  <a:gd name="connsiteY49" fmla="*/ 28757 h 93212"/>
                  <a:gd name="connsiteX50" fmla="*/ 190392 w 198324"/>
                  <a:gd name="connsiteY50" fmla="*/ 36690 h 93212"/>
                  <a:gd name="connsiteX51" fmla="*/ 198325 w 198324"/>
                  <a:gd name="connsiteY51" fmla="*/ 55531 h 93212"/>
                  <a:gd name="connsiteX52" fmla="*/ 190392 w 198324"/>
                  <a:gd name="connsiteY52" fmla="*/ 74372 h 93212"/>
                  <a:gd name="connsiteX53" fmla="*/ 170559 w 198324"/>
                  <a:gd name="connsiteY53" fmla="*/ 81313 h 93212"/>
                  <a:gd name="connsiteX54" fmla="*/ 170559 w 198324"/>
                  <a:gd name="connsiteY54" fmla="*/ 81313 h 93212"/>
                  <a:gd name="connsiteX55" fmla="*/ 170559 w 198324"/>
                  <a:gd name="connsiteY55" fmla="*/ 72388 h 93212"/>
                  <a:gd name="connsiteX56" fmla="*/ 183450 w 198324"/>
                  <a:gd name="connsiteY56" fmla="*/ 67430 h 93212"/>
                  <a:gd name="connsiteX57" fmla="*/ 188408 w 198324"/>
                  <a:gd name="connsiteY57" fmla="*/ 54539 h 93212"/>
                  <a:gd name="connsiteX58" fmla="*/ 183450 w 198324"/>
                  <a:gd name="connsiteY58" fmla="*/ 41648 h 93212"/>
                  <a:gd name="connsiteX59" fmla="*/ 170559 w 198324"/>
                  <a:gd name="connsiteY59" fmla="*/ 36690 h 93212"/>
                  <a:gd name="connsiteX60" fmla="*/ 157668 w 198324"/>
                  <a:gd name="connsiteY60" fmla="*/ 41648 h 93212"/>
                  <a:gd name="connsiteX61" fmla="*/ 152710 w 198324"/>
                  <a:gd name="connsiteY61" fmla="*/ 54539 h 93212"/>
                  <a:gd name="connsiteX62" fmla="*/ 157668 w 198324"/>
                  <a:gd name="connsiteY62" fmla="*/ 67430 h 93212"/>
                  <a:gd name="connsiteX63" fmla="*/ 170559 w 198324"/>
                  <a:gd name="connsiteY63" fmla="*/ 72388 h 93212"/>
                  <a:gd name="connsiteX64" fmla="*/ 170559 w 198324"/>
                  <a:gd name="connsiteY64" fmla="*/ 72388 h 9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98324" h="93212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2"/>
                    </a:lnTo>
                    <a:lnTo>
                      <a:pt x="0" y="15866"/>
                    </a:lnTo>
                    <a:lnTo>
                      <a:pt x="20824" y="992"/>
                    </a:lnTo>
                    <a:lnTo>
                      <a:pt x="30741" y="992"/>
                    </a:lnTo>
                    <a:lnTo>
                      <a:pt x="30741" y="80322"/>
                    </a:lnTo>
                    <a:lnTo>
                      <a:pt x="20824" y="80322"/>
                    </a:lnTo>
                    <a:lnTo>
                      <a:pt x="20824" y="10908"/>
                    </a:lnTo>
                    <a:close/>
                    <a:moveTo>
                      <a:pt x="46606" y="93213"/>
                    </a:moveTo>
                    <a:lnTo>
                      <a:pt x="52556" y="68422"/>
                    </a:lnTo>
                    <a:lnTo>
                      <a:pt x="62472" y="68422"/>
                    </a:lnTo>
                    <a:lnTo>
                      <a:pt x="54539" y="93213"/>
                    </a:lnTo>
                    <a:lnTo>
                      <a:pt x="46606" y="93213"/>
                    </a:lnTo>
                    <a:close/>
                    <a:moveTo>
                      <a:pt x="102137" y="81313"/>
                    </a:moveTo>
                    <a:cubicBezTo>
                      <a:pt x="93213" y="81313"/>
                      <a:pt x="86271" y="77346"/>
                      <a:pt x="80322" y="70405"/>
                    </a:cubicBezTo>
                    <a:cubicBezTo>
                      <a:pt x="75364" y="63464"/>
                      <a:pt x="72388" y="53548"/>
                      <a:pt x="72388" y="40657"/>
                    </a:cubicBezTo>
                    <a:cubicBezTo>
                      <a:pt x="72388" y="27765"/>
                      <a:pt x="75364" y="17849"/>
                      <a:pt x="80322" y="10908"/>
                    </a:cubicBezTo>
                    <a:cubicBezTo>
                      <a:pt x="85280" y="3966"/>
                      <a:pt x="92221" y="0"/>
                      <a:pt x="102137" y="0"/>
                    </a:cubicBezTo>
                    <a:cubicBezTo>
                      <a:pt x="112053" y="0"/>
                      <a:pt x="118003" y="3966"/>
                      <a:pt x="123953" y="10908"/>
                    </a:cubicBezTo>
                    <a:cubicBezTo>
                      <a:pt x="128911" y="17849"/>
                      <a:pt x="131886" y="27765"/>
                      <a:pt x="131886" y="40657"/>
                    </a:cubicBezTo>
                    <a:cubicBezTo>
                      <a:pt x="131886" y="53548"/>
                      <a:pt x="128911" y="63464"/>
                      <a:pt x="123953" y="70405"/>
                    </a:cubicBezTo>
                    <a:cubicBezTo>
                      <a:pt x="118003" y="77346"/>
                      <a:pt x="111062" y="81313"/>
                      <a:pt x="102137" y="81313"/>
                    </a:cubicBezTo>
                    <a:lnTo>
                      <a:pt x="102137" y="81313"/>
                    </a:lnTo>
                    <a:close/>
                    <a:moveTo>
                      <a:pt x="102137" y="72388"/>
                    </a:moveTo>
                    <a:cubicBezTo>
                      <a:pt x="108087" y="72388"/>
                      <a:pt x="113045" y="69414"/>
                      <a:pt x="116020" y="63464"/>
                    </a:cubicBezTo>
                    <a:cubicBezTo>
                      <a:pt x="118995" y="57514"/>
                      <a:pt x="120978" y="49581"/>
                      <a:pt x="120978" y="39665"/>
                    </a:cubicBezTo>
                    <a:cubicBezTo>
                      <a:pt x="120978" y="29749"/>
                      <a:pt x="118995" y="21816"/>
                      <a:pt x="116020" y="15866"/>
                    </a:cubicBezTo>
                    <a:cubicBezTo>
                      <a:pt x="113045" y="9916"/>
                      <a:pt x="108087" y="6941"/>
                      <a:pt x="102137" y="6941"/>
                    </a:cubicBezTo>
                    <a:cubicBezTo>
                      <a:pt x="96188" y="6941"/>
                      <a:pt x="91229" y="9916"/>
                      <a:pt x="88255" y="15866"/>
                    </a:cubicBezTo>
                    <a:cubicBezTo>
                      <a:pt x="85280" y="21816"/>
                      <a:pt x="83297" y="29749"/>
                      <a:pt x="83297" y="38673"/>
                    </a:cubicBezTo>
                    <a:cubicBezTo>
                      <a:pt x="83297" y="48589"/>
                      <a:pt x="85280" y="56523"/>
                      <a:pt x="88255" y="62472"/>
                    </a:cubicBezTo>
                    <a:cubicBezTo>
                      <a:pt x="91229" y="69414"/>
                      <a:pt x="96188" y="72388"/>
                      <a:pt x="102137" y="72388"/>
                    </a:cubicBezTo>
                    <a:lnTo>
                      <a:pt x="102137" y="72388"/>
                    </a:lnTo>
                    <a:close/>
                    <a:moveTo>
                      <a:pt x="170559" y="81313"/>
                    </a:moveTo>
                    <a:cubicBezTo>
                      <a:pt x="164610" y="81313"/>
                      <a:pt x="159652" y="79330"/>
                      <a:pt x="154694" y="76355"/>
                    </a:cubicBezTo>
                    <a:cubicBezTo>
                      <a:pt x="149735" y="73380"/>
                      <a:pt x="146760" y="68422"/>
                      <a:pt x="143785" y="63464"/>
                    </a:cubicBezTo>
                    <a:cubicBezTo>
                      <a:pt x="140811" y="57514"/>
                      <a:pt x="139819" y="50573"/>
                      <a:pt x="139819" y="41648"/>
                    </a:cubicBezTo>
                    <a:cubicBezTo>
                      <a:pt x="139819" y="28757"/>
                      <a:pt x="142794" y="17849"/>
                      <a:pt x="147752" y="10908"/>
                    </a:cubicBezTo>
                    <a:cubicBezTo>
                      <a:pt x="152710" y="3966"/>
                      <a:pt x="160643" y="0"/>
                      <a:pt x="170559" y="0"/>
                    </a:cubicBezTo>
                    <a:cubicBezTo>
                      <a:pt x="177501" y="0"/>
                      <a:pt x="183450" y="1983"/>
                      <a:pt x="187417" y="5950"/>
                    </a:cubicBezTo>
                    <a:cubicBezTo>
                      <a:pt x="192375" y="9916"/>
                      <a:pt x="195350" y="14874"/>
                      <a:pt x="196341" y="20824"/>
                    </a:cubicBezTo>
                    <a:lnTo>
                      <a:pt x="186425" y="20824"/>
                    </a:lnTo>
                    <a:cubicBezTo>
                      <a:pt x="185434" y="16858"/>
                      <a:pt x="183450" y="14874"/>
                      <a:pt x="180475" y="11900"/>
                    </a:cubicBezTo>
                    <a:cubicBezTo>
                      <a:pt x="177501" y="9916"/>
                      <a:pt x="174526" y="8925"/>
                      <a:pt x="170559" y="8925"/>
                    </a:cubicBezTo>
                    <a:cubicBezTo>
                      <a:pt x="163618" y="8925"/>
                      <a:pt x="158660" y="11900"/>
                      <a:pt x="155685" y="17849"/>
                    </a:cubicBezTo>
                    <a:cubicBezTo>
                      <a:pt x="151718" y="23799"/>
                      <a:pt x="149735" y="31732"/>
                      <a:pt x="149735" y="41648"/>
                    </a:cubicBezTo>
                    <a:lnTo>
                      <a:pt x="149735" y="41648"/>
                    </a:lnTo>
                    <a:cubicBezTo>
                      <a:pt x="151718" y="37682"/>
                      <a:pt x="154694" y="34707"/>
                      <a:pt x="158660" y="32723"/>
                    </a:cubicBezTo>
                    <a:cubicBezTo>
                      <a:pt x="162626" y="30740"/>
                      <a:pt x="167585" y="28757"/>
                      <a:pt x="171551" y="28757"/>
                    </a:cubicBezTo>
                    <a:cubicBezTo>
                      <a:pt x="179484" y="28757"/>
                      <a:pt x="185434" y="31732"/>
                      <a:pt x="190392" y="36690"/>
                    </a:cubicBezTo>
                    <a:cubicBezTo>
                      <a:pt x="195350" y="41648"/>
                      <a:pt x="198325" y="47598"/>
                      <a:pt x="198325" y="55531"/>
                    </a:cubicBezTo>
                    <a:cubicBezTo>
                      <a:pt x="198325" y="63464"/>
                      <a:pt x="195350" y="69414"/>
                      <a:pt x="190392" y="74372"/>
                    </a:cubicBezTo>
                    <a:cubicBezTo>
                      <a:pt x="185434" y="78338"/>
                      <a:pt x="179484" y="81313"/>
                      <a:pt x="170559" y="81313"/>
                    </a:cubicBezTo>
                    <a:lnTo>
                      <a:pt x="170559" y="81313"/>
                    </a:lnTo>
                    <a:close/>
                    <a:moveTo>
                      <a:pt x="170559" y="72388"/>
                    </a:moveTo>
                    <a:cubicBezTo>
                      <a:pt x="175517" y="72388"/>
                      <a:pt x="179484" y="70405"/>
                      <a:pt x="183450" y="67430"/>
                    </a:cubicBezTo>
                    <a:cubicBezTo>
                      <a:pt x="187417" y="64455"/>
                      <a:pt x="188408" y="59497"/>
                      <a:pt x="188408" y="54539"/>
                    </a:cubicBezTo>
                    <a:cubicBezTo>
                      <a:pt x="188408" y="49581"/>
                      <a:pt x="186425" y="44623"/>
                      <a:pt x="183450" y="41648"/>
                    </a:cubicBezTo>
                    <a:cubicBezTo>
                      <a:pt x="180475" y="38673"/>
                      <a:pt x="175517" y="36690"/>
                      <a:pt x="170559" y="36690"/>
                    </a:cubicBezTo>
                    <a:cubicBezTo>
                      <a:pt x="165601" y="36690"/>
                      <a:pt x="160643" y="38673"/>
                      <a:pt x="157668" y="41648"/>
                    </a:cubicBezTo>
                    <a:cubicBezTo>
                      <a:pt x="154694" y="44623"/>
                      <a:pt x="152710" y="49581"/>
                      <a:pt x="152710" y="54539"/>
                    </a:cubicBezTo>
                    <a:cubicBezTo>
                      <a:pt x="152710" y="59497"/>
                      <a:pt x="154694" y="63464"/>
                      <a:pt x="157668" y="67430"/>
                    </a:cubicBezTo>
                    <a:cubicBezTo>
                      <a:pt x="161634" y="70405"/>
                      <a:pt x="165601" y="72388"/>
                      <a:pt x="170559" y="72388"/>
                    </a:cubicBezTo>
                    <a:lnTo>
                      <a:pt x="170559" y="7238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2" name="Полилиния: фигура 241">
                <a:extLst>
                  <a:ext uri="{FF2B5EF4-FFF2-40B4-BE49-F238E27FC236}">
                    <a16:creationId xmlns:a16="http://schemas.microsoft.com/office/drawing/2014/main" id="{79772202-BE23-147B-4BFF-004175CFBCAB}"/>
                  </a:ext>
                </a:extLst>
              </p:cNvPr>
              <p:cNvSpPr/>
              <p:nvPr/>
            </p:nvSpPr>
            <p:spPr>
              <a:xfrm>
                <a:off x="5982653" y="4198359"/>
                <a:ext cx="193366" cy="82304"/>
              </a:xfrm>
              <a:custGeom>
                <a:avLst/>
                <a:gdLst>
                  <a:gd name="connsiteX0" fmla="*/ 12891 w 193366"/>
                  <a:gd name="connsiteY0" fmla="*/ 58506 h 82304"/>
                  <a:gd name="connsiteX1" fmla="*/ 18841 w 193366"/>
                  <a:gd name="connsiteY1" fmla="*/ 68422 h 82304"/>
                  <a:gd name="connsiteX2" fmla="*/ 32723 w 193366"/>
                  <a:gd name="connsiteY2" fmla="*/ 72389 h 82304"/>
                  <a:gd name="connsiteX3" fmla="*/ 45615 w 193366"/>
                  <a:gd name="connsiteY3" fmla="*/ 68422 h 82304"/>
                  <a:gd name="connsiteX4" fmla="*/ 50573 w 193366"/>
                  <a:gd name="connsiteY4" fmla="*/ 58506 h 82304"/>
                  <a:gd name="connsiteX5" fmla="*/ 46606 w 193366"/>
                  <a:gd name="connsiteY5" fmla="*/ 50573 h 82304"/>
                  <a:gd name="connsiteX6" fmla="*/ 34707 w 193366"/>
                  <a:gd name="connsiteY6" fmla="*/ 45615 h 82304"/>
                  <a:gd name="connsiteX7" fmla="*/ 24791 w 193366"/>
                  <a:gd name="connsiteY7" fmla="*/ 42640 h 82304"/>
                  <a:gd name="connsiteX8" fmla="*/ 8925 w 193366"/>
                  <a:gd name="connsiteY8" fmla="*/ 34707 h 82304"/>
                  <a:gd name="connsiteX9" fmla="*/ 3967 w 193366"/>
                  <a:gd name="connsiteY9" fmla="*/ 21816 h 82304"/>
                  <a:gd name="connsiteX10" fmla="*/ 11900 w 193366"/>
                  <a:gd name="connsiteY10" fmla="*/ 5950 h 82304"/>
                  <a:gd name="connsiteX11" fmla="*/ 31732 w 193366"/>
                  <a:gd name="connsiteY11" fmla="*/ 0 h 82304"/>
                  <a:gd name="connsiteX12" fmla="*/ 51565 w 193366"/>
                  <a:gd name="connsiteY12" fmla="*/ 5950 h 82304"/>
                  <a:gd name="connsiteX13" fmla="*/ 59497 w 193366"/>
                  <a:gd name="connsiteY13" fmla="*/ 21816 h 82304"/>
                  <a:gd name="connsiteX14" fmla="*/ 49581 w 193366"/>
                  <a:gd name="connsiteY14" fmla="*/ 21816 h 82304"/>
                  <a:gd name="connsiteX15" fmla="*/ 43632 w 193366"/>
                  <a:gd name="connsiteY15" fmla="*/ 11900 h 82304"/>
                  <a:gd name="connsiteX16" fmla="*/ 30741 w 193366"/>
                  <a:gd name="connsiteY16" fmla="*/ 7933 h 82304"/>
                  <a:gd name="connsiteX17" fmla="*/ 17849 w 193366"/>
                  <a:gd name="connsiteY17" fmla="*/ 11900 h 82304"/>
                  <a:gd name="connsiteX18" fmla="*/ 12891 w 193366"/>
                  <a:gd name="connsiteY18" fmla="*/ 20824 h 82304"/>
                  <a:gd name="connsiteX19" fmla="*/ 16858 w 193366"/>
                  <a:gd name="connsiteY19" fmla="*/ 27766 h 82304"/>
                  <a:gd name="connsiteX20" fmla="*/ 28757 w 193366"/>
                  <a:gd name="connsiteY20" fmla="*/ 32724 h 82304"/>
                  <a:gd name="connsiteX21" fmla="*/ 36690 w 193366"/>
                  <a:gd name="connsiteY21" fmla="*/ 34707 h 82304"/>
                  <a:gd name="connsiteX22" fmla="*/ 54539 w 193366"/>
                  <a:gd name="connsiteY22" fmla="*/ 42640 h 82304"/>
                  <a:gd name="connsiteX23" fmla="*/ 59497 w 193366"/>
                  <a:gd name="connsiteY23" fmla="*/ 56523 h 82304"/>
                  <a:gd name="connsiteX24" fmla="*/ 51565 w 193366"/>
                  <a:gd name="connsiteY24" fmla="*/ 73380 h 82304"/>
                  <a:gd name="connsiteX25" fmla="*/ 29749 w 193366"/>
                  <a:gd name="connsiteY25" fmla="*/ 79330 h 82304"/>
                  <a:gd name="connsiteX26" fmla="*/ 8925 w 193366"/>
                  <a:gd name="connsiteY26" fmla="*/ 73380 h 82304"/>
                  <a:gd name="connsiteX27" fmla="*/ 0 w 193366"/>
                  <a:gd name="connsiteY27" fmla="*/ 56523 h 82304"/>
                  <a:gd name="connsiteX28" fmla="*/ 12891 w 193366"/>
                  <a:gd name="connsiteY28" fmla="*/ 56523 h 82304"/>
                  <a:gd name="connsiteX29" fmla="*/ 109079 w 193366"/>
                  <a:gd name="connsiteY29" fmla="*/ 64455 h 82304"/>
                  <a:gd name="connsiteX30" fmla="*/ 69414 w 193366"/>
                  <a:gd name="connsiteY30" fmla="*/ 64455 h 82304"/>
                  <a:gd name="connsiteX31" fmla="*/ 69414 w 193366"/>
                  <a:gd name="connsiteY31" fmla="*/ 55531 h 82304"/>
                  <a:gd name="connsiteX32" fmla="*/ 104120 w 193366"/>
                  <a:gd name="connsiteY32" fmla="*/ 1983 h 82304"/>
                  <a:gd name="connsiteX33" fmla="*/ 118995 w 193366"/>
                  <a:gd name="connsiteY33" fmla="*/ 1983 h 82304"/>
                  <a:gd name="connsiteX34" fmla="*/ 118995 w 193366"/>
                  <a:gd name="connsiteY34" fmla="*/ 55531 h 82304"/>
                  <a:gd name="connsiteX35" fmla="*/ 129903 w 193366"/>
                  <a:gd name="connsiteY35" fmla="*/ 55531 h 82304"/>
                  <a:gd name="connsiteX36" fmla="*/ 129903 w 193366"/>
                  <a:gd name="connsiteY36" fmla="*/ 64455 h 82304"/>
                  <a:gd name="connsiteX37" fmla="*/ 118995 w 193366"/>
                  <a:gd name="connsiteY37" fmla="*/ 64455 h 82304"/>
                  <a:gd name="connsiteX38" fmla="*/ 118995 w 193366"/>
                  <a:gd name="connsiteY38" fmla="*/ 81313 h 82304"/>
                  <a:gd name="connsiteX39" fmla="*/ 109079 w 193366"/>
                  <a:gd name="connsiteY39" fmla="*/ 81313 h 82304"/>
                  <a:gd name="connsiteX40" fmla="*/ 109079 w 193366"/>
                  <a:gd name="connsiteY40" fmla="*/ 64455 h 82304"/>
                  <a:gd name="connsiteX41" fmla="*/ 79330 w 193366"/>
                  <a:gd name="connsiteY41" fmla="*/ 55531 h 82304"/>
                  <a:gd name="connsiteX42" fmla="*/ 109079 w 193366"/>
                  <a:gd name="connsiteY42" fmla="*/ 55531 h 82304"/>
                  <a:gd name="connsiteX43" fmla="*/ 109079 w 193366"/>
                  <a:gd name="connsiteY43" fmla="*/ 9916 h 82304"/>
                  <a:gd name="connsiteX44" fmla="*/ 109079 w 193366"/>
                  <a:gd name="connsiteY44" fmla="*/ 9916 h 82304"/>
                  <a:gd name="connsiteX45" fmla="*/ 79330 w 193366"/>
                  <a:gd name="connsiteY45" fmla="*/ 55531 h 82304"/>
                  <a:gd name="connsiteX46" fmla="*/ 79330 w 193366"/>
                  <a:gd name="connsiteY46" fmla="*/ 55531 h 82304"/>
                  <a:gd name="connsiteX47" fmla="*/ 166593 w 193366"/>
                  <a:gd name="connsiteY47" fmla="*/ 82305 h 82304"/>
                  <a:gd name="connsiteX48" fmla="*/ 145769 w 193366"/>
                  <a:gd name="connsiteY48" fmla="*/ 76355 h 82304"/>
                  <a:gd name="connsiteX49" fmla="*/ 137836 w 193366"/>
                  <a:gd name="connsiteY49" fmla="*/ 60489 h 82304"/>
                  <a:gd name="connsiteX50" fmla="*/ 142794 w 193366"/>
                  <a:gd name="connsiteY50" fmla="*/ 47598 h 82304"/>
                  <a:gd name="connsiteX51" fmla="*/ 154694 w 193366"/>
                  <a:gd name="connsiteY51" fmla="*/ 40657 h 82304"/>
                  <a:gd name="connsiteX52" fmla="*/ 154694 w 193366"/>
                  <a:gd name="connsiteY52" fmla="*/ 40657 h 82304"/>
                  <a:gd name="connsiteX53" fmla="*/ 144777 w 193366"/>
                  <a:gd name="connsiteY53" fmla="*/ 33715 h 82304"/>
                  <a:gd name="connsiteX54" fmla="*/ 140811 w 193366"/>
                  <a:gd name="connsiteY54" fmla="*/ 22808 h 82304"/>
                  <a:gd name="connsiteX55" fmla="*/ 147752 w 193366"/>
                  <a:gd name="connsiteY55" fmla="*/ 7933 h 82304"/>
                  <a:gd name="connsiteX56" fmla="*/ 165601 w 193366"/>
                  <a:gd name="connsiteY56" fmla="*/ 1983 h 82304"/>
                  <a:gd name="connsiteX57" fmla="*/ 183450 w 193366"/>
                  <a:gd name="connsiteY57" fmla="*/ 7933 h 82304"/>
                  <a:gd name="connsiteX58" fmla="*/ 190392 w 193366"/>
                  <a:gd name="connsiteY58" fmla="*/ 22808 h 82304"/>
                  <a:gd name="connsiteX59" fmla="*/ 186425 w 193366"/>
                  <a:gd name="connsiteY59" fmla="*/ 33715 h 82304"/>
                  <a:gd name="connsiteX60" fmla="*/ 176509 w 193366"/>
                  <a:gd name="connsiteY60" fmla="*/ 40657 h 82304"/>
                  <a:gd name="connsiteX61" fmla="*/ 176509 w 193366"/>
                  <a:gd name="connsiteY61" fmla="*/ 40657 h 82304"/>
                  <a:gd name="connsiteX62" fmla="*/ 188408 w 193366"/>
                  <a:gd name="connsiteY62" fmla="*/ 47598 h 82304"/>
                  <a:gd name="connsiteX63" fmla="*/ 193366 w 193366"/>
                  <a:gd name="connsiteY63" fmla="*/ 60489 h 82304"/>
                  <a:gd name="connsiteX64" fmla="*/ 185434 w 193366"/>
                  <a:gd name="connsiteY64" fmla="*/ 76355 h 82304"/>
                  <a:gd name="connsiteX65" fmla="*/ 166593 w 193366"/>
                  <a:gd name="connsiteY65" fmla="*/ 82305 h 82304"/>
                  <a:gd name="connsiteX66" fmla="*/ 166593 w 193366"/>
                  <a:gd name="connsiteY66" fmla="*/ 82305 h 82304"/>
                  <a:gd name="connsiteX67" fmla="*/ 166593 w 193366"/>
                  <a:gd name="connsiteY67" fmla="*/ 73380 h 82304"/>
                  <a:gd name="connsiteX68" fmla="*/ 180475 w 193366"/>
                  <a:gd name="connsiteY68" fmla="*/ 69414 h 82304"/>
                  <a:gd name="connsiteX69" fmla="*/ 185434 w 193366"/>
                  <a:gd name="connsiteY69" fmla="*/ 58506 h 82304"/>
                  <a:gd name="connsiteX70" fmla="*/ 180475 w 193366"/>
                  <a:gd name="connsiteY70" fmla="*/ 47598 h 82304"/>
                  <a:gd name="connsiteX71" fmla="*/ 166593 w 193366"/>
                  <a:gd name="connsiteY71" fmla="*/ 43631 h 82304"/>
                  <a:gd name="connsiteX72" fmla="*/ 153702 w 193366"/>
                  <a:gd name="connsiteY72" fmla="*/ 47598 h 82304"/>
                  <a:gd name="connsiteX73" fmla="*/ 148743 w 193366"/>
                  <a:gd name="connsiteY73" fmla="*/ 58506 h 82304"/>
                  <a:gd name="connsiteX74" fmla="*/ 153702 w 193366"/>
                  <a:gd name="connsiteY74" fmla="*/ 69414 h 82304"/>
                  <a:gd name="connsiteX75" fmla="*/ 166593 w 193366"/>
                  <a:gd name="connsiteY75" fmla="*/ 73380 h 82304"/>
                  <a:gd name="connsiteX76" fmla="*/ 166593 w 193366"/>
                  <a:gd name="connsiteY76" fmla="*/ 73380 h 82304"/>
                  <a:gd name="connsiteX77" fmla="*/ 166593 w 193366"/>
                  <a:gd name="connsiteY77" fmla="*/ 34707 h 82304"/>
                  <a:gd name="connsiteX78" fmla="*/ 177501 w 193366"/>
                  <a:gd name="connsiteY78" fmla="*/ 30740 h 82304"/>
                  <a:gd name="connsiteX79" fmla="*/ 181467 w 193366"/>
                  <a:gd name="connsiteY79" fmla="*/ 21816 h 82304"/>
                  <a:gd name="connsiteX80" fmla="*/ 177501 w 193366"/>
                  <a:gd name="connsiteY80" fmla="*/ 11900 h 82304"/>
                  <a:gd name="connsiteX81" fmla="*/ 166593 w 193366"/>
                  <a:gd name="connsiteY81" fmla="*/ 7933 h 82304"/>
                  <a:gd name="connsiteX82" fmla="*/ 155685 w 193366"/>
                  <a:gd name="connsiteY82" fmla="*/ 11900 h 82304"/>
                  <a:gd name="connsiteX83" fmla="*/ 151718 w 193366"/>
                  <a:gd name="connsiteY83" fmla="*/ 21816 h 82304"/>
                  <a:gd name="connsiteX84" fmla="*/ 155685 w 193366"/>
                  <a:gd name="connsiteY84" fmla="*/ 30740 h 82304"/>
                  <a:gd name="connsiteX85" fmla="*/ 166593 w 193366"/>
                  <a:gd name="connsiteY85" fmla="*/ 34707 h 82304"/>
                  <a:gd name="connsiteX86" fmla="*/ 166593 w 193366"/>
                  <a:gd name="connsiteY86" fmla="*/ 34707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193366" h="82304">
                    <a:moveTo>
                      <a:pt x="12891" y="58506"/>
                    </a:moveTo>
                    <a:cubicBezTo>
                      <a:pt x="12891" y="62472"/>
                      <a:pt x="15866" y="66439"/>
                      <a:pt x="18841" y="68422"/>
                    </a:cubicBezTo>
                    <a:cubicBezTo>
                      <a:pt x="22807" y="71397"/>
                      <a:pt x="26774" y="72389"/>
                      <a:pt x="32723" y="72389"/>
                    </a:cubicBezTo>
                    <a:cubicBezTo>
                      <a:pt x="37682" y="72389"/>
                      <a:pt x="42640" y="71397"/>
                      <a:pt x="45615" y="68422"/>
                    </a:cubicBezTo>
                    <a:cubicBezTo>
                      <a:pt x="48590" y="65447"/>
                      <a:pt x="50573" y="62472"/>
                      <a:pt x="50573" y="58506"/>
                    </a:cubicBezTo>
                    <a:cubicBezTo>
                      <a:pt x="50573" y="55531"/>
                      <a:pt x="49581" y="52556"/>
                      <a:pt x="46606" y="50573"/>
                    </a:cubicBezTo>
                    <a:cubicBezTo>
                      <a:pt x="44623" y="48589"/>
                      <a:pt x="40657" y="46606"/>
                      <a:pt x="34707" y="45615"/>
                    </a:cubicBezTo>
                    <a:lnTo>
                      <a:pt x="24791" y="42640"/>
                    </a:lnTo>
                    <a:cubicBezTo>
                      <a:pt x="17849" y="40657"/>
                      <a:pt x="11900" y="37682"/>
                      <a:pt x="8925" y="34707"/>
                    </a:cubicBezTo>
                    <a:cubicBezTo>
                      <a:pt x="5950" y="31732"/>
                      <a:pt x="3967" y="26774"/>
                      <a:pt x="3967" y="21816"/>
                    </a:cubicBezTo>
                    <a:cubicBezTo>
                      <a:pt x="3967" y="14874"/>
                      <a:pt x="6941" y="9916"/>
                      <a:pt x="11900" y="5950"/>
                    </a:cubicBezTo>
                    <a:cubicBezTo>
                      <a:pt x="16858" y="1983"/>
                      <a:pt x="23799" y="0"/>
                      <a:pt x="31732" y="0"/>
                    </a:cubicBezTo>
                    <a:cubicBezTo>
                      <a:pt x="39665" y="0"/>
                      <a:pt x="45615" y="1983"/>
                      <a:pt x="51565" y="5950"/>
                    </a:cubicBezTo>
                    <a:cubicBezTo>
                      <a:pt x="56523" y="9916"/>
                      <a:pt x="59497" y="15866"/>
                      <a:pt x="59497" y="21816"/>
                    </a:cubicBezTo>
                    <a:lnTo>
                      <a:pt x="49581" y="21816"/>
                    </a:lnTo>
                    <a:cubicBezTo>
                      <a:pt x="49581" y="17849"/>
                      <a:pt x="47598" y="13883"/>
                      <a:pt x="43632" y="11900"/>
                    </a:cubicBezTo>
                    <a:cubicBezTo>
                      <a:pt x="40657" y="9916"/>
                      <a:pt x="36690" y="7933"/>
                      <a:pt x="30741" y="7933"/>
                    </a:cubicBezTo>
                    <a:cubicBezTo>
                      <a:pt x="25783" y="7933"/>
                      <a:pt x="21816" y="8925"/>
                      <a:pt x="17849" y="11900"/>
                    </a:cubicBezTo>
                    <a:cubicBezTo>
                      <a:pt x="14874" y="13883"/>
                      <a:pt x="12891" y="17849"/>
                      <a:pt x="12891" y="20824"/>
                    </a:cubicBezTo>
                    <a:cubicBezTo>
                      <a:pt x="12891" y="23799"/>
                      <a:pt x="13883" y="25782"/>
                      <a:pt x="16858" y="27766"/>
                    </a:cubicBezTo>
                    <a:cubicBezTo>
                      <a:pt x="18841" y="29749"/>
                      <a:pt x="22807" y="31732"/>
                      <a:pt x="28757" y="32724"/>
                    </a:cubicBezTo>
                    <a:lnTo>
                      <a:pt x="36690" y="34707"/>
                    </a:lnTo>
                    <a:cubicBezTo>
                      <a:pt x="44623" y="36690"/>
                      <a:pt x="50573" y="39665"/>
                      <a:pt x="54539" y="42640"/>
                    </a:cubicBezTo>
                    <a:cubicBezTo>
                      <a:pt x="58506" y="45615"/>
                      <a:pt x="59497" y="50573"/>
                      <a:pt x="59497" y="56523"/>
                    </a:cubicBezTo>
                    <a:cubicBezTo>
                      <a:pt x="59497" y="63464"/>
                      <a:pt x="56523" y="69414"/>
                      <a:pt x="51565" y="73380"/>
                    </a:cubicBezTo>
                    <a:cubicBezTo>
                      <a:pt x="46606" y="77347"/>
                      <a:pt x="38674" y="79330"/>
                      <a:pt x="29749" y="79330"/>
                    </a:cubicBezTo>
                    <a:cubicBezTo>
                      <a:pt x="21816" y="79330"/>
                      <a:pt x="14874" y="77347"/>
                      <a:pt x="8925" y="73380"/>
                    </a:cubicBezTo>
                    <a:cubicBezTo>
                      <a:pt x="3967" y="69414"/>
                      <a:pt x="992" y="63464"/>
                      <a:pt x="0" y="56523"/>
                    </a:cubicBezTo>
                    <a:lnTo>
                      <a:pt x="12891" y="56523"/>
                    </a:lnTo>
                    <a:close/>
                    <a:moveTo>
                      <a:pt x="109079" y="64455"/>
                    </a:moveTo>
                    <a:lnTo>
                      <a:pt x="69414" y="64455"/>
                    </a:lnTo>
                    <a:lnTo>
                      <a:pt x="69414" y="55531"/>
                    </a:lnTo>
                    <a:cubicBezTo>
                      <a:pt x="75364" y="43631"/>
                      <a:pt x="87263" y="25782"/>
                      <a:pt x="104120" y="1983"/>
                    </a:cubicBezTo>
                    <a:lnTo>
                      <a:pt x="118995" y="1983"/>
                    </a:lnTo>
                    <a:lnTo>
                      <a:pt x="118995" y="55531"/>
                    </a:lnTo>
                    <a:lnTo>
                      <a:pt x="129903" y="55531"/>
                    </a:lnTo>
                    <a:lnTo>
                      <a:pt x="129903" y="64455"/>
                    </a:lnTo>
                    <a:lnTo>
                      <a:pt x="118995" y="64455"/>
                    </a:lnTo>
                    <a:lnTo>
                      <a:pt x="118995" y="81313"/>
                    </a:lnTo>
                    <a:lnTo>
                      <a:pt x="109079" y="81313"/>
                    </a:lnTo>
                    <a:lnTo>
                      <a:pt x="109079" y="64455"/>
                    </a:lnTo>
                    <a:close/>
                    <a:moveTo>
                      <a:pt x="79330" y="55531"/>
                    </a:moveTo>
                    <a:lnTo>
                      <a:pt x="109079" y="55531"/>
                    </a:lnTo>
                    <a:lnTo>
                      <a:pt x="109079" y="9916"/>
                    </a:lnTo>
                    <a:lnTo>
                      <a:pt x="109079" y="9916"/>
                    </a:lnTo>
                    <a:cubicBezTo>
                      <a:pt x="95196" y="29749"/>
                      <a:pt x="85280" y="44623"/>
                      <a:pt x="79330" y="55531"/>
                    </a:cubicBezTo>
                    <a:lnTo>
                      <a:pt x="79330" y="55531"/>
                    </a:lnTo>
                    <a:close/>
                    <a:moveTo>
                      <a:pt x="166593" y="82305"/>
                    </a:moveTo>
                    <a:cubicBezTo>
                      <a:pt x="158660" y="82305"/>
                      <a:pt x="151718" y="80322"/>
                      <a:pt x="145769" y="76355"/>
                    </a:cubicBezTo>
                    <a:cubicBezTo>
                      <a:pt x="140811" y="72389"/>
                      <a:pt x="137836" y="66439"/>
                      <a:pt x="137836" y="60489"/>
                    </a:cubicBezTo>
                    <a:cubicBezTo>
                      <a:pt x="137836" y="55531"/>
                      <a:pt x="139819" y="51565"/>
                      <a:pt x="142794" y="47598"/>
                    </a:cubicBezTo>
                    <a:cubicBezTo>
                      <a:pt x="145769" y="43631"/>
                      <a:pt x="149735" y="41648"/>
                      <a:pt x="154694" y="40657"/>
                    </a:cubicBezTo>
                    <a:lnTo>
                      <a:pt x="154694" y="40657"/>
                    </a:lnTo>
                    <a:cubicBezTo>
                      <a:pt x="150727" y="39665"/>
                      <a:pt x="146760" y="36690"/>
                      <a:pt x="144777" y="33715"/>
                    </a:cubicBezTo>
                    <a:cubicBezTo>
                      <a:pt x="141802" y="30740"/>
                      <a:pt x="140811" y="26774"/>
                      <a:pt x="140811" y="22808"/>
                    </a:cubicBezTo>
                    <a:cubicBezTo>
                      <a:pt x="140811" y="16858"/>
                      <a:pt x="142794" y="11900"/>
                      <a:pt x="147752" y="7933"/>
                    </a:cubicBezTo>
                    <a:cubicBezTo>
                      <a:pt x="152710" y="3966"/>
                      <a:pt x="158660" y="1983"/>
                      <a:pt x="165601" y="1983"/>
                    </a:cubicBezTo>
                    <a:cubicBezTo>
                      <a:pt x="172543" y="1983"/>
                      <a:pt x="179484" y="3966"/>
                      <a:pt x="183450" y="7933"/>
                    </a:cubicBezTo>
                    <a:cubicBezTo>
                      <a:pt x="188408" y="11900"/>
                      <a:pt x="190392" y="16858"/>
                      <a:pt x="190392" y="22808"/>
                    </a:cubicBezTo>
                    <a:cubicBezTo>
                      <a:pt x="190392" y="26774"/>
                      <a:pt x="189400" y="30740"/>
                      <a:pt x="186425" y="33715"/>
                    </a:cubicBezTo>
                    <a:cubicBezTo>
                      <a:pt x="184442" y="36690"/>
                      <a:pt x="180475" y="38673"/>
                      <a:pt x="176509" y="40657"/>
                    </a:cubicBezTo>
                    <a:lnTo>
                      <a:pt x="176509" y="40657"/>
                    </a:lnTo>
                    <a:cubicBezTo>
                      <a:pt x="181467" y="41648"/>
                      <a:pt x="185434" y="44623"/>
                      <a:pt x="188408" y="47598"/>
                    </a:cubicBezTo>
                    <a:cubicBezTo>
                      <a:pt x="191383" y="51565"/>
                      <a:pt x="193366" y="55531"/>
                      <a:pt x="193366" y="60489"/>
                    </a:cubicBezTo>
                    <a:cubicBezTo>
                      <a:pt x="193366" y="67431"/>
                      <a:pt x="190392" y="72389"/>
                      <a:pt x="185434" y="76355"/>
                    </a:cubicBezTo>
                    <a:cubicBezTo>
                      <a:pt x="182459" y="79330"/>
                      <a:pt x="175517" y="82305"/>
                      <a:pt x="166593" y="82305"/>
                    </a:cubicBezTo>
                    <a:lnTo>
                      <a:pt x="166593" y="82305"/>
                    </a:lnTo>
                    <a:close/>
                    <a:moveTo>
                      <a:pt x="166593" y="73380"/>
                    </a:moveTo>
                    <a:cubicBezTo>
                      <a:pt x="171551" y="73380"/>
                      <a:pt x="176509" y="72389"/>
                      <a:pt x="180475" y="69414"/>
                    </a:cubicBezTo>
                    <a:cubicBezTo>
                      <a:pt x="183450" y="66439"/>
                      <a:pt x="185434" y="63464"/>
                      <a:pt x="185434" y="58506"/>
                    </a:cubicBezTo>
                    <a:cubicBezTo>
                      <a:pt x="185434" y="54539"/>
                      <a:pt x="183450" y="50573"/>
                      <a:pt x="180475" y="47598"/>
                    </a:cubicBezTo>
                    <a:cubicBezTo>
                      <a:pt x="176509" y="44623"/>
                      <a:pt x="172543" y="43631"/>
                      <a:pt x="166593" y="43631"/>
                    </a:cubicBezTo>
                    <a:cubicBezTo>
                      <a:pt x="161634" y="43631"/>
                      <a:pt x="156676" y="44623"/>
                      <a:pt x="153702" y="47598"/>
                    </a:cubicBezTo>
                    <a:cubicBezTo>
                      <a:pt x="149735" y="50573"/>
                      <a:pt x="148743" y="53548"/>
                      <a:pt x="148743" y="58506"/>
                    </a:cubicBezTo>
                    <a:cubicBezTo>
                      <a:pt x="148743" y="62472"/>
                      <a:pt x="150727" y="66439"/>
                      <a:pt x="153702" y="69414"/>
                    </a:cubicBezTo>
                    <a:cubicBezTo>
                      <a:pt x="156676" y="72389"/>
                      <a:pt x="161634" y="73380"/>
                      <a:pt x="166593" y="73380"/>
                    </a:cubicBezTo>
                    <a:lnTo>
                      <a:pt x="166593" y="73380"/>
                    </a:lnTo>
                    <a:close/>
                    <a:moveTo>
                      <a:pt x="166593" y="34707"/>
                    </a:moveTo>
                    <a:cubicBezTo>
                      <a:pt x="171551" y="34707"/>
                      <a:pt x="174526" y="33715"/>
                      <a:pt x="177501" y="30740"/>
                    </a:cubicBezTo>
                    <a:cubicBezTo>
                      <a:pt x="180475" y="28757"/>
                      <a:pt x="181467" y="24791"/>
                      <a:pt x="181467" y="21816"/>
                    </a:cubicBezTo>
                    <a:cubicBezTo>
                      <a:pt x="181467" y="17849"/>
                      <a:pt x="180475" y="14874"/>
                      <a:pt x="177501" y="11900"/>
                    </a:cubicBezTo>
                    <a:cubicBezTo>
                      <a:pt x="174526" y="9916"/>
                      <a:pt x="170559" y="7933"/>
                      <a:pt x="166593" y="7933"/>
                    </a:cubicBezTo>
                    <a:cubicBezTo>
                      <a:pt x="161634" y="7933"/>
                      <a:pt x="158660" y="8925"/>
                      <a:pt x="155685" y="11900"/>
                    </a:cubicBezTo>
                    <a:cubicBezTo>
                      <a:pt x="152710" y="13883"/>
                      <a:pt x="151718" y="17849"/>
                      <a:pt x="151718" y="21816"/>
                    </a:cubicBezTo>
                    <a:cubicBezTo>
                      <a:pt x="151718" y="25782"/>
                      <a:pt x="152710" y="28757"/>
                      <a:pt x="155685" y="30740"/>
                    </a:cubicBezTo>
                    <a:cubicBezTo>
                      <a:pt x="158660" y="33715"/>
                      <a:pt x="162626" y="34707"/>
                      <a:pt x="166593" y="34707"/>
                    </a:cubicBezTo>
                    <a:lnTo>
                      <a:pt x="166593" y="34707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3" name="Полилиния: фигура 242">
                <a:extLst>
                  <a:ext uri="{FF2B5EF4-FFF2-40B4-BE49-F238E27FC236}">
                    <a16:creationId xmlns:a16="http://schemas.microsoft.com/office/drawing/2014/main" id="{14B6E054-7003-F120-A72D-0D76E3D3B584}"/>
                  </a:ext>
                </a:extLst>
              </p:cNvPr>
              <p:cNvSpPr/>
              <p:nvPr/>
            </p:nvSpPr>
            <p:spPr>
              <a:xfrm>
                <a:off x="1910058" y="4446265"/>
                <a:ext cx="344093" cy="82304"/>
              </a:xfrm>
              <a:custGeom>
                <a:avLst/>
                <a:gdLst>
                  <a:gd name="connsiteX0" fmla="*/ 70405 w 344093"/>
                  <a:gd name="connsiteY0" fmla="*/ 48589 h 82304"/>
                  <a:gd name="connsiteX1" fmla="*/ 61481 w 344093"/>
                  <a:gd name="connsiteY1" fmla="*/ 73380 h 82304"/>
                  <a:gd name="connsiteX2" fmla="*/ 36690 w 344093"/>
                  <a:gd name="connsiteY2" fmla="*/ 82305 h 82304"/>
                  <a:gd name="connsiteX3" fmla="*/ 9916 w 344093"/>
                  <a:gd name="connsiteY3" fmla="*/ 71397 h 82304"/>
                  <a:gd name="connsiteX4" fmla="*/ 0 w 344093"/>
                  <a:gd name="connsiteY4" fmla="*/ 41648 h 82304"/>
                  <a:gd name="connsiteX5" fmla="*/ 9916 w 344093"/>
                  <a:gd name="connsiteY5" fmla="*/ 11900 h 82304"/>
                  <a:gd name="connsiteX6" fmla="*/ 36690 w 344093"/>
                  <a:gd name="connsiteY6" fmla="*/ 992 h 82304"/>
                  <a:gd name="connsiteX7" fmla="*/ 58506 w 344093"/>
                  <a:gd name="connsiteY7" fmla="*/ 7933 h 82304"/>
                  <a:gd name="connsiteX8" fmla="*/ 69414 w 344093"/>
                  <a:gd name="connsiteY8" fmla="*/ 26774 h 82304"/>
                  <a:gd name="connsiteX9" fmla="*/ 59497 w 344093"/>
                  <a:gd name="connsiteY9" fmla="*/ 26774 h 82304"/>
                  <a:gd name="connsiteX10" fmla="*/ 51564 w 344093"/>
                  <a:gd name="connsiteY10" fmla="*/ 14874 h 82304"/>
                  <a:gd name="connsiteX11" fmla="*/ 37682 w 344093"/>
                  <a:gd name="connsiteY11" fmla="*/ 10908 h 82304"/>
                  <a:gd name="connsiteX12" fmla="*/ 18841 w 344093"/>
                  <a:gd name="connsiteY12" fmla="*/ 18841 h 82304"/>
                  <a:gd name="connsiteX13" fmla="*/ 11899 w 344093"/>
                  <a:gd name="connsiteY13" fmla="*/ 41648 h 82304"/>
                  <a:gd name="connsiteX14" fmla="*/ 18841 w 344093"/>
                  <a:gd name="connsiteY14" fmla="*/ 65447 h 82304"/>
                  <a:gd name="connsiteX15" fmla="*/ 37682 w 344093"/>
                  <a:gd name="connsiteY15" fmla="*/ 74372 h 82304"/>
                  <a:gd name="connsiteX16" fmla="*/ 54539 w 344093"/>
                  <a:gd name="connsiteY16" fmla="*/ 68422 h 82304"/>
                  <a:gd name="connsiteX17" fmla="*/ 61481 w 344093"/>
                  <a:gd name="connsiteY17" fmla="*/ 52556 h 82304"/>
                  <a:gd name="connsiteX18" fmla="*/ 61481 w 344093"/>
                  <a:gd name="connsiteY18" fmla="*/ 51565 h 82304"/>
                  <a:gd name="connsiteX19" fmla="*/ 39665 w 344093"/>
                  <a:gd name="connsiteY19" fmla="*/ 51565 h 82304"/>
                  <a:gd name="connsiteX20" fmla="*/ 39665 w 344093"/>
                  <a:gd name="connsiteY20" fmla="*/ 42640 h 82304"/>
                  <a:gd name="connsiteX21" fmla="*/ 71397 w 344093"/>
                  <a:gd name="connsiteY21" fmla="*/ 42640 h 82304"/>
                  <a:gd name="connsiteX22" fmla="*/ 71397 w 344093"/>
                  <a:gd name="connsiteY22" fmla="*/ 48589 h 82304"/>
                  <a:gd name="connsiteX23" fmla="*/ 113045 w 344093"/>
                  <a:gd name="connsiteY23" fmla="*/ 1983 h 82304"/>
                  <a:gd name="connsiteX24" fmla="*/ 130894 w 344093"/>
                  <a:gd name="connsiteY24" fmla="*/ 8925 h 82304"/>
                  <a:gd name="connsiteX25" fmla="*/ 137836 w 344093"/>
                  <a:gd name="connsiteY25" fmla="*/ 26774 h 82304"/>
                  <a:gd name="connsiteX26" fmla="*/ 130894 w 344093"/>
                  <a:gd name="connsiteY26" fmla="*/ 44623 h 82304"/>
                  <a:gd name="connsiteX27" fmla="*/ 113045 w 344093"/>
                  <a:gd name="connsiteY27" fmla="*/ 51565 h 82304"/>
                  <a:gd name="connsiteX28" fmla="*/ 93212 w 344093"/>
                  <a:gd name="connsiteY28" fmla="*/ 51565 h 82304"/>
                  <a:gd name="connsiteX29" fmla="*/ 93212 w 344093"/>
                  <a:gd name="connsiteY29" fmla="*/ 79330 h 82304"/>
                  <a:gd name="connsiteX30" fmla="*/ 83296 w 344093"/>
                  <a:gd name="connsiteY30" fmla="*/ 79330 h 82304"/>
                  <a:gd name="connsiteX31" fmla="*/ 83296 w 344093"/>
                  <a:gd name="connsiteY31" fmla="*/ 0 h 82304"/>
                  <a:gd name="connsiteX32" fmla="*/ 113045 w 344093"/>
                  <a:gd name="connsiteY32" fmla="*/ 0 h 82304"/>
                  <a:gd name="connsiteX33" fmla="*/ 93212 w 344093"/>
                  <a:gd name="connsiteY33" fmla="*/ 44623 h 82304"/>
                  <a:gd name="connsiteX34" fmla="*/ 111062 w 344093"/>
                  <a:gd name="connsiteY34" fmla="*/ 44623 h 82304"/>
                  <a:gd name="connsiteX35" fmla="*/ 123953 w 344093"/>
                  <a:gd name="connsiteY35" fmla="*/ 40657 h 82304"/>
                  <a:gd name="connsiteX36" fmla="*/ 128911 w 344093"/>
                  <a:gd name="connsiteY36" fmla="*/ 28757 h 82304"/>
                  <a:gd name="connsiteX37" fmla="*/ 123953 w 344093"/>
                  <a:gd name="connsiteY37" fmla="*/ 16858 h 82304"/>
                  <a:gd name="connsiteX38" fmla="*/ 111062 w 344093"/>
                  <a:gd name="connsiteY38" fmla="*/ 12891 h 82304"/>
                  <a:gd name="connsiteX39" fmla="*/ 93212 w 344093"/>
                  <a:gd name="connsiteY39" fmla="*/ 12891 h 82304"/>
                  <a:gd name="connsiteX40" fmla="*/ 93212 w 344093"/>
                  <a:gd name="connsiteY40" fmla="*/ 44623 h 82304"/>
                  <a:gd name="connsiteX41" fmla="*/ 203283 w 344093"/>
                  <a:gd name="connsiteY41" fmla="*/ 82305 h 82304"/>
                  <a:gd name="connsiteX42" fmla="*/ 187417 w 344093"/>
                  <a:gd name="connsiteY42" fmla="*/ 77347 h 82304"/>
                  <a:gd name="connsiteX43" fmla="*/ 176509 w 344093"/>
                  <a:gd name="connsiteY43" fmla="*/ 64455 h 82304"/>
                  <a:gd name="connsiteX44" fmla="*/ 172542 w 344093"/>
                  <a:gd name="connsiteY44" fmla="*/ 42640 h 82304"/>
                  <a:gd name="connsiteX45" fmla="*/ 180475 w 344093"/>
                  <a:gd name="connsiteY45" fmla="*/ 11900 h 82304"/>
                  <a:gd name="connsiteX46" fmla="*/ 203283 w 344093"/>
                  <a:gd name="connsiteY46" fmla="*/ 992 h 82304"/>
                  <a:gd name="connsiteX47" fmla="*/ 220140 w 344093"/>
                  <a:gd name="connsiteY47" fmla="*/ 6941 h 82304"/>
                  <a:gd name="connsiteX48" fmla="*/ 229065 w 344093"/>
                  <a:gd name="connsiteY48" fmla="*/ 21816 h 82304"/>
                  <a:gd name="connsiteX49" fmla="*/ 219149 w 344093"/>
                  <a:gd name="connsiteY49" fmla="*/ 21816 h 82304"/>
                  <a:gd name="connsiteX50" fmla="*/ 213199 w 344093"/>
                  <a:gd name="connsiteY50" fmla="*/ 12891 h 82304"/>
                  <a:gd name="connsiteX51" fmla="*/ 203283 w 344093"/>
                  <a:gd name="connsiteY51" fmla="*/ 9916 h 82304"/>
                  <a:gd name="connsiteX52" fmla="*/ 188408 w 344093"/>
                  <a:gd name="connsiteY52" fmla="*/ 18841 h 82304"/>
                  <a:gd name="connsiteX53" fmla="*/ 182459 w 344093"/>
                  <a:gd name="connsiteY53" fmla="*/ 42640 h 82304"/>
                  <a:gd name="connsiteX54" fmla="*/ 182459 w 344093"/>
                  <a:gd name="connsiteY54" fmla="*/ 42640 h 82304"/>
                  <a:gd name="connsiteX55" fmla="*/ 191383 w 344093"/>
                  <a:gd name="connsiteY55" fmla="*/ 33715 h 82304"/>
                  <a:gd name="connsiteX56" fmla="*/ 204274 w 344093"/>
                  <a:gd name="connsiteY56" fmla="*/ 29749 h 82304"/>
                  <a:gd name="connsiteX57" fmla="*/ 223115 w 344093"/>
                  <a:gd name="connsiteY57" fmla="*/ 37682 h 82304"/>
                  <a:gd name="connsiteX58" fmla="*/ 231048 w 344093"/>
                  <a:gd name="connsiteY58" fmla="*/ 56523 h 82304"/>
                  <a:gd name="connsiteX59" fmla="*/ 223115 w 344093"/>
                  <a:gd name="connsiteY59" fmla="*/ 75363 h 82304"/>
                  <a:gd name="connsiteX60" fmla="*/ 203283 w 344093"/>
                  <a:gd name="connsiteY60" fmla="*/ 82305 h 82304"/>
                  <a:gd name="connsiteX61" fmla="*/ 203283 w 344093"/>
                  <a:gd name="connsiteY61" fmla="*/ 82305 h 82304"/>
                  <a:gd name="connsiteX62" fmla="*/ 203283 w 344093"/>
                  <a:gd name="connsiteY62" fmla="*/ 74372 h 82304"/>
                  <a:gd name="connsiteX63" fmla="*/ 216174 w 344093"/>
                  <a:gd name="connsiteY63" fmla="*/ 69414 h 82304"/>
                  <a:gd name="connsiteX64" fmla="*/ 221132 w 344093"/>
                  <a:gd name="connsiteY64" fmla="*/ 56523 h 82304"/>
                  <a:gd name="connsiteX65" fmla="*/ 216174 w 344093"/>
                  <a:gd name="connsiteY65" fmla="*/ 43631 h 82304"/>
                  <a:gd name="connsiteX66" fmla="*/ 203283 w 344093"/>
                  <a:gd name="connsiteY66" fmla="*/ 38673 h 82304"/>
                  <a:gd name="connsiteX67" fmla="*/ 190392 w 344093"/>
                  <a:gd name="connsiteY67" fmla="*/ 43631 h 82304"/>
                  <a:gd name="connsiteX68" fmla="*/ 185433 w 344093"/>
                  <a:gd name="connsiteY68" fmla="*/ 56523 h 82304"/>
                  <a:gd name="connsiteX69" fmla="*/ 190392 w 344093"/>
                  <a:gd name="connsiteY69" fmla="*/ 69414 h 82304"/>
                  <a:gd name="connsiteX70" fmla="*/ 203283 w 344093"/>
                  <a:gd name="connsiteY70" fmla="*/ 74372 h 82304"/>
                  <a:gd name="connsiteX71" fmla="*/ 203283 w 344093"/>
                  <a:gd name="connsiteY71" fmla="*/ 74372 h 82304"/>
                  <a:gd name="connsiteX72" fmla="*/ 241956 w 344093"/>
                  <a:gd name="connsiteY72" fmla="*/ 54539 h 82304"/>
                  <a:gd name="connsiteX73" fmla="*/ 241956 w 344093"/>
                  <a:gd name="connsiteY73" fmla="*/ 45615 h 82304"/>
                  <a:gd name="connsiteX74" fmla="*/ 277654 w 344093"/>
                  <a:gd name="connsiteY74" fmla="*/ 45615 h 82304"/>
                  <a:gd name="connsiteX75" fmla="*/ 277654 w 344093"/>
                  <a:gd name="connsiteY75" fmla="*/ 54539 h 82304"/>
                  <a:gd name="connsiteX76" fmla="*/ 241956 w 344093"/>
                  <a:gd name="connsiteY76" fmla="*/ 54539 h 82304"/>
                  <a:gd name="connsiteX77" fmla="*/ 315336 w 344093"/>
                  <a:gd name="connsiteY77" fmla="*/ 82305 h 82304"/>
                  <a:gd name="connsiteX78" fmla="*/ 298478 w 344093"/>
                  <a:gd name="connsiteY78" fmla="*/ 76355 h 82304"/>
                  <a:gd name="connsiteX79" fmla="*/ 289554 w 344093"/>
                  <a:gd name="connsiteY79" fmla="*/ 61481 h 82304"/>
                  <a:gd name="connsiteX80" fmla="*/ 299470 w 344093"/>
                  <a:gd name="connsiteY80" fmla="*/ 61481 h 82304"/>
                  <a:gd name="connsiteX81" fmla="*/ 305420 w 344093"/>
                  <a:gd name="connsiteY81" fmla="*/ 70405 h 82304"/>
                  <a:gd name="connsiteX82" fmla="*/ 315336 w 344093"/>
                  <a:gd name="connsiteY82" fmla="*/ 73380 h 82304"/>
                  <a:gd name="connsiteX83" fmla="*/ 330210 w 344093"/>
                  <a:gd name="connsiteY83" fmla="*/ 64455 h 82304"/>
                  <a:gd name="connsiteX84" fmla="*/ 336160 w 344093"/>
                  <a:gd name="connsiteY84" fmla="*/ 40657 h 82304"/>
                  <a:gd name="connsiteX85" fmla="*/ 336160 w 344093"/>
                  <a:gd name="connsiteY85" fmla="*/ 40657 h 82304"/>
                  <a:gd name="connsiteX86" fmla="*/ 327236 w 344093"/>
                  <a:gd name="connsiteY86" fmla="*/ 49581 h 82304"/>
                  <a:gd name="connsiteX87" fmla="*/ 313353 w 344093"/>
                  <a:gd name="connsiteY87" fmla="*/ 53548 h 82304"/>
                  <a:gd name="connsiteX88" fmla="*/ 294512 w 344093"/>
                  <a:gd name="connsiteY88" fmla="*/ 45615 h 82304"/>
                  <a:gd name="connsiteX89" fmla="*/ 286579 w 344093"/>
                  <a:gd name="connsiteY89" fmla="*/ 26774 h 82304"/>
                  <a:gd name="connsiteX90" fmla="*/ 294512 w 344093"/>
                  <a:gd name="connsiteY90" fmla="*/ 7933 h 82304"/>
                  <a:gd name="connsiteX91" fmla="*/ 314344 w 344093"/>
                  <a:gd name="connsiteY91" fmla="*/ 0 h 82304"/>
                  <a:gd name="connsiteX92" fmla="*/ 330210 w 344093"/>
                  <a:gd name="connsiteY92" fmla="*/ 4958 h 82304"/>
                  <a:gd name="connsiteX93" fmla="*/ 340127 w 344093"/>
                  <a:gd name="connsiteY93" fmla="*/ 17849 h 82304"/>
                  <a:gd name="connsiteX94" fmla="*/ 344093 w 344093"/>
                  <a:gd name="connsiteY94" fmla="*/ 39665 h 82304"/>
                  <a:gd name="connsiteX95" fmla="*/ 336160 w 344093"/>
                  <a:gd name="connsiteY95" fmla="*/ 70405 h 82304"/>
                  <a:gd name="connsiteX96" fmla="*/ 315336 w 344093"/>
                  <a:gd name="connsiteY96" fmla="*/ 82305 h 82304"/>
                  <a:gd name="connsiteX97" fmla="*/ 315336 w 344093"/>
                  <a:gd name="connsiteY97" fmla="*/ 82305 h 82304"/>
                  <a:gd name="connsiteX98" fmla="*/ 315336 w 344093"/>
                  <a:gd name="connsiteY98" fmla="*/ 45615 h 82304"/>
                  <a:gd name="connsiteX99" fmla="*/ 328227 w 344093"/>
                  <a:gd name="connsiteY99" fmla="*/ 40657 h 82304"/>
                  <a:gd name="connsiteX100" fmla="*/ 333185 w 344093"/>
                  <a:gd name="connsiteY100" fmla="*/ 27766 h 82304"/>
                  <a:gd name="connsiteX101" fmla="*/ 328227 w 344093"/>
                  <a:gd name="connsiteY101" fmla="*/ 14874 h 82304"/>
                  <a:gd name="connsiteX102" fmla="*/ 315336 w 344093"/>
                  <a:gd name="connsiteY102" fmla="*/ 9916 h 82304"/>
                  <a:gd name="connsiteX103" fmla="*/ 302445 w 344093"/>
                  <a:gd name="connsiteY103" fmla="*/ 14874 h 82304"/>
                  <a:gd name="connsiteX104" fmla="*/ 297487 w 344093"/>
                  <a:gd name="connsiteY104" fmla="*/ 27766 h 82304"/>
                  <a:gd name="connsiteX105" fmla="*/ 302445 w 344093"/>
                  <a:gd name="connsiteY105" fmla="*/ 40657 h 82304"/>
                  <a:gd name="connsiteX106" fmla="*/ 315336 w 344093"/>
                  <a:gd name="connsiteY106" fmla="*/ 45615 h 82304"/>
                  <a:gd name="connsiteX107" fmla="*/ 315336 w 344093"/>
                  <a:gd name="connsiteY107" fmla="*/ 45615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344093" h="82304">
                    <a:moveTo>
                      <a:pt x="70405" y="48589"/>
                    </a:moveTo>
                    <a:cubicBezTo>
                      <a:pt x="70405" y="59497"/>
                      <a:pt x="67430" y="67431"/>
                      <a:pt x="61481" y="73380"/>
                    </a:cubicBezTo>
                    <a:cubicBezTo>
                      <a:pt x="55531" y="79330"/>
                      <a:pt x="47598" y="82305"/>
                      <a:pt x="36690" y="82305"/>
                    </a:cubicBezTo>
                    <a:cubicBezTo>
                      <a:pt x="25782" y="82305"/>
                      <a:pt x="16858" y="78338"/>
                      <a:pt x="9916" y="71397"/>
                    </a:cubicBezTo>
                    <a:cubicBezTo>
                      <a:pt x="2975" y="63464"/>
                      <a:pt x="0" y="53548"/>
                      <a:pt x="0" y="41648"/>
                    </a:cubicBezTo>
                    <a:cubicBezTo>
                      <a:pt x="0" y="29749"/>
                      <a:pt x="2975" y="19832"/>
                      <a:pt x="9916" y="11900"/>
                    </a:cubicBezTo>
                    <a:cubicBezTo>
                      <a:pt x="16858" y="4958"/>
                      <a:pt x="24791" y="992"/>
                      <a:pt x="36690" y="992"/>
                    </a:cubicBezTo>
                    <a:cubicBezTo>
                      <a:pt x="45615" y="992"/>
                      <a:pt x="52556" y="2975"/>
                      <a:pt x="58506" y="7933"/>
                    </a:cubicBezTo>
                    <a:cubicBezTo>
                      <a:pt x="64455" y="12891"/>
                      <a:pt x="68422" y="18841"/>
                      <a:pt x="69414" y="26774"/>
                    </a:cubicBezTo>
                    <a:lnTo>
                      <a:pt x="59497" y="26774"/>
                    </a:lnTo>
                    <a:cubicBezTo>
                      <a:pt x="57514" y="21816"/>
                      <a:pt x="55531" y="16858"/>
                      <a:pt x="51564" y="14874"/>
                    </a:cubicBezTo>
                    <a:cubicBezTo>
                      <a:pt x="47598" y="11900"/>
                      <a:pt x="42640" y="10908"/>
                      <a:pt x="37682" y="10908"/>
                    </a:cubicBezTo>
                    <a:cubicBezTo>
                      <a:pt x="29749" y="10908"/>
                      <a:pt x="22807" y="13883"/>
                      <a:pt x="18841" y="18841"/>
                    </a:cubicBezTo>
                    <a:cubicBezTo>
                      <a:pt x="13883" y="24791"/>
                      <a:pt x="11899" y="31732"/>
                      <a:pt x="11899" y="41648"/>
                    </a:cubicBezTo>
                    <a:cubicBezTo>
                      <a:pt x="11899" y="51565"/>
                      <a:pt x="13883" y="59497"/>
                      <a:pt x="18841" y="65447"/>
                    </a:cubicBezTo>
                    <a:cubicBezTo>
                      <a:pt x="23799" y="71397"/>
                      <a:pt x="29749" y="74372"/>
                      <a:pt x="37682" y="74372"/>
                    </a:cubicBezTo>
                    <a:cubicBezTo>
                      <a:pt x="44623" y="74372"/>
                      <a:pt x="50573" y="72389"/>
                      <a:pt x="54539" y="68422"/>
                    </a:cubicBezTo>
                    <a:cubicBezTo>
                      <a:pt x="58506" y="64455"/>
                      <a:pt x="61481" y="58506"/>
                      <a:pt x="61481" y="52556"/>
                    </a:cubicBezTo>
                    <a:lnTo>
                      <a:pt x="61481" y="51565"/>
                    </a:lnTo>
                    <a:lnTo>
                      <a:pt x="39665" y="51565"/>
                    </a:lnTo>
                    <a:lnTo>
                      <a:pt x="39665" y="42640"/>
                    </a:lnTo>
                    <a:lnTo>
                      <a:pt x="71397" y="42640"/>
                    </a:lnTo>
                    <a:lnTo>
                      <a:pt x="71397" y="48589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6"/>
                      <a:pt x="130894" y="8925"/>
                    </a:cubicBezTo>
                    <a:cubicBezTo>
                      <a:pt x="135852" y="13883"/>
                      <a:pt x="137836" y="19832"/>
                      <a:pt x="137836" y="26774"/>
                    </a:cubicBezTo>
                    <a:cubicBezTo>
                      <a:pt x="137836" y="34707"/>
                      <a:pt x="135852" y="40657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4623"/>
                    </a:moveTo>
                    <a:lnTo>
                      <a:pt x="111062" y="44623"/>
                    </a:lnTo>
                    <a:cubicBezTo>
                      <a:pt x="117011" y="44623"/>
                      <a:pt x="120978" y="43631"/>
                      <a:pt x="123953" y="40657"/>
                    </a:cubicBezTo>
                    <a:cubicBezTo>
                      <a:pt x="126928" y="37682"/>
                      <a:pt x="128911" y="33715"/>
                      <a:pt x="128911" y="28757"/>
                    </a:cubicBezTo>
                    <a:cubicBezTo>
                      <a:pt x="128911" y="23799"/>
                      <a:pt x="126928" y="19832"/>
                      <a:pt x="123953" y="16858"/>
                    </a:cubicBezTo>
                    <a:cubicBezTo>
                      <a:pt x="120978" y="13883"/>
                      <a:pt x="116020" y="12891"/>
                      <a:pt x="111062" y="12891"/>
                    </a:cubicBezTo>
                    <a:lnTo>
                      <a:pt x="93212" y="12891"/>
                    </a:lnTo>
                    <a:lnTo>
                      <a:pt x="93212" y="44623"/>
                    </a:lnTo>
                    <a:close/>
                    <a:moveTo>
                      <a:pt x="203283" y="82305"/>
                    </a:moveTo>
                    <a:cubicBezTo>
                      <a:pt x="197333" y="82305"/>
                      <a:pt x="192375" y="80322"/>
                      <a:pt x="187417" y="77347"/>
                    </a:cubicBezTo>
                    <a:cubicBezTo>
                      <a:pt x="182459" y="74372"/>
                      <a:pt x="179484" y="69414"/>
                      <a:pt x="176509" y="64455"/>
                    </a:cubicBezTo>
                    <a:cubicBezTo>
                      <a:pt x="173534" y="58506"/>
                      <a:pt x="172542" y="51565"/>
                      <a:pt x="172542" y="42640"/>
                    </a:cubicBezTo>
                    <a:cubicBezTo>
                      <a:pt x="172542" y="29749"/>
                      <a:pt x="175517" y="18841"/>
                      <a:pt x="180475" y="11900"/>
                    </a:cubicBezTo>
                    <a:cubicBezTo>
                      <a:pt x="185433" y="4958"/>
                      <a:pt x="193366" y="992"/>
                      <a:pt x="203283" y="992"/>
                    </a:cubicBezTo>
                    <a:cubicBezTo>
                      <a:pt x="210224" y="992"/>
                      <a:pt x="216174" y="2975"/>
                      <a:pt x="220140" y="6941"/>
                    </a:cubicBezTo>
                    <a:cubicBezTo>
                      <a:pt x="225098" y="10908"/>
                      <a:pt x="228073" y="15866"/>
                      <a:pt x="229065" y="21816"/>
                    </a:cubicBezTo>
                    <a:lnTo>
                      <a:pt x="219149" y="21816"/>
                    </a:lnTo>
                    <a:cubicBezTo>
                      <a:pt x="218157" y="17849"/>
                      <a:pt x="216174" y="15866"/>
                      <a:pt x="213199" y="12891"/>
                    </a:cubicBezTo>
                    <a:cubicBezTo>
                      <a:pt x="210224" y="10908"/>
                      <a:pt x="207249" y="9916"/>
                      <a:pt x="203283" y="9916"/>
                    </a:cubicBezTo>
                    <a:cubicBezTo>
                      <a:pt x="196341" y="9916"/>
                      <a:pt x="191383" y="12891"/>
                      <a:pt x="188408" y="18841"/>
                    </a:cubicBezTo>
                    <a:cubicBezTo>
                      <a:pt x="184442" y="24791"/>
                      <a:pt x="182459" y="32724"/>
                      <a:pt x="182459" y="42640"/>
                    </a:cubicBezTo>
                    <a:lnTo>
                      <a:pt x="182459" y="42640"/>
                    </a:lnTo>
                    <a:cubicBezTo>
                      <a:pt x="184442" y="38673"/>
                      <a:pt x="187417" y="35698"/>
                      <a:pt x="191383" y="33715"/>
                    </a:cubicBezTo>
                    <a:cubicBezTo>
                      <a:pt x="195350" y="31732"/>
                      <a:pt x="200308" y="29749"/>
                      <a:pt x="204274" y="29749"/>
                    </a:cubicBezTo>
                    <a:cubicBezTo>
                      <a:pt x="212207" y="29749"/>
                      <a:pt x="218157" y="32724"/>
                      <a:pt x="223115" y="37682"/>
                    </a:cubicBezTo>
                    <a:cubicBezTo>
                      <a:pt x="228073" y="42640"/>
                      <a:pt x="231048" y="48589"/>
                      <a:pt x="231048" y="56523"/>
                    </a:cubicBezTo>
                    <a:cubicBezTo>
                      <a:pt x="231048" y="64455"/>
                      <a:pt x="228073" y="70405"/>
                      <a:pt x="223115" y="75363"/>
                    </a:cubicBezTo>
                    <a:cubicBezTo>
                      <a:pt x="218157" y="80322"/>
                      <a:pt x="211216" y="82305"/>
                      <a:pt x="203283" y="82305"/>
                    </a:cubicBezTo>
                    <a:lnTo>
                      <a:pt x="203283" y="82305"/>
                    </a:lnTo>
                    <a:close/>
                    <a:moveTo>
                      <a:pt x="203283" y="74372"/>
                    </a:moveTo>
                    <a:cubicBezTo>
                      <a:pt x="208241" y="74372"/>
                      <a:pt x="212207" y="72389"/>
                      <a:pt x="216174" y="69414"/>
                    </a:cubicBezTo>
                    <a:cubicBezTo>
                      <a:pt x="220140" y="66439"/>
                      <a:pt x="221132" y="61481"/>
                      <a:pt x="221132" y="56523"/>
                    </a:cubicBezTo>
                    <a:cubicBezTo>
                      <a:pt x="221132" y="51565"/>
                      <a:pt x="219149" y="46606"/>
                      <a:pt x="216174" y="43631"/>
                    </a:cubicBezTo>
                    <a:cubicBezTo>
                      <a:pt x="213199" y="40657"/>
                      <a:pt x="208241" y="38673"/>
                      <a:pt x="203283" y="38673"/>
                    </a:cubicBezTo>
                    <a:cubicBezTo>
                      <a:pt x="198325" y="38673"/>
                      <a:pt x="193366" y="40657"/>
                      <a:pt x="190392" y="43631"/>
                    </a:cubicBezTo>
                    <a:cubicBezTo>
                      <a:pt x="187417" y="46606"/>
                      <a:pt x="185433" y="51565"/>
                      <a:pt x="185433" y="56523"/>
                    </a:cubicBezTo>
                    <a:cubicBezTo>
                      <a:pt x="185433" y="61481"/>
                      <a:pt x="187417" y="65447"/>
                      <a:pt x="190392" y="69414"/>
                    </a:cubicBezTo>
                    <a:cubicBezTo>
                      <a:pt x="194358" y="72389"/>
                      <a:pt x="198325" y="74372"/>
                      <a:pt x="203283" y="74372"/>
                    </a:cubicBezTo>
                    <a:lnTo>
                      <a:pt x="203283" y="74372"/>
                    </a:lnTo>
                    <a:close/>
                    <a:moveTo>
                      <a:pt x="241956" y="54539"/>
                    </a:moveTo>
                    <a:lnTo>
                      <a:pt x="241956" y="45615"/>
                    </a:lnTo>
                    <a:lnTo>
                      <a:pt x="277654" y="45615"/>
                    </a:lnTo>
                    <a:lnTo>
                      <a:pt x="277654" y="54539"/>
                    </a:lnTo>
                    <a:lnTo>
                      <a:pt x="241956" y="54539"/>
                    </a:lnTo>
                    <a:close/>
                    <a:moveTo>
                      <a:pt x="315336" y="82305"/>
                    </a:moveTo>
                    <a:cubicBezTo>
                      <a:pt x="308395" y="82305"/>
                      <a:pt x="302445" y="80322"/>
                      <a:pt x="298478" y="76355"/>
                    </a:cubicBezTo>
                    <a:cubicBezTo>
                      <a:pt x="293520" y="72389"/>
                      <a:pt x="290545" y="67431"/>
                      <a:pt x="289554" y="61481"/>
                    </a:cubicBezTo>
                    <a:lnTo>
                      <a:pt x="299470" y="61481"/>
                    </a:lnTo>
                    <a:cubicBezTo>
                      <a:pt x="300462" y="65447"/>
                      <a:pt x="302445" y="68422"/>
                      <a:pt x="305420" y="70405"/>
                    </a:cubicBezTo>
                    <a:cubicBezTo>
                      <a:pt x="308395" y="72389"/>
                      <a:pt x="311370" y="73380"/>
                      <a:pt x="315336" y="73380"/>
                    </a:cubicBezTo>
                    <a:cubicBezTo>
                      <a:pt x="322277" y="73380"/>
                      <a:pt x="327236" y="70405"/>
                      <a:pt x="330210" y="64455"/>
                    </a:cubicBezTo>
                    <a:cubicBezTo>
                      <a:pt x="334177" y="58506"/>
                      <a:pt x="336160" y="50573"/>
                      <a:pt x="336160" y="40657"/>
                    </a:cubicBezTo>
                    <a:lnTo>
                      <a:pt x="336160" y="40657"/>
                    </a:lnTo>
                    <a:cubicBezTo>
                      <a:pt x="334177" y="44623"/>
                      <a:pt x="331202" y="47598"/>
                      <a:pt x="327236" y="49581"/>
                    </a:cubicBezTo>
                    <a:cubicBezTo>
                      <a:pt x="323269" y="51565"/>
                      <a:pt x="318311" y="53548"/>
                      <a:pt x="313353" y="53548"/>
                    </a:cubicBezTo>
                    <a:cubicBezTo>
                      <a:pt x="305420" y="53548"/>
                      <a:pt x="299470" y="50573"/>
                      <a:pt x="294512" y="45615"/>
                    </a:cubicBezTo>
                    <a:cubicBezTo>
                      <a:pt x="289554" y="40657"/>
                      <a:pt x="286579" y="34707"/>
                      <a:pt x="286579" y="26774"/>
                    </a:cubicBezTo>
                    <a:cubicBezTo>
                      <a:pt x="286579" y="18841"/>
                      <a:pt x="289554" y="12891"/>
                      <a:pt x="294512" y="7933"/>
                    </a:cubicBezTo>
                    <a:cubicBezTo>
                      <a:pt x="299470" y="2975"/>
                      <a:pt x="306411" y="0"/>
                      <a:pt x="314344" y="0"/>
                    </a:cubicBezTo>
                    <a:cubicBezTo>
                      <a:pt x="320294" y="0"/>
                      <a:pt x="325252" y="1983"/>
                      <a:pt x="330210" y="4958"/>
                    </a:cubicBezTo>
                    <a:cubicBezTo>
                      <a:pt x="335168" y="7933"/>
                      <a:pt x="338143" y="12891"/>
                      <a:pt x="340127" y="17849"/>
                    </a:cubicBezTo>
                    <a:cubicBezTo>
                      <a:pt x="343101" y="23799"/>
                      <a:pt x="344093" y="30740"/>
                      <a:pt x="344093" y="39665"/>
                    </a:cubicBezTo>
                    <a:cubicBezTo>
                      <a:pt x="344093" y="52556"/>
                      <a:pt x="341118" y="63464"/>
                      <a:pt x="336160" y="70405"/>
                    </a:cubicBezTo>
                    <a:cubicBezTo>
                      <a:pt x="332194" y="79330"/>
                      <a:pt x="324261" y="82305"/>
                      <a:pt x="315336" y="82305"/>
                    </a:cubicBezTo>
                    <a:lnTo>
                      <a:pt x="315336" y="82305"/>
                    </a:lnTo>
                    <a:close/>
                    <a:moveTo>
                      <a:pt x="315336" y="45615"/>
                    </a:moveTo>
                    <a:cubicBezTo>
                      <a:pt x="320294" y="45615"/>
                      <a:pt x="325252" y="43631"/>
                      <a:pt x="328227" y="40657"/>
                    </a:cubicBezTo>
                    <a:cubicBezTo>
                      <a:pt x="331202" y="37682"/>
                      <a:pt x="333185" y="32724"/>
                      <a:pt x="333185" y="27766"/>
                    </a:cubicBezTo>
                    <a:cubicBezTo>
                      <a:pt x="333185" y="22808"/>
                      <a:pt x="331202" y="18841"/>
                      <a:pt x="328227" y="14874"/>
                    </a:cubicBezTo>
                    <a:cubicBezTo>
                      <a:pt x="324261" y="10908"/>
                      <a:pt x="320294" y="9916"/>
                      <a:pt x="315336" y="9916"/>
                    </a:cubicBezTo>
                    <a:cubicBezTo>
                      <a:pt x="310378" y="9916"/>
                      <a:pt x="306411" y="11900"/>
                      <a:pt x="302445" y="14874"/>
                    </a:cubicBezTo>
                    <a:cubicBezTo>
                      <a:pt x="298478" y="17849"/>
                      <a:pt x="297487" y="22808"/>
                      <a:pt x="297487" y="27766"/>
                    </a:cubicBezTo>
                    <a:cubicBezTo>
                      <a:pt x="297487" y="32724"/>
                      <a:pt x="299470" y="36690"/>
                      <a:pt x="302445" y="40657"/>
                    </a:cubicBezTo>
                    <a:cubicBezTo>
                      <a:pt x="306411" y="43631"/>
                      <a:pt x="310378" y="45615"/>
                      <a:pt x="315336" y="45615"/>
                    </a:cubicBezTo>
                    <a:lnTo>
                      <a:pt x="315336" y="4561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 dirty="0"/>
              </a:p>
            </p:txBody>
          </p:sp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CDF1C356-7289-5EE8-8939-AEA84F510721}"/>
                  </a:ext>
                </a:extLst>
              </p:cNvPr>
              <p:cNvSpPr txBox="1"/>
              <p:nvPr/>
            </p:nvSpPr>
            <p:spPr>
              <a:xfrm>
                <a:off x="2608656" y="4382795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245" name="Полилиния: фигура 244">
                <a:extLst>
                  <a:ext uri="{FF2B5EF4-FFF2-40B4-BE49-F238E27FC236}">
                    <a16:creationId xmlns:a16="http://schemas.microsoft.com/office/drawing/2014/main" id="{72941786-B495-AAE9-C705-8945314E20CE}"/>
                  </a:ext>
                </a:extLst>
              </p:cNvPr>
              <p:cNvSpPr/>
              <p:nvPr/>
            </p:nvSpPr>
            <p:spPr>
              <a:xfrm>
                <a:off x="3141653" y="4448248"/>
                <a:ext cx="147752" cy="93212"/>
              </a:xfrm>
              <a:custGeom>
                <a:avLst/>
                <a:gdLst>
                  <a:gd name="connsiteX0" fmla="*/ 28757 w 147752"/>
                  <a:gd name="connsiteY0" fmla="*/ 80322 h 93212"/>
                  <a:gd name="connsiteX1" fmla="*/ 7933 w 147752"/>
                  <a:gd name="connsiteY1" fmla="*/ 74372 h 93212"/>
                  <a:gd name="connsiteX2" fmla="*/ 0 w 147752"/>
                  <a:gd name="connsiteY2" fmla="*/ 58506 h 93212"/>
                  <a:gd name="connsiteX3" fmla="*/ 4958 w 147752"/>
                  <a:gd name="connsiteY3" fmla="*/ 45615 h 93212"/>
                  <a:gd name="connsiteX4" fmla="*/ 16858 w 147752"/>
                  <a:gd name="connsiteY4" fmla="*/ 38673 h 93212"/>
                  <a:gd name="connsiteX5" fmla="*/ 16858 w 147752"/>
                  <a:gd name="connsiteY5" fmla="*/ 38673 h 93212"/>
                  <a:gd name="connsiteX6" fmla="*/ 6941 w 147752"/>
                  <a:gd name="connsiteY6" fmla="*/ 31732 h 93212"/>
                  <a:gd name="connsiteX7" fmla="*/ 2975 w 147752"/>
                  <a:gd name="connsiteY7" fmla="*/ 20824 h 93212"/>
                  <a:gd name="connsiteX8" fmla="*/ 9916 w 147752"/>
                  <a:gd name="connsiteY8" fmla="*/ 5950 h 93212"/>
                  <a:gd name="connsiteX9" fmla="*/ 27766 w 147752"/>
                  <a:gd name="connsiteY9" fmla="*/ 0 h 93212"/>
                  <a:gd name="connsiteX10" fmla="*/ 45615 w 147752"/>
                  <a:gd name="connsiteY10" fmla="*/ 5950 h 93212"/>
                  <a:gd name="connsiteX11" fmla="*/ 52556 w 147752"/>
                  <a:gd name="connsiteY11" fmla="*/ 20824 h 93212"/>
                  <a:gd name="connsiteX12" fmla="*/ 48590 w 147752"/>
                  <a:gd name="connsiteY12" fmla="*/ 31732 h 93212"/>
                  <a:gd name="connsiteX13" fmla="*/ 38674 w 147752"/>
                  <a:gd name="connsiteY13" fmla="*/ 38673 h 93212"/>
                  <a:gd name="connsiteX14" fmla="*/ 38674 w 147752"/>
                  <a:gd name="connsiteY14" fmla="*/ 38673 h 93212"/>
                  <a:gd name="connsiteX15" fmla="*/ 50573 w 147752"/>
                  <a:gd name="connsiteY15" fmla="*/ 45615 h 93212"/>
                  <a:gd name="connsiteX16" fmla="*/ 55531 w 147752"/>
                  <a:gd name="connsiteY16" fmla="*/ 58506 h 93212"/>
                  <a:gd name="connsiteX17" fmla="*/ 47598 w 147752"/>
                  <a:gd name="connsiteY17" fmla="*/ 74372 h 93212"/>
                  <a:gd name="connsiteX18" fmla="*/ 28757 w 147752"/>
                  <a:gd name="connsiteY18" fmla="*/ 80322 h 93212"/>
                  <a:gd name="connsiteX19" fmla="*/ 28757 w 147752"/>
                  <a:gd name="connsiteY19" fmla="*/ 80322 h 93212"/>
                  <a:gd name="connsiteX20" fmla="*/ 28757 w 147752"/>
                  <a:gd name="connsiteY20" fmla="*/ 72388 h 93212"/>
                  <a:gd name="connsiteX21" fmla="*/ 42640 w 147752"/>
                  <a:gd name="connsiteY21" fmla="*/ 68422 h 93212"/>
                  <a:gd name="connsiteX22" fmla="*/ 47598 w 147752"/>
                  <a:gd name="connsiteY22" fmla="*/ 57514 h 93212"/>
                  <a:gd name="connsiteX23" fmla="*/ 42640 w 147752"/>
                  <a:gd name="connsiteY23" fmla="*/ 46606 h 93212"/>
                  <a:gd name="connsiteX24" fmla="*/ 28757 w 147752"/>
                  <a:gd name="connsiteY24" fmla="*/ 42640 h 93212"/>
                  <a:gd name="connsiteX25" fmla="*/ 15866 w 147752"/>
                  <a:gd name="connsiteY25" fmla="*/ 46606 h 93212"/>
                  <a:gd name="connsiteX26" fmla="*/ 10908 w 147752"/>
                  <a:gd name="connsiteY26" fmla="*/ 57514 h 93212"/>
                  <a:gd name="connsiteX27" fmla="*/ 15866 w 147752"/>
                  <a:gd name="connsiteY27" fmla="*/ 68422 h 93212"/>
                  <a:gd name="connsiteX28" fmla="*/ 28757 w 147752"/>
                  <a:gd name="connsiteY28" fmla="*/ 72388 h 93212"/>
                  <a:gd name="connsiteX29" fmla="*/ 28757 w 147752"/>
                  <a:gd name="connsiteY29" fmla="*/ 72388 h 93212"/>
                  <a:gd name="connsiteX30" fmla="*/ 28757 w 147752"/>
                  <a:gd name="connsiteY30" fmla="*/ 33715 h 93212"/>
                  <a:gd name="connsiteX31" fmla="*/ 39665 w 147752"/>
                  <a:gd name="connsiteY31" fmla="*/ 29749 h 93212"/>
                  <a:gd name="connsiteX32" fmla="*/ 43632 w 147752"/>
                  <a:gd name="connsiteY32" fmla="*/ 20824 h 93212"/>
                  <a:gd name="connsiteX33" fmla="*/ 39665 w 147752"/>
                  <a:gd name="connsiteY33" fmla="*/ 10908 h 93212"/>
                  <a:gd name="connsiteX34" fmla="*/ 28757 w 147752"/>
                  <a:gd name="connsiteY34" fmla="*/ 6941 h 93212"/>
                  <a:gd name="connsiteX35" fmla="*/ 17849 w 147752"/>
                  <a:gd name="connsiteY35" fmla="*/ 10908 h 93212"/>
                  <a:gd name="connsiteX36" fmla="*/ 13883 w 147752"/>
                  <a:gd name="connsiteY36" fmla="*/ 20824 h 93212"/>
                  <a:gd name="connsiteX37" fmla="*/ 17849 w 147752"/>
                  <a:gd name="connsiteY37" fmla="*/ 29749 h 93212"/>
                  <a:gd name="connsiteX38" fmla="*/ 28757 w 147752"/>
                  <a:gd name="connsiteY38" fmla="*/ 33715 h 93212"/>
                  <a:gd name="connsiteX39" fmla="*/ 28757 w 147752"/>
                  <a:gd name="connsiteY39" fmla="*/ 33715 h 93212"/>
                  <a:gd name="connsiteX40" fmla="*/ 67431 w 147752"/>
                  <a:gd name="connsiteY40" fmla="*/ 93213 h 93212"/>
                  <a:gd name="connsiteX41" fmla="*/ 73380 w 147752"/>
                  <a:gd name="connsiteY41" fmla="*/ 68422 h 93212"/>
                  <a:gd name="connsiteX42" fmla="*/ 83297 w 147752"/>
                  <a:gd name="connsiteY42" fmla="*/ 68422 h 93212"/>
                  <a:gd name="connsiteX43" fmla="*/ 75363 w 147752"/>
                  <a:gd name="connsiteY43" fmla="*/ 93213 h 93212"/>
                  <a:gd name="connsiteX44" fmla="*/ 67431 w 147752"/>
                  <a:gd name="connsiteY44" fmla="*/ 93213 h 93212"/>
                  <a:gd name="connsiteX45" fmla="*/ 137836 w 147752"/>
                  <a:gd name="connsiteY45" fmla="*/ 9916 h 93212"/>
                  <a:gd name="connsiteX46" fmla="*/ 137836 w 147752"/>
                  <a:gd name="connsiteY46" fmla="*/ 9916 h 93212"/>
                  <a:gd name="connsiteX47" fmla="*/ 95196 w 147752"/>
                  <a:gd name="connsiteY47" fmla="*/ 9916 h 93212"/>
                  <a:gd name="connsiteX48" fmla="*/ 95196 w 147752"/>
                  <a:gd name="connsiteY48" fmla="*/ 992 h 93212"/>
                  <a:gd name="connsiteX49" fmla="*/ 147752 w 147752"/>
                  <a:gd name="connsiteY49" fmla="*/ 992 h 93212"/>
                  <a:gd name="connsiteX50" fmla="*/ 147752 w 147752"/>
                  <a:gd name="connsiteY50" fmla="*/ 9916 h 93212"/>
                  <a:gd name="connsiteX51" fmla="*/ 113045 w 147752"/>
                  <a:gd name="connsiteY51" fmla="*/ 79330 h 93212"/>
                  <a:gd name="connsiteX52" fmla="*/ 103129 w 147752"/>
                  <a:gd name="connsiteY52" fmla="*/ 79330 h 93212"/>
                  <a:gd name="connsiteX53" fmla="*/ 137836 w 147752"/>
                  <a:gd name="connsiteY53" fmla="*/ 9916 h 9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47752" h="93212">
                    <a:moveTo>
                      <a:pt x="28757" y="80322"/>
                    </a:moveTo>
                    <a:cubicBezTo>
                      <a:pt x="20824" y="80322"/>
                      <a:pt x="13883" y="78338"/>
                      <a:pt x="7933" y="74372"/>
                    </a:cubicBezTo>
                    <a:cubicBezTo>
                      <a:pt x="2975" y="70405"/>
                      <a:pt x="0" y="64455"/>
                      <a:pt x="0" y="58506"/>
                    </a:cubicBezTo>
                    <a:cubicBezTo>
                      <a:pt x="0" y="53548"/>
                      <a:pt x="1983" y="49581"/>
                      <a:pt x="4958" y="45615"/>
                    </a:cubicBezTo>
                    <a:cubicBezTo>
                      <a:pt x="7933" y="41648"/>
                      <a:pt x="11900" y="39665"/>
                      <a:pt x="16858" y="38673"/>
                    </a:cubicBezTo>
                    <a:lnTo>
                      <a:pt x="16858" y="38673"/>
                    </a:lnTo>
                    <a:cubicBezTo>
                      <a:pt x="12891" y="37682"/>
                      <a:pt x="8925" y="34707"/>
                      <a:pt x="6941" y="31732"/>
                    </a:cubicBezTo>
                    <a:cubicBezTo>
                      <a:pt x="3967" y="28757"/>
                      <a:pt x="2975" y="24791"/>
                      <a:pt x="2975" y="20824"/>
                    </a:cubicBezTo>
                    <a:cubicBezTo>
                      <a:pt x="2975" y="14874"/>
                      <a:pt x="4958" y="9916"/>
                      <a:pt x="9916" y="5950"/>
                    </a:cubicBezTo>
                    <a:cubicBezTo>
                      <a:pt x="14874" y="1983"/>
                      <a:pt x="20824" y="0"/>
                      <a:pt x="27766" y="0"/>
                    </a:cubicBezTo>
                    <a:cubicBezTo>
                      <a:pt x="34707" y="0"/>
                      <a:pt x="41648" y="1983"/>
                      <a:pt x="45615" y="5950"/>
                    </a:cubicBezTo>
                    <a:cubicBezTo>
                      <a:pt x="50573" y="9916"/>
                      <a:pt x="52556" y="14874"/>
                      <a:pt x="52556" y="20824"/>
                    </a:cubicBezTo>
                    <a:cubicBezTo>
                      <a:pt x="52556" y="24791"/>
                      <a:pt x="51565" y="28757"/>
                      <a:pt x="48590" y="31732"/>
                    </a:cubicBezTo>
                    <a:cubicBezTo>
                      <a:pt x="46606" y="34707"/>
                      <a:pt x="42640" y="36690"/>
                      <a:pt x="38674" y="38673"/>
                    </a:cubicBezTo>
                    <a:lnTo>
                      <a:pt x="38674" y="38673"/>
                    </a:lnTo>
                    <a:cubicBezTo>
                      <a:pt x="43632" y="39665"/>
                      <a:pt x="47598" y="42640"/>
                      <a:pt x="50573" y="45615"/>
                    </a:cubicBezTo>
                    <a:cubicBezTo>
                      <a:pt x="53548" y="49581"/>
                      <a:pt x="55531" y="53548"/>
                      <a:pt x="55531" y="58506"/>
                    </a:cubicBezTo>
                    <a:cubicBezTo>
                      <a:pt x="55531" y="65447"/>
                      <a:pt x="52556" y="70405"/>
                      <a:pt x="47598" y="74372"/>
                    </a:cubicBezTo>
                    <a:cubicBezTo>
                      <a:pt x="43632" y="78338"/>
                      <a:pt x="36690" y="80322"/>
                      <a:pt x="28757" y="80322"/>
                    </a:cubicBezTo>
                    <a:lnTo>
                      <a:pt x="28757" y="80322"/>
                    </a:lnTo>
                    <a:close/>
                    <a:moveTo>
                      <a:pt x="28757" y="72388"/>
                    </a:moveTo>
                    <a:cubicBezTo>
                      <a:pt x="33715" y="72388"/>
                      <a:pt x="38674" y="71397"/>
                      <a:pt x="42640" y="68422"/>
                    </a:cubicBezTo>
                    <a:cubicBezTo>
                      <a:pt x="45615" y="65447"/>
                      <a:pt x="47598" y="62472"/>
                      <a:pt x="47598" y="57514"/>
                    </a:cubicBezTo>
                    <a:cubicBezTo>
                      <a:pt x="47598" y="53548"/>
                      <a:pt x="45615" y="49581"/>
                      <a:pt x="42640" y="46606"/>
                    </a:cubicBezTo>
                    <a:cubicBezTo>
                      <a:pt x="38674" y="43631"/>
                      <a:pt x="34707" y="42640"/>
                      <a:pt x="28757" y="42640"/>
                    </a:cubicBezTo>
                    <a:cubicBezTo>
                      <a:pt x="23799" y="42640"/>
                      <a:pt x="18841" y="43631"/>
                      <a:pt x="15866" y="46606"/>
                    </a:cubicBezTo>
                    <a:cubicBezTo>
                      <a:pt x="11900" y="49581"/>
                      <a:pt x="10908" y="52556"/>
                      <a:pt x="10908" y="57514"/>
                    </a:cubicBezTo>
                    <a:cubicBezTo>
                      <a:pt x="10908" y="61480"/>
                      <a:pt x="12891" y="65447"/>
                      <a:pt x="15866" y="68422"/>
                    </a:cubicBezTo>
                    <a:cubicBezTo>
                      <a:pt x="18841" y="70405"/>
                      <a:pt x="22808" y="72388"/>
                      <a:pt x="28757" y="72388"/>
                    </a:cubicBezTo>
                    <a:lnTo>
                      <a:pt x="28757" y="72388"/>
                    </a:lnTo>
                    <a:close/>
                    <a:moveTo>
                      <a:pt x="28757" y="33715"/>
                    </a:moveTo>
                    <a:cubicBezTo>
                      <a:pt x="33715" y="33715"/>
                      <a:pt x="36690" y="32723"/>
                      <a:pt x="39665" y="29749"/>
                    </a:cubicBezTo>
                    <a:cubicBezTo>
                      <a:pt x="42640" y="27765"/>
                      <a:pt x="43632" y="23799"/>
                      <a:pt x="43632" y="20824"/>
                    </a:cubicBezTo>
                    <a:cubicBezTo>
                      <a:pt x="43632" y="16857"/>
                      <a:pt x="42640" y="13883"/>
                      <a:pt x="39665" y="10908"/>
                    </a:cubicBezTo>
                    <a:cubicBezTo>
                      <a:pt x="36690" y="8925"/>
                      <a:pt x="32724" y="6941"/>
                      <a:pt x="28757" y="6941"/>
                    </a:cubicBezTo>
                    <a:cubicBezTo>
                      <a:pt x="23799" y="6941"/>
                      <a:pt x="20824" y="7933"/>
                      <a:pt x="17849" y="10908"/>
                    </a:cubicBezTo>
                    <a:cubicBezTo>
                      <a:pt x="14874" y="12891"/>
                      <a:pt x="13883" y="16857"/>
                      <a:pt x="13883" y="20824"/>
                    </a:cubicBezTo>
                    <a:cubicBezTo>
                      <a:pt x="13883" y="24791"/>
                      <a:pt x="14874" y="27765"/>
                      <a:pt x="17849" y="29749"/>
                    </a:cubicBezTo>
                    <a:cubicBezTo>
                      <a:pt x="19832" y="32723"/>
                      <a:pt x="23799" y="33715"/>
                      <a:pt x="28757" y="33715"/>
                    </a:cubicBezTo>
                    <a:lnTo>
                      <a:pt x="28757" y="33715"/>
                    </a:lnTo>
                    <a:close/>
                    <a:moveTo>
                      <a:pt x="67431" y="93213"/>
                    </a:moveTo>
                    <a:lnTo>
                      <a:pt x="73380" y="68422"/>
                    </a:lnTo>
                    <a:lnTo>
                      <a:pt x="83297" y="68422"/>
                    </a:lnTo>
                    <a:lnTo>
                      <a:pt x="75363" y="93213"/>
                    </a:lnTo>
                    <a:lnTo>
                      <a:pt x="67431" y="93213"/>
                    </a:lnTo>
                    <a:close/>
                    <a:moveTo>
                      <a:pt x="137836" y="9916"/>
                    </a:moveTo>
                    <a:lnTo>
                      <a:pt x="137836" y="9916"/>
                    </a:lnTo>
                    <a:lnTo>
                      <a:pt x="95196" y="9916"/>
                    </a:lnTo>
                    <a:lnTo>
                      <a:pt x="95196" y="992"/>
                    </a:lnTo>
                    <a:lnTo>
                      <a:pt x="147752" y="992"/>
                    </a:lnTo>
                    <a:lnTo>
                      <a:pt x="147752" y="9916"/>
                    </a:lnTo>
                    <a:lnTo>
                      <a:pt x="113045" y="79330"/>
                    </a:lnTo>
                    <a:lnTo>
                      <a:pt x="103129" y="79330"/>
                    </a:lnTo>
                    <a:lnTo>
                      <a:pt x="137836" y="9916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6" name="Полилиния: фигура 245">
                <a:extLst>
                  <a:ext uri="{FF2B5EF4-FFF2-40B4-BE49-F238E27FC236}">
                    <a16:creationId xmlns:a16="http://schemas.microsoft.com/office/drawing/2014/main" id="{BDD8563F-8B0E-54F5-C202-5979B7C5511E}"/>
                  </a:ext>
                </a:extLst>
              </p:cNvPr>
              <p:cNvSpPr/>
              <p:nvPr/>
            </p:nvSpPr>
            <p:spPr>
              <a:xfrm>
                <a:off x="3707870" y="4448248"/>
                <a:ext cx="145768" cy="80321"/>
              </a:xfrm>
              <a:custGeom>
                <a:avLst/>
                <a:gdLst>
                  <a:gd name="connsiteX0" fmla="*/ 20824 w 145768"/>
                  <a:gd name="connsiteY0" fmla="*/ 10908 h 80321"/>
                  <a:gd name="connsiteX1" fmla="*/ 20824 w 145768"/>
                  <a:gd name="connsiteY1" fmla="*/ 10908 h 80321"/>
                  <a:gd name="connsiteX2" fmla="*/ 0 w 145768"/>
                  <a:gd name="connsiteY2" fmla="*/ 25782 h 80321"/>
                  <a:gd name="connsiteX3" fmla="*/ 0 w 145768"/>
                  <a:gd name="connsiteY3" fmla="*/ 15866 h 80321"/>
                  <a:gd name="connsiteX4" fmla="*/ 20824 w 145768"/>
                  <a:gd name="connsiteY4" fmla="*/ 992 h 80321"/>
                  <a:gd name="connsiteX5" fmla="*/ 30740 w 145768"/>
                  <a:gd name="connsiteY5" fmla="*/ 992 h 80321"/>
                  <a:gd name="connsiteX6" fmla="*/ 30740 w 145768"/>
                  <a:gd name="connsiteY6" fmla="*/ 80322 h 80321"/>
                  <a:gd name="connsiteX7" fmla="*/ 20824 w 145768"/>
                  <a:gd name="connsiteY7" fmla="*/ 80322 h 80321"/>
                  <a:gd name="connsiteX8" fmla="*/ 20824 w 145768"/>
                  <a:gd name="connsiteY8" fmla="*/ 10908 h 80321"/>
                  <a:gd name="connsiteX9" fmla="*/ 77347 w 145768"/>
                  <a:gd name="connsiteY9" fmla="*/ 80322 h 80321"/>
                  <a:gd name="connsiteX10" fmla="*/ 58506 w 145768"/>
                  <a:gd name="connsiteY10" fmla="*/ 74372 h 80321"/>
                  <a:gd name="connsiteX11" fmla="*/ 50573 w 145768"/>
                  <a:gd name="connsiteY11" fmla="*/ 57514 h 80321"/>
                  <a:gd name="connsiteX12" fmla="*/ 60489 w 145768"/>
                  <a:gd name="connsiteY12" fmla="*/ 57514 h 80321"/>
                  <a:gd name="connsiteX13" fmla="*/ 66439 w 145768"/>
                  <a:gd name="connsiteY13" fmla="*/ 67430 h 80321"/>
                  <a:gd name="connsiteX14" fmla="*/ 78338 w 145768"/>
                  <a:gd name="connsiteY14" fmla="*/ 71397 h 80321"/>
                  <a:gd name="connsiteX15" fmla="*/ 91229 w 145768"/>
                  <a:gd name="connsiteY15" fmla="*/ 66439 h 80321"/>
                  <a:gd name="connsiteX16" fmla="*/ 96188 w 145768"/>
                  <a:gd name="connsiteY16" fmla="*/ 53548 h 80321"/>
                  <a:gd name="connsiteX17" fmla="*/ 91229 w 145768"/>
                  <a:gd name="connsiteY17" fmla="*/ 40657 h 80321"/>
                  <a:gd name="connsiteX18" fmla="*/ 78338 w 145768"/>
                  <a:gd name="connsiteY18" fmla="*/ 35698 h 80321"/>
                  <a:gd name="connsiteX19" fmla="*/ 61481 w 145768"/>
                  <a:gd name="connsiteY19" fmla="*/ 44623 h 80321"/>
                  <a:gd name="connsiteX20" fmla="*/ 52556 w 145768"/>
                  <a:gd name="connsiteY20" fmla="*/ 44623 h 80321"/>
                  <a:gd name="connsiteX21" fmla="*/ 56523 w 145768"/>
                  <a:gd name="connsiteY21" fmla="*/ 0 h 80321"/>
                  <a:gd name="connsiteX22" fmla="*/ 102137 w 145768"/>
                  <a:gd name="connsiteY22" fmla="*/ 0 h 80321"/>
                  <a:gd name="connsiteX23" fmla="*/ 102137 w 145768"/>
                  <a:gd name="connsiteY23" fmla="*/ 8925 h 80321"/>
                  <a:gd name="connsiteX24" fmla="*/ 65447 w 145768"/>
                  <a:gd name="connsiteY24" fmla="*/ 8925 h 80321"/>
                  <a:gd name="connsiteX25" fmla="*/ 63464 w 145768"/>
                  <a:gd name="connsiteY25" fmla="*/ 34707 h 80321"/>
                  <a:gd name="connsiteX26" fmla="*/ 63464 w 145768"/>
                  <a:gd name="connsiteY26" fmla="*/ 34707 h 80321"/>
                  <a:gd name="connsiteX27" fmla="*/ 81313 w 145768"/>
                  <a:gd name="connsiteY27" fmla="*/ 26774 h 80321"/>
                  <a:gd name="connsiteX28" fmla="*/ 100154 w 145768"/>
                  <a:gd name="connsiteY28" fmla="*/ 34707 h 80321"/>
                  <a:gd name="connsiteX29" fmla="*/ 107095 w 145768"/>
                  <a:gd name="connsiteY29" fmla="*/ 53548 h 80321"/>
                  <a:gd name="connsiteX30" fmla="*/ 99162 w 145768"/>
                  <a:gd name="connsiteY30" fmla="*/ 73380 h 80321"/>
                  <a:gd name="connsiteX31" fmla="*/ 77347 w 145768"/>
                  <a:gd name="connsiteY31" fmla="*/ 80322 h 80321"/>
                  <a:gd name="connsiteX32" fmla="*/ 77347 w 145768"/>
                  <a:gd name="connsiteY32" fmla="*/ 80322 h 80321"/>
                  <a:gd name="connsiteX33" fmla="*/ 135852 w 145768"/>
                  <a:gd name="connsiteY33" fmla="*/ 10908 h 80321"/>
                  <a:gd name="connsiteX34" fmla="*/ 135852 w 145768"/>
                  <a:gd name="connsiteY34" fmla="*/ 10908 h 80321"/>
                  <a:gd name="connsiteX35" fmla="*/ 115028 w 145768"/>
                  <a:gd name="connsiteY35" fmla="*/ 25782 h 80321"/>
                  <a:gd name="connsiteX36" fmla="*/ 115028 w 145768"/>
                  <a:gd name="connsiteY36" fmla="*/ 15866 h 80321"/>
                  <a:gd name="connsiteX37" fmla="*/ 135852 w 145768"/>
                  <a:gd name="connsiteY37" fmla="*/ 992 h 80321"/>
                  <a:gd name="connsiteX38" fmla="*/ 145769 w 145768"/>
                  <a:gd name="connsiteY38" fmla="*/ 992 h 80321"/>
                  <a:gd name="connsiteX39" fmla="*/ 145769 w 145768"/>
                  <a:gd name="connsiteY39" fmla="*/ 80322 h 80321"/>
                  <a:gd name="connsiteX40" fmla="*/ 135852 w 145768"/>
                  <a:gd name="connsiteY40" fmla="*/ 80322 h 80321"/>
                  <a:gd name="connsiteX41" fmla="*/ 135852 w 145768"/>
                  <a:gd name="connsiteY41" fmla="*/ 10908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5768" h="80321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2"/>
                    </a:lnTo>
                    <a:lnTo>
                      <a:pt x="0" y="15866"/>
                    </a:lnTo>
                    <a:lnTo>
                      <a:pt x="20824" y="992"/>
                    </a:lnTo>
                    <a:lnTo>
                      <a:pt x="30740" y="992"/>
                    </a:lnTo>
                    <a:lnTo>
                      <a:pt x="30740" y="80322"/>
                    </a:lnTo>
                    <a:lnTo>
                      <a:pt x="20824" y="80322"/>
                    </a:lnTo>
                    <a:lnTo>
                      <a:pt x="20824" y="10908"/>
                    </a:lnTo>
                    <a:close/>
                    <a:moveTo>
                      <a:pt x="77347" y="80322"/>
                    </a:moveTo>
                    <a:cubicBezTo>
                      <a:pt x="69414" y="80322"/>
                      <a:pt x="63464" y="78338"/>
                      <a:pt x="58506" y="74372"/>
                    </a:cubicBezTo>
                    <a:cubicBezTo>
                      <a:pt x="53548" y="70405"/>
                      <a:pt x="50573" y="64455"/>
                      <a:pt x="50573" y="57514"/>
                    </a:cubicBezTo>
                    <a:lnTo>
                      <a:pt x="60489" y="57514"/>
                    </a:lnTo>
                    <a:cubicBezTo>
                      <a:pt x="60489" y="61480"/>
                      <a:pt x="62472" y="65447"/>
                      <a:pt x="66439" y="67430"/>
                    </a:cubicBezTo>
                    <a:cubicBezTo>
                      <a:pt x="69414" y="70405"/>
                      <a:pt x="73380" y="71397"/>
                      <a:pt x="78338" y="71397"/>
                    </a:cubicBezTo>
                    <a:cubicBezTo>
                      <a:pt x="83296" y="71397"/>
                      <a:pt x="88254" y="69414"/>
                      <a:pt x="91229" y="66439"/>
                    </a:cubicBezTo>
                    <a:cubicBezTo>
                      <a:pt x="94204" y="63464"/>
                      <a:pt x="96188" y="58506"/>
                      <a:pt x="96188" y="53548"/>
                    </a:cubicBezTo>
                    <a:cubicBezTo>
                      <a:pt x="96188" y="48589"/>
                      <a:pt x="94204" y="43631"/>
                      <a:pt x="91229" y="40657"/>
                    </a:cubicBezTo>
                    <a:cubicBezTo>
                      <a:pt x="88254" y="37682"/>
                      <a:pt x="83296" y="35698"/>
                      <a:pt x="78338" y="35698"/>
                    </a:cubicBezTo>
                    <a:cubicBezTo>
                      <a:pt x="70405" y="35698"/>
                      <a:pt x="64455" y="38673"/>
                      <a:pt x="61481" y="44623"/>
                    </a:cubicBezTo>
                    <a:lnTo>
                      <a:pt x="52556" y="44623"/>
                    </a:lnTo>
                    <a:lnTo>
                      <a:pt x="56523" y="0"/>
                    </a:lnTo>
                    <a:lnTo>
                      <a:pt x="102137" y="0"/>
                    </a:lnTo>
                    <a:lnTo>
                      <a:pt x="102137" y="8925"/>
                    </a:lnTo>
                    <a:lnTo>
                      <a:pt x="65447" y="8925"/>
                    </a:lnTo>
                    <a:lnTo>
                      <a:pt x="63464" y="34707"/>
                    </a:lnTo>
                    <a:lnTo>
                      <a:pt x="63464" y="34707"/>
                    </a:lnTo>
                    <a:cubicBezTo>
                      <a:pt x="67431" y="29749"/>
                      <a:pt x="73380" y="26774"/>
                      <a:pt x="81313" y="26774"/>
                    </a:cubicBezTo>
                    <a:cubicBezTo>
                      <a:pt x="89246" y="26774"/>
                      <a:pt x="95196" y="29749"/>
                      <a:pt x="100154" y="34707"/>
                    </a:cubicBezTo>
                    <a:cubicBezTo>
                      <a:pt x="105112" y="39665"/>
                      <a:pt x="107095" y="45615"/>
                      <a:pt x="107095" y="53548"/>
                    </a:cubicBezTo>
                    <a:cubicBezTo>
                      <a:pt x="107095" y="61480"/>
                      <a:pt x="104120" y="68422"/>
                      <a:pt x="99162" y="73380"/>
                    </a:cubicBezTo>
                    <a:cubicBezTo>
                      <a:pt x="92221" y="78338"/>
                      <a:pt x="86271" y="80322"/>
                      <a:pt x="77347" y="80322"/>
                    </a:cubicBezTo>
                    <a:lnTo>
                      <a:pt x="77347" y="80322"/>
                    </a:lnTo>
                    <a:close/>
                    <a:moveTo>
                      <a:pt x="135852" y="10908"/>
                    </a:moveTo>
                    <a:lnTo>
                      <a:pt x="135852" y="10908"/>
                    </a:lnTo>
                    <a:lnTo>
                      <a:pt x="115028" y="25782"/>
                    </a:lnTo>
                    <a:lnTo>
                      <a:pt x="115028" y="15866"/>
                    </a:lnTo>
                    <a:lnTo>
                      <a:pt x="135852" y="992"/>
                    </a:lnTo>
                    <a:lnTo>
                      <a:pt x="145769" y="992"/>
                    </a:lnTo>
                    <a:lnTo>
                      <a:pt x="145769" y="80322"/>
                    </a:lnTo>
                    <a:lnTo>
                      <a:pt x="135852" y="80322"/>
                    </a:lnTo>
                    <a:lnTo>
                      <a:pt x="135852" y="1090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 dirty="0"/>
              </a:p>
            </p:txBody>
          </p:sp>
          <p:sp>
            <p:nvSpPr>
              <p:cNvPr id="247" name="Полилиния: фигура 246">
                <a:extLst>
                  <a:ext uri="{FF2B5EF4-FFF2-40B4-BE49-F238E27FC236}">
                    <a16:creationId xmlns:a16="http://schemas.microsoft.com/office/drawing/2014/main" id="{C4E9495F-D4AA-B5CA-89DD-216C59E5D91D}"/>
                  </a:ext>
                </a:extLst>
              </p:cNvPr>
              <p:cNvSpPr/>
              <p:nvPr/>
            </p:nvSpPr>
            <p:spPr>
              <a:xfrm>
                <a:off x="4276070" y="4447257"/>
                <a:ext cx="124944" cy="83296"/>
              </a:xfrm>
              <a:custGeom>
                <a:avLst/>
                <a:gdLst>
                  <a:gd name="connsiteX0" fmla="*/ 18841 w 124944"/>
                  <a:gd name="connsiteY0" fmla="*/ 35698 h 83296"/>
                  <a:gd name="connsiteX1" fmla="*/ 28757 w 124944"/>
                  <a:gd name="connsiteY1" fmla="*/ 35698 h 83296"/>
                  <a:gd name="connsiteX2" fmla="*/ 39665 w 124944"/>
                  <a:gd name="connsiteY2" fmla="*/ 31732 h 83296"/>
                  <a:gd name="connsiteX3" fmla="*/ 43631 w 124944"/>
                  <a:gd name="connsiteY3" fmla="*/ 21816 h 83296"/>
                  <a:gd name="connsiteX4" fmla="*/ 39665 w 124944"/>
                  <a:gd name="connsiteY4" fmla="*/ 11900 h 83296"/>
                  <a:gd name="connsiteX5" fmla="*/ 27765 w 124944"/>
                  <a:gd name="connsiteY5" fmla="*/ 7933 h 83296"/>
                  <a:gd name="connsiteX6" fmla="*/ 16857 w 124944"/>
                  <a:gd name="connsiteY6" fmla="*/ 11900 h 83296"/>
                  <a:gd name="connsiteX7" fmla="*/ 11899 w 124944"/>
                  <a:gd name="connsiteY7" fmla="*/ 21816 h 83296"/>
                  <a:gd name="connsiteX8" fmla="*/ 1983 w 124944"/>
                  <a:gd name="connsiteY8" fmla="*/ 21816 h 83296"/>
                  <a:gd name="connsiteX9" fmla="*/ 9916 w 124944"/>
                  <a:gd name="connsiteY9" fmla="*/ 5950 h 83296"/>
                  <a:gd name="connsiteX10" fmla="*/ 27765 w 124944"/>
                  <a:gd name="connsiteY10" fmla="*/ 0 h 83296"/>
                  <a:gd name="connsiteX11" fmla="*/ 45614 w 124944"/>
                  <a:gd name="connsiteY11" fmla="*/ 5950 h 83296"/>
                  <a:gd name="connsiteX12" fmla="*/ 52556 w 124944"/>
                  <a:gd name="connsiteY12" fmla="*/ 20824 h 83296"/>
                  <a:gd name="connsiteX13" fmla="*/ 48589 w 124944"/>
                  <a:gd name="connsiteY13" fmla="*/ 33715 h 83296"/>
                  <a:gd name="connsiteX14" fmla="*/ 36690 w 124944"/>
                  <a:gd name="connsiteY14" fmla="*/ 39665 h 83296"/>
                  <a:gd name="connsiteX15" fmla="*/ 36690 w 124944"/>
                  <a:gd name="connsiteY15" fmla="*/ 39665 h 83296"/>
                  <a:gd name="connsiteX16" fmla="*/ 50573 w 124944"/>
                  <a:gd name="connsiteY16" fmla="*/ 45615 h 83296"/>
                  <a:gd name="connsiteX17" fmla="*/ 55531 w 124944"/>
                  <a:gd name="connsiteY17" fmla="*/ 59497 h 83296"/>
                  <a:gd name="connsiteX18" fmla="*/ 47598 w 124944"/>
                  <a:gd name="connsiteY18" fmla="*/ 76355 h 83296"/>
                  <a:gd name="connsiteX19" fmla="*/ 27765 w 124944"/>
                  <a:gd name="connsiteY19" fmla="*/ 83296 h 83296"/>
                  <a:gd name="connsiteX20" fmla="*/ 7933 w 124944"/>
                  <a:gd name="connsiteY20" fmla="*/ 77346 h 83296"/>
                  <a:gd name="connsiteX21" fmla="*/ 0 w 124944"/>
                  <a:gd name="connsiteY21" fmla="*/ 61481 h 83296"/>
                  <a:gd name="connsiteX22" fmla="*/ 9916 w 124944"/>
                  <a:gd name="connsiteY22" fmla="*/ 61481 h 83296"/>
                  <a:gd name="connsiteX23" fmla="*/ 15866 w 124944"/>
                  <a:gd name="connsiteY23" fmla="*/ 71397 h 83296"/>
                  <a:gd name="connsiteX24" fmla="*/ 28757 w 124944"/>
                  <a:gd name="connsiteY24" fmla="*/ 75363 h 83296"/>
                  <a:gd name="connsiteX25" fmla="*/ 41648 w 124944"/>
                  <a:gd name="connsiteY25" fmla="*/ 71397 h 83296"/>
                  <a:gd name="connsiteX26" fmla="*/ 46606 w 124944"/>
                  <a:gd name="connsiteY26" fmla="*/ 61481 h 83296"/>
                  <a:gd name="connsiteX27" fmla="*/ 41648 w 124944"/>
                  <a:gd name="connsiteY27" fmla="*/ 50573 h 83296"/>
                  <a:gd name="connsiteX28" fmla="*/ 28757 w 124944"/>
                  <a:gd name="connsiteY28" fmla="*/ 46606 h 83296"/>
                  <a:gd name="connsiteX29" fmla="*/ 18841 w 124944"/>
                  <a:gd name="connsiteY29" fmla="*/ 46606 h 83296"/>
                  <a:gd name="connsiteX30" fmla="*/ 18841 w 124944"/>
                  <a:gd name="connsiteY30" fmla="*/ 35698 h 83296"/>
                  <a:gd name="connsiteX31" fmla="*/ 97179 w 124944"/>
                  <a:gd name="connsiteY31" fmla="*/ 81313 h 83296"/>
                  <a:gd name="connsiteX32" fmla="*/ 81313 w 124944"/>
                  <a:gd name="connsiteY32" fmla="*/ 76355 h 83296"/>
                  <a:gd name="connsiteX33" fmla="*/ 70405 w 124944"/>
                  <a:gd name="connsiteY33" fmla="*/ 63464 h 83296"/>
                  <a:gd name="connsiteX34" fmla="*/ 66439 w 124944"/>
                  <a:gd name="connsiteY34" fmla="*/ 41648 h 83296"/>
                  <a:gd name="connsiteX35" fmla="*/ 74372 w 124944"/>
                  <a:gd name="connsiteY35" fmla="*/ 10908 h 83296"/>
                  <a:gd name="connsiteX36" fmla="*/ 97179 w 124944"/>
                  <a:gd name="connsiteY36" fmla="*/ 0 h 83296"/>
                  <a:gd name="connsiteX37" fmla="*/ 114037 w 124944"/>
                  <a:gd name="connsiteY37" fmla="*/ 5950 h 83296"/>
                  <a:gd name="connsiteX38" fmla="*/ 122961 w 124944"/>
                  <a:gd name="connsiteY38" fmla="*/ 20824 h 83296"/>
                  <a:gd name="connsiteX39" fmla="*/ 113045 w 124944"/>
                  <a:gd name="connsiteY39" fmla="*/ 20824 h 83296"/>
                  <a:gd name="connsiteX40" fmla="*/ 107095 w 124944"/>
                  <a:gd name="connsiteY40" fmla="*/ 11900 h 83296"/>
                  <a:gd name="connsiteX41" fmla="*/ 97179 w 124944"/>
                  <a:gd name="connsiteY41" fmla="*/ 8925 h 83296"/>
                  <a:gd name="connsiteX42" fmla="*/ 82305 w 124944"/>
                  <a:gd name="connsiteY42" fmla="*/ 17849 h 83296"/>
                  <a:gd name="connsiteX43" fmla="*/ 76355 w 124944"/>
                  <a:gd name="connsiteY43" fmla="*/ 41648 h 83296"/>
                  <a:gd name="connsiteX44" fmla="*/ 76355 w 124944"/>
                  <a:gd name="connsiteY44" fmla="*/ 41648 h 83296"/>
                  <a:gd name="connsiteX45" fmla="*/ 85279 w 124944"/>
                  <a:gd name="connsiteY45" fmla="*/ 32723 h 83296"/>
                  <a:gd name="connsiteX46" fmla="*/ 98171 w 124944"/>
                  <a:gd name="connsiteY46" fmla="*/ 28757 h 83296"/>
                  <a:gd name="connsiteX47" fmla="*/ 117011 w 124944"/>
                  <a:gd name="connsiteY47" fmla="*/ 36690 h 83296"/>
                  <a:gd name="connsiteX48" fmla="*/ 124944 w 124944"/>
                  <a:gd name="connsiteY48" fmla="*/ 55531 h 83296"/>
                  <a:gd name="connsiteX49" fmla="*/ 117011 w 124944"/>
                  <a:gd name="connsiteY49" fmla="*/ 74372 h 83296"/>
                  <a:gd name="connsiteX50" fmla="*/ 97179 w 124944"/>
                  <a:gd name="connsiteY50" fmla="*/ 81313 h 83296"/>
                  <a:gd name="connsiteX51" fmla="*/ 97179 w 124944"/>
                  <a:gd name="connsiteY51" fmla="*/ 81313 h 83296"/>
                  <a:gd name="connsiteX52" fmla="*/ 97179 w 124944"/>
                  <a:gd name="connsiteY52" fmla="*/ 73380 h 83296"/>
                  <a:gd name="connsiteX53" fmla="*/ 110070 w 124944"/>
                  <a:gd name="connsiteY53" fmla="*/ 68422 h 83296"/>
                  <a:gd name="connsiteX54" fmla="*/ 115028 w 124944"/>
                  <a:gd name="connsiteY54" fmla="*/ 55531 h 83296"/>
                  <a:gd name="connsiteX55" fmla="*/ 110070 w 124944"/>
                  <a:gd name="connsiteY55" fmla="*/ 42640 h 83296"/>
                  <a:gd name="connsiteX56" fmla="*/ 97179 w 124944"/>
                  <a:gd name="connsiteY56" fmla="*/ 37682 h 83296"/>
                  <a:gd name="connsiteX57" fmla="*/ 84288 w 124944"/>
                  <a:gd name="connsiteY57" fmla="*/ 42640 h 83296"/>
                  <a:gd name="connsiteX58" fmla="*/ 79330 w 124944"/>
                  <a:gd name="connsiteY58" fmla="*/ 55531 h 83296"/>
                  <a:gd name="connsiteX59" fmla="*/ 84288 w 124944"/>
                  <a:gd name="connsiteY59" fmla="*/ 68422 h 83296"/>
                  <a:gd name="connsiteX60" fmla="*/ 97179 w 124944"/>
                  <a:gd name="connsiteY60" fmla="*/ 73380 h 83296"/>
                  <a:gd name="connsiteX61" fmla="*/ 97179 w 124944"/>
                  <a:gd name="connsiteY61" fmla="*/ 73380 h 83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24944" h="83296">
                    <a:moveTo>
                      <a:pt x="18841" y="35698"/>
                    </a:moveTo>
                    <a:lnTo>
                      <a:pt x="28757" y="35698"/>
                    </a:lnTo>
                    <a:cubicBezTo>
                      <a:pt x="33715" y="35698"/>
                      <a:pt x="36690" y="34707"/>
                      <a:pt x="39665" y="31732"/>
                    </a:cubicBezTo>
                    <a:cubicBezTo>
                      <a:pt x="42640" y="28757"/>
                      <a:pt x="43631" y="25782"/>
                      <a:pt x="43631" y="21816"/>
                    </a:cubicBezTo>
                    <a:cubicBezTo>
                      <a:pt x="43631" y="17849"/>
                      <a:pt x="42640" y="14874"/>
                      <a:pt x="39665" y="11900"/>
                    </a:cubicBezTo>
                    <a:cubicBezTo>
                      <a:pt x="36690" y="9916"/>
                      <a:pt x="32723" y="7933"/>
                      <a:pt x="27765" y="7933"/>
                    </a:cubicBezTo>
                    <a:cubicBezTo>
                      <a:pt x="22807" y="7933"/>
                      <a:pt x="19832" y="8925"/>
                      <a:pt x="16857" y="11900"/>
                    </a:cubicBezTo>
                    <a:cubicBezTo>
                      <a:pt x="13883" y="13883"/>
                      <a:pt x="11899" y="17849"/>
                      <a:pt x="11899" y="21816"/>
                    </a:cubicBezTo>
                    <a:lnTo>
                      <a:pt x="1983" y="21816"/>
                    </a:lnTo>
                    <a:cubicBezTo>
                      <a:pt x="2975" y="14874"/>
                      <a:pt x="4958" y="9916"/>
                      <a:pt x="9916" y="5950"/>
                    </a:cubicBezTo>
                    <a:cubicBezTo>
                      <a:pt x="14874" y="1983"/>
                      <a:pt x="20824" y="0"/>
                      <a:pt x="27765" y="0"/>
                    </a:cubicBezTo>
                    <a:cubicBezTo>
                      <a:pt x="34707" y="0"/>
                      <a:pt x="40656" y="1983"/>
                      <a:pt x="45614" y="5950"/>
                    </a:cubicBezTo>
                    <a:cubicBezTo>
                      <a:pt x="50573" y="9916"/>
                      <a:pt x="52556" y="14874"/>
                      <a:pt x="52556" y="20824"/>
                    </a:cubicBezTo>
                    <a:cubicBezTo>
                      <a:pt x="52556" y="25782"/>
                      <a:pt x="51564" y="29749"/>
                      <a:pt x="48589" y="33715"/>
                    </a:cubicBezTo>
                    <a:cubicBezTo>
                      <a:pt x="45614" y="36690"/>
                      <a:pt x="41648" y="39665"/>
                      <a:pt x="36690" y="39665"/>
                    </a:cubicBezTo>
                    <a:lnTo>
                      <a:pt x="36690" y="39665"/>
                    </a:lnTo>
                    <a:cubicBezTo>
                      <a:pt x="42640" y="39665"/>
                      <a:pt x="47598" y="41648"/>
                      <a:pt x="50573" y="45615"/>
                    </a:cubicBezTo>
                    <a:cubicBezTo>
                      <a:pt x="54539" y="48589"/>
                      <a:pt x="55531" y="53548"/>
                      <a:pt x="55531" y="59497"/>
                    </a:cubicBezTo>
                    <a:cubicBezTo>
                      <a:pt x="55531" y="66439"/>
                      <a:pt x="52556" y="71397"/>
                      <a:pt x="47598" y="76355"/>
                    </a:cubicBezTo>
                    <a:cubicBezTo>
                      <a:pt x="42640" y="80322"/>
                      <a:pt x="35698" y="83296"/>
                      <a:pt x="27765" y="83296"/>
                    </a:cubicBezTo>
                    <a:cubicBezTo>
                      <a:pt x="19832" y="83296"/>
                      <a:pt x="12891" y="81313"/>
                      <a:pt x="7933" y="77346"/>
                    </a:cubicBezTo>
                    <a:cubicBezTo>
                      <a:pt x="2975" y="73380"/>
                      <a:pt x="0" y="68422"/>
                      <a:pt x="0" y="61481"/>
                    </a:cubicBezTo>
                    <a:lnTo>
                      <a:pt x="9916" y="61481"/>
                    </a:lnTo>
                    <a:cubicBezTo>
                      <a:pt x="9916" y="65447"/>
                      <a:pt x="11899" y="68422"/>
                      <a:pt x="15866" y="71397"/>
                    </a:cubicBezTo>
                    <a:cubicBezTo>
                      <a:pt x="18841" y="74372"/>
                      <a:pt x="23799" y="75363"/>
                      <a:pt x="28757" y="75363"/>
                    </a:cubicBezTo>
                    <a:cubicBezTo>
                      <a:pt x="33715" y="75363"/>
                      <a:pt x="38673" y="74372"/>
                      <a:pt x="41648" y="71397"/>
                    </a:cubicBezTo>
                    <a:cubicBezTo>
                      <a:pt x="44623" y="68422"/>
                      <a:pt x="46606" y="65447"/>
                      <a:pt x="46606" y="61481"/>
                    </a:cubicBezTo>
                    <a:cubicBezTo>
                      <a:pt x="46606" y="56523"/>
                      <a:pt x="44623" y="53548"/>
                      <a:pt x="41648" y="50573"/>
                    </a:cubicBezTo>
                    <a:cubicBezTo>
                      <a:pt x="38673" y="47598"/>
                      <a:pt x="33715" y="46606"/>
                      <a:pt x="28757" y="46606"/>
                    </a:cubicBezTo>
                    <a:lnTo>
                      <a:pt x="18841" y="46606"/>
                    </a:lnTo>
                    <a:lnTo>
                      <a:pt x="18841" y="35698"/>
                    </a:lnTo>
                    <a:close/>
                    <a:moveTo>
                      <a:pt x="97179" y="81313"/>
                    </a:moveTo>
                    <a:cubicBezTo>
                      <a:pt x="91229" y="81313"/>
                      <a:pt x="86271" y="79330"/>
                      <a:pt x="81313" y="76355"/>
                    </a:cubicBezTo>
                    <a:cubicBezTo>
                      <a:pt x="76355" y="73380"/>
                      <a:pt x="73380" y="68422"/>
                      <a:pt x="70405" y="63464"/>
                    </a:cubicBezTo>
                    <a:cubicBezTo>
                      <a:pt x="67430" y="57514"/>
                      <a:pt x="66439" y="50573"/>
                      <a:pt x="66439" y="41648"/>
                    </a:cubicBezTo>
                    <a:cubicBezTo>
                      <a:pt x="66439" y="28757"/>
                      <a:pt x="69414" y="17849"/>
                      <a:pt x="74372" y="10908"/>
                    </a:cubicBezTo>
                    <a:cubicBezTo>
                      <a:pt x="79330" y="3966"/>
                      <a:pt x="87263" y="0"/>
                      <a:pt x="97179" y="0"/>
                    </a:cubicBezTo>
                    <a:cubicBezTo>
                      <a:pt x="104120" y="0"/>
                      <a:pt x="110070" y="1983"/>
                      <a:pt x="114037" y="5950"/>
                    </a:cubicBezTo>
                    <a:cubicBezTo>
                      <a:pt x="118995" y="9916"/>
                      <a:pt x="121970" y="14874"/>
                      <a:pt x="122961" y="20824"/>
                    </a:cubicBezTo>
                    <a:lnTo>
                      <a:pt x="113045" y="20824"/>
                    </a:lnTo>
                    <a:cubicBezTo>
                      <a:pt x="112053" y="16858"/>
                      <a:pt x="110070" y="14874"/>
                      <a:pt x="107095" y="11900"/>
                    </a:cubicBezTo>
                    <a:cubicBezTo>
                      <a:pt x="104120" y="9916"/>
                      <a:pt x="101145" y="8925"/>
                      <a:pt x="97179" y="8925"/>
                    </a:cubicBezTo>
                    <a:cubicBezTo>
                      <a:pt x="90237" y="8925"/>
                      <a:pt x="85279" y="11900"/>
                      <a:pt x="82305" y="17849"/>
                    </a:cubicBezTo>
                    <a:cubicBezTo>
                      <a:pt x="78338" y="23799"/>
                      <a:pt x="76355" y="31732"/>
                      <a:pt x="76355" y="41648"/>
                    </a:cubicBezTo>
                    <a:lnTo>
                      <a:pt x="76355" y="41648"/>
                    </a:lnTo>
                    <a:cubicBezTo>
                      <a:pt x="78338" y="37682"/>
                      <a:pt x="81313" y="34707"/>
                      <a:pt x="85279" y="32723"/>
                    </a:cubicBezTo>
                    <a:cubicBezTo>
                      <a:pt x="89246" y="30740"/>
                      <a:pt x="94204" y="28757"/>
                      <a:pt x="98171" y="28757"/>
                    </a:cubicBezTo>
                    <a:cubicBezTo>
                      <a:pt x="106103" y="28757"/>
                      <a:pt x="112053" y="31732"/>
                      <a:pt x="117011" y="36690"/>
                    </a:cubicBezTo>
                    <a:cubicBezTo>
                      <a:pt x="121970" y="41648"/>
                      <a:pt x="124944" y="47598"/>
                      <a:pt x="124944" y="55531"/>
                    </a:cubicBezTo>
                    <a:cubicBezTo>
                      <a:pt x="124944" y="63464"/>
                      <a:pt x="121970" y="69414"/>
                      <a:pt x="117011" y="74372"/>
                    </a:cubicBezTo>
                    <a:cubicBezTo>
                      <a:pt x="112053" y="79330"/>
                      <a:pt x="105112" y="81313"/>
                      <a:pt x="97179" y="81313"/>
                    </a:cubicBezTo>
                    <a:lnTo>
                      <a:pt x="97179" y="81313"/>
                    </a:lnTo>
                    <a:close/>
                    <a:moveTo>
                      <a:pt x="97179" y="73380"/>
                    </a:moveTo>
                    <a:cubicBezTo>
                      <a:pt x="102137" y="73380"/>
                      <a:pt x="106103" y="71397"/>
                      <a:pt x="110070" y="68422"/>
                    </a:cubicBezTo>
                    <a:cubicBezTo>
                      <a:pt x="114037" y="65447"/>
                      <a:pt x="115028" y="60489"/>
                      <a:pt x="115028" y="55531"/>
                    </a:cubicBezTo>
                    <a:cubicBezTo>
                      <a:pt x="115028" y="50573"/>
                      <a:pt x="113045" y="45615"/>
                      <a:pt x="110070" y="42640"/>
                    </a:cubicBezTo>
                    <a:cubicBezTo>
                      <a:pt x="107095" y="39665"/>
                      <a:pt x="102137" y="37682"/>
                      <a:pt x="97179" y="37682"/>
                    </a:cubicBezTo>
                    <a:cubicBezTo>
                      <a:pt x="92221" y="37682"/>
                      <a:pt x="87263" y="39665"/>
                      <a:pt x="84288" y="42640"/>
                    </a:cubicBezTo>
                    <a:cubicBezTo>
                      <a:pt x="81313" y="45615"/>
                      <a:pt x="79330" y="50573"/>
                      <a:pt x="79330" y="55531"/>
                    </a:cubicBezTo>
                    <a:cubicBezTo>
                      <a:pt x="79330" y="60489"/>
                      <a:pt x="81313" y="64455"/>
                      <a:pt x="84288" y="68422"/>
                    </a:cubicBezTo>
                    <a:cubicBezTo>
                      <a:pt x="88254" y="71397"/>
                      <a:pt x="92221" y="73380"/>
                      <a:pt x="97179" y="73380"/>
                    </a:cubicBezTo>
                    <a:lnTo>
                      <a:pt x="97179" y="7338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8" name="Полилиния: фигура 247">
                <a:extLst>
                  <a:ext uri="{FF2B5EF4-FFF2-40B4-BE49-F238E27FC236}">
                    <a16:creationId xmlns:a16="http://schemas.microsoft.com/office/drawing/2014/main" id="{CBAEBAFA-FD8C-B89C-4AB8-2503C5D2A66D}"/>
                  </a:ext>
                </a:extLst>
              </p:cNvPr>
              <p:cNvSpPr/>
              <p:nvPr/>
            </p:nvSpPr>
            <p:spPr>
              <a:xfrm>
                <a:off x="4845262" y="4446265"/>
                <a:ext cx="123952" cy="82304"/>
              </a:xfrm>
              <a:custGeom>
                <a:avLst/>
                <a:gdLst>
                  <a:gd name="connsiteX0" fmla="*/ 28757 w 123952"/>
                  <a:gd name="connsiteY0" fmla="*/ 82305 h 82304"/>
                  <a:gd name="connsiteX1" fmla="*/ 11899 w 123952"/>
                  <a:gd name="connsiteY1" fmla="*/ 76355 h 82304"/>
                  <a:gd name="connsiteX2" fmla="*/ 2975 w 123952"/>
                  <a:gd name="connsiteY2" fmla="*/ 61481 h 82304"/>
                  <a:gd name="connsiteX3" fmla="*/ 12891 w 123952"/>
                  <a:gd name="connsiteY3" fmla="*/ 61481 h 82304"/>
                  <a:gd name="connsiteX4" fmla="*/ 18841 w 123952"/>
                  <a:gd name="connsiteY4" fmla="*/ 70405 h 82304"/>
                  <a:gd name="connsiteX5" fmla="*/ 28757 w 123952"/>
                  <a:gd name="connsiteY5" fmla="*/ 73380 h 82304"/>
                  <a:gd name="connsiteX6" fmla="*/ 43631 w 123952"/>
                  <a:gd name="connsiteY6" fmla="*/ 64455 h 82304"/>
                  <a:gd name="connsiteX7" fmla="*/ 49581 w 123952"/>
                  <a:gd name="connsiteY7" fmla="*/ 40657 h 82304"/>
                  <a:gd name="connsiteX8" fmla="*/ 49581 w 123952"/>
                  <a:gd name="connsiteY8" fmla="*/ 40657 h 82304"/>
                  <a:gd name="connsiteX9" fmla="*/ 40657 w 123952"/>
                  <a:gd name="connsiteY9" fmla="*/ 49581 h 82304"/>
                  <a:gd name="connsiteX10" fmla="*/ 26774 w 123952"/>
                  <a:gd name="connsiteY10" fmla="*/ 53548 h 82304"/>
                  <a:gd name="connsiteX11" fmla="*/ 7933 w 123952"/>
                  <a:gd name="connsiteY11" fmla="*/ 45615 h 82304"/>
                  <a:gd name="connsiteX12" fmla="*/ 0 w 123952"/>
                  <a:gd name="connsiteY12" fmla="*/ 26774 h 82304"/>
                  <a:gd name="connsiteX13" fmla="*/ 7933 w 123952"/>
                  <a:gd name="connsiteY13" fmla="*/ 7933 h 82304"/>
                  <a:gd name="connsiteX14" fmla="*/ 27765 w 123952"/>
                  <a:gd name="connsiteY14" fmla="*/ 0 h 82304"/>
                  <a:gd name="connsiteX15" fmla="*/ 43631 w 123952"/>
                  <a:gd name="connsiteY15" fmla="*/ 4958 h 82304"/>
                  <a:gd name="connsiteX16" fmla="*/ 53548 w 123952"/>
                  <a:gd name="connsiteY16" fmla="*/ 17849 h 82304"/>
                  <a:gd name="connsiteX17" fmla="*/ 57514 w 123952"/>
                  <a:gd name="connsiteY17" fmla="*/ 39665 h 82304"/>
                  <a:gd name="connsiteX18" fmla="*/ 49581 w 123952"/>
                  <a:gd name="connsiteY18" fmla="*/ 70405 h 82304"/>
                  <a:gd name="connsiteX19" fmla="*/ 28757 w 123952"/>
                  <a:gd name="connsiteY19" fmla="*/ 82305 h 82304"/>
                  <a:gd name="connsiteX20" fmla="*/ 28757 w 123952"/>
                  <a:gd name="connsiteY20" fmla="*/ 82305 h 82304"/>
                  <a:gd name="connsiteX21" fmla="*/ 28757 w 123952"/>
                  <a:gd name="connsiteY21" fmla="*/ 45615 h 82304"/>
                  <a:gd name="connsiteX22" fmla="*/ 41648 w 123952"/>
                  <a:gd name="connsiteY22" fmla="*/ 40657 h 82304"/>
                  <a:gd name="connsiteX23" fmla="*/ 46606 w 123952"/>
                  <a:gd name="connsiteY23" fmla="*/ 27766 h 82304"/>
                  <a:gd name="connsiteX24" fmla="*/ 41648 w 123952"/>
                  <a:gd name="connsiteY24" fmla="*/ 14874 h 82304"/>
                  <a:gd name="connsiteX25" fmla="*/ 28757 w 123952"/>
                  <a:gd name="connsiteY25" fmla="*/ 9916 h 82304"/>
                  <a:gd name="connsiteX26" fmla="*/ 15866 w 123952"/>
                  <a:gd name="connsiteY26" fmla="*/ 14874 h 82304"/>
                  <a:gd name="connsiteX27" fmla="*/ 10908 w 123952"/>
                  <a:gd name="connsiteY27" fmla="*/ 27766 h 82304"/>
                  <a:gd name="connsiteX28" fmla="*/ 15866 w 123952"/>
                  <a:gd name="connsiteY28" fmla="*/ 40657 h 82304"/>
                  <a:gd name="connsiteX29" fmla="*/ 28757 w 123952"/>
                  <a:gd name="connsiteY29" fmla="*/ 45615 h 82304"/>
                  <a:gd name="connsiteX30" fmla="*/ 28757 w 123952"/>
                  <a:gd name="connsiteY30" fmla="*/ 45615 h 82304"/>
                  <a:gd name="connsiteX31" fmla="*/ 97179 w 123952"/>
                  <a:gd name="connsiteY31" fmla="*/ 82305 h 82304"/>
                  <a:gd name="connsiteX32" fmla="*/ 76355 w 123952"/>
                  <a:gd name="connsiteY32" fmla="*/ 76355 h 82304"/>
                  <a:gd name="connsiteX33" fmla="*/ 68422 w 123952"/>
                  <a:gd name="connsiteY33" fmla="*/ 60489 h 82304"/>
                  <a:gd name="connsiteX34" fmla="*/ 73380 w 123952"/>
                  <a:gd name="connsiteY34" fmla="*/ 47598 h 82304"/>
                  <a:gd name="connsiteX35" fmla="*/ 85280 w 123952"/>
                  <a:gd name="connsiteY35" fmla="*/ 40657 h 82304"/>
                  <a:gd name="connsiteX36" fmla="*/ 85280 w 123952"/>
                  <a:gd name="connsiteY36" fmla="*/ 40657 h 82304"/>
                  <a:gd name="connsiteX37" fmla="*/ 75363 w 123952"/>
                  <a:gd name="connsiteY37" fmla="*/ 33715 h 82304"/>
                  <a:gd name="connsiteX38" fmla="*/ 71397 w 123952"/>
                  <a:gd name="connsiteY38" fmla="*/ 22808 h 82304"/>
                  <a:gd name="connsiteX39" fmla="*/ 78338 w 123952"/>
                  <a:gd name="connsiteY39" fmla="*/ 7933 h 82304"/>
                  <a:gd name="connsiteX40" fmla="*/ 96187 w 123952"/>
                  <a:gd name="connsiteY40" fmla="*/ 1983 h 82304"/>
                  <a:gd name="connsiteX41" fmla="*/ 114037 w 123952"/>
                  <a:gd name="connsiteY41" fmla="*/ 7933 h 82304"/>
                  <a:gd name="connsiteX42" fmla="*/ 120978 w 123952"/>
                  <a:gd name="connsiteY42" fmla="*/ 22808 h 82304"/>
                  <a:gd name="connsiteX43" fmla="*/ 117011 w 123952"/>
                  <a:gd name="connsiteY43" fmla="*/ 33715 h 82304"/>
                  <a:gd name="connsiteX44" fmla="*/ 107095 w 123952"/>
                  <a:gd name="connsiteY44" fmla="*/ 40657 h 82304"/>
                  <a:gd name="connsiteX45" fmla="*/ 107095 w 123952"/>
                  <a:gd name="connsiteY45" fmla="*/ 40657 h 82304"/>
                  <a:gd name="connsiteX46" fmla="*/ 118995 w 123952"/>
                  <a:gd name="connsiteY46" fmla="*/ 47598 h 82304"/>
                  <a:gd name="connsiteX47" fmla="*/ 123953 w 123952"/>
                  <a:gd name="connsiteY47" fmla="*/ 60489 h 82304"/>
                  <a:gd name="connsiteX48" fmla="*/ 116020 w 123952"/>
                  <a:gd name="connsiteY48" fmla="*/ 76355 h 82304"/>
                  <a:gd name="connsiteX49" fmla="*/ 97179 w 123952"/>
                  <a:gd name="connsiteY49" fmla="*/ 82305 h 82304"/>
                  <a:gd name="connsiteX50" fmla="*/ 97179 w 123952"/>
                  <a:gd name="connsiteY50" fmla="*/ 82305 h 82304"/>
                  <a:gd name="connsiteX51" fmla="*/ 97179 w 123952"/>
                  <a:gd name="connsiteY51" fmla="*/ 74372 h 82304"/>
                  <a:gd name="connsiteX52" fmla="*/ 111062 w 123952"/>
                  <a:gd name="connsiteY52" fmla="*/ 70405 h 82304"/>
                  <a:gd name="connsiteX53" fmla="*/ 116020 w 123952"/>
                  <a:gd name="connsiteY53" fmla="*/ 59497 h 82304"/>
                  <a:gd name="connsiteX54" fmla="*/ 111062 w 123952"/>
                  <a:gd name="connsiteY54" fmla="*/ 48589 h 82304"/>
                  <a:gd name="connsiteX55" fmla="*/ 97179 w 123952"/>
                  <a:gd name="connsiteY55" fmla="*/ 44623 h 82304"/>
                  <a:gd name="connsiteX56" fmla="*/ 84288 w 123952"/>
                  <a:gd name="connsiteY56" fmla="*/ 48589 h 82304"/>
                  <a:gd name="connsiteX57" fmla="*/ 79330 w 123952"/>
                  <a:gd name="connsiteY57" fmla="*/ 59497 h 82304"/>
                  <a:gd name="connsiteX58" fmla="*/ 84288 w 123952"/>
                  <a:gd name="connsiteY58" fmla="*/ 70405 h 82304"/>
                  <a:gd name="connsiteX59" fmla="*/ 97179 w 123952"/>
                  <a:gd name="connsiteY59" fmla="*/ 74372 h 82304"/>
                  <a:gd name="connsiteX60" fmla="*/ 97179 w 123952"/>
                  <a:gd name="connsiteY60" fmla="*/ 74372 h 82304"/>
                  <a:gd name="connsiteX61" fmla="*/ 97179 w 123952"/>
                  <a:gd name="connsiteY61" fmla="*/ 35698 h 82304"/>
                  <a:gd name="connsiteX62" fmla="*/ 108087 w 123952"/>
                  <a:gd name="connsiteY62" fmla="*/ 31732 h 82304"/>
                  <a:gd name="connsiteX63" fmla="*/ 112053 w 123952"/>
                  <a:gd name="connsiteY63" fmla="*/ 22808 h 82304"/>
                  <a:gd name="connsiteX64" fmla="*/ 108087 w 123952"/>
                  <a:gd name="connsiteY64" fmla="*/ 12891 h 82304"/>
                  <a:gd name="connsiteX65" fmla="*/ 97179 w 123952"/>
                  <a:gd name="connsiteY65" fmla="*/ 8925 h 82304"/>
                  <a:gd name="connsiteX66" fmla="*/ 86271 w 123952"/>
                  <a:gd name="connsiteY66" fmla="*/ 12891 h 82304"/>
                  <a:gd name="connsiteX67" fmla="*/ 82305 w 123952"/>
                  <a:gd name="connsiteY67" fmla="*/ 22808 h 82304"/>
                  <a:gd name="connsiteX68" fmla="*/ 86271 w 123952"/>
                  <a:gd name="connsiteY68" fmla="*/ 31732 h 82304"/>
                  <a:gd name="connsiteX69" fmla="*/ 97179 w 123952"/>
                  <a:gd name="connsiteY69" fmla="*/ 35698 h 82304"/>
                  <a:gd name="connsiteX70" fmla="*/ 97179 w 123952"/>
                  <a:gd name="connsiteY70" fmla="*/ 35698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23952" h="82304">
                    <a:moveTo>
                      <a:pt x="28757" y="82305"/>
                    </a:moveTo>
                    <a:cubicBezTo>
                      <a:pt x="21816" y="82305"/>
                      <a:pt x="15866" y="80322"/>
                      <a:pt x="11899" y="76355"/>
                    </a:cubicBezTo>
                    <a:cubicBezTo>
                      <a:pt x="6941" y="72389"/>
                      <a:pt x="3966" y="67431"/>
                      <a:pt x="2975" y="61481"/>
                    </a:cubicBezTo>
                    <a:lnTo>
                      <a:pt x="12891" y="61481"/>
                    </a:lnTo>
                    <a:cubicBezTo>
                      <a:pt x="13883" y="65447"/>
                      <a:pt x="15866" y="68422"/>
                      <a:pt x="18841" y="70405"/>
                    </a:cubicBezTo>
                    <a:cubicBezTo>
                      <a:pt x="21816" y="72389"/>
                      <a:pt x="24791" y="73380"/>
                      <a:pt x="28757" y="73380"/>
                    </a:cubicBezTo>
                    <a:cubicBezTo>
                      <a:pt x="35698" y="73380"/>
                      <a:pt x="40657" y="70405"/>
                      <a:pt x="43631" y="64455"/>
                    </a:cubicBezTo>
                    <a:cubicBezTo>
                      <a:pt x="47598" y="58506"/>
                      <a:pt x="49581" y="50573"/>
                      <a:pt x="49581" y="40657"/>
                    </a:cubicBezTo>
                    <a:lnTo>
                      <a:pt x="49581" y="40657"/>
                    </a:lnTo>
                    <a:cubicBezTo>
                      <a:pt x="47598" y="44623"/>
                      <a:pt x="44623" y="47598"/>
                      <a:pt x="40657" y="49581"/>
                    </a:cubicBezTo>
                    <a:cubicBezTo>
                      <a:pt x="36690" y="51565"/>
                      <a:pt x="31732" y="53548"/>
                      <a:pt x="26774" y="53548"/>
                    </a:cubicBezTo>
                    <a:cubicBezTo>
                      <a:pt x="18841" y="53548"/>
                      <a:pt x="12891" y="50573"/>
                      <a:pt x="7933" y="45615"/>
                    </a:cubicBezTo>
                    <a:cubicBezTo>
                      <a:pt x="2975" y="40657"/>
                      <a:pt x="0" y="34707"/>
                      <a:pt x="0" y="26774"/>
                    </a:cubicBezTo>
                    <a:cubicBezTo>
                      <a:pt x="0" y="18841"/>
                      <a:pt x="2975" y="12891"/>
                      <a:pt x="7933" y="7933"/>
                    </a:cubicBezTo>
                    <a:cubicBezTo>
                      <a:pt x="12891" y="2975"/>
                      <a:pt x="19832" y="0"/>
                      <a:pt x="27765" y="0"/>
                    </a:cubicBezTo>
                    <a:cubicBezTo>
                      <a:pt x="33715" y="0"/>
                      <a:pt x="38673" y="1983"/>
                      <a:pt x="43631" y="4958"/>
                    </a:cubicBezTo>
                    <a:cubicBezTo>
                      <a:pt x="48589" y="7933"/>
                      <a:pt x="51564" y="12891"/>
                      <a:pt x="53548" y="17849"/>
                    </a:cubicBezTo>
                    <a:cubicBezTo>
                      <a:pt x="56522" y="23799"/>
                      <a:pt x="57514" y="30740"/>
                      <a:pt x="57514" y="39665"/>
                    </a:cubicBezTo>
                    <a:cubicBezTo>
                      <a:pt x="57514" y="52556"/>
                      <a:pt x="54539" y="63464"/>
                      <a:pt x="49581" y="70405"/>
                    </a:cubicBezTo>
                    <a:cubicBezTo>
                      <a:pt x="45615" y="79330"/>
                      <a:pt x="37682" y="82305"/>
                      <a:pt x="28757" y="82305"/>
                    </a:cubicBezTo>
                    <a:lnTo>
                      <a:pt x="28757" y="82305"/>
                    </a:lnTo>
                    <a:close/>
                    <a:moveTo>
                      <a:pt x="28757" y="45615"/>
                    </a:moveTo>
                    <a:cubicBezTo>
                      <a:pt x="33715" y="45615"/>
                      <a:pt x="38673" y="43631"/>
                      <a:pt x="41648" y="40657"/>
                    </a:cubicBezTo>
                    <a:cubicBezTo>
                      <a:pt x="44623" y="37682"/>
                      <a:pt x="46606" y="32724"/>
                      <a:pt x="46606" y="27766"/>
                    </a:cubicBezTo>
                    <a:cubicBezTo>
                      <a:pt x="46606" y="22808"/>
                      <a:pt x="44623" y="18841"/>
                      <a:pt x="41648" y="14874"/>
                    </a:cubicBezTo>
                    <a:cubicBezTo>
                      <a:pt x="37682" y="10908"/>
                      <a:pt x="33715" y="9916"/>
                      <a:pt x="28757" y="9916"/>
                    </a:cubicBezTo>
                    <a:cubicBezTo>
                      <a:pt x="23799" y="9916"/>
                      <a:pt x="19832" y="11900"/>
                      <a:pt x="15866" y="14874"/>
                    </a:cubicBezTo>
                    <a:cubicBezTo>
                      <a:pt x="11899" y="17849"/>
                      <a:pt x="10908" y="22808"/>
                      <a:pt x="10908" y="27766"/>
                    </a:cubicBezTo>
                    <a:cubicBezTo>
                      <a:pt x="10908" y="32724"/>
                      <a:pt x="12891" y="36690"/>
                      <a:pt x="15866" y="40657"/>
                    </a:cubicBezTo>
                    <a:cubicBezTo>
                      <a:pt x="19832" y="43631"/>
                      <a:pt x="23799" y="45615"/>
                      <a:pt x="28757" y="45615"/>
                    </a:cubicBezTo>
                    <a:lnTo>
                      <a:pt x="28757" y="45615"/>
                    </a:lnTo>
                    <a:close/>
                    <a:moveTo>
                      <a:pt x="97179" y="82305"/>
                    </a:moveTo>
                    <a:cubicBezTo>
                      <a:pt x="89246" y="82305"/>
                      <a:pt x="82305" y="80322"/>
                      <a:pt x="76355" y="76355"/>
                    </a:cubicBezTo>
                    <a:cubicBezTo>
                      <a:pt x="71397" y="72389"/>
                      <a:pt x="68422" y="66439"/>
                      <a:pt x="68422" y="60489"/>
                    </a:cubicBezTo>
                    <a:cubicBezTo>
                      <a:pt x="68422" y="55531"/>
                      <a:pt x="70405" y="51565"/>
                      <a:pt x="73380" y="47598"/>
                    </a:cubicBezTo>
                    <a:cubicBezTo>
                      <a:pt x="76355" y="43631"/>
                      <a:pt x="80322" y="41648"/>
                      <a:pt x="85280" y="40657"/>
                    </a:cubicBezTo>
                    <a:lnTo>
                      <a:pt x="85280" y="40657"/>
                    </a:lnTo>
                    <a:cubicBezTo>
                      <a:pt x="81313" y="39665"/>
                      <a:pt x="77346" y="36690"/>
                      <a:pt x="75363" y="33715"/>
                    </a:cubicBezTo>
                    <a:cubicBezTo>
                      <a:pt x="72388" y="30740"/>
                      <a:pt x="71397" y="26774"/>
                      <a:pt x="71397" y="22808"/>
                    </a:cubicBezTo>
                    <a:cubicBezTo>
                      <a:pt x="71397" y="16858"/>
                      <a:pt x="73380" y="11900"/>
                      <a:pt x="78338" y="7933"/>
                    </a:cubicBezTo>
                    <a:cubicBezTo>
                      <a:pt x="83296" y="3966"/>
                      <a:pt x="89246" y="1983"/>
                      <a:pt x="96187" y="1983"/>
                    </a:cubicBezTo>
                    <a:cubicBezTo>
                      <a:pt x="103129" y="1983"/>
                      <a:pt x="110070" y="3966"/>
                      <a:pt x="114037" y="7933"/>
                    </a:cubicBezTo>
                    <a:cubicBezTo>
                      <a:pt x="118995" y="11900"/>
                      <a:pt x="120978" y="16858"/>
                      <a:pt x="120978" y="22808"/>
                    </a:cubicBezTo>
                    <a:cubicBezTo>
                      <a:pt x="120978" y="26774"/>
                      <a:pt x="119986" y="30740"/>
                      <a:pt x="117011" y="33715"/>
                    </a:cubicBezTo>
                    <a:cubicBezTo>
                      <a:pt x="115028" y="36690"/>
                      <a:pt x="111062" y="38673"/>
                      <a:pt x="107095" y="40657"/>
                    </a:cubicBezTo>
                    <a:lnTo>
                      <a:pt x="107095" y="40657"/>
                    </a:lnTo>
                    <a:cubicBezTo>
                      <a:pt x="112053" y="41648"/>
                      <a:pt x="116020" y="44623"/>
                      <a:pt x="118995" y="47598"/>
                    </a:cubicBezTo>
                    <a:cubicBezTo>
                      <a:pt x="121970" y="51565"/>
                      <a:pt x="123953" y="55531"/>
                      <a:pt x="123953" y="60489"/>
                    </a:cubicBezTo>
                    <a:cubicBezTo>
                      <a:pt x="123953" y="67431"/>
                      <a:pt x="120978" y="72389"/>
                      <a:pt x="116020" y="76355"/>
                    </a:cubicBezTo>
                    <a:cubicBezTo>
                      <a:pt x="113045" y="80322"/>
                      <a:pt x="106103" y="82305"/>
                      <a:pt x="97179" y="82305"/>
                    </a:cubicBezTo>
                    <a:lnTo>
                      <a:pt x="97179" y="82305"/>
                    </a:lnTo>
                    <a:close/>
                    <a:moveTo>
                      <a:pt x="97179" y="74372"/>
                    </a:moveTo>
                    <a:cubicBezTo>
                      <a:pt x="102137" y="74372"/>
                      <a:pt x="107095" y="73380"/>
                      <a:pt x="111062" y="70405"/>
                    </a:cubicBezTo>
                    <a:cubicBezTo>
                      <a:pt x="114037" y="67431"/>
                      <a:pt x="116020" y="64455"/>
                      <a:pt x="116020" y="59497"/>
                    </a:cubicBezTo>
                    <a:cubicBezTo>
                      <a:pt x="116020" y="55531"/>
                      <a:pt x="114037" y="51565"/>
                      <a:pt x="111062" y="48589"/>
                    </a:cubicBezTo>
                    <a:cubicBezTo>
                      <a:pt x="107095" y="45615"/>
                      <a:pt x="103129" y="44623"/>
                      <a:pt x="97179" y="44623"/>
                    </a:cubicBezTo>
                    <a:cubicBezTo>
                      <a:pt x="92221" y="44623"/>
                      <a:pt x="87263" y="45615"/>
                      <a:pt x="84288" y="48589"/>
                    </a:cubicBezTo>
                    <a:cubicBezTo>
                      <a:pt x="80322" y="51565"/>
                      <a:pt x="79330" y="54539"/>
                      <a:pt x="79330" y="59497"/>
                    </a:cubicBezTo>
                    <a:cubicBezTo>
                      <a:pt x="79330" y="63464"/>
                      <a:pt x="81313" y="67431"/>
                      <a:pt x="84288" y="70405"/>
                    </a:cubicBezTo>
                    <a:cubicBezTo>
                      <a:pt x="87263" y="72389"/>
                      <a:pt x="92221" y="74372"/>
                      <a:pt x="97179" y="74372"/>
                    </a:cubicBezTo>
                    <a:lnTo>
                      <a:pt x="97179" y="74372"/>
                    </a:lnTo>
                    <a:close/>
                    <a:moveTo>
                      <a:pt x="97179" y="35698"/>
                    </a:moveTo>
                    <a:cubicBezTo>
                      <a:pt x="102137" y="35698"/>
                      <a:pt x="105112" y="34707"/>
                      <a:pt x="108087" y="31732"/>
                    </a:cubicBezTo>
                    <a:cubicBezTo>
                      <a:pt x="111062" y="29749"/>
                      <a:pt x="112053" y="25782"/>
                      <a:pt x="112053" y="22808"/>
                    </a:cubicBezTo>
                    <a:cubicBezTo>
                      <a:pt x="112053" y="18841"/>
                      <a:pt x="111062" y="15866"/>
                      <a:pt x="108087" y="12891"/>
                    </a:cubicBezTo>
                    <a:cubicBezTo>
                      <a:pt x="105112" y="10908"/>
                      <a:pt x="101145" y="8925"/>
                      <a:pt x="97179" y="8925"/>
                    </a:cubicBezTo>
                    <a:cubicBezTo>
                      <a:pt x="92221" y="8925"/>
                      <a:pt x="89246" y="9916"/>
                      <a:pt x="86271" y="12891"/>
                    </a:cubicBezTo>
                    <a:cubicBezTo>
                      <a:pt x="83296" y="14874"/>
                      <a:pt x="82305" y="18841"/>
                      <a:pt x="82305" y="22808"/>
                    </a:cubicBezTo>
                    <a:cubicBezTo>
                      <a:pt x="82305" y="26774"/>
                      <a:pt x="83296" y="29749"/>
                      <a:pt x="86271" y="31732"/>
                    </a:cubicBezTo>
                    <a:cubicBezTo>
                      <a:pt x="89246" y="34707"/>
                      <a:pt x="93212" y="35698"/>
                      <a:pt x="97179" y="35698"/>
                    </a:cubicBezTo>
                    <a:lnTo>
                      <a:pt x="97179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9" name="Полилиния: фигура 248">
                <a:extLst>
                  <a:ext uri="{FF2B5EF4-FFF2-40B4-BE49-F238E27FC236}">
                    <a16:creationId xmlns:a16="http://schemas.microsoft.com/office/drawing/2014/main" id="{54971908-EE41-AD2B-5A36-9F0E1EF13D6D}"/>
                  </a:ext>
                </a:extLst>
              </p:cNvPr>
              <p:cNvSpPr/>
              <p:nvPr/>
            </p:nvSpPr>
            <p:spPr>
              <a:xfrm>
                <a:off x="5417428" y="4446265"/>
                <a:ext cx="194358" cy="95195"/>
              </a:xfrm>
              <a:custGeom>
                <a:avLst/>
                <a:gdLst>
                  <a:gd name="connsiteX0" fmla="*/ 20824 w 194358"/>
                  <a:gd name="connsiteY0" fmla="*/ 12891 h 95195"/>
                  <a:gd name="connsiteX1" fmla="*/ 20824 w 194358"/>
                  <a:gd name="connsiteY1" fmla="*/ 12891 h 95195"/>
                  <a:gd name="connsiteX2" fmla="*/ 0 w 194358"/>
                  <a:gd name="connsiteY2" fmla="*/ 27766 h 95195"/>
                  <a:gd name="connsiteX3" fmla="*/ 0 w 194358"/>
                  <a:gd name="connsiteY3" fmla="*/ 17849 h 95195"/>
                  <a:gd name="connsiteX4" fmla="*/ 20824 w 194358"/>
                  <a:gd name="connsiteY4" fmla="*/ 2975 h 95195"/>
                  <a:gd name="connsiteX5" fmla="*/ 30741 w 194358"/>
                  <a:gd name="connsiteY5" fmla="*/ 2975 h 95195"/>
                  <a:gd name="connsiteX6" fmla="*/ 30741 w 194358"/>
                  <a:gd name="connsiteY6" fmla="*/ 82305 h 95195"/>
                  <a:gd name="connsiteX7" fmla="*/ 20824 w 194358"/>
                  <a:gd name="connsiteY7" fmla="*/ 82305 h 95195"/>
                  <a:gd name="connsiteX8" fmla="*/ 20824 w 194358"/>
                  <a:gd name="connsiteY8" fmla="*/ 12891 h 95195"/>
                  <a:gd name="connsiteX9" fmla="*/ 46606 w 194358"/>
                  <a:gd name="connsiteY9" fmla="*/ 95196 h 95195"/>
                  <a:gd name="connsiteX10" fmla="*/ 52556 w 194358"/>
                  <a:gd name="connsiteY10" fmla="*/ 70405 h 95195"/>
                  <a:gd name="connsiteX11" fmla="*/ 62472 w 194358"/>
                  <a:gd name="connsiteY11" fmla="*/ 70405 h 95195"/>
                  <a:gd name="connsiteX12" fmla="*/ 54539 w 194358"/>
                  <a:gd name="connsiteY12" fmla="*/ 95196 h 95195"/>
                  <a:gd name="connsiteX13" fmla="*/ 46606 w 194358"/>
                  <a:gd name="connsiteY13" fmla="*/ 95196 h 95195"/>
                  <a:gd name="connsiteX14" fmla="*/ 76355 w 194358"/>
                  <a:gd name="connsiteY14" fmla="*/ 24791 h 95195"/>
                  <a:gd name="connsiteX15" fmla="*/ 84288 w 194358"/>
                  <a:gd name="connsiteY15" fmla="*/ 7933 h 95195"/>
                  <a:gd name="connsiteX16" fmla="*/ 103129 w 194358"/>
                  <a:gd name="connsiteY16" fmla="*/ 992 h 95195"/>
                  <a:gd name="connsiteX17" fmla="*/ 120978 w 194358"/>
                  <a:gd name="connsiteY17" fmla="*/ 6941 h 95195"/>
                  <a:gd name="connsiteX18" fmla="*/ 127920 w 194358"/>
                  <a:gd name="connsiteY18" fmla="*/ 22808 h 95195"/>
                  <a:gd name="connsiteX19" fmla="*/ 123953 w 194358"/>
                  <a:gd name="connsiteY19" fmla="*/ 35698 h 95195"/>
                  <a:gd name="connsiteX20" fmla="*/ 110071 w 194358"/>
                  <a:gd name="connsiteY20" fmla="*/ 51565 h 95195"/>
                  <a:gd name="connsiteX21" fmla="*/ 90238 w 194358"/>
                  <a:gd name="connsiteY21" fmla="*/ 72389 h 95195"/>
                  <a:gd name="connsiteX22" fmla="*/ 90238 w 194358"/>
                  <a:gd name="connsiteY22" fmla="*/ 72389 h 95195"/>
                  <a:gd name="connsiteX23" fmla="*/ 128911 w 194358"/>
                  <a:gd name="connsiteY23" fmla="*/ 72389 h 95195"/>
                  <a:gd name="connsiteX24" fmla="*/ 128911 w 194358"/>
                  <a:gd name="connsiteY24" fmla="*/ 81313 h 95195"/>
                  <a:gd name="connsiteX25" fmla="*/ 76355 w 194358"/>
                  <a:gd name="connsiteY25" fmla="*/ 81313 h 95195"/>
                  <a:gd name="connsiteX26" fmla="*/ 76355 w 194358"/>
                  <a:gd name="connsiteY26" fmla="*/ 74372 h 95195"/>
                  <a:gd name="connsiteX27" fmla="*/ 104120 w 194358"/>
                  <a:gd name="connsiteY27" fmla="*/ 44623 h 95195"/>
                  <a:gd name="connsiteX28" fmla="*/ 115029 w 194358"/>
                  <a:gd name="connsiteY28" fmla="*/ 31732 h 95195"/>
                  <a:gd name="connsiteX29" fmla="*/ 118003 w 194358"/>
                  <a:gd name="connsiteY29" fmla="*/ 22808 h 95195"/>
                  <a:gd name="connsiteX30" fmla="*/ 113045 w 194358"/>
                  <a:gd name="connsiteY30" fmla="*/ 12891 h 95195"/>
                  <a:gd name="connsiteX31" fmla="*/ 102137 w 194358"/>
                  <a:gd name="connsiteY31" fmla="*/ 8925 h 95195"/>
                  <a:gd name="connsiteX32" fmla="*/ 90238 w 194358"/>
                  <a:gd name="connsiteY32" fmla="*/ 12891 h 95195"/>
                  <a:gd name="connsiteX33" fmla="*/ 85280 w 194358"/>
                  <a:gd name="connsiteY33" fmla="*/ 23799 h 95195"/>
                  <a:gd name="connsiteX34" fmla="*/ 85280 w 194358"/>
                  <a:gd name="connsiteY34" fmla="*/ 23799 h 95195"/>
                  <a:gd name="connsiteX35" fmla="*/ 76355 w 194358"/>
                  <a:gd name="connsiteY35" fmla="*/ 24791 h 95195"/>
                  <a:gd name="connsiteX36" fmla="*/ 76355 w 194358"/>
                  <a:gd name="connsiteY36" fmla="*/ 24791 h 95195"/>
                  <a:gd name="connsiteX37" fmla="*/ 165601 w 194358"/>
                  <a:gd name="connsiteY37" fmla="*/ 82305 h 95195"/>
                  <a:gd name="connsiteX38" fmla="*/ 148743 w 194358"/>
                  <a:gd name="connsiteY38" fmla="*/ 76355 h 95195"/>
                  <a:gd name="connsiteX39" fmla="*/ 139819 w 194358"/>
                  <a:gd name="connsiteY39" fmla="*/ 61481 h 95195"/>
                  <a:gd name="connsiteX40" fmla="*/ 149735 w 194358"/>
                  <a:gd name="connsiteY40" fmla="*/ 61481 h 95195"/>
                  <a:gd name="connsiteX41" fmla="*/ 155685 w 194358"/>
                  <a:gd name="connsiteY41" fmla="*/ 70405 h 95195"/>
                  <a:gd name="connsiteX42" fmla="*/ 165601 w 194358"/>
                  <a:gd name="connsiteY42" fmla="*/ 73380 h 95195"/>
                  <a:gd name="connsiteX43" fmla="*/ 180475 w 194358"/>
                  <a:gd name="connsiteY43" fmla="*/ 64455 h 95195"/>
                  <a:gd name="connsiteX44" fmla="*/ 186425 w 194358"/>
                  <a:gd name="connsiteY44" fmla="*/ 40657 h 95195"/>
                  <a:gd name="connsiteX45" fmla="*/ 186425 w 194358"/>
                  <a:gd name="connsiteY45" fmla="*/ 40657 h 95195"/>
                  <a:gd name="connsiteX46" fmla="*/ 177501 w 194358"/>
                  <a:gd name="connsiteY46" fmla="*/ 49581 h 95195"/>
                  <a:gd name="connsiteX47" fmla="*/ 163618 w 194358"/>
                  <a:gd name="connsiteY47" fmla="*/ 53548 h 95195"/>
                  <a:gd name="connsiteX48" fmla="*/ 144777 w 194358"/>
                  <a:gd name="connsiteY48" fmla="*/ 45615 h 95195"/>
                  <a:gd name="connsiteX49" fmla="*/ 136844 w 194358"/>
                  <a:gd name="connsiteY49" fmla="*/ 26774 h 95195"/>
                  <a:gd name="connsiteX50" fmla="*/ 144777 w 194358"/>
                  <a:gd name="connsiteY50" fmla="*/ 7933 h 95195"/>
                  <a:gd name="connsiteX51" fmla="*/ 164610 w 194358"/>
                  <a:gd name="connsiteY51" fmla="*/ 0 h 95195"/>
                  <a:gd name="connsiteX52" fmla="*/ 180475 w 194358"/>
                  <a:gd name="connsiteY52" fmla="*/ 4958 h 95195"/>
                  <a:gd name="connsiteX53" fmla="*/ 190392 w 194358"/>
                  <a:gd name="connsiteY53" fmla="*/ 17849 h 95195"/>
                  <a:gd name="connsiteX54" fmla="*/ 194358 w 194358"/>
                  <a:gd name="connsiteY54" fmla="*/ 39665 h 95195"/>
                  <a:gd name="connsiteX55" fmla="*/ 186425 w 194358"/>
                  <a:gd name="connsiteY55" fmla="*/ 70405 h 95195"/>
                  <a:gd name="connsiteX56" fmla="*/ 165601 w 194358"/>
                  <a:gd name="connsiteY56" fmla="*/ 82305 h 95195"/>
                  <a:gd name="connsiteX57" fmla="*/ 165601 w 194358"/>
                  <a:gd name="connsiteY57" fmla="*/ 82305 h 95195"/>
                  <a:gd name="connsiteX58" fmla="*/ 166593 w 194358"/>
                  <a:gd name="connsiteY58" fmla="*/ 45615 h 95195"/>
                  <a:gd name="connsiteX59" fmla="*/ 179484 w 194358"/>
                  <a:gd name="connsiteY59" fmla="*/ 40657 h 95195"/>
                  <a:gd name="connsiteX60" fmla="*/ 184442 w 194358"/>
                  <a:gd name="connsiteY60" fmla="*/ 27766 h 95195"/>
                  <a:gd name="connsiteX61" fmla="*/ 179484 w 194358"/>
                  <a:gd name="connsiteY61" fmla="*/ 14874 h 95195"/>
                  <a:gd name="connsiteX62" fmla="*/ 166593 w 194358"/>
                  <a:gd name="connsiteY62" fmla="*/ 9916 h 95195"/>
                  <a:gd name="connsiteX63" fmla="*/ 153702 w 194358"/>
                  <a:gd name="connsiteY63" fmla="*/ 14874 h 95195"/>
                  <a:gd name="connsiteX64" fmla="*/ 148743 w 194358"/>
                  <a:gd name="connsiteY64" fmla="*/ 27766 h 95195"/>
                  <a:gd name="connsiteX65" fmla="*/ 153702 w 194358"/>
                  <a:gd name="connsiteY65" fmla="*/ 40657 h 95195"/>
                  <a:gd name="connsiteX66" fmla="*/ 166593 w 194358"/>
                  <a:gd name="connsiteY66" fmla="*/ 45615 h 95195"/>
                  <a:gd name="connsiteX67" fmla="*/ 166593 w 194358"/>
                  <a:gd name="connsiteY67" fmla="*/ 45615 h 95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194358" h="95195">
                    <a:moveTo>
                      <a:pt x="20824" y="12891"/>
                    </a:moveTo>
                    <a:lnTo>
                      <a:pt x="20824" y="12891"/>
                    </a:lnTo>
                    <a:lnTo>
                      <a:pt x="0" y="27766"/>
                    </a:lnTo>
                    <a:lnTo>
                      <a:pt x="0" y="17849"/>
                    </a:lnTo>
                    <a:lnTo>
                      <a:pt x="20824" y="2975"/>
                    </a:lnTo>
                    <a:lnTo>
                      <a:pt x="30741" y="2975"/>
                    </a:lnTo>
                    <a:lnTo>
                      <a:pt x="30741" y="82305"/>
                    </a:lnTo>
                    <a:lnTo>
                      <a:pt x="20824" y="82305"/>
                    </a:lnTo>
                    <a:lnTo>
                      <a:pt x="20824" y="12891"/>
                    </a:lnTo>
                    <a:close/>
                    <a:moveTo>
                      <a:pt x="46606" y="95196"/>
                    </a:moveTo>
                    <a:lnTo>
                      <a:pt x="52556" y="70405"/>
                    </a:lnTo>
                    <a:lnTo>
                      <a:pt x="62472" y="70405"/>
                    </a:lnTo>
                    <a:lnTo>
                      <a:pt x="54539" y="95196"/>
                    </a:lnTo>
                    <a:lnTo>
                      <a:pt x="46606" y="95196"/>
                    </a:lnTo>
                    <a:close/>
                    <a:moveTo>
                      <a:pt x="76355" y="24791"/>
                    </a:moveTo>
                    <a:cubicBezTo>
                      <a:pt x="76355" y="17849"/>
                      <a:pt x="79330" y="11900"/>
                      <a:pt x="84288" y="7933"/>
                    </a:cubicBezTo>
                    <a:cubicBezTo>
                      <a:pt x="89246" y="2975"/>
                      <a:pt x="95196" y="992"/>
                      <a:pt x="103129" y="992"/>
                    </a:cubicBezTo>
                    <a:cubicBezTo>
                      <a:pt x="110071" y="992"/>
                      <a:pt x="116020" y="2975"/>
                      <a:pt x="120978" y="6941"/>
                    </a:cubicBezTo>
                    <a:cubicBezTo>
                      <a:pt x="125936" y="10908"/>
                      <a:pt x="127920" y="15866"/>
                      <a:pt x="127920" y="22808"/>
                    </a:cubicBezTo>
                    <a:cubicBezTo>
                      <a:pt x="127920" y="26774"/>
                      <a:pt x="126928" y="31732"/>
                      <a:pt x="123953" y="35698"/>
                    </a:cubicBezTo>
                    <a:cubicBezTo>
                      <a:pt x="121970" y="39665"/>
                      <a:pt x="117011" y="45615"/>
                      <a:pt x="110071" y="51565"/>
                    </a:cubicBezTo>
                    <a:lnTo>
                      <a:pt x="90238" y="72389"/>
                    </a:lnTo>
                    <a:lnTo>
                      <a:pt x="90238" y="72389"/>
                    </a:lnTo>
                    <a:lnTo>
                      <a:pt x="128911" y="72389"/>
                    </a:lnTo>
                    <a:lnTo>
                      <a:pt x="128911" y="81313"/>
                    </a:lnTo>
                    <a:lnTo>
                      <a:pt x="76355" y="81313"/>
                    </a:lnTo>
                    <a:lnTo>
                      <a:pt x="76355" y="74372"/>
                    </a:lnTo>
                    <a:lnTo>
                      <a:pt x="104120" y="44623"/>
                    </a:lnTo>
                    <a:cubicBezTo>
                      <a:pt x="109079" y="38673"/>
                      <a:pt x="113045" y="34707"/>
                      <a:pt x="115029" y="31732"/>
                    </a:cubicBezTo>
                    <a:cubicBezTo>
                      <a:pt x="117011" y="28757"/>
                      <a:pt x="118003" y="25782"/>
                      <a:pt x="118003" y="22808"/>
                    </a:cubicBezTo>
                    <a:cubicBezTo>
                      <a:pt x="118003" y="18841"/>
                      <a:pt x="116020" y="15866"/>
                      <a:pt x="113045" y="12891"/>
                    </a:cubicBezTo>
                    <a:cubicBezTo>
                      <a:pt x="110071" y="9916"/>
                      <a:pt x="106104" y="8925"/>
                      <a:pt x="102137" y="8925"/>
                    </a:cubicBezTo>
                    <a:cubicBezTo>
                      <a:pt x="97179" y="8925"/>
                      <a:pt x="93213" y="9916"/>
                      <a:pt x="90238" y="12891"/>
                    </a:cubicBezTo>
                    <a:cubicBezTo>
                      <a:pt x="87263" y="15866"/>
                      <a:pt x="85280" y="19832"/>
                      <a:pt x="85280" y="23799"/>
                    </a:cubicBezTo>
                    <a:lnTo>
                      <a:pt x="85280" y="23799"/>
                    </a:lnTo>
                    <a:lnTo>
                      <a:pt x="76355" y="24791"/>
                    </a:lnTo>
                    <a:lnTo>
                      <a:pt x="76355" y="24791"/>
                    </a:lnTo>
                    <a:close/>
                    <a:moveTo>
                      <a:pt x="165601" y="82305"/>
                    </a:moveTo>
                    <a:cubicBezTo>
                      <a:pt x="158660" y="82305"/>
                      <a:pt x="152710" y="80322"/>
                      <a:pt x="148743" y="76355"/>
                    </a:cubicBezTo>
                    <a:cubicBezTo>
                      <a:pt x="143785" y="72389"/>
                      <a:pt x="140811" y="67431"/>
                      <a:pt x="139819" y="61481"/>
                    </a:cubicBezTo>
                    <a:lnTo>
                      <a:pt x="149735" y="61481"/>
                    </a:lnTo>
                    <a:cubicBezTo>
                      <a:pt x="150727" y="65447"/>
                      <a:pt x="152710" y="68422"/>
                      <a:pt x="155685" y="70405"/>
                    </a:cubicBezTo>
                    <a:cubicBezTo>
                      <a:pt x="158660" y="72389"/>
                      <a:pt x="161634" y="73380"/>
                      <a:pt x="165601" y="73380"/>
                    </a:cubicBezTo>
                    <a:cubicBezTo>
                      <a:pt x="172543" y="73380"/>
                      <a:pt x="177501" y="70405"/>
                      <a:pt x="180475" y="64455"/>
                    </a:cubicBezTo>
                    <a:cubicBezTo>
                      <a:pt x="184442" y="58506"/>
                      <a:pt x="186425" y="50573"/>
                      <a:pt x="186425" y="40657"/>
                    </a:cubicBezTo>
                    <a:lnTo>
                      <a:pt x="186425" y="40657"/>
                    </a:lnTo>
                    <a:cubicBezTo>
                      <a:pt x="184442" y="44623"/>
                      <a:pt x="181467" y="47598"/>
                      <a:pt x="177501" y="49581"/>
                    </a:cubicBezTo>
                    <a:cubicBezTo>
                      <a:pt x="173534" y="51565"/>
                      <a:pt x="168576" y="53548"/>
                      <a:pt x="163618" y="53548"/>
                    </a:cubicBezTo>
                    <a:cubicBezTo>
                      <a:pt x="155685" y="53548"/>
                      <a:pt x="149735" y="50573"/>
                      <a:pt x="144777" y="45615"/>
                    </a:cubicBezTo>
                    <a:cubicBezTo>
                      <a:pt x="139819" y="40657"/>
                      <a:pt x="136844" y="34707"/>
                      <a:pt x="136844" y="26774"/>
                    </a:cubicBezTo>
                    <a:cubicBezTo>
                      <a:pt x="136844" y="18841"/>
                      <a:pt x="139819" y="12891"/>
                      <a:pt x="144777" y="7933"/>
                    </a:cubicBezTo>
                    <a:cubicBezTo>
                      <a:pt x="149735" y="2975"/>
                      <a:pt x="156676" y="0"/>
                      <a:pt x="164610" y="0"/>
                    </a:cubicBezTo>
                    <a:cubicBezTo>
                      <a:pt x="170559" y="0"/>
                      <a:pt x="175517" y="1983"/>
                      <a:pt x="180475" y="4958"/>
                    </a:cubicBezTo>
                    <a:cubicBezTo>
                      <a:pt x="185434" y="7933"/>
                      <a:pt x="188408" y="12891"/>
                      <a:pt x="190392" y="17849"/>
                    </a:cubicBezTo>
                    <a:cubicBezTo>
                      <a:pt x="193366" y="23799"/>
                      <a:pt x="194358" y="30740"/>
                      <a:pt x="194358" y="39665"/>
                    </a:cubicBezTo>
                    <a:cubicBezTo>
                      <a:pt x="194358" y="52556"/>
                      <a:pt x="191383" y="63464"/>
                      <a:pt x="186425" y="70405"/>
                    </a:cubicBezTo>
                    <a:cubicBezTo>
                      <a:pt x="182459" y="79330"/>
                      <a:pt x="175517" y="82305"/>
                      <a:pt x="165601" y="82305"/>
                    </a:cubicBezTo>
                    <a:lnTo>
                      <a:pt x="165601" y="82305"/>
                    </a:lnTo>
                    <a:close/>
                    <a:moveTo>
                      <a:pt x="166593" y="45615"/>
                    </a:moveTo>
                    <a:cubicBezTo>
                      <a:pt x="171551" y="45615"/>
                      <a:pt x="176509" y="43631"/>
                      <a:pt x="179484" y="40657"/>
                    </a:cubicBezTo>
                    <a:cubicBezTo>
                      <a:pt x="182459" y="37682"/>
                      <a:pt x="184442" y="32724"/>
                      <a:pt x="184442" y="27766"/>
                    </a:cubicBezTo>
                    <a:cubicBezTo>
                      <a:pt x="184442" y="22808"/>
                      <a:pt x="182459" y="18841"/>
                      <a:pt x="179484" y="14874"/>
                    </a:cubicBezTo>
                    <a:cubicBezTo>
                      <a:pt x="175517" y="10908"/>
                      <a:pt x="171551" y="9916"/>
                      <a:pt x="166593" y="9916"/>
                    </a:cubicBezTo>
                    <a:cubicBezTo>
                      <a:pt x="161634" y="9916"/>
                      <a:pt x="157668" y="11900"/>
                      <a:pt x="153702" y="14874"/>
                    </a:cubicBezTo>
                    <a:cubicBezTo>
                      <a:pt x="149735" y="17849"/>
                      <a:pt x="148743" y="22808"/>
                      <a:pt x="148743" y="27766"/>
                    </a:cubicBezTo>
                    <a:cubicBezTo>
                      <a:pt x="148743" y="32724"/>
                      <a:pt x="150727" y="36690"/>
                      <a:pt x="153702" y="40657"/>
                    </a:cubicBezTo>
                    <a:cubicBezTo>
                      <a:pt x="156676" y="43631"/>
                      <a:pt x="160643" y="45615"/>
                      <a:pt x="166593" y="45615"/>
                    </a:cubicBezTo>
                    <a:lnTo>
                      <a:pt x="166593" y="4561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0" name="Полилиния: фигура 249">
                <a:extLst>
                  <a:ext uri="{FF2B5EF4-FFF2-40B4-BE49-F238E27FC236}">
                    <a16:creationId xmlns:a16="http://schemas.microsoft.com/office/drawing/2014/main" id="{64822447-16C6-ED8F-8EB7-323D7D3CC81C}"/>
                  </a:ext>
                </a:extLst>
              </p:cNvPr>
              <p:cNvSpPr/>
              <p:nvPr/>
            </p:nvSpPr>
            <p:spPr>
              <a:xfrm>
                <a:off x="5982653" y="4447257"/>
                <a:ext cx="193366" cy="81313"/>
              </a:xfrm>
              <a:custGeom>
                <a:avLst/>
                <a:gdLst>
                  <a:gd name="connsiteX0" fmla="*/ 12891 w 193366"/>
                  <a:gd name="connsiteY0" fmla="*/ 58506 h 81313"/>
                  <a:gd name="connsiteX1" fmla="*/ 18841 w 193366"/>
                  <a:gd name="connsiteY1" fmla="*/ 68422 h 81313"/>
                  <a:gd name="connsiteX2" fmla="*/ 32723 w 193366"/>
                  <a:gd name="connsiteY2" fmla="*/ 72388 h 81313"/>
                  <a:gd name="connsiteX3" fmla="*/ 45615 w 193366"/>
                  <a:gd name="connsiteY3" fmla="*/ 68422 h 81313"/>
                  <a:gd name="connsiteX4" fmla="*/ 50573 w 193366"/>
                  <a:gd name="connsiteY4" fmla="*/ 58506 h 81313"/>
                  <a:gd name="connsiteX5" fmla="*/ 46606 w 193366"/>
                  <a:gd name="connsiteY5" fmla="*/ 50573 h 81313"/>
                  <a:gd name="connsiteX6" fmla="*/ 34707 w 193366"/>
                  <a:gd name="connsiteY6" fmla="*/ 45615 h 81313"/>
                  <a:gd name="connsiteX7" fmla="*/ 24791 w 193366"/>
                  <a:gd name="connsiteY7" fmla="*/ 42640 h 81313"/>
                  <a:gd name="connsiteX8" fmla="*/ 8925 w 193366"/>
                  <a:gd name="connsiteY8" fmla="*/ 34707 h 81313"/>
                  <a:gd name="connsiteX9" fmla="*/ 3967 w 193366"/>
                  <a:gd name="connsiteY9" fmla="*/ 21816 h 81313"/>
                  <a:gd name="connsiteX10" fmla="*/ 11900 w 193366"/>
                  <a:gd name="connsiteY10" fmla="*/ 5950 h 81313"/>
                  <a:gd name="connsiteX11" fmla="*/ 31732 w 193366"/>
                  <a:gd name="connsiteY11" fmla="*/ 0 h 81313"/>
                  <a:gd name="connsiteX12" fmla="*/ 51565 w 193366"/>
                  <a:gd name="connsiteY12" fmla="*/ 5950 h 81313"/>
                  <a:gd name="connsiteX13" fmla="*/ 59497 w 193366"/>
                  <a:gd name="connsiteY13" fmla="*/ 21816 h 81313"/>
                  <a:gd name="connsiteX14" fmla="*/ 49581 w 193366"/>
                  <a:gd name="connsiteY14" fmla="*/ 21816 h 81313"/>
                  <a:gd name="connsiteX15" fmla="*/ 43632 w 193366"/>
                  <a:gd name="connsiteY15" fmla="*/ 11900 h 81313"/>
                  <a:gd name="connsiteX16" fmla="*/ 30741 w 193366"/>
                  <a:gd name="connsiteY16" fmla="*/ 7933 h 81313"/>
                  <a:gd name="connsiteX17" fmla="*/ 17849 w 193366"/>
                  <a:gd name="connsiteY17" fmla="*/ 11900 h 81313"/>
                  <a:gd name="connsiteX18" fmla="*/ 12891 w 193366"/>
                  <a:gd name="connsiteY18" fmla="*/ 20824 h 81313"/>
                  <a:gd name="connsiteX19" fmla="*/ 16858 w 193366"/>
                  <a:gd name="connsiteY19" fmla="*/ 27765 h 81313"/>
                  <a:gd name="connsiteX20" fmla="*/ 28757 w 193366"/>
                  <a:gd name="connsiteY20" fmla="*/ 32723 h 81313"/>
                  <a:gd name="connsiteX21" fmla="*/ 36690 w 193366"/>
                  <a:gd name="connsiteY21" fmla="*/ 34707 h 81313"/>
                  <a:gd name="connsiteX22" fmla="*/ 54539 w 193366"/>
                  <a:gd name="connsiteY22" fmla="*/ 42640 h 81313"/>
                  <a:gd name="connsiteX23" fmla="*/ 59497 w 193366"/>
                  <a:gd name="connsiteY23" fmla="*/ 56523 h 81313"/>
                  <a:gd name="connsiteX24" fmla="*/ 51565 w 193366"/>
                  <a:gd name="connsiteY24" fmla="*/ 73380 h 81313"/>
                  <a:gd name="connsiteX25" fmla="*/ 29749 w 193366"/>
                  <a:gd name="connsiteY25" fmla="*/ 79330 h 81313"/>
                  <a:gd name="connsiteX26" fmla="*/ 8925 w 193366"/>
                  <a:gd name="connsiteY26" fmla="*/ 73380 h 81313"/>
                  <a:gd name="connsiteX27" fmla="*/ 0 w 193366"/>
                  <a:gd name="connsiteY27" fmla="*/ 56523 h 81313"/>
                  <a:gd name="connsiteX28" fmla="*/ 12891 w 193366"/>
                  <a:gd name="connsiteY28" fmla="*/ 56523 h 81313"/>
                  <a:gd name="connsiteX29" fmla="*/ 109079 w 193366"/>
                  <a:gd name="connsiteY29" fmla="*/ 64455 h 81313"/>
                  <a:gd name="connsiteX30" fmla="*/ 69414 w 193366"/>
                  <a:gd name="connsiteY30" fmla="*/ 64455 h 81313"/>
                  <a:gd name="connsiteX31" fmla="*/ 69414 w 193366"/>
                  <a:gd name="connsiteY31" fmla="*/ 55531 h 81313"/>
                  <a:gd name="connsiteX32" fmla="*/ 104120 w 193366"/>
                  <a:gd name="connsiteY32" fmla="*/ 1983 h 81313"/>
                  <a:gd name="connsiteX33" fmla="*/ 118995 w 193366"/>
                  <a:gd name="connsiteY33" fmla="*/ 1983 h 81313"/>
                  <a:gd name="connsiteX34" fmla="*/ 118995 w 193366"/>
                  <a:gd name="connsiteY34" fmla="*/ 55531 h 81313"/>
                  <a:gd name="connsiteX35" fmla="*/ 129903 w 193366"/>
                  <a:gd name="connsiteY35" fmla="*/ 55531 h 81313"/>
                  <a:gd name="connsiteX36" fmla="*/ 129903 w 193366"/>
                  <a:gd name="connsiteY36" fmla="*/ 64455 h 81313"/>
                  <a:gd name="connsiteX37" fmla="*/ 118995 w 193366"/>
                  <a:gd name="connsiteY37" fmla="*/ 64455 h 81313"/>
                  <a:gd name="connsiteX38" fmla="*/ 118995 w 193366"/>
                  <a:gd name="connsiteY38" fmla="*/ 81313 h 81313"/>
                  <a:gd name="connsiteX39" fmla="*/ 109079 w 193366"/>
                  <a:gd name="connsiteY39" fmla="*/ 81313 h 81313"/>
                  <a:gd name="connsiteX40" fmla="*/ 109079 w 193366"/>
                  <a:gd name="connsiteY40" fmla="*/ 64455 h 81313"/>
                  <a:gd name="connsiteX41" fmla="*/ 79330 w 193366"/>
                  <a:gd name="connsiteY41" fmla="*/ 55531 h 81313"/>
                  <a:gd name="connsiteX42" fmla="*/ 109079 w 193366"/>
                  <a:gd name="connsiteY42" fmla="*/ 55531 h 81313"/>
                  <a:gd name="connsiteX43" fmla="*/ 109079 w 193366"/>
                  <a:gd name="connsiteY43" fmla="*/ 9916 h 81313"/>
                  <a:gd name="connsiteX44" fmla="*/ 109079 w 193366"/>
                  <a:gd name="connsiteY44" fmla="*/ 9916 h 81313"/>
                  <a:gd name="connsiteX45" fmla="*/ 79330 w 193366"/>
                  <a:gd name="connsiteY45" fmla="*/ 55531 h 81313"/>
                  <a:gd name="connsiteX46" fmla="*/ 79330 w 193366"/>
                  <a:gd name="connsiteY46" fmla="*/ 55531 h 81313"/>
                  <a:gd name="connsiteX47" fmla="*/ 166593 w 193366"/>
                  <a:gd name="connsiteY47" fmla="*/ 81313 h 81313"/>
                  <a:gd name="connsiteX48" fmla="*/ 145769 w 193366"/>
                  <a:gd name="connsiteY48" fmla="*/ 75363 h 81313"/>
                  <a:gd name="connsiteX49" fmla="*/ 137836 w 193366"/>
                  <a:gd name="connsiteY49" fmla="*/ 59497 h 81313"/>
                  <a:gd name="connsiteX50" fmla="*/ 142794 w 193366"/>
                  <a:gd name="connsiteY50" fmla="*/ 46606 h 81313"/>
                  <a:gd name="connsiteX51" fmla="*/ 154694 w 193366"/>
                  <a:gd name="connsiteY51" fmla="*/ 39665 h 81313"/>
                  <a:gd name="connsiteX52" fmla="*/ 154694 w 193366"/>
                  <a:gd name="connsiteY52" fmla="*/ 39665 h 81313"/>
                  <a:gd name="connsiteX53" fmla="*/ 144777 w 193366"/>
                  <a:gd name="connsiteY53" fmla="*/ 32723 h 81313"/>
                  <a:gd name="connsiteX54" fmla="*/ 140811 w 193366"/>
                  <a:gd name="connsiteY54" fmla="*/ 21816 h 81313"/>
                  <a:gd name="connsiteX55" fmla="*/ 147752 w 193366"/>
                  <a:gd name="connsiteY55" fmla="*/ 6941 h 81313"/>
                  <a:gd name="connsiteX56" fmla="*/ 165601 w 193366"/>
                  <a:gd name="connsiteY56" fmla="*/ 992 h 81313"/>
                  <a:gd name="connsiteX57" fmla="*/ 183450 w 193366"/>
                  <a:gd name="connsiteY57" fmla="*/ 6941 h 81313"/>
                  <a:gd name="connsiteX58" fmla="*/ 190392 w 193366"/>
                  <a:gd name="connsiteY58" fmla="*/ 21816 h 81313"/>
                  <a:gd name="connsiteX59" fmla="*/ 186425 w 193366"/>
                  <a:gd name="connsiteY59" fmla="*/ 32723 h 81313"/>
                  <a:gd name="connsiteX60" fmla="*/ 176509 w 193366"/>
                  <a:gd name="connsiteY60" fmla="*/ 39665 h 81313"/>
                  <a:gd name="connsiteX61" fmla="*/ 176509 w 193366"/>
                  <a:gd name="connsiteY61" fmla="*/ 39665 h 81313"/>
                  <a:gd name="connsiteX62" fmla="*/ 188408 w 193366"/>
                  <a:gd name="connsiteY62" fmla="*/ 46606 h 81313"/>
                  <a:gd name="connsiteX63" fmla="*/ 193366 w 193366"/>
                  <a:gd name="connsiteY63" fmla="*/ 59497 h 81313"/>
                  <a:gd name="connsiteX64" fmla="*/ 185434 w 193366"/>
                  <a:gd name="connsiteY64" fmla="*/ 75363 h 81313"/>
                  <a:gd name="connsiteX65" fmla="*/ 166593 w 193366"/>
                  <a:gd name="connsiteY65" fmla="*/ 81313 h 81313"/>
                  <a:gd name="connsiteX66" fmla="*/ 166593 w 193366"/>
                  <a:gd name="connsiteY66" fmla="*/ 81313 h 81313"/>
                  <a:gd name="connsiteX67" fmla="*/ 166593 w 193366"/>
                  <a:gd name="connsiteY67" fmla="*/ 73380 h 81313"/>
                  <a:gd name="connsiteX68" fmla="*/ 180475 w 193366"/>
                  <a:gd name="connsiteY68" fmla="*/ 69414 h 81313"/>
                  <a:gd name="connsiteX69" fmla="*/ 185434 w 193366"/>
                  <a:gd name="connsiteY69" fmla="*/ 58506 h 81313"/>
                  <a:gd name="connsiteX70" fmla="*/ 180475 w 193366"/>
                  <a:gd name="connsiteY70" fmla="*/ 47598 h 81313"/>
                  <a:gd name="connsiteX71" fmla="*/ 166593 w 193366"/>
                  <a:gd name="connsiteY71" fmla="*/ 43631 h 81313"/>
                  <a:gd name="connsiteX72" fmla="*/ 153702 w 193366"/>
                  <a:gd name="connsiteY72" fmla="*/ 47598 h 81313"/>
                  <a:gd name="connsiteX73" fmla="*/ 148743 w 193366"/>
                  <a:gd name="connsiteY73" fmla="*/ 58506 h 81313"/>
                  <a:gd name="connsiteX74" fmla="*/ 153702 w 193366"/>
                  <a:gd name="connsiteY74" fmla="*/ 69414 h 81313"/>
                  <a:gd name="connsiteX75" fmla="*/ 166593 w 193366"/>
                  <a:gd name="connsiteY75" fmla="*/ 73380 h 81313"/>
                  <a:gd name="connsiteX76" fmla="*/ 166593 w 193366"/>
                  <a:gd name="connsiteY76" fmla="*/ 73380 h 81313"/>
                  <a:gd name="connsiteX77" fmla="*/ 166593 w 193366"/>
                  <a:gd name="connsiteY77" fmla="*/ 34707 h 81313"/>
                  <a:gd name="connsiteX78" fmla="*/ 177501 w 193366"/>
                  <a:gd name="connsiteY78" fmla="*/ 30740 h 81313"/>
                  <a:gd name="connsiteX79" fmla="*/ 181467 w 193366"/>
                  <a:gd name="connsiteY79" fmla="*/ 21816 h 81313"/>
                  <a:gd name="connsiteX80" fmla="*/ 177501 w 193366"/>
                  <a:gd name="connsiteY80" fmla="*/ 11900 h 81313"/>
                  <a:gd name="connsiteX81" fmla="*/ 166593 w 193366"/>
                  <a:gd name="connsiteY81" fmla="*/ 7933 h 81313"/>
                  <a:gd name="connsiteX82" fmla="*/ 155685 w 193366"/>
                  <a:gd name="connsiteY82" fmla="*/ 11900 h 81313"/>
                  <a:gd name="connsiteX83" fmla="*/ 151718 w 193366"/>
                  <a:gd name="connsiteY83" fmla="*/ 21816 h 81313"/>
                  <a:gd name="connsiteX84" fmla="*/ 155685 w 193366"/>
                  <a:gd name="connsiteY84" fmla="*/ 30740 h 81313"/>
                  <a:gd name="connsiteX85" fmla="*/ 166593 w 193366"/>
                  <a:gd name="connsiteY85" fmla="*/ 34707 h 81313"/>
                  <a:gd name="connsiteX86" fmla="*/ 166593 w 193366"/>
                  <a:gd name="connsiteY86" fmla="*/ 34707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193366" h="81313">
                    <a:moveTo>
                      <a:pt x="12891" y="58506"/>
                    </a:moveTo>
                    <a:cubicBezTo>
                      <a:pt x="12891" y="62472"/>
                      <a:pt x="15866" y="66439"/>
                      <a:pt x="18841" y="68422"/>
                    </a:cubicBezTo>
                    <a:cubicBezTo>
                      <a:pt x="22807" y="71397"/>
                      <a:pt x="26774" y="72388"/>
                      <a:pt x="32723" y="72388"/>
                    </a:cubicBezTo>
                    <a:cubicBezTo>
                      <a:pt x="37682" y="72388"/>
                      <a:pt x="42640" y="71397"/>
                      <a:pt x="45615" y="68422"/>
                    </a:cubicBezTo>
                    <a:cubicBezTo>
                      <a:pt x="48590" y="65447"/>
                      <a:pt x="50573" y="62472"/>
                      <a:pt x="50573" y="58506"/>
                    </a:cubicBezTo>
                    <a:cubicBezTo>
                      <a:pt x="50573" y="55531"/>
                      <a:pt x="49581" y="52556"/>
                      <a:pt x="46606" y="50573"/>
                    </a:cubicBezTo>
                    <a:cubicBezTo>
                      <a:pt x="44623" y="48589"/>
                      <a:pt x="40657" y="46606"/>
                      <a:pt x="34707" y="45615"/>
                    </a:cubicBezTo>
                    <a:lnTo>
                      <a:pt x="24791" y="42640"/>
                    </a:lnTo>
                    <a:cubicBezTo>
                      <a:pt x="17849" y="40657"/>
                      <a:pt x="11900" y="37682"/>
                      <a:pt x="8925" y="34707"/>
                    </a:cubicBezTo>
                    <a:cubicBezTo>
                      <a:pt x="5950" y="31732"/>
                      <a:pt x="3967" y="26774"/>
                      <a:pt x="3967" y="21816"/>
                    </a:cubicBezTo>
                    <a:cubicBezTo>
                      <a:pt x="3967" y="14874"/>
                      <a:pt x="6941" y="9916"/>
                      <a:pt x="11900" y="5950"/>
                    </a:cubicBezTo>
                    <a:cubicBezTo>
                      <a:pt x="16858" y="1983"/>
                      <a:pt x="23799" y="0"/>
                      <a:pt x="31732" y="0"/>
                    </a:cubicBezTo>
                    <a:cubicBezTo>
                      <a:pt x="39665" y="0"/>
                      <a:pt x="45615" y="1983"/>
                      <a:pt x="51565" y="5950"/>
                    </a:cubicBezTo>
                    <a:cubicBezTo>
                      <a:pt x="56523" y="9916"/>
                      <a:pt x="59497" y="15866"/>
                      <a:pt x="59497" y="21816"/>
                    </a:cubicBezTo>
                    <a:lnTo>
                      <a:pt x="49581" y="21816"/>
                    </a:lnTo>
                    <a:cubicBezTo>
                      <a:pt x="49581" y="17849"/>
                      <a:pt x="47598" y="13883"/>
                      <a:pt x="43632" y="11900"/>
                    </a:cubicBezTo>
                    <a:cubicBezTo>
                      <a:pt x="40657" y="9916"/>
                      <a:pt x="36690" y="7933"/>
                      <a:pt x="30741" y="7933"/>
                    </a:cubicBezTo>
                    <a:cubicBezTo>
                      <a:pt x="25783" y="7933"/>
                      <a:pt x="21816" y="8925"/>
                      <a:pt x="17849" y="11900"/>
                    </a:cubicBezTo>
                    <a:cubicBezTo>
                      <a:pt x="14874" y="13883"/>
                      <a:pt x="12891" y="17849"/>
                      <a:pt x="12891" y="20824"/>
                    </a:cubicBezTo>
                    <a:cubicBezTo>
                      <a:pt x="12891" y="23799"/>
                      <a:pt x="13883" y="25782"/>
                      <a:pt x="16858" y="27765"/>
                    </a:cubicBezTo>
                    <a:cubicBezTo>
                      <a:pt x="18841" y="29749"/>
                      <a:pt x="22807" y="31732"/>
                      <a:pt x="28757" y="32723"/>
                    </a:cubicBezTo>
                    <a:lnTo>
                      <a:pt x="36690" y="34707"/>
                    </a:lnTo>
                    <a:cubicBezTo>
                      <a:pt x="44623" y="36690"/>
                      <a:pt x="50573" y="39665"/>
                      <a:pt x="54539" y="42640"/>
                    </a:cubicBezTo>
                    <a:cubicBezTo>
                      <a:pt x="58506" y="45615"/>
                      <a:pt x="59497" y="50573"/>
                      <a:pt x="59497" y="56523"/>
                    </a:cubicBezTo>
                    <a:cubicBezTo>
                      <a:pt x="59497" y="63464"/>
                      <a:pt x="56523" y="69414"/>
                      <a:pt x="51565" y="73380"/>
                    </a:cubicBezTo>
                    <a:cubicBezTo>
                      <a:pt x="46606" y="77346"/>
                      <a:pt x="38674" y="79330"/>
                      <a:pt x="29749" y="79330"/>
                    </a:cubicBezTo>
                    <a:cubicBezTo>
                      <a:pt x="21816" y="79330"/>
                      <a:pt x="14874" y="77346"/>
                      <a:pt x="8925" y="73380"/>
                    </a:cubicBezTo>
                    <a:cubicBezTo>
                      <a:pt x="3967" y="69414"/>
                      <a:pt x="992" y="63464"/>
                      <a:pt x="0" y="56523"/>
                    </a:cubicBezTo>
                    <a:lnTo>
                      <a:pt x="12891" y="56523"/>
                    </a:lnTo>
                    <a:close/>
                    <a:moveTo>
                      <a:pt x="109079" y="64455"/>
                    </a:moveTo>
                    <a:lnTo>
                      <a:pt x="69414" y="64455"/>
                    </a:lnTo>
                    <a:lnTo>
                      <a:pt x="69414" y="55531"/>
                    </a:lnTo>
                    <a:cubicBezTo>
                      <a:pt x="75364" y="43631"/>
                      <a:pt x="87263" y="25782"/>
                      <a:pt x="104120" y="1983"/>
                    </a:cubicBezTo>
                    <a:lnTo>
                      <a:pt x="118995" y="1983"/>
                    </a:lnTo>
                    <a:lnTo>
                      <a:pt x="118995" y="55531"/>
                    </a:lnTo>
                    <a:lnTo>
                      <a:pt x="129903" y="55531"/>
                    </a:lnTo>
                    <a:lnTo>
                      <a:pt x="129903" y="64455"/>
                    </a:lnTo>
                    <a:lnTo>
                      <a:pt x="118995" y="64455"/>
                    </a:lnTo>
                    <a:lnTo>
                      <a:pt x="118995" y="81313"/>
                    </a:lnTo>
                    <a:lnTo>
                      <a:pt x="109079" y="81313"/>
                    </a:lnTo>
                    <a:lnTo>
                      <a:pt x="109079" y="64455"/>
                    </a:lnTo>
                    <a:close/>
                    <a:moveTo>
                      <a:pt x="79330" y="55531"/>
                    </a:moveTo>
                    <a:lnTo>
                      <a:pt x="109079" y="55531"/>
                    </a:lnTo>
                    <a:lnTo>
                      <a:pt x="109079" y="9916"/>
                    </a:lnTo>
                    <a:lnTo>
                      <a:pt x="109079" y="9916"/>
                    </a:lnTo>
                    <a:cubicBezTo>
                      <a:pt x="95196" y="29749"/>
                      <a:pt x="85280" y="44623"/>
                      <a:pt x="79330" y="55531"/>
                    </a:cubicBezTo>
                    <a:lnTo>
                      <a:pt x="79330" y="55531"/>
                    </a:lnTo>
                    <a:close/>
                    <a:moveTo>
                      <a:pt x="166593" y="81313"/>
                    </a:moveTo>
                    <a:cubicBezTo>
                      <a:pt x="158660" y="81313"/>
                      <a:pt x="151718" y="79330"/>
                      <a:pt x="145769" y="75363"/>
                    </a:cubicBezTo>
                    <a:cubicBezTo>
                      <a:pt x="140811" y="71397"/>
                      <a:pt x="137836" y="65447"/>
                      <a:pt x="137836" y="59497"/>
                    </a:cubicBezTo>
                    <a:cubicBezTo>
                      <a:pt x="137836" y="54539"/>
                      <a:pt x="139819" y="50573"/>
                      <a:pt x="142794" y="46606"/>
                    </a:cubicBezTo>
                    <a:cubicBezTo>
                      <a:pt x="145769" y="42640"/>
                      <a:pt x="149735" y="40657"/>
                      <a:pt x="154694" y="39665"/>
                    </a:cubicBezTo>
                    <a:lnTo>
                      <a:pt x="154694" y="39665"/>
                    </a:lnTo>
                    <a:cubicBezTo>
                      <a:pt x="150727" y="38673"/>
                      <a:pt x="146760" y="35698"/>
                      <a:pt x="144777" y="32723"/>
                    </a:cubicBezTo>
                    <a:cubicBezTo>
                      <a:pt x="141802" y="29749"/>
                      <a:pt x="140811" y="25782"/>
                      <a:pt x="140811" y="21816"/>
                    </a:cubicBezTo>
                    <a:cubicBezTo>
                      <a:pt x="140811" y="15866"/>
                      <a:pt x="142794" y="10908"/>
                      <a:pt x="147752" y="6941"/>
                    </a:cubicBezTo>
                    <a:cubicBezTo>
                      <a:pt x="152710" y="2975"/>
                      <a:pt x="158660" y="992"/>
                      <a:pt x="165601" y="992"/>
                    </a:cubicBezTo>
                    <a:cubicBezTo>
                      <a:pt x="172543" y="992"/>
                      <a:pt x="179484" y="2975"/>
                      <a:pt x="183450" y="6941"/>
                    </a:cubicBezTo>
                    <a:cubicBezTo>
                      <a:pt x="188408" y="10908"/>
                      <a:pt x="190392" y="15866"/>
                      <a:pt x="190392" y="21816"/>
                    </a:cubicBezTo>
                    <a:cubicBezTo>
                      <a:pt x="190392" y="25782"/>
                      <a:pt x="189400" y="29749"/>
                      <a:pt x="186425" y="32723"/>
                    </a:cubicBezTo>
                    <a:cubicBezTo>
                      <a:pt x="184442" y="35698"/>
                      <a:pt x="180475" y="37682"/>
                      <a:pt x="176509" y="39665"/>
                    </a:cubicBezTo>
                    <a:lnTo>
                      <a:pt x="176509" y="39665"/>
                    </a:lnTo>
                    <a:cubicBezTo>
                      <a:pt x="181467" y="40657"/>
                      <a:pt x="185434" y="43631"/>
                      <a:pt x="188408" y="46606"/>
                    </a:cubicBezTo>
                    <a:cubicBezTo>
                      <a:pt x="191383" y="50573"/>
                      <a:pt x="193366" y="54539"/>
                      <a:pt x="193366" y="59497"/>
                    </a:cubicBezTo>
                    <a:cubicBezTo>
                      <a:pt x="193366" y="66439"/>
                      <a:pt x="190392" y="71397"/>
                      <a:pt x="185434" y="75363"/>
                    </a:cubicBezTo>
                    <a:cubicBezTo>
                      <a:pt x="182459" y="79330"/>
                      <a:pt x="175517" y="81313"/>
                      <a:pt x="166593" y="81313"/>
                    </a:cubicBezTo>
                    <a:lnTo>
                      <a:pt x="166593" y="81313"/>
                    </a:lnTo>
                    <a:close/>
                    <a:moveTo>
                      <a:pt x="166593" y="73380"/>
                    </a:moveTo>
                    <a:cubicBezTo>
                      <a:pt x="171551" y="73380"/>
                      <a:pt x="176509" y="72388"/>
                      <a:pt x="180475" y="69414"/>
                    </a:cubicBezTo>
                    <a:cubicBezTo>
                      <a:pt x="183450" y="66439"/>
                      <a:pt x="185434" y="63464"/>
                      <a:pt x="185434" y="58506"/>
                    </a:cubicBezTo>
                    <a:cubicBezTo>
                      <a:pt x="185434" y="54539"/>
                      <a:pt x="183450" y="50573"/>
                      <a:pt x="180475" y="47598"/>
                    </a:cubicBezTo>
                    <a:cubicBezTo>
                      <a:pt x="176509" y="44623"/>
                      <a:pt x="172543" y="43631"/>
                      <a:pt x="166593" y="43631"/>
                    </a:cubicBezTo>
                    <a:cubicBezTo>
                      <a:pt x="161634" y="43631"/>
                      <a:pt x="156676" y="44623"/>
                      <a:pt x="153702" y="47598"/>
                    </a:cubicBezTo>
                    <a:cubicBezTo>
                      <a:pt x="149735" y="50573"/>
                      <a:pt x="148743" y="53548"/>
                      <a:pt x="148743" y="58506"/>
                    </a:cubicBezTo>
                    <a:cubicBezTo>
                      <a:pt x="148743" y="62472"/>
                      <a:pt x="150727" y="66439"/>
                      <a:pt x="153702" y="69414"/>
                    </a:cubicBezTo>
                    <a:cubicBezTo>
                      <a:pt x="156676" y="71397"/>
                      <a:pt x="161634" y="73380"/>
                      <a:pt x="166593" y="73380"/>
                    </a:cubicBezTo>
                    <a:lnTo>
                      <a:pt x="166593" y="73380"/>
                    </a:lnTo>
                    <a:close/>
                    <a:moveTo>
                      <a:pt x="166593" y="34707"/>
                    </a:moveTo>
                    <a:cubicBezTo>
                      <a:pt x="171551" y="34707"/>
                      <a:pt x="174526" y="33715"/>
                      <a:pt x="177501" y="30740"/>
                    </a:cubicBezTo>
                    <a:cubicBezTo>
                      <a:pt x="180475" y="28757"/>
                      <a:pt x="181467" y="24791"/>
                      <a:pt x="181467" y="21816"/>
                    </a:cubicBezTo>
                    <a:cubicBezTo>
                      <a:pt x="181467" y="17849"/>
                      <a:pt x="180475" y="14874"/>
                      <a:pt x="177501" y="11900"/>
                    </a:cubicBezTo>
                    <a:cubicBezTo>
                      <a:pt x="174526" y="9916"/>
                      <a:pt x="170559" y="7933"/>
                      <a:pt x="166593" y="7933"/>
                    </a:cubicBezTo>
                    <a:cubicBezTo>
                      <a:pt x="161634" y="7933"/>
                      <a:pt x="158660" y="8925"/>
                      <a:pt x="155685" y="11900"/>
                    </a:cubicBezTo>
                    <a:cubicBezTo>
                      <a:pt x="152710" y="13883"/>
                      <a:pt x="151718" y="17849"/>
                      <a:pt x="151718" y="21816"/>
                    </a:cubicBezTo>
                    <a:cubicBezTo>
                      <a:pt x="151718" y="25782"/>
                      <a:pt x="152710" y="28757"/>
                      <a:pt x="155685" y="30740"/>
                    </a:cubicBezTo>
                    <a:cubicBezTo>
                      <a:pt x="158660" y="33715"/>
                      <a:pt x="162626" y="34707"/>
                      <a:pt x="166593" y="34707"/>
                    </a:cubicBezTo>
                    <a:lnTo>
                      <a:pt x="166593" y="34707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1" name="Полилиния: фигура 250">
                <a:extLst>
                  <a:ext uri="{FF2B5EF4-FFF2-40B4-BE49-F238E27FC236}">
                    <a16:creationId xmlns:a16="http://schemas.microsoft.com/office/drawing/2014/main" id="{A13E5A5D-C3D4-E6AB-972E-161300184100}"/>
                  </a:ext>
                </a:extLst>
              </p:cNvPr>
              <p:cNvSpPr/>
              <p:nvPr/>
            </p:nvSpPr>
            <p:spPr>
              <a:xfrm>
                <a:off x="1910058" y="4695162"/>
                <a:ext cx="388716" cy="82304"/>
              </a:xfrm>
              <a:custGeom>
                <a:avLst/>
                <a:gdLst>
                  <a:gd name="connsiteX0" fmla="*/ 70405 w 388716"/>
                  <a:gd name="connsiteY0" fmla="*/ 48589 h 82304"/>
                  <a:gd name="connsiteX1" fmla="*/ 61481 w 388716"/>
                  <a:gd name="connsiteY1" fmla="*/ 73380 h 82304"/>
                  <a:gd name="connsiteX2" fmla="*/ 36690 w 388716"/>
                  <a:gd name="connsiteY2" fmla="*/ 82305 h 82304"/>
                  <a:gd name="connsiteX3" fmla="*/ 9916 w 388716"/>
                  <a:gd name="connsiteY3" fmla="*/ 71397 h 82304"/>
                  <a:gd name="connsiteX4" fmla="*/ 0 w 388716"/>
                  <a:gd name="connsiteY4" fmla="*/ 41648 h 82304"/>
                  <a:gd name="connsiteX5" fmla="*/ 9916 w 388716"/>
                  <a:gd name="connsiteY5" fmla="*/ 11900 h 82304"/>
                  <a:gd name="connsiteX6" fmla="*/ 36690 w 388716"/>
                  <a:gd name="connsiteY6" fmla="*/ 992 h 82304"/>
                  <a:gd name="connsiteX7" fmla="*/ 58506 w 388716"/>
                  <a:gd name="connsiteY7" fmla="*/ 7933 h 82304"/>
                  <a:gd name="connsiteX8" fmla="*/ 69414 w 388716"/>
                  <a:gd name="connsiteY8" fmla="*/ 26774 h 82304"/>
                  <a:gd name="connsiteX9" fmla="*/ 59497 w 388716"/>
                  <a:gd name="connsiteY9" fmla="*/ 26774 h 82304"/>
                  <a:gd name="connsiteX10" fmla="*/ 51564 w 388716"/>
                  <a:gd name="connsiteY10" fmla="*/ 14874 h 82304"/>
                  <a:gd name="connsiteX11" fmla="*/ 37682 w 388716"/>
                  <a:gd name="connsiteY11" fmla="*/ 10908 h 82304"/>
                  <a:gd name="connsiteX12" fmla="*/ 18841 w 388716"/>
                  <a:gd name="connsiteY12" fmla="*/ 18841 h 82304"/>
                  <a:gd name="connsiteX13" fmla="*/ 11899 w 388716"/>
                  <a:gd name="connsiteY13" fmla="*/ 41648 h 82304"/>
                  <a:gd name="connsiteX14" fmla="*/ 18841 w 388716"/>
                  <a:gd name="connsiteY14" fmla="*/ 65447 h 82304"/>
                  <a:gd name="connsiteX15" fmla="*/ 37682 w 388716"/>
                  <a:gd name="connsiteY15" fmla="*/ 74372 h 82304"/>
                  <a:gd name="connsiteX16" fmla="*/ 54539 w 388716"/>
                  <a:gd name="connsiteY16" fmla="*/ 68422 h 82304"/>
                  <a:gd name="connsiteX17" fmla="*/ 61481 w 388716"/>
                  <a:gd name="connsiteY17" fmla="*/ 52556 h 82304"/>
                  <a:gd name="connsiteX18" fmla="*/ 61481 w 388716"/>
                  <a:gd name="connsiteY18" fmla="*/ 49581 h 82304"/>
                  <a:gd name="connsiteX19" fmla="*/ 39665 w 388716"/>
                  <a:gd name="connsiteY19" fmla="*/ 49581 h 82304"/>
                  <a:gd name="connsiteX20" fmla="*/ 39665 w 388716"/>
                  <a:gd name="connsiteY20" fmla="*/ 40657 h 82304"/>
                  <a:gd name="connsiteX21" fmla="*/ 71397 w 388716"/>
                  <a:gd name="connsiteY21" fmla="*/ 40657 h 82304"/>
                  <a:gd name="connsiteX22" fmla="*/ 71397 w 388716"/>
                  <a:gd name="connsiteY22" fmla="*/ 48589 h 82304"/>
                  <a:gd name="connsiteX23" fmla="*/ 113045 w 388716"/>
                  <a:gd name="connsiteY23" fmla="*/ 1983 h 82304"/>
                  <a:gd name="connsiteX24" fmla="*/ 130894 w 388716"/>
                  <a:gd name="connsiteY24" fmla="*/ 8925 h 82304"/>
                  <a:gd name="connsiteX25" fmla="*/ 137836 w 388716"/>
                  <a:gd name="connsiteY25" fmla="*/ 26774 h 82304"/>
                  <a:gd name="connsiteX26" fmla="*/ 130894 w 388716"/>
                  <a:gd name="connsiteY26" fmla="*/ 44623 h 82304"/>
                  <a:gd name="connsiteX27" fmla="*/ 113045 w 388716"/>
                  <a:gd name="connsiteY27" fmla="*/ 51565 h 82304"/>
                  <a:gd name="connsiteX28" fmla="*/ 93212 w 388716"/>
                  <a:gd name="connsiteY28" fmla="*/ 51565 h 82304"/>
                  <a:gd name="connsiteX29" fmla="*/ 93212 w 388716"/>
                  <a:gd name="connsiteY29" fmla="*/ 79330 h 82304"/>
                  <a:gd name="connsiteX30" fmla="*/ 83296 w 388716"/>
                  <a:gd name="connsiteY30" fmla="*/ 79330 h 82304"/>
                  <a:gd name="connsiteX31" fmla="*/ 83296 w 388716"/>
                  <a:gd name="connsiteY31" fmla="*/ 0 h 82304"/>
                  <a:gd name="connsiteX32" fmla="*/ 113045 w 388716"/>
                  <a:gd name="connsiteY32" fmla="*/ 0 h 82304"/>
                  <a:gd name="connsiteX33" fmla="*/ 93212 w 388716"/>
                  <a:gd name="connsiteY33" fmla="*/ 44623 h 82304"/>
                  <a:gd name="connsiteX34" fmla="*/ 111062 w 388716"/>
                  <a:gd name="connsiteY34" fmla="*/ 44623 h 82304"/>
                  <a:gd name="connsiteX35" fmla="*/ 123953 w 388716"/>
                  <a:gd name="connsiteY35" fmla="*/ 40657 h 82304"/>
                  <a:gd name="connsiteX36" fmla="*/ 128911 w 388716"/>
                  <a:gd name="connsiteY36" fmla="*/ 28757 h 82304"/>
                  <a:gd name="connsiteX37" fmla="*/ 123953 w 388716"/>
                  <a:gd name="connsiteY37" fmla="*/ 16858 h 82304"/>
                  <a:gd name="connsiteX38" fmla="*/ 111062 w 388716"/>
                  <a:gd name="connsiteY38" fmla="*/ 12891 h 82304"/>
                  <a:gd name="connsiteX39" fmla="*/ 93212 w 388716"/>
                  <a:gd name="connsiteY39" fmla="*/ 12891 h 82304"/>
                  <a:gd name="connsiteX40" fmla="*/ 93212 w 388716"/>
                  <a:gd name="connsiteY40" fmla="*/ 44623 h 82304"/>
                  <a:gd name="connsiteX41" fmla="*/ 203283 w 388716"/>
                  <a:gd name="connsiteY41" fmla="*/ 82305 h 82304"/>
                  <a:gd name="connsiteX42" fmla="*/ 187417 w 388716"/>
                  <a:gd name="connsiteY42" fmla="*/ 77346 h 82304"/>
                  <a:gd name="connsiteX43" fmla="*/ 176509 w 388716"/>
                  <a:gd name="connsiteY43" fmla="*/ 64455 h 82304"/>
                  <a:gd name="connsiteX44" fmla="*/ 172542 w 388716"/>
                  <a:gd name="connsiteY44" fmla="*/ 42640 h 82304"/>
                  <a:gd name="connsiteX45" fmla="*/ 180475 w 388716"/>
                  <a:gd name="connsiteY45" fmla="*/ 11900 h 82304"/>
                  <a:gd name="connsiteX46" fmla="*/ 203283 w 388716"/>
                  <a:gd name="connsiteY46" fmla="*/ 992 h 82304"/>
                  <a:gd name="connsiteX47" fmla="*/ 220140 w 388716"/>
                  <a:gd name="connsiteY47" fmla="*/ 6941 h 82304"/>
                  <a:gd name="connsiteX48" fmla="*/ 229065 w 388716"/>
                  <a:gd name="connsiteY48" fmla="*/ 21816 h 82304"/>
                  <a:gd name="connsiteX49" fmla="*/ 219149 w 388716"/>
                  <a:gd name="connsiteY49" fmla="*/ 21816 h 82304"/>
                  <a:gd name="connsiteX50" fmla="*/ 213199 w 388716"/>
                  <a:gd name="connsiteY50" fmla="*/ 12891 h 82304"/>
                  <a:gd name="connsiteX51" fmla="*/ 203283 w 388716"/>
                  <a:gd name="connsiteY51" fmla="*/ 9916 h 82304"/>
                  <a:gd name="connsiteX52" fmla="*/ 188408 w 388716"/>
                  <a:gd name="connsiteY52" fmla="*/ 18841 h 82304"/>
                  <a:gd name="connsiteX53" fmla="*/ 182459 w 388716"/>
                  <a:gd name="connsiteY53" fmla="*/ 42640 h 82304"/>
                  <a:gd name="connsiteX54" fmla="*/ 182459 w 388716"/>
                  <a:gd name="connsiteY54" fmla="*/ 42640 h 82304"/>
                  <a:gd name="connsiteX55" fmla="*/ 191383 w 388716"/>
                  <a:gd name="connsiteY55" fmla="*/ 33715 h 82304"/>
                  <a:gd name="connsiteX56" fmla="*/ 204274 w 388716"/>
                  <a:gd name="connsiteY56" fmla="*/ 29749 h 82304"/>
                  <a:gd name="connsiteX57" fmla="*/ 223115 w 388716"/>
                  <a:gd name="connsiteY57" fmla="*/ 37682 h 82304"/>
                  <a:gd name="connsiteX58" fmla="*/ 231048 w 388716"/>
                  <a:gd name="connsiteY58" fmla="*/ 56523 h 82304"/>
                  <a:gd name="connsiteX59" fmla="*/ 223115 w 388716"/>
                  <a:gd name="connsiteY59" fmla="*/ 75363 h 82304"/>
                  <a:gd name="connsiteX60" fmla="*/ 203283 w 388716"/>
                  <a:gd name="connsiteY60" fmla="*/ 82305 h 82304"/>
                  <a:gd name="connsiteX61" fmla="*/ 203283 w 388716"/>
                  <a:gd name="connsiteY61" fmla="*/ 82305 h 82304"/>
                  <a:gd name="connsiteX62" fmla="*/ 203283 w 388716"/>
                  <a:gd name="connsiteY62" fmla="*/ 73380 h 82304"/>
                  <a:gd name="connsiteX63" fmla="*/ 216174 w 388716"/>
                  <a:gd name="connsiteY63" fmla="*/ 68422 h 82304"/>
                  <a:gd name="connsiteX64" fmla="*/ 221132 w 388716"/>
                  <a:gd name="connsiteY64" fmla="*/ 55531 h 82304"/>
                  <a:gd name="connsiteX65" fmla="*/ 216174 w 388716"/>
                  <a:gd name="connsiteY65" fmla="*/ 42640 h 82304"/>
                  <a:gd name="connsiteX66" fmla="*/ 203283 w 388716"/>
                  <a:gd name="connsiteY66" fmla="*/ 37682 h 82304"/>
                  <a:gd name="connsiteX67" fmla="*/ 190392 w 388716"/>
                  <a:gd name="connsiteY67" fmla="*/ 42640 h 82304"/>
                  <a:gd name="connsiteX68" fmla="*/ 185433 w 388716"/>
                  <a:gd name="connsiteY68" fmla="*/ 55531 h 82304"/>
                  <a:gd name="connsiteX69" fmla="*/ 190392 w 388716"/>
                  <a:gd name="connsiteY69" fmla="*/ 68422 h 82304"/>
                  <a:gd name="connsiteX70" fmla="*/ 203283 w 388716"/>
                  <a:gd name="connsiteY70" fmla="*/ 73380 h 82304"/>
                  <a:gd name="connsiteX71" fmla="*/ 203283 w 388716"/>
                  <a:gd name="connsiteY71" fmla="*/ 73380 h 82304"/>
                  <a:gd name="connsiteX72" fmla="*/ 241956 w 388716"/>
                  <a:gd name="connsiteY72" fmla="*/ 54539 h 82304"/>
                  <a:gd name="connsiteX73" fmla="*/ 241956 w 388716"/>
                  <a:gd name="connsiteY73" fmla="*/ 45615 h 82304"/>
                  <a:gd name="connsiteX74" fmla="*/ 277654 w 388716"/>
                  <a:gd name="connsiteY74" fmla="*/ 45615 h 82304"/>
                  <a:gd name="connsiteX75" fmla="*/ 277654 w 388716"/>
                  <a:gd name="connsiteY75" fmla="*/ 54539 h 82304"/>
                  <a:gd name="connsiteX76" fmla="*/ 241956 w 388716"/>
                  <a:gd name="connsiteY76" fmla="*/ 54539 h 82304"/>
                  <a:gd name="connsiteX77" fmla="*/ 306411 w 388716"/>
                  <a:gd name="connsiteY77" fmla="*/ 12891 h 82304"/>
                  <a:gd name="connsiteX78" fmla="*/ 306411 w 388716"/>
                  <a:gd name="connsiteY78" fmla="*/ 12891 h 82304"/>
                  <a:gd name="connsiteX79" fmla="*/ 285587 w 388716"/>
                  <a:gd name="connsiteY79" fmla="*/ 27765 h 82304"/>
                  <a:gd name="connsiteX80" fmla="*/ 285587 w 388716"/>
                  <a:gd name="connsiteY80" fmla="*/ 17849 h 82304"/>
                  <a:gd name="connsiteX81" fmla="*/ 306411 w 388716"/>
                  <a:gd name="connsiteY81" fmla="*/ 2975 h 82304"/>
                  <a:gd name="connsiteX82" fmla="*/ 316328 w 388716"/>
                  <a:gd name="connsiteY82" fmla="*/ 2975 h 82304"/>
                  <a:gd name="connsiteX83" fmla="*/ 316328 w 388716"/>
                  <a:gd name="connsiteY83" fmla="*/ 82305 h 82304"/>
                  <a:gd name="connsiteX84" fmla="*/ 306411 w 388716"/>
                  <a:gd name="connsiteY84" fmla="*/ 82305 h 82304"/>
                  <a:gd name="connsiteX85" fmla="*/ 306411 w 388716"/>
                  <a:gd name="connsiteY85" fmla="*/ 12891 h 82304"/>
                  <a:gd name="connsiteX86" fmla="*/ 336160 w 388716"/>
                  <a:gd name="connsiteY86" fmla="*/ 24791 h 82304"/>
                  <a:gd name="connsiteX87" fmla="*/ 344093 w 388716"/>
                  <a:gd name="connsiteY87" fmla="*/ 7933 h 82304"/>
                  <a:gd name="connsiteX88" fmla="*/ 362934 w 388716"/>
                  <a:gd name="connsiteY88" fmla="*/ 992 h 82304"/>
                  <a:gd name="connsiteX89" fmla="*/ 380783 w 388716"/>
                  <a:gd name="connsiteY89" fmla="*/ 6941 h 82304"/>
                  <a:gd name="connsiteX90" fmla="*/ 387724 w 388716"/>
                  <a:gd name="connsiteY90" fmla="*/ 22807 h 82304"/>
                  <a:gd name="connsiteX91" fmla="*/ 383758 w 388716"/>
                  <a:gd name="connsiteY91" fmla="*/ 35698 h 82304"/>
                  <a:gd name="connsiteX92" fmla="*/ 369875 w 388716"/>
                  <a:gd name="connsiteY92" fmla="*/ 51565 h 82304"/>
                  <a:gd name="connsiteX93" fmla="*/ 350043 w 388716"/>
                  <a:gd name="connsiteY93" fmla="*/ 72388 h 82304"/>
                  <a:gd name="connsiteX94" fmla="*/ 350043 w 388716"/>
                  <a:gd name="connsiteY94" fmla="*/ 72388 h 82304"/>
                  <a:gd name="connsiteX95" fmla="*/ 388716 w 388716"/>
                  <a:gd name="connsiteY95" fmla="*/ 72388 h 82304"/>
                  <a:gd name="connsiteX96" fmla="*/ 388716 w 388716"/>
                  <a:gd name="connsiteY96" fmla="*/ 81313 h 82304"/>
                  <a:gd name="connsiteX97" fmla="*/ 336160 w 388716"/>
                  <a:gd name="connsiteY97" fmla="*/ 81313 h 82304"/>
                  <a:gd name="connsiteX98" fmla="*/ 336160 w 388716"/>
                  <a:gd name="connsiteY98" fmla="*/ 74372 h 82304"/>
                  <a:gd name="connsiteX99" fmla="*/ 363926 w 388716"/>
                  <a:gd name="connsiteY99" fmla="*/ 44623 h 82304"/>
                  <a:gd name="connsiteX100" fmla="*/ 374833 w 388716"/>
                  <a:gd name="connsiteY100" fmla="*/ 31732 h 82304"/>
                  <a:gd name="connsiteX101" fmla="*/ 377808 w 388716"/>
                  <a:gd name="connsiteY101" fmla="*/ 22807 h 82304"/>
                  <a:gd name="connsiteX102" fmla="*/ 372850 w 388716"/>
                  <a:gd name="connsiteY102" fmla="*/ 12891 h 82304"/>
                  <a:gd name="connsiteX103" fmla="*/ 361942 w 388716"/>
                  <a:gd name="connsiteY103" fmla="*/ 8925 h 82304"/>
                  <a:gd name="connsiteX104" fmla="*/ 350043 w 388716"/>
                  <a:gd name="connsiteY104" fmla="*/ 12891 h 82304"/>
                  <a:gd name="connsiteX105" fmla="*/ 345085 w 388716"/>
                  <a:gd name="connsiteY105" fmla="*/ 23799 h 82304"/>
                  <a:gd name="connsiteX106" fmla="*/ 345085 w 388716"/>
                  <a:gd name="connsiteY106" fmla="*/ 23799 h 82304"/>
                  <a:gd name="connsiteX107" fmla="*/ 336160 w 388716"/>
                  <a:gd name="connsiteY107" fmla="*/ 24791 h 82304"/>
                  <a:gd name="connsiteX108" fmla="*/ 336160 w 388716"/>
                  <a:gd name="connsiteY108" fmla="*/ 24791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</a:cxnLst>
                <a:rect l="l" t="t" r="r" b="b"/>
                <a:pathLst>
                  <a:path w="388716" h="82304">
                    <a:moveTo>
                      <a:pt x="70405" y="48589"/>
                    </a:moveTo>
                    <a:cubicBezTo>
                      <a:pt x="70405" y="59497"/>
                      <a:pt x="67430" y="67430"/>
                      <a:pt x="61481" y="73380"/>
                    </a:cubicBezTo>
                    <a:cubicBezTo>
                      <a:pt x="55531" y="79330"/>
                      <a:pt x="47598" y="82305"/>
                      <a:pt x="36690" y="82305"/>
                    </a:cubicBezTo>
                    <a:cubicBezTo>
                      <a:pt x="25782" y="82305"/>
                      <a:pt x="16858" y="78338"/>
                      <a:pt x="9916" y="71397"/>
                    </a:cubicBezTo>
                    <a:cubicBezTo>
                      <a:pt x="2975" y="63464"/>
                      <a:pt x="0" y="53548"/>
                      <a:pt x="0" y="41648"/>
                    </a:cubicBezTo>
                    <a:cubicBezTo>
                      <a:pt x="0" y="29749"/>
                      <a:pt x="2975" y="19832"/>
                      <a:pt x="9916" y="11900"/>
                    </a:cubicBezTo>
                    <a:cubicBezTo>
                      <a:pt x="16858" y="4958"/>
                      <a:pt x="24791" y="992"/>
                      <a:pt x="36690" y="992"/>
                    </a:cubicBezTo>
                    <a:cubicBezTo>
                      <a:pt x="45615" y="992"/>
                      <a:pt x="52556" y="2975"/>
                      <a:pt x="58506" y="7933"/>
                    </a:cubicBezTo>
                    <a:cubicBezTo>
                      <a:pt x="64455" y="12891"/>
                      <a:pt x="68422" y="18841"/>
                      <a:pt x="69414" y="26774"/>
                    </a:cubicBezTo>
                    <a:lnTo>
                      <a:pt x="59497" y="26774"/>
                    </a:lnTo>
                    <a:cubicBezTo>
                      <a:pt x="57514" y="21816"/>
                      <a:pt x="55531" y="16858"/>
                      <a:pt x="51564" y="14874"/>
                    </a:cubicBezTo>
                    <a:cubicBezTo>
                      <a:pt x="47598" y="11900"/>
                      <a:pt x="42640" y="10908"/>
                      <a:pt x="37682" y="10908"/>
                    </a:cubicBezTo>
                    <a:cubicBezTo>
                      <a:pt x="29749" y="10908"/>
                      <a:pt x="22807" y="13883"/>
                      <a:pt x="18841" y="18841"/>
                    </a:cubicBezTo>
                    <a:cubicBezTo>
                      <a:pt x="13883" y="24791"/>
                      <a:pt x="11899" y="31732"/>
                      <a:pt x="11899" y="41648"/>
                    </a:cubicBezTo>
                    <a:cubicBezTo>
                      <a:pt x="11899" y="51565"/>
                      <a:pt x="13883" y="59497"/>
                      <a:pt x="18841" y="65447"/>
                    </a:cubicBezTo>
                    <a:cubicBezTo>
                      <a:pt x="23799" y="71397"/>
                      <a:pt x="29749" y="74372"/>
                      <a:pt x="37682" y="74372"/>
                    </a:cubicBezTo>
                    <a:cubicBezTo>
                      <a:pt x="44623" y="74372"/>
                      <a:pt x="50573" y="72388"/>
                      <a:pt x="54539" y="68422"/>
                    </a:cubicBezTo>
                    <a:cubicBezTo>
                      <a:pt x="58506" y="64455"/>
                      <a:pt x="61481" y="58506"/>
                      <a:pt x="61481" y="52556"/>
                    </a:cubicBezTo>
                    <a:lnTo>
                      <a:pt x="61481" y="49581"/>
                    </a:lnTo>
                    <a:lnTo>
                      <a:pt x="39665" y="49581"/>
                    </a:lnTo>
                    <a:lnTo>
                      <a:pt x="39665" y="40657"/>
                    </a:lnTo>
                    <a:lnTo>
                      <a:pt x="71397" y="40657"/>
                    </a:lnTo>
                    <a:lnTo>
                      <a:pt x="71397" y="48589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6"/>
                      <a:pt x="130894" y="8925"/>
                    </a:cubicBezTo>
                    <a:cubicBezTo>
                      <a:pt x="135852" y="13883"/>
                      <a:pt x="137836" y="19832"/>
                      <a:pt x="137836" y="26774"/>
                    </a:cubicBezTo>
                    <a:cubicBezTo>
                      <a:pt x="137836" y="34707"/>
                      <a:pt x="135852" y="40657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4623"/>
                    </a:moveTo>
                    <a:lnTo>
                      <a:pt x="111062" y="44623"/>
                    </a:lnTo>
                    <a:cubicBezTo>
                      <a:pt x="117011" y="44623"/>
                      <a:pt x="120978" y="43631"/>
                      <a:pt x="123953" y="40657"/>
                    </a:cubicBezTo>
                    <a:cubicBezTo>
                      <a:pt x="126928" y="37682"/>
                      <a:pt x="128911" y="33715"/>
                      <a:pt x="128911" y="28757"/>
                    </a:cubicBezTo>
                    <a:cubicBezTo>
                      <a:pt x="128911" y="23799"/>
                      <a:pt x="126928" y="19832"/>
                      <a:pt x="123953" y="16858"/>
                    </a:cubicBezTo>
                    <a:cubicBezTo>
                      <a:pt x="120978" y="13883"/>
                      <a:pt x="116020" y="12891"/>
                      <a:pt x="111062" y="12891"/>
                    </a:cubicBezTo>
                    <a:lnTo>
                      <a:pt x="93212" y="12891"/>
                    </a:lnTo>
                    <a:lnTo>
                      <a:pt x="93212" y="44623"/>
                    </a:lnTo>
                    <a:close/>
                    <a:moveTo>
                      <a:pt x="203283" y="82305"/>
                    </a:moveTo>
                    <a:cubicBezTo>
                      <a:pt x="197333" y="82305"/>
                      <a:pt x="192375" y="80322"/>
                      <a:pt x="187417" y="77346"/>
                    </a:cubicBezTo>
                    <a:cubicBezTo>
                      <a:pt x="182459" y="74372"/>
                      <a:pt x="179484" y="69414"/>
                      <a:pt x="176509" y="64455"/>
                    </a:cubicBezTo>
                    <a:cubicBezTo>
                      <a:pt x="173534" y="58506"/>
                      <a:pt x="172542" y="51565"/>
                      <a:pt x="172542" y="42640"/>
                    </a:cubicBezTo>
                    <a:cubicBezTo>
                      <a:pt x="172542" y="29749"/>
                      <a:pt x="175517" y="18841"/>
                      <a:pt x="180475" y="11900"/>
                    </a:cubicBezTo>
                    <a:cubicBezTo>
                      <a:pt x="185433" y="4958"/>
                      <a:pt x="193366" y="992"/>
                      <a:pt x="203283" y="992"/>
                    </a:cubicBezTo>
                    <a:cubicBezTo>
                      <a:pt x="210224" y="992"/>
                      <a:pt x="216174" y="2975"/>
                      <a:pt x="220140" y="6941"/>
                    </a:cubicBezTo>
                    <a:cubicBezTo>
                      <a:pt x="225098" y="10908"/>
                      <a:pt x="228073" y="15866"/>
                      <a:pt x="229065" y="21816"/>
                    </a:cubicBezTo>
                    <a:lnTo>
                      <a:pt x="219149" y="21816"/>
                    </a:lnTo>
                    <a:cubicBezTo>
                      <a:pt x="218157" y="17849"/>
                      <a:pt x="216174" y="15866"/>
                      <a:pt x="213199" y="12891"/>
                    </a:cubicBezTo>
                    <a:cubicBezTo>
                      <a:pt x="210224" y="10908"/>
                      <a:pt x="207249" y="9916"/>
                      <a:pt x="203283" y="9916"/>
                    </a:cubicBezTo>
                    <a:cubicBezTo>
                      <a:pt x="196341" y="9916"/>
                      <a:pt x="191383" y="12891"/>
                      <a:pt x="188408" y="18841"/>
                    </a:cubicBezTo>
                    <a:cubicBezTo>
                      <a:pt x="184442" y="24791"/>
                      <a:pt x="182459" y="32723"/>
                      <a:pt x="182459" y="42640"/>
                    </a:cubicBezTo>
                    <a:lnTo>
                      <a:pt x="182459" y="42640"/>
                    </a:lnTo>
                    <a:cubicBezTo>
                      <a:pt x="184442" y="38673"/>
                      <a:pt x="187417" y="35698"/>
                      <a:pt x="191383" y="33715"/>
                    </a:cubicBezTo>
                    <a:cubicBezTo>
                      <a:pt x="195350" y="31732"/>
                      <a:pt x="200308" y="29749"/>
                      <a:pt x="204274" y="29749"/>
                    </a:cubicBezTo>
                    <a:cubicBezTo>
                      <a:pt x="212207" y="29749"/>
                      <a:pt x="218157" y="32723"/>
                      <a:pt x="223115" y="37682"/>
                    </a:cubicBezTo>
                    <a:cubicBezTo>
                      <a:pt x="228073" y="42640"/>
                      <a:pt x="231048" y="48589"/>
                      <a:pt x="231048" y="56523"/>
                    </a:cubicBezTo>
                    <a:cubicBezTo>
                      <a:pt x="231048" y="64455"/>
                      <a:pt x="228073" y="70405"/>
                      <a:pt x="223115" y="75363"/>
                    </a:cubicBezTo>
                    <a:cubicBezTo>
                      <a:pt x="218157" y="80322"/>
                      <a:pt x="211216" y="82305"/>
                      <a:pt x="203283" y="82305"/>
                    </a:cubicBezTo>
                    <a:lnTo>
                      <a:pt x="203283" y="82305"/>
                    </a:lnTo>
                    <a:close/>
                    <a:moveTo>
                      <a:pt x="203283" y="73380"/>
                    </a:moveTo>
                    <a:cubicBezTo>
                      <a:pt x="208241" y="73380"/>
                      <a:pt x="212207" y="71397"/>
                      <a:pt x="216174" y="68422"/>
                    </a:cubicBezTo>
                    <a:cubicBezTo>
                      <a:pt x="220140" y="65447"/>
                      <a:pt x="221132" y="60489"/>
                      <a:pt x="221132" y="55531"/>
                    </a:cubicBezTo>
                    <a:cubicBezTo>
                      <a:pt x="221132" y="50573"/>
                      <a:pt x="219149" y="45615"/>
                      <a:pt x="216174" y="42640"/>
                    </a:cubicBezTo>
                    <a:cubicBezTo>
                      <a:pt x="213199" y="39665"/>
                      <a:pt x="208241" y="37682"/>
                      <a:pt x="203283" y="37682"/>
                    </a:cubicBezTo>
                    <a:cubicBezTo>
                      <a:pt x="198325" y="37682"/>
                      <a:pt x="193366" y="39665"/>
                      <a:pt x="190392" y="42640"/>
                    </a:cubicBezTo>
                    <a:cubicBezTo>
                      <a:pt x="187417" y="45615"/>
                      <a:pt x="185433" y="50573"/>
                      <a:pt x="185433" y="55531"/>
                    </a:cubicBezTo>
                    <a:cubicBezTo>
                      <a:pt x="185433" y="60489"/>
                      <a:pt x="187417" y="64455"/>
                      <a:pt x="190392" y="68422"/>
                    </a:cubicBezTo>
                    <a:cubicBezTo>
                      <a:pt x="194358" y="72388"/>
                      <a:pt x="198325" y="73380"/>
                      <a:pt x="203283" y="73380"/>
                    </a:cubicBezTo>
                    <a:lnTo>
                      <a:pt x="203283" y="73380"/>
                    </a:lnTo>
                    <a:close/>
                    <a:moveTo>
                      <a:pt x="241956" y="54539"/>
                    </a:moveTo>
                    <a:lnTo>
                      <a:pt x="241956" y="45615"/>
                    </a:lnTo>
                    <a:lnTo>
                      <a:pt x="277654" y="45615"/>
                    </a:lnTo>
                    <a:lnTo>
                      <a:pt x="277654" y="54539"/>
                    </a:lnTo>
                    <a:lnTo>
                      <a:pt x="241956" y="54539"/>
                    </a:lnTo>
                    <a:close/>
                    <a:moveTo>
                      <a:pt x="306411" y="12891"/>
                    </a:moveTo>
                    <a:lnTo>
                      <a:pt x="306411" y="12891"/>
                    </a:lnTo>
                    <a:lnTo>
                      <a:pt x="285587" y="27765"/>
                    </a:lnTo>
                    <a:lnTo>
                      <a:pt x="285587" y="17849"/>
                    </a:lnTo>
                    <a:lnTo>
                      <a:pt x="306411" y="2975"/>
                    </a:lnTo>
                    <a:lnTo>
                      <a:pt x="316328" y="2975"/>
                    </a:lnTo>
                    <a:lnTo>
                      <a:pt x="316328" y="82305"/>
                    </a:lnTo>
                    <a:lnTo>
                      <a:pt x="306411" y="82305"/>
                    </a:lnTo>
                    <a:lnTo>
                      <a:pt x="306411" y="12891"/>
                    </a:lnTo>
                    <a:close/>
                    <a:moveTo>
                      <a:pt x="336160" y="24791"/>
                    </a:moveTo>
                    <a:cubicBezTo>
                      <a:pt x="336160" y="17849"/>
                      <a:pt x="339135" y="11900"/>
                      <a:pt x="344093" y="7933"/>
                    </a:cubicBezTo>
                    <a:cubicBezTo>
                      <a:pt x="349051" y="2975"/>
                      <a:pt x="355001" y="992"/>
                      <a:pt x="362934" y="992"/>
                    </a:cubicBezTo>
                    <a:cubicBezTo>
                      <a:pt x="369875" y="992"/>
                      <a:pt x="375825" y="2975"/>
                      <a:pt x="380783" y="6941"/>
                    </a:cubicBezTo>
                    <a:cubicBezTo>
                      <a:pt x="385741" y="10908"/>
                      <a:pt x="387724" y="15866"/>
                      <a:pt x="387724" y="22807"/>
                    </a:cubicBezTo>
                    <a:cubicBezTo>
                      <a:pt x="387724" y="26774"/>
                      <a:pt x="386733" y="31732"/>
                      <a:pt x="383758" y="35698"/>
                    </a:cubicBezTo>
                    <a:cubicBezTo>
                      <a:pt x="381775" y="39665"/>
                      <a:pt x="376817" y="45615"/>
                      <a:pt x="369875" y="51565"/>
                    </a:cubicBezTo>
                    <a:lnTo>
                      <a:pt x="350043" y="72388"/>
                    </a:lnTo>
                    <a:lnTo>
                      <a:pt x="350043" y="72388"/>
                    </a:lnTo>
                    <a:lnTo>
                      <a:pt x="388716" y="72388"/>
                    </a:lnTo>
                    <a:lnTo>
                      <a:pt x="388716" y="81313"/>
                    </a:lnTo>
                    <a:lnTo>
                      <a:pt x="336160" y="81313"/>
                    </a:lnTo>
                    <a:lnTo>
                      <a:pt x="336160" y="74372"/>
                    </a:lnTo>
                    <a:lnTo>
                      <a:pt x="363926" y="44623"/>
                    </a:lnTo>
                    <a:cubicBezTo>
                      <a:pt x="368884" y="38673"/>
                      <a:pt x="372850" y="34707"/>
                      <a:pt x="374833" y="31732"/>
                    </a:cubicBezTo>
                    <a:cubicBezTo>
                      <a:pt x="376817" y="28757"/>
                      <a:pt x="377808" y="25782"/>
                      <a:pt x="377808" y="22807"/>
                    </a:cubicBezTo>
                    <a:cubicBezTo>
                      <a:pt x="377808" y="18841"/>
                      <a:pt x="375825" y="15866"/>
                      <a:pt x="372850" y="12891"/>
                    </a:cubicBezTo>
                    <a:cubicBezTo>
                      <a:pt x="369875" y="9916"/>
                      <a:pt x="365909" y="8925"/>
                      <a:pt x="361942" y="8925"/>
                    </a:cubicBezTo>
                    <a:cubicBezTo>
                      <a:pt x="356984" y="8925"/>
                      <a:pt x="353018" y="9916"/>
                      <a:pt x="350043" y="12891"/>
                    </a:cubicBezTo>
                    <a:cubicBezTo>
                      <a:pt x="347068" y="15866"/>
                      <a:pt x="345085" y="19832"/>
                      <a:pt x="345085" y="23799"/>
                    </a:cubicBezTo>
                    <a:lnTo>
                      <a:pt x="345085" y="23799"/>
                    </a:lnTo>
                    <a:lnTo>
                      <a:pt x="336160" y="24791"/>
                    </a:lnTo>
                    <a:lnTo>
                      <a:pt x="336160" y="2479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2" name="TextBox 251">
                <a:extLst>
                  <a:ext uri="{FF2B5EF4-FFF2-40B4-BE49-F238E27FC236}">
                    <a16:creationId xmlns:a16="http://schemas.microsoft.com/office/drawing/2014/main" id="{B5AFA423-C2EC-173E-D6BB-963957BE7847}"/>
                  </a:ext>
                </a:extLst>
              </p:cNvPr>
              <p:cNvSpPr txBox="1"/>
              <p:nvPr/>
            </p:nvSpPr>
            <p:spPr>
              <a:xfrm>
                <a:off x="2608656" y="4631504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253" name="Полилиния: фигура 252">
                <a:extLst>
                  <a:ext uri="{FF2B5EF4-FFF2-40B4-BE49-F238E27FC236}">
                    <a16:creationId xmlns:a16="http://schemas.microsoft.com/office/drawing/2014/main" id="{BE2F9BC3-B6B4-3483-D56D-967C1717640C}"/>
                  </a:ext>
                </a:extLst>
              </p:cNvPr>
              <p:cNvSpPr/>
              <p:nvPr/>
            </p:nvSpPr>
            <p:spPr>
              <a:xfrm>
                <a:off x="3142645" y="4696154"/>
                <a:ext cx="164609" cy="94204"/>
              </a:xfrm>
              <a:custGeom>
                <a:avLst/>
                <a:gdLst>
                  <a:gd name="connsiteX0" fmla="*/ 20824 w 164609"/>
                  <a:gd name="connsiteY0" fmla="*/ 11899 h 94204"/>
                  <a:gd name="connsiteX1" fmla="*/ 20824 w 164609"/>
                  <a:gd name="connsiteY1" fmla="*/ 11899 h 94204"/>
                  <a:gd name="connsiteX2" fmla="*/ 0 w 164609"/>
                  <a:gd name="connsiteY2" fmla="*/ 26774 h 94204"/>
                  <a:gd name="connsiteX3" fmla="*/ 0 w 164609"/>
                  <a:gd name="connsiteY3" fmla="*/ 16857 h 94204"/>
                  <a:gd name="connsiteX4" fmla="*/ 20824 w 164609"/>
                  <a:gd name="connsiteY4" fmla="*/ 1983 h 94204"/>
                  <a:gd name="connsiteX5" fmla="*/ 30740 w 164609"/>
                  <a:gd name="connsiteY5" fmla="*/ 1983 h 94204"/>
                  <a:gd name="connsiteX6" fmla="*/ 30740 w 164609"/>
                  <a:gd name="connsiteY6" fmla="*/ 81313 h 94204"/>
                  <a:gd name="connsiteX7" fmla="*/ 20824 w 164609"/>
                  <a:gd name="connsiteY7" fmla="*/ 81313 h 94204"/>
                  <a:gd name="connsiteX8" fmla="*/ 20824 w 164609"/>
                  <a:gd name="connsiteY8" fmla="*/ 11899 h 94204"/>
                  <a:gd name="connsiteX9" fmla="*/ 49581 w 164609"/>
                  <a:gd name="connsiteY9" fmla="*/ 23799 h 94204"/>
                  <a:gd name="connsiteX10" fmla="*/ 57514 w 164609"/>
                  <a:gd name="connsiteY10" fmla="*/ 6941 h 94204"/>
                  <a:gd name="connsiteX11" fmla="*/ 76355 w 164609"/>
                  <a:gd name="connsiteY11" fmla="*/ 0 h 94204"/>
                  <a:gd name="connsiteX12" fmla="*/ 94204 w 164609"/>
                  <a:gd name="connsiteY12" fmla="*/ 5950 h 94204"/>
                  <a:gd name="connsiteX13" fmla="*/ 101146 w 164609"/>
                  <a:gd name="connsiteY13" fmla="*/ 21816 h 94204"/>
                  <a:gd name="connsiteX14" fmla="*/ 97179 w 164609"/>
                  <a:gd name="connsiteY14" fmla="*/ 34707 h 94204"/>
                  <a:gd name="connsiteX15" fmla="*/ 83296 w 164609"/>
                  <a:gd name="connsiteY15" fmla="*/ 50573 h 94204"/>
                  <a:gd name="connsiteX16" fmla="*/ 63464 w 164609"/>
                  <a:gd name="connsiteY16" fmla="*/ 71397 h 94204"/>
                  <a:gd name="connsiteX17" fmla="*/ 63464 w 164609"/>
                  <a:gd name="connsiteY17" fmla="*/ 71397 h 94204"/>
                  <a:gd name="connsiteX18" fmla="*/ 102137 w 164609"/>
                  <a:gd name="connsiteY18" fmla="*/ 71397 h 94204"/>
                  <a:gd name="connsiteX19" fmla="*/ 102137 w 164609"/>
                  <a:gd name="connsiteY19" fmla="*/ 80322 h 94204"/>
                  <a:gd name="connsiteX20" fmla="*/ 50573 w 164609"/>
                  <a:gd name="connsiteY20" fmla="*/ 80322 h 94204"/>
                  <a:gd name="connsiteX21" fmla="*/ 50573 w 164609"/>
                  <a:gd name="connsiteY21" fmla="*/ 73380 h 94204"/>
                  <a:gd name="connsiteX22" fmla="*/ 78338 w 164609"/>
                  <a:gd name="connsiteY22" fmla="*/ 43631 h 94204"/>
                  <a:gd name="connsiteX23" fmla="*/ 89246 w 164609"/>
                  <a:gd name="connsiteY23" fmla="*/ 30740 h 94204"/>
                  <a:gd name="connsiteX24" fmla="*/ 92221 w 164609"/>
                  <a:gd name="connsiteY24" fmla="*/ 21816 h 94204"/>
                  <a:gd name="connsiteX25" fmla="*/ 87263 w 164609"/>
                  <a:gd name="connsiteY25" fmla="*/ 11899 h 94204"/>
                  <a:gd name="connsiteX26" fmla="*/ 76355 w 164609"/>
                  <a:gd name="connsiteY26" fmla="*/ 7933 h 94204"/>
                  <a:gd name="connsiteX27" fmla="*/ 64455 w 164609"/>
                  <a:gd name="connsiteY27" fmla="*/ 11899 h 94204"/>
                  <a:gd name="connsiteX28" fmla="*/ 59497 w 164609"/>
                  <a:gd name="connsiteY28" fmla="*/ 22807 h 94204"/>
                  <a:gd name="connsiteX29" fmla="*/ 59497 w 164609"/>
                  <a:gd name="connsiteY29" fmla="*/ 22807 h 94204"/>
                  <a:gd name="connsiteX30" fmla="*/ 49581 w 164609"/>
                  <a:gd name="connsiteY30" fmla="*/ 23799 h 94204"/>
                  <a:gd name="connsiteX31" fmla="*/ 49581 w 164609"/>
                  <a:gd name="connsiteY31" fmla="*/ 23799 h 94204"/>
                  <a:gd name="connsiteX32" fmla="*/ 112054 w 164609"/>
                  <a:gd name="connsiteY32" fmla="*/ 94204 h 94204"/>
                  <a:gd name="connsiteX33" fmla="*/ 118003 w 164609"/>
                  <a:gd name="connsiteY33" fmla="*/ 69414 h 94204"/>
                  <a:gd name="connsiteX34" fmla="*/ 127919 w 164609"/>
                  <a:gd name="connsiteY34" fmla="*/ 69414 h 94204"/>
                  <a:gd name="connsiteX35" fmla="*/ 119986 w 164609"/>
                  <a:gd name="connsiteY35" fmla="*/ 94204 h 94204"/>
                  <a:gd name="connsiteX36" fmla="*/ 112054 w 164609"/>
                  <a:gd name="connsiteY36" fmla="*/ 94204 h 94204"/>
                  <a:gd name="connsiteX37" fmla="*/ 154693 w 164609"/>
                  <a:gd name="connsiteY37" fmla="*/ 11899 h 94204"/>
                  <a:gd name="connsiteX38" fmla="*/ 154693 w 164609"/>
                  <a:gd name="connsiteY38" fmla="*/ 11899 h 94204"/>
                  <a:gd name="connsiteX39" fmla="*/ 133869 w 164609"/>
                  <a:gd name="connsiteY39" fmla="*/ 26774 h 94204"/>
                  <a:gd name="connsiteX40" fmla="*/ 133869 w 164609"/>
                  <a:gd name="connsiteY40" fmla="*/ 16857 h 94204"/>
                  <a:gd name="connsiteX41" fmla="*/ 154693 w 164609"/>
                  <a:gd name="connsiteY41" fmla="*/ 1983 h 94204"/>
                  <a:gd name="connsiteX42" fmla="*/ 164609 w 164609"/>
                  <a:gd name="connsiteY42" fmla="*/ 1983 h 94204"/>
                  <a:gd name="connsiteX43" fmla="*/ 164609 w 164609"/>
                  <a:gd name="connsiteY43" fmla="*/ 81313 h 94204"/>
                  <a:gd name="connsiteX44" fmla="*/ 154693 w 164609"/>
                  <a:gd name="connsiteY44" fmla="*/ 81313 h 94204"/>
                  <a:gd name="connsiteX45" fmla="*/ 154693 w 164609"/>
                  <a:gd name="connsiteY45" fmla="*/ 11899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164609" h="94204">
                    <a:moveTo>
                      <a:pt x="20824" y="11899"/>
                    </a:moveTo>
                    <a:lnTo>
                      <a:pt x="20824" y="11899"/>
                    </a:lnTo>
                    <a:lnTo>
                      <a:pt x="0" y="26774"/>
                    </a:lnTo>
                    <a:lnTo>
                      <a:pt x="0" y="16857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899"/>
                    </a:lnTo>
                    <a:close/>
                    <a:moveTo>
                      <a:pt x="49581" y="23799"/>
                    </a:moveTo>
                    <a:cubicBezTo>
                      <a:pt x="49581" y="16857"/>
                      <a:pt x="52556" y="10908"/>
                      <a:pt x="57514" y="6941"/>
                    </a:cubicBezTo>
                    <a:cubicBezTo>
                      <a:pt x="62472" y="1983"/>
                      <a:pt x="68422" y="0"/>
                      <a:pt x="76355" y="0"/>
                    </a:cubicBezTo>
                    <a:cubicBezTo>
                      <a:pt x="83296" y="0"/>
                      <a:pt x="89246" y="1983"/>
                      <a:pt x="94204" y="5950"/>
                    </a:cubicBezTo>
                    <a:cubicBezTo>
                      <a:pt x="99162" y="9916"/>
                      <a:pt x="101146" y="14874"/>
                      <a:pt x="101146" y="21816"/>
                    </a:cubicBezTo>
                    <a:cubicBezTo>
                      <a:pt x="101146" y="25782"/>
                      <a:pt x="100154" y="30740"/>
                      <a:pt x="97179" y="34707"/>
                    </a:cubicBezTo>
                    <a:cubicBezTo>
                      <a:pt x="95196" y="38673"/>
                      <a:pt x="90238" y="44623"/>
                      <a:pt x="83296" y="50573"/>
                    </a:cubicBezTo>
                    <a:lnTo>
                      <a:pt x="63464" y="71397"/>
                    </a:lnTo>
                    <a:lnTo>
                      <a:pt x="63464" y="71397"/>
                    </a:lnTo>
                    <a:lnTo>
                      <a:pt x="102137" y="71397"/>
                    </a:lnTo>
                    <a:lnTo>
                      <a:pt x="102137" y="80322"/>
                    </a:lnTo>
                    <a:lnTo>
                      <a:pt x="50573" y="80322"/>
                    </a:lnTo>
                    <a:lnTo>
                      <a:pt x="50573" y="73380"/>
                    </a:lnTo>
                    <a:lnTo>
                      <a:pt x="78338" y="43631"/>
                    </a:lnTo>
                    <a:cubicBezTo>
                      <a:pt x="83296" y="37682"/>
                      <a:pt x="87263" y="33715"/>
                      <a:pt x="89246" y="30740"/>
                    </a:cubicBezTo>
                    <a:cubicBezTo>
                      <a:pt x="91229" y="27765"/>
                      <a:pt x="92221" y="24791"/>
                      <a:pt x="92221" y="21816"/>
                    </a:cubicBezTo>
                    <a:cubicBezTo>
                      <a:pt x="92221" y="17849"/>
                      <a:pt x="90238" y="14874"/>
                      <a:pt x="87263" y="11899"/>
                    </a:cubicBezTo>
                    <a:cubicBezTo>
                      <a:pt x="84288" y="8925"/>
                      <a:pt x="80322" y="7933"/>
                      <a:pt x="76355" y="7933"/>
                    </a:cubicBezTo>
                    <a:cubicBezTo>
                      <a:pt x="71397" y="7933"/>
                      <a:pt x="67431" y="8925"/>
                      <a:pt x="64455" y="11899"/>
                    </a:cubicBezTo>
                    <a:cubicBezTo>
                      <a:pt x="61481" y="14874"/>
                      <a:pt x="59497" y="18841"/>
                      <a:pt x="59497" y="22807"/>
                    </a:cubicBezTo>
                    <a:lnTo>
                      <a:pt x="59497" y="22807"/>
                    </a:lnTo>
                    <a:lnTo>
                      <a:pt x="49581" y="23799"/>
                    </a:lnTo>
                    <a:lnTo>
                      <a:pt x="49581" y="23799"/>
                    </a:lnTo>
                    <a:close/>
                    <a:moveTo>
                      <a:pt x="112054" y="94204"/>
                    </a:moveTo>
                    <a:lnTo>
                      <a:pt x="118003" y="69414"/>
                    </a:lnTo>
                    <a:lnTo>
                      <a:pt x="127919" y="69414"/>
                    </a:lnTo>
                    <a:lnTo>
                      <a:pt x="119986" y="94204"/>
                    </a:lnTo>
                    <a:lnTo>
                      <a:pt x="112054" y="94204"/>
                    </a:lnTo>
                    <a:close/>
                    <a:moveTo>
                      <a:pt x="154693" y="11899"/>
                    </a:moveTo>
                    <a:lnTo>
                      <a:pt x="154693" y="11899"/>
                    </a:lnTo>
                    <a:lnTo>
                      <a:pt x="133869" y="26774"/>
                    </a:lnTo>
                    <a:lnTo>
                      <a:pt x="133869" y="16857"/>
                    </a:lnTo>
                    <a:lnTo>
                      <a:pt x="154693" y="1983"/>
                    </a:lnTo>
                    <a:lnTo>
                      <a:pt x="164609" y="1983"/>
                    </a:lnTo>
                    <a:lnTo>
                      <a:pt x="164609" y="81313"/>
                    </a:lnTo>
                    <a:lnTo>
                      <a:pt x="154693" y="81313"/>
                    </a:lnTo>
                    <a:lnTo>
                      <a:pt x="154693" y="118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4" name="Полилиния: фигура 253">
                <a:extLst>
                  <a:ext uri="{FF2B5EF4-FFF2-40B4-BE49-F238E27FC236}">
                    <a16:creationId xmlns:a16="http://schemas.microsoft.com/office/drawing/2014/main" id="{C6EF6723-4CD4-9CE6-3FD7-5A5DC950ED2D}"/>
                  </a:ext>
                </a:extLst>
              </p:cNvPr>
              <p:cNvSpPr/>
              <p:nvPr/>
            </p:nvSpPr>
            <p:spPr>
              <a:xfrm>
                <a:off x="3707870" y="4697146"/>
                <a:ext cx="145768" cy="80321"/>
              </a:xfrm>
              <a:custGeom>
                <a:avLst/>
                <a:gdLst>
                  <a:gd name="connsiteX0" fmla="*/ 20824 w 145768"/>
                  <a:gd name="connsiteY0" fmla="*/ 10908 h 80321"/>
                  <a:gd name="connsiteX1" fmla="*/ 20824 w 145768"/>
                  <a:gd name="connsiteY1" fmla="*/ 10908 h 80321"/>
                  <a:gd name="connsiteX2" fmla="*/ 0 w 145768"/>
                  <a:gd name="connsiteY2" fmla="*/ 25782 h 80321"/>
                  <a:gd name="connsiteX3" fmla="*/ 0 w 145768"/>
                  <a:gd name="connsiteY3" fmla="*/ 15866 h 80321"/>
                  <a:gd name="connsiteX4" fmla="*/ 20824 w 145768"/>
                  <a:gd name="connsiteY4" fmla="*/ 991 h 80321"/>
                  <a:gd name="connsiteX5" fmla="*/ 30740 w 145768"/>
                  <a:gd name="connsiteY5" fmla="*/ 991 h 80321"/>
                  <a:gd name="connsiteX6" fmla="*/ 30740 w 145768"/>
                  <a:gd name="connsiteY6" fmla="*/ 80321 h 80321"/>
                  <a:gd name="connsiteX7" fmla="*/ 20824 w 145768"/>
                  <a:gd name="connsiteY7" fmla="*/ 80321 h 80321"/>
                  <a:gd name="connsiteX8" fmla="*/ 20824 w 145768"/>
                  <a:gd name="connsiteY8" fmla="*/ 10908 h 80321"/>
                  <a:gd name="connsiteX9" fmla="*/ 77347 w 145768"/>
                  <a:gd name="connsiteY9" fmla="*/ 80321 h 80321"/>
                  <a:gd name="connsiteX10" fmla="*/ 58506 w 145768"/>
                  <a:gd name="connsiteY10" fmla="*/ 74372 h 80321"/>
                  <a:gd name="connsiteX11" fmla="*/ 50573 w 145768"/>
                  <a:gd name="connsiteY11" fmla="*/ 57514 h 80321"/>
                  <a:gd name="connsiteX12" fmla="*/ 60489 w 145768"/>
                  <a:gd name="connsiteY12" fmla="*/ 57514 h 80321"/>
                  <a:gd name="connsiteX13" fmla="*/ 66439 w 145768"/>
                  <a:gd name="connsiteY13" fmla="*/ 67430 h 80321"/>
                  <a:gd name="connsiteX14" fmla="*/ 78338 w 145768"/>
                  <a:gd name="connsiteY14" fmla="*/ 71397 h 80321"/>
                  <a:gd name="connsiteX15" fmla="*/ 91229 w 145768"/>
                  <a:gd name="connsiteY15" fmla="*/ 66439 h 80321"/>
                  <a:gd name="connsiteX16" fmla="*/ 96188 w 145768"/>
                  <a:gd name="connsiteY16" fmla="*/ 53548 h 80321"/>
                  <a:gd name="connsiteX17" fmla="*/ 91229 w 145768"/>
                  <a:gd name="connsiteY17" fmla="*/ 40656 h 80321"/>
                  <a:gd name="connsiteX18" fmla="*/ 78338 w 145768"/>
                  <a:gd name="connsiteY18" fmla="*/ 35698 h 80321"/>
                  <a:gd name="connsiteX19" fmla="*/ 61481 w 145768"/>
                  <a:gd name="connsiteY19" fmla="*/ 44623 h 80321"/>
                  <a:gd name="connsiteX20" fmla="*/ 52556 w 145768"/>
                  <a:gd name="connsiteY20" fmla="*/ 44623 h 80321"/>
                  <a:gd name="connsiteX21" fmla="*/ 56523 w 145768"/>
                  <a:gd name="connsiteY21" fmla="*/ 0 h 80321"/>
                  <a:gd name="connsiteX22" fmla="*/ 102137 w 145768"/>
                  <a:gd name="connsiteY22" fmla="*/ 0 h 80321"/>
                  <a:gd name="connsiteX23" fmla="*/ 102137 w 145768"/>
                  <a:gd name="connsiteY23" fmla="*/ 8925 h 80321"/>
                  <a:gd name="connsiteX24" fmla="*/ 65447 w 145768"/>
                  <a:gd name="connsiteY24" fmla="*/ 8925 h 80321"/>
                  <a:gd name="connsiteX25" fmla="*/ 63464 w 145768"/>
                  <a:gd name="connsiteY25" fmla="*/ 34707 h 80321"/>
                  <a:gd name="connsiteX26" fmla="*/ 63464 w 145768"/>
                  <a:gd name="connsiteY26" fmla="*/ 34707 h 80321"/>
                  <a:gd name="connsiteX27" fmla="*/ 81313 w 145768"/>
                  <a:gd name="connsiteY27" fmla="*/ 26774 h 80321"/>
                  <a:gd name="connsiteX28" fmla="*/ 100154 w 145768"/>
                  <a:gd name="connsiteY28" fmla="*/ 34707 h 80321"/>
                  <a:gd name="connsiteX29" fmla="*/ 107095 w 145768"/>
                  <a:gd name="connsiteY29" fmla="*/ 53548 h 80321"/>
                  <a:gd name="connsiteX30" fmla="*/ 99162 w 145768"/>
                  <a:gd name="connsiteY30" fmla="*/ 73380 h 80321"/>
                  <a:gd name="connsiteX31" fmla="*/ 77347 w 145768"/>
                  <a:gd name="connsiteY31" fmla="*/ 80321 h 80321"/>
                  <a:gd name="connsiteX32" fmla="*/ 77347 w 145768"/>
                  <a:gd name="connsiteY32" fmla="*/ 80321 h 80321"/>
                  <a:gd name="connsiteX33" fmla="*/ 135852 w 145768"/>
                  <a:gd name="connsiteY33" fmla="*/ 10908 h 80321"/>
                  <a:gd name="connsiteX34" fmla="*/ 135852 w 145768"/>
                  <a:gd name="connsiteY34" fmla="*/ 10908 h 80321"/>
                  <a:gd name="connsiteX35" fmla="*/ 115028 w 145768"/>
                  <a:gd name="connsiteY35" fmla="*/ 25782 h 80321"/>
                  <a:gd name="connsiteX36" fmla="*/ 115028 w 145768"/>
                  <a:gd name="connsiteY36" fmla="*/ 15866 h 80321"/>
                  <a:gd name="connsiteX37" fmla="*/ 135852 w 145768"/>
                  <a:gd name="connsiteY37" fmla="*/ 991 h 80321"/>
                  <a:gd name="connsiteX38" fmla="*/ 145769 w 145768"/>
                  <a:gd name="connsiteY38" fmla="*/ 991 h 80321"/>
                  <a:gd name="connsiteX39" fmla="*/ 145769 w 145768"/>
                  <a:gd name="connsiteY39" fmla="*/ 80321 h 80321"/>
                  <a:gd name="connsiteX40" fmla="*/ 135852 w 145768"/>
                  <a:gd name="connsiteY40" fmla="*/ 80321 h 80321"/>
                  <a:gd name="connsiteX41" fmla="*/ 135852 w 145768"/>
                  <a:gd name="connsiteY41" fmla="*/ 10908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5768" h="80321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2"/>
                    </a:lnTo>
                    <a:lnTo>
                      <a:pt x="0" y="15866"/>
                    </a:lnTo>
                    <a:lnTo>
                      <a:pt x="20824" y="991"/>
                    </a:lnTo>
                    <a:lnTo>
                      <a:pt x="30740" y="991"/>
                    </a:lnTo>
                    <a:lnTo>
                      <a:pt x="30740" y="80321"/>
                    </a:lnTo>
                    <a:lnTo>
                      <a:pt x="20824" y="80321"/>
                    </a:lnTo>
                    <a:lnTo>
                      <a:pt x="20824" y="10908"/>
                    </a:lnTo>
                    <a:close/>
                    <a:moveTo>
                      <a:pt x="77347" y="80321"/>
                    </a:moveTo>
                    <a:cubicBezTo>
                      <a:pt x="69414" y="80321"/>
                      <a:pt x="63464" y="78338"/>
                      <a:pt x="58506" y="74372"/>
                    </a:cubicBezTo>
                    <a:cubicBezTo>
                      <a:pt x="53548" y="70405"/>
                      <a:pt x="50573" y="64455"/>
                      <a:pt x="50573" y="57514"/>
                    </a:cubicBezTo>
                    <a:lnTo>
                      <a:pt x="60489" y="57514"/>
                    </a:lnTo>
                    <a:cubicBezTo>
                      <a:pt x="60489" y="61480"/>
                      <a:pt x="62472" y="65447"/>
                      <a:pt x="66439" y="67430"/>
                    </a:cubicBezTo>
                    <a:cubicBezTo>
                      <a:pt x="69414" y="70405"/>
                      <a:pt x="73380" y="71397"/>
                      <a:pt x="78338" y="71397"/>
                    </a:cubicBezTo>
                    <a:cubicBezTo>
                      <a:pt x="83296" y="71397"/>
                      <a:pt x="88254" y="69414"/>
                      <a:pt x="91229" y="66439"/>
                    </a:cubicBezTo>
                    <a:cubicBezTo>
                      <a:pt x="94204" y="63464"/>
                      <a:pt x="96188" y="58506"/>
                      <a:pt x="96188" y="53548"/>
                    </a:cubicBezTo>
                    <a:cubicBezTo>
                      <a:pt x="96188" y="48589"/>
                      <a:pt x="94204" y="43631"/>
                      <a:pt x="91229" y="40656"/>
                    </a:cubicBezTo>
                    <a:cubicBezTo>
                      <a:pt x="88254" y="37682"/>
                      <a:pt x="83296" y="35698"/>
                      <a:pt x="78338" y="35698"/>
                    </a:cubicBezTo>
                    <a:cubicBezTo>
                      <a:pt x="70405" y="35698"/>
                      <a:pt x="64455" y="38673"/>
                      <a:pt x="61481" y="44623"/>
                    </a:cubicBezTo>
                    <a:lnTo>
                      <a:pt x="52556" y="44623"/>
                    </a:lnTo>
                    <a:lnTo>
                      <a:pt x="56523" y="0"/>
                    </a:lnTo>
                    <a:lnTo>
                      <a:pt x="102137" y="0"/>
                    </a:lnTo>
                    <a:lnTo>
                      <a:pt x="102137" y="8925"/>
                    </a:lnTo>
                    <a:lnTo>
                      <a:pt x="65447" y="8925"/>
                    </a:lnTo>
                    <a:lnTo>
                      <a:pt x="63464" y="34707"/>
                    </a:lnTo>
                    <a:lnTo>
                      <a:pt x="63464" y="34707"/>
                    </a:lnTo>
                    <a:cubicBezTo>
                      <a:pt x="67431" y="29749"/>
                      <a:pt x="73380" y="26774"/>
                      <a:pt x="81313" y="26774"/>
                    </a:cubicBezTo>
                    <a:cubicBezTo>
                      <a:pt x="89246" y="26774"/>
                      <a:pt x="95196" y="29749"/>
                      <a:pt x="100154" y="34707"/>
                    </a:cubicBezTo>
                    <a:cubicBezTo>
                      <a:pt x="105112" y="39665"/>
                      <a:pt x="107095" y="45614"/>
                      <a:pt x="107095" y="53548"/>
                    </a:cubicBezTo>
                    <a:cubicBezTo>
                      <a:pt x="107095" y="61480"/>
                      <a:pt x="104120" y="68422"/>
                      <a:pt x="99162" y="73380"/>
                    </a:cubicBezTo>
                    <a:cubicBezTo>
                      <a:pt x="92221" y="78338"/>
                      <a:pt x="86271" y="80321"/>
                      <a:pt x="77347" y="80321"/>
                    </a:cubicBezTo>
                    <a:lnTo>
                      <a:pt x="77347" y="80321"/>
                    </a:lnTo>
                    <a:close/>
                    <a:moveTo>
                      <a:pt x="135852" y="10908"/>
                    </a:moveTo>
                    <a:lnTo>
                      <a:pt x="135852" y="10908"/>
                    </a:lnTo>
                    <a:lnTo>
                      <a:pt x="115028" y="25782"/>
                    </a:lnTo>
                    <a:lnTo>
                      <a:pt x="115028" y="15866"/>
                    </a:lnTo>
                    <a:lnTo>
                      <a:pt x="135852" y="991"/>
                    </a:lnTo>
                    <a:lnTo>
                      <a:pt x="145769" y="991"/>
                    </a:lnTo>
                    <a:lnTo>
                      <a:pt x="145769" y="80321"/>
                    </a:lnTo>
                    <a:lnTo>
                      <a:pt x="135852" y="80321"/>
                    </a:lnTo>
                    <a:lnTo>
                      <a:pt x="135852" y="1090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5" name="Полилиния: фигура 254">
                <a:extLst>
                  <a:ext uri="{FF2B5EF4-FFF2-40B4-BE49-F238E27FC236}">
                    <a16:creationId xmlns:a16="http://schemas.microsoft.com/office/drawing/2014/main" id="{144D2339-3770-3378-0687-AE421E7033BB}"/>
                  </a:ext>
                </a:extLst>
              </p:cNvPr>
              <p:cNvSpPr/>
              <p:nvPr/>
            </p:nvSpPr>
            <p:spPr>
              <a:xfrm>
                <a:off x="4279045" y="4697146"/>
                <a:ext cx="95195" cy="80321"/>
              </a:xfrm>
              <a:custGeom>
                <a:avLst/>
                <a:gdLst>
                  <a:gd name="connsiteX0" fmla="*/ 26774 w 95195"/>
                  <a:gd name="connsiteY0" fmla="*/ 80321 h 80321"/>
                  <a:gd name="connsiteX1" fmla="*/ 7933 w 95195"/>
                  <a:gd name="connsiteY1" fmla="*/ 74372 h 80321"/>
                  <a:gd name="connsiteX2" fmla="*/ 0 w 95195"/>
                  <a:gd name="connsiteY2" fmla="*/ 57514 h 80321"/>
                  <a:gd name="connsiteX3" fmla="*/ 9916 w 95195"/>
                  <a:gd name="connsiteY3" fmla="*/ 57514 h 80321"/>
                  <a:gd name="connsiteX4" fmla="*/ 15866 w 95195"/>
                  <a:gd name="connsiteY4" fmla="*/ 67430 h 80321"/>
                  <a:gd name="connsiteX5" fmla="*/ 27765 w 95195"/>
                  <a:gd name="connsiteY5" fmla="*/ 71397 h 80321"/>
                  <a:gd name="connsiteX6" fmla="*/ 40657 w 95195"/>
                  <a:gd name="connsiteY6" fmla="*/ 66439 h 80321"/>
                  <a:gd name="connsiteX7" fmla="*/ 45615 w 95195"/>
                  <a:gd name="connsiteY7" fmla="*/ 53548 h 80321"/>
                  <a:gd name="connsiteX8" fmla="*/ 40657 w 95195"/>
                  <a:gd name="connsiteY8" fmla="*/ 40656 h 80321"/>
                  <a:gd name="connsiteX9" fmla="*/ 27765 w 95195"/>
                  <a:gd name="connsiteY9" fmla="*/ 35698 h 80321"/>
                  <a:gd name="connsiteX10" fmla="*/ 10908 w 95195"/>
                  <a:gd name="connsiteY10" fmla="*/ 44623 h 80321"/>
                  <a:gd name="connsiteX11" fmla="*/ 1983 w 95195"/>
                  <a:gd name="connsiteY11" fmla="*/ 44623 h 80321"/>
                  <a:gd name="connsiteX12" fmla="*/ 5950 w 95195"/>
                  <a:gd name="connsiteY12" fmla="*/ 0 h 80321"/>
                  <a:gd name="connsiteX13" fmla="*/ 51565 w 95195"/>
                  <a:gd name="connsiteY13" fmla="*/ 0 h 80321"/>
                  <a:gd name="connsiteX14" fmla="*/ 51565 w 95195"/>
                  <a:gd name="connsiteY14" fmla="*/ 8925 h 80321"/>
                  <a:gd name="connsiteX15" fmla="*/ 14874 w 95195"/>
                  <a:gd name="connsiteY15" fmla="*/ 8925 h 80321"/>
                  <a:gd name="connsiteX16" fmla="*/ 12891 w 95195"/>
                  <a:gd name="connsiteY16" fmla="*/ 34707 h 80321"/>
                  <a:gd name="connsiteX17" fmla="*/ 12891 w 95195"/>
                  <a:gd name="connsiteY17" fmla="*/ 34707 h 80321"/>
                  <a:gd name="connsiteX18" fmla="*/ 30740 w 95195"/>
                  <a:gd name="connsiteY18" fmla="*/ 26774 h 80321"/>
                  <a:gd name="connsiteX19" fmla="*/ 49581 w 95195"/>
                  <a:gd name="connsiteY19" fmla="*/ 34707 h 80321"/>
                  <a:gd name="connsiteX20" fmla="*/ 56523 w 95195"/>
                  <a:gd name="connsiteY20" fmla="*/ 53548 h 80321"/>
                  <a:gd name="connsiteX21" fmla="*/ 48589 w 95195"/>
                  <a:gd name="connsiteY21" fmla="*/ 73380 h 80321"/>
                  <a:gd name="connsiteX22" fmla="*/ 26774 w 95195"/>
                  <a:gd name="connsiteY22" fmla="*/ 80321 h 80321"/>
                  <a:gd name="connsiteX23" fmla="*/ 26774 w 95195"/>
                  <a:gd name="connsiteY23" fmla="*/ 80321 h 80321"/>
                  <a:gd name="connsiteX24" fmla="*/ 85280 w 95195"/>
                  <a:gd name="connsiteY24" fmla="*/ 10908 h 80321"/>
                  <a:gd name="connsiteX25" fmla="*/ 85280 w 95195"/>
                  <a:gd name="connsiteY25" fmla="*/ 10908 h 80321"/>
                  <a:gd name="connsiteX26" fmla="*/ 64455 w 95195"/>
                  <a:gd name="connsiteY26" fmla="*/ 25782 h 80321"/>
                  <a:gd name="connsiteX27" fmla="*/ 64455 w 95195"/>
                  <a:gd name="connsiteY27" fmla="*/ 15866 h 80321"/>
                  <a:gd name="connsiteX28" fmla="*/ 85280 w 95195"/>
                  <a:gd name="connsiteY28" fmla="*/ 991 h 80321"/>
                  <a:gd name="connsiteX29" fmla="*/ 95196 w 95195"/>
                  <a:gd name="connsiteY29" fmla="*/ 991 h 80321"/>
                  <a:gd name="connsiteX30" fmla="*/ 95196 w 95195"/>
                  <a:gd name="connsiteY30" fmla="*/ 80321 h 80321"/>
                  <a:gd name="connsiteX31" fmla="*/ 85280 w 95195"/>
                  <a:gd name="connsiteY31" fmla="*/ 80321 h 80321"/>
                  <a:gd name="connsiteX32" fmla="*/ 85280 w 95195"/>
                  <a:gd name="connsiteY32" fmla="*/ 10908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95195" h="80321">
                    <a:moveTo>
                      <a:pt x="26774" y="80321"/>
                    </a:moveTo>
                    <a:cubicBezTo>
                      <a:pt x="18841" y="80321"/>
                      <a:pt x="12891" y="78338"/>
                      <a:pt x="7933" y="74372"/>
                    </a:cubicBezTo>
                    <a:cubicBezTo>
                      <a:pt x="2975" y="70405"/>
                      <a:pt x="0" y="64455"/>
                      <a:pt x="0" y="57514"/>
                    </a:cubicBezTo>
                    <a:lnTo>
                      <a:pt x="9916" y="57514"/>
                    </a:lnTo>
                    <a:cubicBezTo>
                      <a:pt x="9916" y="61480"/>
                      <a:pt x="11900" y="65447"/>
                      <a:pt x="15866" y="67430"/>
                    </a:cubicBezTo>
                    <a:cubicBezTo>
                      <a:pt x="18841" y="70405"/>
                      <a:pt x="22807" y="71397"/>
                      <a:pt x="27765" y="71397"/>
                    </a:cubicBezTo>
                    <a:cubicBezTo>
                      <a:pt x="32723" y="71397"/>
                      <a:pt x="37682" y="69414"/>
                      <a:pt x="40657" y="66439"/>
                    </a:cubicBezTo>
                    <a:cubicBezTo>
                      <a:pt x="43631" y="63464"/>
                      <a:pt x="45615" y="58506"/>
                      <a:pt x="45615" y="53548"/>
                    </a:cubicBezTo>
                    <a:cubicBezTo>
                      <a:pt x="45615" y="48589"/>
                      <a:pt x="43631" y="43631"/>
                      <a:pt x="40657" y="40656"/>
                    </a:cubicBezTo>
                    <a:cubicBezTo>
                      <a:pt x="37682" y="37682"/>
                      <a:pt x="32723" y="35698"/>
                      <a:pt x="27765" y="35698"/>
                    </a:cubicBezTo>
                    <a:cubicBezTo>
                      <a:pt x="19832" y="35698"/>
                      <a:pt x="13883" y="38673"/>
                      <a:pt x="10908" y="44623"/>
                    </a:cubicBezTo>
                    <a:lnTo>
                      <a:pt x="1983" y="44623"/>
                    </a:lnTo>
                    <a:lnTo>
                      <a:pt x="5950" y="0"/>
                    </a:lnTo>
                    <a:lnTo>
                      <a:pt x="51565" y="0"/>
                    </a:lnTo>
                    <a:lnTo>
                      <a:pt x="51565" y="8925"/>
                    </a:lnTo>
                    <a:lnTo>
                      <a:pt x="14874" y="8925"/>
                    </a:lnTo>
                    <a:lnTo>
                      <a:pt x="12891" y="34707"/>
                    </a:lnTo>
                    <a:lnTo>
                      <a:pt x="12891" y="34707"/>
                    </a:lnTo>
                    <a:cubicBezTo>
                      <a:pt x="16858" y="29749"/>
                      <a:pt x="22807" y="26774"/>
                      <a:pt x="30740" y="26774"/>
                    </a:cubicBezTo>
                    <a:cubicBezTo>
                      <a:pt x="38673" y="26774"/>
                      <a:pt x="44623" y="29749"/>
                      <a:pt x="49581" y="34707"/>
                    </a:cubicBezTo>
                    <a:cubicBezTo>
                      <a:pt x="54539" y="39665"/>
                      <a:pt x="56523" y="45614"/>
                      <a:pt x="56523" y="53548"/>
                    </a:cubicBezTo>
                    <a:cubicBezTo>
                      <a:pt x="56523" y="61480"/>
                      <a:pt x="53548" y="68422"/>
                      <a:pt x="48589" y="73380"/>
                    </a:cubicBezTo>
                    <a:cubicBezTo>
                      <a:pt x="41648" y="78338"/>
                      <a:pt x="34707" y="80321"/>
                      <a:pt x="26774" y="80321"/>
                    </a:cubicBezTo>
                    <a:lnTo>
                      <a:pt x="26774" y="80321"/>
                    </a:lnTo>
                    <a:close/>
                    <a:moveTo>
                      <a:pt x="85280" y="10908"/>
                    </a:moveTo>
                    <a:lnTo>
                      <a:pt x="85280" y="10908"/>
                    </a:lnTo>
                    <a:lnTo>
                      <a:pt x="64455" y="25782"/>
                    </a:lnTo>
                    <a:lnTo>
                      <a:pt x="64455" y="15866"/>
                    </a:lnTo>
                    <a:lnTo>
                      <a:pt x="85280" y="991"/>
                    </a:lnTo>
                    <a:lnTo>
                      <a:pt x="95196" y="991"/>
                    </a:lnTo>
                    <a:lnTo>
                      <a:pt x="95196" y="80321"/>
                    </a:lnTo>
                    <a:lnTo>
                      <a:pt x="85280" y="80321"/>
                    </a:lnTo>
                    <a:lnTo>
                      <a:pt x="85280" y="1090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1EFB41A7-CC4B-C0DD-DB11-294100964B04}"/>
                  </a:ext>
                </a:extLst>
              </p:cNvPr>
              <p:cNvSpPr txBox="1"/>
              <p:nvPr/>
            </p:nvSpPr>
            <p:spPr>
              <a:xfrm>
                <a:off x="4750648" y="4631504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99</a:t>
                </a:r>
              </a:p>
            </p:txBody>
          </p:sp>
          <p:sp>
            <p:nvSpPr>
              <p:cNvPr id="257" name="Полилиния: фигура 256">
                <a:extLst>
                  <a:ext uri="{FF2B5EF4-FFF2-40B4-BE49-F238E27FC236}">
                    <a16:creationId xmlns:a16="http://schemas.microsoft.com/office/drawing/2014/main" id="{D768B244-AE44-D7FE-620D-6AB4DD95B4BB}"/>
                  </a:ext>
                </a:extLst>
              </p:cNvPr>
              <p:cNvSpPr/>
              <p:nvPr/>
            </p:nvSpPr>
            <p:spPr>
              <a:xfrm>
                <a:off x="5417428" y="4696154"/>
                <a:ext cx="191383" cy="94204"/>
              </a:xfrm>
              <a:custGeom>
                <a:avLst/>
                <a:gdLst>
                  <a:gd name="connsiteX0" fmla="*/ 20824 w 191383"/>
                  <a:gd name="connsiteY0" fmla="*/ 11899 h 94204"/>
                  <a:gd name="connsiteX1" fmla="*/ 20824 w 191383"/>
                  <a:gd name="connsiteY1" fmla="*/ 11899 h 94204"/>
                  <a:gd name="connsiteX2" fmla="*/ 0 w 191383"/>
                  <a:gd name="connsiteY2" fmla="*/ 26774 h 94204"/>
                  <a:gd name="connsiteX3" fmla="*/ 0 w 191383"/>
                  <a:gd name="connsiteY3" fmla="*/ 16857 h 94204"/>
                  <a:gd name="connsiteX4" fmla="*/ 20824 w 191383"/>
                  <a:gd name="connsiteY4" fmla="*/ 1983 h 94204"/>
                  <a:gd name="connsiteX5" fmla="*/ 30741 w 191383"/>
                  <a:gd name="connsiteY5" fmla="*/ 1983 h 94204"/>
                  <a:gd name="connsiteX6" fmla="*/ 30741 w 191383"/>
                  <a:gd name="connsiteY6" fmla="*/ 81313 h 94204"/>
                  <a:gd name="connsiteX7" fmla="*/ 20824 w 191383"/>
                  <a:gd name="connsiteY7" fmla="*/ 81313 h 94204"/>
                  <a:gd name="connsiteX8" fmla="*/ 20824 w 191383"/>
                  <a:gd name="connsiteY8" fmla="*/ 11899 h 94204"/>
                  <a:gd name="connsiteX9" fmla="*/ 46606 w 191383"/>
                  <a:gd name="connsiteY9" fmla="*/ 94204 h 94204"/>
                  <a:gd name="connsiteX10" fmla="*/ 52556 w 191383"/>
                  <a:gd name="connsiteY10" fmla="*/ 69414 h 94204"/>
                  <a:gd name="connsiteX11" fmla="*/ 62472 w 191383"/>
                  <a:gd name="connsiteY11" fmla="*/ 69414 h 94204"/>
                  <a:gd name="connsiteX12" fmla="*/ 54539 w 191383"/>
                  <a:gd name="connsiteY12" fmla="*/ 94204 h 94204"/>
                  <a:gd name="connsiteX13" fmla="*/ 46606 w 191383"/>
                  <a:gd name="connsiteY13" fmla="*/ 94204 h 94204"/>
                  <a:gd name="connsiteX14" fmla="*/ 117011 w 191383"/>
                  <a:gd name="connsiteY14" fmla="*/ 9916 h 94204"/>
                  <a:gd name="connsiteX15" fmla="*/ 117011 w 191383"/>
                  <a:gd name="connsiteY15" fmla="*/ 9916 h 94204"/>
                  <a:gd name="connsiteX16" fmla="*/ 74372 w 191383"/>
                  <a:gd name="connsiteY16" fmla="*/ 9916 h 94204"/>
                  <a:gd name="connsiteX17" fmla="*/ 74372 w 191383"/>
                  <a:gd name="connsiteY17" fmla="*/ 992 h 94204"/>
                  <a:gd name="connsiteX18" fmla="*/ 126928 w 191383"/>
                  <a:gd name="connsiteY18" fmla="*/ 992 h 94204"/>
                  <a:gd name="connsiteX19" fmla="*/ 126928 w 191383"/>
                  <a:gd name="connsiteY19" fmla="*/ 9916 h 94204"/>
                  <a:gd name="connsiteX20" fmla="*/ 92221 w 191383"/>
                  <a:gd name="connsiteY20" fmla="*/ 79330 h 94204"/>
                  <a:gd name="connsiteX21" fmla="*/ 82305 w 191383"/>
                  <a:gd name="connsiteY21" fmla="*/ 79330 h 94204"/>
                  <a:gd name="connsiteX22" fmla="*/ 117011 w 191383"/>
                  <a:gd name="connsiteY22" fmla="*/ 9916 h 94204"/>
                  <a:gd name="connsiteX23" fmla="*/ 154694 w 191383"/>
                  <a:gd name="connsiteY23" fmla="*/ 35698 h 94204"/>
                  <a:gd name="connsiteX24" fmla="*/ 164610 w 191383"/>
                  <a:gd name="connsiteY24" fmla="*/ 35698 h 94204"/>
                  <a:gd name="connsiteX25" fmla="*/ 175517 w 191383"/>
                  <a:gd name="connsiteY25" fmla="*/ 31732 h 94204"/>
                  <a:gd name="connsiteX26" fmla="*/ 179484 w 191383"/>
                  <a:gd name="connsiteY26" fmla="*/ 21816 h 94204"/>
                  <a:gd name="connsiteX27" fmla="*/ 175517 w 191383"/>
                  <a:gd name="connsiteY27" fmla="*/ 11899 h 94204"/>
                  <a:gd name="connsiteX28" fmla="*/ 163618 w 191383"/>
                  <a:gd name="connsiteY28" fmla="*/ 7933 h 94204"/>
                  <a:gd name="connsiteX29" fmla="*/ 152710 w 191383"/>
                  <a:gd name="connsiteY29" fmla="*/ 11899 h 94204"/>
                  <a:gd name="connsiteX30" fmla="*/ 147752 w 191383"/>
                  <a:gd name="connsiteY30" fmla="*/ 21816 h 94204"/>
                  <a:gd name="connsiteX31" fmla="*/ 137836 w 191383"/>
                  <a:gd name="connsiteY31" fmla="*/ 21816 h 94204"/>
                  <a:gd name="connsiteX32" fmla="*/ 145769 w 191383"/>
                  <a:gd name="connsiteY32" fmla="*/ 5950 h 94204"/>
                  <a:gd name="connsiteX33" fmla="*/ 163618 w 191383"/>
                  <a:gd name="connsiteY33" fmla="*/ 0 h 94204"/>
                  <a:gd name="connsiteX34" fmla="*/ 181467 w 191383"/>
                  <a:gd name="connsiteY34" fmla="*/ 5950 h 94204"/>
                  <a:gd name="connsiteX35" fmla="*/ 188408 w 191383"/>
                  <a:gd name="connsiteY35" fmla="*/ 20824 h 94204"/>
                  <a:gd name="connsiteX36" fmla="*/ 184442 w 191383"/>
                  <a:gd name="connsiteY36" fmla="*/ 33715 h 94204"/>
                  <a:gd name="connsiteX37" fmla="*/ 172543 w 191383"/>
                  <a:gd name="connsiteY37" fmla="*/ 39665 h 94204"/>
                  <a:gd name="connsiteX38" fmla="*/ 172543 w 191383"/>
                  <a:gd name="connsiteY38" fmla="*/ 39665 h 94204"/>
                  <a:gd name="connsiteX39" fmla="*/ 186425 w 191383"/>
                  <a:gd name="connsiteY39" fmla="*/ 45615 h 94204"/>
                  <a:gd name="connsiteX40" fmla="*/ 191383 w 191383"/>
                  <a:gd name="connsiteY40" fmla="*/ 59497 h 94204"/>
                  <a:gd name="connsiteX41" fmla="*/ 183450 w 191383"/>
                  <a:gd name="connsiteY41" fmla="*/ 76355 h 94204"/>
                  <a:gd name="connsiteX42" fmla="*/ 163618 w 191383"/>
                  <a:gd name="connsiteY42" fmla="*/ 83296 h 94204"/>
                  <a:gd name="connsiteX43" fmla="*/ 143785 w 191383"/>
                  <a:gd name="connsiteY43" fmla="*/ 77346 h 94204"/>
                  <a:gd name="connsiteX44" fmla="*/ 135852 w 191383"/>
                  <a:gd name="connsiteY44" fmla="*/ 61480 h 94204"/>
                  <a:gd name="connsiteX45" fmla="*/ 145769 w 191383"/>
                  <a:gd name="connsiteY45" fmla="*/ 61480 h 94204"/>
                  <a:gd name="connsiteX46" fmla="*/ 151718 w 191383"/>
                  <a:gd name="connsiteY46" fmla="*/ 71397 h 94204"/>
                  <a:gd name="connsiteX47" fmla="*/ 164610 w 191383"/>
                  <a:gd name="connsiteY47" fmla="*/ 75363 h 94204"/>
                  <a:gd name="connsiteX48" fmla="*/ 177501 w 191383"/>
                  <a:gd name="connsiteY48" fmla="*/ 71397 h 94204"/>
                  <a:gd name="connsiteX49" fmla="*/ 182459 w 191383"/>
                  <a:gd name="connsiteY49" fmla="*/ 61480 h 94204"/>
                  <a:gd name="connsiteX50" fmla="*/ 177501 w 191383"/>
                  <a:gd name="connsiteY50" fmla="*/ 50573 h 94204"/>
                  <a:gd name="connsiteX51" fmla="*/ 164610 w 191383"/>
                  <a:gd name="connsiteY51" fmla="*/ 46606 h 94204"/>
                  <a:gd name="connsiteX52" fmla="*/ 154694 w 191383"/>
                  <a:gd name="connsiteY52" fmla="*/ 46606 h 94204"/>
                  <a:gd name="connsiteX53" fmla="*/ 154694 w 191383"/>
                  <a:gd name="connsiteY53" fmla="*/ 35698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91383" h="94204">
                    <a:moveTo>
                      <a:pt x="20824" y="11899"/>
                    </a:moveTo>
                    <a:lnTo>
                      <a:pt x="20824" y="11899"/>
                    </a:lnTo>
                    <a:lnTo>
                      <a:pt x="0" y="26774"/>
                    </a:lnTo>
                    <a:lnTo>
                      <a:pt x="0" y="16857"/>
                    </a:lnTo>
                    <a:lnTo>
                      <a:pt x="20824" y="1983"/>
                    </a:lnTo>
                    <a:lnTo>
                      <a:pt x="30741" y="1983"/>
                    </a:lnTo>
                    <a:lnTo>
                      <a:pt x="30741" y="81313"/>
                    </a:lnTo>
                    <a:lnTo>
                      <a:pt x="20824" y="81313"/>
                    </a:lnTo>
                    <a:lnTo>
                      <a:pt x="20824" y="11899"/>
                    </a:lnTo>
                    <a:close/>
                    <a:moveTo>
                      <a:pt x="46606" y="94204"/>
                    </a:moveTo>
                    <a:lnTo>
                      <a:pt x="52556" y="69414"/>
                    </a:lnTo>
                    <a:lnTo>
                      <a:pt x="62472" y="69414"/>
                    </a:lnTo>
                    <a:lnTo>
                      <a:pt x="54539" y="94204"/>
                    </a:lnTo>
                    <a:lnTo>
                      <a:pt x="46606" y="94204"/>
                    </a:lnTo>
                    <a:close/>
                    <a:moveTo>
                      <a:pt x="117011" y="9916"/>
                    </a:moveTo>
                    <a:lnTo>
                      <a:pt x="117011" y="9916"/>
                    </a:lnTo>
                    <a:lnTo>
                      <a:pt x="74372" y="9916"/>
                    </a:lnTo>
                    <a:lnTo>
                      <a:pt x="74372" y="992"/>
                    </a:lnTo>
                    <a:lnTo>
                      <a:pt x="126928" y="992"/>
                    </a:lnTo>
                    <a:lnTo>
                      <a:pt x="126928" y="9916"/>
                    </a:lnTo>
                    <a:lnTo>
                      <a:pt x="92221" y="79330"/>
                    </a:lnTo>
                    <a:lnTo>
                      <a:pt x="82305" y="79330"/>
                    </a:lnTo>
                    <a:lnTo>
                      <a:pt x="117011" y="9916"/>
                    </a:lnTo>
                    <a:close/>
                    <a:moveTo>
                      <a:pt x="154694" y="35698"/>
                    </a:moveTo>
                    <a:lnTo>
                      <a:pt x="164610" y="35698"/>
                    </a:lnTo>
                    <a:cubicBezTo>
                      <a:pt x="169568" y="35698"/>
                      <a:pt x="172543" y="34707"/>
                      <a:pt x="175517" y="31732"/>
                    </a:cubicBezTo>
                    <a:cubicBezTo>
                      <a:pt x="178492" y="28757"/>
                      <a:pt x="179484" y="25782"/>
                      <a:pt x="179484" y="21816"/>
                    </a:cubicBezTo>
                    <a:cubicBezTo>
                      <a:pt x="179484" y="17849"/>
                      <a:pt x="178492" y="14874"/>
                      <a:pt x="175517" y="11899"/>
                    </a:cubicBezTo>
                    <a:cubicBezTo>
                      <a:pt x="172543" y="9916"/>
                      <a:pt x="168576" y="7933"/>
                      <a:pt x="163618" y="7933"/>
                    </a:cubicBezTo>
                    <a:cubicBezTo>
                      <a:pt x="158660" y="7933"/>
                      <a:pt x="155685" y="8925"/>
                      <a:pt x="152710" y="11899"/>
                    </a:cubicBezTo>
                    <a:cubicBezTo>
                      <a:pt x="149735" y="14874"/>
                      <a:pt x="147752" y="17849"/>
                      <a:pt x="147752" y="21816"/>
                    </a:cubicBezTo>
                    <a:lnTo>
                      <a:pt x="137836" y="21816"/>
                    </a:lnTo>
                    <a:cubicBezTo>
                      <a:pt x="138827" y="14874"/>
                      <a:pt x="140811" y="9916"/>
                      <a:pt x="145769" y="5950"/>
                    </a:cubicBezTo>
                    <a:cubicBezTo>
                      <a:pt x="150727" y="1983"/>
                      <a:pt x="156676" y="0"/>
                      <a:pt x="163618" y="0"/>
                    </a:cubicBezTo>
                    <a:cubicBezTo>
                      <a:pt x="170559" y="0"/>
                      <a:pt x="176509" y="1983"/>
                      <a:pt x="181467" y="5950"/>
                    </a:cubicBezTo>
                    <a:cubicBezTo>
                      <a:pt x="186425" y="9916"/>
                      <a:pt x="188408" y="14874"/>
                      <a:pt x="188408" y="20824"/>
                    </a:cubicBezTo>
                    <a:cubicBezTo>
                      <a:pt x="188408" y="25782"/>
                      <a:pt x="187417" y="29749"/>
                      <a:pt x="184442" y="33715"/>
                    </a:cubicBezTo>
                    <a:cubicBezTo>
                      <a:pt x="181467" y="36690"/>
                      <a:pt x="177501" y="39665"/>
                      <a:pt x="172543" y="39665"/>
                    </a:cubicBezTo>
                    <a:lnTo>
                      <a:pt x="172543" y="39665"/>
                    </a:lnTo>
                    <a:cubicBezTo>
                      <a:pt x="178492" y="39665"/>
                      <a:pt x="183450" y="41648"/>
                      <a:pt x="186425" y="45615"/>
                    </a:cubicBezTo>
                    <a:cubicBezTo>
                      <a:pt x="190392" y="48589"/>
                      <a:pt x="191383" y="53548"/>
                      <a:pt x="191383" y="59497"/>
                    </a:cubicBezTo>
                    <a:cubicBezTo>
                      <a:pt x="191383" y="66439"/>
                      <a:pt x="188408" y="71397"/>
                      <a:pt x="183450" y="76355"/>
                    </a:cubicBezTo>
                    <a:cubicBezTo>
                      <a:pt x="178492" y="80322"/>
                      <a:pt x="171551" y="83296"/>
                      <a:pt x="163618" y="83296"/>
                    </a:cubicBezTo>
                    <a:cubicBezTo>
                      <a:pt x="155685" y="83296"/>
                      <a:pt x="148743" y="81313"/>
                      <a:pt x="143785" y="77346"/>
                    </a:cubicBezTo>
                    <a:cubicBezTo>
                      <a:pt x="138827" y="73380"/>
                      <a:pt x="135852" y="68422"/>
                      <a:pt x="135852" y="61480"/>
                    </a:cubicBezTo>
                    <a:lnTo>
                      <a:pt x="145769" y="61480"/>
                    </a:lnTo>
                    <a:cubicBezTo>
                      <a:pt x="145769" y="65447"/>
                      <a:pt x="147752" y="68422"/>
                      <a:pt x="151718" y="71397"/>
                    </a:cubicBezTo>
                    <a:cubicBezTo>
                      <a:pt x="154694" y="74372"/>
                      <a:pt x="159652" y="75363"/>
                      <a:pt x="164610" y="75363"/>
                    </a:cubicBezTo>
                    <a:cubicBezTo>
                      <a:pt x="169568" y="75363"/>
                      <a:pt x="174526" y="74372"/>
                      <a:pt x="177501" y="71397"/>
                    </a:cubicBezTo>
                    <a:cubicBezTo>
                      <a:pt x="180475" y="68422"/>
                      <a:pt x="182459" y="65447"/>
                      <a:pt x="182459" y="61480"/>
                    </a:cubicBezTo>
                    <a:cubicBezTo>
                      <a:pt x="182459" y="56522"/>
                      <a:pt x="180475" y="53548"/>
                      <a:pt x="177501" y="50573"/>
                    </a:cubicBezTo>
                    <a:cubicBezTo>
                      <a:pt x="174526" y="47598"/>
                      <a:pt x="169568" y="46606"/>
                      <a:pt x="164610" y="46606"/>
                    </a:cubicBezTo>
                    <a:lnTo>
                      <a:pt x="154694" y="46606"/>
                    </a:lnTo>
                    <a:lnTo>
                      <a:pt x="154694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8" name="Полилиния: фигура 257">
                <a:extLst>
                  <a:ext uri="{FF2B5EF4-FFF2-40B4-BE49-F238E27FC236}">
                    <a16:creationId xmlns:a16="http://schemas.microsoft.com/office/drawing/2014/main" id="{349E3ED1-02F9-F18E-A205-A999AF2201D9}"/>
                  </a:ext>
                </a:extLst>
              </p:cNvPr>
              <p:cNvSpPr/>
              <p:nvPr/>
            </p:nvSpPr>
            <p:spPr>
              <a:xfrm>
                <a:off x="5982653" y="4696154"/>
                <a:ext cx="425406" cy="98170"/>
              </a:xfrm>
              <a:custGeom>
                <a:avLst/>
                <a:gdLst>
                  <a:gd name="connsiteX0" fmla="*/ 12891 w 425406"/>
                  <a:gd name="connsiteY0" fmla="*/ 58506 h 98170"/>
                  <a:gd name="connsiteX1" fmla="*/ 18841 w 425406"/>
                  <a:gd name="connsiteY1" fmla="*/ 68422 h 98170"/>
                  <a:gd name="connsiteX2" fmla="*/ 32723 w 425406"/>
                  <a:gd name="connsiteY2" fmla="*/ 72388 h 98170"/>
                  <a:gd name="connsiteX3" fmla="*/ 45615 w 425406"/>
                  <a:gd name="connsiteY3" fmla="*/ 68422 h 98170"/>
                  <a:gd name="connsiteX4" fmla="*/ 50573 w 425406"/>
                  <a:gd name="connsiteY4" fmla="*/ 58506 h 98170"/>
                  <a:gd name="connsiteX5" fmla="*/ 46606 w 425406"/>
                  <a:gd name="connsiteY5" fmla="*/ 50573 h 98170"/>
                  <a:gd name="connsiteX6" fmla="*/ 34707 w 425406"/>
                  <a:gd name="connsiteY6" fmla="*/ 45615 h 98170"/>
                  <a:gd name="connsiteX7" fmla="*/ 24791 w 425406"/>
                  <a:gd name="connsiteY7" fmla="*/ 42640 h 98170"/>
                  <a:gd name="connsiteX8" fmla="*/ 8925 w 425406"/>
                  <a:gd name="connsiteY8" fmla="*/ 34707 h 98170"/>
                  <a:gd name="connsiteX9" fmla="*/ 3967 w 425406"/>
                  <a:gd name="connsiteY9" fmla="*/ 21816 h 98170"/>
                  <a:gd name="connsiteX10" fmla="*/ 11900 w 425406"/>
                  <a:gd name="connsiteY10" fmla="*/ 5950 h 98170"/>
                  <a:gd name="connsiteX11" fmla="*/ 31732 w 425406"/>
                  <a:gd name="connsiteY11" fmla="*/ 0 h 98170"/>
                  <a:gd name="connsiteX12" fmla="*/ 51565 w 425406"/>
                  <a:gd name="connsiteY12" fmla="*/ 5950 h 98170"/>
                  <a:gd name="connsiteX13" fmla="*/ 59497 w 425406"/>
                  <a:gd name="connsiteY13" fmla="*/ 21816 h 98170"/>
                  <a:gd name="connsiteX14" fmla="*/ 49581 w 425406"/>
                  <a:gd name="connsiteY14" fmla="*/ 21816 h 98170"/>
                  <a:gd name="connsiteX15" fmla="*/ 43632 w 425406"/>
                  <a:gd name="connsiteY15" fmla="*/ 11899 h 98170"/>
                  <a:gd name="connsiteX16" fmla="*/ 30741 w 425406"/>
                  <a:gd name="connsiteY16" fmla="*/ 7933 h 98170"/>
                  <a:gd name="connsiteX17" fmla="*/ 17849 w 425406"/>
                  <a:gd name="connsiteY17" fmla="*/ 11899 h 98170"/>
                  <a:gd name="connsiteX18" fmla="*/ 12891 w 425406"/>
                  <a:gd name="connsiteY18" fmla="*/ 20824 h 98170"/>
                  <a:gd name="connsiteX19" fmla="*/ 16858 w 425406"/>
                  <a:gd name="connsiteY19" fmla="*/ 27765 h 98170"/>
                  <a:gd name="connsiteX20" fmla="*/ 28757 w 425406"/>
                  <a:gd name="connsiteY20" fmla="*/ 32723 h 98170"/>
                  <a:gd name="connsiteX21" fmla="*/ 36690 w 425406"/>
                  <a:gd name="connsiteY21" fmla="*/ 34707 h 98170"/>
                  <a:gd name="connsiteX22" fmla="*/ 54539 w 425406"/>
                  <a:gd name="connsiteY22" fmla="*/ 42640 h 98170"/>
                  <a:gd name="connsiteX23" fmla="*/ 59497 w 425406"/>
                  <a:gd name="connsiteY23" fmla="*/ 56522 h 98170"/>
                  <a:gd name="connsiteX24" fmla="*/ 51565 w 425406"/>
                  <a:gd name="connsiteY24" fmla="*/ 73380 h 98170"/>
                  <a:gd name="connsiteX25" fmla="*/ 29749 w 425406"/>
                  <a:gd name="connsiteY25" fmla="*/ 79330 h 98170"/>
                  <a:gd name="connsiteX26" fmla="*/ 8925 w 425406"/>
                  <a:gd name="connsiteY26" fmla="*/ 73380 h 98170"/>
                  <a:gd name="connsiteX27" fmla="*/ 0 w 425406"/>
                  <a:gd name="connsiteY27" fmla="*/ 56522 h 98170"/>
                  <a:gd name="connsiteX28" fmla="*/ 12891 w 425406"/>
                  <a:gd name="connsiteY28" fmla="*/ 56522 h 98170"/>
                  <a:gd name="connsiteX29" fmla="*/ 109079 w 425406"/>
                  <a:gd name="connsiteY29" fmla="*/ 63464 h 98170"/>
                  <a:gd name="connsiteX30" fmla="*/ 69414 w 425406"/>
                  <a:gd name="connsiteY30" fmla="*/ 63464 h 98170"/>
                  <a:gd name="connsiteX31" fmla="*/ 69414 w 425406"/>
                  <a:gd name="connsiteY31" fmla="*/ 54539 h 98170"/>
                  <a:gd name="connsiteX32" fmla="*/ 104120 w 425406"/>
                  <a:gd name="connsiteY32" fmla="*/ 992 h 98170"/>
                  <a:gd name="connsiteX33" fmla="*/ 118995 w 425406"/>
                  <a:gd name="connsiteY33" fmla="*/ 992 h 98170"/>
                  <a:gd name="connsiteX34" fmla="*/ 118995 w 425406"/>
                  <a:gd name="connsiteY34" fmla="*/ 54539 h 98170"/>
                  <a:gd name="connsiteX35" fmla="*/ 129903 w 425406"/>
                  <a:gd name="connsiteY35" fmla="*/ 54539 h 98170"/>
                  <a:gd name="connsiteX36" fmla="*/ 129903 w 425406"/>
                  <a:gd name="connsiteY36" fmla="*/ 63464 h 98170"/>
                  <a:gd name="connsiteX37" fmla="*/ 118995 w 425406"/>
                  <a:gd name="connsiteY37" fmla="*/ 63464 h 98170"/>
                  <a:gd name="connsiteX38" fmla="*/ 118995 w 425406"/>
                  <a:gd name="connsiteY38" fmla="*/ 80322 h 98170"/>
                  <a:gd name="connsiteX39" fmla="*/ 109079 w 425406"/>
                  <a:gd name="connsiteY39" fmla="*/ 80322 h 98170"/>
                  <a:gd name="connsiteX40" fmla="*/ 109079 w 425406"/>
                  <a:gd name="connsiteY40" fmla="*/ 63464 h 98170"/>
                  <a:gd name="connsiteX41" fmla="*/ 79330 w 425406"/>
                  <a:gd name="connsiteY41" fmla="*/ 55531 h 98170"/>
                  <a:gd name="connsiteX42" fmla="*/ 109079 w 425406"/>
                  <a:gd name="connsiteY42" fmla="*/ 55531 h 98170"/>
                  <a:gd name="connsiteX43" fmla="*/ 109079 w 425406"/>
                  <a:gd name="connsiteY43" fmla="*/ 9916 h 98170"/>
                  <a:gd name="connsiteX44" fmla="*/ 109079 w 425406"/>
                  <a:gd name="connsiteY44" fmla="*/ 9916 h 98170"/>
                  <a:gd name="connsiteX45" fmla="*/ 79330 w 425406"/>
                  <a:gd name="connsiteY45" fmla="*/ 55531 h 98170"/>
                  <a:gd name="connsiteX46" fmla="*/ 79330 w 425406"/>
                  <a:gd name="connsiteY46" fmla="*/ 55531 h 98170"/>
                  <a:gd name="connsiteX47" fmla="*/ 166593 w 425406"/>
                  <a:gd name="connsiteY47" fmla="*/ 81313 h 98170"/>
                  <a:gd name="connsiteX48" fmla="*/ 145769 w 425406"/>
                  <a:gd name="connsiteY48" fmla="*/ 75363 h 98170"/>
                  <a:gd name="connsiteX49" fmla="*/ 137836 w 425406"/>
                  <a:gd name="connsiteY49" fmla="*/ 59497 h 98170"/>
                  <a:gd name="connsiteX50" fmla="*/ 142794 w 425406"/>
                  <a:gd name="connsiteY50" fmla="*/ 46606 h 98170"/>
                  <a:gd name="connsiteX51" fmla="*/ 154694 w 425406"/>
                  <a:gd name="connsiteY51" fmla="*/ 39665 h 98170"/>
                  <a:gd name="connsiteX52" fmla="*/ 154694 w 425406"/>
                  <a:gd name="connsiteY52" fmla="*/ 39665 h 98170"/>
                  <a:gd name="connsiteX53" fmla="*/ 144777 w 425406"/>
                  <a:gd name="connsiteY53" fmla="*/ 32723 h 98170"/>
                  <a:gd name="connsiteX54" fmla="*/ 140811 w 425406"/>
                  <a:gd name="connsiteY54" fmla="*/ 21816 h 98170"/>
                  <a:gd name="connsiteX55" fmla="*/ 147752 w 425406"/>
                  <a:gd name="connsiteY55" fmla="*/ 6941 h 98170"/>
                  <a:gd name="connsiteX56" fmla="*/ 165601 w 425406"/>
                  <a:gd name="connsiteY56" fmla="*/ 992 h 98170"/>
                  <a:gd name="connsiteX57" fmla="*/ 183450 w 425406"/>
                  <a:gd name="connsiteY57" fmla="*/ 6941 h 98170"/>
                  <a:gd name="connsiteX58" fmla="*/ 190392 w 425406"/>
                  <a:gd name="connsiteY58" fmla="*/ 21816 h 98170"/>
                  <a:gd name="connsiteX59" fmla="*/ 186425 w 425406"/>
                  <a:gd name="connsiteY59" fmla="*/ 32723 h 98170"/>
                  <a:gd name="connsiteX60" fmla="*/ 176509 w 425406"/>
                  <a:gd name="connsiteY60" fmla="*/ 39665 h 98170"/>
                  <a:gd name="connsiteX61" fmla="*/ 176509 w 425406"/>
                  <a:gd name="connsiteY61" fmla="*/ 39665 h 98170"/>
                  <a:gd name="connsiteX62" fmla="*/ 188408 w 425406"/>
                  <a:gd name="connsiteY62" fmla="*/ 46606 h 98170"/>
                  <a:gd name="connsiteX63" fmla="*/ 193366 w 425406"/>
                  <a:gd name="connsiteY63" fmla="*/ 59497 h 98170"/>
                  <a:gd name="connsiteX64" fmla="*/ 185434 w 425406"/>
                  <a:gd name="connsiteY64" fmla="*/ 75363 h 98170"/>
                  <a:gd name="connsiteX65" fmla="*/ 166593 w 425406"/>
                  <a:gd name="connsiteY65" fmla="*/ 81313 h 98170"/>
                  <a:gd name="connsiteX66" fmla="*/ 166593 w 425406"/>
                  <a:gd name="connsiteY66" fmla="*/ 81313 h 98170"/>
                  <a:gd name="connsiteX67" fmla="*/ 166593 w 425406"/>
                  <a:gd name="connsiteY67" fmla="*/ 73380 h 98170"/>
                  <a:gd name="connsiteX68" fmla="*/ 180475 w 425406"/>
                  <a:gd name="connsiteY68" fmla="*/ 69414 h 98170"/>
                  <a:gd name="connsiteX69" fmla="*/ 185434 w 425406"/>
                  <a:gd name="connsiteY69" fmla="*/ 58506 h 98170"/>
                  <a:gd name="connsiteX70" fmla="*/ 180475 w 425406"/>
                  <a:gd name="connsiteY70" fmla="*/ 47598 h 98170"/>
                  <a:gd name="connsiteX71" fmla="*/ 166593 w 425406"/>
                  <a:gd name="connsiteY71" fmla="*/ 43631 h 98170"/>
                  <a:gd name="connsiteX72" fmla="*/ 153702 w 425406"/>
                  <a:gd name="connsiteY72" fmla="*/ 47598 h 98170"/>
                  <a:gd name="connsiteX73" fmla="*/ 148743 w 425406"/>
                  <a:gd name="connsiteY73" fmla="*/ 58506 h 98170"/>
                  <a:gd name="connsiteX74" fmla="*/ 153702 w 425406"/>
                  <a:gd name="connsiteY74" fmla="*/ 69414 h 98170"/>
                  <a:gd name="connsiteX75" fmla="*/ 166593 w 425406"/>
                  <a:gd name="connsiteY75" fmla="*/ 73380 h 98170"/>
                  <a:gd name="connsiteX76" fmla="*/ 166593 w 425406"/>
                  <a:gd name="connsiteY76" fmla="*/ 73380 h 98170"/>
                  <a:gd name="connsiteX77" fmla="*/ 166593 w 425406"/>
                  <a:gd name="connsiteY77" fmla="*/ 34707 h 98170"/>
                  <a:gd name="connsiteX78" fmla="*/ 177501 w 425406"/>
                  <a:gd name="connsiteY78" fmla="*/ 30740 h 98170"/>
                  <a:gd name="connsiteX79" fmla="*/ 181467 w 425406"/>
                  <a:gd name="connsiteY79" fmla="*/ 21816 h 98170"/>
                  <a:gd name="connsiteX80" fmla="*/ 177501 w 425406"/>
                  <a:gd name="connsiteY80" fmla="*/ 11899 h 98170"/>
                  <a:gd name="connsiteX81" fmla="*/ 166593 w 425406"/>
                  <a:gd name="connsiteY81" fmla="*/ 7933 h 98170"/>
                  <a:gd name="connsiteX82" fmla="*/ 155685 w 425406"/>
                  <a:gd name="connsiteY82" fmla="*/ 11899 h 98170"/>
                  <a:gd name="connsiteX83" fmla="*/ 151718 w 425406"/>
                  <a:gd name="connsiteY83" fmla="*/ 21816 h 98170"/>
                  <a:gd name="connsiteX84" fmla="*/ 155685 w 425406"/>
                  <a:gd name="connsiteY84" fmla="*/ 30740 h 98170"/>
                  <a:gd name="connsiteX85" fmla="*/ 166593 w 425406"/>
                  <a:gd name="connsiteY85" fmla="*/ 34707 h 98170"/>
                  <a:gd name="connsiteX86" fmla="*/ 166593 w 425406"/>
                  <a:gd name="connsiteY86" fmla="*/ 34707 h 98170"/>
                  <a:gd name="connsiteX87" fmla="*/ 200308 w 425406"/>
                  <a:gd name="connsiteY87" fmla="*/ 98171 h 98170"/>
                  <a:gd name="connsiteX88" fmla="*/ 224107 w 425406"/>
                  <a:gd name="connsiteY88" fmla="*/ 992 h 98170"/>
                  <a:gd name="connsiteX89" fmla="*/ 232040 w 425406"/>
                  <a:gd name="connsiteY89" fmla="*/ 992 h 98170"/>
                  <a:gd name="connsiteX90" fmla="*/ 208241 w 425406"/>
                  <a:gd name="connsiteY90" fmla="*/ 98171 h 98170"/>
                  <a:gd name="connsiteX91" fmla="*/ 200308 w 425406"/>
                  <a:gd name="connsiteY91" fmla="*/ 98171 h 98170"/>
                  <a:gd name="connsiteX92" fmla="*/ 246914 w 425406"/>
                  <a:gd name="connsiteY92" fmla="*/ 58506 h 98170"/>
                  <a:gd name="connsiteX93" fmla="*/ 252864 w 425406"/>
                  <a:gd name="connsiteY93" fmla="*/ 68422 h 98170"/>
                  <a:gd name="connsiteX94" fmla="*/ 266747 w 425406"/>
                  <a:gd name="connsiteY94" fmla="*/ 72388 h 98170"/>
                  <a:gd name="connsiteX95" fmla="*/ 279638 w 425406"/>
                  <a:gd name="connsiteY95" fmla="*/ 68422 h 98170"/>
                  <a:gd name="connsiteX96" fmla="*/ 284596 w 425406"/>
                  <a:gd name="connsiteY96" fmla="*/ 58506 h 98170"/>
                  <a:gd name="connsiteX97" fmla="*/ 280629 w 425406"/>
                  <a:gd name="connsiteY97" fmla="*/ 50573 h 98170"/>
                  <a:gd name="connsiteX98" fmla="*/ 268730 w 425406"/>
                  <a:gd name="connsiteY98" fmla="*/ 45615 h 98170"/>
                  <a:gd name="connsiteX99" fmla="*/ 258814 w 425406"/>
                  <a:gd name="connsiteY99" fmla="*/ 42640 h 98170"/>
                  <a:gd name="connsiteX100" fmla="*/ 242948 w 425406"/>
                  <a:gd name="connsiteY100" fmla="*/ 34707 h 98170"/>
                  <a:gd name="connsiteX101" fmla="*/ 237990 w 425406"/>
                  <a:gd name="connsiteY101" fmla="*/ 21816 h 98170"/>
                  <a:gd name="connsiteX102" fmla="*/ 245922 w 425406"/>
                  <a:gd name="connsiteY102" fmla="*/ 5950 h 98170"/>
                  <a:gd name="connsiteX103" fmla="*/ 265755 w 425406"/>
                  <a:gd name="connsiteY103" fmla="*/ 0 h 98170"/>
                  <a:gd name="connsiteX104" fmla="*/ 285587 w 425406"/>
                  <a:gd name="connsiteY104" fmla="*/ 5950 h 98170"/>
                  <a:gd name="connsiteX105" fmla="*/ 293521 w 425406"/>
                  <a:gd name="connsiteY105" fmla="*/ 21816 h 98170"/>
                  <a:gd name="connsiteX106" fmla="*/ 283605 w 425406"/>
                  <a:gd name="connsiteY106" fmla="*/ 21816 h 98170"/>
                  <a:gd name="connsiteX107" fmla="*/ 277654 w 425406"/>
                  <a:gd name="connsiteY107" fmla="*/ 11899 h 98170"/>
                  <a:gd name="connsiteX108" fmla="*/ 264763 w 425406"/>
                  <a:gd name="connsiteY108" fmla="*/ 7933 h 98170"/>
                  <a:gd name="connsiteX109" fmla="*/ 251872 w 425406"/>
                  <a:gd name="connsiteY109" fmla="*/ 11899 h 98170"/>
                  <a:gd name="connsiteX110" fmla="*/ 246914 w 425406"/>
                  <a:gd name="connsiteY110" fmla="*/ 20824 h 98170"/>
                  <a:gd name="connsiteX111" fmla="*/ 250880 w 425406"/>
                  <a:gd name="connsiteY111" fmla="*/ 27765 h 98170"/>
                  <a:gd name="connsiteX112" fmla="*/ 262780 w 425406"/>
                  <a:gd name="connsiteY112" fmla="*/ 32723 h 98170"/>
                  <a:gd name="connsiteX113" fmla="*/ 270713 w 425406"/>
                  <a:gd name="connsiteY113" fmla="*/ 34707 h 98170"/>
                  <a:gd name="connsiteX114" fmla="*/ 288563 w 425406"/>
                  <a:gd name="connsiteY114" fmla="*/ 42640 h 98170"/>
                  <a:gd name="connsiteX115" fmla="*/ 293521 w 425406"/>
                  <a:gd name="connsiteY115" fmla="*/ 56522 h 98170"/>
                  <a:gd name="connsiteX116" fmla="*/ 285587 w 425406"/>
                  <a:gd name="connsiteY116" fmla="*/ 73380 h 98170"/>
                  <a:gd name="connsiteX117" fmla="*/ 263772 w 425406"/>
                  <a:gd name="connsiteY117" fmla="*/ 79330 h 98170"/>
                  <a:gd name="connsiteX118" fmla="*/ 242948 w 425406"/>
                  <a:gd name="connsiteY118" fmla="*/ 73380 h 98170"/>
                  <a:gd name="connsiteX119" fmla="*/ 234023 w 425406"/>
                  <a:gd name="connsiteY119" fmla="*/ 56522 h 98170"/>
                  <a:gd name="connsiteX120" fmla="*/ 246914 w 425406"/>
                  <a:gd name="connsiteY120" fmla="*/ 56522 h 98170"/>
                  <a:gd name="connsiteX121" fmla="*/ 334177 w 425406"/>
                  <a:gd name="connsiteY121" fmla="*/ 81313 h 98170"/>
                  <a:gd name="connsiteX122" fmla="*/ 318311 w 425406"/>
                  <a:gd name="connsiteY122" fmla="*/ 76355 h 98170"/>
                  <a:gd name="connsiteX123" fmla="*/ 307403 w 425406"/>
                  <a:gd name="connsiteY123" fmla="*/ 63464 h 98170"/>
                  <a:gd name="connsiteX124" fmla="*/ 303437 w 425406"/>
                  <a:gd name="connsiteY124" fmla="*/ 41648 h 98170"/>
                  <a:gd name="connsiteX125" fmla="*/ 311370 w 425406"/>
                  <a:gd name="connsiteY125" fmla="*/ 10908 h 98170"/>
                  <a:gd name="connsiteX126" fmla="*/ 334177 w 425406"/>
                  <a:gd name="connsiteY126" fmla="*/ 0 h 98170"/>
                  <a:gd name="connsiteX127" fmla="*/ 351035 w 425406"/>
                  <a:gd name="connsiteY127" fmla="*/ 5950 h 98170"/>
                  <a:gd name="connsiteX128" fmla="*/ 359959 w 425406"/>
                  <a:gd name="connsiteY128" fmla="*/ 20824 h 98170"/>
                  <a:gd name="connsiteX129" fmla="*/ 350043 w 425406"/>
                  <a:gd name="connsiteY129" fmla="*/ 20824 h 98170"/>
                  <a:gd name="connsiteX130" fmla="*/ 344093 w 425406"/>
                  <a:gd name="connsiteY130" fmla="*/ 11899 h 98170"/>
                  <a:gd name="connsiteX131" fmla="*/ 334177 w 425406"/>
                  <a:gd name="connsiteY131" fmla="*/ 8925 h 98170"/>
                  <a:gd name="connsiteX132" fmla="*/ 319303 w 425406"/>
                  <a:gd name="connsiteY132" fmla="*/ 17849 h 98170"/>
                  <a:gd name="connsiteX133" fmla="*/ 313353 w 425406"/>
                  <a:gd name="connsiteY133" fmla="*/ 41648 h 98170"/>
                  <a:gd name="connsiteX134" fmla="*/ 313353 w 425406"/>
                  <a:gd name="connsiteY134" fmla="*/ 41648 h 98170"/>
                  <a:gd name="connsiteX135" fmla="*/ 322277 w 425406"/>
                  <a:gd name="connsiteY135" fmla="*/ 32723 h 98170"/>
                  <a:gd name="connsiteX136" fmla="*/ 335168 w 425406"/>
                  <a:gd name="connsiteY136" fmla="*/ 28757 h 98170"/>
                  <a:gd name="connsiteX137" fmla="*/ 354010 w 425406"/>
                  <a:gd name="connsiteY137" fmla="*/ 36690 h 98170"/>
                  <a:gd name="connsiteX138" fmla="*/ 361942 w 425406"/>
                  <a:gd name="connsiteY138" fmla="*/ 55531 h 98170"/>
                  <a:gd name="connsiteX139" fmla="*/ 354010 w 425406"/>
                  <a:gd name="connsiteY139" fmla="*/ 74372 h 98170"/>
                  <a:gd name="connsiteX140" fmla="*/ 334177 w 425406"/>
                  <a:gd name="connsiteY140" fmla="*/ 81313 h 98170"/>
                  <a:gd name="connsiteX141" fmla="*/ 334177 w 425406"/>
                  <a:gd name="connsiteY141" fmla="*/ 81313 h 98170"/>
                  <a:gd name="connsiteX142" fmla="*/ 334177 w 425406"/>
                  <a:gd name="connsiteY142" fmla="*/ 72388 h 98170"/>
                  <a:gd name="connsiteX143" fmla="*/ 347068 w 425406"/>
                  <a:gd name="connsiteY143" fmla="*/ 67430 h 98170"/>
                  <a:gd name="connsiteX144" fmla="*/ 352026 w 425406"/>
                  <a:gd name="connsiteY144" fmla="*/ 54539 h 98170"/>
                  <a:gd name="connsiteX145" fmla="*/ 347068 w 425406"/>
                  <a:gd name="connsiteY145" fmla="*/ 41648 h 98170"/>
                  <a:gd name="connsiteX146" fmla="*/ 334177 w 425406"/>
                  <a:gd name="connsiteY146" fmla="*/ 36690 h 98170"/>
                  <a:gd name="connsiteX147" fmla="*/ 321286 w 425406"/>
                  <a:gd name="connsiteY147" fmla="*/ 41648 h 98170"/>
                  <a:gd name="connsiteX148" fmla="*/ 316328 w 425406"/>
                  <a:gd name="connsiteY148" fmla="*/ 54539 h 98170"/>
                  <a:gd name="connsiteX149" fmla="*/ 321286 w 425406"/>
                  <a:gd name="connsiteY149" fmla="*/ 67430 h 98170"/>
                  <a:gd name="connsiteX150" fmla="*/ 334177 w 425406"/>
                  <a:gd name="connsiteY150" fmla="*/ 72388 h 98170"/>
                  <a:gd name="connsiteX151" fmla="*/ 334177 w 425406"/>
                  <a:gd name="connsiteY151" fmla="*/ 72388 h 98170"/>
                  <a:gd name="connsiteX152" fmla="*/ 388716 w 425406"/>
                  <a:gd name="connsiteY152" fmla="*/ 35698 h 98170"/>
                  <a:gd name="connsiteX153" fmla="*/ 398633 w 425406"/>
                  <a:gd name="connsiteY153" fmla="*/ 35698 h 98170"/>
                  <a:gd name="connsiteX154" fmla="*/ 409540 w 425406"/>
                  <a:gd name="connsiteY154" fmla="*/ 31732 h 98170"/>
                  <a:gd name="connsiteX155" fmla="*/ 413507 w 425406"/>
                  <a:gd name="connsiteY155" fmla="*/ 21816 h 98170"/>
                  <a:gd name="connsiteX156" fmla="*/ 409540 w 425406"/>
                  <a:gd name="connsiteY156" fmla="*/ 11899 h 98170"/>
                  <a:gd name="connsiteX157" fmla="*/ 397641 w 425406"/>
                  <a:gd name="connsiteY157" fmla="*/ 7933 h 98170"/>
                  <a:gd name="connsiteX158" fmla="*/ 386733 w 425406"/>
                  <a:gd name="connsiteY158" fmla="*/ 11899 h 98170"/>
                  <a:gd name="connsiteX159" fmla="*/ 381775 w 425406"/>
                  <a:gd name="connsiteY159" fmla="*/ 21816 h 98170"/>
                  <a:gd name="connsiteX160" fmla="*/ 371859 w 425406"/>
                  <a:gd name="connsiteY160" fmla="*/ 21816 h 98170"/>
                  <a:gd name="connsiteX161" fmla="*/ 379791 w 425406"/>
                  <a:gd name="connsiteY161" fmla="*/ 5950 h 98170"/>
                  <a:gd name="connsiteX162" fmla="*/ 397641 w 425406"/>
                  <a:gd name="connsiteY162" fmla="*/ 0 h 98170"/>
                  <a:gd name="connsiteX163" fmla="*/ 415490 w 425406"/>
                  <a:gd name="connsiteY163" fmla="*/ 5950 h 98170"/>
                  <a:gd name="connsiteX164" fmla="*/ 422432 w 425406"/>
                  <a:gd name="connsiteY164" fmla="*/ 20824 h 98170"/>
                  <a:gd name="connsiteX165" fmla="*/ 418465 w 425406"/>
                  <a:gd name="connsiteY165" fmla="*/ 33715 h 98170"/>
                  <a:gd name="connsiteX166" fmla="*/ 406565 w 425406"/>
                  <a:gd name="connsiteY166" fmla="*/ 39665 h 98170"/>
                  <a:gd name="connsiteX167" fmla="*/ 406565 w 425406"/>
                  <a:gd name="connsiteY167" fmla="*/ 39665 h 98170"/>
                  <a:gd name="connsiteX168" fmla="*/ 420448 w 425406"/>
                  <a:gd name="connsiteY168" fmla="*/ 45615 h 98170"/>
                  <a:gd name="connsiteX169" fmla="*/ 425406 w 425406"/>
                  <a:gd name="connsiteY169" fmla="*/ 59497 h 98170"/>
                  <a:gd name="connsiteX170" fmla="*/ 417474 w 425406"/>
                  <a:gd name="connsiteY170" fmla="*/ 76355 h 98170"/>
                  <a:gd name="connsiteX171" fmla="*/ 397641 w 425406"/>
                  <a:gd name="connsiteY171" fmla="*/ 83296 h 98170"/>
                  <a:gd name="connsiteX172" fmla="*/ 377809 w 425406"/>
                  <a:gd name="connsiteY172" fmla="*/ 77346 h 98170"/>
                  <a:gd name="connsiteX173" fmla="*/ 369875 w 425406"/>
                  <a:gd name="connsiteY173" fmla="*/ 61480 h 98170"/>
                  <a:gd name="connsiteX174" fmla="*/ 379791 w 425406"/>
                  <a:gd name="connsiteY174" fmla="*/ 61480 h 98170"/>
                  <a:gd name="connsiteX175" fmla="*/ 385742 w 425406"/>
                  <a:gd name="connsiteY175" fmla="*/ 71397 h 98170"/>
                  <a:gd name="connsiteX176" fmla="*/ 398633 w 425406"/>
                  <a:gd name="connsiteY176" fmla="*/ 75363 h 98170"/>
                  <a:gd name="connsiteX177" fmla="*/ 411524 w 425406"/>
                  <a:gd name="connsiteY177" fmla="*/ 71397 h 98170"/>
                  <a:gd name="connsiteX178" fmla="*/ 416482 w 425406"/>
                  <a:gd name="connsiteY178" fmla="*/ 61480 h 98170"/>
                  <a:gd name="connsiteX179" fmla="*/ 411524 w 425406"/>
                  <a:gd name="connsiteY179" fmla="*/ 50573 h 98170"/>
                  <a:gd name="connsiteX180" fmla="*/ 398633 w 425406"/>
                  <a:gd name="connsiteY180" fmla="*/ 46606 h 98170"/>
                  <a:gd name="connsiteX181" fmla="*/ 388716 w 425406"/>
                  <a:gd name="connsiteY181" fmla="*/ 46606 h 98170"/>
                  <a:gd name="connsiteX182" fmla="*/ 388716 w 425406"/>
                  <a:gd name="connsiteY182" fmla="*/ 35698 h 98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</a:cxnLst>
                <a:rect l="l" t="t" r="r" b="b"/>
                <a:pathLst>
                  <a:path w="425406" h="98170">
                    <a:moveTo>
                      <a:pt x="12891" y="58506"/>
                    </a:moveTo>
                    <a:cubicBezTo>
                      <a:pt x="12891" y="62472"/>
                      <a:pt x="15866" y="66439"/>
                      <a:pt x="18841" y="68422"/>
                    </a:cubicBezTo>
                    <a:cubicBezTo>
                      <a:pt x="22807" y="71397"/>
                      <a:pt x="26774" y="72388"/>
                      <a:pt x="32723" y="72388"/>
                    </a:cubicBezTo>
                    <a:cubicBezTo>
                      <a:pt x="37682" y="72388"/>
                      <a:pt x="42640" y="71397"/>
                      <a:pt x="45615" y="68422"/>
                    </a:cubicBezTo>
                    <a:cubicBezTo>
                      <a:pt x="48590" y="65447"/>
                      <a:pt x="50573" y="62472"/>
                      <a:pt x="50573" y="58506"/>
                    </a:cubicBezTo>
                    <a:cubicBezTo>
                      <a:pt x="50573" y="55531"/>
                      <a:pt x="49581" y="52556"/>
                      <a:pt x="46606" y="50573"/>
                    </a:cubicBezTo>
                    <a:cubicBezTo>
                      <a:pt x="44623" y="48589"/>
                      <a:pt x="40657" y="46606"/>
                      <a:pt x="34707" y="45615"/>
                    </a:cubicBezTo>
                    <a:lnTo>
                      <a:pt x="24791" y="42640"/>
                    </a:lnTo>
                    <a:cubicBezTo>
                      <a:pt x="17849" y="40657"/>
                      <a:pt x="11900" y="37682"/>
                      <a:pt x="8925" y="34707"/>
                    </a:cubicBezTo>
                    <a:cubicBezTo>
                      <a:pt x="5950" y="31732"/>
                      <a:pt x="3967" y="26774"/>
                      <a:pt x="3967" y="21816"/>
                    </a:cubicBezTo>
                    <a:cubicBezTo>
                      <a:pt x="3967" y="14874"/>
                      <a:pt x="6941" y="9916"/>
                      <a:pt x="11900" y="5950"/>
                    </a:cubicBezTo>
                    <a:cubicBezTo>
                      <a:pt x="16858" y="1983"/>
                      <a:pt x="23799" y="0"/>
                      <a:pt x="31732" y="0"/>
                    </a:cubicBezTo>
                    <a:cubicBezTo>
                      <a:pt x="39665" y="0"/>
                      <a:pt x="45615" y="1983"/>
                      <a:pt x="51565" y="5950"/>
                    </a:cubicBezTo>
                    <a:cubicBezTo>
                      <a:pt x="56523" y="9916"/>
                      <a:pt x="59497" y="15866"/>
                      <a:pt x="59497" y="21816"/>
                    </a:cubicBezTo>
                    <a:lnTo>
                      <a:pt x="49581" y="21816"/>
                    </a:lnTo>
                    <a:cubicBezTo>
                      <a:pt x="49581" y="17849"/>
                      <a:pt x="47598" y="13883"/>
                      <a:pt x="43632" y="11899"/>
                    </a:cubicBezTo>
                    <a:cubicBezTo>
                      <a:pt x="40657" y="9916"/>
                      <a:pt x="36690" y="7933"/>
                      <a:pt x="30741" y="7933"/>
                    </a:cubicBezTo>
                    <a:cubicBezTo>
                      <a:pt x="25783" y="7933"/>
                      <a:pt x="21816" y="8925"/>
                      <a:pt x="17849" y="11899"/>
                    </a:cubicBezTo>
                    <a:cubicBezTo>
                      <a:pt x="14874" y="13883"/>
                      <a:pt x="12891" y="17849"/>
                      <a:pt x="12891" y="20824"/>
                    </a:cubicBezTo>
                    <a:cubicBezTo>
                      <a:pt x="12891" y="23799"/>
                      <a:pt x="13883" y="25782"/>
                      <a:pt x="16858" y="27765"/>
                    </a:cubicBezTo>
                    <a:cubicBezTo>
                      <a:pt x="18841" y="29749"/>
                      <a:pt x="22807" y="31732"/>
                      <a:pt x="28757" y="32723"/>
                    </a:cubicBezTo>
                    <a:lnTo>
                      <a:pt x="36690" y="34707"/>
                    </a:lnTo>
                    <a:cubicBezTo>
                      <a:pt x="44623" y="36690"/>
                      <a:pt x="50573" y="39665"/>
                      <a:pt x="54539" y="42640"/>
                    </a:cubicBezTo>
                    <a:cubicBezTo>
                      <a:pt x="58506" y="45615"/>
                      <a:pt x="59497" y="50573"/>
                      <a:pt x="59497" y="56522"/>
                    </a:cubicBezTo>
                    <a:cubicBezTo>
                      <a:pt x="59497" y="63464"/>
                      <a:pt x="56523" y="69414"/>
                      <a:pt x="51565" y="73380"/>
                    </a:cubicBezTo>
                    <a:cubicBezTo>
                      <a:pt x="46606" y="77346"/>
                      <a:pt x="38674" y="79330"/>
                      <a:pt x="29749" y="79330"/>
                    </a:cubicBezTo>
                    <a:cubicBezTo>
                      <a:pt x="21816" y="79330"/>
                      <a:pt x="14874" y="77346"/>
                      <a:pt x="8925" y="73380"/>
                    </a:cubicBezTo>
                    <a:cubicBezTo>
                      <a:pt x="3967" y="69414"/>
                      <a:pt x="992" y="63464"/>
                      <a:pt x="0" y="56522"/>
                    </a:cubicBezTo>
                    <a:lnTo>
                      <a:pt x="12891" y="56522"/>
                    </a:lnTo>
                    <a:close/>
                    <a:moveTo>
                      <a:pt x="109079" y="63464"/>
                    </a:moveTo>
                    <a:lnTo>
                      <a:pt x="69414" y="63464"/>
                    </a:lnTo>
                    <a:lnTo>
                      <a:pt x="69414" y="54539"/>
                    </a:lnTo>
                    <a:cubicBezTo>
                      <a:pt x="75364" y="42640"/>
                      <a:pt x="87263" y="24791"/>
                      <a:pt x="104120" y="992"/>
                    </a:cubicBezTo>
                    <a:lnTo>
                      <a:pt x="118995" y="992"/>
                    </a:lnTo>
                    <a:lnTo>
                      <a:pt x="118995" y="54539"/>
                    </a:lnTo>
                    <a:lnTo>
                      <a:pt x="129903" y="54539"/>
                    </a:lnTo>
                    <a:lnTo>
                      <a:pt x="129903" y="63464"/>
                    </a:lnTo>
                    <a:lnTo>
                      <a:pt x="118995" y="63464"/>
                    </a:lnTo>
                    <a:lnTo>
                      <a:pt x="118995" y="80322"/>
                    </a:lnTo>
                    <a:lnTo>
                      <a:pt x="109079" y="80322"/>
                    </a:lnTo>
                    <a:lnTo>
                      <a:pt x="109079" y="63464"/>
                    </a:lnTo>
                    <a:close/>
                    <a:moveTo>
                      <a:pt x="79330" y="55531"/>
                    </a:moveTo>
                    <a:lnTo>
                      <a:pt x="109079" y="55531"/>
                    </a:lnTo>
                    <a:lnTo>
                      <a:pt x="109079" y="9916"/>
                    </a:lnTo>
                    <a:lnTo>
                      <a:pt x="109079" y="9916"/>
                    </a:lnTo>
                    <a:cubicBezTo>
                      <a:pt x="95196" y="28757"/>
                      <a:pt x="85280" y="44623"/>
                      <a:pt x="79330" y="55531"/>
                    </a:cubicBezTo>
                    <a:lnTo>
                      <a:pt x="79330" y="55531"/>
                    </a:lnTo>
                    <a:close/>
                    <a:moveTo>
                      <a:pt x="166593" y="81313"/>
                    </a:moveTo>
                    <a:cubicBezTo>
                      <a:pt x="158660" y="81313"/>
                      <a:pt x="151718" y="79330"/>
                      <a:pt x="145769" y="75363"/>
                    </a:cubicBezTo>
                    <a:cubicBezTo>
                      <a:pt x="140811" y="71397"/>
                      <a:pt x="137836" y="65447"/>
                      <a:pt x="137836" y="59497"/>
                    </a:cubicBezTo>
                    <a:cubicBezTo>
                      <a:pt x="137836" y="54539"/>
                      <a:pt x="139819" y="50573"/>
                      <a:pt x="142794" y="46606"/>
                    </a:cubicBezTo>
                    <a:cubicBezTo>
                      <a:pt x="145769" y="42640"/>
                      <a:pt x="149735" y="40657"/>
                      <a:pt x="154694" y="39665"/>
                    </a:cubicBezTo>
                    <a:lnTo>
                      <a:pt x="154694" y="39665"/>
                    </a:lnTo>
                    <a:cubicBezTo>
                      <a:pt x="150727" y="38673"/>
                      <a:pt x="146760" y="35698"/>
                      <a:pt x="144777" y="32723"/>
                    </a:cubicBezTo>
                    <a:cubicBezTo>
                      <a:pt x="141802" y="29749"/>
                      <a:pt x="140811" y="25782"/>
                      <a:pt x="140811" y="21816"/>
                    </a:cubicBezTo>
                    <a:cubicBezTo>
                      <a:pt x="140811" y="15866"/>
                      <a:pt x="142794" y="10908"/>
                      <a:pt x="147752" y="6941"/>
                    </a:cubicBezTo>
                    <a:cubicBezTo>
                      <a:pt x="152710" y="2975"/>
                      <a:pt x="158660" y="992"/>
                      <a:pt x="165601" y="992"/>
                    </a:cubicBezTo>
                    <a:cubicBezTo>
                      <a:pt x="172543" y="992"/>
                      <a:pt x="179484" y="2975"/>
                      <a:pt x="183450" y="6941"/>
                    </a:cubicBezTo>
                    <a:cubicBezTo>
                      <a:pt x="188408" y="10908"/>
                      <a:pt x="190392" y="15866"/>
                      <a:pt x="190392" y="21816"/>
                    </a:cubicBezTo>
                    <a:cubicBezTo>
                      <a:pt x="190392" y="25782"/>
                      <a:pt x="189400" y="29749"/>
                      <a:pt x="186425" y="32723"/>
                    </a:cubicBezTo>
                    <a:cubicBezTo>
                      <a:pt x="184442" y="35698"/>
                      <a:pt x="180475" y="37682"/>
                      <a:pt x="176509" y="39665"/>
                    </a:cubicBezTo>
                    <a:lnTo>
                      <a:pt x="176509" y="39665"/>
                    </a:lnTo>
                    <a:cubicBezTo>
                      <a:pt x="181467" y="40657"/>
                      <a:pt x="185434" y="43631"/>
                      <a:pt x="188408" y="46606"/>
                    </a:cubicBezTo>
                    <a:cubicBezTo>
                      <a:pt x="191383" y="50573"/>
                      <a:pt x="193366" y="54539"/>
                      <a:pt x="193366" y="59497"/>
                    </a:cubicBezTo>
                    <a:cubicBezTo>
                      <a:pt x="193366" y="66439"/>
                      <a:pt x="190392" y="71397"/>
                      <a:pt x="185434" y="75363"/>
                    </a:cubicBezTo>
                    <a:cubicBezTo>
                      <a:pt x="182459" y="79330"/>
                      <a:pt x="175517" y="81313"/>
                      <a:pt x="166593" y="81313"/>
                    </a:cubicBezTo>
                    <a:lnTo>
                      <a:pt x="166593" y="81313"/>
                    </a:lnTo>
                    <a:close/>
                    <a:moveTo>
                      <a:pt x="166593" y="73380"/>
                    </a:moveTo>
                    <a:cubicBezTo>
                      <a:pt x="171551" y="73380"/>
                      <a:pt x="176509" y="72388"/>
                      <a:pt x="180475" y="69414"/>
                    </a:cubicBezTo>
                    <a:cubicBezTo>
                      <a:pt x="183450" y="66439"/>
                      <a:pt x="185434" y="63464"/>
                      <a:pt x="185434" y="58506"/>
                    </a:cubicBezTo>
                    <a:cubicBezTo>
                      <a:pt x="185434" y="54539"/>
                      <a:pt x="183450" y="50573"/>
                      <a:pt x="180475" y="47598"/>
                    </a:cubicBezTo>
                    <a:cubicBezTo>
                      <a:pt x="176509" y="44623"/>
                      <a:pt x="172543" y="43631"/>
                      <a:pt x="166593" y="43631"/>
                    </a:cubicBezTo>
                    <a:cubicBezTo>
                      <a:pt x="161634" y="43631"/>
                      <a:pt x="156676" y="44623"/>
                      <a:pt x="153702" y="47598"/>
                    </a:cubicBezTo>
                    <a:cubicBezTo>
                      <a:pt x="149735" y="50573"/>
                      <a:pt x="148743" y="53548"/>
                      <a:pt x="148743" y="58506"/>
                    </a:cubicBezTo>
                    <a:cubicBezTo>
                      <a:pt x="148743" y="62472"/>
                      <a:pt x="150727" y="66439"/>
                      <a:pt x="153702" y="69414"/>
                    </a:cubicBezTo>
                    <a:cubicBezTo>
                      <a:pt x="156676" y="71397"/>
                      <a:pt x="161634" y="73380"/>
                      <a:pt x="166593" y="73380"/>
                    </a:cubicBezTo>
                    <a:lnTo>
                      <a:pt x="166593" y="73380"/>
                    </a:lnTo>
                    <a:close/>
                    <a:moveTo>
                      <a:pt x="166593" y="34707"/>
                    </a:moveTo>
                    <a:cubicBezTo>
                      <a:pt x="171551" y="34707"/>
                      <a:pt x="174526" y="33715"/>
                      <a:pt x="177501" y="30740"/>
                    </a:cubicBezTo>
                    <a:cubicBezTo>
                      <a:pt x="180475" y="28757"/>
                      <a:pt x="181467" y="24791"/>
                      <a:pt x="181467" y="21816"/>
                    </a:cubicBezTo>
                    <a:cubicBezTo>
                      <a:pt x="181467" y="17849"/>
                      <a:pt x="180475" y="14874"/>
                      <a:pt x="177501" y="11899"/>
                    </a:cubicBezTo>
                    <a:cubicBezTo>
                      <a:pt x="174526" y="9916"/>
                      <a:pt x="170559" y="7933"/>
                      <a:pt x="166593" y="7933"/>
                    </a:cubicBezTo>
                    <a:cubicBezTo>
                      <a:pt x="161634" y="7933"/>
                      <a:pt x="158660" y="8925"/>
                      <a:pt x="155685" y="11899"/>
                    </a:cubicBezTo>
                    <a:cubicBezTo>
                      <a:pt x="152710" y="13883"/>
                      <a:pt x="151718" y="17849"/>
                      <a:pt x="151718" y="21816"/>
                    </a:cubicBezTo>
                    <a:cubicBezTo>
                      <a:pt x="151718" y="25782"/>
                      <a:pt x="152710" y="28757"/>
                      <a:pt x="155685" y="30740"/>
                    </a:cubicBezTo>
                    <a:cubicBezTo>
                      <a:pt x="158660" y="33715"/>
                      <a:pt x="162626" y="34707"/>
                      <a:pt x="166593" y="34707"/>
                    </a:cubicBezTo>
                    <a:lnTo>
                      <a:pt x="166593" y="34707"/>
                    </a:lnTo>
                    <a:close/>
                    <a:moveTo>
                      <a:pt x="200308" y="98171"/>
                    </a:moveTo>
                    <a:lnTo>
                      <a:pt x="224107" y="992"/>
                    </a:lnTo>
                    <a:lnTo>
                      <a:pt x="232040" y="992"/>
                    </a:lnTo>
                    <a:lnTo>
                      <a:pt x="208241" y="98171"/>
                    </a:lnTo>
                    <a:lnTo>
                      <a:pt x="200308" y="98171"/>
                    </a:lnTo>
                    <a:close/>
                    <a:moveTo>
                      <a:pt x="246914" y="58506"/>
                    </a:moveTo>
                    <a:cubicBezTo>
                      <a:pt x="246914" y="62472"/>
                      <a:pt x="249889" y="66439"/>
                      <a:pt x="252864" y="68422"/>
                    </a:cubicBezTo>
                    <a:cubicBezTo>
                      <a:pt x="256831" y="71397"/>
                      <a:pt x="260797" y="72388"/>
                      <a:pt x="266747" y="72388"/>
                    </a:cubicBezTo>
                    <a:cubicBezTo>
                      <a:pt x="271705" y="72388"/>
                      <a:pt x="276663" y="71397"/>
                      <a:pt x="279638" y="68422"/>
                    </a:cubicBezTo>
                    <a:cubicBezTo>
                      <a:pt x="282613" y="65447"/>
                      <a:pt x="284596" y="62472"/>
                      <a:pt x="284596" y="58506"/>
                    </a:cubicBezTo>
                    <a:cubicBezTo>
                      <a:pt x="284596" y="55531"/>
                      <a:pt x="283605" y="52556"/>
                      <a:pt x="280629" y="50573"/>
                    </a:cubicBezTo>
                    <a:cubicBezTo>
                      <a:pt x="278646" y="48589"/>
                      <a:pt x="274680" y="46606"/>
                      <a:pt x="268730" y="45615"/>
                    </a:cubicBezTo>
                    <a:lnTo>
                      <a:pt x="258814" y="42640"/>
                    </a:lnTo>
                    <a:cubicBezTo>
                      <a:pt x="251872" y="40657"/>
                      <a:pt x="245922" y="37682"/>
                      <a:pt x="242948" y="34707"/>
                    </a:cubicBezTo>
                    <a:cubicBezTo>
                      <a:pt x="239973" y="31732"/>
                      <a:pt x="237990" y="26774"/>
                      <a:pt x="237990" y="21816"/>
                    </a:cubicBezTo>
                    <a:cubicBezTo>
                      <a:pt x="237990" y="14874"/>
                      <a:pt x="240964" y="9916"/>
                      <a:pt x="245922" y="5950"/>
                    </a:cubicBezTo>
                    <a:cubicBezTo>
                      <a:pt x="250880" y="1983"/>
                      <a:pt x="257822" y="0"/>
                      <a:pt x="265755" y="0"/>
                    </a:cubicBezTo>
                    <a:cubicBezTo>
                      <a:pt x="273688" y="0"/>
                      <a:pt x="279638" y="1983"/>
                      <a:pt x="285587" y="5950"/>
                    </a:cubicBezTo>
                    <a:cubicBezTo>
                      <a:pt x="290545" y="9916"/>
                      <a:pt x="293521" y="15866"/>
                      <a:pt x="293521" y="21816"/>
                    </a:cubicBezTo>
                    <a:lnTo>
                      <a:pt x="283605" y="21816"/>
                    </a:lnTo>
                    <a:cubicBezTo>
                      <a:pt x="283605" y="17849"/>
                      <a:pt x="281621" y="13883"/>
                      <a:pt x="277654" y="11899"/>
                    </a:cubicBezTo>
                    <a:cubicBezTo>
                      <a:pt x="274680" y="9916"/>
                      <a:pt x="270713" y="7933"/>
                      <a:pt x="264763" y="7933"/>
                    </a:cubicBezTo>
                    <a:cubicBezTo>
                      <a:pt x="259805" y="7933"/>
                      <a:pt x="255839" y="8925"/>
                      <a:pt x="251872" y="11899"/>
                    </a:cubicBezTo>
                    <a:cubicBezTo>
                      <a:pt x="248898" y="13883"/>
                      <a:pt x="246914" y="17849"/>
                      <a:pt x="246914" y="20824"/>
                    </a:cubicBezTo>
                    <a:cubicBezTo>
                      <a:pt x="246914" y="23799"/>
                      <a:pt x="247906" y="25782"/>
                      <a:pt x="250880" y="27765"/>
                    </a:cubicBezTo>
                    <a:cubicBezTo>
                      <a:pt x="252864" y="29749"/>
                      <a:pt x="256831" y="31732"/>
                      <a:pt x="262780" y="32723"/>
                    </a:cubicBezTo>
                    <a:lnTo>
                      <a:pt x="270713" y="34707"/>
                    </a:lnTo>
                    <a:cubicBezTo>
                      <a:pt x="278646" y="36690"/>
                      <a:pt x="284596" y="39665"/>
                      <a:pt x="288563" y="42640"/>
                    </a:cubicBezTo>
                    <a:cubicBezTo>
                      <a:pt x="292529" y="45615"/>
                      <a:pt x="293521" y="50573"/>
                      <a:pt x="293521" y="56522"/>
                    </a:cubicBezTo>
                    <a:cubicBezTo>
                      <a:pt x="293521" y="63464"/>
                      <a:pt x="290545" y="69414"/>
                      <a:pt x="285587" y="73380"/>
                    </a:cubicBezTo>
                    <a:cubicBezTo>
                      <a:pt x="280629" y="77346"/>
                      <a:pt x="272696" y="79330"/>
                      <a:pt x="263772" y="79330"/>
                    </a:cubicBezTo>
                    <a:cubicBezTo>
                      <a:pt x="255839" y="79330"/>
                      <a:pt x="248898" y="77346"/>
                      <a:pt x="242948" y="73380"/>
                    </a:cubicBezTo>
                    <a:cubicBezTo>
                      <a:pt x="237990" y="69414"/>
                      <a:pt x="235015" y="63464"/>
                      <a:pt x="234023" y="56522"/>
                    </a:cubicBezTo>
                    <a:lnTo>
                      <a:pt x="246914" y="56522"/>
                    </a:lnTo>
                    <a:close/>
                    <a:moveTo>
                      <a:pt x="334177" y="81313"/>
                    </a:moveTo>
                    <a:cubicBezTo>
                      <a:pt x="328228" y="81313"/>
                      <a:pt x="323269" y="79330"/>
                      <a:pt x="318311" y="76355"/>
                    </a:cubicBezTo>
                    <a:cubicBezTo>
                      <a:pt x="313353" y="73380"/>
                      <a:pt x="310378" y="68422"/>
                      <a:pt x="307403" y="63464"/>
                    </a:cubicBezTo>
                    <a:cubicBezTo>
                      <a:pt x="304428" y="57514"/>
                      <a:pt x="303437" y="50573"/>
                      <a:pt x="303437" y="41648"/>
                    </a:cubicBezTo>
                    <a:cubicBezTo>
                      <a:pt x="303437" y="28757"/>
                      <a:pt x="306412" y="17849"/>
                      <a:pt x="311370" y="10908"/>
                    </a:cubicBezTo>
                    <a:cubicBezTo>
                      <a:pt x="316328" y="3966"/>
                      <a:pt x="324261" y="0"/>
                      <a:pt x="334177" y="0"/>
                    </a:cubicBezTo>
                    <a:cubicBezTo>
                      <a:pt x="341119" y="0"/>
                      <a:pt x="347068" y="1983"/>
                      <a:pt x="351035" y="5950"/>
                    </a:cubicBezTo>
                    <a:cubicBezTo>
                      <a:pt x="355993" y="9916"/>
                      <a:pt x="358968" y="14874"/>
                      <a:pt x="359959" y="20824"/>
                    </a:cubicBezTo>
                    <a:lnTo>
                      <a:pt x="350043" y="20824"/>
                    </a:lnTo>
                    <a:cubicBezTo>
                      <a:pt x="349051" y="16857"/>
                      <a:pt x="347068" y="14874"/>
                      <a:pt x="344093" y="11899"/>
                    </a:cubicBezTo>
                    <a:cubicBezTo>
                      <a:pt x="341119" y="9916"/>
                      <a:pt x="338144" y="8925"/>
                      <a:pt x="334177" y="8925"/>
                    </a:cubicBezTo>
                    <a:cubicBezTo>
                      <a:pt x="327236" y="8925"/>
                      <a:pt x="322277" y="11899"/>
                      <a:pt x="319303" y="17849"/>
                    </a:cubicBezTo>
                    <a:cubicBezTo>
                      <a:pt x="315336" y="23799"/>
                      <a:pt x="313353" y="31732"/>
                      <a:pt x="313353" y="41648"/>
                    </a:cubicBezTo>
                    <a:lnTo>
                      <a:pt x="313353" y="41648"/>
                    </a:lnTo>
                    <a:cubicBezTo>
                      <a:pt x="315336" y="37682"/>
                      <a:pt x="318311" y="34707"/>
                      <a:pt x="322277" y="32723"/>
                    </a:cubicBezTo>
                    <a:cubicBezTo>
                      <a:pt x="326244" y="30740"/>
                      <a:pt x="331202" y="28757"/>
                      <a:pt x="335168" y="28757"/>
                    </a:cubicBezTo>
                    <a:cubicBezTo>
                      <a:pt x="343102" y="28757"/>
                      <a:pt x="349051" y="31732"/>
                      <a:pt x="354010" y="36690"/>
                    </a:cubicBezTo>
                    <a:cubicBezTo>
                      <a:pt x="358968" y="41648"/>
                      <a:pt x="361942" y="47598"/>
                      <a:pt x="361942" y="55531"/>
                    </a:cubicBezTo>
                    <a:cubicBezTo>
                      <a:pt x="361942" y="63464"/>
                      <a:pt x="358968" y="69414"/>
                      <a:pt x="354010" y="74372"/>
                    </a:cubicBezTo>
                    <a:cubicBezTo>
                      <a:pt x="349051" y="79330"/>
                      <a:pt x="342110" y="81313"/>
                      <a:pt x="334177" y="81313"/>
                    </a:cubicBezTo>
                    <a:lnTo>
                      <a:pt x="334177" y="81313"/>
                    </a:lnTo>
                    <a:close/>
                    <a:moveTo>
                      <a:pt x="334177" y="72388"/>
                    </a:moveTo>
                    <a:cubicBezTo>
                      <a:pt x="339135" y="72388"/>
                      <a:pt x="343102" y="70405"/>
                      <a:pt x="347068" y="67430"/>
                    </a:cubicBezTo>
                    <a:cubicBezTo>
                      <a:pt x="351035" y="64455"/>
                      <a:pt x="352026" y="59497"/>
                      <a:pt x="352026" y="54539"/>
                    </a:cubicBezTo>
                    <a:cubicBezTo>
                      <a:pt x="352026" y="49581"/>
                      <a:pt x="350043" y="44623"/>
                      <a:pt x="347068" y="41648"/>
                    </a:cubicBezTo>
                    <a:cubicBezTo>
                      <a:pt x="344093" y="38673"/>
                      <a:pt x="339135" y="36690"/>
                      <a:pt x="334177" y="36690"/>
                    </a:cubicBezTo>
                    <a:cubicBezTo>
                      <a:pt x="329219" y="36690"/>
                      <a:pt x="324261" y="38673"/>
                      <a:pt x="321286" y="41648"/>
                    </a:cubicBezTo>
                    <a:cubicBezTo>
                      <a:pt x="318311" y="44623"/>
                      <a:pt x="316328" y="49581"/>
                      <a:pt x="316328" y="54539"/>
                    </a:cubicBezTo>
                    <a:cubicBezTo>
                      <a:pt x="316328" y="59497"/>
                      <a:pt x="318311" y="63464"/>
                      <a:pt x="321286" y="67430"/>
                    </a:cubicBezTo>
                    <a:cubicBezTo>
                      <a:pt x="325252" y="71397"/>
                      <a:pt x="329219" y="72388"/>
                      <a:pt x="334177" y="72388"/>
                    </a:cubicBezTo>
                    <a:lnTo>
                      <a:pt x="334177" y="72388"/>
                    </a:lnTo>
                    <a:close/>
                    <a:moveTo>
                      <a:pt x="388716" y="35698"/>
                    </a:moveTo>
                    <a:lnTo>
                      <a:pt x="398633" y="35698"/>
                    </a:lnTo>
                    <a:cubicBezTo>
                      <a:pt x="403591" y="35698"/>
                      <a:pt x="406565" y="34707"/>
                      <a:pt x="409540" y="31732"/>
                    </a:cubicBezTo>
                    <a:cubicBezTo>
                      <a:pt x="412516" y="28757"/>
                      <a:pt x="413507" y="25782"/>
                      <a:pt x="413507" y="21816"/>
                    </a:cubicBezTo>
                    <a:cubicBezTo>
                      <a:pt x="413507" y="17849"/>
                      <a:pt x="412516" y="14874"/>
                      <a:pt x="409540" y="11899"/>
                    </a:cubicBezTo>
                    <a:cubicBezTo>
                      <a:pt x="406565" y="9916"/>
                      <a:pt x="402599" y="7933"/>
                      <a:pt x="397641" y="7933"/>
                    </a:cubicBezTo>
                    <a:cubicBezTo>
                      <a:pt x="392683" y="7933"/>
                      <a:pt x="389708" y="8925"/>
                      <a:pt x="386733" y="11899"/>
                    </a:cubicBezTo>
                    <a:cubicBezTo>
                      <a:pt x="383758" y="14874"/>
                      <a:pt x="381775" y="17849"/>
                      <a:pt x="381775" y="21816"/>
                    </a:cubicBezTo>
                    <a:lnTo>
                      <a:pt x="371859" y="21816"/>
                    </a:lnTo>
                    <a:cubicBezTo>
                      <a:pt x="372851" y="14874"/>
                      <a:pt x="374833" y="9916"/>
                      <a:pt x="379791" y="5950"/>
                    </a:cubicBezTo>
                    <a:cubicBezTo>
                      <a:pt x="384750" y="1983"/>
                      <a:pt x="390700" y="0"/>
                      <a:pt x="397641" y="0"/>
                    </a:cubicBezTo>
                    <a:cubicBezTo>
                      <a:pt x="404582" y="0"/>
                      <a:pt x="410532" y="1983"/>
                      <a:pt x="415490" y="5950"/>
                    </a:cubicBezTo>
                    <a:cubicBezTo>
                      <a:pt x="420448" y="9916"/>
                      <a:pt x="422432" y="14874"/>
                      <a:pt x="422432" y="20824"/>
                    </a:cubicBezTo>
                    <a:cubicBezTo>
                      <a:pt x="422432" y="25782"/>
                      <a:pt x="421440" y="29749"/>
                      <a:pt x="418465" y="33715"/>
                    </a:cubicBezTo>
                    <a:cubicBezTo>
                      <a:pt x="415490" y="36690"/>
                      <a:pt x="411524" y="39665"/>
                      <a:pt x="406565" y="39665"/>
                    </a:cubicBezTo>
                    <a:lnTo>
                      <a:pt x="406565" y="39665"/>
                    </a:lnTo>
                    <a:cubicBezTo>
                      <a:pt x="412516" y="39665"/>
                      <a:pt x="417474" y="41648"/>
                      <a:pt x="420448" y="45615"/>
                    </a:cubicBezTo>
                    <a:cubicBezTo>
                      <a:pt x="424415" y="48589"/>
                      <a:pt x="425406" y="53548"/>
                      <a:pt x="425406" y="59497"/>
                    </a:cubicBezTo>
                    <a:cubicBezTo>
                      <a:pt x="425406" y="66439"/>
                      <a:pt x="422432" y="71397"/>
                      <a:pt x="417474" y="76355"/>
                    </a:cubicBezTo>
                    <a:cubicBezTo>
                      <a:pt x="412516" y="80322"/>
                      <a:pt x="405574" y="83296"/>
                      <a:pt x="397641" y="83296"/>
                    </a:cubicBezTo>
                    <a:cubicBezTo>
                      <a:pt x="389708" y="83296"/>
                      <a:pt x="382767" y="81313"/>
                      <a:pt x="377809" y="77346"/>
                    </a:cubicBezTo>
                    <a:cubicBezTo>
                      <a:pt x="372851" y="73380"/>
                      <a:pt x="369875" y="68422"/>
                      <a:pt x="369875" y="61480"/>
                    </a:cubicBezTo>
                    <a:lnTo>
                      <a:pt x="379791" y="61480"/>
                    </a:lnTo>
                    <a:cubicBezTo>
                      <a:pt x="379791" y="65447"/>
                      <a:pt x="381775" y="68422"/>
                      <a:pt x="385742" y="71397"/>
                    </a:cubicBezTo>
                    <a:cubicBezTo>
                      <a:pt x="388716" y="74372"/>
                      <a:pt x="393674" y="75363"/>
                      <a:pt x="398633" y="75363"/>
                    </a:cubicBezTo>
                    <a:cubicBezTo>
                      <a:pt x="403591" y="75363"/>
                      <a:pt x="408549" y="74372"/>
                      <a:pt x="411524" y="71397"/>
                    </a:cubicBezTo>
                    <a:cubicBezTo>
                      <a:pt x="414498" y="68422"/>
                      <a:pt x="416482" y="65447"/>
                      <a:pt x="416482" y="61480"/>
                    </a:cubicBezTo>
                    <a:cubicBezTo>
                      <a:pt x="416482" y="56522"/>
                      <a:pt x="414498" y="53548"/>
                      <a:pt x="411524" y="50573"/>
                    </a:cubicBezTo>
                    <a:cubicBezTo>
                      <a:pt x="408549" y="47598"/>
                      <a:pt x="403591" y="46606"/>
                      <a:pt x="398633" y="46606"/>
                    </a:cubicBezTo>
                    <a:lnTo>
                      <a:pt x="388716" y="46606"/>
                    </a:lnTo>
                    <a:lnTo>
                      <a:pt x="388716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9" name="Полилиния: фигура 258">
                <a:extLst>
                  <a:ext uri="{FF2B5EF4-FFF2-40B4-BE49-F238E27FC236}">
                    <a16:creationId xmlns:a16="http://schemas.microsoft.com/office/drawing/2014/main" id="{91ECD374-0E7F-4F33-3F28-5E2058FB86E0}"/>
                  </a:ext>
                </a:extLst>
              </p:cNvPr>
              <p:cNvSpPr/>
              <p:nvPr/>
            </p:nvSpPr>
            <p:spPr>
              <a:xfrm>
                <a:off x="1910058" y="4944060"/>
                <a:ext cx="462096" cy="95195"/>
              </a:xfrm>
              <a:custGeom>
                <a:avLst/>
                <a:gdLst>
                  <a:gd name="connsiteX0" fmla="*/ 70405 w 462096"/>
                  <a:gd name="connsiteY0" fmla="*/ 48589 h 95195"/>
                  <a:gd name="connsiteX1" fmla="*/ 61481 w 462096"/>
                  <a:gd name="connsiteY1" fmla="*/ 73380 h 95195"/>
                  <a:gd name="connsiteX2" fmla="*/ 36690 w 462096"/>
                  <a:gd name="connsiteY2" fmla="*/ 82305 h 95195"/>
                  <a:gd name="connsiteX3" fmla="*/ 9916 w 462096"/>
                  <a:gd name="connsiteY3" fmla="*/ 71397 h 95195"/>
                  <a:gd name="connsiteX4" fmla="*/ 0 w 462096"/>
                  <a:gd name="connsiteY4" fmla="*/ 41648 h 95195"/>
                  <a:gd name="connsiteX5" fmla="*/ 9916 w 462096"/>
                  <a:gd name="connsiteY5" fmla="*/ 11899 h 95195"/>
                  <a:gd name="connsiteX6" fmla="*/ 36690 w 462096"/>
                  <a:gd name="connsiteY6" fmla="*/ 992 h 95195"/>
                  <a:gd name="connsiteX7" fmla="*/ 58506 w 462096"/>
                  <a:gd name="connsiteY7" fmla="*/ 7933 h 95195"/>
                  <a:gd name="connsiteX8" fmla="*/ 69414 w 462096"/>
                  <a:gd name="connsiteY8" fmla="*/ 26774 h 95195"/>
                  <a:gd name="connsiteX9" fmla="*/ 59497 w 462096"/>
                  <a:gd name="connsiteY9" fmla="*/ 26774 h 95195"/>
                  <a:gd name="connsiteX10" fmla="*/ 51564 w 462096"/>
                  <a:gd name="connsiteY10" fmla="*/ 14874 h 95195"/>
                  <a:gd name="connsiteX11" fmla="*/ 37682 w 462096"/>
                  <a:gd name="connsiteY11" fmla="*/ 10908 h 95195"/>
                  <a:gd name="connsiteX12" fmla="*/ 18841 w 462096"/>
                  <a:gd name="connsiteY12" fmla="*/ 18841 h 95195"/>
                  <a:gd name="connsiteX13" fmla="*/ 11899 w 462096"/>
                  <a:gd name="connsiteY13" fmla="*/ 41648 h 95195"/>
                  <a:gd name="connsiteX14" fmla="*/ 18841 w 462096"/>
                  <a:gd name="connsiteY14" fmla="*/ 65447 h 95195"/>
                  <a:gd name="connsiteX15" fmla="*/ 37682 w 462096"/>
                  <a:gd name="connsiteY15" fmla="*/ 74372 h 95195"/>
                  <a:gd name="connsiteX16" fmla="*/ 54539 w 462096"/>
                  <a:gd name="connsiteY16" fmla="*/ 68422 h 95195"/>
                  <a:gd name="connsiteX17" fmla="*/ 61481 w 462096"/>
                  <a:gd name="connsiteY17" fmla="*/ 52556 h 95195"/>
                  <a:gd name="connsiteX18" fmla="*/ 61481 w 462096"/>
                  <a:gd name="connsiteY18" fmla="*/ 51564 h 95195"/>
                  <a:gd name="connsiteX19" fmla="*/ 39665 w 462096"/>
                  <a:gd name="connsiteY19" fmla="*/ 51564 h 95195"/>
                  <a:gd name="connsiteX20" fmla="*/ 39665 w 462096"/>
                  <a:gd name="connsiteY20" fmla="*/ 42640 h 95195"/>
                  <a:gd name="connsiteX21" fmla="*/ 71397 w 462096"/>
                  <a:gd name="connsiteY21" fmla="*/ 42640 h 95195"/>
                  <a:gd name="connsiteX22" fmla="*/ 71397 w 462096"/>
                  <a:gd name="connsiteY22" fmla="*/ 48589 h 95195"/>
                  <a:gd name="connsiteX23" fmla="*/ 113045 w 462096"/>
                  <a:gd name="connsiteY23" fmla="*/ 1983 h 95195"/>
                  <a:gd name="connsiteX24" fmla="*/ 130894 w 462096"/>
                  <a:gd name="connsiteY24" fmla="*/ 8925 h 95195"/>
                  <a:gd name="connsiteX25" fmla="*/ 137836 w 462096"/>
                  <a:gd name="connsiteY25" fmla="*/ 26774 h 95195"/>
                  <a:gd name="connsiteX26" fmla="*/ 130894 w 462096"/>
                  <a:gd name="connsiteY26" fmla="*/ 44623 h 95195"/>
                  <a:gd name="connsiteX27" fmla="*/ 113045 w 462096"/>
                  <a:gd name="connsiteY27" fmla="*/ 51564 h 95195"/>
                  <a:gd name="connsiteX28" fmla="*/ 93212 w 462096"/>
                  <a:gd name="connsiteY28" fmla="*/ 51564 h 95195"/>
                  <a:gd name="connsiteX29" fmla="*/ 93212 w 462096"/>
                  <a:gd name="connsiteY29" fmla="*/ 79330 h 95195"/>
                  <a:gd name="connsiteX30" fmla="*/ 83296 w 462096"/>
                  <a:gd name="connsiteY30" fmla="*/ 79330 h 95195"/>
                  <a:gd name="connsiteX31" fmla="*/ 83296 w 462096"/>
                  <a:gd name="connsiteY31" fmla="*/ 0 h 95195"/>
                  <a:gd name="connsiteX32" fmla="*/ 113045 w 462096"/>
                  <a:gd name="connsiteY32" fmla="*/ 0 h 95195"/>
                  <a:gd name="connsiteX33" fmla="*/ 93212 w 462096"/>
                  <a:gd name="connsiteY33" fmla="*/ 43631 h 95195"/>
                  <a:gd name="connsiteX34" fmla="*/ 111062 w 462096"/>
                  <a:gd name="connsiteY34" fmla="*/ 43631 h 95195"/>
                  <a:gd name="connsiteX35" fmla="*/ 123953 w 462096"/>
                  <a:gd name="connsiteY35" fmla="*/ 39665 h 95195"/>
                  <a:gd name="connsiteX36" fmla="*/ 128911 w 462096"/>
                  <a:gd name="connsiteY36" fmla="*/ 27765 h 95195"/>
                  <a:gd name="connsiteX37" fmla="*/ 123953 w 462096"/>
                  <a:gd name="connsiteY37" fmla="*/ 15866 h 95195"/>
                  <a:gd name="connsiteX38" fmla="*/ 111062 w 462096"/>
                  <a:gd name="connsiteY38" fmla="*/ 11899 h 95195"/>
                  <a:gd name="connsiteX39" fmla="*/ 93212 w 462096"/>
                  <a:gd name="connsiteY39" fmla="*/ 11899 h 95195"/>
                  <a:gd name="connsiteX40" fmla="*/ 93212 w 462096"/>
                  <a:gd name="connsiteY40" fmla="*/ 43631 h 95195"/>
                  <a:gd name="connsiteX41" fmla="*/ 194358 w 462096"/>
                  <a:gd name="connsiteY41" fmla="*/ 12891 h 95195"/>
                  <a:gd name="connsiteX42" fmla="*/ 194358 w 462096"/>
                  <a:gd name="connsiteY42" fmla="*/ 12891 h 95195"/>
                  <a:gd name="connsiteX43" fmla="*/ 173534 w 462096"/>
                  <a:gd name="connsiteY43" fmla="*/ 27765 h 95195"/>
                  <a:gd name="connsiteX44" fmla="*/ 173534 w 462096"/>
                  <a:gd name="connsiteY44" fmla="*/ 17849 h 95195"/>
                  <a:gd name="connsiteX45" fmla="*/ 194358 w 462096"/>
                  <a:gd name="connsiteY45" fmla="*/ 2975 h 95195"/>
                  <a:gd name="connsiteX46" fmla="*/ 204274 w 462096"/>
                  <a:gd name="connsiteY46" fmla="*/ 2975 h 95195"/>
                  <a:gd name="connsiteX47" fmla="*/ 204274 w 462096"/>
                  <a:gd name="connsiteY47" fmla="*/ 82305 h 95195"/>
                  <a:gd name="connsiteX48" fmla="*/ 194358 w 462096"/>
                  <a:gd name="connsiteY48" fmla="*/ 82305 h 95195"/>
                  <a:gd name="connsiteX49" fmla="*/ 194358 w 462096"/>
                  <a:gd name="connsiteY49" fmla="*/ 12891 h 95195"/>
                  <a:gd name="connsiteX50" fmla="*/ 224107 w 462096"/>
                  <a:gd name="connsiteY50" fmla="*/ 24791 h 95195"/>
                  <a:gd name="connsiteX51" fmla="*/ 232040 w 462096"/>
                  <a:gd name="connsiteY51" fmla="*/ 7933 h 95195"/>
                  <a:gd name="connsiteX52" fmla="*/ 250880 w 462096"/>
                  <a:gd name="connsiteY52" fmla="*/ 992 h 95195"/>
                  <a:gd name="connsiteX53" fmla="*/ 268730 w 462096"/>
                  <a:gd name="connsiteY53" fmla="*/ 6941 h 95195"/>
                  <a:gd name="connsiteX54" fmla="*/ 275671 w 462096"/>
                  <a:gd name="connsiteY54" fmla="*/ 22807 h 95195"/>
                  <a:gd name="connsiteX55" fmla="*/ 271705 w 462096"/>
                  <a:gd name="connsiteY55" fmla="*/ 35698 h 95195"/>
                  <a:gd name="connsiteX56" fmla="*/ 257822 w 462096"/>
                  <a:gd name="connsiteY56" fmla="*/ 51564 h 95195"/>
                  <a:gd name="connsiteX57" fmla="*/ 237990 w 462096"/>
                  <a:gd name="connsiteY57" fmla="*/ 72388 h 95195"/>
                  <a:gd name="connsiteX58" fmla="*/ 237990 w 462096"/>
                  <a:gd name="connsiteY58" fmla="*/ 72388 h 95195"/>
                  <a:gd name="connsiteX59" fmla="*/ 276663 w 462096"/>
                  <a:gd name="connsiteY59" fmla="*/ 72388 h 95195"/>
                  <a:gd name="connsiteX60" fmla="*/ 276663 w 462096"/>
                  <a:gd name="connsiteY60" fmla="*/ 81313 h 95195"/>
                  <a:gd name="connsiteX61" fmla="*/ 224107 w 462096"/>
                  <a:gd name="connsiteY61" fmla="*/ 81313 h 95195"/>
                  <a:gd name="connsiteX62" fmla="*/ 224107 w 462096"/>
                  <a:gd name="connsiteY62" fmla="*/ 74372 h 95195"/>
                  <a:gd name="connsiteX63" fmla="*/ 251872 w 462096"/>
                  <a:gd name="connsiteY63" fmla="*/ 44623 h 95195"/>
                  <a:gd name="connsiteX64" fmla="*/ 262780 w 462096"/>
                  <a:gd name="connsiteY64" fmla="*/ 31732 h 95195"/>
                  <a:gd name="connsiteX65" fmla="*/ 265755 w 462096"/>
                  <a:gd name="connsiteY65" fmla="*/ 22807 h 95195"/>
                  <a:gd name="connsiteX66" fmla="*/ 260797 w 462096"/>
                  <a:gd name="connsiteY66" fmla="*/ 12891 h 95195"/>
                  <a:gd name="connsiteX67" fmla="*/ 249889 w 462096"/>
                  <a:gd name="connsiteY67" fmla="*/ 8925 h 95195"/>
                  <a:gd name="connsiteX68" fmla="*/ 237990 w 462096"/>
                  <a:gd name="connsiteY68" fmla="*/ 12891 h 95195"/>
                  <a:gd name="connsiteX69" fmla="*/ 233031 w 462096"/>
                  <a:gd name="connsiteY69" fmla="*/ 23799 h 95195"/>
                  <a:gd name="connsiteX70" fmla="*/ 233031 w 462096"/>
                  <a:gd name="connsiteY70" fmla="*/ 23799 h 95195"/>
                  <a:gd name="connsiteX71" fmla="*/ 224107 w 462096"/>
                  <a:gd name="connsiteY71" fmla="*/ 24791 h 95195"/>
                  <a:gd name="connsiteX72" fmla="*/ 224107 w 462096"/>
                  <a:gd name="connsiteY72" fmla="*/ 24791 h 95195"/>
                  <a:gd name="connsiteX73" fmla="*/ 287571 w 462096"/>
                  <a:gd name="connsiteY73" fmla="*/ 54539 h 95195"/>
                  <a:gd name="connsiteX74" fmla="*/ 287571 w 462096"/>
                  <a:gd name="connsiteY74" fmla="*/ 45615 h 95195"/>
                  <a:gd name="connsiteX75" fmla="*/ 323269 w 462096"/>
                  <a:gd name="connsiteY75" fmla="*/ 45615 h 95195"/>
                  <a:gd name="connsiteX76" fmla="*/ 323269 w 462096"/>
                  <a:gd name="connsiteY76" fmla="*/ 54539 h 95195"/>
                  <a:gd name="connsiteX77" fmla="*/ 287571 w 462096"/>
                  <a:gd name="connsiteY77" fmla="*/ 54539 h 95195"/>
                  <a:gd name="connsiteX78" fmla="*/ 353018 w 462096"/>
                  <a:gd name="connsiteY78" fmla="*/ 12891 h 95195"/>
                  <a:gd name="connsiteX79" fmla="*/ 353018 w 462096"/>
                  <a:gd name="connsiteY79" fmla="*/ 12891 h 95195"/>
                  <a:gd name="connsiteX80" fmla="*/ 332194 w 462096"/>
                  <a:gd name="connsiteY80" fmla="*/ 27765 h 95195"/>
                  <a:gd name="connsiteX81" fmla="*/ 332194 w 462096"/>
                  <a:gd name="connsiteY81" fmla="*/ 17849 h 95195"/>
                  <a:gd name="connsiteX82" fmla="*/ 353018 w 462096"/>
                  <a:gd name="connsiteY82" fmla="*/ 2975 h 95195"/>
                  <a:gd name="connsiteX83" fmla="*/ 362934 w 462096"/>
                  <a:gd name="connsiteY83" fmla="*/ 2975 h 95195"/>
                  <a:gd name="connsiteX84" fmla="*/ 362934 w 462096"/>
                  <a:gd name="connsiteY84" fmla="*/ 82305 h 95195"/>
                  <a:gd name="connsiteX85" fmla="*/ 353018 w 462096"/>
                  <a:gd name="connsiteY85" fmla="*/ 82305 h 95195"/>
                  <a:gd name="connsiteX86" fmla="*/ 353018 w 462096"/>
                  <a:gd name="connsiteY86" fmla="*/ 12891 h 95195"/>
                  <a:gd name="connsiteX87" fmla="*/ 378800 w 462096"/>
                  <a:gd name="connsiteY87" fmla="*/ 95196 h 95195"/>
                  <a:gd name="connsiteX88" fmla="*/ 384750 w 462096"/>
                  <a:gd name="connsiteY88" fmla="*/ 70405 h 95195"/>
                  <a:gd name="connsiteX89" fmla="*/ 394666 w 462096"/>
                  <a:gd name="connsiteY89" fmla="*/ 70405 h 95195"/>
                  <a:gd name="connsiteX90" fmla="*/ 386733 w 462096"/>
                  <a:gd name="connsiteY90" fmla="*/ 95196 h 95195"/>
                  <a:gd name="connsiteX91" fmla="*/ 378800 w 462096"/>
                  <a:gd name="connsiteY91" fmla="*/ 95196 h 95195"/>
                  <a:gd name="connsiteX92" fmla="*/ 425406 w 462096"/>
                  <a:gd name="connsiteY92" fmla="*/ 36690 h 95195"/>
                  <a:gd name="connsiteX93" fmla="*/ 435322 w 462096"/>
                  <a:gd name="connsiteY93" fmla="*/ 36690 h 95195"/>
                  <a:gd name="connsiteX94" fmla="*/ 446230 w 462096"/>
                  <a:gd name="connsiteY94" fmla="*/ 32723 h 95195"/>
                  <a:gd name="connsiteX95" fmla="*/ 450197 w 462096"/>
                  <a:gd name="connsiteY95" fmla="*/ 22807 h 95195"/>
                  <a:gd name="connsiteX96" fmla="*/ 446230 w 462096"/>
                  <a:gd name="connsiteY96" fmla="*/ 12891 h 95195"/>
                  <a:gd name="connsiteX97" fmla="*/ 434331 w 462096"/>
                  <a:gd name="connsiteY97" fmla="*/ 8925 h 95195"/>
                  <a:gd name="connsiteX98" fmla="*/ 423423 w 462096"/>
                  <a:gd name="connsiteY98" fmla="*/ 12891 h 95195"/>
                  <a:gd name="connsiteX99" fmla="*/ 418465 w 462096"/>
                  <a:gd name="connsiteY99" fmla="*/ 22807 h 95195"/>
                  <a:gd name="connsiteX100" fmla="*/ 408549 w 462096"/>
                  <a:gd name="connsiteY100" fmla="*/ 22807 h 95195"/>
                  <a:gd name="connsiteX101" fmla="*/ 416482 w 462096"/>
                  <a:gd name="connsiteY101" fmla="*/ 6941 h 95195"/>
                  <a:gd name="connsiteX102" fmla="*/ 434331 w 462096"/>
                  <a:gd name="connsiteY102" fmla="*/ 992 h 95195"/>
                  <a:gd name="connsiteX103" fmla="*/ 452180 w 462096"/>
                  <a:gd name="connsiteY103" fmla="*/ 6941 h 95195"/>
                  <a:gd name="connsiteX104" fmla="*/ 459121 w 462096"/>
                  <a:gd name="connsiteY104" fmla="*/ 21816 h 95195"/>
                  <a:gd name="connsiteX105" fmla="*/ 455155 w 462096"/>
                  <a:gd name="connsiteY105" fmla="*/ 34707 h 95195"/>
                  <a:gd name="connsiteX106" fmla="*/ 443255 w 462096"/>
                  <a:gd name="connsiteY106" fmla="*/ 40657 h 95195"/>
                  <a:gd name="connsiteX107" fmla="*/ 443255 w 462096"/>
                  <a:gd name="connsiteY107" fmla="*/ 40657 h 95195"/>
                  <a:gd name="connsiteX108" fmla="*/ 457138 w 462096"/>
                  <a:gd name="connsiteY108" fmla="*/ 46606 h 95195"/>
                  <a:gd name="connsiteX109" fmla="*/ 462096 w 462096"/>
                  <a:gd name="connsiteY109" fmla="*/ 60489 h 95195"/>
                  <a:gd name="connsiteX110" fmla="*/ 454163 w 462096"/>
                  <a:gd name="connsiteY110" fmla="*/ 77346 h 95195"/>
                  <a:gd name="connsiteX111" fmla="*/ 434331 w 462096"/>
                  <a:gd name="connsiteY111" fmla="*/ 84288 h 95195"/>
                  <a:gd name="connsiteX112" fmla="*/ 414498 w 462096"/>
                  <a:gd name="connsiteY112" fmla="*/ 78338 h 95195"/>
                  <a:gd name="connsiteX113" fmla="*/ 406565 w 462096"/>
                  <a:gd name="connsiteY113" fmla="*/ 62472 h 95195"/>
                  <a:gd name="connsiteX114" fmla="*/ 416482 w 462096"/>
                  <a:gd name="connsiteY114" fmla="*/ 62472 h 95195"/>
                  <a:gd name="connsiteX115" fmla="*/ 422431 w 462096"/>
                  <a:gd name="connsiteY115" fmla="*/ 72388 h 95195"/>
                  <a:gd name="connsiteX116" fmla="*/ 435322 w 462096"/>
                  <a:gd name="connsiteY116" fmla="*/ 76355 h 95195"/>
                  <a:gd name="connsiteX117" fmla="*/ 448214 w 462096"/>
                  <a:gd name="connsiteY117" fmla="*/ 72388 h 95195"/>
                  <a:gd name="connsiteX118" fmla="*/ 453172 w 462096"/>
                  <a:gd name="connsiteY118" fmla="*/ 62472 h 95195"/>
                  <a:gd name="connsiteX119" fmla="*/ 448214 w 462096"/>
                  <a:gd name="connsiteY119" fmla="*/ 51564 h 95195"/>
                  <a:gd name="connsiteX120" fmla="*/ 435322 w 462096"/>
                  <a:gd name="connsiteY120" fmla="*/ 47598 h 95195"/>
                  <a:gd name="connsiteX121" fmla="*/ 425406 w 462096"/>
                  <a:gd name="connsiteY121" fmla="*/ 47598 h 95195"/>
                  <a:gd name="connsiteX122" fmla="*/ 425406 w 462096"/>
                  <a:gd name="connsiteY122" fmla="*/ 36690 h 95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</a:cxnLst>
                <a:rect l="l" t="t" r="r" b="b"/>
                <a:pathLst>
                  <a:path w="462096" h="95195">
                    <a:moveTo>
                      <a:pt x="70405" y="48589"/>
                    </a:moveTo>
                    <a:cubicBezTo>
                      <a:pt x="70405" y="59497"/>
                      <a:pt x="67430" y="67430"/>
                      <a:pt x="61481" y="73380"/>
                    </a:cubicBezTo>
                    <a:cubicBezTo>
                      <a:pt x="55531" y="79330"/>
                      <a:pt x="47598" y="82305"/>
                      <a:pt x="36690" y="82305"/>
                    </a:cubicBezTo>
                    <a:cubicBezTo>
                      <a:pt x="25782" y="82305"/>
                      <a:pt x="16858" y="78338"/>
                      <a:pt x="9916" y="71397"/>
                    </a:cubicBezTo>
                    <a:cubicBezTo>
                      <a:pt x="2975" y="63464"/>
                      <a:pt x="0" y="53548"/>
                      <a:pt x="0" y="41648"/>
                    </a:cubicBezTo>
                    <a:cubicBezTo>
                      <a:pt x="0" y="29749"/>
                      <a:pt x="2975" y="19832"/>
                      <a:pt x="9916" y="11899"/>
                    </a:cubicBezTo>
                    <a:cubicBezTo>
                      <a:pt x="16858" y="4958"/>
                      <a:pt x="24791" y="992"/>
                      <a:pt x="36690" y="992"/>
                    </a:cubicBezTo>
                    <a:cubicBezTo>
                      <a:pt x="45615" y="992"/>
                      <a:pt x="52556" y="2975"/>
                      <a:pt x="58506" y="7933"/>
                    </a:cubicBezTo>
                    <a:cubicBezTo>
                      <a:pt x="64455" y="12891"/>
                      <a:pt x="68422" y="18841"/>
                      <a:pt x="69414" y="26774"/>
                    </a:cubicBezTo>
                    <a:lnTo>
                      <a:pt x="59497" y="26774"/>
                    </a:lnTo>
                    <a:cubicBezTo>
                      <a:pt x="57514" y="21816"/>
                      <a:pt x="55531" y="16857"/>
                      <a:pt x="51564" y="14874"/>
                    </a:cubicBezTo>
                    <a:cubicBezTo>
                      <a:pt x="47598" y="11899"/>
                      <a:pt x="42640" y="10908"/>
                      <a:pt x="37682" y="10908"/>
                    </a:cubicBezTo>
                    <a:cubicBezTo>
                      <a:pt x="29749" y="10908"/>
                      <a:pt x="22807" y="13883"/>
                      <a:pt x="18841" y="18841"/>
                    </a:cubicBezTo>
                    <a:cubicBezTo>
                      <a:pt x="13883" y="24791"/>
                      <a:pt x="11899" y="31732"/>
                      <a:pt x="11899" y="41648"/>
                    </a:cubicBezTo>
                    <a:cubicBezTo>
                      <a:pt x="11899" y="51564"/>
                      <a:pt x="13883" y="59497"/>
                      <a:pt x="18841" y="65447"/>
                    </a:cubicBezTo>
                    <a:cubicBezTo>
                      <a:pt x="23799" y="71397"/>
                      <a:pt x="29749" y="74372"/>
                      <a:pt x="37682" y="74372"/>
                    </a:cubicBezTo>
                    <a:cubicBezTo>
                      <a:pt x="44623" y="74372"/>
                      <a:pt x="50573" y="72388"/>
                      <a:pt x="54539" y="68422"/>
                    </a:cubicBezTo>
                    <a:cubicBezTo>
                      <a:pt x="58506" y="64455"/>
                      <a:pt x="61481" y="58506"/>
                      <a:pt x="61481" y="52556"/>
                    </a:cubicBezTo>
                    <a:lnTo>
                      <a:pt x="61481" y="51564"/>
                    </a:lnTo>
                    <a:lnTo>
                      <a:pt x="39665" y="51564"/>
                    </a:lnTo>
                    <a:lnTo>
                      <a:pt x="39665" y="42640"/>
                    </a:lnTo>
                    <a:lnTo>
                      <a:pt x="71397" y="42640"/>
                    </a:lnTo>
                    <a:lnTo>
                      <a:pt x="71397" y="48589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6"/>
                      <a:pt x="130894" y="8925"/>
                    </a:cubicBezTo>
                    <a:cubicBezTo>
                      <a:pt x="135852" y="13883"/>
                      <a:pt x="137836" y="19832"/>
                      <a:pt x="137836" y="26774"/>
                    </a:cubicBezTo>
                    <a:cubicBezTo>
                      <a:pt x="137836" y="34707"/>
                      <a:pt x="135852" y="40657"/>
                      <a:pt x="130894" y="44623"/>
                    </a:cubicBezTo>
                    <a:cubicBezTo>
                      <a:pt x="125936" y="49581"/>
                      <a:pt x="119986" y="51564"/>
                      <a:pt x="113045" y="51564"/>
                    </a:cubicBezTo>
                    <a:lnTo>
                      <a:pt x="93212" y="51564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3631"/>
                    </a:moveTo>
                    <a:lnTo>
                      <a:pt x="111062" y="43631"/>
                    </a:lnTo>
                    <a:cubicBezTo>
                      <a:pt x="117011" y="43631"/>
                      <a:pt x="120978" y="42640"/>
                      <a:pt x="123953" y="39665"/>
                    </a:cubicBezTo>
                    <a:cubicBezTo>
                      <a:pt x="126928" y="36690"/>
                      <a:pt x="128911" y="32723"/>
                      <a:pt x="128911" y="27765"/>
                    </a:cubicBezTo>
                    <a:cubicBezTo>
                      <a:pt x="128911" y="22807"/>
                      <a:pt x="126928" y="18841"/>
                      <a:pt x="123953" y="15866"/>
                    </a:cubicBezTo>
                    <a:cubicBezTo>
                      <a:pt x="120978" y="12891"/>
                      <a:pt x="116020" y="11899"/>
                      <a:pt x="111062" y="11899"/>
                    </a:cubicBezTo>
                    <a:lnTo>
                      <a:pt x="93212" y="11899"/>
                    </a:lnTo>
                    <a:lnTo>
                      <a:pt x="93212" y="43631"/>
                    </a:lnTo>
                    <a:close/>
                    <a:moveTo>
                      <a:pt x="194358" y="12891"/>
                    </a:moveTo>
                    <a:lnTo>
                      <a:pt x="194358" y="12891"/>
                    </a:lnTo>
                    <a:lnTo>
                      <a:pt x="173534" y="27765"/>
                    </a:lnTo>
                    <a:lnTo>
                      <a:pt x="173534" y="17849"/>
                    </a:lnTo>
                    <a:lnTo>
                      <a:pt x="194358" y="2975"/>
                    </a:lnTo>
                    <a:lnTo>
                      <a:pt x="204274" y="2975"/>
                    </a:lnTo>
                    <a:lnTo>
                      <a:pt x="204274" y="82305"/>
                    </a:lnTo>
                    <a:lnTo>
                      <a:pt x="194358" y="82305"/>
                    </a:lnTo>
                    <a:lnTo>
                      <a:pt x="194358" y="12891"/>
                    </a:lnTo>
                    <a:close/>
                    <a:moveTo>
                      <a:pt x="224107" y="24791"/>
                    </a:moveTo>
                    <a:cubicBezTo>
                      <a:pt x="224107" y="17849"/>
                      <a:pt x="227082" y="11899"/>
                      <a:pt x="232040" y="7933"/>
                    </a:cubicBezTo>
                    <a:cubicBezTo>
                      <a:pt x="236998" y="2975"/>
                      <a:pt x="242948" y="992"/>
                      <a:pt x="250880" y="992"/>
                    </a:cubicBezTo>
                    <a:cubicBezTo>
                      <a:pt x="257822" y="992"/>
                      <a:pt x="263772" y="2975"/>
                      <a:pt x="268730" y="6941"/>
                    </a:cubicBezTo>
                    <a:cubicBezTo>
                      <a:pt x="273688" y="10908"/>
                      <a:pt x="275671" y="15866"/>
                      <a:pt x="275671" y="22807"/>
                    </a:cubicBezTo>
                    <a:cubicBezTo>
                      <a:pt x="275671" y="26774"/>
                      <a:pt x="274680" y="31732"/>
                      <a:pt x="271705" y="35698"/>
                    </a:cubicBezTo>
                    <a:cubicBezTo>
                      <a:pt x="269721" y="39665"/>
                      <a:pt x="264763" y="45615"/>
                      <a:pt x="257822" y="51564"/>
                    </a:cubicBezTo>
                    <a:lnTo>
                      <a:pt x="237990" y="72388"/>
                    </a:lnTo>
                    <a:lnTo>
                      <a:pt x="237990" y="72388"/>
                    </a:lnTo>
                    <a:lnTo>
                      <a:pt x="276663" y="72388"/>
                    </a:lnTo>
                    <a:lnTo>
                      <a:pt x="276663" y="81313"/>
                    </a:lnTo>
                    <a:lnTo>
                      <a:pt x="224107" y="81313"/>
                    </a:lnTo>
                    <a:lnTo>
                      <a:pt x="224107" y="74372"/>
                    </a:lnTo>
                    <a:lnTo>
                      <a:pt x="251872" y="44623"/>
                    </a:lnTo>
                    <a:cubicBezTo>
                      <a:pt x="256830" y="38673"/>
                      <a:pt x="260797" y="34707"/>
                      <a:pt x="262780" y="31732"/>
                    </a:cubicBezTo>
                    <a:cubicBezTo>
                      <a:pt x="264763" y="28757"/>
                      <a:pt x="265755" y="25782"/>
                      <a:pt x="265755" y="22807"/>
                    </a:cubicBezTo>
                    <a:cubicBezTo>
                      <a:pt x="265755" y="18841"/>
                      <a:pt x="263772" y="15866"/>
                      <a:pt x="260797" y="12891"/>
                    </a:cubicBezTo>
                    <a:cubicBezTo>
                      <a:pt x="257822" y="9916"/>
                      <a:pt x="253855" y="8925"/>
                      <a:pt x="249889" y="8925"/>
                    </a:cubicBezTo>
                    <a:cubicBezTo>
                      <a:pt x="244931" y="8925"/>
                      <a:pt x="240964" y="9916"/>
                      <a:pt x="237990" y="12891"/>
                    </a:cubicBezTo>
                    <a:cubicBezTo>
                      <a:pt x="235015" y="15866"/>
                      <a:pt x="233031" y="19832"/>
                      <a:pt x="233031" y="23799"/>
                    </a:cubicBezTo>
                    <a:lnTo>
                      <a:pt x="233031" y="23799"/>
                    </a:lnTo>
                    <a:lnTo>
                      <a:pt x="224107" y="24791"/>
                    </a:lnTo>
                    <a:lnTo>
                      <a:pt x="224107" y="24791"/>
                    </a:lnTo>
                    <a:close/>
                    <a:moveTo>
                      <a:pt x="287571" y="54539"/>
                    </a:moveTo>
                    <a:lnTo>
                      <a:pt x="287571" y="45615"/>
                    </a:lnTo>
                    <a:lnTo>
                      <a:pt x="323269" y="45615"/>
                    </a:lnTo>
                    <a:lnTo>
                      <a:pt x="323269" y="54539"/>
                    </a:lnTo>
                    <a:lnTo>
                      <a:pt x="287571" y="54539"/>
                    </a:lnTo>
                    <a:close/>
                    <a:moveTo>
                      <a:pt x="353018" y="12891"/>
                    </a:moveTo>
                    <a:lnTo>
                      <a:pt x="353018" y="12891"/>
                    </a:lnTo>
                    <a:lnTo>
                      <a:pt x="332194" y="27765"/>
                    </a:lnTo>
                    <a:lnTo>
                      <a:pt x="332194" y="17849"/>
                    </a:lnTo>
                    <a:lnTo>
                      <a:pt x="353018" y="2975"/>
                    </a:lnTo>
                    <a:lnTo>
                      <a:pt x="362934" y="2975"/>
                    </a:lnTo>
                    <a:lnTo>
                      <a:pt x="362934" y="82305"/>
                    </a:lnTo>
                    <a:lnTo>
                      <a:pt x="353018" y="82305"/>
                    </a:lnTo>
                    <a:lnTo>
                      <a:pt x="353018" y="12891"/>
                    </a:lnTo>
                    <a:close/>
                    <a:moveTo>
                      <a:pt x="378800" y="95196"/>
                    </a:moveTo>
                    <a:lnTo>
                      <a:pt x="384750" y="70405"/>
                    </a:lnTo>
                    <a:lnTo>
                      <a:pt x="394666" y="70405"/>
                    </a:lnTo>
                    <a:lnTo>
                      <a:pt x="386733" y="95196"/>
                    </a:lnTo>
                    <a:lnTo>
                      <a:pt x="378800" y="95196"/>
                    </a:lnTo>
                    <a:close/>
                    <a:moveTo>
                      <a:pt x="425406" y="36690"/>
                    </a:moveTo>
                    <a:lnTo>
                      <a:pt x="435322" y="36690"/>
                    </a:lnTo>
                    <a:cubicBezTo>
                      <a:pt x="440281" y="36690"/>
                      <a:pt x="443255" y="35698"/>
                      <a:pt x="446230" y="32723"/>
                    </a:cubicBezTo>
                    <a:cubicBezTo>
                      <a:pt x="449205" y="29749"/>
                      <a:pt x="450197" y="26774"/>
                      <a:pt x="450197" y="22807"/>
                    </a:cubicBezTo>
                    <a:cubicBezTo>
                      <a:pt x="450197" y="18841"/>
                      <a:pt x="449205" y="15866"/>
                      <a:pt x="446230" y="12891"/>
                    </a:cubicBezTo>
                    <a:cubicBezTo>
                      <a:pt x="443255" y="10908"/>
                      <a:pt x="439289" y="8925"/>
                      <a:pt x="434331" y="8925"/>
                    </a:cubicBezTo>
                    <a:cubicBezTo>
                      <a:pt x="429373" y="8925"/>
                      <a:pt x="426398" y="9916"/>
                      <a:pt x="423423" y="12891"/>
                    </a:cubicBezTo>
                    <a:cubicBezTo>
                      <a:pt x="420448" y="14874"/>
                      <a:pt x="418465" y="18841"/>
                      <a:pt x="418465" y="22807"/>
                    </a:cubicBezTo>
                    <a:lnTo>
                      <a:pt x="408549" y="22807"/>
                    </a:lnTo>
                    <a:cubicBezTo>
                      <a:pt x="409540" y="15866"/>
                      <a:pt x="411524" y="10908"/>
                      <a:pt x="416482" y="6941"/>
                    </a:cubicBezTo>
                    <a:cubicBezTo>
                      <a:pt x="421440" y="2975"/>
                      <a:pt x="427389" y="992"/>
                      <a:pt x="434331" y="992"/>
                    </a:cubicBezTo>
                    <a:cubicBezTo>
                      <a:pt x="441272" y="992"/>
                      <a:pt x="447222" y="2975"/>
                      <a:pt x="452180" y="6941"/>
                    </a:cubicBezTo>
                    <a:cubicBezTo>
                      <a:pt x="457138" y="10908"/>
                      <a:pt x="459121" y="15866"/>
                      <a:pt x="459121" y="21816"/>
                    </a:cubicBezTo>
                    <a:cubicBezTo>
                      <a:pt x="459121" y="26774"/>
                      <a:pt x="458130" y="30740"/>
                      <a:pt x="455155" y="34707"/>
                    </a:cubicBezTo>
                    <a:cubicBezTo>
                      <a:pt x="452180" y="37682"/>
                      <a:pt x="448214" y="40657"/>
                      <a:pt x="443255" y="40657"/>
                    </a:cubicBezTo>
                    <a:lnTo>
                      <a:pt x="443255" y="40657"/>
                    </a:lnTo>
                    <a:cubicBezTo>
                      <a:pt x="449205" y="40657"/>
                      <a:pt x="454163" y="42640"/>
                      <a:pt x="457138" y="46606"/>
                    </a:cubicBezTo>
                    <a:cubicBezTo>
                      <a:pt x="461105" y="49581"/>
                      <a:pt x="462096" y="54539"/>
                      <a:pt x="462096" y="60489"/>
                    </a:cubicBezTo>
                    <a:cubicBezTo>
                      <a:pt x="462096" y="67430"/>
                      <a:pt x="459121" y="72388"/>
                      <a:pt x="454163" y="77346"/>
                    </a:cubicBezTo>
                    <a:cubicBezTo>
                      <a:pt x="449205" y="81313"/>
                      <a:pt x="442264" y="84288"/>
                      <a:pt x="434331" y="84288"/>
                    </a:cubicBezTo>
                    <a:cubicBezTo>
                      <a:pt x="426398" y="84288"/>
                      <a:pt x="419456" y="82305"/>
                      <a:pt x="414498" y="78338"/>
                    </a:cubicBezTo>
                    <a:cubicBezTo>
                      <a:pt x="409540" y="74372"/>
                      <a:pt x="406565" y="69414"/>
                      <a:pt x="406565" y="62472"/>
                    </a:cubicBezTo>
                    <a:lnTo>
                      <a:pt x="416482" y="62472"/>
                    </a:lnTo>
                    <a:cubicBezTo>
                      <a:pt x="416482" y="66439"/>
                      <a:pt x="418465" y="69414"/>
                      <a:pt x="422431" y="72388"/>
                    </a:cubicBezTo>
                    <a:cubicBezTo>
                      <a:pt x="425406" y="75363"/>
                      <a:pt x="430364" y="76355"/>
                      <a:pt x="435322" y="76355"/>
                    </a:cubicBezTo>
                    <a:cubicBezTo>
                      <a:pt x="440281" y="76355"/>
                      <a:pt x="445239" y="75363"/>
                      <a:pt x="448214" y="72388"/>
                    </a:cubicBezTo>
                    <a:cubicBezTo>
                      <a:pt x="451188" y="69414"/>
                      <a:pt x="453172" y="66439"/>
                      <a:pt x="453172" y="62472"/>
                    </a:cubicBezTo>
                    <a:cubicBezTo>
                      <a:pt x="453172" y="57514"/>
                      <a:pt x="451188" y="54539"/>
                      <a:pt x="448214" y="51564"/>
                    </a:cubicBezTo>
                    <a:cubicBezTo>
                      <a:pt x="445239" y="48589"/>
                      <a:pt x="440281" y="47598"/>
                      <a:pt x="435322" y="47598"/>
                    </a:cubicBezTo>
                    <a:lnTo>
                      <a:pt x="425406" y="47598"/>
                    </a:lnTo>
                    <a:lnTo>
                      <a:pt x="425406" y="3669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0" name="Полилиния: фигура 259">
                <a:extLst>
                  <a:ext uri="{FF2B5EF4-FFF2-40B4-BE49-F238E27FC236}">
                    <a16:creationId xmlns:a16="http://schemas.microsoft.com/office/drawing/2014/main" id="{C19215AC-8F3E-F120-1B86-83754AC7D0C9}"/>
                  </a:ext>
                </a:extLst>
              </p:cNvPr>
              <p:cNvSpPr/>
              <p:nvPr/>
            </p:nvSpPr>
            <p:spPr>
              <a:xfrm>
                <a:off x="2705339" y="4945051"/>
                <a:ext cx="103129" cy="81312"/>
              </a:xfrm>
              <a:custGeom>
                <a:avLst/>
                <a:gdLst>
                  <a:gd name="connsiteX0" fmla="*/ 20824 w 103129"/>
                  <a:gd name="connsiteY0" fmla="*/ 11899 h 81312"/>
                  <a:gd name="connsiteX1" fmla="*/ 20824 w 103129"/>
                  <a:gd name="connsiteY1" fmla="*/ 11899 h 81312"/>
                  <a:gd name="connsiteX2" fmla="*/ 0 w 103129"/>
                  <a:gd name="connsiteY2" fmla="*/ 26774 h 81312"/>
                  <a:gd name="connsiteX3" fmla="*/ 0 w 103129"/>
                  <a:gd name="connsiteY3" fmla="*/ 16857 h 81312"/>
                  <a:gd name="connsiteX4" fmla="*/ 20824 w 103129"/>
                  <a:gd name="connsiteY4" fmla="*/ 1983 h 81312"/>
                  <a:gd name="connsiteX5" fmla="*/ 30740 w 103129"/>
                  <a:gd name="connsiteY5" fmla="*/ 1983 h 81312"/>
                  <a:gd name="connsiteX6" fmla="*/ 30740 w 103129"/>
                  <a:gd name="connsiteY6" fmla="*/ 81313 h 81312"/>
                  <a:gd name="connsiteX7" fmla="*/ 20824 w 103129"/>
                  <a:gd name="connsiteY7" fmla="*/ 81313 h 81312"/>
                  <a:gd name="connsiteX8" fmla="*/ 20824 w 103129"/>
                  <a:gd name="connsiteY8" fmla="*/ 11899 h 81312"/>
                  <a:gd name="connsiteX9" fmla="*/ 50573 w 103129"/>
                  <a:gd name="connsiteY9" fmla="*/ 23799 h 81312"/>
                  <a:gd name="connsiteX10" fmla="*/ 58506 w 103129"/>
                  <a:gd name="connsiteY10" fmla="*/ 6941 h 81312"/>
                  <a:gd name="connsiteX11" fmla="*/ 77347 w 103129"/>
                  <a:gd name="connsiteY11" fmla="*/ 0 h 81312"/>
                  <a:gd name="connsiteX12" fmla="*/ 95196 w 103129"/>
                  <a:gd name="connsiteY12" fmla="*/ 5949 h 81312"/>
                  <a:gd name="connsiteX13" fmla="*/ 102137 w 103129"/>
                  <a:gd name="connsiteY13" fmla="*/ 21816 h 81312"/>
                  <a:gd name="connsiteX14" fmla="*/ 98171 w 103129"/>
                  <a:gd name="connsiteY14" fmla="*/ 34707 h 81312"/>
                  <a:gd name="connsiteX15" fmla="*/ 84288 w 103129"/>
                  <a:gd name="connsiteY15" fmla="*/ 50573 h 81312"/>
                  <a:gd name="connsiteX16" fmla="*/ 64455 w 103129"/>
                  <a:gd name="connsiteY16" fmla="*/ 71397 h 81312"/>
                  <a:gd name="connsiteX17" fmla="*/ 64455 w 103129"/>
                  <a:gd name="connsiteY17" fmla="*/ 71397 h 81312"/>
                  <a:gd name="connsiteX18" fmla="*/ 103129 w 103129"/>
                  <a:gd name="connsiteY18" fmla="*/ 71397 h 81312"/>
                  <a:gd name="connsiteX19" fmla="*/ 103129 w 103129"/>
                  <a:gd name="connsiteY19" fmla="*/ 80321 h 81312"/>
                  <a:gd name="connsiteX20" fmla="*/ 50573 w 103129"/>
                  <a:gd name="connsiteY20" fmla="*/ 80321 h 81312"/>
                  <a:gd name="connsiteX21" fmla="*/ 50573 w 103129"/>
                  <a:gd name="connsiteY21" fmla="*/ 73380 h 81312"/>
                  <a:gd name="connsiteX22" fmla="*/ 78338 w 103129"/>
                  <a:gd name="connsiteY22" fmla="*/ 43631 h 81312"/>
                  <a:gd name="connsiteX23" fmla="*/ 89246 w 103129"/>
                  <a:gd name="connsiteY23" fmla="*/ 30740 h 81312"/>
                  <a:gd name="connsiteX24" fmla="*/ 92221 w 103129"/>
                  <a:gd name="connsiteY24" fmla="*/ 21816 h 81312"/>
                  <a:gd name="connsiteX25" fmla="*/ 87263 w 103129"/>
                  <a:gd name="connsiteY25" fmla="*/ 11899 h 81312"/>
                  <a:gd name="connsiteX26" fmla="*/ 76355 w 103129"/>
                  <a:gd name="connsiteY26" fmla="*/ 7933 h 81312"/>
                  <a:gd name="connsiteX27" fmla="*/ 64455 w 103129"/>
                  <a:gd name="connsiteY27" fmla="*/ 11899 h 81312"/>
                  <a:gd name="connsiteX28" fmla="*/ 59497 w 103129"/>
                  <a:gd name="connsiteY28" fmla="*/ 22807 h 81312"/>
                  <a:gd name="connsiteX29" fmla="*/ 59497 w 103129"/>
                  <a:gd name="connsiteY29" fmla="*/ 22807 h 81312"/>
                  <a:gd name="connsiteX30" fmla="*/ 50573 w 103129"/>
                  <a:gd name="connsiteY30" fmla="*/ 23799 h 81312"/>
                  <a:gd name="connsiteX31" fmla="*/ 50573 w 103129"/>
                  <a:gd name="connsiteY31" fmla="*/ 23799 h 8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3129" h="81312">
                    <a:moveTo>
                      <a:pt x="20824" y="11899"/>
                    </a:moveTo>
                    <a:lnTo>
                      <a:pt x="20824" y="11899"/>
                    </a:lnTo>
                    <a:lnTo>
                      <a:pt x="0" y="26774"/>
                    </a:lnTo>
                    <a:lnTo>
                      <a:pt x="0" y="16857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899"/>
                    </a:lnTo>
                    <a:close/>
                    <a:moveTo>
                      <a:pt x="50573" y="23799"/>
                    </a:moveTo>
                    <a:cubicBezTo>
                      <a:pt x="50573" y="16857"/>
                      <a:pt x="53548" y="10908"/>
                      <a:pt x="58506" y="6941"/>
                    </a:cubicBezTo>
                    <a:cubicBezTo>
                      <a:pt x="63464" y="1983"/>
                      <a:pt x="69414" y="0"/>
                      <a:pt x="77347" y="0"/>
                    </a:cubicBezTo>
                    <a:cubicBezTo>
                      <a:pt x="84288" y="0"/>
                      <a:pt x="90238" y="1983"/>
                      <a:pt x="95196" y="5949"/>
                    </a:cubicBezTo>
                    <a:cubicBezTo>
                      <a:pt x="100154" y="9916"/>
                      <a:pt x="102137" y="14874"/>
                      <a:pt x="102137" y="21816"/>
                    </a:cubicBezTo>
                    <a:cubicBezTo>
                      <a:pt x="102137" y="25782"/>
                      <a:pt x="101146" y="30740"/>
                      <a:pt x="98171" y="34707"/>
                    </a:cubicBezTo>
                    <a:cubicBezTo>
                      <a:pt x="96188" y="38673"/>
                      <a:pt x="91229" y="44623"/>
                      <a:pt x="84288" y="50573"/>
                    </a:cubicBezTo>
                    <a:lnTo>
                      <a:pt x="64455" y="71397"/>
                    </a:lnTo>
                    <a:lnTo>
                      <a:pt x="64455" y="71397"/>
                    </a:lnTo>
                    <a:lnTo>
                      <a:pt x="103129" y="71397"/>
                    </a:lnTo>
                    <a:lnTo>
                      <a:pt x="103129" y="80321"/>
                    </a:lnTo>
                    <a:lnTo>
                      <a:pt x="50573" y="80321"/>
                    </a:lnTo>
                    <a:lnTo>
                      <a:pt x="50573" y="73380"/>
                    </a:lnTo>
                    <a:lnTo>
                      <a:pt x="78338" y="43631"/>
                    </a:lnTo>
                    <a:cubicBezTo>
                      <a:pt x="83297" y="37682"/>
                      <a:pt x="87263" y="33715"/>
                      <a:pt x="89246" y="30740"/>
                    </a:cubicBezTo>
                    <a:cubicBezTo>
                      <a:pt x="91229" y="27765"/>
                      <a:pt x="92221" y="24791"/>
                      <a:pt x="92221" y="21816"/>
                    </a:cubicBezTo>
                    <a:cubicBezTo>
                      <a:pt x="92221" y="17849"/>
                      <a:pt x="90238" y="14874"/>
                      <a:pt x="87263" y="11899"/>
                    </a:cubicBezTo>
                    <a:cubicBezTo>
                      <a:pt x="84288" y="8925"/>
                      <a:pt x="80322" y="7933"/>
                      <a:pt x="76355" y="7933"/>
                    </a:cubicBezTo>
                    <a:cubicBezTo>
                      <a:pt x="71397" y="7933"/>
                      <a:pt x="67431" y="8925"/>
                      <a:pt x="64455" y="11899"/>
                    </a:cubicBezTo>
                    <a:cubicBezTo>
                      <a:pt x="61481" y="14874"/>
                      <a:pt x="59497" y="18841"/>
                      <a:pt x="59497" y="22807"/>
                    </a:cubicBezTo>
                    <a:lnTo>
                      <a:pt x="59497" y="22807"/>
                    </a:lnTo>
                    <a:lnTo>
                      <a:pt x="50573" y="23799"/>
                    </a:lnTo>
                    <a:lnTo>
                      <a:pt x="50573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1" name="Полилиния: фигура 260">
                <a:extLst>
                  <a:ext uri="{FF2B5EF4-FFF2-40B4-BE49-F238E27FC236}">
                    <a16:creationId xmlns:a16="http://schemas.microsoft.com/office/drawing/2014/main" id="{6BBF4DC6-8E1B-8425-7465-4625C343F5E5}"/>
                  </a:ext>
                </a:extLst>
              </p:cNvPr>
              <p:cNvSpPr/>
              <p:nvPr/>
            </p:nvSpPr>
            <p:spPr>
              <a:xfrm>
                <a:off x="3142645" y="4945051"/>
                <a:ext cx="129902" cy="94204"/>
              </a:xfrm>
              <a:custGeom>
                <a:avLst/>
                <a:gdLst>
                  <a:gd name="connsiteX0" fmla="*/ 20824 w 129902"/>
                  <a:gd name="connsiteY0" fmla="*/ 11899 h 94204"/>
                  <a:gd name="connsiteX1" fmla="*/ 20824 w 129902"/>
                  <a:gd name="connsiteY1" fmla="*/ 11899 h 94204"/>
                  <a:gd name="connsiteX2" fmla="*/ 0 w 129902"/>
                  <a:gd name="connsiteY2" fmla="*/ 26774 h 94204"/>
                  <a:gd name="connsiteX3" fmla="*/ 0 w 129902"/>
                  <a:gd name="connsiteY3" fmla="*/ 16857 h 94204"/>
                  <a:gd name="connsiteX4" fmla="*/ 20824 w 129902"/>
                  <a:gd name="connsiteY4" fmla="*/ 1983 h 94204"/>
                  <a:gd name="connsiteX5" fmla="*/ 30740 w 129902"/>
                  <a:gd name="connsiteY5" fmla="*/ 1983 h 94204"/>
                  <a:gd name="connsiteX6" fmla="*/ 30740 w 129902"/>
                  <a:gd name="connsiteY6" fmla="*/ 81313 h 94204"/>
                  <a:gd name="connsiteX7" fmla="*/ 20824 w 129902"/>
                  <a:gd name="connsiteY7" fmla="*/ 81313 h 94204"/>
                  <a:gd name="connsiteX8" fmla="*/ 20824 w 129902"/>
                  <a:gd name="connsiteY8" fmla="*/ 11899 h 94204"/>
                  <a:gd name="connsiteX9" fmla="*/ 46606 w 129902"/>
                  <a:gd name="connsiteY9" fmla="*/ 94204 h 94204"/>
                  <a:gd name="connsiteX10" fmla="*/ 52556 w 129902"/>
                  <a:gd name="connsiteY10" fmla="*/ 69414 h 94204"/>
                  <a:gd name="connsiteX11" fmla="*/ 62472 w 129902"/>
                  <a:gd name="connsiteY11" fmla="*/ 69414 h 94204"/>
                  <a:gd name="connsiteX12" fmla="*/ 54539 w 129902"/>
                  <a:gd name="connsiteY12" fmla="*/ 94204 h 94204"/>
                  <a:gd name="connsiteX13" fmla="*/ 46606 w 129902"/>
                  <a:gd name="connsiteY13" fmla="*/ 94204 h 94204"/>
                  <a:gd name="connsiteX14" fmla="*/ 93212 w 129902"/>
                  <a:gd name="connsiteY14" fmla="*/ 35698 h 94204"/>
                  <a:gd name="connsiteX15" fmla="*/ 103129 w 129902"/>
                  <a:gd name="connsiteY15" fmla="*/ 35698 h 94204"/>
                  <a:gd name="connsiteX16" fmla="*/ 114037 w 129902"/>
                  <a:gd name="connsiteY16" fmla="*/ 31732 h 94204"/>
                  <a:gd name="connsiteX17" fmla="*/ 118003 w 129902"/>
                  <a:gd name="connsiteY17" fmla="*/ 21816 h 94204"/>
                  <a:gd name="connsiteX18" fmla="*/ 114037 w 129902"/>
                  <a:gd name="connsiteY18" fmla="*/ 11899 h 94204"/>
                  <a:gd name="connsiteX19" fmla="*/ 102137 w 129902"/>
                  <a:gd name="connsiteY19" fmla="*/ 7933 h 94204"/>
                  <a:gd name="connsiteX20" fmla="*/ 91229 w 129902"/>
                  <a:gd name="connsiteY20" fmla="*/ 11899 h 94204"/>
                  <a:gd name="connsiteX21" fmla="*/ 86271 w 129902"/>
                  <a:gd name="connsiteY21" fmla="*/ 21816 h 94204"/>
                  <a:gd name="connsiteX22" fmla="*/ 76355 w 129902"/>
                  <a:gd name="connsiteY22" fmla="*/ 21816 h 94204"/>
                  <a:gd name="connsiteX23" fmla="*/ 84288 w 129902"/>
                  <a:gd name="connsiteY23" fmla="*/ 5949 h 94204"/>
                  <a:gd name="connsiteX24" fmla="*/ 102137 w 129902"/>
                  <a:gd name="connsiteY24" fmla="*/ 0 h 94204"/>
                  <a:gd name="connsiteX25" fmla="*/ 119986 w 129902"/>
                  <a:gd name="connsiteY25" fmla="*/ 5949 h 94204"/>
                  <a:gd name="connsiteX26" fmla="*/ 126928 w 129902"/>
                  <a:gd name="connsiteY26" fmla="*/ 20824 h 94204"/>
                  <a:gd name="connsiteX27" fmla="*/ 122961 w 129902"/>
                  <a:gd name="connsiteY27" fmla="*/ 33715 h 94204"/>
                  <a:gd name="connsiteX28" fmla="*/ 111062 w 129902"/>
                  <a:gd name="connsiteY28" fmla="*/ 39665 h 94204"/>
                  <a:gd name="connsiteX29" fmla="*/ 111062 w 129902"/>
                  <a:gd name="connsiteY29" fmla="*/ 39665 h 94204"/>
                  <a:gd name="connsiteX30" fmla="*/ 124945 w 129902"/>
                  <a:gd name="connsiteY30" fmla="*/ 45614 h 94204"/>
                  <a:gd name="connsiteX31" fmla="*/ 129903 w 129902"/>
                  <a:gd name="connsiteY31" fmla="*/ 59497 h 94204"/>
                  <a:gd name="connsiteX32" fmla="*/ 121970 w 129902"/>
                  <a:gd name="connsiteY32" fmla="*/ 76355 h 94204"/>
                  <a:gd name="connsiteX33" fmla="*/ 102137 w 129902"/>
                  <a:gd name="connsiteY33" fmla="*/ 83296 h 94204"/>
                  <a:gd name="connsiteX34" fmla="*/ 82305 w 129902"/>
                  <a:gd name="connsiteY34" fmla="*/ 77346 h 94204"/>
                  <a:gd name="connsiteX35" fmla="*/ 74372 w 129902"/>
                  <a:gd name="connsiteY35" fmla="*/ 61480 h 94204"/>
                  <a:gd name="connsiteX36" fmla="*/ 84288 w 129902"/>
                  <a:gd name="connsiteY36" fmla="*/ 61480 h 94204"/>
                  <a:gd name="connsiteX37" fmla="*/ 90238 w 129902"/>
                  <a:gd name="connsiteY37" fmla="*/ 71397 h 94204"/>
                  <a:gd name="connsiteX38" fmla="*/ 103129 w 129902"/>
                  <a:gd name="connsiteY38" fmla="*/ 75363 h 94204"/>
                  <a:gd name="connsiteX39" fmla="*/ 116020 w 129902"/>
                  <a:gd name="connsiteY39" fmla="*/ 71397 h 94204"/>
                  <a:gd name="connsiteX40" fmla="*/ 120978 w 129902"/>
                  <a:gd name="connsiteY40" fmla="*/ 61480 h 94204"/>
                  <a:gd name="connsiteX41" fmla="*/ 116020 w 129902"/>
                  <a:gd name="connsiteY41" fmla="*/ 50573 h 94204"/>
                  <a:gd name="connsiteX42" fmla="*/ 103129 w 129902"/>
                  <a:gd name="connsiteY42" fmla="*/ 46606 h 94204"/>
                  <a:gd name="connsiteX43" fmla="*/ 93212 w 129902"/>
                  <a:gd name="connsiteY43" fmla="*/ 46606 h 94204"/>
                  <a:gd name="connsiteX44" fmla="*/ 93212 w 129902"/>
                  <a:gd name="connsiteY44" fmla="*/ 35698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29902" h="94204">
                    <a:moveTo>
                      <a:pt x="20824" y="11899"/>
                    </a:moveTo>
                    <a:lnTo>
                      <a:pt x="20824" y="11899"/>
                    </a:lnTo>
                    <a:lnTo>
                      <a:pt x="0" y="26774"/>
                    </a:lnTo>
                    <a:lnTo>
                      <a:pt x="0" y="16857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899"/>
                    </a:lnTo>
                    <a:close/>
                    <a:moveTo>
                      <a:pt x="46606" y="94204"/>
                    </a:moveTo>
                    <a:lnTo>
                      <a:pt x="52556" y="69414"/>
                    </a:lnTo>
                    <a:lnTo>
                      <a:pt x="62472" y="69414"/>
                    </a:lnTo>
                    <a:lnTo>
                      <a:pt x="54539" y="94204"/>
                    </a:lnTo>
                    <a:lnTo>
                      <a:pt x="46606" y="94204"/>
                    </a:lnTo>
                    <a:close/>
                    <a:moveTo>
                      <a:pt x="93212" y="35698"/>
                    </a:moveTo>
                    <a:lnTo>
                      <a:pt x="103129" y="35698"/>
                    </a:lnTo>
                    <a:cubicBezTo>
                      <a:pt x="108087" y="35698"/>
                      <a:pt x="111062" y="34707"/>
                      <a:pt x="114037" y="31732"/>
                    </a:cubicBezTo>
                    <a:cubicBezTo>
                      <a:pt x="117012" y="28757"/>
                      <a:pt x="118003" y="25782"/>
                      <a:pt x="118003" y="21816"/>
                    </a:cubicBezTo>
                    <a:cubicBezTo>
                      <a:pt x="118003" y="17849"/>
                      <a:pt x="117012" y="14874"/>
                      <a:pt x="114037" y="11899"/>
                    </a:cubicBezTo>
                    <a:cubicBezTo>
                      <a:pt x="111062" y="9916"/>
                      <a:pt x="107095" y="7933"/>
                      <a:pt x="102137" y="7933"/>
                    </a:cubicBezTo>
                    <a:cubicBezTo>
                      <a:pt x="97179" y="7933"/>
                      <a:pt x="94204" y="8925"/>
                      <a:pt x="91229" y="11899"/>
                    </a:cubicBezTo>
                    <a:cubicBezTo>
                      <a:pt x="88254" y="13883"/>
                      <a:pt x="86271" y="17849"/>
                      <a:pt x="86271" y="21816"/>
                    </a:cubicBezTo>
                    <a:lnTo>
                      <a:pt x="76355" y="21816"/>
                    </a:lnTo>
                    <a:cubicBezTo>
                      <a:pt x="77347" y="14874"/>
                      <a:pt x="79330" y="9916"/>
                      <a:pt x="84288" y="5949"/>
                    </a:cubicBezTo>
                    <a:cubicBezTo>
                      <a:pt x="89246" y="1983"/>
                      <a:pt x="95196" y="0"/>
                      <a:pt x="102137" y="0"/>
                    </a:cubicBezTo>
                    <a:cubicBezTo>
                      <a:pt x="109079" y="0"/>
                      <a:pt x="115028" y="1983"/>
                      <a:pt x="119986" y="5949"/>
                    </a:cubicBezTo>
                    <a:cubicBezTo>
                      <a:pt x="124945" y="9916"/>
                      <a:pt x="126928" y="14874"/>
                      <a:pt x="126928" y="20824"/>
                    </a:cubicBezTo>
                    <a:cubicBezTo>
                      <a:pt x="126928" y="25782"/>
                      <a:pt x="125936" y="29749"/>
                      <a:pt x="122961" y="33715"/>
                    </a:cubicBezTo>
                    <a:cubicBezTo>
                      <a:pt x="119986" y="36690"/>
                      <a:pt x="116020" y="39665"/>
                      <a:pt x="111062" y="39665"/>
                    </a:cubicBezTo>
                    <a:lnTo>
                      <a:pt x="111062" y="39665"/>
                    </a:lnTo>
                    <a:cubicBezTo>
                      <a:pt x="117012" y="39665"/>
                      <a:pt x="121970" y="41648"/>
                      <a:pt x="124945" y="45614"/>
                    </a:cubicBezTo>
                    <a:cubicBezTo>
                      <a:pt x="128911" y="48589"/>
                      <a:pt x="129903" y="53548"/>
                      <a:pt x="129903" y="59497"/>
                    </a:cubicBezTo>
                    <a:cubicBezTo>
                      <a:pt x="129903" y="66439"/>
                      <a:pt x="126928" y="71397"/>
                      <a:pt x="121970" y="76355"/>
                    </a:cubicBezTo>
                    <a:cubicBezTo>
                      <a:pt x="117012" y="80321"/>
                      <a:pt x="110070" y="83296"/>
                      <a:pt x="102137" y="83296"/>
                    </a:cubicBezTo>
                    <a:cubicBezTo>
                      <a:pt x="94204" y="83296"/>
                      <a:pt x="87263" y="81313"/>
                      <a:pt x="82305" y="77346"/>
                    </a:cubicBezTo>
                    <a:cubicBezTo>
                      <a:pt x="77347" y="73380"/>
                      <a:pt x="74372" y="68422"/>
                      <a:pt x="74372" y="61480"/>
                    </a:cubicBezTo>
                    <a:lnTo>
                      <a:pt x="84288" y="61480"/>
                    </a:lnTo>
                    <a:cubicBezTo>
                      <a:pt x="84288" y="65447"/>
                      <a:pt x="86271" y="68422"/>
                      <a:pt x="90238" y="71397"/>
                    </a:cubicBezTo>
                    <a:cubicBezTo>
                      <a:pt x="93212" y="74372"/>
                      <a:pt x="98171" y="75363"/>
                      <a:pt x="103129" y="75363"/>
                    </a:cubicBezTo>
                    <a:cubicBezTo>
                      <a:pt x="108087" y="75363"/>
                      <a:pt x="113045" y="74372"/>
                      <a:pt x="116020" y="71397"/>
                    </a:cubicBezTo>
                    <a:cubicBezTo>
                      <a:pt x="118995" y="68422"/>
                      <a:pt x="120978" y="65447"/>
                      <a:pt x="120978" y="61480"/>
                    </a:cubicBezTo>
                    <a:cubicBezTo>
                      <a:pt x="120978" y="56522"/>
                      <a:pt x="118995" y="53548"/>
                      <a:pt x="116020" y="50573"/>
                    </a:cubicBezTo>
                    <a:cubicBezTo>
                      <a:pt x="113045" y="47598"/>
                      <a:pt x="108087" y="46606"/>
                      <a:pt x="103129" y="46606"/>
                    </a:cubicBezTo>
                    <a:lnTo>
                      <a:pt x="93212" y="46606"/>
                    </a:lnTo>
                    <a:lnTo>
                      <a:pt x="93212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2" name="Полилиния: фигура 261">
                <a:extLst>
                  <a:ext uri="{FF2B5EF4-FFF2-40B4-BE49-F238E27FC236}">
                    <a16:creationId xmlns:a16="http://schemas.microsoft.com/office/drawing/2014/main" id="{DC220175-7169-4444-1637-696E34C68165}"/>
                  </a:ext>
                </a:extLst>
              </p:cNvPr>
              <p:cNvSpPr/>
              <p:nvPr/>
            </p:nvSpPr>
            <p:spPr>
              <a:xfrm>
                <a:off x="3704895" y="4944060"/>
                <a:ext cx="124944" cy="82304"/>
              </a:xfrm>
              <a:custGeom>
                <a:avLst/>
                <a:gdLst>
                  <a:gd name="connsiteX0" fmla="*/ 28757 w 124944"/>
                  <a:gd name="connsiteY0" fmla="*/ 82305 h 82304"/>
                  <a:gd name="connsiteX1" fmla="*/ 11899 w 124944"/>
                  <a:gd name="connsiteY1" fmla="*/ 76355 h 82304"/>
                  <a:gd name="connsiteX2" fmla="*/ 2975 w 124944"/>
                  <a:gd name="connsiteY2" fmla="*/ 61480 h 82304"/>
                  <a:gd name="connsiteX3" fmla="*/ 12891 w 124944"/>
                  <a:gd name="connsiteY3" fmla="*/ 61480 h 82304"/>
                  <a:gd name="connsiteX4" fmla="*/ 18841 w 124944"/>
                  <a:gd name="connsiteY4" fmla="*/ 70405 h 82304"/>
                  <a:gd name="connsiteX5" fmla="*/ 28757 w 124944"/>
                  <a:gd name="connsiteY5" fmla="*/ 73380 h 82304"/>
                  <a:gd name="connsiteX6" fmla="*/ 43631 w 124944"/>
                  <a:gd name="connsiteY6" fmla="*/ 64455 h 82304"/>
                  <a:gd name="connsiteX7" fmla="*/ 49581 w 124944"/>
                  <a:gd name="connsiteY7" fmla="*/ 40657 h 82304"/>
                  <a:gd name="connsiteX8" fmla="*/ 49581 w 124944"/>
                  <a:gd name="connsiteY8" fmla="*/ 40657 h 82304"/>
                  <a:gd name="connsiteX9" fmla="*/ 40657 w 124944"/>
                  <a:gd name="connsiteY9" fmla="*/ 49581 h 82304"/>
                  <a:gd name="connsiteX10" fmla="*/ 26774 w 124944"/>
                  <a:gd name="connsiteY10" fmla="*/ 53548 h 82304"/>
                  <a:gd name="connsiteX11" fmla="*/ 7933 w 124944"/>
                  <a:gd name="connsiteY11" fmla="*/ 45615 h 82304"/>
                  <a:gd name="connsiteX12" fmla="*/ 0 w 124944"/>
                  <a:gd name="connsiteY12" fmla="*/ 26774 h 82304"/>
                  <a:gd name="connsiteX13" fmla="*/ 7933 w 124944"/>
                  <a:gd name="connsiteY13" fmla="*/ 7933 h 82304"/>
                  <a:gd name="connsiteX14" fmla="*/ 27765 w 124944"/>
                  <a:gd name="connsiteY14" fmla="*/ 0 h 82304"/>
                  <a:gd name="connsiteX15" fmla="*/ 43631 w 124944"/>
                  <a:gd name="connsiteY15" fmla="*/ 4958 h 82304"/>
                  <a:gd name="connsiteX16" fmla="*/ 53548 w 124944"/>
                  <a:gd name="connsiteY16" fmla="*/ 17849 h 82304"/>
                  <a:gd name="connsiteX17" fmla="*/ 57514 w 124944"/>
                  <a:gd name="connsiteY17" fmla="*/ 39665 h 82304"/>
                  <a:gd name="connsiteX18" fmla="*/ 49581 w 124944"/>
                  <a:gd name="connsiteY18" fmla="*/ 70405 h 82304"/>
                  <a:gd name="connsiteX19" fmla="*/ 28757 w 124944"/>
                  <a:gd name="connsiteY19" fmla="*/ 82305 h 82304"/>
                  <a:gd name="connsiteX20" fmla="*/ 28757 w 124944"/>
                  <a:gd name="connsiteY20" fmla="*/ 82305 h 82304"/>
                  <a:gd name="connsiteX21" fmla="*/ 29749 w 124944"/>
                  <a:gd name="connsiteY21" fmla="*/ 45615 h 82304"/>
                  <a:gd name="connsiteX22" fmla="*/ 42640 w 124944"/>
                  <a:gd name="connsiteY22" fmla="*/ 40657 h 82304"/>
                  <a:gd name="connsiteX23" fmla="*/ 47598 w 124944"/>
                  <a:gd name="connsiteY23" fmla="*/ 27765 h 82304"/>
                  <a:gd name="connsiteX24" fmla="*/ 42640 w 124944"/>
                  <a:gd name="connsiteY24" fmla="*/ 14874 h 82304"/>
                  <a:gd name="connsiteX25" fmla="*/ 29749 w 124944"/>
                  <a:gd name="connsiteY25" fmla="*/ 9916 h 82304"/>
                  <a:gd name="connsiteX26" fmla="*/ 16857 w 124944"/>
                  <a:gd name="connsiteY26" fmla="*/ 14874 h 82304"/>
                  <a:gd name="connsiteX27" fmla="*/ 11899 w 124944"/>
                  <a:gd name="connsiteY27" fmla="*/ 27765 h 82304"/>
                  <a:gd name="connsiteX28" fmla="*/ 16857 w 124944"/>
                  <a:gd name="connsiteY28" fmla="*/ 40657 h 82304"/>
                  <a:gd name="connsiteX29" fmla="*/ 29749 w 124944"/>
                  <a:gd name="connsiteY29" fmla="*/ 45615 h 82304"/>
                  <a:gd name="connsiteX30" fmla="*/ 29749 w 124944"/>
                  <a:gd name="connsiteY30" fmla="*/ 45615 h 82304"/>
                  <a:gd name="connsiteX31" fmla="*/ 98171 w 124944"/>
                  <a:gd name="connsiteY31" fmla="*/ 82305 h 82304"/>
                  <a:gd name="connsiteX32" fmla="*/ 77346 w 124944"/>
                  <a:gd name="connsiteY32" fmla="*/ 76355 h 82304"/>
                  <a:gd name="connsiteX33" fmla="*/ 69414 w 124944"/>
                  <a:gd name="connsiteY33" fmla="*/ 60489 h 82304"/>
                  <a:gd name="connsiteX34" fmla="*/ 74372 w 124944"/>
                  <a:gd name="connsiteY34" fmla="*/ 47598 h 82304"/>
                  <a:gd name="connsiteX35" fmla="*/ 86271 w 124944"/>
                  <a:gd name="connsiteY35" fmla="*/ 40657 h 82304"/>
                  <a:gd name="connsiteX36" fmla="*/ 86271 w 124944"/>
                  <a:gd name="connsiteY36" fmla="*/ 40657 h 82304"/>
                  <a:gd name="connsiteX37" fmla="*/ 76355 w 124944"/>
                  <a:gd name="connsiteY37" fmla="*/ 33715 h 82304"/>
                  <a:gd name="connsiteX38" fmla="*/ 72388 w 124944"/>
                  <a:gd name="connsiteY38" fmla="*/ 22807 h 82304"/>
                  <a:gd name="connsiteX39" fmla="*/ 79330 w 124944"/>
                  <a:gd name="connsiteY39" fmla="*/ 7933 h 82304"/>
                  <a:gd name="connsiteX40" fmla="*/ 97179 w 124944"/>
                  <a:gd name="connsiteY40" fmla="*/ 1983 h 82304"/>
                  <a:gd name="connsiteX41" fmla="*/ 115028 w 124944"/>
                  <a:gd name="connsiteY41" fmla="*/ 7933 h 82304"/>
                  <a:gd name="connsiteX42" fmla="*/ 121970 w 124944"/>
                  <a:gd name="connsiteY42" fmla="*/ 22807 h 82304"/>
                  <a:gd name="connsiteX43" fmla="*/ 118003 w 124944"/>
                  <a:gd name="connsiteY43" fmla="*/ 33715 h 82304"/>
                  <a:gd name="connsiteX44" fmla="*/ 108087 w 124944"/>
                  <a:gd name="connsiteY44" fmla="*/ 40657 h 82304"/>
                  <a:gd name="connsiteX45" fmla="*/ 108087 w 124944"/>
                  <a:gd name="connsiteY45" fmla="*/ 40657 h 82304"/>
                  <a:gd name="connsiteX46" fmla="*/ 119986 w 124944"/>
                  <a:gd name="connsiteY46" fmla="*/ 47598 h 82304"/>
                  <a:gd name="connsiteX47" fmla="*/ 124945 w 124944"/>
                  <a:gd name="connsiteY47" fmla="*/ 60489 h 82304"/>
                  <a:gd name="connsiteX48" fmla="*/ 117011 w 124944"/>
                  <a:gd name="connsiteY48" fmla="*/ 76355 h 82304"/>
                  <a:gd name="connsiteX49" fmla="*/ 98171 w 124944"/>
                  <a:gd name="connsiteY49" fmla="*/ 82305 h 82304"/>
                  <a:gd name="connsiteX50" fmla="*/ 98171 w 124944"/>
                  <a:gd name="connsiteY50" fmla="*/ 82305 h 82304"/>
                  <a:gd name="connsiteX51" fmla="*/ 98171 w 124944"/>
                  <a:gd name="connsiteY51" fmla="*/ 73380 h 82304"/>
                  <a:gd name="connsiteX52" fmla="*/ 112053 w 124944"/>
                  <a:gd name="connsiteY52" fmla="*/ 69414 h 82304"/>
                  <a:gd name="connsiteX53" fmla="*/ 117011 w 124944"/>
                  <a:gd name="connsiteY53" fmla="*/ 58506 h 82304"/>
                  <a:gd name="connsiteX54" fmla="*/ 112053 w 124944"/>
                  <a:gd name="connsiteY54" fmla="*/ 47598 h 82304"/>
                  <a:gd name="connsiteX55" fmla="*/ 98171 w 124944"/>
                  <a:gd name="connsiteY55" fmla="*/ 43631 h 82304"/>
                  <a:gd name="connsiteX56" fmla="*/ 85280 w 124944"/>
                  <a:gd name="connsiteY56" fmla="*/ 47598 h 82304"/>
                  <a:gd name="connsiteX57" fmla="*/ 80322 w 124944"/>
                  <a:gd name="connsiteY57" fmla="*/ 58506 h 82304"/>
                  <a:gd name="connsiteX58" fmla="*/ 85280 w 124944"/>
                  <a:gd name="connsiteY58" fmla="*/ 69414 h 82304"/>
                  <a:gd name="connsiteX59" fmla="*/ 98171 w 124944"/>
                  <a:gd name="connsiteY59" fmla="*/ 73380 h 82304"/>
                  <a:gd name="connsiteX60" fmla="*/ 98171 w 124944"/>
                  <a:gd name="connsiteY60" fmla="*/ 73380 h 82304"/>
                  <a:gd name="connsiteX61" fmla="*/ 98171 w 124944"/>
                  <a:gd name="connsiteY61" fmla="*/ 35698 h 82304"/>
                  <a:gd name="connsiteX62" fmla="*/ 109079 w 124944"/>
                  <a:gd name="connsiteY62" fmla="*/ 31732 h 82304"/>
                  <a:gd name="connsiteX63" fmla="*/ 113045 w 124944"/>
                  <a:gd name="connsiteY63" fmla="*/ 22807 h 82304"/>
                  <a:gd name="connsiteX64" fmla="*/ 109079 w 124944"/>
                  <a:gd name="connsiteY64" fmla="*/ 12891 h 82304"/>
                  <a:gd name="connsiteX65" fmla="*/ 98171 w 124944"/>
                  <a:gd name="connsiteY65" fmla="*/ 8925 h 82304"/>
                  <a:gd name="connsiteX66" fmla="*/ 87263 w 124944"/>
                  <a:gd name="connsiteY66" fmla="*/ 12891 h 82304"/>
                  <a:gd name="connsiteX67" fmla="*/ 83296 w 124944"/>
                  <a:gd name="connsiteY67" fmla="*/ 22807 h 82304"/>
                  <a:gd name="connsiteX68" fmla="*/ 87263 w 124944"/>
                  <a:gd name="connsiteY68" fmla="*/ 31732 h 82304"/>
                  <a:gd name="connsiteX69" fmla="*/ 98171 w 124944"/>
                  <a:gd name="connsiteY69" fmla="*/ 35698 h 82304"/>
                  <a:gd name="connsiteX70" fmla="*/ 98171 w 124944"/>
                  <a:gd name="connsiteY70" fmla="*/ 35698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24944" h="82304">
                    <a:moveTo>
                      <a:pt x="28757" y="82305"/>
                    </a:moveTo>
                    <a:cubicBezTo>
                      <a:pt x="21816" y="82305"/>
                      <a:pt x="15866" y="80322"/>
                      <a:pt x="11899" y="76355"/>
                    </a:cubicBezTo>
                    <a:cubicBezTo>
                      <a:pt x="6941" y="72388"/>
                      <a:pt x="3966" y="67430"/>
                      <a:pt x="2975" y="61480"/>
                    </a:cubicBezTo>
                    <a:lnTo>
                      <a:pt x="12891" y="61480"/>
                    </a:lnTo>
                    <a:cubicBezTo>
                      <a:pt x="13883" y="65447"/>
                      <a:pt x="15866" y="68422"/>
                      <a:pt x="18841" y="70405"/>
                    </a:cubicBezTo>
                    <a:cubicBezTo>
                      <a:pt x="21816" y="72388"/>
                      <a:pt x="24791" y="73380"/>
                      <a:pt x="28757" y="73380"/>
                    </a:cubicBezTo>
                    <a:cubicBezTo>
                      <a:pt x="35698" y="73380"/>
                      <a:pt x="40657" y="70405"/>
                      <a:pt x="43631" y="64455"/>
                    </a:cubicBezTo>
                    <a:cubicBezTo>
                      <a:pt x="47598" y="58506"/>
                      <a:pt x="49581" y="50573"/>
                      <a:pt x="49581" y="40657"/>
                    </a:cubicBezTo>
                    <a:lnTo>
                      <a:pt x="49581" y="40657"/>
                    </a:lnTo>
                    <a:cubicBezTo>
                      <a:pt x="47598" y="44623"/>
                      <a:pt x="44623" y="47598"/>
                      <a:pt x="40657" y="49581"/>
                    </a:cubicBezTo>
                    <a:cubicBezTo>
                      <a:pt x="36690" y="51564"/>
                      <a:pt x="31732" y="53548"/>
                      <a:pt x="26774" y="53548"/>
                    </a:cubicBezTo>
                    <a:cubicBezTo>
                      <a:pt x="18841" y="53548"/>
                      <a:pt x="12891" y="50573"/>
                      <a:pt x="7933" y="45615"/>
                    </a:cubicBezTo>
                    <a:cubicBezTo>
                      <a:pt x="2975" y="40657"/>
                      <a:pt x="0" y="34707"/>
                      <a:pt x="0" y="26774"/>
                    </a:cubicBezTo>
                    <a:cubicBezTo>
                      <a:pt x="0" y="18841"/>
                      <a:pt x="2975" y="12891"/>
                      <a:pt x="7933" y="7933"/>
                    </a:cubicBezTo>
                    <a:cubicBezTo>
                      <a:pt x="12891" y="2975"/>
                      <a:pt x="19832" y="0"/>
                      <a:pt x="27765" y="0"/>
                    </a:cubicBezTo>
                    <a:cubicBezTo>
                      <a:pt x="33715" y="0"/>
                      <a:pt x="38673" y="1983"/>
                      <a:pt x="43631" y="4958"/>
                    </a:cubicBezTo>
                    <a:cubicBezTo>
                      <a:pt x="48589" y="7933"/>
                      <a:pt x="51564" y="12891"/>
                      <a:pt x="53548" y="17849"/>
                    </a:cubicBezTo>
                    <a:cubicBezTo>
                      <a:pt x="56522" y="23799"/>
                      <a:pt x="57514" y="30740"/>
                      <a:pt x="57514" y="39665"/>
                    </a:cubicBezTo>
                    <a:cubicBezTo>
                      <a:pt x="57514" y="52556"/>
                      <a:pt x="54539" y="63464"/>
                      <a:pt x="49581" y="70405"/>
                    </a:cubicBezTo>
                    <a:cubicBezTo>
                      <a:pt x="46606" y="78338"/>
                      <a:pt x="38673" y="82305"/>
                      <a:pt x="28757" y="82305"/>
                    </a:cubicBezTo>
                    <a:lnTo>
                      <a:pt x="28757" y="82305"/>
                    </a:lnTo>
                    <a:close/>
                    <a:moveTo>
                      <a:pt x="29749" y="45615"/>
                    </a:moveTo>
                    <a:cubicBezTo>
                      <a:pt x="34707" y="45615"/>
                      <a:pt x="39665" y="43631"/>
                      <a:pt x="42640" y="40657"/>
                    </a:cubicBezTo>
                    <a:cubicBezTo>
                      <a:pt x="45615" y="37682"/>
                      <a:pt x="47598" y="32723"/>
                      <a:pt x="47598" y="27765"/>
                    </a:cubicBezTo>
                    <a:cubicBezTo>
                      <a:pt x="47598" y="22807"/>
                      <a:pt x="45615" y="18841"/>
                      <a:pt x="42640" y="14874"/>
                    </a:cubicBezTo>
                    <a:cubicBezTo>
                      <a:pt x="38673" y="10908"/>
                      <a:pt x="34707" y="9916"/>
                      <a:pt x="29749" y="9916"/>
                    </a:cubicBezTo>
                    <a:cubicBezTo>
                      <a:pt x="24791" y="9916"/>
                      <a:pt x="20824" y="11899"/>
                      <a:pt x="16857" y="14874"/>
                    </a:cubicBezTo>
                    <a:cubicBezTo>
                      <a:pt x="12891" y="17849"/>
                      <a:pt x="11899" y="22807"/>
                      <a:pt x="11899" y="27765"/>
                    </a:cubicBezTo>
                    <a:cubicBezTo>
                      <a:pt x="11899" y="32723"/>
                      <a:pt x="13883" y="36690"/>
                      <a:pt x="16857" y="40657"/>
                    </a:cubicBezTo>
                    <a:cubicBezTo>
                      <a:pt x="19832" y="43631"/>
                      <a:pt x="24791" y="45615"/>
                      <a:pt x="29749" y="45615"/>
                    </a:cubicBezTo>
                    <a:lnTo>
                      <a:pt x="29749" y="45615"/>
                    </a:lnTo>
                    <a:close/>
                    <a:moveTo>
                      <a:pt x="98171" y="82305"/>
                    </a:moveTo>
                    <a:cubicBezTo>
                      <a:pt x="90238" y="82305"/>
                      <a:pt x="83296" y="80322"/>
                      <a:pt x="77346" y="76355"/>
                    </a:cubicBezTo>
                    <a:cubicBezTo>
                      <a:pt x="72388" y="72388"/>
                      <a:pt x="69414" y="66439"/>
                      <a:pt x="69414" y="60489"/>
                    </a:cubicBezTo>
                    <a:cubicBezTo>
                      <a:pt x="69414" y="55531"/>
                      <a:pt x="71397" y="51564"/>
                      <a:pt x="74372" y="47598"/>
                    </a:cubicBezTo>
                    <a:cubicBezTo>
                      <a:pt x="77346" y="43631"/>
                      <a:pt x="81313" y="41648"/>
                      <a:pt x="86271" y="40657"/>
                    </a:cubicBezTo>
                    <a:lnTo>
                      <a:pt x="86271" y="40657"/>
                    </a:lnTo>
                    <a:cubicBezTo>
                      <a:pt x="82305" y="39665"/>
                      <a:pt x="78338" y="36690"/>
                      <a:pt x="76355" y="33715"/>
                    </a:cubicBezTo>
                    <a:cubicBezTo>
                      <a:pt x="73380" y="30740"/>
                      <a:pt x="72388" y="26774"/>
                      <a:pt x="72388" y="22807"/>
                    </a:cubicBezTo>
                    <a:cubicBezTo>
                      <a:pt x="72388" y="16857"/>
                      <a:pt x="74372" y="11899"/>
                      <a:pt x="79330" y="7933"/>
                    </a:cubicBezTo>
                    <a:cubicBezTo>
                      <a:pt x="84288" y="3966"/>
                      <a:pt x="90238" y="1983"/>
                      <a:pt x="97179" y="1983"/>
                    </a:cubicBezTo>
                    <a:cubicBezTo>
                      <a:pt x="104120" y="1983"/>
                      <a:pt x="111062" y="3966"/>
                      <a:pt x="115028" y="7933"/>
                    </a:cubicBezTo>
                    <a:cubicBezTo>
                      <a:pt x="119986" y="11899"/>
                      <a:pt x="121970" y="16857"/>
                      <a:pt x="121970" y="22807"/>
                    </a:cubicBezTo>
                    <a:cubicBezTo>
                      <a:pt x="121970" y="26774"/>
                      <a:pt x="120978" y="30740"/>
                      <a:pt x="118003" y="33715"/>
                    </a:cubicBezTo>
                    <a:cubicBezTo>
                      <a:pt x="116020" y="36690"/>
                      <a:pt x="112053" y="38673"/>
                      <a:pt x="108087" y="40657"/>
                    </a:cubicBezTo>
                    <a:lnTo>
                      <a:pt x="108087" y="40657"/>
                    </a:lnTo>
                    <a:cubicBezTo>
                      <a:pt x="113045" y="41648"/>
                      <a:pt x="117011" y="44623"/>
                      <a:pt x="119986" y="47598"/>
                    </a:cubicBezTo>
                    <a:cubicBezTo>
                      <a:pt x="122961" y="51564"/>
                      <a:pt x="124945" y="55531"/>
                      <a:pt x="124945" y="60489"/>
                    </a:cubicBezTo>
                    <a:cubicBezTo>
                      <a:pt x="124945" y="67430"/>
                      <a:pt x="121970" y="72388"/>
                      <a:pt x="117011" y="76355"/>
                    </a:cubicBezTo>
                    <a:cubicBezTo>
                      <a:pt x="113045" y="80322"/>
                      <a:pt x="106103" y="82305"/>
                      <a:pt x="98171" y="82305"/>
                    </a:cubicBezTo>
                    <a:lnTo>
                      <a:pt x="98171" y="82305"/>
                    </a:lnTo>
                    <a:close/>
                    <a:moveTo>
                      <a:pt x="98171" y="73380"/>
                    </a:moveTo>
                    <a:cubicBezTo>
                      <a:pt x="103129" y="73380"/>
                      <a:pt x="108087" y="72388"/>
                      <a:pt x="112053" y="69414"/>
                    </a:cubicBezTo>
                    <a:cubicBezTo>
                      <a:pt x="115028" y="66439"/>
                      <a:pt x="117011" y="63464"/>
                      <a:pt x="117011" y="58506"/>
                    </a:cubicBezTo>
                    <a:cubicBezTo>
                      <a:pt x="117011" y="54539"/>
                      <a:pt x="115028" y="50573"/>
                      <a:pt x="112053" y="47598"/>
                    </a:cubicBezTo>
                    <a:cubicBezTo>
                      <a:pt x="108087" y="44623"/>
                      <a:pt x="104120" y="43631"/>
                      <a:pt x="98171" y="43631"/>
                    </a:cubicBezTo>
                    <a:cubicBezTo>
                      <a:pt x="93212" y="43631"/>
                      <a:pt x="88254" y="44623"/>
                      <a:pt x="85280" y="47598"/>
                    </a:cubicBezTo>
                    <a:cubicBezTo>
                      <a:pt x="81313" y="50573"/>
                      <a:pt x="80322" y="53548"/>
                      <a:pt x="80322" y="58506"/>
                    </a:cubicBezTo>
                    <a:cubicBezTo>
                      <a:pt x="80322" y="62472"/>
                      <a:pt x="82305" y="66439"/>
                      <a:pt x="85280" y="69414"/>
                    </a:cubicBezTo>
                    <a:cubicBezTo>
                      <a:pt x="88254" y="72388"/>
                      <a:pt x="93212" y="73380"/>
                      <a:pt x="98171" y="73380"/>
                    </a:cubicBezTo>
                    <a:lnTo>
                      <a:pt x="98171" y="73380"/>
                    </a:lnTo>
                    <a:close/>
                    <a:moveTo>
                      <a:pt x="98171" y="35698"/>
                    </a:moveTo>
                    <a:cubicBezTo>
                      <a:pt x="103129" y="35698"/>
                      <a:pt x="106103" y="34707"/>
                      <a:pt x="109079" y="31732"/>
                    </a:cubicBezTo>
                    <a:cubicBezTo>
                      <a:pt x="112053" y="29749"/>
                      <a:pt x="113045" y="25782"/>
                      <a:pt x="113045" y="22807"/>
                    </a:cubicBezTo>
                    <a:cubicBezTo>
                      <a:pt x="113045" y="18841"/>
                      <a:pt x="112053" y="15866"/>
                      <a:pt x="109079" y="12891"/>
                    </a:cubicBezTo>
                    <a:cubicBezTo>
                      <a:pt x="106103" y="10908"/>
                      <a:pt x="102137" y="8925"/>
                      <a:pt x="98171" y="8925"/>
                    </a:cubicBezTo>
                    <a:cubicBezTo>
                      <a:pt x="93212" y="8925"/>
                      <a:pt x="90238" y="9916"/>
                      <a:pt x="87263" y="12891"/>
                    </a:cubicBezTo>
                    <a:cubicBezTo>
                      <a:pt x="84288" y="14874"/>
                      <a:pt x="83296" y="18841"/>
                      <a:pt x="83296" y="22807"/>
                    </a:cubicBezTo>
                    <a:cubicBezTo>
                      <a:pt x="83296" y="26774"/>
                      <a:pt x="84288" y="29749"/>
                      <a:pt x="87263" y="31732"/>
                    </a:cubicBezTo>
                    <a:cubicBezTo>
                      <a:pt x="90238" y="34707"/>
                      <a:pt x="93212" y="35698"/>
                      <a:pt x="98171" y="35698"/>
                    </a:cubicBezTo>
                    <a:lnTo>
                      <a:pt x="98171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3" name="Полилиния: фигура 262">
                <a:extLst>
                  <a:ext uri="{FF2B5EF4-FFF2-40B4-BE49-F238E27FC236}">
                    <a16:creationId xmlns:a16="http://schemas.microsoft.com/office/drawing/2014/main" id="{801BD692-E547-24C4-94E4-BCB6D8B3B17F}"/>
                  </a:ext>
                </a:extLst>
              </p:cNvPr>
              <p:cNvSpPr/>
              <p:nvPr/>
            </p:nvSpPr>
            <p:spPr>
              <a:xfrm>
                <a:off x="4276070" y="4945051"/>
                <a:ext cx="122961" cy="83296"/>
              </a:xfrm>
              <a:custGeom>
                <a:avLst/>
                <a:gdLst>
                  <a:gd name="connsiteX0" fmla="*/ 39665 w 122961"/>
                  <a:gd name="connsiteY0" fmla="*/ 63464 h 83296"/>
                  <a:gd name="connsiteX1" fmla="*/ 0 w 122961"/>
                  <a:gd name="connsiteY1" fmla="*/ 63464 h 83296"/>
                  <a:gd name="connsiteX2" fmla="*/ 0 w 122961"/>
                  <a:gd name="connsiteY2" fmla="*/ 54539 h 83296"/>
                  <a:gd name="connsiteX3" fmla="*/ 34707 w 122961"/>
                  <a:gd name="connsiteY3" fmla="*/ 991 h 83296"/>
                  <a:gd name="connsiteX4" fmla="*/ 49581 w 122961"/>
                  <a:gd name="connsiteY4" fmla="*/ 991 h 83296"/>
                  <a:gd name="connsiteX5" fmla="*/ 49581 w 122961"/>
                  <a:gd name="connsiteY5" fmla="*/ 54539 h 83296"/>
                  <a:gd name="connsiteX6" fmla="*/ 60489 w 122961"/>
                  <a:gd name="connsiteY6" fmla="*/ 54539 h 83296"/>
                  <a:gd name="connsiteX7" fmla="*/ 60489 w 122961"/>
                  <a:gd name="connsiteY7" fmla="*/ 63464 h 83296"/>
                  <a:gd name="connsiteX8" fmla="*/ 49581 w 122961"/>
                  <a:gd name="connsiteY8" fmla="*/ 63464 h 83296"/>
                  <a:gd name="connsiteX9" fmla="*/ 49581 w 122961"/>
                  <a:gd name="connsiteY9" fmla="*/ 80321 h 83296"/>
                  <a:gd name="connsiteX10" fmla="*/ 39665 w 122961"/>
                  <a:gd name="connsiteY10" fmla="*/ 80321 h 83296"/>
                  <a:gd name="connsiteX11" fmla="*/ 39665 w 122961"/>
                  <a:gd name="connsiteY11" fmla="*/ 63464 h 83296"/>
                  <a:gd name="connsiteX12" fmla="*/ 9916 w 122961"/>
                  <a:gd name="connsiteY12" fmla="*/ 54539 h 83296"/>
                  <a:gd name="connsiteX13" fmla="*/ 39665 w 122961"/>
                  <a:gd name="connsiteY13" fmla="*/ 54539 h 83296"/>
                  <a:gd name="connsiteX14" fmla="*/ 39665 w 122961"/>
                  <a:gd name="connsiteY14" fmla="*/ 8925 h 83296"/>
                  <a:gd name="connsiteX15" fmla="*/ 39665 w 122961"/>
                  <a:gd name="connsiteY15" fmla="*/ 8925 h 83296"/>
                  <a:gd name="connsiteX16" fmla="*/ 9916 w 122961"/>
                  <a:gd name="connsiteY16" fmla="*/ 54539 h 83296"/>
                  <a:gd name="connsiteX17" fmla="*/ 9916 w 122961"/>
                  <a:gd name="connsiteY17" fmla="*/ 54539 h 83296"/>
                  <a:gd name="connsiteX18" fmla="*/ 86271 w 122961"/>
                  <a:gd name="connsiteY18" fmla="*/ 35698 h 83296"/>
                  <a:gd name="connsiteX19" fmla="*/ 96187 w 122961"/>
                  <a:gd name="connsiteY19" fmla="*/ 35698 h 83296"/>
                  <a:gd name="connsiteX20" fmla="*/ 107095 w 122961"/>
                  <a:gd name="connsiteY20" fmla="*/ 31732 h 83296"/>
                  <a:gd name="connsiteX21" fmla="*/ 111062 w 122961"/>
                  <a:gd name="connsiteY21" fmla="*/ 21816 h 83296"/>
                  <a:gd name="connsiteX22" fmla="*/ 107095 w 122961"/>
                  <a:gd name="connsiteY22" fmla="*/ 11899 h 83296"/>
                  <a:gd name="connsiteX23" fmla="*/ 95196 w 122961"/>
                  <a:gd name="connsiteY23" fmla="*/ 7933 h 83296"/>
                  <a:gd name="connsiteX24" fmla="*/ 84288 w 122961"/>
                  <a:gd name="connsiteY24" fmla="*/ 11899 h 83296"/>
                  <a:gd name="connsiteX25" fmla="*/ 79330 w 122961"/>
                  <a:gd name="connsiteY25" fmla="*/ 21816 h 83296"/>
                  <a:gd name="connsiteX26" fmla="*/ 69414 w 122961"/>
                  <a:gd name="connsiteY26" fmla="*/ 21816 h 83296"/>
                  <a:gd name="connsiteX27" fmla="*/ 77346 w 122961"/>
                  <a:gd name="connsiteY27" fmla="*/ 5949 h 83296"/>
                  <a:gd name="connsiteX28" fmla="*/ 95196 w 122961"/>
                  <a:gd name="connsiteY28" fmla="*/ 0 h 83296"/>
                  <a:gd name="connsiteX29" fmla="*/ 113045 w 122961"/>
                  <a:gd name="connsiteY29" fmla="*/ 5949 h 83296"/>
                  <a:gd name="connsiteX30" fmla="*/ 119986 w 122961"/>
                  <a:gd name="connsiteY30" fmla="*/ 20824 h 83296"/>
                  <a:gd name="connsiteX31" fmla="*/ 116020 w 122961"/>
                  <a:gd name="connsiteY31" fmla="*/ 33715 h 83296"/>
                  <a:gd name="connsiteX32" fmla="*/ 104120 w 122961"/>
                  <a:gd name="connsiteY32" fmla="*/ 39665 h 83296"/>
                  <a:gd name="connsiteX33" fmla="*/ 104120 w 122961"/>
                  <a:gd name="connsiteY33" fmla="*/ 39665 h 83296"/>
                  <a:gd name="connsiteX34" fmla="*/ 118003 w 122961"/>
                  <a:gd name="connsiteY34" fmla="*/ 45614 h 83296"/>
                  <a:gd name="connsiteX35" fmla="*/ 122961 w 122961"/>
                  <a:gd name="connsiteY35" fmla="*/ 59497 h 83296"/>
                  <a:gd name="connsiteX36" fmla="*/ 115028 w 122961"/>
                  <a:gd name="connsiteY36" fmla="*/ 76355 h 83296"/>
                  <a:gd name="connsiteX37" fmla="*/ 95196 w 122961"/>
                  <a:gd name="connsiteY37" fmla="*/ 83296 h 83296"/>
                  <a:gd name="connsiteX38" fmla="*/ 75363 w 122961"/>
                  <a:gd name="connsiteY38" fmla="*/ 77346 h 83296"/>
                  <a:gd name="connsiteX39" fmla="*/ 67430 w 122961"/>
                  <a:gd name="connsiteY39" fmla="*/ 61480 h 83296"/>
                  <a:gd name="connsiteX40" fmla="*/ 77346 w 122961"/>
                  <a:gd name="connsiteY40" fmla="*/ 61480 h 83296"/>
                  <a:gd name="connsiteX41" fmla="*/ 83296 w 122961"/>
                  <a:gd name="connsiteY41" fmla="*/ 71397 h 83296"/>
                  <a:gd name="connsiteX42" fmla="*/ 96187 w 122961"/>
                  <a:gd name="connsiteY42" fmla="*/ 75363 h 83296"/>
                  <a:gd name="connsiteX43" fmla="*/ 109079 w 122961"/>
                  <a:gd name="connsiteY43" fmla="*/ 71397 h 83296"/>
                  <a:gd name="connsiteX44" fmla="*/ 114037 w 122961"/>
                  <a:gd name="connsiteY44" fmla="*/ 61480 h 83296"/>
                  <a:gd name="connsiteX45" fmla="*/ 109079 w 122961"/>
                  <a:gd name="connsiteY45" fmla="*/ 50573 h 83296"/>
                  <a:gd name="connsiteX46" fmla="*/ 96187 w 122961"/>
                  <a:gd name="connsiteY46" fmla="*/ 46606 h 83296"/>
                  <a:gd name="connsiteX47" fmla="*/ 86271 w 122961"/>
                  <a:gd name="connsiteY47" fmla="*/ 46606 h 83296"/>
                  <a:gd name="connsiteX48" fmla="*/ 86271 w 122961"/>
                  <a:gd name="connsiteY48" fmla="*/ 35698 h 83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22961" h="83296">
                    <a:moveTo>
                      <a:pt x="39665" y="63464"/>
                    </a:moveTo>
                    <a:lnTo>
                      <a:pt x="0" y="63464"/>
                    </a:lnTo>
                    <a:lnTo>
                      <a:pt x="0" y="54539"/>
                    </a:lnTo>
                    <a:cubicBezTo>
                      <a:pt x="5949" y="42640"/>
                      <a:pt x="17849" y="24791"/>
                      <a:pt x="34707" y="991"/>
                    </a:cubicBezTo>
                    <a:lnTo>
                      <a:pt x="49581" y="991"/>
                    </a:lnTo>
                    <a:lnTo>
                      <a:pt x="49581" y="54539"/>
                    </a:lnTo>
                    <a:lnTo>
                      <a:pt x="60489" y="54539"/>
                    </a:lnTo>
                    <a:lnTo>
                      <a:pt x="60489" y="63464"/>
                    </a:lnTo>
                    <a:lnTo>
                      <a:pt x="49581" y="63464"/>
                    </a:lnTo>
                    <a:lnTo>
                      <a:pt x="49581" y="80321"/>
                    </a:lnTo>
                    <a:lnTo>
                      <a:pt x="39665" y="80321"/>
                    </a:lnTo>
                    <a:lnTo>
                      <a:pt x="39665" y="63464"/>
                    </a:lnTo>
                    <a:close/>
                    <a:moveTo>
                      <a:pt x="9916" y="54539"/>
                    </a:moveTo>
                    <a:lnTo>
                      <a:pt x="39665" y="54539"/>
                    </a:lnTo>
                    <a:lnTo>
                      <a:pt x="39665" y="8925"/>
                    </a:lnTo>
                    <a:lnTo>
                      <a:pt x="39665" y="8925"/>
                    </a:lnTo>
                    <a:cubicBezTo>
                      <a:pt x="25782" y="28757"/>
                      <a:pt x="15866" y="44623"/>
                      <a:pt x="9916" y="54539"/>
                    </a:cubicBezTo>
                    <a:lnTo>
                      <a:pt x="9916" y="54539"/>
                    </a:lnTo>
                    <a:close/>
                    <a:moveTo>
                      <a:pt x="86271" y="35698"/>
                    </a:moveTo>
                    <a:lnTo>
                      <a:pt x="96187" y="35698"/>
                    </a:lnTo>
                    <a:cubicBezTo>
                      <a:pt x="101145" y="35698"/>
                      <a:pt x="104120" y="34707"/>
                      <a:pt x="107095" y="31732"/>
                    </a:cubicBezTo>
                    <a:cubicBezTo>
                      <a:pt x="110070" y="28757"/>
                      <a:pt x="111062" y="25782"/>
                      <a:pt x="111062" y="21816"/>
                    </a:cubicBezTo>
                    <a:cubicBezTo>
                      <a:pt x="111062" y="17849"/>
                      <a:pt x="110070" y="14874"/>
                      <a:pt x="107095" y="11899"/>
                    </a:cubicBezTo>
                    <a:cubicBezTo>
                      <a:pt x="104120" y="9916"/>
                      <a:pt x="100154" y="7933"/>
                      <a:pt x="95196" y="7933"/>
                    </a:cubicBezTo>
                    <a:cubicBezTo>
                      <a:pt x="90237" y="7933"/>
                      <a:pt x="87263" y="8925"/>
                      <a:pt x="84288" y="11899"/>
                    </a:cubicBezTo>
                    <a:cubicBezTo>
                      <a:pt x="81313" y="13883"/>
                      <a:pt x="79330" y="17849"/>
                      <a:pt x="79330" y="21816"/>
                    </a:cubicBezTo>
                    <a:lnTo>
                      <a:pt x="69414" y="21816"/>
                    </a:lnTo>
                    <a:cubicBezTo>
                      <a:pt x="70405" y="14874"/>
                      <a:pt x="72388" y="9916"/>
                      <a:pt x="77346" y="5949"/>
                    </a:cubicBezTo>
                    <a:cubicBezTo>
                      <a:pt x="82305" y="1983"/>
                      <a:pt x="88254" y="0"/>
                      <a:pt x="95196" y="0"/>
                    </a:cubicBezTo>
                    <a:cubicBezTo>
                      <a:pt x="102137" y="0"/>
                      <a:pt x="108087" y="1983"/>
                      <a:pt x="113045" y="5949"/>
                    </a:cubicBezTo>
                    <a:cubicBezTo>
                      <a:pt x="118003" y="9916"/>
                      <a:pt x="119986" y="14874"/>
                      <a:pt x="119986" y="20824"/>
                    </a:cubicBezTo>
                    <a:cubicBezTo>
                      <a:pt x="119986" y="25782"/>
                      <a:pt x="118995" y="29749"/>
                      <a:pt x="116020" y="33715"/>
                    </a:cubicBezTo>
                    <a:cubicBezTo>
                      <a:pt x="113045" y="36690"/>
                      <a:pt x="109079" y="39665"/>
                      <a:pt x="104120" y="39665"/>
                    </a:cubicBezTo>
                    <a:lnTo>
                      <a:pt x="104120" y="39665"/>
                    </a:lnTo>
                    <a:cubicBezTo>
                      <a:pt x="110070" y="39665"/>
                      <a:pt x="115028" y="41648"/>
                      <a:pt x="118003" y="45614"/>
                    </a:cubicBezTo>
                    <a:cubicBezTo>
                      <a:pt x="121970" y="48589"/>
                      <a:pt x="122961" y="53548"/>
                      <a:pt x="122961" y="59497"/>
                    </a:cubicBezTo>
                    <a:cubicBezTo>
                      <a:pt x="122961" y="66439"/>
                      <a:pt x="119986" y="71397"/>
                      <a:pt x="115028" y="76355"/>
                    </a:cubicBezTo>
                    <a:cubicBezTo>
                      <a:pt x="110070" y="80321"/>
                      <a:pt x="103129" y="83296"/>
                      <a:pt x="95196" y="83296"/>
                    </a:cubicBezTo>
                    <a:cubicBezTo>
                      <a:pt x="87263" y="83296"/>
                      <a:pt x="80321" y="81313"/>
                      <a:pt x="75363" y="77346"/>
                    </a:cubicBezTo>
                    <a:cubicBezTo>
                      <a:pt x="70405" y="73380"/>
                      <a:pt x="67430" y="68422"/>
                      <a:pt x="67430" y="61480"/>
                    </a:cubicBezTo>
                    <a:lnTo>
                      <a:pt x="77346" y="61480"/>
                    </a:lnTo>
                    <a:cubicBezTo>
                      <a:pt x="77346" y="65447"/>
                      <a:pt x="79330" y="68422"/>
                      <a:pt x="83296" y="71397"/>
                    </a:cubicBezTo>
                    <a:cubicBezTo>
                      <a:pt x="86271" y="74372"/>
                      <a:pt x="91229" y="75363"/>
                      <a:pt x="96187" y="75363"/>
                    </a:cubicBezTo>
                    <a:cubicBezTo>
                      <a:pt x="101145" y="75363"/>
                      <a:pt x="106103" y="74372"/>
                      <a:pt x="109079" y="71397"/>
                    </a:cubicBezTo>
                    <a:cubicBezTo>
                      <a:pt x="112053" y="68422"/>
                      <a:pt x="114037" y="65447"/>
                      <a:pt x="114037" y="61480"/>
                    </a:cubicBezTo>
                    <a:cubicBezTo>
                      <a:pt x="114037" y="56522"/>
                      <a:pt x="112053" y="53548"/>
                      <a:pt x="109079" y="50573"/>
                    </a:cubicBezTo>
                    <a:cubicBezTo>
                      <a:pt x="106103" y="47598"/>
                      <a:pt x="101145" y="46606"/>
                      <a:pt x="96187" y="46606"/>
                    </a:cubicBezTo>
                    <a:lnTo>
                      <a:pt x="86271" y="46606"/>
                    </a:lnTo>
                    <a:lnTo>
                      <a:pt x="86271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4" name="Полилиния: фигура 263">
                <a:extLst>
                  <a:ext uri="{FF2B5EF4-FFF2-40B4-BE49-F238E27FC236}">
                    <a16:creationId xmlns:a16="http://schemas.microsoft.com/office/drawing/2014/main" id="{AC158215-BA9D-11D2-2815-254488ABA860}"/>
                  </a:ext>
                </a:extLst>
              </p:cNvPr>
              <p:cNvSpPr/>
              <p:nvPr/>
            </p:nvSpPr>
            <p:spPr>
              <a:xfrm>
                <a:off x="4849228" y="4946043"/>
                <a:ext cx="115028" cy="80321"/>
              </a:xfrm>
              <a:custGeom>
                <a:avLst/>
                <a:gdLst>
                  <a:gd name="connsiteX0" fmla="*/ 26774 w 115028"/>
                  <a:gd name="connsiteY0" fmla="*/ 80322 h 80321"/>
                  <a:gd name="connsiteX1" fmla="*/ 7933 w 115028"/>
                  <a:gd name="connsiteY1" fmla="*/ 74372 h 80321"/>
                  <a:gd name="connsiteX2" fmla="*/ 0 w 115028"/>
                  <a:gd name="connsiteY2" fmla="*/ 57514 h 80321"/>
                  <a:gd name="connsiteX3" fmla="*/ 9916 w 115028"/>
                  <a:gd name="connsiteY3" fmla="*/ 57514 h 80321"/>
                  <a:gd name="connsiteX4" fmla="*/ 15866 w 115028"/>
                  <a:gd name="connsiteY4" fmla="*/ 67431 h 80321"/>
                  <a:gd name="connsiteX5" fmla="*/ 27765 w 115028"/>
                  <a:gd name="connsiteY5" fmla="*/ 71397 h 80321"/>
                  <a:gd name="connsiteX6" fmla="*/ 40657 w 115028"/>
                  <a:gd name="connsiteY6" fmla="*/ 66439 h 80321"/>
                  <a:gd name="connsiteX7" fmla="*/ 45615 w 115028"/>
                  <a:gd name="connsiteY7" fmla="*/ 53548 h 80321"/>
                  <a:gd name="connsiteX8" fmla="*/ 40657 w 115028"/>
                  <a:gd name="connsiteY8" fmla="*/ 40657 h 80321"/>
                  <a:gd name="connsiteX9" fmla="*/ 27765 w 115028"/>
                  <a:gd name="connsiteY9" fmla="*/ 35698 h 80321"/>
                  <a:gd name="connsiteX10" fmla="*/ 10908 w 115028"/>
                  <a:gd name="connsiteY10" fmla="*/ 44623 h 80321"/>
                  <a:gd name="connsiteX11" fmla="*/ 0 w 115028"/>
                  <a:gd name="connsiteY11" fmla="*/ 44623 h 80321"/>
                  <a:gd name="connsiteX12" fmla="*/ 3966 w 115028"/>
                  <a:gd name="connsiteY12" fmla="*/ 0 h 80321"/>
                  <a:gd name="connsiteX13" fmla="*/ 49581 w 115028"/>
                  <a:gd name="connsiteY13" fmla="*/ 0 h 80321"/>
                  <a:gd name="connsiteX14" fmla="*/ 49581 w 115028"/>
                  <a:gd name="connsiteY14" fmla="*/ 8925 h 80321"/>
                  <a:gd name="connsiteX15" fmla="*/ 12891 w 115028"/>
                  <a:gd name="connsiteY15" fmla="*/ 8925 h 80321"/>
                  <a:gd name="connsiteX16" fmla="*/ 10908 w 115028"/>
                  <a:gd name="connsiteY16" fmla="*/ 34707 h 80321"/>
                  <a:gd name="connsiteX17" fmla="*/ 10908 w 115028"/>
                  <a:gd name="connsiteY17" fmla="*/ 34707 h 80321"/>
                  <a:gd name="connsiteX18" fmla="*/ 28757 w 115028"/>
                  <a:gd name="connsiteY18" fmla="*/ 26774 h 80321"/>
                  <a:gd name="connsiteX19" fmla="*/ 47598 w 115028"/>
                  <a:gd name="connsiteY19" fmla="*/ 34707 h 80321"/>
                  <a:gd name="connsiteX20" fmla="*/ 54539 w 115028"/>
                  <a:gd name="connsiteY20" fmla="*/ 53548 h 80321"/>
                  <a:gd name="connsiteX21" fmla="*/ 46606 w 115028"/>
                  <a:gd name="connsiteY21" fmla="*/ 73380 h 80321"/>
                  <a:gd name="connsiteX22" fmla="*/ 26774 w 115028"/>
                  <a:gd name="connsiteY22" fmla="*/ 80322 h 80321"/>
                  <a:gd name="connsiteX23" fmla="*/ 26774 w 115028"/>
                  <a:gd name="connsiteY23" fmla="*/ 80322 h 80321"/>
                  <a:gd name="connsiteX24" fmla="*/ 105112 w 115028"/>
                  <a:gd name="connsiteY24" fmla="*/ 8925 h 80321"/>
                  <a:gd name="connsiteX25" fmla="*/ 105112 w 115028"/>
                  <a:gd name="connsiteY25" fmla="*/ 8925 h 80321"/>
                  <a:gd name="connsiteX26" fmla="*/ 62472 w 115028"/>
                  <a:gd name="connsiteY26" fmla="*/ 8925 h 80321"/>
                  <a:gd name="connsiteX27" fmla="*/ 62472 w 115028"/>
                  <a:gd name="connsiteY27" fmla="*/ 0 h 80321"/>
                  <a:gd name="connsiteX28" fmla="*/ 115028 w 115028"/>
                  <a:gd name="connsiteY28" fmla="*/ 0 h 80321"/>
                  <a:gd name="connsiteX29" fmla="*/ 115028 w 115028"/>
                  <a:gd name="connsiteY29" fmla="*/ 8925 h 80321"/>
                  <a:gd name="connsiteX30" fmla="*/ 80322 w 115028"/>
                  <a:gd name="connsiteY30" fmla="*/ 78338 h 80321"/>
                  <a:gd name="connsiteX31" fmla="*/ 70405 w 115028"/>
                  <a:gd name="connsiteY31" fmla="*/ 78338 h 80321"/>
                  <a:gd name="connsiteX32" fmla="*/ 105112 w 115028"/>
                  <a:gd name="connsiteY32" fmla="*/ 8925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5028" h="80321">
                    <a:moveTo>
                      <a:pt x="26774" y="80322"/>
                    </a:moveTo>
                    <a:cubicBezTo>
                      <a:pt x="18841" y="80322"/>
                      <a:pt x="12891" y="78338"/>
                      <a:pt x="7933" y="74372"/>
                    </a:cubicBezTo>
                    <a:cubicBezTo>
                      <a:pt x="2975" y="70405"/>
                      <a:pt x="0" y="64455"/>
                      <a:pt x="0" y="57514"/>
                    </a:cubicBezTo>
                    <a:lnTo>
                      <a:pt x="9916" y="57514"/>
                    </a:lnTo>
                    <a:cubicBezTo>
                      <a:pt x="9916" y="61481"/>
                      <a:pt x="11900" y="65447"/>
                      <a:pt x="15866" y="67431"/>
                    </a:cubicBezTo>
                    <a:cubicBezTo>
                      <a:pt x="18841" y="70405"/>
                      <a:pt x="22807" y="71397"/>
                      <a:pt x="27765" y="71397"/>
                    </a:cubicBezTo>
                    <a:cubicBezTo>
                      <a:pt x="32723" y="71397"/>
                      <a:pt x="37682" y="69414"/>
                      <a:pt x="40657" y="66439"/>
                    </a:cubicBezTo>
                    <a:cubicBezTo>
                      <a:pt x="43631" y="63464"/>
                      <a:pt x="45615" y="58506"/>
                      <a:pt x="45615" y="53548"/>
                    </a:cubicBezTo>
                    <a:cubicBezTo>
                      <a:pt x="45615" y="48590"/>
                      <a:pt x="43631" y="43632"/>
                      <a:pt x="40657" y="40657"/>
                    </a:cubicBezTo>
                    <a:cubicBezTo>
                      <a:pt x="37682" y="37682"/>
                      <a:pt x="32723" y="35698"/>
                      <a:pt x="27765" y="35698"/>
                    </a:cubicBezTo>
                    <a:cubicBezTo>
                      <a:pt x="19832" y="35698"/>
                      <a:pt x="13883" y="38674"/>
                      <a:pt x="10908" y="44623"/>
                    </a:cubicBezTo>
                    <a:lnTo>
                      <a:pt x="0" y="44623"/>
                    </a:lnTo>
                    <a:lnTo>
                      <a:pt x="3966" y="0"/>
                    </a:lnTo>
                    <a:lnTo>
                      <a:pt x="49581" y="0"/>
                    </a:lnTo>
                    <a:lnTo>
                      <a:pt x="49581" y="8925"/>
                    </a:lnTo>
                    <a:lnTo>
                      <a:pt x="12891" y="8925"/>
                    </a:lnTo>
                    <a:lnTo>
                      <a:pt x="10908" y="34707"/>
                    </a:lnTo>
                    <a:lnTo>
                      <a:pt x="10908" y="34707"/>
                    </a:lnTo>
                    <a:cubicBezTo>
                      <a:pt x="14874" y="29749"/>
                      <a:pt x="20824" y="26774"/>
                      <a:pt x="28757" y="26774"/>
                    </a:cubicBezTo>
                    <a:cubicBezTo>
                      <a:pt x="36690" y="26774"/>
                      <a:pt x="42640" y="29749"/>
                      <a:pt x="47598" y="34707"/>
                    </a:cubicBezTo>
                    <a:cubicBezTo>
                      <a:pt x="52556" y="39665"/>
                      <a:pt x="54539" y="45615"/>
                      <a:pt x="54539" y="53548"/>
                    </a:cubicBezTo>
                    <a:cubicBezTo>
                      <a:pt x="54539" y="61481"/>
                      <a:pt x="51565" y="68422"/>
                      <a:pt x="46606" y="73380"/>
                    </a:cubicBezTo>
                    <a:cubicBezTo>
                      <a:pt x="41648" y="77347"/>
                      <a:pt x="34707" y="80322"/>
                      <a:pt x="26774" y="80322"/>
                    </a:cubicBezTo>
                    <a:lnTo>
                      <a:pt x="26774" y="80322"/>
                    </a:lnTo>
                    <a:close/>
                    <a:moveTo>
                      <a:pt x="105112" y="8925"/>
                    </a:moveTo>
                    <a:lnTo>
                      <a:pt x="105112" y="8925"/>
                    </a:lnTo>
                    <a:lnTo>
                      <a:pt x="62472" y="8925"/>
                    </a:lnTo>
                    <a:lnTo>
                      <a:pt x="62472" y="0"/>
                    </a:lnTo>
                    <a:lnTo>
                      <a:pt x="115028" y="0"/>
                    </a:lnTo>
                    <a:lnTo>
                      <a:pt x="115028" y="8925"/>
                    </a:lnTo>
                    <a:lnTo>
                      <a:pt x="80322" y="78338"/>
                    </a:lnTo>
                    <a:lnTo>
                      <a:pt x="70405" y="78338"/>
                    </a:lnTo>
                    <a:lnTo>
                      <a:pt x="105112" y="892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5" name="Полилиния: фигура 264">
                <a:extLst>
                  <a:ext uri="{FF2B5EF4-FFF2-40B4-BE49-F238E27FC236}">
                    <a16:creationId xmlns:a16="http://schemas.microsoft.com/office/drawing/2014/main" id="{D315187F-C455-6719-C3C3-5B374A65DF24}"/>
                  </a:ext>
                </a:extLst>
              </p:cNvPr>
              <p:cNvSpPr/>
              <p:nvPr/>
            </p:nvSpPr>
            <p:spPr>
              <a:xfrm>
                <a:off x="5416436" y="4945051"/>
                <a:ext cx="220140" cy="94204"/>
              </a:xfrm>
              <a:custGeom>
                <a:avLst/>
                <a:gdLst>
                  <a:gd name="connsiteX0" fmla="*/ 29749 w 220140"/>
                  <a:gd name="connsiteY0" fmla="*/ 81313 h 94204"/>
                  <a:gd name="connsiteX1" fmla="*/ 7933 w 220140"/>
                  <a:gd name="connsiteY1" fmla="*/ 70405 h 94204"/>
                  <a:gd name="connsiteX2" fmla="*/ 0 w 220140"/>
                  <a:gd name="connsiteY2" fmla="*/ 40656 h 94204"/>
                  <a:gd name="connsiteX3" fmla="*/ 7933 w 220140"/>
                  <a:gd name="connsiteY3" fmla="*/ 10908 h 94204"/>
                  <a:gd name="connsiteX4" fmla="*/ 29749 w 220140"/>
                  <a:gd name="connsiteY4" fmla="*/ 0 h 94204"/>
                  <a:gd name="connsiteX5" fmla="*/ 51565 w 220140"/>
                  <a:gd name="connsiteY5" fmla="*/ 10908 h 94204"/>
                  <a:gd name="connsiteX6" fmla="*/ 59497 w 220140"/>
                  <a:gd name="connsiteY6" fmla="*/ 40656 h 94204"/>
                  <a:gd name="connsiteX7" fmla="*/ 51565 w 220140"/>
                  <a:gd name="connsiteY7" fmla="*/ 70405 h 94204"/>
                  <a:gd name="connsiteX8" fmla="*/ 29749 w 220140"/>
                  <a:gd name="connsiteY8" fmla="*/ 81313 h 94204"/>
                  <a:gd name="connsiteX9" fmla="*/ 29749 w 220140"/>
                  <a:gd name="connsiteY9" fmla="*/ 81313 h 94204"/>
                  <a:gd name="connsiteX10" fmla="*/ 29749 w 220140"/>
                  <a:gd name="connsiteY10" fmla="*/ 72388 h 94204"/>
                  <a:gd name="connsiteX11" fmla="*/ 43631 w 220140"/>
                  <a:gd name="connsiteY11" fmla="*/ 63464 h 94204"/>
                  <a:gd name="connsiteX12" fmla="*/ 48589 w 220140"/>
                  <a:gd name="connsiteY12" fmla="*/ 39665 h 94204"/>
                  <a:gd name="connsiteX13" fmla="*/ 43631 w 220140"/>
                  <a:gd name="connsiteY13" fmla="*/ 15866 h 94204"/>
                  <a:gd name="connsiteX14" fmla="*/ 29749 w 220140"/>
                  <a:gd name="connsiteY14" fmla="*/ 6941 h 94204"/>
                  <a:gd name="connsiteX15" fmla="*/ 15866 w 220140"/>
                  <a:gd name="connsiteY15" fmla="*/ 15866 h 94204"/>
                  <a:gd name="connsiteX16" fmla="*/ 10908 w 220140"/>
                  <a:gd name="connsiteY16" fmla="*/ 38673 h 94204"/>
                  <a:gd name="connsiteX17" fmla="*/ 15866 w 220140"/>
                  <a:gd name="connsiteY17" fmla="*/ 62472 h 94204"/>
                  <a:gd name="connsiteX18" fmla="*/ 29749 w 220140"/>
                  <a:gd name="connsiteY18" fmla="*/ 72388 h 94204"/>
                  <a:gd name="connsiteX19" fmla="*/ 29749 w 220140"/>
                  <a:gd name="connsiteY19" fmla="*/ 72388 h 94204"/>
                  <a:gd name="connsiteX20" fmla="*/ 66439 w 220140"/>
                  <a:gd name="connsiteY20" fmla="*/ 94204 h 94204"/>
                  <a:gd name="connsiteX21" fmla="*/ 72388 w 220140"/>
                  <a:gd name="connsiteY21" fmla="*/ 69414 h 94204"/>
                  <a:gd name="connsiteX22" fmla="*/ 82305 w 220140"/>
                  <a:gd name="connsiteY22" fmla="*/ 69414 h 94204"/>
                  <a:gd name="connsiteX23" fmla="*/ 74372 w 220140"/>
                  <a:gd name="connsiteY23" fmla="*/ 94204 h 94204"/>
                  <a:gd name="connsiteX24" fmla="*/ 66439 w 220140"/>
                  <a:gd name="connsiteY24" fmla="*/ 94204 h 94204"/>
                  <a:gd name="connsiteX25" fmla="*/ 123953 w 220140"/>
                  <a:gd name="connsiteY25" fmla="*/ 81313 h 94204"/>
                  <a:gd name="connsiteX26" fmla="*/ 105112 w 220140"/>
                  <a:gd name="connsiteY26" fmla="*/ 75363 h 94204"/>
                  <a:gd name="connsiteX27" fmla="*/ 97179 w 220140"/>
                  <a:gd name="connsiteY27" fmla="*/ 58506 h 94204"/>
                  <a:gd name="connsiteX28" fmla="*/ 107095 w 220140"/>
                  <a:gd name="connsiteY28" fmla="*/ 58506 h 94204"/>
                  <a:gd name="connsiteX29" fmla="*/ 113045 w 220140"/>
                  <a:gd name="connsiteY29" fmla="*/ 68422 h 94204"/>
                  <a:gd name="connsiteX30" fmla="*/ 124944 w 220140"/>
                  <a:gd name="connsiteY30" fmla="*/ 72388 h 94204"/>
                  <a:gd name="connsiteX31" fmla="*/ 137835 w 220140"/>
                  <a:gd name="connsiteY31" fmla="*/ 67430 h 94204"/>
                  <a:gd name="connsiteX32" fmla="*/ 142793 w 220140"/>
                  <a:gd name="connsiteY32" fmla="*/ 54539 h 94204"/>
                  <a:gd name="connsiteX33" fmla="*/ 137835 w 220140"/>
                  <a:gd name="connsiteY33" fmla="*/ 41648 h 94204"/>
                  <a:gd name="connsiteX34" fmla="*/ 124944 w 220140"/>
                  <a:gd name="connsiteY34" fmla="*/ 36690 h 94204"/>
                  <a:gd name="connsiteX35" fmla="*/ 108087 w 220140"/>
                  <a:gd name="connsiteY35" fmla="*/ 45614 h 94204"/>
                  <a:gd name="connsiteX36" fmla="*/ 99162 w 220140"/>
                  <a:gd name="connsiteY36" fmla="*/ 45614 h 94204"/>
                  <a:gd name="connsiteX37" fmla="*/ 103128 w 220140"/>
                  <a:gd name="connsiteY37" fmla="*/ 991 h 94204"/>
                  <a:gd name="connsiteX38" fmla="*/ 148743 w 220140"/>
                  <a:gd name="connsiteY38" fmla="*/ 991 h 94204"/>
                  <a:gd name="connsiteX39" fmla="*/ 148743 w 220140"/>
                  <a:gd name="connsiteY39" fmla="*/ 9916 h 94204"/>
                  <a:gd name="connsiteX40" fmla="*/ 112053 w 220140"/>
                  <a:gd name="connsiteY40" fmla="*/ 9916 h 94204"/>
                  <a:gd name="connsiteX41" fmla="*/ 110070 w 220140"/>
                  <a:gd name="connsiteY41" fmla="*/ 35698 h 94204"/>
                  <a:gd name="connsiteX42" fmla="*/ 110070 w 220140"/>
                  <a:gd name="connsiteY42" fmla="*/ 35698 h 94204"/>
                  <a:gd name="connsiteX43" fmla="*/ 127919 w 220140"/>
                  <a:gd name="connsiteY43" fmla="*/ 27765 h 94204"/>
                  <a:gd name="connsiteX44" fmla="*/ 146760 w 220140"/>
                  <a:gd name="connsiteY44" fmla="*/ 35698 h 94204"/>
                  <a:gd name="connsiteX45" fmla="*/ 153702 w 220140"/>
                  <a:gd name="connsiteY45" fmla="*/ 54539 h 94204"/>
                  <a:gd name="connsiteX46" fmla="*/ 145769 w 220140"/>
                  <a:gd name="connsiteY46" fmla="*/ 74372 h 94204"/>
                  <a:gd name="connsiteX47" fmla="*/ 123953 w 220140"/>
                  <a:gd name="connsiteY47" fmla="*/ 81313 h 94204"/>
                  <a:gd name="connsiteX48" fmla="*/ 123953 w 220140"/>
                  <a:gd name="connsiteY48" fmla="*/ 81313 h 94204"/>
                  <a:gd name="connsiteX49" fmla="*/ 199316 w 220140"/>
                  <a:gd name="connsiteY49" fmla="*/ 63464 h 94204"/>
                  <a:gd name="connsiteX50" fmla="*/ 159651 w 220140"/>
                  <a:gd name="connsiteY50" fmla="*/ 63464 h 94204"/>
                  <a:gd name="connsiteX51" fmla="*/ 159651 w 220140"/>
                  <a:gd name="connsiteY51" fmla="*/ 54539 h 94204"/>
                  <a:gd name="connsiteX52" fmla="*/ 194358 w 220140"/>
                  <a:gd name="connsiteY52" fmla="*/ 991 h 94204"/>
                  <a:gd name="connsiteX53" fmla="*/ 209232 w 220140"/>
                  <a:gd name="connsiteY53" fmla="*/ 991 h 94204"/>
                  <a:gd name="connsiteX54" fmla="*/ 209232 w 220140"/>
                  <a:gd name="connsiteY54" fmla="*/ 54539 h 94204"/>
                  <a:gd name="connsiteX55" fmla="*/ 220140 w 220140"/>
                  <a:gd name="connsiteY55" fmla="*/ 54539 h 94204"/>
                  <a:gd name="connsiteX56" fmla="*/ 220140 w 220140"/>
                  <a:gd name="connsiteY56" fmla="*/ 63464 h 94204"/>
                  <a:gd name="connsiteX57" fmla="*/ 209232 w 220140"/>
                  <a:gd name="connsiteY57" fmla="*/ 63464 h 94204"/>
                  <a:gd name="connsiteX58" fmla="*/ 209232 w 220140"/>
                  <a:gd name="connsiteY58" fmla="*/ 80321 h 94204"/>
                  <a:gd name="connsiteX59" fmla="*/ 199316 w 220140"/>
                  <a:gd name="connsiteY59" fmla="*/ 80321 h 94204"/>
                  <a:gd name="connsiteX60" fmla="*/ 199316 w 220140"/>
                  <a:gd name="connsiteY60" fmla="*/ 63464 h 94204"/>
                  <a:gd name="connsiteX61" fmla="*/ 169567 w 220140"/>
                  <a:gd name="connsiteY61" fmla="*/ 54539 h 94204"/>
                  <a:gd name="connsiteX62" fmla="*/ 199316 w 220140"/>
                  <a:gd name="connsiteY62" fmla="*/ 54539 h 94204"/>
                  <a:gd name="connsiteX63" fmla="*/ 199316 w 220140"/>
                  <a:gd name="connsiteY63" fmla="*/ 8925 h 94204"/>
                  <a:gd name="connsiteX64" fmla="*/ 199316 w 220140"/>
                  <a:gd name="connsiteY64" fmla="*/ 8925 h 94204"/>
                  <a:gd name="connsiteX65" fmla="*/ 169567 w 220140"/>
                  <a:gd name="connsiteY65" fmla="*/ 54539 h 94204"/>
                  <a:gd name="connsiteX66" fmla="*/ 169567 w 220140"/>
                  <a:gd name="connsiteY66" fmla="*/ 54539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220140" h="94204">
                    <a:moveTo>
                      <a:pt x="29749" y="81313"/>
                    </a:moveTo>
                    <a:cubicBezTo>
                      <a:pt x="20824" y="81313"/>
                      <a:pt x="13882" y="77346"/>
                      <a:pt x="7933" y="70405"/>
                    </a:cubicBezTo>
                    <a:cubicBezTo>
                      <a:pt x="2975" y="63464"/>
                      <a:pt x="0" y="53548"/>
                      <a:pt x="0" y="40656"/>
                    </a:cubicBezTo>
                    <a:cubicBezTo>
                      <a:pt x="0" y="27765"/>
                      <a:pt x="2975" y="17849"/>
                      <a:pt x="7933" y="10908"/>
                    </a:cubicBezTo>
                    <a:cubicBezTo>
                      <a:pt x="12891" y="3966"/>
                      <a:pt x="19832" y="0"/>
                      <a:pt x="29749" y="0"/>
                    </a:cubicBezTo>
                    <a:cubicBezTo>
                      <a:pt x="38673" y="0"/>
                      <a:pt x="45614" y="3966"/>
                      <a:pt x="51565" y="10908"/>
                    </a:cubicBezTo>
                    <a:cubicBezTo>
                      <a:pt x="56523" y="17849"/>
                      <a:pt x="59497" y="27765"/>
                      <a:pt x="59497" y="40656"/>
                    </a:cubicBezTo>
                    <a:cubicBezTo>
                      <a:pt x="59497" y="53548"/>
                      <a:pt x="56523" y="63464"/>
                      <a:pt x="51565" y="70405"/>
                    </a:cubicBezTo>
                    <a:cubicBezTo>
                      <a:pt x="45614" y="77346"/>
                      <a:pt x="38673" y="81313"/>
                      <a:pt x="29749" y="81313"/>
                    </a:cubicBezTo>
                    <a:lnTo>
                      <a:pt x="29749" y="81313"/>
                    </a:lnTo>
                    <a:close/>
                    <a:moveTo>
                      <a:pt x="29749" y="72388"/>
                    </a:moveTo>
                    <a:cubicBezTo>
                      <a:pt x="35698" y="72388"/>
                      <a:pt x="40656" y="69414"/>
                      <a:pt x="43631" y="63464"/>
                    </a:cubicBezTo>
                    <a:cubicBezTo>
                      <a:pt x="46606" y="57514"/>
                      <a:pt x="48589" y="49581"/>
                      <a:pt x="48589" y="39665"/>
                    </a:cubicBezTo>
                    <a:cubicBezTo>
                      <a:pt x="48589" y="29749"/>
                      <a:pt x="46606" y="21816"/>
                      <a:pt x="43631" y="15866"/>
                    </a:cubicBezTo>
                    <a:cubicBezTo>
                      <a:pt x="40656" y="9916"/>
                      <a:pt x="35698" y="6941"/>
                      <a:pt x="29749" y="6941"/>
                    </a:cubicBezTo>
                    <a:cubicBezTo>
                      <a:pt x="23799" y="6941"/>
                      <a:pt x="18840" y="9916"/>
                      <a:pt x="15866" y="15866"/>
                    </a:cubicBezTo>
                    <a:cubicBezTo>
                      <a:pt x="12891" y="21816"/>
                      <a:pt x="10908" y="29749"/>
                      <a:pt x="10908" y="38673"/>
                    </a:cubicBezTo>
                    <a:cubicBezTo>
                      <a:pt x="10908" y="48589"/>
                      <a:pt x="12891" y="56522"/>
                      <a:pt x="15866" y="62472"/>
                    </a:cubicBezTo>
                    <a:cubicBezTo>
                      <a:pt x="18840" y="69414"/>
                      <a:pt x="23799" y="72388"/>
                      <a:pt x="29749" y="72388"/>
                    </a:cubicBezTo>
                    <a:lnTo>
                      <a:pt x="29749" y="72388"/>
                    </a:lnTo>
                    <a:close/>
                    <a:moveTo>
                      <a:pt x="66439" y="94204"/>
                    </a:moveTo>
                    <a:lnTo>
                      <a:pt x="72388" y="69414"/>
                    </a:lnTo>
                    <a:lnTo>
                      <a:pt x="82305" y="69414"/>
                    </a:lnTo>
                    <a:lnTo>
                      <a:pt x="74372" y="94204"/>
                    </a:lnTo>
                    <a:lnTo>
                      <a:pt x="66439" y="94204"/>
                    </a:lnTo>
                    <a:close/>
                    <a:moveTo>
                      <a:pt x="123953" y="81313"/>
                    </a:moveTo>
                    <a:cubicBezTo>
                      <a:pt x="116020" y="81313"/>
                      <a:pt x="110070" y="79330"/>
                      <a:pt x="105112" y="75363"/>
                    </a:cubicBezTo>
                    <a:cubicBezTo>
                      <a:pt x="100154" y="71397"/>
                      <a:pt x="97179" y="65447"/>
                      <a:pt x="97179" y="58506"/>
                    </a:cubicBezTo>
                    <a:lnTo>
                      <a:pt x="107095" y="58506"/>
                    </a:lnTo>
                    <a:cubicBezTo>
                      <a:pt x="107095" y="62472"/>
                      <a:pt x="109079" y="66439"/>
                      <a:pt x="113045" y="68422"/>
                    </a:cubicBezTo>
                    <a:cubicBezTo>
                      <a:pt x="116020" y="71397"/>
                      <a:pt x="119986" y="72388"/>
                      <a:pt x="124944" y="72388"/>
                    </a:cubicBezTo>
                    <a:cubicBezTo>
                      <a:pt x="129902" y="72388"/>
                      <a:pt x="134860" y="70405"/>
                      <a:pt x="137835" y="67430"/>
                    </a:cubicBezTo>
                    <a:cubicBezTo>
                      <a:pt x="140811" y="64455"/>
                      <a:pt x="142793" y="59497"/>
                      <a:pt x="142793" y="54539"/>
                    </a:cubicBezTo>
                    <a:cubicBezTo>
                      <a:pt x="142793" y="49581"/>
                      <a:pt x="140811" y="44623"/>
                      <a:pt x="137835" y="41648"/>
                    </a:cubicBezTo>
                    <a:cubicBezTo>
                      <a:pt x="134860" y="38673"/>
                      <a:pt x="129902" y="36690"/>
                      <a:pt x="124944" y="36690"/>
                    </a:cubicBezTo>
                    <a:cubicBezTo>
                      <a:pt x="117011" y="36690"/>
                      <a:pt x="111062" y="39665"/>
                      <a:pt x="108087" y="45614"/>
                    </a:cubicBezTo>
                    <a:lnTo>
                      <a:pt x="99162" y="45614"/>
                    </a:lnTo>
                    <a:lnTo>
                      <a:pt x="103128" y="991"/>
                    </a:lnTo>
                    <a:lnTo>
                      <a:pt x="148743" y="991"/>
                    </a:lnTo>
                    <a:lnTo>
                      <a:pt x="148743" y="9916"/>
                    </a:lnTo>
                    <a:lnTo>
                      <a:pt x="112053" y="9916"/>
                    </a:lnTo>
                    <a:lnTo>
                      <a:pt x="110070" y="35698"/>
                    </a:lnTo>
                    <a:lnTo>
                      <a:pt x="110070" y="35698"/>
                    </a:lnTo>
                    <a:cubicBezTo>
                      <a:pt x="114037" y="30740"/>
                      <a:pt x="119986" y="27765"/>
                      <a:pt x="127919" y="27765"/>
                    </a:cubicBezTo>
                    <a:cubicBezTo>
                      <a:pt x="135852" y="27765"/>
                      <a:pt x="141802" y="30740"/>
                      <a:pt x="146760" y="35698"/>
                    </a:cubicBezTo>
                    <a:cubicBezTo>
                      <a:pt x="151718" y="40656"/>
                      <a:pt x="153702" y="46606"/>
                      <a:pt x="153702" y="54539"/>
                    </a:cubicBezTo>
                    <a:cubicBezTo>
                      <a:pt x="153702" y="62472"/>
                      <a:pt x="150727" y="69414"/>
                      <a:pt x="145769" y="74372"/>
                    </a:cubicBezTo>
                    <a:cubicBezTo>
                      <a:pt x="138827" y="78338"/>
                      <a:pt x="131886" y="81313"/>
                      <a:pt x="123953" y="81313"/>
                    </a:cubicBezTo>
                    <a:lnTo>
                      <a:pt x="123953" y="81313"/>
                    </a:lnTo>
                    <a:close/>
                    <a:moveTo>
                      <a:pt x="199316" y="63464"/>
                    </a:moveTo>
                    <a:lnTo>
                      <a:pt x="159651" y="63464"/>
                    </a:lnTo>
                    <a:lnTo>
                      <a:pt x="159651" y="54539"/>
                    </a:lnTo>
                    <a:cubicBezTo>
                      <a:pt x="165601" y="42640"/>
                      <a:pt x="177500" y="24791"/>
                      <a:pt x="194358" y="991"/>
                    </a:cubicBezTo>
                    <a:lnTo>
                      <a:pt x="209232" y="991"/>
                    </a:lnTo>
                    <a:lnTo>
                      <a:pt x="209232" y="54539"/>
                    </a:lnTo>
                    <a:lnTo>
                      <a:pt x="220140" y="54539"/>
                    </a:lnTo>
                    <a:lnTo>
                      <a:pt x="220140" y="63464"/>
                    </a:lnTo>
                    <a:lnTo>
                      <a:pt x="209232" y="63464"/>
                    </a:lnTo>
                    <a:lnTo>
                      <a:pt x="209232" y="80321"/>
                    </a:lnTo>
                    <a:lnTo>
                      <a:pt x="199316" y="80321"/>
                    </a:lnTo>
                    <a:lnTo>
                      <a:pt x="199316" y="63464"/>
                    </a:lnTo>
                    <a:close/>
                    <a:moveTo>
                      <a:pt x="169567" y="54539"/>
                    </a:moveTo>
                    <a:lnTo>
                      <a:pt x="199316" y="54539"/>
                    </a:lnTo>
                    <a:lnTo>
                      <a:pt x="199316" y="8925"/>
                    </a:lnTo>
                    <a:lnTo>
                      <a:pt x="199316" y="8925"/>
                    </a:lnTo>
                    <a:cubicBezTo>
                      <a:pt x="185434" y="28757"/>
                      <a:pt x="175517" y="44623"/>
                      <a:pt x="169567" y="54539"/>
                    </a:cubicBezTo>
                    <a:lnTo>
                      <a:pt x="169567" y="5453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6" name="Полилиния: фигура 265">
                <a:extLst>
                  <a:ext uri="{FF2B5EF4-FFF2-40B4-BE49-F238E27FC236}">
                    <a16:creationId xmlns:a16="http://schemas.microsoft.com/office/drawing/2014/main" id="{3DB20F67-6722-ABB8-BFDC-79C17F6B0196}"/>
                  </a:ext>
                </a:extLst>
              </p:cNvPr>
              <p:cNvSpPr/>
              <p:nvPr/>
            </p:nvSpPr>
            <p:spPr>
              <a:xfrm>
                <a:off x="5982653" y="4945051"/>
                <a:ext cx="193366" cy="81312"/>
              </a:xfrm>
              <a:custGeom>
                <a:avLst/>
                <a:gdLst>
                  <a:gd name="connsiteX0" fmla="*/ 12891 w 193366"/>
                  <a:gd name="connsiteY0" fmla="*/ 58506 h 81312"/>
                  <a:gd name="connsiteX1" fmla="*/ 18841 w 193366"/>
                  <a:gd name="connsiteY1" fmla="*/ 68422 h 81312"/>
                  <a:gd name="connsiteX2" fmla="*/ 32723 w 193366"/>
                  <a:gd name="connsiteY2" fmla="*/ 72388 h 81312"/>
                  <a:gd name="connsiteX3" fmla="*/ 45615 w 193366"/>
                  <a:gd name="connsiteY3" fmla="*/ 68422 h 81312"/>
                  <a:gd name="connsiteX4" fmla="*/ 50573 w 193366"/>
                  <a:gd name="connsiteY4" fmla="*/ 58506 h 81312"/>
                  <a:gd name="connsiteX5" fmla="*/ 46606 w 193366"/>
                  <a:gd name="connsiteY5" fmla="*/ 50573 h 81312"/>
                  <a:gd name="connsiteX6" fmla="*/ 34707 w 193366"/>
                  <a:gd name="connsiteY6" fmla="*/ 45614 h 81312"/>
                  <a:gd name="connsiteX7" fmla="*/ 24791 w 193366"/>
                  <a:gd name="connsiteY7" fmla="*/ 42640 h 81312"/>
                  <a:gd name="connsiteX8" fmla="*/ 8925 w 193366"/>
                  <a:gd name="connsiteY8" fmla="*/ 34707 h 81312"/>
                  <a:gd name="connsiteX9" fmla="*/ 3967 w 193366"/>
                  <a:gd name="connsiteY9" fmla="*/ 21816 h 81312"/>
                  <a:gd name="connsiteX10" fmla="*/ 11900 w 193366"/>
                  <a:gd name="connsiteY10" fmla="*/ 5949 h 81312"/>
                  <a:gd name="connsiteX11" fmla="*/ 31732 w 193366"/>
                  <a:gd name="connsiteY11" fmla="*/ 0 h 81312"/>
                  <a:gd name="connsiteX12" fmla="*/ 51565 w 193366"/>
                  <a:gd name="connsiteY12" fmla="*/ 5949 h 81312"/>
                  <a:gd name="connsiteX13" fmla="*/ 59497 w 193366"/>
                  <a:gd name="connsiteY13" fmla="*/ 21816 h 81312"/>
                  <a:gd name="connsiteX14" fmla="*/ 49581 w 193366"/>
                  <a:gd name="connsiteY14" fmla="*/ 21816 h 81312"/>
                  <a:gd name="connsiteX15" fmla="*/ 43632 w 193366"/>
                  <a:gd name="connsiteY15" fmla="*/ 11899 h 81312"/>
                  <a:gd name="connsiteX16" fmla="*/ 30741 w 193366"/>
                  <a:gd name="connsiteY16" fmla="*/ 7933 h 81312"/>
                  <a:gd name="connsiteX17" fmla="*/ 17849 w 193366"/>
                  <a:gd name="connsiteY17" fmla="*/ 11899 h 81312"/>
                  <a:gd name="connsiteX18" fmla="*/ 12891 w 193366"/>
                  <a:gd name="connsiteY18" fmla="*/ 20824 h 81312"/>
                  <a:gd name="connsiteX19" fmla="*/ 16858 w 193366"/>
                  <a:gd name="connsiteY19" fmla="*/ 27765 h 81312"/>
                  <a:gd name="connsiteX20" fmla="*/ 28757 w 193366"/>
                  <a:gd name="connsiteY20" fmla="*/ 32723 h 81312"/>
                  <a:gd name="connsiteX21" fmla="*/ 36690 w 193366"/>
                  <a:gd name="connsiteY21" fmla="*/ 34707 h 81312"/>
                  <a:gd name="connsiteX22" fmla="*/ 54539 w 193366"/>
                  <a:gd name="connsiteY22" fmla="*/ 42640 h 81312"/>
                  <a:gd name="connsiteX23" fmla="*/ 59497 w 193366"/>
                  <a:gd name="connsiteY23" fmla="*/ 56522 h 81312"/>
                  <a:gd name="connsiteX24" fmla="*/ 51565 w 193366"/>
                  <a:gd name="connsiteY24" fmla="*/ 73380 h 81312"/>
                  <a:gd name="connsiteX25" fmla="*/ 29749 w 193366"/>
                  <a:gd name="connsiteY25" fmla="*/ 79330 h 81312"/>
                  <a:gd name="connsiteX26" fmla="*/ 8925 w 193366"/>
                  <a:gd name="connsiteY26" fmla="*/ 73380 h 81312"/>
                  <a:gd name="connsiteX27" fmla="*/ 0 w 193366"/>
                  <a:gd name="connsiteY27" fmla="*/ 56522 h 81312"/>
                  <a:gd name="connsiteX28" fmla="*/ 12891 w 193366"/>
                  <a:gd name="connsiteY28" fmla="*/ 56522 h 81312"/>
                  <a:gd name="connsiteX29" fmla="*/ 109079 w 193366"/>
                  <a:gd name="connsiteY29" fmla="*/ 63464 h 81312"/>
                  <a:gd name="connsiteX30" fmla="*/ 69414 w 193366"/>
                  <a:gd name="connsiteY30" fmla="*/ 63464 h 81312"/>
                  <a:gd name="connsiteX31" fmla="*/ 69414 w 193366"/>
                  <a:gd name="connsiteY31" fmla="*/ 54539 h 81312"/>
                  <a:gd name="connsiteX32" fmla="*/ 104120 w 193366"/>
                  <a:gd name="connsiteY32" fmla="*/ 991 h 81312"/>
                  <a:gd name="connsiteX33" fmla="*/ 118995 w 193366"/>
                  <a:gd name="connsiteY33" fmla="*/ 991 h 81312"/>
                  <a:gd name="connsiteX34" fmla="*/ 118995 w 193366"/>
                  <a:gd name="connsiteY34" fmla="*/ 54539 h 81312"/>
                  <a:gd name="connsiteX35" fmla="*/ 129903 w 193366"/>
                  <a:gd name="connsiteY35" fmla="*/ 54539 h 81312"/>
                  <a:gd name="connsiteX36" fmla="*/ 129903 w 193366"/>
                  <a:gd name="connsiteY36" fmla="*/ 63464 h 81312"/>
                  <a:gd name="connsiteX37" fmla="*/ 118995 w 193366"/>
                  <a:gd name="connsiteY37" fmla="*/ 63464 h 81312"/>
                  <a:gd name="connsiteX38" fmla="*/ 118995 w 193366"/>
                  <a:gd name="connsiteY38" fmla="*/ 80321 h 81312"/>
                  <a:gd name="connsiteX39" fmla="*/ 109079 w 193366"/>
                  <a:gd name="connsiteY39" fmla="*/ 80321 h 81312"/>
                  <a:gd name="connsiteX40" fmla="*/ 109079 w 193366"/>
                  <a:gd name="connsiteY40" fmla="*/ 63464 h 81312"/>
                  <a:gd name="connsiteX41" fmla="*/ 79330 w 193366"/>
                  <a:gd name="connsiteY41" fmla="*/ 54539 h 81312"/>
                  <a:gd name="connsiteX42" fmla="*/ 109079 w 193366"/>
                  <a:gd name="connsiteY42" fmla="*/ 54539 h 81312"/>
                  <a:gd name="connsiteX43" fmla="*/ 109079 w 193366"/>
                  <a:gd name="connsiteY43" fmla="*/ 8925 h 81312"/>
                  <a:gd name="connsiteX44" fmla="*/ 109079 w 193366"/>
                  <a:gd name="connsiteY44" fmla="*/ 8925 h 81312"/>
                  <a:gd name="connsiteX45" fmla="*/ 79330 w 193366"/>
                  <a:gd name="connsiteY45" fmla="*/ 54539 h 81312"/>
                  <a:gd name="connsiteX46" fmla="*/ 79330 w 193366"/>
                  <a:gd name="connsiteY46" fmla="*/ 54539 h 81312"/>
                  <a:gd name="connsiteX47" fmla="*/ 166593 w 193366"/>
                  <a:gd name="connsiteY47" fmla="*/ 81313 h 81312"/>
                  <a:gd name="connsiteX48" fmla="*/ 145769 w 193366"/>
                  <a:gd name="connsiteY48" fmla="*/ 75363 h 81312"/>
                  <a:gd name="connsiteX49" fmla="*/ 137836 w 193366"/>
                  <a:gd name="connsiteY49" fmla="*/ 59497 h 81312"/>
                  <a:gd name="connsiteX50" fmla="*/ 142794 w 193366"/>
                  <a:gd name="connsiteY50" fmla="*/ 46606 h 81312"/>
                  <a:gd name="connsiteX51" fmla="*/ 154694 w 193366"/>
                  <a:gd name="connsiteY51" fmla="*/ 39665 h 81312"/>
                  <a:gd name="connsiteX52" fmla="*/ 154694 w 193366"/>
                  <a:gd name="connsiteY52" fmla="*/ 39665 h 81312"/>
                  <a:gd name="connsiteX53" fmla="*/ 144777 w 193366"/>
                  <a:gd name="connsiteY53" fmla="*/ 32723 h 81312"/>
                  <a:gd name="connsiteX54" fmla="*/ 140811 w 193366"/>
                  <a:gd name="connsiteY54" fmla="*/ 21816 h 81312"/>
                  <a:gd name="connsiteX55" fmla="*/ 147752 w 193366"/>
                  <a:gd name="connsiteY55" fmla="*/ 6941 h 81312"/>
                  <a:gd name="connsiteX56" fmla="*/ 165601 w 193366"/>
                  <a:gd name="connsiteY56" fmla="*/ 991 h 81312"/>
                  <a:gd name="connsiteX57" fmla="*/ 183450 w 193366"/>
                  <a:gd name="connsiteY57" fmla="*/ 6941 h 81312"/>
                  <a:gd name="connsiteX58" fmla="*/ 190392 w 193366"/>
                  <a:gd name="connsiteY58" fmla="*/ 21816 h 81312"/>
                  <a:gd name="connsiteX59" fmla="*/ 186425 w 193366"/>
                  <a:gd name="connsiteY59" fmla="*/ 32723 h 81312"/>
                  <a:gd name="connsiteX60" fmla="*/ 176509 w 193366"/>
                  <a:gd name="connsiteY60" fmla="*/ 39665 h 81312"/>
                  <a:gd name="connsiteX61" fmla="*/ 176509 w 193366"/>
                  <a:gd name="connsiteY61" fmla="*/ 39665 h 81312"/>
                  <a:gd name="connsiteX62" fmla="*/ 188408 w 193366"/>
                  <a:gd name="connsiteY62" fmla="*/ 46606 h 81312"/>
                  <a:gd name="connsiteX63" fmla="*/ 193366 w 193366"/>
                  <a:gd name="connsiteY63" fmla="*/ 59497 h 81312"/>
                  <a:gd name="connsiteX64" fmla="*/ 185434 w 193366"/>
                  <a:gd name="connsiteY64" fmla="*/ 75363 h 81312"/>
                  <a:gd name="connsiteX65" fmla="*/ 166593 w 193366"/>
                  <a:gd name="connsiteY65" fmla="*/ 81313 h 81312"/>
                  <a:gd name="connsiteX66" fmla="*/ 166593 w 193366"/>
                  <a:gd name="connsiteY66" fmla="*/ 81313 h 81312"/>
                  <a:gd name="connsiteX67" fmla="*/ 166593 w 193366"/>
                  <a:gd name="connsiteY67" fmla="*/ 72388 h 81312"/>
                  <a:gd name="connsiteX68" fmla="*/ 180475 w 193366"/>
                  <a:gd name="connsiteY68" fmla="*/ 68422 h 81312"/>
                  <a:gd name="connsiteX69" fmla="*/ 185434 w 193366"/>
                  <a:gd name="connsiteY69" fmla="*/ 57514 h 81312"/>
                  <a:gd name="connsiteX70" fmla="*/ 180475 w 193366"/>
                  <a:gd name="connsiteY70" fmla="*/ 46606 h 81312"/>
                  <a:gd name="connsiteX71" fmla="*/ 166593 w 193366"/>
                  <a:gd name="connsiteY71" fmla="*/ 42640 h 81312"/>
                  <a:gd name="connsiteX72" fmla="*/ 153702 w 193366"/>
                  <a:gd name="connsiteY72" fmla="*/ 46606 h 81312"/>
                  <a:gd name="connsiteX73" fmla="*/ 148743 w 193366"/>
                  <a:gd name="connsiteY73" fmla="*/ 57514 h 81312"/>
                  <a:gd name="connsiteX74" fmla="*/ 153702 w 193366"/>
                  <a:gd name="connsiteY74" fmla="*/ 68422 h 81312"/>
                  <a:gd name="connsiteX75" fmla="*/ 166593 w 193366"/>
                  <a:gd name="connsiteY75" fmla="*/ 72388 h 81312"/>
                  <a:gd name="connsiteX76" fmla="*/ 166593 w 193366"/>
                  <a:gd name="connsiteY76" fmla="*/ 72388 h 81312"/>
                  <a:gd name="connsiteX77" fmla="*/ 166593 w 193366"/>
                  <a:gd name="connsiteY77" fmla="*/ 34707 h 81312"/>
                  <a:gd name="connsiteX78" fmla="*/ 177501 w 193366"/>
                  <a:gd name="connsiteY78" fmla="*/ 30740 h 81312"/>
                  <a:gd name="connsiteX79" fmla="*/ 181467 w 193366"/>
                  <a:gd name="connsiteY79" fmla="*/ 21816 h 81312"/>
                  <a:gd name="connsiteX80" fmla="*/ 177501 w 193366"/>
                  <a:gd name="connsiteY80" fmla="*/ 11899 h 81312"/>
                  <a:gd name="connsiteX81" fmla="*/ 166593 w 193366"/>
                  <a:gd name="connsiteY81" fmla="*/ 7933 h 81312"/>
                  <a:gd name="connsiteX82" fmla="*/ 155685 w 193366"/>
                  <a:gd name="connsiteY82" fmla="*/ 11899 h 81312"/>
                  <a:gd name="connsiteX83" fmla="*/ 151718 w 193366"/>
                  <a:gd name="connsiteY83" fmla="*/ 21816 h 81312"/>
                  <a:gd name="connsiteX84" fmla="*/ 155685 w 193366"/>
                  <a:gd name="connsiteY84" fmla="*/ 30740 h 81312"/>
                  <a:gd name="connsiteX85" fmla="*/ 166593 w 193366"/>
                  <a:gd name="connsiteY85" fmla="*/ 34707 h 81312"/>
                  <a:gd name="connsiteX86" fmla="*/ 166593 w 193366"/>
                  <a:gd name="connsiteY86" fmla="*/ 34707 h 8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193366" h="81312">
                    <a:moveTo>
                      <a:pt x="12891" y="58506"/>
                    </a:moveTo>
                    <a:cubicBezTo>
                      <a:pt x="12891" y="62472"/>
                      <a:pt x="15866" y="66439"/>
                      <a:pt x="18841" y="68422"/>
                    </a:cubicBezTo>
                    <a:cubicBezTo>
                      <a:pt x="22807" y="71397"/>
                      <a:pt x="26774" y="72388"/>
                      <a:pt x="32723" y="72388"/>
                    </a:cubicBezTo>
                    <a:cubicBezTo>
                      <a:pt x="37682" y="72388"/>
                      <a:pt x="42640" y="71397"/>
                      <a:pt x="45615" y="68422"/>
                    </a:cubicBezTo>
                    <a:cubicBezTo>
                      <a:pt x="48590" y="65447"/>
                      <a:pt x="50573" y="62472"/>
                      <a:pt x="50573" y="58506"/>
                    </a:cubicBezTo>
                    <a:cubicBezTo>
                      <a:pt x="50573" y="55531"/>
                      <a:pt x="49581" y="52556"/>
                      <a:pt x="46606" y="50573"/>
                    </a:cubicBezTo>
                    <a:cubicBezTo>
                      <a:pt x="44623" y="48589"/>
                      <a:pt x="40657" y="46606"/>
                      <a:pt x="34707" y="45614"/>
                    </a:cubicBezTo>
                    <a:lnTo>
                      <a:pt x="24791" y="42640"/>
                    </a:lnTo>
                    <a:cubicBezTo>
                      <a:pt x="17849" y="40656"/>
                      <a:pt x="11900" y="37682"/>
                      <a:pt x="8925" y="34707"/>
                    </a:cubicBezTo>
                    <a:cubicBezTo>
                      <a:pt x="5950" y="31732"/>
                      <a:pt x="3967" y="26774"/>
                      <a:pt x="3967" y="21816"/>
                    </a:cubicBezTo>
                    <a:cubicBezTo>
                      <a:pt x="3967" y="14874"/>
                      <a:pt x="6941" y="9916"/>
                      <a:pt x="11900" y="5949"/>
                    </a:cubicBezTo>
                    <a:cubicBezTo>
                      <a:pt x="16858" y="1983"/>
                      <a:pt x="23799" y="0"/>
                      <a:pt x="31732" y="0"/>
                    </a:cubicBezTo>
                    <a:cubicBezTo>
                      <a:pt x="39665" y="0"/>
                      <a:pt x="45615" y="1983"/>
                      <a:pt x="51565" y="5949"/>
                    </a:cubicBezTo>
                    <a:cubicBezTo>
                      <a:pt x="56523" y="9916"/>
                      <a:pt x="59497" y="15866"/>
                      <a:pt x="59497" y="21816"/>
                    </a:cubicBezTo>
                    <a:lnTo>
                      <a:pt x="49581" y="21816"/>
                    </a:lnTo>
                    <a:cubicBezTo>
                      <a:pt x="49581" y="17849"/>
                      <a:pt x="47598" y="13883"/>
                      <a:pt x="43632" y="11899"/>
                    </a:cubicBezTo>
                    <a:cubicBezTo>
                      <a:pt x="40657" y="9916"/>
                      <a:pt x="36690" y="7933"/>
                      <a:pt x="30741" y="7933"/>
                    </a:cubicBezTo>
                    <a:cubicBezTo>
                      <a:pt x="25783" y="7933"/>
                      <a:pt x="21816" y="8925"/>
                      <a:pt x="17849" y="11899"/>
                    </a:cubicBezTo>
                    <a:cubicBezTo>
                      <a:pt x="14874" y="13883"/>
                      <a:pt x="12891" y="17849"/>
                      <a:pt x="12891" y="20824"/>
                    </a:cubicBezTo>
                    <a:cubicBezTo>
                      <a:pt x="12891" y="23799"/>
                      <a:pt x="13883" y="25782"/>
                      <a:pt x="16858" y="27765"/>
                    </a:cubicBezTo>
                    <a:cubicBezTo>
                      <a:pt x="18841" y="29749"/>
                      <a:pt x="22807" y="31732"/>
                      <a:pt x="28757" y="32723"/>
                    </a:cubicBezTo>
                    <a:lnTo>
                      <a:pt x="36690" y="34707"/>
                    </a:lnTo>
                    <a:cubicBezTo>
                      <a:pt x="44623" y="36690"/>
                      <a:pt x="50573" y="39665"/>
                      <a:pt x="54539" y="42640"/>
                    </a:cubicBezTo>
                    <a:cubicBezTo>
                      <a:pt x="58506" y="45614"/>
                      <a:pt x="59497" y="50573"/>
                      <a:pt x="59497" y="56522"/>
                    </a:cubicBezTo>
                    <a:cubicBezTo>
                      <a:pt x="59497" y="63464"/>
                      <a:pt x="56523" y="69414"/>
                      <a:pt x="51565" y="73380"/>
                    </a:cubicBezTo>
                    <a:cubicBezTo>
                      <a:pt x="46606" y="77346"/>
                      <a:pt x="38674" y="79330"/>
                      <a:pt x="29749" y="79330"/>
                    </a:cubicBezTo>
                    <a:cubicBezTo>
                      <a:pt x="21816" y="79330"/>
                      <a:pt x="14874" y="77346"/>
                      <a:pt x="8925" y="73380"/>
                    </a:cubicBezTo>
                    <a:cubicBezTo>
                      <a:pt x="3967" y="69414"/>
                      <a:pt x="992" y="63464"/>
                      <a:pt x="0" y="56522"/>
                    </a:cubicBezTo>
                    <a:lnTo>
                      <a:pt x="12891" y="56522"/>
                    </a:lnTo>
                    <a:close/>
                    <a:moveTo>
                      <a:pt x="109079" y="63464"/>
                    </a:moveTo>
                    <a:lnTo>
                      <a:pt x="69414" y="63464"/>
                    </a:lnTo>
                    <a:lnTo>
                      <a:pt x="69414" y="54539"/>
                    </a:lnTo>
                    <a:cubicBezTo>
                      <a:pt x="75364" y="42640"/>
                      <a:pt x="87263" y="24791"/>
                      <a:pt x="104120" y="991"/>
                    </a:cubicBezTo>
                    <a:lnTo>
                      <a:pt x="118995" y="991"/>
                    </a:lnTo>
                    <a:lnTo>
                      <a:pt x="118995" y="54539"/>
                    </a:lnTo>
                    <a:lnTo>
                      <a:pt x="129903" y="54539"/>
                    </a:lnTo>
                    <a:lnTo>
                      <a:pt x="129903" y="63464"/>
                    </a:lnTo>
                    <a:lnTo>
                      <a:pt x="118995" y="63464"/>
                    </a:lnTo>
                    <a:lnTo>
                      <a:pt x="118995" y="80321"/>
                    </a:lnTo>
                    <a:lnTo>
                      <a:pt x="109079" y="80321"/>
                    </a:lnTo>
                    <a:lnTo>
                      <a:pt x="109079" y="63464"/>
                    </a:lnTo>
                    <a:close/>
                    <a:moveTo>
                      <a:pt x="79330" y="54539"/>
                    </a:moveTo>
                    <a:lnTo>
                      <a:pt x="109079" y="54539"/>
                    </a:lnTo>
                    <a:lnTo>
                      <a:pt x="109079" y="8925"/>
                    </a:lnTo>
                    <a:lnTo>
                      <a:pt x="109079" y="8925"/>
                    </a:lnTo>
                    <a:cubicBezTo>
                      <a:pt x="95196" y="28757"/>
                      <a:pt x="85280" y="44623"/>
                      <a:pt x="79330" y="54539"/>
                    </a:cubicBezTo>
                    <a:lnTo>
                      <a:pt x="79330" y="54539"/>
                    </a:lnTo>
                    <a:close/>
                    <a:moveTo>
                      <a:pt x="166593" y="81313"/>
                    </a:moveTo>
                    <a:cubicBezTo>
                      <a:pt x="158660" y="81313"/>
                      <a:pt x="151718" y="79330"/>
                      <a:pt x="145769" y="75363"/>
                    </a:cubicBezTo>
                    <a:cubicBezTo>
                      <a:pt x="140811" y="71397"/>
                      <a:pt x="137836" y="65447"/>
                      <a:pt x="137836" y="59497"/>
                    </a:cubicBezTo>
                    <a:cubicBezTo>
                      <a:pt x="137836" y="54539"/>
                      <a:pt x="139819" y="50573"/>
                      <a:pt x="142794" y="46606"/>
                    </a:cubicBezTo>
                    <a:cubicBezTo>
                      <a:pt x="145769" y="42640"/>
                      <a:pt x="149735" y="40656"/>
                      <a:pt x="154694" y="39665"/>
                    </a:cubicBezTo>
                    <a:lnTo>
                      <a:pt x="154694" y="39665"/>
                    </a:lnTo>
                    <a:cubicBezTo>
                      <a:pt x="150727" y="38673"/>
                      <a:pt x="146760" y="35698"/>
                      <a:pt x="144777" y="32723"/>
                    </a:cubicBezTo>
                    <a:cubicBezTo>
                      <a:pt x="141802" y="29749"/>
                      <a:pt x="140811" y="25782"/>
                      <a:pt x="140811" y="21816"/>
                    </a:cubicBezTo>
                    <a:cubicBezTo>
                      <a:pt x="140811" y="15866"/>
                      <a:pt x="142794" y="10908"/>
                      <a:pt x="147752" y="6941"/>
                    </a:cubicBezTo>
                    <a:cubicBezTo>
                      <a:pt x="152710" y="2975"/>
                      <a:pt x="158660" y="991"/>
                      <a:pt x="165601" y="991"/>
                    </a:cubicBezTo>
                    <a:cubicBezTo>
                      <a:pt x="172543" y="991"/>
                      <a:pt x="179484" y="2975"/>
                      <a:pt x="183450" y="6941"/>
                    </a:cubicBezTo>
                    <a:cubicBezTo>
                      <a:pt x="188408" y="10908"/>
                      <a:pt x="190392" y="15866"/>
                      <a:pt x="190392" y="21816"/>
                    </a:cubicBezTo>
                    <a:cubicBezTo>
                      <a:pt x="190392" y="25782"/>
                      <a:pt x="189400" y="29749"/>
                      <a:pt x="186425" y="32723"/>
                    </a:cubicBezTo>
                    <a:cubicBezTo>
                      <a:pt x="184442" y="35698"/>
                      <a:pt x="180475" y="37682"/>
                      <a:pt x="176509" y="39665"/>
                    </a:cubicBezTo>
                    <a:lnTo>
                      <a:pt x="176509" y="39665"/>
                    </a:lnTo>
                    <a:cubicBezTo>
                      <a:pt x="181467" y="40656"/>
                      <a:pt x="185434" y="43631"/>
                      <a:pt x="188408" y="46606"/>
                    </a:cubicBezTo>
                    <a:cubicBezTo>
                      <a:pt x="191383" y="50573"/>
                      <a:pt x="193366" y="54539"/>
                      <a:pt x="193366" y="59497"/>
                    </a:cubicBezTo>
                    <a:cubicBezTo>
                      <a:pt x="193366" y="66439"/>
                      <a:pt x="190392" y="71397"/>
                      <a:pt x="185434" y="75363"/>
                    </a:cubicBezTo>
                    <a:cubicBezTo>
                      <a:pt x="182459" y="79330"/>
                      <a:pt x="175517" y="81313"/>
                      <a:pt x="166593" y="81313"/>
                    </a:cubicBezTo>
                    <a:lnTo>
                      <a:pt x="166593" y="81313"/>
                    </a:lnTo>
                    <a:close/>
                    <a:moveTo>
                      <a:pt x="166593" y="72388"/>
                    </a:moveTo>
                    <a:cubicBezTo>
                      <a:pt x="171551" y="72388"/>
                      <a:pt x="176509" y="71397"/>
                      <a:pt x="180475" y="68422"/>
                    </a:cubicBezTo>
                    <a:cubicBezTo>
                      <a:pt x="183450" y="65447"/>
                      <a:pt x="185434" y="62472"/>
                      <a:pt x="185434" y="57514"/>
                    </a:cubicBezTo>
                    <a:cubicBezTo>
                      <a:pt x="185434" y="53548"/>
                      <a:pt x="183450" y="49581"/>
                      <a:pt x="180475" y="46606"/>
                    </a:cubicBezTo>
                    <a:cubicBezTo>
                      <a:pt x="176509" y="43631"/>
                      <a:pt x="172543" y="42640"/>
                      <a:pt x="166593" y="42640"/>
                    </a:cubicBezTo>
                    <a:cubicBezTo>
                      <a:pt x="161634" y="42640"/>
                      <a:pt x="156676" y="43631"/>
                      <a:pt x="153702" y="46606"/>
                    </a:cubicBezTo>
                    <a:cubicBezTo>
                      <a:pt x="149735" y="49581"/>
                      <a:pt x="148743" y="52556"/>
                      <a:pt x="148743" y="57514"/>
                    </a:cubicBezTo>
                    <a:cubicBezTo>
                      <a:pt x="148743" y="61480"/>
                      <a:pt x="150727" y="65447"/>
                      <a:pt x="153702" y="68422"/>
                    </a:cubicBezTo>
                    <a:cubicBezTo>
                      <a:pt x="156676" y="71397"/>
                      <a:pt x="161634" y="72388"/>
                      <a:pt x="166593" y="72388"/>
                    </a:cubicBezTo>
                    <a:lnTo>
                      <a:pt x="166593" y="72388"/>
                    </a:lnTo>
                    <a:close/>
                    <a:moveTo>
                      <a:pt x="166593" y="34707"/>
                    </a:moveTo>
                    <a:cubicBezTo>
                      <a:pt x="171551" y="34707"/>
                      <a:pt x="174526" y="33715"/>
                      <a:pt x="177501" y="30740"/>
                    </a:cubicBezTo>
                    <a:cubicBezTo>
                      <a:pt x="180475" y="28757"/>
                      <a:pt x="181467" y="24791"/>
                      <a:pt x="181467" y="21816"/>
                    </a:cubicBezTo>
                    <a:cubicBezTo>
                      <a:pt x="181467" y="17849"/>
                      <a:pt x="180475" y="14874"/>
                      <a:pt x="177501" y="11899"/>
                    </a:cubicBezTo>
                    <a:cubicBezTo>
                      <a:pt x="174526" y="9916"/>
                      <a:pt x="170559" y="7933"/>
                      <a:pt x="166593" y="7933"/>
                    </a:cubicBezTo>
                    <a:cubicBezTo>
                      <a:pt x="161634" y="7933"/>
                      <a:pt x="158660" y="8925"/>
                      <a:pt x="155685" y="11899"/>
                    </a:cubicBezTo>
                    <a:cubicBezTo>
                      <a:pt x="152710" y="13883"/>
                      <a:pt x="151718" y="17849"/>
                      <a:pt x="151718" y="21816"/>
                    </a:cubicBezTo>
                    <a:cubicBezTo>
                      <a:pt x="151718" y="25782"/>
                      <a:pt x="152710" y="28757"/>
                      <a:pt x="155685" y="30740"/>
                    </a:cubicBezTo>
                    <a:cubicBezTo>
                      <a:pt x="158660" y="33715"/>
                      <a:pt x="162626" y="34707"/>
                      <a:pt x="166593" y="34707"/>
                    </a:cubicBezTo>
                    <a:lnTo>
                      <a:pt x="166593" y="34707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7" name="Полилиния: фигура 266">
                <a:extLst>
                  <a:ext uri="{FF2B5EF4-FFF2-40B4-BE49-F238E27FC236}">
                    <a16:creationId xmlns:a16="http://schemas.microsoft.com/office/drawing/2014/main" id="{3B4FF002-7C12-7407-5652-E8EBBAFDB0D2}"/>
                  </a:ext>
                </a:extLst>
              </p:cNvPr>
              <p:cNvSpPr/>
              <p:nvPr/>
            </p:nvSpPr>
            <p:spPr>
              <a:xfrm>
                <a:off x="1910058" y="5192957"/>
                <a:ext cx="481928" cy="95195"/>
              </a:xfrm>
              <a:custGeom>
                <a:avLst/>
                <a:gdLst>
                  <a:gd name="connsiteX0" fmla="*/ 70405 w 481928"/>
                  <a:gd name="connsiteY0" fmla="*/ 48589 h 95195"/>
                  <a:gd name="connsiteX1" fmla="*/ 61481 w 481928"/>
                  <a:gd name="connsiteY1" fmla="*/ 73380 h 95195"/>
                  <a:gd name="connsiteX2" fmla="*/ 36690 w 481928"/>
                  <a:gd name="connsiteY2" fmla="*/ 82305 h 95195"/>
                  <a:gd name="connsiteX3" fmla="*/ 9916 w 481928"/>
                  <a:gd name="connsiteY3" fmla="*/ 71397 h 95195"/>
                  <a:gd name="connsiteX4" fmla="*/ 0 w 481928"/>
                  <a:gd name="connsiteY4" fmla="*/ 41648 h 95195"/>
                  <a:gd name="connsiteX5" fmla="*/ 9916 w 481928"/>
                  <a:gd name="connsiteY5" fmla="*/ 11900 h 95195"/>
                  <a:gd name="connsiteX6" fmla="*/ 36690 w 481928"/>
                  <a:gd name="connsiteY6" fmla="*/ 991 h 95195"/>
                  <a:gd name="connsiteX7" fmla="*/ 58506 w 481928"/>
                  <a:gd name="connsiteY7" fmla="*/ 7933 h 95195"/>
                  <a:gd name="connsiteX8" fmla="*/ 69414 w 481928"/>
                  <a:gd name="connsiteY8" fmla="*/ 26774 h 95195"/>
                  <a:gd name="connsiteX9" fmla="*/ 59497 w 481928"/>
                  <a:gd name="connsiteY9" fmla="*/ 26774 h 95195"/>
                  <a:gd name="connsiteX10" fmla="*/ 51564 w 481928"/>
                  <a:gd name="connsiteY10" fmla="*/ 14874 h 95195"/>
                  <a:gd name="connsiteX11" fmla="*/ 37682 w 481928"/>
                  <a:gd name="connsiteY11" fmla="*/ 10908 h 95195"/>
                  <a:gd name="connsiteX12" fmla="*/ 18841 w 481928"/>
                  <a:gd name="connsiteY12" fmla="*/ 18840 h 95195"/>
                  <a:gd name="connsiteX13" fmla="*/ 11899 w 481928"/>
                  <a:gd name="connsiteY13" fmla="*/ 41648 h 95195"/>
                  <a:gd name="connsiteX14" fmla="*/ 18841 w 481928"/>
                  <a:gd name="connsiteY14" fmla="*/ 65447 h 95195"/>
                  <a:gd name="connsiteX15" fmla="*/ 37682 w 481928"/>
                  <a:gd name="connsiteY15" fmla="*/ 74372 h 95195"/>
                  <a:gd name="connsiteX16" fmla="*/ 54539 w 481928"/>
                  <a:gd name="connsiteY16" fmla="*/ 68422 h 95195"/>
                  <a:gd name="connsiteX17" fmla="*/ 61481 w 481928"/>
                  <a:gd name="connsiteY17" fmla="*/ 52556 h 95195"/>
                  <a:gd name="connsiteX18" fmla="*/ 61481 w 481928"/>
                  <a:gd name="connsiteY18" fmla="*/ 51565 h 95195"/>
                  <a:gd name="connsiteX19" fmla="*/ 39665 w 481928"/>
                  <a:gd name="connsiteY19" fmla="*/ 51565 h 95195"/>
                  <a:gd name="connsiteX20" fmla="*/ 39665 w 481928"/>
                  <a:gd name="connsiteY20" fmla="*/ 42640 h 95195"/>
                  <a:gd name="connsiteX21" fmla="*/ 71397 w 481928"/>
                  <a:gd name="connsiteY21" fmla="*/ 42640 h 95195"/>
                  <a:gd name="connsiteX22" fmla="*/ 71397 w 481928"/>
                  <a:gd name="connsiteY22" fmla="*/ 48589 h 95195"/>
                  <a:gd name="connsiteX23" fmla="*/ 113045 w 481928"/>
                  <a:gd name="connsiteY23" fmla="*/ 1983 h 95195"/>
                  <a:gd name="connsiteX24" fmla="*/ 130894 w 481928"/>
                  <a:gd name="connsiteY24" fmla="*/ 8924 h 95195"/>
                  <a:gd name="connsiteX25" fmla="*/ 137836 w 481928"/>
                  <a:gd name="connsiteY25" fmla="*/ 26774 h 95195"/>
                  <a:gd name="connsiteX26" fmla="*/ 130894 w 481928"/>
                  <a:gd name="connsiteY26" fmla="*/ 44623 h 95195"/>
                  <a:gd name="connsiteX27" fmla="*/ 113045 w 481928"/>
                  <a:gd name="connsiteY27" fmla="*/ 51565 h 95195"/>
                  <a:gd name="connsiteX28" fmla="*/ 93212 w 481928"/>
                  <a:gd name="connsiteY28" fmla="*/ 51565 h 95195"/>
                  <a:gd name="connsiteX29" fmla="*/ 93212 w 481928"/>
                  <a:gd name="connsiteY29" fmla="*/ 79330 h 95195"/>
                  <a:gd name="connsiteX30" fmla="*/ 83296 w 481928"/>
                  <a:gd name="connsiteY30" fmla="*/ 79330 h 95195"/>
                  <a:gd name="connsiteX31" fmla="*/ 83296 w 481928"/>
                  <a:gd name="connsiteY31" fmla="*/ 0 h 95195"/>
                  <a:gd name="connsiteX32" fmla="*/ 113045 w 481928"/>
                  <a:gd name="connsiteY32" fmla="*/ 0 h 95195"/>
                  <a:gd name="connsiteX33" fmla="*/ 93212 w 481928"/>
                  <a:gd name="connsiteY33" fmla="*/ 43631 h 95195"/>
                  <a:gd name="connsiteX34" fmla="*/ 111062 w 481928"/>
                  <a:gd name="connsiteY34" fmla="*/ 43631 h 95195"/>
                  <a:gd name="connsiteX35" fmla="*/ 123953 w 481928"/>
                  <a:gd name="connsiteY35" fmla="*/ 39665 h 95195"/>
                  <a:gd name="connsiteX36" fmla="*/ 128911 w 481928"/>
                  <a:gd name="connsiteY36" fmla="*/ 27765 h 95195"/>
                  <a:gd name="connsiteX37" fmla="*/ 123953 w 481928"/>
                  <a:gd name="connsiteY37" fmla="*/ 15866 h 95195"/>
                  <a:gd name="connsiteX38" fmla="*/ 111062 w 481928"/>
                  <a:gd name="connsiteY38" fmla="*/ 11900 h 95195"/>
                  <a:gd name="connsiteX39" fmla="*/ 93212 w 481928"/>
                  <a:gd name="connsiteY39" fmla="*/ 11900 h 95195"/>
                  <a:gd name="connsiteX40" fmla="*/ 93212 w 481928"/>
                  <a:gd name="connsiteY40" fmla="*/ 43631 h 95195"/>
                  <a:gd name="connsiteX41" fmla="*/ 194358 w 481928"/>
                  <a:gd name="connsiteY41" fmla="*/ 11900 h 95195"/>
                  <a:gd name="connsiteX42" fmla="*/ 194358 w 481928"/>
                  <a:gd name="connsiteY42" fmla="*/ 11900 h 95195"/>
                  <a:gd name="connsiteX43" fmla="*/ 173534 w 481928"/>
                  <a:gd name="connsiteY43" fmla="*/ 26774 h 95195"/>
                  <a:gd name="connsiteX44" fmla="*/ 173534 w 481928"/>
                  <a:gd name="connsiteY44" fmla="*/ 16858 h 95195"/>
                  <a:gd name="connsiteX45" fmla="*/ 194358 w 481928"/>
                  <a:gd name="connsiteY45" fmla="*/ 1983 h 95195"/>
                  <a:gd name="connsiteX46" fmla="*/ 204274 w 481928"/>
                  <a:gd name="connsiteY46" fmla="*/ 1983 h 95195"/>
                  <a:gd name="connsiteX47" fmla="*/ 204274 w 481928"/>
                  <a:gd name="connsiteY47" fmla="*/ 81313 h 95195"/>
                  <a:gd name="connsiteX48" fmla="*/ 194358 w 481928"/>
                  <a:gd name="connsiteY48" fmla="*/ 81313 h 95195"/>
                  <a:gd name="connsiteX49" fmla="*/ 194358 w 481928"/>
                  <a:gd name="connsiteY49" fmla="*/ 11900 h 95195"/>
                  <a:gd name="connsiteX50" fmla="*/ 224107 w 481928"/>
                  <a:gd name="connsiteY50" fmla="*/ 24791 h 95195"/>
                  <a:gd name="connsiteX51" fmla="*/ 232040 w 481928"/>
                  <a:gd name="connsiteY51" fmla="*/ 7933 h 95195"/>
                  <a:gd name="connsiteX52" fmla="*/ 250880 w 481928"/>
                  <a:gd name="connsiteY52" fmla="*/ 991 h 95195"/>
                  <a:gd name="connsiteX53" fmla="*/ 268730 w 481928"/>
                  <a:gd name="connsiteY53" fmla="*/ 6941 h 95195"/>
                  <a:gd name="connsiteX54" fmla="*/ 275671 w 481928"/>
                  <a:gd name="connsiteY54" fmla="*/ 22807 h 95195"/>
                  <a:gd name="connsiteX55" fmla="*/ 271705 w 481928"/>
                  <a:gd name="connsiteY55" fmla="*/ 35698 h 95195"/>
                  <a:gd name="connsiteX56" fmla="*/ 257822 w 481928"/>
                  <a:gd name="connsiteY56" fmla="*/ 51565 h 95195"/>
                  <a:gd name="connsiteX57" fmla="*/ 237990 w 481928"/>
                  <a:gd name="connsiteY57" fmla="*/ 72388 h 95195"/>
                  <a:gd name="connsiteX58" fmla="*/ 237990 w 481928"/>
                  <a:gd name="connsiteY58" fmla="*/ 72388 h 95195"/>
                  <a:gd name="connsiteX59" fmla="*/ 276663 w 481928"/>
                  <a:gd name="connsiteY59" fmla="*/ 72388 h 95195"/>
                  <a:gd name="connsiteX60" fmla="*/ 276663 w 481928"/>
                  <a:gd name="connsiteY60" fmla="*/ 81313 h 95195"/>
                  <a:gd name="connsiteX61" fmla="*/ 224107 w 481928"/>
                  <a:gd name="connsiteY61" fmla="*/ 81313 h 95195"/>
                  <a:gd name="connsiteX62" fmla="*/ 224107 w 481928"/>
                  <a:gd name="connsiteY62" fmla="*/ 74372 h 95195"/>
                  <a:gd name="connsiteX63" fmla="*/ 251872 w 481928"/>
                  <a:gd name="connsiteY63" fmla="*/ 44623 h 95195"/>
                  <a:gd name="connsiteX64" fmla="*/ 262780 w 481928"/>
                  <a:gd name="connsiteY64" fmla="*/ 31732 h 95195"/>
                  <a:gd name="connsiteX65" fmla="*/ 265755 w 481928"/>
                  <a:gd name="connsiteY65" fmla="*/ 22807 h 95195"/>
                  <a:gd name="connsiteX66" fmla="*/ 260797 w 481928"/>
                  <a:gd name="connsiteY66" fmla="*/ 12891 h 95195"/>
                  <a:gd name="connsiteX67" fmla="*/ 249889 w 481928"/>
                  <a:gd name="connsiteY67" fmla="*/ 8924 h 95195"/>
                  <a:gd name="connsiteX68" fmla="*/ 237990 w 481928"/>
                  <a:gd name="connsiteY68" fmla="*/ 12891 h 95195"/>
                  <a:gd name="connsiteX69" fmla="*/ 233031 w 481928"/>
                  <a:gd name="connsiteY69" fmla="*/ 23799 h 95195"/>
                  <a:gd name="connsiteX70" fmla="*/ 233031 w 481928"/>
                  <a:gd name="connsiteY70" fmla="*/ 23799 h 95195"/>
                  <a:gd name="connsiteX71" fmla="*/ 224107 w 481928"/>
                  <a:gd name="connsiteY71" fmla="*/ 24791 h 95195"/>
                  <a:gd name="connsiteX72" fmla="*/ 224107 w 481928"/>
                  <a:gd name="connsiteY72" fmla="*/ 24791 h 95195"/>
                  <a:gd name="connsiteX73" fmla="*/ 287571 w 481928"/>
                  <a:gd name="connsiteY73" fmla="*/ 54539 h 95195"/>
                  <a:gd name="connsiteX74" fmla="*/ 287571 w 481928"/>
                  <a:gd name="connsiteY74" fmla="*/ 45614 h 95195"/>
                  <a:gd name="connsiteX75" fmla="*/ 323269 w 481928"/>
                  <a:gd name="connsiteY75" fmla="*/ 45614 h 95195"/>
                  <a:gd name="connsiteX76" fmla="*/ 323269 w 481928"/>
                  <a:gd name="connsiteY76" fmla="*/ 54539 h 95195"/>
                  <a:gd name="connsiteX77" fmla="*/ 287571 w 481928"/>
                  <a:gd name="connsiteY77" fmla="*/ 54539 h 95195"/>
                  <a:gd name="connsiteX78" fmla="*/ 335168 w 481928"/>
                  <a:gd name="connsiteY78" fmla="*/ 24791 h 95195"/>
                  <a:gd name="connsiteX79" fmla="*/ 343101 w 481928"/>
                  <a:gd name="connsiteY79" fmla="*/ 7933 h 95195"/>
                  <a:gd name="connsiteX80" fmla="*/ 361942 w 481928"/>
                  <a:gd name="connsiteY80" fmla="*/ 991 h 95195"/>
                  <a:gd name="connsiteX81" fmla="*/ 379791 w 481928"/>
                  <a:gd name="connsiteY81" fmla="*/ 6941 h 95195"/>
                  <a:gd name="connsiteX82" fmla="*/ 386733 w 481928"/>
                  <a:gd name="connsiteY82" fmla="*/ 22807 h 95195"/>
                  <a:gd name="connsiteX83" fmla="*/ 382766 w 481928"/>
                  <a:gd name="connsiteY83" fmla="*/ 35698 h 95195"/>
                  <a:gd name="connsiteX84" fmla="*/ 368884 w 481928"/>
                  <a:gd name="connsiteY84" fmla="*/ 51565 h 95195"/>
                  <a:gd name="connsiteX85" fmla="*/ 349051 w 481928"/>
                  <a:gd name="connsiteY85" fmla="*/ 72388 h 95195"/>
                  <a:gd name="connsiteX86" fmla="*/ 349051 w 481928"/>
                  <a:gd name="connsiteY86" fmla="*/ 72388 h 95195"/>
                  <a:gd name="connsiteX87" fmla="*/ 387724 w 481928"/>
                  <a:gd name="connsiteY87" fmla="*/ 72388 h 95195"/>
                  <a:gd name="connsiteX88" fmla="*/ 387724 w 481928"/>
                  <a:gd name="connsiteY88" fmla="*/ 81313 h 95195"/>
                  <a:gd name="connsiteX89" fmla="*/ 335168 w 481928"/>
                  <a:gd name="connsiteY89" fmla="*/ 81313 h 95195"/>
                  <a:gd name="connsiteX90" fmla="*/ 335168 w 481928"/>
                  <a:gd name="connsiteY90" fmla="*/ 74372 h 95195"/>
                  <a:gd name="connsiteX91" fmla="*/ 362934 w 481928"/>
                  <a:gd name="connsiteY91" fmla="*/ 44623 h 95195"/>
                  <a:gd name="connsiteX92" fmla="*/ 373842 w 481928"/>
                  <a:gd name="connsiteY92" fmla="*/ 31732 h 95195"/>
                  <a:gd name="connsiteX93" fmla="*/ 376817 w 481928"/>
                  <a:gd name="connsiteY93" fmla="*/ 22807 h 95195"/>
                  <a:gd name="connsiteX94" fmla="*/ 371859 w 481928"/>
                  <a:gd name="connsiteY94" fmla="*/ 12891 h 95195"/>
                  <a:gd name="connsiteX95" fmla="*/ 360951 w 481928"/>
                  <a:gd name="connsiteY95" fmla="*/ 8924 h 95195"/>
                  <a:gd name="connsiteX96" fmla="*/ 349051 w 481928"/>
                  <a:gd name="connsiteY96" fmla="*/ 12891 h 95195"/>
                  <a:gd name="connsiteX97" fmla="*/ 344093 w 481928"/>
                  <a:gd name="connsiteY97" fmla="*/ 23799 h 95195"/>
                  <a:gd name="connsiteX98" fmla="*/ 344093 w 481928"/>
                  <a:gd name="connsiteY98" fmla="*/ 23799 h 95195"/>
                  <a:gd name="connsiteX99" fmla="*/ 335168 w 481928"/>
                  <a:gd name="connsiteY99" fmla="*/ 24791 h 95195"/>
                  <a:gd name="connsiteX100" fmla="*/ 335168 w 481928"/>
                  <a:gd name="connsiteY100" fmla="*/ 24791 h 95195"/>
                  <a:gd name="connsiteX101" fmla="*/ 398632 w 481928"/>
                  <a:gd name="connsiteY101" fmla="*/ 95196 h 95195"/>
                  <a:gd name="connsiteX102" fmla="*/ 404582 w 481928"/>
                  <a:gd name="connsiteY102" fmla="*/ 70405 h 95195"/>
                  <a:gd name="connsiteX103" fmla="*/ 414498 w 481928"/>
                  <a:gd name="connsiteY103" fmla="*/ 70405 h 95195"/>
                  <a:gd name="connsiteX104" fmla="*/ 406565 w 481928"/>
                  <a:gd name="connsiteY104" fmla="*/ 95196 h 95195"/>
                  <a:gd name="connsiteX105" fmla="*/ 398632 w 481928"/>
                  <a:gd name="connsiteY105" fmla="*/ 95196 h 95195"/>
                  <a:gd name="connsiteX106" fmla="*/ 445239 w 481928"/>
                  <a:gd name="connsiteY106" fmla="*/ 35698 h 95195"/>
                  <a:gd name="connsiteX107" fmla="*/ 455155 w 481928"/>
                  <a:gd name="connsiteY107" fmla="*/ 35698 h 95195"/>
                  <a:gd name="connsiteX108" fmla="*/ 466063 w 481928"/>
                  <a:gd name="connsiteY108" fmla="*/ 31732 h 95195"/>
                  <a:gd name="connsiteX109" fmla="*/ 470029 w 481928"/>
                  <a:gd name="connsiteY109" fmla="*/ 21816 h 95195"/>
                  <a:gd name="connsiteX110" fmla="*/ 466063 w 481928"/>
                  <a:gd name="connsiteY110" fmla="*/ 11900 h 95195"/>
                  <a:gd name="connsiteX111" fmla="*/ 454163 w 481928"/>
                  <a:gd name="connsiteY111" fmla="*/ 7933 h 95195"/>
                  <a:gd name="connsiteX112" fmla="*/ 443255 w 481928"/>
                  <a:gd name="connsiteY112" fmla="*/ 11900 h 95195"/>
                  <a:gd name="connsiteX113" fmla="*/ 438297 w 481928"/>
                  <a:gd name="connsiteY113" fmla="*/ 21816 h 95195"/>
                  <a:gd name="connsiteX114" fmla="*/ 428381 w 481928"/>
                  <a:gd name="connsiteY114" fmla="*/ 21816 h 95195"/>
                  <a:gd name="connsiteX115" fmla="*/ 436314 w 481928"/>
                  <a:gd name="connsiteY115" fmla="*/ 5949 h 95195"/>
                  <a:gd name="connsiteX116" fmla="*/ 454163 w 481928"/>
                  <a:gd name="connsiteY116" fmla="*/ 0 h 95195"/>
                  <a:gd name="connsiteX117" fmla="*/ 472012 w 481928"/>
                  <a:gd name="connsiteY117" fmla="*/ 5949 h 95195"/>
                  <a:gd name="connsiteX118" fmla="*/ 478954 w 481928"/>
                  <a:gd name="connsiteY118" fmla="*/ 20824 h 95195"/>
                  <a:gd name="connsiteX119" fmla="*/ 474987 w 481928"/>
                  <a:gd name="connsiteY119" fmla="*/ 33715 h 95195"/>
                  <a:gd name="connsiteX120" fmla="*/ 463088 w 481928"/>
                  <a:gd name="connsiteY120" fmla="*/ 39665 h 95195"/>
                  <a:gd name="connsiteX121" fmla="*/ 463088 w 481928"/>
                  <a:gd name="connsiteY121" fmla="*/ 39665 h 95195"/>
                  <a:gd name="connsiteX122" fmla="*/ 476971 w 481928"/>
                  <a:gd name="connsiteY122" fmla="*/ 45614 h 95195"/>
                  <a:gd name="connsiteX123" fmla="*/ 481929 w 481928"/>
                  <a:gd name="connsiteY123" fmla="*/ 59497 h 95195"/>
                  <a:gd name="connsiteX124" fmla="*/ 473996 w 481928"/>
                  <a:gd name="connsiteY124" fmla="*/ 76355 h 95195"/>
                  <a:gd name="connsiteX125" fmla="*/ 454163 w 481928"/>
                  <a:gd name="connsiteY125" fmla="*/ 83296 h 95195"/>
                  <a:gd name="connsiteX126" fmla="*/ 434331 w 481928"/>
                  <a:gd name="connsiteY126" fmla="*/ 77346 h 95195"/>
                  <a:gd name="connsiteX127" fmla="*/ 426398 w 481928"/>
                  <a:gd name="connsiteY127" fmla="*/ 61481 h 95195"/>
                  <a:gd name="connsiteX128" fmla="*/ 436314 w 481928"/>
                  <a:gd name="connsiteY128" fmla="*/ 61481 h 95195"/>
                  <a:gd name="connsiteX129" fmla="*/ 442264 w 481928"/>
                  <a:gd name="connsiteY129" fmla="*/ 71397 h 95195"/>
                  <a:gd name="connsiteX130" fmla="*/ 455155 w 481928"/>
                  <a:gd name="connsiteY130" fmla="*/ 75363 h 95195"/>
                  <a:gd name="connsiteX131" fmla="*/ 468046 w 481928"/>
                  <a:gd name="connsiteY131" fmla="*/ 71397 h 95195"/>
                  <a:gd name="connsiteX132" fmla="*/ 473004 w 481928"/>
                  <a:gd name="connsiteY132" fmla="*/ 61481 h 95195"/>
                  <a:gd name="connsiteX133" fmla="*/ 468046 w 481928"/>
                  <a:gd name="connsiteY133" fmla="*/ 50573 h 95195"/>
                  <a:gd name="connsiteX134" fmla="*/ 455155 w 481928"/>
                  <a:gd name="connsiteY134" fmla="*/ 46606 h 95195"/>
                  <a:gd name="connsiteX135" fmla="*/ 445239 w 481928"/>
                  <a:gd name="connsiteY135" fmla="*/ 46606 h 95195"/>
                  <a:gd name="connsiteX136" fmla="*/ 445239 w 481928"/>
                  <a:gd name="connsiteY136" fmla="*/ 35698 h 95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</a:cxnLst>
                <a:rect l="l" t="t" r="r" b="b"/>
                <a:pathLst>
                  <a:path w="481928" h="95195">
                    <a:moveTo>
                      <a:pt x="70405" y="48589"/>
                    </a:moveTo>
                    <a:cubicBezTo>
                      <a:pt x="70405" y="59497"/>
                      <a:pt x="67430" y="67430"/>
                      <a:pt x="61481" y="73380"/>
                    </a:cubicBezTo>
                    <a:cubicBezTo>
                      <a:pt x="55531" y="79330"/>
                      <a:pt x="47598" y="82305"/>
                      <a:pt x="36690" y="82305"/>
                    </a:cubicBezTo>
                    <a:cubicBezTo>
                      <a:pt x="25782" y="82305"/>
                      <a:pt x="16858" y="78338"/>
                      <a:pt x="9916" y="71397"/>
                    </a:cubicBezTo>
                    <a:cubicBezTo>
                      <a:pt x="2975" y="63464"/>
                      <a:pt x="0" y="53547"/>
                      <a:pt x="0" y="41648"/>
                    </a:cubicBezTo>
                    <a:cubicBezTo>
                      <a:pt x="0" y="29749"/>
                      <a:pt x="2975" y="19832"/>
                      <a:pt x="9916" y="11900"/>
                    </a:cubicBezTo>
                    <a:cubicBezTo>
                      <a:pt x="16858" y="4958"/>
                      <a:pt x="24791" y="991"/>
                      <a:pt x="36690" y="991"/>
                    </a:cubicBezTo>
                    <a:cubicBezTo>
                      <a:pt x="45615" y="991"/>
                      <a:pt x="52556" y="2975"/>
                      <a:pt x="58506" y="7933"/>
                    </a:cubicBezTo>
                    <a:cubicBezTo>
                      <a:pt x="64455" y="12891"/>
                      <a:pt x="68422" y="18840"/>
                      <a:pt x="69414" y="26774"/>
                    </a:cubicBezTo>
                    <a:lnTo>
                      <a:pt x="59497" y="26774"/>
                    </a:lnTo>
                    <a:cubicBezTo>
                      <a:pt x="57514" y="21816"/>
                      <a:pt x="55531" y="16858"/>
                      <a:pt x="51564" y="14874"/>
                    </a:cubicBezTo>
                    <a:cubicBezTo>
                      <a:pt x="47598" y="11900"/>
                      <a:pt x="42640" y="10908"/>
                      <a:pt x="37682" y="10908"/>
                    </a:cubicBezTo>
                    <a:cubicBezTo>
                      <a:pt x="29749" y="10908"/>
                      <a:pt x="22807" y="13882"/>
                      <a:pt x="18841" y="18840"/>
                    </a:cubicBezTo>
                    <a:cubicBezTo>
                      <a:pt x="13883" y="24791"/>
                      <a:pt x="11899" y="31732"/>
                      <a:pt x="11899" y="41648"/>
                    </a:cubicBezTo>
                    <a:cubicBezTo>
                      <a:pt x="11899" y="51565"/>
                      <a:pt x="13883" y="59497"/>
                      <a:pt x="18841" y="65447"/>
                    </a:cubicBezTo>
                    <a:cubicBezTo>
                      <a:pt x="23799" y="71397"/>
                      <a:pt x="29749" y="74372"/>
                      <a:pt x="37682" y="74372"/>
                    </a:cubicBezTo>
                    <a:cubicBezTo>
                      <a:pt x="44623" y="74372"/>
                      <a:pt x="50573" y="72388"/>
                      <a:pt x="54539" y="68422"/>
                    </a:cubicBezTo>
                    <a:cubicBezTo>
                      <a:pt x="58506" y="64455"/>
                      <a:pt x="61481" y="58505"/>
                      <a:pt x="61481" y="52556"/>
                    </a:cubicBezTo>
                    <a:lnTo>
                      <a:pt x="61481" y="51565"/>
                    </a:lnTo>
                    <a:lnTo>
                      <a:pt x="39665" y="51565"/>
                    </a:lnTo>
                    <a:lnTo>
                      <a:pt x="39665" y="42640"/>
                    </a:lnTo>
                    <a:lnTo>
                      <a:pt x="71397" y="42640"/>
                    </a:lnTo>
                    <a:lnTo>
                      <a:pt x="71397" y="48589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6"/>
                      <a:pt x="130894" y="8924"/>
                    </a:cubicBezTo>
                    <a:cubicBezTo>
                      <a:pt x="135852" y="13882"/>
                      <a:pt x="137836" y="19832"/>
                      <a:pt x="137836" y="26774"/>
                    </a:cubicBezTo>
                    <a:cubicBezTo>
                      <a:pt x="137836" y="34707"/>
                      <a:pt x="135852" y="40656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3631"/>
                    </a:moveTo>
                    <a:lnTo>
                      <a:pt x="111062" y="43631"/>
                    </a:lnTo>
                    <a:cubicBezTo>
                      <a:pt x="117011" y="43631"/>
                      <a:pt x="120978" y="42640"/>
                      <a:pt x="123953" y="39665"/>
                    </a:cubicBezTo>
                    <a:cubicBezTo>
                      <a:pt x="126928" y="36690"/>
                      <a:pt x="128911" y="32723"/>
                      <a:pt x="128911" y="27765"/>
                    </a:cubicBezTo>
                    <a:cubicBezTo>
                      <a:pt x="128911" y="22807"/>
                      <a:pt x="126928" y="18840"/>
                      <a:pt x="123953" y="15866"/>
                    </a:cubicBezTo>
                    <a:cubicBezTo>
                      <a:pt x="120978" y="12891"/>
                      <a:pt x="116020" y="11900"/>
                      <a:pt x="111062" y="11900"/>
                    </a:cubicBezTo>
                    <a:lnTo>
                      <a:pt x="93212" y="11900"/>
                    </a:lnTo>
                    <a:lnTo>
                      <a:pt x="93212" y="43631"/>
                    </a:lnTo>
                    <a:close/>
                    <a:moveTo>
                      <a:pt x="194358" y="11900"/>
                    </a:moveTo>
                    <a:lnTo>
                      <a:pt x="194358" y="11900"/>
                    </a:lnTo>
                    <a:lnTo>
                      <a:pt x="173534" y="26774"/>
                    </a:lnTo>
                    <a:lnTo>
                      <a:pt x="173534" y="16858"/>
                    </a:lnTo>
                    <a:lnTo>
                      <a:pt x="194358" y="1983"/>
                    </a:lnTo>
                    <a:lnTo>
                      <a:pt x="204274" y="1983"/>
                    </a:lnTo>
                    <a:lnTo>
                      <a:pt x="204274" y="81313"/>
                    </a:lnTo>
                    <a:lnTo>
                      <a:pt x="194358" y="81313"/>
                    </a:lnTo>
                    <a:lnTo>
                      <a:pt x="194358" y="11900"/>
                    </a:lnTo>
                    <a:close/>
                    <a:moveTo>
                      <a:pt x="224107" y="24791"/>
                    </a:moveTo>
                    <a:cubicBezTo>
                      <a:pt x="224107" y="17849"/>
                      <a:pt x="227082" y="11900"/>
                      <a:pt x="232040" y="7933"/>
                    </a:cubicBezTo>
                    <a:cubicBezTo>
                      <a:pt x="236998" y="2975"/>
                      <a:pt x="242948" y="991"/>
                      <a:pt x="250880" y="991"/>
                    </a:cubicBezTo>
                    <a:cubicBezTo>
                      <a:pt x="257822" y="991"/>
                      <a:pt x="263772" y="2975"/>
                      <a:pt x="268730" y="6941"/>
                    </a:cubicBezTo>
                    <a:cubicBezTo>
                      <a:pt x="273688" y="10908"/>
                      <a:pt x="275671" y="15866"/>
                      <a:pt x="275671" y="22807"/>
                    </a:cubicBezTo>
                    <a:cubicBezTo>
                      <a:pt x="275671" y="26774"/>
                      <a:pt x="274680" y="31732"/>
                      <a:pt x="271705" y="35698"/>
                    </a:cubicBezTo>
                    <a:cubicBezTo>
                      <a:pt x="269721" y="39665"/>
                      <a:pt x="264763" y="45614"/>
                      <a:pt x="257822" y="51565"/>
                    </a:cubicBezTo>
                    <a:lnTo>
                      <a:pt x="237990" y="72388"/>
                    </a:lnTo>
                    <a:lnTo>
                      <a:pt x="237990" y="72388"/>
                    </a:lnTo>
                    <a:lnTo>
                      <a:pt x="276663" y="72388"/>
                    </a:lnTo>
                    <a:lnTo>
                      <a:pt x="276663" y="81313"/>
                    </a:lnTo>
                    <a:lnTo>
                      <a:pt x="224107" y="81313"/>
                    </a:lnTo>
                    <a:lnTo>
                      <a:pt x="224107" y="74372"/>
                    </a:lnTo>
                    <a:lnTo>
                      <a:pt x="251872" y="44623"/>
                    </a:lnTo>
                    <a:cubicBezTo>
                      <a:pt x="256830" y="38673"/>
                      <a:pt x="260797" y="34707"/>
                      <a:pt x="262780" y="31732"/>
                    </a:cubicBezTo>
                    <a:cubicBezTo>
                      <a:pt x="264763" y="28757"/>
                      <a:pt x="265755" y="25782"/>
                      <a:pt x="265755" y="22807"/>
                    </a:cubicBezTo>
                    <a:cubicBezTo>
                      <a:pt x="265755" y="18840"/>
                      <a:pt x="263772" y="15866"/>
                      <a:pt x="260797" y="12891"/>
                    </a:cubicBezTo>
                    <a:cubicBezTo>
                      <a:pt x="257822" y="9916"/>
                      <a:pt x="253855" y="8924"/>
                      <a:pt x="249889" y="8924"/>
                    </a:cubicBezTo>
                    <a:cubicBezTo>
                      <a:pt x="244931" y="8924"/>
                      <a:pt x="240964" y="9916"/>
                      <a:pt x="237990" y="12891"/>
                    </a:cubicBezTo>
                    <a:cubicBezTo>
                      <a:pt x="235015" y="15866"/>
                      <a:pt x="233031" y="19832"/>
                      <a:pt x="233031" y="23799"/>
                    </a:cubicBezTo>
                    <a:lnTo>
                      <a:pt x="233031" y="23799"/>
                    </a:lnTo>
                    <a:lnTo>
                      <a:pt x="224107" y="24791"/>
                    </a:lnTo>
                    <a:lnTo>
                      <a:pt x="224107" y="24791"/>
                    </a:lnTo>
                    <a:close/>
                    <a:moveTo>
                      <a:pt x="287571" y="54539"/>
                    </a:moveTo>
                    <a:lnTo>
                      <a:pt x="287571" y="45614"/>
                    </a:lnTo>
                    <a:lnTo>
                      <a:pt x="323269" y="45614"/>
                    </a:lnTo>
                    <a:lnTo>
                      <a:pt x="323269" y="54539"/>
                    </a:lnTo>
                    <a:lnTo>
                      <a:pt x="287571" y="54539"/>
                    </a:lnTo>
                    <a:close/>
                    <a:moveTo>
                      <a:pt x="335168" y="24791"/>
                    </a:moveTo>
                    <a:cubicBezTo>
                      <a:pt x="335168" y="17849"/>
                      <a:pt x="338143" y="11900"/>
                      <a:pt x="343101" y="7933"/>
                    </a:cubicBezTo>
                    <a:cubicBezTo>
                      <a:pt x="348060" y="2975"/>
                      <a:pt x="354009" y="991"/>
                      <a:pt x="361942" y="991"/>
                    </a:cubicBezTo>
                    <a:cubicBezTo>
                      <a:pt x="368884" y="991"/>
                      <a:pt x="374833" y="2975"/>
                      <a:pt x="379791" y="6941"/>
                    </a:cubicBezTo>
                    <a:cubicBezTo>
                      <a:pt x="384750" y="10908"/>
                      <a:pt x="386733" y="15866"/>
                      <a:pt x="386733" y="22807"/>
                    </a:cubicBezTo>
                    <a:cubicBezTo>
                      <a:pt x="386733" y="26774"/>
                      <a:pt x="385741" y="31732"/>
                      <a:pt x="382766" y="35698"/>
                    </a:cubicBezTo>
                    <a:cubicBezTo>
                      <a:pt x="380783" y="39665"/>
                      <a:pt x="375825" y="45614"/>
                      <a:pt x="368884" y="51565"/>
                    </a:cubicBezTo>
                    <a:lnTo>
                      <a:pt x="349051" y="72388"/>
                    </a:lnTo>
                    <a:lnTo>
                      <a:pt x="349051" y="72388"/>
                    </a:lnTo>
                    <a:lnTo>
                      <a:pt x="387724" y="72388"/>
                    </a:lnTo>
                    <a:lnTo>
                      <a:pt x="387724" y="81313"/>
                    </a:lnTo>
                    <a:lnTo>
                      <a:pt x="335168" y="81313"/>
                    </a:lnTo>
                    <a:lnTo>
                      <a:pt x="335168" y="74372"/>
                    </a:lnTo>
                    <a:lnTo>
                      <a:pt x="362934" y="44623"/>
                    </a:lnTo>
                    <a:cubicBezTo>
                      <a:pt x="367892" y="38673"/>
                      <a:pt x="371859" y="34707"/>
                      <a:pt x="373842" y="31732"/>
                    </a:cubicBezTo>
                    <a:cubicBezTo>
                      <a:pt x="375825" y="28757"/>
                      <a:pt x="376817" y="25782"/>
                      <a:pt x="376817" y="22807"/>
                    </a:cubicBezTo>
                    <a:cubicBezTo>
                      <a:pt x="376817" y="18840"/>
                      <a:pt x="374833" y="15866"/>
                      <a:pt x="371859" y="12891"/>
                    </a:cubicBezTo>
                    <a:cubicBezTo>
                      <a:pt x="368884" y="9916"/>
                      <a:pt x="364917" y="8924"/>
                      <a:pt x="360951" y="8924"/>
                    </a:cubicBezTo>
                    <a:cubicBezTo>
                      <a:pt x="355993" y="8924"/>
                      <a:pt x="352026" y="9916"/>
                      <a:pt x="349051" y="12891"/>
                    </a:cubicBezTo>
                    <a:cubicBezTo>
                      <a:pt x="346076" y="15866"/>
                      <a:pt x="344093" y="19832"/>
                      <a:pt x="344093" y="23799"/>
                    </a:cubicBezTo>
                    <a:lnTo>
                      <a:pt x="344093" y="23799"/>
                    </a:lnTo>
                    <a:lnTo>
                      <a:pt x="335168" y="24791"/>
                    </a:lnTo>
                    <a:lnTo>
                      <a:pt x="335168" y="24791"/>
                    </a:lnTo>
                    <a:close/>
                    <a:moveTo>
                      <a:pt x="398632" y="95196"/>
                    </a:moveTo>
                    <a:lnTo>
                      <a:pt x="404582" y="70405"/>
                    </a:lnTo>
                    <a:lnTo>
                      <a:pt x="414498" y="70405"/>
                    </a:lnTo>
                    <a:lnTo>
                      <a:pt x="406565" y="95196"/>
                    </a:lnTo>
                    <a:lnTo>
                      <a:pt x="398632" y="95196"/>
                    </a:lnTo>
                    <a:close/>
                    <a:moveTo>
                      <a:pt x="445239" y="35698"/>
                    </a:moveTo>
                    <a:lnTo>
                      <a:pt x="455155" y="35698"/>
                    </a:lnTo>
                    <a:cubicBezTo>
                      <a:pt x="460113" y="35698"/>
                      <a:pt x="463088" y="34707"/>
                      <a:pt x="466063" y="31732"/>
                    </a:cubicBezTo>
                    <a:cubicBezTo>
                      <a:pt x="469038" y="28757"/>
                      <a:pt x="470029" y="25782"/>
                      <a:pt x="470029" y="21816"/>
                    </a:cubicBezTo>
                    <a:cubicBezTo>
                      <a:pt x="470029" y="17849"/>
                      <a:pt x="469038" y="14874"/>
                      <a:pt x="466063" y="11900"/>
                    </a:cubicBezTo>
                    <a:cubicBezTo>
                      <a:pt x="463088" y="9916"/>
                      <a:pt x="459121" y="7933"/>
                      <a:pt x="454163" y="7933"/>
                    </a:cubicBezTo>
                    <a:cubicBezTo>
                      <a:pt x="449205" y="7933"/>
                      <a:pt x="446230" y="8924"/>
                      <a:pt x="443255" y="11900"/>
                    </a:cubicBezTo>
                    <a:cubicBezTo>
                      <a:pt x="440281" y="13882"/>
                      <a:pt x="438297" y="17849"/>
                      <a:pt x="438297" y="21816"/>
                    </a:cubicBezTo>
                    <a:lnTo>
                      <a:pt x="428381" y="21816"/>
                    </a:lnTo>
                    <a:cubicBezTo>
                      <a:pt x="429373" y="14874"/>
                      <a:pt x="431356" y="9916"/>
                      <a:pt x="436314" y="5949"/>
                    </a:cubicBezTo>
                    <a:cubicBezTo>
                      <a:pt x="441272" y="1983"/>
                      <a:pt x="447222" y="0"/>
                      <a:pt x="454163" y="0"/>
                    </a:cubicBezTo>
                    <a:cubicBezTo>
                      <a:pt x="461105" y="0"/>
                      <a:pt x="467054" y="1983"/>
                      <a:pt x="472012" y="5949"/>
                    </a:cubicBezTo>
                    <a:cubicBezTo>
                      <a:pt x="476971" y="9916"/>
                      <a:pt x="478954" y="14874"/>
                      <a:pt x="478954" y="20824"/>
                    </a:cubicBezTo>
                    <a:cubicBezTo>
                      <a:pt x="478954" y="25782"/>
                      <a:pt x="477962" y="29749"/>
                      <a:pt x="474987" y="33715"/>
                    </a:cubicBezTo>
                    <a:cubicBezTo>
                      <a:pt x="472012" y="36690"/>
                      <a:pt x="468046" y="39665"/>
                      <a:pt x="463088" y="39665"/>
                    </a:cubicBezTo>
                    <a:lnTo>
                      <a:pt x="463088" y="39665"/>
                    </a:lnTo>
                    <a:cubicBezTo>
                      <a:pt x="469038" y="39665"/>
                      <a:pt x="473996" y="41648"/>
                      <a:pt x="476971" y="45614"/>
                    </a:cubicBezTo>
                    <a:cubicBezTo>
                      <a:pt x="480937" y="48589"/>
                      <a:pt x="481929" y="53547"/>
                      <a:pt x="481929" y="59497"/>
                    </a:cubicBezTo>
                    <a:cubicBezTo>
                      <a:pt x="481929" y="66439"/>
                      <a:pt x="478954" y="71397"/>
                      <a:pt x="473996" y="76355"/>
                    </a:cubicBezTo>
                    <a:cubicBezTo>
                      <a:pt x="469038" y="80321"/>
                      <a:pt x="462096" y="83296"/>
                      <a:pt x="454163" y="83296"/>
                    </a:cubicBezTo>
                    <a:cubicBezTo>
                      <a:pt x="446230" y="83296"/>
                      <a:pt x="439289" y="81313"/>
                      <a:pt x="434331" y="77346"/>
                    </a:cubicBezTo>
                    <a:cubicBezTo>
                      <a:pt x="429373" y="73380"/>
                      <a:pt x="426398" y="68422"/>
                      <a:pt x="426398" y="61481"/>
                    </a:cubicBezTo>
                    <a:lnTo>
                      <a:pt x="436314" y="61481"/>
                    </a:lnTo>
                    <a:cubicBezTo>
                      <a:pt x="436314" y="65447"/>
                      <a:pt x="438297" y="68422"/>
                      <a:pt x="442264" y="71397"/>
                    </a:cubicBezTo>
                    <a:cubicBezTo>
                      <a:pt x="445239" y="74372"/>
                      <a:pt x="450197" y="75363"/>
                      <a:pt x="455155" y="75363"/>
                    </a:cubicBezTo>
                    <a:cubicBezTo>
                      <a:pt x="460113" y="75363"/>
                      <a:pt x="465071" y="74372"/>
                      <a:pt x="468046" y="71397"/>
                    </a:cubicBezTo>
                    <a:cubicBezTo>
                      <a:pt x="471021" y="68422"/>
                      <a:pt x="473004" y="65447"/>
                      <a:pt x="473004" y="61481"/>
                    </a:cubicBezTo>
                    <a:cubicBezTo>
                      <a:pt x="473004" y="56523"/>
                      <a:pt x="471021" y="53547"/>
                      <a:pt x="468046" y="50573"/>
                    </a:cubicBezTo>
                    <a:cubicBezTo>
                      <a:pt x="465071" y="47598"/>
                      <a:pt x="460113" y="46606"/>
                      <a:pt x="455155" y="46606"/>
                    </a:cubicBezTo>
                    <a:lnTo>
                      <a:pt x="445239" y="46606"/>
                    </a:lnTo>
                    <a:lnTo>
                      <a:pt x="445239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8" name="Полилиния: фигура 267">
                <a:extLst>
                  <a:ext uri="{FF2B5EF4-FFF2-40B4-BE49-F238E27FC236}">
                    <a16:creationId xmlns:a16="http://schemas.microsoft.com/office/drawing/2014/main" id="{C5918798-B451-F03D-13B8-69DA8CFF835B}"/>
                  </a:ext>
                </a:extLst>
              </p:cNvPr>
              <p:cNvSpPr/>
              <p:nvPr/>
            </p:nvSpPr>
            <p:spPr>
              <a:xfrm>
                <a:off x="2705339" y="5193949"/>
                <a:ext cx="103129" cy="80321"/>
              </a:xfrm>
              <a:custGeom>
                <a:avLst/>
                <a:gdLst>
                  <a:gd name="connsiteX0" fmla="*/ 20824 w 103129"/>
                  <a:gd name="connsiteY0" fmla="*/ 10908 h 80321"/>
                  <a:gd name="connsiteX1" fmla="*/ 20824 w 103129"/>
                  <a:gd name="connsiteY1" fmla="*/ 10908 h 80321"/>
                  <a:gd name="connsiteX2" fmla="*/ 0 w 103129"/>
                  <a:gd name="connsiteY2" fmla="*/ 25783 h 80321"/>
                  <a:gd name="connsiteX3" fmla="*/ 0 w 103129"/>
                  <a:gd name="connsiteY3" fmla="*/ 15866 h 80321"/>
                  <a:gd name="connsiteX4" fmla="*/ 20824 w 103129"/>
                  <a:gd name="connsiteY4" fmla="*/ 992 h 80321"/>
                  <a:gd name="connsiteX5" fmla="*/ 30740 w 103129"/>
                  <a:gd name="connsiteY5" fmla="*/ 992 h 80321"/>
                  <a:gd name="connsiteX6" fmla="*/ 30740 w 103129"/>
                  <a:gd name="connsiteY6" fmla="*/ 80322 h 80321"/>
                  <a:gd name="connsiteX7" fmla="*/ 20824 w 103129"/>
                  <a:gd name="connsiteY7" fmla="*/ 80322 h 80321"/>
                  <a:gd name="connsiteX8" fmla="*/ 20824 w 103129"/>
                  <a:gd name="connsiteY8" fmla="*/ 10908 h 80321"/>
                  <a:gd name="connsiteX9" fmla="*/ 50573 w 103129"/>
                  <a:gd name="connsiteY9" fmla="*/ 23799 h 80321"/>
                  <a:gd name="connsiteX10" fmla="*/ 58506 w 103129"/>
                  <a:gd name="connsiteY10" fmla="*/ 6941 h 80321"/>
                  <a:gd name="connsiteX11" fmla="*/ 77347 w 103129"/>
                  <a:gd name="connsiteY11" fmla="*/ 0 h 80321"/>
                  <a:gd name="connsiteX12" fmla="*/ 95196 w 103129"/>
                  <a:gd name="connsiteY12" fmla="*/ 5950 h 80321"/>
                  <a:gd name="connsiteX13" fmla="*/ 102137 w 103129"/>
                  <a:gd name="connsiteY13" fmla="*/ 21816 h 80321"/>
                  <a:gd name="connsiteX14" fmla="*/ 98171 w 103129"/>
                  <a:gd name="connsiteY14" fmla="*/ 34707 h 80321"/>
                  <a:gd name="connsiteX15" fmla="*/ 84288 w 103129"/>
                  <a:gd name="connsiteY15" fmla="*/ 50573 h 80321"/>
                  <a:gd name="connsiteX16" fmla="*/ 64455 w 103129"/>
                  <a:gd name="connsiteY16" fmla="*/ 71397 h 80321"/>
                  <a:gd name="connsiteX17" fmla="*/ 64455 w 103129"/>
                  <a:gd name="connsiteY17" fmla="*/ 71397 h 80321"/>
                  <a:gd name="connsiteX18" fmla="*/ 103129 w 103129"/>
                  <a:gd name="connsiteY18" fmla="*/ 71397 h 80321"/>
                  <a:gd name="connsiteX19" fmla="*/ 103129 w 103129"/>
                  <a:gd name="connsiteY19" fmla="*/ 80322 h 80321"/>
                  <a:gd name="connsiteX20" fmla="*/ 50573 w 103129"/>
                  <a:gd name="connsiteY20" fmla="*/ 80322 h 80321"/>
                  <a:gd name="connsiteX21" fmla="*/ 50573 w 103129"/>
                  <a:gd name="connsiteY21" fmla="*/ 73380 h 80321"/>
                  <a:gd name="connsiteX22" fmla="*/ 78338 w 103129"/>
                  <a:gd name="connsiteY22" fmla="*/ 43632 h 80321"/>
                  <a:gd name="connsiteX23" fmla="*/ 89246 w 103129"/>
                  <a:gd name="connsiteY23" fmla="*/ 30741 h 80321"/>
                  <a:gd name="connsiteX24" fmla="*/ 92221 w 103129"/>
                  <a:gd name="connsiteY24" fmla="*/ 21816 h 80321"/>
                  <a:gd name="connsiteX25" fmla="*/ 87263 w 103129"/>
                  <a:gd name="connsiteY25" fmla="*/ 11900 h 80321"/>
                  <a:gd name="connsiteX26" fmla="*/ 76355 w 103129"/>
                  <a:gd name="connsiteY26" fmla="*/ 7933 h 80321"/>
                  <a:gd name="connsiteX27" fmla="*/ 64455 w 103129"/>
                  <a:gd name="connsiteY27" fmla="*/ 11900 h 80321"/>
                  <a:gd name="connsiteX28" fmla="*/ 59497 w 103129"/>
                  <a:gd name="connsiteY28" fmla="*/ 22807 h 80321"/>
                  <a:gd name="connsiteX29" fmla="*/ 59497 w 103129"/>
                  <a:gd name="connsiteY29" fmla="*/ 22807 h 80321"/>
                  <a:gd name="connsiteX30" fmla="*/ 50573 w 103129"/>
                  <a:gd name="connsiteY30" fmla="*/ 23799 h 80321"/>
                  <a:gd name="connsiteX31" fmla="*/ 50573 w 103129"/>
                  <a:gd name="connsiteY31" fmla="*/ 23799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3129" h="80321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3"/>
                    </a:lnTo>
                    <a:lnTo>
                      <a:pt x="0" y="15866"/>
                    </a:lnTo>
                    <a:lnTo>
                      <a:pt x="20824" y="992"/>
                    </a:lnTo>
                    <a:lnTo>
                      <a:pt x="30740" y="992"/>
                    </a:lnTo>
                    <a:lnTo>
                      <a:pt x="30740" y="80322"/>
                    </a:lnTo>
                    <a:lnTo>
                      <a:pt x="20824" y="80322"/>
                    </a:lnTo>
                    <a:lnTo>
                      <a:pt x="20824" y="10908"/>
                    </a:lnTo>
                    <a:close/>
                    <a:moveTo>
                      <a:pt x="50573" y="23799"/>
                    </a:moveTo>
                    <a:cubicBezTo>
                      <a:pt x="50573" y="16858"/>
                      <a:pt x="53548" y="10908"/>
                      <a:pt x="58506" y="6941"/>
                    </a:cubicBezTo>
                    <a:cubicBezTo>
                      <a:pt x="63464" y="1983"/>
                      <a:pt x="69414" y="0"/>
                      <a:pt x="77347" y="0"/>
                    </a:cubicBezTo>
                    <a:cubicBezTo>
                      <a:pt x="84288" y="0"/>
                      <a:pt x="90238" y="1983"/>
                      <a:pt x="95196" y="5950"/>
                    </a:cubicBezTo>
                    <a:cubicBezTo>
                      <a:pt x="100154" y="9916"/>
                      <a:pt x="102137" y="14874"/>
                      <a:pt x="102137" y="21816"/>
                    </a:cubicBezTo>
                    <a:cubicBezTo>
                      <a:pt x="102137" y="25783"/>
                      <a:pt x="101146" y="30741"/>
                      <a:pt x="98171" y="34707"/>
                    </a:cubicBezTo>
                    <a:cubicBezTo>
                      <a:pt x="96188" y="38674"/>
                      <a:pt x="91229" y="44623"/>
                      <a:pt x="84288" y="50573"/>
                    </a:cubicBezTo>
                    <a:lnTo>
                      <a:pt x="64455" y="71397"/>
                    </a:lnTo>
                    <a:lnTo>
                      <a:pt x="64455" y="71397"/>
                    </a:lnTo>
                    <a:lnTo>
                      <a:pt x="103129" y="71397"/>
                    </a:lnTo>
                    <a:lnTo>
                      <a:pt x="103129" y="80322"/>
                    </a:lnTo>
                    <a:lnTo>
                      <a:pt x="50573" y="80322"/>
                    </a:lnTo>
                    <a:lnTo>
                      <a:pt x="50573" y="73380"/>
                    </a:lnTo>
                    <a:lnTo>
                      <a:pt x="78338" y="43632"/>
                    </a:lnTo>
                    <a:cubicBezTo>
                      <a:pt x="83297" y="37682"/>
                      <a:pt x="87263" y="33715"/>
                      <a:pt x="89246" y="30741"/>
                    </a:cubicBezTo>
                    <a:cubicBezTo>
                      <a:pt x="91229" y="27765"/>
                      <a:pt x="92221" y="24791"/>
                      <a:pt x="92221" y="21816"/>
                    </a:cubicBezTo>
                    <a:cubicBezTo>
                      <a:pt x="92221" y="17849"/>
                      <a:pt x="90238" y="14874"/>
                      <a:pt x="87263" y="11900"/>
                    </a:cubicBezTo>
                    <a:cubicBezTo>
                      <a:pt x="84288" y="8925"/>
                      <a:pt x="80322" y="7933"/>
                      <a:pt x="76355" y="7933"/>
                    </a:cubicBezTo>
                    <a:cubicBezTo>
                      <a:pt x="71397" y="7933"/>
                      <a:pt x="67431" y="8925"/>
                      <a:pt x="64455" y="11900"/>
                    </a:cubicBezTo>
                    <a:cubicBezTo>
                      <a:pt x="61481" y="14874"/>
                      <a:pt x="59497" y="18841"/>
                      <a:pt x="59497" y="22807"/>
                    </a:cubicBezTo>
                    <a:lnTo>
                      <a:pt x="59497" y="22807"/>
                    </a:lnTo>
                    <a:lnTo>
                      <a:pt x="50573" y="23799"/>
                    </a:lnTo>
                    <a:lnTo>
                      <a:pt x="50573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9" name="Полилиния: фигура 268">
                <a:extLst>
                  <a:ext uri="{FF2B5EF4-FFF2-40B4-BE49-F238E27FC236}">
                    <a16:creationId xmlns:a16="http://schemas.microsoft.com/office/drawing/2014/main" id="{E609B3B2-F0EF-2256-C46D-22755839B7BB}"/>
                  </a:ext>
                </a:extLst>
              </p:cNvPr>
              <p:cNvSpPr/>
              <p:nvPr/>
            </p:nvSpPr>
            <p:spPr>
              <a:xfrm>
                <a:off x="3142645" y="5193949"/>
                <a:ext cx="145768" cy="94204"/>
              </a:xfrm>
              <a:custGeom>
                <a:avLst/>
                <a:gdLst>
                  <a:gd name="connsiteX0" fmla="*/ 0 w 145768"/>
                  <a:gd name="connsiteY0" fmla="*/ 23799 h 94204"/>
                  <a:gd name="connsiteX1" fmla="*/ 7933 w 145768"/>
                  <a:gd name="connsiteY1" fmla="*/ 6941 h 94204"/>
                  <a:gd name="connsiteX2" fmla="*/ 26774 w 145768"/>
                  <a:gd name="connsiteY2" fmla="*/ 0 h 94204"/>
                  <a:gd name="connsiteX3" fmla="*/ 44623 w 145768"/>
                  <a:gd name="connsiteY3" fmla="*/ 5950 h 94204"/>
                  <a:gd name="connsiteX4" fmla="*/ 51565 w 145768"/>
                  <a:gd name="connsiteY4" fmla="*/ 21816 h 94204"/>
                  <a:gd name="connsiteX5" fmla="*/ 47598 w 145768"/>
                  <a:gd name="connsiteY5" fmla="*/ 34707 h 94204"/>
                  <a:gd name="connsiteX6" fmla="*/ 33715 w 145768"/>
                  <a:gd name="connsiteY6" fmla="*/ 50573 h 94204"/>
                  <a:gd name="connsiteX7" fmla="*/ 13883 w 145768"/>
                  <a:gd name="connsiteY7" fmla="*/ 71397 h 94204"/>
                  <a:gd name="connsiteX8" fmla="*/ 13883 w 145768"/>
                  <a:gd name="connsiteY8" fmla="*/ 71397 h 94204"/>
                  <a:gd name="connsiteX9" fmla="*/ 52556 w 145768"/>
                  <a:gd name="connsiteY9" fmla="*/ 71397 h 94204"/>
                  <a:gd name="connsiteX10" fmla="*/ 52556 w 145768"/>
                  <a:gd name="connsiteY10" fmla="*/ 80322 h 94204"/>
                  <a:gd name="connsiteX11" fmla="*/ 0 w 145768"/>
                  <a:gd name="connsiteY11" fmla="*/ 80322 h 94204"/>
                  <a:gd name="connsiteX12" fmla="*/ 0 w 145768"/>
                  <a:gd name="connsiteY12" fmla="*/ 73380 h 94204"/>
                  <a:gd name="connsiteX13" fmla="*/ 27766 w 145768"/>
                  <a:gd name="connsiteY13" fmla="*/ 43632 h 94204"/>
                  <a:gd name="connsiteX14" fmla="*/ 38673 w 145768"/>
                  <a:gd name="connsiteY14" fmla="*/ 30741 h 94204"/>
                  <a:gd name="connsiteX15" fmla="*/ 41648 w 145768"/>
                  <a:gd name="connsiteY15" fmla="*/ 21816 h 94204"/>
                  <a:gd name="connsiteX16" fmla="*/ 36690 w 145768"/>
                  <a:gd name="connsiteY16" fmla="*/ 11900 h 94204"/>
                  <a:gd name="connsiteX17" fmla="*/ 25782 w 145768"/>
                  <a:gd name="connsiteY17" fmla="*/ 7933 h 94204"/>
                  <a:gd name="connsiteX18" fmla="*/ 13883 w 145768"/>
                  <a:gd name="connsiteY18" fmla="*/ 11900 h 94204"/>
                  <a:gd name="connsiteX19" fmla="*/ 8925 w 145768"/>
                  <a:gd name="connsiteY19" fmla="*/ 22807 h 94204"/>
                  <a:gd name="connsiteX20" fmla="*/ 8925 w 145768"/>
                  <a:gd name="connsiteY20" fmla="*/ 22807 h 94204"/>
                  <a:gd name="connsiteX21" fmla="*/ 0 w 145768"/>
                  <a:gd name="connsiteY21" fmla="*/ 23799 h 94204"/>
                  <a:gd name="connsiteX22" fmla="*/ 0 w 145768"/>
                  <a:gd name="connsiteY22" fmla="*/ 23799 h 94204"/>
                  <a:gd name="connsiteX23" fmla="*/ 62472 w 145768"/>
                  <a:gd name="connsiteY23" fmla="*/ 94204 h 94204"/>
                  <a:gd name="connsiteX24" fmla="*/ 68422 w 145768"/>
                  <a:gd name="connsiteY24" fmla="*/ 69414 h 94204"/>
                  <a:gd name="connsiteX25" fmla="*/ 78338 w 145768"/>
                  <a:gd name="connsiteY25" fmla="*/ 69414 h 94204"/>
                  <a:gd name="connsiteX26" fmla="*/ 70405 w 145768"/>
                  <a:gd name="connsiteY26" fmla="*/ 94204 h 94204"/>
                  <a:gd name="connsiteX27" fmla="*/ 62472 w 145768"/>
                  <a:gd name="connsiteY27" fmla="*/ 94204 h 94204"/>
                  <a:gd name="connsiteX28" fmla="*/ 93212 w 145768"/>
                  <a:gd name="connsiteY28" fmla="*/ 23799 h 94204"/>
                  <a:gd name="connsiteX29" fmla="*/ 101146 w 145768"/>
                  <a:gd name="connsiteY29" fmla="*/ 6941 h 94204"/>
                  <a:gd name="connsiteX30" fmla="*/ 119986 w 145768"/>
                  <a:gd name="connsiteY30" fmla="*/ 0 h 94204"/>
                  <a:gd name="connsiteX31" fmla="*/ 137836 w 145768"/>
                  <a:gd name="connsiteY31" fmla="*/ 5950 h 94204"/>
                  <a:gd name="connsiteX32" fmla="*/ 144777 w 145768"/>
                  <a:gd name="connsiteY32" fmla="*/ 21816 h 94204"/>
                  <a:gd name="connsiteX33" fmla="*/ 140811 w 145768"/>
                  <a:gd name="connsiteY33" fmla="*/ 34707 h 94204"/>
                  <a:gd name="connsiteX34" fmla="*/ 126928 w 145768"/>
                  <a:gd name="connsiteY34" fmla="*/ 50573 h 94204"/>
                  <a:gd name="connsiteX35" fmla="*/ 107095 w 145768"/>
                  <a:gd name="connsiteY35" fmla="*/ 71397 h 94204"/>
                  <a:gd name="connsiteX36" fmla="*/ 107095 w 145768"/>
                  <a:gd name="connsiteY36" fmla="*/ 71397 h 94204"/>
                  <a:gd name="connsiteX37" fmla="*/ 145769 w 145768"/>
                  <a:gd name="connsiteY37" fmla="*/ 71397 h 94204"/>
                  <a:gd name="connsiteX38" fmla="*/ 145769 w 145768"/>
                  <a:gd name="connsiteY38" fmla="*/ 80322 h 94204"/>
                  <a:gd name="connsiteX39" fmla="*/ 93212 w 145768"/>
                  <a:gd name="connsiteY39" fmla="*/ 80322 h 94204"/>
                  <a:gd name="connsiteX40" fmla="*/ 93212 w 145768"/>
                  <a:gd name="connsiteY40" fmla="*/ 73380 h 94204"/>
                  <a:gd name="connsiteX41" fmla="*/ 120978 w 145768"/>
                  <a:gd name="connsiteY41" fmla="*/ 43632 h 94204"/>
                  <a:gd name="connsiteX42" fmla="*/ 131886 w 145768"/>
                  <a:gd name="connsiteY42" fmla="*/ 30741 h 94204"/>
                  <a:gd name="connsiteX43" fmla="*/ 134861 w 145768"/>
                  <a:gd name="connsiteY43" fmla="*/ 21816 h 94204"/>
                  <a:gd name="connsiteX44" fmla="*/ 129903 w 145768"/>
                  <a:gd name="connsiteY44" fmla="*/ 11900 h 94204"/>
                  <a:gd name="connsiteX45" fmla="*/ 118995 w 145768"/>
                  <a:gd name="connsiteY45" fmla="*/ 7933 h 94204"/>
                  <a:gd name="connsiteX46" fmla="*/ 107095 w 145768"/>
                  <a:gd name="connsiteY46" fmla="*/ 11900 h 94204"/>
                  <a:gd name="connsiteX47" fmla="*/ 102137 w 145768"/>
                  <a:gd name="connsiteY47" fmla="*/ 22807 h 94204"/>
                  <a:gd name="connsiteX48" fmla="*/ 102137 w 145768"/>
                  <a:gd name="connsiteY48" fmla="*/ 22807 h 94204"/>
                  <a:gd name="connsiteX49" fmla="*/ 93212 w 145768"/>
                  <a:gd name="connsiteY49" fmla="*/ 23799 h 94204"/>
                  <a:gd name="connsiteX50" fmla="*/ 93212 w 145768"/>
                  <a:gd name="connsiteY50" fmla="*/ 23799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45768" h="94204">
                    <a:moveTo>
                      <a:pt x="0" y="23799"/>
                    </a:moveTo>
                    <a:cubicBezTo>
                      <a:pt x="0" y="16858"/>
                      <a:pt x="2975" y="10908"/>
                      <a:pt x="7933" y="6941"/>
                    </a:cubicBezTo>
                    <a:cubicBezTo>
                      <a:pt x="12891" y="1983"/>
                      <a:pt x="18841" y="0"/>
                      <a:pt x="26774" y="0"/>
                    </a:cubicBezTo>
                    <a:cubicBezTo>
                      <a:pt x="33715" y="0"/>
                      <a:pt x="39665" y="1983"/>
                      <a:pt x="44623" y="5950"/>
                    </a:cubicBezTo>
                    <a:cubicBezTo>
                      <a:pt x="49581" y="9916"/>
                      <a:pt x="51565" y="14874"/>
                      <a:pt x="51565" y="21816"/>
                    </a:cubicBezTo>
                    <a:cubicBezTo>
                      <a:pt x="51565" y="25783"/>
                      <a:pt x="50573" y="30741"/>
                      <a:pt x="47598" y="34707"/>
                    </a:cubicBezTo>
                    <a:cubicBezTo>
                      <a:pt x="45615" y="38674"/>
                      <a:pt x="40657" y="44623"/>
                      <a:pt x="33715" y="50573"/>
                    </a:cubicBezTo>
                    <a:lnTo>
                      <a:pt x="13883" y="71397"/>
                    </a:lnTo>
                    <a:lnTo>
                      <a:pt x="13883" y="71397"/>
                    </a:lnTo>
                    <a:lnTo>
                      <a:pt x="52556" y="71397"/>
                    </a:lnTo>
                    <a:lnTo>
                      <a:pt x="52556" y="80322"/>
                    </a:lnTo>
                    <a:lnTo>
                      <a:pt x="0" y="80322"/>
                    </a:lnTo>
                    <a:lnTo>
                      <a:pt x="0" y="73380"/>
                    </a:lnTo>
                    <a:lnTo>
                      <a:pt x="27766" y="43632"/>
                    </a:lnTo>
                    <a:cubicBezTo>
                      <a:pt x="32724" y="37682"/>
                      <a:pt x="36690" y="33715"/>
                      <a:pt x="38673" y="30741"/>
                    </a:cubicBezTo>
                    <a:cubicBezTo>
                      <a:pt x="40657" y="27765"/>
                      <a:pt x="41648" y="24791"/>
                      <a:pt x="41648" y="21816"/>
                    </a:cubicBezTo>
                    <a:cubicBezTo>
                      <a:pt x="41648" y="17849"/>
                      <a:pt x="39665" y="14874"/>
                      <a:pt x="36690" y="11900"/>
                    </a:cubicBezTo>
                    <a:cubicBezTo>
                      <a:pt x="33715" y="8925"/>
                      <a:pt x="29749" y="7933"/>
                      <a:pt x="25782" y="7933"/>
                    </a:cubicBezTo>
                    <a:cubicBezTo>
                      <a:pt x="20824" y="7933"/>
                      <a:pt x="16858" y="8925"/>
                      <a:pt x="13883" y="11900"/>
                    </a:cubicBezTo>
                    <a:cubicBezTo>
                      <a:pt x="10908" y="14874"/>
                      <a:pt x="8925" y="18841"/>
                      <a:pt x="8925" y="22807"/>
                    </a:cubicBezTo>
                    <a:lnTo>
                      <a:pt x="8925" y="22807"/>
                    </a:lnTo>
                    <a:lnTo>
                      <a:pt x="0" y="23799"/>
                    </a:lnTo>
                    <a:lnTo>
                      <a:pt x="0" y="23799"/>
                    </a:lnTo>
                    <a:close/>
                    <a:moveTo>
                      <a:pt x="62472" y="94204"/>
                    </a:moveTo>
                    <a:lnTo>
                      <a:pt x="68422" y="69414"/>
                    </a:lnTo>
                    <a:lnTo>
                      <a:pt x="78338" y="69414"/>
                    </a:lnTo>
                    <a:lnTo>
                      <a:pt x="70405" y="94204"/>
                    </a:lnTo>
                    <a:lnTo>
                      <a:pt x="62472" y="94204"/>
                    </a:lnTo>
                    <a:close/>
                    <a:moveTo>
                      <a:pt x="93212" y="23799"/>
                    </a:moveTo>
                    <a:cubicBezTo>
                      <a:pt x="93212" y="16858"/>
                      <a:pt x="96188" y="10908"/>
                      <a:pt x="101146" y="6941"/>
                    </a:cubicBezTo>
                    <a:cubicBezTo>
                      <a:pt x="106104" y="1983"/>
                      <a:pt x="112054" y="0"/>
                      <a:pt x="119986" y="0"/>
                    </a:cubicBezTo>
                    <a:cubicBezTo>
                      <a:pt x="126928" y="0"/>
                      <a:pt x="132877" y="1983"/>
                      <a:pt x="137836" y="5950"/>
                    </a:cubicBezTo>
                    <a:cubicBezTo>
                      <a:pt x="142794" y="9916"/>
                      <a:pt x="144777" y="14874"/>
                      <a:pt x="144777" y="21816"/>
                    </a:cubicBezTo>
                    <a:cubicBezTo>
                      <a:pt x="144777" y="25783"/>
                      <a:pt x="143785" y="30741"/>
                      <a:pt x="140811" y="34707"/>
                    </a:cubicBezTo>
                    <a:cubicBezTo>
                      <a:pt x="138827" y="38674"/>
                      <a:pt x="133869" y="44623"/>
                      <a:pt x="126928" y="50573"/>
                    </a:cubicBezTo>
                    <a:lnTo>
                      <a:pt x="107095" y="71397"/>
                    </a:lnTo>
                    <a:lnTo>
                      <a:pt x="107095" y="71397"/>
                    </a:lnTo>
                    <a:lnTo>
                      <a:pt x="145769" y="71397"/>
                    </a:lnTo>
                    <a:lnTo>
                      <a:pt x="145769" y="80322"/>
                    </a:lnTo>
                    <a:lnTo>
                      <a:pt x="93212" y="80322"/>
                    </a:lnTo>
                    <a:lnTo>
                      <a:pt x="93212" y="73380"/>
                    </a:lnTo>
                    <a:lnTo>
                      <a:pt x="120978" y="43632"/>
                    </a:lnTo>
                    <a:cubicBezTo>
                      <a:pt x="125936" y="37682"/>
                      <a:pt x="129903" y="33715"/>
                      <a:pt x="131886" y="30741"/>
                    </a:cubicBezTo>
                    <a:cubicBezTo>
                      <a:pt x="133869" y="27765"/>
                      <a:pt x="134861" y="24791"/>
                      <a:pt x="134861" y="21816"/>
                    </a:cubicBezTo>
                    <a:cubicBezTo>
                      <a:pt x="134861" y="17849"/>
                      <a:pt x="132877" y="14874"/>
                      <a:pt x="129903" y="11900"/>
                    </a:cubicBezTo>
                    <a:cubicBezTo>
                      <a:pt x="126928" y="8925"/>
                      <a:pt x="122961" y="7933"/>
                      <a:pt x="118995" y="7933"/>
                    </a:cubicBezTo>
                    <a:cubicBezTo>
                      <a:pt x="114037" y="7933"/>
                      <a:pt x="110070" y="8925"/>
                      <a:pt x="107095" y="11900"/>
                    </a:cubicBezTo>
                    <a:cubicBezTo>
                      <a:pt x="104120" y="14874"/>
                      <a:pt x="102137" y="18841"/>
                      <a:pt x="102137" y="22807"/>
                    </a:cubicBezTo>
                    <a:lnTo>
                      <a:pt x="102137" y="22807"/>
                    </a:lnTo>
                    <a:lnTo>
                      <a:pt x="93212" y="23799"/>
                    </a:lnTo>
                    <a:lnTo>
                      <a:pt x="93212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0" name="Полилиния: фигура 269">
                <a:extLst>
                  <a:ext uri="{FF2B5EF4-FFF2-40B4-BE49-F238E27FC236}">
                    <a16:creationId xmlns:a16="http://schemas.microsoft.com/office/drawing/2014/main" id="{404D8BFE-4579-AE6A-8DFB-529CD690F5B6}"/>
                  </a:ext>
                </a:extLst>
              </p:cNvPr>
              <p:cNvSpPr/>
              <p:nvPr/>
            </p:nvSpPr>
            <p:spPr>
              <a:xfrm>
                <a:off x="3707870" y="5192957"/>
                <a:ext cx="165601" cy="82304"/>
              </a:xfrm>
              <a:custGeom>
                <a:avLst/>
                <a:gdLst>
                  <a:gd name="connsiteX0" fmla="*/ 20824 w 165601"/>
                  <a:gd name="connsiteY0" fmla="*/ 11900 h 82304"/>
                  <a:gd name="connsiteX1" fmla="*/ 20824 w 165601"/>
                  <a:gd name="connsiteY1" fmla="*/ 11900 h 82304"/>
                  <a:gd name="connsiteX2" fmla="*/ 0 w 165601"/>
                  <a:gd name="connsiteY2" fmla="*/ 26774 h 82304"/>
                  <a:gd name="connsiteX3" fmla="*/ 0 w 165601"/>
                  <a:gd name="connsiteY3" fmla="*/ 16858 h 82304"/>
                  <a:gd name="connsiteX4" fmla="*/ 20824 w 165601"/>
                  <a:gd name="connsiteY4" fmla="*/ 1983 h 82304"/>
                  <a:gd name="connsiteX5" fmla="*/ 30740 w 165601"/>
                  <a:gd name="connsiteY5" fmla="*/ 1983 h 82304"/>
                  <a:gd name="connsiteX6" fmla="*/ 30740 w 165601"/>
                  <a:gd name="connsiteY6" fmla="*/ 81313 h 82304"/>
                  <a:gd name="connsiteX7" fmla="*/ 20824 w 165601"/>
                  <a:gd name="connsiteY7" fmla="*/ 81313 h 82304"/>
                  <a:gd name="connsiteX8" fmla="*/ 20824 w 165601"/>
                  <a:gd name="connsiteY8" fmla="*/ 11900 h 82304"/>
                  <a:gd name="connsiteX9" fmla="*/ 91229 w 165601"/>
                  <a:gd name="connsiteY9" fmla="*/ 10908 h 82304"/>
                  <a:gd name="connsiteX10" fmla="*/ 91229 w 165601"/>
                  <a:gd name="connsiteY10" fmla="*/ 10908 h 82304"/>
                  <a:gd name="connsiteX11" fmla="*/ 48589 w 165601"/>
                  <a:gd name="connsiteY11" fmla="*/ 10908 h 82304"/>
                  <a:gd name="connsiteX12" fmla="*/ 48589 w 165601"/>
                  <a:gd name="connsiteY12" fmla="*/ 1983 h 82304"/>
                  <a:gd name="connsiteX13" fmla="*/ 101146 w 165601"/>
                  <a:gd name="connsiteY13" fmla="*/ 1983 h 82304"/>
                  <a:gd name="connsiteX14" fmla="*/ 101146 w 165601"/>
                  <a:gd name="connsiteY14" fmla="*/ 10908 h 82304"/>
                  <a:gd name="connsiteX15" fmla="*/ 66439 w 165601"/>
                  <a:gd name="connsiteY15" fmla="*/ 80321 h 82304"/>
                  <a:gd name="connsiteX16" fmla="*/ 56523 w 165601"/>
                  <a:gd name="connsiteY16" fmla="*/ 80321 h 82304"/>
                  <a:gd name="connsiteX17" fmla="*/ 91229 w 165601"/>
                  <a:gd name="connsiteY17" fmla="*/ 10908 h 82304"/>
                  <a:gd name="connsiteX18" fmla="*/ 136844 w 165601"/>
                  <a:gd name="connsiteY18" fmla="*/ 82305 h 82304"/>
                  <a:gd name="connsiteX19" fmla="*/ 119986 w 165601"/>
                  <a:gd name="connsiteY19" fmla="*/ 76355 h 82304"/>
                  <a:gd name="connsiteX20" fmla="*/ 111062 w 165601"/>
                  <a:gd name="connsiteY20" fmla="*/ 61481 h 82304"/>
                  <a:gd name="connsiteX21" fmla="*/ 120978 w 165601"/>
                  <a:gd name="connsiteY21" fmla="*/ 61481 h 82304"/>
                  <a:gd name="connsiteX22" fmla="*/ 126928 w 165601"/>
                  <a:gd name="connsiteY22" fmla="*/ 70405 h 82304"/>
                  <a:gd name="connsiteX23" fmla="*/ 136844 w 165601"/>
                  <a:gd name="connsiteY23" fmla="*/ 73380 h 82304"/>
                  <a:gd name="connsiteX24" fmla="*/ 151718 w 165601"/>
                  <a:gd name="connsiteY24" fmla="*/ 64455 h 82304"/>
                  <a:gd name="connsiteX25" fmla="*/ 157668 w 165601"/>
                  <a:gd name="connsiteY25" fmla="*/ 40656 h 82304"/>
                  <a:gd name="connsiteX26" fmla="*/ 157668 w 165601"/>
                  <a:gd name="connsiteY26" fmla="*/ 40656 h 82304"/>
                  <a:gd name="connsiteX27" fmla="*/ 148743 w 165601"/>
                  <a:gd name="connsiteY27" fmla="*/ 49581 h 82304"/>
                  <a:gd name="connsiteX28" fmla="*/ 134861 w 165601"/>
                  <a:gd name="connsiteY28" fmla="*/ 53547 h 82304"/>
                  <a:gd name="connsiteX29" fmla="*/ 116020 w 165601"/>
                  <a:gd name="connsiteY29" fmla="*/ 45614 h 82304"/>
                  <a:gd name="connsiteX30" fmla="*/ 108087 w 165601"/>
                  <a:gd name="connsiteY30" fmla="*/ 26774 h 82304"/>
                  <a:gd name="connsiteX31" fmla="*/ 116020 w 165601"/>
                  <a:gd name="connsiteY31" fmla="*/ 7933 h 82304"/>
                  <a:gd name="connsiteX32" fmla="*/ 135852 w 165601"/>
                  <a:gd name="connsiteY32" fmla="*/ 0 h 82304"/>
                  <a:gd name="connsiteX33" fmla="*/ 151718 w 165601"/>
                  <a:gd name="connsiteY33" fmla="*/ 4958 h 82304"/>
                  <a:gd name="connsiteX34" fmla="*/ 161635 w 165601"/>
                  <a:gd name="connsiteY34" fmla="*/ 17849 h 82304"/>
                  <a:gd name="connsiteX35" fmla="*/ 165601 w 165601"/>
                  <a:gd name="connsiteY35" fmla="*/ 39665 h 82304"/>
                  <a:gd name="connsiteX36" fmla="*/ 157668 w 165601"/>
                  <a:gd name="connsiteY36" fmla="*/ 70405 h 82304"/>
                  <a:gd name="connsiteX37" fmla="*/ 136844 w 165601"/>
                  <a:gd name="connsiteY37" fmla="*/ 82305 h 82304"/>
                  <a:gd name="connsiteX38" fmla="*/ 136844 w 165601"/>
                  <a:gd name="connsiteY38" fmla="*/ 82305 h 82304"/>
                  <a:gd name="connsiteX39" fmla="*/ 137836 w 165601"/>
                  <a:gd name="connsiteY39" fmla="*/ 44623 h 82304"/>
                  <a:gd name="connsiteX40" fmla="*/ 150727 w 165601"/>
                  <a:gd name="connsiteY40" fmla="*/ 39665 h 82304"/>
                  <a:gd name="connsiteX41" fmla="*/ 155685 w 165601"/>
                  <a:gd name="connsiteY41" fmla="*/ 26774 h 82304"/>
                  <a:gd name="connsiteX42" fmla="*/ 150727 w 165601"/>
                  <a:gd name="connsiteY42" fmla="*/ 13882 h 82304"/>
                  <a:gd name="connsiteX43" fmla="*/ 137836 w 165601"/>
                  <a:gd name="connsiteY43" fmla="*/ 8924 h 82304"/>
                  <a:gd name="connsiteX44" fmla="*/ 124945 w 165601"/>
                  <a:gd name="connsiteY44" fmla="*/ 13882 h 82304"/>
                  <a:gd name="connsiteX45" fmla="*/ 119986 w 165601"/>
                  <a:gd name="connsiteY45" fmla="*/ 26774 h 82304"/>
                  <a:gd name="connsiteX46" fmla="*/ 124945 w 165601"/>
                  <a:gd name="connsiteY46" fmla="*/ 39665 h 82304"/>
                  <a:gd name="connsiteX47" fmla="*/ 137836 w 165601"/>
                  <a:gd name="connsiteY47" fmla="*/ 44623 h 82304"/>
                  <a:gd name="connsiteX48" fmla="*/ 137836 w 165601"/>
                  <a:gd name="connsiteY48" fmla="*/ 44623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65601" h="82304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91229" y="10908"/>
                    </a:moveTo>
                    <a:lnTo>
                      <a:pt x="91229" y="10908"/>
                    </a:lnTo>
                    <a:lnTo>
                      <a:pt x="48589" y="10908"/>
                    </a:lnTo>
                    <a:lnTo>
                      <a:pt x="48589" y="1983"/>
                    </a:lnTo>
                    <a:lnTo>
                      <a:pt x="101146" y="1983"/>
                    </a:lnTo>
                    <a:lnTo>
                      <a:pt x="101146" y="10908"/>
                    </a:lnTo>
                    <a:lnTo>
                      <a:pt x="66439" y="80321"/>
                    </a:lnTo>
                    <a:lnTo>
                      <a:pt x="56523" y="80321"/>
                    </a:lnTo>
                    <a:lnTo>
                      <a:pt x="91229" y="10908"/>
                    </a:lnTo>
                    <a:close/>
                    <a:moveTo>
                      <a:pt x="136844" y="82305"/>
                    </a:moveTo>
                    <a:cubicBezTo>
                      <a:pt x="129903" y="82305"/>
                      <a:pt x="123953" y="80321"/>
                      <a:pt x="119986" y="76355"/>
                    </a:cubicBezTo>
                    <a:cubicBezTo>
                      <a:pt x="115028" y="72388"/>
                      <a:pt x="112054" y="67430"/>
                      <a:pt x="111062" y="61481"/>
                    </a:cubicBezTo>
                    <a:lnTo>
                      <a:pt x="120978" y="61481"/>
                    </a:lnTo>
                    <a:cubicBezTo>
                      <a:pt x="121970" y="65447"/>
                      <a:pt x="123953" y="68422"/>
                      <a:pt x="126928" y="70405"/>
                    </a:cubicBezTo>
                    <a:cubicBezTo>
                      <a:pt x="129903" y="72388"/>
                      <a:pt x="132877" y="73380"/>
                      <a:pt x="136844" y="73380"/>
                    </a:cubicBezTo>
                    <a:cubicBezTo>
                      <a:pt x="143785" y="73380"/>
                      <a:pt x="148743" y="70405"/>
                      <a:pt x="151718" y="64455"/>
                    </a:cubicBezTo>
                    <a:cubicBezTo>
                      <a:pt x="155685" y="58505"/>
                      <a:pt x="157668" y="50573"/>
                      <a:pt x="157668" y="40656"/>
                    </a:cubicBezTo>
                    <a:lnTo>
                      <a:pt x="157668" y="40656"/>
                    </a:lnTo>
                    <a:cubicBezTo>
                      <a:pt x="155685" y="44623"/>
                      <a:pt x="152710" y="47598"/>
                      <a:pt x="148743" y="49581"/>
                    </a:cubicBezTo>
                    <a:cubicBezTo>
                      <a:pt x="144777" y="51565"/>
                      <a:pt x="139819" y="53547"/>
                      <a:pt x="134861" y="53547"/>
                    </a:cubicBezTo>
                    <a:cubicBezTo>
                      <a:pt x="126928" y="53547"/>
                      <a:pt x="120978" y="50573"/>
                      <a:pt x="116020" y="45614"/>
                    </a:cubicBezTo>
                    <a:cubicBezTo>
                      <a:pt x="111062" y="40656"/>
                      <a:pt x="108087" y="34707"/>
                      <a:pt x="108087" y="26774"/>
                    </a:cubicBezTo>
                    <a:cubicBezTo>
                      <a:pt x="108087" y="18840"/>
                      <a:pt x="111062" y="12891"/>
                      <a:pt x="116020" y="7933"/>
                    </a:cubicBezTo>
                    <a:cubicBezTo>
                      <a:pt x="120978" y="2975"/>
                      <a:pt x="127919" y="0"/>
                      <a:pt x="135852" y="0"/>
                    </a:cubicBezTo>
                    <a:cubicBezTo>
                      <a:pt x="141802" y="0"/>
                      <a:pt x="146760" y="1983"/>
                      <a:pt x="151718" y="4958"/>
                    </a:cubicBezTo>
                    <a:cubicBezTo>
                      <a:pt x="156677" y="7933"/>
                      <a:pt x="159651" y="12891"/>
                      <a:pt x="161635" y="17849"/>
                    </a:cubicBezTo>
                    <a:cubicBezTo>
                      <a:pt x="164609" y="23799"/>
                      <a:pt x="165601" y="30740"/>
                      <a:pt x="165601" y="39665"/>
                    </a:cubicBezTo>
                    <a:cubicBezTo>
                      <a:pt x="165601" y="52556"/>
                      <a:pt x="162626" y="63464"/>
                      <a:pt x="157668" y="70405"/>
                    </a:cubicBezTo>
                    <a:cubicBezTo>
                      <a:pt x="153702" y="78338"/>
                      <a:pt x="146760" y="82305"/>
                      <a:pt x="136844" y="82305"/>
                    </a:cubicBezTo>
                    <a:lnTo>
                      <a:pt x="136844" y="82305"/>
                    </a:lnTo>
                    <a:close/>
                    <a:moveTo>
                      <a:pt x="137836" y="44623"/>
                    </a:moveTo>
                    <a:cubicBezTo>
                      <a:pt x="142794" y="44623"/>
                      <a:pt x="147752" y="42640"/>
                      <a:pt x="150727" y="39665"/>
                    </a:cubicBezTo>
                    <a:cubicBezTo>
                      <a:pt x="153702" y="36690"/>
                      <a:pt x="155685" y="31732"/>
                      <a:pt x="155685" y="26774"/>
                    </a:cubicBezTo>
                    <a:cubicBezTo>
                      <a:pt x="155685" y="21816"/>
                      <a:pt x="153702" y="17849"/>
                      <a:pt x="150727" y="13882"/>
                    </a:cubicBezTo>
                    <a:cubicBezTo>
                      <a:pt x="146760" y="9916"/>
                      <a:pt x="142794" y="8924"/>
                      <a:pt x="137836" y="8924"/>
                    </a:cubicBezTo>
                    <a:cubicBezTo>
                      <a:pt x="132877" y="8924"/>
                      <a:pt x="128911" y="10908"/>
                      <a:pt x="124945" y="13882"/>
                    </a:cubicBezTo>
                    <a:cubicBezTo>
                      <a:pt x="120978" y="16858"/>
                      <a:pt x="119986" y="21816"/>
                      <a:pt x="119986" y="26774"/>
                    </a:cubicBezTo>
                    <a:cubicBezTo>
                      <a:pt x="119986" y="31732"/>
                      <a:pt x="121970" y="35698"/>
                      <a:pt x="124945" y="39665"/>
                    </a:cubicBezTo>
                    <a:cubicBezTo>
                      <a:pt x="127919" y="43631"/>
                      <a:pt x="131886" y="44623"/>
                      <a:pt x="137836" y="44623"/>
                    </a:cubicBezTo>
                    <a:lnTo>
                      <a:pt x="137836" y="4462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1" name="Полилиния: фигура 270">
                <a:extLst>
                  <a:ext uri="{FF2B5EF4-FFF2-40B4-BE49-F238E27FC236}">
                    <a16:creationId xmlns:a16="http://schemas.microsoft.com/office/drawing/2014/main" id="{16A5481F-EF5C-5E03-A7D2-609DBDBB40CE}"/>
                  </a:ext>
                </a:extLst>
              </p:cNvPr>
              <p:cNvSpPr/>
              <p:nvPr/>
            </p:nvSpPr>
            <p:spPr>
              <a:xfrm>
                <a:off x="4276070" y="5192957"/>
                <a:ext cx="124944" cy="83295"/>
              </a:xfrm>
              <a:custGeom>
                <a:avLst/>
                <a:gdLst>
                  <a:gd name="connsiteX0" fmla="*/ 18841 w 124944"/>
                  <a:gd name="connsiteY0" fmla="*/ 35698 h 83295"/>
                  <a:gd name="connsiteX1" fmla="*/ 28757 w 124944"/>
                  <a:gd name="connsiteY1" fmla="*/ 35698 h 83295"/>
                  <a:gd name="connsiteX2" fmla="*/ 39665 w 124944"/>
                  <a:gd name="connsiteY2" fmla="*/ 31732 h 83295"/>
                  <a:gd name="connsiteX3" fmla="*/ 43631 w 124944"/>
                  <a:gd name="connsiteY3" fmla="*/ 21816 h 83295"/>
                  <a:gd name="connsiteX4" fmla="*/ 39665 w 124944"/>
                  <a:gd name="connsiteY4" fmla="*/ 11900 h 83295"/>
                  <a:gd name="connsiteX5" fmla="*/ 27765 w 124944"/>
                  <a:gd name="connsiteY5" fmla="*/ 7933 h 83295"/>
                  <a:gd name="connsiteX6" fmla="*/ 16857 w 124944"/>
                  <a:gd name="connsiteY6" fmla="*/ 11900 h 83295"/>
                  <a:gd name="connsiteX7" fmla="*/ 11899 w 124944"/>
                  <a:gd name="connsiteY7" fmla="*/ 21816 h 83295"/>
                  <a:gd name="connsiteX8" fmla="*/ 1983 w 124944"/>
                  <a:gd name="connsiteY8" fmla="*/ 21816 h 83295"/>
                  <a:gd name="connsiteX9" fmla="*/ 9916 w 124944"/>
                  <a:gd name="connsiteY9" fmla="*/ 5949 h 83295"/>
                  <a:gd name="connsiteX10" fmla="*/ 27765 w 124944"/>
                  <a:gd name="connsiteY10" fmla="*/ 0 h 83295"/>
                  <a:gd name="connsiteX11" fmla="*/ 45614 w 124944"/>
                  <a:gd name="connsiteY11" fmla="*/ 5949 h 83295"/>
                  <a:gd name="connsiteX12" fmla="*/ 52556 w 124944"/>
                  <a:gd name="connsiteY12" fmla="*/ 20824 h 83295"/>
                  <a:gd name="connsiteX13" fmla="*/ 48589 w 124944"/>
                  <a:gd name="connsiteY13" fmla="*/ 33715 h 83295"/>
                  <a:gd name="connsiteX14" fmla="*/ 36690 w 124944"/>
                  <a:gd name="connsiteY14" fmla="*/ 39665 h 83295"/>
                  <a:gd name="connsiteX15" fmla="*/ 36690 w 124944"/>
                  <a:gd name="connsiteY15" fmla="*/ 39665 h 83295"/>
                  <a:gd name="connsiteX16" fmla="*/ 50573 w 124944"/>
                  <a:gd name="connsiteY16" fmla="*/ 45614 h 83295"/>
                  <a:gd name="connsiteX17" fmla="*/ 55531 w 124944"/>
                  <a:gd name="connsiteY17" fmla="*/ 59497 h 83295"/>
                  <a:gd name="connsiteX18" fmla="*/ 47598 w 124944"/>
                  <a:gd name="connsiteY18" fmla="*/ 76355 h 83295"/>
                  <a:gd name="connsiteX19" fmla="*/ 27765 w 124944"/>
                  <a:gd name="connsiteY19" fmla="*/ 83296 h 83295"/>
                  <a:gd name="connsiteX20" fmla="*/ 7933 w 124944"/>
                  <a:gd name="connsiteY20" fmla="*/ 77346 h 83295"/>
                  <a:gd name="connsiteX21" fmla="*/ 0 w 124944"/>
                  <a:gd name="connsiteY21" fmla="*/ 61481 h 83295"/>
                  <a:gd name="connsiteX22" fmla="*/ 9916 w 124944"/>
                  <a:gd name="connsiteY22" fmla="*/ 61481 h 83295"/>
                  <a:gd name="connsiteX23" fmla="*/ 15866 w 124944"/>
                  <a:gd name="connsiteY23" fmla="*/ 71397 h 83295"/>
                  <a:gd name="connsiteX24" fmla="*/ 28757 w 124944"/>
                  <a:gd name="connsiteY24" fmla="*/ 75363 h 83295"/>
                  <a:gd name="connsiteX25" fmla="*/ 41648 w 124944"/>
                  <a:gd name="connsiteY25" fmla="*/ 71397 h 83295"/>
                  <a:gd name="connsiteX26" fmla="*/ 46606 w 124944"/>
                  <a:gd name="connsiteY26" fmla="*/ 61481 h 83295"/>
                  <a:gd name="connsiteX27" fmla="*/ 41648 w 124944"/>
                  <a:gd name="connsiteY27" fmla="*/ 50573 h 83295"/>
                  <a:gd name="connsiteX28" fmla="*/ 28757 w 124944"/>
                  <a:gd name="connsiteY28" fmla="*/ 46606 h 83295"/>
                  <a:gd name="connsiteX29" fmla="*/ 18841 w 124944"/>
                  <a:gd name="connsiteY29" fmla="*/ 46606 h 83295"/>
                  <a:gd name="connsiteX30" fmla="*/ 18841 w 124944"/>
                  <a:gd name="connsiteY30" fmla="*/ 35698 h 83295"/>
                  <a:gd name="connsiteX31" fmla="*/ 97179 w 124944"/>
                  <a:gd name="connsiteY31" fmla="*/ 82305 h 83295"/>
                  <a:gd name="connsiteX32" fmla="*/ 81313 w 124944"/>
                  <a:gd name="connsiteY32" fmla="*/ 77346 h 83295"/>
                  <a:gd name="connsiteX33" fmla="*/ 70405 w 124944"/>
                  <a:gd name="connsiteY33" fmla="*/ 64455 h 83295"/>
                  <a:gd name="connsiteX34" fmla="*/ 66439 w 124944"/>
                  <a:gd name="connsiteY34" fmla="*/ 42640 h 83295"/>
                  <a:gd name="connsiteX35" fmla="*/ 74372 w 124944"/>
                  <a:gd name="connsiteY35" fmla="*/ 11900 h 83295"/>
                  <a:gd name="connsiteX36" fmla="*/ 97179 w 124944"/>
                  <a:gd name="connsiteY36" fmla="*/ 991 h 83295"/>
                  <a:gd name="connsiteX37" fmla="*/ 114037 w 124944"/>
                  <a:gd name="connsiteY37" fmla="*/ 6941 h 83295"/>
                  <a:gd name="connsiteX38" fmla="*/ 122961 w 124944"/>
                  <a:gd name="connsiteY38" fmla="*/ 21816 h 83295"/>
                  <a:gd name="connsiteX39" fmla="*/ 113045 w 124944"/>
                  <a:gd name="connsiteY39" fmla="*/ 21816 h 83295"/>
                  <a:gd name="connsiteX40" fmla="*/ 107095 w 124944"/>
                  <a:gd name="connsiteY40" fmla="*/ 12891 h 83295"/>
                  <a:gd name="connsiteX41" fmla="*/ 97179 w 124944"/>
                  <a:gd name="connsiteY41" fmla="*/ 9916 h 83295"/>
                  <a:gd name="connsiteX42" fmla="*/ 82305 w 124944"/>
                  <a:gd name="connsiteY42" fmla="*/ 18840 h 83295"/>
                  <a:gd name="connsiteX43" fmla="*/ 76355 w 124944"/>
                  <a:gd name="connsiteY43" fmla="*/ 42640 h 83295"/>
                  <a:gd name="connsiteX44" fmla="*/ 76355 w 124944"/>
                  <a:gd name="connsiteY44" fmla="*/ 42640 h 83295"/>
                  <a:gd name="connsiteX45" fmla="*/ 85279 w 124944"/>
                  <a:gd name="connsiteY45" fmla="*/ 33715 h 83295"/>
                  <a:gd name="connsiteX46" fmla="*/ 98171 w 124944"/>
                  <a:gd name="connsiteY46" fmla="*/ 29749 h 83295"/>
                  <a:gd name="connsiteX47" fmla="*/ 117011 w 124944"/>
                  <a:gd name="connsiteY47" fmla="*/ 37682 h 83295"/>
                  <a:gd name="connsiteX48" fmla="*/ 124944 w 124944"/>
                  <a:gd name="connsiteY48" fmla="*/ 56523 h 83295"/>
                  <a:gd name="connsiteX49" fmla="*/ 117011 w 124944"/>
                  <a:gd name="connsiteY49" fmla="*/ 75363 h 83295"/>
                  <a:gd name="connsiteX50" fmla="*/ 97179 w 124944"/>
                  <a:gd name="connsiteY50" fmla="*/ 82305 h 83295"/>
                  <a:gd name="connsiteX51" fmla="*/ 97179 w 124944"/>
                  <a:gd name="connsiteY51" fmla="*/ 82305 h 83295"/>
                  <a:gd name="connsiteX52" fmla="*/ 97179 w 124944"/>
                  <a:gd name="connsiteY52" fmla="*/ 73380 h 83295"/>
                  <a:gd name="connsiteX53" fmla="*/ 110070 w 124944"/>
                  <a:gd name="connsiteY53" fmla="*/ 68422 h 83295"/>
                  <a:gd name="connsiteX54" fmla="*/ 115028 w 124944"/>
                  <a:gd name="connsiteY54" fmla="*/ 55531 h 83295"/>
                  <a:gd name="connsiteX55" fmla="*/ 110070 w 124944"/>
                  <a:gd name="connsiteY55" fmla="*/ 42640 h 83295"/>
                  <a:gd name="connsiteX56" fmla="*/ 97179 w 124944"/>
                  <a:gd name="connsiteY56" fmla="*/ 37682 h 83295"/>
                  <a:gd name="connsiteX57" fmla="*/ 84288 w 124944"/>
                  <a:gd name="connsiteY57" fmla="*/ 42640 h 83295"/>
                  <a:gd name="connsiteX58" fmla="*/ 79330 w 124944"/>
                  <a:gd name="connsiteY58" fmla="*/ 55531 h 83295"/>
                  <a:gd name="connsiteX59" fmla="*/ 84288 w 124944"/>
                  <a:gd name="connsiteY59" fmla="*/ 68422 h 83295"/>
                  <a:gd name="connsiteX60" fmla="*/ 97179 w 124944"/>
                  <a:gd name="connsiteY60" fmla="*/ 73380 h 83295"/>
                  <a:gd name="connsiteX61" fmla="*/ 97179 w 124944"/>
                  <a:gd name="connsiteY61" fmla="*/ 73380 h 8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24944" h="83295">
                    <a:moveTo>
                      <a:pt x="18841" y="35698"/>
                    </a:moveTo>
                    <a:lnTo>
                      <a:pt x="28757" y="35698"/>
                    </a:lnTo>
                    <a:cubicBezTo>
                      <a:pt x="33715" y="35698"/>
                      <a:pt x="36690" y="34707"/>
                      <a:pt x="39665" y="31732"/>
                    </a:cubicBezTo>
                    <a:cubicBezTo>
                      <a:pt x="42640" y="28757"/>
                      <a:pt x="43631" y="25782"/>
                      <a:pt x="43631" y="21816"/>
                    </a:cubicBezTo>
                    <a:cubicBezTo>
                      <a:pt x="43631" y="17849"/>
                      <a:pt x="42640" y="14874"/>
                      <a:pt x="39665" y="11900"/>
                    </a:cubicBezTo>
                    <a:cubicBezTo>
                      <a:pt x="36690" y="9916"/>
                      <a:pt x="32723" y="7933"/>
                      <a:pt x="27765" y="7933"/>
                    </a:cubicBezTo>
                    <a:cubicBezTo>
                      <a:pt x="22807" y="7933"/>
                      <a:pt x="19832" y="8924"/>
                      <a:pt x="16857" y="11900"/>
                    </a:cubicBezTo>
                    <a:cubicBezTo>
                      <a:pt x="13883" y="13882"/>
                      <a:pt x="11899" y="17849"/>
                      <a:pt x="11899" y="21816"/>
                    </a:cubicBezTo>
                    <a:lnTo>
                      <a:pt x="1983" y="21816"/>
                    </a:lnTo>
                    <a:cubicBezTo>
                      <a:pt x="2975" y="14874"/>
                      <a:pt x="4958" y="9916"/>
                      <a:pt x="9916" y="5949"/>
                    </a:cubicBezTo>
                    <a:cubicBezTo>
                      <a:pt x="14874" y="1983"/>
                      <a:pt x="20824" y="0"/>
                      <a:pt x="27765" y="0"/>
                    </a:cubicBezTo>
                    <a:cubicBezTo>
                      <a:pt x="34707" y="0"/>
                      <a:pt x="40656" y="1983"/>
                      <a:pt x="45614" y="5949"/>
                    </a:cubicBezTo>
                    <a:cubicBezTo>
                      <a:pt x="50573" y="9916"/>
                      <a:pt x="52556" y="14874"/>
                      <a:pt x="52556" y="20824"/>
                    </a:cubicBezTo>
                    <a:cubicBezTo>
                      <a:pt x="52556" y="25782"/>
                      <a:pt x="51564" y="29749"/>
                      <a:pt x="48589" y="33715"/>
                    </a:cubicBezTo>
                    <a:cubicBezTo>
                      <a:pt x="45614" y="36690"/>
                      <a:pt x="41648" y="39665"/>
                      <a:pt x="36690" y="39665"/>
                    </a:cubicBezTo>
                    <a:lnTo>
                      <a:pt x="36690" y="39665"/>
                    </a:lnTo>
                    <a:cubicBezTo>
                      <a:pt x="42640" y="39665"/>
                      <a:pt x="47598" y="41648"/>
                      <a:pt x="50573" y="45614"/>
                    </a:cubicBezTo>
                    <a:cubicBezTo>
                      <a:pt x="54539" y="48589"/>
                      <a:pt x="55531" y="53547"/>
                      <a:pt x="55531" y="59497"/>
                    </a:cubicBezTo>
                    <a:cubicBezTo>
                      <a:pt x="55531" y="66439"/>
                      <a:pt x="52556" y="71397"/>
                      <a:pt x="47598" y="76355"/>
                    </a:cubicBezTo>
                    <a:cubicBezTo>
                      <a:pt x="42640" y="80321"/>
                      <a:pt x="35698" y="83296"/>
                      <a:pt x="27765" y="83296"/>
                    </a:cubicBezTo>
                    <a:cubicBezTo>
                      <a:pt x="19832" y="83296"/>
                      <a:pt x="12891" y="81313"/>
                      <a:pt x="7933" y="77346"/>
                    </a:cubicBezTo>
                    <a:cubicBezTo>
                      <a:pt x="2975" y="73380"/>
                      <a:pt x="0" y="68422"/>
                      <a:pt x="0" y="61481"/>
                    </a:cubicBezTo>
                    <a:lnTo>
                      <a:pt x="9916" y="61481"/>
                    </a:lnTo>
                    <a:cubicBezTo>
                      <a:pt x="9916" y="65447"/>
                      <a:pt x="11899" y="68422"/>
                      <a:pt x="15866" y="71397"/>
                    </a:cubicBezTo>
                    <a:cubicBezTo>
                      <a:pt x="18841" y="74372"/>
                      <a:pt x="23799" y="75363"/>
                      <a:pt x="28757" y="75363"/>
                    </a:cubicBezTo>
                    <a:cubicBezTo>
                      <a:pt x="33715" y="75363"/>
                      <a:pt x="38673" y="74372"/>
                      <a:pt x="41648" y="71397"/>
                    </a:cubicBezTo>
                    <a:cubicBezTo>
                      <a:pt x="44623" y="68422"/>
                      <a:pt x="46606" y="65447"/>
                      <a:pt x="46606" y="61481"/>
                    </a:cubicBezTo>
                    <a:cubicBezTo>
                      <a:pt x="46606" y="56523"/>
                      <a:pt x="44623" y="53547"/>
                      <a:pt x="41648" y="50573"/>
                    </a:cubicBezTo>
                    <a:cubicBezTo>
                      <a:pt x="38673" y="47598"/>
                      <a:pt x="33715" y="46606"/>
                      <a:pt x="28757" y="46606"/>
                    </a:cubicBezTo>
                    <a:lnTo>
                      <a:pt x="18841" y="46606"/>
                    </a:lnTo>
                    <a:lnTo>
                      <a:pt x="18841" y="35698"/>
                    </a:lnTo>
                    <a:close/>
                    <a:moveTo>
                      <a:pt x="97179" y="82305"/>
                    </a:moveTo>
                    <a:cubicBezTo>
                      <a:pt x="91229" y="82305"/>
                      <a:pt x="86271" y="80321"/>
                      <a:pt x="81313" y="77346"/>
                    </a:cubicBezTo>
                    <a:cubicBezTo>
                      <a:pt x="76355" y="74372"/>
                      <a:pt x="73380" y="69414"/>
                      <a:pt x="70405" y="64455"/>
                    </a:cubicBezTo>
                    <a:cubicBezTo>
                      <a:pt x="67430" y="58505"/>
                      <a:pt x="66439" y="51565"/>
                      <a:pt x="66439" y="42640"/>
                    </a:cubicBezTo>
                    <a:cubicBezTo>
                      <a:pt x="66439" y="29749"/>
                      <a:pt x="69414" y="18840"/>
                      <a:pt x="74372" y="11900"/>
                    </a:cubicBezTo>
                    <a:cubicBezTo>
                      <a:pt x="79330" y="4958"/>
                      <a:pt x="87263" y="991"/>
                      <a:pt x="97179" y="991"/>
                    </a:cubicBezTo>
                    <a:cubicBezTo>
                      <a:pt x="104120" y="991"/>
                      <a:pt x="110070" y="2975"/>
                      <a:pt x="114037" y="6941"/>
                    </a:cubicBezTo>
                    <a:cubicBezTo>
                      <a:pt x="118995" y="10908"/>
                      <a:pt x="121970" y="15866"/>
                      <a:pt x="122961" y="21816"/>
                    </a:cubicBezTo>
                    <a:lnTo>
                      <a:pt x="113045" y="21816"/>
                    </a:lnTo>
                    <a:cubicBezTo>
                      <a:pt x="112053" y="17849"/>
                      <a:pt x="110070" y="15866"/>
                      <a:pt x="107095" y="12891"/>
                    </a:cubicBezTo>
                    <a:cubicBezTo>
                      <a:pt x="104120" y="10908"/>
                      <a:pt x="101145" y="9916"/>
                      <a:pt x="97179" y="9916"/>
                    </a:cubicBezTo>
                    <a:cubicBezTo>
                      <a:pt x="90237" y="9916"/>
                      <a:pt x="85279" y="12891"/>
                      <a:pt x="82305" y="18840"/>
                    </a:cubicBezTo>
                    <a:cubicBezTo>
                      <a:pt x="78338" y="24791"/>
                      <a:pt x="76355" y="32723"/>
                      <a:pt x="76355" y="42640"/>
                    </a:cubicBezTo>
                    <a:lnTo>
                      <a:pt x="76355" y="42640"/>
                    </a:lnTo>
                    <a:cubicBezTo>
                      <a:pt x="78338" y="38673"/>
                      <a:pt x="81313" y="35698"/>
                      <a:pt x="85279" y="33715"/>
                    </a:cubicBezTo>
                    <a:cubicBezTo>
                      <a:pt x="89246" y="31732"/>
                      <a:pt x="94204" y="29749"/>
                      <a:pt x="98171" y="29749"/>
                    </a:cubicBezTo>
                    <a:cubicBezTo>
                      <a:pt x="106103" y="29749"/>
                      <a:pt x="112053" y="32723"/>
                      <a:pt x="117011" y="37682"/>
                    </a:cubicBezTo>
                    <a:cubicBezTo>
                      <a:pt x="121970" y="42640"/>
                      <a:pt x="124944" y="48589"/>
                      <a:pt x="124944" y="56523"/>
                    </a:cubicBezTo>
                    <a:cubicBezTo>
                      <a:pt x="124944" y="64455"/>
                      <a:pt x="121970" y="70405"/>
                      <a:pt x="117011" y="75363"/>
                    </a:cubicBezTo>
                    <a:cubicBezTo>
                      <a:pt x="112053" y="79330"/>
                      <a:pt x="105112" y="82305"/>
                      <a:pt x="97179" y="82305"/>
                    </a:cubicBezTo>
                    <a:lnTo>
                      <a:pt x="97179" y="82305"/>
                    </a:lnTo>
                    <a:close/>
                    <a:moveTo>
                      <a:pt x="97179" y="73380"/>
                    </a:moveTo>
                    <a:cubicBezTo>
                      <a:pt x="102137" y="73380"/>
                      <a:pt x="106103" y="71397"/>
                      <a:pt x="110070" y="68422"/>
                    </a:cubicBezTo>
                    <a:cubicBezTo>
                      <a:pt x="114037" y="65447"/>
                      <a:pt x="115028" y="60489"/>
                      <a:pt x="115028" y="55531"/>
                    </a:cubicBezTo>
                    <a:cubicBezTo>
                      <a:pt x="115028" y="50573"/>
                      <a:pt x="113045" y="45614"/>
                      <a:pt x="110070" y="42640"/>
                    </a:cubicBezTo>
                    <a:cubicBezTo>
                      <a:pt x="107095" y="39665"/>
                      <a:pt x="102137" y="37682"/>
                      <a:pt x="97179" y="37682"/>
                    </a:cubicBezTo>
                    <a:cubicBezTo>
                      <a:pt x="92221" y="37682"/>
                      <a:pt x="87263" y="39665"/>
                      <a:pt x="84288" y="42640"/>
                    </a:cubicBezTo>
                    <a:cubicBezTo>
                      <a:pt x="81313" y="45614"/>
                      <a:pt x="79330" y="50573"/>
                      <a:pt x="79330" y="55531"/>
                    </a:cubicBezTo>
                    <a:cubicBezTo>
                      <a:pt x="79330" y="60489"/>
                      <a:pt x="81313" y="64455"/>
                      <a:pt x="84288" y="68422"/>
                    </a:cubicBezTo>
                    <a:cubicBezTo>
                      <a:pt x="88254" y="71397"/>
                      <a:pt x="92221" y="73380"/>
                      <a:pt x="97179" y="73380"/>
                    </a:cubicBezTo>
                    <a:lnTo>
                      <a:pt x="97179" y="7338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2" name="TextBox 271">
                <a:extLst>
                  <a:ext uri="{FF2B5EF4-FFF2-40B4-BE49-F238E27FC236}">
                    <a16:creationId xmlns:a16="http://schemas.microsoft.com/office/drawing/2014/main" id="{06421FAC-18E3-C3C4-3A47-6D323572F422}"/>
                  </a:ext>
                </a:extLst>
              </p:cNvPr>
              <p:cNvSpPr txBox="1"/>
              <p:nvPr/>
            </p:nvSpPr>
            <p:spPr>
              <a:xfrm>
                <a:off x="4750648" y="5128894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66</a:t>
                </a:r>
              </a:p>
            </p:txBody>
          </p:sp>
          <p:sp>
            <p:nvSpPr>
              <p:cNvPr id="273" name="Полилиния: фигура 272">
                <a:extLst>
                  <a:ext uri="{FF2B5EF4-FFF2-40B4-BE49-F238E27FC236}">
                    <a16:creationId xmlns:a16="http://schemas.microsoft.com/office/drawing/2014/main" id="{98743F35-39EA-9BCF-6FBB-6F18427C6D07}"/>
                  </a:ext>
                </a:extLst>
              </p:cNvPr>
              <p:cNvSpPr/>
              <p:nvPr/>
            </p:nvSpPr>
            <p:spPr>
              <a:xfrm>
                <a:off x="5416436" y="5193949"/>
                <a:ext cx="220140" cy="94204"/>
              </a:xfrm>
              <a:custGeom>
                <a:avLst/>
                <a:gdLst>
                  <a:gd name="connsiteX0" fmla="*/ 29749 w 220140"/>
                  <a:gd name="connsiteY0" fmla="*/ 81313 h 94204"/>
                  <a:gd name="connsiteX1" fmla="*/ 7933 w 220140"/>
                  <a:gd name="connsiteY1" fmla="*/ 70406 h 94204"/>
                  <a:gd name="connsiteX2" fmla="*/ 0 w 220140"/>
                  <a:gd name="connsiteY2" fmla="*/ 40657 h 94204"/>
                  <a:gd name="connsiteX3" fmla="*/ 7933 w 220140"/>
                  <a:gd name="connsiteY3" fmla="*/ 10908 h 94204"/>
                  <a:gd name="connsiteX4" fmla="*/ 29749 w 220140"/>
                  <a:gd name="connsiteY4" fmla="*/ 0 h 94204"/>
                  <a:gd name="connsiteX5" fmla="*/ 51565 w 220140"/>
                  <a:gd name="connsiteY5" fmla="*/ 10908 h 94204"/>
                  <a:gd name="connsiteX6" fmla="*/ 59497 w 220140"/>
                  <a:gd name="connsiteY6" fmla="*/ 40657 h 94204"/>
                  <a:gd name="connsiteX7" fmla="*/ 51565 w 220140"/>
                  <a:gd name="connsiteY7" fmla="*/ 70406 h 94204"/>
                  <a:gd name="connsiteX8" fmla="*/ 29749 w 220140"/>
                  <a:gd name="connsiteY8" fmla="*/ 81313 h 94204"/>
                  <a:gd name="connsiteX9" fmla="*/ 29749 w 220140"/>
                  <a:gd name="connsiteY9" fmla="*/ 81313 h 94204"/>
                  <a:gd name="connsiteX10" fmla="*/ 29749 w 220140"/>
                  <a:gd name="connsiteY10" fmla="*/ 72388 h 94204"/>
                  <a:gd name="connsiteX11" fmla="*/ 43631 w 220140"/>
                  <a:gd name="connsiteY11" fmla="*/ 63464 h 94204"/>
                  <a:gd name="connsiteX12" fmla="*/ 48589 w 220140"/>
                  <a:gd name="connsiteY12" fmla="*/ 39665 h 94204"/>
                  <a:gd name="connsiteX13" fmla="*/ 43631 w 220140"/>
                  <a:gd name="connsiteY13" fmla="*/ 15866 h 94204"/>
                  <a:gd name="connsiteX14" fmla="*/ 29749 w 220140"/>
                  <a:gd name="connsiteY14" fmla="*/ 6941 h 94204"/>
                  <a:gd name="connsiteX15" fmla="*/ 15866 w 220140"/>
                  <a:gd name="connsiteY15" fmla="*/ 15866 h 94204"/>
                  <a:gd name="connsiteX16" fmla="*/ 10908 w 220140"/>
                  <a:gd name="connsiteY16" fmla="*/ 38674 h 94204"/>
                  <a:gd name="connsiteX17" fmla="*/ 15866 w 220140"/>
                  <a:gd name="connsiteY17" fmla="*/ 62472 h 94204"/>
                  <a:gd name="connsiteX18" fmla="*/ 29749 w 220140"/>
                  <a:gd name="connsiteY18" fmla="*/ 72388 h 94204"/>
                  <a:gd name="connsiteX19" fmla="*/ 29749 w 220140"/>
                  <a:gd name="connsiteY19" fmla="*/ 72388 h 94204"/>
                  <a:gd name="connsiteX20" fmla="*/ 66439 w 220140"/>
                  <a:gd name="connsiteY20" fmla="*/ 94204 h 94204"/>
                  <a:gd name="connsiteX21" fmla="*/ 72388 w 220140"/>
                  <a:gd name="connsiteY21" fmla="*/ 69414 h 94204"/>
                  <a:gd name="connsiteX22" fmla="*/ 82305 w 220140"/>
                  <a:gd name="connsiteY22" fmla="*/ 69414 h 94204"/>
                  <a:gd name="connsiteX23" fmla="*/ 74372 w 220140"/>
                  <a:gd name="connsiteY23" fmla="*/ 94204 h 94204"/>
                  <a:gd name="connsiteX24" fmla="*/ 66439 w 220140"/>
                  <a:gd name="connsiteY24" fmla="*/ 94204 h 94204"/>
                  <a:gd name="connsiteX25" fmla="*/ 123953 w 220140"/>
                  <a:gd name="connsiteY25" fmla="*/ 81313 h 94204"/>
                  <a:gd name="connsiteX26" fmla="*/ 103128 w 220140"/>
                  <a:gd name="connsiteY26" fmla="*/ 75364 h 94204"/>
                  <a:gd name="connsiteX27" fmla="*/ 95196 w 220140"/>
                  <a:gd name="connsiteY27" fmla="*/ 59497 h 94204"/>
                  <a:gd name="connsiteX28" fmla="*/ 100154 w 220140"/>
                  <a:gd name="connsiteY28" fmla="*/ 46606 h 94204"/>
                  <a:gd name="connsiteX29" fmla="*/ 112053 w 220140"/>
                  <a:gd name="connsiteY29" fmla="*/ 39665 h 94204"/>
                  <a:gd name="connsiteX30" fmla="*/ 112053 w 220140"/>
                  <a:gd name="connsiteY30" fmla="*/ 39665 h 94204"/>
                  <a:gd name="connsiteX31" fmla="*/ 102137 w 220140"/>
                  <a:gd name="connsiteY31" fmla="*/ 32723 h 94204"/>
                  <a:gd name="connsiteX32" fmla="*/ 98170 w 220140"/>
                  <a:gd name="connsiteY32" fmla="*/ 21816 h 94204"/>
                  <a:gd name="connsiteX33" fmla="*/ 105112 w 220140"/>
                  <a:gd name="connsiteY33" fmla="*/ 6941 h 94204"/>
                  <a:gd name="connsiteX34" fmla="*/ 122961 w 220140"/>
                  <a:gd name="connsiteY34" fmla="*/ 992 h 94204"/>
                  <a:gd name="connsiteX35" fmla="*/ 140811 w 220140"/>
                  <a:gd name="connsiteY35" fmla="*/ 6941 h 94204"/>
                  <a:gd name="connsiteX36" fmla="*/ 147751 w 220140"/>
                  <a:gd name="connsiteY36" fmla="*/ 21816 h 94204"/>
                  <a:gd name="connsiteX37" fmla="*/ 143785 w 220140"/>
                  <a:gd name="connsiteY37" fmla="*/ 32723 h 94204"/>
                  <a:gd name="connsiteX38" fmla="*/ 133869 w 220140"/>
                  <a:gd name="connsiteY38" fmla="*/ 39665 h 94204"/>
                  <a:gd name="connsiteX39" fmla="*/ 133869 w 220140"/>
                  <a:gd name="connsiteY39" fmla="*/ 39665 h 94204"/>
                  <a:gd name="connsiteX40" fmla="*/ 145769 w 220140"/>
                  <a:gd name="connsiteY40" fmla="*/ 46606 h 94204"/>
                  <a:gd name="connsiteX41" fmla="*/ 150727 w 220140"/>
                  <a:gd name="connsiteY41" fmla="*/ 59497 h 94204"/>
                  <a:gd name="connsiteX42" fmla="*/ 142793 w 220140"/>
                  <a:gd name="connsiteY42" fmla="*/ 75364 h 94204"/>
                  <a:gd name="connsiteX43" fmla="*/ 123953 w 220140"/>
                  <a:gd name="connsiteY43" fmla="*/ 81313 h 94204"/>
                  <a:gd name="connsiteX44" fmla="*/ 123953 w 220140"/>
                  <a:gd name="connsiteY44" fmla="*/ 81313 h 94204"/>
                  <a:gd name="connsiteX45" fmla="*/ 123953 w 220140"/>
                  <a:gd name="connsiteY45" fmla="*/ 72388 h 94204"/>
                  <a:gd name="connsiteX46" fmla="*/ 137835 w 220140"/>
                  <a:gd name="connsiteY46" fmla="*/ 68422 h 94204"/>
                  <a:gd name="connsiteX47" fmla="*/ 142793 w 220140"/>
                  <a:gd name="connsiteY47" fmla="*/ 57514 h 94204"/>
                  <a:gd name="connsiteX48" fmla="*/ 137835 w 220140"/>
                  <a:gd name="connsiteY48" fmla="*/ 46606 h 94204"/>
                  <a:gd name="connsiteX49" fmla="*/ 123953 w 220140"/>
                  <a:gd name="connsiteY49" fmla="*/ 42640 h 94204"/>
                  <a:gd name="connsiteX50" fmla="*/ 111062 w 220140"/>
                  <a:gd name="connsiteY50" fmla="*/ 46606 h 94204"/>
                  <a:gd name="connsiteX51" fmla="*/ 106104 w 220140"/>
                  <a:gd name="connsiteY51" fmla="*/ 57514 h 94204"/>
                  <a:gd name="connsiteX52" fmla="*/ 111062 w 220140"/>
                  <a:gd name="connsiteY52" fmla="*/ 68422 h 94204"/>
                  <a:gd name="connsiteX53" fmla="*/ 123953 w 220140"/>
                  <a:gd name="connsiteY53" fmla="*/ 72388 h 94204"/>
                  <a:gd name="connsiteX54" fmla="*/ 123953 w 220140"/>
                  <a:gd name="connsiteY54" fmla="*/ 72388 h 94204"/>
                  <a:gd name="connsiteX55" fmla="*/ 123953 w 220140"/>
                  <a:gd name="connsiteY55" fmla="*/ 34707 h 94204"/>
                  <a:gd name="connsiteX56" fmla="*/ 134860 w 220140"/>
                  <a:gd name="connsiteY56" fmla="*/ 30741 h 94204"/>
                  <a:gd name="connsiteX57" fmla="*/ 138827 w 220140"/>
                  <a:gd name="connsiteY57" fmla="*/ 21816 h 94204"/>
                  <a:gd name="connsiteX58" fmla="*/ 134860 w 220140"/>
                  <a:gd name="connsiteY58" fmla="*/ 11900 h 94204"/>
                  <a:gd name="connsiteX59" fmla="*/ 123953 w 220140"/>
                  <a:gd name="connsiteY59" fmla="*/ 7933 h 94204"/>
                  <a:gd name="connsiteX60" fmla="*/ 113045 w 220140"/>
                  <a:gd name="connsiteY60" fmla="*/ 11900 h 94204"/>
                  <a:gd name="connsiteX61" fmla="*/ 109079 w 220140"/>
                  <a:gd name="connsiteY61" fmla="*/ 21816 h 94204"/>
                  <a:gd name="connsiteX62" fmla="*/ 113045 w 220140"/>
                  <a:gd name="connsiteY62" fmla="*/ 30741 h 94204"/>
                  <a:gd name="connsiteX63" fmla="*/ 123953 w 220140"/>
                  <a:gd name="connsiteY63" fmla="*/ 34707 h 94204"/>
                  <a:gd name="connsiteX64" fmla="*/ 123953 w 220140"/>
                  <a:gd name="connsiteY64" fmla="*/ 34707 h 94204"/>
                  <a:gd name="connsiteX65" fmla="*/ 192374 w 220140"/>
                  <a:gd name="connsiteY65" fmla="*/ 81313 h 94204"/>
                  <a:gd name="connsiteX66" fmla="*/ 176509 w 220140"/>
                  <a:gd name="connsiteY66" fmla="*/ 76355 h 94204"/>
                  <a:gd name="connsiteX67" fmla="*/ 165601 w 220140"/>
                  <a:gd name="connsiteY67" fmla="*/ 63464 h 94204"/>
                  <a:gd name="connsiteX68" fmla="*/ 161634 w 220140"/>
                  <a:gd name="connsiteY68" fmla="*/ 41648 h 94204"/>
                  <a:gd name="connsiteX69" fmla="*/ 169567 w 220140"/>
                  <a:gd name="connsiteY69" fmla="*/ 10908 h 94204"/>
                  <a:gd name="connsiteX70" fmla="*/ 192374 w 220140"/>
                  <a:gd name="connsiteY70" fmla="*/ 0 h 94204"/>
                  <a:gd name="connsiteX71" fmla="*/ 209232 w 220140"/>
                  <a:gd name="connsiteY71" fmla="*/ 5950 h 94204"/>
                  <a:gd name="connsiteX72" fmla="*/ 218157 w 220140"/>
                  <a:gd name="connsiteY72" fmla="*/ 20824 h 94204"/>
                  <a:gd name="connsiteX73" fmla="*/ 208241 w 220140"/>
                  <a:gd name="connsiteY73" fmla="*/ 20824 h 94204"/>
                  <a:gd name="connsiteX74" fmla="*/ 202291 w 220140"/>
                  <a:gd name="connsiteY74" fmla="*/ 11900 h 94204"/>
                  <a:gd name="connsiteX75" fmla="*/ 192374 w 220140"/>
                  <a:gd name="connsiteY75" fmla="*/ 8925 h 94204"/>
                  <a:gd name="connsiteX76" fmla="*/ 177500 w 220140"/>
                  <a:gd name="connsiteY76" fmla="*/ 17849 h 94204"/>
                  <a:gd name="connsiteX77" fmla="*/ 171551 w 220140"/>
                  <a:gd name="connsiteY77" fmla="*/ 41648 h 94204"/>
                  <a:gd name="connsiteX78" fmla="*/ 171551 w 220140"/>
                  <a:gd name="connsiteY78" fmla="*/ 41648 h 94204"/>
                  <a:gd name="connsiteX79" fmla="*/ 180475 w 220140"/>
                  <a:gd name="connsiteY79" fmla="*/ 32723 h 94204"/>
                  <a:gd name="connsiteX80" fmla="*/ 193366 w 220140"/>
                  <a:gd name="connsiteY80" fmla="*/ 28757 h 94204"/>
                  <a:gd name="connsiteX81" fmla="*/ 212207 w 220140"/>
                  <a:gd name="connsiteY81" fmla="*/ 36690 h 94204"/>
                  <a:gd name="connsiteX82" fmla="*/ 220140 w 220140"/>
                  <a:gd name="connsiteY82" fmla="*/ 55531 h 94204"/>
                  <a:gd name="connsiteX83" fmla="*/ 212207 w 220140"/>
                  <a:gd name="connsiteY83" fmla="*/ 74372 h 94204"/>
                  <a:gd name="connsiteX84" fmla="*/ 192374 w 220140"/>
                  <a:gd name="connsiteY84" fmla="*/ 81313 h 94204"/>
                  <a:gd name="connsiteX85" fmla="*/ 192374 w 220140"/>
                  <a:gd name="connsiteY85" fmla="*/ 81313 h 94204"/>
                  <a:gd name="connsiteX86" fmla="*/ 192374 w 220140"/>
                  <a:gd name="connsiteY86" fmla="*/ 72388 h 94204"/>
                  <a:gd name="connsiteX87" fmla="*/ 205266 w 220140"/>
                  <a:gd name="connsiteY87" fmla="*/ 67430 h 94204"/>
                  <a:gd name="connsiteX88" fmla="*/ 210224 w 220140"/>
                  <a:gd name="connsiteY88" fmla="*/ 54539 h 94204"/>
                  <a:gd name="connsiteX89" fmla="*/ 205266 w 220140"/>
                  <a:gd name="connsiteY89" fmla="*/ 41648 h 94204"/>
                  <a:gd name="connsiteX90" fmla="*/ 192374 w 220140"/>
                  <a:gd name="connsiteY90" fmla="*/ 36690 h 94204"/>
                  <a:gd name="connsiteX91" fmla="*/ 179484 w 220140"/>
                  <a:gd name="connsiteY91" fmla="*/ 41648 h 94204"/>
                  <a:gd name="connsiteX92" fmla="*/ 174525 w 220140"/>
                  <a:gd name="connsiteY92" fmla="*/ 54539 h 94204"/>
                  <a:gd name="connsiteX93" fmla="*/ 179484 w 220140"/>
                  <a:gd name="connsiteY93" fmla="*/ 67430 h 94204"/>
                  <a:gd name="connsiteX94" fmla="*/ 192374 w 220140"/>
                  <a:gd name="connsiteY94" fmla="*/ 72388 h 94204"/>
                  <a:gd name="connsiteX95" fmla="*/ 192374 w 220140"/>
                  <a:gd name="connsiteY95" fmla="*/ 72388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220140" h="94204">
                    <a:moveTo>
                      <a:pt x="29749" y="81313"/>
                    </a:moveTo>
                    <a:cubicBezTo>
                      <a:pt x="20824" y="81313"/>
                      <a:pt x="13882" y="77346"/>
                      <a:pt x="7933" y="70406"/>
                    </a:cubicBezTo>
                    <a:cubicBezTo>
                      <a:pt x="2975" y="63464"/>
                      <a:pt x="0" y="53548"/>
                      <a:pt x="0" y="40657"/>
                    </a:cubicBezTo>
                    <a:cubicBezTo>
                      <a:pt x="0" y="27765"/>
                      <a:pt x="2975" y="17849"/>
                      <a:pt x="7933" y="10908"/>
                    </a:cubicBezTo>
                    <a:cubicBezTo>
                      <a:pt x="12891" y="3967"/>
                      <a:pt x="19832" y="0"/>
                      <a:pt x="29749" y="0"/>
                    </a:cubicBezTo>
                    <a:cubicBezTo>
                      <a:pt x="38673" y="0"/>
                      <a:pt x="45614" y="3967"/>
                      <a:pt x="51565" y="10908"/>
                    </a:cubicBezTo>
                    <a:cubicBezTo>
                      <a:pt x="56523" y="17849"/>
                      <a:pt x="59497" y="27765"/>
                      <a:pt x="59497" y="40657"/>
                    </a:cubicBezTo>
                    <a:cubicBezTo>
                      <a:pt x="59497" y="53548"/>
                      <a:pt x="56523" y="63464"/>
                      <a:pt x="51565" y="70406"/>
                    </a:cubicBezTo>
                    <a:cubicBezTo>
                      <a:pt x="45614" y="77346"/>
                      <a:pt x="38673" y="81313"/>
                      <a:pt x="29749" y="81313"/>
                    </a:cubicBezTo>
                    <a:lnTo>
                      <a:pt x="29749" y="81313"/>
                    </a:lnTo>
                    <a:close/>
                    <a:moveTo>
                      <a:pt x="29749" y="72388"/>
                    </a:moveTo>
                    <a:cubicBezTo>
                      <a:pt x="35698" y="72388"/>
                      <a:pt x="40656" y="69414"/>
                      <a:pt x="43631" y="63464"/>
                    </a:cubicBezTo>
                    <a:cubicBezTo>
                      <a:pt x="46606" y="57514"/>
                      <a:pt x="48589" y="49581"/>
                      <a:pt x="48589" y="39665"/>
                    </a:cubicBezTo>
                    <a:cubicBezTo>
                      <a:pt x="48589" y="29749"/>
                      <a:pt x="46606" y="21816"/>
                      <a:pt x="43631" y="15866"/>
                    </a:cubicBezTo>
                    <a:cubicBezTo>
                      <a:pt x="40656" y="9916"/>
                      <a:pt x="35698" y="6941"/>
                      <a:pt x="29749" y="6941"/>
                    </a:cubicBezTo>
                    <a:cubicBezTo>
                      <a:pt x="23799" y="6941"/>
                      <a:pt x="18840" y="9916"/>
                      <a:pt x="15866" y="15866"/>
                    </a:cubicBezTo>
                    <a:cubicBezTo>
                      <a:pt x="12891" y="21816"/>
                      <a:pt x="10908" y="29749"/>
                      <a:pt x="10908" y="38674"/>
                    </a:cubicBezTo>
                    <a:cubicBezTo>
                      <a:pt x="10908" y="48590"/>
                      <a:pt x="12891" y="56523"/>
                      <a:pt x="15866" y="62472"/>
                    </a:cubicBezTo>
                    <a:cubicBezTo>
                      <a:pt x="18840" y="69414"/>
                      <a:pt x="23799" y="72388"/>
                      <a:pt x="29749" y="72388"/>
                    </a:cubicBezTo>
                    <a:lnTo>
                      <a:pt x="29749" y="72388"/>
                    </a:lnTo>
                    <a:close/>
                    <a:moveTo>
                      <a:pt x="66439" y="94204"/>
                    </a:moveTo>
                    <a:lnTo>
                      <a:pt x="72388" y="69414"/>
                    </a:lnTo>
                    <a:lnTo>
                      <a:pt x="82305" y="69414"/>
                    </a:lnTo>
                    <a:lnTo>
                      <a:pt x="74372" y="94204"/>
                    </a:lnTo>
                    <a:lnTo>
                      <a:pt x="66439" y="94204"/>
                    </a:lnTo>
                    <a:close/>
                    <a:moveTo>
                      <a:pt x="123953" y="81313"/>
                    </a:moveTo>
                    <a:cubicBezTo>
                      <a:pt x="116020" y="81313"/>
                      <a:pt x="109079" y="79330"/>
                      <a:pt x="103128" y="75364"/>
                    </a:cubicBezTo>
                    <a:cubicBezTo>
                      <a:pt x="98170" y="71397"/>
                      <a:pt x="95196" y="65447"/>
                      <a:pt x="95196" y="59497"/>
                    </a:cubicBezTo>
                    <a:cubicBezTo>
                      <a:pt x="95196" y="54539"/>
                      <a:pt x="97179" y="50573"/>
                      <a:pt x="100154" y="46606"/>
                    </a:cubicBezTo>
                    <a:cubicBezTo>
                      <a:pt x="103128" y="42640"/>
                      <a:pt x="107095" y="40657"/>
                      <a:pt x="112053" y="39665"/>
                    </a:cubicBezTo>
                    <a:lnTo>
                      <a:pt x="112053" y="39665"/>
                    </a:lnTo>
                    <a:cubicBezTo>
                      <a:pt x="108087" y="38674"/>
                      <a:pt x="104120" y="35699"/>
                      <a:pt x="102137" y="32723"/>
                    </a:cubicBezTo>
                    <a:cubicBezTo>
                      <a:pt x="99162" y="29749"/>
                      <a:pt x="98170" y="25783"/>
                      <a:pt x="98170" y="21816"/>
                    </a:cubicBezTo>
                    <a:cubicBezTo>
                      <a:pt x="98170" y="15866"/>
                      <a:pt x="100154" y="10908"/>
                      <a:pt x="105112" y="6941"/>
                    </a:cubicBezTo>
                    <a:cubicBezTo>
                      <a:pt x="110070" y="2975"/>
                      <a:pt x="116020" y="992"/>
                      <a:pt x="122961" y="992"/>
                    </a:cubicBezTo>
                    <a:cubicBezTo>
                      <a:pt x="129902" y="992"/>
                      <a:pt x="136844" y="2975"/>
                      <a:pt x="140811" y="6941"/>
                    </a:cubicBezTo>
                    <a:cubicBezTo>
                      <a:pt x="145769" y="10908"/>
                      <a:pt x="147751" y="15866"/>
                      <a:pt x="147751" y="21816"/>
                    </a:cubicBezTo>
                    <a:cubicBezTo>
                      <a:pt x="147751" y="25783"/>
                      <a:pt x="146760" y="29749"/>
                      <a:pt x="143785" y="32723"/>
                    </a:cubicBezTo>
                    <a:cubicBezTo>
                      <a:pt x="141802" y="35699"/>
                      <a:pt x="137835" y="37682"/>
                      <a:pt x="133869" y="39665"/>
                    </a:cubicBezTo>
                    <a:lnTo>
                      <a:pt x="133869" y="39665"/>
                    </a:lnTo>
                    <a:cubicBezTo>
                      <a:pt x="138827" y="40657"/>
                      <a:pt x="142793" y="43632"/>
                      <a:pt x="145769" y="46606"/>
                    </a:cubicBezTo>
                    <a:cubicBezTo>
                      <a:pt x="148743" y="50573"/>
                      <a:pt x="150727" y="54539"/>
                      <a:pt x="150727" y="59497"/>
                    </a:cubicBezTo>
                    <a:cubicBezTo>
                      <a:pt x="150727" y="66439"/>
                      <a:pt x="147751" y="71397"/>
                      <a:pt x="142793" y="75364"/>
                    </a:cubicBezTo>
                    <a:cubicBezTo>
                      <a:pt x="138827" y="79330"/>
                      <a:pt x="131886" y="81313"/>
                      <a:pt x="123953" y="81313"/>
                    </a:cubicBezTo>
                    <a:lnTo>
                      <a:pt x="123953" y="81313"/>
                    </a:lnTo>
                    <a:close/>
                    <a:moveTo>
                      <a:pt x="123953" y="72388"/>
                    </a:moveTo>
                    <a:cubicBezTo>
                      <a:pt x="128911" y="72388"/>
                      <a:pt x="133869" y="71397"/>
                      <a:pt x="137835" y="68422"/>
                    </a:cubicBezTo>
                    <a:cubicBezTo>
                      <a:pt x="140811" y="65447"/>
                      <a:pt x="142793" y="62472"/>
                      <a:pt x="142793" y="57514"/>
                    </a:cubicBezTo>
                    <a:cubicBezTo>
                      <a:pt x="142793" y="53548"/>
                      <a:pt x="140811" y="49581"/>
                      <a:pt x="137835" y="46606"/>
                    </a:cubicBezTo>
                    <a:cubicBezTo>
                      <a:pt x="133869" y="43632"/>
                      <a:pt x="129902" y="42640"/>
                      <a:pt x="123953" y="42640"/>
                    </a:cubicBezTo>
                    <a:cubicBezTo>
                      <a:pt x="118995" y="42640"/>
                      <a:pt x="114037" y="43632"/>
                      <a:pt x="111062" y="46606"/>
                    </a:cubicBezTo>
                    <a:cubicBezTo>
                      <a:pt x="107095" y="49581"/>
                      <a:pt x="106104" y="52556"/>
                      <a:pt x="106104" y="57514"/>
                    </a:cubicBezTo>
                    <a:cubicBezTo>
                      <a:pt x="106104" y="61481"/>
                      <a:pt x="108087" y="65447"/>
                      <a:pt x="111062" y="68422"/>
                    </a:cubicBezTo>
                    <a:cubicBezTo>
                      <a:pt x="114037" y="71397"/>
                      <a:pt x="118003" y="72388"/>
                      <a:pt x="123953" y="72388"/>
                    </a:cubicBezTo>
                    <a:lnTo>
                      <a:pt x="123953" y="72388"/>
                    </a:lnTo>
                    <a:close/>
                    <a:moveTo>
                      <a:pt x="123953" y="34707"/>
                    </a:moveTo>
                    <a:cubicBezTo>
                      <a:pt x="128911" y="34707"/>
                      <a:pt x="131886" y="33715"/>
                      <a:pt x="134860" y="30741"/>
                    </a:cubicBezTo>
                    <a:cubicBezTo>
                      <a:pt x="137835" y="28757"/>
                      <a:pt x="138827" y="24791"/>
                      <a:pt x="138827" y="21816"/>
                    </a:cubicBezTo>
                    <a:cubicBezTo>
                      <a:pt x="138827" y="17849"/>
                      <a:pt x="137835" y="14874"/>
                      <a:pt x="134860" y="11900"/>
                    </a:cubicBezTo>
                    <a:cubicBezTo>
                      <a:pt x="131886" y="9916"/>
                      <a:pt x="127919" y="7933"/>
                      <a:pt x="123953" y="7933"/>
                    </a:cubicBezTo>
                    <a:cubicBezTo>
                      <a:pt x="118995" y="7933"/>
                      <a:pt x="116020" y="8925"/>
                      <a:pt x="113045" y="11900"/>
                    </a:cubicBezTo>
                    <a:cubicBezTo>
                      <a:pt x="110070" y="13883"/>
                      <a:pt x="109079" y="17849"/>
                      <a:pt x="109079" y="21816"/>
                    </a:cubicBezTo>
                    <a:cubicBezTo>
                      <a:pt x="109079" y="25783"/>
                      <a:pt x="110070" y="28757"/>
                      <a:pt x="113045" y="30741"/>
                    </a:cubicBezTo>
                    <a:cubicBezTo>
                      <a:pt x="115028" y="32723"/>
                      <a:pt x="118995" y="34707"/>
                      <a:pt x="123953" y="34707"/>
                    </a:cubicBezTo>
                    <a:lnTo>
                      <a:pt x="123953" y="34707"/>
                    </a:lnTo>
                    <a:close/>
                    <a:moveTo>
                      <a:pt x="192374" y="81313"/>
                    </a:moveTo>
                    <a:cubicBezTo>
                      <a:pt x="186425" y="81313"/>
                      <a:pt x="181467" y="79330"/>
                      <a:pt x="176509" y="76355"/>
                    </a:cubicBezTo>
                    <a:cubicBezTo>
                      <a:pt x="171551" y="73380"/>
                      <a:pt x="168576" y="68422"/>
                      <a:pt x="165601" y="63464"/>
                    </a:cubicBezTo>
                    <a:cubicBezTo>
                      <a:pt x="162626" y="57514"/>
                      <a:pt x="161634" y="50573"/>
                      <a:pt x="161634" y="41648"/>
                    </a:cubicBezTo>
                    <a:cubicBezTo>
                      <a:pt x="161634" y="28757"/>
                      <a:pt x="164609" y="17849"/>
                      <a:pt x="169567" y="10908"/>
                    </a:cubicBezTo>
                    <a:cubicBezTo>
                      <a:pt x="174525" y="3967"/>
                      <a:pt x="182458" y="0"/>
                      <a:pt x="192374" y="0"/>
                    </a:cubicBezTo>
                    <a:cubicBezTo>
                      <a:pt x="199316" y="0"/>
                      <a:pt x="205266" y="1983"/>
                      <a:pt x="209232" y="5950"/>
                    </a:cubicBezTo>
                    <a:cubicBezTo>
                      <a:pt x="214190" y="9916"/>
                      <a:pt x="217165" y="14874"/>
                      <a:pt x="218157" y="20824"/>
                    </a:cubicBezTo>
                    <a:lnTo>
                      <a:pt x="208241" y="20824"/>
                    </a:lnTo>
                    <a:cubicBezTo>
                      <a:pt x="207249" y="16858"/>
                      <a:pt x="205266" y="14874"/>
                      <a:pt x="202291" y="11900"/>
                    </a:cubicBezTo>
                    <a:cubicBezTo>
                      <a:pt x="199316" y="9916"/>
                      <a:pt x="196341" y="8925"/>
                      <a:pt x="192374" y="8925"/>
                    </a:cubicBezTo>
                    <a:cubicBezTo>
                      <a:pt x="185434" y="8925"/>
                      <a:pt x="180475" y="11900"/>
                      <a:pt x="177500" y="17849"/>
                    </a:cubicBezTo>
                    <a:cubicBezTo>
                      <a:pt x="173534" y="23799"/>
                      <a:pt x="171551" y="31732"/>
                      <a:pt x="171551" y="41648"/>
                    </a:cubicBezTo>
                    <a:lnTo>
                      <a:pt x="171551" y="41648"/>
                    </a:lnTo>
                    <a:cubicBezTo>
                      <a:pt x="173534" y="37682"/>
                      <a:pt x="176509" y="34707"/>
                      <a:pt x="180475" y="32723"/>
                    </a:cubicBezTo>
                    <a:cubicBezTo>
                      <a:pt x="184442" y="30741"/>
                      <a:pt x="189400" y="28757"/>
                      <a:pt x="193366" y="28757"/>
                    </a:cubicBezTo>
                    <a:cubicBezTo>
                      <a:pt x="201299" y="28757"/>
                      <a:pt x="207249" y="31732"/>
                      <a:pt x="212207" y="36690"/>
                    </a:cubicBezTo>
                    <a:cubicBezTo>
                      <a:pt x="217165" y="41648"/>
                      <a:pt x="220140" y="47598"/>
                      <a:pt x="220140" y="55531"/>
                    </a:cubicBezTo>
                    <a:cubicBezTo>
                      <a:pt x="220140" y="63464"/>
                      <a:pt x="217165" y="69414"/>
                      <a:pt x="212207" y="74372"/>
                    </a:cubicBezTo>
                    <a:cubicBezTo>
                      <a:pt x="207249" y="78338"/>
                      <a:pt x="200308" y="81313"/>
                      <a:pt x="192374" y="81313"/>
                    </a:cubicBezTo>
                    <a:lnTo>
                      <a:pt x="192374" y="81313"/>
                    </a:lnTo>
                    <a:close/>
                    <a:moveTo>
                      <a:pt x="192374" y="72388"/>
                    </a:moveTo>
                    <a:cubicBezTo>
                      <a:pt x="197333" y="72388"/>
                      <a:pt x="201299" y="70406"/>
                      <a:pt x="205266" y="67430"/>
                    </a:cubicBezTo>
                    <a:cubicBezTo>
                      <a:pt x="209232" y="64455"/>
                      <a:pt x="210224" y="59497"/>
                      <a:pt x="210224" y="54539"/>
                    </a:cubicBezTo>
                    <a:cubicBezTo>
                      <a:pt x="210224" y="49581"/>
                      <a:pt x="208241" y="44623"/>
                      <a:pt x="205266" y="41648"/>
                    </a:cubicBezTo>
                    <a:cubicBezTo>
                      <a:pt x="202291" y="38674"/>
                      <a:pt x="197333" y="36690"/>
                      <a:pt x="192374" y="36690"/>
                    </a:cubicBezTo>
                    <a:cubicBezTo>
                      <a:pt x="187416" y="36690"/>
                      <a:pt x="182458" y="38674"/>
                      <a:pt x="179484" y="41648"/>
                    </a:cubicBezTo>
                    <a:cubicBezTo>
                      <a:pt x="176509" y="44623"/>
                      <a:pt x="174525" y="49581"/>
                      <a:pt x="174525" y="54539"/>
                    </a:cubicBezTo>
                    <a:cubicBezTo>
                      <a:pt x="174525" y="59497"/>
                      <a:pt x="176509" y="63464"/>
                      <a:pt x="179484" y="67430"/>
                    </a:cubicBezTo>
                    <a:cubicBezTo>
                      <a:pt x="182458" y="70406"/>
                      <a:pt x="187416" y="72388"/>
                      <a:pt x="192374" y="72388"/>
                    </a:cubicBezTo>
                    <a:lnTo>
                      <a:pt x="192374" y="7238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4" name="Полилиния: фигура 273">
                <a:extLst>
                  <a:ext uri="{FF2B5EF4-FFF2-40B4-BE49-F238E27FC236}">
                    <a16:creationId xmlns:a16="http://schemas.microsoft.com/office/drawing/2014/main" id="{7309C67D-36AE-8B43-CA07-860F8C63EC33}"/>
                  </a:ext>
                </a:extLst>
              </p:cNvPr>
              <p:cNvSpPr/>
              <p:nvPr/>
            </p:nvSpPr>
            <p:spPr>
              <a:xfrm>
                <a:off x="5982653" y="5193949"/>
                <a:ext cx="193366" cy="81313"/>
              </a:xfrm>
              <a:custGeom>
                <a:avLst/>
                <a:gdLst>
                  <a:gd name="connsiteX0" fmla="*/ 12891 w 193366"/>
                  <a:gd name="connsiteY0" fmla="*/ 58506 h 81313"/>
                  <a:gd name="connsiteX1" fmla="*/ 18841 w 193366"/>
                  <a:gd name="connsiteY1" fmla="*/ 68422 h 81313"/>
                  <a:gd name="connsiteX2" fmla="*/ 32723 w 193366"/>
                  <a:gd name="connsiteY2" fmla="*/ 72388 h 81313"/>
                  <a:gd name="connsiteX3" fmla="*/ 45615 w 193366"/>
                  <a:gd name="connsiteY3" fmla="*/ 68422 h 81313"/>
                  <a:gd name="connsiteX4" fmla="*/ 50573 w 193366"/>
                  <a:gd name="connsiteY4" fmla="*/ 58506 h 81313"/>
                  <a:gd name="connsiteX5" fmla="*/ 46606 w 193366"/>
                  <a:gd name="connsiteY5" fmla="*/ 50573 h 81313"/>
                  <a:gd name="connsiteX6" fmla="*/ 34707 w 193366"/>
                  <a:gd name="connsiteY6" fmla="*/ 45615 h 81313"/>
                  <a:gd name="connsiteX7" fmla="*/ 24791 w 193366"/>
                  <a:gd name="connsiteY7" fmla="*/ 42640 h 81313"/>
                  <a:gd name="connsiteX8" fmla="*/ 8925 w 193366"/>
                  <a:gd name="connsiteY8" fmla="*/ 34707 h 81313"/>
                  <a:gd name="connsiteX9" fmla="*/ 3967 w 193366"/>
                  <a:gd name="connsiteY9" fmla="*/ 21816 h 81313"/>
                  <a:gd name="connsiteX10" fmla="*/ 11900 w 193366"/>
                  <a:gd name="connsiteY10" fmla="*/ 5950 h 81313"/>
                  <a:gd name="connsiteX11" fmla="*/ 31732 w 193366"/>
                  <a:gd name="connsiteY11" fmla="*/ 0 h 81313"/>
                  <a:gd name="connsiteX12" fmla="*/ 51565 w 193366"/>
                  <a:gd name="connsiteY12" fmla="*/ 5950 h 81313"/>
                  <a:gd name="connsiteX13" fmla="*/ 59497 w 193366"/>
                  <a:gd name="connsiteY13" fmla="*/ 21816 h 81313"/>
                  <a:gd name="connsiteX14" fmla="*/ 49581 w 193366"/>
                  <a:gd name="connsiteY14" fmla="*/ 21816 h 81313"/>
                  <a:gd name="connsiteX15" fmla="*/ 43632 w 193366"/>
                  <a:gd name="connsiteY15" fmla="*/ 11900 h 81313"/>
                  <a:gd name="connsiteX16" fmla="*/ 30741 w 193366"/>
                  <a:gd name="connsiteY16" fmla="*/ 7933 h 81313"/>
                  <a:gd name="connsiteX17" fmla="*/ 17849 w 193366"/>
                  <a:gd name="connsiteY17" fmla="*/ 11900 h 81313"/>
                  <a:gd name="connsiteX18" fmla="*/ 12891 w 193366"/>
                  <a:gd name="connsiteY18" fmla="*/ 20824 h 81313"/>
                  <a:gd name="connsiteX19" fmla="*/ 16858 w 193366"/>
                  <a:gd name="connsiteY19" fmla="*/ 27765 h 81313"/>
                  <a:gd name="connsiteX20" fmla="*/ 28757 w 193366"/>
                  <a:gd name="connsiteY20" fmla="*/ 32723 h 81313"/>
                  <a:gd name="connsiteX21" fmla="*/ 36690 w 193366"/>
                  <a:gd name="connsiteY21" fmla="*/ 34707 h 81313"/>
                  <a:gd name="connsiteX22" fmla="*/ 54539 w 193366"/>
                  <a:gd name="connsiteY22" fmla="*/ 42640 h 81313"/>
                  <a:gd name="connsiteX23" fmla="*/ 59497 w 193366"/>
                  <a:gd name="connsiteY23" fmla="*/ 56523 h 81313"/>
                  <a:gd name="connsiteX24" fmla="*/ 51565 w 193366"/>
                  <a:gd name="connsiteY24" fmla="*/ 73380 h 81313"/>
                  <a:gd name="connsiteX25" fmla="*/ 29749 w 193366"/>
                  <a:gd name="connsiteY25" fmla="*/ 79330 h 81313"/>
                  <a:gd name="connsiteX26" fmla="*/ 8925 w 193366"/>
                  <a:gd name="connsiteY26" fmla="*/ 73380 h 81313"/>
                  <a:gd name="connsiteX27" fmla="*/ 0 w 193366"/>
                  <a:gd name="connsiteY27" fmla="*/ 56523 h 81313"/>
                  <a:gd name="connsiteX28" fmla="*/ 12891 w 193366"/>
                  <a:gd name="connsiteY28" fmla="*/ 56523 h 81313"/>
                  <a:gd name="connsiteX29" fmla="*/ 109079 w 193366"/>
                  <a:gd name="connsiteY29" fmla="*/ 63464 h 81313"/>
                  <a:gd name="connsiteX30" fmla="*/ 69414 w 193366"/>
                  <a:gd name="connsiteY30" fmla="*/ 63464 h 81313"/>
                  <a:gd name="connsiteX31" fmla="*/ 69414 w 193366"/>
                  <a:gd name="connsiteY31" fmla="*/ 54539 h 81313"/>
                  <a:gd name="connsiteX32" fmla="*/ 104120 w 193366"/>
                  <a:gd name="connsiteY32" fmla="*/ 992 h 81313"/>
                  <a:gd name="connsiteX33" fmla="*/ 118995 w 193366"/>
                  <a:gd name="connsiteY33" fmla="*/ 992 h 81313"/>
                  <a:gd name="connsiteX34" fmla="*/ 118995 w 193366"/>
                  <a:gd name="connsiteY34" fmla="*/ 54539 h 81313"/>
                  <a:gd name="connsiteX35" fmla="*/ 129903 w 193366"/>
                  <a:gd name="connsiteY35" fmla="*/ 54539 h 81313"/>
                  <a:gd name="connsiteX36" fmla="*/ 129903 w 193366"/>
                  <a:gd name="connsiteY36" fmla="*/ 63464 h 81313"/>
                  <a:gd name="connsiteX37" fmla="*/ 118995 w 193366"/>
                  <a:gd name="connsiteY37" fmla="*/ 63464 h 81313"/>
                  <a:gd name="connsiteX38" fmla="*/ 118995 w 193366"/>
                  <a:gd name="connsiteY38" fmla="*/ 80322 h 81313"/>
                  <a:gd name="connsiteX39" fmla="*/ 109079 w 193366"/>
                  <a:gd name="connsiteY39" fmla="*/ 80322 h 81313"/>
                  <a:gd name="connsiteX40" fmla="*/ 109079 w 193366"/>
                  <a:gd name="connsiteY40" fmla="*/ 63464 h 81313"/>
                  <a:gd name="connsiteX41" fmla="*/ 79330 w 193366"/>
                  <a:gd name="connsiteY41" fmla="*/ 54539 h 81313"/>
                  <a:gd name="connsiteX42" fmla="*/ 109079 w 193366"/>
                  <a:gd name="connsiteY42" fmla="*/ 54539 h 81313"/>
                  <a:gd name="connsiteX43" fmla="*/ 109079 w 193366"/>
                  <a:gd name="connsiteY43" fmla="*/ 8925 h 81313"/>
                  <a:gd name="connsiteX44" fmla="*/ 109079 w 193366"/>
                  <a:gd name="connsiteY44" fmla="*/ 8925 h 81313"/>
                  <a:gd name="connsiteX45" fmla="*/ 79330 w 193366"/>
                  <a:gd name="connsiteY45" fmla="*/ 54539 h 81313"/>
                  <a:gd name="connsiteX46" fmla="*/ 79330 w 193366"/>
                  <a:gd name="connsiteY46" fmla="*/ 54539 h 81313"/>
                  <a:gd name="connsiteX47" fmla="*/ 166593 w 193366"/>
                  <a:gd name="connsiteY47" fmla="*/ 81313 h 81313"/>
                  <a:gd name="connsiteX48" fmla="*/ 145769 w 193366"/>
                  <a:gd name="connsiteY48" fmla="*/ 75364 h 81313"/>
                  <a:gd name="connsiteX49" fmla="*/ 137836 w 193366"/>
                  <a:gd name="connsiteY49" fmla="*/ 59497 h 81313"/>
                  <a:gd name="connsiteX50" fmla="*/ 142794 w 193366"/>
                  <a:gd name="connsiteY50" fmla="*/ 46606 h 81313"/>
                  <a:gd name="connsiteX51" fmla="*/ 154694 w 193366"/>
                  <a:gd name="connsiteY51" fmla="*/ 39665 h 81313"/>
                  <a:gd name="connsiteX52" fmla="*/ 154694 w 193366"/>
                  <a:gd name="connsiteY52" fmla="*/ 39665 h 81313"/>
                  <a:gd name="connsiteX53" fmla="*/ 144777 w 193366"/>
                  <a:gd name="connsiteY53" fmla="*/ 32723 h 81313"/>
                  <a:gd name="connsiteX54" fmla="*/ 140811 w 193366"/>
                  <a:gd name="connsiteY54" fmla="*/ 21816 h 81313"/>
                  <a:gd name="connsiteX55" fmla="*/ 147752 w 193366"/>
                  <a:gd name="connsiteY55" fmla="*/ 6941 h 81313"/>
                  <a:gd name="connsiteX56" fmla="*/ 165601 w 193366"/>
                  <a:gd name="connsiteY56" fmla="*/ 992 h 81313"/>
                  <a:gd name="connsiteX57" fmla="*/ 183450 w 193366"/>
                  <a:gd name="connsiteY57" fmla="*/ 6941 h 81313"/>
                  <a:gd name="connsiteX58" fmla="*/ 190392 w 193366"/>
                  <a:gd name="connsiteY58" fmla="*/ 21816 h 81313"/>
                  <a:gd name="connsiteX59" fmla="*/ 186425 w 193366"/>
                  <a:gd name="connsiteY59" fmla="*/ 32723 h 81313"/>
                  <a:gd name="connsiteX60" fmla="*/ 176509 w 193366"/>
                  <a:gd name="connsiteY60" fmla="*/ 39665 h 81313"/>
                  <a:gd name="connsiteX61" fmla="*/ 176509 w 193366"/>
                  <a:gd name="connsiteY61" fmla="*/ 39665 h 81313"/>
                  <a:gd name="connsiteX62" fmla="*/ 188408 w 193366"/>
                  <a:gd name="connsiteY62" fmla="*/ 46606 h 81313"/>
                  <a:gd name="connsiteX63" fmla="*/ 193366 w 193366"/>
                  <a:gd name="connsiteY63" fmla="*/ 59497 h 81313"/>
                  <a:gd name="connsiteX64" fmla="*/ 185434 w 193366"/>
                  <a:gd name="connsiteY64" fmla="*/ 75364 h 81313"/>
                  <a:gd name="connsiteX65" fmla="*/ 166593 w 193366"/>
                  <a:gd name="connsiteY65" fmla="*/ 81313 h 81313"/>
                  <a:gd name="connsiteX66" fmla="*/ 166593 w 193366"/>
                  <a:gd name="connsiteY66" fmla="*/ 81313 h 81313"/>
                  <a:gd name="connsiteX67" fmla="*/ 166593 w 193366"/>
                  <a:gd name="connsiteY67" fmla="*/ 72388 h 81313"/>
                  <a:gd name="connsiteX68" fmla="*/ 180475 w 193366"/>
                  <a:gd name="connsiteY68" fmla="*/ 68422 h 81313"/>
                  <a:gd name="connsiteX69" fmla="*/ 185434 w 193366"/>
                  <a:gd name="connsiteY69" fmla="*/ 57514 h 81313"/>
                  <a:gd name="connsiteX70" fmla="*/ 180475 w 193366"/>
                  <a:gd name="connsiteY70" fmla="*/ 46606 h 81313"/>
                  <a:gd name="connsiteX71" fmla="*/ 166593 w 193366"/>
                  <a:gd name="connsiteY71" fmla="*/ 42640 h 81313"/>
                  <a:gd name="connsiteX72" fmla="*/ 153702 w 193366"/>
                  <a:gd name="connsiteY72" fmla="*/ 46606 h 81313"/>
                  <a:gd name="connsiteX73" fmla="*/ 148743 w 193366"/>
                  <a:gd name="connsiteY73" fmla="*/ 57514 h 81313"/>
                  <a:gd name="connsiteX74" fmla="*/ 153702 w 193366"/>
                  <a:gd name="connsiteY74" fmla="*/ 68422 h 81313"/>
                  <a:gd name="connsiteX75" fmla="*/ 166593 w 193366"/>
                  <a:gd name="connsiteY75" fmla="*/ 72388 h 81313"/>
                  <a:gd name="connsiteX76" fmla="*/ 166593 w 193366"/>
                  <a:gd name="connsiteY76" fmla="*/ 72388 h 81313"/>
                  <a:gd name="connsiteX77" fmla="*/ 166593 w 193366"/>
                  <a:gd name="connsiteY77" fmla="*/ 34707 h 81313"/>
                  <a:gd name="connsiteX78" fmla="*/ 177501 w 193366"/>
                  <a:gd name="connsiteY78" fmla="*/ 30741 h 81313"/>
                  <a:gd name="connsiteX79" fmla="*/ 181467 w 193366"/>
                  <a:gd name="connsiteY79" fmla="*/ 21816 h 81313"/>
                  <a:gd name="connsiteX80" fmla="*/ 177501 w 193366"/>
                  <a:gd name="connsiteY80" fmla="*/ 11900 h 81313"/>
                  <a:gd name="connsiteX81" fmla="*/ 166593 w 193366"/>
                  <a:gd name="connsiteY81" fmla="*/ 7933 h 81313"/>
                  <a:gd name="connsiteX82" fmla="*/ 155685 w 193366"/>
                  <a:gd name="connsiteY82" fmla="*/ 11900 h 81313"/>
                  <a:gd name="connsiteX83" fmla="*/ 151718 w 193366"/>
                  <a:gd name="connsiteY83" fmla="*/ 21816 h 81313"/>
                  <a:gd name="connsiteX84" fmla="*/ 155685 w 193366"/>
                  <a:gd name="connsiteY84" fmla="*/ 30741 h 81313"/>
                  <a:gd name="connsiteX85" fmla="*/ 166593 w 193366"/>
                  <a:gd name="connsiteY85" fmla="*/ 34707 h 81313"/>
                  <a:gd name="connsiteX86" fmla="*/ 166593 w 193366"/>
                  <a:gd name="connsiteY86" fmla="*/ 34707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193366" h="81313">
                    <a:moveTo>
                      <a:pt x="12891" y="58506"/>
                    </a:moveTo>
                    <a:cubicBezTo>
                      <a:pt x="12891" y="62472"/>
                      <a:pt x="15866" y="66439"/>
                      <a:pt x="18841" y="68422"/>
                    </a:cubicBezTo>
                    <a:cubicBezTo>
                      <a:pt x="22807" y="71397"/>
                      <a:pt x="26774" y="72388"/>
                      <a:pt x="32723" y="72388"/>
                    </a:cubicBezTo>
                    <a:cubicBezTo>
                      <a:pt x="37682" y="72388"/>
                      <a:pt x="42640" y="71397"/>
                      <a:pt x="45615" y="68422"/>
                    </a:cubicBezTo>
                    <a:cubicBezTo>
                      <a:pt x="48590" y="65447"/>
                      <a:pt x="50573" y="62472"/>
                      <a:pt x="50573" y="58506"/>
                    </a:cubicBezTo>
                    <a:cubicBezTo>
                      <a:pt x="50573" y="55531"/>
                      <a:pt x="49581" y="52556"/>
                      <a:pt x="46606" y="50573"/>
                    </a:cubicBezTo>
                    <a:cubicBezTo>
                      <a:pt x="44623" y="48590"/>
                      <a:pt x="40657" y="46606"/>
                      <a:pt x="34707" y="45615"/>
                    </a:cubicBezTo>
                    <a:lnTo>
                      <a:pt x="24791" y="42640"/>
                    </a:lnTo>
                    <a:cubicBezTo>
                      <a:pt x="17849" y="40657"/>
                      <a:pt x="11900" y="37682"/>
                      <a:pt x="8925" y="34707"/>
                    </a:cubicBezTo>
                    <a:cubicBezTo>
                      <a:pt x="5950" y="31732"/>
                      <a:pt x="3967" y="26774"/>
                      <a:pt x="3967" y="21816"/>
                    </a:cubicBezTo>
                    <a:cubicBezTo>
                      <a:pt x="3967" y="14874"/>
                      <a:pt x="6941" y="9916"/>
                      <a:pt x="11900" y="5950"/>
                    </a:cubicBezTo>
                    <a:cubicBezTo>
                      <a:pt x="16858" y="1983"/>
                      <a:pt x="23799" y="0"/>
                      <a:pt x="31732" y="0"/>
                    </a:cubicBezTo>
                    <a:cubicBezTo>
                      <a:pt x="39665" y="0"/>
                      <a:pt x="45615" y="1983"/>
                      <a:pt x="51565" y="5950"/>
                    </a:cubicBezTo>
                    <a:cubicBezTo>
                      <a:pt x="56523" y="9916"/>
                      <a:pt x="59497" y="15866"/>
                      <a:pt x="59497" y="21816"/>
                    </a:cubicBezTo>
                    <a:lnTo>
                      <a:pt x="49581" y="21816"/>
                    </a:lnTo>
                    <a:cubicBezTo>
                      <a:pt x="49581" y="17849"/>
                      <a:pt x="47598" y="13883"/>
                      <a:pt x="43632" y="11900"/>
                    </a:cubicBezTo>
                    <a:cubicBezTo>
                      <a:pt x="40657" y="9916"/>
                      <a:pt x="36690" y="7933"/>
                      <a:pt x="30741" y="7933"/>
                    </a:cubicBezTo>
                    <a:cubicBezTo>
                      <a:pt x="25783" y="7933"/>
                      <a:pt x="21816" y="8925"/>
                      <a:pt x="17849" y="11900"/>
                    </a:cubicBezTo>
                    <a:cubicBezTo>
                      <a:pt x="14874" y="13883"/>
                      <a:pt x="12891" y="17849"/>
                      <a:pt x="12891" y="20824"/>
                    </a:cubicBezTo>
                    <a:cubicBezTo>
                      <a:pt x="12891" y="23799"/>
                      <a:pt x="13883" y="25783"/>
                      <a:pt x="16858" y="27765"/>
                    </a:cubicBezTo>
                    <a:cubicBezTo>
                      <a:pt x="18841" y="29749"/>
                      <a:pt x="22807" y="31732"/>
                      <a:pt x="28757" y="32723"/>
                    </a:cubicBezTo>
                    <a:lnTo>
                      <a:pt x="36690" y="34707"/>
                    </a:lnTo>
                    <a:cubicBezTo>
                      <a:pt x="44623" y="36690"/>
                      <a:pt x="50573" y="39665"/>
                      <a:pt x="54539" y="42640"/>
                    </a:cubicBezTo>
                    <a:cubicBezTo>
                      <a:pt x="58506" y="45615"/>
                      <a:pt x="59497" y="50573"/>
                      <a:pt x="59497" y="56523"/>
                    </a:cubicBezTo>
                    <a:cubicBezTo>
                      <a:pt x="59497" y="63464"/>
                      <a:pt x="56523" y="69414"/>
                      <a:pt x="51565" y="73380"/>
                    </a:cubicBezTo>
                    <a:cubicBezTo>
                      <a:pt x="46606" y="77346"/>
                      <a:pt x="38674" y="79330"/>
                      <a:pt x="29749" y="79330"/>
                    </a:cubicBezTo>
                    <a:cubicBezTo>
                      <a:pt x="21816" y="79330"/>
                      <a:pt x="14874" y="77346"/>
                      <a:pt x="8925" y="73380"/>
                    </a:cubicBezTo>
                    <a:cubicBezTo>
                      <a:pt x="3967" y="69414"/>
                      <a:pt x="992" y="63464"/>
                      <a:pt x="0" y="56523"/>
                    </a:cubicBezTo>
                    <a:lnTo>
                      <a:pt x="12891" y="56523"/>
                    </a:lnTo>
                    <a:close/>
                    <a:moveTo>
                      <a:pt x="109079" y="63464"/>
                    </a:moveTo>
                    <a:lnTo>
                      <a:pt x="69414" y="63464"/>
                    </a:lnTo>
                    <a:lnTo>
                      <a:pt x="69414" y="54539"/>
                    </a:lnTo>
                    <a:cubicBezTo>
                      <a:pt x="75364" y="42640"/>
                      <a:pt x="87263" y="24791"/>
                      <a:pt x="104120" y="992"/>
                    </a:cubicBezTo>
                    <a:lnTo>
                      <a:pt x="118995" y="992"/>
                    </a:lnTo>
                    <a:lnTo>
                      <a:pt x="118995" y="54539"/>
                    </a:lnTo>
                    <a:lnTo>
                      <a:pt x="129903" y="54539"/>
                    </a:lnTo>
                    <a:lnTo>
                      <a:pt x="129903" y="63464"/>
                    </a:lnTo>
                    <a:lnTo>
                      <a:pt x="118995" y="63464"/>
                    </a:lnTo>
                    <a:lnTo>
                      <a:pt x="118995" y="80322"/>
                    </a:lnTo>
                    <a:lnTo>
                      <a:pt x="109079" y="80322"/>
                    </a:lnTo>
                    <a:lnTo>
                      <a:pt x="109079" y="63464"/>
                    </a:lnTo>
                    <a:close/>
                    <a:moveTo>
                      <a:pt x="79330" y="54539"/>
                    </a:moveTo>
                    <a:lnTo>
                      <a:pt x="109079" y="54539"/>
                    </a:lnTo>
                    <a:lnTo>
                      <a:pt x="109079" y="8925"/>
                    </a:lnTo>
                    <a:lnTo>
                      <a:pt x="109079" y="8925"/>
                    </a:lnTo>
                    <a:cubicBezTo>
                      <a:pt x="95196" y="28757"/>
                      <a:pt x="85280" y="43632"/>
                      <a:pt x="79330" y="54539"/>
                    </a:cubicBezTo>
                    <a:lnTo>
                      <a:pt x="79330" y="54539"/>
                    </a:lnTo>
                    <a:close/>
                    <a:moveTo>
                      <a:pt x="166593" y="81313"/>
                    </a:moveTo>
                    <a:cubicBezTo>
                      <a:pt x="158660" y="81313"/>
                      <a:pt x="151718" y="79330"/>
                      <a:pt x="145769" y="75364"/>
                    </a:cubicBezTo>
                    <a:cubicBezTo>
                      <a:pt x="140811" y="71397"/>
                      <a:pt x="137836" y="65447"/>
                      <a:pt x="137836" y="59497"/>
                    </a:cubicBezTo>
                    <a:cubicBezTo>
                      <a:pt x="137836" y="54539"/>
                      <a:pt x="139819" y="50573"/>
                      <a:pt x="142794" y="46606"/>
                    </a:cubicBezTo>
                    <a:cubicBezTo>
                      <a:pt x="145769" y="42640"/>
                      <a:pt x="149735" y="40657"/>
                      <a:pt x="154694" y="39665"/>
                    </a:cubicBezTo>
                    <a:lnTo>
                      <a:pt x="154694" y="39665"/>
                    </a:lnTo>
                    <a:cubicBezTo>
                      <a:pt x="150727" y="38674"/>
                      <a:pt x="146760" y="35699"/>
                      <a:pt x="144777" y="32723"/>
                    </a:cubicBezTo>
                    <a:cubicBezTo>
                      <a:pt x="141802" y="29749"/>
                      <a:pt x="140811" y="25783"/>
                      <a:pt x="140811" y="21816"/>
                    </a:cubicBezTo>
                    <a:cubicBezTo>
                      <a:pt x="140811" y="15866"/>
                      <a:pt x="142794" y="10908"/>
                      <a:pt x="147752" y="6941"/>
                    </a:cubicBezTo>
                    <a:cubicBezTo>
                      <a:pt x="152710" y="2975"/>
                      <a:pt x="158660" y="992"/>
                      <a:pt x="165601" y="992"/>
                    </a:cubicBezTo>
                    <a:cubicBezTo>
                      <a:pt x="172543" y="992"/>
                      <a:pt x="179484" y="2975"/>
                      <a:pt x="183450" y="6941"/>
                    </a:cubicBezTo>
                    <a:cubicBezTo>
                      <a:pt x="188408" y="10908"/>
                      <a:pt x="190392" y="15866"/>
                      <a:pt x="190392" y="21816"/>
                    </a:cubicBezTo>
                    <a:cubicBezTo>
                      <a:pt x="190392" y="25783"/>
                      <a:pt x="189400" y="29749"/>
                      <a:pt x="186425" y="32723"/>
                    </a:cubicBezTo>
                    <a:cubicBezTo>
                      <a:pt x="184442" y="35699"/>
                      <a:pt x="180475" y="37682"/>
                      <a:pt x="176509" y="39665"/>
                    </a:cubicBezTo>
                    <a:lnTo>
                      <a:pt x="176509" y="39665"/>
                    </a:lnTo>
                    <a:cubicBezTo>
                      <a:pt x="181467" y="40657"/>
                      <a:pt x="185434" y="43632"/>
                      <a:pt x="188408" y="46606"/>
                    </a:cubicBezTo>
                    <a:cubicBezTo>
                      <a:pt x="191383" y="50573"/>
                      <a:pt x="193366" y="54539"/>
                      <a:pt x="193366" y="59497"/>
                    </a:cubicBezTo>
                    <a:cubicBezTo>
                      <a:pt x="193366" y="66439"/>
                      <a:pt x="190392" y="71397"/>
                      <a:pt x="185434" y="75364"/>
                    </a:cubicBezTo>
                    <a:cubicBezTo>
                      <a:pt x="182459" y="79330"/>
                      <a:pt x="175517" y="81313"/>
                      <a:pt x="166593" y="81313"/>
                    </a:cubicBezTo>
                    <a:lnTo>
                      <a:pt x="166593" y="81313"/>
                    </a:lnTo>
                    <a:close/>
                    <a:moveTo>
                      <a:pt x="166593" y="72388"/>
                    </a:moveTo>
                    <a:cubicBezTo>
                      <a:pt x="171551" y="72388"/>
                      <a:pt x="176509" y="71397"/>
                      <a:pt x="180475" y="68422"/>
                    </a:cubicBezTo>
                    <a:cubicBezTo>
                      <a:pt x="183450" y="65447"/>
                      <a:pt x="185434" y="62472"/>
                      <a:pt x="185434" y="57514"/>
                    </a:cubicBezTo>
                    <a:cubicBezTo>
                      <a:pt x="185434" y="53548"/>
                      <a:pt x="183450" y="49581"/>
                      <a:pt x="180475" y="46606"/>
                    </a:cubicBezTo>
                    <a:cubicBezTo>
                      <a:pt x="176509" y="43632"/>
                      <a:pt x="172543" y="42640"/>
                      <a:pt x="166593" y="42640"/>
                    </a:cubicBezTo>
                    <a:cubicBezTo>
                      <a:pt x="161634" y="42640"/>
                      <a:pt x="156676" y="43632"/>
                      <a:pt x="153702" y="46606"/>
                    </a:cubicBezTo>
                    <a:cubicBezTo>
                      <a:pt x="149735" y="49581"/>
                      <a:pt x="148743" y="52556"/>
                      <a:pt x="148743" y="57514"/>
                    </a:cubicBezTo>
                    <a:cubicBezTo>
                      <a:pt x="148743" y="61481"/>
                      <a:pt x="150727" y="65447"/>
                      <a:pt x="153702" y="68422"/>
                    </a:cubicBezTo>
                    <a:cubicBezTo>
                      <a:pt x="156676" y="71397"/>
                      <a:pt x="161634" y="72388"/>
                      <a:pt x="166593" y="72388"/>
                    </a:cubicBezTo>
                    <a:lnTo>
                      <a:pt x="166593" y="72388"/>
                    </a:lnTo>
                    <a:close/>
                    <a:moveTo>
                      <a:pt x="166593" y="34707"/>
                    </a:moveTo>
                    <a:cubicBezTo>
                      <a:pt x="171551" y="34707"/>
                      <a:pt x="174526" y="33715"/>
                      <a:pt x="177501" y="30741"/>
                    </a:cubicBezTo>
                    <a:cubicBezTo>
                      <a:pt x="180475" y="28757"/>
                      <a:pt x="181467" y="24791"/>
                      <a:pt x="181467" y="21816"/>
                    </a:cubicBezTo>
                    <a:cubicBezTo>
                      <a:pt x="181467" y="17849"/>
                      <a:pt x="180475" y="14874"/>
                      <a:pt x="177501" y="11900"/>
                    </a:cubicBezTo>
                    <a:cubicBezTo>
                      <a:pt x="174526" y="9916"/>
                      <a:pt x="170559" y="7933"/>
                      <a:pt x="166593" y="7933"/>
                    </a:cubicBezTo>
                    <a:cubicBezTo>
                      <a:pt x="161634" y="7933"/>
                      <a:pt x="158660" y="8925"/>
                      <a:pt x="155685" y="11900"/>
                    </a:cubicBezTo>
                    <a:cubicBezTo>
                      <a:pt x="152710" y="13883"/>
                      <a:pt x="151718" y="17849"/>
                      <a:pt x="151718" y="21816"/>
                    </a:cubicBezTo>
                    <a:cubicBezTo>
                      <a:pt x="151718" y="25783"/>
                      <a:pt x="152710" y="28757"/>
                      <a:pt x="155685" y="30741"/>
                    </a:cubicBezTo>
                    <a:cubicBezTo>
                      <a:pt x="158660" y="32723"/>
                      <a:pt x="162626" y="34707"/>
                      <a:pt x="166593" y="34707"/>
                    </a:cubicBezTo>
                    <a:lnTo>
                      <a:pt x="166593" y="34707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5" name="Полилиния: фигура 274">
                <a:extLst>
                  <a:ext uri="{FF2B5EF4-FFF2-40B4-BE49-F238E27FC236}">
                    <a16:creationId xmlns:a16="http://schemas.microsoft.com/office/drawing/2014/main" id="{C83022F9-0026-C42B-46B8-39841C9D162E}"/>
                  </a:ext>
                </a:extLst>
              </p:cNvPr>
              <p:cNvSpPr/>
              <p:nvPr/>
            </p:nvSpPr>
            <p:spPr>
              <a:xfrm>
                <a:off x="1910058" y="5441854"/>
                <a:ext cx="489861" cy="94204"/>
              </a:xfrm>
              <a:custGeom>
                <a:avLst/>
                <a:gdLst>
                  <a:gd name="connsiteX0" fmla="*/ 70405 w 489861"/>
                  <a:gd name="connsiteY0" fmla="*/ 47598 h 94204"/>
                  <a:gd name="connsiteX1" fmla="*/ 61481 w 489861"/>
                  <a:gd name="connsiteY1" fmla="*/ 72388 h 94204"/>
                  <a:gd name="connsiteX2" fmla="*/ 36690 w 489861"/>
                  <a:gd name="connsiteY2" fmla="*/ 81313 h 94204"/>
                  <a:gd name="connsiteX3" fmla="*/ 9916 w 489861"/>
                  <a:gd name="connsiteY3" fmla="*/ 70406 h 94204"/>
                  <a:gd name="connsiteX4" fmla="*/ 0 w 489861"/>
                  <a:gd name="connsiteY4" fmla="*/ 40657 h 94204"/>
                  <a:gd name="connsiteX5" fmla="*/ 9916 w 489861"/>
                  <a:gd name="connsiteY5" fmla="*/ 10908 h 94204"/>
                  <a:gd name="connsiteX6" fmla="*/ 36690 w 489861"/>
                  <a:gd name="connsiteY6" fmla="*/ 0 h 94204"/>
                  <a:gd name="connsiteX7" fmla="*/ 58506 w 489861"/>
                  <a:gd name="connsiteY7" fmla="*/ 6941 h 94204"/>
                  <a:gd name="connsiteX8" fmla="*/ 69414 w 489861"/>
                  <a:gd name="connsiteY8" fmla="*/ 25783 h 94204"/>
                  <a:gd name="connsiteX9" fmla="*/ 59497 w 489861"/>
                  <a:gd name="connsiteY9" fmla="*/ 25783 h 94204"/>
                  <a:gd name="connsiteX10" fmla="*/ 51564 w 489861"/>
                  <a:gd name="connsiteY10" fmla="*/ 13883 h 94204"/>
                  <a:gd name="connsiteX11" fmla="*/ 37682 w 489861"/>
                  <a:gd name="connsiteY11" fmla="*/ 9916 h 94204"/>
                  <a:gd name="connsiteX12" fmla="*/ 18841 w 489861"/>
                  <a:gd name="connsiteY12" fmla="*/ 17849 h 94204"/>
                  <a:gd name="connsiteX13" fmla="*/ 11899 w 489861"/>
                  <a:gd name="connsiteY13" fmla="*/ 40657 h 94204"/>
                  <a:gd name="connsiteX14" fmla="*/ 18841 w 489861"/>
                  <a:gd name="connsiteY14" fmla="*/ 64455 h 94204"/>
                  <a:gd name="connsiteX15" fmla="*/ 37682 w 489861"/>
                  <a:gd name="connsiteY15" fmla="*/ 73380 h 94204"/>
                  <a:gd name="connsiteX16" fmla="*/ 54539 w 489861"/>
                  <a:gd name="connsiteY16" fmla="*/ 67430 h 94204"/>
                  <a:gd name="connsiteX17" fmla="*/ 61481 w 489861"/>
                  <a:gd name="connsiteY17" fmla="*/ 51565 h 94204"/>
                  <a:gd name="connsiteX18" fmla="*/ 61481 w 489861"/>
                  <a:gd name="connsiteY18" fmla="*/ 50573 h 94204"/>
                  <a:gd name="connsiteX19" fmla="*/ 39665 w 489861"/>
                  <a:gd name="connsiteY19" fmla="*/ 50573 h 94204"/>
                  <a:gd name="connsiteX20" fmla="*/ 39665 w 489861"/>
                  <a:gd name="connsiteY20" fmla="*/ 41648 h 94204"/>
                  <a:gd name="connsiteX21" fmla="*/ 71397 w 489861"/>
                  <a:gd name="connsiteY21" fmla="*/ 41648 h 94204"/>
                  <a:gd name="connsiteX22" fmla="*/ 71397 w 489861"/>
                  <a:gd name="connsiteY22" fmla="*/ 47598 h 94204"/>
                  <a:gd name="connsiteX23" fmla="*/ 113045 w 489861"/>
                  <a:gd name="connsiteY23" fmla="*/ 1983 h 94204"/>
                  <a:gd name="connsiteX24" fmla="*/ 130894 w 489861"/>
                  <a:gd name="connsiteY24" fmla="*/ 8925 h 94204"/>
                  <a:gd name="connsiteX25" fmla="*/ 137836 w 489861"/>
                  <a:gd name="connsiteY25" fmla="*/ 26774 h 94204"/>
                  <a:gd name="connsiteX26" fmla="*/ 130894 w 489861"/>
                  <a:gd name="connsiteY26" fmla="*/ 44623 h 94204"/>
                  <a:gd name="connsiteX27" fmla="*/ 113045 w 489861"/>
                  <a:gd name="connsiteY27" fmla="*/ 51565 h 94204"/>
                  <a:gd name="connsiteX28" fmla="*/ 93212 w 489861"/>
                  <a:gd name="connsiteY28" fmla="*/ 51565 h 94204"/>
                  <a:gd name="connsiteX29" fmla="*/ 93212 w 489861"/>
                  <a:gd name="connsiteY29" fmla="*/ 79330 h 94204"/>
                  <a:gd name="connsiteX30" fmla="*/ 83296 w 489861"/>
                  <a:gd name="connsiteY30" fmla="*/ 79330 h 94204"/>
                  <a:gd name="connsiteX31" fmla="*/ 83296 w 489861"/>
                  <a:gd name="connsiteY31" fmla="*/ 0 h 94204"/>
                  <a:gd name="connsiteX32" fmla="*/ 113045 w 489861"/>
                  <a:gd name="connsiteY32" fmla="*/ 0 h 94204"/>
                  <a:gd name="connsiteX33" fmla="*/ 93212 w 489861"/>
                  <a:gd name="connsiteY33" fmla="*/ 43632 h 94204"/>
                  <a:gd name="connsiteX34" fmla="*/ 111062 w 489861"/>
                  <a:gd name="connsiteY34" fmla="*/ 43632 h 94204"/>
                  <a:gd name="connsiteX35" fmla="*/ 123953 w 489861"/>
                  <a:gd name="connsiteY35" fmla="*/ 39665 h 94204"/>
                  <a:gd name="connsiteX36" fmla="*/ 128911 w 489861"/>
                  <a:gd name="connsiteY36" fmla="*/ 27765 h 94204"/>
                  <a:gd name="connsiteX37" fmla="*/ 123953 w 489861"/>
                  <a:gd name="connsiteY37" fmla="*/ 15866 h 94204"/>
                  <a:gd name="connsiteX38" fmla="*/ 111062 w 489861"/>
                  <a:gd name="connsiteY38" fmla="*/ 11900 h 94204"/>
                  <a:gd name="connsiteX39" fmla="*/ 93212 w 489861"/>
                  <a:gd name="connsiteY39" fmla="*/ 11900 h 94204"/>
                  <a:gd name="connsiteX40" fmla="*/ 93212 w 489861"/>
                  <a:gd name="connsiteY40" fmla="*/ 43632 h 94204"/>
                  <a:gd name="connsiteX41" fmla="*/ 194358 w 489861"/>
                  <a:gd name="connsiteY41" fmla="*/ 11900 h 94204"/>
                  <a:gd name="connsiteX42" fmla="*/ 194358 w 489861"/>
                  <a:gd name="connsiteY42" fmla="*/ 11900 h 94204"/>
                  <a:gd name="connsiteX43" fmla="*/ 173534 w 489861"/>
                  <a:gd name="connsiteY43" fmla="*/ 26774 h 94204"/>
                  <a:gd name="connsiteX44" fmla="*/ 173534 w 489861"/>
                  <a:gd name="connsiteY44" fmla="*/ 16858 h 94204"/>
                  <a:gd name="connsiteX45" fmla="*/ 194358 w 489861"/>
                  <a:gd name="connsiteY45" fmla="*/ 1983 h 94204"/>
                  <a:gd name="connsiteX46" fmla="*/ 204274 w 489861"/>
                  <a:gd name="connsiteY46" fmla="*/ 1983 h 94204"/>
                  <a:gd name="connsiteX47" fmla="*/ 204274 w 489861"/>
                  <a:gd name="connsiteY47" fmla="*/ 81313 h 94204"/>
                  <a:gd name="connsiteX48" fmla="*/ 194358 w 489861"/>
                  <a:gd name="connsiteY48" fmla="*/ 81313 h 94204"/>
                  <a:gd name="connsiteX49" fmla="*/ 194358 w 489861"/>
                  <a:gd name="connsiteY49" fmla="*/ 11900 h 94204"/>
                  <a:gd name="connsiteX50" fmla="*/ 224107 w 489861"/>
                  <a:gd name="connsiteY50" fmla="*/ 24791 h 94204"/>
                  <a:gd name="connsiteX51" fmla="*/ 232040 w 489861"/>
                  <a:gd name="connsiteY51" fmla="*/ 7933 h 94204"/>
                  <a:gd name="connsiteX52" fmla="*/ 250880 w 489861"/>
                  <a:gd name="connsiteY52" fmla="*/ 992 h 94204"/>
                  <a:gd name="connsiteX53" fmla="*/ 268730 w 489861"/>
                  <a:gd name="connsiteY53" fmla="*/ 6941 h 94204"/>
                  <a:gd name="connsiteX54" fmla="*/ 275671 w 489861"/>
                  <a:gd name="connsiteY54" fmla="*/ 22807 h 94204"/>
                  <a:gd name="connsiteX55" fmla="*/ 271705 w 489861"/>
                  <a:gd name="connsiteY55" fmla="*/ 35699 h 94204"/>
                  <a:gd name="connsiteX56" fmla="*/ 257822 w 489861"/>
                  <a:gd name="connsiteY56" fmla="*/ 51565 h 94204"/>
                  <a:gd name="connsiteX57" fmla="*/ 237990 w 489861"/>
                  <a:gd name="connsiteY57" fmla="*/ 72388 h 94204"/>
                  <a:gd name="connsiteX58" fmla="*/ 237990 w 489861"/>
                  <a:gd name="connsiteY58" fmla="*/ 72388 h 94204"/>
                  <a:gd name="connsiteX59" fmla="*/ 276663 w 489861"/>
                  <a:gd name="connsiteY59" fmla="*/ 72388 h 94204"/>
                  <a:gd name="connsiteX60" fmla="*/ 276663 w 489861"/>
                  <a:gd name="connsiteY60" fmla="*/ 81313 h 94204"/>
                  <a:gd name="connsiteX61" fmla="*/ 224107 w 489861"/>
                  <a:gd name="connsiteY61" fmla="*/ 81313 h 94204"/>
                  <a:gd name="connsiteX62" fmla="*/ 224107 w 489861"/>
                  <a:gd name="connsiteY62" fmla="*/ 74372 h 94204"/>
                  <a:gd name="connsiteX63" fmla="*/ 251872 w 489861"/>
                  <a:gd name="connsiteY63" fmla="*/ 44623 h 94204"/>
                  <a:gd name="connsiteX64" fmla="*/ 262780 w 489861"/>
                  <a:gd name="connsiteY64" fmla="*/ 31732 h 94204"/>
                  <a:gd name="connsiteX65" fmla="*/ 265755 w 489861"/>
                  <a:gd name="connsiteY65" fmla="*/ 22807 h 94204"/>
                  <a:gd name="connsiteX66" fmla="*/ 260797 w 489861"/>
                  <a:gd name="connsiteY66" fmla="*/ 12891 h 94204"/>
                  <a:gd name="connsiteX67" fmla="*/ 249889 w 489861"/>
                  <a:gd name="connsiteY67" fmla="*/ 8925 h 94204"/>
                  <a:gd name="connsiteX68" fmla="*/ 237990 w 489861"/>
                  <a:gd name="connsiteY68" fmla="*/ 12891 h 94204"/>
                  <a:gd name="connsiteX69" fmla="*/ 233031 w 489861"/>
                  <a:gd name="connsiteY69" fmla="*/ 23799 h 94204"/>
                  <a:gd name="connsiteX70" fmla="*/ 233031 w 489861"/>
                  <a:gd name="connsiteY70" fmla="*/ 23799 h 94204"/>
                  <a:gd name="connsiteX71" fmla="*/ 224107 w 489861"/>
                  <a:gd name="connsiteY71" fmla="*/ 24791 h 94204"/>
                  <a:gd name="connsiteX72" fmla="*/ 224107 w 489861"/>
                  <a:gd name="connsiteY72" fmla="*/ 24791 h 94204"/>
                  <a:gd name="connsiteX73" fmla="*/ 287571 w 489861"/>
                  <a:gd name="connsiteY73" fmla="*/ 53548 h 94204"/>
                  <a:gd name="connsiteX74" fmla="*/ 287571 w 489861"/>
                  <a:gd name="connsiteY74" fmla="*/ 44623 h 94204"/>
                  <a:gd name="connsiteX75" fmla="*/ 323269 w 489861"/>
                  <a:gd name="connsiteY75" fmla="*/ 44623 h 94204"/>
                  <a:gd name="connsiteX76" fmla="*/ 323269 w 489861"/>
                  <a:gd name="connsiteY76" fmla="*/ 53548 h 94204"/>
                  <a:gd name="connsiteX77" fmla="*/ 287571 w 489861"/>
                  <a:gd name="connsiteY77" fmla="*/ 53548 h 94204"/>
                  <a:gd name="connsiteX78" fmla="*/ 373842 w 489861"/>
                  <a:gd name="connsiteY78" fmla="*/ 64455 h 94204"/>
                  <a:gd name="connsiteX79" fmla="*/ 334177 w 489861"/>
                  <a:gd name="connsiteY79" fmla="*/ 64455 h 94204"/>
                  <a:gd name="connsiteX80" fmla="*/ 334177 w 489861"/>
                  <a:gd name="connsiteY80" fmla="*/ 55531 h 94204"/>
                  <a:gd name="connsiteX81" fmla="*/ 368884 w 489861"/>
                  <a:gd name="connsiteY81" fmla="*/ 1983 h 94204"/>
                  <a:gd name="connsiteX82" fmla="*/ 383758 w 489861"/>
                  <a:gd name="connsiteY82" fmla="*/ 1983 h 94204"/>
                  <a:gd name="connsiteX83" fmla="*/ 383758 w 489861"/>
                  <a:gd name="connsiteY83" fmla="*/ 55531 h 94204"/>
                  <a:gd name="connsiteX84" fmla="*/ 394666 w 489861"/>
                  <a:gd name="connsiteY84" fmla="*/ 55531 h 94204"/>
                  <a:gd name="connsiteX85" fmla="*/ 394666 w 489861"/>
                  <a:gd name="connsiteY85" fmla="*/ 64455 h 94204"/>
                  <a:gd name="connsiteX86" fmla="*/ 383758 w 489861"/>
                  <a:gd name="connsiteY86" fmla="*/ 64455 h 94204"/>
                  <a:gd name="connsiteX87" fmla="*/ 383758 w 489861"/>
                  <a:gd name="connsiteY87" fmla="*/ 81313 h 94204"/>
                  <a:gd name="connsiteX88" fmla="*/ 373842 w 489861"/>
                  <a:gd name="connsiteY88" fmla="*/ 81313 h 94204"/>
                  <a:gd name="connsiteX89" fmla="*/ 373842 w 489861"/>
                  <a:gd name="connsiteY89" fmla="*/ 64455 h 94204"/>
                  <a:gd name="connsiteX90" fmla="*/ 343101 w 489861"/>
                  <a:gd name="connsiteY90" fmla="*/ 55531 h 94204"/>
                  <a:gd name="connsiteX91" fmla="*/ 372850 w 489861"/>
                  <a:gd name="connsiteY91" fmla="*/ 55531 h 94204"/>
                  <a:gd name="connsiteX92" fmla="*/ 372850 w 489861"/>
                  <a:gd name="connsiteY92" fmla="*/ 9916 h 94204"/>
                  <a:gd name="connsiteX93" fmla="*/ 372850 w 489861"/>
                  <a:gd name="connsiteY93" fmla="*/ 9916 h 94204"/>
                  <a:gd name="connsiteX94" fmla="*/ 343101 w 489861"/>
                  <a:gd name="connsiteY94" fmla="*/ 55531 h 94204"/>
                  <a:gd name="connsiteX95" fmla="*/ 343101 w 489861"/>
                  <a:gd name="connsiteY95" fmla="*/ 55531 h 94204"/>
                  <a:gd name="connsiteX96" fmla="*/ 402599 w 489861"/>
                  <a:gd name="connsiteY96" fmla="*/ 94204 h 94204"/>
                  <a:gd name="connsiteX97" fmla="*/ 408549 w 489861"/>
                  <a:gd name="connsiteY97" fmla="*/ 69414 h 94204"/>
                  <a:gd name="connsiteX98" fmla="*/ 418465 w 489861"/>
                  <a:gd name="connsiteY98" fmla="*/ 69414 h 94204"/>
                  <a:gd name="connsiteX99" fmla="*/ 410532 w 489861"/>
                  <a:gd name="connsiteY99" fmla="*/ 94204 h 94204"/>
                  <a:gd name="connsiteX100" fmla="*/ 402599 w 489861"/>
                  <a:gd name="connsiteY100" fmla="*/ 94204 h 94204"/>
                  <a:gd name="connsiteX101" fmla="*/ 460113 w 489861"/>
                  <a:gd name="connsiteY101" fmla="*/ 82305 h 94204"/>
                  <a:gd name="connsiteX102" fmla="*/ 441272 w 489861"/>
                  <a:gd name="connsiteY102" fmla="*/ 76355 h 94204"/>
                  <a:gd name="connsiteX103" fmla="*/ 433339 w 489861"/>
                  <a:gd name="connsiteY103" fmla="*/ 59497 h 94204"/>
                  <a:gd name="connsiteX104" fmla="*/ 443255 w 489861"/>
                  <a:gd name="connsiteY104" fmla="*/ 59497 h 94204"/>
                  <a:gd name="connsiteX105" fmla="*/ 449205 w 489861"/>
                  <a:gd name="connsiteY105" fmla="*/ 69414 h 94204"/>
                  <a:gd name="connsiteX106" fmla="*/ 461105 w 489861"/>
                  <a:gd name="connsiteY106" fmla="*/ 73380 h 94204"/>
                  <a:gd name="connsiteX107" fmla="*/ 473996 w 489861"/>
                  <a:gd name="connsiteY107" fmla="*/ 68422 h 94204"/>
                  <a:gd name="connsiteX108" fmla="*/ 478954 w 489861"/>
                  <a:gd name="connsiteY108" fmla="*/ 55531 h 94204"/>
                  <a:gd name="connsiteX109" fmla="*/ 473996 w 489861"/>
                  <a:gd name="connsiteY109" fmla="*/ 42640 h 94204"/>
                  <a:gd name="connsiteX110" fmla="*/ 461105 w 489861"/>
                  <a:gd name="connsiteY110" fmla="*/ 37682 h 94204"/>
                  <a:gd name="connsiteX111" fmla="*/ 444247 w 489861"/>
                  <a:gd name="connsiteY111" fmla="*/ 46606 h 94204"/>
                  <a:gd name="connsiteX112" fmla="*/ 435322 w 489861"/>
                  <a:gd name="connsiteY112" fmla="*/ 46606 h 94204"/>
                  <a:gd name="connsiteX113" fmla="*/ 439289 w 489861"/>
                  <a:gd name="connsiteY113" fmla="*/ 1983 h 94204"/>
                  <a:gd name="connsiteX114" fmla="*/ 484904 w 489861"/>
                  <a:gd name="connsiteY114" fmla="*/ 1983 h 94204"/>
                  <a:gd name="connsiteX115" fmla="*/ 484904 w 489861"/>
                  <a:gd name="connsiteY115" fmla="*/ 10908 h 94204"/>
                  <a:gd name="connsiteX116" fmla="*/ 448214 w 489861"/>
                  <a:gd name="connsiteY116" fmla="*/ 10908 h 94204"/>
                  <a:gd name="connsiteX117" fmla="*/ 446230 w 489861"/>
                  <a:gd name="connsiteY117" fmla="*/ 36690 h 94204"/>
                  <a:gd name="connsiteX118" fmla="*/ 446230 w 489861"/>
                  <a:gd name="connsiteY118" fmla="*/ 36690 h 94204"/>
                  <a:gd name="connsiteX119" fmla="*/ 464079 w 489861"/>
                  <a:gd name="connsiteY119" fmla="*/ 28757 h 94204"/>
                  <a:gd name="connsiteX120" fmla="*/ 482920 w 489861"/>
                  <a:gd name="connsiteY120" fmla="*/ 36690 h 94204"/>
                  <a:gd name="connsiteX121" fmla="*/ 489862 w 489861"/>
                  <a:gd name="connsiteY121" fmla="*/ 55531 h 94204"/>
                  <a:gd name="connsiteX122" fmla="*/ 481929 w 489861"/>
                  <a:gd name="connsiteY122" fmla="*/ 75364 h 94204"/>
                  <a:gd name="connsiteX123" fmla="*/ 460113 w 489861"/>
                  <a:gd name="connsiteY123" fmla="*/ 82305 h 94204"/>
                  <a:gd name="connsiteX124" fmla="*/ 460113 w 489861"/>
                  <a:gd name="connsiteY124" fmla="*/ 82305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89861" h="94204">
                    <a:moveTo>
                      <a:pt x="70405" y="47598"/>
                    </a:moveTo>
                    <a:cubicBezTo>
                      <a:pt x="70405" y="58506"/>
                      <a:pt x="67430" y="66439"/>
                      <a:pt x="61481" y="72388"/>
                    </a:cubicBezTo>
                    <a:cubicBezTo>
                      <a:pt x="55531" y="78338"/>
                      <a:pt x="47598" y="81313"/>
                      <a:pt x="36690" y="81313"/>
                    </a:cubicBezTo>
                    <a:cubicBezTo>
                      <a:pt x="25782" y="81313"/>
                      <a:pt x="16858" y="77346"/>
                      <a:pt x="9916" y="70406"/>
                    </a:cubicBezTo>
                    <a:cubicBezTo>
                      <a:pt x="2975" y="62472"/>
                      <a:pt x="0" y="52556"/>
                      <a:pt x="0" y="40657"/>
                    </a:cubicBezTo>
                    <a:cubicBezTo>
                      <a:pt x="0" y="28757"/>
                      <a:pt x="2975" y="18841"/>
                      <a:pt x="9916" y="10908"/>
                    </a:cubicBezTo>
                    <a:cubicBezTo>
                      <a:pt x="16858" y="3967"/>
                      <a:pt x="24791" y="0"/>
                      <a:pt x="36690" y="0"/>
                    </a:cubicBezTo>
                    <a:cubicBezTo>
                      <a:pt x="45615" y="0"/>
                      <a:pt x="52556" y="1983"/>
                      <a:pt x="58506" y="6941"/>
                    </a:cubicBezTo>
                    <a:cubicBezTo>
                      <a:pt x="64455" y="11900"/>
                      <a:pt x="68422" y="17849"/>
                      <a:pt x="69414" y="25783"/>
                    </a:cubicBezTo>
                    <a:lnTo>
                      <a:pt x="59497" y="25783"/>
                    </a:lnTo>
                    <a:cubicBezTo>
                      <a:pt x="57514" y="20824"/>
                      <a:pt x="55531" y="15866"/>
                      <a:pt x="51564" y="13883"/>
                    </a:cubicBezTo>
                    <a:cubicBezTo>
                      <a:pt x="47598" y="10908"/>
                      <a:pt x="42640" y="9916"/>
                      <a:pt x="37682" y="9916"/>
                    </a:cubicBezTo>
                    <a:cubicBezTo>
                      <a:pt x="29749" y="9916"/>
                      <a:pt x="22807" y="12891"/>
                      <a:pt x="18841" y="17849"/>
                    </a:cubicBezTo>
                    <a:cubicBezTo>
                      <a:pt x="13883" y="23799"/>
                      <a:pt x="11899" y="30741"/>
                      <a:pt x="11899" y="40657"/>
                    </a:cubicBezTo>
                    <a:cubicBezTo>
                      <a:pt x="11899" y="50573"/>
                      <a:pt x="13883" y="58506"/>
                      <a:pt x="18841" y="64455"/>
                    </a:cubicBezTo>
                    <a:cubicBezTo>
                      <a:pt x="23799" y="70406"/>
                      <a:pt x="29749" y="73380"/>
                      <a:pt x="37682" y="73380"/>
                    </a:cubicBezTo>
                    <a:cubicBezTo>
                      <a:pt x="44623" y="73380"/>
                      <a:pt x="50573" y="71397"/>
                      <a:pt x="54539" y="67430"/>
                    </a:cubicBezTo>
                    <a:cubicBezTo>
                      <a:pt x="58506" y="63464"/>
                      <a:pt x="61481" y="57514"/>
                      <a:pt x="61481" y="51565"/>
                    </a:cubicBezTo>
                    <a:lnTo>
                      <a:pt x="61481" y="50573"/>
                    </a:lnTo>
                    <a:lnTo>
                      <a:pt x="39665" y="50573"/>
                    </a:lnTo>
                    <a:lnTo>
                      <a:pt x="39665" y="41648"/>
                    </a:lnTo>
                    <a:lnTo>
                      <a:pt x="71397" y="41648"/>
                    </a:lnTo>
                    <a:lnTo>
                      <a:pt x="71397" y="47598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7"/>
                      <a:pt x="130894" y="8925"/>
                    </a:cubicBezTo>
                    <a:cubicBezTo>
                      <a:pt x="135852" y="13883"/>
                      <a:pt x="137836" y="19832"/>
                      <a:pt x="137836" y="26774"/>
                    </a:cubicBezTo>
                    <a:cubicBezTo>
                      <a:pt x="137836" y="34707"/>
                      <a:pt x="135852" y="40657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3632"/>
                    </a:moveTo>
                    <a:lnTo>
                      <a:pt x="111062" y="43632"/>
                    </a:lnTo>
                    <a:cubicBezTo>
                      <a:pt x="117011" y="43632"/>
                      <a:pt x="120978" y="42640"/>
                      <a:pt x="123953" y="39665"/>
                    </a:cubicBezTo>
                    <a:cubicBezTo>
                      <a:pt x="126928" y="36690"/>
                      <a:pt x="128911" y="32723"/>
                      <a:pt x="128911" y="27765"/>
                    </a:cubicBezTo>
                    <a:cubicBezTo>
                      <a:pt x="128911" y="22807"/>
                      <a:pt x="126928" y="18841"/>
                      <a:pt x="123953" y="15866"/>
                    </a:cubicBezTo>
                    <a:cubicBezTo>
                      <a:pt x="120978" y="12891"/>
                      <a:pt x="116020" y="11900"/>
                      <a:pt x="111062" y="11900"/>
                    </a:cubicBezTo>
                    <a:lnTo>
                      <a:pt x="93212" y="11900"/>
                    </a:lnTo>
                    <a:lnTo>
                      <a:pt x="93212" y="43632"/>
                    </a:lnTo>
                    <a:close/>
                    <a:moveTo>
                      <a:pt x="194358" y="11900"/>
                    </a:moveTo>
                    <a:lnTo>
                      <a:pt x="194358" y="11900"/>
                    </a:lnTo>
                    <a:lnTo>
                      <a:pt x="173534" y="26774"/>
                    </a:lnTo>
                    <a:lnTo>
                      <a:pt x="173534" y="16858"/>
                    </a:lnTo>
                    <a:lnTo>
                      <a:pt x="194358" y="1983"/>
                    </a:lnTo>
                    <a:lnTo>
                      <a:pt x="204274" y="1983"/>
                    </a:lnTo>
                    <a:lnTo>
                      <a:pt x="204274" y="81313"/>
                    </a:lnTo>
                    <a:lnTo>
                      <a:pt x="194358" y="81313"/>
                    </a:lnTo>
                    <a:lnTo>
                      <a:pt x="194358" y="11900"/>
                    </a:lnTo>
                    <a:close/>
                    <a:moveTo>
                      <a:pt x="224107" y="24791"/>
                    </a:moveTo>
                    <a:cubicBezTo>
                      <a:pt x="224107" y="17849"/>
                      <a:pt x="227082" y="11900"/>
                      <a:pt x="232040" y="7933"/>
                    </a:cubicBezTo>
                    <a:cubicBezTo>
                      <a:pt x="236998" y="2975"/>
                      <a:pt x="242948" y="992"/>
                      <a:pt x="250880" y="992"/>
                    </a:cubicBezTo>
                    <a:cubicBezTo>
                      <a:pt x="257822" y="992"/>
                      <a:pt x="263772" y="2975"/>
                      <a:pt x="268730" y="6941"/>
                    </a:cubicBezTo>
                    <a:cubicBezTo>
                      <a:pt x="273688" y="10908"/>
                      <a:pt x="275671" y="15866"/>
                      <a:pt x="275671" y="22807"/>
                    </a:cubicBezTo>
                    <a:cubicBezTo>
                      <a:pt x="275671" y="26774"/>
                      <a:pt x="274680" y="31732"/>
                      <a:pt x="271705" y="35699"/>
                    </a:cubicBezTo>
                    <a:cubicBezTo>
                      <a:pt x="269721" y="39665"/>
                      <a:pt x="264763" y="45615"/>
                      <a:pt x="257822" y="51565"/>
                    </a:cubicBezTo>
                    <a:lnTo>
                      <a:pt x="237990" y="72388"/>
                    </a:lnTo>
                    <a:lnTo>
                      <a:pt x="237990" y="72388"/>
                    </a:lnTo>
                    <a:lnTo>
                      <a:pt x="276663" y="72388"/>
                    </a:lnTo>
                    <a:lnTo>
                      <a:pt x="276663" y="81313"/>
                    </a:lnTo>
                    <a:lnTo>
                      <a:pt x="224107" y="81313"/>
                    </a:lnTo>
                    <a:lnTo>
                      <a:pt x="224107" y="74372"/>
                    </a:lnTo>
                    <a:lnTo>
                      <a:pt x="251872" y="44623"/>
                    </a:lnTo>
                    <a:cubicBezTo>
                      <a:pt x="256830" y="38674"/>
                      <a:pt x="260797" y="34707"/>
                      <a:pt x="262780" y="31732"/>
                    </a:cubicBezTo>
                    <a:cubicBezTo>
                      <a:pt x="264763" y="28757"/>
                      <a:pt x="265755" y="25783"/>
                      <a:pt x="265755" y="22807"/>
                    </a:cubicBezTo>
                    <a:cubicBezTo>
                      <a:pt x="265755" y="18841"/>
                      <a:pt x="263772" y="15866"/>
                      <a:pt x="260797" y="12891"/>
                    </a:cubicBezTo>
                    <a:cubicBezTo>
                      <a:pt x="257822" y="9916"/>
                      <a:pt x="253855" y="8925"/>
                      <a:pt x="249889" y="8925"/>
                    </a:cubicBezTo>
                    <a:cubicBezTo>
                      <a:pt x="244931" y="8925"/>
                      <a:pt x="240964" y="9916"/>
                      <a:pt x="237990" y="12891"/>
                    </a:cubicBezTo>
                    <a:cubicBezTo>
                      <a:pt x="235015" y="15866"/>
                      <a:pt x="233031" y="19832"/>
                      <a:pt x="233031" y="23799"/>
                    </a:cubicBezTo>
                    <a:lnTo>
                      <a:pt x="233031" y="23799"/>
                    </a:lnTo>
                    <a:lnTo>
                      <a:pt x="224107" y="24791"/>
                    </a:lnTo>
                    <a:lnTo>
                      <a:pt x="224107" y="24791"/>
                    </a:lnTo>
                    <a:close/>
                    <a:moveTo>
                      <a:pt x="287571" y="53548"/>
                    </a:moveTo>
                    <a:lnTo>
                      <a:pt x="287571" y="44623"/>
                    </a:lnTo>
                    <a:lnTo>
                      <a:pt x="323269" y="44623"/>
                    </a:lnTo>
                    <a:lnTo>
                      <a:pt x="323269" y="53548"/>
                    </a:lnTo>
                    <a:lnTo>
                      <a:pt x="287571" y="53548"/>
                    </a:lnTo>
                    <a:close/>
                    <a:moveTo>
                      <a:pt x="373842" y="64455"/>
                    </a:moveTo>
                    <a:lnTo>
                      <a:pt x="334177" y="64455"/>
                    </a:lnTo>
                    <a:lnTo>
                      <a:pt x="334177" y="55531"/>
                    </a:lnTo>
                    <a:cubicBezTo>
                      <a:pt x="340127" y="43632"/>
                      <a:pt x="352026" y="25783"/>
                      <a:pt x="368884" y="1983"/>
                    </a:cubicBezTo>
                    <a:lnTo>
                      <a:pt x="383758" y="1983"/>
                    </a:lnTo>
                    <a:lnTo>
                      <a:pt x="383758" y="55531"/>
                    </a:lnTo>
                    <a:lnTo>
                      <a:pt x="394666" y="55531"/>
                    </a:lnTo>
                    <a:lnTo>
                      <a:pt x="394666" y="64455"/>
                    </a:lnTo>
                    <a:lnTo>
                      <a:pt x="383758" y="64455"/>
                    </a:lnTo>
                    <a:lnTo>
                      <a:pt x="383758" y="81313"/>
                    </a:lnTo>
                    <a:lnTo>
                      <a:pt x="373842" y="81313"/>
                    </a:lnTo>
                    <a:lnTo>
                      <a:pt x="373842" y="64455"/>
                    </a:lnTo>
                    <a:close/>
                    <a:moveTo>
                      <a:pt x="343101" y="55531"/>
                    </a:moveTo>
                    <a:lnTo>
                      <a:pt x="372850" y="55531"/>
                    </a:lnTo>
                    <a:lnTo>
                      <a:pt x="372850" y="9916"/>
                    </a:lnTo>
                    <a:lnTo>
                      <a:pt x="372850" y="9916"/>
                    </a:lnTo>
                    <a:cubicBezTo>
                      <a:pt x="358967" y="29749"/>
                      <a:pt x="349051" y="44623"/>
                      <a:pt x="343101" y="55531"/>
                    </a:cubicBezTo>
                    <a:lnTo>
                      <a:pt x="343101" y="55531"/>
                    </a:lnTo>
                    <a:close/>
                    <a:moveTo>
                      <a:pt x="402599" y="94204"/>
                    </a:moveTo>
                    <a:lnTo>
                      <a:pt x="408549" y="69414"/>
                    </a:lnTo>
                    <a:lnTo>
                      <a:pt x="418465" y="69414"/>
                    </a:lnTo>
                    <a:lnTo>
                      <a:pt x="410532" y="94204"/>
                    </a:lnTo>
                    <a:lnTo>
                      <a:pt x="402599" y="94204"/>
                    </a:lnTo>
                    <a:close/>
                    <a:moveTo>
                      <a:pt x="460113" y="82305"/>
                    </a:moveTo>
                    <a:cubicBezTo>
                      <a:pt x="452180" y="82305"/>
                      <a:pt x="446230" y="80322"/>
                      <a:pt x="441272" y="76355"/>
                    </a:cubicBezTo>
                    <a:cubicBezTo>
                      <a:pt x="436314" y="72388"/>
                      <a:pt x="433339" y="66439"/>
                      <a:pt x="433339" y="59497"/>
                    </a:cubicBezTo>
                    <a:lnTo>
                      <a:pt x="443255" y="59497"/>
                    </a:lnTo>
                    <a:cubicBezTo>
                      <a:pt x="443255" y="63464"/>
                      <a:pt x="445239" y="67430"/>
                      <a:pt x="449205" y="69414"/>
                    </a:cubicBezTo>
                    <a:cubicBezTo>
                      <a:pt x="452180" y="72388"/>
                      <a:pt x="456147" y="73380"/>
                      <a:pt x="461105" y="73380"/>
                    </a:cubicBezTo>
                    <a:cubicBezTo>
                      <a:pt x="466063" y="73380"/>
                      <a:pt x="471021" y="71397"/>
                      <a:pt x="473996" y="68422"/>
                    </a:cubicBezTo>
                    <a:cubicBezTo>
                      <a:pt x="476971" y="65447"/>
                      <a:pt x="478954" y="60489"/>
                      <a:pt x="478954" y="55531"/>
                    </a:cubicBezTo>
                    <a:cubicBezTo>
                      <a:pt x="478954" y="50573"/>
                      <a:pt x="476971" y="45615"/>
                      <a:pt x="473996" y="42640"/>
                    </a:cubicBezTo>
                    <a:cubicBezTo>
                      <a:pt x="471021" y="39665"/>
                      <a:pt x="466063" y="37682"/>
                      <a:pt x="461105" y="37682"/>
                    </a:cubicBezTo>
                    <a:cubicBezTo>
                      <a:pt x="453172" y="37682"/>
                      <a:pt x="447222" y="40657"/>
                      <a:pt x="444247" y="46606"/>
                    </a:cubicBezTo>
                    <a:lnTo>
                      <a:pt x="435322" y="46606"/>
                    </a:lnTo>
                    <a:lnTo>
                      <a:pt x="439289" y="1983"/>
                    </a:lnTo>
                    <a:lnTo>
                      <a:pt x="484904" y="1983"/>
                    </a:lnTo>
                    <a:lnTo>
                      <a:pt x="484904" y="10908"/>
                    </a:lnTo>
                    <a:lnTo>
                      <a:pt x="448214" y="10908"/>
                    </a:lnTo>
                    <a:lnTo>
                      <a:pt x="446230" y="36690"/>
                    </a:lnTo>
                    <a:lnTo>
                      <a:pt x="446230" y="36690"/>
                    </a:lnTo>
                    <a:cubicBezTo>
                      <a:pt x="450197" y="31732"/>
                      <a:pt x="456147" y="28757"/>
                      <a:pt x="464079" y="28757"/>
                    </a:cubicBezTo>
                    <a:cubicBezTo>
                      <a:pt x="472012" y="28757"/>
                      <a:pt x="477962" y="31732"/>
                      <a:pt x="482920" y="36690"/>
                    </a:cubicBezTo>
                    <a:cubicBezTo>
                      <a:pt x="487878" y="41648"/>
                      <a:pt x="489862" y="47598"/>
                      <a:pt x="489862" y="55531"/>
                    </a:cubicBezTo>
                    <a:cubicBezTo>
                      <a:pt x="489862" y="63464"/>
                      <a:pt x="486887" y="70406"/>
                      <a:pt x="481929" y="75364"/>
                    </a:cubicBezTo>
                    <a:cubicBezTo>
                      <a:pt x="474987" y="79330"/>
                      <a:pt x="468046" y="82305"/>
                      <a:pt x="460113" y="82305"/>
                    </a:cubicBezTo>
                    <a:lnTo>
                      <a:pt x="460113" y="8230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6" name="Полилиния: фигура 275">
                <a:extLst>
                  <a:ext uri="{FF2B5EF4-FFF2-40B4-BE49-F238E27FC236}">
                    <a16:creationId xmlns:a16="http://schemas.microsoft.com/office/drawing/2014/main" id="{203ECEAF-2599-330B-3D2D-B21DE8BA5309}"/>
                  </a:ext>
                </a:extLst>
              </p:cNvPr>
              <p:cNvSpPr/>
              <p:nvPr/>
            </p:nvSpPr>
            <p:spPr>
              <a:xfrm>
                <a:off x="2705339" y="5442846"/>
                <a:ext cx="103129" cy="80321"/>
              </a:xfrm>
              <a:custGeom>
                <a:avLst/>
                <a:gdLst>
                  <a:gd name="connsiteX0" fmla="*/ 20824 w 103129"/>
                  <a:gd name="connsiteY0" fmla="*/ 10908 h 80321"/>
                  <a:gd name="connsiteX1" fmla="*/ 20824 w 103129"/>
                  <a:gd name="connsiteY1" fmla="*/ 10908 h 80321"/>
                  <a:gd name="connsiteX2" fmla="*/ 0 w 103129"/>
                  <a:gd name="connsiteY2" fmla="*/ 25782 h 80321"/>
                  <a:gd name="connsiteX3" fmla="*/ 0 w 103129"/>
                  <a:gd name="connsiteY3" fmla="*/ 15866 h 80321"/>
                  <a:gd name="connsiteX4" fmla="*/ 20824 w 103129"/>
                  <a:gd name="connsiteY4" fmla="*/ 991 h 80321"/>
                  <a:gd name="connsiteX5" fmla="*/ 30740 w 103129"/>
                  <a:gd name="connsiteY5" fmla="*/ 991 h 80321"/>
                  <a:gd name="connsiteX6" fmla="*/ 30740 w 103129"/>
                  <a:gd name="connsiteY6" fmla="*/ 80321 h 80321"/>
                  <a:gd name="connsiteX7" fmla="*/ 20824 w 103129"/>
                  <a:gd name="connsiteY7" fmla="*/ 80321 h 80321"/>
                  <a:gd name="connsiteX8" fmla="*/ 20824 w 103129"/>
                  <a:gd name="connsiteY8" fmla="*/ 10908 h 80321"/>
                  <a:gd name="connsiteX9" fmla="*/ 50573 w 103129"/>
                  <a:gd name="connsiteY9" fmla="*/ 23799 h 80321"/>
                  <a:gd name="connsiteX10" fmla="*/ 58506 w 103129"/>
                  <a:gd name="connsiteY10" fmla="*/ 6941 h 80321"/>
                  <a:gd name="connsiteX11" fmla="*/ 77347 w 103129"/>
                  <a:gd name="connsiteY11" fmla="*/ 0 h 80321"/>
                  <a:gd name="connsiteX12" fmla="*/ 95196 w 103129"/>
                  <a:gd name="connsiteY12" fmla="*/ 5949 h 80321"/>
                  <a:gd name="connsiteX13" fmla="*/ 102137 w 103129"/>
                  <a:gd name="connsiteY13" fmla="*/ 21815 h 80321"/>
                  <a:gd name="connsiteX14" fmla="*/ 98171 w 103129"/>
                  <a:gd name="connsiteY14" fmla="*/ 34707 h 80321"/>
                  <a:gd name="connsiteX15" fmla="*/ 84288 w 103129"/>
                  <a:gd name="connsiteY15" fmla="*/ 50573 h 80321"/>
                  <a:gd name="connsiteX16" fmla="*/ 64455 w 103129"/>
                  <a:gd name="connsiteY16" fmla="*/ 71396 h 80321"/>
                  <a:gd name="connsiteX17" fmla="*/ 64455 w 103129"/>
                  <a:gd name="connsiteY17" fmla="*/ 71396 h 80321"/>
                  <a:gd name="connsiteX18" fmla="*/ 103129 w 103129"/>
                  <a:gd name="connsiteY18" fmla="*/ 71396 h 80321"/>
                  <a:gd name="connsiteX19" fmla="*/ 103129 w 103129"/>
                  <a:gd name="connsiteY19" fmla="*/ 80321 h 80321"/>
                  <a:gd name="connsiteX20" fmla="*/ 50573 w 103129"/>
                  <a:gd name="connsiteY20" fmla="*/ 80321 h 80321"/>
                  <a:gd name="connsiteX21" fmla="*/ 50573 w 103129"/>
                  <a:gd name="connsiteY21" fmla="*/ 73380 h 80321"/>
                  <a:gd name="connsiteX22" fmla="*/ 78338 w 103129"/>
                  <a:gd name="connsiteY22" fmla="*/ 43631 h 80321"/>
                  <a:gd name="connsiteX23" fmla="*/ 89246 w 103129"/>
                  <a:gd name="connsiteY23" fmla="*/ 30740 h 80321"/>
                  <a:gd name="connsiteX24" fmla="*/ 92221 w 103129"/>
                  <a:gd name="connsiteY24" fmla="*/ 21815 h 80321"/>
                  <a:gd name="connsiteX25" fmla="*/ 87263 w 103129"/>
                  <a:gd name="connsiteY25" fmla="*/ 11899 h 80321"/>
                  <a:gd name="connsiteX26" fmla="*/ 76355 w 103129"/>
                  <a:gd name="connsiteY26" fmla="*/ 7933 h 80321"/>
                  <a:gd name="connsiteX27" fmla="*/ 64455 w 103129"/>
                  <a:gd name="connsiteY27" fmla="*/ 11899 h 80321"/>
                  <a:gd name="connsiteX28" fmla="*/ 59497 w 103129"/>
                  <a:gd name="connsiteY28" fmla="*/ 22807 h 80321"/>
                  <a:gd name="connsiteX29" fmla="*/ 59497 w 103129"/>
                  <a:gd name="connsiteY29" fmla="*/ 22807 h 80321"/>
                  <a:gd name="connsiteX30" fmla="*/ 50573 w 103129"/>
                  <a:gd name="connsiteY30" fmla="*/ 23799 h 80321"/>
                  <a:gd name="connsiteX31" fmla="*/ 50573 w 103129"/>
                  <a:gd name="connsiteY31" fmla="*/ 23799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3129" h="80321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2"/>
                    </a:lnTo>
                    <a:lnTo>
                      <a:pt x="0" y="15866"/>
                    </a:lnTo>
                    <a:lnTo>
                      <a:pt x="20824" y="991"/>
                    </a:lnTo>
                    <a:lnTo>
                      <a:pt x="30740" y="991"/>
                    </a:lnTo>
                    <a:lnTo>
                      <a:pt x="30740" y="80321"/>
                    </a:lnTo>
                    <a:lnTo>
                      <a:pt x="20824" y="80321"/>
                    </a:lnTo>
                    <a:lnTo>
                      <a:pt x="20824" y="10908"/>
                    </a:lnTo>
                    <a:close/>
                    <a:moveTo>
                      <a:pt x="50573" y="23799"/>
                    </a:moveTo>
                    <a:cubicBezTo>
                      <a:pt x="50573" y="16857"/>
                      <a:pt x="53548" y="10908"/>
                      <a:pt x="58506" y="6941"/>
                    </a:cubicBezTo>
                    <a:cubicBezTo>
                      <a:pt x="63464" y="1983"/>
                      <a:pt x="69414" y="0"/>
                      <a:pt x="77347" y="0"/>
                    </a:cubicBezTo>
                    <a:cubicBezTo>
                      <a:pt x="84288" y="0"/>
                      <a:pt x="90238" y="1983"/>
                      <a:pt x="95196" y="5949"/>
                    </a:cubicBezTo>
                    <a:cubicBezTo>
                      <a:pt x="100154" y="9916"/>
                      <a:pt x="102137" y="14874"/>
                      <a:pt x="102137" y="21815"/>
                    </a:cubicBezTo>
                    <a:cubicBezTo>
                      <a:pt x="102137" y="25782"/>
                      <a:pt x="101146" y="30740"/>
                      <a:pt x="98171" y="34707"/>
                    </a:cubicBezTo>
                    <a:cubicBezTo>
                      <a:pt x="96188" y="38673"/>
                      <a:pt x="91229" y="44623"/>
                      <a:pt x="84288" y="50573"/>
                    </a:cubicBezTo>
                    <a:lnTo>
                      <a:pt x="64455" y="71396"/>
                    </a:lnTo>
                    <a:lnTo>
                      <a:pt x="64455" y="71396"/>
                    </a:lnTo>
                    <a:lnTo>
                      <a:pt x="103129" y="71396"/>
                    </a:lnTo>
                    <a:lnTo>
                      <a:pt x="103129" y="80321"/>
                    </a:lnTo>
                    <a:lnTo>
                      <a:pt x="50573" y="80321"/>
                    </a:lnTo>
                    <a:lnTo>
                      <a:pt x="50573" y="73380"/>
                    </a:lnTo>
                    <a:lnTo>
                      <a:pt x="78338" y="43631"/>
                    </a:lnTo>
                    <a:cubicBezTo>
                      <a:pt x="83297" y="37682"/>
                      <a:pt x="87263" y="33715"/>
                      <a:pt x="89246" y="30740"/>
                    </a:cubicBezTo>
                    <a:cubicBezTo>
                      <a:pt x="91229" y="27765"/>
                      <a:pt x="92221" y="24791"/>
                      <a:pt x="92221" y="21815"/>
                    </a:cubicBezTo>
                    <a:cubicBezTo>
                      <a:pt x="92221" y="17849"/>
                      <a:pt x="90238" y="14874"/>
                      <a:pt x="87263" y="11899"/>
                    </a:cubicBezTo>
                    <a:cubicBezTo>
                      <a:pt x="84288" y="8924"/>
                      <a:pt x="80322" y="7933"/>
                      <a:pt x="76355" y="7933"/>
                    </a:cubicBezTo>
                    <a:cubicBezTo>
                      <a:pt x="71397" y="7933"/>
                      <a:pt x="67431" y="8924"/>
                      <a:pt x="64455" y="11899"/>
                    </a:cubicBezTo>
                    <a:cubicBezTo>
                      <a:pt x="61481" y="14874"/>
                      <a:pt x="59497" y="18840"/>
                      <a:pt x="59497" y="22807"/>
                    </a:cubicBezTo>
                    <a:lnTo>
                      <a:pt x="59497" y="22807"/>
                    </a:lnTo>
                    <a:lnTo>
                      <a:pt x="50573" y="23799"/>
                    </a:lnTo>
                    <a:lnTo>
                      <a:pt x="50573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7" name="Полилиния: фигура 276">
                <a:extLst>
                  <a:ext uri="{FF2B5EF4-FFF2-40B4-BE49-F238E27FC236}">
                    <a16:creationId xmlns:a16="http://schemas.microsoft.com/office/drawing/2014/main" id="{FEDC97D6-929F-0706-A97F-BB70F09D7D66}"/>
                  </a:ext>
                </a:extLst>
              </p:cNvPr>
              <p:cNvSpPr/>
              <p:nvPr/>
            </p:nvSpPr>
            <p:spPr>
              <a:xfrm>
                <a:off x="3140662" y="5443838"/>
                <a:ext cx="153701" cy="92220"/>
              </a:xfrm>
              <a:custGeom>
                <a:avLst/>
                <a:gdLst>
                  <a:gd name="connsiteX0" fmla="*/ 39665 w 153701"/>
                  <a:gd name="connsiteY0" fmla="*/ 62472 h 92220"/>
                  <a:gd name="connsiteX1" fmla="*/ 0 w 153701"/>
                  <a:gd name="connsiteY1" fmla="*/ 62472 h 92220"/>
                  <a:gd name="connsiteX2" fmla="*/ 0 w 153701"/>
                  <a:gd name="connsiteY2" fmla="*/ 53548 h 92220"/>
                  <a:gd name="connsiteX3" fmla="*/ 34707 w 153701"/>
                  <a:gd name="connsiteY3" fmla="*/ 0 h 92220"/>
                  <a:gd name="connsiteX4" fmla="*/ 49581 w 153701"/>
                  <a:gd name="connsiteY4" fmla="*/ 0 h 92220"/>
                  <a:gd name="connsiteX5" fmla="*/ 49581 w 153701"/>
                  <a:gd name="connsiteY5" fmla="*/ 53548 h 92220"/>
                  <a:gd name="connsiteX6" fmla="*/ 60489 w 153701"/>
                  <a:gd name="connsiteY6" fmla="*/ 53548 h 92220"/>
                  <a:gd name="connsiteX7" fmla="*/ 60489 w 153701"/>
                  <a:gd name="connsiteY7" fmla="*/ 62472 h 92220"/>
                  <a:gd name="connsiteX8" fmla="*/ 49581 w 153701"/>
                  <a:gd name="connsiteY8" fmla="*/ 62472 h 92220"/>
                  <a:gd name="connsiteX9" fmla="*/ 49581 w 153701"/>
                  <a:gd name="connsiteY9" fmla="*/ 79330 h 92220"/>
                  <a:gd name="connsiteX10" fmla="*/ 39665 w 153701"/>
                  <a:gd name="connsiteY10" fmla="*/ 79330 h 92220"/>
                  <a:gd name="connsiteX11" fmla="*/ 39665 w 153701"/>
                  <a:gd name="connsiteY11" fmla="*/ 62472 h 92220"/>
                  <a:gd name="connsiteX12" fmla="*/ 9916 w 153701"/>
                  <a:gd name="connsiteY12" fmla="*/ 53548 h 92220"/>
                  <a:gd name="connsiteX13" fmla="*/ 39665 w 153701"/>
                  <a:gd name="connsiteY13" fmla="*/ 53548 h 92220"/>
                  <a:gd name="connsiteX14" fmla="*/ 39665 w 153701"/>
                  <a:gd name="connsiteY14" fmla="*/ 7933 h 92220"/>
                  <a:gd name="connsiteX15" fmla="*/ 39665 w 153701"/>
                  <a:gd name="connsiteY15" fmla="*/ 7933 h 92220"/>
                  <a:gd name="connsiteX16" fmla="*/ 9916 w 153701"/>
                  <a:gd name="connsiteY16" fmla="*/ 53548 h 92220"/>
                  <a:gd name="connsiteX17" fmla="*/ 9916 w 153701"/>
                  <a:gd name="connsiteY17" fmla="*/ 53548 h 92220"/>
                  <a:gd name="connsiteX18" fmla="*/ 69414 w 153701"/>
                  <a:gd name="connsiteY18" fmla="*/ 92221 h 92220"/>
                  <a:gd name="connsiteX19" fmla="*/ 75363 w 153701"/>
                  <a:gd name="connsiteY19" fmla="*/ 67430 h 92220"/>
                  <a:gd name="connsiteX20" fmla="*/ 85279 w 153701"/>
                  <a:gd name="connsiteY20" fmla="*/ 67430 h 92220"/>
                  <a:gd name="connsiteX21" fmla="*/ 77346 w 153701"/>
                  <a:gd name="connsiteY21" fmla="*/ 92221 h 92220"/>
                  <a:gd name="connsiteX22" fmla="*/ 69414 w 153701"/>
                  <a:gd name="connsiteY22" fmla="*/ 92221 h 92220"/>
                  <a:gd name="connsiteX23" fmla="*/ 126928 w 153701"/>
                  <a:gd name="connsiteY23" fmla="*/ 80321 h 92220"/>
                  <a:gd name="connsiteX24" fmla="*/ 106103 w 153701"/>
                  <a:gd name="connsiteY24" fmla="*/ 74372 h 92220"/>
                  <a:gd name="connsiteX25" fmla="*/ 98171 w 153701"/>
                  <a:gd name="connsiteY25" fmla="*/ 58506 h 92220"/>
                  <a:gd name="connsiteX26" fmla="*/ 103129 w 153701"/>
                  <a:gd name="connsiteY26" fmla="*/ 45614 h 92220"/>
                  <a:gd name="connsiteX27" fmla="*/ 115028 w 153701"/>
                  <a:gd name="connsiteY27" fmla="*/ 38674 h 92220"/>
                  <a:gd name="connsiteX28" fmla="*/ 115028 w 153701"/>
                  <a:gd name="connsiteY28" fmla="*/ 38674 h 92220"/>
                  <a:gd name="connsiteX29" fmla="*/ 105112 w 153701"/>
                  <a:gd name="connsiteY29" fmla="*/ 31732 h 92220"/>
                  <a:gd name="connsiteX30" fmla="*/ 101145 w 153701"/>
                  <a:gd name="connsiteY30" fmla="*/ 20824 h 92220"/>
                  <a:gd name="connsiteX31" fmla="*/ 108087 w 153701"/>
                  <a:gd name="connsiteY31" fmla="*/ 5949 h 92220"/>
                  <a:gd name="connsiteX32" fmla="*/ 125936 w 153701"/>
                  <a:gd name="connsiteY32" fmla="*/ 0 h 92220"/>
                  <a:gd name="connsiteX33" fmla="*/ 143785 w 153701"/>
                  <a:gd name="connsiteY33" fmla="*/ 5949 h 92220"/>
                  <a:gd name="connsiteX34" fmla="*/ 150727 w 153701"/>
                  <a:gd name="connsiteY34" fmla="*/ 20824 h 92220"/>
                  <a:gd name="connsiteX35" fmla="*/ 146760 w 153701"/>
                  <a:gd name="connsiteY35" fmla="*/ 31732 h 92220"/>
                  <a:gd name="connsiteX36" fmla="*/ 136844 w 153701"/>
                  <a:gd name="connsiteY36" fmla="*/ 38674 h 92220"/>
                  <a:gd name="connsiteX37" fmla="*/ 136844 w 153701"/>
                  <a:gd name="connsiteY37" fmla="*/ 38674 h 92220"/>
                  <a:gd name="connsiteX38" fmla="*/ 148743 w 153701"/>
                  <a:gd name="connsiteY38" fmla="*/ 45614 h 92220"/>
                  <a:gd name="connsiteX39" fmla="*/ 153702 w 153701"/>
                  <a:gd name="connsiteY39" fmla="*/ 58506 h 92220"/>
                  <a:gd name="connsiteX40" fmla="*/ 145768 w 153701"/>
                  <a:gd name="connsiteY40" fmla="*/ 74372 h 92220"/>
                  <a:gd name="connsiteX41" fmla="*/ 126928 w 153701"/>
                  <a:gd name="connsiteY41" fmla="*/ 80321 h 92220"/>
                  <a:gd name="connsiteX42" fmla="*/ 126928 w 153701"/>
                  <a:gd name="connsiteY42" fmla="*/ 80321 h 92220"/>
                  <a:gd name="connsiteX43" fmla="*/ 126928 w 153701"/>
                  <a:gd name="connsiteY43" fmla="*/ 71397 h 92220"/>
                  <a:gd name="connsiteX44" fmla="*/ 140810 w 153701"/>
                  <a:gd name="connsiteY44" fmla="*/ 67430 h 92220"/>
                  <a:gd name="connsiteX45" fmla="*/ 145768 w 153701"/>
                  <a:gd name="connsiteY45" fmla="*/ 56523 h 92220"/>
                  <a:gd name="connsiteX46" fmla="*/ 140810 w 153701"/>
                  <a:gd name="connsiteY46" fmla="*/ 45614 h 92220"/>
                  <a:gd name="connsiteX47" fmla="*/ 126928 w 153701"/>
                  <a:gd name="connsiteY47" fmla="*/ 41648 h 92220"/>
                  <a:gd name="connsiteX48" fmla="*/ 114037 w 153701"/>
                  <a:gd name="connsiteY48" fmla="*/ 45614 h 92220"/>
                  <a:gd name="connsiteX49" fmla="*/ 109079 w 153701"/>
                  <a:gd name="connsiteY49" fmla="*/ 56523 h 92220"/>
                  <a:gd name="connsiteX50" fmla="*/ 114037 w 153701"/>
                  <a:gd name="connsiteY50" fmla="*/ 67430 h 92220"/>
                  <a:gd name="connsiteX51" fmla="*/ 126928 w 153701"/>
                  <a:gd name="connsiteY51" fmla="*/ 71397 h 92220"/>
                  <a:gd name="connsiteX52" fmla="*/ 126928 w 153701"/>
                  <a:gd name="connsiteY52" fmla="*/ 71397 h 92220"/>
                  <a:gd name="connsiteX53" fmla="*/ 126928 w 153701"/>
                  <a:gd name="connsiteY53" fmla="*/ 32723 h 92220"/>
                  <a:gd name="connsiteX54" fmla="*/ 137836 w 153701"/>
                  <a:gd name="connsiteY54" fmla="*/ 28757 h 92220"/>
                  <a:gd name="connsiteX55" fmla="*/ 141802 w 153701"/>
                  <a:gd name="connsiteY55" fmla="*/ 19832 h 92220"/>
                  <a:gd name="connsiteX56" fmla="*/ 137836 w 153701"/>
                  <a:gd name="connsiteY56" fmla="*/ 9916 h 92220"/>
                  <a:gd name="connsiteX57" fmla="*/ 126928 w 153701"/>
                  <a:gd name="connsiteY57" fmla="*/ 5949 h 92220"/>
                  <a:gd name="connsiteX58" fmla="*/ 116020 w 153701"/>
                  <a:gd name="connsiteY58" fmla="*/ 9916 h 92220"/>
                  <a:gd name="connsiteX59" fmla="*/ 112053 w 153701"/>
                  <a:gd name="connsiteY59" fmla="*/ 19832 h 92220"/>
                  <a:gd name="connsiteX60" fmla="*/ 116020 w 153701"/>
                  <a:gd name="connsiteY60" fmla="*/ 28757 h 92220"/>
                  <a:gd name="connsiteX61" fmla="*/ 126928 w 153701"/>
                  <a:gd name="connsiteY61" fmla="*/ 32723 h 92220"/>
                  <a:gd name="connsiteX62" fmla="*/ 126928 w 153701"/>
                  <a:gd name="connsiteY62" fmla="*/ 32723 h 92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153701" h="92220">
                    <a:moveTo>
                      <a:pt x="39665" y="62472"/>
                    </a:moveTo>
                    <a:lnTo>
                      <a:pt x="0" y="62472"/>
                    </a:lnTo>
                    <a:lnTo>
                      <a:pt x="0" y="53548"/>
                    </a:lnTo>
                    <a:cubicBezTo>
                      <a:pt x="5949" y="41648"/>
                      <a:pt x="17849" y="23799"/>
                      <a:pt x="34707" y="0"/>
                    </a:cubicBezTo>
                    <a:lnTo>
                      <a:pt x="49581" y="0"/>
                    </a:lnTo>
                    <a:lnTo>
                      <a:pt x="49581" y="53548"/>
                    </a:lnTo>
                    <a:lnTo>
                      <a:pt x="60489" y="53548"/>
                    </a:lnTo>
                    <a:lnTo>
                      <a:pt x="60489" y="62472"/>
                    </a:lnTo>
                    <a:lnTo>
                      <a:pt x="49581" y="62472"/>
                    </a:lnTo>
                    <a:lnTo>
                      <a:pt x="49581" y="79330"/>
                    </a:lnTo>
                    <a:lnTo>
                      <a:pt x="39665" y="79330"/>
                    </a:lnTo>
                    <a:lnTo>
                      <a:pt x="39665" y="62472"/>
                    </a:lnTo>
                    <a:close/>
                    <a:moveTo>
                      <a:pt x="9916" y="53548"/>
                    </a:moveTo>
                    <a:lnTo>
                      <a:pt x="39665" y="53548"/>
                    </a:lnTo>
                    <a:lnTo>
                      <a:pt x="39665" y="7933"/>
                    </a:lnTo>
                    <a:lnTo>
                      <a:pt x="39665" y="7933"/>
                    </a:lnTo>
                    <a:cubicBezTo>
                      <a:pt x="25782" y="27765"/>
                      <a:pt x="15866" y="42640"/>
                      <a:pt x="9916" y="53548"/>
                    </a:cubicBezTo>
                    <a:lnTo>
                      <a:pt x="9916" y="53548"/>
                    </a:lnTo>
                    <a:close/>
                    <a:moveTo>
                      <a:pt x="69414" y="92221"/>
                    </a:moveTo>
                    <a:lnTo>
                      <a:pt x="75363" y="67430"/>
                    </a:lnTo>
                    <a:lnTo>
                      <a:pt x="85279" y="67430"/>
                    </a:lnTo>
                    <a:lnTo>
                      <a:pt x="77346" y="92221"/>
                    </a:lnTo>
                    <a:lnTo>
                      <a:pt x="69414" y="92221"/>
                    </a:lnTo>
                    <a:close/>
                    <a:moveTo>
                      <a:pt x="126928" y="80321"/>
                    </a:moveTo>
                    <a:cubicBezTo>
                      <a:pt x="118995" y="80321"/>
                      <a:pt x="112053" y="78338"/>
                      <a:pt x="106103" y="74372"/>
                    </a:cubicBezTo>
                    <a:cubicBezTo>
                      <a:pt x="101145" y="70405"/>
                      <a:pt x="98171" y="64455"/>
                      <a:pt x="98171" y="58506"/>
                    </a:cubicBezTo>
                    <a:cubicBezTo>
                      <a:pt x="98171" y="53548"/>
                      <a:pt x="100154" y="49581"/>
                      <a:pt x="103129" y="45614"/>
                    </a:cubicBezTo>
                    <a:cubicBezTo>
                      <a:pt x="106103" y="41648"/>
                      <a:pt x="110070" y="39665"/>
                      <a:pt x="115028" y="38674"/>
                    </a:cubicBezTo>
                    <a:lnTo>
                      <a:pt x="115028" y="38674"/>
                    </a:lnTo>
                    <a:cubicBezTo>
                      <a:pt x="111062" y="37682"/>
                      <a:pt x="107095" y="34707"/>
                      <a:pt x="105112" y="31732"/>
                    </a:cubicBezTo>
                    <a:cubicBezTo>
                      <a:pt x="102137" y="28757"/>
                      <a:pt x="101145" y="24791"/>
                      <a:pt x="101145" y="20824"/>
                    </a:cubicBezTo>
                    <a:cubicBezTo>
                      <a:pt x="101145" y="14874"/>
                      <a:pt x="103129" y="9916"/>
                      <a:pt x="108087" y="5949"/>
                    </a:cubicBezTo>
                    <a:cubicBezTo>
                      <a:pt x="113045" y="1983"/>
                      <a:pt x="118995" y="0"/>
                      <a:pt x="125936" y="0"/>
                    </a:cubicBezTo>
                    <a:cubicBezTo>
                      <a:pt x="132877" y="0"/>
                      <a:pt x="139819" y="1983"/>
                      <a:pt x="143785" y="5949"/>
                    </a:cubicBezTo>
                    <a:cubicBezTo>
                      <a:pt x="148743" y="9916"/>
                      <a:pt x="150727" y="14874"/>
                      <a:pt x="150727" y="20824"/>
                    </a:cubicBezTo>
                    <a:cubicBezTo>
                      <a:pt x="150727" y="24791"/>
                      <a:pt x="149735" y="28757"/>
                      <a:pt x="146760" y="31732"/>
                    </a:cubicBezTo>
                    <a:cubicBezTo>
                      <a:pt x="144777" y="34707"/>
                      <a:pt x="140810" y="36690"/>
                      <a:pt x="136844" y="38674"/>
                    </a:cubicBezTo>
                    <a:lnTo>
                      <a:pt x="136844" y="38674"/>
                    </a:lnTo>
                    <a:cubicBezTo>
                      <a:pt x="141802" y="39665"/>
                      <a:pt x="145768" y="42640"/>
                      <a:pt x="148743" y="45614"/>
                    </a:cubicBezTo>
                    <a:cubicBezTo>
                      <a:pt x="151718" y="49581"/>
                      <a:pt x="153702" y="53548"/>
                      <a:pt x="153702" y="58506"/>
                    </a:cubicBezTo>
                    <a:cubicBezTo>
                      <a:pt x="153702" y="65447"/>
                      <a:pt x="150727" y="70405"/>
                      <a:pt x="145768" y="74372"/>
                    </a:cubicBezTo>
                    <a:cubicBezTo>
                      <a:pt x="141802" y="77346"/>
                      <a:pt x="134860" y="80321"/>
                      <a:pt x="126928" y="80321"/>
                    </a:cubicBezTo>
                    <a:lnTo>
                      <a:pt x="126928" y="80321"/>
                    </a:lnTo>
                    <a:close/>
                    <a:moveTo>
                      <a:pt x="126928" y="71397"/>
                    </a:moveTo>
                    <a:cubicBezTo>
                      <a:pt x="131886" y="71397"/>
                      <a:pt x="136844" y="70405"/>
                      <a:pt x="140810" y="67430"/>
                    </a:cubicBezTo>
                    <a:cubicBezTo>
                      <a:pt x="143785" y="64455"/>
                      <a:pt x="145768" y="61481"/>
                      <a:pt x="145768" y="56523"/>
                    </a:cubicBezTo>
                    <a:cubicBezTo>
                      <a:pt x="145768" y="52556"/>
                      <a:pt x="143785" y="48590"/>
                      <a:pt x="140810" y="45614"/>
                    </a:cubicBezTo>
                    <a:cubicBezTo>
                      <a:pt x="136844" y="42640"/>
                      <a:pt x="132877" y="41648"/>
                      <a:pt x="126928" y="41648"/>
                    </a:cubicBezTo>
                    <a:cubicBezTo>
                      <a:pt x="121970" y="41648"/>
                      <a:pt x="117011" y="42640"/>
                      <a:pt x="114037" y="45614"/>
                    </a:cubicBezTo>
                    <a:cubicBezTo>
                      <a:pt x="110070" y="48590"/>
                      <a:pt x="109079" y="51565"/>
                      <a:pt x="109079" y="56523"/>
                    </a:cubicBezTo>
                    <a:cubicBezTo>
                      <a:pt x="109079" y="61481"/>
                      <a:pt x="111062" y="64455"/>
                      <a:pt x="114037" y="67430"/>
                    </a:cubicBezTo>
                    <a:cubicBezTo>
                      <a:pt x="117011" y="70405"/>
                      <a:pt x="120978" y="71397"/>
                      <a:pt x="126928" y="71397"/>
                    </a:cubicBezTo>
                    <a:lnTo>
                      <a:pt x="126928" y="71397"/>
                    </a:lnTo>
                    <a:close/>
                    <a:moveTo>
                      <a:pt x="126928" y="32723"/>
                    </a:moveTo>
                    <a:cubicBezTo>
                      <a:pt x="131886" y="32723"/>
                      <a:pt x="134860" y="31732"/>
                      <a:pt x="137836" y="28757"/>
                    </a:cubicBezTo>
                    <a:cubicBezTo>
                      <a:pt x="140810" y="26774"/>
                      <a:pt x="141802" y="22807"/>
                      <a:pt x="141802" y="19832"/>
                    </a:cubicBezTo>
                    <a:cubicBezTo>
                      <a:pt x="141802" y="15866"/>
                      <a:pt x="140810" y="12891"/>
                      <a:pt x="137836" y="9916"/>
                    </a:cubicBezTo>
                    <a:cubicBezTo>
                      <a:pt x="134860" y="7933"/>
                      <a:pt x="130894" y="5949"/>
                      <a:pt x="126928" y="5949"/>
                    </a:cubicBezTo>
                    <a:cubicBezTo>
                      <a:pt x="121970" y="5949"/>
                      <a:pt x="118995" y="6941"/>
                      <a:pt x="116020" y="9916"/>
                    </a:cubicBezTo>
                    <a:cubicBezTo>
                      <a:pt x="113045" y="11900"/>
                      <a:pt x="112053" y="15866"/>
                      <a:pt x="112053" y="19832"/>
                    </a:cubicBezTo>
                    <a:cubicBezTo>
                      <a:pt x="112053" y="23799"/>
                      <a:pt x="113045" y="26774"/>
                      <a:pt x="116020" y="28757"/>
                    </a:cubicBezTo>
                    <a:cubicBezTo>
                      <a:pt x="118003" y="31732"/>
                      <a:pt x="121970" y="32723"/>
                      <a:pt x="126928" y="32723"/>
                    </a:cubicBezTo>
                    <a:lnTo>
                      <a:pt x="126928" y="3272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8" name="Полилиния: фигура 277">
                <a:extLst>
                  <a:ext uri="{FF2B5EF4-FFF2-40B4-BE49-F238E27FC236}">
                    <a16:creationId xmlns:a16="http://schemas.microsoft.com/office/drawing/2014/main" id="{AA0B6613-C32E-EC83-7425-45FE33065288}"/>
                  </a:ext>
                </a:extLst>
              </p:cNvPr>
              <p:cNvSpPr/>
              <p:nvPr/>
            </p:nvSpPr>
            <p:spPr>
              <a:xfrm>
                <a:off x="3704895" y="5441854"/>
                <a:ext cx="100153" cy="82304"/>
              </a:xfrm>
              <a:custGeom>
                <a:avLst/>
                <a:gdLst>
                  <a:gd name="connsiteX0" fmla="*/ 28757 w 100153"/>
                  <a:gd name="connsiteY0" fmla="*/ 82305 h 82304"/>
                  <a:gd name="connsiteX1" fmla="*/ 11899 w 100153"/>
                  <a:gd name="connsiteY1" fmla="*/ 76355 h 82304"/>
                  <a:gd name="connsiteX2" fmla="*/ 2975 w 100153"/>
                  <a:gd name="connsiteY2" fmla="*/ 61481 h 82304"/>
                  <a:gd name="connsiteX3" fmla="*/ 12891 w 100153"/>
                  <a:gd name="connsiteY3" fmla="*/ 61481 h 82304"/>
                  <a:gd name="connsiteX4" fmla="*/ 18841 w 100153"/>
                  <a:gd name="connsiteY4" fmla="*/ 70406 h 82304"/>
                  <a:gd name="connsiteX5" fmla="*/ 28757 w 100153"/>
                  <a:gd name="connsiteY5" fmla="*/ 73380 h 82304"/>
                  <a:gd name="connsiteX6" fmla="*/ 43631 w 100153"/>
                  <a:gd name="connsiteY6" fmla="*/ 64455 h 82304"/>
                  <a:gd name="connsiteX7" fmla="*/ 49581 w 100153"/>
                  <a:gd name="connsiteY7" fmla="*/ 40657 h 82304"/>
                  <a:gd name="connsiteX8" fmla="*/ 49581 w 100153"/>
                  <a:gd name="connsiteY8" fmla="*/ 40657 h 82304"/>
                  <a:gd name="connsiteX9" fmla="*/ 40657 w 100153"/>
                  <a:gd name="connsiteY9" fmla="*/ 49581 h 82304"/>
                  <a:gd name="connsiteX10" fmla="*/ 26774 w 100153"/>
                  <a:gd name="connsiteY10" fmla="*/ 53548 h 82304"/>
                  <a:gd name="connsiteX11" fmla="*/ 7933 w 100153"/>
                  <a:gd name="connsiteY11" fmla="*/ 45615 h 82304"/>
                  <a:gd name="connsiteX12" fmla="*/ 0 w 100153"/>
                  <a:gd name="connsiteY12" fmla="*/ 26774 h 82304"/>
                  <a:gd name="connsiteX13" fmla="*/ 7933 w 100153"/>
                  <a:gd name="connsiteY13" fmla="*/ 7933 h 82304"/>
                  <a:gd name="connsiteX14" fmla="*/ 27765 w 100153"/>
                  <a:gd name="connsiteY14" fmla="*/ 0 h 82304"/>
                  <a:gd name="connsiteX15" fmla="*/ 43631 w 100153"/>
                  <a:gd name="connsiteY15" fmla="*/ 4958 h 82304"/>
                  <a:gd name="connsiteX16" fmla="*/ 53548 w 100153"/>
                  <a:gd name="connsiteY16" fmla="*/ 17849 h 82304"/>
                  <a:gd name="connsiteX17" fmla="*/ 57514 w 100153"/>
                  <a:gd name="connsiteY17" fmla="*/ 39665 h 82304"/>
                  <a:gd name="connsiteX18" fmla="*/ 49581 w 100153"/>
                  <a:gd name="connsiteY18" fmla="*/ 70406 h 82304"/>
                  <a:gd name="connsiteX19" fmla="*/ 28757 w 100153"/>
                  <a:gd name="connsiteY19" fmla="*/ 82305 h 82304"/>
                  <a:gd name="connsiteX20" fmla="*/ 28757 w 100153"/>
                  <a:gd name="connsiteY20" fmla="*/ 82305 h 82304"/>
                  <a:gd name="connsiteX21" fmla="*/ 29749 w 100153"/>
                  <a:gd name="connsiteY21" fmla="*/ 44623 h 82304"/>
                  <a:gd name="connsiteX22" fmla="*/ 42640 w 100153"/>
                  <a:gd name="connsiteY22" fmla="*/ 39665 h 82304"/>
                  <a:gd name="connsiteX23" fmla="*/ 47598 w 100153"/>
                  <a:gd name="connsiteY23" fmla="*/ 26774 h 82304"/>
                  <a:gd name="connsiteX24" fmla="*/ 42640 w 100153"/>
                  <a:gd name="connsiteY24" fmla="*/ 13883 h 82304"/>
                  <a:gd name="connsiteX25" fmla="*/ 29749 w 100153"/>
                  <a:gd name="connsiteY25" fmla="*/ 8925 h 82304"/>
                  <a:gd name="connsiteX26" fmla="*/ 16857 w 100153"/>
                  <a:gd name="connsiteY26" fmla="*/ 13883 h 82304"/>
                  <a:gd name="connsiteX27" fmla="*/ 11899 w 100153"/>
                  <a:gd name="connsiteY27" fmla="*/ 26774 h 82304"/>
                  <a:gd name="connsiteX28" fmla="*/ 16857 w 100153"/>
                  <a:gd name="connsiteY28" fmla="*/ 39665 h 82304"/>
                  <a:gd name="connsiteX29" fmla="*/ 29749 w 100153"/>
                  <a:gd name="connsiteY29" fmla="*/ 44623 h 82304"/>
                  <a:gd name="connsiteX30" fmla="*/ 29749 w 100153"/>
                  <a:gd name="connsiteY30" fmla="*/ 44623 h 82304"/>
                  <a:gd name="connsiteX31" fmla="*/ 90238 w 100153"/>
                  <a:gd name="connsiteY31" fmla="*/ 11900 h 82304"/>
                  <a:gd name="connsiteX32" fmla="*/ 90238 w 100153"/>
                  <a:gd name="connsiteY32" fmla="*/ 11900 h 82304"/>
                  <a:gd name="connsiteX33" fmla="*/ 69414 w 100153"/>
                  <a:gd name="connsiteY33" fmla="*/ 26774 h 82304"/>
                  <a:gd name="connsiteX34" fmla="*/ 69414 w 100153"/>
                  <a:gd name="connsiteY34" fmla="*/ 16858 h 82304"/>
                  <a:gd name="connsiteX35" fmla="*/ 90238 w 100153"/>
                  <a:gd name="connsiteY35" fmla="*/ 1983 h 82304"/>
                  <a:gd name="connsiteX36" fmla="*/ 100154 w 100153"/>
                  <a:gd name="connsiteY36" fmla="*/ 1983 h 82304"/>
                  <a:gd name="connsiteX37" fmla="*/ 100154 w 100153"/>
                  <a:gd name="connsiteY37" fmla="*/ 81313 h 82304"/>
                  <a:gd name="connsiteX38" fmla="*/ 90238 w 100153"/>
                  <a:gd name="connsiteY38" fmla="*/ 81313 h 82304"/>
                  <a:gd name="connsiteX39" fmla="*/ 90238 w 100153"/>
                  <a:gd name="connsiteY39" fmla="*/ 11900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0153" h="82304">
                    <a:moveTo>
                      <a:pt x="28757" y="82305"/>
                    </a:moveTo>
                    <a:cubicBezTo>
                      <a:pt x="21816" y="82305"/>
                      <a:pt x="15866" y="80322"/>
                      <a:pt x="11899" y="76355"/>
                    </a:cubicBezTo>
                    <a:cubicBezTo>
                      <a:pt x="6941" y="72388"/>
                      <a:pt x="3966" y="67430"/>
                      <a:pt x="2975" y="61481"/>
                    </a:cubicBezTo>
                    <a:lnTo>
                      <a:pt x="12891" y="61481"/>
                    </a:lnTo>
                    <a:cubicBezTo>
                      <a:pt x="13883" y="65447"/>
                      <a:pt x="15866" y="68422"/>
                      <a:pt x="18841" y="70406"/>
                    </a:cubicBezTo>
                    <a:cubicBezTo>
                      <a:pt x="21816" y="72388"/>
                      <a:pt x="24791" y="73380"/>
                      <a:pt x="28757" y="73380"/>
                    </a:cubicBezTo>
                    <a:cubicBezTo>
                      <a:pt x="35698" y="73380"/>
                      <a:pt x="40657" y="70406"/>
                      <a:pt x="43631" y="64455"/>
                    </a:cubicBezTo>
                    <a:cubicBezTo>
                      <a:pt x="47598" y="58506"/>
                      <a:pt x="49581" y="50573"/>
                      <a:pt x="49581" y="40657"/>
                    </a:cubicBezTo>
                    <a:lnTo>
                      <a:pt x="49581" y="40657"/>
                    </a:lnTo>
                    <a:cubicBezTo>
                      <a:pt x="47598" y="44623"/>
                      <a:pt x="44623" y="47598"/>
                      <a:pt x="40657" y="49581"/>
                    </a:cubicBezTo>
                    <a:cubicBezTo>
                      <a:pt x="36690" y="51565"/>
                      <a:pt x="31732" y="53548"/>
                      <a:pt x="26774" y="53548"/>
                    </a:cubicBezTo>
                    <a:cubicBezTo>
                      <a:pt x="18841" y="53548"/>
                      <a:pt x="12891" y="50573"/>
                      <a:pt x="7933" y="45615"/>
                    </a:cubicBezTo>
                    <a:cubicBezTo>
                      <a:pt x="2975" y="40657"/>
                      <a:pt x="0" y="34707"/>
                      <a:pt x="0" y="26774"/>
                    </a:cubicBezTo>
                    <a:cubicBezTo>
                      <a:pt x="0" y="18841"/>
                      <a:pt x="2975" y="12891"/>
                      <a:pt x="7933" y="7933"/>
                    </a:cubicBezTo>
                    <a:cubicBezTo>
                      <a:pt x="12891" y="2975"/>
                      <a:pt x="19832" y="0"/>
                      <a:pt x="27765" y="0"/>
                    </a:cubicBezTo>
                    <a:cubicBezTo>
                      <a:pt x="33715" y="0"/>
                      <a:pt x="38673" y="1983"/>
                      <a:pt x="43631" y="4958"/>
                    </a:cubicBezTo>
                    <a:cubicBezTo>
                      <a:pt x="48589" y="7933"/>
                      <a:pt x="51564" y="12891"/>
                      <a:pt x="53548" y="17849"/>
                    </a:cubicBezTo>
                    <a:cubicBezTo>
                      <a:pt x="56522" y="23799"/>
                      <a:pt x="57514" y="30741"/>
                      <a:pt x="57514" y="39665"/>
                    </a:cubicBezTo>
                    <a:cubicBezTo>
                      <a:pt x="57514" y="52556"/>
                      <a:pt x="54539" y="63464"/>
                      <a:pt x="49581" y="70406"/>
                    </a:cubicBezTo>
                    <a:cubicBezTo>
                      <a:pt x="46606" y="78338"/>
                      <a:pt x="38673" y="82305"/>
                      <a:pt x="28757" y="82305"/>
                    </a:cubicBezTo>
                    <a:lnTo>
                      <a:pt x="28757" y="82305"/>
                    </a:lnTo>
                    <a:close/>
                    <a:moveTo>
                      <a:pt x="29749" y="44623"/>
                    </a:moveTo>
                    <a:cubicBezTo>
                      <a:pt x="34707" y="44623"/>
                      <a:pt x="39665" y="42640"/>
                      <a:pt x="42640" y="39665"/>
                    </a:cubicBezTo>
                    <a:cubicBezTo>
                      <a:pt x="45615" y="36690"/>
                      <a:pt x="47598" y="31732"/>
                      <a:pt x="47598" y="26774"/>
                    </a:cubicBezTo>
                    <a:cubicBezTo>
                      <a:pt x="47598" y="21816"/>
                      <a:pt x="45615" y="17849"/>
                      <a:pt x="42640" y="13883"/>
                    </a:cubicBezTo>
                    <a:cubicBezTo>
                      <a:pt x="38673" y="9916"/>
                      <a:pt x="34707" y="8925"/>
                      <a:pt x="29749" y="8925"/>
                    </a:cubicBezTo>
                    <a:cubicBezTo>
                      <a:pt x="24791" y="8925"/>
                      <a:pt x="20824" y="10908"/>
                      <a:pt x="16857" y="13883"/>
                    </a:cubicBezTo>
                    <a:cubicBezTo>
                      <a:pt x="12891" y="16858"/>
                      <a:pt x="11899" y="21816"/>
                      <a:pt x="11899" y="26774"/>
                    </a:cubicBezTo>
                    <a:cubicBezTo>
                      <a:pt x="11899" y="31732"/>
                      <a:pt x="13883" y="35699"/>
                      <a:pt x="16857" y="39665"/>
                    </a:cubicBezTo>
                    <a:cubicBezTo>
                      <a:pt x="19832" y="43632"/>
                      <a:pt x="24791" y="44623"/>
                      <a:pt x="29749" y="44623"/>
                    </a:cubicBezTo>
                    <a:lnTo>
                      <a:pt x="29749" y="44623"/>
                    </a:lnTo>
                    <a:close/>
                    <a:moveTo>
                      <a:pt x="90238" y="11900"/>
                    </a:moveTo>
                    <a:lnTo>
                      <a:pt x="90238" y="11900"/>
                    </a:lnTo>
                    <a:lnTo>
                      <a:pt x="69414" y="26774"/>
                    </a:lnTo>
                    <a:lnTo>
                      <a:pt x="69414" y="16858"/>
                    </a:lnTo>
                    <a:lnTo>
                      <a:pt x="90238" y="1983"/>
                    </a:lnTo>
                    <a:lnTo>
                      <a:pt x="100154" y="1983"/>
                    </a:lnTo>
                    <a:lnTo>
                      <a:pt x="100154" y="81313"/>
                    </a:lnTo>
                    <a:lnTo>
                      <a:pt x="90238" y="81313"/>
                    </a:lnTo>
                    <a:lnTo>
                      <a:pt x="90238" y="1190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9" name="Полилиния: фигура 278">
                <a:extLst>
                  <a:ext uri="{FF2B5EF4-FFF2-40B4-BE49-F238E27FC236}">
                    <a16:creationId xmlns:a16="http://schemas.microsoft.com/office/drawing/2014/main" id="{E1B056C9-E371-AC7E-4521-9B65AB558593}"/>
                  </a:ext>
                </a:extLst>
              </p:cNvPr>
              <p:cNvSpPr/>
              <p:nvPr/>
            </p:nvSpPr>
            <p:spPr>
              <a:xfrm>
                <a:off x="4276070" y="5442846"/>
                <a:ext cx="119986" cy="81312"/>
              </a:xfrm>
              <a:custGeom>
                <a:avLst/>
                <a:gdLst>
                  <a:gd name="connsiteX0" fmla="*/ 42640 w 119986"/>
                  <a:gd name="connsiteY0" fmla="*/ 9916 h 81312"/>
                  <a:gd name="connsiteX1" fmla="*/ 42640 w 119986"/>
                  <a:gd name="connsiteY1" fmla="*/ 9916 h 81312"/>
                  <a:gd name="connsiteX2" fmla="*/ 0 w 119986"/>
                  <a:gd name="connsiteY2" fmla="*/ 9916 h 81312"/>
                  <a:gd name="connsiteX3" fmla="*/ 0 w 119986"/>
                  <a:gd name="connsiteY3" fmla="*/ 991 h 81312"/>
                  <a:gd name="connsiteX4" fmla="*/ 52556 w 119986"/>
                  <a:gd name="connsiteY4" fmla="*/ 991 h 81312"/>
                  <a:gd name="connsiteX5" fmla="*/ 52556 w 119986"/>
                  <a:gd name="connsiteY5" fmla="*/ 9916 h 81312"/>
                  <a:gd name="connsiteX6" fmla="*/ 17849 w 119986"/>
                  <a:gd name="connsiteY6" fmla="*/ 79330 h 81312"/>
                  <a:gd name="connsiteX7" fmla="*/ 7933 w 119986"/>
                  <a:gd name="connsiteY7" fmla="*/ 79330 h 81312"/>
                  <a:gd name="connsiteX8" fmla="*/ 42640 w 119986"/>
                  <a:gd name="connsiteY8" fmla="*/ 9916 h 81312"/>
                  <a:gd name="connsiteX9" fmla="*/ 90237 w 119986"/>
                  <a:gd name="connsiteY9" fmla="*/ 81313 h 81312"/>
                  <a:gd name="connsiteX10" fmla="*/ 68422 w 119986"/>
                  <a:gd name="connsiteY10" fmla="*/ 70405 h 81312"/>
                  <a:gd name="connsiteX11" fmla="*/ 60489 w 119986"/>
                  <a:gd name="connsiteY11" fmla="*/ 40656 h 81312"/>
                  <a:gd name="connsiteX12" fmla="*/ 68422 w 119986"/>
                  <a:gd name="connsiteY12" fmla="*/ 10908 h 81312"/>
                  <a:gd name="connsiteX13" fmla="*/ 90237 w 119986"/>
                  <a:gd name="connsiteY13" fmla="*/ 0 h 81312"/>
                  <a:gd name="connsiteX14" fmla="*/ 112053 w 119986"/>
                  <a:gd name="connsiteY14" fmla="*/ 10908 h 81312"/>
                  <a:gd name="connsiteX15" fmla="*/ 119986 w 119986"/>
                  <a:gd name="connsiteY15" fmla="*/ 40656 h 81312"/>
                  <a:gd name="connsiteX16" fmla="*/ 112053 w 119986"/>
                  <a:gd name="connsiteY16" fmla="*/ 70405 h 81312"/>
                  <a:gd name="connsiteX17" fmla="*/ 90237 w 119986"/>
                  <a:gd name="connsiteY17" fmla="*/ 81313 h 81312"/>
                  <a:gd name="connsiteX18" fmla="*/ 90237 w 119986"/>
                  <a:gd name="connsiteY18" fmla="*/ 81313 h 81312"/>
                  <a:gd name="connsiteX19" fmla="*/ 90237 w 119986"/>
                  <a:gd name="connsiteY19" fmla="*/ 72388 h 81312"/>
                  <a:gd name="connsiteX20" fmla="*/ 104120 w 119986"/>
                  <a:gd name="connsiteY20" fmla="*/ 63464 h 81312"/>
                  <a:gd name="connsiteX21" fmla="*/ 109079 w 119986"/>
                  <a:gd name="connsiteY21" fmla="*/ 39665 h 81312"/>
                  <a:gd name="connsiteX22" fmla="*/ 104120 w 119986"/>
                  <a:gd name="connsiteY22" fmla="*/ 15866 h 81312"/>
                  <a:gd name="connsiteX23" fmla="*/ 90237 w 119986"/>
                  <a:gd name="connsiteY23" fmla="*/ 6941 h 81312"/>
                  <a:gd name="connsiteX24" fmla="*/ 76355 w 119986"/>
                  <a:gd name="connsiteY24" fmla="*/ 15866 h 81312"/>
                  <a:gd name="connsiteX25" fmla="*/ 71397 w 119986"/>
                  <a:gd name="connsiteY25" fmla="*/ 38673 h 81312"/>
                  <a:gd name="connsiteX26" fmla="*/ 76355 w 119986"/>
                  <a:gd name="connsiteY26" fmla="*/ 62472 h 81312"/>
                  <a:gd name="connsiteX27" fmla="*/ 90237 w 119986"/>
                  <a:gd name="connsiteY27" fmla="*/ 72388 h 81312"/>
                  <a:gd name="connsiteX28" fmla="*/ 90237 w 119986"/>
                  <a:gd name="connsiteY28" fmla="*/ 72388 h 8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9986" h="81312">
                    <a:moveTo>
                      <a:pt x="42640" y="9916"/>
                    </a:moveTo>
                    <a:lnTo>
                      <a:pt x="42640" y="9916"/>
                    </a:lnTo>
                    <a:lnTo>
                      <a:pt x="0" y="9916"/>
                    </a:lnTo>
                    <a:lnTo>
                      <a:pt x="0" y="991"/>
                    </a:lnTo>
                    <a:lnTo>
                      <a:pt x="52556" y="991"/>
                    </a:lnTo>
                    <a:lnTo>
                      <a:pt x="52556" y="9916"/>
                    </a:lnTo>
                    <a:lnTo>
                      <a:pt x="17849" y="79330"/>
                    </a:lnTo>
                    <a:lnTo>
                      <a:pt x="7933" y="79330"/>
                    </a:lnTo>
                    <a:lnTo>
                      <a:pt x="42640" y="9916"/>
                    </a:lnTo>
                    <a:close/>
                    <a:moveTo>
                      <a:pt x="90237" y="81313"/>
                    </a:moveTo>
                    <a:cubicBezTo>
                      <a:pt x="81313" y="81313"/>
                      <a:pt x="74372" y="77346"/>
                      <a:pt x="68422" y="70405"/>
                    </a:cubicBezTo>
                    <a:cubicBezTo>
                      <a:pt x="63464" y="63464"/>
                      <a:pt x="60489" y="53547"/>
                      <a:pt x="60489" y="40656"/>
                    </a:cubicBezTo>
                    <a:cubicBezTo>
                      <a:pt x="60489" y="27765"/>
                      <a:pt x="63464" y="17849"/>
                      <a:pt x="68422" y="10908"/>
                    </a:cubicBezTo>
                    <a:cubicBezTo>
                      <a:pt x="73380" y="3966"/>
                      <a:pt x="80321" y="0"/>
                      <a:pt x="90237" y="0"/>
                    </a:cubicBezTo>
                    <a:cubicBezTo>
                      <a:pt x="100154" y="0"/>
                      <a:pt x="106103" y="3966"/>
                      <a:pt x="112053" y="10908"/>
                    </a:cubicBezTo>
                    <a:cubicBezTo>
                      <a:pt x="117011" y="17849"/>
                      <a:pt x="119986" y="27765"/>
                      <a:pt x="119986" y="40656"/>
                    </a:cubicBezTo>
                    <a:cubicBezTo>
                      <a:pt x="119986" y="53547"/>
                      <a:pt x="117011" y="63464"/>
                      <a:pt x="112053" y="70405"/>
                    </a:cubicBezTo>
                    <a:cubicBezTo>
                      <a:pt x="106103" y="77346"/>
                      <a:pt x="99162" y="81313"/>
                      <a:pt x="90237" y="81313"/>
                    </a:cubicBezTo>
                    <a:lnTo>
                      <a:pt x="90237" y="81313"/>
                    </a:lnTo>
                    <a:close/>
                    <a:moveTo>
                      <a:pt x="90237" y="72388"/>
                    </a:moveTo>
                    <a:cubicBezTo>
                      <a:pt x="96187" y="72388"/>
                      <a:pt x="101145" y="69414"/>
                      <a:pt x="104120" y="63464"/>
                    </a:cubicBezTo>
                    <a:cubicBezTo>
                      <a:pt x="107095" y="57514"/>
                      <a:pt x="109079" y="49581"/>
                      <a:pt x="109079" y="39665"/>
                    </a:cubicBezTo>
                    <a:cubicBezTo>
                      <a:pt x="109079" y="29749"/>
                      <a:pt x="107095" y="21815"/>
                      <a:pt x="104120" y="15866"/>
                    </a:cubicBezTo>
                    <a:cubicBezTo>
                      <a:pt x="101145" y="9916"/>
                      <a:pt x="96187" y="6941"/>
                      <a:pt x="90237" y="6941"/>
                    </a:cubicBezTo>
                    <a:cubicBezTo>
                      <a:pt x="84288" y="6941"/>
                      <a:pt x="79330" y="9916"/>
                      <a:pt x="76355" y="15866"/>
                    </a:cubicBezTo>
                    <a:cubicBezTo>
                      <a:pt x="73380" y="21815"/>
                      <a:pt x="71397" y="29749"/>
                      <a:pt x="71397" y="38673"/>
                    </a:cubicBezTo>
                    <a:cubicBezTo>
                      <a:pt x="71397" y="48589"/>
                      <a:pt x="73380" y="56522"/>
                      <a:pt x="76355" y="62472"/>
                    </a:cubicBezTo>
                    <a:cubicBezTo>
                      <a:pt x="79330" y="69414"/>
                      <a:pt x="84288" y="72388"/>
                      <a:pt x="90237" y="72388"/>
                    </a:cubicBezTo>
                    <a:lnTo>
                      <a:pt x="90237" y="7238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0" name="Полилиния: фигура 279">
                <a:extLst>
                  <a:ext uri="{FF2B5EF4-FFF2-40B4-BE49-F238E27FC236}">
                    <a16:creationId xmlns:a16="http://schemas.microsoft.com/office/drawing/2014/main" id="{80DF51AC-CE1A-860B-5C6A-91DF3507FA35}"/>
                  </a:ext>
                </a:extLst>
              </p:cNvPr>
              <p:cNvSpPr/>
              <p:nvPr/>
            </p:nvSpPr>
            <p:spPr>
              <a:xfrm>
                <a:off x="4848236" y="5442846"/>
                <a:ext cx="165601" cy="81312"/>
              </a:xfrm>
              <a:custGeom>
                <a:avLst/>
                <a:gdLst>
                  <a:gd name="connsiteX0" fmla="*/ 20824 w 165601"/>
                  <a:gd name="connsiteY0" fmla="*/ 10908 h 81312"/>
                  <a:gd name="connsiteX1" fmla="*/ 20824 w 165601"/>
                  <a:gd name="connsiteY1" fmla="*/ 10908 h 81312"/>
                  <a:gd name="connsiteX2" fmla="*/ 0 w 165601"/>
                  <a:gd name="connsiteY2" fmla="*/ 25782 h 81312"/>
                  <a:gd name="connsiteX3" fmla="*/ 0 w 165601"/>
                  <a:gd name="connsiteY3" fmla="*/ 15866 h 81312"/>
                  <a:gd name="connsiteX4" fmla="*/ 20824 w 165601"/>
                  <a:gd name="connsiteY4" fmla="*/ 991 h 81312"/>
                  <a:gd name="connsiteX5" fmla="*/ 30740 w 165601"/>
                  <a:gd name="connsiteY5" fmla="*/ 991 h 81312"/>
                  <a:gd name="connsiteX6" fmla="*/ 30740 w 165601"/>
                  <a:gd name="connsiteY6" fmla="*/ 80321 h 81312"/>
                  <a:gd name="connsiteX7" fmla="*/ 20824 w 165601"/>
                  <a:gd name="connsiteY7" fmla="*/ 80321 h 81312"/>
                  <a:gd name="connsiteX8" fmla="*/ 20824 w 165601"/>
                  <a:gd name="connsiteY8" fmla="*/ 10908 h 81312"/>
                  <a:gd name="connsiteX9" fmla="*/ 77347 w 165601"/>
                  <a:gd name="connsiteY9" fmla="*/ 81313 h 81312"/>
                  <a:gd name="connsiteX10" fmla="*/ 55531 w 165601"/>
                  <a:gd name="connsiteY10" fmla="*/ 70405 h 81312"/>
                  <a:gd name="connsiteX11" fmla="*/ 47598 w 165601"/>
                  <a:gd name="connsiteY11" fmla="*/ 40656 h 81312"/>
                  <a:gd name="connsiteX12" fmla="*/ 55531 w 165601"/>
                  <a:gd name="connsiteY12" fmla="*/ 10908 h 81312"/>
                  <a:gd name="connsiteX13" fmla="*/ 77347 w 165601"/>
                  <a:gd name="connsiteY13" fmla="*/ 0 h 81312"/>
                  <a:gd name="connsiteX14" fmla="*/ 99162 w 165601"/>
                  <a:gd name="connsiteY14" fmla="*/ 10908 h 81312"/>
                  <a:gd name="connsiteX15" fmla="*/ 107095 w 165601"/>
                  <a:gd name="connsiteY15" fmla="*/ 40656 h 81312"/>
                  <a:gd name="connsiteX16" fmla="*/ 99162 w 165601"/>
                  <a:gd name="connsiteY16" fmla="*/ 70405 h 81312"/>
                  <a:gd name="connsiteX17" fmla="*/ 77347 w 165601"/>
                  <a:gd name="connsiteY17" fmla="*/ 81313 h 81312"/>
                  <a:gd name="connsiteX18" fmla="*/ 77347 w 165601"/>
                  <a:gd name="connsiteY18" fmla="*/ 81313 h 81312"/>
                  <a:gd name="connsiteX19" fmla="*/ 77347 w 165601"/>
                  <a:gd name="connsiteY19" fmla="*/ 72388 h 81312"/>
                  <a:gd name="connsiteX20" fmla="*/ 91229 w 165601"/>
                  <a:gd name="connsiteY20" fmla="*/ 63464 h 81312"/>
                  <a:gd name="connsiteX21" fmla="*/ 96188 w 165601"/>
                  <a:gd name="connsiteY21" fmla="*/ 39665 h 81312"/>
                  <a:gd name="connsiteX22" fmla="*/ 91229 w 165601"/>
                  <a:gd name="connsiteY22" fmla="*/ 15866 h 81312"/>
                  <a:gd name="connsiteX23" fmla="*/ 77347 w 165601"/>
                  <a:gd name="connsiteY23" fmla="*/ 6941 h 81312"/>
                  <a:gd name="connsiteX24" fmla="*/ 63464 w 165601"/>
                  <a:gd name="connsiteY24" fmla="*/ 15866 h 81312"/>
                  <a:gd name="connsiteX25" fmla="*/ 58506 w 165601"/>
                  <a:gd name="connsiteY25" fmla="*/ 38673 h 81312"/>
                  <a:gd name="connsiteX26" fmla="*/ 63464 w 165601"/>
                  <a:gd name="connsiteY26" fmla="*/ 62472 h 81312"/>
                  <a:gd name="connsiteX27" fmla="*/ 77347 w 165601"/>
                  <a:gd name="connsiteY27" fmla="*/ 72388 h 81312"/>
                  <a:gd name="connsiteX28" fmla="*/ 77347 w 165601"/>
                  <a:gd name="connsiteY28" fmla="*/ 72388 h 81312"/>
                  <a:gd name="connsiteX29" fmla="*/ 155685 w 165601"/>
                  <a:gd name="connsiteY29" fmla="*/ 9916 h 81312"/>
                  <a:gd name="connsiteX30" fmla="*/ 155685 w 165601"/>
                  <a:gd name="connsiteY30" fmla="*/ 9916 h 81312"/>
                  <a:gd name="connsiteX31" fmla="*/ 113045 w 165601"/>
                  <a:gd name="connsiteY31" fmla="*/ 9916 h 81312"/>
                  <a:gd name="connsiteX32" fmla="*/ 113045 w 165601"/>
                  <a:gd name="connsiteY32" fmla="*/ 991 h 81312"/>
                  <a:gd name="connsiteX33" fmla="*/ 165601 w 165601"/>
                  <a:gd name="connsiteY33" fmla="*/ 991 h 81312"/>
                  <a:gd name="connsiteX34" fmla="*/ 165601 w 165601"/>
                  <a:gd name="connsiteY34" fmla="*/ 9916 h 81312"/>
                  <a:gd name="connsiteX35" fmla="*/ 130894 w 165601"/>
                  <a:gd name="connsiteY35" fmla="*/ 79330 h 81312"/>
                  <a:gd name="connsiteX36" fmla="*/ 120978 w 165601"/>
                  <a:gd name="connsiteY36" fmla="*/ 79330 h 81312"/>
                  <a:gd name="connsiteX37" fmla="*/ 155685 w 165601"/>
                  <a:gd name="connsiteY37" fmla="*/ 9916 h 8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65601" h="81312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2"/>
                    </a:lnTo>
                    <a:lnTo>
                      <a:pt x="0" y="15866"/>
                    </a:lnTo>
                    <a:lnTo>
                      <a:pt x="20824" y="991"/>
                    </a:lnTo>
                    <a:lnTo>
                      <a:pt x="30740" y="991"/>
                    </a:lnTo>
                    <a:lnTo>
                      <a:pt x="30740" y="80321"/>
                    </a:lnTo>
                    <a:lnTo>
                      <a:pt x="20824" y="80321"/>
                    </a:lnTo>
                    <a:lnTo>
                      <a:pt x="20824" y="10908"/>
                    </a:lnTo>
                    <a:close/>
                    <a:moveTo>
                      <a:pt x="77347" y="81313"/>
                    </a:moveTo>
                    <a:cubicBezTo>
                      <a:pt x="68422" y="81313"/>
                      <a:pt x="61481" y="77346"/>
                      <a:pt x="55531" y="70405"/>
                    </a:cubicBezTo>
                    <a:cubicBezTo>
                      <a:pt x="50573" y="63464"/>
                      <a:pt x="47598" y="53547"/>
                      <a:pt x="47598" y="40656"/>
                    </a:cubicBezTo>
                    <a:cubicBezTo>
                      <a:pt x="47598" y="27765"/>
                      <a:pt x="50573" y="17849"/>
                      <a:pt x="55531" y="10908"/>
                    </a:cubicBezTo>
                    <a:cubicBezTo>
                      <a:pt x="60489" y="3966"/>
                      <a:pt x="67431" y="0"/>
                      <a:pt x="77347" y="0"/>
                    </a:cubicBezTo>
                    <a:cubicBezTo>
                      <a:pt x="87263" y="0"/>
                      <a:pt x="93212" y="3966"/>
                      <a:pt x="99162" y="10908"/>
                    </a:cubicBezTo>
                    <a:cubicBezTo>
                      <a:pt x="104120" y="17849"/>
                      <a:pt x="107095" y="27765"/>
                      <a:pt x="107095" y="40656"/>
                    </a:cubicBezTo>
                    <a:cubicBezTo>
                      <a:pt x="107095" y="53547"/>
                      <a:pt x="104120" y="63464"/>
                      <a:pt x="99162" y="70405"/>
                    </a:cubicBezTo>
                    <a:cubicBezTo>
                      <a:pt x="94204" y="77346"/>
                      <a:pt x="86271" y="81313"/>
                      <a:pt x="77347" y="81313"/>
                    </a:cubicBezTo>
                    <a:lnTo>
                      <a:pt x="77347" y="81313"/>
                    </a:lnTo>
                    <a:close/>
                    <a:moveTo>
                      <a:pt x="77347" y="72388"/>
                    </a:moveTo>
                    <a:cubicBezTo>
                      <a:pt x="83296" y="72388"/>
                      <a:pt x="88254" y="69414"/>
                      <a:pt x="91229" y="63464"/>
                    </a:cubicBezTo>
                    <a:cubicBezTo>
                      <a:pt x="94204" y="57514"/>
                      <a:pt x="96188" y="49581"/>
                      <a:pt x="96188" y="39665"/>
                    </a:cubicBezTo>
                    <a:cubicBezTo>
                      <a:pt x="96188" y="29749"/>
                      <a:pt x="94204" y="21815"/>
                      <a:pt x="91229" y="15866"/>
                    </a:cubicBezTo>
                    <a:cubicBezTo>
                      <a:pt x="88254" y="9916"/>
                      <a:pt x="83296" y="6941"/>
                      <a:pt x="77347" y="6941"/>
                    </a:cubicBezTo>
                    <a:cubicBezTo>
                      <a:pt x="71397" y="6941"/>
                      <a:pt x="66439" y="9916"/>
                      <a:pt x="63464" y="15866"/>
                    </a:cubicBezTo>
                    <a:cubicBezTo>
                      <a:pt x="60489" y="21815"/>
                      <a:pt x="58506" y="29749"/>
                      <a:pt x="58506" y="38673"/>
                    </a:cubicBezTo>
                    <a:cubicBezTo>
                      <a:pt x="58506" y="48589"/>
                      <a:pt x="60489" y="56522"/>
                      <a:pt x="63464" y="62472"/>
                    </a:cubicBezTo>
                    <a:cubicBezTo>
                      <a:pt x="66439" y="69414"/>
                      <a:pt x="71397" y="72388"/>
                      <a:pt x="77347" y="72388"/>
                    </a:cubicBezTo>
                    <a:lnTo>
                      <a:pt x="77347" y="72388"/>
                    </a:lnTo>
                    <a:close/>
                    <a:moveTo>
                      <a:pt x="155685" y="9916"/>
                    </a:moveTo>
                    <a:lnTo>
                      <a:pt x="155685" y="9916"/>
                    </a:lnTo>
                    <a:lnTo>
                      <a:pt x="113045" y="9916"/>
                    </a:lnTo>
                    <a:lnTo>
                      <a:pt x="113045" y="991"/>
                    </a:lnTo>
                    <a:lnTo>
                      <a:pt x="165601" y="991"/>
                    </a:lnTo>
                    <a:lnTo>
                      <a:pt x="165601" y="9916"/>
                    </a:lnTo>
                    <a:lnTo>
                      <a:pt x="130894" y="79330"/>
                    </a:lnTo>
                    <a:lnTo>
                      <a:pt x="120978" y="79330"/>
                    </a:lnTo>
                    <a:lnTo>
                      <a:pt x="155685" y="9916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1" name="Полилиния: фигура 280">
                <a:extLst>
                  <a:ext uri="{FF2B5EF4-FFF2-40B4-BE49-F238E27FC236}">
                    <a16:creationId xmlns:a16="http://schemas.microsoft.com/office/drawing/2014/main" id="{58CB87A8-0DE1-F17E-48D3-8D0AF3C79BD8}"/>
                  </a:ext>
                </a:extLst>
              </p:cNvPr>
              <p:cNvSpPr/>
              <p:nvPr/>
            </p:nvSpPr>
            <p:spPr>
              <a:xfrm>
                <a:off x="5417428" y="5442846"/>
                <a:ext cx="201299" cy="93212"/>
              </a:xfrm>
              <a:custGeom>
                <a:avLst/>
                <a:gdLst>
                  <a:gd name="connsiteX0" fmla="*/ 20824 w 201299"/>
                  <a:gd name="connsiteY0" fmla="*/ 10908 h 93212"/>
                  <a:gd name="connsiteX1" fmla="*/ 20824 w 201299"/>
                  <a:gd name="connsiteY1" fmla="*/ 10908 h 93212"/>
                  <a:gd name="connsiteX2" fmla="*/ 0 w 201299"/>
                  <a:gd name="connsiteY2" fmla="*/ 25782 h 93212"/>
                  <a:gd name="connsiteX3" fmla="*/ 0 w 201299"/>
                  <a:gd name="connsiteY3" fmla="*/ 15866 h 93212"/>
                  <a:gd name="connsiteX4" fmla="*/ 20824 w 201299"/>
                  <a:gd name="connsiteY4" fmla="*/ 991 h 93212"/>
                  <a:gd name="connsiteX5" fmla="*/ 30741 w 201299"/>
                  <a:gd name="connsiteY5" fmla="*/ 991 h 93212"/>
                  <a:gd name="connsiteX6" fmla="*/ 30741 w 201299"/>
                  <a:gd name="connsiteY6" fmla="*/ 80321 h 93212"/>
                  <a:gd name="connsiteX7" fmla="*/ 20824 w 201299"/>
                  <a:gd name="connsiteY7" fmla="*/ 80321 h 93212"/>
                  <a:gd name="connsiteX8" fmla="*/ 20824 w 201299"/>
                  <a:gd name="connsiteY8" fmla="*/ 10908 h 93212"/>
                  <a:gd name="connsiteX9" fmla="*/ 46606 w 201299"/>
                  <a:gd name="connsiteY9" fmla="*/ 93212 h 93212"/>
                  <a:gd name="connsiteX10" fmla="*/ 52556 w 201299"/>
                  <a:gd name="connsiteY10" fmla="*/ 68422 h 93212"/>
                  <a:gd name="connsiteX11" fmla="*/ 62472 w 201299"/>
                  <a:gd name="connsiteY11" fmla="*/ 68422 h 93212"/>
                  <a:gd name="connsiteX12" fmla="*/ 54539 w 201299"/>
                  <a:gd name="connsiteY12" fmla="*/ 93212 h 93212"/>
                  <a:gd name="connsiteX13" fmla="*/ 46606 w 201299"/>
                  <a:gd name="connsiteY13" fmla="*/ 93212 h 93212"/>
                  <a:gd name="connsiteX14" fmla="*/ 115029 w 201299"/>
                  <a:gd name="connsiteY14" fmla="*/ 63464 h 93212"/>
                  <a:gd name="connsiteX15" fmla="*/ 75364 w 201299"/>
                  <a:gd name="connsiteY15" fmla="*/ 63464 h 93212"/>
                  <a:gd name="connsiteX16" fmla="*/ 75364 w 201299"/>
                  <a:gd name="connsiteY16" fmla="*/ 54539 h 93212"/>
                  <a:gd name="connsiteX17" fmla="*/ 110071 w 201299"/>
                  <a:gd name="connsiteY17" fmla="*/ 991 h 93212"/>
                  <a:gd name="connsiteX18" fmla="*/ 124945 w 201299"/>
                  <a:gd name="connsiteY18" fmla="*/ 991 h 93212"/>
                  <a:gd name="connsiteX19" fmla="*/ 124945 w 201299"/>
                  <a:gd name="connsiteY19" fmla="*/ 54539 h 93212"/>
                  <a:gd name="connsiteX20" fmla="*/ 135852 w 201299"/>
                  <a:gd name="connsiteY20" fmla="*/ 54539 h 93212"/>
                  <a:gd name="connsiteX21" fmla="*/ 135852 w 201299"/>
                  <a:gd name="connsiteY21" fmla="*/ 63464 h 93212"/>
                  <a:gd name="connsiteX22" fmla="*/ 124945 w 201299"/>
                  <a:gd name="connsiteY22" fmla="*/ 63464 h 93212"/>
                  <a:gd name="connsiteX23" fmla="*/ 124945 w 201299"/>
                  <a:gd name="connsiteY23" fmla="*/ 80321 h 93212"/>
                  <a:gd name="connsiteX24" fmla="*/ 115029 w 201299"/>
                  <a:gd name="connsiteY24" fmla="*/ 80321 h 93212"/>
                  <a:gd name="connsiteX25" fmla="*/ 115029 w 201299"/>
                  <a:gd name="connsiteY25" fmla="*/ 63464 h 93212"/>
                  <a:gd name="connsiteX26" fmla="*/ 85280 w 201299"/>
                  <a:gd name="connsiteY26" fmla="*/ 54539 h 93212"/>
                  <a:gd name="connsiteX27" fmla="*/ 115029 w 201299"/>
                  <a:gd name="connsiteY27" fmla="*/ 54539 h 93212"/>
                  <a:gd name="connsiteX28" fmla="*/ 115029 w 201299"/>
                  <a:gd name="connsiteY28" fmla="*/ 8924 h 93212"/>
                  <a:gd name="connsiteX29" fmla="*/ 115029 w 201299"/>
                  <a:gd name="connsiteY29" fmla="*/ 8924 h 93212"/>
                  <a:gd name="connsiteX30" fmla="*/ 85280 w 201299"/>
                  <a:gd name="connsiteY30" fmla="*/ 54539 h 93212"/>
                  <a:gd name="connsiteX31" fmla="*/ 85280 w 201299"/>
                  <a:gd name="connsiteY31" fmla="*/ 54539 h 93212"/>
                  <a:gd name="connsiteX32" fmla="*/ 173534 w 201299"/>
                  <a:gd name="connsiteY32" fmla="*/ 81313 h 93212"/>
                  <a:gd name="connsiteX33" fmla="*/ 157668 w 201299"/>
                  <a:gd name="connsiteY33" fmla="*/ 76354 h 93212"/>
                  <a:gd name="connsiteX34" fmla="*/ 146760 w 201299"/>
                  <a:gd name="connsiteY34" fmla="*/ 63464 h 93212"/>
                  <a:gd name="connsiteX35" fmla="*/ 142794 w 201299"/>
                  <a:gd name="connsiteY35" fmla="*/ 41648 h 93212"/>
                  <a:gd name="connsiteX36" fmla="*/ 150727 w 201299"/>
                  <a:gd name="connsiteY36" fmla="*/ 10908 h 93212"/>
                  <a:gd name="connsiteX37" fmla="*/ 173534 w 201299"/>
                  <a:gd name="connsiteY37" fmla="*/ 0 h 93212"/>
                  <a:gd name="connsiteX38" fmla="*/ 190392 w 201299"/>
                  <a:gd name="connsiteY38" fmla="*/ 5949 h 93212"/>
                  <a:gd name="connsiteX39" fmla="*/ 199317 w 201299"/>
                  <a:gd name="connsiteY39" fmla="*/ 20824 h 93212"/>
                  <a:gd name="connsiteX40" fmla="*/ 189400 w 201299"/>
                  <a:gd name="connsiteY40" fmla="*/ 20824 h 93212"/>
                  <a:gd name="connsiteX41" fmla="*/ 183450 w 201299"/>
                  <a:gd name="connsiteY41" fmla="*/ 11899 h 93212"/>
                  <a:gd name="connsiteX42" fmla="*/ 173534 w 201299"/>
                  <a:gd name="connsiteY42" fmla="*/ 8924 h 93212"/>
                  <a:gd name="connsiteX43" fmla="*/ 158660 w 201299"/>
                  <a:gd name="connsiteY43" fmla="*/ 17849 h 93212"/>
                  <a:gd name="connsiteX44" fmla="*/ 152710 w 201299"/>
                  <a:gd name="connsiteY44" fmla="*/ 41648 h 93212"/>
                  <a:gd name="connsiteX45" fmla="*/ 152710 w 201299"/>
                  <a:gd name="connsiteY45" fmla="*/ 41648 h 93212"/>
                  <a:gd name="connsiteX46" fmla="*/ 161634 w 201299"/>
                  <a:gd name="connsiteY46" fmla="*/ 32723 h 93212"/>
                  <a:gd name="connsiteX47" fmla="*/ 174526 w 201299"/>
                  <a:gd name="connsiteY47" fmla="*/ 28757 h 93212"/>
                  <a:gd name="connsiteX48" fmla="*/ 193366 w 201299"/>
                  <a:gd name="connsiteY48" fmla="*/ 36690 h 93212"/>
                  <a:gd name="connsiteX49" fmla="*/ 201299 w 201299"/>
                  <a:gd name="connsiteY49" fmla="*/ 55531 h 93212"/>
                  <a:gd name="connsiteX50" fmla="*/ 193366 w 201299"/>
                  <a:gd name="connsiteY50" fmla="*/ 74372 h 93212"/>
                  <a:gd name="connsiteX51" fmla="*/ 173534 w 201299"/>
                  <a:gd name="connsiteY51" fmla="*/ 81313 h 93212"/>
                  <a:gd name="connsiteX52" fmla="*/ 173534 w 201299"/>
                  <a:gd name="connsiteY52" fmla="*/ 81313 h 93212"/>
                  <a:gd name="connsiteX53" fmla="*/ 173534 w 201299"/>
                  <a:gd name="connsiteY53" fmla="*/ 72388 h 93212"/>
                  <a:gd name="connsiteX54" fmla="*/ 186425 w 201299"/>
                  <a:gd name="connsiteY54" fmla="*/ 67430 h 93212"/>
                  <a:gd name="connsiteX55" fmla="*/ 191383 w 201299"/>
                  <a:gd name="connsiteY55" fmla="*/ 54539 h 93212"/>
                  <a:gd name="connsiteX56" fmla="*/ 186425 w 201299"/>
                  <a:gd name="connsiteY56" fmla="*/ 41648 h 93212"/>
                  <a:gd name="connsiteX57" fmla="*/ 173534 w 201299"/>
                  <a:gd name="connsiteY57" fmla="*/ 36690 h 93212"/>
                  <a:gd name="connsiteX58" fmla="*/ 160643 w 201299"/>
                  <a:gd name="connsiteY58" fmla="*/ 41648 h 93212"/>
                  <a:gd name="connsiteX59" fmla="*/ 155685 w 201299"/>
                  <a:gd name="connsiteY59" fmla="*/ 54539 h 93212"/>
                  <a:gd name="connsiteX60" fmla="*/ 160643 w 201299"/>
                  <a:gd name="connsiteY60" fmla="*/ 67430 h 93212"/>
                  <a:gd name="connsiteX61" fmla="*/ 173534 w 201299"/>
                  <a:gd name="connsiteY61" fmla="*/ 72388 h 93212"/>
                  <a:gd name="connsiteX62" fmla="*/ 173534 w 201299"/>
                  <a:gd name="connsiteY62" fmla="*/ 72388 h 9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201299" h="93212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2"/>
                    </a:lnTo>
                    <a:lnTo>
                      <a:pt x="0" y="15866"/>
                    </a:lnTo>
                    <a:lnTo>
                      <a:pt x="20824" y="991"/>
                    </a:lnTo>
                    <a:lnTo>
                      <a:pt x="30741" y="991"/>
                    </a:lnTo>
                    <a:lnTo>
                      <a:pt x="30741" y="80321"/>
                    </a:lnTo>
                    <a:lnTo>
                      <a:pt x="20824" y="80321"/>
                    </a:lnTo>
                    <a:lnTo>
                      <a:pt x="20824" y="10908"/>
                    </a:lnTo>
                    <a:close/>
                    <a:moveTo>
                      <a:pt x="46606" y="93212"/>
                    </a:moveTo>
                    <a:lnTo>
                      <a:pt x="52556" y="68422"/>
                    </a:lnTo>
                    <a:lnTo>
                      <a:pt x="62472" y="68422"/>
                    </a:lnTo>
                    <a:lnTo>
                      <a:pt x="54539" y="93212"/>
                    </a:lnTo>
                    <a:lnTo>
                      <a:pt x="46606" y="93212"/>
                    </a:lnTo>
                    <a:close/>
                    <a:moveTo>
                      <a:pt x="115029" y="63464"/>
                    </a:moveTo>
                    <a:lnTo>
                      <a:pt x="75364" y="63464"/>
                    </a:lnTo>
                    <a:lnTo>
                      <a:pt x="75364" y="54539"/>
                    </a:lnTo>
                    <a:cubicBezTo>
                      <a:pt x="81313" y="42640"/>
                      <a:pt x="93213" y="24791"/>
                      <a:pt x="110071" y="991"/>
                    </a:cubicBezTo>
                    <a:lnTo>
                      <a:pt x="124945" y="991"/>
                    </a:lnTo>
                    <a:lnTo>
                      <a:pt x="124945" y="54539"/>
                    </a:lnTo>
                    <a:lnTo>
                      <a:pt x="135852" y="54539"/>
                    </a:lnTo>
                    <a:lnTo>
                      <a:pt x="135852" y="63464"/>
                    </a:lnTo>
                    <a:lnTo>
                      <a:pt x="124945" y="63464"/>
                    </a:lnTo>
                    <a:lnTo>
                      <a:pt x="124945" y="80321"/>
                    </a:lnTo>
                    <a:lnTo>
                      <a:pt x="115029" y="80321"/>
                    </a:lnTo>
                    <a:lnTo>
                      <a:pt x="115029" y="63464"/>
                    </a:lnTo>
                    <a:close/>
                    <a:moveTo>
                      <a:pt x="85280" y="54539"/>
                    </a:moveTo>
                    <a:lnTo>
                      <a:pt x="115029" y="54539"/>
                    </a:lnTo>
                    <a:lnTo>
                      <a:pt x="115029" y="8924"/>
                    </a:lnTo>
                    <a:lnTo>
                      <a:pt x="115029" y="8924"/>
                    </a:lnTo>
                    <a:cubicBezTo>
                      <a:pt x="101146" y="28757"/>
                      <a:pt x="91229" y="43631"/>
                      <a:pt x="85280" y="54539"/>
                    </a:cubicBezTo>
                    <a:lnTo>
                      <a:pt x="85280" y="54539"/>
                    </a:lnTo>
                    <a:close/>
                    <a:moveTo>
                      <a:pt x="173534" y="81313"/>
                    </a:moveTo>
                    <a:cubicBezTo>
                      <a:pt x="167585" y="81313"/>
                      <a:pt x="162626" y="79330"/>
                      <a:pt x="157668" y="76354"/>
                    </a:cubicBezTo>
                    <a:cubicBezTo>
                      <a:pt x="152710" y="73380"/>
                      <a:pt x="149735" y="68422"/>
                      <a:pt x="146760" y="63464"/>
                    </a:cubicBezTo>
                    <a:cubicBezTo>
                      <a:pt x="143785" y="57514"/>
                      <a:pt x="142794" y="50573"/>
                      <a:pt x="142794" y="41648"/>
                    </a:cubicBezTo>
                    <a:cubicBezTo>
                      <a:pt x="142794" y="28757"/>
                      <a:pt x="145769" y="17849"/>
                      <a:pt x="150727" y="10908"/>
                    </a:cubicBezTo>
                    <a:cubicBezTo>
                      <a:pt x="155685" y="3966"/>
                      <a:pt x="163618" y="0"/>
                      <a:pt x="173534" y="0"/>
                    </a:cubicBezTo>
                    <a:cubicBezTo>
                      <a:pt x="180475" y="0"/>
                      <a:pt x="186425" y="1983"/>
                      <a:pt x="190392" y="5949"/>
                    </a:cubicBezTo>
                    <a:cubicBezTo>
                      <a:pt x="195350" y="9916"/>
                      <a:pt x="198325" y="14874"/>
                      <a:pt x="199317" y="20824"/>
                    </a:cubicBezTo>
                    <a:lnTo>
                      <a:pt x="189400" y="20824"/>
                    </a:lnTo>
                    <a:cubicBezTo>
                      <a:pt x="188408" y="16857"/>
                      <a:pt x="186425" y="14874"/>
                      <a:pt x="183450" y="11899"/>
                    </a:cubicBezTo>
                    <a:cubicBezTo>
                      <a:pt x="180475" y="9916"/>
                      <a:pt x="177501" y="8924"/>
                      <a:pt x="173534" y="8924"/>
                    </a:cubicBezTo>
                    <a:cubicBezTo>
                      <a:pt x="166593" y="8924"/>
                      <a:pt x="161634" y="11899"/>
                      <a:pt x="158660" y="17849"/>
                    </a:cubicBezTo>
                    <a:cubicBezTo>
                      <a:pt x="154694" y="23799"/>
                      <a:pt x="152710" y="31731"/>
                      <a:pt x="152710" y="41648"/>
                    </a:cubicBezTo>
                    <a:lnTo>
                      <a:pt x="152710" y="41648"/>
                    </a:lnTo>
                    <a:cubicBezTo>
                      <a:pt x="154694" y="37682"/>
                      <a:pt x="157668" y="34707"/>
                      <a:pt x="161634" y="32723"/>
                    </a:cubicBezTo>
                    <a:cubicBezTo>
                      <a:pt x="165601" y="30740"/>
                      <a:pt x="170559" y="28757"/>
                      <a:pt x="174526" y="28757"/>
                    </a:cubicBezTo>
                    <a:cubicBezTo>
                      <a:pt x="182459" y="28757"/>
                      <a:pt x="188408" y="31731"/>
                      <a:pt x="193366" y="36690"/>
                    </a:cubicBezTo>
                    <a:cubicBezTo>
                      <a:pt x="198325" y="41648"/>
                      <a:pt x="201299" y="47598"/>
                      <a:pt x="201299" y="55531"/>
                    </a:cubicBezTo>
                    <a:cubicBezTo>
                      <a:pt x="201299" y="63464"/>
                      <a:pt x="198325" y="69414"/>
                      <a:pt x="193366" y="74372"/>
                    </a:cubicBezTo>
                    <a:cubicBezTo>
                      <a:pt x="188408" y="78338"/>
                      <a:pt x="181467" y="81313"/>
                      <a:pt x="173534" y="81313"/>
                    </a:cubicBezTo>
                    <a:lnTo>
                      <a:pt x="173534" y="81313"/>
                    </a:lnTo>
                    <a:close/>
                    <a:moveTo>
                      <a:pt x="173534" y="72388"/>
                    </a:moveTo>
                    <a:cubicBezTo>
                      <a:pt x="178492" y="72388"/>
                      <a:pt x="182459" y="70405"/>
                      <a:pt x="186425" y="67430"/>
                    </a:cubicBezTo>
                    <a:cubicBezTo>
                      <a:pt x="190392" y="64455"/>
                      <a:pt x="191383" y="59497"/>
                      <a:pt x="191383" y="54539"/>
                    </a:cubicBezTo>
                    <a:cubicBezTo>
                      <a:pt x="191383" y="49581"/>
                      <a:pt x="189400" y="44623"/>
                      <a:pt x="186425" y="41648"/>
                    </a:cubicBezTo>
                    <a:cubicBezTo>
                      <a:pt x="183450" y="38673"/>
                      <a:pt x="178492" y="36690"/>
                      <a:pt x="173534" y="36690"/>
                    </a:cubicBezTo>
                    <a:cubicBezTo>
                      <a:pt x="168576" y="36690"/>
                      <a:pt x="163618" y="38673"/>
                      <a:pt x="160643" y="41648"/>
                    </a:cubicBezTo>
                    <a:cubicBezTo>
                      <a:pt x="157668" y="44623"/>
                      <a:pt x="155685" y="49581"/>
                      <a:pt x="155685" y="54539"/>
                    </a:cubicBezTo>
                    <a:cubicBezTo>
                      <a:pt x="155685" y="59497"/>
                      <a:pt x="157668" y="63464"/>
                      <a:pt x="160643" y="67430"/>
                    </a:cubicBezTo>
                    <a:cubicBezTo>
                      <a:pt x="164610" y="70405"/>
                      <a:pt x="168576" y="72388"/>
                      <a:pt x="173534" y="72388"/>
                    </a:cubicBezTo>
                    <a:lnTo>
                      <a:pt x="173534" y="7238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2" name="Полилиния: фигура 281">
                <a:extLst>
                  <a:ext uri="{FF2B5EF4-FFF2-40B4-BE49-F238E27FC236}">
                    <a16:creationId xmlns:a16="http://schemas.microsoft.com/office/drawing/2014/main" id="{A14872AE-B384-47DC-17E5-80F4FA29AB00}"/>
                  </a:ext>
                </a:extLst>
              </p:cNvPr>
              <p:cNvSpPr/>
              <p:nvPr/>
            </p:nvSpPr>
            <p:spPr>
              <a:xfrm>
                <a:off x="5982653" y="5441854"/>
                <a:ext cx="191383" cy="83296"/>
              </a:xfrm>
              <a:custGeom>
                <a:avLst/>
                <a:gdLst>
                  <a:gd name="connsiteX0" fmla="*/ 12891 w 191383"/>
                  <a:gd name="connsiteY0" fmla="*/ 58506 h 83296"/>
                  <a:gd name="connsiteX1" fmla="*/ 18841 w 191383"/>
                  <a:gd name="connsiteY1" fmla="*/ 68422 h 83296"/>
                  <a:gd name="connsiteX2" fmla="*/ 32723 w 191383"/>
                  <a:gd name="connsiteY2" fmla="*/ 72388 h 83296"/>
                  <a:gd name="connsiteX3" fmla="*/ 45615 w 191383"/>
                  <a:gd name="connsiteY3" fmla="*/ 68422 h 83296"/>
                  <a:gd name="connsiteX4" fmla="*/ 50573 w 191383"/>
                  <a:gd name="connsiteY4" fmla="*/ 58506 h 83296"/>
                  <a:gd name="connsiteX5" fmla="*/ 46606 w 191383"/>
                  <a:gd name="connsiteY5" fmla="*/ 50573 h 83296"/>
                  <a:gd name="connsiteX6" fmla="*/ 34707 w 191383"/>
                  <a:gd name="connsiteY6" fmla="*/ 45615 h 83296"/>
                  <a:gd name="connsiteX7" fmla="*/ 24791 w 191383"/>
                  <a:gd name="connsiteY7" fmla="*/ 42640 h 83296"/>
                  <a:gd name="connsiteX8" fmla="*/ 8925 w 191383"/>
                  <a:gd name="connsiteY8" fmla="*/ 34707 h 83296"/>
                  <a:gd name="connsiteX9" fmla="*/ 3967 w 191383"/>
                  <a:gd name="connsiteY9" fmla="*/ 21816 h 83296"/>
                  <a:gd name="connsiteX10" fmla="*/ 11900 w 191383"/>
                  <a:gd name="connsiteY10" fmla="*/ 5950 h 83296"/>
                  <a:gd name="connsiteX11" fmla="*/ 31732 w 191383"/>
                  <a:gd name="connsiteY11" fmla="*/ 0 h 83296"/>
                  <a:gd name="connsiteX12" fmla="*/ 51565 w 191383"/>
                  <a:gd name="connsiteY12" fmla="*/ 5950 h 83296"/>
                  <a:gd name="connsiteX13" fmla="*/ 59497 w 191383"/>
                  <a:gd name="connsiteY13" fmla="*/ 21816 h 83296"/>
                  <a:gd name="connsiteX14" fmla="*/ 49581 w 191383"/>
                  <a:gd name="connsiteY14" fmla="*/ 21816 h 83296"/>
                  <a:gd name="connsiteX15" fmla="*/ 43632 w 191383"/>
                  <a:gd name="connsiteY15" fmla="*/ 11900 h 83296"/>
                  <a:gd name="connsiteX16" fmla="*/ 30741 w 191383"/>
                  <a:gd name="connsiteY16" fmla="*/ 7933 h 83296"/>
                  <a:gd name="connsiteX17" fmla="*/ 17849 w 191383"/>
                  <a:gd name="connsiteY17" fmla="*/ 11900 h 83296"/>
                  <a:gd name="connsiteX18" fmla="*/ 12891 w 191383"/>
                  <a:gd name="connsiteY18" fmla="*/ 20824 h 83296"/>
                  <a:gd name="connsiteX19" fmla="*/ 16858 w 191383"/>
                  <a:gd name="connsiteY19" fmla="*/ 27765 h 83296"/>
                  <a:gd name="connsiteX20" fmla="*/ 28757 w 191383"/>
                  <a:gd name="connsiteY20" fmla="*/ 32723 h 83296"/>
                  <a:gd name="connsiteX21" fmla="*/ 36690 w 191383"/>
                  <a:gd name="connsiteY21" fmla="*/ 34707 h 83296"/>
                  <a:gd name="connsiteX22" fmla="*/ 54539 w 191383"/>
                  <a:gd name="connsiteY22" fmla="*/ 42640 h 83296"/>
                  <a:gd name="connsiteX23" fmla="*/ 59497 w 191383"/>
                  <a:gd name="connsiteY23" fmla="*/ 56523 h 83296"/>
                  <a:gd name="connsiteX24" fmla="*/ 51565 w 191383"/>
                  <a:gd name="connsiteY24" fmla="*/ 73380 h 83296"/>
                  <a:gd name="connsiteX25" fmla="*/ 29749 w 191383"/>
                  <a:gd name="connsiteY25" fmla="*/ 79330 h 83296"/>
                  <a:gd name="connsiteX26" fmla="*/ 8925 w 191383"/>
                  <a:gd name="connsiteY26" fmla="*/ 73380 h 83296"/>
                  <a:gd name="connsiteX27" fmla="*/ 0 w 191383"/>
                  <a:gd name="connsiteY27" fmla="*/ 56523 h 83296"/>
                  <a:gd name="connsiteX28" fmla="*/ 12891 w 191383"/>
                  <a:gd name="connsiteY28" fmla="*/ 56523 h 83296"/>
                  <a:gd name="connsiteX29" fmla="*/ 100154 w 191383"/>
                  <a:gd name="connsiteY29" fmla="*/ 82305 h 83296"/>
                  <a:gd name="connsiteX30" fmla="*/ 84288 w 191383"/>
                  <a:gd name="connsiteY30" fmla="*/ 77346 h 83296"/>
                  <a:gd name="connsiteX31" fmla="*/ 73380 w 191383"/>
                  <a:gd name="connsiteY31" fmla="*/ 64455 h 83296"/>
                  <a:gd name="connsiteX32" fmla="*/ 69414 w 191383"/>
                  <a:gd name="connsiteY32" fmla="*/ 42640 h 83296"/>
                  <a:gd name="connsiteX33" fmla="*/ 77346 w 191383"/>
                  <a:gd name="connsiteY33" fmla="*/ 11900 h 83296"/>
                  <a:gd name="connsiteX34" fmla="*/ 100154 w 191383"/>
                  <a:gd name="connsiteY34" fmla="*/ 992 h 83296"/>
                  <a:gd name="connsiteX35" fmla="*/ 117011 w 191383"/>
                  <a:gd name="connsiteY35" fmla="*/ 6941 h 83296"/>
                  <a:gd name="connsiteX36" fmla="*/ 125936 w 191383"/>
                  <a:gd name="connsiteY36" fmla="*/ 21816 h 83296"/>
                  <a:gd name="connsiteX37" fmla="*/ 116020 w 191383"/>
                  <a:gd name="connsiteY37" fmla="*/ 21816 h 83296"/>
                  <a:gd name="connsiteX38" fmla="*/ 110071 w 191383"/>
                  <a:gd name="connsiteY38" fmla="*/ 12891 h 83296"/>
                  <a:gd name="connsiteX39" fmla="*/ 100154 w 191383"/>
                  <a:gd name="connsiteY39" fmla="*/ 9916 h 83296"/>
                  <a:gd name="connsiteX40" fmla="*/ 85280 w 191383"/>
                  <a:gd name="connsiteY40" fmla="*/ 18841 h 83296"/>
                  <a:gd name="connsiteX41" fmla="*/ 79330 w 191383"/>
                  <a:gd name="connsiteY41" fmla="*/ 42640 h 83296"/>
                  <a:gd name="connsiteX42" fmla="*/ 79330 w 191383"/>
                  <a:gd name="connsiteY42" fmla="*/ 42640 h 83296"/>
                  <a:gd name="connsiteX43" fmla="*/ 88255 w 191383"/>
                  <a:gd name="connsiteY43" fmla="*/ 33715 h 83296"/>
                  <a:gd name="connsiteX44" fmla="*/ 101146 w 191383"/>
                  <a:gd name="connsiteY44" fmla="*/ 29749 h 83296"/>
                  <a:gd name="connsiteX45" fmla="*/ 119987 w 191383"/>
                  <a:gd name="connsiteY45" fmla="*/ 37682 h 83296"/>
                  <a:gd name="connsiteX46" fmla="*/ 127920 w 191383"/>
                  <a:gd name="connsiteY46" fmla="*/ 56523 h 83296"/>
                  <a:gd name="connsiteX47" fmla="*/ 119987 w 191383"/>
                  <a:gd name="connsiteY47" fmla="*/ 75364 h 83296"/>
                  <a:gd name="connsiteX48" fmla="*/ 100154 w 191383"/>
                  <a:gd name="connsiteY48" fmla="*/ 82305 h 83296"/>
                  <a:gd name="connsiteX49" fmla="*/ 100154 w 191383"/>
                  <a:gd name="connsiteY49" fmla="*/ 82305 h 83296"/>
                  <a:gd name="connsiteX50" fmla="*/ 100154 w 191383"/>
                  <a:gd name="connsiteY50" fmla="*/ 73380 h 83296"/>
                  <a:gd name="connsiteX51" fmla="*/ 113045 w 191383"/>
                  <a:gd name="connsiteY51" fmla="*/ 68422 h 83296"/>
                  <a:gd name="connsiteX52" fmla="*/ 118003 w 191383"/>
                  <a:gd name="connsiteY52" fmla="*/ 55531 h 83296"/>
                  <a:gd name="connsiteX53" fmla="*/ 113045 w 191383"/>
                  <a:gd name="connsiteY53" fmla="*/ 42640 h 83296"/>
                  <a:gd name="connsiteX54" fmla="*/ 100154 w 191383"/>
                  <a:gd name="connsiteY54" fmla="*/ 37682 h 83296"/>
                  <a:gd name="connsiteX55" fmla="*/ 87263 w 191383"/>
                  <a:gd name="connsiteY55" fmla="*/ 42640 h 83296"/>
                  <a:gd name="connsiteX56" fmla="*/ 82305 w 191383"/>
                  <a:gd name="connsiteY56" fmla="*/ 55531 h 83296"/>
                  <a:gd name="connsiteX57" fmla="*/ 87263 w 191383"/>
                  <a:gd name="connsiteY57" fmla="*/ 68422 h 83296"/>
                  <a:gd name="connsiteX58" fmla="*/ 100154 w 191383"/>
                  <a:gd name="connsiteY58" fmla="*/ 73380 h 83296"/>
                  <a:gd name="connsiteX59" fmla="*/ 100154 w 191383"/>
                  <a:gd name="connsiteY59" fmla="*/ 73380 h 83296"/>
                  <a:gd name="connsiteX60" fmla="*/ 154694 w 191383"/>
                  <a:gd name="connsiteY60" fmla="*/ 35699 h 83296"/>
                  <a:gd name="connsiteX61" fmla="*/ 164610 w 191383"/>
                  <a:gd name="connsiteY61" fmla="*/ 35699 h 83296"/>
                  <a:gd name="connsiteX62" fmla="*/ 175517 w 191383"/>
                  <a:gd name="connsiteY62" fmla="*/ 31732 h 83296"/>
                  <a:gd name="connsiteX63" fmla="*/ 179484 w 191383"/>
                  <a:gd name="connsiteY63" fmla="*/ 21816 h 83296"/>
                  <a:gd name="connsiteX64" fmla="*/ 175517 w 191383"/>
                  <a:gd name="connsiteY64" fmla="*/ 11900 h 83296"/>
                  <a:gd name="connsiteX65" fmla="*/ 163618 w 191383"/>
                  <a:gd name="connsiteY65" fmla="*/ 7933 h 83296"/>
                  <a:gd name="connsiteX66" fmla="*/ 152710 w 191383"/>
                  <a:gd name="connsiteY66" fmla="*/ 11900 h 83296"/>
                  <a:gd name="connsiteX67" fmla="*/ 147752 w 191383"/>
                  <a:gd name="connsiteY67" fmla="*/ 21816 h 83296"/>
                  <a:gd name="connsiteX68" fmla="*/ 137836 w 191383"/>
                  <a:gd name="connsiteY68" fmla="*/ 21816 h 83296"/>
                  <a:gd name="connsiteX69" fmla="*/ 145769 w 191383"/>
                  <a:gd name="connsiteY69" fmla="*/ 5950 h 83296"/>
                  <a:gd name="connsiteX70" fmla="*/ 163618 w 191383"/>
                  <a:gd name="connsiteY70" fmla="*/ 0 h 83296"/>
                  <a:gd name="connsiteX71" fmla="*/ 181467 w 191383"/>
                  <a:gd name="connsiteY71" fmla="*/ 5950 h 83296"/>
                  <a:gd name="connsiteX72" fmla="*/ 188408 w 191383"/>
                  <a:gd name="connsiteY72" fmla="*/ 20824 h 83296"/>
                  <a:gd name="connsiteX73" fmla="*/ 184442 w 191383"/>
                  <a:gd name="connsiteY73" fmla="*/ 33715 h 83296"/>
                  <a:gd name="connsiteX74" fmla="*/ 172543 w 191383"/>
                  <a:gd name="connsiteY74" fmla="*/ 39665 h 83296"/>
                  <a:gd name="connsiteX75" fmla="*/ 172543 w 191383"/>
                  <a:gd name="connsiteY75" fmla="*/ 39665 h 83296"/>
                  <a:gd name="connsiteX76" fmla="*/ 186425 w 191383"/>
                  <a:gd name="connsiteY76" fmla="*/ 45615 h 83296"/>
                  <a:gd name="connsiteX77" fmla="*/ 191383 w 191383"/>
                  <a:gd name="connsiteY77" fmla="*/ 59497 h 83296"/>
                  <a:gd name="connsiteX78" fmla="*/ 183450 w 191383"/>
                  <a:gd name="connsiteY78" fmla="*/ 76355 h 83296"/>
                  <a:gd name="connsiteX79" fmla="*/ 163618 w 191383"/>
                  <a:gd name="connsiteY79" fmla="*/ 83297 h 83296"/>
                  <a:gd name="connsiteX80" fmla="*/ 143785 w 191383"/>
                  <a:gd name="connsiteY80" fmla="*/ 77346 h 83296"/>
                  <a:gd name="connsiteX81" fmla="*/ 135852 w 191383"/>
                  <a:gd name="connsiteY81" fmla="*/ 61481 h 83296"/>
                  <a:gd name="connsiteX82" fmla="*/ 145769 w 191383"/>
                  <a:gd name="connsiteY82" fmla="*/ 61481 h 83296"/>
                  <a:gd name="connsiteX83" fmla="*/ 151718 w 191383"/>
                  <a:gd name="connsiteY83" fmla="*/ 71397 h 83296"/>
                  <a:gd name="connsiteX84" fmla="*/ 164610 w 191383"/>
                  <a:gd name="connsiteY84" fmla="*/ 75364 h 83296"/>
                  <a:gd name="connsiteX85" fmla="*/ 177501 w 191383"/>
                  <a:gd name="connsiteY85" fmla="*/ 71397 h 83296"/>
                  <a:gd name="connsiteX86" fmla="*/ 182459 w 191383"/>
                  <a:gd name="connsiteY86" fmla="*/ 61481 h 83296"/>
                  <a:gd name="connsiteX87" fmla="*/ 177501 w 191383"/>
                  <a:gd name="connsiteY87" fmla="*/ 50573 h 83296"/>
                  <a:gd name="connsiteX88" fmla="*/ 164610 w 191383"/>
                  <a:gd name="connsiteY88" fmla="*/ 46606 h 83296"/>
                  <a:gd name="connsiteX89" fmla="*/ 154694 w 191383"/>
                  <a:gd name="connsiteY89" fmla="*/ 46606 h 83296"/>
                  <a:gd name="connsiteX90" fmla="*/ 154694 w 191383"/>
                  <a:gd name="connsiteY90" fmla="*/ 35699 h 83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191383" h="83296">
                    <a:moveTo>
                      <a:pt x="12891" y="58506"/>
                    </a:moveTo>
                    <a:cubicBezTo>
                      <a:pt x="12891" y="62472"/>
                      <a:pt x="15866" y="66439"/>
                      <a:pt x="18841" y="68422"/>
                    </a:cubicBezTo>
                    <a:cubicBezTo>
                      <a:pt x="22807" y="71397"/>
                      <a:pt x="26774" y="72388"/>
                      <a:pt x="32723" y="72388"/>
                    </a:cubicBezTo>
                    <a:cubicBezTo>
                      <a:pt x="37682" y="72388"/>
                      <a:pt x="42640" y="71397"/>
                      <a:pt x="45615" y="68422"/>
                    </a:cubicBezTo>
                    <a:cubicBezTo>
                      <a:pt x="48590" y="65447"/>
                      <a:pt x="50573" y="62472"/>
                      <a:pt x="50573" y="58506"/>
                    </a:cubicBezTo>
                    <a:cubicBezTo>
                      <a:pt x="50573" y="55531"/>
                      <a:pt x="49581" y="52556"/>
                      <a:pt x="46606" y="50573"/>
                    </a:cubicBezTo>
                    <a:cubicBezTo>
                      <a:pt x="44623" y="48590"/>
                      <a:pt x="40657" y="46606"/>
                      <a:pt x="34707" y="45615"/>
                    </a:cubicBezTo>
                    <a:lnTo>
                      <a:pt x="24791" y="42640"/>
                    </a:lnTo>
                    <a:cubicBezTo>
                      <a:pt x="17849" y="40657"/>
                      <a:pt x="11900" y="37682"/>
                      <a:pt x="8925" y="34707"/>
                    </a:cubicBezTo>
                    <a:cubicBezTo>
                      <a:pt x="5950" y="31732"/>
                      <a:pt x="3967" y="26774"/>
                      <a:pt x="3967" y="21816"/>
                    </a:cubicBezTo>
                    <a:cubicBezTo>
                      <a:pt x="3967" y="14874"/>
                      <a:pt x="6941" y="9916"/>
                      <a:pt x="11900" y="5950"/>
                    </a:cubicBezTo>
                    <a:cubicBezTo>
                      <a:pt x="16858" y="1983"/>
                      <a:pt x="23799" y="0"/>
                      <a:pt x="31732" y="0"/>
                    </a:cubicBezTo>
                    <a:cubicBezTo>
                      <a:pt x="39665" y="0"/>
                      <a:pt x="45615" y="1983"/>
                      <a:pt x="51565" y="5950"/>
                    </a:cubicBezTo>
                    <a:cubicBezTo>
                      <a:pt x="56523" y="9916"/>
                      <a:pt x="59497" y="15866"/>
                      <a:pt x="59497" y="21816"/>
                    </a:cubicBezTo>
                    <a:lnTo>
                      <a:pt x="49581" y="21816"/>
                    </a:lnTo>
                    <a:cubicBezTo>
                      <a:pt x="49581" y="17849"/>
                      <a:pt x="47598" y="13883"/>
                      <a:pt x="43632" y="11900"/>
                    </a:cubicBezTo>
                    <a:cubicBezTo>
                      <a:pt x="40657" y="9916"/>
                      <a:pt x="36690" y="7933"/>
                      <a:pt x="30741" y="7933"/>
                    </a:cubicBezTo>
                    <a:cubicBezTo>
                      <a:pt x="25783" y="7933"/>
                      <a:pt x="21816" y="8925"/>
                      <a:pt x="17849" y="11900"/>
                    </a:cubicBezTo>
                    <a:cubicBezTo>
                      <a:pt x="14874" y="13883"/>
                      <a:pt x="12891" y="17849"/>
                      <a:pt x="12891" y="20824"/>
                    </a:cubicBezTo>
                    <a:cubicBezTo>
                      <a:pt x="12891" y="23799"/>
                      <a:pt x="13883" y="25783"/>
                      <a:pt x="16858" y="27765"/>
                    </a:cubicBezTo>
                    <a:cubicBezTo>
                      <a:pt x="18841" y="29749"/>
                      <a:pt x="22807" y="31732"/>
                      <a:pt x="28757" y="32723"/>
                    </a:cubicBezTo>
                    <a:lnTo>
                      <a:pt x="36690" y="34707"/>
                    </a:lnTo>
                    <a:cubicBezTo>
                      <a:pt x="44623" y="36690"/>
                      <a:pt x="50573" y="39665"/>
                      <a:pt x="54539" y="42640"/>
                    </a:cubicBezTo>
                    <a:cubicBezTo>
                      <a:pt x="58506" y="45615"/>
                      <a:pt x="59497" y="50573"/>
                      <a:pt x="59497" y="56523"/>
                    </a:cubicBezTo>
                    <a:cubicBezTo>
                      <a:pt x="59497" y="63464"/>
                      <a:pt x="56523" y="69414"/>
                      <a:pt x="51565" y="73380"/>
                    </a:cubicBezTo>
                    <a:cubicBezTo>
                      <a:pt x="46606" y="77346"/>
                      <a:pt x="38674" y="79330"/>
                      <a:pt x="29749" y="79330"/>
                    </a:cubicBezTo>
                    <a:cubicBezTo>
                      <a:pt x="21816" y="79330"/>
                      <a:pt x="14874" y="77346"/>
                      <a:pt x="8925" y="73380"/>
                    </a:cubicBezTo>
                    <a:cubicBezTo>
                      <a:pt x="3967" y="69414"/>
                      <a:pt x="992" y="63464"/>
                      <a:pt x="0" y="56523"/>
                    </a:cubicBezTo>
                    <a:lnTo>
                      <a:pt x="12891" y="56523"/>
                    </a:lnTo>
                    <a:close/>
                    <a:moveTo>
                      <a:pt x="100154" y="82305"/>
                    </a:moveTo>
                    <a:cubicBezTo>
                      <a:pt x="94204" y="82305"/>
                      <a:pt x="89246" y="80322"/>
                      <a:pt x="84288" y="77346"/>
                    </a:cubicBezTo>
                    <a:cubicBezTo>
                      <a:pt x="79330" y="74372"/>
                      <a:pt x="76355" y="69414"/>
                      <a:pt x="73380" y="64455"/>
                    </a:cubicBezTo>
                    <a:cubicBezTo>
                      <a:pt x="70406" y="58506"/>
                      <a:pt x="69414" y="51565"/>
                      <a:pt x="69414" y="42640"/>
                    </a:cubicBezTo>
                    <a:cubicBezTo>
                      <a:pt x="69414" y="29749"/>
                      <a:pt x="72388" y="18841"/>
                      <a:pt x="77346" y="11900"/>
                    </a:cubicBezTo>
                    <a:cubicBezTo>
                      <a:pt x="82305" y="4958"/>
                      <a:pt x="90238" y="992"/>
                      <a:pt x="100154" y="992"/>
                    </a:cubicBezTo>
                    <a:cubicBezTo>
                      <a:pt x="107095" y="992"/>
                      <a:pt x="113045" y="2975"/>
                      <a:pt x="117011" y="6941"/>
                    </a:cubicBezTo>
                    <a:cubicBezTo>
                      <a:pt x="121970" y="10908"/>
                      <a:pt x="124945" y="15866"/>
                      <a:pt x="125936" y="21816"/>
                    </a:cubicBezTo>
                    <a:lnTo>
                      <a:pt x="116020" y="21816"/>
                    </a:lnTo>
                    <a:cubicBezTo>
                      <a:pt x="115029" y="17849"/>
                      <a:pt x="113045" y="15866"/>
                      <a:pt x="110071" y="12891"/>
                    </a:cubicBezTo>
                    <a:cubicBezTo>
                      <a:pt x="107095" y="10908"/>
                      <a:pt x="104120" y="9916"/>
                      <a:pt x="100154" y="9916"/>
                    </a:cubicBezTo>
                    <a:cubicBezTo>
                      <a:pt x="93213" y="9916"/>
                      <a:pt x="88255" y="12891"/>
                      <a:pt x="85280" y="18841"/>
                    </a:cubicBezTo>
                    <a:cubicBezTo>
                      <a:pt x="81313" y="24791"/>
                      <a:pt x="79330" y="32723"/>
                      <a:pt x="79330" y="42640"/>
                    </a:cubicBezTo>
                    <a:lnTo>
                      <a:pt x="79330" y="42640"/>
                    </a:lnTo>
                    <a:cubicBezTo>
                      <a:pt x="81313" y="38674"/>
                      <a:pt x="84288" y="35699"/>
                      <a:pt x="88255" y="33715"/>
                    </a:cubicBezTo>
                    <a:cubicBezTo>
                      <a:pt x="92221" y="31732"/>
                      <a:pt x="97179" y="29749"/>
                      <a:pt x="101146" y="29749"/>
                    </a:cubicBezTo>
                    <a:cubicBezTo>
                      <a:pt x="109079" y="29749"/>
                      <a:pt x="115029" y="32723"/>
                      <a:pt x="119987" y="37682"/>
                    </a:cubicBezTo>
                    <a:cubicBezTo>
                      <a:pt x="124945" y="42640"/>
                      <a:pt x="127920" y="48590"/>
                      <a:pt x="127920" y="56523"/>
                    </a:cubicBezTo>
                    <a:cubicBezTo>
                      <a:pt x="127920" y="64455"/>
                      <a:pt x="124945" y="70406"/>
                      <a:pt x="119987" y="75364"/>
                    </a:cubicBezTo>
                    <a:cubicBezTo>
                      <a:pt x="115029" y="79330"/>
                      <a:pt x="109079" y="82305"/>
                      <a:pt x="100154" y="82305"/>
                    </a:cubicBezTo>
                    <a:lnTo>
                      <a:pt x="100154" y="82305"/>
                    </a:lnTo>
                    <a:close/>
                    <a:moveTo>
                      <a:pt x="100154" y="73380"/>
                    </a:moveTo>
                    <a:cubicBezTo>
                      <a:pt x="105112" y="73380"/>
                      <a:pt x="109079" y="71397"/>
                      <a:pt x="113045" y="68422"/>
                    </a:cubicBezTo>
                    <a:cubicBezTo>
                      <a:pt x="117011" y="65447"/>
                      <a:pt x="118003" y="60489"/>
                      <a:pt x="118003" y="55531"/>
                    </a:cubicBezTo>
                    <a:cubicBezTo>
                      <a:pt x="118003" y="50573"/>
                      <a:pt x="116020" y="45615"/>
                      <a:pt x="113045" y="42640"/>
                    </a:cubicBezTo>
                    <a:cubicBezTo>
                      <a:pt x="110071" y="39665"/>
                      <a:pt x="105112" y="37682"/>
                      <a:pt x="100154" y="37682"/>
                    </a:cubicBezTo>
                    <a:cubicBezTo>
                      <a:pt x="95196" y="37682"/>
                      <a:pt x="90238" y="39665"/>
                      <a:pt x="87263" y="42640"/>
                    </a:cubicBezTo>
                    <a:cubicBezTo>
                      <a:pt x="84288" y="45615"/>
                      <a:pt x="82305" y="50573"/>
                      <a:pt x="82305" y="55531"/>
                    </a:cubicBezTo>
                    <a:cubicBezTo>
                      <a:pt x="82305" y="60489"/>
                      <a:pt x="84288" y="64455"/>
                      <a:pt x="87263" y="68422"/>
                    </a:cubicBezTo>
                    <a:cubicBezTo>
                      <a:pt x="91229" y="71397"/>
                      <a:pt x="95196" y="73380"/>
                      <a:pt x="100154" y="73380"/>
                    </a:cubicBezTo>
                    <a:lnTo>
                      <a:pt x="100154" y="73380"/>
                    </a:lnTo>
                    <a:close/>
                    <a:moveTo>
                      <a:pt x="154694" y="35699"/>
                    </a:moveTo>
                    <a:lnTo>
                      <a:pt x="164610" y="35699"/>
                    </a:lnTo>
                    <a:cubicBezTo>
                      <a:pt x="169568" y="35699"/>
                      <a:pt x="172543" y="34707"/>
                      <a:pt x="175517" y="31732"/>
                    </a:cubicBezTo>
                    <a:cubicBezTo>
                      <a:pt x="178492" y="28757"/>
                      <a:pt x="179484" y="25783"/>
                      <a:pt x="179484" y="21816"/>
                    </a:cubicBezTo>
                    <a:cubicBezTo>
                      <a:pt x="179484" y="17849"/>
                      <a:pt x="178492" y="14874"/>
                      <a:pt x="175517" y="11900"/>
                    </a:cubicBezTo>
                    <a:cubicBezTo>
                      <a:pt x="172543" y="9916"/>
                      <a:pt x="168576" y="7933"/>
                      <a:pt x="163618" y="7933"/>
                    </a:cubicBezTo>
                    <a:cubicBezTo>
                      <a:pt x="158660" y="7933"/>
                      <a:pt x="155685" y="8925"/>
                      <a:pt x="152710" y="11900"/>
                    </a:cubicBezTo>
                    <a:cubicBezTo>
                      <a:pt x="149735" y="14874"/>
                      <a:pt x="147752" y="17849"/>
                      <a:pt x="147752" y="21816"/>
                    </a:cubicBezTo>
                    <a:lnTo>
                      <a:pt x="137836" y="21816"/>
                    </a:lnTo>
                    <a:cubicBezTo>
                      <a:pt x="138827" y="14874"/>
                      <a:pt x="140811" y="9916"/>
                      <a:pt x="145769" y="5950"/>
                    </a:cubicBezTo>
                    <a:cubicBezTo>
                      <a:pt x="150727" y="1983"/>
                      <a:pt x="156676" y="0"/>
                      <a:pt x="163618" y="0"/>
                    </a:cubicBezTo>
                    <a:cubicBezTo>
                      <a:pt x="170559" y="0"/>
                      <a:pt x="176509" y="1983"/>
                      <a:pt x="181467" y="5950"/>
                    </a:cubicBezTo>
                    <a:cubicBezTo>
                      <a:pt x="186425" y="9916"/>
                      <a:pt x="188408" y="14874"/>
                      <a:pt x="188408" y="20824"/>
                    </a:cubicBezTo>
                    <a:cubicBezTo>
                      <a:pt x="188408" y="25783"/>
                      <a:pt x="187417" y="29749"/>
                      <a:pt x="184442" y="33715"/>
                    </a:cubicBezTo>
                    <a:cubicBezTo>
                      <a:pt x="181467" y="36690"/>
                      <a:pt x="177501" y="39665"/>
                      <a:pt x="172543" y="39665"/>
                    </a:cubicBezTo>
                    <a:lnTo>
                      <a:pt x="172543" y="39665"/>
                    </a:lnTo>
                    <a:cubicBezTo>
                      <a:pt x="178492" y="39665"/>
                      <a:pt x="183450" y="41648"/>
                      <a:pt x="186425" y="45615"/>
                    </a:cubicBezTo>
                    <a:cubicBezTo>
                      <a:pt x="190392" y="48590"/>
                      <a:pt x="191383" y="53548"/>
                      <a:pt x="191383" y="59497"/>
                    </a:cubicBezTo>
                    <a:cubicBezTo>
                      <a:pt x="191383" y="66439"/>
                      <a:pt x="188408" y="71397"/>
                      <a:pt x="183450" y="76355"/>
                    </a:cubicBezTo>
                    <a:cubicBezTo>
                      <a:pt x="178492" y="80322"/>
                      <a:pt x="171551" y="83297"/>
                      <a:pt x="163618" y="83297"/>
                    </a:cubicBezTo>
                    <a:cubicBezTo>
                      <a:pt x="155685" y="83297"/>
                      <a:pt x="148743" y="81313"/>
                      <a:pt x="143785" y="77346"/>
                    </a:cubicBezTo>
                    <a:cubicBezTo>
                      <a:pt x="138827" y="73380"/>
                      <a:pt x="135852" y="68422"/>
                      <a:pt x="135852" y="61481"/>
                    </a:cubicBezTo>
                    <a:lnTo>
                      <a:pt x="145769" y="61481"/>
                    </a:lnTo>
                    <a:cubicBezTo>
                      <a:pt x="145769" y="65447"/>
                      <a:pt x="147752" y="68422"/>
                      <a:pt x="151718" y="71397"/>
                    </a:cubicBezTo>
                    <a:cubicBezTo>
                      <a:pt x="154694" y="74372"/>
                      <a:pt x="159652" y="75364"/>
                      <a:pt x="164610" y="75364"/>
                    </a:cubicBezTo>
                    <a:cubicBezTo>
                      <a:pt x="169568" y="75364"/>
                      <a:pt x="174526" y="74372"/>
                      <a:pt x="177501" y="71397"/>
                    </a:cubicBezTo>
                    <a:cubicBezTo>
                      <a:pt x="180475" y="68422"/>
                      <a:pt x="182459" y="65447"/>
                      <a:pt x="182459" y="61481"/>
                    </a:cubicBezTo>
                    <a:cubicBezTo>
                      <a:pt x="182459" y="56523"/>
                      <a:pt x="180475" y="53548"/>
                      <a:pt x="177501" y="50573"/>
                    </a:cubicBezTo>
                    <a:cubicBezTo>
                      <a:pt x="174526" y="47598"/>
                      <a:pt x="169568" y="46606"/>
                      <a:pt x="164610" y="46606"/>
                    </a:cubicBezTo>
                    <a:lnTo>
                      <a:pt x="154694" y="46606"/>
                    </a:lnTo>
                    <a:lnTo>
                      <a:pt x="154694" y="356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3" name="Полилиния: фигура 282">
                <a:extLst>
                  <a:ext uri="{FF2B5EF4-FFF2-40B4-BE49-F238E27FC236}">
                    <a16:creationId xmlns:a16="http://schemas.microsoft.com/office/drawing/2014/main" id="{C9B03A80-0809-5867-AC4D-9656D1481FED}"/>
                  </a:ext>
                </a:extLst>
              </p:cNvPr>
              <p:cNvSpPr/>
              <p:nvPr/>
            </p:nvSpPr>
            <p:spPr>
              <a:xfrm>
                <a:off x="1910058" y="5689760"/>
                <a:ext cx="392682" cy="82304"/>
              </a:xfrm>
              <a:custGeom>
                <a:avLst/>
                <a:gdLst>
                  <a:gd name="connsiteX0" fmla="*/ 70405 w 392682"/>
                  <a:gd name="connsiteY0" fmla="*/ 48590 h 82304"/>
                  <a:gd name="connsiteX1" fmla="*/ 61481 w 392682"/>
                  <a:gd name="connsiteY1" fmla="*/ 73380 h 82304"/>
                  <a:gd name="connsiteX2" fmla="*/ 36690 w 392682"/>
                  <a:gd name="connsiteY2" fmla="*/ 82305 h 82304"/>
                  <a:gd name="connsiteX3" fmla="*/ 9916 w 392682"/>
                  <a:gd name="connsiteY3" fmla="*/ 71397 h 82304"/>
                  <a:gd name="connsiteX4" fmla="*/ 0 w 392682"/>
                  <a:gd name="connsiteY4" fmla="*/ 41648 h 82304"/>
                  <a:gd name="connsiteX5" fmla="*/ 9916 w 392682"/>
                  <a:gd name="connsiteY5" fmla="*/ 11900 h 82304"/>
                  <a:gd name="connsiteX6" fmla="*/ 36690 w 392682"/>
                  <a:gd name="connsiteY6" fmla="*/ 992 h 82304"/>
                  <a:gd name="connsiteX7" fmla="*/ 58506 w 392682"/>
                  <a:gd name="connsiteY7" fmla="*/ 7933 h 82304"/>
                  <a:gd name="connsiteX8" fmla="*/ 69414 w 392682"/>
                  <a:gd name="connsiteY8" fmla="*/ 26774 h 82304"/>
                  <a:gd name="connsiteX9" fmla="*/ 59497 w 392682"/>
                  <a:gd name="connsiteY9" fmla="*/ 26774 h 82304"/>
                  <a:gd name="connsiteX10" fmla="*/ 51564 w 392682"/>
                  <a:gd name="connsiteY10" fmla="*/ 14874 h 82304"/>
                  <a:gd name="connsiteX11" fmla="*/ 37682 w 392682"/>
                  <a:gd name="connsiteY11" fmla="*/ 10908 h 82304"/>
                  <a:gd name="connsiteX12" fmla="*/ 18841 w 392682"/>
                  <a:gd name="connsiteY12" fmla="*/ 18841 h 82304"/>
                  <a:gd name="connsiteX13" fmla="*/ 11899 w 392682"/>
                  <a:gd name="connsiteY13" fmla="*/ 41648 h 82304"/>
                  <a:gd name="connsiteX14" fmla="*/ 18841 w 392682"/>
                  <a:gd name="connsiteY14" fmla="*/ 65447 h 82304"/>
                  <a:gd name="connsiteX15" fmla="*/ 37682 w 392682"/>
                  <a:gd name="connsiteY15" fmla="*/ 74372 h 82304"/>
                  <a:gd name="connsiteX16" fmla="*/ 54539 w 392682"/>
                  <a:gd name="connsiteY16" fmla="*/ 68422 h 82304"/>
                  <a:gd name="connsiteX17" fmla="*/ 61481 w 392682"/>
                  <a:gd name="connsiteY17" fmla="*/ 52556 h 82304"/>
                  <a:gd name="connsiteX18" fmla="*/ 61481 w 392682"/>
                  <a:gd name="connsiteY18" fmla="*/ 51565 h 82304"/>
                  <a:gd name="connsiteX19" fmla="*/ 39665 w 392682"/>
                  <a:gd name="connsiteY19" fmla="*/ 51565 h 82304"/>
                  <a:gd name="connsiteX20" fmla="*/ 39665 w 392682"/>
                  <a:gd name="connsiteY20" fmla="*/ 42640 h 82304"/>
                  <a:gd name="connsiteX21" fmla="*/ 71397 w 392682"/>
                  <a:gd name="connsiteY21" fmla="*/ 42640 h 82304"/>
                  <a:gd name="connsiteX22" fmla="*/ 71397 w 392682"/>
                  <a:gd name="connsiteY22" fmla="*/ 48590 h 82304"/>
                  <a:gd name="connsiteX23" fmla="*/ 113045 w 392682"/>
                  <a:gd name="connsiteY23" fmla="*/ 1983 h 82304"/>
                  <a:gd name="connsiteX24" fmla="*/ 130894 w 392682"/>
                  <a:gd name="connsiteY24" fmla="*/ 8925 h 82304"/>
                  <a:gd name="connsiteX25" fmla="*/ 137836 w 392682"/>
                  <a:gd name="connsiteY25" fmla="*/ 26774 h 82304"/>
                  <a:gd name="connsiteX26" fmla="*/ 130894 w 392682"/>
                  <a:gd name="connsiteY26" fmla="*/ 44623 h 82304"/>
                  <a:gd name="connsiteX27" fmla="*/ 113045 w 392682"/>
                  <a:gd name="connsiteY27" fmla="*/ 51565 h 82304"/>
                  <a:gd name="connsiteX28" fmla="*/ 93212 w 392682"/>
                  <a:gd name="connsiteY28" fmla="*/ 51565 h 82304"/>
                  <a:gd name="connsiteX29" fmla="*/ 93212 w 392682"/>
                  <a:gd name="connsiteY29" fmla="*/ 79330 h 82304"/>
                  <a:gd name="connsiteX30" fmla="*/ 83296 w 392682"/>
                  <a:gd name="connsiteY30" fmla="*/ 79330 h 82304"/>
                  <a:gd name="connsiteX31" fmla="*/ 83296 w 392682"/>
                  <a:gd name="connsiteY31" fmla="*/ 0 h 82304"/>
                  <a:gd name="connsiteX32" fmla="*/ 113045 w 392682"/>
                  <a:gd name="connsiteY32" fmla="*/ 0 h 82304"/>
                  <a:gd name="connsiteX33" fmla="*/ 93212 w 392682"/>
                  <a:gd name="connsiteY33" fmla="*/ 44623 h 82304"/>
                  <a:gd name="connsiteX34" fmla="*/ 111062 w 392682"/>
                  <a:gd name="connsiteY34" fmla="*/ 44623 h 82304"/>
                  <a:gd name="connsiteX35" fmla="*/ 123953 w 392682"/>
                  <a:gd name="connsiteY35" fmla="*/ 40657 h 82304"/>
                  <a:gd name="connsiteX36" fmla="*/ 128911 w 392682"/>
                  <a:gd name="connsiteY36" fmla="*/ 28757 h 82304"/>
                  <a:gd name="connsiteX37" fmla="*/ 123953 w 392682"/>
                  <a:gd name="connsiteY37" fmla="*/ 16858 h 82304"/>
                  <a:gd name="connsiteX38" fmla="*/ 111062 w 392682"/>
                  <a:gd name="connsiteY38" fmla="*/ 12891 h 82304"/>
                  <a:gd name="connsiteX39" fmla="*/ 93212 w 392682"/>
                  <a:gd name="connsiteY39" fmla="*/ 12891 h 82304"/>
                  <a:gd name="connsiteX40" fmla="*/ 93212 w 392682"/>
                  <a:gd name="connsiteY40" fmla="*/ 44623 h 82304"/>
                  <a:gd name="connsiteX41" fmla="*/ 194358 w 392682"/>
                  <a:gd name="connsiteY41" fmla="*/ 12891 h 82304"/>
                  <a:gd name="connsiteX42" fmla="*/ 194358 w 392682"/>
                  <a:gd name="connsiteY42" fmla="*/ 12891 h 82304"/>
                  <a:gd name="connsiteX43" fmla="*/ 173534 w 392682"/>
                  <a:gd name="connsiteY43" fmla="*/ 27765 h 82304"/>
                  <a:gd name="connsiteX44" fmla="*/ 173534 w 392682"/>
                  <a:gd name="connsiteY44" fmla="*/ 17849 h 82304"/>
                  <a:gd name="connsiteX45" fmla="*/ 194358 w 392682"/>
                  <a:gd name="connsiteY45" fmla="*/ 2975 h 82304"/>
                  <a:gd name="connsiteX46" fmla="*/ 204274 w 392682"/>
                  <a:gd name="connsiteY46" fmla="*/ 2975 h 82304"/>
                  <a:gd name="connsiteX47" fmla="*/ 204274 w 392682"/>
                  <a:gd name="connsiteY47" fmla="*/ 82305 h 82304"/>
                  <a:gd name="connsiteX48" fmla="*/ 194358 w 392682"/>
                  <a:gd name="connsiteY48" fmla="*/ 82305 h 82304"/>
                  <a:gd name="connsiteX49" fmla="*/ 194358 w 392682"/>
                  <a:gd name="connsiteY49" fmla="*/ 12891 h 82304"/>
                  <a:gd name="connsiteX50" fmla="*/ 224107 w 392682"/>
                  <a:gd name="connsiteY50" fmla="*/ 24791 h 82304"/>
                  <a:gd name="connsiteX51" fmla="*/ 232040 w 392682"/>
                  <a:gd name="connsiteY51" fmla="*/ 7933 h 82304"/>
                  <a:gd name="connsiteX52" fmla="*/ 250880 w 392682"/>
                  <a:gd name="connsiteY52" fmla="*/ 992 h 82304"/>
                  <a:gd name="connsiteX53" fmla="*/ 268730 w 392682"/>
                  <a:gd name="connsiteY53" fmla="*/ 6941 h 82304"/>
                  <a:gd name="connsiteX54" fmla="*/ 275671 w 392682"/>
                  <a:gd name="connsiteY54" fmla="*/ 22807 h 82304"/>
                  <a:gd name="connsiteX55" fmla="*/ 271705 w 392682"/>
                  <a:gd name="connsiteY55" fmla="*/ 35699 h 82304"/>
                  <a:gd name="connsiteX56" fmla="*/ 257822 w 392682"/>
                  <a:gd name="connsiteY56" fmla="*/ 51565 h 82304"/>
                  <a:gd name="connsiteX57" fmla="*/ 237990 w 392682"/>
                  <a:gd name="connsiteY57" fmla="*/ 72388 h 82304"/>
                  <a:gd name="connsiteX58" fmla="*/ 237990 w 392682"/>
                  <a:gd name="connsiteY58" fmla="*/ 72388 h 82304"/>
                  <a:gd name="connsiteX59" fmla="*/ 276663 w 392682"/>
                  <a:gd name="connsiteY59" fmla="*/ 72388 h 82304"/>
                  <a:gd name="connsiteX60" fmla="*/ 276663 w 392682"/>
                  <a:gd name="connsiteY60" fmla="*/ 81313 h 82304"/>
                  <a:gd name="connsiteX61" fmla="*/ 224107 w 392682"/>
                  <a:gd name="connsiteY61" fmla="*/ 81313 h 82304"/>
                  <a:gd name="connsiteX62" fmla="*/ 224107 w 392682"/>
                  <a:gd name="connsiteY62" fmla="*/ 74372 h 82304"/>
                  <a:gd name="connsiteX63" fmla="*/ 251872 w 392682"/>
                  <a:gd name="connsiteY63" fmla="*/ 44623 h 82304"/>
                  <a:gd name="connsiteX64" fmla="*/ 262780 w 392682"/>
                  <a:gd name="connsiteY64" fmla="*/ 31732 h 82304"/>
                  <a:gd name="connsiteX65" fmla="*/ 265755 w 392682"/>
                  <a:gd name="connsiteY65" fmla="*/ 22807 h 82304"/>
                  <a:gd name="connsiteX66" fmla="*/ 260797 w 392682"/>
                  <a:gd name="connsiteY66" fmla="*/ 12891 h 82304"/>
                  <a:gd name="connsiteX67" fmla="*/ 249889 w 392682"/>
                  <a:gd name="connsiteY67" fmla="*/ 8925 h 82304"/>
                  <a:gd name="connsiteX68" fmla="*/ 237990 w 392682"/>
                  <a:gd name="connsiteY68" fmla="*/ 12891 h 82304"/>
                  <a:gd name="connsiteX69" fmla="*/ 233031 w 392682"/>
                  <a:gd name="connsiteY69" fmla="*/ 23799 h 82304"/>
                  <a:gd name="connsiteX70" fmla="*/ 233031 w 392682"/>
                  <a:gd name="connsiteY70" fmla="*/ 23799 h 82304"/>
                  <a:gd name="connsiteX71" fmla="*/ 224107 w 392682"/>
                  <a:gd name="connsiteY71" fmla="*/ 24791 h 82304"/>
                  <a:gd name="connsiteX72" fmla="*/ 224107 w 392682"/>
                  <a:gd name="connsiteY72" fmla="*/ 24791 h 82304"/>
                  <a:gd name="connsiteX73" fmla="*/ 287571 w 392682"/>
                  <a:gd name="connsiteY73" fmla="*/ 54539 h 82304"/>
                  <a:gd name="connsiteX74" fmla="*/ 287571 w 392682"/>
                  <a:gd name="connsiteY74" fmla="*/ 45615 h 82304"/>
                  <a:gd name="connsiteX75" fmla="*/ 323269 w 392682"/>
                  <a:gd name="connsiteY75" fmla="*/ 45615 h 82304"/>
                  <a:gd name="connsiteX76" fmla="*/ 323269 w 392682"/>
                  <a:gd name="connsiteY76" fmla="*/ 54539 h 82304"/>
                  <a:gd name="connsiteX77" fmla="*/ 287571 w 392682"/>
                  <a:gd name="connsiteY77" fmla="*/ 54539 h 82304"/>
                  <a:gd name="connsiteX78" fmla="*/ 362934 w 392682"/>
                  <a:gd name="connsiteY78" fmla="*/ 82305 h 82304"/>
                  <a:gd name="connsiteX79" fmla="*/ 344093 w 392682"/>
                  <a:gd name="connsiteY79" fmla="*/ 76355 h 82304"/>
                  <a:gd name="connsiteX80" fmla="*/ 336160 w 392682"/>
                  <a:gd name="connsiteY80" fmla="*/ 59497 h 82304"/>
                  <a:gd name="connsiteX81" fmla="*/ 346076 w 392682"/>
                  <a:gd name="connsiteY81" fmla="*/ 59497 h 82304"/>
                  <a:gd name="connsiteX82" fmla="*/ 352026 w 392682"/>
                  <a:gd name="connsiteY82" fmla="*/ 69414 h 82304"/>
                  <a:gd name="connsiteX83" fmla="*/ 363926 w 392682"/>
                  <a:gd name="connsiteY83" fmla="*/ 73380 h 82304"/>
                  <a:gd name="connsiteX84" fmla="*/ 376817 w 392682"/>
                  <a:gd name="connsiteY84" fmla="*/ 68422 h 82304"/>
                  <a:gd name="connsiteX85" fmla="*/ 381775 w 392682"/>
                  <a:gd name="connsiteY85" fmla="*/ 55531 h 82304"/>
                  <a:gd name="connsiteX86" fmla="*/ 376817 w 392682"/>
                  <a:gd name="connsiteY86" fmla="*/ 42640 h 82304"/>
                  <a:gd name="connsiteX87" fmla="*/ 363926 w 392682"/>
                  <a:gd name="connsiteY87" fmla="*/ 37682 h 82304"/>
                  <a:gd name="connsiteX88" fmla="*/ 347068 w 392682"/>
                  <a:gd name="connsiteY88" fmla="*/ 46606 h 82304"/>
                  <a:gd name="connsiteX89" fmla="*/ 338143 w 392682"/>
                  <a:gd name="connsiteY89" fmla="*/ 46606 h 82304"/>
                  <a:gd name="connsiteX90" fmla="*/ 342110 w 392682"/>
                  <a:gd name="connsiteY90" fmla="*/ 1983 h 82304"/>
                  <a:gd name="connsiteX91" fmla="*/ 387724 w 392682"/>
                  <a:gd name="connsiteY91" fmla="*/ 1983 h 82304"/>
                  <a:gd name="connsiteX92" fmla="*/ 387724 w 392682"/>
                  <a:gd name="connsiteY92" fmla="*/ 10908 h 82304"/>
                  <a:gd name="connsiteX93" fmla="*/ 351034 w 392682"/>
                  <a:gd name="connsiteY93" fmla="*/ 10908 h 82304"/>
                  <a:gd name="connsiteX94" fmla="*/ 349051 w 392682"/>
                  <a:gd name="connsiteY94" fmla="*/ 36690 h 82304"/>
                  <a:gd name="connsiteX95" fmla="*/ 349051 w 392682"/>
                  <a:gd name="connsiteY95" fmla="*/ 36690 h 82304"/>
                  <a:gd name="connsiteX96" fmla="*/ 366900 w 392682"/>
                  <a:gd name="connsiteY96" fmla="*/ 28757 h 82304"/>
                  <a:gd name="connsiteX97" fmla="*/ 385741 w 392682"/>
                  <a:gd name="connsiteY97" fmla="*/ 36690 h 82304"/>
                  <a:gd name="connsiteX98" fmla="*/ 392683 w 392682"/>
                  <a:gd name="connsiteY98" fmla="*/ 55531 h 82304"/>
                  <a:gd name="connsiteX99" fmla="*/ 384750 w 392682"/>
                  <a:gd name="connsiteY99" fmla="*/ 75364 h 82304"/>
                  <a:gd name="connsiteX100" fmla="*/ 362934 w 392682"/>
                  <a:gd name="connsiteY100" fmla="*/ 82305 h 82304"/>
                  <a:gd name="connsiteX101" fmla="*/ 362934 w 392682"/>
                  <a:gd name="connsiteY101" fmla="*/ 82305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392682" h="82304">
                    <a:moveTo>
                      <a:pt x="70405" y="48590"/>
                    </a:moveTo>
                    <a:cubicBezTo>
                      <a:pt x="70405" y="59497"/>
                      <a:pt x="67430" y="67430"/>
                      <a:pt x="61481" y="73380"/>
                    </a:cubicBezTo>
                    <a:cubicBezTo>
                      <a:pt x="55531" y="79330"/>
                      <a:pt x="47598" y="82305"/>
                      <a:pt x="36690" y="82305"/>
                    </a:cubicBezTo>
                    <a:cubicBezTo>
                      <a:pt x="25782" y="82305"/>
                      <a:pt x="16858" y="78338"/>
                      <a:pt x="9916" y="71397"/>
                    </a:cubicBezTo>
                    <a:cubicBezTo>
                      <a:pt x="2975" y="63464"/>
                      <a:pt x="0" y="53548"/>
                      <a:pt x="0" y="41648"/>
                    </a:cubicBezTo>
                    <a:cubicBezTo>
                      <a:pt x="0" y="29749"/>
                      <a:pt x="2975" y="19832"/>
                      <a:pt x="9916" y="11900"/>
                    </a:cubicBezTo>
                    <a:cubicBezTo>
                      <a:pt x="16858" y="4958"/>
                      <a:pt x="24791" y="992"/>
                      <a:pt x="36690" y="992"/>
                    </a:cubicBezTo>
                    <a:cubicBezTo>
                      <a:pt x="45615" y="992"/>
                      <a:pt x="52556" y="2975"/>
                      <a:pt x="58506" y="7933"/>
                    </a:cubicBezTo>
                    <a:cubicBezTo>
                      <a:pt x="64455" y="12891"/>
                      <a:pt x="68422" y="18841"/>
                      <a:pt x="69414" y="26774"/>
                    </a:cubicBezTo>
                    <a:lnTo>
                      <a:pt x="59497" y="26774"/>
                    </a:lnTo>
                    <a:cubicBezTo>
                      <a:pt x="57514" y="21816"/>
                      <a:pt x="55531" y="16858"/>
                      <a:pt x="51564" y="14874"/>
                    </a:cubicBezTo>
                    <a:cubicBezTo>
                      <a:pt x="47598" y="11900"/>
                      <a:pt x="42640" y="10908"/>
                      <a:pt x="37682" y="10908"/>
                    </a:cubicBezTo>
                    <a:cubicBezTo>
                      <a:pt x="29749" y="10908"/>
                      <a:pt x="22807" y="13883"/>
                      <a:pt x="18841" y="18841"/>
                    </a:cubicBezTo>
                    <a:cubicBezTo>
                      <a:pt x="13883" y="24791"/>
                      <a:pt x="11899" y="31732"/>
                      <a:pt x="11899" y="41648"/>
                    </a:cubicBezTo>
                    <a:cubicBezTo>
                      <a:pt x="11899" y="51565"/>
                      <a:pt x="13883" y="59497"/>
                      <a:pt x="18841" y="65447"/>
                    </a:cubicBezTo>
                    <a:cubicBezTo>
                      <a:pt x="23799" y="71397"/>
                      <a:pt x="29749" y="74372"/>
                      <a:pt x="37682" y="74372"/>
                    </a:cubicBezTo>
                    <a:cubicBezTo>
                      <a:pt x="44623" y="74372"/>
                      <a:pt x="50573" y="72388"/>
                      <a:pt x="54539" y="68422"/>
                    </a:cubicBezTo>
                    <a:cubicBezTo>
                      <a:pt x="58506" y="64455"/>
                      <a:pt x="61481" y="58506"/>
                      <a:pt x="61481" y="52556"/>
                    </a:cubicBezTo>
                    <a:lnTo>
                      <a:pt x="61481" y="51565"/>
                    </a:lnTo>
                    <a:lnTo>
                      <a:pt x="39665" y="51565"/>
                    </a:lnTo>
                    <a:lnTo>
                      <a:pt x="39665" y="42640"/>
                    </a:lnTo>
                    <a:lnTo>
                      <a:pt x="71397" y="42640"/>
                    </a:lnTo>
                    <a:lnTo>
                      <a:pt x="71397" y="48590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7"/>
                      <a:pt x="130894" y="8925"/>
                    </a:cubicBezTo>
                    <a:cubicBezTo>
                      <a:pt x="135852" y="13883"/>
                      <a:pt x="137836" y="19832"/>
                      <a:pt x="137836" y="26774"/>
                    </a:cubicBezTo>
                    <a:cubicBezTo>
                      <a:pt x="137836" y="34707"/>
                      <a:pt x="135852" y="40657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4623"/>
                    </a:moveTo>
                    <a:lnTo>
                      <a:pt x="111062" y="44623"/>
                    </a:lnTo>
                    <a:cubicBezTo>
                      <a:pt x="117011" y="44623"/>
                      <a:pt x="120978" y="43632"/>
                      <a:pt x="123953" y="40657"/>
                    </a:cubicBezTo>
                    <a:cubicBezTo>
                      <a:pt x="126928" y="37682"/>
                      <a:pt x="128911" y="33715"/>
                      <a:pt x="128911" y="28757"/>
                    </a:cubicBezTo>
                    <a:cubicBezTo>
                      <a:pt x="128911" y="23799"/>
                      <a:pt x="126928" y="19832"/>
                      <a:pt x="123953" y="16858"/>
                    </a:cubicBezTo>
                    <a:cubicBezTo>
                      <a:pt x="120978" y="13883"/>
                      <a:pt x="116020" y="12891"/>
                      <a:pt x="111062" y="12891"/>
                    </a:cubicBezTo>
                    <a:lnTo>
                      <a:pt x="93212" y="12891"/>
                    </a:lnTo>
                    <a:lnTo>
                      <a:pt x="93212" y="44623"/>
                    </a:lnTo>
                    <a:close/>
                    <a:moveTo>
                      <a:pt x="194358" y="12891"/>
                    </a:moveTo>
                    <a:lnTo>
                      <a:pt x="194358" y="12891"/>
                    </a:lnTo>
                    <a:lnTo>
                      <a:pt x="173534" y="27765"/>
                    </a:lnTo>
                    <a:lnTo>
                      <a:pt x="173534" y="17849"/>
                    </a:lnTo>
                    <a:lnTo>
                      <a:pt x="194358" y="2975"/>
                    </a:lnTo>
                    <a:lnTo>
                      <a:pt x="204274" y="2975"/>
                    </a:lnTo>
                    <a:lnTo>
                      <a:pt x="204274" y="82305"/>
                    </a:lnTo>
                    <a:lnTo>
                      <a:pt x="194358" y="82305"/>
                    </a:lnTo>
                    <a:lnTo>
                      <a:pt x="194358" y="12891"/>
                    </a:lnTo>
                    <a:close/>
                    <a:moveTo>
                      <a:pt x="224107" y="24791"/>
                    </a:moveTo>
                    <a:cubicBezTo>
                      <a:pt x="224107" y="17849"/>
                      <a:pt x="227082" y="11900"/>
                      <a:pt x="232040" y="7933"/>
                    </a:cubicBezTo>
                    <a:cubicBezTo>
                      <a:pt x="236998" y="2975"/>
                      <a:pt x="242948" y="992"/>
                      <a:pt x="250880" y="992"/>
                    </a:cubicBezTo>
                    <a:cubicBezTo>
                      <a:pt x="257822" y="992"/>
                      <a:pt x="263772" y="2975"/>
                      <a:pt x="268730" y="6941"/>
                    </a:cubicBezTo>
                    <a:cubicBezTo>
                      <a:pt x="273688" y="10908"/>
                      <a:pt x="275671" y="15866"/>
                      <a:pt x="275671" y="22807"/>
                    </a:cubicBezTo>
                    <a:cubicBezTo>
                      <a:pt x="275671" y="26774"/>
                      <a:pt x="274680" y="31732"/>
                      <a:pt x="271705" y="35699"/>
                    </a:cubicBezTo>
                    <a:cubicBezTo>
                      <a:pt x="269721" y="39665"/>
                      <a:pt x="264763" y="45615"/>
                      <a:pt x="257822" y="51565"/>
                    </a:cubicBezTo>
                    <a:lnTo>
                      <a:pt x="237990" y="72388"/>
                    </a:lnTo>
                    <a:lnTo>
                      <a:pt x="237990" y="72388"/>
                    </a:lnTo>
                    <a:lnTo>
                      <a:pt x="276663" y="72388"/>
                    </a:lnTo>
                    <a:lnTo>
                      <a:pt x="276663" y="81313"/>
                    </a:lnTo>
                    <a:lnTo>
                      <a:pt x="224107" y="81313"/>
                    </a:lnTo>
                    <a:lnTo>
                      <a:pt x="224107" y="74372"/>
                    </a:lnTo>
                    <a:lnTo>
                      <a:pt x="251872" y="44623"/>
                    </a:lnTo>
                    <a:cubicBezTo>
                      <a:pt x="256830" y="38674"/>
                      <a:pt x="260797" y="34707"/>
                      <a:pt x="262780" y="31732"/>
                    </a:cubicBezTo>
                    <a:cubicBezTo>
                      <a:pt x="264763" y="28757"/>
                      <a:pt x="265755" y="25783"/>
                      <a:pt x="265755" y="22807"/>
                    </a:cubicBezTo>
                    <a:cubicBezTo>
                      <a:pt x="265755" y="18841"/>
                      <a:pt x="263772" y="15866"/>
                      <a:pt x="260797" y="12891"/>
                    </a:cubicBezTo>
                    <a:cubicBezTo>
                      <a:pt x="257822" y="9916"/>
                      <a:pt x="253855" y="8925"/>
                      <a:pt x="249889" y="8925"/>
                    </a:cubicBezTo>
                    <a:cubicBezTo>
                      <a:pt x="244931" y="8925"/>
                      <a:pt x="240964" y="9916"/>
                      <a:pt x="237990" y="12891"/>
                    </a:cubicBezTo>
                    <a:cubicBezTo>
                      <a:pt x="235015" y="15866"/>
                      <a:pt x="233031" y="19832"/>
                      <a:pt x="233031" y="23799"/>
                    </a:cubicBezTo>
                    <a:lnTo>
                      <a:pt x="233031" y="23799"/>
                    </a:lnTo>
                    <a:lnTo>
                      <a:pt x="224107" y="24791"/>
                    </a:lnTo>
                    <a:lnTo>
                      <a:pt x="224107" y="24791"/>
                    </a:lnTo>
                    <a:close/>
                    <a:moveTo>
                      <a:pt x="287571" y="54539"/>
                    </a:moveTo>
                    <a:lnTo>
                      <a:pt x="287571" y="45615"/>
                    </a:lnTo>
                    <a:lnTo>
                      <a:pt x="323269" y="45615"/>
                    </a:lnTo>
                    <a:lnTo>
                      <a:pt x="323269" y="54539"/>
                    </a:lnTo>
                    <a:lnTo>
                      <a:pt x="287571" y="54539"/>
                    </a:lnTo>
                    <a:close/>
                    <a:moveTo>
                      <a:pt x="362934" y="82305"/>
                    </a:moveTo>
                    <a:cubicBezTo>
                      <a:pt x="355001" y="82305"/>
                      <a:pt x="349051" y="80322"/>
                      <a:pt x="344093" y="76355"/>
                    </a:cubicBezTo>
                    <a:cubicBezTo>
                      <a:pt x="339135" y="72388"/>
                      <a:pt x="336160" y="66439"/>
                      <a:pt x="336160" y="59497"/>
                    </a:cubicBezTo>
                    <a:lnTo>
                      <a:pt x="346076" y="59497"/>
                    </a:lnTo>
                    <a:cubicBezTo>
                      <a:pt x="346076" y="63464"/>
                      <a:pt x="348060" y="67430"/>
                      <a:pt x="352026" y="69414"/>
                    </a:cubicBezTo>
                    <a:cubicBezTo>
                      <a:pt x="355001" y="72388"/>
                      <a:pt x="358967" y="73380"/>
                      <a:pt x="363926" y="73380"/>
                    </a:cubicBezTo>
                    <a:cubicBezTo>
                      <a:pt x="368884" y="73380"/>
                      <a:pt x="373842" y="71397"/>
                      <a:pt x="376817" y="68422"/>
                    </a:cubicBezTo>
                    <a:cubicBezTo>
                      <a:pt x="379791" y="65447"/>
                      <a:pt x="381775" y="60489"/>
                      <a:pt x="381775" y="55531"/>
                    </a:cubicBezTo>
                    <a:cubicBezTo>
                      <a:pt x="381775" y="50573"/>
                      <a:pt x="379791" y="45615"/>
                      <a:pt x="376817" y="42640"/>
                    </a:cubicBezTo>
                    <a:cubicBezTo>
                      <a:pt x="373842" y="39665"/>
                      <a:pt x="368884" y="37682"/>
                      <a:pt x="363926" y="37682"/>
                    </a:cubicBezTo>
                    <a:cubicBezTo>
                      <a:pt x="355993" y="37682"/>
                      <a:pt x="350043" y="40657"/>
                      <a:pt x="347068" y="46606"/>
                    </a:cubicBezTo>
                    <a:lnTo>
                      <a:pt x="338143" y="46606"/>
                    </a:lnTo>
                    <a:lnTo>
                      <a:pt x="342110" y="1983"/>
                    </a:lnTo>
                    <a:lnTo>
                      <a:pt x="387724" y="1983"/>
                    </a:lnTo>
                    <a:lnTo>
                      <a:pt x="387724" y="10908"/>
                    </a:lnTo>
                    <a:lnTo>
                      <a:pt x="351034" y="10908"/>
                    </a:lnTo>
                    <a:lnTo>
                      <a:pt x="349051" y="36690"/>
                    </a:lnTo>
                    <a:lnTo>
                      <a:pt x="349051" y="36690"/>
                    </a:lnTo>
                    <a:cubicBezTo>
                      <a:pt x="353018" y="31732"/>
                      <a:pt x="358967" y="28757"/>
                      <a:pt x="366900" y="28757"/>
                    </a:cubicBezTo>
                    <a:cubicBezTo>
                      <a:pt x="374833" y="28757"/>
                      <a:pt x="380783" y="31732"/>
                      <a:pt x="385741" y="36690"/>
                    </a:cubicBezTo>
                    <a:cubicBezTo>
                      <a:pt x="390699" y="41648"/>
                      <a:pt x="392683" y="47598"/>
                      <a:pt x="392683" y="55531"/>
                    </a:cubicBezTo>
                    <a:cubicBezTo>
                      <a:pt x="392683" y="63464"/>
                      <a:pt x="389708" y="70406"/>
                      <a:pt x="384750" y="75364"/>
                    </a:cubicBezTo>
                    <a:cubicBezTo>
                      <a:pt x="377808" y="80322"/>
                      <a:pt x="370867" y="82305"/>
                      <a:pt x="362934" y="82305"/>
                    </a:cubicBezTo>
                    <a:lnTo>
                      <a:pt x="362934" y="8230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4" name="Полилиния: фигура 283">
                <a:extLst>
                  <a:ext uri="{FF2B5EF4-FFF2-40B4-BE49-F238E27FC236}">
                    <a16:creationId xmlns:a16="http://schemas.microsoft.com/office/drawing/2014/main" id="{56E7722F-E366-47E8-8981-46C3AC064D81}"/>
                  </a:ext>
                </a:extLst>
              </p:cNvPr>
              <p:cNvSpPr/>
              <p:nvPr/>
            </p:nvSpPr>
            <p:spPr>
              <a:xfrm>
                <a:off x="2705339" y="5690752"/>
                <a:ext cx="103129" cy="81312"/>
              </a:xfrm>
              <a:custGeom>
                <a:avLst/>
                <a:gdLst>
                  <a:gd name="connsiteX0" fmla="*/ 20824 w 103129"/>
                  <a:gd name="connsiteY0" fmla="*/ 11899 h 81312"/>
                  <a:gd name="connsiteX1" fmla="*/ 20824 w 103129"/>
                  <a:gd name="connsiteY1" fmla="*/ 11899 h 81312"/>
                  <a:gd name="connsiteX2" fmla="*/ 0 w 103129"/>
                  <a:gd name="connsiteY2" fmla="*/ 26773 h 81312"/>
                  <a:gd name="connsiteX3" fmla="*/ 0 w 103129"/>
                  <a:gd name="connsiteY3" fmla="*/ 16857 h 81312"/>
                  <a:gd name="connsiteX4" fmla="*/ 20824 w 103129"/>
                  <a:gd name="connsiteY4" fmla="*/ 1983 h 81312"/>
                  <a:gd name="connsiteX5" fmla="*/ 30740 w 103129"/>
                  <a:gd name="connsiteY5" fmla="*/ 1983 h 81312"/>
                  <a:gd name="connsiteX6" fmla="*/ 30740 w 103129"/>
                  <a:gd name="connsiteY6" fmla="*/ 81313 h 81312"/>
                  <a:gd name="connsiteX7" fmla="*/ 20824 w 103129"/>
                  <a:gd name="connsiteY7" fmla="*/ 81313 h 81312"/>
                  <a:gd name="connsiteX8" fmla="*/ 20824 w 103129"/>
                  <a:gd name="connsiteY8" fmla="*/ 11899 h 81312"/>
                  <a:gd name="connsiteX9" fmla="*/ 50573 w 103129"/>
                  <a:gd name="connsiteY9" fmla="*/ 23799 h 81312"/>
                  <a:gd name="connsiteX10" fmla="*/ 58506 w 103129"/>
                  <a:gd name="connsiteY10" fmla="*/ 6941 h 81312"/>
                  <a:gd name="connsiteX11" fmla="*/ 77347 w 103129"/>
                  <a:gd name="connsiteY11" fmla="*/ 0 h 81312"/>
                  <a:gd name="connsiteX12" fmla="*/ 95196 w 103129"/>
                  <a:gd name="connsiteY12" fmla="*/ 5949 h 81312"/>
                  <a:gd name="connsiteX13" fmla="*/ 102137 w 103129"/>
                  <a:gd name="connsiteY13" fmla="*/ 21815 h 81312"/>
                  <a:gd name="connsiteX14" fmla="*/ 98171 w 103129"/>
                  <a:gd name="connsiteY14" fmla="*/ 34707 h 81312"/>
                  <a:gd name="connsiteX15" fmla="*/ 84288 w 103129"/>
                  <a:gd name="connsiteY15" fmla="*/ 50573 h 81312"/>
                  <a:gd name="connsiteX16" fmla="*/ 64455 w 103129"/>
                  <a:gd name="connsiteY16" fmla="*/ 71396 h 81312"/>
                  <a:gd name="connsiteX17" fmla="*/ 64455 w 103129"/>
                  <a:gd name="connsiteY17" fmla="*/ 71396 h 81312"/>
                  <a:gd name="connsiteX18" fmla="*/ 103129 w 103129"/>
                  <a:gd name="connsiteY18" fmla="*/ 71396 h 81312"/>
                  <a:gd name="connsiteX19" fmla="*/ 103129 w 103129"/>
                  <a:gd name="connsiteY19" fmla="*/ 80321 h 81312"/>
                  <a:gd name="connsiteX20" fmla="*/ 50573 w 103129"/>
                  <a:gd name="connsiteY20" fmla="*/ 80321 h 81312"/>
                  <a:gd name="connsiteX21" fmla="*/ 50573 w 103129"/>
                  <a:gd name="connsiteY21" fmla="*/ 73380 h 81312"/>
                  <a:gd name="connsiteX22" fmla="*/ 78338 w 103129"/>
                  <a:gd name="connsiteY22" fmla="*/ 43631 h 81312"/>
                  <a:gd name="connsiteX23" fmla="*/ 89246 w 103129"/>
                  <a:gd name="connsiteY23" fmla="*/ 30740 h 81312"/>
                  <a:gd name="connsiteX24" fmla="*/ 92221 w 103129"/>
                  <a:gd name="connsiteY24" fmla="*/ 21815 h 81312"/>
                  <a:gd name="connsiteX25" fmla="*/ 87263 w 103129"/>
                  <a:gd name="connsiteY25" fmla="*/ 11899 h 81312"/>
                  <a:gd name="connsiteX26" fmla="*/ 76355 w 103129"/>
                  <a:gd name="connsiteY26" fmla="*/ 7933 h 81312"/>
                  <a:gd name="connsiteX27" fmla="*/ 64455 w 103129"/>
                  <a:gd name="connsiteY27" fmla="*/ 11899 h 81312"/>
                  <a:gd name="connsiteX28" fmla="*/ 59497 w 103129"/>
                  <a:gd name="connsiteY28" fmla="*/ 22807 h 81312"/>
                  <a:gd name="connsiteX29" fmla="*/ 59497 w 103129"/>
                  <a:gd name="connsiteY29" fmla="*/ 22807 h 81312"/>
                  <a:gd name="connsiteX30" fmla="*/ 50573 w 103129"/>
                  <a:gd name="connsiteY30" fmla="*/ 23799 h 81312"/>
                  <a:gd name="connsiteX31" fmla="*/ 50573 w 103129"/>
                  <a:gd name="connsiteY31" fmla="*/ 23799 h 8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3129" h="81312">
                    <a:moveTo>
                      <a:pt x="20824" y="11899"/>
                    </a:moveTo>
                    <a:lnTo>
                      <a:pt x="20824" y="11899"/>
                    </a:lnTo>
                    <a:lnTo>
                      <a:pt x="0" y="26773"/>
                    </a:lnTo>
                    <a:lnTo>
                      <a:pt x="0" y="16857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899"/>
                    </a:lnTo>
                    <a:close/>
                    <a:moveTo>
                      <a:pt x="50573" y="23799"/>
                    </a:moveTo>
                    <a:cubicBezTo>
                      <a:pt x="50573" y="16857"/>
                      <a:pt x="53548" y="10908"/>
                      <a:pt x="58506" y="6941"/>
                    </a:cubicBezTo>
                    <a:cubicBezTo>
                      <a:pt x="63464" y="1983"/>
                      <a:pt x="69414" y="0"/>
                      <a:pt x="77347" y="0"/>
                    </a:cubicBezTo>
                    <a:cubicBezTo>
                      <a:pt x="84288" y="0"/>
                      <a:pt x="90238" y="1983"/>
                      <a:pt x="95196" y="5949"/>
                    </a:cubicBezTo>
                    <a:cubicBezTo>
                      <a:pt x="100154" y="9916"/>
                      <a:pt x="102137" y="14874"/>
                      <a:pt x="102137" y="21815"/>
                    </a:cubicBezTo>
                    <a:cubicBezTo>
                      <a:pt x="102137" y="25782"/>
                      <a:pt x="101146" y="30740"/>
                      <a:pt x="98171" y="34707"/>
                    </a:cubicBezTo>
                    <a:cubicBezTo>
                      <a:pt x="96188" y="38673"/>
                      <a:pt x="91229" y="44623"/>
                      <a:pt x="84288" y="50573"/>
                    </a:cubicBezTo>
                    <a:lnTo>
                      <a:pt x="64455" y="71396"/>
                    </a:lnTo>
                    <a:lnTo>
                      <a:pt x="64455" y="71396"/>
                    </a:lnTo>
                    <a:lnTo>
                      <a:pt x="103129" y="71396"/>
                    </a:lnTo>
                    <a:lnTo>
                      <a:pt x="103129" y="80321"/>
                    </a:lnTo>
                    <a:lnTo>
                      <a:pt x="50573" y="80321"/>
                    </a:lnTo>
                    <a:lnTo>
                      <a:pt x="50573" y="73380"/>
                    </a:lnTo>
                    <a:lnTo>
                      <a:pt x="78338" y="43631"/>
                    </a:lnTo>
                    <a:cubicBezTo>
                      <a:pt x="83297" y="37682"/>
                      <a:pt x="87263" y="33715"/>
                      <a:pt x="89246" y="30740"/>
                    </a:cubicBezTo>
                    <a:cubicBezTo>
                      <a:pt x="91229" y="27765"/>
                      <a:pt x="92221" y="24791"/>
                      <a:pt x="92221" y="21815"/>
                    </a:cubicBezTo>
                    <a:cubicBezTo>
                      <a:pt x="92221" y="17849"/>
                      <a:pt x="90238" y="14874"/>
                      <a:pt x="87263" y="11899"/>
                    </a:cubicBezTo>
                    <a:cubicBezTo>
                      <a:pt x="84288" y="8924"/>
                      <a:pt x="80322" y="7933"/>
                      <a:pt x="76355" y="7933"/>
                    </a:cubicBezTo>
                    <a:cubicBezTo>
                      <a:pt x="71397" y="7933"/>
                      <a:pt x="67431" y="8924"/>
                      <a:pt x="64455" y="11899"/>
                    </a:cubicBezTo>
                    <a:cubicBezTo>
                      <a:pt x="61481" y="14874"/>
                      <a:pt x="59497" y="18840"/>
                      <a:pt x="59497" y="22807"/>
                    </a:cubicBezTo>
                    <a:lnTo>
                      <a:pt x="59497" y="22807"/>
                    </a:lnTo>
                    <a:lnTo>
                      <a:pt x="50573" y="23799"/>
                    </a:lnTo>
                    <a:lnTo>
                      <a:pt x="50573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5" name="Полилиния: фигура 284">
                <a:extLst>
                  <a:ext uri="{FF2B5EF4-FFF2-40B4-BE49-F238E27FC236}">
                    <a16:creationId xmlns:a16="http://schemas.microsoft.com/office/drawing/2014/main" id="{52FF6A7A-9821-350A-F9DB-F3B154B6A3D8}"/>
                  </a:ext>
                </a:extLst>
              </p:cNvPr>
              <p:cNvSpPr/>
              <p:nvPr/>
            </p:nvSpPr>
            <p:spPr>
              <a:xfrm>
                <a:off x="3143637" y="5691743"/>
                <a:ext cx="56522" cy="80321"/>
              </a:xfrm>
              <a:custGeom>
                <a:avLst/>
                <a:gdLst>
                  <a:gd name="connsiteX0" fmla="*/ 26774 w 56522"/>
                  <a:gd name="connsiteY0" fmla="*/ 80321 h 80321"/>
                  <a:gd name="connsiteX1" fmla="*/ 7933 w 56522"/>
                  <a:gd name="connsiteY1" fmla="*/ 74372 h 80321"/>
                  <a:gd name="connsiteX2" fmla="*/ 0 w 56522"/>
                  <a:gd name="connsiteY2" fmla="*/ 57514 h 80321"/>
                  <a:gd name="connsiteX3" fmla="*/ 9916 w 56522"/>
                  <a:gd name="connsiteY3" fmla="*/ 57514 h 80321"/>
                  <a:gd name="connsiteX4" fmla="*/ 15866 w 56522"/>
                  <a:gd name="connsiteY4" fmla="*/ 67430 h 80321"/>
                  <a:gd name="connsiteX5" fmla="*/ 27765 w 56522"/>
                  <a:gd name="connsiteY5" fmla="*/ 71397 h 80321"/>
                  <a:gd name="connsiteX6" fmla="*/ 40657 w 56522"/>
                  <a:gd name="connsiteY6" fmla="*/ 66439 h 80321"/>
                  <a:gd name="connsiteX7" fmla="*/ 45615 w 56522"/>
                  <a:gd name="connsiteY7" fmla="*/ 53548 h 80321"/>
                  <a:gd name="connsiteX8" fmla="*/ 40657 w 56522"/>
                  <a:gd name="connsiteY8" fmla="*/ 40656 h 80321"/>
                  <a:gd name="connsiteX9" fmla="*/ 27765 w 56522"/>
                  <a:gd name="connsiteY9" fmla="*/ 35698 h 80321"/>
                  <a:gd name="connsiteX10" fmla="*/ 10908 w 56522"/>
                  <a:gd name="connsiteY10" fmla="*/ 44623 h 80321"/>
                  <a:gd name="connsiteX11" fmla="*/ 1983 w 56522"/>
                  <a:gd name="connsiteY11" fmla="*/ 44623 h 80321"/>
                  <a:gd name="connsiteX12" fmla="*/ 5950 w 56522"/>
                  <a:gd name="connsiteY12" fmla="*/ 0 h 80321"/>
                  <a:gd name="connsiteX13" fmla="*/ 51565 w 56522"/>
                  <a:gd name="connsiteY13" fmla="*/ 0 h 80321"/>
                  <a:gd name="connsiteX14" fmla="*/ 51565 w 56522"/>
                  <a:gd name="connsiteY14" fmla="*/ 8925 h 80321"/>
                  <a:gd name="connsiteX15" fmla="*/ 14874 w 56522"/>
                  <a:gd name="connsiteY15" fmla="*/ 8925 h 80321"/>
                  <a:gd name="connsiteX16" fmla="*/ 12891 w 56522"/>
                  <a:gd name="connsiteY16" fmla="*/ 34707 h 80321"/>
                  <a:gd name="connsiteX17" fmla="*/ 12891 w 56522"/>
                  <a:gd name="connsiteY17" fmla="*/ 34707 h 80321"/>
                  <a:gd name="connsiteX18" fmla="*/ 30740 w 56522"/>
                  <a:gd name="connsiteY18" fmla="*/ 26774 h 80321"/>
                  <a:gd name="connsiteX19" fmla="*/ 49581 w 56522"/>
                  <a:gd name="connsiteY19" fmla="*/ 34707 h 80321"/>
                  <a:gd name="connsiteX20" fmla="*/ 56523 w 56522"/>
                  <a:gd name="connsiteY20" fmla="*/ 53548 h 80321"/>
                  <a:gd name="connsiteX21" fmla="*/ 48589 w 56522"/>
                  <a:gd name="connsiteY21" fmla="*/ 73380 h 80321"/>
                  <a:gd name="connsiteX22" fmla="*/ 26774 w 56522"/>
                  <a:gd name="connsiteY22" fmla="*/ 80321 h 80321"/>
                  <a:gd name="connsiteX23" fmla="*/ 26774 w 56522"/>
                  <a:gd name="connsiteY23" fmla="*/ 80321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6522" h="80321">
                    <a:moveTo>
                      <a:pt x="26774" y="80321"/>
                    </a:moveTo>
                    <a:cubicBezTo>
                      <a:pt x="18841" y="80321"/>
                      <a:pt x="12891" y="78338"/>
                      <a:pt x="7933" y="74372"/>
                    </a:cubicBezTo>
                    <a:cubicBezTo>
                      <a:pt x="2975" y="70405"/>
                      <a:pt x="0" y="64455"/>
                      <a:pt x="0" y="57514"/>
                    </a:cubicBezTo>
                    <a:lnTo>
                      <a:pt x="9916" y="57514"/>
                    </a:lnTo>
                    <a:cubicBezTo>
                      <a:pt x="9916" y="61481"/>
                      <a:pt x="11900" y="65447"/>
                      <a:pt x="15866" y="67430"/>
                    </a:cubicBezTo>
                    <a:cubicBezTo>
                      <a:pt x="18841" y="70405"/>
                      <a:pt x="22807" y="71397"/>
                      <a:pt x="27765" y="71397"/>
                    </a:cubicBezTo>
                    <a:cubicBezTo>
                      <a:pt x="32723" y="71397"/>
                      <a:pt x="37682" y="69414"/>
                      <a:pt x="40657" y="66439"/>
                    </a:cubicBezTo>
                    <a:cubicBezTo>
                      <a:pt x="43631" y="63464"/>
                      <a:pt x="45615" y="58506"/>
                      <a:pt x="45615" y="53548"/>
                    </a:cubicBezTo>
                    <a:cubicBezTo>
                      <a:pt x="45615" y="48590"/>
                      <a:pt x="43631" y="43632"/>
                      <a:pt x="40657" y="40656"/>
                    </a:cubicBezTo>
                    <a:cubicBezTo>
                      <a:pt x="37682" y="37682"/>
                      <a:pt x="32723" y="35698"/>
                      <a:pt x="27765" y="35698"/>
                    </a:cubicBezTo>
                    <a:cubicBezTo>
                      <a:pt x="19832" y="35698"/>
                      <a:pt x="13883" y="38674"/>
                      <a:pt x="10908" y="44623"/>
                    </a:cubicBezTo>
                    <a:lnTo>
                      <a:pt x="1983" y="44623"/>
                    </a:lnTo>
                    <a:lnTo>
                      <a:pt x="5950" y="0"/>
                    </a:lnTo>
                    <a:lnTo>
                      <a:pt x="51565" y="0"/>
                    </a:lnTo>
                    <a:lnTo>
                      <a:pt x="51565" y="8925"/>
                    </a:lnTo>
                    <a:lnTo>
                      <a:pt x="14874" y="8925"/>
                    </a:lnTo>
                    <a:lnTo>
                      <a:pt x="12891" y="34707"/>
                    </a:lnTo>
                    <a:lnTo>
                      <a:pt x="12891" y="34707"/>
                    </a:lnTo>
                    <a:cubicBezTo>
                      <a:pt x="16858" y="29749"/>
                      <a:pt x="22807" y="26774"/>
                      <a:pt x="30740" y="26774"/>
                    </a:cubicBezTo>
                    <a:cubicBezTo>
                      <a:pt x="38673" y="26774"/>
                      <a:pt x="44623" y="29749"/>
                      <a:pt x="49581" y="34707"/>
                    </a:cubicBezTo>
                    <a:cubicBezTo>
                      <a:pt x="54539" y="39665"/>
                      <a:pt x="56523" y="45614"/>
                      <a:pt x="56523" y="53548"/>
                    </a:cubicBezTo>
                    <a:cubicBezTo>
                      <a:pt x="56523" y="61481"/>
                      <a:pt x="53548" y="68422"/>
                      <a:pt x="48589" y="73380"/>
                    </a:cubicBezTo>
                    <a:cubicBezTo>
                      <a:pt x="41648" y="78338"/>
                      <a:pt x="34707" y="80321"/>
                      <a:pt x="26774" y="80321"/>
                    </a:cubicBezTo>
                    <a:lnTo>
                      <a:pt x="26774" y="8032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6" name="Полилиния: фигура 285">
                <a:extLst>
                  <a:ext uri="{FF2B5EF4-FFF2-40B4-BE49-F238E27FC236}">
                    <a16:creationId xmlns:a16="http://schemas.microsoft.com/office/drawing/2014/main" id="{C2BE8B44-306B-B7BA-3D69-B102A3DDB18C}"/>
                  </a:ext>
                </a:extLst>
              </p:cNvPr>
              <p:cNvSpPr/>
              <p:nvPr/>
            </p:nvSpPr>
            <p:spPr>
              <a:xfrm>
                <a:off x="3704895" y="5689760"/>
                <a:ext cx="100153" cy="82304"/>
              </a:xfrm>
              <a:custGeom>
                <a:avLst/>
                <a:gdLst>
                  <a:gd name="connsiteX0" fmla="*/ 28757 w 100153"/>
                  <a:gd name="connsiteY0" fmla="*/ 82305 h 82304"/>
                  <a:gd name="connsiteX1" fmla="*/ 11899 w 100153"/>
                  <a:gd name="connsiteY1" fmla="*/ 76355 h 82304"/>
                  <a:gd name="connsiteX2" fmla="*/ 2975 w 100153"/>
                  <a:gd name="connsiteY2" fmla="*/ 61481 h 82304"/>
                  <a:gd name="connsiteX3" fmla="*/ 12891 w 100153"/>
                  <a:gd name="connsiteY3" fmla="*/ 61481 h 82304"/>
                  <a:gd name="connsiteX4" fmla="*/ 18841 w 100153"/>
                  <a:gd name="connsiteY4" fmla="*/ 70406 h 82304"/>
                  <a:gd name="connsiteX5" fmla="*/ 28757 w 100153"/>
                  <a:gd name="connsiteY5" fmla="*/ 73380 h 82304"/>
                  <a:gd name="connsiteX6" fmla="*/ 43631 w 100153"/>
                  <a:gd name="connsiteY6" fmla="*/ 64455 h 82304"/>
                  <a:gd name="connsiteX7" fmla="*/ 49581 w 100153"/>
                  <a:gd name="connsiteY7" fmla="*/ 40657 h 82304"/>
                  <a:gd name="connsiteX8" fmla="*/ 49581 w 100153"/>
                  <a:gd name="connsiteY8" fmla="*/ 40657 h 82304"/>
                  <a:gd name="connsiteX9" fmla="*/ 40657 w 100153"/>
                  <a:gd name="connsiteY9" fmla="*/ 49581 h 82304"/>
                  <a:gd name="connsiteX10" fmla="*/ 26774 w 100153"/>
                  <a:gd name="connsiteY10" fmla="*/ 53548 h 82304"/>
                  <a:gd name="connsiteX11" fmla="*/ 7933 w 100153"/>
                  <a:gd name="connsiteY11" fmla="*/ 45615 h 82304"/>
                  <a:gd name="connsiteX12" fmla="*/ 0 w 100153"/>
                  <a:gd name="connsiteY12" fmla="*/ 26774 h 82304"/>
                  <a:gd name="connsiteX13" fmla="*/ 7933 w 100153"/>
                  <a:gd name="connsiteY13" fmla="*/ 7933 h 82304"/>
                  <a:gd name="connsiteX14" fmla="*/ 27765 w 100153"/>
                  <a:gd name="connsiteY14" fmla="*/ 0 h 82304"/>
                  <a:gd name="connsiteX15" fmla="*/ 43631 w 100153"/>
                  <a:gd name="connsiteY15" fmla="*/ 4958 h 82304"/>
                  <a:gd name="connsiteX16" fmla="*/ 53548 w 100153"/>
                  <a:gd name="connsiteY16" fmla="*/ 17849 h 82304"/>
                  <a:gd name="connsiteX17" fmla="*/ 57514 w 100153"/>
                  <a:gd name="connsiteY17" fmla="*/ 39665 h 82304"/>
                  <a:gd name="connsiteX18" fmla="*/ 49581 w 100153"/>
                  <a:gd name="connsiteY18" fmla="*/ 70406 h 82304"/>
                  <a:gd name="connsiteX19" fmla="*/ 28757 w 100153"/>
                  <a:gd name="connsiteY19" fmla="*/ 82305 h 82304"/>
                  <a:gd name="connsiteX20" fmla="*/ 28757 w 100153"/>
                  <a:gd name="connsiteY20" fmla="*/ 82305 h 82304"/>
                  <a:gd name="connsiteX21" fmla="*/ 29749 w 100153"/>
                  <a:gd name="connsiteY21" fmla="*/ 45615 h 82304"/>
                  <a:gd name="connsiteX22" fmla="*/ 42640 w 100153"/>
                  <a:gd name="connsiteY22" fmla="*/ 40657 h 82304"/>
                  <a:gd name="connsiteX23" fmla="*/ 47598 w 100153"/>
                  <a:gd name="connsiteY23" fmla="*/ 27765 h 82304"/>
                  <a:gd name="connsiteX24" fmla="*/ 42640 w 100153"/>
                  <a:gd name="connsiteY24" fmla="*/ 14874 h 82304"/>
                  <a:gd name="connsiteX25" fmla="*/ 29749 w 100153"/>
                  <a:gd name="connsiteY25" fmla="*/ 9916 h 82304"/>
                  <a:gd name="connsiteX26" fmla="*/ 16857 w 100153"/>
                  <a:gd name="connsiteY26" fmla="*/ 14874 h 82304"/>
                  <a:gd name="connsiteX27" fmla="*/ 11899 w 100153"/>
                  <a:gd name="connsiteY27" fmla="*/ 27765 h 82304"/>
                  <a:gd name="connsiteX28" fmla="*/ 16857 w 100153"/>
                  <a:gd name="connsiteY28" fmla="*/ 40657 h 82304"/>
                  <a:gd name="connsiteX29" fmla="*/ 29749 w 100153"/>
                  <a:gd name="connsiteY29" fmla="*/ 45615 h 82304"/>
                  <a:gd name="connsiteX30" fmla="*/ 29749 w 100153"/>
                  <a:gd name="connsiteY30" fmla="*/ 45615 h 82304"/>
                  <a:gd name="connsiteX31" fmla="*/ 90238 w 100153"/>
                  <a:gd name="connsiteY31" fmla="*/ 12891 h 82304"/>
                  <a:gd name="connsiteX32" fmla="*/ 90238 w 100153"/>
                  <a:gd name="connsiteY32" fmla="*/ 12891 h 82304"/>
                  <a:gd name="connsiteX33" fmla="*/ 69414 w 100153"/>
                  <a:gd name="connsiteY33" fmla="*/ 27765 h 82304"/>
                  <a:gd name="connsiteX34" fmla="*/ 69414 w 100153"/>
                  <a:gd name="connsiteY34" fmla="*/ 17849 h 82304"/>
                  <a:gd name="connsiteX35" fmla="*/ 90238 w 100153"/>
                  <a:gd name="connsiteY35" fmla="*/ 2975 h 82304"/>
                  <a:gd name="connsiteX36" fmla="*/ 100154 w 100153"/>
                  <a:gd name="connsiteY36" fmla="*/ 2975 h 82304"/>
                  <a:gd name="connsiteX37" fmla="*/ 100154 w 100153"/>
                  <a:gd name="connsiteY37" fmla="*/ 82305 h 82304"/>
                  <a:gd name="connsiteX38" fmla="*/ 90238 w 100153"/>
                  <a:gd name="connsiteY38" fmla="*/ 82305 h 82304"/>
                  <a:gd name="connsiteX39" fmla="*/ 90238 w 100153"/>
                  <a:gd name="connsiteY39" fmla="*/ 12891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0153" h="82304">
                    <a:moveTo>
                      <a:pt x="28757" y="82305"/>
                    </a:moveTo>
                    <a:cubicBezTo>
                      <a:pt x="21816" y="82305"/>
                      <a:pt x="15866" y="80322"/>
                      <a:pt x="11899" y="76355"/>
                    </a:cubicBezTo>
                    <a:cubicBezTo>
                      <a:pt x="6941" y="72388"/>
                      <a:pt x="3966" y="67430"/>
                      <a:pt x="2975" y="61481"/>
                    </a:cubicBezTo>
                    <a:lnTo>
                      <a:pt x="12891" y="61481"/>
                    </a:lnTo>
                    <a:cubicBezTo>
                      <a:pt x="13883" y="65447"/>
                      <a:pt x="15866" y="68422"/>
                      <a:pt x="18841" y="70406"/>
                    </a:cubicBezTo>
                    <a:cubicBezTo>
                      <a:pt x="21816" y="72388"/>
                      <a:pt x="24791" y="73380"/>
                      <a:pt x="28757" y="73380"/>
                    </a:cubicBezTo>
                    <a:cubicBezTo>
                      <a:pt x="35698" y="73380"/>
                      <a:pt x="40657" y="70406"/>
                      <a:pt x="43631" y="64455"/>
                    </a:cubicBezTo>
                    <a:cubicBezTo>
                      <a:pt x="47598" y="58506"/>
                      <a:pt x="49581" y="50573"/>
                      <a:pt x="49581" y="40657"/>
                    </a:cubicBezTo>
                    <a:lnTo>
                      <a:pt x="49581" y="40657"/>
                    </a:lnTo>
                    <a:cubicBezTo>
                      <a:pt x="47598" y="44623"/>
                      <a:pt x="44623" y="47598"/>
                      <a:pt x="40657" y="49581"/>
                    </a:cubicBezTo>
                    <a:cubicBezTo>
                      <a:pt x="36690" y="51565"/>
                      <a:pt x="31732" y="53548"/>
                      <a:pt x="26774" y="53548"/>
                    </a:cubicBezTo>
                    <a:cubicBezTo>
                      <a:pt x="18841" y="53548"/>
                      <a:pt x="12891" y="50573"/>
                      <a:pt x="7933" y="45615"/>
                    </a:cubicBezTo>
                    <a:cubicBezTo>
                      <a:pt x="2975" y="40657"/>
                      <a:pt x="0" y="34707"/>
                      <a:pt x="0" y="26774"/>
                    </a:cubicBezTo>
                    <a:cubicBezTo>
                      <a:pt x="0" y="18841"/>
                      <a:pt x="2975" y="12891"/>
                      <a:pt x="7933" y="7933"/>
                    </a:cubicBezTo>
                    <a:cubicBezTo>
                      <a:pt x="12891" y="2975"/>
                      <a:pt x="19832" y="0"/>
                      <a:pt x="27765" y="0"/>
                    </a:cubicBezTo>
                    <a:cubicBezTo>
                      <a:pt x="33715" y="0"/>
                      <a:pt x="38673" y="1983"/>
                      <a:pt x="43631" y="4958"/>
                    </a:cubicBezTo>
                    <a:cubicBezTo>
                      <a:pt x="48589" y="7933"/>
                      <a:pt x="51564" y="12891"/>
                      <a:pt x="53548" y="17849"/>
                    </a:cubicBezTo>
                    <a:cubicBezTo>
                      <a:pt x="56522" y="23799"/>
                      <a:pt x="57514" y="30741"/>
                      <a:pt x="57514" y="39665"/>
                    </a:cubicBezTo>
                    <a:cubicBezTo>
                      <a:pt x="57514" y="52556"/>
                      <a:pt x="54539" y="63464"/>
                      <a:pt x="49581" y="70406"/>
                    </a:cubicBezTo>
                    <a:cubicBezTo>
                      <a:pt x="46606" y="79330"/>
                      <a:pt x="38673" y="82305"/>
                      <a:pt x="28757" y="82305"/>
                    </a:cubicBezTo>
                    <a:lnTo>
                      <a:pt x="28757" y="82305"/>
                    </a:lnTo>
                    <a:close/>
                    <a:moveTo>
                      <a:pt x="29749" y="45615"/>
                    </a:moveTo>
                    <a:cubicBezTo>
                      <a:pt x="34707" y="45615"/>
                      <a:pt x="39665" y="43632"/>
                      <a:pt x="42640" y="40657"/>
                    </a:cubicBezTo>
                    <a:cubicBezTo>
                      <a:pt x="45615" y="37682"/>
                      <a:pt x="47598" y="32723"/>
                      <a:pt x="47598" y="27765"/>
                    </a:cubicBezTo>
                    <a:cubicBezTo>
                      <a:pt x="47598" y="22807"/>
                      <a:pt x="45615" y="18841"/>
                      <a:pt x="42640" y="14874"/>
                    </a:cubicBezTo>
                    <a:cubicBezTo>
                      <a:pt x="38673" y="10908"/>
                      <a:pt x="34707" y="9916"/>
                      <a:pt x="29749" y="9916"/>
                    </a:cubicBezTo>
                    <a:cubicBezTo>
                      <a:pt x="24791" y="9916"/>
                      <a:pt x="20824" y="11900"/>
                      <a:pt x="16857" y="14874"/>
                    </a:cubicBezTo>
                    <a:cubicBezTo>
                      <a:pt x="12891" y="17849"/>
                      <a:pt x="11899" y="22807"/>
                      <a:pt x="11899" y="27765"/>
                    </a:cubicBezTo>
                    <a:cubicBezTo>
                      <a:pt x="11899" y="32723"/>
                      <a:pt x="13883" y="36690"/>
                      <a:pt x="16857" y="40657"/>
                    </a:cubicBezTo>
                    <a:cubicBezTo>
                      <a:pt x="19832" y="44623"/>
                      <a:pt x="24791" y="45615"/>
                      <a:pt x="29749" y="45615"/>
                    </a:cubicBezTo>
                    <a:lnTo>
                      <a:pt x="29749" y="45615"/>
                    </a:lnTo>
                    <a:close/>
                    <a:moveTo>
                      <a:pt x="90238" y="12891"/>
                    </a:moveTo>
                    <a:lnTo>
                      <a:pt x="90238" y="12891"/>
                    </a:lnTo>
                    <a:lnTo>
                      <a:pt x="69414" y="27765"/>
                    </a:lnTo>
                    <a:lnTo>
                      <a:pt x="69414" y="17849"/>
                    </a:lnTo>
                    <a:lnTo>
                      <a:pt x="90238" y="2975"/>
                    </a:lnTo>
                    <a:lnTo>
                      <a:pt x="100154" y="2975"/>
                    </a:lnTo>
                    <a:lnTo>
                      <a:pt x="100154" y="82305"/>
                    </a:lnTo>
                    <a:lnTo>
                      <a:pt x="90238" y="82305"/>
                    </a:lnTo>
                    <a:lnTo>
                      <a:pt x="90238" y="1289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7" name="Полилиния: фигура 286">
                <a:extLst>
                  <a:ext uri="{FF2B5EF4-FFF2-40B4-BE49-F238E27FC236}">
                    <a16:creationId xmlns:a16="http://schemas.microsoft.com/office/drawing/2014/main" id="{37EFCA4B-A6C0-77DF-8FD4-5C2DB24838F4}"/>
                  </a:ext>
                </a:extLst>
              </p:cNvPr>
              <p:cNvSpPr/>
              <p:nvPr/>
            </p:nvSpPr>
            <p:spPr>
              <a:xfrm>
                <a:off x="4276070" y="5690752"/>
                <a:ext cx="119986" cy="81312"/>
              </a:xfrm>
              <a:custGeom>
                <a:avLst/>
                <a:gdLst>
                  <a:gd name="connsiteX0" fmla="*/ 42640 w 119986"/>
                  <a:gd name="connsiteY0" fmla="*/ 10908 h 81312"/>
                  <a:gd name="connsiteX1" fmla="*/ 42640 w 119986"/>
                  <a:gd name="connsiteY1" fmla="*/ 10908 h 81312"/>
                  <a:gd name="connsiteX2" fmla="*/ 0 w 119986"/>
                  <a:gd name="connsiteY2" fmla="*/ 10908 h 81312"/>
                  <a:gd name="connsiteX3" fmla="*/ 0 w 119986"/>
                  <a:gd name="connsiteY3" fmla="*/ 1983 h 81312"/>
                  <a:gd name="connsiteX4" fmla="*/ 52556 w 119986"/>
                  <a:gd name="connsiteY4" fmla="*/ 1983 h 81312"/>
                  <a:gd name="connsiteX5" fmla="*/ 52556 w 119986"/>
                  <a:gd name="connsiteY5" fmla="*/ 10908 h 81312"/>
                  <a:gd name="connsiteX6" fmla="*/ 17849 w 119986"/>
                  <a:gd name="connsiteY6" fmla="*/ 80321 h 81312"/>
                  <a:gd name="connsiteX7" fmla="*/ 7933 w 119986"/>
                  <a:gd name="connsiteY7" fmla="*/ 80321 h 81312"/>
                  <a:gd name="connsiteX8" fmla="*/ 42640 w 119986"/>
                  <a:gd name="connsiteY8" fmla="*/ 10908 h 81312"/>
                  <a:gd name="connsiteX9" fmla="*/ 90237 w 119986"/>
                  <a:gd name="connsiteY9" fmla="*/ 81313 h 81312"/>
                  <a:gd name="connsiteX10" fmla="*/ 68422 w 119986"/>
                  <a:gd name="connsiteY10" fmla="*/ 70405 h 81312"/>
                  <a:gd name="connsiteX11" fmla="*/ 60489 w 119986"/>
                  <a:gd name="connsiteY11" fmla="*/ 40656 h 81312"/>
                  <a:gd name="connsiteX12" fmla="*/ 68422 w 119986"/>
                  <a:gd name="connsiteY12" fmla="*/ 10908 h 81312"/>
                  <a:gd name="connsiteX13" fmla="*/ 90237 w 119986"/>
                  <a:gd name="connsiteY13" fmla="*/ 0 h 81312"/>
                  <a:gd name="connsiteX14" fmla="*/ 112053 w 119986"/>
                  <a:gd name="connsiteY14" fmla="*/ 10908 h 81312"/>
                  <a:gd name="connsiteX15" fmla="*/ 119986 w 119986"/>
                  <a:gd name="connsiteY15" fmla="*/ 40656 h 81312"/>
                  <a:gd name="connsiteX16" fmla="*/ 112053 w 119986"/>
                  <a:gd name="connsiteY16" fmla="*/ 70405 h 81312"/>
                  <a:gd name="connsiteX17" fmla="*/ 90237 w 119986"/>
                  <a:gd name="connsiteY17" fmla="*/ 81313 h 81312"/>
                  <a:gd name="connsiteX18" fmla="*/ 90237 w 119986"/>
                  <a:gd name="connsiteY18" fmla="*/ 81313 h 81312"/>
                  <a:gd name="connsiteX19" fmla="*/ 90237 w 119986"/>
                  <a:gd name="connsiteY19" fmla="*/ 73380 h 81312"/>
                  <a:gd name="connsiteX20" fmla="*/ 104120 w 119986"/>
                  <a:gd name="connsiteY20" fmla="*/ 64455 h 81312"/>
                  <a:gd name="connsiteX21" fmla="*/ 109079 w 119986"/>
                  <a:gd name="connsiteY21" fmla="*/ 40656 h 81312"/>
                  <a:gd name="connsiteX22" fmla="*/ 104120 w 119986"/>
                  <a:gd name="connsiteY22" fmla="*/ 16857 h 81312"/>
                  <a:gd name="connsiteX23" fmla="*/ 90237 w 119986"/>
                  <a:gd name="connsiteY23" fmla="*/ 7933 h 81312"/>
                  <a:gd name="connsiteX24" fmla="*/ 76355 w 119986"/>
                  <a:gd name="connsiteY24" fmla="*/ 16857 h 81312"/>
                  <a:gd name="connsiteX25" fmla="*/ 71397 w 119986"/>
                  <a:gd name="connsiteY25" fmla="*/ 39665 h 81312"/>
                  <a:gd name="connsiteX26" fmla="*/ 76355 w 119986"/>
                  <a:gd name="connsiteY26" fmla="*/ 63464 h 81312"/>
                  <a:gd name="connsiteX27" fmla="*/ 90237 w 119986"/>
                  <a:gd name="connsiteY27" fmla="*/ 73380 h 81312"/>
                  <a:gd name="connsiteX28" fmla="*/ 90237 w 119986"/>
                  <a:gd name="connsiteY28" fmla="*/ 73380 h 8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9986" h="81312">
                    <a:moveTo>
                      <a:pt x="42640" y="10908"/>
                    </a:moveTo>
                    <a:lnTo>
                      <a:pt x="42640" y="10908"/>
                    </a:lnTo>
                    <a:lnTo>
                      <a:pt x="0" y="10908"/>
                    </a:lnTo>
                    <a:lnTo>
                      <a:pt x="0" y="1983"/>
                    </a:lnTo>
                    <a:lnTo>
                      <a:pt x="52556" y="1983"/>
                    </a:lnTo>
                    <a:lnTo>
                      <a:pt x="52556" y="10908"/>
                    </a:lnTo>
                    <a:lnTo>
                      <a:pt x="17849" y="80321"/>
                    </a:lnTo>
                    <a:lnTo>
                      <a:pt x="7933" y="80321"/>
                    </a:lnTo>
                    <a:lnTo>
                      <a:pt x="42640" y="10908"/>
                    </a:lnTo>
                    <a:close/>
                    <a:moveTo>
                      <a:pt x="90237" y="81313"/>
                    </a:moveTo>
                    <a:cubicBezTo>
                      <a:pt x="81313" y="81313"/>
                      <a:pt x="74372" y="77346"/>
                      <a:pt x="68422" y="70405"/>
                    </a:cubicBezTo>
                    <a:cubicBezTo>
                      <a:pt x="63464" y="63464"/>
                      <a:pt x="60489" y="53547"/>
                      <a:pt x="60489" y="40656"/>
                    </a:cubicBezTo>
                    <a:cubicBezTo>
                      <a:pt x="60489" y="27765"/>
                      <a:pt x="63464" y="17849"/>
                      <a:pt x="68422" y="10908"/>
                    </a:cubicBezTo>
                    <a:cubicBezTo>
                      <a:pt x="73380" y="3966"/>
                      <a:pt x="80321" y="0"/>
                      <a:pt x="90237" y="0"/>
                    </a:cubicBezTo>
                    <a:cubicBezTo>
                      <a:pt x="100154" y="0"/>
                      <a:pt x="106103" y="3966"/>
                      <a:pt x="112053" y="10908"/>
                    </a:cubicBezTo>
                    <a:cubicBezTo>
                      <a:pt x="117011" y="17849"/>
                      <a:pt x="119986" y="27765"/>
                      <a:pt x="119986" y="40656"/>
                    </a:cubicBezTo>
                    <a:cubicBezTo>
                      <a:pt x="119986" y="53547"/>
                      <a:pt x="117011" y="63464"/>
                      <a:pt x="112053" y="70405"/>
                    </a:cubicBezTo>
                    <a:cubicBezTo>
                      <a:pt x="106103" y="78338"/>
                      <a:pt x="99162" y="81313"/>
                      <a:pt x="90237" y="81313"/>
                    </a:cubicBezTo>
                    <a:lnTo>
                      <a:pt x="90237" y="81313"/>
                    </a:lnTo>
                    <a:close/>
                    <a:moveTo>
                      <a:pt x="90237" y="73380"/>
                    </a:moveTo>
                    <a:cubicBezTo>
                      <a:pt x="96187" y="73380"/>
                      <a:pt x="101145" y="70405"/>
                      <a:pt x="104120" y="64455"/>
                    </a:cubicBezTo>
                    <a:cubicBezTo>
                      <a:pt x="107095" y="58505"/>
                      <a:pt x="109079" y="50573"/>
                      <a:pt x="109079" y="40656"/>
                    </a:cubicBezTo>
                    <a:cubicBezTo>
                      <a:pt x="109079" y="30740"/>
                      <a:pt x="107095" y="22807"/>
                      <a:pt x="104120" y="16857"/>
                    </a:cubicBezTo>
                    <a:cubicBezTo>
                      <a:pt x="101145" y="10908"/>
                      <a:pt x="96187" y="7933"/>
                      <a:pt x="90237" y="7933"/>
                    </a:cubicBezTo>
                    <a:cubicBezTo>
                      <a:pt x="84288" y="7933"/>
                      <a:pt x="79330" y="10908"/>
                      <a:pt x="76355" y="16857"/>
                    </a:cubicBezTo>
                    <a:cubicBezTo>
                      <a:pt x="73380" y="22807"/>
                      <a:pt x="71397" y="30740"/>
                      <a:pt x="71397" y="39665"/>
                    </a:cubicBezTo>
                    <a:cubicBezTo>
                      <a:pt x="71397" y="49581"/>
                      <a:pt x="73380" y="57514"/>
                      <a:pt x="76355" y="63464"/>
                    </a:cubicBezTo>
                    <a:cubicBezTo>
                      <a:pt x="79330" y="70405"/>
                      <a:pt x="84288" y="73380"/>
                      <a:pt x="90237" y="73380"/>
                    </a:cubicBezTo>
                    <a:lnTo>
                      <a:pt x="90237" y="7338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8" name="Полилиния: фигура 287">
                <a:extLst>
                  <a:ext uri="{FF2B5EF4-FFF2-40B4-BE49-F238E27FC236}">
                    <a16:creationId xmlns:a16="http://schemas.microsoft.com/office/drawing/2014/main" id="{BE9E569F-8A8A-42B9-32B4-839D044BBBEF}"/>
                  </a:ext>
                </a:extLst>
              </p:cNvPr>
              <p:cNvSpPr/>
              <p:nvPr/>
            </p:nvSpPr>
            <p:spPr>
              <a:xfrm>
                <a:off x="4848236" y="5690752"/>
                <a:ext cx="165601" cy="81312"/>
              </a:xfrm>
              <a:custGeom>
                <a:avLst/>
                <a:gdLst>
                  <a:gd name="connsiteX0" fmla="*/ 20824 w 165601"/>
                  <a:gd name="connsiteY0" fmla="*/ 11899 h 81312"/>
                  <a:gd name="connsiteX1" fmla="*/ 20824 w 165601"/>
                  <a:gd name="connsiteY1" fmla="*/ 11899 h 81312"/>
                  <a:gd name="connsiteX2" fmla="*/ 0 w 165601"/>
                  <a:gd name="connsiteY2" fmla="*/ 26773 h 81312"/>
                  <a:gd name="connsiteX3" fmla="*/ 0 w 165601"/>
                  <a:gd name="connsiteY3" fmla="*/ 16857 h 81312"/>
                  <a:gd name="connsiteX4" fmla="*/ 20824 w 165601"/>
                  <a:gd name="connsiteY4" fmla="*/ 1983 h 81312"/>
                  <a:gd name="connsiteX5" fmla="*/ 30740 w 165601"/>
                  <a:gd name="connsiteY5" fmla="*/ 1983 h 81312"/>
                  <a:gd name="connsiteX6" fmla="*/ 30740 w 165601"/>
                  <a:gd name="connsiteY6" fmla="*/ 81313 h 81312"/>
                  <a:gd name="connsiteX7" fmla="*/ 20824 w 165601"/>
                  <a:gd name="connsiteY7" fmla="*/ 81313 h 81312"/>
                  <a:gd name="connsiteX8" fmla="*/ 20824 w 165601"/>
                  <a:gd name="connsiteY8" fmla="*/ 11899 h 81312"/>
                  <a:gd name="connsiteX9" fmla="*/ 77347 w 165601"/>
                  <a:gd name="connsiteY9" fmla="*/ 81313 h 81312"/>
                  <a:gd name="connsiteX10" fmla="*/ 55531 w 165601"/>
                  <a:gd name="connsiteY10" fmla="*/ 70405 h 81312"/>
                  <a:gd name="connsiteX11" fmla="*/ 47598 w 165601"/>
                  <a:gd name="connsiteY11" fmla="*/ 40656 h 81312"/>
                  <a:gd name="connsiteX12" fmla="*/ 55531 w 165601"/>
                  <a:gd name="connsiteY12" fmla="*/ 10908 h 81312"/>
                  <a:gd name="connsiteX13" fmla="*/ 77347 w 165601"/>
                  <a:gd name="connsiteY13" fmla="*/ 0 h 81312"/>
                  <a:gd name="connsiteX14" fmla="*/ 99162 w 165601"/>
                  <a:gd name="connsiteY14" fmla="*/ 10908 h 81312"/>
                  <a:gd name="connsiteX15" fmla="*/ 107095 w 165601"/>
                  <a:gd name="connsiteY15" fmla="*/ 40656 h 81312"/>
                  <a:gd name="connsiteX16" fmla="*/ 99162 w 165601"/>
                  <a:gd name="connsiteY16" fmla="*/ 70405 h 81312"/>
                  <a:gd name="connsiteX17" fmla="*/ 77347 w 165601"/>
                  <a:gd name="connsiteY17" fmla="*/ 81313 h 81312"/>
                  <a:gd name="connsiteX18" fmla="*/ 77347 w 165601"/>
                  <a:gd name="connsiteY18" fmla="*/ 81313 h 81312"/>
                  <a:gd name="connsiteX19" fmla="*/ 77347 w 165601"/>
                  <a:gd name="connsiteY19" fmla="*/ 73380 h 81312"/>
                  <a:gd name="connsiteX20" fmla="*/ 91229 w 165601"/>
                  <a:gd name="connsiteY20" fmla="*/ 64455 h 81312"/>
                  <a:gd name="connsiteX21" fmla="*/ 96188 w 165601"/>
                  <a:gd name="connsiteY21" fmla="*/ 40656 h 81312"/>
                  <a:gd name="connsiteX22" fmla="*/ 91229 w 165601"/>
                  <a:gd name="connsiteY22" fmla="*/ 16857 h 81312"/>
                  <a:gd name="connsiteX23" fmla="*/ 77347 w 165601"/>
                  <a:gd name="connsiteY23" fmla="*/ 7933 h 81312"/>
                  <a:gd name="connsiteX24" fmla="*/ 63464 w 165601"/>
                  <a:gd name="connsiteY24" fmla="*/ 16857 h 81312"/>
                  <a:gd name="connsiteX25" fmla="*/ 58506 w 165601"/>
                  <a:gd name="connsiteY25" fmla="*/ 39665 h 81312"/>
                  <a:gd name="connsiteX26" fmla="*/ 63464 w 165601"/>
                  <a:gd name="connsiteY26" fmla="*/ 63464 h 81312"/>
                  <a:gd name="connsiteX27" fmla="*/ 77347 w 165601"/>
                  <a:gd name="connsiteY27" fmla="*/ 73380 h 81312"/>
                  <a:gd name="connsiteX28" fmla="*/ 77347 w 165601"/>
                  <a:gd name="connsiteY28" fmla="*/ 73380 h 81312"/>
                  <a:gd name="connsiteX29" fmla="*/ 155685 w 165601"/>
                  <a:gd name="connsiteY29" fmla="*/ 10908 h 81312"/>
                  <a:gd name="connsiteX30" fmla="*/ 155685 w 165601"/>
                  <a:gd name="connsiteY30" fmla="*/ 10908 h 81312"/>
                  <a:gd name="connsiteX31" fmla="*/ 113045 w 165601"/>
                  <a:gd name="connsiteY31" fmla="*/ 10908 h 81312"/>
                  <a:gd name="connsiteX32" fmla="*/ 113045 w 165601"/>
                  <a:gd name="connsiteY32" fmla="*/ 1983 h 81312"/>
                  <a:gd name="connsiteX33" fmla="*/ 165601 w 165601"/>
                  <a:gd name="connsiteY33" fmla="*/ 1983 h 81312"/>
                  <a:gd name="connsiteX34" fmla="*/ 165601 w 165601"/>
                  <a:gd name="connsiteY34" fmla="*/ 10908 h 81312"/>
                  <a:gd name="connsiteX35" fmla="*/ 130894 w 165601"/>
                  <a:gd name="connsiteY35" fmla="*/ 80321 h 81312"/>
                  <a:gd name="connsiteX36" fmla="*/ 120978 w 165601"/>
                  <a:gd name="connsiteY36" fmla="*/ 80321 h 81312"/>
                  <a:gd name="connsiteX37" fmla="*/ 155685 w 165601"/>
                  <a:gd name="connsiteY37" fmla="*/ 10908 h 8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65601" h="81312">
                    <a:moveTo>
                      <a:pt x="20824" y="11899"/>
                    </a:moveTo>
                    <a:lnTo>
                      <a:pt x="20824" y="11899"/>
                    </a:lnTo>
                    <a:lnTo>
                      <a:pt x="0" y="26773"/>
                    </a:lnTo>
                    <a:lnTo>
                      <a:pt x="0" y="16857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899"/>
                    </a:lnTo>
                    <a:close/>
                    <a:moveTo>
                      <a:pt x="77347" y="81313"/>
                    </a:moveTo>
                    <a:cubicBezTo>
                      <a:pt x="68422" y="81313"/>
                      <a:pt x="61481" y="77346"/>
                      <a:pt x="55531" y="70405"/>
                    </a:cubicBezTo>
                    <a:cubicBezTo>
                      <a:pt x="50573" y="63464"/>
                      <a:pt x="47598" y="53547"/>
                      <a:pt x="47598" y="40656"/>
                    </a:cubicBezTo>
                    <a:cubicBezTo>
                      <a:pt x="47598" y="27765"/>
                      <a:pt x="50573" y="17849"/>
                      <a:pt x="55531" y="10908"/>
                    </a:cubicBezTo>
                    <a:cubicBezTo>
                      <a:pt x="60489" y="3966"/>
                      <a:pt x="67431" y="0"/>
                      <a:pt x="77347" y="0"/>
                    </a:cubicBezTo>
                    <a:cubicBezTo>
                      <a:pt x="87263" y="0"/>
                      <a:pt x="93212" y="3966"/>
                      <a:pt x="99162" y="10908"/>
                    </a:cubicBezTo>
                    <a:cubicBezTo>
                      <a:pt x="104120" y="17849"/>
                      <a:pt x="107095" y="27765"/>
                      <a:pt x="107095" y="40656"/>
                    </a:cubicBezTo>
                    <a:cubicBezTo>
                      <a:pt x="107095" y="53547"/>
                      <a:pt x="104120" y="63464"/>
                      <a:pt x="99162" y="70405"/>
                    </a:cubicBezTo>
                    <a:cubicBezTo>
                      <a:pt x="94204" y="78338"/>
                      <a:pt x="86271" y="81313"/>
                      <a:pt x="77347" y="81313"/>
                    </a:cubicBezTo>
                    <a:lnTo>
                      <a:pt x="77347" y="81313"/>
                    </a:lnTo>
                    <a:close/>
                    <a:moveTo>
                      <a:pt x="77347" y="73380"/>
                    </a:moveTo>
                    <a:cubicBezTo>
                      <a:pt x="83296" y="73380"/>
                      <a:pt x="88254" y="70405"/>
                      <a:pt x="91229" y="64455"/>
                    </a:cubicBezTo>
                    <a:cubicBezTo>
                      <a:pt x="94204" y="58505"/>
                      <a:pt x="96188" y="50573"/>
                      <a:pt x="96188" y="40656"/>
                    </a:cubicBezTo>
                    <a:cubicBezTo>
                      <a:pt x="96188" y="30740"/>
                      <a:pt x="94204" y="22807"/>
                      <a:pt x="91229" y="16857"/>
                    </a:cubicBezTo>
                    <a:cubicBezTo>
                      <a:pt x="88254" y="10908"/>
                      <a:pt x="83296" y="7933"/>
                      <a:pt x="77347" y="7933"/>
                    </a:cubicBezTo>
                    <a:cubicBezTo>
                      <a:pt x="71397" y="7933"/>
                      <a:pt x="66439" y="10908"/>
                      <a:pt x="63464" y="16857"/>
                    </a:cubicBezTo>
                    <a:cubicBezTo>
                      <a:pt x="60489" y="22807"/>
                      <a:pt x="58506" y="30740"/>
                      <a:pt x="58506" y="39665"/>
                    </a:cubicBezTo>
                    <a:cubicBezTo>
                      <a:pt x="58506" y="49581"/>
                      <a:pt x="60489" y="57514"/>
                      <a:pt x="63464" y="63464"/>
                    </a:cubicBezTo>
                    <a:cubicBezTo>
                      <a:pt x="66439" y="70405"/>
                      <a:pt x="71397" y="73380"/>
                      <a:pt x="77347" y="73380"/>
                    </a:cubicBezTo>
                    <a:lnTo>
                      <a:pt x="77347" y="73380"/>
                    </a:lnTo>
                    <a:close/>
                    <a:moveTo>
                      <a:pt x="155685" y="10908"/>
                    </a:moveTo>
                    <a:lnTo>
                      <a:pt x="155685" y="10908"/>
                    </a:lnTo>
                    <a:lnTo>
                      <a:pt x="113045" y="10908"/>
                    </a:lnTo>
                    <a:lnTo>
                      <a:pt x="113045" y="1983"/>
                    </a:lnTo>
                    <a:lnTo>
                      <a:pt x="165601" y="1983"/>
                    </a:lnTo>
                    <a:lnTo>
                      <a:pt x="165601" y="10908"/>
                    </a:lnTo>
                    <a:lnTo>
                      <a:pt x="130894" y="80321"/>
                    </a:lnTo>
                    <a:lnTo>
                      <a:pt x="120978" y="80321"/>
                    </a:lnTo>
                    <a:lnTo>
                      <a:pt x="155685" y="1090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9" name="Полилиния: фигура 288">
                <a:extLst>
                  <a:ext uri="{FF2B5EF4-FFF2-40B4-BE49-F238E27FC236}">
                    <a16:creationId xmlns:a16="http://schemas.microsoft.com/office/drawing/2014/main" id="{DD3822B7-F489-3CB4-69BF-01C009E1690C}"/>
                  </a:ext>
                </a:extLst>
              </p:cNvPr>
              <p:cNvSpPr/>
              <p:nvPr/>
            </p:nvSpPr>
            <p:spPr>
              <a:xfrm>
                <a:off x="5417428" y="5690752"/>
                <a:ext cx="199316" cy="94204"/>
              </a:xfrm>
              <a:custGeom>
                <a:avLst/>
                <a:gdLst>
                  <a:gd name="connsiteX0" fmla="*/ 20824 w 199316"/>
                  <a:gd name="connsiteY0" fmla="*/ 11899 h 94204"/>
                  <a:gd name="connsiteX1" fmla="*/ 20824 w 199316"/>
                  <a:gd name="connsiteY1" fmla="*/ 11899 h 94204"/>
                  <a:gd name="connsiteX2" fmla="*/ 0 w 199316"/>
                  <a:gd name="connsiteY2" fmla="*/ 26773 h 94204"/>
                  <a:gd name="connsiteX3" fmla="*/ 0 w 199316"/>
                  <a:gd name="connsiteY3" fmla="*/ 16857 h 94204"/>
                  <a:gd name="connsiteX4" fmla="*/ 20824 w 199316"/>
                  <a:gd name="connsiteY4" fmla="*/ 1983 h 94204"/>
                  <a:gd name="connsiteX5" fmla="*/ 30741 w 199316"/>
                  <a:gd name="connsiteY5" fmla="*/ 1983 h 94204"/>
                  <a:gd name="connsiteX6" fmla="*/ 30741 w 199316"/>
                  <a:gd name="connsiteY6" fmla="*/ 81313 h 94204"/>
                  <a:gd name="connsiteX7" fmla="*/ 20824 w 199316"/>
                  <a:gd name="connsiteY7" fmla="*/ 81313 h 94204"/>
                  <a:gd name="connsiteX8" fmla="*/ 20824 w 199316"/>
                  <a:gd name="connsiteY8" fmla="*/ 11899 h 94204"/>
                  <a:gd name="connsiteX9" fmla="*/ 46606 w 199316"/>
                  <a:gd name="connsiteY9" fmla="*/ 94204 h 94204"/>
                  <a:gd name="connsiteX10" fmla="*/ 52556 w 199316"/>
                  <a:gd name="connsiteY10" fmla="*/ 69414 h 94204"/>
                  <a:gd name="connsiteX11" fmla="*/ 62472 w 199316"/>
                  <a:gd name="connsiteY11" fmla="*/ 69414 h 94204"/>
                  <a:gd name="connsiteX12" fmla="*/ 54539 w 199316"/>
                  <a:gd name="connsiteY12" fmla="*/ 94204 h 94204"/>
                  <a:gd name="connsiteX13" fmla="*/ 46606 w 199316"/>
                  <a:gd name="connsiteY13" fmla="*/ 94204 h 94204"/>
                  <a:gd name="connsiteX14" fmla="*/ 104120 w 199316"/>
                  <a:gd name="connsiteY14" fmla="*/ 81313 h 94204"/>
                  <a:gd name="connsiteX15" fmla="*/ 85280 w 199316"/>
                  <a:gd name="connsiteY15" fmla="*/ 75363 h 94204"/>
                  <a:gd name="connsiteX16" fmla="*/ 77346 w 199316"/>
                  <a:gd name="connsiteY16" fmla="*/ 58505 h 94204"/>
                  <a:gd name="connsiteX17" fmla="*/ 87263 w 199316"/>
                  <a:gd name="connsiteY17" fmla="*/ 58505 h 94204"/>
                  <a:gd name="connsiteX18" fmla="*/ 93213 w 199316"/>
                  <a:gd name="connsiteY18" fmla="*/ 68422 h 94204"/>
                  <a:gd name="connsiteX19" fmla="*/ 105112 w 199316"/>
                  <a:gd name="connsiteY19" fmla="*/ 72388 h 94204"/>
                  <a:gd name="connsiteX20" fmla="*/ 118003 w 199316"/>
                  <a:gd name="connsiteY20" fmla="*/ 67430 h 94204"/>
                  <a:gd name="connsiteX21" fmla="*/ 122961 w 199316"/>
                  <a:gd name="connsiteY21" fmla="*/ 54539 h 94204"/>
                  <a:gd name="connsiteX22" fmla="*/ 118003 w 199316"/>
                  <a:gd name="connsiteY22" fmla="*/ 41648 h 94204"/>
                  <a:gd name="connsiteX23" fmla="*/ 105112 w 199316"/>
                  <a:gd name="connsiteY23" fmla="*/ 36690 h 94204"/>
                  <a:gd name="connsiteX24" fmla="*/ 88255 w 199316"/>
                  <a:gd name="connsiteY24" fmla="*/ 45614 h 94204"/>
                  <a:gd name="connsiteX25" fmla="*/ 79330 w 199316"/>
                  <a:gd name="connsiteY25" fmla="*/ 45614 h 94204"/>
                  <a:gd name="connsiteX26" fmla="*/ 83297 w 199316"/>
                  <a:gd name="connsiteY26" fmla="*/ 991 h 94204"/>
                  <a:gd name="connsiteX27" fmla="*/ 128911 w 199316"/>
                  <a:gd name="connsiteY27" fmla="*/ 991 h 94204"/>
                  <a:gd name="connsiteX28" fmla="*/ 128911 w 199316"/>
                  <a:gd name="connsiteY28" fmla="*/ 9916 h 94204"/>
                  <a:gd name="connsiteX29" fmla="*/ 92221 w 199316"/>
                  <a:gd name="connsiteY29" fmla="*/ 9916 h 94204"/>
                  <a:gd name="connsiteX30" fmla="*/ 90238 w 199316"/>
                  <a:gd name="connsiteY30" fmla="*/ 35698 h 94204"/>
                  <a:gd name="connsiteX31" fmla="*/ 90238 w 199316"/>
                  <a:gd name="connsiteY31" fmla="*/ 35698 h 94204"/>
                  <a:gd name="connsiteX32" fmla="*/ 108087 w 199316"/>
                  <a:gd name="connsiteY32" fmla="*/ 27765 h 94204"/>
                  <a:gd name="connsiteX33" fmla="*/ 126928 w 199316"/>
                  <a:gd name="connsiteY33" fmla="*/ 35698 h 94204"/>
                  <a:gd name="connsiteX34" fmla="*/ 133869 w 199316"/>
                  <a:gd name="connsiteY34" fmla="*/ 54539 h 94204"/>
                  <a:gd name="connsiteX35" fmla="*/ 125936 w 199316"/>
                  <a:gd name="connsiteY35" fmla="*/ 74372 h 94204"/>
                  <a:gd name="connsiteX36" fmla="*/ 104120 w 199316"/>
                  <a:gd name="connsiteY36" fmla="*/ 81313 h 94204"/>
                  <a:gd name="connsiteX37" fmla="*/ 104120 w 199316"/>
                  <a:gd name="connsiteY37" fmla="*/ 81313 h 94204"/>
                  <a:gd name="connsiteX38" fmla="*/ 171551 w 199316"/>
                  <a:gd name="connsiteY38" fmla="*/ 81313 h 94204"/>
                  <a:gd name="connsiteX39" fmla="*/ 155685 w 199316"/>
                  <a:gd name="connsiteY39" fmla="*/ 76354 h 94204"/>
                  <a:gd name="connsiteX40" fmla="*/ 144777 w 199316"/>
                  <a:gd name="connsiteY40" fmla="*/ 63464 h 94204"/>
                  <a:gd name="connsiteX41" fmla="*/ 140811 w 199316"/>
                  <a:gd name="connsiteY41" fmla="*/ 41648 h 94204"/>
                  <a:gd name="connsiteX42" fmla="*/ 148743 w 199316"/>
                  <a:gd name="connsiteY42" fmla="*/ 10908 h 94204"/>
                  <a:gd name="connsiteX43" fmla="*/ 171551 w 199316"/>
                  <a:gd name="connsiteY43" fmla="*/ 0 h 94204"/>
                  <a:gd name="connsiteX44" fmla="*/ 188408 w 199316"/>
                  <a:gd name="connsiteY44" fmla="*/ 5949 h 94204"/>
                  <a:gd name="connsiteX45" fmla="*/ 197333 w 199316"/>
                  <a:gd name="connsiteY45" fmla="*/ 20824 h 94204"/>
                  <a:gd name="connsiteX46" fmla="*/ 187417 w 199316"/>
                  <a:gd name="connsiteY46" fmla="*/ 20824 h 94204"/>
                  <a:gd name="connsiteX47" fmla="*/ 181467 w 199316"/>
                  <a:gd name="connsiteY47" fmla="*/ 11899 h 94204"/>
                  <a:gd name="connsiteX48" fmla="*/ 171551 w 199316"/>
                  <a:gd name="connsiteY48" fmla="*/ 8924 h 94204"/>
                  <a:gd name="connsiteX49" fmla="*/ 156676 w 199316"/>
                  <a:gd name="connsiteY49" fmla="*/ 17849 h 94204"/>
                  <a:gd name="connsiteX50" fmla="*/ 150727 w 199316"/>
                  <a:gd name="connsiteY50" fmla="*/ 41648 h 94204"/>
                  <a:gd name="connsiteX51" fmla="*/ 150727 w 199316"/>
                  <a:gd name="connsiteY51" fmla="*/ 41648 h 94204"/>
                  <a:gd name="connsiteX52" fmla="*/ 159652 w 199316"/>
                  <a:gd name="connsiteY52" fmla="*/ 32723 h 94204"/>
                  <a:gd name="connsiteX53" fmla="*/ 172543 w 199316"/>
                  <a:gd name="connsiteY53" fmla="*/ 28757 h 94204"/>
                  <a:gd name="connsiteX54" fmla="*/ 191383 w 199316"/>
                  <a:gd name="connsiteY54" fmla="*/ 36690 h 94204"/>
                  <a:gd name="connsiteX55" fmla="*/ 199317 w 199316"/>
                  <a:gd name="connsiteY55" fmla="*/ 55531 h 94204"/>
                  <a:gd name="connsiteX56" fmla="*/ 191383 w 199316"/>
                  <a:gd name="connsiteY56" fmla="*/ 74372 h 94204"/>
                  <a:gd name="connsiteX57" fmla="*/ 171551 w 199316"/>
                  <a:gd name="connsiteY57" fmla="*/ 81313 h 94204"/>
                  <a:gd name="connsiteX58" fmla="*/ 171551 w 199316"/>
                  <a:gd name="connsiteY58" fmla="*/ 81313 h 94204"/>
                  <a:gd name="connsiteX59" fmla="*/ 171551 w 199316"/>
                  <a:gd name="connsiteY59" fmla="*/ 73380 h 94204"/>
                  <a:gd name="connsiteX60" fmla="*/ 184442 w 199316"/>
                  <a:gd name="connsiteY60" fmla="*/ 68422 h 94204"/>
                  <a:gd name="connsiteX61" fmla="*/ 189400 w 199316"/>
                  <a:gd name="connsiteY61" fmla="*/ 55531 h 94204"/>
                  <a:gd name="connsiteX62" fmla="*/ 184442 w 199316"/>
                  <a:gd name="connsiteY62" fmla="*/ 42640 h 94204"/>
                  <a:gd name="connsiteX63" fmla="*/ 171551 w 199316"/>
                  <a:gd name="connsiteY63" fmla="*/ 37682 h 94204"/>
                  <a:gd name="connsiteX64" fmla="*/ 158660 w 199316"/>
                  <a:gd name="connsiteY64" fmla="*/ 42640 h 94204"/>
                  <a:gd name="connsiteX65" fmla="*/ 153702 w 199316"/>
                  <a:gd name="connsiteY65" fmla="*/ 55531 h 94204"/>
                  <a:gd name="connsiteX66" fmla="*/ 158660 w 199316"/>
                  <a:gd name="connsiteY66" fmla="*/ 68422 h 94204"/>
                  <a:gd name="connsiteX67" fmla="*/ 171551 w 199316"/>
                  <a:gd name="connsiteY67" fmla="*/ 73380 h 94204"/>
                  <a:gd name="connsiteX68" fmla="*/ 171551 w 199316"/>
                  <a:gd name="connsiteY68" fmla="*/ 73380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99316" h="94204">
                    <a:moveTo>
                      <a:pt x="20824" y="11899"/>
                    </a:moveTo>
                    <a:lnTo>
                      <a:pt x="20824" y="11899"/>
                    </a:lnTo>
                    <a:lnTo>
                      <a:pt x="0" y="26773"/>
                    </a:lnTo>
                    <a:lnTo>
                      <a:pt x="0" y="16857"/>
                    </a:lnTo>
                    <a:lnTo>
                      <a:pt x="20824" y="1983"/>
                    </a:lnTo>
                    <a:lnTo>
                      <a:pt x="30741" y="1983"/>
                    </a:lnTo>
                    <a:lnTo>
                      <a:pt x="30741" y="81313"/>
                    </a:lnTo>
                    <a:lnTo>
                      <a:pt x="20824" y="81313"/>
                    </a:lnTo>
                    <a:lnTo>
                      <a:pt x="20824" y="11899"/>
                    </a:lnTo>
                    <a:close/>
                    <a:moveTo>
                      <a:pt x="46606" y="94204"/>
                    </a:moveTo>
                    <a:lnTo>
                      <a:pt x="52556" y="69414"/>
                    </a:lnTo>
                    <a:lnTo>
                      <a:pt x="62472" y="69414"/>
                    </a:lnTo>
                    <a:lnTo>
                      <a:pt x="54539" y="94204"/>
                    </a:lnTo>
                    <a:lnTo>
                      <a:pt x="46606" y="94204"/>
                    </a:lnTo>
                    <a:close/>
                    <a:moveTo>
                      <a:pt x="104120" y="81313"/>
                    </a:moveTo>
                    <a:cubicBezTo>
                      <a:pt x="96188" y="81313"/>
                      <a:pt x="90238" y="79330"/>
                      <a:pt x="85280" y="75363"/>
                    </a:cubicBezTo>
                    <a:cubicBezTo>
                      <a:pt x="80322" y="71396"/>
                      <a:pt x="77346" y="65447"/>
                      <a:pt x="77346" y="58505"/>
                    </a:cubicBezTo>
                    <a:lnTo>
                      <a:pt x="87263" y="58505"/>
                    </a:lnTo>
                    <a:cubicBezTo>
                      <a:pt x="87263" y="62472"/>
                      <a:pt x="89246" y="66438"/>
                      <a:pt x="93213" y="68422"/>
                    </a:cubicBezTo>
                    <a:cubicBezTo>
                      <a:pt x="96188" y="71396"/>
                      <a:pt x="100154" y="72388"/>
                      <a:pt x="105112" y="72388"/>
                    </a:cubicBezTo>
                    <a:cubicBezTo>
                      <a:pt x="110071" y="72388"/>
                      <a:pt x="115029" y="70405"/>
                      <a:pt x="118003" y="67430"/>
                    </a:cubicBezTo>
                    <a:cubicBezTo>
                      <a:pt x="120978" y="64455"/>
                      <a:pt x="122961" y="59497"/>
                      <a:pt x="122961" y="54539"/>
                    </a:cubicBezTo>
                    <a:cubicBezTo>
                      <a:pt x="122961" y="49581"/>
                      <a:pt x="120978" y="44623"/>
                      <a:pt x="118003" y="41648"/>
                    </a:cubicBezTo>
                    <a:cubicBezTo>
                      <a:pt x="115029" y="38673"/>
                      <a:pt x="110071" y="36690"/>
                      <a:pt x="105112" y="36690"/>
                    </a:cubicBezTo>
                    <a:cubicBezTo>
                      <a:pt x="97179" y="36690"/>
                      <a:pt x="91229" y="39665"/>
                      <a:pt x="88255" y="45614"/>
                    </a:cubicBezTo>
                    <a:lnTo>
                      <a:pt x="79330" y="45614"/>
                    </a:lnTo>
                    <a:lnTo>
                      <a:pt x="83297" y="991"/>
                    </a:lnTo>
                    <a:lnTo>
                      <a:pt x="128911" y="991"/>
                    </a:lnTo>
                    <a:lnTo>
                      <a:pt x="128911" y="9916"/>
                    </a:lnTo>
                    <a:lnTo>
                      <a:pt x="92221" y="9916"/>
                    </a:lnTo>
                    <a:lnTo>
                      <a:pt x="90238" y="35698"/>
                    </a:lnTo>
                    <a:lnTo>
                      <a:pt x="90238" y="35698"/>
                    </a:lnTo>
                    <a:cubicBezTo>
                      <a:pt x="94204" y="30740"/>
                      <a:pt x="100154" y="27765"/>
                      <a:pt x="108087" y="27765"/>
                    </a:cubicBezTo>
                    <a:cubicBezTo>
                      <a:pt x="116020" y="27765"/>
                      <a:pt x="121970" y="30740"/>
                      <a:pt x="126928" y="35698"/>
                    </a:cubicBezTo>
                    <a:cubicBezTo>
                      <a:pt x="131886" y="40656"/>
                      <a:pt x="133869" y="46606"/>
                      <a:pt x="133869" y="54539"/>
                    </a:cubicBezTo>
                    <a:cubicBezTo>
                      <a:pt x="133869" y="62472"/>
                      <a:pt x="130894" y="69414"/>
                      <a:pt x="125936" y="74372"/>
                    </a:cubicBezTo>
                    <a:cubicBezTo>
                      <a:pt x="118995" y="79330"/>
                      <a:pt x="113045" y="81313"/>
                      <a:pt x="104120" y="81313"/>
                    </a:cubicBezTo>
                    <a:lnTo>
                      <a:pt x="104120" y="81313"/>
                    </a:lnTo>
                    <a:close/>
                    <a:moveTo>
                      <a:pt x="171551" y="81313"/>
                    </a:moveTo>
                    <a:cubicBezTo>
                      <a:pt x="165601" y="81313"/>
                      <a:pt x="160643" y="79330"/>
                      <a:pt x="155685" y="76354"/>
                    </a:cubicBezTo>
                    <a:cubicBezTo>
                      <a:pt x="150727" y="73380"/>
                      <a:pt x="147752" y="68422"/>
                      <a:pt x="144777" y="63464"/>
                    </a:cubicBezTo>
                    <a:cubicBezTo>
                      <a:pt x="141802" y="57514"/>
                      <a:pt x="140811" y="50573"/>
                      <a:pt x="140811" y="41648"/>
                    </a:cubicBezTo>
                    <a:cubicBezTo>
                      <a:pt x="140811" y="28757"/>
                      <a:pt x="143785" y="17849"/>
                      <a:pt x="148743" y="10908"/>
                    </a:cubicBezTo>
                    <a:cubicBezTo>
                      <a:pt x="153702" y="3966"/>
                      <a:pt x="161634" y="0"/>
                      <a:pt x="171551" y="0"/>
                    </a:cubicBezTo>
                    <a:cubicBezTo>
                      <a:pt x="178492" y="0"/>
                      <a:pt x="184442" y="1983"/>
                      <a:pt x="188408" y="5949"/>
                    </a:cubicBezTo>
                    <a:cubicBezTo>
                      <a:pt x="193366" y="9916"/>
                      <a:pt x="196341" y="14874"/>
                      <a:pt x="197333" y="20824"/>
                    </a:cubicBezTo>
                    <a:lnTo>
                      <a:pt x="187417" y="20824"/>
                    </a:lnTo>
                    <a:cubicBezTo>
                      <a:pt x="186425" y="16857"/>
                      <a:pt x="184442" y="14874"/>
                      <a:pt x="181467" y="11899"/>
                    </a:cubicBezTo>
                    <a:cubicBezTo>
                      <a:pt x="178492" y="9916"/>
                      <a:pt x="175517" y="8924"/>
                      <a:pt x="171551" y="8924"/>
                    </a:cubicBezTo>
                    <a:cubicBezTo>
                      <a:pt x="164610" y="8924"/>
                      <a:pt x="159652" y="11899"/>
                      <a:pt x="156676" y="17849"/>
                    </a:cubicBezTo>
                    <a:cubicBezTo>
                      <a:pt x="152710" y="23799"/>
                      <a:pt x="150727" y="31731"/>
                      <a:pt x="150727" y="41648"/>
                    </a:cubicBezTo>
                    <a:lnTo>
                      <a:pt x="150727" y="41648"/>
                    </a:lnTo>
                    <a:cubicBezTo>
                      <a:pt x="152710" y="37682"/>
                      <a:pt x="155685" y="34707"/>
                      <a:pt x="159652" y="32723"/>
                    </a:cubicBezTo>
                    <a:cubicBezTo>
                      <a:pt x="163618" y="30740"/>
                      <a:pt x="168576" y="28757"/>
                      <a:pt x="172543" y="28757"/>
                    </a:cubicBezTo>
                    <a:cubicBezTo>
                      <a:pt x="180475" y="28757"/>
                      <a:pt x="186425" y="31731"/>
                      <a:pt x="191383" y="36690"/>
                    </a:cubicBezTo>
                    <a:cubicBezTo>
                      <a:pt x="196341" y="41648"/>
                      <a:pt x="199317" y="47598"/>
                      <a:pt x="199317" y="55531"/>
                    </a:cubicBezTo>
                    <a:cubicBezTo>
                      <a:pt x="199317" y="63464"/>
                      <a:pt x="196341" y="69414"/>
                      <a:pt x="191383" y="74372"/>
                    </a:cubicBezTo>
                    <a:cubicBezTo>
                      <a:pt x="186425" y="79330"/>
                      <a:pt x="179484" y="81313"/>
                      <a:pt x="171551" y="81313"/>
                    </a:cubicBezTo>
                    <a:lnTo>
                      <a:pt x="171551" y="81313"/>
                    </a:lnTo>
                    <a:close/>
                    <a:moveTo>
                      <a:pt x="171551" y="73380"/>
                    </a:moveTo>
                    <a:cubicBezTo>
                      <a:pt x="176509" y="73380"/>
                      <a:pt x="180475" y="71396"/>
                      <a:pt x="184442" y="68422"/>
                    </a:cubicBezTo>
                    <a:cubicBezTo>
                      <a:pt x="188408" y="65447"/>
                      <a:pt x="189400" y="60489"/>
                      <a:pt x="189400" y="55531"/>
                    </a:cubicBezTo>
                    <a:cubicBezTo>
                      <a:pt x="189400" y="50573"/>
                      <a:pt x="187417" y="45614"/>
                      <a:pt x="184442" y="42640"/>
                    </a:cubicBezTo>
                    <a:cubicBezTo>
                      <a:pt x="181467" y="39665"/>
                      <a:pt x="176509" y="37682"/>
                      <a:pt x="171551" y="37682"/>
                    </a:cubicBezTo>
                    <a:cubicBezTo>
                      <a:pt x="166593" y="37682"/>
                      <a:pt x="161634" y="39665"/>
                      <a:pt x="158660" y="42640"/>
                    </a:cubicBezTo>
                    <a:cubicBezTo>
                      <a:pt x="155685" y="45614"/>
                      <a:pt x="153702" y="50573"/>
                      <a:pt x="153702" y="55531"/>
                    </a:cubicBezTo>
                    <a:cubicBezTo>
                      <a:pt x="153702" y="60489"/>
                      <a:pt x="155685" y="64455"/>
                      <a:pt x="158660" y="68422"/>
                    </a:cubicBezTo>
                    <a:cubicBezTo>
                      <a:pt x="161634" y="71396"/>
                      <a:pt x="166593" y="73380"/>
                      <a:pt x="171551" y="73380"/>
                    </a:cubicBezTo>
                    <a:lnTo>
                      <a:pt x="171551" y="7338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0" name="Полилиния: фигура 289">
                <a:extLst>
                  <a:ext uri="{FF2B5EF4-FFF2-40B4-BE49-F238E27FC236}">
                    <a16:creationId xmlns:a16="http://schemas.microsoft.com/office/drawing/2014/main" id="{5EFE86B9-0BAE-FEE8-08D3-572FB0DD5835}"/>
                  </a:ext>
                </a:extLst>
              </p:cNvPr>
              <p:cNvSpPr/>
              <p:nvPr/>
            </p:nvSpPr>
            <p:spPr>
              <a:xfrm>
                <a:off x="5982653" y="5690752"/>
                <a:ext cx="191383" cy="83295"/>
              </a:xfrm>
              <a:custGeom>
                <a:avLst/>
                <a:gdLst>
                  <a:gd name="connsiteX0" fmla="*/ 12891 w 191383"/>
                  <a:gd name="connsiteY0" fmla="*/ 58505 h 83295"/>
                  <a:gd name="connsiteX1" fmla="*/ 18841 w 191383"/>
                  <a:gd name="connsiteY1" fmla="*/ 68422 h 83295"/>
                  <a:gd name="connsiteX2" fmla="*/ 32723 w 191383"/>
                  <a:gd name="connsiteY2" fmla="*/ 72388 h 83295"/>
                  <a:gd name="connsiteX3" fmla="*/ 45615 w 191383"/>
                  <a:gd name="connsiteY3" fmla="*/ 68422 h 83295"/>
                  <a:gd name="connsiteX4" fmla="*/ 50573 w 191383"/>
                  <a:gd name="connsiteY4" fmla="*/ 58505 h 83295"/>
                  <a:gd name="connsiteX5" fmla="*/ 46606 w 191383"/>
                  <a:gd name="connsiteY5" fmla="*/ 50573 h 83295"/>
                  <a:gd name="connsiteX6" fmla="*/ 34707 w 191383"/>
                  <a:gd name="connsiteY6" fmla="*/ 45614 h 83295"/>
                  <a:gd name="connsiteX7" fmla="*/ 24791 w 191383"/>
                  <a:gd name="connsiteY7" fmla="*/ 42640 h 83295"/>
                  <a:gd name="connsiteX8" fmla="*/ 8925 w 191383"/>
                  <a:gd name="connsiteY8" fmla="*/ 34707 h 83295"/>
                  <a:gd name="connsiteX9" fmla="*/ 3967 w 191383"/>
                  <a:gd name="connsiteY9" fmla="*/ 21815 h 83295"/>
                  <a:gd name="connsiteX10" fmla="*/ 11900 w 191383"/>
                  <a:gd name="connsiteY10" fmla="*/ 5949 h 83295"/>
                  <a:gd name="connsiteX11" fmla="*/ 31732 w 191383"/>
                  <a:gd name="connsiteY11" fmla="*/ 0 h 83295"/>
                  <a:gd name="connsiteX12" fmla="*/ 51565 w 191383"/>
                  <a:gd name="connsiteY12" fmla="*/ 5949 h 83295"/>
                  <a:gd name="connsiteX13" fmla="*/ 59497 w 191383"/>
                  <a:gd name="connsiteY13" fmla="*/ 21815 h 83295"/>
                  <a:gd name="connsiteX14" fmla="*/ 49581 w 191383"/>
                  <a:gd name="connsiteY14" fmla="*/ 21815 h 83295"/>
                  <a:gd name="connsiteX15" fmla="*/ 43632 w 191383"/>
                  <a:gd name="connsiteY15" fmla="*/ 11899 h 83295"/>
                  <a:gd name="connsiteX16" fmla="*/ 30741 w 191383"/>
                  <a:gd name="connsiteY16" fmla="*/ 7933 h 83295"/>
                  <a:gd name="connsiteX17" fmla="*/ 17849 w 191383"/>
                  <a:gd name="connsiteY17" fmla="*/ 11899 h 83295"/>
                  <a:gd name="connsiteX18" fmla="*/ 12891 w 191383"/>
                  <a:gd name="connsiteY18" fmla="*/ 20824 h 83295"/>
                  <a:gd name="connsiteX19" fmla="*/ 16858 w 191383"/>
                  <a:gd name="connsiteY19" fmla="*/ 27765 h 83295"/>
                  <a:gd name="connsiteX20" fmla="*/ 28757 w 191383"/>
                  <a:gd name="connsiteY20" fmla="*/ 32723 h 83295"/>
                  <a:gd name="connsiteX21" fmla="*/ 36690 w 191383"/>
                  <a:gd name="connsiteY21" fmla="*/ 34707 h 83295"/>
                  <a:gd name="connsiteX22" fmla="*/ 54539 w 191383"/>
                  <a:gd name="connsiteY22" fmla="*/ 42640 h 83295"/>
                  <a:gd name="connsiteX23" fmla="*/ 59497 w 191383"/>
                  <a:gd name="connsiteY23" fmla="*/ 56522 h 83295"/>
                  <a:gd name="connsiteX24" fmla="*/ 51565 w 191383"/>
                  <a:gd name="connsiteY24" fmla="*/ 73380 h 83295"/>
                  <a:gd name="connsiteX25" fmla="*/ 29749 w 191383"/>
                  <a:gd name="connsiteY25" fmla="*/ 79330 h 83295"/>
                  <a:gd name="connsiteX26" fmla="*/ 8925 w 191383"/>
                  <a:gd name="connsiteY26" fmla="*/ 73380 h 83295"/>
                  <a:gd name="connsiteX27" fmla="*/ 0 w 191383"/>
                  <a:gd name="connsiteY27" fmla="*/ 56522 h 83295"/>
                  <a:gd name="connsiteX28" fmla="*/ 12891 w 191383"/>
                  <a:gd name="connsiteY28" fmla="*/ 56522 h 83295"/>
                  <a:gd name="connsiteX29" fmla="*/ 100154 w 191383"/>
                  <a:gd name="connsiteY29" fmla="*/ 81313 h 83295"/>
                  <a:gd name="connsiteX30" fmla="*/ 84288 w 191383"/>
                  <a:gd name="connsiteY30" fmla="*/ 76354 h 83295"/>
                  <a:gd name="connsiteX31" fmla="*/ 73380 w 191383"/>
                  <a:gd name="connsiteY31" fmla="*/ 63464 h 83295"/>
                  <a:gd name="connsiteX32" fmla="*/ 69414 w 191383"/>
                  <a:gd name="connsiteY32" fmla="*/ 41648 h 83295"/>
                  <a:gd name="connsiteX33" fmla="*/ 77346 w 191383"/>
                  <a:gd name="connsiteY33" fmla="*/ 10908 h 83295"/>
                  <a:gd name="connsiteX34" fmla="*/ 100154 w 191383"/>
                  <a:gd name="connsiteY34" fmla="*/ 0 h 83295"/>
                  <a:gd name="connsiteX35" fmla="*/ 117011 w 191383"/>
                  <a:gd name="connsiteY35" fmla="*/ 5949 h 83295"/>
                  <a:gd name="connsiteX36" fmla="*/ 125936 w 191383"/>
                  <a:gd name="connsiteY36" fmla="*/ 20824 h 83295"/>
                  <a:gd name="connsiteX37" fmla="*/ 116020 w 191383"/>
                  <a:gd name="connsiteY37" fmla="*/ 20824 h 83295"/>
                  <a:gd name="connsiteX38" fmla="*/ 110071 w 191383"/>
                  <a:gd name="connsiteY38" fmla="*/ 11899 h 83295"/>
                  <a:gd name="connsiteX39" fmla="*/ 100154 w 191383"/>
                  <a:gd name="connsiteY39" fmla="*/ 8924 h 83295"/>
                  <a:gd name="connsiteX40" fmla="*/ 85280 w 191383"/>
                  <a:gd name="connsiteY40" fmla="*/ 17849 h 83295"/>
                  <a:gd name="connsiteX41" fmla="*/ 79330 w 191383"/>
                  <a:gd name="connsiteY41" fmla="*/ 41648 h 83295"/>
                  <a:gd name="connsiteX42" fmla="*/ 79330 w 191383"/>
                  <a:gd name="connsiteY42" fmla="*/ 41648 h 83295"/>
                  <a:gd name="connsiteX43" fmla="*/ 88255 w 191383"/>
                  <a:gd name="connsiteY43" fmla="*/ 32723 h 83295"/>
                  <a:gd name="connsiteX44" fmla="*/ 101146 w 191383"/>
                  <a:gd name="connsiteY44" fmla="*/ 28757 h 83295"/>
                  <a:gd name="connsiteX45" fmla="*/ 119987 w 191383"/>
                  <a:gd name="connsiteY45" fmla="*/ 36690 h 83295"/>
                  <a:gd name="connsiteX46" fmla="*/ 127920 w 191383"/>
                  <a:gd name="connsiteY46" fmla="*/ 55531 h 83295"/>
                  <a:gd name="connsiteX47" fmla="*/ 119987 w 191383"/>
                  <a:gd name="connsiteY47" fmla="*/ 74372 h 83295"/>
                  <a:gd name="connsiteX48" fmla="*/ 100154 w 191383"/>
                  <a:gd name="connsiteY48" fmla="*/ 81313 h 83295"/>
                  <a:gd name="connsiteX49" fmla="*/ 100154 w 191383"/>
                  <a:gd name="connsiteY49" fmla="*/ 81313 h 83295"/>
                  <a:gd name="connsiteX50" fmla="*/ 100154 w 191383"/>
                  <a:gd name="connsiteY50" fmla="*/ 73380 h 83295"/>
                  <a:gd name="connsiteX51" fmla="*/ 113045 w 191383"/>
                  <a:gd name="connsiteY51" fmla="*/ 68422 h 83295"/>
                  <a:gd name="connsiteX52" fmla="*/ 118003 w 191383"/>
                  <a:gd name="connsiteY52" fmla="*/ 55531 h 83295"/>
                  <a:gd name="connsiteX53" fmla="*/ 113045 w 191383"/>
                  <a:gd name="connsiteY53" fmla="*/ 42640 h 83295"/>
                  <a:gd name="connsiteX54" fmla="*/ 100154 w 191383"/>
                  <a:gd name="connsiteY54" fmla="*/ 37682 h 83295"/>
                  <a:gd name="connsiteX55" fmla="*/ 87263 w 191383"/>
                  <a:gd name="connsiteY55" fmla="*/ 42640 h 83295"/>
                  <a:gd name="connsiteX56" fmla="*/ 82305 w 191383"/>
                  <a:gd name="connsiteY56" fmla="*/ 55531 h 83295"/>
                  <a:gd name="connsiteX57" fmla="*/ 87263 w 191383"/>
                  <a:gd name="connsiteY57" fmla="*/ 68422 h 83295"/>
                  <a:gd name="connsiteX58" fmla="*/ 100154 w 191383"/>
                  <a:gd name="connsiteY58" fmla="*/ 73380 h 83295"/>
                  <a:gd name="connsiteX59" fmla="*/ 100154 w 191383"/>
                  <a:gd name="connsiteY59" fmla="*/ 73380 h 83295"/>
                  <a:gd name="connsiteX60" fmla="*/ 154694 w 191383"/>
                  <a:gd name="connsiteY60" fmla="*/ 35698 h 83295"/>
                  <a:gd name="connsiteX61" fmla="*/ 164610 w 191383"/>
                  <a:gd name="connsiteY61" fmla="*/ 35698 h 83295"/>
                  <a:gd name="connsiteX62" fmla="*/ 175517 w 191383"/>
                  <a:gd name="connsiteY62" fmla="*/ 31731 h 83295"/>
                  <a:gd name="connsiteX63" fmla="*/ 179484 w 191383"/>
                  <a:gd name="connsiteY63" fmla="*/ 21815 h 83295"/>
                  <a:gd name="connsiteX64" fmla="*/ 175517 w 191383"/>
                  <a:gd name="connsiteY64" fmla="*/ 11899 h 83295"/>
                  <a:gd name="connsiteX65" fmla="*/ 163618 w 191383"/>
                  <a:gd name="connsiteY65" fmla="*/ 7933 h 83295"/>
                  <a:gd name="connsiteX66" fmla="*/ 152710 w 191383"/>
                  <a:gd name="connsiteY66" fmla="*/ 11899 h 83295"/>
                  <a:gd name="connsiteX67" fmla="*/ 147752 w 191383"/>
                  <a:gd name="connsiteY67" fmla="*/ 21815 h 83295"/>
                  <a:gd name="connsiteX68" fmla="*/ 137836 w 191383"/>
                  <a:gd name="connsiteY68" fmla="*/ 21815 h 83295"/>
                  <a:gd name="connsiteX69" fmla="*/ 145769 w 191383"/>
                  <a:gd name="connsiteY69" fmla="*/ 5949 h 83295"/>
                  <a:gd name="connsiteX70" fmla="*/ 163618 w 191383"/>
                  <a:gd name="connsiteY70" fmla="*/ 0 h 83295"/>
                  <a:gd name="connsiteX71" fmla="*/ 181467 w 191383"/>
                  <a:gd name="connsiteY71" fmla="*/ 5949 h 83295"/>
                  <a:gd name="connsiteX72" fmla="*/ 188408 w 191383"/>
                  <a:gd name="connsiteY72" fmla="*/ 20824 h 83295"/>
                  <a:gd name="connsiteX73" fmla="*/ 184442 w 191383"/>
                  <a:gd name="connsiteY73" fmla="*/ 33715 h 83295"/>
                  <a:gd name="connsiteX74" fmla="*/ 172543 w 191383"/>
                  <a:gd name="connsiteY74" fmla="*/ 39665 h 83295"/>
                  <a:gd name="connsiteX75" fmla="*/ 172543 w 191383"/>
                  <a:gd name="connsiteY75" fmla="*/ 39665 h 83295"/>
                  <a:gd name="connsiteX76" fmla="*/ 186425 w 191383"/>
                  <a:gd name="connsiteY76" fmla="*/ 45614 h 83295"/>
                  <a:gd name="connsiteX77" fmla="*/ 191383 w 191383"/>
                  <a:gd name="connsiteY77" fmla="*/ 59497 h 83295"/>
                  <a:gd name="connsiteX78" fmla="*/ 183450 w 191383"/>
                  <a:gd name="connsiteY78" fmla="*/ 76354 h 83295"/>
                  <a:gd name="connsiteX79" fmla="*/ 163618 w 191383"/>
                  <a:gd name="connsiteY79" fmla="*/ 83296 h 83295"/>
                  <a:gd name="connsiteX80" fmla="*/ 143785 w 191383"/>
                  <a:gd name="connsiteY80" fmla="*/ 77346 h 83295"/>
                  <a:gd name="connsiteX81" fmla="*/ 135852 w 191383"/>
                  <a:gd name="connsiteY81" fmla="*/ 61480 h 83295"/>
                  <a:gd name="connsiteX82" fmla="*/ 145769 w 191383"/>
                  <a:gd name="connsiteY82" fmla="*/ 61480 h 83295"/>
                  <a:gd name="connsiteX83" fmla="*/ 151718 w 191383"/>
                  <a:gd name="connsiteY83" fmla="*/ 71396 h 83295"/>
                  <a:gd name="connsiteX84" fmla="*/ 164610 w 191383"/>
                  <a:gd name="connsiteY84" fmla="*/ 75363 h 83295"/>
                  <a:gd name="connsiteX85" fmla="*/ 177501 w 191383"/>
                  <a:gd name="connsiteY85" fmla="*/ 71396 h 83295"/>
                  <a:gd name="connsiteX86" fmla="*/ 182459 w 191383"/>
                  <a:gd name="connsiteY86" fmla="*/ 61480 h 83295"/>
                  <a:gd name="connsiteX87" fmla="*/ 177501 w 191383"/>
                  <a:gd name="connsiteY87" fmla="*/ 50573 h 83295"/>
                  <a:gd name="connsiteX88" fmla="*/ 164610 w 191383"/>
                  <a:gd name="connsiteY88" fmla="*/ 46606 h 83295"/>
                  <a:gd name="connsiteX89" fmla="*/ 154694 w 191383"/>
                  <a:gd name="connsiteY89" fmla="*/ 46606 h 83295"/>
                  <a:gd name="connsiteX90" fmla="*/ 154694 w 191383"/>
                  <a:gd name="connsiteY90" fmla="*/ 35698 h 8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191383" h="83295">
                    <a:moveTo>
                      <a:pt x="12891" y="58505"/>
                    </a:moveTo>
                    <a:cubicBezTo>
                      <a:pt x="12891" y="62472"/>
                      <a:pt x="15866" y="66438"/>
                      <a:pt x="18841" y="68422"/>
                    </a:cubicBezTo>
                    <a:cubicBezTo>
                      <a:pt x="22807" y="71396"/>
                      <a:pt x="26774" y="72388"/>
                      <a:pt x="32723" y="72388"/>
                    </a:cubicBezTo>
                    <a:cubicBezTo>
                      <a:pt x="37682" y="72388"/>
                      <a:pt x="42640" y="71396"/>
                      <a:pt x="45615" y="68422"/>
                    </a:cubicBezTo>
                    <a:cubicBezTo>
                      <a:pt x="48590" y="65447"/>
                      <a:pt x="50573" y="62472"/>
                      <a:pt x="50573" y="58505"/>
                    </a:cubicBezTo>
                    <a:cubicBezTo>
                      <a:pt x="50573" y="55531"/>
                      <a:pt x="49581" y="52556"/>
                      <a:pt x="46606" y="50573"/>
                    </a:cubicBezTo>
                    <a:cubicBezTo>
                      <a:pt x="44623" y="48589"/>
                      <a:pt x="40657" y="46606"/>
                      <a:pt x="34707" y="45614"/>
                    </a:cubicBezTo>
                    <a:lnTo>
                      <a:pt x="24791" y="42640"/>
                    </a:lnTo>
                    <a:cubicBezTo>
                      <a:pt x="17849" y="40656"/>
                      <a:pt x="11900" y="37682"/>
                      <a:pt x="8925" y="34707"/>
                    </a:cubicBezTo>
                    <a:cubicBezTo>
                      <a:pt x="5950" y="31731"/>
                      <a:pt x="3967" y="26773"/>
                      <a:pt x="3967" y="21815"/>
                    </a:cubicBezTo>
                    <a:cubicBezTo>
                      <a:pt x="3967" y="14874"/>
                      <a:pt x="6941" y="9916"/>
                      <a:pt x="11900" y="5949"/>
                    </a:cubicBezTo>
                    <a:cubicBezTo>
                      <a:pt x="16858" y="1983"/>
                      <a:pt x="23799" y="0"/>
                      <a:pt x="31732" y="0"/>
                    </a:cubicBezTo>
                    <a:cubicBezTo>
                      <a:pt x="39665" y="0"/>
                      <a:pt x="45615" y="1983"/>
                      <a:pt x="51565" y="5949"/>
                    </a:cubicBezTo>
                    <a:cubicBezTo>
                      <a:pt x="56523" y="9916"/>
                      <a:pt x="59497" y="15866"/>
                      <a:pt x="59497" y="21815"/>
                    </a:cubicBezTo>
                    <a:lnTo>
                      <a:pt x="49581" y="21815"/>
                    </a:lnTo>
                    <a:cubicBezTo>
                      <a:pt x="49581" y="17849"/>
                      <a:pt x="47598" y="13882"/>
                      <a:pt x="43632" y="11899"/>
                    </a:cubicBezTo>
                    <a:cubicBezTo>
                      <a:pt x="40657" y="9916"/>
                      <a:pt x="36690" y="7933"/>
                      <a:pt x="30741" y="7933"/>
                    </a:cubicBezTo>
                    <a:cubicBezTo>
                      <a:pt x="25783" y="7933"/>
                      <a:pt x="21816" y="8924"/>
                      <a:pt x="17849" y="11899"/>
                    </a:cubicBezTo>
                    <a:cubicBezTo>
                      <a:pt x="14874" y="13882"/>
                      <a:pt x="12891" y="17849"/>
                      <a:pt x="12891" y="20824"/>
                    </a:cubicBezTo>
                    <a:cubicBezTo>
                      <a:pt x="12891" y="23799"/>
                      <a:pt x="13883" y="25782"/>
                      <a:pt x="16858" y="27765"/>
                    </a:cubicBezTo>
                    <a:cubicBezTo>
                      <a:pt x="18841" y="29749"/>
                      <a:pt x="22807" y="31731"/>
                      <a:pt x="28757" y="32723"/>
                    </a:cubicBezTo>
                    <a:lnTo>
                      <a:pt x="36690" y="34707"/>
                    </a:lnTo>
                    <a:cubicBezTo>
                      <a:pt x="44623" y="36690"/>
                      <a:pt x="50573" y="39665"/>
                      <a:pt x="54539" y="42640"/>
                    </a:cubicBezTo>
                    <a:cubicBezTo>
                      <a:pt x="58506" y="45614"/>
                      <a:pt x="59497" y="50573"/>
                      <a:pt x="59497" y="56522"/>
                    </a:cubicBezTo>
                    <a:cubicBezTo>
                      <a:pt x="59497" y="63464"/>
                      <a:pt x="56523" y="69414"/>
                      <a:pt x="51565" y="73380"/>
                    </a:cubicBezTo>
                    <a:cubicBezTo>
                      <a:pt x="46606" y="77346"/>
                      <a:pt x="38674" y="79330"/>
                      <a:pt x="29749" y="79330"/>
                    </a:cubicBezTo>
                    <a:cubicBezTo>
                      <a:pt x="21816" y="79330"/>
                      <a:pt x="14874" y="77346"/>
                      <a:pt x="8925" y="73380"/>
                    </a:cubicBezTo>
                    <a:cubicBezTo>
                      <a:pt x="3967" y="69414"/>
                      <a:pt x="992" y="63464"/>
                      <a:pt x="0" y="56522"/>
                    </a:cubicBezTo>
                    <a:lnTo>
                      <a:pt x="12891" y="56522"/>
                    </a:lnTo>
                    <a:close/>
                    <a:moveTo>
                      <a:pt x="100154" y="81313"/>
                    </a:moveTo>
                    <a:cubicBezTo>
                      <a:pt x="94204" y="81313"/>
                      <a:pt x="89246" y="79330"/>
                      <a:pt x="84288" y="76354"/>
                    </a:cubicBezTo>
                    <a:cubicBezTo>
                      <a:pt x="79330" y="73380"/>
                      <a:pt x="76355" y="68422"/>
                      <a:pt x="73380" y="63464"/>
                    </a:cubicBezTo>
                    <a:cubicBezTo>
                      <a:pt x="70406" y="57514"/>
                      <a:pt x="69414" y="50573"/>
                      <a:pt x="69414" y="41648"/>
                    </a:cubicBezTo>
                    <a:cubicBezTo>
                      <a:pt x="69414" y="28757"/>
                      <a:pt x="72388" y="17849"/>
                      <a:pt x="77346" y="10908"/>
                    </a:cubicBezTo>
                    <a:cubicBezTo>
                      <a:pt x="82305" y="3966"/>
                      <a:pt x="90238" y="0"/>
                      <a:pt x="100154" y="0"/>
                    </a:cubicBezTo>
                    <a:cubicBezTo>
                      <a:pt x="107095" y="0"/>
                      <a:pt x="113045" y="1983"/>
                      <a:pt x="117011" y="5949"/>
                    </a:cubicBezTo>
                    <a:cubicBezTo>
                      <a:pt x="121970" y="9916"/>
                      <a:pt x="124945" y="14874"/>
                      <a:pt x="125936" y="20824"/>
                    </a:cubicBezTo>
                    <a:lnTo>
                      <a:pt x="116020" y="20824"/>
                    </a:lnTo>
                    <a:cubicBezTo>
                      <a:pt x="115029" y="16857"/>
                      <a:pt x="113045" y="14874"/>
                      <a:pt x="110071" y="11899"/>
                    </a:cubicBezTo>
                    <a:cubicBezTo>
                      <a:pt x="107095" y="9916"/>
                      <a:pt x="104120" y="8924"/>
                      <a:pt x="100154" y="8924"/>
                    </a:cubicBezTo>
                    <a:cubicBezTo>
                      <a:pt x="93213" y="8924"/>
                      <a:pt x="88255" y="11899"/>
                      <a:pt x="85280" y="17849"/>
                    </a:cubicBezTo>
                    <a:cubicBezTo>
                      <a:pt x="81313" y="23799"/>
                      <a:pt x="79330" y="31731"/>
                      <a:pt x="79330" y="41648"/>
                    </a:cubicBezTo>
                    <a:lnTo>
                      <a:pt x="79330" y="41648"/>
                    </a:lnTo>
                    <a:cubicBezTo>
                      <a:pt x="81313" y="37682"/>
                      <a:pt x="84288" y="34707"/>
                      <a:pt x="88255" y="32723"/>
                    </a:cubicBezTo>
                    <a:cubicBezTo>
                      <a:pt x="92221" y="30740"/>
                      <a:pt x="97179" y="28757"/>
                      <a:pt x="101146" y="28757"/>
                    </a:cubicBezTo>
                    <a:cubicBezTo>
                      <a:pt x="109079" y="28757"/>
                      <a:pt x="115029" y="31731"/>
                      <a:pt x="119987" y="36690"/>
                    </a:cubicBezTo>
                    <a:cubicBezTo>
                      <a:pt x="124945" y="41648"/>
                      <a:pt x="127920" y="47598"/>
                      <a:pt x="127920" y="55531"/>
                    </a:cubicBezTo>
                    <a:cubicBezTo>
                      <a:pt x="127920" y="63464"/>
                      <a:pt x="124945" y="69414"/>
                      <a:pt x="119987" y="74372"/>
                    </a:cubicBezTo>
                    <a:cubicBezTo>
                      <a:pt x="115029" y="79330"/>
                      <a:pt x="109079" y="81313"/>
                      <a:pt x="100154" y="81313"/>
                    </a:cubicBezTo>
                    <a:lnTo>
                      <a:pt x="100154" y="81313"/>
                    </a:lnTo>
                    <a:close/>
                    <a:moveTo>
                      <a:pt x="100154" y="73380"/>
                    </a:moveTo>
                    <a:cubicBezTo>
                      <a:pt x="105112" y="73380"/>
                      <a:pt x="109079" y="71396"/>
                      <a:pt x="113045" y="68422"/>
                    </a:cubicBezTo>
                    <a:cubicBezTo>
                      <a:pt x="117011" y="65447"/>
                      <a:pt x="118003" y="60489"/>
                      <a:pt x="118003" y="55531"/>
                    </a:cubicBezTo>
                    <a:cubicBezTo>
                      <a:pt x="118003" y="50573"/>
                      <a:pt x="116020" y="45614"/>
                      <a:pt x="113045" y="42640"/>
                    </a:cubicBezTo>
                    <a:cubicBezTo>
                      <a:pt x="110071" y="39665"/>
                      <a:pt x="105112" y="37682"/>
                      <a:pt x="100154" y="37682"/>
                    </a:cubicBezTo>
                    <a:cubicBezTo>
                      <a:pt x="95196" y="37682"/>
                      <a:pt x="90238" y="39665"/>
                      <a:pt x="87263" y="42640"/>
                    </a:cubicBezTo>
                    <a:cubicBezTo>
                      <a:pt x="84288" y="45614"/>
                      <a:pt x="82305" y="50573"/>
                      <a:pt x="82305" y="55531"/>
                    </a:cubicBezTo>
                    <a:cubicBezTo>
                      <a:pt x="82305" y="60489"/>
                      <a:pt x="84288" y="64455"/>
                      <a:pt x="87263" y="68422"/>
                    </a:cubicBezTo>
                    <a:cubicBezTo>
                      <a:pt x="91229" y="71396"/>
                      <a:pt x="95196" y="73380"/>
                      <a:pt x="100154" y="73380"/>
                    </a:cubicBezTo>
                    <a:lnTo>
                      <a:pt x="100154" y="73380"/>
                    </a:lnTo>
                    <a:close/>
                    <a:moveTo>
                      <a:pt x="154694" y="35698"/>
                    </a:moveTo>
                    <a:lnTo>
                      <a:pt x="164610" y="35698"/>
                    </a:lnTo>
                    <a:cubicBezTo>
                      <a:pt x="169568" y="35698"/>
                      <a:pt x="172543" y="34707"/>
                      <a:pt x="175517" y="31731"/>
                    </a:cubicBezTo>
                    <a:cubicBezTo>
                      <a:pt x="178492" y="28757"/>
                      <a:pt x="179484" y="25782"/>
                      <a:pt x="179484" y="21815"/>
                    </a:cubicBezTo>
                    <a:cubicBezTo>
                      <a:pt x="179484" y="17849"/>
                      <a:pt x="178492" y="14874"/>
                      <a:pt x="175517" y="11899"/>
                    </a:cubicBezTo>
                    <a:cubicBezTo>
                      <a:pt x="172543" y="9916"/>
                      <a:pt x="168576" y="7933"/>
                      <a:pt x="163618" y="7933"/>
                    </a:cubicBezTo>
                    <a:cubicBezTo>
                      <a:pt x="158660" y="7933"/>
                      <a:pt x="155685" y="8924"/>
                      <a:pt x="152710" y="11899"/>
                    </a:cubicBezTo>
                    <a:cubicBezTo>
                      <a:pt x="149735" y="14874"/>
                      <a:pt x="147752" y="17849"/>
                      <a:pt x="147752" y="21815"/>
                    </a:cubicBezTo>
                    <a:lnTo>
                      <a:pt x="137836" y="21815"/>
                    </a:lnTo>
                    <a:cubicBezTo>
                      <a:pt x="138827" y="14874"/>
                      <a:pt x="140811" y="9916"/>
                      <a:pt x="145769" y="5949"/>
                    </a:cubicBezTo>
                    <a:cubicBezTo>
                      <a:pt x="150727" y="1983"/>
                      <a:pt x="156676" y="0"/>
                      <a:pt x="163618" y="0"/>
                    </a:cubicBezTo>
                    <a:cubicBezTo>
                      <a:pt x="170559" y="0"/>
                      <a:pt x="176509" y="1983"/>
                      <a:pt x="181467" y="5949"/>
                    </a:cubicBezTo>
                    <a:cubicBezTo>
                      <a:pt x="186425" y="9916"/>
                      <a:pt x="188408" y="14874"/>
                      <a:pt x="188408" y="20824"/>
                    </a:cubicBezTo>
                    <a:cubicBezTo>
                      <a:pt x="188408" y="25782"/>
                      <a:pt x="187417" y="29749"/>
                      <a:pt x="184442" y="33715"/>
                    </a:cubicBezTo>
                    <a:cubicBezTo>
                      <a:pt x="181467" y="36690"/>
                      <a:pt x="177501" y="39665"/>
                      <a:pt x="172543" y="39665"/>
                    </a:cubicBezTo>
                    <a:lnTo>
                      <a:pt x="172543" y="39665"/>
                    </a:lnTo>
                    <a:cubicBezTo>
                      <a:pt x="178492" y="39665"/>
                      <a:pt x="183450" y="41648"/>
                      <a:pt x="186425" y="45614"/>
                    </a:cubicBezTo>
                    <a:cubicBezTo>
                      <a:pt x="190392" y="48589"/>
                      <a:pt x="191383" y="53547"/>
                      <a:pt x="191383" y="59497"/>
                    </a:cubicBezTo>
                    <a:cubicBezTo>
                      <a:pt x="191383" y="66438"/>
                      <a:pt x="188408" y="71396"/>
                      <a:pt x="183450" y="76354"/>
                    </a:cubicBezTo>
                    <a:cubicBezTo>
                      <a:pt x="178492" y="80321"/>
                      <a:pt x="171551" y="83296"/>
                      <a:pt x="163618" y="83296"/>
                    </a:cubicBezTo>
                    <a:cubicBezTo>
                      <a:pt x="155685" y="83296"/>
                      <a:pt x="148743" y="81313"/>
                      <a:pt x="143785" y="77346"/>
                    </a:cubicBezTo>
                    <a:cubicBezTo>
                      <a:pt x="138827" y="73380"/>
                      <a:pt x="135852" y="68422"/>
                      <a:pt x="135852" y="61480"/>
                    </a:cubicBezTo>
                    <a:lnTo>
                      <a:pt x="145769" y="61480"/>
                    </a:lnTo>
                    <a:cubicBezTo>
                      <a:pt x="145769" y="65447"/>
                      <a:pt x="147752" y="68422"/>
                      <a:pt x="151718" y="71396"/>
                    </a:cubicBezTo>
                    <a:cubicBezTo>
                      <a:pt x="154694" y="74372"/>
                      <a:pt x="159652" y="75363"/>
                      <a:pt x="164610" y="75363"/>
                    </a:cubicBezTo>
                    <a:cubicBezTo>
                      <a:pt x="169568" y="75363"/>
                      <a:pt x="174526" y="74372"/>
                      <a:pt x="177501" y="71396"/>
                    </a:cubicBezTo>
                    <a:cubicBezTo>
                      <a:pt x="180475" y="68422"/>
                      <a:pt x="182459" y="65447"/>
                      <a:pt x="182459" y="61480"/>
                    </a:cubicBezTo>
                    <a:cubicBezTo>
                      <a:pt x="182459" y="56522"/>
                      <a:pt x="180475" y="53547"/>
                      <a:pt x="177501" y="50573"/>
                    </a:cubicBezTo>
                    <a:cubicBezTo>
                      <a:pt x="174526" y="47598"/>
                      <a:pt x="169568" y="46606"/>
                      <a:pt x="164610" y="46606"/>
                    </a:cubicBezTo>
                    <a:lnTo>
                      <a:pt x="154694" y="46606"/>
                    </a:lnTo>
                    <a:lnTo>
                      <a:pt x="154694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1" name="Полилиния: фигура 290">
                <a:extLst>
                  <a:ext uri="{FF2B5EF4-FFF2-40B4-BE49-F238E27FC236}">
                    <a16:creationId xmlns:a16="http://schemas.microsoft.com/office/drawing/2014/main" id="{2A4A7AF8-A12B-1DB4-21BF-452EE516DBCF}"/>
                  </a:ext>
                </a:extLst>
              </p:cNvPr>
              <p:cNvSpPr/>
              <p:nvPr/>
            </p:nvSpPr>
            <p:spPr>
              <a:xfrm>
                <a:off x="1910058" y="5938658"/>
                <a:ext cx="385741" cy="82304"/>
              </a:xfrm>
              <a:custGeom>
                <a:avLst/>
                <a:gdLst>
                  <a:gd name="connsiteX0" fmla="*/ 70405 w 385741"/>
                  <a:gd name="connsiteY0" fmla="*/ 48589 h 82304"/>
                  <a:gd name="connsiteX1" fmla="*/ 61481 w 385741"/>
                  <a:gd name="connsiteY1" fmla="*/ 73380 h 82304"/>
                  <a:gd name="connsiteX2" fmla="*/ 36690 w 385741"/>
                  <a:gd name="connsiteY2" fmla="*/ 82305 h 82304"/>
                  <a:gd name="connsiteX3" fmla="*/ 9916 w 385741"/>
                  <a:gd name="connsiteY3" fmla="*/ 71396 h 82304"/>
                  <a:gd name="connsiteX4" fmla="*/ 0 w 385741"/>
                  <a:gd name="connsiteY4" fmla="*/ 41648 h 82304"/>
                  <a:gd name="connsiteX5" fmla="*/ 9916 w 385741"/>
                  <a:gd name="connsiteY5" fmla="*/ 11899 h 82304"/>
                  <a:gd name="connsiteX6" fmla="*/ 36690 w 385741"/>
                  <a:gd name="connsiteY6" fmla="*/ 991 h 82304"/>
                  <a:gd name="connsiteX7" fmla="*/ 58506 w 385741"/>
                  <a:gd name="connsiteY7" fmla="*/ 7933 h 82304"/>
                  <a:gd name="connsiteX8" fmla="*/ 69414 w 385741"/>
                  <a:gd name="connsiteY8" fmla="*/ 26773 h 82304"/>
                  <a:gd name="connsiteX9" fmla="*/ 59497 w 385741"/>
                  <a:gd name="connsiteY9" fmla="*/ 26773 h 82304"/>
                  <a:gd name="connsiteX10" fmla="*/ 51564 w 385741"/>
                  <a:gd name="connsiteY10" fmla="*/ 14874 h 82304"/>
                  <a:gd name="connsiteX11" fmla="*/ 37682 w 385741"/>
                  <a:gd name="connsiteY11" fmla="*/ 10908 h 82304"/>
                  <a:gd name="connsiteX12" fmla="*/ 18841 w 385741"/>
                  <a:gd name="connsiteY12" fmla="*/ 18840 h 82304"/>
                  <a:gd name="connsiteX13" fmla="*/ 11899 w 385741"/>
                  <a:gd name="connsiteY13" fmla="*/ 41648 h 82304"/>
                  <a:gd name="connsiteX14" fmla="*/ 18841 w 385741"/>
                  <a:gd name="connsiteY14" fmla="*/ 65447 h 82304"/>
                  <a:gd name="connsiteX15" fmla="*/ 37682 w 385741"/>
                  <a:gd name="connsiteY15" fmla="*/ 74372 h 82304"/>
                  <a:gd name="connsiteX16" fmla="*/ 54539 w 385741"/>
                  <a:gd name="connsiteY16" fmla="*/ 68422 h 82304"/>
                  <a:gd name="connsiteX17" fmla="*/ 61481 w 385741"/>
                  <a:gd name="connsiteY17" fmla="*/ 52556 h 82304"/>
                  <a:gd name="connsiteX18" fmla="*/ 61481 w 385741"/>
                  <a:gd name="connsiteY18" fmla="*/ 51564 h 82304"/>
                  <a:gd name="connsiteX19" fmla="*/ 39665 w 385741"/>
                  <a:gd name="connsiteY19" fmla="*/ 51564 h 82304"/>
                  <a:gd name="connsiteX20" fmla="*/ 39665 w 385741"/>
                  <a:gd name="connsiteY20" fmla="*/ 42640 h 82304"/>
                  <a:gd name="connsiteX21" fmla="*/ 71397 w 385741"/>
                  <a:gd name="connsiteY21" fmla="*/ 42640 h 82304"/>
                  <a:gd name="connsiteX22" fmla="*/ 71397 w 385741"/>
                  <a:gd name="connsiteY22" fmla="*/ 48589 h 82304"/>
                  <a:gd name="connsiteX23" fmla="*/ 113045 w 385741"/>
                  <a:gd name="connsiteY23" fmla="*/ 1983 h 82304"/>
                  <a:gd name="connsiteX24" fmla="*/ 130894 w 385741"/>
                  <a:gd name="connsiteY24" fmla="*/ 8924 h 82304"/>
                  <a:gd name="connsiteX25" fmla="*/ 137836 w 385741"/>
                  <a:gd name="connsiteY25" fmla="*/ 26773 h 82304"/>
                  <a:gd name="connsiteX26" fmla="*/ 130894 w 385741"/>
                  <a:gd name="connsiteY26" fmla="*/ 44623 h 82304"/>
                  <a:gd name="connsiteX27" fmla="*/ 113045 w 385741"/>
                  <a:gd name="connsiteY27" fmla="*/ 51564 h 82304"/>
                  <a:gd name="connsiteX28" fmla="*/ 93212 w 385741"/>
                  <a:gd name="connsiteY28" fmla="*/ 51564 h 82304"/>
                  <a:gd name="connsiteX29" fmla="*/ 93212 w 385741"/>
                  <a:gd name="connsiteY29" fmla="*/ 79330 h 82304"/>
                  <a:gd name="connsiteX30" fmla="*/ 83296 w 385741"/>
                  <a:gd name="connsiteY30" fmla="*/ 79330 h 82304"/>
                  <a:gd name="connsiteX31" fmla="*/ 83296 w 385741"/>
                  <a:gd name="connsiteY31" fmla="*/ 0 h 82304"/>
                  <a:gd name="connsiteX32" fmla="*/ 113045 w 385741"/>
                  <a:gd name="connsiteY32" fmla="*/ 0 h 82304"/>
                  <a:gd name="connsiteX33" fmla="*/ 93212 w 385741"/>
                  <a:gd name="connsiteY33" fmla="*/ 44623 h 82304"/>
                  <a:gd name="connsiteX34" fmla="*/ 111062 w 385741"/>
                  <a:gd name="connsiteY34" fmla="*/ 44623 h 82304"/>
                  <a:gd name="connsiteX35" fmla="*/ 123953 w 385741"/>
                  <a:gd name="connsiteY35" fmla="*/ 40656 h 82304"/>
                  <a:gd name="connsiteX36" fmla="*/ 128911 w 385741"/>
                  <a:gd name="connsiteY36" fmla="*/ 28757 h 82304"/>
                  <a:gd name="connsiteX37" fmla="*/ 123953 w 385741"/>
                  <a:gd name="connsiteY37" fmla="*/ 16857 h 82304"/>
                  <a:gd name="connsiteX38" fmla="*/ 111062 w 385741"/>
                  <a:gd name="connsiteY38" fmla="*/ 12891 h 82304"/>
                  <a:gd name="connsiteX39" fmla="*/ 93212 w 385741"/>
                  <a:gd name="connsiteY39" fmla="*/ 12891 h 82304"/>
                  <a:gd name="connsiteX40" fmla="*/ 93212 w 385741"/>
                  <a:gd name="connsiteY40" fmla="*/ 44623 h 82304"/>
                  <a:gd name="connsiteX41" fmla="*/ 194358 w 385741"/>
                  <a:gd name="connsiteY41" fmla="*/ 12891 h 82304"/>
                  <a:gd name="connsiteX42" fmla="*/ 194358 w 385741"/>
                  <a:gd name="connsiteY42" fmla="*/ 12891 h 82304"/>
                  <a:gd name="connsiteX43" fmla="*/ 173534 w 385741"/>
                  <a:gd name="connsiteY43" fmla="*/ 27765 h 82304"/>
                  <a:gd name="connsiteX44" fmla="*/ 173534 w 385741"/>
                  <a:gd name="connsiteY44" fmla="*/ 17849 h 82304"/>
                  <a:gd name="connsiteX45" fmla="*/ 194358 w 385741"/>
                  <a:gd name="connsiteY45" fmla="*/ 2975 h 82304"/>
                  <a:gd name="connsiteX46" fmla="*/ 204274 w 385741"/>
                  <a:gd name="connsiteY46" fmla="*/ 2975 h 82304"/>
                  <a:gd name="connsiteX47" fmla="*/ 204274 w 385741"/>
                  <a:gd name="connsiteY47" fmla="*/ 82305 h 82304"/>
                  <a:gd name="connsiteX48" fmla="*/ 194358 w 385741"/>
                  <a:gd name="connsiteY48" fmla="*/ 82305 h 82304"/>
                  <a:gd name="connsiteX49" fmla="*/ 194358 w 385741"/>
                  <a:gd name="connsiteY49" fmla="*/ 12891 h 82304"/>
                  <a:gd name="connsiteX50" fmla="*/ 224107 w 385741"/>
                  <a:gd name="connsiteY50" fmla="*/ 24791 h 82304"/>
                  <a:gd name="connsiteX51" fmla="*/ 232040 w 385741"/>
                  <a:gd name="connsiteY51" fmla="*/ 7933 h 82304"/>
                  <a:gd name="connsiteX52" fmla="*/ 250880 w 385741"/>
                  <a:gd name="connsiteY52" fmla="*/ 991 h 82304"/>
                  <a:gd name="connsiteX53" fmla="*/ 268730 w 385741"/>
                  <a:gd name="connsiteY53" fmla="*/ 6941 h 82304"/>
                  <a:gd name="connsiteX54" fmla="*/ 275671 w 385741"/>
                  <a:gd name="connsiteY54" fmla="*/ 22807 h 82304"/>
                  <a:gd name="connsiteX55" fmla="*/ 271705 w 385741"/>
                  <a:gd name="connsiteY55" fmla="*/ 35698 h 82304"/>
                  <a:gd name="connsiteX56" fmla="*/ 257822 w 385741"/>
                  <a:gd name="connsiteY56" fmla="*/ 51564 h 82304"/>
                  <a:gd name="connsiteX57" fmla="*/ 237990 w 385741"/>
                  <a:gd name="connsiteY57" fmla="*/ 72388 h 82304"/>
                  <a:gd name="connsiteX58" fmla="*/ 237990 w 385741"/>
                  <a:gd name="connsiteY58" fmla="*/ 72388 h 82304"/>
                  <a:gd name="connsiteX59" fmla="*/ 276663 w 385741"/>
                  <a:gd name="connsiteY59" fmla="*/ 72388 h 82304"/>
                  <a:gd name="connsiteX60" fmla="*/ 276663 w 385741"/>
                  <a:gd name="connsiteY60" fmla="*/ 81313 h 82304"/>
                  <a:gd name="connsiteX61" fmla="*/ 224107 w 385741"/>
                  <a:gd name="connsiteY61" fmla="*/ 81313 h 82304"/>
                  <a:gd name="connsiteX62" fmla="*/ 224107 w 385741"/>
                  <a:gd name="connsiteY62" fmla="*/ 74372 h 82304"/>
                  <a:gd name="connsiteX63" fmla="*/ 251872 w 385741"/>
                  <a:gd name="connsiteY63" fmla="*/ 44623 h 82304"/>
                  <a:gd name="connsiteX64" fmla="*/ 262780 w 385741"/>
                  <a:gd name="connsiteY64" fmla="*/ 31731 h 82304"/>
                  <a:gd name="connsiteX65" fmla="*/ 265755 w 385741"/>
                  <a:gd name="connsiteY65" fmla="*/ 22807 h 82304"/>
                  <a:gd name="connsiteX66" fmla="*/ 260797 w 385741"/>
                  <a:gd name="connsiteY66" fmla="*/ 12891 h 82304"/>
                  <a:gd name="connsiteX67" fmla="*/ 249889 w 385741"/>
                  <a:gd name="connsiteY67" fmla="*/ 8924 h 82304"/>
                  <a:gd name="connsiteX68" fmla="*/ 237990 w 385741"/>
                  <a:gd name="connsiteY68" fmla="*/ 12891 h 82304"/>
                  <a:gd name="connsiteX69" fmla="*/ 233031 w 385741"/>
                  <a:gd name="connsiteY69" fmla="*/ 23799 h 82304"/>
                  <a:gd name="connsiteX70" fmla="*/ 233031 w 385741"/>
                  <a:gd name="connsiteY70" fmla="*/ 23799 h 82304"/>
                  <a:gd name="connsiteX71" fmla="*/ 224107 w 385741"/>
                  <a:gd name="connsiteY71" fmla="*/ 24791 h 82304"/>
                  <a:gd name="connsiteX72" fmla="*/ 224107 w 385741"/>
                  <a:gd name="connsiteY72" fmla="*/ 24791 h 82304"/>
                  <a:gd name="connsiteX73" fmla="*/ 287571 w 385741"/>
                  <a:gd name="connsiteY73" fmla="*/ 54539 h 82304"/>
                  <a:gd name="connsiteX74" fmla="*/ 287571 w 385741"/>
                  <a:gd name="connsiteY74" fmla="*/ 45614 h 82304"/>
                  <a:gd name="connsiteX75" fmla="*/ 323269 w 385741"/>
                  <a:gd name="connsiteY75" fmla="*/ 45614 h 82304"/>
                  <a:gd name="connsiteX76" fmla="*/ 323269 w 385741"/>
                  <a:gd name="connsiteY76" fmla="*/ 54539 h 82304"/>
                  <a:gd name="connsiteX77" fmla="*/ 287571 w 385741"/>
                  <a:gd name="connsiteY77" fmla="*/ 54539 h 82304"/>
                  <a:gd name="connsiteX78" fmla="*/ 375825 w 385741"/>
                  <a:gd name="connsiteY78" fmla="*/ 10908 h 82304"/>
                  <a:gd name="connsiteX79" fmla="*/ 375825 w 385741"/>
                  <a:gd name="connsiteY79" fmla="*/ 10908 h 82304"/>
                  <a:gd name="connsiteX80" fmla="*/ 333185 w 385741"/>
                  <a:gd name="connsiteY80" fmla="*/ 10908 h 82304"/>
                  <a:gd name="connsiteX81" fmla="*/ 333185 w 385741"/>
                  <a:gd name="connsiteY81" fmla="*/ 1983 h 82304"/>
                  <a:gd name="connsiteX82" fmla="*/ 385741 w 385741"/>
                  <a:gd name="connsiteY82" fmla="*/ 1983 h 82304"/>
                  <a:gd name="connsiteX83" fmla="*/ 385741 w 385741"/>
                  <a:gd name="connsiteY83" fmla="*/ 10908 h 82304"/>
                  <a:gd name="connsiteX84" fmla="*/ 351034 w 385741"/>
                  <a:gd name="connsiteY84" fmla="*/ 80321 h 82304"/>
                  <a:gd name="connsiteX85" fmla="*/ 341118 w 385741"/>
                  <a:gd name="connsiteY85" fmla="*/ 80321 h 82304"/>
                  <a:gd name="connsiteX86" fmla="*/ 375825 w 385741"/>
                  <a:gd name="connsiteY86" fmla="*/ 10908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385741" h="82304">
                    <a:moveTo>
                      <a:pt x="70405" y="48589"/>
                    </a:moveTo>
                    <a:cubicBezTo>
                      <a:pt x="70405" y="59497"/>
                      <a:pt x="67430" y="67430"/>
                      <a:pt x="61481" y="73380"/>
                    </a:cubicBezTo>
                    <a:cubicBezTo>
                      <a:pt x="55531" y="79330"/>
                      <a:pt x="47598" y="82305"/>
                      <a:pt x="36690" y="82305"/>
                    </a:cubicBezTo>
                    <a:cubicBezTo>
                      <a:pt x="25782" y="82305"/>
                      <a:pt x="16858" y="78338"/>
                      <a:pt x="9916" y="71396"/>
                    </a:cubicBezTo>
                    <a:cubicBezTo>
                      <a:pt x="2975" y="63464"/>
                      <a:pt x="0" y="53547"/>
                      <a:pt x="0" y="41648"/>
                    </a:cubicBezTo>
                    <a:cubicBezTo>
                      <a:pt x="0" y="29749"/>
                      <a:pt x="2975" y="19832"/>
                      <a:pt x="9916" y="11899"/>
                    </a:cubicBezTo>
                    <a:cubicBezTo>
                      <a:pt x="16858" y="4958"/>
                      <a:pt x="24791" y="991"/>
                      <a:pt x="36690" y="991"/>
                    </a:cubicBezTo>
                    <a:cubicBezTo>
                      <a:pt x="45615" y="991"/>
                      <a:pt x="52556" y="2975"/>
                      <a:pt x="58506" y="7933"/>
                    </a:cubicBezTo>
                    <a:cubicBezTo>
                      <a:pt x="64455" y="12891"/>
                      <a:pt x="68422" y="18840"/>
                      <a:pt x="69414" y="26773"/>
                    </a:cubicBezTo>
                    <a:lnTo>
                      <a:pt x="59497" y="26773"/>
                    </a:lnTo>
                    <a:cubicBezTo>
                      <a:pt x="57514" y="21815"/>
                      <a:pt x="55531" y="16857"/>
                      <a:pt x="51564" y="14874"/>
                    </a:cubicBezTo>
                    <a:cubicBezTo>
                      <a:pt x="47598" y="11899"/>
                      <a:pt x="42640" y="10908"/>
                      <a:pt x="37682" y="10908"/>
                    </a:cubicBezTo>
                    <a:cubicBezTo>
                      <a:pt x="29749" y="10908"/>
                      <a:pt x="22807" y="13882"/>
                      <a:pt x="18841" y="18840"/>
                    </a:cubicBezTo>
                    <a:cubicBezTo>
                      <a:pt x="13883" y="24791"/>
                      <a:pt x="11899" y="31731"/>
                      <a:pt x="11899" y="41648"/>
                    </a:cubicBezTo>
                    <a:cubicBezTo>
                      <a:pt x="11899" y="51564"/>
                      <a:pt x="13883" y="59497"/>
                      <a:pt x="18841" y="65447"/>
                    </a:cubicBezTo>
                    <a:cubicBezTo>
                      <a:pt x="23799" y="71396"/>
                      <a:pt x="29749" y="74372"/>
                      <a:pt x="37682" y="74372"/>
                    </a:cubicBezTo>
                    <a:cubicBezTo>
                      <a:pt x="44623" y="74372"/>
                      <a:pt x="50573" y="72388"/>
                      <a:pt x="54539" y="68422"/>
                    </a:cubicBezTo>
                    <a:cubicBezTo>
                      <a:pt x="58506" y="64455"/>
                      <a:pt x="61481" y="58505"/>
                      <a:pt x="61481" y="52556"/>
                    </a:cubicBezTo>
                    <a:lnTo>
                      <a:pt x="61481" y="51564"/>
                    </a:lnTo>
                    <a:lnTo>
                      <a:pt x="39665" y="51564"/>
                    </a:lnTo>
                    <a:lnTo>
                      <a:pt x="39665" y="42640"/>
                    </a:lnTo>
                    <a:lnTo>
                      <a:pt x="71397" y="42640"/>
                    </a:lnTo>
                    <a:lnTo>
                      <a:pt x="71397" y="48589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6"/>
                      <a:pt x="130894" y="8924"/>
                    </a:cubicBezTo>
                    <a:cubicBezTo>
                      <a:pt x="135852" y="13882"/>
                      <a:pt x="137836" y="19832"/>
                      <a:pt x="137836" y="26773"/>
                    </a:cubicBezTo>
                    <a:cubicBezTo>
                      <a:pt x="137836" y="34707"/>
                      <a:pt x="135852" y="40656"/>
                      <a:pt x="130894" y="44623"/>
                    </a:cubicBezTo>
                    <a:cubicBezTo>
                      <a:pt x="125936" y="49581"/>
                      <a:pt x="119986" y="51564"/>
                      <a:pt x="113045" y="51564"/>
                    </a:cubicBezTo>
                    <a:lnTo>
                      <a:pt x="93212" y="51564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4623"/>
                    </a:moveTo>
                    <a:lnTo>
                      <a:pt x="111062" y="44623"/>
                    </a:lnTo>
                    <a:cubicBezTo>
                      <a:pt x="117011" y="44623"/>
                      <a:pt x="120978" y="43631"/>
                      <a:pt x="123953" y="40656"/>
                    </a:cubicBezTo>
                    <a:cubicBezTo>
                      <a:pt x="126928" y="37682"/>
                      <a:pt x="128911" y="33715"/>
                      <a:pt x="128911" y="28757"/>
                    </a:cubicBezTo>
                    <a:cubicBezTo>
                      <a:pt x="128911" y="23799"/>
                      <a:pt x="126928" y="19832"/>
                      <a:pt x="123953" y="16857"/>
                    </a:cubicBezTo>
                    <a:cubicBezTo>
                      <a:pt x="120978" y="13882"/>
                      <a:pt x="116020" y="12891"/>
                      <a:pt x="111062" y="12891"/>
                    </a:cubicBezTo>
                    <a:lnTo>
                      <a:pt x="93212" y="12891"/>
                    </a:lnTo>
                    <a:lnTo>
                      <a:pt x="93212" y="44623"/>
                    </a:lnTo>
                    <a:close/>
                    <a:moveTo>
                      <a:pt x="194358" y="12891"/>
                    </a:moveTo>
                    <a:lnTo>
                      <a:pt x="194358" y="12891"/>
                    </a:lnTo>
                    <a:lnTo>
                      <a:pt x="173534" y="27765"/>
                    </a:lnTo>
                    <a:lnTo>
                      <a:pt x="173534" y="17849"/>
                    </a:lnTo>
                    <a:lnTo>
                      <a:pt x="194358" y="2975"/>
                    </a:lnTo>
                    <a:lnTo>
                      <a:pt x="204274" y="2975"/>
                    </a:lnTo>
                    <a:lnTo>
                      <a:pt x="204274" y="82305"/>
                    </a:lnTo>
                    <a:lnTo>
                      <a:pt x="194358" y="82305"/>
                    </a:lnTo>
                    <a:lnTo>
                      <a:pt x="194358" y="12891"/>
                    </a:lnTo>
                    <a:close/>
                    <a:moveTo>
                      <a:pt x="224107" y="24791"/>
                    </a:moveTo>
                    <a:cubicBezTo>
                      <a:pt x="224107" y="17849"/>
                      <a:pt x="227082" y="11899"/>
                      <a:pt x="232040" y="7933"/>
                    </a:cubicBezTo>
                    <a:cubicBezTo>
                      <a:pt x="236998" y="2975"/>
                      <a:pt x="242948" y="991"/>
                      <a:pt x="250880" y="991"/>
                    </a:cubicBezTo>
                    <a:cubicBezTo>
                      <a:pt x="257822" y="991"/>
                      <a:pt x="263772" y="2975"/>
                      <a:pt x="268730" y="6941"/>
                    </a:cubicBezTo>
                    <a:cubicBezTo>
                      <a:pt x="273688" y="10908"/>
                      <a:pt x="275671" y="15866"/>
                      <a:pt x="275671" y="22807"/>
                    </a:cubicBezTo>
                    <a:cubicBezTo>
                      <a:pt x="275671" y="26773"/>
                      <a:pt x="274680" y="31731"/>
                      <a:pt x="271705" y="35698"/>
                    </a:cubicBezTo>
                    <a:cubicBezTo>
                      <a:pt x="269721" y="39665"/>
                      <a:pt x="264763" y="45614"/>
                      <a:pt x="257822" y="51564"/>
                    </a:cubicBezTo>
                    <a:lnTo>
                      <a:pt x="237990" y="72388"/>
                    </a:lnTo>
                    <a:lnTo>
                      <a:pt x="237990" y="72388"/>
                    </a:lnTo>
                    <a:lnTo>
                      <a:pt x="276663" y="72388"/>
                    </a:lnTo>
                    <a:lnTo>
                      <a:pt x="276663" y="81313"/>
                    </a:lnTo>
                    <a:lnTo>
                      <a:pt x="224107" y="81313"/>
                    </a:lnTo>
                    <a:lnTo>
                      <a:pt x="224107" y="74372"/>
                    </a:lnTo>
                    <a:lnTo>
                      <a:pt x="251872" y="44623"/>
                    </a:lnTo>
                    <a:cubicBezTo>
                      <a:pt x="256830" y="38673"/>
                      <a:pt x="260797" y="34707"/>
                      <a:pt x="262780" y="31731"/>
                    </a:cubicBezTo>
                    <a:cubicBezTo>
                      <a:pt x="264763" y="28757"/>
                      <a:pt x="265755" y="25782"/>
                      <a:pt x="265755" y="22807"/>
                    </a:cubicBezTo>
                    <a:cubicBezTo>
                      <a:pt x="265755" y="18840"/>
                      <a:pt x="263772" y="15866"/>
                      <a:pt x="260797" y="12891"/>
                    </a:cubicBezTo>
                    <a:cubicBezTo>
                      <a:pt x="257822" y="9916"/>
                      <a:pt x="253855" y="8924"/>
                      <a:pt x="249889" y="8924"/>
                    </a:cubicBezTo>
                    <a:cubicBezTo>
                      <a:pt x="244931" y="8924"/>
                      <a:pt x="240964" y="9916"/>
                      <a:pt x="237990" y="12891"/>
                    </a:cubicBezTo>
                    <a:cubicBezTo>
                      <a:pt x="235015" y="15866"/>
                      <a:pt x="233031" y="19832"/>
                      <a:pt x="233031" y="23799"/>
                    </a:cubicBezTo>
                    <a:lnTo>
                      <a:pt x="233031" y="23799"/>
                    </a:lnTo>
                    <a:lnTo>
                      <a:pt x="224107" y="24791"/>
                    </a:lnTo>
                    <a:lnTo>
                      <a:pt x="224107" y="24791"/>
                    </a:lnTo>
                    <a:close/>
                    <a:moveTo>
                      <a:pt x="287571" y="54539"/>
                    </a:moveTo>
                    <a:lnTo>
                      <a:pt x="287571" y="45614"/>
                    </a:lnTo>
                    <a:lnTo>
                      <a:pt x="323269" y="45614"/>
                    </a:lnTo>
                    <a:lnTo>
                      <a:pt x="323269" y="54539"/>
                    </a:lnTo>
                    <a:lnTo>
                      <a:pt x="287571" y="54539"/>
                    </a:lnTo>
                    <a:close/>
                    <a:moveTo>
                      <a:pt x="375825" y="10908"/>
                    </a:moveTo>
                    <a:lnTo>
                      <a:pt x="375825" y="10908"/>
                    </a:lnTo>
                    <a:lnTo>
                      <a:pt x="333185" y="10908"/>
                    </a:lnTo>
                    <a:lnTo>
                      <a:pt x="333185" y="1983"/>
                    </a:lnTo>
                    <a:lnTo>
                      <a:pt x="385741" y="1983"/>
                    </a:lnTo>
                    <a:lnTo>
                      <a:pt x="385741" y="10908"/>
                    </a:lnTo>
                    <a:lnTo>
                      <a:pt x="351034" y="80321"/>
                    </a:lnTo>
                    <a:lnTo>
                      <a:pt x="341118" y="80321"/>
                    </a:lnTo>
                    <a:lnTo>
                      <a:pt x="375825" y="1090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2" name="Полилиния: фигура 291">
                <a:extLst>
                  <a:ext uri="{FF2B5EF4-FFF2-40B4-BE49-F238E27FC236}">
                    <a16:creationId xmlns:a16="http://schemas.microsoft.com/office/drawing/2014/main" id="{B2409357-9AAC-CE1C-E2BE-377785EB194B}"/>
                  </a:ext>
                </a:extLst>
              </p:cNvPr>
              <p:cNvSpPr/>
              <p:nvPr/>
            </p:nvSpPr>
            <p:spPr>
              <a:xfrm>
                <a:off x="2705339" y="5939649"/>
                <a:ext cx="103129" cy="81313"/>
              </a:xfrm>
              <a:custGeom>
                <a:avLst/>
                <a:gdLst>
                  <a:gd name="connsiteX0" fmla="*/ 20824 w 103129"/>
                  <a:gd name="connsiteY0" fmla="*/ 11900 h 81313"/>
                  <a:gd name="connsiteX1" fmla="*/ 20824 w 103129"/>
                  <a:gd name="connsiteY1" fmla="*/ 11900 h 81313"/>
                  <a:gd name="connsiteX2" fmla="*/ 0 w 103129"/>
                  <a:gd name="connsiteY2" fmla="*/ 26774 h 81313"/>
                  <a:gd name="connsiteX3" fmla="*/ 0 w 103129"/>
                  <a:gd name="connsiteY3" fmla="*/ 16858 h 81313"/>
                  <a:gd name="connsiteX4" fmla="*/ 20824 w 103129"/>
                  <a:gd name="connsiteY4" fmla="*/ 1983 h 81313"/>
                  <a:gd name="connsiteX5" fmla="*/ 30740 w 103129"/>
                  <a:gd name="connsiteY5" fmla="*/ 1983 h 81313"/>
                  <a:gd name="connsiteX6" fmla="*/ 30740 w 103129"/>
                  <a:gd name="connsiteY6" fmla="*/ 81313 h 81313"/>
                  <a:gd name="connsiteX7" fmla="*/ 20824 w 103129"/>
                  <a:gd name="connsiteY7" fmla="*/ 81313 h 81313"/>
                  <a:gd name="connsiteX8" fmla="*/ 20824 w 103129"/>
                  <a:gd name="connsiteY8" fmla="*/ 11900 h 81313"/>
                  <a:gd name="connsiteX9" fmla="*/ 50573 w 103129"/>
                  <a:gd name="connsiteY9" fmla="*/ 23799 h 81313"/>
                  <a:gd name="connsiteX10" fmla="*/ 58506 w 103129"/>
                  <a:gd name="connsiteY10" fmla="*/ 6941 h 81313"/>
                  <a:gd name="connsiteX11" fmla="*/ 77347 w 103129"/>
                  <a:gd name="connsiteY11" fmla="*/ 0 h 81313"/>
                  <a:gd name="connsiteX12" fmla="*/ 95196 w 103129"/>
                  <a:gd name="connsiteY12" fmla="*/ 5949 h 81313"/>
                  <a:gd name="connsiteX13" fmla="*/ 102137 w 103129"/>
                  <a:gd name="connsiteY13" fmla="*/ 21816 h 81313"/>
                  <a:gd name="connsiteX14" fmla="*/ 98171 w 103129"/>
                  <a:gd name="connsiteY14" fmla="*/ 34707 h 81313"/>
                  <a:gd name="connsiteX15" fmla="*/ 84288 w 103129"/>
                  <a:gd name="connsiteY15" fmla="*/ 50573 h 81313"/>
                  <a:gd name="connsiteX16" fmla="*/ 64455 w 103129"/>
                  <a:gd name="connsiteY16" fmla="*/ 71397 h 81313"/>
                  <a:gd name="connsiteX17" fmla="*/ 64455 w 103129"/>
                  <a:gd name="connsiteY17" fmla="*/ 71397 h 81313"/>
                  <a:gd name="connsiteX18" fmla="*/ 103129 w 103129"/>
                  <a:gd name="connsiteY18" fmla="*/ 71397 h 81313"/>
                  <a:gd name="connsiteX19" fmla="*/ 103129 w 103129"/>
                  <a:gd name="connsiteY19" fmla="*/ 80321 h 81313"/>
                  <a:gd name="connsiteX20" fmla="*/ 50573 w 103129"/>
                  <a:gd name="connsiteY20" fmla="*/ 80321 h 81313"/>
                  <a:gd name="connsiteX21" fmla="*/ 50573 w 103129"/>
                  <a:gd name="connsiteY21" fmla="*/ 73380 h 81313"/>
                  <a:gd name="connsiteX22" fmla="*/ 78338 w 103129"/>
                  <a:gd name="connsiteY22" fmla="*/ 43632 h 81313"/>
                  <a:gd name="connsiteX23" fmla="*/ 89246 w 103129"/>
                  <a:gd name="connsiteY23" fmla="*/ 30740 h 81313"/>
                  <a:gd name="connsiteX24" fmla="*/ 92221 w 103129"/>
                  <a:gd name="connsiteY24" fmla="*/ 21816 h 81313"/>
                  <a:gd name="connsiteX25" fmla="*/ 87263 w 103129"/>
                  <a:gd name="connsiteY25" fmla="*/ 11900 h 81313"/>
                  <a:gd name="connsiteX26" fmla="*/ 76355 w 103129"/>
                  <a:gd name="connsiteY26" fmla="*/ 7933 h 81313"/>
                  <a:gd name="connsiteX27" fmla="*/ 64455 w 103129"/>
                  <a:gd name="connsiteY27" fmla="*/ 11900 h 81313"/>
                  <a:gd name="connsiteX28" fmla="*/ 59497 w 103129"/>
                  <a:gd name="connsiteY28" fmla="*/ 22807 h 81313"/>
                  <a:gd name="connsiteX29" fmla="*/ 59497 w 103129"/>
                  <a:gd name="connsiteY29" fmla="*/ 22807 h 81313"/>
                  <a:gd name="connsiteX30" fmla="*/ 50573 w 103129"/>
                  <a:gd name="connsiteY30" fmla="*/ 23799 h 81313"/>
                  <a:gd name="connsiteX31" fmla="*/ 50573 w 103129"/>
                  <a:gd name="connsiteY31" fmla="*/ 23799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3129" h="81313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50573" y="23799"/>
                    </a:moveTo>
                    <a:cubicBezTo>
                      <a:pt x="50573" y="16858"/>
                      <a:pt x="53548" y="10908"/>
                      <a:pt x="58506" y="6941"/>
                    </a:cubicBezTo>
                    <a:cubicBezTo>
                      <a:pt x="63464" y="1983"/>
                      <a:pt x="69414" y="0"/>
                      <a:pt x="77347" y="0"/>
                    </a:cubicBezTo>
                    <a:cubicBezTo>
                      <a:pt x="84288" y="0"/>
                      <a:pt x="90238" y="1983"/>
                      <a:pt x="95196" y="5949"/>
                    </a:cubicBezTo>
                    <a:cubicBezTo>
                      <a:pt x="100154" y="9916"/>
                      <a:pt x="102137" y="14874"/>
                      <a:pt x="102137" y="21816"/>
                    </a:cubicBezTo>
                    <a:cubicBezTo>
                      <a:pt x="102137" y="25782"/>
                      <a:pt x="101146" y="30740"/>
                      <a:pt x="98171" y="34707"/>
                    </a:cubicBezTo>
                    <a:cubicBezTo>
                      <a:pt x="96188" y="38674"/>
                      <a:pt x="91229" y="44623"/>
                      <a:pt x="84288" y="50573"/>
                    </a:cubicBezTo>
                    <a:lnTo>
                      <a:pt x="64455" y="71397"/>
                    </a:lnTo>
                    <a:lnTo>
                      <a:pt x="64455" y="71397"/>
                    </a:lnTo>
                    <a:lnTo>
                      <a:pt x="103129" y="71397"/>
                    </a:lnTo>
                    <a:lnTo>
                      <a:pt x="103129" y="80321"/>
                    </a:lnTo>
                    <a:lnTo>
                      <a:pt x="50573" y="80321"/>
                    </a:lnTo>
                    <a:lnTo>
                      <a:pt x="50573" y="73380"/>
                    </a:lnTo>
                    <a:lnTo>
                      <a:pt x="78338" y="43632"/>
                    </a:lnTo>
                    <a:cubicBezTo>
                      <a:pt x="83297" y="37682"/>
                      <a:pt x="87263" y="33715"/>
                      <a:pt x="89246" y="30740"/>
                    </a:cubicBezTo>
                    <a:cubicBezTo>
                      <a:pt x="91229" y="27765"/>
                      <a:pt x="92221" y="24791"/>
                      <a:pt x="92221" y="21816"/>
                    </a:cubicBezTo>
                    <a:cubicBezTo>
                      <a:pt x="92221" y="17849"/>
                      <a:pt x="90238" y="14874"/>
                      <a:pt x="87263" y="11900"/>
                    </a:cubicBezTo>
                    <a:cubicBezTo>
                      <a:pt x="84288" y="8925"/>
                      <a:pt x="80322" y="7933"/>
                      <a:pt x="76355" y="7933"/>
                    </a:cubicBezTo>
                    <a:cubicBezTo>
                      <a:pt x="71397" y="7933"/>
                      <a:pt x="67431" y="8925"/>
                      <a:pt x="64455" y="11900"/>
                    </a:cubicBezTo>
                    <a:cubicBezTo>
                      <a:pt x="61481" y="14874"/>
                      <a:pt x="59497" y="18841"/>
                      <a:pt x="59497" y="22807"/>
                    </a:cubicBezTo>
                    <a:lnTo>
                      <a:pt x="59497" y="22807"/>
                    </a:lnTo>
                    <a:lnTo>
                      <a:pt x="50573" y="23799"/>
                    </a:lnTo>
                    <a:lnTo>
                      <a:pt x="50573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3" name="Полилиния: фигура 292">
                <a:extLst>
                  <a:ext uri="{FF2B5EF4-FFF2-40B4-BE49-F238E27FC236}">
                    <a16:creationId xmlns:a16="http://schemas.microsoft.com/office/drawing/2014/main" id="{90B8C649-48CA-1049-85BE-4650F16FEC46}"/>
                  </a:ext>
                </a:extLst>
              </p:cNvPr>
              <p:cNvSpPr/>
              <p:nvPr/>
            </p:nvSpPr>
            <p:spPr>
              <a:xfrm>
                <a:off x="3140662" y="5940641"/>
                <a:ext cx="52555" cy="79329"/>
              </a:xfrm>
              <a:custGeom>
                <a:avLst/>
                <a:gdLst>
                  <a:gd name="connsiteX0" fmla="*/ 42640 w 52555"/>
                  <a:gd name="connsiteY0" fmla="*/ 8925 h 79329"/>
                  <a:gd name="connsiteX1" fmla="*/ 42640 w 52555"/>
                  <a:gd name="connsiteY1" fmla="*/ 8925 h 79329"/>
                  <a:gd name="connsiteX2" fmla="*/ 0 w 52555"/>
                  <a:gd name="connsiteY2" fmla="*/ 8925 h 79329"/>
                  <a:gd name="connsiteX3" fmla="*/ 0 w 52555"/>
                  <a:gd name="connsiteY3" fmla="*/ 0 h 79329"/>
                  <a:gd name="connsiteX4" fmla="*/ 52556 w 52555"/>
                  <a:gd name="connsiteY4" fmla="*/ 0 h 79329"/>
                  <a:gd name="connsiteX5" fmla="*/ 52556 w 52555"/>
                  <a:gd name="connsiteY5" fmla="*/ 9916 h 79329"/>
                  <a:gd name="connsiteX6" fmla="*/ 16857 w 52555"/>
                  <a:gd name="connsiteY6" fmla="*/ 79330 h 79329"/>
                  <a:gd name="connsiteX7" fmla="*/ 6941 w 52555"/>
                  <a:gd name="connsiteY7" fmla="*/ 79330 h 79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555" h="79329">
                    <a:moveTo>
                      <a:pt x="42640" y="8925"/>
                    </a:moveTo>
                    <a:lnTo>
                      <a:pt x="42640" y="8925"/>
                    </a:lnTo>
                    <a:lnTo>
                      <a:pt x="0" y="8925"/>
                    </a:lnTo>
                    <a:lnTo>
                      <a:pt x="0" y="0"/>
                    </a:lnTo>
                    <a:lnTo>
                      <a:pt x="52556" y="0"/>
                    </a:lnTo>
                    <a:lnTo>
                      <a:pt x="52556" y="9916"/>
                    </a:lnTo>
                    <a:lnTo>
                      <a:pt x="16857" y="79330"/>
                    </a:lnTo>
                    <a:lnTo>
                      <a:pt x="6941" y="7933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4" name="Полилиния: фигура 293">
                <a:extLst>
                  <a:ext uri="{FF2B5EF4-FFF2-40B4-BE49-F238E27FC236}">
                    <a16:creationId xmlns:a16="http://schemas.microsoft.com/office/drawing/2014/main" id="{E1958F4E-D7BE-6B6C-6641-F07FB20586DF}"/>
                  </a:ext>
                </a:extLst>
              </p:cNvPr>
              <p:cNvSpPr/>
              <p:nvPr/>
            </p:nvSpPr>
            <p:spPr>
              <a:xfrm>
                <a:off x="3707870" y="5940641"/>
                <a:ext cx="145768" cy="80321"/>
              </a:xfrm>
              <a:custGeom>
                <a:avLst/>
                <a:gdLst>
                  <a:gd name="connsiteX0" fmla="*/ 20824 w 145768"/>
                  <a:gd name="connsiteY0" fmla="*/ 10908 h 80321"/>
                  <a:gd name="connsiteX1" fmla="*/ 20824 w 145768"/>
                  <a:gd name="connsiteY1" fmla="*/ 10908 h 80321"/>
                  <a:gd name="connsiteX2" fmla="*/ 0 w 145768"/>
                  <a:gd name="connsiteY2" fmla="*/ 25783 h 80321"/>
                  <a:gd name="connsiteX3" fmla="*/ 0 w 145768"/>
                  <a:gd name="connsiteY3" fmla="*/ 15866 h 80321"/>
                  <a:gd name="connsiteX4" fmla="*/ 20824 w 145768"/>
                  <a:gd name="connsiteY4" fmla="*/ 992 h 80321"/>
                  <a:gd name="connsiteX5" fmla="*/ 30740 w 145768"/>
                  <a:gd name="connsiteY5" fmla="*/ 992 h 80321"/>
                  <a:gd name="connsiteX6" fmla="*/ 30740 w 145768"/>
                  <a:gd name="connsiteY6" fmla="*/ 80322 h 80321"/>
                  <a:gd name="connsiteX7" fmla="*/ 20824 w 145768"/>
                  <a:gd name="connsiteY7" fmla="*/ 80322 h 80321"/>
                  <a:gd name="connsiteX8" fmla="*/ 20824 w 145768"/>
                  <a:gd name="connsiteY8" fmla="*/ 10908 h 80321"/>
                  <a:gd name="connsiteX9" fmla="*/ 77347 w 145768"/>
                  <a:gd name="connsiteY9" fmla="*/ 80322 h 80321"/>
                  <a:gd name="connsiteX10" fmla="*/ 58506 w 145768"/>
                  <a:gd name="connsiteY10" fmla="*/ 74372 h 80321"/>
                  <a:gd name="connsiteX11" fmla="*/ 50573 w 145768"/>
                  <a:gd name="connsiteY11" fmla="*/ 57515 h 80321"/>
                  <a:gd name="connsiteX12" fmla="*/ 60489 w 145768"/>
                  <a:gd name="connsiteY12" fmla="*/ 57515 h 80321"/>
                  <a:gd name="connsiteX13" fmla="*/ 66439 w 145768"/>
                  <a:gd name="connsiteY13" fmla="*/ 67431 h 80321"/>
                  <a:gd name="connsiteX14" fmla="*/ 78338 w 145768"/>
                  <a:gd name="connsiteY14" fmla="*/ 71397 h 80321"/>
                  <a:gd name="connsiteX15" fmla="*/ 91229 w 145768"/>
                  <a:gd name="connsiteY15" fmla="*/ 66439 h 80321"/>
                  <a:gd name="connsiteX16" fmla="*/ 96188 w 145768"/>
                  <a:gd name="connsiteY16" fmla="*/ 53548 h 80321"/>
                  <a:gd name="connsiteX17" fmla="*/ 91229 w 145768"/>
                  <a:gd name="connsiteY17" fmla="*/ 40657 h 80321"/>
                  <a:gd name="connsiteX18" fmla="*/ 78338 w 145768"/>
                  <a:gd name="connsiteY18" fmla="*/ 35699 h 80321"/>
                  <a:gd name="connsiteX19" fmla="*/ 61481 w 145768"/>
                  <a:gd name="connsiteY19" fmla="*/ 44623 h 80321"/>
                  <a:gd name="connsiteX20" fmla="*/ 52556 w 145768"/>
                  <a:gd name="connsiteY20" fmla="*/ 44623 h 80321"/>
                  <a:gd name="connsiteX21" fmla="*/ 56523 w 145768"/>
                  <a:gd name="connsiteY21" fmla="*/ 0 h 80321"/>
                  <a:gd name="connsiteX22" fmla="*/ 102137 w 145768"/>
                  <a:gd name="connsiteY22" fmla="*/ 0 h 80321"/>
                  <a:gd name="connsiteX23" fmla="*/ 102137 w 145768"/>
                  <a:gd name="connsiteY23" fmla="*/ 8925 h 80321"/>
                  <a:gd name="connsiteX24" fmla="*/ 65447 w 145768"/>
                  <a:gd name="connsiteY24" fmla="*/ 8925 h 80321"/>
                  <a:gd name="connsiteX25" fmla="*/ 63464 w 145768"/>
                  <a:gd name="connsiteY25" fmla="*/ 34707 h 80321"/>
                  <a:gd name="connsiteX26" fmla="*/ 63464 w 145768"/>
                  <a:gd name="connsiteY26" fmla="*/ 34707 h 80321"/>
                  <a:gd name="connsiteX27" fmla="*/ 81313 w 145768"/>
                  <a:gd name="connsiteY27" fmla="*/ 26774 h 80321"/>
                  <a:gd name="connsiteX28" fmla="*/ 100154 w 145768"/>
                  <a:gd name="connsiteY28" fmla="*/ 34707 h 80321"/>
                  <a:gd name="connsiteX29" fmla="*/ 107095 w 145768"/>
                  <a:gd name="connsiteY29" fmla="*/ 53548 h 80321"/>
                  <a:gd name="connsiteX30" fmla="*/ 99162 w 145768"/>
                  <a:gd name="connsiteY30" fmla="*/ 73380 h 80321"/>
                  <a:gd name="connsiteX31" fmla="*/ 77347 w 145768"/>
                  <a:gd name="connsiteY31" fmla="*/ 80322 h 80321"/>
                  <a:gd name="connsiteX32" fmla="*/ 77347 w 145768"/>
                  <a:gd name="connsiteY32" fmla="*/ 80322 h 80321"/>
                  <a:gd name="connsiteX33" fmla="*/ 135852 w 145768"/>
                  <a:gd name="connsiteY33" fmla="*/ 10908 h 80321"/>
                  <a:gd name="connsiteX34" fmla="*/ 135852 w 145768"/>
                  <a:gd name="connsiteY34" fmla="*/ 10908 h 80321"/>
                  <a:gd name="connsiteX35" fmla="*/ 115028 w 145768"/>
                  <a:gd name="connsiteY35" fmla="*/ 25783 h 80321"/>
                  <a:gd name="connsiteX36" fmla="*/ 115028 w 145768"/>
                  <a:gd name="connsiteY36" fmla="*/ 15866 h 80321"/>
                  <a:gd name="connsiteX37" fmla="*/ 135852 w 145768"/>
                  <a:gd name="connsiteY37" fmla="*/ 992 h 80321"/>
                  <a:gd name="connsiteX38" fmla="*/ 145769 w 145768"/>
                  <a:gd name="connsiteY38" fmla="*/ 992 h 80321"/>
                  <a:gd name="connsiteX39" fmla="*/ 145769 w 145768"/>
                  <a:gd name="connsiteY39" fmla="*/ 80322 h 80321"/>
                  <a:gd name="connsiteX40" fmla="*/ 135852 w 145768"/>
                  <a:gd name="connsiteY40" fmla="*/ 80322 h 80321"/>
                  <a:gd name="connsiteX41" fmla="*/ 135852 w 145768"/>
                  <a:gd name="connsiteY41" fmla="*/ 10908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5768" h="80321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3"/>
                    </a:lnTo>
                    <a:lnTo>
                      <a:pt x="0" y="15866"/>
                    </a:lnTo>
                    <a:lnTo>
                      <a:pt x="20824" y="992"/>
                    </a:lnTo>
                    <a:lnTo>
                      <a:pt x="30740" y="992"/>
                    </a:lnTo>
                    <a:lnTo>
                      <a:pt x="30740" y="80322"/>
                    </a:lnTo>
                    <a:lnTo>
                      <a:pt x="20824" y="80322"/>
                    </a:lnTo>
                    <a:lnTo>
                      <a:pt x="20824" y="10908"/>
                    </a:lnTo>
                    <a:close/>
                    <a:moveTo>
                      <a:pt x="77347" y="80322"/>
                    </a:moveTo>
                    <a:cubicBezTo>
                      <a:pt x="69414" y="80322"/>
                      <a:pt x="63464" y="78338"/>
                      <a:pt x="58506" y="74372"/>
                    </a:cubicBezTo>
                    <a:cubicBezTo>
                      <a:pt x="53548" y="70406"/>
                      <a:pt x="50573" y="64455"/>
                      <a:pt x="50573" y="57515"/>
                    </a:cubicBezTo>
                    <a:lnTo>
                      <a:pt x="60489" y="57515"/>
                    </a:lnTo>
                    <a:cubicBezTo>
                      <a:pt x="60489" y="61481"/>
                      <a:pt x="62472" y="65447"/>
                      <a:pt x="66439" y="67431"/>
                    </a:cubicBezTo>
                    <a:cubicBezTo>
                      <a:pt x="69414" y="70406"/>
                      <a:pt x="73380" y="71397"/>
                      <a:pt x="78338" y="71397"/>
                    </a:cubicBezTo>
                    <a:cubicBezTo>
                      <a:pt x="83296" y="71397"/>
                      <a:pt x="88254" y="69414"/>
                      <a:pt x="91229" y="66439"/>
                    </a:cubicBezTo>
                    <a:cubicBezTo>
                      <a:pt x="94204" y="63464"/>
                      <a:pt x="96188" y="58506"/>
                      <a:pt x="96188" y="53548"/>
                    </a:cubicBezTo>
                    <a:cubicBezTo>
                      <a:pt x="96188" y="48590"/>
                      <a:pt x="94204" y="43632"/>
                      <a:pt x="91229" y="40657"/>
                    </a:cubicBezTo>
                    <a:cubicBezTo>
                      <a:pt x="88254" y="37682"/>
                      <a:pt x="83296" y="35699"/>
                      <a:pt x="78338" y="35699"/>
                    </a:cubicBezTo>
                    <a:cubicBezTo>
                      <a:pt x="70405" y="35699"/>
                      <a:pt x="64455" y="38674"/>
                      <a:pt x="61481" y="44623"/>
                    </a:cubicBezTo>
                    <a:lnTo>
                      <a:pt x="52556" y="44623"/>
                    </a:lnTo>
                    <a:lnTo>
                      <a:pt x="56523" y="0"/>
                    </a:lnTo>
                    <a:lnTo>
                      <a:pt x="102137" y="0"/>
                    </a:lnTo>
                    <a:lnTo>
                      <a:pt x="102137" y="8925"/>
                    </a:lnTo>
                    <a:lnTo>
                      <a:pt x="65447" y="8925"/>
                    </a:lnTo>
                    <a:lnTo>
                      <a:pt x="63464" y="34707"/>
                    </a:lnTo>
                    <a:lnTo>
                      <a:pt x="63464" y="34707"/>
                    </a:lnTo>
                    <a:cubicBezTo>
                      <a:pt x="67431" y="29749"/>
                      <a:pt x="73380" y="26774"/>
                      <a:pt x="81313" y="26774"/>
                    </a:cubicBezTo>
                    <a:cubicBezTo>
                      <a:pt x="89246" y="26774"/>
                      <a:pt x="95196" y="29749"/>
                      <a:pt x="100154" y="34707"/>
                    </a:cubicBezTo>
                    <a:cubicBezTo>
                      <a:pt x="105112" y="39665"/>
                      <a:pt x="107095" y="45615"/>
                      <a:pt x="107095" y="53548"/>
                    </a:cubicBezTo>
                    <a:cubicBezTo>
                      <a:pt x="107095" y="61481"/>
                      <a:pt x="104120" y="68422"/>
                      <a:pt x="99162" y="73380"/>
                    </a:cubicBezTo>
                    <a:cubicBezTo>
                      <a:pt x="92221" y="78338"/>
                      <a:pt x="86271" y="80322"/>
                      <a:pt x="77347" y="80322"/>
                    </a:cubicBezTo>
                    <a:lnTo>
                      <a:pt x="77347" y="80322"/>
                    </a:lnTo>
                    <a:close/>
                    <a:moveTo>
                      <a:pt x="135852" y="10908"/>
                    </a:moveTo>
                    <a:lnTo>
                      <a:pt x="135852" y="10908"/>
                    </a:lnTo>
                    <a:lnTo>
                      <a:pt x="115028" y="25783"/>
                    </a:lnTo>
                    <a:lnTo>
                      <a:pt x="115028" y="15866"/>
                    </a:lnTo>
                    <a:lnTo>
                      <a:pt x="135852" y="992"/>
                    </a:lnTo>
                    <a:lnTo>
                      <a:pt x="145769" y="992"/>
                    </a:lnTo>
                    <a:lnTo>
                      <a:pt x="145769" y="80322"/>
                    </a:lnTo>
                    <a:lnTo>
                      <a:pt x="135852" y="80322"/>
                    </a:lnTo>
                    <a:lnTo>
                      <a:pt x="135852" y="1090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5" name="Полилиния: фигура 294">
                <a:extLst>
                  <a:ext uri="{FF2B5EF4-FFF2-40B4-BE49-F238E27FC236}">
                    <a16:creationId xmlns:a16="http://schemas.microsoft.com/office/drawing/2014/main" id="{5F723745-8ECC-8B5B-B48E-5BBBC21A89A4}"/>
                  </a:ext>
                </a:extLst>
              </p:cNvPr>
              <p:cNvSpPr/>
              <p:nvPr/>
            </p:nvSpPr>
            <p:spPr>
              <a:xfrm>
                <a:off x="4276070" y="5939649"/>
                <a:ext cx="126927" cy="81313"/>
              </a:xfrm>
              <a:custGeom>
                <a:avLst/>
                <a:gdLst>
                  <a:gd name="connsiteX0" fmla="*/ 30740 w 126927"/>
                  <a:gd name="connsiteY0" fmla="*/ 81313 h 81313"/>
                  <a:gd name="connsiteX1" fmla="*/ 14874 w 126927"/>
                  <a:gd name="connsiteY1" fmla="*/ 76355 h 81313"/>
                  <a:gd name="connsiteX2" fmla="*/ 3966 w 126927"/>
                  <a:gd name="connsiteY2" fmla="*/ 63464 h 81313"/>
                  <a:gd name="connsiteX3" fmla="*/ 0 w 126927"/>
                  <a:gd name="connsiteY3" fmla="*/ 41648 h 81313"/>
                  <a:gd name="connsiteX4" fmla="*/ 7933 w 126927"/>
                  <a:gd name="connsiteY4" fmla="*/ 10908 h 81313"/>
                  <a:gd name="connsiteX5" fmla="*/ 30740 w 126927"/>
                  <a:gd name="connsiteY5" fmla="*/ 0 h 81313"/>
                  <a:gd name="connsiteX6" fmla="*/ 47598 w 126927"/>
                  <a:gd name="connsiteY6" fmla="*/ 5949 h 81313"/>
                  <a:gd name="connsiteX7" fmla="*/ 56522 w 126927"/>
                  <a:gd name="connsiteY7" fmla="*/ 20824 h 81313"/>
                  <a:gd name="connsiteX8" fmla="*/ 46606 w 126927"/>
                  <a:gd name="connsiteY8" fmla="*/ 20824 h 81313"/>
                  <a:gd name="connsiteX9" fmla="*/ 40656 w 126927"/>
                  <a:gd name="connsiteY9" fmla="*/ 11900 h 81313"/>
                  <a:gd name="connsiteX10" fmla="*/ 30740 w 126927"/>
                  <a:gd name="connsiteY10" fmla="*/ 8925 h 81313"/>
                  <a:gd name="connsiteX11" fmla="*/ 15866 w 126927"/>
                  <a:gd name="connsiteY11" fmla="*/ 17849 h 81313"/>
                  <a:gd name="connsiteX12" fmla="*/ 9916 w 126927"/>
                  <a:gd name="connsiteY12" fmla="*/ 41648 h 81313"/>
                  <a:gd name="connsiteX13" fmla="*/ 9916 w 126927"/>
                  <a:gd name="connsiteY13" fmla="*/ 41648 h 81313"/>
                  <a:gd name="connsiteX14" fmla="*/ 18841 w 126927"/>
                  <a:gd name="connsiteY14" fmla="*/ 32723 h 81313"/>
                  <a:gd name="connsiteX15" fmla="*/ 31732 w 126927"/>
                  <a:gd name="connsiteY15" fmla="*/ 28757 h 81313"/>
                  <a:gd name="connsiteX16" fmla="*/ 50573 w 126927"/>
                  <a:gd name="connsiteY16" fmla="*/ 36690 h 81313"/>
                  <a:gd name="connsiteX17" fmla="*/ 58506 w 126927"/>
                  <a:gd name="connsiteY17" fmla="*/ 55531 h 81313"/>
                  <a:gd name="connsiteX18" fmla="*/ 50573 w 126927"/>
                  <a:gd name="connsiteY18" fmla="*/ 74372 h 81313"/>
                  <a:gd name="connsiteX19" fmla="*/ 30740 w 126927"/>
                  <a:gd name="connsiteY19" fmla="*/ 81313 h 81313"/>
                  <a:gd name="connsiteX20" fmla="*/ 30740 w 126927"/>
                  <a:gd name="connsiteY20" fmla="*/ 81313 h 81313"/>
                  <a:gd name="connsiteX21" fmla="*/ 30740 w 126927"/>
                  <a:gd name="connsiteY21" fmla="*/ 72388 h 81313"/>
                  <a:gd name="connsiteX22" fmla="*/ 43631 w 126927"/>
                  <a:gd name="connsiteY22" fmla="*/ 67430 h 81313"/>
                  <a:gd name="connsiteX23" fmla="*/ 48589 w 126927"/>
                  <a:gd name="connsiteY23" fmla="*/ 54539 h 81313"/>
                  <a:gd name="connsiteX24" fmla="*/ 43631 w 126927"/>
                  <a:gd name="connsiteY24" fmla="*/ 41648 h 81313"/>
                  <a:gd name="connsiteX25" fmla="*/ 30740 w 126927"/>
                  <a:gd name="connsiteY25" fmla="*/ 36690 h 81313"/>
                  <a:gd name="connsiteX26" fmla="*/ 17849 w 126927"/>
                  <a:gd name="connsiteY26" fmla="*/ 41648 h 81313"/>
                  <a:gd name="connsiteX27" fmla="*/ 12891 w 126927"/>
                  <a:gd name="connsiteY27" fmla="*/ 54539 h 81313"/>
                  <a:gd name="connsiteX28" fmla="*/ 17849 w 126927"/>
                  <a:gd name="connsiteY28" fmla="*/ 67430 h 81313"/>
                  <a:gd name="connsiteX29" fmla="*/ 30740 w 126927"/>
                  <a:gd name="connsiteY29" fmla="*/ 72388 h 81313"/>
                  <a:gd name="connsiteX30" fmla="*/ 30740 w 126927"/>
                  <a:gd name="connsiteY30" fmla="*/ 72388 h 81313"/>
                  <a:gd name="connsiteX31" fmla="*/ 97179 w 126927"/>
                  <a:gd name="connsiteY31" fmla="*/ 81313 h 81313"/>
                  <a:gd name="connsiteX32" fmla="*/ 78338 w 126927"/>
                  <a:gd name="connsiteY32" fmla="*/ 75363 h 81313"/>
                  <a:gd name="connsiteX33" fmla="*/ 70405 w 126927"/>
                  <a:gd name="connsiteY33" fmla="*/ 58506 h 81313"/>
                  <a:gd name="connsiteX34" fmla="*/ 80321 w 126927"/>
                  <a:gd name="connsiteY34" fmla="*/ 58506 h 81313"/>
                  <a:gd name="connsiteX35" fmla="*/ 86271 w 126927"/>
                  <a:gd name="connsiteY35" fmla="*/ 68422 h 81313"/>
                  <a:gd name="connsiteX36" fmla="*/ 98171 w 126927"/>
                  <a:gd name="connsiteY36" fmla="*/ 72388 h 81313"/>
                  <a:gd name="connsiteX37" fmla="*/ 111062 w 126927"/>
                  <a:gd name="connsiteY37" fmla="*/ 67430 h 81313"/>
                  <a:gd name="connsiteX38" fmla="*/ 116020 w 126927"/>
                  <a:gd name="connsiteY38" fmla="*/ 54539 h 81313"/>
                  <a:gd name="connsiteX39" fmla="*/ 111062 w 126927"/>
                  <a:gd name="connsiteY39" fmla="*/ 41648 h 81313"/>
                  <a:gd name="connsiteX40" fmla="*/ 98171 w 126927"/>
                  <a:gd name="connsiteY40" fmla="*/ 36690 h 81313"/>
                  <a:gd name="connsiteX41" fmla="*/ 81313 w 126927"/>
                  <a:gd name="connsiteY41" fmla="*/ 45614 h 81313"/>
                  <a:gd name="connsiteX42" fmla="*/ 72388 w 126927"/>
                  <a:gd name="connsiteY42" fmla="*/ 45614 h 81313"/>
                  <a:gd name="connsiteX43" fmla="*/ 76355 w 126927"/>
                  <a:gd name="connsiteY43" fmla="*/ 991 h 81313"/>
                  <a:gd name="connsiteX44" fmla="*/ 121970 w 126927"/>
                  <a:gd name="connsiteY44" fmla="*/ 991 h 81313"/>
                  <a:gd name="connsiteX45" fmla="*/ 121970 w 126927"/>
                  <a:gd name="connsiteY45" fmla="*/ 9916 h 81313"/>
                  <a:gd name="connsiteX46" fmla="*/ 85279 w 126927"/>
                  <a:gd name="connsiteY46" fmla="*/ 9916 h 81313"/>
                  <a:gd name="connsiteX47" fmla="*/ 83296 w 126927"/>
                  <a:gd name="connsiteY47" fmla="*/ 35698 h 81313"/>
                  <a:gd name="connsiteX48" fmla="*/ 83296 w 126927"/>
                  <a:gd name="connsiteY48" fmla="*/ 35698 h 81313"/>
                  <a:gd name="connsiteX49" fmla="*/ 101145 w 126927"/>
                  <a:gd name="connsiteY49" fmla="*/ 27765 h 81313"/>
                  <a:gd name="connsiteX50" fmla="*/ 119986 w 126927"/>
                  <a:gd name="connsiteY50" fmla="*/ 35698 h 81313"/>
                  <a:gd name="connsiteX51" fmla="*/ 126928 w 126927"/>
                  <a:gd name="connsiteY51" fmla="*/ 54539 h 81313"/>
                  <a:gd name="connsiteX52" fmla="*/ 118995 w 126927"/>
                  <a:gd name="connsiteY52" fmla="*/ 74372 h 81313"/>
                  <a:gd name="connsiteX53" fmla="*/ 97179 w 126927"/>
                  <a:gd name="connsiteY53" fmla="*/ 81313 h 81313"/>
                  <a:gd name="connsiteX54" fmla="*/ 97179 w 126927"/>
                  <a:gd name="connsiteY54" fmla="*/ 81313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26927" h="81313">
                    <a:moveTo>
                      <a:pt x="30740" y="81313"/>
                    </a:moveTo>
                    <a:cubicBezTo>
                      <a:pt x="24791" y="81313"/>
                      <a:pt x="19832" y="79330"/>
                      <a:pt x="14874" y="76355"/>
                    </a:cubicBezTo>
                    <a:cubicBezTo>
                      <a:pt x="9916" y="73380"/>
                      <a:pt x="6941" y="68422"/>
                      <a:pt x="3966" y="63464"/>
                    </a:cubicBezTo>
                    <a:cubicBezTo>
                      <a:pt x="991" y="57514"/>
                      <a:pt x="0" y="50573"/>
                      <a:pt x="0" y="41648"/>
                    </a:cubicBezTo>
                    <a:cubicBezTo>
                      <a:pt x="0" y="28757"/>
                      <a:pt x="2975" y="17849"/>
                      <a:pt x="7933" y="10908"/>
                    </a:cubicBezTo>
                    <a:cubicBezTo>
                      <a:pt x="12891" y="3967"/>
                      <a:pt x="20824" y="0"/>
                      <a:pt x="30740" y="0"/>
                    </a:cubicBezTo>
                    <a:cubicBezTo>
                      <a:pt x="37682" y="0"/>
                      <a:pt x="43631" y="1983"/>
                      <a:pt x="47598" y="5949"/>
                    </a:cubicBezTo>
                    <a:cubicBezTo>
                      <a:pt x="52556" y="9916"/>
                      <a:pt x="55531" y="14874"/>
                      <a:pt x="56522" y="20824"/>
                    </a:cubicBezTo>
                    <a:lnTo>
                      <a:pt x="46606" y="20824"/>
                    </a:lnTo>
                    <a:cubicBezTo>
                      <a:pt x="45614" y="16858"/>
                      <a:pt x="43631" y="14874"/>
                      <a:pt x="40656" y="11900"/>
                    </a:cubicBezTo>
                    <a:cubicBezTo>
                      <a:pt x="37682" y="9916"/>
                      <a:pt x="34707" y="8925"/>
                      <a:pt x="30740" y="8925"/>
                    </a:cubicBezTo>
                    <a:cubicBezTo>
                      <a:pt x="23799" y="8925"/>
                      <a:pt x="18841" y="11900"/>
                      <a:pt x="15866" y="17849"/>
                    </a:cubicBezTo>
                    <a:cubicBezTo>
                      <a:pt x="11899" y="23799"/>
                      <a:pt x="9916" y="31732"/>
                      <a:pt x="9916" y="41648"/>
                    </a:cubicBezTo>
                    <a:lnTo>
                      <a:pt x="9916" y="41648"/>
                    </a:lnTo>
                    <a:cubicBezTo>
                      <a:pt x="11899" y="37682"/>
                      <a:pt x="14874" y="34707"/>
                      <a:pt x="18841" y="32723"/>
                    </a:cubicBezTo>
                    <a:cubicBezTo>
                      <a:pt x="22807" y="30740"/>
                      <a:pt x="27765" y="28757"/>
                      <a:pt x="31732" y="28757"/>
                    </a:cubicBezTo>
                    <a:cubicBezTo>
                      <a:pt x="39665" y="28757"/>
                      <a:pt x="45614" y="31732"/>
                      <a:pt x="50573" y="36690"/>
                    </a:cubicBezTo>
                    <a:cubicBezTo>
                      <a:pt x="55531" y="41648"/>
                      <a:pt x="58506" y="47598"/>
                      <a:pt x="58506" y="55531"/>
                    </a:cubicBezTo>
                    <a:cubicBezTo>
                      <a:pt x="58506" y="63464"/>
                      <a:pt x="55531" y="69414"/>
                      <a:pt x="50573" y="74372"/>
                    </a:cubicBezTo>
                    <a:cubicBezTo>
                      <a:pt x="45614" y="79330"/>
                      <a:pt x="39665" y="81313"/>
                      <a:pt x="30740" y="81313"/>
                    </a:cubicBezTo>
                    <a:lnTo>
                      <a:pt x="30740" y="81313"/>
                    </a:lnTo>
                    <a:close/>
                    <a:moveTo>
                      <a:pt x="30740" y="72388"/>
                    </a:moveTo>
                    <a:cubicBezTo>
                      <a:pt x="35698" y="72388"/>
                      <a:pt x="39665" y="70405"/>
                      <a:pt x="43631" y="67430"/>
                    </a:cubicBezTo>
                    <a:cubicBezTo>
                      <a:pt x="47598" y="64455"/>
                      <a:pt x="48589" y="59497"/>
                      <a:pt x="48589" y="54539"/>
                    </a:cubicBezTo>
                    <a:cubicBezTo>
                      <a:pt x="48589" y="49581"/>
                      <a:pt x="46606" y="44623"/>
                      <a:pt x="43631" y="41648"/>
                    </a:cubicBezTo>
                    <a:cubicBezTo>
                      <a:pt x="40656" y="38674"/>
                      <a:pt x="35698" y="36690"/>
                      <a:pt x="30740" y="36690"/>
                    </a:cubicBezTo>
                    <a:cubicBezTo>
                      <a:pt x="25782" y="36690"/>
                      <a:pt x="20824" y="38674"/>
                      <a:pt x="17849" y="41648"/>
                    </a:cubicBezTo>
                    <a:cubicBezTo>
                      <a:pt x="14874" y="44623"/>
                      <a:pt x="12891" y="49581"/>
                      <a:pt x="12891" y="54539"/>
                    </a:cubicBezTo>
                    <a:cubicBezTo>
                      <a:pt x="12891" y="59497"/>
                      <a:pt x="14874" y="63464"/>
                      <a:pt x="17849" y="67430"/>
                    </a:cubicBezTo>
                    <a:cubicBezTo>
                      <a:pt x="21816" y="71397"/>
                      <a:pt x="25782" y="72388"/>
                      <a:pt x="30740" y="72388"/>
                    </a:cubicBezTo>
                    <a:lnTo>
                      <a:pt x="30740" y="72388"/>
                    </a:lnTo>
                    <a:close/>
                    <a:moveTo>
                      <a:pt x="97179" y="81313"/>
                    </a:moveTo>
                    <a:cubicBezTo>
                      <a:pt x="89246" y="81313"/>
                      <a:pt x="83296" y="79330"/>
                      <a:pt x="78338" y="75363"/>
                    </a:cubicBezTo>
                    <a:cubicBezTo>
                      <a:pt x="73380" y="71397"/>
                      <a:pt x="70405" y="65447"/>
                      <a:pt x="70405" y="58506"/>
                    </a:cubicBezTo>
                    <a:lnTo>
                      <a:pt x="80321" y="58506"/>
                    </a:lnTo>
                    <a:cubicBezTo>
                      <a:pt x="80321" y="62472"/>
                      <a:pt x="82305" y="66439"/>
                      <a:pt x="86271" y="68422"/>
                    </a:cubicBezTo>
                    <a:cubicBezTo>
                      <a:pt x="89246" y="71397"/>
                      <a:pt x="93212" y="72388"/>
                      <a:pt x="98171" y="72388"/>
                    </a:cubicBezTo>
                    <a:cubicBezTo>
                      <a:pt x="103129" y="72388"/>
                      <a:pt x="108087" y="70405"/>
                      <a:pt x="111062" y="67430"/>
                    </a:cubicBezTo>
                    <a:cubicBezTo>
                      <a:pt x="114037" y="64455"/>
                      <a:pt x="116020" y="59497"/>
                      <a:pt x="116020" y="54539"/>
                    </a:cubicBezTo>
                    <a:cubicBezTo>
                      <a:pt x="116020" y="49581"/>
                      <a:pt x="114037" y="44623"/>
                      <a:pt x="111062" y="41648"/>
                    </a:cubicBezTo>
                    <a:cubicBezTo>
                      <a:pt x="108087" y="38674"/>
                      <a:pt x="103129" y="36690"/>
                      <a:pt x="98171" y="36690"/>
                    </a:cubicBezTo>
                    <a:cubicBezTo>
                      <a:pt x="90237" y="36690"/>
                      <a:pt x="84288" y="39665"/>
                      <a:pt x="81313" y="45614"/>
                    </a:cubicBezTo>
                    <a:lnTo>
                      <a:pt x="72388" y="45614"/>
                    </a:lnTo>
                    <a:lnTo>
                      <a:pt x="76355" y="991"/>
                    </a:lnTo>
                    <a:lnTo>
                      <a:pt x="121970" y="991"/>
                    </a:lnTo>
                    <a:lnTo>
                      <a:pt x="121970" y="9916"/>
                    </a:lnTo>
                    <a:lnTo>
                      <a:pt x="85279" y="9916"/>
                    </a:lnTo>
                    <a:lnTo>
                      <a:pt x="83296" y="35698"/>
                    </a:lnTo>
                    <a:lnTo>
                      <a:pt x="83296" y="35698"/>
                    </a:lnTo>
                    <a:cubicBezTo>
                      <a:pt x="87263" y="30740"/>
                      <a:pt x="93212" y="27765"/>
                      <a:pt x="101145" y="27765"/>
                    </a:cubicBezTo>
                    <a:cubicBezTo>
                      <a:pt x="109079" y="27765"/>
                      <a:pt x="115028" y="30740"/>
                      <a:pt x="119986" y="35698"/>
                    </a:cubicBezTo>
                    <a:cubicBezTo>
                      <a:pt x="124944" y="40656"/>
                      <a:pt x="126928" y="46606"/>
                      <a:pt x="126928" y="54539"/>
                    </a:cubicBezTo>
                    <a:cubicBezTo>
                      <a:pt x="126928" y="62472"/>
                      <a:pt x="123953" y="69414"/>
                      <a:pt x="118995" y="74372"/>
                    </a:cubicBezTo>
                    <a:cubicBezTo>
                      <a:pt x="112053" y="79330"/>
                      <a:pt x="105112" y="81313"/>
                      <a:pt x="97179" y="81313"/>
                    </a:cubicBezTo>
                    <a:lnTo>
                      <a:pt x="97179" y="8131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6" name="Полилиния: фигура 295">
                <a:extLst>
                  <a:ext uri="{FF2B5EF4-FFF2-40B4-BE49-F238E27FC236}">
                    <a16:creationId xmlns:a16="http://schemas.microsoft.com/office/drawing/2014/main" id="{AAE3A4BC-EB4F-AAA7-DAF7-8EC3677542F6}"/>
                  </a:ext>
                </a:extLst>
              </p:cNvPr>
              <p:cNvSpPr/>
              <p:nvPr/>
            </p:nvSpPr>
            <p:spPr>
              <a:xfrm>
                <a:off x="4848236" y="5939649"/>
                <a:ext cx="175517" cy="81313"/>
              </a:xfrm>
              <a:custGeom>
                <a:avLst/>
                <a:gdLst>
                  <a:gd name="connsiteX0" fmla="*/ 20824 w 175517"/>
                  <a:gd name="connsiteY0" fmla="*/ 11900 h 81313"/>
                  <a:gd name="connsiteX1" fmla="*/ 20824 w 175517"/>
                  <a:gd name="connsiteY1" fmla="*/ 11900 h 81313"/>
                  <a:gd name="connsiteX2" fmla="*/ 0 w 175517"/>
                  <a:gd name="connsiteY2" fmla="*/ 26774 h 81313"/>
                  <a:gd name="connsiteX3" fmla="*/ 0 w 175517"/>
                  <a:gd name="connsiteY3" fmla="*/ 16858 h 81313"/>
                  <a:gd name="connsiteX4" fmla="*/ 20824 w 175517"/>
                  <a:gd name="connsiteY4" fmla="*/ 1983 h 81313"/>
                  <a:gd name="connsiteX5" fmla="*/ 30740 w 175517"/>
                  <a:gd name="connsiteY5" fmla="*/ 1983 h 81313"/>
                  <a:gd name="connsiteX6" fmla="*/ 30740 w 175517"/>
                  <a:gd name="connsiteY6" fmla="*/ 81313 h 81313"/>
                  <a:gd name="connsiteX7" fmla="*/ 20824 w 175517"/>
                  <a:gd name="connsiteY7" fmla="*/ 81313 h 81313"/>
                  <a:gd name="connsiteX8" fmla="*/ 20824 w 175517"/>
                  <a:gd name="connsiteY8" fmla="*/ 11900 h 81313"/>
                  <a:gd name="connsiteX9" fmla="*/ 77347 w 175517"/>
                  <a:gd name="connsiteY9" fmla="*/ 81313 h 81313"/>
                  <a:gd name="connsiteX10" fmla="*/ 55531 w 175517"/>
                  <a:gd name="connsiteY10" fmla="*/ 70405 h 81313"/>
                  <a:gd name="connsiteX11" fmla="*/ 47598 w 175517"/>
                  <a:gd name="connsiteY11" fmla="*/ 40656 h 81313"/>
                  <a:gd name="connsiteX12" fmla="*/ 55531 w 175517"/>
                  <a:gd name="connsiteY12" fmla="*/ 10908 h 81313"/>
                  <a:gd name="connsiteX13" fmla="*/ 77347 w 175517"/>
                  <a:gd name="connsiteY13" fmla="*/ 0 h 81313"/>
                  <a:gd name="connsiteX14" fmla="*/ 99162 w 175517"/>
                  <a:gd name="connsiteY14" fmla="*/ 10908 h 81313"/>
                  <a:gd name="connsiteX15" fmla="*/ 107095 w 175517"/>
                  <a:gd name="connsiteY15" fmla="*/ 40656 h 81313"/>
                  <a:gd name="connsiteX16" fmla="*/ 99162 w 175517"/>
                  <a:gd name="connsiteY16" fmla="*/ 70405 h 81313"/>
                  <a:gd name="connsiteX17" fmla="*/ 77347 w 175517"/>
                  <a:gd name="connsiteY17" fmla="*/ 81313 h 81313"/>
                  <a:gd name="connsiteX18" fmla="*/ 77347 w 175517"/>
                  <a:gd name="connsiteY18" fmla="*/ 81313 h 81313"/>
                  <a:gd name="connsiteX19" fmla="*/ 77347 w 175517"/>
                  <a:gd name="connsiteY19" fmla="*/ 73380 h 81313"/>
                  <a:gd name="connsiteX20" fmla="*/ 91229 w 175517"/>
                  <a:gd name="connsiteY20" fmla="*/ 64455 h 81313"/>
                  <a:gd name="connsiteX21" fmla="*/ 96188 w 175517"/>
                  <a:gd name="connsiteY21" fmla="*/ 40656 h 81313"/>
                  <a:gd name="connsiteX22" fmla="*/ 91229 w 175517"/>
                  <a:gd name="connsiteY22" fmla="*/ 16858 h 81313"/>
                  <a:gd name="connsiteX23" fmla="*/ 77347 w 175517"/>
                  <a:gd name="connsiteY23" fmla="*/ 7933 h 81313"/>
                  <a:gd name="connsiteX24" fmla="*/ 63464 w 175517"/>
                  <a:gd name="connsiteY24" fmla="*/ 16858 h 81313"/>
                  <a:gd name="connsiteX25" fmla="*/ 58506 w 175517"/>
                  <a:gd name="connsiteY25" fmla="*/ 39665 h 81313"/>
                  <a:gd name="connsiteX26" fmla="*/ 63464 w 175517"/>
                  <a:gd name="connsiteY26" fmla="*/ 63464 h 81313"/>
                  <a:gd name="connsiteX27" fmla="*/ 77347 w 175517"/>
                  <a:gd name="connsiteY27" fmla="*/ 73380 h 81313"/>
                  <a:gd name="connsiteX28" fmla="*/ 77347 w 175517"/>
                  <a:gd name="connsiteY28" fmla="*/ 73380 h 81313"/>
                  <a:gd name="connsiteX29" fmla="*/ 145769 w 175517"/>
                  <a:gd name="connsiteY29" fmla="*/ 81313 h 81313"/>
                  <a:gd name="connsiteX30" fmla="*/ 123953 w 175517"/>
                  <a:gd name="connsiteY30" fmla="*/ 70405 h 81313"/>
                  <a:gd name="connsiteX31" fmla="*/ 116020 w 175517"/>
                  <a:gd name="connsiteY31" fmla="*/ 40656 h 81313"/>
                  <a:gd name="connsiteX32" fmla="*/ 123953 w 175517"/>
                  <a:gd name="connsiteY32" fmla="*/ 10908 h 81313"/>
                  <a:gd name="connsiteX33" fmla="*/ 145769 w 175517"/>
                  <a:gd name="connsiteY33" fmla="*/ 0 h 81313"/>
                  <a:gd name="connsiteX34" fmla="*/ 167584 w 175517"/>
                  <a:gd name="connsiteY34" fmla="*/ 10908 h 81313"/>
                  <a:gd name="connsiteX35" fmla="*/ 175517 w 175517"/>
                  <a:gd name="connsiteY35" fmla="*/ 40656 h 81313"/>
                  <a:gd name="connsiteX36" fmla="*/ 167584 w 175517"/>
                  <a:gd name="connsiteY36" fmla="*/ 70405 h 81313"/>
                  <a:gd name="connsiteX37" fmla="*/ 145769 w 175517"/>
                  <a:gd name="connsiteY37" fmla="*/ 81313 h 81313"/>
                  <a:gd name="connsiteX38" fmla="*/ 145769 w 175517"/>
                  <a:gd name="connsiteY38" fmla="*/ 81313 h 81313"/>
                  <a:gd name="connsiteX39" fmla="*/ 145769 w 175517"/>
                  <a:gd name="connsiteY39" fmla="*/ 73380 h 81313"/>
                  <a:gd name="connsiteX40" fmla="*/ 159651 w 175517"/>
                  <a:gd name="connsiteY40" fmla="*/ 64455 h 81313"/>
                  <a:gd name="connsiteX41" fmla="*/ 164609 w 175517"/>
                  <a:gd name="connsiteY41" fmla="*/ 40656 h 81313"/>
                  <a:gd name="connsiteX42" fmla="*/ 159651 w 175517"/>
                  <a:gd name="connsiteY42" fmla="*/ 16858 h 81313"/>
                  <a:gd name="connsiteX43" fmla="*/ 145769 w 175517"/>
                  <a:gd name="connsiteY43" fmla="*/ 7933 h 81313"/>
                  <a:gd name="connsiteX44" fmla="*/ 131886 w 175517"/>
                  <a:gd name="connsiteY44" fmla="*/ 16858 h 81313"/>
                  <a:gd name="connsiteX45" fmla="*/ 126928 w 175517"/>
                  <a:gd name="connsiteY45" fmla="*/ 39665 h 81313"/>
                  <a:gd name="connsiteX46" fmla="*/ 131886 w 175517"/>
                  <a:gd name="connsiteY46" fmla="*/ 63464 h 81313"/>
                  <a:gd name="connsiteX47" fmla="*/ 145769 w 175517"/>
                  <a:gd name="connsiteY47" fmla="*/ 73380 h 81313"/>
                  <a:gd name="connsiteX48" fmla="*/ 145769 w 175517"/>
                  <a:gd name="connsiteY48" fmla="*/ 73380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75517" h="81313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77347" y="81313"/>
                    </a:moveTo>
                    <a:cubicBezTo>
                      <a:pt x="68422" y="81313"/>
                      <a:pt x="61481" y="77346"/>
                      <a:pt x="55531" y="70405"/>
                    </a:cubicBezTo>
                    <a:cubicBezTo>
                      <a:pt x="50573" y="63464"/>
                      <a:pt x="47598" y="53548"/>
                      <a:pt x="47598" y="40656"/>
                    </a:cubicBezTo>
                    <a:cubicBezTo>
                      <a:pt x="47598" y="27765"/>
                      <a:pt x="50573" y="17849"/>
                      <a:pt x="55531" y="10908"/>
                    </a:cubicBezTo>
                    <a:cubicBezTo>
                      <a:pt x="60489" y="3967"/>
                      <a:pt x="67431" y="0"/>
                      <a:pt x="77347" y="0"/>
                    </a:cubicBezTo>
                    <a:cubicBezTo>
                      <a:pt x="87263" y="0"/>
                      <a:pt x="93212" y="3967"/>
                      <a:pt x="99162" y="10908"/>
                    </a:cubicBezTo>
                    <a:cubicBezTo>
                      <a:pt x="104120" y="17849"/>
                      <a:pt x="107095" y="27765"/>
                      <a:pt x="107095" y="40656"/>
                    </a:cubicBezTo>
                    <a:cubicBezTo>
                      <a:pt x="107095" y="53548"/>
                      <a:pt x="104120" y="63464"/>
                      <a:pt x="99162" y="70405"/>
                    </a:cubicBezTo>
                    <a:cubicBezTo>
                      <a:pt x="93212" y="77346"/>
                      <a:pt x="86271" y="81313"/>
                      <a:pt x="77347" y="81313"/>
                    </a:cubicBezTo>
                    <a:lnTo>
                      <a:pt x="77347" y="81313"/>
                    </a:lnTo>
                    <a:close/>
                    <a:moveTo>
                      <a:pt x="77347" y="73380"/>
                    </a:moveTo>
                    <a:cubicBezTo>
                      <a:pt x="83296" y="73380"/>
                      <a:pt x="88254" y="70405"/>
                      <a:pt x="91229" y="64455"/>
                    </a:cubicBezTo>
                    <a:cubicBezTo>
                      <a:pt x="94204" y="58506"/>
                      <a:pt x="96188" y="50573"/>
                      <a:pt x="96188" y="40656"/>
                    </a:cubicBezTo>
                    <a:cubicBezTo>
                      <a:pt x="96188" y="30740"/>
                      <a:pt x="94204" y="22807"/>
                      <a:pt x="91229" y="16858"/>
                    </a:cubicBezTo>
                    <a:cubicBezTo>
                      <a:pt x="88254" y="10908"/>
                      <a:pt x="83296" y="7933"/>
                      <a:pt x="77347" y="7933"/>
                    </a:cubicBezTo>
                    <a:cubicBezTo>
                      <a:pt x="71397" y="7933"/>
                      <a:pt x="66439" y="10908"/>
                      <a:pt x="63464" y="16858"/>
                    </a:cubicBezTo>
                    <a:cubicBezTo>
                      <a:pt x="60489" y="22807"/>
                      <a:pt x="58506" y="30740"/>
                      <a:pt x="58506" y="39665"/>
                    </a:cubicBezTo>
                    <a:cubicBezTo>
                      <a:pt x="58506" y="49581"/>
                      <a:pt x="60489" y="57514"/>
                      <a:pt x="63464" y="63464"/>
                    </a:cubicBezTo>
                    <a:cubicBezTo>
                      <a:pt x="66439" y="70405"/>
                      <a:pt x="71397" y="73380"/>
                      <a:pt x="77347" y="73380"/>
                    </a:cubicBezTo>
                    <a:lnTo>
                      <a:pt x="77347" y="73380"/>
                    </a:lnTo>
                    <a:close/>
                    <a:moveTo>
                      <a:pt x="145769" y="81313"/>
                    </a:moveTo>
                    <a:cubicBezTo>
                      <a:pt x="136844" y="81313"/>
                      <a:pt x="129903" y="77346"/>
                      <a:pt x="123953" y="70405"/>
                    </a:cubicBezTo>
                    <a:cubicBezTo>
                      <a:pt x="118995" y="63464"/>
                      <a:pt x="116020" y="53548"/>
                      <a:pt x="116020" y="40656"/>
                    </a:cubicBezTo>
                    <a:cubicBezTo>
                      <a:pt x="116020" y="27765"/>
                      <a:pt x="118995" y="17849"/>
                      <a:pt x="123953" y="10908"/>
                    </a:cubicBezTo>
                    <a:cubicBezTo>
                      <a:pt x="128911" y="3967"/>
                      <a:pt x="135852" y="0"/>
                      <a:pt x="145769" y="0"/>
                    </a:cubicBezTo>
                    <a:cubicBezTo>
                      <a:pt x="154693" y="0"/>
                      <a:pt x="161635" y="3967"/>
                      <a:pt x="167584" y="10908"/>
                    </a:cubicBezTo>
                    <a:cubicBezTo>
                      <a:pt x="172542" y="17849"/>
                      <a:pt x="175517" y="27765"/>
                      <a:pt x="175517" y="40656"/>
                    </a:cubicBezTo>
                    <a:cubicBezTo>
                      <a:pt x="175517" y="53548"/>
                      <a:pt x="172542" y="63464"/>
                      <a:pt x="167584" y="70405"/>
                    </a:cubicBezTo>
                    <a:cubicBezTo>
                      <a:pt x="161635" y="77346"/>
                      <a:pt x="154693" y="81313"/>
                      <a:pt x="145769" y="81313"/>
                    </a:cubicBezTo>
                    <a:lnTo>
                      <a:pt x="145769" y="81313"/>
                    </a:lnTo>
                    <a:close/>
                    <a:moveTo>
                      <a:pt x="145769" y="73380"/>
                    </a:moveTo>
                    <a:cubicBezTo>
                      <a:pt x="151718" y="73380"/>
                      <a:pt x="156677" y="70405"/>
                      <a:pt x="159651" y="64455"/>
                    </a:cubicBezTo>
                    <a:cubicBezTo>
                      <a:pt x="162626" y="58506"/>
                      <a:pt x="164609" y="50573"/>
                      <a:pt x="164609" y="40656"/>
                    </a:cubicBezTo>
                    <a:cubicBezTo>
                      <a:pt x="164609" y="30740"/>
                      <a:pt x="162626" y="22807"/>
                      <a:pt x="159651" y="16858"/>
                    </a:cubicBezTo>
                    <a:cubicBezTo>
                      <a:pt x="156677" y="10908"/>
                      <a:pt x="151718" y="7933"/>
                      <a:pt x="145769" y="7933"/>
                    </a:cubicBezTo>
                    <a:cubicBezTo>
                      <a:pt x="139819" y="7933"/>
                      <a:pt x="134861" y="10908"/>
                      <a:pt x="131886" y="16858"/>
                    </a:cubicBezTo>
                    <a:cubicBezTo>
                      <a:pt x="128911" y="22807"/>
                      <a:pt x="126928" y="30740"/>
                      <a:pt x="126928" y="39665"/>
                    </a:cubicBezTo>
                    <a:cubicBezTo>
                      <a:pt x="126928" y="49581"/>
                      <a:pt x="128911" y="57514"/>
                      <a:pt x="131886" y="63464"/>
                    </a:cubicBezTo>
                    <a:cubicBezTo>
                      <a:pt x="134861" y="70405"/>
                      <a:pt x="138827" y="73380"/>
                      <a:pt x="145769" y="73380"/>
                    </a:cubicBezTo>
                    <a:lnTo>
                      <a:pt x="145769" y="7338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7" name="Полилиния: фигура 296">
                <a:extLst>
                  <a:ext uri="{FF2B5EF4-FFF2-40B4-BE49-F238E27FC236}">
                    <a16:creationId xmlns:a16="http://schemas.microsoft.com/office/drawing/2014/main" id="{AC1744DC-6380-41D4-F45F-F63A94A9BBD9}"/>
                  </a:ext>
                </a:extLst>
              </p:cNvPr>
              <p:cNvSpPr/>
              <p:nvPr/>
            </p:nvSpPr>
            <p:spPr>
              <a:xfrm>
                <a:off x="5417428" y="5939649"/>
                <a:ext cx="217165" cy="94204"/>
              </a:xfrm>
              <a:custGeom>
                <a:avLst/>
                <a:gdLst>
                  <a:gd name="connsiteX0" fmla="*/ 0 w 217165"/>
                  <a:gd name="connsiteY0" fmla="*/ 23799 h 94204"/>
                  <a:gd name="connsiteX1" fmla="*/ 7933 w 217165"/>
                  <a:gd name="connsiteY1" fmla="*/ 6941 h 94204"/>
                  <a:gd name="connsiteX2" fmla="*/ 26774 w 217165"/>
                  <a:gd name="connsiteY2" fmla="*/ 0 h 94204"/>
                  <a:gd name="connsiteX3" fmla="*/ 44623 w 217165"/>
                  <a:gd name="connsiteY3" fmla="*/ 5949 h 94204"/>
                  <a:gd name="connsiteX4" fmla="*/ 51565 w 217165"/>
                  <a:gd name="connsiteY4" fmla="*/ 21816 h 94204"/>
                  <a:gd name="connsiteX5" fmla="*/ 47598 w 217165"/>
                  <a:gd name="connsiteY5" fmla="*/ 34707 h 94204"/>
                  <a:gd name="connsiteX6" fmla="*/ 33715 w 217165"/>
                  <a:gd name="connsiteY6" fmla="*/ 50573 h 94204"/>
                  <a:gd name="connsiteX7" fmla="*/ 13883 w 217165"/>
                  <a:gd name="connsiteY7" fmla="*/ 71397 h 94204"/>
                  <a:gd name="connsiteX8" fmla="*/ 13883 w 217165"/>
                  <a:gd name="connsiteY8" fmla="*/ 71397 h 94204"/>
                  <a:gd name="connsiteX9" fmla="*/ 52556 w 217165"/>
                  <a:gd name="connsiteY9" fmla="*/ 71397 h 94204"/>
                  <a:gd name="connsiteX10" fmla="*/ 52556 w 217165"/>
                  <a:gd name="connsiteY10" fmla="*/ 80321 h 94204"/>
                  <a:gd name="connsiteX11" fmla="*/ 0 w 217165"/>
                  <a:gd name="connsiteY11" fmla="*/ 80321 h 94204"/>
                  <a:gd name="connsiteX12" fmla="*/ 0 w 217165"/>
                  <a:gd name="connsiteY12" fmla="*/ 73380 h 94204"/>
                  <a:gd name="connsiteX13" fmla="*/ 27765 w 217165"/>
                  <a:gd name="connsiteY13" fmla="*/ 43632 h 94204"/>
                  <a:gd name="connsiteX14" fmla="*/ 38674 w 217165"/>
                  <a:gd name="connsiteY14" fmla="*/ 30740 h 94204"/>
                  <a:gd name="connsiteX15" fmla="*/ 41648 w 217165"/>
                  <a:gd name="connsiteY15" fmla="*/ 21816 h 94204"/>
                  <a:gd name="connsiteX16" fmla="*/ 36690 w 217165"/>
                  <a:gd name="connsiteY16" fmla="*/ 11900 h 94204"/>
                  <a:gd name="connsiteX17" fmla="*/ 25783 w 217165"/>
                  <a:gd name="connsiteY17" fmla="*/ 7933 h 94204"/>
                  <a:gd name="connsiteX18" fmla="*/ 13883 w 217165"/>
                  <a:gd name="connsiteY18" fmla="*/ 11900 h 94204"/>
                  <a:gd name="connsiteX19" fmla="*/ 8925 w 217165"/>
                  <a:gd name="connsiteY19" fmla="*/ 22807 h 94204"/>
                  <a:gd name="connsiteX20" fmla="*/ 8925 w 217165"/>
                  <a:gd name="connsiteY20" fmla="*/ 22807 h 94204"/>
                  <a:gd name="connsiteX21" fmla="*/ 0 w 217165"/>
                  <a:gd name="connsiteY21" fmla="*/ 23799 h 94204"/>
                  <a:gd name="connsiteX22" fmla="*/ 0 w 217165"/>
                  <a:gd name="connsiteY22" fmla="*/ 23799 h 94204"/>
                  <a:gd name="connsiteX23" fmla="*/ 63464 w 217165"/>
                  <a:gd name="connsiteY23" fmla="*/ 94204 h 94204"/>
                  <a:gd name="connsiteX24" fmla="*/ 69414 w 217165"/>
                  <a:gd name="connsiteY24" fmla="*/ 69414 h 94204"/>
                  <a:gd name="connsiteX25" fmla="*/ 79330 w 217165"/>
                  <a:gd name="connsiteY25" fmla="*/ 69414 h 94204"/>
                  <a:gd name="connsiteX26" fmla="*/ 71397 w 217165"/>
                  <a:gd name="connsiteY26" fmla="*/ 94204 h 94204"/>
                  <a:gd name="connsiteX27" fmla="*/ 63464 w 217165"/>
                  <a:gd name="connsiteY27" fmla="*/ 94204 h 94204"/>
                  <a:gd name="connsiteX28" fmla="*/ 118995 w 217165"/>
                  <a:gd name="connsiteY28" fmla="*/ 81313 h 94204"/>
                  <a:gd name="connsiteX29" fmla="*/ 97179 w 217165"/>
                  <a:gd name="connsiteY29" fmla="*/ 70405 h 94204"/>
                  <a:gd name="connsiteX30" fmla="*/ 89246 w 217165"/>
                  <a:gd name="connsiteY30" fmla="*/ 40656 h 94204"/>
                  <a:gd name="connsiteX31" fmla="*/ 97179 w 217165"/>
                  <a:gd name="connsiteY31" fmla="*/ 10908 h 94204"/>
                  <a:gd name="connsiteX32" fmla="*/ 118995 w 217165"/>
                  <a:gd name="connsiteY32" fmla="*/ 0 h 94204"/>
                  <a:gd name="connsiteX33" fmla="*/ 140811 w 217165"/>
                  <a:gd name="connsiteY33" fmla="*/ 10908 h 94204"/>
                  <a:gd name="connsiteX34" fmla="*/ 148743 w 217165"/>
                  <a:gd name="connsiteY34" fmla="*/ 40656 h 94204"/>
                  <a:gd name="connsiteX35" fmla="*/ 140811 w 217165"/>
                  <a:gd name="connsiteY35" fmla="*/ 70405 h 94204"/>
                  <a:gd name="connsiteX36" fmla="*/ 118995 w 217165"/>
                  <a:gd name="connsiteY36" fmla="*/ 81313 h 94204"/>
                  <a:gd name="connsiteX37" fmla="*/ 118995 w 217165"/>
                  <a:gd name="connsiteY37" fmla="*/ 81313 h 94204"/>
                  <a:gd name="connsiteX38" fmla="*/ 118995 w 217165"/>
                  <a:gd name="connsiteY38" fmla="*/ 73380 h 94204"/>
                  <a:gd name="connsiteX39" fmla="*/ 132878 w 217165"/>
                  <a:gd name="connsiteY39" fmla="*/ 64455 h 94204"/>
                  <a:gd name="connsiteX40" fmla="*/ 137836 w 217165"/>
                  <a:gd name="connsiteY40" fmla="*/ 40656 h 94204"/>
                  <a:gd name="connsiteX41" fmla="*/ 132878 w 217165"/>
                  <a:gd name="connsiteY41" fmla="*/ 16858 h 94204"/>
                  <a:gd name="connsiteX42" fmla="*/ 118995 w 217165"/>
                  <a:gd name="connsiteY42" fmla="*/ 7933 h 94204"/>
                  <a:gd name="connsiteX43" fmla="*/ 105112 w 217165"/>
                  <a:gd name="connsiteY43" fmla="*/ 16858 h 94204"/>
                  <a:gd name="connsiteX44" fmla="*/ 100154 w 217165"/>
                  <a:gd name="connsiteY44" fmla="*/ 39665 h 94204"/>
                  <a:gd name="connsiteX45" fmla="*/ 105112 w 217165"/>
                  <a:gd name="connsiteY45" fmla="*/ 63464 h 94204"/>
                  <a:gd name="connsiteX46" fmla="*/ 118995 w 217165"/>
                  <a:gd name="connsiteY46" fmla="*/ 73380 h 94204"/>
                  <a:gd name="connsiteX47" fmla="*/ 118995 w 217165"/>
                  <a:gd name="connsiteY47" fmla="*/ 73380 h 94204"/>
                  <a:gd name="connsiteX48" fmla="*/ 196341 w 217165"/>
                  <a:gd name="connsiteY48" fmla="*/ 63464 h 94204"/>
                  <a:gd name="connsiteX49" fmla="*/ 156676 w 217165"/>
                  <a:gd name="connsiteY49" fmla="*/ 63464 h 94204"/>
                  <a:gd name="connsiteX50" fmla="*/ 156676 w 217165"/>
                  <a:gd name="connsiteY50" fmla="*/ 54539 h 94204"/>
                  <a:gd name="connsiteX51" fmla="*/ 191383 w 217165"/>
                  <a:gd name="connsiteY51" fmla="*/ 991 h 94204"/>
                  <a:gd name="connsiteX52" fmla="*/ 206257 w 217165"/>
                  <a:gd name="connsiteY52" fmla="*/ 991 h 94204"/>
                  <a:gd name="connsiteX53" fmla="*/ 206257 w 217165"/>
                  <a:gd name="connsiteY53" fmla="*/ 54539 h 94204"/>
                  <a:gd name="connsiteX54" fmla="*/ 217166 w 217165"/>
                  <a:gd name="connsiteY54" fmla="*/ 54539 h 94204"/>
                  <a:gd name="connsiteX55" fmla="*/ 217166 w 217165"/>
                  <a:gd name="connsiteY55" fmla="*/ 63464 h 94204"/>
                  <a:gd name="connsiteX56" fmla="*/ 206257 w 217165"/>
                  <a:gd name="connsiteY56" fmla="*/ 63464 h 94204"/>
                  <a:gd name="connsiteX57" fmla="*/ 206257 w 217165"/>
                  <a:gd name="connsiteY57" fmla="*/ 80321 h 94204"/>
                  <a:gd name="connsiteX58" fmla="*/ 196341 w 217165"/>
                  <a:gd name="connsiteY58" fmla="*/ 80321 h 94204"/>
                  <a:gd name="connsiteX59" fmla="*/ 196341 w 217165"/>
                  <a:gd name="connsiteY59" fmla="*/ 63464 h 94204"/>
                  <a:gd name="connsiteX60" fmla="*/ 166593 w 217165"/>
                  <a:gd name="connsiteY60" fmla="*/ 55531 h 94204"/>
                  <a:gd name="connsiteX61" fmla="*/ 196341 w 217165"/>
                  <a:gd name="connsiteY61" fmla="*/ 55531 h 94204"/>
                  <a:gd name="connsiteX62" fmla="*/ 196341 w 217165"/>
                  <a:gd name="connsiteY62" fmla="*/ 9916 h 94204"/>
                  <a:gd name="connsiteX63" fmla="*/ 196341 w 217165"/>
                  <a:gd name="connsiteY63" fmla="*/ 9916 h 94204"/>
                  <a:gd name="connsiteX64" fmla="*/ 166593 w 217165"/>
                  <a:gd name="connsiteY64" fmla="*/ 55531 h 94204"/>
                  <a:gd name="connsiteX65" fmla="*/ 166593 w 217165"/>
                  <a:gd name="connsiteY65" fmla="*/ 55531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17165" h="94204">
                    <a:moveTo>
                      <a:pt x="0" y="23799"/>
                    </a:moveTo>
                    <a:cubicBezTo>
                      <a:pt x="0" y="16858"/>
                      <a:pt x="2975" y="10908"/>
                      <a:pt x="7933" y="6941"/>
                    </a:cubicBezTo>
                    <a:cubicBezTo>
                      <a:pt x="12891" y="1983"/>
                      <a:pt x="18841" y="0"/>
                      <a:pt x="26774" y="0"/>
                    </a:cubicBezTo>
                    <a:cubicBezTo>
                      <a:pt x="33715" y="0"/>
                      <a:pt x="39665" y="1983"/>
                      <a:pt x="44623" y="5949"/>
                    </a:cubicBezTo>
                    <a:cubicBezTo>
                      <a:pt x="49581" y="9916"/>
                      <a:pt x="51565" y="14874"/>
                      <a:pt x="51565" y="21816"/>
                    </a:cubicBezTo>
                    <a:cubicBezTo>
                      <a:pt x="51565" y="25782"/>
                      <a:pt x="50573" y="30740"/>
                      <a:pt x="47598" y="34707"/>
                    </a:cubicBezTo>
                    <a:cubicBezTo>
                      <a:pt x="45615" y="38674"/>
                      <a:pt x="40657" y="44623"/>
                      <a:pt x="33715" y="50573"/>
                    </a:cubicBezTo>
                    <a:lnTo>
                      <a:pt x="13883" y="71397"/>
                    </a:lnTo>
                    <a:lnTo>
                      <a:pt x="13883" y="71397"/>
                    </a:lnTo>
                    <a:lnTo>
                      <a:pt x="52556" y="71397"/>
                    </a:lnTo>
                    <a:lnTo>
                      <a:pt x="52556" y="80321"/>
                    </a:lnTo>
                    <a:lnTo>
                      <a:pt x="0" y="80321"/>
                    </a:lnTo>
                    <a:lnTo>
                      <a:pt x="0" y="73380"/>
                    </a:lnTo>
                    <a:lnTo>
                      <a:pt x="27765" y="43632"/>
                    </a:lnTo>
                    <a:cubicBezTo>
                      <a:pt x="32723" y="37682"/>
                      <a:pt x="36690" y="33715"/>
                      <a:pt x="38674" y="30740"/>
                    </a:cubicBezTo>
                    <a:cubicBezTo>
                      <a:pt x="40657" y="27765"/>
                      <a:pt x="41648" y="24791"/>
                      <a:pt x="41648" y="21816"/>
                    </a:cubicBezTo>
                    <a:cubicBezTo>
                      <a:pt x="41648" y="17849"/>
                      <a:pt x="39665" y="14874"/>
                      <a:pt x="36690" y="11900"/>
                    </a:cubicBezTo>
                    <a:cubicBezTo>
                      <a:pt x="33715" y="8925"/>
                      <a:pt x="29749" y="7933"/>
                      <a:pt x="25783" y="7933"/>
                    </a:cubicBezTo>
                    <a:cubicBezTo>
                      <a:pt x="20824" y="7933"/>
                      <a:pt x="16858" y="8925"/>
                      <a:pt x="13883" y="11900"/>
                    </a:cubicBezTo>
                    <a:cubicBezTo>
                      <a:pt x="10908" y="14874"/>
                      <a:pt x="8925" y="18841"/>
                      <a:pt x="8925" y="22807"/>
                    </a:cubicBezTo>
                    <a:lnTo>
                      <a:pt x="8925" y="22807"/>
                    </a:lnTo>
                    <a:lnTo>
                      <a:pt x="0" y="23799"/>
                    </a:lnTo>
                    <a:lnTo>
                      <a:pt x="0" y="23799"/>
                    </a:lnTo>
                    <a:close/>
                    <a:moveTo>
                      <a:pt x="63464" y="94204"/>
                    </a:moveTo>
                    <a:lnTo>
                      <a:pt x="69414" y="69414"/>
                    </a:lnTo>
                    <a:lnTo>
                      <a:pt x="79330" y="69414"/>
                    </a:lnTo>
                    <a:lnTo>
                      <a:pt x="71397" y="94204"/>
                    </a:lnTo>
                    <a:lnTo>
                      <a:pt x="63464" y="94204"/>
                    </a:lnTo>
                    <a:close/>
                    <a:moveTo>
                      <a:pt x="118995" y="81313"/>
                    </a:moveTo>
                    <a:cubicBezTo>
                      <a:pt x="110071" y="81313"/>
                      <a:pt x="103129" y="77346"/>
                      <a:pt x="97179" y="70405"/>
                    </a:cubicBezTo>
                    <a:cubicBezTo>
                      <a:pt x="92221" y="63464"/>
                      <a:pt x="89246" y="53548"/>
                      <a:pt x="89246" y="40656"/>
                    </a:cubicBezTo>
                    <a:cubicBezTo>
                      <a:pt x="89246" y="27765"/>
                      <a:pt x="92221" y="17849"/>
                      <a:pt x="97179" y="10908"/>
                    </a:cubicBezTo>
                    <a:cubicBezTo>
                      <a:pt x="102137" y="3967"/>
                      <a:pt x="109079" y="0"/>
                      <a:pt x="118995" y="0"/>
                    </a:cubicBezTo>
                    <a:cubicBezTo>
                      <a:pt x="127920" y="0"/>
                      <a:pt x="134861" y="3967"/>
                      <a:pt x="140811" y="10908"/>
                    </a:cubicBezTo>
                    <a:cubicBezTo>
                      <a:pt x="145769" y="17849"/>
                      <a:pt x="148743" y="27765"/>
                      <a:pt x="148743" y="40656"/>
                    </a:cubicBezTo>
                    <a:cubicBezTo>
                      <a:pt x="148743" y="53548"/>
                      <a:pt x="145769" y="63464"/>
                      <a:pt x="140811" y="70405"/>
                    </a:cubicBezTo>
                    <a:cubicBezTo>
                      <a:pt x="134861" y="77346"/>
                      <a:pt x="127920" y="81313"/>
                      <a:pt x="118995" y="81313"/>
                    </a:cubicBezTo>
                    <a:lnTo>
                      <a:pt x="118995" y="81313"/>
                    </a:lnTo>
                    <a:close/>
                    <a:moveTo>
                      <a:pt x="118995" y="73380"/>
                    </a:moveTo>
                    <a:cubicBezTo>
                      <a:pt x="124945" y="73380"/>
                      <a:pt x="129903" y="70405"/>
                      <a:pt x="132878" y="64455"/>
                    </a:cubicBezTo>
                    <a:cubicBezTo>
                      <a:pt x="135852" y="58506"/>
                      <a:pt x="137836" y="50573"/>
                      <a:pt x="137836" y="40656"/>
                    </a:cubicBezTo>
                    <a:cubicBezTo>
                      <a:pt x="137836" y="30740"/>
                      <a:pt x="135852" y="22807"/>
                      <a:pt x="132878" y="16858"/>
                    </a:cubicBezTo>
                    <a:cubicBezTo>
                      <a:pt x="129903" y="10908"/>
                      <a:pt x="124945" y="7933"/>
                      <a:pt x="118995" y="7933"/>
                    </a:cubicBezTo>
                    <a:cubicBezTo>
                      <a:pt x="113045" y="7933"/>
                      <a:pt x="108087" y="10908"/>
                      <a:pt x="105112" y="16858"/>
                    </a:cubicBezTo>
                    <a:cubicBezTo>
                      <a:pt x="102137" y="22807"/>
                      <a:pt x="100154" y="30740"/>
                      <a:pt x="100154" y="39665"/>
                    </a:cubicBezTo>
                    <a:cubicBezTo>
                      <a:pt x="100154" y="49581"/>
                      <a:pt x="102137" y="57514"/>
                      <a:pt x="105112" y="63464"/>
                    </a:cubicBezTo>
                    <a:cubicBezTo>
                      <a:pt x="108087" y="70405"/>
                      <a:pt x="112053" y="73380"/>
                      <a:pt x="118995" y="73380"/>
                    </a:cubicBezTo>
                    <a:lnTo>
                      <a:pt x="118995" y="73380"/>
                    </a:lnTo>
                    <a:close/>
                    <a:moveTo>
                      <a:pt x="196341" y="63464"/>
                    </a:moveTo>
                    <a:lnTo>
                      <a:pt x="156676" y="63464"/>
                    </a:lnTo>
                    <a:lnTo>
                      <a:pt x="156676" y="54539"/>
                    </a:lnTo>
                    <a:cubicBezTo>
                      <a:pt x="162626" y="42640"/>
                      <a:pt x="174526" y="24791"/>
                      <a:pt x="191383" y="991"/>
                    </a:cubicBezTo>
                    <a:lnTo>
                      <a:pt x="206257" y="991"/>
                    </a:lnTo>
                    <a:lnTo>
                      <a:pt x="206257" y="54539"/>
                    </a:lnTo>
                    <a:lnTo>
                      <a:pt x="217166" y="54539"/>
                    </a:lnTo>
                    <a:lnTo>
                      <a:pt x="217166" y="63464"/>
                    </a:lnTo>
                    <a:lnTo>
                      <a:pt x="206257" y="63464"/>
                    </a:lnTo>
                    <a:lnTo>
                      <a:pt x="206257" y="80321"/>
                    </a:lnTo>
                    <a:lnTo>
                      <a:pt x="196341" y="80321"/>
                    </a:lnTo>
                    <a:lnTo>
                      <a:pt x="196341" y="63464"/>
                    </a:lnTo>
                    <a:close/>
                    <a:moveTo>
                      <a:pt x="166593" y="55531"/>
                    </a:moveTo>
                    <a:lnTo>
                      <a:pt x="196341" y="55531"/>
                    </a:lnTo>
                    <a:lnTo>
                      <a:pt x="196341" y="9916"/>
                    </a:lnTo>
                    <a:lnTo>
                      <a:pt x="196341" y="9916"/>
                    </a:lnTo>
                    <a:cubicBezTo>
                      <a:pt x="182459" y="28757"/>
                      <a:pt x="172543" y="44623"/>
                      <a:pt x="166593" y="55531"/>
                    </a:cubicBezTo>
                    <a:lnTo>
                      <a:pt x="166593" y="5553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8" name="Полилиния: фигура 297">
                <a:extLst>
                  <a:ext uri="{FF2B5EF4-FFF2-40B4-BE49-F238E27FC236}">
                    <a16:creationId xmlns:a16="http://schemas.microsoft.com/office/drawing/2014/main" id="{47A1A79A-A7CC-0127-AA0C-55E284FC5883}"/>
                  </a:ext>
                </a:extLst>
              </p:cNvPr>
              <p:cNvSpPr/>
              <p:nvPr/>
            </p:nvSpPr>
            <p:spPr>
              <a:xfrm>
                <a:off x="5982653" y="5939649"/>
                <a:ext cx="425406" cy="98170"/>
              </a:xfrm>
              <a:custGeom>
                <a:avLst/>
                <a:gdLst>
                  <a:gd name="connsiteX0" fmla="*/ 12891 w 425406"/>
                  <a:gd name="connsiteY0" fmla="*/ 58506 h 98170"/>
                  <a:gd name="connsiteX1" fmla="*/ 18841 w 425406"/>
                  <a:gd name="connsiteY1" fmla="*/ 68422 h 98170"/>
                  <a:gd name="connsiteX2" fmla="*/ 32723 w 425406"/>
                  <a:gd name="connsiteY2" fmla="*/ 72388 h 98170"/>
                  <a:gd name="connsiteX3" fmla="*/ 45615 w 425406"/>
                  <a:gd name="connsiteY3" fmla="*/ 68422 h 98170"/>
                  <a:gd name="connsiteX4" fmla="*/ 50573 w 425406"/>
                  <a:gd name="connsiteY4" fmla="*/ 58506 h 98170"/>
                  <a:gd name="connsiteX5" fmla="*/ 46606 w 425406"/>
                  <a:gd name="connsiteY5" fmla="*/ 50573 h 98170"/>
                  <a:gd name="connsiteX6" fmla="*/ 34707 w 425406"/>
                  <a:gd name="connsiteY6" fmla="*/ 45614 h 98170"/>
                  <a:gd name="connsiteX7" fmla="*/ 24791 w 425406"/>
                  <a:gd name="connsiteY7" fmla="*/ 42640 h 98170"/>
                  <a:gd name="connsiteX8" fmla="*/ 8925 w 425406"/>
                  <a:gd name="connsiteY8" fmla="*/ 34707 h 98170"/>
                  <a:gd name="connsiteX9" fmla="*/ 3967 w 425406"/>
                  <a:gd name="connsiteY9" fmla="*/ 21816 h 98170"/>
                  <a:gd name="connsiteX10" fmla="*/ 11900 w 425406"/>
                  <a:gd name="connsiteY10" fmla="*/ 5949 h 98170"/>
                  <a:gd name="connsiteX11" fmla="*/ 31732 w 425406"/>
                  <a:gd name="connsiteY11" fmla="*/ 0 h 98170"/>
                  <a:gd name="connsiteX12" fmla="*/ 51565 w 425406"/>
                  <a:gd name="connsiteY12" fmla="*/ 5949 h 98170"/>
                  <a:gd name="connsiteX13" fmla="*/ 59497 w 425406"/>
                  <a:gd name="connsiteY13" fmla="*/ 21816 h 98170"/>
                  <a:gd name="connsiteX14" fmla="*/ 49581 w 425406"/>
                  <a:gd name="connsiteY14" fmla="*/ 21816 h 98170"/>
                  <a:gd name="connsiteX15" fmla="*/ 43632 w 425406"/>
                  <a:gd name="connsiteY15" fmla="*/ 11900 h 98170"/>
                  <a:gd name="connsiteX16" fmla="*/ 30741 w 425406"/>
                  <a:gd name="connsiteY16" fmla="*/ 7933 h 98170"/>
                  <a:gd name="connsiteX17" fmla="*/ 17849 w 425406"/>
                  <a:gd name="connsiteY17" fmla="*/ 11900 h 98170"/>
                  <a:gd name="connsiteX18" fmla="*/ 12891 w 425406"/>
                  <a:gd name="connsiteY18" fmla="*/ 20824 h 98170"/>
                  <a:gd name="connsiteX19" fmla="*/ 16858 w 425406"/>
                  <a:gd name="connsiteY19" fmla="*/ 27765 h 98170"/>
                  <a:gd name="connsiteX20" fmla="*/ 28757 w 425406"/>
                  <a:gd name="connsiteY20" fmla="*/ 32723 h 98170"/>
                  <a:gd name="connsiteX21" fmla="*/ 36690 w 425406"/>
                  <a:gd name="connsiteY21" fmla="*/ 34707 h 98170"/>
                  <a:gd name="connsiteX22" fmla="*/ 54539 w 425406"/>
                  <a:gd name="connsiteY22" fmla="*/ 42640 h 98170"/>
                  <a:gd name="connsiteX23" fmla="*/ 59497 w 425406"/>
                  <a:gd name="connsiteY23" fmla="*/ 56523 h 98170"/>
                  <a:gd name="connsiteX24" fmla="*/ 51565 w 425406"/>
                  <a:gd name="connsiteY24" fmla="*/ 73380 h 98170"/>
                  <a:gd name="connsiteX25" fmla="*/ 29749 w 425406"/>
                  <a:gd name="connsiteY25" fmla="*/ 79330 h 98170"/>
                  <a:gd name="connsiteX26" fmla="*/ 8925 w 425406"/>
                  <a:gd name="connsiteY26" fmla="*/ 73380 h 98170"/>
                  <a:gd name="connsiteX27" fmla="*/ 0 w 425406"/>
                  <a:gd name="connsiteY27" fmla="*/ 56523 h 98170"/>
                  <a:gd name="connsiteX28" fmla="*/ 12891 w 425406"/>
                  <a:gd name="connsiteY28" fmla="*/ 56523 h 98170"/>
                  <a:gd name="connsiteX29" fmla="*/ 109079 w 425406"/>
                  <a:gd name="connsiteY29" fmla="*/ 63464 h 98170"/>
                  <a:gd name="connsiteX30" fmla="*/ 69414 w 425406"/>
                  <a:gd name="connsiteY30" fmla="*/ 63464 h 98170"/>
                  <a:gd name="connsiteX31" fmla="*/ 69414 w 425406"/>
                  <a:gd name="connsiteY31" fmla="*/ 54539 h 98170"/>
                  <a:gd name="connsiteX32" fmla="*/ 104120 w 425406"/>
                  <a:gd name="connsiteY32" fmla="*/ 991 h 98170"/>
                  <a:gd name="connsiteX33" fmla="*/ 118995 w 425406"/>
                  <a:gd name="connsiteY33" fmla="*/ 991 h 98170"/>
                  <a:gd name="connsiteX34" fmla="*/ 118995 w 425406"/>
                  <a:gd name="connsiteY34" fmla="*/ 54539 h 98170"/>
                  <a:gd name="connsiteX35" fmla="*/ 129903 w 425406"/>
                  <a:gd name="connsiteY35" fmla="*/ 54539 h 98170"/>
                  <a:gd name="connsiteX36" fmla="*/ 129903 w 425406"/>
                  <a:gd name="connsiteY36" fmla="*/ 63464 h 98170"/>
                  <a:gd name="connsiteX37" fmla="*/ 118995 w 425406"/>
                  <a:gd name="connsiteY37" fmla="*/ 63464 h 98170"/>
                  <a:gd name="connsiteX38" fmla="*/ 118995 w 425406"/>
                  <a:gd name="connsiteY38" fmla="*/ 80321 h 98170"/>
                  <a:gd name="connsiteX39" fmla="*/ 109079 w 425406"/>
                  <a:gd name="connsiteY39" fmla="*/ 80321 h 98170"/>
                  <a:gd name="connsiteX40" fmla="*/ 109079 w 425406"/>
                  <a:gd name="connsiteY40" fmla="*/ 63464 h 98170"/>
                  <a:gd name="connsiteX41" fmla="*/ 79330 w 425406"/>
                  <a:gd name="connsiteY41" fmla="*/ 55531 h 98170"/>
                  <a:gd name="connsiteX42" fmla="*/ 109079 w 425406"/>
                  <a:gd name="connsiteY42" fmla="*/ 55531 h 98170"/>
                  <a:gd name="connsiteX43" fmla="*/ 109079 w 425406"/>
                  <a:gd name="connsiteY43" fmla="*/ 9916 h 98170"/>
                  <a:gd name="connsiteX44" fmla="*/ 109079 w 425406"/>
                  <a:gd name="connsiteY44" fmla="*/ 9916 h 98170"/>
                  <a:gd name="connsiteX45" fmla="*/ 79330 w 425406"/>
                  <a:gd name="connsiteY45" fmla="*/ 55531 h 98170"/>
                  <a:gd name="connsiteX46" fmla="*/ 79330 w 425406"/>
                  <a:gd name="connsiteY46" fmla="*/ 55531 h 98170"/>
                  <a:gd name="connsiteX47" fmla="*/ 166593 w 425406"/>
                  <a:gd name="connsiteY47" fmla="*/ 81313 h 98170"/>
                  <a:gd name="connsiteX48" fmla="*/ 145769 w 425406"/>
                  <a:gd name="connsiteY48" fmla="*/ 75363 h 98170"/>
                  <a:gd name="connsiteX49" fmla="*/ 137836 w 425406"/>
                  <a:gd name="connsiteY49" fmla="*/ 59497 h 98170"/>
                  <a:gd name="connsiteX50" fmla="*/ 142794 w 425406"/>
                  <a:gd name="connsiteY50" fmla="*/ 46606 h 98170"/>
                  <a:gd name="connsiteX51" fmla="*/ 154694 w 425406"/>
                  <a:gd name="connsiteY51" fmla="*/ 39665 h 98170"/>
                  <a:gd name="connsiteX52" fmla="*/ 154694 w 425406"/>
                  <a:gd name="connsiteY52" fmla="*/ 39665 h 98170"/>
                  <a:gd name="connsiteX53" fmla="*/ 144777 w 425406"/>
                  <a:gd name="connsiteY53" fmla="*/ 32723 h 98170"/>
                  <a:gd name="connsiteX54" fmla="*/ 140811 w 425406"/>
                  <a:gd name="connsiteY54" fmla="*/ 21816 h 98170"/>
                  <a:gd name="connsiteX55" fmla="*/ 147752 w 425406"/>
                  <a:gd name="connsiteY55" fmla="*/ 6941 h 98170"/>
                  <a:gd name="connsiteX56" fmla="*/ 165601 w 425406"/>
                  <a:gd name="connsiteY56" fmla="*/ 991 h 98170"/>
                  <a:gd name="connsiteX57" fmla="*/ 183450 w 425406"/>
                  <a:gd name="connsiteY57" fmla="*/ 6941 h 98170"/>
                  <a:gd name="connsiteX58" fmla="*/ 190392 w 425406"/>
                  <a:gd name="connsiteY58" fmla="*/ 21816 h 98170"/>
                  <a:gd name="connsiteX59" fmla="*/ 186425 w 425406"/>
                  <a:gd name="connsiteY59" fmla="*/ 32723 h 98170"/>
                  <a:gd name="connsiteX60" fmla="*/ 176509 w 425406"/>
                  <a:gd name="connsiteY60" fmla="*/ 39665 h 98170"/>
                  <a:gd name="connsiteX61" fmla="*/ 176509 w 425406"/>
                  <a:gd name="connsiteY61" fmla="*/ 39665 h 98170"/>
                  <a:gd name="connsiteX62" fmla="*/ 188408 w 425406"/>
                  <a:gd name="connsiteY62" fmla="*/ 46606 h 98170"/>
                  <a:gd name="connsiteX63" fmla="*/ 193366 w 425406"/>
                  <a:gd name="connsiteY63" fmla="*/ 59497 h 98170"/>
                  <a:gd name="connsiteX64" fmla="*/ 185434 w 425406"/>
                  <a:gd name="connsiteY64" fmla="*/ 75363 h 98170"/>
                  <a:gd name="connsiteX65" fmla="*/ 166593 w 425406"/>
                  <a:gd name="connsiteY65" fmla="*/ 81313 h 98170"/>
                  <a:gd name="connsiteX66" fmla="*/ 166593 w 425406"/>
                  <a:gd name="connsiteY66" fmla="*/ 81313 h 98170"/>
                  <a:gd name="connsiteX67" fmla="*/ 166593 w 425406"/>
                  <a:gd name="connsiteY67" fmla="*/ 73380 h 98170"/>
                  <a:gd name="connsiteX68" fmla="*/ 180475 w 425406"/>
                  <a:gd name="connsiteY68" fmla="*/ 69414 h 98170"/>
                  <a:gd name="connsiteX69" fmla="*/ 185434 w 425406"/>
                  <a:gd name="connsiteY69" fmla="*/ 58506 h 98170"/>
                  <a:gd name="connsiteX70" fmla="*/ 180475 w 425406"/>
                  <a:gd name="connsiteY70" fmla="*/ 47598 h 98170"/>
                  <a:gd name="connsiteX71" fmla="*/ 166593 w 425406"/>
                  <a:gd name="connsiteY71" fmla="*/ 43632 h 98170"/>
                  <a:gd name="connsiteX72" fmla="*/ 153702 w 425406"/>
                  <a:gd name="connsiteY72" fmla="*/ 47598 h 98170"/>
                  <a:gd name="connsiteX73" fmla="*/ 148743 w 425406"/>
                  <a:gd name="connsiteY73" fmla="*/ 58506 h 98170"/>
                  <a:gd name="connsiteX74" fmla="*/ 153702 w 425406"/>
                  <a:gd name="connsiteY74" fmla="*/ 69414 h 98170"/>
                  <a:gd name="connsiteX75" fmla="*/ 166593 w 425406"/>
                  <a:gd name="connsiteY75" fmla="*/ 73380 h 98170"/>
                  <a:gd name="connsiteX76" fmla="*/ 166593 w 425406"/>
                  <a:gd name="connsiteY76" fmla="*/ 73380 h 98170"/>
                  <a:gd name="connsiteX77" fmla="*/ 166593 w 425406"/>
                  <a:gd name="connsiteY77" fmla="*/ 34707 h 98170"/>
                  <a:gd name="connsiteX78" fmla="*/ 177501 w 425406"/>
                  <a:gd name="connsiteY78" fmla="*/ 30740 h 98170"/>
                  <a:gd name="connsiteX79" fmla="*/ 181467 w 425406"/>
                  <a:gd name="connsiteY79" fmla="*/ 21816 h 98170"/>
                  <a:gd name="connsiteX80" fmla="*/ 177501 w 425406"/>
                  <a:gd name="connsiteY80" fmla="*/ 11900 h 98170"/>
                  <a:gd name="connsiteX81" fmla="*/ 166593 w 425406"/>
                  <a:gd name="connsiteY81" fmla="*/ 7933 h 98170"/>
                  <a:gd name="connsiteX82" fmla="*/ 155685 w 425406"/>
                  <a:gd name="connsiteY82" fmla="*/ 11900 h 98170"/>
                  <a:gd name="connsiteX83" fmla="*/ 151718 w 425406"/>
                  <a:gd name="connsiteY83" fmla="*/ 21816 h 98170"/>
                  <a:gd name="connsiteX84" fmla="*/ 155685 w 425406"/>
                  <a:gd name="connsiteY84" fmla="*/ 30740 h 98170"/>
                  <a:gd name="connsiteX85" fmla="*/ 166593 w 425406"/>
                  <a:gd name="connsiteY85" fmla="*/ 34707 h 98170"/>
                  <a:gd name="connsiteX86" fmla="*/ 166593 w 425406"/>
                  <a:gd name="connsiteY86" fmla="*/ 34707 h 98170"/>
                  <a:gd name="connsiteX87" fmla="*/ 200308 w 425406"/>
                  <a:gd name="connsiteY87" fmla="*/ 98171 h 98170"/>
                  <a:gd name="connsiteX88" fmla="*/ 224107 w 425406"/>
                  <a:gd name="connsiteY88" fmla="*/ 991 h 98170"/>
                  <a:gd name="connsiteX89" fmla="*/ 232040 w 425406"/>
                  <a:gd name="connsiteY89" fmla="*/ 991 h 98170"/>
                  <a:gd name="connsiteX90" fmla="*/ 208241 w 425406"/>
                  <a:gd name="connsiteY90" fmla="*/ 98171 h 98170"/>
                  <a:gd name="connsiteX91" fmla="*/ 200308 w 425406"/>
                  <a:gd name="connsiteY91" fmla="*/ 98171 h 98170"/>
                  <a:gd name="connsiteX92" fmla="*/ 246914 w 425406"/>
                  <a:gd name="connsiteY92" fmla="*/ 58506 h 98170"/>
                  <a:gd name="connsiteX93" fmla="*/ 252864 w 425406"/>
                  <a:gd name="connsiteY93" fmla="*/ 68422 h 98170"/>
                  <a:gd name="connsiteX94" fmla="*/ 266747 w 425406"/>
                  <a:gd name="connsiteY94" fmla="*/ 72388 h 98170"/>
                  <a:gd name="connsiteX95" fmla="*/ 279638 w 425406"/>
                  <a:gd name="connsiteY95" fmla="*/ 68422 h 98170"/>
                  <a:gd name="connsiteX96" fmla="*/ 284596 w 425406"/>
                  <a:gd name="connsiteY96" fmla="*/ 58506 h 98170"/>
                  <a:gd name="connsiteX97" fmla="*/ 280629 w 425406"/>
                  <a:gd name="connsiteY97" fmla="*/ 50573 h 98170"/>
                  <a:gd name="connsiteX98" fmla="*/ 268730 w 425406"/>
                  <a:gd name="connsiteY98" fmla="*/ 45614 h 98170"/>
                  <a:gd name="connsiteX99" fmla="*/ 258814 w 425406"/>
                  <a:gd name="connsiteY99" fmla="*/ 42640 h 98170"/>
                  <a:gd name="connsiteX100" fmla="*/ 242948 w 425406"/>
                  <a:gd name="connsiteY100" fmla="*/ 34707 h 98170"/>
                  <a:gd name="connsiteX101" fmla="*/ 237990 w 425406"/>
                  <a:gd name="connsiteY101" fmla="*/ 21816 h 98170"/>
                  <a:gd name="connsiteX102" fmla="*/ 245922 w 425406"/>
                  <a:gd name="connsiteY102" fmla="*/ 5949 h 98170"/>
                  <a:gd name="connsiteX103" fmla="*/ 265755 w 425406"/>
                  <a:gd name="connsiteY103" fmla="*/ 0 h 98170"/>
                  <a:gd name="connsiteX104" fmla="*/ 285587 w 425406"/>
                  <a:gd name="connsiteY104" fmla="*/ 5949 h 98170"/>
                  <a:gd name="connsiteX105" fmla="*/ 293521 w 425406"/>
                  <a:gd name="connsiteY105" fmla="*/ 21816 h 98170"/>
                  <a:gd name="connsiteX106" fmla="*/ 283605 w 425406"/>
                  <a:gd name="connsiteY106" fmla="*/ 21816 h 98170"/>
                  <a:gd name="connsiteX107" fmla="*/ 277654 w 425406"/>
                  <a:gd name="connsiteY107" fmla="*/ 11900 h 98170"/>
                  <a:gd name="connsiteX108" fmla="*/ 264763 w 425406"/>
                  <a:gd name="connsiteY108" fmla="*/ 7933 h 98170"/>
                  <a:gd name="connsiteX109" fmla="*/ 251872 w 425406"/>
                  <a:gd name="connsiteY109" fmla="*/ 11900 h 98170"/>
                  <a:gd name="connsiteX110" fmla="*/ 246914 w 425406"/>
                  <a:gd name="connsiteY110" fmla="*/ 20824 h 98170"/>
                  <a:gd name="connsiteX111" fmla="*/ 250880 w 425406"/>
                  <a:gd name="connsiteY111" fmla="*/ 27765 h 98170"/>
                  <a:gd name="connsiteX112" fmla="*/ 262780 w 425406"/>
                  <a:gd name="connsiteY112" fmla="*/ 32723 h 98170"/>
                  <a:gd name="connsiteX113" fmla="*/ 270713 w 425406"/>
                  <a:gd name="connsiteY113" fmla="*/ 34707 h 98170"/>
                  <a:gd name="connsiteX114" fmla="*/ 288563 w 425406"/>
                  <a:gd name="connsiteY114" fmla="*/ 42640 h 98170"/>
                  <a:gd name="connsiteX115" fmla="*/ 293521 w 425406"/>
                  <a:gd name="connsiteY115" fmla="*/ 56523 h 98170"/>
                  <a:gd name="connsiteX116" fmla="*/ 285587 w 425406"/>
                  <a:gd name="connsiteY116" fmla="*/ 73380 h 98170"/>
                  <a:gd name="connsiteX117" fmla="*/ 263772 w 425406"/>
                  <a:gd name="connsiteY117" fmla="*/ 79330 h 98170"/>
                  <a:gd name="connsiteX118" fmla="*/ 242948 w 425406"/>
                  <a:gd name="connsiteY118" fmla="*/ 73380 h 98170"/>
                  <a:gd name="connsiteX119" fmla="*/ 234023 w 425406"/>
                  <a:gd name="connsiteY119" fmla="*/ 56523 h 98170"/>
                  <a:gd name="connsiteX120" fmla="*/ 246914 w 425406"/>
                  <a:gd name="connsiteY120" fmla="*/ 56523 h 98170"/>
                  <a:gd name="connsiteX121" fmla="*/ 334177 w 425406"/>
                  <a:gd name="connsiteY121" fmla="*/ 81313 h 98170"/>
                  <a:gd name="connsiteX122" fmla="*/ 318311 w 425406"/>
                  <a:gd name="connsiteY122" fmla="*/ 76355 h 98170"/>
                  <a:gd name="connsiteX123" fmla="*/ 307403 w 425406"/>
                  <a:gd name="connsiteY123" fmla="*/ 63464 h 98170"/>
                  <a:gd name="connsiteX124" fmla="*/ 303437 w 425406"/>
                  <a:gd name="connsiteY124" fmla="*/ 41648 h 98170"/>
                  <a:gd name="connsiteX125" fmla="*/ 311370 w 425406"/>
                  <a:gd name="connsiteY125" fmla="*/ 10908 h 98170"/>
                  <a:gd name="connsiteX126" fmla="*/ 334177 w 425406"/>
                  <a:gd name="connsiteY126" fmla="*/ 0 h 98170"/>
                  <a:gd name="connsiteX127" fmla="*/ 351035 w 425406"/>
                  <a:gd name="connsiteY127" fmla="*/ 5949 h 98170"/>
                  <a:gd name="connsiteX128" fmla="*/ 359959 w 425406"/>
                  <a:gd name="connsiteY128" fmla="*/ 20824 h 98170"/>
                  <a:gd name="connsiteX129" fmla="*/ 350043 w 425406"/>
                  <a:gd name="connsiteY129" fmla="*/ 20824 h 98170"/>
                  <a:gd name="connsiteX130" fmla="*/ 344093 w 425406"/>
                  <a:gd name="connsiteY130" fmla="*/ 11900 h 98170"/>
                  <a:gd name="connsiteX131" fmla="*/ 334177 w 425406"/>
                  <a:gd name="connsiteY131" fmla="*/ 8925 h 98170"/>
                  <a:gd name="connsiteX132" fmla="*/ 319303 w 425406"/>
                  <a:gd name="connsiteY132" fmla="*/ 17849 h 98170"/>
                  <a:gd name="connsiteX133" fmla="*/ 313353 w 425406"/>
                  <a:gd name="connsiteY133" fmla="*/ 41648 h 98170"/>
                  <a:gd name="connsiteX134" fmla="*/ 313353 w 425406"/>
                  <a:gd name="connsiteY134" fmla="*/ 41648 h 98170"/>
                  <a:gd name="connsiteX135" fmla="*/ 322277 w 425406"/>
                  <a:gd name="connsiteY135" fmla="*/ 32723 h 98170"/>
                  <a:gd name="connsiteX136" fmla="*/ 335168 w 425406"/>
                  <a:gd name="connsiteY136" fmla="*/ 28757 h 98170"/>
                  <a:gd name="connsiteX137" fmla="*/ 354010 w 425406"/>
                  <a:gd name="connsiteY137" fmla="*/ 36690 h 98170"/>
                  <a:gd name="connsiteX138" fmla="*/ 361942 w 425406"/>
                  <a:gd name="connsiteY138" fmla="*/ 55531 h 98170"/>
                  <a:gd name="connsiteX139" fmla="*/ 354010 w 425406"/>
                  <a:gd name="connsiteY139" fmla="*/ 74372 h 98170"/>
                  <a:gd name="connsiteX140" fmla="*/ 334177 w 425406"/>
                  <a:gd name="connsiteY140" fmla="*/ 81313 h 98170"/>
                  <a:gd name="connsiteX141" fmla="*/ 334177 w 425406"/>
                  <a:gd name="connsiteY141" fmla="*/ 81313 h 98170"/>
                  <a:gd name="connsiteX142" fmla="*/ 334177 w 425406"/>
                  <a:gd name="connsiteY142" fmla="*/ 72388 h 98170"/>
                  <a:gd name="connsiteX143" fmla="*/ 347068 w 425406"/>
                  <a:gd name="connsiteY143" fmla="*/ 67430 h 98170"/>
                  <a:gd name="connsiteX144" fmla="*/ 352026 w 425406"/>
                  <a:gd name="connsiteY144" fmla="*/ 54539 h 98170"/>
                  <a:gd name="connsiteX145" fmla="*/ 347068 w 425406"/>
                  <a:gd name="connsiteY145" fmla="*/ 41648 h 98170"/>
                  <a:gd name="connsiteX146" fmla="*/ 334177 w 425406"/>
                  <a:gd name="connsiteY146" fmla="*/ 36690 h 98170"/>
                  <a:gd name="connsiteX147" fmla="*/ 321286 w 425406"/>
                  <a:gd name="connsiteY147" fmla="*/ 41648 h 98170"/>
                  <a:gd name="connsiteX148" fmla="*/ 316328 w 425406"/>
                  <a:gd name="connsiteY148" fmla="*/ 54539 h 98170"/>
                  <a:gd name="connsiteX149" fmla="*/ 321286 w 425406"/>
                  <a:gd name="connsiteY149" fmla="*/ 67430 h 98170"/>
                  <a:gd name="connsiteX150" fmla="*/ 334177 w 425406"/>
                  <a:gd name="connsiteY150" fmla="*/ 72388 h 98170"/>
                  <a:gd name="connsiteX151" fmla="*/ 334177 w 425406"/>
                  <a:gd name="connsiteY151" fmla="*/ 72388 h 98170"/>
                  <a:gd name="connsiteX152" fmla="*/ 388716 w 425406"/>
                  <a:gd name="connsiteY152" fmla="*/ 35698 h 98170"/>
                  <a:gd name="connsiteX153" fmla="*/ 398633 w 425406"/>
                  <a:gd name="connsiteY153" fmla="*/ 35698 h 98170"/>
                  <a:gd name="connsiteX154" fmla="*/ 409540 w 425406"/>
                  <a:gd name="connsiteY154" fmla="*/ 31732 h 98170"/>
                  <a:gd name="connsiteX155" fmla="*/ 413507 w 425406"/>
                  <a:gd name="connsiteY155" fmla="*/ 21816 h 98170"/>
                  <a:gd name="connsiteX156" fmla="*/ 409540 w 425406"/>
                  <a:gd name="connsiteY156" fmla="*/ 11900 h 98170"/>
                  <a:gd name="connsiteX157" fmla="*/ 397641 w 425406"/>
                  <a:gd name="connsiteY157" fmla="*/ 7933 h 98170"/>
                  <a:gd name="connsiteX158" fmla="*/ 386733 w 425406"/>
                  <a:gd name="connsiteY158" fmla="*/ 11900 h 98170"/>
                  <a:gd name="connsiteX159" fmla="*/ 381775 w 425406"/>
                  <a:gd name="connsiteY159" fmla="*/ 21816 h 98170"/>
                  <a:gd name="connsiteX160" fmla="*/ 371859 w 425406"/>
                  <a:gd name="connsiteY160" fmla="*/ 21816 h 98170"/>
                  <a:gd name="connsiteX161" fmla="*/ 379791 w 425406"/>
                  <a:gd name="connsiteY161" fmla="*/ 5949 h 98170"/>
                  <a:gd name="connsiteX162" fmla="*/ 397641 w 425406"/>
                  <a:gd name="connsiteY162" fmla="*/ 0 h 98170"/>
                  <a:gd name="connsiteX163" fmla="*/ 415490 w 425406"/>
                  <a:gd name="connsiteY163" fmla="*/ 5949 h 98170"/>
                  <a:gd name="connsiteX164" fmla="*/ 422432 w 425406"/>
                  <a:gd name="connsiteY164" fmla="*/ 20824 h 98170"/>
                  <a:gd name="connsiteX165" fmla="*/ 418465 w 425406"/>
                  <a:gd name="connsiteY165" fmla="*/ 33715 h 98170"/>
                  <a:gd name="connsiteX166" fmla="*/ 406565 w 425406"/>
                  <a:gd name="connsiteY166" fmla="*/ 39665 h 98170"/>
                  <a:gd name="connsiteX167" fmla="*/ 406565 w 425406"/>
                  <a:gd name="connsiteY167" fmla="*/ 39665 h 98170"/>
                  <a:gd name="connsiteX168" fmla="*/ 420448 w 425406"/>
                  <a:gd name="connsiteY168" fmla="*/ 45614 h 98170"/>
                  <a:gd name="connsiteX169" fmla="*/ 425406 w 425406"/>
                  <a:gd name="connsiteY169" fmla="*/ 59497 h 98170"/>
                  <a:gd name="connsiteX170" fmla="*/ 417474 w 425406"/>
                  <a:gd name="connsiteY170" fmla="*/ 76355 h 98170"/>
                  <a:gd name="connsiteX171" fmla="*/ 397641 w 425406"/>
                  <a:gd name="connsiteY171" fmla="*/ 83297 h 98170"/>
                  <a:gd name="connsiteX172" fmla="*/ 377809 w 425406"/>
                  <a:gd name="connsiteY172" fmla="*/ 77346 h 98170"/>
                  <a:gd name="connsiteX173" fmla="*/ 369875 w 425406"/>
                  <a:gd name="connsiteY173" fmla="*/ 61481 h 98170"/>
                  <a:gd name="connsiteX174" fmla="*/ 379791 w 425406"/>
                  <a:gd name="connsiteY174" fmla="*/ 61481 h 98170"/>
                  <a:gd name="connsiteX175" fmla="*/ 385742 w 425406"/>
                  <a:gd name="connsiteY175" fmla="*/ 71397 h 98170"/>
                  <a:gd name="connsiteX176" fmla="*/ 398633 w 425406"/>
                  <a:gd name="connsiteY176" fmla="*/ 75363 h 98170"/>
                  <a:gd name="connsiteX177" fmla="*/ 411524 w 425406"/>
                  <a:gd name="connsiteY177" fmla="*/ 71397 h 98170"/>
                  <a:gd name="connsiteX178" fmla="*/ 416482 w 425406"/>
                  <a:gd name="connsiteY178" fmla="*/ 61481 h 98170"/>
                  <a:gd name="connsiteX179" fmla="*/ 411524 w 425406"/>
                  <a:gd name="connsiteY179" fmla="*/ 50573 h 98170"/>
                  <a:gd name="connsiteX180" fmla="*/ 398633 w 425406"/>
                  <a:gd name="connsiteY180" fmla="*/ 46606 h 98170"/>
                  <a:gd name="connsiteX181" fmla="*/ 388716 w 425406"/>
                  <a:gd name="connsiteY181" fmla="*/ 46606 h 98170"/>
                  <a:gd name="connsiteX182" fmla="*/ 388716 w 425406"/>
                  <a:gd name="connsiteY182" fmla="*/ 35698 h 98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</a:cxnLst>
                <a:rect l="l" t="t" r="r" b="b"/>
                <a:pathLst>
                  <a:path w="425406" h="98170">
                    <a:moveTo>
                      <a:pt x="12891" y="58506"/>
                    </a:moveTo>
                    <a:cubicBezTo>
                      <a:pt x="12891" y="62472"/>
                      <a:pt x="15866" y="66439"/>
                      <a:pt x="18841" y="68422"/>
                    </a:cubicBezTo>
                    <a:cubicBezTo>
                      <a:pt x="22807" y="71397"/>
                      <a:pt x="26774" y="72388"/>
                      <a:pt x="32723" y="72388"/>
                    </a:cubicBezTo>
                    <a:cubicBezTo>
                      <a:pt x="37682" y="72388"/>
                      <a:pt x="42640" y="71397"/>
                      <a:pt x="45615" y="68422"/>
                    </a:cubicBezTo>
                    <a:cubicBezTo>
                      <a:pt x="48590" y="65447"/>
                      <a:pt x="50573" y="62472"/>
                      <a:pt x="50573" y="58506"/>
                    </a:cubicBezTo>
                    <a:cubicBezTo>
                      <a:pt x="50573" y="55531"/>
                      <a:pt x="49581" y="52556"/>
                      <a:pt x="46606" y="50573"/>
                    </a:cubicBezTo>
                    <a:cubicBezTo>
                      <a:pt x="44623" y="48590"/>
                      <a:pt x="40657" y="46606"/>
                      <a:pt x="34707" y="45614"/>
                    </a:cubicBezTo>
                    <a:lnTo>
                      <a:pt x="24791" y="42640"/>
                    </a:lnTo>
                    <a:cubicBezTo>
                      <a:pt x="17849" y="40656"/>
                      <a:pt x="11900" y="37682"/>
                      <a:pt x="8925" y="34707"/>
                    </a:cubicBezTo>
                    <a:cubicBezTo>
                      <a:pt x="5950" y="31732"/>
                      <a:pt x="3967" y="26774"/>
                      <a:pt x="3967" y="21816"/>
                    </a:cubicBezTo>
                    <a:cubicBezTo>
                      <a:pt x="3967" y="14874"/>
                      <a:pt x="6941" y="9916"/>
                      <a:pt x="11900" y="5949"/>
                    </a:cubicBezTo>
                    <a:cubicBezTo>
                      <a:pt x="16858" y="1983"/>
                      <a:pt x="23799" y="0"/>
                      <a:pt x="31732" y="0"/>
                    </a:cubicBezTo>
                    <a:cubicBezTo>
                      <a:pt x="39665" y="0"/>
                      <a:pt x="45615" y="1983"/>
                      <a:pt x="51565" y="5949"/>
                    </a:cubicBezTo>
                    <a:cubicBezTo>
                      <a:pt x="56523" y="9916"/>
                      <a:pt x="59497" y="15866"/>
                      <a:pt x="59497" y="21816"/>
                    </a:cubicBezTo>
                    <a:lnTo>
                      <a:pt x="49581" y="21816"/>
                    </a:lnTo>
                    <a:cubicBezTo>
                      <a:pt x="49581" y="17849"/>
                      <a:pt x="47598" y="13883"/>
                      <a:pt x="43632" y="11900"/>
                    </a:cubicBezTo>
                    <a:cubicBezTo>
                      <a:pt x="40657" y="9916"/>
                      <a:pt x="36690" y="7933"/>
                      <a:pt x="30741" y="7933"/>
                    </a:cubicBezTo>
                    <a:cubicBezTo>
                      <a:pt x="25783" y="7933"/>
                      <a:pt x="21816" y="8925"/>
                      <a:pt x="17849" y="11900"/>
                    </a:cubicBezTo>
                    <a:cubicBezTo>
                      <a:pt x="14874" y="13883"/>
                      <a:pt x="12891" y="17849"/>
                      <a:pt x="12891" y="20824"/>
                    </a:cubicBezTo>
                    <a:cubicBezTo>
                      <a:pt x="12891" y="23799"/>
                      <a:pt x="13883" y="25782"/>
                      <a:pt x="16858" y="27765"/>
                    </a:cubicBezTo>
                    <a:cubicBezTo>
                      <a:pt x="18841" y="29749"/>
                      <a:pt x="22807" y="31732"/>
                      <a:pt x="28757" y="32723"/>
                    </a:cubicBezTo>
                    <a:lnTo>
                      <a:pt x="36690" y="34707"/>
                    </a:lnTo>
                    <a:cubicBezTo>
                      <a:pt x="44623" y="36690"/>
                      <a:pt x="50573" y="39665"/>
                      <a:pt x="54539" y="42640"/>
                    </a:cubicBezTo>
                    <a:cubicBezTo>
                      <a:pt x="58506" y="45614"/>
                      <a:pt x="59497" y="50573"/>
                      <a:pt x="59497" y="56523"/>
                    </a:cubicBezTo>
                    <a:cubicBezTo>
                      <a:pt x="59497" y="63464"/>
                      <a:pt x="56523" y="69414"/>
                      <a:pt x="51565" y="73380"/>
                    </a:cubicBezTo>
                    <a:cubicBezTo>
                      <a:pt x="46606" y="77346"/>
                      <a:pt x="38674" y="79330"/>
                      <a:pt x="29749" y="79330"/>
                    </a:cubicBezTo>
                    <a:cubicBezTo>
                      <a:pt x="21816" y="79330"/>
                      <a:pt x="14874" y="77346"/>
                      <a:pt x="8925" y="73380"/>
                    </a:cubicBezTo>
                    <a:cubicBezTo>
                      <a:pt x="3967" y="69414"/>
                      <a:pt x="992" y="63464"/>
                      <a:pt x="0" y="56523"/>
                    </a:cubicBezTo>
                    <a:lnTo>
                      <a:pt x="12891" y="56523"/>
                    </a:lnTo>
                    <a:close/>
                    <a:moveTo>
                      <a:pt x="109079" y="63464"/>
                    </a:moveTo>
                    <a:lnTo>
                      <a:pt x="69414" y="63464"/>
                    </a:lnTo>
                    <a:lnTo>
                      <a:pt x="69414" y="54539"/>
                    </a:lnTo>
                    <a:cubicBezTo>
                      <a:pt x="75364" y="42640"/>
                      <a:pt x="87263" y="24791"/>
                      <a:pt x="104120" y="991"/>
                    </a:cubicBezTo>
                    <a:lnTo>
                      <a:pt x="118995" y="991"/>
                    </a:lnTo>
                    <a:lnTo>
                      <a:pt x="118995" y="54539"/>
                    </a:lnTo>
                    <a:lnTo>
                      <a:pt x="129903" y="54539"/>
                    </a:lnTo>
                    <a:lnTo>
                      <a:pt x="129903" y="63464"/>
                    </a:lnTo>
                    <a:lnTo>
                      <a:pt x="118995" y="63464"/>
                    </a:lnTo>
                    <a:lnTo>
                      <a:pt x="118995" y="80321"/>
                    </a:lnTo>
                    <a:lnTo>
                      <a:pt x="109079" y="80321"/>
                    </a:lnTo>
                    <a:lnTo>
                      <a:pt x="109079" y="63464"/>
                    </a:lnTo>
                    <a:close/>
                    <a:moveTo>
                      <a:pt x="79330" y="55531"/>
                    </a:moveTo>
                    <a:lnTo>
                      <a:pt x="109079" y="55531"/>
                    </a:lnTo>
                    <a:lnTo>
                      <a:pt x="109079" y="9916"/>
                    </a:lnTo>
                    <a:lnTo>
                      <a:pt x="109079" y="9916"/>
                    </a:lnTo>
                    <a:cubicBezTo>
                      <a:pt x="95196" y="28757"/>
                      <a:pt x="85280" y="44623"/>
                      <a:pt x="79330" y="55531"/>
                    </a:cubicBezTo>
                    <a:lnTo>
                      <a:pt x="79330" y="55531"/>
                    </a:lnTo>
                    <a:close/>
                    <a:moveTo>
                      <a:pt x="166593" y="81313"/>
                    </a:moveTo>
                    <a:cubicBezTo>
                      <a:pt x="158660" y="81313"/>
                      <a:pt x="151718" y="79330"/>
                      <a:pt x="145769" y="75363"/>
                    </a:cubicBezTo>
                    <a:cubicBezTo>
                      <a:pt x="140811" y="71397"/>
                      <a:pt x="137836" y="65447"/>
                      <a:pt x="137836" y="59497"/>
                    </a:cubicBezTo>
                    <a:cubicBezTo>
                      <a:pt x="137836" y="54539"/>
                      <a:pt x="139819" y="50573"/>
                      <a:pt x="142794" y="46606"/>
                    </a:cubicBezTo>
                    <a:cubicBezTo>
                      <a:pt x="145769" y="42640"/>
                      <a:pt x="149735" y="40656"/>
                      <a:pt x="154694" y="39665"/>
                    </a:cubicBezTo>
                    <a:lnTo>
                      <a:pt x="154694" y="39665"/>
                    </a:lnTo>
                    <a:cubicBezTo>
                      <a:pt x="150727" y="38674"/>
                      <a:pt x="146760" y="35698"/>
                      <a:pt x="144777" y="32723"/>
                    </a:cubicBezTo>
                    <a:cubicBezTo>
                      <a:pt x="141802" y="29749"/>
                      <a:pt x="140811" y="25782"/>
                      <a:pt x="140811" y="21816"/>
                    </a:cubicBezTo>
                    <a:cubicBezTo>
                      <a:pt x="140811" y="15866"/>
                      <a:pt x="142794" y="10908"/>
                      <a:pt x="147752" y="6941"/>
                    </a:cubicBezTo>
                    <a:cubicBezTo>
                      <a:pt x="152710" y="2975"/>
                      <a:pt x="158660" y="991"/>
                      <a:pt x="165601" y="991"/>
                    </a:cubicBezTo>
                    <a:cubicBezTo>
                      <a:pt x="172543" y="991"/>
                      <a:pt x="179484" y="2975"/>
                      <a:pt x="183450" y="6941"/>
                    </a:cubicBezTo>
                    <a:cubicBezTo>
                      <a:pt x="188408" y="10908"/>
                      <a:pt x="190392" y="15866"/>
                      <a:pt x="190392" y="21816"/>
                    </a:cubicBezTo>
                    <a:cubicBezTo>
                      <a:pt x="190392" y="25782"/>
                      <a:pt x="189400" y="29749"/>
                      <a:pt x="186425" y="32723"/>
                    </a:cubicBezTo>
                    <a:cubicBezTo>
                      <a:pt x="184442" y="35698"/>
                      <a:pt x="180475" y="37682"/>
                      <a:pt x="176509" y="39665"/>
                    </a:cubicBezTo>
                    <a:lnTo>
                      <a:pt x="176509" y="39665"/>
                    </a:lnTo>
                    <a:cubicBezTo>
                      <a:pt x="181467" y="40656"/>
                      <a:pt x="185434" y="43632"/>
                      <a:pt x="188408" y="46606"/>
                    </a:cubicBezTo>
                    <a:cubicBezTo>
                      <a:pt x="191383" y="50573"/>
                      <a:pt x="193366" y="54539"/>
                      <a:pt x="193366" y="59497"/>
                    </a:cubicBezTo>
                    <a:cubicBezTo>
                      <a:pt x="193366" y="66439"/>
                      <a:pt x="190392" y="71397"/>
                      <a:pt x="185434" y="75363"/>
                    </a:cubicBezTo>
                    <a:cubicBezTo>
                      <a:pt x="182459" y="79330"/>
                      <a:pt x="175517" y="81313"/>
                      <a:pt x="166593" y="81313"/>
                    </a:cubicBezTo>
                    <a:lnTo>
                      <a:pt x="166593" y="81313"/>
                    </a:lnTo>
                    <a:close/>
                    <a:moveTo>
                      <a:pt x="166593" y="73380"/>
                    </a:moveTo>
                    <a:cubicBezTo>
                      <a:pt x="171551" y="73380"/>
                      <a:pt x="176509" y="72388"/>
                      <a:pt x="180475" y="69414"/>
                    </a:cubicBezTo>
                    <a:cubicBezTo>
                      <a:pt x="183450" y="66439"/>
                      <a:pt x="185434" y="63464"/>
                      <a:pt x="185434" y="58506"/>
                    </a:cubicBezTo>
                    <a:cubicBezTo>
                      <a:pt x="185434" y="54539"/>
                      <a:pt x="183450" y="50573"/>
                      <a:pt x="180475" y="47598"/>
                    </a:cubicBezTo>
                    <a:cubicBezTo>
                      <a:pt x="176509" y="44623"/>
                      <a:pt x="172543" y="43632"/>
                      <a:pt x="166593" y="43632"/>
                    </a:cubicBezTo>
                    <a:cubicBezTo>
                      <a:pt x="161634" y="43632"/>
                      <a:pt x="156676" y="44623"/>
                      <a:pt x="153702" y="47598"/>
                    </a:cubicBezTo>
                    <a:cubicBezTo>
                      <a:pt x="149735" y="50573"/>
                      <a:pt x="148743" y="53548"/>
                      <a:pt x="148743" y="58506"/>
                    </a:cubicBezTo>
                    <a:cubicBezTo>
                      <a:pt x="148743" y="62472"/>
                      <a:pt x="150727" y="66439"/>
                      <a:pt x="153702" y="69414"/>
                    </a:cubicBezTo>
                    <a:cubicBezTo>
                      <a:pt x="156676" y="71397"/>
                      <a:pt x="161634" y="73380"/>
                      <a:pt x="166593" y="73380"/>
                    </a:cubicBezTo>
                    <a:lnTo>
                      <a:pt x="166593" y="73380"/>
                    </a:lnTo>
                    <a:close/>
                    <a:moveTo>
                      <a:pt x="166593" y="34707"/>
                    </a:moveTo>
                    <a:cubicBezTo>
                      <a:pt x="171551" y="34707"/>
                      <a:pt x="174526" y="33715"/>
                      <a:pt x="177501" y="30740"/>
                    </a:cubicBezTo>
                    <a:cubicBezTo>
                      <a:pt x="180475" y="28757"/>
                      <a:pt x="181467" y="24791"/>
                      <a:pt x="181467" y="21816"/>
                    </a:cubicBezTo>
                    <a:cubicBezTo>
                      <a:pt x="181467" y="17849"/>
                      <a:pt x="180475" y="14874"/>
                      <a:pt x="177501" y="11900"/>
                    </a:cubicBezTo>
                    <a:cubicBezTo>
                      <a:pt x="174526" y="9916"/>
                      <a:pt x="170559" y="7933"/>
                      <a:pt x="166593" y="7933"/>
                    </a:cubicBezTo>
                    <a:cubicBezTo>
                      <a:pt x="161634" y="7933"/>
                      <a:pt x="158660" y="8925"/>
                      <a:pt x="155685" y="11900"/>
                    </a:cubicBezTo>
                    <a:cubicBezTo>
                      <a:pt x="152710" y="13883"/>
                      <a:pt x="151718" y="17849"/>
                      <a:pt x="151718" y="21816"/>
                    </a:cubicBezTo>
                    <a:cubicBezTo>
                      <a:pt x="151718" y="25782"/>
                      <a:pt x="152710" y="28757"/>
                      <a:pt x="155685" y="30740"/>
                    </a:cubicBezTo>
                    <a:cubicBezTo>
                      <a:pt x="158660" y="33715"/>
                      <a:pt x="162626" y="34707"/>
                      <a:pt x="166593" y="34707"/>
                    </a:cubicBezTo>
                    <a:lnTo>
                      <a:pt x="166593" y="34707"/>
                    </a:lnTo>
                    <a:close/>
                    <a:moveTo>
                      <a:pt x="200308" y="98171"/>
                    </a:moveTo>
                    <a:lnTo>
                      <a:pt x="224107" y="991"/>
                    </a:lnTo>
                    <a:lnTo>
                      <a:pt x="232040" y="991"/>
                    </a:lnTo>
                    <a:lnTo>
                      <a:pt x="208241" y="98171"/>
                    </a:lnTo>
                    <a:lnTo>
                      <a:pt x="200308" y="98171"/>
                    </a:lnTo>
                    <a:close/>
                    <a:moveTo>
                      <a:pt x="246914" y="58506"/>
                    </a:moveTo>
                    <a:cubicBezTo>
                      <a:pt x="246914" y="62472"/>
                      <a:pt x="249889" y="66439"/>
                      <a:pt x="252864" y="68422"/>
                    </a:cubicBezTo>
                    <a:cubicBezTo>
                      <a:pt x="256831" y="71397"/>
                      <a:pt x="260797" y="72388"/>
                      <a:pt x="266747" y="72388"/>
                    </a:cubicBezTo>
                    <a:cubicBezTo>
                      <a:pt x="271705" y="72388"/>
                      <a:pt x="276663" y="71397"/>
                      <a:pt x="279638" y="68422"/>
                    </a:cubicBezTo>
                    <a:cubicBezTo>
                      <a:pt x="282613" y="65447"/>
                      <a:pt x="284596" y="62472"/>
                      <a:pt x="284596" y="58506"/>
                    </a:cubicBezTo>
                    <a:cubicBezTo>
                      <a:pt x="284596" y="55531"/>
                      <a:pt x="283605" y="52556"/>
                      <a:pt x="280629" y="50573"/>
                    </a:cubicBezTo>
                    <a:cubicBezTo>
                      <a:pt x="278646" y="48590"/>
                      <a:pt x="274680" y="46606"/>
                      <a:pt x="268730" y="45614"/>
                    </a:cubicBezTo>
                    <a:lnTo>
                      <a:pt x="258814" y="42640"/>
                    </a:lnTo>
                    <a:cubicBezTo>
                      <a:pt x="251872" y="40656"/>
                      <a:pt x="245922" y="37682"/>
                      <a:pt x="242948" y="34707"/>
                    </a:cubicBezTo>
                    <a:cubicBezTo>
                      <a:pt x="239973" y="31732"/>
                      <a:pt x="237990" y="26774"/>
                      <a:pt x="237990" y="21816"/>
                    </a:cubicBezTo>
                    <a:cubicBezTo>
                      <a:pt x="237990" y="14874"/>
                      <a:pt x="240964" y="9916"/>
                      <a:pt x="245922" y="5949"/>
                    </a:cubicBezTo>
                    <a:cubicBezTo>
                      <a:pt x="250880" y="1983"/>
                      <a:pt x="257822" y="0"/>
                      <a:pt x="265755" y="0"/>
                    </a:cubicBezTo>
                    <a:cubicBezTo>
                      <a:pt x="273688" y="0"/>
                      <a:pt x="279638" y="1983"/>
                      <a:pt x="285587" y="5949"/>
                    </a:cubicBezTo>
                    <a:cubicBezTo>
                      <a:pt x="290545" y="9916"/>
                      <a:pt x="293521" y="15866"/>
                      <a:pt x="293521" y="21816"/>
                    </a:cubicBezTo>
                    <a:lnTo>
                      <a:pt x="283605" y="21816"/>
                    </a:lnTo>
                    <a:cubicBezTo>
                      <a:pt x="283605" y="17849"/>
                      <a:pt x="281621" y="13883"/>
                      <a:pt x="277654" y="11900"/>
                    </a:cubicBezTo>
                    <a:cubicBezTo>
                      <a:pt x="274680" y="9916"/>
                      <a:pt x="270713" y="7933"/>
                      <a:pt x="264763" y="7933"/>
                    </a:cubicBezTo>
                    <a:cubicBezTo>
                      <a:pt x="259805" y="7933"/>
                      <a:pt x="255839" y="8925"/>
                      <a:pt x="251872" y="11900"/>
                    </a:cubicBezTo>
                    <a:cubicBezTo>
                      <a:pt x="248898" y="13883"/>
                      <a:pt x="246914" y="17849"/>
                      <a:pt x="246914" y="20824"/>
                    </a:cubicBezTo>
                    <a:cubicBezTo>
                      <a:pt x="246914" y="23799"/>
                      <a:pt x="247906" y="25782"/>
                      <a:pt x="250880" y="27765"/>
                    </a:cubicBezTo>
                    <a:cubicBezTo>
                      <a:pt x="252864" y="29749"/>
                      <a:pt x="256831" y="31732"/>
                      <a:pt x="262780" y="32723"/>
                    </a:cubicBezTo>
                    <a:lnTo>
                      <a:pt x="270713" y="34707"/>
                    </a:lnTo>
                    <a:cubicBezTo>
                      <a:pt x="278646" y="36690"/>
                      <a:pt x="284596" y="39665"/>
                      <a:pt x="288563" y="42640"/>
                    </a:cubicBezTo>
                    <a:cubicBezTo>
                      <a:pt x="292529" y="45614"/>
                      <a:pt x="293521" y="50573"/>
                      <a:pt x="293521" y="56523"/>
                    </a:cubicBezTo>
                    <a:cubicBezTo>
                      <a:pt x="293521" y="63464"/>
                      <a:pt x="290545" y="69414"/>
                      <a:pt x="285587" y="73380"/>
                    </a:cubicBezTo>
                    <a:cubicBezTo>
                      <a:pt x="280629" y="77346"/>
                      <a:pt x="272696" y="79330"/>
                      <a:pt x="263772" y="79330"/>
                    </a:cubicBezTo>
                    <a:cubicBezTo>
                      <a:pt x="255839" y="79330"/>
                      <a:pt x="248898" y="77346"/>
                      <a:pt x="242948" y="73380"/>
                    </a:cubicBezTo>
                    <a:cubicBezTo>
                      <a:pt x="237990" y="69414"/>
                      <a:pt x="235015" y="63464"/>
                      <a:pt x="234023" y="56523"/>
                    </a:cubicBezTo>
                    <a:lnTo>
                      <a:pt x="246914" y="56523"/>
                    </a:lnTo>
                    <a:close/>
                    <a:moveTo>
                      <a:pt x="334177" y="81313"/>
                    </a:moveTo>
                    <a:cubicBezTo>
                      <a:pt x="328228" y="81313"/>
                      <a:pt x="323269" y="79330"/>
                      <a:pt x="318311" y="76355"/>
                    </a:cubicBezTo>
                    <a:cubicBezTo>
                      <a:pt x="313353" y="73380"/>
                      <a:pt x="310378" y="68422"/>
                      <a:pt x="307403" y="63464"/>
                    </a:cubicBezTo>
                    <a:cubicBezTo>
                      <a:pt x="304428" y="57514"/>
                      <a:pt x="303437" y="50573"/>
                      <a:pt x="303437" y="41648"/>
                    </a:cubicBezTo>
                    <a:cubicBezTo>
                      <a:pt x="303437" y="28757"/>
                      <a:pt x="306412" y="17849"/>
                      <a:pt x="311370" y="10908"/>
                    </a:cubicBezTo>
                    <a:cubicBezTo>
                      <a:pt x="316328" y="3967"/>
                      <a:pt x="324261" y="0"/>
                      <a:pt x="334177" y="0"/>
                    </a:cubicBezTo>
                    <a:cubicBezTo>
                      <a:pt x="341119" y="0"/>
                      <a:pt x="347068" y="1983"/>
                      <a:pt x="351035" y="5949"/>
                    </a:cubicBezTo>
                    <a:cubicBezTo>
                      <a:pt x="355993" y="9916"/>
                      <a:pt x="358968" y="14874"/>
                      <a:pt x="359959" y="20824"/>
                    </a:cubicBezTo>
                    <a:lnTo>
                      <a:pt x="350043" y="20824"/>
                    </a:lnTo>
                    <a:cubicBezTo>
                      <a:pt x="349051" y="16858"/>
                      <a:pt x="347068" y="14874"/>
                      <a:pt x="344093" y="11900"/>
                    </a:cubicBezTo>
                    <a:cubicBezTo>
                      <a:pt x="341119" y="9916"/>
                      <a:pt x="338144" y="8925"/>
                      <a:pt x="334177" y="8925"/>
                    </a:cubicBezTo>
                    <a:cubicBezTo>
                      <a:pt x="327236" y="8925"/>
                      <a:pt x="322277" y="11900"/>
                      <a:pt x="319303" y="17849"/>
                    </a:cubicBezTo>
                    <a:cubicBezTo>
                      <a:pt x="315336" y="23799"/>
                      <a:pt x="313353" y="31732"/>
                      <a:pt x="313353" y="41648"/>
                    </a:cubicBezTo>
                    <a:lnTo>
                      <a:pt x="313353" y="41648"/>
                    </a:lnTo>
                    <a:cubicBezTo>
                      <a:pt x="315336" y="37682"/>
                      <a:pt x="318311" y="34707"/>
                      <a:pt x="322277" y="32723"/>
                    </a:cubicBezTo>
                    <a:cubicBezTo>
                      <a:pt x="326244" y="30740"/>
                      <a:pt x="331202" y="28757"/>
                      <a:pt x="335168" y="28757"/>
                    </a:cubicBezTo>
                    <a:cubicBezTo>
                      <a:pt x="343102" y="28757"/>
                      <a:pt x="349051" y="31732"/>
                      <a:pt x="354010" y="36690"/>
                    </a:cubicBezTo>
                    <a:cubicBezTo>
                      <a:pt x="358968" y="41648"/>
                      <a:pt x="361942" y="47598"/>
                      <a:pt x="361942" y="55531"/>
                    </a:cubicBezTo>
                    <a:cubicBezTo>
                      <a:pt x="361942" y="63464"/>
                      <a:pt x="358968" y="69414"/>
                      <a:pt x="354010" y="74372"/>
                    </a:cubicBezTo>
                    <a:cubicBezTo>
                      <a:pt x="349051" y="79330"/>
                      <a:pt x="342110" y="81313"/>
                      <a:pt x="334177" y="81313"/>
                    </a:cubicBezTo>
                    <a:lnTo>
                      <a:pt x="334177" y="81313"/>
                    </a:lnTo>
                    <a:close/>
                    <a:moveTo>
                      <a:pt x="334177" y="72388"/>
                    </a:moveTo>
                    <a:cubicBezTo>
                      <a:pt x="339135" y="72388"/>
                      <a:pt x="343102" y="70405"/>
                      <a:pt x="347068" y="67430"/>
                    </a:cubicBezTo>
                    <a:cubicBezTo>
                      <a:pt x="351035" y="64455"/>
                      <a:pt x="352026" y="59497"/>
                      <a:pt x="352026" y="54539"/>
                    </a:cubicBezTo>
                    <a:cubicBezTo>
                      <a:pt x="352026" y="49581"/>
                      <a:pt x="350043" y="44623"/>
                      <a:pt x="347068" y="41648"/>
                    </a:cubicBezTo>
                    <a:cubicBezTo>
                      <a:pt x="344093" y="38674"/>
                      <a:pt x="339135" y="36690"/>
                      <a:pt x="334177" y="36690"/>
                    </a:cubicBezTo>
                    <a:cubicBezTo>
                      <a:pt x="329219" y="36690"/>
                      <a:pt x="324261" y="38674"/>
                      <a:pt x="321286" y="41648"/>
                    </a:cubicBezTo>
                    <a:cubicBezTo>
                      <a:pt x="318311" y="44623"/>
                      <a:pt x="316328" y="49581"/>
                      <a:pt x="316328" y="54539"/>
                    </a:cubicBezTo>
                    <a:cubicBezTo>
                      <a:pt x="316328" y="59497"/>
                      <a:pt x="318311" y="63464"/>
                      <a:pt x="321286" y="67430"/>
                    </a:cubicBezTo>
                    <a:cubicBezTo>
                      <a:pt x="325252" y="71397"/>
                      <a:pt x="329219" y="72388"/>
                      <a:pt x="334177" y="72388"/>
                    </a:cubicBezTo>
                    <a:lnTo>
                      <a:pt x="334177" y="72388"/>
                    </a:lnTo>
                    <a:close/>
                    <a:moveTo>
                      <a:pt x="388716" y="35698"/>
                    </a:moveTo>
                    <a:lnTo>
                      <a:pt x="398633" y="35698"/>
                    </a:lnTo>
                    <a:cubicBezTo>
                      <a:pt x="403591" y="35698"/>
                      <a:pt x="406565" y="34707"/>
                      <a:pt x="409540" y="31732"/>
                    </a:cubicBezTo>
                    <a:cubicBezTo>
                      <a:pt x="412516" y="28757"/>
                      <a:pt x="413507" y="25782"/>
                      <a:pt x="413507" y="21816"/>
                    </a:cubicBezTo>
                    <a:cubicBezTo>
                      <a:pt x="413507" y="17849"/>
                      <a:pt x="412516" y="14874"/>
                      <a:pt x="409540" y="11900"/>
                    </a:cubicBezTo>
                    <a:cubicBezTo>
                      <a:pt x="406565" y="9916"/>
                      <a:pt x="402599" y="7933"/>
                      <a:pt x="397641" y="7933"/>
                    </a:cubicBezTo>
                    <a:cubicBezTo>
                      <a:pt x="392683" y="7933"/>
                      <a:pt x="389708" y="8925"/>
                      <a:pt x="386733" y="11900"/>
                    </a:cubicBezTo>
                    <a:cubicBezTo>
                      <a:pt x="383758" y="14874"/>
                      <a:pt x="381775" y="17849"/>
                      <a:pt x="381775" y="21816"/>
                    </a:cubicBezTo>
                    <a:lnTo>
                      <a:pt x="371859" y="21816"/>
                    </a:lnTo>
                    <a:cubicBezTo>
                      <a:pt x="372851" y="14874"/>
                      <a:pt x="374833" y="9916"/>
                      <a:pt x="379791" y="5949"/>
                    </a:cubicBezTo>
                    <a:cubicBezTo>
                      <a:pt x="384750" y="1983"/>
                      <a:pt x="390700" y="0"/>
                      <a:pt x="397641" y="0"/>
                    </a:cubicBezTo>
                    <a:cubicBezTo>
                      <a:pt x="404582" y="0"/>
                      <a:pt x="410532" y="1983"/>
                      <a:pt x="415490" y="5949"/>
                    </a:cubicBezTo>
                    <a:cubicBezTo>
                      <a:pt x="420448" y="9916"/>
                      <a:pt x="422432" y="14874"/>
                      <a:pt x="422432" y="20824"/>
                    </a:cubicBezTo>
                    <a:cubicBezTo>
                      <a:pt x="422432" y="25782"/>
                      <a:pt x="421440" y="29749"/>
                      <a:pt x="418465" y="33715"/>
                    </a:cubicBezTo>
                    <a:cubicBezTo>
                      <a:pt x="415490" y="36690"/>
                      <a:pt x="411524" y="39665"/>
                      <a:pt x="406565" y="39665"/>
                    </a:cubicBezTo>
                    <a:lnTo>
                      <a:pt x="406565" y="39665"/>
                    </a:lnTo>
                    <a:cubicBezTo>
                      <a:pt x="412516" y="39665"/>
                      <a:pt x="417474" y="41648"/>
                      <a:pt x="420448" y="45614"/>
                    </a:cubicBezTo>
                    <a:cubicBezTo>
                      <a:pt x="424415" y="48590"/>
                      <a:pt x="425406" y="53548"/>
                      <a:pt x="425406" y="59497"/>
                    </a:cubicBezTo>
                    <a:cubicBezTo>
                      <a:pt x="425406" y="66439"/>
                      <a:pt x="422432" y="71397"/>
                      <a:pt x="417474" y="76355"/>
                    </a:cubicBezTo>
                    <a:cubicBezTo>
                      <a:pt x="412516" y="80321"/>
                      <a:pt x="405574" y="83297"/>
                      <a:pt x="397641" y="83297"/>
                    </a:cubicBezTo>
                    <a:cubicBezTo>
                      <a:pt x="389708" y="83297"/>
                      <a:pt x="382767" y="81313"/>
                      <a:pt x="377809" y="77346"/>
                    </a:cubicBezTo>
                    <a:cubicBezTo>
                      <a:pt x="372851" y="73380"/>
                      <a:pt x="369875" y="68422"/>
                      <a:pt x="369875" y="61481"/>
                    </a:cubicBezTo>
                    <a:lnTo>
                      <a:pt x="379791" y="61481"/>
                    </a:lnTo>
                    <a:cubicBezTo>
                      <a:pt x="379791" y="65447"/>
                      <a:pt x="381775" y="68422"/>
                      <a:pt x="385742" y="71397"/>
                    </a:cubicBezTo>
                    <a:cubicBezTo>
                      <a:pt x="388716" y="74372"/>
                      <a:pt x="393674" y="75363"/>
                      <a:pt x="398633" y="75363"/>
                    </a:cubicBezTo>
                    <a:cubicBezTo>
                      <a:pt x="403591" y="75363"/>
                      <a:pt x="408549" y="74372"/>
                      <a:pt x="411524" y="71397"/>
                    </a:cubicBezTo>
                    <a:cubicBezTo>
                      <a:pt x="414498" y="68422"/>
                      <a:pt x="416482" y="65447"/>
                      <a:pt x="416482" y="61481"/>
                    </a:cubicBezTo>
                    <a:cubicBezTo>
                      <a:pt x="416482" y="56523"/>
                      <a:pt x="414498" y="53548"/>
                      <a:pt x="411524" y="50573"/>
                    </a:cubicBezTo>
                    <a:cubicBezTo>
                      <a:pt x="408549" y="47598"/>
                      <a:pt x="403591" y="46606"/>
                      <a:pt x="398633" y="46606"/>
                    </a:cubicBezTo>
                    <a:lnTo>
                      <a:pt x="388716" y="46606"/>
                    </a:lnTo>
                    <a:lnTo>
                      <a:pt x="388716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9" name="Полилиния: фигура 298">
                <a:extLst>
                  <a:ext uri="{FF2B5EF4-FFF2-40B4-BE49-F238E27FC236}">
                    <a16:creationId xmlns:a16="http://schemas.microsoft.com/office/drawing/2014/main" id="{629A9302-78BB-3692-4AF4-AAABB1F850D9}"/>
                  </a:ext>
                </a:extLst>
              </p:cNvPr>
              <p:cNvSpPr/>
              <p:nvPr/>
            </p:nvSpPr>
            <p:spPr>
              <a:xfrm>
                <a:off x="1910058" y="6187555"/>
                <a:ext cx="467054" cy="95195"/>
              </a:xfrm>
              <a:custGeom>
                <a:avLst/>
                <a:gdLst>
                  <a:gd name="connsiteX0" fmla="*/ 70405 w 467054"/>
                  <a:gd name="connsiteY0" fmla="*/ 48590 h 95195"/>
                  <a:gd name="connsiteX1" fmla="*/ 61481 w 467054"/>
                  <a:gd name="connsiteY1" fmla="*/ 73380 h 95195"/>
                  <a:gd name="connsiteX2" fmla="*/ 36690 w 467054"/>
                  <a:gd name="connsiteY2" fmla="*/ 82305 h 95195"/>
                  <a:gd name="connsiteX3" fmla="*/ 9916 w 467054"/>
                  <a:gd name="connsiteY3" fmla="*/ 71397 h 95195"/>
                  <a:gd name="connsiteX4" fmla="*/ 0 w 467054"/>
                  <a:gd name="connsiteY4" fmla="*/ 41648 h 95195"/>
                  <a:gd name="connsiteX5" fmla="*/ 9916 w 467054"/>
                  <a:gd name="connsiteY5" fmla="*/ 11900 h 95195"/>
                  <a:gd name="connsiteX6" fmla="*/ 36690 w 467054"/>
                  <a:gd name="connsiteY6" fmla="*/ 991 h 95195"/>
                  <a:gd name="connsiteX7" fmla="*/ 58506 w 467054"/>
                  <a:gd name="connsiteY7" fmla="*/ 7933 h 95195"/>
                  <a:gd name="connsiteX8" fmla="*/ 69414 w 467054"/>
                  <a:gd name="connsiteY8" fmla="*/ 26774 h 95195"/>
                  <a:gd name="connsiteX9" fmla="*/ 59497 w 467054"/>
                  <a:gd name="connsiteY9" fmla="*/ 26774 h 95195"/>
                  <a:gd name="connsiteX10" fmla="*/ 51564 w 467054"/>
                  <a:gd name="connsiteY10" fmla="*/ 14874 h 95195"/>
                  <a:gd name="connsiteX11" fmla="*/ 37682 w 467054"/>
                  <a:gd name="connsiteY11" fmla="*/ 10908 h 95195"/>
                  <a:gd name="connsiteX12" fmla="*/ 18841 w 467054"/>
                  <a:gd name="connsiteY12" fmla="*/ 18841 h 95195"/>
                  <a:gd name="connsiteX13" fmla="*/ 11899 w 467054"/>
                  <a:gd name="connsiteY13" fmla="*/ 41648 h 95195"/>
                  <a:gd name="connsiteX14" fmla="*/ 18841 w 467054"/>
                  <a:gd name="connsiteY14" fmla="*/ 65447 h 95195"/>
                  <a:gd name="connsiteX15" fmla="*/ 37682 w 467054"/>
                  <a:gd name="connsiteY15" fmla="*/ 74372 h 95195"/>
                  <a:gd name="connsiteX16" fmla="*/ 54539 w 467054"/>
                  <a:gd name="connsiteY16" fmla="*/ 68422 h 95195"/>
                  <a:gd name="connsiteX17" fmla="*/ 61481 w 467054"/>
                  <a:gd name="connsiteY17" fmla="*/ 52556 h 95195"/>
                  <a:gd name="connsiteX18" fmla="*/ 61481 w 467054"/>
                  <a:gd name="connsiteY18" fmla="*/ 51565 h 95195"/>
                  <a:gd name="connsiteX19" fmla="*/ 39665 w 467054"/>
                  <a:gd name="connsiteY19" fmla="*/ 51565 h 95195"/>
                  <a:gd name="connsiteX20" fmla="*/ 39665 w 467054"/>
                  <a:gd name="connsiteY20" fmla="*/ 42640 h 95195"/>
                  <a:gd name="connsiteX21" fmla="*/ 71397 w 467054"/>
                  <a:gd name="connsiteY21" fmla="*/ 42640 h 95195"/>
                  <a:gd name="connsiteX22" fmla="*/ 71397 w 467054"/>
                  <a:gd name="connsiteY22" fmla="*/ 48590 h 95195"/>
                  <a:gd name="connsiteX23" fmla="*/ 113045 w 467054"/>
                  <a:gd name="connsiteY23" fmla="*/ 1983 h 95195"/>
                  <a:gd name="connsiteX24" fmla="*/ 130894 w 467054"/>
                  <a:gd name="connsiteY24" fmla="*/ 8925 h 95195"/>
                  <a:gd name="connsiteX25" fmla="*/ 137836 w 467054"/>
                  <a:gd name="connsiteY25" fmla="*/ 26774 h 95195"/>
                  <a:gd name="connsiteX26" fmla="*/ 130894 w 467054"/>
                  <a:gd name="connsiteY26" fmla="*/ 44623 h 95195"/>
                  <a:gd name="connsiteX27" fmla="*/ 113045 w 467054"/>
                  <a:gd name="connsiteY27" fmla="*/ 51565 h 95195"/>
                  <a:gd name="connsiteX28" fmla="*/ 93212 w 467054"/>
                  <a:gd name="connsiteY28" fmla="*/ 51565 h 95195"/>
                  <a:gd name="connsiteX29" fmla="*/ 93212 w 467054"/>
                  <a:gd name="connsiteY29" fmla="*/ 79330 h 95195"/>
                  <a:gd name="connsiteX30" fmla="*/ 83296 w 467054"/>
                  <a:gd name="connsiteY30" fmla="*/ 79330 h 95195"/>
                  <a:gd name="connsiteX31" fmla="*/ 83296 w 467054"/>
                  <a:gd name="connsiteY31" fmla="*/ 0 h 95195"/>
                  <a:gd name="connsiteX32" fmla="*/ 113045 w 467054"/>
                  <a:gd name="connsiteY32" fmla="*/ 0 h 95195"/>
                  <a:gd name="connsiteX33" fmla="*/ 93212 w 467054"/>
                  <a:gd name="connsiteY33" fmla="*/ 43632 h 95195"/>
                  <a:gd name="connsiteX34" fmla="*/ 111062 w 467054"/>
                  <a:gd name="connsiteY34" fmla="*/ 43632 h 95195"/>
                  <a:gd name="connsiteX35" fmla="*/ 123953 w 467054"/>
                  <a:gd name="connsiteY35" fmla="*/ 39665 h 95195"/>
                  <a:gd name="connsiteX36" fmla="*/ 128911 w 467054"/>
                  <a:gd name="connsiteY36" fmla="*/ 27765 h 95195"/>
                  <a:gd name="connsiteX37" fmla="*/ 123953 w 467054"/>
                  <a:gd name="connsiteY37" fmla="*/ 15866 h 95195"/>
                  <a:gd name="connsiteX38" fmla="*/ 111062 w 467054"/>
                  <a:gd name="connsiteY38" fmla="*/ 11900 h 95195"/>
                  <a:gd name="connsiteX39" fmla="*/ 93212 w 467054"/>
                  <a:gd name="connsiteY39" fmla="*/ 11900 h 95195"/>
                  <a:gd name="connsiteX40" fmla="*/ 93212 w 467054"/>
                  <a:gd name="connsiteY40" fmla="*/ 43632 h 95195"/>
                  <a:gd name="connsiteX41" fmla="*/ 194358 w 467054"/>
                  <a:gd name="connsiteY41" fmla="*/ 12891 h 95195"/>
                  <a:gd name="connsiteX42" fmla="*/ 194358 w 467054"/>
                  <a:gd name="connsiteY42" fmla="*/ 12891 h 95195"/>
                  <a:gd name="connsiteX43" fmla="*/ 173534 w 467054"/>
                  <a:gd name="connsiteY43" fmla="*/ 27765 h 95195"/>
                  <a:gd name="connsiteX44" fmla="*/ 173534 w 467054"/>
                  <a:gd name="connsiteY44" fmla="*/ 17849 h 95195"/>
                  <a:gd name="connsiteX45" fmla="*/ 194358 w 467054"/>
                  <a:gd name="connsiteY45" fmla="*/ 2975 h 95195"/>
                  <a:gd name="connsiteX46" fmla="*/ 204274 w 467054"/>
                  <a:gd name="connsiteY46" fmla="*/ 2975 h 95195"/>
                  <a:gd name="connsiteX47" fmla="*/ 204274 w 467054"/>
                  <a:gd name="connsiteY47" fmla="*/ 82305 h 95195"/>
                  <a:gd name="connsiteX48" fmla="*/ 194358 w 467054"/>
                  <a:gd name="connsiteY48" fmla="*/ 82305 h 95195"/>
                  <a:gd name="connsiteX49" fmla="*/ 194358 w 467054"/>
                  <a:gd name="connsiteY49" fmla="*/ 12891 h 95195"/>
                  <a:gd name="connsiteX50" fmla="*/ 224107 w 467054"/>
                  <a:gd name="connsiteY50" fmla="*/ 24791 h 95195"/>
                  <a:gd name="connsiteX51" fmla="*/ 232040 w 467054"/>
                  <a:gd name="connsiteY51" fmla="*/ 7933 h 95195"/>
                  <a:gd name="connsiteX52" fmla="*/ 250880 w 467054"/>
                  <a:gd name="connsiteY52" fmla="*/ 991 h 95195"/>
                  <a:gd name="connsiteX53" fmla="*/ 268730 w 467054"/>
                  <a:gd name="connsiteY53" fmla="*/ 6941 h 95195"/>
                  <a:gd name="connsiteX54" fmla="*/ 275671 w 467054"/>
                  <a:gd name="connsiteY54" fmla="*/ 22807 h 95195"/>
                  <a:gd name="connsiteX55" fmla="*/ 271705 w 467054"/>
                  <a:gd name="connsiteY55" fmla="*/ 35698 h 95195"/>
                  <a:gd name="connsiteX56" fmla="*/ 257822 w 467054"/>
                  <a:gd name="connsiteY56" fmla="*/ 51565 h 95195"/>
                  <a:gd name="connsiteX57" fmla="*/ 237990 w 467054"/>
                  <a:gd name="connsiteY57" fmla="*/ 72388 h 95195"/>
                  <a:gd name="connsiteX58" fmla="*/ 237990 w 467054"/>
                  <a:gd name="connsiteY58" fmla="*/ 72388 h 95195"/>
                  <a:gd name="connsiteX59" fmla="*/ 276663 w 467054"/>
                  <a:gd name="connsiteY59" fmla="*/ 72388 h 95195"/>
                  <a:gd name="connsiteX60" fmla="*/ 276663 w 467054"/>
                  <a:gd name="connsiteY60" fmla="*/ 81313 h 95195"/>
                  <a:gd name="connsiteX61" fmla="*/ 224107 w 467054"/>
                  <a:gd name="connsiteY61" fmla="*/ 81313 h 95195"/>
                  <a:gd name="connsiteX62" fmla="*/ 224107 w 467054"/>
                  <a:gd name="connsiteY62" fmla="*/ 74372 h 95195"/>
                  <a:gd name="connsiteX63" fmla="*/ 251872 w 467054"/>
                  <a:gd name="connsiteY63" fmla="*/ 44623 h 95195"/>
                  <a:gd name="connsiteX64" fmla="*/ 262780 w 467054"/>
                  <a:gd name="connsiteY64" fmla="*/ 31732 h 95195"/>
                  <a:gd name="connsiteX65" fmla="*/ 265755 w 467054"/>
                  <a:gd name="connsiteY65" fmla="*/ 22807 h 95195"/>
                  <a:gd name="connsiteX66" fmla="*/ 260797 w 467054"/>
                  <a:gd name="connsiteY66" fmla="*/ 12891 h 95195"/>
                  <a:gd name="connsiteX67" fmla="*/ 249889 w 467054"/>
                  <a:gd name="connsiteY67" fmla="*/ 8925 h 95195"/>
                  <a:gd name="connsiteX68" fmla="*/ 237990 w 467054"/>
                  <a:gd name="connsiteY68" fmla="*/ 12891 h 95195"/>
                  <a:gd name="connsiteX69" fmla="*/ 233031 w 467054"/>
                  <a:gd name="connsiteY69" fmla="*/ 23799 h 95195"/>
                  <a:gd name="connsiteX70" fmla="*/ 233031 w 467054"/>
                  <a:gd name="connsiteY70" fmla="*/ 23799 h 95195"/>
                  <a:gd name="connsiteX71" fmla="*/ 224107 w 467054"/>
                  <a:gd name="connsiteY71" fmla="*/ 24791 h 95195"/>
                  <a:gd name="connsiteX72" fmla="*/ 224107 w 467054"/>
                  <a:gd name="connsiteY72" fmla="*/ 24791 h 95195"/>
                  <a:gd name="connsiteX73" fmla="*/ 287571 w 467054"/>
                  <a:gd name="connsiteY73" fmla="*/ 54539 h 95195"/>
                  <a:gd name="connsiteX74" fmla="*/ 287571 w 467054"/>
                  <a:gd name="connsiteY74" fmla="*/ 45614 h 95195"/>
                  <a:gd name="connsiteX75" fmla="*/ 323269 w 467054"/>
                  <a:gd name="connsiteY75" fmla="*/ 45614 h 95195"/>
                  <a:gd name="connsiteX76" fmla="*/ 323269 w 467054"/>
                  <a:gd name="connsiteY76" fmla="*/ 54539 h 95195"/>
                  <a:gd name="connsiteX77" fmla="*/ 287571 w 467054"/>
                  <a:gd name="connsiteY77" fmla="*/ 54539 h 95195"/>
                  <a:gd name="connsiteX78" fmla="*/ 375825 w 467054"/>
                  <a:gd name="connsiteY78" fmla="*/ 10908 h 95195"/>
                  <a:gd name="connsiteX79" fmla="*/ 375825 w 467054"/>
                  <a:gd name="connsiteY79" fmla="*/ 10908 h 95195"/>
                  <a:gd name="connsiteX80" fmla="*/ 333185 w 467054"/>
                  <a:gd name="connsiteY80" fmla="*/ 10908 h 95195"/>
                  <a:gd name="connsiteX81" fmla="*/ 333185 w 467054"/>
                  <a:gd name="connsiteY81" fmla="*/ 1983 h 95195"/>
                  <a:gd name="connsiteX82" fmla="*/ 385741 w 467054"/>
                  <a:gd name="connsiteY82" fmla="*/ 1983 h 95195"/>
                  <a:gd name="connsiteX83" fmla="*/ 385741 w 467054"/>
                  <a:gd name="connsiteY83" fmla="*/ 10908 h 95195"/>
                  <a:gd name="connsiteX84" fmla="*/ 351034 w 467054"/>
                  <a:gd name="connsiteY84" fmla="*/ 80321 h 95195"/>
                  <a:gd name="connsiteX85" fmla="*/ 341118 w 467054"/>
                  <a:gd name="connsiteY85" fmla="*/ 80321 h 95195"/>
                  <a:gd name="connsiteX86" fmla="*/ 375825 w 467054"/>
                  <a:gd name="connsiteY86" fmla="*/ 10908 h 95195"/>
                  <a:gd name="connsiteX87" fmla="*/ 383758 w 467054"/>
                  <a:gd name="connsiteY87" fmla="*/ 95196 h 95195"/>
                  <a:gd name="connsiteX88" fmla="*/ 389708 w 467054"/>
                  <a:gd name="connsiteY88" fmla="*/ 70405 h 95195"/>
                  <a:gd name="connsiteX89" fmla="*/ 399624 w 467054"/>
                  <a:gd name="connsiteY89" fmla="*/ 70405 h 95195"/>
                  <a:gd name="connsiteX90" fmla="*/ 391691 w 467054"/>
                  <a:gd name="connsiteY90" fmla="*/ 95196 h 95195"/>
                  <a:gd name="connsiteX91" fmla="*/ 383758 w 467054"/>
                  <a:gd name="connsiteY91" fmla="*/ 95196 h 95195"/>
                  <a:gd name="connsiteX92" fmla="*/ 414498 w 467054"/>
                  <a:gd name="connsiteY92" fmla="*/ 24791 h 95195"/>
                  <a:gd name="connsiteX93" fmla="*/ 422431 w 467054"/>
                  <a:gd name="connsiteY93" fmla="*/ 7933 h 95195"/>
                  <a:gd name="connsiteX94" fmla="*/ 441272 w 467054"/>
                  <a:gd name="connsiteY94" fmla="*/ 991 h 95195"/>
                  <a:gd name="connsiteX95" fmla="*/ 459121 w 467054"/>
                  <a:gd name="connsiteY95" fmla="*/ 6941 h 95195"/>
                  <a:gd name="connsiteX96" fmla="*/ 466063 w 467054"/>
                  <a:gd name="connsiteY96" fmla="*/ 22807 h 95195"/>
                  <a:gd name="connsiteX97" fmla="*/ 462096 w 467054"/>
                  <a:gd name="connsiteY97" fmla="*/ 35698 h 95195"/>
                  <a:gd name="connsiteX98" fmla="*/ 448214 w 467054"/>
                  <a:gd name="connsiteY98" fmla="*/ 51565 h 95195"/>
                  <a:gd name="connsiteX99" fmla="*/ 428381 w 467054"/>
                  <a:gd name="connsiteY99" fmla="*/ 72388 h 95195"/>
                  <a:gd name="connsiteX100" fmla="*/ 428381 w 467054"/>
                  <a:gd name="connsiteY100" fmla="*/ 72388 h 95195"/>
                  <a:gd name="connsiteX101" fmla="*/ 467054 w 467054"/>
                  <a:gd name="connsiteY101" fmla="*/ 72388 h 95195"/>
                  <a:gd name="connsiteX102" fmla="*/ 467054 w 467054"/>
                  <a:gd name="connsiteY102" fmla="*/ 81313 h 95195"/>
                  <a:gd name="connsiteX103" fmla="*/ 414498 w 467054"/>
                  <a:gd name="connsiteY103" fmla="*/ 81313 h 95195"/>
                  <a:gd name="connsiteX104" fmla="*/ 414498 w 467054"/>
                  <a:gd name="connsiteY104" fmla="*/ 74372 h 95195"/>
                  <a:gd name="connsiteX105" fmla="*/ 442264 w 467054"/>
                  <a:gd name="connsiteY105" fmla="*/ 44623 h 95195"/>
                  <a:gd name="connsiteX106" fmla="*/ 453172 w 467054"/>
                  <a:gd name="connsiteY106" fmla="*/ 31732 h 95195"/>
                  <a:gd name="connsiteX107" fmla="*/ 456147 w 467054"/>
                  <a:gd name="connsiteY107" fmla="*/ 22807 h 95195"/>
                  <a:gd name="connsiteX108" fmla="*/ 451188 w 467054"/>
                  <a:gd name="connsiteY108" fmla="*/ 12891 h 95195"/>
                  <a:gd name="connsiteX109" fmla="*/ 440281 w 467054"/>
                  <a:gd name="connsiteY109" fmla="*/ 8925 h 95195"/>
                  <a:gd name="connsiteX110" fmla="*/ 428381 w 467054"/>
                  <a:gd name="connsiteY110" fmla="*/ 12891 h 95195"/>
                  <a:gd name="connsiteX111" fmla="*/ 423423 w 467054"/>
                  <a:gd name="connsiteY111" fmla="*/ 23799 h 95195"/>
                  <a:gd name="connsiteX112" fmla="*/ 423423 w 467054"/>
                  <a:gd name="connsiteY112" fmla="*/ 23799 h 95195"/>
                  <a:gd name="connsiteX113" fmla="*/ 414498 w 467054"/>
                  <a:gd name="connsiteY113" fmla="*/ 24791 h 95195"/>
                  <a:gd name="connsiteX114" fmla="*/ 414498 w 467054"/>
                  <a:gd name="connsiteY114" fmla="*/ 24791 h 95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467054" h="95195">
                    <a:moveTo>
                      <a:pt x="70405" y="48590"/>
                    </a:moveTo>
                    <a:cubicBezTo>
                      <a:pt x="70405" y="59497"/>
                      <a:pt x="67430" y="67430"/>
                      <a:pt x="61481" y="73380"/>
                    </a:cubicBezTo>
                    <a:cubicBezTo>
                      <a:pt x="55531" y="79330"/>
                      <a:pt x="47598" y="82305"/>
                      <a:pt x="36690" y="82305"/>
                    </a:cubicBezTo>
                    <a:cubicBezTo>
                      <a:pt x="25782" y="82305"/>
                      <a:pt x="16858" y="78338"/>
                      <a:pt x="9916" y="71397"/>
                    </a:cubicBezTo>
                    <a:cubicBezTo>
                      <a:pt x="2975" y="63464"/>
                      <a:pt x="0" y="53548"/>
                      <a:pt x="0" y="41648"/>
                    </a:cubicBezTo>
                    <a:cubicBezTo>
                      <a:pt x="0" y="29749"/>
                      <a:pt x="2975" y="19832"/>
                      <a:pt x="9916" y="11900"/>
                    </a:cubicBezTo>
                    <a:cubicBezTo>
                      <a:pt x="16858" y="4958"/>
                      <a:pt x="24791" y="991"/>
                      <a:pt x="36690" y="991"/>
                    </a:cubicBezTo>
                    <a:cubicBezTo>
                      <a:pt x="45615" y="991"/>
                      <a:pt x="52556" y="2975"/>
                      <a:pt x="58506" y="7933"/>
                    </a:cubicBezTo>
                    <a:cubicBezTo>
                      <a:pt x="64455" y="12891"/>
                      <a:pt x="68422" y="18841"/>
                      <a:pt x="69414" y="26774"/>
                    </a:cubicBezTo>
                    <a:lnTo>
                      <a:pt x="59497" y="26774"/>
                    </a:lnTo>
                    <a:cubicBezTo>
                      <a:pt x="57514" y="21816"/>
                      <a:pt x="55531" y="16858"/>
                      <a:pt x="51564" y="14874"/>
                    </a:cubicBezTo>
                    <a:cubicBezTo>
                      <a:pt x="47598" y="11900"/>
                      <a:pt x="42640" y="10908"/>
                      <a:pt x="37682" y="10908"/>
                    </a:cubicBezTo>
                    <a:cubicBezTo>
                      <a:pt x="29749" y="10908"/>
                      <a:pt x="22807" y="13883"/>
                      <a:pt x="18841" y="18841"/>
                    </a:cubicBezTo>
                    <a:cubicBezTo>
                      <a:pt x="13883" y="24791"/>
                      <a:pt x="11899" y="31732"/>
                      <a:pt x="11899" y="41648"/>
                    </a:cubicBezTo>
                    <a:cubicBezTo>
                      <a:pt x="11899" y="51565"/>
                      <a:pt x="13883" y="59497"/>
                      <a:pt x="18841" y="65447"/>
                    </a:cubicBezTo>
                    <a:cubicBezTo>
                      <a:pt x="23799" y="71397"/>
                      <a:pt x="29749" y="74372"/>
                      <a:pt x="37682" y="74372"/>
                    </a:cubicBezTo>
                    <a:cubicBezTo>
                      <a:pt x="44623" y="74372"/>
                      <a:pt x="50573" y="72388"/>
                      <a:pt x="54539" y="68422"/>
                    </a:cubicBezTo>
                    <a:cubicBezTo>
                      <a:pt x="58506" y="64455"/>
                      <a:pt x="61481" y="58506"/>
                      <a:pt x="61481" y="52556"/>
                    </a:cubicBezTo>
                    <a:lnTo>
                      <a:pt x="61481" y="51565"/>
                    </a:lnTo>
                    <a:lnTo>
                      <a:pt x="39665" y="51565"/>
                    </a:lnTo>
                    <a:lnTo>
                      <a:pt x="39665" y="42640"/>
                    </a:lnTo>
                    <a:lnTo>
                      <a:pt x="71397" y="42640"/>
                    </a:lnTo>
                    <a:lnTo>
                      <a:pt x="71397" y="48590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7"/>
                      <a:pt x="130894" y="8925"/>
                    </a:cubicBezTo>
                    <a:cubicBezTo>
                      <a:pt x="135852" y="13883"/>
                      <a:pt x="137836" y="19832"/>
                      <a:pt x="137836" y="26774"/>
                    </a:cubicBezTo>
                    <a:cubicBezTo>
                      <a:pt x="137836" y="34707"/>
                      <a:pt x="135852" y="40656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3632"/>
                    </a:moveTo>
                    <a:lnTo>
                      <a:pt x="111062" y="43632"/>
                    </a:lnTo>
                    <a:cubicBezTo>
                      <a:pt x="117011" y="43632"/>
                      <a:pt x="120978" y="42640"/>
                      <a:pt x="123953" y="39665"/>
                    </a:cubicBezTo>
                    <a:cubicBezTo>
                      <a:pt x="126928" y="36690"/>
                      <a:pt x="128911" y="32723"/>
                      <a:pt x="128911" y="27765"/>
                    </a:cubicBezTo>
                    <a:cubicBezTo>
                      <a:pt x="128911" y="22807"/>
                      <a:pt x="126928" y="18841"/>
                      <a:pt x="123953" y="15866"/>
                    </a:cubicBezTo>
                    <a:cubicBezTo>
                      <a:pt x="120978" y="12891"/>
                      <a:pt x="116020" y="11900"/>
                      <a:pt x="111062" y="11900"/>
                    </a:cubicBezTo>
                    <a:lnTo>
                      <a:pt x="93212" y="11900"/>
                    </a:lnTo>
                    <a:lnTo>
                      <a:pt x="93212" y="43632"/>
                    </a:lnTo>
                    <a:close/>
                    <a:moveTo>
                      <a:pt x="194358" y="12891"/>
                    </a:moveTo>
                    <a:lnTo>
                      <a:pt x="194358" y="12891"/>
                    </a:lnTo>
                    <a:lnTo>
                      <a:pt x="173534" y="27765"/>
                    </a:lnTo>
                    <a:lnTo>
                      <a:pt x="173534" y="17849"/>
                    </a:lnTo>
                    <a:lnTo>
                      <a:pt x="194358" y="2975"/>
                    </a:lnTo>
                    <a:lnTo>
                      <a:pt x="204274" y="2975"/>
                    </a:lnTo>
                    <a:lnTo>
                      <a:pt x="204274" y="82305"/>
                    </a:lnTo>
                    <a:lnTo>
                      <a:pt x="194358" y="82305"/>
                    </a:lnTo>
                    <a:lnTo>
                      <a:pt x="194358" y="12891"/>
                    </a:lnTo>
                    <a:close/>
                    <a:moveTo>
                      <a:pt x="224107" y="24791"/>
                    </a:moveTo>
                    <a:cubicBezTo>
                      <a:pt x="224107" y="17849"/>
                      <a:pt x="227082" y="11900"/>
                      <a:pt x="232040" y="7933"/>
                    </a:cubicBezTo>
                    <a:cubicBezTo>
                      <a:pt x="236998" y="2975"/>
                      <a:pt x="242948" y="991"/>
                      <a:pt x="250880" y="991"/>
                    </a:cubicBezTo>
                    <a:cubicBezTo>
                      <a:pt x="257822" y="991"/>
                      <a:pt x="263772" y="2975"/>
                      <a:pt x="268730" y="6941"/>
                    </a:cubicBezTo>
                    <a:cubicBezTo>
                      <a:pt x="273688" y="10908"/>
                      <a:pt x="275671" y="15866"/>
                      <a:pt x="275671" y="22807"/>
                    </a:cubicBezTo>
                    <a:cubicBezTo>
                      <a:pt x="275671" y="26774"/>
                      <a:pt x="274680" y="31732"/>
                      <a:pt x="271705" y="35698"/>
                    </a:cubicBezTo>
                    <a:cubicBezTo>
                      <a:pt x="269721" y="39665"/>
                      <a:pt x="264763" y="45614"/>
                      <a:pt x="257822" y="51565"/>
                    </a:cubicBezTo>
                    <a:lnTo>
                      <a:pt x="237990" y="72388"/>
                    </a:lnTo>
                    <a:lnTo>
                      <a:pt x="237990" y="72388"/>
                    </a:lnTo>
                    <a:lnTo>
                      <a:pt x="276663" y="72388"/>
                    </a:lnTo>
                    <a:lnTo>
                      <a:pt x="276663" y="81313"/>
                    </a:lnTo>
                    <a:lnTo>
                      <a:pt x="224107" y="81313"/>
                    </a:lnTo>
                    <a:lnTo>
                      <a:pt x="224107" y="74372"/>
                    </a:lnTo>
                    <a:lnTo>
                      <a:pt x="251872" y="44623"/>
                    </a:lnTo>
                    <a:cubicBezTo>
                      <a:pt x="256830" y="38674"/>
                      <a:pt x="260797" y="34707"/>
                      <a:pt x="262780" y="31732"/>
                    </a:cubicBezTo>
                    <a:cubicBezTo>
                      <a:pt x="264763" y="28757"/>
                      <a:pt x="265755" y="25782"/>
                      <a:pt x="265755" y="22807"/>
                    </a:cubicBezTo>
                    <a:cubicBezTo>
                      <a:pt x="265755" y="18841"/>
                      <a:pt x="263772" y="15866"/>
                      <a:pt x="260797" y="12891"/>
                    </a:cubicBezTo>
                    <a:cubicBezTo>
                      <a:pt x="257822" y="9916"/>
                      <a:pt x="253855" y="8925"/>
                      <a:pt x="249889" y="8925"/>
                    </a:cubicBezTo>
                    <a:cubicBezTo>
                      <a:pt x="244931" y="8925"/>
                      <a:pt x="240964" y="9916"/>
                      <a:pt x="237990" y="12891"/>
                    </a:cubicBezTo>
                    <a:cubicBezTo>
                      <a:pt x="235015" y="15866"/>
                      <a:pt x="233031" y="19832"/>
                      <a:pt x="233031" y="23799"/>
                    </a:cubicBezTo>
                    <a:lnTo>
                      <a:pt x="233031" y="23799"/>
                    </a:lnTo>
                    <a:lnTo>
                      <a:pt x="224107" y="24791"/>
                    </a:lnTo>
                    <a:lnTo>
                      <a:pt x="224107" y="24791"/>
                    </a:lnTo>
                    <a:close/>
                    <a:moveTo>
                      <a:pt x="287571" y="54539"/>
                    </a:moveTo>
                    <a:lnTo>
                      <a:pt x="287571" y="45614"/>
                    </a:lnTo>
                    <a:lnTo>
                      <a:pt x="323269" y="45614"/>
                    </a:lnTo>
                    <a:lnTo>
                      <a:pt x="323269" y="54539"/>
                    </a:lnTo>
                    <a:lnTo>
                      <a:pt x="287571" y="54539"/>
                    </a:lnTo>
                    <a:close/>
                    <a:moveTo>
                      <a:pt x="375825" y="10908"/>
                    </a:moveTo>
                    <a:lnTo>
                      <a:pt x="375825" y="10908"/>
                    </a:lnTo>
                    <a:lnTo>
                      <a:pt x="333185" y="10908"/>
                    </a:lnTo>
                    <a:lnTo>
                      <a:pt x="333185" y="1983"/>
                    </a:lnTo>
                    <a:lnTo>
                      <a:pt x="385741" y="1983"/>
                    </a:lnTo>
                    <a:lnTo>
                      <a:pt x="385741" y="10908"/>
                    </a:lnTo>
                    <a:lnTo>
                      <a:pt x="351034" y="80321"/>
                    </a:lnTo>
                    <a:lnTo>
                      <a:pt x="341118" y="80321"/>
                    </a:lnTo>
                    <a:lnTo>
                      <a:pt x="375825" y="10908"/>
                    </a:lnTo>
                    <a:close/>
                    <a:moveTo>
                      <a:pt x="383758" y="95196"/>
                    </a:moveTo>
                    <a:lnTo>
                      <a:pt x="389708" y="70405"/>
                    </a:lnTo>
                    <a:lnTo>
                      <a:pt x="399624" y="70405"/>
                    </a:lnTo>
                    <a:lnTo>
                      <a:pt x="391691" y="95196"/>
                    </a:lnTo>
                    <a:lnTo>
                      <a:pt x="383758" y="95196"/>
                    </a:lnTo>
                    <a:close/>
                    <a:moveTo>
                      <a:pt x="414498" y="24791"/>
                    </a:moveTo>
                    <a:cubicBezTo>
                      <a:pt x="414498" y="17849"/>
                      <a:pt x="417473" y="11900"/>
                      <a:pt x="422431" y="7933"/>
                    </a:cubicBezTo>
                    <a:cubicBezTo>
                      <a:pt x="427389" y="2975"/>
                      <a:pt x="433339" y="991"/>
                      <a:pt x="441272" y="991"/>
                    </a:cubicBezTo>
                    <a:cubicBezTo>
                      <a:pt x="448214" y="991"/>
                      <a:pt x="454163" y="2975"/>
                      <a:pt x="459121" y="6941"/>
                    </a:cubicBezTo>
                    <a:cubicBezTo>
                      <a:pt x="464079" y="10908"/>
                      <a:pt x="466063" y="15866"/>
                      <a:pt x="466063" y="22807"/>
                    </a:cubicBezTo>
                    <a:cubicBezTo>
                      <a:pt x="466063" y="26774"/>
                      <a:pt x="465071" y="31732"/>
                      <a:pt x="462096" y="35698"/>
                    </a:cubicBezTo>
                    <a:cubicBezTo>
                      <a:pt x="460113" y="39665"/>
                      <a:pt x="455155" y="45614"/>
                      <a:pt x="448214" y="51565"/>
                    </a:cubicBezTo>
                    <a:lnTo>
                      <a:pt x="428381" y="72388"/>
                    </a:lnTo>
                    <a:lnTo>
                      <a:pt x="428381" y="72388"/>
                    </a:lnTo>
                    <a:lnTo>
                      <a:pt x="467054" y="72388"/>
                    </a:lnTo>
                    <a:lnTo>
                      <a:pt x="467054" y="81313"/>
                    </a:lnTo>
                    <a:lnTo>
                      <a:pt x="414498" y="81313"/>
                    </a:lnTo>
                    <a:lnTo>
                      <a:pt x="414498" y="74372"/>
                    </a:lnTo>
                    <a:lnTo>
                      <a:pt x="442264" y="44623"/>
                    </a:lnTo>
                    <a:cubicBezTo>
                      <a:pt x="447222" y="38674"/>
                      <a:pt x="451188" y="34707"/>
                      <a:pt x="453172" y="31732"/>
                    </a:cubicBezTo>
                    <a:cubicBezTo>
                      <a:pt x="455155" y="28757"/>
                      <a:pt x="456147" y="25782"/>
                      <a:pt x="456147" y="22807"/>
                    </a:cubicBezTo>
                    <a:cubicBezTo>
                      <a:pt x="456147" y="18841"/>
                      <a:pt x="454163" y="15866"/>
                      <a:pt x="451188" y="12891"/>
                    </a:cubicBezTo>
                    <a:cubicBezTo>
                      <a:pt x="448214" y="9916"/>
                      <a:pt x="444247" y="8925"/>
                      <a:pt x="440281" y="8925"/>
                    </a:cubicBezTo>
                    <a:cubicBezTo>
                      <a:pt x="435322" y="8925"/>
                      <a:pt x="431356" y="9916"/>
                      <a:pt x="428381" y="12891"/>
                    </a:cubicBezTo>
                    <a:cubicBezTo>
                      <a:pt x="425406" y="15866"/>
                      <a:pt x="423423" y="19832"/>
                      <a:pt x="423423" y="23799"/>
                    </a:cubicBezTo>
                    <a:lnTo>
                      <a:pt x="423423" y="23799"/>
                    </a:lnTo>
                    <a:lnTo>
                      <a:pt x="414498" y="24791"/>
                    </a:lnTo>
                    <a:lnTo>
                      <a:pt x="414498" y="2479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0" name="Полилиния: фигура 299">
                <a:extLst>
                  <a:ext uri="{FF2B5EF4-FFF2-40B4-BE49-F238E27FC236}">
                    <a16:creationId xmlns:a16="http://schemas.microsoft.com/office/drawing/2014/main" id="{608D19DC-94DA-D33C-B7CD-D554F1AECC55}"/>
                  </a:ext>
                </a:extLst>
              </p:cNvPr>
              <p:cNvSpPr/>
              <p:nvPr/>
            </p:nvSpPr>
            <p:spPr>
              <a:xfrm>
                <a:off x="2705339" y="6188546"/>
                <a:ext cx="103129" cy="81313"/>
              </a:xfrm>
              <a:custGeom>
                <a:avLst/>
                <a:gdLst>
                  <a:gd name="connsiteX0" fmla="*/ 20824 w 103129"/>
                  <a:gd name="connsiteY0" fmla="*/ 11900 h 81313"/>
                  <a:gd name="connsiteX1" fmla="*/ 20824 w 103129"/>
                  <a:gd name="connsiteY1" fmla="*/ 11900 h 81313"/>
                  <a:gd name="connsiteX2" fmla="*/ 0 w 103129"/>
                  <a:gd name="connsiteY2" fmla="*/ 26774 h 81313"/>
                  <a:gd name="connsiteX3" fmla="*/ 0 w 103129"/>
                  <a:gd name="connsiteY3" fmla="*/ 16858 h 81313"/>
                  <a:gd name="connsiteX4" fmla="*/ 20824 w 103129"/>
                  <a:gd name="connsiteY4" fmla="*/ 1983 h 81313"/>
                  <a:gd name="connsiteX5" fmla="*/ 30740 w 103129"/>
                  <a:gd name="connsiteY5" fmla="*/ 1983 h 81313"/>
                  <a:gd name="connsiteX6" fmla="*/ 30740 w 103129"/>
                  <a:gd name="connsiteY6" fmla="*/ 81313 h 81313"/>
                  <a:gd name="connsiteX7" fmla="*/ 20824 w 103129"/>
                  <a:gd name="connsiteY7" fmla="*/ 81313 h 81313"/>
                  <a:gd name="connsiteX8" fmla="*/ 20824 w 103129"/>
                  <a:gd name="connsiteY8" fmla="*/ 11900 h 81313"/>
                  <a:gd name="connsiteX9" fmla="*/ 50573 w 103129"/>
                  <a:gd name="connsiteY9" fmla="*/ 23799 h 81313"/>
                  <a:gd name="connsiteX10" fmla="*/ 58506 w 103129"/>
                  <a:gd name="connsiteY10" fmla="*/ 6941 h 81313"/>
                  <a:gd name="connsiteX11" fmla="*/ 77347 w 103129"/>
                  <a:gd name="connsiteY11" fmla="*/ 0 h 81313"/>
                  <a:gd name="connsiteX12" fmla="*/ 95196 w 103129"/>
                  <a:gd name="connsiteY12" fmla="*/ 5950 h 81313"/>
                  <a:gd name="connsiteX13" fmla="*/ 102137 w 103129"/>
                  <a:gd name="connsiteY13" fmla="*/ 21816 h 81313"/>
                  <a:gd name="connsiteX14" fmla="*/ 98171 w 103129"/>
                  <a:gd name="connsiteY14" fmla="*/ 34707 h 81313"/>
                  <a:gd name="connsiteX15" fmla="*/ 84288 w 103129"/>
                  <a:gd name="connsiteY15" fmla="*/ 50573 h 81313"/>
                  <a:gd name="connsiteX16" fmla="*/ 64455 w 103129"/>
                  <a:gd name="connsiteY16" fmla="*/ 71397 h 81313"/>
                  <a:gd name="connsiteX17" fmla="*/ 64455 w 103129"/>
                  <a:gd name="connsiteY17" fmla="*/ 71397 h 81313"/>
                  <a:gd name="connsiteX18" fmla="*/ 103129 w 103129"/>
                  <a:gd name="connsiteY18" fmla="*/ 71397 h 81313"/>
                  <a:gd name="connsiteX19" fmla="*/ 103129 w 103129"/>
                  <a:gd name="connsiteY19" fmla="*/ 80322 h 81313"/>
                  <a:gd name="connsiteX20" fmla="*/ 50573 w 103129"/>
                  <a:gd name="connsiteY20" fmla="*/ 80322 h 81313"/>
                  <a:gd name="connsiteX21" fmla="*/ 50573 w 103129"/>
                  <a:gd name="connsiteY21" fmla="*/ 73380 h 81313"/>
                  <a:gd name="connsiteX22" fmla="*/ 78338 w 103129"/>
                  <a:gd name="connsiteY22" fmla="*/ 43632 h 81313"/>
                  <a:gd name="connsiteX23" fmla="*/ 89246 w 103129"/>
                  <a:gd name="connsiteY23" fmla="*/ 30741 h 81313"/>
                  <a:gd name="connsiteX24" fmla="*/ 92221 w 103129"/>
                  <a:gd name="connsiteY24" fmla="*/ 21816 h 81313"/>
                  <a:gd name="connsiteX25" fmla="*/ 87263 w 103129"/>
                  <a:gd name="connsiteY25" fmla="*/ 11900 h 81313"/>
                  <a:gd name="connsiteX26" fmla="*/ 76355 w 103129"/>
                  <a:gd name="connsiteY26" fmla="*/ 7933 h 81313"/>
                  <a:gd name="connsiteX27" fmla="*/ 64455 w 103129"/>
                  <a:gd name="connsiteY27" fmla="*/ 11900 h 81313"/>
                  <a:gd name="connsiteX28" fmla="*/ 59497 w 103129"/>
                  <a:gd name="connsiteY28" fmla="*/ 22808 h 81313"/>
                  <a:gd name="connsiteX29" fmla="*/ 59497 w 103129"/>
                  <a:gd name="connsiteY29" fmla="*/ 22808 h 81313"/>
                  <a:gd name="connsiteX30" fmla="*/ 50573 w 103129"/>
                  <a:gd name="connsiteY30" fmla="*/ 23799 h 81313"/>
                  <a:gd name="connsiteX31" fmla="*/ 50573 w 103129"/>
                  <a:gd name="connsiteY31" fmla="*/ 23799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3129" h="81313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50573" y="23799"/>
                    </a:moveTo>
                    <a:cubicBezTo>
                      <a:pt x="50573" y="16858"/>
                      <a:pt x="53548" y="10908"/>
                      <a:pt x="58506" y="6941"/>
                    </a:cubicBezTo>
                    <a:cubicBezTo>
                      <a:pt x="63464" y="1983"/>
                      <a:pt x="69414" y="0"/>
                      <a:pt x="77347" y="0"/>
                    </a:cubicBezTo>
                    <a:cubicBezTo>
                      <a:pt x="84288" y="0"/>
                      <a:pt x="90238" y="1983"/>
                      <a:pt x="95196" y="5950"/>
                    </a:cubicBezTo>
                    <a:cubicBezTo>
                      <a:pt x="100154" y="9916"/>
                      <a:pt x="102137" y="14874"/>
                      <a:pt x="102137" y="21816"/>
                    </a:cubicBezTo>
                    <a:cubicBezTo>
                      <a:pt x="102137" y="25783"/>
                      <a:pt x="101146" y="30741"/>
                      <a:pt x="98171" y="34707"/>
                    </a:cubicBezTo>
                    <a:cubicBezTo>
                      <a:pt x="96188" y="38674"/>
                      <a:pt x="91229" y="44623"/>
                      <a:pt x="84288" y="50573"/>
                    </a:cubicBezTo>
                    <a:lnTo>
                      <a:pt x="64455" y="71397"/>
                    </a:lnTo>
                    <a:lnTo>
                      <a:pt x="64455" y="71397"/>
                    </a:lnTo>
                    <a:lnTo>
                      <a:pt x="103129" y="71397"/>
                    </a:lnTo>
                    <a:lnTo>
                      <a:pt x="103129" y="80322"/>
                    </a:lnTo>
                    <a:lnTo>
                      <a:pt x="50573" y="80322"/>
                    </a:lnTo>
                    <a:lnTo>
                      <a:pt x="50573" y="73380"/>
                    </a:lnTo>
                    <a:lnTo>
                      <a:pt x="78338" y="43632"/>
                    </a:lnTo>
                    <a:cubicBezTo>
                      <a:pt x="83297" y="37682"/>
                      <a:pt x="87263" y="33715"/>
                      <a:pt x="89246" y="30741"/>
                    </a:cubicBezTo>
                    <a:cubicBezTo>
                      <a:pt x="91229" y="27766"/>
                      <a:pt x="92221" y="24791"/>
                      <a:pt x="92221" y="21816"/>
                    </a:cubicBezTo>
                    <a:cubicBezTo>
                      <a:pt x="92221" y="17850"/>
                      <a:pt x="90238" y="14874"/>
                      <a:pt x="87263" y="11900"/>
                    </a:cubicBezTo>
                    <a:cubicBezTo>
                      <a:pt x="84288" y="8925"/>
                      <a:pt x="80322" y="7933"/>
                      <a:pt x="76355" y="7933"/>
                    </a:cubicBezTo>
                    <a:cubicBezTo>
                      <a:pt x="71397" y="7933"/>
                      <a:pt x="67431" y="8925"/>
                      <a:pt x="64455" y="11900"/>
                    </a:cubicBezTo>
                    <a:cubicBezTo>
                      <a:pt x="61481" y="14874"/>
                      <a:pt x="59497" y="18841"/>
                      <a:pt x="59497" y="22808"/>
                    </a:cubicBezTo>
                    <a:lnTo>
                      <a:pt x="59497" y="22808"/>
                    </a:lnTo>
                    <a:lnTo>
                      <a:pt x="50573" y="23799"/>
                    </a:lnTo>
                    <a:lnTo>
                      <a:pt x="50573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1" name="Полилиния: фигура 300">
                <a:extLst>
                  <a:ext uri="{FF2B5EF4-FFF2-40B4-BE49-F238E27FC236}">
                    <a16:creationId xmlns:a16="http://schemas.microsoft.com/office/drawing/2014/main" id="{4E87D3E2-C201-C6D0-CF3E-7EF106528D8D}"/>
                  </a:ext>
                </a:extLst>
              </p:cNvPr>
              <p:cNvSpPr/>
              <p:nvPr/>
            </p:nvSpPr>
            <p:spPr>
              <a:xfrm>
                <a:off x="3140662" y="6188546"/>
                <a:ext cx="132877" cy="94204"/>
              </a:xfrm>
              <a:custGeom>
                <a:avLst/>
                <a:gdLst>
                  <a:gd name="connsiteX0" fmla="*/ 42640 w 132877"/>
                  <a:gd name="connsiteY0" fmla="*/ 9916 h 94204"/>
                  <a:gd name="connsiteX1" fmla="*/ 42640 w 132877"/>
                  <a:gd name="connsiteY1" fmla="*/ 9916 h 94204"/>
                  <a:gd name="connsiteX2" fmla="*/ 0 w 132877"/>
                  <a:gd name="connsiteY2" fmla="*/ 9916 h 94204"/>
                  <a:gd name="connsiteX3" fmla="*/ 0 w 132877"/>
                  <a:gd name="connsiteY3" fmla="*/ 992 h 94204"/>
                  <a:gd name="connsiteX4" fmla="*/ 52556 w 132877"/>
                  <a:gd name="connsiteY4" fmla="*/ 992 h 94204"/>
                  <a:gd name="connsiteX5" fmla="*/ 52556 w 132877"/>
                  <a:gd name="connsiteY5" fmla="*/ 9916 h 94204"/>
                  <a:gd name="connsiteX6" fmla="*/ 17849 w 132877"/>
                  <a:gd name="connsiteY6" fmla="*/ 79330 h 94204"/>
                  <a:gd name="connsiteX7" fmla="*/ 7933 w 132877"/>
                  <a:gd name="connsiteY7" fmla="*/ 79330 h 94204"/>
                  <a:gd name="connsiteX8" fmla="*/ 42640 w 132877"/>
                  <a:gd name="connsiteY8" fmla="*/ 9916 h 94204"/>
                  <a:gd name="connsiteX9" fmla="*/ 50573 w 132877"/>
                  <a:gd name="connsiteY9" fmla="*/ 94204 h 94204"/>
                  <a:gd name="connsiteX10" fmla="*/ 56522 w 132877"/>
                  <a:gd name="connsiteY10" fmla="*/ 69414 h 94204"/>
                  <a:gd name="connsiteX11" fmla="*/ 66439 w 132877"/>
                  <a:gd name="connsiteY11" fmla="*/ 69414 h 94204"/>
                  <a:gd name="connsiteX12" fmla="*/ 58506 w 132877"/>
                  <a:gd name="connsiteY12" fmla="*/ 94204 h 94204"/>
                  <a:gd name="connsiteX13" fmla="*/ 50573 w 132877"/>
                  <a:gd name="connsiteY13" fmla="*/ 94204 h 94204"/>
                  <a:gd name="connsiteX14" fmla="*/ 80321 w 132877"/>
                  <a:gd name="connsiteY14" fmla="*/ 23799 h 94204"/>
                  <a:gd name="connsiteX15" fmla="*/ 88254 w 132877"/>
                  <a:gd name="connsiteY15" fmla="*/ 6941 h 94204"/>
                  <a:gd name="connsiteX16" fmla="*/ 107095 w 132877"/>
                  <a:gd name="connsiteY16" fmla="*/ 0 h 94204"/>
                  <a:gd name="connsiteX17" fmla="*/ 124944 w 132877"/>
                  <a:gd name="connsiteY17" fmla="*/ 5950 h 94204"/>
                  <a:gd name="connsiteX18" fmla="*/ 131886 w 132877"/>
                  <a:gd name="connsiteY18" fmla="*/ 21816 h 94204"/>
                  <a:gd name="connsiteX19" fmla="*/ 127919 w 132877"/>
                  <a:gd name="connsiteY19" fmla="*/ 34707 h 94204"/>
                  <a:gd name="connsiteX20" fmla="*/ 114037 w 132877"/>
                  <a:gd name="connsiteY20" fmla="*/ 50573 h 94204"/>
                  <a:gd name="connsiteX21" fmla="*/ 94204 w 132877"/>
                  <a:gd name="connsiteY21" fmla="*/ 71397 h 94204"/>
                  <a:gd name="connsiteX22" fmla="*/ 94204 w 132877"/>
                  <a:gd name="connsiteY22" fmla="*/ 71397 h 94204"/>
                  <a:gd name="connsiteX23" fmla="*/ 132877 w 132877"/>
                  <a:gd name="connsiteY23" fmla="*/ 71397 h 94204"/>
                  <a:gd name="connsiteX24" fmla="*/ 132877 w 132877"/>
                  <a:gd name="connsiteY24" fmla="*/ 80322 h 94204"/>
                  <a:gd name="connsiteX25" fmla="*/ 80321 w 132877"/>
                  <a:gd name="connsiteY25" fmla="*/ 80322 h 94204"/>
                  <a:gd name="connsiteX26" fmla="*/ 80321 w 132877"/>
                  <a:gd name="connsiteY26" fmla="*/ 73380 h 94204"/>
                  <a:gd name="connsiteX27" fmla="*/ 108087 w 132877"/>
                  <a:gd name="connsiteY27" fmla="*/ 43632 h 94204"/>
                  <a:gd name="connsiteX28" fmla="*/ 118995 w 132877"/>
                  <a:gd name="connsiteY28" fmla="*/ 30741 h 94204"/>
                  <a:gd name="connsiteX29" fmla="*/ 121970 w 132877"/>
                  <a:gd name="connsiteY29" fmla="*/ 21816 h 94204"/>
                  <a:gd name="connsiteX30" fmla="*/ 117011 w 132877"/>
                  <a:gd name="connsiteY30" fmla="*/ 11900 h 94204"/>
                  <a:gd name="connsiteX31" fmla="*/ 106103 w 132877"/>
                  <a:gd name="connsiteY31" fmla="*/ 7933 h 94204"/>
                  <a:gd name="connsiteX32" fmla="*/ 94204 w 132877"/>
                  <a:gd name="connsiteY32" fmla="*/ 11900 h 94204"/>
                  <a:gd name="connsiteX33" fmla="*/ 89246 w 132877"/>
                  <a:gd name="connsiteY33" fmla="*/ 22808 h 94204"/>
                  <a:gd name="connsiteX34" fmla="*/ 89246 w 132877"/>
                  <a:gd name="connsiteY34" fmla="*/ 22808 h 94204"/>
                  <a:gd name="connsiteX35" fmla="*/ 80321 w 132877"/>
                  <a:gd name="connsiteY35" fmla="*/ 23799 h 94204"/>
                  <a:gd name="connsiteX36" fmla="*/ 80321 w 132877"/>
                  <a:gd name="connsiteY36" fmla="*/ 23799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32877" h="94204">
                    <a:moveTo>
                      <a:pt x="42640" y="9916"/>
                    </a:moveTo>
                    <a:lnTo>
                      <a:pt x="42640" y="9916"/>
                    </a:lnTo>
                    <a:lnTo>
                      <a:pt x="0" y="9916"/>
                    </a:lnTo>
                    <a:lnTo>
                      <a:pt x="0" y="992"/>
                    </a:lnTo>
                    <a:lnTo>
                      <a:pt x="52556" y="992"/>
                    </a:lnTo>
                    <a:lnTo>
                      <a:pt x="52556" y="9916"/>
                    </a:lnTo>
                    <a:lnTo>
                      <a:pt x="17849" y="79330"/>
                    </a:lnTo>
                    <a:lnTo>
                      <a:pt x="7933" y="79330"/>
                    </a:lnTo>
                    <a:lnTo>
                      <a:pt x="42640" y="9916"/>
                    </a:lnTo>
                    <a:close/>
                    <a:moveTo>
                      <a:pt x="50573" y="94204"/>
                    </a:moveTo>
                    <a:lnTo>
                      <a:pt x="56522" y="69414"/>
                    </a:lnTo>
                    <a:lnTo>
                      <a:pt x="66439" y="69414"/>
                    </a:lnTo>
                    <a:lnTo>
                      <a:pt x="58506" y="94204"/>
                    </a:lnTo>
                    <a:lnTo>
                      <a:pt x="50573" y="94204"/>
                    </a:lnTo>
                    <a:close/>
                    <a:moveTo>
                      <a:pt x="80321" y="23799"/>
                    </a:moveTo>
                    <a:cubicBezTo>
                      <a:pt x="80321" y="16858"/>
                      <a:pt x="83296" y="10908"/>
                      <a:pt x="88254" y="6941"/>
                    </a:cubicBezTo>
                    <a:cubicBezTo>
                      <a:pt x="93212" y="1983"/>
                      <a:pt x="99162" y="0"/>
                      <a:pt x="107095" y="0"/>
                    </a:cubicBezTo>
                    <a:cubicBezTo>
                      <a:pt x="114037" y="0"/>
                      <a:pt x="119986" y="1983"/>
                      <a:pt x="124944" y="5950"/>
                    </a:cubicBezTo>
                    <a:cubicBezTo>
                      <a:pt x="129902" y="9916"/>
                      <a:pt x="131886" y="14874"/>
                      <a:pt x="131886" y="21816"/>
                    </a:cubicBezTo>
                    <a:cubicBezTo>
                      <a:pt x="131886" y="25783"/>
                      <a:pt x="130894" y="30741"/>
                      <a:pt x="127919" y="34707"/>
                    </a:cubicBezTo>
                    <a:cubicBezTo>
                      <a:pt x="125936" y="38674"/>
                      <a:pt x="120978" y="44623"/>
                      <a:pt x="114037" y="50573"/>
                    </a:cubicBezTo>
                    <a:lnTo>
                      <a:pt x="94204" y="71397"/>
                    </a:lnTo>
                    <a:lnTo>
                      <a:pt x="94204" y="71397"/>
                    </a:lnTo>
                    <a:lnTo>
                      <a:pt x="132877" y="71397"/>
                    </a:lnTo>
                    <a:lnTo>
                      <a:pt x="132877" y="80322"/>
                    </a:lnTo>
                    <a:lnTo>
                      <a:pt x="80321" y="80322"/>
                    </a:lnTo>
                    <a:lnTo>
                      <a:pt x="80321" y="73380"/>
                    </a:lnTo>
                    <a:lnTo>
                      <a:pt x="108087" y="43632"/>
                    </a:lnTo>
                    <a:cubicBezTo>
                      <a:pt x="113045" y="37682"/>
                      <a:pt x="117011" y="33715"/>
                      <a:pt x="118995" y="30741"/>
                    </a:cubicBezTo>
                    <a:cubicBezTo>
                      <a:pt x="120978" y="27766"/>
                      <a:pt x="121970" y="24791"/>
                      <a:pt x="121970" y="21816"/>
                    </a:cubicBezTo>
                    <a:cubicBezTo>
                      <a:pt x="121970" y="17850"/>
                      <a:pt x="119986" y="14874"/>
                      <a:pt x="117011" y="11900"/>
                    </a:cubicBezTo>
                    <a:cubicBezTo>
                      <a:pt x="114037" y="8925"/>
                      <a:pt x="110070" y="7933"/>
                      <a:pt x="106103" y="7933"/>
                    </a:cubicBezTo>
                    <a:cubicBezTo>
                      <a:pt x="101145" y="7933"/>
                      <a:pt x="97179" y="8925"/>
                      <a:pt x="94204" y="11900"/>
                    </a:cubicBezTo>
                    <a:cubicBezTo>
                      <a:pt x="91229" y="14874"/>
                      <a:pt x="89246" y="18841"/>
                      <a:pt x="89246" y="22808"/>
                    </a:cubicBezTo>
                    <a:lnTo>
                      <a:pt x="89246" y="22808"/>
                    </a:lnTo>
                    <a:lnTo>
                      <a:pt x="80321" y="23799"/>
                    </a:lnTo>
                    <a:lnTo>
                      <a:pt x="80321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2" name="Полилиния: фигура 301">
                <a:extLst>
                  <a:ext uri="{FF2B5EF4-FFF2-40B4-BE49-F238E27FC236}">
                    <a16:creationId xmlns:a16="http://schemas.microsoft.com/office/drawing/2014/main" id="{C73EF71D-F66D-E850-F7D9-5A1B0BBB7DAD}"/>
                  </a:ext>
                </a:extLst>
              </p:cNvPr>
              <p:cNvSpPr/>
              <p:nvPr/>
            </p:nvSpPr>
            <p:spPr>
              <a:xfrm>
                <a:off x="3707870" y="6189538"/>
                <a:ext cx="145768" cy="80321"/>
              </a:xfrm>
              <a:custGeom>
                <a:avLst/>
                <a:gdLst>
                  <a:gd name="connsiteX0" fmla="*/ 20824 w 145768"/>
                  <a:gd name="connsiteY0" fmla="*/ 10908 h 80321"/>
                  <a:gd name="connsiteX1" fmla="*/ 20824 w 145768"/>
                  <a:gd name="connsiteY1" fmla="*/ 10908 h 80321"/>
                  <a:gd name="connsiteX2" fmla="*/ 0 w 145768"/>
                  <a:gd name="connsiteY2" fmla="*/ 25782 h 80321"/>
                  <a:gd name="connsiteX3" fmla="*/ 0 w 145768"/>
                  <a:gd name="connsiteY3" fmla="*/ 15866 h 80321"/>
                  <a:gd name="connsiteX4" fmla="*/ 20824 w 145768"/>
                  <a:gd name="connsiteY4" fmla="*/ 991 h 80321"/>
                  <a:gd name="connsiteX5" fmla="*/ 30740 w 145768"/>
                  <a:gd name="connsiteY5" fmla="*/ 991 h 80321"/>
                  <a:gd name="connsiteX6" fmla="*/ 30740 w 145768"/>
                  <a:gd name="connsiteY6" fmla="*/ 80321 h 80321"/>
                  <a:gd name="connsiteX7" fmla="*/ 20824 w 145768"/>
                  <a:gd name="connsiteY7" fmla="*/ 80321 h 80321"/>
                  <a:gd name="connsiteX8" fmla="*/ 20824 w 145768"/>
                  <a:gd name="connsiteY8" fmla="*/ 10908 h 80321"/>
                  <a:gd name="connsiteX9" fmla="*/ 77347 w 145768"/>
                  <a:gd name="connsiteY9" fmla="*/ 80321 h 80321"/>
                  <a:gd name="connsiteX10" fmla="*/ 58506 w 145768"/>
                  <a:gd name="connsiteY10" fmla="*/ 74372 h 80321"/>
                  <a:gd name="connsiteX11" fmla="*/ 50573 w 145768"/>
                  <a:gd name="connsiteY11" fmla="*/ 57514 h 80321"/>
                  <a:gd name="connsiteX12" fmla="*/ 60489 w 145768"/>
                  <a:gd name="connsiteY12" fmla="*/ 57514 h 80321"/>
                  <a:gd name="connsiteX13" fmla="*/ 66439 w 145768"/>
                  <a:gd name="connsiteY13" fmla="*/ 67430 h 80321"/>
                  <a:gd name="connsiteX14" fmla="*/ 78338 w 145768"/>
                  <a:gd name="connsiteY14" fmla="*/ 71397 h 80321"/>
                  <a:gd name="connsiteX15" fmla="*/ 91229 w 145768"/>
                  <a:gd name="connsiteY15" fmla="*/ 66439 h 80321"/>
                  <a:gd name="connsiteX16" fmla="*/ 96188 w 145768"/>
                  <a:gd name="connsiteY16" fmla="*/ 53547 h 80321"/>
                  <a:gd name="connsiteX17" fmla="*/ 91229 w 145768"/>
                  <a:gd name="connsiteY17" fmla="*/ 40656 h 80321"/>
                  <a:gd name="connsiteX18" fmla="*/ 78338 w 145768"/>
                  <a:gd name="connsiteY18" fmla="*/ 35698 h 80321"/>
                  <a:gd name="connsiteX19" fmla="*/ 61481 w 145768"/>
                  <a:gd name="connsiteY19" fmla="*/ 44623 h 80321"/>
                  <a:gd name="connsiteX20" fmla="*/ 52556 w 145768"/>
                  <a:gd name="connsiteY20" fmla="*/ 44623 h 80321"/>
                  <a:gd name="connsiteX21" fmla="*/ 56523 w 145768"/>
                  <a:gd name="connsiteY21" fmla="*/ 0 h 80321"/>
                  <a:gd name="connsiteX22" fmla="*/ 102137 w 145768"/>
                  <a:gd name="connsiteY22" fmla="*/ 0 h 80321"/>
                  <a:gd name="connsiteX23" fmla="*/ 102137 w 145768"/>
                  <a:gd name="connsiteY23" fmla="*/ 8924 h 80321"/>
                  <a:gd name="connsiteX24" fmla="*/ 65447 w 145768"/>
                  <a:gd name="connsiteY24" fmla="*/ 8924 h 80321"/>
                  <a:gd name="connsiteX25" fmla="*/ 63464 w 145768"/>
                  <a:gd name="connsiteY25" fmla="*/ 34707 h 80321"/>
                  <a:gd name="connsiteX26" fmla="*/ 63464 w 145768"/>
                  <a:gd name="connsiteY26" fmla="*/ 34707 h 80321"/>
                  <a:gd name="connsiteX27" fmla="*/ 81313 w 145768"/>
                  <a:gd name="connsiteY27" fmla="*/ 26774 h 80321"/>
                  <a:gd name="connsiteX28" fmla="*/ 100154 w 145768"/>
                  <a:gd name="connsiteY28" fmla="*/ 34707 h 80321"/>
                  <a:gd name="connsiteX29" fmla="*/ 107095 w 145768"/>
                  <a:gd name="connsiteY29" fmla="*/ 53547 h 80321"/>
                  <a:gd name="connsiteX30" fmla="*/ 99162 w 145768"/>
                  <a:gd name="connsiteY30" fmla="*/ 73380 h 80321"/>
                  <a:gd name="connsiteX31" fmla="*/ 77347 w 145768"/>
                  <a:gd name="connsiteY31" fmla="*/ 80321 h 80321"/>
                  <a:gd name="connsiteX32" fmla="*/ 77347 w 145768"/>
                  <a:gd name="connsiteY32" fmla="*/ 80321 h 80321"/>
                  <a:gd name="connsiteX33" fmla="*/ 135852 w 145768"/>
                  <a:gd name="connsiteY33" fmla="*/ 10908 h 80321"/>
                  <a:gd name="connsiteX34" fmla="*/ 135852 w 145768"/>
                  <a:gd name="connsiteY34" fmla="*/ 10908 h 80321"/>
                  <a:gd name="connsiteX35" fmla="*/ 115028 w 145768"/>
                  <a:gd name="connsiteY35" fmla="*/ 25782 h 80321"/>
                  <a:gd name="connsiteX36" fmla="*/ 115028 w 145768"/>
                  <a:gd name="connsiteY36" fmla="*/ 15866 h 80321"/>
                  <a:gd name="connsiteX37" fmla="*/ 135852 w 145768"/>
                  <a:gd name="connsiteY37" fmla="*/ 991 h 80321"/>
                  <a:gd name="connsiteX38" fmla="*/ 145769 w 145768"/>
                  <a:gd name="connsiteY38" fmla="*/ 991 h 80321"/>
                  <a:gd name="connsiteX39" fmla="*/ 145769 w 145768"/>
                  <a:gd name="connsiteY39" fmla="*/ 80321 h 80321"/>
                  <a:gd name="connsiteX40" fmla="*/ 135852 w 145768"/>
                  <a:gd name="connsiteY40" fmla="*/ 80321 h 80321"/>
                  <a:gd name="connsiteX41" fmla="*/ 135852 w 145768"/>
                  <a:gd name="connsiteY41" fmla="*/ 10908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5768" h="80321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2"/>
                    </a:lnTo>
                    <a:lnTo>
                      <a:pt x="0" y="15866"/>
                    </a:lnTo>
                    <a:lnTo>
                      <a:pt x="20824" y="991"/>
                    </a:lnTo>
                    <a:lnTo>
                      <a:pt x="30740" y="991"/>
                    </a:lnTo>
                    <a:lnTo>
                      <a:pt x="30740" y="80321"/>
                    </a:lnTo>
                    <a:lnTo>
                      <a:pt x="20824" y="80321"/>
                    </a:lnTo>
                    <a:lnTo>
                      <a:pt x="20824" y="10908"/>
                    </a:lnTo>
                    <a:close/>
                    <a:moveTo>
                      <a:pt x="77347" y="80321"/>
                    </a:moveTo>
                    <a:cubicBezTo>
                      <a:pt x="69414" y="80321"/>
                      <a:pt x="63464" y="78338"/>
                      <a:pt x="58506" y="74372"/>
                    </a:cubicBezTo>
                    <a:cubicBezTo>
                      <a:pt x="53548" y="70405"/>
                      <a:pt x="50573" y="64455"/>
                      <a:pt x="50573" y="57514"/>
                    </a:cubicBezTo>
                    <a:lnTo>
                      <a:pt x="60489" y="57514"/>
                    </a:lnTo>
                    <a:cubicBezTo>
                      <a:pt x="60489" y="61481"/>
                      <a:pt x="62472" y="65447"/>
                      <a:pt x="66439" y="67430"/>
                    </a:cubicBezTo>
                    <a:cubicBezTo>
                      <a:pt x="69414" y="70405"/>
                      <a:pt x="73380" y="71397"/>
                      <a:pt x="78338" y="71397"/>
                    </a:cubicBezTo>
                    <a:cubicBezTo>
                      <a:pt x="83296" y="71397"/>
                      <a:pt x="88254" y="69414"/>
                      <a:pt x="91229" y="66439"/>
                    </a:cubicBezTo>
                    <a:cubicBezTo>
                      <a:pt x="94204" y="63464"/>
                      <a:pt x="96188" y="58505"/>
                      <a:pt x="96188" y="53547"/>
                    </a:cubicBezTo>
                    <a:cubicBezTo>
                      <a:pt x="96188" y="48589"/>
                      <a:pt x="94204" y="43631"/>
                      <a:pt x="91229" y="40656"/>
                    </a:cubicBezTo>
                    <a:cubicBezTo>
                      <a:pt x="88254" y="37682"/>
                      <a:pt x="83296" y="35698"/>
                      <a:pt x="78338" y="35698"/>
                    </a:cubicBezTo>
                    <a:cubicBezTo>
                      <a:pt x="70405" y="35698"/>
                      <a:pt x="64455" y="38673"/>
                      <a:pt x="61481" y="44623"/>
                    </a:cubicBezTo>
                    <a:lnTo>
                      <a:pt x="52556" y="44623"/>
                    </a:lnTo>
                    <a:lnTo>
                      <a:pt x="56523" y="0"/>
                    </a:lnTo>
                    <a:lnTo>
                      <a:pt x="102137" y="0"/>
                    </a:lnTo>
                    <a:lnTo>
                      <a:pt x="102137" y="8924"/>
                    </a:lnTo>
                    <a:lnTo>
                      <a:pt x="65447" y="8924"/>
                    </a:lnTo>
                    <a:lnTo>
                      <a:pt x="63464" y="34707"/>
                    </a:lnTo>
                    <a:lnTo>
                      <a:pt x="63464" y="34707"/>
                    </a:lnTo>
                    <a:cubicBezTo>
                      <a:pt x="67431" y="29749"/>
                      <a:pt x="73380" y="26774"/>
                      <a:pt x="81313" y="26774"/>
                    </a:cubicBezTo>
                    <a:cubicBezTo>
                      <a:pt x="89246" y="26774"/>
                      <a:pt x="95196" y="29749"/>
                      <a:pt x="100154" y="34707"/>
                    </a:cubicBezTo>
                    <a:cubicBezTo>
                      <a:pt x="105112" y="39665"/>
                      <a:pt x="107095" y="45614"/>
                      <a:pt x="107095" y="53547"/>
                    </a:cubicBezTo>
                    <a:cubicBezTo>
                      <a:pt x="107095" y="61481"/>
                      <a:pt x="104120" y="68422"/>
                      <a:pt x="99162" y="73380"/>
                    </a:cubicBezTo>
                    <a:cubicBezTo>
                      <a:pt x="94204" y="78338"/>
                      <a:pt x="86271" y="80321"/>
                      <a:pt x="77347" y="80321"/>
                    </a:cubicBezTo>
                    <a:lnTo>
                      <a:pt x="77347" y="80321"/>
                    </a:lnTo>
                    <a:close/>
                    <a:moveTo>
                      <a:pt x="135852" y="10908"/>
                    </a:moveTo>
                    <a:lnTo>
                      <a:pt x="135852" y="10908"/>
                    </a:lnTo>
                    <a:lnTo>
                      <a:pt x="115028" y="25782"/>
                    </a:lnTo>
                    <a:lnTo>
                      <a:pt x="115028" y="15866"/>
                    </a:lnTo>
                    <a:lnTo>
                      <a:pt x="135852" y="991"/>
                    </a:lnTo>
                    <a:lnTo>
                      <a:pt x="145769" y="991"/>
                    </a:lnTo>
                    <a:lnTo>
                      <a:pt x="145769" y="80321"/>
                    </a:lnTo>
                    <a:lnTo>
                      <a:pt x="135852" y="80321"/>
                    </a:lnTo>
                    <a:lnTo>
                      <a:pt x="135852" y="1090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" name="Полилиния: фигура 302">
                <a:extLst>
                  <a:ext uri="{FF2B5EF4-FFF2-40B4-BE49-F238E27FC236}">
                    <a16:creationId xmlns:a16="http://schemas.microsoft.com/office/drawing/2014/main" id="{223F10A1-9E69-5658-231E-0A0DD8B7B9FD}"/>
                  </a:ext>
                </a:extLst>
              </p:cNvPr>
              <p:cNvSpPr/>
              <p:nvPr/>
            </p:nvSpPr>
            <p:spPr>
              <a:xfrm>
                <a:off x="4276070" y="6188546"/>
                <a:ext cx="126927" cy="81313"/>
              </a:xfrm>
              <a:custGeom>
                <a:avLst/>
                <a:gdLst>
                  <a:gd name="connsiteX0" fmla="*/ 30740 w 126927"/>
                  <a:gd name="connsiteY0" fmla="*/ 81313 h 81313"/>
                  <a:gd name="connsiteX1" fmla="*/ 14874 w 126927"/>
                  <a:gd name="connsiteY1" fmla="*/ 76355 h 81313"/>
                  <a:gd name="connsiteX2" fmla="*/ 3966 w 126927"/>
                  <a:gd name="connsiteY2" fmla="*/ 63464 h 81313"/>
                  <a:gd name="connsiteX3" fmla="*/ 0 w 126927"/>
                  <a:gd name="connsiteY3" fmla="*/ 41648 h 81313"/>
                  <a:gd name="connsiteX4" fmla="*/ 7933 w 126927"/>
                  <a:gd name="connsiteY4" fmla="*/ 10908 h 81313"/>
                  <a:gd name="connsiteX5" fmla="*/ 30740 w 126927"/>
                  <a:gd name="connsiteY5" fmla="*/ 0 h 81313"/>
                  <a:gd name="connsiteX6" fmla="*/ 47598 w 126927"/>
                  <a:gd name="connsiteY6" fmla="*/ 5950 h 81313"/>
                  <a:gd name="connsiteX7" fmla="*/ 56522 w 126927"/>
                  <a:gd name="connsiteY7" fmla="*/ 20824 h 81313"/>
                  <a:gd name="connsiteX8" fmla="*/ 46606 w 126927"/>
                  <a:gd name="connsiteY8" fmla="*/ 20824 h 81313"/>
                  <a:gd name="connsiteX9" fmla="*/ 40656 w 126927"/>
                  <a:gd name="connsiteY9" fmla="*/ 11900 h 81313"/>
                  <a:gd name="connsiteX10" fmla="*/ 30740 w 126927"/>
                  <a:gd name="connsiteY10" fmla="*/ 8925 h 81313"/>
                  <a:gd name="connsiteX11" fmla="*/ 15866 w 126927"/>
                  <a:gd name="connsiteY11" fmla="*/ 17850 h 81313"/>
                  <a:gd name="connsiteX12" fmla="*/ 9916 w 126927"/>
                  <a:gd name="connsiteY12" fmla="*/ 41648 h 81313"/>
                  <a:gd name="connsiteX13" fmla="*/ 9916 w 126927"/>
                  <a:gd name="connsiteY13" fmla="*/ 41648 h 81313"/>
                  <a:gd name="connsiteX14" fmla="*/ 18841 w 126927"/>
                  <a:gd name="connsiteY14" fmla="*/ 32724 h 81313"/>
                  <a:gd name="connsiteX15" fmla="*/ 31732 w 126927"/>
                  <a:gd name="connsiteY15" fmla="*/ 28757 h 81313"/>
                  <a:gd name="connsiteX16" fmla="*/ 50573 w 126927"/>
                  <a:gd name="connsiteY16" fmla="*/ 36690 h 81313"/>
                  <a:gd name="connsiteX17" fmla="*/ 58506 w 126927"/>
                  <a:gd name="connsiteY17" fmla="*/ 55531 h 81313"/>
                  <a:gd name="connsiteX18" fmla="*/ 50573 w 126927"/>
                  <a:gd name="connsiteY18" fmla="*/ 74372 h 81313"/>
                  <a:gd name="connsiteX19" fmla="*/ 30740 w 126927"/>
                  <a:gd name="connsiteY19" fmla="*/ 81313 h 81313"/>
                  <a:gd name="connsiteX20" fmla="*/ 30740 w 126927"/>
                  <a:gd name="connsiteY20" fmla="*/ 81313 h 81313"/>
                  <a:gd name="connsiteX21" fmla="*/ 30740 w 126927"/>
                  <a:gd name="connsiteY21" fmla="*/ 72389 h 81313"/>
                  <a:gd name="connsiteX22" fmla="*/ 43631 w 126927"/>
                  <a:gd name="connsiteY22" fmla="*/ 67431 h 81313"/>
                  <a:gd name="connsiteX23" fmla="*/ 48589 w 126927"/>
                  <a:gd name="connsiteY23" fmla="*/ 54539 h 81313"/>
                  <a:gd name="connsiteX24" fmla="*/ 43631 w 126927"/>
                  <a:gd name="connsiteY24" fmla="*/ 41648 h 81313"/>
                  <a:gd name="connsiteX25" fmla="*/ 30740 w 126927"/>
                  <a:gd name="connsiteY25" fmla="*/ 36690 h 81313"/>
                  <a:gd name="connsiteX26" fmla="*/ 17849 w 126927"/>
                  <a:gd name="connsiteY26" fmla="*/ 41648 h 81313"/>
                  <a:gd name="connsiteX27" fmla="*/ 12891 w 126927"/>
                  <a:gd name="connsiteY27" fmla="*/ 54539 h 81313"/>
                  <a:gd name="connsiteX28" fmla="*/ 17849 w 126927"/>
                  <a:gd name="connsiteY28" fmla="*/ 67431 h 81313"/>
                  <a:gd name="connsiteX29" fmla="*/ 30740 w 126927"/>
                  <a:gd name="connsiteY29" fmla="*/ 72389 h 81313"/>
                  <a:gd name="connsiteX30" fmla="*/ 30740 w 126927"/>
                  <a:gd name="connsiteY30" fmla="*/ 72389 h 81313"/>
                  <a:gd name="connsiteX31" fmla="*/ 97179 w 126927"/>
                  <a:gd name="connsiteY31" fmla="*/ 81313 h 81313"/>
                  <a:gd name="connsiteX32" fmla="*/ 78338 w 126927"/>
                  <a:gd name="connsiteY32" fmla="*/ 75364 h 81313"/>
                  <a:gd name="connsiteX33" fmla="*/ 70405 w 126927"/>
                  <a:gd name="connsiteY33" fmla="*/ 58506 h 81313"/>
                  <a:gd name="connsiteX34" fmla="*/ 80321 w 126927"/>
                  <a:gd name="connsiteY34" fmla="*/ 58506 h 81313"/>
                  <a:gd name="connsiteX35" fmla="*/ 86271 w 126927"/>
                  <a:gd name="connsiteY35" fmla="*/ 68422 h 81313"/>
                  <a:gd name="connsiteX36" fmla="*/ 98171 w 126927"/>
                  <a:gd name="connsiteY36" fmla="*/ 72389 h 81313"/>
                  <a:gd name="connsiteX37" fmla="*/ 111062 w 126927"/>
                  <a:gd name="connsiteY37" fmla="*/ 67431 h 81313"/>
                  <a:gd name="connsiteX38" fmla="*/ 116020 w 126927"/>
                  <a:gd name="connsiteY38" fmla="*/ 54539 h 81313"/>
                  <a:gd name="connsiteX39" fmla="*/ 111062 w 126927"/>
                  <a:gd name="connsiteY39" fmla="*/ 41648 h 81313"/>
                  <a:gd name="connsiteX40" fmla="*/ 98171 w 126927"/>
                  <a:gd name="connsiteY40" fmla="*/ 36690 h 81313"/>
                  <a:gd name="connsiteX41" fmla="*/ 81313 w 126927"/>
                  <a:gd name="connsiteY41" fmla="*/ 45615 h 81313"/>
                  <a:gd name="connsiteX42" fmla="*/ 72388 w 126927"/>
                  <a:gd name="connsiteY42" fmla="*/ 45615 h 81313"/>
                  <a:gd name="connsiteX43" fmla="*/ 76355 w 126927"/>
                  <a:gd name="connsiteY43" fmla="*/ 992 h 81313"/>
                  <a:gd name="connsiteX44" fmla="*/ 121970 w 126927"/>
                  <a:gd name="connsiteY44" fmla="*/ 992 h 81313"/>
                  <a:gd name="connsiteX45" fmla="*/ 121970 w 126927"/>
                  <a:gd name="connsiteY45" fmla="*/ 9916 h 81313"/>
                  <a:gd name="connsiteX46" fmla="*/ 85279 w 126927"/>
                  <a:gd name="connsiteY46" fmla="*/ 9916 h 81313"/>
                  <a:gd name="connsiteX47" fmla="*/ 83296 w 126927"/>
                  <a:gd name="connsiteY47" fmla="*/ 35699 h 81313"/>
                  <a:gd name="connsiteX48" fmla="*/ 83296 w 126927"/>
                  <a:gd name="connsiteY48" fmla="*/ 35699 h 81313"/>
                  <a:gd name="connsiteX49" fmla="*/ 101145 w 126927"/>
                  <a:gd name="connsiteY49" fmla="*/ 27766 h 81313"/>
                  <a:gd name="connsiteX50" fmla="*/ 119986 w 126927"/>
                  <a:gd name="connsiteY50" fmla="*/ 35699 h 81313"/>
                  <a:gd name="connsiteX51" fmla="*/ 126928 w 126927"/>
                  <a:gd name="connsiteY51" fmla="*/ 54539 h 81313"/>
                  <a:gd name="connsiteX52" fmla="*/ 118995 w 126927"/>
                  <a:gd name="connsiteY52" fmla="*/ 74372 h 81313"/>
                  <a:gd name="connsiteX53" fmla="*/ 97179 w 126927"/>
                  <a:gd name="connsiteY53" fmla="*/ 81313 h 81313"/>
                  <a:gd name="connsiteX54" fmla="*/ 97179 w 126927"/>
                  <a:gd name="connsiteY54" fmla="*/ 81313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26927" h="81313">
                    <a:moveTo>
                      <a:pt x="30740" y="81313"/>
                    </a:moveTo>
                    <a:cubicBezTo>
                      <a:pt x="24791" y="81313"/>
                      <a:pt x="19832" y="79330"/>
                      <a:pt x="14874" y="76355"/>
                    </a:cubicBezTo>
                    <a:cubicBezTo>
                      <a:pt x="9916" y="73380"/>
                      <a:pt x="6941" y="68422"/>
                      <a:pt x="3966" y="63464"/>
                    </a:cubicBezTo>
                    <a:cubicBezTo>
                      <a:pt x="991" y="57515"/>
                      <a:pt x="0" y="50573"/>
                      <a:pt x="0" y="41648"/>
                    </a:cubicBezTo>
                    <a:cubicBezTo>
                      <a:pt x="0" y="28757"/>
                      <a:pt x="2975" y="17850"/>
                      <a:pt x="7933" y="10908"/>
                    </a:cubicBezTo>
                    <a:cubicBezTo>
                      <a:pt x="12891" y="3967"/>
                      <a:pt x="20824" y="0"/>
                      <a:pt x="30740" y="0"/>
                    </a:cubicBezTo>
                    <a:cubicBezTo>
                      <a:pt x="37682" y="0"/>
                      <a:pt x="43631" y="1983"/>
                      <a:pt x="47598" y="5950"/>
                    </a:cubicBezTo>
                    <a:cubicBezTo>
                      <a:pt x="52556" y="9916"/>
                      <a:pt x="55531" y="14874"/>
                      <a:pt x="56522" y="20824"/>
                    </a:cubicBezTo>
                    <a:lnTo>
                      <a:pt x="46606" y="20824"/>
                    </a:lnTo>
                    <a:cubicBezTo>
                      <a:pt x="45614" y="16858"/>
                      <a:pt x="43631" y="14874"/>
                      <a:pt x="40656" y="11900"/>
                    </a:cubicBezTo>
                    <a:cubicBezTo>
                      <a:pt x="37682" y="9916"/>
                      <a:pt x="34707" y="8925"/>
                      <a:pt x="30740" y="8925"/>
                    </a:cubicBezTo>
                    <a:cubicBezTo>
                      <a:pt x="23799" y="8925"/>
                      <a:pt x="18841" y="11900"/>
                      <a:pt x="15866" y="17850"/>
                    </a:cubicBezTo>
                    <a:cubicBezTo>
                      <a:pt x="11899" y="23799"/>
                      <a:pt x="9916" y="31732"/>
                      <a:pt x="9916" y="41648"/>
                    </a:cubicBezTo>
                    <a:lnTo>
                      <a:pt x="9916" y="41648"/>
                    </a:lnTo>
                    <a:cubicBezTo>
                      <a:pt x="11899" y="37682"/>
                      <a:pt x="14874" y="34707"/>
                      <a:pt x="18841" y="32724"/>
                    </a:cubicBezTo>
                    <a:cubicBezTo>
                      <a:pt x="22807" y="30741"/>
                      <a:pt x="27765" y="28757"/>
                      <a:pt x="31732" y="28757"/>
                    </a:cubicBezTo>
                    <a:cubicBezTo>
                      <a:pt x="39665" y="28757"/>
                      <a:pt x="45614" y="31732"/>
                      <a:pt x="50573" y="36690"/>
                    </a:cubicBezTo>
                    <a:cubicBezTo>
                      <a:pt x="55531" y="41648"/>
                      <a:pt x="58506" y="47598"/>
                      <a:pt x="58506" y="55531"/>
                    </a:cubicBezTo>
                    <a:cubicBezTo>
                      <a:pt x="58506" y="63464"/>
                      <a:pt x="55531" y="69414"/>
                      <a:pt x="50573" y="74372"/>
                    </a:cubicBezTo>
                    <a:cubicBezTo>
                      <a:pt x="45614" y="79330"/>
                      <a:pt x="39665" y="81313"/>
                      <a:pt x="30740" y="81313"/>
                    </a:cubicBezTo>
                    <a:lnTo>
                      <a:pt x="30740" y="81313"/>
                    </a:lnTo>
                    <a:close/>
                    <a:moveTo>
                      <a:pt x="30740" y="72389"/>
                    </a:moveTo>
                    <a:cubicBezTo>
                      <a:pt x="35698" y="72389"/>
                      <a:pt x="39665" y="70406"/>
                      <a:pt x="43631" y="67431"/>
                    </a:cubicBezTo>
                    <a:cubicBezTo>
                      <a:pt x="47598" y="64455"/>
                      <a:pt x="48589" y="59497"/>
                      <a:pt x="48589" y="54539"/>
                    </a:cubicBezTo>
                    <a:cubicBezTo>
                      <a:pt x="48589" y="49581"/>
                      <a:pt x="46606" y="44623"/>
                      <a:pt x="43631" y="41648"/>
                    </a:cubicBezTo>
                    <a:cubicBezTo>
                      <a:pt x="40656" y="38674"/>
                      <a:pt x="35698" y="36690"/>
                      <a:pt x="30740" y="36690"/>
                    </a:cubicBezTo>
                    <a:cubicBezTo>
                      <a:pt x="25782" y="36690"/>
                      <a:pt x="20824" y="38674"/>
                      <a:pt x="17849" y="41648"/>
                    </a:cubicBezTo>
                    <a:cubicBezTo>
                      <a:pt x="14874" y="44623"/>
                      <a:pt x="12891" y="49581"/>
                      <a:pt x="12891" y="54539"/>
                    </a:cubicBezTo>
                    <a:cubicBezTo>
                      <a:pt x="12891" y="59497"/>
                      <a:pt x="14874" y="63464"/>
                      <a:pt x="17849" y="67431"/>
                    </a:cubicBezTo>
                    <a:cubicBezTo>
                      <a:pt x="21816" y="70406"/>
                      <a:pt x="25782" y="72389"/>
                      <a:pt x="30740" y="72389"/>
                    </a:cubicBezTo>
                    <a:lnTo>
                      <a:pt x="30740" y="72389"/>
                    </a:lnTo>
                    <a:close/>
                    <a:moveTo>
                      <a:pt x="97179" y="81313"/>
                    </a:moveTo>
                    <a:cubicBezTo>
                      <a:pt x="89246" y="81313"/>
                      <a:pt x="83296" y="79330"/>
                      <a:pt x="78338" y="75364"/>
                    </a:cubicBezTo>
                    <a:cubicBezTo>
                      <a:pt x="73380" y="71397"/>
                      <a:pt x="70405" y="65447"/>
                      <a:pt x="70405" y="58506"/>
                    </a:cubicBezTo>
                    <a:lnTo>
                      <a:pt x="80321" y="58506"/>
                    </a:lnTo>
                    <a:cubicBezTo>
                      <a:pt x="80321" y="62473"/>
                      <a:pt x="82305" y="66439"/>
                      <a:pt x="86271" y="68422"/>
                    </a:cubicBezTo>
                    <a:cubicBezTo>
                      <a:pt x="89246" y="71397"/>
                      <a:pt x="93212" y="72389"/>
                      <a:pt x="98171" y="72389"/>
                    </a:cubicBezTo>
                    <a:cubicBezTo>
                      <a:pt x="103129" y="72389"/>
                      <a:pt x="108087" y="70406"/>
                      <a:pt x="111062" y="67431"/>
                    </a:cubicBezTo>
                    <a:cubicBezTo>
                      <a:pt x="114037" y="64455"/>
                      <a:pt x="116020" y="59497"/>
                      <a:pt x="116020" y="54539"/>
                    </a:cubicBezTo>
                    <a:cubicBezTo>
                      <a:pt x="116020" y="49581"/>
                      <a:pt x="114037" y="44623"/>
                      <a:pt x="111062" y="41648"/>
                    </a:cubicBezTo>
                    <a:cubicBezTo>
                      <a:pt x="108087" y="38674"/>
                      <a:pt x="103129" y="36690"/>
                      <a:pt x="98171" y="36690"/>
                    </a:cubicBezTo>
                    <a:cubicBezTo>
                      <a:pt x="90237" y="36690"/>
                      <a:pt x="84288" y="39665"/>
                      <a:pt x="81313" y="45615"/>
                    </a:cubicBezTo>
                    <a:lnTo>
                      <a:pt x="72388" y="45615"/>
                    </a:lnTo>
                    <a:lnTo>
                      <a:pt x="76355" y="992"/>
                    </a:lnTo>
                    <a:lnTo>
                      <a:pt x="121970" y="992"/>
                    </a:lnTo>
                    <a:lnTo>
                      <a:pt x="121970" y="9916"/>
                    </a:lnTo>
                    <a:lnTo>
                      <a:pt x="85279" y="9916"/>
                    </a:lnTo>
                    <a:lnTo>
                      <a:pt x="83296" y="35699"/>
                    </a:lnTo>
                    <a:lnTo>
                      <a:pt x="83296" y="35699"/>
                    </a:lnTo>
                    <a:cubicBezTo>
                      <a:pt x="87263" y="30741"/>
                      <a:pt x="93212" y="27766"/>
                      <a:pt x="101145" y="27766"/>
                    </a:cubicBezTo>
                    <a:cubicBezTo>
                      <a:pt x="109079" y="27766"/>
                      <a:pt x="115028" y="30741"/>
                      <a:pt x="119986" y="35699"/>
                    </a:cubicBezTo>
                    <a:cubicBezTo>
                      <a:pt x="124944" y="40657"/>
                      <a:pt x="126928" y="46606"/>
                      <a:pt x="126928" y="54539"/>
                    </a:cubicBezTo>
                    <a:cubicBezTo>
                      <a:pt x="126928" y="62473"/>
                      <a:pt x="123953" y="69414"/>
                      <a:pt x="118995" y="74372"/>
                    </a:cubicBezTo>
                    <a:cubicBezTo>
                      <a:pt x="112053" y="78338"/>
                      <a:pt x="105112" y="81313"/>
                      <a:pt x="97179" y="81313"/>
                    </a:cubicBezTo>
                    <a:lnTo>
                      <a:pt x="97179" y="8131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4" name="Полилиния: фигура 303">
                <a:extLst>
                  <a:ext uri="{FF2B5EF4-FFF2-40B4-BE49-F238E27FC236}">
                    <a16:creationId xmlns:a16="http://schemas.microsoft.com/office/drawing/2014/main" id="{EDE60B6F-BE01-D6DD-2AE5-72A56E1ECD8B}"/>
                  </a:ext>
                </a:extLst>
              </p:cNvPr>
              <p:cNvSpPr/>
              <p:nvPr/>
            </p:nvSpPr>
            <p:spPr>
              <a:xfrm>
                <a:off x="4845262" y="6187555"/>
                <a:ext cx="221132" cy="95195"/>
              </a:xfrm>
              <a:custGeom>
                <a:avLst/>
                <a:gdLst>
                  <a:gd name="connsiteX0" fmla="*/ 28757 w 221132"/>
                  <a:gd name="connsiteY0" fmla="*/ 82305 h 95195"/>
                  <a:gd name="connsiteX1" fmla="*/ 11899 w 221132"/>
                  <a:gd name="connsiteY1" fmla="*/ 76355 h 95195"/>
                  <a:gd name="connsiteX2" fmla="*/ 2975 w 221132"/>
                  <a:gd name="connsiteY2" fmla="*/ 61481 h 95195"/>
                  <a:gd name="connsiteX3" fmla="*/ 12891 w 221132"/>
                  <a:gd name="connsiteY3" fmla="*/ 61481 h 95195"/>
                  <a:gd name="connsiteX4" fmla="*/ 18841 w 221132"/>
                  <a:gd name="connsiteY4" fmla="*/ 70405 h 95195"/>
                  <a:gd name="connsiteX5" fmla="*/ 28757 w 221132"/>
                  <a:gd name="connsiteY5" fmla="*/ 73380 h 95195"/>
                  <a:gd name="connsiteX6" fmla="*/ 43631 w 221132"/>
                  <a:gd name="connsiteY6" fmla="*/ 64455 h 95195"/>
                  <a:gd name="connsiteX7" fmla="*/ 49581 w 221132"/>
                  <a:gd name="connsiteY7" fmla="*/ 40656 h 95195"/>
                  <a:gd name="connsiteX8" fmla="*/ 49581 w 221132"/>
                  <a:gd name="connsiteY8" fmla="*/ 40656 h 95195"/>
                  <a:gd name="connsiteX9" fmla="*/ 40657 w 221132"/>
                  <a:gd name="connsiteY9" fmla="*/ 49581 h 95195"/>
                  <a:gd name="connsiteX10" fmla="*/ 26774 w 221132"/>
                  <a:gd name="connsiteY10" fmla="*/ 53548 h 95195"/>
                  <a:gd name="connsiteX11" fmla="*/ 7933 w 221132"/>
                  <a:gd name="connsiteY11" fmla="*/ 45614 h 95195"/>
                  <a:gd name="connsiteX12" fmla="*/ 0 w 221132"/>
                  <a:gd name="connsiteY12" fmla="*/ 26774 h 95195"/>
                  <a:gd name="connsiteX13" fmla="*/ 7933 w 221132"/>
                  <a:gd name="connsiteY13" fmla="*/ 7933 h 95195"/>
                  <a:gd name="connsiteX14" fmla="*/ 27765 w 221132"/>
                  <a:gd name="connsiteY14" fmla="*/ 0 h 95195"/>
                  <a:gd name="connsiteX15" fmla="*/ 43631 w 221132"/>
                  <a:gd name="connsiteY15" fmla="*/ 4958 h 95195"/>
                  <a:gd name="connsiteX16" fmla="*/ 53548 w 221132"/>
                  <a:gd name="connsiteY16" fmla="*/ 17849 h 95195"/>
                  <a:gd name="connsiteX17" fmla="*/ 57514 w 221132"/>
                  <a:gd name="connsiteY17" fmla="*/ 39665 h 95195"/>
                  <a:gd name="connsiteX18" fmla="*/ 49581 w 221132"/>
                  <a:gd name="connsiteY18" fmla="*/ 70405 h 95195"/>
                  <a:gd name="connsiteX19" fmla="*/ 28757 w 221132"/>
                  <a:gd name="connsiteY19" fmla="*/ 82305 h 95195"/>
                  <a:gd name="connsiteX20" fmla="*/ 28757 w 221132"/>
                  <a:gd name="connsiteY20" fmla="*/ 82305 h 95195"/>
                  <a:gd name="connsiteX21" fmla="*/ 28757 w 221132"/>
                  <a:gd name="connsiteY21" fmla="*/ 45614 h 95195"/>
                  <a:gd name="connsiteX22" fmla="*/ 41648 w 221132"/>
                  <a:gd name="connsiteY22" fmla="*/ 40656 h 95195"/>
                  <a:gd name="connsiteX23" fmla="*/ 46606 w 221132"/>
                  <a:gd name="connsiteY23" fmla="*/ 27765 h 95195"/>
                  <a:gd name="connsiteX24" fmla="*/ 41648 w 221132"/>
                  <a:gd name="connsiteY24" fmla="*/ 14874 h 95195"/>
                  <a:gd name="connsiteX25" fmla="*/ 28757 w 221132"/>
                  <a:gd name="connsiteY25" fmla="*/ 9916 h 95195"/>
                  <a:gd name="connsiteX26" fmla="*/ 15866 w 221132"/>
                  <a:gd name="connsiteY26" fmla="*/ 14874 h 95195"/>
                  <a:gd name="connsiteX27" fmla="*/ 10908 w 221132"/>
                  <a:gd name="connsiteY27" fmla="*/ 27765 h 95195"/>
                  <a:gd name="connsiteX28" fmla="*/ 15866 w 221132"/>
                  <a:gd name="connsiteY28" fmla="*/ 40656 h 95195"/>
                  <a:gd name="connsiteX29" fmla="*/ 28757 w 221132"/>
                  <a:gd name="connsiteY29" fmla="*/ 45614 h 95195"/>
                  <a:gd name="connsiteX30" fmla="*/ 28757 w 221132"/>
                  <a:gd name="connsiteY30" fmla="*/ 45614 h 95195"/>
                  <a:gd name="connsiteX31" fmla="*/ 95196 w 221132"/>
                  <a:gd name="connsiteY31" fmla="*/ 82305 h 95195"/>
                  <a:gd name="connsiteX32" fmla="*/ 78338 w 221132"/>
                  <a:gd name="connsiteY32" fmla="*/ 76355 h 95195"/>
                  <a:gd name="connsiteX33" fmla="*/ 69414 w 221132"/>
                  <a:gd name="connsiteY33" fmla="*/ 61481 h 95195"/>
                  <a:gd name="connsiteX34" fmla="*/ 79330 w 221132"/>
                  <a:gd name="connsiteY34" fmla="*/ 61481 h 95195"/>
                  <a:gd name="connsiteX35" fmla="*/ 85280 w 221132"/>
                  <a:gd name="connsiteY35" fmla="*/ 70405 h 95195"/>
                  <a:gd name="connsiteX36" fmla="*/ 95196 w 221132"/>
                  <a:gd name="connsiteY36" fmla="*/ 73380 h 95195"/>
                  <a:gd name="connsiteX37" fmla="*/ 110070 w 221132"/>
                  <a:gd name="connsiteY37" fmla="*/ 64455 h 95195"/>
                  <a:gd name="connsiteX38" fmla="*/ 116020 w 221132"/>
                  <a:gd name="connsiteY38" fmla="*/ 40656 h 95195"/>
                  <a:gd name="connsiteX39" fmla="*/ 116020 w 221132"/>
                  <a:gd name="connsiteY39" fmla="*/ 40656 h 95195"/>
                  <a:gd name="connsiteX40" fmla="*/ 107095 w 221132"/>
                  <a:gd name="connsiteY40" fmla="*/ 49581 h 95195"/>
                  <a:gd name="connsiteX41" fmla="*/ 93212 w 221132"/>
                  <a:gd name="connsiteY41" fmla="*/ 53548 h 95195"/>
                  <a:gd name="connsiteX42" fmla="*/ 74372 w 221132"/>
                  <a:gd name="connsiteY42" fmla="*/ 45614 h 95195"/>
                  <a:gd name="connsiteX43" fmla="*/ 66439 w 221132"/>
                  <a:gd name="connsiteY43" fmla="*/ 26774 h 95195"/>
                  <a:gd name="connsiteX44" fmla="*/ 74372 w 221132"/>
                  <a:gd name="connsiteY44" fmla="*/ 7933 h 95195"/>
                  <a:gd name="connsiteX45" fmla="*/ 94204 w 221132"/>
                  <a:gd name="connsiteY45" fmla="*/ 0 h 95195"/>
                  <a:gd name="connsiteX46" fmla="*/ 110070 w 221132"/>
                  <a:gd name="connsiteY46" fmla="*/ 4958 h 95195"/>
                  <a:gd name="connsiteX47" fmla="*/ 119986 w 221132"/>
                  <a:gd name="connsiteY47" fmla="*/ 17849 h 95195"/>
                  <a:gd name="connsiteX48" fmla="*/ 123953 w 221132"/>
                  <a:gd name="connsiteY48" fmla="*/ 39665 h 95195"/>
                  <a:gd name="connsiteX49" fmla="*/ 116020 w 221132"/>
                  <a:gd name="connsiteY49" fmla="*/ 70405 h 95195"/>
                  <a:gd name="connsiteX50" fmla="*/ 95196 w 221132"/>
                  <a:gd name="connsiteY50" fmla="*/ 82305 h 95195"/>
                  <a:gd name="connsiteX51" fmla="*/ 95196 w 221132"/>
                  <a:gd name="connsiteY51" fmla="*/ 82305 h 95195"/>
                  <a:gd name="connsiteX52" fmla="*/ 96187 w 221132"/>
                  <a:gd name="connsiteY52" fmla="*/ 45614 h 95195"/>
                  <a:gd name="connsiteX53" fmla="*/ 109079 w 221132"/>
                  <a:gd name="connsiteY53" fmla="*/ 40656 h 95195"/>
                  <a:gd name="connsiteX54" fmla="*/ 114037 w 221132"/>
                  <a:gd name="connsiteY54" fmla="*/ 27765 h 95195"/>
                  <a:gd name="connsiteX55" fmla="*/ 109079 w 221132"/>
                  <a:gd name="connsiteY55" fmla="*/ 14874 h 95195"/>
                  <a:gd name="connsiteX56" fmla="*/ 96187 w 221132"/>
                  <a:gd name="connsiteY56" fmla="*/ 9916 h 95195"/>
                  <a:gd name="connsiteX57" fmla="*/ 83296 w 221132"/>
                  <a:gd name="connsiteY57" fmla="*/ 14874 h 95195"/>
                  <a:gd name="connsiteX58" fmla="*/ 78338 w 221132"/>
                  <a:gd name="connsiteY58" fmla="*/ 27765 h 95195"/>
                  <a:gd name="connsiteX59" fmla="*/ 83296 w 221132"/>
                  <a:gd name="connsiteY59" fmla="*/ 40656 h 95195"/>
                  <a:gd name="connsiteX60" fmla="*/ 96187 w 221132"/>
                  <a:gd name="connsiteY60" fmla="*/ 45614 h 95195"/>
                  <a:gd name="connsiteX61" fmla="*/ 96187 w 221132"/>
                  <a:gd name="connsiteY61" fmla="*/ 45614 h 95195"/>
                  <a:gd name="connsiteX62" fmla="*/ 133869 w 221132"/>
                  <a:gd name="connsiteY62" fmla="*/ 95196 h 95195"/>
                  <a:gd name="connsiteX63" fmla="*/ 139819 w 221132"/>
                  <a:gd name="connsiteY63" fmla="*/ 70405 h 95195"/>
                  <a:gd name="connsiteX64" fmla="*/ 149735 w 221132"/>
                  <a:gd name="connsiteY64" fmla="*/ 70405 h 95195"/>
                  <a:gd name="connsiteX65" fmla="*/ 141802 w 221132"/>
                  <a:gd name="connsiteY65" fmla="*/ 95196 h 95195"/>
                  <a:gd name="connsiteX66" fmla="*/ 133869 w 221132"/>
                  <a:gd name="connsiteY66" fmla="*/ 95196 h 95195"/>
                  <a:gd name="connsiteX67" fmla="*/ 191383 w 221132"/>
                  <a:gd name="connsiteY67" fmla="*/ 82305 h 95195"/>
                  <a:gd name="connsiteX68" fmla="*/ 172542 w 221132"/>
                  <a:gd name="connsiteY68" fmla="*/ 76355 h 95195"/>
                  <a:gd name="connsiteX69" fmla="*/ 164609 w 221132"/>
                  <a:gd name="connsiteY69" fmla="*/ 59497 h 95195"/>
                  <a:gd name="connsiteX70" fmla="*/ 174526 w 221132"/>
                  <a:gd name="connsiteY70" fmla="*/ 59497 h 95195"/>
                  <a:gd name="connsiteX71" fmla="*/ 180475 w 221132"/>
                  <a:gd name="connsiteY71" fmla="*/ 69414 h 95195"/>
                  <a:gd name="connsiteX72" fmla="*/ 192375 w 221132"/>
                  <a:gd name="connsiteY72" fmla="*/ 73380 h 95195"/>
                  <a:gd name="connsiteX73" fmla="*/ 205266 w 221132"/>
                  <a:gd name="connsiteY73" fmla="*/ 68422 h 95195"/>
                  <a:gd name="connsiteX74" fmla="*/ 210224 w 221132"/>
                  <a:gd name="connsiteY74" fmla="*/ 55531 h 95195"/>
                  <a:gd name="connsiteX75" fmla="*/ 205266 w 221132"/>
                  <a:gd name="connsiteY75" fmla="*/ 42640 h 95195"/>
                  <a:gd name="connsiteX76" fmla="*/ 192375 w 221132"/>
                  <a:gd name="connsiteY76" fmla="*/ 37682 h 95195"/>
                  <a:gd name="connsiteX77" fmla="*/ 175517 w 221132"/>
                  <a:gd name="connsiteY77" fmla="*/ 46606 h 95195"/>
                  <a:gd name="connsiteX78" fmla="*/ 166593 w 221132"/>
                  <a:gd name="connsiteY78" fmla="*/ 46606 h 95195"/>
                  <a:gd name="connsiteX79" fmla="*/ 170559 w 221132"/>
                  <a:gd name="connsiteY79" fmla="*/ 1983 h 95195"/>
                  <a:gd name="connsiteX80" fmla="*/ 216174 w 221132"/>
                  <a:gd name="connsiteY80" fmla="*/ 1983 h 95195"/>
                  <a:gd name="connsiteX81" fmla="*/ 216174 w 221132"/>
                  <a:gd name="connsiteY81" fmla="*/ 10908 h 95195"/>
                  <a:gd name="connsiteX82" fmla="*/ 179484 w 221132"/>
                  <a:gd name="connsiteY82" fmla="*/ 10908 h 95195"/>
                  <a:gd name="connsiteX83" fmla="*/ 177500 w 221132"/>
                  <a:gd name="connsiteY83" fmla="*/ 36690 h 95195"/>
                  <a:gd name="connsiteX84" fmla="*/ 177500 w 221132"/>
                  <a:gd name="connsiteY84" fmla="*/ 36690 h 95195"/>
                  <a:gd name="connsiteX85" fmla="*/ 195350 w 221132"/>
                  <a:gd name="connsiteY85" fmla="*/ 28757 h 95195"/>
                  <a:gd name="connsiteX86" fmla="*/ 214191 w 221132"/>
                  <a:gd name="connsiteY86" fmla="*/ 36690 h 95195"/>
                  <a:gd name="connsiteX87" fmla="*/ 221132 w 221132"/>
                  <a:gd name="connsiteY87" fmla="*/ 55531 h 95195"/>
                  <a:gd name="connsiteX88" fmla="*/ 213199 w 221132"/>
                  <a:gd name="connsiteY88" fmla="*/ 75363 h 95195"/>
                  <a:gd name="connsiteX89" fmla="*/ 191383 w 221132"/>
                  <a:gd name="connsiteY89" fmla="*/ 82305 h 95195"/>
                  <a:gd name="connsiteX90" fmla="*/ 191383 w 221132"/>
                  <a:gd name="connsiteY90" fmla="*/ 82305 h 95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221132" h="95195">
                    <a:moveTo>
                      <a:pt x="28757" y="82305"/>
                    </a:moveTo>
                    <a:cubicBezTo>
                      <a:pt x="21816" y="82305"/>
                      <a:pt x="15866" y="80321"/>
                      <a:pt x="11899" y="76355"/>
                    </a:cubicBezTo>
                    <a:cubicBezTo>
                      <a:pt x="6941" y="72388"/>
                      <a:pt x="3966" y="67430"/>
                      <a:pt x="2975" y="61481"/>
                    </a:cubicBezTo>
                    <a:lnTo>
                      <a:pt x="12891" y="61481"/>
                    </a:lnTo>
                    <a:cubicBezTo>
                      <a:pt x="13883" y="65447"/>
                      <a:pt x="15866" y="68422"/>
                      <a:pt x="18841" y="70405"/>
                    </a:cubicBezTo>
                    <a:cubicBezTo>
                      <a:pt x="21816" y="72388"/>
                      <a:pt x="24791" y="73380"/>
                      <a:pt x="28757" y="73380"/>
                    </a:cubicBezTo>
                    <a:cubicBezTo>
                      <a:pt x="35698" y="73380"/>
                      <a:pt x="40657" y="70405"/>
                      <a:pt x="43631" y="64455"/>
                    </a:cubicBezTo>
                    <a:cubicBezTo>
                      <a:pt x="47598" y="58506"/>
                      <a:pt x="49581" y="50573"/>
                      <a:pt x="49581" y="40656"/>
                    </a:cubicBezTo>
                    <a:lnTo>
                      <a:pt x="49581" y="40656"/>
                    </a:lnTo>
                    <a:cubicBezTo>
                      <a:pt x="47598" y="44623"/>
                      <a:pt x="44623" y="47598"/>
                      <a:pt x="40657" y="49581"/>
                    </a:cubicBezTo>
                    <a:cubicBezTo>
                      <a:pt x="36690" y="51565"/>
                      <a:pt x="31732" y="53548"/>
                      <a:pt x="26774" y="53548"/>
                    </a:cubicBezTo>
                    <a:cubicBezTo>
                      <a:pt x="18841" y="53548"/>
                      <a:pt x="12891" y="50573"/>
                      <a:pt x="7933" y="45614"/>
                    </a:cubicBezTo>
                    <a:cubicBezTo>
                      <a:pt x="2975" y="40656"/>
                      <a:pt x="0" y="34707"/>
                      <a:pt x="0" y="26774"/>
                    </a:cubicBezTo>
                    <a:cubicBezTo>
                      <a:pt x="0" y="18841"/>
                      <a:pt x="2975" y="12891"/>
                      <a:pt x="7933" y="7933"/>
                    </a:cubicBezTo>
                    <a:cubicBezTo>
                      <a:pt x="12891" y="2975"/>
                      <a:pt x="19832" y="0"/>
                      <a:pt x="27765" y="0"/>
                    </a:cubicBezTo>
                    <a:cubicBezTo>
                      <a:pt x="33715" y="0"/>
                      <a:pt x="38673" y="1983"/>
                      <a:pt x="43631" y="4958"/>
                    </a:cubicBezTo>
                    <a:cubicBezTo>
                      <a:pt x="48589" y="7933"/>
                      <a:pt x="51564" y="12891"/>
                      <a:pt x="53548" y="17849"/>
                    </a:cubicBezTo>
                    <a:cubicBezTo>
                      <a:pt x="56522" y="23799"/>
                      <a:pt x="57514" y="30740"/>
                      <a:pt x="57514" y="39665"/>
                    </a:cubicBezTo>
                    <a:cubicBezTo>
                      <a:pt x="57514" y="52556"/>
                      <a:pt x="54539" y="63464"/>
                      <a:pt x="49581" y="70405"/>
                    </a:cubicBezTo>
                    <a:cubicBezTo>
                      <a:pt x="45615" y="78338"/>
                      <a:pt x="37682" y="82305"/>
                      <a:pt x="28757" y="82305"/>
                    </a:cubicBezTo>
                    <a:lnTo>
                      <a:pt x="28757" y="82305"/>
                    </a:lnTo>
                    <a:close/>
                    <a:moveTo>
                      <a:pt x="28757" y="45614"/>
                    </a:moveTo>
                    <a:cubicBezTo>
                      <a:pt x="33715" y="45614"/>
                      <a:pt x="38673" y="43632"/>
                      <a:pt x="41648" y="40656"/>
                    </a:cubicBezTo>
                    <a:cubicBezTo>
                      <a:pt x="44623" y="37682"/>
                      <a:pt x="46606" y="32723"/>
                      <a:pt x="46606" y="27765"/>
                    </a:cubicBezTo>
                    <a:cubicBezTo>
                      <a:pt x="46606" y="22807"/>
                      <a:pt x="44623" y="18841"/>
                      <a:pt x="41648" y="14874"/>
                    </a:cubicBezTo>
                    <a:cubicBezTo>
                      <a:pt x="37682" y="10908"/>
                      <a:pt x="33715" y="9916"/>
                      <a:pt x="28757" y="9916"/>
                    </a:cubicBezTo>
                    <a:cubicBezTo>
                      <a:pt x="23799" y="9916"/>
                      <a:pt x="19832" y="11900"/>
                      <a:pt x="15866" y="14874"/>
                    </a:cubicBezTo>
                    <a:cubicBezTo>
                      <a:pt x="11899" y="17849"/>
                      <a:pt x="10908" y="22807"/>
                      <a:pt x="10908" y="27765"/>
                    </a:cubicBezTo>
                    <a:cubicBezTo>
                      <a:pt x="10908" y="32723"/>
                      <a:pt x="12891" y="36690"/>
                      <a:pt x="15866" y="40656"/>
                    </a:cubicBezTo>
                    <a:cubicBezTo>
                      <a:pt x="19832" y="43632"/>
                      <a:pt x="23799" y="45614"/>
                      <a:pt x="28757" y="45614"/>
                    </a:cubicBezTo>
                    <a:lnTo>
                      <a:pt x="28757" y="45614"/>
                    </a:lnTo>
                    <a:close/>
                    <a:moveTo>
                      <a:pt x="95196" y="82305"/>
                    </a:moveTo>
                    <a:cubicBezTo>
                      <a:pt x="88254" y="82305"/>
                      <a:pt x="82305" y="80321"/>
                      <a:pt x="78338" y="76355"/>
                    </a:cubicBezTo>
                    <a:cubicBezTo>
                      <a:pt x="73380" y="72388"/>
                      <a:pt x="70405" y="67430"/>
                      <a:pt x="69414" y="61481"/>
                    </a:cubicBezTo>
                    <a:lnTo>
                      <a:pt x="79330" y="61481"/>
                    </a:lnTo>
                    <a:cubicBezTo>
                      <a:pt x="80322" y="65447"/>
                      <a:pt x="82305" y="68422"/>
                      <a:pt x="85280" y="70405"/>
                    </a:cubicBezTo>
                    <a:cubicBezTo>
                      <a:pt x="88254" y="72388"/>
                      <a:pt x="91229" y="73380"/>
                      <a:pt x="95196" y="73380"/>
                    </a:cubicBezTo>
                    <a:cubicBezTo>
                      <a:pt x="102137" y="73380"/>
                      <a:pt x="107095" y="70405"/>
                      <a:pt x="110070" y="64455"/>
                    </a:cubicBezTo>
                    <a:cubicBezTo>
                      <a:pt x="114037" y="58506"/>
                      <a:pt x="116020" y="50573"/>
                      <a:pt x="116020" y="40656"/>
                    </a:cubicBezTo>
                    <a:lnTo>
                      <a:pt x="116020" y="40656"/>
                    </a:lnTo>
                    <a:cubicBezTo>
                      <a:pt x="114037" y="44623"/>
                      <a:pt x="111062" y="47598"/>
                      <a:pt x="107095" y="49581"/>
                    </a:cubicBezTo>
                    <a:cubicBezTo>
                      <a:pt x="103129" y="51565"/>
                      <a:pt x="98171" y="53548"/>
                      <a:pt x="93212" y="53548"/>
                    </a:cubicBezTo>
                    <a:cubicBezTo>
                      <a:pt x="85280" y="53548"/>
                      <a:pt x="79330" y="50573"/>
                      <a:pt x="74372" y="45614"/>
                    </a:cubicBezTo>
                    <a:cubicBezTo>
                      <a:pt x="69414" y="40656"/>
                      <a:pt x="66439" y="34707"/>
                      <a:pt x="66439" y="26774"/>
                    </a:cubicBezTo>
                    <a:cubicBezTo>
                      <a:pt x="66439" y="18841"/>
                      <a:pt x="69414" y="12891"/>
                      <a:pt x="74372" y="7933"/>
                    </a:cubicBezTo>
                    <a:cubicBezTo>
                      <a:pt x="79330" y="2975"/>
                      <a:pt x="86271" y="0"/>
                      <a:pt x="94204" y="0"/>
                    </a:cubicBezTo>
                    <a:cubicBezTo>
                      <a:pt x="100154" y="0"/>
                      <a:pt x="105112" y="1983"/>
                      <a:pt x="110070" y="4958"/>
                    </a:cubicBezTo>
                    <a:cubicBezTo>
                      <a:pt x="115028" y="7933"/>
                      <a:pt x="118003" y="12891"/>
                      <a:pt x="119986" y="17849"/>
                    </a:cubicBezTo>
                    <a:cubicBezTo>
                      <a:pt x="122961" y="23799"/>
                      <a:pt x="123953" y="30740"/>
                      <a:pt x="123953" y="39665"/>
                    </a:cubicBezTo>
                    <a:cubicBezTo>
                      <a:pt x="123953" y="52556"/>
                      <a:pt x="120978" y="63464"/>
                      <a:pt x="116020" y="70405"/>
                    </a:cubicBezTo>
                    <a:cubicBezTo>
                      <a:pt x="113045" y="78338"/>
                      <a:pt x="105112" y="82305"/>
                      <a:pt x="95196" y="82305"/>
                    </a:cubicBezTo>
                    <a:lnTo>
                      <a:pt x="95196" y="82305"/>
                    </a:lnTo>
                    <a:close/>
                    <a:moveTo>
                      <a:pt x="96187" y="45614"/>
                    </a:moveTo>
                    <a:cubicBezTo>
                      <a:pt x="101145" y="45614"/>
                      <a:pt x="106103" y="43632"/>
                      <a:pt x="109079" y="40656"/>
                    </a:cubicBezTo>
                    <a:cubicBezTo>
                      <a:pt x="112053" y="37682"/>
                      <a:pt x="114037" y="32723"/>
                      <a:pt x="114037" y="27765"/>
                    </a:cubicBezTo>
                    <a:cubicBezTo>
                      <a:pt x="114037" y="22807"/>
                      <a:pt x="112053" y="18841"/>
                      <a:pt x="109079" y="14874"/>
                    </a:cubicBezTo>
                    <a:cubicBezTo>
                      <a:pt x="105112" y="10908"/>
                      <a:pt x="101145" y="9916"/>
                      <a:pt x="96187" y="9916"/>
                    </a:cubicBezTo>
                    <a:cubicBezTo>
                      <a:pt x="91229" y="9916"/>
                      <a:pt x="87263" y="11900"/>
                      <a:pt x="83296" y="14874"/>
                    </a:cubicBezTo>
                    <a:cubicBezTo>
                      <a:pt x="79330" y="17849"/>
                      <a:pt x="78338" y="22807"/>
                      <a:pt x="78338" y="27765"/>
                    </a:cubicBezTo>
                    <a:cubicBezTo>
                      <a:pt x="78338" y="32723"/>
                      <a:pt x="80322" y="36690"/>
                      <a:pt x="83296" y="40656"/>
                    </a:cubicBezTo>
                    <a:cubicBezTo>
                      <a:pt x="86271" y="43632"/>
                      <a:pt x="91229" y="45614"/>
                      <a:pt x="96187" y="45614"/>
                    </a:cubicBezTo>
                    <a:lnTo>
                      <a:pt x="96187" y="45614"/>
                    </a:lnTo>
                    <a:close/>
                    <a:moveTo>
                      <a:pt x="133869" y="95196"/>
                    </a:moveTo>
                    <a:lnTo>
                      <a:pt x="139819" y="70405"/>
                    </a:lnTo>
                    <a:lnTo>
                      <a:pt x="149735" y="70405"/>
                    </a:lnTo>
                    <a:lnTo>
                      <a:pt x="141802" y="95196"/>
                    </a:lnTo>
                    <a:lnTo>
                      <a:pt x="133869" y="95196"/>
                    </a:lnTo>
                    <a:close/>
                    <a:moveTo>
                      <a:pt x="191383" y="82305"/>
                    </a:moveTo>
                    <a:cubicBezTo>
                      <a:pt x="183450" y="82305"/>
                      <a:pt x="177500" y="80321"/>
                      <a:pt x="172542" y="76355"/>
                    </a:cubicBezTo>
                    <a:cubicBezTo>
                      <a:pt x="167584" y="72388"/>
                      <a:pt x="164609" y="66439"/>
                      <a:pt x="164609" y="59497"/>
                    </a:cubicBezTo>
                    <a:lnTo>
                      <a:pt x="174526" y="59497"/>
                    </a:lnTo>
                    <a:cubicBezTo>
                      <a:pt x="174526" y="63464"/>
                      <a:pt x="176509" y="67430"/>
                      <a:pt x="180475" y="69414"/>
                    </a:cubicBezTo>
                    <a:cubicBezTo>
                      <a:pt x="183450" y="72388"/>
                      <a:pt x="187417" y="73380"/>
                      <a:pt x="192375" y="73380"/>
                    </a:cubicBezTo>
                    <a:cubicBezTo>
                      <a:pt x="197333" y="73380"/>
                      <a:pt x="202291" y="71397"/>
                      <a:pt x="205266" y="68422"/>
                    </a:cubicBezTo>
                    <a:cubicBezTo>
                      <a:pt x="208241" y="65447"/>
                      <a:pt x="210224" y="60489"/>
                      <a:pt x="210224" y="55531"/>
                    </a:cubicBezTo>
                    <a:cubicBezTo>
                      <a:pt x="210224" y="50573"/>
                      <a:pt x="208241" y="45614"/>
                      <a:pt x="205266" y="42640"/>
                    </a:cubicBezTo>
                    <a:cubicBezTo>
                      <a:pt x="202291" y="39665"/>
                      <a:pt x="197333" y="37682"/>
                      <a:pt x="192375" y="37682"/>
                    </a:cubicBezTo>
                    <a:cubicBezTo>
                      <a:pt x="184442" y="37682"/>
                      <a:pt x="178492" y="40656"/>
                      <a:pt x="175517" y="46606"/>
                    </a:cubicBezTo>
                    <a:lnTo>
                      <a:pt x="166593" y="46606"/>
                    </a:lnTo>
                    <a:lnTo>
                      <a:pt x="170559" y="1983"/>
                    </a:lnTo>
                    <a:lnTo>
                      <a:pt x="216174" y="1983"/>
                    </a:lnTo>
                    <a:lnTo>
                      <a:pt x="216174" y="10908"/>
                    </a:lnTo>
                    <a:lnTo>
                      <a:pt x="179484" y="10908"/>
                    </a:lnTo>
                    <a:lnTo>
                      <a:pt x="177500" y="36690"/>
                    </a:lnTo>
                    <a:lnTo>
                      <a:pt x="177500" y="36690"/>
                    </a:lnTo>
                    <a:cubicBezTo>
                      <a:pt x="181467" y="31732"/>
                      <a:pt x="187417" y="28757"/>
                      <a:pt x="195350" y="28757"/>
                    </a:cubicBezTo>
                    <a:cubicBezTo>
                      <a:pt x="203283" y="28757"/>
                      <a:pt x="209233" y="31732"/>
                      <a:pt x="214191" y="36690"/>
                    </a:cubicBezTo>
                    <a:cubicBezTo>
                      <a:pt x="219149" y="41648"/>
                      <a:pt x="221132" y="47598"/>
                      <a:pt x="221132" y="55531"/>
                    </a:cubicBezTo>
                    <a:cubicBezTo>
                      <a:pt x="221132" y="63464"/>
                      <a:pt x="218157" y="70405"/>
                      <a:pt x="213199" y="75363"/>
                    </a:cubicBezTo>
                    <a:cubicBezTo>
                      <a:pt x="206257" y="79330"/>
                      <a:pt x="199316" y="82305"/>
                      <a:pt x="191383" y="82305"/>
                    </a:cubicBezTo>
                    <a:lnTo>
                      <a:pt x="191383" y="8230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5" name="Полилиния: фигура 304">
                <a:extLst>
                  <a:ext uri="{FF2B5EF4-FFF2-40B4-BE49-F238E27FC236}">
                    <a16:creationId xmlns:a16="http://schemas.microsoft.com/office/drawing/2014/main" id="{750A27ED-77D6-B8FB-40FF-CDBAA71FFCD3}"/>
                  </a:ext>
                </a:extLst>
              </p:cNvPr>
              <p:cNvSpPr/>
              <p:nvPr/>
            </p:nvSpPr>
            <p:spPr>
              <a:xfrm>
                <a:off x="5417428" y="6188546"/>
                <a:ext cx="192375" cy="94204"/>
              </a:xfrm>
              <a:custGeom>
                <a:avLst/>
                <a:gdLst>
                  <a:gd name="connsiteX0" fmla="*/ 0 w 192375"/>
                  <a:gd name="connsiteY0" fmla="*/ 23799 h 94204"/>
                  <a:gd name="connsiteX1" fmla="*/ 7933 w 192375"/>
                  <a:gd name="connsiteY1" fmla="*/ 6941 h 94204"/>
                  <a:gd name="connsiteX2" fmla="*/ 26774 w 192375"/>
                  <a:gd name="connsiteY2" fmla="*/ 0 h 94204"/>
                  <a:gd name="connsiteX3" fmla="*/ 44623 w 192375"/>
                  <a:gd name="connsiteY3" fmla="*/ 5950 h 94204"/>
                  <a:gd name="connsiteX4" fmla="*/ 51565 w 192375"/>
                  <a:gd name="connsiteY4" fmla="*/ 21816 h 94204"/>
                  <a:gd name="connsiteX5" fmla="*/ 47598 w 192375"/>
                  <a:gd name="connsiteY5" fmla="*/ 34707 h 94204"/>
                  <a:gd name="connsiteX6" fmla="*/ 33715 w 192375"/>
                  <a:gd name="connsiteY6" fmla="*/ 50573 h 94204"/>
                  <a:gd name="connsiteX7" fmla="*/ 13883 w 192375"/>
                  <a:gd name="connsiteY7" fmla="*/ 71397 h 94204"/>
                  <a:gd name="connsiteX8" fmla="*/ 13883 w 192375"/>
                  <a:gd name="connsiteY8" fmla="*/ 71397 h 94204"/>
                  <a:gd name="connsiteX9" fmla="*/ 52556 w 192375"/>
                  <a:gd name="connsiteY9" fmla="*/ 71397 h 94204"/>
                  <a:gd name="connsiteX10" fmla="*/ 52556 w 192375"/>
                  <a:gd name="connsiteY10" fmla="*/ 80322 h 94204"/>
                  <a:gd name="connsiteX11" fmla="*/ 0 w 192375"/>
                  <a:gd name="connsiteY11" fmla="*/ 80322 h 94204"/>
                  <a:gd name="connsiteX12" fmla="*/ 0 w 192375"/>
                  <a:gd name="connsiteY12" fmla="*/ 73380 h 94204"/>
                  <a:gd name="connsiteX13" fmla="*/ 27765 w 192375"/>
                  <a:gd name="connsiteY13" fmla="*/ 43632 h 94204"/>
                  <a:gd name="connsiteX14" fmla="*/ 38674 w 192375"/>
                  <a:gd name="connsiteY14" fmla="*/ 30741 h 94204"/>
                  <a:gd name="connsiteX15" fmla="*/ 41648 w 192375"/>
                  <a:gd name="connsiteY15" fmla="*/ 21816 h 94204"/>
                  <a:gd name="connsiteX16" fmla="*/ 36690 w 192375"/>
                  <a:gd name="connsiteY16" fmla="*/ 11900 h 94204"/>
                  <a:gd name="connsiteX17" fmla="*/ 25783 w 192375"/>
                  <a:gd name="connsiteY17" fmla="*/ 7933 h 94204"/>
                  <a:gd name="connsiteX18" fmla="*/ 13883 w 192375"/>
                  <a:gd name="connsiteY18" fmla="*/ 11900 h 94204"/>
                  <a:gd name="connsiteX19" fmla="*/ 8925 w 192375"/>
                  <a:gd name="connsiteY19" fmla="*/ 22808 h 94204"/>
                  <a:gd name="connsiteX20" fmla="*/ 8925 w 192375"/>
                  <a:gd name="connsiteY20" fmla="*/ 22808 h 94204"/>
                  <a:gd name="connsiteX21" fmla="*/ 0 w 192375"/>
                  <a:gd name="connsiteY21" fmla="*/ 23799 h 94204"/>
                  <a:gd name="connsiteX22" fmla="*/ 0 w 192375"/>
                  <a:gd name="connsiteY22" fmla="*/ 23799 h 94204"/>
                  <a:gd name="connsiteX23" fmla="*/ 63464 w 192375"/>
                  <a:gd name="connsiteY23" fmla="*/ 94204 h 94204"/>
                  <a:gd name="connsiteX24" fmla="*/ 69414 w 192375"/>
                  <a:gd name="connsiteY24" fmla="*/ 69414 h 94204"/>
                  <a:gd name="connsiteX25" fmla="*/ 79330 w 192375"/>
                  <a:gd name="connsiteY25" fmla="*/ 69414 h 94204"/>
                  <a:gd name="connsiteX26" fmla="*/ 71397 w 192375"/>
                  <a:gd name="connsiteY26" fmla="*/ 94204 h 94204"/>
                  <a:gd name="connsiteX27" fmla="*/ 63464 w 192375"/>
                  <a:gd name="connsiteY27" fmla="*/ 94204 h 94204"/>
                  <a:gd name="connsiteX28" fmla="*/ 105112 w 192375"/>
                  <a:gd name="connsiteY28" fmla="*/ 11900 h 94204"/>
                  <a:gd name="connsiteX29" fmla="*/ 105112 w 192375"/>
                  <a:gd name="connsiteY29" fmla="*/ 11900 h 94204"/>
                  <a:gd name="connsiteX30" fmla="*/ 84288 w 192375"/>
                  <a:gd name="connsiteY30" fmla="*/ 26774 h 94204"/>
                  <a:gd name="connsiteX31" fmla="*/ 84288 w 192375"/>
                  <a:gd name="connsiteY31" fmla="*/ 16858 h 94204"/>
                  <a:gd name="connsiteX32" fmla="*/ 105112 w 192375"/>
                  <a:gd name="connsiteY32" fmla="*/ 1983 h 94204"/>
                  <a:gd name="connsiteX33" fmla="*/ 115029 w 192375"/>
                  <a:gd name="connsiteY33" fmla="*/ 1983 h 94204"/>
                  <a:gd name="connsiteX34" fmla="*/ 115029 w 192375"/>
                  <a:gd name="connsiteY34" fmla="*/ 81313 h 94204"/>
                  <a:gd name="connsiteX35" fmla="*/ 105112 w 192375"/>
                  <a:gd name="connsiteY35" fmla="*/ 81313 h 94204"/>
                  <a:gd name="connsiteX36" fmla="*/ 105112 w 192375"/>
                  <a:gd name="connsiteY36" fmla="*/ 11900 h 94204"/>
                  <a:gd name="connsiteX37" fmla="*/ 162626 w 192375"/>
                  <a:gd name="connsiteY37" fmla="*/ 81313 h 94204"/>
                  <a:gd name="connsiteX38" fmla="*/ 140811 w 192375"/>
                  <a:gd name="connsiteY38" fmla="*/ 70406 h 94204"/>
                  <a:gd name="connsiteX39" fmla="*/ 132878 w 192375"/>
                  <a:gd name="connsiteY39" fmla="*/ 40657 h 94204"/>
                  <a:gd name="connsiteX40" fmla="*/ 140811 w 192375"/>
                  <a:gd name="connsiteY40" fmla="*/ 10908 h 94204"/>
                  <a:gd name="connsiteX41" fmla="*/ 162626 w 192375"/>
                  <a:gd name="connsiteY41" fmla="*/ 0 h 94204"/>
                  <a:gd name="connsiteX42" fmla="*/ 184442 w 192375"/>
                  <a:gd name="connsiteY42" fmla="*/ 10908 h 94204"/>
                  <a:gd name="connsiteX43" fmla="*/ 192375 w 192375"/>
                  <a:gd name="connsiteY43" fmla="*/ 40657 h 94204"/>
                  <a:gd name="connsiteX44" fmla="*/ 184442 w 192375"/>
                  <a:gd name="connsiteY44" fmla="*/ 70406 h 94204"/>
                  <a:gd name="connsiteX45" fmla="*/ 162626 w 192375"/>
                  <a:gd name="connsiteY45" fmla="*/ 81313 h 94204"/>
                  <a:gd name="connsiteX46" fmla="*/ 162626 w 192375"/>
                  <a:gd name="connsiteY46" fmla="*/ 81313 h 94204"/>
                  <a:gd name="connsiteX47" fmla="*/ 162626 w 192375"/>
                  <a:gd name="connsiteY47" fmla="*/ 72389 h 94204"/>
                  <a:gd name="connsiteX48" fmla="*/ 176509 w 192375"/>
                  <a:gd name="connsiteY48" fmla="*/ 63464 h 94204"/>
                  <a:gd name="connsiteX49" fmla="*/ 181467 w 192375"/>
                  <a:gd name="connsiteY49" fmla="*/ 39665 h 94204"/>
                  <a:gd name="connsiteX50" fmla="*/ 176509 w 192375"/>
                  <a:gd name="connsiteY50" fmla="*/ 15866 h 94204"/>
                  <a:gd name="connsiteX51" fmla="*/ 162626 w 192375"/>
                  <a:gd name="connsiteY51" fmla="*/ 6941 h 94204"/>
                  <a:gd name="connsiteX52" fmla="*/ 148743 w 192375"/>
                  <a:gd name="connsiteY52" fmla="*/ 15866 h 94204"/>
                  <a:gd name="connsiteX53" fmla="*/ 143785 w 192375"/>
                  <a:gd name="connsiteY53" fmla="*/ 38674 h 94204"/>
                  <a:gd name="connsiteX54" fmla="*/ 148743 w 192375"/>
                  <a:gd name="connsiteY54" fmla="*/ 62473 h 94204"/>
                  <a:gd name="connsiteX55" fmla="*/ 162626 w 192375"/>
                  <a:gd name="connsiteY55" fmla="*/ 72389 h 94204"/>
                  <a:gd name="connsiteX56" fmla="*/ 162626 w 192375"/>
                  <a:gd name="connsiteY56" fmla="*/ 72389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92375" h="94204">
                    <a:moveTo>
                      <a:pt x="0" y="23799"/>
                    </a:moveTo>
                    <a:cubicBezTo>
                      <a:pt x="0" y="16858"/>
                      <a:pt x="2975" y="10908"/>
                      <a:pt x="7933" y="6941"/>
                    </a:cubicBezTo>
                    <a:cubicBezTo>
                      <a:pt x="12891" y="1983"/>
                      <a:pt x="18841" y="0"/>
                      <a:pt x="26774" y="0"/>
                    </a:cubicBezTo>
                    <a:cubicBezTo>
                      <a:pt x="33715" y="0"/>
                      <a:pt x="39665" y="1983"/>
                      <a:pt x="44623" y="5950"/>
                    </a:cubicBezTo>
                    <a:cubicBezTo>
                      <a:pt x="49581" y="9916"/>
                      <a:pt x="51565" y="14874"/>
                      <a:pt x="51565" y="21816"/>
                    </a:cubicBezTo>
                    <a:cubicBezTo>
                      <a:pt x="51565" y="25783"/>
                      <a:pt x="50573" y="30741"/>
                      <a:pt x="47598" y="34707"/>
                    </a:cubicBezTo>
                    <a:cubicBezTo>
                      <a:pt x="45615" y="38674"/>
                      <a:pt x="40657" y="44623"/>
                      <a:pt x="33715" y="50573"/>
                    </a:cubicBezTo>
                    <a:lnTo>
                      <a:pt x="13883" y="71397"/>
                    </a:lnTo>
                    <a:lnTo>
                      <a:pt x="13883" y="71397"/>
                    </a:lnTo>
                    <a:lnTo>
                      <a:pt x="52556" y="71397"/>
                    </a:lnTo>
                    <a:lnTo>
                      <a:pt x="52556" y="80322"/>
                    </a:lnTo>
                    <a:lnTo>
                      <a:pt x="0" y="80322"/>
                    </a:lnTo>
                    <a:lnTo>
                      <a:pt x="0" y="73380"/>
                    </a:lnTo>
                    <a:lnTo>
                      <a:pt x="27765" y="43632"/>
                    </a:lnTo>
                    <a:cubicBezTo>
                      <a:pt x="32723" y="37682"/>
                      <a:pt x="36690" y="33715"/>
                      <a:pt x="38674" y="30741"/>
                    </a:cubicBezTo>
                    <a:cubicBezTo>
                      <a:pt x="40657" y="27766"/>
                      <a:pt x="41648" y="24791"/>
                      <a:pt x="41648" y="21816"/>
                    </a:cubicBezTo>
                    <a:cubicBezTo>
                      <a:pt x="41648" y="17850"/>
                      <a:pt x="39665" y="14874"/>
                      <a:pt x="36690" y="11900"/>
                    </a:cubicBezTo>
                    <a:cubicBezTo>
                      <a:pt x="33715" y="8925"/>
                      <a:pt x="29749" y="7933"/>
                      <a:pt x="25783" y="7933"/>
                    </a:cubicBezTo>
                    <a:cubicBezTo>
                      <a:pt x="20824" y="7933"/>
                      <a:pt x="16858" y="8925"/>
                      <a:pt x="13883" y="11900"/>
                    </a:cubicBezTo>
                    <a:cubicBezTo>
                      <a:pt x="10908" y="14874"/>
                      <a:pt x="8925" y="18841"/>
                      <a:pt x="8925" y="22808"/>
                    </a:cubicBezTo>
                    <a:lnTo>
                      <a:pt x="8925" y="22808"/>
                    </a:lnTo>
                    <a:lnTo>
                      <a:pt x="0" y="23799"/>
                    </a:lnTo>
                    <a:lnTo>
                      <a:pt x="0" y="23799"/>
                    </a:lnTo>
                    <a:close/>
                    <a:moveTo>
                      <a:pt x="63464" y="94204"/>
                    </a:moveTo>
                    <a:lnTo>
                      <a:pt x="69414" y="69414"/>
                    </a:lnTo>
                    <a:lnTo>
                      <a:pt x="79330" y="69414"/>
                    </a:lnTo>
                    <a:lnTo>
                      <a:pt x="71397" y="94204"/>
                    </a:lnTo>
                    <a:lnTo>
                      <a:pt x="63464" y="94204"/>
                    </a:lnTo>
                    <a:close/>
                    <a:moveTo>
                      <a:pt x="105112" y="11900"/>
                    </a:moveTo>
                    <a:lnTo>
                      <a:pt x="105112" y="11900"/>
                    </a:lnTo>
                    <a:lnTo>
                      <a:pt x="84288" y="26774"/>
                    </a:lnTo>
                    <a:lnTo>
                      <a:pt x="84288" y="16858"/>
                    </a:lnTo>
                    <a:lnTo>
                      <a:pt x="105112" y="1983"/>
                    </a:lnTo>
                    <a:lnTo>
                      <a:pt x="115029" y="1983"/>
                    </a:lnTo>
                    <a:lnTo>
                      <a:pt x="115029" y="81313"/>
                    </a:lnTo>
                    <a:lnTo>
                      <a:pt x="105112" y="81313"/>
                    </a:lnTo>
                    <a:lnTo>
                      <a:pt x="105112" y="11900"/>
                    </a:lnTo>
                    <a:close/>
                    <a:moveTo>
                      <a:pt x="162626" y="81313"/>
                    </a:moveTo>
                    <a:cubicBezTo>
                      <a:pt x="153702" y="81313"/>
                      <a:pt x="146760" y="77347"/>
                      <a:pt x="140811" y="70406"/>
                    </a:cubicBezTo>
                    <a:cubicBezTo>
                      <a:pt x="135852" y="63464"/>
                      <a:pt x="132878" y="53548"/>
                      <a:pt x="132878" y="40657"/>
                    </a:cubicBezTo>
                    <a:cubicBezTo>
                      <a:pt x="132878" y="27766"/>
                      <a:pt x="135852" y="17850"/>
                      <a:pt x="140811" y="10908"/>
                    </a:cubicBezTo>
                    <a:cubicBezTo>
                      <a:pt x="145769" y="3967"/>
                      <a:pt x="152710" y="0"/>
                      <a:pt x="162626" y="0"/>
                    </a:cubicBezTo>
                    <a:cubicBezTo>
                      <a:pt x="172543" y="0"/>
                      <a:pt x="178492" y="3967"/>
                      <a:pt x="184442" y="10908"/>
                    </a:cubicBezTo>
                    <a:cubicBezTo>
                      <a:pt x="189400" y="17850"/>
                      <a:pt x="192375" y="27766"/>
                      <a:pt x="192375" y="40657"/>
                    </a:cubicBezTo>
                    <a:cubicBezTo>
                      <a:pt x="192375" y="53548"/>
                      <a:pt x="189400" y="63464"/>
                      <a:pt x="184442" y="70406"/>
                    </a:cubicBezTo>
                    <a:cubicBezTo>
                      <a:pt x="178492" y="77347"/>
                      <a:pt x="171551" y="81313"/>
                      <a:pt x="162626" y="81313"/>
                    </a:cubicBezTo>
                    <a:lnTo>
                      <a:pt x="162626" y="81313"/>
                    </a:lnTo>
                    <a:close/>
                    <a:moveTo>
                      <a:pt x="162626" y="72389"/>
                    </a:moveTo>
                    <a:cubicBezTo>
                      <a:pt x="168576" y="72389"/>
                      <a:pt x="173534" y="69414"/>
                      <a:pt x="176509" y="63464"/>
                    </a:cubicBezTo>
                    <a:cubicBezTo>
                      <a:pt x="179484" y="57515"/>
                      <a:pt x="181467" y="49581"/>
                      <a:pt x="181467" y="39665"/>
                    </a:cubicBezTo>
                    <a:cubicBezTo>
                      <a:pt x="181467" y="29749"/>
                      <a:pt x="179484" y="21816"/>
                      <a:pt x="176509" y="15866"/>
                    </a:cubicBezTo>
                    <a:cubicBezTo>
                      <a:pt x="173534" y="9916"/>
                      <a:pt x="168576" y="6941"/>
                      <a:pt x="162626" y="6941"/>
                    </a:cubicBezTo>
                    <a:cubicBezTo>
                      <a:pt x="156676" y="6941"/>
                      <a:pt x="151718" y="9916"/>
                      <a:pt x="148743" y="15866"/>
                    </a:cubicBezTo>
                    <a:cubicBezTo>
                      <a:pt x="145769" y="21816"/>
                      <a:pt x="143785" y="29749"/>
                      <a:pt x="143785" y="38674"/>
                    </a:cubicBezTo>
                    <a:cubicBezTo>
                      <a:pt x="143785" y="48590"/>
                      <a:pt x="145769" y="56523"/>
                      <a:pt x="148743" y="62473"/>
                    </a:cubicBezTo>
                    <a:cubicBezTo>
                      <a:pt x="151718" y="69414"/>
                      <a:pt x="155685" y="72389"/>
                      <a:pt x="162626" y="72389"/>
                    </a:cubicBezTo>
                    <a:lnTo>
                      <a:pt x="162626" y="7238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6" name="Полилиния: фигура 305">
                <a:extLst>
                  <a:ext uri="{FF2B5EF4-FFF2-40B4-BE49-F238E27FC236}">
                    <a16:creationId xmlns:a16="http://schemas.microsoft.com/office/drawing/2014/main" id="{A643F8D8-B654-DBCC-D6F7-47045AC93DB9}"/>
                  </a:ext>
                </a:extLst>
              </p:cNvPr>
              <p:cNvSpPr/>
              <p:nvPr/>
            </p:nvSpPr>
            <p:spPr>
              <a:xfrm>
                <a:off x="5982653" y="6188546"/>
                <a:ext cx="425406" cy="98170"/>
              </a:xfrm>
              <a:custGeom>
                <a:avLst/>
                <a:gdLst>
                  <a:gd name="connsiteX0" fmla="*/ 12891 w 425406"/>
                  <a:gd name="connsiteY0" fmla="*/ 58506 h 98170"/>
                  <a:gd name="connsiteX1" fmla="*/ 18841 w 425406"/>
                  <a:gd name="connsiteY1" fmla="*/ 68422 h 98170"/>
                  <a:gd name="connsiteX2" fmla="*/ 32723 w 425406"/>
                  <a:gd name="connsiteY2" fmla="*/ 72389 h 98170"/>
                  <a:gd name="connsiteX3" fmla="*/ 45615 w 425406"/>
                  <a:gd name="connsiteY3" fmla="*/ 68422 h 98170"/>
                  <a:gd name="connsiteX4" fmla="*/ 50573 w 425406"/>
                  <a:gd name="connsiteY4" fmla="*/ 58506 h 98170"/>
                  <a:gd name="connsiteX5" fmla="*/ 46606 w 425406"/>
                  <a:gd name="connsiteY5" fmla="*/ 50573 h 98170"/>
                  <a:gd name="connsiteX6" fmla="*/ 34707 w 425406"/>
                  <a:gd name="connsiteY6" fmla="*/ 45615 h 98170"/>
                  <a:gd name="connsiteX7" fmla="*/ 24791 w 425406"/>
                  <a:gd name="connsiteY7" fmla="*/ 42640 h 98170"/>
                  <a:gd name="connsiteX8" fmla="*/ 8925 w 425406"/>
                  <a:gd name="connsiteY8" fmla="*/ 34707 h 98170"/>
                  <a:gd name="connsiteX9" fmla="*/ 3967 w 425406"/>
                  <a:gd name="connsiteY9" fmla="*/ 21816 h 98170"/>
                  <a:gd name="connsiteX10" fmla="*/ 11900 w 425406"/>
                  <a:gd name="connsiteY10" fmla="*/ 5950 h 98170"/>
                  <a:gd name="connsiteX11" fmla="*/ 31732 w 425406"/>
                  <a:gd name="connsiteY11" fmla="*/ 0 h 98170"/>
                  <a:gd name="connsiteX12" fmla="*/ 51565 w 425406"/>
                  <a:gd name="connsiteY12" fmla="*/ 5950 h 98170"/>
                  <a:gd name="connsiteX13" fmla="*/ 59497 w 425406"/>
                  <a:gd name="connsiteY13" fmla="*/ 21816 h 98170"/>
                  <a:gd name="connsiteX14" fmla="*/ 49581 w 425406"/>
                  <a:gd name="connsiteY14" fmla="*/ 21816 h 98170"/>
                  <a:gd name="connsiteX15" fmla="*/ 43632 w 425406"/>
                  <a:gd name="connsiteY15" fmla="*/ 11900 h 98170"/>
                  <a:gd name="connsiteX16" fmla="*/ 30741 w 425406"/>
                  <a:gd name="connsiteY16" fmla="*/ 7933 h 98170"/>
                  <a:gd name="connsiteX17" fmla="*/ 17849 w 425406"/>
                  <a:gd name="connsiteY17" fmla="*/ 11900 h 98170"/>
                  <a:gd name="connsiteX18" fmla="*/ 12891 w 425406"/>
                  <a:gd name="connsiteY18" fmla="*/ 20824 h 98170"/>
                  <a:gd name="connsiteX19" fmla="*/ 16858 w 425406"/>
                  <a:gd name="connsiteY19" fmla="*/ 27766 h 98170"/>
                  <a:gd name="connsiteX20" fmla="*/ 28757 w 425406"/>
                  <a:gd name="connsiteY20" fmla="*/ 32724 h 98170"/>
                  <a:gd name="connsiteX21" fmla="*/ 36690 w 425406"/>
                  <a:gd name="connsiteY21" fmla="*/ 34707 h 98170"/>
                  <a:gd name="connsiteX22" fmla="*/ 54539 w 425406"/>
                  <a:gd name="connsiteY22" fmla="*/ 42640 h 98170"/>
                  <a:gd name="connsiteX23" fmla="*/ 59497 w 425406"/>
                  <a:gd name="connsiteY23" fmla="*/ 56523 h 98170"/>
                  <a:gd name="connsiteX24" fmla="*/ 51565 w 425406"/>
                  <a:gd name="connsiteY24" fmla="*/ 73380 h 98170"/>
                  <a:gd name="connsiteX25" fmla="*/ 29749 w 425406"/>
                  <a:gd name="connsiteY25" fmla="*/ 79330 h 98170"/>
                  <a:gd name="connsiteX26" fmla="*/ 8925 w 425406"/>
                  <a:gd name="connsiteY26" fmla="*/ 73380 h 98170"/>
                  <a:gd name="connsiteX27" fmla="*/ 0 w 425406"/>
                  <a:gd name="connsiteY27" fmla="*/ 56523 h 98170"/>
                  <a:gd name="connsiteX28" fmla="*/ 12891 w 425406"/>
                  <a:gd name="connsiteY28" fmla="*/ 56523 h 98170"/>
                  <a:gd name="connsiteX29" fmla="*/ 109079 w 425406"/>
                  <a:gd name="connsiteY29" fmla="*/ 63464 h 98170"/>
                  <a:gd name="connsiteX30" fmla="*/ 69414 w 425406"/>
                  <a:gd name="connsiteY30" fmla="*/ 63464 h 98170"/>
                  <a:gd name="connsiteX31" fmla="*/ 69414 w 425406"/>
                  <a:gd name="connsiteY31" fmla="*/ 54539 h 98170"/>
                  <a:gd name="connsiteX32" fmla="*/ 104120 w 425406"/>
                  <a:gd name="connsiteY32" fmla="*/ 992 h 98170"/>
                  <a:gd name="connsiteX33" fmla="*/ 118995 w 425406"/>
                  <a:gd name="connsiteY33" fmla="*/ 992 h 98170"/>
                  <a:gd name="connsiteX34" fmla="*/ 118995 w 425406"/>
                  <a:gd name="connsiteY34" fmla="*/ 54539 h 98170"/>
                  <a:gd name="connsiteX35" fmla="*/ 129903 w 425406"/>
                  <a:gd name="connsiteY35" fmla="*/ 54539 h 98170"/>
                  <a:gd name="connsiteX36" fmla="*/ 129903 w 425406"/>
                  <a:gd name="connsiteY36" fmla="*/ 63464 h 98170"/>
                  <a:gd name="connsiteX37" fmla="*/ 118995 w 425406"/>
                  <a:gd name="connsiteY37" fmla="*/ 63464 h 98170"/>
                  <a:gd name="connsiteX38" fmla="*/ 118995 w 425406"/>
                  <a:gd name="connsiteY38" fmla="*/ 80322 h 98170"/>
                  <a:gd name="connsiteX39" fmla="*/ 109079 w 425406"/>
                  <a:gd name="connsiteY39" fmla="*/ 80322 h 98170"/>
                  <a:gd name="connsiteX40" fmla="*/ 109079 w 425406"/>
                  <a:gd name="connsiteY40" fmla="*/ 63464 h 98170"/>
                  <a:gd name="connsiteX41" fmla="*/ 79330 w 425406"/>
                  <a:gd name="connsiteY41" fmla="*/ 54539 h 98170"/>
                  <a:gd name="connsiteX42" fmla="*/ 109079 w 425406"/>
                  <a:gd name="connsiteY42" fmla="*/ 54539 h 98170"/>
                  <a:gd name="connsiteX43" fmla="*/ 109079 w 425406"/>
                  <a:gd name="connsiteY43" fmla="*/ 8925 h 98170"/>
                  <a:gd name="connsiteX44" fmla="*/ 109079 w 425406"/>
                  <a:gd name="connsiteY44" fmla="*/ 8925 h 98170"/>
                  <a:gd name="connsiteX45" fmla="*/ 79330 w 425406"/>
                  <a:gd name="connsiteY45" fmla="*/ 54539 h 98170"/>
                  <a:gd name="connsiteX46" fmla="*/ 79330 w 425406"/>
                  <a:gd name="connsiteY46" fmla="*/ 54539 h 98170"/>
                  <a:gd name="connsiteX47" fmla="*/ 166593 w 425406"/>
                  <a:gd name="connsiteY47" fmla="*/ 81313 h 98170"/>
                  <a:gd name="connsiteX48" fmla="*/ 145769 w 425406"/>
                  <a:gd name="connsiteY48" fmla="*/ 75364 h 98170"/>
                  <a:gd name="connsiteX49" fmla="*/ 137836 w 425406"/>
                  <a:gd name="connsiteY49" fmla="*/ 59497 h 98170"/>
                  <a:gd name="connsiteX50" fmla="*/ 142794 w 425406"/>
                  <a:gd name="connsiteY50" fmla="*/ 46606 h 98170"/>
                  <a:gd name="connsiteX51" fmla="*/ 154694 w 425406"/>
                  <a:gd name="connsiteY51" fmla="*/ 39665 h 98170"/>
                  <a:gd name="connsiteX52" fmla="*/ 154694 w 425406"/>
                  <a:gd name="connsiteY52" fmla="*/ 39665 h 98170"/>
                  <a:gd name="connsiteX53" fmla="*/ 144777 w 425406"/>
                  <a:gd name="connsiteY53" fmla="*/ 32724 h 98170"/>
                  <a:gd name="connsiteX54" fmla="*/ 140811 w 425406"/>
                  <a:gd name="connsiteY54" fmla="*/ 21816 h 98170"/>
                  <a:gd name="connsiteX55" fmla="*/ 147752 w 425406"/>
                  <a:gd name="connsiteY55" fmla="*/ 6941 h 98170"/>
                  <a:gd name="connsiteX56" fmla="*/ 165601 w 425406"/>
                  <a:gd name="connsiteY56" fmla="*/ 992 h 98170"/>
                  <a:gd name="connsiteX57" fmla="*/ 183450 w 425406"/>
                  <a:gd name="connsiteY57" fmla="*/ 6941 h 98170"/>
                  <a:gd name="connsiteX58" fmla="*/ 190392 w 425406"/>
                  <a:gd name="connsiteY58" fmla="*/ 21816 h 98170"/>
                  <a:gd name="connsiteX59" fmla="*/ 186425 w 425406"/>
                  <a:gd name="connsiteY59" fmla="*/ 32724 h 98170"/>
                  <a:gd name="connsiteX60" fmla="*/ 176509 w 425406"/>
                  <a:gd name="connsiteY60" fmla="*/ 39665 h 98170"/>
                  <a:gd name="connsiteX61" fmla="*/ 176509 w 425406"/>
                  <a:gd name="connsiteY61" fmla="*/ 39665 h 98170"/>
                  <a:gd name="connsiteX62" fmla="*/ 188408 w 425406"/>
                  <a:gd name="connsiteY62" fmla="*/ 46606 h 98170"/>
                  <a:gd name="connsiteX63" fmla="*/ 193366 w 425406"/>
                  <a:gd name="connsiteY63" fmla="*/ 59497 h 98170"/>
                  <a:gd name="connsiteX64" fmla="*/ 185434 w 425406"/>
                  <a:gd name="connsiteY64" fmla="*/ 75364 h 98170"/>
                  <a:gd name="connsiteX65" fmla="*/ 166593 w 425406"/>
                  <a:gd name="connsiteY65" fmla="*/ 81313 h 98170"/>
                  <a:gd name="connsiteX66" fmla="*/ 166593 w 425406"/>
                  <a:gd name="connsiteY66" fmla="*/ 81313 h 98170"/>
                  <a:gd name="connsiteX67" fmla="*/ 166593 w 425406"/>
                  <a:gd name="connsiteY67" fmla="*/ 72389 h 98170"/>
                  <a:gd name="connsiteX68" fmla="*/ 180475 w 425406"/>
                  <a:gd name="connsiteY68" fmla="*/ 68422 h 98170"/>
                  <a:gd name="connsiteX69" fmla="*/ 185434 w 425406"/>
                  <a:gd name="connsiteY69" fmla="*/ 57515 h 98170"/>
                  <a:gd name="connsiteX70" fmla="*/ 180475 w 425406"/>
                  <a:gd name="connsiteY70" fmla="*/ 46606 h 98170"/>
                  <a:gd name="connsiteX71" fmla="*/ 166593 w 425406"/>
                  <a:gd name="connsiteY71" fmla="*/ 42640 h 98170"/>
                  <a:gd name="connsiteX72" fmla="*/ 153702 w 425406"/>
                  <a:gd name="connsiteY72" fmla="*/ 46606 h 98170"/>
                  <a:gd name="connsiteX73" fmla="*/ 148743 w 425406"/>
                  <a:gd name="connsiteY73" fmla="*/ 57515 h 98170"/>
                  <a:gd name="connsiteX74" fmla="*/ 153702 w 425406"/>
                  <a:gd name="connsiteY74" fmla="*/ 68422 h 98170"/>
                  <a:gd name="connsiteX75" fmla="*/ 166593 w 425406"/>
                  <a:gd name="connsiteY75" fmla="*/ 72389 h 98170"/>
                  <a:gd name="connsiteX76" fmla="*/ 166593 w 425406"/>
                  <a:gd name="connsiteY76" fmla="*/ 72389 h 98170"/>
                  <a:gd name="connsiteX77" fmla="*/ 166593 w 425406"/>
                  <a:gd name="connsiteY77" fmla="*/ 34707 h 98170"/>
                  <a:gd name="connsiteX78" fmla="*/ 177501 w 425406"/>
                  <a:gd name="connsiteY78" fmla="*/ 30741 h 98170"/>
                  <a:gd name="connsiteX79" fmla="*/ 181467 w 425406"/>
                  <a:gd name="connsiteY79" fmla="*/ 21816 h 98170"/>
                  <a:gd name="connsiteX80" fmla="*/ 177501 w 425406"/>
                  <a:gd name="connsiteY80" fmla="*/ 11900 h 98170"/>
                  <a:gd name="connsiteX81" fmla="*/ 166593 w 425406"/>
                  <a:gd name="connsiteY81" fmla="*/ 7933 h 98170"/>
                  <a:gd name="connsiteX82" fmla="*/ 155685 w 425406"/>
                  <a:gd name="connsiteY82" fmla="*/ 11900 h 98170"/>
                  <a:gd name="connsiteX83" fmla="*/ 151718 w 425406"/>
                  <a:gd name="connsiteY83" fmla="*/ 21816 h 98170"/>
                  <a:gd name="connsiteX84" fmla="*/ 155685 w 425406"/>
                  <a:gd name="connsiteY84" fmla="*/ 30741 h 98170"/>
                  <a:gd name="connsiteX85" fmla="*/ 166593 w 425406"/>
                  <a:gd name="connsiteY85" fmla="*/ 34707 h 98170"/>
                  <a:gd name="connsiteX86" fmla="*/ 166593 w 425406"/>
                  <a:gd name="connsiteY86" fmla="*/ 34707 h 98170"/>
                  <a:gd name="connsiteX87" fmla="*/ 200308 w 425406"/>
                  <a:gd name="connsiteY87" fmla="*/ 98171 h 98170"/>
                  <a:gd name="connsiteX88" fmla="*/ 224107 w 425406"/>
                  <a:gd name="connsiteY88" fmla="*/ 992 h 98170"/>
                  <a:gd name="connsiteX89" fmla="*/ 232040 w 425406"/>
                  <a:gd name="connsiteY89" fmla="*/ 992 h 98170"/>
                  <a:gd name="connsiteX90" fmla="*/ 208241 w 425406"/>
                  <a:gd name="connsiteY90" fmla="*/ 98171 h 98170"/>
                  <a:gd name="connsiteX91" fmla="*/ 200308 w 425406"/>
                  <a:gd name="connsiteY91" fmla="*/ 98171 h 98170"/>
                  <a:gd name="connsiteX92" fmla="*/ 246914 w 425406"/>
                  <a:gd name="connsiteY92" fmla="*/ 58506 h 98170"/>
                  <a:gd name="connsiteX93" fmla="*/ 252864 w 425406"/>
                  <a:gd name="connsiteY93" fmla="*/ 68422 h 98170"/>
                  <a:gd name="connsiteX94" fmla="*/ 266747 w 425406"/>
                  <a:gd name="connsiteY94" fmla="*/ 72389 h 98170"/>
                  <a:gd name="connsiteX95" fmla="*/ 279638 w 425406"/>
                  <a:gd name="connsiteY95" fmla="*/ 68422 h 98170"/>
                  <a:gd name="connsiteX96" fmla="*/ 284596 w 425406"/>
                  <a:gd name="connsiteY96" fmla="*/ 58506 h 98170"/>
                  <a:gd name="connsiteX97" fmla="*/ 280629 w 425406"/>
                  <a:gd name="connsiteY97" fmla="*/ 50573 h 98170"/>
                  <a:gd name="connsiteX98" fmla="*/ 268730 w 425406"/>
                  <a:gd name="connsiteY98" fmla="*/ 45615 h 98170"/>
                  <a:gd name="connsiteX99" fmla="*/ 258814 w 425406"/>
                  <a:gd name="connsiteY99" fmla="*/ 42640 h 98170"/>
                  <a:gd name="connsiteX100" fmla="*/ 242948 w 425406"/>
                  <a:gd name="connsiteY100" fmla="*/ 34707 h 98170"/>
                  <a:gd name="connsiteX101" fmla="*/ 237990 w 425406"/>
                  <a:gd name="connsiteY101" fmla="*/ 21816 h 98170"/>
                  <a:gd name="connsiteX102" fmla="*/ 245922 w 425406"/>
                  <a:gd name="connsiteY102" fmla="*/ 5950 h 98170"/>
                  <a:gd name="connsiteX103" fmla="*/ 265755 w 425406"/>
                  <a:gd name="connsiteY103" fmla="*/ 0 h 98170"/>
                  <a:gd name="connsiteX104" fmla="*/ 285587 w 425406"/>
                  <a:gd name="connsiteY104" fmla="*/ 5950 h 98170"/>
                  <a:gd name="connsiteX105" fmla="*/ 293521 w 425406"/>
                  <a:gd name="connsiteY105" fmla="*/ 21816 h 98170"/>
                  <a:gd name="connsiteX106" fmla="*/ 283605 w 425406"/>
                  <a:gd name="connsiteY106" fmla="*/ 21816 h 98170"/>
                  <a:gd name="connsiteX107" fmla="*/ 277654 w 425406"/>
                  <a:gd name="connsiteY107" fmla="*/ 11900 h 98170"/>
                  <a:gd name="connsiteX108" fmla="*/ 264763 w 425406"/>
                  <a:gd name="connsiteY108" fmla="*/ 7933 h 98170"/>
                  <a:gd name="connsiteX109" fmla="*/ 251872 w 425406"/>
                  <a:gd name="connsiteY109" fmla="*/ 11900 h 98170"/>
                  <a:gd name="connsiteX110" fmla="*/ 246914 w 425406"/>
                  <a:gd name="connsiteY110" fmla="*/ 20824 h 98170"/>
                  <a:gd name="connsiteX111" fmla="*/ 250880 w 425406"/>
                  <a:gd name="connsiteY111" fmla="*/ 27766 h 98170"/>
                  <a:gd name="connsiteX112" fmla="*/ 262780 w 425406"/>
                  <a:gd name="connsiteY112" fmla="*/ 32724 h 98170"/>
                  <a:gd name="connsiteX113" fmla="*/ 270713 w 425406"/>
                  <a:gd name="connsiteY113" fmla="*/ 34707 h 98170"/>
                  <a:gd name="connsiteX114" fmla="*/ 288563 w 425406"/>
                  <a:gd name="connsiteY114" fmla="*/ 42640 h 98170"/>
                  <a:gd name="connsiteX115" fmla="*/ 293521 w 425406"/>
                  <a:gd name="connsiteY115" fmla="*/ 56523 h 98170"/>
                  <a:gd name="connsiteX116" fmla="*/ 285587 w 425406"/>
                  <a:gd name="connsiteY116" fmla="*/ 73380 h 98170"/>
                  <a:gd name="connsiteX117" fmla="*/ 263772 w 425406"/>
                  <a:gd name="connsiteY117" fmla="*/ 79330 h 98170"/>
                  <a:gd name="connsiteX118" fmla="*/ 242948 w 425406"/>
                  <a:gd name="connsiteY118" fmla="*/ 73380 h 98170"/>
                  <a:gd name="connsiteX119" fmla="*/ 234023 w 425406"/>
                  <a:gd name="connsiteY119" fmla="*/ 56523 h 98170"/>
                  <a:gd name="connsiteX120" fmla="*/ 246914 w 425406"/>
                  <a:gd name="connsiteY120" fmla="*/ 56523 h 98170"/>
                  <a:gd name="connsiteX121" fmla="*/ 334177 w 425406"/>
                  <a:gd name="connsiteY121" fmla="*/ 81313 h 98170"/>
                  <a:gd name="connsiteX122" fmla="*/ 318311 w 425406"/>
                  <a:gd name="connsiteY122" fmla="*/ 76355 h 98170"/>
                  <a:gd name="connsiteX123" fmla="*/ 307403 w 425406"/>
                  <a:gd name="connsiteY123" fmla="*/ 63464 h 98170"/>
                  <a:gd name="connsiteX124" fmla="*/ 303437 w 425406"/>
                  <a:gd name="connsiteY124" fmla="*/ 41648 h 98170"/>
                  <a:gd name="connsiteX125" fmla="*/ 311370 w 425406"/>
                  <a:gd name="connsiteY125" fmla="*/ 10908 h 98170"/>
                  <a:gd name="connsiteX126" fmla="*/ 334177 w 425406"/>
                  <a:gd name="connsiteY126" fmla="*/ 0 h 98170"/>
                  <a:gd name="connsiteX127" fmla="*/ 351035 w 425406"/>
                  <a:gd name="connsiteY127" fmla="*/ 5950 h 98170"/>
                  <a:gd name="connsiteX128" fmla="*/ 359959 w 425406"/>
                  <a:gd name="connsiteY128" fmla="*/ 20824 h 98170"/>
                  <a:gd name="connsiteX129" fmla="*/ 350043 w 425406"/>
                  <a:gd name="connsiteY129" fmla="*/ 20824 h 98170"/>
                  <a:gd name="connsiteX130" fmla="*/ 344093 w 425406"/>
                  <a:gd name="connsiteY130" fmla="*/ 11900 h 98170"/>
                  <a:gd name="connsiteX131" fmla="*/ 334177 w 425406"/>
                  <a:gd name="connsiteY131" fmla="*/ 8925 h 98170"/>
                  <a:gd name="connsiteX132" fmla="*/ 319303 w 425406"/>
                  <a:gd name="connsiteY132" fmla="*/ 17850 h 98170"/>
                  <a:gd name="connsiteX133" fmla="*/ 313353 w 425406"/>
                  <a:gd name="connsiteY133" fmla="*/ 41648 h 98170"/>
                  <a:gd name="connsiteX134" fmla="*/ 313353 w 425406"/>
                  <a:gd name="connsiteY134" fmla="*/ 41648 h 98170"/>
                  <a:gd name="connsiteX135" fmla="*/ 322277 w 425406"/>
                  <a:gd name="connsiteY135" fmla="*/ 32724 h 98170"/>
                  <a:gd name="connsiteX136" fmla="*/ 335168 w 425406"/>
                  <a:gd name="connsiteY136" fmla="*/ 28757 h 98170"/>
                  <a:gd name="connsiteX137" fmla="*/ 354010 w 425406"/>
                  <a:gd name="connsiteY137" fmla="*/ 36690 h 98170"/>
                  <a:gd name="connsiteX138" fmla="*/ 361942 w 425406"/>
                  <a:gd name="connsiteY138" fmla="*/ 55531 h 98170"/>
                  <a:gd name="connsiteX139" fmla="*/ 354010 w 425406"/>
                  <a:gd name="connsiteY139" fmla="*/ 74372 h 98170"/>
                  <a:gd name="connsiteX140" fmla="*/ 334177 w 425406"/>
                  <a:gd name="connsiteY140" fmla="*/ 81313 h 98170"/>
                  <a:gd name="connsiteX141" fmla="*/ 334177 w 425406"/>
                  <a:gd name="connsiteY141" fmla="*/ 81313 h 98170"/>
                  <a:gd name="connsiteX142" fmla="*/ 334177 w 425406"/>
                  <a:gd name="connsiteY142" fmla="*/ 72389 h 98170"/>
                  <a:gd name="connsiteX143" fmla="*/ 347068 w 425406"/>
                  <a:gd name="connsiteY143" fmla="*/ 67431 h 98170"/>
                  <a:gd name="connsiteX144" fmla="*/ 352026 w 425406"/>
                  <a:gd name="connsiteY144" fmla="*/ 54539 h 98170"/>
                  <a:gd name="connsiteX145" fmla="*/ 347068 w 425406"/>
                  <a:gd name="connsiteY145" fmla="*/ 41648 h 98170"/>
                  <a:gd name="connsiteX146" fmla="*/ 334177 w 425406"/>
                  <a:gd name="connsiteY146" fmla="*/ 36690 h 98170"/>
                  <a:gd name="connsiteX147" fmla="*/ 321286 w 425406"/>
                  <a:gd name="connsiteY147" fmla="*/ 41648 h 98170"/>
                  <a:gd name="connsiteX148" fmla="*/ 316328 w 425406"/>
                  <a:gd name="connsiteY148" fmla="*/ 54539 h 98170"/>
                  <a:gd name="connsiteX149" fmla="*/ 321286 w 425406"/>
                  <a:gd name="connsiteY149" fmla="*/ 67431 h 98170"/>
                  <a:gd name="connsiteX150" fmla="*/ 334177 w 425406"/>
                  <a:gd name="connsiteY150" fmla="*/ 72389 h 98170"/>
                  <a:gd name="connsiteX151" fmla="*/ 334177 w 425406"/>
                  <a:gd name="connsiteY151" fmla="*/ 72389 h 98170"/>
                  <a:gd name="connsiteX152" fmla="*/ 388716 w 425406"/>
                  <a:gd name="connsiteY152" fmla="*/ 35699 h 98170"/>
                  <a:gd name="connsiteX153" fmla="*/ 398633 w 425406"/>
                  <a:gd name="connsiteY153" fmla="*/ 35699 h 98170"/>
                  <a:gd name="connsiteX154" fmla="*/ 409540 w 425406"/>
                  <a:gd name="connsiteY154" fmla="*/ 31732 h 98170"/>
                  <a:gd name="connsiteX155" fmla="*/ 413507 w 425406"/>
                  <a:gd name="connsiteY155" fmla="*/ 21816 h 98170"/>
                  <a:gd name="connsiteX156" fmla="*/ 409540 w 425406"/>
                  <a:gd name="connsiteY156" fmla="*/ 11900 h 98170"/>
                  <a:gd name="connsiteX157" fmla="*/ 397641 w 425406"/>
                  <a:gd name="connsiteY157" fmla="*/ 7933 h 98170"/>
                  <a:gd name="connsiteX158" fmla="*/ 386733 w 425406"/>
                  <a:gd name="connsiteY158" fmla="*/ 11900 h 98170"/>
                  <a:gd name="connsiteX159" fmla="*/ 381775 w 425406"/>
                  <a:gd name="connsiteY159" fmla="*/ 21816 h 98170"/>
                  <a:gd name="connsiteX160" fmla="*/ 371859 w 425406"/>
                  <a:gd name="connsiteY160" fmla="*/ 21816 h 98170"/>
                  <a:gd name="connsiteX161" fmla="*/ 379791 w 425406"/>
                  <a:gd name="connsiteY161" fmla="*/ 5950 h 98170"/>
                  <a:gd name="connsiteX162" fmla="*/ 397641 w 425406"/>
                  <a:gd name="connsiteY162" fmla="*/ 0 h 98170"/>
                  <a:gd name="connsiteX163" fmla="*/ 415490 w 425406"/>
                  <a:gd name="connsiteY163" fmla="*/ 5950 h 98170"/>
                  <a:gd name="connsiteX164" fmla="*/ 422432 w 425406"/>
                  <a:gd name="connsiteY164" fmla="*/ 20824 h 98170"/>
                  <a:gd name="connsiteX165" fmla="*/ 418465 w 425406"/>
                  <a:gd name="connsiteY165" fmla="*/ 33715 h 98170"/>
                  <a:gd name="connsiteX166" fmla="*/ 406565 w 425406"/>
                  <a:gd name="connsiteY166" fmla="*/ 39665 h 98170"/>
                  <a:gd name="connsiteX167" fmla="*/ 406565 w 425406"/>
                  <a:gd name="connsiteY167" fmla="*/ 39665 h 98170"/>
                  <a:gd name="connsiteX168" fmla="*/ 420448 w 425406"/>
                  <a:gd name="connsiteY168" fmla="*/ 45615 h 98170"/>
                  <a:gd name="connsiteX169" fmla="*/ 425406 w 425406"/>
                  <a:gd name="connsiteY169" fmla="*/ 59497 h 98170"/>
                  <a:gd name="connsiteX170" fmla="*/ 417474 w 425406"/>
                  <a:gd name="connsiteY170" fmla="*/ 76355 h 98170"/>
                  <a:gd name="connsiteX171" fmla="*/ 397641 w 425406"/>
                  <a:gd name="connsiteY171" fmla="*/ 83297 h 98170"/>
                  <a:gd name="connsiteX172" fmla="*/ 377809 w 425406"/>
                  <a:gd name="connsiteY172" fmla="*/ 77347 h 98170"/>
                  <a:gd name="connsiteX173" fmla="*/ 369875 w 425406"/>
                  <a:gd name="connsiteY173" fmla="*/ 61481 h 98170"/>
                  <a:gd name="connsiteX174" fmla="*/ 379791 w 425406"/>
                  <a:gd name="connsiteY174" fmla="*/ 61481 h 98170"/>
                  <a:gd name="connsiteX175" fmla="*/ 385742 w 425406"/>
                  <a:gd name="connsiteY175" fmla="*/ 71397 h 98170"/>
                  <a:gd name="connsiteX176" fmla="*/ 398633 w 425406"/>
                  <a:gd name="connsiteY176" fmla="*/ 75364 h 98170"/>
                  <a:gd name="connsiteX177" fmla="*/ 411524 w 425406"/>
                  <a:gd name="connsiteY177" fmla="*/ 71397 h 98170"/>
                  <a:gd name="connsiteX178" fmla="*/ 416482 w 425406"/>
                  <a:gd name="connsiteY178" fmla="*/ 61481 h 98170"/>
                  <a:gd name="connsiteX179" fmla="*/ 411524 w 425406"/>
                  <a:gd name="connsiteY179" fmla="*/ 50573 h 98170"/>
                  <a:gd name="connsiteX180" fmla="*/ 398633 w 425406"/>
                  <a:gd name="connsiteY180" fmla="*/ 46606 h 98170"/>
                  <a:gd name="connsiteX181" fmla="*/ 388716 w 425406"/>
                  <a:gd name="connsiteY181" fmla="*/ 46606 h 98170"/>
                  <a:gd name="connsiteX182" fmla="*/ 388716 w 425406"/>
                  <a:gd name="connsiteY182" fmla="*/ 35699 h 98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</a:cxnLst>
                <a:rect l="l" t="t" r="r" b="b"/>
                <a:pathLst>
                  <a:path w="425406" h="98170">
                    <a:moveTo>
                      <a:pt x="12891" y="58506"/>
                    </a:moveTo>
                    <a:cubicBezTo>
                      <a:pt x="12891" y="62473"/>
                      <a:pt x="15866" y="66439"/>
                      <a:pt x="18841" y="68422"/>
                    </a:cubicBezTo>
                    <a:cubicBezTo>
                      <a:pt x="22807" y="71397"/>
                      <a:pt x="26774" y="72389"/>
                      <a:pt x="32723" y="72389"/>
                    </a:cubicBezTo>
                    <a:cubicBezTo>
                      <a:pt x="37682" y="72389"/>
                      <a:pt x="42640" y="71397"/>
                      <a:pt x="45615" y="68422"/>
                    </a:cubicBezTo>
                    <a:cubicBezTo>
                      <a:pt x="48590" y="65447"/>
                      <a:pt x="50573" y="62473"/>
                      <a:pt x="50573" y="58506"/>
                    </a:cubicBezTo>
                    <a:cubicBezTo>
                      <a:pt x="50573" y="55531"/>
                      <a:pt x="49581" y="52557"/>
                      <a:pt x="46606" y="50573"/>
                    </a:cubicBezTo>
                    <a:cubicBezTo>
                      <a:pt x="44623" y="48590"/>
                      <a:pt x="40657" y="46606"/>
                      <a:pt x="34707" y="45615"/>
                    </a:cubicBezTo>
                    <a:lnTo>
                      <a:pt x="24791" y="42640"/>
                    </a:lnTo>
                    <a:cubicBezTo>
                      <a:pt x="17849" y="40657"/>
                      <a:pt x="11900" y="37682"/>
                      <a:pt x="8925" y="34707"/>
                    </a:cubicBezTo>
                    <a:cubicBezTo>
                      <a:pt x="5950" y="31732"/>
                      <a:pt x="3967" y="26774"/>
                      <a:pt x="3967" y="21816"/>
                    </a:cubicBezTo>
                    <a:cubicBezTo>
                      <a:pt x="3967" y="14874"/>
                      <a:pt x="6941" y="9916"/>
                      <a:pt x="11900" y="5950"/>
                    </a:cubicBezTo>
                    <a:cubicBezTo>
                      <a:pt x="16858" y="1983"/>
                      <a:pt x="23799" y="0"/>
                      <a:pt x="31732" y="0"/>
                    </a:cubicBezTo>
                    <a:cubicBezTo>
                      <a:pt x="39665" y="0"/>
                      <a:pt x="45615" y="1983"/>
                      <a:pt x="51565" y="5950"/>
                    </a:cubicBezTo>
                    <a:cubicBezTo>
                      <a:pt x="56523" y="9916"/>
                      <a:pt x="59497" y="15866"/>
                      <a:pt x="59497" y="21816"/>
                    </a:cubicBezTo>
                    <a:lnTo>
                      <a:pt x="49581" y="21816"/>
                    </a:lnTo>
                    <a:cubicBezTo>
                      <a:pt x="49581" y="17850"/>
                      <a:pt x="47598" y="13883"/>
                      <a:pt x="43632" y="11900"/>
                    </a:cubicBezTo>
                    <a:cubicBezTo>
                      <a:pt x="40657" y="9916"/>
                      <a:pt x="36690" y="7933"/>
                      <a:pt x="30741" y="7933"/>
                    </a:cubicBezTo>
                    <a:cubicBezTo>
                      <a:pt x="25783" y="7933"/>
                      <a:pt x="21816" y="8925"/>
                      <a:pt x="17849" y="11900"/>
                    </a:cubicBezTo>
                    <a:cubicBezTo>
                      <a:pt x="14874" y="13883"/>
                      <a:pt x="12891" y="17850"/>
                      <a:pt x="12891" y="20824"/>
                    </a:cubicBezTo>
                    <a:cubicBezTo>
                      <a:pt x="12891" y="23799"/>
                      <a:pt x="13883" y="25783"/>
                      <a:pt x="16858" y="27766"/>
                    </a:cubicBezTo>
                    <a:cubicBezTo>
                      <a:pt x="18841" y="29749"/>
                      <a:pt x="22807" y="31732"/>
                      <a:pt x="28757" y="32724"/>
                    </a:cubicBezTo>
                    <a:lnTo>
                      <a:pt x="36690" y="34707"/>
                    </a:lnTo>
                    <a:cubicBezTo>
                      <a:pt x="44623" y="36690"/>
                      <a:pt x="50573" y="39665"/>
                      <a:pt x="54539" y="42640"/>
                    </a:cubicBezTo>
                    <a:cubicBezTo>
                      <a:pt x="58506" y="45615"/>
                      <a:pt x="59497" y="50573"/>
                      <a:pt x="59497" y="56523"/>
                    </a:cubicBezTo>
                    <a:cubicBezTo>
                      <a:pt x="59497" y="63464"/>
                      <a:pt x="56523" y="69414"/>
                      <a:pt x="51565" y="73380"/>
                    </a:cubicBezTo>
                    <a:cubicBezTo>
                      <a:pt x="46606" y="77347"/>
                      <a:pt x="38674" y="79330"/>
                      <a:pt x="29749" y="79330"/>
                    </a:cubicBezTo>
                    <a:cubicBezTo>
                      <a:pt x="21816" y="79330"/>
                      <a:pt x="14874" y="77347"/>
                      <a:pt x="8925" y="73380"/>
                    </a:cubicBezTo>
                    <a:cubicBezTo>
                      <a:pt x="3967" y="69414"/>
                      <a:pt x="992" y="63464"/>
                      <a:pt x="0" y="56523"/>
                    </a:cubicBezTo>
                    <a:lnTo>
                      <a:pt x="12891" y="56523"/>
                    </a:lnTo>
                    <a:close/>
                    <a:moveTo>
                      <a:pt x="109079" y="63464"/>
                    </a:moveTo>
                    <a:lnTo>
                      <a:pt x="69414" y="63464"/>
                    </a:lnTo>
                    <a:lnTo>
                      <a:pt x="69414" y="54539"/>
                    </a:lnTo>
                    <a:cubicBezTo>
                      <a:pt x="75364" y="42640"/>
                      <a:pt x="87263" y="24791"/>
                      <a:pt x="104120" y="992"/>
                    </a:cubicBezTo>
                    <a:lnTo>
                      <a:pt x="118995" y="992"/>
                    </a:lnTo>
                    <a:lnTo>
                      <a:pt x="118995" y="54539"/>
                    </a:lnTo>
                    <a:lnTo>
                      <a:pt x="129903" y="54539"/>
                    </a:lnTo>
                    <a:lnTo>
                      <a:pt x="129903" y="63464"/>
                    </a:lnTo>
                    <a:lnTo>
                      <a:pt x="118995" y="63464"/>
                    </a:lnTo>
                    <a:lnTo>
                      <a:pt x="118995" y="80322"/>
                    </a:lnTo>
                    <a:lnTo>
                      <a:pt x="109079" y="80322"/>
                    </a:lnTo>
                    <a:lnTo>
                      <a:pt x="109079" y="63464"/>
                    </a:lnTo>
                    <a:close/>
                    <a:moveTo>
                      <a:pt x="79330" y="54539"/>
                    </a:moveTo>
                    <a:lnTo>
                      <a:pt x="109079" y="54539"/>
                    </a:lnTo>
                    <a:lnTo>
                      <a:pt x="109079" y="8925"/>
                    </a:lnTo>
                    <a:lnTo>
                      <a:pt x="109079" y="8925"/>
                    </a:lnTo>
                    <a:cubicBezTo>
                      <a:pt x="95196" y="28757"/>
                      <a:pt x="85280" y="44623"/>
                      <a:pt x="79330" y="54539"/>
                    </a:cubicBezTo>
                    <a:lnTo>
                      <a:pt x="79330" y="54539"/>
                    </a:lnTo>
                    <a:close/>
                    <a:moveTo>
                      <a:pt x="166593" y="81313"/>
                    </a:moveTo>
                    <a:cubicBezTo>
                      <a:pt x="158660" y="81313"/>
                      <a:pt x="151718" y="79330"/>
                      <a:pt x="145769" y="75364"/>
                    </a:cubicBezTo>
                    <a:cubicBezTo>
                      <a:pt x="140811" y="71397"/>
                      <a:pt x="137836" y="65447"/>
                      <a:pt x="137836" y="59497"/>
                    </a:cubicBezTo>
                    <a:cubicBezTo>
                      <a:pt x="137836" y="54539"/>
                      <a:pt x="139819" y="50573"/>
                      <a:pt x="142794" y="46606"/>
                    </a:cubicBezTo>
                    <a:cubicBezTo>
                      <a:pt x="145769" y="42640"/>
                      <a:pt x="149735" y="40657"/>
                      <a:pt x="154694" y="39665"/>
                    </a:cubicBezTo>
                    <a:lnTo>
                      <a:pt x="154694" y="39665"/>
                    </a:lnTo>
                    <a:cubicBezTo>
                      <a:pt x="150727" y="38674"/>
                      <a:pt x="146760" y="35699"/>
                      <a:pt x="144777" y="32724"/>
                    </a:cubicBezTo>
                    <a:cubicBezTo>
                      <a:pt x="141802" y="29749"/>
                      <a:pt x="140811" y="25783"/>
                      <a:pt x="140811" y="21816"/>
                    </a:cubicBezTo>
                    <a:cubicBezTo>
                      <a:pt x="140811" y="15866"/>
                      <a:pt x="142794" y="10908"/>
                      <a:pt x="147752" y="6941"/>
                    </a:cubicBezTo>
                    <a:cubicBezTo>
                      <a:pt x="152710" y="2975"/>
                      <a:pt x="158660" y="992"/>
                      <a:pt x="165601" y="992"/>
                    </a:cubicBezTo>
                    <a:cubicBezTo>
                      <a:pt x="172543" y="992"/>
                      <a:pt x="179484" y="2975"/>
                      <a:pt x="183450" y="6941"/>
                    </a:cubicBezTo>
                    <a:cubicBezTo>
                      <a:pt x="188408" y="10908"/>
                      <a:pt x="190392" y="15866"/>
                      <a:pt x="190392" y="21816"/>
                    </a:cubicBezTo>
                    <a:cubicBezTo>
                      <a:pt x="190392" y="25783"/>
                      <a:pt x="189400" y="29749"/>
                      <a:pt x="186425" y="32724"/>
                    </a:cubicBezTo>
                    <a:cubicBezTo>
                      <a:pt x="184442" y="35699"/>
                      <a:pt x="180475" y="37682"/>
                      <a:pt x="176509" y="39665"/>
                    </a:cubicBezTo>
                    <a:lnTo>
                      <a:pt x="176509" y="39665"/>
                    </a:lnTo>
                    <a:cubicBezTo>
                      <a:pt x="181467" y="40657"/>
                      <a:pt x="185434" y="43632"/>
                      <a:pt x="188408" y="46606"/>
                    </a:cubicBezTo>
                    <a:cubicBezTo>
                      <a:pt x="191383" y="50573"/>
                      <a:pt x="193366" y="54539"/>
                      <a:pt x="193366" y="59497"/>
                    </a:cubicBezTo>
                    <a:cubicBezTo>
                      <a:pt x="193366" y="66439"/>
                      <a:pt x="190392" y="71397"/>
                      <a:pt x="185434" y="75364"/>
                    </a:cubicBezTo>
                    <a:cubicBezTo>
                      <a:pt x="182459" y="79330"/>
                      <a:pt x="175517" y="81313"/>
                      <a:pt x="166593" y="81313"/>
                    </a:cubicBezTo>
                    <a:lnTo>
                      <a:pt x="166593" y="81313"/>
                    </a:lnTo>
                    <a:close/>
                    <a:moveTo>
                      <a:pt x="166593" y="72389"/>
                    </a:moveTo>
                    <a:cubicBezTo>
                      <a:pt x="171551" y="72389"/>
                      <a:pt x="176509" y="71397"/>
                      <a:pt x="180475" y="68422"/>
                    </a:cubicBezTo>
                    <a:cubicBezTo>
                      <a:pt x="183450" y="65447"/>
                      <a:pt x="185434" y="62473"/>
                      <a:pt x="185434" y="57515"/>
                    </a:cubicBezTo>
                    <a:cubicBezTo>
                      <a:pt x="185434" y="53548"/>
                      <a:pt x="183450" y="49581"/>
                      <a:pt x="180475" y="46606"/>
                    </a:cubicBezTo>
                    <a:cubicBezTo>
                      <a:pt x="176509" y="43632"/>
                      <a:pt x="172543" y="42640"/>
                      <a:pt x="166593" y="42640"/>
                    </a:cubicBezTo>
                    <a:cubicBezTo>
                      <a:pt x="161634" y="42640"/>
                      <a:pt x="156676" y="43632"/>
                      <a:pt x="153702" y="46606"/>
                    </a:cubicBezTo>
                    <a:cubicBezTo>
                      <a:pt x="149735" y="49581"/>
                      <a:pt x="148743" y="52557"/>
                      <a:pt x="148743" y="57515"/>
                    </a:cubicBezTo>
                    <a:cubicBezTo>
                      <a:pt x="148743" y="61481"/>
                      <a:pt x="150727" y="65447"/>
                      <a:pt x="153702" y="68422"/>
                    </a:cubicBezTo>
                    <a:cubicBezTo>
                      <a:pt x="156676" y="71397"/>
                      <a:pt x="161634" y="72389"/>
                      <a:pt x="166593" y="72389"/>
                    </a:cubicBezTo>
                    <a:lnTo>
                      <a:pt x="166593" y="72389"/>
                    </a:lnTo>
                    <a:close/>
                    <a:moveTo>
                      <a:pt x="166593" y="34707"/>
                    </a:moveTo>
                    <a:cubicBezTo>
                      <a:pt x="171551" y="34707"/>
                      <a:pt x="174526" y="33715"/>
                      <a:pt x="177501" y="30741"/>
                    </a:cubicBezTo>
                    <a:cubicBezTo>
                      <a:pt x="180475" y="28757"/>
                      <a:pt x="181467" y="24791"/>
                      <a:pt x="181467" y="21816"/>
                    </a:cubicBezTo>
                    <a:cubicBezTo>
                      <a:pt x="181467" y="17850"/>
                      <a:pt x="180475" y="14874"/>
                      <a:pt x="177501" y="11900"/>
                    </a:cubicBezTo>
                    <a:cubicBezTo>
                      <a:pt x="174526" y="9916"/>
                      <a:pt x="170559" y="7933"/>
                      <a:pt x="166593" y="7933"/>
                    </a:cubicBezTo>
                    <a:cubicBezTo>
                      <a:pt x="161634" y="7933"/>
                      <a:pt x="158660" y="8925"/>
                      <a:pt x="155685" y="11900"/>
                    </a:cubicBezTo>
                    <a:cubicBezTo>
                      <a:pt x="152710" y="13883"/>
                      <a:pt x="151718" y="17850"/>
                      <a:pt x="151718" y="21816"/>
                    </a:cubicBezTo>
                    <a:cubicBezTo>
                      <a:pt x="151718" y="25783"/>
                      <a:pt x="152710" y="28757"/>
                      <a:pt x="155685" y="30741"/>
                    </a:cubicBezTo>
                    <a:cubicBezTo>
                      <a:pt x="158660" y="33715"/>
                      <a:pt x="162626" y="34707"/>
                      <a:pt x="166593" y="34707"/>
                    </a:cubicBezTo>
                    <a:lnTo>
                      <a:pt x="166593" y="34707"/>
                    </a:lnTo>
                    <a:close/>
                    <a:moveTo>
                      <a:pt x="200308" y="98171"/>
                    </a:moveTo>
                    <a:lnTo>
                      <a:pt x="224107" y="992"/>
                    </a:lnTo>
                    <a:lnTo>
                      <a:pt x="232040" y="992"/>
                    </a:lnTo>
                    <a:lnTo>
                      <a:pt x="208241" y="98171"/>
                    </a:lnTo>
                    <a:lnTo>
                      <a:pt x="200308" y="98171"/>
                    </a:lnTo>
                    <a:close/>
                    <a:moveTo>
                      <a:pt x="246914" y="58506"/>
                    </a:moveTo>
                    <a:cubicBezTo>
                      <a:pt x="246914" y="62473"/>
                      <a:pt x="249889" y="66439"/>
                      <a:pt x="252864" y="68422"/>
                    </a:cubicBezTo>
                    <a:cubicBezTo>
                      <a:pt x="256831" y="71397"/>
                      <a:pt x="260797" y="72389"/>
                      <a:pt x="266747" y="72389"/>
                    </a:cubicBezTo>
                    <a:cubicBezTo>
                      <a:pt x="271705" y="72389"/>
                      <a:pt x="276663" y="71397"/>
                      <a:pt x="279638" y="68422"/>
                    </a:cubicBezTo>
                    <a:cubicBezTo>
                      <a:pt x="282613" y="65447"/>
                      <a:pt x="284596" y="62473"/>
                      <a:pt x="284596" y="58506"/>
                    </a:cubicBezTo>
                    <a:cubicBezTo>
                      <a:pt x="284596" y="55531"/>
                      <a:pt x="283605" y="52557"/>
                      <a:pt x="280629" y="50573"/>
                    </a:cubicBezTo>
                    <a:cubicBezTo>
                      <a:pt x="278646" y="48590"/>
                      <a:pt x="274680" y="46606"/>
                      <a:pt x="268730" y="45615"/>
                    </a:cubicBezTo>
                    <a:lnTo>
                      <a:pt x="258814" y="42640"/>
                    </a:lnTo>
                    <a:cubicBezTo>
                      <a:pt x="251872" y="40657"/>
                      <a:pt x="245922" y="37682"/>
                      <a:pt x="242948" y="34707"/>
                    </a:cubicBezTo>
                    <a:cubicBezTo>
                      <a:pt x="239973" y="31732"/>
                      <a:pt x="237990" y="26774"/>
                      <a:pt x="237990" y="21816"/>
                    </a:cubicBezTo>
                    <a:cubicBezTo>
                      <a:pt x="237990" y="14874"/>
                      <a:pt x="240964" y="9916"/>
                      <a:pt x="245922" y="5950"/>
                    </a:cubicBezTo>
                    <a:cubicBezTo>
                      <a:pt x="250880" y="1983"/>
                      <a:pt x="257822" y="0"/>
                      <a:pt x="265755" y="0"/>
                    </a:cubicBezTo>
                    <a:cubicBezTo>
                      <a:pt x="273688" y="0"/>
                      <a:pt x="279638" y="1983"/>
                      <a:pt x="285587" y="5950"/>
                    </a:cubicBezTo>
                    <a:cubicBezTo>
                      <a:pt x="290545" y="9916"/>
                      <a:pt x="293521" y="15866"/>
                      <a:pt x="293521" y="21816"/>
                    </a:cubicBezTo>
                    <a:lnTo>
                      <a:pt x="283605" y="21816"/>
                    </a:lnTo>
                    <a:cubicBezTo>
                      <a:pt x="283605" y="17850"/>
                      <a:pt x="281621" y="13883"/>
                      <a:pt x="277654" y="11900"/>
                    </a:cubicBezTo>
                    <a:cubicBezTo>
                      <a:pt x="274680" y="9916"/>
                      <a:pt x="270713" y="7933"/>
                      <a:pt x="264763" y="7933"/>
                    </a:cubicBezTo>
                    <a:cubicBezTo>
                      <a:pt x="259805" y="7933"/>
                      <a:pt x="255839" y="8925"/>
                      <a:pt x="251872" y="11900"/>
                    </a:cubicBezTo>
                    <a:cubicBezTo>
                      <a:pt x="248898" y="13883"/>
                      <a:pt x="246914" y="17850"/>
                      <a:pt x="246914" y="20824"/>
                    </a:cubicBezTo>
                    <a:cubicBezTo>
                      <a:pt x="246914" y="23799"/>
                      <a:pt x="247906" y="25783"/>
                      <a:pt x="250880" y="27766"/>
                    </a:cubicBezTo>
                    <a:cubicBezTo>
                      <a:pt x="252864" y="29749"/>
                      <a:pt x="256831" y="31732"/>
                      <a:pt x="262780" y="32724"/>
                    </a:cubicBezTo>
                    <a:lnTo>
                      <a:pt x="270713" y="34707"/>
                    </a:lnTo>
                    <a:cubicBezTo>
                      <a:pt x="278646" y="36690"/>
                      <a:pt x="284596" y="39665"/>
                      <a:pt x="288563" y="42640"/>
                    </a:cubicBezTo>
                    <a:cubicBezTo>
                      <a:pt x="292529" y="45615"/>
                      <a:pt x="293521" y="50573"/>
                      <a:pt x="293521" y="56523"/>
                    </a:cubicBezTo>
                    <a:cubicBezTo>
                      <a:pt x="293521" y="63464"/>
                      <a:pt x="290545" y="69414"/>
                      <a:pt x="285587" y="73380"/>
                    </a:cubicBezTo>
                    <a:cubicBezTo>
                      <a:pt x="280629" y="77347"/>
                      <a:pt x="272696" y="79330"/>
                      <a:pt x="263772" y="79330"/>
                    </a:cubicBezTo>
                    <a:cubicBezTo>
                      <a:pt x="255839" y="79330"/>
                      <a:pt x="248898" y="77347"/>
                      <a:pt x="242948" y="73380"/>
                    </a:cubicBezTo>
                    <a:cubicBezTo>
                      <a:pt x="237990" y="69414"/>
                      <a:pt x="235015" y="63464"/>
                      <a:pt x="234023" y="56523"/>
                    </a:cubicBezTo>
                    <a:lnTo>
                      <a:pt x="246914" y="56523"/>
                    </a:lnTo>
                    <a:close/>
                    <a:moveTo>
                      <a:pt x="334177" y="81313"/>
                    </a:moveTo>
                    <a:cubicBezTo>
                      <a:pt x="328228" y="81313"/>
                      <a:pt x="323269" y="79330"/>
                      <a:pt x="318311" y="76355"/>
                    </a:cubicBezTo>
                    <a:cubicBezTo>
                      <a:pt x="313353" y="73380"/>
                      <a:pt x="310378" y="68422"/>
                      <a:pt x="307403" y="63464"/>
                    </a:cubicBezTo>
                    <a:cubicBezTo>
                      <a:pt x="304428" y="57515"/>
                      <a:pt x="303437" y="50573"/>
                      <a:pt x="303437" y="41648"/>
                    </a:cubicBezTo>
                    <a:cubicBezTo>
                      <a:pt x="303437" y="28757"/>
                      <a:pt x="306412" y="17850"/>
                      <a:pt x="311370" y="10908"/>
                    </a:cubicBezTo>
                    <a:cubicBezTo>
                      <a:pt x="316328" y="3967"/>
                      <a:pt x="324261" y="0"/>
                      <a:pt x="334177" y="0"/>
                    </a:cubicBezTo>
                    <a:cubicBezTo>
                      <a:pt x="341119" y="0"/>
                      <a:pt x="347068" y="1983"/>
                      <a:pt x="351035" y="5950"/>
                    </a:cubicBezTo>
                    <a:cubicBezTo>
                      <a:pt x="355993" y="9916"/>
                      <a:pt x="358968" y="14874"/>
                      <a:pt x="359959" y="20824"/>
                    </a:cubicBezTo>
                    <a:lnTo>
                      <a:pt x="350043" y="20824"/>
                    </a:lnTo>
                    <a:cubicBezTo>
                      <a:pt x="349051" y="16858"/>
                      <a:pt x="347068" y="14874"/>
                      <a:pt x="344093" y="11900"/>
                    </a:cubicBezTo>
                    <a:cubicBezTo>
                      <a:pt x="341119" y="9916"/>
                      <a:pt x="338144" y="8925"/>
                      <a:pt x="334177" y="8925"/>
                    </a:cubicBezTo>
                    <a:cubicBezTo>
                      <a:pt x="327236" y="8925"/>
                      <a:pt x="322277" y="11900"/>
                      <a:pt x="319303" y="17850"/>
                    </a:cubicBezTo>
                    <a:cubicBezTo>
                      <a:pt x="315336" y="23799"/>
                      <a:pt x="313353" y="31732"/>
                      <a:pt x="313353" y="41648"/>
                    </a:cubicBezTo>
                    <a:lnTo>
                      <a:pt x="313353" y="41648"/>
                    </a:lnTo>
                    <a:cubicBezTo>
                      <a:pt x="315336" y="37682"/>
                      <a:pt x="318311" y="34707"/>
                      <a:pt x="322277" y="32724"/>
                    </a:cubicBezTo>
                    <a:cubicBezTo>
                      <a:pt x="326244" y="30741"/>
                      <a:pt x="331202" y="28757"/>
                      <a:pt x="335168" y="28757"/>
                    </a:cubicBezTo>
                    <a:cubicBezTo>
                      <a:pt x="343102" y="28757"/>
                      <a:pt x="349051" y="31732"/>
                      <a:pt x="354010" y="36690"/>
                    </a:cubicBezTo>
                    <a:cubicBezTo>
                      <a:pt x="358968" y="41648"/>
                      <a:pt x="361942" y="47598"/>
                      <a:pt x="361942" y="55531"/>
                    </a:cubicBezTo>
                    <a:cubicBezTo>
                      <a:pt x="361942" y="63464"/>
                      <a:pt x="358968" y="69414"/>
                      <a:pt x="354010" y="74372"/>
                    </a:cubicBezTo>
                    <a:cubicBezTo>
                      <a:pt x="349051" y="79330"/>
                      <a:pt x="342110" y="81313"/>
                      <a:pt x="334177" y="81313"/>
                    </a:cubicBezTo>
                    <a:lnTo>
                      <a:pt x="334177" y="81313"/>
                    </a:lnTo>
                    <a:close/>
                    <a:moveTo>
                      <a:pt x="334177" y="72389"/>
                    </a:moveTo>
                    <a:cubicBezTo>
                      <a:pt x="339135" y="72389"/>
                      <a:pt x="343102" y="70406"/>
                      <a:pt x="347068" y="67431"/>
                    </a:cubicBezTo>
                    <a:cubicBezTo>
                      <a:pt x="351035" y="64455"/>
                      <a:pt x="352026" y="59497"/>
                      <a:pt x="352026" y="54539"/>
                    </a:cubicBezTo>
                    <a:cubicBezTo>
                      <a:pt x="352026" y="49581"/>
                      <a:pt x="350043" y="44623"/>
                      <a:pt x="347068" y="41648"/>
                    </a:cubicBezTo>
                    <a:cubicBezTo>
                      <a:pt x="344093" y="38674"/>
                      <a:pt x="339135" y="36690"/>
                      <a:pt x="334177" y="36690"/>
                    </a:cubicBezTo>
                    <a:cubicBezTo>
                      <a:pt x="329219" y="36690"/>
                      <a:pt x="324261" y="38674"/>
                      <a:pt x="321286" y="41648"/>
                    </a:cubicBezTo>
                    <a:cubicBezTo>
                      <a:pt x="318311" y="44623"/>
                      <a:pt x="316328" y="49581"/>
                      <a:pt x="316328" y="54539"/>
                    </a:cubicBezTo>
                    <a:cubicBezTo>
                      <a:pt x="316328" y="59497"/>
                      <a:pt x="318311" y="63464"/>
                      <a:pt x="321286" y="67431"/>
                    </a:cubicBezTo>
                    <a:cubicBezTo>
                      <a:pt x="325252" y="70406"/>
                      <a:pt x="329219" y="72389"/>
                      <a:pt x="334177" y="72389"/>
                    </a:cubicBezTo>
                    <a:lnTo>
                      <a:pt x="334177" y="72389"/>
                    </a:lnTo>
                    <a:close/>
                    <a:moveTo>
                      <a:pt x="388716" y="35699"/>
                    </a:moveTo>
                    <a:lnTo>
                      <a:pt x="398633" y="35699"/>
                    </a:lnTo>
                    <a:cubicBezTo>
                      <a:pt x="403591" y="35699"/>
                      <a:pt x="406565" y="34707"/>
                      <a:pt x="409540" y="31732"/>
                    </a:cubicBezTo>
                    <a:cubicBezTo>
                      <a:pt x="412516" y="28757"/>
                      <a:pt x="413507" y="25783"/>
                      <a:pt x="413507" y="21816"/>
                    </a:cubicBezTo>
                    <a:cubicBezTo>
                      <a:pt x="413507" y="17850"/>
                      <a:pt x="412516" y="14874"/>
                      <a:pt x="409540" y="11900"/>
                    </a:cubicBezTo>
                    <a:cubicBezTo>
                      <a:pt x="406565" y="9916"/>
                      <a:pt x="402599" y="7933"/>
                      <a:pt x="397641" y="7933"/>
                    </a:cubicBezTo>
                    <a:cubicBezTo>
                      <a:pt x="392683" y="7933"/>
                      <a:pt x="389708" y="8925"/>
                      <a:pt x="386733" y="11900"/>
                    </a:cubicBezTo>
                    <a:cubicBezTo>
                      <a:pt x="383758" y="14874"/>
                      <a:pt x="381775" y="17850"/>
                      <a:pt x="381775" y="21816"/>
                    </a:cubicBezTo>
                    <a:lnTo>
                      <a:pt x="371859" y="21816"/>
                    </a:lnTo>
                    <a:cubicBezTo>
                      <a:pt x="372851" y="14874"/>
                      <a:pt x="374833" y="9916"/>
                      <a:pt x="379791" y="5950"/>
                    </a:cubicBezTo>
                    <a:cubicBezTo>
                      <a:pt x="384750" y="1983"/>
                      <a:pt x="390700" y="0"/>
                      <a:pt x="397641" y="0"/>
                    </a:cubicBezTo>
                    <a:cubicBezTo>
                      <a:pt x="404582" y="0"/>
                      <a:pt x="410532" y="1983"/>
                      <a:pt x="415490" y="5950"/>
                    </a:cubicBezTo>
                    <a:cubicBezTo>
                      <a:pt x="420448" y="9916"/>
                      <a:pt x="422432" y="14874"/>
                      <a:pt x="422432" y="20824"/>
                    </a:cubicBezTo>
                    <a:cubicBezTo>
                      <a:pt x="422432" y="25783"/>
                      <a:pt x="421440" y="29749"/>
                      <a:pt x="418465" y="33715"/>
                    </a:cubicBezTo>
                    <a:cubicBezTo>
                      <a:pt x="415490" y="36690"/>
                      <a:pt x="411524" y="39665"/>
                      <a:pt x="406565" y="39665"/>
                    </a:cubicBezTo>
                    <a:lnTo>
                      <a:pt x="406565" y="39665"/>
                    </a:lnTo>
                    <a:cubicBezTo>
                      <a:pt x="412516" y="39665"/>
                      <a:pt x="417474" y="41648"/>
                      <a:pt x="420448" y="45615"/>
                    </a:cubicBezTo>
                    <a:cubicBezTo>
                      <a:pt x="424415" y="48590"/>
                      <a:pt x="425406" y="53548"/>
                      <a:pt x="425406" y="59497"/>
                    </a:cubicBezTo>
                    <a:cubicBezTo>
                      <a:pt x="425406" y="66439"/>
                      <a:pt x="422432" y="71397"/>
                      <a:pt x="417474" y="76355"/>
                    </a:cubicBezTo>
                    <a:cubicBezTo>
                      <a:pt x="412516" y="80322"/>
                      <a:pt x="405574" y="83297"/>
                      <a:pt x="397641" y="83297"/>
                    </a:cubicBezTo>
                    <a:cubicBezTo>
                      <a:pt x="389708" y="83297"/>
                      <a:pt x="382767" y="81313"/>
                      <a:pt x="377809" y="77347"/>
                    </a:cubicBezTo>
                    <a:cubicBezTo>
                      <a:pt x="372851" y="73380"/>
                      <a:pt x="369875" y="68422"/>
                      <a:pt x="369875" y="61481"/>
                    </a:cubicBezTo>
                    <a:lnTo>
                      <a:pt x="379791" y="61481"/>
                    </a:lnTo>
                    <a:cubicBezTo>
                      <a:pt x="379791" y="65447"/>
                      <a:pt x="381775" y="68422"/>
                      <a:pt x="385742" y="71397"/>
                    </a:cubicBezTo>
                    <a:cubicBezTo>
                      <a:pt x="388716" y="74372"/>
                      <a:pt x="393674" y="75364"/>
                      <a:pt x="398633" y="75364"/>
                    </a:cubicBezTo>
                    <a:cubicBezTo>
                      <a:pt x="403591" y="75364"/>
                      <a:pt x="408549" y="74372"/>
                      <a:pt x="411524" y="71397"/>
                    </a:cubicBezTo>
                    <a:cubicBezTo>
                      <a:pt x="414498" y="68422"/>
                      <a:pt x="416482" y="65447"/>
                      <a:pt x="416482" y="61481"/>
                    </a:cubicBezTo>
                    <a:cubicBezTo>
                      <a:pt x="416482" y="56523"/>
                      <a:pt x="414498" y="53548"/>
                      <a:pt x="411524" y="50573"/>
                    </a:cubicBezTo>
                    <a:cubicBezTo>
                      <a:pt x="408549" y="47598"/>
                      <a:pt x="403591" y="46606"/>
                      <a:pt x="398633" y="46606"/>
                    </a:cubicBezTo>
                    <a:lnTo>
                      <a:pt x="388716" y="46606"/>
                    </a:lnTo>
                    <a:lnTo>
                      <a:pt x="388716" y="356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7" name="Полилиния: фигура 306">
                <a:extLst>
                  <a:ext uri="{FF2B5EF4-FFF2-40B4-BE49-F238E27FC236}">
                    <a16:creationId xmlns:a16="http://schemas.microsoft.com/office/drawing/2014/main" id="{950C138B-824A-8259-5C22-4CC4419A149E}"/>
                  </a:ext>
                </a:extLst>
              </p:cNvPr>
              <p:cNvSpPr/>
              <p:nvPr/>
            </p:nvSpPr>
            <p:spPr>
              <a:xfrm>
                <a:off x="1910058" y="6436452"/>
                <a:ext cx="389707" cy="82305"/>
              </a:xfrm>
              <a:custGeom>
                <a:avLst/>
                <a:gdLst>
                  <a:gd name="connsiteX0" fmla="*/ 70405 w 389707"/>
                  <a:gd name="connsiteY0" fmla="*/ 48590 h 82305"/>
                  <a:gd name="connsiteX1" fmla="*/ 61481 w 389707"/>
                  <a:gd name="connsiteY1" fmla="*/ 73380 h 82305"/>
                  <a:gd name="connsiteX2" fmla="*/ 36690 w 389707"/>
                  <a:gd name="connsiteY2" fmla="*/ 82305 h 82305"/>
                  <a:gd name="connsiteX3" fmla="*/ 9916 w 389707"/>
                  <a:gd name="connsiteY3" fmla="*/ 71397 h 82305"/>
                  <a:gd name="connsiteX4" fmla="*/ 0 w 389707"/>
                  <a:gd name="connsiteY4" fmla="*/ 41648 h 82305"/>
                  <a:gd name="connsiteX5" fmla="*/ 9916 w 389707"/>
                  <a:gd name="connsiteY5" fmla="*/ 11900 h 82305"/>
                  <a:gd name="connsiteX6" fmla="*/ 36690 w 389707"/>
                  <a:gd name="connsiteY6" fmla="*/ 992 h 82305"/>
                  <a:gd name="connsiteX7" fmla="*/ 58506 w 389707"/>
                  <a:gd name="connsiteY7" fmla="*/ 7933 h 82305"/>
                  <a:gd name="connsiteX8" fmla="*/ 69414 w 389707"/>
                  <a:gd name="connsiteY8" fmla="*/ 26774 h 82305"/>
                  <a:gd name="connsiteX9" fmla="*/ 59497 w 389707"/>
                  <a:gd name="connsiteY9" fmla="*/ 26774 h 82305"/>
                  <a:gd name="connsiteX10" fmla="*/ 51564 w 389707"/>
                  <a:gd name="connsiteY10" fmla="*/ 14874 h 82305"/>
                  <a:gd name="connsiteX11" fmla="*/ 37682 w 389707"/>
                  <a:gd name="connsiteY11" fmla="*/ 10908 h 82305"/>
                  <a:gd name="connsiteX12" fmla="*/ 18841 w 389707"/>
                  <a:gd name="connsiteY12" fmla="*/ 18841 h 82305"/>
                  <a:gd name="connsiteX13" fmla="*/ 11899 w 389707"/>
                  <a:gd name="connsiteY13" fmla="*/ 41648 h 82305"/>
                  <a:gd name="connsiteX14" fmla="*/ 18841 w 389707"/>
                  <a:gd name="connsiteY14" fmla="*/ 65447 h 82305"/>
                  <a:gd name="connsiteX15" fmla="*/ 37682 w 389707"/>
                  <a:gd name="connsiteY15" fmla="*/ 74372 h 82305"/>
                  <a:gd name="connsiteX16" fmla="*/ 54539 w 389707"/>
                  <a:gd name="connsiteY16" fmla="*/ 68422 h 82305"/>
                  <a:gd name="connsiteX17" fmla="*/ 61481 w 389707"/>
                  <a:gd name="connsiteY17" fmla="*/ 52557 h 82305"/>
                  <a:gd name="connsiteX18" fmla="*/ 61481 w 389707"/>
                  <a:gd name="connsiteY18" fmla="*/ 51565 h 82305"/>
                  <a:gd name="connsiteX19" fmla="*/ 39665 w 389707"/>
                  <a:gd name="connsiteY19" fmla="*/ 51565 h 82305"/>
                  <a:gd name="connsiteX20" fmla="*/ 39665 w 389707"/>
                  <a:gd name="connsiteY20" fmla="*/ 42640 h 82305"/>
                  <a:gd name="connsiteX21" fmla="*/ 71397 w 389707"/>
                  <a:gd name="connsiteY21" fmla="*/ 42640 h 82305"/>
                  <a:gd name="connsiteX22" fmla="*/ 71397 w 389707"/>
                  <a:gd name="connsiteY22" fmla="*/ 48590 h 82305"/>
                  <a:gd name="connsiteX23" fmla="*/ 113045 w 389707"/>
                  <a:gd name="connsiteY23" fmla="*/ 1983 h 82305"/>
                  <a:gd name="connsiteX24" fmla="*/ 130894 w 389707"/>
                  <a:gd name="connsiteY24" fmla="*/ 8925 h 82305"/>
                  <a:gd name="connsiteX25" fmla="*/ 137836 w 389707"/>
                  <a:gd name="connsiteY25" fmla="*/ 26774 h 82305"/>
                  <a:gd name="connsiteX26" fmla="*/ 130894 w 389707"/>
                  <a:gd name="connsiteY26" fmla="*/ 44623 h 82305"/>
                  <a:gd name="connsiteX27" fmla="*/ 113045 w 389707"/>
                  <a:gd name="connsiteY27" fmla="*/ 51565 h 82305"/>
                  <a:gd name="connsiteX28" fmla="*/ 93212 w 389707"/>
                  <a:gd name="connsiteY28" fmla="*/ 51565 h 82305"/>
                  <a:gd name="connsiteX29" fmla="*/ 93212 w 389707"/>
                  <a:gd name="connsiteY29" fmla="*/ 79330 h 82305"/>
                  <a:gd name="connsiteX30" fmla="*/ 83296 w 389707"/>
                  <a:gd name="connsiteY30" fmla="*/ 79330 h 82305"/>
                  <a:gd name="connsiteX31" fmla="*/ 83296 w 389707"/>
                  <a:gd name="connsiteY31" fmla="*/ 0 h 82305"/>
                  <a:gd name="connsiteX32" fmla="*/ 113045 w 389707"/>
                  <a:gd name="connsiteY32" fmla="*/ 0 h 82305"/>
                  <a:gd name="connsiteX33" fmla="*/ 93212 w 389707"/>
                  <a:gd name="connsiteY33" fmla="*/ 43632 h 82305"/>
                  <a:gd name="connsiteX34" fmla="*/ 111062 w 389707"/>
                  <a:gd name="connsiteY34" fmla="*/ 43632 h 82305"/>
                  <a:gd name="connsiteX35" fmla="*/ 123953 w 389707"/>
                  <a:gd name="connsiteY35" fmla="*/ 39665 h 82305"/>
                  <a:gd name="connsiteX36" fmla="*/ 128911 w 389707"/>
                  <a:gd name="connsiteY36" fmla="*/ 27766 h 82305"/>
                  <a:gd name="connsiteX37" fmla="*/ 123953 w 389707"/>
                  <a:gd name="connsiteY37" fmla="*/ 15866 h 82305"/>
                  <a:gd name="connsiteX38" fmla="*/ 111062 w 389707"/>
                  <a:gd name="connsiteY38" fmla="*/ 11900 h 82305"/>
                  <a:gd name="connsiteX39" fmla="*/ 93212 w 389707"/>
                  <a:gd name="connsiteY39" fmla="*/ 11900 h 82305"/>
                  <a:gd name="connsiteX40" fmla="*/ 93212 w 389707"/>
                  <a:gd name="connsiteY40" fmla="*/ 43632 h 82305"/>
                  <a:gd name="connsiteX41" fmla="*/ 194358 w 389707"/>
                  <a:gd name="connsiteY41" fmla="*/ 11900 h 82305"/>
                  <a:gd name="connsiteX42" fmla="*/ 194358 w 389707"/>
                  <a:gd name="connsiteY42" fmla="*/ 11900 h 82305"/>
                  <a:gd name="connsiteX43" fmla="*/ 173534 w 389707"/>
                  <a:gd name="connsiteY43" fmla="*/ 26774 h 82305"/>
                  <a:gd name="connsiteX44" fmla="*/ 173534 w 389707"/>
                  <a:gd name="connsiteY44" fmla="*/ 16858 h 82305"/>
                  <a:gd name="connsiteX45" fmla="*/ 194358 w 389707"/>
                  <a:gd name="connsiteY45" fmla="*/ 1983 h 82305"/>
                  <a:gd name="connsiteX46" fmla="*/ 204274 w 389707"/>
                  <a:gd name="connsiteY46" fmla="*/ 1983 h 82305"/>
                  <a:gd name="connsiteX47" fmla="*/ 204274 w 389707"/>
                  <a:gd name="connsiteY47" fmla="*/ 81313 h 82305"/>
                  <a:gd name="connsiteX48" fmla="*/ 194358 w 389707"/>
                  <a:gd name="connsiteY48" fmla="*/ 81313 h 82305"/>
                  <a:gd name="connsiteX49" fmla="*/ 194358 w 389707"/>
                  <a:gd name="connsiteY49" fmla="*/ 11900 h 82305"/>
                  <a:gd name="connsiteX50" fmla="*/ 224107 w 389707"/>
                  <a:gd name="connsiteY50" fmla="*/ 24791 h 82305"/>
                  <a:gd name="connsiteX51" fmla="*/ 232040 w 389707"/>
                  <a:gd name="connsiteY51" fmla="*/ 7933 h 82305"/>
                  <a:gd name="connsiteX52" fmla="*/ 250880 w 389707"/>
                  <a:gd name="connsiteY52" fmla="*/ 992 h 82305"/>
                  <a:gd name="connsiteX53" fmla="*/ 268730 w 389707"/>
                  <a:gd name="connsiteY53" fmla="*/ 6941 h 82305"/>
                  <a:gd name="connsiteX54" fmla="*/ 275671 w 389707"/>
                  <a:gd name="connsiteY54" fmla="*/ 22808 h 82305"/>
                  <a:gd name="connsiteX55" fmla="*/ 271705 w 389707"/>
                  <a:gd name="connsiteY55" fmla="*/ 35699 h 82305"/>
                  <a:gd name="connsiteX56" fmla="*/ 257822 w 389707"/>
                  <a:gd name="connsiteY56" fmla="*/ 51565 h 82305"/>
                  <a:gd name="connsiteX57" fmla="*/ 237990 w 389707"/>
                  <a:gd name="connsiteY57" fmla="*/ 72389 h 82305"/>
                  <a:gd name="connsiteX58" fmla="*/ 237990 w 389707"/>
                  <a:gd name="connsiteY58" fmla="*/ 72389 h 82305"/>
                  <a:gd name="connsiteX59" fmla="*/ 276663 w 389707"/>
                  <a:gd name="connsiteY59" fmla="*/ 72389 h 82305"/>
                  <a:gd name="connsiteX60" fmla="*/ 276663 w 389707"/>
                  <a:gd name="connsiteY60" fmla="*/ 81313 h 82305"/>
                  <a:gd name="connsiteX61" fmla="*/ 224107 w 389707"/>
                  <a:gd name="connsiteY61" fmla="*/ 81313 h 82305"/>
                  <a:gd name="connsiteX62" fmla="*/ 224107 w 389707"/>
                  <a:gd name="connsiteY62" fmla="*/ 74372 h 82305"/>
                  <a:gd name="connsiteX63" fmla="*/ 251872 w 389707"/>
                  <a:gd name="connsiteY63" fmla="*/ 44623 h 82305"/>
                  <a:gd name="connsiteX64" fmla="*/ 262780 w 389707"/>
                  <a:gd name="connsiteY64" fmla="*/ 31732 h 82305"/>
                  <a:gd name="connsiteX65" fmla="*/ 265755 w 389707"/>
                  <a:gd name="connsiteY65" fmla="*/ 22808 h 82305"/>
                  <a:gd name="connsiteX66" fmla="*/ 260797 w 389707"/>
                  <a:gd name="connsiteY66" fmla="*/ 12892 h 82305"/>
                  <a:gd name="connsiteX67" fmla="*/ 249889 w 389707"/>
                  <a:gd name="connsiteY67" fmla="*/ 8925 h 82305"/>
                  <a:gd name="connsiteX68" fmla="*/ 237990 w 389707"/>
                  <a:gd name="connsiteY68" fmla="*/ 12892 h 82305"/>
                  <a:gd name="connsiteX69" fmla="*/ 233031 w 389707"/>
                  <a:gd name="connsiteY69" fmla="*/ 23799 h 82305"/>
                  <a:gd name="connsiteX70" fmla="*/ 233031 w 389707"/>
                  <a:gd name="connsiteY70" fmla="*/ 23799 h 82305"/>
                  <a:gd name="connsiteX71" fmla="*/ 224107 w 389707"/>
                  <a:gd name="connsiteY71" fmla="*/ 24791 h 82305"/>
                  <a:gd name="connsiteX72" fmla="*/ 224107 w 389707"/>
                  <a:gd name="connsiteY72" fmla="*/ 24791 h 82305"/>
                  <a:gd name="connsiteX73" fmla="*/ 287571 w 389707"/>
                  <a:gd name="connsiteY73" fmla="*/ 54539 h 82305"/>
                  <a:gd name="connsiteX74" fmla="*/ 287571 w 389707"/>
                  <a:gd name="connsiteY74" fmla="*/ 45615 h 82305"/>
                  <a:gd name="connsiteX75" fmla="*/ 323269 w 389707"/>
                  <a:gd name="connsiteY75" fmla="*/ 45615 h 82305"/>
                  <a:gd name="connsiteX76" fmla="*/ 323269 w 389707"/>
                  <a:gd name="connsiteY76" fmla="*/ 54539 h 82305"/>
                  <a:gd name="connsiteX77" fmla="*/ 287571 w 389707"/>
                  <a:gd name="connsiteY77" fmla="*/ 54539 h 82305"/>
                  <a:gd name="connsiteX78" fmla="*/ 360951 w 389707"/>
                  <a:gd name="connsiteY78" fmla="*/ 82305 h 82305"/>
                  <a:gd name="connsiteX79" fmla="*/ 344093 w 389707"/>
                  <a:gd name="connsiteY79" fmla="*/ 76355 h 82305"/>
                  <a:gd name="connsiteX80" fmla="*/ 335168 w 389707"/>
                  <a:gd name="connsiteY80" fmla="*/ 61481 h 82305"/>
                  <a:gd name="connsiteX81" fmla="*/ 345085 w 389707"/>
                  <a:gd name="connsiteY81" fmla="*/ 61481 h 82305"/>
                  <a:gd name="connsiteX82" fmla="*/ 351034 w 389707"/>
                  <a:gd name="connsiteY82" fmla="*/ 70406 h 82305"/>
                  <a:gd name="connsiteX83" fmla="*/ 360951 w 389707"/>
                  <a:gd name="connsiteY83" fmla="*/ 73380 h 82305"/>
                  <a:gd name="connsiteX84" fmla="*/ 375825 w 389707"/>
                  <a:gd name="connsiteY84" fmla="*/ 64455 h 82305"/>
                  <a:gd name="connsiteX85" fmla="*/ 381775 w 389707"/>
                  <a:gd name="connsiteY85" fmla="*/ 40657 h 82305"/>
                  <a:gd name="connsiteX86" fmla="*/ 381775 w 389707"/>
                  <a:gd name="connsiteY86" fmla="*/ 40657 h 82305"/>
                  <a:gd name="connsiteX87" fmla="*/ 372850 w 389707"/>
                  <a:gd name="connsiteY87" fmla="*/ 49581 h 82305"/>
                  <a:gd name="connsiteX88" fmla="*/ 358967 w 389707"/>
                  <a:gd name="connsiteY88" fmla="*/ 53548 h 82305"/>
                  <a:gd name="connsiteX89" fmla="*/ 340127 w 389707"/>
                  <a:gd name="connsiteY89" fmla="*/ 45615 h 82305"/>
                  <a:gd name="connsiteX90" fmla="*/ 332194 w 389707"/>
                  <a:gd name="connsiteY90" fmla="*/ 26774 h 82305"/>
                  <a:gd name="connsiteX91" fmla="*/ 340127 w 389707"/>
                  <a:gd name="connsiteY91" fmla="*/ 7933 h 82305"/>
                  <a:gd name="connsiteX92" fmla="*/ 359959 w 389707"/>
                  <a:gd name="connsiteY92" fmla="*/ 0 h 82305"/>
                  <a:gd name="connsiteX93" fmla="*/ 375825 w 389707"/>
                  <a:gd name="connsiteY93" fmla="*/ 4958 h 82305"/>
                  <a:gd name="connsiteX94" fmla="*/ 385741 w 389707"/>
                  <a:gd name="connsiteY94" fmla="*/ 17850 h 82305"/>
                  <a:gd name="connsiteX95" fmla="*/ 389708 w 389707"/>
                  <a:gd name="connsiteY95" fmla="*/ 39665 h 82305"/>
                  <a:gd name="connsiteX96" fmla="*/ 381775 w 389707"/>
                  <a:gd name="connsiteY96" fmla="*/ 70406 h 82305"/>
                  <a:gd name="connsiteX97" fmla="*/ 360951 w 389707"/>
                  <a:gd name="connsiteY97" fmla="*/ 82305 h 82305"/>
                  <a:gd name="connsiteX98" fmla="*/ 360951 w 389707"/>
                  <a:gd name="connsiteY98" fmla="*/ 82305 h 82305"/>
                  <a:gd name="connsiteX99" fmla="*/ 361942 w 389707"/>
                  <a:gd name="connsiteY99" fmla="*/ 44623 h 82305"/>
                  <a:gd name="connsiteX100" fmla="*/ 374833 w 389707"/>
                  <a:gd name="connsiteY100" fmla="*/ 39665 h 82305"/>
                  <a:gd name="connsiteX101" fmla="*/ 379791 w 389707"/>
                  <a:gd name="connsiteY101" fmla="*/ 26774 h 82305"/>
                  <a:gd name="connsiteX102" fmla="*/ 374833 w 389707"/>
                  <a:gd name="connsiteY102" fmla="*/ 13883 h 82305"/>
                  <a:gd name="connsiteX103" fmla="*/ 361942 w 389707"/>
                  <a:gd name="connsiteY103" fmla="*/ 8925 h 82305"/>
                  <a:gd name="connsiteX104" fmla="*/ 349051 w 389707"/>
                  <a:gd name="connsiteY104" fmla="*/ 13883 h 82305"/>
                  <a:gd name="connsiteX105" fmla="*/ 344093 w 389707"/>
                  <a:gd name="connsiteY105" fmla="*/ 26774 h 82305"/>
                  <a:gd name="connsiteX106" fmla="*/ 349051 w 389707"/>
                  <a:gd name="connsiteY106" fmla="*/ 39665 h 82305"/>
                  <a:gd name="connsiteX107" fmla="*/ 361942 w 389707"/>
                  <a:gd name="connsiteY107" fmla="*/ 44623 h 82305"/>
                  <a:gd name="connsiteX108" fmla="*/ 361942 w 389707"/>
                  <a:gd name="connsiteY108" fmla="*/ 44623 h 82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</a:cxnLst>
                <a:rect l="l" t="t" r="r" b="b"/>
                <a:pathLst>
                  <a:path w="389707" h="82305">
                    <a:moveTo>
                      <a:pt x="70405" y="48590"/>
                    </a:moveTo>
                    <a:cubicBezTo>
                      <a:pt x="70405" y="59497"/>
                      <a:pt x="67430" y="67431"/>
                      <a:pt x="61481" y="73380"/>
                    </a:cubicBezTo>
                    <a:cubicBezTo>
                      <a:pt x="55531" y="79330"/>
                      <a:pt x="47598" y="82305"/>
                      <a:pt x="36690" y="82305"/>
                    </a:cubicBezTo>
                    <a:cubicBezTo>
                      <a:pt x="25782" y="82305"/>
                      <a:pt x="16858" y="78338"/>
                      <a:pt x="9916" y="71397"/>
                    </a:cubicBezTo>
                    <a:cubicBezTo>
                      <a:pt x="2975" y="63464"/>
                      <a:pt x="0" y="53548"/>
                      <a:pt x="0" y="41648"/>
                    </a:cubicBezTo>
                    <a:cubicBezTo>
                      <a:pt x="0" y="29749"/>
                      <a:pt x="2975" y="19832"/>
                      <a:pt x="9916" y="11900"/>
                    </a:cubicBezTo>
                    <a:cubicBezTo>
                      <a:pt x="16858" y="4958"/>
                      <a:pt x="24791" y="992"/>
                      <a:pt x="36690" y="992"/>
                    </a:cubicBezTo>
                    <a:cubicBezTo>
                      <a:pt x="45615" y="992"/>
                      <a:pt x="52556" y="2975"/>
                      <a:pt x="58506" y="7933"/>
                    </a:cubicBezTo>
                    <a:cubicBezTo>
                      <a:pt x="64455" y="12892"/>
                      <a:pt x="68422" y="18841"/>
                      <a:pt x="69414" y="26774"/>
                    </a:cubicBezTo>
                    <a:lnTo>
                      <a:pt x="59497" y="26774"/>
                    </a:lnTo>
                    <a:cubicBezTo>
                      <a:pt x="57514" y="21816"/>
                      <a:pt x="55531" y="16858"/>
                      <a:pt x="51564" y="14874"/>
                    </a:cubicBezTo>
                    <a:cubicBezTo>
                      <a:pt x="47598" y="11900"/>
                      <a:pt x="42640" y="10908"/>
                      <a:pt x="37682" y="10908"/>
                    </a:cubicBezTo>
                    <a:cubicBezTo>
                      <a:pt x="29749" y="10908"/>
                      <a:pt x="22807" y="13883"/>
                      <a:pt x="18841" y="18841"/>
                    </a:cubicBezTo>
                    <a:cubicBezTo>
                      <a:pt x="13883" y="24791"/>
                      <a:pt x="11899" y="31732"/>
                      <a:pt x="11899" y="41648"/>
                    </a:cubicBezTo>
                    <a:cubicBezTo>
                      <a:pt x="11899" y="51565"/>
                      <a:pt x="13883" y="59497"/>
                      <a:pt x="18841" y="65447"/>
                    </a:cubicBezTo>
                    <a:cubicBezTo>
                      <a:pt x="23799" y="71397"/>
                      <a:pt x="29749" y="74372"/>
                      <a:pt x="37682" y="74372"/>
                    </a:cubicBezTo>
                    <a:cubicBezTo>
                      <a:pt x="44623" y="74372"/>
                      <a:pt x="50573" y="72389"/>
                      <a:pt x="54539" y="68422"/>
                    </a:cubicBezTo>
                    <a:cubicBezTo>
                      <a:pt x="58506" y="64455"/>
                      <a:pt x="61481" y="58506"/>
                      <a:pt x="61481" y="52557"/>
                    </a:cubicBezTo>
                    <a:lnTo>
                      <a:pt x="61481" y="51565"/>
                    </a:lnTo>
                    <a:lnTo>
                      <a:pt x="39665" y="51565"/>
                    </a:lnTo>
                    <a:lnTo>
                      <a:pt x="39665" y="42640"/>
                    </a:lnTo>
                    <a:lnTo>
                      <a:pt x="71397" y="42640"/>
                    </a:lnTo>
                    <a:lnTo>
                      <a:pt x="71397" y="48590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7"/>
                      <a:pt x="130894" y="8925"/>
                    </a:cubicBezTo>
                    <a:cubicBezTo>
                      <a:pt x="135852" y="13883"/>
                      <a:pt x="137836" y="19832"/>
                      <a:pt x="137836" y="26774"/>
                    </a:cubicBezTo>
                    <a:cubicBezTo>
                      <a:pt x="137836" y="34707"/>
                      <a:pt x="135852" y="40657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3632"/>
                    </a:moveTo>
                    <a:lnTo>
                      <a:pt x="111062" y="43632"/>
                    </a:lnTo>
                    <a:cubicBezTo>
                      <a:pt x="117011" y="43632"/>
                      <a:pt x="120978" y="42640"/>
                      <a:pt x="123953" y="39665"/>
                    </a:cubicBezTo>
                    <a:cubicBezTo>
                      <a:pt x="126928" y="36690"/>
                      <a:pt x="128911" y="32724"/>
                      <a:pt x="128911" y="27766"/>
                    </a:cubicBezTo>
                    <a:cubicBezTo>
                      <a:pt x="128911" y="22808"/>
                      <a:pt x="126928" y="18841"/>
                      <a:pt x="123953" y="15866"/>
                    </a:cubicBezTo>
                    <a:cubicBezTo>
                      <a:pt x="120978" y="12892"/>
                      <a:pt x="116020" y="11900"/>
                      <a:pt x="111062" y="11900"/>
                    </a:cubicBezTo>
                    <a:lnTo>
                      <a:pt x="93212" y="11900"/>
                    </a:lnTo>
                    <a:lnTo>
                      <a:pt x="93212" y="43632"/>
                    </a:lnTo>
                    <a:close/>
                    <a:moveTo>
                      <a:pt x="194358" y="11900"/>
                    </a:moveTo>
                    <a:lnTo>
                      <a:pt x="194358" y="11900"/>
                    </a:lnTo>
                    <a:lnTo>
                      <a:pt x="173534" y="26774"/>
                    </a:lnTo>
                    <a:lnTo>
                      <a:pt x="173534" y="16858"/>
                    </a:lnTo>
                    <a:lnTo>
                      <a:pt x="194358" y="1983"/>
                    </a:lnTo>
                    <a:lnTo>
                      <a:pt x="204274" y="1983"/>
                    </a:lnTo>
                    <a:lnTo>
                      <a:pt x="204274" y="81313"/>
                    </a:lnTo>
                    <a:lnTo>
                      <a:pt x="194358" y="81313"/>
                    </a:lnTo>
                    <a:lnTo>
                      <a:pt x="194358" y="11900"/>
                    </a:lnTo>
                    <a:close/>
                    <a:moveTo>
                      <a:pt x="224107" y="24791"/>
                    </a:moveTo>
                    <a:cubicBezTo>
                      <a:pt x="224107" y="17850"/>
                      <a:pt x="227082" y="11900"/>
                      <a:pt x="232040" y="7933"/>
                    </a:cubicBezTo>
                    <a:cubicBezTo>
                      <a:pt x="236998" y="2975"/>
                      <a:pt x="242948" y="992"/>
                      <a:pt x="250880" y="992"/>
                    </a:cubicBezTo>
                    <a:cubicBezTo>
                      <a:pt x="257822" y="992"/>
                      <a:pt x="263772" y="2975"/>
                      <a:pt x="268730" y="6941"/>
                    </a:cubicBezTo>
                    <a:cubicBezTo>
                      <a:pt x="273688" y="10908"/>
                      <a:pt x="275671" y="15866"/>
                      <a:pt x="275671" y="22808"/>
                    </a:cubicBezTo>
                    <a:cubicBezTo>
                      <a:pt x="275671" y="26774"/>
                      <a:pt x="274680" y="31732"/>
                      <a:pt x="271705" y="35699"/>
                    </a:cubicBezTo>
                    <a:cubicBezTo>
                      <a:pt x="269721" y="39665"/>
                      <a:pt x="264763" y="45615"/>
                      <a:pt x="257822" y="51565"/>
                    </a:cubicBezTo>
                    <a:lnTo>
                      <a:pt x="237990" y="72389"/>
                    </a:lnTo>
                    <a:lnTo>
                      <a:pt x="237990" y="72389"/>
                    </a:lnTo>
                    <a:lnTo>
                      <a:pt x="276663" y="72389"/>
                    </a:lnTo>
                    <a:lnTo>
                      <a:pt x="276663" y="81313"/>
                    </a:lnTo>
                    <a:lnTo>
                      <a:pt x="224107" y="81313"/>
                    </a:lnTo>
                    <a:lnTo>
                      <a:pt x="224107" y="74372"/>
                    </a:lnTo>
                    <a:lnTo>
                      <a:pt x="251872" y="44623"/>
                    </a:lnTo>
                    <a:cubicBezTo>
                      <a:pt x="256830" y="38674"/>
                      <a:pt x="260797" y="34707"/>
                      <a:pt x="262780" y="31732"/>
                    </a:cubicBezTo>
                    <a:cubicBezTo>
                      <a:pt x="264763" y="28757"/>
                      <a:pt x="265755" y="25783"/>
                      <a:pt x="265755" y="22808"/>
                    </a:cubicBezTo>
                    <a:cubicBezTo>
                      <a:pt x="265755" y="18841"/>
                      <a:pt x="263772" y="15866"/>
                      <a:pt x="260797" y="12892"/>
                    </a:cubicBezTo>
                    <a:cubicBezTo>
                      <a:pt x="257822" y="9916"/>
                      <a:pt x="253855" y="8925"/>
                      <a:pt x="249889" y="8925"/>
                    </a:cubicBezTo>
                    <a:cubicBezTo>
                      <a:pt x="244931" y="8925"/>
                      <a:pt x="240964" y="9916"/>
                      <a:pt x="237990" y="12892"/>
                    </a:cubicBezTo>
                    <a:cubicBezTo>
                      <a:pt x="235015" y="15866"/>
                      <a:pt x="233031" y="19832"/>
                      <a:pt x="233031" y="23799"/>
                    </a:cubicBezTo>
                    <a:lnTo>
                      <a:pt x="233031" y="23799"/>
                    </a:lnTo>
                    <a:lnTo>
                      <a:pt x="224107" y="24791"/>
                    </a:lnTo>
                    <a:lnTo>
                      <a:pt x="224107" y="24791"/>
                    </a:lnTo>
                    <a:close/>
                    <a:moveTo>
                      <a:pt x="287571" y="54539"/>
                    </a:moveTo>
                    <a:lnTo>
                      <a:pt x="287571" y="45615"/>
                    </a:lnTo>
                    <a:lnTo>
                      <a:pt x="323269" y="45615"/>
                    </a:lnTo>
                    <a:lnTo>
                      <a:pt x="323269" y="54539"/>
                    </a:lnTo>
                    <a:lnTo>
                      <a:pt x="287571" y="54539"/>
                    </a:lnTo>
                    <a:close/>
                    <a:moveTo>
                      <a:pt x="360951" y="82305"/>
                    </a:moveTo>
                    <a:cubicBezTo>
                      <a:pt x="354009" y="82305"/>
                      <a:pt x="348060" y="80322"/>
                      <a:pt x="344093" y="76355"/>
                    </a:cubicBezTo>
                    <a:cubicBezTo>
                      <a:pt x="339135" y="72389"/>
                      <a:pt x="336160" y="67431"/>
                      <a:pt x="335168" y="61481"/>
                    </a:cubicBezTo>
                    <a:lnTo>
                      <a:pt x="345085" y="61481"/>
                    </a:lnTo>
                    <a:cubicBezTo>
                      <a:pt x="346076" y="65447"/>
                      <a:pt x="348060" y="68422"/>
                      <a:pt x="351034" y="70406"/>
                    </a:cubicBezTo>
                    <a:cubicBezTo>
                      <a:pt x="354009" y="72389"/>
                      <a:pt x="356984" y="73380"/>
                      <a:pt x="360951" y="73380"/>
                    </a:cubicBezTo>
                    <a:cubicBezTo>
                      <a:pt x="367892" y="73380"/>
                      <a:pt x="372850" y="70406"/>
                      <a:pt x="375825" y="64455"/>
                    </a:cubicBezTo>
                    <a:cubicBezTo>
                      <a:pt x="379791" y="58506"/>
                      <a:pt x="381775" y="50573"/>
                      <a:pt x="381775" y="40657"/>
                    </a:cubicBezTo>
                    <a:lnTo>
                      <a:pt x="381775" y="40657"/>
                    </a:lnTo>
                    <a:cubicBezTo>
                      <a:pt x="379791" y="44623"/>
                      <a:pt x="376817" y="47598"/>
                      <a:pt x="372850" y="49581"/>
                    </a:cubicBezTo>
                    <a:cubicBezTo>
                      <a:pt x="368884" y="51565"/>
                      <a:pt x="363926" y="53548"/>
                      <a:pt x="358967" y="53548"/>
                    </a:cubicBezTo>
                    <a:cubicBezTo>
                      <a:pt x="351034" y="53548"/>
                      <a:pt x="345085" y="50573"/>
                      <a:pt x="340127" y="45615"/>
                    </a:cubicBezTo>
                    <a:cubicBezTo>
                      <a:pt x="335168" y="40657"/>
                      <a:pt x="332194" y="34707"/>
                      <a:pt x="332194" y="26774"/>
                    </a:cubicBezTo>
                    <a:cubicBezTo>
                      <a:pt x="332194" y="18841"/>
                      <a:pt x="335168" y="12892"/>
                      <a:pt x="340127" y="7933"/>
                    </a:cubicBezTo>
                    <a:cubicBezTo>
                      <a:pt x="345085" y="2975"/>
                      <a:pt x="352026" y="0"/>
                      <a:pt x="359959" y="0"/>
                    </a:cubicBezTo>
                    <a:cubicBezTo>
                      <a:pt x="365909" y="0"/>
                      <a:pt x="370867" y="1983"/>
                      <a:pt x="375825" y="4958"/>
                    </a:cubicBezTo>
                    <a:cubicBezTo>
                      <a:pt x="380783" y="7933"/>
                      <a:pt x="383758" y="12892"/>
                      <a:pt x="385741" y="17850"/>
                    </a:cubicBezTo>
                    <a:cubicBezTo>
                      <a:pt x="388716" y="23799"/>
                      <a:pt x="389708" y="30741"/>
                      <a:pt x="389708" y="39665"/>
                    </a:cubicBezTo>
                    <a:cubicBezTo>
                      <a:pt x="389708" y="52557"/>
                      <a:pt x="386733" y="63464"/>
                      <a:pt x="381775" y="70406"/>
                    </a:cubicBezTo>
                    <a:cubicBezTo>
                      <a:pt x="377808" y="78338"/>
                      <a:pt x="370867" y="82305"/>
                      <a:pt x="360951" y="82305"/>
                    </a:cubicBezTo>
                    <a:lnTo>
                      <a:pt x="360951" y="82305"/>
                    </a:lnTo>
                    <a:close/>
                    <a:moveTo>
                      <a:pt x="361942" y="44623"/>
                    </a:moveTo>
                    <a:cubicBezTo>
                      <a:pt x="366900" y="44623"/>
                      <a:pt x="371859" y="42640"/>
                      <a:pt x="374833" y="39665"/>
                    </a:cubicBezTo>
                    <a:cubicBezTo>
                      <a:pt x="377808" y="36690"/>
                      <a:pt x="379791" y="31732"/>
                      <a:pt x="379791" y="26774"/>
                    </a:cubicBezTo>
                    <a:cubicBezTo>
                      <a:pt x="379791" y="21816"/>
                      <a:pt x="377808" y="17850"/>
                      <a:pt x="374833" y="13883"/>
                    </a:cubicBezTo>
                    <a:cubicBezTo>
                      <a:pt x="370867" y="9916"/>
                      <a:pt x="366900" y="8925"/>
                      <a:pt x="361942" y="8925"/>
                    </a:cubicBezTo>
                    <a:cubicBezTo>
                      <a:pt x="356984" y="8925"/>
                      <a:pt x="353018" y="10908"/>
                      <a:pt x="349051" y="13883"/>
                    </a:cubicBezTo>
                    <a:cubicBezTo>
                      <a:pt x="345085" y="16858"/>
                      <a:pt x="344093" y="21816"/>
                      <a:pt x="344093" y="26774"/>
                    </a:cubicBezTo>
                    <a:cubicBezTo>
                      <a:pt x="344093" y="31732"/>
                      <a:pt x="346076" y="35699"/>
                      <a:pt x="349051" y="39665"/>
                    </a:cubicBezTo>
                    <a:cubicBezTo>
                      <a:pt x="352026" y="43632"/>
                      <a:pt x="355993" y="44623"/>
                      <a:pt x="361942" y="44623"/>
                    </a:cubicBezTo>
                    <a:lnTo>
                      <a:pt x="361942" y="4462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8" name="Полилиния: фигура 307">
                <a:extLst>
                  <a:ext uri="{FF2B5EF4-FFF2-40B4-BE49-F238E27FC236}">
                    <a16:creationId xmlns:a16="http://schemas.microsoft.com/office/drawing/2014/main" id="{C4354DD5-B3ED-89D6-F0D5-A257F271F46D}"/>
                  </a:ext>
                </a:extLst>
              </p:cNvPr>
              <p:cNvSpPr/>
              <p:nvPr/>
            </p:nvSpPr>
            <p:spPr>
              <a:xfrm>
                <a:off x="2705339" y="6437444"/>
                <a:ext cx="103129" cy="80321"/>
              </a:xfrm>
              <a:custGeom>
                <a:avLst/>
                <a:gdLst>
                  <a:gd name="connsiteX0" fmla="*/ 20824 w 103129"/>
                  <a:gd name="connsiteY0" fmla="*/ 10908 h 80321"/>
                  <a:gd name="connsiteX1" fmla="*/ 20824 w 103129"/>
                  <a:gd name="connsiteY1" fmla="*/ 10908 h 80321"/>
                  <a:gd name="connsiteX2" fmla="*/ 0 w 103129"/>
                  <a:gd name="connsiteY2" fmla="*/ 25782 h 80321"/>
                  <a:gd name="connsiteX3" fmla="*/ 0 w 103129"/>
                  <a:gd name="connsiteY3" fmla="*/ 15866 h 80321"/>
                  <a:gd name="connsiteX4" fmla="*/ 20824 w 103129"/>
                  <a:gd name="connsiteY4" fmla="*/ 991 h 80321"/>
                  <a:gd name="connsiteX5" fmla="*/ 30740 w 103129"/>
                  <a:gd name="connsiteY5" fmla="*/ 991 h 80321"/>
                  <a:gd name="connsiteX6" fmla="*/ 30740 w 103129"/>
                  <a:gd name="connsiteY6" fmla="*/ 80321 h 80321"/>
                  <a:gd name="connsiteX7" fmla="*/ 20824 w 103129"/>
                  <a:gd name="connsiteY7" fmla="*/ 80321 h 80321"/>
                  <a:gd name="connsiteX8" fmla="*/ 20824 w 103129"/>
                  <a:gd name="connsiteY8" fmla="*/ 10908 h 80321"/>
                  <a:gd name="connsiteX9" fmla="*/ 50573 w 103129"/>
                  <a:gd name="connsiteY9" fmla="*/ 23799 h 80321"/>
                  <a:gd name="connsiteX10" fmla="*/ 58506 w 103129"/>
                  <a:gd name="connsiteY10" fmla="*/ 6941 h 80321"/>
                  <a:gd name="connsiteX11" fmla="*/ 77347 w 103129"/>
                  <a:gd name="connsiteY11" fmla="*/ 0 h 80321"/>
                  <a:gd name="connsiteX12" fmla="*/ 95196 w 103129"/>
                  <a:gd name="connsiteY12" fmla="*/ 5949 h 80321"/>
                  <a:gd name="connsiteX13" fmla="*/ 102137 w 103129"/>
                  <a:gd name="connsiteY13" fmla="*/ 21816 h 80321"/>
                  <a:gd name="connsiteX14" fmla="*/ 98171 w 103129"/>
                  <a:gd name="connsiteY14" fmla="*/ 34707 h 80321"/>
                  <a:gd name="connsiteX15" fmla="*/ 84288 w 103129"/>
                  <a:gd name="connsiteY15" fmla="*/ 50573 h 80321"/>
                  <a:gd name="connsiteX16" fmla="*/ 64455 w 103129"/>
                  <a:gd name="connsiteY16" fmla="*/ 71397 h 80321"/>
                  <a:gd name="connsiteX17" fmla="*/ 64455 w 103129"/>
                  <a:gd name="connsiteY17" fmla="*/ 71397 h 80321"/>
                  <a:gd name="connsiteX18" fmla="*/ 103129 w 103129"/>
                  <a:gd name="connsiteY18" fmla="*/ 71397 h 80321"/>
                  <a:gd name="connsiteX19" fmla="*/ 103129 w 103129"/>
                  <a:gd name="connsiteY19" fmla="*/ 80321 h 80321"/>
                  <a:gd name="connsiteX20" fmla="*/ 50573 w 103129"/>
                  <a:gd name="connsiteY20" fmla="*/ 80321 h 80321"/>
                  <a:gd name="connsiteX21" fmla="*/ 50573 w 103129"/>
                  <a:gd name="connsiteY21" fmla="*/ 73380 h 80321"/>
                  <a:gd name="connsiteX22" fmla="*/ 78338 w 103129"/>
                  <a:gd name="connsiteY22" fmla="*/ 43631 h 80321"/>
                  <a:gd name="connsiteX23" fmla="*/ 89246 w 103129"/>
                  <a:gd name="connsiteY23" fmla="*/ 30740 h 80321"/>
                  <a:gd name="connsiteX24" fmla="*/ 92221 w 103129"/>
                  <a:gd name="connsiteY24" fmla="*/ 21816 h 80321"/>
                  <a:gd name="connsiteX25" fmla="*/ 87263 w 103129"/>
                  <a:gd name="connsiteY25" fmla="*/ 11900 h 80321"/>
                  <a:gd name="connsiteX26" fmla="*/ 76355 w 103129"/>
                  <a:gd name="connsiteY26" fmla="*/ 7933 h 80321"/>
                  <a:gd name="connsiteX27" fmla="*/ 64455 w 103129"/>
                  <a:gd name="connsiteY27" fmla="*/ 11900 h 80321"/>
                  <a:gd name="connsiteX28" fmla="*/ 59497 w 103129"/>
                  <a:gd name="connsiteY28" fmla="*/ 22807 h 80321"/>
                  <a:gd name="connsiteX29" fmla="*/ 59497 w 103129"/>
                  <a:gd name="connsiteY29" fmla="*/ 22807 h 80321"/>
                  <a:gd name="connsiteX30" fmla="*/ 50573 w 103129"/>
                  <a:gd name="connsiteY30" fmla="*/ 23799 h 80321"/>
                  <a:gd name="connsiteX31" fmla="*/ 50573 w 103129"/>
                  <a:gd name="connsiteY31" fmla="*/ 23799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3129" h="80321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2"/>
                    </a:lnTo>
                    <a:lnTo>
                      <a:pt x="0" y="15866"/>
                    </a:lnTo>
                    <a:lnTo>
                      <a:pt x="20824" y="991"/>
                    </a:lnTo>
                    <a:lnTo>
                      <a:pt x="30740" y="991"/>
                    </a:lnTo>
                    <a:lnTo>
                      <a:pt x="30740" y="80321"/>
                    </a:lnTo>
                    <a:lnTo>
                      <a:pt x="20824" y="80321"/>
                    </a:lnTo>
                    <a:lnTo>
                      <a:pt x="20824" y="10908"/>
                    </a:lnTo>
                    <a:close/>
                    <a:moveTo>
                      <a:pt x="50573" y="23799"/>
                    </a:moveTo>
                    <a:cubicBezTo>
                      <a:pt x="50573" y="16858"/>
                      <a:pt x="53548" y="10908"/>
                      <a:pt x="58506" y="6941"/>
                    </a:cubicBezTo>
                    <a:cubicBezTo>
                      <a:pt x="63464" y="1983"/>
                      <a:pt x="69414" y="0"/>
                      <a:pt x="77347" y="0"/>
                    </a:cubicBezTo>
                    <a:cubicBezTo>
                      <a:pt x="84288" y="0"/>
                      <a:pt x="90238" y="1983"/>
                      <a:pt x="95196" y="5949"/>
                    </a:cubicBezTo>
                    <a:cubicBezTo>
                      <a:pt x="100154" y="9916"/>
                      <a:pt x="102137" y="14874"/>
                      <a:pt x="102137" y="21816"/>
                    </a:cubicBezTo>
                    <a:cubicBezTo>
                      <a:pt x="102137" y="25782"/>
                      <a:pt x="101146" y="30740"/>
                      <a:pt x="98171" y="34707"/>
                    </a:cubicBezTo>
                    <a:cubicBezTo>
                      <a:pt x="96188" y="38673"/>
                      <a:pt x="91229" y="44623"/>
                      <a:pt x="84288" y="50573"/>
                    </a:cubicBezTo>
                    <a:lnTo>
                      <a:pt x="64455" y="71397"/>
                    </a:lnTo>
                    <a:lnTo>
                      <a:pt x="64455" y="71397"/>
                    </a:lnTo>
                    <a:lnTo>
                      <a:pt x="103129" y="71397"/>
                    </a:lnTo>
                    <a:lnTo>
                      <a:pt x="103129" y="80321"/>
                    </a:lnTo>
                    <a:lnTo>
                      <a:pt x="50573" y="80321"/>
                    </a:lnTo>
                    <a:lnTo>
                      <a:pt x="50573" y="73380"/>
                    </a:lnTo>
                    <a:lnTo>
                      <a:pt x="78338" y="43631"/>
                    </a:lnTo>
                    <a:cubicBezTo>
                      <a:pt x="83297" y="37682"/>
                      <a:pt x="87263" y="33715"/>
                      <a:pt x="89246" y="30740"/>
                    </a:cubicBezTo>
                    <a:cubicBezTo>
                      <a:pt x="91229" y="27765"/>
                      <a:pt x="92221" y="24791"/>
                      <a:pt x="92221" y="21816"/>
                    </a:cubicBezTo>
                    <a:cubicBezTo>
                      <a:pt x="92221" y="17849"/>
                      <a:pt x="90238" y="14874"/>
                      <a:pt x="87263" y="11900"/>
                    </a:cubicBezTo>
                    <a:cubicBezTo>
                      <a:pt x="84288" y="8924"/>
                      <a:pt x="80322" y="7933"/>
                      <a:pt x="76355" y="7933"/>
                    </a:cubicBezTo>
                    <a:cubicBezTo>
                      <a:pt x="71397" y="7933"/>
                      <a:pt x="67431" y="8924"/>
                      <a:pt x="64455" y="11900"/>
                    </a:cubicBezTo>
                    <a:cubicBezTo>
                      <a:pt x="61481" y="14874"/>
                      <a:pt x="59497" y="18840"/>
                      <a:pt x="59497" y="22807"/>
                    </a:cubicBezTo>
                    <a:lnTo>
                      <a:pt x="59497" y="22807"/>
                    </a:lnTo>
                    <a:lnTo>
                      <a:pt x="50573" y="23799"/>
                    </a:lnTo>
                    <a:lnTo>
                      <a:pt x="50573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9" name="Полилиния: фигура 308">
                <a:extLst>
                  <a:ext uri="{FF2B5EF4-FFF2-40B4-BE49-F238E27FC236}">
                    <a16:creationId xmlns:a16="http://schemas.microsoft.com/office/drawing/2014/main" id="{6FA8467B-CAA5-8E33-13F6-AD2C874B58C3}"/>
                  </a:ext>
                </a:extLst>
              </p:cNvPr>
              <p:cNvSpPr/>
              <p:nvPr/>
            </p:nvSpPr>
            <p:spPr>
              <a:xfrm>
                <a:off x="3139670" y="6436452"/>
                <a:ext cx="118994" cy="95196"/>
              </a:xfrm>
              <a:custGeom>
                <a:avLst/>
                <a:gdLst>
                  <a:gd name="connsiteX0" fmla="*/ 28757 w 118994"/>
                  <a:gd name="connsiteY0" fmla="*/ 82305 h 95196"/>
                  <a:gd name="connsiteX1" fmla="*/ 11899 w 118994"/>
                  <a:gd name="connsiteY1" fmla="*/ 76355 h 95196"/>
                  <a:gd name="connsiteX2" fmla="*/ 2975 w 118994"/>
                  <a:gd name="connsiteY2" fmla="*/ 61481 h 95196"/>
                  <a:gd name="connsiteX3" fmla="*/ 12891 w 118994"/>
                  <a:gd name="connsiteY3" fmla="*/ 61481 h 95196"/>
                  <a:gd name="connsiteX4" fmla="*/ 18841 w 118994"/>
                  <a:gd name="connsiteY4" fmla="*/ 70406 h 95196"/>
                  <a:gd name="connsiteX5" fmla="*/ 28757 w 118994"/>
                  <a:gd name="connsiteY5" fmla="*/ 73380 h 95196"/>
                  <a:gd name="connsiteX6" fmla="*/ 43631 w 118994"/>
                  <a:gd name="connsiteY6" fmla="*/ 64455 h 95196"/>
                  <a:gd name="connsiteX7" fmla="*/ 49581 w 118994"/>
                  <a:gd name="connsiteY7" fmla="*/ 40657 h 95196"/>
                  <a:gd name="connsiteX8" fmla="*/ 49581 w 118994"/>
                  <a:gd name="connsiteY8" fmla="*/ 40657 h 95196"/>
                  <a:gd name="connsiteX9" fmla="*/ 40657 w 118994"/>
                  <a:gd name="connsiteY9" fmla="*/ 49581 h 95196"/>
                  <a:gd name="connsiteX10" fmla="*/ 26774 w 118994"/>
                  <a:gd name="connsiteY10" fmla="*/ 53548 h 95196"/>
                  <a:gd name="connsiteX11" fmla="*/ 7933 w 118994"/>
                  <a:gd name="connsiteY11" fmla="*/ 45615 h 95196"/>
                  <a:gd name="connsiteX12" fmla="*/ 0 w 118994"/>
                  <a:gd name="connsiteY12" fmla="*/ 26774 h 95196"/>
                  <a:gd name="connsiteX13" fmla="*/ 7933 w 118994"/>
                  <a:gd name="connsiteY13" fmla="*/ 7933 h 95196"/>
                  <a:gd name="connsiteX14" fmla="*/ 27765 w 118994"/>
                  <a:gd name="connsiteY14" fmla="*/ 0 h 95196"/>
                  <a:gd name="connsiteX15" fmla="*/ 43631 w 118994"/>
                  <a:gd name="connsiteY15" fmla="*/ 4958 h 95196"/>
                  <a:gd name="connsiteX16" fmla="*/ 53548 w 118994"/>
                  <a:gd name="connsiteY16" fmla="*/ 17850 h 95196"/>
                  <a:gd name="connsiteX17" fmla="*/ 57514 w 118994"/>
                  <a:gd name="connsiteY17" fmla="*/ 39665 h 95196"/>
                  <a:gd name="connsiteX18" fmla="*/ 49581 w 118994"/>
                  <a:gd name="connsiteY18" fmla="*/ 70406 h 95196"/>
                  <a:gd name="connsiteX19" fmla="*/ 28757 w 118994"/>
                  <a:gd name="connsiteY19" fmla="*/ 82305 h 95196"/>
                  <a:gd name="connsiteX20" fmla="*/ 28757 w 118994"/>
                  <a:gd name="connsiteY20" fmla="*/ 82305 h 95196"/>
                  <a:gd name="connsiteX21" fmla="*/ 28757 w 118994"/>
                  <a:gd name="connsiteY21" fmla="*/ 44623 h 95196"/>
                  <a:gd name="connsiteX22" fmla="*/ 41648 w 118994"/>
                  <a:gd name="connsiteY22" fmla="*/ 39665 h 95196"/>
                  <a:gd name="connsiteX23" fmla="*/ 46606 w 118994"/>
                  <a:gd name="connsiteY23" fmla="*/ 26774 h 95196"/>
                  <a:gd name="connsiteX24" fmla="*/ 41648 w 118994"/>
                  <a:gd name="connsiteY24" fmla="*/ 13883 h 95196"/>
                  <a:gd name="connsiteX25" fmla="*/ 28757 w 118994"/>
                  <a:gd name="connsiteY25" fmla="*/ 8925 h 95196"/>
                  <a:gd name="connsiteX26" fmla="*/ 15866 w 118994"/>
                  <a:gd name="connsiteY26" fmla="*/ 13883 h 95196"/>
                  <a:gd name="connsiteX27" fmla="*/ 10908 w 118994"/>
                  <a:gd name="connsiteY27" fmla="*/ 26774 h 95196"/>
                  <a:gd name="connsiteX28" fmla="*/ 15866 w 118994"/>
                  <a:gd name="connsiteY28" fmla="*/ 39665 h 95196"/>
                  <a:gd name="connsiteX29" fmla="*/ 28757 w 118994"/>
                  <a:gd name="connsiteY29" fmla="*/ 44623 h 95196"/>
                  <a:gd name="connsiteX30" fmla="*/ 28757 w 118994"/>
                  <a:gd name="connsiteY30" fmla="*/ 44623 h 95196"/>
                  <a:gd name="connsiteX31" fmla="*/ 66439 w 118994"/>
                  <a:gd name="connsiteY31" fmla="*/ 95196 h 95196"/>
                  <a:gd name="connsiteX32" fmla="*/ 72388 w 118994"/>
                  <a:gd name="connsiteY32" fmla="*/ 70406 h 95196"/>
                  <a:gd name="connsiteX33" fmla="*/ 82305 w 118994"/>
                  <a:gd name="connsiteY33" fmla="*/ 70406 h 95196"/>
                  <a:gd name="connsiteX34" fmla="*/ 74372 w 118994"/>
                  <a:gd name="connsiteY34" fmla="*/ 95196 h 95196"/>
                  <a:gd name="connsiteX35" fmla="*/ 66439 w 118994"/>
                  <a:gd name="connsiteY35" fmla="*/ 95196 h 95196"/>
                  <a:gd name="connsiteX36" fmla="*/ 109079 w 118994"/>
                  <a:gd name="connsiteY36" fmla="*/ 11900 h 95196"/>
                  <a:gd name="connsiteX37" fmla="*/ 109079 w 118994"/>
                  <a:gd name="connsiteY37" fmla="*/ 11900 h 95196"/>
                  <a:gd name="connsiteX38" fmla="*/ 88254 w 118994"/>
                  <a:gd name="connsiteY38" fmla="*/ 26774 h 95196"/>
                  <a:gd name="connsiteX39" fmla="*/ 88254 w 118994"/>
                  <a:gd name="connsiteY39" fmla="*/ 16858 h 95196"/>
                  <a:gd name="connsiteX40" fmla="*/ 109079 w 118994"/>
                  <a:gd name="connsiteY40" fmla="*/ 1983 h 95196"/>
                  <a:gd name="connsiteX41" fmla="*/ 118995 w 118994"/>
                  <a:gd name="connsiteY41" fmla="*/ 1983 h 95196"/>
                  <a:gd name="connsiteX42" fmla="*/ 118995 w 118994"/>
                  <a:gd name="connsiteY42" fmla="*/ 81313 h 95196"/>
                  <a:gd name="connsiteX43" fmla="*/ 109079 w 118994"/>
                  <a:gd name="connsiteY43" fmla="*/ 81313 h 95196"/>
                  <a:gd name="connsiteX44" fmla="*/ 109079 w 118994"/>
                  <a:gd name="connsiteY44" fmla="*/ 11900 h 95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18994" h="95196">
                    <a:moveTo>
                      <a:pt x="28757" y="82305"/>
                    </a:moveTo>
                    <a:cubicBezTo>
                      <a:pt x="21816" y="82305"/>
                      <a:pt x="15866" y="80322"/>
                      <a:pt x="11899" y="76355"/>
                    </a:cubicBezTo>
                    <a:cubicBezTo>
                      <a:pt x="6941" y="72389"/>
                      <a:pt x="3966" y="67431"/>
                      <a:pt x="2975" y="61481"/>
                    </a:cubicBezTo>
                    <a:lnTo>
                      <a:pt x="12891" y="61481"/>
                    </a:lnTo>
                    <a:cubicBezTo>
                      <a:pt x="13883" y="65447"/>
                      <a:pt x="15866" y="68422"/>
                      <a:pt x="18841" y="70406"/>
                    </a:cubicBezTo>
                    <a:cubicBezTo>
                      <a:pt x="21816" y="72389"/>
                      <a:pt x="24791" y="73380"/>
                      <a:pt x="28757" y="73380"/>
                    </a:cubicBezTo>
                    <a:cubicBezTo>
                      <a:pt x="35698" y="73380"/>
                      <a:pt x="40657" y="70406"/>
                      <a:pt x="43631" y="64455"/>
                    </a:cubicBezTo>
                    <a:cubicBezTo>
                      <a:pt x="47598" y="58506"/>
                      <a:pt x="49581" y="50573"/>
                      <a:pt x="49581" y="40657"/>
                    </a:cubicBezTo>
                    <a:lnTo>
                      <a:pt x="49581" y="40657"/>
                    </a:lnTo>
                    <a:cubicBezTo>
                      <a:pt x="47598" y="44623"/>
                      <a:pt x="44623" y="47598"/>
                      <a:pt x="40657" y="49581"/>
                    </a:cubicBezTo>
                    <a:cubicBezTo>
                      <a:pt x="36690" y="51565"/>
                      <a:pt x="31732" y="53548"/>
                      <a:pt x="26774" y="53548"/>
                    </a:cubicBezTo>
                    <a:cubicBezTo>
                      <a:pt x="18841" y="53548"/>
                      <a:pt x="12891" y="50573"/>
                      <a:pt x="7933" y="45615"/>
                    </a:cubicBezTo>
                    <a:cubicBezTo>
                      <a:pt x="2975" y="40657"/>
                      <a:pt x="0" y="34707"/>
                      <a:pt x="0" y="26774"/>
                    </a:cubicBezTo>
                    <a:cubicBezTo>
                      <a:pt x="0" y="18841"/>
                      <a:pt x="2975" y="12892"/>
                      <a:pt x="7933" y="7933"/>
                    </a:cubicBezTo>
                    <a:cubicBezTo>
                      <a:pt x="12891" y="2975"/>
                      <a:pt x="19832" y="0"/>
                      <a:pt x="27765" y="0"/>
                    </a:cubicBezTo>
                    <a:cubicBezTo>
                      <a:pt x="33715" y="0"/>
                      <a:pt x="38673" y="1983"/>
                      <a:pt x="43631" y="4958"/>
                    </a:cubicBezTo>
                    <a:cubicBezTo>
                      <a:pt x="48589" y="7933"/>
                      <a:pt x="51564" y="12892"/>
                      <a:pt x="53548" y="17850"/>
                    </a:cubicBezTo>
                    <a:cubicBezTo>
                      <a:pt x="56522" y="23799"/>
                      <a:pt x="57514" y="30741"/>
                      <a:pt x="57514" y="39665"/>
                    </a:cubicBezTo>
                    <a:cubicBezTo>
                      <a:pt x="57514" y="52557"/>
                      <a:pt x="54539" y="63464"/>
                      <a:pt x="49581" y="70406"/>
                    </a:cubicBezTo>
                    <a:cubicBezTo>
                      <a:pt x="45615" y="78338"/>
                      <a:pt x="38673" y="82305"/>
                      <a:pt x="28757" y="82305"/>
                    </a:cubicBezTo>
                    <a:lnTo>
                      <a:pt x="28757" y="82305"/>
                    </a:lnTo>
                    <a:close/>
                    <a:moveTo>
                      <a:pt x="28757" y="44623"/>
                    </a:moveTo>
                    <a:cubicBezTo>
                      <a:pt x="33715" y="44623"/>
                      <a:pt x="38673" y="42640"/>
                      <a:pt x="41648" y="39665"/>
                    </a:cubicBezTo>
                    <a:cubicBezTo>
                      <a:pt x="44623" y="36690"/>
                      <a:pt x="46606" y="31732"/>
                      <a:pt x="46606" y="26774"/>
                    </a:cubicBezTo>
                    <a:cubicBezTo>
                      <a:pt x="46606" y="21816"/>
                      <a:pt x="44623" y="17850"/>
                      <a:pt x="41648" y="13883"/>
                    </a:cubicBezTo>
                    <a:cubicBezTo>
                      <a:pt x="37682" y="9916"/>
                      <a:pt x="33715" y="8925"/>
                      <a:pt x="28757" y="8925"/>
                    </a:cubicBezTo>
                    <a:cubicBezTo>
                      <a:pt x="23799" y="8925"/>
                      <a:pt x="19832" y="10908"/>
                      <a:pt x="15866" y="13883"/>
                    </a:cubicBezTo>
                    <a:cubicBezTo>
                      <a:pt x="11899" y="16858"/>
                      <a:pt x="10908" y="21816"/>
                      <a:pt x="10908" y="26774"/>
                    </a:cubicBezTo>
                    <a:cubicBezTo>
                      <a:pt x="10908" y="31732"/>
                      <a:pt x="12891" y="35699"/>
                      <a:pt x="15866" y="39665"/>
                    </a:cubicBezTo>
                    <a:cubicBezTo>
                      <a:pt x="19832" y="43632"/>
                      <a:pt x="23799" y="44623"/>
                      <a:pt x="28757" y="44623"/>
                    </a:cubicBezTo>
                    <a:lnTo>
                      <a:pt x="28757" y="44623"/>
                    </a:lnTo>
                    <a:close/>
                    <a:moveTo>
                      <a:pt x="66439" y="95196"/>
                    </a:moveTo>
                    <a:lnTo>
                      <a:pt x="72388" y="70406"/>
                    </a:lnTo>
                    <a:lnTo>
                      <a:pt x="82305" y="70406"/>
                    </a:lnTo>
                    <a:lnTo>
                      <a:pt x="74372" y="95196"/>
                    </a:lnTo>
                    <a:lnTo>
                      <a:pt x="66439" y="95196"/>
                    </a:lnTo>
                    <a:close/>
                    <a:moveTo>
                      <a:pt x="109079" y="11900"/>
                    </a:moveTo>
                    <a:lnTo>
                      <a:pt x="109079" y="11900"/>
                    </a:lnTo>
                    <a:lnTo>
                      <a:pt x="88254" y="26774"/>
                    </a:lnTo>
                    <a:lnTo>
                      <a:pt x="88254" y="16858"/>
                    </a:lnTo>
                    <a:lnTo>
                      <a:pt x="109079" y="1983"/>
                    </a:lnTo>
                    <a:lnTo>
                      <a:pt x="118995" y="1983"/>
                    </a:lnTo>
                    <a:lnTo>
                      <a:pt x="118995" y="81313"/>
                    </a:lnTo>
                    <a:lnTo>
                      <a:pt x="109079" y="81313"/>
                    </a:lnTo>
                    <a:lnTo>
                      <a:pt x="109079" y="1190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0" name="Полилиния: фигура 309">
                <a:extLst>
                  <a:ext uri="{FF2B5EF4-FFF2-40B4-BE49-F238E27FC236}">
                    <a16:creationId xmlns:a16="http://schemas.microsoft.com/office/drawing/2014/main" id="{4614E543-42AD-B565-160D-8B4AD5FFC31A}"/>
                  </a:ext>
                </a:extLst>
              </p:cNvPr>
              <p:cNvSpPr/>
              <p:nvPr/>
            </p:nvSpPr>
            <p:spPr>
              <a:xfrm>
                <a:off x="3707870" y="6438435"/>
                <a:ext cx="145768" cy="80321"/>
              </a:xfrm>
              <a:custGeom>
                <a:avLst/>
                <a:gdLst>
                  <a:gd name="connsiteX0" fmla="*/ 20824 w 145768"/>
                  <a:gd name="connsiteY0" fmla="*/ 9916 h 80321"/>
                  <a:gd name="connsiteX1" fmla="*/ 20824 w 145768"/>
                  <a:gd name="connsiteY1" fmla="*/ 9916 h 80321"/>
                  <a:gd name="connsiteX2" fmla="*/ 0 w 145768"/>
                  <a:gd name="connsiteY2" fmla="*/ 24791 h 80321"/>
                  <a:gd name="connsiteX3" fmla="*/ 0 w 145768"/>
                  <a:gd name="connsiteY3" fmla="*/ 14874 h 80321"/>
                  <a:gd name="connsiteX4" fmla="*/ 20824 w 145768"/>
                  <a:gd name="connsiteY4" fmla="*/ 0 h 80321"/>
                  <a:gd name="connsiteX5" fmla="*/ 30740 w 145768"/>
                  <a:gd name="connsiteY5" fmla="*/ 0 h 80321"/>
                  <a:gd name="connsiteX6" fmla="*/ 30740 w 145768"/>
                  <a:gd name="connsiteY6" fmla="*/ 79330 h 80321"/>
                  <a:gd name="connsiteX7" fmla="*/ 20824 w 145768"/>
                  <a:gd name="connsiteY7" fmla="*/ 79330 h 80321"/>
                  <a:gd name="connsiteX8" fmla="*/ 20824 w 145768"/>
                  <a:gd name="connsiteY8" fmla="*/ 9916 h 80321"/>
                  <a:gd name="connsiteX9" fmla="*/ 77347 w 145768"/>
                  <a:gd name="connsiteY9" fmla="*/ 80322 h 80321"/>
                  <a:gd name="connsiteX10" fmla="*/ 58506 w 145768"/>
                  <a:gd name="connsiteY10" fmla="*/ 74372 h 80321"/>
                  <a:gd name="connsiteX11" fmla="*/ 50573 w 145768"/>
                  <a:gd name="connsiteY11" fmla="*/ 57514 h 80321"/>
                  <a:gd name="connsiteX12" fmla="*/ 60489 w 145768"/>
                  <a:gd name="connsiteY12" fmla="*/ 57514 h 80321"/>
                  <a:gd name="connsiteX13" fmla="*/ 66439 w 145768"/>
                  <a:gd name="connsiteY13" fmla="*/ 67430 h 80321"/>
                  <a:gd name="connsiteX14" fmla="*/ 78338 w 145768"/>
                  <a:gd name="connsiteY14" fmla="*/ 71397 h 80321"/>
                  <a:gd name="connsiteX15" fmla="*/ 91229 w 145768"/>
                  <a:gd name="connsiteY15" fmla="*/ 66439 h 80321"/>
                  <a:gd name="connsiteX16" fmla="*/ 96188 w 145768"/>
                  <a:gd name="connsiteY16" fmla="*/ 53548 h 80321"/>
                  <a:gd name="connsiteX17" fmla="*/ 91229 w 145768"/>
                  <a:gd name="connsiteY17" fmla="*/ 40657 h 80321"/>
                  <a:gd name="connsiteX18" fmla="*/ 78338 w 145768"/>
                  <a:gd name="connsiteY18" fmla="*/ 35699 h 80321"/>
                  <a:gd name="connsiteX19" fmla="*/ 61481 w 145768"/>
                  <a:gd name="connsiteY19" fmla="*/ 44623 h 80321"/>
                  <a:gd name="connsiteX20" fmla="*/ 52556 w 145768"/>
                  <a:gd name="connsiteY20" fmla="*/ 44623 h 80321"/>
                  <a:gd name="connsiteX21" fmla="*/ 56523 w 145768"/>
                  <a:gd name="connsiteY21" fmla="*/ 0 h 80321"/>
                  <a:gd name="connsiteX22" fmla="*/ 102137 w 145768"/>
                  <a:gd name="connsiteY22" fmla="*/ 0 h 80321"/>
                  <a:gd name="connsiteX23" fmla="*/ 102137 w 145768"/>
                  <a:gd name="connsiteY23" fmla="*/ 8925 h 80321"/>
                  <a:gd name="connsiteX24" fmla="*/ 65447 w 145768"/>
                  <a:gd name="connsiteY24" fmla="*/ 8925 h 80321"/>
                  <a:gd name="connsiteX25" fmla="*/ 63464 w 145768"/>
                  <a:gd name="connsiteY25" fmla="*/ 34707 h 80321"/>
                  <a:gd name="connsiteX26" fmla="*/ 63464 w 145768"/>
                  <a:gd name="connsiteY26" fmla="*/ 34707 h 80321"/>
                  <a:gd name="connsiteX27" fmla="*/ 81313 w 145768"/>
                  <a:gd name="connsiteY27" fmla="*/ 26774 h 80321"/>
                  <a:gd name="connsiteX28" fmla="*/ 100154 w 145768"/>
                  <a:gd name="connsiteY28" fmla="*/ 34707 h 80321"/>
                  <a:gd name="connsiteX29" fmla="*/ 107095 w 145768"/>
                  <a:gd name="connsiteY29" fmla="*/ 53548 h 80321"/>
                  <a:gd name="connsiteX30" fmla="*/ 99162 w 145768"/>
                  <a:gd name="connsiteY30" fmla="*/ 73380 h 80321"/>
                  <a:gd name="connsiteX31" fmla="*/ 77347 w 145768"/>
                  <a:gd name="connsiteY31" fmla="*/ 80322 h 80321"/>
                  <a:gd name="connsiteX32" fmla="*/ 77347 w 145768"/>
                  <a:gd name="connsiteY32" fmla="*/ 80322 h 80321"/>
                  <a:gd name="connsiteX33" fmla="*/ 135852 w 145768"/>
                  <a:gd name="connsiteY33" fmla="*/ 9916 h 80321"/>
                  <a:gd name="connsiteX34" fmla="*/ 135852 w 145768"/>
                  <a:gd name="connsiteY34" fmla="*/ 9916 h 80321"/>
                  <a:gd name="connsiteX35" fmla="*/ 115028 w 145768"/>
                  <a:gd name="connsiteY35" fmla="*/ 24791 h 80321"/>
                  <a:gd name="connsiteX36" fmla="*/ 115028 w 145768"/>
                  <a:gd name="connsiteY36" fmla="*/ 14874 h 80321"/>
                  <a:gd name="connsiteX37" fmla="*/ 135852 w 145768"/>
                  <a:gd name="connsiteY37" fmla="*/ 0 h 80321"/>
                  <a:gd name="connsiteX38" fmla="*/ 145769 w 145768"/>
                  <a:gd name="connsiteY38" fmla="*/ 0 h 80321"/>
                  <a:gd name="connsiteX39" fmla="*/ 145769 w 145768"/>
                  <a:gd name="connsiteY39" fmla="*/ 79330 h 80321"/>
                  <a:gd name="connsiteX40" fmla="*/ 135852 w 145768"/>
                  <a:gd name="connsiteY40" fmla="*/ 79330 h 80321"/>
                  <a:gd name="connsiteX41" fmla="*/ 135852 w 145768"/>
                  <a:gd name="connsiteY41" fmla="*/ 9916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5768" h="80321">
                    <a:moveTo>
                      <a:pt x="20824" y="9916"/>
                    </a:moveTo>
                    <a:lnTo>
                      <a:pt x="20824" y="9916"/>
                    </a:lnTo>
                    <a:lnTo>
                      <a:pt x="0" y="24791"/>
                    </a:lnTo>
                    <a:lnTo>
                      <a:pt x="0" y="14874"/>
                    </a:lnTo>
                    <a:lnTo>
                      <a:pt x="20824" y="0"/>
                    </a:lnTo>
                    <a:lnTo>
                      <a:pt x="30740" y="0"/>
                    </a:lnTo>
                    <a:lnTo>
                      <a:pt x="30740" y="79330"/>
                    </a:lnTo>
                    <a:lnTo>
                      <a:pt x="20824" y="79330"/>
                    </a:lnTo>
                    <a:lnTo>
                      <a:pt x="20824" y="9916"/>
                    </a:lnTo>
                    <a:close/>
                    <a:moveTo>
                      <a:pt x="77347" y="80322"/>
                    </a:moveTo>
                    <a:cubicBezTo>
                      <a:pt x="69414" y="80322"/>
                      <a:pt x="63464" y="78338"/>
                      <a:pt x="58506" y="74372"/>
                    </a:cubicBezTo>
                    <a:cubicBezTo>
                      <a:pt x="53548" y="70406"/>
                      <a:pt x="50573" y="64455"/>
                      <a:pt x="50573" y="57514"/>
                    </a:cubicBezTo>
                    <a:lnTo>
                      <a:pt x="60489" y="57514"/>
                    </a:lnTo>
                    <a:cubicBezTo>
                      <a:pt x="60489" y="61481"/>
                      <a:pt x="62472" y="65447"/>
                      <a:pt x="66439" y="67430"/>
                    </a:cubicBezTo>
                    <a:cubicBezTo>
                      <a:pt x="69414" y="70406"/>
                      <a:pt x="73380" y="71397"/>
                      <a:pt x="78338" y="71397"/>
                    </a:cubicBezTo>
                    <a:cubicBezTo>
                      <a:pt x="83296" y="71397"/>
                      <a:pt x="88254" y="69414"/>
                      <a:pt x="91229" y="66439"/>
                    </a:cubicBezTo>
                    <a:cubicBezTo>
                      <a:pt x="94204" y="63464"/>
                      <a:pt x="96188" y="58506"/>
                      <a:pt x="96188" y="53548"/>
                    </a:cubicBezTo>
                    <a:cubicBezTo>
                      <a:pt x="96188" y="48590"/>
                      <a:pt x="94204" y="43632"/>
                      <a:pt x="91229" y="40657"/>
                    </a:cubicBezTo>
                    <a:cubicBezTo>
                      <a:pt x="88254" y="37682"/>
                      <a:pt x="83296" y="35699"/>
                      <a:pt x="78338" y="35699"/>
                    </a:cubicBezTo>
                    <a:cubicBezTo>
                      <a:pt x="70405" y="35699"/>
                      <a:pt x="64455" y="38674"/>
                      <a:pt x="61481" y="44623"/>
                    </a:cubicBezTo>
                    <a:lnTo>
                      <a:pt x="52556" y="44623"/>
                    </a:lnTo>
                    <a:lnTo>
                      <a:pt x="56523" y="0"/>
                    </a:lnTo>
                    <a:lnTo>
                      <a:pt x="102137" y="0"/>
                    </a:lnTo>
                    <a:lnTo>
                      <a:pt x="102137" y="8925"/>
                    </a:lnTo>
                    <a:lnTo>
                      <a:pt x="65447" y="8925"/>
                    </a:lnTo>
                    <a:lnTo>
                      <a:pt x="63464" y="34707"/>
                    </a:lnTo>
                    <a:lnTo>
                      <a:pt x="63464" y="34707"/>
                    </a:lnTo>
                    <a:cubicBezTo>
                      <a:pt x="67431" y="29749"/>
                      <a:pt x="73380" y="26774"/>
                      <a:pt x="81313" y="26774"/>
                    </a:cubicBezTo>
                    <a:cubicBezTo>
                      <a:pt x="89246" y="26774"/>
                      <a:pt x="95196" y="29749"/>
                      <a:pt x="100154" y="34707"/>
                    </a:cubicBezTo>
                    <a:cubicBezTo>
                      <a:pt x="105112" y="39665"/>
                      <a:pt x="107095" y="45615"/>
                      <a:pt x="107095" y="53548"/>
                    </a:cubicBezTo>
                    <a:cubicBezTo>
                      <a:pt x="107095" y="61481"/>
                      <a:pt x="104120" y="68422"/>
                      <a:pt x="99162" y="73380"/>
                    </a:cubicBezTo>
                    <a:cubicBezTo>
                      <a:pt x="92221" y="77346"/>
                      <a:pt x="86271" y="80322"/>
                      <a:pt x="77347" y="80322"/>
                    </a:cubicBezTo>
                    <a:lnTo>
                      <a:pt x="77347" y="80322"/>
                    </a:lnTo>
                    <a:close/>
                    <a:moveTo>
                      <a:pt x="135852" y="9916"/>
                    </a:moveTo>
                    <a:lnTo>
                      <a:pt x="135852" y="9916"/>
                    </a:lnTo>
                    <a:lnTo>
                      <a:pt x="115028" y="24791"/>
                    </a:lnTo>
                    <a:lnTo>
                      <a:pt x="115028" y="14874"/>
                    </a:lnTo>
                    <a:lnTo>
                      <a:pt x="135852" y="0"/>
                    </a:lnTo>
                    <a:lnTo>
                      <a:pt x="145769" y="0"/>
                    </a:lnTo>
                    <a:lnTo>
                      <a:pt x="145769" y="79330"/>
                    </a:lnTo>
                    <a:lnTo>
                      <a:pt x="135852" y="79330"/>
                    </a:lnTo>
                    <a:lnTo>
                      <a:pt x="135852" y="9916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1" name="Полилиния: фигура 310">
                <a:extLst>
                  <a:ext uri="{FF2B5EF4-FFF2-40B4-BE49-F238E27FC236}">
                    <a16:creationId xmlns:a16="http://schemas.microsoft.com/office/drawing/2014/main" id="{4CC29D8F-2C7C-7929-317F-21AC6AD1C446}"/>
                  </a:ext>
                </a:extLst>
              </p:cNvPr>
              <p:cNvSpPr/>
              <p:nvPr/>
            </p:nvSpPr>
            <p:spPr>
              <a:xfrm>
                <a:off x="4276070" y="6437444"/>
                <a:ext cx="126927" cy="81313"/>
              </a:xfrm>
              <a:custGeom>
                <a:avLst/>
                <a:gdLst>
                  <a:gd name="connsiteX0" fmla="*/ 30740 w 126927"/>
                  <a:gd name="connsiteY0" fmla="*/ 81313 h 81313"/>
                  <a:gd name="connsiteX1" fmla="*/ 14874 w 126927"/>
                  <a:gd name="connsiteY1" fmla="*/ 76355 h 81313"/>
                  <a:gd name="connsiteX2" fmla="*/ 3966 w 126927"/>
                  <a:gd name="connsiteY2" fmla="*/ 63464 h 81313"/>
                  <a:gd name="connsiteX3" fmla="*/ 0 w 126927"/>
                  <a:gd name="connsiteY3" fmla="*/ 41648 h 81313"/>
                  <a:gd name="connsiteX4" fmla="*/ 7933 w 126927"/>
                  <a:gd name="connsiteY4" fmla="*/ 10908 h 81313"/>
                  <a:gd name="connsiteX5" fmla="*/ 30740 w 126927"/>
                  <a:gd name="connsiteY5" fmla="*/ 0 h 81313"/>
                  <a:gd name="connsiteX6" fmla="*/ 47598 w 126927"/>
                  <a:gd name="connsiteY6" fmla="*/ 5949 h 81313"/>
                  <a:gd name="connsiteX7" fmla="*/ 56522 w 126927"/>
                  <a:gd name="connsiteY7" fmla="*/ 20824 h 81313"/>
                  <a:gd name="connsiteX8" fmla="*/ 46606 w 126927"/>
                  <a:gd name="connsiteY8" fmla="*/ 20824 h 81313"/>
                  <a:gd name="connsiteX9" fmla="*/ 40656 w 126927"/>
                  <a:gd name="connsiteY9" fmla="*/ 11900 h 81313"/>
                  <a:gd name="connsiteX10" fmla="*/ 30740 w 126927"/>
                  <a:gd name="connsiteY10" fmla="*/ 8924 h 81313"/>
                  <a:gd name="connsiteX11" fmla="*/ 15866 w 126927"/>
                  <a:gd name="connsiteY11" fmla="*/ 17849 h 81313"/>
                  <a:gd name="connsiteX12" fmla="*/ 9916 w 126927"/>
                  <a:gd name="connsiteY12" fmla="*/ 41648 h 81313"/>
                  <a:gd name="connsiteX13" fmla="*/ 9916 w 126927"/>
                  <a:gd name="connsiteY13" fmla="*/ 41648 h 81313"/>
                  <a:gd name="connsiteX14" fmla="*/ 18841 w 126927"/>
                  <a:gd name="connsiteY14" fmla="*/ 32723 h 81313"/>
                  <a:gd name="connsiteX15" fmla="*/ 31732 w 126927"/>
                  <a:gd name="connsiteY15" fmla="*/ 28757 h 81313"/>
                  <a:gd name="connsiteX16" fmla="*/ 50573 w 126927"/>
                  <a:gd name="connsiteY16" fmla="*/ 36690 h 81313"/>
                  <a:gd name="connsiteX17" fmla="*/ 58506 w 126927"/>
                  <a:gd name="connsiteY17" fmla="*/ 55531 h 81313"/>
                  <a:gd name="connsiteX18" fmla="*/ 50573 w 126927"/>
                  <a:gd name="connsiteY18" fmla="*/ 74372 h 81313"/>
                  <a:gd name="connsiteX19" fmla="*/ 30740 w 126927"/>
                  <a:gd name="connsiteY19" fmla="*/ 81313 h 81313"/>
                  <a:gd name="connsiteX20" fmla="*/ 30740 w 126927"/>
                  <a:gd name="connsiteY20" fmla="*/ 81313 h 81313"/>
                  <a:gd name="connsiteX21" fmla="*/ 30740 w 126927"/>
                  <a:gd name="connsiteY21" fmla="*/ 72388 h 81313"/>
                  <a:gd name="connsiteX22" fmla="*/ 43631 w 126927"/>
                  <a:gd name="connsiteY22" fmla="*/ 67430 h 81313"/>
                  <a:gd name="connsiteX23" fmla="*/ 48589 w 126927"/>
                  <a:gd name="connsiteY23" fmla="*/ 54539 h 81313"/>
                  <a:gd name="connsiteX24" fmla="*/ 43631 w 126927"/>
                  <a:gd name="connsiteY24" fmla="*/ 41648 h 81313"/>
                  <a:gd name="connsiteX25" fmla="*/ 30740 w 126927"/>
                  <a:gd name="connsiteY25" fmla="*/ 36690 h 81313"/>
                  <a:gd name="connsiteX26" fmla="*/ 17849 w 126927"/>
                  <a:gd name="connsiteY26" fmla="*/ 41648 h 81313"/>
                  <a:gd name="connsiteX27" fmla="*/ 12891 w 126927"/>
                  <a:gd name="connsiteY27" fmla="*/ 54539 h 81313"/>
                  <a:gd name="connsiteX28" fmla="*/ 17849 w 126927"/>
                  <a:gd name="connsiteY28" fmla="*/ 67430 h 81313"/>
                  <a:gd name="connsiteX29" fmla="*/ 30740 w 126927"/>
                  <a:gd name="connsiteY29" fmla="*/ 72388 h 81313"/>
                  <a:gd name="connsiteX30" fmla="*/ 30740 w 126927"/>
                  <a:gd name="connsiteY30" fmla="*/ 72388 h 81313"/>
                  <a:gd name="connsiteX31" fmla="*/ 97179 w 126927"/>
                  <a:gd name="connsiteY31" fmla="*/ 81313 h 81313"/>
                  <a:gd name="connsiteX32" fmla="*/ 78338 w 126927"/>
                  <a:gd name="connsiteY32" fmla="*/ 75363 h 81313"/>
                  <a:gd name="connsiteX33" fmla="*/ 70405 w 126927"/>
                  <a:gd name="connsiteY33" fmla="*/ 58505 h 81313"/>
                  <a:gd name="connsiteX34" fmla="*/ 80321 w 126927"/>
                  <a:gd name="connsiteY34" fmla="*/ 58505 h 81313"/>
                  <a:gd name="connsiteX35" fmla="*/ 86271 w 126927"/>
                  <a:gd name="connsiteY35" fmla="*/ 68422 h 81313"/>
                  <a:gd name="connsiteX36" fmla="*/ 98171 w 126927"/>
                  <a:gd name="connsiteY36" fmla="*/ 72388 h 81313"/>
                  <a:gd name="connsiteX37" fmla="*/ 111062 w 126927"/>
                  <a:gd name="connsiteY37" fmla="*/ 67430 h 81313"/>
                  <a:gd name="connsiteX38" fmla="*/ 116020 w 126927"/>
                  <a:gd name="connsiteY38" fmla="*/ 54539 h 81313"/>
                  <a:gd name="connsiteX39" fmla="*/ 111062 w 126927"/>
                  <a:gd name="connsiteY39" fmla="*/ 41648 h 81313"/>
                  <a:gd name="connsiteX40" fmla="*/ 98171 w 126927"/>
                  <a:gd name="connsiteY40" fmla="*/ 36690 h 81313"/>
                  <a:gd name="connsiteX41" fmla="*/ 81313 w 126927"/>
                  <a:gd name="connsiteY41" fmla="*/ 45614 h 81313"/>
                  <a:gd name="connsiteX42" fmla="*/ 72388 w 126927"/>
                  <a:gd name="connsiteY42" fmla="*/ 45614 h 81313"/>
                  <a:gd name="connsiteX43" fmla="*/ 76355 w 126927"/>
                  <a:gd name="connsiteY43" fmla="*/ 991 h 81313"/>
                  <a:gd name="connsiteX44" fmla="*/ 121970 w 126927"/>
                  <a:gd name="connsiteY44" fmla="*/ 991 h 81313"/>
                  <a:gd name="connsiteX45" fmla="*/ 121970 w 126927"/>
                  <a:gd name="connsiteY45" fmla="*/ 9916 h 81313"/>
                  <a:gd name="connsiteX46" fmla="*/ 85279 w 126927"/>
                  <a:gd name="connsiteY46" fmla="*/ 9916 h 81313"/>
                  <a:gd name="connsiteX47" fmla="*/ 83296 w 126927"/>
                  <a:gd name="connsiteY47" fmla="*/ 35698 h 81313"/>
                  <a:gd name="connsiteX48" fmla="*/ 83296 w 126927"/>
                  <a:gd name="connsiteY48" fmla="*/ 35698 h 81313"/>
                  <a:gd name="connsiteX49" fmla="*/ 101145 w 126927"/>
                  <a:gd name="connsiteY49" fmla="*/ 27765 h 81313"/>
                  <a:gd name="connsiteX50" fmla="*/ 119986 w 126927"/>
                  <a:gd name="connsiteY50" fmla="*/ 35698 h 81313"/>
                  <a:gd name="connsiteX51" fmla="*/ 126928 w 126927"/>
                  <a:gd name="connsiteY51" fmla="*/ 54539 h 81313"/>
                  <a:gd name="connsiteX52" fmla="*/ 118995 w 126927"/>
                  <a:gd name="connsiteY52" fmla="*/ 74372 h 81313"/>
                  <a:gd name="connsiteX53" fmla="*/ 97179 w 126927"/>
                  <a:gd name="connsiteY53" fmla="*/ 81313 h 81313"/>
                  <a:gd name="connsiteX54" fmla="*/ 97179 w 126927"/>
                  <a:gd name="connsiteY54" fmla="*/ 81313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26927" h="81313">
                    <a:moveTo>
                      <a:pt x="30740" y="81313"/>
                    </a:moveTo>
                    <a:cubicBezTo>
                      <a:pt x="24791" y="81313"/>
                      <a:pt x="19832" y="79330"/>
                      <a:pt x="14874" y="76355"/>
                    </a:cubicBezTo>
                    <a:cubicBezTo>
                      <a:pt x="9916" y="73380"/>
                      <a:pt x="6941" y="68422"/>
                      <a:pt x="3966" y="63464"/>
                    </a:cubicBezTo>
                    <a:cubicBezTo>
                      <a:pt x="991" y="57514"/>
                      <a:pt x="0" y="50573"/>
                      <a:pt x="0" y="41648"/>
                    </a:cubicBezTo>
                    <a:cubicBezTo>
                      <a:pt x="0" y="28757"/>
                      <a:pt x="2975" y="17849"/>
                      <a:pt x="7933" y="10908"/>
                    </a:cubicBezTo>
                    <a:cubicBezTo>
                      <a:pt x="12891" y="3966"/>
                      <a:pt x="20824" y="0"/>
                      <a:pt x="30740" y="0"/>
                    </a:cubicBezTo>
                    <a:cubicBezTo>
                      <a:pt x="37682" y="0"/>
                      <a:pt x="43631" y="1983"/>
                      <a:pt x="47598" y="5949"/>
                    </a:cubicBezTo>
                    <a:cubicBezTo>
                      <a:pt x="52556" y="9916"/>
                      <a:pt x="55531" y="14874"/>
                      <a:pt x="56522" y="20824"/>
                    </a:cubicBezTo>
                    <a:lnTo>
                      <a:pt x="46606" y="20824"/>
                    </a:lnTo>
                    <a:cubicBezTo>
                      <a:pt x="45614" y="16858"/>
                      <a:pt x="43631" y="14874"/>
                      <a:pt x="40656" y="11900"/>
                    </a:cubicBezTo>
                    <a:cubicBezTo>
                      <a:pt x="37682" y="9916"/>
                      <a:pt x="34707" y="8924"/>
                      <a:pt x="30740" y="8924"/>
                    </a:cubicBezTo>
                    <a:cubicBezTo>
                      <a:pt x="23799" y="8924"/>
                      <a:pt x="18841" y="11900"/>
                      <a:pt x="15866" y="17849"/>
                    </a:cubicBezTo>
                    <a:cubicBezTo>
                      <a:pt x="11899" y="23799"/>
                      <a:pt x="9916" y="31732"/>
                      <a:pt x="9916" y="41648"/>
                    </a:cubicBezTo>
                    <a:lnTo>
                      <a:pt x="9916" y="41648"/>
                    </a:lnTo>
                    <a:cubicBezTo>
                      <a:pt x="11899" y="37682"/>
                      <a:pt x="14874" y="34707"/>
                      <a:pt x="18841" y="32723"/>
                    </a:cubicBezTo>
                    <a:cubicBezTo>
                      <a:pt x="22807" y="30740"/>
                      <a:pt x="27765" y="28757"/>
                      <a:pt x="31732" y="28757"/>
                    </a:cubicBezTo>
                    <a:cubicBezTo>
                      <a:pt x="39665" y="28757"/>
                      <a:pt x="45614" y="31732"/>
                      <a:pt x="50573" y="36690"/>
                    </a:cubicBezTo>
                    <a:cubicBezTo>
                      <a:pt x="55531" y="41648"/>
                      <a:pt x="58506" y="47598"/>
                      <a:pt x="58506" y="55531"/>
                    </a:cubicBezTo>
                    <a:cubicBezTo>
                      <a:pt x="58506" y="63464"/>
                      <a:pt x="55531" y="69414"/>
                      <a:pt x="50573" y="74372"/>
                    </a:cubicBezTo>
                    <a:cubicBezTo>
                      <a:pt x="45614" y="78338"/>
                      <a:pt x="39665" y="81313"/>
                      <a:pt x="30740" y="81313"/>
                    </a:cubicBezTo>
                    <a:lnTo>
                      <a:pt x="30740" y="81313"/>
                    </a:lnTo>
                    <a:close/>
                    <a:moveTo>
                      <a:pt x="30740" y="72388"/>
                    </a:moveTo>
                    <a:cubicBezTo>
                      <a:pt x="35698" y="72388"/>
                      <a:pt x="39665" y="70405"/>
                      <a:pt x="43631" y="67430"/>
                    </a:cubicBezTo>
                    <a:cubicBezTo>
                      <a:pt x="47598" y="64455"/>
                      <a:pt x="48589" y="59497"/>
                      <a:pt x="48589" y="54539"/>
                    </a:cubicBezTo>
                    <a:cubicBezTo>
                      <a:pt x="48589" y="49581"/>
                      <a:pt x="46606" y="44623"/>
                      <a:pt x="43631" y="41648"/>
                    </a:cubicBezTo>
                    <a:cubicBezTo>
                      <a:pt x="40656" y="38673"/>
                      <a:pt x="35698" y="36690"/>
                      <a:pt x="30740" y="36690"/>
                    </a:cubicBezTo>
                    <a:cubicBezTo>
                      <a:pt x="25782" y="36690"/>
                      <a:pt x="20824" y="38673"/>
                      <a:pt x="17849" y="41648"/>
                    </a:cubicBezTo>
                    <a:cubicBezTo>
                      <a:pt x="14874" y="44623"/>
                      <a:pt x="12891" y="49581"/>
                      <a:pt x="12891" y="54539"/>
                    </a:cubicBezTo>
                    <a:cubicBezTo>
                      <a:pt x="12891" y="59497"/>
                      <a:pt x="14874" y="63464"/>
                      <a:pt x="17849" y="67430"/>
                    </a:cubicBezTo>
                    <a:cubicBezTo>
                      <a:pt x="21816" y="70405"/>
                      <a:pt x="25782" y="72388"/>
                      <a:pt x="30740" y="72388"/>
                    </a:cubicBezTo>
                    <a:lnTo>
                      <a:pt x="30740" y="72388"/>
                    </a:lnTo>
                    <a:close/>
                    <a:moveTo>
                      <a:pt x="97179" y="81313"/>
                    </a:moveTo>
                    <a:cubicBezTo>
                      <a:pt x="89246" y="81313"/>
                      <a:pt x="83296" y="79330"/>
                      <a:pt x="78338" y="75363"/>
                    </a:cubicBezTo>
                    <a:cubicBezTo>
                      <a:pt x="73380" y="71397"/>
                      <a:pt x="70405" y="65447"/>
                      <a:pt x="70405" y="58505"/>
                    </a:cubicBezTo>
                    <a:lnTo>
                      <a:pt x="80321" y="58505"/>
                    </a:lnTo>
                    <a:cubicBezTo>
                      <a:pt x="80321" y="62472"/>
                      <a:pt x="82305" y="66439"/>
                      <a:pt x="86271" y="68422"/>
                    </a:cubicBezTo>
                    <a:cubicBezTo>
                      <a:pt x="89246" y="71397"/>
                      <a:pt x="93212" y="72388"/>
                      <a:pt x="98171" y="72388"/>
                    </a:cubicBezTo>
                    <a:cubicBezTo>
                      <a:pt x="103129" y="72388"/>
                      <a:pt x="108087" y="70405"/>
                      <a:pt x="111062" y="67430"/>
                    </a:cubicBezTo>
                    <a:cubicBezTo>
                      <a:pt x="114037" y="64455"/>
                      <a:pt x="116020" y="59497"/>
                      <a:pt x="116020" y="54539"/>
                    </a:cubicBezTo>
                    <a:cubicBezTo>
                      <a:pt x="116020" y="49581"/>
                      <a:pt x="114037" y="44623"/>
                      <a:pt x="111062" y="41648"/>
                    </a:cubicBezTo>
                    <a:cubicBezTo>
                      <a:pt x="108087" y="38673"/>
                      <a:pt x="103129" y="36690"/>
                      <a:pt x="98171" y="36690"/>
                    </a:cubicBezTo>
                    <a:cubicBezTo>
                      <a:pt x="90237" y="36690"/>
                      <a:pt x="84288" y="39665"/>
                      <a:pt x="81313" y="45614"/>
                    </a:cubicBezTo>
                    <a:lnTo>
                      <a:pt x="72388" y="45614"/>
                    </a:lnTo>
                    <a:lnTo>
                      <a:pt x="76355" y="991"/>
                    </a:lnTo>
                    <a:lnTo>
                      <a:pt x="121970" y="991"/>
                    </a:lnTo>
                    <a:lnTo>
                      <a:pt x="121970" y="9916"/>
                    </a:lnTo>
                    <a:lnTo>
                      <a:pt x="85279" y="9916"/>
                    </a:lnTo>
                    <a:lnTo>
                      <a:pt x="83296" y="35698"/>
                    </a:lnTo>
                    <a:lnTo>
                      <a:pt x="83296" y="35698"/>
                    </a:lnTo>
                    <a:cubicBezTo>
                      <a:pt x="87263" y="30740"/>
                      <a:pt x="93212" y="27765"/>
                      <a:pt x="101145" y="27765"/>
                    </a:cubicBezTo>
                    <a:cubicBezTo>
                      <a:pt x="109079" y="27765"/>
                      <a:pt x="115028" y="30740"/>
                      <a:pt x="119986" y="35698"/>
                    </a:cubicBezTo>
                    <a:cubicBezTo>
                      <a:pt x="124944" y="40656"/>
                      <a:pt x="126928" y="46606"/>
                      <a:pt x="126928" y="54539"/>
                    </a:cubicBezTo>
                    <a:cubicBezTo>
                      <a:pt x="126928" y="62472"/>
                      <a:pt x="123953" y="69414"/>
                      <a:pt x="118995" y="74372"/>
                    </a:cubicBezTo>
                    <a:cubicBezTo>
                      <a:pt x="112053" y="78338"/>
                      <a:pt x="105112" y="81313"/>
                      <a:pt x="97179" y="81313"/>
                    </a:cubicBezTo>
                    <a:lnTo>
                      <a:pt x="97179" y="8131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2" name="Полилиния: фигура 311">
                <a:extLst>
                  <a:ext uri="{FF2B5EF4-FFF2-40B4-BE49-F238E27FC236}">
                    <a16:creationId xmlns:a16="http://schemas.microsoft.com/office/drawing/2014/main" id="{C783AE62-8298-0D08-764B-DA7A414396B8}"/>
                  </a:ext>
                </a:extLst>
              </p:cNvPr>
              <p:cNvSpPr/>
              <p:nvPr/>
            </p:nvSpPr>
            <p:spPr>
              <a:xfrm>
                <a:off x="4845262" y="6436452"/>
                <a:ext cx="221132" cy="95196"/>
              </a:xfrm>
              <a:custGeom>
                <a:avLst/>
                <a:gdLst>
                  <a:gd name="connsiteX0" fmla="*/ 28757 w 221132"/>
                  <a:gd name="connsiteY0" fmla="*/ 82305 h 95196"/>
                  <a:gd name="connsiteX1" fmla="*/ 11899 w 221132"/>
                  <a:gd name="connsiteY1" fmla="*/ 76355 h 95196"/>
                  <a:gd name="connsiteX2" fmla="*/ 2975 w 221132"/>
                  <a:gd name="connsiteY2" fmla="*/ 61481 h 95196"/>
                  <a:gd name="connsiteX3" fmla="*/ 12891 w 221132"/>
                  <a:gd name="connsiteY3" fmla="*/ 61481 h 95196"/>
                  <a:gd name="connsiteX4" fmla="*/ 18841 w 221132"/>
                  <a:gd name="connsiteY4" fmla="*/ 70406 h 95196"/>
                  <a:gd name="connsiteX5" fmla="*/ 28757 w 221132"/>
                  <a:gd name="connsiteY5" fmla="*/ 73380 h 95196"/>
                  <a:gd name="connsiteX6" fmla="*/ 43631 w 221132"/>
                  <a:gd name="connsiteY6" fmla="*/ 64455 h 95196"/>
                  <a:gd name="connsiteX7" fmla="*/ 49581 w 221132"/>
                  <a:gd name="connsiteY7" fmla="*/ 40657 h 95196"/>
                  <a:gd name="connsiteX8" fmla="*/ 49581 w 221132"/>
                  <a:gd name="connsiteY8" fmla="*/ 40657 h 95196"/>
                  <a:gd name="connsiteX9" fmla="*/ 40657 w 221132"/>
                  <a:gd name="connsiteY9" fmla="*/ 49581 h 95196"/>
                  <a:gd name="connsiteX10" fmla="*/ 26774 w 221132"/>
                  <a:gd name="connsiteY10" fmla="*/ 53548 h 95196"/>
                  <a:gd name="connsiteX11" fmla="*/ 7933 w 221132"/>
                  <a:gd name="connsiteY11" fmla="*/ 45615 h 95196"/>
                  <a:gd name="connsiteX12" fmla="*/ 0 w 221132"/>
                  <a:gd name="connsiteY12" fmla="*/ 26774 h 95196"/>
                  <a:gd name="connsiteX13" fmla="*/ 7933 w 221132"/>
                  <a:gd name="connsiteY13" fmla="*/ 7933 h 95196"/>
                  <a:gd name="connsiteX14" fmla="*/ 27765 w 221132"/>
                  <a:gd name="connsiteY14" fmla="*/ 0 h 95196"/>
                  <a:gd name="connsiteX15" fmla="*/ 43631 w 221132"/>
                  <a:gd name="connsiteY15" fmla="*/ 4958 h 95196"/>
                  <a:gd name="connsiteX16" fmla="*/ 53548 w 221132"/>
                  <a:gd name="connsiteY16" fmla="*/ 17850 h 95196"/>
                  <a:gd name="connsiteX17" fmla="*/ 57514 w 221132"/>
                  <a:gd name="connsiteY17" fmla="*/ 39665 h 95196"/>
                  <a:gd name="connsiteX18" fmla="*/ 49581 w 221132"/>
                  <a:gd name="connsiteY18" fmla="*/ 70406 h 95196"/>
                  <a:gd name="connsiteX19" fmla="*/ 28757 w 221132"/>
                  <a:gd name="connsiteY19" fmla="*/ 82305 h 95196"/>
                  <a:gd name="connsiteX20" fmla="*/ 28757 w 221132"/>
                  <a:gd name="connsiteY20" fmla="*/ 82305 h 95196"/>
                  <a:gd name="connsiteX21" fmla="*/ 28757 w 221132"/>
                  <a:gd name="connsiteY21" fmla="*/ 44623 h 95196"/>
                  <a:gd name="connsiteX22" fmla="*/ 41648 w 221132"/>
                  <a:gd name="connsiteY22" fmla="*/ 39665 h 95196"/>
                  <a:gd name="connsiteX23" fmla="*/ 46606 w 221132"/>
                  <a:gd name="connsiteY23" fmla="*/ 26774 h 95196"/>
                  <a:gd name="connsiteX24" fmla="*/ 41648 w 221132"/>
                  <a:gd name="connsiteY24" fmla="*/ 13883 h 95196"/>
                  <a:gd name="connsiteX25" fmla="*/ 28757 w 221132"/>
                  <a:gd name="connsiteY25" fmla="*/ 8925 h 95196"/>
                  <a:gd name="connsiteX26" fmla="*/ 15866 w 221132"/>
                  <a:gd name="connsiteY26" fmla="*/ 13883 h 95196"/>
                  <a:gd name="connsiteX27" fmla="*/ 10908 w 221132"/>
                  <a:gd name="connsiteY27" fmla="*/ 26774 h 95196"/>
                  <a:gd name="connsiteX28" fmla="*/ 15866 w 221132"/>
                  <a:gd name="connsiteY28" fmla="*/ 39665 h 95196"/>
                  <a:gd name="connsiteX29" fmla="*/ 28757 w 221132"/>
                  <a:gd name="connsiteY29" fmla="*/ 44623 h 95196"/>
                  <a:gd name="connsiteX30" fmla="*/ 28757 w 221132"/>
                  <a:gd name="connsiteY30" fmla="*/ 44623 h 95196"/>
                  <a:gd name="connsiteX31" fmla="*/ 95196 w 221132"/>
                  <a:gd name="connsiteY31" fmla="*/ 82305 h 95196"/>
                  <a:gd name="connsiteX32" fmla="*/ 78338 w 221132"/>
                  <a:gd name="connsiteY32" fmla="*/ 76355 h 95196"/>
                  <a:gd name="connsiteX33" fmla="*/ 69414 w 221132"/>
                  <a:gd name="connsiteY33" fmla="*/ 61481 h 95196"/>
                  <a:gd name="connsiteX34" fmla="*/ 79330 w 221132"/>
                  <a:gd name="connsiteY34" fmla="*/ 61481 h 95196"/>
                  <a:gd name="connsiteX35" fmla="*/ 85280 w 221132"/>
                  <a:gd name="connsiteY35" fmla="*/ 70406 h 95196"/>
                  <a:gd name="connsiteX36" fmla="*/ 95196 w 221132"/>
                  <a:gd name="connsiteY36" fmla="*/ 73380 h 95196"/>
                  <a:gd name="connsiteX37" fmla="*/ 110070 w 221132"/>
                  <a:gd name="connsiteY37" fmla="*/ 64455 h 95196"/>
                  <a:gd name="connsiteX38" fmla="*/ 116020 w 221132"/>
                  <a:gd name="connsiteY38" fmla="*/ 40657 h 95196"/>
                  <a:gd name="connsiteX39" fmla="*/ 116020 w 221132"/>
                  <a:gd name="connsiteY39" fmla="*/ 40657 h 95196"/>
                  <a:gd name="connsiteX40" fmla="*/ 107095 w 221132"/>
                  <a:gd name="connsiteY40" fmla="*/ 49581 h 95196"/>
                  <a:gd name="connsiteX41" fmla="*/ 93212 w 221132"/>
                  <a:gd name="connsiteY41" fmla="*/ 53548 h 95196"/>
                  <a:gd name="connsiteX42" fmla="*/ 74372 w 221132"/>
                  <a:gd name="connsiteY42" fmla="*/ 45615 h 95196"/>
                  <a:gd name="connsiteX43" fmla="*/ 66439 w 221132"/>
                  <a:gd name="connsiteY43" fmla="*/ 26774 h 95196"/>
                  <a:gd name="connsiteX44" fmla="*/ 74372 w 221132"/>
                  <a:gd name="connsiteY44" fmla="*/ 7933 h 95196"/>
                  <a:gd name="connsiteX45" fmla="*/ 94204 w 221132"/>
                  <a:gd name="connsiteY45" fmla="*/ 0 h 95196"/>
                  <a:gd name="connsiteX46" fmla="*/ 110070 w 221132"/>
                  <a:gd name="connsiteY46" fmla="*/ 4958 h 95196"/>
                  <a:gd name="connsiteX47" fmla="*/ 119986 w 221132"/>
                  <a:gd name="connsiteY47" fmla="*/ 17850 h 95196"/>
                  <a:gd name="connsiteX48" fmla="*/ 123953 w 221132"/>
                  <a:gd name="connsiteY48" fmla="*/ 39665 h 95196"/>
                  <a:gd name="connsiteX49" fmla="*/ 116020 w 221132"/>
                  <a:gd name="connsiteY49" fmla="*/ 70406 h 95196"/>
                  <a:gd name="connsiteX50" fmla="*/ 95196 w 221132"/>
                  <a:gd name="connsiteY50" fmla="*/ 82305 h 95196"/>
                  <a:gd name="connsiteX51" fmla="*/ 95196 w 221132"/>
                  <a:gd name="connsiteY51" fmla="*/ 82305 h 95196"/>
                  <a:gd name="connsiteX52" fmla="*/ 96187 w 221132"/>
                  <a:gd name="connsiteY52" fmla="*/ 44623 h 95196"/>
                  <a:gd name="connsiteX53" fmla="*/ 109079 w 221132"/>
                  <a:gd name="connsiteY53" fmla="*/ 39665 h 95196"/>
                  <a:gd name="connsiteX54" fmla="*/ 114037 w 221132"/>
                  <a:gd name="connsiteY54" fmla="*/ 26774 h 95196"/>
                  <a:gd name="connsiteX55" fmla="*/ 109079 w 221132"/>
                  <a:gd name="connsiteY55" fmla="*/ 13883 h 95196"/>
                  <a:gd name="connsiteX56" fmla="*/ 96187 w 221132"/>
                  <a:gd name="connsiteY56" fmla="*/ 8925 h 95196"/>
                  <a:gd name="connsiteX57" fmla="*/ 83296 w 221132"/>
                  <a:gd name="connsiteY57" fmla="*/ 13883 h 95196"/>
                  <a:gd name="connsiteX58" fmla="*/ 78338 w 221132"/>
                  <a:gd name="connsiteY58" fmla="*/ 26774 h 95196"/>
                  <a:gd name="connsiteX59" fmla="*/ 83296 w 221132"/>
                  <a:gd name="connsiteY59" fmla="*/ 39665 h 95196"/>
                  <a:gd name="connsiteX60" fmla="*/ 96187 w 221132"/>
                  <a:gd name="connsiteY60" fmla="*/ 44623 h 95196"/>
                  <a:gd name="connsiteX61" fmla="*/ 96187 w 221132"/>
                  <a:gd name="connsiteY61" fmla="*/ 44623 h 95196"/>
                  <a:gd name="connsiteX62" fmla="*/ 133869 w 221132"/>
                  <a:gd name="connsiteY62" fmla="*/ 95196 h 95196"/>
                  <a:gd name="connsiteX63" fmla="*/ 139819 w 221132"/>
                  <a:gd name="connsiteY63" fmla="*/ 70406 h 95196"/>
                  <a:gd name="connsiteX64" fmla="*/ 149735 w 221132"/>
                  <a:gd name="connsiteY64" fmla="*/ 70406 h 95196"/>
                  <a:gd name="connsiteX65" fmla="*/ 141802 w 221132"/>
                  <a:gd name="connsiteY65" fmla="*/ 95196 h 95196"/>
                  <a:gd name="connsiteX66" fmla="*/ 133869 w 221132"/>
                  <a:gd name="connsiteY66" fmla="*/ 95196 h 95196"/>
                  <a:gd name="connsiteX67" fmla="*/ 191383 w 221132"/>
                  <a:gd name="connsiteY67" fmla="*/ 82305 h 95196"/>
                  <a:gd name="connsiteX68" fmla="*/ 172542 w 221132"/>
                  <a:gd name="connsiteY68" fmla="*/ 76355 h 95196"/>
                  <a:gd name="connsiteX69" fmla="*/ 164609 w 221132"/>
                  <a:gd name="connsiteY69" fmla="*/ 59497 h 95196"/>
                  <a:gd name="connsiteX70" fmla="*/ 174526 w 221132"/>
                  <a:gd name="connsiteY70" fmla="*/ 59497 h 95196"/>
                  <a:gd name="connsiteX71" fmla="*/ 180475 w 221132"/>
                  <a:gd name="connsiteY71" fmla="*/ 69414 h 95196"/>
                  <a:gd name="connsiteX72" fmla="*/ 192375 w 221132"/>
                  <a:gd name="connsiteY72" fmla="*/ 73380 h 95196"/>
                  <a:gd name="connsiteX73" fmla="*/ 205266 w 221132"/>
                  <a:gd name="connsiteY73" fmla="*/ 68422 h 95196"/>
                  <a:gd name="connsiteX74" fmla="*/ 210224 w 221132"/>
                  <a:gd name="connsiteY74" fmla="*/ 55531 h 95196"/>
                  <a:gd name="connsiteX75" fmla="*/ 205266 w 221132"/>
                  <a:gd name="connsiteY75" fmla="*/ 42640 h 95196"/>
                  <a:gd name="connsiteX76" fmla="*/ 192375 w 221132"/>
                  <a:gd name="connsiteY76" fmla="*/ 37682 h 95196"/>
                  <a:gd name="connsiteX77" fmla="*/ 175517 w 221132"/>
                  <a:gd name="connsiteY77" fmla="*/ 46606 h 95196"/>
                  <a:gd name="connsiteX78" fmla="*/ 166593 w 221132"/>
                  <a:gd name="connsiteY78" fmla="*/ 46606 h 95196"/>
                  <a:gd name="connsiteX79" fmla="*/ 170559 w 221132"/>
                  <a:gd name="connsiteY79" fmla="*/ 1983 h 95196"/>
                  <a:gd name="connsiteX80" fmla="*/ 216174 w 221132"/>
                  <a:gd name="connsiteY80" fmla="*/ 1983 h 95196"/>
                  <a:gd name="connsiteX81" fmla="*/ 216174 w 221132"/>
                  <a:gd name="connsiteY81" fmla="*/ 10908 h 95196"/>
                  <a:gd name="connsiteX82" fmla="*/ 179484 w 221132"/>
                  <a:gd name="connsiteY82" fmla="*/ 10908 h 95196"/>
                  <a:gd name="connsiteX83" fmla="*/ 177500 w 221132"/>
                  <a:gd name="connsiteY83" fmla="*/ 36690 h 95196"/>
                  <a:gd name="connsiteX84" fmla="*/ 177500 w 221132"/>
                  <a:gd name="connsiteY84" fmla="*/ 36690 h 95196"/>
                  <a:gd name="connsiteX85" fmla="*/ 195350 w 221132"/>
                  <a:gd name="connsiteY85" fmla="*/ 28757 h 95196"/>
                  <a:gd name="connsiteX86" fmla="*/ 214191 w 221132"/>
                  <a:gd name="connsiteY86" fmla="*/ 36690 h 95196"/>
                  <a:gd name="connsiteX87" fmla="*/ 221132 w 221132"/>
                  <a:gd name="connsiteY87" fmla="*/ 55531 h 95196"/>
                  <a:gd name="connsiteX88" fmla="*/ 213199 w 221132"/>
                  <a:gd name="connsiteY88" fmla="*/ 75364 h 95196"/>
                  <a:gd name="connsiteX89" fmla="*/ 191383 w 221132"/>
                  <a:gd name="connsiteY89" fmla="*/ 82305 h 95196"/>
                  <a:gd name="connsiteX90" fmla="*/ 191383 w 221132"/>
                  <a:gd name="connsiteY90" fmla="*/ 82305 h 95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221132" h="95196">
                    <a:moveTo>
                      <a:pt x="28757" y="82305"/>
                    </a:moveTo>
                    <a:cubicBezTo>
                      <a:pt x="21816" y="82305"/>
                      <a:pt x="15866" y="80322"/>
                      <a:pt x="11899" y="76355"/>
                    </a:cubicBezTo>
                    <a:cubicBezTo>
                      <a:pt x="6941" y="72389"/>
                      <a:pt x="3966" y="67431"/>
                      <a:pt x="2975" y="61481"/>
                    </a:cubicBezTo>
                    <a:lnTo>
                      <a:pt x="12891" y="61481"/>
                    </a:lnTo>
                    <a:cubicBezTo>
                      <a:pt x="13883" y="65447"/>
                      <a:pt x="15866" y="68422"/>
                      <a:pt x="18841" y="70406"/>
                    </a:cubicBezTo>
                    <a:cubicBezTo>
                      <a:pt x="21816" y="72389"/>
                      <a:pt x="24791" y="73380"/>
                      <a:pt x="28757" y="73380"/>
                    </a:cubicBezTo>
                    <a:cubicBezTo>
                      <a:pt x="35698" y="73380"/>
                      <a:pt x="40657" y="70406"/>
                      <a:pt x="43631" y="64455"/>
                    </a:cubicBezTo>
                    <a:cubicBezTo>
                      <a:pt x="47598" y="58506"/>
                      <a:pt x="49581" y="50573"/>
                      <a:pt x="49581" y="40657"/>
                    </a:cubicBezTo>
                    <a:lnTo>
                      <a:pt x="49581" y="40657"/>
                    </a:lnTo>
                    <a:cubicBezTo>
                      <a:pt x="47598" y="44623"/>
                      <a:pt x="44623" y="47598"/>
                      <a:pt x="40657" y="49581"/>
                    </a:cubicBezTo>
                    <a:cubicBezTo>
                      <a:pt x="36690" y="51565"/>
                      <a:pt x="31732" y="53548"/>
                      <a:pt x="26774" y="53548"/>
                    </a:cubicBezTo>
                    <a:cubicBezTo>
                      <a:pt x="18841" y="53548"/>
                      <a:pt x="12891" y="50573"/>
                      <a:pt x="7933" y="45615"/>
                    </a:cubicBezTo>
                    <a:cubicBezTo>
                      <a:pt x="2975" y="40657"/>
                      <a:pt x="0" y="34707"/>
                      <a:pt x="0" y="26774"/>
                    </a:cubicBezTo>
                    <a:cubicBezTo>
                      <a:pt x="0" y="18841"/>
                      <a:pt x="2975" y="12892"/>
                      <a:pt x="7933" y="7933"/>
                    </a:cubicBezTo>
                    <a:cubicBezTo>
                      <a:pt x="12891" y="2975"/>
                      <a:pt x="19832" y="0"/>
                      <a:pt x="27765" y="0"/>
                    </a:cubicBezTo>
                    <a:cubicBezTo>
                      <a:pt x="33715" y="0"/>
                      <a:pt x="38673" y="1983"/>
                      <a:pt x="43631" y="4958"/>
                    </a:cubicBezTo>
                    <a:cubicBezTo>
                      <a:pt x="48589" y="7933"/>
                      <a:pt x="51564" y="12892"/>
                      <a:pt x="53548" y="17850"/>
                    </a:cubicBezTo>
                    <a:cubicBezTo>
                      <a:pt x="56522" y="23799"/>
                      <a:pt x="57514" y="30741"/>
                      <a:pt x="57514" y="39665"/>
                    </a:cubicBezTo>
                    <a:cubicBezTo>
                      <a:pt x="57514" y="52557"/>
                      <a:pt x="54539" y="63464"/>
                      <a:pt x="49581" y="70406"/>
                    </a:cubicBezTo>
                    <a:cubicBezTo>
                      <a:pt x="45615" y="78338"/>
                      <a:pt x="37682" y="82305"/>
                      <a:pt x="28757" y="82305"/>
                    </a:cubicBezTo>
                    <a:lnTo>
                      <a:pt x="28757" y="82305"/>
                    </a:lnTo>
                    <a:close/>
                    <a:moveTo>
                      <a:pt x="28757" y="44623"/>
                    </a:moveTo>
                    <a:cubicBezTo>
                      <a:pt x="33715" y="44623"/>
                      <a:pt x="38673" y="42640"/>
                      <a:pt x="41648" y="39665"/>
                    </a:cubicBezTo>
                    <a:cubicBezTo>
                      <a:pt x="44623" y="36690"/>
                      <a:pt x="46606" y="31732"/>
                      <a:pt x="46606" y="26774"/>
                    </a:cubicBezTo>
                    <a:cubicBezTo>
                      <a:pt x="46606" y="21816"/>
                      <a:pt x="44623" y="17850"/>
                      <a:pt x="41648" y="13883"/>
                    </a:cubicBezTo>
                    <a:cubicBezTo>
                      <a:pt x="37682" y="9916"/>
                      <a:pt x="33715" y="8925"/>
                      <a:pt x="28757" y="8925"/>
                    </a:cubicBezTo>
                    <a:cubicBezTo>
                      <a:pt x="23799" y="8925"/>
                      <a:pt x="19832" y="10908"/>
                      <a:pt x="15866" y="13883"/>
                    </a:cubicBezTo>
                    <a:cubicBezTo>
                      <a:pt x="11899" y="16858"/>
                      <a:pt x="10908" y="21816"/>
                      <a:pt x="10908" y="26774"/>
                    </a:cubicBezTo>
                    <a:cubicBezTo>
                      <a:pt x="10908" y="31732"/>
                      <a:pt x="12891" y="35699"/>
                      <a:pt x="15866" y="39665"/>
                    </a:cubicBezTo>
                    <a:cubicBezTo>
                      <a:pt x="19832" y="43632"/>
                      <a:pt x="23799" y="44623"/>
                      <a:pt x="28757" y="44623"/>
                    </a:cubicBezTo>
                    <a:lnTo>
                      <a:pt x="28757" y="44623"/>
                    </a:lnTo>
                    <a:close/>
                    <a:moveTo>
                      <a:pt x="95196" y="82305"/>
                    </a:moveTo>
                    <a:cubicBezTo>
                      <a:pt x="88254" y="82305"/>
                      <a:pt x="82305" y="80322"/>
                      <a:pt x="78338" y="76355"/>
                    </a:cubicBezTo>
                    <a:cubicBezTo>
                      <a:pt x="73380" y="72389"/>
                      <a:pt x="70405" y="67431"/>
                      <a:pt x="69414" y="61481"/>
                    </a:cubicBezTo>
                    <a:lnTo>
                      <a:pt x="79330" y="61481"/>
                    </a:lnTo>
                    <a:cubicBezTo>
                      <a:pt x="80322" y="65447"/>
                      <a:pt x="82305" y="68422"/>
                      <a:pt x="85280" y="70406"/>
                    </a:cubicBezTo>
                    <a:cubicBezTo>
                      <a:pt x="88254" y="72389"/>
                      <a:pt x="91229" y="73380"/>
                      <a:pt x="95196" y="73380"/>
                    </a:cubicBezTo>
                    <a:cubicBezTo>
                      <a:pt x="102137" y="73380"/>
                      <a:pt x="107095" y="70406"/>
                      <a:pt x="110070" y="64455"/>
                    </a:cubicBezTo>
                    <a:cubicBezTo>
                      <a:pt x="114037" y="58506"/>
                      <a:pt x="116020" y="50573"/>
                      <a:pt x="116020" y="40657"/>
                    </a:cubicBezTo>
                    <a:lnTo>
                      <a:pt x="116020" y="40657"/>
                    </a:lnTo>
                    <a:cubicBezTo>
                      <a:pt x="114037" y="44623"/>
                      <a:pt x="111062" y="47598"/>
                      <a:pt x="107095" y="49581"/>
                    </a:cubicBezTo>
                    <a:cubicBezTo>
                      <a:pt x="103129" y="51565"/>
                      <a:pt x="98171" y="53548"/>
                      <a:pt x="93212" y="53548"/>
                    </a:cubicBezTo>
                    <a:cubicBezTo>
                      <a:pt x="85280" y="53548"/>
                      <a:pt x="79330" y="50573"/>
                      <a:pt x="74372" y="45615"/>
                    </a:cubicBezTo>
                    <a:cubicBezTo>
                      <a:pt x="69414" y="40657"/>
                      <a:pt x="66439" y="34707"/>
                      <a:pt x="66439" y="26774"/>
                    </a:cubicBezTo>
                    <a:cubicBezTo>
                      <a:pt x="66439" y="18841"/>
                      <a:pt x="69414" y="12892"/>
                      <a:pt x="74372" y="7933"/>
                    </a:cubicBezTo>
                    <a:cubicBezTo>
                      <a:pt x="79330" y="2975"/>
                      <a:pt x="86271" y="0"/>
                      <a:pt x="94204" y="0"/>
                    </a:cubicBezTo>
                    <a:cubicBezTo>
                      <a:pt x="100154" y="0"/>
                      <a:pt x="105112" y="1983"/>
                      <a:pt x="110070" y="4958"/>
                    </a:cubicBezTo>
                    <a:cubicBezTo>
                      <a:pt x="115028" y="7933"/>
                      <a:pt x="118003" y="12892"/>
                      <a:pt x="119986" y="17850"/>
                    </a:cubicBezTo>
                    <a:cubicBezTo>
                      <a:pt x="122961" y="23799"/>
                      <a:pt x="123953" y="30741"/>
                      <a:pt x="123953" y="39665"/>
                    </a:cubicBezTo>
                    <a:cubicBezTo>
                      <a:pt x="123953" y="52557"/>
                      <a:pt x="120978" y="63464"/>
                      <a:pt x="116020" y="70406"/>
                    </a:cubicBezTo>
                    <a:cubicBezTo>
                      <a:pt x="113045" y="78338"/>
                      <a:pt x="105112" y="82305"/>
                      <a:pt x="95196" y="82305"/>
                    </a:cubicBezTo>
                    <a:lnTo>
                      <a:pt x="95196" y="82305"/>
                    </a:lnTo>
                    <a:close/>
                    <a:moveTo>
                      <a:pt x="96187" y="44623"/>
                    </a:moveTo>
                    <a:cubicBezTo>
                      <a:pt x="101145" y="44623"/>
                      <a:pt x="106103" y="42640"/>
                      <a:pt x="109079" y="39665"/>
                    </a:cubicBezTo>
                    <a:cubicBezTo>
                      <a:pt x="112053" y="36690"/>
                      <a:pt x="114037" y="31732"/>
                      <a:pt x="114037" y="26774"/>
                    </a:cubicBezTo>
                    <a:cubicBezTo>
                      <a:pt x="114037" y="21816"/>
                      <a:pt x="112053" y="17850"/>
                      <a:pt x="109079" y="13883"/>
                    </a:cubicBezTo>
                    <a:cubicBezTo>
                      <a:pt x="105112" y="9916"/>
                      <a:pt x="101145" y="8925"/>
                      <a:pt x="96187" y="8925"/>
                    </a:cubicBezTo>
                    <a:cubicBezTo>
                      <a:pt x="91229" y="8925"/>
                      <a:pt x="87263" y="10908"/>
                      <a:pt x="83296" y="13883"/>
                    </a:cubicBezTo>
                    <a:cubicBezTo>
                      <a:pt x="79330" y="16858"/>
                      <a:pt x="78338" y="21816"/>
                      <a:pt x="78338" y="26774"/>
                    </a:cubicBezTo>
                    <a:cubicBezTo>
                      <a:pt x="78338" y="31732"/>
                      <a:pt x="80322" y="35699"/>
                      <a:pt x="83296" y="39665"/>
                    </a:cubicBezTo>
                    <a:cubicBezTo>
                      <a:pt x="86271" y="43632"/>
                      <a:pt x="91229" y="44623"/>
                      <a:pt x="96187" y="44623"/>
                    </a:cubicBezTo>
                    <a:lnTo>
                      <a:pt x="96187" y="44623"/>
                    </a:lnTo>
                    <a:close/>
                    <a:moveTo>
                      <a:pt x="133869" y="95196"/>
                    </a:moveTo>
                    <a:lnTo>
                      <a:pt x="139819" y="70406"/>
                    </a:lnTo>
                    <a:lnTo>
                      <a:pt x="149735" y="70406"/>
                    </a:lnTo>
                    <a:lnTo>
                      <a:pt x="141802" y="95196"/>
                    </a:lnTo>
                    <a:lnTo>
                      <a:pt x="133869" y="95196"/>
                    </a:lnTo>
                    <a:close/>
                    <a:moveTo>
                      <a:pt x="191383" y="82305"/>
                    </a:moveTo>
                    <a:cubicBezTo>
                      <a:pt x="183450" y="82305"/>
                      <a:pt x="177500" y="80322"/>
                      <a:pt x="172542" y="76355"/>
                    </a:cubicBezTo>
                    <a:cubicBezTo>
                      <a:pt x="167584" y="72389"/>
                      <a:pt x="164609" y="66439"/>
                      <a:pt x="164609" y="59497"/>
                    </a:cubicBezTo>
                    <a:lnTo>
                      <a:pt x="174526" y="59497"/>
                    </a:lnTo>
                    <a:cubicBezTo>
                      <a:pt x="174526" y="63464"/>
                      <a:pt x="176509" y="67431"/>
                      <a:pt x="180475" y="69414"/>
                    </a:cubicBezTo>
                    <a:cubicBezTo>
                      <a:pt x="183450" y="72389"/>
                      <a:pt x="187417" y="73380"/>
                      <a:pt x="192375" y="73380"/>
                    </a:cubicBezTo>
                    <a:cubicBezTo>
                      <a:pt x="197333" y="73380"/>
                      <a:pt x="202291" y="71397"/>
                      <a:pt x="205266" y="68422"/>
                    </a:cubicBezTo>
                    <a:cubicBezTo>
                      <a:pt x="208241" y="65447"/>
                      <a:pt x="210224" y="60489"/>
                      <a:pt x="210224" y="55531"/>
                    </a:cubicBezTo>
                    <a:cubicBezTo>
                      <a:pt x="210224" y="50573"/>
                      <a:pt x="208241" y="45615"/>
                      <a:pt x="205266" y="42640"/>
                    </a:cubicBezTo>
                    <a:cubicBezTo>
                      <a:pt x="202291" y="39665"/>
                      <a:pt x="197333" y="37682"/>
                      <a:pt x="192375" y="37682"/>
                    </a:cubicBezTo>
                    <a:cubicBezTo>
                      <a:pt x="184442" y="37682"/>
                      <a:pt x="178492" y="40657"/>
                      <a:pt x="175517" y="46606"/>
                    </a:cubicBezTo>
                    <a:lnTo>
                      <a:pt x="166593" y="46606"/>
                    </a:lnTo>
                    <a:lnTo>
                      <a:pt x="170559" y="1983"/>
                    </a:lnTo>
                    <a:lnTo>
                      <a:pt x="216174" y="1983"/>
                    </a:lnTo>
                    <a:lnTo>
                      <a:pt x="216174" y="10908"/>
                    </a:lnTo>
                    <a:lnTo>
                      <a:pt x="179484" y="10908"/>
                    </a:lnTo>
                    <a:lnTo>
                      <a:pt x="177500" y="36690"/>
                    </a:lnTo>
                    <a:lnTo>
                      <a:pt x="177500" y="36690"/>
                    </a:lnTo>
                    <a:cubicBezTo>
                      <a:pt x="181467" y="31732"/>
                      <a:pt x="187417" y="28757"/>
                      <a:pt x="195350" y="28757"/>
                    </a:cubicBezTo>
                    <a:cubicBezTo>
                      <a:pt x="203283" y="28757"/>
                      <a:pt x="209233" y="31732"/>
                      <a:pt x="214191" y="36690"/>
                    </a:cubicBezTo>
                    <a:cubicBezTo>
                      <a:pt x="219149" y="41648"/>
                      <a:pt x="221132" y="47598"/>
                      <a:pt x="221132" y="55531"/>
                    </a:cubicBezTo>
                    <a:cubicBezTo>
                      <a:pt x="221132" y="63464"/>
                      <a:pt x="218157" y="70406"/>
                      <a:pt x="213199" y="75364"/>
                    </a:cubicBezTo>
                    <a:cubicBezTo>
                      <a:pt x="206257" y="79330"/>
                      <a:pt x="199316" y="82305"/>
                      <a:pt x="191383" y="82305"/>
                    </a:cubicBezTo>
                    <a:lnTo>
                      <a:pt x="191383" y="8230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3" name="Полилиния: фигура 312">
                <a:extLst>
                  <a:ext uri="{FF2B5EF4-FFF2-40B4-BE49-F238E27FC236}">
                    <a16:creationId xmlns:a16="http://schemas.microsoft.com/office/drawing/2014/main" id="{767A262A-D913-E04E-7565-782883EDA0F0}"/>
                  </a:ext>
                </a:extLst>
              </p:cNvPr>
              <p:cNvSpPr/>
              <p:nvPr/>
            </p:nvSpPr>
            <p:spPr>
              <a:xfrm>
                <a:off x="5417428" y="6437444"/>
                <a:ext cx="216173" cy="94204"/>
              </a:xfrm>
              <a:custGeom>
                <a:avLst/>
                <a:gdLst>
                  <a:gd name="connsiteX0" fmla="*/ 0 w 216173"/>
                  <a:gd name="connsiteY0" fmla="*/ 23799 h 94204"/>
                  <a:gd name="connsiteX1" fmla="*/ 7933 w 216173"/>
                  <a:gd name="connsiteY1" fmla="*/ 6941 h 94204"/>
                  <a:gd name="connsiteX2" fmla="*/ 26774 w 216173"/>
                  <a:gd name="connsiteY2" fmla="*/ 0 h 94204"/>
                  <a:gd name="connsiteX3" fmla="*/ 44623 w 216173"/>
                  <a:gd name="connsiteY3" fmla="*/ 5949 h 94204"/>
                  <a:gd name="connsiteX4" fmla="*/ 51565 w 216173"/>
                  <a:gd name="connsiteY4" fmla="*/ 21816 h 94204"/>
                  <a:gd name="connsiteX5" fmla="*/ 47598 w 216173"/>
                  <a:gd name="connsiteY5" fmla="*/ 34707 h 94204"/>
                  <a:gd name="connsiteX6" fmla="*/ 33715 w 216173"/>
                  <a:gd name="connsiteY6" fmla="*/ 50573 h 94204"/>
                  <a:gd name="connsiteX7" fmla="*/ 13883 w 216173"/>
                  <a:gd name="connsiteY7" fmla="*/ 71397 h 94204"/>
                  <a:gd name="connsiteX8" fmla="*/ 13883 w 216173"/>
                  <a:gd name="connsiteY8" fmla="*/ 71397 h 94204"/>
                  <a:gd name="connsiteX9" fmla="*/ 52556 w 216173"/>
                  <a:gd name="connsiteY9" fmla="*/ 71397 h 94204"/>
                  <a:gd name="connsiteX10" fmla="*/ 52556 w 216173"/>
                  <a:gd name="connsiteY10" fmla="*/ 80321 h 94204"/>
                  <a:gd name="connsiteX11" fmla="*/ 0 w 216173"/>
                  <a:gd name="connsiteY11" fmla="*/ 80321 h 94204"/>
                  <a:gd name="connsiteX12" fmla="*/ 0 w 216173"/>
                  <a:gd name="connsiteY12" fmla="*/ 73380 h 94204"/>
                  <a:gd name="connsiteX13" fmla="*/ 27765 w 216173"/>
                  <a:gd name="connsiteY13" fmla="*/ 43631 h 94204"/>
                  <a:gd name="connsiteX14" fmla="*/ 38674 w 216173"/>
                  <a:gd name="connsiteY14" fmla="*/ 30740 h 94204"/>
                  <a:gd name="connsiteX15" fmla="*/ 41648 w 216173"/>
                  <a:gd name="connsiteY15" fmla="*/ 21816 h 94204"/>
                  <a:gd name="connsiteX16" fmla="*/ 36690 w 216173"/>
                  <a:gd name="connsiteY16" fmla="*/ 11900 h 94204"/>
                  <a:gd name="connsiteX17" fmla="*/ 25783 w 216173"/>
                  <a:gd name="connsiteY17" fmla="*/ 7933 h 94204"/>
                  <a:gd name="connsiteX18" fmla="*/ 13883 w 216173"/>
                  <a:gd name="connsiteY18" fmla="*/ 11900 h 94204"/>
                  <a:gd name="connsiteX19" fmla="*/ 8925 w 216173"/>
                  <a:gd name="connsiteY19" fmla="*/ 22807 h 94204"/>
                  <a:gd name="connsiteX20" fmla="*/ 8925 w 216173"/>
                  <a:gd name="connsiteY20" fmla="*/ 22807 h 94204"/>
                  <a:gd name="connsiteX21" fmla="*/ 0 w 216173"/>
                  <a:gd name="connsiteY21" fmla="*/ 23799 h 94204"/>
                  <a:gd name="connsiteX22" fmla="*/ 0 w 216173"/>
                  <a:gd name="connsiteY22" fmla="*/ 23799 h 94204"/>
                  <a:gd name="connsiteX23" fmla="*/ 63464 w 216173"/>
                  <a:gd name="connsiteY23" fmla="*/ 94204 h 94204"/>
                  <a:gd name="connsiteX24" fmla="*/ 69414 w 216173"/>
                  <a:gd name="connsiteY24" fmla="*/ 69414 h 94204"/>
                  <a:gd name="connsiteX25" fmla="*/ 79330 w 216173"/>
                  <a:gd name="connsiteY25" fmla="*/ 69414 h 94204"/>
                  <a:gd name="connsiteX26" fmla="*/ 71397 w 216173"/>
                  <a:gd name="connsiteY26" fmla="*/ 94204 h 94204"/>
                  <a:gd name="connsiteX27" fmla="*/ 63464 w 216173"/>
                  <a:gd name="connsiteY27" fmla="*/ 94204 h 94204"/>
                  <a:gd name="connsiteX28" fmla="*/ 120978 w 216173"/>
                  <a:gd name="connsiteY28" fmla="*/ 81313 h 94204"/>
                  <a:gd name="connsiteX29" fmla="*/ 102137 w 216173"/>
                  <a:gd name="connsiteY29" fmla="*/ 75363 h 94204"/>
                  <a:gd name="connsiteX30" fmla="*/ 94204 w 216173"/>
                  <a:gd name="connsiteY30" fmla="*/ 58505 h 94204"/>
                  <a:gd name="connsiteX31" fmla="*/ 104120 w 216173"/>
                  <a:gd name="connsiteY31" fmla="*/ 58505 h 94204"/>
                  <a:gd name="connsiteX32" fmla="*/ 110071 w 216173"/>
                  <a:gd name="connsiteY32" fmla="*/ 68422 h 94204"/>
                  <a:gd name="connsiteX33" fmla="*/ 121970 w 216173"/>
                  <a:gd name="connsiteY33" fmla="*/ 72388 h 94204"/>
                  <a:gd name="connsiteX34" fmla="*/ 134861 w 216173"/>
                  <a:gd name="connsiteY34" fmla="*/ 67430 h 94204"/>
                  <a:gd name="connsiteX35" fmla="*/ 139819 w 216173"/>
                  <a:gd name="connsiteY35" fmla="*/ 54539 h 94204"/>
                  <a:gd name="connsiteX36" fmla="*/ 134861 w 216173"/>
                  <a:gd name="connsiteY36" fmla="*/ 41648 h 94204"/>
                  <a:gd name="connsiteX37" fmla="*/ 121970 w 216173"/>
                  <a:gd name="connsiteY37" fmla="*/ 36690 h 94204"/>
                  <a:gd name="connsiteX38" fmla="*/ 105112 w 216173"/>
                  <a:gd name="connsiteY38" fmla="*/ 45614 h 94204"/>
                  <a:gd name="connsiteX39" fmla="*/ 96188 w 216173"/>
                  <a:gd name="connsiteY39" fmla="*/ 45614 h 94204"/>
                  <a:gd name="connsiteX40" fmla="*/ 100154 w 216173"/>
                  <a:gd name="connsiteY40" fmla="*/ 991 h 94204"/>
                  <a:gd name="connsiteX41" fmla="*/ 145769 w 216173"/>
                  <a:gd name="connsiteY41" fmla="*/ 991 h 94204"/>
                  <a:gd name="connsiteX42" fmla="*/ 145769 w 216173"/>
                  <a:gd name="connsiteY42" fmla="*/ 9916 h 94204"/>
                  <a:gd name="connsiteX43" fmla="*/ 109079 w 216173"/>
                  <a:gd name="connsiteY43" fmla="*/ 9916 h 94204"/>
                  <a:gd name="connsiteX44" fmla="*/ 107095 w 216173"/>
                  <a:gd name="connsiteY44" fmla="*/ 35698 h 94204"/>
                  <a:gd name="connsiteX45" fmla="*/ 107095 w 216173"/>
                  <a:gd name="connsiteY45" fmla="*/ 35698 h 94204"/>
                  <a:gd name="connsiteX46" fmla="*/ 124945 w 216173"/>
                  <a:gd name="connsiteY46" fmla="*/ 27765 h 94204"/>
                  <a:gd name="connsiteX47" fmla="*/ 143785 w 216173"/>
                  <a:gd name="connsiteY47" fmla="*/ 35698 h 94204"/>
                  <a:gd name="connsiteX48" fmla="*/ 150727 w 216173"/>
                  <a:gd name="connsiteY48" fmla="*/ 54539 h 94204"/>
                  <a:gd name="connsiteX49" fmla="*/ 142794 w 216173"/>
                  <a:gd name="connsiteY49" fmla="*/ 74372 h 94204"/>
                  <a:gd name="connsiteX50" fmla="*/ 120978 w 216173"/>
                  <a:gd name="connsiteY50" fmla="*/ 81313 h 94204"/>
                  <a:gd name="connsiteX51" fmla="*/ 120978 w 216173"/>
                  <a:gd name="connsiteY51" fmla="*/ 81313 h 94204"/>
                  <a:gd name="connsiteX52" fmla="*/ 186425 w 216173"/>
                  <a:gd name="connsiteY52" fmla="*/ 81313 h 94204"/>
                  <a:gd name="connsiteX53" fmla="*/ 167585 w 216173"/>
                  <a:gd name="connsiteY53" fmla="*/ 75363 h 94204"/>
                  <a:gd name="connsiteX54" fmla="*/ 159652 w 216173"/>
                  <a:gd name="connsiteY54" fmla="*/ 58505 h 94204"/>
                  <a:gd name="connsiteX55" fmla="*/ 169568 w 216173"/>
                  <a:gd name="connsiteY55" fmla="*/ 58505 h 94204"/>
                  <a:gd name="connsiteX56" fmla="*/ 175517 w 216173"/>
                  <a:gd name="connsiteY56" fmla="*/ 68422 h 94204"/>
                  <a:gd name="connsiteX57" fmla="*/ 187417 w 216173"/>
                  <a:gd name="connsiteY57" fmla="*/ 72388 h 94204"/>
                  <a:gd name="connsiteX58" fmla="*/ 200308 w 216173"/>
                  <a:gd name="connsiteY58" fmla="*/ 67430 h 94204"/>
                  <a:gd name="connsiteX59" fmla="*/ 205266 w 216173"/>
                  <a:gd name="connsiteY59" fmla="*/ 54539 h 94204"/>
                  <a:gd name="connsiteX60" fmla="*/ 200308 w 216173"/>
                  <a:gd name="connsiteY60" fmla="*/ 41648 h 94204"/>
                  <a:gd name="connsiteX61" fmla="*/ 187417 w 216173"/>
                  <a:gd name="connsiteY61" fmla="*/ 36690 h 94204"/>
                  <a:gd name="connsiteX62" fmla="*/ 170559 w 216173"/>
                  <a:gd name="connsiteY62" fmla="*/ 45614 h 94204"/>
                  <a:gd name="connsiteX63" fmla="*/ 161634 w 216173"/>
                  <a:gd name="connsiteY63" fmla="*/ 45614 h 94204"/>
                  <a:gd name="connsiteX64" fmla="*/ 165601 w 216173"/>
                  <a:gd name="connsiteY64" fmla="*/ 991 h 94204"/>
                  <a:gd name="connsiteX65" fmla="*/ 211216 w 216173"/>
                  <a:gd name="connsiteY65" fmla="*/ 991 h 94204"/>
                  <a:gd name="connsiteX66" fmla="*/ 211216 w 216173"/>
                  <a:gd name="connsiteY66" fmla="*/ 9916 h 94204"/>
                  <a:gd name="connsiteX67" fmla="*/ 174526 w 216173"/>
                  <a:gd name="connsiteY67" fmla="*/ 9916 h 94204"/>
                  <a:gd name="connsiteX68" fmla="*/ 172543 w 216173"/>
                  <a:gd name="connsiteY68" fmla="*/ 35698 h 94204"/>
                  <a:gd name="connsiteX69" fmla="*/ 172543 w 216173"/>
                  <a:gd name="connsiteY69" fmla="*/ 35698 h 94204"/>
                  <a:gd name="connsiteX70" fmla="*/ 190392 w 216173"/>
                  <a:gd name="connsiteY70" fmla="*/ 27765 h 94204"/>
                  <a:gd name="connsiteX71" fmla="*/ 209233 w 216173"/>
                  <a:gd name="connsiteY71" fmla="*/ 35698 h 94204"/>
                  <a:gd name="connsiteX72" fmla="*/ 216174 w 216173"/>
                  <a:gd name="connsiteY72" fmla="*/ 54539 h 94204"/>
                  <a:gd name="connsiteX73" fmla="*/ 208241 w 216173"/>
                  <a:gd name="connsiteY73" fmla="*/ 74372 h 94204"/>
                  <a:gd name="connsiteX74" fmla="*/ 186425 w 216173"/>
                  <a:gd name="connsiteY74" fmla="*/ 81313 h 94204"/>
                  <a:gd name="connsiteX75" fmla="*/ 186425 w 216173"/>
                  <a:gd name="connsiteY75" fmla="*/ 81313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216173" h="94204">
                    <a:moveTo>
                      <a:pt x="0" y="23799"/>
                    </a:moveTo>
                    <a:cubicBezTo>
                      <a:pt x="0" y="16858"/>
                      <a:pt x="2975" y="10908"/>
                      <a:pt x="7933" y="6941"/>
                    </a:cubicBezTo>
                    <a:cubicBezTo>
                      <a:pt x="12891" y="1983"/>
                      <a:pt x="18841" y="0"/>
                      <a:pt x="26774" y="0"/>
                    </a:cubicBezTo>
                    <a:cubicBezTo>
                      <a:pt x="33715" y="0"/>
                      <a:pt x="39665" y="1983"/>
                      <a:pt x="44623" y="5949"/>
                    </a:cubicBezTo>
                    <a:cubicBezTo>
                      <a:pt x="49581" y="9916"/>
                      <a:pt x="51565" y="14874"/>
                      <a:pt x="51565" y="21816"/>
                    </a:cubicBezTo>
                    <a:cubicBezTo>
                      <a:pt x="51565" y="25782"/>
                      <a:pt x="50573" y="30740"/>
                      <a:pt x="47598" y="34707"/>
                    </a:cubicBezTo>
                    <a:cubicBezTo>
                      <a:pt x="45615" y="38673"/>
                      <a:pt x="40657" y="44623"/>
                      <a:pt x="33715" y="50573"/>
                    </a:cubicBezTo>
                    <a:lnTo>
                      <a:pt x="13883" y="71397"/>
                    </a:lnTo>
                    <a:lnTo>
                      <a:pt x="13883" y="71397"/>
                    </a:lnTo>
                    <a:lnTo>
                      <a:pt x="52556" y="71397"/>
                    </a:lnTo>
                    <a:lnTo>
                      <a:pt x="52556" y="80321"/>
                    </a:lnTo>
                    <a:lnTo>
                      <a:pt x="0" y="80321"/>
                    </a:lnTo>
                    <a:lnTo>
                      <a:pt x="0" y="73380"/>
                    </a:lnTo>
                    <a:lnTo>
                      <a:pt x="27765" y="43631"/>
                    </a:lnTo>
                    <a:cubicBezTo>
                      <a:pt x="32723" y="37682"/>
                      <a:pt x="36690" y="33715"/>
                      <a:pt x="38674" y="30740"/>
                    </a:cubicBezTo>
                    <a:cubicBezTo>
                      <a:pt x="40657" y="27765"/>
                      <a:pt x="41648" y="24791"/>
                      <a:pt x="41648" y="21816"/>
                    </a:cubicBezTo>
                    <a:cubicBezTo>
                      <a:pt x="41648" y="17849"/>
                      <a:pt x="39665" y="14874"/>
                      <a:pt x="36690" y="11900"/>
                    </a:cubicBezTo>
                    <a:cubicBezTo>
                      <a:pt x="33715" y="8924"/>
                      <a:pt x="29749" y="7933"/>
                      <a:pt x="25783" y="7933"/>
                    </a:cubicBezTo>
                    <a:cubicBezTo>
                      <a:pt x="20824" y="7933"/>
                      <a:pt x="16858" y="8924"/>
                      <a:pt x="13883" y="11900"/>
                    </a:cubicBezTo>
                    <a:cubicBezTo>
                      <a:pt x="10908" y="14874"/>
                      <a:pt x="8925" y="18840"/>
                      <a:pt x="8925" y="22807"/>
                    </a:cubicBezTo>
                    <a:lnTo>
                      <a:pt x="8925" y="22807"/>
                    </a:lnTo>
                    <a:lnTo>
                      <a:pt x="0" y="23799"/>
                    </a:lnTo>
                    <a:lnTo>
                      <a:pt x="0" y="23799"/>
                    </a:lnTo>
                    <a:close/>
                    <a:moveTo>
                      <a:pt x="63464" y="94204"/>
                    </a:moveTo>
                    <a:lnTo>
                      <a:pt x="69414" y="69414"/>
                    </a:lnTo>
                    <a:lnTo>
                      <a:pt x="79330" y="69414"/>
                    </a:lnTo>
                    <a:lnTo>
                      <a:pt x="71397" y="94204"/>
                    </a:lnTo>
                    <a:lnTo>
                      <a:pt x="63464" y="94204"/>
                    </a:lnTo>
                    <a:close/>
                    <a:moveTo>
                      <a:pt x="120978" y="81313"/>
                    </a:moveTo>
                    <a:cubicBezTo>
                      <a:pt x="113045" y="81313"/>
                      <a:pt x="107095" y="79330"/>
                      <a:pt x="102137" y="75363"/>
                    </a:cubicBezTo>
                    <a:cubicBezTo>
                      <a:pt x="97179" y="71397"/>
                      <a:pt x="94204" y="65447"/>
                      <a:pt x="94204" y="58505"/>
                    </a:cubicBezTo>
                    <a:lnTo>
                      <a:pt x="104120" y="58505"/>
                    </a:lnTo>
                    <a:cubicBezTo>
                      <a:pt x="104120" y="62472"/>
                      <a:pt x="106104" y="66439"/>
                      <a:pt x="110071" y="68422"/>
                    </a:cubicBezTo>
                    <a:cubicBezTo>
                      <a:pt x="113045" y="71397"/>
                      <a:pt x="117011" y="72388"/>
                      <a:pt x="121970" y="72388"/>
                    </a:cubicBezTo>
                    <a:cubicBezTo>
                      <a:pt x="126928" y="72388"/>
                      <a:pt x="131886" y="70405"/>
                      <a:pt x="134861" y="67430"/>
                    </a:cubicBezTo>
                    <a:cubicBezTo>
                      <a:pt x="137836" y="64455"/>
                      <a:pt x="139819" y="59497"/>
                      <a:pt x="139819" y="54539"/>
                    </a:cubicBezTo>
                    <a:cubicBezTo>
                      <a:pt x="139819" y="49581"/>
                      <a:pt x="137836" y="44623"/>
                      <a:pt x="134861" y="41648"/>
                    </a:cubicBezTo>
                    <a:cubicBezTo>
                      <a:pt x="131886" y="38673"/>
                      <a:pt x="126928" y="36690"/>
                      <a:pt x="121970" y="36690"/>
                    </a:cubicBezTo>
                    <a:cubicBezTo>
                      <a:pt x="114037" y="36690"/>
                      <a:pt x="108087" y="39665"/>
                      <a:pt x="105112" y="45614"/>
                    </a:cubicBezTo>
                    <a:lnTo>
                      <a:pt x="96188" y="45614"/>
                    </a:lnTo>
                    <a:lnTo>
                      <a:pt x="100154" y="991"/>
                    </a:lnTo>
                    <a:lnTo>
                      <a:pt x="145769" y="991"/>
                    </a:lnTo>
                    <a:lnTo>
                      <a:pt x="145769" y="9916"/>
                    </a:lnTo>
                    <a:lnTo>
                      <a:pt x="109079" y="9916"/>
                    </a:lnTo>
                    <a:lnTo>
                      <a:pt x="107095" y="35698"/>
                    </a:lnTo>
                    <a:lnTo>
                      <a:pt x="107095" y="35698"/>
                    </a:lnTo>
                    <a:cubicBezTo>
                      <a:pt x="111062" y="30740"/>
                      <a:pt x="117011" y="27765"/>
                      <a:pt x="124945" y="27765"/>
                    </a:cubicBezTo>
                    <a:cubicBezTo>
                      <a:pt x="132878" y="27765"/>
                      <a:pt x="138827" y="30740"/>
                      <a:pt x="143785" y="35698"/>
                    </a:cubicBezTo>
                    <a:cubicBezTo>
                      <a:pt x="148743" y="40656"/>
                      <a:pt x="150727" y="46606"/>
                      <a:pt x="150727" y="54539"/>
                    </a:cubicBezTo>
                    <a:cubicBezTo>
                      <a:pt x="150727" y="62472"/>
                      <a:pt x="147752" y="69414"/>
                      <a:pt x="142794" y="74372"/>
                    </a:cubicBezTo>
                    <a:cubicBezTo>
                      <a:pt x="135852" y="78338"/>
                      <a:pt x="128911" y="81313"/>
                      <a:pt x="120978" y="81313"/>
                    </a:cubicBezTo>
                    <a:lnTo>
                      <a:pt x="120978" y="81313"/>
                    </a:lnTo>
                    <a:close/>
                    <a:moveTo>
                      <a:pt x="186425" y="81313"/>
                    </a:moveTo>
                    <a:cubicBezTo>
                      <a:pt x="178492" y="81313"/>
                      <a:pt x="172543" y="79330"/>
                      <a:pt x="167585" y="75363"/>
                    </a:cubicBezTo>
                    <a:cubicBezTo>
                      <a:pt x="162626" y="71397"/>
                      <a:pt x="159652" y="65447"/>
                      <a:pt x="159652" y="58505"/>
                    </a:cubicBezTo>
                    <a:lnTo>
                      <a:pt x="169568" y="58505"/>
                    </a:lnTo>
                    <a:cubicBezTo>
                      <a:pt x="169568" y="62472"/>
                      <a:pt x="171551" y="66439"/>
                      <a:pt x="175517" y="68422"/>
                    </a:cubicBezTo>
                    <a:cubicBezTo>
                      <a:pt x="178492" y="71397"/>
                      <a:pt x="182459" y="72388"/>
                      <a:pt x="187417" y="72388"/>
                    </a:cubicBezTo>
                    <a:cubicBezTo>
                      <a:pt x="192375" y="72388"/>
                      <a:pt x="197333" y="70405"/>
                      <a:pt x="200308" y="67430"/>
                    </a:cubicBezTo>
                    <a:cubicBezTo>
                      <a:pt x="203283" y="64455"/>
                      <a:pt x="205266" y="59497"/>
                      <a:pt x="205266" y="54539"/>
                    </a:cubicBezTo>
                    <a:cubicBezTo>
                      <a:pt x="205266" y="49581"/>
                      <a:pt x="203283" y="44623"/>
                      <a:pt x="200308" y="41648"/>
                    </a:cubicBezTo>
                    <a:cubicBezTo>
                      <a:pt x="197333" y="38673"/>
                      <a:pt x="192375" y="36690"/>
                      <a:pt x="187417" y="36690"/>
                    </a:cubicBezTo>
                    <a:cubicBezTo>
                      <a:pt x="179484" y="36690"/>
                      <a:pt x="173534" y="39665"/>
                      <a:pt x="170559" y="45614"/>
                    </a:cubicBezTo>
                    <a:lnTo>
                      <a:pt x="161634" y="45614"/>
                    </a:lnTo>
                    <a:lnTo>
                      <a:pt x="165601" y="991"/>
                    </a:lnTo>
                    <a:lnTo>
                      <a:pt x="211216" y="991"/>
                    </a:lnTo>
                    <a:lnTo>
                      <a:pt x="211216" y="9916"/>
                    </a:lnTo>
                    <a:lnTo>
                      <a:pt x="174526" y="9916"/>
                    </a:lnTo>
                    <a:lnTo>
                      <a:pt x="172543" y="35698"/>
                    </a:lnTo>
                    <a:lnTo>
                      <a:pt x="172543" y="35698"/>
                    </a:lnTo>
                    <a:cubicBezTo>
                      <a:pt x="176509" y="30740"/>
                      <a:pt x="182459" y="27765"/>
                      <a:pt x="190392" y="27765"/>
                    </a:cubicBezTo>
                    <a:cubicBezTo>
                      <a:pt x="198325" y="27765"/>
                      <a:pt x="204275" y="30740"/>
                      <a:pt x="209233" y="35698"/>
                    </a:cubicBezTo>
                    <a:cubicBezTo>
                      <a:pt x="214191" y="40656"/>
                      <a:pt x="216174" y="46606"/>
                      <a:pt x="216174" y="54539"/>
                    </a:cubicBezTo>
                    <a:cubicBezTo>
                      <a:pt x="216174" y="62472"/>
                      <a:pt x="213199" y="69414"/>
                      <a:pt x="208241" y="74372"/>
                    </a:cubicBezTo>
                    <a:cubicBezTo>
                      <a:pt x="201299" y="78338"/>
                      <a:pt x="194358" y="81313"/>
                      <a:pt x="186425" y="81313"/>
                    </a:cubicBezTo>
                    <a:lnTo>
                      <a:pt x="186425" y="8131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4" name="Полилиния: фигура 313">
                <a:extLst>
                  <a:ext uri="{FF2B5EF4-FFF2-40B4-BE49-F238E27FC236}">
                    <a16:creationId xmlns:a16="http://schemas.microsoft.com/office/drawing/2014/main" id="{7FCB5D0A-3B81-436D-11DD-783CEFD920B6}"/>
                  </a:ext>
                </a:extLst>
              </p:cNvPr>
              <p:cNvSpPr/>
              <p:nvPr/>
            </p:nvSpPr>
            <p:spPr>
              <a:xfrm>
                <a:off x="5982653" y="6436452"/>
                <a:ext cx="191383" cy="83296"/>
              </a:xfrm>
              <a:custGeom>
                <a:avLst/>
                <a:gdLst>
                  <a:gd name="connsiteX0" fmla="*/ 12891 w 191383"/>
                  <a:gd name="connsiteY0" fmla="*/ 59497 h 83296"/>
                  <a:gd name="connsiteX1" fmla="*/ 18841 w 191383"/>
                  <a:gd name="connsiteY1" fmla="*/ 69414 h 83296"/>
                  <a:gd name="connsiteX2" fmla="*/ 32723 w 191383"/>
                  <a:gd name="connsiteY2" fmla="*/ 73380 h 83296"/>
                  <a:gd name="connsiteX3" fmla="*/ 45615 w 191383"/>
                  <a:gd name="connsiteY3" fmla="*/ 69414 h 83296"/>
                  <a:gd name="connsiteX4" fmla="*/ 50573 w 191383"/>
                  <a:gd name="connsiteY4" fmla="*/ 59497 h 83296"/>
                  <a:gd name="connsiteX5" fmla="*/ 46606 w 191383"/>
                  <a:gd name="connsiteY5" fmla="*/ 51565 h 83296"/>
                  <a:gd name="connsiteX6" fmla="*/ 34707 w 191383"/>
                  <a:gd name="connsiteY6" fmla="*/ 46606 h 83296"/>
                  <a:gd name="connsiteX7" fmla="*/ 24791 w 191383"/>
                  <a:gd name="connsiteY7" fmla="*/ 43632 h 83296"/>
                  <a:gd name="connsiteX8" fmla="*/ 8925 w 191383"/>
                  <a:gd name="connsiteY8" fmla="*/ 35699 h 83296"/>
                  <a:gd name="connsiteX9" fmla="*/ 3967 w 191383"/>
                  <a:gd name="connsiteY9" fmla="*/ 22808 h 83296"/>
                  <a:gd name="connsiteX10" fmla="*/ 11900 w 191383"/>
                  <a:gd name="connsiteY10" fmla="*/ 6941 h 83296"/>
                  <a:gd name="connsiteX11" fmla="*/ 31732 w 191383"/>
                  <a:gd name="connsiteY11" fmla="*/ 992 h 83296"/>
                  <a:gd name="connsiteX12" fmla="*/ 51565 w 191383"/>
                  <a:gd name="connsiteY12" fmla="*/ 6941 h 83296"/>
                  <a:gd name="connsiteX13" fmla="*/ 59497 w 191383"/>
                  <a:gd name="connsiteY13" fmla="*/ 22808 h 83296"/>
                  <a:gd name="connsiteX14" fmla="*/ 49581 w 191383"/>
                  <a:gd name="connsiteY14" fmla="*/ 22808 h 83296"/>
                  <a:gd name="connsiteX15" fmla="*/ 43632 w 191383"/>
                  <a:gd name="connsiteY15" fmla="*/ 12892 h 83296"/>
                  <a:gd name="connsiteX16" fmla="*/ 30741 w 191383"/>
                  <a:gd name="connsiteY16" fmla="*/ 8925 h 83296"/>
                  <a:gd name="connsiteX17" fmla="*/ 17849 w 191383"/>
                  <a:gd name="connsiteY17" fmla="*/ 12892 h 83296"/>
                  <a:gd name="connsiteX18" fmla="*/ 12891 w 191383"/>
                  <a:gd name="connsiteY18" fmla="*/ 21816 h 83296"/>
                  <a:gd name="connsiteX19" fmla="*/ 16858 w 191383"/>
                  <a:gd name="connsiteY19" fmla="*/ 28757 h 83296"/>
                  <a:gd name="connsiteX20" fmla="*/ 28757 w 191383"/>
                  <a:gd name="connsiteY20" fmla="*/ 33715 h 83296"/>
                  <a:gd name="connsiteX21" fmla="*/ 36690 w 191383"/>
                  <a:gd name="connsiteY21" fmla="*/ 35699 h 83296"/>
                  <a:gd name="connsiteX22" fmla="*/ 54539 w 191383"/>
                  <a:gd name="connsiteY22" fmla="*/ 43632 h 83296"/>
                  <a:gd name="connsiteX23" fmla="*/ 59497 w 191383"/>
                  <a:gd name="connsiteY23" fmla="*/ 57515 h 83296"/>
                  <a:gd name="connsiteX24" fmla="*/ 51565 w 191383"/>
                  <a:gd name="connsiteY24" fmla="*/ 74372 h 83296"/>
                  <a:gd name="connsiteX25" fmla="*/ 29749 w 191383"/>
                  <a:gd name="connsiteY25" fmla="*/ 80322 h 83296"/>
                  <a:gd name="connsiteX26" fmla="*/ 8925 w 191383"/>
                  <a:gd name="connsiteY26" fmla="*/ 74372 h 83296"/>
                  <a:gd name="connsiteX27" fmla="*/ 0 w 191383"/>
                  <a:gd name="connsiteY27" fmla="*/ 57515 h 83296"/>
                  <a:gd name="connsiteX28" fmla="*/ 12891 w 191383"/>
                  <a:gd name="connsiteY28" fmla="*/ 57515 h 83296"/>
                  <a:gd name="connsiteX29" fmla="*/ 100154 w 191383"/>
                  <a:gd name="connsiteY29" fmla="*/ 82305 h 83296"/>
                  <a:gd name="connsiteX30" fmla="*/ 84288 w 191383"/>
                  <a:gd name="connsiteY30" fmla="*/ 77347 h 83296"/>
                  <a:gd name="connsiteX31" fmla="*/ 73380 w 191383"/>
                  <a:gd name="connsiteY31" fmla="*/ 64455 h 83296"/>
                  <a:gd name="connsiteX32" fmla="*/ 69414 w 191383"/>
                  <a:gd name="connsiteY32" fmla="*/ 42640 h 83296"/>
                  <a:gd name="connsiteX33" fmla="*/ 77346 w 191383"/>
                  <a:gd name="connsiteY33" fmla="*/ 11900 h 83296"/>
                  <a:gd name="connsiteX34" fmla="*/ 100154 w 191383"/>
                  <a:gd name="connsiteY34" fmla="*/ 992 h 83296"/>
                  <a:gd name="connsiteX35" fmla="*/ 117011 w 191383"/>
                  <a:gd name="connsiteY35" fmla="*/ 6941 h 83296"/>
                  <a:gd name="connsiteX36" fmla="*/ 125936 w 191383"/>
                  <a:gd name="connsiteY36" fmla="*/ 21816 h 83296"/>
                  <a:gd name="connsiteX37" fmla="*/ 116020 w 191383"/>
                  <a:gd name="connsiteY37" fmla="*/ 21816 h 83296"/>
                  <a:gd name="connsiteX38" fmla="*/ 110071 w 191383"/>
                  <a:gd name="connsiteY38" fmla="*/ 12892 h 83296"/>
                  <a:gd name="connsiteX39" fmla="*/ 100154 w 191383"/>
                  <a:gd name="connsiteY39" fmla="*/ 9916 h 83296"/>
                  <a:gd name="connsiteX40" fmla="*/ 85280 w 191383"/>
                  <a:gd name="connsiteY40" fmla="*/ 18841 h 83296"/>
                  <a:gd name="connsiteX41" fmla="*/ 79330 w 191383"/>
                  <a:gd name="connsiteY41" fmla="*/ 42640 h 83296"/>
                  <a:gd name="connsiteX42" fmla="*/ 79330 w 191383"/>
                  <a:gd name="connsiteY42" fmla="*/ 42640 h 83296"/>
                  <a:gd name="connsiteX43" fmla="*/ 88255 w 191383"/>
                  <a:gd name="connsiteY43" fmla="*/ 33715 h 83296"/>
                  <a:gd name="connsiteX44" fmla="*/ 101146 w 191383"/>
                  <a:gd name="connsiteY44" fmla="*/ 29749 h 83296"/>
                  <a:gd name="connsiteX45" fmla="*/ 119987 w 191383"/>
                  <a:gd name="connsiteY45" fmla="*/ 37682 h 83296"/>
                  <a:gd name="connsiteX46" fmla="*/ 127920 w 191383"/>
                  <a:gd name="connsiteY46" fmla="*/ 56523 h 83296"/>
                  <a:gd name="connsiteX47" fmla="*/ 119987 w 191383"/>
                  <a:gd name="connsiteY47" fmla="*/ 75364 h 83296"/>
                  <a:gd name="connsiteX48" fmla="*/ 100154 w 191383"/>
                  <a:gd name="connsiteY48" fmla="*/ 82305 h 83296"/>
                  <a:gd name="connsiteX49" fmla="*/ 100154 w 191383"/>
                  <a:gd name="connsiteY49" fmla="*/ 82305 h 83296"/>
                  <a:gd name="connsiteX50" fmla="*/ 100154 w 191383"/>
                  <a:gd name="connsiteY50" fmla="*/ 73380 h 83296"/>
                  <a:gd name="connsiteX51" fmla="*/ 113045 w 191383"/>
                  <a:gd name="connsiteY51" fmla="*/ 68422 h 83296"/>
                  <a:gd name="connsiteX52" fmla="*/ 118003 w 191383"/>
                  <a:gd name="connsiteY52" fmla="*/ 55531 h 83296"/>
                  <a:gd name="connsiteX53" fmla="*/ 113045 w 191383"/>
                  <a:gd name="connsiteY53" fmla="*/ 42640 h 83296"/>
                  <a:gd name="connsiteX54" fmla="*/ 100154 w 191383"/>
                  <a:gd name="connsiteY54" fmla="*/ 37682 h 83296"/>
                  <a:gd name="connsiteX55" fmla="*/ 87263 w 191383"/>
                  <a:gd name="connsiteY55" fmla="*/ 42640 h 83296"/>
                  <a:gd name="connsiteX56" fmla="*/ 82305 w 191383"/>
                  <a:gd name="connsiteY56" fmla="*/ 55531 h 83296"/>
                  <a:gd name="connsiteX57" fmla="*/ 87263 w 191383"/>
                  <a:gd name="connsiteY57" fmla="*/ 68422 h 83296"/>
                  <a:gd name="connsiteX58" fmla="*/ 100154 w 191383"/>
                  <a:gd name="connsiteY58" fmla="*/ 73380 h 83296"/>
                  <a:gd name="connsiteX59" fmla="*/ 100154 w 191383"/>
                  <a:gd name="connsiteY59" fmla="*/ 73380 h 83296"/>
                  <a:gd name="connsiteX60" fmla="*/ 154694 w 191383"/>
                  <a:gd name="connsiteY60" fmla="*/ 35699 h 83296"/>
                  <a:gd name="connsiteX61" fmla="*/ 164610 w 191383"/>
                  <a:gd name="connsiteY61" fmla="*/ 35699 h 83296"/>
                  <a:gd name="connsiteX62" fmla="*/ 175517 w 191383"/>
                  <a:gd name="connsiteY62" fmla="*/ 31732 h 83296"/>
                  <a:gd name="connsiteX63" fmla="*/ 179484 w 191383"/>
                  <a:gd name="connsiteY63" fmla="*/ 21816 h 83296"/>
                  <a:gd name="connsiteX64" fmla="*/ 175517 w 191383"/>
                  <a:gd name="connsiteY64" fmla="*/ 11900 h 83296"/>
                  <a:gd name="connsiteX65" fmla="*/ 163618 w 191383"/>
                  <a:gd name="connsiteY65" fmla="*/ 7933 h 83296"/>
                  <a:gd name="connsiteX66" fmla="*/ 152710 w 191383"/>
                  <a:gd name="connsiteY66" fmla="*/ 11900 h 83296"/>
                  <a:gd name="connsiteX67" fmla="*/ 147752 w 191383"/>
                  <a:gd name="connsiteY67" fmla="*/ 21816 h 83296"/>
                  <a:gd name="connsiteX68" fmla="*/ 137836 w 191383"/>
                  <a:gd name="connsiteY68" fmla="*/ 21816 h 83296"/>
                  <a:gd name="connsiteX69" fmla="*/ 145769 w 191383"/>
                  <a:gd name="connsiteY69" fmla="*/ 5950 h 83296"/>
                  <a:gd name="connsiteX70" fmla="*/ 163618 w 191383"/>
                  <a:gd name="connsiteY70" fmla="*/ 0 h 83296"/>
                  <a:gd name="connsiteX71" fmla="*/ 181467 w 191383"/>
                  <a:gd name="connsiteY71" fmla="*/ 5950 h 83296"/>
                  <a:gd name="connsiteX72" fmla="*/ 188408 w 191383"/>
                  <a:gd name="connsiteY72" fmla="*/ 20824 h 83296"/>
                  <a:gd name="connsiteX73" fmla="*/ 184442 w 191383"/>
                  <a:gd name="connsiteY73" fmla="*/ 33715 h 83296"/>
                  <a:gd name="connsiteX74" fmla="*/ 172543 w 191383"/>
                  <a:gd name="connsiteY74" fmla="*/ 39665 h 83296"/>
                  <a:gd name="connsiteX75" fmla="*/ 172543 w 191383"/>
                  <a:gd name="connsiteY75" fmla="*/ 39665 h 83296"/>
                  <a:gd name="connsiteX76" fmla="*/ 186425 w 191383"/>
                  <a:gd name="connsiteY76" fmla="*/ 45615 h 83296"/>
                  <a:gd name="connsiteX77" fmla="*/ 191383 w 191383"/>
                  <a:gd name="connsiteY77" fmla="*/ 59497 h 83296"/>
                  <a:gd name="connsiteX78" fmla="*/ 183450 w 191383"/>
                  <a:gd name="connsiteY78" fmla="*/ 76355 h 83296"/>
                  <a:gd name="connsiteX79" fmla="*/ 163618 w 191383"/>
                  <a:gd name="connsiteY79" fmla="*/ 83297 h 83296"/>
                  <a:gd name="connsiteX80" fmla="*/ 143785 w 191383"/>
                  <a:gd name="connsiteY80" fmla="*/ 77347 h 83296"/>
                  <a:gd name="connsiteX81" fmla="*/ 135852 w 191383"/>
                  <a:gd name="connsiteY81" fmla="*/ 61481 h 83296"/>
                  <a:gd name="connsiteX82" fmla="*/ 145769 w 191383"/>
                  <a:gd name="connsiteY82" fmla="*/ 61481 h 83296"/>
                  <a:gd name="connsiteX83" fmla="*/ 151718 w 191383"/>
                  <a:gd name="connsiteY83" fmla="*/ 71397 h 83296"/>
                  <a:gd name="connsiteX84" fmla="*/ 164610 w 191383"/>
                  <a:gd name="connsiteY84" fmla="*/ 75364 h 83296"/>
                  <a:gd name="connsiteX85" fmla="*/ 177501 w 191383"/>
                  <a:gd name="connsiteY85" fmla="*/ 71397 h 83296"/>
                  <a:gd name="connsiteX86" fmla="*/ 182459 w 191383"/>
                  <a:gd name="connsiteY86" fmla="*/ 61481 h 83296"/>
                  <a:gd name="connsiteX87" fmla="*/ 177501 w 191383"/>
                  <a:gd name="connsiteY87" fmla="*/ 50573 h 83296"/>
                  <a:gd name="connsiteX88" fmla="*/ 164610 w 191383"/>
                  <a:gd name="connsiteY88" fmla="*/ 46606 h 83296"/>
                  <a:gd name="connsiteX89" fmla="*/ 154694 w 191383"/>
                  <a:gd name="connsiteY89" fmla="*/ 46606 h 83296"/>
                  <a:gd name="connsiteX90" fmla="*/ 154694 w 191383"/>
                  <a:gd name="connsiteY90" fmla="*/ 35699 h 83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191383" h="83296">
                    <a:moveTo>
                      <a:pt x="12891" y="59497"/>
                    </a:moveTo>
                    <a:cubicBezTo>
                      <a:pt x="12891" y="63464"/>
                      <a:pt x="15866" y="67431"/>
                      <a:pt x="18841" y="69414"/>
                    </a:cubicBezTo>
                    <a:cubicBezTo>
                      <a:pt x="22807" y="72389"/>
                      <a:pt x="26774" y="73380"/>
                      <a:pt x="32723" y="73380"/>
                    </a:cubicBezTo>
                    <a:cubicBezTo>
                      <a:pt x="37682" y="73380"/>
                      <a:pt x="42640" y="72389"/>
                      <a:pt x="45615" y="69414"/>
                    </a:cubicBezTo>
                    <a:cubicBezTo>
                      <a:pt x="48590" y="66439"/>
                      <a:pt x="50573" y="63464"/>
                      <a:pt x="50573" y="59497"/>
                    </a:cubicBezTo>
                    <a:cubicBezTo>
                      <a:pt x="50573" y="56523"/>
                      <a:pt x="49581" y="53548"/>
                      <a:pt x="46606" y="51565"/>
                    </a:cubicBezTo>
                    <a:cubicBezTo>
                      <a:pt x="44623" y="49581"/>
                      <a:pt x="40657" y="47598"/>
                      <a:pt x="34707" y="46606"/>
                    </a:cubicBezTo>
                    <a:lnTo>
                      <a:pt x="24791" y="43632"/>
                    </a:lnTo>
                    <a:cubicBezTo>
                      <a:pt x="17849" y="41648"/>
                      <a:pt x="11900" y="38674"/>
                      <a:pt x="8925" y="35699"/>
                    </a:cubicBezTo>
                    <a:cubicBezTo>
                      <a:pt x="5950" y="32724"/>
                      <a:pt x="3967" y="27766"/>
                      <a:pt x="3967" y="22808"/>
                    </a:cubicBezTo>
                    <a:cubicBezTo>
                      <a:pt x="3967" y="15866"/>
                      <a:pt x="6941" y="10908"/>
                      <a:pt x="11900" y="6941"/>
                    </a:cubicBezTo>
                    <a:cubicBezTo>
                      <a:pt x="16858" y="2975"/>
                      <a:pt x="23799" y="992"/>
                      <a:pt x="31732" y="992"/>
                    </a:cubicBezTo>
                    <a:cubicBezTo>
                      <a:pt x="39665" y="992"/>
                      <a:pt x="45615" y="2975"/>
                      <a:pt x="51565" y="6941"/>
                    </a:cubicBezTo>
                    <a:cubicBezTo>
                      <a:pt x="56523" y="10908"/>
                      <a:pt x="59497" y="16858"/>
                      <a:pt x="59497" y="22808"/>
                    </a:cubicBezTo>
                    <a:lnTo>
                      <a:pt x="49581" y="22808"/>
                    </a:lnTo>
                    <a:cubicBezTo>
                      <a:pt x="49581" y="18841"/>
                      <a:pt x="47598" y="14874"/>
                      <a:pt x="43632" y="12892"/>
                    </a:cubicBezTo>
                    <a:cubicBezTo>
                      <a:pt x="40657" y="10908"/>
                      <a:pt x="36690" y="8925"/>
                      <a:pt x="30741" y="8925"/>
                    </a:cubicBezTo>
                    <a:cubicBezTo>
                      <a:pt x="25783" y="8925"/>
                      <a:pt x="21816" y="9916"/>
                      <a:pt x="17849" y="12892"/>
                    </a:cubicBezTo>
                    <a:cubicBezTo>
                      <a:pt x="14874" y="14874"/>
                      <a:pt x="12891" y="18841"/>
                      <a:pt x="12891" y="21816"/>
                    </a:cubicBezTo>
                    <a:cubicBezTo>
                      <a:pt x="12891" y="24791"/>
                      <a:pt x="13883" y="26774"/>
                      <a:pt x="16858" y="28757"/>
                    </a:cubicBezTo>
                    <a:cubicBezTo>
                      <a:pt x="18841" y="30741"/>
                      <a:pt x="22807" y="32724"/>
                      <a:pt x="28757" y="33715"/>
                    </a:cubicBezTo>
                    <a:lnTo>
                      <a:pt x="36690" y="35699"/>
                    </a:lnTo>
                    <a:cubicBezTo>
                      <a:pt x="44623" y="37682"/>
                      <a:pt x="50573" y="40657"/>
                      <a:pt x="54539" y="43632"/>
                    </a:cubicBezTo>
                    <a:cubicBezTo>
                      <a:pt x="58506" y="46606"/>
                      <a:pt x="59497" y="51565"/>
                      <a:pt x="59497" y="57515"/>
                    </a:cubicBezTo>
                    <a:cubicBezTo>
                      <a:pt x="59497" y="64455"/>
                      <a:pt x="56523" y="70406"/>
                      <a:pt x="51565" y="74372"/>
                    </a:cubicBezTo>
                    <a:cubicBezTo>
                      <a:pt x="46606" y="78338"/>
                      <a:pt x="38674" y="80322"/>
                      <a:pt x="29749" y="80322"/>
                    </a:cubicBezTo>
                    <a:cubicBezTo>
                      <a:pt x="21816" y="80322"/>
                      <a:pt x="14874" y="78338"/>
                      <a:pt x="8925" y="74372"/>
                    </a:cubicBezTo>
                    <a:cubicBezTo>
                      <a:pt x="3967" y="70406"/>
                      <a:pt x="992" y="64455"/>
                      <a:pt x="0" y="57515"/>
                    </a:cubicBezTo>
                    <a:lnTo>
                      <a:pt x="12891" y="57515"/>
                    </a:lnTo>
                    <a:close/>
                    <a:moveTo>
                      <a:pt x="100154" y="82305"/>
                    </a:moveTo>
                    <a:cubicBezTo>
                      <a:pt x="94204" y="82305"/>
                      <a:pt x="89246" y="80322"/>
                      <a:pt x="84288" y="77347"/>
                    </a:cubicBezTo>
                    <a:cubicBezTo>
                      <a:pt x="79330" y="74372"/>
                      <a:pt x="76355" y="69414"/>
                      <a:pt x="73380" y="64455"/>
                    </a:cubicBezTo>
                    <a:cubicBezTo>
                      <a:pt x="70406" y="58506"/>
                      <a:pt x="69414" y="51565"/>
                      <a:pt x="69414" y="42640"/>
                    </a:cubicBezTo>
                    <a:cubicBezTo>
                      <a:pt x="69414" y="29749"/>
                      <a:pt x="72388" y="18841"/>
                      <a:pt x="77346" y="11900"/>
                    </a:cubicBezTo>
                    <a:cubicBezTo>
                      <a:pt x="82305" y="4958"/>
                      <a:pt x="90238" y="992"/>
                      <a:pt x="100154" y="992"/>
                    </a:cubicBezTo>
                    <a:cubicBezTo>
                      <a:pt x="107095" y="992"/>
                      <a:pt x="113045" y="2975"/>
                      <a:pt x="117011" y="6941"/>
                    </a:cubicBezTo>
                    <a:cubicBezTo>
                      <a:pt x="121970" y="10908"/>
                      <a:pt x="124945" y="15866"/>
                      <a:pt x="125936" y="21816"/>
                    </a:cubicBezTo>
                    <a:lnTo>
                      <a:pt x="116020" y="21816"/>
                    </a:lnTo>
                    <a:cubicBezTo>
                      <a:pt x="115029" y="17850"/>
                      <a:pt x="113045" y="15866"/>
                      <a:pt x="110071" y="12892"/>
                    </a:cubicBezTo>
                    <a:cubicBezTo>
                      <a:pt x="107095" y="10908"/>
                      <a:pt x="104120" y="9916"/>
                      <a:pt x="100154" y="9916"/>
                    </a:cubicBezTo>
                    <a:cubicBezTo>
                      <a:pt x="93213" y="9916"/>
                      <a:pt x="88255" y="12892"/>
                      <a:pt x="85280" y="18841"/>
                    </a:cubicBezTo>
                    <a:cubicBezTo>
                      <a:pt x="81313" y="24791"/>
                      <a:pt x="79330" y="32724"/>
                      <a:pt x="79330" y="42640"/>
                    </a:cubicBezTo>
                    <a:lnTo>
                      <a:pt x="79330" y="42640"/>
                    </a:lnTo>
                    <a:cubicBezTo>
                      <a:pt x="81313" y="38674"/>
                      <a:pt x="84288" y="35699"/>
                      <a:pt x="88255" y="33715"/>
                    </a:cubicBezTo>
                    <a:cubicBezTo>
                      <a:pt x="92221" y="31732"/>
                      <a:pt x="97179" y="29749"/>
                      <a:pt x="101146" y="29749"/>
                    </a:cubicBezTo>
                    <a:cubicBezTo>
                      <a:pt x="109079" y="29749"/>
                      <a:pt x="115029" y="32724"/>
                      <a:pt x="119987" y="37682"/>
                    </a:cubicBezTo>
                    <a:cubicBezTo>
                      <a:pt x="124945" y="42640"/>
                      <a:pt x="127920" y="48590"/>
                      <a:pt x="127920" y="56523"/>
                    </a:cubicBezTo>
                    <a:cubicBezTo>
                      <a:pt x="127920" y="64455"/>
                      <a:pt x="124945" y="70406"/>
                      <a:pt x="119987" y="75364"/>
                    </a:cubicBezTo>
                    <a:cubicBezTo>
                      <a:pt x="115029" y="79330"/>
                      <a:pt x="109079" y="82305"/>
                      <a:pt x="100154" y="82305"/>
                    </a:cubicBezTo>
                    <a:lnTo>
                      <a:pt x="100154" y="82305"/>
                    </a:lnTo>
                    <a:close/>
                    <a:moveTo>
                      <a:pt x="100154" y="73380"/>
                    </a:moveTo>
                    <a:cubicBezTo>
                      <a:pt x="105112" y="73380"/>
                      <a:pt x="109079" y="71397"/>
                      <a:pt x="113045" y="68422"/>
                    </a:cubicBezTo>
                    <a:cubicBezTo>
                      <a:pt x="117011" y="65447"/>
                      <a:pt x="118003" y="60489"/>
                      <a:pt x="118003" y="55531"/>
                    </a:cubicBezTo>
                    <a:cubicBezTo>
                      <a:pt x="118003" y="50573"/>
                      <a:pt x="116020" y="45615"/>
                      <a:pt x="113045" y="42640"/>
                    </a:cubicBezTo>
                    <a:cubicBezTo>
                      <a:pt x="110071" y="39665"/>
                      <a:pt x="105112" y="37682"/>
                      <a:pt x="100154" y="37682"/>
                    </a:cubicBezTo>
                    <a:cubicBezTo>
                      <a:pt x="95196" y="37682"/>
                      <a:pt x="90238" y="39665"/>
                      <a:pt x="87263" y="42640"/>
                    </a:cubicBezTo>
                    <a:cubicBezTo>
                      <a:pt x="84288" y="45615"/>
                      <a:pt x="82305" y="50573"/>
                      <a:pt x="82305" y="55531"/>
                    </a:cubicBezTo>
                    <a:cubicBezTo>
                      <a:pt x="82305" y="60489"/>
                      <a:pt x="84288" y="64455"/>
                      <a:pt x="87263" y="68422"/>
                    </a:cubicBezTo>
                    <a:cubicBezTo>
                      <a:pt x="91229" y="71397"/>
                      <a:pt x="95196" y="73380"/>
                      <a:pt x="100154" y="73380"/>
                    </a:cubicBezTo>
                    <a:lnTo>
                      <a:pt x="100154" y="73380"/>
                    </a:lnTo>
                    <a:close/>
                    <a:moveTo>
                      <a:pt x="154694" y="35699"/>
                    </a:moveTo>
                    <a:lnTo>
                      <a:pt x="164610" y="35699"/>
                    </a:lnTo>
                    <a:cubicBezTo>
                      <a:pt x="169568" y="35699"/>
                      <a:pt x="172543" y="34707"/>
                      <a:pt x="175517" y="31732"/>
                    </a:cubicBezTo>
                    <a:cubicBezTo>
                      <a:pt x="178492" y="28757"/>
                      <a:pt x="179484" y="25783"/>
                      <a:pt x="179484" y="21816"/>
                    </a:cubicBezTo>
                    <a:cubicBezTo>
                      <a:pt x="179484" y="17850"/>
                      <a:pt x="178492" y="14874"/>
                      <a:pt x="175517" y="11900"/>
                    </a:cubicBezTo>
                    <a:cubicBezTo>
                      <a:pt x="172543" y="9916"/>
                      <a:pt x="168576" y="7933"/>
                      <a:pt x="163618" y="7933"/>
                    </a:cubicBezTo>
                    <a:cubicBezTo>
                      <a:pt x="158660" y="7933"/>
                      <a:pt x="155685" y="8925"/>
                      <a:pt x="152710" y="11900"/>
                    </a:cubicBezTo>
                    <a:cubicBezTo>
                      <a:pt x="149735" y="14874"/>
                      <a:pt x="147752" y="17850"/>
                      <a:pt x="147752" y="21816"/>
                    </a:cubicBezTo>
                    <a:lnTo>
                      <a:pt x="137836" y="21816"/>
                    </a:lnTo>
                    <a:cubicBezTo>
                      <a:pt x="138827" y="14874"/>
                      <a:pt x="140811" y="9916"/>
                      <a:pt x="145769" y="5950"/>
                    </a:cubicBezTo>
                    <a:cubicBezTo>
                      <a:pt x="150727" y="1983"/>
                      <a:pt x="156676" y="0"/>
                      <a:pt x="163618" y="0"/>
                    </a:cubicBezTo>
                    <a:cubicBezTo>
                      <a:pt x="170559" y="0"/>
                      <a:pt x="176509" y="1983"/>
                      <a:pt x="181467" y="5950"/>
                    </a:cubicBezTo>
                    <a:cubicBezTo>
                      <a:pt x="186425" y="9916"/>
                      <a:pt x="188408" y="14874"/>
                      <a:pt x="188408" y="20824"/>
                    </a:cubicBezTo>
                    <a:cubicBezTo>
                      <a:pt x="188408" y="25783"/>
                      <a:pt x="187417" y="29749"/>
                      <a:pt x="184442" y="33715"/>
                    </a:cubicBezTo>
                    <a:cubicBezTo>
                      <a:pt x="181467" y="36690"/>
                      <a:pt x="177501" y="39665"/>
                      <a:pt x="172543" y="39665"/>
                    </a:cubicBezTo>
                    <a:lnTo>
                      <a:pt x="172543" y="39665"/>
                    </a:lnTo>
                    <a:cubicBezTo>
                      <a:pt x="178492" y="39665"/>
                      <a:pt x="183450" y="41648"/>
                      <a:pt x="186425" y="45615"/>
                    </a:cubicBezTo>
                    <a:cubicBezTo>
                      <a:pt x="190392" y="48590"/>
                      <a:pt x="191383" y="53548"/>
                      <a:pt x="191383" y="59497"/>
                    </a:cubicBezTo>
                    <a:cubicBezTo>
                      <a:pt x="191383" y="66439"/>
                      <a:pt x="188408" y="71397"/>
                      <a:pt x="183450" y="76355"/>
                    </a:cubicBezTo>
                    <a:cubicBezTo>
                      <a:pt x="178492" y="80322"/>
                      <a:pt x="171551" y="83297"/>
                      <a:pt x="163618" y="83297"/>
                    </a:cubicBezTo>
                    <a:cubicBezTo>
                      <a:pt x="155685" y="83297"/>
                      <a:pt x="148743" y="81313"/>
                      <a:pt x="143785" y="77347"/>
                    </a:cubicBezTo>
                    <a:cubicBezTo>
                      <a:pt x="138827" y="73380"/>
                      <a:pt x="135852" y="68422"/>
                      <a:pt x="135852" y="61481"/>
                    </a:cubicBezTo>
                    <a:lnTo>
                      <a:pt x="145769" y="61481"/>
                    </a:lnTo>
                    <a:cubicBezTo>
                      <a:pt x="145769" y="65447"/>
                      <a:pt x="147752" y="68422"/>
                      <a:pt x="151718" y="71397"/>
                    </a:cubicBezTo>
                    <a:cubicBezTo>
                      <a:pt x="154694" y="74372"/>
                      <a:pt x="159652" y="75364"/>
                      <a:pt x="164610" y="75364"/>
                    </a:cubicBezTo>
                    <a:cubicBezTo>
                      <a:pt x="169568" y="75364"/>
                      <a:pt x="174526" y="74372"/>
                      <a:pt x="177501" y="71397"/>
                    </a:cubicBezTo>
                    <a:cubicBezTo>
                      <a:pt x="180475" y="68422"/>
                      <a:pt x="182459" y="65447"/>
                      <a:pt x="182459" y="61481"/>
                    </a:cubicBezTo>
                    <a:cubicBezTo>
                      <a:pt x="182459" y="56523"/>
                      <a:pt x="180475" y="53548"/>
                      <a:pt x="177501" y="50573"/>
                    </a:cubicBezTo>
                    <a:cubicBezTo>
                      <a:pt x="174526" y="47598"/>
                      <a:pt x="169568" y="46606"/>
                      <a:pt x="164610" y="46606"/>
                    </a:cubicBezTo>
                    <a:lnTo>
                      <a:pt x="154694" y="46606"/>
                    </a:lnTo>
                    <a:lnTo>
                      <a:pt x="154694" y="356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5" name="Полилиния: фигура 314">
                <a:extLst>
                  <a:ext uri="{FF2B5EF4-FFF2-40B4-BE49-F238E27FC236}">
                    <a16:creationId xmlns:a16="http://schemas.microsoft.com/office/drawing/2014/main" id="{78C420E3-E382-0A70-6F28-0A49CC6F042D}"/>
                  </a:ext>
                </a:extLst>
              </p:cNvPr>
              <p:cNvSpPr/>
              <p:nvPr/>
            </p:nvSpPr>
            <p:spPr>
              <a:xfrm>
                <a:off x="1910058" y="6685350"/>
                <a:ext cx="434330" cy="81313"/>
              </a:xfrm>
              <a:custGeom>
                <a:avLst/>
                <a:gdLst>
                  <a:gd name="connsiteX0" fmla="*/ 70405 w 434330"/>
                  <a:gd name="connsiteY0" fmla="*/ 47598 h 81313"/>
                  <a:gd name="connsiteX1" fmla="*/ 61481 w 434330"/>
                  <a:gd name="connsiteY1" fmla="*/ 72388 h 81313"/>
                  <a:gd name="connsiteX2" fmla="*/ 36690 w 434330"/>
                  <a:gd name="connsiteY2" fmla="*/ 81313 h 81313"/>
                  <a:gd name="connsiteX3" fmla="*/ 9916 w 434330"/>
                  <a:gd name="connsiteY3" fmla="*/ 70405 h 81313"/>
                  <a:gd name="connsiteX4" fmla="*/ 0 w 434330"/>
                  <a:gd name="connsiteY4" fmla="*/ 40656 h 81313"/>
                  <a:gd name="connsiteX5" fmla="*/ 9916 w 434330"/>
                  <a:gd name="connsiteY5" fmla="*/ 10908 h 81313"/>
                  <a:gd name="connsiteX6" fmla="*/ 36690 w 434330"/>
                  <a:gd name="connsiteY6" fmla="*/ 0 h 81313"/>
                  <a:gd name="connsiteX7" fmla="*/ 58506 w 434330"/>
                  <a:gd name="connsiteY7" fmla="*/ 6941 h 81313"/>
                  <a:gd name="connsiteX8" fmla="*/ 69414 w 434330"/>
                  <a:gd name="connsiteY8" fmla="*/ 25782 h 81313"/>
                  <a:gd name="connsiteX9" fmla="*/ 59497 w 434330"/>
                  <a:gd name="connsiteY9" fmla="*/ 25782 h 81313"/>
                  <a:gd name="connsiteX10" fmla="*/ 51564 w 434330"/>
                  <a:gd name="connsiteY10" fmla="*/ 13882 h 81313"/>
                  <a:gd name="connsiteX11" fmla="*/ 37682 w 434330"/>
                  <a:gd name="connsiteY11" fmla="*/ 9916 h 81313"/>
                  <a:gd name="connsiteX12" fmla="*/ 18841 w 434330"/>
                  <a:gd name="connsiteY12" fmla="*/ 17849 h 81313"/>
                  <a:gd name="connsiteX13" fmla="*/ 11899 w 434330"/>
                  <a:gd name="connsiteY13" fmla="*/ 40656 h 81313"/>
                  <a:gd name="connsiteX14" fmla="*/ 18841 w 434330"/>
                  <a:gd name="connsiteY14" fmla="*/ 64455 h 81313"/>
                  <a:gd name="connsiteX15" fmla="*/ 37682 w 434330"/>
                  <a:gd name="connsiteY15" fmla="*/ 73380 h 81313"/>
                  <a:gd name="connsiteX16" fmla="*/ 54539 w 434330"/>
                  <a:gd name="connsiteY16" fmla="*/ 67430 h 81313"/>
                  <a:gd name="connsiteX17" fmla="*/ 61481 w 434330"/>
                  <a:gd name="connsiteY17" fmla="*/ 51565 h 81313"/>
                  <a:gd name="connsiteX18" fmla="*/ 61481 w 434330"/>
                  <a:gd name="connsiteY18" fmla="*/ 50573 h 81313"/>
                  <a:gd name="connsiteX19" fmla="*/ 39665 w 434330"/>
                  <a:gd name="connsiteY19" fmla="*/ 50573 h 81313"/>
                  <a:gd name="connsiteX20" fmla="*/ 39665 w 434330"/>
                  <a:gd name="connsiteY20" fmla="*/ 41648 h 81313"/>
                  <a:gd name="connsiteX21" fmla="*/ 71397 w 434330"/>
                  <a:gd name="connsiteY21" fmla="*/ 41648 h 81313"/>
                  <a:gd name="connsiteX22" fmla="*/ 71397 w 434330"/>
                  <a:gd name="connsiteY22" fmla="*/ 47598 h 81313"/>
                  <a:gd name="connsiteX23" fmla="*/ 113045 w 434330"/>
                  <a:gd name="connsiteY23" fmla="*/ 1983 h 81313"/>
                  <a:gd name="connsiteX24" fmla="*/ 130894 w 434330"/>
                  <a:gd name="connsiteY24" fmla="*/ 8924 h 81313"/>
                  <a:gd name="connsiteX25" fmla="*/ 137836 w 434330"/>
                  <a:gd name="connsiteY25" fmla="*/ 26774 h 81313"/>
                  <a:gd name="connsiteX26" fmla="*/ 130894 w 434330"/>
                  <a:gd name="connsiteY26" fmla="*/ 44623 h 81313"/>
                  <a:gd name="connsiteX27" fmla="*/ 113045 w 434330"/>
                  <a:gd name="connsiteY27" fmla="*/ 51565 h 81313"/>
                  <a:gd name="connsiteX28" fmla="*/ 93212 w 434330"/>
                  <a:gd name="connsiteY28" fmla="*/ 51565 h 81313"/>
                  <a:gd name="connsiteX29" fmla="*/ 93212 w 434330"/>
                  <a:gd name="connsiteY29" fmla="*/ 79330 h 81313"/>
                  <a:gd name="connsiteX30" fmla="*/ 83296 w 434330"/>
                  <a:gd name="connsiteY30" fmla="*/ 79330 h 81313"/>
                  <a:gd name="connsiteX31" fmla="*/ 83296 w 434330"/>
                  <a:gd name="connsiteY31" fmla="*/ 0 h 81313"/>
                  <a:gd name="connsiteX32" fmla="*/ 113045 w 434330"/>
                  <a:gd name="connsiteY32" fmla="*/ 0 h 81313"/>
                  <a:gd name="connsiteX33" fmla="*/ 93212 w 434330"/>
                  <a:gd name="connsiteY33" fmla="*/ 43631 h 81313"/>
                  <a:gd name="connsiteX34" fmla="*/ 111062 w 434330"/>
                  <a:gd name="connsiteY34" fmla="*/ 43631 h 81313"/>
                  <a:gd name="connsiteX35" fmla="*/ 123953 w 434330"/>
                  <a:gd name="connsiteY35" fmla="*/ 39665 h 81313"/>
                  <a:gd name="connsiteX36" fmla="*/ 128911 w 434330"/>
                  <a:gd name="connsiteY36" fmla="*/ 27765 h 81313"/>
                  <a:gd name="connsiteX37" fmla="*/ 123953 w 434330"/>
                  <a:gd name="connsiteY37" fmla="*/ 15866 h 81313"/>
                  <a:gd name="connsiteX38" fmla="*/ 111062 w 434330"/>
                  <a:gd name="connsiteY38" fmla="*/ 11900 h 81313"/>
                  <a:gd name="connsiteX39" fmla="*/ 93212 w 434330"/>
                  <a:gd name="connsiteY39" fmla="*/ 11900 h 81313"/>
                  <a:gd name="connsiteX40" fmla="*/ 93212 w 434330"/>
                  <a:gd name="connsiteY40" fmla="*/ 43631 h 81313"/>
                  <a:gd name="connsiteX41" fmla="*/ 194358 w 434330"/>
                  <a:gd name="connsiteY41" fmla="*/ 11900 h 81313"/>
                  <a:gd name="connsiteX42" fmla="*/ 194358 w 434330"/>
                  <a:gd name="connsiteY42" fmla="*/ 11900 h 81313"/>
                  <a:gd name="connsiteX43" fmla="*/ 173534 w 434330"/>
                  <a:gd name="connsiteY43" fmla="*/ 26774 h 81313"/>
                  <a:gd name="connsiteX44" fmla="*/ 173534 w 434330"/>
                  <a:gd name="connsiteY44" fmla="*/ 16858 h 81313"/>
                  <a:gd name="connsiteX45" fmla="*/ 194358 w 434330"/>
                  <a:gd name="connsiteY45" fmla="*/ 1983 h 81313"/>
                  <a:gd name="connsiteX46" fmla="*/ 204274 w 434330"/>
                  <a:gd name="connsiteY46" fmla="*/ 1983 h 81313"/>
                  <a:gd name="connsiteX47" fmla="*/ 204274 w 434330"/>
                  <a:gd name="connsiteY47" fmla="*/ 81313 h 81313"/>
                  <a:gd name="connsiteX48" fmla="*/ 194358 w 434330"/>
                  <a:gd name="connsiteY48" fmla="*/ 81313 h 81313"/>
                  <a:gd name="connsiteX49" fmla="*/ 194358 w 434330"/>
                  <a:gd name="connsiteY49" fmla="*/ 11900 h 81313"/>
                  <a:gd name="connsiteX50" fmla="*/ 224107 w 434330"/>
                  <a:gd name="connsiteY50" fmla="*/ 24791 h 81313"/>
                  <a:gd name="connsiteX51" fmla="*/ 232040 w 434330"/>
                  <a:gd name="connsiteY51" fmla="*/ 7933 h 81313"/>
                  <a:gd name="connsiteX52" fmla="*/ 250880 w 434330"/>
                  <a:gd name="connsiteY52" fmla="*/ 991 h 81313"/>
                  <a:gd name="connsiteX53" fmla="*/ 268730 w 434330"/>
                  <a:gd name="connsiteY53" fmla="*/ 6941 h 81313"/>
                  <a:gd name="connsiteX54" fmla="*/ 275671 w 434330"/>
                  <a:gd name="connsiteY54" fmla="*/ 22807 h 81313"/>
                  <a:gd name="connsiteX55" fmla="*/ 271705 w 434330"/>
                  <a:gd name="connsiteY55" fmla="*/ 35698 h 81313"/>
                  <a:gd name="connsiteX56" fmla="*/ 257822 w 434330"/>
                  <a:gd name="connsiteY56" fmla="*/ 51565 h 81313"/>
                  <a:gd name="connsiteX57" fmla="*/ 237990 w 434330"/>
                  <a:gd name="connsiteY57" fmla="*/ 72388 h 81313"/>
                  <a:gd name="connsiteX58" fmla="*/ 237990 w 434330"/>
                  <a:gd name="connsiteY58" fmla="*/ 72388 h 81313"/>
                  <a:gd name="connsiteX59" fmla="*/ 276663 w 434330"/>
                  <a:gd name="connsiteY59" fmla="*/ 72388 h 81313"/>
                  <a:gd name="connsiteX60" fmla="*/ 276663 w 434330"/>
                  <a:gd name="connsiteY60" fmla="*/ 81313 h 81313"/>
                  <a:gd name="connsiteX61" fmla="*/ 224107 w 434330"/>
                  <a:gd name="connsiteY61" fmla="*/ 81313 h 81313"/>
                  <a:gd name="connsiteX62" fmla="*/ 224107 w 434330"/>
                  <a:gd name="connsiteY62" fmla="*/ 74372 h 81313"/>
                  <a:gd name="connsiteX63" fmla="*/ 251872 w 434330"/>
                  <a:gd name="connsiteY63" fmla="*/ 44623 h 81313"/>
                  <a:gd name="connsiteX64" fmla="*/ 262780 w 434330"/>
                  <a:gd name="connsiteY64" fmla="*/ 31732 h 81313"/>
                  <a:gd name="connsiteX65" fmla="*/ 265755 w 434330"/>
                  <a:gd name="connsiteY65" fmla="*/ 22807 h 81313"/>
                  <a:gd name="connsiteX66" fmla="*/ 260797 w 434330"/>
                  <a:gd name="connsiteY66" fmla="*/ 12891 h 81313"/>
                  <a:gd name="connsiteX67" fmla="*/ 249889 w 434330"/>
                  <a:gd name="connsiteY67" fmla="*/ 8924 h 81313"/>
                  <a:gd name="connsiteX68" fmla="*/ 237990 w 434330"/>
                  <a:gd name="connsiteY68" fmla="*/ 12891 h 81313"/>
                  <a:gd name="connsiteX69" fmla="*/ 233031 w 434330"/>
                  <a:gd name="connsiteY69" fmla="*/ 23799 h 81313"/>
                  <a:gd name="connsiteX70" fmla="*/ 233031 w 434330"/>
                  <a:gd name="connsiteY70" fmla="*/ 23799 h 81313"/>
                  <a:gd name="connsiteX71" fmla="*/ 224107 w 434330"/>
                  <a:gd name="connsiteY71" fmla="*/ 24791 h 81313"/>
                  <a:gd name="connsiteX72" fmla="*/ 224107 w 434330"/>
                  <a:gd name="connsiteY72" fmla="*/ 24791 h 81313"/>
                  <a:gd name="connsiteX73" fmla="*/ 287571 w 434330"/>
                  <a:gd name="connsiteY73" fmla="*/ 53547 h 81313"/>
                  <a:gd name="connsiteX74" fmla="*/ 287571 w 434330"/>
                  <a:gd name="connsiteY74" fmla="*/ 44623 h 81313"/>
                  <a:gd name="connsiteX75" fmla="*/ 323269 w 434330"/>
                  <a:gd name="connsiteY75" fmla="*/ 44623 h 81313"/>
                  <a:gd name="connsiteX76" fmla="*/ 323269 w 434330"/>
                  <a:gd name="connsiteY76" fmla="*/ 53547 h 81313"/>
                  <a:gd name="connsiteX77" fmla="*/ 287571 w 434330"/>
                  <a:gd name="connsiteY77" fmla="*/ 53547 h 81313"/>
                  <a:gd name="connsiteX78" fmla="*/ 353018 w 434330"/>
                  <a:gd name="connsiteY78" fmla="*/ 11900 h 81313"/>
                  <a:gd name="connsiteX79" fmla="*/ 353018 w 434330"/>
                  <a:gd name="connsiteY79" fmla="*/ 11900 h 81313"/>
                  <a:gd name="connsiteX80" fmla="*/ 332194 w 434330"/>
                  <a:gd name="connsiteY80" fmla="*/ 26774 h 81313"/>
                  <a:gd name="connsiteX81" fmla="*/ 332194 w 434330"/>
                  <a:gd name="connsiteY81" fmla="*/ 16858 h 81313"/>
                  <a:gd name="connsiteX82" fmla="*/ 353018 w 434330"/>
                  <a:gd name="connsiteY82" fmla="*/ 1983 h 81313"/>
                  <a:gd name="connsiteX83" fmla="*/ 362934 w 434330"/>
                  <a:gd name="connsiteY83" fmla="*/ 1983 h 81313"/>
                  <a:gd name="connsiteX84" fmla="*/ 362934 w 434330"/>
                  <a:gd name="connsiteY84" fmla="*/ 81313 h 81313"/>
                  <a:gd name="connsiteX85" fmla="*/ 353018 w 434330"/>
                  <a:gd name="connsiteY85" fmla="*/ 81313 h 81313"/>
                  <a:gd name="connsiteX86" fmla="*/ 353018 w 434330"/>
                  <a:gd name="connsiteY86" fmla="*/ 11900 h 81313"/>
                  <a:gd name="connsiteX87" fmla="*/ 381775 w 434330"/>
                  <a:gd name="connsiteY87" fmla="*/ 24791 h 81313"/>
                  <a:gd name="connsiteX88" fmla="*/ 389708 w 434330"/>
                  <a:gd name="connsiteY88" fmla="*/ 7933 h 81313"/>
                  <a:gd name="connsiteX89" fmla="*/ 408549 w 434330"/>
                  <a:gd name="connsiteY89" fmla="*/ 991 h 81313"/>
                  <a:gd name="connsiteX90" fmla="*/ 426398 w 434330"/>
                  <a:gd name="connsiteY90" fmla="*/ 6941 h 81313"/>
                  <a:gd name="connsiteX91" fmla="*/ 433339 w 434330"/>
                  <a:gd name="connsiteY91" fmla="*/ 22807 h 81313"/>
                  <a:gd name="connsiteX92" fmla="*/ 429373 w 434330"/>
                  <a:gd name="connsiteY92" fmla="*/ 35698 h 81313"/>
                  <a:gd name="connsiteX93" fmla="*/ 415490 w 434330"/>
                  <a:gd name="connsiteY93" fmla="*/ 51565 h 81313"/>
                  <a:gd name="connsiteX94" fmla="*/ 395657 w 434330"/>
                  <a:gd name="connsiteY94" fmla="*/ 72388 h 81313"/>
                  <a:gd name="connsiteX95" fmla="*/ 395657 w 434330"/>
                  <a:gd name="connsiteY95" fmla="*/ 72388 h 81313"/>
                  <a:gd name="connsiteX96" fmla="*/ 434331 w 434330"/>
                  <a:gd name="connsiteY96" fmla="*/ 72388 h 81313"/>
                  <a:gd name="connsiteX97" fmla="*/ 434331 w 434330"/>
                  <a:gd name="connsiteY97" fmla="*/ 81313 h 81313"/>
                  <a:gd name="connsiteX98" fmla="*/ 381775 w 434330"/>
                  <a:gd name="connsiteY98" fmla="*/ 81313 h 81313"/>
                  <a:gd name="connsiteX99" fmla="*/ 381775 w 434330"/>
                  <a:gd name="connsiteY99" fmla="*/ 74372 h 81313"/>
                  <a:gd name="connsiteX100" fmla="*/ 409540 w 434330"/>
                  <a:gd name="connsiteY100" fmla="*/ 44623 h 81313"/>
                  <a:gd name="connsiteX101" fmla="*/ 420448 w 434330"/>
                  <a:gd name="connsiteY101" fmla="*/ 31732 h 81313"/>
                  <a:gd name="connsiteX102" fmla="*/ 423423 w 434330"/>
                  <a:gd name="connsiteY102" fmla="*/ 22807 h 81313"/>
                  <a:gd name="connsiteX103" fmla="*/ 418465 w 434330"/>
                  <a:gd name="connsiteY103" fmla="*/ 12891 h 81313"/>
                  <a:gd name="connsiteX104" fmla="*/ 407557 w 434330"/>
                  <a:gd name="connsiteY104" fmla="*/ 8924 h 81313"/>
                  <a:gd name="connsiteX105" fmla="*/ 395657 w 434330"/>
                  <a:gd name="connsiteY105" fmla="*/ 12891 h 81313"/>
                  <a:gd name="connsiteX106" fmla="*/ 390699 w 434330"/>
                  <a:gd name="connsiteY106" fmla="*/ 23799 h 81313"/>
                  <a:gd name="connsiteX107" fmla="*/ 390699 w 434330"/>
                  <a:gd name="connsiteY107" fmla="*/ 23799 h 81313"/>
                  <a:gd name="connsiteX108" fmla="*/ 381775 w 434330"/>
                  <a:gd name="connsiteY108" fmla="*/ 24791 h 81313"/>
                  <a:gd name="connsiteX109" fmla="*/ 381775 w 434330"/>
                  <a:gd name="connsiteY109" fmla="*/ 24791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434330" h="81313">
                    <a:moveTo>
                      <a:pt x="70405" y="47598"/>
                    </a:moveTo>
                    <a:cubicBezTo>
                      <a:pt x="70405" y="58505"/>
                      <a:pt x="67430" y="66439"/>
                      <a:pt x="61481" y="72388"/>
                    </a:cubicBezTo>
                    <a:cubicBezTo>
                      <a:pt x="55531" y="78338"/>
                      <a:pt x="47598" y="81313"/>
                      <a:pt x="36690" y="81313"/>
                    </a:cubicBezTo>
                    <a:cubicBezTo>
                      <a:pt x="25782" y="81313"/>
                      <a:pt x="16858" y="77346"/>
                      <a:pt x="9916" y="70405"/>
                    </a:cubicBezTo>
                    <a:cubicBezTo>
                      <a:pt x="2975" y="62472"/>
                      <a:pt x="0" y="52556"/>
                      <a:pt x="0" y="40656"/>
                    </a:cubicBezTo>
                    <a:cubicBezTo>
                      <a:pt x="0" y="28757"/>
                      <a:pt x="2975" y="18840"/>
                      <a:pt x="9916" y="10908"/>
                    </a:cubicBezTo>
                    <a:cubicBezTo>
                      <a:pt x="16858" y="3966"/>
                      <a:pt x="24791" y="0"/>
                      <a:pt x="36690" y="0"/>
                    </a:cubicBezTo>
                    <a:cubicBezTo>
                      <a:pt x="45615" y="0"/>
                      <a:pt x="52556" y="1983"/>
                      <a:pt x="58506" y="6941"/>
                    </a:cubicBezTo>
                    <a:cubicBezTo>
                      <a:pt x="64455" y="11900"/>
                      <a:pt x="68422" y="17849"/>
                      <a:pt x="69414" y="25782"/>
                    </a:cubicBezTo>
                    <a:lnTo>
                      <a:pt x="59497" y="25782"/>
                    </a:lnTo>
                    <a:cubicBezTo>
                      <a:pt x="57514" y="20824"/>
                      <a:pt x="55531" y="15866"/>
                      <a:pt x="51564" y="13882"/>
                    </a:cubicBezTo>
                    <a:cubicBezTo>
                      <a:pt x="47598" y="10908"/>
                      <a:pt x="42640" y="9916"/>
                      <a:pt x="37682" y="9916"/>
                    </a:cubicBezTo>
                    <a:cubicBezTo>
                      <a:pt x="29749" y="9916"/>
                      <a:pt x="22807" y="12891"/>
                      <a:pt x="18841" y="17849"/>
                    </a:cubicBezTo>
                    <a:cubicBezTo>
                      <a:pt x="13883" y="23799"/>
                      <a:pt x="11899" y="30740"/>
                      <a:pt x="11899" y="40656"/>
                    </a:cubicBezTo>
                    <a:cubicBezTo>
                      <a:pt x="11899" y="50573"/>
                      <a:pt x="13883" y="58505"/>
                      <a:pt x="18841" y="64455"/>
                    </a:cubicBezTo>
                    <a:cubicBezTo>
                      <a:pt x="23799" y="70405"/>
                      <a:pt x="29749" y="73380"/>
                      <a:pt x="37682" y="73380"/>
                    </a:cubicBezTo>
                    <a:cubicBezTo>
                      <a:pt x="44623" y="73380"/>
                      <a:pt x="50573" y="71397"/>
                      <a:pt x="54539" y="67430"/>
                    </a:cubicBezTo>
                    <a:cubicBezTo>
                      <a:pt x="58506" y="63464"/>
                      <a:pt x="61481" y="57514"/>
                      <a:pt x="61481" y="51565"/>
                    </a:cubicBezTo>
                    <a:lnTo>
                      <a:pt x="61481" y="50573"/>
                    </a:lnTo>
                    <a:lnTo>
                      <a:pt x="39665" y="50573"/>
                    </a:lnTo>
                    <a:lnTo>
                      <a:pt x="39665" y="41648"/>
                    </a:lnTo>
                    <a:lnTo>
                      <a:pt x="71397" y="41648"/>
                    </a:lnTo>
                    <a:lnTo>
                      <a:pt x="71397" y="47598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6"/>
                      <a:pt x="130894" y="8924"/>
                    </a:cubicBezTo>
                    <a:cubicBezTo>
                      <a:pt x="135852" y="13882"/>
                      <a:pt x="137836" y="19832"/>
                      <a:pt x="137836" y="26774"/>
                    </a:cubicBezTo>
                    <a:cubicBezTo>
                      <a:pt x="137836" y="34707"/>
                      <a:pt x="135852" y="40656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3631"/>
                    </a:moveTo>
                    <a:lnTo>
                      <a:pt x="111062" y="43631"/>
                    </a:lnTo>
                    <a:cubicBezTo>
                      <a:pt x="117011" y="43631"/>
                      <a:pt x="120978" y="42640"/>
                      <a:pt x="123953" y="39665"/>
                    </a:cubicBezTo>
                    <a:cubicBezTo>
                      <a:pt x="126928" y="36690"/>
                      <a:pt x="128911" y="32723"/>
                      <a:pt x="128911" y="27765"/>
                    </a:cubicBezTo>
                    <a:cubicBezTo>
                      <a:pt x="128911" y="22807"/>
                      <a:pt x="126928" y="18840"/>
                      <a:pt x="123953" y="15866"/>
                    </a:cubicBezTo>
                    <a:cubicBezTo>
                      <a:pt x="120978" y="12891"/>
                      <a:pt x="116020" y="11900"/>
                      <a:pt x="111062" y="11900"/>
                    </a:cubicBezTo>
                    <a:lnTo>
                      <a:pt x="93212" y="11900"/>
                    </a:lnTo>
                    <a:lnTo>
                      <a:pt x="93212" y="43631"/>
                    </a:lnTo>
                    <a:close/>
                    <a:moveTo>
                      <a:pt x="194358" y="11900"/>
                    </a:moveTo>
                    <a:lnTo>
                      <a:pt x="194358" y="11900"/>
                    </a:lnTo>
                    <a:lnTo>
                      <a:pt x="173534" y="26774"/>
                    </a:lnTo>
                    <a:lnTo>
                      <a:pt x="173534" y="16858"/>
                    </a:lnTo>
                    <a:lnTo>
                      <a:pt x="194358" y="1983"/>
                    </a:lnTo>
                    <a:lnTo>
                      <a:pt x="204274" y="1983"/>
                    </a:lnTo>
                    <a:lnTo>
                      <a:pt x="204274" y="81313"/>
                    </a:lnTo>
                    <a:lnTo>
                      <a:pt x="194358" y="81313"/>
                    </a:lnTo>
                    <a:lnTo>
                      <a:pt x="194358" y="11900"/>
                    </a:lnTo>
                    <a:close/>
                    <a:moveTo>
                      <a:pt x="224107" y="24791"/>
                    </a:moveTo>
                    <a:cubicBezTo>
                      <a:pt x="224107" y="17849"/>
                      <a:pt x="227082" y="11900"/>
                      <a:pt x="232040" y="7933"/>
                    </a:cubicBezTo>
                    <a:cubicBezTo>
                      <a:pt x="236998" y="2975"/>
                      <a:pt x="242948" y="991"/>
                      <a:pt x="250880" y="991"/>
                    </a:cubicBezTo>
                    <a:cubicBezTo>
                      <a:pt x="257822" y="991"/>
                      <a:pt x="263772" y="2975"/>
                      <a:pt x="268730" y="6941"/>
                    </a:cubicBezTo>
                    <a:cubicBezTo>
                      <a:pt x="273688" y="10908"/>
                      <a:pt x="275671" y="15866"/>
                      <a:pt x="275671" y="22807"/>
                    </a:cubicBezTo>
                    <a:cubicBezTo>
                      <a:pt x="275671" y="26774"/>
                      <a:pt x="274680" y="31732"/>
                      <a:pt x="271705" y="35698"/>
                    </a:cubicBezTo>
                    <a:cubicBezTo>
                      <a:pt x="269721" y="39665"/>
                      <a:pt x="264763" y="45614"/>
                      <a:pt x="257822" y="51565"/>
                    </a:cubicBezTo>
                    <a:lnTo>
                      <a:pt x="237990" y="72388"/>
                    </a:lnTo>
                    <a:lnTo>
                      <a:pt x="237990" y="72388"/>
                    </a:lnTo>
                    <a:lnTo>
                      <a:pt x="276663" y="72388"/>
                    </a:lnTo>
                    <a:lnTo>
                      <a:pt x="276663" y="81313"/>
                    </a:lnTo>
                    <a:lnTo>
                      <a:pt x="224107" y="81313"/>
                    </a:lnTo>
                    <a:lnTo>
                      <a:pt x="224107" y="74372"/>
                    </a:lnTo>
                    <a:lnTo>
                      <a:pt x="251872" y="44623"/>
                    </a:lnTo>
                    <a:cubicBezTo>
                      <a:pt x="256830" y="38673"/>
                      <a:pt x="260797" y="34707"/>
                      <a:pt x="262780" y="31732"/>
                    </a:cubicBezTo>
                    <a:cubicBezTo>
                      <a:pt x="264763" y="28757"/>
                      <a:pt x="265755" y="25782"/>
                      <a:pt x="265755" y="22807"/>
                    </a:cubicBezTo>
                    <a:cubicBezTo>
                      <a:pt x="265755" y="18840"/>
                      <a:pt x="263772" y="15866"/>
                      <a:pt x="260797" y="12891"/>
                    </a:cubicBezTo>
                    <a:cubicBezTo>
                      <a:pt x="257822" y="9916"/>
                      <a:pt x="253855" y="8924"/>
                      <a:pt x="249889" y="8924"/>
                    </a:cubicBezTo>
                    <a:cubicBezTo>
                      <a:pt x="244931" y="8924"/>
                      <a:pt x="240964" y="9916"/>
                      <a:pt x="237990" y="12891"/>
                    </a:cubicBezTo>
                    <a:cubicBezTo>
                      <a:pt x="235015" y="15866"/>
                      <a:pt x="233031" y="19832"/>
                      <a:pt x="233031" y="23799"/>
                    </a:cubicBezTo>
                    <a:lnTo>
                      <a:pt x="233031" y="23799"/>
                    </a:lnTo>
                    <a:lnTo>
                      <a:pt x="224107" y="24791"/>
                    </a:lnTo>
                    <a:lnTo>
                      <a:pt x="224107" y="24791"/>
                    </a:lnTo>
                    <a:close/>
                    <a:moveTo>
                      <a:pt x="287571" y="53547"/>
                    </a:moveTo>
                    <a:lnTo>
                      <a:pt x="287571" y="44623"/>
                    </a:lnTo>
                    <a:lnTo>
                      <a:pt x="323269" y="44623"/>
                    </a:lnTo>
                    <a:lnTo>
                      <a:pt x="323269" y="53547"/>
                    </a:lnTo>
                    <a:lnTo>
                      <a:pt x="287571" y="53547"/>
                    </a:lnTo>
                    <a:close/>
                    <a:moveTo>
                      <a:pt x="353018" y="11900"/>
                    </a:moveTo>
                    <a:lnTo>
                      <a:pt x="353018" y="11900"/>
                    </a:lnTo>
                    <a:lnTo>
                      <a:pt x="332194" y="26774"/>
                    </a:lnTo>
                    <a:lnTo>
                      <a:pt x="332194" y="16858"/>
                    </a:lnTo>
                    <a:lnTo>
                      <a:pt x="353018" y="1983"/>
                    </a:lnTo>
                    <a:lnTo>
                      <a:pt x="362934" y="1983"/>
                    </a:lnTo>
                    <a:lnTo>
                      <a:pt x="362934" y="81313"/>
                    </a:lnTo>
                    <a:lnTo>
                      <a:pt x="353018" y="81313"/>
                    </a:lnTo>
                    <a:lnTo>
                      <a:pt x="353018" y="11900"/>
                    </a:lnTo>
                    <a:close/>
                    <a:moveTo>
                      <a:pt x="381775" y="24791"/>
                    </a:moveTo>
                    <a:cubicBezTo>
                      <a:pt x="381775" y="17849"/>
                      <a:pt x="384750" y="11900"/>
                      <a:pt x="389708" y="7933"/>
                    </a:cubicBezTo>
                    <a:cubicBezTo>
                      <a:pt x="394666" y="2975"/>
                      <a:pt x="400616" y="991"/>
                      <a:pt x="408549" y="991"/>
                    </a:cubicBezTo>
                    <a:cubicBezTo>
                      <a:pt x="415490" y="991"/>
                      <a:pt x="421440" y="2975"/>
                      <a:pt x="426398" y="6941"/>
                    </a:cubicBezTo>
                    <a:cubicBezTo>
                      <a:pt x="431356" y="10908"/>
                      <a:pt x="433339" y="15866"/>
                      <a:pt x="433339" y="22807"/>
                    </a:cubicBezTo>
                    <a:cubicBezTo>
                      <a:pt x="433339" y="26774"/>
                      <a:pt x="432348" y="31732"/>
                      <a:pt x="429373" y="35698"/>
                    </a:cubicBezTo>
                    <a:cubicBezTo>
                      <a:pt x="427389" y="39665"/>
                      <a:pt x="422431" y="45614"/>
                      <a:pt x="415490" y="51565"/>
                    </a:cubicBezTo>
                    <a:lnTo>
                      <a:pt x="395657" y="72388"/>
                    </a:lnTo>
                    <a:lnTo>
                      <a:pt x="395657" y="72388"/>
                    </a:lnTo>
                    <a:lnTo>
                      <a:pt x="434331" y="72388"/>
                    </a:lnTo>
                    <a:lnTo>
                      <a:pt x="434331" y="81313"/>
                    </a:lnTo>
                    <a:lnTo>
                      <a:pt x="381775" y="81313"/>
                    </a:lnTo>
                    <a:lnTo>
                      <a:pt x="381775" y="74372"/>
                    </a:lnTo>
                    <a:lnTo>
                      <a:pt x="409540" y="44623"/>
                    </a:lnTo>
                    <a:cubicBezTo>
                      <a:pt x="414498" y="38673"/>
                      <a:pt x="418465" y="34707"/>
                      <a:pt x="420448" y="31732"/>
                    </a:cubicBezTo>
                    <a:cubicBezTo>
                      <a:pt x="422431" y="28757"/>
                      <a:pt x="423423" y="25782"/>
                      <a:pt x="423423" y="22807"/>
                    </a:cubicBezTo>
                    <a:cubicBezTo>
                      <a:pt x="423423" y="18840"/>
                      <a:pt x="421440" y="15866"/>
                      <a:pt x="418465" y="12891"/>
                    </a:cubicBezTo>
                    <a:cubicBezTo>
                      <a:pt x="415490" y="9916"/>
                      <a:pt x="411524" y="8924"/>
                      <a:pt x="407557" y="8924"/>
                    </a:cubicBezTo>
                    <a:cubicBezTo>
                      <a:pt x="402599" y="8924"/>
                      <a:pt x="398632" y="9916"/>
                      <a:pt x="395657" y="12891"/>
                    </a:cubicBezTo>
                    <a:cubicBezTo>
                      <a:pt x="392683" y="15866"/>
                      <a:pt x="390699" y="19832"/>
                      <a:pt x="390699" y="23799"/>
                    </a:cubicBezTo>
                    <a:lnTo>
                      <a:pt x="390699" y="23799"/>
                    </a:lnTo>
                    <a:lnTo>
                      <a:pt x="381775" y="24791"/>
                    </a:lnTo>
                    <a:lnTo>
                      <a:pt x="381775" y="2479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6" name="Полилиния: фигура 315">
                <a:extLst>
                  <a:ext uri="{FF2B5EF4-FFF2-40B4-BE49-F238E27FC236}">
                    <a16:creationId xmlns:a16="http://schemas.microsoft.com/office/drawing/2014/main" id="{82FDA2FF-6C17-AF6E-A435-A8C4E2B8BA2C}"/>
                  </a:ext>
                </a:extLst>
              </p:cNvPr>
              <p:cNvSpPr/>
              <p:nvPr/>
            </p:nvSpPr>
            <p:spPr>
              <a:xfrm>
                <a:off x="2705339" y="6686341"/>
                <a:ext cx="103129" cy="80321"/>
              </a:xfrm>
              <a:custGeom>
                <a:avLst/>
                <a:gdLst>
                  <a:gd name="connsiteX0" fmla="*/ 20824 w 103129"/>
                  <a:gd name="connsiteY0" fmla="*/ 10908 h 80321"/>
                  <a:gd name="connsiteX1" fmla="*/ 20824 w 103129"/>
                  <a:gd name="connsiteY1" fmla="*/ 10908 h 80321"/>
                  <a:gd name="connsiteX2" fmla="*/ 0 w 103129"/>
                  <a:gd name="connsiteY2" fmla="*/ 25783 h 80321"/>
                  <a:gd name="connsiteX3" fmla="*/ 0 w 103129"/>
                  <a:gd name="connsiteY3" fmla="*/ 15866 h 80321"/>
                  <a:gd name="connsiteX4" fmla="*/ 20824 w 103129"/>
                  <a:gd name="connsiteY4" fmla="*/ 992 h 80321"/>
                  <a:gd name="connsiteX5" fmla="*/ 30740 w 103129"/>
                  <a:gd name="connsiteY5" fmla="*/ 992 h 80321"/>
                  <a:gd name="connsiteX6" fmla="*/ 30740 w 103129"/>
                  <a:gd name="connsiteY6" fmla="*/ 80322 h 80321"/>
                  <a:gd name="connsiteX7" fmla="*/ 20824 w 103129"/>
                  <a:gd name="connsiteY7" fmla="*/ 80322 h 80321"/>
                  <a:gd name="connsiteX8" fmla="*/ 20824 w 103129"/>
                  <a:gd name="connsiteY8" fmla="*/ 10908 h 80321"/>
                  <a:gd name="connsiteX9" fmla="*/ 50573 w 103129"/>
                  <a:gd name="connsiteY9" fmla="*/ 23799 h 80321"/>
                  <a:gd name="connsiteX10" fmla="*/ 58506 w 103129"/>
                  <a:gd name="connsiteY10" fmla="*/ 6941 h 80321"/>
                  <a:gd name="connsiteX11" fmla="*/ 77347 w 103129"/>
                  <a:gd name="connsiteY11" fmla="*/ 0 h 80321"/>
                  <a:gd name="connsiteX12" fmla="*/ 95196 w 103129"/>
                  <a:gd name="connsiteY12" fmla="*/ 5950 h 80321"/>
                  <a:gd name="connsiteX13" fmla="*/ 102137 w 103129"/>
                  <a:gd name="connsiteY13" fmla="*/ 21816 h 80321"/>
                  <a:gd name="connsiteX14" fmla="*/ 98171 w 103129"/>
                  <a:gd name="connsiteY14" fmla="*/ 34707 h 80321"/>
                  <a:gd name="connsiteX15" fmla="*/ 84288 w 103129"/>
                  <a:gd name="connsiteY15" fmla="*/ 50573 h 80321"/>
                  <a:gd name="connsiteX16" fmla="*/ 64455 w 103129"/>
                  <a:gd name="connsiteY16" fmla="*/ 71397 h 80321"/>
                  <a:gd name="connsiteX17" fmla="*/ 64455 w 103129"/>
                  <a:gd name="connsiteY17" fmla="*/ 71397 h 80321"/>
                  <a:gd name="connsiteX18" fmla="*/ 103129 w 103129"/>
                  <a:gd name="connsiteY18" fmla="*/ 71397 h 80321"/>
                  <a:gd name="connsiteX19" fmla="*/ 103129 w 103129"/>
                  <a:gd name="connsiteY19" fmla="*/ 80322 h 80321"/>
                  <a:gd name="connsiteX20" fmla="*/ 50573 w 103129"/>
                  <a:gd name="connsiteY20" fmla="*/ 80322 h 80321"/>
                  <a:gd name="connsiteX21" fmla="*/ 50573 w 103129"/>
                  <a:gd name="connsiteY21" fmla="*/ 73380 h 80321"/>
                  <a:gd name="connsiteX22" fmla="*/ 78338 w 103129"/>
                  <a:gd name="connsiteY22" fmla="*/ 43632 h 80321"/>
                  <a:gd name="connsiteX23" fmla="*/ 89246 w 103129"/>
                  <a:gd name="connsiteY23" fmla="*/ 30741 h 80321"/>
                  <a:gd name="connsiteX24" fmla="*/ 92221 w 103129"/>
                  <a:gd name="connsiteY24" fmla="*/ 21816 h 80321"/>
                  <a:gd name="connsiteX25" fmla="*/ 87263 w 103129"/>
                  <a:gd name="connsiteY25" fmla="*/ 11900 h 80321"/>
                  <a:gd name="connsiteX26" fmla="*/ 76355 w 103129"/>
                  <a:gd name="connsiteY26" fmla="*/ 7933 h 80321"/>
                  <a:gd name="connsiteX27" fmla="*/ 64455 w 103129"/>
                  <a:gd name="connsiteY27" fmla="*/ 11900 h 80321"/>
                  <a:gd name="connsiteX28" fmla="*/ 59497 w 103129"/>
                  <a:gd name="connsiteY28" fmla="*/ 22807 h 80321"/>
                  <a:gd name="connsiteX29" fmla="*/ 59497 w 103129"/>
                  <a:gd name="connsiteY29" fmla="*/ 22807 h 80321"/>
                  <a:gd name="connsiteX30" fmla="*/ 50573 w 103129"/>
                  <a:gd name="connsiteY30" fmla="*/ 23799 h 80321"/>
                  <a:gd name="connsiteX31" fmla="*/ 50573 w 103129"/>
                  <a:gd name="connsiteY31" fmla="*/ 23799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3129" h="80321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3"/>
                    </a:lnTo>
                    <a:lnTo>
                      <a:pt x="0" y="15866"/>
                    </a:lnTo>
                    <a:lnTo>
                      <a:pt x="20824" y="992"/>
                    </a:lnTo>
                    <a:lnTo>
                      <a:pt x="30740" y="992"/>
                    </a:lnTo>
                    <a:lnTo>
                      <a:pt x="30740" y="80322"/>
                    </a:lnTo>
                    <a:lnTo>
                      <a:pt x="20824" y="80322"/>
                    </a:lnTo>
                    <a:lnTo>
                      <a:pt x="20824" y="10908"/>
                    </a:lnTo>
                    <a:close/>
                    <a:moveTo>
                      <a:pt x="50573" y="23799"/>
                    </a:moveTo>
                    <a:cubicBezTo>
                      <a:pt x="50573" y="16858"/>
                      <a:pt x="53548" y="10908"/>
                      <a:pt x="58506" y="6941"/>
                    </a:cubicBezTo>
                    <a:cubicBezTo>
                      <a:pt x="63464" y="1983"/>
                      <a:pt x="69414" y="0"/>
                      <a:pt x="77347" y="0"/>
                    </a:cubicBezTo>
                    <a:cubicBezTo>
                      <a:pt x="84288" y="0"/>
                      <a:pt x="90238" y="1983"/>
                      <a:pt x="95196" y="5950"/>
                    </a:cubicBezTo>
                    <a:cubicBezTo>
                      <a:pt x="100154" y="9916"/>
                      <a:pt x="102137" y="14874"/>
                      <a:pt x="102137" y="21816"/>
                    </a:cubicBezTo>
                    <a:cubicBezTo>
                      <a:pt x="102137" y="25783"/>
                      <a:pt x="101146" y="30741"/>
                      <a:pt x="98171" y="34707"/>
                    </a:cubicBezTo>
                    <a:cubicBezTo>
                      <a:pt x="96188" y="38674"/>
                      <a:pt x="91229" y="44623"/>
                      <a:pt x="84288" y="50573"/>
                    </a:cubicBezTo>
                    <a:lnTo>
                      <a:pt x="64455" y="71397"/>
                    </a:lnTo>
                    <a:lnTo>
                      <a:pt x="64455" y="71397"/>
                    </a:lnTo>
                    <a:lnTo>
                      <a:pt x="103129" y="71397"/>
                    </a:lnTo>
                    <a:lnTo>
                      <a:pt x="103129" y="80322"/>
                    </a:lnTo>
                    <a:lnTo>
                      <a:pt x="50573" y="80322"/>
                    </a:lnTo>
                    <a:lnTo>
                      <a:pt x="50573" y="73380"/>
                    </a:lnTo>
                    <a:lnTo>
                      <a:pt x="78338" y="43632"/>
                    </a:lnTo>
                    <a:cubicBezTo>
                      <a:pt x="83297" y="37682"/>
                      <a:pt x="87263" y="33715"/>
                      <a:pt x="89246" y="30741"/>
                    </a:cubicBezTo>
                    <a:cubicBezTo>
                      <a:pt x="91229" y="27765"/>
                      <a:pt x="92221" y="24791"/>
                      <a:pt x="92221" y="21816"/>
                    </a:cubicBezTo>
                    <a:cubicBezTo>
                      <a:pt x="92221" y="17849"/>
                      <a:pt x="90238" y="14874"/>
                      <a:pt x="87263" y="11900"/>
                    </a:cubicBezTo>
                    <a:cubicBezTo>
                      <a:pt x="84288" y="8925"/>
                      <a:pt x="80322" y="7933"/>
                      <a:pt x="76355" y="7933"/>
                    </a:cubicBezTo>
                    <a:cubicBezTo>
                      <a:pt x="71397" y="7933"/>
                      <a:pt x="67431" y="8925"/>
                      <a:pt x="64455" y="11900"/>
                    </a:cubicBezTo>
                    <a:cubicBezTo>
                      <a:pt x="61481" y="14874"/>
                      <a:pt x="59497" y="18841"/>
                      <a:pt x="59497" y="22807"/>
                    </a:cubicBezTo>
                    <a:lnTo>
                      <a:pt x="59497" y="22807"/>
                    </a:lnTo>
                    <a:lnTo>
                      <a:pt x="50573" y="23799"/>
                    </a:lnTo>
                    <a:lnTo>
                      <a:pt x="50573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7" name="Полилиния: фигура 316">
                <a:extLst>
                  <a:ext uri="{FF2B5EF4-FFF2-40B4-BE49-F238E27FC236}">
                    <a16:creationId xmlns:a16="http://schemas.microsoft.com/office/drawing/2014/main" id="{2D3F45D8-7466-C9BA-2D0A-205D6F5F050F}"/>
                  </a:ext>
                </a:extLst>
              </p:cNvPr>
              <p:cNvSpPr/>
              <p:nvPr/>
            </p:nvSpPr>
            <p:spPr>
              <a:xfrm>
                <a:off x="3142645" y="6686341"/>
                <a:ext cx="102137" cy="80321"/>
              </a:xfrm>
              <a:custGeom>
                <a:avLst/>
                <a:gdLst>
                  <a:gd name="connsiteX0" fmla="*/ 20824 w 102137"/>
                  <a:gd name="connsiteY0" fmla="*/ 10908 h 80321"/>
                  <a:gd name="connsiteX1" fmla="*/ 20824 w 102137"/>
                  <a:gd name="connsiteY1" fmla="*/ 10908 h 80321"/>
                  <a:gd name="connsiteX2" fmla="*/ 0 w 102137"/>
                  <a:gd name="connsiteY2" fmla="*/ 25783 h 80321"/>
                  <a:gd name="connsiteX3" fmla="*/ 0 w 102137"/>
                  <a:gd name="connsiteY3" fmla="*/ 15866 h 80321"/>
                  <a:gd name="connsiteX4" fmla="*/ 20824 w 102137"/>
                  <a:gd name="connsiteY4" fmla="*/ 992 h 80321"/>
                  <a:gd name="connsiteX5" fmla="*/ 30740 w 102137"/>
                  <a:gd name="connsiteY5" fmla="*/ 992 h 80321"/>
                  <a:gd name="connsiteX6" fmla="*/ 30740 w 102137"/>
                  <a:gd name="connsiteY6" fmla="*/ 80322 h 80321"/>
                  <a:gd name="connsiteX7" fmla="*/ 20824 w 102137"/>
                  <a:gd name="connsiteY7" fmla="*/ 80322 h 80321"/>
                  <a:gd name="connsiteX8" fmla="*/ 20824 w 102137"/>
                  <a:gd name="connsiteY8" fmla="*/ 10908 h 80321"/>
                  <a:gd name="connsiteX9" fmla="*/ 49581 w 102137"/>
                  <a:gd name="connsiteY9" fmla="*/ 23799 h 80321"/>
                  <a:gd name="connsiteX10" fmla="*/ 57514 w 102137"/>
                  <a:gd name="connsiteY10" fmla="*/ 6941 h 80321"/>
                  <a:gd name="connsiteX11" fmla="*/ 76355 w 102137"/>
                  <a:gd name="connsiteY11" fmla="*/ 0 h 80321"/>
                  <a:gd name="connsiteX12" fmla="*/ 94204 w 102137"/>
                  <a:gd name="connsiteY12" fmla="*/ 5950 h 80321"/>
                  <a:gd name="connsiteX13" fmla="*/ 101146 w 102137"/>
                  <a:gd name="connsiteY13" fmla="*/ 21816 h 80321"/>
                  <a:gd name="connsiteX14" fmla="*/ 97179 w 102137"/>
                  <a:gd name="connsiteY14" fmla="*/ 34707 h 80321"/>
                  <a:gd name="connsiteX15" fmla="*/ 83296 w 102137"/>
                  <a:gd name="connsiteY15" fmla="*/ 50573 h 80321"/>
                  <a:gd name="connsiteX16" fmla="*/ 63464 w 102137"/>
                  <a:gd name="connsiteY16" fmla="*/ 71397 h 80321"/>
                  <a:gd name="connsiteX17" fmla="*/ 63464 w 102137"/>
                  <a:gd name="connsiteY17" fmla="*/ 71397 h 80321"/>
                  <a:gd name="connsiteX18" fmla="*/ 102137 w 102137"/>
                  <a:gd name="connsiteY18" fmla="*/ 71397 h 80321"/>
                  <a:gd name="connsiteX19" fmla="*/ 102137 w 102137"/>
                  <a:gd name="connsiteY19" fmla="*/ 80322 h 80321"/>
                  <a:gd name="connsiteX20" fmla="*/ 50573 w 102137"/>
                  <a:gd name="connsiteY20" fmla="*/ 80322 h 80321"/>
                  <a:gd name="connsiteX21" fmla="*/ 50573 w 102137"/>
                  <a:gd name="connsiteY21" fmla="*/ 73380 h 80321"/>
                  <a:gd name="connsiteX22" fmla="*/ 78338 w 102137"/>
                  <a:gd name="connsiteY22" fmla="*/ 43632 h 80321"/>
                  <a:gd name="connsiteX23" fmla="*/ 89246 w 102137"/>
                  <a:gd name="connsiteY23" fmla="*/ 30741 h 80321"/>
                  <a:gd name="connsiteX24" fmla="*/ 92221 w 102137"/>
                  <a:gd name="connsiteY24" fmla="*/ 21816 h 80321"/>
                  <a:gd name="connsiteX25" fmla="*/ 87263 w 102137"/>
                  <a:gd name="connsiteY25" fmla="*/ 11900 h 80321"/>
                  <a:gd name="connsiteX26" fmla="*/ 76355 w 102137"/>
                  <a:gd name="connsiteY26" fmla="*/ 7933 h 80321"/>
                  <a:gd name="connsiteX27" fmla="*/ 64455 w 102137"/>
                  <a:gd name="connsiteY27" fmla="*/ 11900 h 80321"/>
                  <a:gd name="connsiteX28" fmla="*/ 59497 w 102137"/>
                  <a:gd name="connsiteY28" fmla="*/ 22807 h 80321"/>
                  <a:gd name="connsiteX29" fmla="*/ 59497 w 102137"/>
                  <a:gd name="connsiteY29" fmla="*/ 22807 h 80321"/>
                  <a:gd name="connsiteX30" fmla="*/ 49581 w 102137"/>
                  <a:gd name="connsiteY30" fmla="*/ 23799 h 80321"/>
                  <a:gd name="connsiteX31" fmla="*/ 49581 w 102137"/>
                  <a:gd name="connsiteY31" fmla="*/ 23799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2137" h="80321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3"/>
                    </a:lnTo>
                    <a:lnTo>
                      <a:pt x="0" y="15866"/>
                    </a:lnTo>
                    <a:lnTo>
                      <a:pt x="20824" y="992"/>
                    </a:lnTo>
                    <a:lnTo>
                      <a:pt x="30740" y="992"/>
                    </a:lnTo>
                    <a:lnTo>
                      <a:pt x="30740" y="80322"/>
                    </a:lnTo>
                    <a:lnTo>
                      <a:pt x="20824" y="80322"/>
                    </a:lnTo>
                    <a:lnTo>
                      <a:pt x="20824" y="10908"/>
                    </a:lnTo>
                    <a:close/>
                    <a:moveTo>
                      <a:pt x="49581" y="23799"/>
                    </a:moveTo>
                    <a:cubicBezTo>
                      <a:pt x="49581" y="16858"/>
                      <a:pt x="52556" y="10908"/>
                      <a:pt x="57514" y="6941"/>
                    </a:cubicBezTo>
                    <a:cubicBezTo>
                      <a:pt x="62472" y="1983"/>
                      <a:pt x="68422" y="0"/>
                      <a:pt x="76355" y="0"/>
                    </a:cubicBezTo>
                    <a:cubicBezTo>
                      <a:pt x="83296" y="0"/>
                      <a:pt x="89246" y="1983"/>
                      <a:pt x="94204" y="5950"/>
                    </a:cubicBezTo>
                    <a:cubicBezTo>
                      <a:pt x="99162" y="9916"/>
                      <a:pt x="101146" y="14874"/>
                      <a:pt x="101146" y="21816"/>
                    </a:cubicBezTo>
                    <a:cubicBezTo>
                      <a:pt x="101146" y="25783"/>
                      <a:pt x="100154" y="30741"/>
                      <a:pt x="97179" y="34707"/>
                    </a:cubicBezTo>
                    <a:cubicBezTo>
                      <a:pt x="95196" y="38674"/>
                      <a:pt x="90238" y="44623"/>
                      <a:pt x="83296" y="50573"/>
                    </a:cubicBezTo>
                    <a:lnTo>
                      <a:pt x="63464" y="71397"/>
                    </a:lnTo>
                    <a:lnTo>
                      <a:pt x="63464" y="71397"/>
                    </a:lnTo>
                    <a:lnTo>
                      <a:pt x="102137" y="71397"/>
                    </a:lnTo>
                    <a:lnTo>
                      <a:pt x="102137" y="80322"/>
                    </a:lnTo>
                    <a:lnTo>
                      <a:pt x="50573" y="80322"/>
                    </a:lnTo>
                    <a:lnTo>
                      <a:pt x="50573" y="73380"/>
                    </a:lnTo>
                    <a:lnTo>
                      <a:pt x="78338" y="43632"/>
                    </a:lnTo>
                    <a:cubicBezTo>
                      <a:pt x="83296" y="37682"/>
                      <a:pt x="87263" y="33715"/>
                      <a:pt x="89246" y="30741"/>
                    </a:cubicBezTo>
                    <a:cubicBezTo>
                      <a:pt x="91229" y="27765"/>
                      <a:pt x="92221" y="24791"/>
                      <a:pt x="92221" y="21816"/>
                    </a:cubicBezTo>
                    <a:cubicBezTo>
                      <a:pt x="92221" y="17849"/>
                      <a:pt x="90238" y="14874"/>
                      <a:pt x="87263" y="11900"/>
                    </a:cubicBezTo>
                    <a:cubicBezTo>
                      <a:pt x="84288" y="8925"/>
                      <a:pt x="80322" y="7933"/>
                      <a:pt x="76355" y="7933"/>
                    </a:cubicBezTo>
                    <a:cubicBezTo>
                      <a:pt x="71397" y="7933"/>
                      <a:pt x="67431" y="8925"/>
                      <a:pt x="64455" y="11900"/>
                    </a:cubicBezTo>
                    <a:cubicBezTo>
                      <a:pt x="61481" y="14874"/>
                      <a:pt x="59497" y="18841"/>
                      <a:pt x="59497" y="22807"/>
                    </a:cubicBezTo>
                    <a:lnTo>
                      <a:pt x="59497" y="22807"/>
                    </a:lnTo>
                    <a:lnTo>
                      <a:pt x="49581" y="23799"/>
                    </a:lnTo>
                    <a:lnTo>
                      <a:pt x="49581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8" name="Полилиния: фигура 317">
                <a:extLst>
                  <a:ext uri="{FF2B5EF4-FFF2-40B4-BE49-F238E27FC236}">
                    <a16:creationId xmlns:a16="http://schemas.microsoft.com/office/drawing/2014/main" id="{B5891485-048C-14FC-8CEE-3F2BE4888C51}"/>
                  </a:ext>
                </a:extLst>
              </p:cNvPr>
              <p:cNvSpPr/>
              <p:nvPr/>
            </p:nvSpPr>
            <p:spPr>
              <a:xfrm>
                <a:off x="3707870" y="6687333"/>
                <a:ext cx="145768" cy="80321"/>
              </a:xfrm>
              <a:custGeom>
                <a:avLst/>
                <a:gdLst>
                  <a:gd name="connsiteX0" fmla="*/ 20824 w 145768"/>
                  <a:gd name="connsiteY0" fmla="*/ 9916 h 80321"/>
                  <a:gd name="connsiteX1" fmla="*/ 20824 w 145768"/>
                  <a:gd name="connsiteY1" fmla="*/ 9916 h 80321"/>
                  <a:gd name="connsiteX2" fmla="*/ 0 w 145768"/>
                  <a:gd name="connsiteY2" fmla="*/ 24791 h 80321"/>
                  <a:gd name="connsiteX3" fmla="*/ 0 w 145768"/>
                  <a:gd name="connsiteY3" fmla="*/ 14874 h 80321"/>
                  <a:gd name="connsiteX4" fmla="*/ 20824 w 145768"/>
                  <a:gd name="connsiteY4" fmla="*/ 0 h 80321"/>
                  <a:gd name="connsiteX5" fmla="*/ 30740 w 145768"/>
                  <a:gd name="connsiteY5" fmla="*/ 0 h 80321"/>
                  <a:gd name="connsiteX6" fmla="*/ 30740 w 145768"/>
                  <a:gd name="connsiteY6" fmla="*/ 79330 h 80321"/>
                  <a:gd name="connsiteX7" fmla="*/ 20824 w 145768"/>
                  <a:gd name="connsiteY7" fmla="*/ 79330 h 80321"/>
                  <a:gd name="connsiteX8" fmla="*/ 20824 w 145768"/>
                  <a:gd name="connsiteY8" fmla="*/ 9916 h 80321"/>
                  <a:gd name="connsiteX9" fmla="*/ 77347 w 145768"/>
                  <a:gd name="connsiteY9" fmla="*/ 80321 h 80321"/>
                  <a:gd name="connsiteX10" fmla="*/ 58506 w 145768"/>
                  <a:gd name="connsiteY10" fmla="*/ 74372 h 80321"/>
                  <a:gd name="connsiteX11" fmla="*/ 50573 w 145768"/>
                  <a:gd name="connsiteY11" fmla="*/ 57514 h 80321"/>
                  <a:gd name="connsiteX12" fmla="*/ 60489 w 145768"/>
                  <a:gd name="connsiteY12" fmla="*/ 57514 h 80321"/>
                  <a:gd name="connsiteX13" fmla="*/ 66439 w 145768"/>
                  <a:gd name="connsiteY13" fmla="*/ 67430 h 80321"/>
                  <a:gd name="connsiteX14" fmla="*/ 78338 w 145768"/>
                  <a:gd name="connsiteY14" fmla="*/ 71396 h 80321"/>
                  <a:gd name="connsiteX15" fmla="*/ 91229 w 145768"/>
                  <a:gd name="connsiteY15" fmla="*/ 66438 h 80321"/>
                  <a:gd name="connsiteX16" fmla="*/ 96188 w 145768"/>
                  <a:gd name="connsiteY16" fmla="*/ 53547 h 80321"/>
                  <a:gd name="connsiteX17" fmla="*/ 91229 w 145768"/>
                  <a:gd name="connsiteY17" fmla="*/ 40656 h 80321"/>
                  <a:gd name="connsiteX18" fmla="*/ 78338 w 145768"/>
                  <a:gd name="connsiteY18" fmla="*/ 35698 h 80321"/>
                  <a:gd name="connsiteX19" fmla="*/ 61481 w 145768"/>
                  <a:gd name="connsiteY19" fmla="*/ 44623 h 80321"/>
                  <a:gd name="connsiteX20" fmla="*/ 52556 w 145768"/>
                  <a:gd name="connsiteY20" fmla="*/ 44623 h 80321"/>
                  <a:gd name="connsiteX21" fmla="*/ 56523 w 145768"/>
                  <a:gd name="connsiteY21" fmla="*/ 0 h 80321"/>
                  <a:gd name="connsiteX22" fmla="*/ 102137 w 145768"/>
                  <a:gd name="connsiteY22" fmla="*/ 0 h 80321"/>
                  <a:gd name="connsiteX23" fmla="*/ 102137 w 145768"/>
                  <a:gd name="connsiteY23" fmla="*/ 8924 h 80321"/>
                  <a:gd name="connsiteX24" fmla="*/ 65447 w 145768"/>
                  <a:gd name="connsiteY24" fmla="*/ 8924 h 80321"/>
                  <a:gd name="connsiteX25" fmla="*/ 63464 w 145768"/>
                  <a:gd name="connsiteY25" fmla="*/ 34707 h 80321"/>
                  <a:gd name="connsiteX26" fmla="*/ 63464 w 145768"/>
                  <a:gd name="connsiteY26" fmla="*/ 34707 h 80321"/>
                  <a:gd name="connsiteX27" fmla="*/ 81313 w 145768"/>
                  <a:gd name="connsiteY27" fmla="*/ 26773 h 80321"/>
                  <a:gd name="connsiteX28" fmla="*/ 100154 w 145768"/>
                  <a:gd name="connsiteY28" fmla="*/ 34707 h 80321"/>
                  <a:gd name="connsiteX29" fmla="*/ 107095 w 145768"/>
                  <a:gd name="connsiteY29" fmla="*/ 53547 h 80321"/>
                  <a:gd name="connsiteX30" fmla="*/ 99162 w 145768"/>
                  <a:gd name="connsiteY30" fmla="*/ 73380 h 80321"/>
                  <a:gd name="connsiteX31" fmla="*/ 77347 w 145768"/>
                  <a:gd name="connsiteY31" fmla="*/ 80321 h 80321"/>
                  <a:gd name="connsiteX32" fmla="*/ 77347 w 145768"/>
                  <a:gd name="connsiteY32" fmla="*/ 80321 h 80321"/>
                  <a:gd name="connsiteX33" fmla="*/ 135852 w 145768"/>
                  <a:gd name="connsiteY33" fmla="*/ 9916 h 80321"/>
                  <a:gd name="connsiteX34" fmla="*/ 135852 w 145768"/>
                  <a:gd name="connsiteY34" fmla="*/ 9916 h 80321"/>
                  <a:gd name="connsiteX35" fmla="*/ 115028 w 145768"/>
                  <a:gd name="connsiteY35" fmla="*/ 24791 h 80321"/>
                  <a:gd name="connsiteX36" fmla="*/ 115028 w 145768"/>
                  <a:gd name="connsiteY36" fmla="*/ 14874 h 80321"/>
                  <a:gd name="connsiteX37" fmla="*/ 135852 w 145768"/>
                  <a:gd name="connsiteY37" fmla="*/ 0 h 80321"/>
                  <a:gd name="connsiteX38" fmla="*/ 145769 w 145768"/>
                  <a:gd name="connsiteY38" fmla="*/ 0 h 80321"/>
                  <a:gd name="connsiteX39" fmla="*/ 145769 w 145768"/>
                  <a:gd name="connsiteY39" fmla="*/ 79330 h 80321"/>
                  <a:gd name="connsiteX40" fmla="*/ 135852 w 145768"/>
                  <a:gd name="connsiteY40" fmla="*/ 79330 h 80321"/>
                  <a:gd name="connsiteX41" fmla="*/ 135852 w 145768"/>
                  <a:gd name="connsiteY41" fmla="*/ 9916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5768" h="80321">
                    <a:moveTo>
                      <a:pt x="20824" y="9916"/>
                    </a:moveTo>
                    <a:lnTo>
                      <a:pt x="20824" y="9916"/>
                    </a:lnTo>
                    <a:lnTo>
                      <a:pt x="0" y="24791"/>
                    </a:lnTo>
                    <a:lnTo>
                      <a:pt x="0" y="14874"/>
                    </a:lnTo>
                    <a:lnTo>
                      <a:pt x="20824" y="0"/>
                    </a:lnTo>
                    <a:lnTo>
                      <a:pt x="30740" y="0"/>
                    </a:lnTo>
                    <a:lnTo>
                      <a:pt x="30740" y="79330"/>
                    </a:lnTo>
                    <a:lnTo>
                      <a:pt x="20824" y="79330"/>
                    </a:lnTo>
                    <a:lnTo>
                      <a:pt x="20824" y="9916"/>
                    </a:lnTo>
                    <a:close/>
                    <a:moveTo>
                      <a:pt x="77347" y="80321"/>
                    </a:moveTo>
                    <a:cubicBezTo>
                      <a:pt x="69414" y="80321"/>
                      <a:pt x="63464" y="78338"/>
                      <a:pt x="58506" y="74372"/>
                    </a:cubicBezTo>
                    <a:cubicBezTo>
                      <a:pt x="53548" y="70405"/>
                      <a:pt x="50573" y="64455"/>
                      <a:pt x="50573" y="57514"/>
                    </a:cubicBezTo>
                    <a:lnTo>
                      <a:pt x="60489" y="57514"/>
                    </a:lnTo>
                    <a:cubicBezTo>
                      <a:pt x="60489" y="61480"/>
                      <a:pt x="62472" y="65447"/>
                      <a:pt x="66439" y="67430"/>
                    </a:cubicBezTo>
                    <a:cubicBezTo>
                      <a:pt x="69414" y="70405"/>
                      <a:pt x="73380" y="71396"/>
                      <a:pt x="78338" y="71396"/>
                    </a:cubicBezTo>
                    <a:cubicBezTo>
                      <a:pt x="83296" y="71396"/>
                      <a:pt x="88254" y="69414"/>
                      <a:pt x="91229" y="66438"/>
                    </a:cubicBezTo>
                    <a:cubicBezTo>
                      <a:pt x="94204" y="63464"/>
                      <a:pt x="96188" y="58505"/>
                      <a:pt x="96188" y="53547"/>
                    </a:cubicBezTo>
                    <a:cubicBezTo>
                      <a:pt x="96188" y="48589"/>
                      <a:pt x="94204" y="43631"/>
                      <a:pt x="91229" y="40656"/>
                    </a:cubicBezTo>
                    <a:cubicBezTo>
                      <a:pt x="88254" y="37682"/>
                      <a:pt x="83296" y="35698"/>
                      <a:pt x="78338" y="35698"/>
                    </a:cubicBezTo>
                    <a:cubicBezTo>
                      <a:pt x="70405" y="35698"/>
                      <a:pt x="64455" y="38673"/>
                      <a:pt x="61481" y="44623"/>
                    </a:cubicBezTo>
                    <a:lnTo>
                      <a:pt x="52556" y="44623"/>
                    </a:lnTo>
                    <a:lnTo>
                      <a:pt x="56523" y="0"/>
                    </a:lnTo>
                    <a:lnTo>
                      <a:pt x="102137" y="0"/>
                    </a:lnTo>
                    <a:lnTo>
                      <a:pt x="102137" y="8924"/>
                    </a:lnTo>
                    <a:lnTo>
                      <a:pt x="65447" y="8924"/>
                    </a:lnTo>
                    <a:lnTo>
                      <a:pt x="63464" y="34707"/>
                    </a:lnTo>
                    <a:lnTo>
                      <a:pt x="63464" y="34707"/>
                    </a:lnTo>
                    <a:cubicBezTo>
                      <a:pt x="67431" y="29749"/>
                      <a:pt x="73380" y="26773"/>
                      <a:pt x="81313" y="26773"/>
                    </a:cubicBezTo>
                    <a:cubicBezTo>
                      <a:pt x="89246" y="26773"/>
                      <a:pt x="95196" y="29749"/>
                      <a:pt x="100154" y="34707"/>
                    </a:cubicBezTo>
                    <a:cubicBezTo>
                      <a:pt x="105112" y="39665"/>
                      <a:pt x="107095" y="45614"/>
                      <a:pt x="107095" y="53547"/>
                    </a:cubicBezTo>
                    <a:cubicBezTo>
                      <a:pt x="107095" y="61480"/>
                      <a:pt x="104120" y="68422"/>
                      <a:pt x="99162" y="73380"/>
                    </a:cubicBezTo>
                    <a:cubicBezTo>
                      <a:pt x="92221" y="77346"/>
                      <a:pt x="86271" y="80321"/>
                      <a:pt x="77347" y="80321"/>
                    </a:cubicBezTo>
                    <a:lnTo>
                      <a:pt x="77347" y="80321"/>
                    </a:lnTo>
                    <a:close/>
                    <a:moveTo>
                      <a:pt x="135852" y="9916"/>
                    </a:moveTo>
                    <a:lnTo>
                      <a:pt x="135852" y="9916"/>
                    </a:lnTo>
                    <a:lnTo>
                      <a:pt x="115028" y="24791"/>
                    </a:lnTo>
                    <a:lnTo>
                      <a:pt x="115028" y="14874"/>
                    </a:lnTo>
                    <a:lnTo>
                      <a:pt x="135852" y="0"/>
                    </a:lnTo>
                    <a:lnTo>
                      <a:pt x="145769" y="0"/>
                    </a:lnTo>
                    <a:lnTo>
                      <a:pt x="145769" y="79330"/>
                    </a:lnTo>
                    <a:lnTo>
                      <a:pt x="135852" y="79330"/>
                    </a:lnTo>
                    <a:lnTo>
                      <a:pt x="135852" y="9916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9" name="Полилиния: фигура 318">
                <a:extLst>
                  <a:ext uri="{FF2B5EF4-FFF2-40B4-BE49-F238E27FC236}">
                    <a16:creationId xmlns:a16="http://schemas.microsoft.com/office/drawing/2014/main" id="{9AA6914D-D38B-FE3E-A007-0D0BCD0FECDE}"/>
                  </a:ext>
                </a:extLst>
              </p:cNvPr>
              <p:cNvSpPr/>
              <p:nvPr/>
            </p:nvSpPr>
            <p:spPr>
              <a:xfrm>
                <a:off x="4275078" y="6685350"/>
                <a:ext cx="124944" cy="82304"/>
              </a:xfrm>
              <a:custGeom>
                <a:avLst/>
                <a:gdLst>
                  <a:gd name="connsiteX0" fmla="*/ 28757 w 124944"/>
                  <a:gd name="connsiteY0" fmla="*/ 82305 h 82304"/>
                  <a:gd name="connsiteX1" fmla="*/ 11899 w 124944"/>
                  <a:gd name="connsiteY1" fmla="*/ 76355 h 82304"/>
                  <a:gd name="connsiteX2" fmla="*/ 2975 w 124944"/>
                  <a:gd name="connsiteY2" fmla="*/ 61481 h 82304"/>
                  <a:gd name="connsiteX3" fmla="*/ 12891 w 124944"/>
                  <a:gd name="connsiteY3" fmla="*/ 61481 h 82304"/>
                  <a:gd name="connsiteX4" fmla="*/ 18841 w 124944"/>
                  <a:gd name="connsiteY4" fmla="*/ 70405 h 82304"/>
                  <a:gd name="connsiteX5" fmla="*/ 28757 w 124944"/>
                  <a:gd name="connsiteY5" fmla="*/ 73380 h 82304"/>
                  <a:gd name="connsiteX6" fmla="*/ 43631 w 124944"/>
                  <a:gd name="connsiteY6" fmla="*/ 64455 h 82304"/>
                  <a:gd name="connsiteX7" fmla="*/ 49581 w 124944"/>
                  <a:gd name="connsiteY7" fmla="*/ 40656 h 82304"/>
                  <a:gd name="connsiteX8" fmla="*/ 49581 w 124944"/>
                  <a:gd name="connsiteY8" fmla="*/ 40656 h 82304"/>
                  <a:gd name="connsiteX9" fmla="*/ 40657 w 124944"/>
                  <a:gd name="connsiteY9" fmla="*/ 49581 h 82304"/>
                  <a:gd name="connsiteX10" fmla="*/ 26774 w 124944"/>
                  <a:gd name="connsiteY10" fmla="*/ 53547 h 82304"/>
                  <a:gd name="connsiteX11" fmla="*/ 7933 w 124944"/>
                  <a:gd name="connsiteY11" fmla="*/ 45614 h 82304"/>
                  <a:gd name="connsiteX12" fmla="*/ 0 w 124944"/>
                  <a:gd name="connsiteY12" fmla="*/ 26774 h 82304"/>
                  <a:gd name="connsiteX13" fmla="*/ 7933 w 124944"/>
                  <a:gd name="connsiteY13" fmla="*/ 7933 h 82304"/>
                  <a:gd name="connsiteX14" fmla="*/ 27765 w 124944"/>
                  <a:gd name="connsiteY14" fmla="*/ 0 h 82304"/>
                  <a:gd name="connsiteX15" fmla="*/ 43631 w 124944"/>
                  <a:gd name="connsiteY15" fmla="*/ 4958 h 82304"/>
                  <a:gd name="connsiteX16" fmla="*/ 53548 w 124944"/>
                  <a:gd name="connsiteY16" fmla="*/ 17849 h 82304"/>
                  <a:gd name="connsiteX17" fmla="*/ 57514 w 124944"/>
                  <a:gd name="connsiteY17" fmla="*/ 39665 h 82304"/>
                  <a:gd name="connsiteX18" fmla="*/ 49581 w 124944"/>
                  <a:gd name="connsiteY18" fmla="*/ 70405 h 82304"/>
                  <a:gd name="connsiteX19" fmla="*/ 28757 w 124944"/>
                  <a:gd name="connsiteY19" fmla="*/ 82305 h 82304"/>
                  <a:gd name="connsiteX20" fmla="*/ 28757 w 124944"/>
                  <a:gd name="connsiteY20" fmla="*/ 82305 h 82304"/>
                  <a:gd name="connsiteX21" fmla="*/ 28757 w 124944"/>
                  <a:gd name="connsiteY21" fmla="*/ 44623 h 82304"/>
                  <a:gd name="connsiteX22" fmla="*/ 41648 w 124944"/>
                  <a:gd name="connsiteY22" fmla="*/ 39665 h 82304"/>
                  <a:gd name="connsiteX23" fmla="*/ 46606 w 124944"/>
                  <a:gd name="connsiteY23" fmla="*/ 26774 h 82304"/>
                  <a:gd name="connsiteX24" fmla="*/ 41648 w 124944"/>
                  <a:gd name="connsiteY24" fmla="*/ 13882 h 82304"/>
                  <a:gd name="connsiteX25" fmla="*/ 28757 w 124944"/>
                  <a:gd name="connsiteY25" fmla="*/ 8924 h 82304"/>
                  <a:gd name="connsiteX26" fmla="*/ 15866 w 124944"/>
                  <a:gd name="connsiteY26" fmla="*/ 13882 h 82304"/>
                  <a:gd name="connsiteX27" fmla="*/ 10908 w 124944"/>
                  <a:gd name="connsiteY27" fmla="*/ 26774 h 82304"/>
                  <a:gd name="connsiteX28" fmla="*/ 15866 w 124944"/>
                  <a:gd name="connsiteY28" fmla="*/ 39665 h 82304"/>
                  <a:gd name="connsiteX29" fmla="*/ 28757 w 124944"/>
                  <a:gd name="connsiteY29" fmla="*/ 44623 h 82304"/>
                  <a:gd name="connsiteX30" fmla="*/ 28757 w 124944"/>
                  <a:gd name="connsiteY30" fmla="*/ 44623 h 82304"/>
                  <a:gd name="connsiteX31" fmla="*/ 98171 w 124944"/>
                  <a:gd name="connsiteY31" fmla="*/ 82305 h 82304"/>
                  <a:gd name="connsiteX32" fmla="*/ 77346 w 124944"/>
                  <a:gd name="connsiteY32" fmla="*/ 76355 h 82304"/>
                  <a:gd name="connsiteX33" fmla="*/ 69414 w 124944"/>
                  <a:gd name="connsiteY33" fmla="*/ 60489 h 82304"/>
                  <a:gd name="connsiteX34" fmla="*/ 74372 w 124944"/>
                  <a:gd name="connsiteY34" fmla="*/ 47598 h 82304"/>
                  <a:gd name="connsiteX35" fmla="*/ 86271 w 124944"/>
                  <a:gd name="connsiteY35" fmla="*/ 40656 h 82304"/>
                  <a:gd name="connsiteX36" fmla="*/ 86271 w 124944"/>
                  <a:gd name="connsiteY36" fmla="*/ 40656 h 82304"/>
                  <a:gd name="connsiteX37" fmla="*/ 76355 w 124944"/>
                  <a:gd name="connsiteY37" fmla="*/ 33715 h 82304"/>
                  <a:gd name="connsiteX38" fmla="*/ 72388 w 124944"/>
                  <a:gd name="connsiteY38" fmla="*/ 22807 h 82304"/>
                  <a:gd name="connsiteX39" fmla="*/ 79330 w 124944"/>
                  <a:gd name="connsiteY39" fmla="*/ 7933 h 82304"/>
                  <a:gd name="connsiteX40" fmla="*/ 97179 w 124944"/>
                  <a:gd name="connsiteY40" fmla="*/ 1983 h 82304"/>
                  <a:gd name="connsiteX41" fmla="*/ 115028 w 124944"/>
                  <a:gd name="connsiteY41" fmla="*/ 7933 h 82304"/>
                  <a:gd name="connsiteX42" fmla="*/ 121970 w 124944"/>
                  <a:gd name="connsiteY42" fmla="*/ 22807 h 82304"/>
                  <a:gd name="connsiteX43" fmla="*/ 118003 w 124944"/>
                  <a:gd name="connsiteY43" fmla="*/ 33715 h 82304"/>
                  <a:gd name="connsiteX44" fmla="*/ 108087 w 124944"/>
                  <a:gd name="connsiteY44" fmla="*/ 40656 h 82304"/>
                  <a:gd name="connsiteX45" fmla="*/ 108087 w 124944"/>
                  <a:gd name="connsiteY45" fmla="*/ 40656 h 82304"/>
                  <a:gd name="connsiteX46" fmla="*/ 119986 w 124944"/>
                  <a:gd name="connsiteY46" fmla="*/ 47598 h 82304"/>
                  <a:gd name="connsiteX47" fmla="*/ 124945 w 124944"/>
                  <a:gd name="connsiteY47" fmla="*/ 60489 h 82304"/>
                  <a:gd name="connsiteX48" fmla="*/ 117011 w 124944"/>
                  <a:gd name="connsiteY48" fmla="*/ 76355 h 82304"/>
                  <a:gd name="connsiteX49" fmla="*/ 98171 w 124944"/>
                  <a:gd name="connsiteY49" fmla="*/ 82305 h 82304"/>
                  <a:gd name="connsiteX50" fmla="*/ 98171 w 124944"/>
                  <a:gd name="connsiteY50" fmla="*/ 82305 h 82304"/>
                  <a:gd name="connsiteX51" fmla="*/ 98171 w 124944"/>
                  <a:gd name="connsiteY51" fmla="*/ 73380 h 82304"/>
                  <a:gd name="connsiteX52" fmla="*/ 112053 w 124944"/>
                  <a:gd name="connsiteY52" fmla="*/ 69414 h 82304"/>
                  <a:gd name="connsiteX53" fmla="*/ 117011 w 124944"/>
                  <a:gd name="connsiteY53" fmla="*/ 58505 h 82304"/>
                  <a:gd name="connsiteX54" fmla="*/ 112053 w 124944"/>
                  <a:gd name="connsiteY54" fmla="*/ 47598 h 82304"/>
                  <a:gd name="connsiteX55" fmla="*/ 98171 w 124944"/>
                  <a:gd name="connsiteY55" fmla="*/ 43631 h 82304"/>
                  <a:gd name="connsiteX56" fmla="*/ 85280 w 124944"/>
                  <a:gd name="connsiteY56" fmla="*/ 47598 h 82304"/>
                  <a:gd name="connsiteX57" fmla="*/ 80322 w 124944"/>
                  <a:gd name="connsiteY57" fmla="*/ 58505 h 82304"/>
                  <a:gd name="connsiteX58" fmla="*/ 85280 w 124944"/>
                  <a:gd name="connsiteY58" fmla="*/ 69414 h 82304"/>
                  <a:gd name="connsiteX59" fmla="*/ 98171 w 124944"/>
                  <a:gd name="connsiteY59" fmla="*/ 73380 h 82304"/>
                  <a:gd name="connsiteX60" fmla="*/ 98171 w 124944"/>
                  <a:gd name="connsiteY60" fmla="*/ 73380 h 82304"/>
                  <a:gd name="connsiteX61" fmla="*/ 98171 w 124944"/>
                  <a:gd name="connsiteY61" fmla="*/ 34707 h 82304"/>
                  <a:gd name="connsiteX62" fmla="*/ 109079 w 124944"/>
                  <a:gd name="connsiteY62" fmla="*/ 30740 h 82304"/>
                  <a:gd name="connsiteX63" fmla="*/ 113045 w 124944"/>
                  <a:gd name="connsiteY63" fmla="*/ 21816 h 82304"/>
                  <a:gd name="connsiteX64" fmla="*/ 109079 w 124944"/>
                  <a:gd name="connsiteY64" fmla="*/ 11900 h 82304"/>
                  <a:gd name="connsiteX65" fmla="*/ 98171 w 124944"/>
                  <a:gd name="connsiteY65" fmla="*/ 7933 h 82304"/>
                  <a:gd name="connsiteX66" fmla="*/ 87263 w 124944"/>
                  <a:gd name="connsiteY66" fmla="*/ 11900 h 82304"/>
                  <a:gd name="connsiteX67" fmla="*/ 83296 w 124944"/>
                  <a:gd name="connsiteY67" fmla="*/ 21816 h 82304"/>
                  <a:gd name="connsiteX68" fmla="*/ 87263 w 124944"/>
                  <a:gd name="connsiteY68" fmla="*/ 30740 h 82304"/>
                  <a:gd name="connsiteX69" fmla="*/ 98171 w 124944"/>
                  <a:gd name="connsiteY69" fmla="*/ 34707 h 82304"/>
                  <a:gd name="connsiteX70" fmla="*/ 98171 w 124944"/>
                  <a:gd name="connsiteY70" fmla="*/ 34707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24944" h="82304">
                    <a:moveTo>
                      <a:pt x="28757" y="82305"/>
                    </a:moveTo>
                    <a:cubicBezTo>
                      <a:pt x="21816" y="82305"/>
                      <a:pt x="15866" y="80321"/>
                      <a:pt x="11899" y="76355"/>
                    </a:cubicBezTo>
                    <a:cubicBezTo>
                      <a:pt x="6941" y="72388"/>
                      <a:pt x="3966" y="67430"/>
                      <a:pt x="2975" y="61481"/>
                    </a:cubicBezTo>
                    <a:lnTo>
                      <a:pt x="12891" y="61481"/>
                    </a:lnTo>
                    <a:cubicBezTo>
                      <a:pt x="13883" y="65447"/>
                      <a:pt x="15866" y="68422"/>
                      <a:pt x="18841" y="70405"/>
                    </a:cubicBezTo>
                    <a:cubicBezTo>
                      <a:pt x="21816" y="72388"/>
                      <a:pt x="24791" y="73380"/>
                      <a:pt x="28757" y="73380"/>
                    </a:cubicBezTo>
                    <a:cubicBezTo>
                      <a:pt x="35698" y="73380"/>
                      <a:pt x="40657" y="70405"/>
                      <a:pt x="43631" y="64455"/>
                    </a:cubicBezTo>
                    <a:cubicBezTo>
                      <a:pt x="47598" y="58505"/>
                      <a:pt x="49581" y="50573"/>
                      <a:pt x="49581" y="40656"/>
                    </a:cubicBezTo>
                    <a:lnTo>
                      <a:pt x="49581" y="40656"/>
                    </a:lnTo>
                    <a:cubicBezTo>
                      <a:pt x="47598" y="44623"/>
                      <a:pt x="44623" y="47598"/>
                      <a:pt x="40657" y="49581"/>
                    </a:cubicBezTo>
                    <a:cubicBezTo>
                      <a:pt x="36690" y="51565"/>
                      <a:pt x="31732" y="53547"/>
                      <a:pt x="26774" y="53547"/>
                    </a:cubicBezTo>
                    <a:cubicBezTo>
                      <a:pt x="18841" y="53547"/>
                      <a:pt x="12891" y="50573"/>
                      <a:pt x="7933" y="45614"/>
                    </a:cubicBezTo>
                    <a:cubicBezTo>
                      <a:pt x="2975" y="40656"/>
                      <a:pt x="0" y="34707"/>
                      <a:pt x="0" y="26774"/>
                    </a:cubicBezTo>
                    <a:cubicBezTo>
                      <a:pt x="0" y="18840"/>
                      <a:pt x="2975" y="12891"/>
                      <a:pt x="7933" y="7933"/>
                    </a:cubicBezTo>
                    <a:cubicBezTo>
                      <a:pt x="12891" y="2975"/>
                      <a:pt x="19832" y="0"/>
                      <a:pt x="27765" y="0"/>
                    </a:cubicBezTo>
                    <a:cubicBezTo>
                      <a:pt x="33715" y="0"/>
                      <a:pt x="38673" y="1983"/>
                      <a:pt x="43631" y="4958"/>
                    </a:cubicBezTo>
                    <a:cubicBezTo>
                      <a:pt x="48589" y="7933"/>
                      <a:pt x="51564" y="12891"/>
                      <a:pt x="53548" y="17849"/>
                    </a:cubicBezTo>
                    <a:cubicBezTo>
                      <a:pt x="56522" y="23799"/>
                      <a:pt x="57514" y="30740"/>
                      <a:pt x="57514" y="39665"/>
                    </a:cubicBezTo>
                    <a:cubicBezTo>
                      <a:pt x="57514" y="52556"/>
                      <a:pt x="54539" y="63464"/>
                      <a:pt x="49581" y="70405"/>
                    </a:cubicBezTo>
                    <a:cubicBezTo>
                      <a:pt x="45615" y="78338"/>
                      <a:pt x="38673" y="82305"/>
                      <a:pt x="28757" y="82305"/>
                    </a:cubicBezTo>
                    <a:lnTo>
                      <a:pt x="28757" y="82305"/>
                    </a:lnTo>
                    <a:close/>
                    <a:moveTo>
                      <a:pt x="28757" y="44623"/>
                    </a:moveTo>
                    <a:cubicBezTo>
                      <a:pt x="33715" y="44623"/>
                      <a:pt x="38673" y="42640"/>
                      <a:pt x="41648" y="39665"/>
                    </a:cubicBezTo>
                    <a:cubicBezTo>
                      <a:pt x="44623" y="36690"/>
                      <a:pt x="46606" y="31732"/>
                      <a:pt x="46606" y="26774"/>
                    </a:cubicBezTo>
                    <a:cubicBezTo>
                      <a:pt x="46606" y="21816"/>
                      <a:pt x="44623" y="17849"/>
                      <a:pt x="41648" y="13882"/>
                    </a:cubicBezTo>
                    <a:cubicBezTo>
                      <a:pt x="37682" y="9916"/>
                      <a:pt x="33715" y="8924"/>
                      <a:pt x="28757" y="8924"/>
                    </a:cubicBezTo>
                    <a:cubicBezTo>
                      <a:pt x="23799" y="8924"/>
                      <a:pt x="19832" y="10908"/>
                      <a:pt x="15866" y="13882"/>
                    </a:cubicBezTo>
                    <a:cubicBezTo>
                      <a:pt x="11899" y="16858"/>
                      <a:pt x="10908" y="21816"/>
                      <a:pt x="10908" y="26774"/>
                    </a:cubicBezTo>
                    <a:cubicBezTo>
                      <a:pt x="10908" y="31732"/>
                      <a:pt x="12891" y="35698"/>
                      <a:pt x="15866" y="39665"/>
                    </a:cubicBezTo>
                    <a:cubicBezTo>
                      <a:pt x="18841" y="43631"/>
                      <a:pt x="23799" y="44623"/>
                      <a:pt x="28757" y="44623"/>
                    </a:cubicBezTo>
                    <a:lnTo>
                      <a:pt x="28757" y="44623"/>
                    </a:lnTo>
                    <a:close/>
                    <a:moveTo>
                      <a:pt x="98171" y="82305"/>
                    </a:moveTo>
                    <a:cubicBezTo>
                      <a:pt x="90238" y="82305"/>
                      <a:pt x="83296" y="80321"/>
                      <a:pt x="77346" y="76355"/>
                    </a:cubicBezTo>
                    <a:cubicBezTo>
                      <a:pt x="72388" y="72388"/>
                      <a:pt x="69414" y="66439"/>
                      <a:pt x="69414" y="60489"/>
                    </a:cubicBezTo>
                    <a:cubicBezTo>
                      <a:pt x="69414" y="55531"/>
                      <a:pt x="71397" y="51565"/>
                      <a:pt x="74372" y="47598"/>
                    </a:cubicBezTo>
                    <a:cubicBezTo>
                      <a:pt x="77346" y="43631"/>
                      <a:pt x="81313" y="41648"/>
                      <a:pt x="86271" y="40656"/>
                    </a:cubicBezTo>
                    <a:lnTo>
                      <a:pt x="86271" y="40656"/>
                    </a:lnTo>
                    <a:cubicBezTo>
                      <a:pt x="82305" y="39665"/>
                      <a:pt x="78338" y="36690"/>
                      <a:pt x="76355" y="33715"/>
                    </a:cubicBezTo>
                    <a:cubicBezTo>
                      <a:pt x="73380" y="30740"/>
                      <a:pt x="72388" y="26774"/>
                      <a:pt x="72388" y="22807"/>
                    </a:cubicBezTo>
                    <a:cubicBezTo>
                      <a:pt x="72388" y="16858"/>
                      <a:pt x="74372" y="11900"/>
                      <a:pt x="79330" y="7933"/>
                    </a:cubicBezTo>
                    <a:cubicBezTo>
                      <a:pt x="84288" y="3966"/>
                      <a:pt x="90238" y="1983"/>
                      <a:pt x="97179" y="1983"/>
                    </a:cubicBezTo>
                    <a:cubicBezTo>
                      <a:pt x="104120" y="1983"/>
                      <a:pt x="111062" y="3966"/>
                      <a:pt x="115028" y="7933"/>
                    </a:cubicBezTo>
                    <a:cubicBezTo>
                      <a:pt x="119986" y="11900"/>
                      <a:pt x="121970" y="16858"/>
                      <a:pt x="121970" y="22807"/>
                    </a:cubicBezTo>
                    <a:cubicBezTo>
                      <a:pt x="121970" y="26774"/>
                      <a:pt x="120978" y="30740"/>
                      <a:pt x="118003" y="33715"/>
                    </a:cubicBezTo>
                    <a:cubicBezTo>
                      <a:pt x="116020" y="36690"/>
                      <a:pt x="112053" y="38673"/>
                      <a:pt x="108087" y="40656"/>
                    </a:cubicBezTo>
                    <a:lnTo>
                      <a:pt x="108087" y="40656"/>
                    </a:lnTo>
                    <a:cubicBezTo>
                      <a:pt x="113045" y="41648"/>
                      <a:pt x="117011" y="44623"/>
                      <a:pt x="119986" y="47598"/>
                    </a:cubicBezTo>
                    <a:cubicBezTo>
                      <a:pt x="122961" y="51565"/>
                      <a:pt x="124945" y="55531"/>
                      <a:pt x="124945" y="60489"/>
                    </a:cubicBezTo>
                    <a:cubicBezTo>
                      <a:pt x="124945" y="67430"/>
                      <a:pt x="121970" y="72388"/>
                      <a:pt x="117011" y="76355"/>
                    </a:cubicBezTo>
                    <a:cubicBezTo>
                      <a:pt x="113045" y="80321"/>
                      <a:pt x="106103" y="82305"/>
                      <a:pt x="98171" y="82305"/>
                    </a:cubicBezTo>
                    <a:lnTo>
                      <a:pt x="98171" y="82305"/>
                    </a:lnTo>
                    <a:close/>
                    <a:moveTo>
                      <a:pt x="98171" y="73380"/>
                    </a:moveTo>
                    <a:cubicBezTo>
                      <a:pt x="103129" y="73380"/>
                      <a:pt x="108087" y="72388"/>
                      <a:pt x="112053" y="69414"/>
                    </a:cubicBezTo>
                    <a:cubicBezTo>
                      <a:pt x="115028" y="66439"/>
                      <a:pt x="117011" y="63464"/>
                      <a:pt x="117011" y="58505"/>
                    </a:cubicBezTo>
                    <a:cubicBezTo>
                      <a:pt x="117011" y="54539"/>
                      <a:pt x="115028" y="50573"/>
                      <a:pt x="112053" y="47598"/>
                    </a:cubicBezTo>
                    <a:cubicBezTo>
                      <a:pt x="108087" y="44623"/>
                      <a:pt x="104120" y="43631"/>
                      <a:pt x="98171" y="43631"/>
                    </a:cubicBezTo>
                    <a:cubicBezTo>
                      <a:pt x="93212" y="43631"/>
                      <a:pt x="88254" y="44623"/>
                      <a:pt x="85280" y="47598"/>
                    </a:cubicBezTo>
                    <a:cubicBezTo>
                      <a:pt x="81313" y="50573"/>
                      <a:pt x="80322" y="53547"/>
                      <a:pt x="80322" y="58505"/>
                    </a:cubicBezTo>
                    <a:cubicBezTo>
                      <a:pt x="80322" y="63464"/>
                      <a:pt x="82305" y="66439"/>
                      <a:pt x="85280" y="69414"/>
                    </a:cubicBezTo>
                    <a:cubicBezTo>
                      <a:pt x="88254" y="72388"/>
                      <a:pt x="92221" y="73380"/>
                      <a:pt x="98171" y="73380"/>
                    </a:cubicBezTo>
                    <a:lnTo>
                      <a:pt x="98171" y="73380"/>
                    </a:lnTo>
                    <a:close/>
                    <a:moveTo>
                      <a:pt x="98171" y="34707"/>
                    </a:moveTo>
                    <a:cubicBezTo>
                      <a:pt x="103129" y="34707"/>
                      <a:pt x="106103" y="33715"/>
                      <a:pt x="109079" y="30740"/>
                    </a:cubicBezTo>
                    <a:cubicBezTo>
                      <a:pt x="112053" y="28757"/>
                      <a:pt x="113045" y="24791"/>
                      <a:pt x="113045" y="21816"/>
                    </a:cubicBezTo>
                    <a:cubicBezTo>
                      <a:pt x="113045" y="17849"/>
                      <a:pt x="112053" y="14874"/>
                      <a:pt x="109079" y="11900"/>
                    </a:cubicBezTo>
                    <a:cubicBezTo>
                      <a:pt x="106103" y="9916"/>
                      <a:pt x="102137" y="7933"/>
                      <a:pt x="98171" y="7933"/>
                    </a:cubicBezTo>
                    <a:cubicBezTo>
                      <a:pt x="93212" y="7933"/>
                      <a:pt x="90238" y="8924"/>
                      <a:pt x="87263" y="11900"/>
                    </a:cubicBezTo>
                    <a:cubicBezTo>
                      <a:pt x="84288" y="13882"/>
                      <a:pt x="83296" y="17849"/>
                      <a:pt x="83296" y="21816"/>
                    </a:cubicBezTo>
                    <a:cubicBezTo>
                      <a:pt x="83296" y="25782"/>
                      <a:pt x="84288" y="28757"/>
                      <a:pt x="87263" y="30740"/>
                    </a:cubicBezTo>
                    <a:cubicBezTo>
                      <a:pt x="89246" y="33715"/>
                      <a:pt x="93212" y="34707"/>
                      <a:pt x="98171" y="34707"/>
                    </a:cubicBezTo>
                    <a:lnTo>
                      <a:pt x="98171" y="34707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0" name="Полилиния: фигура 319">
                <a:extLst>
                  <a:ext uri="{FF2B5EF4-FFF2-40B4-BE49-F238E27FC236}">
                    <a16:creationId xmlns:a16="http://schemas.microsoft.com/office/drawing/2014/main" id="{30802899-668F-9C15-5C66-9BB9B411767B}"/>
                  </a:ext>
                </a:extLst>
              </p:cNvPr>
              <p:cNvSpPr/>
              <p:nvPr/>
            </p:nvSpPr>
            <p:spPr>
              <a:xfrm>
                <a:off x="4848236" y="6686341"/>
                <a:ext cx="175517" cy="81313"/>
              </a:xfrm>
              <a:custGeom>
                <a:avLst/>
                <a:gdLst>
                  <a:gd name="connsiteX0" fmla="*/ 20824 w 175517"/>
                  <a:gd name="connsiteY0" fmla="*/ 10908 h 81313"/>
                  <a:gd name="connsiteX1" fmla="*/ 20824 w 175517"/>
                  <a:gd name="connsiteY1" fmla="*/ 10908 h 81313"/>
                  <a:gd name="connsiteX2" fmla="*/ 0 w 175517"/>
                  <a:gd name="connsiteY2" fmla="*/ 25783 h 81313"/>
                  <a:gd name="connsiteX3" fmla="*/ 0 w 175517"/>
                  <a:gd name="connsiteY3" fmla="*/ 15866 h 81313"/>
                  <a:gd name="connsiteX4" fmla="*/ 20824 w 175517"/>
                  <a:gd name="connsiteY4" fmla="*/ 992 h 81313"/>
                  <a:gd name="connsiteX5" fmla="*/ 30740 w 175517"/>
                  <a:gd name="connsiteY5" fmla="*/ 992 h 81313"/>
                  <a:gd name="connsiteX6" fmla="*/ 30740 w 175517"/>
                  <a:gd name="connsiteY6" fmla="*/ 80322 h 81313"/>
                  <a:gd name="connsiteX7" fmla="*/ 20824 w 175517"/>
                  <a:gd name="connsiteY7" fmla="*/ 80322 h 81313"/>
                  <a:gd name="connsiteX8" fmla="*/ 20824 w 175517"/>
                  <a:gd name="connsiteY8" fmla="*/ 10908 h 81313"/>
                  <a:gd name="connsiteX9" fmla="*/ 77347 w 175517"/>
                  <a:gd name="connsiteY9" fmla="*/ 81313 h 81313"/>
                  <a:gd name="connsiteX10" fmla="*/ 55531 w 175517"/>
                  <a:gd name="connsiteY10" fmla="*/ 70406 h 81313"/>
                  <a:gd name="connsiteX11" fmla="*/ 47598 w 175517"/>
                  <a:gd name="connsiteY11" fmla="*/ 40657 h 81313"/>
                  <a:gd name="connsiteX12" fmla="*/ 55531 w 175517"/>
                  <a:gd name="connsiteY12" fmla="*/ 10908 h 81313"/>
                  <a:gd name="connsiteX13" fmla="*/ 77347 w 175517"/>
                  <a:gd name="connsiteY13" fmla="*/ 0 h 81313"/>
                  <a:gd name="connsiteX14" fmla="*/ 99162 w 175517"/>
                  <a:gd name="connsiteY14" fmla="*/ 10908 h 81313"/>
                  <a:gd name="connsiteX15" fmla="*/ 107095 w 175517"/>
                  <a:gd name="connsiteY15" fmla="*/ 40657 h 81313"/>
                  <a:gd name="connsiteX16" fmla="*/ 99162 w 175517"/>
                  <a:gd name="connsiteY16" fmla="*/ 70406 h 81313"/>
                  <a:gd name="connsiteX17" fmla="*/ 77347 w 175517"/>
                  <a:gd name="connsiteY17" fmla="*/ 81313 h 81313"/>
                  <a:gd name="connsiteX18" fmla="*/ 77347 w 175517"/>
                  <a:gd name="connsiteY18" fmla="*/ 81313 h 81313"/>
                  <a:gd name="connsiteX19" fmla="*/ 77347 w 175517"/>
                  <a:gd name="connsiteY19" fmla="*/ 72388 h 81313"/>
                  <a:gd name="connsiteX20" fmla="*/ 91229 w 175517"/>
                  <a:gd name="connsiteY20" fmla="*/ 63464 h 81313"/>
                  <a:gd name="connsiteX21" fmla="*/ 96188 w 175517"/>
                  <a:gd name="connsiteY21" fmla="*/ 39665 h 81313"/>
                  <a:gd name="connsiteX22" fmla="*/ 91229 w 175517"/>
                  <a:gd name="connsiteY22" fmla="*/ 15866 h 81313"/>
                  <a:gd name="connsiteX23" fmla="*/ 77347 w 175517"/>
                  <a:gd name="connsiteY23" fmla="*/ 6941 h 81313"/>
                  <a:gd name="connsiteX24" fmla="*/ 63464 w 175517"/>
                  <a:gd name="connsiteY24" fmla="*/ 15866 h 81313"/>
                  <a:gd name="connsiteX25" fmla="*/ 58506 w 175517"/>
                  <a:gd name="connsiteY25" fmla="*/ 38674 h 81313"/>
                  <a:gd name="connsiteX26" fmla="*/ 63464 w 175517"/>
                  <a:gd name="connsiteY26" fmla="*/ 62472 h 81313"/>
                  <a:gd name="connsiteX27" fmla="*/ 77347 w 175517"/>
                  <a:gd name="connsiteY27" fmla="*/ 72388 h 81313"/>
                  <a:gd name="connsiteX28" fmla="*/ 77347 w 175517"/>
                  <a:gd name="connsiteY28" fmla="*/ 72388 h 81313"/>
                  <a:gd name="connsiteX29" fmla="*/ 145769 w 175517"/>
                  <a:gd name="connsiteY29" fmla="*/ 81313 h 81313"/>
                  <a:gd name="connsiteX30" fmla="*/ 123953 w 175517"/>
                  <a:gd name="connsiteY30" fmla="*/ 70406 h 81313"/>
                  <a:gd name="connsiteX31" fmla="*/ 116020 w 175517"/>
                  <a:gd name="connsiteY31" fmla="*/ 40657 h 81313"/>
                  <a:gd name="connsiteX32" fmla="*/ 123953 w 175517"/>
                  <a:gd name="connsiteY32" fmla="*/ 10908 h 81313"/>
                  <a:gd name="connsiteX33" fmla="*/ 145769 w 175517"/>
                  <a:gd name="connsiteY33" fmla="*/ 0 h 81313"/>
                  <a:gd name="connsiteX34" fmla="*/ 167584 w 175517"/>
                  <a:gd name="connsiteY34" fmla="*/ 10908 h 81313"/>
                  <a:gd name="connsiteX35" fmla="*/ 175517 w 175517"/>
                  <a:gd name="connsiteY35" fmla="*/ 40657 h 81313"/>
                  <a:gd name="connsiteX36" fmla="*/ 167584 w 175517"/>
                  <a:gd name="connsiteY36" fmla="*/ 70406 h 81313"/>
                  <a:gd name="connsiteX37" fmla="*/ 145769 w 175517"/>
                  <a:gd name="connsiteY37" fmla="*/ 81313 h 81313"/>
                  <a:gd name="connsiteX38" fmla="*/ 145769 w 175517"/>
                  <a:gd name="connsiteY38" fmla="*/ 81313 h 81313"/>
                  <a:gd name="connsiteX39" fmla="*/ 145769 w 175517"/>
                  <a:gd name="connsiteY39" fmla="*/ 72388 h 81313"/>
                  <a:gd name="connsiteX40" fmla="*/ 159651 w 175517"/>
                  <a:gd name="connsiteY40" fmla="*/ 63464 h 81313"/>
                  <a:gd name="connsiteX41" fmla="*/ 164609 w 175517"/>
                  <a:gd name="connsiteY41" fmla="*/ 39665 h 81313"/>
                  <a:gd name="connsiteX42" fmla="*/ 159651 w 175517"/>
                  <a:gd name="connsiteY42" fmla="*/ 15866 h 81313"/>
                  <a:gd name="connsiteX43" fmla="*/ 145769 w 175517"/>
                  <a:gd name="connsiteY43" fmla="*/ 6941 h 81313"/>
                  <a:gd name="connsiteX44" fmla="*/ 131886 w 175517"/>
                  <a:gd name="connsiteY44" fmla="*/ 15866 h 81313"/>
                  <a:gd name="connsiteX45" fmla="*/ 126928 w 175517"/>
                  <a:gd name="connsiteY45" fmla="*/ 38674 h 81313"/>
                  <a:gd name="connsiteX46" fmla="*/ 131886 w 175517"/>
                  <a:gd name="connsiteY46" fmla="*/ 62472 h 81313"/>
                  <a:gd name="connsiteX47" fmla="*/ 145769 w 175517"/>
                  <a:gd name="connsiteY47" fmla="*/ 72388 h 81313"/>
                  <a:gd name="connsiteX48" fmla="*/ 145769 w 175517"/>
                  <a:gd name="connsiteY48" fmla="*/ 72388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75517" h="81313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3"/>
                    </a:lnTo>
                    <a:lnTo>
                      <a:pt x="0" y="15866"/>
                    </a:lnTo>
                    <a:lnTo>
                      <a:pt x="20824" y="992"/>
                    </a:lnTo>
                    <a:lnTo>
                      <a:pt x="30740" y="992"/>
                    </a:lnTo>
                    <a:lnTo>
                      <a:pt x="30740" y="80322"/>
                    </a:lnTo>
                    <a:lnTo>
                      <a:pt x="20824" y="80322"/>
                    </a:lnTo>
                    <a:lnTo>
                      <a:pt x="20824" y="10908"/>
                    </a:lnTo>
                    <a:close/>
                    <a:moveTo>
                      <a:pt x="77347" y="81313"/>
                    </a:moveTo>
                    <a:cubicBezTo>
                      <a:pt x="68422" y="81313"/>
                      <a:pt x="61481" y="77346"/>
                      <a:pt x="55531" y="70406"/>
                    </a:cubicBezTo>
                    <a:cubicBezTo>
                      <a:pt x="50573" y="63464"/>
                      <a:pt x="47598" y="53548"/>
                      <a:pt x="47598" y="40657"/>
                    </a:cubicBezTo>
                    <a:cubicBezTo>
                      <a:pt x="47598" y="27765"/>
                      <a:pt x="50573" y="17849"/>
                      <a:pt x="55531" y="10908"/>
                    </a:cubicBezTo>
                    <a:cubicBezTo>
                      <a:pt x="60489" y="3967"/>
                      <a:pt x="67431" y="0"/>
                      <a:pt x="77347" y="0"/>
                    </a:cubicBezTo>
                    <a:cubicBezTo>
                      <a:pt x="87263" y="0"/>
                      <a:pt x="93212" y="3967"/>
                      <a:pt x="99162" y="10908"/>
                    </a:cubicBezTo>
                    <a:cubicBezTo>
                      <a:pt x="104120" y="17849"/>
                      <a:pt x="107095" y="27765"/>
                      <a:pt x="107095" y="40657"/>
                    </a:cubicBezTo>
                    <a:cubicBezTo>
                      <a:pt x="107095" y="53548"/>
                      <a:pt x="104120" y="63464"/>
                      <a:pt x="99162" y="70406"/>
                    </a:cubicBezTo>
                    <a:cubicBezTo>
                      <a:pt x="93212" y="77346"/>
                      <a:pt x="86271" y="81313"/>
                      <a:pt x="77347" y="81313"/>
                    </a:cubicBezTo>
                    <a:lnTo>
                      <a:pt x="77347" y="81313"/>
                    </a:lnTo>
                    <a:close/>
                    <a:moveTo>
                      <a:pt x="77347" y="72388"/>
                    </a:moveTo>
                    <a:cubicBezTo>
                      <a:pt x="83296" y="72388"/>
                      <a:pt x="88254" y="69414"/>
                      <a:pt x="91229" y="63464"/>
                    </a:cubicBezTo>
                    <a:cubicBezTo>
                      <a:pt x="94204" y="57514"/>
                      <a:pt x="96188" y="49581"/>
                      <a:pt x="96188" y="39665"/>
                    </a:cubicBezTo>
                    <a:cubicBezTo>
                      <a:pt x="96188" y="29749"/>
                      <a:pt x="94204" y="21816"/>
                      <a:pt x="91229" y="15866"/>
                    </a:cubicBezTo>
                    <a:cubicBezTo>
                      <a:pt x="88254" y="9916"/>
                      <a:pt x="83296" y="6941"/>
                      <a:pt x="77347" y="6941"/>
                    </a:cubicBezTo>
                    <a:cubicBezTo>
                      <a:pt x="71397" y="6941"/>
                      <a:pt x="66439" y="9916"/>
                      <a:pt x="63464" y="15866"/>
                    </a:cubicBezTo>
                    <a:cubicBezTo>
                      <a:pt x="60489" y="21816"/>
                      <a:pt x="58506" y="29749"/>
                      <a:pt x="58506" y="38674"/>
                    </a:cubicBezTo>
                    <a:cubicBezTo>
                      <a:pt x="58506" y="48590"/>
                      <a:pt x="60489" y="56523"/>
                      <a:pt x="63464" y="62472"/>
                    </a:cubicBezTo>
                    <a:cubicBezTo>
                      <a:pt x="66439" y="69414"/>
                      <a:pt x="71397" y="72388"/>
                      <a:pt x="77347" y="72388"/>
                    </a:cubicBezTo>
                    <a:lnTo>
                      <a:pt x="77347" y="72388"/>
                    </a:lnTo>
                    <a:close/>
                    <a:moveTo>
                      <a:pt x="145769" y="81313"/>
                    </a:moveTo>
                    <a:cubicBezTo>
                      <a:pt x="136844" y="81313"/>
                      <a:pt x="129903" y="77346"/>
                      <a:pt x="123953" y="70406"/>
                    </a:cubicBezTo>
                    <a:cubicBezTo>
                      <a:pt x="118995" y="63464"/>
                      <a:pt x="116020" y="53548"/>
                      <a:pt x="116020" y="40657"/>
                    </a:cubicBezTo>
                    <a:cubicBezTo>
                      <a:pt x="116020" y="27765"/>
                      <a:pt x="118995" y="17849"/>
                      <a:pt x="123953" y="10908"/>
                    </a:cubicBezTo>
                    <a:cubicBezTo>
                      <a:pt x="128911" y="3967"/>
                      <a:pt x="135852" y="0"/>
                      <a:pt x="145769" y="0"/>
                    </a:cubicBezTo>
                    <a:cubicBezTo>
                      <a:pt x="154693" y="0"/>
                      <a:pt x="161635" y="3967"/>
                      <a:pt x="167584" y="10908"/>
                    </a:cubicBezTo>
                    <a:cubicBezTo>
                      <a:pt x="172542" y="17849"/>
                      <a:pt x="175517" y="27765"/>
                      <a:pt x="175517" y="40657"/>
                    </a:cubicBezTo>
                    <a:cubicBezTo>
                      <a:pt x="175517" y="53548"/>
                      <a:pt x="172542" y="63464"/>
                      <a:pt x="167584" y="70406"/>
                    </a:cubicBezTo>
                    <a:cubicBezTo>
                      <a:pt x="161635" y="77346"/>
                      <a:pt x="154693" y="81313"/>
                      <a:pt x="145769" y="81313"/>
                    </a:cubicBezTo>
                    <a:lnTo>
                      <a:pt x="145769" y="81313"/>
                    </a:lnTo>
                    <a:close/>
                    <a:moveTo>
                      <a:pt x="145769" y="72388"/>
                    </a:moveTo>
                    <a:cubicBezTo>
                      <a:pt x="151718" y="72388"/>
                      <a:pt x="156677" y="69414"/>
                      <a:pt x="159651" y="63464"/>
                    </a:cubicBezTo>
                    <a:cubicBezTo>
                      <a:pt x="162626" y="57514"/>
                      <a:pt x="164609" y="49581"/>
                      <a:pt x="164609" y="39665"/>
                    </a:cubicBezTo>
                    <a:cubicBezTo>
                      <a:pt x="164609" y="29749"/>
                      <a:pt x="162626" y="21816"/>
                      <a:pt x="159651" y="15866"/>
                    </a:cubicBezTo>
                    <a:cubicBezTo>
                      <a:pt x="156677" y="9916"/>
                      <a:pt x="151718" y="6941"/>
                      <a:pt x="145769" y="6941"/>
                    </a:cubicBezTo>
                    <a:cubicBezTo>
                      <a:pt x="139819" y="6941"/>
                      <a:pt x="134861" y="9916"/>
                      <a:pt x="131886" y="15866"/>
                    </a:cubicBezTo>
                    <a:cubicBezTo>
                      <a:pt x="128911" y="21816"/>
                      <a:pt x="126928" y="29749"/>
                      <a:pt x="126928" y="38674"/>
                    </a:cubicBezTo>
                    <a:cubicBezTo>
                      <a:pt x="126928" y="48590"/>
                      <a:pt x="128911" y="56523"/>
                      <a:pt x="131886" y="62472"/>
                    </a:cubicBezTo>
                    <a:cubicBezTo>
                      <a:pt x="134861" y="69414"/>
                      <a:pt x="138827" y="72388"/>
                      <a:pt x="145769" y="72388"/>
                    </a:cubicBezTo>
                    <a:lnTo>
                      <a:pt x="145769" y="7238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1" name="Полилиния: фигура 320">
                <a:extLst>
                  <a:ext uri="{FF2B5EF4-FFF2-40B4-BE49-F238E27FC236}">
                    <a16:creationId xmlns:a16="http://schemas.microsoft.com/office/drawing/2014/main" id="{C15386A3-2846-9CDB-CECB-D56FD186B176}"/>
                  </a:ext>
                </a:extLst>
              </p:cNvPr>
              <p:cNvSpPr/>
              <p:nvPr/>
            </p:nvSpPr>
            <p:spPr>
              <a:xfrm>
                <a:off x="5415444" y="6685350"/>
                <a:ext cx="222123" cy="94204"/>
              </a:xfrm>
              <a:custGeom>
                <a:avLst/>
                <a:gdLst>
                  <a:gd name="connsiteX0" fmla="*/ 18841 w 222123"/>
                  <a:gd name="connsiteY0" fmla="*/ 35698 h 94204"/>
                  <a:gd name="connsiteX1" fmla="*/ 28757 w 222123"/>
                  <a:gd name="connsiteY1" fmla="*/ 35698 h 94204"/>
                  <a:gd name="connsiteX2" fmla="*/ 39665 w 222123"/>
                  <a:gd name="connsiteY2" fmla="*/ 31732 h 94204"/>
                  <a:gd name="connsiteX3" fmla="*/ 43632 w 222123"/>
                  <a:gd name="connsiteY3" fmla="*/ 21816 h 94204"/>
                  <a:gd name="connsiteX4" fmla="*/ 39665 w 222123"/>
                  <a:gd name="connsiteY4" fmla="*/ 11900 h 94204"/>
                  <a:gd name="connsiteX5" fmla="*/ 27766 w 222123"/>
                  <a:gd name="connsiteY5" fmla="*/ 7933 h 94204"/>
                  <a:gd name="connsiteX6" fmla="*/ 16858 w 222123"/>
                  <a:gd name="connsiteY6" fmla="*/ 11900 h 94204"/>
                  <a:gd name="connsiteX7" fmla="*/ 11900 w 222123"/>
                  <a:gd name="connsiteY7" fmla="*/ 21816 h 94204"/>
                  <a:gd name="connsiteX8" fmla="*/ 1983 w 222123"/>
                  <a:gd name="connsiteY8" fmla="*/ 21816 h 94204"/>
                  <a:gd name="connsiteX9" fmla="*/ 9916 w 222123"/>
                  <a:gd name="connsiteY9" fmla="*/ 5949 h 94204"/>
                  <a:gd name="connsiteX10" fmla="*/ 27766 w 222123"/>
                  <a:gd name="connsiteY10" fmla="*/ 0 h 94204"/>
                  <a:gd name="connsiteX11" fmla="*/ 45615 w 222123"/>
                  <a:gd name="connsiteY11" fmla="*/ 5949 h 94204"/>
                  <a:gd name="connsiteX12" fmla="*/ 52557 w 222123"/>
                  <a:gd name="connsiteY12" fmla="*/ 20824 h 94204"/>
                  <a:gd name="connsiteX13" fmla="*/ 48590 w 222123"/>
                  <a:gd name="connsiteY13" fmla="*/ 33715 h 94204"/>
                  <a:gd name="connsiteX14" fmla="*/ 36690 w 222123"/>
                  <a:gd name="connsiteY14" fmla="*/ 39665 h 94204"/>
                  <a:gd name="connsiteX15" fmla="*/ 36690 w 222123"/>
                  <a:gd name="connsiteY15" fmla="*/ 39665 h 94204"/>
                  <a:gd name="connsiteX16" fmla="*/ 50573 w 222123"/>
                  <a:gd name="connsiteY16" fmla="*/ 45614 h 94204"/>
                  <a:gd name="connsiteX17" fmla="*/ 55531 w 222123"/>
                  <a:gd name="connsiteY17" fmla="*/ 59497 h 94204"/>
                  <a:gd name="connsiteX18" fmla="*/ 47598 w 222123"/>
                  <a:gd name="connsiteY18" fmla="*/ 76355 h 94204"/>
                  <a:gd name="connsiteX19" fmla="*/ 27766 w 222123"/>
                  <a:gd name="connsiteY19" fmla="*/ 83296 h 94204"/>
                  <a:gd name="connsiteX20" fmla="*/ 7933 w 222123"/>
                  <a:gd name="connsiteY20" fmla="*/ 77346 h 94204"/>
                  <a:gd name="connsiteX21" fmla="*/ 0 w 222123"/>
                  <a:gd name="connsiteY21" fmla="*/ 61481 h 94204"/>
                  <a:gd name="connsiteX22" fmla="*/ 9916 w 222123"/>
                  <a:gd name="connsiteY22" fmla="*/ 61481 h 94204"/>
                  <a:gd name="connsiteX23" fmla="*/ 15866 w 222123"/>
                  <a:gd name="connsiteY23" fmla="*/ 71397 h 94204"/>
                  <a:gd name="connsiteX24" fmla="*/ 28757 w 222123"/>
                  <a:gd name="connsiteY24" fmla="*/ 75363 h 94204"/>
                  <a:gd name="connsiteX25" fmla="*/ 41648 w 222123"/>
                  <a:gd name="connsiteY25" fmla="*/ 71397 h 94204"/>
                  <a:gd name="connsiteX26" fmla="*/ 46606 w 222123"/>
                  <a:gd name="connsiteY26" fmla="*/ 61481 h 94204"/>
                  <a:gd name="connsiteX27" fmla="*/ 41648 w 222123"/>
                  <a:gd name="connsiteY27" fmla="*/ 50573 h 94204"/>
                  <a:gd name="connsiteX28" fmla="*/ 28757 w 222123"/>
                  <a:gd name="connsiteY28" fmla="*/ 46606 h 94204"/>
                  <a:gd name="connsiteX29" fmla="*/ 18841 w 222123"/>
                  <a:gd name="connsiteY29" fmla="*/ 46606 h 94204"/>
                  <a:gd name="connsiteX30" fmla="*/ 18841 w 222123"/>
                  <a:gd name="connsiteY30" fmla="*/ 35698 h 94204"/>
                  <a:gd name="connsiteX31" fmla="*/ 68422 w 222123"/>
                  <a:gd name="connsiteY31" fmla="*/ 94204 h 94204"/>
                  <a:gd name="connsiteX32" fmla="*/ 74372 w 222123"/>
                  <a:gd name="connsiteY32" fmla="*/ 69414 h 94204"/>
                  <a:gd name="connsiteX33" fmla="*/ 84288 w 222123"/>
                  <a:gd name="connsiteY33" fmla="*/ 69414 h 94204"/>
                  <a:gd name="connsiteX34" fmla="*/ 76355 w 222123"/>
                  <a:gd name="connsiteY34" fmla="*/ 94204 h 94204"/>
                  <a:gd name="connsiteX35" fmla="*/ 68422 w 222123"/>
                  <a:gd name="connsiteY35" fmla="*/ 94204 h 94204"/>
                  <a:gd name="connsiteX36" fmla="*/ 135852 w 222123"/>
                  <a:gd name="connsiteY36" fmla="*/ 64455 h 94204"/>
                  <a:gd name="connsiteX37" fmla="*/ 96188 w 222123"/>
                  <a:gd name="connsiteY37" fmla="*/ 64455 h 94204"/>
                  <a:gd name="connsiteX38" fmla="*/ 96188 w 222123"/>
                  <a:gd name="connsiteY38" fmla="*/ 55531 h 94204"/>
                  <a:gd name="connsiteX39" fmla="*/ 130894 w 222123"/>
                  <a:gd name="connsiteY39" fmla="*/ 1983 h 94204"/>
                  <a:gd name="connsiteX40" fmla="*/ 145769 w 222123"/>
                  <a:gd name="connsiteY40" fmla="*/ 1983 h 94204"/>
                  <a:gd name="connsiteX41" fmla="*/ 145769 w 222123"/>
                  <a:gd name="connsiteY41" fmla="*/ 55531 h 94204"/>
                  <a:gd name="connsiteX42" fmla="*/ 156677 w 222123"/>
                  <a:gd name="connsiteY42" fmla="*/ 55531 h 94204"/>
                  <a:gd name="connsiteX43" fmla="*/ 156677 w 222123"/>
                  <a:gd name="connsiteY43" fmla="*/ 64455 h 94204"/>
                  <a:gd name="connsiteX44" fmla="*/ 145769 w 222123"/>
                  <a:gd name="connsiteY44" fmla="*/ 64455 h 94204"/>
                  <a:gd name="connsiteX45" fmla="*/ 145769 w 222123"/>
                  <a:gd name="connsiteY45" fmla="*/ 81313 h 94204"/>
                  <a:gd name="connsiteX46" fmla="*/ 135852 w 222123"/>
                  <a:gd name="connsiteY46" fmla="*/ 81313 h 94204"/>
                  <a:gd name="connsiteX47" fmla="*/ 135852 w 222123"/>
                  <a:gd name="connsiteY47" fmla="*/ 64455 h 94204"/>
                  <a:gd name="connsiteX48" fmla="*/ 106104 w 222123"/>
                  <a:gd name="connsiteY48" fmla="*/ 55531 h 94204"/>
                  <a:gd name="connsiteX49" fmla="*/ 135852 w 222123"/>
                  <a:gd name="connsiteY49" fmla="*/ 55531 h 94204"/>
                  <a:gd name="connsiteX50" fmla="*/ 135852 w 222123"/>
                  <a:gd name="connsiteY50" fmla="*/ 9916 h 94204"/>
                  <a:gd name="connsiteX51" fmla="*/ 135852 w 222123"/>
                  <a:gd name="connsiteY51" fmla="*/ 9916 h 94204"/>
                  <a:gd name="connsiteX52" fmla="*/ 106104 w 222123"/>
                  <a:gd name="connsiteY52" fmla="*/ 55531 h 94204"/>
                  <a:gd name="connsiteX53" fmla="*/ 106104 w 222123"/>
                  <a:gd name="connsiteY53" fmla="*/ 55531 h 94204"/>
                  <a:gd name="connsiteX54" fmla="*/ 193366 w 222123"/>
                  <a:gd name="connsiteY54" fmla="*/ 82305 h 94204"/>
                  <a:gd name="connsiteX55" fmla="*/ 174526 w 222123"/>
                  <a:gd name="connsiteY55" fmla="*/ 76355 h 94204"/>
                  <a:gd name="connsiteX56" fmla="*/ 166593 w 222123"/>
                  <a:gd name="connsiteY56" fmla="*/ 59497 h 94204"/>
                  <a:gd name="connsiteX57" fmla="*/ 176509 w 222123"/>
                  <a:gd name="connsiteY57" fmla="*/ 59497 h 94204"/>
                  <a:gd name="connsiteX58" fmla="*/ 182459 w 222123"/>
                  <a:gd name="connsiteY58" fmla="*/ 69414 h 94204"/>
                  <a:gd name="connsiteX59" fmla="*/ 194358 w 222123"/>
                  <a:gd name="connsiteY59" fmla="*/ 73380 h 94204"/>
                  <a:gd name="connsiteX60" fmla="*/ 207249 w 222123"/>
                  <a:gd name="connsiteY60" fmla="*/ 68422 h 94204"/>
                  <a:gd name="connsiteX61" fmla="*/ 212208 w 222123"/>
                  <a:gd name="connsiteY61" fmla="*/ 55531 h 94204"/>
                  <a:gd name="connsiteX62" fmla="*/ 207249 w 222123"/>
                  <a:gd name="connsiteY62" fmla="*/ 42640 h 94204"/>
                  <a:gd name="connsiteX63" fmla="*/ 194358 w 222123"/>
                  <a:gd name="connsiteY63" fmla="*/ 37682 h 94204"/>
                  <a:gd name="connsiteX64" fmla="*/ 177501 w 222123"/>
                  <a:gd name="connsiteY64" fmla="*/ 46606 h 94204"/>
                  <a:gd name="connsiteX65" fmla="*/ 167585 w 222123"/>
                  <a:gd name="connsiteY65" fmla="*/ 46606 h 94204"/>
                  <a:gd name="connsiteX66" fmla="*/ 171551 w 222123"/>
                  <a:gd name="connsiteY66" fmla="*/ 1983 h 94204"/>
                  <a:gd name="connsiteX67" fmla="*/ 217166 w 222123"/>
                  <a:gd name="connsiteY67" fmla="*/ 1983 h 94204"/>
                  <a:gd name="connsiteX68" fmla="*/ 217166 w 222123"/>
                  <a:gd name="connsiteY68" fmla="*/ 10908 h 94204"/>
                  <a:gd name="connsiteX69" fmla="*/ 180475 w 222123"/>
                  <a:gd name="connsiteY69" fmla="*/ 10908 h 94204"/>
                  <a:gd name="connsiteX70" fmla="*/ 178492 w 222123"/>
                  <a:gd name="connsiteY70" fmla="*/ 36690 h 94204"/>
                  <a:gd name="connsiteX71" fmla="*/ 178492 w 222123"/>
                  <a:gd name="connsiteY71" fmla="*/ 36690 h 94204"/>
                  <a:gd name="connsiteX72" fmla="*/ 196342 w 222123"/>
                  <a:gd name="connsiteY72" fmla="*/ 28757 h 94204"/>
                  <a:gd name="connsiteX73" fmla="*/ 215182 w 222123"/>
                  <a:gd name="connsiteY73" fmla="*/ 36690 h 94204"/>
                  <a:gd name="connsiteX74" fmla="*/ 222124 w 222123"/>
                  <a:gd name="connsiteY74" fmla="*/ 55531 h 94204"/>
                  <a:gd name="connsiteX75" fmla="*/ 214191 w 222123"/>
                  <a:gd name="connsiteY75" fmla="*/ 75363 h 94204"/>
                  <a:gd name="connsiteX76" fmla="*/ 193366 w 222123"/>
                  <a:gd name="connsiteY76" fmla="*/ 82305 h 94204"/>
                  <a:gd name="connsiteX77" fmla="*/ 193366 w 222123"/>
                  <a:gd name="connsiteY77" fmla="*/ 82305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222123" h="94204">
                    <a:moveTo>
                      <a:pt x="18841" y="35698"/>
                    </a:moveTo>
                    <a:lnTo>
                      <a:pt x="28757" y="35698"/>
                    </a:lnTo>
                    <a:cubicBezTo>
                      <a:pt x="33715" y="35698"/>
                      <a:pt x="36690" y="34707"/>
                      <a:pt x="39665" y="31732"/>
                    </a:cubicBezTo>
                    <a:cubicBezTo>
                      <a:pt x="42640" y="28757"/>
                      <a:pt x="43632" y="25782"/>
                      <a:pt x="43632" y="21816"/>
                    </a:cubicBezTo>
                    <a:cubicBezTo>
                      <a:pt x="43632" y="17849"/>
                      <a:pt x="42640" y="14874"/>
                      <a:pt x="39665" y="11900"/>
                    </a:cubicBezTo>
                    <a:cubicBezTo>
                      <a:pt x="36690" y="9916"/>
                      <a:pt x="32724" y="7933"/>
                      <a:pt x="27766" y="7933"/>
                    </a:cubicBezTo>
                    <a:cubicBezTo>
                      <a:pt x="22808" y="7933"/>
                      <a:pt x="19832" y="8924"/>
                      <a:pt x="16858" y="11900"/>
                    </a:cubicBezTo>
                    <a:cubicBezTo>
                      <a:pt x="13883" y="13882"/>
                      <a:pt x="11900" y="17849"/>
                      <a:pt x="11900" y="21816"/>
                    </a:cubicBezTo>
                    <a:lnTo>
                      <a:pt x="1983" y="21816"/>
                    </a:lnTo>
                    <a:cubicBezTo>
                      <a:pt x="2975" y="14874"/>
                      <a:pt x="4958" y="9916"/>
                      <a:pt x="9916" y="5949"/>
                    </a:cubicBezTo>
                    <a:cubicBezTo>
                      <a:pt x="14874" y="1983"/>
                      <a:pt x="20824" y="0"/>
                      <a:pt x="27766" y="0"/>
                    </a:cubicBezTo>
                    <a:cubicBezTo>
                      <a:pt x="34707" y="0"/>
                      <a:pt x="40657" y="1983"/>
                      <a:pt x="45615" y="5949"/>
                    </a:cubicBezTo>
                    <a:cubicBezTo>
                      <a:pt x="50573" y="9916"/>
                      <a:pt x="52557" y="14874"/>
                      <a:pt x="52557" y="20824"/>
                    </a:cubicBezTo>
                    <a:cubicBezTo>
                      <a:pt x="52557" y="25782"/>
                      <a:pt x="51565" y="29749"/>
                      <a:pt x="48590" y="33715"/>
                    </a:cubicBezTo>
                    <a:cubicBezTo>
                      <a:pt x="45615" y="36690"/>
                      <a:pt x="41648" y="39665"/>
                      <a:pt x="36690" y="39665"/>
                    </a:cubicBezTo>
                    <a:lnTo>
                      <a:pt x="36690" y="39665"/>
                    </a:lnTo>
                    <a:cubicBezTo>
                      <a:pt x="42640" y="39665"/>
                      <a:pt x="47598" y="41648"/>
                      <a:pt x="50573" y="45614"/>
                    </a:cubicBezTo>
                    <a:cubicBezTo>
                      <a:pt x="54539" y="48589"/>
                      <a:pt x="55531" y="53547"/>
                      <a:pt x="55531" y="59497"/>
                    </a:cubicBezTo>
                    <a:cubicBezTo>
                      <a:pt x="55531" y="66439"/>
                      <a:pt x="52557" y="71397"/>
                      <a:pt x="47598" y="76355"/>
                    </a:cubicBezTo>
                    <a:cubicBezTo>
                      <a:pt x="42640" y="80321"/>
                      <a:pt x="35699" y="83296"/>
                      <a:pt x="27766" y="83296"/>
                    </a:cubicBezTo>
                    <a:cubicBezTo>
                      <a:pt x="19832" y="83296"/>
                      <a:pt x="12892" y="81313"/>
                      <a:pt x="7933" y="77346"/>
                    </a:cubicBezTo>
                    <a:cubicBezTo>
                      <a:pt x="2975" y="73380"/>
                      <a:pt x="0" y="68422"/>
                      <a:pt x="0" y="61481"/>
                    </a:cubicBezTo>
                    <a:lnTo>
                      <a:pt x="9916" y="61481"/>
                    </a:lnTo>
                    <a:cubicBezTo>
                      <a:pt x="9916" y="65447"/>
                      <a:pt x="11900" y="68422"/>
                      <a:pt x="15866" y="71397"/>
                    </a:cubicBezTo>
                    <a:cubicBezTo>
                      <a:pt x="18841" y="74372"/>
                      <a:pt x="23799" y="75363"/>
                      <a:pt x="28757" y="75363"/>
                    </a:cubicBezTo>
                    <a:cubicBezTo>
                      <a:pt x="33715" y="75363"/>
                      <a:pt x="38674" y="74372"/>
                      <a:pt x="41648" y="71397"/>
                    </a:cubicBezTo>
                    <a:cubicBezTo>
                      <a:pt x="44623" y="68422"/>
                      <a:pt x="46606" y="65447"/>
                      <a:pt x="46606" y="61481"/>
                    </a:cubicBezTo>
                    <a:cubicBezTo>
                      <a:pt x="46606" y="56523"/>
                      <a:pt x="44623" y="53547"/>
                      <a:pt x="41648" y="50573"/>
                    </a:cubicBezTo>
                    <a:cubicBezTo>
                      <a:pt x="38674" y="47598"/>
                      <a:pt x="33715" y="46606"/>
                      <a:pt x="28757" y="46606"/>
                    </a:cubicBezTo>
                    <a:lnTo>
                      <a:pt x="18841" y="46606"/>
                    </a:lnTo>
                    <a:lnTo>
                      <a:pt x="18841" y="35698"/>
                    </a:lnTo>
                    <a:close/>
                    <a:moveTo>
                      <a:pt x="68422" y="94204"/>
                    </a:moveTo>
                    <a:lnTo>
                      <a:pt x="74372" y="69414"/>
                    </a:lnTo>
                    <a:lnTo>
                      <a:pt x="84288" y="69414"/>
                    </a:lnTo>
                    <a:lnTo>
                      <a:pt x="76355" y="94204"/>
                    </a:lnTo>
                    <a:lnTo>
                      <a:pt x="68422" y="94204"/>
                    </a:lnTo>
                    <a:close/>
                    <a:moveTo>
                      <a:pt x="135852" y="64455"/>
                    </a:moveTo>
                    <a:lnTo>
                      <a:pt x="96188" y="64455"/>
                    </a:lnTo>
                    <a:lnTo>
                      <a:pt x="96188" y="55531"/>
                    </a:lnTo>
                    <a:cubicBezTo>
                      <a:pt x="102138" y="43631"/>
                      <a:pt x="114037" y="25782"/>
                      <a:pt x="130894" y="1983"/>
                    </a:cubicBezTo>
                    <a:lnTo>
                      <a:pt x="145769" y="1983"/>
                    </a:lnTo>
                    <a:lnTo>
                      <a:pt x="145769" y="55531"/>
                    </a:lnTo>
                    <a:lnTo>
                      <a:pt x="156677" y="55531"/>
                    </a:lnTo>
                    <a:lnTo>
                      <a:pt x="156677" y="64455"/>
                    </a:lnTo>
                    <a:lnTo>
                      <a:pt x="145769" y="64455"/>
                    </a:lnTo>
                    <a:lnTo>
                      <a:pt x="145769" y="81313"/>
                    </a:lnTo>
                    <a:lnTo>
                      <a:pt x="135852" y="81313"/>
                    </a:lnTo>
                    <a:lnTo>
                      <a:pt x="135852" y="64455"/>
                    </a:lnTo>
                    <a:close/>
                    <a:moveTo>
                      <a:pt x="106104" y="55531"/>
                    </a:moveTo>
                    <a:lnTo>
                      <a:pt x="135852" y="55531"/>
                    </a:lnTo>
                    <a:lnTo>
                      <a:pt x="135852" y="9916"/>
                    </a:lnTo>
                    <a:lnTo>
                      <a:pt x="135852" y="9916"/>
                    </a:lnTo>
                    <a:cubicBezTo>
                      <a:pt x="121970" y="29749"/>
                      <a:pt x="112054" y="44623"/>
                      <a:pt x="106104" y="55531"/>
                    </a:cubicBezTo>
                    <a:lnTo>
                      <a:pt x="106104" y="55531"/>
                    </a:lnTo>
                    <a:close/>
                    <a:moveTo>
                      <a:pt x="193366" y="82305"/>
                    </a:moveTo>
                    <a:cubicBezTo>
                      <a:pt x="185434" y="82305"/>
                      <a:pt x="179484" y="80321"/>
                      <a:pt x="174526" y="76355"/>
                    </a:cubicBezTo>
                    <a:cubicBezTo>
                      <a:pt x="169568" y="72388"/>
                      <a:pt x="166593" y="66439"/>
                      <a:pt x="166593" y="59497"/>
                    </a:cubicBezTo>
                    <a:lnTo>
                      <a:pt x="176509" y="59497"/>
                    </a:lnTo>
                    <a:cubicBezTo>
                      <a:pt x="176509" y="63464"/>
                      <a:pt x="178492" y="67430"/>
                      <a:pt x="182459" y="69414"/>
                    </a:cubicBezTo>
                    <a:cubicBezTo>
                      <a:pt x="185434" y="72388"/>
                      <a:pt x="189400" y="73380"/>
                      <a:pt x="194358" y="73380"/>
                    </a:cubicBezTo>
                    <a:cubicBezTo>
                      <a:pt x="199317" y="73380"/>
                      <a:pt x="204275" y="71397"/>
                      <a:pt x="207249" y="68422"/>
                    </a:cubicBezTo>
                    <a:cubicBezTo>
                      <a:pt x="210224" y="65447"/>
                      <a:pt x="212208" y="60489"/>
                      <a:pt x="212208" y="55531"/>
                    </a:cubicBezTo>
                    <a:cubicBezTo>
                      <a:pt x="212208" y="50573"/>
                      <a:pt x="210224" y="45614"/>
                      <a:pt x="207249" y="42640"/>
                    </a:cubicBezTo>
                    <a:cubicBezTo>
                      <a:pt x="204275" y="39665"/>
                      <a:pt x="199317" y="37682"/>
                      <a:pt x="194358" y="37682"/>
                    </a:cubicBezTo>
                    <a:cubicBezTo>
                      <a:pt x="186426" y="37682"/>
                      <a:pt x="180475" y="40656"/>
                      <a:pt x="177501" y="46606"/>
                    </a:cubicBezTo>
                    <a:lnTo>
                      <a:pt x="167585" y="46606"/>
                    </a:lnTo>
                    <a:lnTo>
                      <a:pt x="171551" y="1983"/>
                    </a:lnTo>
                    <a:lnTo>
                      <a:pt x="217166" y="1983"/>
                    </a:lnTo>
                    <a:lnTo>
                      <a:pt x="217166" y="10908"/>
                    </a:lnTo>
                    <a:lnTo>
                      <a:pt x="180475" y="10908"/>
                    </a:lnTo>
                    <a:lnTo>
                      <a:pt x="178492" y="36690"/>
                    </a:lnTo>
                    <a:lnTo>
                      <a:pt x="178492" y="36690"/>
                    </a:lnTo>
                    <a:cubicBezTo>
                      <a:pt x="182459" y="31732"/>
                      <a:pt x="188408" y="28757"/>
                      <a:pt x="196342" y="28757"/>
                    </a:cubicBezTo>
                    <a:cubicBezTo>
                      <a:pt x="204275" y="28757"/>
                      <a:pt x="210224" y="31732"/>
                      <a:pt x="215182" y="36690"/>
                    </a:cubicBezTo>
                    <a:cubicBezTo>
                      <a:pt x="220140" y="41648"/>
                      <a:pt x="222124" y="47598"/>
                      <a:pt x="222124" y="55531"/>
                    </a:cubicBezTo>
                    <a:cubicBezTo>
                      <a:pt x="222124" y="63464"/>
                      <a:pt x="219149" y="70405"/>
                      <a:pt x="214191" y="75363"/>
                    </a:cubicBezTo>
                    <a:cubicBezTo>
                      <a:pt x="208241" y="79330"/>
                      <a:pt x="201300" y="82305"/>
                      <a:pt x="193366" y="82305"/>
                    </a:cubicBezTo>
                    <a:lnTo>
                      <a:pt x="193366" y="8230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2" name="Полилиния: фигура 321">
                <a:extLst>
                  <a:ext uri="{FF2B5EF4-FFF2-40B4-BE49-F238E27FC236}">
                    <a16:creationId xmlns:a16="http://schemas.microsoft.com/office/drawing/2014/main" id="{A72E4D30-78F6-A2C6-762C-F8ED3CD2DA84}"/>
                  </a:ext>
                </a:extLst>
              </p:cNvPr>
              <p:cNvSpPr/>
              <p:nvPr/>
            </p:nvSpPr>
            <p:spPr>
              <a:xfrm>
                <a:off x="5982653" y="6685350"/>
                <a:ext cx="191383" cy="83295"/>
              </a:xfrm>
              <a:custGeom>
                <a:avLst/>
                <a:gdLst>
                  <a:gd name="connsiteX0" fmla="*/ 12891 w 191383"/>
                  <a:gd name="connsiteY0" fmla="*/ 58505 h 83295"/>
                  <a:gd name="connsiteX1" fmla="*/ 18841 w 191383"/>
                  <a:gd name="connsiteY1" fmla="*/ 68422 h 83295"/>
                  <a:gd name="connsiteX2" fmla="*/ 32723 w 191383"/>
                  <a:gd name="connsiteY2" fmla="*/ 72388 h 83295"/>
                  <a:gd name="connsiteX3" fmla="*/ 45615 w 191383"/>
                  <a:gd name="connsiteY3" fmla="*/ 68422 h 83295"/>
                  <a:gd name="connsiteX4" fmla="*/ 50573 w 191383"/>
                  <a:gd name="connsiteY4" fmla="*/ 58505 h 83295"/>
                  <a:gd name="connsiteX5" fmla="*/ 46606 w 191383"/>
                  <a:gd name="connsiteY5" fmla="*/ 50573 h 83295"/>
                  <a:gd name="connsiteX6" fmla="*/ 34707 w 191383"/>
                  <a:gd name="connsiteY6" fmla="*/ 45614 h 83295"/>
                  <a:gd name="connsiteX7" fmla="*/ 24791 w 191383"/>
                  <a:gd name="connsiteY7" fmla="*/ 42640 h 83295"/>
                  <a:gd name="connsiteX8" fmla="*/ 8925 w 191383"/>
                  <a:gd name="connsiteY8" fmla="*/ 34707 h 83295"/>
                  <a:gd name="connsiteX9" fmla="*/ 3967 w 191383"/>
                  <a:gd name="connsiteY9" fmla="*/ 21816 h 83295"/>
                  <a:gd name="connsiteX10" fmla="*/ 11900 w 191383"/>
                  <a:gd name="connsiteY10" fmla="*/ 5949 h 83295"/>
                  <a:gd name="connsiteX11" fmla="*/ 31732 w 191383"/>
                  <a:gd name="connsiteY11" fmla="*/ 0 h 83295"/>
                  <a:gd name="connsiteX12" fmla="*/ 51565 w 191383"/>
                  <a:gd name="connsiteY12" fmla="*/ 5949 h 83295"/>
                  <a:gd name="connsiteX13" fmla="*/ 59497 w 191383"/>
                  <a:gd name="connsiteY13" fmla="*/ 21816 h 83295"/>
                  <a:gd name="connsiteX14" fmla="*/ 49581 w 191383"/>
                  <a:gd name="connsiteY14" fmla="*/ 21816 h 83295"/>
                  <a:gd name="connsiteX15" fmla="*/ 43632 w 191383"/>
                  <a:gd name="connsiteY15" fmla="*/ 11900 h 83295"/>
                  <a:gd name="connsiteX16" fmla="*/ 30741 w 191383"/>
                  <a:gd name="connsiteY16" fmla="*/ 7933 h 83295"/>
                  <a:gd name="connsiteX17" fmla="*/ 17849 w 191383"/>
                  <a:gd name="connsiteY17" fmla="*/ 11900 h 83295"/>
                  <a:gd name="connsiteX18" fmla="*/ 12891 w 191383"/>
                  <a:gd name="connsiteY18" fmla="*/ 20824 h 83295"/>
                  <a:gd name="connsiteX19" fmla="*/ 16858 w 191383"/>
                  <a:gd name="connsiteY19" fmla="*/ 27765 h 83295"/>
                  <a:gd name="connsiteX20" fmla="*/ 28757 w 191383"/>
                  <a:gd name="connsiteY20" fmla="*/ 32723 h 83295"/>
                  <a:gd name="connsiteX21" fmla="*/ 36690 w 191383"/>
                  <a:gd name="connsiteY21" fmla="*/ 34707 h 83295"/>
                  <a:gd name="connsiteX22" fmla="*/ 54539 w 191383"/>
                  <a:gd name="connsiteY22" fmla="*/ 42640 h 83295"/>
                  <a:gd name="connsiteX23" fmla="*/ 59497 w 191383"/>
                  <a:gd name="connsiteY23" fmla="*/ 56523 h 83295"/>
                  <a:gd name="connsiteX24" fmla="*/ 51565 w 191383"/>
                  <a:gd name="connsiteY24" fmla="*/ 73380 h 83295"/>
                  <a:gd name="connsiteX25" fmla="*/ 29749 w 191383"/>
                  <a:gd name="connsiteY25" fmla="*/ 79330 h 83295"/>
                  <a:gd name="connsiteX26" fmla="*/ 8925 w 191383"/>
                  <a:gd name="connsiteY26" fmla="*/ 73380 h 83295"/>
                  <a:gd name="connsiteX27" fmla="*/ 0 w 191383"/>
                  <a:gd name="connsiteY27" fmla="*/ 56523 h 83295"/>
                  <a:gd name="connsiteX28" fmla="*/ 12891 w 191383"/>
                  <a:gd name="connsiteY28" fmla="*/ 56523 h 83295"/>
                  <a:gd name="connsiteX29" fmla="*/ 100154 w 191383"/>
                  <a:gd name="connsiteY29" fmla="*/ 82305 h 83295"/>
                  <a:gd name="connsiteX30" fmla="*/ 84288 w 191383"/>
                  <a:gd name="connsiteY30" fmla="*/ 77346 h 83295"/>
                  <a:gd name="connsiteX31" fmla="*/ 73380 w 191383"/>
                  <a:gd name="connsiteY31" fmla="*/ 64455 h 83295"/>
                  <a:gd name="connsiteX32" fmla="*/ 69414 w 191383"/>
                  <a:gd name="connsiteY32" fmla="*/ 42640 h 83295"/>
                  <a:gd name="connsiteX33" fmla="*/ 77346 w 191383"/>
                  <a:gd name="connsiteY33" fmla="*/ 11900 h 83295"/>
                  <a:gd name="connsiteX34" fmla="*/ 100154 w 191383"/>
                  <a:gd name="connsiteY34" fmla="*/ 991 h 83295"/>
                  <a:gd name="connsiteX35" fmla="*/ 117011 w 191383"/>
                  <a:gd name="connsiteY35" fmla="*/ 6941 h 83295"/>
                  <a:gd name="connsiteX36" fmla="*/ 125936 w 191383"/>
                  <a:gd name="connsiteY36" fmla="*/ 21816 h 83295"/>
                  <a:gd name="connsiteX37" fmla="*/ 116020 w 191383"/>
                  <a:gd name="connsiteY37" fmla="*/ 21816 h 83295"/>
                  <a:gd name="connsiteX38" fmla="*/ 110071 w 191383"/>
                  <a:gd name="connsiteY38" fmla="*/ 12891 h 83295"/>
                  <a:gd name="connsiteX39" fmla="*/ 100154 w 191383"/>
                  <a:gd name="connsiteY39" fmla="*/ 9916 h 83295"/>
                  <a:gd name="connsiteX40" fmla="*/ 85280 w 191383"/>
                  <a:gd name="connsiteY40" fmla="*/ 18840 h 83295"/>
                  <a:gd name="connsiteX41" fmla="*/ 79330 w 191383"/>
                  <a:gd name="connsiteY41" fmla="*/ 42640 h 83295"/>
                  <a:gd name="connsiteX42" fmla="*/ 79330 w 191383"/>
                  <a:gd name="connsiteY42" fmla="*/ 42640 h 83295"/>
                  <a:gd name="connsiteX43" fmla="*/ 88255 w 191383"/>
                  <a:gd name="connsiteY43" fmla="*/ 33715 h 83295"/>
                  <a:gd name="connsiteX44" fmla="*/ 101146 w 191383"/>
                  <a:gd name="connsiteY44" fmla="*/ 29749 h 83295"/>
                  <a:gd name="connsiteX45" fmla="*/ 119987 w 191383"/>
                  <a:gd name="connsiteY45" fmla="*/ 37682 h 83295"/>
                  <a:gd name="connsiteX46" fmla="*/ 127920 w 191383"/>
                  <a:gd name="connsiteY46" fmla="*/ 56523 h 83295"/>
                  <a:gd name="connsiteX47" fmla="*/ 119987 w 191383"/>
                  <a:gd name="connsiteY47" fmla="*/ 75363 h 83295"/>
                  <a:gd name="connsiteX48" fmla="*/ 100154 w 191383"/>
                  <a:gd name="connsiteY48" fmla="*/ 82305 h 83295"/>
                  <a:gd name="connsiteX49" fmla="*/ 100154 w 191383"/>
                  <a:gd name="connsiteY49" fmla="*/ 82305 h 83295"/>
                  <a:gd name="connsiteX50" fmla="*/ 100154 w 191383"/>
                  <a:gd name="connsiteY50" fmla="*/ 73380 h 83295"/>
                  <a:gd name="connsiteX51" fmla="*/ 113045 w 191383"/>
                  <a:gd name="connsiteY51" fmla="*/ 68422 h 83295"/>
                  <a:gd name="connsiteX52" fmla="*/ 118003 w 191383"/>
                  <a:gd name="connsiteY52" fmla="*/ 55531 h 83295"/>
                  <a:gd name="connsiteX53" fmla="*/ 113045 w 191383"/>
                  <a:gd name="connsiteY53" fmla="*/ 42640 h 83295"/>
                  <a:gd name="connsiteX54" fmla="*/ 100154 w 191383"/>
                  <a:gd name="connsiteY54" fmla="*/ 37682 h 83295"/>
                  <a:gd name="connsiteX55" fmla="*/ 87263 w 191383"/>
                  <a:gd name="connsiteY55" fmla="*/ 42640 h 83295"/>
                  <a:gd name="connsiteX56" fmla="*/ 82305 w 191383"/>
                  <a:gd name="connsiteY56" fmla="*/ 55531 h 83295"/>
                  <a:gd name="connsiteX57" fmla="*/ 87263 w 191383"/>
                  <a:gd name="connsiteY57" fmla="*/ 68422 h 83295"/>
                  <a:gd name="connsiteX58" fmla="*/ 100154 w 191383"/>
                  <a:gd name="connsiteY58" fmla="*/ 73380 h 83295"/>
                  <a:gd name="connsiteX59" fmla="*/ 100154 w 191383"/>
                  <a:gd name="connsiteY59" fmla="*/ 73380 h 83295"/>
                  <a:gd name="connsiteX60" fmla="*/ 154694 w 191383"/>
                  <a:gd name="connsiteY60" fmla="*/ 35698 h 83295"/>
                  <a:gd name="connsiteX61" fmla="*/ 164610 w 191383"/>
                  <a:gd name="connsiteY61" fmla="*/ 35698 h 83295"/>
                  <a:gd name="connsiteX62" fmla="*/ 175517 w 191383"/>
                  <a:gd name="connsiteY62" fmla="*/ 31732 h 83295"/>
                  <a:gd name="connsiteX63" fmla="*/ 179484 w 191383"/>
                  <a:gd name="connsiteY63" fmla="*/ 21816 h 83295"/>
                  <a:gd name="connsiteX64" fmla="*/ 175517 w 191383"/>
                  <a:gd name="connsiteY64" fmla="*/ 11900 h 83295"/>
                  <a:gd name="connsiteX65" fmla="*/ 163618 w 191383"/>
                  <a:gd name="connsiteY65" fmla="*/ 7933 h 83295"/>
                  <a:gd name="connsiteX66" fmla="*/ 152710 w 191383"/>
                  <a:gd name="connsiteY66" fmla="*/ 11900 h 83295"/>
                  <a:gd name="connsiteX67" fmla="*/ 147752 w 191383"/>
                  <a:gd name="connsiteY67" fmla="*/ 21816 h 83295"/>
                  <a:gd name="connsiteX68" fmla="*/ 137836 w 191383"/>
                  <a:gd name="connsiteY68" fmla="*/ 21816 h 83295"/>
                  <a:gd name="connsiteX69" fmla="*/ 145769 w 191383"/>
                  <a:gd name="connsiteY69" fmla="*/ 5949 h 83295"/>
                  <a:gd name="connsiteX70" fmla="*/ 163618 w 191383"/>
                  <a:gd name="connsiteY70" fmla="*/ 0 h 83295"/>
                  <a:gd name="connsiteX71" fmla="*/ 181467 w 191383"/>
                  <a:gd name="connsiteY71" fmla="*/ 5949 h 83295"/>
                  <a:gd name="connsiteX72" fmla="*/ 188408 w 191383"/>
                  <a:gd name="connsiteY72" fmla="*/ 20824 h 83295"/>
                  <a:gd name="connsiteX73" fmla="*/ 184442 w 191383"/>
                  <a:gd name="connsiteY73" fmla="*/ 33715 h 83295"/>
                  <a:gd name="connsiteX74" fmla="*/ 172543 w 191383"/>
                  <a:gd name="connsiteY74" fmla="*/ 39665 h 83295"/>
                  <a:gd name="connsiteX75" fmla="*/ 172543 w 191383"/>
                  <a:gd name="connsiteY75" fmla="*/ 39665 h 83295"/>
                  <a:gd name="connsiteX76" fmla="*/ 186425 w 191383"/>
                  <a:gd name="connsiteY76" fmla="*/ 45614 h 83295"/>
                  <a:gd name="connsiteX77" fmla="*/ 191383 w 191383"/>
                  <a:gd name="connsiteY77" fmla="*/ 59497 h 83295"/>
                  <a:gd name="connsiteX78" fmla="*/ 183450 w 191383"/>
                  <a:gd name="connsiteY78" fmla="*/ 76355 h 83295"/>
                  <a:gd name="connsiteX79" fmla="*/ 163618 w 191383"/>
                  <a:gd name="connsiteY79" fmla="*/ 83296 h 83295"/>
                  <a:gd name="connsiteX80" fmla="*/ 143785 w 191383"/>
                  <a:gd name="connsiteY80" fmla="*/ 77346 h 83295"/>
                  <a:gd name="connsiteX81" fmla="*/ 135852 w 191383"/>
                  <a:gd name="connsiteY81" fmla="*/ 61481 h 83295"/>
                  <a:gd name="connsiteX82" fmla="*/ 145769 w 191383"/>
                  <a:gd name="connsiteY82" fmla="*/ 61481 h 83295"/>
                  <a:gd name="connsiteX83" fmla="*/ 151718 w 191383"/>
                  <a:gd name="connsiteY83" fmla="*/ 71397 h 83295"/>
                  <a:gd name="connsiteX84" fmla="*/ 164610 w 191383"/>
                  <a:gd name="connsiteY84" fmla="*/ 75363 h 83295"/>
                  <a:gd name="connsiteX85" fmla="*/ 177501 w 191383"/>
                  <a:gd name="connsiteY85" fmla="*/ 71397 h 83295"/>
                  <a:gd name="connsiteX86" fmla="*/ 182459 w 191383"/>
                  <a:gd name="connsiteY86" fmla="*/ 61481 h 83295"/>
                  <a:gd name="connsiteX87" fmla="*/ 177501 w 191383"/>
                  <a:gd name="connsiteY87" fmla="*/ 50573 h 83295"/>
                  <a:gd name="connsiteX88" fmla="*/ 164610 w 191383"/>
                  <a:gd name="connsiteY88" fmla="*/ 46606 h 83295"/>
                  <a:gd name="connsiteX89" fmla="*/ 154694 w 191383"/>
                  <a:gd name="connsiteY89" fmla="*/ 46606 h 83295"/>
                  <a:gd name="connsiteX90" fmla="*/ 154694 w 191383"/>
                  <a:gd name="connsiteY90" fmla="*/ 35698 h 8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</a:cxnLst>
                <a:rect l="l" t="t" r="r" b="b"/>
                <a:pathLst>
                  <a:path w="191383" h="83295">
                    <a:moveTo>
                      <a:pt x="12891" y="58505"/>
                    </a:moveTo>
                    <a:cubicBezTo>
                      <a:pt x="12891" y="62472"/>
                      <a:pt x="15866" y="66439"/>
                      <a:pt x="18841" y="68422"/>
                    </a:cubicBezTo>
                    <a:cubicBezTo>
                      <a:pt x="22807" y="71397"/>
                      <a:pt x="26774" y="72388"/>
                      <a:pt x="32723" y="72388"/>
                    </a:cubicBezTo>
                    <a:cubicBezTo>
                      <a:pt x="37682" y="72388"/>
                      <a:pt x="42640" y="71397"/>
                      <a:pt x="45615" y="68422"/>
                    </a:cubicBezTo>
                    <a:cubicBezTo>
                      <a:pt x="48590" y="65447"/>
                      <a:pt x="50573" y="62472"/>
                      <a:pt x="50573" y="58505"/>
                    </a:cubicBezTo>
                    <a:cubicBezTo>
                      <a:pt x="50573" y="55531"/>
                      <a:pt x="49581" y="52556"/>
                      <a:pt x="46606" y="50573"/>
                    </a:cubicBezTo>
                    <a:cubicBezTo>
                      <a:pt x="44623" y="48589"/>
                      <a:pt x="40657" y="46606"/>
                      <a:pt x="34707" y="45614"/>
                    </a:cubicBezTo>
                    <a:lnTo>
                      <a:pt x="24791" y="42640"/>
                    </a:lnTo>
                    <a:cubicBezTo>
                      <a:pt x="17849" y="40656"/>
                      <a:pt x="11900" y="37682"/>
                      <a:pt x="8925" y="34707"/>
                    </a:cubicBezTo>
                    <a:cubicBezTo>
                      <a:pt x="5950" y="31732"/>
                      <a:pt x="3967" y="26774"/>
                      <a:pt x="3967" y="21816"/>
                    </a:cubicBezTo>
                    <a:cubicBezTo>
                      <a:pt x="3967" y="14874"/>
                      <a:pt x="6941" y="9916"/>
                      <a:pt x="11900" y="5949"/>
                    </a:cubicBezTo>
                    <a:cubicBezTo>
                      <a:pt x="16858" y="1983"/>
                      <a:pt x="23799" y="0"/>
                      <a:pt x="31732" y="0"/>
                    </a:cubicBezTo>
                    <a:cubicBezTo>
                      <a:pt x="39665" y="0"/>
                      <a:pt x="45615" y="1983"/>
                      <a:pt x="51565" y="5949"/>
                    </a:cubicBezTo>
                    <a:cubicBezTo>
                      <a:pt x="56523" y="9916"/>
                      <a:pt x="59497" y="15866"/>
                      <a:pt x="59497" y="21816"/>
                    </a:cubicBezTo>
                    <a:lnTo>
                      <a:pt x="49581" y="21816"/>
                    </a:lnTo>
                    <a:cubicBezTo>
                      <a:pt x="49581" y="17849"/>
                      <a:pt x="47598" y="13882"/>
                      <a:pt x="43632" y="11900"/>
                    </a:cubicBezTo>
                    <a:cubicBezTo>
                      <a:pt x="40657" y="9916"/>
                      <a:pt x="36690" y="7933"/>
                      <a:pt x="30741" y="7933"/>
                    </a:cubicBezTo>
                    <a:cubicBezTo>
                      <a:pt x="25783" y="7933"/>
                      <a:pt x="21816" y="8924"/>
                      <a:pt x="17849" y="11900"/>
                    </a:cubicBezTo>
                    <a:cubicBezTo>
                      <a:pt x="14874" y="13882"/>
                      <a:pt x="12891" y="17849"/>
                      <a:pt x="12891" y="20824"/>
                    </a:cubicBezTo>
                    <a:cubicBezTo>
                      <a:pt x="12891" y="23799"/>
                      <a:pt x="13883" y="25782"/>
                      <a:pt x="16858" y="27765"/>
                    </a:cubicBezTo>
                    <a:cubicBezTo>
                      <a:pt x="18841" y="29749"/>
                      <a:pt x="22807" y="31732"/>
                      <a:pt x="28757" y="32723"/>
                    </a:cubicBezTo>
                    <a:lnTo>
                      <a:pt x="36690" y="34707"/>
                    </a:lnTo>
                    <a:cubicBezTo>
                      <a:pt x="44623" y="36690"/>
                      <a:pt x="50573" y="39665"/>
                      <a:pt x="54539" y="42640"/>
                    </a:cubicBezTo>
                    <a:cubicBezTo>
                      <a:pt x="58506" y="45614"/>
                      <a:pt x="59497" y="50573"/>
                      <a:pt x="59497" y="56523"/>
                    </a:cubicBezTo>
                    <a:cubicBezTo>
                      <a:pt x="59497" y="63464"/>
                      <a:pt x="56523" y="69414"/>
                      <a:pt x="51565" y="73380"/>
                    </a:cubicBezTo>
                    <a:cubicBezTo>
                      <a:pt x="46606" y="77346"/>
                      <a:pt x="38674" y="79330"/>
                      <a:pt x="29749" y="79330"/>
                    </a:cubicBezTo>
                    <a:cubicBezTo>
                      <a:pt x="21816" y="79330"/>
                      <a:pt x="14874" y="77346"/>
                      <a:pt x="8925" y="73380"/>
                    </a:cubicBezTo>
                    <a:cubicBezTo>
                      <a:pt x="3967" y="69414"/>
                      <a:pt x="992" y="63464"/>
                      <a:pt x="0" y="56523"/>
                    </a:cubicBezTo>
                    <a:lnTo>
                      <a:pt x="12891" y="56523"/>
                    </a:lnTo>
                    <a:close/>
                    <a:moveTo>
                      <a:pt x="100154" y="82305"/>
                    </a:moveTo>
                    <a:cubicBezTo>
                      <a:pt x="94204" y="82305"/>
                      <a:pt x="89246" y="80321"/>
                      <a:pt x="84288" y="77346"/>
                    </a:cubicBezTo>
                    <a:cubicBezTo>
                      <a:pt x="79330" y="74372"/>
                      <a:pt x="76355" y="69414"/>
                      <a:pt x="73380" y="64455"/>
                    </a:cubicBezTo>
                    <a:cubicBezTo>
                      <a:pt x="70406" y="58505"/>
                      <a:pt x="69414" y="51565"/>
                      <a:pt x="69414" y="42640"/>
                    </a:cubicBezTo>
                    <a:cubicBezTo>
                      <a:pt x="69414" y="29749"/>
                      <a:pt x="72388" y="18840"/>
                      <a:pt x="77346" y="11900"/>
                    </a:cubicBezTo>
                    <a:cubicBezTo>
                      <a:pt x="82305" y="4958"/>
                      <a:pt x="90238" y="991"/>
                      <a:pt x="100154" y="991"/>
                    </a:cubicBezTo>
                    <a:cubicBezTo>
                      <a:pt x="107095" y="991"/>
                      <a:pt x="113045" y="2975"/>
                      <a:pt x="117011" y="6941"/>
                    </a:cubicBezTo>
                    <a:cubicBezTo>
                      <a:pt x="121970" y="10908"/>
                      <a:pt x="124945" y="15866"/>
                      <a:pt x="125936" y="21816"/>
                    </a:cubicBezTo>
                    <a:lnTo>
                      <a:pt x="116020" y="21816"/>
                    </a:lnTo>
                    <a:cubicBezTo>
                      <a:pt x="115029" y="17849"/>
                      <a:pt x="113045" y="15866"/>
                      <a:pt x="110071" y="12891"/>
                    </a:cubicBezTo>
                    <a:cubicBezTo>
                      <a:pt x="107095" y="10908"/>
                      <a:pt x="104120" y="9916"/>
                      <a:pt x="100154" y="9916"/>
                    </a:cubicBezTo>
                    <a:cubicBezTo>
                      <a:pt x="93213" y="9916"/>
                      <a:pt x="88255" y="12891"/>
                      <a:pt x="85280" y="18840"/>
                    </a:cubicBezTo>
                    <a:cubicBezTo>
                      <a:pt x="81313" y="24791"/>
                      <a:pt x="79330" y="32723"/>
                      <a:pt x="79330" y="42640"/>
                    </a:cubicBezTo>
                    <a:lnTo>
                      <a:pt x="79330" y="42640"/>
                    </a:lnTo>
                    <a:cubicBezTo>
                      <a:pt x="81313" y="38673"/>
                      <a:pt x="84288" y="35698"/>
                      <a:pt x="88255" y="33715"/>
                    </a:cubicBezTo>
                    <a:cubicBezTo>
                      <a:pt x="92221" y="31732"/>
                      <a:pt x="97179" y="29749"/>
                      <a:pt x="101146" y="29749"/>
                    </a:cubicBezTo>
                    <a:cubicBezTo>
                      <a:pt x="109079" y="29749"/>
                      <a:pt x="115029" y="32723"/>
                      <a:pt x="119987" y="37682"/>
                    </a:cubicBezTo>
                    <a:cubicBezTo>
                      <a:pt x="124945" y="42640"/>
                      <a:pt x="127920" y="48589"/>
                      <a:pt x="127920" y="56523"/>
                    </a:cubicBezTo>
                    <a:cubicBezTo>
                      <a:pt x="127920" y="64455"/>
                      <a:pt x="124945" y="70405"/>
                      <a:pt x="119987" y="75363"/>
                    </a:cubicBezTo>
                    <a:cubicBezTo>
                      <a:pt x="115029" y="79330"/>
                      <a:pt x="109079" y="82305"/>
                      <a:pt x="100154" y="82305"/>
                    </a:cubicBezTo>
                    <a:lnTo>
                      <a:pt x="100154" y="82305"/>
                    </a:lnTo>
                    <a:close/>
                    <a:moveTo>
                      <a:pt x="100154" y="73380"/>
                    </a:moveTo>
                    <a:cubicBezTo>
                      <a:pt x="105112" y="73380"/>
                      <a:pt x="109079" y="71397"/>
                      <a:pt x="113045" y="68422"/>
                    </a:cubicBezTo>
                    <a:cubicBezTo>
                      <a:pt x="117011" y="65447"/>
                      <a:pt x="118003" y="60489"/>
                      <a:pt x="118003" y="55531"/>
                    </a:cubicBezTo>
                    <a:cubicBezTo>
                      <a:pt x="118003" y="50573"/>
                      <a:pt x="116020" y="45614"/>
                      <a:pt x="113045" y="42640"/>
                    </a:cubicBezTo>
                    <a:cubicBezTo>
                      <a:pt x="110071" y="39665"/>
                      <a:pt x="105112" y="37682"/>
                      <a:pt x="100154" y="37682"/>
                    </a:cubicBezTo>
                    <a:cubicBezTo>
                      <a:pt x="95196" y="37682"/>
                      <a:pt x="90238" y="39665"/>
                      <a:pt x="87263" y="42640"/>
                    </a:cubicBezTo>
                    <a:cubicBezTo>
                      <a:pt x="84288" y="45614"/>
                      <a:pt x="82305" y="50573"/>
                      <a:pt x="82305" y="55531"/>
                    </a:cubicBezTo>
                    <a:cubicBezTo>
                      <a:pt x="82305" y="60489"/>
                      <a:pt x="84288" y="64455"/>
                      <a:pt x="87263" y="68422"/>
                    </a:cubicBezTo>
                    <a:cubicBezTo>
                      <a:pt x="91229" y="71397"/>
                      <a:pt x="95196" y="73380"/>
                      <a:pt x="100154" y="73380"/>
                    </a:cubicBezTo>
                    <a:lnTo>
                      <a:pt x="100154" y="73380"/>
                    </a:lnTo>
                    <a:close/>
                    <a:moveTo>
                      <a:pt x="154694" y="35698"/>
                    </a:moveTo>
                    <a:lnTo>
                      <a:pt x="164610" y="35698"/>
                    </a:lnTo>
                    <a:cubicBezTo>
                      <a:pt x="169568" y="35698"/>
                      <a:pt x="172543" y="34707"/>
                      <a:pt x="175517" y="31732"/>
                    </a:cubicBezTo>
                    <a:cubicBezTo>
                      <a:pt x="178492" y="28757"/>
                      <a:pt x="179484" y="25782"/>
                      <a:pt x="179484" y="21816"/>
                    </a:cubicBezTo>
                    <a:cubicBezTo>
                      <a:pt x="179484" y="17849"/>
                      <a:pt x="178492" y="14874"/>
                      <a:pt x="175517" y="11900"/>
                    </a:cubicBezTo>
                    <a:cubicBezTo>
                      <a:pt x="172543" y="9916"/>
                      <a:pt x="168576" y="7933"/>
                      <a:pt x="163618" y="7933"/>
                    </a:cubicBezTo>
                    <a:cubicBezTo>
                      <a:pt x="158660" y="7933"/>
                      <a:pt x="155685" y="8924"/>
                      <a:pt x="152710" y="11900"/>
                    </a:cubicBezTo>
                    <a:cubicBezTo>
                      <a:pt x="149735" y="14874"/>
                      <a:pt x="147752" y="17849"/>
                      <a:pt x="147752" y="21816"/>
                    </a:cubicBezTo>
                    <a:lnTo>
                      <a:pt x="137836" y="21816"/>
                    </a:lnTo>
                    <a:cubicBezTo>
                      <a:pt x="138827" y="14874"/>
                      <a:pt x="140811" y="9916"/>
                      <a:pt x="145769" y="5949"/>
                    </a:cubicBezTo>
                    <a:cubicBezTo>
                      <a:pt x="150727" y="1983"/>
                      <a:pt x="156676" y="0"/>
                      <a:pt x="163618" y="0"/>
                    </a:cubicBezTo>
                    <a:cubicBezTo>
                      <a:pt x="170559" y="0"/>
                      <a:pt x="176509" y="1983"/>
                      <a:pt x="181467" y="5949"/>
                    </a:cubicBezTo>
                    <a:cubicBezTo>
                      <a:pt x="186425" y="9916"/>
                      <a:pt x="188408" y="14874"/>
                      <a:pt x="188408" y="20824"/>
                    </a:cubicBezTo>
                    <a:cubicBezTo>
                      <a:pt x="188408" y="25782"/>
                      <a:pt x="187417" y="29749"/>
                      <a:pt x="184442" y="33715"/>
                    </a:cubicBezTo>
                    <a:cubicBezTo>
                      <a:pt x="181467" y="36690"/>
                      <a:pt x="177501" y="39665"/>
                      <a:pt x="172543" y="39665"/>
                    </a:cubicBezTo>
                    <a:lnTo>
                      <a:pt x="172543" y="39665"/>
                    </a:lnTo>
                    <a:cubicBezTo>
                      <a:pt x="178492" y="39665"/>
                      <a:pt x="183450" y="41648"/>
                      <a:pt x="186425" y="45614"/>
                    </a:cubicBezTo>
                    <a:cubicBezTo>
                      <a:pt x="190392" y="48589"/>
                      <a:pt x="191383" y="53547"/>
                      <a:pt x="191383" y="59497"/>
                    </a:cubicBezTo>
                    <a:cubicBezTo>
                      <a:pt x="191383" y="66439"/>
                      <a:pt x="188408" y="71397"/>
                      <a:pt x="183450" y="76355"/>
                    </a:cubicBezTo>
                    <a:cubicBezTo>
                      <a:pt x="178492" y="80321"/>
                      <a:pt x="171551" y="83296"/>
                      <a:pt x="163618" y="83296"/>
                    </a:cubicBezTo>
                    <a:cubicBezTo>
                      <a:pt x="155685" y="83296"/>
                      <a:pt x="148743" y="81313"/>
                      <a:pt x="143785" y="77346"/>
                    </a:cubicBezTo>
                    <a:cubicBezTo>
                      <a:pt x="138827" y="73380"/>
                      <a:pt x="135852" y="68422"/>
                      <a:pt x="135852" y="61481"/>
                    </a:cubicBezTo>
                    <a:lnTo>
                      <a:pt x="145769" y="61481"/>
                    </a:lnTo>
                    <a:cubicBezTo>
                      <a:pt x="145769" y="65447"/>
                      <a:pt x="147752" y="68422"/>
                      <a:pt x="151718" y="71397"/>
                    </a:cubicBezTo>
                    <a:cubicBezTo>
                      <a:pt x="154694" y="74372"/>
                      <a:pt x="159652" y="75363"/>
                      <a:pt x="164610" y="75363"/>
                    </a:cubicBezTo>
                    <a:cubicBezTo>
                      <a:pt x="169568" y="75363"/>
                      <a:pt x="174526" y="74372"/>
                      <a:pt x="177501" y="71397"/>
                    </a:cubicBezTo>
                    <a:cubicBezTo>
                      <a:pt x="180475" y="68422"/>
                      <a:pt x="182459" y="65447"/>
                      <a:pt x="182459" y="61481"/>
                    </a:cubicBezTo>
                    <a:cubicBezTo>
                      <a:pt x="182459" y="56523"/>
                      <a:pt x="180475" y="53547"/>
                      <a:pt x="177501" y="50573"/>
                    </a:cubicBezTo>
                    <a:cubicBezTo>
                      <a:pt x="174526" y="47598"/>
                      <a:pt x="169568" y="46606"/>
                      <a:pt x="164610" y="46606"/>
                    </a:cubicBezTo>
                    <a:lnTo>
                      <a:pt x="154694" y="46606"/>
                    </a:lnTo>
                    <a:lnTo>
                      <a:pt x="154694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3" name="Полилиния: фигура 322">
                <a:extLst>
                  <a:ext uri="{FF2B5EF4-FFF2-40B4-BE49-F238E27FC236}">
                    <a16:creationId xmlns:a16="http://schemas.microsoft.com/office/drawing/2014/main" id="{2B19C045-7371-6CA5-780D-3D9BDFC1945A}"/>
                  </a:ext>
                </a:extLst>
              </p:cNvPr>
              <p:cNvSpPr/>
              <p:nvPr/>
            </p:nvSpPr>
            <p:spPr>
              <a:xfrm>
                <a:off x="1910058" y="6934247"/>
                <a:ext cx="436314" cy="81313"/>
              </a:xfrm>
              <a:custGeom>
                <a:avLst/>
                <a:gdLst>
                  <a:gd name="connsiteX0" fmla="*/ 70405 w 436314"/>
                  <a:gd name="connsiteY0" fmla="*/ 47598 h 81313"/>
                  <a:gd name="connsiteX1" fmla="*/ 61481 w 436314"/>
                  <a:gd name="connsiteY1" fmla="*/ 72388 h 81313"/>
                  <a:gd name="connsiteX2" fmla="*/ 36690 w 436314"/>
                  <a:gd name="connsiteY2" fmla="*/ 81313 h 81313"/>
                  <a:gd name="connsiteX3" fmla="*/ 9916 w 436314"/>
                  <a:gd name="connsiteY3" fmla="*/ 70406 h 81313"/>
                  <a:gd name="connsiteX4" fmla="*/ 0 w 436314"/>
                  <a:gd name="connsiteY4" fmla="*/ 40657 h 81313"/>
                  <a:gd name="connsiteX5" fmla="*/ 9916 w 436314"/>
                  <a:gd name="connsiteY5" fmla="*/ 10908 h 81313"/>
                  <a:gd name="connsiteX6" fmla="*/ 36690 w 436314"/>
                  <a:gd name="connsiteY6" fmla="*/ 0 h 81313"/>
                  <a:gd name="connsiteX7" fmla="*/ 58506 w 436314"/>
                  <a:gd name="connsiteY7" fmla="*/ 6941 h 81313"/>
                  <a:gd name="connsiteX8" fmla="*/ 69414 w 436314"/>
                  <a:gd name="connsiteY8" fmla="*/ 25783 h 81313"/>
                  <a:gd name="connsiteX9" fmla="*/ 59497 w 436314"/>
                  <a:gd name="connsiteY9" fmla="*/ 25783 h 81313"/>
                  <a:gd name="connsiteX10" fmla="*/ 51564 w 436314"/>
                  <a:gd name="connsiteY10" fmla="*/ 13883 h 81313"/>
                  <a:gd name="connsiteX11" fmla="*/ 37682 w 436314"/>
                  <a:gd name="connsiteY11" fmla="*/ 9916 h 81313"/>
                  <a:gd name="connsiteX12" fmla="*/ 18841 w 436314"/>
                  <a:gd name="connsiteY12" fmla="*/ 17849 h 81313"/>
                  <a:gd name="connsiteX13" fmla="*/ 11899 w 436314"/>
                  <a:gd name="connsiteY13" fmla="*/ 40657 h 81313"/>
                  <a:gd name="connsiteX14" fmla="*/ 18841 w 436314"/>
                  <a:gd name="connsiteY14" fmla="*/ 64455 h 81313"/>
                  <a:gd name="connsiteX15" fmla="*/ 37682 w 436314"/>
                  <a:gd name="connsiteY15" fmla="*/ 73380 h 81313"/>
                  <a:gd name="connsiteX16" fmla="*/ 54539 w 436314"/>
                  <a:gd name="connsiteY16" fmla="*/ 67430 h 81313"/>
                  <a:gd name="connsiteX17" fmla="*/ 61481 w 436314"/>
                  <a:gd name="connsiteY17" fmla="*/ 51565 h 81313"/>
                  <a:gd name="connsiteX18" fmla="*/ 61481 w 436314"/>
                  <a:gd name="connsiteY18" fmla="*/ 50573 h 81313"/>
                  <a:gd name="connsiteX19" fmla="*/ 39665 w 436314"/>
                  <a:gd name="connsiteY19" fmla="*/ 50573 h 81313"/>
                  <a:gd name="connsiteX20" fmla="*/ 39665 w 436314"/>
                  <a:gd name="connsiteY20" fmla="*/ 41648 h 81313"/>
                  <a:gd name="connsiteX21" fmla="*/ 71397 w 436314"/>
                  <a:gd name="connsiteY21" fmla="*/ 41648 h 81313"/>
                  <a:gd name="connsiteX22" fmla="*/ 71397 w 436314"/>
                  <a:gd name="connsiteY22" fmla="*/ 47598 h 81313"/>
                  <a:gd name="connsiteX23" fmla="*/ 113045 w 436314"/>
                  <a:gd name="connsiteY23" fmla="*/ 1983 h 81313"/>
                  <a:gd name="connsiteX24" fmla="*/ 130894 w 436314"/>
                  <a:gd name="connsiteY24" fmla="*/ 8925 h 81313"/>
                  <a:gd name="connsiteX25" fmla="*/ 137836 w 436314"/>
                  <a:gd name="connsiteY25" fmla="*/ 26774 h 81313"/>
                  <a:gd name="connsiteX26" fmla="*/ 130894 w 436314"/>
                  <a:gd name="connsiteY26" fmla="*/ 44623 h 81313"/>
                  <a:gd name="connsiteX27" fmla="*/ 113045 w 436314"/>
                  <a:gd name="connsiteY27" fmla="*/ 51565 h 81313"/>
                  <a:gd name="connsiteX28" fmla="*/ 93212 w 436314"/>
                  <a:gd name="connsiteY28" fmla="*/ 51565 h 81313"/>
                  <a:gd name="connsiteX29" fmla="*/ 93212 w 436314"/>
                  <a:gd name="connsiteY29" fmla="*/ 79330 h 81313"/>
                  <a:gd name="connsiteX30" fmla="*/ 83296 w 436314"/>
                  <a:gd name="connsiteY30" fmla="*/ 79330 h 81313"/>
                  <a:gd name="connsiteX31" fmla="*/ 83296 w 436314"/>
                  <a:gd name="connsiteY31" fmla="*/ 0 h 81313"/>
                  <a:gd name="connsiteX32" fmla="*/ 113045 w 436314"/>
                  <a:gd name="connsiteY32" fmla="*/ 0 h 81313"/>
                  <a:gd name="connsiteX33" fmla="*/ 93212 w 436314"/>
                  <a:gd name="connsiteY33" fmla="*/ 43632 h 81313"/>
                  <a:gd name="connsiteX34" fmla="*/ 111062 w 436314"/>
                  <a:gd name="connsiteY34" fmla="*/ 43632 h 81313"/>
                  <a:gd name="connsiteX35" fmla="*/ 123953 w 436314"/>
                  <a:gd name="connsiteY35" fmla="*/ 39665 h 81313"/>
                  <a:gd name="connsiteX36" fmla="*/ 128911 w 436314"/>
                  <a:gd name="connsiteY36" fmla="*/ 27765 h 81313"/>
                  <a:gd name="connsiteX37" fmla="*/ 123953 w 436314"/>
                  <a:gd name="connsiteY37" fmla="*/ 15866 h 81313"/>
                  <a:gd name="connsiteX38" fmla="*/ 111062 w 436314"/>
                  <a:gd name="connsiteY38" fmla="*/ 11900 h 81313"/>
                  <a:gd name="connsiteX39" fmla="*/ 93212 w 436314"/>
                  <a:gd name="connsiteY39" fmla="*/ 11900 h 81313"/>
                  <a:gd name="connsiteX40" fmla="*/ 93212 w 436314"/>
                  <a:gd name="connsiteY40" fmla="*/ 43632 h 81313"/>
                  <a:gd name="connsiteX41" fmla="*/ 194358 w 436314"/>
                  <a:gd name="connsiteY41" fmla="*/ 11900 h 81313"/>
                  <a:gd name="connsiteX42" fmla="*/ 194358 w 436314"/>
                  <a:gd name="connsiteY42" fmla="*/ 11900 h 81313"/>
                  <a:gd name="connsiteX43" fmla="*/ 173534 w 436314"/>
                  <a:gd name="connsiteY43" fmla="*/ 26774 h 81313"/>
                  <a:gd name="connsiteX44" fmla="*/ 173534 w 436314"/>
                  <a:gd name="connsiteY44" fmla="*/ 16858 h 81313"/>
                  <a:gd name="connsiteX45" fmla="*/ 194358 w 436314"/>
                  <a:gd name="connsiteY45" fmla="*/ 1983 h 81313"/>
                  <a:gd name="connsiteX46" fmla="*/ 204274 w 436314"/>
                  <a:gd name="connsiteY46" fmla="*/ 1983 h 81313"/>
                  <a:gd name="connsiteX47" fmla="*/ 204274 w 436314"/>
                  <a:gd name="connsiteY47" fmla="*/ 81313 h 81313"/>
                  <a:gd name="connsiteX48" fmla="*/ 194358 w 436314"/>
                  <a:gd name="connsiteY48" fmla="*/ 81313 h 81313"/>
                  <a:gd name="connsiteX49" fmla="*/ 194358 w 436314"/>
                  <a:gd name="connsiteY49" fmla="*/ 11900 h 81313"/>
                  <a:gd name="connsiteX50" fmla="*/ 224107 w 436314"/>
                  <a:gd name="connsiteY50" fmla="*/ 23799 h 81313"/>
                  <a:gd name="connsiteX51" fmla="*/ 232040 w 436314"/>
                  <a:gd name="connsiteY51" fmla="*/ 6941 h 81313"/>
                  <a:gd name="connsiteX52" fmla="*/ 250880 w 436314"/>
                  <a:gd name="connsiteY52" fmla="*/ 0 h 81313"/>
                  <a:gd name="connsiteX53" fmla="*/ 268730 w 436314"/>
                  <a:gd name="connsiteY53" fmla="*/ 5950 h 81313"/>
                  <a:gd name="connsiteX54" fmla="*/ 275671 w 436314"/>
                  <a:gd name="connsiteY54" fmla="*/ 21816 h 81313"/>
                  <a:gd name="connsiteX55" fmla="*/ 271705 w 436314"/>
                  <a:gd name="connsiteY55" fmla="*/ 34707 h 81313"/>
                  <a:gd name="connsiteX56" fmla="*/ 257822 w 436314"/>
                  <a:gd name="connsiteY56" fmla="*/ 50573 h 81313"/>
                  <a:gd name="connsiteX57" fmla="*/ 237990 w 436314"/>
                  <a:gd name="connsiteY57" fmla="*/ 71397 h 81313"/>
                  <a:gd name="connsiteX58" fmla="*/ 237990 w 436314"/>
                  <a:gd name="connsiteY58" fmla="*/ 71397 h 81313"/>
                  <a:gd name="connsiteX59" fmla="*/ 276663 w 436314"/>
                  <a:gd name="connsiteY59" fmla="*/ 71397 h 81313"/>
                  <a:gd name="connsiteX60" fmla="*/ 276663 w 436314"/>
                  <a:gd name="connsiteY60" fmla="*/ 80322 h 81313"/>
                  <a:gd name="connsiteX61" fmla="*/ 224107 w 436314"/>
                  <a:gd name="connsiteY61" fmla="*/ 80322 h 81313"/>
                  <a:gd name="connsiteX62" fmla="*/ 224107 w 436314"/>
                  <a:gd name="connsiteY62" fmla="*/ 73380 h 81313"/>
                  <a:gd name="connsiteX63" fmla="*/ 251872 w 436314"/>
                  <a:gd name="connsiteY63" fmla="*/ 43632 h 81313"/>
                  <a:gd name="connsiteX64" fmla="*/ 262780 w 436314"/>
                  <a:gd name="connsiteY64" fmla="*/ 30741 h 81313"/>
                  <a:gd name="connsiteX65" fmla="*/ 265755 w 436314"/>
                  <a:gd name="connsiteY65" fmla="*/ 21816 h 81313"/>
                  <a:gd name="connsiteX66" fmla="*/ 260797 w 436314"/>
                  <a:gd name="connsiteY66" fmla="*/ 11900 h 81313"/>
                  <a:gd name="connsiteX67" fmla="*/ 249889 w 436314"/>
                  <a:gd name="connsiteY67" fmla="*/ 7933 h 81313"/>
                  <a:gd name="connsiteX68" fmla="*/ 237990 w 436314"/>
                  <a:gd name="connsiteY68" fmla="*/ 11900 h 81313"/>
                  <a:gd name="connsiteX69" fmla="*/ 233031 w 436314"/>
                  <a:gd name="connsiteY69" fmla="*/ 22807 h 81313"/>
                  <a:gd name="connsiteX70" fmla="*/ 233031 w 436314"/>
                  <a:gd name="connsiteY70" fmla="*/ 22807 h 81313"/>
                  <a:gd name="connsiteX71" fmla="*/ 224107 w 436314"/>
                  <a:gd name="connsiteY71" fmla="*/ 23799 h 81313"/>
                  <a:gd name="connsiteX72" fmla="*/ 224107 w 436314"/>
                  <a:gd name="connsiteY72" fmla="*/ 23799 h 81313"/>
                  <a:gd name="connsiteX73" fmla="*/ 287571 w 436314"/>
                  <a:gd name="connsiteY73" fmla="*/ 53548 h 81313"/>
                  <a:gd name="connsiteX74" fmla="*/ 287571 w 436314"/>
                  <a:gd name="connsiteY74" fmla="*/ 44623 h 81313"/>
                  <a:gd name="connsiteX75" fmla="*/ 323269 w 436314"/>
                  <a:gd name="connsiteY75" fmla="*/ 44623 h 81313"/>
                  <a:gd name="connsiteX76" fmla="*/ 323269 w 436314"/>
                  <a:gd name="connsiteY76" fmla="*/ 53548 h 81313"/>
                  <a:gd name="connsiteX77" fmla="*/ 287571 w 436314"/>
                  <a:gd name="connsiteY77" fmla="*/ 53548 h 81313"/>
                  <a:gd name="connsiteX78" fmla="*/ 353018 w 436314"/>
                  <a:gd name="connsiteY78" fmla="*/ 11900 h 81313"/>
                  <a:gd name="connsiteX79" fmla="*/ 353018 w 436314"/>
                  <a:gd name="connsiteY79" fmla="*/ 11900 h 81313"/>
                  <a:gd name="connsiteX80" fmla="*/ 332194 w 436314"/>
                  <a:gd name="connsiteY80" fmla="*/ 26774 h 81313"/>
                  <a:gd name="connsiteX81" fmla="*/ 332194 w 436314"/>
                  <a:gd name="connsiteY81" fmla="*/ 16858 h 81313"/>
                  <a:gd name="connsiteX82" fmla="*/ 353018 w 436314"/>
                  <a:gd name="connsiteY82" fmla="*/ 1983 h 81313"/>
                  <a:gd name="connsiteX83" fmla="*/ 362934 w 436314"/>
                  <a:gd name="connsiteY83" fmla="*/ 1983 h 81313"/>
                  <a:gd name="connsiteX84" fmla="*/ 362934 w 436314"/>
                  <a:gd name="connsiteY84" fmla="*/ 81313 h 81313"/>
                  <a:gd name="connsiteX85" fmla="*/ 353018 w 436314"/>
                  <a:gd name="connsiteY85" fmla="*/ 81313 h 81313"/>
                  <a:gd name="connsiteX86" fmla="*/ 353018 w 436314"/>
                  <a:gd name="connsiteY86" fmla="*/ 11900 h 81313"/>
                  <a:gd name="connsiteX87" fmla="*/ 409540 w 436314"/>
                  <a:gd name="connsiteY87" fmla="*/ 81313 h 81313"/>
                  <a:gd name="connsiteX88" fmla="*/ 388716 w 436314"/>
                  <a:gd name="connsiteY88" fmla="*/ 75364 h 81313"/>
                  <a:gd name="connsiteX89" fmla="*/ 380783 w 436314"/>
                  <a:gd name="connsiteY89" fmla="*/ 59497 h 81313"/>
                  <a:gd name="connsiteX90" fmla="*/ 385741 w 436314"/>
                  <a:gd name="connsiteY90" fmla="*/ 46606 h 81313"/>
                  <a:gd name="connsiteX91" fmla="*/ 397641 w 436314"/>
                  <a:gd name="connsiteY91" fmla="*/ 39665 h 81313"/>
                  <a:gd name="connsiteX92" fmla="*/ 397641 w 436314"/>
                  <a:gd name="connsiteY92" fmla="*/ 39665 h 81313"/>
                  <a:gd name="connsiteX93" fmla="*/ 387724 w 436314"/>
                  <a:gd name="connsiteY93" fmla="*/ 32723 h 81313"/>
                  <a:gd name="connsiteX94" fmla="*/ 383758 w 436314"/>
                  <a:gd name="connsiteY94" fmla="*/ 21816 h 81313"/>
                  <a:gd name="connsiteX95" fmla="*/ 390699 w 436314"/>
                  <a:gd name="connsiteY95" fmla="*/ 6941 h 81313"/>
                  <a:gd name="connsiteX96" fmla="*/ 408549 w 436314"/>
                  <a:gd name="connsiteY96" fmla="*/ 992 h 81313"/>
                  <a:gd name="connsiteX97" fmla="*/ 426398 w 436314"/>
                  <a:gd name="connsiteY97" fmla="*/ 6941 h 81313"/>
                  <a:gd name="connsiteX98" fmla="*/ 433339 w 436314"/>
                  <a:gd name="connsiteY98" fmla="*/ 21816 h 81313"/>
                  <a:gd name="connsiteX99" fmla="*/ 429373 w 436314"/>
                  <a:gd name="connsiteY99" fmla="*/ 32723 h 81313"/>
                  <a:gd name="connsiteX100" fmla="*/ 419456 w 436314"/>
                  <a:gd name="connsiteY100" fmla="*/ 39665 h 81313"/>
                  <a:gd name="connsiteX101" fmla="*/ 419456 w 436314"/>
                  <a:gd name="connsiteY101" fmla="*/ 39665 h 81313"/>
                  <a:gd name="connsiteX102" fmla="*/ 431356 w 436314"/>
                  <a:gd name="connsiteY102" fmla="*/ 46606 h 81313"/>
                  <a:gd name="connsiteX103" fmla="*/ 436314 w 436314"/>
                  <a:gd name="connsiteY103" fmla="*/ 59497 h 81313"/>
                  <a:gd name="connsiteX104" fmla="*/ 428381 w 436314"/>
                  <a:gd name="connsiteY104" fmla="*/ 75364 h 81313"/>
                  <a:gd name="connsiteX105" fmla="*/ 409540 w 436314"/>
                  <a:gd name="connsiteY105" fmla="*/ 81313 h 81313"/>
                  <a:gd name="connsiteX106" fmla="*/ 409540 w 436314"/>
                  <a:gd name="connsiteY106" fmla="*/ 81313 h 81313"/>
                  <a:gd name="connsiteX107" fmla="*/ 409540 w 436314"/>
                  <a:gd name="connsiteY107" fmla="*/ 73380 h 81313"/>
                  <a:gd name="connsiteX108" fmla="*/ 423423 w 436314"/>
                  <a:gd name="connsiteY108" fmla="*/ 69414 h 81313"/>
                  <a:gd name="connsiteX109" fmla="*/ 428381 w 436314"/>
                  <a:gd name="connsiteY109" fmla="*/ 58506 h 81313"/>
                  <a:gd name="connsiteX110" fmla="*/ 423423 w 436314"/>
                  <a:gd name="connsiteY110" fmla="*/ 47598 h 81313"/>
                  <a:gd name="connsiteX111" fmla="*/ 409540 w 436314"/>
                  <a:gd name="connsiteY111" fmla="*/ 43632 h 81313"/>
                  <a:gd name="connsiteX112" fmla="*/ 396649 w 436314"/>
                  <a:gd name="connsiteY112" fmla="*/ 47598 h 81313"/>
                  <a:gd name="connsiteX113" fmla="*/ 391691 w 436314"/>
                  <a:gd name="connsiteY113" fmla="*/ 58506 h 81313"/>
                  <a:gd name="connsiteX114" fmla="*/ 396649 w 436314"/>
                  <a:gd name="connsiteY114" fmla="*/ 69414 h 81313"/>
                  <a:gd name="connsiteX115" fmla="*/ 409540 w 436314"/>
                  <a:gd name="connsiteY115" fmla="*/ 73380 h 81313"/>
                  <a:gd name="connsiteX116" fmla="*/ 409540 w 436314"/>
                  <a:gd name="connsiteY116" fmla="*/ 73380 h 81313"/>
                  <a:gd name="connsiteX117" fmla="*/ 409540 w 436314"/>
                  <a:gd name="connsiteY117" fmla="*/ 34707 h 81313"/>
                  <a:gd name="connsiteX118" fmla="*/ 420448 w 436314"/>
                  <a:gd name="connsiteY118" fmla="*/ 30741 h 81313"/>
                  <a:gd name="connsiteX119" fmla="*/ 424415 w 436314"/>
                  <a:gd name="connsiteY119" fmla="*/ 21816 h 81313"/>
                  <a:gd name="connsiteX120" fmla="*/ 420448 w 436314"/>
                  <a:gd name="connsiteY120" fmla="*/ 11900 h 81313"/>
                  <a:gd name="connsiteX121" fmla="*/ 409540 w 436314"/>
                  <a:gd name="connsiteY121" fmla="*/ 7933 h 81313"/>
                  <a:gd name="connsiteX122" fmla="*/ 398632 w 436314"/>
                  <a:gd name="connsiteY122" fmla="*/ 11900 h 81313"/>
                  <a:gd name="connsiteX123" fmla="*/ 394666 w 436314"/>
                  <a:gd name="connsiteY123" fmla="*/ 21816 h 81313"/>
                  <a:gd name="connsiteX124" fmla="*/ 398632 w 436314"/>
                  <a:gd name="connsiteY124" fmla="*/ 30741 h 81313"/>
                  <a:gd name="connsiteX125" fmla="*/ 409540 w 436314"/>
                  <a:gd name="connsiteY125" fmla="*/ 34707 h 81313"/>
                  <a:gd name="connsiteX126" fmla="*/ 409540 w 436314"/>
                  <a:gd name="connsiteY126" fmla="*/ 34707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436314" h="81313">
                    <a:moveTo>
                      <a:pt x="70405" y="47598"/>
                    </a:moveTo>
                    <a:cubicBezTo>
                      <a:pt x="70405" y="58506"/>
                      <a:pt x="67430" y="66439"/>
                      <a:pt x="61481" y="72388"/>
                    </a:cubicBezTo>
                    <a:cubicBezTo>
                      <a:pt x="55531" y="78338"/>
                      <a:pt x="47598" y="81313"/>
                      <a:pt x="36690" y="81313"/>
                    </a:cubicBezTo>
                    <a:cubicBezTo>
                      <a:pt x="25782" y="81313"/>
                      <a:pt x="16858" y="77346"/>
                      <a:pt x="9916" y="70406"/>
                    </a:cubicBezTo>
                    <a:cubicBezTo>
                      <a:pt x="2975" y="62472"/>
                      <a:pt x="0" y="52556"/>
                      <a:pt x="0" y="40657"/>
                    </a:cubicBezTo>
                    <a:cubicBezTo>
                      <a:pt x="0" y="28757"/>
                      <a:pt x="2975" y="18841"/>
                      <a:pt x="9916" y="10908"/>
                    </a:cubicBezTo>
                    <a:cubicBezTo>
                      <a:pt x="16858" y="3967"/>
                      <a:pt x="24791" y="0"/>
                      <a:pt x="36690" y="0"/>
                    </a:cubicBezTo>
                    <a:cubicBezTo>
                      <a:pt x="45615" y="0"/>
                      <a:pt x="52556" y="1983"/>
                      <a:pt x="58506" y="6941"/>
                    </a:cubicBezTo>
                    <a:cubicBezTo>
                      <a:pt x="64455" y="11900"/>
                      <a:pt x="68422" y="17849"/>
                      <a:pt x="69414" y="25783"/>
                    </a:cubicBezTo>
                    <a:lnTo>
                      <a:pt x="59497" y="25783"/>
                    </a:lnTo>
                    <a:cubicBezTo>
                      <a:pt x="57514" y="20824"/>
                      <a:pt x="55531" y="15866"/>
                      <a:pt x="51564" y="13883"/>
                    </a:cubicBezTo>
                    <a:cubicBezTo>
                      <a:pt x="47598" y="10908"/>
                      <a:pt x="42640" y="9916"/>
                      <a:pt x="37682" y="9916"/>
                    </a:cubicBezTo>
                    <a:cubicBezTo>
                      <a:pt x="29749" y="9916"/>
                      <a:pt x="22807" y="12891"/>
                      <a:pt x="18841" y="17849"/>
                    </a:cubicBezTo>
                    <a:cubicBezTo>
                      <a:pt x="13883" y="23799"/>
                      <a:pt x="11899" y="30741"/>
                      <a:pt x="11899" y="40657"/>
                    </a:cubicBezTo>
                    <a:cubicBezTo>
                      <a:pt x="11899" y="50573"/>
                      <a:pt x="13883" y="58506"/>
                      <a:pt x="18841" y="64455"/>
                    </a:cubicBezTo>
                    <a:cubicBezTo>
                      <a:pt x="23799" y="70406"/>
                      <a:pt x="29749" y="73380"/>
                      <a:pt x="37682" y="73380"/>
                    </a:cubicBezTo>
                    <a:cubicBezTo>
                      <a:pt x="44623" y="73380"/>
                      <a:pt x="50573" y="71397"/>
                      <a:pt x="54539" y="67430"/>
                    </a:cubicBezTo>
                    <a:cubicBezTo>
                      <a:pt x="58506" y="63464"/>
                      <a:pt x="61481" y="57514"/>
                      <a:pt x="61481" y="51565"/>
                    </a:cubicBezTo>
                    <a:lnTo>
                      <a:pt x="61481" y="50573"/>
                    </a:lnTo>
                    <a:lnTo>
                      <a:pt x="39665" y="50573"/>
                    </a:lnTo>
                    <a:lnTo>
                      <a:pt x="39665" y="41648"/>
                    </a:lnTo>
                    <a:lnTo>
                      <a:pt x="71397" y="41648"/>
                    </a:lnTo>
                    <a:lnTo>
                      <a:pt x="71397" y="47598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7"/>
                      <a:pt x="130894" y="8925"/>
                    </a:cubicBezTo>
                    <a:cubicBezTo>
                      <a:pt x="135852" y="13883"/>
                      <a:pt x="137836" y="19832"/>
                      <a:pt x="137836" y="26774"/>
                    </a:cubicBezTo>
                    <a:cubicBezTo>
                      <a:pt x="137836" y="34707"/>
                      <a:pt x="135852" y="40657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3632"/>
                    </a:moveTo>
                    <a:lnTo>
                      <a:pt x="111062" y="43632"/>
                    </a:lnTo>
                    <a:cubicBezTo>
                      <a:pt x="117011" y="43632"/>
                      <a:pt x="120978" y="42640"/>
                      <a:pt x="123953" y="39665"/>
                    </a:cubicBezTo>
                    <a:cubicBezTo>
                      <a:pt x="126928" y="36690"/>
                      <a:pt x="128911" y="32723"/>
                      <a:pt x="128911" y="27765"/>
                    </a:cubicBezTo>
                    <a:cubicBezTo>
                      <a:pt x="128911" y="22807"/>
                      <a:pt x="126928" y="18841"/>
                      <a:pt x="123953" y="15866"/>
                    </a:cubicBezTo>
                    <a:cubicBezTo>
                      <a:pt x="120978" y="12891"/>
                      <a:pt x="116020" y="11900"/>
                      <a:pt x="111062" y="11900"/>
                    </a:cubicBezTo>
                    <a:lnTo>
                      <a:pt x="93212" y="11900"/>
                    </a:lnTo>
                    <a:lnTo>
                      <a:pt x="93212" y="43632"/>
                    </a:lnTo>
                    <a:close/>
                    <a:moveTo>
                      <a:pt x="194358" y="11900"/>
                    </a:moveTo>
                    <a:lnTo>
                      <a:pt x="194358" y="11900"/>
                    </a:lnTo>
                    <a:lnTo>
                      <a:pt x="173534" y="26774"/>
                    </a:lnTo>
                    <a:lnTo>
                      <a:pt x="173534" y="16858"/>
                    </a:lnTo>
                    <a:lnTo>
                      <a:pt x="194358" y="1983"/>
                    </a:lnTo>
                    <a:lnTo>
                      <a:pt x="204274" y="1983"/>
                    </a:lnTo>
                    <a:lnTo>
                      <a:pt x="204274" y="81313"/>
                    </a:lnTo>
                    <a:lnTo>
                      <a:pt x="194358" y="81313"/>
                    </a:lnTo>
                    <a:lnTo>
                      <a:pt x="194358" y="11900"/>
                    </a:lnTo>
                    <a:close/>
                    <a:moveTo>
                      <a:pt x="224107" y="23799"/>
                    </a:moveTo>
                    <a:cubicBezTo>
                      <a:pt x="224107" y="16858"/>
                      <a:pt x="227082" y="10908"/>
                      <a:pt x="232040" y="6941"/>
                    </a:cubicBezTo>
                    <a:cubicBezTo>
                      <a:pt x="236998" y="1983"/>
                      <a:pt x="242948" y="0"/>
                      <a:pt x="250880" y="0"/>
                    </a:cubicBezTo>
                    <a:cubicBezTo>
                      <a:pt x="257822" y="0"/>
                      <a:pt x="263772" y="1983"/>
                      <a:pt x="268730" y="5950"/>
                    </a:cubicBezTo>
                    <a:cubicBezTo>
                      <a:pt x="273688" y="9916"/>
                      <a:pt x="275671" y="14874"/>
                      <a:pt x="275671" y="21816"/>
                    </a:cubicBezTo>
                    <a:cubicBezTo>
                      <a:pt x="275671" y="25783"/>
                      <a:pt x="274680" y="30741"/>
                      <a:pt x="271705" y="34707"/>
                    </a:cubicBezTo>
                    <a:cubicBezTo>
                      <a:pt x="269721" y="38674"/>
                      <a:pt x="264763" y="44623"/>
                      <a:pt x="257822" y="50573"/>
                    </a:cubicBezTo>
                    <a:lnTo>
                      <a:pt x="237990" y="71397"/>
                    </a:lnTo>
                    <a:lnTo>
                      <a:pt x="237990" y="71397"/>
                    </a:lnTo>
                    <a:lnTo>
                      <a:pt x="276663" y="71397"/>
                    </a:lnTo>
                    <a:lnTo>
                      <a:pt x="276663" y="80322"/>
                    </a:lnTo>
                    <a:lnTo>
                      <a:pt x="224107" y="80322"/>
                    </a:lnTo>
                    <a:lnTo>
                      <a:pt x="224107" y="73380"/>
                    </a:lnTo>
                    <a:lnTo>
                      <a:pt x="251872" y="43632"/>
                    </a:lnTo>
                    <a:cubicBezTo>
                      <a:pt x="256830" y="37682"/>
                      <a:pt x="260797" y="33715"/>
                      <a:pt x="262780" y="30741"/>
                    </a:cubicBezTo>
                    <a:cubicBezTo>
                      <a:pt x="264763" y="27765"/>
                      <a:pt x="265755" y="24791"/>
                      <a:pt x="265755" y="21816"/>
                    </a:cubicBezTo>
                    <a:cubicBezTo>
                      <a:pt x="265755" y="17849"/>
                      <a:pt x="263772" y="14874"/>
                      <a:pt x="260797" y="11900"/>
                    </a:cubicBezTo>
                    <a:cubicBezTo>
                      <a:pt x="257822" y="8925"/>
                      <a:pt x="253855" y="7933"/>
                      <a:pt x="249889" y="7933"/>
                    </a:cubicBezTo>
                    <a:cubicBezTo>
                      <a:pt x="244931" y="7933"/>
                      <a:pt x="240964" y="8925"/>
                      <a:pt x="237990" y="11900"/>
                    </a:cubicBezTo>
                    <a:cubicBezTo>
                      <a:pt x="235015" y="14874"/>
                      <a:pt x="233031" y="18841"/>
                      <a:pt x="233031" y="22807"/>
                    </a:cubicBezTo>
                    <a:lnTo>
                      <a:pt x="233031" y="22807"/>
                    </a:lnTo>
                    <a:lnTo>
                      <a:pt x="224107" y="23799"/>
                    </a:lnTo>
                    <a:lnTo>
                      <a:pt x="224107" y="23799"/>
                    </a:lnTo>
                    <a:close/>
                    <a:moveTo>
                      <a:pt x="287571" y="53548"/>
                    </a:moveTo>
                    <a:lnTo>
                      <a:pt x="287571" y="44623"/>
                    </a:lnTo>
                    <a:lnTo>
                      <a:pt x="323269" y="44623"/>
                    </a:lnTo>
                    <a:lnTo>
                      <a:pt x="323269" y="53548"/>
                    </a:lnTo>
                    <a:lnTo>
                      <a:pt x="287571" y="53548"/>
                    </a:lnTo>
                    <a:close/>
                    <a:moveTo>
                      <a:pt x="353018" y="11900"/>
                    </a:moveTo>
                    <a:lnTo>
                      <a:pt x="353018" y="11900"/>
                    </a:lnTo>
                    <a:lnTo>
                      <a:pt x="332194" y="26774"/>
                    </a:lnTo>
                    <a:lnTo>
                      <a:pt x="332194" y="16858"/>
                    </a:lnTo>
                    <a:lnTo>
                      <a:pt x="353018" y="1983"/>
                    </a:lnTo>
                    <a:lnTo>
                      <a:pt x="362934" y="1983"/>
                    </a:lnTo>
                    <a:lnTo>
                      <a:pt x="362934" y="81313"/>
                    </a:lnTo>
                    <a:lnTo>
                      <a:pt x="353018" y="81313"/>
                    </a:lnTo>
                    <a:lnTo>
                      <a:pt x="353018" y="11900"/>
                    </a:lnTo>
                    <a:close/>
                    <a:moveTo>
                      <a:pt x="409540" y="81313"/>
                    </a:moveTo>
                    <a:cubicBezTo>
                      <a:pt x="401607" y="81313"/>
                      <a:pt x="394666" y="79330"/>
                      <a:pt x="388716" y="75364"/>
                    </a:cubicBezTo>
                    <a:cubicBezTo>
                      <a:pt x="383758" y="71397"/>
                      <a:pt x="380783" y="65447"/>
                      <a:pt x="380783" y="59497"/>
                    </a:cubicBezTo>
                    <a:cubicBezTo>
                      <a:pt x="380783" y="54539"/>
                      <a:pt x="382766" y="50573"/>
                      <a:pt x="385741" y="46606"/>
                    </a:cubicBezTo>
                    <a:cubicBezTo>
                      <a:pt x="388716" y="42640"/>
                      <a:pt x="392683" y="40657"/>
                      <a:pt x="397641" y="39665"/>
                    </a:cubicBezTo>
                    <a:lnTo>
                      <a:pt x="397641" y="39665"/>
                    </a:lnTo>
                    <a:cubicBezTo>
                      <a:pt x="393674" y="38674"/>
                      <a:pt x="389708" y="35699"/>
                      <a:pt x="387724" y="32723"/>
                    </a:cubicBezTo>
                    <a:cubicBezTo>
                      <a:pt x="384750" y="29749"/>
                      <a:pt x="383758" y="25783"/>
                      <a:pt x="383758" y="21816"/>
                    </a:cubicBezTo>
                    <a:cubicBezTo>
                      <a:pt x="383758" y="15866"/>
                      <a:pt x="385741" y="10908"/>
                      <a:pt x="390699" y="6941"/>
                    </a:cubicBezTo>
                    <a:cubicBezTo>
                      <a:pt x="395657" y="2975"/>
                      <a:pt x="401607" y="992"/>
                      <a:pt x="408549" y="992"/>
                    </a:cubicBezTo>
                    <a:cubicBezTo>
                      <a:pt x="415490" y="992"/>
                      <a:pt x="422431" y="2975"/>
                      <a:pt x="426398" y="6941"/>
                    </a:cubicBezTo>
                    <a:cubicBezTo>
                      <a:pt x="431356" y="10908"/>
                      <a:pt x="433339" y="15866"/>
                      <a:pt x="433339" y="21816"/>
                    </a:cubicBezTo>
                    <a:cubicBezTo>
                      <a:pt x="433339" y="25783"/>
                      <a:pt x="432348" y="29749"/>
                      <a:pt x="429373" y="32723"/>
                    </a:cubicBezTo>
                    <a:cubicBezTo>
                      <a:pt x="427389" y="35699"/>
                      <a:pt x="423423" y="37682"/>
                      <a:pt x="419456" y="39665"/>
                    </a:cubicBezTo>
                    <a:lnTo>
                      <a:pt x="419456" y="39665"/>
                    </a:lnTo>
                    <a:cubicBezTo>
                      <a:pt x="424415" y="40657"/>
                      <a:pt x="428381" y="43632"/>
                      <a:pt x="431356" y="46606"/>
                    </a:cubicBezTo>
                    <a:cubicBezTo>
                      <a:pt x="434331" y="50573"/>
                      <a:pt x="436314" y="54539"/>
                      <a:pt x="436314" y="59497"/>
                    </a:cubicBezTo>
                    <a:cubicBezTo>
                      <a:pt x="436314" y="66439"/>
                      <a:pt x="433339" y="71397"/>
                      <a:pt x="428381" y="75364"/>
                    </a:cubicBezTo>
                    <a:cubicBezTo>
                      <a:pt x="424415" y="79330"/>
                      <a:pt x="417473" y="81313"/>
                      <a:pt x="409540" y="81313"/>
                    </a:cubicBezTo>
                    <a:lnTo>
                      <a:pt x="409540" y="81313"/>
                    </a:lnTo>
                    <a:close/>
                    <a:moveTo>
                      <a:pt x="409540" y="73380"/>
                    </a:moveTo>
                    <a:cubicBezTo>
                      <a:pt x="414498" y="73380"/>
                      <a:pt x="419456" y="72388"/>
                      <a:pt x="423423" y="69414"/>
                    </a:cubicBezTo>
                    <a:cubicBezTo>
                      <a:pt x="426398" y="66439"/>
                      <a:pt x="428381" y="63464"/>
                      <a:pt x="428381" y="58506"/>
                    </a:cubicBezTo>
                    <a:cubicBezTo>
                      <a:pt x="428381" y="54539"/>
                      <a:pt x="426398" y="50573"/>
                      <a:pt x="423423" y="47598"/>
                    </a:cubicBezTo>
                    <a:cubicBezTo>
                      <a:pt x="419456" y="44623"/>
                      <a:pt x="415490" y="43632"/>
                      <a:pt x="409540" y="43632"/>
                    </a:cubicBezTo>
                    <a:cubicBezTo>
                      <a:pt x="404582" y="43632"/>
                      <a:pt x="399624" y="44623"/>
                      <a:pt x="396649" y="47598"/>
                    </a:cubicBezTo>
                    <a:cubicBezTo>
                      <a:pt x="392683" y="50573"/>
                      <a:pt x="391691" y="53548"/>
                      <a:pt x="391691" y="58506"/>
                    </a:cubicBezTo>
                    <a:cubicBezTo>
                      <a:pt x="391691" y="62472"/>
                      <a:pt x="393674" y="66439"/>
                      <a:pt x="396649" y="69414"/>
                    </a:cubicBezTo>
                    <a:cubicBezTo>
                      <a:pt x="399624" y="71397"/>
                      <a:pt x="403591" y="73380"/>
                      <a:pt x="409540" y="73380"/>
                    </a:cubicBezTo>
                    <a:lnTo>
                      <a:pt x="409540" y="73380"/>
                    </a:lnTo>
                    <a:close/>
                    <a:moveTo>
                      <a:pt x="409540" y="34707"/>
                    </a:moveTo>
                    <a:cubicBezTo>
                      <a:pt x="414498" y="34707"/>
                      <a:pt x="417473" y="33715"/>
                      <a:pt x="420448" y="30741"/>
                    </a:cubicBezTo>
                    <a:cubicBezTo>
                      <a:pt x="423423" y="28757"/>
                      <a:pt x="424415" y="24791"/>
                      <a:pt x="424415" y="21816"/>
                    </a:cubicBezTo>
                    <a:cubicBezTo>
                      <a:pt x="424415" y="17849"/>
                      <a:pt x="423423" y="14874"/>
                      <a:pt x="420448" y="11900"/>
                    </a:cubicBezTo>
                    <a:cubicBezTo>
                      <a:pt x="417473" y="9916"/>
                      <a:pt x="413507" y="7933"/>
                      <a:pt x="409540" y="7933"/>
                    </a:cubicBezTo>
                    <a:cubicBezTo>
                      <a:pt x="404582" y="7933"/>
                      <a:pt x="401607" y="8925"/>
                      <a:pt x="398632" y="11900"/>
                    </a:cubicBezTo>
                    <a:cubicBezTo>
                      <a:pt x="395657" y="13883"/>
                      <a:pt x="394666" y="17849"/>
                      <a:pt x="394666" y="21816"/>
                    </a:cubicBezTo>
                    <a:cubicBezTo>
                      <a:pt x="394666" y="25783"/>
                      <a:pt x="395657" y="28757"/>
                      <a:pt x="398632" y="30741"/>
                    </a:cubicBezTo>
                    <a:cubicBezTo>
                      <a:pt x="400616" y="33715"/>
                      <a:pt x="404582" y="34707"/>
                      <a:pt x="409540" y="34707"/>
                    </a:cubicBezTo>
                    <a:lnTo>
                      <a:pt x="409540" y="34707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4" name="Полилиния: фигура 323">
                <a:extLst>
                  <a:ext uri="{FF2B5EF4-FFF2-40B4-BE49-F238E27FC236}">
                    <a16:creationId xmlns:a16="http://schemas.microsoft.com/office/drawing/2014/main" id="{4CB7C0CF-0FDC-409A-7769-9CA8DC40EC15}"/>
                  </a:ext>
                </a:extLst>
              </p:cNvPr>
              <p:cNvSpPr/>
              <p:nvPr/>
            </p:nvSpPr>
            <p:spPr>
              <a:xfrm>
                <a:off x="2705339" y="6934247"/>
                <a:ext cx="103129" cy="81313"/>
              </a:xfrm>
              <a:custGeom>
                <a:avLst/>
                <a:gdLst>
                  <a:gd name="connsiteX0" fmla="*/ 20824 w 103129"/>
                  <a:gd name="connsiteY0" fmla="*/ 11900 h 81313"/>
                  <a:gd name="connsiteX1" fmla="*/ 20824 w 103129"/>
                  <a:gd name="connsiteY1" fmla="*/ 11900 h 81313"/>
                  <a:gd name="connsiteX2" fmla="*/ 0 w 103129"/>
                  <a:gd name="connsiteY2" fmla="*/ 26774 h 81313"/>
                  <a:gd name="connsiteX3" fmla="*/ 0 w 103129"/>
                  <a:gd name="connsiteY3" fmla="*/ 16858 h 81313"/>
                  <a:gd name="connsiteX4" fmla="*/ 20824 w 103129"/>
                  <a:gd name="connsiteY4" fmla="*/ 1983 h 81313"/>
                  <a:gd name="connsiteX5" fmla="*/ 30740 w 103129"/>
                  <a:gd name="connsiteY5" fmla="*/ 1983 h 81313"/>
                  <a:gd name="connsiteX6" fmla="*/ 30740 w 103129"/>
                  <a:gd name="connsiteY6" fmla="*/ 81313 h 81313"/>
                  <a:gd name="connsiteX7" fmla="*/ 20824 w 103129"/>
                  <a:gd name="connsiteY7" fmla="*/ 81313 h 81313"/>
                  <a:gd name="connsiteX8" fmla="*/ 20824 w 103129"/>
                  <a:gd name="connsiteY8" fmla="*/ 11900 h 81313"/>
                  <a:gd name="connsiteX9" fmla="*/ 50573 w 103129"/>
                  <a:gd name="connsiteY9" fmla="*/ 23799 h 81313"/>
                  <a:gd name="connsiteX10" fmla="*/ 58506 w 103129"/>
                  <a:gd name="connsiteY10" fmla="*/ 6941 h 81313"/>
                  <a:gd name="connsiteX11" fmla="*/ 77347 w 103129"/>
                  <a:gd name="connsiteY11" fmla="*/ 0 h 81313"/>
                  <a:gd name="connsiteX12" fmla="*/ 95196 w 103129"/>
                  <a:gd name="connsiteY12" fmla="*/ 5950 h 81313"/>
                  <a:gd name="connsiteX13" fmla="*/ 102137 w 103129"/>
                  <a:gd name="connsiteY13" fmla="*/ 21816 h 81313"/>
                  <a:gd name="connsiteX14" fmla="*/ 98171 w 103129"/>
                  <a:gd name="connsiteY14" fmla="*/ 34707 h 81313"/>
                  <a:gd name="connsiteX15" fmla="*/ 84288 w 103129"/>
                  <a:gd name="connsiteY15" fmla="*/ 50573 h 81313"/>
                  <a:gd name="connsiteX16" fmla="*/ 64455 w 103129"/>
                  <a:gd name="connsiteY16" fmla="*/ 71397 h 81313"/>
                  <a:gd name="connsiteX17" fmla="*/ 64455 w 103129"/>
                  <a:gd name="connsiteY17" fmla="*/ 71397 h 81313"/>
                  <a:gd name="connsiteX18" fmla="*/ 103129 w 103129"/>
                  <a:gd name="connsiteY18" fmla="*/ 71397 h 81313"/>
                  <a:gd name="connsiteX19" fmla="*/ 103129 w 103129"/>
                  <a:gd name="connsiteY19" fmla="*/ 80322 h 81313"/>
                  <a:gd name="connsiteX20" fmla="*/ 50573 w 103129"/>
                  <a:gd name="connsiteY20" fmla="*/ 80322 h 81313"/>
                  <a:gd name="connsiteX21" fmla="*/ 50573 w 103129"/>
                  <a:gd name="connsiteY21" fmla="*/ 73380 h 81313"/>
                  <a:gd name="connsiteX22" fmla="*/ 78338 w 103129"/>
                  <a:gd name="connsiteY22" fmla="*/ 43632 h 81313"/>
                  <a:gd name="connsiteX23" fmla="*/ 89246 w 103129"/>
                  <a:gd name="connsiteY23" fmla="*/ 30741 h 81313"/>
                  <a:gd name="connsiteX24" fmla="*/ 92221 w 103129"/>
                  <a:gd name="connsiteY24" fmla="*/ 21816 h 81313"/>
                  <a:gd name="connsiteX25" fmla="*/ 87263 w 103129"/>
                  <a:gd name="connsiteY25" fmla="*/ 11900 h 81313"/>
                  <a:gd name="connsiteX26" fmla="*/ 76355 w 103129"/>
                  <a:gd name="connsiteY26" fmla="*/ 7933 h 81313"/>
                  <a:gd name="connsiteX27" fmla="*/ 64455 w 103129"/>
                  <a:gd name="connsiteY27" fmla="*/ 11900 h 81313"/>
                  <a:gd name="connsiteX28" fmla="*/ 59497 w 103129"/>
                  <a:gd name="connsiteY28" fmla="*/ 22807 h 81313"/>
                  <a:gd name="connsiteX29" fmla="*/ 59497 w 103129"/>
                  <a:gd name="connsiteY29" fmla="*/ 22807 h 81313"/>
                  <a:gd name="connsiteX30" fmla="*/ 50573 w 103129"/>
                  <a:gd name="connsiteY30" fmla="*/ 23799 h 81313"/>
                  <a:gd name="connsiteX31" fmla="*/ 50573 w 103129"/>
                  <a:gd name="connsiteY31" fmla="*/ 23799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3129" h="81313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50573" y="23799"/>
                    </a:moveTo>
                    <a:cubicBezTo>
                      <a:pt x="50573" y="16858"/>
                      <a:pt x="53548" y="10908"/>
                      <a:pt x="58506" y="6941"/>
                    </a:cubicBezTo>
                    <a:cubicBezTo>
                      <a:pt x="63464" y="1983"/>
                      <a:pt x="69414" y="0"/>
                      <a:pt x="77347" y="0"/>
                    </a:cubicBezTo>
                    <a:cubicBezTo>
                      <a:pt x="84288" y="0"/>
                      <a:pt x="90238" y="1983"/>
                      <a:pt x="95196" y="5950"/>
                    </a:cubicBezTo>
                    <a:cubicBezTo>
                      <a:pt x="100154" y="9916"/>
                      <a:pt x="102137" y="14874"/>
                      <a:pt x="102137" y="21816"/>
                    </a:cubicBezTo>
                    <a:cubicBezTo>
                      <a:pt x="102137" y="25783"/>
                      <a:pt x="101146" y="30741"/>
                      <a:pt x="98171" y="34707"/>
                    </a:cubicBezTo>
                    <a:cubicBezTo>
                      <a:pt x="96188" y="38674"/>
                      <a:pt x="91229" y="44623"/>
                      <a:pt x="84288" y="50573"/>
                    </a:cubicBezTo>
                    <a:lnTo>
                      <a:pt x="64455" y="71397"/>
                    </a:lnTo>
                    <a:lnTo>
                      <a:pt x="64455" y="71397"/>
                    </a:lnTo>
                    <a:lnTo>
                      <a:pt x="103129" y="71397"/>
                    </a:lnTo>
                    <a:lnTo>
                      <a:pt x="103129" y="80322"/>
                    </a:lnTo>
                    <a:lnTo>
                      <a:pt x="50573" y="80322"/>
                    </a:lnTo>
                    <a:lnTo>
                      <a:pt x="50573" y="73380"/>
                    </a:lnTo>
                    <a:lnTo>
                      <a:pt x="78338" y="43632"/>
                    </a:lnTo>
                    <a:cubicBezTo>
                      <a:pt x="83297" y="37682"/>
                      <a:pt x="87263" y="33715"/>
                      <a:pt x="89246" y="30741"/>
                    </a:cubicBezTo>
                    <a:cubicBezTo>
                      <a:pt x="91229" y="27765"/>
                      <a:pt x="92221" y="24791"/>
                      <a:pt x="92221" y="21816"/>
                    </a:cubicBezTo>
                    <a:cubicBezTo>
                      <a:pt x="92221" y="17849"/>
                      <a:pt x="90238" y="14874"/>
                      <a:pt x="87263" y="11900"/>
                    </a:cubicBezTo>
                    <a:cubicBezTo>
                      <a:pt x="84288" y="8925"/>
                      <a:pt x="80322" y="7933"/>
                      <a:pt x="76355" y="7933"/>
                    </a:cubicBezTo>
                    <a:cubicBezTo>
                      <a:pt x="71397" y="7933"/>
                      <a:pt x="67431" y="8925"/>
                      <a:pt x="64455" y="11900"/>
                    </a:cubicBezTo>
                    <a:cubicBezTo>
                      <a:pt x="61481" y="14874"/>
                      <a:pt x="59497" y="18841"/>
                      <a:pt x="59497" y="22807"/>
                    </a:cubicBezTo>
                    <a:lnTo>
                      <a:pt x="59497" y="22807"/>
                    </a:lnTo>
                    <a:lnTo>
                      <a:pt x="50573" y="23799"/>
                    </a:lnTo>
                    <a:lnTo>
                      <a:pt x="50573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5" name="Полилиния: фигура 324">
                <a:extLst>
                  <a:ext uri="{FF2B5EF4-FFF2-40B4-BE49-F238E27FC236}">
                    <a16:creationId xmlns:a16="http://schemas.microsoft.com/office/drawing/2014/main" id="{AE94EE2B-E9C1-B427-B966-782080809C80}"/>
                  </a:ext>
                </a:extLst>
              </p:cNvPr>
              <p:cNvSpPr/>
              <p:nvPr/>
            </p:nvSpPr>
            <p:spPr>
              <a:xfrm>
                <a:off x="3142645" y="6935239"/>
                <a:ext cx="104120" cy="80321"/>
              </a:xfrm>
              <a:custGeom>
                <a:avLst/>
                <a:gdLst>
                  <a:gd name="connsiteX0" fmla="*/ 20824 w 104120"/>
                  <a:gd name="connsiteY0" fmla="*/ 10908 h 80321"/>
                  <a:gd name="connsiteX1" fmla="*/ 20824 w 104120"/>
                  <a:gd name="connsiteY1" fmla="*/ 10908 h 80321"/>
                  <a:gd name="connsiteX2" fmla="*/ 0 w 104120"/>
                  <a:gd name="connsiteY2" fmla="*/ 25782 h 80321"/>
                  <a:gd name="connsiteX3" fmla="*/ 0 w 104120"/>
                  <a:gd name="connsiteY3" fmla="*/ 15866 h 80321"/>
                  <a:gd name="connsiteX4" fmla="*/ 20824 w 104120"/>
                  <a:gd name="connsiteY4" fmla="*/ 991 h 80321"/>
                  <a:gd name="connsiteX5" fmla="*/ 30740 w 104120"/>
                  <a:gd name="connsiteY5" fmla="*/ 991 h 80321"/>
                  <a:gd name="connsiteX6" fmla="*/ 30740 w 104120"/>
                  <a:gd name="connsiteY6" fmla="*/ 80321 h 80321"/>
                  <a:gd name="connsiteX7" fmla="*/ 20824 w 104120"/>
                  <a:gd name="connsiteY7" fmla="*/ 80321 h 80321"/>
                  <a:gd name="connsiteX8" fmla="*/ 20824 w 104120"/>
                  <a:gd name="connsiteY8" fmla="*/ 10908 h 80321"/>
                  <a:gd name="connsiteX9" fmla="*/ 77347 w 104120"/>
                  <a:gd name="connsiteY9" fmla="*/ 80321 h 80321"/>
                  <a:gd name="connsiteX10" fmla="*/ 56523 w 104120"/>
                  <a:gd name="connsiteY10" fmla="*/ 74372 h 80321"/>
                  <a:gd name="connsiteX11" fmla="*/ 48589 w 104120"/>
                  <a:gd name="connsiteY11" fmla="*/ 58505 h 80321"/>
                  <a:gd name="connsiteX12" fmla="*/ 53548 w 104120"/>
                  <a:gd name="connsiteY12" fmla="*/ 45614 h 80321"/>
                  <a:gd name="connsiteX13" fmla="*/ 65447 w 104120"/>
                  <a:gd name="connsiteY13" fmla="*/ 38673 h 80321"/>
                  <a:gd name="connsiteX14" fmla="*/ 65447 w 104120"/>
                  <a:gd name="connsiteY14" fmla="*/ 38673 h 80321"/>
                  <a:gd name="connsiteX15" fmla="*/ 55531 w 104120"/>
                  <a:gd name="connsiteY15" fmla="*/ 31731 h 80321"/>
                  <a:gd name="connsiteX16" fmla="*/ 51565 w 104120"/>
                  <a:gd name="connsiteY16" fmla="*/ 20824 h 80321"/>
                  <a:gd name="connsiteX17" fmla="*/ 58506 w 104120"/>
                  <a:gd name="connsiteY17" fmla="*/ 5949 h 80321"/>
                  <a:gd name="connsiteX18" fmla="*/ 76355 w 104120"/>
                  <a:gd name="connsiteY18" fmla="*/ 0 h 80321"/>
                  <a:gd name="connsiteX19" fmla="*/ 94204 w 104120"/>
                  <a:gd name="connsiteY19" fmla="*/ 5949 h 80321"/>
                  <a:gd name="connsiteX20" fmla="*/ 101146 w 104120"/>
                  <a:gd name="connsiteY20" fmla="*/ 20824 h 80321"/>
                  <a:gd name="connsiteX21" fmla="*/ 97179 w 104120"/>
                  <a:gd name="connsiteY21" fmla="*/ 31731 h 80321"/>
                  <a:gd name="connsiteX22" fmla="*/ 87263 w 104120"/>
                  <a:gd name="connsiteY22" fmla="*/ 38673 h 80321"/>
                  <a:gd name="connsiteX23" fmla="*/ 87263 w 104120"/>
                  <a:gd name="connsiteY23" fmla="*/ 38673 h 80321"/>
                  <a:gd name="connsiteX24" fmla="*/ 99162 w 104120"/>
                  <a:gd name="connsiteY24" fmla="*/ 45614 h 80321"/>
                  <a:gd name="connsiteX25" fmla="*/ 104120 w 104120"/>
                  <a:gd name="connsiteY25" fmla="*/ 58505 h 80321"/>
                  <a:gd name="connsiteX26" fmla="*/ 96188 w 104120"/>
                  <a:gd name="connsiteY26" fmla="*/ 74372 h 80321"/>
                  <a:gd name="connsiteX27" fmla="*/ 77347 w 104120"/>
                  <a:gd name="connsiteY27" fmla="*/ 80321 h 80321"/>
                  <a:gd name="connsiteX28" fmla="*/ 77347 w 104120"/>
                  <a:gd name="connsiteY28" fmla="*/ 80321 h 80321"/>
                  <a:gd name="connsiteX29" fmla="*/ 77347 w 104120"/>
                  <a:gd name="connsiteY29" fmla="*/ 72388 h 80321"/>
                  <a:gd name="connsiteX30" fmla="*/ 91229 w 104120"/>
                  <a:gd name="connsiteY30" fmla="*/ 68422 h 80321"/>
                  <a:gd name="connsiteX31" fmla="*/ 96188 w 104120"/>
                  <a:gd name="connsiteY31" fmla="*/ 57514 h 80321"/>
                  <a:gd name="connsiteX32" fmla="*/ 91229 w 104120"/>
                  <a:gd name="connsiteY32" fmla="*/ 46606 h 80321"/>
                  <a:gd name="connsiteX33" fmla="*/ 77347 w 104120"/>
                  <a:gd name="connsiteY33" fmla="*/ 42640 h 80321"/>
                  <a:gd name="connsiteX34" fmla="*/ 64455 w 104120"/>
                  <a:gd name="connsiteY34" fmla="*/ 46606 h 80321"/>
                  <a:gd name="connsiteX35" fmla="*/ 59497 w 104120"/>
                  <a:gd name="connsiteY35" fmla="*/ 57514 h 80321"/>
                  <a:gd name="connsiteX36" fmla="*/ 64455 w 104120"/>
                  <a:gd name="connsiteY36" fmla="*/ 68422 h 80321"/>
                  <a:gd name="connsiteX37" fmla="*/ 77347 w 104120"/>
                  <a:gd name="connsiteY37" fmla="*/ 72388 h 80321"/>
                  <a:gd name="connsiteX38" fmla="*/ 77347 w 104120"/>
                  <a:gd name="connsiteY38" fmla="*/ 72388 h 80321"/>
                  <a:gd name="connsiteX39" fmla="*/ 77347 w 104120"/>
                  <a:gd name="connsiteY39" fmla="*/ 33715 h 80321"/>
                  <a:gd name="connsiteX40" fmla="*/ 88254 w 104120"/>
                  <a:gd name="connsiteY40" fmla="*/ 29749 h 80321"/>
                  <a:gd name="connsiteX41" fmla="*/ 92221 w 104120"/>
                  <a:gd name="connsiteY41" fmla="*/ 20824 h 80321"/>
                  <a:gd name="connsiteX42" fmla="*/ 88254 w 104120"/>
                  <a:gd name="connsiteY42" fmla="*/ 10908 h 80321"/>
                  <a:gd name="connsiteX43" fmla="*/ 77347 w 104120"/>
                  <a:gd name="connsiteY43" fmla="*/ 6941 h 80321"/>
                  <a:gd name="connsiteX44" fmla="*/ 66439 w 104120"/>
                  <a:gd name="connsiteY44" fmla="*/ 10908 h 80321"/>
                  <a:gd name="connsiteX45" fmla="*/ 62472 w 104120"/>
                  <a:gd name="connsiteY45" fmla="*/ 20824 h 80321"/>
                  <a:gd name="connsiteX46" fmla="*/ 66439 w 104120"/>
                  <a:gd name="connsiteY46" fmla="*/ 29749 h 80321"/>
                  <a:gd name="connsiteX47" fmla="*/ 77347 w 104120"/>
                  <a:gd name="connsiteY47" fmla="*/ 33715 h 80321"/>
                  <a:gd name="connsiteX48" fmla="*/ 77347 w 104120"/>
                  <a:gd name="connsiteY48" fmla="*/ 33715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04120" h="80321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2"/>
                    </a:lnTo>
                    <a:lnTo>
                      <a:pt x="0" y="15866"/>
                    </a:lnTo>
                    <a:lnTo>
                      <a:pt x="20824" y="991"/>
                    </a:lnTo>
                    <a:lnTo>
                      <a:pt x="30740" y="991"/>
                    </a:lnTo>
                    <a:lnTo>
                      <a:pt x="30740" y="80321"/>
                    </a:lnTo>
                    <a:lnTo>
                      <a:pt x="20824" y="80321"/>
                    </a:lnTo>
                    <a:lnTo>
                      <a:pt x="20824" y="10908"/>
                    </a:lnTo>
                    <a:close/>
                    <a:moveTo>
                      <a:pt x="77347" y="80321"/>
                    </a:moveTo>
                    <a:cubicBezTo>
                      <a:pt x="69414" y="80321"/>
                      <a:pt x="62472" y="78338"/>
                      <a:pt x="56523" y="74372"/>
                    </a:cubicBezTo>
                    <a:cubicBezTo>
                      <a:pt x="51565" y="70405"/>
                      <a:pt x="48589" y="64455"/>
                      <a:pt x="48589" y="58505"/>
                    </a:cubicBezTo>
                    <a:cubicBezTo>
                      <a:pt x="48589" y="53547"/>
                      <a:pt x="50573" y="49581"/>
                      <a:pt x="53548" y="45614"/>
                    </a:cubicBezTo>
                    <a:cubicBezTo>
                      <a:pt x="56523" y="41648"/>
                      <a:pt x="60489" y="39665"/>
                      <a:pt x="65447" y="38673"/>
                    </a:cubicBezTo>
                    <a:lnTo>
                      <a:pt x="65447" y="38673"/>
                    </a:lnTo>
                    <a:cubicBezTo>
                      <a:pt x="61481" y="37682"/>
                      <a:pt x="57514" y="34707"/>
                      <a:pt x="55531" y="31731"/>
                    </a:cubicBezTo>
                    <a:cubicBezTo>
                      <a:pt x="52556" y="28757"/>
                      <a:pt x="51565" y="24791"/>
                      <a:pt x="51565" y="20824"/>
                    </a:cubicBezTo>
                    <a:cubicBezTo>
                      <a:pt x="51565" y="14874"/>
                      <a:pt x="53548" y="9916"/>
                      <a:pt x="58506" y="5949"/>
                    </a:cubicBezTo>
                    <a:cubicBezTo>
                      <a:pt x="63464" y="1983"/>
                      <a:pt x="69414" y="0"/>
                      <a:pt x="76355" y="0"/>
                    </a:cubicBezTo>
                    <a:cubicBezTo>
                      <a:pt x="83296" y="0"/>
                      <a:pt x="90238" y="1983"/>
                      <a:pt x="94204" y="5949"/>
                    </a:cubicBezTo>
                    <a:cubicBezTo>
                      <a:pt x="99162" y="9916"/>
                      <a:pt x="101146" y="14874"/>
                      <a:pt x="101146" y="20824"/>
                    </a:cubicBezTo>
                    <a:cubicBezTo>
                      <a:pt x="101146" y="24791"/>
                      <a:pt x="100154" y="28757"/>
                      <a:pt x="97179" y="31731"/>
                    </a:cubicBezTo>
                    <a:cubicBezTo>
                      <a:pt x="95196" y="34707"/>
                      <a:pt x="91229" y="36690"/>
                      <a:pt x="87263" y="38673"/>
                    </a:cubicBezTo>
                    <a:lnTo>
                      <a:pt x="87263" y="38673"/>
                    </a:lnTo>
                    <a:cubicBezTo>
                      <a:pt x="92221" y="39665"/>
                      <a:pt x="96188" y="42640"/>
                      <a:pt x="99162" y="45614"/>
                    </a:cubicBezTo>
                    <a:cubicBezTo>
                      <a:pt x="102137" y="49581"/>
                      <a:pt x="104120" y="53547"/>
                      <a:pt x="104120" y="58505"/>
                    </a:cubicBezTo>
                    <a:cubicBezTo>
                      <a:pt x="104120" y="65447"/>
                      <a:pt x="101146" y="70405"/>
                      <a:pt x="96188" y="74372"/>
                    </a:cubicBezTo>
                    <a:cubicBezTo>
                      <a:pt x="92221" y="78338"/>
                      <a:pt x="85280" y="80321"/>
                      <a:pt x="77347" y="80321"/>
                    </a:cubicBezTo>
                    <a:lnTo>
                      <a:pt x="77347" y="80321"/>
                    </a:lnTo>
                    <a:close/>
                    <a:moveTo>
                      <a:pt x="77347" y="72388"/>
                    </a:moveTo>
                    <a:cubicBezTo>
                      <a:pt x="82305" y="72388"/>
                      <a:pt x="87263" y="71396"/>
                      <a:pt x="91229" y="68422"/>
                    </a:cubicBezTo>
                    <a:cubicBezTo>
                      <a:pt x="94204" y="65447"/>
                      <a:pt x="96188" y="62472"/>
                      <a:pt x="96188" y="57514"/>
                    </a:cubicBezTo>
                    <a:cubicBezTo>
                      <a:pt x="96188" y="53547"/>
                      <a:pt x="94204" y="49581"/>
                      <a:pt x="91229" y="46606"/>
                    </a:cubicBezTo>
                    <a:cubicBezTo>
                      <a:pt x="87263" y="43631"/>
                      <a:pt x="83296" y="42640"/>
                      <a:pt x="77347" y="42640"/>
                    </a:cubicBezTo>
                    <a:cubicBezTo>
                      <a:pt x="72389" y="42640"/>
                      <a:pt x="67431" y="43631"/>
                      <a:pt x="64455" y="46606"/>
                    </a:cubicBezTo>
                    <a:cubicBezTo>
                      <a:pt x="60489" y="49581"/>
                      <a:pt x="59497" y="52556"/>
                      <a:pt x="59497" y="57514"/>
                    </a:cubicBezTo>
                    <a:cubicBezTo>
                      <a:pt x="59497" y="61480"/>
                      <a:pt x="61481" y="65447"/>
                      <a:pt x="64455" y="68422"/>
                    </a:cubicBezTo>
                    <a:cubicBezTo>
                      <a:pt x="67431" y="70405"/>
                      <a:pt x="71397" y="72388"/>
                      <a:pt x="77347" y="72388"/>
                    </a:cubicBezTo>
                    <a:lnTo>
                      <a:pt x="77347" y="72388"/>
                    </a:lnTo>
                    <a:close/>
                    <a:moveTo>
                      <a:pt x="77347" y="33715"/>
                    </a:moveTo>
                    <a:cubicBezTo>
                      <a:pt x="82305" y="33715"/>
                      <a:pt x="85280" y="32723"/>
                      <a:pt x="88254" y="29749"/>
                    </a:cubicBezTo>
                    <a:cubicBezTo>
                      <a:pt x="91229" y="27765"/>
                      <a:pt x="92221" y="23799"/>
                      <a:pt x="92221" y="20824"/>
                    </a:cubicBezTo>
                    <a:cubicBezTo>
                      <a:pt x="92221" y="16857"/>
                      <a:pt x="91229" y="13882"/>
                      <a:pt x="88254" y="10908"/>
                    </a:cubicBezTo>
                    <a:cubicBezTo>
                      <a:pt x="85280" y="8924"/>
                      <a:pt x="81313" y="6941"/>
                      <a:pt x="77347" y="6941"/>
                    </a:cubicBezTo>
                    <a:cubicBezTo>
                      <a:pt x="72389" y="6941"/>
                      <a:pt x="69414" y="7933"/>
                      <a:pt x="66439" y="10908"/>
                    </a:cubicBezTo>
                    <a:cubicBezTo>
                      <a:pt x="63464" y="12891"/>
                      <a:pt x="62472" y="16857"/>
                      <a:pt x="62472" y="20824"/>
                    </a:cubicBezTo>
                    <a:cubicBezTo>
                      <a:pt x="62472" y="24791"/>
                      <a:pt x="63464" y="27765"/>
                      <a:pt x="66439" y="29749"/>
                    </a:cubicBezTo>
                    <a:cubicBezTo>
                      <a:pt x="68422" y="32723"/>
                      <a:pt x="72389" y="33715"/>
                      <a:pt x="77347" y="33715"/>
                    </a:cubicBezTo>
                    <a:lnTo>
                      <a:pt x="77347" y="3371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6" name="Полилиния: фигура 325">
                <a:extLst>
                  <a:ext uri="{FF2B5EF4-FFF2-40B4-BE49-F238E27FC236}">
                    <a16:creationId xmlns:a16="http://schemas.microsoft.com/office/drawing/2014/main" id="{820349F7-E01C-497E-BFAA-FA367CFBADE8}"/>
                  </a:ext>
                </a:extLst>
              </p:cNvPr>
              <p:cNvSpPr/>
              <p:nvPr/>
            </p:nvSpPr>
            <p:spPr>
              <a:xfrm>
                <a:off x="3707870" y="6934247"/>
                <a:ext cx="169567" cy="81313"/>
              </a:xfrm>
              <a:custGeom>
                <a:avLst/>
                <a:gdLst>
                  <a:gd name="connsiteX0" fmla="*/ 20824 w 169567"/>
                  <a:gd name="connsiteY0" fmla="*/ 11900 h 81313"/>
                  <a:gd name="connsiteX1" fmla="*/ 20824 w 169567"/>
                  <a:gd name="connsiteY1" fmla="*/ 11900 h 81313"/>
                  <a:gd name="connsiteX2" fmla="*/ 0 w 169567"/>
                  <a:gd name="connsiteY2" fmla="*/ 26774 h 81313"/>
                  <a:gd name="connsiteX3" fmla="*/ 0 w 169567"/>
                  <a:gd name="connsiteY3" fmla="*/ 16858 h 81313"/>
                  <a:gd name="connsiteX4" fmla="*/ 20824 w 169567"/>
                  <a:gd name="connsiteY4" fmla="*/ 1983 h 81313"/>
                  <a:gd name="connsiteX5" fmla="*/ 30740 w 169567"/>
                  <a:gd name="connsiteY5" fmla="*/ 1983 h 81313"/>
                  <a:gd name="connsiteX6" fmla="*/ 30740 w 169567"/>
                  <a:gd name="connsiteY6" fmla="*/ 81313 h 81313"/>
                  <a:gd name="connsiteX7" fmla="*/ 20824 w 169567"/>
                  <a:gd name="connsiteY7" fmla="*/ 81313 h 81313"/>
                  <a:gd name="connsiteX8" fmla="*/ 20824 w 169567"/>
                  <a:gd name="connsiteY8" fmla="*/ 11900 h 81313"/>
                  <a:gd name="connsiteX9" fmla="*/ 77347 w 169567"/>
                  <a:gd name="connsiteY9" fmla="*/ 81313 h 81313"/>
                  <a:gd name="connsiteX10" fmla="*/ 56523 w 169567"/>
                  <a:gd name="connsiteY10" fmla="*/ 75364 h 81313"/>
                  <a:gd name="connsiteX11" fmla="*/ 48589 w 169567"/>
                  <a:gd name="connsiteY11" fmla="*/ 59497 h 81313"/>
                  <a:gd name="connsiteX12" fmla="*/ 53548 w 169567"/>
                  <a:gd name="connsiteY12" fmla="*/ 46606 h 81313"/>
                  <a:gd name="connsiteX13" fmla="*/ 65447 w 169567"/>
                  <a:gd name="connsiteY13" fmla="*/ 39665 h 81313"/>
                  <a:gd name="connsiteX14" fmla="*/ 65447 w 169567"/>
                  <a:gd name="connsiteY14" fmla="*/ 39665 h 81313"/>
                  <a:gd name="connsiteX15" fmla="*/ 55531 w 169567"/>
                  <a:gd name="connsiteY15" fmla="*/ 32723 h 81313"/>
                  <a:gd name="connsiteX16" fmla="*/ 51565 w 169567"/>
                  <a:gd name="connsiteY16" fmla="*/ 21816 h 81313"/>
                  <a:gd name="connsiteX17" fmla="*/ 58506 w 169567"/>
                  <a:gd name="connsiteY17" fmla="*/ 6941 h 81313"/>
                  <a:gd name="connsiteX18" fmla="*/ 76355 w 169567"/>
                  <a:gd name="connsiteY18" fmla="*/ 992 h 81313"/>
                  <a:gd name="connsiteX19" fmla="*/ 94204 w 169567"/>
                  <a:gd name="connsiteY19" fmla="*/ 6941 h 81313"/>
                  <a:gd name="connsiteX20" fmla="*/ 101146 w 169567"/>
                  <a:gd name="connsiteY20" fmla="*/ 21816 h 81313"/>
                  <a:gd name="connsiteX21" fmla="*/ 97179 w 169567"/>
                  <a:gd name="connsiteY21" fmla="*/ 32723 h 81313"/>
                  <a:gd name="connsiteX22" fmla="*/ 87263 w 169567"/>
                  <a:gd name="connsiteY22" fmla="*/ 39665 h 81313"/>
                  <a:gd name="connsiteX23" fmla="*/ 87263 w 169567"/>
                  <a:gd name="connsiteY23" fmla="*/ 39665 h 81313"/>
                  <a:gd name="connsiteX24" fmla="*/ 99162 w 169567"/>
                  <a:gd name="connsiteY24" fmla="*/ 46606 h 81313"/>
                  <a:gd name="connsiteX25" fmla="*/ 104120 w 169567"/>
                  <a:gd name="connsiteY25" fmla="*/ 59497 h 81313"/>
                  <a:gd name="connsiteX26" fmla="*/ 96188 w 169567"/>
                  <a:gd name="connsiteY26" fmla="*/ 75364 h 81313"/>
                  <a:gd name="connsiteX27" fmla="*/ 77347 w 169567"/>
                  <a:gd name="connsiteY27" fmla="*/ 81313 h 81313"/>
                  <a:gd name="connsiteX28" fmla="*/ 77347 w 169567"/>
                  <a:gd name="connsiteY28" fmla="*/ 81313 h 81313"/>
                  <a:gd name="connsiteX29" fmla="*/ 77347 w 169567"/>
                  <a:gd name="connsiteY29" fmla="*/ 73380 h 81313"/>
                  <a:gd name="connsiteX30" fmla="*/ 91229 w 169567"/>
                  <a:gd name="connsiteY30" fmla="*/ 69414 h 81313"/>
                  <a:gd name="connsiteX31" fmla="*/ 96188 w 169567"/>
                  <a:gd name="connsiteY31" fmla="*/ 58506 h 81313"/>
                  <a:gd name="connsiteX32" fmla="*/ 91229 w 169567"/>
                  <a:gd name="connsiteY32" fmla="*/ 47598 h 81313"/>
                  <a:gd name="connsiteX33" fmla="*/ 77347 w 169567"/>
                  <a:gd name="connsiteY33" fmla="*/ 43632 h 81313"/>
                  <a:gd name="connsiteX34" fmla="*/ 64455 w 169567"/>
                  <a:gd name="connsiteY34" fmla="*/ 47598 h 81313"/>
                  <a:gd name="connsiteX35" fmla="*/ 59497 w 169567"/>
                  <a:gd name="connsiteY35" fmla="*/ 58506 h 81313"/>
                  <a:gd name="connsiteX36" fmla="*/ 64455 w 169567"/>
                  <a:gd name="connsiteY36" fmla="*/ 69414 h 81313"/>
                  <a:gd name="connsiteX37" fmla="*/ 77347 w 169567"/>
                  <a:gd name="connsiteY37" fmla="*/ 73380 h 81313"/>
                  <a:gd name="connsiteX38" fmla="*/ 77347 w 169567"/>
                  <a:gd name="connsiteY38" fmla="*/ 73380 h 81313"/>
                  <a:gd name="connsiteX39" fmla="*/ 77347 w 169567"/>
                  <a:gd name="connsiteY39" fmla="*/ 34707 h 81313"/>
                  <a:gd name="connsiteX40" fmla="*/ 88254 w 169567"/>
                  <a:gd name="connsiteY40" fmla="*/ 30741 h 81313"/>
                  <a:gd name="connsiteX41" fmla="*/ 92221 w 169567"/>
                  <a:gd name="connsiteY41" fmla="*/ 21816 h 81313"/>
                  <a:gd name="connsiteX42" fmla="*/ 88254 w 169567"/>
                  <a:gd name="connsiteY42" fmla="*/ 11900 h 81313"/>
                  <a:gd name="connsiteX43" fmla="*/ 77347 w 169567"/>
                  <a:gd name="connsiteY43" fmla="*/ 7933 h 81313"/>
                  <a:gd name="connsiteX44" fmla="*/ 66439 w 169567"/>
                  <a:gd name="connsiteY44" fmla="*/ 11900 h 81313"/>
                  <a:gd name="connsiteX45" fmla="*/ 62472 w 169567"/>
                  <a:gd name="connsiteY45" fmla="*/ 21816 h 81313"/>
                  <a:gd name="connsiteX46" fmla="*/ 66439 w 169567"/>
                  <a:gd name="connsiteY46" fmla="*/ 30741 h 81313"/>
                  <a:gd name="connsiteX47" fmla="*/ 77347 w 169567"/>
                  <a:gd name="connsiteY47" fmla="*/ 34707 h 81313"/>
                  <a:gd name="connsiteX48" fmla="*/ 77347 w 169567"/>
                  <a:gd name="connsiteY48" fmla="*/ 34707 h 81313"/>
                  <a:gd name="connsiteX49" fmla="*/ 117012 w 169567"/>
                  <a:gd name="connsiteY49" fmla="*/ 23799 h 81313"/>
                  <a:gd name="connsiteX50" fmla="*/ 124945 w 169567"/>
                  <a:gd name="connsiteY50" fmla="*/ 6941 h 81313"/>
                  <a:gd name="connsiteX51" fmla="*/ 143785 w 169567"/>
                  <a:gd name="connsiteY51" fmla="*/ 0 h 81313"/>
                  <a:gd name="connsiteX52" fmla="*/ 161635 w 169567"/>
                  <a:gd name="connsiteY52" fmla="*/ 5950 h 81313"/>
                  <a:gd name="connsiteX53" fmla="*/ 168576 w 169567"/>
                  <a:gd name="connsiteY53" fmla="*/ 21816 h 81313"/>
                  <a:gd name="connsiteX54" fmla="*/ 164609 w 169567"/>
                  <a:gd name="connsiteY54" fmla="*/ 34707 h 81313"/>
                  <a:gd name="connsiteX55" fmla="*/ 150727 w 169567"/>
                  <a:gd name="connsiteY55" fmla="*/ 50573 h 81313"/>
                  <a:gd name="connsiteX56" fmla="*/ 130894 w 169567"/>
                  <a:gd name="connsiteY56" fmla="*/ 71397 h 81313"/>
                  <a:gd name="connsiteX57" fmla="*/ 130894 w 169567"/>
                  <a:gd name="connsiteY57" fmla="*/ 71397 h 81313"/>
                  <a:gd name="connsiteX58" fmla="*/ 169568 w 169567"/>
                  <a:gd name="connsiteY58" fmla="*/ 71397 h 81313"/>
                  <a:gd name="connsiteX59" fmla="*/ 169568 w 169567"/>
                  <a:gd name="connsiteY59" fmla="*/ 80322 h 81313"/>
                  <a:gd name="connsiteX60" fmla="*/ 117012 w 169567"/>
                  <a:gd name="connsiteY60" fmla="*/ 80322 h 81313"/>
                  <a:gd name="connsiteX61" fmla="*/ 117012 w 169567"/>
                  <a:gd name="connsiteY61" fmla="*/ 73380 h 81313"/>
                  <a:gd name="connsiteX62" fmla="*/ 144777 w 169567"/>
                  <a:gd name="connsiteY62" fmla="*/ 43632 h 81313"/>
                  <a:gd name="connsiteX63" fmla="*/ 155685 w 169567"/>
                  <a:gd name="connsiteY63" fmla="*/ 30741 h 81313"/>
                  <a:gd name="connsiteX64" fmla="*/ 158660 w 169567"/>
                  <a:gd name="connsiteY64" fmla="*/ 21816 h 81313"/>
                  <a:gd name="connsiteX65" fmla="*/ 153702 w 169567"/>
                  <a:gd name="connsiteY65" fmla="*/ 11900 h 81313"/>
                  <a:gd name="connsiteX66" fmla="*/ 142794 w 169567"/>
                  <a:gd name="connsiteY66" fmla="*/ 7933 h 81313"/>
                  <a:gd name="connsiteX67" fmla="*/ 130894 w 169567"/>
                  <a:gd name="connsiteY67" fmla="*/ 11900 h 81313"/>
                  <a:gd name="connsiteX68" fmla="*/ 125936 w 169567"/>
                  <a:gd name="connsiteY68" fmla="*/ 22807 h 81313"/>
                  <a:gd name="connsiteX69" fmla="*/ 125936 w 169567"/>
                  <a:gd name="connsiteY69" fmla="*/ 22807 h 81313"/>
                  <a:gd name="connsiteX70" fmla="*/ 117012 w 169567"/>
                  <a:gd name="connsiteY70" fmla="*/ 23799 h 81313"/>
                  <a:gd name="connsiteX71" fmla="*/ 117012 w 169567"/>
                  <a:gd name="connsiteY71" fmla="*/ 23799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169567" h="81313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77347" y="81313"/>
                    </a:moveTo>
                    <a:cubicBezTo>
                      <a:pt x="69414" y="81313"/>
                      <a:pt x="62472" y="79330"/>
                      <a:pt x="56523" y="75364"/>
                    </a:cubicBezTo>
                    <a:cubicBezTo>
                      <a:pt x="51565" y="71397"/>
                      <a:pt x="48589" y="65447"/>
                      <a:pt x="48589" y="59497"/>
                    </a:cubicBezTo>
                    <a:cubicBezTo>
                      <a:pt x="48589" y="54539"/>
                      <a:pt x="50573" y="50573"/>
                      <a:pt x="53548" y="46606"/>
                    </a:cubicBezTo>
                    <a:cubicBezTo>
                      <a:pt x="56523" y="42640"/>
                      <a:pt x="60489" y="40657"/>
                      <a:pt x="65447" y="39665"/>
                    </a:cubicBezTo>
                    <a:lnTo>
                      <a:pt x="65447" y="39665"/>
                    </a:lnTo>
                    <a:cubicBezTo>
                      <a:pt x="61481" y="38674"/>
                      <a:pt x="57514" y="35699"/>
                      <a:pt x="55531" y="32723"/>
                    </a:cubicBezTo>
                    <a:cubicBezTo>
                      <a:pt x="52556" y="29749"/>
                      <a:pt x="51565" y="25783"/>
                      <a:pt x="51565" y="21816"/>
                    </a:cubicBezTo>
                    <a:cubicBezTo>
                      <a:pt x="51565" y="15866"/>
                      <a:pt x="53548" y="10908"/>
                      <a:pt x="58506" y="6941"/>
                    </a:cubicBezTo>
                    <a:cubicBezTo>
                      <a:pt x="63464" y="2975"/>
                      <a:pt x="69414" y="992"/>
                      <a:pt x="76355" y="992"/>
                    </a:cubicBezTo>
                    <a:cubicBezTo>
                      <a:pt x="83296" y="992"/>
                      <a:pt x="90238" y="2975"/>
                      <a:pt x="94204" y="6941"/>
                    </a:cubicBezTo>
                    <a:cubicBezTo>
                      <a:pt x="99162" y="10908"/>
                      <a:pt x="101146" y="15866"/>
                      <a:pt x="101146" y="21816"/>
                    </a:cubicBezTo>
                    <a:cubicBezTo>
                      <a:pt x="101146" y="25783"/>
                      <a:pt x="100154" y="29749"/>
                      <a:pt x="97179" y="32723"/>
                    </a:cubicBezTo>
                    <a:cubicBezTo>
                      <a:pt x="95196" y="35699"/>
                      <a:pt x="91229" y="37682"/>
                      <a:pt x="87263" y="39665"/>
                    </a:cubicBezTo>
                    <a:lnTo>
                      <a:pt x="87263" y="39665"/>
                    </a:lnTo>
                    <a:cubicBezTo>
                      <a:pt x="92221" y="40657"/>
                      <a:pt x="96188" y="43632"/>
                      <a:pt x="99162" y="46606"/>
                    </a:cubicBezTo>
                    <a:cubicBezTo>
                      <a:pt x="102137" y="50573"/>
                      <a:pt x="104120" y="54539"/>
                      <a:pt x="104120" y="59497"/>
                    </a:cubicBezTo>
                    <a:cubicBezTo>
                      <a:pt x="104120" y="66439"/>
                      <a:pt x="101146" y="71397"/>
                      <a:pt x="96188" y="75364"/>
                    </a:cubicBezTo>
                    <a:cubicBezTo>
                      <a:pt x="93212" y="79330"/>
                      <a:pt x="86271" y="81313"/>
                      <a:pt x="77347" y="81313"/>
                    </a:cubicBezTo>
                    <a:lnTo>
                      <a:pt x="77347" y="81313"/>
                    </a:lnTo>
                    <a:close/>
                    <a:moveTo>
                      <a:pt x="77347" y="73380"/>
                    </a:moveTo>
                    <a:cubicBezTo>
                      <a:pt x="82305" y="73380"/>
                      <a:pt x="87263" y="72388"/>
                      <a:pt x="91229" y="69414"/>
                    </a:cubicBezTo>
                    <a:cubicBezTo>
                      <a:pt x="94204" y="66439"/>
                      <a:pt x="96188" y="63464"/>
                      <a:pt x="96188" y="58506"/>
                    </a:cubicBezTo>
                    <a:cubicBezTo>
                      <a:pt x="96188" y="54539"/>
                      <a:pt x="94204" y="50573"/>
                      <a:pt x="91229" y="47598"/>
                    </a:cubicBezTo>
                    <a:cubicBezTo>
                      <a:pt x="87263" y="44623"/>
                      <a:pt x="83296" y="43632"/>
                      <a:pt x="77347" y="43632"/>
                    </a:cubicBezTo>
                    <a:cubicBezTo>
                      <a:pt x="72389" y="43632"/>
                      <a:pt x="67431" y="44623"/>
                      <a:pt x="64455" y="47598"/>
                    </a:cubicBezTo>
                    <a:cubicBezTo>
                      <a:pt x="60489" y="50573"/>
                      <a:pt x="59497" y="53548"/>
                      <a:pt x="59497" y="58506"/>
                    </a:cubicBezTo>
                    <a:cubicBezTo>
                      <a:pt x="59497" y="62472"/>
                      <a:pt x="61481" y="66439"/>
                      <a:pt x="64455" y="69414"/>
                    </a:cubicBezTo>
                    <a:cubicBezTo>
                      <a:pt x="67431" y="71397"/>
                      <a:pt x="72389" y="73380"/>
                      <a:pt x="77347" y="73380"/>
                    </a:cubicBezTo>
                    <a:lnTo>
                      <a:pt x="77347" y="73380"/>
                    </a:lnTo>
                    <a:close/>
                    <a:moveTo>
                      <a:pt x="77347" y="34707"/>
                    </a:moveTo>
                    <a:cubicBezTo>
                      <a:pt x="82305" y="34707"/>
                      <a:pt x="85280" y="33715"/>
                      <a:pt x="88254" y="30741"/>
                    </a:cubicBezTo>
                    <a:cubicBezTo>
                      <a:pt x="91229" y="28757"/>
                      <a:pt x="92221" y="24791"/>
                      <a:pt x="92221" y="21816"/>
                    </a:cubicBezTo>
                    <a:cubicBezTo>
                      <a:pt x="92221" y="17849"/>
                      <a:pt x="91229" y="14874"/>
                      <a:pt x="88254" y="11900"/>
                    </a:cubicBezTo>
                    <a:cubicBezTo>
                      <a:pt x="85280" y="9916"/>
                      <a:pt x="81313" y="7933"/>
                      <a:pt x="77347" y="7933"/>
                    </a:cubicBezTo>
                    <a:cubicBezTo>
                      <a:pt x="72389" y="7933"/>
                      <a:pt x="69414" y="8925"/>
                      <a:pt x="66439" y="11900"/>
                    </a:cubicBezTo>
                    <a:cubicBezTo>
                      <a:pt x="63464" y="13883"/>
                      <a:pt x="62472" y="17849"/>
                      <a:pt x="62472" y="21816"/>
                    </a:cubicBezTo>
                    <a:cubicBezTo>
                      <a:pt x="62472" y="25783"/>
                      <a:pt x="63464" y="28757"/>
                      <a:pt x="66439" y="30741"/>
                    </a:cubicBezTo>
                    <a:cubicBezTo>
                      <a:pt x="69414" y="33715"/>
                      <a:pt x="73380" y="34707"/>
                      <a:pt x="77347" y="34707"/>
                    </a:cubicBezTo>
                    <a:lnTo>
                      <a:pt x="77347" y="34707"/>
                    </a:lnTo>
                    <a:close/>
                    <a:moveTo>
                      <a:pt x="117012" y="23799"/>
                    </a:moveTo>
                    <a:cubicBezTo>
                      <a:pt x="117012" y="16858"/>
                      <a:pt x="119986" y="10908"/>
                      <a:pt x="124945" y="6941"/>
                    </a:cubicBezTo>
                    <a:cubicBezTo>
                      <a:pt x="129903" y="1983"/>
                      <a:pt x="135852" y="0"/>
                      <a:pt x="143785" y="0"/>
                    </a:cubicBezTo>
                    <a:cubicBezTo>
                      <a:pt x="150727" y="0"/>
                      <a:pt x="156677" y="1983"/>
                      <a:pt x="161635" y="5950"/>
                    </a:cubicBezTo>
                    <a:cubicBezTo>
                      <a:pt x="166593" y="9916"/>
                      <a:pt x="168576" y="14874"/>
                      <a:pt x="168576" y="21816"/>
                    </a:cubicBezTo>
                    <a:cubicBezTo>
                      <a:pt x="168576" y="25783"/>
                      <a:pt x="167584" y="30741"/>
                      <a:pt x="164609" y="34707"/>
                    </a:cubicBezTo>
                    <a:cubicBezTo>
                      <a:pt x="162626" y="38674"/>
                      <a:pt x="157668" y="44623"/>
                      <a:pt x="150727" y="50573"/>
                    </a:cubicBezTo>
                    <a:lnTo>
                      <a:pt x="130894" y="71397"/>
                    </a:lnTo>
                    <a:lnTo>
                      <a:pt x="130894" y="71397"/>
                    </a:lnTo>
                    <a:lnTo>
                      <a:pt x="169568" y="71397"/>
                    </a:lnTo>
                    <a:lnTo>
                      <a:pt x="169568" y="80322"/>
                    </a:lnTo>
                    <a:lnTo>
                      <a:pt x="117012" y="80322"/>
                    </a:lnTo>
                    <a:lnTo>
                      <a:pt x="117012" y="73380"/>
                    </a:lnTo>
                    <a:lnTo>
                      <a:pt x="144777" y="43632"/>
                    </a:lnTo>
                    <a:cubicBezTo>
                      <a:pt x="149735" y="37682"/>
                      <a:pt x="153702" y="33715"/>
                      <a:pt x="155685" y="30741"/>
                    </a:cubicBezTo>
                    <a:cubicBezTo>
                      <a:pt x="157668" y="27765"/>
                      <a:pt x="158660" y="24791"/>
                      <a:pt x="158660" y="21816"/>
                    </a:cubicBezTo>
                    <a:cubicBezTo>
                      <a:pt x="158660" y="17849"/>
                      <a:pt x="156677" y="14874"/>
                      <a:pt x="153702" y="11900"/>
                    </a:cubicBezTo>
                    <a:cubicBezTo>
                      <a:pt x="150727" y="8925"/>
                      <a:pt x="146760" y="7933"/>
                      <a:pt x="142794" y="7933"/>
                    </a:cubicBezTo>
                    <a:cubicBezTo>
                      <a:pt x="137836" y="7933"/>
                      <a:pt x="133869" y="8925"/>
                      <a:pt x="130894" y="11900"/>
                    </a:cubicBezTo>
                    <a:cubicBezTo>
                      <a:pt x="127919" y="14874"/>
                      <a:pt x="125936" y="18841"/>
                      <a:pt x="125936" y="22807"/>
                    </a:cubicBezTo>
                    <a:lnTo>
                      <a:pt x="125936" y="22807"/>
                    </a:lnTo>
                    <a:lnTo>
                      <a:pt x="117012" y="23799"/>
                    </a:lnTo>
                    <a:lnTo>
                      <a:pt x="117012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7" name="Полилиния: фигура 326">
                <a:extLst>
                  <a:ext uri="{FF2B5EF4-FFF2-40B4-BE49-F238E27FC236}">
                    <a16:creationId xmlns:a16="http://schemas.microsoft.com/office/drawing/2014/main" id="{9FA15D63-DD82-3FCC-41BA-AF24DDBF1CC4}"/>
                  </a:ext>
                </a:extLst>
              </p:cNvPr>
              <p:cNvSpPr/>
              <p:nvPr/>
            </p:nvSpPr>
            <p:spPr>
              <a:xfrm>
                <a:off x="4276070" y="6936230"/>
                <a:ext cx="114036" cy="78338"/>
              </a:xfrm>
              <a:custGeom>
                <a:avLst/>
                <a:gdLst>
                  <a:gd name="connsiteX0" fmla="*/ 42640 w 114036"/>
                  <a:gd name="connsiteY0" fmla="*/ 8925 h 78338"/>
                  <a:gd name="connsiteX1" fmla="*/ 42640 w 114036"/>
                  <a:gd name="connsiteY1" fmla="*/ 8925 h 78338"/>
                  <a:gd name="connsiteX2" fmla="*/ 0 w 114036"/>
                  <a:gd name="connsiteY2" fmla="*/ 8925 h 78338"/>
                  <a:gd name="connsiteX3" fmla="*/ 0 w 114036"/>
                  <a:gd name="connsiteY3" fmla="*/ 0 h 78338"/>
                  <a:gd name="connsiteX4" fmla="*/ 52556 w 114036"/>
                  <a:gd name="connsiteY4" fmla="*/ 0 h 78338"/>
                  <a:gd name="connsiteX5" fmla="*/ 52556 w 114036"/>
                  <a:gd name="connsiteY5" fmla="*/ 8925 h 78338"/>
                  <a:gd name="connsiteX6" fmla="*/ 17849 w 114036"/>
                  <a:gd name="connsiteY6" fmla="*/ 78338 h 78338"/>
                  <a:gd name="connsiteX7" fmla="*/ 7933 w 114036"/>
                  <a:gd name="connsiteY7" fmla="*/ 78338 h 78338"/>
                  <a:gd name="connsiteX8" fmla="*/ 42640 w 114036"/>
                  <a:gd name="connsiteY8" fmla="*/ 8925 h 78338"/>
                  <a:gd name="connsiteX9" fmla="*/ 104120 w 114036"/>
                  <a:gd name="connsiteY9" fmla="*/ 8925 h 78338"/>
                  <a:gd name="connsiteX10" fmla="*/ 104120 w 114036"/>
                  <a:gd name="connsiteY10" fmla="*/ 8925 h 78338"/>
                  <a:gd name="connsiteX11" fmla="*/ 61480 w 114036"/>
                  <a:gd name="connsiteY11" fmla="*/ 8925 h 78338"/>
                  <a:gd name="connsiteX12" fmla="*/ 61480 w 114036"/>
                  <a:gd name="connsiteY12" fmla="*/ 0 h 78338"/>
                  <a:gd name="connsiteX13" fmla="*/ 114037 w 114036"/>
                  <a:gd name="connsiteY13" fmla="*/ 0 h 78338"/>
                  <a:gd name="connsiteX14" fmla="*/ 114037 w 114036"/>
                  <a:gd name="connsiteY14" fmla="*/ 8925 h 78338"/>
                  <a:gd name="connsiteX15" fmla="*/ 79330 w 114036"/>
                  <a:gd name="connsiteY15" fmla="*/ 78338 h 78338"/>
                  <a:gd name="connsiteX16" fmla="*/ 69414 w 114036"/>
                  <a:gd name="connsiteY16" fmla="*/ 78338 h 78338"/>
                  <a:gd name="connsiteX17" fmla="*/ 104120 w 114036"/>
                  <a:gd name="connsiteY17" fmla="*/ 8925 h 78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4036" h="78338">
                    <a:moveTo>
                      <a:pt x="42640" y="8925"/>
                    </a:moveTo>
                    <a:lnTo>
                      <a:pt x="42640" y="8925"/>
                    </a:lnTo>
                    <a:lnTo>
                      <a:pt x="0" y="8925"/>
                    </a:lnTo>
                    <a:lnTo>
                      <a:pt x="0" y="0"/>
                    </a:lnTo>
                    <a:lnTo>
                      <a:pt x="52556" y="0"/>
                    </a:lnTo>
                    <a:lnTo>
                      <a:pt x="52556" y="8925"/>
                    </a:lnTo>
                    <a:lnTo>
                      <a:pt x="17849" y="78338"/>
                    </a:lnTo>
                    <a:lnTo>
                      <a:pt x="7933" y="78338"/>
                    </a:lnTo>
                    <a:lnTo>
                      <a:pt x="42640" y="8925"/>
                    </a:lnTo>
                    <a:close/>
                    <a:moveTo>
                      <a:pt x="104120" y="8925"/>
                    </a:moveTo>
                    <a:lnTo>
                      <a:pt x="104120" y="8925"/>
                    </a:lnTo>
                    <a:lnTo>
                      <a:pt x="61480" y="8925"/>
                    </a:lnTo>
                    <a:lnTo>
                      <a:pt x="61480" y="0"/>
                    </a:lnTo>
                    <a:lnTo>
                      <a:pt x="114037" y="0"/>
                    </a:lnTo>
                    <a:lnTo>
                      <a:pt x="114037" y="8925"/>
                    </a:lnTo>
                    <a:lnTo>
                      <a:pt x="79330" y="78338"/>
                    </a:lnTo>
                    <a:lnTo>
                      <a:pt x="69414" y="78338"/>
                    </a:lnTo>
                    <a:lnTo>
                      <a:pt x="104120" y="892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8" name="Полилиния: фигура 327">
                <a:extLst>
                  <a:ext uri="{FF2B5EF4-FFF2-40B4-BE49-F238E27FC236}">
                    <a16:creationId xmlns:a16="http://schemas.microsoft.com/office/drawing/2014/main" id="{7F2A44D8-4862-CFA9-98F1-83735E7A4F3A}"/>
                  </a:ext>
                </a:extLst>
              </p:cNvPr>
              <p:cNvSpPr/>
              <p:nvPr/>
            </p:nvSpPr>
            <p:spPr>
              <a:xfrm>
                <a:off x="4848236" y="6934247"/>
                <a:ext cx="173534" cy="81313"/>
              </a:xfrm>
              <a:custGeom>
                <a:avLst/>
                <a:gdLst>
                  <a:gd name="connsiteX0" fmla="*/ 20824 w 173534"/>
                  <a:gd name="connsiteY0" fmla="*/ 11900 h 81313"/>
                  <a:gd name="connsiteX1" fmla="*/ 20824 w 173534"/>
                  <a:gd name="connsiteY1" fmla="*/ 11900 h 81313"/>
                  <a:gd name="connsiteX2" fmla="*/ 0 w 173534"/>
                  <a:gd name="connsiteY2" fmla="*/ 26774 h 81313"/>
                  <a:gd name="connsiteX3" fmla="*/ 0 w 173534"/>
                  <a:gd name="connsiteY3" fmla="*/ 16858 h 81313"/>
                  <a:gd name="connsiteX4" fmla="*/ 20824 w 173534"/>
                  <a:gd name="connsiteY4" fmla="*/ 1983 h 81313"/>
                  <a:gd name="connsiteX5" fmla="*/ 30740 w 173534"/>
                  <a:gd name="connsiteY5" fmla="*/ 1983 h 81313"/>
                  <a:gd name="connsiteX6" fmla="*/ 30740 w 173534"/>
                  <a:gd name="connsiteY6" fmla="*/ 81313 h 81313"/>
                  <a:gd name="connsiteX7" fmla="*/ 20824 w 173534"/>
                  <a:gd name="connsiteY7" fmla="*/ 81313 h 81313"/>
                  <a:gd name="connsiteX8" fmla="*/ 20824 w 173534"/>
                  <a:gd name="connsiteY8" fmla="*/ 11900 h 81313"/>
                  <a:gd name="connsiteX9" fmla="*/ 78338 w 173534"/>
                  <a:gd name="connsiteY9" fmla="*/ 81313 h 81313"/>
                  <a:gd name="connsiteX10" fmla="*/ 62472 w 173534"/>
                  <a:gd name="connsiteY10" fmla="*/ 76355 h 81313"/>
                  <a:gd name="connsiteX11" fmla="*/ 51565 w 173534"/>
                  <a:gd name="connsiteY11" fmla="*/ 63464 h 81313"/>
                  <a:gd name="connsiteX12" fmla="*/ 47598 w 173534"/>
                  <a:gd name="connsiteY12" fmla="*/ 41648 h 81313"/>
                  <a:gd name="connsiteX13" fmla="*/ 55531 w 173534"/>
                  <a:gd name="connsiteY13" fmla="*/ 10908 h 81313"/>
                  <a:gd name="connsiteX14" fmla="*/ 78338 w 173534"/>
                  <a:gd name="connsiteY14" fmla="*/ 0 h 81313"/>
                  <a:gd name="connsiteX15" fmla="*/ 95196 w 173534"/>
                  <a:gd name="connsiteY15" fmla="*/ 5950 h 81313"/>
                  <a:gd name="connsiteX16" fmla="*/ 104120 w 173534"/>
                  <a:gd name="connsiteY16" fmla="*/ 20824 h 81313"/>
                  <a:gd name="connsiteX17" fmla="*/ 94204 w 173534"/>
                  <a:gd name="connsiteY17" fmla="*/ 20824 h 81313"/>
                  <a:gd name="connsiteX18" fmla="*/ 88254 w 173534"/>
                  <a:gd name="connsiteY18" fmla="*/ 11900 h 81313"/>
                  <a:gd name="connsiteX19" fmla="*/ 78338 w 173534"/>
                  <a:gd name="connsiteY19" fmla="*/ 8925 h 81313"/>
                  <a:gd name="connsiteX20" fmla="*/ 63464 w 173534"/>
                  <a:gd name="connsiteY20" fmla="*/ 17849 h 81313"/>
                  <a:gd name="connsiteX21" fmla="*/ 57514 w 173534"/>
                  <a:gd name="connsiteY21" fmla="*/ 41648 h 81313"/>
                  <a:gd name="connsiteX22" fmla="*/ 57514 w 173534"/>
                  <a:gd name="connsiteY22" fmla="*/ 41648 h 81313"/>
                  <a:gd name="connsiteX23" fmla="*/ 66439 w 173534"/>
                  <a:gd name="connsiteY23" fmla="*/ 32723 h 81313"/>
                  <a:gd name="connsiteX24" fmla="*/ 79330 w 173534"/>
                  <a:gd name="connsiteY24" fmla="*/ 28757 h 81313"/>
                  <a:gd name="connsiteX25" fmla="*/ 98171 w 173534"/>
                  <a:gd name="connsiteY25" fmla="*/ 36690 h 81313"/>
                  <a:gd name="connsiteX26" fmla="*/ 106104 w 173534"/>
                  <a:gd name="connsiteY26" fmla="*/ 55531 h 81313"/>
                  <a:gd name="connsiteX27" fmla="*/ 98171 w 173534"/>
                  <a:gd name="connsiteY27" fmla="*/ 74372 h 81313"/>
                  <a:gd name="connsiteX28" fmla="*/ 78338 w 173534"/>
                  <a:gd name="connsiteY28" fmla="*/ 81313 h 81313"/>
                  <a:gd name="connsiteX29" fmla="*/ 78338 w 173534"/>
                  <a:gd name="connsiteY29" fmla="*/ 81313 h 81313"/>
                  <a:gd name="connsiteX30" fmla="*/ 78338 w 173534"/>
                  <a:gd name="connsiteY30" fmla="*/ 73380 h 81313"/>
                  <a:gd name="connsiteX31" fmla="*/ 91229 w 173534"/>
                  <a:gd name="connsiteY31" fmla="*/ 68422 h 81313"/>
                  <a:gd name="connsiteX32" fmla="*/ 96188 w 173534"/>
                  <a:gd name="connsiteY32" fmla="*/ 55531 h 81313"/>
                  <a:gd name="connsiteX33" fmla="*/ 91229 w 173534"/>
                  <a:gd name="connsiteY33" fmla="*/ 42640 h 81313"/>
                  <a:gd name="connsiteX34" fmla="*/ 78338 w 173534"/>
                  <a:gd name="connsiteY34" fmla="*/ 37682 h 81313"/>
                  <a:gd name="connsiteX35" fmla="*/ 65447 w 173534"/>
                  <a:gd name="connsiteY35" fmla="*/ 42640 h 81313"/>
                  <a:gd name="connsiteX36" fmla="*/ 60489 w 173534"/>
                  <a:gd name="connsiteY36" fmla="*/ 55531 h 81313"/>
                  <a:gd name="connsiteX37" fmla="*/ 65447 w 173534"/>
                  <a:gd name="connsiteY37" fmla="*/ 68422 h 81313"/>
                  <a:gd name="connsiteX38" fmla="*/ 78338 w 173534"/>
                  <a:gd name="connsiteY38" fmla="*/ 73380 h 81313"/>
                  <a:gd name="connsiteX39" fmla="*/ 78338 w 173534"/>
                  <a:gd name="connsiteY39" fmla="*/ 73380 h 81313"/>
                  <a:gd name="connsiteX40" fmla="*/ 145769 w 173534"/>
                  <a:gd name="connsiteY40" fmla="*/ 81313 h 81313"/>
                  <a:gd name="connsiteX41" fmla="*/ 129903 w 173534"/>
                  <a:gd name="connsiteY41" fmla="*/ 76355 h 81313"/>
                  <a:gd name="connsiteX42" fmla="*/ 118995 w 173534"/>
                  <a:gd name="connsiteY42" fmla="*/ 63464 h 81313"/>
                  <a:gd name="connsiteX43" fmla="*/ 115028 w 173534"/>
                  <a:gd name="connsiteY43" fmla="*/ 41648 h 81313"/>
                  <a:gd name="connsiteX44" fmla="*/ 122961 w 173534"/>
                  <a:gd name="connsiteY44" fmla="*/ 10908 h 81313"/>
                  <a:gd name="connsiteX45" fmla="*/ 145769 w 173534"/>
                  <a:gd name="connsiteY45" fmla="*/ 0 h 81313"/>
                  <a:gd name="connsiteX46" fmla="*/ 162626 w 173534"/>
                  <a:gd name="connsiteY46" fmla="*/ 5950 h 81313"/>
                  <a:gd name="connsiteX47" fmla="*/ 171551 w 173534"/>
                  <a:gd name="connsiteY47" fmla="*/ 20824 h 81313"/>
                  <a:gd name="connsiteX48" fmla="*/ 161635 w 173534"/>
                  <a:gd name="connsiteY48" fmla="*/ 20824 h 81313"/>
                  <a:gd name="connsiteX49" fmla="*/ 155685 w 173534"/>
                  <a:gd name="connsiteY49" fmla="*/ 11900 h 81313"/>
                  <a:gd name="connsiteX50" fmla="*/ 145769 w 173534"/>
                  <a:gd name="connsiteY50" fmla="*/ 8925 h 81313"/>
                  <a:gd name="connsiteX51" fmla="*/ 130894 w 173534"/>
                  <a:gd name="connsiteY51" fmla="*/ 17849 h 81313"/>
                  <a:gd name="connsiteX52" fmla="*/ 124945 w 173534"/>
                  <a:gd name="connsiteY52" fmla="*/ 41648 h 81313"/>
                  <a:gd name="connsiteX53" fmla="*/ 124945 w 173534"/>
                  <a:gd name="connsiteY53" fmla="*/ 41648 h 81313"/>
                  <a:gd name="connsiteX54" fmla="*/ 133869 w 173534"/>
                  <a:gd name="connsiteY54" fmla="*/ 32723 h 81313"/>
                  <a:gd name="connsiteX55" fmla="*/ 146760 w 173534"/>
                  <a:gd name="connsiteY55" fmla="*/ 28757 h 81313"/>
                  <a:gd name="connsiteX56" fmla="*/ 165601 w 173534"/>
                  <a:gd name="connsiteY56" fmla="*/ 36690 h 81313"/>
                  <a:gd name="connsiteX57" fmla="*/ 173534 w 173534"/>
                  <a:gd name="connsiteY57" fmla="*/ 55531 h 81313"/>
                  <a:gd name="connsiteX58" fmla="*/ 165601 w 173534"/>
                  <a:gd name="connsiteY58" fmla="*/ 74372 h 81313"/>
                  <a:gd name="connsiteX59" fmla="*/ 145769 w 173534"/>
                  <a:gd name="connsiteY59" fmla="*/ 81313 h 81313"/>
                  <a:gd name="connsiteX60" fmla="*/ 145769 w 173534"/>
                  <a:gd name="connsiteY60" fmla="*/ 81313 h 81313"/>
                  <a:gd name="connsiteX61" fmla="*/ 145769 w 173534"/>
                  <a:gd name="connsiteY61" fmla="*/ 73380 h 81313"/>
                  <a:gd name="connsiteX62" fmla="*/ 158660 w 173534"/>
                  <a:gd name="connsiteY62" fmla="*/ 68422 h 81313"/>
                  <a:gd name="connsiteX63" fmla="*/ 163618 w 173534"/>
                  <a:gd name="connsiteY63" fmla="*/ 55531 h 81313"/>
                  <a:gd name="connsiteX64" fmla="*/ 158660 w 173534"/>
                  <a:gd name="connsiteY64" fmla="*/ 42640 h 81313"/>
                  <a:gd name="connsiteX65" fmla="*/ 145769 w 173534"/>
                  <a:gd name="connsiteY65" fmla="*/ 37682 h 81313"/>
                  <a:gd name="connsiteX66" fmla="*/ 132877 w 173534"/>
                  <a:gd name="connsiteY66" fmla="*/ 42640 h 81313"/>
                  <a:gd name="connsiteX67" fmla="*/ 127919 w 173534"/>
                  <a:gd name="connsiteY67" fmla="*/ 55531 h 81313"/>
                  <a:gd name="connsiteX68" fmla="*/ 132877 w 173534"/>
                  <a:gd name="connsiteY68" fmla="*/ 68422 h 81313"/>
                  <a:gd name="connsiteX69" fmla="*/ 145769 w 173534"/>
                  <a:gd name="connsiteY69" fmla="*/ 73380 h 81313"/>
                  <a:gd name="connsiteX70" fmla="*/ 145769 w 173534"/>
                  <a:gd name="connsiteY70" fmla="*/ 73380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73534" h="81313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78338" y="81313"/>
                    </a:moveTo>
                    <a:cubicBezTo>
                      <a:pt x="72389" y="81313"/>
                      <a:pt x="67431" y="79330"/>
                      <a:pt x="62472" y="76355"/>
                    </a:cubicBezTo>
                    <a:cubicBezTo>
                      <a:pt x="57514" y="73380"/>
                      <a:pt x="54539" y="68422"/>
                      <a:pt x="51565" y="63464"/>
                    </a:cubicBezTo>
                    <a:cubicBezTo>
                      <a:pt x="48589" y="57514"/>
                      <a:pt x="47598" y="50573"/>
                      <a:pt x="47598" y="41648"/>
                    </a:cubicBezTo>
                    <a:cubicBezTo>
                      <a:pt x="47598" y="28757"/>
                      <a:pt x="50573" y="17849"/>
                      <a:pt x="55531" y="10908"/>
                    </a:cubicBezTo>
                    <a:cubicBezTo>
                      <a:pt x="60489" y="3967"/>
                      <a:pt x="68422" y="0"/>
                      <a:pt x="78338" y="0"/>
                    </a:cubicBezTo>
                    <a:cubicBezTo>
                      <a:pt x="85280" y="0"/>
                      <a:pt x="91229" y="1983"/>
                      <a:pt x="95196" y="5950"/>
                    </a:cubicBezTo>
                    <a:cubicBezTo>
                      <a:pt x="100154" y="9916"/>
                      <a:pt x="103129" y="14874"/>
                      <a:pt x="104120" y="20824"/>
                    </a:cubicBezTo>
                    <a:lnTo>
                      <a:pt x="94204" y="20824"/>
                    </a:lnTo>
                    <a:cubicBezTo>
                      <a:pt x="93212" y="16858"/>
                      <a:pt x="91229" y="14874"/>
                      <a:pt x="88254" y="11900"/>
                    </a:cubicBezTo>
                    <a:cubicBezTo>
                      <a:pt x="85280" y="9916"/>
                      <a:pt x="82305" y="8925"/>
                      <a:pt x="78338" y="8925"/>
                    </a:cubicBezTo>
                    <a:cubicBezTo>
                      <a:pt x="71397" y="8925"/>
                      <a:pt x="66439" y="11900"/>
                      <a:pt x="63464" y="17849"/>
                    </a:cubicBezTo>
                    <a:cubicBezTo>
                      <a:pt x="59497" y="23799"/>
                      <a:pt x="57514" y="31732"/>
                      <a:pt x="57514" y="41648"/>
                    </a:cubicBezTo>
                    <a:lnTo>
                      <a:pt x="57514" y="41648"/>
                    </a:lnTo>
                    <a:cubicBezTo>
                      <a:pt x="59497" y="37682"/>
                      <a:pt x="62472" y="34707"/>
                      <a:pt x="66439" y="32723"/>
                    </a:cubicBezTo>
                    <a:cubicBezTo>
                      <a:pt x="70405" y="30741"/>
                      <a:pt x="75363" y="28757"/>
                      <a:pt x="79330" y="28757"/>
                    </a:cubicBezTo>
                    <a:cubicBezTo>
                      <a:pt x="87263" y="28757"/>
                      <a:pt x="93212" y="31732"/>
                      <a:pt x="98171" y="36690"/>
                    </a:cubicBezTo>
                    <a:cubicBezTo>
                      <a:pt x="103129" y="41648"/>
                      <a:pt x="106104" y="47598"/>
                      <a:pt x="106104" y="55531"/>
                    </a:cubicBezTo>
                    <a:cubicBezTo>
                      <a:pt x="106104" y="63464"/>
                      <a:pt x="103129" y="69414"/>
                      <a:pt x="98171" y="74372"/>
                    </a:cubicBezTo>
                    <a:cubicBezTo>
                      <a:pt x="93212" y="79330"/>
                      <a:pt x="86271" y="81313"/>
                      <a:pt x="78338" y="81313"/>
                    </a:cubicBezTo>
                    <a:lnTo>
                      <a:pt x="78338" y="81313"/>
                    </a:lnTo>
                    <a:close/>
                    <a:moveTo>
                      <a:pt x="78338" y="73380"/>
                    </a:moveTo>
                    <a:cubicBezTo>
                      <a:pt x="83296" y="73380"/>
                      <a:pt x="87263" y="71397"/>
                      <a:pt x="91229" y="68422"/>
                    </a:cubicBezTo>
                    <a:cubicBezTo>
                      <a:pt x="95196" y="65447"/>
                      <a:pt x="96188" y="60489"/>
                      <a:pt x="96188" y="55531"/>
                    </a:cubicBezTo>
                    <a:cubicBezTo>
                      <a:pt x="96188" y="50573"/>
                      <a:pt x="94204" y="45615"/>
                      <a:pt x="91229" y="42640"/>
                    </a:cubicBezTo>
                    <a:cubicBezTo>
                      <a:pt x="88254" y="39665"/>
                      <a:pt x="83296" y="37682"/>
                      <a:pt x="78338" y="37682"/>
                    </a:cubicBezTo>
                    <a:cubicBezTo>
                      <a:pt x="73380" y="37682"/>
                      <a:pt x="68422" y="39665"/>
                      <a:pt x="65447" y="42640"/>
                    </a:cubicBezTo>
                    <a:cubicBezTo>
                      <a:pt x="62472" y="45615"/>
                      <a:pt x="60489" y="50573"/>
                      <a:pt x="60489" y="55531"/>
                    </a:cubicBezTo>
                    <a:cubicBezTo>
                      <a:pt x="60489" y="60489"/>
                      <a:pt x="62472" y="64455"/>
                      <a:pt x="65447" y="68422"/>
                    </a:cubicBezTo>
                    <a:cubicBezTo>
                      <a:pt x="69414" y="71397"/>
                      <a:pt x="73380" y="73380"/>
                      <a:pt x="78338" y="73380"/>
                    </a:cubicBezTo>
                    <a:lnTo>
                      <a:pt x="78338" y="73380"/>
                    </a:lnTo>
                    <a:close/>
                    <a:moveTo>
                      <a:pt x="145769" y="81313"/>
                    </a:moveTo>
                    <a:cubicBezTo>
                      <a:pt x="139819" y="81313"/>
                      <a:pt x="134861" y="79330"/>
                      <a:pt x="129903" y="76355"/>
                    </a:cubicBezTo>
                    <a:cubicBezTo>
                      <a:pt x="124945" y="73380"/>
                      <a:pt x="121970" y="68422"/>
                      <a:pt x="118995" y="63464"/>
                    </a:cubicBezTo>
                    <a:cubicBezTo>
                      <a:pt x="116020" y="57514"/>
                      <a:pt x="115028" y="50573"/>
                      <a:pt x="115028" y="41648"/>
                    </a:cubicBezTo>
                    <a:cubicBezTo>
                      <a:pt x="115028" y="28757"/>
                      <a:pt x="118003" y="17849"/>
                      <a:pt x="122961" y="10908"/>
                    </a:cubicBezTo>
                    <a:cubicBezTo>
                      <a:pt x="127919" y="3967"/>
                      <a:pt x="135852" y="0"/>
                      <a:pt x="145769" y="0"/>
                    </a:cubicBezTo>
                    <a:cubicBezTo>
                      <a:pt x="152710" y="0"/>
                      <a:pt x="158660" y="1983"/>
                      <a:pt x="162626" y="5950"/>
                    </a:cubicBezTo>
                    <a:cubicBezTo>
                      <a:pt x="167584" y="9916"/>
                      <a:pt x="170559" y="14874"/>
                      <a:pt x="171551" y="20824"/>
                    </a:cubicBezTo>
                    <a:lnTo>
                      <a:pt x="161635" y="20824"/>
                    </a:lnTo>
                    <a:cubicBezTo>
                      <a:pt x="160643" y="16858"/>
                      <a:pt x="158660" y="14874"/>
                      <a:pt x="155685" y="11900"/>
                    </a:cubicBezTo>
                    <a:cubicBezTo>
                      <a:pt x="152710" y="9916"/>
                      <a:pt x="149735" y="8925"/>
                      <a:pt x="145769" y="8925"/>
                    </a:cubicBezTo>
                    <a:cubicBezTo>
                      <a:pt x="138827" y="8925"/>
                      <a:pt x="133869" y="11900"/>
                      <a:pt x="130894" y="17849"/>
                    </a:cubicBezTo>
                    <a:cubicBezTo>
                      <a:pt x="126928" y="23799"/>
                      <a:pt x="124945" y="31732"/>
                      <a:pt x="124945" y="41648"/>
                    </a:cubicBezTo>
                    <a:lnTo>
                      <a:pt x="124945" y="41648"/>
                    </a:lnTo>
                    <a:cubicBezTo>
                      <a:pt x="126928" y="37682"/>
                      <a:pt x="129903" y="34707"/>
                      <a:pt x="133869" y="32723"/>
                    </a:cubicBezTo>
                    <a:cubicBezTo>
                      <a:pt x="137836" y="30741"/>
                      <a:pt x="142794" y="28757"/>
                      <a:pt x="146760" y="28757"/>
                    </a:cubicBezTo>
                    <a:cubicBezTo>
                      <a:pt x="154693" y="28757"/>
                      <a:pt x="160643" y="31732"/>
                      <a:pt x="165601" y="36690"/>
                    </a:cubicBezTo>
                    <a:cubicBezTo>
                      <a:pt x="170559" y="41648"/>
                      <a:pt x="173534" y="47598"/>
                      <a:pt x="173534" y="55531"/>
                    </a:cubicBezTo>
                    <a:cubicBezTo>
                      <a:pt x="173534" y="63464"/>
                      <a:pt x="170559" y="69414"/>
                      <a:pt x="165601" y="74372"/>
                    </a:cubicBezTo>
                    <a:cubicBezTo>
                      <a:pt x="160643" y="79330"/>
                      <a:pt x="153702" y="81313"/>
                      <a:pt x="145769" y="81313"/>
                    </a:cubicBezTo>
                    <a:lnTo>
                      <a:pt x="145769" y="81313"/>
                    </a:lnTo>
                    <a:close/>
                    <a:moveTo>
                      <a:pt x="145769" y="73380"/>
                    </a:moveTo>
                    <a:cubicBezTo>
                      <a:pt x="150727" y="73380"/>
                      <a:pt x="154693" y="71397"/>
                      <a:pt x="158660" y="68422"/>
                    </a:cubicBezTo>
                    <a:cubicBezTo>
                      <a:pt x="162626" y="65447"/>
                      <a:pt x="163618" y="60489"/>
                      <a:pt x="163618" y="55531"/>
                    </a:cubicBezTo>
                    <a:cubicBezTo>
                      <a:pt x="163618" y="50573"/>
                      <a:pt x="161635" y="45615"/>
                      <a:pt x="158660" y="42640"/>
                    </a:cubicBezTo>
                    <a:cubicBezTo>
                      <a:pt x="155685" y="39665"/>
                      <a:pt x="150727" y="37682"/>
                      <a:pt x="145769" y="37682"/>
                    </a:cubicBezTo>
                    <a:cubicBezTo>
                      <a:pt x="140811" y="37682"/>
                      <a:pt x="135852" y="39665"/>
                      <a:pt x="132877" y="42640"/>
                    </a:cubicBezTo>
                    <a:cubicBezTo>
                      <a:pt x="129903" y="45615"/>
                      <a:pt x="127919" y="50573"/>
                      <a:pt x="127919" y="55531"/>
                    </a:cubicBezTo>
                    <a:cubicBezTo>
                      <a:pt x="127919" y="60489"/>
                      <a:pt x="129903" y="64455"/>
                      <a:pt x="132877" y="68422"/>
                    </a:cubicBezTo>
                    <a:cubicBezTo>
                      <a:pt x="135852" y="71397"/>
                      <a:pt x="140811" y="73380"/>
                      <a:pt x="145769" y="73380"/>
                    </a:cubicBezTo>
                    <a:lnTo>
                      <a:pt x="145769" y="7338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9" name="Полилиния: фигура 328">
                <a:extLst>
                  <a:ext uri="{FF2B5EF4-FFF2-40B4-BE49-F238E27FC236}">
                    <a16:creationId xmlns:a16="http://schemas.microsoft.com/office/drawing/2014/main" id="{E8190BDA-A374-184A-CFB5-667F9A44EF4A}"/>
                  </a:ext>
                </a:extLst>
              </p:cNvPr>
              <p:cNvSpPr/>
              <p:nvPr/>
            </p:nvSpPr>
            <p:spPr>
              <a:xfrm>
                <a:off x="5418420" y="6935239"/>
                <a:ext cx="192374" cy="93212"/>
              </a:xfrm>
              <a:custGeom>
                <a:avLst/>
                <a:gdLst>
                  <a:gd name="connsiteX0" fmla="*/ 26773 w 192374"/>
                  <a:gd name="connsiteY0" fmla="*/ 80321 h 93212"/>
                  <a:gd name="connsiteX1" fmla="*/ 7933 w 192374"/>
                  <a:gd name="connsiteY1" fmla="*/ 74372 h 93212"/>
                  <a:gd name="connsiteX2" fmla="*/ 0 w 192374"/>
                  <a:gd name="connsiteY2" fmla="*/ 57514 h 93212"/>
                  <a:gd name="connsiteX3" fmla="*/ 9916 w 192374"/>
                  <a:gd name="connsiteY3" fmla="*/ 57514 h 93212"/>
                  <a:gd name="connsiteX4" fmla="*/ 15866 w 192374"/>
                  <a:gd name="connsiteY4" fmla="*/ 67430 h 93212"/>
                  <a:gd name="connsiteX5" fmla="*/ 27765 w 192374"/>
                  <a:gd name="connsiteY5" fmla="*/ 71396 h 93212"/>
                  <a:gd name="connsiteX6" fmla="*/ 40656 w 192374"/>
                  <a:gd name="connsiteY6" fmla="*/ 66438 h 93212"/>
                  <a:gd name="connsiteX7" fmla="*/ 45614 w 192374"/>
                  <a:gd name="connsiteY7" fmla="*/ 53547 h 93212"/>
                  <a:gd name="connsiteX8" fmla="*/ 40656 w 192374"/>
                  <a:gd name="connsiteY8" fmla="*/ 40656 h 93212"/>
                  <a:gd name="connsiteX9" fmla="*/ 27765 w 192374"/>
                  <a:gd name="connsiteY9" fmla="*/ 35698 h 93212"/>
                  <a:gd name="connsiteX10" fmla="*/ 10908 w 192374"/>
                  <a:gd name="connsiteY10" fmla="*/ 44623 h 93212"/>
                  <a:gd name="connsiteX11" fmla="*/ 1983 w 192374"/>
                  <a:gd name="connsiteY11" fmla="*/ 44623 h 93212"/>
                  <a:gd name="connsiteX12" fmla="*/ 5949 w 192374"/>
                  <a:gd name="connsiteY12" fmla="*/ 0 h 93212"/>
                  <a:gd name="connsiteX13" fmla="*/ 51564 w 192374"/>
                  <a:gd name="connsiteY13" fmla="*/ 0 h 93212"/>
                  <a:gd name="connsiteX14" fmla="*/ 51564 w 192374"/>
                  <a:gd name="connsiteY14" fmla="*/ 8924 h 93212"/>
                  <a:gd name="connsiteX15" fmla="*/ 14874 w 192374"/>
                  <a:gd name="connsiteY15" fmla="*/ 8924 h 93212"/>
                  <a:gd name="connsiteX16" fmla="*/ 12891 w 192374"/>
                  <a:gd name="connsiteY16" fmla="*/ 34707 h 93212"/>
                  <a:gd name="connsiteX17" fmla="*/ 12891 w 192374"/>
                  <a:gd name="connsiteY17" fmla="*/ 34707 h 93212"/>
                  <a:gd name="connsiteX18" fmla="*/ 30740 w 192374"/>
                  <a:gd name="connsiteY18" fmla="*/ 26773 h 93212"/>
                  <a:gd name="connsiteX19" fmla="*/ 49581 w 192374"/>
                  <a:gd name="connsiteY19" fmla="*/ 34707 h 93212"/>
                  <a:gd name="connsiteX20" fmla="*/ 56522 w 192374"/>
                  <a:gd name="connsiteY20" fmla="*/ 53547 h 93212"/>
                  <a:gd name="connsiteX21" fmla="*/ 48589 w 192374"/>
                  <a:gd name="connsiteY21" fmla="*/ 73380 h 93212"/>
                  <a:gd name="connsiteX22" fmla="*/ 26773 w 192374"/>
                  <a:gd name="connsiteY22" fmla="*/ 80321 h 93212"/>
                  <a:gd name="connsiteX23" fmla="*/ 26773 w 192374"/>
                  <a:gd name="connsiteY23" fmla="*/ 80321 h 93212"/>
                  <a:gd name="connsiteX24" fmla="*/ 64455 w 192374"/>
                  <a:gd name="connsiteY24" fmla="*/ 93212 h 93212"/>
                  <a:gd name="connsiteX25" fmla="*/ 70405 w 192374"/>
                  <a:gd name="connsiteY25" fmla="*/ 68422 h 93212"/>
                  <a:gd name="connsiteX26" fmla="*/ 80321 w 192374"/>
                  <a:gd name="connsiteY26" fmla="*/ 68422 h 93212"/>
                  <a:gd name="connsiteX27" fmla="*/ 72388 w 192374"/>
                  <a:gd name="connsiteY27" fmla="*/ 93212 h 93212"/>
                  <a:gd name="connsiteX28" fmla="*/ 64455 w 192374"/>
                  <a:gd name="connsiteY28" fmla="*/ 93212 h 93212"/>
                  <a:gd name="connsiteX29" fmla="*/ 106103 w 192374"/>
                  <a:gd name="connsiteY29" fmla="*/ 10908 h 93212"/>
                  <a:gd name="connsiteX30" fmla="*/ 106103 w 192374"/>
                  <a:gd name="connsiteY30" fmla="*/ 10908 h 93212"/>
                  <a:gd name="connsiteX31" fmla="*/ 85279 w 192374"/>
                  <a:gd name="connsiteY31" fmla="*/ 25782 h 93212"/>
                  <a:gd name="connsiteX32" fmla="*/ 85279 w 192374"/>
                  <a:gd name="connsiteY32" fmla="*/ 15866 h 93212"/>
                  <a:gd name="connsiteX33" fmla="*/ 106103 w 192374"/>
                  <a:gd name="connsiteY33" fmla="*/ 991 h 93212"/>
                  <a:gd name="connsiteX34" fmla="*/ 116019 w 192374"/>
                  <a:gd name="connsiteY34" fmla="*/ 991 h 93212"/>
                  <a:gd name="connsiteX35" fmla="*/ 116019 w 192374"/>
                  <a:gd name="connsiteY35" fmla="*/ 80321 h 93212"/>
                  <a:gd name="connsiteX36" fmla="*/ 106103 w 192374"/>
                  <a:gd name="connsiteY36" fmla="*/ 80321 h 93212"/>
                  <a:gd name="connsiteX37" fmla="*/ 106103 w 192374"/>
                  <a:gd name="connsiteY37" fmla="*/ 10908 h 93212"/>
                  <a:gd name="connsiteX38" fmla="*/ 162626 w 192374"/>
                  <a:gd name="connsiteY38" fmla="*/ 80321 h 93212"/>
                  <a:gd name="connsiteX39" fmla="*/ 143785 w 192374"/>
                  <a:gd name="connsiteY39" fmla="*/ 74372 h 93212"/>
                  <a:gd name="connsiteX40" fmla="*/ 135852 w 192374"/>
                  <a:gd name="connsiteY40" fmla="*/ 57514 h 93212"/>
                  <a:gd name="connsiteX41" fmla="*/ 145768 w 192374"/>
                  <a:gd name="connsiteY41" fmla="*/ 57514 h 93212"/>
                  <a:gd name="connsiteX42" fmla="*/ 151718 w 192374"/>
                  <a:gd name="connsiteY42" fmla="*/ 67430 h 93212"/>
                  <a:gd name="connsiteX43" fmla="*/ 163618 w 192374"/>
                  <a:gd name="connsiteY43" fmla="*/ 71396 h 93212"/>
                  <a:gd name="connsiteX44" fmla="*/ 176509 w 192374"/>
                  <a:gd name="connsiteY44" fmla="*/ 66438 h 93212"/>
                  <a:gd name="connsiteX45" fmla="*/ 181467 w 192374"/>
                  <a:gd name="connsiteY45" fmla="*/ 53547 h 93212"/>
                  <a:gd name="connsiteX46" fmla="*/ 176509 w 192374"/>
                  <a:gd name="connsiteY46" fmla="*/ 40656 h 93212"/>
                  <a:gd name="connsiteX47" fmla="*/ 163618 w 192374"/>
                  <a:gd name="connsiteY47" fmla="*/ 35698 h 93212"/>
                  <a:gd name="connsiteX48" fmla="*/ 146760 w 192374"/>
                  <a:gd name="connsiteY48" fmla="*/ 44623 h 93212"/>
                  <a:gd name="connsiteX49" fmla="*/ 137835 w 192374"/>
                  <a:gd name="connsiteY49" fmla="*/ 44623 h 93212"/>
                  <a:gd name="connsiteX50" fmla="*/ 141802 w 192374"/>
                  <a:gd name="connsiteY50" fmla="*/ 0 h 93212"/>
                  <a:gd name="connsiteX51" fmla="*/ 187416 w 192374"/>
                  <a:gd name="connsiteY51" fmla="*/ 0 h 93212"/>
                  <a:gd name="connsiteX52" fmla="*/ 187416 w 192374"/>
                  <a:gd name="connsiteY52" fmla="*/ 8924 h 93212"/>
                  <a:gd name="connsiteX53" fmla="*/ 150726 w 192374"/>
                  <a:gd name="connsiteY53" fmla="*/ 8924 h 93212"/>
                  <a:gd name="connsiteX54" fmla="*/ 148743 w 192374"/>
                  <a:gd name="connsiteY54" fmla="*/ 34707 h 93212"/>
                  <a:gd name="connsiteX55" fmla="*/ 148743 w 192374"/>
                  <a:gd name="connsiteY55" fmla="*/ 34707 h 93212"/>
                  <a:gd name="connsiteX56" fmla="*/ 166593 w 192374"/>
                  <a:gd name="connsiteY56" fmla="*/ 26773 h 93212"/>
                  <a:gd name="connsiteX57" fmla="*/ 185433 w 192374"/>
                  <a:gd name="connsiteY57" fmla="*/ 34707 h 93212"/>
                  <a:gd name="connsiteX58" fmla="*/ 192374 w 192374"/>
                  <a:gd name="connsiteY58" fmla="*/ 53547 h 93212"/>
                  <a:gd name="connsiteX59" fmla="*/ 184442 w 192374"/>
                  <a:gd name="connsiteY59" fmla="*/ 73380 h 93212"/>
                  <a:gd name="connsiteX60" fmla="*/ 162626 w 192374"/>
                  <a:gd name="connsiteY60" fmla="*/ 80321 h 93212"/>
                  <a:gd name="connsiteX61" fmla="*/ 162626 w 192374"/>
                  <a:gd name="connsiteY61" fmla="*/ 80321 h 9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192374" h="93212">
                    <a:moveTo>
                      <a:pt x="26773" y="80321"/>
                    </a:moveTo>
                    <a:cubicBezTo>
                      <a:pt x="18840" y="80321"/>
                      <a:pt x="12891" y="78338"/>
                      <a:pt x="7933" y="74372"/>
                    </a:cubicBezTo>
                    <a:cubicBezTo>
                      <a:pt x="2975" y="70405"/>
                      <a:pt x="0" y="64455"/>
                      <a:pt x="0" y="57514"/>
                    </a:cubicBezTo>
                    <a:lnTo>
                      <a:pt x="9916" y="57514"/>
                    </a:lnTo>
                    <a:cubicBezTo>
                      <a:pt x="9916" y="61480"/>
                      <a:pt x="11899" y="65447"/>
                      <a:pt x="15866" y="67430"/>
                    </a:cubicBezTo>
                    <a:cubicBezTo>
                      <a:pt x="18840" y="70405"/>
                      <a:pt x="22807" y="71396"/>
                      <a:pt x="27765" y="71396"/>
                    </a:cubicBezTo>
                    <a:cubicBezTo>
                      <a:pt x="32723" y="71396"/>
                      <a:pt x="37682" y="69414"/>
                      <a:pt x="40656" y="66438"/>
                    </a:cubicBezTo>
                    <a:cubicBezTo>
                      <a:pt x="43631" y="63464"/>
                      <a:pt x="45614" y="58505"/>
                      <a:pt x="45614" y="53547"/>
                    </a:cubicBezTo>
                    <a:cubicBezTo>
                      <a:pt x="45614" y="48589"/>
                      <a:pt x="43631" y="43631"/>
                      <a:pt x="40656" y="40656"/>
                    </a:cubicBezTo>
                    <a:cubicBezTo>
                      <a:pt x="37682" y="37682"/>
                      <a:pt x="32723" y="35698"/>
                      <a:pt x="27765" y="35698"/>
                    </a:cubicBezTo>
                    <a:cubicBezTo>
                      <a:pt x="19832" y="35698"/>
                      <a:pt x="13882" y="38673"/>
                      <a:pt x="10908" y="44623"/>
                    </a:cubicBezTo>
                    <a:lnTo>
                      <a:pt x="1983" y="44623"/>
                    </a:lnTo>
                    <a:lnTo>
                      <a:pt x="5949" y="0"/>
                    </a:lnTo>
                    <a:lnTo>
                      <a:pt x="51564" y="0"/>
                    </a:lnTo>
                    <a:lnTo>
                      <a:pt x="51564" y="8924"/>
                    </a:lnTo>
                    <a:lnTo>
                      <a:pt x="14874" y="8924"/>
                    </a:lnTo>
                    <a:lnTo>
                      <a:pt x="12891" y="34707"/>
                    </a:lnTo>
                    <a:lnTo>
                      <a:pt x="12891" y="34707"/>
                    </a:lnTo>
                    <a:cubicBezTo>
                      <a:pt x="16857" y="29749"/>
                      <a:pt x="22807" y="26773"/>
                      <a:pt x="30740" y="26773"/>
                    </a:cubicBezTo>
                    <a:cubicBezTo>
                      <a:pt x="38673" y="26773"/>
                      <a:pt x="44623" y="29749"/>
                      <a:pt x="49581" y="34707"/>
                    </a:cubicBezTo>
                    <a:cubicBezTo>
                      <a:pt x="54539" y="39665"/>
                      <a:pt x="56522" y="45614"/>
                      <a:pt x="56522" y="53547"/>
                    </a:cubicBezTo>
                    <a:cubicBezTo>
                      <a:pt x="56522" y="61480"/>
                      <a:pt x="53547" y="68422"/>
                      <a:pt x="48589" y="73380"/>
                    </a:cubicBezTo>
                    <a:cubicBezTo>
                      <a:pt x="41648" y="78338"/>
                      <a:pt x="34707" y="80321"/>
                      <a:pt x="26773" y="80321"/>
                    </a:cubicBezTo>
                    <a:lnTo>
                      <a:pt x="26773" y="80321"/>
                    </a:lnTo>
                    <a:close/>
                    <a:moveTo>
                      <a:pt x="64455" y="93212"/>
                    </a:moveTo>
                    <a:lnTo>
                      <a:pt x="70405" y="68422"/>
                    </a:lnTo>
                    <a:lnTo>
                      <a:pt x="80321" y="68422"/>
                    </a:lnTo>
                    <a:lnTo>
                      <a:pt x="72388" y="93212"/>
                    </a:lnTo>
                    <a:lnTo>
                      <a:pt x="64455" y="93212"/>
                    </a:lnTo>
                    <a:close/>
                    <a:moveTo>
                      <a:pt x="106103" y="10908"/>
                    </a:moveTo>
                    <a:lnTo>
                      <a:pt x="106103" y="10908"/>
                    </a:lnTo>
                    <a:lnTo>
                      <a:pt x="85279" y="25782"/>
                    </a:lnTo>
                    <a:lnTo>
                      <a:pt x="85279" y="15866"/>
                    </a:lnTo>
                    <a:lnTo>
                      <a:pt x="106103" y="991"/>
                    </a:lnTo>
                    <a:lnTo>
                      <a:pt x="116019" y="991"/>
                    </a:lnTo>
                    <a:lnTo>
                      <a:pt x="116019" y="80321"/>
                    </a:lnTo>
                    <a:lnTo>
                      <a:pt x="106103" y="80321"/>
                    </a:lnTo>
                    <a:lnTo>
                      <a:pt x="106103" y="10908"/>
                    </a:lnTo>
                    <a:close/>
                    <a:moveTo>
                      <a:pt x="162626" y="80321"/>
                    </a:moveTo>
                    <a:cubicBezTo>
                      <a:pt x="154693" y="80321"/>
                      <a:pt x="148743" y="78338"/>
                      <a:pt x="143785" y="74372"/>
                    </a:cubicBezTo>
                    <a:cubicBezTo>
                      <a:pt x="138827" y="70405"/>
                      <a:pt x="135852" y="64455"/>
                      <a:pt x="135852" y="57514"/>
                    </a:cubicBezTo>
                    <a:lnTo>
                      <a:pt x="145768" y="57514"/>
                    </a:lnTo>
                    <a:cubicBezTo>
                      <a:pt x="145768" y="61480"/>
                      <a:pt x="147751" y="65447"/>
                      <a:pt x="151718" y="67430"/>
                    </a:cubicBezTo>
                    <a:cubicBezTo>
                      <a:pt x="154693" y="70405"/>
                      <a:pt x="158660" y="71396"/>
                      <a:pt x="163618" y="71396"/>
                    </a:cubicBezTo>
                    <a:cubicBezTo>
                      <a:pt x="168576" y="71396"/>
                      <a:pt x="173534" y="69414"/>
                      <a:pt x="176509" y="66438"/>
                    </a:cubicBezTo>
                    <a:cubicBezTo>
                      <a:pt x="179484" y="63464"/>
                      <a:pt x="181467" y="58505"/>
                      <a:pt x="181467" y="53547"/>
                    </a:cubicBezTo>
                    <a:cubicBezTo>
                      <a:pt x="181467" y="48589"/>
                      <a:pt x="179484" y="43631"/>
                      <a:pt x="176509" y="40656"/>
                    </a:cubicBezTo>
                    <a:cubicBezTo>
                      <a:pt x="173534" y="37682"/>
                      <a:pt x="168576" y="35698"/>
                      <a:pt x="163618" y="35698"/>
                    </a:cubicBezTo>
                    <a:cubicBezTo>
                      <a:pt x="155684" y="35698"/>
                      <a:pt x="149735" y="38673"/>
                      <a:pt x="146760" y="44623"/>
                    </a:cubicBezTo>
                    <a:lnTo>
                      <a:pt x="137835" y="44623"/>
                    </a:lnTo>
                    <a:lnTo>
                      <a:pt x="141802" y="0"/>
                    </a:lnTo>
                    <a:lnTo>
                      <a:pt x="187416" y="0"/>
                    </a:lnTo>
                    <a:lnTo>
                      <a:pt x="187416" y="8924"/>
                    </a:lnTo>
                    <a:lnTo>
                      <a:pt x="150726" y="8924"/>
                    </a:lnTo>
                    <a:lnTo>
                      <a:pt x="148743" y="34707"/>
                    </a:lnTo>
                    <a:lnTo>
                      <a:pt x="148743" y="34707"/>
                    </a:lnTo>
                    <a:cubicBezTo>
                      <a:pt x="152710" y="29749"/>
                      <a:pt x="158660" y="26773"/>
                      <a:pt x="166593" y="26773"/>
                    </a:cubicBezTo>
                    <a:cubicBezTo>
                      <a:pt x="174525" y="26773"/>
                      <a:pt x="180475" y="29749"/>
                      <a:pt x="185433" y="34707"/>
                    </a:cubicBezTo>
                    <a:cubicBezTo>
                      <a:pt x="190391" y="39665"/>
                      <a:pt x="192374" y="45614"/>
                      <a:pt x="192374" y="53547"/>
                    </a:cubicBezTo>
                    <a:cubicBezTo>
                      <a:pt x="192374" y="61480"/>
                      <a:pt x="189400" y="68422"/>
                      <a:pt x="184442" y="73380"/>
                    </a:cubicBezTo>
                    <a:cubicBezTo>
                      <a:pt x="177500" y="78338"/>
                      <a:pt x="170559" y="80321"/>
                      <a:pt x="162626" y="80321"/>
                    </a:cubicBezTo>
                    <a:lnTo>
                      <a:pt x="162626" y="8032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0" name="Полилиния: фигура 329">
                <a:extLst>
                  <a:ext uri="{FF2B5EF4-FFF2-40B4-BE49-F238E27FC236}">
                    <a16:creationId xmlns:a16="http://schemas.microsoft.com/office/drawing/2014/main" id="{3CADB9AC-D57F-E610-BBE5-A01E4F6570D2}"/>
                  </a:ext>
                </a:extLst>
              </p:cNvPr>
              <p:cNvSpPr/>
              <p:nvPr/>
            </p:nvSpPr>
            <p:spPr>
              <a:xfrm>
                <a:off x="5985628" y="6934247"/>
                <a:ext cx="137835" cy="81313"/>
              </a:xfrm>
              <a:custGeom>
                <a:avLst/>
                <a:gdLst>
                  <a:gd name="connsiteX0" fmla="*/ 70406 w 137835"/>
                  <a:gd name="connsiteY0" fmla="*/ 47598 h 81313"/>
                  <a:gd name="connsiteX1" fmla="*/ 61481 w 137835"/>
                  <a:gd name="connsiteY1" fmla="*/ 72388 h 81313"/>
                  <a:gd name="connsiteX2" fmla="*/ 36690 w 137835"/>
                  <a:gd name="connsiteY2" fmla="*/ 81313 h 81313"/>
                  <a:gd name="connsiteX3" fmla="*/ 9916 w 137835"/>
                  <a:gd name="connsiteY3" fmla="*/ 70406 h 81313"/>
                  <a:gd name="connsiteX4" fmla="*/ 0 w 137835"/>
                  <a:gd name="connsiteY4" fmla="*/ 40657 h 81313"/>
                  <a:gd name="connsiteX5" fmla="*/ 9916 w 137835"/>
                  <a:gd name="connsiteY5" fmla="*/ 10908 h 81313"/>
                  <a:gd name="connsiteX6" fmla="*/ 36690 w 137835"/>
                  <a:gd name="connsiteY6" fmla="*/ 0 h 81313"/>
                  <a:gd name="connsiteX7" fmla="*/ 58506 w 137835"/>
                  <a:gd name="connsiteY7" fmla="*/ 6941 h 81313"/>
                  <a:gd name="connsiteX8" fmla="*/ 69414 w 137835"/>
                  <a:gd name="connsiteY8" fmla="*/ 25783 h 81313"/>
                  <a:gd name="connsiteX9" fmla="*/ 59497 w 137835"/>
                  <a:gd name="connsiteY9" fmla="*/ 25783 h 81313"/>
                  <a:gd name="connsiteX10" fmla="*/ 51565 w 137835"/>
                  <a:gd name="connsiteY10" fmla="*/ 13883 h 81313"/>
                  <a:gd name="connsiteX11" fmla="*/ 37682 w 137835"/>
                  <a:gd name="connsiteY11" fmla="*/ 9916 h 81313"/>
                  <a:gd name="connsiteX12" fmla="*/ 18841 w 137835"/>
                  <a:gd name="connsiteY12" fmla="*/ 17849 h 81313"/>
                  <a:gd name="connsiteX13" fmla="*/ 11900 w 137835"/>
                  <a:gd name="connsiteY13" fmla="*/ 40657 h 81313"/>
                  <a:gd name="connsiteX14" fmla="*/ 18841 w 137835"/>
                  <a:gd name="connsiteY14" fmla="*/ 64455 h 81313"/>
                  <a:gd name="connsiteX15" fmla="*/ 37682 w 137835"/>
                  <a:gd name="connsiteY15" fmla="*/ 73380 h 81313"/>
                  <a:gd name="connsiteX16" fmla="*/ 54539 w 137835"/>
                  <a:gd name="connsiteY16" fmla="*/ 67430 h 81313"/>
                  <a:gd name="connsiteX17" fmla="*/ 61481 w 137835"/>
                  <a:gd name="connsiteY17" fmla="*/ 51565 h 81313"/>
                  <a:gd name="connsiteX18" fmla="*/ 61481 w 137835"/>
                  <a:gd name="connsiteY18" fmla="*/ 50573 h 81313"/>
                  <a:gd name="connsiteX19" fmla="*/ 39665 w 137835"/>
                  <a:gd name="connsiteY19" fmla="*/ 50573 h 81313"/>
                  <a:gd name="connsiteX20" fmla="*/ 39665 w 137835"/>
                  <a:gd name="connsiteY20" fmla="*/ 41648 h 81313"/>
                  <a:gd name="connsiteX21" fmla="*/ 71397 w 137835"/>
                  <a:gd name="connsiteY21" fmla="*/ 41648 h 81313"/>
                  <a:gd name="connsiteX22" fmla="*/ 71397 w 137835"/>
                  <a:gd name="connsiteY22" fmla="*/ 47598 h 81313"/>
                  <a:gd name="connsiteX23" fmla="*/ 109079 w 137835"/>
                  <a:gd name="connsiteY23" fmla="*/ 81313 h 81313"/>
                  <a:gd name="connsiteX24" fmla="*/ 90238 w 137835"/>
                  <a:gd name="connsiteY24" fmla="*/ 75364 h 81313"/>
                  <a:gd name="connsiteX25" fmla="*/ 82305 w 137835"/>
                  <a:gd name="connsiteY25" fmla="*/ 58506 h 81313"/>
                  <a:gd name="connsiteX26" fmla="*/ 92221 w 137835"/>
                  <a:gd name="connsiteY26" fmla="*/ 58506 h 81313"/>
                  <a:gd name="connsiteX27" fmla="*/ 98171 w 137835"/>
                  <a:gd name="connsiteY27" fmla="*/ 68422 h 81313"/>
                  <a:gd name="connsiteX28" fmla="*/ 110071 w 137835"/>
                  <a:gd name="connsiteY28" fmla="*/ 72388 h 81313"/>
                  <a:gd name="connsiteX29" fmla="*/ 122961 w 137835"/>
                  <a:gd name="connsiteY29" fmla="*/ 67430 h 81313"/>
                  <a:gd name="connsiteX30" fmla="*/ 127920 w 137835"/>
                  <a:gd name="connsiteY30" fmla="*/ 54539 h 81313"/>
                  <a:gd name="connsiteX31" fmla="*/ 122961 w 137835"/>
                  <a:gd name="connsiteY31" fmla="*/ 41648 h 81313"/>
                  <a:gd name="connsiteX32" fmla="*/ 110071 w 137835"/>
                  <a:gd name="connsiteY32" fmla="*/ 36690 h 81313"/>
                  <a:gd name="connsiteX33" fmla="*/ 93213 w 137835"/>
                  <a:gd name="connsiteY33" fmla="*/ 45615 h 81313"/>
                  <a:gd name="connsiteX34" fmla="*/ 83297 w 137835"/>
                  <a:gd name="connsiteY34" fmla="*/ 45615 h 81313"/>
                  <a:gd name="connsiteX35" fmla="*/ 87263 w 137835"/>
                  <a:gd name="connsiteY35" fmla="*/ 992 h 81313"/>
                  <a:gd name="connsiteX36" fmla="*/ 132878 w 137835"/>
                  <a:gd name="connsiteY36" fmla="*/ 992 h 81313"/>
                  <a:gd name="connsiteX37" fmla="*/ 132878 w 137835"/>
                  <a:gd name="connsiteY37" fmla="*/ 9916 h 81313"/>
                  <a:gd name="connsiteX38" fmla="*/ 96188 w 137835"/>
                  <a:gd name="connsiteY38" fmla="*/ 9916 h 81313"/>
                  <a:gd name="connsiteX39" fmla="*/ 94204 w 137835"/>
                  <a:gd name="connsiteY39" fmla="*/ 35699 h 81313"/>
                  <a:gd name="connsiteX40" fmla="*/ 94204 w 137835"/>
                  <a:gd name="connsiteY40" fmla="*/ 35699 h 81313"/>
                  <a:gd name="connsiteX41" fmla="*/ 112054 w 137835"/>
                  <a:gd name="connsiteY41" fmla="*/ 27765 h 81313"/>
                  <a:gd name="connsiteX42" fmla="*/ 130894 w 137835"/>
                  <a:gd name="connsiteY42" fmla="*/ 35699 h 81313"/>
                  <a:gd name="connsiteX43" fmla="*/ 137836 w 137835"/>
                  <a:gd name="connsiteY43" fmla="*/ 54539 h 81313"/>
                  <a:gd name="connsiteX44" fmla="*/ 129903 w 137835"/>
                  <a:gd name="connsiteY44" fmla="*/ 74372 h 81313"/>
                  <a:gd name="connsiteX45" fmla="*/ 109079 w 137835"/>
                  <a:gd name="connsiteY45" fmla="*/ 81313 h 81313"/>
                  <a:gd name="connsiteX46" fmla="*/ 109079 w 137835"/>
                  <a:gd name="connsiteY46" fmla="*/ 81313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37835" h="81313">
                    <a:moveTo>
                      <a:pt x="70406" y="47598"/>
                    </a:moveTo>
                    <a:cubicBezTo>
                      <a:pt x="70406" y="58506"/>
                      <a:pt x="67431" y="66439"/>
                      <a:pt x="61481" y="72388"/>
                    </a:cubicBezTo>
                    <a:cubicBezTo>
                      <a:pt x="55531" y="78338"/>
                      <a:pt x="47598" y="81313"/>
                      <a:pt x="36690" y="81313"/>
                    </a:cubicBezTo>
                    <a:cubicBezTo>
                      <a:pt x="25783" y="81313"/>
                      <a:pt x="16858" y="77346"/>
                      <a:pt x="9916" y="70406"/>
                    </a:cubicBezTo>
                    <a:cubicBezTo>
                      <a:pt x="2975" y="62472"/>
                      <a:pt x="0" y="52556"/>
                      <a:pt x="0" y="40657"/>
                    </a:cubicBezTo>
                    <a:cubicBezTo>
                      <a:pt x="0" y="28757"/>
                      <a:pt x="2975" y="18841"/>
                      <a:pt x="9916" y="10908"/>
                    </a:cubicBezTo>
                    <a:cubicBezTo>
                      <a:pt x="16858" y="3967"/>
                      <a:pt x="24791" y="0"/>
                      <a:pt x="36690" y="0"/>
                    </a:cubicBezTo>
                    <a:cubicBezTo>
                      <a:pt x="45615" y="0"/>
                      <a:pt x="52557" y="1983"/>
                      <a:pt x="58506" y="6941"/>
                    </a:cubicBezTo>
                    <a:cubicBezTo>
                      <a:pt x="64455" y="11900"/>
                      <a:pt x="68422" y="17849"/>
                      <a:pt x="69414" y="25783"/>
                    </a:cubicBezTo>
                    <a:lnTo>
                      <a:pt x="59497" y="25783"/>
                    </a:lnTo>
                    <a:cubicBezTo>
                      <a:pt x="57515" y="20824"/>
                      <a:pt x="55531" y="15866"/>
                      <a:pt x="51565" y="13883"/>
                    </a:cubicBezTo>
                    <a:cubicBezTo>
                      <a:pt x="47598" y="10908"/>
                      <a:pt x="42640" y="9916"/>
                      <a:pt x="37682" y="9916"/>
                    </a:cubicBezTo>
                    <a:cubicBezTo>
                      <a:pt x="29749" y="9916"/>
                      <a:pt x="22808" y="12891"/>
                      <a:pt x="18841" y="17849"/>
                    </a:cubicBezTo>
                    <a:cubicBezTo>
                      <a:pt x="13883" y="23799"/>
                      <a:pt x="11900" y="30741"/>
                      <a:pt x="11900" y="40657"/>
                    </a:cubicBezTo>
                    <a:cubicBezTo>
                      <a:pt x="11900" y="50573"/>
                      <a:pt x="13883" y="58506"/>
                      <a:pt x="18841" y="64455"/>
                    </a:cubicBezTo>
                    <a:cubicBezTo>
                      <a:pt x="23799" y="70406"/>
                      <a:pt x="29749" y="73380"/>
                      <a:pt x="37682" y="73380"/>
                    </a:cubicBezTo>
                    <a:cubicBezTo>
                      <a:pt x="44623" y="73380"/>
                      <a:pt x="50573" y="71397"/>
                      <a:pt x="54539" y="67430"/>
                    </a:cubicBezTo>
                    <a:cubicBezTo>
                      <a:pt x="58506" y="63464"/>
                      <a:pt x="61481" y="57514"/>
                      <a:pt x="61481" y="51565"/>
                    </a:cubicBezTo>
                    <a:lnTo>
                      <a:pt x="61481" y="50573"/>
                    </a:lnTo>
                    <a:lnTo>
                      <a:pt x="39665" y="50573"/>
                    </a:lnTo>
                    <a:lnTo>
                      <a:pt x="39665" y="41648"/>
                    </a:lnTo>
                    <a:lnTo>
                      <a:pt x="71397" y="41648"/>
                    </a:lnTo>
                    <a:lnTo>
                      <a:pt x="71397" y="47598"/>
                    </a:lnTo>
                    <a:close/>
                    <a:moveTo>
                      <a:pt x="109079" y="81313"/>
                    </a:moveTo>
                    <a:cubicBezTo>
                      <a:pt x="101146" y="81313"/>
                      <a:pt x="95196" y="79330"/>
                      <a:pt x="90238" y="75364"/>
                    </a:cubicBezTo>
                    <a:cubicBezTo>
                      <a:pt x="85280" y="71397"/>
                      <a:pt x="82305" y="65447"/>
                      <a:pt x="82305" y="58506"/>
                    </a:cubicBezTo>
                    <a:lnTo>
                      <a:pt x="92221" y="58506"/>
                    </a:lnTo>
                    <a:cubicBezTo>
                      <a:pt x="92221" y="62472"/>
                      <a:pt x="94204" y="66439"/>
                      <a:pt x="98171" y="68422"/>
                    </a:cubicBezTo>
                    <a:cubicBezTo>
                      <a:pt x="101146" y="71397"/>
                      <a:pt x="105112" y="72388"/>
                      <a:pt x="110071" y="72388"/>
                    </a:cubicBezTo>
                    <a:cubicBezTo>
                      <a:pt x="115029" y="72388"/>
                      <a:pt x="119987" y="70406"/>
                      <a:pt x="122961" y="67430"/>
                    </a:cubicBezTo>
                    <a:cubicBezTo>
                      <a:pt x="125936" y="64455"/>
                      <a:pt x="127920" y="59497"/>
                      <a:pt x="127920" y="54539"/>
                    </a:cubicBezTo>
                    <a:cubicBezTo>
                      <a:pt x="127920" y="49581"/>
                      <a:pt x="125936" y="44623"/>
                      <a:pt x="122961" y="41648"/>
                    </a:cubicBezTo>
                    <a:cubicBezTo>
                      <a:pt x="119987" y="38674"/>
                      <a:pt x="115029" y="36690"/>
                      <a:pt x="110071" y="36690"/>
                    </a:cubicBezTo>
                    <a:cubicBezTo>
                      <a:pt x="102138" y="36690"/>
                      <a:pt x="96188" y="39665"/>
                      <a:pt x="93213" y="45615"/>
                    </a:cubicBezTo>
                    <a:lnTo>
                      <a:pt x="83297" y="45615"/>
                    </a:lnTo>
                    <a:lnTo>
                      <a:pt x="87263" y="992"/>
                    </a:lnTo>
                    <a:lnTo>
                      <a:pt x="132878" y="992"/>
                    </a:lnTo>
                    <a:lnTo>
                      <a:pt x="132878" y="9916"/>
                    </a:lnTo>
                    <a:lnTo>
                      <a:pt x="96188" y="9916"/>
                    </a:lnTo>
                    <a:lnTo>
                      <a:pt x="94204" y="35699"/>
                    </a:lnTo>
                    <a:lnTo>
                      <a:pt x="94204" y="35699"/>
                    </a:lnTo>
                    <a:cubicBezTo>
                      <a:pt x="98171" y="30741"/>
                      <a:pt x="104120" y="27765"/>
                      <a:pt x="112054" y="27765"/>
                    </a:cubicBezTo>
                    <a:cubicBezTo>
                      <a:pt x="119987" y="27765"/>
                      <a:pt x="125936" y="30741"/>
                      <a:pt x="130894" y="35699"/>
                    </a:cubicBezTo>
                    <a:cubicBezTo>
                      <a:pt x="135852" y="40657"/>
                      <a:pt x="137836" y="46606"/>
                      <a:pt x="137836" y="54539"/>
                    </a:cubicBezTo>
                    <a:cubicBezTo>
                      <a:pt x="137836" y="62472"/>
                      <a:pt x="134861" y="69414"/>
                      <a:pt x="129903" y="74372"/>
                    </a:cubicBezTo>
                    <a:cubicBezTo>
                      <a:pt x="123953" y="79330"/>
                      <a:pt x="117012" y="81313"/>
                      <a:pt x="109079" y="81313"/>
                    </a:cubicBezTo>
                    <a:lnTo>
                      <a:pt x="109079" y="8131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1" name="Полилиния: фигура 330">
                <a:extLst>
                  <a:ext uri="{FF2B5EF4-FFF2-40B4-BE49-F238E27FC236}">
                    <a16:creationId xmlns:a16="http://schemas.microsoft.com/office/drawing/2014/main" id="{FBCCD6A4-4829-F16A-23E4-4C723B245A0B}"/>
                  </a:ext>
                </a:extLst>
              </p:cNvPr>
              <p:cNvSpPr/>
              <p:nvPr/>
            </p:nvSpPr>
            <p:spPr>
              <a:xfrm>
                <a:off x="1910058" y="7182153"/>
                <a:ext cx="455154" cy="82304"/>
              </a:xfrm>
              <a:custGeom>
                <a:avLst/>
                <a:gdLst>
                  <a:gd name="connsiteX0" fmla="*/ 70405 w 455154"/>
                  <a:gd name="connsiteY0" fmla="*/ 48590 h 82304"/>
                  <a:gd name="connsiteX1" fmla="*/ 61481 w 455154"/>
                  <a:gd name="connsiteY1" fmla="*/ 73380 h 82304"/>
                  <a:gd name="connsiteX2" fmla="*/ 36690 w 455154"/>
                  <a:gd name="connsiteY2" fmla="*/ 82305 h 82304"/>
                  <a:gd name="connsiteX3" fmla="*/ 9916 w 455154"/>
                  <a:gd name="connsiteY3" fmla="*/ 71397 h 82304"/>
                  <a:gd name="connsiteX4" fmla="*/ 0 w 455154"/>
                  <a:gd name="connsiteY4" fmla="*/ 41648 h 82304"/>
                  <a:gd name="connsiteX5" fmla="*/ 9916 w 455154"/>
                  <a:gd name="connsiteY5" fmla="*/ 11900 h 82304"/>
                  <a:gd name="connsiteX6" fmla="*/ 36690 w 455154"/>
                  <a:gd name="connsiteY6" fmla="*/ 992 h 82304"/>
                  <a:gd name="connsiteX7" fmla="*/ 58506 w 455154"/>
                  <a:gd name="connsiteY7" fmla="*/ 7933 h 82304"/>
                  <a:gd name="connsiteX8" fmla="*/ 69414 w 455154"/>
                  <a:gd name="connsiteY8" fmla="*/ 26774 h 82304"/>
                  <a:gd name="connsiteX9" fmla="*/ 59497 w 455154"/>
                  <a:gd name="connsiteY9" fmla="*/ 26774 h 82304"/>
                  <a:gd name="connsiteX10" fmla="*/ 51564 w 455154"/>
                  <a:gd name="connsiteY10" fmla="*/ 14874 h 82304"/>
                  <a:gd name="connsiteX11" fmla="*/ 37682 w 455154"/>
                  <a:gd name="connsiteY11" fmla="*/ 10908 h 82304"/>
                  <a:gd name="connsiteX12" fmla="*/ 18841 w 455154"/>
                  <a:gd name="connsiteY12" fmla="*/ 18841 h 82304"/>
                  <a:gd name="connsiteX13" fmla="*/ 11899 w 455154"/>
                  <a:gd name="connsiteY13" fmla="*/ 41648 h 82304"/>
                  <a:gd name="connsiteX14" fmla="*/ 18841 w 455154"/>
                  <a:gd name="connsiteY14" fmla="*/ 65447 h 82304"/>
                  <a:gd name="connsiteX15" fmla="*/ 37682 w 455154"/>
                  <a:gd name="connsiteY15" fmla="*/ 74372 h 82304"/>
                  <a:gd name="connsiteX16" fmla="*/ 54539 w 455154"/>
                  <a:gd name="connsiteY16" fmla="*/ 68422 h 82304"/>
                  <a:gd name="connsiteX17" fmla="*/ 61481 w 455154"/>
                  <a:gd name="connsiteY17" fmla="*/ 52556 h 82304"/>
                  <a:gd name="connsiteX18" fmla="*/ 61481 w 455154"/>
                  <a:gd name="connsiteY18" fmla="*/ 51565 h 82304"/>
                  <a:gd name="connsiteX19" fmla="*/ 39665 w 455154"/>
                  <a:gd name="connsiteY19" fmla="*/ 51565 h 82304"/>
                  <a:gd name="connsiteX20" fmla="*/ 39665 w 455154"/>
                  <a:gd name="connsiteY20" fmla="*/ 42640 h 82304"/>
                  <a:gd name="connsiteX21" fmla="*/ 71397 w 455154"/>
                  <a:gd name="connsiteY21" fmla="*/ 42640 h 82304"/>
                  <a:gd name="connsiteX22" fmla="*/ 71397 w 455154"/>
                  <a:gd name="connsiteY22" fmla="*/ 48590 h 82304"/>
                  <a:gd name="connsiteX23" fmla="*/ 113045 w 455154"/>
                  <a:gd name="connsiteY23" fmla="*/ 1983 h 82304"/>
                  <a:gd name="connsiteX24" fmla="*/ 130894 w 455154"/>
                  <a:gd name="connsiteY24" fmla="*/ 8925 h 82304"/>
                  <a:gd name="connsiteX25" fmla="*/ 137836 w 455154"/>
                  <a:gd name="connsiteY25" fmla="*/ 26774 h 82304"/>
                  <a:gd name="connsiteX26" fmla="*/ 130894 w 455154"/>
                  <a:gd name="connsiteY26" fmla="*/ 44623 h 82304"/>
                  <a:gd name="connsiteX27" fmla="*/ 113045 w 455154"/>
                  <a:gd name="connsiteY27" fmla="*/ 51565 h 82304"/>
                  <a:gd name="connsiteX28" fmla="*/ 93212 w 455154"/>
                  <a:gd name="connsiteY28" fmla="*/ 51565 h 82304"/>
                  <a:gd name="connsiteX29" fmla="*/ 93212 w 455154"/>
                  <a:gd name="connsiteY29" fmla="*/ 79330 h 82304"/>
                  <a:gd name="connsiteX30" fmla="*/ 83296 w 455154"/>
                  <a:gd name="connsiteY30" fmla="*/ 79330 h 82304"/>
                  <a:gd name="connsiteX31" fmla="*/ 83296 w 455154"/>
                  <a:gd name="connsiteY31" fmla="*/ 0 h 82304"/>
                  <a:gd name="connsiteX32" fmla="*/ 113045 w 455154"/>
                  <a:gd name="connsiteY32" fmla="*/ 0 h 82304"/>
                  <a:gd name="connsiteX33" fmla="*/ 93212 w 455154"/>
                  <a:gd name="connsiteY33" fmla="*/ 44623 h 82304"/>
                  <a:gd name="connsiteX34" fmla="*/ 111062 w 455154"/>
                  <a:gd name="connsiteY34" fmla="*/ 44623 h 82304"/>
                  <a:gd name="connsiteX35" fmla="*/ 123953 w 455154"/>
                  <a:gd name="connsiteY35" fmla="*/ 40657 h 82304"/>
                  <a:gd name="connsiteX36" fmla="*/ 128911 w 455154"/>
                  <a:gd name="connsiteY36" fmla="*/ 28757 h 82304"/>
                  <a:gd name="connsiteX37" fmla="*/ 123953 w 455154"/>
                  <a:gd name="connsiteY37" fmla="*/ 16858 h 82304"/>
                  <a:gd name="connsiteX38" fmla="*/ 111062 w 455154"/>
                  <a:gd name="connsiteY38" fmla="*/ 12891 h 82304"/>
                  <a:gd name="connsiteX39" fmla="*/ 93212 w 455154"/>
                  <a:gd name="connsiteY39" fmla="*/ 12891 h 82304"/>
                  <a:gd name="connsiteX40" fmla="*/ 93212 w 455154"/>
                  <a:gd name="connsiteY40" fmla="*/ 44623 h 82304"/>
                  <a:gd name="connsiteX41" fmla="*/ 194358 w 455154"/>
                  <a:gd name="connsiteY41" fmla="*/ 12891 h 82304"/>
                  <a:gd name="connsiteX42" fmla="*/ 194358 w 455154"/>
                  <a:gd name="connsiteY42" fmla="*/ 12891 h 82304"/>
                  <a:gd name="connsiteX43" fmla="*/ 173534 w 455154"/>
                  <a:gd name="connsiteY43" fmla="*/ 27765 h 82304"/>
                  <a:gd name="connsiteX44" fmla="*/ 173534 w 455154"/>
                  <a:gd name="connsiteY44" fmla="*/ 17849 h 82304"/>
                  <a:gd name="connsiteX45" fmla="*/ 194358 w 455154"/>
                  <a:gd name="connsiteY45" fmla="*/ 2975 h 82304"/>
                  <a:gd name="connsiteX46" fmla="*/ 204274 w 455154"/>
                  <a:gd name="connsiteY46" fmla="*/ 2975 h 82304"/>
                  <a:gd name="connsiteX47" fmla="*/ 204274 w 455154"/>
                  <a:gd name="connsiteY47" fmla="*/ 82305 h 82304"/>
                  <a:gd name="connsiteX48" fmla="*/ 194358 w 455154"/>
                  <a:gd name="connsiteY48" fmla="*/ 82305 h 82304"/>
                  <a:gd name="connsiteX49" fmla="*/ 194358 w 455154"/>
                  <a:gd name="connsiteY49" fmla="*/ 12891 h 82304"/>
                  <a:gd name="connsiteX50" fmla="*/ 224107 w 455154"/>
                  <a:gd name="connsiteY50" fmla="*/ 24791 h 82304"/>
                  <a:gd name="connsiteX51" fmla="*/ 232040 w 455154"/>
                  <a:gd name="connsiteY51" fmla="*/ 7933 h 82304"/>
                  <a:gd name="connsiteX52" fmla="*/ 250880 w 455154"/>
                  <a:gd name="connsiteY52" fmla="*/ 992 h 82304"/>
                  <a:gd name="connsiteX53" fmla="*/ 268730 w 455154"/>
                  <a:gd name="connsiteY53" fmla="*/ 6941 h 82304"/>
                  <a:gd name="connsiteX54" fmla="*/ 275671 w 455154"/>
                  <a:gd name="connsiteY54" fmla="*/ 22807 h 82304"/>
                  <a:gd name="connsiteX55" fmla="*/ 271705 w 455154"/>
                  <a:gd name="connsiteY55" fmla="*/ 35699 h 82304"/>
                  <a:gd name="connsiteX56" fmla="*/ 257822 w 455154"/>
                  <a:gd name="connsiteY56" fmla="*/ 51565 h 82304"/>
                  <a:gd name="connsiteX57" fmla="*/ 237990 w 455154"/>
                  <a:gd name="connsiteY57" fmla="*/ 72388 h 82304"/>
                  <a:gd name="connsiteX58" fmla="*/ 237990 w 455154"/>
                  <a:gd name="connsiteY58" fmla="*/ 72388 h 82304"/>
                  <a:gd name="connsiteX59" fmla="*/ 276663 w 455154"/>
                  <a:gd name="connsiteY59" fmla="*/ 72388 h 82304"/>
                  <a:gd name="connsiteX60" fmla="*/ 276663 w 455154"/>
                  <a:gd name="connsiteY60" fmla="*/ 81313 h 82304"/>
                  <a:gd name="connsiteX61" fmla="*/ 224107 w 455154"/>
                  <a:gd name="connsiteY61" fmla="*/ 81313 h 82304"/>
                  <a:gd name="connsiteX62" fmla="*/ 224107 w 455154"/>
                  <a:gd name="connsiteY62" fmla="*/ 74372 h 82304"/>
                  <a:gd name="connsiteX63" fmla="*/ 251872 w 455154"/>
                  <a:gd name="connsiteY63" fmla="*/ 44623 h 82304"/>
                  <a:gd name="connsiteX64" fmla="*/ 262780 w 455154"/>
                  <a:gd name="connsiteY64" fmla="*/ 31732 h 82304"/>
                  <a:gd name="connsiteX65" fmla="*/ 265755 w 455154"/>
                  <a:gd name="connsiteY65" fmla="*/ 22807 h 82304"/>
                  <a:gd name="connsiteX66" fmla="*/ 260797 w 455154"/>
                  <a:gd name="connsiteY66" fmla="*/ 12891 h 82304"/>
                  <a:gd name="connsiteX67" fmla="*/ 249889 w 455154"/>
                  <a:gd name="connsiteY67" fmla="*/ 8925 h 82304"/>
                  <a:gd name="connsiteX68" fmla="*/ 237990 w 455154"/>
                  <a:gd name="connsiteY68" fmla="*/ 12891 h 82304"/>
                  <a:gd name="connsiteX69" fmla="*/ 233031 w 455154"/>
                  <a:gd name="connsiteY69" fmla="*/ 23799 h 82304"/>
                  <a:gd name="connsiteX70" fmla="*/ 233031 w 455154"/>
                  <a:gd name="connsiteY70" fmla="*/ 23799 h 82304"/>
                  <a:gd name="connsiteX71" fmla="*/ 224107 w 455154"/>
                  <a:gd name="connsiteY71" fmla="*/ 24791 h 82304"/>
                  <a:gd name="connsiteX72" fmla="*/ 224107 w 455154"/>
                  <a:gd name="connsiteY72" fmla="*/ 24791 h 82304"/>
                  <a:gd name="connsiteX73" fmla="*/ 287571 w 455154"/>
                  <a:gd name="connsiteY73" fmla="*/ 54539 h 82304"/>
                  <a:gd name="connsiteX74" fmla="*/ 287571 w 455154"/>
                  <a:gd name="connsiteY74" fmla="*/ 45615 h 82304"/>
                  <a:gd name="connsiteX75" fmla="*/ 323269 w 455154"/>
                  <a:gd name="connsiteY75" fmla="*/ 45615 h 82304"/>
                  <a:gd name="connsiteX76" fmla="*/ 323269 w 455154"/>
                  <a:gd name="connsiteY76" fmla="*/ 54539 h 82304"/>
                  <a:gd name="connsiteX77" fmla="*/ 287571 w 455154"/>
                  <a:gd name="connsiteY77" fmla="*/ 54539 h 82304"/>
                  <a:gd name="connsiteX78" fmla="*/ 335168 w 455154"/>
                  <a:gd name="connsiteY78" fmla="*/ 24791 h 82304"/>
                  <a:gd name="connsiteX79" fmla="*/ 343101 w 455154"/>
                  <a:gd name="connsiteY79" fmla="*/ 7933 h 82304"/>
                  <a:gd name="connsiteX80" fmla="*/ 361942 w 455154"/>
                  <a:gd name="connsiteY80" fmla="*/ 992 h 82304"/>
                  <a:gd name="connsiteX81" fmla="*/ 379791 w 455154"/>
                  <a:gd name="connsiteY81" fmla="*/ 6941 h 82304"/>
                  <a:gd name="connsiteX82" fmla="*/ 386733 w 455154"/>
                  <a:gd name="connsiteY82" fmla="*/ 22807 h 82304"/>
                  <a:gd name="connsiteX83" fmla="*/ 382766 w 455154"/>
                  <a:gd name="connsiteY83" fmla="*/ 35699 h 82304"/>
                  <a:gd name="connsiteX84" fmla="*/ 368884 w 455154"/>
                  <a:gd name="connsiteY84" fmla="*/ 51565 h 82304"/>
                  <a:gd name="connsiteX85" fmla="*/ 349051 w 455154"/>
                  <a:gd name="connsiteY85" fmla="*/ 72388 h 82304"/>
                  <a:gd name="connsiteX86" fmla="*/ 349051 w 455154"/>
                  <a:gd name="connsiteY86" fmla="*/ 72388 h 82304"/>
                  <a:gd name="connsiteX87" fmla="*/ 387724 w 455154"/>
                  <a:gd name="connsiteY87" fmla="*/ 72388 h 82304"/>
                  <a:gd name="connsiteX88" fmla="*/ 387724 w 455154"/>
                  <a:gd name="connsiteY88" fmla="*/ 81313 h 82304"/>
                  <a:gd name="connsiteX89" fmla="*/ 335168 w 455154"/>
                  <a:gd name="connsiteY89" fmla="*/ 81313 h 82304"/>
                  <a:gd name="connsiteX90" fmla="*/ 335168 w 455154"/>
                  <a:gd name="connsiteY90" fmla="*/ 74372 h 82304"/>
                  <a:gd name="connsiteX91" fmla="*/ 362934 w 455154"/>
                  <a:gd name="connsiteY91" fmla="*/ 44623 h 82304"/>
                  <a:gd name="connsiteX92" fmla="*/ 373842 w 455154"/>
                  <a:gd name="connsiteY92" fmla="*/ 31732 h 82304"/>
                  <a:gd name="connsiteX93" fmla="*/ 376817 w 455154"/>
                  <a:gd name="connsiteY93" fmla="*/ 22807 h 82304"/>
                  <a:gd name="connsiteX94" fmla="*/ 371859 w 455154"/>
                  <a:gd name="connsiteY94" fmla="*/ 12891 h 82304"/>
                  <a:gd name="connsiteX95" fmla="*/ 360951 w 455154"/>
                  <a:gd name="connsiteY95" fmla="*/ 8925 h 82304"/>
                  <a:gd name="connsiteX96" fmla="*/ 349051 w 455154"/>
                  <a:gd name="connsiteY96" fmla="*/ 12891 h 82304"/>
                  <a:gd name="connsiteX97" fmla="*/ 344093 w 455154"/>
                  <a:gd name="connsiteY97" fmla="*/ 23799 h 82304"/>
                  <a:gd name="connsiteX98" fmla="*/ 344093 w 455154"/>
                  <a:gd name="connsiteY98" fmla="*/ 23799 h 82304"/>
                  <a:gd name="connsiteX99" fmla="*/ 335168 w 455154"/>
                  <a:gd name="connsiteY99" fmla="*/ 24791 h 82304"/>
                  <a:gd name="connsiteX100" fmla="*/ 335168 w 455154"/>
                  <a:gd name="connsiteY100" fmla="*/ 24791 h 82304"/>
                  <a:gd name="connsiteX101" fmla="*/ 427389 w 455154"/>
                  <a:gd name="connsiteY101" fmla="*/ 82305 h 82304"/>
                  <a:gd name="connsiteX102" fmla="*/ 411524 w 455154"/>
                  <a:gd name="connsiteY102" fmla="*/ 77346 h 82304"/>
                  <a:gd name="connsiteX103" fmla="*/ 400616 w 455154"/>
                  <a:gd name="connsiteY103" fmla="*/ 64455 h 82304"/>
                  <a:gd name="connsiteX104" fmla="*/ 396649 w 455154"/>
                  <a:gd name="connsiteY104" fmla="*/ 42640 h 82304"/>
                  <a:gd name="connsiteX105" fmla="*/ 404582 w 455154"/>
                  <a:gd name="connsiteY105" fmla="*/ 11900 h 82304"/>
                  <a:gd name="connsiteX106" fmla="*/ 427389 w 455154"/>
                  <a:gd name="connsiteY106" fmla="*/ 992 h 82304"/>
                  <a:gd name="connsiteX107" fmla="*/ 444247 w 455154"/>
                  <a:gd name="connsiteY107" fmla="*/ 6941 h 82304"/>
                  <a:gd name="connsiteX108" fmla="*/ 453172 w 455154"/>
                  <a:gd name="connsiteY108" fmla="*/ 21816 h 82304"/>
                  <a:gd name="connsiteX109" fmla="*/ 443255 w 455154"/>
                  <a:gd name="connsiteY109" fmla="*/ 21816 h 82304"/>
                  <a:gd name="connsiteX110" fmla="*/ 437306 w 455154"/>
                  <a:gd name="connsiteY110" fmla="*/ 12891 h 82304"/>
                  <a:gd name="connsiteX111" fmla="*/ 427389 w 455154"/>
                  <a:gd name="connsiteY111" fmla="*/ 9916 h 82304"/>
                  <a:gd name="connsiteX112" fmla="*/ 412515 w 455154"/>
                  <a:gd name="connsiteY112" fmla="*/ 18841 h 82304"/>
                  <a:gd name="connsiteX113" fmla="*/ 406565 w 455154"/>
                  <a:gd name="connsiteY113" fmla="*/ 42640 h 82304"/>
                  <a:gd name="connsiteX114" fmla="*/ 406565 w 455154"/>
                  <a:gd name="connsiteY114" fmla="*/ 42640 h 82304"/>
                  <a:gd name="connsiteX115" fmla="*/ 415490 w 455154"/>
                  <a:gd name="connsiteY115" fmla="*/ 33715 h 82304"/>
                  <a:gd name="connsiteX116" fmla="*/ 428381 w 455154"/>
                  <a:gd name="connsiteY116" fmla="*/ 29749 h 82304"/>
                  <a:gd name="connsiteX117" fmla="*/ 447222 w 455154"/>
                  <a:gd name="connsiteY117" fmla="*/ 37682 h 82304"/>
                  <a:gd name="connsiteX118" fmla="*/ 455155 w 455154"/>
                  <a:gd name="connsiteY118" fmla="*/ 56523 h 82304"/>
                  <a:gd name="connsiteX119" fmla="*/ 447222 w 455154"/>
                  <a:gd name="connsiteY119" fmla="*/ 75364 h 82304"/>
                  <a:gd name="connsiteX120" fmla="*/ 427389 w 455154"/>
                  <a:gd name="connsiteY120" fmla="*/ 82305 h 82304"/>
                  <a:gd name="connsiteX121" fmla="*/ 427389 w 455154"/>
                  <a:gd name="connsiteY121" fmla="*/ 82305 h 82304"/>
                  <a:gd name="connsiteX122" fmla="*/ 427389 w 455154"/>
                  <a:gd name="connsiteY122" fmla="*/ 73380 h 82304"/>
                  <a:gd name="connsiteX123" fmla="*/ 440281 w 455154"/>
                  <a:gd name="connsiteY123" fmla="*/ 68422 h 82304"/>
                  <a:gd name="connsiteX124" fmla="*/ 445239 w 455154"/>
                  <a:gd name="connsiteY124" fmla="*/ 55531 h 82304"/>
                  <a:gd name="connsiteX125" fmla="*/ 440281 w 455154"/>
                  <a:gd name="connsiteY125" fmla="*/ 42640 h 82304"/>
                  <a:gd name="connsiteX126" fmla="*/ 427389 w 455154"/>
                  <a:gd name="connsiteY126" fmla="*/ 37682 h 82304"/>
                  <a:gd name="connsiteX127" fmla="*/ 414498 w 455154"/>
                  <a:gd name="connsiteY127" fmla="*/ 42640 h 82304"/>
                  <a:gd name="connsiteX128" fmla="*/ 409540 w 455154"/>
                  <a:gd name="connsiteY128" fmla="*/ 55531 h 82304"/>
                  <a:gd name="connsiteX129" fmla="*/ 414498 w 455154"/>
                  <a:gd name="connsiteY129" fmla="*/ 68422 h 82304"/>
                  <a:gd name="connsiteX130" fmla="*/ 427389 w 455154"/>
                  <a:gd name="connsiteY130" fmla="*/ 73380 h 82304"/>
                  <a:gd name="connsiteX131" fmla="*/ 427389 w 455154"/>
                  <a:gd name="connsiteY131" fmla="*/ 73380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</a:cxnLst>
                <a:rect l="l" t="t" r="r" b="b"/>
                <a:pathLst>
                  <a:path w="455154" h="82304">
                    <a:moveTo>
                      <a:pt x="70405" y="48590"/>
                    </a:moveTo>
                    <a:cubicBezTo>
                      <a:pt x="70405" y="59497"/>
                      <a:pt x="67430" y="67430"/>
                      <a:pt x="61481" y="73380"/>
                    </a:cubicBezTo>
                    <a:cubicBezTo>
                      <a:pt x="55531" y="79330"/>
                      <a:pt x="47598" y="82305"/>
                      <a:pt x="36690" y="82305"/>
                    </a:cubicBezTo>
                    <a:cubicBezTo>
                      <a:pt x="25782" y="82305"/>
                      <a:pt x="16858" y="78338"/>
                      <a:pt x="9916" y="71397"/>
                    </a:cubicBezTo>
                    <a:cubicBezTo>
                      <a:pt x="2975" y="63464"/>
                      <a:pt x="0" y="53548"/>
                      <a:pt x="0" y="41648"/>
                    </a:cubicBezTo>
                    <a:cubicBezTo>
                      <a:pt x="0" y="29749"/>
                      <a:pt x="2975" y="19832"/>
                      <a:pt x="9916" y="11900"/>
                    </a:cubicBezTo>
                    <a:cubicBezTo>
                      <a:pt x="16858" y="4958"/>
                      <a:pt x="24791" y="992"/>
                      <a:pt x="36690" y="992"/>
                    </a:cubicBezTo>
                    <a:cubicBezTo>
                      <a:pt x="45615" y="992"/>
                      <a:pt x="52556" y="2975"/>
                      <a:pt x="58506" y="7933"/>
                    </a:cubicBezTo>
                    <a:cubicBezTo>
                      <a:pt x="64455" y="12891"/>
                      <a:pt x="68422" y="18841"/>
                      <a:pt x="69414" y="26774"/>
                    </a:cubicBezTo>
                    <a:lnTo>
                      <a:pt x="59497" y="26774"/>
                    </a:lnTo>
                    <a:cubicBezTo>
                      <a:pt x="57514" y="21816"/>
                      <a:pt x="55531" y="16858"/>
                      <a:pt x="51564" y="14874"/>
                    </a:cubicBezTo>
                    <a:cubicBezTo>
                      <a:pt x="47598" y="11900"/>
                      <a:pt x="42640" y="10908"/>
                      <a:pt x="37682" y="10908"/>
                    </a:cubicBezTo>
                    <a:cubicBezTo>
                      <a:pt x="29749" y="10908"/>
                      <a:pt x="22807" y="13883"/>
                      <a:pt x="18841" y="18841"/>
                    </a:cubicBezTo>
                    <a:cubicBezTo>
                      <a:pt x="13883" y="24791"/>
                      <a:pt x="11899" y="31732"/>
                      <a:pt x="11899" y="41648"/>
                    </a:cubicBezTo>
                    <a:cubicBezTo>
                      <a:pt x="11899" y="51565"/>
                      <a:pt x="13883" y="59497"/>
                      <a:pt x="18841" y="65447"/>
                    </a:cubicBezTo>
                    <a:cubicBezTo>
                      <a:pt x="23799" y="71397"/>
                      <a:pt x="29749" y="74372"/>
                      <a:pt x="37682" y="74372"/>
                    </a:cubicBezTo>
                    <a:cubicBezTo>
                      <a:pt x="44623" y="74372"/>
                      <a:pt x="50573" y="72388"/>
                      <a:pt x="54539" y="68422"/>
                    </a:cubicBezTo>
                    <a:cubicBezTo>
                      <a:pt x="58506" y="64455"/>
                      <a:pt x="61481" y="58506"/>
                      <a:pt x="61481" y="52556"/>
                    </a:cubicBezTo>
                    <a:lnTo>
                      <a:pt x="61481" y="51565"/>
                    </a:lnTo>
                    <a:lnTo>
                      <a:pt x="39665" y="51565"/>
                    </a:lnTo>
                    <a:lnTo>
                      <a:pt x="39665" y="42640"/>
                    </a:lnTo>
                    <a:lnTo>
                      <a:pt x="71397" y="42640"/>
                    </a:lnTo>
                    <a:lnTo>
                      <a:pt x="71397" y="48590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7"/>
                      <a:pt x="130894" y="8925"/>
                    </a:cubicBezTo>
                    <a:cubicBezTo>
                      <a:pt x="135852" y="13883"/>
                      <a:pt x="137836" y="19832"/>
                      <a:pt x="137836" y="26774"/>
                    </a:cubicBezTo>
                    <a:cubicBezTo>
                      <a:pt x="137836" y="34707"/>
                      <a:pt x="135852" y="40657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4623"/>
                    </a:moveTo>
                    <a:lnTo>
                      <a:pt x="111062" y="44623"/>
                    </a:lnTo>
                    <a:cubicBezTo>
                      <a:pt x="117011" y="44623"/>
                      <a:pt x="120978" y="43632"/>
                      <a:pt x="123953" y="40657"/>
                    </a:cubicBezTo>
                    <a:cubicBezTo>
                      <a:pt x="126928" y="37682"/>
                      <a:pt x="128911" y="33715"/>
                      <a:pt x="128911" y="28757"/>
                    </a:cubicBezTo>
                    <a:cubicBezTo>
                      <a:pt x="128911" y="23799"/>
                      <a:pt x="126928" y="19832"/>
                      <a:pt x="123953" y="16858"/>
                    </a:cubicBezTo>
                    <a:cubicBezTo>
                      <a:pt x="120978" y="13883"/>
                      <a:pt x="116020" y="12891"/>
                      <a:pt x="111062" y="12891"/>
                    </a:cubicBezTo>
                    <a:lnTo>
                      <a:pt x="93212" y="12891"/>
                    </a:lnTo>
                    <a:lnTo>
                      <a:pt x="93212" y="44623"/>
                    </a:lnTo>
                    <a:close/>
                    <a:moveTo>
                      <a:pt x="194358" y="12891"/>
                    </a:moveTo>
                    <a:lnTo>
                      <a:pt x="194358" y="12891"/>
                    </a:lnTo>
                    <a:lnTo>
                      <a:pt x="173534" y="27765"/>
                    </a:lnTo>
                    <a:lnTo>
                      <a:pt x="173534" y="17849"/>
                    </a:lnTo>
                    <a:lnTo>
                      <a:pt x="194358" y="2975"/>
                    </a:lnTo>
                    <a:lnTo>
                      <a:pt x="204274" y="2975"/>
                    </a:lnTo>
                    <a:lnTo>
                      <a:pt x="204274" y="82305"/>
                    </a:lnTo>
                    <a:lnTo>
                      <a:pt x="194358" y="82305"/>
                    </a:lnTo>
                    <a:lnTo>
                      <a:pt x="194358" y="12891"/>
                    </a:lnTo>
                    <a:close/>
                    <a:moveTo>
                      <a:pt x="224107" y="24791"/>
                    </a:moveTo>
                    <a:cubicBezTo>
                      <a:pt x="224107" y="17849"/>
                      <a:pt x="227082" y="11900"/>
                      <a:pt x="232040" y="7933"/>
                    </a:cubicBezTo>
                    <a:cubicBezTo>
                      <a:pt x="236998" y="2975"/>
                      <a:pt x="242948" y="992"/>
                      <a:pt x="250880" y="992"/>
                    </a:cubicBezTo>
                    <a:cubicBezTo>
                      <a:pt x="257822" y="992"/>
                      <a:pt x="263772" y="2975"/>
                      <a:pt x="268730" y="6941"/>
                    </a:cubicBezTo>
                    <a:cubicBezTo>
                      <a:pt x="273688" y="10908"/>
                      <a:pt x="275671" y="15866"/>
                      <a:pt x="275671" y="22807"/>
                    </a:cubicBezTo>
                    <a:cubicBezTo>
                      <a:pt x="275671" y="26774"/>
                      <a:pt x="274680" y="31732"/>
                      <a:pt x="271705" y="35699"/>
                    </a:cubicBezTo>
                    <a:cubicBezTo>
                      <a:pt x="269721" y="39665"/>
                      <a:pt x="264763" y="45615"/>
                      <a:pt x="257822" y="51565"/>
                    </a:cubicBezTo>
                    <a:lnTo>
                      <a:pt x="237990" y="72388"/>
                    </a:lnTo>
                    <a:lnTo>
                      <a:pt x="237990" y="72388"/>
                    </a:lnTo>
                    <a:lnTo>
                      <a:pt x="276663" y="72388"/>
                    </a:lnTo>
                    <a:lnTo>
                      <a:pt x="276663" y="81313"/>
                    </a:lnTo>
                    <a:lnTo>
                      <a:pt x="224107" y="81313"/>
                    </a:lnTo>
                    <a:lnTo>
                      <a:pt x="224107" y="74372"/>
                    </a:lnTo>
                    <a:lnTo>
                      <a:pt x="251872" y="44623"/>
                    </a:lnTo>
                    <a:cubicBezTo>
                      <a:pt x="256830" y="38674"/>
                      <a:pt x="260797" y="34707"/>
                      <a:pt x="262780" y="31732"/>
                    </a:cubicBezTo>
                    <a:cubicBezTo>
                      <a:pt x="264763" y="28757"/>
                      <a:pt x="265755" y="25783"/>
                      <a:pt x="265755" y="22807"/>
                    </a:cubicBezTo>
                    <a:cubicBezTo>
                      <a:pt x="265755" y="18841"/>
                      <a:pt x="263772" y="15866"/>
                      <a:pt x="260797" y="12891"/>
                    </a:cubicBezTo>
                    <a:cubicBezTo>
                      <a:pt x="257822" y="9916"/>
                      <a:pt x="253855" y="8925"/>
                      <a:pt x="249889" y="8925"/>
                    </a:cubicBezTo>
                    <a:cubicBezTo>
                      <a:pt x="244931" y="8925"/>
                      <a:pt x="240964" y="9916"/>
                      <a:pt x="237990" y="12891"/>
                    </a:cubicBezTo>
                    <a:cubicBezTo>
                      <a:pt x="235015" y="15866"/>
                      <a:pt x="233031" y="19832"/>
                      <a:pt x="233031" y="23799"/>
                    </a:cubicBezTo>
                    <a:lnTo>
                      <a:pt x="233031" y="23799"/>
                    </a:lnTo>
                    <a:lnTo>
                      <a:pt x="224107" y="24791"/>
                    </a:lnTo>
                    <a:lnTo>
                      <a:pt x="224107" y="24791"/>
                    </a:lnTo>
                    <a:close/>
                    <a:moveTo>
                      <a:pt x="287571" y="54539"/>
                    </a:moveTo>
                    <a:lnTo>
                      <a:pt x="287571" y="45615"/>
                    </a:lnTo>
                    <a:lnTo>
                      <a:pt x="323269" y="45615"/>
                    </a:lnTo>
                    <a:lnTo>
                      <a:pt x="323269" y="54539"/>
                    </a:lnTo>
                    <a:lnTo>
                      <a:pt x="287571" y="54539"/>
                    </a:lnTo>
                    <a:close/>
                    <a:moveTo>
                      <a:pt x="335168" y="24791"/>
                    </a:moveTo>
                    <a:cubicBezTo>
                      <a:pt x="335168" y="17849"/>
                      <a:pt x="338143" y="11900"/>
                      <a:pt x="343101" y="7933"/>
                    </a:cubicBezTo>
                    <a:cubicBezTo>
                      <a:pt x="348060" y="2975"/>
                      <a:pt x="354009" y="992"/>
                      <a:pt x="361942" y="992"/>
                    </a:cubicBezTo>
                    <a:cubicBezTo>
                      <a:pt x="368884" y="992"/>
                      <a:pt x="374833" y="2975"/>
                      <a:pt x="379791" y="6941"/>
                    </a:cubicBezTo>
                    <a:cubicBezTo>
                      <a:pt x="384750" y="10908"/>
                      <a:pt x="386733" y="15866"/>
                      <a:pt x="386733" y="22807"/>
                    </a:cubicBezTo>
                    <a:cubicBezTo>
                      <a:pt x="386733" y="26774"/>
                      <a:pt x="385741" y="31732"/>
                      <a:pt x="382766" y="35699"/>
                    </a:cubicBezTo>
                    <a:cubicBezTo>
                      <a:pt x="380783" y="39665"/>
                      <a:pt x="375825" y="45615"/>
                      <a:pt x="368884" y="51565"/>
                    </a:cubicBezTo>
                    <a:lnTo>
                      <a:pt x="349051" y="72388"/>
                    </a:lnTo>
                    <a:lnTo>
                      <a:pt x="349051" y="72388"/>
                    </a:lnTo>
                    <a:lnTo>
                      <a:pt x="387724" y="72388"/>
                    </a:lnTo>
                    <a:lnTo>
                      <a:pt x="387724" y="81313"/>
                    </a:lnTo>
                    <a:lnTo>
                      <a:pt x="335168" y="81313"/>
                    </a:lnTo>
                    <a:lnTo>
                      <a:pt x="335168" y="74372"/>
                    </a:lnTo>
                    <a:lnTo>
                      <a:pt x="362934" y="44623"/>
                    </a:lnTo>
                    <a:cubicBezTo>
                      <a:pt x="367892" y="38674"/>
                      <a:pt x="371859" y="34707"/>
                      <a:pt x="373842" y="31732"/>
                    </a:cubicBezTo>
                    <a:cubicBezTo>
                      <a:pt x="375825" y="28757"/>
                      <a:pt x="376817" y="25783"/>
                      <a:pt x="376817" y="22807"/>
                    </a:cubicBezTo>
                    <a:cubicBezTo>
                      <a:pt x="376817" y="18841"/>
                      <a:pt x="374833" y="15866"/>
                      <a:pt x="371859" y="12891"/>
                    </a:cubicBezTo>
                    <a:cubicBezTo>
                      <a:pt x="368884" y="9916"/>
                      <a:pt x="364917" y="8925"/>
                      <a:pt x="360951" y="8925"/>
                    </a:cubicBezTo>
                    <a:cubicBezTo>
                      <a:pt x="355993" y="8925"/>
                      <a:pt x="352026" y="9916"/>
                      <a:pt x="349051" y="12891"/>
                    </a:cubicBezTo>
                    <a:cubicBezTo>
                      <a:pt x="346076" y="15866"/>
                      <a:pt x="344093" y="19832"/>
                      <a:pt x="344093" y="23799"/>
                    </a:cubicBezTo>
                    <a:lnTo>
                      <a:pt x="344093" y="23799"/>
                    </a:lnTo>
                    <a:lnTo>
                      <a:pt x="335168" y="24791"/>
                    </a:lnTo>
                    <a:lnTo>
                      <a:pt x="335168" y="24791"/>
                    </a:lnTo>
                    <a:close/>
                    <a:moveTo>
                      <a:pt x="427389" y="82305"/>
                    </a:moveTo>
                    <a:cubicBezTo>
                      <a:pt x="421440" y="82305"/>
                      <a:pt x="416482" y="80322"/>
                      <a:pt x="411524" y="77346"/>
                    </a:cubicBezTo>
                    <a:cubicBezTo>
                      <a:pt x="406565" y="74372"/>
                      <a:pt x="403591" y="69414"/>
                      <a:pt x="400616" y="64455"/>
                    </a:cubicBezTo>
                    <a:cubicBezTo>
                      <a:pt x="397641" y="58506"/>
                      <a:pt x="396649" y="51565"/>
                      <a:pt x="396649" y="42640"/>
                    </a:cubicBezTo>
                    <a:cubicBezTo>
                      <a:pt x="396649" y="29749"/>
                      <a:pt x="399624" y="18841"/>
                      <a:pt x="404582" y="11900"/>
                    </a:cubicBezTo>
                    <a:cubicBezTo>
                      <a:pt x="409540" y="4958"/>
                      <a:pt x="417473" y="992"/>
                      <a:pt x="427389" y="992"/>
                    </a:cubicBezTo>
                    <a:cubicBezTo>
                      <a:pt x="434331" y="992"/>
                      <a:pt x="440281" y="2975"/>
                      <a:pt x="444247" y="6941"/>
                    </a:cubicBezTo>
                    <a:cubicBezTo>
                      <a:pt x="449205" y="10908"/>
                      <a:pt x="452180" y="15866"/>
                      <a:pt x="453172" y="21816"/>
                    </a:cubicBezTo>
                    <a:lnTo>
                      <a:pt x="443255" y="21816"/>
                    </a:lnTo>
                    <a:cubicBezTo>
                      <a:pt x="442264" y="17849"/>
                      <a:pt x="440281" y="15866"/>
                      <a:pt x="437306" y="12891"/>
                    </a:cubicBezTo>
                    <a:cubicBezTo>
                      <a:pt x="434331" y="10908"/>
                      <a:pt x="431356" y="9916"/>
                      <a:pt x="427389" y="9916"/>
                    </a:cubicBezTo>
                    <a:cubicBezTo>
                      <a:pt x="420448" y="9916"/>
                      <a:pt x="415490" y="12891"/>
                      <a:pt x="412515" y="18841"/>
                    </a:cubicBezTo>
                    <a:cubicBezTo>
                      <a:pt x="408549" y="24791"/>
                      <a:pt x="406565" y="32723"/>
                      <a:pt x="406565" y="42640"/>
                    </a:cubicBezTo>
                    <a:lnTo>
                      <a:pt x="406565" y="42640"/>
                    </a:lnTo>
                    <a:cubicBezTo>
                      <a:pt x="408549" y="38674"/>
                      <a:pt x="411524" y="35699"/>
                      <a:pt x="415490" y="33715"/>
                    </a:cubicBezTo>
                    <a:cubicBezTo>
                      <a:pt x="419456" y="31732"/>
                      <a:pt x="424415" y="29749"/>
                      <a:pt x="428381" y="29749"/>
                    </a:cubicBezTo>
                    <a:cubicBezTo>
                      <a:pt x="436314" y="29749"/>
                      <a:pt x="442264" y="32723"/>
                      <a:pt x="447222" y="37682"/>
                    </a:cubicBezTo>
                    <a:cubicBezTo>
                      <a:pt x="452180" y="42640"/>
                      <a:pt x="455155" y="48590"/>
                      <a:pt x="455155" y="56523"/>
                    </a:cubicBezTo>
                    <a:cubicBezTo>
                      <a:pt x="455155" y="64455"/>
                      <a:pt x="452180" y="70406"/>
                      <a:pt x="447222" y="75364"/>
                    </a:cubicBezTo>
                    <a:cubicBezTo>
                      <a:pt x="442264" y="80322"/>
                      <a:pt x="436314" y="82305"/>
                      <a:pt x="427389" y="82305"/>
                    </a:cubicBezTo>
                    <a:lnTo>
                      <a:pt x="427389" y="82305"/>
                    </a:lnTo>
                    <a:close/>
                    <a:moveTo>
                      <a:pt x="427389" y="73380"/>
                    </a:moveTo>
                    <a:cubicBezTo>
                      <a:pt x="432348" y="73380"/>
                      <a:pt x="436314" y="71397"/>
                      <a:pt x="440281" y="68422"/>
                    </a:cubicBezTo>
                    <a:cubicBezTo>
                      <a:pt x="444247" y="65447"/>
                      <a:pt x="445239" y="60489"/>
                      <a:pt x="445239" y="55531"/>
                    </a:cubicBezTo>
                    <a:cubicBezTo>
                      <a:pt x="445239" y="50573"/>
                      <a:pt x="443255" y="45615"/>
                      <a:pt x="440281" y="42640"/>
                    </a:cubicBezTo>
                    <a:cubicBezTo>
                      <a:pt x="437306" y="39665"/>
                      <a:pt x="432348" y="37682"/>
                      <a:pt x="427389" y="37682"/>
                    </a:cubicBezTo>
                    <a:cubicBezTo>
                      <a:pt x="422431" y="37682"/>
                      <a:pt x="417473" y="39665"/>
                      <a:pt x="414498" y="42640"/>
                    </a:cubicBezTo>
                    <a:cubicBezTo>
                      <a:pt x="411524" y="45615"/>
                      <a:pt x="409540" y="50573"/>
                      <a:pt x="409540" y="55531"/>
                    </a:cubicBezTo>
                    <a:cubicBezTo>
                      <a:pt x="409540" y="60489"/>
                      <a:pt x="411524" y="64455"/>
                      <a:pt x="414498" y="68422"/>
                    </a:cubicBezTo>
                    <a:cubicBezTo>
                      <a:pt x="418465" y="72388"/>
                      <a:pt x="422431" y="73380"/>
                      <a:pt x="427389" y="73380"/>
                    </a:cubicBezTo>
                    <a:lnTo>
                      <a:pt x="427389" y="7338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2" name="Полилиния: фигура 331">
                <a:extLst>
                  <a:ext uri="{FF2B5EF4-FFF2-40B4-BE49-F238E27FC236}">
                    <a16:creationId xmlns:a16="http://schemas.microsoft.com/office/drawing/2014/main" id="{034302A1-27F1-53E0-B16E-340D90EAE713}"/>
                  </a:ext>
                </a:extLst>
              </p:cNvPr>
              <p:cNvSpPr/>
              <p:nvPr/>
            </p:nvSpPr>
            <p:spPr>
              <a:xfrm>
                <a:off x="2705339" y="7183145"/>
                <a:ext cx="103129" cy="81312"/>
              </a:xfrm>
              <a:custGeom>
                <a:avLst/>
                <a:gdLst>
                  <a:gd name="connsiteX0" fmla="*/ 20824 w 103129"/>
                  <a:gd name="connsiteY0" fmla="*/ 11899 h 81312"/>
                  <a:gd name="connsiteX1" fmla="*/ 20824 w 103129"/>
                  <a:gd name="connsiteY1" fmla="*/ 11899 h 81312"/>
                  <a:gd name="connsiteX2" fmla="*/ 0 w 103129"/>
                  <a:gd name="connsiteY2" fmla="*/ 26773 h 81312"/>
                  <a:gd name="connsiteX3" fmla="*/ 0 w 103129"/>
                  <a:gd name="connsiteY3" fmla="*/ 16857 h 81312"/>
                  <a:gd name="connsiteX4" fmla="*/ 20824 w 103129"/>
                  <a:gd name="connsiteY4" fmla="*/ 1983 h 81312"/>
                  <a:gd name="connsiteX5" fmla="*/ 30740 w 103129"/>
                  <a:gd name="connsiteY5" fmla="*/ 1983 h 81312"/>
                  <a:gd name="connsiteX6" fmla="*/ 30740 w 103129"/>
                  <a:gd name="connsiteY6" fmla="*/ 81313 h 81312"/>
                  <a:gd name="connsiteX7" fmla="*/ 20824 w 103129"/>
                  <a:gd name="connsiteY7" fmla="*/ 81313 h 81312"/>
                  <a:gd name="connsiteX8" fmla="*/ 20824 w 103129"/>
                  <a:gd name="connsiteY8" fmla="*/ 11899 h 81312"/>
                  <a:gd name="connsiteX9" fmla="*/ 50573 w 103129"/>
                  <a:gd name="connsiteY9" fmla="*/ 23799 h 81312"/>
                  <a:gd name="connsiteX10" fmla="*/ 58506 w 103129"/>
                  <a:gd name="connsiteY10" fmla="*/ 6941 h 81312"/>
                  <a:gd name="connsiteX11" fmla="*/ 77347 w 103129"/>
                  <a:gd name="connsiteY11" fmla="*/ 0 h 81312"/>
                  <a:gd name="connsiteX12" fmla="*/ 95196 w 103129"/>
                  <a:gd name="connsiteY12" fmla="*/ 5949 h 81312"/>
                  <a:gd name="connsiteX13" fmla="*/ 102137 w 103129"/>
                  <a:gd name="connsiteY13" fmla="*/ 21815 h 81312"/>
                  <a:gd name="connsiteX14" fmla="*/ 98171 w 103129"/>
                  <a:gd name="connsiteY14" fmla="*/ 34707 h 81312"/>
                  <a:gd name="connsiteX15" fmla="*/ 84288 w 103129"/>
                  <a:gd name="connsiteY15" fmla="*/ 50573 h 81312"/>
                  <a:gd name="connsiteX16" fmla="*/ 64455 w 103129"/>
                  <a:gd name="connsiteY16" fmla="*/ 71396 h 81312"/>
                  <a:gd name="connsiteX17" fmla="*/ 64455 w 103129"/>
                  <a:gd name="connsiteY17" fmla="*/ 71396 h 81312"/>
                  <a:gd name="connsiteX18" fmla="*/ 103129 w 103129"/>
                  <a:gd name="connsiteY18" fmla="*/ 71396 h 81312"/>
                  <a:gd name="connsiteX19" fmla="*/ 103129 w 103129"/>
                  <a:gd name="connsiteY19" fmla="*/ 80321 h 81312"/>
                  <a:gd name="connsiteX20" fmla="*/ 50573 w 103129"/>
                  <a:gd name="connsiteY20" fmla="*/ 80321 h 81312"/>
                  <a:gd name="connsiteX21" fmla="*/ 50573 w 103129"/>
                  <a:gd name="connsiteY21" fmla="*/ 73380 h 81312"/>
                  <a:gd name="connsiteX22" fmla="*/ 78338 w 103129"/>
                  <a:gd name="connsiteY22" fmla="*/ 43631 h 81312"/>
                  <a:gd name="connsiteX23" fmla="*/ 89246 w 103129"/>
                  <a:gd name="connsiteY23" fmla="*/ 30740 h 81312"/>
                  <a:gd name="connsiteX24" fmla="*/ 92221 w 103129"/>
                  <a:gd name="connsiteY24" fmla="*/ 21815 h 81312"/>
                  <a:gd name="connsiteX25" fmla="*/ 87263 w 103129"/>
                  <a:gd name="connsiteY25" fmla="*/ 11899 h 81312"/>
                  <a:gd name="connsiteX26" fmla="*/ 76355 w 103129"/>
                  <a:gd name="connsiteY26" fmla="*/ 7933 h 81312"/>
                  <a:gd name="connsiteX27" fmla="*/ 64455 w 103129"/>
                  <a:gd name="connsiteY27" fmla="*/ 11899 h 81312"/>
                  <a:gd name="connsiteX28" fmla="*/ 59497 w 103129"/>
                  <a:gd name="connsiteY28" fmla="*/ 22807 h 81312"/>
                  <a:gd name="connsiteX29" fmla="*/ 59497 w 103129"/>
                  <a:gd name="connsiteY29" fmla="*/ 22807 h 81312"/>
                  <a:gd name="connsiteX30" fmla="*/ 50573 w 103129"/>
                  <a:gd name="connsiteY30" fmla="*/ 23799 h 81312"/>
                  <a:gd name="connsiteX31" fmla="*/ 50573 w 103129"/>
                  <a:gd name="connsiteY31" fmla="*/ 23799 h 8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3129" h="81312">
                    <a:moveTo>
                      <a:pt x="20824" y="11899"/>
                    </a:moveTo>
                    <a:lnTo>
                      <a:pt x="20824" y="11899"/>
                    </a:lnTo>
                    <a:lnTo>
                      <a:pt x="0" y="26773"/>
                    </a:lnTo>
                    <a:lnTo>
                      <a:pt x="0" y="16857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899"/>
                    </a:lnTo>
                    <a:close/>
                    <a:moveTo>
                      <a:pt x="50573" y="23799"/>
                    </a:moveTo>
                    <a:cubicBezTo>
                      <a:pt x="50573" y="16857"/>
                      <a:pt x="53548" y="10908"/>
                      <a:pt x="58506" y="6941"/>
                    </a:cubicBezTo>
                    <a:cubicBezTo>
                      <a:pt x="63464" y="1983"/>
                      <a:pt x="69414" y="0"/>
                      <a:pt x="77347" y="0"/>
                    </a:cubicBezTo>
                    <a:cubicBezTo>
                      <a:pt x="84288" y="0"/>
                      <a:pt x="90238" y="1983"/>
                      <a:pt x="95196" y="5949"/>
                    </a:cubicBezTo>
                    <a:cubicBezTo>
                      <a:pt x="100154" y="9916"/>
                      <a:pt x="102137" y="14874"/>
                      <a:pt x="102137" y="21815"/>
                    </a:cubicBezTo>
                    <a:cubicBezTo>
                      <a:pt x="102137" y="25782"/>
                      <a:pt x="101146" y="30740"/>
                      <a:pt x="98171" y="34707"/>
                    </a:cubicBezTo>
                    <a:cubicBezTo>
                      <a:pt x="96188" y="38673"/>
                      <a:pt x="91229" y="44623"/>
                      <a:pt x="84288" y="50573"/>
                    </a:cubicBezTo>
                    <a:lnTo>
                      <a:pt x="64455" y="71396"/>
                    </a:lnTo>
                    <a:lnTo>
                      <a:pt x="64455" y="71396"/>
                    </a:lnTo>
                    <a:lnTo>
                      <a:pt x="103129" y="71396"/>
                    </a:lnTo>
                    <a:lnTo>
                      <a:pt x="103129" y="80321"/>
                    </a:lnTo>
                    <a:lnTo>
                      <a:pt x="50573" y="80321"/>
                    </a:lnTo>
                    <a:lnTo>
                      <a:pt x="50573" y="73380"/>
                    </a:lnTo>
                    <a:lnTo>
                      <a:pt x="78338" y="43631"/>
                    </a:lnTo>
                    <a:cubicBezTo>
                      <a:pt x="83297" y="37682"/>
                      <a:pt x="87263" y="33715"/>
                      <a:pt x="89246" y="30740"/>
                    </a:cubicBezTo>
                    <a:cubicBezTo>
                      <a:pt x="91229" y="27765"/>
                      <a:pt x="92221" y="24791"/>
                      <a:pt x="92221" y="21815"/>
                    </a:cubicBezTo>
                    <a:cubicBezTo>
                      <a:pt x="92221" y="17849"/>
                      <a:pt x="90238" y="14874"/>
                      <a:pt x="87263" y="11899"/>
                    </a:cubicBezTo>
                    <a:cubicBezTo>
                      <a:pt x="84288" y="8924"/>
                      <a:pt x="80322" y="7933"/>
                      <a:pt x="76355" y="7933"/>
                    </a:cubicBezTo>
                    <a:cubicBezTo>
                      <a:pt x="71397" y="7933"/>
                      <a:pt x="67431" y="8924"/>
                      <a:pt x="64455" y="11899"/>
                    </a:cubicBezTo>
                    <a:cubicBezTo>
                      <a:pt x="61481" y="14874"/>
                      <a:pt x="59497" y="18840"/>
                      <a:pt x="59497" y="22807"/>
                    </a:cubicBezTo>
                    <a:lnTo>
                      <a:pt x="59497" y="22807"/>
                    </a:lnTo>
                    <a:lnTo>
                      <a:pt x="50573" y="23799"/>
                    </a:lnTo>
                    <a:lnTo>
                      <a:pt x="50573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3" name="Полилиния: фигура 332">
                <a:extLst>
                  <a:ext uri="{FF2B5EF4-FFF2-40B4-BE49-F238E27FC236}">
                    <a16:creationId xmlns:a16="http://schemas.microsoft.com/office/drawing/2014/main" id="{59A5FD40-4283-CC3A-6425-E5B3DFDE3111}"/>
                  </a:ext>
                </a:extLst>
              </p:cNvPr>
              <p:cNvSpPr/>
              <p:nvPr/>
            </p:nvSpPr>
            <p:spPr>
              <a:xfrm>
                <a:off x="3142645" y="7183145"/>
                <a:ext cx="119986" cy="81312"/>
              </a:xfrm>
              <a:custGeom>
                <a:avLst/>
                <a:gdLst>
                  <a:gd name="connsiteX0" fmla="*/ 0 w 119986"/>
                  <a:gd name="connsiteY0" fmla="*/ 23799 h 81312"/>
                  <a:gd name="connsiteX1" fmla="*/ 7933 w 119986"/>
                  <a:gd name="connsiteY1" fmla="*/ 6941 h 81312"/>
                  <a:gd name="connsiteX2" fmla="*/ 26774 w 119986"/>
                  <a:gd name="connsiteY2" fmla="*/ 0 h 81312"/>
                  <a:gd name="connsiteX3" fmla="*/ 44623 w 119986"/>
                  <a:gd name="connsiteY3" fmla="*/ 5949 h 81312"/>
                  <a:gd name="connsiteX4" fmla="*/ 51565 w 119986"/>
                  <a:gd name="connsiteY4" fmla="*/ 21815 h 81312"/>
                  <a:gd name="connsiteX5" fmla="*/ 47598 w 119986"/>
                  <a:gd name="connsiteY5" fmla="*/ 34707 h 81312"/>
                  <a:gd name="connsiteX6" fmla="*/ 33715 w 119986"/>
                  <a:gd name="connsiteY6" fmla="*/ 50573 h 81312"/>
                  <a:gd name="connsiteX7" fmla="*/ 13883 w 119986"/>
                  <a:gd name="connsiteY7" fmla="*/ 71396 h 81312"/>
                  <a:gd name="connsiteX8" fmla="*/ 13883 w 119986"/>
                  <a:gd name="connsiteY8" fmla="*/ 71396 h 81312"/>
                  <a:gd name="connsiteX9" fmla="*/ 52556 w 119986"/>
                  <a:gd name="connsiteY9" fmla="*/ 71396 h 81312"/>
                  <a:gd name="connsiteX10" fmla="*/ 52556 w 119986"/>
                  <a:gd name="connsiteY10" fmla="*/ 80321 h 81312"/>
                  <a:gd name="connsiteX11" fmla="*/ 0 w 119986"/>
                  <a:gd name="connsiteY11" fmla="*/ 80321 h 81312"/>
                  <a:gd name="connsiteX12" fmla="*/ 0 w 119986"/>
                  <a:gd name="connsiteY12" fmla="*/ 73380 h 81312"/>
                  <a:gd name="connsiteX13" fmla="*/ 27766 w 119986"/>
                  <a:gd name="connsiteY13" fmla="*/ 43631 h 81312"/>
                  <a:gd name="connsiteX14" fmla="*/ 38673 w 119986"/>
                  <a:gd name="connsiteY14" fmla="*/ 30740 h 81312"/>
                  <a:gd name="connsiteX15" fmla="*/ 41648 w 119986"/>
                  <a:gd name="connsiteY15" fmla="*/ 21815 h 81312"/>
                  <a:gd name="connsiteX16" fmla="*/ 36690 w 119986"/>
                  <a:gd name="connsiteY16" fmla="*/ 11899 h 81312"/>
                  <a:gd name="connsiteX17" fmla="*/ 25782 w 119986"/>
                  <a:gd name="connsiteY17" fmla="*/ 7933 h 81312"/>
                  <a:gd name="connsiteX18" fmla="*/ 13883 w 119986"/>
                  <a:gd name="connsiteY18" fmla="*/ 11899 h 81312"/>
                  <a:gd name="connsiteX19" fmla="*/ 8925 w 119986"/>
                  <a:gd name="connsiteY19" fmla="*/ 22807 h 81312"/>
                  <a:gd name="connsiteX20" fmla="*/ 8925 w 119986"/>
                  <a:gd name="connsiteY20" fmla="*/ 22807 h 81312"/>
                  <a:gd name="connsiteX21" fmla="*/ 0 w 119986"/>
                  <a:gd name="connsiteY21" fmla="*/ 23799 h 81312"/>
                  <a:gd name="connsiteX22" fmla="*/ 0 w 119986"/>
                  <a:gd name="connsiteY22" fmla="*/ 23799 h 81312"/>
                  <a:gd name="connsiteX23" fmla="*/ 92221 w 119986"/>
                  <a:gd name="connsiteY23" fmla="*/ 81313 h 81312"/>
                  <a:gd name="connsiteX24" fmla="*/ 76355 w 119986"/>
                  <a:gd name="connsiteY24" fmla="*/ 76354 h 81312"/>
                  <a:gd name="connsiteX25" fmla="*/ 65447 w 119986"/>
                  <a:gd name="connsiteY25" fmla="*/ 63464 h 81312"/>
                  <a:gd name="connsiteX26" fmla="*/ 61481 w 119986"/>
                  <a:gd name="connsiteY26" fmla="*/ 41648 h 81312"/>
                  <a:gd name="connsiteX27" fmla="*/ 69414 w 119986"/>
                  <a:gd name="connsiteY27" fmla="*/ 10908 h 81312"/>
                  <a:gd name="connsiteX28" fmla="*/ 92221 w 119986"/>
                  <a:gd name="connsiteY28" fmla="*/ 0 h 81312"/>
                  <a:gd name="connsiteX29" fmla="*/ 109079 w 119986"/>
                  <a:gd name="connsiteY29" fmla="*/ 5949 h 81312"/>
                  <a:gd name="connsiteX30" fmla="*/ 118003 w 119986"/>
                  <a:gd name="connsiteY30" fmla="*/ 20824 h 81312"/>
                  <a:gd name="connsiteX31" fmla="*/ 108087 w 119986"/>
                  <a:gd name="connsiteY31" fmla="*/ 20824 h 81312"/>
                  <a:gd name="connsiteX32" fmla="*/ 102137 w 119986"/>
                  <a:gd name="connsiteY32" fmla="*/ 11899 h 81312"/>
                  <a:gd name="connsiteX33" fmla="*/ 92221 w 119986"/>
                  <a:gd name="connsiteY33" fmla="*/ 8924 h 81312"/>
                  <a:gd name="connsiteX34" fmla="*/ 77347 w 119986"/>
                  <a:gd name="connsiteY34" fmla="*/ 17849 h 81312"/>
                  <a:gd name="connsiteX35" fmla="*/ 71397 w 119986"/>
                  <a:gd name="connsiteY35" fmla="*/ 41648 h 81312"/>
                  <a:gd name="connsiteX36" fmla="*/ 71397 w 119986"/>
                  <a:gd name="connsiteY36" fmla="*/ 41648 h 81312"/>
                  <a:gd name="connsiteX37" fmla="*/ 80322 w 119986"/>
                  <a:gd name="connsiteY37" fmla="*/ 32723 h 81312"/>
                  <a:gd name="connsiteX38" fmla="*/ 93212 w 119986"/>
                  <a:gd name="connsiteY38" fmla="*/ 28757 h 81312"/>
                  <a:gd name="connsiteX39" fmla="*/ 112054 w 119986"/>
                  <a:gd name="connsiteY39" fmla="*/ 36690 h 81312"/>
                  <a:gd name="connsiteX40" fmla="*/ 119986 w 119986"/>
                  <a:gd name="connsiteY40" fmla="*/ 55531 h 81312"/>
                  <a:gd name="connsiteX41" fmla="*/ 112054 w 119986"/>
                  <a:gd name="connsiteY41" fmla="*/ 74372 h 81312"/>
                  <a:gd name="connsiteX42" fmla="*/ 92221 w 119986"/>
                  <a:gd name="connsiteY42" fmla="*/ 81313 h 81312"/>
                  <a:gd name="connsiteX43" fmla="*/ 92221 w 119986"/>
                  <a:gd name="connsiteY43" fmla="*/ 81313 h 81312"/>
                  <a:gd name="connsiteX44" fmla="*/ 92221 w 119986"/>
                  <a:gd name="connsiteY44" fmla="*/ 72388 h 81312"/>
                  <a:gd name="connsiteX45" fmla="*/ 105112 w 119986"/>
                  <a:gd name="connsiteY45" fmla="*/ 67430 h 81312"/>
                  <a:gd name="connsiteX46" fmla="*/ 110070 w 119986"/>
                  <a:gd name="connsiteY46" fmla="*/ 54539 h 81312"/>
                  <a:gd name="connsiteX47" fmla="*/ 105112 w 119986"/>
                  <a:gd name="connsiteY47" fmla="*/ 41648 h 81312"/>
                  <a:gd name="connsiteX48" fmla="*/ 92221 w 119986"/>
                  <a:gd name="connsiteY48" fmla="*/ 36690 h 81312"/>
                  <a:gd name="connsiteX49" fmla="*/ 79330 w 119986"/>
                  <a:gd name="connsiteY49" fmla="*/ 41648 h 81312"/>
                  <a:gd name="connsiteX50" fmla="*/ 74372 w 119986"/>
                  <a:gd name="connsiteY50" fmla="*/ 54539 h 81312"/>
                  <a:gd name="connsiteX51" fmla="*/ 79330 w 119986"/>
                  <a:gd name="connsiteY51" fmla="*/ 67430 h 81312"/>
                  <a:gd name="connsiteX52" fmla="*/ 92221 w 119986"/>
                  <a:gd name="connsiteY52" fmla="*/ 72388 h 81312"/>
                  <a:gd name="connsiteX53" fmla="*/ 92221 w 119986"/>
                  <a:gd name="connsiteY53" fmla="*/ 72388 h 8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19986" h="81312">
                    <a:moveTo>
                      <a:pt x="0" y="23799"/>
                    </a:moveTo>
                    <a:cubicBezTo>
                      <a:pt x="0" y="16857"/>
                      <a:pt x="2975" y="10908"/>
                      <a:pt x="7933" y="6941"/>
                    </a:cubicBezTo>
                    <a:cubicBezTo>
                      <a:pt x="12891" y="1983"/>
                      <a:pt x="18841" y="0"/>
                      <a:pt x="26774" y="0"/>
                    </a:cubicBezTo>
                    <a:cubicBezTo>
                      <a:pt x="33715" y="0"/>
                      <a:pt x="39665" y="1983"/>
                      <a:pt x="44623" y="5949"/>
                    </a:cubicBezTo>
                    <a:cubicBezTo>
                      <a:pt x="49581" y="9916"/>
                      <a:pt x="51565" y="14874"/>
                      <a:pt x="51565" y="21815"/>
                    </a:cubicBezTo>
                    <a:cubicBezTo>
                      <a:pt x="51565" y="25782"/>
                      <a:pt x="50573" y="30740"/>
                      <a:pt x="47598" y="34707"/>
                    </a:cubicBezTo>
                    <a:cubicBezTo>
                      <a:pt x="45615" y="38673"/>
                      <a:pt x="40657" y="44623"/>
                      <a:pt x="33715" y="50573"/>
                    </a:cubicBezTo>
                    <a:lnTo>
                      <a:pt x="13883" y="71396"/>
                    </a:lnTo>
                    <a:lnTo>
                      <a:pt x="13883" y="71396"/>
                    </a:lnTo>
                    <a:lnTo>
                      <a:pt x="52556" y="71396"/>
                    </a:lnTo>
                    <a:lnTo>
                      <a:pt x="52556" y="80321"/>
                    </a:lnTo>
                    <a:lnTo>
                      <a:pt x="0" y="80321"/>
                    </a:lnTo>
                    <a:lnTo>
                      <a:pt x="0" y="73380"/>
                    </a:lnTo>
                    <a:lnTo>
                      <a:pt x="27766" y="43631"/>
                    </a:lnTo>
                    <a:cubicBezTo>
                      <a:pt x="32724" y="37682"/>
                      <a:pt x="36690" y="33715"/>
                      <a:pt x="38673" y="30740"/>
                    </a:cubicBezTo>
                    <a:cubicBezTo>
                      <a:pt x="40657" y="27765"/>
                      <a:pt x="41648" y="24791"/>
                      <a:pt x="41648" y="21815"/>
                    </a:cubicBezTo>
                    <a:cubicBezTo>
                      <a:pt x="41648" y="17849"/>
                      <a:pt x="39665" y="14874"/>
                      <a:pt x="36690" y="11899"/>
                    </a:cubicBezTo>
                    <a:cubicBezTo>
                      <a:pt x="33715" y="8924"/>
                      <a:pt x="29749" y="7933"/>
                      <a:pt x="25782" y="7933"/>
                    </a:cubicBezTo>
                    <a:cubicBezTo>
                      <a:pt x="20824" y="7933"/>
                      <a:pt x="16858" y="8924"/>
                      <a:pt x="13883" y="11899"/>
                    </a:cubicBezTo>
                    <a:cubicBezTo>
                      <a:pt x="10908" y="14874"/>
                      <a:pt x="8925" y="18840"/>
                      <a:pt x="8925" y="22807"/>
                    </a:cubicBezTo>
                    <a:lnTo>
                      <a:pt x="8925" y="22807"/>
                    </a:lnTo>
                    <a:lnTo>
                      <a:pt x="0" y="23799"/>
                    </a:lnTo>
                    <a:lnTo>
                      <a:pt x="0" y="23799"/>
                    </a:lnTo>
                    <a:close/>
                    <a:moveTo>
                      <a:pt x="92221" y="81313"/>
                    </a:moveTo>
                    <a:cubicBezTo>
                      <a:pt x="86271" y="81313"/>
                      <a:pt x="81313" y="79330"/>
                      <a:pt x="76355" y="76354"/>
                    </a:cubicBezTo>
                    <a:cubicBezTo>
                      <a:pt x="71397" y="73380"/>
                      <a:pt x="68422" y="68422"/>
                      <a:pt x="65447" y="63464"/>
                    </a:cubicBezTo>
                    <a:cubicBezTo>
                      <a:pt x="62472" y="57514"/>
                      <a:pt x="61481" y="50573"/>
                      <a:pt x="61481" y="41648"/>
                    </a:cubicBezTo>
                    <a:cubicBezTo>
                      <a:pt x="61481" y="28757"/>
                      <a:pt x="64455" y="17849"/>
                      <a:pt x="69414" y="10908"/>
                    </a:cubicBezTo>
                    <a:cubicBezTo>
                      <a:pt x="74372" y="3966"/>
                      <a:pt x="82305" y="0"/>
                      <a:pt x="92221" y="0"/>
                    </a:cubicBezTo>
                    <a:cubicBezTo>
                      <a:pt x="99162" y="0"/>
                      <a:pt x="105112" y="1983"/>
                      <a:pt x="109079" y="5949"/>
                    </a:cubicBezTo>
                    <a:cubicBezTo>
                      <a:pt x="114037" y="9916"/>
                      <a:pt x="117012" y="14874"/>
                      <a:pt x="118003" y="20824"/>
                    </a:cubicBezTo>
                    <a:lnTo>
                      <a:pt x="108087" y="20824"/>
                    </a:lnTo>
                    <a:cubicBezTo>
                      <a:pt x="107095" y="16857"/>
                      <a:pt x="105112" y="14874"/>
                      <a:pt x="102137" y="11899"/>
                    </a:cubicBezTo>
                    <a:cubicBezTo>
                      <a:pt x="99162" y="9916"/>
                      <a:pt x="96188" y="8924"/>
                      <a:pt x="92221" y="8924"/>
                    </a:cubicBezTo>
                    <a:cubicBezTo>
                      <a:pt x="85280" y="8924"/>
                      <a:pt x="80322" y="11899"/>
                      <a:pt x="77347" y="17849"/>
                    </a:cubicBezTo>
                    <a:cubicBezTo>
                      <a:pt x="73380" y="23799"/>
                      <a:pt x="71397" y="31731"/>
                      <a:pt x="71397" y="41648"/>
                    </a:cubicBezTo>
                    <a:lnTo>
                      <a:pt x="71397" y="41648"/>
                    </a:lnTo>
                    <a:cubicBezTo>
                      <a:pt x="73380" y="37682"/>
                      <a:pt x="76355" y="34707"/>
                      <a:pt x="80322" y="32723"/>
                    </a:cubicBezTo>
                    <a:cubicBezTo>
                      <a:pt x="84288" y="30740"/>
                      <a:pt x="89246" y="28757"/>
                      <a:pt x="93212" y="28757"/>
                    </a:cubicBezTo>
                    <a:cubicBezTo>
                      <a:pt x="101146" y="28757"/>
                      <a:pt x="107095" y="31731"/>
                      <a:pt x="112054" y="36690"/>
                    </a:cubicBezTo>
                    <a:cubicBezTo>
                      <a:pt x="117012" y="41648"/>
                      <a:pt x="119986" y="47598"/>
                      <a:pt x="119986" y="55531"/>
                    </a:cubicBezTo>
                    <a:cubicBezTo>
                      <a:pt x="119986" y="63464"/>
                      <a:pt x="117012" y="69414"/>
                      <a:pt x="112054" y="74372"/>
                    </a:cubicBezTo>
                    <a:cubicBezTo>
                      <a:pt x="107095" y="79330"/>
                      <a:pt x="100154" y="81313"/>
                      <a:pt x="92221" y="81313"/>
                    </a:cubicBezTo>
                    <a:lnTo>
                      <a:pt x="92221" y="81313"/>
                    </a:lnTo>
                    <a:close/>
                    <a:moveTo>
                      <a:pt x="92221" y="72388"/>
                    </a:moveTo>
                    <a:cubicBezTo>
                      <a:pt x="97179" y="72388"/>
                      <a:pt x="101146" y="70405"/>
                      <a:pt x="105112" y="67430"/>
                    </a:cubicBezTo>
                    <a:cubicBezTo>
                      <a:pt x="109079" y="64455"/>
                      <a:pt x="110070" y="59497"/>
                      <a:pt x="110070" y="54539"/>
                    </a:cubicBezTo>
                    <a:cubicBezTo>
                      <a:pt x="110070" y="49581"/>
                      <a:pt x="108087" y="44623"/>
                      <a:pt x="105112" y="41648"/>
                    </a:cubicBezTo>
                    <a:cubicBezTo>
                      <a:pt x="102137" y="38673"/>
                      <a:pt x="97179" y="36690"/>
                      <a:pt x="92221" y="36690"/>
                    </a:cubicBezTo>
                    <a:cubicBezTo>
                      <a:pt x="87263" y="36690"/>
                      <a:pt x="82305" y="38673"/>
                      <a:pt x="79330" y="41648"/>
                    </a:cubicBezTo>
                    <a:cubicBezTo>
                      <a:pt x="76355" y="44623"/>
                      <a:pt x="74372" y="49581"/>
                      <a:pt x="74372" y="54539"/>
                    </a:cubicBezTo>
                    <a:cubicBezTo>
                      <a:pt x="74372" y="59497"/>
                      <a:pt x="76355" y="63464"/>
                      <a:pt x="79330" y="67430"/>
                    </a:cubicBezTo>
                    <a:cubicBezTo>
                      <a:pt x="83296" y="71396"/>
                      <a:pt x="87263" y="72388"/>
                      <a:pt x="92221" y="72388"/>
                    </a:cubicBezTo>
                    <a:lnTo>
                      <a:pt x="92221" y="7238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4" name="Полилиния: фигура 333">
                <a:extLst>
                  <a:ext uri="{FF2B5EF4-FFF2-40B4-BE49-F238E27FC236}">
                    <a16:creationId xmlns:a16="http://schemas.microsoft.com/office/drawing/2014/main" id="{0E60B76F-2B62-1358-9E86-8DFB88F6589D}"/>
                  </a:ext>
                </a:extLst>
              </p:cNvPr>
              <p:cNvSpPr/>
              <p:nvPr/>
            </p:nvSpPr>
            <p:spPr>
              <a:xfrm>
                <a:off x="3707870" y="7184136"/>
                <a:ext cx="168575" cy="80321"/>
              </a:xfrm>
              <a:custGeom>
                <a:avLst/>
                <a:gdLst>
                  <a:gd name="connsiteX0" fmla="*/ 20824 w 168575"/>
                  <a:gd name="connsiteY0" fmla="*/ 10908 h 80321"/>
                  <a:gd name="connsiteX1" fmla="*/ 20824 w 168575"/>
                  <a:gd name="connsiteY1" fmla="*/ 10908 h 80321"/>
                  <a:gd name="connsiteX2" fmla="*/ 0 w 168575"/>
                  <a:gd name="connsiteY2" fmla="*/ 25782 h 80321"/>
                  <a:gd name="connsiteX3" fmla="*/ 0 w 168575"/>
                  <a:gd name="connsiteY3" fmla="*/ 15866 h 80321"/>
                  <a:gd name="connsiteX4" fmla="*/ 20824 w 168575"/>
                  <a:gd name="connsiteY4" fmla="*/ 991 h 80321"/>
                  <a:gd name="connsiteX5" fmla="*/ 30740 w 168575"/>
                  <a:gd name="connsiteY5" fmla="*/ 991 h 80321"/>
                  <a:gd name="connsiteX6" fmla="*/ 30740 w 168575"/>
                  <a:gd name="connsiteY6" fmla="*/ 80321 h 80321"/>
                  <a:gd name="connsiteX7" fmla="*/ 20824 w 168575"/>
                  <a:gd name="connsiteY7" fmla="*/ 80321 h 80321"/>
                  <a:gd name="connsiteX8" fmla="*/ 20824 w 168575"/>
                  <a:gd name="connsiteY8" fmla="*/ 10908 h 80321"/>
                  <a:gd name="connsiteX9" fmla="*/ 91229 w 168575"/>
                  <a:gd name="connsiteY9" fmla="*/ 8925 h 80321"/>
                  <a:gd name="connsiteX10" fmla="*/ 91229 w 168575"/>
                  <a:gd name="connsiteY10" fmla="*/ 8925 h 80321"/>
                  <a:gd name="connsiteX11" fmla="*/ 48589 w 168575"/>
                  <a:gd name="connsiteY11" fmla="*/ 8925 h 80321"/>
                  <a:gd name="connsiteX12" fmla="*/ 48589 w 168575"/>
                  <a:gd name="connsiteY12" fmla="*/ 0 h 80321"/>
                  <a:gd name="connsiteX13" fmla="*/ 101146 w 168575"/>
                  <a:gd name="connsiteY13" fmla="*/ 0 h 80321"/>
                  <a:gd name="connsiteX14" fmla="*/ 101146 w 168575"/>
                  <a:gd name="connsiteY14" fmla="*/ 8925 h 80321"/>
                  <a:gd name="connsiteX15" fmla="*/ 66439 w 168575"/>
                  <a:gd name="connsiteY15" fmla="*/ 78338 h 80321"/>
                  <a:gd name="connsiteX16" fmla="*/ 56523 w 168575"/>
                  <a:gd name="connsiteY16" fmla="*/ 78338 h 80321"/>
                  <a:gd name="connsiteX17" fmla="*/ 91229 w 168575"/>
                  <a:gd name="connsiteY17" fmla="*/ 8925 h 80321"/>
                  <a:gd name="connsiteX18" fmla="*/ 138827 w 168575"/>
                  <a:gd name="connsiteY18" fmla="*/ 80321 h 80321"/>
                  <a:gd name="connsiteX19" fmla="*/ 119986 w 168575"/>
                  <a:gd name="connsiteY19" fmla="*/ 74372 h 80321"/>
                  <a:gd name="connsiteX20" fmla="*/ 112054 w 168575"/>
                  <a:gd name="connsiteY20" fmla="*/ 57514 h 80321"/>
                  <a:gd name="connsiteX21" fmla="*/ 121970 w 168575"/>
                  <a:gd name="connsiteY21" fmla="*/ 57514 h 80321"/>
                  <a:gd name="connsiteX22" fmla="*/ 127919 w 168575"/>
                  <a:gd name="connsiteY22" fmla="*/ 67430 h 80321"/>
                  <a:gd name="connsiteX23" fmla="*/ 139819 w 168575"/>
                  <a:gd name="connsiteY23" fmla="*/ 71397 h 80321"/>
                  <a:gd name="connsiteX24" fmla="*/ 152710 w 168575"/>
                  <a:gd name="connsiteY24" fmla="*/ 66439 h 80321"/>
                  <a:gd name="connsiteX25" fmla="*/ 157668 w 168575"/>
                  <a:gd name="connsiteY25" fmla="*/ 53548 h 80321"/>
                  <a:gd name="connsiteX26" fmla="*/ 152710 w 168575"/>
                  <a:gd name="connsiteY26" fmla="*/ 40656 h 80321"/>
                  <a:gd name="connsiteX27" fmla="*/ 139819 w 168575"/>
                  <a:gd name="connsiteY27" fmla="*/ 35698 h 80321"/>
                  <a:gd name="connsiteX28" fmla="*/ 122961 w 168575"/>
                  <a:gd name="connsiteY28" fmla="*/ 44623 h 80321"/>
                  <a:gd name="connsiteX29" fmla="*/ 114037 w 168575"/>
                  <a:gd name="connsiteY29" fmla="*/ 44623 h 80321"/>
                  <a:gd name="connsiteX30" fmla="*/ 118003 w 168575"/>
                  <a:gd name="connsiteY30" fmla="*/ 0 h 80321"/>
                  <a:gd name="connsiteX31" fmla="*/ 163618 w 168575"/>
                  <a:gd name="connsiteY31" fmla="*/ 0 h 80321"/>
                  <a:gd name="connsiteX32" fmla="*/ 163618 w 168575"/>
                  <a:gd name="connsiteY32" fmla="*/ 8925 h 80321"/>
                  <a:gd name="connsiteX33" fmla="*/ 126928 w 168575"/>
                  <a:gd name="connsiteY33" fmla="*/ 8925 h 80321"/>
                  <a:gd name="connsiteX34" fmla="*/ 124945 w 168575"/>
                  <a:gd name="connsiteY34" fmla="*/ 34707 h 80321"/>
                  <a:gd name="connsiteX35" fmla="*/ 124945 w 168575"/>
                  <a:gd name="connsiteY35" fmla="*/ 34707 h 80321"/>
                  <a:gd name="connsiteX36" fmla="*/ 142794 w 168575"/>
                  <a:gd name="connsiteY36" fmla="*/ 26774 h 80321"/>
                  <a:gd name="connsiteX37" fmla="*/ 161635 w 168575"/>
                  <a:gd name="connsiteY37" fmla="*/ 34707 h 80321"/>
                  <a:gd name="connsiteX38" fmla="*/ 168576 w 168575"/>
                  <a:gd name="connsiteY38" fmla="*/ 53548 h 80321"/>
                  <a:gd name="connsiteX39" fmla="*/ 160643 w 168575"/>
                  <a:gd name="connsiteY39" fmla="*/ 73380 h 80321"/>
                  <a:gd name="connsiteX40" fmla="*/ 138827 w 168575"/>
                  <a:gd name="connsiteY40" fmla="*/ 80321 h 80321"/>
                  <a:gd name="connsiteX41" fmla="*/ 138827 w 168575"/>
                  <a:gd name="connsiteY41" fmla="*/ 80321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68575" h="80321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2"/>
                    </a:lnTo>
                    <a:lnTo>
                      <a:pt x="0" y="15866"/>
                    </a:lnTo>
                    <a:lnTo>
                      <a:pt x="20824" y="991"/>
                    </a:lnTo>
                    <a:lnTo>
                      <a:pt x="30740" y="991"/>
                    </a:lnTo>
                    <a:lnTo>
                      <a:pt x="30740" y="80321"/>
                    </a:lnTo>
                    <a:lnTo>
                      <a:pt x="20824" y="80321"/>
                    </a:lnTo>
                    <a:lnTo>
                      <a:pt x="20824" y="10908"/>
                    </a:lnTo>
                    <a:close/>
                    <a:moveTo>
                      <a:pt x="91229" y="8925"/>
                    </a:moveTo>
                    <a:lnTo>
                      <a:pt x="91229" y="8925"/>
                    </a:lnTo>
                    <a:lnTo>
                      <a:pt x="48589" y="8925"/>
                    </a:lnTo>
                    <a:lnTo>
                      <a:pt x="48589" y="0"/>
                    </a:lnTo>
                    <a:lnTo>
                      <a:pt x="101146" y="0"/>
                    </a:lnTo>
                    <a:lnTo>
                      <a:pt x="101146" y="8925"/>
                    </a:lnTo>
                    <a:lnTo>
                      <a:pt x="66439" y="78338"/>
                    </a:lnTo>
                    <a:lnTo>
                      <a:pt x="56523" y="78338"/>
                    </a:lnTo>
                    <a:lnTo>
                      <a:pt x="91229" y="8925"/>
                    </a:lnTo>
                    <a:close/>
                    <a:moveTo>
                      <a:pt x="138827" y="80321"/>
                    </a:moveTo>
                    <a:cubicBezTo>
                      <a:pt x="130894" y="80321"/>
                      <a:pt x="124945" y="78338"/>
                      <a:pt x="119986" y="74372"/>
                    </a:cubicBezTo>
                    <a:cubicBezTo>
                      <a:pt x="115028" y="70405"/>
                      <a:pt x="112054" y="64455"/>
                      <a:pt x="112054" y="57514"/>
                    </a:cubicBezTo>
                    <a:lnTo>
                      <a:pt x="121970" y="57514"/>
                    </a:lnTo>
                    <a:cubicBezTo>
                      <a:pt x="121970" y="61481"/>
                      <a:pt x="123953" y="65447"/>
                      <a:pt x="127919" y="67430"/>
                    </a:cubicBezTo>
                    <a:cubicBezTo>
                      <a:pt x="130894" y="70405"/>
                      <a:pt x="134861" y="71397"/>
                      <a:pt x="139819" y="71397"/>
                    </a:cubicBezTo>
                    <a:cubicBezTo>
                      <a:pt x="144777" y="71397"/>
                      <a:pt x="149735" y="69414"/>
                      <a:pt x="152710" y="66439"/>
                    </a:cubicBezTo>
                    <a:cubicBezTo>
                      <a:pt x="155685" y="63464"/>
                      <a:pt x="157668" y="58506"/>
                      <a:pt x="157668" y="53548"/>
                    </a:cubicBezTo>
                    <a:cubicBezTo>
                      <a:pt x="157668" y="48590"/>
                      <a:pt x="155685" y="43632"/>
                      <a:pt x="152710" y="40656"/>
                    </a:cubicBezTo>
                    <a:cubicBezTo>
                      <a:pt x="149735" y="37682"/>
                      <a:pt x="144777" y="35698"/>
                      <a:pt x="139819" y="35698"/>
                    </a:cubicBezTo>
                    <a:cubicBezTo>
                      <a:pt x="131886" y="35698"/>
                      <a:pt x="125936" y="38674"/>
                      <a:pt x="122961" y="44623"/>
                    </a:cubicBezTo>
                    <a:lnTo>
                      <a:pt x="114037" y="44623"/>
                    </a:lnTo>
                    <a:lnTo>
                      <a:pt x="118003" y="0"/>
                    </a:lnTo>
                    <a:lnTo>
                      <a:pt x="163618" y="0"/>
                    </a:lnTo>
                    <a:lnTo>
                      <a:pt x="163618" y="8925"/>
                    </a:lnTo>
                    <a:lnTo>
                      <a:pt x="126928" y="8925"/>
                    </a:lnTo>
                    <a:lnTo>
                      <a:pt x="124945" y="34707"/>
                    </a:lnTo>
                    <a:lnTo>
                      <a:pt x="124945" y="34707"/>
                    </a:lnTo>
                    <a:cubicBezTo>
                      <a:pt x="128911" y="29749"/>
                      <a:pt x="134861" y="26774"/>
                      <a:pt x="142794" y="26774"/>
                    </a:cubicBezTo>
                    <a:cubicBezTo>
                      <a:pt x="150727" y="26774"/>
                      <a:pt x="156677" y="29749"/>
                      <a:pt x="161635" y="34707"/>
                    </a:cubicBezTo>
                    <a:cubicBezTo>
                      <a:pt x="166593" y="39665"/>
                      <a:pt x="168576" y="45614"/>
                      <a:pt x="168576" y="53548"/>
                    </a:cubicBezTo>
                    <a:cubicBezTo>
                      <a:pt x="168576" y="61481"/>
                      <a:pt x="165601" y="68422"/>
                      <a:pt x="160643" y="73380"/>
                    </a:cubicBezTo>
                    <a:cubicBezTo>
                      <a:pt x="153702" y="78338"/>
                      <a:pt x="146760" y="80321"/>
                      <a:pt x="138827" y="80321"/>
                    </a:cubicBezTo>
                    <a:lnTo>
                      <a:pt x="138827" y="8032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5" name="Полилиния: фигура 334">
                <a:extLst>
                  <a:ext uri="{FF2B5EF4-FFF2-40B4-BE49-F238E27FC236}">
                    <a16:creationId xmlns:a16="http://schemas.microsoft.com/office/drawing/2014/main" id="{294CE651-CE0E-BD57-2FC8-E5527B603345}"/>
                  </a:ext>
                </a:extLst>
              </p:cNvPr>
              <p:cNvSpPr/>
              <p:nvPr/>
            </p:nvSpPr>
            <p:spPr>
              <a:xfrm>
                <a:off x="4278053" y="7183145"/>
                <a:ext cx="173534" cy="81312"/>
              </a:xfrm>
              <a:custGeom>
                <a:avLst/>
                <a:gdLst>
                  <a:gd name="connsiteX0" fmla="*/ 20824 w 173534"/>
                  <a:gd name="connsiteY0" fmla="*/ 11899 h 81312"/>
                  <a:gd name="connsiteX1" fmla="*/ 20824 w 173534"/>
                  <a:gd name="connsiteY1" fmla="*/ 11899 h 81312"/>
                  <a:gd name="connsiteX2" fmla="*/ 0 w 173534"/>
                  <a:gd name="connsiteY2" fmla="*/ 26773 h 81312"/>
                  <a:gd name="connsiteX3" fmla="*/ 0 w 173534"/>
                  <a:gd name="connsiteY3" fmla="*/ 16857 h 81312"/>
                  <a:gd name="connsiteX4" fmla="*/ 20824 w 173534"/>
                  <a:gd name="connsiteY4" fmla="*/ 1983 h 81312"/>
                  <a:gd name="connsiteX5" fmla="*/ 30740 w 173534"/>
                  <a:gd name="connsiteY5" fmla="*/ 1983 h 81312"/>
                  <a:gd name="connsiteX6" fmla="*/ 30740 w 173534"/>
                  <a:gd name="connsiteY6" fmla="*/ 81313 h 81312"/>
                  <a:gd name="connsiteX7" fmla="*/ 20824 w 173534"/>
                  <a:gd name="connsiteY7" fmla="*/ 81313 h 81312"/>
                  <a:gd name="connsiteX8" fmla="*/ 20824 w 173534"/>
                  <a:gd name="connsiteY8" fmla="*/ 11899 h 81312"/>
                  <a:gd name="connsiteX9" fmla="*/ 78338 w 173534"/>
                  <a:gd name="connsiteY9" fmla="*/ 81313 h 81312"/>
                  <a:gd name="connsiteX10" fmla="*/ 62472 w 173534"/>
                  <a:gd name="connsiteY10" fmla="*/ 76354 h 81312"/>
                  <a:gd name="connsiteX11" fmla="*/ 51565 w 173534"/>
                  <a:gd name="connsiteY11" fmla="*/ 63464 h 81312"/>
                  <a:gd name="connsiteX12" fmla="*/ 47598 w 173534"/>
                  <a:gd name="connsiteY12" fmla="*/ 41648 h 81312"/>
                  <a:gd name="connsiteX13" fmla="*/ 55531 w 173534"/>
                  <a:gd name="connsiteY13" fmla="*/ 10908 h 81312"/>
                  <a:gd name="connsiteX14" fmla="*/ 78338 w 173534"/>
                  <a:gd name="connsiteY14" fmla="*/ 0 h 81312"/>
                  <a:gd name="connsiteX15" fmla="*/ 95196 w 173534"/>
                  <a:gd name="connsiteY15" fmla="*/ 5949 h 81312"/>
                  <a:gd name="connsiteX16" fmla="*/ 104120 w 173534"/>
                  <a:gd name="connsiteY16" fmla="*/ 20824 h 81312"/>
                  <a:gd name="connsiteX17" fmla="*/ 94204 w 173534"/>
                  <a:gd name="connsiteY17" fmla="*/ 20824 h 81312"/>
                  <a:gd name="connsiteX18" fmla="*/ 88254 w 173534"/>
                  <a:gd name="connsiteY18" fmla="*/ 11899 h 81312"/>
                  <a:gd name="connsiteX19" fmla="*/ 78338 w 173534"/>
                  <a:gd name="connsiteY19" fmla="*/ 8924 h 81312"/>
                  <a:gd name="connsiteX20" fmla="*/ 63464 w 173534"/>
                  <a:gd name="connsiteY20" fmla="*/ 17849 h 81312"/>
                  <a:gd name="connsiteX21" fmla="*/ 57514 w 173534"/>
                  <a:gd name="connsiteY21" fmla="*/ 41648 h 81312"/>
                  <a:gd name="connsiteX22" fmla="*/ 57514 w 173534"/>
                  <a:gd name="connsiteY22" fmla="*/ 41648 h 81312"/>
                  <a:gd name="connsiteX23" fmla="*/ 66439 w 173534"/>
                  <a:gd name="connsiteY23" fmla="*/ 32723 h 81312"/>
                  <a:gd name="connsiteX24" fmla="*/ 79330 w 173534"/>
                  <a:gd name="connsiteY24" fmla="*/ 28757 h 81312"/>
                  <a:gd name="connsiteX25" fmla="*/ 98171 w 173534"/>
                  <a:gd name="connsiteY25" fmla="*/ 36690 h 81312"/>
                  <a:gd name="connsiteX26" fmla="*/ 106104 w 173534"/>
                  <a:gd name="connsiteY26" fmla="*/ 55531 h 81312"/>
                  <a:gd name="connsiteX27" fmla="*/ 98171 w 173534"/>
                  <a:gd name="connsiteY27" fmla="*/ 74372 h 81312"/>
                  <a:gd name="connsiteX28" fmla="*/ 78338 w 173534"/>
                  <a:gd name="connsiteY28" fmla="*/ 81313 h 81312"/>
                  <a:gd name="connsiteX29" fmla="*/ 78338 w 173534"/>
                  <a:gd name="connsiteY29" fmla="*/ 81313 h 81312"/>
                  <a:gd name="connsiteX30" fmla="*/ 78338 w 173534"/>
                  <a:gd name="connsiteY30" fmla="*/ 72388 h 81312"/>
                  <a:gd name="connsiteX31" fmla="*/ 91229 w 173534"/>
                  <a:gd name="connsiteY31" fmla="*/ 67430 h 81312"/>
                  <a:gd name="connsiteX32" fmla="*/ 96188 w 173534"/>
                  <a:gd name="connsiteY32" fmla="*/ 54539 h 81312"/>
                  <a:gd name="connsiteX33" fmla="*/ 91229 w 173534"/>
                  <a:gd name="connsiteY33" fmla="*/ 41648 h 81312"/>
                  <a:gd name="connsiteX34" fmla="*/ 78338 w 173534"/>
                  <a:gd name="connsiteY34" fmla="*/ 36690 h 81312"/>
                  <a:gd name="connsiteX35" fmla="*/ 65447 w 173534"/>
                  <a:gd name="connsiteY35" fmla="*/ 41648 h 81312"/>
                  <a:gd name="connsiteX36" fmla="*/ 60489 w 173534"/>
                  <a:gd name="connsiteY36" fmla="*/ 54539 h 81312"/>
                  <a:gd name="connsiteX37" fmla="*/ 65447 w 173534"/>
                  <a:gd name="connsiteY37" fmla="*/ 67430 h 81312"/>
                  <a:gd name="connsiteX38" fmla="*/ 78338 w 173534"/>
                  <a:gd name="connsiteY38" fmla="*/ 72388 h 81312"/>
                  <a:gd name="connsiteX39" fmla="*/ 78338 w 173534"/>
                  <a:gd name="connsiteY39" fmla="*/ 72388 h 81312"/>
                  <a:gd name="connsiteX40" fmla="*/ 145769 w 173534"/>
                  <a:gd name="connsiteY40" fmla="*/ 81313 h 81312"/>
                  <a:gd name="connsiteX41" fmla="*/ 129903 w 173534"/>
                  <a:gd name="connsiteY41" fmla="*/ 76354 h 81312"/>
                  <a:gd name="connsiteX42" fmla="*/ 118995 w 173534"/>
                  <a:gd name="connsiteY42" fmla="*/ 63464 h 81312"/>
                  <a:gd name="connsiteX43" fmla="*/ 115028 w 173534"/>
                  <a:gd name="connsiteY43" fmla="*/ 41648 h 81312"/>
                  <a:gd name="connsiteX44" fmla="*/ 122961 w 173534"/>
                  <a:gd name="connsiteY44" fmla="*/ 10908 h 81312"/>
                  <a:gd name="connsiteX45" fmla="*/ 145769 w 173534"/>
                  <a:gd name="connsiteY45" fmla="*/ 0 h 81312"/>
                  <a:gd name="connsiteX46" fmla="*/ 162626 w 173534"/>
                  <a:gd name="connsiteY46" fmla="*/ 5949 h 81312"/>
                  <a:gd name="connsiteX47" fmla="*/ 171551 w 173534"/>
                  <a:gd name="connsiteY47" fmla="*/ 20824 h 81312"/>
                  <a:gd name="connsiteX48" fmla="*/ 161635 w 173534"/>
                  <a:gd name="connsiteY48" fmla="*/ 20824 h 81312"/>
                  <a:gd name="connsiteX49" fmla="*/ 155685 w 173534"/>
                  <a:gd name="connsiteY49" fmla="*/ 11899 h 81312"/>
                  <a:gd name="connsiteX50" fmla="*/ 145769 w 173534"/>
                  <a:gd name="connsiteY50" fmla="*/ 8924 h 81312"/>
                  <a:gd name="connsiteX51" fmla="*/ 130894 w 173534"/>
                  <a:gd name="connsiteY51" fmla="*/ 17849 h 81312"/>
                  <a:gd name="connsiteX52" fmla="*/ 124945 w 173534"/>
                  <a:gd name="connsiteY52" fmla="*/ 41648 h 81312"/>
                  <a:gd name="connsiteX53" fmla="*/ 124945 w 173534"/>
                  <a:gd name="connsiteY53" fmla="*/ 41648 h 81312"/>
                  <a:gd name="connsiteX54" fmla="*/ 133869 w 173534"/>
                  <a:gd name="connsiteY54" fmla="*/ 32723 h 81312"/>
                  <a:gd name="connsiteX55" fmla="*/ 146760 w 173534"/>
                  <a:gd name="connsiteY55" fmla="*/ 28757 h 81312"/>
                  <a:gd name="connsiteX56" fmla="*/ 165601 w 173534"/>
                  <a:gd name="connsiteY56" fmla="*/ 36690 h 81312"/>
                  <a:gd name="connsiteX57" fmla="*/ 173534 w 173534"/>
                  <a:gd name="connsiteY57" fmla="*/ 55531 h 81312"/>
                  <a:gd name="connsiteX58" fmla="*/ 165601 w 173534"/>
                  <a:gd name="connsiteY58" fmla="*/ 74372 h 81312"/>
                  <a:gd name="connsiteX59" fmla="*/ 145769 w 173534"/>
                  <a:gd name="connsiteY59" fmla="*/ 81313 h 81312"/>
                  <a:gd name="connsiteX60" fmla="*/ 145769 w 173534"/>
                  <a:gd name="connsiteY60" fmla="*/ 81313 h 81312"/>
                  <a:gd name="connsiteX61" fmla="*/ 145769 w 173534"/>
                  <a:gd name="connsiteY61" fmla="*/ 72388 h 81312"/>
                  <a:gd name="connsiteX62" fmla="*/ 158660 w 173534"/>
                  <a:gd name="connsiteY62" fmla="*/ 67430 h 81312"/>
                  <a:gd name="connsiteX63" fmla="*/ 163618 w 173534"/>
                  <a:gd name="connsiteY63" fmla="*/ 54539 h 81312"/>
                  <a:gd name="connsiteX64" fmla="*/ 158660 w 173534"/>
                  <a:gd name="connsiteY64" fmla="*/ 41648 h 81312"/>
                  <a:gd name="connsiteX65" fmla="*/ 145769 w 173534"/>
                  <a:gd name="connsiteY65" fmla="*/ 36690 h 81312"/>
                  <a:gd name="connsiteX66" fmla="*/ 132877 w 173534"/>
                  <a:gd name="connsiteY66" fmla="*/ 41648 h 81312"/>
                  <a:gd name="connsiteX67" fmla="*/ 127919 w 173534"/>
                  <a:gd name="connsiteY67" fmla="*/ 54539 h 81312"/>
                  <a:gd name="connsiteX68" fmla="*/ 132877 w 173534"/>
                  <a:gd name="connsiteY68" fmla="*/ 67430 h 81312"/>
                  <a:gd name="connsiteX69" fmla="*/ 145769 w 173534"/>
                  <a:gd name="connsiteY69" fmla="*/ 72388 h 81312"/>
                  <a:gd name="connsiteX70" fmla="*/ 145769 w 173534"/>
                  <a:gd name="connsiteY70" fmla="*/ 72388 h 8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73534" h="81312">
                    <a:moveTo>
                      <a:pt x="20824" y="11899"/>
                    </a:moveTo>
                    <a:lnTo>
                      <a:pt x="20824" y="11899"/>
                    </a:lnTo>
                    <a:lnTo>
                      <a:pt x="0" y="26773"/>
                    </a:lnTo>
                    <a:lnTo>
                      <a:pt x="0" y="16857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899"/>
                    </a:lnTo>
                    <a:close/>
                    <a:moveTo>
                      <a:pt x="78338" y="81313"/>
                    </a:moveTo>
                    <a:cubicBezTo>
                      <a:pt x="72389" y="81313"/>
                      <a:pt x="67431" y="79330"/>
                      <a:pt x="62472" y="76354"/>
                    </a:cubicBezTo>
                    <a:cubicBezTo>
                      <a:pt x="57514" y="73380"/>
                      <a:pt x="54539" y="68422"/>
                      <a:pt x="51565" y="63464"/>
                    </a:cubicBezTo>
                    <a:cubicBezTo>
                      <a:pt x="48589" y="57514"/>
                      <a:pt x="47598" y="50573"/>
                      <a:pt x="47598" y="41648"/>
                    </a:cubicBezTo>
                    <a:cubicBezTo>
                      <a:pt x="47598" y="28757"/>
                      <a:pt x="50573" y="17849"/>
                      <a:pt x="55531" y="10908"/>
                    </a:cubicBezTo>
                    <a:cubicBezTo>
                      <a:pt x="60489" y="3966"/>
                      <a:pt x="68422" y="0"/>
                      <a:pt x="78338" y="0"/>
                    </a:cubicBezTo>
                    <a:cubicBezTo>
                      <a:pt x="85280" y="0"/>
                      <a:pt x="91229" y="1983"/>
                      <a:pt x="95196" y="5949"/>
                    </a:cubicBezTo>
                    <a:cubicBezTo>
                      <a:pt x="100154" y="9916"/>
                      <a:pt x="103129" y="14874"/>
                      <a:pt x="104120" y="20824"/>
                    </a:cubicBezTo>
                    <a:lnTo>
                      <a:pt x="94204" y="20824"/>
                    </a:lnTo>
                    <a:cubicBezTo>
                      <a:pt x="93212" y="16857"/>
                      <a:pt x="91229" y="14874"/>
                      <a:pt x="88254" y="11899"/>
                    </a:cubicBezTo>
                    <a:cubicBezTo>
                      <a:pt x="85280" y="9916"/>
                      <a:pt x="82305" y="8924"/>
                      <a:pt x="78338" y="8924"/>
                    </a:cubicBezTo>
                    <a:cubicBezTo>
                      <a:pt x="71397" y="8924"/>
                      <a:pt x="66439" y="11899"/>
                      <a:pt x="63464" y="17849"/>
                    </a:cubicBezTo>
                    <a:cubicBezTo>
                      <a:pt x="59497" y="23799"/>
                      <a:pt x="57514" y="31731"/>
                      <a:pt x="57514" y="41648"/>
                    </a:cubicBezTo>
                    <a:lnTo>
                      <a:pt x="57514" y="41648"/>
                    </a:lnTo>
                    <a:cubicBezTo>
                      <a:pt x="59497" y="37682"/>
                      <a:pt x="62472" y="34707"/>
                      <a:pt x="66439" y="32723"/>
                    </a:cubicBezTo>
                    <a:cubicBezTo>
                      <a:pt x="70405" y="30740"/>
                      <a:pt x="75363" y="28757"/>
                      <a:pt x="79330" y="28757"/>
                    </a:cubicBezTo>
                    <a:cubicBezTo>
                      <a:pt x="87263" y="28757"/>
                      <a:pt x="93212" y="31731"/>
                      <a:pt x="98171" y="36690"/>
                    </a:cubicBezTo>
                    <a:cubicBezTo>
                      <a:pt x="103129" y="41648"/>
                      <a:pt x="106104" y="47598"/>
                      <a:pt x="106104" y="55531"/>
                    </a:cubicBezTo>
                    <a:cubicBezTo>
                      <a:pt x="106104" y="63464"/>
                      <a:pt x="103129" y="69414"/>
                      <a:pt x="98171" y="74372"/>
                    </a:cubicBezTo>
                    <a:cubicBezTo>
                      <a:pt x="93212" y="79330"/>
                      <a:pt x="87263" y="81313"/>
                      <a:pt x="78338" y="81313"/>
                    </a:cubicBezTo>
                    <a:lnTo>
                      <a:pt x="78338" y="81313"/>
                    </a:lnTo>
                    <a:close/>
                    <a:moveTo>
                      <a:pt x="78338" y="72388"/>
                    </a:moveTo>
                    <a:cubicBezTo>
                      <a:pt x="83296" y="72388"/>
                      <a:pt x="87263" y="70405"/>
                      <a:pt x="91229" y="67430"/>
                    </a:cubicBezTo>
                    <a:cubicBezTo>
                      <a:pt x="95196" y="64455"/>
                      <a:pt x="96188" y="59497"/>
                      <a:pt x="96188" y="54539"/>
                    </a:cubicBezTo>
                    <a:cubicBezTo>
                      <a:pt x="96188" y="49581"/>
                      <a:pt x="94204" y="44623"/>
                      <a:pt x="91229" y="41648"/>
                    </a:cubicBezTo>
                    <a:cubicBezTo>
                      <a:pt x="88254" y="38673"/>
                      <a:pt x="83296" y="36690"/>
                      <a:pt x="78338" y="36690"/>
                    </a:cubicBezTo>
                    <a:cubicBezTo>
                      <a:pt x="73380" y="36690"/>
                      <a:pt x="68422" y="38673"/>
                      <a:pt x="65447" y="41648"/>
                    </a:cubicBezTo>
                    <a:cubicBezTo>
                      <a:pt x="62472" y="44623"/>
                      <a:pt x="60489" y="49581"/>
                      <a:pt x="60489" y="54539"/>
                    </a:cubicBezTo>
                    <a:cubicBezTo>
                      <a:pt x="60489" y="59497"/>
                      <a:pt x="62472" y="63464"/>
                      <a:pt x="65447" y="67430"/>
                    </a:cubicBezTo>
                    <a:cubicBezTo>
                      <a:pt x="69414" y="71396"/>
                      <a:pt x="73380" y="72388"/>
                      <a:pt x="78338" y="72388"/>
                    </a:cubicBezTo>
                    <a:lnTo>
                      <a:pt x="78338" y="72388"/>
                    </a:lnTo>
                    <a:close/>
                    <a:moveTo>
                      <a:pt x="145769" y="81313"/>
                    </a:moveTo>
                    <a:cubicBezTo>
                      <a:pt x="139819" y="81313"/>
                      <a:pt x="134861" y="79330"/>
                      <a:pt x="129903" y="76354"/>
                    </a:cubicBezTo>
                    <a:cubicBezTo>
                      <a:pt x="124945" y="73380"/>
                      <a:pt x="121970" y="68422"/>
                      <a:pt x="118995" y="63464"/>
                    </a:cubicBezTo>
                    <a:cubicBezTo>
                      <a:pt x="116020" y="57514"/>
                      <a:pt x="115028" y="50573"/>
                      <a:pt x="115028" y="41648"/>
                    </a:cubicBezTo>
                    <a:cubicBezTo>
                      <a:pt x="115028" y="28757"/>
                      <a:pt x="118003" y="17849"/>
                      <a:pt x="122961" y="10908"/>
                    </a:cubicBezTo>
                    <a:cubicBezTo>
                      <a:pt x="127919" y="3966"/>
                      <a:pt x="135852" y="0"/>
                      <a:pt x="145769" y="0"/>
                    </a:cubicBezTo>
                    <a:cubicBezTo>
                      <a:pt x="152710" y="0"/>
                      <a:pt x="158660" y="1983"/>
                      <a:pt x="162626" y="5949"/>
                    </a:cubicBezTo>
                    <a:cubicBezTo>
                      <a:pt x="167584" y="9916"/>
                      <a:pt x="170559" y="14874"/>
                      <a:pt x="171551" y="20824"/>
                    </a:cubicBezTo>
                    <a:lnTo>
                      <a:pt x="161635" y="20824"/>
                    </a:lnTo>
                    <a:cubicBezTo>
                      <a:pt x="160643" y="16857"/>
                      <a:pt x="158660" y="14874"/>
                      <a:pt x="155685" y="11899"/>
                    </a:cubicBezTo>
                    <a:cubicBezTo>
                      <a:pt x="152710" y="9916"/>
                      <a:pt x="149735" y="8924"/>
                      <a:pt x="145769" y="8924"/>
                    </a:cubicBezTo>
                    <a:cubicBezTo>
                      <a:pt x="138827" y="8924"/>
                      <a:pt x="133869" y="11899"/>
                      <a:pt x="130894" y="17849"/>
                    </a:cubicBezTo>
                    <a:cubicBezTo>
                      <a:pt x="126928" y="23799"/>
                      <a:pt x="124945" y="31731"/>
                      <a:pt x="124945" y="41648"/>
                    </a:cubicBezTo>
                    <a:lnTo>
                      <a:pt x="124945" y="41648"/>
                    </a:lnTo>
                    <a:cubicBezTo>
                      <a:pt x="126928" y="37682"/>
                      <a:pt x="129903" y="34707"/>
                      <a:pt x="133869" y="32723"/>
                    </a:cubicBezTo>
                    <a:cubicBezTo>
                      <a:pt x="137836" y="30740"/>
                      <a:pt x="142794" y="28757"/>
                      <a:pt x="146760" y="28757"/>
                    </a:cubicBezTo>
                    <a:cubicBezTo>
                      <a:pt x="154693" y="28757"/>
                      <a:pt x="160643" y="31731"/>
                      <a:pt x="165601" y="36690"/>
                    </a:cubicBezTo>
                    <a:cubicBezTo>
                      <a:pt x="170559" y="41648"/>
                      <a:pt x="173534" y="47598"/>
                      <a:pt x="173534" y="55531"/>
                    </a:cubicBezTo>
                    <a:cubicBezTo>
                      <a:pt x="173534" y="63464"/>
                      <a:pt x="170559" y="69414"/>
                      <a:pt x="165601" y="74372"/>
                    </a:cubicBezTo>
                    <a:cubicBezTo>
                      <a:pt x="160643" y="79330"/>
                      <a:pt x="153702" y="81313"/>
                      <a:pt x="145769" y="81313"/>
                    </a:cubicBezTo>
                    <a:lnTo>
                      <a:pt x="145769" y="81313"/>
                    </a:lnTo>
                    <a:close/>
                    <a:moveTo>
                      <a:pt x="145769" y="72388"/>
                    </a:moveTo>
                    <a:cubicBezTo>
                      <a:pt x="150727" y="72388"/>
                      <a:pt x="154693" y="70405"/>
                      <a:pt x="158660" y="67430"/>
                    </a:cubicBezTo>
                    <a:cubicBezTo>
                      <a:pt x="162626" y="64455"/>
                      <a:pt x="163618" y="59497"/>
                      <a:pt x="163618" y="54539"/>
                    </a:cubicBezTo>
                    <a:cubicBezTo>
                      <a:pt x="163618" y="49581"/>
                      <a:pt x="161635" y="44623"/>
                      <a:pt x="158660" y="41648"/>
                    </a:cubicBezTo>
                    <a:cubicBezTo>
                      <a:pt x="155685" y="38673"/>
                      <a:pt x="150727" y="36690"/>
                      <a:pt x="145769" y="36690"/>
                    </a:cubicBezTo>
                    <a:cubicBezTo>
                      <a:pt x="140811" y="36690"/>
                      <a:pt x="135852" y="38673"/>
                      <a:pt x="132877" y="41648"/>
                    </a:cubicBezTo>
                    <a:cubicBezTo>
                      <a:pt x="129903" y="44623"/>
                      <a:pt x="127919" y="49581"/>
                      <a:pt x="127919" y="54539"/>
                    </a:cubicBezTo>
                    <a:cubicBezTo>
                      <a:pt x="127919" y="59497"/>
                      <a:pt x="129903" y="63464"/>
                      <a:pt x="132877" y="67430"/>
                    </a:cubicBezTo>
                    <a:cubicBezTo>
                      <a:pt x="136844" y="71396"/>
                      <a:pt x="140811" y="72388"/>
                      <a:pt x="145769" y="72388"/>
                    </a:cubicBezTo>
                    <a:lnTo>
                      <a:pt x="145769" y="7238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6" name="Полилиния: фигура 335">
                <a:extLst>
                  <a:ext uri="{FF2B5EF4-FFF2-40B4-BE49-F238E27FC236}">
                    <a16:creationId xmlns:a16="http://schemas.microsoft.com/office/drawing/2014/main" id="{FC722C5A-66B3-82B6-C3C1-846DBA51C2C7}"/>
                  </a:ext>
                </a:extLst>
              </p:cNvPr>
              <p:cNvSpPr/>
              <p:nvPr/>
            </p:nvSpPr>
            <p:spPr>
              <a:xfrm>
                <a:off x="4848236" y="7183145"/>
                <a:ext cx="170559" cy="81312"/>
              </a:xfrm>
              <a:custGeom>
                <a:avLst/>
                <a:gdLst>
                  <a:gd name="connsiteX0" fmla="*/ 20824 w 170559"/>
                  <a:gd name="connsiteY0" fmla="*/ 11899 h 81312"/>
                  <a:gd name="connsiteX1" fmla="*/ 20824 w 170559"/>
                  <a:gd name="connsiteY1" fmla="*/ 11899 h 81312"/>
                  <a:gd name="connsiteX2" fmla="*/ 0 w 170559"/>
                  <a:gd name="connsiteY2" fmla="*/ 26773 h 81312"/>
                  <a:gd name="connsiteX3" fmla="*/ 0 w 170559"/>
                  <a:gd name="connsiteY3" fmla="*/ 16857 h 81312"/>
                  <a:gd name="connsiteX4" fmla="*/ 20824 w 170559"/>
                  <a:gd name="connsiteY4" fmla="*/ 1983 h 81312"/>
                  <a:gd name="connsiteX5" fmla="*/ 30740 w 170559"/>
                  <a:gd name="connsiteY5" fmla="*/ 1983 h 81312"/>
                  <a:gd name="connsiteX6" fmla="*/ 30740 w 170559"/>
                  <a:gd name="connsiteY6" fmla="*/ 81313 h 81312"/>
                  <a:gd name="connsiteX7" fmla="*/ 20824 w 170559"/>
                  <a:gd name="connsiteY7" fmla="*/ 81313 h 81312"/>
                  <a:gd name="connsiteX8" fmla="*/ 20824 w 170559"/>
                  <a:gd name="connsiteY8" fmla="*/ 11899 h 81312"/>
                  <a:gd name="connsiteX9" fmla="*/ 49581 w 170559"/>
                  <a:gd name="connsiteY9" fmla="*/ 23799 h 81312"/>
                  <a:gd name="connsiteX10" fmla="*/ 57514 w 170559"/>
                  <a:gd name="connsiteY10" fmla="*/ 6941 h 81312"/>
                  <a:gd name="connsiteX11" fmla="*/ 76355 w 170559"/>
                  <a:gd name="connsiteY11" fmla="*/ 0 h 81312"/>
                  <a:gd name="connsiteX12" fmla="*/ 94204 w 170559"/>
                  <a:gd name="connsiteY12" fmla="*/ 5949 h 81312"/>
                  <a:gd name="connsiteX13" fmla="*/ 101146 w 170559"/>
                  <a:gd name="connsiteY13" fmla="*/ 21815 h 81312"/>
                  <a:gd name="connsiteX14" fmla="*/ 97179 w 170559"/>
                  <a:gd name="connsiteY14" fmla="*/ 34707 h 81312"/>
                  <a:gd name="connsiteX15" fmla="*/ 83296 w 170559"/>
                  <a:gd name="connsiteY15" fmla="*/ 50573 h 81312"/>
                  <a:gd name="connsiteX16" fmla="*/ 63464 w 170559"/>
                  <a:gd name="connsiteY16" fmla="*/ 71396 h 81312"/>
                  <a:gd name="connsiteX17" fmla="*/ 63464 w 170559"/>
                  <a:gd name="connsiteY17" fmla="*/ 71396 h 81312"/>
                  <a:gd name="connsiteX18" fmla="*/ 102137 w 170559"/>
                  <a:gd name="connsiteY18" fmla="*/ 71396 h 81312"/>
                  <a:gd name="connsiteX19" fmla="*/ 102137 w 170559"/>
                  <a:gd name="connsiteY19" fmla="*/ 80321 h 81312"/>
                  <a:gd name="connsiteX20" fmla="*/ 49581 w 170559"/>
                  <a:gd name="connsiteY20" fmla="*/ 80321 h 81312"/>
                  <a:gd name="connsiteX21" fmla="*/ 49581 w 170559"/>
                  <a:gd name="connsiteY21" fmla="*/ 73380 h 81312"/>
                  <a:gd name="connsiteX22" fmla="*/ 77347 w 170559"/>
                  <a:gd name="connsiteY22" fmla="*/ 43631 h 81312"/>
                  <a:gd name="connsiteX23" fmla="*/ 88254 w 170559"/>
                  <a:gd name="connsiteY23" fmla="*/ 30740 h 81312"/>
                  <a:gd name="connsiteX24" fmla="*/ 91229 w 170559"/>
                  <a:gd name="connsiteY24" fmla="*/ 21815 h 81312"/>
                  <a:gd name="connsiteX25" fmla="*/ 86271 w 170559"/>
                  <a:gd name="connsiteY25" fmla="*/ 11899 h 81312"/>
                  <a:gd name="connsiteX26" fmla="*/ 75363 w 170559"/>
                  <a:gd name="connsiteY26" fmla="*/ 7933 h 81312"/>
                  <a:gd name="connsiteX27" fmla="*/ 63464 w 170559"/>
                  <a:gd name="connsiteY27" fmla="*/ 11899 h 81312"/>
                  <a:gd name="connsiteX28" fmla="*/ 58506 w 170559"/>
                  <a:gd name="connsiteY28" fmla="*/ 22807 h 81312"/>
                  <a:gd name="connsiteX29" fmla="*/ 58506 w 170559"/>
                  <a:gd name="connsiteY29" fmla="*/ 22807 h 81312"/>
                  <a:gd name="connsiteX30" fmla="*/ 49581 w 170559"/>
                  <a:gd name="connsiteY30" fmla="*/ 23799 h 81312"/>
                  <a:gd name="connsiteX31" fmla="*/ 49581 w 170559"/>
                  <a:gd name="connsiteY31" fmla="*/ 23799 h 81312"/>
                  <a:gd name="connsiteX32" fmla="*/ 140811 w 170559"/>
                  <a:gd name="connsiteY32" fmla="*/ 81313 h 81312"/>
                  <a:gd name="connsiteX33" fmla="*/ 121970 w 170559"/>
                  <a:gd name="connsiteY33" fmla="*/ 75363 h 81312"/>
                  <a:gd name="connsiteX34" fmla="*/ 114037 w 170559"/>
                  <a:gd name="connsiteY34" fmla="*/ 58505 h 81312"/>
                  <a:gd name="connsiteX35" fmla="*/ 123953 w 170559"/>
                  <a:gd name="connsiteY35" fmla="*/ 58505 h 81312"/>
                  <a:gd name="connsiteX36" fmla="*/ 129903 w 170559"/>
                  <a:gd name="connsiteY36" fmla="*/ 68422 h 81312"/>
                  <a:gd name="connsiteX37" fmla="*/ 141802 w 170559"/>
                  <a:gd name="connsiteY37" fmla="*/ 72388 h 81312"/>
                  <a:gd name="connsiteX38" fmla="*/ 154693 w 170559"/>
                  <a:gd name="connsiteY38" fmla="*/ 67430 h 81312"/>
                  <a:gd name="connsiteX39" fmla="*/ 159651 w 170559"/>
                  <a:gd name="connsiteY39" fmla="*/ 54539 h 81312"/>
                  <a:gd name="connsiteX40" fmla="*/ 154693 w 170559"/>
                  <a:gd name="connsiteY40" fmla="*/ 41648 h 81312"/>
                  <a:gd name="connsiteX41" fmla="*/ 141802 w 170559"/>
                  <a:gd name="connsiteY41" fmla="*/ 36690 h 81312"/>
                  <a:gd name="connsiteX42" fmla="*/ 124945 w 170559"/>
                  <a:gd name="connsiteY42" fmla="*/ 45614 h 81312"/>
                  <a:gd name="connsiteX43" fmla="*/ 116020 w 170559"/>
                  <a:gd name="connsiteY43" fmla="*/ 45614 h 81312"/>
                  <a:gd name="connsiteX44" fmla="*/ 119986 w 170559"/>
                  <a:gd name="connsiteY44" fmla="*/ 991 h 81312"/>
                  <a:gd name="connsiteX45" fmla="*/ 165601 w 170559"/>
                  <a:gd name="connsiteY45" fmla="*/ 991 h 81312"/>
                  <a:gd name="connsiteX46" fmla="*/ 165601 w 170559"/>
                  <a:gd name="connsiteY46" fmla="*/ 9916 h 81312"/>
                  <a:gd name="connsiteX47" fmla="*/ 128911 w 170559"/>
                  <a:gd name="connsiteY47" fmla="*/ 9916 h 81312"/>
                  <a:gd name="connsiteX48" fmla="*/ 126928 w 170559"/>
                  <a:gd name="connsiteY48" fmla="*/ 35698 h 81312"/>
                  <a:gd name="connsiteX49" fmla="*/ 126928 w 170559"/>
                  <a:gd name="connsiteY49" fmla="*/ 35698 h 81312"/>
                  <a:gd name="connsiteX50" fmla="*/ 144777 w 170559"/>
                  <a:gd name="connsiteY50" fmla="*/ 27765 h 81312"/>
                  <a:gd name="connsiteX51" fmla="*/ 163618 w 170559"/>
                  <a:gd name="connsiteY51" fmla="*/ 35698 h 81312"/>
                  <a:gd name="connsiteX52" fmla="*/ 170559 w 170559"/>
                  <a:gd name="connsiteY52" fmla="*/ 54539 h 81312"/>
                  <a:gd name="connsiteX53" fmla="*/ 162626 w 170559"/>
                  <a:gd name="connsiteY53" fmla="*/ 74372 h 81312"/>
                  <a:gd name="connsiteX54" fmla="*/ 140811 w 170559"/>
                  <a:gd name="connsiteY54" fmla="*/ 81313 h 81312"/>
                  <a:gd name="connsiteX55" fmla="*/ 140811 w 170559"/>
                  <a:gd name="connsiteY55" fmla="*/ 81313 h 81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70559" h="81312">
                    <a:moveTo>
                      <a:pt x="20824" y="11899"/>
                    </a:moveTo>
                    <a:lnTo>
                      <a:pt x="20824" y="11899"/>
                    </a:lnTo>
                    <a:lnTo>
                      <a:pt x="0" y="26773"/>
                    </a:lnTo>
                    <a:lnTo>
                      <a:pt x="0" y="16857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899"/>
                    </a:lnTo>
                    <a:close/>
                    <a:moveTo>
                      <a:pt x="49581" y="23799"/>
                    </a:moveTo>
                    <a:cubicBezTo>
                      <a:pt x="49581" y="16857"/>
                      <a:pt x="52556" y="10908"/>
                      <a:pt x="57514" y="6941"/>
                    </a:cubicBezTo>
                    <a:cubicBezTo>
                      <a:pt x="62472" y="1983"/>
                      <a:pt x="68422" y="0"/>
                      <a:pt x="76355" y="0"/>
                    </a:cubicBezTo>
                    <a:cubicBezTo>
                      <a:pt x="83296" y="0"/>
                      <a:pt x="89246" y="1983"/>
                      <a:pt x="94204" y="5949"/>
                    </a:cubicBezTo>
                    <a:cubicBezTo>
                      <a:pt x="99162" y="9916"/>
                      <a:pt x="101146" y="14874"/>
                      <a:pt x="101146" y="21815"/>
                    </a:cubicBezTo>
                    <a:cubicBezTo>
                      <a:pt x="101146" y="25782"/>
                      <a:pt x="100154" y="30740"/>
                      <a:pt x="97179" y="34707"/>
                    </a:cubicBezTo>
                    <a:cubicBezTo>
                      <a:pt x="95196" y="38673"/>
                      <a:pt x="90238" y="44623"/>
                      <a:pt x="83296" y="50573"/>
                    </a:cubicBezTo>
                    <a:lnTo>
                      <a:pt x="63464" y="71396"/>
                    </a:lnTo>
                    <a:lnTo>
                      <a:pt x="63464" y="71396"/>
                    </a:lnTo>
                    <a:lnTo>
                      <a:pt x="102137" y="71396"/>
                    </a:lnTo>
                    <a:lnTo>
                      <a:pt x="102137" y="80321"/>
                    </a:lnTo>
                    <a:lnTo>
                      <a:pt x="49581" y="80321"/>
                    </a:lnTo>
                    <a:lnTo>
                      <a:pt x="49581" y="73380"/>
                    </a:lnTo>
                    <a:lnTo>
                      <a:pt x="77347" y="43631"/>
                    </a:lnTo>
                    <a:cubicBezTo>
                      <a:pt x="82305" y="37682"/>
                      <a:pt x="86271" y="33715"/>
                      <a:pt x="88254" y="30740"/>
                    </a:cubicBezTo>
                    <a:cubicBezTo>
                      <a:pt x="90238" y="27765"/>
                      <a:pt x="91229" y="24791"/>
                      <a:pt x="91229" y="21815"/>
                    </a:cubicBezTo>
                    <a:cubicBezTo>
                      <a:pt x="91229" y="17849"/>
                      <a:pt x="89246" y="14874"/>
                      <a:pt x="86271" y="11899"/>
                    </a:cubicBezTo>
                    <a:cubicBezTo>
                      <a:pt x="83296" y="8924"/>
                      <a:pt x="79330" y="7933"/>
                      <a:pt x="75363" y="7933"/>
                    </a:cubicBezTo>
                    <a:cubicBezTo>
                      <a:pt x="70405" y="7933"/>
                      <a:pt x="66439" y="8924"/>
                      <a:pt x="63464" y="11899"/>
                    </a:cubicBezTo>
                    <a:cubicBezTo>
                      <a:pt x="60489" y="14874"/>
                      <a:pt x="58506" y="18840"/>
                      <a:pt x="58506" y="22807"/>
                    </a:cubicBezTo>
                    <a:lnTo>
                      <a:pt x="58506" y="22807"/>
                    </a:lnTo>
                    <a:lnTo>
                      <a:pt x="49581" y="23799"/>
                    </a:lnTo>
                    <a:lnTo>
                      <a:pt x="49581" y="23799"/>
                    </a:lnTo>
                    <a:close/>
                    <a:moveTo>
                      <a:pt x="140811" y="81313"/>
                    </a:moveTo>
                    <a:cubicBezTo>
                      <a:pt x="132877" y="81313"/>
                      <a:pt x="126928" y="79330"/>
                      <a:pt x="121970" y="75363"/>
                    </a:cubicBezTo>
                    <a:cubicBezTo>
                      <a:pt x="117012" y="71396"/>
                      <a:pt x="114037" y="65447"/>
                      <a:pt x="114037" y="58505"/>
                    </a:cubicBezTo>
                    <a:lnTo>
                      <a:pt x="123953" y="58505"/>
                    </a:lnTo>
                    <a:cubicBezTo>
                      <a:pt x="123953" y="62472"/>
                      <a:pt x="125936" y="66438"/>
                      <a:pt x="129903" y="68422"/>
                    </a:cubicBezTo>
                    <a:cubicBezTo>
                      <a:pt x="132877" y="71396"/>
                      <a:pt x="136844" y="72388"/>
                      <a:pt x="141802" y="72388"/>
                    </a:cubicBezTo>
                    <a:cubicBezTo>
                      <a:pt x="146760" y="72388"/>
                      <a:pt x="151718" y="70405"/>
                      <a:pt x="154693" y="67430"/>
                    </a:cubicBezTo>
                    <a:cubicBezTo>
                      <a:pt x="157668" y="64455"/>
                      <a:pt x="159651" y="59497"/>
                      <a:pt x="159651" y="54539"/>
                    </a:cubicBezTo>
                    <a:cubicBezTo>
                      <a:pt x="159651" y="49581"/>
                      <a:pt x="157668" y="44623"/>
                      <a:pt x="154693" y="41648"/>
                    </a:cubicBezTo>
                    <a:cubicBezTo>
                      <a:pt x="151718" y="38673"/>
                      <a:pt x="146760" y="36690"/>
                      <a:pt x="141802" y="36690"/>
                    </a:cubicBezTo>
                    <a:cubicBezTo>
                      <a:pt x="133869" y="36690"/>
                      <a:pt x="127919" y="39665"/>
                      <a:pt x="124945" y="45614"/>
                    </a:cubicBezTo>
                    <a:lnTo>
                      <a:pt x="116020" y="45614"/>
                    </a:lnTo>
                    <a:lnTo>
                      <a:pt x="119986" y="991"/>
                    </a:lnTo>
                    <a:lnTo>
                      <a:pt x="165601" y="991"/>
                    </a:lnTo>
                    <a:lnTo>
                      <a:pt x="165601" y="9916"/>
                    </a:lnTo>
                    <a:lnTo>
                      <a:pt x="128911" y="9916"/>
                    </a:lnTo>
                    <a:lnTo>
                      <a:pt x="126928" y="35698"/>
                    </a:lnTo>
                    <a:lnTo>
                      <a:pt x="126928" y="35698"/>
                    </a:lnTo>
                    <a:cubicBezTo>
                      <a:pt x="130894" y="30740"/>
                      <a:pt x="136844" y="27765"/>
                      <a:pt x="144777" y="27765"/>
                    </a:cubicBezTo>
                    <a:cubicBezTo>
                      <a:pt x="152710" y="27765"/>
                      <a:pt x="158660" y="30740"/>
                      <a:pt x="163618" y="35698"/>
                    </a:cubicBezTo>
                    <a:cubicBezTo>
                      <a:pt x="168576" y="40656"/>
                      <a:pt x="170559" y="46606"/>
                      <a:pt x="170559" y="54539"/>
                    </a:cubicBezTo>
                    <a:cubicBezTo>
                      <a:pt x="170559" y="62472"/>
                      <a:pt x="167584" y="69414"/>
                      <a:pt x="162626" y="74372"/>
                    </a:cubicBezTo>
                    <a:cubicBezTo>
                      <a:pt x="155685" y="79330"/>
                      <a:pt x="148743" y="81313"/>
                      <a:pt x="140811" y="81313"/>
                    </a:cubicBezTo>
                    <a:lnTo>
                      <a:pt x="140811" y="81313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7" name="Полилиния: фигура 336">
                <a:extLst>
                  <a:ext uri="{FF2B5EF4-FFF2-40B4-BE49-F238E27FC236}">
                    <a16:creationId xmlns:a16="http://schemas.microsoft.com/office/drawing/2014/main" id="{F57E444F-1444-5289-5977-CE0FBAC9E585}"/>
                  </a:ext>
                </a:extLst>
              </p:cNvPr>
              <p:cNvSpPr/>
              <p:nvPr/>
            </p:nvSpPr>
            <p:spPr>
              <a:xfrm>
                <a:off x="5415444" y="7183145"/>
                <a:ext cx="199316" cy="94204"/>
              </a:xfrm>
              <a:custGeom>
                <a:avLst/>
                <a:gdLst>
                  <a:gd name="connsiteX0" fmla="*/ 42640 w 199316"/>
                  <a:gd name="connsiteY0" fmla="*/ 9916 h 94204"/>
                  <a:gd name="connsiteX1" fmla="*/ 42640 w 199316"/>
                  <a:gd name="connsiteY1" fmla="*/ 9916 h 94204"/>
                  <a:gd name="connsiteX2" fmla="*/ 0 w 199316"/>
                  <a:gd name="connsiteY2" fmla="*/ 9916 h 94204"/>
                  <a:gd name="connsiteX3" fmla="*/ 0 w 199316"/>
                  <a:gd name="connsiteY3" fmla="*/ 991 h 94204"/>
                  <a:gd name="connsiteX4" fmla="*/ 52557 w 199316"/>
                  <a:gd name="connsiteY4" fmla="*/ 991 h 94204"/>
                  <a:gd name="connsiteX5" fmla="*/ 52557 w 199316"/>
                  <a:gd name="connsiteY5" fmla="*/ 9916 h 94204"/>
                  <a:gd name="connsiteX6" fmla="*/ 17850 w 199316"/>
                  <a:gd name="connsiteY6" fmla="*/ 79330 h 94204"/>
                  <a:gd name="connsiteX7" fmla="*/ 7933 w 199316"/>
                  <a:gd name="connsiteY7" fmla="*/ 79330 h 94204"/>
                  <a:gd name="connsiteX8" fmla="*/ 42640 w 199316"/>
                  <a:gd name="connsiteY8" fmla="*/ 9916 h 94204"/>
                  <a:gd name="connsiteX9" fmla="*/ 50573 w 199316"/>
                  <a:gd name="connsiteY9" fmla="*/ 94204 h 94204"/>
                  <a:gd name="connsiteX10" fmla="*/ 56523 w 199316"/>
                  <a:gd name="connsiteY10" fmla="*/ 69414 h 94204"/>
                  <a:gd name="connsiteX11" fmla="*/ 66439 w 199316"/>
                  <a:gd name="connsiteY11" fmla="*/ 69414 h 94204"/>
                  <a:gd name="connsiteX12" fmla="*/ 58506 w 199316"/>
                  <a:gd name="connsiteY12" fmla="*/ 94204 h 94204"/>
                  <a:gd name="connsiteX13" fmla="*/ 50573 w 199316"/>
                  <a:gd name="connsiteY13" fmla="*/ 94204 h 94204"/>
                  <a:gd name="connsiteX14" fmla="*/ 121970 w 199316"/>
                  <a:gd name="connsiteY14" fmla="*/ 9916 h 94204"/>
                  <a:gd name="connsiteX15" fmla="*/ 121970 w 199316"/>
                  <a:gd name="connsiteY15" fmla="*/ 9916 h 94204"/>
                  <a:gd name="connsiteX16" fmla="*/ 79330 w 199316"/>
                  <a:gd name="connsiteY16" fmla="*/ 9916 h 94204"/>
                  <a:gd name="connsiteX17" fmla="*/ 79330 w 199316"/>
                  <a:gd name="connsiteY17" fmla="*/ 991 h 94204"/>
                  <a:gd name="connsiteX18" fmla="*/ 131886 w 199316"/>
                  <a:gd name="connsiteY18" fmla="*/ 991 h 94204"/>
                  <a:gd name="connsiteX19" fmla="*/ 131886 w 199316"/>
                  <a:gd name="connsiteY19" fmla="*/ 9916 h 94204"/>
                  <a:gd name="connsiteX20" fmla="*/ 97180 w 199316"/>
                  <a:gd name="connsiteY20" fmla="*/ 79330 h 94204"/>
                  <a:gd name="connsiteX21" fmla="*/ 87263 w 199316"/>
                  <a:gd name="connsiteY21" fmla="*/ 79330 h 94204"/>
                  <a:gd name="connsiteX22" fmla="*/ 121970 w 199316"/>
                  <a:gd name="connsiteY22" fmla="*/ 9916 h 94204"/>
                  <a:gd name="connsiteX23" fmla="*/ 169568 w 199316"/>
                  <a:gd name="connsiteY23" fmla="*/ 81313 h 94204"/>
                  <a:gd name="connsiteX24" fmla="*/ 147752 w 199316"/>
                  <a:gd name="connsiteY24" fmla="*/ 70405 h 94204"/>
                  <a:gd name="connsiteX25" fmla="*/ 139819 w 199316"/>
                  <a:gd name="connsiteY25" fmla="*/ 40656 h 94204"/>
                  <a:gd name="connsiteX26" fmla="*/ 147752 w 199316"/>
                  <a:gd name="connsiteY26" fmla="*/ 10908 h 94204"/>
                  <a:gd name="connsiteX27" fmla="*/ 169568 w 199316"/>
                  <a:gd name="connsiteY27" fmla="*/ 0 h 94204"/>
                  <a:gd name="connsiteX28" fmla="*/ 191384 w 199316"/>
                  <a:gd name="connsiteY28" fmla="*/ 10908 h 94204"/>
                  <a:gd name="connsiteX29" fmla="*/ 199317 w 199316"/>
                  <a:gd name="connsiteY29" fmla="*/ 40656 h 94204"/>
                  <a:gd name="connsiteX30" fmla="*/ 191384 w 199316"/>
                  <a:gd name="connsiteY30" fmla="*/ 70405 h 94204"/>
                  <a:gd name="connsiteX31" fmla="*/ 169568 w 199316"/>
                  <a:gd name="connsiteY31" fmla="*/ 81313 h 94204"/>
                  <a:gd name="connsiteX32" fmla="*/ 169568 w 199316"/>
                  <a:gd name="connsiteY32" fmla="*/ 81313 h 94204"/>
                  <a:gd name="connsiteX33" fmla="*/ 169568 w 199316"/>
                  <a:gd name="connsiteY33" fmla="*/ 73380 h 94204"/>
                  <a:gd name="connsiteX34" fmla="*/ 183450 w 199316"/>
                  <a:gd name="connsiteY34" fmla="*/ 64455 h 94204"/>
                  <a:gd name="connsiteX35" fmla="*/ 188408 w 199316"/>
                  <a:gd name="connsiteY35" fmla="*/ 40656 h 94204"/>
                  <a:gd name="connsiteX36" fmla="*/ 183450 w 199316"/>
                  <a:gd name="connsiteY36" fmla="*/ 16857 h 94204"/>
                  <a:gd name="connsiteX37" fmla="*/ 169568 w 199316"/>
                  <a:gd name="connsiteY37" fmla="*/ 7933 h 94204"/>
                  <a:gd name="connsiteX38" fmla="*/ 155685 w 199316"/>
                  <a:gd name="connsiteY38" fmla="*/ 16857 h 94204"/>
                  <a:gd name="connsiteX39" fmla="*/ 150727 w 199316"/>
                  <a:gd name="connsiteY39" fmla="*/ 39665 h 94204"/>
                  <a:gd name="connsiteX40" fmla="*/ 155685 w 199316"/>
                  <a:gd name="connsiteY40" fmla="*/ 63464 h 94204"/>
                  <a:gd name="connsiteX41" fmla="*/ 169568 w 199316"/>
                  <a:gd name="connsiteY41" fmla="*/ 73380 h 94204"/>
                  <a:gd name="connsiteX42" fmla="*/ 169568 w 199316"/>
                  <a:gd name="connsiteY42" fmla="*/ 73380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99316" h="94204">
                    <a:moveTo>
                      <a:pt x="42640" y="9916"/>
                    </a:moveTo>
                    <a:lnTo>
                      <a:pt x="42640" y="9916"/>
                    </a:lnTo>
                    <a:lnTo>
                      <a:pt x="0" y="9916"/>
                    </a:lnTo>
                    <a:lnTo>
                      <a:pt x="0" y="991"/>
                    </a:lnTo>
                    <a:lnTo>
                      <a:pt x="52557" y="991"/>
                    </a:lnTo>
                    <a:lnTo>
                      <a:pt x="52557" y="9916"/>
                    </a:lnTo>
                    <a:lnTo>
                      <a:pt x="17850" y="79330"/>
                    </a:lnTo>
                    <a:lnTo>
                      <a:pt x="7933" y="79330"/>
                    </a:lnTo>
                    <a:lnTo>
                      <a:pt x="42640" y="9916"/>
                    </a:lnTo>
                    <a:close/>
                    <a:moveTo>
                      <a:pt x="50573" y="94204"/>
                    </a:moveTo>
                    <a:lnTo>
                      <a:pt x="56523" y="69414"/>
                    </a:lnTo>
                    <a:lnTo>
                      <a:pt x="66439" y="69414"/>
                    </a:lnTo>
                    <a:lnTo>
                      <a:pt x="58506" y="94204"/>
                    </a:lnTo>
                    <a:lnTo>
                      <a:pt x="50573" y="94204"/>
                    </a:lnTo>
                    <a:close/>
                    <a:moveTo>
                      <a:pt x="121970" y="9916"/>
                    </a:moveTo>
                    <a:lnTo>
                      <a:pt x="121970" y="9916"/>
                    </a:lnTo>
                    <a:lnTo>
                      <a:pt x="79330" y="9916"/>
                    </a:lnTo>
                    <a:lnTo>
                      <a:pt x="79330" y="991"/>
                    </a:lnTo>
                    <a:lnTo>
                      <a:pt x="131886" y="991"/>
                    </a:lnTo>
                    <a:lnTo>
                      <a:pt x="131886" y="9916"/>
                    </a:lnTo>
                    <a:lnTo>
                      <a:pt x="97180" y="79330"/>
                    </a:lnTo>
                    <a:lnTo>
                      <a:pt x="87263" y="79330"/>
                    </a:lnTo>
                    <a:lnTo>
                      <a:pt x="121970" y="9916"/>
                    </a:lnTo>
                    <a:close/>
                    <a:moveTo>
                      <a:pt x="169568" y="81313"/>
                    </a:moveTo>
                    <a:cubicBezTo>
                      <a:pt x="160643" y="81313"/>
                      <a:pt x="153702" y="77346"/>
                      <a:pt x="147752" y="70405"/>
                    </a:cubicBezTo>
                    <a:cubicBezTo>
                      <a:pt x="142794" y="63464"/>
                      <a:pt x="139819" y="53547"/>
                      <a:pt x="139819" y="40656"/>
                    </a:cubicBezTo>
                    <a:cubicBezTo>
                      <a:pt x="139819" y="27765"/>
                      <a:pt x="142794" y="17849"/>
                      <a:pt x="147752" y="10908"/>
                    </a:cubicBezTo>
                    <a:cubicBezTo>
                      <a:pt x="152710" y="3966"/>
                      <a:pt x="159652" y="0"/>
                      <a:pt x="169568" y="0"/>
                    </a:cubicBezTo>
                    <a:cubicBezTo>
                      <a:pt x="178492" y="0"/>
                      <a:pt x="185434" y="3966"/>
                      <a:pt x="191384" y="10908"/>
                    </a:cubicBezTo>
                    <a:cubicBezTo>
                      <a:pt x="196342" y="17849"/>
                      <a:pt x="199317" y="27765"/>
                      <a:pt x="199317" y="40656"/>
                    </a:cubicBezTo>
                    <a:cubicBezTo>
                      <a:pt x="199317" y="53547"/>
                      <a:pt x="196342" y="63464"/>
                      <a:pt x="191384" y="70405"/>
                    </a:cubicBezTo>
                    <a:cubicBezTo>
                      <a:pt x="185434" y="78338"/>
                      <a:pt x="178492" y="81313"/>
                      <a:pt x="169568" y="81313"/>
                    </a:cubicBezTo>
                    <a:lnTo>
                      <a:pt x="169568" y="81313"/>
                    </a:lnTo>
                    <a:close/>
                    <a:moveTo>
                      <a:pt x="169568" y="73380"/>
                    </a:moveTo>
                    <a:cubicBezTo>
                      <a:pt x="175517" y="73380"/>
                      <a:pt x="180475" y="70405"/>
                      <a:pt x="183450" y="64455"/>
                    </a:cubicBezTo>
                    <a:cubicBezTo>
                      <a:pt x="186426" y="58505"/>
                      <a:pt x="188408" y="50573"/>
                      <a:pt x="188408" y="40656"/>
                    </a:cubicBezTo>
                    <a:cubicBezTo>
                      <a:pt x="188408" y="30740"/>
                      <a:pt x="186426" y="22807"/>
                      <a:pt x="183450" y="16857"/>
                    </a:cubicBezTo>
                    <a:cubicBezTo>
                      <a:pt x="180475" y="10908"/>
                      <a:pt x="175517" y="7933"/>
                      <a:pt x="169568" y="7933"/>
                    </a:cubicBezTo>
                    <a:cubicBezTo>
                      <a:pt x="163618" y="7933"/>
                      <a:pt x="158660" y="10908"/>
                      <a:pt x="155685" y="16857"/>
                    </a:cubicBezTo>
                    <a:cubicBezTo>
                      <a:pt x="152710" y="22807"/>
                      <a:pt x="150727" y="30740"/>
                      <a:pt x="150727" y="39665"/>
                    </a:cubicBezTo>
                    <a:cubicBezTo>
                      <a:pt x="150727" y="49581"/>
                      <a:pt x="152710" y="57514"/>
                      <a:pt x="155685" y="63464"/>
                    </a:cubicBezTo>
                    <a:cubicBezTo>
                      <a:pt x="158660" y="70405"/>
                      <a:pt x="163618" y="73380"/>
                      <a:pt x="169568" y="73380"/>
                    </a:cubicBezTo>
                    <a:lnTo>
                      <a:pt x="169568" y="7338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8" name="Полилиния: фигура 337">
                <a:extLst>
                  <a:ext uri="{FF2B5EF4-FFF2-40B4-BE49-F238E27FC236}">
                    <a16:creationId xmlns:a16="http://schemas.microsoft.com/office/drawing/2014/main" id="{9C029A2F-6654-E69C-DE96-C0E8C7F65AA6}"/>
                  </a:ext>
                </a:extLst>
              </p:cNvPr>
              <p:cNvSpPr/>
              <p:nvPr/>
            </p:nvSpPr>
            <p:spPr>
              <a:xfrm>
                <a:off x="5989594" y="7184136"/>
                <a:ext cx="114036" cy="80321"/>
              </a:xfrm>
              <a:custGeom>
                <a:avLst/>
                <a:gdLst>
                  <a:gd name="connsiteX0" fmla="*/ 0 w 114036"/>
                  <a:gd name="connsiteY0" fmla="*/ 79330 h 80321"/>
                  <a:gd name="connsiteX1" fmla="*/ 0 w 114036"/>
                  <a:gd name="connsiteY1" fmla="*/ 0 h 80321"/>
                  <a:gd name="connsiteX2" fmla="*/ 47598 w 114036"/>
                  <a:gd name="connsiteY2" fmla="*/ 0 h 80321"/>
                  <a:gd name="connsiteX3" fmla="*/ 47598 w 114036"/>
                  <a:gd name="connsiteY3" fmla="*/ 8925 h 80321"/>
                  <a:gd name="connsiteX4" fmla="*/ 9916 w 114036"/>
                  <a:gd name="connsiteY4" fmla="*/ 8925 h 80321"/>
                  <a:gd name="connsiteX5" fmla="*/ 9916 w 114036"/>
                  <a:gd name="connsiteY5" fmla="*/ 35698 h 80321"/>
                  <a:gd name="connsiteX6" fmla="*/ 44623 w 114036"/>
                  <a:gd name="connsiteY6" fmla="*/ 35698 h 80321"/>
                  <a:gd name="connsiteX7" fmla="*/ 44623 w 114036"/>
                  <a:gd name="connsiteY7" fmla="*/ 44623 h 80321"/>
                  <a:gd name="connsiteX8" fmla="*/ 9916 w 114036"/>
                  <a:gd name="connsiteY8" fmla="*/ 44623 h 80321"/>
                  <a:gd name="connsiteX9" fmla="*/ 9916 w 114036"/>
                  <a:gd name="connsiteY9" fmla="*/ 78338 h 80321"/>
                  <a:gd name="connsiteX10" fmla="*/ 0 w 114036"/>
                  <a:gd name="connsiteY10" fmla="*/ 78338 h 80321"/>
                  <a:gd name="connsiteX11" fmla="*/ 84288 w 114036"/>
                  <a:gd name="connsiteY11" fmla="*/ 80321 h 80321"/>
                  <a:gd name="connsiteX12" fmla="*/ 65447 w 114036"/>
                  <a:gd name="connsiteY12" fmla="*/ 74372 h 80321"/>
                  <a:gd name="connsiteX13" fmla="*/ 57514 w 114036"/>
                  <a:gd name="connsiteY13" fmla="*/ 57514 h 80321"/>
                  <a:gd name="connsiteX14" fmla="*/ 67430 w 114036"/>
                  <a:gd name="connsiteY14" fmla="*/ 57514 h 80321"/>
                  <a:gd name="connsiteX15" fmla="*/ 73380 w 114036"/>
                  <a:gd name="connsiteY15" fmla="*/ 67430 h 80321"/>
                  <a:gd name="connsiteX16" fmla="*/ 85279 w 114036"/>
                  <a:gd name="connsiteY16" fmla="*/ 71397 h 80321"/>
                  <a:gd name="connsiteX17" fmla="*/ 98171 w 114036"/>
                  <a:gd name="connsiteY17" fmla="*/ 66439 h 80321"/>
                  <a:gd name="connsiteX18" fmla="*/ 103129 w 114036"/>
                  <a:gd name="connsiteY18" fmla="*/ 53548 h 80321"/>
                  <a:gd name="connsiteX19" fmla="*/ 98171 w 114036"/>
                  <a:gd name="connsiteY19" fmla="*/ 40656 h 80321"/>
                  <a:gd name="connsiteX20" fmla="*/ 85279 w 114036"/>
                  <a:gd name="connsiteY20" fmla="*/ 35698 h 80321"/>
                  <a:gd name="connsiteX21" fmla="*/ 68422 w 114036"/>
                  <a:gd name="connsiteY21" fmla="*/ 44623 h 80321"/>
                  <a:gd name="connsiteX22" fmla="*/ 59497 w 114036"/>
                  <a:gd name="connsiteY22" fmla="*/ 44623 h 80321"/>
                  <a:gd name="connsiteX23" fmla="*/ 63464 w 114036"/>
                  <a:gd name="connsiteY23" fmla="*/ 0 h 80321"/>
                  <a:gd name="connsiteX24" fmla="*/ 109079 w 114036"/>
                  <a:gd name="connsiteY24" fmla="*/ 0 h 80321"/>
                  <a:gd name="connsiteX25" fmla="*/ 109079 w 114036"/>
                  <a:gd name="connsiteY25" fmla="*/ 8925 h 80321"/>
                  <a:gd name="connsiteX26" fmla="*/ 72388 w 114036"/>
                  <a:gd name="connsiteY26" fmla="*/ 8925 h 80321"/>
                  <a:gd name="connsiteX27" fmla="*/ 70405 w 114036"/>
                  <a:gd name="connsiteY27" fmla="*/ 34707 h 80321"/>
                  <a:gd name="connsiteX28" fmla="*/ 70405 w 114036"/>
                  <a:gd name="connsiteY28" fmla="*/ 34707 h 80321"/>
                  <a:gd name="connsiteX29" fmla="*/ 88255 w 114036"/>
                  <a:gd name="connsiteY29" fmla="*/ 26774 h 80321"/>
                  <a:gd name="connsiteX30" fmla="*/ 107095 w 114036"/>
                  <a:gd name="connsiteY30" fmla="*/ 34707 h 80321"/>
                  <a:gd name="connsiteX31" fmla="*/ 114037 w 114036"/>
                  <a:gd name="connsiteY31" fmla="*/ 53548 h 80321"/>
                  <a:gd name="connsiteX32" fmla="*/ 106104 w 114036"/>
                  <a:gd name="connsiteY32" fmla="*/ 73380 h 80321"/>
                  <a:gd name="connsiteX33" fmla="*/ 84288 w 114036"/>
                  <a:gd name="connsiteY33" fmla="*/ 80321 h 80321"/>
                  <a:gd name="connsiteX34" fmla="*/ 84288 w 114036"/>
                  <a:gd name="connsiteY34" fmla="*/ 80321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14036" h="80321">
                    <a:moveTo>
                      <a:pt x="0" y="79330"/>
                    </a:moveTo>
                    <a:lnTo>
                      <a:pt x="0" y="0"/>
                    </a:lnTo>
                    <a:lnTo>
                      <a:pt x="47598" y="0"/>
                    </a:lnTo>
                    <a:lnTo>
                      <a:pt x="47598" y="8925"/>
                    </a:lnTo>
                    <a:lnTo>
                      <a:pt x="9916" y="8925"/>
                    </a:lnTo>
                    <a:lnTo>
                      <a:pt x="9916" y="35698"/>
                    </a:lnTo>
                    <a:lnTo>
                      <a:pt x="44623" y="35698"/>
                    </a:lnTo>
                    <a:lnTo>
                      <a:pt x="44623" y="44623"/>
                    </a:lnTo>
                    <a:lnTo>
                      <a:pt x="9916" y="44623"/>
                    </a:lnTo>
                    <a:lnTo>
                      <a:pt x="9916" y="78338"/>
                    </a:lnTo>
                    <a:lnTo>
                      <a:pt x="0" y="78338"/>
                    </a:lnTo>
                    <a:close/>
                    <a:moveTo>
                      <a:pt x="84288" y="80321"/>
                    </a:moveTo>
                    <a:cubicBezTo>
                      <a:pt x="76355" y="80321"/>
                      <a:pt x="70405" y="78338"/>
                      <a:pt x="65447" y="74372"/>
                    </a:cubicBezTo>
                    <a:cubicBezTo>
                      <a:pt x="60489" y="70405"/>
                      <a:pt x="57514" y="64455"/>
                      <a:pt x="57514" y="57514"/>
                    </a:cubicBezTo>
                    <a:lnTo>
                      <a:pt x="67430" y="57514"/>
                    </a:lnTo>
                    <a:cubicBezTo>
                      <a:pt x="67430" y="61481"/>
                      <a:pt x="69414" y="65447"/>
                      <a:pt x="73380" y="67430"/>
                    </a:cubicBezTo>
                    <a:cubicBezTo>
                      <a:pt x="76355" y="70405"/>
                      <a:pt x="80321" y="71397"/>
                      <a:pt x="85279" y="71397"/>
                    </a:cubicBezTo>
                    <a:cubicBezTo>
                      <a:pt x="90237" y="71397"/>
                      <a:pt x="95196" y="69414"/>
                      <a:pt x="98171" y="66439"/>
                    </a:cubicBezTo>
                    <a:cubicBezTo>
                      <a:pt x="101146" y="63464"/>
                      <a:pt x="103129" y="58506"/>
                      <a:pt x="103129" y="53548"/>
                    </a:cubicBezTo>
                    <a:cubicBezTo>
                      <a:pt x="103129" y="48590"/>
                      <a:pt x="101146" y="43632"/>
                      <a:pt x="98171" y="40656"/>
                    </a:cubicBezTo>
                    <a:cubicBezTo>
                      <a:pt x="95196" y="37682"/>
                      <a:pt x="90237" y="35698"/>
                      <a:pt x="85279" y="35698"/>
                    </a:cubicBezTo>
                    <a:cubicBezTo>
                      <a:pt x="77346" y="35698"/>
                      <a:pt x="71397" y="38674"/>
                      <a:pt x="68422" y="44623"/>
                    </a:cubicBezTo>
                    <a:lnTo>
                      <a:pt x="59497" y="44623"/>
                    </a:lnTo>
                    <a:lnTo>
                      <a:pt x="63464" y="0"/>
                    </a:lnTo>
                    <a:lnTo>
                      <a:pt x="109079" y="0"/>
                    </a:lnTo>
                    <a:lnTo>
                      <a:pt x="109079" y="8925"/>
                    </a:lnTo>
                    <a:lnTo>
                      <a:pt x="72388" y="8925"/>
                    </a:lnTo>
                    <a:lnTo>
                      <a:pt x="70405" y="34707"/>
                    </a:lnTo>
                    <a:lnTo>
                      <a:pt x="70405" y="34707"/>
                    </a:lnTo>
                    <a:cubicBezTo>
                      <a:pt x="74372" y="29749"/>
                      <a:pt x="80321" y="26774"/>
                      <a:pt x="88255" y="26774"/>
                    </a:cubicBezTo>
                    <a:cubicBezTo>
                      <a:pt x="96188" y="26774"/>
                      <a:pt x="102137" y="29749"/>
                      <a:pt x="107095" y="34707"/>
                    </a:cubicBezTo>
                    <a:cubicBezTo>
                      <a:pt x="112053" y="39665"/>
                      <a:pt x="114037" y="45614"/>
                      <a:pt x="114037" y="53548"/>
                    </a:cubicBezTo>
                    <a:cubicBezTo>
                      <a:pt x="114037" y="61481"/>
                      <a:pt x="111062" y="68422"/>
                      <a:pt x="106104" y="73380"/>
                    </a:cubicBezTo>
                    <a:cubicBezTo>
                      <a:pt x="100154" y="78338"/>
                      <a:pt x="93213" y="80321"/>
                      <a:pt x="84288" y="80321"/>
                    </a:cubicBezTo>
                    <a:lnTo>
                      <a:pt x="84288" y="80321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9" name="Полилиния: фигура 338">
                <a:extLst>
                  <a:ext uri="{FF2B5EF4-FFF2-40B4-BE49-F238E27FC236}">
                    <a16:creationId xmlns:a16="http://schemas.microsoft.com/office/drawing/2014/main" id="{F6C05577-4C49-5C0B-AD44-FC0DBADF1040}"/>
                  </a:ext>
                </a:extLst>
              </p:cNvPr>
              <p:cNvSpPr/>
              <p:nvPr/>
            </p:nvSpPr>
            <p:spPr>
              <a:xfrm>
                <a:off x="1910058" y="7431050"/>
                <a:ext cx="461104" cy="82304"/>
              </a:xfrm>
              <a:custGeom>
                <a:avLst/>
                <a:gdLst>
                  <a:gd name="connsiteX0" fmla="*/ 70405 w 461104"/>
                  <a:gd name="connsiteY0" fmla="*/ 48589 h 82304"/>
                  <a:gd name="connsiteX1" fmla="*/ 61481 w 461104"/>
                  <a:gd name="connsiteY1" fmla="*/ 73380 h 82304"/>
                  <a:gd name="connsiteX2" fmla="*/ 36690 w 461104"/>
                  <a:gd name="connsiteY2" fmla="*/ 82305 h 82304"/>
                  <a:gd name="connsiteX3" fmla="*/ 9916 w 461104"/>
                  <a:gd name="connsiteY3" fmla="*/ 71396 h 82304"/>
                  <a:gd name="connsiteX4" fmla="*/ 0 w 461104"/>
                  <a:gd name="connsiteY4" fmla="*/ 41648 h 82304"/>
                  <a:gd name="connsiteX5" fmla="*/ 9916 w 461104"/>
                  <a:gd name="connsiteY5" fmla="*/ 11899 h 82304"/>
                  <a:gd name="connsiteX6" fmla="*/ 36690 w 461104"/>
                  <a:gd name="connsiteY6" fmla="*/ 991 h 82304"/>
                  <a:gd name="connsiteX7" fmla="*/ 58506 w 461104"/>
                  <a:gd name="connsiteY7" fmla="*/ 7933 h 82304"/>
                  <a:gd name="connsiteX8" fmla="*/ 69414 w 461104"/>
                  <a:gd name="connsiteY8" fmla="*/ 26773 h 82304"/>
                  <a:gd name="connsiteX9" fmla="*/ 59497 w 461104"/>
                  <a:gd name="connsiteY9" fmla="*/ 26773 h 82304"/>
                  <a:gd name="connsiteX10" fmla="*/ 51564 w 461104"/>
                  <a:gd name="connsiteY10" fmla="*/ 14874 h 82304"/>
                  <a:gd name="connsiteX11" fmla="*/ 37682 w 461104"/>
                  <a:gd name="connsiteY11" fmla="*/ 10908 h 82304"/>
                  <a:gd name="connsiteX12" fmla="*/ 18841 w 461104"/>
                  <a:gd name="connsiteY12" fmla="*/ 18840 h 82304"/>
                  <a:gd name="connsiteX13" fmla="*/ 11899 w 461104"/>
                  <a:gd name="connsiteY13" fmla="*/ 41648 h 82304"/>
                  <a:gd name="connsiteX14" fmla="*/ 18841 w 461104"/>
                  <a:gd name="connsiteY14" fmla="*/ 65447 h 82304"/>
                  <a:gd name="connsiteX15" fmla="*/ 37682 w 461104"/>
                  <a:gd name="connsiteY15" fmla="*/ 74372 h 82304"/>
                  <a:gd name="connsiteX16" fmla="*/ 54539 w 461104"/>
                  <a:gd name="connsiteY16" fmla="*/ 68422 h 82304"/>
                  <a:gd name="connsiteX17" fmla="*/ 61481 w 461104"/>
                  <a:gd name="connsiteY17" fmla="*/ 52556 h 82304"/>
                  <a:gd name="connsiteX18" fmla="*/ 61481 w 461104"/>
                  <a:gd name="connsiteY18" fmla="*/ 51564 h 82304"/>
                  <a:gd name="connsiteX19" fmla="*/ 39665 w 461104"/>
                  <a:gd name="connsiteY19" fmla="*/ 51564 h 82304"/>
                  <a:gd name="connsiteX20" fmla="*/ 39665 w 461104"/>
                  <a:gd name="connsiteY20" fmla="*/ 40656 h 82304"/>
                  <a:gd name="connsiteX21" fmla="*/ 71397 w 461104"/>
                  <a:gd name="connsiteY21" fmla="*/ 40656 h 82304"/>
                  <a:gd name="connsiteX22" fmla="*/ 71397 w 461104"/>
                  <a:gd name="connsiteY22" fmla="*/ 48589 h 82304"/>
                  <a:gd name="connsiteX23" fmla="*/ 113045 w 461104"/>
                  <a:gd name="connsiteY23" fmla="*/ 1983 h 82304"/>
                  <a:gd name="connsiteX24" fmla="*/ 130894 w 461104"/>
                  <a:gd name="connsiteY24" fmla="*/ 8924 h 82304"/>
                  <a:gd name="connsiteX25" fmla="*/ 137836 w 461104"/>
                  <a:gd name="connsiteY25" fmla="*/ 26773 h 82304"/>
                  <a:gd name="connsiteX26" fmla="*/ 130894 w 461104"/>
                  <a:gd name="connsiteY26" fmla="*/ 44623 h 82304"/>
                  <a:gd name="connsiteX27" fmla="*/ 113045 w 461104"/>
                  <a:gd name="connsiteY27" fmla="*/ 51564 h 82304"/>
                  <a:gd name="connsiteX28" fmla="*/ 93212 w 461104"/>
                  <a:gd name="connsiteY28" fmla="*/ 51564 h 82304"/>
                  <a:gd name="connsiteX29" fmla="*/ 93212 w 461104"/>
                  <a:gd name="connsiteY29" fmla="*/ 79330 h 82304"/>
                  <a:gd name="connsiteX30" fmla="*/ 83296 w 461104"/>
                  <a:gd name="connsiteY30" fmla="*/ 79330 h 82304"/>
                  <a:gd name="connsiteX31" fmla="*/ 83296 w 461104"/>
                  <a:gd name="connsiteY31" fmla="*/ 0 h 82304"/>
                  <a:gd name="connsiteX32" fmla="*/ 113045 w 461104"/>
                  <a:gd name="connsiteY32" fmla="*/ 0 h 82304"/>
                  <a:gd name="connsiteX33" fmla="*/ 93212 w 461104"/>
                  <a:gd name="connsiteY33" fmla="*/ 43631 h 82304"/>
                  <a:gd name="connsiteX34" fmla="*/ 111062 w 461104"/>
                  <a:gd name="connsiteY34" fmla="*/ 43631 h 82304"/>
                  <a:gd name="connsiteX35" fmla="*/ 123953 w 461104"/>
                  <a:gd name="connsiteY35" fmla="*/ 39665 h 82304"/>
                  <a:gd name="connsiteX36" fmla="*/ 128911 w 461104"/>
                  <a:gd name="connsiteY36" fmla="*/ 27765 h 82304"/>
                  <a:gd name="connsiteX37" fmla="*/ 123953 w 461104"/>
                  <a:gd name="connsiteY37" fmla="*/ 15866 h 82304"/>
                  <a:gd name="connsiteX38" fmla="*/ 111062 w 461104"/>
                  <a:gd name="connsiteY38" fmla="*/ 11899 h 82304"/>
                  <a:gd name="connsiteX39" fmla="*/ 93212 w 461104"/>
                  <a:gd name="connsiteY39" fmla="*/ 11899 h 82304"/>
                  <a:gd name="connsiteX40" fmla="*/ 93212 w 461104"/>
                  <a:gd name="connsiteY40" fmla="*/ 43631 h 82304"/>
                  <a:gd name="connsiteX41" fmla="*/ 194358 w 461104"/>
                  <a:gd name="connsiteY41" fmla="*/ 12891 h 82304"/>
                  <a:gd name="connsiteX42" fmla="*/ 194358 w 461104"/>
                  <a:gd name="connsiteY42" fmla="*/ 12891 h 82304"/>
                  <a:gd name="connsiteX43" fmla="*/ 173534 w 461104"/>
                  <a:gd name="connsiteY43" fmla="*/ 27765 h 82304"/>
                  <a:gd name="connsiteX44" fmla="*/ 173534 w 461104"/>
                  <a:gd name="connsiteY44" fmla="*/ 17849 h 82304"/>
                  <a:gd name="connsiteX45" fmla="*/ 194358 w 461104"/>
                  <a:gd name="connsiteY45" fmla="*/ 2975 h 82304"/>
                  <a:gd name="connsiteX46" fmla="*/ 204274 w 461104"/>
                  <a:gd name="connsiteY46" fmla="*/ 2975 h 82304"/>
                  <a:gd name="connsiteX47" fmla="*/ 204274 w 461104"/>
                  <a:gd name="connsiteY47" fmla="*/ 82305 h 82304"/>
                  <a:gd name="connsiteX48" fmla="*/ 194358 w 461104"/>
                  <a:gd name="connsiteY48" fmla="*/ 82305 h 82304"/>
                  <a:gd name="connsiteX49" fmla="*/ 194358 w 461104"/>
                  <a:gd name="connsiteY49" fmla="*/ 12891 h 82304"/>
                  <a:gd name="connsiteX50" fmla="*/ 224107 w 461104"/>
                  <a:gd name="connsiteY50" fmla="*/ 24791 h 82304"/>
                  <a:gd name="connsiteX51" fmla="*/ 232040 w 461104"/>
                  <a:gd name="connsiteY51" fmla="*/ 7933 h 82304"/>
                  <a:gd name="connsiteX52" fmla="*/ 250880 w 461104"/>
                  <a:gd name="connsiteY52" fmla="*/ 991 h 82304"/>
                  <a:gd name="connsiteX53" fmla="*/ 268730 w 461104"/>
                  <a:gd name="connsiteY53" fmla="*/ 6941 h 82304"/>
                  <a:gd name="connsiteX54" fmla="*/ 275671 w 461104"/>
                  <a:gd name="connsiteY54" fmla="*/ 22807 h 82304"/>
                  <a:gd name="connsiteX55" fmla="*/ 271705 w 461104"/>
                  <a:gd name="connsiteY55" fmla="*/ 35698 h 82304"/>
                  <a:gd name="connsiteX56" fmla="*/ 257822 w 461104"/>
                  <a:gd name="connsiteY56" fmla="*/ 51564 h 82304"/>
                  <a:gd name="connsiteX57" fmla="*/ 237990 w 461104"/>
                  <a:gd name="connsiteY57" fmla="*/ 72388 h 82304"/>
                  <a:gd name="connsiteX58" fmla="*/ 237990 w 461104"/>
                  <a:gd name="connsiteY58" fmla="*/ 72388 h 82304"/>
                  <a:gd name="connsiteX59" fmla="*/ 276663 w 461104"/>
                  <a:gd name="connsiteY59" fmla="*/ 72388 h 82304"/>
                  <a:gd name="connsiteX60" fmla="*/ 276663 w 461104"/>
                  <a:gd name="connsiteY60" fmla="*/ 81313 h 82304"/>
                  <a:gd name="connsiteX61" fmla="*/ 224107 w 461104"/>
                  <a:gd name="connsiteY61" fmla="*/ 81313 h 82304"/>
                  <a:gd name="connsiteX62" fmla="*/ 224107 w 461104"/>
                  <a:gd name="connsiteY62" fmla="*/ 74372 h 82304"/>
                  <a:gd name="connsiteX63" fmla="*/ 251872 w 461104"/>
                  <a:gd name="connsiteY63" fmla="*/ 44623 h 82304"/>
                  <a:gd name="connsiteX64" fmla="*/ 262780 w 461104"/>
                  <a:gd name="connsiteY64" fmla="*/ 31731 h 82304"/>
                  <a:gd name="connsiteX65" fmla="*/ 265755 w 461104"/>
                  <a:gd name="connsiteY65" fmla="*/ 22807 h 82304"/>
                  <a:gd name="connsiteX66" fmla="*/ 260797 w 461104"/>
                  <a:gd name="connsiteY66" fmla="*/ 12891 h 82304"/>
                  <a:gd name="connsiteX67" fmla="*/ 249889 w 461104"/>
                  <a:gd name="connsiteY67" fmla="*/ 8924 h 82304"/>
                  <a:gd name="connsiteX68" fmla="*/ 237990 w 461104"/>
                  <a:gd name="connsiteY68" fmla="*/ 12891 h 82304"/>
                  <a:gd name="connsiteX69" fmla="*/ 233031 w 461104"/>
                  <a:gd name="connsiteY69" fmla="*/ 23799 h 82304"/>
                  <a:gd name="connsiteX70" fmla="*/ 233031 w 461104"/>
                  <a:gd name="connsiteY70" fmla="*/ 23799 h 82304"/>
                  <a:gd name="connsiteX71" fmla="*/ 224107 w 461104"/>
                  <a:gd name="connsiteY71" fmla="*/ 24791 h 82304"/>
                  <a:gd name="connsiteX72" fmla="*/ 224107 w 461104"/>
                  <a:gd name="connsiteY72" fmla="*/ 24791 h 82304"/>
                  <a:gd name="connsiteX73" fmla="*/ 287571 w 461104"/>
                  <a:gd name="connsiteY73" fmla="*/ 54539 h 82304"/>
                  <a:gd name="connsiteX74" fmla="*/ 287571 w 461104"/>
                  <a:gd name="connsiteY74" fmla="*/ 45614 h 82304"/>
                  <a:gd name="connsiteX75" fmla="*/ 323269 w 461104"/>
                  <a:gd name="connsiteY75" fmla="*/ 45614 h 82304"/>
                  <a:gd name="connsiteX76" fmla="*/ 323269 w 461104"/>
                  <a:gd name="connsiteY76" fmla="*/ 54539 h 82304"/>
                  <a:gd name="connsiteX77" fmla="*/ 287571 w 461104"/>
                  <a:gd name="connsiteY77" fmla="*/ 54539 h 82304"/>
                  <a:gd name="connsiteX78" fmla="*/ 373842 w 461104"/>
                  <a:gd name="connsiteY78" fmla="*/ 64455 h 82304"/>
                  <a:gd name="connsiteX79" fmla="*/ 334177 w 461104"/>
                  <a:gd name="connsiteY79" fmla="*/ 64455 h 82304"/>
                  <a:gd name="connsiteX80" fmla="*/ 334177 w 461104"/>
                  <a:gd name="connsiteY80" fmla="*/ 55531 h 82304"/>
                  <a:gd name="connsiteX81" fmla="*/ 368884 w 461104"/>
                  <a:gd name="connsiteY81" fmla="*/ 1983 h 82304"/>
                  <a:gd name="connsiteX82" fmla="*/ 383758 w 461104"/>
                  <a:gd name="connsiteY82" fmla="*/ 1983 h 82304"/>
                  <a:gd name="connsiteX83" fmla="*/ 383758 w 461104"/>
                  <a:gd name="connsiteY83" fmla="*/ 55531 h 82304"/>
                  <a:gd name="connsiteX84" fmla="*/ 394666 w 461104"/>
                  <a:gd name="connsiteY84" fmla="*/ 55531 h 82304"/>
                  <a:gd name="connsiteX85" fmla="*/ 394666 w 461104"/>
                  <a:gd name="connsiteY85" fmla="*/ 64455 h 82304"/>
                  <a:gd name="connsiteX86" fmla="*/ 383758 w 461104"/>
                  <a:gd name="connsiteY86" fmla="*/ 64455 h 82304"/>
                  <a:gd name="connsiteX87" fmla="*/ 383758 w 461104"/>
                  <a:gd name="connsiteY87" fmla="*/ 81313 h 82304"/>
                  <a:gd name="connsiteX88" fmla="*/ 373842 w 461104"/>
                  <a:gd name="connsiteY88" fmla="*/ 81313 h 82304"/>
                  <a:gd name="connsiteX89" fmla="*/ 373842 w 461104"/>
                  <a:gd name="connsiteY89" fmla="*/ 64455 h 82304"/>
                  <a:gd name="connsiteX90" fmla="*/ 343101 w 461104"/>
                  <a:gd name="connsiteY90" fmla="*/ 55531 h 82304"/>
                  <a:gd name="connsiteX91" fmla="*/ 372850 w 461104"/>
                  <a:gd name="connsiteY91" fmla="*/ 55531 h 82304"/>
                  <a:gd name="connsiteX92" fmla="*/ 372850 w 461104"/>
                  <a:gd name="connsiteY92" fmla="*/ 9916 h 82304"/>
                  <a:gd name="connsiteX93" fmla="*/ 372850 w 461104"/>
                  <a:gd name="connsiteY93" fmla="*/ 9916 h 82304"/>
                  <a:gd name="connsiteX94" fmla="*/ 343101 w 461104"/>
                  <a:gd name="connsiteY94" fmla="*/ 55531 h 82304"/>
                  <a:gd name="connsiteX95" fmla="*/ 343101 w 461104"/>
                  <a:gd name="connsiteY95" fmla="*/ 55531 h 82304"/>
                  <a:gd name="connsiteX96" fmla="*/ 431356 w 461104"/>
                  <a:gd name="connsiteY96" fmla="*/ 82305 h 82304"/>
                  <a:gd name="connsiteX97" fmla="*/ 409540 w 461104"/>
                  <a:gd name="connsiteY97" fmla="*/ 71396 h 82304"/>
                  <a:gd name="connsiteX98" fmla="*/ 401607 w 461104"/>
                  <a:gd name="connsiteY98" fmla="*/ 41648 h 82304"/>
                  <a:gd name="connsiteX99" fmla="*/ 409540 w 461104"/>
                  <a:gd name="connsiteY99" fmla="*/ 11899 h 82304"/>
                  <a:gd name="connsiteX100" fmla="*/ 431356 w 461104"/>
                  <a:gd name="connsiteY100" fmla="*/ 991 h 82304"/>
                  <a:gd name="connsiteX101" fmla="*/ 453172 w 461104"/>
                  <a:gd name="connsiteY101" fmla="*/ 11899 h 82304"/>
                  <a:gd name="connsiteX102" fmla="*/ 461105 w 461104"/>
                  <a:gd name="connsiteY102" fmla="*/ 41648 h 82304"/>
                  <a:gd name="connsiteX103" fmla="*/ 453172 w 461104"/>
                  <a:gd name="connsiteY103" fmla="*/ 71396 h 82304"/>
                  <a:gd name="connsiteX104" fmla="*/ 431356 w 461104"/>
                  <a:gd name="connsiteY104" fmla="*/ 82305 h 82304"/>
                  <a:gd name="connsiteX105" fmla="*/ 431356 w 461104"/>
                  <a:gd name="connsiteY105" fmla="*/ 82305 h 82304"/>
                  <a:gd name="connsiteX106" fmla="*/ 431356 w 461104"/>
                  <a:gd name="connsiteY106" fmla="*/ 73380 h 82304"/>
                  <a:gd name="connsiteX107" fmla="*/ 445239 w 461104"/>
                  <a:gd name="connsiteY107" fmla="*/ 64455 h 82304"/>
                  <a:gd name="connsiteX108" fmla="*/ 450197 w 461104"/>
                  <a:gd name="connsiteY108" fmla="*/ 40656 h 82304"/>
                  <a:gd name="connsiteX109" fmla="*/ 445239 w 461104"/>
                  <a:gd name="connsiteY109" fmla="*/ 16857 h 82304"/>
                  <a:gd name="connsiteX110" fmla="*/ 431356 w 461104"/>
                  <a:gd name="connsiteY110" fmla="*/ 7933 h 82304"/>
                  <a:gd name="connsiteX111" fmla="*/ 417473 w 461104"/>
                  <a:gd name="connsiteY111" fmla="*/ 16857 h 82304"/>
                  <a:gd name="connsiteX112" fmla="*/ 412515 w 461104"/>
                  <a:gd name="connsiteY112" fmla="*/ 39665 h 82304"/>
                  <a:gd name="connsiteX113" fmla="*/ 417473 w 461104"/>
                  <a:gd name="connsiteY113" fmla="*/ 63464 h 82304"/>
                  <a:gd name="connsiteX114" fmla="*/ 431356 w 461104"/>
                  <a:gd name="connsiteY114" fmla="*/ 73380 h 82304"/>
                  <a:gd name="connsiteX115" fmla="*/ 431356 w 461104"/>
                  <a:gd name="connsiteY115" fmla="*/ 73380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461104" h="82304">
                    <a:moveTo>
                      <a:pt x="70405" y="48589"/>
                    </a:moveTo>
                    <a:cubicBezTo>
                      <a:pt x="70405" y="59497"/>
                      <a:pt x="67430" y="67430"/>
                      <a:pt x="61481" y="73380"/>
                    </a:cubicBezTo>
                    <a:cubicBezTo>
                      <a:pt x="55531" y="79330"/>
                      <a:pt x="47598" y="82305"/>
                      <a:pt x="36690" y="82305"/>
                    </a:cubicBezTo>
                    <a:cubicBezTo>
                      <a:pt x="25782" y="82305"/>
                      <a:pt x="16858" y="78338"/>
                      <a:pt x="9916" y="71396"/>
                    </a:cubicBezTo>
                    <a:cubicBezTo>
                      <a:pt x="2975" y="63464"/>
                      <a:pt x="0" y="53547"/>
                      <a:pt x="0" y="41648"/>
                    </a:cubicBezTo>
                    <a:cubicBezTo>
                      <a:pt x="0" y="29749"/>
                      <a:pt x="2975" y="19832"/>
                      <a:pt x="9916" y="11899"/>
                    </a:cubicBezTo>
                    <a:cubicBezTo>
                      <a:pt x="16858" y="4958"/>
                      <a:pt x="24791" y="991"/>
                      <a:pt x="36690" y="991"/>
                    </a:cubicBezTo>
                    <a:cubicBezTo>
                      <a:pt x="45615" y="991"/>
                      <a:pt x="52556" y="2975"/>
                      <a:pt x="58506" y="7933"/>
                    </a:cubicBezTo>
                    <a:cubicBezTo>
                      <a:pt x="64455" y="12891"/>
                      <a:pt x="68422" y="18840"/>
                      <a:pt x="69414" y="26773"/>
                    </a:cubicBezTo>
                    <a:lnTo>
                      <a:pt x="59497" y="26773"/>
                    </a:lnTo>
                    <a:cubicBezTo>
                      <a:pt x="57514" y="21815"/>
                      <a:pt x="55531" y="16857"/>
                      <a:pt x="51564" y="14874"/>
                    </a:cubicBezTo>
                    <a:cubicBezTo>
                      <a:pt x="47598" y="11899"/>
                      <a:pt x="42640" y="10908"/>
                      <a:pt x="37682" y="10908"/>
                    </a:cubicBezTo>
                    <a:cubicBezTo>
                      <a:pt x="29749" y="10908"/>
                      <a:pt x="22807" y="13882"/>
                      <a:pt x="18841" y="18840"/>
                    </a:cubicBezTo>
                    <a:cubicBezTo>
                      <a:pt x="13883" y="24791"/>
                      <a:pt x="11899" y="31731"/>
                      <a:pt x="11899" y="41648"/>
                    </a:cubicBezTo>
                    <a:cubicBezTo>
                      <a:pt x="11899" y="51564"/>
                      <a:pt x="13883" y="59497"/>
                      <a:pt x="18841" y="65447"/>
                    </a:cubicBezTo>
                    <a:cubicBezTo>
                      <a:pt x="23799" y="71396"/>
                      <a:pt x="29749" y="74372"/>
                      <a:pt x="37682" y="74372"/>
                    </a:cubicBezTo>
                    <a:cubicBezTo>
                      <a:pt x="44623" y="74372"/>
                      <a:pt x="50573" y="72388"/>
                      <a:pt x="54539" y="68422"/>
                    </a:cubicBezTo>
                    <a:cubicBezTo>
                      <a:pt x="58506" y="64455"/>
                      <a:pt x="61481" y="58505"/>
                      <a:pt x="61481" y="52556"/>
                    </a:cubicBezTo>
                    <a:lnTo>
                      <a:pt x="61481" y="51564"/>
                    </a:lnTo>
                    <a:lnTo>
                      <a:pt x="39665" y="51564"/>
                    </a:lnTo>
                    <a:lnTo>
                      <a:pt x="39665" y="40656"/>
                    </a:lnTo>
                    <a:lnTo>
                      <a:pt x="71397" y="40656"/>
                    </a:lnTo>
                    <a:lnTo>
                      <a:pt x="71397" y="48589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6"/>
                      <a:pt x="130894" y="8924"/>
                    </a:cubicBezTo>
                    <a:cubicBezTo>
                      <a:pt x="135852" y="13882"/>
                      <a:pt x="137836" y="19832"/>
                      <a:pt x="137836" y="26773"/>
                    </a:cubicBezTo>
                    <a:cubicBezTo>
                      <a:pt x="137836" y="34707"/>
                      <a:pt x="135852" y="40656"/>
                      <a:pt x="130894" y="44623"/>
                    </a:cubicBezTo>
                    <a:cubicBezTo>
                      <a:pt x="125936" y="49581"/>
                      <a:pt x="119986" y="51564"/>
                      <a:pt x="113045" y="51564"/>
                    </a:cubicBezTo>
                    <a:lnTo>
                      <a:pt x="93212" y="51564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3631"/>
                    </a:moveTo>
                    <a:lnTo>
                      <a:pt x="111062" y="43631"/>
                    </a:lnTo>
                    <a:cubicBezTo>
                      <a:pt x="117011" y="43631"/>
                      <a:pt x="120978" y="42640"/>
                      <a:pt x="123953" y="39665"/>
                    </a:cubicBezTo>
                    <a:cubicBezTo>
                      <a:pt x="126928" y="36690"/>
                      <a:pt x="128911" y="32723"/>
                      <a:pt x="128911" y="27765"/>
                    </a:cubicBezTo>
                    <a:cubicBezTo>
                      <a:pt x="128911" y="22807"/>
                      <a:pt x="126928" y="18840"/>
                      <a:pt x="123953" y="15866"/>
                    </a:cubicBezTo>
                    <a:cubicBezTo>
                      <a:pt x="120978" y="12891"/>
                      <a:pt x="116020" y="11899"/>
                      <a:pt x="111062" y="11899"/>
                    </a:cubicBezTo>
                    <a:lnTo>
                      <a:pt x="93212" y="11899"/>
                    </a:lnTo>
                    <a:lnTo>
                      <a:pt x="93212" y="43631"/>
                    </a:lnTo>
                    <a:close/>
                    <a:moveTo>
                      <a:pt x="194358" y="12891"/>
                    </a:moveTo>
                    <a:lnTo>
                      <a:pt x="194358" y="12891"/>
                    </a:lnTo>
                    <a:lnTo>
                      <a:pt x="173534" y="27765"/>
                    </a:lnTo>
                    <a:lnTo>
                      <a:pt x="173534" y="17849"/>
                    </a:lnTo>
                    <a:lnTo>
                      <a:pt x="194358" y="2975"/>
                    </a:lnTo>
                    <a:lnTo>
                      <a:pt x="204274" y="2975"/>
                    </a:lnTo>
                    <a:lnTo>
                      <a:pt x="204274" y="82305"/>
                    </a:lnTo>
                    <a:lnTo>
                      <a:pt x="194358" y="82305"/>
                    </a:lnTo>
                    <a:lnTo>
                      <a:pt x="194358" y="12891"/>
                    </a:lnTo>
                    <a:close/>
                    <a:moveTo>
                      <a:pt x="224107" y="24791"/>
                    </a:moveTo>
                    <a:cubicBezTo>
                      <a:pt x="224107" y="17849"/>
                      <a:pt x="227082" y="11899"/>
                      <a:pt x="232040" y="7933"/>
                    </a:cubicBezTo>
                    <a:cubicBezTo>
                      <a:pt x="236998" y="2975"/>
                      <a:pt x="242948" y="991"/>
                      <a:pt x="250880" y="991"/>
                    </a:cubicBezTo>
                    <a:cubicBezTo>
                      <a:pt x="257822" y="991"/>
                      <a:pt x="263772" y="2975"/>
                      <a:pt x="268730" y="6941"/>
                    </a:cubicBezTo>
                    <a:cubicBezTo>
                      <a:pt x="273688" y="10908"/>
                      <a:pt x="275671" y="15866"/>
                      <a:pt x="275671" y="22807"/>
                    </a:cubicBezTo>
                    <a:cubicBezTo>
                      <a:pt x="275671" y="26773"/>
                      <a:pt x="274680" y="31731"/>
                      <a:pt x="271705" y="35698"/>
                    </a:cubicBezTo>
                    <a:cubicBezTo>
                      <a:pt x="269721" y="39665"/>
                      <a:pt x="264763" y="45614"/>
                      <a:pt x="257822" y="51564"/>
                    </a:cubicBezTo>
                    <a:lnTo>
                      <a:pt x="237990" y="72388"/>
                    </a:lnTo>
                    <a:lnTo>
                      <a:pt x="237990" y="72388"/>
                    </a:lnTo>
                    <a:lnTo>
                      <a:pt x="276663" y="72388"/>
                    </a:lnTo>
                    <a:lnTo>
                      <a:pt x="276663" y="81313"/>
                    </a:lnTo>
                    <a:lnTo>
                      <a:pt x="224107" y="81313"/>
                    </a:lnTo>
                    <a:lnTo>
                      <a:pt x="224107" y="74372"/>
                    </a:lnTo>
                    <a:lnTo>
                      <a:pt x="251872" y="44623"/>
                    </a:lnTo>
                    <a:cubicBezTo>
                      <a:pt x="256830" y="38673"/>
                      <a:pt x="260797" y="34707"/>
                      <a:pt x="262780" y="31731"/>
                    </a:cubicBezTo>
                    <a:cubicBezTo>
                      <a:pt x="264763" y="28757"/>
                      <a:pt x="265755" y="25782"/>
                      <a:pt x="265755" y="22807"/>
                    </a:cubicBezTo>
                    <a:cubicBezTo>
                      <a:pt x="265755" y="18840"/>
                      <a:pt x="263772" y="15866"/>
                      <a:pt x="260797" y="12891"/>
                    </a:cubicBezTo>
                    <a:cubicBezTo>
                      <a:pt x="257822" y="9916"/>
                      <a:pt x="253855" y="8924"/>
                      <a:pt x="249889" y="8924"/>
                    </a:cubicBezTo>
                    <a:cubicBezTo>
                      <a:pt x="244931" y="8924"/>
                      <a:pt x="240964" y="9916"/>
                      <a:pt x="237990" y="12891"/>
                    </a:cubicBezTo>
                    <a:cubicBezTo>
                      <a:pt x="235015" y="15866"/>
                      <a:pt x="233031" y="19832"/>
                      <a:pt x="233031" y="23799"/>
                    </a:cubicBezTo>
                    <a:lnTo>
                      <a:pt x="233031" y="23799"/>
                    </a:lnTo>
                    <a:lnTo>
                      <a:pt x="224107" y="24791"/>
                    </a:lnTo>
                    <a:lnTo>
                      <a:pt x="224107" y="24791"/>
                    </a:lnTo>
                    <a:close/>
                    <a:moveTo>
                      <a:pt x="287571" y="54539"/>
                    </a:moveTo>
                    <a:lnTo>
                      <a:pt x="287571" y="45614"/>
                    </a:lnTo>
                    <a:lnTo>
                      <a:pt x="323269" y="45614"/>
                    </a:lnTo>
                    <a:lnTo>
                      <a:pt x="323269" y="54539"/>
                    </a:lnTo>
                    <a:lnTo>
                      <a:pt x="287571" y="54539"/>
                    </a:lnTo>
                    <a:close/>
                    <a:moveTo>
                      <a:pt x="373842" y="64455"/>
                    </a:moveTo>
                    <a:lnTo>
                      <a:pt x="334177" y="64455"/>
                    </a:lnTo>
                    <a:lnTo>
                      <a:pt x="334177" y="55531"/>
                    </a:lnTo>
                    <a:cubicBezTo>
                      <a:pt x="340127" y="43631"/>
                      <a:pt x="352026" y="25782"/>
                      <a:pt x="368884" y="1983"/>
                    </a:cubicBezTo>
                    <a:lnTo>
                      <a:pt x="383758" y="1983"/>
                    </a:lnTo>
                    <a:lnTo>
                      <a:pt x="383758" y="55531"/>
                    </a:lnTo>
                    <a:lnTo>
                      <a:pt x="394666" y="55531"/>
                    </a:lnTo>
                    <a:lnTo>
                      <a:pt x="394666" y="64455"/>
                    </a:lnTo>
                    <a:lnTo>
                      <a:pt x="383758" y="64455"/>
                    </a:lnTo>
                    <a:lnTo>
                      <a:pt x="383758" y="81313"/>
                    </a:lnTo>
                    <a:lnTo>
                      <a:pt x="373842" y="81313"/>
                    </a:lnTo>
                    <a:lnTo>
                      <a:pt x="373842" y="64455"/>
                    </a:lnTo>
                    <a:close/>
                    <a:moveTo>
                      <a:pt x="343101" y="55531"/>
                    </a:moveTo>
                    <a:lnTo>
                      <a:pt x="372850" y="55531"/>
                    </a:lnTo>
                    <a:lnTo>
                      <a:pt x="372850" y="9916"/>
                    </a:lnTo>
                    <a:lnTo>
                      <a:pt x="372850" y="9916"/>
                    </a:lnTo>
                    <a:cubicBezTo>
                      <a:pt x="358967" y="29749"/>
                      <a:pt x="349051" y="45614"/>
                      <a:pt x="343101" y="55531"/>
                    </a:cubicBezTo>
                    <a:lnTo>
                      <a:pt x="343101" y="55531"/>
                    </a:lnTo>
                    <a:close/>
                    <a:moveTo>
                      <a:pt x="431356" y="82305"/>
                    </a:moveTo>
                    <a:cubicBezTo>
                      <a:pt x="422431" y="82305"/>
                      <a:pt x="415490" y="78338"/>
                      <a:pt x="409540" y="71396"/>
                    </a:cubicBezTo>
                    <a:cubicBezTo>
                      <a:pt x="404582" y="64455"/>
                      <a:pt x="401607" y="54539"/>
                      <a:pt x="401607" y="41648"/>
                    </a:cubicBezTo>
                    <a:cubicBezTo>
                      <a:pt x="401607" y="28757"/>
                      <a:pt x="404582" y="18840"/>
                      <a:pt x="409540" y="11899"/>
                    </a:cubicBezTo>
                    <a:cubicBezTo>
                      <a:pt x="414498" y="4958"/>
                      <a:pt x="421440" y="991"/>
                      <a:pt x="431356" y="991"/>
                    </a:cubicBezTo>
                    <a:cubicBezTo>
                      <a:pt x="440281" y="991"/>
                      <a:pt x="447222" y="4958"/>
                      <a:pt x="453172" y="11899"/>
                    </a:cubicBezTo>
                    <a:cubicBezTo>
                      <a:pt x="458130" y="18840"/>
                      <a:pt x="461105" y="28757"/>
                      <a:pt x="461105" y="41648"/>
                    </a:cubicBezTo>
                    <a:cubicBezTo>
                      <a:pt x="461105" y="54539"/>
                      <a:pt x="458130" y="64455"/>
                      <a:pt x="453172" y="71396"/>
                    </a:cubicBezTo>
                    <a:cubicBezTo>
                      <a:pt x="447222" y="78338"/>
                      <a:pt x="440281" y="82305"/>
                      <a:pt x="431356" y="82305"/>
                    </a:cubicBezTo>
                    <a:lnTo>
                      <a:pt x="431356" y="82305"/>
                    </a:lnTo>
                    <a:close/>
                    <a:moveTo>
                      <a:pt x="431356" y="73380"/>
                    </a:moveTo>
                    <a:cubicBezTo>
                      <a:pt x="437306" y="73380"/>
                      <a:pt x="442264" y="70405"/>
                      <a:pt x="445239" y="64455"/>
                    </a:cubicBezTo>
                    <a:cubicBezTo>
                      <a:pt x="448214" y="58505"/>
                      <a:pt x="450197" y="50573"/>
                      <a:pt x="450197" y="40656"/>
                    </a:cubicBezTo>
                    <a:cubicBezTo>
                      <a:pt x="450197" y="30740"/>
                      <a:pt x="448214" y="22807"/>
                      <a:pt x="445239" y="16857"/>
                    </a:cubicBezTo>
                    <a:cubicBezTo>
                      <a:pt x="442264" y="10908"/>
                      <a:pt x="437306" y="7933"/>
                      <a:pt x="431356" y="7933"/>
                    </a:cubicBezTo>
                    <a:cubicBezTo>
                      <a:pt x="425406" y="7933"/>
                      <a:pt x="420448" y="10908"/>
                      <a:pt x="417473" y="16857"/>
                    </a:cubicBezTo>
                    <a:cubicBezTo>
                      <a:pt x="414498" y="22807"/>
                      <a:pt x="412515" y="30740"/>
                      <a:pt x="412515" y="39665"/>
                    </a:cubicBezTo>
                    <a:cubicBezTo>
                      <a:pt x="412515" y="49581"/>
                      <a:pt x="414498" y="57514"/>
                      <a:pt x="417473" y="63464"/>
                    </a:cubicBezTo>
                    <a:cubicBezTo>
                      <a:pt x="420448" y="70405"/>
                      <a:pt x="425406" y="73380"/>
                      <a:pt x="431356" y="73380"/>
                    </a:cubicBezTo>
                    <a:lnTo>
                      <a:pt x="431356" y="7338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0" name="Полилиния: фигура 339">
                <a:extLst>
                  <a:ext uri="{FF2B5EF4-FFF2-40B4-BE49-F238E27FC236}">
                    <a16:creationId xmlns:a16="http://schemas.microsoft.com/office/drawing/2014/main" id="{D8BF1DB9-A97B-44A2-19F3-59793EC5A305}"/>
                  </a:ext>
                </a:extLst>
              </p:cNvPr>
              <p:cNvSpPr/>
              <p:nvPr/>
            </p:nvSpPr>
            <p:spPr>
              <a:xfrm>
                <a:off x="2705339" y="7432042"/>
                <a:ext cx="103129" cy="81313"/>
              </a:xfrm>
              <a:custGeom>
                <a:avLst/>
                <a:gdLst>
                  <a:gd name="connsiteX0" fmla="*/ 20824 w 103129"/>
                  <a:gd name="connsiteY0" fmla="*/ 11900 h 81313"/>
                  <a:gd name="connsiteX1" fmla="*/ 20824 w 103129"/>
                  <a:gd name="connsiteY1" fmla="*/ 11900 h 81313"/>
                  <a:gd name="connsiteX2" fmla="*/ 0 w 103129"/>
                  <a:gd name="connsiteY2" fmla="*/ 26774 h 81313"/>
                  <a:gd name="connsiteX3" fmla="*/ 0 w 103129"/>
                  <a:gd name="connsiteY3" fmla="*/ 16858 h 81313"/>
                  <a:gd name="connsiteX4" fmla="*/ 20824 w 103129"/>
                  <a:gd name="connsiteY4" fmla="*/ 1983 h 81313"/>
                  <a:gd name="connsiteX5" fmla="*/ 30740 w 103129"/>
                  <a:gd name="connsiteY5" fmla="*/ 1983 h 81313"/>
                  <a:gd name="connsiteX6" fmla="*/ 30740 w 103129"/>
                  <a:gd name="connsiteY6" fmla="*/ 81313 h 81313"/>
                  <a:gd name="connsiteX7" fmla="*/ 20824 w 103129"/>
                  <a:gd name="connsiteY7" fmla="*/ 81313 h 81313"/>
                  <a:gd name="connsiteX8" fmla="*/ 20824 w 103129"/>
                  <a:gd name="connsiteY8" fmla="*/ 11900 h 81313"/>
                  <a:gd name="connsiteX9" fmla="*/ 50573 w 103129"/>
                  <a:gd name="connsiteY9" fmla="*/ 23799 h 81313"/>
                  <a:gd name="connsiteX10" fmla="*/ 58506 w 103129"/>
                  <a:gd name="connsiteY10" fmla="*/ 6941 h 81313"/>
                  <a:gd name="connsiteX11" fmla="*/ 77347 w 103129"/>
                  <a:gd name="connsiteY11" fmla="*/ 0 h 81313"/>
                  <a:gd name="connsiteX12" fmla="*/ 95196 w 103129"/>
                  <a:gd name="connsiteY12" fmla="*/ 5949 h 81313"/>
                  <a:gd name="connsiteX13" fmla="*/ 102137 w 103129"/>
                  <a:gd name="connsiteY13" fmla="*/ 21816 h 81313"/>
                  <a:gd name="connsiteX14" fmla="*/ 98171 w 103129"/>
                  <a:gd name="connsiteY14" fmla="*/ 34707 h 81313"/>
                  <a:gd name="connsiteX15" fmla="*/ 84288 w 103129"/>
                  <a:gd name="connsiteY15" fmla="*/ 50573 h 81313"/>
                  <a:gd name="connsiteX16" fmla="*/ 64455 w 103129"/>
                  <a:gd name="connsiteY16" fmla="*/ 71397 h 81313"/>
                  <a:gd name="connsiteX17" fmla="*/ 64455 w 103129"/>
                  <a:gd name="connsiteY17" fmla="*/ 71397 h 81313"/>
                  <a:gd name="connsiteX18" fmla="*/ 103129 w 103129"/>
                  <a:gd name="connsiteY18" fmla="*/ 71397 h 81313"/>
                  <a:gd name="connsiteX19" fmla="*/ 103129 w 103129"/>
                  <a:gd name="connsiteY19" fmla="*/ 80321 h 81313"/>
                  <a:gd name="connsiteX20" fmla="*/ 50573 w 103129"/>
                  <a:gd name="connsiteY20" fmla="*/ 80321 h 81313"/>
                  <a:gd name="connsiteX21" fmla="*/ 50573 w 103129"/>
                  <a:gd name="connsiteY21" fmla="*/ 73380 h 81313"/>
                  <a:gd name="connsiteX22" fmla="*/ 78338 w 103129"/>
                  <a:gd name="connsiteY22" fmla="*/ 43632 h 81313"/>
                  <a:gd name="connsiteX23" fmla="*/ 89246 w 103129"/>
                  <a:gd name="connsiteY23" fmla="*/ 30740 h 81313"/>
                  <a:gd name="connsiteX24" fmla="*/ 92221 w 103129"/>
                  <a:gd name="connsiteY24" fmla="*/ 21816 h 81313"/>
                  <a:gd name="connsiteX25" fmla="*/ 87263 w 103129"/>
                  <a:gd name="connsiteY25" fmla="*/ 11900 h 81313"/>
                  <a:gd name="connsiteX26" fmla="*/ 76355 w 103129"/>
                  <a:gd name="connsiteY26" fmla="*/ 7933 h 81313"/>
                  <a:gd name="connsiteX27" fmla="*/ 64455 w 103129"/>
                  <a:gd name="connsiteY27" fmla="*/ 11900 h 81313"/>
                  <a:gd name="connsiteX28" fmla="*/ 59497 w 103129"/>
                  <a:gd name="connsiteY28" fmla="*/ 22807 h 81313"/>
                  <a:gd name="connsiteX29" fmla="*/ 59497 w 103129"/>
                  <a:gd name="connsiteY29" fmla="*/ 22807 h 81313"/>
                  <a:gd name="connsiteX30" fmla="*/ 50573 w 103129"/>
                  <a:gd name="connsiteY30" fmla="*/ 23799 h 81313"/>
                  <a:gd name="connsiteX31" fmla="*/ 50573 w 103129"/>
                  <a:gd name="connsiteY31" fmla="*/ 23799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3129" h="81313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50573" y="23799"/>
                    </a:moveTo>
                    <a:cubicBezTo>
                      <a:pt x="50573" y="16858"/>
                      <a:pt x="53548" y="10908"/>
                      <a:pt x="58506" y="6941"/>
                    </a:cubicBezTo>
                    <a:cubicBezTo>
                      <a:pt x="63464" y="1983"/>
                      <a:pt x="69414" y="0"/>
                      <a:pt x="77347" y="0"/>
                    </a:cubicBezTo>
                    <a:cubicBezTo>
                      <a:pt x="84288" y="0"/>
                      <a:pt x="90238" y="1983"/>
                      <a:pt x="95196" y="5949"/>
                    </a:cubicBezTo>
                    <a:cubicBezTo>
                      <a:pt x="100154" y="9916"/>
                      <a:pt x="102137" y="14874"/>
                      <a:pt x="102137" y="21816"/>
                    </a:cubicBezTo>
                    <a:cubicBezTo>
                      <a:pt x="102137" y="25782"/>
                      <a:pt x="101146" y="30740"/>
                      <a:pt x="98171" y="34707"/>
                    </a:cubicBezTo>
                    <a:cubicBezTo>
                      <a:pt x="96188" y="38674"/>
                      <a:pt x="91229" y="44623"/>
                      <a:pt x="84288" y="50573"/>
                    </a:cubicBezTo>
                    <a:lnTo>
                      <a:pt x="64455" y="71397"/>
                    </a:lnTo>
                    <a:lnTo>
                      <a:pt x="64455" y="71397"/>
                    </a:lnTo>
                    <a:lnTo>
                      <a:pt x="103129" y="71397"/>
                    </a:lnTo>
                    <a:lnTo>
                      <a:pt x="103129" y="80321"/>
                    </a:lnTo>
                    <a:lnTo>
                      <a:pt x="50573" y="80321"/>
                    </a:lnTo>
                    <a:lnTo>
                      <a:pt x="50573" y="73380"/>
                    </a:lnTo>
                    <a:lnTo>
                      <a:pt x="78338" y="43632"/>
                    </a:lnTo>
                    <a:cubicBezTo>
                      <a:pt x="83297" y="37682"/>
                      <a:pt x="87263" y="33715"/>
                      <a:pt x="89246" y="30740"/>
                    </a:cubicBezTo>
                    <a:cubicBezTo>
                      <a:pt x="91229" y="27765"/>
                      <a:pt x="92221" y="24791"/>
                      <a:pt x="92221" y="21816"/>
                    </a:cubicBezTo>
                    <a:cubicBezTo>
                      <a:pt x="92221" y="17849"/>
                      <a:pt x="90238" y="14874"/>
                      <a:pt x="87263" y="11900"/>
                    </a:cubicBezTo>
                    <a:cubicBezTo>
                      <a:pt x="84288" y="8925"/>
                      <a:pt x="80322" y="7933"/>
                      <a:pt x="76355" y="7933"/>
                    </a:cubicBezTo>
                    <a:cubicBezTo>
                      <a:pt x="71397" y="7933"/>
                      <a:pt x="67431" y="8925"/>
                      <a:pt x="64455" y="11900"/>
                    </a:cubicBezTo>
                    <a:cubicBezTo>
                      <a:pt x="61481" y="14874"/>
                      <a:pt x="59497" y="18841"/>
                      <a:pt x="59497" y="22807"/>
                    </a:cubicBezTo>
                    <a:lnTo>
                      <a:pt x="59497" y="22807"/>
                    </a:lnTo>
                    <a:lnTo>
                      <a:pt x="50573" y="23799"/>
                    </a:lnTo>
                    <a:lnTo>
                      <a:pt x="50573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1" name="Полилиния: фигура 340">
                <a:extLst>
                  <a:ext uri="{FF2B5EF4-FFF2-40B4-BE49-F238E27FC236}">
                    <a16:creationId xmlns:a16="http://schemas.microsoft.com/office/drawing/2014/main" id="{A9899833-5DC2-8D79-5429-E4B89D8224D9}"/>
                  </a:ext>
                </a:extLst>
              </p:cNvPr>
              <p:cNvSpPr/>
              <p:nvPr/>
            </p:nvSpPr>
            <p:spPr>
              <a:xfrm>
                <a:off x="3140662" y="7432042"/>
                <a:ext cx="121969" cy="80321"/>
              </a:xfrm>
              <a:custGeom>
                <a:avLst/>
                <a:gdLst>
                  <a:gd name="connsiteX0" fmla="*/ 39665 w 121969"/>
                  <a:gd name="connsiteY0" fmla="*/ 63464 h 80321"/>
                  <a:gd name="connsiteX1" fmla="*/ 0 w 121969"/>
                  <a:gd name="connsiteY1" fmla="*/ 63464 h 80321"/>
                  <a:gd name="connsiteX2" fmla="*/ 0 w 121969"/>
                  <a:gd name="connsiteY2" fmla="*/ 54539 h 80321"/>
                  <a:gd name="connsiteX3" fmla="*/ 34707 w 121969"/>
                  <a:gd name="connsiteY3" fmla="*/ 991 h 80321"/>
                  <a:gd name="connsiteX4" fmla="*/ 49581 w 121969"/>
                  <a:gd name="connsiteY4" fmla="*/ 991 h 80321"/>
                  <a:gd name="connsiteX5" fmla="*/ 49581 w 121969"/>
                  <a:gd name="connsiteY5" fmla="*/ 54539 h 80321"/>
                  <a:gd name="connsiteX6" fmla="*/ 60489 w 121969"/>
                  <a:gd name="connsiteY6" fmla="*/ 54539 h 80321"/>
                  <a:gd name="connsiteX7" fmla="*/ 60489 w 121969"/>
                  <a:gd name="connsiteY7" fmla="*/ 63464 h 80321"/>
                  <a:gd name="connsiteX8" fmla="*/ 49581 w 121969"/>
                  <a:gd name="connsiteY8" fmla="*/ 63464 h 80321"/>
                  <a:gd name="connsiteX9" fmla="*/ 49581 w 121969"/>
                  <a:gd name="connsiteY9" fmla="*/ 80321 h 80321"/>
                  <a:gd name="connsiteX10" fmla="*/ 39665 w 121969"/>
                  <a:gd name="connsiteY10" fmla="*/ 80321 h 80321"/>
                  <a:gd name="connsiteX11" fmla="*/ 39665 w 121969"/>
                  <a:gd name="connsiteY11" fmla="*/ 63464 h 80321"/>
                  <a:gd name="connsiteX12" fmla="*/ 9916 w 121969"/>
                  <a:gd name="connsiteY12" fmla="*/ 54539 h 80321"/>
                  <a:gd name="connsiteX13" fmla="*/ 39665 w 121969"/>
                  <a:gd name="connsiteY13" fmla="*/ 54539 h 80321"/>
                  <a:gd name="connsiteX14" fmla="*/ 39665 w 121969"/>
                  <a:gd name="connsiteY14" fmla="*/ 8925 h 80321"/>
                  <a:gd name="connsiteX15" fmla="*/ 39665 w 121969"/>
                  <a:gd name="connsiteY15" fmla="*/ 8925 h 80321"/>
                  <a:gd name="connsiteX16" fmla="*/ 9916 w 121969"/>
                  <a:gd name="connsiteY16" fmla="*/ 54539 h 80321"/>
                  <a:gd name="connsiteX17" fmla="*/ 9916 w 121969"/>
                  <a:gd name="connsiteY17" fmla="*/ 54539 h 80321"/>
                  <a:gd name="connsiteX18" fmla="*/ 69414 w 121969"/>
                  <a:gd name="connsiteY18" fmla="*/ 23799 h 80321"/>
                  <a:gd name="connsiteX19" fmla="*/ 77346 w 121969"/>
                  <a:gd name="connsiteY19" fmla="*/ 6941 h 80321"/>
                  <a:gd name="connsiteX20" fmla="*/ 96187 w 121969"/>
                  <a:gd name="connsiteY20" fmla="*/ 0 h 80321"/>
                  <a:gd name="connsiteX21" fmla="*/ 114037 w 121969"/>
                  <a:gd name="connsiteY21" fmla="*/ 5949 h 80321"/>
                  <a:gd name="connsiteX22" fmla="*/ 120978 w 121969"/>
                  <a:gd name="connsiteY22" fmla="*/ 21816 h 80321"/>
                  <a:gd name="connsiteX23" fmla="*/ 117011 w 121969"/>
                  <a:gd name="connsiteY23" fmla="*/ 34707 h 80321"/>
                  <a:gd name="connsiteX24" fmla="*/ 103129 w 121969"/>
                  <a:gd name="connsiteY24" fmla="*/ 50573 h 80321"/>
                  <a:gd name="connsiteX25" fmla="*/ 83296 w 121969"/>
                  <a:gd name="connsiteY25" fmla="*/ 71397 h 80321"/>
                  <a:gd name="connsiteX26" fmla="*/ 83296 w 121969"/>
                  <a:gd name="connsiteY26" fmla="*/ 71397 h 80321"/>
                  <a:gd name="connsiteX27" fmla="*/ 121970 w 121969"/>
                  <a:gd name="connsiteY27" fmla="*/ 71397 h 80321"/>
                  <a:gd name="connsiteX28" fmla="*/ 121970 w 121969"/>
                  <a:gd name="connsiteY28" fmla="*/ 80321 h 80321"/>
                  <a:gd name="connsiteX29" fmla="*/ 69414 w 121969"/>
                  <a:gd name="connsiteY29" fmla="*/ 80321 h 80321"/>
                  <a:gd name="connsiteX30" fmla="*/ 69414 w 121969"/>
                  <a:gd name="connsiteY30" fmla="*/ 73380 h 80321"/>
                  <a:gd name="connsiteX31" fmla="*/ 97179 w 121969"/>
                  <a:gd name="connsiteY31" fmla="*/ 43632 h 80321"/>
                  <a:gd name="connsiteX32" fmla="*/ 108087 w 121969"/>
                  <a:gd name="connsiteY32" fmla="*/ 30740 h 80321"/>
                  <a:gd name="connsiteX33" fmla="*/ 111062 w 121969"/>
                  <a:gd name="connsiteY33" fmla="*/ 21816 h 80321"/>
                  <a:gd name="connsiteX34" fmla="*/ 106103 w 121969"/>
                  <a:gd name="connsiteY34" fmla="*/ 11900 h 80321"/>
                  <a:gd name="connsiteX35" fmla="*/ 95196 w 121969"/>
                  <a:gd name="connsiteY35" fmla="*/ 7933 h 80321"/>
                  <a:gd name="connsiteX36" fmla="*/ 83296 w 121969"/>
                  <a:gd name="connsiteY36" fmla="*/ 11900 h 80321"/>
                  <a:gd name="connsiteX37" fmla="*/ 78338 w 121969"/>
                  <a:gd name="connsiteY37" fmla="*/ 22807 h 80321"/>
                  <a:gd name="connsiteX38" fmla="*/ 78338 w 121969"/>
                  <a:gd name="connsiteY38" fmla="*/ 22807 h 80321"/>
                  <a:gd name="connsiteX39" fmla="*/ 69414 w 121969"/>
                  <a:gd name="connsiteY39" fmla="*/ 23799 h 80321"/>
                  <a:gd name="connsiteX40" fmla="*/ 69414 w 121969"/>
                  <a:gd name="connsiteY40" fmla="*/ 23799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21969" h="80321">
                    <a:moveTo>
                      <a:pt x="39665" y="63464"/>
                    </a:moveTo>
                    <a:lnTo>
                      <a:pt x="0" y="63464"/>
                    </a:lnTo>
                    <a:lnTo>
                      <a:pt x="0" y="54539"/>
                    </a:lnTo>
                    <a:cubicBezTo>
                      <a:pt x="5949" y="42640"/>
                      <a:pt x="17849" y="24791"/>
                      <a:pt x="34707" y="991"/>
                    </a:cubicBezTo>
                    <a:lnTo>
                      <a:pt x="49581" y="991"/>
                    </a:lnTo>
                    <a:lnTo>
                      <a:pt x="49581" y="54539"/>
                    </a:lnTo>
                    <a:lnTo>
                      <a:pt x="60489" y="54539"/>
                    </a:lnTo>
                    <a:lnTo>
                      <a:pt x="60489" y="63464"/>
                    </a:lnTo>
                    <a:lnTo>
                      <a:pt x="49581" y="63464"/>
                    </a:lnTo>
                    <a:lnTo>
                      <a:pt x="49581" y="80321"/>
                    </a:lnTo>
                    <a:lnTo>
                      <a:pt x="39665" y="80321"/>
                    </a:lnTo>
                    <a:lnTo>
                      <a:pt x="39665" y="63464"/>
                    </a:lnTo>
                    <a:close/>
                    <a:moveTo>
                      <a:pt x="9916" y="54539"/>
                    </a:moveTo>
                    <a:lnTo>
                      <a:pt x="39665" y="54539"/>
                    </a:lnTo>
                    <a:lnTo>
                      <a:pt x="39665" y="8925"/>
                    </a:lnTo>
                    <a:lnTo>
                      <a:pt x="39665" y="8925"/>
                    </a:lnTo>
                    <a:cubicBezTo>
                      <a:pt x="25782" y="28757"/>
                      <a:pt x="15866" y="44623"/>
                      <a:pt x="9916" y="54539"/>
                    </a:cubicBezTo>
                    <a:lnTo>
                      <a:pt x="9916" y="54539"/>
                    </a:lnTo>
                    <a:close/>
                    <a:moveTo>
                      <a:pt x="69414" y="23799"/>
                    </a:moveTo>
                    <a:cubicBezTo>
                      <a:pt x="69414" y="16858"/>
                      <a:pt x="72388" y="10908"/>
                      <a:pt x="77346" y="6941"/>
                    </a:cubicBezTo>
                    <a:cubicBezTo>
                      <a:pt x="82305" y="1983"/>
                      <a:pt x="88254" y="0"/>
                      <a:pt x="96187" y="0"/>
                    </a:cubicBezTo>
                    <a:cubicBezTo>
                      <a:pt x="103129" y="0"/>
                      <a:pt x="109079" y="1983"/>
                      <a:pt x="114037" y="5949"/>
                    </a:cubicBezTo>
                    <a:cubicBezTo>
                      <a:pt x="118995" y="9916"/>
                      <a:pt x="120978" y="14874"/>
                      <a:pt x="120978" y="21816"/>
                    </a:cubicBezTo>
                    <a:cubicBezTo>
                      <a:pt x="120978" y="25782"/>
                      <a:pt x="119986" y="30740"/>
                      <a:pt x="117011" y="34707"/>
                    </a:cubicBezTo>
                    <a:cubicBezTo>
                      <a:pt x="115028" y="38674"/>
                      <a:pt x="110070" y="44623"/>
                      <a:pt x="103129" y="50573"/>
                    </a:cubicBezTo>
                    <a:lnTo>
                      <a:pt x="83296" y="71397"/>
                    </a:lnTo>
                    <a:lnTo>
                      <a:pt x="83296" y="71397"/>
                    </a:lnTo>
                    <a:lnTo>
                      <a:pt x="121970" y="71397"/>
                    </a:lnTo>
                    <a:lnTo>
                      <a:pt x="121970" y="80321"/>
                    </a:lnTo>
                    <a:lnTo>
                      <a:pt x="69414" y="80321"/>
                    </a:lnTo>
                    <a:lnTo>
                      <a:pt x="69414" y="73380"/>
                    </a:lnTo>
                    <a:lnTo>
                      <a:pt x="97179" y="43632"/>
                    </a:lnTo>
                    <a:cubicBezTo>
                      <a:pt x="102137" y="37682"/>
                      <a:pt x="106103" y="33715"/>
                      <a:pt x="108087" y="30740"/>
                    </a:cubicBezTo>
                    <a:cubicBezTo>
                      <a:pt x="110070" y="27765"/>
                      <a:pt x="111062" y="24791"/>
                      <a:pt x="111062" y="21816"/>
                    </a:cubicBezTo>
                    <a:cubicBezTo>
                      <a:pt x="111062" y="17849"/>
                      <a:pt x="109079" y="14874"/>
                      <a:pt x="106103" y="11900"/>
                    </a:cubicBezTo>
                    <a:cubicBezTo>
                      <a:pt x="103129" y="8925"/>
                      <a:pt x="99162" y="7933"/>
                      <a:pt x="95196" y="7933"/>
                    </a:cubicBezTo>
                    <a:cubicBezTo>
                      <a:pt x="90237" y="7933"/>
                      <a:pt x="86271" y="8925"/>
                      <a:pt x="83296" y="11900"/>
                    </a:cubicBezTo>
                    <a:cubicBezTo>
                      <a:pt x="80321" y="14874"/>
                      <a:pt x="78338" y="18841"/>
                      <a:pt x="78338" y="22807"/>
                    </a:cubicBezTo>
                    <a:lnTo>
                      <a:pt x="78338" y="22807"/>
                    </a:lnTo>
                    <a:lnTo>
                      <a:pt x="69414" y="23799"/>
                    </a:lnTo>
                    <a:lnTo>
                      <a:pt x="69414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2" name="Полилиния: фигура 341">
                <a:extLst>
                  <a:ext uri="{FF2B5EF4-FFF2-40B4-BE49-F238E27FC236}">
                    <a16:creationId xmlns:a16="http://schemas.microsoft.com/office/drawing/2014/main" id="{0CE7961E-0E50-0AF8-94C6-452E3E90B88E}"/>
                  </a:ext>
                </a:extLst>
              </p:cNvPr>
              <p:cNvSpPr/>
              <p:nvPr/>
            </p:nvSpPr>
            <p:spPr>
              <a:xfrm>
                <a:off x="3707870" y="7431050"/>
                <a:ext cx="165601" cy="82304"/>
              </a:xfrm>
              <a:custGeom>
                <a:avLst/>
                <a:gdLst>
                  <a:gd name="connsiteX0" fmla="*/ 20824 w 165601"/>
                  <a:gd name="connsiteY0" fmla="*/ 12891 h 82304"/>
                  <a:gd name="connsiteX1" fmla="*/ 20824 w 165601"/>
                  <a:gd name="connsiteY1" fmla="*/ 12891 h 82304"/>
                  <a:gd name="connsiteX2" fmla="*/ 0 w 165601"/>
                  <a:gd name="connsiteY2" fmla="*/ 27765 h 82304"/>
                  <a:gd name="connsiteX3" fmla="*/ 0 w 165601"/>
                  <a:gd name="connsiteY3" fmla="*/ 17849 h 82304"/>
                  <a:gd name="connsiteX4" fmla="*/ 20824 w 165601"/>
                  <a:gd name="connsiteY4" fmla="*/ 2975 h 82304"/>
                  <a:gd name="connsiteX5" fmla="*/ 30740 w 165601"/>
                  <a:gd name="connsiteY5" fmla="*/ 2975 h 82304"/>
                  <a:gd name="connsiteX6" fmla="*/ 30740 w 165601"/>
                  <a:gd name="connsiteY6" fmla="*/ 82305 h 82304"/>
                  <a:gd name="connsiteX7" fmla="*/ 20824 w 165601"/>
                  <a:gd name="connsiteY7" fmla="*/ 82305 h 82304"/>
                  <a:gd name="connsiteX8" fmla="*/ 20824 w 165601"/>
                  <a:gd name="connsiteY8" fmla="*/ 12891 h 82304"/>
                  <a:gd name="connsiteX9" fmla="*/ 75363 w 165601"/>
                  <a:gd name="connsiteY9" fmla="*/ 82305 h 82304"/>
                  <a:gd name="connsiteX10" fmla="*/ 58506 w 165601"/>
                  <a:gd name="connsiteY10" fmla="*/ 76354 h 82304"/>
                  <a:gd name="connsiteX11" fmla="*/ 49581 w 165601"/>
                  <a:gd name="connsiteY11" fmla="*/ 61480 h 82304"/>
                  <a:gd name="connsiteX12" fmla="*/ 59497 w 165601"/>
                  <a:gd name="connsiteY12" fmla="*/ 61480 h 82304"/>
                  <a:gd name="connsiteX13" fmla="*/ 65447 w 165601"/>
                  <a:gd name="connsiteY13" fmla="*/ 70405 h 82304"/>
                  <a:gd name="connsiteX14" fmla="*/ 75363 w 165601"/>
                  <a:gd name="connsiteY14" fmla="*/ 73380 h 82304"/>
                  <a:gd name="connsiteX15" fmla="*/ 90238 w 165601"/>
                  <a:gd name="connsiteY15" fmla="*/ 64455 h 82304"/>
                  <a:gd name="connsiteX16" fmla="*/ 96188 w 165601"/>
                  <a:gd name="connsiteY16" fmla="*/ 40656 h 82304"/>
                  <a:gd name="connsiteX17" fmla="*/ 96188 w 165601"/>
                  <a:gd name="connsiteY17" fmla="*/ 40656 h 82304"/>
                  <a:gd name="connsiteX18" fmla="*/ 87263 w 165601"/>
                  <a:gd name="connsiteY18" fmla="*/ 49581 h 82304"/>
                  <a:gd name="connsiteX19" fmla="*/ 73380 w 165601"/>
                  <a:gd name="connsiteY19" fmla="*/ 53547 h 82304"/>
                  <a:gd name="connsiteX20" fmla="*/ 54539 w 165601"/>
                  <a:gd name="connsiteY20" fmla="*/ 45614 h 82304"/>
                  <a:gd name="connsiteX21" fmla="*/ 46606 w 165601"/>
                  <a:gd name="connsiteY21" fmla="*/ 26773 h 82304"/>
                  <a:gd name="connsiteX22" fmla="*/ 54539 w 165601"/>
                  <a:gd name="connsiteY22" fmla="*/ 7933 h 82304"/>
                  <a:gd name="connsiteX23" fmla="*/ 74372 w 165601"/>
                  <a:gd name="connsiteY23" fmla="*/ 0 h 82304"/>
                  <a:gd name="connsiteX24" fmla="*/ 90238 w 165601"/>
                  <a:gd name="connsiteY24" fmla="*/ 4958 h 82304"/>
                  <a:gd name="connsiteX25" fmla="*/ 100154 w 165601"/>
                  <a:gd name="connsiteY25" fmla="*/ 17849 h 82304"/>
                  <a:gd name="connsiteX26" fmla="*/ 104120 w 165601"/>
                  <a:gd name="connsiteY26" fmla="*/ 39665 h 82304"/>
                  <a:gd name="connsiteX27" fmla="*/ 96188 w 165601"/>
                  <a:gd name="connsiteY27" fmla="*/ 70405 h 82304"/>
                  <a:gd name="connsiteX28" fmla="*/ 75363 w 165601"/>
                  <a:gd name="connsiteY28" fmla="*/ 82305 h 82304"/>
                  <a:gd name="connsiteX29" fmla="*/ 75363 w 165601"/>
                  <a:gd name="connsiteY29" fmla="*/ 82305 h 82304"/>
                  <a:gd name="connsiteX30" fmla="*/ 76355 w 165601"/>
                  <a:gd name="connsiteY30" fmla="*/ 45614 h 82304"/>
                  <a:gd name="connsiteX31" fmla="*/ 89246 w 165601"/>
                  <a:gd name="connsiteY31" fmla="*/ 40656 h 82304"/>
                  <a:gd name="connsiteX32" fmla="*/ 94204 w 165601"/>
                  <a:gd name="connsiteY32" fmla="*/ 27765 h 82304"/>
                  <a:gd name="connsiteX33" fmla="*/ 89246 w 165601"/>
                  <a:gd name="connsiteY33" fmla="*/ 14874 h 82304"/>
                  <a:gd name="connsiteX34" fmla="*/ 76355 w 165601"/>
                  <a:gd name="connsiteY34" fmla="*/ 9916 h 82304"/>
                  <a:gd name="connsiteX35" fmla="*/ 63464 w 165601"/>
                  <a:gd name="connsiteY35" fmla="*/ 14874 h 82304"/>
                  <a:gd name="connsiteX36" fmla="*/ 58506 w 165601"/>
                  <a:gd name="connsiteY36" fmla="*/ 27765 h 82304"/>
                  <a:gd name="connsiteX37" fmla="*/ 63464 w 165601"/>
                  <a:gd name="connsiteY37" fmla="*/ 40656 h 82304"/>
                  <a:gd name="connsiteX38" fmla="*/ 76355 w 165601"/>
                  <a:gd name="connsiteY38" fmla="*/ 45614 h 82304"/>
                  <a:gd name="connsiteX39" fmla="*/ 76355 w 165601"/>
                  <a:gd name="connsiteY39" fmla="*/ 45614 h 82304"/>
                  <a:gd name="connsiteX40" fmla="*/ 155685 w 165601"/>
                  <a:gd name="connsiteY40" fmla="*/ 10908 h 82304"/>
                  <a:gd name="connsiteX41" fmla="*/ 155685 w 165601"/>
                  <a:gd name="connsiteY41" fmla="*/ 10908 h 82304"/>
                  <a:gd name="connsiteX42" fmla="*/ 113045 w 165601"/>
                  <a:gd name="connsiteY42" fmla="*/ 10908 h 82304"/>
                  <a:gd name="connsiteX43" fmla="*/ 113045 w 165601"/>
                  <a:gd name="connsiteY43" fmla="*/ 1983 h 82304"/>
                  <a:gd name="connsiteX44" fmla="*/ 165601 w 165601"/>
                  <a:gd name="connsiteY44" fmla="*/ 1983 h 82304"/>
                  <a:gd name="connsiteX45" fmla="*/ 165601 w 165601"/>
                  <a:gd name="connsiteY45" fmla="*/ 10908 h 82304"/>
                  <a:gd name="connsiteX46" fmla="*/ 130894 w 165601"/>
                  <a:gd name="connsiteY46" fmla="*/ 80321 h 82304"/>
                  <a:gd name="connsiteX47" fmla="*/ 120978 w 165601"/>
                  <a:gd name="connsiteY47" fmla="*/ 80321 h 82304"/>
                  <a:gd name="connsiteX48" fmla="*/ 155685 w 165601"/>
                  <a:gd name="connsiteY48" fmla="*/ 10908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65601" h="82304">
                    <a:moveTo>
                      <a:pt x="20824" y="12891"/>
                    </a:moveTo>
                    <a:lnTo>
                      <a:pt x="20824" y="12891"/>
                    </a:lnTo>
                    <a:lnTo>
                      <a:pt x="0" y="27765"/>
                    </a:lnTo>
                    <a:lnTo>
                      <a:pt x="0" y="17849"/>
                    </a:lnTo>
                    <a:lnTo>
                      <a:pt x="20824" y="2975"/>
                    </a:lnTo>
                    <a:lnTo>
                      <a:pt x="30740" y="2975"/>
                    </a:lnTo>
                    <a:lnTo>
                      <a:pt x="30740" y="82305"/>
                    </a:lnTo>
                    <a:lnTo>
                      <a:pt x="20824" y="82305"/>
                    </a:lnTo>
                    <a:lnTo>
                      <a:pt x="20824" y="12891"/>
                    </a:lnTo>
                    <a:close/>
                    <a:moveTo>
                      <a:pt x="75363" y="82305"/>
                    </a:moveTo>
                    <a:cubicBezTo>
                      <a:pt x="68422" y="82305"/>
                      <a:pt x="62472" y="80321"/>
                      <a:pt x="58506" y="76354"/>
                    </a:cubicBezTo>
                    <a:cubicBezTo>
                      <a:pt x="53548" y="72388"/>
                      <a:pt x="50573" y="67430"/>
                      <a:pt x="49581" y="61480"/>
                    </a:cubicBezTo>
                    <a:lnTo>
                      <a:pt x="59497" y="61480"/>
                    </a:lnTo>
                    <a:cubicBezTo>
                      <a:pt x="60489" y="65447"/>
                      <a:pt x="62472" y="68422"/>
                      <a:pt x="65447" y="70405"/>
                    </a:cubicBezTo>
                    <a:cubicBezTo>
                      <a:pt x="68422" y="72388"/>
                      <a:pt x="71397" y="73380"/>
                      <a:pt x="75363" y="73380"/>
                    </a:cubicBezTo>
                    <a:cubicBezTo>
                      <a:pt x="82305" y="73380"/>
                      <a:pt x="87263" y="70405"/>
                      <a:pt x="90238" y="64455"/>
                    </a:cubicBezTo>
                    <a:cubicBezTo>
                      <a:pt x="94204" y="58505"/>
                      <a:pt x="96188" y="50573"/>
                      <a:pt x="96188" y="40656"/>
                    </a:cubicBezTo>
                    <a:lnTo>
                      <a:pt x="96188" y="40656"/>
                    </a:lnTo>
                    <a:cubicBezTo>
                      <a:pt x="94204" y="44623"/>
                      <a:pt x="91229" y="47598"/>
                      <a:pt x="87263" y="49581"/>
                    </a:cubicBezTo>
                    <a:cubicBezTo>
                      <a:pt x="83296" y="51564"/>
                      <a:pt x="78338" y="53547"/>
                      <a:pt x="73380" y="53547"/>
                    </a:cubicBezTo>
                    <a:cubicBezTo>
                      <a:pt x="65447" y="53547"/>
                      <a:pt x="59497" y="50573"/>
                      <a:pt x="54539" y="45614"/>
                    </a:cubicBezTo>
                    <a:cubicBezTo>
                      <a:pt x="49581" y="40656"/>
                      <a:pt x="46606" y="34707"/>
                      <a:pt x="46606" y="26773"/>
                    </a:cubicBezTo>
                    <a:cubicBezTo>
                      <a:pt x="46606" y="18840"/>
                      <a:pt x="49581" y="12891"/>
                      <a:pt x="54539" y="7933"/>
                    </a:cubicBezTo>
                    <a:cubicBezTo>
                      <a:pt x="59497" y="2975"/>
                      <a:pt x="66439" y="0"/>
                      <a:pt x="74372" y="0"/>
                    </a:cubicBezTo>
                    <a:cubicBezTo>
                      <a:pt x="80322" y="0"/>
                      <a:pt x="85280" y="1983"/>
                      <a:pt x="90238" y="4958"/>
                    </a:cubicBezTo>
                    <a:cubicBezTo>
                      <a:pt x="95196" y="7933"/>
                      <a:pt x="98171" y="12891"/>
                      <a:pt x="100154" y="17849"/>
                    </a:cubicBezTo>
                    <a:cubicBezTo>
                      <a:pt x="103129" y="23799"/>
                      <a:pt x="104120" y="30740"/>
                      <a:pt x="104120" y="39665"/>
                    </a:cubicBezTo>
                    <a:cubicBezTo>
                      <a:pt x="104120" y="52556"/>
                      <a:pt x="101146" y="63464"/>
                      <a:pt x="96188" y="70405"/>
                    </a:cubicBezTo>
                    <a:cubicBezTo>
                      <a:pt x="93212" y="78338"/>
                      <a:pt x="85280" y="82305"/>
                      <a:pt x="75363" y="82305"/>
                    </a:cubicBezTo>
                    <a:lnTo>
                      <a:pt x="75363" y="82305"/>
                    </a:lnTo>
                    <a:close/>
                    <a:moveTo>
                      <a:pt x="76355" y="45614"/>
                    </a:moveTo>
                    <a:cubicBezTo>
                      <a:pt x="81313" y="45614"/>
                      <a:pt x="86271" y="43631"/>
                      <a:pt x="89246" y="40656"/>
                    </a:cubicBezTo>
                    <a:cubicBezTo>
                      <a:pt x="92221" y="37682"/>
                      <a:pt x="94204" y="32723"/>
                      <a:pt x="94204" y="27765"/>
                    </a:cubicBezTo>
                    <a:cubicBezTo>
                      <a:pt x="94204" y="22807"/>
                      <a:pt x="92221" y="18840"/>
                      <a:pt x="89246" y="14874"/>
                    </a:cubicBezTo>
                    <a:cubicBezTo>
                      <a:pt x="85280" y="10908"/>
                      <a:pt x="81313" y="9916"/>
                      <a:pt x="76355" y="9916"/>
                    </a:cubicBezTo>
                    <a:cubicBezTo>
                      <a:pt x="71397" y="9916"/>
                      <a:pt x="67431" y="11899"/>
                      <a:pt x="63464" y="14874"/>
                    </a:cubicBezTo>
                    <a:cubicBezTo>
                      <a:pt x="59497" y="17849"/>
                      <a:pt x="58506" y="22807"/>
                      <a:pt x="58506" y="27765"/>
                    </a:cubicBezTo>
                    <a:cubicBezTo>
                      <a:pt x="58506" y="32723"/>
                      <a:pt x="60489" y="36690"/>
                      <a:pt x="63464" y="40656"/>
                    </a:cubicBezTo>
                    <a:cubicBezTo>
                      <a:pt x="66439" y="43631"/>
                      <a:pt x="71397" y="45614"/>
                      <a:pt x="76355" y="45614"/>
                    </a:cubicBezTo>
                    <a:lnTo>
                      <a:pt x="76355" y="45614"/>
                    </a:lnTo>
                    <a:close/>
                    <a:moveTo>
                      <a:pt x="155685" y="10908"/>
                    </a:moveTo>
                    <a:lnTo>
                      <a:pt x="155685" y="10908"/>
                    </a:lnTo>
                    <a:lnTo>
                      <a:pt x="113045" y="10908"/>
                    </a:lnTo>
                    <a:lnTo>
                      <a:pt x="113045" y="1983"/>
                    </a:lnTo>
                    <a:lnTo>
                      <a:pt x="165601" y="1983"/>
                    </a:lnTo>
                    <a:lnTo>
                      <a:pt x="165601" y="10908"/>
                    </a:lnTo>
                    <a:lnTo>
                      <a:pt x="130894" y="80321"/>
                    </a:lnTo>
                    <a:lnTo>
                      <a:pt x="120978" y="80321"/>
                    </a:lnTo>
                    <a:lnTo>
                      <a:pt x="155685" y="1090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3" name="Полилиния: фигура 342">
                <a:extLst>
                  <a:ext uri="{FF2B5EF4-FFF2-40B4-BE49-F238E27FC236}">
                    <a16:creationId xmlns:a16="http://schemas.microsoft.com/office/drawing/2014/main" id="{ED822BF5-40E4-3CBB-3E8B-0720816A7B0B}"/>
                  </a:ext>
                </a:extLst>
              </p:cNvPr>
              <p:cNvSpPr/>
              <p:nvPr/>
            </p:nvSpPr>
            <p:spPr>
              <a:xfrm>
                <a:off x="4278053" y="7432042"/>
                <a:ext cx="173534" cy="81313"/>
              </a:xfrm>
              <a:custGeom>
                <a:avLst/>
                <a:gdLst>
                  <a:gd name="connsiteX0" fmla="*/ 20824 w 173534"/>
                  <a:gd name="connsiteY0" fmla="*/ 11900 h 81313"/>
                  <a:gd name="connsiteX1" fmla="*/ 20824 w 173534"/>
                  <a:gd name="connsiteY1" fmla="*/ 11900 h 81313"/>
                  <a:gd name="connsiteX2" fmla="*/ 0 w 173534"/>
                  <a:gd name="connsiteY2" fmla="*/ 26774 h 81313"/>
                  <a:gd name="connsiteX3" fmla="*/ 0 w 173534"/>
                  <a:gd name="connsiteY3" fmla="*/ 16858 h 81313"/>
                  <a:gd name="connsiteX4" fmla="*/ 20824 w 173534"/>
                  <a:gd name="connsiteY4" fmla="*/ 1983 h 81313"/>
                  <a:gd name="connsiteX5" fmla="*/ 30740 w 173534"/>
                  <a:gd name="connsiteY5" fmla="*/ 1983 h 81313"/>
                  <a:gd name="connsiteX6" fmla="*/ 30740 w 173534"/>
                  <a:gd name="connsiteY6" fmla="*/ 81313 h 81313"/>
                  <a:gd name="connsiteX7" fmla="*/ 20824 w 173534"/>
                  <a:gd name="connsiteY7" fmla="*/ 81313 h 81313"/>
                  <a:gd name="connsiteX8" fmla="*/ 20824 w 173534"/>
                  <a:gd name="connsiteY8" fmla="*/ 11900 h 81313"/>
                  <a:gd name="connsiteX9" fmla="*/ 78338 w 173534"/>
                  <a:gd name="connsiteY9" fmla="*/ 81313 h 81313"/>
                  <a:gd name="connsiteX10" fmla="*/ 62472 w 173534"/>
                  <a:gd name="connsiteY10" fmla="*/ 76355 h 81313"/>
                  <a:gd name="connsiteX11" fmla="*/ 51565 w 173534"/>
                  <a:gd name="connsiteY11" fmla="*/ 63464 h 81313"/>
                  <a:gd name="connsiteX12" fmla="*/ 47598 w 173534"/>
                  <a:gd name="connsiteY12" fmla="*/ 41648 h 81313"/>
                  <a:gd name="connsiteX13" fmla="*/ 55531 w 173534"/>
                  <a:gd name="connsiteY13" fmla="*/ 10908 h 81313"/>
                  <a:gd name="connsiteX14" fmla="*/ 78338 w 173534"/>
                  <a:gd name="connsiteY14" fmla="*/ 0 h 81313"/>
                  <a:gd name="connsiteX15" fmla="*/ 95196 w 173534"/>
                  <a:gd name="connsiteY15" fmla="*/ 5949 h 81313"/>
                  <a:gd name="connsiteX16" fmla="*/ 104120 w 173534"/>
                  <a:gd name="connsiteY16" fmla="*/ 20824 h 81313"/>
                  <a:gd name="connsiteX17" fmla="*/ 94204 w 173534"/>
                  <a:gd name="connsiteY17" fmla="*/ 20824 h 81313"/>
                  <a:gd name="connsiteX18" fmla="*/ 88254 w 173534"/>
                  <a:gd name="connsiteY18" fmla="*/ 11900 h 81313"/>
                  <a:gd name="connsiteX19" fmla="*/ 78338 w 173534"/>
                  <a:gd name="connsiteY19" fmla="*/ 8925 h 81313"/>
                  <a:gd name="connsiteX20" fmla="*/ 63464 w 173534"/>
                  <a:gd name="connsiteY20" fmla="*/ 17849 h 81313"/>
                  <a:gd name="connsiteX21" fmla="*/ 57514 w 173534"/>
                  <a:gd name="connsiteY21" fmla="*/ 41648 h 81313"/>
                  <a:gd name="connsiteX22" fmla="*/ 57514 w 173534"/>
                  <a:gd name="connsiteY22" fmla="*/ 41648 h 81313"/>
                  <a:gd name="connsiteX23" fmla="*/ 66439 w 173534"/>
                  <a:gd name="connsiteY23" fmla="*/ 32723 h 81313"/>
                  <a:gd name="connsiteX24" fmla="*/ 79330 w 173534"/>
                  <a:gd name="connsiteY24" fmla="*/ 28757 h 81313"/>
                  <a:gd name="connsiteX25" fmla="*/ 98171 w 173534"/>
                  <a:gd name="connsiteY25" fmla="*/ 36690 h 81313"/>
                  <a:gd name="connsiteX26" fmla="*/ 106104 w 173534"/>
                  <a:gd name="connsiteY26" fmla="*/ 55531 h 81313"/>
                  <a:gd name="connsiteX27" fmla="*/ 98171 w 173534"/>
                  <a:gd name="connsiteY27" fmla="*/ 74372 h 81313"/>
                  <a:gd name="connsiteX28" fmla="*/ 78338 w 173534"/>
                  <a:gd name="connsiteY28" fmla="*/ 81313 h 81313"/>
                  <a:gd name="connsiteX29" fmla="*/ 78338 w 173534"/>
                  <a:gd name="connsiteY29" fmla="*/ 81313 h 81313"/>
                  <a:gd name="connsiteX30" fmla="*/ 78338 w 173534"/>
                  <a:gd name="connsiteY30" fmla="*/ 72388 h 81313"/>
                  <a:gd name="connsiteX31" fmla="*/ 91229 w 173534"/>
                  <a:gd name="connsiteY31" fmla="*/ 67430 h 81313"/>
                  <a:gd name="connsiteX32" fmla="*/ 96188 w 173534"/>
                  <a:gd name="connsiteY32" fmla="*/ 54539 h 81313"/>
                  <a:gd name="connsiteX33" fmla="*/ 91229 w 173534"/>
                  <a:gd name="connsiteY33" fmla="*/ 41648 h 81313"/>
                  <a:gd name="connsiteX34" fmla="*/ 78338 w 173534"/>
                  <a:gd name="connsiteY34" fmla="*/ 36690 h 81313"/>
                  <a:gd name="connsiteX35" fmla="*/ 65447 w 173534"/>
                  <a:gd name="connsiteY35" fmla="*/ 41648 h 81313"/>
                  <a:gd name="connsiteX36" fmla="*/ 60489 w 173534"/>
                  <a:gd name="connsiteY36" fmla="*/ 54539 h 81313"/>
                  <a:gd name="connsiteX37" fmla="*/ 65447 w 173534"/>
                  <a:gd name="connsiteY37" fmla="*/ 67430 h 81313"/>
                  <a:gd name="connsiteX38" fmla="*/ 78338 w 173534"/>
                  <a:gd name="connsiteY38" fmla="*/ 72388 h 81313"/>
                  <a:gd name="connsiteX39" fmla="*/ 78338 w 173534"/>
                  <a:gd name="connsiteY39" fmla="*/ 72388 h 81313"/>
                  <a:gd name="connsiteX40" fmla="*/ 145769 w 173534"/>
                  <a:gd name="connsiteY40" fmla="*/ 81313 h 81313"/>
                  <a:gd name="connsiteX41" fmla="*/ 129903 w 173534"/>
                  <a:gd name="connsiteY41" fmla="*/ 76355 h 81313"/>
                  <a:gd name="connsiteX42" fmla="*/ 118995 w 173534"/>
                  <a:gd name="connsiteY42" fmla="*/ 63464 h 81313"/>
                  <a:gd name="connsiteX43" fmla="*/ 115028 w 173534"/>
                  <a:gd name="connsiteY43" fmla="*/ 41648 h 81313"/>
                  <a:gd name="connsiteX44" fmla="*/ 122961 w 173534"/>
                  <a:gd name="connsiteY44" fmla="*/ 10908 h 81313"/>
                  <a:gd name="connsiteX45" fmla="*/ 145769 w 173534"/>
                  <a:gd name="connsiteY45" fmla="*/ 0 h 81313"/>
                  <a:gd name="connsiteX46" fmla="*/ 162626 w 173534"/>
                  <a:gd name="connsiteY46" fmla="*/ 5949 h 81313"/>
                  <a:gd name="connsiteX47" fmla="*/ 171551 w 173534"/>
                  <a:gd name="connsiteY47" fmla="*/ 20824 h 81313"/>
                  <a:gd name="connsiteX48" fmla="*/ 161635 w 173534"/>
                  <a:gd name="connsiteY48" fmla="*/ 20824 h 81313"/>
                  <a:gd name="connsiteX49" fmla="*/ 155685 w 173534"/>
                  <a:gd name="connsiteY49" fmla="*/ 11900 h 81313"/>
                  <a:gd name="connsiteX50" fmla="*/ 145769 w 173534"/>
                  <a:gd name="connsiteY50" fmla="*/ 8925 h 81313"/>
                  <a:gd name="connsiteX51" fmla="*/ 130894 w 173534"/>
                  <a:gd name="connsiteY51" fmla="*/ 17849 h 81313"/>
                  <a:gd name="connsiteX52" fmla="*/ 124945 w 173534"/>
                  <a:gd name="connsiteY52" fmla="*/ 41648 h 81313"/>
                  <a:gd name="connsiteX53" fmla="*/ 124945 w 173534"/>
                  <a:gd name="connsiteY53" fmla="*/ 41648 h 81313"/>
                  <a:gd name="connsiteX54" fmla="*/ 133869 w 173534"/>
                  <a:gd name="connsiteY54" fmla="*/ 32723 h 81313"/>
                  <a:gd name="connsiteX55" fmla="*/ 146760 w 173534"/>
                  <a:gd name="connsiteY55" fmla="*/ 28757 h 81313"/>
                  <a:gd name="connsiteX56" fmla="*/ 165601 w 173534"/>
                  <a:gd name="connsiteY56" fmla="*/ 36690 h 81313"/>
                  <a:gd name="connsiteX57" fmla="*/ 173534 w 173534"/>
                  <a:gd name="connsiteY57" fmla="*/ 55531 h 81313"/>
                  <a:gd name="connsiteX58" fmla="*/ 165601 w 173534"/>
                  <a:gd name="connsiteY58" fmla="*/ 74372 h 81313"/>
                  <a:gd name="connsiteX59" fmla="*/ 145769 w 173534"/>
                  <a:gd name="connsiteY59" fmla="*/ 81313 h 81313"/>
                  <a:gd name="connsiteX60" fmla="*/ 145769 w 173534"/>
                  <a:gd name="connsiteY60" fmla="*/ 81313 h 81313"/>
                  <a:gd name="connsiteX61" fmla="*/ 145769 w 173534"/>
                  <a:gd name="connsiteY61" fmla="*/ 72388 h 81313"/>
                  <a:gd name="connsiteX62" fmla="*/ 158660 w 173534"/>
                  <a:gd name="connsiteY62" fmla="*/ 67430 h 81313"/>
                  <a:gd name="connsiteX63" fmla="*/ 163618 w 173534"/>
                  <a:gd name="connsiteY63" fmla="*/ 54539 h 81313"/>
                  <a:gd name="connsiteX64" fmla="*/ 158660 w 173534"/>
                  <a:gd name="connsiteY64" fmla="*/ 41648 h 81313"/>
                  <a:gd name="connsiteX65" fmla="*/ 145769 w 173534"/>
                  <a:gd name="connsiteY65" fmla="*/ 36690 h 81313"/>
                  <a:gd name="connsiteX66" fmla="*/ 132877 w 173534"/>
                  <a:gd name="connsiteY66" fmla="*/ 41648 h 81313"/>
                  <a:gd name="connsiteX67" fmla="*/ 127919 w 173534"/>
                  <a:gd name="connsiteY67" fmla="*/ 54539 h 81313"/>
                  <a:gd name="connsiteX68" fmla="*/ 132877 w 173534"/>
                  <a:gd name="connsiteY68" fmla="*/ 67430 h 81313"/>
                  <a:gd name="connsiteX69" fmla="*/ 145769 w 173534"/>
                  <a:gd name="connsiteY69" fmla="*/ 72388 h 81313"/>
                  <a:gd name="connsiteX70" fmla="*/ 145769 w 173534"/>
                  <a:gd name="connsiteY70" fmla="*/ 72388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73534" h="81313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78338" y="81313"/>
                    </a:moveTo>
                    <a:cubicBezTo>
                      <a:pt x="72389" y="81313"/>
                      <a:pt x="67431" y="79330"/>
                      <a:pt x="62472" y="76355"/>
                    </a:cubicBezTo>
                    <a:cubicBezTo>
                      <a:pt x="57514" y="73380"/>
                      <a:pt x="54539" y="68422"/>
                      <a:pt x="51565" y="63464"/>
                    </a:cubicBezTo>
                    <a:cubicBezTo>
                      <a:pt x="48589" y="57514"/>
                      <a:pt x="47598" y="50573"/>
                      <a:pt x="47598" y="41648"/>
                    </a:cubicBezTo>
                    <a:cubicBezTo>
                      <a:pt x="47598" y="28757"/>
                      <a:pt x="50573" y="17849"/>
                      <a:pt x="55531" y="10908"/>
                    </a:cubicBezTo>
                    <a:cubicBezTo>
                      <a:pt x="60489" y="3967"/>
                      <a:pt x="68422" y="0"/>
                      <a:pt x="78338" y="0"/>
                    </a:cubicBezTo>
                    <a:cubicBezTo>
                      <a:pt x="85280" y="0"/>
                      <a:pt x="91229" y="1983"/>
                      <a:pt x="95196" y="5949"/>
                    </a:cubicBezTo>
                    <a:cubicBezTo>
                      <a:pt x="100154" y="9916"/>
                      <a:pt x="103129" y="14874"/>
                      <a:pt x="104120" y="20824"/>
                    </a:cubicBezTo>
                    <a:lnTo>
                      <a:pt x="94204" y="20824"/>
                    </a:lnTo>
                    <a:cubicBezTo>
                      <a:pt x="93212" y="16858"/>
                      <a:pt x="91229" y="14874"/>
                      <a:pt x="88254" y="11900"/>
                    </a:cubicBezTo>
                    <a:cubicBezTo>
                      <a:pt x="85280" y="9916"/>
                      <a:pt x="82305" y="8925"/>
                      <a:pt x="78338" y="8925"/>
                    </a:cubicBezTo>
                    <a:cubicBezTo>
                      <a:pt x="71397" y="8925"/>
                      <a:pt x="66439" y="11900"/>
                      <a:pt x="63464" y="17849"/>
                    </a:cubicBezTo>
                    <a:cubicBezTo>
                      <a:pt x="59497" y="23799"/>
                      <a:pt x="57514" y="31732"/>
                      <a:pt x="57514" y="41648"/>
                    </a:cubicBezTo>
                    <a:lnTo>
                      <a:pt x="57514" y="41648"/>
                    </a:lnTo>
                    <a:cubicBezTo>
                      <a:pt x="59497" y="37682"/>
                      <a:pt x="62472" y="34707"/>
                      <a:pt x="66439" y="32723"/>
                    </a:cubicBezTo>
                    <a:cubicBezTo>
                      <a:pt x="70405" y="30740"/>
                      <a:pt x="75363" y="28757"/>
                      <a:pt x="79330" y="28757"/>
                    </a:cubicBezTo>
                    <a:cubicBezTo>
                      <a:pt x="87263" y="28757"/>
                      <a:pt x="93212" y="31732"/>
                      <a:pt x="98171" y="36690"/>
                    </a:cubicBezTo>
                    <a:cubicBezTo>
                      <a:pt x="103129" y="41648"/>
                      <a:pt x="106104" y="47598"/>
                      <a:pt x="106104" y="55531"/>
                    </a:cubicBezTo>
                    <a:cubicBezTo>
                      <a:pt x="106104" y="63464"/>
                      <a:pt x="103129" y="69414"/>
                      <a:pt x="98171" y="74372"/>
                    </a:cubicBezTo>
                    <a:cubicBezTo>
                      <a:pt x="93212" y="79330"/>
                      <a:pt x="87263" y="81313"/>
                      <a:pt x="78338" y="81313"/>
                    </a:cubicBezTo>
                    <a:lnTo>
                      <a:pt x="78338" y="81313"/>
                    </a:lnTo>
                    <a:close/>
                    <a:moveTo>
                      <a:pt x="78338" y="72388"/>
                    </a:moveTo>
                    <a:cubicBezTo>
                      <a:pt x="83296" y="72388"/>
                      <a:pt x="87263" y="70405"/>
                      <a:pt x="91229" y="67430"/>
                    </a:cubicBezTo>
                    <a:cubicBezTo>
                      <a:pt x="95196" y="64455"/>
                      <a:pt x="96188" y="59497"/>
                      <a:pt x="96188" y="54539"/>
                    </a:cubicBezTo>
                    <a:cubicBezTo>
                      <a:pt x="96188" y="49581"/>
                      <a:pt x="94204" y="44623"/>
                      <a:pt x="91229" y="41648"/>
                    </a:cubicBezTo>
                    <a:cubicBezTo>
                      <a:pt x="88254" y="38674"/>
                      <a:pt x="83296" y="36690"/>
                      <a:pt x="78338" y="36690"/>
                    </a:cubicBezTo>
                    <a:cubicBezTo>
                      <a:pt x="73380" y="36690"/>
                      <a:pt x="68422" y="38674"/>
                      <a:pt x="65447" y="41648"/>
                    </a:cubicBezTo>
                    <a:cubicBezTo>
                      <a:pt x="62472" y="44623"/>
                      <a:pt x="60489" y="49581"/>
                      <a:pt x="60489" y="54539"/>
                    </a:cubicBezTo>
                    <a:cubicBezTo>
                      <a:pt x="60489" y="59497"/>
                      <a:pt x="62472" y="63464"/>
                      <a:pt x="65447" y="67430"/>
                    </a:cubicBezTo>
                    <a:cubicBezTo>
                      <a:pt x="69414" y="70405"/>
                      <a:pt x="73380" y="72388"/>
                      <a:pt x="78338" y="72388"/>
                    </a:cubicBezTo>
                    <a:lnTo>
                      <a:pt x="78338" y="72388"/>
                    </a:lnTo>
                    <a:close/>
                    <a:moveTo>
                      <a:pt x="145769" y="81313"/>
                    </a:moveTo>
                    <a:cubicBezTo>
                      <a:pt x="139819" y="81313"/>
                      <a:pt x="134861" y="79330"/>
                      <a:pt x="129903" y="76355"/>
                    </a:cubicBezTo>
                    <a:cubicBezTo>
                      <a:pt x="124945" y="73380"/>
                      <a:pt x="121970" y="68422"/>
                      <a:pt x="118995" y="63464"/>
                    </a:cubicBezTo>
                    <a:cubicBezTo>
                      <a:pt x="116020" y="57514"/>
                      <a:pt x="115028" y="50573"/>
                      <a:pt x="115028" y="41648"/>
                    </a:cubicBezTo>
                    <a:cubicBezTo>
                      <a:pt x="115028" y="28757"/>
                      <a:pt x="118003" y="17849"/>
                      <a:pt x="122961" y="10908"/>
                    </a:cubicBezTo>
                    <a:cubicBezTo>
                      <a:pt x="127919" y="3967"/>
                      <a:pt x="135852" y="0"/>
                      <a:pt x="145769" y="0"/>
                    </a:cubicBezTo>
                    <a:cubicBezTo>
                      <a:pt x="152710" y="0"/>
                      <a:pt x="158660" y="1983"/>
                      <a:pt x="162626" y="5949"/>
                    </a:cubicBezTo>
                    <a:cubicBezTo>
                      <a:pt x="167584" y="9916"/>
                      <a:pt x="170559" y="14874"/>
                      <a:pt x="171551" y="20824"/>
                    </a:cubicBezTo>
                    <a:lnTo>
                      <a:pt x="161635" y="20824"/>
                    </a:lnTo>
                    <a:cubicBezTo>
                      <a:pt x="160643" y="16858"/>
                      <a:pt x="158660" y="14874"/>
                      <a:pt x="155685" y="11900"/>
                    </a:cubicBezTo>
                    <a:cubicBezTo>
                      <a:pt x="152710" y="9916"/>
                      <a:pt x="149735" y="8925"/>
                      <a:pt x="145769" y="8925"/>
                    </a:cubicBezTo>
                    <a:cubicBezTo>
                      <a:pt x="138827" y="8925"/>
                      <a:pt x="133869" y="11900"/>
                      <a:pt x="130894" y="17849"/>
                    </a:cubicBezTo>
                    <a:cubicBezTo>
                      <a:pt x="126928" y="23799"/>
                      <a:pt x="124945" y="31732"/>
                      <a:pt x="124945" y="41648"/>
                    </a:cubicBezTo>
                    <a:lnTo>
                      <a:pt x="124945" y="41648"/>
                    </a:lnTo>
                    <a:cubicBezTo>
                      <a:pt x="126928" y="37682"/>
                      <a:pt x="129903" y="34707"/>
                      <a:pt x="133869" y="32723"/>
                    </a:cubicBezTo>
                    <a:cubicBezTo>
                      <a:pt x="137836" y="30740"/>
                      <a:pt x="142794" y="28757"/>
                      <a:pt x="146760" y="28757"/>
                    </a:cubicBezTo>
                    <a:cubicBezTo>
                      <a:pt x="154693" y="28757"/>
                      <a:pt x="160643" y="31732"/>
                      <a:pt x="165601" y="36690"/>
                    </a:cubicBezTo>
                    <a:cubicBezTo>
                      <a:pt x="170559" y="41648"/>
                      <a:pt x="173534" y="47598"/>
                      <a:pt x="173534" y="55531"/>
                    </a:cubicBezTo>
                    <a:cubicBezTo>
                      <a:pt x="173534" y="63464"/>
                      <a:pt x="170559" y="69414"/>
                      <a:pt x="165601" y="74372"/>
                    </a:cubicBezTo>
                    <a:cubicBezTo>
                      <a:pt x="160643" y="79330"/>
                      <a:pt x="153702" y="81313"/>
                      <a:pt x="145769" y="81313"/>
                    </a:cubicBezTo>
                    <a:lnTo>
                      <a:pt x="145769" y="81313"/>
                    </a:lnTo>
                    <a:close/>
                    <a:moveTo>
                      <a:pt x="145769" y="72388"/>
                    </a:moveTo>
                    <a:cubicBezTo>
                      <a:pt x="150727" y="72388"/>
                      <a:pt x="154693" y="70405"/>
                      <a:pt x="158660" y="67430"/>
                    </a:cubicBezTo>
                    <a:cubicBezTo>
                      <a:pt x="162626" y="64455"/>
                      <a:pt x="163618" y="59497"/>
                      <a:pt x="163618" y="54539"/>
                    </a:cubicBezTo>
                    <a:cubicBezTo>
                      <a:pt x="163618" y="49581"/>
                      <a:pt x="161635" y="44623"/>
                      <a:pt x="158660" y="41648"/>
                    </a:cubicBezTo>
                    <a:cubicBezTo>
                      <a:pt x="155685" y="38674"/>
                      <a:pt x="150727" y="36690"/>
                      <a:pt x="145769" y="36690"/>
                    </a:cubicBezTo>
                    <a:cubicBezTo>
                      <a:pt x="140811" y="36690"/>
                      <a:pt x="135852" y="38674"/>
                      <a:pt x="132877" y="41648"/>
                    </a:cubicBezTo>
                    <a:cubicBezTo>
                      <a:pt x="129903" y="44623"/>
                      <a:pt x="127919" y="49581"/>
                      <a:pt x="127919" y="54539"/>
                    </a:cubicBezTo>
                    <a:cubicBezTo>
                      <a:pt x="127919" y="59497"/>
                      <a:pt x="129903" y="63464"/>
                      <a:pt x="132877" y="67430"/>
                    </a:cubicBezTo>
                    <a:cubicBezTo>
                      <a:pt x="136844" y="70405"/>
                      <a:pt x="140811" y="72388"/>
                      <a:pt x="145769" y="72388"/>
                    </a:cubicBezTo>
                    <a:lnTo>
                      <a:pt x="145769" y="7238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4" name="Полилиния: фигура 343">
                <a:extLst>
                  <a:ext uri="{FF2B5EF4-FFF2-40B4-BE49-F238E27FC236}">
                    <a16:creationId xmlns:a16="http://schemas.microsoft.com/office/drawing/2014/main" id="{3C558201-AF33-B165-3951-5D8A86D71140}"/>
                  </a:ext>
                </a:extLst>
              </p:cNvPr>
              <p:cNvSpPr/>
              <p:nvPr/>
            </p:nvSpPr>
            <p:spPr>
              <a:xfrm>
                <a:off x="4848236" y="7432042"/>
                <a:ext cx="166592" cy="81313"/>
              </a:xfrm>
              <a:custGeom>
                <a:avLst/>
                <a:gdLst>
                  <a:gd name="connsiteX0" fmla="*/ 20824 w 166592"/>
                  <a:gd name="connsiteY0" fmla="*/ 11900 h 81313"/>
                  <a:gd name="connsiteX1" fmla="*/ 20824 w 166592"/>
                  <a:gd name="connsiteY1" fmla="*/ 11900 h 81313"/>
                  <a:gd name="connsiteX2" fmla="*/ 0 w 166592"/>
                  <a:gd name="connsiteY2" fmla="*/ 26774 h 81313"/>
                  <a:gd name="connsiteX3" fmla="*/ 0 w 166592"/>
                  <a:gd name="connsiteY3" fmla="*/ 16858 h 81313"/>
                  <a:gd name="connsiteX4" fmla="*/ 20824 w 166592"/>
                  <a:gd name="connsiteY4" fmla="*/ 1983 h 81313"/>
                  <a:gd name="connsiteX5" fmla="*/ 30740 w 166592"/>
                  <a:gd name="connsiteY5" fmla="*/ 1983 h 81313"/>
                  <a:gd name="connsiteX6" fmla="*/ 30740 w 166592"/>
                  <a:gd name="connsiteY6" fmla="*/ 81313 h 81313"/>
                  <a:gd name="connsiteX7" fmla="*/ 20824 w 166592"/>
                  <a:gd name="connsiteY7" fmla="*/ 81313 h 81313"/>
                  <a:gd name="connsiteX8" fmla="*/ 20824 w 166592"/>
                  <a:gd name="connsiteY8" fmla="*/ 11900 h 81313"/>
                  <a:gd name="connsiteX9" fmla="*/ 90238 w 166592"/>
                  <a:gd name="connsiteY9" fmla="*/ 9916 h 81313"/>
                  <a:gd name="connsiteX10" fmla="*/ 90238 w 166592"/>
                  <a:gd name="connsiteY10" fmla="*/ 9916 h 81313"/>
                  <a:gd name="connsiteX11" fmla="*/ 47598 w 166592"/>
                  <a:gd name="connsiteY11" fmla="*/ 9916 h 81313"/>
                  <a:gd name="connsiteX12" fmla="*/ 47598 w 166592"/>
                  <a:gd name="connsiteY12" fmla="*/ 991 h 81313"/>
                  <a:gd name="connsiteX13" fmla="*/ 100154 w 166592"/>
                  <a:gd name="connsiteY13" fmla="*/ 991 h 81313"/>
                  <a:gd name="connsiteX14" fmla="*/ 100154 w 166592"/>
                  <a:gd name="connsiteY14" fmla="*/ 9916 h 81313"/>
                  <a:gd name="connsiteX15" fmla="*/ 65447 w 166592"/>
                  <a:gd name="connsiteY15" fmla="*/ 79330 h 81313"/>
                  <a:gd name="connsiteX16" fmla="*/ 55531 w 166592"/>
                  <a:gd name="connsiteY16" fmla="*/ 79330 h 81313"/>
                  <a:gd name="connsiteX17" fmla="*/ 90238 w 166592"/>
                  <a:gd name="connsiteY17" fmla="*/ 9916 h 81313"/>
                  <a:gd name="connsiteX18" fmla="*/ 138827 w 166592"/>
                  <a:gd name="connsiteY18" fmla="*/ 81313 h 81313"/>
                  <a:gd name="connsiteX19" fmla="*/ 122961 w 166592"/>
                  <a:gd name="connsiteY19" fmla="*/ 76355 h 81313"/>
                  <a:gd name="connsiteX20" fmla="*/ 112054 w 166592"/>
                  <a:gd name="connsiteY20" fmla="*/ 63464 h 81313"/>
                  <a:gd name="connsiteX21" fmla="*/ 108087 w 166592"/>
                  <a:gd name="connsiteY21" fmla="*/ 41648 h 81313"/>
                  <a:gd name="connsiteX22" fmla="*/ 116020 w 166592"/>
                  <a:gd name="connsiteY22" fmla="*/ 10908 h 81313"/>
                  <a:gd name="connsiteX23" fmla="*/ 138827 w 166592"/>
                  <a:gd name="connsiteY23" fmla="*/ 0 h 81313"/>
                  <a:gd name="connsiteX24" fmla="*/ 155685 w 166592"/>
                  <a:gd name="connsiteY24" fmla="*/ 5949 h 81313"/>
                  <a:gd name="connsiteX25" fmla="*/ 164609 w 166592"/>
                  <a:gd name="connsiteY25" fmla="*/ 20824 h 81313"/>
                  <a:gd name="connsiteX26" fmla="*/ 154693 w 166592"/>
                  <a:gd name="connsiteY26" fmla="*/ 20824 h 81313"/>
                  <a:gd name="connsiteX27" fmla="*/ 148743 w 166592"/>
                  <a:gd name="connsiteY27" fmla="*/ 11900 h 81313"/>
                  <a:gd name="connsiteX28" fmla="*/ 138827 w 166592"/>
                  <a:gd name="connsiteY28" fmla="*/ 8925 h 81313"/>
                  <a:gd name="connsiteX29" fmla="*/ 123953 w 166592"/>
                  <a:gd name="connsiteY29" fmla="*/ 17849 h 81313"/>
                  <a:gd name="connsiteX30" fmla="*/ 118003 w 166592"/>
                  <a:gd name="connsiteY30" fmla="*/ 41648 h 81313"/>
                  <a:gd name="connsiteX31" fmla="*/ 118003 w 166592"/>
                  <a:gd name="connsiteY31" fmla="*/ 41648 h 81313"/>
                  <a:gd name="connsiteX32" fmla="*/ 126928 w 166592"/>
                  <a:gd name="connsiteY32" fmla="*/ 32723 h 81313"/>
                  <a:gd name="connsiteX33" fmla="*/ 139819 w 166592"/>
                  <a:gd name="connsiteY33" fmla="*/ 28757 h 81313"/>
                  <a:gd name="connsiteX34" fmla="*/ 158660 w 166592"/>
                  <a:gd name="connsiteY34" fmla="*/ 36690 h 81313"/>
                  <a:gd name="connsiteX35" fmla="*/ 166593 w 166592"/>
                  <a:gd name="connsiteY35" fmla="*/ 55531 h 81313"/>
                  <a:gd name="connsiteX36" fmla="*/ 158660 w 166592"/>
                  <a:gd name="connsiteY36" fmla="*/ 74372 h 81313"/>
                  <a:gd name="connsiteX37" fmla="*/ 138827 w 166592"/>
                  <a:gd name="connsiteY37" fmla="*/ 81313 h 81313"/>
                  <a:gd name="connsiteX38" fmla="*/ 138827 w 166592"/>
                  <a:gd name="connsiteY38" fmla="*/ 81313 h 81313"/>
                  <a:gd name="connsiteX39" fmla="*/ 138827 w 166592"/>
                  <a:gd name="connsiteY39" fmla="*/ 72388 h 81313"/>
                  <a:gd name="connsiteX40" fmla="*/ 151718 w 166592"/>
                  <a:gd name="connsiteY40" fmla="*/ 67430 h 81313"/>
                  <a:gd name="connsiteX41" fmla="*/ 156677 w 166592"/>
                  <a:gd name="connsiteY41" fmla="*/ 54539 h 81313"/>
                  <a:gd name="connsiteX42" fmla="*/ 151718 w 166592"/>
                  <a:gd name="connsiteY42" fmla="*/ 41648 h 81313"/>
                  <a:gd name="connsiteX43" fmla="*/ 138827 w 166592"/>
                  <a:gd name="connsiteY43" fmla="*/ 36690 h 81313"/>
                  <a:gd name="connsiteX44" fmla="*/ 125936 w 166592"/>
                  <a:gd name="connsiteY44" fmla="*/ 41648 h 81313"/>
                  <a:gd name="connsiteX45" fmla="*/ 120978 w 166592"/>
                  <a:gd name="connsiteY45" fmla="*/ 54539 h 81313"/>
                  <a:gd name="connsiteX46" fmla="*/ 125936 w 166592"/>
                  <a:gd name="connsiteY46" fmla="*/ 67430 h 81313"/>
                  <a:gd name="connsiteX47" fmla="*/ 138827 w 166592"/>
                  <a:gd name="connsiteY47" fmla="*/ 72388 h 81313"/>
                  <a:gd name="connsiteX48" fmla="*/ 138827 w 166592"/>
                  <a:gd name="connsiteY48" fmla="*/ 72388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66592" h="81313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90238" y="9916"/>
                    </a:moveTo>
                    <a:lnTo>
                      <a:pt x="90238" y="9916"/>
                    </a:lnTo>
                    <a:lnTo>
                      <a:pt x="47598" y="9916"/>
                    </a:lnTo>
                    <a:lnTo>
                      <a:pt x="47598" y="991"/>
                    </a:lnTo>
                    <a:lnTo>
                      <a:pt x="100154" y="991"/>
                    </a:lnTo>
                    <a:lnTo>
                      <a:pt x="100154" y="9916"/>
                    </a:lnTo>
                    <a:lnTo>
                      <a:pt x="65447" y="79330"/>
                    </a:lnTo>
                    <a:lnTo>
                      <a:pt x="55531" y="79330"/>
                    </a:lnTo>
                    <a:lnTo>
                      <a:pt x="90238" y="9916"/>
                    </a:lnTo>
                    <a:close/>
                    <a:moveTo>
                      <a:pt x="138827" y="81313"/>
                    </a:moveTo>
                    <a:cubicBezTo>
                      <a:pt x="132877" y="81313"/>
                      <a:pt x="127919" y="79330"/>
                      <a:pt x="122961" y="76355"/>
                    </a:cubicBezTo>
                    <a:cubicBezTo>
                      <a:pt x="118003" y="73380"/>
                      <a:pt x="115028" y="68422"/>
                      <a:pt x="112054" y="63464"/>
                    </a:cubicBezTo>
                    <a:cubicBezTo>
                      <a:pt x="109079" y="57514"/>
                      <a:pt x="108087" y="50573"/>
                      <a:pt x="108087" y="41648"/>
                    </a:cubicBezTo>
                    <a:cubicBezTo>
                      <a:pt x="108087" y="28757"/>
                      <a:pt x="111062" y="17849"/>
                      <a:pt x="116020" y="10908"/>
                    </a:cubicBezTo>
                    <a:cubicBezTo>
                      <a:pt x="120978" y="3967"/>
                      <a:pt x="128911" y="0"/>
                      <a:pt x="138827" y="0"/>
                    </a:cubicBezTo>
                    <a:cubicBezTo>
                      <a:pt x="145769" y="0"/>
                      <a:pt x="151718" y="1983"/>
                      <a:pt x="155685" y="5949"/>
                    </a:cubicBezTo>
                    <a:cubicBezTo>
                      <a:pt x="160643" y="9916"/>
                      <a:pt x="163618" y="14874"/>
                      <a:pt x="164609" y="20824"/>
                    </a:cubicBezTo>
                    <a:lnTo>
                      <a:pt x="154693" y="20824"/>
                    </a:lnTo>
                    <a:cubicBezTo>
                      <a:pt x="153702" y="16858"/>
                      <a:pt x="151718" y="14874"/>
                      <a:pt x="148743" y="11900"/>
                    </a:cubicBezTo>
                    <a:cubicBezTo>
                      <a:pt x="145769" y="9916"/>
                      <a:pt x="142794" y="8925"/>
                      <a:pt x="138827" y="8925"/>
                    </a:cubicBezTo>
                    <a:cubicBezTo>
                      <a:pt x="131886" y="8925"/>
                      <a:pt x="126928" y="11900"/>
                      <a:pt x="123953" y="17849"/>
                    </a:cubicBezTo>
                    <a:cubicBezTo>
                      <a:pt x="119986" y="23799"/>
                      <a:pt x="118003" y="31732"/>
                      <a:pt x="118003" y="41648"/>
                    </a:cubicBezTo>
                    <a:lnTo>
                      <a:pt x="118003" y="41648"/>
                    </a:lnTo>
                    <a:cubicBezTo>
                      <a:pt x="119986" y="37682"/>
                      <a:pt x="122961" y="34707"/>
                      <a:pt x="126928" y="32723"/>
                    </a:cubicBezTo>
                    <a:cubicBezTo>
                      <a:pt x="130894" y="30740"/>
                      <a:pt x="135852" y="28757"/>
                      <a:pt x="139819" y="28757"/>
                    </a:cubicBezTo>
                    <a:cubicBezTo>
                      <a:pt x="147752" y="28757"/>
                      <a:pt x="153702" y="31732"/>
                      <a:pt x="158660" y="36690"/>
                    </a:cubicBezTo>
                    <a:cubicBezTo>
                      <a:pt x="163618" y="41648"/>
                      <a:pt x="166593" y="47598"/>
                      <a:pt x="166593" y="55531"/>
                    </a:cubicBezTo>
                    <a:cubicBezTo>
                      <a:pt x="166593" y="63464"/>
                      <a:pt x="163618" y="69414"/>
                      <a:pt x="158660" y="74372"/>
                    </a:cubicBezTo>
                    <a:cubicBezTo>
                      <a:pt x="153702" y="79330"/>
                      <a:pt x="146760" y="81313"/>
                      <a:pt x="138827" y="81313"/>
                    </a:cubicBezTo>
                    <a:lnTo>
                      <a:pt x="138827" y="81313"/>
                    </a:lnTo>
                    <a:close/>
                    <a:moveTo>
                      <a:pt x="138827" y="72388"/>
                    </a:moveTo>
                    <a:cubicBezTo>
                      <a:pt x="143785" y="72388"/>
                      <a:pt x="147752" y="70405"/>
                      <a:pt x="151718" y="67430"/>
                    </a:cubicBezTo>
                    <a:cubicBezTo>
                      <a:pt x="155685" y="64455"/>
                      <a:pt x="156677" y="59497"/>
                      <a:pt x="156677" y="54539"/>
                    </a:cubicBezTo>
                    <a:cubicBezTo>
                      <a:pt x="156677" y="49581"/>
                      <a:pt x="154693" y="44623"/>
                      <a:pt x="151718" y="41648"/>
                    </a:cubicBezTo>
                    <a:cubicBezTo>
                      <a:pt x="148743" y="38674"/>
                      <a:pt x="143785" y="36690"/>
                      <a:pt x="138827" y="36690"/>
                    </a:cubicBezTo>
                    <a:cubicBezTo>
                      <a:pt x="133869" y="36690"/>
                      <a:pt x="128911" y="38674"/>
                      <a:pt x="125936" y="41648"/>
                    </a:cubicBezTo>
                    <a:cubicBezTo>
                      <a:pt x="122961" y="44623"/>
                      <a:pt x="120978" y="49581"/>
                      <a:pt x="120978" y="54539"/>
                    </a:cubicBezTo>
                    <a:cubicBezTo>
                      <a:pt x="120978" y="59497"/>
                      <a:pt x="122961" y="63464"/>
                      <a:pt x="125936" y="67430"/>
                    </a:cubicBezTo>
                    <a:cubicBezTo>
                      <a:pt x="128911" y="70405"/>
                      <a:pt x="133869" y="72388"/>
                      <a:pt x="138827" y="72388"/>
                    </a:cubicBezTo>
                    <a:lnTo>
                      <a:pt x="138827" y="7238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5" name="Полилиния: фигура 344">
                <a:extLst>
                  <a:ext uri="{FF2B5EF4-FFF2-40B4-BE49-F238E27FC236}">
                    <a16:creationId xmlns:a16="http://schemas.microsoft.com/office/drawing/2014/main" id="{1692BC3F-691A-74A5-3408-DDF01F4D41DD}"/>
                  </a:ext>
                </a:extLst>
              </p:cNvPr>
              <p:cNvSpPr/>
              <p:nvPr/>
            </p:nvSpPr>
            <p:spPr>
              <a:xfrm>
                <a:off x="5417428" y="7432042"/>
                <a:ext cx="263772" cy="94204"/>
              </a:xfrm>
              <a:custGeom>
                <a:avLst/>
                <a:gdLst>
                  <a:gd name="connsiteX0" fmla="*/ 20824 w 263772"/>
                  <a:gd name="connsiteY0" fmla="*/ 11900 h 94204"/>
                  <a:gd name="connsiteX1" fmla="*/ 20824 w 263772"/>
                  <a:gd name="connsiteY1" fmla="*/ 11900 h 94204"/>
                  <a:gd name="connsiteX2" fmla="*/ 0 w 263772"/>
                  <a:gd name="connsiteY2" fmla="*/ 26774 h 94204"/>
                  <a:gd name="connsiteX3" fmla="*/ 0 w 263772"/>
                  <a:gd name="connsiteY3" fmla="*/ 16858 h 94204"/>
                  <a:gd name="connsiteX4" fmla="*/ 20824 w 263772"/>
                  <a:gd name="connsiteY4" fmla="*/ 1983 h 94204"/>
                  <a:gd name="connsiteX5" fmla="*/ 30741 w 263772"/>
                  <a:gd name="connsiteY5" fmla="*/ 1983 h 94204"/>
                  <a:gd name="connsiteX6" fmla="*/ 30741 w 263772"/>
                  <a:gd name="connsiteY6" fmla="*/ 81313 h 94204"/>
                  <a:gd name="connsiteX7" fmla="*/ 20824 w 263772"/>
                  <a:gd name="connsiteY7" fmla="*/ 81313 h 94204"/>
                  <a:gd name="connsiteX8" fmla="*/ 20824 w 263772"/>
                  <a:gd name="connsiteY8" fmla="*/ 11900 h 94204"/>
                  <a:gd name="connsiteX9" fmla="*/ 49581 w 263772"/>
                  <a:gd name="connsiteY9" fmla="*/ 23799 h 94204"/>
                  <a:gd name="connsiteX10" fmla="*/ 57514 w 263772"/>
                  <a:gd name="connsiteY10" fmla="*/ 6941 h 94204"/>
                  <a:gd name="connsiteX11" fmla="*/ 76355 w 263772"/>
                  <a:gd name="connsiteY11" fmla="*/ 0 h 94204"/>
                  <a:gd name="connsiteX12" fmla="*/ 94204 w 263772"/>
                  <a:gd name="connsiteY12" fmla="*/ 5949 h 94204"/>
                  <a:gd name="connsiteX13" fmla="*/ 101146 w 263772"/>
                  <a:gd name="connsiteY13" fmla="*/ 21816 h 94204"/>
                  <a:gd name="connsiteX14" fmla="*/ 97179 w 263772"/>
                  <a:gd name="connsiteY14" fmla="*/ 34707 h 94204"/>
                  <a:gd name="connsiteX15" fmla="*/ 83297 w 263772"/>
                  <a:gd name="connsiteY15" fmla="*/ 50573 h 94204"/>
                  <a:gd name="connsiteX16" fmla="*/ 63464 w 263772"/>
                  <a:gd name="connsiteY16" fmla="*/ 71397 h 94204"/>
                  <a:gd name="connsiteX17" fmla="*/ 63464 w 263772"/>
                  <a:gd name="connsiteY17" fmla="*/ 71397 h 94204"/>
                  <a:gd name="connsiteX18" fmla="*/ 102137 w 263772"/>
                  <a:gd name="connsiteY18" fmla="*/ 71397 h 94204"/>
                  <a:gd name="connsiteX19" fmla="*/ 102137 w 263772"/>
                  <a:gd name="connsiteY19" fmla="*/ 80321 h 94204"/>
                  <a:gd name="connsiteX20" fmla="*/ 49581 w 263772"/>
                  <a:gd name="connsiteY20" fmla="*/ 80321 h 94204"/>
                  <a:gd name="connsiteX21" fmla="*/ 49581 w 263772"/>
                  <a:gd name="connsiteY21" fmla="*/ 73380 h 94204"/>
                  <a:gd name="connsiteX22" fmla="*/ 77346 w 263772"/>
                  <a:gd name="connsiteY22" fmla="*/ 43632 h 94204"/>
                  <a:gd name="connsiteX23" fmla="*/ 88255 w 263772"/>
                  <a:gd name="connsiteY23" fmla="*/ 30740 h 94204"/>
                  <a:gd name="connsiteX24" fmla="*/ 91229 w 263772"/>
                  <a:gd name="connsiteY24" fmla="*/ 21816 h 94204"/>
                  <a:gd name="connsiteX25" fmla="*/ 86271 w 263772"/>
                  <a:gd name="connsiteY25" fmla="*/ 11900 h 94204"/>
                  <a:gd name="connsiteX26" fmla="*/ 75364 w 263772"/>
                  <a:gd name="connsiteY26" fmla="*/ 7933 h 94204"/>
                  <a:gd name="connsiteX27" fmla="*/ 63464 w 263772"/>
                  <a:gd name="connsiteY27" fmla="*/ 11900 h 94204"/>
                  <a:gd name="connsiteX28" fmla="*/ 58506 w 263772"/>
                  <a:gd name="connsiteY28" fmla="*/ 22807 h 94204"/>
                  <a:gd name="connsiteX29" fmla="*/ 58506 w 263772"/>
                  <a:gd name="connsiteY29" fmla="*/ 22807 h 94204"/>
                  <a:gd name="connsiteX30" fmla="*/ 49581 w 263772"/>
                  <a:gd name="connsiteY30" fmla="*/ 23799 h 94204"/>
                  <a:gd name="connsiteX31" fmla="*/ 49581 w 263772"/>
                  <a:gd name="connsiteY31" fmla="*/ 23799 h 94204"/>
                  <a:gd name="connsiteX32" fmla="*/ 113045 w 263772"/>
                  <a:gd name="connsiteY32" fmla="*/ 94204 h 94204"/>
                  <a:gd name="connsiteX33" fmla="*/ 118995 w 263772"/>
                  <a:gd name="connsiteY33" fmla="*/ 69414 h 94204"/>
                  <a:gd name="connsiteX34" fmla="*/ 128911 w 263772"/>
                  <a:gd name="connsiteY34" fmla="*/ 69414 h 94204"/>
                  <a:gd name="connsiteX35" fmla="*/ 120978 w 263772"/>
                  <a:gd name="connsiteY35" fmla="*/ 94204 h 94204"/>
                  <a:gd name="connsiteX36" fmla="*/ 113045 w 263772"/>
                  <a:gd name="connsiteY36" fmla="*/ 94204 h 94204"/>
                  <a:gd name="connsiteX37" fmla="*/ 142794 w 263772"/>
                  <a:gd name="connsiteY37" fmla="*/ 23799 h 94204"/>
                  <a:gd name="connsiteX38" fmla="*/ 150727 w 263772"/>
                  <a:gd name="connsiteY38" fmla="*/ 6941 h 94204"/>
                  <a:gd name="connsiteX39" fmla="*/ 169568 w 263772"/>
                  <a:gd name="connsiteY39" fmla="*/ 0 h 94204"/>
                  <a:gd name="connsiteX40" fmla="*/ 187417 w 263772"/>
                  <a:gd name="connsiteY40" fmla="*/ 5949 h 94204"/>
                  <a:gd name="connsiteX41" fmla="*/ 194358 w 263772"/>
                  <a:gd name="connsiteY41" fmla="*/ 21816 h 94204"/>
                  <a:gd name="connsiteX42" fmla="*/ 190392 w 263772"/>
                  <a:gd name="connsiteY42" fmla="*/ 34707 h 94204"/>
                  <a:gd name="connsiteX43" fmla="*/ 176509 w 263772"/>
                  <a:gd name="connsiteY43" fmla="*/ 50573 h 94204"/>
                  <a:gd name="connsiteX44" fmla="*/ 156676 w 263772"/>
                  <a:gd name="connsiteY44" fmla="*/ 71397 h 94204"/>
                  <a:gd name="connsiteX45" fmla="*/ 156676 w 263772"/>
                  <a:gd name="connsiteY45" fmla="*/ 71397 h 94204"/>
                  <a:gd name="connsiteX46" fmla="*/ 195350 w 263772"/>
                  <a:gd name="connsiteY46" fmla="*/ 71397 h 94204"/>
                  <a:gd name="connsiteX47" fmla="*/ 195350 w 263772"/>
                  <a:gd name="connsiteY47" fmla="*/ 80321 h 94204"/>
                  <a:gd name="connsiteX48" fmla="*/ 142794 w 263772"/>
                  <a:gd name="connsiteY48" fmla="*/ 80321 h 94204"/>
                  <a:gd name="connsiteX49" fmla="*/ 142794 w 263772"/>
                  <a:gd name="connsiteY49" fmla="*/ 73380 h 94204"/>
                  <a:gd name="connsiteX50" fmla="*/ 170559 w 263772"/>
                  <a:gd name="connsiteY50" fmla="*/ 43632 h 94204"/>
                  <a:gd name="connsiteX51" fmla="*/ 181467 w 263772"/>
                  <a:gd name="connsiteY51" fmla="*/ 30740 h 94204"/>
                  <a:gd name="connsiteX52" fmla="*/ 184442 w 263772"/>
                  <a:gd name="connsiteY52" fmla="*/ 21816 h 94204"/>
                  <a:gd name="connsiteX53" fmla="*/ 179484 w 263772"/>
                  <a:gd name="connsiteY53" fmla="*/ 11900 h 94204"/>
                  <a:gd name="connsiteX54" fmla="*/ 168576 w 263772"/>
                  <a:gd name="connsiteY54" fmla="*/ 7933 h 94204"/>
                  <a:gd name="connsiteX55" fmla="*/ 156676 w 263772"/>
                  <a:gd name="connsiteY55" fmla="*/ 11900 h 94204"/>
                  <a:gd name="connsiteX56" fmla="*/ 151718 w 263772"/>
                  <a:gd name="connsiteY56" fmla="*/ 22807 h 94204"/>
                  <a:gd name="connsiteX57" fmla="*/ 151718 w 263772"/>
                  <a:gd name="connsiteY57" fmla="*/ 22807 h 94204"/>
                  <a:gd name="connsiteX58" fmla="*/ 142794 w 263772"/>
                  <a:gd name="connsiteY58" fmla="*/ 23799 h 94204"/>
                  <a:gd name="connsiteX59" fmla="*/ 142794 w 263772"/>
                  <a:gd name="connsiteY59" fmla="*/ 23799 h 94204"/>
                  <a:gd name="connsiteX60" fmla="*/ 234023 w 263772"/>
                  <a:gd name="connsiteY60" fmla="*/ 81313 h 94204"/>
                  <a:gd name="connsiteX61" fmla="*/ 212208 w 263772"/>
                  <a:gd name="connsiteY61" fmla="*/ 70405 h 94204"/>
                  <a:gd name="connsiteX62" fmla="*/ 204275 w 263772"/>
                  <a:gd name="connsiteY62" fmla="*/ 40656 h 94204"/>
                  <a:gd name="connsiteX63" fmla="*/ 212208 w 263772"/>
                  <a:gd name="connsiteY63" fmla="*/ 10908 h 94204"/>
                  <a:gd name="connsiteX64" fmla="*/ 234023 w 263772"/>
                  <a:gd name="connsiteY64" fmla="*/ 0 h 94204"/>
                  <a:gd name="connsiteX65" fmla="*/ 255839 w 263772"/>
                  <a:gd name="connsiteY65" fmla="*/ 10908 h 94204"/>
                  <a:gd name="connsiteX66" fmla="*/ 263772 w 263772"/>
                  <a:gd name="connsiteY66" fmla="*/ 40656 h 94204"/>
                  <a:gd name="connsiteX67" fmla="*/ 255839 w 263772"/>
                  <a:gd name="connsiteY67" fmla="*/ 70405 h 94204"/>
                  <a:gd name="connsiteX68" fmla="*/ 234023 w 263772"/>
                  <a:gd name="connsiteY68" fmla="*/ 81313 h 94204"/>
                  <a:gd name="connsiteX69" fmla="*/ 234023 w 263772"/>
                  <a:gd name="connsiteY69" fmla="*/ 81313 h 94204"/>
                  <a:gd name="connsiteX70" fmla="*/ 234023 w 263772"/>
                  <a:gd name="connsiteY70" fmla="*/ 72388 h 94204"/>
                  <a:gd name="connsiteX71" fmla="*/ 247906 w 263772"/>
                  <a:gd name="connsiteY71" fmla="*/ 63464 h 94204"/>
                  <a:gd name="connsiteX72" fmla="*/ 252864 w 263772"/>
                  <a:gd name="connsiteY72" fmla="*/ 39665 h 94204"/>
                  <a:gd name="connsiteX73" fmla="*/ 247906 w 263772"/>
                  <a:gd name="connsiteY73" fmla="*/ 15866 h 94204"/>
                  <a:gd name="connsiteX74" fmla="*/ 234023 w 263772"/>
                  <a:gd name="connsiteY74" fmla="*/ 6941 h 94204"/>
                  <a:gd name="connsiteX75" fmla="*/ 220140 w 263772"/>
                  <a:gd name="connsiteY75" fmla="*/ 15866 h 94204"/>
                  <a:gd name="connsiteX76" fmla="*/ 215182 w 263772"/>
                  <a:gd name="connsiteY76" fmla="*/ 38674 h 94204"/>
                  <a:gd name="connsiteX77" fmla="*/ 220140 w 263772"/>
                  <a:gd name="connsiteY77" fmla="*/ 62472 h 94204"/>
                  <a:gd name="connsiteX78" fmla="*/ 234023 w 263772"/>
                  <a:gd name="connsiteY78" fmla="*/ 72388 h 94204"/>
                  <a:gd name="connsiteX79" fmla="*/ 234023 w 263772"/>
                  <a:gd name="connsiteY79" fmla="*/ 72388 h 9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263772" h="94204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1" y="1983"/>
                    </a:lnTo>
                    <a:lnTo>
                      <a:pt x="30741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49581" y="23799"/>
                    </a:moveTo>
                    <a:cubicBezTo>
                      <a:pt x="49581" y="16858"/>
                      <a:pt x="52556" y="10908"/>
                      <a:pt x="57514" y="6941"/>
                    </a:cubicBezTo>
                    <a:cubicBezTo>
                      <a:pt x="62472" y="1983"/>
                      <a:pt x="68422" y="0"/>
                      <a:pt x="76355" y="0"/>
                    </a:cubicBezTo>
                    <a:cubicBezTo>
                      <a:pt x="83297" y="0"/>
                      <a:pt x="89246" y="1983"/>
                      <a:pt x="94204" y="5949"/>
                    </a:cubicBezTo>
                    <a:cubicBezTo>
                      <a:pt x="99162" y="9916"/>
                      <a:pt x="101146" y="14874"/>
                      <a:pt x="101146" y="21816"/>
                    </a:cubicBezTo>
                    <a:cubicBezTo>
                      <a:pt x="101146" y="25782"/>
                      <a:pt x="100154" y="30740"/>
                      <a:pt x="97179" y="34707"/>
                    </a:cubicBezTo>
                    <a:cubicBezTo>
                      <a:pt x="95196" y="38674"/>
                      <a:pt x="90238" y="44623"/>
                      <a:pt x="83297" y="50573"/>
                    </a:cubicBezTo>
                    <a:lnTo>
                      <a:pt x="63464" y="71397"/>
                    </a:lnTo>
                    <a:lnTo>
                      <a:pt x="63464" y="71397"/>
                    </a:lnTo>
                    <a:lnTo>
                      <a:pt x="102137" y="71397"/>
                    </a:lnTo>
                    <a:lnTo>
                      <a:pt x="102137" y="80321"/>
                    </a:lnTo>
                    <a:lnTo>
                      <a:pt x="49581" y="80321"/>
                    </a:lnTo>
                    <a:lnTo>
                      <a:pt x="49581" y="73380"/>
                    </a:lnTo>
                    <a:lnTo>
                      <a:pt x="77346" y="43632"/>
                    </a:lnTo>
                    <a:cubicBezTo>
                      <a:pt x="82305" y="37682"/>
                      <a:pt x="86271" y="33715"/>
                      <a:pt x="88255" y="30740"/>
                    </a:cubicBezTo>
                    <a:cubicBezTo>
                      <a:pt x="90238" y="27765"/>
                      <a:pt x="91229" y="24791"/>
                      <a:pt x="91229" y="21816"/>
                    </a:cubicBezTo>
                    <a:cubicBezTo>
                      <a:pt x="91229" y="17849"/>
                      <a:pt x="89246" y="14874"/>
                      <a:pt x="86271" y="11900"/>
                    </a:cubicBezTo>
                    <a:cubicBezTo>
                      <a:pt x="83297" y="8925"/>
                      <a:pt x="79330" y="7933"/>
                      <a:pt x="75364" y="7933"/>
                    </a:cubicBezTo>
                    <a:cubicBezTo>
                      <a:pt x="70406" y="7933"/>
                      <a:pt x="66439" y="8925"/>
                      <a:pt x="63464" y="11900"/>
                    </a:cubicBezTo>
                    <a:cubicBezTo>
                      <a:pt x="60489" y="14874"/>
                      <a:pt x="58506" y="18841"/>
                      <a:pt x="58506" y="22807"/>
                    </a:cubicBezTo>
                    <a:lnTo>
                      <a:pt x="58506" y="22807"/>
                    </a:lnTo>
                    <a:lnTo>
                      <a:pt x="49581" y="23799"/>
                    </a:lnTo>
                    <a:lnTo>
                      <a:pt x="49581" y="23799"/>
                    </a:lnTo>
                    <a:close/>
                    <a:moveTo>
                      <a:pt x="113045" y="94204"/>
                    </a:moveTo>
                    <a:lnTo>
                      <a:pt x="118995" y="69414"/>
                    </a:lnTo>
                    <a:lnTo>
                      <a:pt x="128911" y="69414"/>
                    </a:lnTo>
                    <a:lnTo>
                      <a:pt x="120978" y="94204"/>
                    </a:lnTo>
                    <a:lnTo>
                      <a:pt x="113045" y="94204"/>
                    </a:lnTo>
                    <a:close/>
                    <a:moveTo>
                      <a:pt x="142794" y="23799"/>
                    </a:moveTo>
                    <a:cubicBezTo>
                      <a:pt x="142794" y="16858"/>
                      <a:pt x="145769" y="10908"/>
                      <a:pt x="150727" y="6941"/>
                    </a:cubicBezTo>
                    <a:cubicBezTo>
                      <a:pt x="155685" y="1983"/>
                      <a:pt x="161634" y="0"/>
                      <a:pt x="169568" y="0"/>
                    </a:cubicBezTo>
                    <a:cubicBezTo>
                      <a:pt x="176509" y="0"/>
                      <a:pt x="182459" y="1983"/>
                      <a:pt x="187417" y="5949"/>
                    </a:cubicBezTo>
                    <a:cubicBezTo>
                      <a:pt x="192375" y="9916"/>
                      <a:pt x="194358" y="14874"/>
                      <a:pt x="194358" y="21816"/>
                    </a:cubicBezTo>
                    <a:cubicBezTo>
                      <a:pt x="194358" y="25782"/>
                      <a:pt x="193366" y="30740"/>
                      <a:pt x="190392" y="34707"/>
                    </a:cubicBezTo>
                    <a:cubicBezTo>
                      <a:pt x="188408" y="38674"/>
                      <a:pt x="183450" y="44623"/>
                      <a:pt x="176509" y="50573"/>
                    </a:cubicBezTo>
                    <a:lnTo>
                      <a:pt x="156676" y="71397"/>
                    </a:lnTo>
                    <a:lnTo>
                      <a:pt x="156676" y="71397"/>
                    </a:lnTo>
                    <a:lnTo>
                      <a:pt x="195350" y="71397"/>
                    </a:lnTo>
                    <a:lnTo>
                      <a:pt x="195350" y="80321"/>
                    </a:lnTo>
                    <a:lnTo>
                      <a:pt x="142794" y="80321"/>
                    </a:lnTo>
                    <a:lnTo>
                      <a:pt x="142794" y="73380"/>
                    </a:lnTo>
                    <a:lnTo>
                      <a:pt x="170559" y="43632"/>
                    </a:lnTo>
                    <a:cubicBezTo>
                      <a:pt x="175517" y="37682"/>
                      <a:pt x="179484" y="33715"/>
                      <a:pt x="181467" y="30740"/>
                    </a:cubicBezTo>
                    <a:cubicBezTo>
                      <a:pt x="183450" y="27765"/>
                      <a:pt x="184442" y="24791"/>
                      <a:pt x="184442" y="21816"/>
                    </a:cubicBezTo>
                    <a:cubicBezTo>
                      <a:pt x="184442" y="17849"/>
                      <a:pt x="182459" y="14874"/>
                      <a:pt x="179484" y="11900"/>
                    </a:cubicBezTo>
                    <a:cubicBezTo>
                      <a:pt x="176509" y="8925"/>
                      <a:pt x="172543" y="7933"/>
                      <a:pt x="168576" y="7933"/>
                    </a:cubicBezTo>
                    <a:cubicBezTo>
                      <a:pt x="163618" y="7933"/>
                      <a:pt x="159652" y="8925"/>
                      <a:pt x="156676" y="11900"/>
                    </a:cubicBezTo>
                    <a:cubicBezTo>
                      <a:pt x="153702" y="14874"/>
                      <a:pt x="151718" y="18841"/>
                      <a:pt x="151718" y="22807"/>
                    </a:cubicBezTo>
                    <a:lnTo>
                      <a:pt x="151718" y="22807"/>
                    </a:lnTo>
                    <a:lnTo>
                      <a:pt x="142794" y="23799"/>
                    </a:lnTo>
                    <a:lnTo>
                      <a:pt x="142794" y="23799"/>
                    </a:lnTo>
                    <a:close/>
                    <a:moveTo>
                      <a:pt x="234023" y="81313"/>
                    </a:moveTo>
                    <a:cubicBezTo>
                      <a:pt x="225099" y="81313"/>
                      <a:pt x="218157" y="77346"/>
                      <a:pt x="212208" y="70405"/>
                    </a:cubicBezTo>
                    <a:cubicBezTo>
                      <a:pt x="207249" y="63464"/>
                      <a:pt x="204275" y="53548"/>
                      <a:pt x="204275" y="40656"/>
                    </a:cubicBezTo>
                    <a:cubicBezTo>
                      <a:pt x="204275" y="27765"/>
                      <a:pt x="207249" y="17849"/>
                      <a:pt x="212208" y="10908"/>
                    </a:cubicBezTo>
                    <a:cubicBezTo>
                      <a:pt x="217166" y="3967"/>
                      <a:pt x="224107" y="0"/>
                      <a:pt x="234023" y="0"/>
                    </a:cubicBezTo>
                    <a:cubicBezTo>
                      <a:pt x="242948" y="0"/>
                      <a:pt x="249889" y="3967"/>
                      <a:pt x="255839" y="10908"/>
                    </a:cubicBezTo>
                    <a:cubicBezTo>
                      <a:pt x="260797" y="17849"/>
                      <a:pt x="263772" y="27765"/>
                      <a:pt x="263772" y="40656"/>
                    </a:cubicBezTo>
                    <a:cubicBezTo>
                      <a:pt x="263772" y="53548"/>
                      <a:pt x="260797" y="63464"/>
                      <a:pt x="255839" y="70405"/>
                    </a:cubicBezTo>
                    <a:cubicBezTo>
                      <a:pt x="250880" y="77346"/>
                      <a:pt x="243940" y="81313"/>
                      <a:pt x="234023" y="81313"/>
                    </a:cubicBezTo>
                    <a:lnTo>
                      <a:pt x="234023" y="81313"/>
                    </a:lnTo>
                    <a:close/>
                    <a:moveTo>
                      <a:pt x="234023" y="72388"/>
                    </a:moveTo>
                    <a:cubicBezTo>
                      <a:pt x="239973" y="72388"/>
                      <a:pt x="244931" y="69414"/>
                      <a:pt x="247906" y="63464"/>
                    </a:cubicBezTo>
                    <a:cubicBezTo>
                      <a:pt x="250880" y="57514"/>
                      <a:pt x="252864" y="49581"/>
                      <a:pt x="252864" y="39665"/>
                    </a:cubicBezTo>
                    <a:cubicBezTo>
                      <a:pt x="252864" y="29749"/>
                      <a:pt x="250880" y="21816"/>
                      <a:pt x="247906" y="15866"/>
                    </a:cubicBezTo>
                    <a:cubicBezTo>
                      <a:pt x="244931" y="9916"/>
                      <a:pt x="239973" y="6941"/>
                      <a:pt x="234023" y="6941"/>
                    </a:cubicBezTo>
                    <a:cubicBezTo>
                      <a:pt x="228073" y="6941"/>
                      <a:pt x="223115" y="9916"/>
                      <a:pt x="220140" y="15866"/>
                    </a:cubicBezTo>
                    <a:cubicBezTo>
                      <a:pt x="217166" y="21816"/>
                      <a:pt x="215182" y="29749"/>
                      <a:pt x="215182" y="38674"/>
                    </a:cubicBezTo>
                    <a:cubicBezTo>
                      <a:pt x="215182" y="48590"/>
                      <a:pt x="217166" y="56523"/>
                      <a:pt x="220140" y="62472"/>
                    </a:cubicBezTo>
                    <a:cubicBezTo>
                      <a:pt x="223115" y="69414"/>
                      <a:pt x="228073" y="72388"/>
                      <a:pt x="234023" y="72388"/>
                    </a:cubicBezTo>
                    <a:lnTo>
                      <a:pt x="234023" y="7238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6" name="TextBox 345">
                <a:extLst>
                  <a:ext uri="{FF2B5EF4-FFF2-40B4-BE49-F238E27FC236}">
                    <a16:creationId xmlns:a16="http://schemas.microsoft.com/office/drawing/2014/main" id="{D03A15CA-0883-1F11-7109-25EF3A4B5CBC}"/>
                  </a:ext>
                </a:extLst>
              </p:cNvPr>
              <p:cNvSpPr txBox="1"/>
              <p:nvPr/>
            </p:nvSpPr>
            <p:spPr>
              <a:xfrm>
                <a:off x="5890260" y="7367187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F6</a:t>
                </a:r>
              </a:p>
            </p:txBody>
          </p:sp>
          <p:sp>
            <p:nvSpPr>
              <p:cNvPr id="347" name="Полилиния: фигура 346">
                <a:extLst>
                  <a:ext uri="{FF2B5EF4-FFF2-40B4-BE49-F238E27FC236}">
                    <a16:creationId xmlns:a16="http://schemas.microsoft.com/office/drawing/2014/main" id="{4BDE0E18-AC23-407E-5552-5DD0F25C79C9}"/>
                  </a:ext>
                </a:extLst>
              </p:cNvPr>
              <p:cNvSpPr/>
              <p:nvPr/>
            </p:nvSpPr>
            <p:spPr>
              <a:xfrm>
                <a:off x="1910058" y="7679947"/>
                <a:ext cx="507710" cy="82304"/>
              </a:xfrm>
              <a:custGeom>
                <a:avLst/>
                <a:gdLst>
                  <a:gd name="connsiteX0" fmla="*/ 70405 w 507710"/>
                  <a:gd name="connsiteY0" fmla="*/ 48590 h 82304"/>
                  <a:gd name="connsiteX1" fmla="*/ 61481 w 507710"/>
                  <a:gd name="connsiteY1" fmla="*/ 73380 h 82304"/>
                  <a:gd name="connsiteX2" fmla="*/ 36690 w 507710"/>
                  <a:gd name="connsiteY2" fmla="*/ 82305 h 82304"/>
                  <a:gd name="connsiteX3" fmla="*/ 9916 w 507710"/>
                  <a:gd name="connsiteY3" fmla="*/ 71397 h 82304"/>
                  <a:gd name="connsiteX4" fmla="*/ 0 w 507710"/>
                  <a:gd name="connsiteY4" fmla="*/ 41648 h 82304"/>
                  <a:gd name="connsiteX5" fmla="*/ 9916 w 507710"/>
                  <a:gd name="connsiteY5" fmla="*/ 11900 h 82304"/>
                  <a:gd name="connsiteX6" fmla="*/ 36690 w 507710"/>
                  <a:gd name="connsiteY6" fmla="*/ 991 h 82304"/>
                  <a:gd name="connsiteX7" fmla="*/ 58506 w 507710"/>
                  <a:gd name="connsiteY7" fmla="*/ 7933 h 82304"/>
                  <a:gd name="connsiteX8" fmla="*/ 69414 w 507710"/>
                  <a:gd name="connsiteY8" fmla="*/ 26774 h 82304"/>
                  <a:gd name="connsiteX9" fmla="*/ 59497 w 507710"/>
                  <a:gd name="connsiteY9" fmla="*/ 26774 h 82304"/>
                  <a:gd name="connsiteX10" fmla="*/ 51564 w 507710"/>
                  <a:gd name="connsiteY10" fmla="*/ 14874 h 82304"/>
                  <a:gd name="connsiteX11" fmla="*/ 37682 w 507710"/>
                  <a:gd name="connsiteY11" fmla="*/ 10908 h 82304"/>
                  <a:gd name="connsiteX12" fmla="*/ 18841 w 507710"/>
                  <a:gd name="connsiteY12" fmla="*/ 18841 h 82304"/>
                  <a:gd name="connsiteX13" fmla="*/ 11899 w 507710"/>
                  <a:gd name="connsiteY13" fmla="*/ 41648 h 82304"/>
                  <a:gd name="connsiteX14" fmla="*/ 18841 w 507710"/>
                  <a:gd name="connsiteY14" fmla="*/ 65447 h 82304"/>
                  <a:gd name="connsiteX15" fmla="*/ 37682 w 507710"/>
                  <a:gd name="connsiteY15" fmla="*/ 74372 h 82304"/>
                  <a:gd name="connsiteX16" fmla="*/ 54539 w 507710"/>
                  <a:gd name="connsiteY16" fmla="*/ 68422 h 82304"/>
                  <a:gd name="connsiteX17" fmla="*/ 61481 w 507710"/>
                  <a:gd name="connsiteY17" fmla="*/ 52556 h 82304"/>
                  <a:gd name="connsiteX18" fmla="*/ 61481 w 507710"/>
                  <a:gd name="connsiteY18" fmla="*/ 49581 h 82304"/>
                  <a:gd name="connsiteX19" fmla="*/ 39665 w 507710"/>
                  <a:gd name="connsiteY19" fmla="*/ 49581 h 82304"/>
                  <a:gd name="connsiteX20" fmla="*/ 39665 w 507710"/>
                  <a:gd name="connsiteY20" fmla="*/ 40656 h 82304"/>
                  <a:gd name="connsiteX21" fmla="*/ 71397 w 507710"/>
                  <a:gd name="connsiteY21" fmla="*/ 40656 h 82304"/>
                  <a:gd name="connsiteX22" fmla="*/ 71397 w 507710"/>
                  <a:gd name="connsiteY22" fmla="*/ 48590 h 82304"/>
                  <a:gd name="connsiteX23" fmla="*/ 113045 w 507710"/>
                  <a:gd name="connsiteY23" fmla="*/ 1983 h 82304"/>
                  <a:gd name="connsiteX24" fmla="*/ 130894 w 507710"/>
                  <a:gd name="connsiteY24" fmla="*/ 8925 h 82304"/>
                  <a:gd name="connsiteX25" fmla="*/ 137836 w 507710"/>
                  <a:gd name="connsiteY25" fmla="*/ 26774 h 82304"/>
                  <a:gd name="connsiteX26" fmla="*/ 130894 w 507710"/>
                  <a:gd name="connsiteY26" fmla="*/ 44623 h 82304"/>
                  <a:gd name="connsiteX27" fmla="*/ 113045 w 507710"/>
                  <a:gd name="connsiteY27" fmla="*/ 51565 h 82304"/>
                  <a:gd name="connsiteX28" fmla="*/ 93212 w 507710"/>
                  <a:gd name="connsiteY28" fmla="*/ 51565 h 82304"/>
                  <a:gd name="connsiteX29" fmla="*/ 93212 w 507710"/>
                  <a:gd name="connsiteY29" fmla="*/ 79330 h 82304"/>
                  <a:gd name="connsiteX30" fmla="*/ 83296 w 507710"/>
                  <a:gd name="connsiteY30" fmla="*/ 79330 h 82304"/>
                  <a:gd name="connsiteX31" fmla="*/ 83296 w 507710"/>
                  <a:gd name="connsiteY31" fmla="*/ 0 h 82304"/>
                  <a:gd name="connsiteX32" fmla="*/ 113045 w 507710"/>
                  <a:gd name="connsiteY32" fmla="*/ 0 h 82304"/>
                  <a:gd name="connsiteX33" fmla="*/ 93212 w 507710"/>
                  <a:gd name="connsiteY33" fmla="*/ 43632 h 82304"/>
                  <a:gd name="connsiteX34" fmla="*/ 111062 w 507710"/>
                  <a:gd name="connsiteY34" fmla="*/ 43632 h 82304"/>
                  <a:gd name="connsiteX35" fmla="*/ 123953 w 507710"/>
                  <a:gd name="connsiteY35" fmla="*/ 39665 h 82304"/>
                  <a:gd name="connsiteX36" fmla="*/ 128911 w 507710"/>
                  <a:gd name="connsiteY36" fmla="*/ 27765 h 82304"/>
                  <a:gd name="connsiteX37" fmla="*/ 123953 w 507710"/>
                  <a:gd name="connsiteY37" fmla="*/ 15866 h 82304"/>
                  <a:gd name="connsiteX38" fmla="*/ 111062 w 507710"/>
                  <a:gd name="connsiteY38" fmla="*/ 11900 h 82304"/>
                  <a:gd name="connsiteX39" fmla="*/ 93212 w 507710"/>
                  <a:gd name="connsiteY39" fmla="*/ 11900 h 82304"/>
                  <a:gd name="connsiteX40" fmla="*/ 93212 w 507710"/>
                  <a:gd name="connsiteY40" fmla="*/ 43632 h 82304"/>
                  <a:gd name="connsiteX41" fmla="*/ 194358 w 507710"/>
                  <a:gd name="connsiteY41" fmla="*/ 11900 h 82304"/>
                  <a:gd name="connsiteX42" fmla="*/ 194358 w 507710"/>
                  <a:gd name="connsiteY42" fmla="*/ 11900 h 82304"/>
                  <a:gd name="connsiteX43" fmla="*/ 173534 w 507710"/>
                  <a:gd name="connsiteY43" fmla="*/ 26774 h 82304"/>
                  <a:gd name="connsiteX44" fmla="*/ 173534 w 507710"/>
                  <a:gd name="connsiteY44" fmla="*/ 16858 h 82304"/>
                  <a:gd name="connsiteX45" fmla="*/ 194358 w 507710"/>
                  <a:gd name="connsiteY45" fmla="*/ 1983 h 82304"/>
                  <a:gd name="connsiteX46" fmla="*/ 204274 w 507710"/>
                  <a:gd name="connsiteY46" fmla="*/ 1983 h 82304"/>
                  <a:gd name="connsiteX47" fmla="*/ 204274 w 507710"/>
                  <a:gd name="connsiteY47" fmla="*/ 81313 h 82304"/>
                  <a:gd name="connsiteX48" fmla="*/ 194358 w 507710"/>
                  <a:gd name="connsiteY48" fmla="*/ 81313 h 82304"/>
                  <a:gd name="connsiteX49" fmla="*/ 194358 w 507710"/>
                  <a:gd name="connsiteY49" fmla="*/ 11900 h 82304"/>
                  <a:gd name="connsiteX50" fmla="*/ 224107 w 507710"/>
                  <a:gd name="connsiteY50" fmla="*/ 24791 h 82304"/>
                  <a:gd name="connsiteX51" fmla="*/ 232040 w 507710"/>
                  <a:gd name="connsiteY51" fmla="*/ 7933 h 82304"/>
                  <a:gd name="connsiteX52" fmla="*/ 250880 w 507710"/>
                  <a:gd name="connsiteY52" fmla="*/ 991 h 82304"/>
                  <a:gd name="connsiteX53" fmla="*/ 268730 w 507710"/>
                  <a:gd name="connsiteY53" fmla="*/ 6941 h 82304"/>
                  <a:gd name="connsiteX54" fmla="*/ 275671 w 507710"/>
                  <a:gd name="connsiteY54" fmla="*/ 22807 h 82304"/>
                  <a:gd name="connsiteX55" fmla="*/ 271705 w 507710"/>
                  <a:gd name="connsiteY55" fmla="*/ 35698 h 82304"/>
                  <a:gd name="connsiteX56" fmla="*/ 257822 w 507710"/>
                  <a:gd name="connsiteY56" fmla="*/ 51565 h 82304"/>
                  <a:gd name="connsiteX57" fmla="*/ 237990 w 507710"/>
                  <a:gd name="connsiteY57" fmla="*/ 72388 h 82304"/>
                  <a:gd name="connsiteX58" fmla="*/ 237990 w 507710"/>
                  <a:gd name="connsiteY58" fmla="*/ 72388 h 82304"/>
                  <a:gd name="connsiteX59" fmla="*/ 276663 w 507710"/>
                  <a:gd name="connsiteY59" fmla="*/ 72388 h 82304"/>
                  <a:gd name="connsiteX60" fmla="*/ 276663 w 507710"/>
                  <a:gd name="connsiteY60" fmla="*/ 81313 h 82304"/>
                  <a:gd name="connsiteX61" fmla="*/ 224107 w 507710"/>
                  <a:gd name="connsiteY61" fmla="*/ 81313 h 82304"/>
                  <a:gd name="connsiteX62" fmla="*/ 224107 w 507710"/>
                  <a:gd name="connsiteY62" fmla="*/ 74372 h 82304"/>
                  <a:gd name="connsiteX63" fmla="*/ 251872 w 507710"/>
                  <a:gd name="connsiteY63" fmla="*/ 44623 h 82304"/>
                  <a:gd name="connsiteX64" fmla="*/ 262780 w 507710"/>
                  <a:gd name="connsiteY64" fmla="*/ 31732 h 82304"/>
                  <a:gd name="connsiteX65" fmla="*/ 265755 w 507710"/>
                  <a:gd name="connsiteY65" fmla="*/ 22807 h 82304"/>
                  <a:gd name="connsiteX66" fmla="*/ 260797 w 507710"/>
                  <a:gd name="connsiteY66" fmla="*/ 12891 h 82304"/>
                  <a:gd name="connsiteX67" fmla="*/ 249889 w 507710"/>
                  <a:gd name="connsiteY67" fmla="*/ 8925 h 82304"/>
                  <a:gd name="connsiteX68" fmla="*/ 237990 w 507710"/>
                  <a:gd name="connsiteY68" fmla="*/ 12891 h 82304"/>
                  <a:gd name="connsiteX69" fmla="*/ 233031 w 507710"/>
                  <a:gd name="connsiteY69" fmla="*/ 23799 h 82304"/>
                  <a:gd name="connsiteX70" fmla="*/ 233031 w 507710"/>
                  <a:gd name="connsiteY70" fmla="*/ 23799 h 82304"/>
                  <a:gd name="connsiteX71" fmla="*/ 224107 w 507710"/>
                  <a:gd name="connsiteY71" fmla="*/ 24791 h 82304"/>
                  <a:gd name="connsiteX72" fmla="*/ 224107 w 507710"/>
                  <a:gd name="connsiteY72" fmla="*/ 24791 h 82304"/>
                  <a:gd name="connsiteX73" fmla="*/ 287571 w 507710"/>
                  <a:gd name="connsiteY73" fmla="*/ 54539 h 82304"/>
                  <a:gd name="connsiteX74" fmla="*/ 287571 w 507710"/>
                  <a:gd name="connsiteY74" fmla="*/ 45614 h 82304"/>
                  <a:gd name="connsiteX75" fmla="*/ 323269 w 507710"/>
                  <a:gd name="connsiteY75" fmla="*/ 45614 h 82304"/>
                  <a:gd name="connsiteX76" fmla="*/ 323269 w 507710"/>
                  <a:gd name="connsiteY76" fmla="*/ 54539 h 82304"/>
                  <a:gd name="connsiteX77" fmla="*/ 287571 w 507710"/>
                  <a:gd name="connsiteY77" fmla="*/ 54539 h 82304"/>
                  <a:gd name="connsiteX78" fmla="*/ 353018 w 507710"/>
                  <a:gd name="connsiteY78" fmla="*/ 11900 h 82304"/>
                  <a:gd name="connsiteX79" fmla="*/ 353018 w 507710"/>
                  <a:gd name="connsiteY79" fmla="*/ 11900 h 82304"/>
                  <a:gd name="connsiteX80" fmla="*/ 332194 w 507710"/>
                  <a:gd name="connsiteY80" fmla="*/ 26774 h 82304"/>
                  <a:gd name="connsiteX81" fmla="*/ 332194 w 507710"/>
                  <a:gd name="connsiteY81" fmla="*/ 16858 h 82304"/>
                  <a:gd name="connsiteX82" fmla="*/ 353018 w 507710"/>
                  <a:gd name="connsiteY82" fmla="*/ 1983 h 82304"/>
                  <a:gd name="connsiteX83" fmla="*/ 362934 w 507710"/>
                  <a:gd name="connsiteY83" fmla="*/ 1983 h 82304"/>
                  <a:gd name="connsiteX84" fmla="*/ 362934 w 507710"/>
                  <a:gd name="connsiteY84" fmla="*/ 81313 h 82304"/>
                  <a:gd name="connsiteX85" fmla="*/ 353018 w 507710"/>
                  <a:gd name="connsiteY85" fmla="*/ 81313 h 82304"/>
                  <a:gd name="connsiteX86" fmla="*/ 353018 w 507710"/>
                  <a:gd name="connsiteY86" fmla="*/ 11900 h 82304"/>
                  <a:gd name="connsiteX87" fmla="*/ 409540 w 507710"/>
                  <a:gd name="connsiteY87" fmla="*/ 82305 h 82304"/>
                  <a:gd name="connsiteX88" fmla="*/ 387724 w 507710"/>
                  <a:gd name="connsiteY88" fmla="*/ 71397 h 82304"/>
                  <a:gd name="connsiteX89" fmla="*/ 379791 w 507710"/>
                  <a:gd name="connsiteY89" fmla="*/ 41648 h 82304"/>
                  <a:gd name="connsiteX90" fmla="*/ 387724 w 507710"/>
                  <a:gd name="connsiteY90" fmla="*/ 11900 h 82304"/>
                  <a:gd name="connsiteX91" fmla="*/ 409540 w 507710"/>
                  <a:gd name="connsiteY91" fmla="*/ 991 h 82304"/>
                  <a:gd name="connsiteX92" fmla="*/ 431356 w 507710"/>
                  <a:gd name="connsiteY92" fmla="*/ 11900 h 82304"/>
                  <a:gd name="connsiteX93" fmla="*/ 439289 w 507710"/>
                  <a:gd name="connsiteY93" fmla="*/ 41648 h 82304"/>
                  <a:gd name="connsiteX94" fmla="*/ 431356 w 507710"/>
                  <a:gd name="connsiteY94" fmla="*/ 71397 h 82304"/>
                  <a:gd name="connsiteX95" fmla="*/ 409540 w 507710"/>
                  <a:gd name="connsiteY95" fmla="*/ 82305 h 82304"/>
                  <a:gd name="connsiteX96" fmla="*/ 409540 w 507710"/>
                  <a:gd name="connsiteY96" fmla="*/ 82305 h 82304"/>
                  <a:gd name="connsiteX97" fmla="*/ 409540 w 507710"/>
                  <a:gd name="connsiteY97" fmla="*/ 73380 h 82304"/>
                  <a:gd name="connsiteX98" fmla="*/ 423423 w 507710"/>
                  <a:gd name="connsiteY98" fmla="*/ 64455 h 82304"/>
                  <a:gd name="connsiteX99" fmla="*/ 428381 w 507710"/>
                  <a:gd name="connsiteY99" fmla="*/ 40656 h 82304"/>
                  <a:gd name="connsiteX100" fmla="*/ 423423 w 507710"/>
                  <a:gd name="connsiteY100" fmla="*/ 16858 h 82304"/>
                  <a:gd name="connsiteX101" fmla="*/ 409540 w 507710"/>
                  <a:gd name="connsiteY101" fmla="*/ 7933 h 82304"/>
                  <a:gd name="connsiteX102" fmla="*/ 395657 w 507710"/>
                  <a:gd name="connsiteY102" fmla="*/ 16858 h 82304"/>
                  <a:gd name="connsiteX103" fmla="*/ 390699 w 507710"/>
                  <a:gd name="connsiteY103" fmla="*/ 39665 h 82304"/>
                  <a:gd name="connsiteX104" fmla="*/ 395657 w 507710"/>
                  <a:gd name="connsiteY104" fmla="*/ 63464 h 82304"/>
                  <a:gd name="connsiteX105" fmla="*/ 409540 w 507710"/>
                  <a:gd name="connsiteY105" fmla="*/ 73380 h 82304"/>
                  <a:gd name="connsiteX106" fmla="*/ 409540 w 507710"/>
                  <a:gd name="connsiteY106" fmla="*/ 73380 h 82304"/>
                  <a:gd name="connsiteX107" fmla="*/ 477962 w 507710"/>
                  <a:gd name="connsiteY107" fmla="*/ 82305 h 82304"/>
                  <a:gd name="connsiteX108" fmla="*/ 456147 w 507710"/>
                  <a:gd name="connsiteY108" fmla="*/ 71397 h 82304"/>
                  <a:gd name="connsiteX109" fmla="*/ 448214 w 507710"/>
                  <a:gd name="connsiteY109" fmla="*/ 41648 h 82304"/>
                  <a:gd name="connsiteX110" fmla="*/ 456147 w 507710"/>
                  <a:gd name="connsiteY110" fmla="*/ 11900 h 82304"/>
                  <a:gd name="connsiteX111" fmla="*/ 477962 w 507710"/>
                  <a:gd name="connsiteY111" fmla="*/ 991 h 82304"/>
                  <a:gd name="connsiteX112" fmla="*/ 499778 w 507710"/>
                  <a:gd name="connsiteY112" fmla="*/ 11900 h 82304"/>
                  <a:gd name="connsiteX113" fmla="*/ 507711 w 507710"/>
                  <a:gd name="connsiteY113" fmla="*/ 41648 h 82304"/>
                  <a:gd name="connsiteX114" fmla="*/ 499778 w 507710"/>
                  <a:gd name="connsiteY114" fmla="*/ 71397 h 82304"/>
                  <a:gd name="connsiteX115" fmla="*/ 477962 w 507710"/>
                  <a:gd name="connsiteY115" fmla="*/ 82305 h 82304"/>
                  <a:gd name="connsiteX116" fmla="*/ 477962 w 507710"/>
                  <a:gd name="connsiteY116" fmla="*/ 82305 h 82304"/>
                  <a:gd name="connsiteX117" fmla="*/ 477962 w 507710"/>
                  <a:gd name="connsiteY117" fmla="*/ 73380 h 82304"/>
                  <a:gd name="connsiteX118" fmla="*/ 491845 w 507710"/>
                  <a:gd name="connsiteY118" fmla="*/ 64455 h 82304"/>
                  <a:gd name="connsiteX119" fmla="*/ 496803 w 507710"/>
                  <a:gd name="connsiteY119" fmla="*/ 40656 h 82304"/>
                  <a:gd name="connsiteX120" fmla="*/ 491845 w 507710"/>
                  <a:gd name="connsiteY120" fmla="*/ 16858 h 82304"/>
                  <a:gd name="connsiteX121" fmla="*/ 477962 w 507710"/>
                  <a:gd name="connsiteY121" fmla="*/ 7933 h 82304"/>
                  <a:gd name="connsiteX122" fmla="*/ 464079 w 507710"/>
                  <a:gd name="connsiteY122" fmla="*/ 16858 h 82304"/>
                  <a:gd name="connsiteX123" fmla="*/ 459121 w 507710"/>
                  <a:gd name="connsiteY123" fmla="*/ 39665 h 82304"/>
                  <a:gd name="connsiteX124" fmla="*/ 464079 w 507710"/>
                  <a:gd name="connsiteY124" fmla="*/ 63464 h 82304"/>
                  <a:gd name="connsiteX125" fmla="*/ 477962 w 507710"/>
                  <a:gd name="connsiteY125" fmla="*/ 73380 h 82304"/>
                  <a:gd name="connsiteX126" fmla="*/ 477962 w 507710"/>
                  <a:gd name="connsiteY126" fmla="*/ 73380 h 8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507710" h="82304">
                    <a:moveTo>
                      <a:pt x="70405" y="48590"/>
                    </a:moveTo>
                    <a:cubicBezTo>
                      <a:pt x="70405" y="59497"/>
                      <a:pt x="67430" y="67430"/>
                      <a:pt x="61481" y="73380"/>
                    </a:cubicBezTo>
                    <a:cubicBezTo>
                      <a:pt x="55531" y="79330"/>
                      <a:pt x="47598" y="82305"/>
                      <a:pt x="36690" y="82305"/>
                    </a:cubicBezTo>
                    <a:cubicBezTo>
                      <a:pt x="25782" y="82305"/>
                      <a:pt x="16858" y="78338"/>
                      <a:pt x="9916" y="71397"/>
                    </a:cubicBezTo>
                    <a:cubicBezTo>
                      <a:pt x="2975" y="63464"/>
                      <a:pt x="0" y="53548"/>
                      <a:pt x="0" y="41648"/>
                    </a:cubicBezTo>
                    <a:cubicBezTo>
                      <a:pt x="0" y="29749"/>
                      <a:pt x="2975" y="19832"/>
                      <a:pt x="9916" y="11900"/>
                    </a:cubicBezTo>
                    <a:cubicBezTo>
                      <a:pt x="16858" y="4958"/>
                      <a:pt x="24791" y="991"/>
                      <a:pt x="36690" y="991"/>
                    </a:cubicBezTo>
                    <a:cubicBezTo>
                      <a:pt x="45615" y="991"/>
                      <a:pt x="52556" y="2975"/>
                      <a:pt x="58506" y="7933"/>
                    </a:cubicBezTo>
                    <a:cubicBezTo>
                      <a:pt x="64455" y="12891"/>
                      <a:pt x="68422" y="18841"/>
                      <a:pt x="69414" y="26774"/>
                    </a:cubicBezTo>
                    <a:lnTo>
                      <a:pt x="59497" y="26774"/>
                    </a:lnTo>
                    <a:cubicBezTo>
                      <a:pt x="57514" y="21816"/>
                      <a:pt x="55531" y="16858"/>
                      <a:pt x="51564" y="14874"/>
                    </a:cubicBezTo>
                    <a:cubicBezTo>
                      <a:pt x="47598" y="11900"/>
                      <a:pt x="42640" y="10908"/>
                      <a:pt x="37682" y="10908"/>
                    </a:cubicBezTo>
                    <a:cubicBezTo>
                      <a:pt x="29749" y="10908"/>
                      <a:pt x="22807" y="13883"/>
                      <a:pt x="18841" y="18841"/>
                    </a:cubicBezTo>
                    <a:cubicBezTo>
                      <a:pt x="13883" y="24791"/>
                      <a:pt x="11899" y="31732"/>
                      <a:pt x="11899" y="41648"/>
                    </a:cubicBezTo>
                    <a:cubicBezTo>
                      <a:pt x="11899" y="51565"/>
                      <a:pt x="13883" y="59497"/>
                      <a:pt x="18841" y="65447"/>
                    </a:cubicBezTo>
                    <a:cubicBezTo>
                      <a:pt x="23799" y="71397"/>
                      <a:pt x="29749" y="74372"/>
                      <a:pt x="37682" y="74372"/>
                    </a:cubicBezTo>
                    <a:cubicBezTo>
                      <a:pt x="44623" y="74372"/>
                      <a:pt x="50573" y="72388"/>
                      <a:pt x="54539" y="68422"/>
                    </a:cubicBezTo>
                    <a:cubicBezTo>
                      <a:pt x="58506" y="64455"/>
                      <a:pt x="61481" y="58506"/>
                      <a:pt x="61481" y="52556"/>
                    </a:cubicBezTo>
                    <a:lnTo>
                      <a:pt x="61481" y="49581"/>
                    </a:lnTo>
                    <a:lnTo>
                      <a:pt x="39665" y="49581"/>
                    </a:lnTo>
                    <a:lnTo>
                      <a:pt x="39665" y="40656"/>
                    </a:lnTo>
                    <a:lnTo>
                      <a:pt x="71397" y="40656"/>
                    </a:lnTo>
                    <a:lnTo>
                      <a:pt x="71397" y="48590"/>
                    </a:lnTo>
                    <a:close/>
                    <a:moveTo>
                      <a:pt x="113045" y="1983"/>
                    </a:moveTo>
                    <a:cubicBezTo>
                      <a:pt x="120978" y="1983"/>
                      <a:pt x="126928" y="3967"/>
                      <a:pt x="130894" y="8925"/>
                    </a:cubicBezTo>
                    <a:cubicBezTo>
                      <a:pt x="135852" y="13883"/>
                      <a:pt x="137836" y="19832"/>
                      <a:pt x="137836" y="26774"/>
                    </a:cubicBezTo>
                    <a:cubicBezTo>
                      <a:pt x="137836" y="34707"/>
                      <a:pt x="135852" y="40656"/>
                      <a:pt x="130894" y="44623"/>
                    </a:cubicBezTo>
                    <a:cubicBezTo>
                      <a:pt x="125936" y="49581"/>
                      <a:pt x="119986" y="51565"/>
                      <a:pt x="113045" y="51565"/>
                    </a:cubicBezTo>
                    <a:lnTo>
                      <a:pt x="93212" y="51565"/>
                    </a:lnTo>
                    <a:lnTo>
                      <a:pt x="93212" y="79330"/>
                    </a:lnTo>
                    <a:lnTo>
                      <a:pt x="83296" y="79330"/>
                    </a:lnTo>
                    <a:lnTo>
                      <a:pt x="83296" y="0"/>
                    </a:lnTo>
                    <a:lnTo>
                      <a:pt x="113045" y="0"/>
                    </a:lnTo>
                    <a:close/>
                    <a:moveTo>
                      <a:pt x="93212" y="43632"/>
                    </a:moveTo>
                    <a:lnTo>
                      <a:pt x="111062" y="43632"/>
                    </a:lnTo>
                    <a:cubicBezTo>
                      <a:pt x="117011" y="43632"/>
                      <a:pt x="120978" y="42640"/>
                      <a:pt x="123953" y="39665"/>
                    </a:cubicBezTo>
                    <a:cubicBezTo>
                      <a:pt x="126928" y="36690"/>
                      <a:pt x="128911" y="32723"/>
                      <a:pt x="128911" y="27765"/>
                    </a:cubicBezTo>
                    <a:cubicBezTo>
                      <a:pt x="128911" y="22807"/>
                      <a:pt x="126928" y="18841"/>
                      <a:pt x="123953" y="15866"/>
                    </a:cubicBezTo>
                    <a:cubicBezTo>
                      <a:pt x="120978" y="12891"/>
                      <a:pt x="116020" y="11900"/>
                      <a:pt x="111062" y="11900"/>
                    </a:cubicBezTo>
                    <a:lnTo>
                      <a:pt x="93212" y="11900"/>
                    </a:lnTo>
                    <a:lnTo>
                      <a:pt x="93212" y="43632"/>
                    </a:lnTo>
                    <a:close/>
                    <a:moveTo>
                      <a:pt x="194358" y="11900"/>
                    </a:moveTo>
                    <a:lnTo>
                      <a:pt x="194358" y="11900"/>
                    </a:lnTo>
                    <a:lnTo>
                      <a:pt x="173534" y="26774"/>
                    </a:lnTo>
                    <a:lnTo>
                      <a:pt x="173534" y="16858"/>
                    </a:lnTo>
                    <a:lnTo>
                      <a:pt x="194358" y="1983"/>
                    </a:lnTo>
                    <a:lnTo>
                      <a:pt x="204274" y="1983"/>
                    </a:lnTo>
                    <a:lnTo>
                      <a:pt x="204274" y="81313"/>
                    </a:lnTo>
                    <a:lnTo>
                      <a:pt x="194358" y="81313"/>
                    </a:lnTo>
                    <a:lnTo>
                      <a:pt x="194358" y="11900"/>
                    </a:lnTo>
                    <a:close/>
                    <a:moveTo>
                      <a:pt x="224107" y="24791"/>
                    </a:moveTo>
                    <a:cubicBezTo>
                      <a:pt x="224107" y="17849"/>
                      <a:pt x="227082" y="11900"/>
                      <a:pt x="232040" y="7933"/>
                    </a:cubicBezTo>
                    <a:cubicBezTo>
                      <a:pt x="236998" y="2975"/>
                      <a:pt x="242948" y="991"/>
                      <a:pt x="250880" y="991"/>
                    </a:cubicBezTo>
                    <a:cubicBezTo>
                      <a:pt x="257822" y="991"/>
                      <a:pt x="263772" y="2975"/>
                      <a:pt x="268730" y="6941"/>
                    </a:cubicBezTo>
                    <a:cubicBezTo>
                      <a:pt x="273688" y="10908"/>
                      <a:pt x="275671" y="15866"/>
                      <a:pt x="275671" y="22807"/>
                    </a:cubicBezTo>
                    <a:cubicBezTo>
                      <a:pt x="275671" y="26774"/>
                      <a:pt x="274680" y="31732"/>
                      <a:pt x="271705" y="35698"/>
                    </a:cubicBezTo>
                    <a:cubicBezTo>
                      <a:pt x="269721" y="39665"/>
                      <a:pt x="264763" y="45614"/>
                      <a:pt x="257822" y="51565"/>
                    </a:cubicBezTo>
                    <a:lnTo>
                      <a:pt x="237990" y="72388"/>
                    </a:lnTo>
                    <a:lnTo>
                      <a:pt x="237990" y="72388"/>
                    </a:lnTo>
                    <a:lnTo>
                      <a:pt x="276663" y="72388"/>
                    </a:lnTo>
                    <a:lnTo>
                      <a:pt x="276663" y="81313"/>
                    </a:lnTo>
                    <a:lnTo>
                      <a:pt x="224107" y="81313"/>
                    </a:lnTo>
                    <a:lnTo>
                      <a:pt x="224107" y="74372"/>
                    </a:lnTo>
                    <a:lnTo>
                      <a:pt x="251872" y="44623"/>
                    </a:lnTo>
                    <a:cubicBezTo>
                      <a:pt x="256830" y="38674"/>
                      <a:pt x="260797" y="34707"/>
                      <a:pt x="262780" y="31732"/>
                    </a:cubicBezTo>
                    <a:cubicBezTo>
                      <a:pt x="264763" y="28757"/>
                      <a:pt x="265755" y="25782"/>
                      <a:pt x="265755" y="22807"/>
                    </a:cubicBezTo>
                    <a:cubicBezTo>
                      <a:pt x="265755" y="18841"/>
                      <a:pt x="263772" y="15866"/>
                      <a:pt x="260797" y="12891"/>
                    </a:cubicBezTo>
                    <a:cubicBezTo>
                      <a:pt x="257822" y="9916"/>
                      <a:pt x="253855" y="8925"/>
                      <a:pt x="249889" y="8925"/>
                    </a:cubicBezTo>
                    <a:cubicBezTo>
                      <a:pt x="244931" y="8925"/>
                      <a:pt x="240964" y="9916"/>
                      <a:pt x="237990" y="12891"/>
                    </a:cubicBezTo>
                    <a:cubicBezTo>
                      <a:pt x="235015" y="15866"/>
                      <a:pt x="233031" y="19832"/>
                      <a:pt x="233031" y="23799"/>
                    </a:cubicBezTo>
                    <a:lnTo>
                      <a:pt x="233031" y="23799"/>
                    </a:lnTo>
                    <a:lnTo>
                      <a:pt x="224107" y="24791"/>
                    </a:lnTo>
                    <a:lnTo>
                      <a:pt x="224107" y="24791"/>
                    </a:lnTo>
                    <a:close/>
                    <a:moveTo>
                      <a:pt x="287571" y="54539"/>
                    </a:moveTo>
                    <a:lnTo>
                      <a:pt x="287571" y="45614"/>
                    </a:lnTo>
                    <a:lnTo>
                      <a:pt x="323269" y="45614"/>
                    </a:lnTo>
                    <a:lnTo>
                      <a:pt x="323269" y="54539"/>
                    </a:lnTo>
                    <a:lnTo>
                      <a:pt x="287571" y="54539"/>
                    </a:lnTo>
                    <a:close/>
                    <a:moveTo>
                      <a:pt x="353018" y="11900"/>
                    </a:moveTo>
                    <a:lnTo>
                      <a:pt x="353018" y="11900"/>
                    </a:lnTo>
                    <a:lnTo>
                      <a:pt x="332194" y="26774"/>
                    </a:lnTo>
                    <a:lnTo>
                      <a:pt x="332194" y="16858"/>
                    </a:lnTo>
                    <a:lnTo>
                      <a:pt x="353018" y="1983"/>
                    </a:lnTo>
                    <a:lnTo>
                      <a:pt x="362934" y="1983"/>
                    </a:lnTo>
                    <a:lnTo>
                      <a:pt x="362934" y="81313"/>
                    </a:lnTo>
                    <a:lnTo>
                      <a:pt x="353018" y="81313"/>
                    </a:lnTo>
                    <a:lnTo>
                      <a:pt x="353018" y="11900"/>
                    </a:lnTo>
                    <a:close/>
                    <a:moveTo>
                      <a:pt x="409540" y="82305"/>
                    </a:moveTo>
                    <a:cubicBezTo>
                      <a:pt x="400616" y="82305"/>
                      <a:pt x="393674" y="78338"/>
                      <a:pt x="387724" y="71397"/>
                    </a:cubicBezTo>
                    <a:cubicBezTo>
                      <a:pt x="382766" y="64455"/>
                      <a:pt x="379791" y="54539"/>
                      <a:pt x="379791" y="41648"/>
                    </a:cubicBezTo>
                    <a:cubicBezTo>
                      <a:pt x="379791" y="28757"/>
                      <a:pt x="382766" y="18841"/>
                      <a:pt x="387724" y="11900"/>
                    </a:cubicBezTo>
                    <a:cubicBezTo>
                      <a:pt x="392683" y="4958"/>
                      <a:pt x="399624" y="991"/>
                      <a:pt x="409540" y="991"/>
                    </a:cubicBezTo>
                    <a:cubicBezTo>
                      <a:pt x="418465" y="991"/>
                      <a:pt x="425406" y="4958"/>
                      <a:pt x="431356" y="11900"/>
                    </a:cubicBezTo>
                    <a:cubicBezTo>
                      <a:pt x="436314" y="18841"/>
                      <a:pt x="439289" y="28757"/>
                      <a:pt x="439289" y="41648"/>
                    </a:cubicBezTo>
                    <a:cubicBezTo>
                      <a:pt x="439289" y="54539"/>
                      <a:pt x="436314" y="64455"/>
                      <a:pt x="431356" y="71397"/>
                    </a:cubicBezTo>
                    <a:cubicBezTo>
                      <a:pt x="426398" y="78338"/>
                      <a:pt x="418465" y="82305"/>
                      <a:pt x="409540" y="82305"/>
                    </a:cubicBezTo>
                    <a:lnTo>
                      <a:pt x="409540" y="82305"/>
                    </a:lnTo>
                    <a:close/>
                    <a:moveTo>
                      <a:pt x="409540" y="73380"/>
                    </a:moveTo>
                    <a:cubicBezTo>
                      <a:pt x="415490" y="73380"/>
                      <a:pt x="420448" y="70405"/>
                      <a:pt x="423423" y="64455"/>
                    </a:cubicBezTo>
                    <a:cubicBezTo>
                      <a:pt x="426398" y="58506"/>
                      <a:pt x="428381" y="50573"/>
                      <a:pt x="428381" y="40656"/>
                    </a:cubicBezTo>
                    <a:cubicBezTo>
                      <a:pt x="428381" y="30740"/>
                      <a:pt x="426398" y="22807"/>
                      <a:pt x="423423" y="16858"/>
                    </a:cubicBezTo>
                    <a:cubicBezTo>
                      <a:pt x="420448" y="10908"/>
                      <a:pt x="415490" y="7933"/>
                      <a:pt x="409540" y="7933"/>
                    </a:cubicBezTo>
                    <a:cubicBezTo>
                      <a:pt x="403591" y="7933"/>
                      <a:pt x="398632" y="10908"/>
                      <a:pt x="395657" y="16858"/>
                    </a:cubicBezTo>
                    <a:cubicBezTo>
                      <a:pt x="392683" y="22807"/>
                      <a:pt x="390699" y="30740"/>
                      <a:pt x="390699" y="39665"/>
                    </a:cubicBezTo>
                    <a:cubicBezTo>
                      <a:pt x="390699" y="49581"/>
                      <a:pt x="392683" y="57514"/>
                      <a:pt x="395657" y="63464"/>
                    </a:cubicBezTo>
                    <a:cubicBezTo>
                      <a:pt x="398632" y="70405"/>
                      <a:pt x="403591" y="73380"/>
                      <a:pt x="409540" y="73380"/>
                    </a:cubicBezTo>
                    <a:lnTo>
                      <a:pt x="409540" y="73380"/>
                    </a:lnTo>
                    <a:close/>
                    <a:moveTo>
                      <a:pt x="477962" y="82305"/>
                    </a:moveTo>
                    <a:cubicBezTo>
                      <a:pt x="469038" y="82305"/>
                      <a:pt x="462096" y="78338"/>
                      <a:pt x="456147" y="71397"/>
                    </a:cubicBezTo>
                    <a:cubicBezTo>
                      <a:pt x="451188" y="64455"/>
                      <a:pt x="448214" y="54539"/>
                      <a:pt x="448214" y="41648"/>
                    </a:cubicBezTo>
                    <a:cubicBezTo>
                      <a:pt x="448214" y="28757"/>
                      <a:pt x="451188" y="18841"/>
                      <a:pt x="456147" y="11900"/>
                    </a:cubicBezTo>
                    <a:cubicBezTo>
                      <a:pt x="461105" y="4958"/>
                      <a:pt x="468046" y="991"/>
                      <a:pt x="477962" y="991"/>
                    </a:cubicBezTo>
                    <a:cubicBezTo>
                      <a:pt x="486887" y="991"/>
                      <a:pt x="493828" y="4958"/>
                      <a:pt x="499778" y="11900"/>
                    </a:cubicBezTo>
                    <a:cubicBezTo>
                      <a:pt x="504736" y="18841"/>
                      <a:pt x="507711" y="28757"/>
                      <a:pt x="507711" y="41648"/>
                    </a:cubicBezTo>
                    <a:cubicBezTo>
                      <a:pt x="507711" y="54539"/>
                      <a:pt x="504736" y="64455"/>
                      <a:pt x="499778" y="71397"/>
                    </a:cubicBezTo>
                    <a:cubicBezTo>
                      <a:pt x="493828" y="78338"/>
                      <a:pt x="486887" y="82305"/>
                      <a:pt x="477962" y="82305"/>
                    </a:cubicBezTo>
                    <a:lnTo>
                      <a:pt x="477962" y="82305"/>
                    </a:lnTo>
                    <a:close/>
                    <a:moveTo>
                      <a:pt x="477962" y="73380"/>
                    </a:moveTo>
                    <a:cubicBezTo>
                      <a:pt x="483912" y="73380"/>
                      <a:pt x="488870" y="70405"/>
                      <a:pt x="491845" y="64455"/>
                    </a:cubicBezTo>
                    <a:cubicBezTo>
                      <a:pt x="494820" y="58506"/>
                      <a:pt x="496803" y="50573"/>
                      <a:pt x="496803" y="40656"/>
                    </a:cubicBezTo>
                    <a:cubicBezTo>
                      <a:pt x="496803" y="30740"/>
                      <a:pt x="494820" y="22807"/>
                      <a:pt x="491845" y="16858"/>
                    </a:cubicBezTo>
                    <a:cubicBezTo>
                      <a:pt x="488870" y="10908"/>
                      <a:pt x="483912" y="7933"/>
                      <a:pt x="477962" y="7933"/>
                    </a:cubicBezTo>
                    <a:cubicBezTo>
                      <a:pt x="472012" y="7933"/>
                      <a:pt x="467054" y="10908"/>
                      <a:pt x="464079" y="16858"/>
                    </a:cubicBezTo>
                    <a:cubicBezTo>
                      <a:pt x="461105" y="22807"/>
                      <a:pt x="459121" y="30740"/>
                      <a:pt x="459121" y="39665"/>
                    </a:cubicBezTo>
                    <a:cubicBezTo>
                      <a:pt x="459121" y="49581"/>
                      <a:pt x="461105" y="57514"/>
                      <a:pt x="464079" y="63464"/>
                    </a:cubicBezTo>
                    <a:cubicBezTo>
                      <a:pt x="467054" y="70405"/>
                      <a:pt x="472012" y="73380"/>
                      <a:pt x="477962" y="73380"/>
                    </a:cubicBezTo>
                    <a:lnTo>
                      <a:pt x="477962" y="7338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8" name="Полилиния: фигура 347">
                <a:extLst>
                  <a:ext uri="{FF2B5EF4-FFF2-40B4-BE49-F238E27FC236}">
                    <a16:creationId xmlns:a16="http://schemas.microsoft.com/office/drawing/2014/main" id="{0088F32A-7CF9-9691-96FA-AE44281F3D0F}"/>
                  </a:ext>
                </a:extLst>
              </p:cNvPr>
              <p:cNvSpPr/>
              <p:nvPr/>
            </p:nvSpPr>
            <p:spPr>
              <a:xfrm>
                <a:off x="2705339" y="7680939"/>
                <a:ext cx="103129" cy="80321"/>
              </a:xfrm>
              <a:custGeom>
                <a:avLst/>
                <a:gdLst>
                  <a:gd name="connsiteX0" fmla="*/ 20824 w 103129"/>
                  <a:gd name="connsiteY0" fmla="*/ 10908 h 80321"/>
                  <a:gd name="connsiteX1" fmla="*/ 20824 w 103129"/>
                  <a:gd name="connsiteY1" fmla="*/ 10908 h 80321"/>
                  <a:gd name="connsiteX2" fmla="*/ 0 w 103129"/>
                  <a:gd name="connsiteY2" fmla="*/ 25783 h 80321"/>
                  <a:gd name="connsiteX3" fmla="*/ 0 w 103129"/>
                  <a:gd name="connsiteY3" fmla="*/ 15866 h 80321"/>
                  <a:gd name="connsiteX4" fmla="*/ 20824 w 103129"/>
                  <a:gd name="connsiteY4" fmla="*/ 992 h 80321"/>
                  <a:gd name="connsiteX5" fmla="*/ 30740 w 103129"/>
                  <a:gd name="connsiteY5" fmla="*/ 992 h 80321"/>
                  <a:gd name="connsiteX6" fmla="*/ 30740 w 103129"/>
                  <a:gd name="connsiteY6" fmla="*/ 80322 h 80321"/>
                  <a:gd name="connsiteX7" fmla="*/ 20824 w 103129"/>
                  <a:gd name="connsiteY7" fmla="*/ 80322 h 80321"/>
                  <a:gd name="connsiteX8" fmla="*/ 20824 w 103129"/>
                  <a:gd name="connsiteY8" fmla="*/ 10908 h 80321"/>
                  <a:gd name="connsiteX9" fmla="*/ 50573 w 103129"/>
                  <a:gd name="connsiteY9" fmla="*/ 23799 h 80321"/>
                  <a:gd name="connsiteX10" fmla="*/ 58506 w 103129"/>
                  <a:gd name="connsiteY10" fmla="*/ 6941 h 80321"/>
                  <a:gd name="connsiteX11" fmla="*/ 77347 w 103129"/>
                  <a:gd name="connsiteY11" fmla="*/ 0 h 80321"/>
                  <a:gd name="connsiteX12" fmla="*/ 95196 w 103129"/>
                  <a:gd name="connsiteY12" fmla="*/ 5950 h 80321"/>
                  <a:gd name="connsiteX13" fmla="*/ 102137 w 103129"/>
                  <a:gd name="connsiteY13" fmla="*/ 21816 h 80321"/>
                  <a:gd name="connsiteX14" fmla="*/ 98171 w 103129"/>
                  <a:gd name="connsiteY14" fmla="*/ 34707 h 80321"/>
                  <a:gd name="connsiteX15" fmla="*/ 84288 w 103129"/>
                  <a:gd name="connsiteY15" fmla="*/ 50573 h 80321"/>
                  <a:gd name="connsiteX16" fmla="*/ 64455 w 103129"/>
                  <a:gd name="connsiteY16" fmla="*/ 71397 h 80321"/>
                  <a:gd name="connsiteX17" fmla="*/ 64455 w 103129"/>
                  <a:gd name="connsiteY17" fmla="*/ 71397 h 80321"/>
                  <a:gd name="connsiteX18" fmla="*/ 103129 w 103129"/>
                  <a:gd name="connsiteY18" fmla="*/ 71397 h 80321"/>
                  <a:gd name="connsiteX19" fmla="*/ 103129 w 103129"/>
                  <a:gd name="connsiteY19" fmla="*/ 80322 h 80321"/>
                  <a:gd name="connsiteX20" fmla="*/ 50573 w 103129"/>
                  <a:gd name="connsiteY20" fmla="*/ 80322 h 80321"/>
                  <a:gd name="connsiteX21" fmla="*/ 50573 w 103129"/>
                  <a:gd name="connsiteY21" fmla="*/ 73380 h 80321"/>
                  <a:gd name="connsiteX22" fmla="*/ 78338 w 103129"/>
                  <a:gd name="connsiteY22" fmla="*/ 43632 h 80321"/>
                  <a:gd name="connsiteX23" fmla="*/ 89246 w 103129"/>
                  <a:gd name="connsiteY23" fmla="*/ 30741 h 80321"/>
                  <a:gd name="connsiteX24" fmla="*/ 92221 w 103129"/>
                  <a:gd name="connsiteY24" fmla="*/ 21816 h 80321"/>
                  <a:gd name="connsiteX25" fmla="*/ 87263 w 103129"/>
                  <a:gd name="connsiteY25" fmla="*/ 11900 h 80321"/>
                  <a:gd name="connsiteX26" fmla="*/ 76355 w 103129"/>
                  <a:gd name="connsiteY26" fmla="*/ 7933 h 80321"/>
                  <a:gd name="connsiteX27" fmla="*/ 64455 w 103129"/>
                  <a:gd name="connsiteY27" fmla="*/ 11900 h 80321"/>
                  <a:gd name="connsiteX28" fmla="*/ 59497 w 103129"/>
                  <a:gd name="connsiteY28" fmla="*/ 22808 h 80321"/>
                  <a:gd name="connsiteX29" fmla="*/ 59497 w 103129"/>
                  <a:gd name="connsiteY29" fmla="*/ 22808 h 80321"/>
                  <a:gd name="connsiteX30" fmla="*/ 50573 w 103129"/>
                  <a:gd name="connsiteY30" fmla="*/ 23799 h 80321"/>
                  <a:gd name="connsiteX31" fmla="*/ 50573 w 103129"/>
                  <a:gd name="connsiteY31" fmla="*/ 23799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03129" h="80321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3"/>
                    </a:lnTo>
                    <a:lnTo>
                      <a:pt x="0" y="15866"/>
                    </a:lnTo>
                    <a:lnTo>
                      <a:pt x="20824" y="992"/>
                    </a:lnTo>
                    <a:lnTo>
                      <a:pt x="30740" y="992"/>
                    </a:lnTo>
                    <a:lnTo>
                      <a:pt x="30740" y="80322"/>
                    </a:lnTo>
                    <a:lnTo>
                      <a:pt x="20824" y="80322"/>
                    </a:lnTo>
                    <a:lnTo>
                      <a:pt x="20824" y="10908"/>
                    </a:lnTo>
                    <a:close/>
                    <a:moveTo>
                      <a:pt x="50573" y="23799"/>
                    </a:moveTo>
                    <a:cubicBezTo>
                      <a:pt x="50573" y="16858"/>
                      <a:pt x="53548" y="10908"/>
                      <a:pt x="58506" y="6941"/>
                    </a:cubicBezTo>
                    <a:cubicBezTo>
                      <a:pt x="63464" y="1983"/>
                      <a:pt x="69414" y="0"/>
                      <a:pt x="77347" y="0"/>
                    </a:cubicBezTo>
                    <a:cubicBezTo>
                      <a:pt x="84288" y="0"/>
                      <a:pt x="90238" y="1983"/>
                      <a:pt x="95196" y="5950"/>
                    </a:cubicBezTo>
                    <a:cubicBezTo>
                      <a:pt x="100154" y="9916"/>
                      <a:pt x="102137" y="14874"/>
                      <a:pt x="102137" y="21816"/>
                    </a:cubicBezTo>
                    <a:cubicBezTo>
                      <a:pt x="102137" y="25783"/>
                      <a:pt x="101146" y="30741"/>
                      <a:pt x="98171" y="34707"/>
                    </a:cubicBezTo>
                    <a:cubicBezTo>
                      <a:pt x="96188" y="38674"/>
                      <a:pt x="91229" y="44623"/>
                      <a:pt x="84288" y="50573"/>
                    </a:cubicBezTo>
                    <a:lnTo>
                      <a:pt x="64455" y="71397"/>
                    </a:lnTo>
                    <a:lnTo>
                      <a:pt x="64455" y="71397"/>
                    </a:lnTo>
                    <a:lnTo>
                      <a:pt x="103129" y="71397"/>
                    </a:lnTo>
                    <a:lnTo>
                      <a:pt x="103129" y="80322"/>
                    </a:lnTo>
                    <a:lnTo>
                      <a:pt x="50573" y="80322"/>
                    </a:lnTo>
                    <a:lnTo>
                      <a:pt x="50573" y="73380"/>
                    </a:lnTo>
                    <a:lnTo>
                      <a:pt x="78338" y="43632"/>
                    </a:lnTo>
                    <a:cubicBezTo>
                      <a:pt x="83297" y="37682"/>
                      <a:pt x="87263" y="33715"/>
                      <a:pt x="89246" y="30741"/>
                    </a:cubicBezTo>
                    <a:cubicBezTo>
                      <a:pt x="91229" y="27766"/>
                      <a:pt x="92221" y="24791"/>
                      <a:pt x="92221" y="21816"/>
                    </a:cubicBezTo>
                    <a:cubicBezTo>
                      <a:pt x="92221" y="17850"/>
                      <a:pt x="90238" y="14874"/>
                      <a:pt x="87263" y="11900"/>
                    </a:cubicBezTo>
                    <a:cubicBezTo>
                      <a:pt x="84288" y="8925"/>
                      <a:pt x="80322" y="7933"/>
                      <a:pt x="76355" y="7933"/>
                    </a:cubicBezTo>
                    <a:cubicBezTo>
                      <a:pt x="71397" y="7933"/>
                      <a:pt x="67431" y="8925"/>
                      <a:pt x="64455" y="11900"/>
                    </a:cubicBezTo>
                    <a:cubicBezTo>
                      <a:pt x="61481" y="14874"/>
                      <a:pt x="59497" y="18841"/>
                      <a:pt x="59497" y="22808"/>
                    </a:cubicBezTo>
                    <a:lnTo>
                      <a:pt x="59497" y="22808"/>
                    </a:lnTo>
                    <a:lnTo>
                      <a:pt x="50573" y="23799"/>
                    </a:lnTo>
                    <a:lnTo>
                      <a:pt x="50573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9" name="Полилиния: фигура 348">
                <a:extLst>
                  <a:ext uri="{FF2B5EF4-FFF2-40B4-BE49-F238E27FC236}">
                    <a16:creationId xmlns:a16="http://schemas.microsoft.com/office/drawing/2014/main" id="{ADBC79FB-F4E0-204D-CE64-EFEF98768479}"/>
                  </a:ext>
                </a:extLst>
              </p:cNvPr>
              <p:cNvSpPr/>
              <p:nvPr/>
            </p:nvSpPr>
            <p:spPr>
              <a:xfrm>
                <a:off x="3142645" y="7680939"/>
                <a:ext cx="175517" cy="81313"/>
              </a:xfrm>
              <a:custGeom>
                <a:avLst/>
                <a:gdLst>
                  <a:gd name="connsiteX0" fmla="*/ 20824 w 175517"/>
                  <a:gd name="connsiteY0" fmla="*/ 10908 h 81313"/>
                  <a:gd name="connsiteX1" fmla="*/ 20824 w 175517"/>
                  <a:gd name="connsiteY1" fmla="*/ 10908 h 81313"/>
                  <a:gd name="connsiteX2" fmla="*/ 0 w 175517"/>
                  <a:gd name="connsiteY2" fmla="*/ 25783 h 81313"/>
                  <a:gd name="connsiteX3" fmla="*/ 0 w 175517"/>
                  <a:gd name="connsiteY3" fmla="*/ 15866 h 81313"/>
                  <a:gd name="connsiteX4" fmla="*/ 20824 w 175517"/>
                  <a:gd name="connsiteY4" fmla="*/ 992 h 81313"/>
                  <a:gd name="connsiteX5" fmla="*/ 30740 w 175517"/>
                  <a:gd name="connsiteY5" fmla="*/ 992 h 81313"/>
                  <a:gd name="connsiteX6" fmla="*/ 30740 w 175517"/>
                  <a:gd name="connsiteY6" fmla="*/ 80322 h 81313"/>
                  <a:gd name="connsiteX7" fmla="*/ 20824 w 175517"/>
                  <a:gd name="connsiteY7" fmla="*/ 80322 h 81313"/>
                  <a:gd name="connsiteX8" fmla="*/ 20824 w 175517"/>
                  <a:gd name="connsiteY8" fmla="*/ 10908 h 81313"/>
                  <a:gd name="connsiteX9" fmla="*/ 77347 w 175517"/>
                  <a:gd name="connsiteY9" fmla="*/ 81313 h 81313"/>
                  <a:gd name="connsiteX10" fmla="*/ 55531 w 175517"/>
                  <a:gd name="connsiteY10" fmla="*/ 70406 h 81313"/>
                  <a:gd name="connsiteX11" fmla="*/ 47598 w 175517"/>
                  <a:gd name="connsiteY11" fmla="*/ 40657 h 81313"/>
                  <a:gd name="connsiteX12" fmla="*/ 55531 w 175517"/>
                  <a:gd name="connsiteY12" fmla="*/ 10908 h 81313"/>
                  <a:gd name="connsiteX13" fmla="*/ 77347 w 175517"/>
                  <a:gd name="connsiteY13" fmla="*/ 0 h 81313"/>
                  <a:gd name="connsiteX14" fmla="*/ 99162 w 175517"/>
                  <a:gd name="connsiteY14" fmla="*/ 10908 h 81313"/>
                  <a:gd name="connsiteX15" fmla="*/ 107095 w 175517"/>
                  <a:gd name="connsiteY15" fmla="*/ 40657 h 81313"/>
                  <a:gd name="connsiteX16" fmla="*/ 99162 w 175517"/>
                  <a:gd name="connsiteY16" fmla="*/ 70406 h 81313"/>
                  <a:gd name="connsiteX17" fmla="*/ 77347 w 175517"/>
                  <a:gd name="connsiteY17" fmla="*/ 81313 h 81313"/>
                  <a:gd name="connsiteX18" fmla="*/ 77347 w 175517"/>
                  <a:gd name="connsiteY18" fmla="*/ 81313 h 81313"/>
                  <a:gd name="connsiteX19" fmla="*/ 77347 w 175517"/>
                  <a:gd name="connsiteY19" fmla="*/ 72389 h 81313"/>
                  <a:gd name="connsiteX20" fmla="*/ 91229 w 175517"/>
                  <a:gd name="connsiteY20" fmla="*/ 63464 h 81313"/>
                  <a:gd name="connsiteX21" fmla="*/ 96188 w 175517"/>
                  <a:gd name="connsiteY21" fmla="*/ 39665 h 81313"/>
                  <a:gd name="connsiteX22" fmla="*/ 91229 w 175517"/>
                  <a:gd name="connsiteY22" fmla="*/ 15866 h 81313"/>
                  <a:gd name="connsiteX23" fmla="*/ 77347 w 175517"/>
                  <a:gd name="connsiteY23" fmla="*/ 6941 h 81313"/>
                  <a:gd name="connsiteX24" fmla="*/ 63464 w 175517"/>
                  <a:gd name="connsiteY24" fmla="*/ 15866 h 81313"/>
                  <a:gd name="connsiteX25" fmla="*/ 58506 w 175517"/>
                  <a:gd name="connsiteY25" fmla="*/ 38674 h 81313"/>
                  <a:gd name="connsiteX26" fmla="*/ 63464 w 175517"/>
                  <a:gd name="connsiteY26" fmla="*/ 62473 h 81313"/>
                  <a:gd name="connsiteX27" fmla="*/ 77347 w 175517"/>
                  <a:gd name="connsiteY27" fmla="*/ 72389 h 81313"/>
                  <a:gd name="connsiteX28" fmla="*/ 77347 w 175517"/>
                  <a:gd name="connsiteY28" fmla="*/ 72389 h 81313"/>
                  <a:gd name="connsiteX29" fmla="*/ 145769 w 175517"/>
                  <a:gd name="connsiteY29" fmla="*/ 81313 h 81313"/>
                  <a:gd name="connsiteX30" fmla="*/ 123953 w 175517"/>
                  <a:gd name="connsiteY30" fmla="*/ 70406 h 81313"/>
                  <a:gd name="connsiteX31" fmla="*/ 116020 w 175517"/>
                  <a:gd name="connsiteY31" fmla="*/ 40657 h 81313"/>
                  <a:gd name="connsiteX32" fmla="*/ 123953 w 175517"/>
                  <a:gd name="connsiteY32" fmla="*/ 10908 h 81313"/>
                  <a:gd name="connsiteX33" fmla="*/ 145769 w 175517"/>
                  <a:gd name="connsiteY33" fmla="*/ 0 h 81313"/>
                  <a:gd name="connsiteX34" fmla="*/ 167584 w 175517"/>
                  <a:gd name="connsiteY34" fmla="*/ 10908 h 81313"/>
                  <a:gd name="connsiteX35" fmla="*/ 175517 w 175517"/>
                  <a:gd name="connsiteY35" fmla="*/ 40657 h 81313"/>
                  <a:gd name="connsiteX36" fmla="*/ 167584 w 175517"/>
                  <a:gd name="connsiteY36" fmla="*/ 70406 h 81313"/>
                  <a:gd name="connsiteX37" fmla="*/ 145769 w 175517"/>
                  <a:gd name="connsiteY37" fmla="*/ 81313 h 81313"/>
                  <a:gd name="connsiteX38" fmla="*/ 145769 w 175517"/>
                  <a:gd name="connsiteY38" fmla="*/ 81313 h 81313"/>
                  <a:gd name="connsiteX39" fmla="*/ 145769 w 175517"/>
                  <a:gd name="connsiteY39" fmla="*/ 72389 h 81313"/>
                  <a:gd name="connsiteX40" fmla="*/ 159651 w 175517"/>
                  <a:gd name="connsiteY40" fmla="*/ 63464 h 81313"/>
                  <a:gd name="connsiteX41" fmla="*/ 164609 w 175517"/>
                  <a:gd name="connsiteY41" fmla="*/ 39665 h 81313"/>
                  <a:gd name="connsiteX42" fmla="*/ 159651 w 175517"/>
                  <a:gd name="connsiteY42" fmla="*/ 15866 h 81313"/>
                  <a:gd name="connsiteX43" fmla="*/ 145769 w 175517"/>
                  <a:gd name="connsiteY43" fmla="*/ 6941 h 81313"/>
                  <a:gd name="connsiteX44" fmla="*/ 131886 w 175517"/>
                  <a:gd name="connsiteY44" fmla="*/ 15866 h 81313"/>
                  <a:gd name="connsiteX45" fmla="*/ 126928 w 175517"/>
                  <a:gd name="connsiteY45" fmla="*/ 38674 h 81313"/>
                  <a:gd name="connsiteX46" fmla="*/ 131886 w 175517"/>
                  <a:gd name="connsiteY46" fmla="*/ 62473 h 81313"/>
                  <a:gd name="connsiteX47" fmla="*/ 145769 w 175517"/>
                  <a:gd name="connsiteY47" fmla="*/ 72389 h 81313"/>
                  <a:gd name="connsiteX48" fmla="*/ 145769 w 175517"/>
                  <a:gd name="connsiteY48" fmla="*/ 72389 h 8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75517" h="81313">
                    <a:moveTo>
                      <a:pt x="20824" y="10908"/>
                    </a:moveTo>
                    <a:lnTo>
                      <a:pt x="20824" y="10908"/>
                    </a:lnTo>
                    <a:lnTo>
                      <a:pt x="0" y="25783"/>
                    </a:lnTo>
                    <a:lnTo>
                      <a:pt x="0" y="15866"/>
                    </a:lnTo>
                    <a:lnTo>
                      <a:pt x="20824" y="992"/>
                    </a:lnTo>
                    <a:lnTo>
                      <a:pt x="30740" y="992"/>
                    </a:lnTo>
                    <a:lnTo>
                      <a:pt x="30740" y="80322"/>
                    </a:lnTo>
                    <a:lnTo>
                      <a:pt x="20824" y="80322"/>
                    </a:lnTo>
                    <a:lnTo>
                      <a:pt x="20824" y="10908"/>
                    </a:lnTo>
                    <a:close/>
                    <a:moveTo>
                      <a:pt x="77347" y="81313"/>
                    </a:moveTo>
                    <a:cubicBezTo>
                      <a:pt x="68422" y="81313"/>
                      <a:pt x="61481" y="77347"/>
                      <a:pt x="55531" y="70406"/>
                    </a:cubicBezTo>
                    <a:cubicBezTo>
                      <a:pt x="50573" y="63464"/>
                      <a:pt x="47598" y="53548"/>
                      <a:pt x="47598" y="40657"/>
                    </a:cubicBezTo>
                    <a:cubicBezTo>
                      <a:pt x="47598" y="27766"/>
                      <a:pt x="50573" y="17850"/>
                      <a:pt x="55531" y="10908"/>
                    </a:cubicBezTo>
                    <a:cubicBezTo>
                      <a:pt x="60489" y="3967"/>
                      <a:pt x="67431" y="0"/>
                      <a:pt x="77347" y="0"/>
                    </a:cubicBezTo>
                    <a:cubicBezTo>
                      <a:pt x="87263" y="0"/>
                      <a:pt x="93212" y="3967"/>
                      <a:pt x="99162" y="10908"/>
                    </a:cubicBezTo>
                    <a:cubicBezTo>
                      <a:pt x="104120" y="17850"/>
                      <a:pt x="107095" y="27766"/>
                      <a:pt x="107095" y="40657"/>
                    </a:cubicBezTo>
                    <a:cubicBezTo>
                      <a:pt x="107095" y="53548"/>
                      <a:pt x="104120" y="63464"/>
                      <a:pt x="99162" y="70406"/>
                    </a:cubicBezTo>
                    <a:cubicBezTo>
                      <a:pt x="94204" y="77347"/>
                      <a:pt x="87263" y="81313"/>
                      <a:pt x="77347" y="81313"/>
                    </a:cubicBezTo>
                    <a:lnTo>
                      <a:pt x="77347" y="81313"/>
                    </a:lnTo>
                    <a:close/>
                    <a:moveTo>
                      <a:pt x="77347" y="72389"/>
                    </a:moveTo>
                    <a:cubicBezTo>
                      <a:pt x="83296" y="72389"/>
                      <a:pt x="88254" y="69414"/>
                      <a:pt x="91229" y="63464"/>
                    </a:cubicBezTo>
                    <a:cubicBezTo>
                      <a:pt x="94204" y="57515"/>
                      <a:pt x="96188" y="49581"/>
                      <a:pt x="96188" y="39665"/>
                    </a:cubicBezTo>
                    <a:cubicBezTo>
                      <a:pt x="96188" y="29749"/>
                      <a:pt x="94204" y="21816"/>
                      <a:pt x="91229" y="15866"/>
                    </a:cubicBezTo>
                    <a:cubicBezTo>
                      <a:pt x="88254" y="9916"/>
                      <a:pt x="83296" y="6941"/>
                      <a:pt x="77347" y="6941"/>
                    </a:cubicBezTo>
                    <a:cubicBezTo>
                      <a:pt x="71397" y="6941"/>
                      <a:pt x="66439" y="9916"/>
                      <a:pt x="63464" y="15866"/>
                    </a:cubicBezTo>
                    <a:cubicBezTo>
                      <a:pt x="60489" y="21816"/>
                      <a:pt x="58506" y="29749"/>
                      <a:pt x="58506" y="38674"/>
                    </a:cubicBezTo>
                    <a:cubicBezTo>
                      <a:pt x="58506" y="48590"/>
                      <a:pt x="60489" y="56523"/>
                      <a:pt x="63464" y="62473"/>
                    </a:cubicBezTo>
                    <a:cubicBezTo>
                      <a:pt x="66439" y="69414"/>
                      <a:pt x="71397" y="72389"/>
                      <a:pt x="77347" y="72389"/>
                    </a:cubicBezTo>
                    <a:lnTo>
                      <a:pt x="77347" y="72389"/>
                    </a:lnTo>
                    <a:close/>
                    <a:moveTo>
                      <a:pt x="145769" y="81313"/>
                    </a:moveTo>
                    <a:cubicBezTo>
                      <a:pt x="136844" y="81313"/>
                      <a:pt x="129903" y="77347"/>
                      <a:pt x="123953" y="70406"/>
                    </a:cubicBezTo>
                    <a:cubicBezTo>
                      <a:pt x="118995" y="63464"/>
                      <a:pt x="116020" y="53548"/>
                      <a:pt x="116020" y="40657"/>
                    </a:cubicBezTo>
                    <a:cubicBezTo>
                      <a:pt x="116020" y="27766"/>
                      <a:pt x="118995" y="17850"/>
                      <a:pt x="123953" y="10908"/>
                    </a:cubicBezTo>
                    <a:cubicBezTo>
                      <a:pt x="128911" y="3967"/>
                      <a:pt x="135852" y="0"/>
                      <a:pt x="145769" y="0"/>
                    </a:cubicBezTo>
                    <a:cubicBezTo>
                      <a:pt x="154693" y="0"/>
                      <a:pt x="161635" y="3967"/>
                      <a:pt x="167584" y="10908"/>
                    </a:cubicBezTo>
                    <a:cubicBezTo>
                      <a:pt x="172542" y="17850"/>
                      <a:pt x="175517" y="27766"/>
                      <a:pt x="175517" y="40657"/>
                    </a:cubicBezTo>
                    <a:cubicBezTo>
                      <a:pt x="175517" y="53548"/>
                      <a:pt x="172542" y="63464"/>
                      <a:pt x="167584" y="70406"/>
                    </a:cubicBezTo>
                    <a:cubicBezTo>
                      <a:pt x="161635" y="77347"/>
                      <a:pt x="154693" y="81313"/>
                      <a:pt x="145769" y="81313"/>
                    </a:cubicBezTo>
                    <a:lnTo>
                      <a:pt x="145769" y="81313"/>
                    </a:lnTo>
                    <a:close/>
                    <a:moveTo>
                      <a:pt x="145769" y="72389"/>
                    </a:moveTo>
                    <a:cubicBezTo>
                      <a:pt x="151718" y="72389"/>
                      <a:pt x="156677" y="69414"/>
                      <a:pt x="159651" y="63464"/>
                    </a:cubicBezTo>
                    <a:cubicBezTo>
                      <a:pt x="162626" y="57515"/>
                      <a:pt x="164609" y="49581"/>
                      <a:pt x="164609" y="39665"/>
                    </a:cubicBezTo>
                    <a:cubicBezTo>
                      <a:pt x="164609" y="29749"/>
                      <a:pt x="162626" y="21816"/>
                      <a:pt x="159651" y="15866"/>
                    </a:cubicBezTo>
                    <a:cubicBezTo>
                      <a:pt x="156677" y="9916"/>
                      <a:pt x="151718" y="6941"/>
                      <a:pt x="145769" y="6941"/>
                    </a:cubicBezTo>
                    <a:cubicBezTo>
                      <a:pt x="139819" y="6941"/>
                      <a:pt x="134861" y="9916"/>
                      <a:pt x="131886" y="15866"/>
                    </a:cubicBezTo>
                    <a:cubicBezTo>
                      <a:pt x="128911" y="21816"/>
                      <a:pt x="126928" y="29749"/>
                      <a:pt x="126928" y="38674"/>
                    </a:cubicBezTo>
                    <a:cubicBezTo>
                      <a:pt x="126928" y="48590"/>
                      <a:pt x="128911" y="56523"/>
                      <a:pt x="131886" y="62473"/>
                    </a:cubicBezTo>
                    <a:cubicBezTo>
                      <a:pt x="134861" y="69414"/>
                      <a:pt x="139819" y="72389"/>
                      <a:pt x="145769" y="72389"/>
                    </a:cubicBezTo>
                    <a:lnTo>
                      <a:pt x="145769" y="7238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0" name="Полилиния: фигура 349">
                <a:extLst>
                  <a:ext uri="{FF2B5EF4-FFF2-40B4-BE49-F238E27FC236}">
                    <a16:creationId xmlns:a16="http://schemas.microsoft.com/office/drawing/2014/main" id="{FB327042-69DC-D49F-C1B2-932FFDC69BE7}"/>
                  </a:ext>
                </a:extLst>
              </p:cNvPr>
              <p:cNvSpPr/>
              <p:nvPr/>
            </p:nvSpPr>
            <p:spPr>
              <a:xfrm>
                <a:off x="3705887" y="7679947"/>
                <a:ext cx="165600" cy="83296"/>
              </a:xfrm>
              <a:custGeom>
                <a:avLst/>
                <a:gdLst>
                  <a:gd name="connsiteX0" fmla="*/ 18841 w 165600"/>
                  <a:gd name="connsiteY0" fmla="*/ 35698 h 83296"/>
                  <a:gd name="connsiteX1" fmla="*/ 28757 w 165600"/>
                  <a:gd name="connsiteY1" fmla="*/ 35698 h 83296"/>
                  <a:gd name="connsiteX2" fmla="*/ 39665 w 165600"/>
                  <a:gd name="connsiteY2" fmla="*/ 31732 h 83296"/>
                  <a:gd name="connsiteX3" fmla="*/ 43631 w 165600"/>
                  <a:gd name="connsiteY3" fmla="*/ 21816 h 83296"/>
                  <a:gd name="connsiteX4" fmla="*/ 39665 w 165600"/>
                  <a:gd name="connsiteY4" fmla="*/ 11900 h 83296"/>
                  <a:gd name="connsiteX5" fmla="*/ 27765 w 165600"/>
                  <a:gd name="connsiteY5" fmla="*/ 7933 h 83296"/>
                  <a:gd name="connsiteX6" fmla="*/ 16857 w 165600"/>
                  <a:gd name="connsiteY6" fmla="*/ 11900 h 83296"/>
                  <a:gd name="connsiteX7" fmla="*/ 11899 w 165600"/>
                  <a:gd name="connsiteY7" fmla="*/ 21816 h 83296"/>
                  <a:gd name="connsiteX8" fmla="*/ 1983 w 165600"/>
                  <a:gd name="connsiteY8" fmla="*/ 21816 h 83296"/>
                  <a:gd name="connsiteX9" fmla="*/ 9916 w 165600"/>
                  <a:gd name="connsiteY9" fmla="*/ 5949 h 83296"/>
                  <a:gd name="connsiteX10" fmla="*/ 27765 w 165600"/>
                  <a:gd name="connsiteY10" fmla="*/ 0 h 83296"/>
                  <a:gd name="connsiteX11" fmla="*/ 45614 w 165600"/>
                  <a:gd name="connsiteY11" fmla="*/ 5949 h 83296"/>
                  <a:gd name="connsiteX12" fmla="*/ 52556 w 165600"/>
                  <a:gd name="connsiteY12" fmla="*/ 20824 h 83296"/>
                  <a:gd name="connsiteX13" fmla="*/ 48589 w 165600"/>
                  <a:gd name="connsiteY13" fmla="*/ 33715 h 83296"/>
                  <a:gd name="connsiteX14" fmla="*/ 36690 w 165600"/>
                  <a:gd name="connsiteY14" fmla="*/ 39665 h 83296"/>
                  <a:gd name="connsiteX15" fmla="*/ 36690 w 165600"/>
                  <a:gd name="connsiteY15" fmla="*/ 39665 h 83296"/>
                  <a:gd name="connsiteX16" fmla="*/ 50573 w 165600"/>
                  <a:gd name="connsiteY16" fmla="*/ 45614 h 83296"/>
                  <a:gd name="connsiteX17" fmla="*/ 55531 w 165600"/>
                  <a:gd name="connsiteY17" fmla="*/ 59497 h 83296"/>
                  <a:gd name="connsiteX18" fmla="*/ 47598 w 165600"/>
                  <a:gd name="connsiteY18" fmla="*/ 76355 h 83296"/>
                  <a:gd name="connsiteX19" fmla="*/ 27765 w 165600"/>
                  <a:gd name="connsiteY19" fmla="*/ 83297 h 83296"/>
                  <a:gd name="connsiteX20" fmla="*/ 7933 w 165600"/>
                  <a:gd name="connsiteY20" fmla="*/ 77346 h 83296"/>
                  <a:gd name="connsiteX21" fmla="*/ 0 w 165600"/>
                  <a:gd name="connsiteY21" fmla="*/ 61481 h 83296"/>
                  <a:gd name="connsiteX22" fmla="*/ 9916 w 165600"/>
                  <a:gd name="connsiteY22" fmla="*/ 61481 h 83296"/>
                  <a:gd name="connsiteX23" fmla="*/ 15866 w 165600"/>
                  <a:gd name="connsiteY23" fmla="*/ 71397 h 83296"/>
                  <a:gd name="connsiteX24" fmla="*/ 28757 w 165600"/>
                  <a:gd name="connsiteY24" fmla="*/ 75363 h 83296"/>
                  <a:gd name="connsiteX25" fmla="*/ 41648 w 165600"/>
                  <a:gd name="connsiteY25" fmla="*/ 71397 h 83296"/>
                  <a:gd name="connsiteX26" fmla="*/ 46606 w 165600"/>
                  <a:gd name="connsiteY26" fmla="*/ 61481 h 83296"/>
                  <a:gd name="connsiteX27" fmla="*/ 41648 w 165600"/>
                  <a:gd name="connsiteY27" fmla="*/ 50573 h 83296"/>
                  <a:gd name="connsiteX28" fmla="*/ 28757 w 165600"/>
                  <a:gd name="connsiteY28" fmla="*/ 46606 h 83296"/>
                  <a:gd name="connsiteX29" fmla="*/ 18841 w 165600"/>
                  <a:gd name="connsiteY29" fmla="*/ 46606 h 83296"/>
                  <a:gd name="connsiteX30" fmla="*/ 18841 w 165600"/>
                  <a:gd name="connsiteY30" fmla="*/ 35698 h 83296"/>
                  <a:gd name="connsiteX31" fmla="*/ 85279 w 165600"/>
                  <a:gd name="connsiteY31" fmla="*/ 35698 h 83296"/>
                  <a:gd name="connsiteX32" fmla="*/ 95196 w 165600"/>
                  <a:gd name="connsiteY32" fmla="*/ 35698 h 83296"/>
                  <a:gd name="connsiteX33" fmla="*/ 106103 w 165600"/>
                  <a:gd name="connsiteY33" fmla="*/ 31732 h 83296"/>
                  <a:gd name="connsiteX34" fmla="*/ 110070 w 165600"/>
                  <a:gd name="connsiteY34" fmla="*/ 21816 h 83296"/>
                  <a:gd name="connsiteX35" fmla="*/ 106103 w 165600"/>
                  <a:gd name="connsiteY35" fmla="*/ 11900 h 83296"/>
                  <a:gd name="connsiteX36" fmla="*/ 94204 w 165600"/>
                  <a:gd name="connsiteY36" fmla="*/ 7933 h 83296"/>
                  <a:gd name="connsiteX37" fmla="*/ 83296 w 165600"/>
                  <a:gd name="connsiteY37" fmla="*/ 11900 h 83296"/>
                  <a:gd name="connsiteX38" fmla="*/ 78338 w 165600"/>
                  <a:gd name="connsiteY38" fmla="*/ 21816 h 83296"/>
                  <a:gd name="connsiteX39" fmla="*/ 68422 w 165600"/>
                  <a:gd name="connsiteY39" fmla="*/ 21816 h 83296"/>
                  <a:gd name="connsiteX40" fmla="*/ 76355 w 165600"/>
                  <a:gd name="connsiteY40" fmla="*/ 5949 h 83296"/>
                  <a:gd name="connsiteX41" fmla="*/ 94204 w 165600"/>
                  <a:gd name="connsiteY41" fmla="*/ 0 h 83296"/>
                  <a:gd name="connsiteX42" fmla="*/ 112053 w 165600"/>
                  <a:gd name="connsiteY42" fmla="*/ 5949 h 83296"/>
                  <a:gd name="connsiteX43" fmla="*/ 118995 w 165600"/>
                  <a:gd name="connsiteY43" fmla="*/ 20824 h 83296"/>
                  <a:gd name="connsiteX44" fmla="*/ 115028 w 165600"/>
                  <a:gd name="connsiteY44" fmla="*/ 33715 h 83296"/>
                  <a:gd name="connsiteX45" fmla="*/ 103129 w 165600"/>
                  <a:gd name="connsiteY45" fmla="*/ 39665 h 83296"/>
                  <a:gd name="connsiteX46" fmla="*/ 103129 w 165600"/>
                  <a:gd name="connsiteY46" fmla="*/ 39665 h 83296"/>
                  <a:gd name="connsiteX47" fmla="*/ 117011 w 165600"/>
                  <a:gd name="connsiteY47" fmla="*/ 45614 h 83296"/>
                  <a:gd name="connsiteX48" fmla="*/ 121970 w 165600"/>
                  <a:gd name="connsiteY48" fmla="*/ 59497 h 83296"/>
                  <a:gd name="connsiteX49" fmla="*/ 114037 w 165600"/>
                  <a:gd name="connsiteY49" fmla="*/ 76355 h 83296"/>
                  <a:gd name="connsiteX50" fmla="*/ 94204 w 165600"/>
                  <a:gd name="connsiteY50" fmla="*/ 83297 h 83296"/>
                  <a:gd name="connsiteX51" fmla="*/ 74372 w 165600"/>
                  <a:gd name="connsiteY51" fmla="*/ 77346 h 83296"/>
                  <a:gd name="connsiteX52" fmla="*/ 66439 w 165600"/>
                  <a:gd name="connsiteY52" fmla="*/ 61481 h 83296"/>
                  <a:gd name="connsiteX53" fmla="*/ 76355 w 165600"/>
                  <a:gd name="connsiteY53" fmla="*/ 61481 h 83296"/>
                  <a:gd name="connsiteX54" fmla="*/ 82305 w 165600"/>
                  <a:gd name="connsiteY54" fmla="*/ 71397 h 83296"/>
                  <a:gd name="connsiteX55" fmla="*/ 95196 w 165600"/>
                  <a:gd name="connsiteY55" fmla="*/ 75363 h 83296"/>
                  <a:gd name="connsiteX56" fmla="*/ 108087 w 165600"/>
                  <a:gd name="connsiteY56" fmla="*/ 71397 h 83296"/>
                  <a:gd name="connsiteX57" fmla="*/ 113045 w 165600"/>
                  <a:gd name="connsiteY57" fmla="*/ 61481 h 83296"/>
                  <a:gd name="connsiteX58" fmla="*/ 108087 w 165600"/>
                  <a:gd name="connsiteY58" fmla="*/ 50573 h 83296"/>
                  <a:gd name="connsiteX59" fmla="*/ 95196 w 165600"/>
                  <a:gd name="connsiteY59" fmla="*/ 46606 h 83296"/>
                  <a:gd name="connsiteX60" fmla="*/ 85279 w 165600"/>
                  <a:gd name="connsiteY60" fmla="*/ 46606 h 83296"/>
                  <a:gd name="connsiteX61" fmla="*/ 85279 w 165600"/>
                  <a:gd name="connsiteY61" fmla="*/ 35698 h 83296"/>
                  <a:gd name="connsiteX62" fmla="*/ 155685 w 165600"/>
                  <a:gd name="connsiteY62" fmla="*/ 11900 h 83296"/>
                  <a:gd name="connsiteX63" fmla="*/ 155685 w 165600"/>
                  <a:gd name="connsiteY63" fmla="*/ 11900 h 83296"/>
                  <a:gd name="connsiteX64" fmla="*/ 134860 w 165600"/>
                  <a:gd name="connsiteY64" fmla="*/ 26774 h 83296"/>
                  <a:gd name="connsiteX65" fmla="*/ 134860 w 165600"/>
                  <a:gd name="connsiteY65" fmla="*/ 16858 h 83296"/>
                  <a:gd name="connsiteX66" fmla="*/ 155685 w 165600"/>
                  <a:gd name="connsiteY66" fmla="*/ 1983 h 83296"/>
                  <a:gd name="connsiteX67" fmla="*/ 165601 w 165600"/>
                  <a:gd name="connsiteY67" fmla="*/ 1983 h 83296"/>
                  <a:gd name="connsiteX68" fmla="*/ 165601 w 165600"/>
                  <a:gd name="connsiteY68" fmla="*/ 81313 h 83296"/>
                  <a:gd name="connsiteX69" fmla="*/ 155685 w 165600"/>
                  <a:gd name="connsiteY69" fmla="*/ 81313 h 83296"/>
                  <a:gd name="connsiteX70" fmla="*/ 155685 w 165600"/>
                  <a:gd name="connsiteY70" fmla="*/ 11900 h 83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65600" h="83296">
                    <a:moveTo>
                      <a:pt x="18841" y="35698"/>
                    </a:moveTo>
                    <a:lnTo>
                      <a:pt x="28757" y="35698"/>
                    </a:lnTo>
                    <a:cubicBezTo>
                      <a:pt x="33715" y="35698"/>
                      <a:pt x="36690" y="34707"/>
                      <a:pt x="39665" y="31732"/>
                    </a:cubicBezTo>
                    <a:cubicBezTo>
                      <a:pt x="42640" y="28757"/>
                      <a:pt x="43631" y="25782"/>
                      <a:pt x="43631" y="21816"/>
                    </a:cubicBezTo>
                    <a:cubicBezTo>
                      <a:pt x="43631" y="17849"/>
                      <a:pt x="42640" y="14874"/>
                      <a:pt x="39665" y="11900"/>
                    </a:cubicBezTo>
                    <a:cubicBezTo>
                      <a:pt x="36690" y="9916"/>
                      <a:pt x="32723" y="7933"/>
                      <a:pt x="27765" y="7933"/>
                    </a:cubicBezTo>
                    <a:cubicBezTo>
                      <a:pt x="22807" y="7933"/>
                      <a:pt x="19832" y="8925"/>
                      <a:pt x="16857" y="11900"/>
                    </a:cubicBezTo>
                    <a:cubicBezTo>
                      <a:pt x="13883" y="13883"/>
                      <a:pt x="11899" y="17849"/>
                      <a:pt x="11899" y="21816"/>
                    </a:cubicBezTo>
                    <a:lnTo>
                      <a:pt x="1983" y="21816"/>
                    </a:lnTo>
                    <a:cubicBezTo>
                      <a:pt x="2975" y="14874"/>
                      <a:pt x="4958" y="9916"/>
                      <a:pt x="9916" y="5949"/>
                    </a:cubicBezTo>
                    <a:cubicBezTo>
                      <a:pt x="14874" y="1983"/>
                      <a:pt x="20824" y="0"/>
                      <a:pt x="27765" y="0"/>
                    </a:cubicBezTo>
                    <a:cubicBezTo>
                      <a:pt x="34707" y="0"/>
                      <a:pt x="40656" y="1983"/>
                      <a:pt x="45614" y="5949"/>
                    </a:cubicBezTo>
                    <a:cubicBezTo>
                      <a:pt x="50573" y="9916"/>
                      <a:pt x="52556" y="14874"/>
                      <a:pt x="52556" y="20824"/>
                    </a:cubicBezTo>
                    <a:cubicBezTo>
                      <a:pt x="52556" y="25782"/>
                      <a:pt x="51564" y="29749"/>
                      <a:pt x="48589" y="33715"/>
                    </a:cubicBezTo>
                    <a:cubicBezTo>
                      <a:pt x="45614" y="36690"/>
                      <a:pt x="41648" y="39665"/>
                      <a:pt x="36690" y="39665"/>
                    </a:cubicBezTo>
                    <a:lnTo>
                      <a:pt x="36690" y="39665"/>
                    </a:lnTo>
                    <a:cubicBezTo>
                      <a:pt x="42640" y="39665"/>
                      <a:pt x="47598" y="41648"/>
                      <a:pt x="50573" y="45614"/>
                    </a:cubicBezTo>
                    <a:cubicBezTo>
                      <a:pt x="54539" y="48590"/>
                      <a:pt x="55531" y="53548"/>
                      <a:pt x="55531" y="59497"/>
                    </a:cubicBezTo>
                    <a:cubicBezTo>
                      <a:pt x="55531" y="66439"/>
                      <a:pt x="52556" y="71397"/>
                      <a:pt x="47598" y="76355"/>
                    </a:cubicBezTo>
                    <a:cubicBezTo>
                      <a:pt x="42640" y="80321"/>
                      <a:pt x="35698" y="83297"/>
                      <a:pt x="27765" y="83297"/>
                    </a:cubicBezTo>
                    <a:cubicBezTo>
                      <a:pt x="19832" y="83297"/>
                      <a:pt x="12891" y="81313"/>
                      <a:pt x="7933" y="77346"/>
                    </a:cubicBezTo>
                    <a:cubicBezTo>
                      <a:pt x="2975" y="73380"/>
                      <a:pt x="0" y="68422"/>
                      <a:pt x="0" y="61481"/>
                    </a:cubicBezTo>
                    <a:lnTo>
                      <a:pt x="9916" y="61481"/>
                    </a:lnTo>
                    <a:cubicBezTo>
                      <a:pt x="9916" y="65447"/>
                      <a:pt x="11899" y="68422"/>
                      <a:pt x="15866" y="71397"/>
                    </a:cubicBezTo>
                    <a:cubicBezTo>
                      <a:pt x="18841" y="74372"/>
                      <a:pt x="23799" y="75363"/>
                      <a:pt x="28757" y="75363"/>
                    </a:cubicBezTo>
                    <a:cubicBezTo>
                      <a:pt x="33715" y="75363"/>
                      <a:pt x="38673" y="74372"/>
                      <a:pt x="41648" y="71397"/>
                    </a:cubicBezTo>
                    <a:cubicBezTo>
                      <a:pt x="44623" y="68422"/>
                      <a:pt x="46606" y="65447"/>
                      <a:pt x="46606" y="61481"/>
                    </a:cubicBezTo>
                    <a:cubicBezTo>
                      <a:pt x="46606" y="56523"/>
                      <a:pt x="44623" y="53548"/>
                      <a:pt x="41648" y="50573"/>
                    </a:cubicBezTo>
                    <a:cubicBezTo>
                      <a:pt x="38673" y="47598"/>
                      <a:pt x="33715" y="46606"/>
                      <a:pt x="28757" y="46606"/>
                    </a:cubicBezTo>
                    <a:lnTo>
                      <a:pt x="18841" y="46606"/>
                    </a:lnTo>
                    <a:lnTo>
                      <a:pt x="18841" y="35698"/>
                    </a:lnTo>
                    <a:close/>
                    <a:moveTo>
                      <a:pt x="85279" y="35698"/>
                    </a:moveTo>
                    <a:lnTo>
                      <a:pt x="95196" y="35698"/>
                    </a:lnTo>
                    <a:cubicBezTo>
                      <a:pt x="100154" y="35698"/>
                      <a:pt x="103129" y="34707"/>
                      <a:pt x="106103" y="31732"/>
                    </a:cubicBezTo>
                    <a:cubicBezTo>
                      <a:pt x="109079" y="28757"/>
                      <a:pt x="110070" y="25782"/>
                      <a:pt x="110070" y="21816"/>
                    </a:cubicBezTo>
                    <a:cubicBezTo>
                      <a:pt x="110070" y="17849"/>
                      <a:pt x="109079" y="14874"/>
                      <a:pt x="106103" y="11900"/>
                    </a:cubicBezTo>
                    <a:cubicBezTo>
                      <a:pt x="103129" y="9916"/>
                      <a:pt x="99162" y="7933"/>
                      <a:pt x="94204" y="7933"/>
                    </a:cubicBezTo>
                    <a:cubicBezTo>
                      <a:pt x="89246" y="7933"/>
                      <a:pt x="86271" y="8925"/>
                      <a:pt x="83296" y="11900"/>
                    </a:cubicBezTo>
                    <a:cubicBezTo>
                      <a:pt x="80321" y="13883"/>
                      <a:pt x="78338" y="17849"/>
                      <a:pt x="78338" y="21816"/>
                    </a:cubicBezTo>
                    <a:lnTo>
                      <a:pt x="68422" y="21816"/>
                    </a:lnTo>
                    <a:cubicBezTo>
                      <a:pt x="69414" y="14874"/>
                      <a:pt x="71397" y="9916"/>
                      <a:pt x="76355" y="5949"/>
                    </a:cubicBezTo>
                    <a:cubicBezTo>
                      <a:pt x="81313" y="1983"/>
                      <a:pt x="87263" y="0"/>
                      <a:pt x="94204" y="0"/>
                    </a:cubicBezTo>
                    <a:cubicBezTo>
                      <a:pt x="101145" y="0"/>
                      <a:pt x="107095" y="1983"/>
                      <a:pt x="112053" y="5949"/>
                    </a:cubicBezTo>
                    <a:cubicBezTo>
                      <a:pt x="117011" y="9916"/>
                      <a:pt x="118995" y="14874"/>
                      <a:pt x="118995" y="20824"/>
                    </a:cubicBezTo>
                    <a:cubicBezTo>
                      <a:pt x="118995" y="25782"/>
                      <a:pt x="118003" y="29749"/>
                      <a:pt x="115028" y="33715"/>
                    </a:cubicBezTo>
                    <a:cubicBezTo>
                      <a:pt x="112053" y="36690"/>
                      <a:pt x="108087" y="39665"/>
                      <a:pt x="103129" y="39665"/>
                    </a:cubicBezTo>
                    <a:lnTo>
                      <a:pt x="103129" y="39665"/>
                    </a:lnTo>
                    <a:cubicBezTo>
                      <a:pt x="109079" y="39665"/>
                      <a:pt x="114037" y="41648"/>
                      <a:pt x="117011" y="45614"/>
                    </a:cubicBezTo>
                    <a:cubicBezTo>
                      <a:pt x="120978" y="48590"/>
                      <a:pt x="121970" y="53548"/>
                      <a:pt x="121970" y="59497"/>
                    </a:cubicBezTo>
                    <a:cubicBezTo>
                      <a:pt x="121970" y="66439"/>
                      <a:pt x="118995" y="71397"/>
                      <a:pt x="114037" y="76355"/>
                    </a:cubicBezTo>
                    <a:cubicBezTo>
                      <a:pt x="109079" y="80321"/>
                      <a:pt x="102137" y="83297"/>
                      <a:pt x="94204" y="83297"/>
                    </a:cubicBezTo>
                    <a:cubicBezTo>
                      <a:pt x="86271" y="83297"/>
                      <a:pt x="79330" y="81313"/>
                      <a:pt x="74372" y="77346"/>
                    </a:cubicBezTo>
                    <a:cubicBezTo>
                      <a:pt x="69414" y="73380"/>
                      <a:pt x="66439" y="68422"/>
                      <a:pt x="66439" y="61481"/>
                    </a:cubicBezTo>
                    <a:lnTo>
                      <a:pt x="76355" y="61481"/>
                    </a:lnTo>
                    <a:cubicBezTo>
                      <a:pt x="76355" y="65447"/>
                      <a:pt x="78338" y="68422"/>
                      <a:pt x="82305" y="71397"/>
                    </a:cubicBezTo>
                    <a:cubicBezTo>
                      <a:pt x="85279" y="74372"/>
                      <a:pt x="90237" y="75363"/>
                      <a:pt x="95196" y="75363"/>
                    </a:cubicBezTo>
                    <a:cubicBezTo>
                      <a:pt x="100154" y="75363"/>
                      <a:pt x="105112" y="74372"/>
                      <a:pt x="108087" y="71397"/>
                    </a:cubicBezTo>
                    <a:cubicBezTo>
                      <a:pt x="111062" y="68422"/>
                      <a:pt x="113045" y="65447"/>
                      <a:pt x="113045" y="61481"/>
                    </a:cubicBezTo>
                    <a:cubicBezTo>
                      <a:pt x="113045" y="56523"/>
                      <a:pt x="111062" y="53548"/>
                      <a:pt x="108087" y="50573"/>
                    </a:cubicBezTo>
                    <a:cubicBezTo>
                      <a:pt x="105112" y="47598"/>
                      <a:pt x="100154" y="46606"/>
                      <a:pt x="95196" y="46606"/>
                    </a:cubicBezTo>
                    <a:lnTo>
                      <a:pt x="85279" y="46606"/>
                    </a:lnTo>
                    <a:lnTo>
                      <a:pt x="85279" y="35698"/>
                    </a:lnTo>
                    <a:close/>
                    <a:moveTo>
                      <a:pt x="155685" y="11900"/>
                    </a:moveTo>
                    <a:lnTo>
                      <a:pt x="155685" y="11900"/>
                    </a:lnTo>
                    <a:lnTo>
                      <a:pt x="134860" y="26774"/>
                    </a:lnTo>
                    <a:lnTo>
                      <a:pt x="134860" y="16858"/>
                    </a:lnTo>
                    <a:lnTo>
                      <a:pt x="155685" y="1983"/>
                    </a:lnTo>
                    <a:lnTo>
                      <a:pt x="165601" y="1983"/>
                    </a:lnTo>
                    <a:lnTo>
                      <a:pt x="165601" y="81313"/>
                    </a:lnTo>
                    <a:lnTo>
                      <a:pt x="155685" y="81313"/>
                    </a:lnTo>
                    <a:lnTo>
                      <a:pt x="155685" y="1190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1" name="Полилиния: фигура 350">
                <a:extLst>
                  <a:ext uri="{FF2B5EF4-FFF2-40B4-BE49-F238E27FC236}">
                    <a16:creationId xmlns:a16="http://schemas.microsoft.com/office/drawing/2014/main" id="{05C2B750-653D-94E1-F51E-36849B2BFA06}"/>
                  </a:ext>
                </a:extLst>
              </p:cNvPr>
              <p:cNvSpPr/>
              <p:nvPr/>
            </p:nvSpPr>
            <p:spPr>
              <a:xfrm>
                <a:off x="4278053" y="7679947"/>
                <a:ext cx="164609" cy="83296"/>
              </a:xfrm>
              <a:custGeom>
                <a:avLst/>
                <a:gdLst>
                  <a:gd name="connsiteX0" fmla="*/ 20824 w 164609"/>
                  <a:gd name="connsiteY0" fmla="*/ 11900 h 83296"/>
                  <a:gd name="connsiteX1" fmla="*/ 20824 w 164609"/>
                  <a:gd name="connsiteY1" fmla="*/ 11900 h 83296"/>
                  <a:gd name="connsiteX2" fmla="*/ 0 w 164609"/>
                  <a:gd name="connsiteY2" fmla="*/ 26774 h 83296"/>
                  <a:gd name="connsiteX3" fmla="*/ 0 w 164609"/>
                  <a:gd name="connsiteY3" fmla="*/ 16858 h 83296"/>
                  <a:gd name="connsiteX4" fmla="*/ 20824 w 164609"/>
                  <a:gd name="connsiteY4" fmla="*/ 1983 h 83296"/>
                  <a:gd name="connsiteX5" fmla="*/ 30740 w 164609"/>
                  <a:gd name="connsiteY5" fmla="*/ 1983 h 83296"/>
                  <a:gd name="connsiteX6" fmla="*/ 30740 w 164609"/>
                  <a:gd name="connsiteY6" fmla="*/ 81313 h 83296"/>
                  <a:gd name="connsiteX7" fmla="*/ 20824 w 164609"/>
                  <a:gd name="connsiteY7" fmla="*/ 81313 h 83296"/>
                  <a:gd name="connsiteX8" fmla="*/ 20824 w 164609"/>
                  <a:gd name="connsiteY8" fmla="*/ 11900 h 83296"/>
                  <a:gd name="connsiteX9" fmla="*/ 90238 w 164609"/>
                  <a:gd name="connsiteY9" fmla="*/ 10908 h 83296"/>
                  <a:gd name="connsiteX10" fmla="*/ 90238 w 164609"/>
                  <a:gd name="connsiteY10" fmla="*/ 10908 h 83296"/>
                  <a:gd name="connsiteX11" fmla="*/ 47598 w 164609"/>
                  <a:gd name="connsiteY11" fmla="*/ 10908 h 83296"/>
                  <a:gd name="connsiteX12" fmla="*/ 47598 w 164609"/>
                  <a:gd name="connsiteY12" fmla="*/ 1983 h 83296"/>
                  <a:gd name="connsiteX13" fmla="*/ 100154 w 164609"/>
                  <a:gd name="connsiteY13" fmla="*/ 1983 h 83296"/>
                  <a:gd name="connsiteX14" fmla="*/ 100154 w 164609"/>
                  <a:gd name="connsiteY14" fmla="*/ 10908 h 83296"/>
                  <a:gd name="connsiteX15" fmla="*/ 65447 w 164609"/>
                  <a:gd name="connsiteY15" fmla="*/ 80321 h 83296"/>
                  <a:gd name="connsiteX16" fmla="*/ 55531 w 164609"/>
                  <a:gd name="connsiteY16" fmla="*/ 80321 h 83296"/>
                  <a:gd name="connsiteX17" fmla="*/ 90238 w 164609"/>
                  <a:gd name="connsiteY17" fmla="*/ 10908 h 83296"/>
                  <a:gd name="connsiteX18" fmla="*/ 127919 w 164609"/>
                  <a:gd name="connsiteY18" fmla="*/ 35698 h 83296"/>
                  <a:gd name="connsiteX19" fmla="*/ 137836 w 164609"/>
                  <a:gd name="connsiteY19" fmla="*/ 35698 h 83296"/>
                  <a:gd name="connsiteX20" fmla="*/ 148743 w 164609"/>
                  <a:gd name="connsiteY20" fmla="*/ 31732 h 83296"/>
                  <a:gd name="connsiteX21" fmla="*/ 152710 w 164609"/>
                  <a:gd name="connsiteY21" fmla="*/ 21816 h 83296"/>
                  <a:gd name="connsiteX22" fmla="*/ 148743 w 164609"/>
                  <a:gd name="connsiteY22" fmla="*/ 11900 h 83296"/>
                  <a:gd name="connsiteX23" fmla="*/ 136844 w 164609"/>
                  <a:gd name="connsiteY23" fmla="*/ 7933 h 83296"/>
                  <a:gd name="connsiteX24" fmla="*/ 125936 w 164609"/>
                  <a:gd name="connsiteY24" fmla="*/ 11900 h 83296"/>
                  <a:gd name="connsiteX25" fmla="*/ 120978 w 164609"/>
                  <a:gd name="connsiteY25" fmla="*/ 21816 h 83296"/>
                  <a:gd name="connsiteX26" fmla="*/ 111062 w 164609"/>
                  <a:gd name="connsiteY26" fmla="*/ 21816 h 83296"/>
                  <a:gd name="connsiteX27" fmla="*/ 118995 w 164609"/>
                  <a:gd name="connsiteY27" fmla="*/ 5949 h 83296"/>
                  <a:gd name="connsiteX28" fmla="*/ 136844 w 164609"/>
                  <a:gd name="connsiteY28" fmla="*/ 0 h 83296"/>
                  <a:gd name="connsiteX29" fmla="*/ 154693 w 164609"/>
                  <a:gd name="connsiteY29" fmla="*/ 5949 h 83296"/>
                  <a:gd name="connsiteX30" fmla="*/ 161635 w 164609"/>
                  <a:gd name="connsiteY30" fmla="*/ 20824 h 83296"/>
                  <a:gd name="connsiteX31" fmla="*/ 157668 w 164609"/>
                  <a:gd name="connsiteY31" fmla="*/ 33715 h 83296"/>
                  <a:gd name="connsiteX32" fmla="*/ 145769 w 164609"/>
                  <a:gd name="connsiteY32" fmla="*/ 39665 h 83296"/>
                  <a:gd name="connsiteX33" fmla="*/ 145769 w 164609"/>
                  <a:gd name="connsiteY33" fmla="*/ 39665 h 83296"/>
                  <a:gd name="connsiteX34" fmla="*/ 159651 w 164609"/>
                  <a:gd name="connsiteY34" fmla="*/ 45614 h 83296"/>
                  <a:gd name="connsiteX35" fmla="*/ 164609 w 164609"/>
                  <a:gd name="connsiteY35" fmla="*/ 59497 h 83296"/>
                  <a:gd name="connsiteX36" fmla="*/ 156677 w 164609"/>
                  <a:gd name="connsiteY36" fmla="*/ 76355 h 83296"/>
                  <a:gd name="connsiteX37" fmla="*/ 136844 w 164609"/>
                  <a:gd name="connsiteY37" fmla="*/ 83297 h 83296"/>
                  <a:gd name="connsiteX38" fmla="*/ 117012 w 164609"/>
                  <a:gd name="connsiteY38" fmla="*/ 77346 h 83296"/>
                  <a:gd name="connsiteX39" fmla="*/ 109079 w 164609"/>
                  <a:gd name="connsiteY39" fmla="*/ 61481 h 83296"/>
                  <a:gd name="connsiteX40" fmla="*/ 118995 w 164609"/>
                  <a:gd name="connsiteY40" fmla="*/ 61481 h 83296"/>
                  <a:gd name="connsiteX41" fmla="*/ 124945 w 164609"/>
                  <a:gd name="connsiteY41" fmla="*/ 71397 h 83296"/>
                  <a:gd name="connsiteX42" fmla="*/ 137836 w 164609"/>
                  <a:gd name="connsiteY42" fmla="*/ 75363 h 83296"/>
                  <a:gd name="connsiteX43" fmla="*/ 150727 w 164609"/>
                  <a:gd name="connsiteY43" fmla="*/ 71397 h 83296"/>
                  <a:gd name="connsiteX44" fmla="*/ 155685 w 164609"/>
                  <a:gd name="connsiteY44" fmla="*/ 61481 h 83296"/>
                  <a:gd name="connsiteX45" fmla="*/ 150727 w 164609"/>
                  <a:gd name="connsiteY45" fmla="*/ 50573 h 83296"/>
                  <a:gd name="connsiteX46" fmla="*/ 137836 w 164609"/>
                  <a:gd name="connsiteY46" fmla="*/ 46606 h 83296"/>
                  <a:gd name="connsiteX47" fmla="*/ 127919 w 164609"/>
                  <a:gd name="connsiteY47" fmla="*/ 46606 h 83296"/>
                  <a:gd name="connsiteX48" fmla="*/ 127919 w 164609"/>
                  <a:gd name="connsiteY48" fmla="*/ 35698 h 83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64609" h="83296">
                    <a:moveTo>
                      <a:pt x="20824" y="11900"/>
                    </a:moveTo>
                    <a:lnTo>
                      <a:pt x="20824" y="11900"/>
                    </a:lnTo>
                    <a:lnTo>
                      <a:pt x="0" y="26774"/>
                    </a:lnTo>
                    <a:lnTo>
                      <a:pt x="0" y="16858"/>
                    </a:lnTo>
                    <a:lnTo>
                      <a:pt x="20824" y="1983"/>
                    </a:lnTo>
                    <a:lnTo>
                      <a:pt x="30740" y="1983"/>
                    </a:lnTo>
                    <a:lnTo>
                      <a:pt x="30740" y="81313"/>
                    </a:lnTo>
                    <a:lnTo>
                      <a:pt x="20824" y="81313"/>
                    </a:lnTo>
                    <a:lnTo>
                      <a:pt x="20824" y="11900"/>
                    </a:lnTo>
                    <a:close/>
                    <a:moveTo>
                      <a:pt x="90238" y="10908"/>
                    </a:moveTo>
                    <a:lnTo>
                      <a:pt x="90238" y="10908"/>
                    </a:lnTo>
                    <a:lnTo>
                      <a:pt x="47598" y="10908"/>
                    </a:lnTo>
                    <a:lnTo>
                      <a:pt x="47598" y="1983"/>
                    </a:lnTo>
                    <a:lnTo>
                      <a:pt x="100154" y="1983"/>
                    </a:lnTo>
                    <a:lnTo>
                      <a:pt x="100154" y="10908"/>
                    </a:lnTo>
                    <a:lnTo>
                      <a:pt x="65447" y="80321"/>
                    </a:lnTo>
                    <a:lnTo>
                      <a:pt x="55531" y="80321"/>
                    </a:lnTo>
                    <a:lnTo>
                      <a:pt x="90238" y="10908"/>
                    </a:lnTo>
                    <a:close/>
                    <a:moveTo>
                      <a:pt x="127919" y="35698"/>
                    </a:moveTo>
                    <a:lnTo>
                      <a:pt x="137836" y="35698"/>
                    </a:lnTo>
                    <a:cubicBezTo>
                      <a:pt x="142794" y="35698"/>
                      <a:pt x="145769" y="34707"/>
                      <a:pt x="148743" y="31732"/>
                    </a:cubicBezTo>
                    <a:cubicBezTo>
                      <a:pt x="151718" y="28757"/>
                      <a:pt x="152710" y="25782"/>
                      <a:pt x="152710" y="21816"/>
                    </a:cubicBezTo>
                    <a:cubicBezTo>
                      <a:pt x="152710" y="17849"/>
                      <a:pt x="151718" y="14874"/>
                      <a:pt x="148743" y="11900"/>
                    </a:cubicBezTo>
                    <a:cubicBezTo>
                      <a:pt x="145769" y="9916"/>
                      <a:pt x="141802" y="7933"/>
                      <a:pt x="136844" y="7933"/>
                    </a:cubicBezTo>
                    <a:cubicBezTo>
                      <a:pt x="131886" y="7933"/>
                      <a:pt x="128911" y="8925"/>
                      <a:pt x="125936" y="11900"/>
                    </a:cubicBezTo>
                    <a:cubicBezTo>
                      <a:pt x="122961" y="13883"/>
                      <a:pt x="120978" y="17849"/>
                      <a:pt x="120978" y="21816"/>
                    </a:cubicBezTo>
                    <a:lnTo>
                      <a:pt x="111062" y="21816"/>
                    </a:lnTo>
                    <a:cubicBezTo>
                      <a:pt x="112054" y="14874"/>
                      <a:pt x="114037" y="9916"/>
                      <a:pt x="118995" y="5949"/>
                    </a:cubicBezTo>
                    <a:cubicBezTo>
                      <a:pt x="123953" y="1983"/>
                      <a:pt x="129903" y="0"/>
                      <a:pt x="136844" y="0"/>
                    </a:cubicBezTo>
                    <a:cubicBezTo>
                      <a:pt x="143785" y="0"/>
                      <a:pt x="149735" y="1983"/>
                      <a:pt x="154693" y="5949"/>
                    </a:cubicBezTo>
                    <a:cubicBezTo>
                      <a:pt x="159651" y="9916"/>
                      <a:pt x="161635" y="14874"/>
                      <a:pt x="161635" y="20824"/>
                    </a:cubicBezTo>
                    <a:cubicBezTo>
                      <a:pt x="161635" y="25782"/>
                      <a:pt x="160643" y="29749"/>
                      <a:pt x="157668" y="33715"/>
                    </a:cubicBezTo>
                    <a:cubicBezTo>
                      <a:pt x="154693" y="36690"/>
                      <a:pt x="150727" y="39665"/>
                      <a:pt x="145769" y="39665"/>
                    </a:cubicBezTo>
                    <a:lnTo>
                      <a:pt x="145769" y="39665"/>
                    </a:lnTo>
                    <a:cubicBezTo>
                      <a:pt x="151718" y="39665"/>
                      <a:pt x="156677" y="41648"/>
                      <a:pt x="159651" y="45614"/>
                    </a:cubicBezTo>
                    <a:cubicBezTo>
                      <a:pt x="163618" y="48590"/>
                      <a:pt x="164609" y="53548"/>
                      <a:pt x="164609" y="59497"/>
                    </a:cubicBezTo>
                    <a:cubicBezTo>
                      <a:pt x="164609" y="66439"/>
                      <a:pt x="161635" y="71397"/>
                      <a:pt x="156677" y="76355"/>
                    </a:cubicBezTo>
                    <a:cubicBezTo>
                      <a:pt x="151718" y="80321"/>
                      <a:pt x="144777" y="83297"/>
                      <a:pt x="136844" y="83297"/>
                    </a:cubicBezTo>
                    <a:cubicBezTo>
                      <a:pt x="128911" y="83297"/>
                      <a:pt x="121970" y="81313"/>
                      <a:pt x="117012" y="77346"/>
                    </a:cubicBezTo>
                    <a:cubicBezTo>
                      <a:pt x="112054" y="73380"/>
                      <a:pt x="109079" y="68422"/>
                      <a:pt x="109079" y="61481"/>
                    </a:cubicBezTo>
                    <a:lnTo>
                      <a:pt x="118995" y="61481"/>
                    </a:lnTo>
                    <a:cubicBezTo>
                      <a:pt x="118995" y="65447"/>
                      <a:pt x="120978" y="68422"/>
                      <a:pt x="124945" y="71397"/>
                    </a:cubicBezTo>
                    <a:cubicBezTo>
                      <a:pt x="127919" y="74372"/>
                      <a:pt x="132877" y="75363"/>
                      <a:pt x="137836" y="75363"/>
                    </a:cubicBezTo>
                    <a:cubicBezTo>
                      <a:pt x="142794" y="75363"/>
                      <a:pt x="147752" y="74372"/>
                      <a:pt x="150727" y="71397"/>
                    </a:cubicBezTo>
                    <a:cubicBezTo>
                      <a:pt x="153702" y="68422"/>
                      <a:pt x="155685" y="65447"/>
                      <a:pt x="155685" y="61481"/>
                    </a:cubicBezTo>
                    <a:cubicBezTo>
                      <a:pt x="155685" y="56523"/>
                      <a:pt x="153702" y="53548"/>
                      <a:pt x="150727" y="50573"/>
                    </a:cubicBezTo>
                    <a:cubicBezTo>
                      <a:pt x="147752" y="47598"/>
                      <a:pt x="142794" y="46606"/>
                      <a:pt x="137836" y="46606"/>
                    </a:cubicBezTo>
                    <a:lnTo>
                      <a:pt x="127919" y="46606"/>
                    </a:lnTo>
                    <a:lnTo>
                      <a:pt x="127919" y="35698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2" name="Полилиния: фигура 351">
                <a:extLst>
                  <a:ext uri="{FF2B5EF4-FFF2-40B4-BE49-F238E27FC236}">
                    <a16:creationId xmlns:a16="http://schemas.microsoft.com/office/drawing/2014/main" id="{8DD91850-A1EF-E98B-892D-91322405336D}"/>
                  </a:ext>
                </a:extLst>
              </p:cNvPr>
              <p:cNvSpPr/>
              <p:nvPr/>
            </p:nvSpPr>
            <p:spPr>
              <a:xfrm>
                <a:off x="4848236" y="7680939"/>
                <a:ext cx="179483" cy="80321"/>
              </a:xfrm>
              <a:custGeom>
                <a:avLst/>
                <a:gdLst>
                  <a:gd name="connsiteX0" fmla="*/ 0 w 179483"/>
                  <a:gd name="connsiteY0" fmla="*/ 23799 h 80321"/>
                  <a:gd name="connsiteX1" fmla="*/ 7933 w 179483"/>
                  <a:gd name="connsiteY1" fmla="*/ 6941 h 80321"/>
                  <a:gd name="connsiteX2" fmla="*/ 26774 w 179483"/>
                  <a:gd name="connsiteY2" fmla="*/ 0 h 80321"/>
                  <a:gd name="connsiteX3" fmla="*/ 44623 w 179483"/>
                  <a:gd name="connsiteY3" fmla="*/ 5950 h 80321"/>
                  <a:gd name="connsiteX4" fmla="*/ 51565 w 179483"/>
                  <a:gd name="connsiteY4" fmla="*/ 21816 h 80321"/>
                  <a:gd name="connsiteX5" fmla="*/ 47598 w 179483"/>
                  <a:gd name="connsiteY5" fmla="*/ 34707 h 80321"/>
                  <a:gd name="connsiteX6" fmla="*/ 33715 w 179483"/>
                  <a:gd name="connsiteY6" fmla="*/ 50573 h 80321"/>
                  <a:gd name="connsiteX7" fmla="*/ 13883 w 179483"/>
                  <a:gd name="connsiteY7" fmla="*/ 71397 h 80321"/>
                  <a:gd name="connsiteX8" fmla="*/ 13883 w 179483"/>
                  <a:gd name="connsiteY8" fmla="*/ 71397 h 80321"/>
                  <a:gd name="connsiteX9" fmla="*/ 52556 w 179483"/>
                  <a:gd name="connsiteY9" fmla="*/ 71397 h 80321"/>
                  <a:gd name="connsiteX10" fmla="*/ 52556 w 179483"/>
                  <a:gd name="connsiteY10" fmla="*/ 80322 h 80321"/>
                  <a:gd name="connsiteX11" fmla="*/ 0 w 179483"/>
                  <a:gd name="connsiteY11" fmla="*/ 80322 h 80321"/>
                  <a:gd name="connsiteX12" fmla="*/ 0 w 179483"/>
                  <a:gd name="connsiteY12" fmla="*/ 73380 h 80321"/>
                  <a:gd name="connsiteX13" fmla="*/ 27766 w 179483"/>
                  <a:gd name="connsiteY13" fmla="*/ 43632 h 80321"/>
                  <a:gd name="connsiteX14" fmla="*/ 38673 w 179483"/>
                  <a:gd name="connsiteY14" fmla="*/ 30741 h 80321"/>
                  <a:gd name="connsiteX15" fmla="*/ 41648 w 179483"/>
                  <a:gd name="connsiteY15" fmla="*/ 21816 h 80321"/>
                  <a:gd name="connsiteX16" fmla="*/ 36690 w 179483"/>
                  <a:gd name="connsiteY16" fmla="*/ 11900 h 80321"/>
                  <a:gd name="connsiteX17" fmla="*/ 25782 w 179483"/>
                  <a:gd name="connsiteY17" fmla="*/ 7933 h 80321"/>
                  <a:gd name="connsiteX18" fmla="*/ 13883 w 179483"/>
                  <a:gd name="connsiteY18" fmla="*/ 11900 h 80321"/>
                  <a:gd name="connsiteX19" fmla="*/ 8925 w 179483"/>
                  <a:gd name="connsiteY19" fmla="*/ 22808 h 80321"/>
                  <a:gd name="connsiteX20" fmla="*/ 8925 w 179483"/>
                  <a:gd name="connsiteY20" fmla="*/ 22808 h 80321"/>
                  <a:gd name="connsiteX21" fmla="*/ 0 w 179483"/>
                  <a:gd name="connsiteY21" fmla="*/ 23799 h 80321"/>
                  <a:gd name="connsiteX22" fmla="*/ 0 w 179483"/>
                  <a:gd name="connsiteY22" fmla="*/ 23799 h 80321"/>
                  <a:gd name="connsiteX23" fmla="*/ 63464 w 179483"/>
                  <a:gd name="connsiteY23" fmla="*/ 23799 h 80321"/>
                  <a:gd name="connsiteX24" fmla="*/ 71397 w 179483"/>
                  <a:gd name="connsiteY24" fmla="*/ 6941 h 80321"/>
                  <a:gd name="connsiteX25" fmla="*/ 90238 w 179483"/>
                  <a:gd name="connsiteY25" fmla="*/ 0 h 80321"/>
                  <a:gd name="connsiteX26" fmla="*/ 108087 w 179483"/>
                  <a:gd name="connsiteY26" fmla="*/ 5950 h 80321"/>
                  <a:gd name="connsiteX27" fmla="*/ 115028 w 179483"/>
                  <a:gd name="connsiteY27" fmla="*/ 21816 h 80321"/>
                  <a:gd name="connsiteX28" fmla="*/ 111062 w 179483"/>
                  <a:gd name="connsiteY28" fmla="*/ 34707 h 80321"/>
                  <a:gd name="connsiteX29" fmla="*/ 97179 w 179483"/>
                  <a:gd name="connsiteY29" fmla="*/ 50573 h 80321"/>
                  <a:gd name="connsiteX30" fmla="*/ 77347 w 179483"/>
                  <a:gd name="connsiteY30" fmla="*/ 71397 h 80321"/>
                  <a:gd name="connsiteX31" fmla="*/ 77347 w 179483"/>
                  <a:gd name="connsiteY31" fmla="*/ 71397 h 80321"/>
                  <a:gd name="connsiteX32" fmla="*/ 116020 w 179483"/>
                  <a:gd name="connsiteY32" fmla="*/ 71397 h 80321"/>
                  <a:gd name="connsiteX33" fmla="*/ 116020 w 179483"/>
                  <a:gd name="connsiteY33" fmla="*/ 80322 h 80321"/>
                  <a:gd name="connsiteX34" fmla="*/ 63464 w 179483"/>
                  <a:gd name="connsiteY34" fmla="*/ 80322 h 80321"/>
                  <a:gd name="connsiteX35" fmla="*/ 63464 w 179483"/>
                  <a:gd name="connsiteY35" fmla="*/ 73380 h 80321"/>
                  <a:gd name="connsiteX36" fmla="*/ 91229 w 179483"/>
                  <a:gd name="connsiteY36" fmla="*/ 43632 h 80321"/>
                  <a:gd name="connsiteX37" fmla="*/ 102137 w 179483"/>
                  <a:gd name="connsiteY37" fmla="*/ 30741 h 80321"/>
                  <a:gd name="connsiteX38" fmla="*/ 105112 w 179483"/>
                  <a:gd name="connsiteY38" fmla="*/ 21816 h 80321"/>
                  <a:gd name="connsiteX39" fmla="*/ 100154 w 179483"/>
                  <a:gd name="connsiteY39" fmla="*/ 11900 h 80321"/>
                  <a:gd name="connsiteX40" fmla="*/ 89246 w 179483"/>
                  <a:gd name="connsiteY40" fmla="*/ 7933 h 80321"/>
                  <a:gd name="connsiteX41" fmla="*/ 77347 w 179483"/>
                  <a:gd name="connsiteY41" fmla="*/ 11900 h 80321"/>
                  <a:gd name="connsiteX42" fmla="*/ 72389 w 179483"/>
                  <a:gd name="connsiteY42" fmla="*/ 22808 h 80321"/>
                  <a:gd name="connsiteX43" fmla="*/ 72389 w 179483"/>
                  <a:gd name="connsiteY43" fmla="*/ 22808 h 80321"/>
                  <a:gd name="connsiteX44" fmla="*/ 63464 w 179483"/>
                  <a:gd name="connsiteY44" fmla="*/ 23799 h 80321"/>
                  <a:gd name="connsiteX45" fmla="*/ 63464 w 179483"/>
                  <a:gd name="connsiteY45" fmla="*/ 23799 h 80321"/>
                  <a:gd name="connsiteX46" fmla="*/ 126928 w 179483"/>
                  <a:gd name="connsiteY46" fmla="*/ 23799 h 80321"/>
                  <a:gd name="connsiteX47" fmla="*/ 134861 w 179483"/>
                  <a:gd name="connsiteY47" fmla="*/ 6941 h 80321"/>
                  <a:gd name="connsiteX48" fmla="*/ 153702 w 179483"/>
                  <a:gd name="connsiteY48" fmla="*/ 0 h 80321"/>
                  <a:gd name="connsiteX49" fmla="*/ 171551 w 179483"/>
                  <a:gd name="connsiteY49" fmla="*/ 5950 h 80321"/>
                  <a:gd name="connsiteX50" fmla="*/ 178492 w 179483"/>
                  <a:gd name="connsiteY50" fmla="*/ 21816 h 80321"/>
                  <a:gd name="connsiteX51" fmla="*/ 174526 w 179483"/>
                  <a:gd name="connsiteY51" fmla="*/ 34707 h 80321"/>
                  <a:gd name="connsiteX52" fmla="*/ 160643 w 179483"/>
                  <a:gd name="connsiteY52" fmla="*/ 50573 h 80321"/>
                  <a:gd name="connsiteX53" fmla="*/ 140811 w 179483"/>
                  <a:gd name="connsiteY53" fmla="*/ 71397 h 80321"/>
                  <a:gd name="connsiteX54" fmla="*/ 140811 w 179483"/>
                  <a:gd name="connsiteY54" fmla="*/ 71397 h 80321"/>
                  <a:gd name="connsiteX55" fmla="*/ 179484 w 179483"/>
                  <a:gd name="connsiteY55" fmla="*/ 71397 h 80321"/>
                  <a:gd name="connsiteX56" fmla="*/ 179484 w 179483"/>
                  <a:gd name="connsiteY56" fmla="*/ 80322 h 80321"/>
                  <a:gd name="connsiteX57" fmla="*/ 126928 w 179483"/>
                  <a:gd name="connsiteY57" fmla="*/ 80322 h 80321"/>
                  <a:gd name="connsiteX58" fmla="*/ 126928 w 179483"/>
                  <a:gd name="connsiteY58" fmla="*/ 73380 h 80321"/>
                  <a:gd name="connsiteX59" fmla="*/ 154693 w 179483"/>
                  <a:gd name="connsiteY59" fmla="*/ 43632 h 80321"/>
                  <a:gd name="connsiteX60" fmla="*/ 165601 w 179483"/>
                  <a:gd name="connsiteY60" fmla="*/ 30741 h 80321"/>
                  <a:gd name="connsiteX61" fmla="*/ 168576 w 179483"/>
                  <a:gd name="connsiteY61" fmla="*/ 21816 h 80321"/>
                  <a:gd name="connsiteX62" fmla="*/ 163618 w 179483"/>
                  <a:gd name="connsiteY62" fmla="*/ 11900 h 80321"/>
                  <a:gd name="connsiteX63" fmla="*/ 152710 w 179483"/>
                  <a:gd name="connsiteY63" fmla="*/ 7933 h 80321"/>
                  <a:gd name="connsiteX64" fmla="*/ 140811 w 179483"/>
                  <a:gd name="connsiteY64" fmla="*/ 11900 h 80321"/>
                  <a:gd name="connsiteX65" fmla="*/ 135852 w 179483"/>
                  <a:gd name="connsiteY65" fmla="*/ 22808 h 80321"/>
                  <a:gd name="connsiteX66" fmla="*/ 135852 w 179483"/>
                  <a:gd name="connsiteY66" fmla="*/ 22808 h 80321"/>
                  <a:gd name="connsiteX67" fmla="*/ 126928 w 179483"/>
                  <a:gd name="connsiteY67" fmla="*/ 23799 h 80321"/>
                  <a:gd name="connsiteX68" fmla="*/ 126928 w 179483"/>
                  <a:gd name="connsiteY68" fmla="*/ 23799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79483" h="80321">
                    <a:moveTo>
                      <a:pt x="0" y="23799"/>
                    </a:moveTo>
                    <a:cubicBezTo>
                      <a:pt x="0" y="16858"/>
                      <a:pt x="2975" y="10908"/>
                      <a:pt x="7933" y="6941"/>
                    </a:cubicBezTo>
                    <a:cubicBezTo>
                      <a:pt x="12891" y="1983"/>
                      <a:pt x="18841" y="0"/>
                      <a:pt x="26774" y="0"/>
                    </a:cubicBezTo>
                    <a:cubicBezTo>
                      <a:pt x="33715" y="0"/>
                      <a:pt x="39665" y="1983"/>
                      <a:pt x="44623" y="5950"/>
                    </a:cubicBezTo>
                    <a:cubicBezTo>
                      <a:pt x="49581" y="9916"/>
                      <a:pt x="51565" y="14874"/>
                      <a:pt x="51565" y="21816"/>
                    </a:cubicBezTo>
                    <a:cubicBezTo>
                      <a:pt x="51565" y="25783"/>
                      <a:pt x="50573" y="30741"/>
                      <a:pt x="47598" y="34707"/>
                    </a:cubicBezTo>
                    <a:cubicBezTo>
                      <a:pt x="45615" y="38674"/>
                      <a:pt x="40657" y="44623"/>
                      <a:pt x="33715" y="50573"/>
                    </a:cubicBezTo>
                    <a:lnTo>
                      <a:pt x="13883" y="71397"/>
                    </a:lnTo>
                    <a:lnTo>
                      <a:pt x="13883" y="71397"/>
                    </a:lnTo>
                    <a:lnTo>
                      <a:pt x="52556" y="71397"/>
                    </a:lnTo>
                    <a:lnTo>
                      <a:pt x="52556" y="80322"/>
                    </a:lnTo>
                    <a:lnTo>
                      <a:pt x="0" y="80322"/>
                    </a:lnTo>
                    <a:lnTo>
                      <a:pt x="0" y="73380"/>
                    </a:lnTo>
                    <a:lnTo>
                      <a:pt x="27766" y="43632"/>
                    </a:lnTo>
                    <a:cubicBezTo>
                      <a:pt x="32724" y="37682"/>
                      <a:pt x="36690" y="33715"/>
                      <a:pt x="38673" y="30741"/>
                    </a:cubicBezTo>
                    <a:cubicBezTo>
                      <a:pt x="40657" y="27766"/>
                      <a:pt x="41648" y="24791"/>
                      <a:pt x="41648" y="21816"/>
                    </a:cubicBezTo>
                    <a:cubicBezTo>
                      <a:pt x="41648" y="17850"/>
                      <a:pt x="39665" y="14874"/>
                      <a:pt x="36690" y="11900"/>
                    </a:cubicBezTo>
                    <a:cubicBezTo>
                      <a:pt x="33715" y="8925"/>
                      <a:pt x="29749" y="7933"/>
                      <a:pt x="25782" y="7933"/>
                    </a:cubicBezTo>
                    <a:cubicBezTo>
                      <a:pt x="20824" y="7933"/>
                      <a:pt x="16858" y="8925"/>
                      <a:pt x="13883" y="11900"/>
                    </a:cubicBezTo>
                    <a:cubicBezTo>
                      <a:pt x="10908" y="14874"/>
                      <a:pt x="8925" y="18841"/>
                      <a:pt x="8925" y="22808"/>
                    </a:cubicBezTo>
                    <a:lnTo>
                      <a:pt x="8925" y="22808"/>
                    </a:lnTo>
                    <a:lnTo>
                      <a:pt x="0" y="23799"/>
                    </a:lnTo>
                    <a:lnTo>
                      <a:pt x="0" y="23799"/>
                    </a:lnTo>
                    <a:close/>
                    <a:moveTo>
                      <a:pt x="63464" y="23799"/>
                    </a:moveTo>
                    <a:cubicBezTo>
                      <a:pt x="63464" y="16858"/>
                      <a:pt x="66439" y="10908"/>
                      <a:pt x="71397" y="6941"/>
                    </a:cubicBezTo>
                    <a:cubicBezTo>
                      <a:pt x="76355" y="1983"/>
                      <a:pt x="82305" y="0"/>
                      <a:pt x="90238" y="0"/>
                    </a:cubicBezTo>
                    <a:cubicBezTo>
                      <a:pt x="97179" y="0"/>
                      <a:pt x="103129" y="1983"/>
                      <a:pt x="108087" y="5950"/>
                    </a:cubicBezTo>
                    <a:cubicBezTo>
                      <a:pt x="113045" y="9916"/>
                      <a:pt x="115028" y="14874"/>
                      <a:pt x="115028" y="21816"/>
                    </a:cubicBezTo>
                    <a:cubicBezTo>
                      <a:pt x="115028" y="25783"/>
                      <a:pt x="114037" y="30741"/>
                      <a:pt x="111062" y="34707"/>
                    </a:cubicBezTo>
                    <a:cubicBezTo>
                      <a:pt x="109079" y="38674"/>
                      <a:pt x="104120" y="44623"/>
                      <a:pt x="97179" y="50573"/>
                    </a:cubicBezTo>
                    <a:lnTo>
                      <a:pt x="77347" y="71397"/>
                    </a:lnTo>
                    <a:lnTo>
                      <a:pt x="77347" y="71397"/>
                    </a:lnTo>
                    <a:lnTo>
                      <a:pt x="116020" y="71397"/>
                    </a:lnTo>
                    <a:lnTo>
                      <a:pt x="116020" y="80322"/>
                    </a:lnTo>
                    <a:lnTo>
                      <a:pt x="63464" y="80322"/>
                    </a:lnTo>
                    <a:lnTo>
                      <a:pt x="63464" y="73380"/>
                    </a:lnTo>
                    <a:lnTo>
                      <a:pt x="91229" y="43632"/>
                    </a:lnTo>
                    <a:cubicBezTo>
                      <a:pt x="96188" y="37682"/>
                      <a:pt x="100154" y="33715"/>
                      <a:pt x="102137" y="30741"/>
                    </a:cubicBezTo>
                    <a:cubicBezTo>
                      <a:pt x="104120" y="27766"/>
                      <a:pt x="105112" y="24791"/>
                      <a:pt x="105112" y="21816"/>
                    </a:cubicBezTo>
                    <a:cubicBezTo>
                      <a:pt x="105112" y="17850"/>
                      <a:pt x="103129" y="14874"/>
                      <a:pt x="100154" y="11900"/>
                    </a:cubicBezTo>
                    <a:cubicBezTo>
                      <a:pt x="97179" y="8925"/>
                      <a:pt x="93212" y="7933"/>
                      <a:pt x="89246" y="7933"/>
                    </a:cubicBezTo>
                    <a:cubicBezTo>
                      <a:pt x="84288" y="7933"/>
                      <a:pt x="80322" y="8925"/>
                      <a:pt x="77347" y="11900"/>
                    </a:cubicBezTo>
                    <a:cubicBezTo>
                      <a:pt x="74372" y="14874"/>
                      <a:pt x="72389" y="18841"/>
                      <a:pt x="72389" y="22808"/>
                    </a:cubicBezTo>
                    <a:lnTo>
                      <a:pt x="72389" y="22808"/>
                    </a:lnTo>
                    <a:lnTo>
                      <a:pt x="63464" y="23799"/>
                    </a:lnTo>
                    <a:lnTo>
                      <a:pt x="63464" y="23799"/>
                    </a:lnTo>
                    <a:close/>
                    <a:moveTo>
                      <a:pt x="126928" y="23799"/>
                    </a:moveTo>
                    <a:cubicBezTo>
                      <a:pt x="126928" y="16858"/>
                      <a:pt x="129903" y="10908"/>
                      <a:pt x="134861" y="6941"/>
                    </a:cubicBezTo>
                    <a:cubicBezTo>
                      <a:pt x="139819" y="1983"/>
                      <a:pt x="145769" y="0"/>
                      <a:pt x="153702" y="0"/>
                    </a:cubicBezTo>
                    <a:cubicBezTo>
                      <a:pt x="160643" y="0"/>
                      <a:pt x="166593" y="1983"/>
                      <a:pt x="171551" y="5950"/>
                    </a:cubicBezTo>
                    <a:cubicBezTo>
                      <a:pt x="176509" y="9916"/>
                      <a:pt x="178492" y="14874"/>
                      <a:pt x="178492" y="21816"/>
                    </a:cubicBezTo>
                    <a:cubicBezTo>
                      <a:pt x="178492" y="25783"/>
                      <a:pt x="177500" y="30741"/>
                      <a:pt x="174526" y="34707"/>
                    </a:cubicBezTo>
                    <a:cubicBezTo>
                      <a:pt x="172542" y="38674"/>
                      <a:pt x="167584" y="44623"/>
                      <a:pt x="160643" y="50573"/>
                    </a:cubicBezTo>
                    <a:lnTo>
                      <a:pt x="140811" y="71397"/>
                    </a:lnTo>
                    <a:lnTo>
                      <a:pt x="140811" y="71397"/>
                    </a:lnTo>
                    <a:lnTo>
                      <a:pt x="179484" y="71397"/>
                    </a:lnTo>
                    <a:lnTo>
                      <a:pt x="179484" y="80322"/>
                    </a:lnTo>
                    <a:lnTo>
                      <a:pt x="126928" y="80322"/>
                    </a:lnTo>
                    <a:lnTo>
                      <a:pt x="126928" y="73380"/>
                    </a:lnTo>
                    <a:lnTo>
                      <a:pt x="154693" y="43632"/>
                    </a:lnTo>
                    <a:cubicBezTo>
                      <a:pt x="159651" y="37682"/>
                      <a:pt x="163618" y="33715"/>
                      <a:pt x="165601" y="30741"/>
                    </a:cubicBezTo>
                    <a:cubicBezTo>
                      <a:pt x="167584" y="27766"/>
                      <a:pt x="168576" y="24791"/>
                      <a:pt x="168576" y="21816"/>
                    </a:cubicBezTo>
                    <a:cubicBezTo>
                      <a:pt x="168576" y="17850"/>
                      <a:pt x="166593" y="14874"/>
                      <a:pt x="163618" y="11900"/>
                    </a:cubicBezTo>
                    <a:cubicBezTo>
                      <a:pt x="160643" y="8925"/>
                      <a:pt x="156677" y="7933"/>
                      <a:pt x="152710" y="7933"/>
                    </a:cubicBezTo>
                    <a:cubicBezTo>
                      <a:pt x="147752" y="7933"/>
                      <a:pt x="143785" y="8925"/>
                      <a:pt x="140811" y="11900"/>
                    </a:cubicBezTo>
                    <a:cubicBezTo>
                      <a:pt x="137836" y="14874"/>
                      <a:pt x="135852" y="18841"/>
                      <a:pt x="135852" y="22808"/>
                    </a:cubicBezTo>
                    <a:lnTo>
                      <a:pt x="135852" y="22808"/>
                    </a:lnTo>
                    <a:lnTo>
                      <a:pt x="126928" y="23799"/>
                    </a:lnTo>
                    <a:lnTo>
                      <a:pt x="126928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3" name="Полилиния: фигура 352">
                <a:extLst>
                  <a:ext uri="{FF2B5EF4-FFF2-40B4-BE49-F238E27FC236}">
                    <a16:creationId xmlns:a16="http://schemas.microsoft.com/office/drawing/2014/main" id="{A711A8C5-6E7B-CE9D-84BE-22681B6E8A07}"/>
                  </a:ext>
                </a:extLst>
              </p:cNvPr>
              <p:cNvSpPr/>
              <p:nvPr/>
            </p:nvSpPr>
            <p:spPr>
              <a:xfrm>
                <a:off x="5417428" y="7679947"/>
                <a:ext cx="280629" cy="95195"/>
              </a:xfrm>
              <a:custGeom>
                <a:avLst/>
                <a:gdLst>
                  <a:gd name="connsiteX0" fmla="*/ 0 w 280629"/>
                  <a:gd name="connsiteY0" fmla="*/ 24791 h 95195"/>
                  <a:gd name="connsiteX1" fmla="*/ 7933 w 280629"/>
                  <a:gd name="connsiteY1" fmla="*/ 7933 h 95195"/>
                  <a:gd name="connsiteX2" fmla="*/ 26774 w 280629"/>
                  <a:gd name="connsiteY2" fmla="*/ 991 h 95195"/>
                  <a:gd name="connsiteX3" fmla="*/ 44623 w 280629"/>
                  <a:gd name="connsiteY3" fmla="*/ 6941 h 95195"/>
                  <a:gd name="connsiteX4" fmla="*/ 51565 w 280629"/>
                  <a:gd name="connsiteY4" fmla="*/ 22807 h 95195"/>
                  <a:gd name="connsiteX5" fmla="*/ 47598 w 280629"/>
                  <a:gd name="connsiteY5" fmla="*/ 35698 h 95195"/>
                  <a:gd name="connsiteX6" fmla="*/ 33715 w 280629"/>
                  <a:gd name="connsiteY6" fmla="*/ 51565 h 95195"/>
                  <a:gd name="connsiteX7" fmla="*/ 13883 w 280629"/>
                  <a:gd name="connsiteY7" fmla="*/ 72388 h 95195"/>
                  <a:gd name="connsiteX8" fmla="*/ 13883 w 280629"/>
                  <a:gd name="connsiteY8" fmla="*/ 72388 h 95195"/>
                  <a:gd name="connsiteX9" fmla="*/ 52556 w 280629"/>
                  <a:gd name="connsiteY9" fmla="*/ 72388 h 95195"/>
                  <a:gd name="connsiteX10" fmla="*/ 52556 w 280629"/>
                  <a:gd name="connsiteY10" fmla="*/ 81313 h 95195"/>
                  <a:gd name="connsiteX11" fmla="*/ 0 w 280629"/>
                  <a:gd name="connsiteY11" fmla="*/ 81313 h 95195"/>
                  <a:gd name="connsiteX12" fmla="*/ 0 w 280629"/>
                  <a:gd name="connsiteY12" fmla="*/ 74372 h 95195"/>
                  <a:gd name="connsiteX13" fmla="*/ 27765 w 280629"/>
                  <a:gd name="connsiteY13" fmla="*/ 44623 h 95195"/>
                  <a:gd name="connsiteX14" fmla="*/ 38674 w 280629"/>
                  <a:gd name="connsiteY14" fmla="*/ 31732 h 95195"/>
                  <a:gd name="connsiteX15" fmla="*/ 41648 w 280629"/>
                  <a:gd name="connsiteY15" fmla="*/ 22807 h 95195"/>
                  <a:gd name="connsiteX16" fmla="*/ 36690 w 280629"/>
                  <a:gd name="connsiteY16" fmla="*/ 12891 h 95195"/>
                  <a:gd name="connsiteX17" fmla="*/ 25783 w 280629"/>
                  <a:gd name="connsiteY17" fmla="*/ 8925 h 95195"/>
                  <a:gd name="connsiteX18" fmla="*/ 13883 w 280629"/>
                  <a:gd name="connsiteY18" fmla="*/ 12891 h 95195"/>
                  <a:gd name="connsiteX19" fmla="*/ 8925 w 280629"/>
                  <a:gd name="connsiteY19" fmla="*/ 23799 h 95195"/>
                  <a:gd name="connsiteX20" fmla="*/ 8925 w 280629"/>
                  <a:gd name="connsiteY20" fmla="*/ 23799 h 95195"/>
                  <a:gd name="connsiteX21" fmla="*/ 0 w 280629"/>
                  <a:gd name="connsiteY21" fmla="*/ 24791 h 95195"/>
                  <a:gd name="connsiteX22" fmla="*/ 0 w 280629"/>
                  <a:gd name="connsiteY22" fmla="*/ 24791 h 95195"/>
                  <a:gd name="connsiteX23" fmla="*/ 89246 w 280629"/>
                  <a:gd name="connsiteY23" fmla="*/ 82305 h 95195"/>
                  <a:gd name="connsiteX24" fmla="*/ 72388 w 280629"/>
                  <a:gd name="connsiteY24" fmla="*/ 76355 h 95195"/>
                  <a:gd name="connsiteX25" fmla="*/ 63464 w 280629"/>
                  <a:gd name="connsiteY25" fmla="*/ 61481 h 95195"/>
                  <a:gd name="connsiteX26" fmla="*/ 73380 w 280629"/>
                  <a:gd name="connsiteY26" fmla="*/ 61481 h 95195"/>
                  <a:gd name="connsiteX27" fmla="*/ 79330 w 280629"/>
                  <a:gd name="connsiteY27" fmla="*/ 70405 h 95195"/>
                  <a:gd name="connsiteX28" fmla="*/ 89246 w 280629"/>
                  <a:gd name="connsiteY28" fmla="*/ 73380 h 95195"/>
                  <a:gd name="connsiteX29" fmla="*/ 104120 w 280629"/>
                  <a:gd name="connsiteY29" fmla="*/ 64455 h 95195"/>
                  <a:gd name="connsiteX30" fmla="*/ 110071 w 280629"/>
                  <a:gd name="connsiteY30" fmla="*/ 40656 h 95195"/>
                  <a:gd name="connsiteX31" fmla="*/ 110071 w 280629"/>
                  <a:gd name="connsiteY31" fmla="*/ 40656 h 95195"/>
                  <a:gd name="connsiteX32" fmla="*/ 101146 w 280629"/>
                  <a:gd name="connsiteY32" fmla="*/ 49581 h 95195"/>
                  <a:gd name="connsiteX33" fmla="*/ 87263 w 280629"/>
                  <a:gd name="connsiteY33" fmla="*/ 53548 h 95195"/>
                  <a:gd name="connsiteX34" fmla="*/ 68422 w 280629"/>
                  <a:gd name="connsiteY34" fmla="*/ 45614 h 95195"/>
                  <a:gd name="connsiteX35" fmla="*/ 60489 w 280629"/>
                  <a:gd name="connsiteY35" fmla="*/ 26774 h 95195"/>
                  <a:gd name="connsiteX36" fmla="*/ 68422 w 280629"/>
                  <a:gd name="connsiteY36" fmla="*/ 7933 h 95195"/>
                  <a:gd name="connsiteX37" fmla="*/ 88255 w 280629"/>
                  <a:gd name="connsiteY37" fmla="*/ 0 h 95195"/>
                  <a:gd name="connsiteX38" fmla="*/ 104120 w 280629"/>
                  <a:gd name="connsiteY38" fmla="*/ 4958 h 95195"/>
                  <a:gd name="connsiteX39" fmla="*/ 114037 w 280629"/>
                  <a:gd name="connsiteY39" fmla="*/ 17849 h 95195"/>
                  <a:gd name="connsiteX40" fmla="*/ 118003 w 280629"/>
                  <a:gd name="connsiteY40" fmla="*/ 39665 h 95195"/>
                  <a:gd name="connsiteX41" fmla="*/ 110071 w 280629"/>
                  <a:gd name="connsiteY41" fmla="*/ 70405 h 95195"/>
                  <a:gd name="connsiteX42" fmla="*/ 89246 w 280629"/>
                  <a:gd name="connsiteY42" fmla="*/ 82305 h 95195"/>
                  <a:gd name="connsiteX43" fmla="*/ 89246 w 280629"/>
                  <a:gd name="connsiteY43" fmla="*/ 82305 h 95195"/>
                  <a:gd name="connsiteX44" fmla="*/ 90238 w 280629"/>
                  <a:gd name="connsiteY44" fmla="*/ 44623 h 95195"/>
                  <a:gd name="connsiteX45" fmla="*/ 103129 w 280629"/>
                  <a:gd name="connsiteY45" fmla="*/ 39665 h 95195"/>
                  <a:gd name="connsiteX46" fmla="*/ 108087 w 280629"/>
                  <a:gd name="connsiteY46" fmla="*/ 26774 h 95195"/>
                  <a:gd name="connsiteX47" fmla="*/ 103129 w 280629"/>
                  <a:gd name="connsiteY47" fmla="*/ 13883 h 95195"/>
                  <a:gd name="connsiteX48" fmla="*/ 90238 w 280629"/>
                  <a:gd name="connsiteY48" fmla="*/ 8925 h 95195"/>
                  <a:gd name="connsiteX49" fmla="*/ 77346 w 280629"/>
                  <a:gd name="connsiteY49" fmla="*/ 13883 h 95195"/>
                  <a:gd name="connsiteX50" fmla="*/ 72388 w 280629"/>
                  <a:gd name="connsiteY50" fmla="*/ 26774 h 95195"/>
                  <a:gd name="connsiteX51" fmla="*/ 77346 w 280629"/>
                  <a:gd name="connsiteY51" fmla="*/ 39665 h 95195"/>
                  <a:gd name="connsiteX52" fmla="*/ 90238 w 280629"/>
                  <a:gd name="connsiteY52" fmla="*/ 44623 h 95195"/>
                  <a:gd name="connsiteX53" fmla="*/ 90238 w 280629"/>
                  <a:gd name="connsiteY53" fmla="*/ 44623 h 95195"/>
                  <a:gd name="connsiteX54" fmla="*/ 127920 w 280629"/>
                  <a:gd name="connsiteY54" fmla="*/ 95196 h 95195"/>
                  <a:gd name="connsiteX55" fmla="*/ 133869 w 280629"/>
                  <a:gd name="connsiteY55" fmla="*/ 70405 h 95195"/>
                  <a:gd name="connsiteX56" fmla="*/ 143785 w 280629"/>
                  <a:gd name="connsiteY56" fmla="*/ 70405 h 95195"/>
                  <a:gd name="connsiteX57" fmla="*/ 135852 w 280629"/>
                  <a:gd name="connsiteY57" fmla="*/ 95196 h 95195"/>
                  <a:gd name="connsiteX58" fmla="*/ 127920 w 280629"/>
                  <a:gd name="connsiteY58" fmla="*/ 95196 h 95195"/>
                  <a:gd name="connsiteX59" fmla="*/ 182459 w 280629"/>
                  <a:gd name="connsiteY59" fmla="*/ 82305 h 95195"/>
                  <a:gd name="connsiteX60" fmla="*/ 160643 w 280629"/>
                  <a:gd name="connsiteY60" fmla="*/ 71397 h 95195"/>
                  <a:gd name="connsiteX61" fmla="*/ 152710 w 280629"/>
                  <a:gd name="connsiteY61" fmla="*/ 41648 h 95195"/>
                  <a:gd name="connsiteX62" fmla="*/ 160643 w 280629"/>
                  <a:gd name="connsiteY62" fmla="*/ 11900 h 95195"/>
                  <a:gd name="connsiteX63" fmla="*/ 182459 w 280629"/>
                  <a:gd name="connsiteY63" fmla="*/ 991 h 95195"/>
                  <a:gd name="connsiteX64" fmla="*/ 204275 w 280629"/>
                  <a:gd name="connsiteY64" fmla="*/ 11900 h 95195"/>
                  <a:gd name="connsiteX65" fmla="*/ 212208 w 280629"/>
                  <a:gd name="connsiteY65" fmla="*/ 41648 h 95195"/>
                  <a:gd name="connsiteX66" fmla="*/ 204275 w 280629"/>
                  <a:gd name="connsiteY66" fmla="*/ 71397 h 95195"/>
                  <a:gd name="connsiteX67" fmla="*/ 182459 w 280629"/>
                  <a:gd name="connsiteY67" fmla="*/ 82305 h 95195"/>
                  <a:gd name="connsiteX68" fmla="*/ 182459 w 280629"/>
                  <a:gd name="connsiteY68" fmla="*/ 82305 h 95195"/>
                  <a:gd name="connsiteX69" fmla="*/ 182459 w 280629"/>
                  <a:gd name="connsiteY69" fmla="*/ 73380 h 95195"/>
                  <a:gd name="connsiteX70" fmla="*/ 196341 w 280629"/>
                  <a:gd name="connsiteY70" fmla="*/ 64455 h 95195"/>
                  <a:gd name="connsiteX71" fmla="*/ 201299 w 280629"/>
                  <a:gd name="connsiteY71" fmla="*/ 40656 h 95195"/>
                  <a:gd name="connsiteX72" fmla="*/ 196341 w 280629"/>
                  <a:gd name="connsiteY72" fmla="*/ 16858 h 95195"/>
                  <a:gd name="connsiteX73" fmla="*/ 182459 w 280629"/>
                  <a:gd name="connsiteY73" fmla="*/ 7933 h 95195"/>
                  <a:gd name="connsiteX74" fmla="*/ 168576 w 280629"/>
                  <a:gd name="connsiteY74" fmla="*/ 16858 h 95195"/>
                  <a:gd name="connsiteX75" fmla="*/ 163618 w 280629"/>
                  <a:gd name="connsiteY75" fmla="*/ 39665 h 95195"/>
                  <a:gd name="connsiteX76" fmla="*/ 168576 w 280629"/>
                  <a:gd name="connsiteY76" fmla="*/ 63464 h 95195"/>
                  <a:gd name="connsiteX77" fmla="*/ 182459 w 280629"/>
                  <a:gd name="connsiteY77" fmla="*/ 73380 h 95195"/>
                  <a:gd name="connsiteX78" fmla="*/ 182459 w 280629"/>
                  <a:gd name="connsiteY78" fmla="*/ 73380 h 95195"/>
                  <a:gd name="connsiteX79" fmla="*/ 250880 w 280629"/>
                  <a:gd name="connsiteY79" fmla="*/ 82305 h 95195"/>
                  <a:gd name="connsiteX80" fmla="*/ 229065 w 280629"/>
                  <a:gd name="connsiteY80" fmla="*/ 71397 h 95195"/>
                  <a:gd name="connsiteX81" fmla="*/ 221132 w 280629"/>
                  <a:gd name="connsiteY81" fmla="*/ 41648 h 95195"/>
                  <a:gd name="connsiteX82" fmla="*/ 229065 w 280629"/>
                  <a:gd name="connsiteY82" fmla="*/ 11900 h 95195"/>
                  <a:gd name="connsiteX83" fmla="*/ 250880 w 280629"/>
                  <a:gd name="connsiteY83" fmla="*/ 991 h 95195"/>
                  <a:gd name="connsiteX84" fmla="*/ 272696 w 280629"/>
                  <a:gd name="connsiteY84" fmla="*/ 11900 h 95195"/>
                  <a:gd name="connsiteX85" fmla="*/ 280629 w 280629"/>
                  <a:gd name="connsiteY85" fmla="*/ 41648 h 95195"/>
                  <a:gd name="connsiteX86" fmla="*/ 272696 w 280629"/>
                  <a:gd name="connsiteY86" fmla="*/ 71397 h 95195"/>
                  <a:gd name="connsiteX87" fmla="*/ 250880 w 280629"/>
                  <a:gd name="connsiteY87" fmla="*/ 82305 h 95195"/>
                  <a:gd name="connsiteX88" fmla="*/ 250880 w 280629"/>
                  <a:gd name="connsiteY88" fmla="*/ 82305 h 95195"/>
                  <a:gd name="connsiteX89" fmla="*/ 250880 w 280629"/>
                  <a:gd name="connsiteY89" fmla="*/ 73380 h 95195"/>
                  <a:gd name="connsiteX90" fmla="*/ 264763 w 280629"/>
                  <a:gd name="connsiteY90" fmla="*/ 64455 h 95195"/>
                  <a:gd name="connsiteX91" fmla="*/ 269722 w 280629"/>
                  <a:gd name="connsiteY91" fmla="*/ 40656 h 95195"/>
                  <a:gd name="connsiteX92" fmla="*/ 264763 w 280629"/>
                  <a:gd name="connsiteY92" fmla="*/ 16858 h 95195"/>
                  <a:gd name="connsiteX93" fmla="*/ 250880 w 280629"/>
                  <a:gd name="connsiteY93" fmla="*/ 7933 h 95195"/>
                  <a:gd name="connsiteX94" fmla="*/ 236998 w 280629"/>
                  <a:gd name="connsiteY94" fmla="*/ 16858 h 95195"/>
                  <a:gd name="connsiteX95" fmla="*/ 232040 w 280629"/>
                  <a:gd name="connsiteY95" fmla="*/ 39665 h 95195"/>
                  <a:gd name="connsiteX96" fmla="*/ 236998 w 280629"/>
                  <a:gd name="connsiteY96" fmla="*/ 63464 h 95195"/>
                  <a:gd name="connsiteX97" fmla="*/ 250880 w 280629"/>
                  <a:gd name="connsiteY97" fmla="*/ 73380 h 95195"/>
                  <a:gd name="connsiteX98" fmla="*/ 250880 w 280629"/>
                  <a:gd name="connsiteY98" fmla="*/ 73380 h 95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</a:cxnLst>
                <a:rect l="l" t="t" r="r" b="b"/>
                <a:pathLst>
                  <a:path w="280629" h="95195">
                    <a:moveTo>
                      <a:pt x="0" y="24791"/>
                    </a:moveTo>
                    <a:cubicBezTo>
                      <a:pt x="0" y="17849"/>
                      <a:pt x="2975" y="11900"/>
                      <a:pt x="7933" y="7933"/>
                    </a:cubicBezTo>
                    <a:cubicBezTo>
                      <a:pt x="12891" y="2975"/>
                      <a:pt x="18841" y="991"/>
                      <a:pt x="26774" y="991"/>
                    </a:cubicBezTo>
                    <a:cubicBezTo>
                      <a:pt x="33715" y="991"/>
                      <a:pt x="39665" y="2975"/>
                      <a:pt x="44623" y="6941"/>
                    </a:cubicBezTo>
                    <a:cubicBezTo>
                      <a:pt x="49581" y="10908"/>
                      <a:pt x="51565" y="15866"/>
                      <a:pt x="51565" y="22807"/>
                    </a:cubicBezTo>
                    <a:cubicBezTo>
                      <a:pt x="51565" y="26774"/>
                      <a:pt x="50573" y="31732"/>
                      <a:pt x="47598" y="35698"/>
                    </a:cubicBezTo>
                    <a:cubicBezTo>
                      <a:pt x="45615" y="39665"/>
                      <a:pt x="40657" y="45614"/>
                      <a:pt x="33715" y="51565"/>
                    </a:cubicBezTo>
                    <a:lnTo>
                      <a:pt x="13883" y="72388"/>
                    </a:lnTo>
                    <a:lnTo>
                      <a:pt x="13883" y="72388"/>
                    </a:lnTo>
                    <a:lnTo>
                      <a:pt x="52556" y="72388"/>
                    </a:lnTo>
                    <a:lnTo>
                      <a:pt x="52556" y="81313"/>
                    </a:lnTo>
                    <a:lnTo>
                      <a:pt x="0" y="81313"/>
                    </a:lnTo>
                    <a:lnTo>
                      <a:pt x="0" y="74372"/>
                    </a:lnTo>
                    <a:lnTo>
                      <a:pt x="27765" y="44623"/>
                    </a:lnTo>
                    <a:cubicBezTo>
                      <a:pt x="32723" y="38674"/>
                      <a:pt x="36690" y="34707"/>
                      <a:pt x="38674" y="31732"/>
                    </a:cubicBezTo>
                    <a:cubicBezTo>
                      <a:pt x="40657" y="28757"/>
                      <a:pt x="41648" y="25782"/>
                      <a:pt x="41648" y="22807"/>
                    </a:cubicBezTo>
                    <a:cubicBezTo>
                      <a:pt x="41648" y="18841"/>
                      <a:pt x="39665" y="15866"/>
                      <a:pt x="36690" y="12891"/>
                    </a:cubicBezTo>
                    <a:cubicBezTo>
                      <a:pt x="33715" y="9916"/>
                      <a:pt x="29749" y="8925"/>
                      <a:pt x="25783" y="8925"/>
                    </a:cubicBezTo>
                    <a:cubicBezTo>
                      <a:pt x="20824" y="8925"/>
                      <a:pt x="16858" y="9916"/>
                      <a:pt x="13883" y="12891"/>
                    </a:cubicBezTo>
                    <a:cubicBezTo>
                      <a:pt x="10908" y="15866"/>
                      <a:pt x="8925" y="19832"/>
                      <a:pt x="8925" y="23799"/>
                    </a:cubicBezTo>
                    <a:lnTo>
                      <a:pt x="8925" y="23799"/>
                    </a:lnTo>
                    <a:lnTo>
                      <a:pt x="0" y="24791"/>
                    </a:lnTo>
                    <a:lnTo>
                      <a:pt x="0" y="24791"/>
                    </a:lnTo>
                    <a:close/>
                    <a:moveTo>
                      <a:pt x="89246" y="82305"/>
                    </a:moveTo>
                    <a:cubicBezTo>
                      <a:pt x="82305" y="82305"/>
                      <a:pt x="76355" y="80321"/>
                      <a:pt x="72388" y="76355"/>
                    </a:cubicBezTo>
                    <a:cubicBezTo>
                      <a:pt x="67430" y="72388"/>
                      <a:pt x="64455" y="67430"/>
                      <a:pt x="63464" y="61481"/>
                    </a:cubicBezTo>
                    <a:lnTo>
                      <a:pt x="73380" y="61481"/>
                    </a:lnTo>
                    <a:cubicBezTo>
                      <a:pt x="74372" y="65447"/>
                      <a:pt x="76355" y="68422"/>
                      <a:pt x="79330" y="70405"/>
                    </a:cubicBezTo>
                    <a:cubicBezTo>
                      <a:pt x="82305" y="72388"/>
                      <a:pt x="85280" y="73380"/>
                      <a:pt x="89246" y="73380"/>
                    </a:cubicBezTo>
                    <a:cubicBezTo>
                      <a:pt x="96188" y="73380"/>
                      <a:pt x="101146" y="70405"/>
                      <a:pt x="104120" y="64455"/>
                    </a:cubicBezTo>
                    <a:cubicBezTo>
                      <a:pt x="108087" y="58506"/>
                      <a:pt x="110071" y="50573"/>
                      <a:pt x="110071" y="40656"/>
                    </a:cubicBezTo>
                    <a:lnTo>
                      <a:pt x="110071" y="40656"/>
                    </a:lnTo>
                    <a:cubicBezTo>
                      <a:pt x="108087" y="44623"/>
                      <a:pt x="105112" y="47598"/>
                      <a:pt x="101146" y="49581"/>
                    </a:cubicBezTo>
                    <a:cubicBezTo>
                      <a:pt x="97179" y="51565"/>
                      <a:pt x="92221" y="53548"/>
                      <a:pt x="87263" y="53548"/>
                    </a:cubicBezTo>
                    <a:cubicBezTo>
                      <a:pt x="79330" y="53548"/>
                      <a:pt x="73380" y="50573"/>
                      <a:pt x="68422" y="45614"/>
                    </a:cubicBezTo>
                    <a:cubicBezTo>
                      <a:pt x="63464" y="40656"/>
                      <a:pt x="60489" y="34707"/>
                      <a:pt x="60489" y="26774"/>
                    </a:cubicBezTo>
                    <a:cubicBezTo>
                      <a:pt x="60489" y="18841"/>
                      <a:pt x="63464" y="12891"/>
                      <a:pt x="68422" y="7933"/>
                    </a:cubicBezTo>
                    <a:cubicBezTo>
                      <a:pt x="73380" y="2975"/>
                      <a:pt x="80322" y="0"/>
                      <a:pt x="88255" y="0"/>
                    </a:cubicBezTo>
                    <a:cubicBezTo>
                      <a:pt x="94204" y="0"/>
                      <a:pt x="99162" y="1983"/>
                      <a:pt x="104120" y="4958"/>
                    </a:cubicBezTo>
                    <a:cubicBezTo>
                      <a:pt x="109079" y="7933"/>
                      <a:pt x="112053" y="12891"/>
                      <a:pt x="114037" y="17849"/>
                    </a:cubicBezTo>
                    <a:cubicBezTo>
                      <a:pt x="117011" y="23799"/>
                      <a:pt x="118003" y="30740"/>
                      <a:pt x="118003" y="39665"/>
                    </a:cubicBezTo>
                    <a:cubicBezTo>
                      <a:pt x="118003" y="52556"/>
                      <a:pt x="115029" y="63464"/>
                      <a:pt x="110071" y="70405"/>
                    </a:cubicBezTo>
                    <a:cubicBezTo>
                      <a:pt x="106104" y="78338"/>
                      <a:pt x="99162" y="82305"/>
                      <a:pt x="89246" y="82305"/>
                    </a:cubicBezTo>
                    <a:lnTo>
                      <a:pt x="89246" y="82305"/>
                    </a:lnTo>
                    <a:close/>
                    <a:moveTo>
                      <a:pt x="90238" y="44623"/>
                    </a:moveTo>
                    <a:cubicBezTo>
                      <a:pt x="95196" y="44623"/>
                      <a:pt x="100154" y="42640"/>
                      <a:pt x="103129" y="39665"/>
                    </a:cubicBezTo>
                    <a:cubicBezTo>
                      <a:pt x="106104" y="36690"/>
                      <a:pt x="108087" y="31732"/>
                      <a:pt x="108087" y="26774"/>
                    </a:cubicBezTo>
                    <a:cubicBezTo>
                      <a:pt x="108087" y="21816"/>
                      <a:pt x="106104" y="17849"/>
                      <a:pt x="103129" y="13883"/>
                    </a:cubicBezTo>
                    <a:cubicBezTo>
                      <a:pt x="99162" y="9916"/>
                      <a:pt x="95196" y="8925"/>
                      <a:pt x="90238" y="8925"/>
                    </a:cubicBezTo>
                    <a:cubicBezTo>
                      <a:pt x="85280" y="8925"/>
                      <a:pt x="81313" y="10908"/>
                      <a:pt x="77346" y="13883"/>
                    </a:cubicBezTo>
                    <a:cubicBezTo>
                      <a:pt x="73380" y="16858"/>
                      <a:pt x="72388" y="21816"/>
                      <a:pt x="72388" y="26774"/>
                    </a:cubicBezTo>
                    <a:cubicBezTo>
                      <a:pt x="72388" y="31732"/>
                      <a:pt x="74372" y="35698"/>
                      <a:pt x="77346" y="39665"/>
                    </a:cubicBezTo>
                    <a:cubicBezTo>
                      <a:pt x="80322" y="43632"/>
                      <a:pt x="84288" y="44623"/>
                      <a:pt x="90238" y="44623"/>
                    </a:cubicBezTo>
                    <a:lnTo>
                      <a:pt x="90238" y="44623"/>
                    </a:lnTo>
                    <a:close/>
                    <a:moveTo>
                      <a:pt x="127920" y="95196"/>
                    </a:moveTo>
                    <a:lnTo>
                      <a:pt x="133869" y="70405"/>
                    </a:lnTo>
                    <a:lnTo>
                      <a:pt x="143785" y="70405"/>
                    </a:lnTo>
                    <a:lnTo>
                      <a:pt x="135852" y="95196"/>
                    </a:lnTo>
                    <a:lnTo>
                      <a:pt x="127920" y="95196"/>
                    </a:lnTo>
                    <a:close/>
                    <a:moveTo>
                      <a:pt x="182459" y="82305"/>
                    </a:moveTo>
                    <a:cubicBezTo>
                      <a:pt x="173534" y="82305"/>
                      <a:pt x="166593" y="78338"/>
                      <a:pt x="160643" y="71397"/>
                    </a:cubicBezTo>
                    <a:cubicBezTo>
                      <a:pt x="155685" y="64455"/>
                      <a:pt x="152710" y="54539"/>
                      <a:pt x="152710" y="41648"/>
                    </a:cubicBezTo>
                    <a:cubicBezTo>
                      <a:pt x="152710" y="28757"/>
                      <a:pt x="155685" y="18841"/>
                      <a:pt x="160643" y="11900"/>
                    </a:cubicBezTo>
                    <a:cubicBezTo>
                      <a:pt x="165601" y="4958"/>
                      <a:pt x="172543" y="991"/>
                      <a:pt x="182459" y="991"/>
                    </a:cubicBezTo>
                    <a:cubicBezTo>
                      <a:pt x="191383" y="991"/>
                      <a:pt x="198325" y="4958"/>
                      <a:pt x="204275" y="11900"/>
                    </a:cubicBezTo>
                    <a:cubicBezTo>
                      <a:pt x="209233" y="18841"/>
                      <a:pt x="212208" y="28757"/>
                      <a:pt x="212208" y="41648"/>
                    </a:cubicBezTo>
                    <a:cubicBezTo>
                      <a:pt x="212208" y="54539"/>
                      <a:pt x="209233" y="64455"/>
                      <a:pt x="204275" y="71397"/>
                    </a:cubicBezTo>
                    <a:cubicBezTo>
                      <a:pt x="199317" y="78338"/>
                      <a:pt x="192375" y="82305"/>
                      <a:pt x="182459" y="82305"/>
                    </a:cubicBezTo>
                    <a:lnTo>
                      <a:pt x="182459" y="82305"/>
                    </a:lnTo>
                    <a:close/>
                    <a:moveTo>
                      <a:pt x="182459" y="73380"/>
                    </a:moveTo>
                    <a:cubicBezTo>
                      <a:pt x="188408" y="73380"/>
                      <a:pt x="193366" y="70405"/>
                      <a:pt x="196341" y="64455"/>
                    </a:cubicBezTo>
                    <a:cubicBezTo>
                      <a:pt x="199317" y="58506"/>
                      <a:pt x="201299" y="50573"/>
                      <a:pt x="201299" y="40656"/>
                    </a:cubicBezTo>
                    <a:cubicBezTo>
                      <a:pt x="201299" y="30740"/>
                      <a:pt x="199317" y="22807"/>
                      <a:pt x="196341" y="16858"/>
                    </a:cubicBezTo>
                    <a:cubicBezTo>
                      <a:pt x="193366" y="10908"/>
                      <a:pt x="188408" y="7933"/>
                      <a:pt x="182459" y="7933"/>
                    </a:cubicBezTo>
                    <a:cubicBezTo>
                      <a:pt x="176509" y="7933"/>
                      <a:pt x="171551" y="10908"/>
                      <a:pt x="168576" y="16858"/>
                    </a:cubicBezTo>
                    <a:cubicBezTo>
                      <a:pt x="165601" y="22807"/>
                      <a:pt x="163618" y="30740"/>
                      <a:pt x="163618" y="39665"/>
                    </a:cubicBezTo>
                    <a:cubicBezTo>
                      <a:pt x="163618" y="49581"/>
                      <a:pt x="165601" y="57514"/>
                      <a:pt x="168576" y="63464"/>
                    </a:cubicBezTo>
                    <a:cubicBezTo>
                      <a:pt x="171551" y="70405"/>
                      <a:pt x="176509" y="73380"/>
                      <a:pt x="182459" y="73380"/>
                    </a:cubicBezTo>
                    <a:lnTo>
                      <a:pt x="182459" y="73380"/>
                    </a:lnTo>
                    <a:close/>
                    <a:moveTo>
                      <a:pt x="250880" y="82305"/>
                    </a:moveTo>
                    <a:cubicBezTo>
                      <a:pt x="241956" y="82305"/>
                      <a:pt x="235015" y="78338"/>
                      <a:pt x="229065" y="71397"/>
                    </a:cubicBezTo>
                    <a:cubicBezTo>
                      <a:pt x="224107" y="64455"/>
                      <a:pt x="221132" y="54539"/>
                      <a:pt x="221132" y="41648"/>
                    </a:cubicBezTo>
                    <a:cubicBezTo>
                      <a:pt x="221132" y="28757"/>
                      <a:pt x="224107" y="18841"/>
                      <a:pt x="229065" y="11900"/>
                    </a:cubicBezTo>
                    <a:cubicBezTo>
                      <a:pt x="234023" y="4958"/>
                      <a:pt x="240964" y="991"/>
                      <a:pt x="250880" y="991"/>
                    </a:cubicBezTo>
                    <a:cubicBezTo>
                      <a:pt x="259805" y="991"/>
                      <a:pt x="266747" y="4958"/>
                      <a:pt x="272696" y="11900"/>
                    </a:cubicBezTo>
                    <a:cubicBezTo>
                      <a:pt x="277654" y="18841"/>
                      <a:pt x="280629" y="28757"/>
                      <a:pt x="280629" y="41648"/>
                    </a:cubicBezTo>
                    <a:cubicBezTo>
                      <a:pt x="280629" y="54539"/>
                      <a:pt x="277654" y="64455"/>
                      <a:pt x="272696" y="71397"/>
                    </a:cubicBezTo>
                    <a:cubicBezTo>
                      <a:pt x="266747" y="78338"/>
                      <a:pt x="259805" y="82305"/>
                      <a:pt x="250880" y="82305"/>
                    </a:cubicBezTo>
                    <a:lnTo>
                      <a:pt x="250880" y="82305"/>
                    </a:lnTo>
                    <a:close/>
                    <a:moveTo>
                      <a:pt x="250880" y="73380"/>
                    </a:moveTo>
                    <a:cubicBezTo>
                      <a:pt x="256831" y="73380"/>
                      <a:pt x="261789" y="70405"/>
                      <a:pt x="264763" y="64455"/>
                    </a:cubicBezTo>
                    <a:cubicBezTo>
                      <a:pt x="267738" y="58506"/>
                      <a:pt x="269722" y="50573"/>
                      <a:pt x="269722" y="40656"/>
                    </a:cubicBezTo>
                    <a:cubicBezTo>
                      <a:pt x="269722" y="30740"/>
                      <a:pt x="267738" y="22807"/>
                      <a:pt x="264763" y="16858"/>
                    </a:cubicBezTo>
                    <a:cubicBezTo>
                      <a:pt x="261789" y="10908"/>
                      <a:pt x="256831" y="7933"/>
                      <a:pt x="250880" y="7933"/>
                    </a:cubicBezTo>
                    <a:cubicBezTo>
                      <a:pt x="244931" y="7933"/>
                      <a:pt x="239973" y="10908"/>
                      <a:pt x="236998" y="16858"/>
                    </a:cubicBezTo>
                    <a:cubicBezTo>
                      <a:pt x="234023" y="22807"/>
                      <a:pt x="232040" y="30740"/>
                      <a:pt x="232040" y="39665"/>
                    </a:cubicBezTo>
                    <a:cubicBezTo>
                      <a:pt x="232040" y="49581"/>
                      <a:pt x="234023" y="57514"/>
                      <a:pt x="236998" y="63464"/>
                    </a:cubicBezTo>
                    <a:cubicBezTo>
                      <a:pt x="239973" y="70405"/>
                      <a:pt x="244931" y="73380"/>
                      <a:pt x="250880" y="73380"/>
                    </a:cubicBezTo>
                    <a:lnTo>
                      <a:pt x="250880" y="7338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4" name="Полилиния: фигура 353">
                <a:extLst>
                  <a:ext uri="{FF2B5EF4-FFF2-40B4-BE49-F238E27FC236}">
                    <a16:creationId xmlns:a16="http://schemas.microsoft.com/office/drawing/2014/main" id="{647C72FA-B119-B80E-5627-8E158282BA7B}"/>
                  </a:ext>
                </a:extLst>
              </p:cNvPr>
              <p:cNvSpPr/>
              <p:nvPr/>
            </p:nvSpPr>
            <p:spPr>
              <a:xfrm>
                <a:off x="5989594" y="7681931"/>
                <a:ext cx="111061" cy="80321"/>
              </a:xfrm>
              <a:custGeom>
                <a:avLst/>
                <a:gdLst>
                  <a:gd name="connsiteX0" fmla="*/ 0 w 111061"/>
                  <a:gd name="connsiteY0" fmla="*/ 79330 h 80321"/>
                  <a:gd name="connsiteX1" fmla="*/ 0 w 111061"/>
                  <a:gd name="connsiteY1" fmla="*/ 0 h 80321"/>
                  <a:gd name="connsiteX2" fmla="*/ 47598 w 111061"/>
                  <a:gd name="connsiteY2" fmla="*/ 0 h 80321"/>
                  <a:gd name="connsiteX3" fmla="*/ 47598 w 111061"/>
                  <a:gd name="connsiteY3" fmla="*/ 8924 h 80321"/>
                  <a:gd name="connsiteX4" fmla="*/ 9916 w 111061"/>
                  <a:gd name="connsiteY4" fmla="*/ 8924 h 80321"/>
                  <a:gd name="connsiteX5" fmla="*/ 9916 w 111061"/>
                  <a:gd name="connsiteY5" fmla="*/ 35698 h 80321"/>
                  <a:gd name="connsiteX6" fmla="*/ 44623 w 111061"/>
                  <a:gd name="connsiteY6" fmla="*/ 35698 h 80321"/>
                  <a:gd name="connsiteX7" fmla="*/ 44623 w 111061"/>
                  <a:gd name="connsiteY7" fmla="*/ 44623 h 80321"/>
                  <a:gd name="connsiteX8" fmla="*/ 9916 w 111061"/>
                  <a:gd name="connsiteY8" fmla="*/ 44623 h 80321"/>
                  <a:gd name="connsiteX9" fmla="*/ 9916 w 111061"/>
                  <a:gd name="connsiteY9" fmla="*/ 78338 h 80321"/>
                  <a:gd name="connsiteX10" fmla="*/ 0 w 111061"/>
                  <a:gd name="connsiteY10" fmla="*/ 78338 h 80321"/>
                  <a:gd name="connsiteX11" fmla="*/ 84288 w 111061"/>
                  <a:gd name="connsiteY11" fmla="*/ 80321 h 80321"/>
                  <a:gd name="connsiteX12" fmla="*/ 63464 w 111061"/>
                  <a:gd name="connsiteY12" fmla="*/ 74372 h 80321"/>
                  <a:gd name="connsiteX13" fmla="*/ 55531 w 111061"/>
                  <a:gd name="connsiteY13" fmla="*/ 58505 h 80321"/>
                  <a:gd name="connsiteX14" fmla="*/ 60489 w 111061"/>
                  <a:gd name="connsiteY14" fmla="*/ 45614 h 80321"/>
                  <a:gd name="connsiteX15" fmla="*/ 72388 w 111061"/>
                  <a:gd name="connsiteY15" fmla="*/ 38673 h 80321"/>
                  <a:gd name="connsiteX16" fmla="*/ 72388 w 111061"/>
                  <a:gd name="connsiteY16" fmla="*/ 38673 h 80321"/>
                  <a:gd name="connsiteX17" fmla="*/ 62472 w 111061"/>
                  <a:gd name="connsiteY17" fmla="*/ 31732 h 80321"/>
                  <a:gd name="connsiteX18" fmla="*/ 58506 w 111061"/>
                  <a:gd name="connsiteY18" fmla="*/ 20824 h 80321"/>
                  <a:gd name="connsiteX19" fmla="*/ 65447 w 111061"/>
                  <a:gd name="connsiteY19" fmla="*/ 5949 h 80321"/>
                  <a:gd name="connsiteX20" fmla="*/ 83297 w 111061"/>
                  <a:gd name="connsiteY20" fmla="*/ 0 h 80321"/>
                  <a:gd name="connsiteX21" fmla="*/ 101146 w 111061"/>
                  <a:gd name="connsiteY21" fmla="*/ 5949 h 80321"/>
                  <a:gd name="connsiteX22" fmla="*/ 108087 w 111061"/>
                  <a:gd name="connsiteY22" fmla="*/ 20824 h 80321"/>
                  <a:gd name="connsiteX23" fmla="*/ 104120 w 111061"/>
                  <a:gd name="connsiteY23" fmla="*/ 31732 h 80321"/>
                  <a:gd name="connsiteX24" fmla="*/ 94204 w 111061"/>
                  <a:gd name="connsiteY24" fmla="*/ 38673 h 80321"/>
                  <a:gd name="connsiteX25" fmla="*/ 94204 w 111061"/>
                  <a:gd name="connsiteY25" fmla="*/ 38673 h 80321"/>
                  <a:gd name="connsiteX26" fmla="*/ 106104 w 111061"/>
                  <a:gd name="connsiteY26" fmla="*/ 45614 h 80321"/>
                  <a:gd name="connsiteX27" fmla="*/ 111062 w 111061"/>
                  <a:gd name="connsiteY27" fmla="*/ 58505 h 80321"/>
                  <a:gd name="connsiteX28" fmla="*/ 103129 w 111061"/>
                  <a:gd name="connsiteY28" fmla="*/ 74372 h 80321"/>
                  <a:gd name="connsiteX29" fmla="*/ 84288 w 111061"/>
                  <a:gd name="connsiteY29" fmla="*/ 80321 h 80321"/>
                  <a:gd name="connsiteX30" fmla="*/ 84288 w 111061"/>
                  <a:gd name="connsiteY30" fmla="*/ 80321 h 80321"/>
                  <a:gd name="connsiteX31" fmla="*/ 84288 w 111061"/>
                  <a:gd name="connsiteY31" fmla="*/ 71397 h 80321"/>
                  <a:gd name="connsiteX32" fmla="*/ 98171 w 111061"/>
                  <a:gd name="connsiteY32" fmla="*/ 67430 h 80321"/>
                  <a:gd name="connsiteX33" fmla="*/ 103129 w 111061"/>
                  <a:gd name="connsiteY33" fmla="*/ 56523 h 80321"/>
                  <a:gd name="connsiteX34" fmla="*/ 98171 w 111061"/>
                  <a:gd name="connsiteY34" fmla="*/ 45614 h 80321"/>
                  <a:gd name="connsiteX35" fmla="*/ 84288 w 111061"/>
                  <a:gd name="connsiteY35" fmla="*/ 41648 h 80321"/>
                  <a:gd name="connsiteX36" fmla="*/ 71397 w 111061"/>
                  <a:gd name="connsiteY36" fmla="*/ 45614 h 80321"/>
                  <a:gd name="connsiteX37" fmla="*/ 66439 w 111061"/>
                  <a:gd name="connsiteY37" fmla="*/ 56523 h 80321"/>
                  <a:gd name="connsiteX38" fmla="*/ 71397 w 111061"/>
                  <a:gd name="connsiteY38" fmla="*/ 67430 h 80321"/>
                  <a:gd name="connsiteX39" fmla="*/ 84288 w 111061"/>
                  <a:gd name="connsiteY39" fmla="*/ 71397 h 80321"/>
                  <a:gd name="connsiteX40" fmla="*/ 84288 w 111061"/>
                  <a:gd name="connsiteY40" fmla="*/ 71397 h 80321"/>
                  <a:gd name="connsiteX41" fmla="*/ 84288 w 111061"/>
                  <a:gd name="connsiteY41" fmla="*/ 33715 h 80321"/>
                  <a:gd name="connsiteX42" fmla="*/ 95196 w 111061"/>
                  <a:gd name="connsiteY42" fmla="*/ 29749 h 80321"/>
                  <a:gd name="connsiteX43" fmla="*/ 99162 w 111061"/>
                  <a:gd name="connsiteY43" fmla="*/ 20824 h 80321"/>
                  <a:gd name="connsiteX44" fmla="*/ 95196 w 111061"/>
                  <a:gd name="connsiteY44" fmla="*/ 10908 h 80321"/>
                  <a:gd name="connsiteX45" fmla="*/ 84288 w 111061"/>
                  <a:gd name="connsiteY45" fmla="*/ 6941 h 80321"/>
                  <a:gd name="connsiteX46" fmla="*/ 73380 w 111061"/>
                  <a:gd name="connsiteY46" fmla="*/ 10908 h 80321"/>
                  <a:gd name="connsiteX47" fmla="*/ 69414 w 111061"/>
                  <a:gd name="connsiteY47" fmla="*/ 20824 h 80321"/>
                  <a:gd name="connsiteX48" fmla="*/ 73380 w 111061"/>
                  <a:gd name="connsiteY48" fmla="*/ 29749 h 80321"/>
                  <a:gd name="connsiteX49" fmla="*/ 84288 w 111061"/>
                  <a:gd name="connsiteY49" fmla="*/ 33715 h 80321"/>
                  <a:gd name="connsiteX50" fmla="*/ 84288 w 111061"/>
                  <a:gd name="connsiteY50" fmla="*/ 33715 h 8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11061" h="80321">
                    <a:moveTo>
                      <a:pt x="0" y="79330"/>
                    </a:moveTo>
                    <a:lnTo>
                      <a:pt x="0" y="0"/>
                    </a:lnTo>
                    <a:lnTo>
                      <a:pt x="47598" y="0"/>
                    </a:lnTo>
                    <a:lnTo>
                      <a:pt x="47598" y="8924"/>
                    </a:lnTo>
                    <a:lnTo>
                      <a:pt x="9916" y="8924"/>
                    </a:lnTo>
                    <a:lnTo>
                      <a:pt x="9916" y="35698"/>
                    </a:lnTo>
                    <a:lnTo>
                      <a:pt x="44623" y="35698"/>
                    </a:lnTo>
                    <a:lnTo>
                      <a:pt x="44623" y="44623"/>
                    </a:lnTo>
                    <a:lnTo>
                      <a:pt x="9916" y="44623"/>
                    </a:lnTo>
                    <a:lnTo>
                      <a:pt x="9916" y="78338"/>
                    </a:lnTo>
                    <a:lnTo>
                      <a:pt x="0" y="78338"/>
                    </a:lnTo>
                    <a:close/>
                    <a:moveTo>
                      <a:pt x="84288" y="80321"/>
                    </a:moveTo>
                    <a:cubicBezTo>
                      <a:pt x="76355" y="80321"/>
                      <a:pt x="69414" y="78338"/>
                      <a:pt x="63464" y="74372"/>
                    </a:cubicBezTo>
                    <a:cubicBezTo>
                      <a:pt x="58506" y="70405"/>
                      <a:pt x="55531" y="64455"/>
                      <a:pt x="55531" y="58505"/>
                    </a:cubicBezTo>
                    <a:cubicBezTo>
                      <a:pt x="55531" y="53547"/>
                      <a:pt x="57514" y="49581"/>
                      <a:pt x="60489" y="45614"/>
                    </a:cubicBezTo>
                    <a:cubicBezTo>
                      <a:pt x="63464" y="41648"/>
                      <a:pt x="67430" y="39665"/>
                      <a:pt x="72388" y="38673"/>
                    </a:cubicBezTo>
                    <a:lnTo>
                      <a:pt x="72388" y="38673"/>
                    </a:lnTo>
                    <a:cubicBezTo>
                      <a:pt x="68422" y="37682"/>
                      <a:pt x="64455" y="34707"/>
                      <a:pt x="62472" y="31732"/>
                    </a:cubicBezTo>
                    <a:cubicBezTo>
                      <a:pt x="59497" y="28757"/>
                      <a:pt x="58506" y="24791"/>
                      <a:pt x="58506" y="20824"/>
                    </a:cubicBezTo>
                    <a:cubicBezTo>
                      <a:pt x="58506" y="14874"/>
                      <a:pt x="60489" y="9916"/>
                      <a:pt x="65447" y="5949"/>
                    </a:cubicBezTo>
                    <a:cubicBezTo>
                      <a:pt x="70405" y="1983"/>
                      <a:pt x="76355" y="0"/>
                      <a:pt x="83297" y="0"/>
                    </a:cubicBezTo>
                    <a:cubicBezTo>
                      <a:pt x="90237" y="0"/>
                      <a:pt x="97179" y="1983"/>
                      <a:pt x="101146" y="5949"/>
                    </a:cubicBezTo>
                    <a:cubicBezTo>
                      <a:pt x="106104" y="9916"/>
                      <a:pt x="108087" y="14874"/>
                      <a:pt x="108087" y="20824"/>
                    </a:cubicBezTo>
                    <a:cubicBezTo>
                      <a:pt x="108087" y="24791"/>
                      <a:pt x="107095" y="28757"/>
                      <a:pt x="104120" y="31732"/>
                    </a:cubicBezTo>
                    <a:cubicBezTo>
                      <a:pt x="102137" y="34707"/>
                      <a:pt x="98171" y="36690"/>
                      <a:pt x="94204" y="38673"/>
                    </a:cubicBezTo>
                    <a:lnTo>
                      <a:pt x="94204" y="38673"/>
                    </a:lnTo>
                    <a:cubicBezTo>
                      <a:pt x="99162" y="39665"/>
                      <a:pt x="103129" y="42640"/>
                      <a:pt x="106104" y="45614"/>
                    </a:cubicBezTo>
                    <a:cubicBezTo>
                      <a:pt x="109079" y="49581"/>
                      <a:pt x="111062" y="53547"/>
                      <a:pt x="111062" y="58505"/>
                    </a:cubicBezTo>
                    <a:cubicBezTo>
                      <a:pt x="111062" y="65447"/>
                      <a:pt x="108087" y="70405"/>
                      <a:pt x="103129" y="74372"/>
                    </a:cubicBezTo>
                    <a:cubicBezTo>
                      <a:pt x="100154" y="78338"/>
                      <a:pt x="93213" y="80321"/>
                      <a:pt x="84288" y="80321"/>
                    </a:cubicBezTo>
                    <a:lnTo>
                      <a:pt x="84288" y="80321"/>
                    </a:lnTo>
                    <a:close/>
                    <a:moveTo>
                      <a:pt x="84288" y="71397"/>
                    </a:moveTo>
                    <a:cubicBezTo>
                      <a:pt x="89246" y="71397"/>
                      <a:pt x="94204" y="70405"/>
                      <a:pt x="98171" y="67430"/>
                    </a:cubicBezTo>
                    <a:cubicBezTo>
                      <a:pt x="101146" y="64455"/>
                      <a:pt x="103129" y="61481"/>
                      <a:pt x="103129" y="56523"/>
                    </a:cubicBezTo>
                    <a:cubicBezTo>
                      <a:pt x="103129" y="52556"/>
                      <a:pt x="101146" y="48589"/>
                      <a:pt x="98171" y="45614"/>
                    </a:cubicBezTo>
                    <a:cubicBezTo>
                      <a:pt x="94204" y="42640"/>
                      <a:pt x="90237" y="41648"/>
                      <a:pt x="84288" y="41648"/>
                    </a:cubicBezTo>
                    <a:cubicBezTo>
                      <a:pt x="79330" y="41648"/>
                      <a:pt x="74372" y="42640"/>
                      <a:pt x="71397" y="45614"/>
                    </a:cubicBezTo>
                    <a:cubicBezTo>
                      <a:pt x="67430" y="48589"/>
                      <a:pt x="66439" y="51565"/>
                      <a:pt x="66439" y="56523"/>
                    </a:cubicBezTo>
                    <a:cubicBezTo>
                      <a:pt x="66439" y="60489"/>
                      <a:pt x="68422" y="64455"/>
                      <a:pt x="71397" y="67430"/>
                    </a:cubicBezTo>
                    <a:cubicBezTo>
                      <a:pt x="75363" y="70405"/>
                      <a:pt x="79330" y="71397"/>
                      <a:pt x="84288" y="71397"/>
                    </a:cubicBezTo>
                    <a:lnTo>
                      <a:pt x="84288" y="71397"/>
                    </a:lnTo>
                    <a:close/>
                    <a:moveTo>
                      <a:pt x="84288" y="33715"/>
                    </a:moveTo>
                    <a:cubicBezTo>
                      <a:pt x="89246" y="33715"/>
                      <a:pt x="92221" y="32723"/>
                      <a:pt x="95196" y="29749"/>
                    </a:cubicBezTo>
                    <a:cubicBezTo>
                      <a:pt x="98171" y="27765"/>
                      <a:pt x="99162" y="23799"/>
                      <a:pt x="99162" y="20824"/>
                    </a:cubicBezTo>
                    <a:cubicBezTo>
                      <a:pt x="99162" y="16858"/>
                      <a:pt x="98171" y="13882"/>
                      <a:pt x="95196" y="10908"/>
                    </a:cubicBezTo>
                    <a:cubicBezTo>
                      <a:pt x="92221" y="8924"/>
                      <a:pt x="88255" y="6941"/>
                      <a:pt x="84288" y="6941"/>
                    </a:cubicBezTo>
                    <a:cubicBezTo>
                      <a:pt x="79330" y="6941"/>
                      <a:pt x="76355" y="7933"/>
                      <a:pt x="73380" y="10908"/>
                    </a:cubicBezTo>
                    <a:cubicBezTo>
                      <a:pt x="70405" y="12891"/>
                      <a:pt x="69414" y="16858"/>
                      <a:pt x="69414" y="20824"/>
                    </a:cubicBezTo>
                    <a:cubicBezTo>
                      <a:pt x="69414" y="24791"/>
                      <a:pt x="70405" y="27765"/>
                      <a:pt x="73380" y="29749"/>
                    </a:cubicBezTo>
                    <a:cubicBezTo>
                      <a:pt x="76355" y="31732"/>
                      <a:pt x="80321" y="33715"/>
                      <a:pt x="84288" y="33715"/>
                    </a:cubicBezTo>
                    <a:lnTo>
                      <a:pt x="84288" y="3371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5" name="Полилиния: фигура 354">
                <a:extLst>
                  <a:ext uri="{FF2B5EF4-FFF2-40B4-BE49-F238E27FC236}">
                    <a16:creationId xmlns:a16="http://schemas.microsoft.com/office/drawing/2014/main" id="{CC5112F4-1270-F0F6-A59D-7561443AC1A3}"/>
                  </a:ext>
                </a:extLst>
              </p:cNvPr>
              <p:cNvSpPr/>
              <p:nvPr/>
            </p:nvSpPr>
            <p:spPr>
              <a:xfrm>
                <a:off x="3165452" y="2914207"/>
                <a:ext cx="458129" cy="592990"/>
              </a:xfrm>
              <a:custGeom>
                <a:avLst/>
                <a:gdLst>
                  <a:gd name="connsiteX0" fmla="*/ 95196 w 458129"/>
                  <a:gd name="connsiteY0" fmla="*/ 549359 h 592990"/>
                  <a:gd name="connsiteX1" fmla="*/ 65447 w 458129"/>
                  <a:gd name="connsiteY1" fmla="*/ 528535 h 592990"/>
                  <a:gd name="connsiteX2" fmla="*/ 40656 w 458129"/>
                  <a:gd name="connsiteY2" fmla="*/ 564233 h 592990"/>
                  <a:gd name="connsiteX3" fmla="*/ 70405 w 458129"/>
                  <a:gd name="connsiteY3" fmla="*/ 585058 h 592990"/>
                  <a:gd name="connsiteX4" fmla="*/ 64455 w 458129"/>
                  <a:gd name="connsiteY4" fmla="*/ 592991 h 592990"/>
                  <a:gd name="connsiteX5" fmla="*/ 0 w 458129"/>
                  <a:gd name="connsiteY5" fmla="*/ 547376 h 592990"/>
                  <a:gd name="connsiteX6" fmla="*/ 5949 w 458129"/>
                  <a:gd name="connsiteY6" fmla="*/ 539443 h 592990"/>
                  <a:gd name="connsiteX7" fmla="*/ 33715 w 458129"/>
                  <a:gd name="connsiteY7" fmla="*/ 559275 h 592990"/>
                  <a:gd name="connsiteX8" fmla="*/ 58506 w 458129"/>
                  <a:gd name="connsiteY8" fmla="*/ 523577 h 592990"/>
                  <a:gd name="connsiteX9" fmla="*/ 30740 w 458129"/>
                  <a:gd name="connsiteY9" fmla="*/ 503745 h 592990"/>
                  <a:gd name="connsiteX10" fmla="*/ 36690 w 458129"/>
                  <a:gd name="connsiteY10" fmla="*/ 495811 h 592990"/>
                  <a:gd name="connsiteX11" fmla="*/ 101145 w 458129"/>
                  <a:gd name="connsiteY11" fmla="*/ 541426 h 592990"/>
                  <a:gd name="connsiteX12" fmla="*/ 95196 w 458129"/>
                  <a:gd name="connsiteY12" fmla="*/ 549359 h 592990"/>
                  <a:gd name="connsiteX13" fmla="*/ 123953 w 458129"/>
                  <a:gd name="connsiteY13" fmla="*/ 508703 h 592990"/>
                  <a:gd name="connsiteX14" fmla="*/ 106103 w 458129"/>
                  <a:gd name="connsiteY14" fmla="*/ 520602 h 592990"/>
                  <a:gd name="connsiteX15" fmla="*/ 84288 w 458129"/>
                  <a:gd name="connsiteY15" fmla="*/ 513661 h 592990"/>
                  <a:gd name="connsiteX16" fmla="*/ 70405 w 458129"/>
                  <a:gd name="connsiteY16" fmla="*/ 494820 h 592990"/>
                  <a:gd name="connsiteX17" fmla="*/ 75363 w 458129"/>
                  <a:gd name="connsiteY17" fmla="*/ 473996 h 592990"/>
                  <a:gd name="connsiteX18" fmla="*/ 93212 w 458129"/>
                  <a:gd name="connsiteY18" fmla="*/ 462096 h 592990"/>
                  <a:gd name="connsiteX19" fmla="*/ 115028 w 458129"/>
                  <a:gd name="connsiteY19" fmla="*/ 469038 h 592990"/>
                  <a:gd name="connsiteX20" fmla="*/ 128911 w 458129"/>
                  <a:gd name="connsiteY20" fmla="*/ 487879 h 592990"/>
                  <a:gd name="connsiteX21" fmla="*/ 123953 w 458129"/>
                  <a:gd name="connsiteY21" fmla="*/ 508703 h 592990"/>
                  <a:gd name="connsiteX22" fmla="*/ 123953 w 458129"/>
                  <a:gd name="connsiteY22" fmla="*/ 508703 h 592990"/>
                  <a:gd name="connsiteX23" fmla="*/ 117011 w 458129"/>
                  <a:gd name="connsiteY23" fmla="*/ 504736 h 592990"/>
                  <a:gd name="connsiteX24" fmla="*/ 119986 w 458129"/>
                  <a:gd name="connsiteY24" fmla="*/ 490853 h 592990"/>
                  <a:gd name="connsiteX25" fmla="*/ 110070 w 458129"/>
                  <a:gd name="connsiteY25" fmla="*/ 477962 h 592990"/>
                  <a:gd name="connsiteX26" fmla="*/ 94204 w 458129"/>
                  <a:gd name="connsiteY26" fmla="*/ 473004 h 592990"/>
                  <a:gd name="connsiteX27" fmla="*/ 82305 w 458129"/>
                  <a:gd name="connsiteY27" fmla="*/ 479945 h 592990"/>
                  <a:gd name="connsiteX28" fmla="*/ 79330 w 458129"/>
                  <a:gd name="connsiteY28" fmla="*/ 493828 h 592990"/>
                  <a:gd name="connsiteX29" fmla="*/ 89246 w 458129"/>
                  <a:gd name="connsiteY29" fmla="*/ 506719 h 592990"/>
                  <a:gd name="connsiteX30" fmla="*/ 105112 w 458129"/>
                  <a:gd name="connsiteY30" fmla="*/ 511678 h 592990"/>
                  <a:gd name="connsiteX31" fmla="*/ 117011 w 458129"/>
                  <a:gd name="connsiteY31" fmla="*/ 504736 h 592990"/>
                  <a:gd name="connsiteX32" fmla="*/ 117011 w 458129"/>
                  <a:gd name="connsiteY32" fmla="*/ 504736 h 592990"/>
                  <a:gd name="connsiteX33" fmla="*/ 145768 w 458129"/>
                  <a:gd name="connsiteY33" fmla="*/ 476971 h 592990"/>
                  <a:gd name="connsiteX34" fmla="*/ 97179 w 458129"/>
                  <a:gd name="connsiteY34" fmla="*/ 443256 h 592990"/>
                  <a:gd name="connsiteX35" fmla="*/ 104120 w 458129"/>
                  <a:gd name="connsiteY35" fmla="*/ 434331 h 592990"/>
                  <a:gd name="connsiteX36" fmla="*/ 154693 w 458129"/>
                  <a:gd name="connsiteY36" fmla="*/ 443256 h 592990"/>
                  <a:gd name="connsiteX37" fmla="*/ 154693 w 458129"/>
                  <a:gd name="connsiteY37" fmla="*/ 443256 h 592990"/>
                  <a:gd name="connsiteX38" fmla="*/ 128911 w 458129"/>
                  <a:gd name="connsiteY38" fmla="*/ 399624 h 592990"/>
                  <a:gd name="connsiteX39" fmla="*/ 134860 w 458129"/>
                  <a:gd name="connsiteY39" fmla="*/ 390699 h 592990"/>
                  <a:gd name="connsiteX40" fmla="*/ 183450 w 458129"/>
                  <a:gd name="connsiteY40" fmla="*/ 424415 h 592990"/>
                  <a:gd name="connsiteX41" fmla="*/ 178492 w 458129"/>
                  <a:gd name="connsiteY41" fmla="*/ 432348 h 592990"/>
                  <a:gd name="connsiteX42" fmla="*/ 143785 w 458129"/>
                  <a:gd name="connsiteY42" fmla="*/ 408549 h 592990"/>
                  <a:gd name="connsiteX43" fmla="*/ 143785 w 458129"/>
                  <a:gd name="connsiteY43" fmla="*/ 408549 h 592990"/>
                  <a:gd name="connsiteX44" fmla="*/ 165601 w 458129"/>
                  <a:gd name="connsiteY44" fmla="*/ 447222 h 592990"/>
                  <a:gd name="connsiteX45" fmla="*/ 161634 w 458129"/>
                  <a:gd name="connsiteY45" fmla="*/ 453172 h 592990"/>
                  <a:gd name="connsiteX46" fmla="*/ 118003 w 458129"/>
                  <a:gd name="connsiteY46" fmla="*/ 446230 h 592990"/>
                  <a:gd name="connsiteX47" fmla="*/ 118003 w 458129"/>
                  <a:gd name="connsiteY47" fmla="*/ 446230 h 592990"/>
                  <a:gd name="connsiteX48" fmla="*/ 152710 w 458129"/>
                  <a:gd name="connsiteY48" fmla="*/ 470029 h 592990"/>
                  <a:gd name="connsiteX49" fmla="*/ 145768 w 458129"/>
                  <a:gd name="connsiteY49" fmla="*/ 476971 h 592990"/>
                  <a:gd name="connsiteX50" fmla="*/ 191383 w 458129"/>
                  <a:gd name="connsiteY50" fmla="*/ 412515 h 592990"/>
                  <a:gd name="connsiteX51" fmla="*/ 142794 w 458129"/>
                  <a:gd name="connsiteY51" fmla="*/ 378800 h 592990"/>
                  <a:gd name="connsiteX52" fmla="*/ 147752 w 458129"/>
                  <a:gd name="connsiteY52" fmla="*/ 370867 h 592990"/>
                  <a:gd name="connsiteX53" fmla="*/ 184442 w 458129"/>
                  <a:gd name="connsiteY53" fmla="*/ 396649 h 592990"/>
                  <a:gd name="connsiteX54" fmla="*/ 184442 w 458129"/>
                  <a:gd name="connsiteY54" fmla="*/ 396649 h 592990"/>
                  <a:gd name="connsiteX55" fmla="*/ 165601 w 458129"/>
                  <a:gd name="connsiteY55" fmla="*/ 346076 h 592990"/>
                  <a:gd name="connsiteX56" fmla="*/ 170559 w 458129"/>
                  <a:gd name="connsiteY56" fmla="*/ 338144 h 592990"/>
                  <a:gd name="connsiteX57" fmla="*/ 219148 w 458129"/>
                  <a:gd name="connsiteY57" fmla="*/ 371859 h 592990"/>
                  <a:gd name="connsiteX58" fmla="*/ 214190 w 458129"/>
                  <a:gd name="connsiteY58" fmla="*/ 379792 h 592990"/>
                  <a:gd name="connsiteX59" fmla="*/ 177500 w 458129"/>
                  <a:gd name="connsiteY59" fmla="*/ 354010 h 592990"/>
                  <a:gd name="connsiteX60" fmla="*/ 177500 w 458129"/>
                  <a:gd name="connsiteY60" fmla="*/ 354010 h 592990"/>
                  <a:gd name="connsiteX61" fmla="*/ 196341 w 458129"/>
                  <a:gd name="connsiteY61" fmla="*/ 404582 h 592990"/>
                  <a:gd name="connsiteX62" fmla="*/ 191383 w 458129"/>
                  <a:gd name="connsiteY62" fmla="*/ 412515 h 592990"/>
                  <a:gd name="connsiteX63" fmla="*/ 228073 w 458129"/>
                  <a:gd name="connsiteY63" fmla="*/ 312361 h 592990"/>
                  <a:gd name="connsiteX64" fmla="*/ 211216 w 458129"/>
                  <a:gd name="connsiteY64" fmla="*/ 337152 h 592990"/>
                  <a:gd name="connsiteX65" fmla="*/ 233031 w 458129"/>
                  <a:gd name="connsiteY65" fmla="*/ 352026 h 592990"/>
                  <a:gd name="connsiteX66" fmla="*/ 228073 w 458129"/>
                  <a:gd name="connsiteY66" fmla="*/ 359959 h 592990"/>
                  <a:gd name="connsiteX67" fmla="*/ 179484 w 458129"/>
                  <a:gd name="connsiteY67" fmla="*/ 326244 h 592990"/>
                  <a:gd name="connsiteX68" fmla="*/ 184442 w 458129"/>
                  <a:gd name="connsiteY68" fmla="*/ 318311 h 592990"/>
                  <a:gd name="connsiteX69" fmla="*/ 204274 w 458129"/>
                  <a:gd name="connsiteY69" fmla="*/ 332194 h 592990"/>
                  <a:gd name="connsiteX70" fmla="*/ 221132 w 458129"/>
                  <a:gd name="connsiteY70" fmla="*/ 307403 h 592990"/>
                  <a:gd name="connsiteX71" fmla="*/ 201299 w 458129"/>
                  <a:gd name="connsiteY71" fmla="*/ 293520 h 592990"/>
                  <a:gd name="connsiteX72" fmla="*/ 206257 w 458129"/>
                  <a:gd name="connsiteY72" fmla="*/ 285588 h 592990"/>
                  <a:gd name="connsiteX73" fmla="*/ 254847 w 458129"/>
                  <a:gd name="connsiteY73" fmla="*/ 319303 h 592990"/>
                  <a:gd name="connsiteX74" fmla="*/ 249889 w 458129"/>
                  <a:gd name="connsiteY74" fmla="*/ 327236 h 592990"/>
                  <a:gd name="connsiteX75" fmla="*/ 228073 w 458129"/>
                  <a:gd name="connsiteY75" fmla="*/ 312361 h 592990"/>
                  <a:gd name="connsiteX76" fmla="*/ 273688 w 458129"/>
                  <a:gd name="connsiteY76" fmla="*/ 294512 h 592990"/>
                  <a:gd name="connsiteX77" fmla="*/ 261788 w 458129"/>
                  <a:gd name="connsiteY77" fmla="*/ 303437 h 592990"/>
                  <a:gd name="connsiteX78" fmla="*/ 247906 w 458129"/>
                  <a:gd name="connsiteY78" fmla="*/ 300462 h 592990"/>
                  <a:gd name="connsiteX79" fmla="*/ 240964 w 458129"/>
                  <a:gd name="connsiteY79" fmla="*/ 288562 h 592990"/>
                  <a:gd name="connsiteX80" fmla="*/ 245922 w 458129"/>
                  <a:gd name="connsiteY80" fmla="*/ 272696 h 592990"/>
                  <a:gd name="connsiteX81" fmla="*/ 254847 w 458129"/>
                  <a:gd name="connsiteY81" fmla="*/ 258814 h 592990"/>
                  <a:gd name="connsiteX82" fmla="*/ 250880 w 458129"/>
                  <a:gd name="connsiteY82" fmla="*/ 255839 h 592990"/>
                  <a:gd name="connsiteX83" fmla="*/ 241956 w 458129"/>
                  <a:gd name="connsiteY83" fmla="*/ 253856 h 592990"/>
                  <a:gd name="connsiteX84" fmla="*/ 234023 w 458129"/>
                  <a:gd name="connsiteY84" fmla="*/ 260797 h 592990"/>
                  <a:gd name="connsiteX85" fmla="*/ 231048 w 458129"/>
                  <a:gd name="connsiteY85" fmla="*/ 269722 h 592990"/>
                  <a:gd name="connsiteX86" fmla="*/ 234023 w 458129"/>
                  <a:gd name="connsiteY86" fmla="*/ 276663 h 592990"/>
                  <a:gd name="connsiteX87" fmla="*/ 229065 w 458129"/>
                  <a:gd name="connsiteY87" fmla="*/ 284596 h 592990"/>
                  <a:gd name="connsiteX88" fmla="*/ 222123 w 458129"/>
                  <a:gd name="connsiteY88" fmla="*/ 271705 h 592990"/>
                  <a:gd name="connsiteX89" fmla="*/ 227082 w 458129"/>
                  <a:gd name="connsiteY89" fmla="*/ 255839 h 592990"/>
                  <a:gd name="connsiteX90" fmla="*/ 240964 w 458129"/>
                  <a:gd name="connsiteY90" fmla="*/ 244931 h 592990"/>
                  <a:gd name="connsiteX91" fmla="*/ 255839 w 458129"/>
                  <a:gd name="connsiteY91" fmla="*/ 247906 h 592990"/>
                  <a:gd name="connsiteX92" fmla="*/ 288562 w 458129"/>
                  <a:gd name="connsiteY92" fmla="*/ 270713 h 592990"/>
                  <a:gd name="connsiteX93" fmla="*/ 283604 w 458129"/>
                  <a:gd name="connsiteY93" fmla="*/ 277654 h 592990"/>
                  <a:gd name="connsiteX94" fmla="*/ 275671 w 458129"/>
                  <a:gd name="connsiteY94" fmla="*/ 271705 h 592990"/>
                  <a:gd name="connsiteX95" fmla="*/ 275671 w 458129"/>
                  <a:gd name="connsiteY95" fmla="*/ 271705 h 592990"/>
                  <a:gd name="connsiteX96" fmla="*/ 277654 w 458129"/>
                  <a:gd name="connsiteY96" fmla="*/ 282613 h 592990"/>
                  <a:gd name="connsiteX97" fmla="*/ 273688 w 458129"/>
                  <a:gd name="connsiteY97" fmla="*/ 294512 h 592990"/>
                  <a:gd name="connsiteX98" fmla="*/ 273688 w 458129"/>
                  <a:gd name="connsiteY98" fmla="*/ 294512 h 592990"/>
                  <a:gd name="connsiteX99" fmla="*/ 268730 w 458129"/>
                  <a:gd name="connsiteY99" fmla="*/ 288562 h 592990"/>
                  <a:gd name="connsiteX100" fmla="*/ 271705 w 458129"/>
                  <a:gd name="connsiteY100" fmla="*/ 276663 h 592990"/>
                  <a:gd name="connsiteX101" fmla="*/ 265755 w 458129"/>
                  <a:gd name="connsiteY101" fmla="*/ 266747 h 592990"/>
                  <a:gd name="connsiteX102" fmla="*/ 261788 w 458129"/>
                  <a:gd name="connsiteY102" fmla="*/ 263772 h 592990"/>
                  <a:gd name="connsiteX103" fmla="*/ 253855 w 458129"/>
                  <a:gd name="connsiteY103" fmla="*/ 276663 h 592990"/>
                  <a:gd name="connsiteX104" fmla="*/ 253855 w 458129"/>
                  <a:gd name="connsiteY104" fmla="*/ 293520 h 592990"/>
                  <a:gd name="connsiteX105" fmla="*/ 260797 w 458129"/>
                  <a:gd name="connsiteY105" fmla="*/ 294512 h 592990"/>
                  <a:gd name="connsiteX106" fmla="*/ 268730 w 458129"/>
                  <a:gd name="connsiteY106" fmla="*/ 288562 h 592990"/>
                  <a:gd name="connsiteX107" fmla="*/ 268730 w 458129"/>
                  <a:gd name="connsiteY107" fmla="*/ 288562 h 592990"/>
                  <a:gd name="connsiteX108" fmla="*/ 285587 w 458129"/>
                  <a:gd name="connsiteY108" fmla="*/ 233031 h 592990"/>
                  <a:gd name="connsiteX109" fmla="*/ 298478 w 458129"/>
                  <a:gd name="connsiteY109" fmla="*/ 247906 h 592990"/>
                  <a:gd name="connsiteX110" fmla="*/ 296495 w 458129"/>
                  <a:gd name="connsiteY110" fmla="*/ 262780 h 592990"/>
                  <a:gd name="connsiteX111" fmla="*/ 294512 w 458129"/>
                  <a:gd name="connsiteY111" fmla="*/ 264763 h 592990"/>
                  <a:gd name="connsiteX112" fmla="*/ 287571 w 458129"/>
                  <a:gd name="connsiteY112" fmla="*/ 259805 h 592990"/>
                  <a:gd name="connsiteX113" fmla="*/ 289554 w 458129"/>
                  <a:gd name="connsiteY113" fmla="*/ 257822 h 592990"/>
                  <a:gd name="connsiteX114" fmla="*/ 289554 w 458129"/>
                  <a:gd name="connsiteY114" fmla="*/ 249889 h 592990"/>
                  <a:gd name="connsiteX115" fmla="*/ 280629 w 458129"/>
                  <a:gd name="connsiteY115" fmla="*/ 239973 h 592990"/>
                  <a:gd name="connsiteX116" fmla="*/ 254847 w 458129"/>
                  <a:gd name="connsiteY116" fmla="*/ 219149 h 592990"/>
                  <a:gd name="connsiteX117" fmla="*/ 276663 w 458129"/>
                  <a:gd name="connsiteY117" fmla="*/ 187417 h 592990"/>
                  <a:gd name="connsiteX118" fmla="*/ 325252 w 458129"/>
                  <a:gd name="connsiteY118" fmla="*/ 221132 h 592990"/>
                  <a:gd name="connsiteX119" fmla="*/ 320294 w 458129"/>
                  <a:gd name="connsiteY119" fmla="*/ 229065 h 592990"/>
                  <a:gd name="connsiteX120" fmla="*/ 278646 w 458129"/>
                  <a:gd name="connsiteY120" fmla="*/ 199316 h 592990"/>
                  <a:gd name="connsiteX121" fmla="*/ 266747 w 458129"/>
                  <a:gd name="connsiteY121" fmla="*/ 216174 h 592990"/>
                  <a:gd name="connsiteX122" fmla="*/ 285587 w 458129"/>
                  <a:gd name="connsiteY122" fmla="*/ 233031 h 592990"/>
                  <a:gd name="connsiteX123" fmla="*/ 284596 w 458129"/>
                  <a:gd name="connsiteY123" fmla="*/ 176509 h 592990"/>
                  <a:gd name="connsiteX124" fmla="*/ 289554 w 458129"/>
                  <a:gd name="connsiteY124" fmla="*/ 168576 h 592990"/>
                  <a:gd name="connsiteX125" fmla="*/ 305420 w 458129"/>
                  <a:gd name="connsiteY125" fmla="*/ 179484 h 592990"/>
                  <a:gd name="connsiteX126" fmla="*/ 311370 w 458129"/>
                  <a:gd name="connsiteY126" fmla="*/ 170559 h 592990"/>
                  <a:gd name="connsiteX127" fmla="*/ 325252 w 458129"/>
                  <a:gd name="connsiteY127" fmla="*/ 160643 h 592990"/>
                  <a:gd name="connsiteX128" fmla="*/ 341118 w 458129"/>
                  <a:gd name="connsiteY128" fmla="*/ 163618 h 592990"/>
                  <a:gd name="connsiteX129" fmla="*/ 350043 w 458129"/>
                  <a:gd name="connsiteY129" fmla="*/ 176509 h 592990"/>
                  <a:gd name="connsiteX130" fmla="*/ 345085 w 458129"/>
                  <a:gd name="connsiteY130" fmla="*/ 192375 h 592990"/>
                  <a:gd name="connsiteX131" fmla="*/ 333185 w 458129"/>
                  <a:gd name="connsiteY131" fmla="*/ 209233 h 592990"/>
                  <a:gd name="connsiteX132" fmla="*/ 284596 w 458129"/>
                  <a:gd name="connsiteY132" fmla="*/ 176509 h 592990"/>
                  <a:gd name="connsiteX133" fmla="*/ 311370 w 458129"/>
                  <a:gd name="connsiteY133" fmla="*/ 184442 h 592990"/>
                  <a:gd name="connsiteX134" fmla="*/ 331202 w 458129"/>
                  <a:gd name="connsiteY134" fmla="*/ 198325 h 592990"/>
                  <a:gd name="connsiteX135" fmla="*/ 337152 w 458129"/>
                  <a:gd name="connsiteY135" fmla="*/ 189400 h 592990"/>
                  <a:gd name="connsiteX136" fmla="*/ 340127 w 458129"/>
                  <a:gd name="connsiteY136" fmla="*/ 179484 h 592990"/>
                  <a:gd name="connsiteX137" fmla="*/ 335168 w 458129"/>
                  <a:gd name="connsiteY137" fmla="*/ 171551 h 592990"/>
                  <a:gd name="connsiteX138" fmla="*/ 326244 w 458129"/>
                  <a:gd name="connsiteY138" fmla="*/ 169568 h 592990"/>
                  <a:gd name="connsiteX139" fmla="*/ 318311 w 458129"/>
                  <a:gd name="connsiteY139" fmla="*/ 175517 h 592990"/>
                  <a:gd name="connsiteX140" fmla="*/ 311370 w 458129"/>
                  <a:gd name="connsiteY140" fmla="*/ 184442 h 592990"/>
                  <a:gd name="connsiteX141" fmla="*/ 363925 w 458129"/>
                  <a:gd name="connsiteY141" fmla="*/ 118995 h 592990"/>
                  <a:gd name="connsiteX142" fmla="*/ 347068 w 458129"/>
                  <a:gd name="connsiteY142" fmla="*/ 143785 h 592990"/>
                  <a:gd name="connsiteX143" fmla="*/ 368884 w 458129"/>
                  <a:gd name="connsiteY143" fmla="*/ 158660 h 592990"/>
                  <a:gd name="connsiteX144" fmla="*/ 363925 w 458129"/>
                  <a:gd name="connsiteY144" fmla="*/ 166593 h 592990"/>
                  <a:gd name="connsiteX145" fmla="*/ 315336 w 458129"/>
                  <a:gd name="connsiteY145" fmla="*/ 132877 h 592990"/>
                  <a:gd name="connsiteX146" fmla="*/ 320294 w 458129"/>
                  <a:gd name="connsiteY146" fmla="*/ 124945 h 592990"/>
                  <a:gd name="connsiteX147" fmla="*/ 340127 w 458129"/>
                  <a:gd name="connsiteY147" fmla="*/ 138827 h 592990"/>
                  <a:gd name="connsiteX148" fmla="*/ 356984 w 458129"/>
                  <a:gd name="connsiteY148" fmla="*/ 114037 h 592990"/>
                  <a:gd name="connsiteX149" fmla="*/ 337152 w 458129"/>
                  <a:gd name="connsiteY149" fmla="*/ 100154 h 592990"/>
                  <a:gd name="connsiteX150" fmla="*/ 342110 w 458129"/>
                  <a:gd name="connsiteY150" fmla="*/ 92221 h 592990"/>
                  <a:gd name="connsiteX151" fmla="*/ 390699 w 458129"/>
                  <a:gd name="connsiteY151" fmla="*/ 125936 h 592990"/>
                  <a:gd name="connsiteX152" fmla="*/ 385741 w 458129"/>
                  <a:gd name="connsiteY152" fmla="*/ 133869 h 592990"/>
                  <a:gd name="connsiteX153" fmla="*/ 363925 w 458129"/>
                  <a:gd name="connsiteY153" fmla="*/ 118995 h 592990"/>
                  <a:gd name="connsiteX154" fmla="*/ 409540 w 458129"/>
                  <a:gd name="connsiteY154" fmla="*/ 101146 h 592990"/>
                  <a:gd name="connsiteX155" fmla="*/ 397641 w 458129"/>
                  <a:gd name="connsiteY155" fmla="*/ 110070 h 592990"/>
                  <a:gd name="connsiteX156" fmla="*/ 383758 w 458129"/>
                  <a:gd name="connsiteY156" fmla="*/ 107095 h 592990"/>
                  <a:gd name="connsiteX157" fmla="*/ 376817 w 458129"/>
                  <a:gd name="connsiteY157" fmla="*/ 95196 h 592990"/>
                  <a:gd name="connsiteX158" fmla="*/ 381775 w 458129"/>
                  <a:gd name="connsiteY158" fmla="*/ 79330 h 592990"/>
                  <a:gd name="connsiteX159" fmla="*/ 390699 w 458129"/>
                  <a:gd name="connsiteY159" fmla="*/ 65447 h 592990"/>
                  <a:gd name="connsiteX160" fmla="*/ 386733 w 458129"/>
                  <a:gd name="connsiteY160" fmla="*/ 62472 h 592990"/>
                  <a:gd name="connsiteX161" fmla="*/ 377808 w 458129"/>
                  <a:gd name="connsiteY161" fmla="*/ 60489 h 592990"/>
                  <a:gd name="connsiteX162" fmla="*/ 369875 w 458129"/>
                  <a:gd name="connsiteY162" fmla="*/ 67431 h 592990"/>
                  <a:gd name="connsiteX163" fmla="*/ 366900 w 458129"/>
                  <a:gd name="connsiteY163" fmla="*/ 76355 h 592990"/>
                  <a:gd name="connsiteX164" fmla="*/ 369875 w 458129"/>
                  <a:gd name="connsiteY164" fmla="*/ 83296 h 592990"/>
                  <a:gd name="connsiteX165" fmla="*/ 364917 w 458129"/>
                  <a:gd name="connsiteY165" fmla="*/ 91229 h 592990"/>
                  <a:gd name="connsiteX166" fmla="*/ 357976 w 458129"/>
                  <a:gd name="connsiteY166" fmla="*/ 78338 h 592990"/>
                  <a:gd name="connsiteX167" fmla="*/ 362934 w 458129"/>
                  <a:gd name="connsiteY167" fmla="*/ 62472 h 592990"/>
                  <a:gd name="connsiteX168" fmla="*/ 376817 w 458129"/>
                  <a:gd name="connsiteY168" fmla="*/ 51565 h 592990"/>
                  <a:gd name="connsiteX169" fmla="*/ 391691 w 458129"/>
                  <a:gd name="connsiteY169" fmla="*/ 54539 h 592990"/>
                  <a:gd name="connsiteX170" fmla="*/ 424415 w 458129"/>
                  <a:gd name="connsiteY170" fmla="*/ 77347 h 592990"/>
                  <a:gd name="connsiteX171" fmla="*/ 419456 w 458129"/>
                  <a:gd name="connsiteY171" fmla="*/ 84288 h 592990"/>
                  <a:gd name="connsiteX172" fmla="*/ 411524 w 458129"/>
                  <a:gd name="connsiteY172" fmla="*/ 78338 h 592990"/>
                  <a:gd name="connsiteX173" fmla="*/ 411524 w 458129"/>
                  <a:gd name="connsiteY173" fmla="*/ 78338 h 592990"/>
                  <a:gd name="connsiteX174" fmla="*/ 413507 w 458129"/>
                  <a:gd name="connsiteY174" fmla="*/ 89246 h 592990"/>
                  <a:gd name="connsiteX175" fmla="*/ 409540 w 458129"/>
                  <a:gd name="connsiteY175" fmla="*/ 101146 h 592990"/>
                  <a:gd name="connsiteX176" fmla="*/ 409540 w 458129"/>
                  <a:gd name="connsiteY176" fmla="*/ 101146 h 592990"/>
                  <a:gd name="connsiteX177" fmla="*/ 404582 w 458129"/>
                  <a:gd name="connsiteY177" fmla="*/ 95196 h 592990"/>
                  <a:gd name="connsiteX178" fmla="*/ 407557 w 458129"/>
                  <a:gd name="connsiteY178" fmla="*/ 83296 h 592990"/>
                  <a:gd name="connsiteX179" fmla="*/ 401607 w 458129"/>
                  <a:gd name="connsiteY179" fmla="*/ 73380 h 592990"/>
                  <a:gd name="connsiteX180" fmla="*/ 397641 w 458129"/>
                  <a:gd name="connsiteY180" fmla="*/ 70405 h 592990"/>
                  <a:gd name="connsiteX181" fmla="*/ 389708 w 458129"/>
                  <a:gd name="connsiteY181" fmla="*/ 83296 h 592990"/>
                  <a:gd name="connsiteX182" fmla="*/ 389708 w 458129"/>
                  <a:gd name="connsiteY182" fmla="*/ 100154 h 592990"/>
                  <a:gd name="connsiteX183" fmla="*/ 396649 w 458129"/>
                  <a:gd name="connsiteY183" fmla="*/ 101146 h 592990"/>
                  <a:gd name="connsiteX184" fmla="*/ 404582 w 458129"/>
                  <a:gd name="connsiteY184" fmla="*/ 95196 h 592990"/>
                  <a:gd name="connsiteX185" fmla="*/ 404582 w 458129"/>
                  <a:gd name="connsiteY185" fmla="*/ 95196 h 592990"/>
                  <a:gd name="connsiteX186" fmla="*/ 434331 w 458129"/>
                  <a:gd name="connsiteY186" fmla="*/ 27766 h 592990"/>
                  <a:gd name="connsiteX187" fmla="*/ 428381 w 458129"/>
                  <a:gd name="connsiteY187" fmla="*/ 36690 h 592990"/>
                  <a:gd name="connsiteX188" fmla="*/ 437305 w 458129"/>
                  <a:gd name="connsiteY188" fmla="*/ 61481 h 592990"/>
                  <a:gd name="connsiteX189" fmla="*/ 431356 w 458129"/>
                  <a:gd name="connsiteY189" fmla="*/ 70405 h 592990"/>
                  <a:gd name="connsiteX190" fmla="*/ 422431 w 458129"/>
                  <a:gd name="connsiteY190" fmla="*/ 43631 h 592990"/>
                  <a:gd name="connsiteX191" fmla="*/ 411524 w 458129"/>
                  <a:gd name="connsiteY191" fmla="*/ 48589 h 592990"/>
                  <a:gd name="connsiteX192" fmla="*/ 400616 w 458129"/>
                  <a:gd name="connsiteY192" fmla="*/ 45615 h 592990"/>
                  <a:gd name="connsiteX193" fmla="*/ 392682 w 458129"/>
                  <a:gd name="connsiteY193" fmla="*/ 32724 h 592990"/>
                  <a:gd name="connsiteX194" fmla="*/ 397641 w 458129"/>
                  <a:gd name="connsiteY194" fmla="*/ 16858 h 592990"/>
                  <a:gd name="connsiteX195" fmla="*/ 409540 w 458129"/>
                  <a:gd name="connsiteY195" fmla="*/ 0 h 592990"/>
                  <a:gd name="connsiteX196" fmla="*/ 458130 w 458129"/>
                  <a:gd name="connsiteY196" fmla="*/ 33715 h 592990"/>
                  <a:gd name="connsiteX197" fmla="*/ 453172 w 458129"/>
                  <a:gd name="connsiteY197" fmla="*/ 41648 h 592990"/>
                  <a:gd name="connsiteX198" fmla="*/ 434331 w 458129"/>
                  <a:gd name="connsiteY198" fmla="*/ 27766 h 592990"/>
                  <a:gd name="connsiteX199" fmla="*/ 428381 w 458129"/>
                  <a:gd name="connsiteY199" fmla="*/ 23799 h 592990"/>
                  <a:gd name="connsiteX200" fmla="*/ 410532 w 458129"/>
                  <a:gd name="connsiteY200" fmla="*/ 10908 h 592990"/>
                  <a:gd name="connsiteX201" fmla="*/ 403590 w 458129"/>
                  <a:gd name="connsiteY201" fmla="*/ 19832 h 592990"/>
                  <a:gd name="connsiteX202" fmla="*/ 400616 w 458129"/>
                  <a:gd name="connsiteY202" fmla="*/ 28757 h 592990"/>
                  <a:gd name="connsiteX203" fmla="*/ 405574 w 458129"/>
                  <a:gd name="connsiteY203" fmla="*/ 36690 h 592990"/>
                  <a:gd name="connsiteX204" fmla="*/ 413507 w 458129"/>
                  <a:gd name="connsiteY204" fmla="*/ 38673 h 592990"/>
                  <a:gd name="connsiteX205" fmla="*/ 421440 w 458129"/>
                  <a:gd name="connsiteY205" fmla="*/ 32724 h 592990"/>
                  <a:gd name="connsiteX206" fmla="*/ 428381 w 458129"/>
                  <a:gd name="connsiteY206" fmla="*/ 23799 h 592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</a:cxnLst>
                <a:rect l="l" t="t" r="r" b="b"/>
                <a:pathLst>
                  <a:path w="458129" h="592990">
                    <a:moveTo>
                      <a:pt x="95196" y="549359"/>
                    </a:moveTo>
                    <a:lnTo>
                      <a:pt x="65447" y="528535"/>
                    </a:lnTo>
                    <a:lnTo>
                      <a:pt x="40656" y="564233"/>
                    </a:lnTo>
                    <a:lnTo>
                      <a:pt x="70405" y="585058"/>
                    </a:lnTo>
                    <a:lnTo>
                      <a:pt x="64455" y="592991"/>
                    </a:lnTo>
                    <a:lnTo>
                      <a:pt x="0" y="547376"/>
                    </a:lnTo>
                    <a:lnTo>
                      <a:pt x="5949" y="539443"/>
                    </a:lnTo>
                    <a:lnTo>
                      <a:pt x="33715" y="559275"/>
                    </a:lnTo>
                    <a:lnTo>
                      <a:pt x="58506" y="523577"/>
                    </a:lnTo>
                    <a:lnTo>
                      <a:pt x="30740" y="503745"/>
                    </a:lnTo>
                    <a:lnTo>
                      <a:pt x="36690" y="495811"/>
                    </a:lnTo>
                    <a:lnTo>
                      <a:pt x="101145" y="541426"/>
                    </a:lnTo>
                    <a:lnTo>
                      <a:pt x="95196" y="549359"/>
                    </a:lnTo>
                    <a:close/>
                    <a:moveTo>
                      <a:pt x="123953" y="508703"/>
                    </a:moveTo>
                    <a:cubicBezTo>
                      <a:pt x="118995" y="515644"/>
                      <a:pt x="113045" y="519610"/>
                      <a:pt x="106103" y="520602"/>
                    </a:cubicBezTo>
                    <a:cubicBezTo>
                      <a:pt x="99162" y="521594"/>
                      <a:pt x="91229" y="519610"/>
                      <a:pt x="84288" y="513661"/>
                    </a:cubicBezTo>
                    <a:cubicBezTo>
                      <a:pt x="76355" y="508703"/>
                      <a:pt x="72388" y="501761"/>
                      <a:pt x="70405" y="494820"/>
                    </a:cubicBezTo>
                    <a:cubicBezTo>
                      <a:pt x="68422" y="487879"/>
                      <a:pt x="70405" y="480937"/>
                      <a:pt x="75363" y="473996"/>
                    </a:cubicBezTo>
                    <a:cubicBezTo>
                      <a:pt x="80321" y="467054"/>
                      <a:pt x="86271" y="463088"/>
                      <a:pt x="93212" y="462096"/>
                    </a:cubicBezTo>
                    <a:cubicBezTo>
                      <a:pt x="100154" y="461105"/>
                      <a:pt x="108087" y="463088"/>
                      <a:pt x="115028" y="469038"/>
                    </a:cubicBezTo>
                    <a:cubicBezTo>
                      <a:pt x="122961" y="473996"/>
                      <a:pt x="126928" y="480937"/>
                      <a:pt x="128911" y="487879"/>
                    </a:cubicBezTo>
                    <a:cubicBezTo>
                      <a:pt x="129902" y="495811"/>
                      <a:pt x="128911" y="502753"/>
                      <a:pt x="123953" y="508703"/>
                    </a:cubicBezTo>
                    <a:lnTo>
                      <a:pt x="123953" y="508703"/>
                    </a:lnTo>
                    <a:close/>
                    <a:moveTo>
                      <a:pt x="117011" y="504736"/>
                    </a:moveTo>
                    <a:cubicBezTo>
                      <a:pt x="119986" y="499778"/>
                      <a:pt x="120978" y="495811"/>
                      <a:pt x="119986" y="490853"/>
                    </a:cubicBezTo>
                    <a:cubicBezTo>
                      <a:pt x="118995" y="485895"/>
                      <a:pt x="115028" y="481929"/>
                      <a:pt x="110070" y="477962"/>
                    </a:cubicBezTo>
                    <a:cubicBezTo>
                      <a:pt x="104120" y="473996"/>
                      <a:pt x="99162" y="472013"/>
                      <a:pt x="94204" y="473004"/>
                    </a:cubicBezTo>
                    <a:cubicBezTo>
                      <a:pt x="89246" y="473004"/>
                      <a:pt x="85279" y="475979"/>
                      <a:pt x="82305" y="479945"/>
                    </a:cubicBezTo>
                    <a:cubicBezTo>
                      <a:pt x="79330" y="484904"/>
                      <a:pt x="78338" y="488870"/>
                      <a:pt x="79330" y="493828"/>
                    </a:cubicBezTo>
                    <a:cubicBezTo>
                      <a:pt x="80321" y="498787"/>
                      <a:pt x="84288" y="502753"/>
                      <a:pt x="89246" y="506719"/>
                    </a:cubicBezTo>
                    <a:cubicBezTo>
                      <a:pt x="95196" y="510686"/>
                      <a:pt x="100154" y="512669"/>
                      <a:pt x="105112" y="511678"/>
                    </a:cubicBezTo>
                    <a:cubicBezTo>
                      <a:pt x="110070" y="510686"/>
                      <a:pt x="114037" y="508703"/>
                      <a:pt x="117011" y="504736"/>
                    </a:cubicBezTo>
                    <a:lnTo>
                      <a:pt x="117011" y="504736"/>
                    </a:lnTo>
                    <a:close/>
                    <a:moveTo>
                      <a:pt x="145768" y="476971"/>
                    </a:moveTo>
                    <a:lnTo>
                      <a:pt x="97179" y="443256"/>
                    </a:lnTo>
                    <a:lnTo>
                      <a:pt x="104120" y="434331"/>
                    </a:lnTo>
                    <a:lnTo>
                      <a:pt x="154693" y="443256"/>
                    </a:lnTo>
                    <a:lnTo>
                      <a:pt x="154693" y="443256"/>
                    </a:lnTo>
                    <a:lnTo>
                      <a:pt x="128911" y="399624"/>
                    </a:lnTo>
                    <a:lnTo>
                      <a:pt x="134860" y="390699"/>
                    </a:lnTo>
                    <a:lnTo>
                      <a:pt x="183450" y="424415"/>
                    </a:lnTo>
                    <a:lnTo>
                      <a:pt x="178492" y="432348"/>
                    </a:lnTo>
                    <a:lnTo>
                      <a:pt x="143785" y="408549"/>
                    </a:lnTo>
                    <a:lnTo>
                      <a:pt x="143785" y="408549"/>
                    </a:lnTo>
                    <a:lnTo>
                      <a:pt x="165601" y="447222"/>
                    </a:lnTo>
                    <a:lnTo>
                      <a:pt x="161634" y="453172"/>
                    </a:lnTo>
                    <a:lnTo>
                      <a:pt x="118003" y="446230"/>
                    </a:lnTo>
                    <a:lnTo>
                      <a:pt x="118003" y="446230"/>
                    </a:lnTo>
                    <a:lnTo>
                      <a:pt x="152710" y="470029"/>
                    </a:lnTo>
                    <a:lnTo>
                      <a:pt x="145768" y="476971"/>
                    </a:lnTo>
                    <a:close/>
                    <a:moveTo>
                      <a:pt x="191383" y="412515"/>
                    </a:moveTo>
                    <a:lnTo>
                      <a:pt x="142794" y="378800"/>
                    </a:lnTo>
                    <a:lnTo>
                      <a:pt x="147752" y="370867"/>
                    </a:lnTo>
                    <a:lnTo>
                      <a:pt x="184442" y="396649"/>
                    </a:lnTo>
                    <a:lnTo>
                      <a:pt x="184442" y="396649"/>
                    </a:lnTo>
                    <a:lnTo>
                      <a:pt x="165601" y="346076"/>
                    </a:lnTo>
                    <a:lnTo>
                      <a:pt x="170559" y="338144"/>
                    </a:lnTo>
                    <a:lnTo>
                      <a:pt x="219148" y="371859"/>
                    </a:lnTo>
                    <a:lnTo>
                      <a:pt x="214190" y="379792"/>
                    </a:lnTo>
                    <a:lnTo>
                      <a:pt x="177500" y="354010"/>
                    </a:lnTo>
                    <a:lnTo>
                      <a:pt x="177500" y="354010"/>
                    </a:lnTo>
                    <a:lnTo>
                      <a:pt x="196341" y="404582"/>
                    </a:lnTo>
                    <a:lnTo>
                      <a:pt x="191383" y="412515"/>
                    </a:lnTo>
                    <a:close/>
                    <a:moveTo>
                      <a:pt x="228073" y="312361"/>
                    </a:moveTo>
                    <a:lnTo>
                      <a:pt x="211216" y="337152"/>
                    </a:lnTo>
                    <a:lnTo>
                      <a:pt x="233031" y="352026"/>
                    </a:lnTo>
                    <a:lnTo>
                      <a:pt x="228073" y="359959"/>
                    </a:lnTo>
                    <a:lnTo>
                      <a:pt x="179484" y="326244"/>
                    </a:lnTo>
                    <a:lnTo>
                      <a:pt x="184442" y="318311"/>
                    </a:lnTo>
                    <a:lnTo>
                      <a:pt x="204274" y="332194"/>
                    </a:lnTo>
                    <a:lnTo>
                      <a:pt x="221132" y="307403"/>
                    </a:lnTo>
                    <a:lnTo>
                      <a:pt x="201299" y="293520"/>
                    </a:lnTo>
                    <a:lnTo>
                      <a:pt x="206257" y="285588"/>
                    </a:lnTo>
                    <a:lnTo>
                      <a:pt x="254847" y="319303"/>
                    </a:lnTo>
                    <a:lnTo>
                      <a:pt x="249889" y="327236"/>
                    </a:lnTo>
                    <a:lnTo>
                      <a:pt x="228073" y="312361"/>
                    </a:lnTo>
                    <a:close/>
                    <a:moveTo>
                      <a:pt x="273688" y="294512"/>
                    </a:moveTo>
                    <a:cubicBezTo>
                      <a:pt x="270713" y="299470"/>
                      <a:pt x="265755" y="302445"/>
                      <a:pt x="261788" y="303437"/>
                    </a:cubicBezTo>
                    <a:cubicBezTo>
                      <a:pt x="256830" y="304428"/>
                      <a:pt x="252864" y="303437"/>
                      <a:pt x="247906" y="300462"/>
                    </a:cubicBezTo>
                    <a:cubicBezTo>
                      <a:pt x="243939" y="297487"/>
                      <a:pt x="241956" y="293520"/>
                      <a:pt x="240964" y="288562"/>
                    </a:cubicBezTo>
                    <a:cubicBezTo>
                      <a:pt x="240964" y="283604"/>
                      <a:pt x="242948" y="278646"/>
                      <a:pt x="245922" y="272696"/>
                    </a:cubicBezTo>
                    <a:lnTo>
                      <a:pt x="254847" y="258814"/>
                    </a:lnTo>
                    <a:lnTo>
                      <a:pt x="250880" y="255839"/>
                    </a:lnTo>
                    <a:cubicBezTo>
                      <a:pt x="247906" y="253856"/>
                      <a:pt x="244931" y="252864"/>
                      <a:pt x="241956" y="253856"/>
                    </a:cubicBezTo>
                    <a:cubicBezTo>
                      <a:pt x="238981" y="254847"/>
                      <a:pt x="236006" y="256830"/>
                      <a:pt x="234023" y="260797"/>
                    </a:cubicBezTo>
                    <a:cubicBezTo>
                      <a:pt x="232040" y="263772"/>
                      <a:pt x="231048" y="266747"/>
                      <a:pt x="231048" y="269722"/>
                    </a:cubicBezTo>
                    <a:cubicBezTo>
                      <a:pt x="231048" y="272696"/>
                      <a:pt x="232040" y="274680"/>
                      <a:pt x="234023" y="276663"/>
                    </a:cubicBezTo>
                    <a:lnTo>
                      <a:pt x="229065" y="284596"/>
                    </a:lnTo>
                    <a:cubicBezTo>
                      <a:pt x="225098" y="281621"/>
                      <a:pt x="223115" y="277654"/>
                      <a:pt x="222123" y="271705"/>
                    </a:cubicBezTo>
                    <a:cubicBezTo>
                      <a:pt x="222123" y="266747"/>
                      <a:pt x="223115" y="260797"/>
                      <a:pt x="227082" y="255839"/>
                    </a:cubicBezTo>
                    <a:cubicBezTo>
                      <a:pt x="231048" y="249889"/>
                      <a:pt x="236006" y="246914"/>
                      <a:pt x="240964" y="244931"/>
                    </a:cubicBezTo>
                    <a:cubicBezTo>
                      <a:pt x="245922" y="243939"/>
                      <a:pt x="250880" y="244931"/>
                      <a:pt x="255839" y="247906"/>
                    </a:cubicBezTo>
                    <a:lnTo>
                      <a:pt x="288562" y="270713"/>
                    </a:lnTo>
                    <a:lnTo>
                      <a:pt x="283604" y="277654"/>
                    </a:lnTo>
                    <a:lnTo>
                      <a:pt x="275671" y="271705"/>
                    </a:lnTo>
                    <a:lnTo>
                      <a:pt x="275671" y="271705"/>
                    </a:lnTo>
                    <a:cubicBezTo>
                      <a:pt x="277654" y="274680"/>
                      <a:pt x="277654" y="278646"/>
                      <a:pt x="277654" y="282613"/>
                    </a:cubicBezTo>
                    <a:cubicBezTo>
                      <a:pt x="277654" y="287571"/>
                      <a:pt x="276663" y="291537"/>
                      <a:pt x="273688" y="294512"/>
                    </a:cubicBezTo>
                    <a:lnTo>
                      <a:pt x="273688" y="294512"/>
                    </a:lnTo>
                    <a:close/>
                    <a:moveTo>
                      <a:pt x="268730" y="288562"/>
                    </a:moveTo>
                    <a:cubicBezTo>
                      <a:pt x="271705" y="284596"/>
                      <a:pt x="272696" y="280629"/>
                      <a:pt x="271705" y="276663"/>
                    </a:cubicBezTo>
                    <a:cubicBezTo>
                      <a:pt x="270713" y="272696"/>
                      <a:pt x="268730" y="268730"/>
                      <a:pt x="265755" y="266747"/>
                    </a:cubicBezTo>
                    <a:lnTo>
                      <a:pt x="261788" y="263772"/>
                    </a:lnTo>
                    <a:lnTo>
                      <a:pt x="253855" y="276663"/>
                    </a:lnTo>
                    <a:cubicBezTo>
                      <a:pt x="248897" y="284596"/>
                      <a:pt x="248897" y="289554"/>
                      <a:pt x="253855" y="293520"/>
                    </a:cubicBezTo>
                    <a:cubicBezTo>
                      <a:pt x="255839" y="295504"/>
                      <a:pt x="258813" y="295504"/>
                      <a:pt x="260797" y="294512"/>
                    </a:cubicBezTo>
                    <a:cubicBezTo>
                      <a:pt x="263771" y="293520"/>
                      <a:pt x="266747" y="291537"/>
                      <a:pt x="268730" y="288562"/>
                    </a:cubicBezTo>
                    <a:lnTo>
                      <a:pt x="268730" y="288562"/>
                    </a:lnTo>
                    <a:close/>
                    <a:moveTo>
                      <a:pt x="285587" y="233031"/>
                    </a:moveTo>
                    <a:cubicBezTo>
                      <a:pt x="292529" y="238981"/>
                      <a:pt x="296495" y="243939"/>
                      <a:pt x="298478" y="247906"/>
                    </a:cubicBezTo>
                    <a:cubicBezTo>
                      <a:pt x="300462" y="252864"/>
                      <a:pt x="300462" y="257822"/>
                      <a:pt x="296495" y="262780"/>
                    </a:cubicBezTo>
                    <a:cubicBezTo>
                      <a:pt x="295504" y="263772"/>
                      <a:pt x="294512" y="264763"/>
                      <a:pt x="294512" y="264763"/>
                    </a:cubicBezTo>
                    <a:lnTo>
                      <a:pt x="287571" y="259805"/>
                    </a:lnTo>
                    <a:cubicBezTo>
                      <a:pt x="288562" y="258814"/>
                      <a:pt x="288562" y="258814"/>
                      <a:pt x="289554" y="257822"/>
                    </a:cubicBezTo>
                    <a:cubicBezTo>
                      <a:pt x="291537" y="255839"/>
                      <a:pt x="291537" y="252864"/>
                      <a:pt x="289554" y="249889"/>
                    </a:cubicBezTo>
                    <a:cubicBezTo>
                      <a:pt x="287571" y="246914"/>
                      <a:pt x="284596" y="243939"/>
                      <a:pt x="280629" y="239973"/>
                    </a:cubicBezTo>
                    <a:lnTo>
                      <a:pt x="254847" y="219149"/>
                    </a:lnTo>
                    <a:lnTo>
                      <a:pt x="276663" y="187417"/>
                    </a:lnTo>
                    <a:lnTo>
                      <a:pt x="325252" y="221132"/>
                    </a:lnTo>
                    <a:lnTo>
                      <a:pt x="320294" y="229065"/>
                    </a:lnTo>
                    <a:lnTo>
                      <a:pt x="278646" y="199316"/>
                    </a:lnTo>
                    <a:lnTo>
                      <a:pt x="266747" y="216174"/>
                    </a:lnTo>
                    <a:lnTo>
                      <a:pt x="285587" y="233031"/>
                    </a:lnTo>
                    <a:close/>
                    <a:moveTo>
                      <a:pt x="284596" y="176509"/>
                    </a:moveTo>
                    <a:lnTo>
                      <a:pt x="289554" y="168576"/>
                    </a:lnTo>
                    <a:lnTo>
                      <a:pt x="305420" y="179484"/>
                    </a:lnTo>
                    <a:lnTo>
                      <a:pt x="311370" y="170559"/>
                    </a:lnTo>
                    <a:cubicBezTo>
                      <a:pt x="315336" y="164609"/>
                      <a:pt x="320294" y="161635"/>
                      <a:pt x="325252" y="160643"/>
                    </a:cubicBezTo>
                    <a:cubicBezTo>
                      <a:pt x="330210" y="159651"/>
                      <a:pt x="335168" y="160643"/>
                      <a:pt x="341118" y="163618"/>
                    </a:cubicBezTo>
                    <a:cubicBezTo>
                      <a:pt x="346076" y="167584"/>
                      <a:pt x="349051" y="171551"/>
                      <a:pt x="350043" y="176509"/>
                    </a:cubicBezTo>
                    <a:cubicBezTo>
                      <a:pt x="351034" y="181467"/>
                      <a:pt x="349051" y="187417"/>
                      <a:pt x="345085" y="192375"/>
                    </a:cubicBezTo>
                    <a:lnTo>
                      <a:pt x="333185" y="209233"/>
                    </a:lnTo>
                    <a:lnTo>
                      <a:pt x="284596" y="176509"/>
                    </a:lnTo>
                    <a:close/>
                    <a:moveTo>
                      <a:pt x="311370" y="184442"/>
                    </a:moveTo>
                    <a:lnTo>
                      <a:pt x="331202" y="198325"/>
                    </a:lnTo>
                    <a:lnTo>
                      <a:pt x="337152" y="189400"/>
                    </a:lnTo>
                    <a:cubicBezTo>
                      <a:pt x="339135" y="186425"/>
                      <a:pt x="340127" y="183450"/>
                      <a:pt x="340127" y="179484"/>
                    </a:cubicBezTo>
                    <a:cubicBezTo>
                      <a:pt x="340127" y="176509"/>
                      <a:pt x="338143" y="173534"/>
                      <a:pt x="335168" y="171551"/>
                    </a:cubicBezTo>
                    <a:cubicBezTo>
                      <a:pt x="332194" y="169568"/>
                      <a:pt x="329219" y="168576"/>
                      <a:pt x="326244" y="169568"/>
                    </a:cubicBezTo>
                    <a:cubicBezTo>
                      <a:pt x="323269" y="170559"/>
                      <a:pt x="320294" y="172542"/>
                      <a:pt x="318311" y="175517"/>
                    </a:cubicBezTo>
                    <a:lnTo>
                      <a:pt x="311370" y="184442"/>
                    </a:lnTo>
                    <a:close/>
                    <a:moveTo>
                      <a:pt x="363925" y="118995"/>
                    </a:moveTo>
                    <a:lnTo>
                      <a:pt x="347068" y="143785"/>
                    </a:lnTo>
                    <a:lnTo>
                      <a:pt x="368884" y="158660"/>
                    </a:lnTo>
                    <a:lnTo>
                      <a:pt x="363925" y="166593"/>
                    </a:lnTo>
                    <a:lnTo>
                      <a:pt x="315336" y="132877"/>
                    </a:lnTo>
                    <a:lnTo>
                      <a:pt x="320294" y="124945"/>
                    </a:lnTo>
                    <a:lnTo>
                      <a:pt x="340127" y="138827"/>
                    </a:lnTo>
                    <a:lnTo>
                      <a:pt x="356984" y="114037"/>
                    </a:lnTo>
                    <a:lnTo>
                      <a:pt x="337152" y="100154"/>
                    </a:lnTo>
                    <a:lnTo>
                      <a:pt x="342110" y="92221"/>
                    </a:lnTo>
                    <a:lnTo>
                      <a:pt x="390699" y="125936"/>
                    </a:lnTo>
                    <a:lnTo>
                      <a:pt x="385741" y="133869"/>
                    </a:lnTo>
                    <a:lnTo>
                      <a:pt x="363925" y="118995"/>
                    </a:lnTo>
                    <a:close/>
                    <a:moveTo>
                      <a:pt x="409540" y="101146"/>
                    </a:moveTo>
                    <a:cubicBezTo>
                      <a:pt x="406565" y="106104"/>
                      <a:pt x="401607" y="109079"/>
                      <a:pt x="397641" y="110070"/>
                    </a:cubicBezTo>
                    <a:cubicBezTo>
                      <a:pt x="392682" y="111062"/>
                      <a:pt x="388716" y="110070"/>
                      <a:pt x="383758" y="107095"/>
                    </a:cubicBezTo>
                    <a:cubicBezTo>
                      <a:pt x="379791" y="104120"/>
                      <a:pt x="377808" y="100154"/>
                      <a:pt x="376817" y="95196"/>
                    </a:cubicBezTo>
                    <a:cubicBezTo>
                      <a:pt x="376817" y="90238"/>
                      <a:pt x="378800" y="85280"/>
                      <a:pt x="381775" y="79330"/>
                    </a:cubicBezTo>
                    <a:lnTo>
                      <a:pt x="390699" y="65447"/>
                    </a:lnTo>
                    <a:lnTo>
                      <a:pt x="386733" y="62472"/>
                    </a:lnTo>
                    <a:cubicBezTo>
                      <a:pt x="383758" y="60489"/>
                      <a:pt x="380783" y="59497"/>
                      <a:pt x="377808" y="60489"/>
                    </a:cubicBezTo>
                    <a:cubicBezTo>
                      <a:pt x="374833" y="61481"/>
                      <a:pt x="371859" y="63464"/>
                      <a:pt x="369875" y="67431"/>
                    </a:cubicBezTo>
                    <a:cubicBezTo>
                      <a:pt x="367892" y="70405"/>
                      <a:pt x="366900" y="73380"/>
                      <a:pt x="366900" y="76355"/>
                    </a:cubicBezTo>
                    <a:cubicBezTo>
                      <a:pt x="366900" y="79330"/>
                      <a:pt x="367892" y="81313"/>
                      <a:pt x="369875" y="83296"/>
                    </a:cubicBezTo>
                    <a:lnTo>
                      <a:pt x="364917" y="91229"/>
                    </a:lnTo>
                    <a:cubicBezTo>
                      <a:pt x="360951" y="88254"/>
                      <a:pt x="358967" y="84288"/>
                      <a:pt x="357976" y="78338"/>
                    </a:cubicBezTo>
                    <a:cubicBezTo>
                      <a:pt x="357976" y="73380"/>
                      <a:pt x="358967" y="67431"/>
                      <a:pt x="362934" y="62472"/>
                    </a:cubicBezTo>
                    <a:cubicBezTo>
                      <a:pt x="366900" y="56523"/>
                      <a:pt x="371859" y="53548"/>
                      <a:pt x="376817" y="51565"/>
                    </a:cubicBezTo>
                    <a:cubicBezTo>
                      <a:pt x="381775" y="50573"/>
                      <a:pt x="386733" y="51565"/>
                      <a:pt x="391691" y="54539"/>
                    </a:cubicBezTo>
                    <a:lnTo>
                      <a:pt x="424415" y="77347"/>
                    </a:lnTo>
                    <a:lnTo>
                      <a:pt x="419456" y="84288"/>
                    </a:lnTo>
                    <a:lnTo>
                      <a:pt x="411524" y="78338"/>
                    </a:lnTo>
                    <a:lnTo>
                      <a:pt x="411524" y="78338"/>
                    </a:lnTo>
                    <a:cubicBezTo>
                      <a:pt x="413507" y="81313"/>
                      <a:pt x="413507" y="85280"/>
                      <a:pt x="413507" y="89246"/>
                    </a:cubicBezTo>
                    <a:cubicBezTo>
                      <a:pt x="413507" y="94204"/>
                      <a:pt x="412515" y="98171"/>
                      <a:pt x="409540" y="101146"/>
                    </a:cubicBezTo>
                    <a:lnTo>
                      <a:pt x="409540" y="101146"/>
                    </a:lnTo>
                    <a:close/>
                    <a:moveTo>
                      <a:pt x="404582" y="95196"/>
                    </a:moveTo>
                    <a:cubicBezTo>
                      <a:pt x="407557" y="91229"/>
                      <a:pt x="408548" y="87263"/>
                      <a:pt x="407557" y="83296"/>
                    </a:cubicBezTo>
                    <a:cubicBezTo>
                      <a:pt x="406565" y="79330"/>
                      <a:pt x="404582" y="75363"/>
                      <a:pt x="401607" y="73380"/>
                    </a:cubicBezTo>
                    <a:lnTo>
                      <a:pt x="397641" y="70405"/>
                    </a:lnTo>
                    <a:lnTo>
                      <a:pt x="389708" y="83296"/>
                    </a:lnTo>
                    <a:cubicBezTo>
                      <a:pt x="384750" y="91229"/>
                      <a:pt x="384750" y="96188"/>
                      <a:pt x="389708" y="100154"/>
                    </a:cubicBezTo>
                    <a:cubicBezTo>
                      <a:pt x="391691" y="102137"/>
                      <a:pt x="394666" y="102137"/>
                      <a:pt x="396649" y="101146"/>
                    </a:cubicBezTo>
                    <a:cubicBezTo>
                      <a:pt x="399624" y="100154"/>
                      <a:pt x="401607" y="98171"/>
                      <a:pt x="404582" y="95196"/>
                    </a:cubicBezTo>
                    <a:lnTo>
                      <a:pt x="404582" y="95196"/>
                    </a:lnTo>
                    <a:close/>
                    <a:moveTo>
                      <a:pt x="434331" y="27766"/>
                    </a:moveTo>
                    <a:lnTo>
                      <a:pt x="428381" y="36690"/>
                    </a:lnTo>
                    <a:lnTo>
                      <a:pt x="437305" y="61481"/>
                    </a:lnTo>
                    <a:lnTo>
                      <a:pt x="431356" y="70405"/>
                    </a:lnTo>
                    <a:lnTo>
                      <a:pt x="422431" y="43631"/>
                    </a:lnTo>
                    <a:cubicBezTo>
                      <a:pt x="419456" y="46606"/>
                      <a:pt x="415490" y="47598"/>
                      <a:pt x="411524" y="48589"/>
                    </a:cubicBezTo>
                    <a:cubicBezTo>
                      <a:pt x="407557" y="48589"/>
                      <a:pt x="404582" y="47598"/>
                      <a:pt x="400616" y="45615"/>
                    </a:cubicBezTo>
                    <a:cubicBezTo>
                      <a:pt x="395657" y="41648"/>
                      <a:pt x="392682" y="37682"/>
                      <a:pt x="392682" y="32724"/>
                    </a:cubicBezTo>
                    <a:cubicBezTo>
                      <a:pt x="391691" y="27766"/>
                      <a:pt x="393674" y="21816"/>
                      <a:pt x="397641" y="16858"/>
                    </a:cubicBezTo>
                    <a:lnTo>
                      <a:pt x="409540" y="0"/>
                    </a:lnTo>
                    <a:lnTo>
                      <a:pt x="458130" y="33715"/>
                    </a:lnTo>
                    <a:lnTo>
                      <a:pt x="453172" y="41648"/>
                    </a:lnTo>
                    <a:lnTo>
                      <a:pt x="434331" y="27766"/>
                    </a:lnTo>
                    <a:close/>
                    <a:moveTo>
                      <a:pt x="428381" y="23799"/>
                    </a:moveTo>
                    <a:lnTo>
                      <a:pt x="410532" y="10908"/>
                    </a:lnTo>
                    <a:lnTo>
                      <a:pt x="403590" y="19832"/>
                    </a:lnTo>
                    <a:cubicBezTo>
                      <a:pt x="401607" y="22808"/>
                      <a:pt x="400616" y="25782"/>
                      <a:pt x="400616" y="28757"/>
                    </a:cubicBezTo>
                    <a:cubicBezTo>
                      <a:pt x="400616" y="31732"/>
                      <a:pt x="402599" y="34707"/>
                      <a:pt x="405574" y="36690"/>
                    </a:cubicBezTo>
                    <a:cubicBezTo>
                      <a:pt x="408548" y="38673"/>
                      <a:pt x="410532" y="38673"/>
                      <a:pt x="413507" y="38673"/>
                    </a:cubicBezTo>
                    <a:cubicBezTo>
                      <a:pt x="416482" y="37682"/>
                      <a:pt x="419456" y="35698"/>
                      <a:pt x="421440" y="32724"/>
                    </a:cubicBezTo>
                    <a:lnTo>
                      <a:pt x="428381" y="23799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6" name="Полилиния: фигура 355">
                <a:extLst>
                  <a:ext uri="{FF2B5EF4-FFF2-40B4-BE49-F238E27FC236}">
                    <a16:creationId xmlns:a16="http://schemas.microsoft.com/office/drawing/2014/main" id="{565414EB-EC9B-67C1-E22C-0A21DF3AF139}"/>
                  </a:ext>
                </a:extLst>
              </p:cNvPr>
              <p:cNvSpPr/>
              <p:nvPr/>
            </p:nvSpPr>
            <p:spPr>
              <a:xfrm>
                <a:off x="3355066" y="3029236"/>
                <a:ext cx="349829" cy="455398"/>
              </a:xfrm>
              <a:custGeom>
                <a:avLst/>
                <a:gdLst>
                  <a:gd name="connsiteX0" fmla="*/ 53334 w 349829"/>
                  <a:gd name="connsiteY0" fmla="*/ 413507 h 455398"/>
                  <a:gd name="connsiteX1" fmla="*/ 59284 w 349829"/>
                  <a:gd name="connsiteY1" fmla="*/ 427390 h 455398"/>
                  <a:gd name="connsiteX2" fmla="*/ 54326 w 349829"/>
                  <a:gd name="connsiteY2" fmla="*/ 443256 h 455398"/>
                  <a:gd name="connsiteX3" fmla="*/ 36476 w 349829"/>
                  <a:gd name="connsiteY3" fmla="*/ 455155 h 455398"/>
                  <a:gd name="connsiteX4" fmla="*/ 14661 w 349829"/>
                  <a:gd name="connsiteY4" fmla="*/ 448214 h 455398"/>
                  <a:gd name="connsiteX5" fmla="*/ 778 w 349829"/>
                  <a:gd name="connsiteY5" fmla="*/ 429373 h 455398"/>
                  <a:gd name="connsiteX6" fmla="*/ 4744 w 349829"/>
                  <a:gd name="connsiteY6" fmla="*/ 408549 h 455398"/>
                  <a:gd name="connsiteX7" fmla="*/ 21602 w 349829"/>
                  <a:gd name="connsiteY7" fmla="*/ 397641 h 455398"/>
                  <a:gd name="connsiteX8" fmla="*/ 42426 w 349829"/>
                  <a:gd name="connsiteY8" fmla="*/ 404582 h 455398"/>
                  <a:gd name="connsiteX9" fmla="*/ 45401 w 349829"/>
                  <a:gd name="connsiteY9" fmla="*/ 406565 h 455398"/>
                  <a:gd name="connsiteX10" fmla="*/ 21602 w 349829"/>
                  <a:gd name="connsiteY10" fmla="*/ 441272 h 455398"/>
                  <a:gd name="connsiteX11" fmla="*/ 21602 w 349829"/>
                  <a:gd name="connsiteY11" fmla="*/ 441272 h 455398"/>
                  <a:gd name="connsiteX12" fmla="*/ 35485 w 349829"/>
                  <a:gd name="connsiteY12" fmla="*/ 445239 h 455398"/>
                  <a:gd name="connsiteX13" fmla="*/ 46393 w 349829"/>
                  <a:gd name="connsiteY13" fmla="*/ 437306 h 455398"/>
                  <a:gd name="connsiteX14" fmla="*/ 50359 w 349829"/>
                  <a:gd name="connsiteY14" fmla="*/ 428381 h 455398"/>
                  <a:gd name="connsiteX15" fmla="*/ 48376 w 349829"/>
                  <a:gd name="connsiteY15" fmla="*/ 420448 h 455398"/>
                  <a:gd name="connsiteX16" fmla="*/ 53334 w 349829"/>
                  <a:gd name="connsiteY16" fmla="*/ 413507 h 455398"/>
                  <a:gd name="connsiteX17" fmla="*/ 10694 w 349829"/>
                  <a:gd name="connsiteY17" fmla="*/ 414498 h 455398"/>
                  <a:gd name="connsiteX18" fmla="*/ 7719 w 349829"/>
                  <a:gd name="connsiteY18" fmla="*/ 426398 h 455398"/>
                  <a:gd name="connsiteX19" fmla="*/ 14661 w 349829"/>
                  <a:gd name="connsiteY19" fmla="*/ 437306 h 455398"/>
                  <a:gd name="connsiteX20" fmla="*/ 33502 w 349829"/>
                  <a:gd name="connsiteY20" fmla="*/ 410532 h 455398"/>
                  <a:gd name="connsiteX21" fmla="*/ 20610 w 349829"/>
                  <a:gd name="connsiteY21" fmla="*/ 407557 h 455398"/>
                  <a:gd name="connsiteX22" fmla="*/ 10694 w 349829"/>
                  <a:gd name="connsiteY22" fmla="*/ 414498 h 455398"/>
                  <a:gd name="connsiteX23" fmla="*/ 10694 w 349829"/>
                  <a:gd name="connsiteY23" fmla="*/ 414498 h 455398"/>
                  <a:gd name="connsiteX24" fmla="*/ 74158 w 349829"/>
                  <a:gd name="connsiteY24" fmla="*/ 413507 h 455398"/>
                  <a:gd name="connsiteX25" fmla="*/ 25569 w 349829"/>
                  <a:gd name="connsiteY25" fmla="*/ 379791 h 455398"/>
                  <a:gd name="connsiteX26" fmla="*/ 32510 w 349829"/>
                  <a:gd name="connsiteY26" fmla="*/ 370867 h 455398"/>
                  <a:gd name="connsiteX27" fmla="*/ 83083 w 349829"/>
                  <a:gd name="connsiteY27" fmla="*/ 379791 h 455398"/>
                  <a:gd name="connsiteX28" fmla="*/ 83083 w 349829"/>
                  <a:gd name="connsiteY28" fmla="*/ 379791 h 455398"/>
                  <a:gd name="connsiteX29" fmla="*/ 57301 w 349829"/>
                  <a:gd name="connsiteY29" fmla="*/ 336160 h 455398"/>
                  <a:gd name="connsiteX30" fmla="*/ 63250 w 349829"/>
                  <a:gd name="connsiteY30" fmla="*/ 327236 h 455398"/>
                  <a:gd name="connsiteX31" fmla="*/ 111840 w 349829"/>
                  <a:gd name="connsiteY31" fmla="*/ 360951 h 455398"/>
                  <a:gd name="connsiteX32" fmla="*/ 106882 w 349829"/>
                  <a:gd name="connsiteY32" fmla="*/ 368884 h 455398"/>
                  <a:gd name="connsiteX33" fmla="*/ 72175 w 349829"/>
                  <a:gd name="connsiteY33" fmla="*/ 345085 h 455398"/>
                  <a:gd name="connsiteX34" fmla="*/ 72175 w 349829"/>
                  <a:gd name="connsiteY34" fmla="*/ 345085 h 455398"/>
                  <a:gd name="connsiteX35" fmla="*/ 93990 w 349829"/>
                  <a:gd name="connsiteY35" fmla="*/ 383758 h 455398"/>
                  <a:gd name="connsiteX36" fmla="*/ 90024 w 349829"/>
                  <a:gd name="connsiteY36" fmla="*/ 389708 h 455398"/>
                  <a:gd name="connsiteX37" fmla="*/ 46393 w 349829"/>
                  <a:gd name="connsiteY37" fmla="*/ 382767 h 455398"/>
                  <a:gd name="connsiteX38" fmla="*/ 46393 w 349829"/>
                  <a:gd name="connsiteY38" fmla="*/ 382767 h 455398"/>
                  <a:gd name="connsiteX39" fmla="*/ 81099 w 349829"/>
                  <a:gd name="connsiteY39" fmla="*/ 406565 h 455398"/>
                  <a:gd name="connsiteX40" fmla="*/ 74158 w 349829"/>
                  <a:gd name="connsiteY40" fmla="*/ 413507 h 455398"/>
                  <a:gd name="connsiteX41" fmla="*/ 146547 w 349829"/>
                  <a:gd name="connsiteY41" fmla="*/ 309387 h 455398"/>
                  <a:gd name="connsiteX42" fmla="*/ 139605 w 349829"/>
                  <a:gd name="connsiteY42" fmla="*/ 319303 h 455398"/>
                  <a:gd name="connsiteX43" fmla="*/ 101924 w 349829"/>
                  <a:gd name="connsiteY43" fmla="*/ 324261 h 455398"/>
                  <a:gd name="connsiteX44" fmla="*/ 101924 w 349829"/>
                  <a:gd name="connsiteY44" fmla="*/ 324261 h 455398"/>
                  <a:gd name="connsiteX45" fmla="*/ 125723 w 349829"/>
                  <a:gd name="connsiteY45" fmla="*/ 340127 h 455398"/>
                  <a:gd name="connsiteX46" fmla="*/ 120764 w 349829"/>
                  <a:gd name="connsiteY46" fmla="*/ 348060 h 455398"/>
                  <a:gd name="connsiteX47" fmla="*/ 72175 w 349829"/>
                  <a:gd name="connsiteY47" fmla="*/ 314345 h 455398"/>
                  <a:gd name="connsiteX48" fmla="*/ 77133 w 349829"/>
                  <a:gd name="connsiteY48" fmla="*/ 306411 h 455398"/>
                  <a:gd name="connsiteX49" fmla="*/ 98949 w 349829"/>
                  <a:gd name="connsiteY49" fmla="*/ 321286 h 455398"/>
                  <a:gd name="connsiteX50" fmla="*/ 98949 w 349829"/>
                  <a:gd name="connsiteY50" fmla="*/ 321286 h 455398"/>
                  <a:gd name="connsiteX51" fmla="*/ 92007 w 349829"/>
                  <a:gd name="connsiteY51" fmla="*/ 285587 h 455398"/>
                  <a:gd name="connsiteX52" fmla="*/ 98949 w 349829"/>
                  <a:gd name="connsiteY52" fmla="*/ 275671 h 455398"/>
                  <a:gd name="connsiteX53" fmla="*/ 105890 w 349829"/>
                  <a:gd name="connsiteY53" fmla="*/ 314345 h 455398"/>
                  <a:gd name="connsiteX54" fmla="*/ 146547 w 349829"/>
                  <a:gd name="connsiteY54" fmla="*/ 309387 h 455398"/>
                  <a:gd name="connsiteX55" fmla="*/ 165387 w 349829"/>
                  <a:gd name="connsiteY55" fmla="*/ 283604 h 455398"/>
                  <a:gd name="connsiteX56" fmla="*/ 147538 w 349829"/>
                  <a:gd name="connsiteY56" fmla="*/ 295504 h 455398"/>
                  <a:gd name="connsiteX57" fmla="*/ 125723 w 349829"/>
                  <a:gd name="connsiteY57" fmla="*/ 288562 h 455398"/>
                  <a:gd name="connsiteX58" fmla="*/ 111840 w 349829"/>
                  <a:gd name="connsiteY58" fmla="*/ 269722 h 455398"/>
                  <a:gd name="connsiteX59" fmla="*/ 116798 w 349829"/>
                  <a:gd name="connsiteY59" fmla="*/ 248897 h 455398"/>
                  <a:gd name="connsiteX60" fmla="*/ 134647 w 349829"/>
                  <a:gd name="connsiteY60" fmla="*/ 236998 h 455398"/>
                  <a:gd name="connsiteX61" fmla="*/ 156463 w 349829"/>
                  <a:gd name="connsiteY61" fmla="*/ 243939 h 455398"/>
                  <a:gd name="connsiteX62" fmla="*/ 170346 w 349829"/>
                  <a:gd name="connsiteY62" fmla="*/ 262780 h 455398"/>
                  <a:gd name="connsiteX63" fmla="*/ 165387 w 349829"/>
                  <a:gd name="connsiteY63" fmla="*/ 283604 h 455398"/>
                  <a:gd name="connsiteX64" fmla="*/ 165387 w 349829"/>
                  <a:gd name="connsiteY64" fmla="*/ 283604 h 455398"/>
                  <a:gd name="connsiteX65" fmla="*/ 158446 w 349829"/>
                  <a:gd name="connsiteY65" fmla="*/ 278646 h 455398"/>
                  <a:gd name="connsiteX66" fmla="*/ 161421 w 349829"/>
                  <a:gd name="connsiteY66" fmla="*/ 264763 h 455398"/>
                  <a:gd name="connsiteX67" fmla="*/ 151505 w 349829"/>
                  <a:gd name="connsiteY67" fmla="*/ 251872 h 455398"/>
                  <a:gd name="connsiteX68" fmla="*/ 135639 w 349829"/>
                  <a:gd name="connsiteY68" fmla="*/ 246914 h 455398"/>
                  <a:gd name="connsiteX69" fmla="*/ 123739 w 349829"/>
                  <a:gd name="connsiteY69" fmla="*/ 253856 h 455398"/>
                  <a:gd name="connsiteX70" fmla="*/ 120764 w 349829"/>
                  <a:gd name="connsiteY70" fmla="*/ 267738 h 455398"/>
                  <a:gd name="connsiteX71" fmla="*/ 130681 w 349829"/>
                  <a:gd name="connsiteY71" fmla="*/ 280629 h 455398"/>
                  <a:gd name="connsiteX72" fmla="*/ 146547 w 349829"/>
                  <a:gd name="connsiteY72" fmla="*/ 285587 h 455398"/>
                  <a:gd name="connsiteX73" fmla="*/ 158446 w 349829"/>
                  <a:gd name="connsiteY73" fmla="*/ 278646 h 455398"/>
                  <a:gd name="connsiteX74" fmla="*/ 158446 w 349829"/>
                  <a:gd name="connsiteY74" fmla="*/ 278646 h 455398"/>
                  <a:gd name="connsiteX75" fmla="*/ 176295 w 349829"/>
                  <a:gd name="connsiteY75" fmla="*/ 196341 h 455398"/>
                  <a:gd name="connsiteX76" fmla="*/ 167371 w 349829"/>
                  <a:gd name="connsiteY76" fmla="*/ 196341 h 455398"/>
                  <a:gd name="connsiteX77" fmla="*/ 159438 w 349829"/>
                  <a:gd name="connsiteY77" fmla="*/ 203283 h 455398"/>
                  <a:gd name="connsiteX78" fmla="*/ 157455 w 349829"/>
                  <a:gd name="connsiteY78" fmla="*/ 217165 h 455398"/>
                  <a:gd name="connsiteX79" fmla="*/ 167371 w 349829"/>
                  <a:gd name="connsiteY79" fmla="*/ 230057 h 455398"/>
                  <a:gd name="connsiteX80" fmla="*/ 183237 w 349829"/>
                  <a:gd name="connsiteY80" fmla="*/ 235015 h 455398"/>
                  <a:gd name="connsiteX81" fmla="*/ 195136 w 349829"/>
                  <a:gd name="connsiteY81" fmla="*/ 228073 h 455398"/>
                  <a:gd name="connsiteX82" fmla="*/ 195136 w 349829"/>
                  <a:gd name="connsiteY82" fmla="*/ 210224 h 455398"/>
                  <a:gd name="connsiteX83" fmla="*/ 200094 w 349829"/>
                  <a:gd name="connsiteY83" fmla="*/ 202291 h 455398"/>
                  <a:gd name="connsiteX84" fmla="*/ 206044 w 349829"/>
                  <a:gd name="connsiteY84" fmla="*/ 216174 h 455398"/>
                  <a:gd name="connsiteX85" fmla="*/ 201086 w 349829"/>
                  <a:gd name="connsiteY85" fmla="*/ 233031 h 455398"/>
                  <a:gd name="connsiteX86" fmla="*/ 183237 w 349829"/>
                  <a:gd name="connsiteY86" fmla="*/ 244931 h 455398"/>
                  <a:gd name="connsiteX87" fmla="*/ 161421 w 349829"/>
                  <a:gd name="connsiteY87" fmla="*/ 237990 h 455398"/>
                  <a:gd name="connsiteX88" fmla="*/ 147538 w 349829"/>
                  <a:gd name="connsiteY88" fmla="*/ 219149 h 455398"/>
                  <a:gd name="connsiteX89" fmla="*/ 152496 w 349829"/>
                  <a:gd name="connsiteY89" fmla="*/ 198325 h 455398"/>
                  <a:gd name="connsiteX90" fmla="*/ 166379 w 349829"/>
                  <a:gd name="connsiteY90" fmla="*/ 187417 h 455398"/>
                  <a:gd name="connsiteX91" fmla="*/ 181253 w 349829"/>
                  <a:gd name="connsiteY91" fmla="*/ 188408 h 455398"/>
                  <a:gd name="connsiteX92" fmla="*/ 176295 w 349829"/>
                  <a:gd name="connsiteY92" fmla="*/ 196341 h 455398"/>
                  <a:gd name="connsiteX93" fmla="*/ 203069 w 349829"/>
                  <a:gd name="connsiteY93" fmla="*/ 139819 h 455398"/>
                  <a:gd name="connsiteX94" fmla="*/ 192161 w 349829"/>
                  <a:gd name="connsiteY94" fmla="*/ 155685 h 455398"/>
                  <a:gd name="connsiteX95" fmla="*/ 233809 w 349829"/>
                  <a:gd name="connsiteY95" fmla="*/ 185434 h 455398"/>
                  <a:gd name="connsiteX96" fmla="*/ 228851 w 349829"/>
                  <a:gd name="connsiteY96" fmla="*/ 193366 h 455398"/>
                  <a:gd name="connsiteX97" fmla="*/ 187203 w 349829"/>
                  <a:gd name="connsiteY97" fmla="*/ 163618 h 455398"/>
                  <a:gd name="connsiteX98" fmla="*/ 176295 w 349829"/>
                  <a:gd name="connsiteY98" fmla="*/ 179484 h 455398"/>
                  <a:gd name="connsiteX99" fmla="*/ 169354 w 349829"/>
                  <a:gd name="connsiteY99" fmla="*/ 174526 h 455398"/>
                  <a:gd name="connsiteX100" fmla="*/ 197119 w 349829"/>
                  <a:gd name="connsiteY100" fmla="*/ 135852 h 455398"/>
                  <a:gd name="connsiteX101" fmla="*/ 203069 w 349829"/>
                  <a:gd name="connsiteY101" fmla="*/ 139819 h 455398"/>
                  <a:gd name="connsiteX102" fmla="*/ 202078 w 349829"/>
                  <a:gd name="connsiteY102" fmla="*/ 127919 h 455398"/>
                  <a:gd name="connsiteX103" fmla="*/ 207036 w 349829"/>
                  <a:gd name="connsiteY103" fmla="*/ 119986 h 455398"/>
                  <a:gd name="connsiteX104" fmla="*/ 222901 w 349829"/>
                  <a:gd name="connsiteY104" fmla="*/ 130894 h 455398"/>
                  <a:gd name="connsiteX105" fmla="*/ 228851 w 349829"/>
                  <a:gd name="connsiteY105" fmla="*/ 121970 h 455398"/>
                  <a:gd name="connsiteX106" fmla="*/ 242734 w 349829"/>
                  <a:gd name="connsiteY106" fmla="*/ 112053 h 455398"/>
                  <a:gd name="connsiteX107" fmla="*/ 258600 w 349829"/>
                  <a:gd name="connsiteY107" fmla="*/ 115028 h 455398"/>
                  <a:gd name="connsiteX108" fmla="*/ 267524 w 349829"/>
                  <a:gd name="connsiteY108" fmla="*/ 127919 h 455398"/>
                  <a:gd name="connsiteX109" fmla="*/ 262566 w 349829"/>
                  <a:gd name="connsiteY109" fmla="*/ 143785 h 455398"/>
                  <a:gd name="connsiteX110" fmla="*/ 250667 w 349829"/>
                  <a:gd name="connsiteY110" fmla="*/ 160643 h 455398"/>
                  <a:gd name="connsiteX111" fmla="*/ 202078 w 349829"/>
                  <a:gd name="connsiteY111" fmla="*/ 127919 h 455398"/>
                  <a:gd name="connsiteX112" fmla="*/ 228851 w 349829"/>
                  <a:gd name="connsiteY112" fmla="*/ 135852 h 455398"/>
                  <a:gd name="connsiteX113" fmla="*/ 248684 w 349829"/>
                  <a:gd name="connsiteY113" fmla="*/ 149735 h 455398"/>
                  <a:gd name="connsiteX114" fmla="*/ 254633 w 349829"/>
                  <a:gd name="connsiteY114" fmla="*/ 140811 h 455398"/>
                  <a:gd name="connsiteX115" fmla="*/ 257608 w 349829"/>
                  <a:gd name="connsiteY115" fmla="*/ 130894 h 455398"/>
                  <a:gd name="connsiteX116" fmla="*/ 252650 w 349829"/>
                  <a:gd name="connsiteY116" fmla="*/ 122961 h 455398"/>
                  <a:gd name="connsiteX117" fmla="*/ 243726 w 349829"/>
                  <a:gd name="connsiteY117" fmla="*/ 120978 h 455398"/>
                  <a:gd name="connsiteX118" fmla="*/ 235793 w 349829"/>
                  <a:gd name="connsiteY118" fmla="*/ 126928 h 455398"/>
                  <a:gd name="connsiteX119" fmla="*/ 228851 w 349829"/>
                  <a:gd name="connsiteY119" fmla="*/ 135852 h 455398"/>
                  <a:gd name="connsiteX120" fmla="*/ 320081 w 349829"/>
                  <a:gd name="connsiteY120" fmla="*/ 22807 h 455398"/>
                  <a:gd name="connsiteX121" fmla="*/ 302231 w 349829"/>
                  <a:gd name="connsiteY121" fmla="*/ 48589 h 455398"/>
                  <a:gd name="connsiteX122" fmla="*/ 316114 w 349829"/>
                  <a:gd name="connsiteY122" fmla="*/ 68422 h 455398"/>
                  <a:gd name="connsiteX123" fmla="*/ 310164 w 349829"/>
                  <a:gd name="connsiteY123" fmla="*/ 77346 h 455398"/>
                  <a:gd name="connsiteX124" fmla="*/ 262566 w 349829"/>
                  <a:gd name="connsiteY124" fmla="*/ 7933 h 455398"/>
                  <a:gd name="connsiteX125" fmla="*/ 268516 w 349829"/>
                  <a:gd name="connsiteY125" fmla="*/ 0 h 455398"/>
                  <a:gd name="connsiteX126" fmla="*/ 349829 w 349829"/>
                  <a:gd name="connsiteY126" fmla="*/ 21816 h 455398"/>
                  <a:gd name="connsiteX127" fmla="*/ 343880 w 349829"/>
                  <a:gd name="connsiteY127" fmla="*/ 30740 h 455398"/>
                  <a:gd name="connsiteX128" fmla="*/ 320081 w 349829"/>
                  <a:gd name="connsiteY128" fmla="*/ 22807 h 455398"/>
                  <a:gd name="connsiteX129" fmla="*/ 291324 w 349829"/>
                  <a:gd name="connsiteY129" fmla="*/ 127919 h 455398"/>
                  <a:gd name="connsiteX130" fmla="*/ 274466 w 349829"/>
                  <a:gd name="connsiteY130" fmla="*/ 109079 h 455398"/>
                  <a:gd name="connsiteX131" fmla="*/ 280416 w 349829"/>
                  <a:gd name="connsiteY131" fmla="*/ 101146 h 455398"/>
                  <a:gd name="connsiteX132" fmla="*/ 296282 w 349829"/>
                  <a:gd name="connsiteY132" fmla="*/ 121970 h 455398"/>
                  <a:gd name="connsiteX133" fmla="*/ 291324 w 349829"/>
                  <a:gd name="connsiteY133" fmla="*/ 127919 h 455398"/>
                  <a:gd name="connsiteX134" fmla="*/ 297273 w 349829"/>
                  <a:gd name="connsiteY134" fmla="*/ 40657 h 455398"/>
                  <a:gd name="connsiteX135" fmla="*/ 312148 w 349829"/>
                  <a:gd name="connsiteY135" fmla="*/ 19832 h 455398"/>
                  <a:gd name="connsiteX136" fmla="*/ 275458 w 349829"/>
                  <a:gd name="connsiteY136" fmla="*/ 9916 h 455398"/>
                  <a:gd name="connsiteX137" fmla="*/ 275458 w 349829"/>
                  <a:gd name="connsiteY137" fmla="*/ 9916 h 455398"/>
                  <a:gd name="connsiteX138" fmla="*/ 297273 w 349829"/>
                  <a:gd name="connsiteY138" fmla="*/ 40657 h 455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</a:cxnLst>
                <a:rect l="l" t="t" r="r" b="b"/>
                <a:pathLst>
                  <a:path w="349829" h="455398">
                    <a:moveTo>
                      <a:pt x="53334" y="413507"/>
                    </a:moveTo>
                    <a:cubicBezTo>
                      <a:pt x="57301" y="417473"/>
                      <a:pt x="59284" y="421440"/>
                      <a:pt x="59284" y="427390"/>
                    </a:cubicBezTo>
                    <a:cubicBezTo>
                      <a:pt x="59284" y="433339"/>
                      <a:pt x="57301" y="438297"/>
                      <a:pt x="54326" y="443256"/>
                    </a:cubicBezTo>
                    <a:cubicBezTo>
                      <a:pt x="49367" y="450197"/>
                      <a:pt x="43418" y="454163"/>
                      <a:pt x="36476" y="455155"/>
                    </a:cubicBezTo>
                    <a:cubicBezTo>
                      <a:pt x="29535" y="456147"/>
                      <a:pt x="21602" y="454163"/>
                      <a:pt x="14661" y="448214"/>
                    </a:cubicBezTo>
                    <a:cubicBezTo>
                      <a:pt x="6728" y="443256"/>
                      <a:pt x="2761" y="436314"/>
                      <a:pt x="778" y="429373"/>
                    </a:cubicBezTo>
                    <a:cubicBezTo>
                      <a:pt x="-1205" y="422431"/>
                      <a:pt x="778" y="415490"/>
                      <a:pt x="4744" y="408549"/>
                    </a:cubicBezTo>
                    <a:cubicBezTo>
                      <a:pt x="9703" y="401607"/>
                      <a:pt x="14661" y="398633"/>
                      <a:pt x="21602" y="397641"/>
                    </a:cubicBezTo>
                    <a:cubicBezTo>
                      <a:pt x="28544" y="396649"/>
                      <a:pt x="35485" y="398633"/>
                      <a:pt x="42426" y="404582"/>
                    </a:cubicBezTo>
                    <a:lnTo>
                      <a:pt x="45401" y="406565"/>
                    </a:lnTo>
                    <a:lnTo>
                      <a:pt x="21602" y="441272"/>
                    </a:lnTo>
                    <a:lnTo>
                      <a:pt x="21602" y="441272"/>
                    </a:lnTo>
                    <a:cubicBezTo>
                      <a:pt x="26560" y="444247"/>
                      <a:pt x="30527" y="446230"/>
                      <a:pt x="35485" y="445239"/>
                    </a:cubicBezTo>
                    <a:cubicBezTo>
                      <a:pt x="40443" y="444247"/>
                      <a:pt x="43418" y="442264"/>
                      <a:pt x="46393" y="437306"/>
                    </a:cubicBezTo>
                    <a:cubicBezTo>
                      <a:pt x="48376" y="434331"/>
                      <a:pt x="49367" y="431356"/>
                      <a:pt x="50359" y="428381"/>
                    </a:cubicBezTo>
                    <a:cubicBezTo>
                      <a:pt x="50359" y="425406"/>
                      <a:pt x="49367" y="422431"/>
                      <a:pt x="48376" y="420448"/>
                    </a:cubicBezTo>
                    <a:lnTo>
                      <a:pt x="53334" y="413507"/>
                    </a:lnTo>
                    <a:close/>
                    <a:moveTo>
                      <a:pt x="10694" y="414498"/>
                    </a:moveTo>
                    <a:cubicBezTo>
                      <a:pt x="7719" y="418465"/>
                      <a:pt x="6728" y="422431"/>
                      <a:pt x="7719" y="426398"/>
                    </a:cubicBezTo>
                    <a:cubicBezTo>
                      <a:pt x="8711" y="430364"/>
                      <a:pt x="10694" y="434331"/>
                      <a:pt x="14661" y="437306"/>
                    </a:cubicBezTo>
                    <a:lnTo>
                      <a:pt x="33502" y="410532"/>
                    </a:lnTo>
                    <a:cubicBezTo>
                      <a:pt x="29535" y="407557"/>
                      <a:pt x="25569" y="406565"/>
                      <a:pt x="20610" y="407557"/>
                    </a:cubicBezTo>
                    <a:cubicBezTo>
                      <a:pt x="16644" y="408549"/>
                      <a:pt x="13669" y="410532"/>
                      <a:pt x="10694" y="414498"/>
                    </a:cubicBezTo>
                    <a:lnTo>
                      <a:pt x="10694" y="414498"/>
                    </a:lnTo>
                    <a:close/>
                    <a:moveTo>
                      <a:pt x="74158" y="413507"/>
                    </a:moveTo>
                    <a:lnTo>
                      <a:pt x="25569" y="379791"/>
                    </a:lnTo>
                    <a:lnTo>
                      <a:pt x="32510" y="370867"/>
                    </a:lnTo>
                    <a:lnTo>
                      <a:pt x="83083" y="379791"/>
                    </a:lnTo>
                    <a:lnTo>
                      <a:pt x="83083" y="379791"/>
                    </a:lnTo>
                    <a:lnTo>
                      <a:pt x="57301" y="336160"/>
                    </a:lnTo>
                    <a:lnTo>
                      <a:pt x="63250" y="327236"/>
                    </a:lnTo>
                    <a:lnTo>
                      <a:pt x="111840" y="360951"/>
                    </a:lnTo>
                    <a:lnTo>
                      <a:pt x="106882" y="368884"/>
                    </a:lnTo>
                    <a:lnTo>
                      <a:pt x="72175" y="345085"/>
                    </a:lnTo>
                    <a:lnTo>
                      <a:pt x="72175" y="345085"/>
                    </a:lnTo>
                    <a:lnTo>
                      <a:pt x="93990" y="383758"/>
                    </a:lnTo>
                    <a:lnTo>
                      <a:pt x="90024" y="389708"/>
                    </a:lnTo>
                    <a:lnTo>
                      <a:pt x="46393" y="382767"/>
                    </a:lnTo>
                    <a:lnTo>
                      <a:pt x="46393" y="382767"/>
                    </a:lnTo>
                    <a:lnTo>
                      <a:pt x="81099" y="406565"/>
                    </a:lnTo>
                    <a:lnTo>
                      <a:pt x="74158" y="413507"/>
                    </a:lnTo>
                    <a:close/>
                    <a:moveTo>
                      <a:pt x="146547" y="309387"/>
                    </a:moveTo>
                    <a:lnTo>
                      <a:pt x="139605" y="319303"/>
                    </a:lnTo>
                    <a:lnTo>
                      <a:pt x="101924" y="324261"/>
                    </a:lnTo>
                    <a:lnTo>
                      <a:pt x="101924" y="324261"/>
                    </a:lnTo>
                    <a:lnTo>
                      <a:pt x="125723" y="340127"/>
                    </a:lnTo>
                    <a:lnTo>
                      <a:pt x="120764" y="348060"/>
                    </a:lnTo>
                    <a:lnTo>
                      <a:pt x="72175" y="314345"/>
                    </a:lnTo>
                    <a:lnTo>
                      <a:pt x="77133" y="306411"/>
                    </a:lnTo>
                    <a:lnTo>
                      <a:pt x="98949" y="321286"/>
                    </a:lnTo>
                    <a:lnTo>
                      <a:pt x="98949" y="321286"/>
                    </a:lnTo>
                    <a:lnTo>
                      <a:pt x="92007" y="285587"/>
                    </a:lnTo>
                    <a:lnTo>
                      <a:pt x="98949" y="275671"/>
                    </a:lnTo>
                    <a:lnTo>
                      <a:pt x="105890" y="314345"/>
                    </a:lnTo>
                    <a:lnTo>
                      <a:pt x="146547" y="309387"/>
                    </a:lnTo>
                    <a:close/>
                    <a:moveTo>
                      <a:pt x="165387" y="283604"/>
                    </a:moveTo>
                    <a:cubicBezTo>
                      <a:pt x="160429" y="290545"/>
                      <a:pt x="154480" y="294512"/>
                      <a:pt x="147538" y="295504"/>
                    </a:cubicBezTo>
                    <a:cubicBezTo>
                      <a:pt x="140597" y="296495"/>
                      <a:pt x="132664" y="294512"/>
                      <a:pt x="125723" y="288562"/>
                    </a:cubicBezTo>
                    <a:cubicBezTo>
                      <a:pt x="117790" y="283604"/>
                      <a:pt x="113823" y="276663"/>
                      <a:pt x="111840" y="269722"/>
                    </a:cubicBezTo>
                    <a:cubicBezTo>
                      <a:pt x="109856" y="262780"/>
                      <a:pt x="111840" y="255839"/>
                      <a:pt x="116798" y="248897"/>
                    </a:cubicBezTo>
                    <a:cubicBezTo>
                      <a:pt x="121756" y="241956"/>
                      <a:pt x="127706" y="237990"/>
                      <a:pt x="134647" y="236998"/>
                    </a:cubicBezTo>
                    <a:cubicBezTo>
                      <a:pt x="141589" y="236006"/>
                      <a:pt x="149521" y="237990"/>
                      <a:pt x="156463" y="243939"/>
                    </a:cubicBezTo>
                    <a:cubicBezTo>
                      <a:pt x="164396" y="248897"/>
                      <a:pt x="168362" y="255839"/>
                      <a:pt x="170346" y="262780"/>
                    </a:cubicBezTo>
                    <a:cubicBezTo>
                      <a:pt x="172329" y="269722"/>
                      <a:pt x="170346" y="276663"/>
                      <a:pt x="165387" y="283604"/>
                    </a:cubicBezTo>
                    <a:lnTo>
                      <a:pt x="165387" y="283604"/>
                    </a:lnTo>
                    <a:close/>
                    <a:moveTo>
                      <a:pt x="158446" y="278646"/>
                    </a:moveTo>
                    <a:cubicBezTo>
                      <a:pt x="161421" y="273688"/>
                      <a:pt x="162413" y="269722"/>
                      <a:pt x="161421" y="264763"/>
                    </a:cubicBezTo>
                    <a:cubicBezTo>
                      <a:pt x="160429" y="259805"/>
                      <a:pt x="156463" y="255839"/>
                      <a:pt x="151505" y="251872"/>
                    </a:cubicBezTo>
                    <a:cubicBezTo>
                      <a:pt x="145555" y="247906"/>
                      <a:pt x="140597" y="245922"/>
                      <a:pt x="135639" y="246914"/>
                    </a:cubicBezTo>
                    <a:cubicBezTo>
                      <a:pt x="130681" y="246914"/>
                      <a:pt x="126714" y="249889"/>
                      <a:pt x="123739" y="253856"/>
                    </a:cubicBezTo>
                    <a:cubicBezTo>
                      <a:pt x="120764" y="258814"/>
                      <a:pt x="119773" y="262780"/>
                      <a:pt x="120764" y="267738"/>
                    </a:cubicBezTo>
                    <a:cubicBezTo>
                      <a:pt x="121756" y="272696"/>
                      <a:pt x="125723" y="276663"/>
                      <a:pt x="130681" y="280629"/>
                    </a:cubicBezTo>
                    <a:cubicBezTo>
                      <a:pt x="136630" y="284596"/>
                      <a:pt x="141589" y="286579"/>
                      <a:pt x="146547" y="285587"/>
                    </a:cubicBezTo>
                    <a:cubicBezTo>
                      <a:pt x="151505" y="285587"/>
                      <a:pt x="155471" y="283604"/>
                      <a:pt x="158446" y="278646"/>
                    </a:cubicBezTo>
                    <a:lnTo>
                      <a:pt x="158446" y="278646"/>
                    </a:lnTo>
                    <a:close/>
                    <a:moveTo>
                      <a:pt x="176295" y="196341"/>
                    </a:moveTo>
                    <a:cubicBezTo>
                      <a:pt x="173320" y="195350"/>
                      <a:pt x="170346" y="195350"/>
                      <a:pt x="167371" y="196341"/>
                    </a:cubicBezTo>
                    <a:cubicBezTo>
                      <a:pt x="164396" y="197333"/>
                      <a:pt x="161421" y="199316"/>
                      <a:pt x="159438" y="203283"/>
                    </a:cubicBezTo>
                    <a:cubicBezTo>
                      <a:pt x="156463" y="207249"/>
                      <a:pt x="155471" y="212207"/>
                      <a:pt x="157455" y="217165"/>
                    </a:cubicBezTo>
                    <a:cubicBezTo>
                      <a:pt x="158446" y="222123"/>
                      <a:pt x="162413" y="226090"/>
                      <a:pt x="167371" y="230057"/>
                    </a:cubicBezTo>
                    <a:cubicBezTo>
                      <a:pt x="172329" y="234023"/>
                      <a:pt x="178278" y="236006"/>
                      <a:pt x="183237" y="235015"/>
                    </a:cubicBezTo>
                    <a:cubicBezTo>
                      <a:pt x="188195" y="235015"/>
                      <a:pt x="192161" y="232040"/>
                      <a:pt x="195136" y="228073"/>
                    </a:cubicBezTo>
                    <a:cubicBezTo>
                      <a:pt x="200094" y="221132"/>
                      <a:pt x="200094" y="215182"/>
                      <a:pt x="195136" y="210224"/>
                    </a:cubicBezTo>
                    <a:lnTo>
                      <a:pt x="200094" y="202291"/>
                    </a:lnTo>
                    <a:cubicBezTo>
                      <a:pt x="204061" y="206257"/>
                      <a:pt x="206044" y="211216"/>
                      <a:pt x="206044" y="216174"/>
                    </a:cubicBezTo>
                    <a:cubicBezTo>
                      <a:pt x="206044" y="222123"/>
                      <a:pt x="204061" y="227082"/>
                      <a:pt x="201086" y="233031"/>
                    </a:cubicBezTo>
                    <a:cubicBezTo>
                      <a:pt x="196128" y="239973"/>
                      <a:pt x="190178" y="243939"/>
                      <a:pt x="183237" y="244931"/>
                    </a:cubicBezTo>
                    <a:cubicBezTo>
                      <a:pt x="176295" y="245922"/>
                      <a:pt x="168362" y="243939"/>
                      <a:pt x="161421" y="237990"/>
                    </a:cubicBezTo>
                    <a:cubicBezTo>
                      <a:pt x="154480" y="233031"/>
                      <a:pt x="149521" y="227082"/>
                      <a:pt x="147538" y="219149"/>
                    </a:cubicBezTo>
                    <a:cubicBezTo>
                      <a:pt x="145555" y="212207"/>
                      <a:pt x="147538" y="205266"/>
                      <a:pt x="152496" y="198325"/>
                    </a:cubicBezTo>
                    <a:cubicBezTo>
                      <a:pt x="156463" y="192375"/>
                      <a:pt x="161421" y="189400"/>
                      <a:pt x="166379" y="187417"/>
                    </a:cubicBezTo>
                    <a:cubicBezTo>
                      <a:pt x="171337" y="186425"/>
                      <a:pt x="176295" y="186425"/>
                      <a:pt x="181253" y="188408"/>
                    </a:cubicBezTo>
                    <a:lnTo>
                      <a:pt x="176295" y="196341"/>
                    </a:lnTo>
                    <a:close/>
                    <a:moveTo>
                      <a:pt x="203069" y="139819"/>
                    </a:moveTo>
                    <a:lnTo>
                      <a:pt x="192161" y="155685"/>
                    </a:lnTo>
                    <a:lnTo>
                      <a:pt x="233809" y="185434"/>
                    </a:lnTo>
                    <a:lnTo>
                      <a:pt x="228851" y="193366"/>
                    </a:lnTo>
                    <a:lnTo>
                      <a:pt x="187203" y="163618"/>
                    </a:lnTo>
                    <a:lnTo>
                      <a:pt x="176295" y="179484"/>
                    </a:lnTo>
                    <a:lnTo>
                      <a:pt x="169354" y="174526"/>
                    </a:lnTo>
                    <a:lnTo>
                      <a:pt x="197119" y="135852"/>
                    </a:lnTo>
                    <a:lnTo>
                      <a:pt x="203069" y="139819"/>
                    </a:lnTo>
                    <a:close/>
                    <a:moveTo>
                      <a:pt x="202078" y="127919"/>
                    </a:moveTo>
                    <a:lnTo>
                      <a:pt x="207036" y="119986"/>
                    </a:lnTo>
                    <a:lnTo>
                      <a:pt x="222901" y="130894"/>
                    </a:lnTo>
                    <a:lnTo>
                      <a:pt x="228851" y="121970"/>
                    </a:lnTo>
                    <a:cubicBezTo>
                      <a:pt x="232818" y="116020"/>
                      <a:pt x="237776" y="113045"/>
                      <a:pt x="242734" y="112053"/>
                    </a:cubicBezTo>
                    <a:cubicBezTo>
                      <a:pt x="247692" y="111062"/>
                      <a:pt x="252650" y="112053"/>
                      <a:pt x="258600" y="115028"/>
                    </a:cubicBezTo>
                    <a:cubicBezTo>
                      <a:pt x="263558" y="118995"/>
                      <a:pt x="266533" y="122961"/>
                      <a:pt x="267524" y="127919"/>
                    </a:cubicBezTo>
                    <a:cubicBezTo>
                      <a:pt x="268516" y="132877"/>
                      <a:pt x="266533" y="138827"/>
                      <a:pt x="262566" y="143785"/>
                    </a:cubicBezTo>
                    <a:lnTo>
                      <a:pt x="250667" y="160643"/>
                    </a:lnTo>
                    <a:lnTo>
                      <a:pt x="202078" y="127919"/>
                    </a:lnTo>
                    <a:close/>
                    <a:moveTo>
                      <a:pt x="228851" y="135852"/>
                    </a:moveTo>
                    <a:lnTo>
                      <a:pt x="248684" y="149735"/>
                    </a:lnTo>
                    <a:lnTo>
                      <a:pt x="254633" y="140811"/>
                    </a:lnTo>
                    <a:cubicBezTo>
                      <a:pt x="256617" y="137836"/>
                      <a:pt x="257608" y="134861"/>
                      <a:pt x="257608" y="130894"/>
                    </a:cubicBezTo>
                    <a:cubicBezTo>
                      <a:pt x="257608" y="127919"/>
                      <a:pt x="255625" y="124945"/>
                      <a:pt x="252650" y="122961"/>
                    </a:cubicBezTo>
                    <a:cubicBezTo>
                      <a:pt x="249675" y="120978"/>
                      <a:pt x="246701" y="119986"/>
                      <a:pt x="243726" y="120978"/>
                    </a:cubicBezTo>
                    <a:cubicBezTo>
                      <a:pt x="240751" y="121970"/>
                      <a:pt x="237776" y="123953"/>
                      <a:pt x="235793" y="126928"/>
                    </a:cubicBezTo>
                    <a:lnTo>
                      <a:pt x="228851" y="135852"/>
                    </a:lnTo>
                    <a:close/>
                    <a:moveTo>
                      <a:pt x="320081" y="22807"/>
                    </a:moveTo>
                    <a:lnTo>
                      <a:pt x="302231" y="48589"/>
                    </a:lnTo>
                    <a:lnTo>
                      <a:pt x="316114" y="68422"/>
                    </a:lnTo>
                    <a:lnTo>
                      <a:pt x="310164" y="77346"/>
                    </a:lnTo>
                    <a:lnTo>
                      <a:pt x="262566" y="7933"/>
                    </a:lnTo>
                    <a:lnTo>
                      <a:pt x="268516" y="0"/>
                    </a:lnTo>
                    <a:lnTo>
                      <a:pt x="349829" y="21816"/>
                    </a:lnTo>
                    <a:lnTo>
                      <a:pt x="343880" y="30740"/>
                    </a:lnTo>
                    <a:lnTo>
                      <a:pt x="320081" y="22807"/>
                    </a:lnTo>
                    <a:close/>
                    <a:moveTo>
                      <a:pt x="291324" y="127919"/>
                    </a:moveTo>
                    <a:lnTo>
                      <a:pt x="274466" y="109079"/>
                    </a:lnTo>
                    <a:lnTo>
                      <a:pt x="280416" y="101146"/>
                    </a:lnTo>
                    <a:lnTo>
                      <a:pt x="296282" y="121970"/>
                    </a:lnTo>
                    <a:lnTo>
                      <a:pt x="291324" y="127919"/>
                    </a:lnTo>
                    <a:close/>
                    <a:moveTo>
                      <a:pt x="297273" y="40657"/>
                    </a:moveTo>
                    <a:lnTo>
                      <a:pt x="312148" y="19832"/>
                    </a:lnTo>
                    <a:lnTo>
                      <a:pt x="275458" y="9916"/>
                    </a:lnTo>
                    <a:lnTo>
                      <a:pt x="275458" y="9916"/>
                    </a:lnTo>
                    <a:lnTo>
                      <a:pt x="297273" y="40657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7" name="TextBox 356">
                <a:extLst>
                  <a:ext uri="{FF2B5EF4-FFF2-40B4-BE49-F238E27FC236}">
                    <a16:creationId xmlns:a16="http://schemas.microsoft.com/office/drawing/2014/main" id="{DF785701-573D-B39D-ECFE-EC2C7DCAE1E5}"/>
                  </a:ext>
                </a:extLst>
              </p:cNvPr>
              <p:cNvSpPr txBox="1"/>
              <p:nvPr/>
            </p:nvSpPr>
            <p:spPr>
              <a:xfrm rot="-3299831">
                <a:off x="3586763" y="2916765"/>
                <a:ext cx="212627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∙</a:t>
                </a:r>
              </a:p>
            </p:txBody>
          </p:sp>
          <p:sp>
            <p:nvSpPr>
              <p:cNvPr id="358" name="Полилиния: фигура 357">
                <a:extLst>
                  <a:ext uri="{FF2B5EF4-FFF2-40B4-BE49-F238E27FC236}">
                    <a16:creationId xmlns:a16="http://schemas.microsoft.com/office/drawing/2014/main" id="{B7E62449-548F-CEB3-F939-C3B6B536120D}"/>
                  </a:ext>
                </a:extLst>
              </p:cNvPr>
              <p:cNvSpPr/>
              <p:nvPr/>
            </p:nvSpPr>
            <p:spPr>
              <a:xfrm>
                <a:off x="3691013" y="2950898"/>
                <a:ext cx="74371" cy="51822"/>
              </a:xfrm>
              <a:custGeom>
                <a:avLst/>
                <a:gdLst>
                  <a:gd name="connsiteX0" fmla="*/ 69414 w 74371"/>
                  <a:gd name="connsiteY0" fmla="*/ 42640 h 51822"/>
                  <a:gd name="connsiteX1" fmla="*/ 47598 w 74371"/>
                  <a:gd name="connsiteY1" fmla="*/ 26774 h 51822"/>
                  <a:gd name="connsiteX2" fmla="*/ 47598 w 74371"/>
                  <a:gd name="connsiteY2" fmla="*/ 26774 h 51822"/>
                  <a:gd name="connsiteX3" fmla="*/ 43631 w 74371"/>
                  <a:gd name="connsiteY3" fmla="*/ 42640 h 51822"/>
                  <a:gd name="connsiteX4" fmla="*/ 29749 w 74371"/>
                  <a:gd name="connsiteY4" fmla="*/ 51564 h 51822"/>
                  <a:gd name="connsiteX5" fmla="*/ 13883 w 74371"/>
                  <a:gd name="connsiteY5" fmla="*/ 47598 h 51822"/>
                  <a:gd name="connsiteX6" fmla="*/ 0 w 74371"/>
                  <a:gd name="connsiteY6" fmla="*/ 37682 h 51822"/>
                  <a:gd name="connsiteX7" fmla="*/ 4958 w 74371"/>
                  <a:gd name="connsiteY7" fmla="*/ 29749 h 51822"/>
                  <a:gd name="connsiteX8" fmla="*/ 18841 w 74371"/>
                  <a:gd name="connsiteY8" fmla="*/ 39665 h 51822"/>
                  <a:gd name="connsiteX9" fmla="*/ 27765 w 74371"/>
                  <a:gd name="connsiteY9" fmla="*/ 42640 h 51822"/>
                  <a:gd name="connsiteX10" fmla="*/ 35698 w 74371"/>
                  <a:gd name="connsiteY10" fmla="*/ 37682 h 51822"/>
                  <a:gd name="connsiteX11" fmla="*/ 38673 w 74371"/>
                  <a:gd name="connsiteY11" fmla="*/ 20824 h 51822"/>
                  <a:gd name="connsiteX12" fmla="*/ 20824 w 74371"/>
                  <a:gd name="connsiteY12" fmla="*/ 7933 h 51822"/>
                  <a:gd name="connsiteX13" fmla="*/ 25782 w 74371"/>
                  <a:gd name="connsiteY13" fmla="*/ 0 h 51822"/>
                  <a:gd name="connsiteX14" fmla="*/ 74372 w 74371"/>
                  <a:gd name="connsiteY14" fmla="*/ 33715 h 51822"/>
                  <a:gd name="connsiteX15" fmla="*/ 69414 w 74371"/>
                  <a:gd name="connsiteY15" fmla="*/ 42640 h 51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4371" h="51822">
                    <a:moveTo>
                      <a:pt x="69414" y="42640"/>
                    </a:moveTo>
                    <a:lnTo>
                      <a:pt x="47598" y="26774"/>
                    </a:lnTo>
                    <a:lnTo>
                      <a:pt x="47598" y="26774"/>
                    </a:lnTo>
                    <a:cubicBezTo>
                      <a:pt x="48589" y="32723"/>
                      <a:pt x="46606" y="37682"/>
                      <a:pt x="43631" y="42640"/>
                    </a:cubicBezTo>
                    <a:cubicBezTo>
                      <a:pt x="39665" y="47598"/>
                      <a:pt x="35698" y="50573"/>
                      <a:pt x="29749" y="51564"/>
                    </a:cubicBezTo>
                    <a:cubicBezTo>
                      <a:pt x="24791" y="52556"/>
                      <a:pt x="19832" y="50573"/>
                      <a:pt x="13883" y="47598"/>
                    </a:cubicBezTo>
                    <a:lnTo>
                      <a:pt x="0" y="37682"/>
                    </a:lnTo>
                    <a:lnTo>
                      <a:pt x="4958" y="29749"/>
                    </a:lnTo>
                    <a:lnTo>
                      <a:pt x="18841" y="39665"/>
                    </a:lnTo>
                    <a:cubicBezTo>
                      <a:pt x="21816" y="41648"/>
                      <a:pt x="24791" y="42640"/>
                      <a:pt x="27765" y="42640"/>
                    </a:cubicBezTo>
                    <a:cubicBezTo>
                      <a:pt x="30740" y="42640"/>
                      <a:pt x="33715" y="40657"/>
                      <a:pt x="35698" y="37682"/>
                    </a:cubicBezTo>
                    <a:cubicBezTo>
                      <a:pt x="39665" y="31732"/>
                      <a:pt x="40656" y="26774"/>
                      <a:pt x="38673" y="20824"/>
                    </a:cubicBezTo>
                    <a:lnTo>
                      <a:pt x="20824" y="7933"/>
                    </a:lnTo>
                    <a:lnTo>
                      <a:pt x="25782" y="0"/>
                    </a:lnTo>
                    <a:lnTo>
                      <a:pt x="74372" y="33715"/>
                    </a:lnTo>
                    <a:lnTo>
                      <a:pt x="69414" y="4264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9" name="TextBox 358">
                <a:extLst>
                  <a:ext uri="{FF2B5EF4-FFF2-40B4-BE49-F238E27FC236}">
                    <a16:creationId xmlns:a16="http://schemas.microsoft.com/office/drawing/2014/main" id="{5C6C92A0-1E71-429A-4134-DEFAD074FDF4}"/>
                  </a:ext>
                </a:extLst>
              </p:cNvPr>
              <p:cNvSpPr txBox="1"/>
              <p:nvPr/>
            </p:nvSpPr>
            <p:spPr>
              <a:xfrm rot="-3299831">
                <a:off x="3628635" y="2832535"/>
                <a:ext cx="212627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</a:p>
            </p:txBody>
          </p:sp>
          <p:sp>
            <p:nvSpPr>
              <p:cNvPr id="360" name="TextBox 359">
                <a:extLst>
                  <a:ext uri="{FF2B5EF4-FFF2-40B4-BE49-F238E27FC236}">
                    <a16:creationId xmlns:a16="http://schemas.microsoft.com/office/drawing/2014/main" id="{09B71CC9-7F92-C797-4729-BEF2238190EB}"/>
                  </a:ext>
                </a:extLst>
              </p:cNvPr>
              <p:cNvSpPr txBox="1"/>
              <p:nvPr/>
            </p:nvSpPr>
            <p:spPr>
              <a:xfrm rot="-3299831">
                <a:off x="3249152" y="3417251"/>
                <a:ext cx="460526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    С</a:t>
                </a:r>
              </a:p>
            </p:txBody>
          </p:sp>
          <p:sp>
            <p:nvSpPr>
              <p:cNvPr id="361" name="Полилиния: фигура 360">
                <a:extLst>
                  <a:ext uri="{FF2B5EF4-FFF2-40B4-BE49-F238E27FC236}">
                    <a16:creationId xmlns:a16="http://schemas.microsoft.com/office/drawing/2014/main" id="{0887EFF9-ADDC-A4B0-753F-258A44B61CD7}"/>
                  </a:ext>
                </a:extLst>
              </p:cNvPr>
              <p:cNvSpPr/>
              <p:nvPr/>
            </p:nvSpPr>
            <p:spPr>
              <a:xfrm>
                <a:off x="3583545" y="3382254"/>
                <a:ext cx="67403" cy="78338"/>
              </a:xfrm>
              <a:custGeom>
                <a:avLst/>
                <a:gdLst>
                  <a:gd name="connsiteX0" fmla="*/ 6322 w 67403"/>
                  <a:gd name="connsiteY0" fmla="*/ 58506 h 78338"/>
                  <a:gd name="connsiteX1" fmla="*/ 372 w 67403"/>
                  <a:gd name="connsiteY1" fmla="*/ 49581 h 78338"/>
                  <a:gd name="connsiteX2" fmla="*/ 3347 w 67403"/>
                  <a:gd name="connsiteY2" fmla="*/ 38673 h 78338"/>
                  <a:gd name="connsiteX3" fmla="*/ 12271 w 67403"/>
                  <a:gd name="connsiteY3" fmla="*/ 32723 h 78338"/>
                  <a:gd name="connsiteX4" fmla="*/ 22188 w 67403"/>
                  <a:gd name="connsiteY4" fmla="*/ 34707 h 78338"/>
                  <a:gd name="connsiteX5" fmla="*/ 27146 w 67403"/>
                  <a:gd name="connsiteY5" fmla="*/ 40657 h 78338"/>
                  <a:gd name="connsiteX6" fmla="*/ 30121 w 67403"/>
                  <a:gd name="connsiteY6" fmla="*/ 52556 h 78338"/>
                  <a:gd name="connsiteX7" fmla="*/ 33096 w 67403"/>
                  <a:gd name="connsiteY7" fmla="*/ 69414 h 78338"/>
                  <a:gd name="connsiteX8" fmla="*/ 33096 w 67403"/>
                  <a:gd name="connsiteY8" fmla="*/ 69414 h 78338"/>
                  <a:gd name="connsiteX9" fmla="*/ 45987 w 67403"/>
                  <a:gd name="connsiteY9" fmla="*/ 50573 h 78338"/>
                  <a:gd name="connsiteX10" fmla="*/ 49953 w 67403"/>
                  <a:gd name="connsiteY10" fmla="*/ 53548 h 78338"/>
                  <a:gd name="connsiteX11" fmla="*/ 32104 w 67403"/>
                  <a:gd name="connsiteY11" fmla="*/ 78338 h 78338"/>
                  <a:gd name="connsiteX12" fmla="*/ 29129 w 67403"/>
                  <a:gd name="connsiteY12" fmla="*/ 76355 h 78338"/>
                  <a:gd name="connsiteX13" fmla="*/ 24171 w 67403"/>
                  <a:gd name="connsiteY13" fmla="*/ 53548 h 78338"/>
                  <a:gd name="connsiteX14" fmla="*/ 21196 w 67403"/>
                  <a:gd name="connsiteY14" fmla="*/ 44623 h 78338"/>
                  <a:gd name="connsiteX15" fmla="*/ 17230 w 67403"/>
                  <a:gd name="connsiteY15" fmla="*/ 40657 h 78338"/>
                  <a:gd name="connsiteX16" fmla="*/ 11280 w 67403"/>
                  <a:gd name="connsiteY16" fmla="*/ 39665 h 78338"/>
                  <a:gd name="connsiteX17" fmla="*/ 5330 w 67403"/>
                  <a:gd name="connsiteY17" fmla="*/ 43631 h 78338"/>
                  <a:gd name="connsiteX18" fmla="*/ 3347 w 67403"/>
                  <a:gd name="connsiteY18" fmla="*/ 50573 h 78338"/>
                  <a:gd name="connsiteX19" fmla="*/ 7313 w 67403"/>
                  <a:gd name="connsiteY19" fmla="*/ 56522 h 78338"/>
                  <a:gd name="connsiteX20" fmla="*/ 7313 w 67403"/>
                  <a:gd name="connsiteY20" fmla="*/ 56522 h 78338"/>
                  <a:gd name="connsiteX21" fmla="*/ 6322 w 67403"/>
                  <a:gd name="connsiteY21" fmla="*/ 58506 h 78338"/>
                  <a:gd name="connsiteX22" fmla="*/ 6322 w 67403"/>
                  <a:gd name="connsiteY22" fmla="*/ 58506 h 78338"/>
                  <a:gd name="connsiteX23" fmla="*/ 64827 w 67403"/>
                  <a:gd name="connsiteY23" fmla="*/ 33715 h 78338"/>
                  <a:gd name="connsiteX24" fmla="*/ 51936 w 67403"/>
                  <a:gd name="connsiteY24" fmla="*/ 40657 h 78338"/>
                  <a:gd name="connsiteX25" fmla="*/ 35079 w 67403"/>
                  <a:gd name="connsiteY25" fmla="*/ 34707 h 78338"/>
                  <a:gd name="connsiteX26" fmla="*/ 23179 w 67403"/>
                  <a:gd name="connsiteY26" fmla="*/ 20824 h 78338"/>
                  <a:gd name="connsiteX27" fmla="*/ 25162 w 67403"/>
                  <a:gd name="connsiteY27" fmla="*/ 6941 h 78338"/>
                  <a:gd name="connsiteX28" fmla="*/ 38054 w 67403"/>
                  <a:gd name="connsiteY28" fmla="*/ 0 h 78338"/>
                  <a:gd name="connsiteX29" fmla="*/ 54911 w 67403"/>
                  <a:gd name="connsiteY29" fmla="*/ 5950 h 78338"/>
                  <a:gd name="connsiteX30" fmla="*/ 66811 w 67403"/>
                  <a:gd name="connsiteY30" fmla="*/ 19832 h 78338"/>
                  <a:gd name="connsiteX31" fmla="*/ 64827 w 67403"/>
                  <a:gd name="connsiteY31" fmla="*/ 33715 h 78338"/>
                  <a:gd name="connsiteX32" fmla="*/ 64827 w 67403"/>
                  <a:gd name="connsiteY32" fmla="*/ 33715 h 78338"/>
                  <a:gd name="connsiteX33" fmla="*/ 60861 w 67403"/>
                  <a:gd name="connsiteY33" fmla="*/ 30740 h 78338"/>
                  <a:gd name="connsiteX34" fmla="*/ 61853 w 67403"/>
                  <a:gd name="connsiteY34" fmla="*/ 20824 h 78338"/>
                  <a:gd name="connsiteX35" fmla="*/ 51936 w 67403"/>
                  <a:gd name="connsiteY35" fmla="*/ 10908 h 78338"/>
                  <a:gd name="connsiteX36" fmla="*/ 39045 w 67403"/>
                  <a:gd name="connsiteY36" fmla="*/ 5950 h 78338"/>
                  <a:gd name="connsiteX37" fmla="*/ 30121 w 67403"/>
                  <a:gd name="connsiteY37" fmla="*/ 9916 h 78338"/>
                  <a:gd name="connsiteX38" fmla="*/ 29129 w 67403"/>
                  <a:gd name="connsiteY38" fmla="*/ 19832 h 78338"/>
                  <a:gd name="connsiteX39" fmla="*/ 39045 w 67403"/>
                  <a:gd name="connsiteY39" fmla="*/ 29749 h 78338"/>
                  <a:gd name="connsiteX40" fmla="*/ 51936 w 67403"/>
                  <a:gd name="connsiteY40" fmla="*/ 35698 h 78338"/>
                  <a:gd name="connsiteX41" fmla="*/ 60861 w 67403"/>
                  <a:gd name="connsiteY41" fmla="*/ 30740 h 78338"/>
                  <a:gd name="connsiteX42" fmla="*/ 60861 w 67403"/>
                  <a:gd name="connsiteY42" fmla="*/ 30740 h 78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67403" h="78338">
                    <a:moveTo>
                      <a:pt x="6322" y="58506"/>
                    </a:moveTo>
                    <a:cubicBezTo>
                      <a:pt x="3347" y="56522"/>
                      <a:pt x="1364" y="53548"/>
                      <a:pt x="372" y="49581"/>
                    </a:cubicBezTo>
                    <a:cubicBezTo>
                      <a:pt x="-620" y="45615"/>
                      <a:pt x="372" y="41648"/>
                      <a:pt x="3347" y="38673"/>
                    </a:cubicBezTo>
                    <a:cubicBezTo>
                      <a:pt x="5330" y="35698"/>
                      <a:pt x="8305" y="32723"/>
                      <a:pt x="12271" y="32723"/>
                    </a:cubicBezTo>
                    <a:cubicBezTo>
                      <a:pt x="16238" y="31732"/>
                      <a:pt x="19213" y="32723"/>
                      <a:pt x="22188" y="34707"/>
                    </a:cubicBezTo>
                    <a:cubicBezTo>
                      <a:pt x="24171" y="35698"/>
                      <a:pt x="26154" y="37682"/>
                      <a:pt x="27146" y="40657"/>
                    </a:cubicBezTo>
                    <a:cubicBezTo>
                      <a:pt x="28138" y="42640"/>
                      <a:pt x="29129" y="46606"/>
                      <a:pt x="30121" y="52556"/>
                    </a:cubicBezTo>
                    <a:lnTo>
                      <a:pt x="33096" y="69414"/>
                    </a:lnTo>
                    <a:lnTo>
                      <a:pt x="33096" y="69414"/>
                    </a:lnTo>
                    <a:lnTo>
                      <a:pt x="45987" y="50573"/>
                    </a:lnTo>
                    <a:lnTo>
                      <a:pt x="49953" y="53548"/>
                    </a:lnTo>
                    <a:lnTo>
                      <a:pt x="32104" y="78338"/>
                    </a:lnTo>
                    <a:lnTo>
                      <a:pt x="29129" y="76355"/>
                    </a:lnTo>
                    <a:lnTo>
                      <a:pt x="24171" y="53548"/>
                    </a:lnTo>
                    <a:cubicBezTo>
                      <a:pt x="23179" y="49581"/>
                      <a:pt x="22188" y="45615"/>
                      <a:pt x="21196" y="44623"/>
                    </a:cubicBezTo>
                    <a:cubicBezTo>
                      <a:pt x="20204" y="42640"/>
                      <a:pt x="19213" y="41648"/>
                      <a:pt x="17230" y="40657"/>
                    </a:cubicBezTo>
                    <a:cubicBezTo>
                      <a:pt x="15246" y="39665"/>
                      <a:pt x="13263" y="38673"/>
                      <a:pt x="11280" y="39665"/>
                    </a:cubicBezTo>
                    <a:cubicBezTo>
                      <a:pt x="9296" y="40657"/>
                      <a:pt x="7313" y="41648"/>
                      <a:pt x="5330" y="43631"/>
                    </a:cubicBezTo>
                    <a:cubicBezTo>
                      <a:pt x="3347" y="45615"/>
                      <a:pt x="3347" y="48589"/>
                      <a:pt x="3347" y="50573"/>
                    </a:cubicBezTo>
                    <a:cubicBezTo>
                      <a:pt x="3347" y="52556"/>
                      <a:pt x="5330" y="54539"/>
                      <a:pt x="7313" y="56522"/>
                    </a:cubicBezTo>
                    <a:lnTo>
                      <a:pt x="7313" y="56522"/>
                    </a:lnTo>
                    <a:lnTo>
                      <a:pt x="6322" y="58506"/>
                    </a:lnTo>
                    <a:lnTo>
                      <a:pt x="6322" y="58506"/>
                    </a:lnTo>
                    <a:close/>
                    <a:moveTo>
                      <a:pt x="64827" y="33715"/>
                    </a:moveTo>
                    <a:cubicBezTo>
                      <a:pt x="61853" y="37682"/>
                      <a:pt x="57886" y="40657"/>
                      <a:pt x="51936" y="40657"/>
                    </a:cubicBezTo>
                    <a:cubicBezTo>
                      <a:pt x="46978" y="40657"/>
                      <a:pt x="41028" y="38673"/>
                      <a:pt x="35079" y="34707"/>
                    </a:cubicBezTo>
                    <a:cubicBezTo>
                      <a:pt x="29129" y="30740"/>
                      <a:pt x="25162" y="25782"/>
                      <a:pt x="23179" y="20824"/>
                    </a:cubicBezTo>
                    <a:cubicBezTo>
                      <a:pt x="21196" y="15866"/>
                      <a:pt x="22188" y="10908"/>
                      <a:pt x="25162" y="6941"/>
                    </a:cubicBezTo>
                    <a:cubicBezTo>
                      <a:pt x="28138" y="2975"/>
                      <a:pt x="32104" y="0"/>
                      <a:pt x="38054" y="0"/>
                    </a:cubicBezTo>
                    <a:cubicBezTo>
                      <a:pt x="43012" y="0"/>
                      <a:pt x="48961" y="1983"/>
                      <a:pt x="54911" y="5950"/>
                    </a:cubicBezTo>
                    <a:cubicBezTo>
                      <a:pt x="60861" y="9916"/>
                      <a:pt x="64827" y="14874"/>
                      <a:pt x="66811" y="19832"/>
                    </a:cubicBezTo>
                    <a:cubicBezTo>
                      <a:pt x="67802" y="24791"/>
                      <a:pt x="67802" y="29749"/>
                      <a:pt x="64827" y="33715"/>
                    </a:cubicBezTo>
                    <a:lnTo>
                      <a:pt x="64827" y="33715"/>
                    </a:lnTo>
                    <a:close/>
                    <a:moveTo>
                      <a:pt x="60861" y="30740"/>
                    </a:moveTo>
                    <a:cubicBezTo>
                      <a:pt x="62844" y="27765"/>
                      <a:pt x="62844" y="24791"/>
                      <a:pt x="61853" y="20824"/>
                    </a:cubicBezTo>
                    <a:cubicBezTo>
                      <a:pt x="59869" y="17849"/>
                      <a:pt x="56895" y="13883"/>
                      <a:pt x="51936" y="10908"/>
                    </a:cubicBezTo>
                    <a:cubicBezTo>
                      <a:pt x="46978" y="7933"/>
                      <a:pt x="43012" y="5950"/>
                      <a:pt x="39045" y="5950"/>
                    </a:cubicBezTo>
                    <a:cubicBezTo>
                      <a:pt x="35079" y="5950"/>
                      <a:pt x="32104" y="6941"/>
                      <a:pt x="30121" y="9916"/>
                    </a:cubicBezTo>
                    <a:cubicBezTo>
                      <a:pt x="28138" y="12891"/>
                      <a:pt x="28138" y="15866"/>
                      <a:pt x="29129" y="19832"/>
                    </a:cubicBezTo>
                    <a:cubicBezTo>
                      <a:pt x="31112" y="23799"/>
                      <a:pt x="34087" y="26774"/>
                      <a:pt x="39045" y="29749"/>
                    </a:cubicBezTo>
                    <a:cubicBezTo>
                      <a:pt x="44003" y="32723"/>
                      <a:pt x="47970" y="34707"/>
                      <a:pt x="51936" y="35698"/>
                    </a:cubicBezTo>
                    <a:cubicBezTo>
                      <a:pt x="54911" y="35698"/>
                      <a:pt x="57886" y="33715"/>
                      <a:pt x="60861" y="30740"/>
                    </a:cubicBezTo>
                    <a:lnTo>
                      <a:pt x="60861" y="3074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2" name="Полилиния: фигура 361">
                <a:extLst>
                  <a:ext uri="{FF2B5EF4-FFF2-40B4-BE49-F238E27FC236}">
                    <a16:creationId xmlns:a16="http://schemas.microsoft.com/office/drawing/2014/main" id="{9BEAF47A-276C-237D-A2CB-87EC56CD55CC}"/>
                  </a:ext>
                </a:extLst>
              </p:cNvPr>
              <p:cNvSpPr/>
              <p:nvPr/>
            </p:nvSpPr>
            <p:spPr>
              <a:xfrm>
                <a:off x="3604741" y="2829919"/>
                <a:ext cx="383758" cy="534484"/>
              </a:xfrm>
              <a:custGeom>
                <a:avLst/>
                <a:gdLst>
                  <a:gd name="connsiteX0" fmla="*/ 52556 w 383758"/>
                  <a:gd name="connsiteY0" fmla="*/ 534485 h 534484"/>
                  <a:gd name="connsiteX1" fmla="*/ 33715 w 383758"/>
                  <a:gd name="connsiteY1" fmla="*/ 520602 h 534484"/>
                  <a:gd name="connsiteX2" fmla="*/ 36690 w 383758"/>
                  <a:gd name="connsiteY2" fmla="*/ 516636 h 534484"/>
                  <a:gd name="connsiteX3" fmla="*/ 25782 w 383758"/>
                  <a:gd name="connsiteY3" fmla="*/ 500770 h 534484"/>
                  <a:gd name="connsiteX4" fmla="*/ 0 w 383758"/>
                  <a:gd name="connsiteY4" fmla="*/ 479945 h 534484"/>
                  <a:gd name="connsiteX5" fmla="*/ 22807 w 383758"/>
                  <a:gd name="connsiteY5" fmla="*/ 447222 h 534484"/>
                  <a:gd name="connsiteX6" fmla="*/ 64455 w 383758"/>
                  <a:gd name="connsiteY6" fmla="*/ 476971 h 534484"/>
                  <a:gd name="connsiteX7" fmla="*/ 69414 w 383758"/>
                  <a:gd name="connsiteY7" fmla="*/ 469038 h 534484"/>
                  <a:gd name="connsiteX8" fmla="*/ 88254 w 383758"/>
                  <a:gd name="connsiteY8" fmla="*/ 482921 h 534484"/>
                  <a:gd name="connsiteX9" fmla="*/ 83296 w 383758"/>
                  <a:gd name="connsiteY9" fmla="*/ 489862 h 534484"/>
                  <a:gd name="connsiteX10" fmla="*/ 70405 w 383758"/>
                  <a:gd name="connsiteY10" fmla="*/ 480937 h 534484"/>
                  <a:gd name="connsiteX11" fmla="*/ 43631 w 383758"/>
                  <a:gd name="connsiteY11" fmla="*/ 518619 h 534484"/>
                  <a:gd name="connsiteX12" fmla="*/ 56523 w 383758"/>
                  <a:gd name="connsiteY12" fmla="*/ 527544 h 534484"/>
                  <a:gd name="connsiteX13" fmla="*/ 52556 w 383758"/>
                  <a:gd name="connsiteY13" fmla="*/ 534485 h 534484"/>
                  <a:gd name="connsiteX14" fmla="*/ 23799 w 383758"/>
                  <a:gd name="connsiteY14" fmla="*/ 459122 h 534484"/>
                  <a:gd name="connsiteX15" fmla="*/ 10908 w 383758"/>
                  <a:gd name="connsiteY15" fmla="*/ 476971 h 534484"/>
                  <a:gd name="connsiteX16" fmla="*/ 30740 w 383758"/>
                  <a:gd name="connsiteY16" fmla="*/ 492837 h 534484"/>
                  <a:gd name="connsiteX17" fmla="*/ 42640 w 383758"/>
                  <a:gd name="connsiteY17" fmla="*/ 506719 h 534484"/>
                  <a:gd name="connsiteX18" fmla="*/ 42640 w 383758"/>
                  <a:gd name="connsiteY18" fmla="*/ 506719 h 534484"/>
                  <a:gd name="connsiteX19" fmla="*/ 59497 w 383758"/>
                  <a:gd name="connsiteY19" fmla="*/ 482921 h 534484"/>
                  <a:gd name="connsiteX20" fmla="*/ 23799 w 383758"/>
                  <a:gd name="connsiteY20" fmla="*/ 459122 h 534484"/>
                  <a:gd name="connsiteX21" fmla="*/ 95196 w 383758"/>
                  <a:gd name="connsiteY21" fmla="*/ 446230 h 534484"/>
                  <a:gd name="connsiteX22" fmla="*/ 77346 w 383758"/>
                  <a:gd name="connsiteY22" fmla="*/ 458130 h 534484"/>
                  <a:gd name="connsiteX23" fmla="*/ 55531 w 383758"/>
                  <a:gd name="connsiteY23" fmla="*/ 451188 h 534484"/>
                  <a:gd name="connsiteX24" fmla="*/ 41648 w 383758"/>
                  <a:gd name="connsiteY24" fmla="*/ 432348 h 534484"/>
                  <a:gd name="connsiteX25" fmla="*/ 46606 w 383758"/>
                  <a:gd name="connsiteY25" fmla="*/ 411524 h 534484"/>
                  <a:gd name="connsiteX26" fmla="*/ 64455 w 383758"/>
                  <a:gd name="connsiteY26" fmla="*/ 399624 h 534484"/>
                  <a:gd name="connsiteX27" fmla="*/ 86271 w 383758"/>
                  <a:gd name="connsiteY27" fmla="*/ 406565 h 534484"/>
                  <a:gd name="connsiteX28" fmla="*/ 100154 w 383758"/>
                  <a:gd name="connsiteY28" fmla="*/ 425406 h 534484"/>
                  <a:gd name="connsiteX29" fmla="*/ 95196 w 383758"/>
                  <a:gd name="connsiteY29" fmla="*/ 446230 h 534484"/>
                  <a:gd name="connsiteX30" fmla="*/ 95196 w 383758"/>
                  <a:gd name="connsiteY30" fmla="*/ 446230 h 534484"/>
                  <a:gd name="connsiteX31" fmla="*/ 88254 w 383758"/>
                  <a:gd name="connsiteY31" fmla="*/ 441272 h 534484"/>
                  <a:gd name="connsiteX32" fmla="*/ 91229 w 383758"/>
                  <a:gd name="connsiteY32" fmla="*/ 427390 h 534484"/>
                  <a:gd name="connsiteX33" fmla="*/ 81313 w 383758"/>
                  <a:gd name="connsiteY33" fmla="*/ 414499 h 534484"/>
                  <a:gd name="connsiteX34" fmla="*/ 65447 w 383758"/>
                  <a:gd name="connsiteY34" fmla="*/ 409540 h 534484"/>
                  <a:gd name="connsiteX35" fmla="*/ 53548 w 383758"/>
                  <a:gd name="connsiteY35" fmla="*/ 416482 h 534484"/>
                  <a:gd name="connsiteX36" fmla="*/ 50573 w 383758"/>
                  <a:gd name="connsiteY36" fmla="*/ 430364 h 534484"/>
                  <a:gd name="connsiteX37" fmla="*/ 60489 w 383758"/>
                  <a:gd name="connsiteY37" fmla="*/ 443256 h 534484"/>
                  <a:gd name="connsiteX38" fmla="*/ 76355 w 383758"/>
                  <a:gd name="connsiteY38" fmla="*/ 448214 h 534484"/>
                  <a:gd name="connsiteX39" fmla="*/ 88254 w 383758"/>
                  <a:gd name="connsiteY39" fmla="*/ 441272 h 534484"/>
                  <a:gd name="connsiteX40" fmla="*/ 88254 w 383758"/>
                  <a:gd name="connsiteY40" fmla="*/ 441272 h 534484"/>
                  <a:gd name="connsiteX41" fmla="*/ 87263 w 383758"/>
                  <a:gd name="connsiteY41" fmla="*/ 337152 h 534484"/>
                  <a:gd name="connsiteX42" fmla="*/ 87263 w 383758"/>
                  <a:gd name="connsiteY42" fmla="*/ 337152 h 534484"/>
                  <a:gd name="connsiteX43" fmla="*/ 87263 w 383758"/>
                  <a:gd name="connsiteY43" fmla="*/ 362934 h 534484"/>
                  <a:gd name="connsiteX44" fmla="*/ 78338 w 383758"/>
                  <a:gd name="connsiteY44" fmla="*/ 356984 h 534484"/>
                  <a:gd name="connsiteX45" fmla="*/ 78338 w 383758"/>
                  <a:gd name="connsiteY45" fmla="*/ 331202 h 534484"/>
                  <a:gd name="connsiteX46" fmla="*/ 84288 w 383758"/>
                  <a:gd name="connsiteY46" fmla="*/ 323269 h 534484"/>
                  <a:gd name="connsiteX47" fmla="*/ 148743 w 383758"/>
                  <a:gd name="connsiteY47" fmla="*/ 368884 h 534484"/>
                  <a:gd name="connsiteX48" fmla="*/ 142794 w 383758"/>
                  <a:gd name="connsiteY48" fmla="*/ 376817 h 534484"/>
                  <a:gd name="connsiteX49" fmla="*/ 87263 w 383758"/>
                  <a:gd name="connsiteY49" fmla="*/ 337152 h 534484"/>
                  <a:gd name="connsiteX50" fmla="*/ 141802 w 383758"/>
                  <a:gd name="connsiteY50" fmla="*/ 257822 h 534484"/>
                  <a:gd name="connsiteX51" fmla="*/ 141802 w 383758"/>
                  <a:gd name="connsiteY51" fmla="*/ 257822 h 534484"/>
                  <a:gd name="connsiteX52" fmla="*/ 117011 w 383758"/>
                  <a:gd name="connsiteY52" fmla="*/ 292529 h 534484"/>
                  <a:gd name="connsiteX53" fmla="*/ 110070 w 383758"/>
                  <a:gd name="connsiteY53" fmla="*/ 287571 h 534484"/>
                  <a:gd name="connsiteX54" fmla="*/ 139819 w 383758"/>
                  <a:gd name="connsiteY54" fmla="*/ 244931 h 534484"/>
                  <a:gd name="connsiteX55" fmla="*/ 147752 w 383758"/>
                  <a:gd name="connsiteY55" fmla="*/ 249889 h 534484"/>
                  <a:gd name="connsiteX56" fmla="*/ 184442 w 383758"/>
                  <a:gd name="connsiteY56" fmla="*/ 318311 h 534484"/>
                  <a:gd name="connsiteX57" fmla="*/ 178492 w 383758"/>
                  <a:gd name="connsiteY57" fmla="*/ 327236 h 534484"/>
                  <a:gd name="connsiteX58" fmla="*/ 141802 w 383758"/>
                  <a:gd name="connsiteY58" fmla="*/ 257822 h 534484"/>
                  <a:gd name="connsiteX59" fmla="*/ 228073 w 383758"/>
                  <a:gd name="connsiteY59" fmla="*/ 258814 h 534484"/>
                  <a:gd name="connsiteX60" fmla="*/ 212207 w 383758"/>
                  <a:gd name="connsiteY60" fmla="*/ 270713 h 534484"/>
                  <a:gd name="connsiteX61" fmla="*/ 194358 w 383758"/>
                  <a:gd name="connsiteY61" fmla="*/ 267738 h 534484"/>
                  <a:gd name="connsiteX62" fmla="*/ 200308 w 383758"/>
                  <a:gd name="connsiteY62" fmla="*/ 259805 h 534484"/>
                  <a:gd name="connsiteX63" fmla="*/ 212207 w 383758"/>
                  <a:gd name="connsiteY63" fmla="*/ 260797 h 534484"/>
                  <a:gd name="connsiteX64" fmla="*/ 222123 w 383758"/>
                  <a:gd name="connsiteY64" fmla="*/ 252864 h 534484"/>
                  <a:gd name="connsiteX65" fmla="*/ 225099 w 383758"/>
                  <a:gd name="connsiteY65" fmla="*/ 238981 h 534484"/>
                  <a:gd name="connsiteX66" fmla="*/ 217165 w 383758"/>
                  <a:gd name="connsiteY66" fmla="*/ 227082 h 534484"/>
                  <a:gd name="connsiteX67" fmla="*/ 203283 w 383758"/>
                  <a:gd name="connsiteY67" fmla="*/ 224107 h 534484"/>
                  <a:gd name="connsiteX68" fmla="*/ 191383 w 383758"/>
                  <a:gd name="connsiteY68" fmla="*/ 232040 h 534484"/>
                  <a:gd name="connsiteX69" fmla="*/ 189400 w 383758"/>
                  <a:gd name="connsiteY69" fmla="*/ 250881 h 534484"/>
                  <a:gd name="connsiteX70" fmla="*/ 184442 w 383758"/>
                  <a:gd name="connsiteY70" fmla="*/ 258814 h 534484"/>
                  <a:gd name="connsiteX71" fmla="*/ 150727 w 383758"/>
                  <a:gd name="connsiteY71" fmla="*/ 230057 h 534484"/>
                  <a:gd name="connsiteX72" fmla="*/ 176509 w 383758"/>
                  <a:gd name="connsiteY72" fmla="*/ 193366 h 534484"/>
                  <a:gd name="connsiteX73" fmla="*/ 183450 w 383758"/>
                  <a:gd name="connsiteY73" fmla="*/ 198325 h 534484"/>
                  <a:gd name="connsiteX74" fmla="*/ 162626 w 383758"/>
                  <a:gd name="connsiteY74" fmla="*/ 229065 h 534484"/>
                  <a:gd name="connsiteX75" fmla="*/ 182459 w 383758"/>
                  <a:gd name="connsiteY75" fmla="*/ 245923 h 534484"/>
                  <a:gd name="connsiteX76" fmla="*/ 182459 w 383758"/>
                  <a:gd name="connsiteY76" fmla="*/ 245923 h 534484"/>
                  <a:gd name="connsiteX77" fmla="*/ 186425 w 383758"/>
                  <a:gd name="connsiteY77" fmla="*/ 227082 h 534484"/>
                  <a:gd name="connsiteX78" fmla="*/ 203283 w 383758"/>
                  <a:gd name="connsiteY78" fmla="*/ 216174 h 534484"/>
                  <a:gd name="connsiteX79" fmla="*/ 223115 w 383758"/>
                  <a:gd name="connsiteY79" fmla="*/ 221132 h 534484"/>
                  <a:gd name="connsiteX80" fmla="*/ 234023 w 383758"/>
                  <a:gd name="connsiteY80" fmla="*/ 238981 h 534484"/>
                  <a:gd name="connsiteX81" fmla="*/ 228073 w 383758"/>
                  <a:gd name="connsiteY81" fmla="*/ 258814 h 534484"/>
                  <a:gd name="connsiteX82" fmla="*/ 228073 w 383758"/>
                  <a:gd name="connsiteY82" fmla="*/ 258814 h 534484"/>
                  <a:gd name="connsiteX83" fmla="*/ 169568 w 383758"/>
                  <a:gd name="connsiteY83" fmla="*/ 363926 h 534484"/>
                  <a:gd name="connsiteX84" fmla="*/ 151718 w 383758"/>
                  <a:gd name="connsiteY84" fmla="*/ 345085 h 534484"/>
                  <a:gd name="connsiteX85" fmla="*/ 157668 w 383758"/>
                  <a:gd name="connsiteY85" fmla="*/ 337152 h 534484"/>
                  <a:gd name="connsiteX86" fmla="*/ 173534 w 383758"/>
                  <a:gd name="connsiteY86" fmla="*/ 357976 h 534484"/>
                  <a:gd name="connsiteX87" fmla="*/ 169568 w 383758"/>
                  <a:gd name="connsiteY87" fmla="*/ 363926 h 534484"/>
                  <a:gd name="connsiteX88" fmla="*/ 264763 w 383758"/>
                  <a:gd name="connsiteY88" fmla="*/ 203283 h 534484"/>
                  <a:gd name="connsiteX89" fmla="*/ 200308 w 383758"/>
                  <a:gd name="connsiteY89" fmla="*/ 157668 h 534484"/>
                  <a:gd name="connsiteX90" fmla="*/ 218157 w 383758"/>
                  <a:gd name="connsiteY90" fmla="*/ 131886 h 534484"/>
                  <a:gd name="connsiteX91" fmla="*/ 232040 w 383758"/>
                  <a:gd name="connsiteY91" fmla="*/ 121970 h 534484"/>
                  <a:gd name="connsiteX92" fmla="*/ 246914 w 383758"/>
                  <a:gd name="connsiteY92" fmla="*/ 124945 h 534484"/>
                  <a:gd name="connsiteX93" fmla="*/ 253856 w 383758"/>
                  <a:gd name="connsiteY93" fmla="*/ 134861 h 534484"/>
                  <a:gd name="connsiteX94" fmla="*/ 252864 w 383758"/>
                  <a:gd name="connsiteY94" fmla="*/ 146760 h 534484"/>
                  <a:gd name="connsiteX95" fmla="*/ 252864 w 383758"/>
                  <a:gd name="connsiteY95" fmla="*/ 146760 h 534484"/>
                  <a:gd name="connsiteX96" fmla="*/ 265755 w 383758"/>
                  <a:gd name="connsiteY96" fmla="*/ 139819 h 534484"/>
                  <a:gd name="connsiteX97" fmla="*/ 279638 w 383758"/>
                  <a:gd name="connsiteY97" fmla="*/ 143785 h 534484"/>
                  <a:gd name="connsiteX98" fmla="*/ 288562 w 383758"/>
                  <a:gd name="connsiteY98" fmla="*/ 158660 h 534484"/>
                  <a:gd name="connsiteX99" fmla="*/ 281621 w 383758"/>
                  <a:gd name="connsiteY99" fmla="*/ 178492 h 534484"/>
                  <a:gd name="connsiteX100" fmla="*/ 264763 w 383758"/>
                  <a:gd name="connsiteY100" fmla="*/ 203283 h 534484"/>
                  <a:gd name="connsiteX101" fmla="*/ 234023 w 383758"/>
                  <a:gd name="connsiteY101" fmla="*/ 169568 h 534484"/>
                  <a:gd name="connsiteX102" fmla="*/ 242948 w 383758"/>
                  <a:gd name="connsiteY102" fmla="*/ 156677 h 534484"/>
                  <a:gd name="connsiteX103" fmla="*/ 247906 w 383758"/>
                  <a:gd name="connsiteY103" fmla="*/ 143785 h 534484"/>
                  <a:gd name="connsiteX104" fmla="*/ 242948 w 383758"/>
                  <a:gd name="connsiteY104" fmla="*/ 133869 h 534484"/>
                  <a:gd name="connsiteX105" fmla="*/ 233031 w 383758"/>
                  <a:gd name="connsiteY105" fmla="*/ 131886 h 534484"/>
                  <a:gd name="connsiteX106" fmla="*/ 224107 w 383758"/>
                  <a:gd name="connsiteY106" fmla="*/ 138827 h 534484"/>
                  <a:gd name="connsiteX107" fmla="*/ 213199 w 383758"/>
                  <a:gd name="connsiteY107" fmla="*/ 154693 h 534484"/>
                  <a:gd name="connsiteX108" fmla="*/ 234023 w 383758"/>
                  <a:gd name="connsiteY108" fmla="*/ 169568 h 534484"/>
                  <a:gd name="connsiteX109" fmla="*/ 274680 w 383758"/>
                  <a:gd name="connsiteY109" fmla="*/ 174526 h 534484"/>
                  <a:gd name="connsiteX110" fmla="*/ 273688 w 383758"/>
                  <a:gd name="connsiteY110" fmla="*/ 151719 h 534484"/>
                  <a:gd name="connsiteX111" fmla="*/ 251872 w 383758"/>
                  <a:gd name="connsiteY111" fmla="*/ 159651 h 534484"/>
                  <a:gd name="connsiteX112" fmla="*/ 240964 w 383758"/>
                  <a:gd name="connsiteY112" fmla="*/ 174526 h 534484"/>
                  <a:gd name="connsiteX113" fmla="*/ 263772 w 383758"/>
                  <a:gd name="connsiteY113" fmla="*/ 190392 h 534484"/>
                  <a:gd name="connsiteX114" fmla="*/ 274680 w 383758"/>
                  <a:gd name="connsiteY114" fmla="*/ 174526 h 534484"/>
                  <a:gd name="connsiteX115" fmla="*/ 315336 w 383758"/>
                  <a:gd name="connsiteY115" fmla="*/ 162626 h 534484"/>
                  <a:gd name="connsiteX116" fmla="*/ 249889 w 383758"/>
                  <a:gd name="connsiteY116" fmla="*/ 87263 h 534484"/>
                  <a:gd name="connsiteX117" fmla="*/ 254847 w 383758"/>
                  <a:gd name="connsiteY117" fmla="*/ 80322 h 534484"/>
                  <a:gd name="connsiteX118" fmla="*/ 320294 w 383758"/>
                  <a:gd name="connsiteY118" fmla="*/ 155685 h 534484"/>
                  <a:gd name="connsiteX119" fmla="*/ 315336 w 383758"/>
                  <a:gd name="connsiteY119" fmla="*/ 162626 h 534484"/>
                  <a:gd name="connsiteX120" fmla="*/ 311370 w 383758"/>
                  <a:gd name="connsiteY120" fmla="*/ 106104 h 534484"/>
                  <a:gd name="connsiteX121" fmla="*/ 328227 w 383758"/>
                  <a:gd name="connsiteY121" fmla="*/ 99162 h 534484"/>
                  <a:gd name="connsiteX122" fmla="*/ 331202 w 383758"/>
                  <a:gd name="connsiteY122" fmla="*/ 86271 h 534484"/>
                  <a:gd name="connsiteX123" fmla="*/ 323269 w 383758"/>
                  <a:gd name="connsiteY123" fmla="*/ 74372 h 534484"/>
                  <a:gd name="connsiteX124" fmla="*/ 307403 w 383758"/>
                  <a:gd name="connsiteY124" fmla="*/ 96188 h 534484"/>
                  <a:gd name="connsiteX125" fmla="*/ 300462 w 383758"/>
                  <a:gd name="connsiteY125" fmla="*/ 91229 h 534484"/>
                  <a:gd name="connsiteX126" fmla="*/ 315336 w 383758"/>
                  <a:gd name="connsiteY126" fmla="*/ 69414 h 534484"/>
                  <a:gd name="connsiteX127" fmla="*/ 302445 w 383758"/>
                  <a:gd name="connsiteY127" fmla="*/ 67431 h 534484"/>
                  <a:gd name="connsiteX128" fmla="*/ 292529 w 383758"/>
                  <a:gd name="connsiteY128" fmla="*/ 74372 h 534484"/>
                  <a:gd name="connsiteX129" fmla="*/ 289554 w 383758"/>
                  <a:gd name="connsiteY129" fmla="*/ 84288 h 534484"/>
                  <a:gd name="connsiteX130" fmla="*/ 292529 w 383758"/>
                  <a:gd name="connsiteY130" fmla="*/ 92221 h 534484"/>
                  <a:gd name="connsiteX131" fmla="*/ 287571 w 383758"/>
                  <a:gd name="connsiteY131" fmla="*/ 100154 h 534484"/>
                  <a:gd name="connsiteX132" fmla="*/ 281621 w 383758"/>
                  <a:gd name="connsiteY132" fmla="*/ 86271 h 534484"/>
                  <a:gd name="connsiteX133" fmla="*/ 286579 w 383758"/>
                  <a:gd name="connsiteY133" fmla="*/ 69414 h 534484"/>
                  <a:gd name="connsiteX134" fmla="*/ 304428 w 383758"/>
                  <a:gd name="connsiteY134" fmla="*/ 58506 h 534484"/>
                  <a:gd name="connsiteX135" fmla="*/ 326244 w 383758"/>
                  <a:gd name="connsiteY135" fmla="*/ 65447 h 534484"/>
                  <a:gd name="connsiteX136" fmla="*/ 340127 w 383758"/>
                  <a:gd name="connsiteY136" fmla="*/ 84288 h 534484"/>
                  <a:gd name="connsiteX137" fmla="*/ 335168 w 383758"/>
                  <a:gd name="connsiteY137" fmla="*/ 105112 h 534484"/>
                  <a:gd name="connsiteX138" fmla="*/ 321286 w 383758"/>
                  <a:gd name="connsiteY138" fmla="*/ 116020 h 534484"/>
                  <a:gd name="connsiteX139" fmla="*/ 305420 w 383758"/>
                  <a:gd name="connsiteY139" fmla="*/ 115028 h 534484"/>
                  <a:gd name="connsiteX140" fmla="*/ 311370 w 383758"/>
                  <a:gd name="connsiteY140" fmla="*/ 106104 h 534484"/>
                  <a:gd name="connsiteX141" fmla="*/ 344093 w 383758"/>
                  <a:gd name="connsiteY141" fmla="*/ 45615 h 534484"/>
                  <a:gd name="connsiteX142" fmla="*/ 356984 w 383758"/>
                  <a:gd name="connsiteY142" fmla="*/ 60489 h 534484"/>
                  <a:gd name="connsiteX143" fmla="*/ 355001 w 383758"/>
                  <a:gd name="connsiteY143" fmla="*/ 75363 h 534484"/>
                  <a:gd name="connsiteX144" fmla="*/ 353018 w 383758"/>
                  <a:gd name="connsiteY144" fmla="*/ 77347 h 534484"/>
                  <a:gd name="connsiteX145" fmla="*/ 346076 w 383758"/>
                  <a:gd name="connsiteY145" fmla="*/ 72389 h 534484"/>
                  <a:gd name="connsiteX146" fmla="*/ 348060 w 383758"/>
                  <a:gd name="connsiteY146" fmla="*/ 70405 h 534484"/>
                  <a:gd name="connsiteX147" fmla="*/ 348060 w 383758"/>
                  <a:gd name="connsiteY147" fmla="*/ 62472 h 534484"/>
                  <a:gd name="connsiteX148" fmla="*/ 339135 w 383758"/>
                  <a:gd name="connsiteY148" fmla="*/ 52556 h 534484"/>
                  <a:gd name="connsiteX149" fmla="*/ 313353 w 383758"/>
                  <a:gd name="connsiteY149" fmla="*/ 31732 h 534484"/>
                  <a:gd name="connsiteX150" fmla="*/ 335168 w 383758"/>
                  <a:gd name="connsiteY150" fmla="*/ 0 h 534484"/>
                  <a:gd name="connsiteX151" fmla="*/ 383758 w 383758"/>
                  <a:gd name="connsiteY151" fmla="*/ 33715 h 534484"/>
                  <a:gd name="connsiteX152" fmla="*/ 378800 w 383758"/>
                  <a:gd name="connsiteY152" fmla="*/ 41648 h 534484"/>
                  <a:gd name="connsiteX153" fmla="*/ 337152 w 383758"/>
                  <a:gd name="connsiteY153" fmla="*/ 11900 h 534484"/>
                  <a:gd name="connsiteX154" fmla="*/ 325252 w 383758"/>
                  <a:gd name="connsiteY154" fmla="*/ 28757 h 534484"/>
                  <a:gd name="connsiteX155" fmla="*/ 344093 w 383758"/>
                  <a:gd name="connsiteY155" fmla="*/ 45615 h 534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383758" h="534484">
                    <a:moveTo>
                      <a:pt x="52556" y="534485"/>
                    </a:moveTo>
                    <a:lnTo>
                      <a:pt x="33715" y="520602"/>
                    </a:lnTo>
                    <a:lnTo>
                      <a:pt x="36690" y="516636"/>
                    </a:lnTo>
                    <a:cubicBezTo>
                      <a:pt x="36690" y="511678"/>
                      <a:pt x="32723" y="506719"/>
                      <a:pt x="25782" y="500770"/>
                    </a:cubicBezTo>
                    <a:lnTo>
                      <a:pt x="0" y="479945"/>
                    </a:lnTo>
                    <a:lnTo>
                      <a:pt x="22807" y="447222"/>
                    </a:lnTo>
                    <a:lnTo>
                      <a:pt x="64455" y="476971"/>
                    </a:lnTo>
                    <a:lnTo>
                      <a:pt x="69414" y="469038"/>
                    </a:lnTo>
                    <a:lnTo>
                      <a:pt x="88254" y="482921"/>
                    </a:lnTo>
                    <a:lnTo>
                      <a:pt x="83296" y="489862"/>
                    </a:lnTo>
                    <a:lnTo>
                      <a:pt x="70405" y="480937"/>
                    </a:lnTo>
                    <a:lnTo>
                      <a:pt x="43631" y="518619"/>
                    </a:lnTo>
                    <a:lnTo>
                      <a:pt x="56523" y="527544"/>
                    </a:lnTo>
                    <a:lnTo>
                      <a:pt x="52556" y="534485"/>
                    </a:lnTo>
                    <a:close/>
                    <a:moveTo>
                      <a:pt x="23799" y="459122"/>
                    </a:moveTo>
                    <a:lnTo>
                      <a:pt x="10908" y="476971"/>
                    </a:lnTo>
                    <a:lnTo>
                      <a:pt x="30740" y="492837"/>
                    </a:lnTo>
                    <a:cubicBezTo>
                      <a:pt x="36690" y="497795"/>
                      <a:pt x="40657" y="502753"/>
                      <a:pt x="42640" y="506719"/>
                    </a:cubicBezTo>
                    <a:lnTo>
                      <a:pt x="42640" y="506719"/>
                    </a:lnTo>
                    <a:lnTo>
                      <a:pt x="59497" y="482921"/>
                    </a:lnTo>
                    <a:lnTo>
                      <a:pt x="23799" y="459122"/>
                    </a:lnTo>
                    <a:close/>
                    <a:moveTo>
                      <a:pt x="95196" y="446230"/>
                    </a:moveTo>
                    <a:cubicBezTo>
                      <a:pt x="90238" y="453172"/>
                      <a:pt x="84288" y="457138"/>
                      <a:pt x="77346" y="458130"/>
                    </a:cubicBezTo>
                    <a:cubicBezTo>
                      <a:pt x="70405" y="459122"/>
                      <a:pt x="62472" y="457138"/>
                      <a:pt x="55531" y="451188"/>
                    </a:cubicBezTo>
                    <a:cubicBezTo>
                      <a:pt x="47598" y="446230"/>
                      <a:pt x="43631" y="439289"/>
                      <a:pt x="41648" y="432348"/>
                    </a:cubicBezTo>
                    <a:cubicBezTo>
                      <a:pt x="39665" y="425406"/>
                      <a:pt x="41648" y="418465"/>
                      <a:pt x="46606" y="411524"/>
                    </a:cubicBezTo>
                    <a:cubicBezTo>
                      <a:pt x="51565" y="404582"/>
                      <a:pt x="57514" y="400616"/>
                      <a:pt x="64455" y="399624"/>
                    </a:cubicBezTo>
                    <a:cubicBezTo>
                      <a:pt x="71397" y="398633"/>
                      <a:pt x="79330" y="400616"/>
                      <a:pt x="86271" y="406565"/>
                    </a:cubicBezTo>
                    <a:cubicBezTo>
                      <a:pt x="94204" y="411524"/>
                      <a:pt x="98171" y="418465"/>
                      <a:pt x="100154" y="425406"/>
                    </a:cubicBezTo>
                    <a:cubicBezTo>
                      <a:pt x="102137" y="432348"/>
                      <a:pt x="100154" y="439289"/>
                      <a:pt x="95196" y="446230"/>
                    </a:cubicBezTo>
                    <a:lnTo>
                      <a:pt x="95196" y="446230"/>
                    </a:lnTo>
                    <a:close/>
                    <a:moveTo>
                      <a:pt x="88254" y="441272"/>
                    </a:moveTo>
                    <a:cubicBezTo>
                      <a:pt x="91229" y="436314"/>
                      <a:pt x="92221" y="432348"/>
                      <a:pt x="91229" y="427390"/>
                    </a:cubicBezTo>
                    <a:cubicBezTo>
                      <a:pt x="90238" y="422431"/>
                      <a:pt x="86271" y="418465"/>
                      <a:pt x="81313" y="414499"/>
                    </a:cubicBezTo>
                    <a:cubicBezTo>
                      <a:pt x="75363" y="410532"/>
                      <a:pt x="70405" y="408549"/>
                      <a:pt x="65447" y="409540"/>
                    </a:cubicBezTo>
                    <a:cubicBezTo>
                      <a:pt x="60489" y="409540"/>
                      <a:pt x="56523" y="412515"/>
                      <a:pt x="53548" y="416482"/>
                    </a:cubicBezTo>
                    <a:cubicBezTo>
                      <a:pt x="50573" y="421440"/>
                      <a:pt x="49581" y="425406"/>
                      <a:pt x="50573" y="430364"/>
                    </a:cubicBezTo>
                    <a:cubicBezTo>
                      <a:pt x="51565" y="435322"/>
                      <a:pt x="55531" y="439289"/>
                      <a:pt x="60489" y="443256"/>
                    </a:cubicBezTo>
                    <a:cubicBezTo>
                      <a:pt x="66439" y="447222"/>
                      <a:pt x="71397" y="449205"/>
                      <a:pt x="76355" y="448214"/>
                    </a:cubicBezTo>
                    <a:cubicBezTo>
                      <a:pt x="81313" y="448214"/>
                      <a:pt x="85280" y="446230"/>
                      <a:pt x="88254" y="441272"/>
                    </a:cubicBezTo>
                    <a:lnTo>
                      <a:pt x="88254" y="441272"/>
                    </a:lnTo>
                    <a:close/>
                    <a:moveTo>
                      <a:pt x="87263" y="337152"/>
                    </a:moveTo>
                    <a:lnTo>
                      <a:pt x="87263" y="337152"/>
                    </a:lnTo>
                    <a:lnTo>
                      <a:pt x="87263" y="362934"/>
                    </a:lnTo>
                    <a:lnTo>
                      <a:pt x="78338" y="356984"/>
                    </a:lnTo>
                    <a:lnTo>
                      <a:pt x="78338" y="331202"/>
                    </a:lnTo>
                    <a:lnTo>
                      <a:pt x="84288" y="323269"/>
                    </a:lnTo>
                    <a:lnTo>
                      <a:pt x="148743" y="368884"/>
                    </a:lnTo>
                    <a:lnTo>
                      <a:pt x="142794" y="376817"/>
                    </a:lnTo>
                    <a:lnTo>
                      <a:pt x="87263" y="337152"/>
                    </a:lnTo>
                    <a:close/>
                    <a:moveTo>
                      <a:pt x="141802" y="257822"/>
                    </a:moveTo>
                    <a:lnTo>
                      <a:pt x="141802" y="257822"/>
                    </a:lnTo>
                    <a:lnTo>
                      <a:pt x="117011" y="292529"/>
                    </a:lnTo>
                    <a:lnTo>
                      <a:pt x="110070" y="287571"/>
                    </a:lnTo>
                    <a:lnTo>
                      <a:pt x="139819" y="244931"/>
                    </a:lnTo>
                    <a:lnTo>
                      <a:pt x="147752" y="249889"/>
                    </a:lnTo>
                    <a:lnTo>
                      <a:pt x="184442" y="318311"/>
                    </a:lnTo>
                    <a:lnTo>
                      <a:pt x="178492" y="327236"/>
                    </a:lnTo>
                    <a:lnTo>
                      <a:pt x="141802" y="257822"/>
                    </a:lnTo>
                    <a:close/>
                    <a:moveTo>
                      <a:pt x="228073" y="258814"/>
                    </a:moveTo>
                    <a:cubicBezTo>
                      <a:pt x="224107" y="264763"/>
                      <a:pt x="218157" y="268730"/>
                      <a:pt x="212207" y="270713"/>
                    </a:cubicBezTo>
                    <a:cubicBezTo>
                      <a:pt x="206257" y="272696"/>
                      <a:pt x="199316" y="271705"/>
                      <a:pt x="194358" y="267738"/>
                    </a:cubicBezTo>
                    <a:lnTo>
                      <a:pt x="200308" y="259805"/>
                    </a:lnTo>
                    <a:cubicBezTo>
                      <a:pt x="204274" y="261788"/>
                      <a:pt x="208241" y="262780"/>
                      <a:pt x="212207" y="260797"/>
                    </a:cubicBezTo>
                    <a:cubicBezTo>
                      <a:pt x="216174" y="259805"/>
                      <a:pt x="219149" y="256830"/>
                      <a:pt x="222123" y="252864"/>
                    </a:cubicBezTo>
                    <a:cubicBezTo>
                      <a:pt x="225099" y="248897"/>
                      <a:pt x="226090" y="243939"/>
                      <a:pt x="225099" y="238981"/>
                    </a:cubicBezTo>
                    <a:cubicBezTo>
                      <a:pt x="224107" y="234023"/>
                      <a:pt x="222123" y="230057"/>
                      <a:pt x="217165" y="227082"/>
                    </a:cubicBezTo>
                    <a:cubicBezTo>
                      <a:pt x="213199" y="224107"/>
                      <a:pt x="208241" y="223115"/>
                      <a:pt x="203283" y="224107"/>
                    </a:cubicBezTo>
                    <a:cubicBezTo>
                      <a:pt x="198325" y="225099"/>
                      <a:pt x="194358" y="227082"/>
                      <a:pt x="191383" y="232040"/>
                    </a:cubicBezTo>
                    <a:cubicBezTo>
                      <a:pt x="186425" y="237990"/>
                      <a:pt x="186425" y="244931"/>
                      <a:pt x="189400" y="250881"/>
                    </a:cubicBezTo>
                    <a:lnTo>
                      <a:pt x="184442" y="258814"/>
                    </a:lnTo>
                    <a:lnTo>
                      <a:pt x="150727" y="230057"/>
                    </a:lnTo>
                    <a:lnTo>
                      <a:pt x="176509" y="193366"/>
                    </a:lnTo>
                    <a:lnTo>
                      <a:pt x="183450" y="198325"/>
                    </a:lnTo>
                    <a:lnTo>
                      <a:pt x="162626" y="229065"/>
                    </a:lnTo>
                    <a:lnTo>
                      <a:pt x="182459" y="245923"/>
                    </a:lnTo>
                    <a:lnTo>
                      <a:pt x="182459" y="245923"/>
                    </a:lnTo>
                    <a:cubicBezTo>
                      <a:pt x="180475" y="239973"/>
                      <a:pt x="181467" y="234023"/>
                      <a:pt x="186425" y="227082"/>
                    </a:cubicBezTo>
                    <a:cubicBezTo>
                      <a:pt x="190392" y="221132"/>
                      <a:pt x="196341" y="217165"/>
                      <a:pt x="203283" y="216174"/>
                    </a:cubicBezTo>
                    <a:cubicBezTo>
                      <a:pt x="210224" y="215182"/>
                      <a:pt x="217165" y="216174"/>
                      <a:pt x="223115" y="221132"/>
                    </a:cubicBezTo>
                    <a:cubicBezTo>
                      <a:pt x="230057" y="226090"/>
                      <a:pt x="233031" y="231048"/>
                      <a:pt x="234023" y="238981"/>
                    </a:cubicBezTo>
                    <a:cubicBezTo>
                      <a:pt x="234023" y="244931"/>
                      <a:pt x="232040" y="251872"/>
                      <a:pt x="228073" y="258814"/>
                    </a:cubicBezTo>
                    <a:lnTo>
                      <a:pt x="228073" y="258814"/>
                    </a:lnTo>
                    <a:close/>
                    <a:moveTo>
                      <a:pt x="169568" y="363926"/>
                    </a:moveTo>
                    <a:lnTo>
                      <a:pt x="151718" y="345085"/>
                    </a:lnTo>
                    <a:lnTo>
                      <a:pt x="157668" y="337152"/>
                    </a:lnTo>
                    <a:lnTo>
                      <a:pt x="173534" y="357976"/>
                    </a:lnTo>
                    <a:lnTo>
                      <a:pt x="169568" y="363926"/>
                    </a:lnTo>
                    <a:close/>
                    <a:moveTo>
                      <a:pt x="264763" y="203283"/>
                    </a:moveTo>
                    <a:lnTo>
                      <a:pt x="200308" y="157668"/>
                    </a:lnTo>
                    <a:lnTo>
                      <a:pt x="218157" y="131886"/>
                    </a:lnTo>
                    <a:cubicBezTo>
                      <a:pt x="222123" y="125936"/>
                      <a:pt x="227082" y="122961"/>
                      <a:pt x="232040" y="121970"/>
                    </a:cubicBezTo>
                    <a:cubicBezTo>
                      <a:pt x="236998" y="120978"/>
                      <a:pt x="242948" y="121970"/>
                      <a:pt x="246914" y="124945"/>
                    </a:cubicBezTo>
                    <a:cubicBezTo>
                      <a:pt x="249889" y="126928"/>
                      <a:pt x="252864" y="130894"/>
                      <a:pt x="253856" y="134861"/>
                    </a:cubicBezTo>
                    <a:cubicBezTo>
                      <a:pt x="254847" y="138827"/>
                      <a:pt x="254847" y="142794"/>
                      <a:pt x="252864" y="146760"/>
                    </a:cubicBezTo>
                    <a:lnTo>
                      <a:pt x="252864" y="146760"/>
                    </a:lnTo>
                    <a:cubicBezTo>
                      <a:pt x="256830" y="142794"/>
                      <a:pt x="260797" y="140811"/>
                      <a:pt x="265755" y="139819"/>
                    </a:cubicBezTo>
                    <a:cubicBezTo>
                      <a:pt x="270713" y="138827"/>
                      <a:pt x="274680" y="140811"/>
                      <a:pt x="279638" y="143785"/>
                    </a:cubicBezTo>
                    <a:cubicBezTo>
                      <a:pt x="285587" y="147752"/>
                      <a:pt x="288562" y="152710"/>
                      <a:pt x="288562" y="158660"/>
                    </a:cubicBezTo>
                    <a:cubicBezTo>
                      <a:pt x="288562" y="164609"/>
                      <a:pt x="286579" y="171551"/>
                      <a:pt x="281621" y="178492"/>
                    </a:cubicBezTo>
                    <a:lnTo>
                      <a:pt x="264763" y="203283"/>
                    </a:lnTo>
                    <a:close/>
                    <a:moveTo>
                      <a:pt x="234023" y="169568"/>
                    </a:moveTo>
                    <a:lnTo>
                      <a:pt x="242948" y="156677"/>
                    </a:lnTo>
                    <a:cubicBezTo>
                      <a:pt x="245922" y="151719"/>
                      <a:pt x="247906" y="147752"/>
                      <a:pt x="247906" y="143785"/>
                    </a:cubicBezTo>
                    <a:cubicBezTo>
                      <a:pt x="247906" y="139819"/>
                      <a:pt x="245922" y="136844"/>
                      <a:pt x="242948" y="133869"/>
                    </a:cubicBezTo>
                    <a:cubicBezTo>
                      <a:pt x="239973" y="131886"/>
                      <a:pt x="236998" y="130894"/>
                      <a:pt x="233031" y="131886"/>
                    </a:cubicBezTo>
                    <a:cubicBezTo>
                      <a:pt x="230057" y="132877"/>
                      <a:pt x="227082" y="134861"/>
                      <a:pt x="224107" y="138827"/>
                    </a:cubicBezTo>
                    <a:lnTo>
                      <a:pt x="213199" y="154693"/>
                    </a:lnTo>
                    <a:lnTo>
                      <a:pt x="234023" y="169568"/>
                    </a:lnTo>
                    <a:close/>
                    <a:moveTo>
                      <a:pt x="274680" y="174526"/>
                    </a:moveTo>
                    <a:cubicBezTo>
                      <a:pt x="281621" y="164609"/>
                      <a:pt x="281621" y="156677"/>
                      <a:pt x="273688" y="151719"/>
                    </a:cubicBezTo>
                    <a:cubicBezTo>
                      <a:pt x="265755" y="146760"/>
                      <a:pt x="258814" y="148743"/>
                      <a:pt x="251872" y="159651"/>
                    </a:cubicBezTo>
                    <a:lnTo>
                      <a:pt x="240964" y="174526"/>
                    </a:lnTo>
                    <a:lnTo>
                      <a:pt x="263772" y="190392"/>
                    </a:lnTo>
                    <a:lnTo>
                      <a:pt x="274680" y="174526"/>
                    </a:lnTo>
                    <a:close/>
                    <a:moveTo>
                      <a:pt x="315336" y="162626"/>
                    </a:moveTo>
                    <a:lnTo>
                      <a:pt x="249889" y="87263"/>
                    </a:lnTo>
                    <a:lnTo>
                      <a:pt x="254847" y="80322"/>
                    </a:lnTo>
                    <a:lnTo>
                      <a:pt x="320294" y="155685"/>
                    </a:lnTo>
                    <a:lnTo>
                      <a:pt x="315336" y="162626"/>
                    </a:lnTo>
                    <a:close/>
                    <a:moveTo>
                      <a:pt x="311370" y="106104"/>
                    </a:moveTo>
                    <a:cubicBezTo>
                      <a:pt x="318311" y="108087"/>
                      <a:pt x="323269" y="106104"/>
                      <a:pt x="328227" y="99162"/>
                    </a:cubicBezTo>
                    <a:cubicBezTo>
                      <a:pt x="331202" y="95196"/>
                      <a:pt x="332194" y="91229"/>
                      <a:pt x="331202" y="86271"/>
                    </a:cubicBezTo>
                    <a:cubicBezTo>
                      <a:pt x="330210" y="81313"/>
                      <a:pt x="327236" y="77347"/>
                      <a:pt x="323269" y="74372"/>
                    </a:cubicBezTo>
                    <a:lnTo>
                      <a:pt x="307403" y="96188"/>
                    </a:lnTo>
                    <a:lnTo>
                      <a:pt x="300462" y="91229"/>
                    </a:lnTo>
                    <a:lnTo>
                      <a:pt x="315336" y="69414"/>
                    </a:lnTo>
                    <a:cubicBezTo>
                      <a:pt x="310378" y="67431"/>
                      <a:pt x="306411" y="66439"/>
                      <a:pt x="302445" y="67431"/>
                    </a:cubicBezTo>
                    <a:cubicBezTo>
                      <a:pt x="298479" y="68422"/>
                      <a:pt x="294512" y="70405"/>
                      <a:pt x="292529" y="74372"/>
                    </a:cubicBezTo>
                    <a:cubicBezTo>
                      <a:pt x="290545" y="77347"/>
                      <a:pt x="289554" y="81313"/>
                      <a:pt x="289554" y="84288"/>
                    </a:cubicBezTo>
                    <a:cubicBezTo>
                      <a:pt x="289554" y="87263"/>
                      <a:pt x="290545" y="90238"/>
                      <a:pt x="292529" y="92221"/>
                    </a:cubicBezTo>
                    <a:lnTo>
                      <a:pt x="287571" y="100154"/>
                    </a:lnTo>
                    <a:cubicBezTo>
                      <a:pt x="283604" y="96188"/>
                      <a:pt x="281621" y="92221"/>
                      <a:pt x="281621" y="86271"/>
                    </a:cubicBezTo>
                    <a:cubicBezTo>
                      <a:pt x="281621" y="80322"/>
                      <a:pt x="282613" y="74372"/>
                      <a:pt x="286579" y="69414"/>
                    </a:cubicBezTo>
                    <a:cubicBezTo>
                      <a:pt x="291537" y="62472"/>
                      <a:pt x="297487" y="59497"/>
                      <a:pt x="304428" y="58506"/>
                    </a:cubicBezTo>
                    <a:cubicBezTo>
                      <a:pt x="311370" y="57514"/>
                      <a:pt x="319303" y="59497"/>
                      <a:pt x="326244" y="65447"/>
                    </a:cubicBezTo>
                    <a:cubicBezTo>
                      <a:pt x="334177" y="70405"/>
                      <a:pt x="338143" y="77347"/>
                      <a:pt x="340127" y="84288"/>
                    </a:cubicBezTo>
                    <a:cubicBezTo>
                      <a:pt x="342110" y="91229"/>
                      <a:pt x="340127" y="98171"/>
                      <a:pt x="335168" y="105112"/>
                    </a:cubicBezTo>
                    <a:cubicBezTo>
                      <a:pt x="331202" y="110070"/>
                      <a:pt x="327236" y="114037"/>
                      <a:pt x="321286" y="116020"/>
                    </a:cubicBezTo>
                    <a:cubicBezTo>
                      <a:pt x="316328" y="118003"/>
                      <a:pt x="310378" y="117012"/>
                      <a:pt x="305420" y="115028"/>
                    </a:cubicBezTo>
                    <a:lnTo>
                      <a:pt x="311370" y="106104"/>
                    </a:lnTo>
                    <a:close/>
                    <a:moveTo>
                      <a:pt x="344093" y="45615"/>
                    </a:moveTo>
                    <a:cubicBezTo>
                      <a:pt x="351034" y="51565"/>
                      <a:pt x="355001" y="56523"/>
                      <a:pt x="356984" y="60489"/>
                    </a:cubicBezTo>
                    <a:cubicBezTo>
                      <a:pt x="358968" y="65447"/>
                      <a:pt x="358968" y="70405"/>
                      <a:pt x="355001" y="75363"/>
                    </a:cubicBezTo>
                    <a:cubicBezTo>
                      <a:pt x="354010" y="76355"/>
                      <a:pt x="353018" y="77347"/>
                      <a:pt x="353018" y="77347"/>
                    </a:cubicBezTo>
                    <a:lnTo>
                      <a:pt x="346076" y="72389"/>
                    </a:lnTo>
                    <a:cubicBezTo>
                      <a:pt x="347068" y="71397"/>
                      <a:pt x="347068" y="71397"/>
                      <a:pt x="348060" y="70405"/>
                    </a:cubicBezTo>
                    <a:cubicBezTo>
                      <a:pt x="350043" y="68422"/>
                      <a:pt x="350043" y="65447"/>
                      <a:pt x="348060" y="62472"/>
                    </a:cubicBezTo>
                    <a:cubicBezTo>
                      <a:pt x="346076" y="59497"/>
                      <a:pt x="343102" y="56523"/>
                      <a:pt x="339135" y="52556"/>
                    </a:cubicBezTo>
                    <a:lnTo>
                      <a:pt x="313353" y="31732"/>
                    </a:lnTo>
                    <a:lnTo>
                      <a:pt x="335168" y="0"/>
                    </a:lnTo>
                    <a:lnTo>
                      <a:pt x="383758" y="33715"/>
                    </a:lnTo>
                    <a:lnTo>
                      <a:pt x="378800" y="41648"/>
                    </a:lnTo>
                    <a:lnTo>
                      <a:pt x="337152" y="11900"/>
                    </a:lnTo>
                    <a:lnTo>
                      <a:pt x="325252" y="28757"/>
                    </a:lnTo>
                    <a:lnTo>
                      <a:pt x="344093" y="45615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3" name="Полилиния: фигура 362">
                <a:extLst>
                  <a:ext uri="{FF2B5EF4-FFF2-40B4-BE49-F238E27FC236}">
                    <a16:creationId xmlns:a16="http://schemas.microsoft.com/office/drawing/2014/main" id="{3BAF4664-DA79-31AA-574D-D425F3A85323}"/>
                  </a:ext>
                </a:extLst>
              </p:cNvPr>
              <p:cNvSpPr/>
              <p:nvPr/>
            </p:nvSpPr>
            <p:spPr>
              <a:xfrm>
                <a:off x="2147056" y="3340605"/>
                <a:ext cx="165600" cy="156676"/>
              </a:xfrm>
              <a:custGeom>
                <a:avLst/>
                <a:gdLst>
                  <a:gd name="connsiteX0" fmla="*/ 79330 w 165600"/>
                  <a:gd name="connsiteY0" fmla="*/ 156677 h 156676"/>
                  <a:gd name="connsiteX1" fmla="*/ 21816 w 165600"/>
                  <a:gd name="connsiteY1" fmla="*/ 116020 h 156676"/>
                  <a:gd name="connsiteX2" fmla="*/ 6941 w 165600"/>
                  <a:gd name="connsiteY2" fmla="*/ 136844 h 156676"/>
                  <a:gd name="connsiteX3" fmla="*/ 0 w 165600"/>
                  <a:gd name="connsiteY3" fmla="*/ 131886 h 156676"/>
                  <a:gd name="connsiteX4" fmla="*/ 34707 w 165600"/>
                  <a:gd name="connsiteY4" fmla="*/ 82305 h 156676"/>
                  <a:gd name="connsiteX5" fmla="*/ 41648 w 165600"/>
                  <a:gd name="connsiteY5" fmla="*/ 87263 h 156676"/>
                  <a:gd name="connsiteX6" fmla="*/ 26774 w 165600"/>
                  <a:gd name="connsiteY6" fmla="*/ 108087 h 156676"/>
                  <a:gd name="connsiteX7" fmla="*/ 84288 w 165600"/>
                  <a:gd name="connsiteY7" fmla="*/ 148743 h 156676"/>
                  <a:gd name="connsiteX8" fmla="*/ 79330 w 165600"/>
                  <a:gd name="connsiteY8" fmla="*/ 156677 h 156676"/>
                  <a:gd name="connsiteX9" fmla="*/ 101146 w 165600"/>
                  <a:gd name="connsiteY9" fmla="*/ 124945 h 156676"/>
                  <a:gd name="connsiteX10" fmla="*/ 52556 w 165600"/>
                  <a:gd name="connsiteY10" fmla="*/ 91229 h 156676"/>
                  <a:gd name="connsiteX11" fmla="*/ 57514 w 165600"/>
                  <a:gd name="connsiteY11" fmla="*/ 83296 h 156676"/>
                  <a:gd name="connsiteX12" fmla="*/ 94204 w 165600"/>
                  <a:gd name="connsiteY12" fmla="*/ 109079 h 156676"/>
                  <a:gd name="connsiteX13" fmla="*/ 94204 w 165600"/>
                  <a:gd name="connsiteY13" fmla="*/ 109079 h 156676"/>
                  <a:gd name="connsiteX14" fmla="*/ 75363 w 165600"/>
                  <a:gd name="connsiteY14" fmla="*/ 58506 h 156676"/>
                  <a:gd name="connsiteX15" fmla="*/ 80322 w 165600"/>
                  <a:gd name="connsiteY15" fmla="*/ 50573 h 156676"/>
                  <a:gd name="connsiteX16" fmla="*/ 128911 w 165600"/>
                  <a:gd name="connsiteY16" fmla="*/ 84288 h 156676"/>
                  <a:gd name="connsiteX17" fmla="*/ 123953 w 165600"/>
                  <a:gd name="connsiteY17" fmla="*/ 92221 h 156676"/>
                  <a:gd name="connsiteX18" fmla="*/ 87263 w 165600"/>
                  <a:gd name="connsiteY18" fmla="*/ 66439 h 156676"/>
                  <a:gd name="connsiteX19" fmla="*/ 87263 w 165600"/>
                  <a:gd name="connsiteY19" fmla="*/ 66439 h 156676"/>
                  <a:gd name="connsiteX20" fmla="*/ 106104 w 165600"/>
                  <a:gd name="connsiteY20" fmla="*/ 117012 h 156676"/>
                  <a:gd name="connsiteX21" fmla="*/ 101146 w 165600"/>
                  <a:gd name="connsiteY21" fmla="*/ 124945 h 156676"/>
                  <a:gd name="connsiteX22" fmla="*/ 118003 w 165600"/>
                  <a:gd name="connsiteY22" fmla="*/ 11900 h 156676"/>
                  <a:gd name="connsiteX23" fmla="*/ 101146 w 165600"/>
                  <a:gd name="connsiteY23" fmla="*/ 35698 h 156676"/>
                  <a:gd name="connsiteX24" fmla="*/ 142794 w 165600"/>
                  <a:gd name="connsiteY24" fmla="*/ 65447 h 156676"/>
                  <a:gd name="connsiteX25" fmla="*/ 137836 w 165600"/>
                  <a:gd name="connsiteY25" fmla="*/ 73380 h 156676"/>
                  <a:gd name="connsiteX26" fmla="*/ 89246 w 165600"/>
                  <a:gd name="connsiteY26" fmla="*/ 39665 h 156676"/>
                  <a:gd name="connsiteX27" fmla="*/ 117012 w 165600"/>
                  <a:gd name="connsiteY27" fmla="*/ 0 h 156676"/>
                  <a:gd name="connsiteX28" fmla="*/ 165601 w 165600"/>
                  <a:gd name="connsiteY28" fmla="*/ 33715 h 156676"/>
                  <a:gd name="connsiteX29" fmla="*/ 160643 w 165600"/>
                  <a:gd name="connsiteY29" fmla="*/ 41648 h 156676"/>
                  <a:gd name="connsiteX30" fmla="*/ 118003 w 165600"/>
                  <a:gd name="connsiteY30" fmla="*/ 11900 h 15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65600" h="156676">
                    <a:moveTo>
                      <a:pt x="79330" y="156677"/>
                    </a:moveTo>
                    <a:lnTo>
                      <a:pt x="21816" y="116020"/>
                    </a:lnTo>
                    <a:lnTo>
                      <a:pt x="6941" y="136844"/>
                    </a:lnTo>
                    <a:lnTo>
                      <a:pt x="0" y="131886"/>
                    </a:lnTo>
                    <a:lnTo>
                      <a:pt x="34707" y="82305"/>
                    </a:lnTo>
                    <a:lnTo>
                      <a:pt x="41648" y="87263"/>
                    </a:lnTo>
                    <a:lnTo>
                      <a:pt x="26774" y="108087"/>
                    </a:lnTo>
                    <a:lnTo>
                      <a:pt x="84288" y="148743"/>
                    </a:lnTo>
                    <a:lnTo>
                      <a:pt x="79330" y="156677"/>
                    </a:lnTo>
                    <a:close/>
                    <a:moveTo>
                      <a:pt x="101146" y="124945"/>
                    </a:moveTo>
                    <a:lnTo>
                      <a:pt x="52556" y="91229"/>
                    </a:lnTo>
                    <a:lnTo>
                      <a:pt x="57514" y="83296"/>
                    </a:lnTo>
                    <a:lnTo>
                      <a:pt x="94204" y="109079"/>
                    </a:lnTo>
                    <a:lnTo>
                      <a:pt x="94204" y="109079"/>
                    </a:lnTo>
                    <a:lnTo>
                      <a:pt x="75363" y="58506"/>
                    </a:lnTo>
                    <a:lnTo>
                      <a:pt x="80322" y="50573"/>
                    </a:lnTo>
                    <a:lnTo>
                      <a:pt x="128911" y="84288"/>
                    </a:lnTo>
                    <a:lnTo>
                      <a:pt x="123953" y="92221"/>
                    </a:lnTo>
                    <a:lnTo>
                      <a:pt x="87263" y="66439"/>
                    </a:lnTo>
                    <a:lnTo>
                      <a:pt x="87263" y="66439"/>
                    </a:lnTo>
                    <a:lnTo>
                      <a:pt x="106104" y="117012"/>
                    </a:lnTo>
                    <a:lnTo>
                      <a:pt x="101146" y="124945"/>
                    </a:lnTo>
                    <a:close/>
                    <a:moveTo>
                      <a:pt x="118003" y="11900"/>
                    </a:moveTo>
                    <a:lnTo>
                      <a:pt x="101146" y="35698"/>
                    </a:lnTo>
                    <a:lnTo>
                      <a:pt x="142794" y="65447"/>
                    </a:lnTo>
                    <a:lnTo>
                      <a:pt x="137836" y="73380"/>
                    </a:lnTo>
                    <a:lnTo>
                      <a:pt x="89246" y="39665"/>
                    </a:lnTo>
                    <a:lnTo>
                      <a:pt x="117012" y="0"/>
                    </a:lnTo>
                    <a:lnTo>
                      <a:pt x="165601" y="33715"/>
                    </a:lnTo>
                    <a:lnTo>
                      <a:pt x="160643" y="41648"/>
                    </a:lnTo>
                    <a:lnTo>
                      <a:pt x="118003" y="11900"/>
                    </a:lnTo>
                    <a:close/>
                  </a:path>
                </a:pathLst>
              </a:custGeom>
              <a:solidFill>
                <a:srgbClr val="1D1D1B"/>
              </a:solidFill>
              <a:ln w="9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64" name="Рисунок 8">
              <a:extLst>
                <a:ext uri="{FF2B5EF4-FFF2-40B4-BE49-F238E27FC236}">
                  <a16:creationId xmlns:a16="http://schemas.microsoft.com/office/drawing/2014/main" id="{FDF0BEAB-8920-F486-06DA-F61005FD48AF}"/>
                </a:ext>
              </a:extLst>
            </p:cNvPr>
            <p:cNvGrpSpPr/>
            <p:nvPr/>
          </p:nvGrpSpPr>
          <p:grpSpPr>
            <a:xfrm>
              <a:off x="9832767" y="2297631"/>
              <a:ext cx="4685155" cy="5066496"/>
              <a:chOff x="7089567" y="2319931"/>
              <a:chExt cx="4685155" cy="5066496"/>
            </a:xfrm>
          </p:grpSpPr>
          <p:sp>
            <p:nvSpPr>
              <p:cNvPr id="365" name="Полилиния: фигура 364">
                <a:extLst>
                  <a:ext uri="{FF2B5EF4-FFF2-40B4-BE49-F238E27FC236}">
                    <a16:creationId xmlns:a16="http://schemas.microsoft.com/office/drawing/2014/main" id="{93D228BC-DD1E-9570-4339-5C9100E5673C}"/>
                  </a:ext>
                </a:extLst>
              </p:cNvPr>
              <p:cNvSpPr/>
              <p:nvPr/>
            </p:nvSpPr>
            <p:spPr>
              <a:xfrm>
                <a:off x="7125003" y="3608344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6" name="Полилиния: фигура 365">
                <a:extLst>
                  <a:ext uri="{FF2B5EF4-FFF2-40B4-BE49-F238E27FC236}">
                    <a16:creationId xmlns:a16="http://schemas.microsoft.com/office/drawing/2014/main" id="{B6A4A679-69AF-CF11-5E1D-75526DA9E2CB}"/>
                  </a:ext>
                </a:extLst>
              </p:cNvPr>
              <p:cNvSpPr/>
              <p:nvPr/>
            </p:nvSpPr>
            <p:spPr>
              <a:xfrm>
                <a:off x="7919293" y="3608344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7" name="Полилиния: фигура 366">
                <a:extLst>
                  <a:ext uri="{FF2B5EF4-FFF2-40B4-BE49-F238E27FC236}">
                    <a16:creationId xmlns:a16="http://schemas.microsoft.com/office/drawing/2014/main" id="{42048C06-1AC9-CB43-9E61-7488A5B7B1D3}"/>
                  </a:ext>
                </a:extLst>
              </p:cNvPr>
              <p:cNvSpPr/>
              <p:nvPr/>
            </p:nvSpPr>
            <p:spPr>
              <a:xfrm>
                <a:off x="8355607" y="3608344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8" name="Полилиния: фигура 367">
                <a:extLst>
                  <a:ext uri="{FF2B5EF4-FFF2-40B4-BE49-F238E27FC236}">
                    <a16:creationId xmlns:a16="http://schemas.microsoft.com/office/drawing/2014/main" id="{7846416C-56F7-FCFC-B040-1DF42C96C5A4}"/>
                  </a:ext>
                </a:extLst>
              </p:cNvPr>
              <p:cNvSpPr/>
              <p:nvPr/>
            </p:nvSpPr>
            <p:spPr>
              <a:xfrm>
                <a:off x="8925790" y="3608344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9" name="Полилиния: фигура 368">
                <a:extLst>
                  <a:ext uri="{FF2B5EF4-FFF2-40B4-BE49-F238E27FC236}">
                    <a16:creationId xmlns:a16="http://schemas.microsoft.com/office/drawing/2014/main" id="{9174698A-CBEC-1688-6F1A-453320DE427B}"/>
                  </a:ext>
                </a:extLst>
              </p:cNvPr>
              <p:cNvSpPr/>
              <p:nvPr/>
            </p:nvSpPr>
            <p:spPr>
              <a:xfrm>
                <a:off x="9494981" y="3608344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0" name="Полилиния: фигура 369">
                <a:extLst>
                  <a:ext uri="{FF2B5EF4-FFF2-40B4-BE49-F238E27FC236}">
                    <a16:creationId xmlns:a16="http://schemas.microsoft.com/office/drawing/2014/main" id="{994CBE44-9369-24A5-4DB4-ACF63A00CB57}"/>
                  </a:ext>
                </a:extLst>
              </p:cNvPr>
              <p:cNvSpPr/>
              <p:nvPr/>
            </p:nvSpPr>
            <p:spPr>
              <a:xfrm>
                <a:off x="10065165" y="3608344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1" name="Полилиния: фигура 370">
                <a:extLst>
                  <a:ext uri="{FF2B5EF4-FFF2-40B4-BE49-F238E27FC236}">
                    <a16:creationId xmlns:a16="http://schemas.microsoft.com/office/drawing/2014/main" id="{71FA586B-7D39-B91C-C548-E2D3DC1E8836}"/>
                  </a:ext>
                </a:extLst>
              </p:cNvPr>
              <p:cNvSpPr/>
              <p:nvPr/>
            </p:nvSpPr>
            <p:spPr>
              <a:xfrm>
                <a:off x="10635348" y="3608344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2" name="Полилиния: фигура 371">
                <a:extLst>
                  <a:ext uri="{FF2B5EF4-FFF2-40B4-BE49-F238E27FC236}">
                    <a16:creationId xmlns:a16="http://schemas.microsoft.com/office/drawing/2014/main" id="{BEA119DB-525F-C777-946A-0351620DDC14}"/>
                  </a:ext>
                </a:extLst>
              </p:cNvPr>
              <p:cNvSpPr/>
              <p:nvPr/>
            </p:nvSpPr>
            <p:spPr>
              <a:xfrm>
                <a:off x="11204539" y="3608344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57575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3" name="Полилиния: фигура 372">
                <a:extLst>
                  <a:ext uri="{FF2B5EF4-FFF2-40B4-BE49-F238E27FC236}">
                    <a16:creationId xmlns:a16="http://schemas.microsoft.com/office/drawing/2014/main" id="{E88AD0A4-3D49-595D-BF48-B3D61055B6EC}"/>
                  </a:ext>
                </a:extLst>
              </p:cNvPr>
              <p:cNvSpPr/>
              <p:nvPr/>
            </p:nvSpPr>
            <p:spPr>
              <a:xfrm>
                <a:off x="7125003" y="3898889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4" name="Полилиния: фигура 373">
                <a:extLst>
                  <a:ext uri="{FF2B5EF4-FFF2-40B4-BE49-F238E27FC236}">
                    <a16:creationId xmlns:a16="http://schemas.microsoft.com/office/drawing/2014/main" id="{DD2DFF00-B0FF-EA4E-627F-A5C98B92C198}"/>
                  </a:ext>
                </a:extLst>
              </p:cNvPr>
              <p:cNvSpPr/>
              <p:nvPr/>
            </p:nvSpPr>
            <p:spPr>
              <a:xfrm>
                <a:off x="7919293" y="3898889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5" name="Полилиния: фигура 374">
                <a:extLst>
                  <a:ext uri="{FF2B5EF4-FFF2-40B4-BE49-F238E27FC236}">
                    <a16:creationId xmlns:a16="http://schemas.microsoft.com/office/drawing/2014/main" id="{D9E99F11-D9AD-1DAC-CB55-8282968DE6D7}"/>
                  </a:ext>
                </a:extLst>
              </p:cNvPr>
              <p:cNvSpPr/>
              <p:nvPr/>
            </p:nvSpPr>
            <p:spPr>
              <a:xfrm>
                <a:off x="8355607" y="3898889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6" name="Полилиния: фигура 375">
                <a:extLst>
                  <a:ext uri="{FF2B5EF4-FFF2-40B4-BE49-F238E27FC236}">
                    <a16:creationId xmlns:a16="http://schemas.microsoft.com/office/drawing/2014/main" id="{11B94194-D319-93E5-72EF-76C515F9773E}"/>
                  </a:ext>
                </a:extLst>
              </p:cNvPr>
              <p:cNvSpPr/>
              <p:nvPr/>
            </p:nvSpPr>
            <p:spPr>
              <a:xfrm>
                <a:off x="8925790" y="3898889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7" name="Полилиния: фигура 376">
                <a:extLst>
                  <a:ext uri="{FF2B5EF4-FFF2-40B4-BE49-F238E27FC236}">
                    <a16:creationId xmlns:a16="http://schemas.microsoft.com/office/drawing/2014/main" id="{0759EAA8-9135-D812-AD9A-525718E7146D}"/>
                  </a:ext>
                </a:extLst>
              </p:cNvPr>
              <p:cNvSpPr/>
              <p:nvPr/>
            </p:nvSpPr>
            <p:spPr>
              <a:xfrm>
                <a:off x="9494981" y="3898889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8" name="Полилиния: фигура 377">
                <a:extLst>
                  <a:ext uri="{FF2B5EF4-FFF2-40B4-BE49-F238E27FC236}">
                    <a16:creationId xmlns:a16="http://schemas.microsoft.com/office/drawing/2014/main" id="{CF873E86-2637-FA57-583C-99BD33401608}"/>
                  </a:ext>
                </a:extLst>
              </p:cNvPr>
              <p:cNvSpPr/>
              <p:nvPr/>
            </p:nvSpPr>
            <p:spPr>
              <a:xfrm>
                <a:off x="10065165" y="3898889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9" name="Полилиния: фигура 378">
                <a:extLst>
                  <a:ext uri="{FF2B5EF4-FFF2-40B4-BE49-F238E27FC236}">
                    <a16:creationId xmlns:a16="http://schemas.microsoft.com/office/drawing/2014/main" id="{280269BE-AAC5-FDB3-72CF-2A7694578558}"/>
                  </a:ext>
                </a:extLst>
              </p:cNvPr>
              <p:cNvSpPr/>
              <p:nvPr/>
            </p:nvSpPr>
            <p:spPr>
              <a:xfrm>
                <a:off x="10635348" y="3898889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0" name="Полилиния: фигура 379">
                <a:extLst>
                  <a:ext uri="{FF2B5EF4-FFF2-40B4-BE49-F238E27FC236}">
                    <a16:creationId xmlns:a16="http://schemas.microsoft.com/office/drawing/2014/main" id="{107586F8-F579-F997-F7DC-9C2CD4452527}"/>
                  </a:ext>
                </a:extLst>
              </p:cNvPr>
              <p:cNvSpPr/>
              <p:nvPr/>
            </p:nvSpPr>
            <p:spPr>
              <a:xfrm>
                <a:off x="11204539" y="3898889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1" name="Полилиния: фигура 380">
                <a:extLst>
                  <a:ext uri="{FF2B5EF4-FFF2-40B4-BE49-F238E27FC236}">
                    <a16:creationId xmlns:a16="http://schemas.microsoft.com/office/drawing/2014/main" id="{6340CA9F-43F3-3392-E7B0-C43DD1ABC01D}"/>
                  </a:ext>
                </a:extLst>
              </p:cNvPr>
              <p:cNvSpPr/>
              <p:nvPr/>
            </p:nvSpPr>
            <p:spPr>
              <a:xfrm>
                <a:off x="7125003" y="4190426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2" name="Полилиния: фигура 381">
                <a:extLst>
                  <a:ext uri="{FF2B5EF4-FFF2-40B4-BE49-F238E27FC236}">
                    <a16:creationId xmlns:a16="http://schemas.microsoft.com/office/drawing/2014/main" id="{6037F479-10BB-CCE1-4D49-F146E38C862C}"/>
                  </a:ext>
                </a:extLst>
              </p:cNvPr>
              <p:cNvSpPr/>
              <p:nvPr/>
            </p:nvSpPr>
            <p:spPr>
              <a:xfrm>
                <a:off x="7919293" y="4190426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3" name="Полилиния: фигура 382">
                <a:extLst>
                  <a:ext uri="{FF2B5EF4-FFF2-40B4-BE49-F238E27FC236}">
                    <a16:creationId xmlns:a16="http://schemas.microsoft.com/office/drawing/2014/main" id="{765003BF-0831-2C5F-A8A3-8C760C52A69A}"/>
                  </a:ext>
                </a:extLst>
              </p:cNvPr>
              <p:cNvSpPr/>
              <p:nvPr/>
            </p:nvSpPr>
            <p:spPr>
              <a:xfrm>
                <a:off x="8355607" y="419042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4" name="Полилиния: фигура 383">
                <a:extLst>
                  <a:ext uri="{FF2B5EF4-FFF2-40B4-BE49-F238E27FC236}">
                    <a16:creationId xmlns:a16="http://schemas.microsoft.com/office/drawing/2014/main" id="{B5790E22-CFA0-DC65-0FE3-EE884F0D8430}"/>
                  </a:ext>
                </a:extLst>
              </p:cNvPr>
              <p:cNvSpPr/>
              <p:nvPr/>
            </p:nvSpPr>
            <p:spPr>
              <a:xfrm>
                <a:off x="8925790" y="4190426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5" name="Полилиния: фигура 384">
                <a:extLst>
                  <a:ext uri="{FF2B5EF4-FFF2-40B4-BE49-F238E27FC236}">
                    <a16:creationId xmlns:a16="http://schemas.microsoft.com/office/drawing/2014/main" id="{233E1EC1-05A6-9D64-3765-9E5DAF629285}"/>
                  </a:ext>
                </a:extLst>
              </p:cNvPr>
              <p:cNvSpPr/>
              <p:nvPr/>
            </p:nvSpPr>
            <p:spPr>
              <a:xfrm>
                <a:off x="9494981" y="419042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6" name="Полилиния: фигура 385">
                <a:extLst>
                  <a:ext uri="{FF2B5EF4-FFF2-40B4-BE49-F238E27FC236}">
                    <a16:creationId xmlns:a16="http://schemas.microsoft.com/office/drawing/2014/main" id="{26D3B510-A6FE-67FF-E014-70D3505A4D08}"/>
                  </a:ext>
                </a:extLst>
              </p:cNvPr>
              <p:cNvSpPr/>
              <p:nvPr/>
            </p:nvSpPr>
            <p:spPr>
              <a:xfrm>
                <a:off x="10065165" y="419042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7" name="Полилиния: фигура 386">
                <a:extLst>
                  <a:ext uri="{FF2B5EF4-FFF2-40B4-BE49-F238E27FC236}">
                    <a16:creationId xmlns:a16="http://schemas.microsoft.com/office/drawing/2014/main" id="{875E0660-0591-F1C6-DE79-CDE0C1256096}"/>
                  </a:ext>
                </a:extLst>
              </p:cNvPr>
              <p:cNvSpPr/>
              <p:nvPr/>
            </p:nvSpPr>
            <p:spPr>
              <a:xfrm>
                <a:off x="10635348" y="4190426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8" name="Полилиния: фигура 387">
                <a:extLst>
                  <a:ext uri="{FF2B5EF4-FFF2-40B4-BE49-F238E27FC236}">
                    <a16:creationId xmlns:a16="http://schemas.microsoft.com/office/drawing/2014/main" id="{DFF4A1DD-F869-A67E-2BB7-98241100A114}"/>
                  </a:ext>
                </a:extLst>
              </p:cNvPr>
              <p:cNvSpPr/>
              <p:nvPr/>
            </p:nvSpPr>
            <p:spPr>
              <a:xfrm>
                <a:off x="11204539" y="419042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9" name="Полилиния: фигура 388">
                <a:extLst>
                  <a:ext uri="{FF2B5EF4-FFF2-40B4-BE49-F238E27FC236}">
                    <a16:creationId xmlns:a16="http://schemas.microsoft.com/office/drawing/2014/main" id="{46FFB8AB-8C25-6EC7-0F1F-00E1EE90DE81}"/>
                  </a:ext>
                </a:extLst>
              </p:cNvPr>
              <p:cNvSpPr/>
              <p:nvPr/>
            </p:nvSpPr>
            <p:spPr>
              <a:xfrm>
                <a:off x="7125003" y="4480972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0" name="Полилиния: фигура 389">
                <a:extLst>
                  <a:ext uri="{FF2B5EF4-FFF2-40B4-BE49-F238E27FC236}">
                    <a16:creationId xmlns:a16="http://schemas.microsoft.com/office/drawing/2014/main" id="{C3EB44FD-BE22-B99F-D1D5-983415EC75B3}"/>
                  </a:ext>
                </a:extLst>
              </p:cNvPr>
              <p:cNvSpPr/>
              <p:nvPr/>
            </p:nvSpPr>
            <p:spPr>
              <a:xfrm>
                <a:off x="7919293" y="4480972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1" name="Полилиния: фигура 390">
                <a:extLst>
                  <a:ext uri="{FF2B5EF4-FFF2-40B4-BE49-F238E27FC236}">
                    <a16:creationId xmlns:a16="http://schemas.microsoft.com/office/drawing/2014/main" id="{59B23E8E-7002-85F1-BB97-5544DE56118A}"/>
                  </a:ext>
                </a:extLst>
              </p:cNvPr>
              <p:cNvSpPr/>
              <p:nvPr/>
            </p:nvSpPr>
            <p:spPr>
              <a:xfrm>
                <a:off x="8355607" y="4480972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2" name="Полилиния: фигура 391">
                <a:extLst>
                  <a:ext uri="{FF2B5EF4-FFF2-40B4-BE49-F238E27FC236}">
                    <a16:creationId xmlns:a16="http://schemas.microsoft.com/office/drawing/2014/main" id="{29D3DB8F-BD66-73EC-D7B4-347E893B142D}"/>
                  </a:ext>
                </a:extLst>
              </p:cNvPr>
              <p:cNvSpPr/>
              <p:nvPr/>
            </p:nvSpPr>
            <p:spPr>
              <a:xfrm>
                <a:off x="8925790" y="4480972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3" name="Полилиния: фигура 392">
                <a:extLst>
                  <a:ext uri="{FF2B5EF4-FFF2-40B4-BE49-F238E27FC236}">
                    <a16:creationId xmlns:a16="http://schemas.microsoft.com/office/drawing/2014/main" id="{51FC134F-2D05-068C-750E-DCC1724B7EAB}"/>
                  </a:ext>
                </a:extLst>
              </p:cNvPr>
              <p:cNvSpPr/>
              <p:nvPr/>
            </p:nvSpPr>
            <p:spPr>
              <a:xfrm>
                <a:off x="9494981" y="4480972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4" name="Полилиния: фигура 393">
                <a:extLst>
                  <a:ext uri="{FF2B5EF4-FFF2-40B4-BE49-F238E27FC236}">
                    <a16:creationId xmlns:a16="http://schemas.microsoft.com/office/drawing/2014/main" id="{073CBE03-A5DA-76C0-8F4F-03B6895690CF}"/>
                  </a:ext>
                </a:extLst>
              </p:cNvPr>
              <p:cNvSpPr/>
              <p:nvPr/>
            </p:nvSpPr>
            <p:spPr>
              <a:xfrm>
                <a:off x="10065165" y="4480972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5" name="Полилиния: фигура 394">
                <a:extLst>
                  <a:ext uri="{FF2B5EF4-FFF2-40B4-BE49-F238E27FC236}">
                    <a16:creationId xmlns:a16="http://schemas.microsoft.com/office/drawing/2014/main" id="{34AE5A56-DCB3-6437-E818-7508688AA801}"/>
                  </a:ext>
                </a:extLst>
              </p:cNvPr>
              <p:cNvSpPr/>
              <p:nvPr/>
            </p:nvSpPr>
            <p:spPr>
              <a:xfrm>
                <a:off x="10635348" y="4480972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6" name="Полилиния: фигура 395">
                <a:extLst>
                  <a:ext uri="{FF2B5EF4-FFF2-40B4-BE49-F238E27FC236}">
                    <a16:creationId xmlns:a16="http://schemas.microsoft.com/office/drawing/2014/main" id="{DF8C1619-8DBD-15AF-EA01-8BCA479E1CE4}"/>
                  </a:ext>
                </a:extLst>
              </p:cNvPr>
              <p:cNvSpPr/>
              <p:nvPr/>
            </p:nvSpPr>
            <p:spPr>
              <a:xfrm>
                <a:off x="11204539" y="4480972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7" name="Полилиния: фигура 396">
                <a:extLst>
                  <a:ext uri="{FF2B5EF4-FFF2-40B4-BE49-F238E27FC236}">
                    <a16:creationId xmlns:a16="http://schemas.microsoft.com/office/drawing/2014/main" id="{705D449F-0E03-EEB3-354C-C8254322D43B}"/>
                  </a:ext>
                </a:extLst>
              </p:cNvPr>
              <p:cNvSpPr/>
              <p:nvPr/>
            </p:nvSpPr>
            <p:spPr>
              <a:xfrm>
                <a:off x="7125003" y="4771517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8" name="Полилиния: фигура 397">
                <a:extLst>
                  <a:ext uri="{FF2B5EF4-FFF2-40B4-BE49-F238E27FC236}">
                    <a16:creationId xmlns:a16="http://schemas.microsoft.com/office/drawing/2014/main" id="{EC7AAD26-BECE-CFF7-BE6F-A55212D25FF2}"/>
                  </a:ext>
                </a:extLst>
              </p:cNvPr>
              <p:cNvSpPr/>
              <p:nvPr/>
            </p:nvSpPr>
            <p:spPr>
              <a:xfrm>
                <a:off x="7919293" y="4771517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9" name="Полилиния: фигура 398">
                <a:extLst>
                  <a:ext uri="{FF2B5EF4-FFF2-40B4-BE49-F238E27FC236}">
                    <a16:creationId xmlns:a16="http://schemas.microsoft.com/office/drawing/2014/main" id="{7BA2AE65-B9AA-7383-073F-0882119AEA5B}"/>
                  </a:ext>
                </a:extLst>
              </p:cNvPr>
              <p:cNvSpPr/>
              <p:nvPr/>
            </p:nvSpPr>
            <p:spPr>
              <a:xfrm>
                <a:off x="8355607" y="4771517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0" name="Полилиния: фигура 399">
                <a:extLst>
                  <a:ext uri="{FF2B5EF4-FFF2-40B4-BE49-F238E27FC236}">
                    <a16:creationId xmlns:a16="http://schemas.microsoft.com/office/drawing/2014/main" id="{12B92051-2C58-CC93-EAF1-5D03F7A5CEA4}"/>
                  </a:ext>
                </a:extLst>
              </p:cNvPr>
              <p:cNvSpPr/>
              <p:nvPr/>
            </p:nvSpPr>
            <p:spPr>
              <a:xfrm>
                <a:off x="8925790" y="4771517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1" name="Полилиния: фигура 400">
                <a:extLst>
                  <a:ext uri="{FF2B5EF4-FFF2-40B4-BE49-F238E27FC236}">
                    <a16:creationId xmlns:a16="http://schemas.microsoft.com/office/drawing/2014/main" id="{64F33ED6-5CCB-4169-21C3-EA2CADC87334}"/>
                  </a:ext>
                </a:extLst>
              </p:cNvPr>
              <p:cNvSpPr/>
              <p:nvPr/>
            </p:nvSpPr>
            <p:spPr>
              <a:xfrm>
                <a:off x="9494981" y="4771517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2" name="Полилиния: фигура 401">
                <a:extLst>
                  <a:ext uri="{FF2B5EF4-FFF2-40B4-BE49-F238E27FC236}">
                    <a16:creationId xmlns:a16="http://schemas.microsoft.com/office/drawing/2014/main" id="{A8608E2C-BE59-5324-7DC9-3507546AF274}"/>
                  </a:ext>
                </a:extLst>
              </p:cNvPr>
              <p:cNvSpPr/>
              <p:nvPr/>
            </p:nvSpPr>
            <p:spPr>
              <a:xfrm>
                <a:off x="10065165" y="4771517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3" name="Полилиния: фигура 402">
                <a:extLst>
                  <a:ext uri="{FF2B5EF4-FFF2-40B4-BE49-F238E27FC236}">
                    <a16:creationId xmlns:a16="http://schemas.microsoft.com/office/drawing/2014/main" id="{D64A8D71-7B76-9E47-A081-66EBE56D4811}"/>
                  </a:ext>
                </a:extLst>
              </p:cNvPr>
              <p:cNvSpPr/>
              <p:nvPr/>
            </p:nvSpPr>
            <p:spPr>
              <a:xfrm>
                <a:off x="10635348" y="4771517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4" name="Полилиния: фигура 403">
                <a:extLst>
                  <a:ext uri="{FF2B5EF4-FFF2-40B4-BE49-F238E27FC236}">
                    <a16:creationId xmlns:a16="http://schemas.microsoft.com/office/drawing/2014/main" id="{A7E9DBBE-B3B3-6CD5-6A13-31E2367A581C}"/>
                  </a:ext>
                </a:extLst>
              </p:cNvPr>
              <p:cNvSpPr/>
              <p:nvPr/>
            </p:nvSpPr>
            <p:spPr>
              <a:xfrm>
                <a:off x="11204539" y="4771517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5" name="Полилиния: фигура 404">
                <a:extLst>
                  <a:ext uri="{FF2B5EF4-FFF2-40B4-BE49-F238E27FC236}">
                    <a16:creationId xmlns:a16="http://schemas.microsoft.com/office/drawing/2014/main" id="{E86DCA47-F9D3-ED94-5451-9216CA3B327B}"/>
                  </a:ext>
                </a:extLst>
              </p:cNvPr>
              <p:cNvSpPr/>
              <p:nvPr/>
            </p:nvSpPr>
            <p:spPr>
              <a:xfrm>
                <a:off x="7125003" y="5063054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6" name="Полилиния: фигура 405">
                <a:extLst>
                  <a:ext uri="{FF2B5EF4-FFF2-40B4-BE49-F238E27FC236}">
                    <a16:creationId xmlns:a16="http://schemas.microsoft.com/office/drawing/2014/main" id="{4F776D71-AEFA-2DF6-896E-0B1F53B4347B}"/>
                  </a:ext>
                </a:extLst>
              </p:cNvPr>
              <p:cNvSpPr/>
              <p:nvPr/>
            </p:nvSpPr>
            <p:spPr>
              <a:xfrm>
                <a:off x="7919293" y="5063054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7" name="Полилиния: фигура 406">
                <a:extLst>
                  <a:ext uri="{FF2B5EF4-FFF2-40B4-BE49-F238E27FC236}">
                    <a16:creationId xmlns:a16="http://schemas.microsoft.com/office/drawing/2014/main" id="{CE87C34E-E39A-6D02-3819-1A552683C37E}"/>
                  </a:ext>
                </a:extLst>
              </p:cNvPr>
              <p:cNvSpPr/>
              <p:nvPr/>
            </p:nvSpPr>
            <p:spPr>
              <a:xfrm>
                <a:off x="8355607" y="5063054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8" name="Полилиния: фигура 407">
                <a:extLst>
                  <a:ext uri="{FF2B5EF4-FFF2-40B4-BE49-F238E27FC236}">
                    <a16:creationId xmlns:a16="http://schemas.microsoft.com/office/drawing/2014/main" id="{87CD306C-C50D-827D-EC56-FD1B647FA460}"/>
                  </a:ext>
                </a:extLst>
              </p:cNvPr>
              <p:cNvSpPr/>
              <p:nvPr/>
            </p:nvSpPr>
            <p:spPr>
              <a:xfrm>
                <a:off x="8925790" y="5063054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9" name="Полилиния: фигура 408">
                <a:extLst>
                  <a:ext uri="{FF2B5EF4-FFF2-40B4-BE49-F238E27FC236}">
                    <a16:creationId xmlns:a16="http://schemas.microsoft.com/office/drawing/2014/main" id="{D99F23A9-D9D7-4011-27B5-2459A5F1D0FE}"/>
                  </a:ext>
                </a:extLst>
              </p:cNvPr>
              <p:cNvSpPr/>
              <p:nvPr/>
            </p:nvSpPr>
            <p:spPr>
              <a:xfrm>
                <a:off x="9494981" y="5063054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0" name="Полилиния: фигура 409">
                <a:extLst>
                  <a:ext uri="{FF2B5EF4-FFF2-40B4-BE49-F238E27FC236}">
                    <a16:creationId xmlns:a16="http://schemas.microsoft.com/office/drawing/2014/main" id="{B7AAEFF4-52AB-6C92-E701-E479DE96CA30}"/>
                  </a:ext>
                </a:extLst>
              </p:cNvPr>
              <p:cNvSpPr/>
              <p:nvPr/>
            </p:nvSpPr>
            <p:spPr>
              <a:xfrm>
                <a:off x="10065165" y="5063054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1" name="Полилиния: фигура 410">
                <a:extLst>
                  <a:ext uri="{FF2B5EF4-FFF2-40B4-BE49-F238E27FC236}">
                    <a16:creationId xmlns:a16="http://schemas.microsoft.com/office/drawing/2014/main" id="{2883DA0C-6B7A-AFBE-0BCB-362FCE558E56}"/>
                  </a:ext>
                </a:extLst>
              </p:cNvPr>
              <p:cNvSpPr/>
              <p:nvPr/>
            </p:nvSpPr>
            <p:spPr>
              <a:xfrm>
                <a:off x="10635348" y="5063054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2" name="Полилиния: фигура 411">
                <a:extLst>
                  <a:ext uri="{FF2B5EF4-FFF2-40B4-BE49-F238E27FC236}">
                    <a16:creationId xmlns:a16="http://schemas.microsoft.com/office/drawing/2014/main" id="{D1B9E3E6-7F71-18BC-569A-FEF5B20D2710}"/>
                  </a:ext>
                </a:extLst>
              </p:cNvPr>
              <p:cNvSpPr/>
              <p:nvPr/>
            </p:nvSpPr>
            <p:spPr>
              <a:xfrm>
                <a:off x="11204539" y="5063054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3" name="Полилиния: фигура 412">
                <a:extLst>
                  <a:ext uri="{FF2B5EF4-FFF2-40B4-BE49-F238E27FC236}">
                    <a16:creationId xmlns:a16="http://schemas.microsoft.com/office/drawing/2014/main" id="{B5788A01-720D-13B9-1313-BE85110C54C4}"/>
                  </a:ext>
                </a:extLst>
              </p:cNvPr>
              <p:cNvSpPr/>
              <p:nvPr/>
            </p:nvSpPr>
            <p:spPr>
              <a:xfrm>
                <a:off x="7125003" y="5353600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4" name="Полилиния: фигура 413">
                <a:extLst>
                  <a:ext uri="{FF2B5EF4-FFF2-40B4-BE49-F238E27FC236}">
                    <a16:creationId xmlns:a16="http://schemas.microsoft.com/office/drawing/2014/main" id="{88ADC859-E9F3-22AA-66CF-D82EE985EDF3}"/>
                  </a:ext>
                </a:extLst>
              </p:cNvPr>
              <p:cNvSpPr/>
              <p:nvPr/>
            </p:nvSpPr>
            <p:spPr>
              <a:xfrm>
                <a:off x="7919293" y="5353600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5" name="Полилиния: фигура 414">
                <a:extLst>
                  <a:ext uri="{FF2B5EF4-FFF2-40B4-BE49-F238E27FC236}">
                    <a16:creationId xmlns:a16="http://schemas.microsoft.com/office/drawing/2014/main" id="{82511F1D-4AD8-085E-5C5A-52046A375721}"/>
                  </a:ext>
                </a:extLst>
              </p:cNvPr>
              <p:cNvSpPr/>
              <p:nvPr/>
            </p:nvSpPr>
            <p:spPr>
              <a:xfrm>
                <a:off x="8355607" y="5353600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6" name="Полилиния: фигура 415">
                <a:extLst>
                  <a:ext uri="{FF2B5EF4-FFF2-40B4-BE49-F238E27FC236}">
                    <a16:creationId xmlns:a16="http://schemas.microsoft.com/office/drawing/2014/main" id="{B4991274-43F5-3A47-04A8-109C33D57A7C}"/>
                  </a:ext>
                </a:extLst>
              </p:cNvPr>
              <p:cNvSpPr/>
              <p:nvPr/>
            </p:nvSpPr>
            <p:spPr>
              <a:xfrm>
                <a:off x="8925790" y="5353600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7" name="Полилиния: фигура 416">
                <a:extLst>
                  <a:ext uri="{FF2B5EF4-FFF2-40B4-BE49-F238E27FC236}">
                    <a16:creationId xmlns:a16="http://schemas.microsoft.com/office/drawing/2014/main" id="{A292DD8E-13F1-7518-38DC-2F892CD3D5C7}"/>
                  </a:ext>
                </a:extLst>
              </p:cNvPr>
              <p:cNvSpPr/>
              <p:nvPr/>
            </p:nvSpPr>
            <p:spPr>
              <a:xfrm>
                <a:off x="9494981" y="5353600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8" name="Полилиния: фигура 417">
                <a:extLst>
                  <a:ext uri="{FF2B5EF4-FFF2-40B4-BE49-F238E27FC236}">
                    <a16:creationId xmlns:a16="http://schemas.microsoft.com/office/drawing/2014/main" id="{9D342A88-54D2-4015-AD38-17255D37D248}"/>
                  </a:ext>
                </a:extLst>
              </p:cNvPr>
              <p:cNvSpPr/>
              <p:nvPr/>
            </p:nvSpPr>
            <p:spPr>
              <a:xfrm>
                <a:off x="10065165" y="5353600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9" name="Полилиния: фигура 418">
                <a:extLst>
                  <a:ext uri="{FF2B5EF4-FFF2-40B4-BE49-F238E27FC236}">
                    <a16:creationId xmlns:a16="http://schemas.microsoft.com/office/drawing/2014/main" id="{F9EAB838-2D86-A985-E006-45FAE911D084}"/>
                  </a:ext>
                </a:extLst>
              </p:cNvPr>
              <p:cNvSpPr/>
              <p:nvPr/>
            </p:nvSpPr>
            <p:spPr>
              <a:xfrm>
                <a:off x="10635348" y="5353600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0" name="Полилиния: фигура 419">
                <a:extLst>
                  <a:ext uri="{FF2B5EF4-FFF2-40B4-BE49-F238E27FC236}">
                    <a16:creationId xmlns:a16="http://schemas.microsoft.com/office/drawing/2014/main" id="{F6D324F9-244D-1051-3AE5-3841D82918A0}"/>
                  </a:ext>
                </a:extLst>
              </p:cNvPr>
              <p:cNvSpPr/>
              <p:nvPr/>
            </p:nvSpPr>
            <p:spPr>
              <a:xfrm>
                <a:off x="11204539" y="5353600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1" name="Полилиния: фигура 420">
                <a:extLst>
                  <a:ext uri="{FF2B5EF4-FFF2-40B4-BE49-F238E27FC236}">
                    <a16:creationId xmlns:a16="http://schemas.microsoft.com/office/drawing/2014/main" id="{C8B2E60A-10A4-C707-05AA-BAE0D6AECBF6}"/>
                  </a:ext>
                </a:extLst>
              </p:cNvPr>
              <p:cNvSpPr/>
              <p:nvPr/>
            </p:nvSpPr>
            <p:spPr>
              <a:xfrm>
                <a:off x="7125003" y="5644146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2" name="Полилиния: фигура 421">
                <a:extLst>
                  <a:ext uri="{FF2B5EF4-FFF2-40B4-BE49-F238E27FC236}">
                    <a16:creationId xmlns:a16="http://schemas.microsoft.com/office/drawing/2014/main" id="{3FA84272-B229-87A3-4631-706E3B74FF10}"/>
                  </a:ext>
                </a:extLst>
              </p:cNvPr>
              <p:cNvSpPr/>
              <p:nvPr/>
            </p:nvSpPr>
            <p:spPr>
              <a:xfrm>
                <a:off x="7919293" y="5644146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3" name="Полилиния: фигура 422">
                <a:extLst>
                  <a:ext uri="{FF2B5EF4-FFF2-40B4-BE49-F238E27FC236}">
                    <a16:creationId xmlns:a16="http://schemas.microsoft.com/office/drawing/2014/main" id="{5024A152-7001-B877-C303-FE4ED87259E4}"/>
                  </a:ext>
                </a:extLst>
              </p:cNvPr>
              <p:cNvSpPr/>
              <p:nvPr/>
            </p:nvSpPr>
            <p:spPr>
              <a:xfrm>
                <a:off x="8355607" y="564414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4" name="Полилиния: фигура 423">
                <a:extLst>
                  <a:ext uri="{FF2B5EF4-FFF2-40B4-BE49-F238E27FC236}">
                    <a16:creationId xmlns:a16="http://schemas.microsoft.com/office/drawing/2014/main" id="{EAEA4AD1-C4B3-9587-E694-986E3DAB12CD}"/>
                  </a:ext>
                </a:extLst>
              </p:cNvPr>
              <p:cNvSpPr/>
              <p:nvPr/>
            </p:nvSpPr>
            <p:spPr>
              <a:xfrm>
                <a:off x="8925790" y="5644146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5" name="Полилиния: фигура 424">
                <a:extLst>
                  <a:ext uri="{FF2B5EF4-FFF2-40B4-BE49-F238E27FC236}">
                    <a16:creationId xmlns:a16="http://schemas.microsoft.com/office/drawing/2014/main" id="{4D1A2749-65C5-7B49-9D8D-2D19DE575F80}"/>
                  </a:ext>
                </a:extLst>
              </p:cNvPr>
              <p:cNvSpPr/>
              <p:nvPr/>
            </p:nvSpPr>
            <p:spPr>
              <a:xfrm>
                <a:off x="9494981" y="564414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6" name="Полилиния: фигура 425">
                <a:extLst>
                  <a:ext uri="{FF2B5EF4-FFF2-40B4-BE49-F238E27FC236}">
                    <a16:creationId xmlns:a16="http://schemas.microsoft.com/office/drawing/2014/main" id="{9BE48AEE-8F1E-807E-04BC-FE6F86669986}"/>
                  </a:ext>
                </a:extLst>
              </p:cNvPr>
              <p:cNvSpPr/>
              <p:nvPr/>
            </p:nvSpPr>
            <p:spPr>
              <a:xfrm>
                <a:off x="10065165" y="564414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7" name="Полилиния: фигура 426">
                <a:extLst>
                  <a:ext uri="{FF2B5EF4-FFF2-40B4-BE49-F238E27FC236}">
                    <a16:creationId xmlns:a16="http://schemas.microsoft.com/office/drawing/2014/main" id="{CACBCB13-5CA4-9AA9-FD10-80EE39B01160}"/>
                  </a:ext>
                </a:extLst>
              </p:cNvPr>
              <p:cNvSpPr/>
              <p:nvPr/>
            </p:nvSpPr>
            <p:spPr>
              <a:xfrm>
                <a:off x="10635348" y="5644146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8" name="Полилиния: фигура 427">
                <a:extLst>
                  <a:ext uri="{FF2B5EF4-FFF2-40B4-BE49-F238E27FC236}">
                    <a16:creationId xmlns:a16="http://schemas.microsoft.com/office/drawing/2014/main" id="{7582C148-814F-14C8-F5A6-B57909931CDE}"/>
                  </a:ext>
                </a:extLst>
              </p:cNvPr>
              <p:cNvSpPr/>
              <p:nvPr/>
            </p:nvSpPr>
            <p:spPr>
              <a:xfrm>
                <a:off x="11204539" y="564414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9" name="Полилиния: фигура 428">
                <a:extLst>
                  <a:ext uri="{FF2B5EF4-FFF2-40B4-BE49-F238E27FC236}">
                    <a16:creationId xmlns:a16="http://schemas.microsoft.com/office/drawing/2014/main" id="{DAA33FE3-1D67-6EEC-EEF2-620F7723B7DB}"/>
                  </a:ext>
                </a:extLst>
              </p:cNvPr>
              <p:cNvSpPr/>
              <p:nvPr/>
            </p:nvSpPr>
            <p:spPr>
              <a:xfrm>
                <a:off x="7125003" y="5934691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0" name="Полилиния: фигура 429">
                <a:extLst>
                  <a:ext uri="{FF2B5EF4-FFF2-40B4-BE49-F238E27FC236}">
                    <a16:creationId xmlns:a16="http://schemas.microsoft.com/office/drawing/2014/main" id="{AC888A62-F81F-0E21-DA56-607BDFF7A808}"/>
                  </a:ext>
                </a:extLst>
              </p:cNvPr>
              <p:cNvSpPr/>
              <p:nvPr/>
            </p:nvSpPr>
            <p:spPr>
              <a:xfrm>
                <a:off x="7919293" y="5934691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1" name="Полилиния: фигура 430">
                <a:extLst>
                  <a:ext uri="{FF2B5EF4-FFF2-40B4-BE49-F238E27FC236}">
                    <a16:creationId xmlns:a16="http://schemas.microsoft.com/office/drawing/2014/main" id="{D12C2BF1-A773-F764-83BB-E33354BF6BAC}"/>
                  </a:ext>
                </a:extLst>
              </p:cNvPr>
              <p:cNvSpPr/>
              <p:nvPr/>
            </p:nvSpPr>
            <p:spPr>
              <a:xfrm>
                <a:off x="8355607" y="5934691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2" name="Полилиния: фигура 431">
                <a:extLst>
                  <a:ext uri="{FF2B5EF4-FFF2-40B4-BE49-F238E27FC236}">
                    <a16:creationId xmlns:a16="http://schemas.microsoft.com/office/drawing/2014/main" id="{3A54E25C-10E6-4E2E-9877-11EA8F0074B8}"/>
                  </a:ext>
                </a:extLst>
              </p:cNvPr>
              <p:cNvSpPr/>
              <p:nvPr/>
            </p:nvSpPr>
            <p:spPr>
              <a:xfrm>
                <a:off x="8925790" y="5934691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3" name="Полилиния: фигура 432">
                <a:extLst>
                  <a:ext uri="{FF2B5EF4-FFF2-40B4-BE49-F238E27FC236}">
                    <a16:creationId xmlns:a16="http://schemas.microsoft.com/office/drawing/2014/main" id="{54E58749-01BB-C46D-77C9-CE07161EC0B6}"/>
                  </a:ext>
                </a:extLst>
              </p:cNvPr>
              <p:cNvSpPr/>
              <p:nvPr/>
            </p:nvSpPr>
            <p:spPr>
              <a:xfrm>
                <a:off x="9494981" y="5934691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4" name="Полилиния: фигура 433">
                <a:extLst>
                  <a:ext uri="{FF2B5EF4-FFF2-40B4-BE49-F238E27FC236}">
                    <a16:creationId xmlns:a16="http://schemas.microsoft.com/office/drawing/2014/main" id="{A1781641-452E-6D8D-46D4-AF22BEA184B7}"/>
                  </a:ext>
                </a:extLst>
              </p:cNvPr>
              <p:cNvSpPr/>
              <p:nvPr/>
            </p:nvSpPr>
            <p:spPr>
              <a:xfrm>
                <a:off x="10065165" y="5934691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5" name="Полилиния: фигура 434">
                <a:extLst>
                  <a:ext uri="{FF2B5EF4-FFF2-40B4-BE49-F238E27FC236}">
                    <a16:creationId xmlns:a16="http://schemas.microsoft.com/office/drawing/2014/main" id="{5C1DB605-E23F-DAB4-3525-7754DDE11243}"/>
                  </a:ext>
                </a:extLst>
              </p:cNvPr>
              <p:cNvSpPr/>
              <p:nvPr/>
            </p:nvSpPr>
            <p:spPr>
              <a:xfrm>
                <a:off x="10635348" y="5934691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6" name="Полилиния: фигура 435">
                <a:extLst>
                  <a:ext uri="{FF2B5EF4-FFF2-40B4-BE49-F238E27FC236}">
                    <a16:creationId xmlns:a16="http://schemas.microsoft.com/office/drawing/2014/main" id="{53098769-C71C-3331-CEA9-BB2E17BB1807}"/>
                  </a:ext>
                </a:extLst>
              </p:cNvPr>
              <p:cNvSpPr/>
              <p:nvPr/>
            </p:nvSpPr>
            <p:spPr>
              <a:xfrm>
                <a:off x="11204539" y="5934691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7" name="Полилиния: фигура 436">
                <a:extLst>
                  <a:ext uri="{FF2B5EF4-FFF2-40B4-BE49-F238E27FC236}">
                    <a16:creationId xmlns:a16="http://schemas.microsoft.com/office/drawing/2014/main" id="{08927189-2226-A8D8-0594-BC5AD8710977}"/>
                  </a:ext>
                </a:extLst>
              </p:cNvPr>
              <p:cNvSpPr/>
              <p:nvPr/>
            </p:nvSpPr>
            <p:spPr>
              <a:xfrm>
                <a:off x="7125003" y="6226228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8" name="Полилиния: фигура 437">
                <a:extLst>
                  <a:ext uri="{FF2B5EF4-FFF2-40B4-BE49-F238E27FC236}">
                    <a16:creationId xmlns:a16="http://schemas.microsoft.com/office/drawing/2014/main" id="{95F333FE-6C51-DF98-53D2-75CB25B1A6A3}"/>
                  </a:ext>
                </a:extLst>
              </p:cNvPr>
              <p:cNvSpPr/>
              <p:nvPr/>
            </p:nvSpPr>
            <p:spPr>
              <a:xfrm>
                <a:off x="7919293" y="6226228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9" name="Полилиния: фигура 438">
                <a:extLst>
                  <a:ext uri="{FF2B5EF4-FFF2-40B4-BE49-F238E27FC236}">
                    <a16:creationId xmlns:a16="http://schemas.microsoft.com/office/drawing/2014/main" id="{B1569731-A74F-A92B-C952-07807059F06C}"/>
                  </a:ext>
                </a:extLst>
              </p:cNvPr>
              <p:cNvSpPr/>
              <p:nvPr/>
            </p:nvSpPr>
            <p:spPr>
              <a:xfrm>
                <a:off x="8355607" y="622622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0" name="Полилиния: фигура 439">
                <a:extLst>
                  <a:ext uri="{FF2B5EF4-FFF2-40B4-BE49-F238E27FC236}">
                    <a16:creationId xmlns:a16="http://schemas.microsoft.com/office/drawing/2014/main" id="{8CC4AB7C-B3D0-3B25-C39F-3F706C80D9EF}"/>
                  </a:ext>
                </a:extLst>
              </p:cNvPr>
              <p:cNvSpPr/>
              <p:nvPr/>
            </p:nvSpPr>
            <p:spPr>
              <a:xfrm>
                <a:off x="8925790" y="6226228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1" name="Полилиния: фигура 440">
                <a:extLst>
                  <a:ext uri="{FF2B5EF4-FFF2-40B4-BE49-F238E27FC236}">
                    <a16:creationId xmlns:a16="http://schemas.microsoft.com/office/drawing/2014/main" id="{C1BCBC6E-CCBE-2F16-3912-B8A46CD1FB0D}"/>
                  </a:ext>
                </a:extLst>
              </p:cNvPr>
              <p:cNvSpPr/>
              <p:nvPr/>
            </p:nvSpPr>
            <p:spPr>
              <a:xfrm>
                <a:off x="9494981" y="622622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2" name="Полилиния: фигура 441">
                <a:extLst>
                  <a:ext uri="{FF2B5EF4-FFF2-40B4-BE49-F238E27FC236}">
                    <a16:creationId xmlns:a16="http://schemas.microsoft.com/office/drawing/2014/main" id="{2F3C2382-E645-8EEE-F21D-F4666B43EDED}"/>
                  </a:ext>
                </a:extLst>
              </p:cNvPr>
              <p:cNvSpPr/>
              <p:nvPr/>
            </p:nvSpPr>
            <p:spPr>
              <a:xfrm>
                <a:off x="10065165" y="622622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3" name="Полилиния: фигура 442">
                <a:extLst>
                  <a:ext uri="{FF2B5EF4-FFF2-40B4-BE49-F238E27FC236}">
                    <a16:creationId xmlns:a16="http://schemas.microsoft.com/office/drawing/2014/main" id="{92C30C57-0BB6-EDC0-4760-926CAC5BCA99}"/>
                  </a:ext>
                </a:extLst>
              </p:cNvPr>
              <p:cNvSpPr/>
              <p:nvPr/>
            </p:nvSpPr>
            <p:spPr>
              <a:xfrm>
                <a:off x="10635348" y="6226228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4" name="Полилиния: фигура 443">
                <a:extLst>
                  <a:ext uri="{FF2B5EF4-FFF2-40B4-BE49-F238E27FC236}">
                    <a16:creationId xmlns:a16="http://schemas.microsoft.com/office/drawing/2014/main" id="{7BD7CED6-D7B5-5B78-16D1-D36BF99AB9D7}"/>
                  </a:ext>
                </a:extLst>
              </p:cNvPr>
              <p:cNvSpPr/>
              <p:nvPr/>
            </p:nvSpPr>
            <p:spPr>
              <a:xfrm>
                <a:off x="11204539" y="6226228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5" name="Полилиния: фигура 444">
                <a:extLst>
                  <a:ext uri="{FF2B5EF4-FFF2-40B4-BE49-F238E27FC236}">
                    <a16:creationId xmlns:a16="http://schemas.microsoft.com/office/drawing/2014/main" id="{451F8EF1-550E-C50F-1C69-50E4C2435B7C}"/>
                  </a:ext>
                </a:extLst>
              </p:cNvPr>
              <p:cNvSpPr/>
              <p:nvPr/>
            </p:nvSpPr>
            <p:spPr>
              <a:xfrm>
                <a:off x="7125003" y="6516774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6" name="Полилиния: фигура 445">
                <a:extLst>
                  <a:ext uri="{FF2B5EF4-FFF2-40B4-BE49-F238E27FC236}">
                    <a16:creationId xmlns:a16="http://schemas.microsoft.com/office/drawing/2014/main" id="{5CBA643A-6BB0-E4FB-9AA9-6EE51141EEF9}"/>
                  </a:ext>
                </a:extLst>
              </p:cNvPr>
              <p:cNvSpPr/>
              <p:nvPr/>
            </p:nvSpPr>
            <p:spPr>
              <a:xfrm>
                <a:off x="7919293" y="6516774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7" name="Полилиния: фигура 446">
                <a:extLst>
                  <a:ext uri="{FF2B5EF4-FFF2-40B4-BE49-F238E27FC236}">
                    <a16:creationId xmlns:a16="http://schemas.microsoft.com/office/drawing/2014/main" id="{3AA992C4-3251-668E-BFD0-7D82CBB27EE3}"/>
                  </a:ext>
                </a:extLst>
              </p:cNvPr>
              <p:cNvSpPr/>
              <p:nvPr/>
            </p:nvSpPr>
            <p:spPr>
              <a:xfrm>
                <a:off x="8355607" y="6516774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8" name="Полилиния: фигура 447">
                <a:extLst>
                  <a:ext uri="{FF2B5EF4-FFF2-40B4-BE49-F238E27FC236}">
                    <a16:creationId xmlns:a16="http://schemas.microsoft.com/office/drawing/2014/main" id="{1D015EB9-4258-0C00-63A1-7E344D834916}"/>
                  </a:ext>
                </a:extLst>
              </p:cNvPr>
              <p:cNvSpPr/>
              <p:nvPr/>
            </p:nvSpPr>
            <p:spPr>
              <a:xfrm>
                <a:off x="8925790" y="6516774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9" name="Полилиния: фигура 448">
                <a:extLst>
                  <a:ext uri="{FF2B5EF4-FFF2-40B4-BE49-F238E27FC236}">
                    <a16:creationId xmlns:a16="http://schemas.microsoft.com/office/drawing/2014/main" id="{DBAA0EEF-907B-DF65-C40D-780129395F25}"/>
                  </a:ext>
                </a:extLst>
              </p:cNvPr>
              <p:cNvSpPr/>
              <p:nvPr/>
            </p:nvSpPr>
            <p:spPr>
              <a:xfrm>
                <a:off x="9494981" y="6516774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0" name="Полилиния: фигура 449">
                <a:extLst>
                  <a:ext uri="{FF2B5EF4-FFF2-40B4-BE49-F238E27FC236}">
                    <a16:creationId xmlns:a16="http://schemas.microsoft.com/office/drawing/2014/main" id="{93DB7A3A-A8BD-F326-72AB-AB9C43EC8D34}"/>
                  </a:ext>
                </a:extLst>
              </p:cNvPr>
              <p:cNvSpPr/>
              <p:nvPr/>
            </p:nvSpPr>
            <p:spPr>
              <a:xfrm>
                <a:off x="10065165" y="6516774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1" name="Полилиния: фигура 450">
                <a:extLst>
                  <a:ext uri="{FF2B5EF4-FFF2-40B4-BE49-F238E27FC236}">
                    <a16:creationId xmlns:a16="http://schemas.microsoft.com/office/drawing/2014/main" id="{45C39307-54F9-C185-1107-FA6AFE81C078}"/>
                  </a:ext>
                </a:extLst>
              </p:cNvPr>
              <p:cNvSpPr/>
              <p:nvPr/>
            </p:nvSpPr>
            <p:spPr>
              <a:xfrm>
                <a:off x="10635348" y="6516774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2" name="Полилиния: фигура 451">
                <a:extLst>
                  <a:ext uri="{FF2B5EF4-FFF2-40B4-BE49-F238E27FC236}">
                    <a16:creationId xmlns:a16="http://schemas.microsoft.com/office/drawing/2014/main" id="{AD18A550-0559-6DEE-63EE-D771B8DD2E51}"/>
                  </a:ext>
                </a:extLst>
              </p:cNvPr>
              <p:cNvSpPr/>
              <p:nvPr/>
            </p:nvSpPr>
            <p:spPr>
              <a:xfrm>
                <a:off x="11204539" y="6516774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3" name="Полилиния: фигура 452">
                <a:extLst>
                  <a:ext uri="{FF2B5EF4-FFF2-40B4-BE49-F238E27FC236}">
                    <a16:creationId xmlns:a16="http://schemas.microsoft.com/office/drawing/2014/main" id="{D8887F7D-6E4F-E552-A2C2-CAF9D0246D3A}"/>
                  </a:ext>
                </a:extLst>
              </p:cNvPr>
              <p:cNvSpPr/>
              <p:nvPr/>
            </p:nvSpPr>
            <p:spPr>
              <a:xfrm>
                <a:off x="7125003" y="6807319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" name="Полилиния: фигура 453">
                <a:extLst>
                  <a:ext uri="{FF2B5EF4-FFF2-40B4-BE49-F238E27FC236}">
                    <a16:creationId xmlns:a16="http://schemas.microsoft.com/office/drawing/2014/main" id="{1F44CFBF-E7FC-AF06-7FC4-681C946E90A5}"/>
                  </a:ext>
                </a:extLst>
              </p:cNvPr>
              <p:cNvSpPr/>
              <p:nvPr/>
            </p:nvSpPr>
            <p:spPr>
              <a:xfrm>
                <a:off x="7919293" y="6807319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5" name="Полилиния: фигура 454">
                <a:extLst>
                  <a:ext uri="{FF2B5EF4-FFF2-40B4-BE49-F238E27FC236}">
                    <a16:creationId xmlns:a16="http://schemas.microsoft.com/office/drawing/2014/main" id="{3FCF3E60-C3D0-F0F1-6D27-5F2C8394E44E}"/>
                  </a:ext>
                </a:extLst>
              </p:cNvPr>
              <p:cNvSpPr/>
              <p:nvPr/>
            </p:nvSpPr>
            <p:spPr>
              <a:xfrm>
                <a:off x="8355607" y="6807319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6" name="Полилиния: фигура 455">
                <a:extLst>
                  <a:ext uri="{FF2B5EF4-FFF2-40B4-BE49-F238E27FC236}">
                    <a16:creationId xmlns:a16="http://schemas.microsoft.com/office/drawing/2014/main" id="{C382D617-26AA-8C83-1825-49A378374329}"/>
                  </a:ext>
                </a:extLst>
              </p:cNvPr>
              <p:cNvSpPr/>
              <p:nvPr/>
            </p:nvSpPr>
            <p:spPr>
              <a:xfrm>
                <a:off x="8925790" y="6807319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7" name="Полилиния: фигура 456">
                <a:extLst>
                  <a:ext uri="{FF2B5EF4-FFF2-40B4-BE49-F238E27FC236}">
                    <a16:creationId xmlns:a16="http://schemas.microsoft.com/office/drawing/2014/main" id="{B2833C30-2BAA-8840-816D-F2D1EEE3A660}"/>
                  </a:ext>
                </a:extLst>
              </p:cNvPr>
              <p:cNvSpPr/>
              <p:nvPr/>
            </p:nvSpPr>
            <p:spPr>
              <a:xfrm>
                <a:off x="9494981" y="6807319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8" name="Полилиния: фигура 457">
                <a:extLst>
                  <a:ext uri="{FF2B5EF4-FFF2-40B4-BE49-F238E27FC236}">
                    <a16:creationId xmlns:a16="http://schemas.microsoft.com/office/drawing/2014/main" id="{3F5A4BD4-2AF2-64A8-F451-85860147B617}"/>
                  </a:ext>
                </a:extLst>
              </p:cNvPr>
              <p:cNvSpPr/>
              <p:nvPr/>
            </p:nvSpPr>
            <p:spPr>
              <a:xfrm>
                <a:off x="10065165" y="6807319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9" name="Полилиния: фигура 458">
                <a:extLst>
                  <a:ext uri="{FF2B5EF4-FFF2-40B4-BE49-F238E27FC236}">
                    <a16:creationId xmlns:a16="http://schemas.microsoft.com/office/drawing/2014/main" id="{145CE55D-B93C-3928-4190-315B3A4AC76A}"/>
                  </a:ext>
                </a:extLst>
              </p:cNvPr>
              <p:cNvSpPr/>
              <p:nvPr/>
            </p:nvSpPr>
            <p:spPr>
              <a:xfrm>
                <a:off x="10635348" y="6807319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0" name="Полилиния: фигура 459">
                <a:extLst>
                  <a:ext uri="{FF2B5EF4-FFF2-40B4-BE49-F238E27FC236}">
                    <a16:creationId xmlns:a16="http://schemas.microsoft.com/office/drawing/2014/main" id="{F7048B5B-500E-1E30-3E76-2DAA38CAF6AF}"/>
                  </a:ext>
                </a:extLst>
              </p:cNvPr>
              <p:cNvSpPr/>
              <p:nvPr/>
            </p:nvSpPr>
            <p:spPr>
              <a:xfrm>
                <a:off x="11204539" y="6807319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1" name="Полилиния: фигура 460">
                <a:extLst>
                  <a:ext uri="{FF2B5EF4-FFF2-40B4-BE49-F238E27FC236}">
                    <a16:creationId xmlns:a16="http://schemas.microsoft.com/office/drawing/2014/main" id="{870CA790-CE70-71B2-BDF8-BEE100D9092B}"/>
                  </a:ext>
                </a:extLst>
              </p:cNvPr>
              <p:cNvSpPr/>
              <p:nvPr/>
            </p:nvSpPr>
            <p:spPr>
              <a:xfrm>
                <a:off x="7125003" y="7098856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2" name="Полилиния: фигура 461">
                <a:extLst>
                  <a:ext uri="{FF2B5EF4-FFF2-40B4-BE49-F238E27FC236}">
                    <a16:creationId xmlns:a16="http://schemas.microsoft.com/office/drawing/2014/main" id="{6ABEAC1D-6974-1144-1432-3D4E25E95214}"/>
                  </a:ext>
                </a:extLst>
              </p:cNvPr>
              <p:cNvSpPr/>
              <p:nvPr/>
            </p:nvSpPr>
            <p:spPr>
              <a:xfrm>
                <a:off x="7919293" y="7098856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3" name="Полилиния: фигура 462">
                <a:extLst>
                  <a:ext uri="{FF2B5EF4-FFF2-40B4-BE49-F238E27FC236}">
                    <a16:creationId xmlns:a16="http://schemas.microsoft.com/office/drawing/2014/main" id="{75B9F766-210D-FD29-2C92-E147A1BACB49}"/>
                  </a:ext>
                </a:extLst>
              </p:cNvPr>
              <p:cNvSpPr/>
              <p:nvPr/>
            </p:nvSpPr>
            <p:spPr>
              <a:xfrm>
                <a:off x="8355607" y="709885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4" name="Полилиния: фигура 463">
                <a:extLst>
                  <a:ext uri="{FF2B5EF4-FFF2-40B4-BE49-F238E27FC236}">
                    <a16:creationId xmlns:a16="http://schemas.microsoft.com/office/drawing/2014/main" id="{5858243A-19BA-8BC0-3F05-69181D604EC1}"/>
                  </a:ext>
                </a:extLst>
              </p:cNvPr>
              <p:cNvSpPr/>
              <p:nvPr/>
            </p:nvSpPr>
            <p:spPr>
              <a:xfrm>
                <a:off x="8925790" y="7098856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5" name="Полилиния: фигура 464">
                <a:extLst>
                  <a:ext uri="{FF2B5EF4-FFF2-40B4-BE49-F238E27FC236}">
                    <a16:creationId xmlns:a16="http://schemas.microsoft.com/office/drawing/2014/main" id="{621CBD4C-6E99-6DA7-B251-25EB3B4E1D91}"/>
                  </a:ext>
                </a:extLst>
              </p:cNvPr>
              <p:cNvSpPr/>
              <p:nvPr/>
            </p:nvSpPr>
            <p:spPr>
              <a:xfrm>
                <a:off x="9494981" y="709885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6" name="Полилиния: фигура 465">
                <a:extLst>
                  <a:ext uri="{FF2B5EF4-FFF2-40B4-BE49-F238E27FC236}">
                    <a16:creationId xmlns:a16="http://schemas.microsoft.com/office/drawing/2014/main" id="{E15D8977-AF9A-E21D-A6D1-F86246D0856B}"/>
                  </a:ext>
                </a:extLst>
              </p:cNvPr>
              <p:cNvSpPr/>
              <p:nvPr/>
            </p:nvSpPr>
            <p:spPr>
              <a:xfrm>
                <a:off x="10065165" y="709885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7" name="Полилиния: фигура 466">
                <a:extLst>
                  <a:ext uri="{FF2B5EF4-FFF2-40B4-BE49-F238E27FC236}">
                    <a16:creationId xmlns:a16="http://schemas.microsoft.com/office/drawing/2014/main" id="{58811B49-5411-BAF4-49C1-35C40C797C57}"/>
                  </a:ext>
                </a:extLst>
              </p:cNvPr>
              <p:cNvSpPr/>
              <p:nvPr/>
            </p:nvSpPr>
            <p:spPr>
              <a:xfrm>
                <a:off x="10635348" y="7098856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8" name="Полилиния: фигура 467">
                <a:extLst>
                  <a:ext uri="{FF2B5EF4-FFF2-40B4-BE49-F238E27FC236}">
                    <a16:creationId xmlns:a16="http://schemas.microsoft.com/office/drawing/2014/main" id="{F5573289-16FB-D755-CDC8-FE699D92FF7D}"/>
                  </a:ext>
                </a:extLst>
              </p:cNvPr>
              <p:cNvSpPr/>
              <p:nvPr/>
            </p:nvSpPr>
            <p:spPr>
              <a:xfrm>
                <a:off x="11204539" y="7098856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9" name="Полилиния: фигура 468">
                <a:extLst>
                  <a:ext uri="{FF2B5EF4-FFF2-40B4-BE49-F238E27FC236}">
                    <a16:creationId xmlns:a16="http://schemas.microsoft.com/office/drawing/2014/main" id="{7550BACD-E45F-4237-432D-BAB965FE6730}"/>
                  </a:ext>
                </a:extLst>
              </p:cNvPr>
              <p:cNvSpPr/>
              <p:nvPr/>
            </p:nvSpPr>
            <p:spPr>
              <a:xfrm>
                <a:off x="7125003" y="7376511"/>
                <a:ext cx="794289" cy="9916"/>
              </a:xfrm>
              <a:custGeom>
                <a:avLst/>
                <a:gdLst>
                  <a:gd name="connsiteX0" fmla="*/ 0 w 794289"/>
                  <a:gd name="connsiteY0" fmla="*/ 0 h 9916"/>
                  <a:gd name="connsiteX1" fmla="*/ 794290 w 794289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89" h="9916">
                    <a:moveTo>
                      <a:pt x="0" y="0"/>
                    </a:moveTo>
                    <a:lnTo>
                      <a:pt x="794290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0" name="Полилиния: фигура 469">
                <a:extLst>
                  <a:ext uri="{FF2B5EF4-FFF2-40B4-BE49-F238E27FC236}">
                    <a16:creationId xmlns:a16="http://schemas.microsoft.com/office/drawing/2014/main" id="{A65F5E68-D329-ED85-678B-CEEE5FC5DE44}"/>
                  </a:ext>
                </a:extLst>
              </p:cNvPr>
              <p:cNvSpPr/>
              <p:nvPr/>
            </p:nvSpPr>
            <p:spPr>
              <a:xfrm>
                <a:off x="7919293" y="7376511"/>
                <a:ext cx="436314" cy="9916"/>
              </a:xfrm>
              <a:custGeom>
                <a:avLst/>
                <a:gdLst>
                  <a:gd name="connsiteX0" fmla="*/ 0 w 436314"/>
                  <a:gd name="connsiteY0" fmla="*/ 0 h 9916"/>
                  <a:gd name="connsiteX1" fmla="*/ 436314 w 436314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314" h="9916">
                    <a:moveTo>
                      <a:pt x="0" y="0"/>
                    </a:moveTo>
                    <a:lnTo>
                      <a:pt x="436314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" name="Полилиния: фигура 470">
                <a:extLst>
                  <a:ext uri="{FF2B5EF4-FFF2-40B4-BE49-F238E27FC236}">
                    <a16:creationId xmlns:a16="http://schemas.microsoft.com/office/drawing/2014/main" id="{C2E82782-C9F0-6000-ADDB-77C771179853}"/>
                  </a:ext>
                </a:extLst>
              </p:cNvPr>
              <p:cNvSpPr/>
              <p:nvPr/>
            </p:nvSpPr>
            <p:spPr>
              <a:xfrm>
                <a:off x="8355607" y="7376511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2" name="Полилиния: фигура 471">
                <a:extLst>
                  <a:ext uri="{FF2B5EF4-FFF2-40B4-BE49-F238E27FC236}">
                    <a16:creationId xmlns:a16="http://schemas.microsoft.com/office/drawing/2014/main" id="{1E7B40A6-7A34-9A25-A8D2-F7256896564B}"/>
                  </a:ext>
                </a:extLst>
              </p:cNvPr>
              <p:cNvSpPr/>
              <p:nvPr/>
            </p:nvSpPr>
            <p:spPr>
              <a:xfrm>
                <a:off x="8925790" y="7376511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3" name="Полилиния: фигура 472">
                <a:extLst>
                  <a:ext uri="{FF2B5EF4-FFF2-40B4-BE49-F238E27FC236}">
                    <a16:creationId xmlns:a16="http://schemas.microsoft.com/office/drawing/2014/main" id="{351F9FB6-1C03-2EDA-FDC5-3B42FDD33638}"/>
                  </a:ext>
                </a:extLst>
              </p:cNvPr>
              <p:cNvSpPr/>
              <p:nvPr/>
            </p:nvSpPr>
            <p:spPr>
              <a:xfrm>
                <a:off x="9494981" y="7376511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4" name="Полилиния: фигура 473">
                <a:extLst>
                  <a:ext uri="{FF2B5EF4-FFF2-40B4-BE49-F238E27FC236}">
                    <a16:creationId xmlns:a16="http://schemas.microsoft.com/office/drawing/2014/main" id="{C7A7B62C-40B0-7E16-FE9F-2B7CCD5E1643}"/>
                  </a:ext>
                </a:extLst>
              </p:cNvPr>
              <p:cNvSpPr/>
              <p:nvPr/>
            </p:nvSpPr>
            <p:spPr>
              <a:xfrm>
                <a:off x="10065165" y="7376511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5" name="Полилиния: фигура 474">
                <a:extLst>
                  <a:ext uri="{FF2B5EF4-FFF2-40B4-BE49-F238E27FC236}">
                    <a16:creationId xmlns:a16="http://schemas.microsoft.com/office/drawing/2014/main" id="{EDFA0E18-A052-4627-2BFE-14DF26758406}"/>
                  </a:ext>
                </a:extLst>
              </p:cNvPr>
              <p:cNvSpPr/>
              <p:nvPr/>
            </p:nvSpPr>
            <p:spPr>
              <a:xfrm>
                <a:off x="10635348" y="7376511"/>
                <a:ext cx="569191" cy="9916"/>
              </a:xfrm>
              <a:custGeom>
                <a:avLst/>
                <a:gdLst>
                  <a:gd name="connsiteX0" fmla="*/ 0 w 569191"/>
                  <a:gd name="connsiteY0" fmla="*/ 0 h 9916"/>
                  <a:gd name="connsiteX1" fmla="*/ 569192 w 569191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9916">
                    <a:moveTo>
                      <a:pt x="0" y="0"/>
                    </a:moveTo>
                    <a:lnTo>
                      <a:pt x="569192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6" name="Полилиния: фигура 475">
                <a:extLst>
                  <a:ext uri="{FF2B5EF4-FFF2-40B4-BE49-F238E27FC236}">
                    <a16:creationId xmlns:a16="http://schemas.microsoft.com/office/drawing/2014/main" id="{B6BBC7D4-B15F-493D-8362-D16715863D36}"/>
                  </a:ext>
                </a:extLst>
              </p:cNvPr>
              <p:cNvSpPr/>
              <p:nvPr/>
            </p:nvSpPr>
            <p:spPr>
              <a:xfrm>
                <a:off x="11204539" y="7376511"/>
                <a:ext cx="570183" cy="9916"/>
              </a:xfrm>
              <a:custGeom>
                <a:avLst/>
                <a:gdLst>
                  <a:gd name="connsiteX0" fmla="*/ 0 w 570183"/>
                  <a:gd name="connsiteY0" fmla="*/ 0 h 9916"/>
                  <a:gd name="connsiteX1" fmla="*/ 570183 w 570183"/>
                  <a:gd name="connsiteY1" fmla="*/ 0 h 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9916">
                    <a:moveTo>
                      <a:pt x="0" y="0"/>
                    </a:moveTo>
                    <a:lnTo>
                      <a:pt x="570183" y="0"/>
                    </a:lnTo>
                  </a:path>
                </a:pathLst>
              </a:custGeom>
              <a:ln w="3962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7" name="TextBox 476">
                <a:extLst>
                  <a:ext uri="{FF2B5EF4-FFF2-40B4-BE49-F238E27FC236}">
                    <a16:creationId xmlns:a16="http://schemas.microsoft.com/office/drawing/2014/main" id="{A4D8FCE4-437B-4414-6596-04C4C5295EB0}"/>
                  </a:ext>
                </a:extLst>
              </p:cNvPr>
              <p:cNvSpPr txBox="1"/>
              <p:nvPr/>
            </p:nvSpPr>
            <p:spPr>
              <a:xfrm>
                <a:off x="7089567" y="3662285"/>
                <a:ext cx="410953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</a:t>
                </a:r>
              </a:p>
            </p:txBody>
          </p:sp>
          <p:sp>
            <p:nvSpPr>
              <p:cNvPr id="478" name="TextBox 477">
                <a:extLst>
                  <a:ext uri="{FF2B5EF4-FFF2-40B4-BE49-F238E27FC236}">
                    <a16:creationId xmlns:a16="http://schemas.microsoft.com/office/drawing/2014/main" id="{0FDF1934-37D0-336A-F3FA-815DC5060528}"/>
                  </a:ext>
                </a:extLst>
              </p:cNvPr>
              <p:cNvSpPr txBox="1"/>
              <p:nvPr/>
            </p:nvSpPr>
            <p:spPr>
              <a:xfrm>
                <a:off x="7312682" y="3662285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479" name="TextBox 478">
                <a:extLst>
                  <a:ext uri="{FF2B5EF4-FFF2-40B4-BE49-F238E27FC236}">
                    <a16:creationId xmlns:a16="http://schemas.microsoft.com/office/drawing/2014/main" id="{5C70DB67-3560-E785-C316-4265F920737D}"/>
                  </a:ext>
                </a:extLst>
              </p:cNvPr>
              <p:cNvSpPr txBox="1"/>
              <p:nvPr/>
            </p:nvSpPr>
            <p:spPr>
              <a:xfrm>
                <a:off x="7359288" y="3662285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</a:t>
                </a:r>
              </a:p>
            </p:txBody>
          </p:sp>
          <p:sp>
            <p:nvSpPr>
              <p:cNvPr id="480" name="TextBox 479">
                <a:extLst>
                  <a:ext uri="{FF2B5EF4-FFF2-40B4-BE49-F238E27FC236}">
                    <a16:creationId xmlns:a16="http://schemas.microsoft.com/office/drawing/2014/main" id="{6C24D0F4-38AA-18D9-CBE2-5D8BF60283E3}"/>
                  </a:ext>
                </a:extLst>
              </p:cNvPr>
              <p:cNvSpPr txBox="1"/>
              <p:nvPr/>
            </p:nvSpPr>
            <p:spPr>
              <a:xfrm>
                <a:off x="7422752" y="3662285"/>
                <a:ext cx="22254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-</a:t>
                </a:r>
              </a:p>
            </p:txBody>
          </p:sp>
          <p:sp>
            <p:nvSpPr>
              <p:cNvPr id="481" name="TextBox 480">
                <a:extLst>
                  <a:ext uri="{FF2B5EF4-FFF2-40B4-BE49-F238E27FC236}">
                    <a16:creationId xmlns:a16="http://schemas.microsoft.com/office/drawing/2014/main" id="{34AB0332-F51E-12AE-D091-9D76253CFBA6}"/>
                  </a:ext>
                </a:extLst>
              </p:cNvPr>
              <p:cNvSpPr txBox="1"/>
              <p:nvPr/>
            </p:nvSpPr>
            <p:spPr>
              <a:xfrm>
                <a:off x="7468366" y="3662285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3388E0E2-B04B-438A-EB76-1340C868D16E}"/>
                  </a:ext>
                </a:extLst>
              </p:cNvPr>
              <p:cNvSpPr txBox="1"/>
              <p:nvPr/>
            </p:nvSpPr>
            <p:spPr>
              <a:xfrm>
                <a:off x="7514973" y="3662285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61186F87-5780-DCEF-DA96-A93B0AFC3D92}"/>
                  </a:ext>
                </a:extLst>
              </p:cNvPr>
              <p:cNvSpPr txBox="1"/>
              <p:nvPr/>
            </p:nvSpPr>
            <p:spPr>
              <a:xfrm>
                <a:off x="7883543" y="3662285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484" name="TextBox 483">
                <a:extLst>
                  <a:ext uri="{FF2B5EF4-FFF2-40B4-BE49-F238E27FC236}">
                    <a16:creationId xmlns:a16="http://schemas.microsoft.com/office/drawing/2014/main" id="{AA4D9DE6-D6A7-FFDD-5683-0C625BA471C0}"/>
                  </a:ext>
                </a:extLst>
              </p:cNvPr>
              <p:cNvSpPr txBox="1"/>
              <p:nvPr/>
            </p:nvSpPr>
            <p:spPr>
              <a:xfrm>
                <a:off x="8320225" y="3662285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14</a:t>
                </a:r>
              </a:p>
            </p:txBody>
          </p:sp>
          <p:sp>
            <p:nvSpPr>
              <p:cNvPr id="485" name="TextBox 484">
                <a:extLst>
                  <a:ext uri="{FF2B5EF4-FFF2-40B4-BE49-F238E27FC236}">
                    <a16:creationId xmlns:a16="http://schemas.microsoft.com/office/drawing/2014/main" id="{1EA69F51-DCA4-9CD2-FFF0-1DEF420A09A0}"/>
                  </a:ext>
                </a:extLst>
              </p:cNvPr>
              <p:cNvSpPr txBox="1"/>
              <p:nvPr/>
            </p:nvSpPr>
            <p:spPr>
              <a:xfrm>
                <a:off x="8890030" y="3662285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151</a:t>
                </a:r>
              </a:p>
            </p:txBody>
          </p:sp>
          <p:sp>
            <p:nvSpPr>
              <p:cNvPr id="486" name="TextBox 485">
                <a:extLst>
                  <a:ext uri="{FF2B5EF4-FFF2-40B4-BE49-F238E27FC236}">
                    <a16:creationId xmlns:a16="http://schemas.microsoft.com/office/drawing/2014/main" id="{B8E221A2-3232-76B4-ECD5-65D953684A3F}"/>
                  </a:ext>
                </a:extLst>
              </p:cNvPr>
              <p:cNvSpPr txBox="1"/>
              <p:nvPr/>
            </p:nvSpPr>
            <p:spPr>
              <a:xfrm>
                <a:off x="9459836" y="3662285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98</a:t>
                </a:r>
              </a:p>
            </p:txBody>
          </p:sp>
          <p:sp>
            <p:nvSpPr>
              <p:cNvPr id="487" name="TextBox 486">
                <a:extLst>
                  <a:ext uri="{FF2B5EF4-FFF2-40B4-BE49-F238E27FC236}">
                    <a16:creationId xmlns:a16="http://schemas.microsoft.com/office/drawing/2014/main" id="{910D1B9A-AEE9-6B32-A0BF-CDB2A8465588}"/>
                  </a:ext>
                </a:extLst>
              </p:cNvPr>
              <p:cNvSpPr txBox="1"/>
              <p:nvPr/>
            </p:nvSpPr>
            <p:spPr>
              <a:xfrm>
                <a:off x="10029641" y="3662285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100</a:t>
                </a:r>
              </a:p>
            </p:txBody>
          </p:sp>
          <p:sp>
            <p:nvSpPr>
              <p:cNvPr id="488" name="TextBox 487">
                <a:extLst>
                  <a:ext uri="{FF2B5EF4-FFF2-40B4-BE49-F238E27FC236}">
                    <a16:creationId xmlns:a16="http://schemas.microsoft.com/office/drawing/2014/main" id="{102185A6-6B07-A578-9515-F390759F3C04}"/>
                  </a:ext>
                </a:extLst>
              </p:cNvPr>
              <p:cNvSpPr txBox="1"/>
              <p:nvPr/>
            </p:nvSpPr>
            <p:spPr>
              <a:xfrm>
                <a:off x="10599452" y="3662285"/>
                <a:ext cx="391120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3,90</a:t>
                </a:r>
              </a:p>
            </p:txBody>
          </p:sp>
          <p:sp>
            <p:nvSpPr>
              <p:cNvPr id="489" name="TextBox 488">
                <a:extLst>
                  <a:ext uri="{FF2B5EF4-FFF2-40B4-BE49-F238E27FC236}">
                    <a16:creationId xmlns:a16="http://schemas.microsoft.com/office/drawing/2014/main" id="{F9CB86F2-6F21-7EDE-3A2E-CF89AD5E7F7D}"/>
                  </a:ext>
                </a:extLst>
              </p:cNvPr>
              <p:cNvSpPr txBox="1"/>
              <p:nvPr/>
            </p:nvSpPr>
            <p:spPr>
              <a:xfrm>
                <a:off x="11169248" y="3662285"/>
                <a:ext cx="371288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S63</a:t>
                </a:r>
              </a:p>
            </p:txBody>
          </p:sp>
          <p:sp>
            <p:nvSpPr>
              <p:cNvPr id="490" name="TextBox 489">
                <a:extLst>
                  <a:ext uri="{FF2B5EF4-FFF2-40B4-BE49-F238E27FC236}">
                    <a16:creationId xmlns:a16="http://schemas.microsoft.com/office/drawing/2014/main" id="{D2579CDA-3BFE-017E-92AA-BB02AB9160D2}"/>
                  </a:ext>
                </a:extLst>
              </p:cNvPr>
              <p:cNvSpPr txBox="1"/>
              <p:nvPr/>
            </p:nvSpPr>
            <p:spPr>
              <a:xfrm>
                <a:off x="7089567" y="3953119"/>
                <a:ext cx="68860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12-26</a:t>
                </a:r>
              </a:p>
            </p:txBody>
          </p:sp>
          <p:sp>
            <p:nvSpPr>
              <p:cNvPr id="491" name="TextBox 490">
                <a:extLst>
                  <a:ext uri="{FF2B5EF4-FFF2-40B4-BE49-F238E27FC236}">
                    <a16:creationId xmlns:a16="http://schemas.microsoft.com/office/drawing/2014/main" id="{0ABDD065-2212-8649-B235-E9BD2BE4D76B}"/>
                  </a:ext>
                </a:extLst>
              </p:cNvPr>
              <p:cNvSpPr txBox="1"/>
              <p:nvPr/>
            </p:nvSpPr>
            <p:spPr>
              <a:xfrm>
                <a:off x="7883543" y="3953119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492" name="TextBox 491">
                <a:extLst>
                  <a:ext uri="{FF2B5EF4-FFF2-40B4-BE49-F238E27FC236}">
                    <a16:creationId xmlns:a16="http://schemas.microsoft.com/office/drawing/2014/main" id="{8FC8CC6A-3946-545E-6A92-27716261C538}"/>
                  </a:ext>
                </a:extLst>
              </p:cNvPr>
              <p:cNvSpPr txBox="1"/>
              <p:nvPr/>
            </p:nvSpPr>
            <p:spPr>
              <a:xfrm>
                <a:off x="8320225" y="3953119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29</a:t>
                </a:r>
              </a:p>
            </p:txBody>
          </p:sp>
          <p:sp>
            <p:nvSpPr>
              <p:cNvPr id="493" name="TextBox 492">
                <a:extLst>
                  <a:ext uri="{FF2B5EF4-FFF2-40B4-BE49-F238E27FC236}">
                    <a16:creationId xmlns:a16="http://schemas.microsoft.com/office/drawing/2014/main" id="{CE0DD58B-8147-28D2-0B18-F9D553AFD333}"/>
                  </a:ext>
                </a:extLst>
              </p:cNvPr>
              <p:cNvSpPr txBox="1"/>
              <p:nvPr/>
            </p:nvSpPr>
            <p:spPr>
              <a:xfrm>
                <a:off x="8890030" y="3953119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175</a:t>
                </a:r>
              </a:p>
            </p:txBody>
          </p:sp>
          <p:sp>
            <p:nvSpPr>
              <p:cNvPr id="494" name="TextBox 493">
                <a:extLst>
                  <a:ext uri="{FF2B5EF4-FFF2-40B4-BE49-F238E27FC236}">
                    <a16:creationId xmlns:a16="http://schemas.microsoft.com/office/drawing/2014/main" id="{936A2C21-26BD-09DF-89BA-5A90D7E9D2FA}"/>
                  </a:ext>
                </a:extLst>
              </p:cNvPr>
              <p:cNvSpPr txBox="1"/>
              <p:nvPr/>
            </p:nvSpPr>
            <p:spPr>
              <a:xfrm>
                <a:off x="9459836" y="3953119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166</a:t>
                </a:r>
              </a:p>
            </p:txBody>
          </p:sp>
          <p:sp>
            <p:nvSpPr>
              <p:cNvPr id="495" name="TextBox 494">
                <a:extLst>
                  <a:ext uri="{FF2B5EF4-FFF2-40B4-BE49-F238E27FC236}">
                    <a16:creationId xmlns:a16="http://schemas.microsoft.com/office/drawing/2014/main" id="{1908AA6B-C813-34C2-3FA4-51A04E50B0C1}"/>
                  </a:ext>
                </a:extLst>
              </p:cNvPr>
              <p:cNvSpPr txBox="1"/>
              <p:nvPr/>
            </p:nvSpPr>
            <p:spPr>
              <a:xfrm>
                <a:off x="10029641" y="3953119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125</a:t>
                </a:r>
              </a:p>
            </p:txBody>
          </p:sp>
          <p:sp>
            <p:nvSpPr>
              <p:cNvPr id="496" name="TextBox 495">
                <a:extLst>
                  <a:ext uri="{FF2B5EF4-FFF2-40B4-BE49-F238E27FC236}">
                    <a16:creationId xmlns:a16="http://schemas.microsoft.com/office/drawing/2014/main" id="{C71CAA31-E1F3-7CE9-3746-D6B0B0499555}"/>
                  </a:ext>
                </a:extLst>
              </p:cNvPr>
              <p:cNvSpPr txBox="1"/>
              <p:nvPr/>
            </p:nvSpPr>
            <p:spPr>
              <a:xfrm>
                <a:off x="10599452" y="3953119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8</a:t>
                </a:r>
              </a:p>
            </p:txBody>
          </p:sp>
          <p:sp>
            <p:nvSpPr>
              <p:cNvPr id="497" name="TextBox 496">
                <a:extLst>
                  <a:ext uri="{FF2B5EF4-FFF2-40B4-BE49-F238E27FC236}">
                    <a16:creationId xmlns:a16="http://schemas.microsoft.com/office/drawing/2014/main" id="{97F3D6D3-C536-FC2D-1315-78E0C3968F87}"/>
                  </a:ext>
                </a:extLst>
              </p:cNvPr>
              <p:cNvSpPr txBox="1"/>
              <p:nvPr/>
            </p:nvSpPr>
            <p:spPr>
              <a:xfrm>
                <a:off x="10666882" y="3953119"/>
                <a:ext cx="212628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,</a:t>
                </a:r>
              </a:p>
            </p:txBody>
          </p:sp>
          <p:sp>
            <p:nvSpPr>
              <p:cNvPr id="498" name="TextBox 497">
                <a:extLst>
                  <a:ext uri="{FF2B5EF4-FFF2-40B4-BE49-F238E27FC236}">
                    <a16:creationId xmlns:a16="http://schemas.microsoft.com/office/drawing/2014/main" id="{76525447-6B4D-A7C0-1BDC-AFEE52ED68C3}"/>
                  </a:ext>
                </a:extLst>
              </p:cNvPr>
              <p:cNvSpPr txBox="1"/>
              <p:nvPr/>
            </p:nvSpPr>
            <p:spPr>
              <a:xfrm>
                <a:off x="10693656" y="3953119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00</a:t>
                </a:r>
              </a:p>
            </p:txBody>
          </p:sp>
          <p:sp>
            <p:nvSpPr>
              <p:cNvPr id="499" name="TextBox 498">
                <a:extLst>
                  <a:ext uri="{FF2B5EF4-FFF2-40B4-BE49-F238E27FC236}">
                    <a16:creationId xmlns:a16="http://schemas.microsoft.com/office/drawing/2014/main" id="{AFC93800-123D-0604-FFB0-008E8C973D62}"/>
                  </a:ext>
                </a:extLst>
              </p:cNvPr>
              <p:cNvSpPr txBox="1"/>
              <p:nvPr/>
            </p:nvSpPr>
            <p:spPr>
              <a:xfrm>
                <a:off x="11169248" y="3953119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F5</a:t>
                </a:r>
              </a:p>
            </p:txBody>
          </p:sp>
          <p:sp>
            <p:nvSpPr>
              <p:cNvPr id="500" name="TextBox 499">
                <a:extLst>
                  <a:ext uri="{FF2B5EF4-FFF2-40B4-BE49-F238E27FC236}">
                    <a16:creationId xmlns:a16="http://schemas.microsoft.com/office/drawing/2014/main" id="{F35492AF-2465-014B-C030-5E94D89D939D}"/>
                  </a:ext>
                </a:extLst>
              </p:cNvPr>
              <p:cNvSpPr txBox="1"/>
              <p:nvPr/>
            </p:nvSpPr>
            <p:spPr>
              <a:xfrm>
                <a:off x="7089567" y="4243953"/>
                <a:ext cx="68860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12-33</a:t>
                </a:r>
              </a:p>
            </p:txBody>
          </p:sp>
          <p:sp>
            <p:nvSpPr>
              <p:cNvPr id="501" name="TextBox 500">
                <a:extLst>
                  <a:ext uri="{FF2B5EF4-FFF2-40B4-BE49-F238E27FC236}">
                    <a16:creationId xmlns:a16="http://schemas.microsoft.com/office/drawing/2014/main" id="{8503B2F1-AC11-EF4C-5DE7-53028EA87B2C}"/>
                  </a:ext>
                </a:extLst>
              </p:cNvPr>
              <p:cNvSpPr txBox="1"/>
              <p:nvPr/>
            </p:nvSpPr>
            <p:spPr>
              <a:xfrm>
                <a:off x="7883543" y="4243953"/>
                <a:ext cx="303288" cy="21929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  <a:r>
                  <a:rPr lang="en-US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</a:t>
                </a:r>
                <a:endPara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502" name="TextBox 501">
                <a:extLst>
                  <a:ext uri="{FF2B5EF4-FFF2-40B4-BE49-F238E27FC236}">
                    <a16:creationId xmlns:a16="http://schemas.microsoft.com/office/drawing/2014/main" id="{B25E566B-1720-F9EE-CD6B-390CCD20D23A}"/>
                  </a:ext>
                </a:extLst>
              </p:cNvPr>
              <p:cNvSpPr txBox="1"/>
              <p:nvPr/>
            </p:nvSpPr>
            <p:spPr>
              <a:xfrm>
                <a:off x="8320225" y="4243953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34</a:t>
                </a:r>
              </a:p>
            </p:txBody>
          </p:sp>
          <p:sp>
            <p:nvSpPr>
              <p:cNvPr id="503" name="TextBox 502">
                <a:extLst>
                  <a:ext uri="{FF2B5EF4-FFF2-40B4-BE49-F238E27FC236}">
                    <a16:creationId xmlns:a16="http://schemas.microsoft.com/office/drawing/2014/main" id="{BE63F809-C0E7-F84E-505A-F4E0CE6D71B2}"/>
                  </a:ext>
                </a:extLst>
              </p:cNvPr>
              <p:cNvSpPr txBox="1"/>
              <p:nvPr/>
            </p:nvSpPr>
            <p:spPr>
              <a:xfrm>
                <a:off x="8890030" y="4243953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196</a:t>
                </a:r>
              </a:p>
            </p:txBody>
          </p:sp>
          <p:sp>
            <p:nvSpPr>
              <p:cNvPr id="504" name="TextBox 503">
                <a:extLst>
                  <a:ext uri="{FF2B5EF4-FFF2-40B4-BE49-F238E27FC236}">
                    <a16:creationId xmlns:a16="http://schemas.microsoft.com/office/drawing/2014/main" id="{BB14A702-DEA5-D0D7-9BFB-997B6EE2E705}"/>
                  </a:ext>
                </a:extLst>
              </p:cNvPr>
              <p:cNvSpPr txBox="1"/>
              <p:nvPr/>
            </p:nvSpPr>
            <p:spPr>
              <a:xfrm>
                <a:off x="9459836" y="4243953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130</a:t>
                </a:r>
              </a:p>
            </p:txBody>
          </p:sp>
          <p:sp>
            <p:nvSpPr>
              <p:cNvPr id="505" name="TextBox 504">
                <a:extLst>
                  <a:ext uri="{FF2B5EF4-FFF2-40B4-BE49-F238E27FC236}">
                    <a16:creationId xmlns:a16="http://schemas.microsoft.com/office/drawing/2014/main" id="{A4A614E4-4F1B-C9A9-78D3-BD05A1C18B80}"/>
                  </a:ext>
                </a:extLst>
              </p:cNvPr>
              <p:cNvSpPr txBox="1"/>
              <p:nvPr/>
            </p:nvSpPr>
            <p:spPr>
              <a:xfrm>
                <a:off x="10029641" y="4243953"/>
                <a:ext cx="362600" cy="21929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  <a:r>
                  <a:rPr lang="en-US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70</a:t>
                </a:r>
                <a:endPara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506" name="TextBox 505">
                <a:extLst>
                  <a:ext uri="{FF2B5EF4-FFF2-40B4-BE49-F238E27FC236}">
                    <a16:creationId xmlns:a16="http://schemas.microsoft.com/office/drawing/2014/main" id="{8141D70A-54F8-C975-9254-2A435D9E2DA6}"/>
                  </a:ext>
                </a:extLst>
              </p:cNvPr>
              <p:cNvSpPr txBox="1"/>
              <p:nvPr/>
            </p:nvSpPr>
            <p:spPr>
              <a:xfrm>
                <a:off x="10599452" y="4243953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507" name="TextBox 506">
                <a:extLst>
                  <a:ext uri="{FF2B5EF4-FFF2-40B4-BE49-F238E27FC236}">
                    <a16:creationId xmlns:a16="http://schemas.microsoft.com/office/drawing/2014/main" id="{163F746F-54E3-1AAF-22BA-B1F81A482B2C}"/>
                  </a:ext>
                </a:extLst>
              </p:cNvPr>
              <p:cNvSpPr txBox="1"/>
              <p:nvPr/>
            </p:nvSpPr>
            <p:spPr>
              <a:xfrm>
                <a:off x="10649033" y="4243953"/>
                <a:ext cx="272126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0,</a:t>
                </a:r>
              </a:p>
            </p:txBody>
          </p:sp>
          <p:sp>
            <p:nvSpPr>
              <p:cNvPr id="508" name="TextBox 507">
                <a:extLst>
                  <a:ext uri="{FF2B5EF4-FFF2-40B4-BE49-F238E27FC236}">
                    <a16:creationId xmlns:a16="http://schemas.microsoft.com/office/drawing/2014/main" id="{63A09EB8-FDDF-7D50-B917-E42F8EA89BCF}"/>
                  </a:ext>
                </a:extLst>
              </p:cNvPr>
              <p:cNvSpPr txBox="1"/>
              <p:nvPr/>
            </p:nvSpPr>
            <p:spPr>
              <a:xfrm>
                <a:off x="10741254" y="4243953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00</a:t>
                </a:r>
              </a:p>
            </p:txBody>
          </p:sp>
          <p:sp>
            <p:nvSpPr>
              <p:cNvPr id="509" name="TextBox 508">
                <a:extLst>
                  <a:ext uri="{FF2B5EF4-FFF2-40B4-BE49-F238E27FC236}">
                    <a16:creationId xmlns:a16="http://schemas.microsoft.com/office/drawing/2014/main" id="{900B52A5-9845-86D5-8C86-881EC7C2840A}"/>
                  </a:ext>
                </a:extLst>
              </p:cNvPr>
              <p:cNvSpPr txBox="1"/>
              <p:nvPr/>
            </p:nvSpPr>
            <p:spPr>
              <a:xfrm>
                <a:off x="11169248" y="4243953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F6</a:t>
                </a:r>
              </a:p>
            </p:txBody>
          </p:sp>
          <p:sp>
            <p:nvSpPr>
              <p:cNvPr id="510" name="TextBox 509">
                <a:extLst>
                  <a:ext uri="{FF2B5EF4-FFF2-40B4-BE49-F238E27FC236}">
                    <a16:creationId xmlns:a16="http://schemas.microsoft.com/office/drawing/2014/main" id="{1DE934F5-FBAC-40B7-A282-BC79EB314CE2}"/>
                  </a:ext>
                </a:extLst>
              </p:cNvPr>
              <p:cNvSpPr txBox="1"/>
              <p:nvPr/>
            </p:nvSpPr>
            <p:spPr>
              <a:xfrm>
                <a:off x="7089567" y="4534787"/>
                <a:ext cx="68860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12-40</a:t>
                </a:r>
              </a:p>
            </p:txBody>
          </p:sp>
          <p:sp>
            <p:nvSpPr>
              <p:cNvPr id="511" name="TextBox 510">
                <a:extLst>
                  <a:ext uri="{FF2B5EF4-FFF2-40B4-BE49-F238E27FC236}">
                    <a16:creationId xmlns:a16="http://schemas.microsoft.com/office/drawing/2014/main" id="{A03B9F58-8A37-53AD-A578-755A3F463CA6}"/>
                  </a:ext>
                </a:extLst>
              </p:cNvPr>
              <p:cNvSpPr txBox="1"/>
              <p:nvPr/>
            </p:nvSpPr>
            <p:spPr>
              <a:xfrm>
                <a:off x="7883543" y="4534787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512" name="TextBox 511">
                <a:extLst>
                  <a:ext uri="{FF2B5EF4-FFF2-40B4-BE49-F238E27FC236}">
                    <a16:creationId xmlns:a16="http://schemas.microsoft.com/office/drawing/2014/main" id="{11BF12B4-73F6-5379-CE50-E8812B2CFE20}"/>
                  </a:ext>
                </a:extLst>
              </p:cNvPr>
              <p:cNvSpPr txBox="1"/>
              <p:nvPr/>
            </p:nvSpPr>
            <p:spPr>
              <a:xfrm>
                <a:off x="8320225" y="4534787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4</a:t>
                </a:r>
              </a:p>
            </p:txBody>
          </p:sp>
          <p:sp>
            <p:nvSpPr>
              <p:cNvPr id="513" name="TextBox 512">
                <a:extLst>
                  <a:ext uri="{FF2B5EF4-FFF2-40B4-BE49-F238E27FC236}">
                    <a16:creationId xmlns:a16="http://schemas.microsoft.com/office/drawing/2014/main" id="{88116F94-742E-ACB3-93DB-619E65CF6F72}"/>
                  </a:ext>
                </a:extLst>
              </p:cNvPr>
              <p:cNvSpPr txBox="1"/>
              <p:nvPr/>
            </p:nvSpPr>
            <p:spPr>
              <a:xfrm>
                <a:off x="8386664" y="4534787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</a:t>
                </a:r>
              </a:p>
            </p:txBody>
          </p:sp>
          <p:sp>
            <p:nvSpPr>
              <p:cNvPr id="514" name="TextBox 513">
                <a:extLst>
                  <a:ext uri="{FF2B5EF4-FFF2-40B4-BE49-F238E27FC236}">
                    <a16:creationId xmlns:a16="http://schemas.microsoft.com/office/drawing/2014/main" id="{5FF789AA-8300-CC84-AF4E-4CB24B35419C}"/>
                  </a:ext>
                </a:extLst>
              </p:cNvPr>
              <p:cNvSpPr txBox="1"/>
              <p:nvPr/>
            </p:nvSpPr>
            <p:spPr>
              <a:xfrm>
                <a:off x="8890030" y="4534787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515" name="TextBox 514">
                <a:extLst>
                  <a:ext uri="{FF2B5EF4-FFF2-40B4-BE49-F238E27FC236}">
                    <a16:creationId xmlns:a16="http://schemas.microsoft.com/office/drawing/2014/main" id="{AC17C8D1-4213-1437-955C-56213631BABF}"/>
                  </a:ext>
                </a:extLst>
              </p:cNvPr>
              <p:cNvSpPr txBox="1"/>
              <p:nvPr/>
            </p:nvSpPr>
            <p:spPr>
              <a:xfrm>
                <a:off x="8939612" y="4534787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9</a:t>
                </a:r>
              </a:p>
            </p:txBody>
          </p:sp>
          <p:sp>
            <p:nvSpPr>
              <p:cNvPr id="516" name="TextBox 515">
                <a:extLst>
                  <a:ext uri="{FF2B5EF4-FFF2-40B4-BE49-F238E27FC236}">
                    <a16:creationId xmlns:a16="http://schemas.microsoft.com/office/drawing/2014/main" id="{A268C5D7-2FA8-2994-B261-2310AB344213}"/>
                  </a:ext>
                </a:extLst>
              </p:cNvPr>
              <p:cNvSpPr txBox="1"/>
              <p:nvPr/>
            </p:nvSpPr>
            <p:spPr>
              <a:xfrm>
                <a:off x="9005059" y="4534787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</a:t>
                </a:r>
              </a:p>
            </p:txBody>
          </p:sp>
          <p:sp>
            <p:nvSpPr>
              <p:cNvPr id="517" name="TextBox 516">
                <a:extLst>
                  <a:ext uri="{FF2B5EF4-FFF2-40B4-BE49-F238E27FC236}">
                    <a16:creationId xmlns:a16="http://schemas.microsoft.com/office/drawing/2014/main" id="{FC792453-F642-680A-79CD-D347789A1AA5}"/>
                  </a:ext>
                </a:extLst>
              </p:cNvPr>
              <p:cNvSpPr txBox="1"/>
              <p:nvPr/>
            </p:nvSpPr>
            <p:spPr>
              <a:xfrm>
                <a:off x="9459836" y="4534787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166</a:t>
                </a:r>
              </a:p>
            </p:txBody>
          </p:sp>
          <p:sp>
            <p:nvSpPr>
              <p:cNvPr id="518" name="TextBox 517">
                <a:extLst>
                  <a:ext uri="{FF2B5EF4-FFF2-40B4-BE49-F238E27FC236}">
                    <a16:creationId xmlns:a16="http://schemas.microsoft.com/office/drawing/2014/main" id="{DBECDB32-F74D-1B4D-7B27-8B14EA245361}"/>
                  </a:ext>
                </a:extLst>
              </p:cNvPr>
              <p:cNvSpPr txBox="1"/>
              <p:nvPr/>
            </p:nvSpPr>
            <p:spPr>
              <a:xfrm>
                <a:off x="10029641" y="4534787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519" name="TextBox 518">
                <a:extLst>
                  <a:ext uri="{FF2B5EF4-FFF2-40B4-BE49-F238E27FC236}">
                    <a16:creationId xmlns:a16="http://schemas.microsoft.com/office/drawing/2014/main" id="{5158E236-488B-714C-715F-8E485CF14D75}"/>
                  </a:ext>
                </a:extLst>
              </p:cNvPr>
              <p:cNvSpPr txBox="1"/>
              <p:nvPr/>
            </p:nvSpPr>
            <p:spPr>
              <a:xfrm>
                <a:off x="10079222" y="4534787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</a:t>
                </a:r>
              </a:p>
            </p:txBody>
          </p:sp>
          <p:sp>
            <p:nvSpPr>
              <p:cNvPr id="520" name="TextBox 519">
                <a:extLst>
                  <a:ext uri="{FF2B5EF4-FFF2-40B4-BE49-F238E27FC236}">
                    <a16:creationId xmlns:a16="http://schemas.microsoft.com/office/drawing/2014/main" id="{7E58267D-4DB1-B0E4-1AC1-F14F7AD931C3}"/>
                  </a:ext>
                </a:extLst>
              </p:cNvPr>
              <p:cNvSpPr txBox="1"/>
              <p:nvPr/>
            </p:nvSpPr>
            <p:spPr>
              <a:xfrm>
                <a:off x="10139711" y="4534787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521" name="TextBox 520">
                <a:extLst>
                  <a:ext uri="{FF2B5EF4-FFF2-40B4-BE49-F238E27FC236}">
                    <a16:creationId xmlns:a16="http://schemas.microsoft.com/office/drawing/2014/main" id="{D069101B-4486-7138-1AC4-361148D4188C}"/>
                  </a:ext>
                </a:extLst>
              </p:cNvPr>
              <p:cNvSpPr txBox="1"/>
              <p:nvPr/>
            </p:nvSpPr>
            <p:spPr>
              <a:xfrm>
                <a:off x="10599452" y="4534787"/>
                <a:ext cx="450618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13,50</a:t>
                </a:r>
              </a:p>
            </p:txBody>
          </p:sp>
          <p:sp>
            <p:nvSpPr>
              <p:cNvPr id="522" name="TextBox 521">
                <a:extLst>
                  <a:ext uri="{FF2B5EF4-FFF2-40B4-BE49-F238E27FC236}">
                    <a16:creationId xmlns:a16="http://schemas.microsoft.com/office/drawing/2014/main" id="{84C7BD45-7F97-0809-1A72-3DCE4B29BF44}"/>
                  </a:ext>
                </a:extLst>
              </p:cNvPr>
              <p:cNvSpPr txBox="1"/>
              <p:nvPr/>
            </p:nvSpPr>
            <p:spPr>
              <a:xfrm>
                <a:off x="11169248" y="4534787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F6</a:t>
                </a:r>
              </a:p>
            </p:txBody>
          </p:sp>
          <p:sp>
            <p:nvSpPr>
              <p:cNvPr id="523" name="TextBox 522">
                <a:extLst>
                  <a:ext uri="{FF2B5EF4-FFF2-40B4-BE49-F238E27FC236}">
                    <a16:creationId xmlns:a16="http://schemas.microsoft.com/office/drawing/2014/main" id="{C3788CD9-B70E-BB8A-B73D-077404080F39}"/>
                  </a:ext>
                </a:extLst>
              </p:cNvPr>
              <p:cNvSpPr txBox="1"/>
              <p:nvPr/>
            </p:nvSpPr>
            <p:spPr>
              <a:xfrm>
                <a:off x="7089567" y="4825611"/>
                <a:ext cx="68860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12-45</a:t>
                </a:r>
              </a:p>
            </p:txBody>
          </p:sp>
          <p:sp>
            <p:nvSpPr>
              <p:cNvPr id="524" name="TextBox 523">
                <a:extLst>
                  <a:ext uri="{FF2B5EF4-FFF2-40B4-BE49-F238E27FC236}">
                    <a16:creationId xmlns:a16="http://schemas.microsoft.com/office/drawing/2014/main" id="{3C5E08DC-18A1-4CC5-A7F6-2FF461CC4BFE}"/>
                  </a:ext>
                </a:extLst>
              </p:cNvPr>
              <p:cNvSpPr txBox="1"/>
              <p:nvPr/>
            </p:nvSpPr>
            <p:spPr>
              <a:xfrm>
                <a:off x="7883543" y="4825611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525" name="TextBox 524">
                <a:extLst>
                  <a:ext uri="{FF2B5EF4-FFF2-40B4-BE49-F238E27FC236}">
                    <a16:creationId xmlns:a16="http://schemas.microsoft.com/office/drawing/2014/main" id="{71EA2E54-E7C5-7AAA-196D-6B7EC7976B0C}"/>
                  </a:ext>
                </a:extLst>
              </p:cNvPr>
              <p:cNvSpPr txBox="1"/>
              <p:nvPr/>
            </p:nvSpPr>
            <p:spPr>
              <a:xfrm>
                <a:off x="8320225" y="4825611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49</a:t>
                </a:r>
              </a:p>
            </p:txBody>
          </p:sp>
          <p:sp>
            <p:nvSpPr>
              <p:cNvPr id="526" name="TextBox 525">
                <a:extLst>
                  <a:ext uri="{FF2B5EF4-FFF2-40B4-BE49-F238E27FC236}">
                    <a16:creationId xmlns:a16="http://schemas.microsoft.com/office/drawing/2014/main" id="{35A4FDFE-C912-2EA0-3ACB-4F413B718BDB}"/>
                  </a:ext>
                </a:extLst>
              </p:cNvPr>
              <p:cNvSpPr txBox="1"/>
              <p:nvPr/>
            </p:nvSpPr>
            <p:spPr>
              <a:xfrm>
                <a:off x="8890030" y="4825611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527" name="TextBox 526">
                <a:extLst>
                  <a:ext uri="{FF2B5EF4-FFF2-40B4-BE49-F238E27FC236}">
                    <a16:creationId xmlns:a16="http://schemas.microsoft.com/office/drawing/2014/main" id="{DECE9C02-9CB9-D446-2620-F2CCF448280E}"/>
                  </a:ext>
                </a:extLst>
              </p:cNvPr>
              <p:cNvSpPr txBox="1"/>
              <p:nvPr/>
            </p:nvSpPr>
            <p:spPr>
              <a:xfrm>
                <a:off x="8939612" y="4825611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9</a:t>
                </a:r>
              </a:p>
            </p:txBody>
          </p:sp>
          <p:sp>
            <p:nvSpPr>
              <p:cNvPr id="528" name="TextBox 527">
                <a:extLst>
                  <a:ext uri="{FF2B5EF4-FFF2-40B4-BE49-F238E27FC236}">
                    <a16:creationId xmlns:a16="http://schemas.microsoft.com/office/drawing/2014/main" id="{A394CB8A-5F5B-5475-241E-77284A7B82F6}"/>
                  </a:ext>
                </a:extLst>
              </p:cNvPr>
              <p:cNvSpPr txBox="1"/>
              <p:nvPr/>
            </p:nvSpPr>
            <p:spPr>
              <a:xfrm>
                <a:off x="9005059" y="4825611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</a:t>
                </a:r>
              </a:p>
            </p:txBody>
          </p:sp>
          <p:sp>
            <p:nvSpPr>
              <p:cNvPr id="529" name="TextBox 528">
                <a:extLst>
                  <a:ext uri="{FF2B5EF4-FFF2-40B4-BE49-F238E27FC236}">
                    <a16:creationId xmlns:a16="http://schemas.microsoft.com/office/drawing/2014/main" id="{D57405EB-CEDC-EDCA-6953-9029AA338C62}"/>
                  </a:ext>
                </a:extLst>
              </p:cNvPr>
              <p:cNvSpPr txBox="1"/>
              <p:nvPr/>
            </p:nvSpPr>
            <p:spPr>
              <a:xfrm>
                <a:off x="9459836" y="4825611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166</a:t>
                </a:r>
              </a:p>
            </p:txBody>
          </p:sp>
          <p:sp>
            <p:nvSpPr>
              <p:cNvPr id="530" name="TextBox 529">
                <a:extLst>
                  <a:ext uri="{FF2B5EF4-FFF2-40B4-BE49-F238E27FC236}">
                    <a16:creationId xmlns:a16="http://schemas.microsoft.com/office/drawing/2014/main" id="{7BC45804-5779-0AB7-2540-9D4849DA4148}"/>
                  </a:ext>
                </a:extLst>
              </p:cNvPr>
              <p:cNvSpPr txBox="1"/>
              <p:nvPr/>
            </p:nvSpPr>
            <p:spPr>
              <a:xfrm>
                <a:off x="10029641" y="4825611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531" name="TextBox 530">
                <a:extLst>
                  <a:ext uri="{FF2B5EF4-FFF2-40B4-BE49-F238E27FC236}">
                    <a16:creationId xmlns:a16="http://schemas.microsoft.com/office/drawing/2014/main" id="{05D74D9E-1F55-4828-F885-57C4F878096D}"/>
                  </a:ext>
                </a:extLst>
              </p:cNvPr>
              <p:cNvSpPr txBox="1"/>
              <p:nvPr/>
            </p:nvSpPr>
            <p:spPr>
              <a:xfrm>
                <a:off x="10079222" y="4825611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</a:t>
                </a:r>
              </a:p>
            </p:txBody>
          </p:sp>
          <p:sp>
            <p:nvSpPr>
              <p:cNvPr id="532" name="TextBox 531">
                <a:extLst>
                  <a:ext uri="{FF2B5EF4-FFF2-40B4-BE49-F238E27FC236}">
                    <a16:creationId xmlns:a16="http://schemas.microsoft.com/office/drawing/2014/main" id="{102FFB90-3B40-4423-FFB1-1D17056FF388}"/>
                  </a:ext>
                </a:extLst>
              </p:cNvPr>
              <p:cNvSpPr txBox="1"/>
              <p:nvPr/>
            </p:nvSpPr>
            <p:spPr>
              <a:xfrm>
                <a:off x="10139711" y="4825611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533" name="TextBox 532">
                <a:extLst>
                  <a:ext uri="{FF2B5EF4-FFF2-40B4-BE49-F238E27FC236}">
                    <a16:creationId xmlns:a16="http://schemas.microsoft.com/office/drawing/2014/main" id="{EFD4D80A-41D8-3E09-4564-1A0FA409EC07}"/>
                  </a:ext>
                </a:extLst>
              </p:cNvPr>
              <p:cNvSpPr txBox="1"/>
              <p:nvPr/>
            </p:nvSpPr>
            <p:spPr>
              <a:xfrm>
                <a:off x="10599452" y="4825611"/>
                <a:ext cx="450618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13,50</a:t>
                </a:r>
              </a:p>
            </p:txBody>
          </p:sp>
          <p:sp>
            <p:nvSpPr>
              <p:cNvPr id="534" name="TextBox 533">
                <a:extLst>
                  <a:ext uri="{FF2B5EF4-FFF2-40B4-BE49-F238E27FC236}">
                    <a16:creationId xmlns:a16="http://schemas.microsoft.com/office/drawing/2014/main" id="{C1AF916C-27CA-E4EC-CE08-7B8F20428444}"/>
                  </a:ext>
                </a:extLst>
              </p:cNvPr>
              <p:cNvSpPr txBox="1"/>
              <p:nvPr/>
            </p:nvSpPr>
            <p:spPr>
              <a:xfrm>
                <a:off x="11169248" y="4825611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F6</a:t>
                </a:r>
              </a:p>
            </p:txBody>
          </p:sp>
          <p:sp>
            <p:nvSpPr>
              <p:cNvPr id="535" name="TextBox 534">
                <a:extLst>
                  <a:ext uri="{FF2B5EF4-FFF2-40B4-BE49-F238E27FC236}">
                    <a16:creationId xmlns:a16="http://schemas.microsoft.com/office/drawing/2014/main" id="{D1466A93-4DF1-B048-E6DD-1EB46D404B6B}"/>
                  </a:ext>
                </a:extLst>
              </p:cNvPr>
              <p:cNvSpPr txBox="1"/>
              <p:nvPr/>
            </p:nvSpPr>
            <p:spPr>
              <a:xfrm>
                <a:off x="7089567" y="5116445"/>
                <a:ext cx="68860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12-55</a:t>
                </a:r>
              </a:p>
            </p:txBody>
          </p:sp>
          <p:sp>
            <p:nvSpPr>
              <p:cNvPr id="536" name="TextBox 535">
                <a:extLst>
                  <a:ext uri="{FF2B5EF4-FFF2-40B4-BE49-F238E27FC236}">
                    <a16:creationId xmlns:a16="http://schemas.microsoft.com/office/drawing/2014/main" id="{DF4958AE-6BE2-343E-C003-F5511FA23DCD}"/>
                  </a:ext>
                </a:extLst>
              </p:cNvPr>
              <p:cNvSpPr txBox="1"/>
              <p:nvPr/>
            </p:nvSpPr>
            <p:spPr>
              <a:xfrm>
                <a:off x="7883543" y="5116445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537" name="TextBox 536">
                <a:extLst>
                  <a:ext uri="{FF2B5EF4-FFF2-40B4-BE49-F238E27FC236}">
                    <a16:creationId xmlns:a16="http://schemas.microsoft.com/office/drawing/2014/main" id="{F65023C1-78C4-E475-7F17-6B0596010DAE}"/>
                  </a:ext>
                </a:extLst>
              </p:cNvPr>
              <p:cNvSpPr txBox="1"/>
              <p:nvPr/>
            </p:nvSpPr>
            <p:spPr>
              <a:xfrm>
                <a:off x="8320225" y="5116445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59</a:t>
                </a:r>
              </a:p>
            </p:txBody>
          </p:sp>
          <p:sp>
            <p:nvSpPr>
              <p:cNvPr id="538" name="TextBox 537">
                <a:extLst>
                  <a:ext uri="{FF2B5EF4-FFF2-40B4-BE49-F238E27FC236}">
                    <a16:creationId xmlns:a16="http://schemas.microsoft.com/office/drawing/2014/main" id="{7F1E3D1C-2B90-933B-3C43-AB3A7AE7A315}"/>
                  </a:ext>
                </a:extLst>
              </p:cNvPr>
              <p:cNvSpPr txBox="1"/>
              <p:nvPr/>
            </p:nvSpPr>
            <p:spPr>
              <a:xfrm>
                <a:off x="8890030" y="5116445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230</a:t>
                </a:r>
              </a:p>
            </p:txBody>
          </p:sp>
          <p:sp>
            <p:nvSpPr>
              <p:cNvPr id="539" name="TextBox 538">
                <a:extLst>
                  <a:ext uri="{FF2B5EF4-FFF2-40B4-BE49-F238E27FC236}">
                    <a16:creationId xmlns:a16="http://schemas.microsoft.com/office/drawing/2014/main" id="{C89501DE-69D2-8E87-8470-F01A5566D459}"/>
                  </a:ext>
                </a:extLst>
              </p:cNvPr>
              <p:cNvSpPr txBox="1"/>
              <p:nvPr/>
            </p:nvSpPr>
            <p:spPr>
              <a:xfrm>
                <a:off x="9459836" y="5116445"/>
                <a:ext cx="362600" cy="21929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140</a:t>
                </a:r>
                <a:endPara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540" name="TextBox 539">
                <a:extLst>
                  <a:ext uri="{FF2B5EF4-FFF2-40B4-BE49-F238E27FC236}">
                    <a16:creationId xmlns:a16="http://schemas.microsoft.com/office/drawing/2014/main" id="{7515FE3A-4500-252E-363B-AC68AF8094B6}"/>
                  </a:ext>
                </a:extLst>
              </p:cNvPr>
              <p:cNvSpPr txBox="1"/>
              <p:nvPr/>
            </p:nvSpPr>
            <p:spPr>
              <a:xfrm>
                <a:off x="10029641" y="5116445"/>
                <a:ext cx="362600" cy="21929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211</a:t>
                </a:r>
                <a:endPara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541" name="TextBox 540">
                <a:extLst>
                  <a:ext uri="{FF2B5EF4-FFF2-40B4-BE49-F238E27FC236}">
                    <a16:creationId xmlns:a16="http://schemas.microsoft.com/office/drawing/2014/main" id="{BA1CDC87-EBB8-50ED-2F84-B327CEE88148}"/>
                  </a:ext>
                </a:extLst>
              </p:cNvPr>
              <p:cNvSpPr txBox="1"/>
              <p:nvPr/>
            </p:nvSpPr>
            <p:spPr>
              <a:xfrm>
                <a:off x="10599452" y="5116445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542" name="TextBox 541">
                <a:extLst>
                  <a:ext uri="{FF2B5EF4-FFF2-40B4-BE49-F238E27FC236}">
                    <a16:creationId xmlns:a16="http://schemas.microsoft.com/office/drawing/2014/main" id="{189F2F77-10BB-58F7-3266-E0657364A572}"/>
                  </a:ext>
                </a:extLst>
              </p:cNvPr>
              <p:cNvSpPr txBox="1"/>
              <p:nvPr/>
            </p:nvSpPr>
            <p:spPr>
              <a:xfrm>
                <a:off x="10649033" y="5116445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-10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</a:t>
                </a:r>
              </a:p>
            </p:txBody>
          </p:sp>
          <p:sp>
            <p:nvSpPr>
              <p:cNvPr id="543" name="TextBox 542">
                <a:extLst>
                  <a:ext uri="{FF2B5EF4-FFF2-40B4-BE49-F238E27FC236}">
                    <a16:creationId xmlns:a16="http://schemas.microsoft.com/office/drawing/2014/main" id="{83530723-378C-3F5B-055D-A099802D9697}"/>
                  </a:ext>
                </a:extLst>
              </p:cNvPr>
              <p:cNvSpPr txBox="1"/>
              <p:nvPr/>
            </p:nvSpPr>
            <p:spPr>
              <a:xfrm>
                <a:off x="10698614" y="5116445"/>
                <a:ext cx="212628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,</a:t>
                </a:r>
              </a:p>
            </p:txBody>
          </p:sp>
          <p:sp>
            <p:nvSpPr>
              <p:cNvPr id="544" name="TextBox 543">
                <a:extLst>
                  <a:ext uri="{FF2B5EF4-FFF2-40B4-BE49-F238E27FC236}">
                    <a16:creationId xmlns:a16="http://schemas.microsoft.com/office/drawing/2014/main" id="{D9A16E1E-1C8C-5967-73CA-F4F765C09D73}"/>
                  </a:ext>
                </a:extLst>
              </p:cNvPr>
              <p:cNvSpPr txBox="1"/>
              <p:nvPr/>
            </p:nvSpPr>
            <p:spPr>
              <a:xfrm>
                <a:off x="10719438" y="5116445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10</a:t>
                </a:r>
              </a:p>
            </p:txBody>
          </p:sp>
          <p:sp>
            <p:nvSpPr>
              <p:cNvPr id="545" name="TextBox 544">
                <a:extLst>
                  <a:ext uri="{FF2B5EF4-FFF2-40B4-BE49-F238E27FC236}">
                    <a16:creationId xmlns:a16="http://schemas.microsoft.com/office/drawing/2014/main" id="{5F44AFAB-D047-ABF7-CFEB-2990B017E4BD}"/>
                  </a:ext>
                </a:extLst>
              </p:cNvPr>
              <p:cNvSpPr txBox="1"/>
              <p:nvPr/>
            </p:nvSpPr>
            <p:spPr>
              <a:xfrm>
                <a:off x="11169248" y="5116445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F6</a:t>
                </a:r>
              </a:p>
            </p:txBody>
          </p:sp>
          <p:sp>
            <p:nvSpPr>
              <p:cNvPr id="546" name="TextBox 545">
                <a:extLst>
                  <a:ext uri="{FF2B5EF4-FFF2-40B4-BE49-F238E27FC236}">
                    <a16:creationId xmlns:a16="http://schemas.microsoft.com/office/drawing/2014/main" id="{2C530E10-45D3-AB43-B3D0-2D8E4CAD31D5}"/>
                  </a:ext>
                </a:extLst>
              </p:cNvPr>
              <p:cNvSpPr txBox="1"/>
              <p:nvPr/>
            </p:nvSpPr>
            <p:spPr>
              <a:xfrm>
                <a:off x="7089567" y="5407279"/>
                <a:ext cx="68860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12-65</a:t>
                </a:r>
              </a:p>
            </p:txBody>
          </p:sp>
          <p:sp>
            <p:nvSpPr>
              <p:cNvPr id="547" name="TextBox 546">
                <a:extLst>
                  <a:ext uri="{FF2B5EF4-FFF2-40B4-BE49-F238E27FC236}">
                    <a16:creationId xmlns:a16="http://schemas.microsoft.com/office/drawing/2014/main" id="{60AB2E3D-BF50-98D6-7ACA-B9C5E9661FE2}"/>
                  </a:ext>
                </a:extLst>
              </p:cNvPr>
              <p:cNvSpPr txBox="1"/>
              <p:nvPr/>
            </p:nvSpPr>
            <p:spPr>
              <a:xfrm>
                <a:off x="7883543" y="5407279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548" name="TextBox 547">
                <a:extLst>
                  <a:ext uri="{FF2B5EF4-FFF2-40B4-BE49-F238E27FC236}">
                    <a16:creationId xmlns:a16="http://schemas.microsoft.com/office/drawing/2014/main" id="{024AFC39-9F69-0001-F547-960956E2F952}"/>
                  </a:ext>
                </a:extLst>
              </p:cNvPr>
              <p:cNvSpPr txBox="1"/>
              <p:nvPr/>
            </p:nvSpPr>
            <p:spPr>
              <a:xfrm>
                <a:off x="8320225" y="5407279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71</a:t>
                </a:r>
              </a:p>
            </p:txBody>
          </p:sp>
          <p:sp>
            <p:nvSpPr>
              <p:cNvPr id="549" name="TextBox 548">
                <a:extLst>
                  <a:ext uri="{FF2B5EF4-FFF2-40B4-BE49-F238E27FC236}">
                    <a16:creationId xmlns:a16="http://schemas.microsoft.com/office/drawing/2014/main" id="{7A46DE86-18F9-5F24-B015-C9ABFBD1F98D}"/>
                  </a:ext>
                </a:extLst>
              </p:cNvPr>
              <p:cNvSpPr txBox="1"/>
              <p:nvPr/>
            </p:nvSpPr>
            <p:spPr>
              <a:xfrm>
                <a:off x="8890030" y="5407279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350</a:t>
                </a:r>
              </a:p>
            </p:txBody>
          </p:sp>
          <p:sp>
            <p:nvSpPr>
              <p:cNvPr id="550" name="TextBox 549">
                <a:extLst>
                  <a:ext uri="{FF2B5EF4-FFF2-40B4-BE49-F238E27FC236}">
                    <a16:creationId xmlns:a16="http://schemas.microsoft.com/office/drawing/2014/main" id="{3275A3E4-943B-6522-5424-50A4909FC758}"/>
                  </a:ext>
                </a:extLst>
              </p:cNvPr>
              <p:cNvSpPr txBox="1"/>
              <p:nvPr/>
            </p:nvSpPr>
            <p:spPr>
              <a:xfrm>
                <a:off x="9459836" y="5407279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167</a:t>
                </a:r>
              </a:p>
            </p:txBody>
          </p:sp>
          <p:sp>
            <p:nvSpPr>
              <p:cNvPr id="551" name="TextBox 550">
                <a:extLst>
                  <a:ext uri="{FF2B5EF4-FFF2-40B4-BE49-F238E27FC236}">
                    <a16:creationId xmlns:a16="http://schemas.microsoft.com/office/drawing/2014/main" id="{0D16776D-E393-7A1F-EDA6-3F5FB908CF94}"/>
                  </a:ext>
                </a:extLst>
              </p:cNvPr>
              <p:cNvSpPr txBox="1"/>
              <p:nvPr/>
            </p:nvSpPr>
            <p:spPr>
              <a:xfrm>
                <a:off x="10029641" y="5407279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173</a:t>
                </a:r>
              </a:p>
            </p:txBody>
          </p:sp>
          <p:sp>
            <p:nvSpPr>
              <p:cNvPr id="552" name="TextBox 551">
                <a:extLst>
                  <a:ext uri="{FF2B5EF4-FFF2-40B4-BE49-F238E27FC236}">
                    <a16:creationId xmlns:a16="http://schemas.microsoft.com/office/drawing/2014/main" id="{AE0C23A9-CE24-844A-792E-2067DB6AE7A6}"/>
                  </a:ext>
                </a:extLst>
              </p:cNvPr>
              <p:cNvSpPr txBox="1"/>
              <p:nvPr/>
            </p:nvSpPr>
            <p:spPr>
              <a:xfrm>
                <a:off x="10599452" y="5407279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</a:t>
                </a:r>
              </a:p>
            </p:txBody>
          </p:sp>
          <p:sp>
            <p:nvSpPr>
              <p:cNvPr id="553" name="TextBox 552">
                <a:extLst>
                  <a:ext uri="{FF2B5EF4-FFF2-40B4-BE49-F238E27FC236}">
                    <a16:creationId xmlns:a16="http://schemas.microsoft.com/office/drawing/2014/main" id="{81B899B5-3354-F914-086E-F414F7184108}"/>
                  </a:ext>
                </a:extLst>
              </p:cNvPr>
              <p:cNvSpPr txBox="1"/>
              <p:nvPr/>
            </p:nvSpPr>
            <p:spPr>
              <a:xfrm>
                <a:off x="10662915" y="5407279"/>
                <a:ext cx="272126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0,</a:t>
                </a:r>
              </a:p>
            </p:txBody>
          </p:sp>
          <p:sp>
            <p:nvSpPr>
              <p:cNvPr id="554" name="TextBox 553">
                <a:extLst>
                  <a:ext uri="{FF2B5EF4-FFF2-40B4-BE49-F238E27FC236}">
                    <a16:creationId xmlns:a16="http://schemas.microsoft.com/office/drawing/2014/main" id="{3CF37310-C988-454E-2457-404E69B07B5F}"/>
                  </a:ext>
                </a:extLst>
              </p:cNvPr>
              <p:cNvSpPr txBox="1"/>
              <p:nvPr/>
            </p:nvSpPr>
            <p:spPr>
              <a:xfrm>
                <a:off x="10755136" y="5407279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60</a:t>
                </a:r>
              </a:p>
            </p:txBody>
          </p:sp>
          <p:sp>
            <p:nvSpPr>
              <p:cNvPr id="555" name="TextBox 554">
                <a:extLst>
                  <a:ext uri="{FF2B5EF4-FFF2-40B4-BE49-F238E27FC236}">
                    <a16:creationId xmlns:a16="http://schemas.microsoft.com/office/drawing/2014/main" id="{471F5F23-6B8C-46D3-B66F-636C171D6528}"/>
                  </a:ext>
                </a:extLst>
              </p:cNvPr>
              <p:cNvSpPr txBox="1"/>
              <p:nvPr/>
            </p:nvSpPr>
            <p:spPr>
              <a:xfrm>
                <a:off x="11169248" y="5407279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F6</a:t>
                </a:r>
              </a:p>
            </p:txBody>
          </p:sp>
          <p:sp>
            <p:nvSpPr>
              <p:cNvPr id="556" name="TextBox 555">
                <a:extLst>
                  <a:ext uri="{FF2B5EF4-FFF2-40B4-BE49-F238E27FC236}">
                    <a16:creationId xmlns:a16="http://schemas.microsoft.com/office/drawing/2014/main" id="{E4A81D9D-10BF-4CAF-84F7-D315B236C5E0}"/>
                  </a:ext>
                </a:extLst>
              </p:cNvPr>
              <p:cNvSpPr txBox="1"/>
              <p:nvPr/>
            </p:nvSpPr>
            <p:spPr>
              <a:xfrm>
                <a:off x="7089567" y="5698113"/>
                <a:ext cx="68860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12-75</a:t>
                </a:r>
              </a:p>
            </p:txBody>
          </p:sp>
          <p:sp>
            <p:nvSpPr>
              <p:cNvPr id="557" name="TextBox 556">
                <a:extLst>
                  <a:ext uri="{FF2B5EF4-FFF2-40B4-BE49-F238E27FC236}">
                    <a16:creationId xmlns:a16="http://schemas.microsoft.com/office/drawing/2014/main" id="{D3A74338-645E-3EE9-6FDA-6835794C150F}"/>
                  </a:ext>
                </a:extLst>
              </p:cNvPr>
              <p:cNvSpPr txBox="1"/>
              <p:nvPr/>
            </p:nvSpPr>
            <p:spPr>
              <a:xfrm>
                <a:off x="7883543" y="5698113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558" name="TextBox 557">
                <a:extLst>
                  <a:ext uri="{FF2B5EF4-FFF2-40B4-BE49-F238E27FC236}">
                    <a16:creationId xmlns:a16="http://schemas.microsoft.com/office/drawing/2014/main" id="{B0D6F919-F9E7-0329-F190-CEE24BEBE1DD}"/>
                  </a:ext>
                </a:extLst>
              </p:cNvPr>
              <p:cNvSpPr txBox="1"/>
              <p:nvPr/>
            </p:nvSpPr>
            <p:spPr>
              <a:xfrm>
                <a:off x="8320225" y="5698113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79</a:t>
                </a:r>
              </a:p>
            </p:txBody>
          </p:sp>
          <p:sp>
            <p:nvSpPr>
              <p:cNvPr id="559" name="TextBox 558">
                <a:extLst>
                  <a:ext uri="{FF2B5EF4-FFF2-40B4-BE49-F238E27FC236}">
                    <a16:creationId xmlns:a16="http://schemas.microsoft.com/office/drawing/2014/main" id="{B654A4B5-3D41-C2F7-97E9-A2B6597E198E}"/>
                  </a:ext>
                </a:extLst>
              </p:cNvPr>
              <p:cNvSpPr txBox="1"/>
              <p:nvPr/>
            </p:nvSpPr>
            <p:spPr>
              <a:xfrm>
                <a:off x="8890030" y="5698113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260</a:t>
                </a:r>
              </a:p>
            </p:txBody>
          </p:sp>
          <p:sp>
            <p:nvSpPr>
              <p:cNvPr id="560" name="TextBox 559">
                <a:extLst>
                  <a:ext uri="{FF2B5EF4-FFF2-40B4-BE49-F238E27FC236}">
                    <a16:creationId xmlns:a16="http://schemas.microsoft.com/office/drawing/2014/main" id="{18799F2D-3D80-B4D6-4AC3-048A30371F77}"/>
                  </a:ext>
                </a:extLst>
              </p:cNvPr>
              <p:cNvSpPr txBox="1"/>
              <p:nvPr/>
            </p:nvSpPr>
            <p:spPr>
              <a:xfrm>
                <a:off x="9459836" y="5698113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168</a:t>
                </a:r>
              </a:p>
            </p:txBody>
          </p:sp>
          <p:sp>
            <p:nvSpPr>
              <p:cNvPr id="561" name="TextBox 560">
                <a:extLst>
                  <a:ext uri="{FF2B5EF4-FFF2-40B4-BE49-F238E27FC236}">
                    <a16:creationId xmlns:a16="http://schemas.microsoft.com/office/drawing/2014/main" id="{A571EB9F-A243-08F2-FF8F-54CD42E5C381}"/>
                  </a:ext>
                </a:extLst>
              </p:cNvPr>
              <p:cNvSpPr txBox="1"/>
              <p:nvPr/>
            </p:nvSpPr>
            <p:spPr>
              <a:xfrm>
                <a:off x="10029641" y="5698113"/>
                <a:ext cx="362600" cy="21929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en-US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216</a:t>
                </a:r>
                <a:endPara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562" name="TextBox 561">
                <a:extLst>
                  <a:ext uri="{FF2B5EF4-FFF2-40B4-BE49-F238E27FC236}">
                    <a16:creationId xmlns:a16="http://schemas.microsoft.com/office/drawing/2014/main" id="{ACB6F043-29D5-5493-71F8-217A1293DA1B}"/>
                  </a:ext>
                </a:extLst>
              </p:cNvPr>
              <p:cNvSpPr txBox="1"/>
              <p:nvPr/>
            </p:nvSpPr>
            <p:spPr>
              <a:xfrm>
                <a:off x="10599452" y="5698113"/>
                <a:ext cx="450618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23,20</a:t>
                </a:r>
              </a:p>
            </p:txBody>
          </p:sp>
          <p:sp>
            <p:nvSpPr>
              <p:cNvPr id="563" name="TextBox 562">
                <a:extLst>
                  <a:ext uri="{FF2B5EF4-FFF2-40B4-BE49-F238E27FC236}">
                    <a16:creationId xmlns:a16="http://schemas.microsoft.com/office/drawing/2014/main" id="{F434F23F-38F3-BE9B-926C-E88DFB86A83B}"/>
                  </a:ext>
                </a:extLst>
              </p:cNvPr>
              <p:cNvSpPr txBox="1"/>
              <p:nvPr/>
            </p:nvSpPr>
            <p:spPr>
              <a:xfrm>
                <a:off x="11169248" y="5698113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F6</a:t>
                </a:r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DFF88FC3-DBF6-CEA3-397F-460311878A46}"/>
                  </a:ext>
                </a:extLst>
              </p:cNvPr>
              <p:cNvSpPr txBox="1"/>
              <p:nvPr/>
            </p:nvSpPr>
            <p:spPr>
              <a:xfrm>
                <a:off x="7089567" y="5988938"/>
                <a:ext cx="529948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12</a:t>
                </a:r>
              </a:p>
            </p:txBody>
          </p:sp>
          <p:sp>
            <p:nvSpPr>
              <p:cNvPr id="565" name="TextBox 564">
                <a:extLst>
                  <a:ext uri="{FF2B5EF4-FFF2-40B4-BE49-F238E27FC236}">
                    <a16:creationId xmlns:a16="http://schemas.microsoft.com/office/drawing/2014/main" id="{4C685A78-04CB-0E2E-6303-9D15FA4A2817}"/>
                  </a:ext>
                </a:extLst>
              </p:cNvPr>
              <p:cNvSpPr txBox="1"/>
              <p:nvPr/>
            </p:nvSpPr>
            <p:spPr>
              <a:xfrm>
                <a:off x="7433660" y="5988938"/>
                <a:ext cx="22254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-</a:t>
                </a:r>
              </a:p>
            </p:txBody>
          </p:sp>
          <p:sp>
            <p:nvSpPr>
              <p:cNvPr id="566" name="TextBox 565">
                <a:extLst>
                  <a:ext uri="{FF2B5EF4-FFF2-40B4-BE49-F238E27FC236}">
                    <a16:creationId xmlns:a16="http://schemas.microsoft.com/office/drawing/2014/main" id="{847A85F3-FA01-E19F-8F39-320ACEFDE06A}"/>
                  </a:ext>
                </a:extLst>
              </p:cNvPr>
              <p:cNvSpPr txBox="1"/>
              <p:nvPr/>
            </p:nvSpPr>
            <p:spPr>
              <a:xfrm>
                <a:off x="7478283" y="5988938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100</a:t>
                </a:r>
              </a:p>
            </p:txBody>
          </p:sp>
          <p:sp>
            <p:nvSpPr>
              <p:cNvPr id="567" name="TextBox 566">
                <a:extLst>
                  <a:ext uri="{FF2B5EF4-FFF2-40B4-BE49-F238E27FC236}">
                    <a16:creationId xmlns:a16="http://schemas.microsoft.com/office/drawing/2014/main" id="{CD12BCA4-62F1-796F-F1AE-0A5486779A1D}"/>
                  </a:ext>
                </a:extLst>
              </p:cNvPr>
              <p:cNvSpPr txBox="1"/>
              <p:nvPr/>
            </p:nvSpPr>
            <p:spPr>
              <a:xfrm>
                <a:off x="7883543" y="5988938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568" name="TextBox 567">
                <a:extLst>
                  <a:ext uri="{FF2B5EF4-FFF2-40B4-BE49-F238E27FC236}">
                    <a16:creationId xmlns:a16="http://schemas.microsoft.com/office/drawing/2014/main" id="{BB085D63-8DA8-1A11-8F70-970AB0060176}"/>
                  </a:ext>
                </a:extLst>
              </p:cNvPr>
              <p:cNvSpPr txBox="1"/>
              <p:nvPr/>
            </p:nvSpPr>
            <p:spPr>
              <a:xfrm>
                <a:off x="8320225" y="5988938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106</a:t>
                </a:r>
              </a:p>
            </p:txBody>
          </p:sp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EEA8893C-1B5B-D514-93B7-139634F39FD0}"/>
                  </a:ext>
                </a:extLst>
              </p:cNvPr>
              <p:cNvSpPr txBox="1"/>
              <p:nvPr/>
            </p:nvSpPr>
            <p:spPr>
              <a:xfrm>
                <a:off x="8890030" y="5988938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331</a:t>
                </a:r>
              </a:p>
            </p:txBody>
          </p:sp>
          <p:sp>
            <p:nvSpPr>
              <p:cNvPr id="570" name="TextBox 569">
                <a:extLst>
                  <a:ext uri="{FF2B5EF4-FFF2-40B4-BE49-F238E27FC236}">
                    <a16:creationId xmlns:a16="http://schemas.microsoft.com/office/drawing/2014/main" id="{77F7A9E9-B7CE-489F-D9D1-A0B70166A665}"/>
                  </a:ext>
                </a:extLst>
              </p:cNvPr>
              <p:cNvSpPr txBox="1"/>
              <p:nvPr/>
            </p:nvSpPr>
            <p:spPr>
              <a:xfrm>
                <a:off x="9459836" y="5988938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173</a:t>
                </a:r>
              </a:p>
            </p:txBody>
          </p:sp>
          <p:sp>
            <p:nvSpPr>
              <p:cNvPr id="571" name="TextBox 570">
                <a:extLst>
                  <a:ext uri="{FF2B5EF4-FFF2-40B4-BE49-F238E27FC236}">
                    <a16:creationId xmlns:a16="http://schemas.microsoft.com/office/drawing/2014/main" id="{7BF3D037-8040-A9B2-6B4A-5ACFC2F82CA0}"/>
                  </a:ext>
                </a:extLst>
              </p:cNvPr>
              <p:cNvSpPr txBox="1"/>
              <p:nvPr/>
            </p:nvSpPr>
            <p:spPr>
              <a:xfrm>
                <a:off x="10029641" y="5988938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222</a:t>
                </a:r>
              </a:p>
            </p:txBody>
          </p:sp>
          <p:sp>
            <p:nvSpPr>
              <p:cNvPr id="572" name="TextBox 571">
                <a:extLst>
                  <a:ext uri="{FF2B5EF4-FFF2-40B4-BE49-F238E27FC236}">
                    <a16:creationId xmlns:a16="http://schemas.microsoft.com/office/drawing/2014/main" id="{957977C1-982C-571D-9E5C-26567CB46A5E}"/>
                  </a:ext>
                </a:extLst>
              </p:cNvPr>
              <p:cNvSpPr txBox="1"/>
              <p:nvPr/>
            </p:nvSpPr>
            <p:spPr>
              <a:xfrm>
                <a:off x="10599452" y="5988938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</a:t>
                </a:r>
              </a:p>
            </p:txBody>
          </p:sp>
          <p:sp>
            <p:nvSpPr>
              <p:cNvPr id="573" name="TextBox 572">
                <a:extLst>
                  <a:ext uri="{FF2B5EF4-FFF2-40B4-BE49-F238E27FC236}">
                    <a16:creationId xmlns:a16="http://schemas.microsoft.com/office/drawing/2014/main" id="{26787D6D-E9C2-0849-6740-A01982A18FCF}"/>
                  </a:ext>
                </a:extLst>
              </p:cNvPr>
              <p:cNvSpPr txBox="1"/>
              <p:nvPr/>
            </p:nvSpPr>
            <p:spPr>
              <a:xfrm>
                <a:off x="10665890" y="5988938"/>
                <a:ext cx="272126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0,</a:t>
                </a:r>
              </a:p>
            </p:txBody>
          </p:sp>
          <p:sp>
            <p:nvSpPr>
              <p:cNvPr id="574" name="TextBox 573">
                <a:extLst>
                  <a:ext uri="{FF2B5EF4-FFF2-40B4-BE49-F238E27FC236}">
                    <a16:creationId xmlns:a16="http://schemas.microsoft.com/office/drawing/2014/main" id="{F9F0019E-19CF-1EF9-30D6-CD398BE32A6F}"/>
                  </a:ext>
                </a:extLst>
              </p:cNvPr>
              <p:cNvSpPr txBox="1"/>
              <p:nvPr/>
            </p:nvSpPr>
            <p:spPr>
              <a:xfrm>
                <a:off x="10758111" y="5988938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00</a:t>
                </a:r>
              </a:p>
            </p:txBody>
          </p:sp>
          <p:sp>
            <p:nvSpPr>
              <p:cNvPr id="575" name="TextBox 574">
                <a:extLst>
                  <a:ext uri="{FF2B5EF4-FFF2-40B4-BE49-F238E27FC236}">
                    <a16:creationId xmlns:a16="http://schemas.microsoft.com/office/drawing/2014/main" id="{7678EE0D-B2A0-74BD-A3A1-EB0AFFDCE6D3}"/>
                  </a:ext>
                </a:extLst>
              </p:cNvPr>
              <p:cNvSpPr txBox="1"/>
              <p:nvPr/>
            </p:nvSpPr>
            <p:spPr>
              <a:xfrm>
                <a:off x="11169248" y="5988938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F8</a:t>
                </a:r>
              </a:p>
            </p:txBody>
          </p:sp>
          <p:sp>
            <p:nvSpPr>
              <p:cNvPr id="576" name="TextBox 575">
                <a:extLst>
                  <a:ext uri="{FF2B5EF4-FFF2-40B4-BE49-F238E27FC236}">
                    <a16:creationId xmlns:a16="http://schemas.microsoft.com/office/drawing/2014/main" id="{1CBE23F6-E70F-B75F-E04A-5A88C5F924F7}"/>
                  </a:ext>
                </a:extLst>
              </p:cNvPr>
              <p:cNvSpPr txBox="1"/>
              <p:nvPr/>
            </p:nvSpPr>
            <p:spPr>
              <a:xfrm>
                <a:off x="7089567" y="6279772"/>
                <a:ext cx="529948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12</a:t>
                </a:r>
              </a:p>
            </p:txBody>
          </p:sp>
          <p:sp>
            <p:nvSpPr>
              <p:cNvPr id="577" name="TextBox 576">
                <a:extLst>
                  <a:ext uri="{FF2B5EF4-FFF2-40B4-BE49-F238E27FC236}">
                    <a16:creationId xmlns:a16="http://schemas.microsoft.com/office/drawing/2014/main" id="{202FE0F1-E49C-074B-B58C-6C49005623E9}"/>
                  </a:ext>
                </a:extLst>
              </p:cNvPr>
              <p:cNvSpPr txBox="1"/>
              <p:nvPr/>
            </p:nvSpPr>
            <p:spPr>
              <a:xfrm>
                <a:off x="7433660" y="6279772"/>
                <a:ext cx="22254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-</a:t>
                </a:r>
              </a:p>
            </p:txBody>
          </p:sp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071EDB7E-76D5-AAF9-F163-C9521515151C}"/>
                  </a:ext>
                </a:extLst>
              </p:cNvPr>
              <p:cNvSpPr txBox="1"/>
              <p:nvPr/>
            </p:nvSpPr>
            <p:spPr>
              <a:xfrm>
                <a:off x="7478283" y="6279772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120</a:t>
                </a:r>
              </a:p>
            </p:txBody>
          </p:sp>
          <p:sp>
            <p:nvSpPr>
              <p:cNvPr id="579" name="TextBox 578">
                <a:extLst>
                  <a:ext uri="{FF2B5EF4-FFF2-40B4-BE49-F238E27FC236}">
                    <a16:creationId xmlns:a16="http://schemas.microsoft.com/office/drawing/2014/main" id="{5AB4E3BD-5260-DB2F-49CE-100FEB972748}"/>
                  </a:ext>
                </a:extLst>
              </p:cNvPr>
              <p:cNvSpPr txBox="1"/>
              <p:nvPr/>
            </p:nvSpPr>
            <p:spPr>
              <a:xfrm>
                <a:off x="7883543" y="6279772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580" name="TextBox 579">
                <a:extLst>
                  <a:ext uri="{FF2B5EF4-FFF2-40B4-BE49-F238E27FC236}">
                    <a16:creationId xmlns:a16="http://schemas.microsoft.com/office/drawing/2014/main" id="{BDD9702B-911F-0D7C-9BC8-1FF932D42AF1}"/>
                  </a:ext>
                </a:extLst>
              </p:cNvPr>
              <p:cNvSpPr txBox="1"/>
              <p:nvPr/>
            </p:nvSpPr>
            <p:spPr>
              <a:xfrm>
                <a:off x="8320225" y="6279772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133</a:t>
                </a:r>
              </a:p>
            </p:txBody>
          </p:sp>
          <p:sp>
            <p:nvSpPr>
              <p:cNvPr id="581" name="TextBox 580">
                <a:extLst>
                  <a:ext uri="{FF2B5EF4-FFF2-40B4-BE49-F238E27FC236}">
                    <a16:creationId xmlns:a16="http://schemas.microsoft.com/office/drawing/2014/main" id="{F4076541-8BF0-48F9-2128-21CFF78EE79F}"/>
                  </a:ext>
                </a:extLst>
              </p:cNvPr>
              <p:cNvSpPr txBox="1"/>
              <p:nvPr/>
            </p:nvSpPr>
            <p:spPr>
              <a:xfrm>
                <a:off x="8890030" y="6279772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406</a:t>
                </a:r>
              </a:p>
            </p:txBody>
          </p:sp>
          <p:sp>
            <p:nvSpPr>
              <p:cNvPr id="582" name="TextBox 581">
                <a:extLst>
                  <a:ext uri="{FF2B5EF4-FFF2-40B4-BE49-F238E27FC236}">
                    <a16:creationId xmlns:a16="http://schemas.microsoft.com/office/drawing/2014/main" id="{E859D1E9-2801-3E60-797F-1912A50FF9FC}"/>
                  </a:ext>
                </a:extLst>
              </p:cNvPr>
              <p:cNvSpPr txBox="1"/>
              <p:nvPr/>
            </p:nvSpPr>
            <p:spPr>
              <a:xfrm>
                <a:off x="9459836" y="6279772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173</a:t>
                </a:r>
              </a:p>
            </p:txBody>
          </p:sp>
          <p:sp>
            <p:nvSpPr>
              <p:cNvPr id="583" name="TextBox 582">
                <a:extLst>
                  <a:ext uri="{FF2B5EF4-FFF2-40B4-BE49-F238E27FC236}">
                    <a16:creationId xmlns:a16="http://schemas.microsoft.com/office/drawing/2014/main" id="{04911152-CC72-D489-3BF9-C8AEB741C3AE}"/>
                  </a:ext>
                </a:extLst>
              </p:cNvPr>
              <p:cNvSpPr txBox="1"/>
              <p:nvPr/>
            </p:nvSpPr>
            <p:spPr>
              <a:xfrm>
                <a:off x="10029641" y="6279772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237</a:t>
                </a:r>
              </a:p>
            </p:txBody>
          </p:sp>
          <p:sp>
            <p:nvSpPr>
              <p:cNvPr id="584" name="TextBox 583">
                <a:extLst>
                  <a:ext uri="{FF2B5EF4-FFF2-40B4-BE49-F238E27FC236}">
                    <a16:creationId xmlns:a16="http://schemas.microsoft.com/office/drawing/2014/main" id="{9FC8C068-5AAA-FB86-7750-F73921DFD027}"/>
                  </a:ext>
                </a:extLst>
              </p:cNvPr>
              <p:cNvSpPr txBox="1"/>
              <p:nvPr/>
            </p:nvSpPr>
            <p:spPr>
              <a:xfrm>
                <a:off x="10599452" y="6279772"/>
                <a:ext cx="450618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35,40</a:t>
                </a:r>
              </a:p>
            </p:txBody>
          </p:sp>
          <p:sp>
            <p:nvSpPr>
              <p:cNvPr id="585" name="TextBox 584">
                <a:extLst>
                  <a:ext uri="{FF2B5EF4-FFF2-40B4-BE49-F238E27FC236}">
                    <a16:creationId xmlns:a16="http://schemas.microsoft.com/office/drawing/2014/main" id="{116F7BF2-FD58-FCA1-E99E-AA73F06190A3}"/>
                  </a:ext>
                </a:extLst>
              </p:cNvPr>
              <p:cNvSpPr txBox="1"/>
              <p:nvPr/>
            </p:nvSpPr>
            <p:spPr>
              <a:xfrm>
                <a:off x="11169248" y="6279772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F8</a:t>
                </a:r>
              </a:p>
            </p:txBody>
          </p:sp>
          <p:sp>
            <p:nvSpPr>
              <p:cNvPr id="586" name="TextBox 585">
                <a:extLst>
                  <a:ext uri="{FF2B5EF4-FFF2-40B4-BE49-F238E27FC236}">
                    <a16:creationId xmlns:a16="http://schemas.microsoft.com/office/drawing/2014/main" id="{C8FE17DC-023E-5B4A-8ABF-A3B262099B56}"/>
                  </a:ext>
                </a:extLst>
              </p:cNvPr>
              <p:cNvSpPr txBox="1"/>
              <p:nvPr/>
            </p:nvSpPr>
            <p:spPr>
              <a:xfrm>
                <a:off x="7089567" y="6570587"/>
                <a:ext cx="529948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12</a:t>
                </a:r>
              </a:p>
            </p:txBody>
          </p:sp>
          <p:sp>
            <p:nvSpPr>
              <p:cNvPr id="587" name="TextBox 586">
                <a:extLst>
                  <a:ext uri="{FF2B5EF4-FFF2-40B4-BE49-F238E27FC236}">
                    <a16:creationId xmlns:a16="http://schemas.microsoft.com/office/drawing/2014/main" id="{9A0C3572-C023-0B40-BC6B-454429A793D2}"/>
                  </a:ext>
                </a:extLst>
              </p:cNvPr>
              <p:cNvSpPr txBox="1"/>
              <p:nvPr/>
            </p:nvSpPr>
            <p:spPr>
              <a:xfrm>
                <a:off x="7433660" y="6570587"/>
                <a:ext cx="22254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-</a:t>
                </a:r>
              </a:p>
            </p:txBody>
          </p:sp>
          <p:sp>
            <p:nvSpPr>
              <p:cNvPr id="588" name="TextBox 587">
                <a:extLst>
                  <a:ext uri="{FF2B5EF4-FFF2-40B4-BE49-F238E27FC236}">
                    <a16:creationId xmlns:a16="http://schemas.microsoft.com/office/drawing/2014/main" id="{CFCEE6EB-34EC-6FEF-3B05-140CD1A6005F}"/>
                  </a:ext>
                </a:extLst>
              </p:cNvPr>
              <p:cNvSpPr txBox="1"/>
              <p:nvPr/>
            </p:nvSpPr>
            <p:spPr>
              <a:xfrm>
                <a:off x="7478283" y="6570587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150</a:t>
                </a:r>
              </a:p>
            </p:txBody>
          </p:sp>
          <p:sp>
            <p:nvSpPr>
              <p:cNvPr id="589" name="TextBox 588">
                <a:extLst>
                  <a:ext uri="{FF2B5EF4-FFF2-40B4-BE49-F238E27FC236}">
                    <a16:creationId xmlns:a16="http://schemas.microsoft.com/office/drawing/2014/main" id="{AEC3A552-C41D-EB3B-AFA7-29F615B4A2EC}"/>
                  </a:ext>
                </a:extLst>
              </p:cNvPr>
              <p:cNvSpPr txBox="1"/>
              <p:nvPr/>
            </p:nvSpPr>
            <p:spPr>
              <a:xfrm>
                <a:off x="7883543" y="6570587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590" name="TextBox 589">
                <a:extLst>
                  <a:ext uri="{FF2B5EF4-FFF2-40B4-BE49-F238E27FC236}">
                    <a16:creationId xmlns:a16="http://schemas.microsoft.com/office/drawing/2014/main" id="{45908BAB-C04C-B2BE-95BE-A06EF5941DFF}"/>
                  </a:ext>
                </a:extLst>
              </p:cNvPr>
              <p:cNvSpPr txBox="1"/>
              <p:nvPr/>
            </p:nvSpPr>
            <p:spPr>
              <a:xfrm>
                <a:off x="8320225" y="6570587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158</a:t>
                </a:r>
              </a:p>
            </p:txBody>
          </p:sp>
          <p:sp>
            <p:nvSpPr>
              <p:cNvPr id="591" name="TextBox 590">
                <a:extLst>
                  <a:ext uri="{FF2B5EF4-FFF2-40B4-BE49-F238E27FC236}">
                    <a16:creationId xmlns:a16="http://schemas.microsoft.com/office/drawing/2014/main" id="{C9462FBB-0DE1-A24D-FCFC-66A44B0146D4}"/>
                  </a:ext>
                </a:extLst>
              </p:cNvPr>
              <p:cNvSpPr txBox="1"/>
              <p:nvPr/>
            </p:nvSpPr>
            <p:spPr>
              <a:xfrm>
                <a:off x="8890030" y="6570587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485</a:t>
                </a:r>
              </a:p>
            </p:txBody>
          </p:sp>
          <p:sp>
            <p:nvSpPr>
              <p:cNvPr id="592" name="TextBox 591">
                <a:extLst>
                  <a:ext uri="{FF2B5EF4-FFF2-40B4-BE49-F238E27FC236}">
                    <a16:creationId xmlns:a16="http://schemas.microsoft.com/office/drawing/2014/main" id="{D9052198-55E3-AF38-50F5-EF90F885A02F}"/>
                  </a:ext>
                </a:extLst>
              </p:cNvPr>
              <p:cNvSpPr txBox="1"/>
              <p:nvPr/>
            </p:nvSpPr>
            <p:spPr>
              <a:xfrm>
                <a:off x="9459836" y="6570587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593" name="TextBox 592">
                <a:extLst>
                  <a:ext uri="{FF2B5EF4-FFF2-40B4-BE49-F238E27FC236}">
                    <a16:creationId xmlns:a16="http://schemas.microsoft.com/office/drawing/2014/main" id="{96606D69-4C91-F984-C162-0D436539818C}"/>
                  </a:ext>
                </a:extLst>
              </p:cNvPr>
              <p:cNvSpPr txBox="1"/>
              <p:nvPr/>
            </p:nvSpPr>
            <p:spPr>
              <a:xfrm>
                <a:off x="9509417" y="6570587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</a:t>
                </a:r>
              </a:p>
            </p:txBody>
          </p:sp>
          <p:sp>
            <p:nvSpPr>
              <p:cNvPr id="594" name="TextBox 593">
                <a:extLst>
                  <a:ext uri="{FF2B5EF4-FFF2-40B4-BE49-F238E27FC236}">
                    <a16:creationId xmlns:a16="http://schemas.microsoft.com/office/drawing/2014/main" id="{AD0A1BF4-9A49-E002-60E8-0A91C30A2AD7}"/>
                  </a:ext>
                </a:extLst>
              </p:cNvPr>
              <p:cNvSpPr txBox="1"/>
              <p:nvPr/>
            </p:nvSpPr>
            <p:spPr>
              <a:xfrm>
                <a:off x="9569906" y="6570587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0</a:t>
                </a:r>
              </a:p>
            </p:txBody>
          </p:sp>
          <p:sp>
            <p:nvSpPr>
              <p:cNvPr id="595" name="TextBox 594">
                <a:extLst>
                  <a:ext uri="{FF2B5EF4-FFF2-40B4-BE49-F238E27FC236}">
                    <a16:creationId xmlns:a16="http://schemas.microsoft.com/office/drawing/2014/main" id="{D007BCC8-BADB-BC15-617F-FB16D239C1FA}"/>
                  </a:ext>
                </a:extLst>
              </p:cNvPr>
              <p:cNvSpPr txBox="1"/>
              <p:nvPr/>
            </p:nvSpPr>
            <p:spPr>
              <a:xfrm>
                <a:off x="10029641" y="6570587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</a:t>
                </a:r>
              </a:p>
            </p:txBody>
          </p:sp>
          <p:sp>
            <p:nvSpPr>
              <p:cNvPr id="596" name="TextBox 595">
                <a:extLst>
                  <a:ext uri="{FF2B5EF4-FFF2-40B4-BE49-F238E27FC236}">
                    <a16:creationId xmlns:a16="http://schemas.microsoft.com/office/drawing/2014/main" id="{C5AF7DD1-06C3-7D2C-3190-1B2D2810AAF9}"/>
                  </a:ext>
                </a:extLst>
              </p:cNvPr>
              <p:cNvSpPr txBox="1"/>
              <p:nvPr/>
            </p:nvSpPr>
            <p:spPr>
              <a:xfrm>
                <a:off x="10090130" y="6570587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40</a:t>
                </a:r>
              </a:p>
            </p:txBody>
          </p:sp>
          <p:sp>
            <p:nvSpPr>
              <p:cNvPr id="597" name="TextBox 596">
                <a:extLst>
                  <a:ext uri="{FF2B5EF4-FFF2-40B4-BE49-F238E27FC236}">
                    <a16:creationId xmlns:a16="http://schemas.microsoft.com/office/drawing/2014/main" id="{D11592F5-2C65-2761-53D8-80D61E995FD6}"/>
                  </a:ext>
                </a:extLst>
              </p:cNvPr>
              <p:cNvSpPr txBox="1"/>
              <p:nvPr/>
            </p:nvSpPr>
            <p:spPr>
              <a:xfrm>
                <a:off x="10599452" y="6570587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44</a:t>
                </a:r>
              </a:p>
            </p:txBody>
          </p:sp>
          <p:sp>
            <p:nvSpPr>
              <p:cNvPr id="598" name="TextBox 597">
                <a:extLst>
                  <a:ext uri="{FF2B5EF4-FFF2-40B4-BE49-F238E27FC236}">
                    <a16:creationId xmlns:a16="http://schemas.microsoft.com/office/drawing/2014/main" id="{FD1F8F87-C81C-0338-47D0-86235E487280}"/>
                  </a:ext>
                </a:extLst>
              </p:cNvPr>
              <p:cNvSpPr txBox="1"/>
              <p:nvPr/>
            </p:nvSpPr>
            <p:spPr>
              <a:xfrm>
                <a:off x="10735304" y="6570587"/>
                <a:ext cx="212628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,</a:t>
                </a:r>
              </a:p>
            </p:txBody>
          </p:sp>
          <p:sp>
            <p:nvSpPr>
              <p:cNvPr id="599" name="TextBox 598">
                <a:extLst>
                  <a:ext uri="{FF2B5EF4-FFF2-40B4-BE49-F238E27FC236}">
                    <a16:creationId xmlns:a16="http://schemas.microsoft.com/office/drawing/2014/main" id="{8B2C1C45-9337-8D9D-E7B9-6E63A77AF67E}"/>
                  </a:ext>
                </a:extLst>
              </p:cNvPr>
              <p:cNvSpPr txBox="1"/>
              <p:nvPr/>
            </p:nvSpPr>
            <p:spPr>
              <a:xfrm>
                <a:off x="10762078" y="6570587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00</a:t>
                </a:r>
              </a:p>
            </p:txBody>
          </p:sp>
          <p:sp>
            <p:nvSpPr>
              <p:cNvPr id="600" name="TextBox 599">
                <a:extLst>
                  <a:ext uri="{FF2B5EF4-FFF2-40B4-BE49-F238E27FC236}">
                    <a16:creationId xmlns:a16="http://schemas.microsoft.com/office/drawing/2014/main" id="{6050D1C6-F1C9-BFA9-E665-6A3163AB9AF8}"/>
                  </a:ext>
                </a:extLst>
              </p:cNvPr>
              <p:cNvSpPr txBox="1"/>
              <p:nvPr/>
            </p:nvSpPr>
            <p:spPr>
              <a:xfrm>
                <a:off x="11169248" y="6570587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F8</a:t>
                </a:r>
              </a:p>
            </p:txBody>
          </p:sp>
          <p:sp>
            <p:nvSpPr>
              <p:cNvPr id="601" name="TextBox 600">
                <a:extLst>
                  <a:ext uri="{FF2B5EF4-FFF2-40B4-BE49-F238E27FC236}">
                    <a16:creationId xmlns:a16="http://schemas.microsoft.com/office/drawing/2014/main" id="{06DE4AC0-530D-6E4D-64A9-A765624D44C9}"/>
                  </a:ext>
                </a:extLst>
              </p:cNvPr>
              <p:cNvSpPr txBox="1"/>
              <p:nvPr/>
            </p:nvSpPr>
            <p:spPr>
              <a:xfrm>
                <a:off x="7089567" y="6861421"/>
                <a:ext cx="748105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12-200</a:t>
                </a:r>
              </a:p>
            </p:txBody>
          </p:sp>
          <p:sp>
            <p:nvSpPr>
              <p:cNvPr id="602" name="TextBox 601">
                <a:extLst>
                  <a:ext uri="{FF2B5EF4-FFF2-40B4-BE49-F238E27FC236}">
                    <a16:creationId xmlns:a16="http://schemas.microsoft.com/office/drawing/2014/main" id="{8F4462E4-E682-1B9F-D5FD-1FC94EABA067}"/>
                  </a:ext>
                </a:extLst>
              </p:cNvPr>
              <p:cNvSpPr txBox="1"/>
              <p:nvPr/>
            </p:nvSpPr>
            <p:spPr>
              <a:xfrm>
                <a:off x="7883543" y="6861421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603" name="TextBox 602">
                <a:extLst>
                  <a:ext uri="{FF2B5EF4-FFF2-40B4-BE49-F238E27FC236}">
                    <a16:creationId xmlns:a16="http://schemas.microsoft.com/office/drawing/2014/main" id="{FA590E8D-309F-6E2F-65C4-85C78B90981E}"/>
                  </a:ext>
                </a:extLst>
              </p:cNvPr>
              <p:cNvSpPr txBox="1"/>
              <p:nvPr/>
            </p:nvSpPr>
            <p:spPr>
              <a:xfrm>
                <a:off x="8320225" y="6861421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212</a:t>
                </a:r>
              </a:p>
            </p:txBody>
          </p:sp>
          <p:sp>
            <p:nvSpPr>
              <p:cNvPr id="604" name="TextBox 603">
                <a:extLst>
                  <a:ext uri="{FF2B5EF4-FFF2-40B4-BE49-F238E27FC236}">
                    <a16:creationId xmlns:a16="http://schemas.microsoft.com/office/drawing/2014/main" id="{6524631B-14B5-1C70-2895-5332F63522A8}"/>
                  </a:ext>
                </a:extLst>
              </p:cNvPr>
              <p:cNvSpPr txBox="1"/>
              <p:nvPr/>
            </p:nvSpPr>
            <p:spPr>
              <a:xfrm>
                <a:off x="8890030" y="6861421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523</a:t>
                </a:r>
              </a:p>
            </p:txBody>
          </p:sp>
          <p:sp>
            <p:nvSpPr>
              <p:cNvPr id="605" name="TextBox 604">
                <a:extLst>
                  <a:ext uri="{FF2B5EF4-FFF2-40B4-BE49-F238E27FC236}">
                    <a16:creationId xmlns:a16="http://schemas.microsoft.com/office/drawing/2014/main" id="{DE7DEDB3-56F4-F7EE-D22A-E77F2CAA949E}"/>
                  </a:ext>
                </a:extLst>
              </p:cNvPr>
              <p:cNvSpPr txBox="1"/>
              <p:nvPr/>
            </p:nvSpPr>
            <p:spPr>
              <a:xfrm>
                <a:off x="9459836" y="6861421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239</a:t>
                </a:r>
              </a:p>
            </p:txBody>
          </p:sp>
          <p:sp>
            <p:nvSpPr>
              <p:cNvPr id="606" name="TextBox 605">
                <a:extLst>
                  <a:ext uri="{FF2B5EF4-FFF2-40B4-BE49-F238E27FC236}">
                    <a16:creationId xmlns:a16="http://schemas.microsoft.com/office/drawing/2014/main" id="{D48522F3-D772-6ED6-2795-9B1FC8F40230}"/>
                  </a:ext>
                </a:extLst>
              </p:cNvPr>
              <p:cNvSpPr txBox="1"/>
              <p:nvPr/>
            </p:nvSpPr>
            <p:spPr>
              <a:xfrm>
                <a:off x="10029641" y="6861421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222</a:t>
                </a:r>
              </a:p>
            </p:txBody>
          </p:sp>
          <p:sp>
            <p:nvSpPr>
              <p:cNvPr id="607" name="TextBox 606">
                <a:extLst>
                  <a:ext uri="{FF2B5EF4-FFF2-40B4-BE49-F238E27FC236}">
                    <a16:creationId xmlns:a16="http://schemas.microsoft.com/office/drawing/2014/main" id="{52266C3C-F8A2-F1DF-974C-A340F0792A80}"/>
                  </a:ext>
                </a:extLst>
              </p:cNvPr>
              <p:cNvSpPr txBox="1"/>
              <p:nvPr/>
            </p:nvSpPr>
            <p:spPr>
              <a:xfrm>
                <a:off x="10599452" y="6861421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</a:t>
                </a:r>
              </a:p>
            </p:txBody>
          </p:sp>
          <p:sp>
            <p:nvSpPr>
              <p:cNvPr id="608" name="TextBox 607">
                <a:extLst>
                  <a:ext uri="{FF2B5EF4-FFF2-40B4-BE49-F238E27FC236}">
                    <a16:creationId xmlns:a16="http://schemas.microsoft.com/office/drawing/2014/main" id="{060B0D68-BAAD-A1A4-C16D-0B13461DBC46}"/>
                  </a:ext>
                </a:extLst>
              </p:cNvPr>
              <p:cNvSpPr txBox="1"/>
              <p:nvPr/>
            </p:nvSpPr>
            <p:spPr>
              <a:xfrm>
                <a:off x="10664899" y="6861421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9</a:t>
                </a:r>
              </a:p>
            </p:txBody>
          </p:sp>
          <p:sp>
            <p:nvSpPr>
              <p:cNvPr id="609" name="TextBox 608">
                <a:extLst>
                  <a:ext uri="{FF2B5EF4-FFF2-40B4-BE49-F238E27FC236}">
                    <a16:creationId xmlns:a16="http://schemas.microsoft.com/office/drawing/2014/main" id="{2668B7FF-53D8-91E0-2A4B-DFD5B873F104}"/>
                  </a:ext>
                </a:extLst>
              </p:cNvPr>
              <p:cNvSpPr txBox="1"/>
              <p:nvPr/>
            </p:nvSpPr>
            <p:spPr>
              <a:xfrm>
                <a:off x="10729354" y="6861421"/>
                <a:ext cx="331623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,50</a:t>
                </a:r>
              </a:p>
            </p:txBody>
          </p:sp>
          <p:sp>
            <p:nvSpPr>
              <p:cNvPr id="610" name="TextBox 609">
                <a:extLst>
                  <a:ext uri="{FF2B5EF4-FFF2-40B4-BE49-F238E27FC236}">
                    <a16:creationId xmlns:a16="http://schemas.microsoft.com/office/drawing/2014/main" id="{83B4459C-EE21-5BEF-0B6B-C45853022B42}"/>
                  </a:ext>
                </a:extLst>
              </p:cNvPr>
              <p:cNvSpPr txBox="1"/>
              <p:nvPr/>
            </p:nvSpPr>
            <p:spPr>
              <a:xfrm>
                <a:off x="11169248" y="6861421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F8</a:t>
                </a:r>
              </a:p>
            </p:txBody>
          </p:sp>
          <p:sp>
            <p:nvSpPr>
              <p:cNvPr id="611" name="TextBox 610">
                <a:extLst>
                  <a:ext uri="{FF2B5EF4-FFF2-40B4-BE49-F238E27FC236}">
                    <a16:creationId xmlns:a16="http://schemas.microsoft.com/office/drawing/2014/main" id="{2AA00F3D-4453-5097-2138-54C8C3CD9E15}"/>
                  </a:ext>
                </a:extLst>
              </p:cNvPr>
              <p:cNvSpPr txBox="1"/>
              <p:nvPr/>
            </p:nvSpPr>
            <p:spPr>
              <a:xfrm>
                <a:off x="7089567" y="7145883"/>
                <a:ext cx="410953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GPL </a:t>
                </a:r>
              </a:p>
            </p:txBody>
          </p:sp>
          <p:sp>
            <p:nvSpPr>
              <p:cNvPr id="612" name="TextBox 611">
                <a:extLst>
                  <a:ext uri="{FF2B5EF4-FFF2-40B4-BE49-F238E27FC236}">
                    <a16:creationId xmlns:a16="http://schemas.microsoft.com/office/drawing/2014/main" id="{60E858D3-50A4-E365-863B-C9747AC808D9}"/>
                  </a:ext>
                </a:extLst>
              </p:cNvPr>
              <p:cNvSpPr txBox="1"/>
              <p:nvPr/>
            </p:nvSpPr>
            <p:spPr>
              <a:xfrm>
                <a:off x="7312682" y="7145883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613" name="TextBox 612">
                <a:extLst>
                  <a:ext uri="{FF2B5EF4-FFF2-40B4-BE49-F238E27FC236}">
                    <a16:creationId xmlns:a16="http://schemas.microsoft.com/office/drawing/2014/main" id="{A9E62B3D-5E77-CCB8-EDFE-2D461A55925F}"/>
                  </a:ext>
                </a:extLst>
              </p:cNvPr>
              <p:cNvSpPr txBox="1"/>
              <p:nvPr/>
            </p:nvSpPr>
            <p:spPr>
              <a:xfrm>
                <a:off x="7359288" y="7145883"/>
                <a:ext cx="28204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2-</a:t>
                </a:r>
              </a:p>
            </p:txBody>
          </p:sp>
          <p:sp>
            <p:nvSpPr>
              <p:cNvPr id="614" name="TextBox 613">
                <a:extLst>
                  <a:ext uri="{FF2B5EF4-FFF2-40B4-BE49-F238E27FC236}">
                    <a16:creationId xmlns:a16="http://schemas.microsoft.com/office/drawing/2014/main" id="{2E0AA6CD-07F9-ABAF-2B88-276440C548FA}"/>
                  </a:ext>
                </a:extLst>
              </p:cNvPr>
              <p:cNvSpPr txBox="1"/>
              <p:nvPr/>
            </p:nvSpPr>
            <p:spPr>
              <a:xfrm>
                <a:off x="7470350" y="7145883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</a:t>
                </a:r>
              </a:p>
            </p:txBody>
          </p:sp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24581551-9417-196D-7B4B-A2F977127686}"/>
                  </a:ext>
                </a:extLst>
              </p:cNvPr>
              <p:cNvSpPr txBox="1"/>
              <p:nvPr/>
            </p:nvSpPr>
            <p:spPr>
              <a:xfrm>
                <a:off x="7532822" y="7145883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50</a:t>
                </a:r>
              </a:p>
            </p:txBody>
          </p:sp>
          <p:sp>
            <p:nvSpPr>
              <p:cNvPr id="616" name="TextBox 615">
                <a:extLst>
                  <a:ext uri="{FF2B5EF4-FFF2-40B4-BE49-F238E27FC236}">
                    <a16:creationId xmlns:a16="http://schemas.microsoft.com/office/drawing/2014/main" id="{EEE463E6-BA3D-EC68-F150-6D7D0AE40E72}"/>
                  </a:ext>
                </a:extLst>
              </p:cNvPr>
              <p:cNvSpPr txBox="1"/>
              <p:nvPr/>
            </p:nvSpPr>
            <p:spPr>
              <a:xfrm>
                <a:off x="7883543" y="7145883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617" name="TextBox 616">
                <a:extLst>
                  <a:ext uri="{FF2B5EF4-FFF2-40B4-BE49-F238E27FC236}">
                    <a16:creationId xmlns:a16="http://schemas.microsoft.com/office/drawing/2014/main" id="{8FD61CA2-203A-7110-5C7D-DEEAE6932F9D}"/>
                  </a:ext>
                </a:extLst>
              </p:cNvPr>
              <p:cNvSpPr txBox="1"/>
              <p:nvPr/>
            </p:nvSpPr>
            <p:spPr>
              <a:xfrm>
                <a:off x="7930149" y="7145883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</a:t>
                </a:r>
              </a:p>
            </p:txBody>
          </p:sp>
          <p:sp>
            <p:nvSpPr>
              <p:cNvPr id="618" name="TextBox 617">
                <a:extLst>
                  <a:ext uri="{FF2B5EF4-FFF2-40B4-BE49-F238E27FC236}">
                    <a16:creationId xmlns:a16="http://schemas.microsoft.com/office/drawing/2014/main" id="{6A635151-7A0E-9FD9-155A-F7ECE74119E0}"/>
                  </a:ext>
                </a:extLst>
              </p:cNvPr>
              <p:cNvSpPr txBox="1"/>
              <p:nvPr/>
            </p:nvSpPr>
            <p:spPr>
              <a:xfrm>
                <a:off x="8320225" y="7145883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268</a:t>
                </a:r>
              </a:p>
            </p:txBody>
          </p:sp>
          <p:sp>
            <p:nvSpPr>
              <p:cNvPr id="619" name="TextBox 618">
                <a:extLst>
                  <a:ext uri="{FF2B5EF4-FFF2-40B4-BE49-F238E27FC236}">
                    <a16:creationId xmlns:a16="http://schemas.microsoft.com/office/drawing/2014/main" id="{D3595324-95C6-0532-9821-AF587FB99B57}"/>
                  </a:ext>
                </a:extLst>
              </p:cNvPr>
              <p:cNvSpPr txBox="1"/>
              <p:nvPr/>
            </p:nvSpPr>
            <p:spPr>
              <a:xfrm>
                <a:off x="8890030" y="7145883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</a:t>
                </a:r>
              </a:p>
            </p:txBody>
          </p:sp>
          <p:sp>
            <p:nvSpPr>
              <p:cNvPr id="620" name="TextBox 619">
                <a:extLst>
                  <a:ext uri="{FF2B5EF4-FFF2-40B4-BE49-F238E27FC236}">
                    <a16:creationId xmlns:a16="http://schemas.microsoft.com/office/drawing/2014/main" id="{7B7A5C6B-0C3B-0C54-6BC9-147D05B3191D}"/>
                  </a:ext>
                </a:extLst>
              </p:cNvPr>
              <p:cNvSpPr txBox="1"/>
              <p:nvPr/>
            </p:nvSpPr>
            <p:spPr>
              <a:xfrm>
                <a:off x="8954486" y="7145883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20</a:t>
                </a:r>
              </a:p>
            </p:txBody>
          </p:sp>
          <p:sp>
            <p:nvSpPr>
              <p:cNvPr id="621" name="TextBox 620">
                <a:extLst>
                  <a:ext uri="{FF2B5EF4-FFF2-40B4-BE49-F238E27FC236}">
                    <a16:creationId xmlns:a16="http://schemas.microsoft.com/office/drawing/2014/main" id="{13AE1C0B-6915-1F56-E175-D45F79EF7CFE}"/>
                  </a:ext>
                </a:extLst>
              </p:cNvPr>
              <p:cNvSpPr txBox="1"/>
              <p:nvPr/>
            </p:nvSpPr>
            <p:spPr>
              <a:xfrm>
                <a:off x="9459836" y="7145883"/>
                <a:ext cx="361372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268</a:t>
                </a:r>
              </a:p>
            </p:txBody>
          </p:sp>
          <p:sp>
            <p:nvSpPr>
              <p:cNvPr id="622" name="TextBox 621">
                <a:extLst>
                  <a:ext uri="{FF2B5EF4-FFF2-40B4-BE49-F238E27FC236}">
                    <a16:creationId xmlns:a16="http://schemas.microsoft.com/office/drawing/2014/main" id="{A435BC5B-BA1A-6C4D-E7EC-73B13CAE4835}"/>
                  </a:ext>
                </a:extLst>
              </p:cNvPr>
              <p:cNvSpPr txBox="1"/>
              <p:nvPr/>
            </p:nvSpPr>
            <p:spPr>
              <a:xfrm>
                <a:off x="10029641" y="7145883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</a:t>
                </a:r>
              </a:p>
            </p:txBody>
          </p:sp>
          <p:sp>
            <p:nvSpPr>
              <p:cNvPr id="623" name="TextBox 622">
                <a:extLst>
                  <a:ext uri="{FF2B5EF4-FFF2-40B4-BE49-F238E27FC236}">
                    <a16:creationId xmlns:a16="http://schemas.microsoft.com/office/drawing/2014/main" id="{130AD21F-C41D-0C68-0B3F-3DE5498805B3}"/>
                  </a:ext>
                </a:extLst>
              </p:cNvPr>
              <p:cNvSpPr txBox="1"/>
              <p:nvPr/>
            </p:nvSpPr>
            <p:spPr>
              <a:xfrm>
                <a:off x="10093105" y="7145883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</a:t>
                </a:r>
              </a:p>
            </p:txBody>
          </p:sp>
          <p:sp>
            <p:nvSpPr>
              <p:cNvPr id="624" name="TextBox 623">
                <a:extLst>
                  <a:ext uri="{FF2B5EF4-FFF2-40B4-BE49-F238E27FC236}">
                    <a16:creationId xmlns:a16="http://schemas.microsoft.com/office/drawing/2014/main" id="{19E4269B-3FC8-4FE4-A1C0-04F378DCBA95}"/>
                  </a:ext>
                </a:extLst>
              </p:cNvPr>
              <p:cNvSpPr txBox="1"/>
              <p:nvPr/>
            </p:nvSpPr>
            <p:spPr>
              <a:xfrm>
                <a:off x="10152602" y="7145883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4</a:t>
                </a:r>
              </a:p>
            </p:txBody>
          </p:sp>
          <p:sp>
            <p:nvSpPr>
              <p:cNvPr id="625" name="TextBox 624">
                <a:extLst>
                  <a:ext uri="{FF2B5EF4-FFF2-40B4-BE49-F238E27FC236}">
                    <a16:creationId xmlns:a16="http://schemas.microsoft.com/office/drawing/2014/main" id="{03A9E918-2810-36BF-D1B0-B4448F646F19}"/>
                  </a:ext>
                </a:extLst>
              </p:cNvPr>
              <p:cNvSpPr txBox="1"/>
              <p:nvPr/>
            </p:nvSpPr>
            <p:spPr>
              <a:xfrm>
                <a:off x="10599452" y="7145883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</a:t>
                </a:r>
              </a:p>
            </p:txBody>
          </p:sp>
          <p:sp>
            <p:nvSpPr>
              <p:cNvPr id="626" name="TextBox 625">
                <a:extLst>
                  <a:ext uri="{FF2B5EF4-FFF2-40B4-BE49-F238E27FC236}">
                    <a16:creationId xmlns:a16="http://schemas.microsoft.com/office/drawing/2014/main" id="{3A9BAFC8-927A-48F7-2831-DBA9118E0B70}"/>
                  </a:ext>
                </a:extLst>
              </p:cNvPr>
              <p:cNvSpPr txBox="1"/>
              <p:nvPr/>
            </p:nvSpPr>
            <p:spPr>
              <a:xfrm>
                <a:off x="10659941" y="7145883"/>
                <a:ext cx="242377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</a:t>
                </a:r>
              </a:p>
            </p:txBody>
          </p:sp>
          <p:sp>
            <p:nvSpPr>
              <p:cNvPr id="627" name="TextBox 626">
                <a:extLst>
                  <a:ext uri="{FF2B5EF4-FFF2-40B4-BE49-F238E27FC236}">
                    <a16:creationId xmlns:a16="http://schemas.microsoft.com/office/drawing/2014/main" id="{ABED537B-9545-03BF-3A32-B8425179A4F6}"/>
                  </a:ext>
                </a:extLst>
              </p:cNvPr>
              <p:cNvSpPr txBox="1"/>
              <p:nvPr/>
            </p:nvSpPr>
            <p:spPr>
              <a:xfrm>
                <a:off x="10724396" y="7145883"/>
                <a:ext cx="212628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,</a:t>
                </a:r>
              </a:p>
            </p:txBody>
          </p:sp>
          <p:sp>
            <p:nvSpPr>
              <p:cNvPr id="628" name="TextBox 627">
                <a:extLst>
                  <a:ext uri="{FF2B5EF4-FFF2-40B4-BE49-F238E27FC236}">
                    <a16:creationId xmlns:a16="http://schemas.microsoft.com/office/drawing/2014/main" id="{EDC819D3-98C9-ECCA-7BA4-54CA2AC15857}"/>
                  </a:ext>
                </a:extLst>
              </p:cNvPr>
              <p:cNvSpPr txBox="1"/>
              <p:nvPr/>
            </p:nvSpPr>
            <p:spPr>
              <a:xfrm>
                <a:off x="10749187" y="7145883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00</a:t>
                </a:r>
              </a:p>
            </p:txBody>
          </p:sp>
          <p:sp>
            <p:nvSpPr>
              <p:cNvPr id="629" name="TextBox 628">
                <a:extLst>
                  <a:ext uri="{FF2B5EF4-FFF2-40B4-BE49-F238E27FC236}">
                    <a16:creationId xmlns:a16="http://schemas.microsoft.com/office/drawing/2014/main" id="{02671B62-9891-1DB1-1708-E0718CCBC2AE}"/>
                  </a:ext>
                </a:extLst>
              </p:cNvPr>
              <p:cNvSpPr txBox="1"/>
              <p:nvPr/>
            </p:nvSpPr>
            <p:spPr>
              <a:xfrm>
                <a:off x="11169248" y="7145883"/>
                <a:ext cx="301874" cy="21043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F8</a:t>
                </a:r>
              </a:p>
            </p:txBody>
          </p:sp>
          <p:sp>
            <p:nvSpPr>
              <p:cNvPr id="630" name="TextBox 629">
                <a:extLst>
                  <a:ext uri="{FF2B5EF4-FFF2-40B4-BE49-F238E27FC236}">
                    <a16:creationId xmlns:a16="http://schemas.microsoft.com/office/drawing/2014/main" id="{65558202-1C4B-100A-4CB1-D0991576B23B}"/>
                  </a:ext>
                </a:extLst>
              </p:cNvPr>
              <p:cNvSpPr txBox="1"/>
              <p:nvPr/>
            </p:nvSpPr>
            <p:spPr>
              <a:xfrm rot="-3299831">
                <a:off x="8222926" y="3070970"/>
                <a:ext cx="867079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Номинальная</a:t>
                </a:r>
              </a:p>
            </p:txBody>
          </p:sp>
          <p:sp>
            <p:nvSpPr>
              <p:cNvPr id="631" name="TextBox 630">
                <a:extLst>
                  <a:ext uri="{FF2B5EF4-FFF2-40B4-BE49-F238E27FC236}">
                    <a16:creationId xmlns:a16="http://schemas.microsoft.com/office/drawing/2014/main" id="{453DF7B3-8B9F-15D1-29EF-FE5B27CAE364}"/>
                  </a:ext>
                </a:extLst>
              </p:cNvPr>
              <p:cNvSpPr txBox="1"/>
              <p:nvPr/>
            </p:nvSpPr>
            <p:spPr>
              <a:xfrm rot="-3299831">
                <a:off x="8417083" y="3317891"/>
                <a:ext cx="440694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 ем</a:t>
                </a:r>
              </a:p>
            </p:txBody>
          </p:sp>
          <p:sp>
            <p:nvSpPr>
              <p:cNvPr id="632" name="TextBox 631">
                <a:extLst>
                  <a:ext uri="{FF2B5EF4-FFF2-40B4-BE49-F238E27FC236}">
                    <a16:creationId xmlns:a16="http://schemas.microsoft.com/office/drawing/2014/main" id="{CC0C7331-03AF-116F-B77C-C07867BEC5EA}"/>
                  </a:ext>
                </a:extLst>
              </p:cNvPr>
              <p:cNvSpPr txBox="1"/>
              <p:nvPr/>
            </p:nvSpPr>
            <p:spPr>
              <a:xfrm rot="-3299831">
                <a:off x="8603106" y="3200928"/>
                <a:ext cx="232459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к</a:t>
                </a:r>
              </a:p>
            </p:txBody>
          </p:sp>
          <p:sp>
            <p:nvSpPr>
              <p:cNvPr id="633" name="TextBox 632">
                <a:extLst>
                  <a:ext uri="{FF2B5EF4-FFF2-40B4-BE49-F238E27FC236}">
                    <a16:creationId xmlns:a16="http://schemas.microsoft.com/office/drawing/2014/main" id="{50E7DEF8-4F33-20F5-A746-E6AECCC10C99}"/>
                  </a:ext>
                </a:extLst>
              </p:cNvPr>
              <p:cNvSpPr txBox="1"/>
              <p:nvPr/>
            </p:nvSpPr>
            <p:spPr>
              <a:xfrm rot="-3299831">
                <a:off x="8632845" y="3151382"/>
                <a:ext cx="242375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о</a:t>
                </a:r>
              </a:p>
            </p:txBody>
          </p:sp>
          <p:sp>
            <p:nvSpPr>
              <p:cNvPr id="634" name="TextBox 633">
                <a:extLst>
                  <a:ext uri="{FF2B5EF4-FFF2-40B4-BE49-F238E27FC236}">
                    <a16:creationId xmlns:a16="http://schemas.microsoft.com/office/drawing/2014/main" id="{E4F80B48-7288-9B59-0EA0-AA3DB39DC190}"/>
                  </a:ext>
                </a:extLst>
              </p:cNvPr>
              <p:cNvSpPr txBox="1"/>
              <p:nvPr/>
            </p:nvSpPr>
            <p:spPr>
              <a:xfrm rot="-3299831">
                <a:off x="8668679" y="3100211"/>
                <a:ext cx="242375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с</a:t>
                </a:r>
              </a:p>
            </p:txBody>
          </p:sp>
          <p:sp>
            <p:nvSpPr>
              <p:cNvPr id="635" name="TextBox 634">
                <a:extLst>
                  <a:ext uri="{FF2B5EF4-FFF2-40B4-BE49-F238E27FC236}">
                    <a16:creationId xmlns:a16="http://schemas.microsoft.com/office/drawing/2014/main" id="{544F8A9E-0EB7-A01D-91C6-A4B95FB4F263}"/>
                  </a:ext>
                </a:extLst>
              </p:cNvPr>
              <p:cNvSpPr txBox="1"/>
              <p:nvPr/>
            </p:nvSpPr>
            <p:spPr>
              <a:xfrm rot="-3299831">
                <a:off x="8659958" y="2971065"/>
                <a:ext cx="440694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ть, А</a:t>
                </a:r>
              </a:p>
            </p:txBody>
          </p:sp>
          <p:sp>
            <p:nvSpPr>
              <p:cNvPr id="636" name="TextBox 635">
                <a:extLst>
                  <a:ext uri="{FF2B5EF4-FFF2-40B4-BE49-F238E27FC236}">
                    <a16:creationId xmlns:a16="http://schemas.microsoft.com/office/drawing/2014/main" id="{4EF6E4F5-6184-DF21-DA41-3BB48DB43F84}"/>
                  </a:ext>
                </a:extLst>
              </p:cNvPr>
              <p:cNvSpPr txBox="1"/>
              <p:nvPr/>
            </p:nvSpPr>
            <p:spPr>
              <a:xfrm rot="-3299831">
                <a:off x="8853719" y="2881591"/>
                <a:ext cx="212627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∙</a:t>
                </a:r>
              </a:p>
            </p:txBody>
          </p:sp>
          <p:sp>
            <p:nvSpPr>
              <p:cNvPr id="637" name="TextBox 636">
                <a:extLst>
                  <a:ext uri="{FF2B5EF4-FFF2-40B4-BE49-F238E27FC236}">
                    <a16:creationId xmlns:a16="http://schemas.microsoft.com/office/drawing/2014/main" id="{DEF0A58E-A4C2-7665-6B17-1F19CAB4EE3A}"/>
                  </a:ext>
                </a:extLst>
              </p:cNvPr>
              <p:cNvSpPr txBox="1"/>
              <p:nvPr/>
            </p:nvSpPr>
            <p:spPr>
              <a:xfrm rot="-3299831">
                <a:off x="8867135" y="2841157"/>
                <a:ext cx="242375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ч</a:t>
                </a:r>
              </a:p>
            </p:txBody>
          </p:sp>
          <p:sp>
            <p:nvSpPr>
              <p:cNvPr id="638" name="TextBox 637">
                <a:extLst>
                  <a:ext uri="{FF2B5EF4-FFF2-40B4-BE49-F238E27FC236}">
                    <a16:creationId xmlns:a16="http://schemas.microsoft.com/office/drawing/2014/main" id="{250F6E78-4527-E39E-2A87-A173E927320F}"/>
                  </a:ext>
                </a:extLst>
              </p:cNvPr>
              <p:cNvSpPr txBox="1"/>
              <p:nvPr/>
            </p:nvSpPr>
            <p:spPr>
              <a:xfrm rot="-3299831">
                <a:off x="8895572" y="2797373"/>
                <a:ext cx="212627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</a:p>
            </p:txBody>
          </p:sp>
          <p:sp>
            <p:nvSpPr>
              <p:cNvPr id="639" name="TextBox 638">
                <a:extLst>
                  <a:ext uri="{FF2B5EF4-FFF2-40B4-BE49-F238E27FC236}">
                    <a16:creationId xmlns:a16="http://schemas.microsoft.com/office/drawing/2014/main" id="{FE894E40-5145-16BC-EDBB-1D74299B397F}"/>
                  </a:ext>
                </a:extLst>
              </p:cNvPr>
              <p:cNvSpPr txBox="1"/>
              <p:nvPr/>
            </p:nvSpPr>
            <p:spPr>
              <a:xfrm rot="-3299831">
                <a:off x="8516098" y="3382073"/>
                <a:ext cx="460526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    С</a:t>
                </a:r>
              </a:p>
            </p:txBody>
          </p:sp>
          <p:sp>
            <p:nvSpPr>
              <p:cNvPr id="640" name="TextBox 639">
                <a:extLst>
                  <a:ext uri="{FF2B5EF4-FFF2-40B4-BE49-F238E27FC236}">
                    <a16:creationId xmlns:a16="http://schemas.microsoft.com/office/drawing/2014/main" id="{0C5BBEA6-34D1-4BC9-D0AC-F13971AA6E73}"/>
                  </a:ext>
                </a:extLst>
              </p:cNvPr>
              <p:cNvSpPr txBox="1"/>
              <p:nvPr/>
            </p:nvSpPr>
            <p:spPr>
              <a:xfrm rot="-3299831">
                <a:off x="8753060" y="3299012"/>
                <a:ext cx="262207" cy="16085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5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20</a:t>
                </a:r>
              </a:p>
            </p:txBody>
          </p:sp>
          <p:sp>
            <p:nvSpPr>
              <p:cNvPr id="641" name="TextBox 640">
                <a:extLst>
                  <a:ext uri="{FF2B5EF4-FFF2-40B4-BE49-F238E27FC236}">
                    <a16:creationId xmlns:a16="http://schemas.microsoft.com/office/drawing/2014/main" id="{765C2ADD-9AC8-0B37-4191-0DEE561BB0F8}"/>
                  </a:ext>
                </a:extLst>
              </p:cNvPr>
              <p:cNvSpPr txBox="1"/>
              <p:nvPr/>
            </p:nvSpPr>
            <p:spPr>
              <a:xfrm rot="-3299831">
                <a:off x="8733374" y="3142559"/>
                <a:ext cx="361366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до </a:t>
                </a:r>
              </a:p>
            </p:txBody>
          </p:sp>
          <p:sp>
            <p:nvSpPr>
              <p:cNvPr id="642" name="TextBox 641">
                <a:extLst>
                  <a:ext uri="{FF2B5EF4-FFF2-40B4-BE49-F238E27FC236}">
                    <a16:creationId xmlns:a16="http://schemas.microsoft.com/office/drawing/2014/main" id="{1B7A5A6A-A8C5-B3C0-26B4-D1C4AF879181}"/>
                  </a:ext>
                </a:extLst>
              </p:cNvPr>
              <p:cNvSpPr txBox="1"/>
              <p:nvPr/>
            </p:nvSpPr>
            <p:spPr>
              <a:xfrm rot="-3299831">
                <a:off x="8863969" y="3041029"/>
                <a:ext cx="242375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</a:t>
                </a:r>
              </a:p>
            </p:txBody>
          </p:sp>
          <p:sp>
            <p:nvSpPr>
              <p:cNvPr id="643" name="TextBox 642">
                <a:extLst>
                  <a:ext uri="{FF2B5EF4-FFF2-40B4-BE49-F238E27FC236}">
                    <a16:creationId xmlns:a16="http://schemas.microsoft.com/office/drawing/2014/main" id="{DCD47E43-5DD2-F56C-EA52-A47AA1C16573}"/>
                  </a:ext>
                </a:extLst>
              </p:cNvPr>
              <p:cNvSpPr txBox="1"/>
              <p:nvPr/>
            </p:nvSpPr>
            <p:spPr>
              <a:xfrm rot="-3299831">
                <a:off x="8844195" y="2913508"/>
                <a:ext cx="460526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,75 В/</a:t>
                </a:r>
              </a:p>
            </p:txBody>
          </p:sp>
          <p:sp>
            <p:nvSpPr>
              <p:cNvPr id="644" name="TextBox 643">
                <a:extLst>
                  <a:ext uri="{FF2B5EF4-FFF2-40B4-BE49-F238E27FC236}">
                    <a16:creationId xmlns:a16="http://schemas.microsoft.com/office/drawing/2014/main" id="{2A7BFFCD-A258-264A-DB77-ABA1E867DAE9}"/>
                  </a:ext>
                </a:extLst>
              </p:cNvPr>
              <p:cNvSpPr txBox="1"/>
              <p:nvPr/>
            </p:nvSpPr>
            <p:spPr>
              <a:xfrm rot="-3299831">
                <a:off x="9054516" y="2768929"/>
                <a:ext cx="242375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э</a:t>
                </a:r>
              </a:p>
            </p:txBody>
          </p:sp>
          <p:sp>
            <p:nvSpPr>
              <p:cNvPr id="645" name="TextBox 644">
                <a:extLst>
                  <a:ext uri="{FF2B5EF4-FFF2-40B4-BE49-F238E27FC236}">
                    <a16:creationId xmlns:a16="http://schemas.microsoft.com/office/drawing/2014/main" id="{61FB5294-1883-59E8-79AD-1F3AC589D717}"/>
                  </a:ext>
                </a:extLst>
              </p:cNvPr>
              <p:cNvSpPr txBox="1"/>
              <p:nvPr/>
            </p:nvSpPr>
            <p:spPr>
              <a:xfrm rot="-3299831">
                <a:off x="9087506" y="2721819"/>
                <a:ext cx="242375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л</a:t>
                </a:r>
              </a:p>
            </p:txBody>
          </p:sp>
          <p:sp>
            <p:nvSpPr>
              <p:cNvPr id="646" name="TextBox 645">
                <a:extLst>
                  <a:ext uri="{FF2B5EF4-FFF2-40B4-BE49-F238E27FC236}">
                    <a16:creationId xmlns:a16="http://schemas.microsoft.com/office/drawing/2014/main" id="{32FF24D2-76A4-1FF1-CD33-2909EB3737FA}"/>
                  </a:ext>
                </a:extLst>
              </p:cNvPr>
              <p:cNvSpPr txBox="1"/>
              <p:nvPr/>
            </p:nvSpPr>
            <p:spPr>
              <a:xfrm rot="-3299831">
                <a:off x="9441934" y="3093514"/>
                <a:ext cx="797668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Ширина, мм</a:t>
                </a:r>
              </a:p>
            </p:txBody>
          </p:sp>
          <p:sp>
            <p:nvSpPr>
              <p:cNvPr id="647" name="TextBox 646">
                <a:extLst>
                  <a:ext uri="{FF2B5EF4-FFF2-40B4-BE49-F238E27FC236}">
                    <a16:creationId xmlns:a16="http://schemas.microsoft.com/office/drawing/2014/main" id="{CA1B8B28-2843-3A3F-35D1-39FE4408F73B}"/>
                  </a:ext>
                </a:extLst>
              </p:cNvPr>
              <p:cNvSpPr txBox="1"/>
              <p:nvPr/>
            </p:nvSpPr>
            <p:spPr>
              <a:xfrm rot="-3299831">
                <a:off x="9585945" y="3251123"/>
                <a:ext cx="579517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±3 мм</a:t>
                </a:r>
              </a:p>
            </p:txBody>
          </p:sp>
          <p:sp>
            <p:nvSpPr>
              <p:cNvPr id="648" name="TextBox 647">
                <a:extLst>
                  <a:ext uri="{FF2B5EF4-FFF2-40B4-BE49-F238E27FC236}">
                    <a16:creationId xmlns:a16="http://schemas.microsoft.com/office/drawing/2014/main" id="{332E0D87-4E93-C7B3-7FAF-FFD3E0B4C3E6}"/>
                  </a:ext>
                </a:extLst>
              </p:cNvPr>
              <p:cNvSpPr txBox="1"/>
              <p:nvPr/>
            </p:nvSpPr>
            <p:spPr>
              <a:xfrm rot="-3299831">
                <a:off x="8997655" y="3299443"/>
                <a:ext cx="262207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Д</a:t>
                </a:r>
              </a:p>
            </p:txBody>
          </p:sp>
          <p:sp>
            <p:nvSpPr>
              <p:cNvPr id="649" name="TextBox 648">
                <a:extLst>
                  <a:ext uri="{FF2B5EF4-FFF2-40B4-BE49-F238E27FC236}">
                    <a16:creationId xmlns:a16="http://schemas.microsoft.com/office/drawing/2014/main" id="{24E32DDE-41B8-ABB7-39EC-5570BF2F5339}"/>
                  </a:ext>
                </a:extLst>
              </p:cNvPr>
              <p:cNvSpPr txBox="1"/>
              <p:nvPr/>
            </p:nvSpPr>
            <p:spPr>
              <a:xfrm rot="-3299831">
                <a:off x="8964534" y="3077702"/>
                <a:ext cx="639013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 dirty="0" err="1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лина</a:t>
                </a:r>
                <a:r>
                  <a:rPr lang="ru-RU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, мм</a:t>
                </a:r>
              </a:p>
            </p:txBody>
          </p:sp>
          <p:sp>
            <p:nvSpPr>
              <p:cNvPr id="650" name="TextBox 649">
                <a:extLst>
                  <a:ext uri="{FF2B5EF4-FFF2-40B4-BE49-F238E27FC236}">
                    <a16:creationId xmlns:a16="http://schemas.microsoft.com/office/drawing/2014/main" id="{1EB5621F-A569-8FC2-555E-30E5BBA38FBD}"/>
                  </a:ext>
                </a:extLst>
              </p:cNvPr>
              <p:cNvSpPr txBox="1"/>
              <p:nvPr/>
            </p:nvSpPr>
            <p:spPr>
              <a:xfrm rot="-3299831">
                <a:off x="9033248" y="3241776"/>
                <a:ext cx="579517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±3 мм</a:t>
                </a:r>
              </a:p>
            </p:txBody>
          </p:sp>
          <p:sp>
            <p:nvSpPr>
              <p:cNvPr id="651" name="TextBox 650">
                <a:extLst>
                  <a:ext uri="{FF2B5EF4-FFF2-40B4-BE49-F238E27FC236}">
                    <a16:creationId xmlns:a16="http://schemas.microsoft.com/office/drawing/2014/main" id="{15F55EBA-729C-FC70-2332-06EF284FF492}"/>
                  </a:ext>
                </a:extLst>
              </p:cNvPr>
              <p:cNvSpPr txBox="1"/>
              <p:nvPr/>
            </p:nvSpPr>
            <p:spPr>
              <a:xfrm rot="-3299831">
                <a:off x="10001007" y="3261946"/>
                <a:ext cx="391114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Выс</a:t>
                </a:r>
              </a:p>
            </p:txBody>
          </p:sp>
          <p:sp>
            <p:nvSpPr>
              <p:cNvPr id="652" name="TextBox 651">
                <a:extLst>
                  <a:ext uri="{FF2B5EF4-FFF2-40B4-BE49-F238E27FC236}">
                    <a16:creationId xmlns:a16="http://schemas.microsoft.com/office/drawing/2014/main" id="{5A6AAE66-81CE-E0BD-DA50-41D785F55583}"/>
                  </a:ext>
                </a:extLst>
              </p:cNvPr>
              <p:cNvSpPr txBox="1"/>
              <p:nvPr/>
            </p:nvSpPr>
            <p:spPr>
              <a:xfrm rot="-3299831">
                <a:off x="10148751" y="3157167"/>
                <a:ext cx="242375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о</a:t>
                </a:r>
              </a:p>
            </p:txBody>
          </p:sp>
          <p:sp>
            <p:nvSpPr>
              <p:cNvPr id="653" name="TextBox 652">
                <a:extLst>
                  <a:ext uri="{FF2B5EF4-FFF2-40B4-BE49-F238E27FC236}">
                    <a16:creationId xmlns:a16="http://schemas.microsoft.com/office/drawing/2014/main" id="{01FA02DC-3647-2138-0758-A8D04D97A7B0}"/>
                  </a:ext>
                </a:extLst>
              </p:cNvPr>
              <p:cNvSpPr txBox="1"/>
              <p:nvPr/>
            </p:nvSpPr>
            <p:spPr>
              <a:xfrm rot="-3299831">
                <a:off x="10184017" y="3106808"/>
                <a:ext cx="242375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т</a:t>
                </a:r>
              </a:p>
            </p:txBody>
          </p:sp>
          <p:sp>
            <p:nvSpPr>
              <p:cNvPr id="654" name="TextBox 653">
                <a:extLst>
                  <a:ext uri="{FF2B5EF4-FFF2-40B4-BE49-F238E27FC236}">
                    <a16:creationId xmlns:a16="http://schemas.microsoft.com/office/drawing/2014/main" id="{70AC8BBB-B464-24C5-2BDE-C6BFE9D6C6DC}"/>
                  </a:ext>
                </a:extLst>
              </p:cNvPr>
              <p:cNvSpPr txBox="1"/>
              <p:nvPr/>
            </p:nvSpPr>
            <p:spPr>
              <a:xfrm rot="-3299831">
                <a:off x="10213025" y="3065384"/>
                <a:ext cx="242375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а</a:t>
                </a:r>
              </a:p>
            </p:txBody>
          </p:sp>
          <p:sp>
            <p:nvSpPr>
              <p:cNvPr id="655" name="TextBox 654">
                <a:extLst>
                  <a:ext uri="{FF2B5EF4-FFF2-40B4-BE49-F238E27FC236}">
                    <a16:creationId xmlns:a16="http://schemas.microsoft.com/office/drawing/2014/main" id="{46CBBC44-25CF-23D8-ED0F-6E7B87291C39}"/>
                  </a:ext>
                </a:extLst>
              </p:cNvPr>
              <p:cNvSpPr txBox="1"/>
              <p:nvPr/>
            </p:nvSpPr>
            <p:spPr>
              <a:xfrm rot="-3299831">
                <a:off x="9882895" y="2915985"/>
                <a:ext cx="1402540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(с выводами), мм       </a:t>
                </a:r>
              </a:p>
            </p:txBody>
          </p:sp>
          <p:sp>
            <p:nvSpPr>
              <p:cNvPr id="656" name="TextBox 655">
                <a:extLst>
                  <a:ext uri="{FF2B5EF4-FFF2-40B4-BE49-F238E27FC236}">
                    <a16:creationId xmlns:a16="http://schemas.microsoft.com/office/drawing/2014/main" id="{470A18E7-00AD-1EA9-017D-DCBB865E2806}"/>
                  </a:ext>
                </a:extLst>
              </p:cNvPr>
              <p:cNvSpPr txBox="1"/>
              <p:nvPr/>
            </p:nvSpPr>
            <p:spPr>
              <a:xfrm rot="-3299831">
                <a:off x="10136831" y="3284797"/>
                <a:ext cx="668761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   ±3 мм</a:t>
                </a:r>
              </a:p>
            </p:txBody>
          </p:sp>
          <p:sp>
            <p:nvSpPr>
              <p:cNvPr id="657" name="TextBox 656">
                <a:extLst>
                  <a:ext uri="{FF2B5EF4-FFF2-40B4-BE49-F238E27FC236}">
                    <a16:creationId xmlns:a16="http://schemas.microsoft.com/office/drawing/2014/main" id="{B7CEB867-B61A-D9C4-CBB4-F2A03C646E3E}"/>
                  </a:ext>
                </a:extLst>
              </p:cNvPr>
              <p:cNvSpPr txBox="1"/>
              <p:nvPr/>
            </p:nvSpPr>
            <p:spPr>
              <a:xfrm rot="-3299831">
                <a:off x="11255443" y="3327225"/>
                <a:ext cx="242375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Т</a:t>
                </a:r>
              </a:p>
            </p:txBody>
          </p:sp>
          <p:sp>
            <p:nvSpPr>
              <p:cNvPr id="658" name="TextBox 657">
                <a:extLst>
                  <a:ext uri="{FF2B5EF4-FFF2-40B4-BE49-F238E27FC236}">
                    <a16:creationId xmlns:a16="http://schemas.microsoft.com/office/drawing/2014/main" id="{CAFCE60A-F0D5-0035-B1EF-C515DABC7B48}"/>
                  </a:ext>
                </a:extLst>
              </p:cNvPr>
              <p:cNvSpPr txBox="1"/>
              <p:nvPr/>
            </p:nvSpPr>
            <p:spPr>
              <a:xfrm rot="-3299831">
                <a:off x="11185985" y="3079492"/>
                <a:ext cx="728256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ип вывода</a:t>
                </a:r>
              </a:p>
            </p:txBody>
          </p:sp>
          <p:sp>
            <p:nvSpPr>
              <p:cNvPr id="659" name="TextBox 658">
                <a:extLst>
                  <a:ext uri="{FF2B5EF4-FFF2-40B4-BE49-F238E27FC236}">
                    <a16:creationId xmlns:a16="http://schemas.microsoft.com/office/drawing/2014/main" id="{6C7E7683-160E-34D0-494A-3836BB22DFC9}"/>
                  </a:ext>
                </a:extLst>
              </p:cNvPr>
              <p:cNvSpPr txBox="1"/>
              <p:nvPr/>
            </p:nvSpPr>
            <p:spPr>
              <a:xfrm rot="-3299831">
                <a:off x="7774328" y="3065310"/>
                <a:ext cx="867079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Номинальное</a:t>
                </a:r>
              </a:p>
            </p:txBody>
          </p:sp>
          <p:sp>
            <p:nvSpPr>
              <p:cNvPr id="660" name="TextBox 659">
                <a:extLst>
                  <a:ext uri="{FF2B5EF4-FFF2-40B4-BE49-F238E27FC236}">
                    <a16:creationId xmlns:a16="http://schemas.microsoft.com/office/drawing/2014/main" id="{6ACA29FB-36E4-642C-C2EB-002E10F7B85B}"/>
                  </a:ext>
                </a:extLst>
              </p:cNvPr>
              <p:cNvSpPr txBox="1"/>
              <p:nvPr/>
            </p:nvSpPr>
            <p:spPr>
              <a:xfrm rot="-3299831">
                <a:off x="7941008" y="3259427"/>
                <a:ext cx="569601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напря</a:t>
                </a:r>
              </a:p>
            </p:txBody>
          </p:sp>
          <p:sp>
            <p:nvSpPr>
              <p:cNvPr id="661" name="TextBox 660">
                <a:extLst>
                  <a:ext uri="{FF2B5EF4-FFF2-40B4-BE49-F238E27FC236}">
                    <a16:creationId xmlns:a16="http://schemas.microsoft.com/office/drawing/2014/main" id="{24FE680B-B178-EC9C-AFBC-6AD2C9CE77D7}"/>
                  </a:ext>
                </a:extLst>
              </p:cNvPr>
              <p:cNvSpPr txBox="1"/>
              <p:nvPr/>
            </p:nvSpPr>
            <p:spPr>
              <a:xfrm rot="-3299831">
                <a:off x="8227235" y="3070176"/>
                <a:ext cx="262207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ж</a:t>
                </a:r>
              </a:p>
            </p:txBody>
          </p:sp>
          <p:sp>
            <p:nvSpPr>
              <p:cNvPr id="662" name="TextBox 661">
                <a:extLst>
                  <a:ext uri="{FF2B5EF4-FFF2-40B4-BE49-F238E27FC236}">
                    <a16:creationId xmlns:a16="http://schemas.microsoft.com/office/drawing/2014/main" id="{E34F9092-9FE7-0CDE-4BF9-9B350BF2F07E}"/>
                  </a:ext>
                </a:extLst>
              </p:cNvPr>
              <p:cNvSpPr txBox="1"/>
              <p:nvPr/>
            </p:nvSpPr>
            <p:spPr>
              <a:xfrm rot="-3299831">
                <a:off x="8214276" y="2883361"/>
                <a:ext cx="549769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 dirty="0" err="1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ение</a:t>
                </a:r>
                <a:r>
                  <a:rPr lang="ru-RU" sz="825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, В</a:t>
                </a:r>
              </a:p>
            </p:txBody>
          </p:sp>
          <p:sp>
            <p:nvSpPr>
              <p:cNvPr id="663" name="TextBox 662">
                <a:extLst>
                  <a:ext uri="{FF2B5EF4-FFF2-40B4-BE49-F238E27FC236}">
                    <a16:creationId xmlns:a16="http://schemas.microsoft.com/office/drawing/2014/main" id="{ADD66A60-3734-DC6B-16E1-B2299C0C0B7D}"/>
                  </a:ext>
                </a:extLst>
              </p:cNvPr>
              <p:cNvSpPr txBox="1"/>
              <p:nvPr/>
            </p:nvSpPr>
            <p:spPr>
              <a:xfrm rot="-3299831">
                <a:off x="7348752" y="3333440"/>
                <a:ext cx="242375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Т</a:t>
                </a:r>
              </a:p>
            </p:txBody>
          </p:sp>
          <p:sp>
            <p:nvSpPr>
              <p:cNvPr id="664" name="TextBox 663">
                <a:extLst>
                  <a:ext uri="{FF2B5EF4-FFF2-40B4-BE49-F238E27FC236}">
                    <a16:creationId xmlns:a16="http://schemas.microsoft.com/office/drawing/2014/main" id="{B38EB9D6-6836-8516-B941-2F1A36DD3163}"/>
                  </a:ext>
                </a:extLst>
              </p:cNvPr>
              <p:cNvSpPr txBox="1"/>
              <p:nvPr/>
            </p:nvSpPr>
            <p:spPr>
              <a:xfrm rot="-3299831">
                <a:off x="7370196" y="3260339"/>
                <a:ext cx="301871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ип</a:t>
                </a:r>
              </a:p>
            </p:txBody>
          </p:sp>
          <p:sp>
            <p:nvSpPr>
              <p:cNvPr id="665" name="Полилиния: фигура 664">
                <a:extLst>
                  <a:ext uri="{FF2B5EF4-FFF2-40B4-BE49-F238E27FC236}">
                    <a16:creationId xmlns:a16="http://schemas.microsoft.com/office/drawing/2014/main" id="{1005B4C1-07B9-BC86-9AA7-EA7318A87DFC}"/>
                  </a:ext>
                </a:extLst>
              </p:cNvPr>
              <p:cNvSpPr/>
              <p:nvPr/>
            </p:nvSpPr>
            <p:spPr>
              <a:xfrm>
                <a:off x="7814181" y="2667293"/>
                <a:ext cx="569191" cy="812139"/>
              </a:xfrm>
              <a:custGeom>
                <a:avLst/>
                <a:gdLst>
                  <a:gd name="connsiteX0" fmla="*/ 0 w 569191"/>
                  <a:gd name="connsiteY0" fmla="*/ 812139 h 812139"/>
                  <a:gd name="connsiteX1" fmla="*/ 569192 w 569191"/>
                  <a:gd name="connsiteY1" fmla="*/ 0 h 81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812139">
                    <a:moveTo>
                      <a:pt x="0" y="812139"/>
                    </a:moveTo>
                    <a:lnTo>
                      <a:pt x="569192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6" name="Полилиния: фигура 665">
                <a:extLst>
                  <a:ext uri="{FF2B5EF4-FFF2-40B4-BE49-F238E27FC236}">
                    <a16:creationId xmlns:a16="http://schemas.microsoft.com/office/drawing/2014/main" id="{EA6504D7-2DC7-7669-DA59-E0D337492934}"/>
                  </a:ext>
                </a:extLst>
              </p:cNvPr>
              <p:cNvSpPr/>
              <p:nvPr/>
            </p:nvSpPr>
            <p:spPr>
              <a:xfrm>
                <a:off x="8361556" y="2667293"/>
                <a:ext cx="569191" cy="812139"/>
              </a:xfrm>
              <a:custGeom>
                <a:avLst/>
                <a:gdLst>
                  <a:gd name="connsiteX0" fmla="*/ 0 w 569191"/>
                  <a:gd name="connsiteY0" fmla="*/ 812139 h 812139"/>
                  <a:gd name="connsiteX1" fmla="*/ 569191 w 569191"/>
                  <a:gd name="connsiteY1" fmla="*/ 0 h 81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812139">
                    <a:moveTo>
                      <a:pt x="0" y="812139"/>
                    </a:moveTo>
                    <a:lnTo>
                      <a:pt x="569191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7" name="Полилиния: фигура 666">
                <a:extLst>
                  <a:ext uri="{FF2B5EF4-FFF2-40B4-BE49-F238E27FC236}">
                    <a16:creationId xmlns:a16="http://schemas.microsoft.com/office/drawing/2014/main" id="{799B58EC-3C49-4F8D-7D2F-99763A98D40A}"/>
                  </a:ext>
                </a:extLst>
              </p:cNvPr>
              <p:cNvSpPr/>
              <p:nvPr/>
            </p:nvSpPr>
            <p:spPr>
              <a:xfrm>
                <a:off x="8909924" y="2667293"/>
                <a:ext cx="569191" cy="812139"/>
              </a:xfrm>
              <a:custGeom>
                <a:avLst/>
                <a:gdLst>
                  <a:gd name="connsiteX0" fmla="*/ 0 w 569191"/>
                  <a:gd name="connsiteY0" fmla="*/ 812139 h 812139"/>
                  <a:gd name="connsiteX1" fmla="*/ 569192 w 569191"/>
                  <a:gd name="connsiteY1" fmla="*/ 0 h 81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812139">
                    <a:moveTo>
                      <a:pt x="0" y="812139"/>
                    </a:moveTo>
                    <a:lnTo>
                      <a:pt x="569192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8" name="Полилиния: фигура 667">
                <a:extLst>
                  <a:ext uri="{FF2B5EF4-FFF2-40B4-BE49-F238E27FC236}">
                    <a16:creationId xmlns:a16="http://schemas.microsoft.com/office/drawing/2014/main" id="{AAAF3F0F-34FE-901A-24CE-4940F2D42F42}"/>
                  </a:ext>
                </a:extLst>
              </p:cNvPr>
              <p:cNvSpPr/>
              <p:nvPr/>
            </p:nvSpPr>
            <p:spPr>
              <a:xfrm>
                <a:off x="9457300" y="2667293"/>
                <a:ext cx="569191" cy="812139"/>
              </a:xfrm>
              <a:custGeom>
                <a:avLst/>
                <a:gdLst>
                  <a:gd name="connsiteX0" fmla="*/ 0 w 569191"/>
                  <a:gd name="connsiteY0" fmla="*/ 812139 h 812139"/>
                  <a:gd name="connsiteX1" fmla="*/ 569191 w 569191"/>
                  <a:gd name="connsiteY1" fmla="*/ 0 h 81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812139">
                    <a:moveTo>
                      <a:pt x="0" y="812139"/>
                    </a:moveTo>
                    <a:lnTo>
                      <a:pt x="569191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9" name="Полилиния: фигура 668">
                <a:extLst>
                  <a:ext uri="{FF2B5EF4-FFF2-40B4-BE49-F238E27FC236}">
                    <a16:creationId xmlns:a16="http://schemas.microsoft.com/office/drawing/2014/main" id="{6A428F2E-224D-A7C9-3A73-18925F997895}"/>
                  </a:ext>
                </a:extLst>
              </p:cNvPr>
              <p:cNvSpPr/>
              <p:nvPr/>
            </p:nvSpPr>
            <p:spPr>
              <a:xfrm>
                <a:off x="10004676" y="2667293"/>
                <a:ext cx="570183" cy="812139"/>
              </a:xfrm>
              <a:custGeom>
                <a:avLst/>
                <a:gdLst>
                  <a:gd name="connsiteX0" fmla="*/ 0 w 570183"/>
                  <a:gd name="connsiteY0" fmla="*/ 812139 h 812139"/>
                  <a:gd name="connsiteX1" fmla="*/ 570183 w 570183"/>
                  <a:gd name="connsiteY1" fmla="*/ 0 h 81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0183" h="812139">
                    <a:moveTo>
                      <a:pt x="0" y="812139"/>
                    </a:moveTo>
                    <a:lnTo>
                      <a:pt x="570183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0" name="Полилиния: фигура 669">
                <a:extLst>
                  <a:ext uri="{FF2B5EF4-FFF2-40B4-BE49-F238E27FC236}">
                    <a16:creationId xmlns:a16="http://schemas.microsoft.com/office/drawing/2014/main" id="{5B929058-303E-F6FC-360B-B014956697EF}"/>
                  </a:ext>
                </a:extLst>
              </p:cNvPr>
              <p:cNvSpPr/>
              <p:nvPr/>
            </p:nvSpPr>
            <p:spPr>
              <a:xfrm>
                <a:off x="10553043" y="2667293"/>
                <a:ext cx="569191" cy="812139"/>
              </a:xfrm>
              <a:custGeom>
                <a:avLst/>
                <a:gdLst>
                  <a:gd name="connsiteX0" fmla="*/ 0 w 569191"/>
                  <a:gd name="connsiteY0" fmla="*/ 812139 h 812139"/>
                  <a:gd name="connsiteX1" fmla="*/ 569191 w 569191"/>
                  <a:gd name="connsiteY1" fmla="*/ 0 h 81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9191" h="812139">
                    <a:moveTo>
                      <a:pt x="0" y="812139"/>
                    </a:moveTo>
                    <a:lnTo>
                      <a:pt x="569191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1" name="Полилиния: фигура 670">
                <a:extLst>
                  <a:ext uri="{FF2B5EF4-FFF2-40B4-BE49-F238E27FC236}">
                    <a16:creationId xmlns:a16="http://schemas.microsoft.com/office/drawing/2014/main" id="{B59DC30B-19FD-8525-E28D-63AAB3255B0E}"/>
                  </a:ext>
                </a:extLst>
              </p:cNvPr>
              <p:cNvSpPr/>
              <p:nvPr/>
            </p:nvSpPr>
            <p:spPr>
              <a:xfrm>
                <a:off x="11124218" y="2671260"/>
                <a:ext cx="547375" cy="781398"/>
              </a:xfrm>
              <a:custGeom>
                <a:avLst/>
                <a:gdLst>
                  <a:gd name="connsiteX0" fmla="*/ 0 w 547375"/>
                  <a:gd name="connsiteY0" fmla="*/ 781399 h 781398"/>
                  <a:gd name="connsiteX1" fmla="*/ 547376 w 547375"/>
                  <a:gd name="connsiteY1" fmla="*/ 0 h 781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7375" h="781398">
                    <a:moveTo>
                      <a:pt x="0" y="781399"/>
                    </a:moveTo>
                    <a:lnTo>
                      <a:pt x="547376" y="0"/>
                    </a:lnTo>
                  </a:path>
                </a:pathLst>
              </a:custGeom>
              <a:ln w="13999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2" name="TextBox 671">
                <a:extLst>
                  <a:ext uri="{FF2B5EF4-FFF2-40B4-BE49-F238E27FC236}">
                    <a16:creationId xmlns:a16="http://schemas.microsoft.com/office/drawing/2014/main" id="{C219DB92-D936-BF73-980D-0605D6EB7539}"/>
                  </a:ext>
                </a:extLst>
              </p:cNvPr>
              <p:cNvSpPr txBox="1"/>
              <p:nvPr/>
            </p:nvSpPr>
            <p:spPr>
              <a:xfrm rot="-3299831">
                <a:off x="10582812" y="3144063"/>
                <a:ext cx="678677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Масса, кг </a:t>
                </a:r>
              </a:p>
            </p:txBody>
          </p:sp>
          <p:sp>
            <p:nvSpPr>
              <p:cNvPr id="673" name="TextBox 672">
                <a:extLst>
                  <a:ext uri="{FF2B5EF4-FFF2-40B4-BE49-F238E27FC236}">
                    <a16:creationId xmlns:a16="http://schemas.microsoft.com/office/drawing/2014/main" id="{21B775D4-5260-BA84-D96C-DB4CB77DE22A}"/>
                  </a:ext>
                </a:extLst>
              </p:cNvPr>
              <p:cNvSpPr txBox="1"/>
              <p:nvPr/>
            </p:nvSpPr>
            <p:spPr>
              <a:xfrm rot="-3299831">
                <a:off x="10714169" y="3277314"/>
                <a:ext cx="520021" cy="2104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25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 ±3%</a:t>
                </a:r>
              </a:p>
            </p:txBody>
          </p:sp>
        </p:grpSp>
      </p:grpSp>
      <p:grpSp>
        <p:nvGrpSpPr>
          <p:cNvPr id="12" name="Группа 11">
            <a:extLst>
              <a:ext uri="{FF2B5EF4-FFF2-40B4-BE49-F238E27FC236}">
                <a16:creationId xmlns:a16="http://schemas.microsoft.com/office/drawing/2014/main" id="{BFE4ED62-A1B9-F93F-4BA6-A59189B57BC0}"/>
              </a:ext>
            </a:extLst>
          </p:cNvPr>
          <p:cNvGrpSpPr/>
          <p:nvPr/>
        </p:nvGrpSpPr>
        <p:grpSpPr>
          <a:xfrm>
            <a:off x="56356" y="5882208"/>
            <a:ext cx="18790184" cy="3364523"/>
            <a:chOff x="181573" y="5882208"/>
            <a:chExt cx="18790184" cy="3364523"/>
          </a:xfrm>
        </p:grpSpPr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A3B7F862-BC26-F661-F226-563EA1499C6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1573" y="6252343"/>
              <a:ext cx="4189567" cy="2962919"/>
            </a:xfrm>
            <a:prstGeom prst="rect">
              <a:avLst/>
            </a:prstGeom>
          </p:spPr>
        </p:pic>
        <p:pic>
          <p:nvPicPr>
            <p:cNvPr id="9" name="Рисунок 8">
              <a:extLst>
                <a:ext uri="{FF2B5EF4-FFF2-40B4-BE49-F238E27FC236}">
                  <a16:creationId xmlns:a16="http://schemas.microsoft.com/office/drawing/2014/main" id="{F7013FA5-5C6A-702D-B6C8-D51BFE88ECA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214322" y="5882208"/>
              <a:ext cx="4757435" cy="3364523"/>
            </a:xfrm>
            <a:prstGeom prst="rect">
              <a:avLst/>
            </a:prstGeom>
          </p:spPr>
        </p:pic>
      </p:grpSp>
      <p:sp>
        <p:nvSpPr>
          <p:cNvPr id="3" name="Заголовок 3">
            <a:extLst>
              <a:ext uri="{FF2B5EF4-FFF2-40B4-BE49-F238E27FC236}">
                <a16:creationId xmlns:a16="http://schemas.microsoft.com/office/drawing/2014/main" id="{40B5729E-C53D-684C-6FBD-E619EA42CA8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75556" y="1079500"/>
            <a:ext cx="17035086" cy="844153"/>
          </a:xfrm>
        </p:spPr>
        <p:txBody>
          <a:bodyPr/>
          <a:lstStyle/>
          <a:p>
            <a:r>
              <a:rPr lang="ru-RU" dirty="0">
                <a:ln/>
                <a:solidFill>
                  <a:srgbClr val="E32633"/>
                </a:solidFill>
                <a:cs typeface="Arial"/>
                <a:sym typeface="Arial"/>
                <a:rtl val="0"/>
              </a:rPr>
              <a:t>Дополнительные технические характеристики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90A68FA-DFA1-A39D-9D3D-0B9AAC8DA7DD}"/>
              </a:ext>
            </a:extLst>
          </p:cNvPr>
          <p:cNvSpPr txBox="1"/>
          <p:nvPr/>
        </p:nvSpPr>
        <p:spPr>
          <a:xfrm>
            <a:off x="1380692" y="4356100"/>
            <a:ext cx="1571264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0" b="1" dirty="0">
                <a:solidFill>
                  <a:schemeClr val="bg1">
                    <a:lumMod val="75000"/>
                  </a:schemeClr>
                </a:solidFill>
                <a:latin typeface="+mj-lt"/>
                <a:ea typeface="Verdana" panose="020B0604030504040204" pitchFamily="34" charset="0"/>
              </a:rPr>
              <a:t>GP</a:t>
            </a:r>
            <a:endParaRPr lang="ru-RU" sz="8000" dirty="0">
              <a:solidFill>
                <a:schemeClr val="bg1">
                  <a:lumMod val="75000"/>
                </a:schemeClr>
              </a:solidFill>
              <a:latin typeface="+mj-l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88B4D51-E654-0B58-D38E-530BF22A1CA3}"/>
              </a:ext>
            </a:extLst>
          </p:cNvPr>
          <p:cNvSpPr txBox="1"/>
          <p:nvPr/>
        </p:nvSpPr>
        <p:spPr>
          <a:xfrm>
            <a:off x="15448756" y="4356100"/>
            <a:ext cx="2129109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0" b="1" dirty="0">
                <a:solidFill>
                  <a:schemeClr val="bg1">
                    <a:lumMod val="75000"/>
                  </a:schemeClr>
                </a:solidFill>
                <a:latin typeface="+mj-lt"/>
                <a:ea typeface="Verdana" panose="020B0604030504040204" pitchFamily="34" charset="0"/>
              </a:rPr>
              <a:t>GPL</a:t>
            </a:r>
            <a:endParaRPr lang="ru-RU" sz="8000" dirty="0">
              <a:solidFill>
                <a:schemeClr val="bg1">
                  <a:lumMod val="75000"/>
                </a:schemeClr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53411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Полилиния: фигура 51">
            <a:extLst>
              <a:ext uri="{FF2B5EF4-FFF2-40B4-BE49-F238E27FC236}">
                <a16:creationId xmlns:a16="http://schemas.microsoft.com/office/drawing/2014/main" id="{ABABEE7D-0F3B-44FF-5D38-C4EED8D9F0B3}"/>
              </a:ext>
            </a:extLst>
          </p:cNvPr>
          <p:cNvSpPr/>
          <p:nvPr/>
        </p:nvSpPr>
        <p:spPr>
          <a:xfrm>
            <a:off x="1649108" y="2987475"/>
            <a:ext cx="7423145" cy="2541604"/>
          </a:xfrm>
          <a:custGeom>
            <a:avLst/>
            <a:gdLst>
              <a:gd name="connsiteX0" fmla="*/ 0 w 7423145"/>
              <a:gd name="connsiteY0" fmla="*/ 0 h 2541604"/>
              <a:gd name="connsiteX1" fmla="*/ 7423146 w 7423145"/>
              <a:gd name="connsiteY1" fmla="*/ 0 h 2541604"/>
              <a:gd name="connsiteX2" fmla="*/ 7423146 w 7423145"/>
              <a:gd name="connsiteY2" fmla="*/ 2541604 h 2541604"/>
              <a:gd name="connsiteX3" fmla="*/ 0 w 7423145"/>
              <a:gd name="connsiteY3" fmla="*/ 2541604 h 254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3145" h="2541604">
                <a:moveTo>
                  <a:pt x="0" y="0"/>
                </a:moveTo>
                <a:lnTo>
                  <a:pt x="7423146" y="0"/>
                </a:lnTo>
                <a:lnTo>
                  <a:pt x="7423146" y="2541604"/>
                </a:lnTo>
                <a:lnTo>
                  <a:pt x="0" y="2541604"/>
                </a:lnTo>
                <a:close/>
              </a:path>
            </a:pathLst>
          </a:custGeom>
          <a:noFill/>
          <a:ln w="9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3" name="Прямоугольник 62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C4433CC4-AB50-D38D-5D40-D61C361C26A2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557" name="Рисунок 5">
            <a:extLst>
              <a:ext uri="{FF2B5EF4-FFF2-40B4-BE49-F238E27FC236}">
                <a16:creationId xmlns:a16="http://schemas.microsoft.com/office/drawing/2014/main" id="{CD445CB1-A9EE-DF84-E144-B67CDF9CDC37}"/>
              </a:ext>
            </a:extLst>
          </p:cNvPr>
          <p:cNvGrpSpPr/>
          <p:nvPr/>
        </p:nvGrpSpPr>
        <p:grpSpPr>
          <a:xfrm>
            <a:off x="4522745" y="3041368"/>
            <a:ext cx="4642717" cy="3611204"/>
            <a:chOff x="7125751" y="2965168"/>
            <a:chExt cx="4642717" cy="3611204"/>
          </a:xfrm>
        </p:grpSpPr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592BC92A-DC47-DA1D-CA2A-78C7E8BE3EFA}"/>
                </a:ext>
              </a:extLst>
            </p:cNvPr>
            <p:cNvSpPr txBox="1"/>
            <p:nvPr/>
          </p:nvSpPr>
          <p:spPr>
            <a:xfrm rot="-3299831">
              <a:off x="9439240" y="3570160"/>
              <a:ext cx="796742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Ширина, мм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84A3B3BD-4528-57CF-DF25-48C7D82EB282}"/>
                </a:ext>
              </a:extLst>
            </p:cNvPr>
            <p:cNvSpPr txBox="1"/>
            <p:nvPr/>
          </p:nvSpPr>
          <p:spPr>
            <a:xfrm rot="-3299831">
              <a:off x="9583036" y="3727531"/>
              <a:ext cx="578920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 мм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15452326-4E43-7E14-1C99-7D9D250DF902}"/>
                </a:ext>
              </a:extLst>
            </p:cNvPr>
            <p:cNvSpPr txBox="1"/>
            <p:nvPr/>
          </p:nvSpPr>
          <p:spPr>
            <a:xfrm rot="-3299831">
              <a:off x="8995637" y="3775770"/>
              <a:ext cx="262088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Д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43088488-2437-CB01-72B8-CF1FF51398CD}"/>
                </a:ext>
              </a:extLst>
            </p:cNvPr>
            <p:cNvSpPr txBox="1"/>
            <p:nvPr/>
          </p:nvSpPr>
          <p:spPr>
            <a:xfrm rot="-3299831">
              <a:off x="8962565" y="3554363"/>
              <a:ext cx="63832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лина, мм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5ADF6E85-212F-B3C5-9967-810B53F64E8B}"/>
                </a:ext>
              </a:extLst>
            </p:cNvPr>
            <p:cNvSpPr txBox="1"/>
            <p:nvPr/>
          </p:nvSpPr>
          <p:spPr>
            <a:xfrm rot="-3299831">
              <a:off x="9031177" y="3718190"/>
              <a:ext cx="578920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 мм</a:t>
              </a:r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3A67AA21-A630-7714-1607-4BEECB47C995}"/>
                </a:ext>
              </a:extLst>
            </p:cNvPr>
            <p:cNvSpPr txBox="1"/>
            <p:nvPr/>
          </p:nvSpPr>
          <p:spPr>
            <a:xfrm rot="-3299831">
              <a:off x="9997473" y="3738337"/>
              <a:ext cx="390801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Выс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F1EE2A8E-F28E-7574-E30F-18C1A2EA9CCA}"/>
                </a:ext>
              </a:extLst>
            </p:cNvPr>
            <p:cNvSpPr txBox="1"/>
            <p:nvPr/>
          </p:nvSpPr>
          <p:spPr>
            <a:xfrm rot="-3299831">
              <a:off x="10144994" y="3633717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о</a:t>
              </a:r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6B667C95-DB80-6754-E129-0CC8272CA824}"/>
                </a:ext>
              </a:extLst>
            </p:cNvPr>
            <p:cNvSpPr txBox="1"/>
            <p:nvPr/>
          </p:nvSpPr>
          <p:spPr>
            <a:xfrm rot="-3299831">
              <a:off x="10180206" y="3583434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1566" name="TextBox 1565">
              <a:extLst>
                <a:ext uri="{FF2B5EF4-FFF2-40B4-BE49-F238E27FC236}">
                  <a16:creationId xmlns:a16="http://schemas.microsoft.com/office/drawing/2014/main" id="{F12600DE-7B2B-AEF3-D2F2-8041B3F70E70}"/>
                </a:ext>
              </a:extLst>
            </p:cNvPr>
            <p:cNvSpPr txBox="1"/>
            <p:nvPr/>
          </p:nvSpPr>
          <p:spPr>
            <a:xfrm rot="-3299831">
              <a:off x="10209171" y="3542072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а</a:t>
              </a:r>
            </a:p>
          </p:txBody>
        </p:sp>
        <p:sp>
          <p:nvSpPr>
            <p:cNvPr id="1567" name="TextBox 1566">
              <a:extLst>
                <a:ext uri="{FF2B5EF4-FFF2-40B4-BE49-F238E27FC236}">
                  <a16:creationId xmlns:a16="http://schemas.microsoft.com/office/drawing/2014/main" id="{32EA6A6F-29F3-AA35-B301-E54E46E45B0F}"/>
                </a:ext>
              </a:extLst>
            </p:cNvPr>
            <p:cNvSpPr txBox="1"/>
            <p:nvPr/>
          </p:nvSpPr>
          <p:spPr>
            <a:xfrm rot="-3299831">
              <a:off x="9879529" y="3392892"/>
              <a:ext cx="1400703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(с выводами), мм       </a:t>
              </a:r>
            </a:p>
          </p:txBody>
        </p:sp>
        <p:sp>
          <p:nvSpPr>
            <p:cNvPr id="1568" name="TextBox 1567">
              <a:extLst>
                <a:ext uri="{FF2B5EF4-FFF2-40B4-BE49-F238E27FC236}">
                  <a16:creationId xmlns:a16="http://schemas.microsoft.com/office/drawing/2014/main" id="{6C6D8374-3922-E731-8AD2-E3537B2CF637}"/>
                </a:ext>
              </a:extLst>
            </p:cNvPr>
            <p:cNvSpPr txBox="1"/>
            <p:nvPr/>
          </p:nvSpPr>
          <p:spPr>
            <a:xfrm rot="-3299831">
              <a:off x="10133092" y="3761154"/>
              <a:ext cx="668029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  ±3 мм</a:t>
              </a:r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AEA49985-6B4E-81A9-1207-08109E9B47DC}"/>
                </a:ext>
              </a:extLst>
            </p:cNvPr>
            <p:cNvSpPr txBox="1"/>
            <p:nvPr/>
          </p:nvSpPr>
          <p:spPr>
            <a:xfrm rot="-3299831">
              <a:off x="10562550" y="3620629"/>
              <a:ext cx="677930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Масса, кг </a:t>
              </a:r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DEEF52AE-DDCA-9D0F-27F1-D9FAAB9FEAE8}"/>
                </a:ext>
              </a:extLst>
            </p:cNvPr>
            <p:cNvSpPr txBox="1"/>
            <p:nvPr/>
          </p:nvSpPr>
          <p:spPr>
            <a:xfrm rot="-3299831">
              <a:off x="10700028" y="3765846"/>
              <a:ext cx="489811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±3%</a:t>
              </a:r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CA86A134-0293-422C-36DA-821AA8538553}"/>
                </a:ext>
              </a:extLst>
            </p:cNvPr>
            <p:cNvSpPr txBox="1"/>
            <p:nvPr/>
          </p:nvSpPr>
          <p:spPr>
            <a:xfrm rot="-3299831">
              <a:off x="11250012" y="3803526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506ED2AF-E171-D72A-1E07-9257872BAA65}"/>
                </a:ext>
              </a:extLst>
            </p:cNvPr>
            <p:cNvSpPr txBox="1"/>
            <p:nvPr/>
          </p:nvSpPr>
          <p:spPr>
            <a:xfrm rot="-3299831">
              <a:off x="11180659" y="3556166"/>
              <a:ext cx="727435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ип вывода</a:t>
              </a:r>
            </a:p>
          </p:txBody>
        </p:sp>
        <p:sp>
          <p:nvSpPr>
            <p:cNvPr id="1573" name="TextBox 1572">
              <a:extLst>
                <a:ext uri="{FF2B5EF4-FFF2-40B4-BE49-F238E27FC236}">
                  <a16:creationId xmlns:a16="http://schemas.microsoft.com/office/drawing/2014/main" id="{2F7377FB-C056-9FD2-834A-22684AC4ACC1}"/>
                </a:ext>
              </a:extLst>
            </p:cNvPr>
            <p:cNvSpPr txBox="1"/>
            <p:nvPr/>
          </p:nvSpPr>
          <p:spPr>
            <a:xfrm rot="-3299831">
              <a:off x="7774151" y="3541990"/>
              <a:ext cx="866049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Номинальное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B886607C-D7BF-1E8D-D16A-58336C83EE98}"/>
                </a:ext>
              </a:extLst>
            </p:cNvPr>
            <p:cNvSpPr txBox="1"/>
            <p:nvPr/>
          </p:nvSpPr>
          <p:spPr>
            <a:xfrm rot="-3299831">
              <a:off x="7940567" y="3735817"/>
              <a:ext cx="569019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напря</a:t>
              </a:r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B7378F95-390F-1908-E6D0-438518B71B3F}"/>
                </a:ext>
              </a:extLst>
            </p:cNvPr>
            <p:cNvSpPr txBox="1"/>
            <p:nvPr/>
          </p:nvSpPr>
          <p:spPr>
            <a:xfrm rot="-3299831">
              <a:off x="8226362" y="3546850"/>
              <a:ext cx="262088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ж</a:t>
              </a:r>
            </a:p>
          </p:txBody>
        </p:sp>
        <p:sp>
          <p:nvSpPr>
            <p:cNvPr id="1576" name="TextBox 1575">
              <a:extLst>
                <a:ext uri="{FF2B5EF4-FFF2-40B4-BE49-F238E27FC236}">
                  <a16:creationId xmlns:a16="http://schemas.microsoft.com/office/drawing/2014/main" id="{6FFD78E1-D512-F520-AC4E-EC88F1C99337}"/>
                </a:ext>
              </a:extLst>
            </p:cNvPr>
            <p:cNvSpPr txBox="1"/>
            <p:nvPr/>
          </p:nvSpPr>
          <p:spPr>
            <a:xfrm rot="-3299831">
              <a:off x="8213424" y="3360317"/>
              <a:ext cx="549217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ение, В</a:t>
              </a:r>
            </a:p>
          </p:txBody>
        </p:sp>
        <p:sp>
          <p:nvSpPr>
            <p:cNvPr id="1577" name="Полилиния: фигура 1576">
              <a:extLst>
                <a:ext uri="{FF2B5EF4-FFF2-40B4-BE49-F238E27FC236}">
                  <a16:creationId xmlns:a16="http://schemas.microsoft.com/office/drawing/2014/main" id="{7ACA78E9-7397-5FBE-5DC5-F09E649C9E10}"/>
                </a:ext>
              </a:extLst>
            </p:cNvPr>
            <p:cNvSpPr/>
            <p:nvPr/>
          </p:nvSpPr>
          <p:spPr>
            <a:xfrm>
              <a:off x="7813891" y="3144583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4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4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8" name="Полилиния: фигура 1577">
              <a:extLst>
                <a:ext uri="{FF2B5EF4-FFF2-40B4-BE49-F238E27FC236}">
                  <a16:creationId xmlns:a16="http://schemas.microsoft.com/office/drawing/2014/main" id="{257F8D0E-4A82-CE03-85AB-5618BBB489BA}"/>
                </a:ext>
              </a:extLst>
            </p:cNvPr>
            <p:cNvSpPr/>
            <p:nvPr/>
          </p:nvSpPr>
          <p:spPr>
            <a:xfrm>
              <a:off x="8360442" y="3144583"/>
              <a:ext cx="569324" cy="810916"/>
            </a:xfrm>
            <a:custGeom>
              <a:avLst/>
              <a:gdLst>
                <a:gd name="connsiteX0" fmla="*/ 0 w 569324"/>
                <a:gd name="connsiteY0" fmla="*/ 810916 h 810916"/>
                <a:gd name="connsiteX1" fmla="*/ 569324 w 56932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810916">
                  <a:moveTo>
                    <a:pt x="0" y="810916"/>
                  </a:moveTo>
                  <a:lnTo>
                    <a:pt x="569324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9" name="Полилиния: фигура 1578">
              <a:extLst>
                <a:ext uri="{FF2B5EF4-FFF2-40B4-BE49-F238E27FC236}">
                  <a16:creationId xmlns:a16="http://schemas.microsoft.com/office/drawing/2014/main" id="{418AA094-57F4-AE17-E141-731140263BA8}"/>
                </a:ext>
              </a:extLst>
            </p:cNvPr>
            <p:cNvSpPr/>
            <p:nvPr/>
          </p:nvSpPr>
          <p:spPr>
            <a:xfrm>
              <a:off x="8907984" y="3144583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4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4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0" name="Полилиния: фигура 1579">
              <a:extLst>
                <a:ext uri="{FF2B5EF4-FFF2-40B4-BE49-F238E27FC236}">
                  <a16:creationId xmlns:a16="http://schemas.microsoft.com/office/drawing/2014/main" id="{3C2A8564-0F9A-1128-6D4C-E8D492905213}"/>
                </a:ext>
              </a:extLst>
            </p:cNvPr>
            <p:cNvSpPr/>
            <p:nvPr/>
          </p:nvSpPr>
          <p:spPr>
            <a:xfrm>
              <a:off x="9454536" y="3144583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5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5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1" name="Полилиния: фигура 1580">
              <a:extLst>
                <a:ext uri="{FF2B5EF4-FFF2-40B4-BE49-F238E27FC236}">
                  <a16:creationId xmlns:a16="http://schemas.microsoft.com/office/drawing/2014/main" id="{1471F4C0-FC39-6E05-5003-DE345C46097E}"/>
                </a:ext>
              </a:extLst>
            </p:cNvPr>
            <p:cNvSpPr/>
            <p:nvPr/>
          </p:nvSpPr>
          <p:spPr>
            <a:xfrm>
              <a:off x="10002077" y="3144583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4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4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2" name="Полилиния: фигура 1581">
              <a:extLst>
                <a:ext uri="{FF2B5EF4-FFF2-40B4-BE49-F238E27FC236}">
                  <a16:creationId xmlns:a16="http://schemas.microsoft.com/office/drawing/2014/main" id="{04FB8922-D4F3-5EB7-04E0-BBE2AC29254C}"/>
                </a:ext>
              </a:extLst>
            </p:cNvPr>
            <p:cNvSpPr/>
            <p:nvPr/>
          </p:nvSpPr>
          <p:spPr>
            <a:xfrm>
              <a:off x="10548629" y="3144583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4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4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3" name="Полилиния: фигура 1582">
              <a:extLst>
                <a:ext uri="{FF2B5EF4-FFF2-40B4-BE49-F238E27FC236}">
                  <a16:creationId xmlns:a16="http://schemas.microsoft.com/office/drawing/2014/main" id="{5E722071-DD86-67CB-8365-05C0EA6FB340}"/>
                </a:ext>
              </a:extLst>
            </p:cNvPr>
            <p:cNvSpPr/>
            <p:nvPr/>
          </p:nvSpPr>
          <p:spPr>
            <a:xfrm>
              <a:off x="11118943" y="3148544"/>
              <a:ext cx="546551" cy="780222"/>
            </a:xfrm>
            <a:custGeom>
              <a:avLst/>
              <a:gdLst>
                <a:gd name="connsiteX0" fmla="*/ 0 w 546551"/>
                <a:gd name="connsiteY0" fmla="*/ 780222 h 780222"/>
                <a:gd name="connsiteX1" fmla="*/ 546551 w 546551"/>
                <a:gd name="connsiteY1" fmla="*/ 0 h 780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6551" h="780222">
                  <a:moveTo>
                    <a:pt x="0" y="780222"/>
                  </a:moveTo>
                  <a:lnTo>
                    <a:pt x="546551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4" name="Полилиния: фигура 1583">
              <a:extLst>
                <a:ext uri="{FF2B5EF4-FFF2-40B4-BE49-F238E27FC236}">
                  <a16:creationId xmlns:a16="http://schemas.microsoft.com/office/drawing/2014/main" id="{BE196044-7562-3382-2ADF-F072C1F46BC9}"/>
                </a:ext>
              </a:extLst>
            </p:cNvPr>
            <p:cNvSpPr/>
            <p:nvPr/>
          </p:nvSpPr>
          <p:spPr>
            <a:xfrm>
              <a:off x="7125751" y="4049561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5" name="Полилиния: фигура 1584">
              <a:extLst>
                <a:ext uri="{FF2B5EF4-FFF2-40B4-BE49-F238E27FC236}">
                  <a16:creationId xmlns:a16="http://schemas.microsoft.com/office/drawing/2014/main" id="{CF3E68A9-C169-5F67-C11B-54B8924164EA}"/>
                </a:ext>
              </a:extLst>
            </p:cNvPr>
            <p:cNvSpPr/>
            <p:nvPr/>
          </p:nvSpPr>
          <p:spPr>
            <a:xfrm>
              <a:off x="7918845" y="4049561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6" name="Полилиния: фигура 1585">
              <a:extLst>
                <a:ext uri="{FF2B5EF4-FFF2-40B4-BE49-F238E27FC236}">
                  <a16:creationId xmlns:a16="http://schemas.microsoft.com/office/drawing/2014/main" id="{7C1D1A85-AD9B-4957-281B-932914735A53}"/>
                </a:ext>
              </a:extLst>
            </p:cNvPr>
            <p:cNvSpPr/>
            <p:nvPr/>
          </p:nvSpPr>
          <p:spPr>
            <a:xfrm>
              <a:off x="8354502" y="4049561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7" name="Полилиния: фигура 1586">
              <a:extLst>
                <a:ext uri="{FF2B5EF4-FFF2-40B4-BE49-F238E27FC236}">
                  <a16:creationId xmlns:a16="http://schemas.microsoft.com/office/drawing/2014/main" id="{7B68EE80-6006-F941-7B35-925D1EF855CE}"/>
                </a:ext>
              </a:extLst>
            </p:cNvPr>
            <p:cNvSpPr/>
            <p:nvPr/>
          </p:nvSpPr>
          <p:spPr>
            <a:xfrm>
              <a:off x="8923826" y="4049561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8" name="Полилиния: фигура 1587">
              <a:extLst>
                <a:ext uri="{FF2B5EF4-FFF2-40B4-BE49-F238E27FC236}">
                  <a16:creationId xmlns:a16="http://schemas.microsoft.com/office/drawing/2014/main" id="{95223570-C566-C3FC-89A6-68DC0BFABD12}"/>
                </a:ext>
              </a:extLst>
            </p:cNvPr>
            <p:cNvSpPr/>
            <p:nvPr/>
          </p:nvSpPr>
          <p:spPr>
            <a:xfrm>
              <a:off x="9492160" y="4049561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9" name="Полилиния: фигура 1588">
              <a:extLst>
                <a:ext uri="{FF2B5EF4-FFF2-40B4-BE49-F238E27FC236}">
                  <a16:creationId xmlns:a16="http://schemas.microsoft.com/office/drawing/2014/main" id="{C8E36251-DD30-41C4-78E2-E1F312805C22}"/>
                </a:ext>
              </a:extLst>
            </p:cNvPr>
            <p:cNvSpPr/>
            <p:nvPr/>
          </p:nvSpPr>
          <p:spPr>
            <a:xfrm>
              <a:off x="10061485" y="4049561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0" name="Полилиния: фигура 1589">
              <a:extLst>
                <a:ext uri="{FF2B5EF4-FFF2-40B4-BE49-F238E27FC236}">
                  <a16:creationId xmlns:a16="http://schemas.microsoft.com/office/drawing/2014/main" id="{3D28CBAA-DE35-68C9-3F92-C8C65E17A345}"/>
                </a:ext>
              </a:extLst>
            </p:cNvPr>
            <p:cNvSpPr/>
            <p:nvPr/>
          </p:nvSpPr>
          <p:spPr>
            <a:xfrm>
              <a:off x="10630809" y="4049561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1" name="Полилиния: фигура 1590">
              <a:extLst>
                <a:ext uri="{FF2B5EF4-FFF2-40B4-BE49-F238E27FC236}">
                  <a16:creationId xmlns:a16="http://schemas.microsoft.com/office/drawing/2014/main" id="{08F4CBA8-CDC8-33B6-99B7-4AAA48EA6239}"/>
                </a:ext>
              </a:extLst>
            </p:cNvPr>
            <p:cNvSpPr/>
            <p:nvPr/>
          </p:nvSpPr>
          <p:spPr>
            <a:xfrm>
              <a:off x="11199144" y="4049561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2" name="Полилиния: фигура 1591">
              <a:extLst>
                <a:ext uri="{FF2B5EF4-FFF2-40B4-BE49-F238E27FC236}">
                  <a16:creationId xmlns:a16="http://schemas.microsoft.com/office/drawing/2014/main" id="{2F950364-3A37-F9EC-DCFB-3030A0CFEFAD}"/>
                </a:ext>
              </a:extLst>
            </p:cNvPr>
            <p:cNvSpPr/>
            <p:nvPr/>
          </p:nvSpPr>
          <p:spPr>
            <a:xfrm>
              <a:off x="7125751" y="4470367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3" name="Полилиния: фигура 1592">
              <a:extLst>
                <a:ext uri="{FF2B5EF4-FFF2-40B4-BE49-F238E27FC236}">
                  <a16:creationId xmlns:a16="http://schemas.microsoft.com/office/drawing/2014/main" id="{16209687-97B2-242E-3BB2-236B62ACC46D}"/>
                </a:ext>
              </a:extLst>
            </p:cNvPr>
            <p:cNvSpPr/>
            <p:nvPr/>
          </p:nvSpPr>
          <p:spPr>
            <a:xfrm>
              <a:off x="7918845" y="4470367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4" name="Полилиния: фигура 1593">
              <a:extLst>
                <a:ext uri="{FF2B5EF4-FFF2-40B4-BE49-F238E27FC236}">
                  <a16:creationId xmlns:a16="http://schemas.microsoft.com/office/drawing/2014/main" id="{6BD358C1-3AF2-5161-67D7-A8DF8BB9A745}"/>
                </a:ext>
              </a:extLst>
            </p:cNvPr>
            <p:cNvSpPr/>
            <p:nvPr/>
          </p:nvSpPr>
          <p:spPr>
            <a:xfrm>
              <a:off x="8354502" y="44703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5" name="Полилиния: фигура 1594">
              <a:extLst>
                <a:ext uri="{FF2B5EF4-FFF2-40B4-BE49-F238E27FC236}">
                  <a16:creationId xmlns:a16="http://schemas.microsoft.com/office/drawing/2014/main" id="{619D872C-135C-0A0A-DFB9-74EB980788E7}"/>
                </a:ext>
              </a:extLst>
            </p:cNvPr>
            <p:cNvSpPr/>
            <p:nvPr/>
          </p:nvSpPr>
          <p:spPr>
            <a:xfrm>
              <a:off x="8923826" y="447036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6" name="Полилиния: фигура 1595">
              <a:extLst>
                <a:ext uri="{FF2B5EF4-FFF2-40B4-BE49-F238E27FC236}">
                  <a16:creationId xmlns:a16="http://schemas.microsoft.com/office/drawing/2014/main" id="{99CCF78C-25EB-242D-C6BD-48F5B4DCF359}"/>
                </a:ext>
              </a:extLst>
            </p:cNvPr>
            <p:cNvSpPr/>
            <p:nvPr/>
          </p:nvSpPr>
          <p:spPr>
            <a:xfrm>
              <a:off x="9492160" y="44703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7" name="Полилиния: фигура 1596">
              <a:extLst>
                <a:ext uri="{FF2B5EF4-FFF2-40B4-BE49-F238E27FC236}">
                  <a16:creationId xmlns:a16="http://schemas.microsoft.com/office/drawing/2014/main" id="{695EF632-8F60-8ADA-C5BB-CE89A10EF33D}"/>
                </a:ext>
              </a:extLst>
            </p:cNvPr>
            <p:cNvSpPr/>
            <p:nvPr/>
          </p:nvSpPr>
          <p:spPr>
            <a:xfrm>
              <a:off x="10061485" y="44703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8" name="Полилиния: фигура 1597">
              <a:extLst>
                <a:ext uri="{FF2B5EF4-FFF2-40B4-BE49-F238E27FC236}">
                  <a16:creationId xmlns:a16="http://schemas.microsoft.com/office/drawing/2014/main" id="{38120C65-800A-3B62-6331-616F4AB820A9}"/>
                </a:ext>
              </a:extLst>
            </p:cNvPr>
            <p:cNvSpPr/>
            <p:nvPr/>
          </p:nvSpPr>
          <p:spPr>
            <a:xfrm>
              <a:off x="10630809" y="447036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9" name="Полилиния: фигура 1598">
              <a:extLst>
                <a:ext uri="{FF2B5EF4-FFF2-40B4-BE49-F238E27FC236}">
                  <a16:creationId xmlns:a16="http://schemas.microsoft.com/office/drawing/2014/main" id="{44E2EBE4-6209-EE10-1CDA-DBD0BF33E7A2}"/>
                </a:ext>
              </a:extLst>
            </p:cNvPr>
            <p:cNvSpPr/>
            <p:nvPr/>
          </p:nvSpPr>
          <p:spPr>
            <a:xfrm>
              <a:off x="11199144" y="44703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0" name="Полилиния: фигура 1599">
              <a:extLst>
                <a:ext uri="{FF2B5EF4-FFF2-40B4-BE49-F238E27FC236}">
                  <a16:creationId xmlns:a16="http://schemas.microsoft.com/office/drawing/2014/main" id="{27717CAA-A085-B2F5-6584-114EE0D71FF4}"/>
                </a:ext>
              </a:extLst>
            </p:cNvPr>
            <p:cNvSpPr/>
            <p:nvPr/>
          </p:nvSpPr>
          <p:spPr>
            <a:xfrm>
              <a:off x="7125751" y="4891172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1" name="Полилиния: фигура 1600">
              <a:extLst>
                <a:ext uri="{FF2B5EF4-FFF2-40B4-BE49-F238E27FC236}">
                  <a16:creationId xmlns:a16="http://schemas.microsoft.com/office/drawing/2014/main" id="{D6B01DFA-E0E3-137F-2573-34286EF89A78}"/>
                </a:ext>
              </a:extLst>
            </p:cNvPr>
            <p:cNvSpPr/>
            <p:nvPr/>
          </p:nvSpPr>
          <p:spPr>
            <a:xfrm>
              <a:off x="7918845" y="4891172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2" name="Полилиния: фигура 1601">
              <a:extLst>
                <a:ext uri="{FF2B5EF4-FFF2-40B4-BE49-F238E27FC236}">
                  <a16:creationId xmlns:a16="http://schemas.microsoft.com/office/drawing/2014/main" id="{ED88404E-1478-D147-9EC1-B1CFFB831A17}"/>
                </a:ext>
              </a:extLst>
            </p:cNvPr>
            <p:cNvSpPr/>
            <p:nvPr/>
          </p:nvSpPr>
          <p:spPr>
            <a:xfrm>
              <a:off x="8354502" y="48911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3" name="Полилиния: фигура 1602">
              <a:extLst>
                <a:ext uri="{FF2B5EF4-FFF2-40B4-BE49-F238E27FC236}">
                  <a16:creationId xmlns:a16="http://schemas.microsoft.com/office/drawing/2014/main" id="{DDDF28FA-2612-B3AA-0645-EEB8196D0F3C}"/>
                </a:ext>
              </a:extLst>
            </p:cNvPr>
            <p:cNvSpPr/>
            <p:nvPr/>
          </p:nvSpPr>
          <p:spPr>
            <a:xfrm>
              <a:off x="8923826" y="489117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4" name="Полилиния: фигура 1603">
              <a:extLst>
                <a:ext uri="{FF2B5EF4-FFF2-40B4-BE49-F238E27FC236}">
                  <a16:creationId xmlns:a16="http://schemas.microsoft.com/office/drawing/2014/main" id="{7969DCCA-1F94-FD8A-2E46-4184B7419527}"/>
                </a:ext>
              </a:extLst>
            </p:cNvPr>
            <p:cNvSpPr/>
            <p:nvPr/>
          </p:nvSpPr>
          <p:spPr>
            <a:xfrm>
              <a:off x="9492160" y="48911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5" name="Полилиния: фигура 1604">
              <a:extLst>
                <a:ext uri="{FF2B5EF4-FFF2-40B4-BE49-F238E27FC236}">
                  <a16:creationId xmlns:a16="http://schemas.microsoft.com/office/drawing/2014/main" id="{1A8718FE-12CC-65C1-EBD6-62A5CB9EEAED}"/>
                </a:ext>
              </a:extLst>
            </p:cNvPr>
            <p:cNvSpPr/>
            <p:nvPr/>
          </p:nvSpPr>
          <p:spPr>
            <a:xfrm>
              <a:off x="10061485" y="48911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6" name="Полилиния: фигура 1605">
              <a:extLst>
                <a:ext uri="{FF2B5EF4-FFF2-40B4-BE49-F238E27FC236}">
                  <a16:creationId xmlns:a16="http://schemas.microsoft.com/office/drawing/2014/main" id="{3F3CD868-2236-6324-0BA8-051DD0E25099}"/>
                </a:ext>
              </a:extLst>
            </p:cNvPr>
            <p:cNvSpPr/>
            <p:nvPr/>
          </p:nvSpPr>
          <p:spPr>
            <a:xfrm>
              <a:off x="10630809" y="489117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7" name="Полилиния: фигура 1606">
              <a:extLst>
                <a:ext uri="{FF2B5EF4-FFF2-40B4-BE49-F238E27FC236}">
                  <a16:creationId xmlns:a16="http://schemas.microsoft.com/office/drawing/2014/main" id="{A16F2E35-26CB-65A4-76B6-E497432C0ECD}"/>
                </a:ext>
              </a:extLst>
            </p:cNvPr>
            <p:cNvSpPr/>
            <p:nvPr/>
          </p:nvSpPr>
          <p:spPr>
            <a:xfrm>
              <a:off x="11199144" y="48911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8" name="Полилиния: фигура 1607">
              <a:extLst>
                <a:ext uri="{FF2B5EF4-FFF2-40B4-BE49-F238E27FC236}">
                  <a16:creationId xmlns:a16="http://schemas.microsoft.com/office/drawing/2014/main" id="{6F908815-244B-14B5-C009-4FDEA2C3FA12}"/>
                </a:ext>
              </a:extLst>
            </p:cNvPr>
            <p:cNvSpPr/>
            <p:nvPr/>
          </p:nvSpPr>
          <p:spPr>
            <a:xfrm>
              <a:off x="7125751" y="5312967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9" name="Полилиния: фигура 1608">
              <a:extLst>
                <a:ext uri="{FF2B5EF4-FFF2-40B4-BE49-F238E27FC236}">
                  <a16:creationId xmlns:a16="http://schemas.microsoft.com/office/drawing/2014/main" id="{F8A98C62-405E-7C09-9CC6-0AB7DAFD3DD5}"/>
                </a:ext>
              </a:extLst>
            </p:cNvPr>
            <p:cNvSpPr/>
            <p:nvPr/>
          </p:nvSpPr>
          <p:spPr>
            <a:xfrm>
              <a:off x="7918845" y="5312967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0" name="Полилиния: фигура 1609">
              <a:extLst>
                <a:ext uri="{FF2B5EF4-FFF2-40B4-BE49-F238E27FC236}">
                  <a16:creationId xmlns:a16="http://schemas.microsoft.com/office/drawing/2014/main" id="{DF2837B6-DEF8-EE47-03DC-EF9111684430}"/>
                </a:ext>
              </a:extLst>
            </p:cNvPr>
            <p:cNvSpPr/>
            <p:nvPr/>
          </p:nvSpPr>
          <p:spPr>
            <a:xfrm>
              <a:off x="8354502" y="53129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1" name="Полилиния: фигура 1610">
              <a:extLst>
                <a:ext uri="{FF2B5EF4-FFF2-40B4-BE49-F238E27FC236}">
                  <a16:creationId xmlns:a16="http://schemas.microsoft.com/office/drawing/2014/main" id="{A65E9521-5ED8-1E7D-0BC7-4EC7425CD6C6}"/>
                </a:ext>
              </a:extLst>
            </p:cNvPr>
            <p:cNvSpPr/>
            <p:nvPr/>
          </p:nvSpPr>
          <p:spPr>
            <a:xfrm>
              <a:off x="8923826" y="531296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2" name="Полилиния: фигура 1611">
              <a:extLst>
                <a:ext uri="{FF2B5EF4-FFF2-40B4-BE49-F238E27FC236}">
                  <a16:creationId xmlns:a16="http://schemas.microsoft.com/office/drawing/2014/main" id="{2D092486-F7FE-AAB0-E814-09415397FEE9}"/>
                </a:ext>
              </a:extLst>
            </p:cNvPr>
            <p:cNvSpPr/>
            <p:nvPr/>
          </p:nvSpPr>
          <p:spPr>
            <a:xfrm>
              <a:off x="9492160" y="53129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3" name="Полилиния: фигура 1612">
              <a:extLst>
                <a:ext uri="{FF2B5EF4-FFF2-40B4-BE49-F238E27FC236}">
                  <a16:creationId xmlns:a16="http://schemas.microsoft.com/office/drawing/2014/main" id="{C4F6EFEA-B874-F497-D704-B398CC15F777}"/>
                </a:ext>
              </a:extLst>
            </p:cNvPr>
            <p:cNvSpPr/>
            <p:nvPr/>
          </p:nvSpPr>
          <p:spPr>
            <a:xfrm>
              <a:off x="10061485" y="53129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4" name="Полилиния: фигура 1613">
              <a:extLst>
                <a:ext uri="{FF2B5EF4-FFF2-40B4-BE49-F238E27FC236}">
                  <a16:creationId xmlns:a16="http://schemas.microsoft.com/office/drawing/2014/main" id="{0202BBD9-7645-3930-4253-7C534A35F056}"/>
                </a:ext>
              </a:extLst>
            </p:cNvPr>
            <p:cNvSpPr/>
            <p:nvPr/>
          </p:nvSpPr>
          <p:spPr>
            <a:xfrm>
              <a:off x="10630809" y="531296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5" name="Полилиния: фигура 1614">
              <a:extLst>
                <a:ext uri="{FF2B5EF4-FFF2-40B4-BE49-F238E27FC236}">
                  <a16:creationId xmlns:a16="http://schemas.microsoft.com/office/drawing/2014/main" id="{3D914401-94C6-9D5F-18C8-558503F79684}"/>
                </a:ext>
              </a:extLst>
            </p:cNvPr>
            <p:cNvSpPr/>
            <p:nvPr/>
          </p:nvSpPr>
          <p:spPr>
            <a:xfrm>
              <a:off x="11199144" y="53129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6" name="Полилиния: фигура 1615">
              <a:extLst>
                <a:ext uri="{FF2B5EF4-FFF2-40B4-BE49-F238E27FC236}">
                  <a16:creationId xmlns:a16="http://schemas.microsoft.com/office/drawing/2014/main" id="{99CCD8D0-CB8A-33B0-61EC-5E27E02E95A5}"/>
                </a:ext>
              </a:extLst>
            </p:cNvPr>
            <p:cNvSpPr/>
            <p:nvPr/>
          </p:nvSpPr>
          <p:spPr>
            <a:xfrm>
              <a:off x="7125751" y="5733772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7" name="Полилиния: фигура 1616">
              <a:extLst>
                <a:ext uri="{FF2B5EF4-FFF2-40B4-BE49-F238E27FC236}">
                  <a16:creationId xmlns:a16="http://schemas.microsoft.com/office/drawing/2014/main" id="{9F4BCB45-A55F-06BB-5555-CEA228BDFFFF}"/>
                </a:ext>
              </a:extLst>
            </p:cNvPr>
            <p:cNvSpPr/>
            <p:nvPr/>
          </p:nvSpPr>
          <p:spPr>
            <a:xfrm>
              <a:off x="7918845" y="5733772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8" name="Полилиния: фигура 1617">
              <a:extLst>
                <a:ext uri="{FF2B5EF4-FFF2-40B4-BE49-F238E27FC236}">
                  <a16:creationId xmlns:a16="http://schemas.microsoft.com/office/drawing/2014/main" id="{B35B8972-483F-9BD5-DB86-3D9E5FA31496}"/>
                </a:ext>
              </a:extLst>
            </p:cNvPr>
            <p:cNvSpPr/>
            <p:nvPr/>
          </p:nvSpPr>
          <p:spPr>
            <a:xfrm>
              <a:off x="8354502" y="57337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9" name="Полилиния: фигура 1618">
              <a:extLst>
                <a:ext uri="{FF2B5EF4-FFF2-40B4-BE49-F238E27FC236}">
                  <a16:creationId xmlns:a16="http://schemas.microsoft.com/office/drawing/2014/main" id="{771412B3-E5D8-FF40-D3CF-A8109FB81642}"/>
                </a:ext>
              </a:extLst>
            </p:cNvPr>
            <p:cNvSpPr/>
            <p:nvPr/>
          </p:nvSpPr>
          <p:spPr>
            <a:xfrm>
              <a:off x="8923826" y="573377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0" name="Полилиния: фигура 1619">
              <a:extLst>
                <a:ext uri="{FF2B5EF4-FFF2-40B4-BE49-F238E27FC236}">
                  <a16:creationId xmlns:a16="http://schemas.microsoft.com/office/drawing/2014/main" id="{0B120194-2452-A2DD-99F8-31A3B56DCA79}"/>
                </a:ext>
              </a:extLst>
            </p:cNvPr>
            <p:cNvSpPr/>
            <p:nvPr/>
          </p:nvSpPr>
          <p:spPr>
            <a:xfrm>
              <a:off x="9492160" y="57337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1" name="Полилиния: фигура 1620">
              <a:extLst>
                <a:ext uri="{FF2B5EF4-FFF2-40B4-BE49-F238E27FC236}">
                  <a16:creationId xmlns:a16="http://schemas.microsoft.com/office/drawing/2014/main" id="{2B075CB9-5514-33C5-F0E3-1B116346C6E0}"/>
                </a:ext>
              </a:extLst>
            </p:cNvPr>
            <p:cNvSpPr/>
            <p:nvPr/>
          </p:nvSpPr>
          <p:spPr>
            <a:xfrm>
              <a:off x="10061485" y="57337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2" name="Полилиния: фигура 1621">
              <a:extLst>
                <a:ext uri="{FF2B5EF4-FFF2-40B4-BE49-F238E27FC236}">
                  <a16:creationId xmlns:a16="http://schemas.microsoft.com/office/drawing/2014/main" id="{22591616-EA0A-AFBF-BEAC-D1103F2BC9ED}"/>
                </a:ext>
              </a:extLst>
            </p:cNvPr>
            <p:cNvSpPr/>
            <p:nvPr/>
          </p:nvSpPr>
          <p:spPr>
            <a:xfrm>
              <a:off x="10630809" y="573377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3" name="Полилиния: фигура 1622">
              <a:extLst>
                <a:ext uri="{FF2B5EF4-FFF2-40B4-BE49-F238E27FC236}">
                  <a16:creationId xmlns:a16="http://schemas.microsoft.com/office/drawing/2014/main" id="{54B9D8B6-AC0C-3140-E470-5D99A59A0752}"/>
                </a:ext>
              </a:extLst>
            </p:cNvPr>
            <p:cNvSpPr/>
            <p:nvPr/>
          </p:nvSpPr>
          <p:spPr>
            <a:xfrm>
              <a:off x="11199144" y="57337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4" name="Полилиния: фигура 1623">
              <a:extLst>
                <a:ext uri="{FF2B5EF4-FFF2-40B4-BE49-F238E27FC236}">
                  <a16:creationId xmlns:a16="http://schemas.microsoft.com/office/drawing/2014/main" id="{A576F820-ED73-486B-5674-AFE5E40DFE3A}"/>
                </a:ext>
              </a:extLst>
            </p:cNvPr>
            <p:cNvSpPr/>
            <p:nvPr/>
          </p:nvSpPr>
          <p:spPr>
            <a:xfrm>
              <a:off x="7125751" y="6155567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5" name="Полилиния: фигура 1624">
              <a:extLst>
                <a:ext uri="{FF2B5EF4-FFF2-40B4-BE49-F238E27FC236}">
                  <a16:creationId xmlns:a16="http://schemas.microsoft.com/office/drawing/2014/main" id="{5CF33CD8-71FC-B841-5FB2-938FAB129E2F}"/>
                </a:ext>
              </a:extLst>
            </p:cNvPr>
            <p:cNvSpPr/>
            <p:nvPr/>
          </p:nvSpPr>
          <p:spPr>
            <a:xfrm>
              <a:off x="7918845" y="6155567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6" name="Полилиния: фигура 1625">
              <a:extLst>
                <a:ext uri="{FF2B5EF4-FFF2-40B4-BE49-F238E27FC236}">
                  <a16:creationId xmlns:a16="http://schemas.microsoft.com/office/drawing/2014/main" id="{9BF99AD0-2816-F0EB-F52D-9CC9DBEFB526}"/>
                </a:ext>
              </a:extLst>
            </p:cNvPr>
            <p:cNvSpPr/>
            <p:nvPr/>
          </p:nvSpPr>
          <p:spPr>
            <a:xfrm>
              <a:off x="8354502" y="61555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7" name="Полилиния: фигура 1626">
              <a:extLst>
                <a:ext uri="{FF2B5EF4-FFF2-40B4-BE49-F238E27FC236}">
                  <a16:creationId xmlns:a16="http://schemas.microsoft.com/office/drawing/2014/main" id="{308AB1A2-C9BD-A7FC-7AF8-B4BA04D88FAC}"/>
                </a:ext>
              </a:extLst>
            </p:cNvPr>
            <p:cNvSpPr/>
            <p:nvPr/>
          </p:nvSpPr>
          <p:spPr>
            <a:xfrm>
              <a:off x="8923826" y="615556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8" name="Полилиния: фигура 1627">
              <a:extLst>
                <a:ext uri="{FF2B5EF4-FFF2-40B4-BE49-F238E27FC236}">
                  <a16:creationId xmlns:a16="http://schemas.microsoft.com/office/drawing/2014/main" id="{BB26BC59-2CFE-DA40-7876-F5BF5C801935}"/>
                </a:ext>
              </a:extLst>
            </p:cNvPr>
            <p:cNvSpPr/>
            <p:nvPr/>
          </p:nvSpPr>
          <p:spPr>
            <a:xfrm>
              <a:off x="9492160" y="61555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9" name="Полилиния: фигура 1628">
              <a:extLst>
                <a:ext uri="{FF2B5EF4-FFF2-40B4-BE49-F238E27FC236}">
                  <a16:creationId xmlns:a16="http://schemas.microsoft.com/office/drawing/2014/main" id="{03C473B2-436D-09B7-495D-C2970429BE56}"/>
                </a:ext>
              </a:extLst>
            </p:cNvPr>
            <p:cNvSpPr/>
            <p:nvPr/>
          </p:nvSpPr>
          <p:spPr>
            <a:xfrm>
              <a:off x="10061485" y="61555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0" name="Полилиния: фигура 1629">
              <a:extLst>
                <a:ext uri="{FF2B5EF4-FFF2-40B4-BE49-F238E27FC236}">
                  <a16:creationId xmlns:a16="http://schemas.microsoft.com/office/drawing/2014/main" id="{93D1FE73-D45F-4358-4993-116151685079}"/>
                </a:ext>
              </a:extLst>
            </p:cNvPr>
            <p:cNvSpPr/>
            <p:nvPr/>
          </p:nvSpPr>
          <p:spPr>
            <a:xfrm>
              <a:off x="10630809" y="615556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1" name="Полилиния: фигура 1630">
              <a:extLst>
                <a:ext uri="{FF2B5EF4-FFF2-40B4-BE49-F238E27FC236}">
                  <a16:creationId xmlns:a16="http://schemas.microsoft.com/office/drawing/2014/main" id="{FF333EF4-41A3-68E7-5B00-3467C1D15A86}"/>
                </a:ext>
              </a:extLst>
            </p:cNvPr>
            <p:cNvSpPr/>
            <p:nvPr/>
          </p:nvSpPr>
          <p:spPr>
            <a:xfrm>
              <a:off x="11199144" y="61555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2" name="Полилиния: фигура 1631">
              <a:extLst>
                <a:ext uri="{FF2B5EF4-FFF2-40B4-BE49-F238E27FC236}">
                  <a16:creationId xmlns:a16="http://schemas.microsoft.com/office/drawing/2014/main" id="{ACBE0F00-0DFC-6375-27DB-3DFEDCA8391A}"/>
                </a:ext>
              </a:extLst>
            </p:cNvPr>
            <p:cNvSpPr/>
            <p:nvPr/>
          </p:nvSpPr>
          <p:spPr>
            <a:xfrm>
              <a:off x="7125751" y="6576372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3" name="Полилиния: фигура 1632">
              <a:extLst>
                <a:ext uri="{FF2B5EF4-FFF2-40B4-BE49-F238E27FC236}">
                  <a16:creationId xmlns:a16="http://schemas.microsoft.com/office/drawing/2014/main" id="{571AF6EA-2C1C-64CE-682B-B1AEDDBD0251}"/>
                </a:ext>
              </a:extLst>
            </p:cNvPr>
            <p:cNvSpPr/>
            <p:nvPr/>
          </p:nvSpPr>
          <p:spPr>
            <a:xfrm>
              <a:off x="7918845" y="6576372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4" name="Полилиния: фигура 1633">
              <a:extLst>
                <a:ext uri="{FF2B5EF4-FFF2-40B4-BE49-F238E27FC236}">
                  <a16:creationId xmlns:a16="http://schemas.microsoft.com/office/drawing/2014/main" id="{428CBB50-2C4A-122B-DA36-7D0A7CF37B5A}"/>
                </a:ext>
              </a:extLst>
            </p:cNvPr>
            <p:cNvSpPr/>
            <p:nvPr/>
          </p:nvSpPr>
          <p:spPr>
            <a:xfrm>
              <a:off x="8354502" y="65763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5" name="Полилиния: фигура 1634">
              <a:extLst>
                <a:ext uri="{FF2B5EF4-FFF2-40B4-BE49-F238E27FC236}">
                  <a16:creationId xmlns:a16="http://schemas.microsoft.com/office/drawing/2014/main" id="{F68BD497-6E90-06DE-6CDB-D8E1C4CA668A}"/>
                </a:ext>
              </a:extLst>
            </p:cNvPr>
            <p:cNvSpPr/>
            <p:nvPr/>
          </p:nvSpPr>
          <p:spPr>
            <a:xfrm>
              <a:off x="8923826" y="657637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6" name="Полилиния: фигура 1635">
              <a:extLst>
                <a:ext uri="{FF2B5EF4-FFF2-40B4-BE49-F238E27FC236}">
                  <a16:creationId xmlns:a16="http://schemas.microsoft.com/office/drawing/2014/main" id="{EE3C8FD1-A041-63EF-0A7D-817D48D29E2E}"/>
                </a:ext>
              </a:extLst>
            </p:cNvPr>
            <p:cNvSpPr/>
            <p:nvPr/>
          </p:nvSpPr>
          <p:spPr>
            <a:xfrm>
              <a:off x="9492160" y="65763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7" name="Полилиния: фигура 1636">
              <a:extLst>
                <a:ext uri="{FF2B5EF4-FFF2-40B4-BE49-F238E27FC236}">
                  <a16:creationId xmlns:a16="http://schemas.microsoft.com/office/drawing/2014/main" id="{00FC4A40-E292-EBD3-3B08-75C457626719}"/>
                </a:ext>
              </a:extLst>
            </p:cNvPr>
            <p:cNvSpPr/>
            <p:nvPr/>
          </p:nvSpPr>
          <p:spPr>
            <a:xfrm>
              <a:off x="10061485" y="65763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8" name="Полилиния: фигура 1637">
              <a:extLst>
                <a:ext uri="{FF2B5EF4-FFF2-40B4-BE49-F238E27FC236}">
                  <a16:creationId xmlns:a16="http://schemas.microsoft.com/office/drawing/2014/main" id="{98197EEC-D2A2-2482-A733-24A41ED331DA}"/>
                </a:ext>
              </a:extLst>
            </p:cNvPr>
            <p:cNvSpPr/>
            <p:nvPr/>
          </p:nvSpPr>
          <p:spPr>
            <a:xfrm>
              <a:off x="10630809" y="657637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9" name="Полилиния: фигура 1638">
              <a:extLst>
                <a:ext uri="{FF2B5EF4-FFF2-40B4-BE49-F238E27FC236}">
                  <a16:creationId xmlns:a16="http://schemas.microsoft.com/office/drawing/2014/main" id="{986A6CCB-9976-A6FB-DEB3-759F39F80E70}"/>
                </a:ext>
              </a:extLst>
            </p:cNvPr>
            <p:cNvSpPr/>
            <p:nvPr/>
          </p:nvSpPr>
          <p:spPr>
            <a:xfrm>
              <a:off x="11199144" y="65763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0" name="TextBox 1639">
              <a:extLst>
                <a:ext uri="{FF2B5EF4-FFF2-40B4-BE49-F238E27FC236}">
                  <a16:creationId xmlns:a16="http://schemas.microsoft.com/office/drawing/2014/main" id="{395755E9-89CE-1943-939C-088B4B5713E3}"/>
                </a:ext>
              </a:extLst>
            </p:cNvPr>
            <p:cNvSpPr txBox="1"/>
            <p:nvPr/>
          </p:nvSpPr>
          <p:spPr>
            <a:xfrm>
              <a:off x="7090411" y="4168420"/>
              <a:ext cx="351202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 </a:t>
              </a:r>
            </a:p>
          </p:txBody>
        </p:sp>
        <p:sp>
          <p:nvSpPr>
            <p:cNvPr id="1641" name="TextBox 1640">
              <a:extLst>
                <a:ext uri="{FF2B5EF4-FFF2-40B4-BE49-F238E27FC236}">
                  <a16:creationId xmlns:a16="http://schemas.microsoft.com/office/drawing/2014/main" id="{B2C4CCDA-C6ED-C727-2859-410E685E9049}"/>
                </a:ext>
              </a:extLst>
            </p:cNvPr>
            <p:cNvSpPr txBox="1"/>
            <p:nvPr/>
          </p:nvSpPr>
          <p:spPr>
            <a:xfrm>
              <a:off x="7256752" y="4168420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642" name="TextBox 1641">
              <a:extLst>
                <a:ext uri="{FF2B5EF4-FFF2-40B4-BE49-F238E27FC236}">
                  <a16:creationId xmlns:a16="http://schemas.microsoft.com/office/drawing/2014/main" id="{647B176C-9DA4-EDBC-DCB4-4F2F0AA28BC0}"/>
                </a:ext>
              </a:extLst>
            </p:cNvPr>
            <p:cNvSpPr txBox="1"/>
            <p:nvPr/>
          </p:nvSpPr>
          <p:spPr>
            <a:xfrm>
              <a:off x="7303288" y="4168420"/>
              <a:ext cx="460116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221W</a:t>
              </a:r>
            </a:p>
          </p:txBody>
        </p:sp>
        <p:sp>
          <p:nvSpPr>
            <p:cNvPr id="1643" name="TextBox 1642">
              <a:extLst>
                <a:ext uri="{FF2B5EF4-FFF2-40B4-BE49-F238E27FC236}">
                  <a16:creationId xmlns:a16="http://schemas.microsoft.com/office/drawing/2014/main" id="{EBA9506D-ABB9-4567-22D2-425BCD6C299A}"/>
                </a:ext>
              </a:extLst>
            </p:cNvPr>
            <p:cNvSpPr txBox="1"/>
            <p:nvPr/>
          </p:nvSpPr>
          <p:spPr>
            <a:xfrm>
              <a:off x="7883190" y="4168420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644" name="TextBox 1643">
              <a:extLst>
                <a:ext uri="{FF2B5EF4-FFF2-40B4-BE49-F238E27FC236}">
                  <a16:creationId xmlns:a16="http://schemas.microsoft.com/office/drawing/2014/main" id="{9A4BE608-5973-3917-1152-2ADB220FFA8B}"/>
                </a:ext>
              </a:extLst>
            </p:cNvPr>
            <p:cNvSpPr txBox="1"/>
            <p:nvPr/>
          </p:nvSpPr>
          <p:spPr>
            <a:xfrm>
              <a:off x="8319215" y="4168420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131</a:t>
              </a:r>
            </a:p>
          </p:txBody>
        </p:sp>
        <p:sp>
          <p:nvSpPr>
            <p:cNvPr id="1645" name="TextBox 1644">
              <a:extLst>
                <a:ext uri="{FF2B5EF4-FFF2-40B4-BE49-F238E27FC236}">
                  <a16:creationId xmlns:a16="http://schemas.microsoft.com/office/drawing/2014/main" id="{4D745D88-F20A-017D-EF80-347F1C60EB6E}"/>
                </a:ext>
              </a:extLst>
            </p:cNvPr>
            <p:cNvSpPr txBox="1"/>
            <p:nvPr/>
          </p:nvSpPr>
          <p:spPr>
            <a:xfrm>
              <a:off x="8888172" y="4168420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90</a:t>
              </a:r>
            </a:p>
          </p:txBody>
        </p:sp>
        <p:sp>
          <p:nvSpPr>
            <p:cNvPr id="1646" name="TextBox 1645">
              <a:extLst>
                <a:ext uri="{FF2B5EF4-FFF2-40B4-BE49-F238E27FC236}">
                  <a16:creationId xmlns:a16="http://schemas.microsoft.com/office/drawing/2014/main" id="{42E1A12E-6500-2748-DA16-07A1A5BDE3C1}"/>
                </a:ext>
              </a:extLst>
            </p:cNvPr>
            <p:cNvSpPr txBox="1"/>
            <p:nvPr/>
          </p:nvSpPr>
          <p:spPr>
            <a:xfrm>
              <a:off x="9457110" y="4168420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647" name="TextBox 1646">
              <a:extLst>
                <a:ext uri="{FF2B5EF4-FFF2-40B4-BE49-F238E27FC236}">
                  <a16:creationId xmlns:a16="http://schemas.microsoft.com/office/drawing/2014/main" id="{873F9D4B-00D5-00D8-6094-C2195FF40D8A}"/>
                </a:ext>
              </a:extLst>
            </p:cNvPr>
            <p:cNvSpPr txBox="1"/>
            <p:nvPr/>
          </p:nvSpPr>
          <p:spPr>
            <a:xfrm>
              <a:off x="9517508" y="4168420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648" name="TextBox 1647">
              <a:extLst>
                <a:ext uri="{FF2B5EF4-FFF2-40B4-BE49-F238E27FC236}">
                  <a16:creationId xmlns:a16="http://schemas.microsoft.com/office/drawing/2014/main" id="{A622CF61-EFF4-0310-B18C-AE9F53C30FB6}"/>
                </a:ext>
              </a:extLst>
            </p:cNvPr>
            <p:cNvSpPr txBox="1"/>
            <p:nvPr/>
          </p:nvSpPr>
          <p:spPr>
            <a:xfrm>
              <a:off x="10026067" y="4168420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105</a:t>
              </a:r>
            </a:p>
          </p:txBody>
        </p:sp>
        <p:sp>
          <p:nvSpPr>
            <p:cNvPr id="1649" name="TextBox 1648">
              <a:extLst>
                <a:ext uri="{FF2B5EF4-FFF2-40B4-BE49-F238E27FC236}">
                  <a16:creationId xmlns:a16="http://schemas.microsoft.com/office/drawing/2014/main" id="{27E6CC29-CB33-8A5C-451A-A7D2BBF3742C}"/>
                </a:ext>
              </a:extLst>
            </p:cNvPr>
            <p:cNvSpPr txBox="1"/>
            <p:nvPr/>
          </p:nvSpPr>
          <p:spPr>
            <a:xfrm>
              <a:off x="10595005" y="4168420"/>
              <a:ext cx="27199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1,</a:t>
              </a:r>
            </a:p>
          </p:txBody>
        </p:sp>
        <p:sp>
          <p:nvSpPr>
            <p:cNvPr id="1650" name="TextBox 1649">
              <a:extLst>
                <a:ext uri="{FF2B5EF4-FFF2-40B4-BE49-F238E27FC236}">
                  <a16:creationId xmlns:a16="http://schemas.microsoft.com/office/drawing/2014/main" id="{C95C7A8E-1AD4-1C56-91C5-EF67428B2524}"/>
                </a:ext>
              </a:extLst>
            </p:cNvPr>
            <p:cNvSpPr txBox="1"/>
            <p:nvPr/>
          </p:nvSpPr>
          <p:spPr>
            <a:xfrm>
              <a:off x="10668274" y="4168420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62</a:t>
              </a:r>
            </a:p>
          </p:txBody>
        </p:sp>
        <p:sp>
          <p:nvSpPr>
            <p:cNvPr id="1651" name="TextBox 1650">
              <a:extLst>
                <a:ext uri="{FF2B5EF4-FFF2-40B4-BE49-F238E27FC236}">
                  <a16:creationId xmlns:a16="http://schemas.microsoft.com/office/drawing/2014/main" id="{706699A2-AA67-0F49-C7B8-C654607CE48D}"/>
                </a:ext>
              </a:extLst>
            </p:cNvPr>
            <p:cNvSpPr txBox="1"/>
            <p:nvPr/>
          </p:nvSpPr>
          <p:spPr>
            <a:xfrm>
              <a:off x="11163962" y="4168420"/>
              <a:ext cx="371004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S63</a:t>
              </a:r>
            </a:p>
          </p:txBody>
        </p:sp>
        <p:sp>
          <p:nvSpPr>
            <p:cNvPr id="1652" name="TextBox 1651">
              <a:extLst>
                <a:ext uri="{FF2B5EF4-FFF2-40B4-BE49-F238E27FC236}">
                  <a16:creationId xmlns:a16="http://schemas.microsoft.com/office/drawing/2014/main" id="{00DB703C-A505-39A8-E8C9-B4DA4C796B41}"/>
                </a:ext>
              </a:extLst>
            </p:cNvPr>
            <p:cNvSpPr txBox="1"/>
            <p:nvPr/>
          </p:nvSpPr>
          <p:spPr>
            <a:xfrm>
              <a:off x="7090411" y="4589582"/>
              <a:ext cx="47001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 12</a:t>
              </a:r>
            </a:p>
          </p:txBody>
        </p:sp>
        <p:sp>
          <p:nvSpPr>
            <p:cNvPr id="1653" name="TextBox 1652">
              <a:extLst>
                <a:ext uri="{FF2B5EF4-FFF2-40B4-BE49-F238E27FC236}">
                  <a16:creationId xmlns:a16="http://schemas.microsoft.com/office/drawing/2014/main" id="{22AED8C4-16FE-B9F9-75B3-EDB18102D091}"/>
                </a:ext>
              </a:extLst>
            </p:cNvPr>
            <p:cNvSpPr txBox="1"/>
            <p:nvPr/>
          </p:nvSpPr>
          <p:spPr>
            <a:xfrm>
              <a:off x="7375568" y="4589582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654" name="TextBox 1653">
              <a:extLst>
                <a:ext uri="{FF2B5EF4-FFF2-40B4-BE49-F238E27FC236}">
                  <a16:creationId xmlns:a16="http://schemas.microsoft.com/office/drawing/2014/main" id="{AC5176A3-F2C2-61A0-B475-24E2ABF158AF}"/>
                </a:ext>
              </a:extLst>
            </p:cNvPr>
            <p:cNvSpPr txBox="1"/>
            <p:nvPr/>
          </p:nvSpPr>
          <p:spPr>
            <a:xfrm>
              <a:off x="7436956" y="4589582"/>
              <a:ext cx="341300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4W</a:t>
              </a:r>
            </a:p>
          </p:txBody>
        </p:sp>
        <p:sp>
          <p:nvSpPr>
            <p:cNvPr id="1655" name="TextBox 1654">
              <a:extLst>
                <a:ext uri="{FF2B5EF4-FFF2-40B4-BE49-F238E27FC236}">
                  <a16:creationId xmlns:a16="http://schemas.microsoft.com/office/drawing/2014/main" id="{6BDA2B5F-276F-CB8F-8AC2-BDF0B4A68C8E}"/>
                </a:ext>
              </a:extLst>
            </p:cNvPr>
            <p:cNvSpPr txBox="1"/>
            <p:nvPr/>
          </p:nvSpPr>
          <p:spPr>
            <a:xfrm>
              <a:off x="7883190" y="4589582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656" name="TextBox 1655">
              <a:extLst>
                <a:ext uri="{FF2B5EF4-FFF2-40B4-BE49-F238E27FC236}">
                  <a16:creationId xmlns:a16="http://schemas.microsoft.com/office/drawing/2014/main" id="{F5FE57FE-FA6B-18FC-2511-27326FD97EB5}"/>
                </a:ext>
              </a:extLst>
            </p:cNvPr>
            <p:cNvSpPr txBox="1"/>
            <p:nvPr/>
          </p:nvSpPr>
          <p:spPr>
            <a:xfrm>
              <a:off x="8319215" y="4589582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144</a:t>
              </a:r>
            </a:p>
          </p:txBody>
        </p:sp>
        <p:sp>
          <p:nvSpPr>
            <p:cNvPr id="1657" name="TextBox 1656">
              <a:extLst>
                <a:ext uri="{FF2B5EF4-FFF2-40B4-BE49-F238E27FC236}">
                  <a16:creationId xmlns:a16="http://schemas.microsoft.com/office/drawing/2014/main" id="{0DC89799-A039-086B-BB54-2D5299568E01}"/>
                </a:ext>
              </a:extLst>
            </p:cNvPr>
            <p:cNvSpPr txBox="1"/>
            <p:nvPr/>
          </p:nvSpPr>
          <p:spPr>
            <a:xfrm>
              <a:off x="8888172" y="4589582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151</a:t>
              </a:r>
            </a:p>
          </p:txBody>
        </p:sp>
        <p:sp>
          <p:nvSpPr>
            <p:cNvPr id="1658" name="TextBox 1657">
              <a:extLst>
                <a:ext uri="{FF2B5EF4-FFF2-40B4-BE49-F238E27FC236}">
                  <a16:creationId xmlns:a16="http://schemas.microsoft.com/office/drawing/2014/main" id="{91F78458-AE01-4D8A-47F3-8828A2847D60}"/>
                </a:ext>
              </a:extLst>
            </p:cNvPr>
            <p:cNvSpPr txBox="1"/>
            <p:nvPr/>
          </p:nvSpPr>
          <p:spPr>
            <a:xfrm>
              <a:off x="9457110" y="4589582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51</a:t>
              </a:r>
            </a:p>
          </p:txBody>
        </p:sp>
        <p:sp>
          <p:nvSpPr>
            <p:cNvPr id="1659" name="TextBox 1658">
              <a:extLst>
                <a:ext uri="{FF2B5EF4-FFF2-40B4-BE49-F238E27FC236}">
                  <a16:creationId xmlns:a16="http://schemas.microsoft.com/office/drawing/2014/main" id="{C3703440-DF35-DB3A-C875-B64EB6DB05BE}"/>
                </a:ext>
              </a:extLst>
            </p:cNvPr>
            <p:cNvSpPr txBox="1"/>
            <p:nvPr/>
          </p:nvSpPr>
          <p:spPr>
            <a:xfrm>
              <a:off x="10026067" y="4589582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99</a:t>
              </a:r>
            </a:p>
          </p:txBody>
        </p:sp>
        <p:sp>
          <p:nvSpPr>
            <p:cNvPr id="1660" name="TextBox 1659">
              <a:extLst>
                <a:ext uri="{FF2B5EF4-FFF2-40B4-BE49-F238E27FC236}">
                  <a16:creationId xmlns:a16="http://schemas.microsoft.com/office/drawing/2014/main" id="{16A149E9-3765-C39F-07A2-D8810916C995}"/>
                </a:ext>
              </a:extLst>
            </p:cNvPr>
            <p:cNvSpPr txBox="1"/>
            <p:nvPr/>
          </p:nvSpPr>
          <p:spPr>
            <a:xfrm>
              <a:off x="10595005" y="4589582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661" name="TextBox 1660">
              <a:extLst>
                <a:ext uri="{FF2B5EF4-FFF2-40B4-BE49-F238E27FC236}">
                  <a16:creationId xmlns:a16="http://schemas.microsoft.com/office/drawing/2014/main" id="{981C3872-D457-A1BB-3025-D43CDA29E755}"/>
                </a:ext>
              </a:extLst>
            </p:cNvPr>
            <p:cNvSpPr txBox="1"/>
            <p:nvPr/>
          </p:nvSpPr>
          <p:spPr>
            <a:xfrm>
              <a:off x="10641541" y="4589582"/>
              <a:ext cx="331399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,81</a:t>
              </a:r>
            </a:p>
          </p:txBody>
        </p:sp>
        <p:sp>
          <p:nvSpPr>
            <p:cNvPr id="1662" name="TextBox 1661">
              <a:extLst>
                <a:ext uri="{FF2B5EF4-FFF2-40B4-BE49-F238E27FC236}">
                  <a16:creationId xmlns:a16="http://schemas.microsoft.com/office/drawing/2014/main" id="{D52B22D2-919B-D21A-AF61-42CF48966EFB}"/>
                </a:ext>
              </a:extLst>
            </p:cNvPr>
            <p:cNvSpPr txBox="1"/>
            <p:nvPr/>
          </p:nvSpPr>
          <p:spPr>
            <a:xfrm>
              <a:off x="11163962" y="4589582"/>
              <a:ext cx="371004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S63</a:t>
              </a:r>
            </a:p>
          </p:txBody>
        </p:sp>
        <p:sp>
          <p:nvSpPr>
            <p:cNvPr id="1663" name="TextBox 1662">
              <a:extLst>
                <a:ext uri="{FF2B5EF4-FFF2-40B4-BE49-F238E27FC236}">
                  <a16:creationId xmlns:a16="http://schemas.microsoft.com/office/drawing/2014/main" id="{D067456A-61DF-87AE-48D3-BBBAD9F632D7}"/>
                </a:ext>
              </a:extLst>
            </p:cNvPr>
            <p:cNvSpPr txBox="1"/>
            <p:nvPr/>
          </p:nvSpPr>
          <p:spPr>
            <a:xfrm>
              <a:off x="7090411" y="5010745"/>
              <a:ext cx="687846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 1228W</a:t>
              </a:r>
            </a:p>
          </p:txBody>
        </p:sp>
        <p:sp>
          <p:nvSpPr>
            <p:cNvPr id="1664" name="TextBox 1663">
              <a:extLst>
                <a:ext uri="{FF2B5EF4-FFF2-40B4-BE49-F238E27FC236}">
                  <a16:creationId xmlns:a16="http://schemas.microsoft.com/office/drawing/2014/main" id="{A4A79772-8880-8EB3-5F1C-7490FBDF909F}"/>
                </a:ext>
              </a:extLst>
            </p:cNvPr>
            <p:cNvSpPr txBox="1"/>
            <p:nvPr/>
          </p:nvSpPr>
          <p:spPr>
            <a:xfrm>
              <a:off x="7883190" y="5010745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665" name="TextBox 1664">
              <a:extLst>
                <a:ext uri="{FF2B5EF4-FFF2-40B4-BE49-F238E27FC236}">
                  <a16:creationId xmlns:a16="http://schemas.microsoft.com/office/drawing/2014/main" id="{58E86EA8-FC16-4793-62AF-2A71452E82B8}"/>
                </a:ext>
              </a:extLst>
            </p:cNvPr>
            <p:cNvSpPr txBox="1"/>
            <p:nvPr/>
          </p:nvSpPr>
          <p:spPr>
            <a:xfrm>
              <a:off x="8319215" y="5010745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666" name="TextBox 1665">
              <a:extLst>
                <a:ext uri="{FF2B5EF4-FFF2-40B4-BE49-F238E27FC236}">
                  <a16:creationId xmlns:a16="http://schemas.microsoft.com/office/drawing/2014/main" id="{1B282773-6B7D-B5A6-759E-733D0CD905CD}"/>
                </a:ext>
              </a:extLst>
            </p:cNvPr>
            <p:cNvSpPr txBox="1"/>
            <p:nvPr/>
          </p:nvSpPr>
          <p:spPr>
            <a:xfrm>
              <a:off x="8368721" y="5010745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1667" name="TextBox 1666">
              <a:extLst>
                <a:ext uri="{FF2B5EF4-FFF2-40B4-BE49-F238E27FC236}">
                  <a16:creationId xmlns:a16="http://schemas.microsoft.com/office/drawing/2014/main" id="{6B8FCCE8-6C67-727B-B11E-A825D98FE0D7}"/>
                </a:ext>
              </a:extLst>
            </p:cNvPr>
            <p:cNvSpPr txBox="1"/>
            <p:nvPr/>
          </p:nvSpPr>
          <p:spPr>
            <a:xfrm>
              <a:off x="8435060" y="5010745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668" name="TextBox 1667">
              <a:extLst>
                <a:ext uri="{FF2B5EF4-FFF2-40B4-BE49-F238E27FC236}">
                  <a16:creationId xmlns:a16="http://schemas.microsoft.com/office/drawing/2014/main" id="{2186F0C6-B676-186E-F768-46F33AC93594}"/>
                </a:ext>
              </a:extLst>
            </p:cNvPr>
            <p:cNvSpPr txBox="1"/>
            <p:nvPr/>
          </p:nvSpPr>
          <p:spPr>
            <a:xfrm>
              <a:off x="8888172" y="5010745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151</a:t>
              </a:r>
            </a:p>
          </p:txBody>
        </p:sp>
        <p:sp>
          <p:nvSpPr>
            <p:cNvPr id="1669" name="TextBox 1668">
              <a:extLst>
                <a:ext uri="{FF2B5EF4-FFF2-40B4-BE49-F238E27FC236}">
                  <a16:creationId xmlns:a16="http://schemas.microsoft.com/office/drawing/2014/main" id="{1CB9E342-A204-CED9-7E95-27A143BC412D}"/>
                </a:ext>
              </a:extLst>
            </p:cNvPr>
            <p:cNvSpPr txBox="1"/>
            <p:nvPr/>
          </p:nvSpPr>
          <p:spPr>
            <a:xfrm>
              <a:off x="9457110" y="5010745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65</a:t>
              </a:r>
            </a:p>
          </p:txBody>
        </p:sp>
        <p:sp>
          <p:nvSpPr>
            <p:cNvPr id="1670" name="TextBox 1669">
              <a:extLst>
                <a:ext uri="{FF2B5EF4-FFF2-40B4-BE49-F238E27FC236}">
                  <a16:creationId xmlns:a16="http://schemas.microsoft.com/office/drawing/2014/main" id="{3A2B70CA-EBF2-5FE6-DAF6-FFFBD8863CB9}"/>
                </a:ext>
              </a:extLst>
            </p:cNvPr>
            <p:cNvSpPr txBox="1"/>
            <p:nvPr/>
          </p:nvSpPr>
          <p:spPr>
            <a:xfrm>
              <a:off x="10026067" y="5010745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100</a:t>
              </a:r>
            </a:p>
          </p:txBody>
        </p:sp>
        <p:sp>
          <p:nvSpPr>
            <p:cNvPr id="1671" name="TextBox 1670">
              <a:extLst>
                <a:ext uri="{FF2B5EF4-FFF2-40B4-BE49-F238E27FC236}">
                  <a16:creationId xmlns:a16="http://schemas.microsoft.com/office/drawing/2014/main" id="{4FEBB9D2-C392-A094-379B-9DCED9FED83C}"/>
                </a:ext>
              </a:extLst>
            </p:cNvPr>
            <p:cNvSpPr txBox="1"/>
            <p:nvPr/>
          </p:nvSpPr>
          <p:spPr>
            <a:xfrm>
              <a:off x="10595005" y="5010745"/>
              <a:ext cx="39080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2,35</a:t>
              </a:r>
            </a:p>
          </p:txBody>
        </p:sp>
        <p:sp>
          <p:nvSpPr>
            <p:cNvPr id="1672" name="TextBox 1671">
              <a:extLst>
                <a:ext uri="{FF2B5EF4-FFF2-40B4-BE49-F238E27FC236}">
                  <a16:creationId xmlns:a16="http://schemas.microsoft.com/office/drawing/2014/main" id="{7E57D7B1-BE64-A511-4388-FB1458ECB01C}"/>
                </a:ext>
              </a:extLst>
            </p:cNvPr>
            <p:cNvSpPr txBox="1"/>
            <p:nvPr/>
          </p:nvSpPr>
          <p:spPr>
            <a:xfrm>
              <a:off x="11163962" y="5010745"/>
              <a:ext cx="371004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S63</a:t>
              </a:r>
            </a:p>
          </p:txBody>
        </p:sp>
        <p:sp>
          <p:nvSpPr>
            <p:cNvPr id="1673" name="TextBox 1672">
              <a:extLst>
                <a:ext uri="{FF2B5EF4-FFF2-40B4-BE49-F238E27FC236}">
                  <a16:creationId xmlns:a16="http://schemas.microsoft.com/office/drawing/2014/main" id="{EB7A113D-2FA4-FFC0-9C9D-5003585B1681}"/>
                </a:ext>
              </a:extLst>
            </p:cNvPr>
            <p:cNvSpPr txBox="1"/>
            <p:nvPr/>
          </p:nvSpPr>
          <p:spPr>
            <a:xfrm>
              <a:off x="7090411" y="5431908"/>
              <a:ext cx="687846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 1234W</a:t>
              </a:r>
            </a:p>
          </p:txBody>
        </p:sp>
        <p:sp>
          <p:nvSpPr>
            <p:cNvPr id="1674" name="TextBox 1673">
              <a:extLst>
                <a:ext uri="{FF2B5EF4-FFF2-40B4-BE49-F238E27FC236}">
                  <a16:creationId xmlns:a16="http://schemas.microsoft.com/office/drawing/2014/main" id="{D09E03A8-B618-E800-8F52-6D47147DA659}"/>
                </a:ext>
              </a:extLst>
            </p:cNvPr>
            <p:cNvSpPr txBox="1"/>
            <p:nvPr/>
          </p:nvSpPr>
          <p:spPr>
            <a:xfrm>
              <a:off x="7883190" y="5431908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675" name="TextBox 1674">
              <a:extLst>
                <a:ext uri="{FF2B5EF4-FFF2-40B4-BE49-F238E27FC236}">
                  <a16:creationId xmlns:a16="http://schemas.microsoft.com/office/drawing/2014/main" id="{B28F6586-F991-5A40-82C6-A28504662708}"/>
                </a:ext>
              </a:extLst>
            </p:cNvPr>
            <p:cNvSpPr txBox="1"/>
            <p:nvPr/>
          </p:nvSpPr>
          <p:spPr>
            <a:xfrm>
              <a:off x="8319215" y="5431908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222</a:t>
              </a:r>
            </a:p>
          </p:txBody>
        </p:sp>
        <p:sp>
          <p:nvSpPr>
            <p:cNvPr id="1676" name="TextBox 1675">
              <a:extLst>
                <a:ext uri="{FF2B5EF4-FFF2-40B4-BE49-F238E27FC236}">
                  <a16:creationId xmlns:a16="http://schemas.microsoft.com/office/drawing/2014/main" id="{6743C998-43E8-6C08-628F-4542690C2060}"/>
                </a:ext>
              </a:extLst>
            </p:cNvPr>
            <p:cNvSpPr txBox="1"/>
            <p:nvPr/>
          </p:nvSpPr>
          <p:spPr>
            <a:xfrm>
              <a:off x="8888172" y="5431908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151</a:t>
              </a:r>
            </a:p>
          </p:txBody>
        </p:sp>
        <p:sp>
          <p:nvSpPr>
            <p:cNvPr id="1677" name="TextBox 1676">
              <a:extLst>
                <a:ext uri="{FF2B5EF4-FFF2-40B4-BE49-F238E27FC236}">
                  <a16:creationId xmlns:a16="http://schemas.microsoft.com/office/drawing/2014/main" id="{01263E64-0DAE-055E-090A-9DB62839105F}"/>
                </a:ext>
              </a:extLst>
            </p:cNvPr>
            <p:cNvSpPr txBox="1"/>
            <p:nvPr/>
          </p:nvSpPr>
          <p:spPr>
            <a:xfrm>
              <a:off x="9457110" y="5431908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65</a:t>
              </a:r>
            </a:p>
          </p:txBody>
        </p:sp>
        <p:sp>
          <p:nvSpPr>
            <p:cNvPr id="1678" name="TextBox 1677">
              <a:extLst>
                <a:ext uri="{FF2B5EF4-FFF2-40B4-BE49-F238E27FC236}">
                  <a16:creationId xmlns:a16="http://schemas.microsoft.com/office/drawing/2014/main" id="{5C4B0A55-CFBE-D634-7D89-73D984FBC85E}"/>
                </a:ext>
              </a:extLst>
            </p:cNvPr>
            <p:cNvSpPr txBox="1"/>
            <p:nvPr/>
          </p:nvSpPr>
          <p:spPr>
            <a:xfrm>
              <a:off x="10026067" y="5431908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100</a:t>
              </a:r>
            </a:p>
          </p:txBody>
        </p:sp>
        <p:sp>
          <p:nvSpPr>
            <p:cNvPr id="1679" name="TextBox 1678">
              <a:extLst>
                <a:ext uri="{FF2B5EF4-FFF2-40B4-BE49-F238E27FC236}">
                  <a16:creationId xmlns:a16="http://schemas.microsoft.com/office/drawing/2014/main" id="{D5794ACC-9DDE-71DD-CAA8-915E1D070B90}"/>
                </a:ext>
              </a:extLst>
            </p:cNvPr>
            <p:cNvSpPr txBox="1"/>
            <p:nvPr/>
          </p:nvSpPr>
          <p:spPr>
            <a:xfrm>
              <a:off x="10595005" y="5431908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680" name="TextBox 1679">
              <a:extLst>
                <a:ext uri="{FF2B5EF4-FFF2-40B4-BE49-F238E27FC236}">
                  <a16:creationId xmlns:a16="http://schemas.microsoft.com/office/drawing/2014/main" id="{42EA6541-C9AC-3082-AB3D-7D4ADC0CEC26}"/>
                </a:ext>
              </a:extLst>
            </p:cNvPr>
            <p:cNvSpPr txBox="1"/>
            <p:nvPr/>
          </p:nvSpPr>
          <p:spPr>
            <a:xfrm>
              <a:off x="10658373" y="5431908"/>
              <a:ext cx="21258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681" name="TextBox 1680">
              <a:extLst>
                <a:ext uri="{FF2B5EF4-FFF2-40B4-BE49-F238E27FC236}">
                  <a16:creationId xmlns:a16="http://schemas.microsoft.com/office/drawing/2014/main" id="{4D9F0175-DC51-BBA9-8C72-51555D0C0A9F}"/>
                </a:ext>
              </a:extLst>
            </p:cNvPr>
            <p:cNvSpPr txBox="1"/>
            <p:nvPr/>
          </p:nvSpPr>
          <p:spPr>
            <a:xfrm>
              <a:off x="10685107" y="5431908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62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499C59CB-BD9B-4EC9-CE0E-FF2790CA79FD}"/>
                </a:ext>
              </a:extLst>
            </p:cNvPr>
            <p:cNvSpPr txBox="1"/>
            <p:nvPr/>
          </p:nvSpPr>
          <p:spPr>
            <a:xfrm>
              <a:off x="11163962" y="5431908"/>
              <a:ext cx="371004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S63</a:t>
              </a:r>
            </a:p>
          </p:txBody>
        </p:sp>
        <p:sp>
          <p:nvSpPr>
            <p:cNvPr id="1683" name="TextBox 1682">
              <a:extLst>
                <a:ext uri="{FF2B5EF4-FFF2-40B4-BE49-F238E27FC236}">
                  <a16:creationId xmlns:a16="http://schemas.microsoft.com/office/drawing/2014/main" id="{E913D607-D952-3338-6A57-3DC946FE1AC5}"/>
                </a:ext>
              </a:extLst>
            </p:cNvPr>
            <p:cNvSpPr txBox="1"/>
            <p:nvPr/>
          </p:nvSpPr>
          <p:spPr>
            <a:xfrm>
              <a:off x="7090411" y="5853071"/>
              <a:ext cx="687846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 1251W</a:t>
              </a:r>
            </a:p>
          </p:txBody>
        </p:sp>
        <p:sp>
          <p:nvSpPr>
            <p:cNvPr id="1684" name="TextBox 1683">
              <a:extLst>
                <a:ext uri="{FF2B5EF4-FFF2-40B4-BE49-F238E27FC236}">
                  <a16:creationId xmlns:a16="http://schemas.microsoft.com/office/drawing/2014/main" id="{0E3F418A-2114-79B5-7F95-6C37546FFE76}"/>
                </a:ext>
              </a:extLst>
            </p:cNvPr>
            <p:cNvSpPr txBox="1"/>
            <p:nvPr/>
          </p:nvSpPr>
          <p:spPr>
            <a:xfrm>
              <a:off x="7883190" y="5853071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685" name="TextBox 1684">
              <a:extLst>
                <a:ext uri="{FF2B5EF4-FFF2-40B4-BE49-F238E27FC236}">
                  <a16:creationId xmlns:a16="http://schemas.microsoft.com/office/drawing/2014/main" id="{2BB4F8B6-D33B-1A56-1BD3-4CA387B8F86E}"/>
                </a:ext>
              </a:extLst>
            </p:cNvPr>
            <p:cNvSpPr txBox="1"/>
            <p:nvPr/>
          </p:nvSpPr>
          <p:spPr>
            <a:xfrm>
              <a:off x="8319215" y="5853071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310</a:t>
              </a:r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86B4F943-0F91-4C49-18E2-85D8EF2FCCCC}"/>
                </a:ext>
              </a:extLst>
            </p:cNvPr>
            <p:cNvSpPr txBox="1"/>
            <p:nvPr/>
          </p:nvSpPr>
          <p:spPr>
            <a:xfrm>
              <a:off x="8888172" y="5853071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151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1108FA7A-8B55-943D-34C5-417D132BACFB}"/>
                </a:ext>
              </a:extLst>
            </p:cNvPr>
            <p:cNvSpPr txBox="1"/>
            <p:nvPr/>
          </p:nvSpPr>
          <p:spPr>
            <a:xfrm>
              <a:off x="9457110" y="5853071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98</a:t>
              </a:r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1E55F53F-EBCF-E12E-4043-118D5B328D94}"/>
                </a:ext>
              </a:extLst>
            </p:cNvPr>
            <p:cNvSpPr txBox="1"/>
            <p:nvPr/>
          </p:nvSpPr>
          <p:spPr>
            <a:xfrm>
              <a:off x="10026067" y="585307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768C37B-A22F-2E71-6B93-9F710C1108A2}"/>
                </a:ext>
              </a:extLst>
            </p:cNvPr>
            <p:cNvSpPr txBox="1"/>
            <p:nvPr/>
          </p:nvSpPr>
          <p:spPr>
            <a:xfrm>
              <a:off x="10075574" y="585307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759187C2-68F2-CE98-DFAC-07EAB941F629}"/>
                </a:ext>
              </a:extLst>
            </p:cNvPr>
            <p:cNvSpPr txBox="1"/>
            <p:nvPr/>
          </p:nvSpPr>
          <p:spPr>
            <a:xfrm>
              <a:off x="10142903" y="585307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E268864F-CDA4-5007-214E-98ECE77C5371}"/>
                </a:ext>
              </a:extLst>
            </p:cNvPr>
            <p:cNvSpPr txBox="1"/>
            <p:nvPr/>
          </p:nvSpPr>
          <p:spPr>
            <a:xfrm>
              <a:off x="10595005" y="5853071"/>
              <a:ext cx="27199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3,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C00741CA-EBC0-706D-8EA4-C7D2DCB9756E}"/>
                </a:ext>
              </a:extLst>
            </p:cNvPr>
            <p:cNvSpPr txBox="1"/>
            <p:nvPr/>
          </p:nvSpPr>
          <p:spPr>
            <a:xfrm>
              <a:off x="10691047" y="585307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693" name="TextBox 1692">
              <a:extLst>
                <a:ext uri="{FF2B5EF4-FFF2-40B4-BE49-F238E27FC236}">
                  <a16:creationId xmlns:a16="http://schemas.microsoft.com/office/drawing/2014/main" id="{36B53A62-D87E-A6D3-46C6-3115684FFEC0}"/>
                </a:ext>
              </a:extLst>
            </p:cNvPr>
            <p:cNvSpPr txBox="1"/>
            <p:nvPr/>
          </p:nvSpPr>
          <p:spPr>
            <a:xfrm>
              <a:off x="10750455" y="585307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694" name="TextBox 1693">
              <a:extLst>
                <a:ext uri="{FF2B5EF4-FFF2-40B4-BE49-F238E27FC236}">
                  <a16:creationId xmlns:a16="http://schemas.microsoft.com/office/drawing/2014/main" id="{611A458B-6B67-0865-3B51-8B7817D147A3}"/>
                </a:ext>
              </a:extLst>
            </p:cNvPr>
            <p:cNvSpPr txBox="1"/>
            <p:nvPr/>
          </p:nvSpPr>
          <p:spPr>
            <a:xfrm>
              <a:off x="11163962" y="5853071"/>
              <a:ext cx="371004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S63</a:t>
              </a:r>
            </a:p>
          </p:txBody>
        </p:sp>
        <p:sp>
          <p:nvSpPr>
            <p:cNvPr id="1695" name="TextBox 1694">
              <a:extLst>
                <a:ext uri="{FF2B5EF4-FFF2-40B4-BE49-F238E27FC236}">
                  <a16:creationId xmlns:a16="http://schemas.microsoft.com/office/drawing/2014/main" id="{551FB3B2-A6E1-6099-5C61-2BE72F197D3C}"/>
                </a:ext>
              </a:extLst>
            </p:cNvPr>
            <p:cNvSpPr txBox="1"/>
            <p:nvPr/>
          </p:nvSpPr>
          <p:spPr>
            <a:xfrm>
              <a:off x="7090411" y="6274233"/>
              <a:ext cx="687846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 1290W</a:t>
              </a:r>
            </a:p>
          </p:txBody>
        </p:sp>
        <p:sp>
          <p:nvSpPr>
            <p:cNvPr id="1696" name="TextBox 1695">
              <a:extLst>
                <a:ext uri="{FF2B5EF4-FFF2-40B4-BE49-F238E27FC236}">
                  <a16:creationId xmlns:a16="http://schemas.microsoft.com/office/drawing/2014/main" id="{C85F1BE8-788A-AF6E-6169-2AD68898B2C8}"/>
                </a:ext>
              </a:extLst>
            </p:cNvPr>
            <p:cNvSpPr txBox="1"/>
            <p:nvPr/>
          </p:nvSpPr>
          <p:spPr>
            <a:xfrm>
              <a:off x="7883190" y="627423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697" name="TextBox 1696">
              <a:extLst>
                <a:ext uri="{FF2B5EF4-FFF2-40B4-BE49-F238E27FC236}">
                  <a16:creationId xmlns:a16="http://schemas.microsoft.com/office/drawing/2014/main" id="{D2DE8A1C-6202-9480-9A93-D4351CBBF72B}"/>
                </a:ext>
              </a:extLst>
            </p:cNvPr>
            <p:cNvSpPr txBox="1"/>
            <p:nvPr/>
          </p:nvSpPr>
          <p:spPr>
            <a:xfrm>
              <a:off x="8319215" y="627423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557</a:t>
              </a:r>
            </a:p>
          </p:txBody>
        </p:sp>
        <p:sp>
          <p:nvSpPr>
            <p:cNvPr id="1698" name="TextBox 1697">
              <a:extLst>
                <a:ext uri="{FF2B5EF4-FFF2-40B4-BE49-F238E27FC236}">
                  <a16:creationId xmlns:a16="http://schemas.microsoft.com/office/drawing/2014/main" id="{579B14B6-1695-A3A6-5FDC-E72A58D78CF7}"/>
                </a:ext>
              </a:extLst>
            </p:cNvPr>
            <p:cNvSpPr txBox="1"/>
            <p:nvPr/>
          </p:nvSpPr>
          <p:spPr>
            <a:xfrm>
              <a:off x="8888172" y="627423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181</a:t>
              </a: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D2AE7E57-E909-9194-F0A1-E2A291643C81}"/>
                </a:ext>
              </a:extLst>
            </p:cNvPr>
            <p:cNvSpPr txBox="1"/>
            <p:nvPr/>
          </p:nvSpPr>
          <p:spPr>
            <a:xfrm>
              <a:off x="9457110" y="627423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77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92D1A804-D1D1-F677-3DE0-22B44CDB57D9}"/>
                </a:ext>
              </a:extLst>
            </p:cNvPr>
            <p:cNvSpPr txBox="1"/>
            <p:nvPr/>
          </p:nvSpPr>
          <p:spPr>
            <a:xfrm>
              <a:off x="10026067" y="627423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167</a:t>
              </a:r>
            </a:p>
          </p:txBody>
        </p:sp>
        <p:sp>
          <p:nvSpPr>
            <p:cNvPr id="1701" name="TextBox 1700">
              <a:extLst>
                <a:ext uri="{FF2B5EF4-FFF2-40B4-BE49-F238E27FC236}">
                  <a16:creationId xmlns:a16="http://schemas.microsoft.com/office/drawing/2014/main" id="{5B06A939-31BB-425D-0681-1F789CFF03F7}"/>
                </a:ext>
              </a:extLst>
            </p:cNvPr>
            <p:cNvSpPr txBox="1"/>
            <p:nvPr/>
          </p:nvSpPr>
          <p:spPr>
            <a:xfrm>
              <a:off x="10595005" y="6274233"/>
              <a:ext cx="39080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6,30</a:t>
              </a:r>
            </a:p>
          </p:txBody>
        </p:sp>
        <p:sp>
          <p:nvSpPr>
            <p:cNvPr id="1702" name="TextBox 1701">
              <a:extLst>
                <a:ext uri="{FF2B5EF4-FFF2-40B4-BE49-F238E27FC236}">
                  <a16:creationId xmlns:a16="http://schemas.microsoft.com/office/drawing/2014/main" id="{6A889BE8-8CC5-DEB5-E0D2-7076053E3EDA}"/>
                </a:ext>
              </a:extLst>
            </p:cNvPr>
            <p:cNvSpPr txBox="1"/>
            <p:nvPr/>
          </p:nvSpPr>
          <p:spPr>
            <a:xfrm>
              <a:off x="11163962" y="627423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1703" name="TextBox 1702">
              <a:extLst>
                <a:ext uri="{FF2B5EF4-FFF2-40B4-BE49-F238E27FC236}">
                  <a16:creationId xmlns:a16="http://schemas.microsoft.com/office/drawing/2014/main" id="{2DEE0830-0E30-61E9-53F5-2392CFE144D2}"/>
                </a:ext>
              </a:extLst>
            </p:cNvPr>
            <p:cNvSpPr txBox="1"/>
            <p:nvPr/>
          </p:nvSpPr>
          <p:spPr>
            <a:xfrm rot="-3299831">
              <a:off x="8395040" y="3689580"/>
              <a:ext cx="519514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Мощно</a:t>
              </a:r>
            </a:p>
          </p:txBody>
        </p:sp>
        <p:sp>
          <p:nvSpPr>
            <p:cNvPr id="1704" name="TextBox 1703">
              <a:extLst>
                <a:ext uri="{FF2B5EF4-FFF2-40B4-BE49-F238E27FC236}">
                  <a16:creationId xmlns:a16="http://schemas.microsoft.com/office/drawing/2014/main" id="{5B8B5784-CE5C-511E-B7D7-FEAA31FEF560}"/>
                </a:ext>
              </a:extLst>
            </p:cNvPr>
            <p:cNvSpPr txBox="1"/>
            <p:nvPr/>
          </p:nvSpPr>
          <p:spPr>
            <a:xfrm rot="-3299831">
              <a:off x="8668255" y="3497369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с</a:t>
              </a:r>
            </a:p>
          </p:txBody>
        </p:sp>
        <p:sp>
          <p:nvSpPr>
            <p:cNvPr id="1705" name="TextBox 1704">
              <a:extLst>
                <a:ext uri="{FF2B5EF4-FFF2-40B4-BE49-F238E27FC236}">
                  <a16:creationId xmlns:a16="http://schemas.microsoft.com/office/drawing/2014/main" id="{BA17AE63-3C3B-9492-68A0-5D6F86CCFF2B}"/>
                </a:ext>
              </a:extLst>
            </p:cNvPr>
            <p:cNvSpPr txBox="1"/>
            <p:nvPr/>
          </p:nvSpPr>
          <p:spPr>
            <a:xfrm rot="-3299831">
              <a:off x="8642093" y="3336788"/>
              <a:ext cx="519514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ть, Вт/</a:t>
              </a:r>
            </a:p>
          </p:txBody>
        </p:sp>
        <p:sp>
          <p:nvSpPr>
            <p:cNvPr id="1706" name="TextBox 1705">
              <a:extLst>
                <a:ext uri="{FF2B5EF4-FFF2-40B4-BE49-F238E27FC236}">
                  <a16:creationId xmlns:a16="http://schemas.microsoft.com/office/drawing/2014/main" id="{61A56A30-4EBC-D3A6-B495-21C92E4069E5}"/>
                </a:ext>
              </a:extLst>
            </p:cNvPr>
            <p:cNvSpPr txBox="1"/>
            <p:nvPr/>
          </p:nvSpPr>
          <p:spPr>
            <a:xfrm rot="-3299831">
              <a:off x="8881800" y="3192428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б</a:t>
              </a:r>
            </a:p>
          </p:txBody>
        </p:sp>
        <p:sp>
          <p:nvSpPr>
            <p:cNvPr id="1707" name="TextBox 1706">
              <a:extLst>
                <a:ext uri="{FF2B5EF4-FFF2-40B4-BE49-F238E27FC236}">
                  <a16:creationId xmlns:a16="http://schemas.microsoft.com/office/drawing/2014/main" id="{070BDF56-C78A-857E-55B9-EA59C5A1FC69}"/>
                </a:ext>
              </a:extLst>
            </p:cNvPr>
            <p:cNvSpPr txBox="1"/>
            <p:nvPr/>
          </p:nvSpPr>
          <p:spPr>
            <a:xfrm rot="-3299831">
              <a:off x="8894361" y="3096728"/>
              <a:ext cx="351197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лок</a:t>
              </a:r>
            </a:p>
          </p:txBody>
        </p:sp>
        <p:sp>
          <p:nvSpPr>
            <p:cNvPr id="1708" name="TextBox 1707">
              <a:extLst>
                <a:ext uri="{FF2B5EF4-FFF2-40B4-BE49-F238E27FC236}">
                  <a16:creationId xmlns:a16="http://schemas.microsoft.com/office/drawing/2014/main" id="{F100ABFC-9BE4-9EAA-B0E0-46CBD55A5A20}"/>
                </a:ext>
              </a:extLst>
            </p:cNvPr>
            <p:cNvSpPr txBox="1"/>
            <p:nvPr/>
          </p:nvSpPr>
          <p:spPr>
            <a:xfrm rot="-3299831">
              <a:off x="8439045" y="3648223"/>
              <a:ext cx="796742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15 мин до </a:t>
              </a:r>
            </a:p>
          </p:txBody>
        </p:sp>
        <p:sp>
          <p:nvSpPr>
            <p:cNvPr id="1709" name="TextBox 1708">
              <a:extLst>
                <a:ext uri="{FF2B5EF4-FFF2-40B4-BE49-F238E27FC236}">
                  <a16:creationId xmlns:a16="http://schemas.microsoft.com/office/drawing/2014/main" id="{7A77AC61-D17F-16D5-8F12-96FC850008DB}"/>
                </a:ext>
              </a:extLst>
            </p:cNvPr>
            <p:cNvSpPr txBox="1"/>
            <p:nvPr/>
          </p:nvSpPr>
          <p:spPr>
            <a:xfrm rot="-3299831">
              <a:off x="8907669" y="3374911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710" name="TextBox 1709">
              <a:extLst>
                <a:ext uri="{FF2B5EF4-FFF2-40B4-BE49-F238E27FC236}">
                  <a16:creationId xmlns:a16="http://schemas.microsoft.com/office/drawing/2014/main" id="{101C406B-3330-AA94-006D-7A280FBE4C60}"/>
                </a:ext>
              </a:extLst>
            </p:cNvPr>
            <p:cNvSpPr txBox="1"/>
            <p:nvPr/>
          </p:nvSpPr>
          <p:spPr>
            <a:xfrm rot="-3299831">
              <a:off x="8940694" y="3348959"/>
              <a:ext cx="212583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711" name="TextBox 1710">
              <a:extLst>
                <a:ext uri="{FF2B5EF4-FFF2-40B4-BE49-F238E27FC236}">
                  <a16:creationId xmlns:a16="http://schemas.microsoft.com/office/drawing/2014/main" id="{05A20F10-1B9E-7768-4686-3E9D80F8CE05}"/>
                </a:ext>
              </a:extLst>
            </p:cNvPr>
            <p:cNvSpPr txBox="1"/>
            <p:nvPr/>
          </p:nvSpPr>
          <p:spPr>
            <a:xfrm rot="-3299831">
              <a:off x="8922256" y="3262180"/>
              <a:ext cx="370999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 В/</a:t>
              </a:r>
            </a:p>
          </p:txBody>
        </p:sp>
        <p:sp>
          <p:nvSpPr>
            <p:cNvPr id="1712" name="TextBox 1711">
              <a:extLst>
                <a:ext uri="{FF2B5EF4-FFF2-40B4-BE49-F238E27FC236}">
                  <a16:creationId xmlns:a16="http://schemas.microsoft.com/office/drawing/2014/main" id="{0FC61706-8C2B-B32A-A5A1-1A9292DED3D0}"/>
                </a:ext>
              </a:extLst>
            </p:cNvPr>
            <p:cNvSpPr txBox="1"/>
            <p:nvPr/>
          </p:nvSpPr>
          <p:spPr>
            <a:xfrm rot="-3299831">
              <a:off x="9062148" y="3154315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э</a:t>
              </a:r>
            </a:p>
          </p:txBody>
        </p:sp>
        <p:sp>
          <p:nvSpPr>
            <p:cNvPr id="1713" name="TextBox 1712">
              <a:extLst>
                <a:ext uri="{FF2B5EF4-FFF2-40B4-BE49-F238E27FC236}">
                  <a16:creationId xmlns:a16="http://schemas.microsoft.com/office/drawing/2014/main" id="{276655B9-6451-AAD4-E780-E7B4BB1B04C3}"/>
                </a:ext>
              </a:extLst>
            </p:cNvPr>
            <p:cNvSpPr txBox="1"/>
            <p:nvPr/>
          </p:nvSpPr>
          <p:spPr>
            <a:xfrm rot="-3299831">
              <a:off x="9095088" y="3107276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</a:t>
              </a:r>
            </a:p>
          </p:txBody>
        </p:sp>
        <p:sp>
          <p:nvSpPr>
            <p:cNvPr id="1714" name="TextBox 1713">
              <a:extLst>
                <a:ext uri="{FF2B5EF4-FFF2-40B4-BE49-F238E27FC236}">
                  <a16:creationId xmlns:a16="http://schemas.microsoft.com/office/drawing/2014/main" id="{B08EF264-B968-2A1D-B60A-95A196299D3A}"/>
                </a:ext>
              </a:extLst>
            </p:cNvPr>
            <p:cNvSpPr txBox="1"/>
            <p:nvPr/>
          </p:nvSpPr>
          <p:spPr>
            <a:xfrm rot="-3299831">
              <a:off x="7349216" y="3809716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1715" name="TextBox 1714">
              <a:extLst>
                <a:ext uri="{FF2B5EF4-FFF2-40B4-BE49-F238E27FC236}">
                  <a16:creationId xmlns:a16="http://schemas.microsoft.com/office/drawing/2014/main" id="{0F81777A-A0B1-778F-B025-30B3E2C28ED6}"/>
                </a:ext>
              </a:extLst>
            </p:cNvPr>
            <p:cNvSpPr txBox="1"/>
            <p:nvPr/>
          </p:nvSpPr>
          <p:spPr>
            <a:xfrm rot="-3299831">
              <a:off x="7370628" y="3736725"/>
              <a:ext cx="301692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ип</a:t>
              </a:r>
            </a:p>
          </p:txBody>
        </p:sp>
      </p:grpSp>
      <p:grpSp>
        <p:nvGrpSpPr>
          <p:cNvPr id="1106" name="Рисунок 5">
            <a:extLst>
              <a:ext uri="{FF2B5EF4-FFF2-40B4-BE49-F238E27FC236}">
                <a16:creationId xmlns:a16="http://schemas.microsoft.com/office/drawing/2014/main" id="{962ABBEC-9C61-465A-0A90-BDF904F7CD92}"/>
              </a:ext>
            </a:extLst>
          </p:cNvPr>
          <p:cNvGrpSpPr/>
          <p:nvPr/>
        </p:nvGrpSpPr>
        <p:grpSpPr>
          <a:xfrm>
            <a:off x="10014169" y="3037789"/>
            <a:ext cx="4642717" cy="4407876"/>
            <a:chOff x="12396211" y="2961589"/>
            <a:chExt cx="4642717" cy="4407876"/>
          </a:xfrm>
        </p:grpSpPr>
        <p:sp>
          <p:nvSpPr>
            <p:cNvPr id="1107" name="TextBox 1106">
              <a:extLst>
                <a:ext uri="{FF2B5EF4-FFF2-40B4-BE49-F238E27FC236}">
                  <a16:creationId xmlns:a16="http://schemas.microsoft.com/office/drawing/2014/main" id="{2AA2058E-5B17-0872-2D92-5E0311563EFD}"/>
                </a:ext>
              </a:extLst>
            </p:cNvPr>
            <p:cNvSpPr txBox="1"/>
            <p:nvPr/>
          </p:nvSpPr>
          <p:spPr>
            <a:xfrm rot="-3299831">
              <a:off x="14709498" y="3566568"/>
              <a:ext cx="796742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Ширина, мм</a:t>
              </a:r>
            </a:p>
          </p:txBody>
        </p:sp>
        <p:sp>
          <p:nvSpPr>
            <p:cNvPr id="1108" name="TextBox 1107">
              <a:extLst>
                <a:ext uri="{FF2B5EF4-FFF2-40B4-BE49-F238E27FC236}">
                  <a16:creationId xmlns:a16="http://schemas.microsoft.com/office/drawing/2014/main" id="{99436B80-3B1C-D80E-5B98-B18BA2245235}"/>
                </a:ext>
              </a:extLst>
            </p:cNvPr>
            <p:cNvSpPr txBox="1"/>
            <p:nvPr/>
          </p:nvSpPr>
          <p:spPr>
            <a:xfrm rot="-3299831">
              <a:off x="14853302" y="3723944"/>
              <a:ext cx="578920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 мм</a:t>
              </a:r>
            </a:p>
          </p:txBody>
        </p:sp>
        <p:sp>
          <p:nvSpPr>
            <p:cNvPr id="1109" name="TextBox 1108">
              <a:extLst>
                <a:ext uri="{FF2B5EF4-FFF2-40B4-BE49-F238E27FC236}">
                  <a16:creationId xmlns:a16="http://schemas.microsoft.com/office/drawing/2014/main" id="{033A40F7-CA4F-778D-1C23-0F85DECEE39F}"/>
                </a:ext>
              </a:extLst>
            </p:cNvPr>
            <p:cNvSpPr txBox="1"/>
            <p:nvPr/>
          </p:nvSpPr>
          <p:spPr>
            <a:xfrm rot="-3299831">
              <a:off x="14265889" y="3772187"/>
              <a:ext cx="262088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Д</a:t>
              </a:r>
            </a:p>
          </p:txBody>
        </p:sp>
        <p:sp>
          <p:nvSpPr>
            <p:cNvPr id="1110" name="TextBox 1109">
              <a:extLst>
                <a:ext uri="{FF2B5EF4-FFF2-40B4-BE49-F238E27FC236}">
                  <a16:creationId xmlns:a16="http://schemas.microsoft.com/office/drawing/2014/main" id="{3E546605-A6B8-AB09-326A-E18A10A4EA30}"/>
                </a:ext>
              </a:extLst>
            </p:cNvPr>
            <p:cNvSpPr txBox="1"/>
            <p:nvPr/>
          </p:nvSpPr>
          <p:spPr>
            <a:xfrm rot="-3299831">
              <a:off x="14232817" y="3550779"/>
              <a:ext cx="63832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лина, мм</a:t>
              </a:r>
            </a:p>
          </p:txBody>
        </p:sp>
        <p:sp>
          <p:nvSpPr>
            <p:cNvPr id="1111" name="TextBox 1110">
              <a:extLst>
                <a:ext uri="{FF2B5EF4-FFF2-40B4-BE49-F238E27FC236}">
                  <a16:creationId xmlns:a16="http://schemas.microsoft.com/office/drawing/2014/main" id="{18571993-ED32-A9DC-976D-874381C927DE}"/>
                </a:ext>
              </a:extLst>
            </p:cNvPr>
            <p:cNvSpPr txBox="1"/>
            <p:nvPr/>
          </p:nvSpPr>
          <p:spPr>
            <a:xfrm rot="-3299831">
              <a:off x="14301429" y="3714606"/>
              <a:ext cx="578920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 мм</a:t>
              </a:r>
            </a:p>
          </p:txBody>
        </p:sp>
        <p:sp>
          <p:nvSpPr>
            <p:cNvPr id="1112" name="TextBox 1111">
              <a:extLst>
                <a:ext uri="{FF2B5EF4-FFF2-40B4-BE49-F238E27FC236}">
                  <a16:creationId xmlns:a16="http://schemas.microsoft.com/office/drawing/2014/main" id="{8FC8B0A8-D0F1-98C2-1E4A-951591C700E2}"/>
                </a:ext>
              </a:extLst>
            </p:cNvPr>
            <p:cNvSpPr txBox="1"/>
            <p:nvPr/>
          </p:nvSpPr>
          <p:spPr>
            <a:xfrm rot="-3299831">
              <a:off x="15267731" y="3734746"/>
              <a:ext cx="390801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Выс</a:t>
              </a:r>
            </a:p>
          </p:txBody>
        </p:sp>
        <p:sp>
          <p:nvSpPr>
            <p:cNvPr id="1113" name="TextBox 1112">
              <a:extLst>
                <a:ext uri="{FF2B5EF4-FFF2-40B4-BE49-F238E27FC236}">
                  <a16:creationId xmlns:a16="http://schemas.microsoft.com/office/drawing/2014/main" id="{00ABDDB2-FF47-5C81-E6A4-F0BB9D69F244}"/>
                </a:ext>
              </a:extLst>
            </p:cNvPr>
            <p:cNvSpPr txBox="1"/>
            <p:nvPr/>
          </p:nvSpPr>
          <p:spPr>
            <a:xfrm rot="-3299831">
              <a:off x="15415253" y="3630125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о</a:t>
              </a:r>
            </a:p>
          </p:txBody>
        </p:sp>
        <p:sp>
          <p:nvSpPr>
            <p:cNvPr id="1114" name="TextBox 1113">
              <a:extLst>
                <a:ext uri="{FF2B5EF4-FFF2-40B4-BE49-F238E27FC236}">
                  <a16:creationId xmlns:a16="http://schemas.microsoft.com/office/drawing/2014/main" id="{A7156191-8E96-2EB2-F10B-0B41B5F60F66}"/>
                </a:ext>
              </a:extLst>
            </p:cNvPr>
            <p:cNvSpPr txBox="1"/>
            <p:nvPr/>
          </p:nvSpPr>
          <p:spPr>
            <a:xfrm rot="-3299831">
              <a:off x="15450465" y="3579842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1115" name="TextBox 1114">
              <a:extLst>
                <a:ext uri="{FF2B5EF4-FFF2-40B4-BE49-F238E27FC236}">
                  <a16:creationId xmlns:a16="http://schemas.microsoft.com/office/drawing/2014/main" id="{6B1C4CFB-0EB3-A6BA-F98B-8B16F1B890A7}"/>
                </a:ext>
              </a:extLst>
            </p:cNvPr>
            <p:cNvSpPr txBox="1"/>
            <p:nvPr/>
          </p:nvSpPr>
          <p:spPr>
            <a:xfrm rot="-3299831">
              <a:off x="15479430" y="3538481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а</a:t>
              </a:r>
            </a:p>
          </p:txBody>
        </p:sp>
        <p:sp>
          <p:nvSpPr>
            <p:cNvPr id="1116" name="TextBox 1115">
              <a:extLst>
                <a:ext uri="{FF2B5EF4-FFF2-40B4-BE49-F238E27FC236}">
                  <a16:creationId xmlns:a16="http://schemas.microsoft.com/office/drawing/2014/main" id="{7C27B5AA-C0AF-CEF6-AEE0-1ED71CC0CC53}"/>
                </a:ext>
              </a:extLst>
            </p:cNvPr>
            <p:cNvSpPr txBox="1"/>
            <p:nvPr/>
          </p:nvSpPr>
          <p:spPr>
            <a:xfrm rot="-3299831">
              <a:off x="15149789" y="3389314"/>
              <a:ext cx="1400703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(с выводами), мм       </a:t>
              </a:r>
            </a:p>
          </p:txBody>
        </p:sp>
        <p:sp>
          <p:nvSpPr>
            <p:cNvPr id="1117" name="TextBox 1116">
              <a:extLst>
                <a:ext uri="{FF2B5EF4-FFF2-40B4-BE49-F238E27FC236}">
                  <a16:creationId xmlns:a16="http://schemas.microsoft.com/office/drawing/2014/main" id="{49D5CB1E-B258-2FCF-D34F-A10B05801B85}"/>
                </a:ext>
              </a:extLst>
            </p:cNvPr>
            <p:cNvSpPr txBox="1"/>
            <p:nvPr/>
          </p:nvSpPr>
          <p:spPr>
            <a:xfrm rot="-3299831">
              <a:off x="15403357" y="3757568"/>
              <a:ext cx="668029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  ±3 мм</a:t>
              </a:r>
            </a:p>
          </p:txBody>
        </p:sp>
        <p:sp>
          <p:nvSpPr>
            <p:cNvPr id="1118" name="TextBox 1117">
              <a:extLst>
                <a:ext uri="{FF2B5EF4-FFF2-40B4-BE49-F238E27FC236}">
                  <a16:creationId xmlns:a16="http://schemas.microsoft.com/office/drawing/2014/main" id="{1CCEF270-7047-1695-7E7F-1FACD4640D7B}"/>
                </a:ext>
              </a:extLst>
            </p:cNvPr>
            <p:cNvSpPr txBox="1"/>
            <p:nvPr/>
          </p:nvSpPr>
          <p:spPr>
            <a:xfrm rot="-3299831">
              <a:off x="15844708" y="3617037"/>
              <a:ext cx="677930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Масса, кг </a:t>
              </a:r>
            </a:p>
          </p:txBody>
        </p:sp>
        <p:sp>
          <p:nvSpPr>
            <p:cNvPr id="1119" name="TextBox 1118">
              <a:extLst>
                <a:ext uri="{FF2B5EF4-FFF2-40B4-BE49-F238E27FC236}">
                  <a16:creationId xmlns:a16="http://schemas.microsoft.com/office/drawing/2014/main" id="{1093865B-7F4A-C90C-C38B-155B07A88D88}"/>
                </a:ext>
              </a:extLst>
            </p:cNvPr>
            <p:cNvSpPr txBox="1"/>
            <p:nvPr/>
          </p:nvSpPr>
          <p:spPr>
            <a:xfrm rot="-3299831">
              <a:off x="15982193" y="3762259"/>
              <a:ext cx="489811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±3%</a:t>
              </a:r>
            </a:p>
          </p:txBody>
        </p:sp>
        <p:sp>
          <p:nvSpPr>
            <p:cNvPr id="1120" name="TextBox 1119">
              <a:extLst>
                <a:ext uri="{FF2B5EF4-FFF2-40B4-BE49-F238E27FC236}">
                  <a16:creationId xmlns:a16="http://schemas.microsoft.com/office/drawing/2014/main" id="{507FF046-684A-9497-231C-483A744CED85}"/>
                </a:ext>
              </a:extLst>
            </p:cNvPr>
            <p:cNvSpPr txBox="1"/>
            <p:nvPr/>
          </p:nvSpPr>
          <p:spPr>
            <a:xfrm rot="-3299831">
              <a:off x="16520284" y="3799932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1121" name="TextBox 1120">
              <a:extLst>
                <a:ext uri="{FF2B5EF4-FFF2-40B4-BE49-F238E27FC236}">
                  <a16:creationId xmlns:a16="http://schemas.microsoft.com/office/drawing/2014/main" id="{D693373E-FD96-44B5-0748-E52E25179AF5}"/>
                </a:ext>
              </a:extLst>
            </p:cNvPr>
            <p:cNvSpPr txBox="1"/>
            <p:nvPr/>
          </p:nvSpPr>
          <p:spPr>
            <a:xfrm rot="-3299831">
              <a:off x="16450930" y="3552572"/>
              <a:ext cx="727435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ип вывода</a:t>
              </a:r>
            </a:p>
          </p:txBody>
        </p:sp>
        <p:sp>
          <p:nvSpPr>
            <p:cNvPr id="1122" name="TextBox 1121">
              <a:extLst>
                <a:ext uri="{FF2B5EF4-FFF2-40B4-BE49-F238E27FC236}">
                  <a16:creationId xmlns:a16="http://schemas.microsoft.com/office/drawing/2014/main" id="{84B2130B-904D-4E7A-AB26-49887564B54B}"/>
                </a:ext>
              </a:extLst>
            </p:cNvPr>
            <p:cNvSpPr txBox="1"/>
            <p:nvPr/>
          </p:nvSpPr>
          <p:spPr>
            <a:xfrm rot="-3299831">
              <a:off x="13044409" y="3538399"/>
              <a:ext cx="866049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Номинальное</a:t>
              </a:r>
            </a:p>
          </p:txBody>
        </p:sp>
        <p:sp>
          <p:nvSpPr>
            <p:cNvPr id="1123" name="TextBox 1122">
              <a:extLst>
                <a:ext uri="{FF2B5EF4-FFF2-40B4-BE49-F238E27FC236}">
                  <a16:creationId xmlns:a16="http://schemas.microsoft.com/office/drawing/2014/main" id="{3D5B9726-9319-3CE0-D866-D6E8F5C3BF45}"/>
                </a:ext>
              </a:extLst>
            </p:cNvPr>
            <p:cNvSpPr txBox="1"/>
            <p:nvPr/>
          </p:nvSpPr>
          <p:spPr>
            <a:xfrm rot="-3299831">
              <a:off x="13210828" y="3732238"/>
              <a:ext cx="569019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напря</a:t>
              </a:r>
            </a:p>
          </p:txBody>
        </p:sp>
        <p:sp>
          <p:nvSpPr>
            <p:cNvPr id="1124" name="TextBox 1123">
              <a:extLst>
                <a:ext uri="{FF2B5EF4-FFF2-40B4-BE49-F238E27FC236}">
                  <a16:creationId xmlns:a16="http://schemas.microsoft.com/office/drawing/2014/main" id="{B2C069FA-A4EE-CE47-3135-F5D007F581CE}"/>
                </a:ext>
              </a:extLst>
            </p:cNvPr>
            <p:cNvSpPr txBox="1"/>
            <p:nvPr/>
          </p:nvSpPr>
          <p:spPr>
            <a:xfrm rot="-3299831">
              <a:off x="13496623" y="3543272"/>
              <a:ext cx="262088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ж</a:t>
              </a:r>
            </a:p>
          </p:txBody>
        </p:sp>
        <p:sp>
          <p:nvSpPr>
            <p:cNvPr id="1125" name="TextBox 1124">
              <a:extLst>
                <a:ext uri="{FF2B5EF4-FFF2-40B4-BE49-F238E27FC236}">
                  <a16:creationId xmlns:a16="http://schemas.microsoft.com/office/drawing/2014/main" id="{782F1900-9930-03A0-88A3-C1639D782E35}"/>
                </a:ext>
              </a:extLst>
            </p:cNvPr>
            <p:cNvSpPr txBox="1"/>
            <p:nvPr/>
          </p:nvSpPr>
          <p:spPr>
            <a:xfrm rot="-3299831">
              <a:off x="13483684" y="3356738"/>
              <a:ext cx="549217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ение, В</a:t>
              </a:r>
            </a:p>
          </p:txBody>
        </p:sp>
        <p:sp>
          <p:nvSpPr>
            <p:cNvPr id="1126" name="Полилиния: фигура 1125">
              <a:extLst>
                <a:ext uri="{FF2B5EF4-FFF2-40B4-BE49-F238E27FC236}">
                  <a16:creationId xmlns:a16="http://schemas.microsoft.com/office/drawing/2014/main" id="{665184CB-294E-1827-CC47-1FA13086EB2C}"/>
                </a:ext>
              </a:extLst>
            </p:cNvPr>
            <p:cNvSpPr/>
            <p:nvPr/>
          </p:nvSpPr>
          <p:spPr>
            <a:xfrm>
              <a:off x="13084351" y="3140622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5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5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7" name="Полилиния: фигура 1126">
              <a:extLst>
                <a:ext uri="{FF2B5EF4-FFF2-40B4-BE49-F238E27FC236}">
                  <a16:creationId xmlns:a16="http://schemas.microsoft.com/office/drawing/2014/main" id="{0D9161F8-B2D9-95C7-6E7B-B81585617635}"/>
                </a:ext>
              </a:extLst>
            </p:cNvPr>
            <p:cNvSpPr/>
            <p:nvPr/>
          </p:nvSpPr>
          <p:spPr>
            <a:xfrm>
              <a:off x="13630902" y="3140622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4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4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8" name="Полилиния: фигура 1127">
              <a:extLst>
                <a:ext uri="{FF2B5EF4-FFF2-40B4-BE49-F238E27FC236}">
                  <a16:creationId xmlns:a16="http://schemas.microsoft.com/office/drawing/2014/main" id="{43EB89A3-836D-794D-B1E0-C8A697018E94}"/>
                </a:ext>
              </a:extLst>
            </p:cNvPr>
            <p:cNvSpPr/>
            <p:nvPr/>
          </p:nvSpPr>
          <p:spPr>
            <a:xfrm>
              <a:off x="14178444" y="3140622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5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5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9" name="Полилиния: фигура 1128">
              <a:extLst>
                <a:ext uri="{FF2B5EF4-FFF2-40B4-BE49-F238E27FC236}">
                  <a16:creationId xmlns:a16="http://schemas.microsoft.com/office/drawing/2014/main" id="{861A24ED-6E75-EA5A-EC91-A16F0F520A31}"/>
                </a:ext>
              </a:extLst>
            </p:cNvPr>
            <p:cNvSpPr/>
            <p:nvPr/>
          </p:nvSpPr>
          <p:spPr>
            <a:xfrm>
              <a:off x="14724995" y="3140622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4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4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0" name="Полилиния: фигура 1129">
              <a:extLst>
                <a:ext uri="{FF2B5EF4-FFF2-40B4-BE49-F238E27FC236}">
                  <a16:creationId xmlns:a16="http://schemas.microsoft.com/office/drawing/2014/main" id="{B80B4756-515E-4ACB-BEF1-00C62F58B748}"/>
                </a:ext>
              </a:extLst>
            </p:cNvPr>
            <p:cNvSpPr/>
            <p:nvPr/>
          </p:nvSpPr>
          <p:spPr>
            <a:xfrm>
              <a:off x="15271547" y="3140622"/>
              <a:ext cx="569324" cy="810916"/>
            </a:xfrm>
            <a:custGeom>
              <a:avLst/>
              <a:gdLst>
                <a:gd name="connsiteX0" fmla="*/ 0 w 569324"/>
                <a:gd name="connsiteY0" fmla="*/ 810916 h 810916"/>
                <a:gd name="connsiteX1" fmla="*/ 569325 w 56932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810916">
                  <a:moveTo>
                    <a:pt x="0" y="810916"/>
                  </a:moveTo>
                  <a:lnTo>
                    <a:pt x="569325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1" name="Полилиния: фигура 1130">
              <a:extLst>
                <a:ext uri="{FF2B5EF4-FFF2-40B4-BE49-F238E27FC236}">
                  <a16:creationId xmlns:a16="http://schemas.microsoft.com/office/drawing/2014/main" id="{B9EC69A5-1288-F88F-1F68-C5B9C3881642}"/>
                </a:ext>
              </a:extLst>
            </p:cNvPr>
            <p:cNvSpPr/>
            <p:nvPr/>
          </p:nvSpPr>
          <p:spPr>
            <a:xfrm>
              <a:off x="15819088" y="3140622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4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4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2" name="Полилиния: фигура 1131">
              <a:extLst>
                <a:ext uri="{FF2B5EF4-FFF2-40B4-BE49-F238E27FC236}">
                  <a16:creationId xmlns:a16="http://schemas.microsoft.com/office/drawing/2014/main" id="{8BF0CB55-58F0-5041-3305-C1691676E80E}"/>
                </a:ext>
              </a:extLst>
            </p:cNvPr>
            <p:cNvSpPr/>
            <p:nvPr/>
          </p:nvSpPr>
          <p:spPr>
            <a:xfrm>
              <a:off x="16389403" y="3145573"/>
              <a:ext cx="546551" cy="779232"/>
            </a:xfrm>
            <a:custGeom>
              <a:avLst/>
              <a:gdLst>
                <a:gd name="connsiteX0" fmla="*/ 0 w 546551"/>
                <a:gd name="connsiteY0" fmla="*/ 779232 h 779232"/>
                <a:gd name="connsiteX1" fmla="*/ 546552 w 546551"/>
                <a:gd name="connsiteY1" fmla="*/ 0 h 77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6551" h="779232">
                  <a:moveTo>
                    <a:pt x="0" y="779232"/>
                  </a:moveTo>
                  <a:lnTo>
                    <a:pt x="546552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3" name="Полилиния: фигура 1132">
              <a:extLst>
                <a:ext uri="{FF2B5EF4-FFF2-40B4-BE49-F238E27FC236}">
                  <a16:creationId xmlns:a16="http://schemas.microsoft.com/office/drawing/2014/main" id="{37E4C7E8-674D-3DC2-C949-D605E7A04EC2}"/>
                </a:ext>
              </a:extLst>
            </p:cNvPr>
            <p:cNvSpPr/>
            <p:nvPr/>
          </p:nvSpPr>
          <p:spPr>
            <a:xfrm>
              <a:off x="12396211" y="4050552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4" name="Полилиния: фигура 1133">
              <a:extLst>
                <a:ext uri="{FF2B5EF4-FFF2-40B4-BE49-F238E27FC236}">
                  <a16:creationId xmlns:a16="http://schemas.microsoft.com/office/drawing/2014/main" id="{6D439880-EE1A-37BB-82B3-3C7B6169EE5B}"/>
                </a:ext>
              </a:extLst>
            </p:cNvPr>
            <p:cNvSpPr/>
            <p:nvPr/>
          </p:nvSpPr>
          <p:spPr>
            <a:xfrm>
              <a:off x="13189304" y="4050552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5" name="Полилиния: фигура 1134">
              <a:extLst>
                <a:ext uri="{FF2B5EF4-FFF2-40B4-BE49-F238E27FC236}">
                  <a16:creationId xmlns:a16="http://schemas.microsoft.com/office/drawing/2014/main" id="{E03D1F1F-6C52-1EDA-8143-5857BA5120F0}"/>
                </a:ext>
              </a:extLst>
            </p:cNvPr>
            <p:cNvSpPr/>
            <p:nvPr/>
          </p:nvSpPr>
          <p:spPr>
            <a:xfrm>
              <a:off x="13624961" y="405055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6" name="Полилиния: фигура 1135">
              <a:extLst>
                <a:ext uri="{FF2B5EF4-FFF2-40B4-BE49-F238E27FC236}">
                  <a16:creationId xmlns:a16="http://schemas.microsoft.com/office/drawing/2014/main" id="{D7832503-F8D2-63EA-5D8C-D4D85F698B42}"/>
                </a:ext>
              </a:extLst>
            </p:cNvPr>
            <p:cNvSpPr/>
            <p:nvPr/>
          </p:nvSpPr>
          <p:spPr>
            <a:xfrm>
              <a:off x="14194286" y="405055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7" name="Полилиния: фигура 1136">
              <a:extLst>
                <a:ext uri="{FF2B5EF4-FFF2-40B4-BE49-F238E27FC236}">
                  <a16:creationId xmlns:a16="http://schemas.microsoft.com/office/drawing/2014/main" id="{FA5E64E1-E50F-BBAB-8A8C-7F009FE13BAA}"/>
                </a:ext>
              </a:extLst>
            </p:cNvPr>
            <p:cNvSpPr/>
            <p:nvPr/>
          </p:nvSpPr>
          <p:spPr>
            <a:xfrm>
              <a:off x="14762620" y="405055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1" name="Полилиния: фигура 1140">
              <a:extLst>
                <a:ext uri="{FF2B5EF4-FFF2-40B4-BE49-F238E27FC236}">
                  <a16:creationId xmlns:a16="http://schemas.microsoft.com/office/drawing/2014/main" id="{F38FD886-8624-9F8A-620B-DB74BEE445F4}"/>
                </a:ext>
              </a:extLst>
            </p:cNvPr>
            <p:cNvSpPr/>
            <p:nvPr/>
          </p:nvSpPr>
          <p:spPr>
            <a:xfrm>
              <a:off x="15331945" y="405055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3" name="Полилиния: фигура 1142">
              <a:extLst>
                <a:ext uri="{FF2B5EF4-FFF2-40B4-BE49-F238E27FC236}">
                  <a16:creationId xmlns:a16="http://schemas.microsoft.com/office/drawing/2014/main" id="{34AF71C9-E520-3D6A-D093-3D32E6434482}"/>
                </a:ext>
              </a:extLst>
            </p:cNvPr>
            <p:cNvSpPr/>
            <p:nvPr/>
          </p:nvSpPr>
          <p:spPr>
            <a:xfrm>
              <a:off x="15900279" y="405055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5" name="Полилиния: фигура 1144">
              <a:extLst>
                <a:ext uri="{FF2B5EF4-FFF2-40B4-BE49-F238E27FC236}">
                  <a16:creationId xmlns:a16="http://schemas.microsoft.com/office/drawing/2014/main" id="{4FA2987C-4936-F2A5-A7B9-1C461DBE0EA3}"/>
                </a:ext>
              </a:extLst>
            </p:cNvPr>
            <p:cNvSpPr/>
            <p:nvPr/>
          </p:nvSpPr>
          <p:spPr>
            <a:xfrm>
              <a:off x="16469604" y="405055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6" name="Полилиния: фигура 1145">
              <a:extLst>
                <a:ext uri="{FF2B5EF4-FFF2-40B4-BE49-F238E27FC236}">
                  <a16:creationId xmlns:a16="http://schemas.microsoft.com/office/drawing/2014/main" id="{94904817-4442-A738-80FA-CC9DE97760AF}"/>
                </a:ext>
              </a:extLst>
            </p:cNvPr>
            <p:cNvSpPr/>
            <p:nvPr/>
          </p:nvSpPr>
          <p:spPr>
            <a:xfrm>
              <a:off x="12396211" y="4418880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7" name="Полилиния: фигура 1146">
              <a:extLst>
                <a:ext uri="{FF2B5EF4-FFF2-40B4-BE49-F238E27FC236}">
                  <a16:creationId xmlns:a16="http://schemas.microsoft.com/office/drawing/2014/main" id="{CE8539B1-D0A2-1E9A-0853-31A64BF3C78C}"/>
                </a:ext>
              </a:extLst>
            </p:cNvPr>
            <p:cNvSpPr/>
            <p:nvPr/>
          </p:nvSpPr>
          <p:spPr>
            <a:xfrm>
              <a:off x="13189304" y="4418880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6" name="Полилиния: фигура 1715">
              <a:extLst>
                <a:ext uri="{FF2B5EF4-FFF2-40B4-BE49-F238E27FC236}">
                  <a16:creationId xmlns:a16="http://schemas.microsoft.com/office/drawing/2014/main" id="{980C9DFD-1AF7-9F3A-1951-BF00DD462D90}"/>
                </a:ext>
              </a:extLst>
            </p:cNvPr>
            <p:cNvSpPr/>
            <p:nvPr/>
          </p:nvSpPr>
          <p:spPr>
            <a:xfrm>
              <a:off x="13624961" y="4418880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7" name="Полилиния: фигура 1716">
              <a:extLst>
                <a:ext uri="{FF2B5EF4-FFF2-40B4-BE49-F238E27FC236}">
                  <a16:creationId xmlns:a16="http://schemas.microsoft.com/office/drawing/2014/main" id="{B1AC72C6-837F-65E3-608A-2F366953FD9A}"/>
                </a:ext>
              </a:extLst>
            </p:cNvPr>
            <p:cNvSpPr/>
            <p:nvPr/>
          </p:nvSpPr>
          <p:spPr>
            <a:xfrm>
              <a:off x="14194286" y="4418880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8" name="Полилиния: фигура 1717">
              <a:extLst>
                <a:ext uri="{FF2B5EF4-FFF2-40B4-BE49-F238E27FC236}">
                  <a16:creationId xmlns:a16="http://schemas.microsoft.com/office/drawing/2014/main" id="{1A0388D2-A752-2ADC-DD65-2E832036046B}"/>
                </a:ext>
              </a:extLst>
            </p:cNvPr>
            <p:cNvSpPr/>
            <p:nvPr/>
          </p:nvSpPr>
          <p:spPr>
            <a:xfrm>
              <a:off x="14762620" y="4418880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9" name="Полилиния: фигура 1718">
              <a:extLst>
                <a:ext uri="{FF2B5EF4-FFF2-40B4-BE49-F238E27FC236}">
                  <a16:creationId xmlns:a16="http://schemas.microsoft.com/office/drawing/2014/main" id="{4D232EBA-3736-FC31-D4DB-E0A051ADB715}"/>
                </a:ext>
              </a:extLst>
            </p:cNvPr>
            <p:cNvSpPr/>
            <p:nvPr/>
          </p:nvSpPr>
          <p:spPr>
            <a:xfrm>
              <a:off x="15331945" y="4418880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0" name="Полилиния: фигура 1719">
              <a:extLst>
                <a:ext uri="{FF2B5EF4-FFF2-40B4-BE49-F238E27FC236}">
                  <a16:creationId xmlns:a16="http://schemas.microsoft.com/office/drawing/2014/main" id="{B4795EF1-4AA9-064D-EDA8-427075A9A2CA}"/>
                </a:ext>
              </a:extLst>
            </p:cNvPr>
            <p:cNvSpPr/>
            <p:nvPr/>
          </p:nvSpPr>
          <p:spPr>
            <a:xfrm>
              <a:off x="15900279" y="4418880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1" name="Полилиния: фигура 1720">
              <a:extLst>
                <a:ext uri="{FF2B5EF4-FFF2-40B4-BE49-F238E27FC236}">
                  <a16:creationId xmlns:a16="http://schemas.microsoft.com/office/drawing/2014/main" id="{27850B95-4EB2-2546-0949-710536718F69}"/>
                </a:ext>
              </a:extLst>
            </p:cNvPr>
            <p:cNvSpPr/>
            <p:nvPr/>
          </p:nvSpPr>
          <p:spPr>
            <a:xfrm>
              <a:off x="16469604" y="4418880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2" name="Полилиния: фигура 1721">
              <a:extLst>
                <a:ext uri="{FF2B5EF4-FFF2-40B4-BE49-F238E27FC236}">
                  <a16:creationId xmlns:a16="http://schemas.microsoft.com/office/drawing/2014/main" id="{1FD42594-2402-C623-772E-33E7ABE82F4D}"/>
                </a:ext>
              </a:extLst>
            </p:cNvPr>
            <p:cNvSpPr/>
            <p:nvPr/>
          </p:nvSpPr>
          <p:spPr>
            <a:xfrm>
              <a:off x="12396211" y="4788198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3" name="Полилиния: фигура 1722">
              <a:extLst>
                <a:ext uri="{FF2B5EF4-FFF2-40B4-BE49-F238E27FC236}">
                  <a16:creationId xmlns:a16="http://schemas.microsoft.com/office/drawing/2014/main" id="{FAE19CFA-ACE3-883F-2BB7-94BA0C69533E}"/>
                </a:ext>
              </a:extLst>
            </p:cNvPr>
            <p:cNvSpPr/>
            <p:nvPr/>
          </p:nvSpPr>
          <p:spPr>
            <a:xfrm>
              <a:off x="13189304" y="4788198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4" name="Полилиния: фигура 1723">
              <a:extLst>
                <a:ext uri="{FF2B5EF4-FFF2-40B4-BE49-F238E27FC236}">
                  <a16:creationId xmlns:a16="http://schemas.microsoft.com/office/drawing/2014/main" id="{84B9A1F0-DD53-5F56-8357-A86EE83EC750}"/>
                </a:ext>
              </a:extLst>
            </p:cNvPr>
            <p:cNvSpPr/>
            <p:nvPr/>
          </p:nvSpPr>
          <p:spPr>
            <a:xfrm>
              <a:off x="13624961" y="4788198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5" name="Полилиния: фигура 1724">
              <a:extLst>
                <a:ext uri="{FF2B5EF4-FFF2-40B4-BE49-F238E27FC236}">
                  <a16:creationId xmlns:a16="http://schemas.microsoft.com/office/drawing/2014/main" id="{9722B255-CDE9-2949-0263-E0BD0BB2EC27}"/>
                </a:ext>
              </a:extLst>
            </p:cNvPr>
            <p:cNvSpPr/>
            <p:nvPr/>
          </p:nvSpPr>
          <p:spPr>
            <a:xfrm>
              <a:off x="14194286" y="4788198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6" name="Полилиния: фигура 1725">
              <a:extLst>
                <a:ext uri="{FF2B5EF4-FFF2-40B4-BE49-F238E27FC236}">
                  <a16:creationId xmlns:a16="http://schemas.microsoft.com/office/drawing/2014/main" id="{56CBB6BC-6103-3960-BB98-0DB219D532EA}"/>
                </a:ext>
              </a:extLst>
            </p:cNvPr>
            <p:cNvSpPr/>
            <p:nvPr/>
          </p:nvSpPr>
          <p:spPr>
            <a:xfrm>
              <a:off x="14762620" y="4788198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7" name="Полилиния: фигура 1726">
              <a:extLst>
                <a:ext uri="{FF2B5EF4-FFF2-40B4-BE49-F238E27FC236}">
                  <a16:creationId xmlns:a16="http://schemas.microsoft.com/office/drawing/2014/main" id="{0C6352E7-83F4-AEC7-57F7-D043B9499578}"/>
                </a:ext>
              </a:extLst>
            </p:cNvPr>
            <p:cNvSpPr/>
            <p:nvPr/>
          </p:nvSpPr>
          <p:spPr>
            <a:xfrm>
              <a:off x="15331945" y="4788198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4" name="Полилиния: фигура 1983">
              <a:extLst>
                <a:ext uri="{FF2B5EF4-FFF2-40B4-BE49-F238E27FC236}">
                  <a16:creationId xmlns:a16="http://schemas.microsoft.com/office/drawing/2014/main" id="{43631CA1-6FF6-5503-53A7-6EE44A9336B6}"/>
                </a:ext>
              </a:extLst>
            </p:cNvPr>
            <p:cNvSpPr/>
            <p:nvPr/>
          </p:nvSpPr>
          <p:spPr>
            <a:xfrm>
              <a:off x="15900279" y="4788198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5" name="Полилиния: фигура 1984">
              <a:extLst>
                <a:ext uri="{FF2B5EF4-FFF2-40B4-BE49-F238E27FC236}">
                  <a16:creationId xmlns:a16="http://schemas.microsoft.com/office/drawing/2014/main" id="{D57BEEF6-114A-C883-37BF-6D4D5B975D18}"/>
                </a:ext>
              </a:extLst>
            </p:cNvPr>
            <p:cNvSpPr/>
            <p:nvPr/>
          </p:nvSpPr>
          <p:spPr>
            <a:xfrm>
              <a:off x="16469604" y="4788198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6" name="Полилиния: фигура 1985">
              <a:extLst>
                <a:ext uri="{FF2B5EF4-FFF2-40B4-BE49-F238E27FC236}">
                  <a16:creationId xmlns:a16="http://schemas.microsoft.com/office/drawing/2014/main" id="{DA11B854-B152-392E-92A3-22F5492D6FA2}"/>
                </a:ext>
              </a:extLst>
            </p:cNvPr>
            <p:cNvSpPr/>
            <p:nvPr/>
          </p:nvSpPr>
          <p:spPr>
            <a:xfrm>
              <a:off x="12396211" y="5156526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7" name="Полилиния: фигура 1986">
              <a:extLst>
                <a:ext uri="{FF2B5EF4-FFF2-40B4-BE49-F238E27FC236}">
                  <a16:creationId xmlns:a16="http://schemas.microsoft.com/office/drawing/2014/main" id="{23EF6B63-FCEC-2868-6A07-17A76767FE6A}"/>
                </a:ext>
              </a:extLst>
            </p:cNvPr>
            <p:cNvSpPr/>
            <p:nvPr/>
          </p:nvSpPr>
          <p:spPr>
            <a:xfrm>
              <a:off x="13189304" y="5156526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8" name="Полилиния: фигура 1987">
              <a:extLst>
                <a:ext uri="{FF2B5EF4-FFF2-40B4-BE49-F238E27FC236}">
                  <a16:creationId xmlns:a16="http://schemas.microsoft.com/office/drawing/2014/main" id="{0D5F9C8C-A851-59F5-A7D1-1F14A7B0ECD7}"/>
                </a:ext>
              </a:extLst>
            </p:cNvPr>
            <p:cNvSpPr/>
            <p:nvPr/>
          </p:nvSpPr>
          <p:spPr>
            <a:xfrm>
              <a:off x="13624961" y="5156526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9" name="Полилиния: фигура 1988">
              <a:extLst>
                <a:ext uri="{FF2B5EF4-FFF2-40B4-BE49-F238E27FC236}">
                  <a16:creationId xmlns:a16="http://schemas.microsoft.com/office/drawing/2014/main" id="{A4D50DD7-27C5-DAC7-9689-3FA7E3AB0BBD}"/>
                </a:ext>
              </a:extLst>
            </p:cNvPr>
            <p:cNvSpPr/>
            <p:nvPr/>
          </p:nvSpPr>
          <p:spPr>
            <a:xfrm>
              <a:off x="14194286" y="5156526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0" name="Полилиния: фигура 1989">
              <a:extLst>
                <a:ext uri="{FF2B5EF4-FFF2-40B4-BE49-F238E27FC236}">
                  <a16:creationId xmlns:a16="http://schemas.microsoft.com/office/drawing/2014/main" id="{774F2EC5-76BB-105C-270B-B94B89158689}"/>
                </a:ext>
              </a:extLst>
            </p:cNvPr>
            <p:cNvSpPr/>
            <p:nvPr/>
          </p:nvSpPr>
          <p:spPr>
            <a:xfrm>
              <a:off x="14762620" y="5156526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1" name="Полилиния: фигура 1990">
              <a:extLst>
                <a:ext uri="{FF2B5EF4-FFF2-40B4-BE49-F238E27FC236}">
                  <a16:creationId xmlns:a16="http://schemas.microsoft.com/office/drawing/2014/main" id="{48C3F9E0-3F0D-5FA4-D3FB-7CBFC6770940}"/>
                </a:ext>
              </a:extLst>
            </p:cNvPr>
            <p:cNvSpPr/>
            <p:nvPr/>
          </p:nvSpPr>
          <p:spPr>
            <a:xfrm>
              <a:off x="15331945" y="5156526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2" name="Полилиния: фигура 1991">
              <a:extLst>
                <a:ext uri="{FF2B5EF4-FFF2-40B4-BE49-F238E27FC236}">
                  <a16:creationId xmlns:a16="http://schemas.microsoft.com/office/drawing/2014/main" id="{F896BC1B-D3AD-090D-D08A-1095B49226F9}"/>
                </a:ext>
              </a:extLst>
            </p:cNvPr>
            <p:cNvSpPr/>
            <p:nvPr/>
          </p:nvSpPr>
          <p:spPr>
            <a:xfrm>
              <a:off x="15900279" y="5156526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3" name="Полилиния: фигура 1992">
              <a:extLst>
                <a:ext uri="{FF2B5EF4-FFF2-40B4-BE49-F238E27FC236}">
                  <a16:creationId xmlns:a16="http://schemas.microsoft.com/office/drawing/2014/main" id="{E1EEC5DF-42BA-BDC8-4D72-8D20454B6081}"/>
                </a:ext>
              </a:extLst>
            </p:cNvPr>
            <p:cNvSpPr/>
            <p:nvPr/>
          </p:nvSpPr>
          <p:spPr>
            <a:xfrm>
              <a:off x="16469604" y="5156526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4" name="Полилиния: фигура 1993">
              <a:extLst>
                <a:ext uri="{FF2B5EF4-FFF2-40B4-BE49-F238E27FC236}">
                  <a16:creationId xmlns:a16="http://schemas.microsoft.com/office/drawing/2014/main" id="{2CDE5221-3DB1-2F38-AEA2-D200E0573CA1}"/>
                </a:ext>
              </a:extLst>
            </p:cNvPr>
            <p:cNvSpPr/>
            <p:nvPr/>
          </p:nvSpPr>
          <p:spPr>
            <a:xfrm>
              <a:off x="12396211" y="5525845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5" name="Полилиния: фигура 1994">
              <a:extLst>
                <a:ext uri="{FF2B5EF4-FFF2-40B4-BE49-F238E27FC236}">
                  <a16:creationId xmlns:a16="http://schemas.microsoft.com/office/drawing/2014/main" id="{7A88270F-C99A-A074-D3FD-791AC453C24D}"/>
                </a:ext>
              </a:extLst>
            </p:cNvPr>
            <p:cNvSpPr/>
            <p:nvPr/>
          </p:nvSpPr>
          <p:spPr>
            <a:xfrm>
              <a:off x="13189304" y="5525845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6" name="Полилиния: фигура 1995">
              <a:extLst>
                <a:ext uri="{FF2B5EF4-FFF2-40B4-BE49-F238E27FC236}">
                  <a16:creationId xmlns:a16="http://schemas.microsoft.com/office/drawing/2014/main" id="{FCFAC62E-1E6E-D363-49D3-C2F6BC0409D0}"/>
                </a:ext>
              </a:extLst>
            </p:cNvPr>
            <p:cNvSpPr/>
            <p:nvPr/>
          </p:nvSpPr>
          <p:spPr>
            <a:xfrm>
              <a:off x="13624961" y="5525845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7" name="Полилиния: фигура 1996">
              <a:extLst>
                <a:ext uri="{FF2B5EF4-FFF2-40B4-BE49-F238E27FC236}">
                  <a16:creationId xmlns:a16="http://schemas.microsoft.com/office/drawing/2014/main" id="{0DE4ECBF-A17F-3202-880E-4FD0D232E688}"/>
                </a:ext>
              </a:extLst>
            </p:cNvPr>
            <p:cNvSpPr/>
            <p:nvPr/>
          </p:nvSpPr>
          <p:spPr>
            <a:xfrm>
              <a:off x="14194286" y="5525845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8" name="Полилиния: фигура 1997">
              <a:extLst>
                <a:ext uri="{FF2B5EF4-FFF2-40B4-BE49-F238E27FC236}">
                  <a16:creationId xmlns:a16="http://schemas.microsoft.com/office/drawing/2014/main" id="{93F7C4D0-48A8-E33C-E940-1CFF477C27B8}"/>
                </a:ext>
              </a:extLst>
            </p:cNvPr>
            <p:cNvSpPr/>
            <p:nvPr/>
          </p:nvSpPr>
          <p:spPr>
            <a:xfrm>
              <a:off x="14762620" y="5525845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9" name="Полилиния: фигура 1998">
              <a:extLst>
                <a:ext uri="{FF2B5EF4-FFF2-40B4-BE49-F238E27FC236}">
                  <a16:creationId xmlns:a16="http://schemas.microsoft.com/office/drawing/2014/main" id="{C1156FD8-36F6-106E-3076-229E66C95318}"/>
                </a:ext>
              </a:extLst>
            </p:cNvPr>
            <p:cNvSpPr/>
            <p:nvPr/>
          </p:nvSpPr>
          <p:spPr>
            <a:xfrm>
              <a:off x="15331945" y="5525845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0" name="Полилиния: фигура 1999">
              <a:extLst>
                <a:ext uri="{FF2B5EF4-FFF2-40B4-BE49-F238E27FC236}">
                  <a16:creationId xmlns:a16="http://schemas.microsoft.com/office/drawing/2014/main" id="{C3912996-EAD6-8037-FED5-DD1037C434D1}"/>
                </a:ext>
              </a:extLst>
            </p:cNvPr>
            <p:cNvSpPr/>
            <p:nvPr/>
          </p:nvSpPr>
          <p:spPr>
            <a:xfrm>
              <a:off x="15900279" y="5525845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1" name="Полилиния: фигура 2000">
              <a:extLst>
                <a:ext uri="{FF2B5EF4-FFF2-40B4-BE49-F238E27FC236}">
                  <a16:creationId xmlns:a16="http://schemas.microsoft.com/office/drawing/2014/main" id="{E4CEF0F9-AAC3-621C-155D-E5614871DE5F}"/>
                </a:ext>
              </a:extLst>
            </p:cNvPr>
            <p:cNvSpPr/>
            <p:nvPr/>
          </p:nvSpPr>
          <p:spPr>
            <a:xfrm>
              <a:off x="16469604" y="5525845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2" name="Полилиния: фигура 2001">
              <a:extLst>
                <a:ext uri="{FF2B5EF4-FFF2-40B4-BE49-F238E27FC236}">
                  <a16:creationId xmlns:a16="http://schemas.microsoft.com/office/drawing/2014/main" id="{8F6AEBF0-E3BF-850A-02AD-98720489E490}"/>
                </a:ext>
              </a:extLst>
            </p:cNvPr>
            <p:cNvSpPr/>
            <p:nvPr/>
          </p:nvSpPr>
          <p:spPr>
            <a:xfrm>
              <a:off x="12396211" y="5894173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3" name="Полилиния: фигура 2002">
              <a:extLst>
                <a:ext uri="{FF2B5EF4-FFF2-40B4-BE49-F238E27FC236}">
                  <a16:creationId xmlns:a16="http://schemas.microsoft.com/office/drawing/2014/main" id="{137B070D-D88B-882E-0A0E-C082607969F1}"/>
                </a:ext>
              </a:extLst>
            </p:cNvPr>
            <p:cNvSpPr/>
            <p:nvPr/>
          </p:nvSpPr>
          <p:spPr>
            <a:xfrm>
              <a:off x="13189304" y="5894173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4" name="Полилиния: фигура 2003">
              <a:extLst>
                <a:ext uri="{FF2B5EF4-FFF2-40B4-BE49-F238E27FC236}">
                  <a16:creationId xmlns:a16="http://schemas.microsoft.com/office/drawing/2014/main" id="{EA8CBBF1-0A03-7184-242D-09D4E996944F}"/>
                </a:ext>
              </a:extLst>
            </p:cNvPr>
            <p:cNvSpPr/>
            <p:nvPr/>
          </p:nvSpPr>
          <p:spPr>
            <a:xfrm>
              <a:off x="13624961" y="5894173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5" name="Полилиния: фигура 2004">
              <a:extLst>
                <a:ext uri="{FF2B5EF4-FFF2-40B4-BE49-F238E27FC236}">
                  <a16:creationId xmlns:a16="http://schemas.microsoft.com/office/drawing/2014/main" id="{81D235C1-7695-F7E3-5B88-F50FCA82088D}"/>
                </a:ext>
              </a:extLst>
            </p:cNvPr>
            <p:cNvSpPr/>
            <p:nvPr/>
          </p:nvSpPr>
          <p:spPr>
            <a:xfrm>
              <a:off x="14194286" y="5894173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6" name="Полилиния: фигура 2005">
              <a:extLst>
                <a:ext uri="{FF2B5EF4-FFF2-40B4-BE49-F238E27FC236}">
                  <a16:creationId xmlns:a16="http://schemas.microsoft.com/office/drawing/2014/main" id="{02410542-1822-D42A-BA95-7A9FF3A88EF9}"/>
                </a:ext>
              </a:extLst>
            </p:cNvPr>
            <p:cNvSpPr/>
            <p:nvPr/>
          </p:nvSpPr>
          <p:spPr>
            <a:xfrm>
              <a:off x="14762620" y="5894173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7" name="Полилиния: фигура 2006">
              <a:extLst>
                <a:ext uri="{FF2B5EF4-FFF2-40B4-BE49-F238E27FC236}">
                  <a16:creationId xmlns:a16="http://schemas.microsoft.com/office/drawing/2014/main" id="{002DD871-DDCF-F7F1-8ADC-02D798DF5BEE}"/>
                </a:ext>
              </a:extLst>
            </p:cNvPr>
            <p:cNvSpPr/>
            <p:nvPr/>
          </p:nvSpPr>
          <p:spPr>
            <a:xfrm>
              <a:off x="15331945" y="5894173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8" name="Полилиния: фигура 2007">
              <a:extLst>
                <a:ext uri="{FF2B5EF4-FFF2-40B4-BE49-F238E27FC236}">
                  <a16:creationId xmlns:a16="http://schemas.microsoft.com/office/drawing/2014/main" id="{BACFECE8-8A20-5F31-AE61-102152A7D5CF}"/>
                </a:ext>
              </a:extLst>
            </p:cNvPr>
            <p:cNvSpPr/>
            <p:nvPr/>
          </p:nvSpPr>
          <p:spPr>
            <a:xfrm>
              <a:off x="15900279" y="5894173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9" name="Полилиния: фигура 2008">
              <a:extLst>
                <a:ext uri="{FF2B5EF4-FFF2-40B4-BE49-F238E27FC236}">
                  <a16:creationId xmlns:a16="http://schemas.microsoft.com/office/drawing/2014/main" id="{77AFEF47-053C-BA03-7D72-CE5056083D44}"/>
                </a:ext>
              </a:extLst>
            </p:cNvPr>
            <p:cNvSpPr/>
            <p:nvPr/>
          </p:nvSpPr>
          <p:spPr>
            <a:xfrm>
              <a:off x="16469604" y="5894173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0" name="Полилиния: фигура 2009">
              <a:extLst>
                <a:ext uri="{FF2B5EF4-FFF2-40B4-BE49-F238E27FC236}">
                  <a16:creationId xmlns:a16="http://schemas.microsoft.com/office/drawing/2014/main" id="{4ACF0E08-26B9-3BE0-75D9-3A985DC3E29C}"/>
                </a:ext>
              </a:extLst>
            </p:cNvPr>
            <p:cNvSpPr/>
            <p:nvPr/>
          </p:nvSpPr>
          <p:spPr>
            <a:xfrm>
              <a:off x="12396211" y="6263491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1" name="Полилиния: фигура 2010">
              <a:extLst>
                <a:ext uri="{FF2B5EF4-FFF2-40B4-BE49-F238E27FC236}">
                  <a16:creationId xmlns:a16="http://schemas.microsoft.com/office/drawing/2014/main" id="{7E4625EB-77E3-0735-7BB2-3572D7BFF0EB}"/>
                </a:ext>
              </a:extLst>
            </p:cNvPr>
            <p:cNvSpPr/>
            <p:nvPr/>
          </p:nvSpPr>
          <p:spPr>
            <a:xfrm>
              <a:off x="13189304" y="6263491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2" name="Полилиния: фигура 2011">
              <a:extLst>
                <a:ext uri="{FF2B5EF4-FFF2-40B4-BE49-F238E27FC236}">
                  <a16:creationId xmlns:a16="http://schemas.microsoft.com/office/drawing/2014/main" id="{6E5B5D90-9CE8-ECCD-59E5-6FD01C928819}"/>
                </a:ext>
              </a:extLst>
            </p:cNvPr>
            <p:cNvSpPr/>
            <p:nvPr/>
          </p:nvSpPr>
          <p:spPr>
            <a:xfrm>
              <a:off x="13624961" y="6263491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3" name="Полилиния: фигура 2012">
              <a:extLst>
                <a:ext uri="{FF2B5EF4-FFF2-40B4-BE49-F238E27FC236}">
                  <a16:creationId xmlns:a16="http://schemas.microsoft.com/office/drawing/2014/main" id="{C5E096DC-5DF7-D2D9-1ABD-BA57768B60BF}"/>
                </a:ext>
              </a:extLst>
            </p:cNvPr>
            <p:cNvSpPr/>
            <p:nvPr/>
          </p:nvSpPr>
          <p:spPr>
            <a:xfrm>
              <a:off x="14194286" y="6263491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4" name="Полилиния: фигура 2013">
              <a:extLst>
                <a:ext uri="{FF2B5EF4-FFF2-40B4-BE49-F238E27FC236}">
                  <a16:creationId xmlns:a16="http://schemas.microsoft.com/office/drawing/2014/main" id="{9BA32F06-78CF-0C3D-E123-FDEADE96CEA8}"/>
                </a:ext>
              </a:extLst>
            </p:cNvPr>
            <p:cNvSpPr/>
            <p:nvPr/>
          </p:nvSpPr>
          <p:spPr>
            <a:xfrm>
              <a:off x="14762620" y="6263491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5" name="Полилиния: фигура 2014">
              <a:extLst>
                <a:ext uri="{FF2B5EF4-FFF2-40B4-BE49-F238E27FC236}">
                  <a16:creationId xmlns:a16="http://schemas.microsoft.com/office/drawing/2014/main" id="{12183B6B-3AB3-F56A-DEF2-1A616DFE34AF}"/>
                </a:ext>
              </a:extLst>
            </p:cNvPr>
            <p:cNvSpPr/>
            <p:nvPr/>
          </p:nvSpPr>
          <p:spPr>
            <a:xfrm>
              <a:off x="15331945" y="6263491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6" name="Полилиния: фигура 2015">
              <a:extLst>
                <a:ext uri="{FF2B5EF4-FFF2-40B4-BE49-F238E27FC236}">
                  <a16:creationId xmlns:a16="http://schemas.microsoft.com/office/drawing/2014/main" id="{09997E1E-023D-189B-7C5C-13D1A244186B}"/>
                </a:ext>
              </a:extLst>
            </p:cNvPr>
            <p:cNvSpPr/>
            <p:nvPr/>
          </p:nvSpPr>
          <p:spPr>
            <a:xfrm>
              <a:off x="15900279" y="6263491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7" name="Полилиния: фигура 2016">
              <a:extLst>
                <a:ext uri="{FF2B5EF4-FFF2-40B4-BE49-F238E27FC236}">
                  <a16:creationId xmlns:a16="http://schemas.microsoft.com/office/drawing/2014/main" id="{60CB8458-A967-9DBB-CD6D-248E5AAF16EB}"/>
                </a:ext>
              </a:extLst>
            </p:cNvPr>
            <p:cNvSpPr/>
            <p:nvPr/>
          </p:nvSpPr>
          <p:spPr>
            <a:xfrm>
              <a:off x="16469604" y="6263491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8" name="Полилиния: фигура 2017">
              <a:extLst>
                <a:ext uri="{FF2B5EF4-FFF2-40B4-BE49-F238E27FC236}">
                  <a16:creationId xmlns:a16="http://schemas.microsoft.com/office/drawing/2014/main" id="{B520EB77-94D4-4D51-EA47-7FAD75DB3C47}"/>
                </a:ext>
              </a:extLst>
            </p:cNvPr>
            <p:cNvSpPr/>
            <p:nvPr/>
          </p:nvSpPr>
          <p:spPr>
            <a:xfrm>
              <a:off x="12396211" y="6631820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9" name="Полилиния: фигура 2018">
              <a:extLst>
                <a:ext uri="{FF2B5EF4-FFF2-40B4-BE49-F238E27FC236}">
                  <a16:creationId xmlns:a16="http://schemas.microsoft.com/office/drawing/2014/main" id="{5A1ED3EE-BC5B-2A27-097A-7B4EB68A927A}"/>
                </a:ext>
              </a:extLst>
            </p:cNvPr>
            <p:cNvSpPr/>
            <p:nvPr/>
          </p:nvSpPr>
          <p:spPr>
            <a:xfrm>
              <a:off x="13189304" y="6631820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0" name="Полилиния: фигура 2019">
              <a:extLst>
                <a:ext uri="{FF2B5EF4-FFF2-40B4-BE49-F238E27FC236}">
                  <a16:creationId xmlns:a16="http://schemas.microsoft.com/office/drawing/2014/main" id="{B1F3E488-2599-2E93-6428-19CB023D1384}"/>
                </a:ext>
              </a:extLst>
            </p:cNvPr>
            <p:cNvSpPr/>
            <p:nvPr/>
          </p:nvSpPr>
          <p:spPr>
            <a:xfrm>
              <a:off x="13624961" y="6631820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1" name="Полилиния: фигура 2020">
              <a:extLst>
                <a:ext uri="{FF2B5EF4-FFF2-40B4-BE49-F238E27FC236}">
                  <a16:creationId xmlns:a16="http://schemas.microsoft.com/office/drawing/2014/main" id="{04CE09D4-F0C9-1EDB-3955-EDF996296E58}"/>
                </a:ext>
              </a:extLst>
            </p:cNvPr>
            <p:cNvSpPr/>
            <p:nvPr/>
          </p:nvSpPr>
          <p:spPr>
            <a:xfrm>
              <a:off x="14194286" y="6631820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2" name="Полилиния: фигура 2021">
              <a:extLst>
                <a:ext uri="{FF2B5EF4-FFF2-40B4-BE49-F238E27FC236}">
                  <a16:creationId xmlns:a16="http://schemas.microsoft.com/office/drawing/2014/main" id="{D3BFE358-AE30-9C97-1740-6846A42690D3}"/>
                </a:ext>
              </a:extLst>
            </p:cNvPr>
            <p:cNvSpPr/>
            <p:nvPr/>
          </p:nvSpPr>
          <p:spPr>
            <a:xfrm>
              <a:off x="14762620" y="6631820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3" name="Полилиния: фигура 2022">
              <a:extLst>
                <a:ext uri="{FF2B5EF4-FFF2-40B4-BE49-F238E27FC236}">
                  <a16:creationId xmlns:a16="http://schemas.microsoft.com/office/drawing/2014/main" id="{0C4B4639-AD1B-11E1-54A6-959B48AFCC66}"/>
                </a:ext>
              </a:extLst>
            </p:cNvPr>
            <p:cNvSpPr/>
            <p:nvPr/>
          </p:nvSpPr>
          <p:spPr>
            <a:xfrm>
              <a:off x="15331945" y="6631820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4" name="Полилиния: фигура 2023">
              <a:extLst>
                <a:ext uri="{FF2B5EF4-FFF2-40B4-BE49-F238E27FC236}">
                  <a16:creationId xmlns:a16="http://schemas.microsoft.com/office/drawing/2014/main" id="{D9B30B2B-A537-896C-ACD2-7E2E88955ED1}"/>
                </a:ext>
              </a:extLst>
            </p:cNvPr>
            <p:cNvSpPr/>
            <p:nvPr/>
          </p:nvSpPr>
          <p:spPr>
            <a:xfrm>
              <a:off x="15900279" y="6631820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5" name="Полилиния: фигура 2024">
              <a:extLst>
                <a:ext uri="{FF2B5EF4-FFF2-40B4-BE49-F238E27FC236}">
                  <a16:creationId xmlns:a16="http://schemas.microsoft.com/office/drawing/2014/main" id="{806044AD-B75C-3812-A250-D508FF10843B}"/>
                </a:ext>
              </a:extLst>
            </p:cNvPr>
            <p:cNvSpPr/>
            <p:nvPr/>
          </p:nvSpPr>
          <p:spPr>
            <a:xfrm>
              <a:off x="16469604" y="6631820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6" name="Полилиния: фигура 2025">
              <a:extLst>
                <a:ext uri="{FF2B5EF4-FFF2-40B4-BE49-F238E27FC236}">
                  <a16:creationId xmlns:a16="http://schemas.microsoft.com/office/drawing/2014/main" id="{9463ED5D-0230-1483-53AF-389C1E4E6338}"/>
                </a:ext>
              </a:extLst>
            </p:cNvPr>
            <p:cNvSpPr/>
            <p:nvPr/>
          </p:nvSpPr>
          <p:spPr>
            <a:xfrm>
              <a:off x="12396211" y="7369466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7" name="Полилиния: фигура 2026">
              <a:extLst>
                <a:ext uri="{FF2B5EF4-FFF2-40B4-BE49-F238E27FC236}">
                  <a16:creationId xmlns:a16="http://schemas.microsoft.com/office/drawing/2014/main" id="{86121A2D-E16D-6DB0-824D-C968C5C17BAC}"/>
                </a:ext>
              </a:extLst>
            </p:cNvPr>
            <p:cNvSpPr/>
            <p:nvPr/>
          </p:nvSpPr>
          <p:spPr>
            <a:xfrm>
              <a:off x="13189304" y="7369466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8" name="Полилиния: фигура 2027">
              <a:extLst>
                <a:ext uri="{FF2B5EF4-FFF2-40B4-BE49-F238E27FC236}">
                  <a16:creationId xmlns:a16="http://schemas.microsoft.com/office/drawing/2014/main" id="{DF1AAAB3-92BB-9CCC-435C-08CD15907F29}"/>
                </a:ext>
              </a:extLst>
            </p:cNvPr>
            <p:cNvSpPr/>
            <p:nvPr/>
          </p:nvSpPr>
          <p:spPr>
            <a:xfrm>
              <a:off x="13624961" y="7369466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9" name="Полилиния: фигура 2028">
              <a:extLst>
                <a:ext uri="{FF2B5EF4-FFF2-40B4-BE49-F238E27FC236}">
                  <a16:creationId xmlns:a16="http://schemas.microsoft.com/office/drawing/2014/main" id="{5952BD8C-2473-A8AF-572C-CDCB696D3F2C}"/>
                </a:ext>
              </a:extLst>
            </p:cNvPr>
            <p:cNvSpPr/>
            <p:nvPr/>
          </p:nvSpPr>
          <p:spPr>
            <a:xfrm>
              <a:off x="14194286" y="7369466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0" name="Полилиния: фигура 2029">
              <a:extLst>
                <a:ext uri="{FF2B5EF4-FFF2-40B4-BE49-F238E27FC236}">
                  <a16:creationId xmlns:a16="http://schemas.microsoft.com/office/drawing/2014/main" id="{D75945CF-1D92-15B2-45C5-6CDF9FB802EB}"/>
                </a:ext>
              </a:extLst>
            </p:cNvPr>
            <p:cNvSpPr/>
            <p:nvPr/>
          </p:nvSpPr>
          <p:spPr>
            <a:xfrm>
              <a:off x="14762620" y="7369466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1" name="Полилиния: фигура 2030">
              <a:extLst>
                <a:ext uri="{FF2B5EF4-FFF2-40B4-BE49-F238E27FC236}">
                  <a16:creationId xmlns:a16="http://schemas.microsoft.com/office/drawing/2014/main" id="{EE00BDB4-74EA-086E-1CB5-47E0C3D5EB3A}"/>
                </a:ext>
              </a:extLst>
            </p:cNvPr>
            <p:cNvSpPr/>
            <p:nvPr/>
          </p:nvSpPr>
          <p:spPr>
            <a:xfrm>
              <a:off x="15331945" y="7369466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2" name="Полилиния: фигура 2031">
              <a:extLst>
                <a:ext uri="{FF2B5EF4-FFF2-40B4-BE49-F238E27FC236}">
                  <a16:creationId xmlns:a16="http://schemas.microsoft.com/office/drawing/2014/main" id="{177A148B-35AF-7BE7-1C0D-42D4D6E7A181}"/>
                </a:ext>
              </a:extLst>
            </p:cNvPr>
            <p:cNvSpPr/>
            <p:nvPr/>
          </p:nvSpPr>
          <p:spPr>
            <a:xfrm>
              <a:off x="15900279" y="7369466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3" name="Полилиния: фигура 2032">
              <a:extLst>
                <a:ext uri="{FF2B5EF4-FFF2-40B4-BE49-F238E27FC236}">
                  <a16:creationId xmlns:a16="http://schemas.microsoft.com/office/drawing/2014/main" id="{DCDC7AFE-27B3-03A8-C978-55DA5AEEB583}"/>
                </a:ext>
              </a:extLst>
            </p:cNvPr>
            <p:cNvSpPr/>
            <p:nvPr/>
          </p:nvSpPr>
          <p:spPr>
            <a:xfrm>
              <a:off x="16469604" y="7369466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4" name="Полилиния: фигура 2033">
              <a:extLst>
                <a:ext uri="{FF2B5EF4-FFF2-40B4-BE49-F238E27FC236}">
                  <a16:creationId xmlns:a16="http://schemas.microsoft.com/office/drawing/2014/main" id="{CCD97F20-1346-FC28-31F7-E72077B17AE4}"/>
                </a:ext>
              </a:extLst>
            </p:cNvPr>
            <p:cNvSpPr/>
            <p:nvPr/>
          </p:nvSpPr>
          <p:spPr>
            <a:xfrm>
              <a:off x="12396211" y="7001138"/>
              <a:ext cx="793093" cy="9901"/>
            </a:xfrm>
            <a:custGeom>
              <a:avLst/>
              <a:gdLst>
                <a:gd name="connsiteX0" fmla="*/ 0 w 793093"/>
                <a:gd name="connsiteY0" fmla="*/ 0 h 9901"/>
                <a:gd name="connsiteX1" fmla="*/ 793094 w 79309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093" h="9901">
                  <a:moveTo>
                    <a:pt x="0" y="0"/>
                  </a:moveTo>
                  <a:lnTo>
                    <a:pt x="79309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5" name="Полилиния: фигура 2034">
              <a:extLst>
                <a:ext uri="{FF2B5EF4-FFF2-40B4-BE49-F238E27FC236}">
                  <a16:creationId xmlns:a16="http://schemas.microsoft.com/office/drawing/2014/main" id="{7634824C-5847-F413-B59F-FD9E336ACA15}"/>
                </a:ext>
              </a:extLst>
            </p:cNvPr>
            <p:cNvSpPr/>
            <p:nvPr/>
          </p:nvSpPr>
          <p:spPr>
            <a:xfrm>
              <a:off x="13189304" y="7001138"/>
              <a:ext cx="435657" cy="9901"/>
            </a:xfrm>
            <a:custGeom>
              <a:avLst/>
              <a:gdLst>
                <a:gd name="connsiteX0" fmla="*/ 0 w 435657"/>
                <a:gd name="connsiteY0" fmla="*/ 0 h 9901"/>
                <a:gd name="connsiteX1" fmla="*/ 435657 w 43565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657" h="9901">
                  <a:moveTo>
                    <a:pt x="0" y="0"/>
                  </a:moveTo>
                  <a:lnTo>
                    <a:pt x="435657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6" name="Полилиния: фигура 2035">
              <a:extLst>
                <a:ext uri="{FF2B5EF4-FFF2-40B4-BE49-F238E27FC236}">
                  <a16:creationId xmlns:a16="http://schemas.microsoft.com/office/drawing/2014/main" id="{816493C8-EE31-9503-3C40-673DABFD79C1}"/>
                </a:ext>
              </a:extLst>
            </p:cNvPr>
            <p:cNvSpPr/>
            <p:nvPr/>
          </p:nvSpPr>
          <p:spPr>
            <a:xfrm>
              <a:off x="13624961" y="7001138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7" name="Полилиния: фигура 2036">
              <a:extLst>
                <a:ext uri="{FF2B5EF4-FFF2-40B4-BE49-F238E27FC236}">
                  <a16:creationId xmlns:a16="http://schemas.microsoft.com/office/drawing/2014/main" id="{B1574442-A81C-725E-5B2C-576FB6646706}"/>
                </a:ext>
              </a:extLst>
            </p:cNvPr>
            <p:cNvSpPr/>
            <p:nvPr/>
          </p:nvSpPr>
          <p:spPr>
            <a:xfrm>
              <a:off x="14194286" y="7001138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8" name="Полилиния: фигура 2037">
              <a:extLst>
                <a:ext uri="{FF2B5EF4-FFF2-40B4-BE49-F238E27FC236}">
                  <a16:creationId xmlns:a16="http://schemas.microsoft.com/office/drawing/2014/main" id="{219B360C-0166-FD15-3250-F092D5435851}"/>
                </a:ext>
              </a:extLst>
            </p:cNvPr>
            <p:cNvSpPr/>
            <p:nvPr/>
          </p:nvSpPr>
          <p:spPr>
            <a:xfrm>
              <a:off x="14762620" y="7001138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9" name="Полилиния: фигура 2038">
              <a:extLst>
                <a:ext uri="{FF2B5EF4-FFF2-40B4-BE49-F238E27FC236}">
                  <a16:creationId xmlns:a16="http://schemas.microsoft.com/office/drawing/2014/main" id="{A509747B-59C5-36C0-8457-AD7A82C05F2E}"/>
                </a:ext>
              </a:extLst>
            </p:cNvPr>
            <p:cNvSpPr/>
            <p:nvPr/>
          </p:nvSpPr>
          <p:spPr>
            <a:xfrm>
              <a:off x="15331945" y="7001138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0" name="Полилиния: фигура 2039">
              <a:extLst>
                <a:ext uri="{FF2B5EF4-FFF2-40B4-BE49-F238E27FC236}">
                  <a16:creationId xmlns:a16="http://schemas.microsoft.com/office/drawing/2014/main" id="{793DAA62-39D8-F527-FE95-9C863B052C16}"/>
                </a:ext>
              </a:extLst>
            </p:cNvPr>
            <p:cNvSpPr/>
            <p:nvPr/>
          </p:nvSpPr>
          <p:spPr>
            <a:xfrm>
              <a:off x="15900279" y="7001138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1" name="Полилиния: фигура 2040">
              <a:extLst>
                <a:ext uri="{FF2B5EF4-FFF2-40B4-BE49-F238E27FC236}">
                  <a16:creationId xmlns:a16="http://schemas.microsoft.com/office/drawing/2014/main" id="{0051121E-419A-C26C-960E-43B0DA2C8428}"/>
                </a:ext>
              </a:extLst>
            </p:cNvPr>
            <p:cNvSpPr/>
            <p:nvPr/>
          </p:nvSpPr>
          <p:spPr>
            <a:xfrm>
              <a:off x="16469604" y="7001138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5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2" name="TextBox 2041">
              <a:extLst>
                <a:ext uri="{FF2B5EF4-FFF2-40B4-BE49-F238E27FC236}">
                  <a16:creationId xmlns:a16="http://schemas.microsoft.com/office/drawing/2014/main" id="{BA2E3A89-0F90-A459-99E2-ABC66983A5B0}"/>
                </a:ext>
              </a:extLst>
            </p:cNvPr>
            <p:cNvSpPr txBox="1"/>
            <p:nvPr/>
          </p:nvSpPr>
          <p:spPr>
            <a:xfrm>
              <a:off x="12360676" y="4143089"/>
              <a:ext cx="410609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HRL </a:t>
              </a:r>
            </a:p>
          </p:txBody>
        </p:sp>
        <p:sp>
          <p:nvSpPr>
            <p:cNvPr id="2043" name="TextBox 2042">
              <a:extLst>
                <a:ext uri="{FF2B5EF4-FFF2-40B4-BE49-F238E27FC236}">
                  <a16:creationId xmlns:a16="http://schemas.microsoft.com/office/drawing/2014/main" id="{2ADFAA8A-D207-550C-CF9C-8267B3CAFE08}"/>
                </a:ext>
              </a:extLst>
            </p:cNvPr>
            <p:cNvSpPr txBox="1"/>
            <p:nvPr/>
          </p:nvSpPr>
          <p:spPr>
            <a:xfrm>
              <a:off x="12584446" y="414308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044" name="TextBox 2043">
              <a:extLst>
                <a:ext uri="{FF2B5EF4-FFF2-40B4-BE49-F238E27FC236}">
                  <a16:creationId xmlns:a16="http://schemas.microsoft.com/office/drawing/2014/main" id="{CF3555C2-A502-DDFB-7140-3C1FB7387B58}"/>
                </a:ext>
              </a:extLst>
            </p:cNvPr>
            <p:cNvSpPr txBox="1"/>
            <p:nvPr/>
          </p:nvSpPr>
          <p:spPr>
            <a:xfrm>
              <a:off x="12630982" y="414308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045" name="TextBox 2044">
              <a:extLst>
                <a:ext uri="{FF2B5EF4-FFF2-40B4-BE49-F238E27FC236}">
                  <a16:creationId xmlns:a16="http://schemas.microsoft.com/office/drawing/2014/main" id="{480D8C36-94BB-6DEB-1DB4-9437C21A0AE5}"/>
                </a:ext>
              </a:extLst>
            </p:cNvPr>
            <p:cNvSpPr txBox="1"/>
            <p:nvPr/>
          </p:nvSpPr>
          <p:spPr>
            <a:xfrm>
              <a:off x="12693360" y="414308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046" name="TextBox 2045">
              <a:extLst>
                <a:ext uri="{FF2B5EF4-FFF2-40B4-BE49-F238E27FC236}">
                  <a16:creationId xmlns:a16="http://schemas.microsoft.com/office/drawing/2014/main" id="{5ACB54DE-E9C1-8F37-60ED-898F821F7781}"/>
                </a:ext>
              </a:extLst>
            </p:cNvPr>
            <p:cNvSpPr txBox="1"/>
            <p:nvPr/>
          </p:nvSpPr>
          <p:spPr>
            <a:xfrm>
              <a:off x="12739896" y="414308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2047" name="TextBox 2046">
              <a:extLst>
                <a:ext uri="{FF2B5EF4-FFF2-40B4-BE49-F238E27FC236}">
                  <a16:creationId xmlns:a16="http://schemas.microsoft.com/office/drawing/2014/main" id="{ECA395F4-EA93-27ED-9180-03D33CB893A3}"/>
                </a:ext>
              </a:extLst>
            </p:cNvPr>
            <p:cNvSpPr txBox="1"/>
            <p:nvPr/>
          </p:nvSpPr>
          <p:spPr>
            <a:xfrm>
              <a:off x="12805244" y="414308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2048" name="TextBox 2047">
              <a:extLst>
                <a:ext uri="{FF2B5EF4-FFF2-40B4-BE49-F238E27FC236}">
                  <a16:creationId xmlns:a16="http://schemas.microsoft.com/office/drawing/2014/main" id="{F9DC2632-9781-F016-C18C-2158713E7CBC}"/>
                </a:ext>
              </a:extLst>
            </p:cNvPr>
            <p:cNvSpPr txBox="1"/>
            <p:nvPr/>
          </p:nvSpPr>
          <p:spPr>
            <a:xfrm>
              <a:off x="12869603" y="4143089"/>
              <a:ext cx="281892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W</a:t>
              </a:r>
            </a:p>
          </p:txBody>
        </p:sp>
        <p:sp>
          <p:nvSpPr>
            <p:cNvPr id="2049" name="TextBox 2048">
              <a:extLst>
                <a:ext uri="{FF2B5EF4-FFF2-40B4-BE49-F238E27FC236}">
                  <a16:creationId xmlns:a16="http://schemas.microsoft.com/office/drawing/2014/main" id="{9DEA1A38-C7B7-CCD7-55CD-988BFB4030EB}"/>
                </a:ext>
              </a:extLst>
            </p:cNvPr>
            <p:cNvSpPr txBox="1"/>
            <p:nvPr/>
          </p:nvSpPr>
          <p:spPr>
            <a:xfrm>
              <a:off x="13153456" y="4143089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2050" name="TextBox 2049">
              <a:extLst>
                <a:ext uri="{FF2B5EF4-FFF2-40B4-BE49-F238E27FC236}">
                  <a16:creationId xmlns:a16="http://schemas.microsoft.com/office/drawing/2014/main" id="{CE5F6E8B-D75B-13CB-E7C4-1CBD04AB9FDA}"/>
                </a:ext>
              </a:extLst>
            </p:cNvPr>
            <p:cNvSpPr txBox="1"/>
            <p:nvPr/>
          </p:nvSpPr>
          <p:spPr>
            <a:xfrm>
              <a:off x="13589480" y="4143089"/>
              <a:ext cx="351202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711</a:t>
              </a:r>
            </a:p>
          </p:txBody>
        </p:sp>
        <p:sp>
          <p:nvSpPr>
            <p:cNvPr id="2051" name="TextBox 2050">
              <a:extLst>
                <a:ext uri="{FF2B5EF4-FFF2-40B4-BE49-F238E27FC236}">
                  <a16:creationId xmlns:a16="http://schemas.microsoft.com/office/drawing/2014/main" id="{E48B361F-9A3B-E74B-7118-2FACE6DDF959}"/>
                </a:ext>
              </a:extLst>
            </p:cNvPr>
            <p:cNvSpPr txBox="1"/>
            <p:nvPr/>
          </p:nvSpPr>
          <p:spPr>
            <a:xfrm>
              <a:off x="14158428" y="414308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165</a:t>
              </a:r>
            </a:p>
          </p:txBody>
        </p:sp>
        <p:sp>
          <p:nvSpPr>
            <p:cNvPr id="2052" name="TextBox 2051">
              <a:extLst>
                <a:ext uri="{FF2B5EF4-FFF2-40B4-BE49-F238E27FC236}">
                  <a16:creationId xmlns:a16="http://schemas.microsoft.com/office/drawing/2014/main" id="{6E4B8BDC-72C6-B7BB-8610-AE5D466633FE}"/>
                </a:ext>
              </a:extLst>
            </p:cNvPr>
            <p:cNvSpPr txBox="1"/>
            <p:nvPr/>
          </p:nvSpPr>
          <p:spPr>
            <a:xfrm>
              <a:off x="14727376" y="414308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125</a:t>
              </a:r>
            </a:p>
          </p:txBody>
        </p:sp>
        <p:sp>
          <p:nvSpPr>
            <p:cNvPr id="2053" name="TextBox 2052">
              <a:extLst>
                <a:ext uri="{FF2B5EF4-FFF2-40B4-BE49-F238E27FC236}">
                  <a16:creationId xmlns:a16="http://schemas.microsoft.com/office/drawing/2014/main" id="{3459680E-FAF4-3748-69DB-0AC4412AD7F2}"/>
                </a:ext>
              </a:extLst>
            </p:cNvPr>
            <p:cNvSpPr txBox="1"/>
            <p:nvPr/>
          </p:nvSpPr>
          <p:spPr>
            <a:xfrm>
              <a:off x="15296323" y="414308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175</a:t>
              </a:r>
            </a:p>
          </p:txBody>
        </p:sp>
        <p:sp>
          <p:nvSpPr>
            <p:cNvPr id="2054" name="TextBox 2053">
              <a:extLst>
                <a:ext uri="{FF2B5EF4-FFF2-40B4-BE49-F238E27FC236}">
                  <a16:creationId xmlns:a16="http://schemas.microsoft.com/office/drawing/2014/main" id="{8C865D5B-DDD8-CCB4-3E4F-174737DFC5A5}"/>
                </a:ext>
              </a:extLst>
            </p:cNvPr>
            <p:cNvSpPr txBox="1"/>
            <p:nvPr/>
          </p:nvSpPr>
          <p:spPr>
            <a:xfrm>
              <a:off x="15865271" y="4143089"/>
              <a:ext cx="39080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8,80</a:t>
              </a:r>
            </a:p>
          </p:txBody>
        </p:sp>
        <p:sp>
          <p:nvSpPr>
            <p:cNvPr id="2055" name="TextBox 2054">
              <a:extLst>
                <a:ext uri="{FF2B5EF4-FFF2-40B4-BE49-F238E27FC236}">
                  <a16:creationId xmlns:a16="http://schemas.microsoft.com/office/drawing/2014/main" id="{5244EEAF-E1B7-37D0-7F97-7BC132018407}"/>
                </a:ext>
              </a:extLst>
            </p:cNvPr>
            <p:cNvSpPr txBox="1"/>
            <p:nvPr/>
          </p:nvSpPr>
          <p:spPr>
            <a:xfrm>
              <a:off x="16434218" y="4143089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2056" name="TextBox 2055">
              <a:extLst>
                <a:ext uri="{FF2B5EF4-FFF2-40B4-BE49-F238E27FC236}">
                  <a16:creationId xmlns:a16="http://schemas.microsoft.com/office/drawing/2014/main" id="{B1D68B68-9F18-F2A7-4B98-173F7E5CA5B5}"/>
                </a:ext>
              </a:extLst>
            </p:cNvPr>
            <p:cNvSpPr txBox="1"/>
            <p:nvPr/>
          </p:nvSpPr>
          <p:spPr>
            <a:xfrm>
              <a:off x="12360676" y="4511932"/>
              <a:ext cx="80666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HRL 12210W</a:t>
              </a:r>
            </a:p>
          </p:txBody>
        </p:sp>
        <p:sp>
          <p:nvSpPr>
            <p:cNvPr id="2057" name="TextBox 2056">
              <a:extLst>
                <a:ext uri="{FF2B5EF4-FFF2-40B4-BE49-F238E27FC236}">
                  <a16:creationId xmlns:a16="http://schemas.microsoft.com/office/drawing/2014/main" id="{F388079F-A6D7-DDD7-7AE9-435A95B15E58}"/>
                </a:ext>
              </a:extLst>
            </p:cNvPr>
            <p:cNvSpPr txBox="1"/>
            <p:nvPr/>
          </p:nvSpPr>
          <p:spPr>
            <a:xfrm>
              <a:off x="13153456" y="4511932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2058" name="TextBox 2057">
              <a:extLst>
                <a:ext uri="{FF2B5EF4-FFF2-40B4-BE49-F238E27FC236}">
                  <a16:creationId xmlns:a16="http://schemas.microsoft.com/office/drawing/2014/main" id="{17E4193B-80F9-A50A-0C95-667B04922EB6}"/>
                </a:ext>
              </a:extLst>
            </p:cNvPr>
            <p:cNvSpPr txBox="1"/>
            <p:nvPr/>
          </p:nvSpPr>
          <p:spPr>
            <a:xfrm>
              <a:off x="13589480" y="4511932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2059" name="TextBox 2058">
              <a:extLst>
                <a:ext uri="{FF2B5EF4-FFF2-40B4-BE49-F238E27FC236}">
                  <a16:creationId xmlns:a16="http://schemas.microsoft.com/office/drawing/2014/main" id="{F3228307-4A0C-8DDF-EBE0-1160E8771471}"/>
                </a:ext>
              </a:extLst>
            </p:cNvPr>
            <p:cNvSpPr txBox="1"/>
            <p:nvPr/>
          </p:nvSpPr>
          <p:spPr>
            <a:xfrm>
              <a:off x="13655819" y="4511932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2060" name="TextBox 2059">
              <a:extLst>
                <a:ext uri="{FF2B5EF4-FFF2-40B4-BE49-F238E27FC236}">
                  <a16:creationId xmlns:a16="http://schemas.microsoft.com/office/drawing/2014/main" id="{380DB8A8-4405-7F77-200D-6375862D52C5}"/>
                </a:ext>
              </a:extLst>
            </p:cNvPr>
            <p:cNvSpPr txBox="1"/>
            <p:nvPr/>
          </p:nvSpPr>
          <p:spPr>
            <a:xfrm>
              <a:off x="14158428" y="4511932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196</a:t>
              </a:r>
            </a:p>
          </p:txBody>
        </p:sp>
        <p:sp>
          <p:nvSpPr>
            <p:cNvPr id="2061" name="TextBox 2060">
              <a:extLst>
                <a:ext uri="{FF2B5EF4-FFF2-40B4-BE49-F238E27FC236}">
                  <a16:creationId xmlns:a16="http://schemas.microsoft.com/office/drawing/2014/main" id="{C4039B98-25FA-FB9F-C24B-DCE531CFEBB9}"/>
                </a:ext>
              </a:extLst>
            </p:cNvPr>
            <p:cNvSpPr txBox="1"/>
            <p:nvPr/>
          </p:nvSpPr>
          <p:spPr>
            <a:xfrm>
              <a:off x="14727376" y="4511932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131</a:t>
              </a:r>
            </a:p>
          </p:txBody>
        </p:sp>
        <p:sp>
          <p:nvSpPr>
            <p:cNvPr id="2062" name="TextBox 2061">
              <a:extLst>
                <a:ext uri="{FF2B5EF4-FFF2-40B4-BE49-F238E27FC236}">
                  <a16:creationId xmlns:a16="http://schemas.microsoft.com/office/drawing/2014/main" id="{D19504FA-ADB7-3373-6B84-0E38A31D72CC}"/>
                </a:ext>
              </a:extLst>
            </p:cNvPr>
            <p:cNvSpPr txBox="1"/>
            <p:nvPr/>
          </p:nvSpPr>
          <p:spPr>
            <a:xfrm>
              <a:off x="15296323" y="4511932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166</a:t>
              </a:r>
            </a:p>
          </p:txBody>
        </p:sp>
        <p:sp>
          <p:nvSpPr>
            <p:cNvPr id="2063" name="TextBox 2062">
              <a:extLst>
                <a:ext uri="{FF2B5EF4-FFF2-40B4-BE49-F238E27FC236}">
                  <a16:creationId xmlns:a16="http://schemas.microsoft.com/office/drawing/2014/main" id="{881A2C07-D114-0CDA-17E3-FC2BB39EA282}"/>
                </a:ext>
              </a:extLst>
            </p:cNvPr>
            <p:cNvSpPr txBox="1"/>
            <p:nvPr/>
          </p:nvSpPr>
          <p:spPr>
            <a:xfrm>
              <a:off x="15865271" y="4511932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064" name="TextBox 2063">
              <a:extLst>
                <a:ext uri="{FF2B5EF4-FFF2-40B4-BE49-F238E27FC236}">
                  <a16:creationId xmlns:a16="http://schemas.microsoft.com/office/drawing/2014/main" id="{F5B13EB4-BD7B-598E-0089-661A61E51540}"/>
                </a:ext>
              </a:extLst>
            </p:cNvPr>
            <p:cNvSpPr txBox="1"/>
            <p:nvPr/>
          </p:nvSpPr>
          <p:spPr>
            <a:xfrm>
              <a:off x="15914777" y="4511932"/>
              <a:ext cx="27199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1,</a:t>
              </a:r>
            </a:p>
          </p:txBody>
        </p:sp>
        <p:sp>
          <p:nvSpPr>
            <p:cNvPr id="2065" name="TextBox 2064">
              <a:extLst>
                <a:ext uri="{FF2B5EF4-FFF2-40B4-BE49-F238E27FC236}">
                  <a16:creationId xmlns:a16="http://schemas.microsoft.com/office/drawing/2014/main" id="{3DBDF91C-5BF4-0C92-1BC3-53C4113AB95B}"/>
                </a:ext>
              </a:extLst>
            </p:cNvPr>
            <p:cNvSpPr txBox="1"/>
            <p:nvPr/>
          </p:nvSpPr>
          <p:spPr>
            <a:xfrm>
              <a:off x="15988047" y="4511932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2066" name="TextBox 2065">
              <a:extLst>
                <a:ext uri="{FF2B5EF4-FFF2-40B4-BE49-F238E27FC236}">
                  <a16:creationId xmlns:a16="http://schemas.microsoft.com/office/drawing/2014/main" id="{99E2F6F8-6652-E779-4F66-2BEA1B7AE703}"/>
                </a:ext>
              </a:extLst>
            </p:cNvPr>
            <p:cNvSpPr txBox="1"/>
            <p:nvPr/>
          </p:nvSpPr>
          <p:spPr>
            <a:xfrm>
              <a:off x="16434218" y="4511932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2067" name="TextBox 2066">
              <a:extLst>
                <a:ext uri="{FF2B5EF4-FFF2-40B4-BE49-F238E27FC236}">
                  <a16:creationId xmlns:a16="http://schemas.microsoft.com/office/drawing/2014/main" id="{13F2C379-313A-EE46-1B7F-DCE70858A3B2}"/>
                </a:ext>
              </a:extLst>
            </p:cNvPr>
            <p:cNvSpPr txBox="1"/>
            <p:nvPr/>
          </p:nvSpPr>
          <p:spPr>
            <a:xfrm>
              <a:off x="12360676" y="4880794"/>
              <a:ext cx="80666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HRL 12260W</a:t>
              </a:r>
            </a:p>
          </p:txBody>
        </p:sp>
        <p:sp>
          <p:nvSpPr>
            <p:cNvPr id="2068" name="TextBox 2067">
              <a:extLst>
                <a:ext uri="{FF2B5EF4-FFF2-40B4-BE49-F238E27FC236}">
                  <a16:creationId xmlns:a16="http://schemas.microsoft.com/office/drawing/2014/main" id="{CD12CE1C-4066-DA62-F23F-58D0FF159B56}"/>
                </a:ext>
              </a:extLst>
            </p:cNvPr>
            <p:cNvSpPr txBox="1"/>
            <p:nvPr/>
          </p:nvSpPr>
          <p:spPr>
            <a:xfrm>
              <a:off x="13153456" y="4880794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2069" name="TextBox 2068">
              <a:extLst>
                <a:ext uri="{FF2B5EF4-FFF2-40B4-BE49-F238E27FC236}">
                  <a16:creationId xmlns:a16="http://schemas.microsoft.com/office/drawing/2014/main" id="{08F5CFD3-2BEB-B0CC-6BFA-077925564E9E}"/>
                </a:ext>
              </a:extLst>
            </p:cNvPr>
            <p:cNvSpPr txBox="1"/>
            <p:nvPr/>
          </p:nvSpPr>
          <p:spPr>
            <a:xfrm>
              <a:off x="13589480" y="4880794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2070" name="TextBox 2069">
              <a:extLst>
                <a:ext uri="{FF2B5EF4-FFF2-40B4-BE49-F238E27FC236}">
                  <a16:creationId xmlns:a16="http://schemas.microsoft.com/office/drawing/2014/main" id="{0BD0B682-7955-EE23-DD10-4AD69099A107}"/>
                </a:ext>
              </a:extLst>
            </p:cNvPr>
            <p:cNvSpPr txBox="1"/>
            <p:nvPr/>
          </p:nvSpPr>
          <p:spPr>
            <a:xfrm>
              <a:off x="13702355" y="4880794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071" name="TextBox 2070">
              <a:extLst>
                <a:ext uri="{FF2B5EF4-FFF2-40B4-BE49-F238E27FC236}">
                  <a16:creationId xmlns:a16="http://schemas.microsoft.com/office/drawing/2014/main" id="{B8762168-2373-B262-683C-BDED169CADC9}"/>
                </a:ext>
              </a:extLst>
            </p:cNvPr>
            <p:cNvSpPr txBox="1"/>
            <p:nvPr/>
          </p:nvSpPr>
          <p:spPr>
            <a:xfrm>
              <a:off x="13762753" y="4880794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2072" name="TextBox 2071">
              <a:extLst>
                <a:ext uri="{FF2B5EF4-FFF2-40B4-BE49-F238E27FC236}">
                  <a16:creationId xmlns:a16="http://schemas.microsoft.com/office/drawing/2014/main" id="{F28A76DE-93CD-FCC2-F5D7-3B72E516FA34}"/>
                </a:ext>
              </a:extLst>
            </p:cNvPr>
            <p:cNvSpPr txBox="1"/>
            <p:nvPr/>
          </p:nvSpPr>
          <p:spPr>
            <a:xfrm>
              <a:off x="14158428" y="4880794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229</a:t>
              </a:r>
            </a:p>
          </p:txBody>
        </p:sp>
        <p:sp>
          <p:nvSpPr>
            <p:cNvPr id="2073" name="TextBox 2072">
              <a:extLst>
                <a:ext uri="{FF2B5EF4-FFF2-40B4-BE49-F238E27FC236}">
                  <a16:creationId xmlns:a16="http://schemas.microsoft.com/office/drawing/2014/main" id="{C6079B94-F9A8-29E4-087E-1B7053FB134D}"/>
                </a:ext>
              </a:extLst>
            </p:cNvPr>
            <p:cNvSpPr txBox="1"/>
            <p:nvPr/>
          </p:nvSpPr>
          <p:spPr>
            <a:xfrm>
              <a:off x="14727376" y="4880794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138</a:t>
              </a:r>
            </a:p>
          </p:txBody>
        </p:sp>
        <p:sp>
          <p:nvSpPr>
            <p:cNvPr id="2074" name="TextBox 2073">
              <a:extLst>
                <a:ext uri="{FF2B5EF4-FFF2-40B4-BE49-F238E27FC236}">
                  <a16:creationId xmlns:a16="http://schemas.microsoft.com/office/drawing/2014/main" id="{71E94703-1FAE-AB49-45EB-40D6E774D8A5}"/>
                </a:ext>
              </a:extLst>
            </p:cNvPr>
            <p:cNvSpPr txBox="1"/>
            <p:nvPr/>
          </p:nvSpPr>
          <p:spPr>
            <a:xfrm>
              <a:off x="15296323" y="4880794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215</a:t>
              </a:r>
            </a:p>
          </p:txBody>
        </p:sp>
        <p:sp>
          <p:nvSpPr>
            <p:cNvPr id="2075" name="TextBox 2074">
              <a:extLst>
                <a:ext uri="{FF2B5EF4-FFF2-40B4-BE49-F238E27FC236}">
                  <a16:creationId xmlns:a16="http://schemas.microsoft.com/office/drawing/2014/main" id="{AD083A79-ECAB-4B13-A3D4-46D00DA63A03}"/>
                </a:ext>
              </a:extLst>
            </p:cNvPr>
            <p:cNvSpPr txBox="1"/>
            <p:nvPr/>
          </p:nvSpPr>
          <p:spPr>
            <a:xfrm>
              <a:off x="15865271" y="4880794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076" name="TextBox 2075">
              <a:extLst>
                <a:ext uri="{FF2B5EF4-FFF2-40B4-BE49-F238E27FC236}">
                  <a16:creationId xmlns:a16="http://schemas.microsoft.com/office/drawing/2014/main" id="{8D36B4CB-0475-7AE1-3479-30E0590079D2}"/>
                </a:ext>
              </a:extLst>
            </p:cNvPr>
            <p:cNvSpPr txBox="1"/>
            <p:nvPr/>
          </p:nvSpPr>
          <p:spPr>
            <a:xfrm>
              <a:off x="15914777" y="4880794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-10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077" name="TextBox 2076">
              <a:extLst>
                <a:ext uri="{FF2B5EF4-FFF2-40B4-BE49-F238E27FC236}">
                  <a16:creationId xmlns:a16="http://schemas.microsoft.com/office/drawing/2014/main" id="{8FE64239-2DB3-9965-F062-A2A1EC3F6FAA}"/>
                </a:ext>
              </a:extLst>
            </p:cNvPr>
            <p:cNvSpPr txBox="1"/>
            <p:nvPr/>
          </p:nvSpPr>
          <p:spPr>
            <a:xfrm>
              <a:off x="15964284" y="4880794"/>
              <a:ext cx="331399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,30</a:t>
              </a:r>
            </a:p>
          </p:txBody>
        </p:sp>
        <p:sp>
          <p:nvSpPr>
            <p:cNvPr id="2078" name="TextBox 2077">
              <a:extLst>
                <a:ext uri="{FF2B5EF4-FFF2-40B4-BE49-F238E27FC236}">
                  <a16:creationId xmlns:a16="http://schemas.microsoft.com/office/drawing/2014/main" id="{CEF9794F-2CAF-A879-C4B1-7DCB3C62BA1A}"/>
                </a:ext>
              </a:extLst>
            </p:cNvPr>
            <p:cNvSpPr txBox="1"/>
            <p:nvPr/>
          </p:nvSpPr>
          <p:spPr>
            <a:xfrm>
              <a:off x="16434218" y="4880794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2079" name="TextBox 2078">
              <a:extLst>
                <a:ext uri="{FF2B5EF4-FFF2-40B4-BE49-F238E27FC236}">
                  <a16:creationId xmlns:a16="http://schemas.microsoft.com/office/drawing/2014/main" id="{82A2B154-7DE2-D74C-D59E-2497D4BBAA09}"/>
                </a:ext>
              </a:extLst>
            </p:cNvPr>
            <p:cNvSpPr txBox="1"/>
            <p:nvPr/>
          </p:nvSpPr>
          <p:spPr>
            <a:xfrm>
              <a:off x="12360676" y="5249636"/>
              <a:ext cx="47001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HRL 1</a:t>
              </a:r>
            </a:p>
          </p:txBody>
        </p:sp>
        <p:sp>
          <p:nvSpPr>
            <p:cNvPr id="2080" name="TextBox 2079">
              <a:extLst>
                <a:ext uri="{FF2B5EF4-FFF2-40B4-BE49-F238E27FC236}">
                  <a16:creationId xmlns:a16="http://schemas.microsoft.com/office/drawing/2014/main" id="{615A7758-FBEE-EC5E-03B7-1B8B3802A826}"/>
                </a:ext>
              </a:extLst>
            </p:cNvPr>
            <p:cNvSpPr txBox="1"/>
            <p:nvPr/>
          </p:nvSpPr>
          <p:spPr>
            <a:xfrm>
              <a:off x="12641873" y="5249636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081" name="TextBox 2080">
              <a:extLst>
                <a:ext uri="{FF2B5EF4-FFF2-40B4-BE49-F238E27FC236}">
                  <a16:creationId xmlns:a16="http://schemas.microsoft.com/office/drawing/2014/main" id="{C350ABCB-04F0-D6A6-EF3C-0F84A68D45D4}"/>
                </a:ext>
              </a:extLst>
            </p:cNvPr>
            <p:cNvSpPr txBox="1"/>
            <p:nvPr/>
          </p:nvSpPr>
          <p:spPr>
            <a:xfrm>
              <a:off x="12702271" y="5249636"/>
              <a:ext cx="460116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420W</a:t>
              </a:r>
            </a:p>
          </p:txBody>
        </p:sp>
        <p:sp>
          <p:nvSpPr>
            <p:cNvPr id="2082" name="TextBox 2081">
              <a:extLst>
                <a:ext uri="{FF2B5EF4-FFF2-40B4-BE49-F238E27FC236}">
                  <a16:creationId xmlns:a16="http://schemas.microsoft.com/office/drawing/2014/main" id="{E2D84944-579A-156A-28AD-9C006FCA46E1}"/>
                </a:ext>
              </a:extLst>
            </p:cNvPr>
            <p:cNvSpPr txBox="1"/>
            <p:nvPr/>
          </p:nvSpPr>
          <p:spPr>
            <a:xfrm>
              <a:off x="13153456" y="5249636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2083" name="TextBox 2082">
              <a:extLst>
                <a:ext uri="{FF2B5EF4-FFF2-40B4-BE49-F238E27FC236}">
                  <a16:creationId xmlns:a16="http://schemas.microsoft.com/office/drawing/2014/main" id="{18CE0EC8-3E18-EFAD-61DF-3D114AC4E0E2}"/>
                </a:ext>
              </a:extLst>
            </p:cNvPr>
            <p:cNvSpPr txBox="1"/>
            <p:nvPr/>
          </p:nvSpPr>
          <p:spPr>
            <a:xfrm>
              <a:off x="13589480" y="5249636"/>
              <a:ext cx="42051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1956</a:t>
              </a:r>
            </a:p>
          </p:txBody>
        </p:sp>
        <p:sp>
          <p:nvSpPr>
            <p:cNvPr id="2084" name="TextBox 2083">
              <a:extLst>
                <a:ext uri="{FF2B5EF4-FFF2-40B4-BE49-F238E27FC236}">
                  <a16:creationId xmlns:a16="http://schemas.microsoft.com/office/drawing/2014/main" id="{83DE1988-8EBC-F1DE-5A08-2D28F6908AFF}"/>
                </a:ext>
              </a:extLst>
            </p:cNvPr>
            <p:cNvSpPr txBox="1"/>
            <p:nvPr/>
          </p:nvSpPr>
          <p:spPr>
            <a:xfrm>
              <a:off x="14158428" y="5249636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260</a:t>
              </a:r>
            </a:p>
          </p:txBody>
        </p:sp>
        <p:sp>
          <p:nvSpPr>
            <p:cNvPr id="2085" name="TextBox 2084">
              <a:extLst>
                <a:ext uri="{FF2B5EF4-FFF2-40B4-BE49-F238E27FC236}">
                  <a16:creationId xmlns:a16="http://schemas.microsoft.com/office/drawing/2014/main" id="{56C1A6AE-52EF-38A0-7678-E77262BC4D81}"/>
                </a:ext>
              </a:extLst>
            </p:cNvPr>
            <p:cNvSpPr txBox="1"/>
            <p:nvPr/>
          </p:nvSpPr>
          <p:spPr>
            <a:xfrm>
              <a:off x="14727376" y="5249636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168</a:t>
              </a:r>
            </a:p>
          </p:txBody>
        </p:sp>
        <p:sp>
          <p:nvSpPr>
            <p:cNvPr id="2086" name="TextBox 2085">
              <a:extLst>
                <a:ext uri="{FF2B5EF4-FFF2-40B4-BE49-F238E27FC236}">
                  <a16:creationId xmlns:a16="http://schemas.microsoft.com/office/drawing/2014/main" id="{D8F050EE-8683-B87E-E366-4B12B0D7B147}"/>
                </a:ext>
              </a:extLst>
            </p:cNvPr>
            <p:cNvSpPr txBox="1"/>
            <p:nvPr/>
          </p:nvSpPr>
          <p:spPr>
            <a:xfrm>
              <a:off x="15296323" y="5249636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215</a:t>
              </a:r>
            </a:p>
          </p:txBody>
        </p:sp>
        <p:sp>
          <p:nvSpPr>
            <p:cNvPr id="2087" name="TextBox 2086">
              <a:extLst>
                <a:ext uri="{FF2B5EF4-FFF2-40B4-BE49-F238E27FC236}">
                  <a16:creationId xmlns:a16="http://schemas.microsoft.com/office/drawing/2014/main" id="{77711EB1-415F-D750-CC6E-E361F8EA964A}"/>
                </a:ext>
              </a:extLst>
            </p:cNvPr>
            <p:cNvSpPr txBox="1"/>
            <p:nvPr/>
          </p:nvSpPr>
          <p:spPr>
            <a:xfrm>
              <a:off x="15865271" y="5249636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088" name="TextBox 2087">
              <a:extLst>
                <a:ext uri="{FF2B5EF4-FFF2-40B4-BE49-F238E27FC236}">
                  <a16:creationId xmlns:a16="http://schemas.microsoft.com/office/drawing/2014/main" id="{FF6B70E0-6916-8277-17AF-A17249FBC1C9}"/>
                </a:ext>
              </a:extLst>
            </p:cNvPr>
            <p:cNvSpPr txBox="1"/>
            <p:nvPr/>
          </p:nvSpPr>
          <p:spPr>
            <a:xfrm>
              <a:off x="15925668" y="5249636"/>
              <a:ext cx="39080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4,50</a:t>
              </a:r>
            </a:p>
          </p:txBody>
        </p:sp>
        <p:sp>
          <p:nvSpPr>
            <p:cNvPr id="2089" name="TextBox 2088">
              <a:extLst>
                <a:ext uri="{FF2B5EF4-FFF2-40B4-BE49-F238E27FC236}">
                  <a16:creationId xmlns:a16="http://schemas.microsoft.com/office/drawing/2014/main" id="{72A77900-6DAD-2B28-D97B-65EEE4FDC7E0}"/>
                </a:ext>
              </a:extLst>
            </p:cNvPr>
            <p:cNvSpPr txBox="1"/>
            <p:nvPr/>
          </p:nvSpPr>
          <p:spPr>
            <a:xfrm>
              <a:off x="16434218" y="5249636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2090" name="TextBox 2089">
              <a:extLst>
                <a:ext uri="{FF2B5EF4-FFF2-40B4-BE49-F238E27FC236}">
                  <a16:creationId xmlns:a16="http://schemas.microsoft.com/office/drawing/2014/main" id="{BB43F4F4-08FB-9C88-681A-2449DF43A893}"/>
                </a:ext>
              </a:extLst>
            </p:cNvPr>
            <p:cNvSpPr txBox="1"/>
            <p:nvPr/>
          </p:nvSpPr>
          <p:spPr>
            <a:xfrm>
              <a:off x="12360676" y="5618499"/>
              <a:ext cx="80666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HRL 12500W</a:t>
              </a:r>
            </a:p>
          </p:txBody>
        </p:sp>
        <p:sp>
          <p:nvSpPr>
            <p:cNvPr id="2091" name="TextBox 2090">
              <a:extLst>
                <a:ext uri="{FF2B5EF4-FFF2-40B4-BE49-F238E27FC236}">
                  <a16:creationId xmlns:a16="http://schemas.microsoft.com/office/drawing/2014/main" id="{3BE32FED-D3F7-24FB-D001-E7E4C2E01D30}"/>
                </a:ext>
              </a:extLst>
            </p:cNvPr>
            <p:cNvSpPr txBox="1"/>
            <p:nvPr/>
          </p:nvSpPr>
          <p:spPr>
            <a:xfrm>
              <a:off x="13153456" y="5618499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2092" name="TextBox 2091">
              <a:extLst>
                <a:ext uri="{FF2B5EF4-FFF2-40B4-BE49-F238E27FC236}">
                  <a16:creationId xmlns:a16="http://schemas.microsoft.com/office/drawing/2014/main" id="{EAFC0FB1-6092-FF5B-FD2D-4BBD414014E3}"/>
                </a:ext>
              </a:extLst>
            </p:cNvPr>
            <p:cNvSpPr txBox="1"/>
            <p:nvPr/>
          </p:nvSpPr>
          <p:spPr>
            <a:xfrm>
              <a:off x="13589480" y="561849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093" name="TextBox 2092">
              <a:extLst>
                <a:ext uri="{FF2B5EF4-FFF2-40B4-BE49-F238E27FC236}">
                  <a16:creationId xmlns:a16="http://schemas.microsoft.com/office/drawing/2014/main" id="{22873F30-FD4F-B28A-928C-CF7609D3D443}"/>
                </a:ext>
              </a:extLst>
            </p:cNvPr>
            <p:cNvSpPr txBox="1"/>
            <p:nvPr/>
          </p:nvSpPr>
          <p:spPr>
            <a:xfrm>
              <a:off x="13649878" y="561849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490</a:t>
              </a:r>
            </a:p>
          </p:txBody>
        </p:sp>
        <p:sp>
          <p:nvSpPr>
            <p:cNvPr id="2094" name="TextBox 2093">
              <a:extLst>
                <a:ext uri="{FF2B5EF4-FFF2-40B4-BE49-F238E27FC236}">
                  <a16:creationId xmlns:a16="http://schemas.microsoft.com/office/drawing/2014/main" id="{0F72BCE3-F13F-B760-1579-1854460CF3AD}"/>
                </a:ext>
              </a:extLst>
            </p:cNvPr>
            <p:cNvSpPr txBox="1"/>
            <p:nvPr/>
          </p:nvSpPr>
          <p:spPr>
            <a:xfrm>
              <a:off x="14158428" y="561849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306</a:t>
              </a:r>
            </a:p>
          </p:txBody>
        </p:sp>
        <p:sp>
          <p:nvSpPr>
            <p:cNvPr id="2095" name="TextBox 2094">
              <a:extLst>
                <a:ext uri="{FF2B5EF4-FFF2-40B4-BE49-F238E27FC236}">
                  <a16:creationId xmlns:a16="http://schemas.microsoft.com/office/drawing/2014/main" id="{F9495E4A-9D3E-5A86-AA8F-9A479B354844}"/>
                </a:ext>
              </a:extLst>
            </p:cNvPr>
            <p:cNvSpPr txBox="1"/>
            <p:nvPr/>
          </p:nvSpPr>
          <p:spPr>
            <a:xfrm>
              <a:off x="14727376" y="561849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168</a:t>
              </a:r>
            </a:p>
          </p:txBody>
        </p:sp>
        <p:sp>
          <p:nvSpPr>
            <p:cNvPr id="2096" name="TextBox 2095">
              <a:extLst>
                <a:ext uri="{FF2B5EF4-FFF2-40B4-BE49-F238E27FC236}">
                  <a16:creationId xmlns:a16="http://schemas.microsoft.com/office/drawing/2014/main" id="{3A455895-0EAB-43BD-E1C3-09892923796F}"/>
                </a:ext>
              </a:extLst>
            </p:cNvPr>
            <p:cNvSpPr txBox="1"/>
            <p:nvPr/>
          </p:nvSpPr>
          <p:spPr>
            <a:xfrm>
              <a:off x="15296323" y="561849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215</a:t>
              </a:r>
            </a:p>
          </p:txBody>
        </p:sp>
        <p:sp>
          <p:nvSpPr>
            <p:cNvPr id="2097" name="TextBox 2096">
              <a:extLst>
                <a:ext uri="{FF2B5EF4-FFF2-40B4-BE49-F238E27FC236}">
                  <a16:creationId xmlns:a16="http://schemas.microsoft.com/office/drawing/2014/main" id="{6B0032EF-A009-E073-132E-C48C271399A3}"/>
                </a:ext>
              </a:extLst>
            </p:cNvPr>
            <p:cNvSpPr txBox="1"/>
            <p:nvPr/>
          </p:nvSpPr>
          <p:spPr>
            <a:xfrm>
              <a:off x="15865271" y="561849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098" name="TextBox 2097">
              <a:extLst>
                <a:ext uri="{FF2B5EF4-FFF2-40B4-BE49-F238E27FC236}">
                  <a16:creationId xmlns:a16="http://schemas.microsoft.com/office/drawing/2014/main" id="{6F3330D7-C132-0194-693B-D0D6AA458A49}"/>
                </a:ext>
              </a:extLst>
            </p:cNvPr>
            <p:cNvSpPr txBox="1"/>
            <p:nvPr/>
          </p:nvSpPr>
          <p:spPr>
            <a:xfrm>
              <a:off x="15928639" y="561849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2099" name="TextBox 2098">
              <a:extLst>
                <a:ext uri="{FF2B5EF4-FFF2-40B4-BE49-F238E27FC236}">
                  <a16:creationId xmlns:a16="http://schemas.microsoft.com/office/drawing/2014/main" id="{464B59BF-AB50-D06C-2C6A-80165F455093}"/>
                </a:ext>
              </a:extLst>
            </p:cNvPr>
            <p:cNvSpPr txBox="1"/>
            <p:nvPr/>
          </p:nvSpPr>
          <p:spPr>
            <a:xfrm>
              <a:off x="15992997" y="5618499"/>
              <a:ext cx="331399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,80</a:t>
              </a:r>
            </a:p>
          </p:txBody>
        </p:sp>
        <p:sp>
          <p:nvSpPr>
            <p:cNvPr id="2100" name="TextBox 2099">
              <a:extLst>
                <a:ext uri="{FF2B5EF4-FFF2-40B4-BE49-F238E27FC236}">
                  <a16:creationId xmlns:a16="http://schemas.microsoft.com/office/drawing/2014/main" id="{3292C385-BE3A-81B7-9C9A-F4E3834D1014}"/>
                </a:ext>
              </a:extLst>
            </p:cNvPr>
            <p:cNvSpPr txBox="1"/>
            <p:nvPr/>
          </p:nvSpPr>
          <p:spPr>
            <a:xfrm>
              <a:off x="16434218" y="5618499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2101" name="TextBox 2100">
              <a:extLst>
                <a:ext uri="{FF2B5EF4-FFF2-40B4-BE49-F238E27FC236}">
                  <a16:creationId xmlns:a16="http://schemas.microsoft.com/office/drawing/2014/main" id="{260F27DB-E0B7-4187-E94A-79472DBE4039}"/>
                </a:ext>
              </a:extLst>
            </p:cNvPr>
            <p:cNvSpPr txBox="1"/>
            <p:nvPr/>
          </p:nvSpPr>
          <p:spPr>
            <a:xfrm>
              <a:off x="12360676" y="5987351"/>
              <a:ext cx="80666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HRL 12550W</a:t>
              </a:r>
            </a:p>
          </p:txBody>
        </p:sp>
        <p:sp>
          <p:nvSpPr>
            <p:cNvPr id="2102" name="TextBox 2101">
              <a:extLst>
                <a:ext uri="{FF2B5EF4-FFF2-40B4-BE49-F238E27FC236}">
                  <a16:creationId xmlns:a16="http://schemas.microsoft.com/office/drawing/2014/main" id="{78F53986-543C-D3E6-D7C2-DD256EBFC0B1}"/>
                </a:ext>
              </a:extLst>
            </p:cNvPr>
            <p:cNvSpPr txBox="1"/>
            <p:nvPr/>
          </p:nvSpPr>
          <p:spPr>
            <a:xfrm>
              <a:off x="13153456" y="5987351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2103" name="TextBox 2102">
              <a:extLst>
                <a:ext uri="{FF2B5EF4-FFF2-40B4-BE49-F238E27FC236}">
                  <a16:creationId xmlns:a16="http://schemas.microsoft.com/office/drawing/2014/main" id="{2A11A88C-C73E-C4AA-AF30-BFBDBD8700C7}"/>
                </a:ext>
              </a:extLst>
            </p:cNvPr>
            <p:cNvSpPr txBox="1"/>
            <p:nvPr/>
          </p:nvSpPr>
          <p:spPr>
            <a:xfrm>
              <a:off x="13589480" y="5987351"/>
              <a:ext cx="42051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2622</a:t>
              </a:r>
            </a:p>
          </p:txBody>
        </p:sp>
        <p:sp>
          <p:nvSpPr>
            <p:cNvPr id="2104" name="TextBox 2103">
              <a:extLst>
                <a:ext uri="{FF2B5EF4-FFF2-40B4-BE49-F238E27FC236}">
                  <a16:creationId xmlns:a16="http://schemas.microsoft.com/office/drawing/2014/main" id="{357AC527-F19E-4590-1535-3032ABD6472C}"/>
                </a:ext>
              </a:extLst>
            </p:cNvPr>
            <p:cNvSpPr txBox="1"/>
            <p:nvPr/>
          </p:nvSpPr>
          <p:spPr>
            <a:xfrm>
              <a:off x="14158428" y="5987351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332</a:t>
              </a:r>
            </a:p>
          </p:txBody>
        </p:sp>
        <p:sp>
          <p:nvSpPr>
            <p:cNvPr id="2105" name="TextBox 2104">
              <a:extLst>
                <a:ext uri="{FF2B5EF4-FFF2-40B4-BE49-F238E27FC236}">
                  <a16:creationId xmlns:a16="http://schemas.microsoft.com/office/drawing/2014/main" id="{E6294EC7-5432-B9C4-C422-50E0CDA90CAA}"/>
                </a:ext>
              </a:extLst>
            </p:cNvPr>
            <p:cNvSpPr txBox="1"/>
            <p:nvPr/>
          </p:nvSpPr>
          <p:spPr>
            <a:xfrm>
              <a:off x="14727376" y="5987351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175</a:t>
              </a:r>
            </a:p>
          </p:txBody>
        </p:sp>
        <p:sp>
          <p:nvSpPr>
            <p:cNvPr id="2106" name="TextBox 2105">
              <a:extLst>
                <a:ext uri="{FF2B5EF4-FFF2-40B4-BE49-F238E27FC236}">
                  <a16:creationId xmlns:a16="http://schemas.microsoft.com/office/drawing/2014/main" id="{D758D400-C0C2-F287-C05B-58523FB9A422}"/>
                </a:ext>
              </a:extLst>
            </p:cNvPr>
            <p:cNvSpPr txBox="1"/>
            <p:nvPr/>
          </p:nvSpPr>
          <p:spPr>
            <a:xfrm>
              <a:off x="15296323" y="5987351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219</a:t>
              </a:r>
            </a:p>
          </p:txBody>
        </p:sp>
        <p:sp>
          <p:nvSpPr>
            <p:cNvPr id="2107" name="TextBox 2106">
              <a:extLst>
                <a:ext uri="{FF2B5EF4-FFF2-40B4-BE49-F238E27FC236}">
                  <a16:creationId xmlns:a16="http://schemas.microsoft.com/office/drawing/2014/main" id="{D163BFF6-8C4C-017E-6D2F-82C52023B89E}"/>
                </a:ext>
              </a:extLst>
            </p:cNvPr>
            <p:cNvSpPr txBox="1"/>
            <p:nvPr/>
          </p:nvSpPr>
          <p:spPr>
            <a:xfrm>
              <a:off x="15865271" y="598735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2108" name="TextBox 2107">
              <a:extLst>
                <a:ext uri="{FF2B5EF4-FFF2-40B4-BE49-F238E27FC236}">
                  <a16:creationId xmlns:a16="http://schemas.microsoft.com/office/drawing/2014/main" id="{F24AD0C8-43E6-2762-6091-A7B96B079EAC}"/>
                </a:ext>
              </a:extLst>
            </p:cNvPr>
            <p:cNvSpPr txBox="1"/>
            <p:nvPr/>
          </p:nvSpPr>
          <p:spPr>
            <a:xfrm>
              <a:off x="15931609" y="598735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2109" name="TextBox 2108">
              <a:extLst>
                <a:ext uri="{FF2B5EF4-FFF2-40B4-BE49-F238E27FC236}">
                  <a16:creationId xmlns:a16="http://schemas.microsoft.com/office/drawing/2014/main" id="{1DE347BA-B7FC-EC70-846F-EF1E9A33B505}"/>
                </a:ext>
              </a:extLst>
            </p:cNvPr>
            <p:cNvSpPr txBox="1"/>
            <p:nvPr/>
          </p:nvSpPr>
          <p:spPr>
            <a:xfrm>
              <a:off x="15996958" y="5987351"/>
              <a:ext cx="331399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,50</a:t>
              </a:r>
            </a:p>
          </p:txBody>
        </p:sp>
        <p:sp>
          <p:nvSpPr>
            <p:cNvPr id="2110" name="TextBox 2109">
              <a:extLst>
                <a:ext uri="{FF2B5EF4-FFF2-40B4-BE49-F238E27FC236}">
                  <a16:creationId xmlns:a16="http://schemas.microsoft.com/office/drawing/2014/main" id="{D60899B1-0D7E-C9ED-9AE5-37AB63B63C0E}"/>
                </a:ext>
              </a:extLst>
            </p:cNvPr>
            <p:cNvSpPr txBox="1"/>
            <p:nvPr/>
          </p:nvSpPr>
          <p:spPr>
            <a:xfrm>
              <a:off x="16434218" y="5987351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2111" name="TextBox 2110">
              <a:extLst>
                <a:ext uri="{FF2B5EF4-FFF2-40B4-BE49-F238E27FC236}">
                  <a16:creationId xmlns:a16="http://schemas.microsoft.com/office/drawing/2014/main" id="{DA1B7520-AF46-976E-A18A-8B45EAB6498D}"/>
                </a:ext>
              </a:extLst>
            </p:cNvPr>
            <p:cNvSpPr txBox="1"/>
            <p:nvPr/>
          </p:nvSpPr>
          <p:spPr>
            <a:xfrm>
              <a:off x="12360676" y="6356213"/>
              <a:ext cx="80666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HRL 12600W</a:t>
              </a:r>
            </a:p>
          </p:txBody>
        </p:sp>
        <p:sp>
          <p:nvSpPr>
            <p:cNvPr id="2112" name="TextBox 2111">
              <a:extLst>
                <a:ext uri="{FF2B5EF4-FFF2-40B4-BE49-F238E27FC236}">
                  <a16:creationId xmlns:a16="http://schemas.microsoft.com/office/drawing/2014/main" id="{CCF193C5-777E-3389-AB57-93F72E144D30}"/>
                </a:ext>
              </a:extLst>
            </p:cNvPr>
            <p:cNvSpPr txBox="1"/>
            <p:nvPr/>
          </p:nvSpPr>
          <p:spPr>
            <a:xfrm>
              <a:off x="13153456" y="635621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2113" name="TextBox 2112">
              <a:extLst>
                <a:ext uri="{FF2B5EF4-FFF2-40B4-BE49-F238E27FC236}">
                  <a16:creationId xmlns:a16="http://schemas.microsoft.com/office/drawing/2014/main" id="{9FA036A8-CA79-1B28-2DB7-1308C8DBCD3A}"/>
                </a:ext>
              </a:extLst>
            </p:cNvPr>
            <p:cNvSpPr txBox="1"/>
            <p:nvPr/>
          </p:nvSpPr>
          <p:spPr>
            <a:xfrm>
              <a:off x="13589480" y="635621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2114" name="TextBox 2113">
              <a:extLst>
                <a:ext uri="{FF2B5EF4-FFF2-40B4-BE49-F238E27FC236}">
                  <a16:creationId xmlns:a16="http://schemas.microsoft.com/office/drawing/2014/main" id="{57C86C19-D86B-525A-627D-9A7904C9F413}"/>
                </a:ext>
              </a:extLst>
            </p:cNvPr>
            <p:cNvSpPr txBox="1"/>
            <p:nvPr/>
          </p:nvSpPr>
          <p:spPr>
            <a:xfrm>
              <a:off x="13655819" y="635621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2115" name="TextBox 2114">
              <a:extLst>
                <a:ext uri="{FF2B5EF4-FFF2-40B4-BE49-F238E27FC236}">
                  <a16:creationId xmlns:a16="http://schemas.microsoft.com/office/drawing/2014/main" id="{F49B17AF-F024-FD9D-68BE-711AABE6BC53}"/>
                </a:ext>
              </a:extLst>
            </p:cNvPr>
            <p:cNvSpPr txBox="1"/>
            <p:nvPr/>
          </p:nvSpPr>
          <p:spPr>
            <a:xfrm>
              <a:off x="13722158" y="635621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18</a:t>
              </a:r>
            </a:p>
          </p:txBody>
        </p:sp>
        <p:sp>
          <p:nvSpPr>
            <p:cNvPr id="2116" name="TextBox 2115">
              <a:extLst>
                <a:ext uri="{FF2B5EF4-FFF2-40B4-BE49-F238E27FC236}">
                  <a16:creationId xmlns:a16="http://schemas.microsoft.com/office/drawing/2014/main" id="{9CCC905B-6D03-7E4F-977B-7B2E7DC60B4C}"/>
                </a:ext>
              </a:extLst>
            </p:cNvPr>
            <p:cNvSpPr txBox="1"/>
            <p:nvPr/>
          </p:nvSpPr>
          <p:spPr>
            <a:xfrm>
              <a:off x="14158428" y="635621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340</a:t>
              </a:r>
            </a:p>
          </p:txBody>
        </p:sp>
        <p:sp>
          <p:nvSpPr>
            <p:cNvPr id="2117" name="TextBox 2116">
              <a:extLst>
                <a:ext uri="{FF2B5EF4-FFF2-40B4-BE49-F238E27FC236}">
                  <a16:creationId xmlns:a16="http://schemas.microsoft.com/office/drawing/2014/main" id="{3CD55889-5A27-FAFD-04DD-F02673F81EFF}"/>
                </a:ext>
              </a:extLst>
            </p:cNvPr>
            <p:cNvSpPr txBox="1"/>
            <p:nvPr/>
          </p:nvSpPr>
          <p:spPr>
            <a:xfrm>
              <a:off x="14727376" y="635621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173</a:t>
              </a:r>
            </a:p>
          </p:txBody>
        </p:sp>
        <p:sp>
          <p:nvSpPr>
            <p:cNvPr id="2118" name="TextBox 2117">
              <a:extLst>
                <a:ext uri="{FF2B5EF4-FFF2-40B4-BE49-F238E27FC236}">
                  <a16:creationId xmlns:a16="http://schemas.microsoft.com/office/drawing/2014/main" id="{A873AFB7-7810-F31D-3751-2E51B3CFA152}"/>
                </a:ext>
              </a:extLst>
            </p:cNvPr>
            <p:cNvSpPr txBox="1"/>
            <p:nvPr/>
          </p:nvSpPr>
          <p:spPr>
            <a:xfrm>
              <a:off x="15296323" y="635621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286</a:t>
              </a:r>
            </a:p>
          </p:txBody>
        </p:sp>
        <p:sp>
          <p:nvSpPr>
            <p:cNvPr id="2119" name="TextBox 2118">
              <a:extLst>
                <a:ext uri="{FF2B5EF4-FFF2-40B4-BE49-F238E27FC236}">
                  <a16:creationId xmlns:a16="http://schemas.microsoft.com/office/drawing/2014/main" id="{78323A86-AAB6-7994-CE85-2CB6B15726B7}"/>
                </a:ext>
              </a:extLst>
            </p:cNvPr>
            <p:cNvSpPr txBox="1"/>
            <p:nvPr/>
          </p:nvSpPr>
          <p:spPr>
            <a:xfrm>
              <a:off x="15865271" y="635621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2120" name="TextBox 2119">
              <a:extLst>
                <a:ext uri="{FF2B5EF4-FFF2-40B4-BE49-F238E27FC236}">
                  <a16:creationId xmlns:a16="http://schemas.microsoft.com/office/drawing/2014/main" id="{16E84A35-3EF8-9DE0-AB18-D9C3A578EF03}"/>
                </a:ext>
              </a:extLst>
            </p:cNvPr>
            <p:cNvSpPr txBox="1"/>
            <p:nvPr/>
          </p:nvSpPr>
          <p:spPr>
            <a:xfrm>
              <a:off x="15932599" y="6356213"/>
              <a:ext cx="27199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0,</a:t>
              </a:r>
            </a:p>
          </p:txBody>
        </p:sp>
        <p:sp>
          <p:nvSpPr>
            <p:cNvPr id="2121" name="TextBox 2120">
              <a:extLst>
                <a:ext uri="{FF2B5EF4-FFF2-40B4-BE49-F238E27FC236}">
                  <a16:creationId xmlns:a16="http://schemas.microsoft.com/office/drawing/2014/main" id="{A58EBC36-3FA3-213B-9EF8-44945DCA9F04}"/>
                </a:ext>
              </a:extLst>
            </p:cNvPr>
            <p:cNvSpPr txBox="1"/>
            <p:nvPr/>
          </p:nvSpPr>
          <p:spPr>
            <a:xfrm>
              <a:off x="16024681" y="635621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2122" name="TextBox 2121">
              <a:extLst>
                <a:ext uri="{FF2B5EF4-FFF2-40B4-BE49-F238E27FC236}">
                  <a16:creationId xmlns:a16="http://schemas.microsoft.com/office/drawing/2014/main" id="{9068D2A8-F29C-88C4-4C3F-44FA6E97977C}"/>
                </a:ext>
              </a:extLst>
            </p:cNvPr>
            <p:cNvSpPr txBox="1"/>
            <p:nvPr/>
          </p:nvSpPr>
          <p:spPr>
            <a:xfrm>
              <a:off x="16434218" y="635621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2123" name="TextBox 2122">
              <a:extLst>
                <a:ext uri="{FF2B5EF4-FFF2-40B4-BE49-F238E27FC236}">
                  <a16:creationId xmlns:a16="http://schemas.microsoft.com/office/drawing/2014/main" id="{F5D452FD-0DAA-FC8A-B961-AFF1FABD73C3}"/>
                </a:ext>
              </a:extLst>
            </p:cNvPr>
            <p:cNvSpPr txBox="1"/>
            <p:nvPr/>
          </p:nvSpPr>
          <p:spPr>
            <a:xfrm>
              <a:off x="12360676" y="6725055"/>
              <a:ext cx="80666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HRL 12650W</a:t>
              </a:r>
            </a:p>
          </p:txBody>
        </p:sp>
        <p:sp>
          <p:nvSpPr>
            <p:cNvPr id="2124" name="TextBox 2123">
              <a:extLst>
                <a:ext uri="{FF2B5EF4-FFF2-40B4-BE49-F238E27FC236}">
                  <a16:creationId xmlns:a16="http://schemas.microsoft.com/office/drawing/2014/main" id="{682D18E6-87E6-538E-8EAC-DC868137CCF6}"/>
                </a:ext>
              </a:extLst>
            </p:cNvPr>
            <p:cNvSpPr txBox="1"/>
            <p:nvPr/>
          </p:nvSpPr>
          <p:spPr>
            <a:xfrm>
              <a:off x="13153456" y="6725055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2125" name="TextBox 2124">
              <a:extLst>
                <a:ext uri="{FF2B5EF4-FFF2-40B4-BE49-F238E27FC236}">
                  <a16:creationId xmlns:a16="http://schemas.microsoft.com/office/drawing/2014/main" id="{52A8A817-B41E-FC29-0D06-478F491FDED1}"/>
                </a:ext>
              </a:extLst>
            </p:cNvPr>
            <p:cNvSpPr txBox="1"/>
            <p:nvPr/>
          </p:nvSpPr>
          <p:spPr>
            <a:xfrm>
              <a:off x="13589480" y="6725055"/>
              <a:ext cx="42051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3384</a:t>
              </a:r>
            </a:p>
          </p:txBody>
        </p:sp>
        <p:sp>
          <p:nvSpPr>
            <p:cNvPr id="2126" name="TextBox 2125">
              <a:extLst>
                <a:ext uri="{FF2B5EF4-FFF2-40B4-BE49-F238E27FC236}">
                  <a16:creationId xmlns:a16="http://schemas.microsoft.com/office/drawing/2014/main" id="{573E9D59-8661-6F5B-733D-3A3120232E0B}"/>
                </a:ext>
              </a:extLst>
            </p:cNvPr>
            <p:cNvSpPr txBox="1"/>
            <p:nvPr/>
          </p:nvSpPr>
          <p:spPr>
            <a:xfrm>
              <a:off x="14158428" y="6725055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340</a:t>
              </a:r>
            </a:p>
          </p:txBody>
        </p:sp>
        <p:sp>
          <p:nvSpPr>
            <p:cNvPr id="2127" name="TextBox 2126">
              <a:extLst>
                <a:ext uri="{FF2B5EF4-FFF2-40B4-BE49-F238E27FC236}">
                  <a16:creationId xmlns:a16="http://schemas.microsoft.com/office/drawing/2014/main" id="{C5B412B2-DB53-FFD4-6EBF-FE6D1CD2DBA3}"/>
                </a:ext>
              </a:extLst>
            </p:cNvPr>
            <p:cNvSpPr txBox="1"/>
            <p:nvPr/>
          </p:nvSpPr>
          <p:spPr>
            <a:xfrm>
              <a:off x="14727376" y="6725055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173</a:t>
              </a:r>
            </a:p>
          </p:txBody>
        </p:sp>
        <p:sp>
          <p:nvSpPr>
            <p:cNvPr id="2128" name="TextBox 2127">
              <a:extLst>
                <a:ext uri="{FF2B5EF4-FFF2-40B4-BE49-F238E27FC236}">
                  <a16:creationId xmlns:a16="http://schemas.microsoft.com/office/drawing/2014/main" id="{C56FE79C-355B-1292-0420-1F82CFB128ED}"/>
                </a:ext>
              </a:extLst>
            </p:cNvPr>
            <p:cNvSpPr txBox="1"/>
            <p:nvPr/>
          </p:nvSpPr>
          <p:spPr>
            <a:xfrm>
              <a:off x="15296323" y="6725055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286</a:t>
              </a:r>
            </a:p>
          </p:txBody>
        </p:sp>
        <p:sp>
          <p:nvSpPr>
            <p:cNvPr id="2129" name="TextBox 2128">
              <a:extLst>
                <a:ext uri="{FF2B5EF4-FFF2-40B4-BE49-F238E27FC236}">
                  <a16:creationId xmlns:a16="http://schemas.microsoft.com/office/drawing/2014/main" id="{823EACE7-FBCC-54C5-FBF2-10A4AED6CBDE}"/>
                </a:ext>
              </a:extLst>
            </p:cNvPr>
            <p:cNvSpPr txBox="1"/>
            <p:nvPr/>
          </p:nvSpPr>
          <p:spPr>
            <a:xfrm>
              <a:off x="15865271" y="6725055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2130" name="TextBox 2129">
              <a:extLst>
                <a:ext uri="{FF2B5EF4-FFF2-40B4-BE49-F238E27FC236}">
                  <a16:creationId xmlns:a16="http://schemas.microsoft.com/office/drawing/2014/main" id="{06AA1C73-DBD8-B5DE-2F52-BC48A0F52D94}"/>
                </a:ext>
              </a:extLst>
            </p:cNvPr>
            <p:cNvSpPr txBox="1"/>
            <p:nvPr/>
          </p:nvSpPr>
          <p:spPr>
            <a:xfrm>
              <a:off x="15932599" y="6725055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131" name="TextBox 2130">
              <a:extLst>
                <a:ext uri="{FF2B5EF4-FFF2-40B4-BE49-F238E27FC236}">
                  <a16:creationId xmlns:a16="http://schemas.microsoft.com/office/drawing/2014/main" id="{ADA93DC7-0CD1-E249-8394-F038758F40DB}"/>
                </a:ext>
              </a:extLst>
            </p:cNvPr>
            <p:cNvSpPr txBox="1"/>
            <p:nvPr/>
          </p:nvSpPr>
          <p:spPr>
            <a:xfrm>
              <a:off x="15980126" y="6725055"/>
              <a:ext cx="331399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,50</a:t>
              </a:r>
            </a:p>
          </p:txBody>
        </p:sp>
        <p:sp>
          <p:nvSpPr>
            <p:cNvPr id="2132" name="TextBox 2131">
              <a:extLst>
                <a:ext uri="{FF2B5EF4-FFF2-40B4-BE49-F238E27FC236}">
                  <a16:creationId xmlns:a16="http://schemas.microsoft.com/office/drawing/2014/main" id="{E8AF86AC-141A-EE24-9AB8-D0EE9C2722F6}"/>
                </a:ext>
              </a:extLst>
            </p:cNvPr>
            <p:cNvSpPr txBox="1"/>
            <p:nvPr/>
          </p:nvSpPr>
          <p:spPr>
            <a:xfrm>
              <a:off x="16434218" y="6725055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2133" name="TextBox 2132">
              <a:extLst>
                <a:ext uri="{FF2B5EF4-FFF2-40B4-BE49-F238E27FC236}">
                  <a16:creationId xmlns:a16="http://schemas.microsoft.com/office/drawing/2014/main" id="{D0D827F2-AB7C-DD97-010C-562475B2F9E0}"/>
                </a:ext>
              </a:extLst>
            </p:cNvPr>
            <p:cNvSpPr txBox="1"/>
            <p:nvPr/>
          </p:nvSpPr>
          <p:spPr>
            <a:xfrm>
              <a:off x="12360676" y="7093917"/>
              <a:ext cx="80666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HRL 12680W</a:t>
              </a:r>
            </a:p>
          </p:txBody>
        </p:sp>
        <p:sp>
          <p:nvSpPr>
            <p:cNvPr id="2134" name="TextBox 2133">
              <a:extLst>
                <a:ext uri="{FF2B5EF4-FFF2-40B4-BE49-F238E27FC236}">
                  <a16:creationId xmlns:a16="http://schemas.microsoft.com/office/drawing/2014/main" id="{70091AF0-BB83-48A5-2FCC-33362432CBDB}"/>
                </a:ext>
              </a:extLst>
            </p:cNvPr>
            <p:cNvSpPr txBox="1"/>
            <p:nvPr/>
          </p:nvSpPr>
          <p:spPr>
            <a:xfrm>
              <a:off x="13153456" y="709391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2135" name="TextBox 2134">
              <a:extLst>
                <a:ext uri="{FF2B5EF4-FFF2-40B4-BE49-F238E27FC236}">
                  <a16:creationId xmlns:a16="http://schemas.microsoft.com/office/drawing/2014/main" id="{934924D9-6325-4A34-413E-547E26E2B923}"/>
                </a:ext>
              </a:extLst>
            </p:cNvPr>
            <p:cNvSpPr txBox="1"/>
            <p:nvPr/>
          </p:nvSpPr>
          <p:spPr>
            <a:xfrm>
              <a:off x="13589480" y="7093917"/>
              <a:ext cx="42051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3468</a:t>
              </a:r>
            </a:p>
          </p:txBody>
        </p:sp>
        <p:sp>
          <p:nvSpPr>
            <p:cNvPr id="2136" name="TextBox 2135">
              <a:extLst>
                <a:ext uri="{FF2B5EF4-FFF2-40B4-BE49-F238E27FC236}">
                  <a16:creationId xmlns:a16="http://schemas.microsoft.com/office/drawing/2014/main" id="{BA2CA2DF-F3F0-E837-3720-D5ACDA6B13DC}"/>
                </a:ext>
              </a:extLst>
            </p:cNvPr>
            <p:cNvSpPr txBox="1"/>
            <p:nvPr/>
          </p:nvSpPr>
          <p:spPr>
            <a:xfrm>
              <a:off x="14158428" y="7093917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480</a:t>
              </a:r>
            </a:p>
          </p:txBody>
        </p:sp>
        <p:sp>
          <p:nvSpPr>
            <p:cNvPr id="2137" name="TextBox 2136">
              <a:extLst>
                <a:ext uri="{FF2B5EF4-FFF2-40B4-BE49-F238E27FC236}">
                  <a16:creationId xmlns:a16="http://schemas.microsoft.com/office/drawing/2014/main" id="{F773C0A7-4C3A-A08C-0FA2-AE219885F83F}"/>
                </a:ext>
              </a:extLst>
            </p:cNvPr>
            <p:cNvSpPr txBox="1"/>
            <p:nvPr/>
          </p:nvSpPr>
          <p:spPr>
            <a:xfrm>
              <a:off x="14727376" y="7093917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138" name="TextBox 2137">
              <a:extLst>
                <a:ext uri="{FF2B5EF4-FFF2-40B4-BE49-F238E27FC236}">
                  <a16:creationId xmlns:a16="http://schemas.microsoft.com/office/drawing/2014/main" id="{F0D86487-E937-5422-E90D-FD5B6612A43E}"/>
                </a:ext>
              </a:extLst>
            </p:cNvPr>
            <p:cNvSpPr txBox="1"/>
            <p:nvPr/>
          </p:nvSpPr>
          <p:spPr>
            <a:xfrm>
              <a:off x="14776883" y="7093917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139" name="TextBox 2138">
              <a:extLst>
                <a:ext uri="{FF2B5EF4-FFF2-40B4-BE49-F238E27FC236}">
                  <a16:creationId xmlns:a16="http://schemas.microsoft.com/office/drawing/2014/main" id="{AB749252-0C27-CD9A-3666-5FDA3AF96022}"/>
                </a:ext>
              </a:extLst>
            </p:cNvPr>
            <p:cNvSpPr txBox="1"/>
            <p:nvPr/>
          </p:nvSpPr>
          <p:spPr>
            <a:xfrm>
              <a:off x="14837280" y="7093917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2140" name="TextBox 2139">
              <a:extLst>
                <a:ext uri="{FF2B5EF4-FFF2-40B4-BE49-F238E27FC236}">
                  <a16:creationId xmlns:a16="http://schemas.microsoft.com/office/drawing/2014/main" id="{AD0C0465-2B38-5F3A-2AC3-BE7D3404B918}"/>
                </a:ext>
              </a:extLst>
            </p:cNvPr>
            <p:cNvSpPr txBox="1"/>
            <p:nvPr/>
          </p:nvSpPr>
          <p:spPr>
            <a:xfrm>
              <a:off x="15296323" y="7093917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141" name="TextBox 2140">
              <a:extLst>
                <a:ext uri="{FF2B5EF4-FFF2-40B4-BE49-F238E27FC236}">
                  <a16:creationId xmlns:a16="http://schemas.microsoft.com/office/drawing/2014/main" id="{4B1899E3-3407-A21A-B1D4-570A58604E33}"/>
                </a:ext>
              </a:extLst>
            </p:cNvPr>
            <p:cNvSpPr txBox="1"/>
            <p:nvPr/>
          </p:nvSpPr>
          <p:spPr>
            <a:xfrm>
              <a:off x="15356721" y="709391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42</a:t>
              </a:r>
            </a:p>
          </p:txBody>
        </p:sp>
        <p:sp>
          <p:nvSpPr>
            <p:cNvPr id="2142" name="TextBox 2141">
              <a:extLst>
                <a:ext uri="{FF2B5EF4-FFF2-40B4-BE49-F238E27FC236}">
                  <a16:creationId xmlns:a16="http://schemas.microsoft.com/office/drawing/2014/main" id="{328C741F-BCD3-72B1-E77F-9B492DCE0AC6}"/>
                </a:ext>
              </a:extLst>
            </p:cNvPr>
            <p:cNvSpPr txBox="1"/>
            <p:nvPr/>
          </p:nvSpPr>
          <p:spPr>
            <a:xfrm>
              <a:off x="15865271" y="709391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45</a:t>
              </a:r>
            </a:p>
          </p:txBody>
        </p:sp>
        <p:sp>
          <p:nvSpPr>
            <p:cNvPr id="2143" name="TextBox 2142">
              <a:extLst>
                <a:ext uri="{FF2B5EF4-FFF2-40B4-BE49-F238E27FC236}">
                  <a16:creationId xmlns:a16="http://schemas.microsoft.com/office/drawing/2014/main" id="{A19F1DF3-F8A1-125D-3521-EDAA69EF8A89}"/>
                </a:ext>
              </a:extLst>
            </p:cNvPr>
            <p:cNvSpPr txBox="1"/>
            <p:nvPr/>
          </p:nvSpPr>
          <p:spPr>
            <a:xfrm>
              <a:off x="15997948" y="7093917"/>
              <a:ext cx="21258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2144" name="TextBox 2143">
              <a:extLst>
                <a:ext uri="{FF2B5EF4-FFF2-40B4-BE49-F238E27FC236}">
                  <a16:creationId xmlns:a16="http://schemas.microsoft.com/office/drawing/2014/main" id="{6ED97F32-2AD7-9D52-2289-1DDBB2FBBE9D}"/>
                </a:ext>
              </a:extLst>
            </p:cNvPr>
            <p:cNvSpPr txBox="1"/>
            <p:nvPr/>
          </p:nvSpPr>
          <p:spPr>
            <a:xfrm>
              <a:off x="16024681" y="709391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2145" name="TextBox 2144">
              <a:extLst>
                <a:ext uri="{FF2B5EF4-FFF2-40B4-BE49-F238E27FC236}">
                  <a16:creationId xmlns:a16="http://schemas.microsoft.com/office/drawing/2014/main" id="{0E4F7079-7CCC-C14A-5FD2-00C311AF6C60}"/>
                </a:ext>
              </a:extLst>
            </p:cNvPr>
            <p:cNvSpPr txBox="1"/>
            <p:nvPr/>
          </p:nvSpPr>
          <p:spPr>
            <a:xfrm>
              <a:off x="16434218" y="709391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2146" name="TextBox 2145">
              <a:extLst>
                <a:ext uri="{FF2B5EF4-FFF2-40B4-BE49-F238E27FC236}">
                  <a16:creationId xmlns:a16="http://schemas.microsoft.com/office/drawing/2014/main" id="{CEF6D18E-B7DF-7B16-C776-C9B6C3DA81BC}"/>
                </a:ext>
              </a:extLst>
            </p:cNvPr>
            <p:cNvSpPr txBox="1"/>
            <p:nvPr/>
          </p:nvSpPr>
          <p:spPr>
            <a:xfrm rot="-3299831">
              <a:off x="13681170" y="3685995"/>
              <a:ext cx="519514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Мощно</a:t>
              </a:r>
            </a:p>
          </p:txBody>
        </p:sp>
        <p:sp>
          <p:nvSpPr>
            <p:cNvPr id="2147" name="TextBox 2146">
              <a:extLst>
                <a:ext uri="{FF2B5EF4-FFF2-40B4-BE49-F238E27FC236}">
                  <a16:creationId xmlns:a16="http://schemas.microsoft.com/office/drawing/2014/main" id="{158E7FFF-0576-16E5-B94A-DE83FA3189BE}"/>
                </a:ext>
              </a:extLst>
            </p:cNvPr>
            <p:cNvSpPr txBox="1"/>
            <p:nvPr/>
          </p:nvSpPr>
          <p:spPr>
            <a:xfrm rot="-3299831">
              <a:off x="13954386" y="3493784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с</a:t>
              </a:r>
            </a:p>
          </p:txBody>
        </p:sp>
        <p:sp>
          <p:nvSpPr>
            <p:cNvPr id="2148" name="TextBox 2147">
              <a:extLst>
                <a:ext uri="{FF2B5EF4-FFF2-40B4-BE49-F238E27FC236}">
                  <a16:creationId xmlns:a16="http://schemas.microsoft.com/office/drawing/2014/main" id="{CF8B1C6D-3C21-8A95-A18B-148EE83526D7}"/>
                </a:ext>
              </a:extLst>
            </p:cNvPr>
            <p:cNvSpPr txBox="1"/>
            <p:nvPr/>
          </p:nvSpPr>
          <p:spPr>
            <a:xfrm rot="-3299831">
              <a:off x="13928224" y="3333203"/>
              <a:ext cx="519514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ть, Вт/</a:t>
              </a:r>
            </a:p>
          </p:txBody>
        </p:sp>
        <p:sp>
          <p:nvSpPr>
            <p:cNvPr id="2149" name="TextBox 2148">
              <a:extLst>
                <a:ext uri="{FF2B5EF4-FFF2-40B4-BE49-F238E27FC236}">
                  <a16:creationId xmlns:a16="http://schemas.microsoft.com/office/drawing/2014/main" id="{0360DBF9-B362-4543-6280-C2ED3B1F636C}"/>
                </a:ext>
              </a:extLst>
            </p:cNvPr>
            <p:cNvSpPr txBox="1"/>
            <p:nvPr/>
          </p:nvSpPr>
          <p:spPr>
            <a:xfrm rot="-3299831">
              <a:off x="14167931" y="3188842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б</a:t>
              </a:r>
            </a:p>
          </p:txBody>
        </p:sp>
        <p:sp>
          <p:nvSpPr>
            <p:cNvPr id="2150" name="TextBox 2149">
              <a:extLst>
                <a:ext uri="{FF2B5EF4-FFF2-40B4-BE49-F238E27FC236}">
                  <a16:creationId xmlns:a16="http://schemas.microsoft.com/office/drawing/2014/main" id="{01B1939D-F1FF-4A40-4648-D58700511035}"/>
                </a:ext>
              </a:extLst>
            </p:cNvPr>
            <p:cNvSpPr txBox="1"/>
            <p:nvPr/>
          </p:nvSpPr>
          <p:spPr>
            <a:xfrm rot="-3299831">
              <a:off x="14180492" y="3093143"/>
              <a:ext cx="351197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лок</a:t>
              </a:r>
            </a:p>
          </p:txBody>
        </p:sp>
        <p:sp>
          <p:nvSpPr>
            <p:cNvPr id="2151" name="TextBox 2150">
              <a:extLst>
                <a:ext uri="{FF2B5EF4-FFF2-40B4-BE49-F238E27FC236}">
                  <a16:creationId xmlns:a16="http://schemas.microsoft.com/office/drawing/2014/main" id="{8C57ABEE-D916-6F79-9A2D-1410C8CD250C}"/>
                </a:ext>
              </a:extLst>
            </p:cNvPr>
            <p:cNvSpPr txBox="1"/>
            <p:nvPr/>
          </p:nvSpPr>
          <p:spPr>
            <a:xfrm rot="-3299831">
              <a:off x="13725156" y="3644648"/>
              <a:ext cx="796742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15 мин до </a:t>
              </a:r>
            </a:p>
          </p:txBody>
        </p:sp>
        <p:sp>
          <p:nvSpPr>
            <p:cNvPr id="2152" name="TextBox 2151">
              <a:extLst>
                <a:ext uri="{FF2B5EF4-FFF2-40B4-BE49-F238E27FC236}">
                  <a16:creationId xmlns:a16="http://schemas.microsoft.com/office/drawing/2014/main" id="{30F89063-352B-23E2-4290-10660B4D1EF6}"/>
                </a:ext>
              </a:extLst>
            </p:cNvPr>
            <p:cNvSpPr txBox="1"/>
            <p:nvPr/>
          </p:nvSpPr>
          <p:spPr>
            <a:xfrm rot="-3299831">
              <a:off x="14193779" y="3371336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153" name="TextBox 2152">
              <a:extLst>
                <a:ext uri="{FF2B5EF4-FFF2-40B4-BE49-F238E27FC236}">
                  <a16:creationId xmlns:a16="http://schemas.microsoft.com/office/drawing/2014/main" id="{F6D15053-2A18-0A1A-2526-AA835694CEA6}"/>
                </a:ext>
              </a:extLst>
            </p:cNvPr>
            <p:cNvSpPr txBox="1"/>
            <p:nvPr/>
          </p:nvSpPr>
          <p:spPr>
            <a:xfrm rot="-3299831">
              <a:off x="14226805" y="3345383"/>
              <a:ext cx="212583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2154" name="TextBox 2153">
              <a:extLst>
                <a:ext uri="{FF2B5EF4-FFF2-40B4-BE49-F238E27FC236}">
                  <a16:creationId xmlns:a16="http://schemas.microsoft.com/office/drawing/2014/main" id="{E90ACB61-BCA7-ED01-F507-C8F5BA14F14C}"/>
                </a:ext>
              </a:extLst>
            </p:cNvPr>
            <p:cNvSpPr txBox="1"/>
            <p:nvPr/>
          </p:nvSpPr>
          <p:spPr>
            <a:xfrm rot="-3299831">
              <a:off x="14208366" y="3258605"/>
              <a:ext cx="370999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 В/</a:t>
              </a:r>
            </a:p>
          </p:txBody>
        </p:sp>
        <p:sp>
          <p:nvSpPr>
            <p:cNvPr id="2155" name="TextBox 2154">
              <a:extLst>
                <a:ext uri="{FF2B5EF4-FFF2-40B4-BE49-F238E27FC236}">
                  <a16:creationId xmlns:a16="http://schemas.microsoft.com/office/drawing/2014/main" id="{E11447D4-F971-8551-5BDA-0EB68B3361D6}"/>
                </a:ext>
              </a:extLst>
            </p:cNvPr>
            <p:cNvSpPr txBox="1"/>
            <p:nvPr/>
          </p:nvSpPr>
          <p:spPr>
            <a:xfrm rot="-3299831">
              <a:off x="14348259" y="3150740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э</a:t>
              </a:r>
            </a:p>
          </p:txBody>
        </p:sp>
        <p:sp>
          <p:nvSpPr>
            <p:cNvPr id="2156" name="TextBox 2155">
              <a:extLst>
                <a:ext uri="{FF2B5EF4-FFF2-40B4-BE49-F238E27FC236}">
                  <a16:creationId xmlns:a16="http://schemas.microsoft.com/office/drawing/2014/main" id="{2B6AD811-B171-8A09-18C7-A07461B6DAA3}"/>
                </a:ext>
              </a:extLst>
            </p:cNvPr>
            <p:cNvSpPr txBox="1"/>
            <p:nvPr/>
          </p:nvSpPr>
          <p:spPr>
            <a:xfrm rot="-3299831">
              <a:off x="14381199" y="3103701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</a:t>
              </a:r>
            </a:p>
          </p:txBody>
        </p:sp>
        <p:sp>
          <p:nvSpPr>
            <p:cNvPr id="2157" name="TextBox 2156">
              <a:extLst>
                <a:ext uri="{FF2B5EF4-FFF2-40B4-BE49-F238E27FC236}">
                  <a16:creationId xmlns:a16="http://schemas.microsoft.com/office/drawing/2014/main" id="{0552D50E-FC61-6827-01CD-F06E5C35AA12}"/>
                </a:ext>
              </a:extLst>
            </p:cNvPr>
            <p:cNvSpPr txBox="1"/>
            <p:nvPr/>
          </p:nvSpPr>
          <p:spPr>
            <a:xfrm rot="-3299831">
              <a:off x="12619474" y="3806125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2158" name="TextBox 2157">
              <a:extLst>
                <a:ext uri="{FF2B5EF4-FFF2-40B4-BE49-F238E27FC236}">
                  <a16:creationId xmlns:a16="http://schemas.microsoft.com/office/drawing/2014/main" id="{D19B089A-F10F-9F3C-2AEA-EE9DF58ABA42}"/>
                </a:ext>
              </a:extLst>
            </p:cNvPr>
            <p:cNvSpPr txBox="1"/>
            <p:nvPr/>
          </p:nvSpPr>
          <p:spPr>
            <a:xfrm rot="-3299831">
              <a:off x="12640886" y="3733134"/>
              <a:ext cx="301692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ип</a:t>
              </a:r>
            </a:p>
          </p:txBody>
        </p:sp>
      </p:grpSp>
      <p:grpSp>
        <p:nvGrpSpPr>
          <p:cNvPr id="7" name="Группа 6">
            <a:extLst>
              <a:ext uri="{FF2B5EF4-FFF2-40B4-BE49-F238E27FC236}">
                <a16:creationId xmlns:a16="http://schemas.microsoft.com/office/drawing/2014/main" id="{DAAA4537-E266-190C-7431-967A584C5129}"/>
              </a:ext>
            </a:extLst>
          </p:cNvPr>
          <p:cNvGrpSpPr/>
          <p:nvPr/>
        </p:nvGrpSpPr>
        <p:grpSpPr>
          <a:xfrm>
            <a:off x="665956" y="5956300"/>
            <a:ext cx="17449678" cy="3379403"/>
            <a:chOff x="675624" y="5980274"/>
            <a:chExt cx="17449678" cy="3379403"/>
          </a:xfrm>
        </p:grpSpPr>
        <p:pic>
          <p:nvPicPr>
            <p:cNvPr id="4" name="Рисунок 3">
              <a:extLst>
                <a:ext uri="{FF2B5EF4-FFF2-40B4-BE49-F238E27FC236}">
                  <a16:creationId xmlns:a16="http://schemas.microsoft.com/office/drawing/2014/main" id="{BABC305A-B00B-09D9-6852-F970E102414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5624" y="6432413"/>
              <a:ext cx="3541990" cy="2927264"/>
            </a:xfrm>
            <a:prstGeom prst="rect">
              <a:avLst/>
            </a:prstGeom>
          </p:spPr>
        </p:pic>
        <p:pic>
          <p:nvPicPr>
            <p:cNvPr id="6" name="Рисунок 5">
              <a:extLst>
                <a:ext uri="{FF2B5EF4-FFF2-40B4-BE49-F238E27FC236}">
                  <a16:creationId xmlns:a16="http://schemas.microsoft.com/office/drawing/2014/main" id="{D67220CC-4FCC-1B6E-2CCD-BC542C3D6BF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038398" y="5980274"/>
              <a:ext cx="3086904" cy="3235748"/>
            </a:xfrm>
            <a:prstGeom prst="rect">
              <a:avLst/>
            </a:prstGeom>
          </p:spPr>
        </p:pic>
      </p:grpSp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7B12CB93-65A9-5AC3-6954-7B3E4A8D0D9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8775" y="1078887"/>
            <a:ext cx="17035086" cy="844153"/>
          </a:xfrm>
        </p:spPr>
        <p:txBody>
          <a:bodyPr/>
          <a:lstStyle/>
          <a:p>
            <a:r>
              <a:rPr lang="ru-RU" dirty="0">
                <a:ln/>
                <a:solidFill>
                  <a:srgbClr val="E32633"/>
                </a:solidFill>
                <a:cs typeface="Arial"/>
                <a:sym typeface="Arial"/>
                <a:rtl val="0"/>
              </a:rPr>
              <a:t>Дополнительные технические характеристики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E09B862-971A-B1EC-9FE2-6B33BB1E7021}"/>
              </a:ext>
            </a:extLst>
          </p:cNvPr>
          <p:cNvSpPr txBox="1"/>
          <p:nvPr/>
        </p:nvSpPr>
        <p:spPr>
          <a:xfrm>
            <a:off x="1380692" y="4356100"/>
            <a:ext cx="1592103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0" b="1" dirty="0">
                <a:solidFill>
                  <a:schemeClr val="bg1">
                    <a:lumMod val="75000"/>
                  </a:schemeClr>
                </a:solidFill>
                <a:latin typeface="+mj-lt"/>
                <a:ea typeface="Verdana" panose="020B0604030504040204" pitchFamily="34" charset="0"/>
              </a:rPr>
              <a:t>HR</a:t>
            </a:r>
            <a:endParaRPr lang="ru-RU" sz="8000" dirty="0">
              <a:solidFill>
                <a:schemeClr val="bg1">
                  <a:lumMod val="75000"/>
                </a:schemeClr>
              </a:solidFill>
              <a:latin typeface="+mj-lt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014F12E-354D-F017-E964-1FBC0AB259ED}"/>
              </a:ext>
            </a:extLst>
          </p:cNvPr>
          <p:cNvSpPr txBox="1"/>
          <p:nvPr/>
        </p:nvSpPr>
        <p:spPr>
          <a:xfrm>
            <a:off x="15448756" y="4356100"/>
            <a:ext cx="2149948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0" b="1" dirty="0">
                <a:solidFill>
                  <a:schemeClr val="bg1">
                    <a:lumMod val="75000"/>
                  </a:schemeClr>
                </a:solidFill>
                <a:latin typeface="+mj-lt"/>
                <a:ea typeface="Verdana" panose="020B0604030504040204" pitchFamily="34" charset="0"/>
              </a:rPr>
              <a:t>HRL</a:t>
            </a:r>
            <a:endParaRPr lang="ru-RU" sz="8000" dirty="0">
              <a:solidFill>
                <a:schemeClr val="bg1">
                  <a:lumMod val="75000"/>
                </a:schemeClr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5327455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Прямоугольник 62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C4433CC4-AB50-D38D-5D40-D61C361C26A2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3" name="Рисунок 5">
            <a:extLst>
              <a:ext uri="{FF2B5EF4-FFF2-40B4-BE49-F238E27FC236}">
                <a16:creationId xmlns:a16="http://schemas.microsoft.com/office/drawing/2014/main" id="{7B457674-D0AB-9CA7-CAAC-C5382CA6C1A7}"/>
              </a:ext>
            </a:extLst>
          </p:cNvPr>
          <p:cNvGrpSpPr/>
          <p:nvPr/>
        </p:nvGrpSpPr>
        <p:grpSpPr>
          <a:xfrm>
            <a:off x="4211510" y="2854411"/>
            <a:ext cx="4657245" cy="4685032"/>
            <a:chOff x="4211510" y="2854411"/>
            <a:chExt cx="4657245" cy="4685032"/>
          </a:xfrm>
          <a:solidFill>
            <a:srgbClr val="1D1D1B"/>
          </a:solidFill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F856A0-6560-BC33-4170-4E9F6210F100}"/>
                </a:ext>
              </a:extLst>
            </p:cNvPr>
            <p:cNvSpPr txBox="1"/>
            <p:nvPr/>
          </p:nvSpPr>
          <p:spPr>
            <a:xfrm rot="-3300028">
              <a:off x="6529695" y="3449907"/>
              <a:ext cx="814790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Ширина, мм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DFC3D02E-4480-A4A4-955C-06CF04C9341E}"/>
                </a:ext>
              </a:extLst>
            </p:cNvPr>
            <p:cNvSpPr txBox="1"/>
            <p:nvPr/>
          </p:nvSpPr>
          <p:spPr>
            <a:xfrm rot="-3300028">
              <a:off x="6676141" y="3611994"/>
              <a:ext cx="586046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 мм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C8378A6-25A1-B790-88F0-B7A41620D199}"/>
                </a:ext>
              </a:extLst>
            </p:cNvPr>
            <p:cNvSpPr txBox="1"/>
            <p:nvPr/>
          </p:nvSpPr>
          <p:spPr>
            <a:xfrm rot="-3300028">
              <a:off x="6088761" y="3664183"/>
              <a:ext cx="258908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Д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5D3516A7-F42C-3D77-301D-ECE78F35A991}"/>
                </a:ext>
              </a:extLst>
            </p:cNvPr>
            <p:cNvSpPr txBox="1"/>
            <p:nvPr/>
          </p:nvSpPr>
          <p:spPr>
            <a:xfrm rot="-3300028">
              <a:off x="6052200" y="3435530"/>
              <a:ext cx="652263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лина, мм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2765065-53FC-F08C-5874-4119046CEE1B}"/>
                </a:ext>
              </a:extLst>
            </p:cNvPr>
            <p:cNvSpPr txBox="1"/>
            <p:nvPr/>
          </p:nvSpPr>
          <p:spPr>
            <a:xfrm rot="-3300028">
              <a:off x="6122438" y="3602636"/>
              <a:ext cx="586046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 мм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4696140-2D3C-96BC-8A1B-C3B9302AC9C4}"/>
                </a:ext>
              </a:extLst>
            </p:cNvPr>
            <p:cNvSpPr txBox="1"/>
            <p:nvPr/>
          </p:nvSpPr>
          <p:spPr>
            <a:xfrm rot="-3300028">
              <a:off x="7108460" y="3623935"/>
              <a:ext cx="394576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Выс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C55E2182-3D31-DCA5-8D69-EEB78FA7F71E}"/>
                </a:ext>
              </a:extLst>
            </p:cNvPr>
            <p:cNvSpPr txBox="1"/>
            <p:nvPr/>
          </p:nvSpPr>
          <p:spPr>
            <a:xfrm rot="-3300028">
              <a:off x="7256548" y="3519056"/>
              <a:ext cx="245314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о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70CB487D-356A-BEE0-7147-9B619FDBA993}"/>
                </a:ext>
              </a:extLst>
            </p:cNvPr>
            <p:cNvSpPr txBox="1"/>
            <p:nvPr/>
          </p:nvSpPr>
          <p:spPr>
            <a:xfrm rot="-3300028">
              <a:off x="7294214" y="3473102"/>
              <a:ext cx="234296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3C699C99-B311-2F07-A3A8-12CDE3C03F80}"/>
                </a:ext>
              </a:extLst>
            </p:cNvPr>
            <p:cNvSpPr txBox="1"/>
            <p:nvPr/>
          </p:nvSpPr>
          <p:spPr>
            <a:xfrm rot="-3300028">
              <a:off x="7320932" y="3427093"/>
              <a:ext cx="245314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а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9C324870-3248-6FD2-8C98-BC20AF79C344}"/>
                </a:ext>
              </a:extLst>
            </p:cNvPr>
            <p:cNvSpPr txBox="1"/>
            <p:nvPr/>
          </p:nvSpPr>
          <p:spPr>
            <a:xfrm rot="-3300028">
              <a:off x="6991771" y="3280500"/>
              <a:ext cx="1400107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(с выводами), мм      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C1B575E-DBC5-37E6-3D27-7C1E457B849D}"/>
                </a:ext>
              </a:extLst>
            </p:cNvPr>
            <p:cNvSpPr txBox="1"/>
            <p:nvPr/>
          </p:nvSpPr>
          <p:spPr>
            <a:xfrm rot="-3300028">
              <a:off x="7243075" y="3644006"/>
              <a:ext cx="679615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  ±3 мм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B483D76-1BA9-C8D8-95F3-FBCD7B13336F}"/>
                </a:ext>
              </a:extLst>
            </p:cNvPr>
            <p:cNvSpPr txBox="1"/>
            <p:nvPr/>
          </p:nvSpPr>
          <p:spPr>
            <a:xfrm rot="-3300028">
              <a:off x="7676051" y="3499399"/>
              <a:ext cx="698417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Масса, кг 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2C38A6E-25FD-2988-669E-64170CFE7AC0}"/>
                </a:ext>
              </a:extLst>
            </p:cNvPr>
            <p:cNvSpPr txBox="1"/>
            <p:nvPr/>
          </p:nvSpPr>
          <p:spPr>
            <a:xfrm rot="-3300028">
              <a:off x="8076866" y="3272844"/>
              <a:ext cx="214069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BBE5E76-BB64-BFBF-9A57-C2D495675955}"/>
                </a:ext>
              </a:extLst>
            </p:cNvPr>
            <p:cNvSpPr txBox="1"/>
            <p:nvPr/>
          </p:nvSpPr>
          <p:spPr>
            <a:xfrm rot="-3300028">
              <a:off x="7809334" y="3636151"/>
              <a:ext cx="531505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±3%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62BB7EA-FDF8-6C5D-8189-53A19BA43FFC}"/>
                </a:ext>
              </a:extLst>
            </p:cNvPr>
            <p:cNvSpPr txBox="1"/>
            <p:nvPr/>
          </p:nvSpPr>
          <p:spPr>
            <a:xfrm rot="-3300028">
              <a:off x="8348042" y="3686956"/>
              <a:ext cx="251453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8A31F155-124A-A79E-E575-E855B3475E7F}"/>
                </a:ext>
              </a:extLst>
            </p:cNvPr>
            <p:cNvSpPr txBox="1"/>
            <p:nvPr/>
          </p:nvSpPr>
          <p:spPr>
            <a:xfrm rot="-3300028">
              <a:off x="8281424" y="3444490"/>
              <a:ext cx="724180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ип вывода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366EEBD2-60D3-A57D-ECB8-542BE3CC4395}"/>
                </a:ext>
              </a:extLst>
            </p:cNvPr>
            <p:cNvSpPr txBox="1"/>
            <p:nvPr/>
          </p:nvSpPr>
          <p:spPr>
            <a:xfrm rot="-3300028">
              <a:off x="4855368" y="3414596"/>
              <a:ext cx="901562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Номинальное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51641616-4F81-3B44-506D-4AB0D7111EB0}"/>
                </a:ext>
              </a:extLst>
            </p:cNvPr>
            <p:cNvSpPr txBox="1"/>
            <p:nvPr/>
          </p:nvSpPr>
          <p:spPr>
            <a:xfrm rot="-3300028">
              <a:off x="5026592" y="3617224"/>
              <a:ext cx="583634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напря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72D2791-2193-4235-8393-C30A7AF458EF}"/>
                </a:ext>
              </a:extLst>
            </p:cNvPr>
            <p:cNvSpPr txBox="1"/>
            <p:nvPr/>
          </p:nvSpPr>
          <p:spPr>
            <a:xfrm rot="-3300028">
              <a:off x="5317127" y="3434852"/>
              <a:ext cx="257976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ж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53E4C9E-9543-5BB5-45AB-BDEB2B8DC26E}"/>
                </a:ext>
              </a:extLst>
            </p:cNvPr>
            <p:cNvSpPr txBox="1"/>
            <p:nvPr/>
          </p:nvSpPr>
          <p:spPr>
            <a:xfrm rot="-3300028">
              <a:off x="5299101" y="3238009"/>
              <a:ext cx="569711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ение, В</a:t>
              </a:r>
            </a:p>
          </p:txBody>
        </p:sp>
        <p:sp>
          <p:nvSpPr>
            <p:cNvPr id="33" name="Полилиния: фигура 32">
              <a:extLst>
                <a:ext uri="{FF2B5EF4-FFF2-40B4-BE49-F238E27FC236}">
                  <a16:creationId xmlns:a16="http://schemas.microsoft.com/office/drawing/2014/main" id="{6917C8F4-23AD-DD32-3EA1-51E1AC204A66}"/>
                </a:ext>
              </a:extLst>
            </p:cNvPr>
            <p:cNvSpPr/>
            <p:nvPr/>
          </p:nvSpPr>
          <p:spPr>
            <a:xfrm>
              <a:off x="4900958" y="3032206"/>
              <a:ext cx="571227" cy="813627"/>
            </a:xfrm>
            <a:custGeom>
              <a:avLst/>
              <a:gdLst>
                <a:gd name="connsiteX0" fmla="*/ 0 w 571227"/>
                <a:gd name="connsiteY0" fmla="*/ 813627 h 813627"/>
                <a:gd name="connsiteX1" fmla="*/ 571228 w 571227"/>
                <a:gd name="connsiteY1" fmla="*/ 0 h 81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813627">
                  <a:moveTo>
                    <a:pt x="0" y="813627"/>
                  </a:moveTo>
                  <a:lnTo>
                    <a:pt x="571228" y="0"/>
                  </a:lnTo>
                </a:path>
              </a:pathLst>
            </a:custGeom>
            <a:ln w="14027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" name="Полилиния: фигура 33">
              <a:extLst>
                <a:ext uri="{FF2B5EF4-FFF2-40B4-BE49-F238E27FC236}">
                  <a16:creationId xmlns:a16="http://schemas.microsoft.com/office/drawing/2014/main" id="{008244A3-3000-CE0C-046D-CED71FB9FAC0}"/>
                </a:ext>
              </a:extLst>
            </p:cNvPr>
            <p:cNvSpPr/>
            <p:nvPr/>
          </p:nvSpPr>
          <p:spPr>
            <a:xfrm>
              <a:off x="5450330" y="3032206"/>
              <a:ext cx="570234" cy="813627"/>
            </a:xfrm>
            <a:custGeom>
              <a:avLst/>
              <a:gdLst>
                <a:gd name="connsiteX0" fmla="*/ 0 w 570234"/>
                <a:gd name="connsiteY0" fmla="*/ 813627 h 813627"/>
                <a:gd name="connsiteX1" fmla="*/ 570235 w 570234"/>
                <a:gd name="connsiteY1" fmla="*/ 0 h 81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813627">
                  <a:moveTo>
                    <a:pt x="0" y="813627"/>
                  </a:moveTo>
                  <a:lnTo>
                    <a:pt x="570235" y="0"/>
                  </a:lnTo>
                </a:path>
              </a:pathLst>
            </a:custGeom>
            <a:ln w="14027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" name="Полилиния: фигура 34">
              <a:extLst>
                <a:ext uri="{FF2B5EF4-FFF2-40B4-BE49-F238E27FC236}">
                  <a16:creationId xmlns:a16="http://schemas.microsoft.com/office/drawing/2014/main" id="{43838C25-14A8-E37E-B650-5ADD37C3DA5E}"/>
                </a:ext>
              </a:extLst>
            </p:cNvPr>
            <p:cNvSpPr/>
            <p:nvPr/>
          </p:nvSpPr>
          <p:spPr>
            <a:xfrm>
              <a:off x="5998709" y="3032206"/>
              <a:ext cx="570234" cy="813627"/>
            </a:xfrm>
            <a:custGeom>
              <a:avLst/>
              <a:gdLst>
                <a:gd name="connsiteX0" fmla="*/ 0 w 570234"/>
                <a:gd name="connsiteY0" fmla="*/ 813627 h 813627"/>
                <a:gd name="connsiteX1" fmla="*/ 570235 w 570234"/>
                <a:gd name="connsiteY1" fmla="*/ 0 h 81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813627">
                  <a:moveTo>
                    <a:pt x="0" y="813627"/>
                  </a:moveTo>
                  <a:lnTo>
                    <a:pt x="570235" y="0"/>
                  </a:lnTo>
                </a:path>
              </a:pathLst>
            </a:custGeom>
            <a:ln w="14027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" name="Полилиния: фигура 35">
              <a:extLst>
                <a:ext uri="{FF2B5EF4-FFF2-40B4-BE49-F238E27FC236}">
                  <a16:creationId xmlns:a16="http://schemas.microsoft.com/office/drawing/2014/main" id="{CB226F9C-7A05-8E7F-8A27-486472A7C3DC}"/>
                </a:ext>
              </a:extLst>
            </p:cNvPr>
            <p:cNvSpPr/>
            <p:nvPr/>
          </p:nvSpPr>
          <p:spPr>
            <a:xfrm>
              <a:off x="6548081" y="3032206"/>
              <a:ext cx="570234" cy="813627"/>
            </a:xfrm>
            <a:custGeom>
              <a:avLst/>
              <a:gdLst>
                <a:gd name="connsiteX0" fmla="*/ 0 w 570234"/>
                <a:gd name="connsiteY0" fmla="*/ 813627 h 813627"/>
                <a:gd name="connsiteX1" fmla="*/ 570235 w 570234"/>
                <a:gd name="connsiteY1" fmla="*/ 0 h 81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813627">
                  <a:moveTo>
                    <a:pt x="0" y="813627"/>
                  </a:moveTo>
                  <a:lnTo>
                    <a:pt x="570235" y="0"/>
                  </a:lnTo>
                </a:path>
              </a:pathLst>
            </a:custGeom>
            <a:ln w="14027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" name="Полилиния: фигура 36">
              <a:extLst>
                <a:ext uri="{FF2B5EF4-FFF2-40B4-BE49-F238E27FC236}">
                  <a16:creationId xmlns:a16="http://schemas.microsoft.com/office/drawing/2014/main" id="{C626E952-27F8-EFD7-6F6B-9AA7F3F78BFF}"/>
                </a:ext>
              </a:extLst>
            </p:cNvPr>
            <p:cNvSpPr/>
            <p:nvPr/>
          </p:nvSpPr>
          <p:spPr>
            <a:xfrm>
              <a:off x="7096460" y="3032206"/>
              <a:ext cx="570234" cy="813627"/>
            </a:xfrm>
            <a:custGeom>
              <a:avLst/>
              <a:gdLst>
                <a:gd name="connsiteX0" fmla="*/ 0 w 570234"/>
                <a:gd name="connsiteY0" fmla="*/ 813627 h 813627"/>
                <a:gd name="connsiteX1" fmla="*/ 570235 w 570234"/>
                <a:gd name="connsiteY1" fmla="*/ 0 h 81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813627">
                  <a:moveTo>
                    <a:pt x="0" y="813627"/>
                  </a:moveTo>
                  <a:lnTo>
                    <a:pt x="570235" y="0"/>
                  </a:lnTo>
                </a:path>
              </a:pathLst>
            </a:custGeom>
            <a:ln w="14027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" name="Полилиния: фигура 37">
              <a:extLst>
                <a:ext uri="{FF2B5EF4-FFF2-40B4-BE49-F238E27FC236}">
                  <a16:creationId xmlns:a16="http://schemas.microsoft.com/office/drawing/2014/main" id="{F9D97F96-EA4F-133D-6A19-4C1AE31E761E}"/>
                </a:ext>
              </a:extLst>
            </p:cNvPr>
            <p:cNvSpPr/>
            <p:nvPr/>
          </p:nvSpPr>
          <p:spPr>
            <a:xfrm>
              <a:off x="7644838" y="3032206"/>
              <a:ext cx="571227" cy="813627"/>
            </a:xfrm>
            <a:custGeom>
              <a:avLst/>
              <a:gdLst>
                <a:gd name="connsiteX0" fmla="*/ 0 w 571227"/>
                <a:gd name="connsiteY0" fmla="*/ 813627 h 813627"/>
                <a:gd name="connsiteX1" fmla="*/ 571228 w 571227"/>
                <a:gd name="connsiteY1" fmla="*/ 0 h 81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813627">
                  <a:moveTo>
                    <a:pt x="0" y="813627"/>
                  </a:moveTo>
                  <a:lnTo>
                    <a:pt x="571228" y="0"/>
                  </a:lnTo>
                </a:path>
              </a:pathLst>
            </a:custGeom>
            <a:ln w="14027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" name="Полилиния: фигура 38">
              <a:extLst>
                <a:ext uri="{FF2B5EF4-FFF2-40B4-BE49-F238E27FC236}">
                  <a16:creationId xmlns:a16="http://schemas.microsoft.com/office/drawing/2014/main" id="{94D85211-C777-8DA3-2A9A-24AEB64937FB}"/>
                </a:ext>
              </a:extLst>
            </p:cNvPr>
            <p:cNvSpPr/>
            <p:nvPr/>
          </p:nvSpPr>
          <p:spPr>
            <a:xfrm>
              <a:off x="8217060" y="3036180"/>
              <a:ext cx="548378" cy="781837"/>
            </a:xfrm>
            <a:custGeom>
              <a:avLst/>
              <a:gdLst>
                <a:gd name="connsiteX0" fmla="*/ 0 w 548378"/>
                <a:gd name="connsiteY0" fmla="*/ 781837 h 781837"/>
                <a:gd name="connsiteX1" fmla="*/ 548379 w 548378"/>
                <a:gd name="connsiteY1" fmla="*/ 0 h 78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378" h="781837">
                  <a:moveTo>
                    <a:pt x="0" y="781837"/>
                  </a:moveTo>
                  <a:lnTo>
                    <a:pt x="548379" y="0"/>
                  </a:lnTo>
                </a:path>
              </a:pathLst>
            </a:custGeom>
            <a:ln w="14027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" name="Полилиния: фигура 39">
              <a:extLst>
                <a:ext uri="{FF2B5EF4-FFF2-40B4-BE49-F238E27FC236}">
                  <a16:creationId xmlns:a16="http://schemas.microsoft.com/office/drawing/2014/main" id="{AC02B240-74B4-63B2-4A3D-F45C7B50AFA2}"/>
                </a:ext>
              </a:extLst>
            </p:cNvPr>
            <p:cNvSpPr/>
            <p:nvPr/>
          </p:nvSpPr>
          <p:spPr>
            <a:xfrm>
              <a:off x="4211510" y="3938223"/>
              <a:ext cx="794751" cy="9934"/>
            </a:xfrm>
            <a:custGeom>
              <a:avLst/>
              <a:gdLst>
                <a:gd name="connsiteX0" fmla="*/ 0 w 794751"/>
                <a:gd name="connsiteY0" fmla="*/ 0 h 9934"/>
                <a:gd name="connsiteX1" fmla="*/ 794752 w 794751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751" h="9934">
                  <a:moveTo>
                    <a:pt x="0" y="0"/>
                  </a:moveTo>
                  <a:lnTo>
                    <a:pt x="794752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" name="Полилиния: фигура 40">
              <a:extLst>
                <a:ext uri="{FF2B5EF4-FFF2-40B4-BE49-F238E27FC236}">
                  <a16:creationId xmlns:a16="http://schemas.microsoft.com/office/drawing/2014/main" id="{201D5129-83C1-00DB-3282-090DA387FB0F}"/>
                </a:ext>
              </a:extLst>
            </p:cNvPr>
            <p:cNvSpPr/>
            <p:nvPr/>
          </p:nvSpPr>
          <p:spPr>
            <a:xfrm>
              <a:off x="5006262" y="3938223"/>
              <a:ext cx="438106" cy="9934"/>
            </a:xfrm>
            <a:custGeom>
              <a:avLst/>
              <a:gdLst>
                <a:gd name="connsiteX0" fmla="*/ 0 w 438106"/>
                <a:gd name="connsiteY0" fmla="*/ 0 h 9934"/>
                <a:gd name="connsiteX1" fmla="*/ 438107 w 438106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8106" h="9934">
                  <a:moveTo>
                    <a:pt x="0" y="0"/>
                  </a:moveTo>
                  <a:lnTo>
                    <a:pt x="438107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" name="Полилиния: фигура 41">
              <a:extLst>
                <a:ext uri="{FF2B5EF4-FFF2-40B4-BE49-F238E27FC236}">
                  <a16:creationId xmlns:a16="http://schemas.microsoft.com/office/drawing/2014/main" id="{DA1FCD4E-6182-E118-3F6D-3F35B88459C9}"/>
                </a:ext>
              </a:extLst>
            </p:cNvPr>
            <p:cNvSpPr/>
            <p:nvPr/>
          </p:nvSpPr>
          <p:spPr>
            <a:xfrm>
              <a:off x="5444369" y="3938223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5E196ADA-DD65-C61D-9420-BA4211922934}"/>
                </a:ext>
              </a:extLst>
            </p:cNvPr>
            <p:cNvSpPr/>
            <p:nvPr/>
          </p:nvSpPr>
          <p:spPr>
            <a:xfrm>
              <a:off x="6014604" y="3938223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" name="Полилиния: фигура 43">
              <a:extLst>
                <a:ext uri="{FF2B5EF4-FFF2-40B4-BE49-F238E27FC236}">
                  <a16:creationId xmlns:a16="http://schemas.microsoft.com/office/drawing/2014/main" id="{1D4FAAFF-14BC-6FDD-D41A-0D371659ABC9}"/>
                </a:ext>
              </a:extLst>
            </p:cNvPr>
            <p:cNvSpPr/>
            <p:nvPr/>
          </p:nvSpPr>
          <p:spPr>
            <a:xfrm>
              <a:off x="6585832" y="3938223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" name="Полилиния: фигура 44">
              <a:extLst>
                <a:ext uri="{FF2B5EF4-FFF2-40B4-BE49-F238E27FC236}">
                  <a16:creationId xmlns:a16="http://schemas.microsoft.com/office/drawing/2014/main" id="{2D95F459-4236-88A7-7E67-2554DF042A28}"/>
                </a:ext>
              </a:extLst>
            </p:cNvPr>
            <p:cNvSpPr/>
            <p:nvPr/>
          </p:nvSpPr>
          <p:spPr>
            <a:xfrm>
              <a:off x="7156066" y="3938223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" name="Полилиния: фигура 45">
              <a:extLst>
                <a:ext uri="{FF2B5EF4-FFF2-40B4-BE49-F238E27FC236}">
                  <a16:creationId xmlns:a16="http://schemas.microsoft.com/office/drawing/2014/main" id="{9157A389-ACBE-BAB0-4AE2-984CEBD1FE3E}"/>
                </a:ext>
              </a:extLst>
            </p:cNvPr>
            <p:cNvSpPr/>
            <p:nvPr/>
          </p:nvSpPr>
          <p:spPr>
            <a:xfrm>
              <a:off x="7727294" y="3938223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" name="Полилиния: фигура 46">
              <a:extLst>
                <a:ext uri="{FF2B5EF4-FFF2-40B4-BE49-F238E27FC236}">
                  <a16:creationId xmlns:a16="http://schemas.microsoft.com/office/drawing/2014/main" id="{8F8FB47A-DBDA-6D24-4D85-51A50C0F6C22}"/>
                </a:ext>
              </a:extLst>
            </p:cNvPr>
            <p:cNvSpPr/>
            <p:nvPr/>
          </p:nvSpPr>
          <p:spPr>
            <a:xfrm>
              <a:off x="8298522" y="3938223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5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5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" name="Полилиния: фигура 47">
              <a:extLst>
                <a:ext uri="{FF2B5EF4-FFF2-40B4-BE49-F238E27FC236}">
                  <a16:creationId xmlns:a16="http://schemas.microsoft.com/office/drawing/2014/main" id="{6662FE5D-9BC1-C763-4149-C61A1B7AAE5F}"/>
                </a:ext>
              </a:extLst>
            </p:cNvPr>
            <p:cNvSpPr/>
            <p:nvPr/>
          </p:nvSpPr>
          <p:spPr>
            <a:xfrm>
              <a:off x="4211510" y="4338580"/>
              <a:ext cx="794751" cy="9934"/>
            </a:xfrm>
            <a:custGeom>
              <a:avLst/>
              <a:gdLst>
                <a:gd name="connsiteX0" fmla="*/ 0 w 794751"/>
                <a:gd name="connsiteY0" fmla="*/ 0 h 9934"/>
                <a:gd name="connsiteX1" fmla="*/ 794752 w 794751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751" h="9934">
                  <a:moveTo>
                    <a:pt x="0" y="0"/>
                  </a:moveTo>
                  <a:lnTo>
                    <a:pt x="794752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" name="Полилиния: фигура 48">
              <a:extLst>
                <a:ext uri="{FF2B5EF4-FFF2-40B4-BE49-F238E27FC236}">
                  <a16:creationId xmlns:a16="http://schemas.microsoft.com/office/drawing/2014/main" id="{1B4F9972-7C52-792E-EC48-56BC73946F42}"/>
                </a:ext>
              </a:extLst>
            </p:cNvPr>
            <p:cNvSpPr/>
            <p:nvPr/>
          </p:nvSpPr>
          <p:spPr>
            <a:xfrm>
              <a:off x="5006262" y="4338580"/>
              <a:ext cx="438106" cy="9934"/>
            </a:xfrm>
            <a:custGeom>
              <a:avLst/>
              <a:gdLst>
                <a:gd name="connsiteX0" fmla="*/ 0 w 438106"/>
                <a:gd name="connsiteY0" fmla="*/ 0 h 9934"/>
                <a:gd name="connsiteX1" fmla="*/ 438107 w 438106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8106" h="9934">
                  <a:moveTo>
                    <a:pt x="0" y="0"/>
                  </a:moveTo>
                  <a:lnTo>
                    <a:pt x="438107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" name="Полилиния: фигура 49">
              <a:extLst>
                <a:ext uri="{FF2B5EF4-FFF2-40B4-BE49-F238E27FC236}">
                  <a16:creationId xmlns:a16="http://schemas.microsoft.com/office/drawing/2014/main" id="{3D5C71D6-F298-D38E-6D6F-78CF3DCA8B07}"/>
                </a:ext>
              </a:extLst>
            </p:cNvPr>
            <p:cNvSpPr/>
            <p:nvPr/>
          </p:nvSpPr>
          <p:spPr>
            <a:xfrm>
              <a:off x="5444369" y="4338580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990BC27B-9988-6E0F-A851-3B8DA6B434F2}"/>
                </a:ext>
              </a:extLst>
            </p:cNvPr>
            <p:cNvSpPr/>
            <p:nvPr/>
          </p:nvSpPr>
          <p:spPr>
            <a:xfrm>
              <a:off x="6014604" y="4338580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7C04876B-9E28-1CD0-6E31-03E246D8AF20}"/>
                </a:ext>
              </a:extLst>
            </p:cNvPr>
            <p:cNvSpPr/>
            <p:nvPr/>
          </p:nvSpPr>
          <p:spPr>
            <a:xfrm>
              <a:off x="6585832" y="4338580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C045DD1D-296F-75BD-B705-7C16A04A2D36}"/>
                </a:ext>
              </a:extLst>
            </p:cNvPr>
            <p:cNvSpPr/>
            <p:nvPr/>
          </p:nvSpPr>
          <p:spPr>
            <a:xfrm>
              <a:off x="7156066" y="4338580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1436D3F7-B3DF-D662-D09D-1AFD05937DB5}"/>
                </a:ext>
              </a:extLst>
            </p:cNvPr>
            <p:cNvSpPr/>
            <p:nvPr/>
          </p:nvSpPr>
          <p:spPr>
            <a:xfrm>
              <a:off x="7727294" y="4338580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10749F1C-2A72-7E6D-9EA3-9291E471A4D2}"/>
                </a:ext>
              </a:extLst>
            </p:cNvPr>
            <p:cNvSpPr/>
            <p:nvPr/>
          </p:nvSpPr>
          <p:spPr>
            <a:xfrm>
              <a:off x="8298522" y="4338580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5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5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C2CDC71E-6C56-3849-10C3-F8B2F39AC7F4}"/>
                </a:ext>
              </a:extLst>
            </p:cNvPr>
            <p:cNvSpPr/>
            <p:nvPr/>
          </p:nvSpPr>
          <p:spPr>
            <a:xfrm>
              <a:off x="4211510" y="4738936"/>
              <a:ext cx="794751" cy="9934"/>
            </a:xfrm>
            <a:custGeom>
              <a:avLst/>
              <a:gdLst>
                <a:gd name="connsiteX0" fmla="*/ 0 w 794751"/>
                <a:gd name="connsiteY0" fmla="*/ 0 h 9934"/>
                <a:gd name="connsiteX1" fmla="*/ 794752 w 794751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751" h="9934">
                  <a:moveTo>
                    <a:pt x="0" y="0"/>
                  </a:moveTo>
                  <a:lnTo>
                    <a:pt x="794752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5D11FE68-C019-4E78-9CA2-A6AB77DAD55E}"/>
                </a:ext>
              </a:extLst>
            </p:cNvPr>
            <p:cNvSpPr/>
            <p:nvPr/>
          </p:nvSpPr>
          <p:spPr>
            <a:xfrm>
              <a:off x="5006262" y="4738936"/>
              <a:ext cx="438106" cy="9934"/>
            </a:xfrm>
            <a:custGeom>
              <a:avLst/>
              <a:gdLst>
                <a:gd name="connsiteX0" fmla="*/ 0 w 438106"/>
                <a:gd name="connsiteY0" fmla="*/ 0 h 9934"/>
                <a:gd name="connsiteX1" fmla="*/ 438107 w 438106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8106" h="9934">
                  <a:moveTo>
                    <a:pt x="0" y="0"/>
                  </a:moveTo>
                  <a:lnTo>
                    <a:pt x="438107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4274F05F-4108-A933-ED43-F7FBB29DB9DC}"/>
                </a:ext>
              </a:extLst>
            </p:cNvPr>
            <p:cNvSpPr/>
            <p:nvPr/>
          </p:nvSpPr>
          <p:spPr>
            <a:xfrm>
              <a:off x="5444369" y="4738936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A8FE9AA0-5BC5-78F9-514D-5BB0BA582757}"/>
                </a:ext>
              </a:extLst>
            </p:cNvPr>
            <p:cNvSpPr/>
            <p:nvPr/>
          </p:nvSpPr>
          <p:spPr>
            <a:xfrm>
              <a:off x="6014604" y="4738936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" name="Полилиния: фигура 59">
              <a:extLst>
                <a:ext uri="{FF2B5EF4-FFF2-40B4-BE49-F238E27FC236}">
                  <a16:creationId xmlns:a16="http://schemas.microsoft.com/office/drawing/2014/main" id="{B250BD41-B537-C20A-A5DF-6B90F11EC609}"/>
                </a:ext>
              </a:extLst>
            </p:cNvPr>
            <p:cNvSpPr/>
            <p:nvPr/>
          </p:nvSpPr>
          <p:spPr>
            <a:xfrm>
              <a:off x="6585832" y="4738936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" name="Полилиния: фигура 60">
              <a:extLst>
                <a:ext uri="{FF2B5EF4-FFF2-40B4-BE49-F238E27FC236}">
                  <a16:creationId xmlns:a16="http://schemas.microsoft.com/office/drawing/2014/main" id="{C0A2E1F8-1EBE-B7CD-2208-F7D4DED6B6E1}"/>
                </a:ext>
              </a:extLst>
            </p:cNvPr>
            <p:cNvSpPr/>
            <p:nvPr/>
          </p:nvSpPr>
          <p:spPr>
            <a:xfrm>
              <a:off x="7156066" y="4738936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" name="Полилиния: фигура 61">
              <a:extLst>
                <a:ext uri="{FF2B5EF4-FFF2-40B4-BE49-F238E27FC236}">
                  <a16:creationId xmlns:a16="http://schemas.microsoft.com/office/drawing/2014/main" id="{72F256B9-0D69-71E8-8156-0CCD4271DE61}"/>
                </a:ext>
              </a:extLst>
            </p:cNvPr>
            <p:cNvSpPr/>
            <p:nvPr/>
          </p:nvSpPr>
          <p:spPr>
            <a:xfrm>
              <a:off x="7727294" y="4738936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8" name="Полилиния: фигура 1087">
              <a:extLst>
                <a:ext uri="{FF2B5EF4-FFF2-40B4-BE49-F238E27FC236}">
                  <a16:creationId xmlns:a16="http://schemas.microsoft.com/office/drawing/2014/main" id="{B7F87AC4-64D1-F02D-D857-C22300020939}"/>
                </a:ext>
              </a:extLst>
            </p:cNvPr>
            <p:cNvSpPr/>
            <p:nvPr/>
          </p:nvSpPr>
          <p:spPr>
            <a:xfrm>
              <a:off x="8298522" y="4738936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5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5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9" name="Полилиния: фигура 1088">
              <a:extLst>
                <a:ext uri="{FF2B5EF4-FFF2-40B4-BE49-F238E27FC236}">
                  <a16:creationId xmlns:a16="http://schemas.microsoft.com/office/drawing/2014/main" id="{946D4203-F01B-7DB1-A4BB-E2006B0DD9F5}"/>
                </a:ext>
              </a:extLst>
            </p:cNvPr>
            <p:cNvSpPr/>
            <p:nvPr/>
          </p:nvSpPr>
          <p:spPr>
            <a:xfrm>
              <a:off x="4211510" y="5138299"/>
              <a:ext cx="794751" cy="9934"/>
            </a:xfrm>
            <a:custGeom>
              <a:avLst/>
              <a:gdLst>
                <a:gd name="connsiteX0" fmla="*/ 0 w 794751"/>
                <a:gd name="connsiteY0" fmla="*/ 0 h 9934"/>
                <a:gd name="connsiteX1" fmla="*/ 794752 w 794751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751" h="9934">
                  <a:moveTo>
                    <a:pt x="0" y="0"/>
                  </a:moveTo>
                  <a:lnTo>
                    <a:pt x="794752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0" name="Полилиния: фигура 1089">
              <a:extLst>
                <a:ext uri="{FF2B5EF4-FFF2-40B4-BE49-F238E27FC236}">
                  <a16:creationId xmlns:a16="http://schemas.microsoft.com/office/drawing/2014/main" id="{18BDE6BC-8779-AD8F-23F5-6E7320640E31}"/>
                </a:ext>
              </a:extLst>
            </p:cNvPr>
            <p:cNvSpPr/>
            <p:nvPr/>
          </p:nvSpPr>
          <p:spPr>
            <a:xfrm>
              <a:off x="5006262" y="5138299"/>
              <a:ext cx="438106" cy="9934"/>
            </a:xfrm>
            <a:custGeom>
              <a:avLst/>
              <a:gdLst>
                <a:gd name="connsiteX0" fmla="*/ 0 w 438106"/>
                <a:gd name="connsiteY0" fmla="*/ 0 h 9934"/>
                <a:gd name="connsiteX1" fmla="*/ 438107 w 438106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8106" h="9934">
                  <a:moveTo>
                    <a:pt x="0" y="0"/>
                  </a:moveTo>
                  <a:lnTo>
                    <a:pt x="438107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1" name="Полилиния: фигура 1090">
              <a:extLst>
                <a:ext uri="{FF2B5EF4-FFF2-40B4-BE49-F238E27FC236}">
                  <a16:creationId xmlns:a16="http://schemas.microsoft.com/office/drawing/2014/main" id="{CA114B54-3714-DF52-197A-7A409A7ECD1B}"/>
                </a:ext>
              </a:extLst>
            </p:cNvPr>
            <p:cNvSpPr/>
            <p:nvPr/>
          </p:nvSpPr>
          <p:spPr>
            <a:xfrm>
              <a:off x="5444369" y="5138299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2" name="Полилиния: фигура 1091">
              <a:extLst>
                <a:ext uri="{FF2B5EF4-FFF2-40B4-BE49-F238E27FC236}">
                  <a16:creationId xmlns:a16="http://schemas.microsoft.com/office/drawing/2014/main" id="{AD53A4CF-10A3-69D6-8B60-A184F10AE3BA}"/>
                </a:ext>
              </a:extLst>
            </p:cNvPr>
            <p:cNvSpPr/>
            <p:nvPr/>
          </p:nvSpPr>
          <p:spPr>
            <a:xfrm>
              <a:off x="6014604" y="5138299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3" name="Полилиния: фигура 1092">
              <a:extLst>
                <a:ext uri="{FF2B5EF4-FFF2-40B4-BE49-F238E27FC236}">
                  <a16:creationId xmlns:a16="http://schemas.microsoft.com/office/drawing/2014/main" id="{2FCBB16D-5400-2016-6291-72B7B5D98033}"/>
                </a:ext>
              </a:extLst>
            </p:cNvPr>
            <p:cNvSpPr/>
            <p:nvPr/>
          </p:nvSpPr>
          <p:spPr>
            <a:xfrm>
              <a:off x="6585832" y="5138299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4" name="Полилиния: фигура 1093">
              <a:extLst>
                <a:ext uri="{FF2B5EF4-FFF2-40B4-BE49-F238E27FC236}">
                  <a16:creationId xmlns:a16="http://schemas.microsoft.com/office/drawing/2014/main" id="{6730E61F-6BDF-08A7-7713-F3824443F60C}"/>
                </a:ext>
              </a:extLst>
            </p:cNvPr>
            <p:cNvSpPr/>
            <p:nvPr/>
          </p:nvSpPr>
          <p:spPr>
            <a:xfrm>
              <a:off x="7156066" y="5138299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5" name="Полилиния: фигура 1094">
              <a:extLst>
                <a:ext uri="{FF2B5EF4-FFF2-40B4-BE49-F238E27FC236}">
                  <a16:creationId xmlns:a16="http://schemas.microsoft.com/office/drawing/2014/main" id="{8F233849-EEA4-DED7-D727-03334C9DEC06}"/>
                </a:ext>
              </a:extLst>
            </p:cNvPr>
            <p:cNvSpPr/>
            <p:nvPr/>
          </p:nvSpPr>
          <p:spPr>
            <a:xfrm>
              <a:off x="7727294" y="5138299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6" name="Полилиния: фигура 1095">
              <a:extLst>
                <a:ext uri="{FF2B5EF4-FFF2-40B4-BE49-F238E27FC236}">
                  <a16:creationId xmlns:a16="http://schemas.microsoft.com/office/drawing/2014/main" id="{7E97DB2A-E34D-D439-BD0D-3914A5F886F9}"/>
                </a:ext>
              </a:extLst>
            </p:cNvPr>
            <p:cNvSpPr/>
            <p:nvPr/>
          </p:nvSpPr>
          <p:spPr>
            <a:xfrm>
              <a:off x="8298522" y="5138299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5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5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7" name="Полилиния: фигура 1096">
              <a:extLst>
                <a:ext uri="{FF2B5EF4-FFF2-40B4-BE49-F238E27FC236}">
                  <a16:creationId xmlns:a16="http://schemas.microsoft.com/office/drawing/2014/main" id="{B60E10D0-02C3-1447-F526-B51C6C468AF0}"/>
                </a:ext>
              </a:extLst>
            </p:cNvPr>
            <p:cNvSpPr/>
            <p:nvPr/>
          </p:nvSpPr>
          <p:spPr>
            <a:xfrm>
              <a:off x="4211510" y="5538655"/>
              <a:ext cx="794751" cy="9934"/>
            </a:xfrm>
            <a:custGeom>
              <a:avLst/>
              <a:gdLst>
                <a:gd name="connsiteX0" fmla="*/ 0 w 794751"/>
                <a:gd name="connsiteY0" fmla="*/ 0 h 9934"/>
                <a:gd name="connsiteX1" fmla="*/ 794752 w 794751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751" h="9934">
                  <a:moveTo>
                    <a:pt x="0" y="0"/>
                  </a:moveTo>
                  <a:lnTo>
                    <a:pt x="794752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8" name="Полилиния: фигура 1097">
              <a:extLst>
                <a:ext uri="{FF2B5EF4-FFF2-40B4-BE49-F238E27FC236}">
                  <a16:creationId xmlns:a16="http://schemas.microsoft.com/office/drawing/2014/main" id="{6E3A7AD2-5193-89D2-BC18-CBAC93DE6B6A}"/>
                </a:ext>
              </a:extLst>
            </p:cNvPr>
            <p:cNvSpPr/>
            <p:nvPr/>
          </p:nvSpPr>
          <p:spPr>
            <a:xfrm>
              <a:off x="5006262" y="5538655"/>
              <a:ext cx="438106" cy="9934"/>
            </a:xfrm>
            <a:custGeom>
              <a:avLst/>
              <a:gdLst>
                <a:gd name="connsiteX0" fmla="*/ 0 w 438106"/>
                <a:gd name="connsiteY0" fmla="*/ 0 h 9934"/>
                <a:gd name="connsiteX1" fmla="*/ 438107 w 438106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8106" h="9934">
                  <a:moveTo>
                    <a:pt x="0" y="0"/>
                  </a:moveTo>
                  <a:lnTo>
                    <a:pt x="438107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9" name="Полилиния: фигура 1098">
              <a:extLst>
                <a:ext uri="{FF2B5EF4-FFF2-40B4-BE49-F238E27FC236}">
                  <a16:creationId xmlns:a16="http://schemas.microsoft.com/office/drawing/2014/main" id="{64C815EB-D770-F6E0-BC01-888F96413722}"/>
                </a:ext>
              </a:extLst>
            </p:cNvPr>
            <p:cNvSpPr/>
            <p:nvPr/>
          </p:nvSpPr>
          <p:spPr>
            <a:xfrm>
              <a:off x="5444369" y="5538655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0" name="Полилиния: фигура 1099">
              <a:extLst>
                <a:ext uri="{FF2B5EF4-FFF2-40B4-BE49-F238E27FC236}">
                  <a16:creationId xmlns:a16="http://schemas.microsoft.com/office/drawing/2014/main" id="{85D136B3-C8A6-3C6B-B6E7-3EE9B9934028}"/>
                </a:ext>
              </a:extLst>
            </p:cNvPr>
            <p:cNvSpPr/>
            <p:nvPr/>
          </p:nvSpPr>
          <p:spPr>
            <a:xfrm>
              <a:off x="6014604" y="5538655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1" name="Полилиния: фигура 1100">
              <a:extLst>
                <a:ext uri="{FF2B5EF4-FFF2-40B4-BE49-F238E27FC236}">
                  <a16:creationId xmlns:a16="http://schemas.microsoft.com/office/drawing/2014/main" id="{36BDC074-C7C5-8E98-FA15-A06695033EC9}"/>
                </a:ext>
              </a:extLst>
            </p:cNvPr>
            <p:cNvSpPr/>
            <p:nvPr/>
          </p:nvSpPr>
          <p:spPr>
            <a:xfrm>
              <a:off x="6585832" y="5538655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2" name="Полилиния: фигура 1101">
              <a:extLst>
                <a:ext uri="{FF2B5EF4-FFF2-40B4-BE49-F238E27FC236}">
                  <a16:creationId xmlns:a16="http://schemas.microsoft.com/office/drawing/2014/main" id="{301796E5-5FE8-B4B3-FC46-E71C35899246}"/>
                </a:ext>
              </a:extLst>
            </p:cNvPr>
            <p:cNvSpPr/>
            <p:nvPr/>
          </p:nvSpPr>
          <p:spPr>
            <a:xfrm>
              <a:off x="7156066" y="5538655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3" name="Полилиния: фигура 1102">
              <a:extLst>
                <a:ext uri="{FF2B5EF4-FFF2-40B4-BE49-F238E27FC236}">
                  <a16:creationId xmlns:a16="http://schemas.microsoft.com/office/drawing/2014/main" id="{D8CDA4C7-B5B3-F5B7-E2B9-F0E3CBD1D2C4}"/>
                </a:ext>
              </a:extLst>
            </p:cNvPr>
            <p:cNvSpPr/>
            <p:nvPr/>
          </p:nvSpPr>
          <p:spPr>
            <a:xfrm>
              <a:off x="7727294" y="5538655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4" name="Полилиния: фигура 1103">
              <a:extLst>
                <a:ext uri="{FF2B5EF4-FFF2-40B4-BE49-F238E27FC236}">
                  <a16:creationId xmlns:a16="http://schemas.microsoft.com/office/drawing/2014/main" id="{F2929925-77CD-834F-BB6A-1DEE9596C37D}"/>
                </a:ext>
              </a:extLst>
            </p:cNvPr>
            <p:cNvSpPr/>
            <p:nvPr/>
          </p:nvSpPr>
          <p:spPr>
            <a:xfrm>
              <a:off x="8298522" y="5538655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5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5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5" name="Полилиния: фигура 1104">
              <a:extLst>
                <a:ext uri="{FF2B5EF4-FFF2-40B4-BE49-F238E27FC236}">
                  <a16:creationId xmlns:a16="http://schemas.microsoft.com/office/drawing/2014/main" id="{88D1BA14-F421-CCBA-CCE2-811325C99F7F}"/>
                </a:ext>
              </a:extLst>
            </p:cNvPr>
            <p:cNvSpPr/>
            <p:nvPr/>
          </p:nvSpPr>
          <p:spPr>
            <a:xfrm>
              <a:off x="4211510" y="5939011"/>
              <a:ext cx="794751" cy="9934"/>
            </a:xfrm>
            <a:custGeom>
              <a:avLst/>
              <a:gdLst>
                <a:gd name="connsiteX0" fmla="*/ 0 w 794751"/>
                <a:gd name="connsiteY0" fmla="*/ 0 h 9934"/>
                <a:gd name="connsiteX1" fmla="*/ 794752 w 794751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751" h="9934">
                  <a:moveTo>
                    <a:pt x="0" y="0"/>
                  </a:moveTo>
                  <a:lnTo>
                    <a:pt x="794752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6" name="Полилиния: фигура 1105">
              <a:extLst>
                <a:ext uri="{FF2B5EF4-FFF2-40B4-BE49-F238E27FC236}">
                  <a16:creationId xmlns:a16="http://schemas.microsoft.com/office/drawing/2014/main" id="{634D8C4B-1746-F07E-6BEE-D3D6BBBFBFB9}"/>
                </a:ext>
              </a:extLst>
            </p:cNvPr>
            <p:cNvSpPr/>
            <p:nvPr/>
          </p:nvSpPr>
          <p:spPr>
            <a:xfrm>
              <a:off x="5006262" y="5939011"/>
              <a:ext cx="438106" cy="9934"/>
            </a:xfrm>
            <a:custGeom>
              <a:avLst/>
              <a:gdLst>
                <a:gd name="connsiteX0" fmla="*/ 0 w 438106"/>
                <a:gd name="connsiteY0" fmla="*/ 0 h 9934"/>
                <a:gd name="connsiteX1" fmla="*/ 438107 w 438106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8106" h="9934">
                  <a:moveTo>
                    <a:pt x="0" y="0"/>
                  </a:moveTo>
                  <a:lnTo>
                    <a:pt x="438107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7" name="Полилиния: фигура 1106">
              <a:extLst>
                <a:ext uri="{FF2B5EF4-FFF2-40B4-BE49-F238E27FC236}">
                  <a16:creationId xmlns:a16="http://schemas.microsoft.com/office/drawing/2014/main" id="{5809AB4C-CDAA-06D0-66DF-77919411E45C}"/>
                </a:ext>
              </a:extLst>
            </p:cNvPr>
            <p:cNvSpPr/>
            <p:nvPr/>
          </p:nvSpPr>
          <p:spPr>
            <a:xfrm>
              <a:off x="5444369" y="5939011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8" name="Полилиния: фигура 1107">
              <a:extLst>
                <a:ext uri="{FF2B5EF4-FFF2-40B4-BE49-F238E27FC236}">
                  <a16:creationId xmlns:a16="http://schemas.microsoft.com/office/drawing/2014/main" id="{D0BE014E-17E9-A7C3-5EE1-318B138FCEEA}"/>
                </a:ext>
              </a:extLst>
            </p:cNvPr>
            <p:cNvSpPr/>
            <p:nvPr/>
          </p:nvSpPr>
          <p:spPr>
            <a:xfrm>
              <a:off x="6014604" y="5939011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9" name="Полилиния: фигура 1108">
              <a:extLst>
                <a:ext uri="{FF2B5EF4-FFF2-40B4-BE49-F238E27FC236}">
                  <a16:creationId xmlns:a16="http://schemas.microsoft.com/office/drawing/2014/main" id="{52A45A02-1EC7-9A21-D07E-CE37CF7729DD}"/>
                </a:ext>
              </a:extLst>
            </p:cNvPr>
            <p:cNvSpPr/>
            <p:nvPr/>
          </p:nvSpPr>
          <p:spPr>
            <a:xfrm>
              <a:off x="6585832" y="5939011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0" name="Полилиния: фигура 1109">
              <a:extLst>
                <a:ext uri="{FF2B5EF4-FFF2-40B4-BE49-F238E27FC236}">
                  <a16:creationId xmlns:a16="http://schemas.microsoft.com/office/drawing/2014/main" id="{7EE5A551-9426-415B-C104-C7E4F536FC31}"/>
                </a:ext>
              </a:extLst>
            </p:cNvPr>
            <p:cNvSpPr/>
            <p:nvPr/>
          </p:nvSpPr>
          <p:spPr>
            <a:xfrm>
              <a:off x="7156066" y="5939011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1" name="Полилиния: фигура 1110">
              <a:extLst>
                <a:ext uri="{FF2B5EF4-FFF2-40B4-BE49-F238E27FC236}">
                  <a16:creationId xmlns:a16="http://schemas.microsoft.com/office/drawing/2014/main" id="{D3AB85C1-68F9-6C39-2E98-FD64B940A8A8}"/>
                </a:ext>
              </a:extLst>
            </p:cNvPr>
            <p:cNvSpPr/>
            <p:nvPr/>
          </p:nvSpPr>
          <p:spPr>
            <a:xfrm>
              <a:off x="7727294" y="5939011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2" name="Полилиния: фигура 1111">
              <a:extLst>
                <a:ext uri="{FF2B5EF4-FFF2-40B4-BE49-F238E27FC236}">
                  <a16:creationId xmlns:a16="http://schemas.microsoft.com/office/drawing/2014/main" id="{10647AEC-49DD-60DA-CAE0-BCE54D177DDA}"/>
                </a:ext>
              </a:extLst>
            </p:cNvPr>
            <p:cNvSpPr/>
            <p:nvPr/>
          </p:nvSpPr>
          <p:spPr>
            <a:xfrm>
              <a:off x="8298522" y="5939011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5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5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3" name="Полилиния: фигура 1112">
              <a:extLst>
                <a:ext uri="{FF2B5EF4-FFF2-40B4-BE49-F238E27FC236}">
                  <a16:creationId xmlns:a16="http://schemas.microsoft.com/office/drawing/2014/main" id="{E455FCC6-B3C4-1D94-8836-19432F09E597}"/>
                </a:ext>
              </a:extLst>
            </p:cNvPr>
            <p:cNvSpPr/>
            <p:nvPr/>
          </p:nvSpPr>
          <p:spPr>
            <a:xfrm>
              <a:off x="4211510" y="6339368"/>
              <a:ext cx="794751" cy="9934"/>
            </a:xfrm>
            <a:custGeom>
              <a:avLst/>
              <a:gdLst>
                <a:gd name="connsiteX0" fmla="*/ 0 w 794751"/>
                <a:gd name="connsiteY0" fmla="*/ 0 h 9934"/>
                <a:gd name="connsiteX1" fmla="*/ 794752 w 794751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751" h="9934">
                  <a:moveTo>
                    <a:pt x="0" y="0"/>
                  </a:moveTo>
                  <a:lnTo>
                    <a:pt x="794752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4" name="Полилиния: фигура 1113">
              <a:extLst>
                <a:ext uri="{FF2B5EF4-FFF2-40B4-BE49-F238E27FC236}">
                  <a16:creationId xmlns:a16="http://schemas.microsoft.com/office/drawing/2014/main" id="{A6BE214C-A8BC-9227-424A-7B7EB8FED01C}"/>
                </a:ext>
              </a:extLst>
            </p:cNvPr>
            <p:cNvSpPr/>
            <p:nvPr/>
          </p:nvSpPr>
          <p:spPr>
            <a:xfrm>
              <a:off x="5006262" y="6339368"/>
              <a:ext cx="438106" cy="9934"/>
            </a:xfrm>
            <a:custGeom>
              <a:avLst/>
              <a:gdLst>
                <a:gd name="connsiteX0" fmla="*/ 0 w 438106"/>
                <a:gd name="connsiteY0" fmla="*/ 0 h 9934"/>
                <a:gd name="connsiteX1" fmla="*/ 438107 w 438106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8106" h="9934">
                  <a:moveTo>
                    <a:pt x="0" y="0"/>
                  </a:moveTo>
                  <a:lnTo>
                    <a:pt x="438107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5" name="Полилиния: фигура 1114">
              <a:extLst>
                <a:ext uri="{FF2B5EF4-FFF2-40B4-BE49-F238E27FC236}">
                  <a16:creationId xmlns:a16="http://schemas.microsoft.com/office/drawing/2014/main" id="{7E861251-0248-7E5F-4058-7CC7616FD43F}"/>
                </a:ext>
              </a:extLst>
            </p:cNvPr>
            <p:cNvSpPr/>
            <p:nvPr/>
          </p:nvSpPr>
          <p:spPr>
            <a:xfrm>
              <a:off x="5444369" y="6339368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6" name="Полилиния: фигура 1115">
              <a:extLst>
                <a:ext uri="{FF2B5EF4-FFF2-40B4-BE49-F238E27FC236}">
                  <a16:creationId xmlns:a16="http://schemas.microsoft.com/office/drawing/2014/main" id="{C6C0376D-F0A4-862A-B770-176C6101A214}"/>
                </a:ext>
              </a:extLst>
            </p:cNvPr>
            <p:cNvSpPr/>
            <p:nvPr/>
          </p:nvSpPr>
          <p:spPr>
            <a:xfrm>
              <a:off x="6014604" y="6339368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7" name="Полилиния: фигура 1116">
              <a:extLst>
                <a:ext uri="{FF2B5EF4-FFF2-40B4-BE49-F238E27FC236}">
                  <a16:creationId xmlns:a16="http://schemas.microsoft.com/office/drawing/2014/main" id="{C4BEC366-4BED-034A-6A4F-838C08E55856}"/>
                </a:ext>
              </a:extLst>
            </p:cNvPr>
            <p:cNvSpPr/>
            <p:nvPr/>
          </p:nvSpPr>
          <p:spPr>
            <a:xfrm>
              <a:off x="6585832" y="6339368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8" name="Полилиния: фигура 1117">
              <a:extLst>
                <a:ext uri="{FF2B5EF4-FFF2-40B4-BE49-F238E27FC236}">
                  <a16:creationId xmlns:a16="http://schemas.microsoft.com/office/drawing/2014/main" id="{536E715D-2C4A-5A50-6064-1B124DDDF353}"/>
                </a:ext>
              </a:extLst>
            </p:cNvPr>
            <p:cNvSpPr/>
            <p:nvPr/>
          </p:nvSpPr>
          <p:spPr>
            <a:xfrm>
              <a:off x="7156066" y="6339368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9" name="Полилиния: фигура 1118">
              <a:extLst>
                <a:ext uri="{FF2B5EF4-FFF2-40B4-BE49-F238E27FC236}">
                  <a16:creationId xmlns:a16="http://schemas.microsoft.com/office/drawing/2014/main" id="{01DE8C60-29A7-C94A-1494-C623C80D09A7}"/>
                </a:ext>
              </a:extLst>
            </p:cNvPr>
            <p:cNvSpPr/>
            <p:nvPr/>
          </p:nvSpPr>
          <p:spPr>
            <a:xfrm>
              <a:off x="7727294" y="6339368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0" name="Полилиния: фигура 1119">
              <a:extLst>
                <a:ext uri="{FF2B5EF4-FFF2-40B4-BE49-F238E27FC236}">
                  <a16:creationId xmlns:a16="http://schemas.microsoft.com/office/drawing/2014/main" id="{4CCEE2B4-CDCC-D0D2-AE3E-8FD54847DBB4}"/>
                </a:ext>
              </a:extLst>
            </p:cNvPr>
            <p:cNvSpPr/>
            <p:nvPr/>
          </p:nvSpPr>
          <p:spPr>
            <a:xfrm>
              <a:off x="8298522" y="6339368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5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5" y="0"/>
                  </a:lnTo>
                </a:path>
              </a:pathLst>
            </a:custGeom>
            <a:ln w="3970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1" name="Полилиния: фигура 1120">
              <a:extLst>
                <a:ext uri="{FF2B5EF4-FFF2-40B4-BE49-F238E27FC236}">
                  <a16:creationId xmlns:a16="http://schemas.microsoft.com/office/drawing/2014/main" id="{8F9A75A6-3744-29C5-6649-FE6E7B2EE4E1}"/>
                </a:ext>
              </a:extLst>
            </p:cNvPr>
            <p:cNvSpPr/>
            <p:nvPr/>
          </p:nvSpPr>
          <p:spPr>
            <a:xfrm>
              <a:off x="4211510" y="6739724"/>
              <a:ext cx="794751" cy="9934"/>
            </a:xfrm>
            <a:custGeom>
              <a:avLst/>
              <a:gdLst>
                <a:gd name="connsiteX0" fmla="*/ 0 w 794751"/>
                <a:gd name="connsiteY0" fmla="*/ 0 h 9934"/>
                <a:gd name="connsiteX1" fmla="*/ 794752 w 794751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751" h="9934">
                  <a:moveTo>
                    <a:pt x="0" y="0"/>
                  </a:moveTo>
                  <a:lnTo>
                    <a:pt x="794752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2" name="Полилиния: фигура 1121">
              <a:extLst>
                <a:ext uri="{FF2B5EF4-FFF2-40B4-BE49-F238E27FC236}">
                  <a16:creationId xmlns:a16="http://schemas.microsoft.com/office/drawing/2014/main" id="{644F92BA-EFF4-C034-AB57-C0CB87AC1A51}"/>
                </a:ext>
              </a:extLst>
            </p:cNvPr>
            <p:cNvSpPr/>
            <p:nvPr/>
          </p:nvSpPr>
          <p:spPr>
            <a:xfrm>
              <a:off x="5006262" y="6739724"/>
              <a:ext cx="438106" cy="9934"/>
            </a:xfrm>
            <a:custGeom>
              <a:avLst/>
              <a:gdLst>
                <a:gd name="connsiteX0" fmla="*/ 0 w 438106"/>
                <a:gd name="connsiteY0" fmla="*/ 0 h 9934"/>
                <a:gd name="connsiteX1" fmla="*/ 438107 w 438106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8106" h="9934">
                  <a:moveTo>
                    <a:pt x="0" y="0"/>
                  </a:moveTo>
                  <a:lnTo>
                    <a:pt x="438107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3" name="Полилиния: фигура 1122">
              <a:extLst>
                <a:ext uri="{FF2B5EF4-FFF2-40B4-BE49-F238E27FC236}">
                  <a16:creationId xmlns:a16="http://schemas.microsoft.com/office/drawing/2014/main" id="{0DEEBDB4-333F-3D85-338C-70802E130606}"/>
                </a:ext>
              </a:extLst>
            </p:cNvPr>
            <p:cNvSpPr/>
            <p:nvPr/>
          </p:nvSpPr>
          <p:spPr>
            <a:xfrm>
              <a:off x="5444369" y="6739724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4" name="Полилиния: фигура 1123">
              <a:extLst>
                <a:ext uri="{FF2B5EF4-FFF2-40B4-BE49-F238E27FC236}">
                  <a16:creationId xmlns:a16="http://schemas.microsoft.com/office/drawing/2014/main" id="{B0694B5B-64AB-8BB5-2C22-815DB912DD47}"/>
                </a:ext>
              </a:extLst>
            </p:cNvPr>
            <p:cNvSpPr/>
            <p:nvPr/>
          </p:nvSpPr>
          <p:spPr>
            <a:xfrm>
              <a:off x="6014604" y="6739724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5" name="Полилиния: фигура 1124">
              <a:extLst>
                <a:ext uri="{FF2B5EF4-FFF2-40B4-BE49-F238E27FC236}">
                  <a16:creationId xmlns:a16="http://schemas.microsoft.com/office/drawing/2014/main" id="{A652EAA2-9EFE-F836-FD82-26EC5D3FFFC4}"/>
                </a:ext>
              </a:extLst>
            </p:cNvPr>
            <p:cNvSpPr/>
            <p:nvPr/>
          </p:nvSpPr>
          <p:spPr>
            <a:xfrm>
              <a:off x="6585832" y="6739724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6" name="Полилиния: фигура 1125">
              <a:extLst>
                <a:ext uri="{FF2B5EF4-FFF2-40B4-BE49-F238E27FC236}">
                  <a16:creationId xmlns:a16="http://schemas.microsoft.com/office/drawing/2014/main" id="{4F421670-A45E-3083-593D-563442E84952}"/>
                </a:ext>
              </a:extLst>
            </p:cNvPr>
            <p:cNvSpPr/>
            <p:nvPr/>
          </p:nvSpPr>
          <p:spPr>
            <a:xfrm>
              <a:off x="7156066" y="6739724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7" name="Полилиния: фигура 1126">
              <a:extLst>
                <a:ext uri="{FF2B5EF4-FFF2-40B4-BE49-F238E27FC236}">
                  <a16:creationId xmlns:a16="http://schemas.microsoft.com/office/drawing/2014/main" id="{324C6756-13ED-A380-95F4-88C57E4C4A81}"/>
                </a:ext>
              </a:extLst>
            </p:cNvPr>
            <p:cNvSpPr/>
            <p:nvPr/>
          </p:nvSpPr>
          <p:spPr>
            <a:xfrm>
              <a:off x="7727294" y="6739724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8" name="Полилиния: фигура 1127">
              <a:extLst>
                <a:ext uri="{FF2B5EF4-FFF2-40B4-BE49-F238E27FC236}">
                  <a16:creationId xmlns:a16="http://schemas.microsoft.com/office/drawing/2014/main" id="{3187F4D9-4A3C-00B9-7AF1-E38D7895E83C}"/>
                </a:ext>
              </a:extLst>
            </p:cNvPr>
            <p:cNvSpPr/>
            <p:nvPr/>
          </p:nvSpPr>
          <p:spPr>
            <a:xfrm>
              <a:off x="8298522" y="6739724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5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5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9" name="Полилиния: фигура 1128">
              <a:extLst>
                <a:ext uri="{FF2B5EF4-FFF2-40B4-BE49-F238E27FC236}">
                  <a16:creationId xmlns:a16="http://schemas.microsoft.com/office/drawing/2014/main" id="{C8F23964-AE9C-3D0B-C3F9-211DD8BC558E}"/>
                </a:ext>
              </a:extLst>
            </p:cNvPr>
            <p:cNvSpPr/>
            <p:nvPr/>
          </p:nvSpPr>
          <p:spPr>
            <a:xfrm>
              <a:off x="4211510" y="7539443"/>
              <a:ext cx="794751" cy="9934"/>
            </a:xfrm>
            <a:custGeom>
              <a:avLst/>
              <a:gdLst>
                <a:gd name="connsiteX0" fmla="*/ 0 w 794751"/>
                <a:gd name="connsiteY0" fmla="*/ 0 h 9934"/>
                <a:gd name="connsiteX1" fmla="*/ 794752 w 794751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751" h="9934">
                  <a:moveTo>
                    <a:pt x="0" y="0"/>
                  </a:moveTo>
                  <a:lnTo>
                    <a:pt x="794752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0" name="Полилиния: фигура 1129">
              <a:extLst>
                <a:ext uri="{FF2B5EF4-FFF2-40B4-BE49-F238E27FC236}">
                  <a16:creationId xmlns:a16="http://schemas.microsoft.com/office/drawing/2014/main" id="{C3CDB6FE-A85F-1FDE-EA11-A829592C1AA2}"/>
                </a:ext>
              </a:extLst>
            </p:cNvPr>
            <p:cNvSpPr/>
            <p:nvPr/>
          </p:nvSpPr>
          <p:spPr>
            <a:xfrm>
              <a:off x="5006262" y="7539443"/>
              <a:ext cx="438106" cy="9934"/>
            </a:xfrm>
            <a:custGeom>
              <a:avLst/>
              <a:gdLst>
                <a:gd name="connsiteX0" fmla="*/ 0 w 438106"/>
                <a:gd name="connsiteY0" fmla="*/ 0 h 9934"/>
                <a:gd name="connsiteX1" fmla="*/ 438107 w 438106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8106" h="9934">
                  <a:moveTo>
                    <a:pt x="0" y="0"/>
                  </a:moveTo>
                  <a:lnTo>
                    <a:pt x="438107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1" name="Полилиния: фигура 1130">
              <a:extLst>
                <a:ext uri="{FF2B5EF4-FFF2-40B4-BE49-F238E27FC236}">
                  <a16:creationId xmlns:a16="http://schemas.microsoft.com/office/drawing/2014/main" id="{78A1D4F2-D9B9-CCC8-AAB3-EF10432659A2}"/>
                </a:ext>
              </a:extLst>
            </p:cNvPr>
            <p:cNvSpPr/>
            <p:nvPr/>
          </p:nvSpPr>
          <p:spPr>
            <a:xfrm>
              <a:off x="5444369" y="7539443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2" name="Полилиния: фигура 1131">
              <a:extLst>
                <a:ext uri="{FF2B5EF4-FFF2-40B4-BE49-F238E27FC236}">
                  <a16:creationId xmlns:a16="http://schemas.microsoft.com/office/drawing/2014/main" id="{5E968A7E-8567-A87F-96CA-A9347C557214}"/>
                </a:ext>
              </a:extLst>
            </p:cNvPr>
            <p:cNvSpPr/>
            <p:nvPr/>
          </p:nvSpPr>
          <p:spPr>
            <a:xfrm>
              <a:off x="6014604" y="7539443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3" name="Полилиния: фигура 1132">
              <a:extLst>
                <a:ext uri="{FF2B5EF4-FFF2-40B4-BE49-F238E27FC236}">
                  <a16:creationId xmlns:a16="http://schemas.microsoft.com/office/drawing/2014/main" id="{CD125FB8-9B42-D72D-768F-2E28F68A9352}"/>
                </a:ext>
              </a:extLst>
            </p:cNvPr>
            <p:cNvSpPr/>
            <p:nvPr/>
          </p:nvSpPr>
          <p:spPr>
            <a:xfrm>
              <a:off x="6585832" y="7539443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4" name="Полилиния: фигура 1133">
              <a:extLst>
                <a:ext uri="{FF2B5EF4-FFF2-40B4-BE49-F238E27FC236}">
                  <a16:creationId xmlns:a16="http://schemas.microsoft.com/office/drawing/2014/main" id="{9D5ABE2C-6C82-BD0E-AA68-6AC3BBAF4079}"/>
                </a:ext>
              </a:extLst>
            </p:cNvPr>
            <p:cNvSpPr/>
            <p:nvPr/>
          </p:nvSpPr>
          <p:spPr>
            <a:xfrm>
              <a:off x="7156066" y="7539443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5" name="Полилиния: фигура 1134">
              <a:extLst>
                <a:ext uri="{FF2B5EF4-FFF2-40B4-BE49-F238E27FC236}">
                  <a16:creationId xmlns:a16="http://schemas.microsoft.com/office/drawing/2014/main" id="{7834E8DE-3CF5-2787-05DA-5C114B57E81E}"/>
                </a:ext>
              </a:extLst>
            </p:cNvPr>
            <p:cNvSpPr/>
            <p:nvPr/>
          </p:nvSpPr>
          <p:spPr>
            <a:xfrm>
              <a:off x="7727294" y="7539443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6" name="Полилиния: фигура 1135">
              <a:extLst>
                <a:ext uri="{FF2B5EF4-FFF2-40B4-BE49-F238E27FC236}">
                  <a16:creationId xmlns:a16="http://schemas.microsoft.com/office/drawing/2014/main" id="{9F302E2D-555B-D21B-C9A4-933332612B10}"/>
                </a:ext>
              </a:extLst>
            </p:cNvPr>
            <p:cNvSpPr/>
            <p:nvPr/>
          </p:nvSpPr>
          <p:spPr>
            <a:xfrm>
              <a:off x="8298522" y="7539443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5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5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7" name="Полилиния: фигура 1136">
              <a:extLst>
                <a:ext uri="{FF2B5EF4-FFF2-40B4-BE49-F238E27FC236}">
                  <a16:creationId xmlns:a16="http://schemas.microsoft.com/office/drawing/2014/main" id="{CBE3FD4A-3C62-BEE7-6114-A1C3638876A1}"/>
                </a:ext>
              </a:extLst>
            </p:cNvPr>
            <p:cNvSpPr/>
            <p:nvPr/>
          </p:nvSpPr>
          <p:spPr>
            <a:xfrm>
              <a:off x="4211510" y="7139087"/>
              <a:ext cx="794751" cy="9934"/>
            </a:xfrm>
            <a:custGeom>
              <a:avLst/>
              <a:gdLst>
                <a:gd name="connsiteX0" fmla="*/ 0 w 794751"/>
                <a:gd name="connsiteY0" fmla="*/ 0 h 9934"/>
                <a:gd name="connsiteX1" fmla="*/ 794752 w 794751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751" h="9934">
                  <a:moveTo>
                    <a:pt x="0" y="0"/>
                  </a:moveTo>
                  <a:lnTo>
                    <a:pt x="794752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8" name="Полилиния: фигура 1137">
              <a:extLst>
                <a:ext uri="{FF2B5EF4-FFF2-40B4-BE49-F238E27FC236}">
                  <a16:creationId xmlns:a16="http://schemas.microsoft.com/office/drawing/2014/main" id="{F45B5BB3-F56B-005B-811B-9EB8D24BBE3F}"/>
                </a:ext>
              </a:extLst>
            </p:cNvPr>
            <p:cNvSpPr/>
            <p:nvPr/>
          </p:nvSpPr>
          <p:spPr>
            <a:xfrm>
              <a:off x="5006262" y="7139087"/>
              <a:ext cx="438106" cy="9934"/>
            </a:xfrm>
            <a:custGeom>
              <a:avLst/>
              <a:gdLst>
                <a:gd name="connsiteX0" fmla="*/ 0 w 438106"/>
                <a:gd name="connsiteY0" fmla="*/ 0 h 9934"/>
                <a:gd name="connsiteX1" fmla="*/ 438107 w 438106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8106" h="9934">
                  <a:moveTo>
                    <a:pt x="0" y="0"/>
                  </a:moveTo>
                  <a:lnTo>
                    <a:pt x="438107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9" name="Полилиния: фигура 1138">
              <a:extLst>
                <a:ext uri="{FF2B5EF4-FFF2-40B4-BE49-F238E27FC236}">
                  <a16:creationId xmlns:a16="http://schemas.microsoft.com/office/drawing/2014/main" id="{DFBA0F6B-DAD2-99D3-84AB-599310E67037}"/>
                </a:ext>
              </a:extLst>
            </p:cNvPr>
            <p:cNvSpPr/>
            <p:nvPr/>
          </p:nvSpPr>
          <p:spPr>
            <a:xfrm>
              <a:off x="5444369" y="7139087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2" name="Полилиния: фигура 1141">
              <a:extLst>
                <a:ext uri="{FF2B5EF4-FFF2-40B4-BE49-F238E27FC236}">
                  <a16:creationId xmlns:a16="http://schemas.microsoft.com/office/drawing/2014/main" id="{BC0ABF59-4FCD-017D-4206-57232A3F5D48}"/>
                </a:ext>
              </a:extLst>
            </p:cNvPr>
            <p:cNvSpPr/>
            <p:nvPr/>
          </p:nvSpPr>
          <p:spPr>
            <a:xfrm>
              <a:off x="6014604" y="7139087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3" name="Полилиния: фигура 1142">
              <a:extLst>
                <a:ext uri="{FF2B5EF4-FFF2-40B4-BE49-F238E27FC236}">
                  <a16:creationId xmlns:a16="http://schemas.microsoft.com/office/drawing/2014/main" id="{D7C3FA98-560D-C93C-F811-925930DF72CE}"/>
                </a:ext>
              </a:extLst>
            </p:cNvPr>
            <p:cNvSpPr/>
            <p:nvPr/>
          </p:nvSpPr>
          <p:spPr>
            <a:xfrm>
              <a:off x="6585832" y="7139087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4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4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4" name="Полилиния: фигура 1143">
              <a:extLst>
                <a:ext uri="{FF2B5EF4-FFF2-40B4-BE49-F238E27FC236}">
                  <a16:creationId xmlns:a16="http://schemas.microsoft.com/office/drawing/2014/main" id="{0F0194D4-5B19-4903-4266-1F14AA411175}"/>
                </a:ext>
              </a:extLst>
            </p:cNvPr>
            <p:cNvSpPr/>
            <p:nvPr/>
          </p:nvSpPr>
          <p:spPr>
            <a:xfrm>
              <a:off x="7156066" y="7139087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5" name="Полилиния: фигура 1144">
              <a:extLst>
                <a:ext uri="{FF2B5EF4-FFF2-40B4-BE49-F238E27FC236}">
                  <a16:creationId xmlns:a16="http://schemas.microsoft.com/office/drawing/2014/main" id="{B816B4FF-D23B-9167-78BB-21AA5293DCBF}"/>
                </a:ext>
              </a:extLst>
            </p:cNvPr>
            <p:cNvSpPr/>
            <p:nvPr/>
          </p:nvSpPr>
          <p:spPr>
            <a:xfrm>
              <a:off x="7727294" y="7139087"/>
              <a:ext cx="571227" cy="9934"/>
            </a:xfrm>
            <a:custGeom>
              <a:avLst/>
              <a:gdLst>
                <a:gd name="connsiteX0" fmla="*/ 0 w 571227"/>
                <a:gd name="connsiteY0" fmla="*/ 0 h 9934"/>
                <a:gd name="connsiteX1" fmla="*/ 571228 w 571227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227" h="9934">
                  <a:moveTo>
                    <a:pt x="0" y="0"/>
                  </a:moveTo>
                  <a:lnTo>
                    <a:pt x="571228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6" name="Полилиния: фигура 1145">
              <a:extLst>
                <a:ext uri="{FF2B5EF4-FFF2-40B4-BE49-F238E27FC236}">
                  <a16:creationId xmlns:a16="http://schemas.microsoft.com/office/drawing/2014/main" id="{80A0AFBC-32D0-EEF1-7034-115645324FBE}"/>
                </a:ext>
              </a:extLst>
            </p:cNvPr>
            <p:cNvSpPr/>
            <p:nvPr/>
          </p:nvSpPr>
          <p:spPr>
            <a:xfrm>
              <a:off x="8298522" y="7139087"/>
              <a:ext cx="570234" cy="9934"/>
            </a:xfrm>
            <a:custGeom>
              <a:avLst/>
              <a:gdLst>
                <a:gd name="connsiteX0" fmla="*/ 0 w 570234"/>
                <a:gd name="connsiteY0" fmla="*/ 0 h 9934"/>
                <a:gd name="connsiteX1" fmla="*/ 570235 w 570234"/>
                <a:gd name="connsiteY1" fmla="*/ 0 h 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234" h="9934">
                  <a:moveTo>
                    <a:pt x="0" y="0"/>
                  </a:moveTo>
                  <a:lnTo>
                    <a:pt x="570235" y="0"/>
                  </a:lnTo>
                </a:path>
              </a:pathLst>
            </a:custGeom>
            <a:ln w="3970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7" name="TextBox 1146">
              <a:extLst>
                <a:ext uri="{FF2B5EF4-FFF2-40B4-BE49-F238E27FC236}">
                  <a16:creationId xmlns:a16="http://schemas.microsoft.com/office/drawing/2014/main" id="{DA35397F-B04B-243D-E9EB-3FEF150DE2E0}"/>
                </a:ext>
              </a:extLst>
            </p:cNvPr>
            <p:cNvSpPr txBox="1"/>
            <p:nvPr/>
          </p:nvSpPr>
          <p:spPr>
            <a:xfrm>
              <a:off x="4175723" y="4044388"/>
              <a:ext cx="34916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FT </a:t>
              </a:r>
            </a:p>
          </p:txBody>
        </p:sp>
        <p:sp>
          <p:nvSpPr>
            <p:cNvPr id="1148" name="TextBox 1147">
              <a:extLst>
                <a:ext uri="{FF2B5EF4-FFF2-40B4-BE49-F238E27FC236}">
                  <a16:creationId xmlns:a16="http://schemas.microsoft.com/office/drawing/2014/main" id="{607D3FFD-81B4-66DB-C933-93D85D19C7FF}"/>
                </a:ext>
              </a:extLst>
            </p:cNvPr>
            <p:cNvSpPr txBox="1"/>
            <p:nvPr/>
          </p:nvSpPr>
          <p:spPr>
            <a:xfrm>
              <a:off x="4323745" y="4044388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149" name="TextBox 1148">
              <a:extLst>
                <a:ext uri="{FF2B5EF4-FFF2-40B4-BE49-F238E27FC236}">
                  <a16:creationId xmlns:a16="http://schemas.microsoft.com/office/drawing/2014/main" id="{CF25B94C-9C45-D92A-8684-2954D203960C}"/>
                </a:ext>
              </a:extLst>
            </p:cNvPr>
            <p:cNvSpPr txBox="1"/>
            <p:nvPr/>
          </p:nvSpPr>
          <p:spPr>
            <a:xfrm>
              <a:off x="4370437" y="4044388"/>
              <a:ext cx="407532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2-35</a:t>
              </a:r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D7665535-6A3F-5E46-A7C6-9173D6FFC22E}"/>
                </a:ext>
              </a:extLst>
            </p:cNvPr>
            <p:cNvSpPr txBox="1"/>
            <p:nvPr/>
          </p:nvSpPr>
          <p:spPr>
            <a:xfrm>
              <a:off x="4971160" y="4044388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61E96246-10A2-1713-0D68-C77A08A448B6}"/>
                </a:ext>
              </a:extLst>
            </p:cNvPr>
            <p:cNvSpPr txBox="1"/>
            <p:nvPr/>
          </p:nvSpPr>
          <p:spPr>
            <a:xfrm>
              <a:off x="5408641" y="4044388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</a:t>
              </a:r>
            </a:p>
          </p:txBody>
        </p:sp>
        <p:sp>
          <p:nvSpPr>
            <p:cNvPr id="1152" name="TextBox 1151">
              <a:extLst>
                <a:ext uri="{FF2B5EF4-FFF2-40B4-BE49-F238E27FC236}">
                  <a16:creationId xmlns:a16="http://schemas.microsoft.com/office/drawing/2014/main" id="{87DE2364-B57E-F771-C416-8FB553C47172}"/>
                </a:ext>
              </a:extLst>
            </p:cNvPr>
            <p:cNvSpPr txBox="1"/>
            <p:nvPr/>
          </p:nvSpPr>
          <p:spPr>
            <a:xfrm>
              <a:off x="5979492" y="4044388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987FFB51-8442-71A2-CEF3-1DB6F795BF05}"/>
                </a:ext>
              </a:extLst>
            </p:cNvPr>
            <p:cNvSpPr txBox="1"/>
            <p:nvPr/>
          </p:nvSpPr>
          <p:spPr>
            <a:xfrm>
              <a:off x="6043072" y="4044388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1154" name="TextBox 1153">
              <a:extLst>
                <a:ext uri="{FF2B5EF4-FFF2-40B4-BE49-F238E27FC236}">
                  <a16:creationId xmlns:a16="http://schemas.microsoft.com/office/drawing/2014/main" id="{7E1B2148-9E99-BDAD-4DC6-C21001A7078B}"/>
                </a:ext>
              </a:extLst>
            </p:cNvPr>
            <p:cNvSpPr txBox="1"/>
            <p:nvPr/>
          </p:nvSpPr>
          <p:spPr>
            <a:xfrm>
              <a:off x="6109632" y="4044388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155" name="TextBox 1154">
              <a:extLst>
                <a:ext uri="{FF2B5EF4-FFF2-40B4-BE49-F238E27FC236}">
                  <a16:creationId xmlns:a16="http://schemas.microsoft.com/office/drawing/2014/main" id="{FC02ED3C-6D36-2D2D-D23A-377ED2BB3104}"/>
                </a:ext>
              </a:extLst>
            </p:cNvPr>
            <p:cNvSpPr txBox="1"/>
            <p:nvPr/>
          </p:nvSpPr>
          <p:spPr>
            <a:xfrm>
              <a:off x="6550342" y="4044388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106</a:t>
              </a:r>
            </a:p>
          </p:txBody>
        </p:sp>
        <p:sp>
          <p:nvSpPr>
            <p:cNvPr id="1156" name="TextBox 1155">
              <a:extLst>
                <a:ext uri="{FF2B5EF4-FFF2-40B4-BE49-F238E27FC236}">
                  <a16:creationId xmlns:a16="http://schemas.microsoft.com/office/drawing/2014/main" id="{5E8BA42F-0152-D9EF-DD77-D5ACC3DC6215}"/>
                </a:ext>
              </a:extLst>
            </p:cNvPr>
            <p:cNvSpPr txBox="1"/>
            <p:nvPr/>
          </p:nvSpPr>
          <p:spPr>
            <a:xfrm>
              <a:off x="7121183" y="4044388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231</a:t>
              </a:r>
            </a:p>
          </p:txBody>
        </p:sp>
        <p:sp>
          <p:nvSpPr>
            <p:cNvPr id="1157" name="TextBox 1156">
              <a:extLst>
                <a:ext uri="{FF2B5EF4-FFF2-40B4-BE49-F238E27FC236}">
                  <a16:creationId xmlns:a16="http://schemas.microsoft.com/office/drawing/2014/main" id="{07F265D7-72A7-37CC-7FE6-30F3ECF5AF16}"/>
                </a:ext>
              </a:extLst>
            </p:cNvPr>
            <p:cNvSpPr txBox="1"/>
            <p:nvPr/>
          </p:nvSpPr>
          <p:spPr>
            <a:xfrm>
              <a:off x="7692033" y="4044388"/>
              <a:ext cx="46376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13,20</a:t>
              </a:r>
            </a:p>
          </p:txBody>
        </p:sp>
        <p:sp>
          <p:nvSpPr>
            <p:cNvPr id="1158" name="TextBox 1157">
              <a:extLst>
                <a:ext uri="{FF2B5EF4-FFF2-40B4-BE49-F238E27FC236}">
                  <a16:creationId xmlns:a16="http://schemas.microsoft.com/office/drawing/2014/main" id="{23B07E9B-98A6-F295-2A93-128F30B84329}"/>
                </a:ext>
              </a:extLst>
            </p:cNvPr>
            <p:cNvSpPr txBox="1"/>
            <p:nvPr/>
          </p:nvSpPr>
          <p:spPr>
            <a:xfrm>
              <a:off x="8262883" y="4044388"/>
              <a:ext cx="313867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1159" name="TextBox 1158">
              <a:extLst>
                <a:ext uri="{FF2B5EF4-FFF2-40B4-BE49-F238E27FC236}">
                  <a16:creationId xmlns:a16="http://schemas.microsoft.com/office/drawing/2014/main" id="{73E66A31-D552-0474-7746-8592527B0D5E}"/>
                </a:ext>
              </a:extLst>
            </p:cNvPr>
            <p:cNvSpPr txBox="1"/>
            <p:nvPr/>
          </p:nvSpPr>
          <p:spPr>
            <a:xfrm>
              <a:off x="4175723" y="4444556"/>
              <a:ext cx="63623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FT 12-55</a:t>
              </a:r>
            </a:p>
          </p:txBody>
        </p:sp>
        <p:sp>
          <p:nvSpPr>
            <p:cNvPr id="1160" name="TextBox 1159">
              <a:extLst>
                <a:ext uri="{FF2B5EF4-FFF2-40B4-BE49-F238E27FC236}">
                  <a16:creationId xmlns:a16="http://schemas.microsoft.com/office/drawing/2014/main" id="{576A42B7-F117-656E-7A02-03CEC6409B39}"/>
                </a:ext>
              </a:extLst>
            </p:cNvPr>
            <p:cNvSpPr txBox="1"/>
            <p:nvPr/>
          </p:nvSpPr>
          <p:spPr>
            <a:xfrm>
              <a:off x="4971160" y="4444556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161" name="TextBox 1160">
              <a:extLst>
                <a:ext uri="{FF2B5EF4-FFF2-40B4-BE49-F238E27FC236}">
                  <a16:creationId xmlns:a16="http://schemas.microsoft.com/office/drawing/2014/main" id="{E00A9EB4-596F-F6AC-6220-C34B45313475}"/>
                </a:ext>
              </a:extLst>
            </p:cNvPr>
            <p:cNvSpPr txBox="1"/>
            <p:nvPr/>
          </p:nvSpPr>
          <p:spPr>
            <a:xfrm>
              <a:off x="5408641" y="4444556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55</a:t>
              </a:r>
            </a:p>
          </p:txBody>
        </p:sp>
        <p:sp>
          <p:nvSpPr>
            <p:cNvPr id="1162" name="TextBox 1161">
              <a:extLst>
                <a:ext uri="{FF2B5EF4-FFF2-40B4-BE49-F238E27FC236}">
                  <a16:creationId xmlns:a16="http://schemas.microsoft.com/office/drawing/2014/main" id="{4929D72C-5C85-E213-00BE-F1A84371F90B}"/>
                </a:ext>
              </a:extLst>
            </p:cNvPr>
            <p:cNvSpPr txBox="1"/>
            <p:nvPr/>
          </p:nvSpPr>
          <p:spPr>
            <a:xfrm>
              <a:off x="5979492" y="4444556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163" name="TextBox 1162">
              <a:extLst>
                <a:ext uri="{FF2B5EF4-FFF2-40B4-BE49-F238E27FC236}">
                  <a16:creationId xmlns:a16="http://schemas.microsoft.com/office/drawing/2014/main" id="{A375BE37-58E3-1AB1-788D-A19C69073957}"/>
                </a:ext>
              </a:extLst>
            </p:cNvPr>
            <p:cNvSpPr txBox="1"/>
            <p:nvPr/>
          </p:nvSpPr>
          <p:spPr>
            <a:xfrm>
              <a:off x="6043072" y="4444556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1164" name="TextBox 1163">
              <a:extLst>
                <a:ext uri="{FF2B5EF4-FFF2-40B4-BE49-F238E27FC236}">
                  <a16:creationId xmlns:a16="http://schemas.microsoft.com/office/drawing/2014/main" id="{A37B6F6C-8292-91CB-428E-E09328E913F5}"/>
                </a:ext>
              </a:extLst>
            </p:cNvPr>
            <p:cNvSpPr txBox="1"/>
            <p:nvPr/>
          </p:nvSpPr>
          <p:spPr>
            <a:xfrm>
              <a:off x="6109632" y="4444556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165" name="TextBox 1164">
              <a:extLst>
                <a:ext uri="{FF2B5EF4-FFF2-40B4-BE49-F238E27FC236}">
                  <a16:creationId xmlns:a16="http://schemas.microsoft.com/office/drawing/2014/main" id="{13833E9E-4872-57CB-3146-80ECF18695E7}"/>
                </a:ext>
              </a:extLst>
            </p:cNvPr>
            <p:cNvSpPr txBox="1"/>
            <p:nvPr/>
          </p:nvSpPr>
          <p:spPr>
            <a:xfrm>
              <a:off x="6550342" y="4444556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106</a:t>
              </a:r>
            </a:p>
          </p:txBody>
        </p:sp>
        <p:sp>
          <p:nvSpPr>
            <p:cNvPr id="1166" name="TextBox 1165">
              <a:extLst>
                <a:ext uri="{FF2B5EF4-FFF2-40B4-BE49-F238E27FC236}">
                  <a16:creationId xmlns:a16="http://schemas.microsoft.com/office/drawing/2014/main" id="{DA74F39A-1FCD-EE77-663E-A795CF410DBB}"/>
                </a:ext>
              </a:extLst>
            </p:cNvPr>
            <p:cNvSpPr txBox="1"/>
            <p:nvPr/>
          </p:nvSpPr>
          <p:spPr>
            <a:xfrm>
              <a:off x="7121183" y="4444556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231</a:t>
              </a:r>
            </a:p>
          </p:txBody>
        </p:sp>
        <p:sp>
          <p:nvSpPr>
            <p:cNvPr id="1167" name="TextBox 1166">
              <a:extLst>
                <a:ext uri="{FF2B5EF4-FFF2-40B4-BE49-F238E27FC236}">
                  <a16:creationId xmlns:a16="http://schemas.microsoft.com/office/drawing/2014/main" id="{CB0FE981-8A74-79A8-9E7E-0039BCC47B9F}"/>
                </a:ext>
              </a:extLst>
            </p:cNvPr>
            <p:cNvSpPr txBox="1"/>
            <p:nvPr/>
          </p:nvSpPr>
          <p:spPr>
            <a:xfrm>
              <a:off x="7692033" y="4444556"/>
              <a:ext cx="46376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16,40</a:t>
              </a:r>
            </a:p>
          </p:txBody>
        </p:sp>
        <p:sp>
          <p:nvSpPr>
            <p:cNvPr id="1168" name="TextBox 1167">
              <a:extLst>
                <a:ext uri="{FF2B5EF4-FFF2-40B4-BE49-F238E27FC236}">
                  <a16:creationId xmlns:a16="http://schemas.microsoft.com/office/drawing/2014/main" id="{DB1CD848-76EE-2769-9340-612A2A792496}"/>
                </a:ext>
              </a:extLst>
            </p:cNvPr>
            <p:cNvSpPr txBox="1"/>
            <p:nvPr/>
          </p:nvSpPr>
          <p:spPr>
            <a:xfrm>
              <a:off x="8262883" y="4444556"/>
              <a:ext cx="313867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1169" name="TextBox 1168">
              <a:extLst>
                <a:ext uri="{FF2B5EF4-FFF2-40B4-BE49-F238E27FC236}">
                  <a16:creationId xmlns:a16="http://schemas.microsoft.com/office/drawing/2014/main" id="{4094607C-EF9E-BEA2-422C-66E2586304BC}"/>
                </a:ext>
              </a:extLst>
            </p:cNvPr>
            <p:cNvSpPr txBox="1"/>
            <p:nvPr/>
          </p:nvSpPr>
          <p:spPr>
            <a:xfrm>
              <a:off x="4175723" y="4844703"/>
              <a:ext cx="474012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FT 12</a:t>
              </a:r>
            </a:p>
          </p:txBody>
        </p:sp>
        <p:sp>
          <p:nvSpPr>
            <p:cNvPr id="1170" name="TextBox 1169">
              <a:extLst>
                <a:ext uri="{FF2B5EF4-FFF2-40B4-BE49-F238E27FC236}">
                  <a16:creationId xmlns:a16="http://schemas.microsoft.com/office/drawing/2014/main" id="{4F3A95CD-9DA5-9408-7F80-FF8D3F81A023}"/>
                </a:ext>
              </a:extLst>
            </p:cNvPr>
            <p:cNvSpPr txBox="1"/>
            <p:nvPr/>
          </p:nvSpPr>
          <p:spPr>
            <a:xfrm>
              <a:off x="4440971" y="4844703"/>
              <a:ext cx="220258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171" name="TextBox 1170">
              <a:extLst>
                <a:ext uri="{FF2B5EF4-FFF2-40B4-BE49-F238E27FC236}">
                  <a16:creationId xmlns:a16="http://schemas.microsoft.com/office/drawing/2014/main" id="{AE05A254-D98B-05AA-4585-E3A673932254}"/>
                </a:ext>
              </a:extLst>
            </p:cNvPr>
            <p:cNvSpPr txBox="1"/>
            <p:nvPr/>
          </p:nvSpPr>
          <p:spPr>
            <a:xfrm>
              <a:off x="4486670" y="4844703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100</a:t>
              </a:r>
            </a:p>
          </p:txBody>
        </p:sp>
        <p:sp>
          <p:nvSpPr>
            <p:cNvPr id="1172" name="TextBox 1171">
              <a:extLst>
                <a:ext uri="{FF2B5EF4-FFF2-40B4-BE49-F238E27FC236}">
                  <a16:creationId xmlns:a16="http://schemas.microsoft.com/office/drawing/2014/main" id="{4931DA38-7C2B-CD6F-63D6-3E8E2A0C1162}"/>
                </a:ext>
              </a:extLst>
            </p:cNvPr>
            <p:cNvSpPr txBox="1"/>
            <p:nvPr/>
          </p:nvSpPr>
          <p:spPr>
            <a:xfrm>
              <a:off x="4672016" y="4844703"/>
              <a:ext cx="21406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1173" name="TextBox 1172">
              <a:extLst>
                <a:ext uri="{FF2B5EF4-FFF2-40B4-BE49-F238E27FC236}">
                  <a16:creationId xmlns:a16="http://schemas.microsoft.com/office/drawing/2014/main" id="{07FCC72E-CD6A-EA20-4712-403B38C0D2FC}"/>
                </a:ext>
              </a:extLst>
            </p:cNvPr>
            <p:cNvSpPr txBox="1"/>
            <p:nvPr/>
          </p:nvSpPr>
          <p:spPr>
            <a:xfrm>
              <a:off x="4971160" y="4844703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174" name="TextBox 1173">
              <a:extLst>
                <a:ext uri="{FF2B5EF4-FFF2-40B4-BE49-F238E27FC236}">
                  <a16:creationId xmlns:a16="http://schemas.microsoft.com/office/drawing/2014/main" id="{7D8ECEAB-35B0-4442-F321-55291B2F2925}"/>
                </a:ext>
              </a:extLst>
            </p:cNvPr>
            <p:cNvSpPr txBox="1"/>
            <p:nvPr/>
          </p:nvSpPr>
          <p:spPr>
            <a:xfrm>
              <a:off x="5408641" y="4844703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100</a:t>
              </a:r>
            </a:p>
          </p:txBody>
        </p:sp>
        <p:sp>
          <p:nvSpPr>
            <p:cNvPr id="1175" name="TextBox 1174">
              <a:extLst>
                <a:ext uri="{FF2B5EF4-FFF2-40B4-BE49-F238E27FC236}">
                  <a16:creationId xmlns:a16="http://schemas.microsoft.com/office/drawing/2014/main" id="{FEE839CF-4651-0492-50DF-C6208F1CCA94}"/>
                </a:ext>
              </a:extLst>
            </p:cNvPr>
            <p:cNvSpPr txBox="1"/>
            <p:nvPr/>
          </p:nvSpPr>
          <p:spPr>
            <a:xfrm>
              <a:off x="5979492" y="4844703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395</a:t>
              </a:r>
            </a:p>
          </p:txBody>
        </p:sp>
        <p:sp>
          <p:nvSpPr>
            <p:cNvPr id="1176" name="TextBox 1175">
              <a:extLst>
                <a:ext uri="{FF2B5EF4-FFF2-40B4-BE49-F238E27FC236}">
                  <a16:creationId xmlns:a16="http://schemas.microsoft.com/office/drawing/2014/main" id="{7A022E28-3162-E3C1-4097-33F7F72466F5}"/>
                </a:ext>
              </a:extLst>
            </p:cNvPr>
            <p:cNvSpPr txBox="1"/>
            <p:nvPr/>
          </p:nvSpPr>
          <p:spPr>
            <a:xfrm>
              <a:off x="6550342" y="4844703"/>
              <a:ext cx="36182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110</a:t>
              </a:r>
            </a:p>
          </p:txBody>
        </p:sp>
        <p:sp>
          <p:nvSpPr>
            <p:cNvPr id="1177" name="TextBox 1176">
              <a:extLst>
                <a:ext uri="{FF2B5EF4-FFF2-40B4-BE49-F238E27FC236}">
                  <a16:creationId xmlns:a16="http://schemas.microsoft.com/office/drawing/2014/main" id="{12663E7C-27E0-500A-5795-35C0EF1EB2E2}"/>
                </a:ext>
              </a:extLst>
            </p:cNvPr>
            <p:cNvSpPr txBox="1"/>
            <p:nvPr/>
          </p:nvSpPr>
          <p:spPr>
            <a:xfrm>
              <a:off x="7121183" y="4844703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287</a:t>
              </a:r>
            </a:p>
          </p:txBody>
        </p:sp>
        <p:sp>
          <p:nvSpPr>
            <p:cNvPr id="1178" name="TextBox 1177">
              <a:extLst>
                <a:ext uri="{FF2B5EF4-FFF2-40B4-BE49-F238E27FC236}">
                  <a16:creationId xmlns:a16="http://schemas.microsoft.com/office/drawing/2014/main" id="{E68E26D9-62B0-50A1-9956-AD74AC44F192}"/>
                </a:ext>
              </a:extLst>
            </p:cNvPr>
            <p:cNvSpPr txBox="1"/>
            <p:nvPr/>
          </p:nvSpPr>
          <p:spPr>
            <a:xfrm>
              <a:off x="7692033" y="4844703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8328DA36-F281-6818-AE3F-3A362218FA5D}"/>
                </a:ext>
              </a:extLst>
            </p:cNvPr>
            <p:cNvSpPr txBox="1"/>
            <p:nvPr/>
          </p:nvSpPr>
          <p:spPr>
            <a:xfrm>
              <a:off x="7758603" y="4844703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31F28EEF-C549-9E75-A49F-0CC6E7F9B1C1}"/>
                </a:ext>
              </a:extLst>
            </p:cNvPr>
            <p:cNvSpPr txBox="1"/>
            <p:nvPr/>
          </p:nvSpPr>
          <p:spPr>
            <a:xfrm>
              <a:off x="7824170" y="4844703"/>
              <a:ext cx="33891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,50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C55331BA-CB47-8388-2283-192923D1670B}"/>
                </a:ext>
              </a:extLst>
            </p:cNvPr>
            <p:cNvSpPr txBox="1"/>
            <p:nvPr/>
          </p:nvSpPr>
          <p:spPr>
            <a:xfrm>
              <a:off x="8262883" y="4844703"/>
              <a:ext cx="313867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182" name="TextBox 1181">
              <a:extLst>
                <a:ext uri="{FF2B5EF4-FFF2-40B4-BE49-F238E27FC236}">
                  <a16:creationId xmlns:a16="http://schemas.microsoft.com/office/drawing/2014/main" id="{7D4D76D5-840F-3A7E-1950-7F6093384BA9}"/>
                </a:ext>
              </a:extLst>
            </p:cNvPr>
            <p:cNvSpPr txBox="1"/>
            <p:nvPr/>
          </p:nvSpPr>
          <p:spPr>
            <a:xfrm>
              <a:off x="4175723" y="5244861"/>
              <a:ext cx="474012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FT 12</a:t>
              </a:r>
            </a:p>
          </p:txBody>
        </p:sp>
        <p:sp>
          <p:nvSpPr>
            <p:cNvPr id="1183" name="TextBox 1182">
              <a:extLst>
                <a:ext uri="{FF2B5EF4-FFF2-40B4-BE49-F238E27FC236}">
                  <a16:creationId xmlns:a16="http://schemas.microsoft.com/office/drawing/2014/main" id="{E1685EE4-39FE-03F8-5DE6-2785D9846ECA}"/>
                </a:ext>
              </a:extLst>
            </p:cNvPr>
            <p:cNvSpPr txBox="1"/>
            <p:nvPr/>
          </p:nvSpPr>
          <p:spPr>
            <a:xfrm>
              <a:off x="4440971" y="5244861"/>
              <a:ext cx="220258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184" name="TextBox 1183">
              <a:extLst>
                <a:ext uri="{FF2B5EF4-FFF2-40B4-BE49-F238E27FC236}">
                  <a16:creationId xmlns:a16="http://schemas.microsoft.com/office/drawing/2014/main" id="{6DE6751E-0926-63FA-6219-0694249FC08F}"/>
                </a:ext>
              </a:extLst>
            </p:cNvPr>
            <p:cNvSpPr txBox="1"/>
            <p:nvPr/>
          </p:nvSpPr>
          <p:spPr>
            <a:xfrm>
              <a:off x="4486670" y="5244861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105</a:t>
              </a:r>
            </a:p>
          </p:txBody>
        </p:sp>
        <p:sp>
          <p:nvSpPr>
            <p:cNvPr id="1185" name="TextBox 1184">
              <a:extLst>
                <a:ext uri="{FF2B5EF4-FFF2-40B4-BE49-F238E27FC236}">
                  <a16:creationId xmlns:a16="http://schemas.microsoft.com/office/drawing/2014/main" id="{D3C9DFB1-DFAB-1122-A051-8CC8A4629A54}"/>
                </a:ext>
              </a:extLst>
            </p:cNvPr>
            <p:cNvSpPr txBox="1"/>
            <p:nvPr/>
          </p:nvSpPr>
          <p:spPr>
            <a:xfrm>
              <a:off x="4971160" y="5244861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186" name="TextBox 1185">
              <a:extLst>
                <a:ext uri="{FF2B5EF4-FFF2-40B4-BE49-F238E27FC236}">
                  <a16:creationId xmlns:a16="http://schemas.microsoft.com/office/drawing/2014/main" id="{7363EE1D-2815-23B8-21B6-70975581183F}"/>
                </a:ext>
              </a:extLst>
            </p:cNvPr>
            <p:cNvSpPr txBox="1"/>
            <p:nvPr/>
          </p:nvSpPr>
          <p:spPr>
            <a:xfrm>
              <a:off x="5408641" y="5244861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105</a:t>
              </a:r>
            </a:p>
          </p:txBody>
        </p:sp>
        <p:sp>
          <p:nvSpPr>
            <p:cNvPr id="1187" name="TextBox 1186">
              <a:extLst>
                <a:ext uri="{FF2B5EF4-FFF2-40B4-BE49-F238E27FC236}">
                  <a16:creationId xmlns:a16="http://schemas.microsoft.com/office/drawing/2014/main" id="{49540343-2A8E-0B4F-349C-A13B79A45149}"/>
                </a:ext>
              </a:extLst>
            </p:cNvPr>
            <p:cNvSpPr txBox="1"/>
            <p:nvPr/>
          </p:nvSpPr>
          <p:spPr>
            <a:xfrm>
              <a:off x="5979492" y="5244861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395</a:t>
              </a:r>
            </a:p>
          </p:txBody>
        </p:sp>
        <p:sp>
          <p:nvSpPr>
            <p:cNvPr id="1188" name="TextBox 1187">
              <a:extLst>
                <a:ext uri="{FF2B5EF4-FFF2-40B4-BE49-F238E27FC236}">
                  <a16:creationId xmlns:a16="http://schemas.microsoft.com/office/drawing/2014/main" id="{FC4BD817-7C02-07F5-4010-89B17415DFCE}"/>
                </a:ext>
              </a:extLst>
            </p:cNvPr>
            <p:cNvSpPr txBox="1"/>
            <p:nvPr/>
          </p:nvSpPr>
          <p:spPr>
            <a:xfrm>
              <a:off x="6550342" y="5244861"/>
              <a:ext cx="36182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110</a:t>
              </a:r>
            </a:p>
          </p:txBody>
        </p:sp>
        <p:sp>
          <p:nvSpPr>
            <p:cNvPr id="1189" name="TextBox 1188">
              <a:extLst>
                <a:ext uri="{FF2B5EF4-FFF2-40B4-BE49-F238E27FC236}">
                  <a16:creationId xmlns:a16="http://schemas.microsoft.com/office/drawing/2014/main" id="{56A764E2-2F6D-6C82-B997-D77270942FAB}"/>
                </a:ext>
              </a:extLst>
            </p:cNvPr>
            <p:cNvSpPr txBox="1"/>
            <p:nvPr/>
          </p:nvSpPr>
          <p:spPr>
            <a:xfrm>
              <a:off x="7121183" y="5244861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287</a:t>
              </a:r>
            </a:p>
          </p:txBody>
        </p:sp>
        <p:sp>
          <p:nvSpPr>
            <p:cNvPr id="1190" name="TextBox 1189">
              <a:extLst>
                <a:ext uri="{FF2B5EF4-FFF2-40B4-BE49-F238E27FC236}">
                  <a16:creationId xmlns:a16="http://schemas.microsoft.com/office/drawing/2014/main" id="{82FCDFEF-E1EF-431B-7F57-6A8EEB0D2876}"/>
                </a:ext>
              </a:extLst>
            </p:cNvPr>
            <p:cNvSpPr txBox="1"/>
            <p:nvPr/>
          </p:nvSpPr>
          <p:spPr>
            <a:xfrm>
              <a:off x="7692033" y="5244861"/>
              <a:ext cx="33891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32,</a:t>
              </a:r>
            </a:p>
          </p:txBody>
        </p:sp>
        <p:sp>
          <p:nvSpPr>
            <p:cNvPr id="1191" name="TextBox 1190">
              <a:extLst>
                <a:ext uri="{FF2B5EF4-FFF2-40B4-BE49-F238E27FC236}">
                  <a16:creationId xmlns:a16="http://schemas.microsoft.com/office/drawing/2014/main" id="{A16785F9-D5E5-A1C0-4CF3-A38A63115AFF}"/>
                </a:ext>
              </a:extLst>
            </p:cNvPr>
            <p:cNvSpPr txBox="1"/>
            <p:nvPr/>
          </p:nvSpPr>
          <p:spPr>
            <a:xfrm>
              <a:off x="7850983" y="5244861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192" name="TextBox 1191">
              <a:extLst>
                <a:ext uri="{FF2B5EF4-FFF2-40B4-BE49-F238E27FC236}">
                  <a16:creationId xmlns:a16="http://schemas.microsoft.com/office/drawing/2014/main" id="{C4F02821-998F-8707-39AD-6B9F7E338641}"/>
                </a:ext>
              </a:extLst>
            </p:cNvPr>
            <p:cNvSpPr txBox="1"/>
            <p:nvPr/>
          </p:nvSpPr>
          <p:spPr>
            <a:xfrm>
              <a:off x="7911583" y="5244861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193" name="TextBox 1192">
              <a:extLst>
                <a:ext uri="{FF2B5EF4-FFF2-40B4-BE49-F238E27FC236}">
                  <a16:creationId xmlns:a16="http://schemas.microsoft.com/office/drawing/2014/main" id="{FF5CE85D-28F3-F692-37AF-7A21C613C7F6}"/>
                </a:ext>
              </a:extLst>
            </p:cNvPr>
            <p:cNvSpPr txBox="1"/>
            <p:nvPr/>
          </p:nvSpPr>
          <p:spPr>
            <a:xfrm>
              <a:off x="8262883" y="5244861"/>
              <a:ext cx="313867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194" name="TextBox 1193">
              <a:extLst>
                <a:ext uri="{FF2B5EF4-FFF2-40B4-BE49-F238E27FC236}">
                  <a16:creationId xmlns:a16="http://schemas.microsoft.com/office/drawing/2014/main" id="{1C5428BF-9A94-756D-28E3-5A7C402E3648}"/>
                </a:ext>
              </a:extLst>
            </p:cNvPr>
            <p:cNvSpPr txBox="1"/>
            <p:nvPr/>
          </p:nvSpPr>
          <p:spPr>
            <a:xfrm>
              <a:off x="4175723" y="5645018"/>
              <a:ext cx="474012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FT 12</a:t>
              </a:r>
            </a:p>
          </p:txBody>
        </p:sp>
        <p:sp>
          <p:nvSpPr>
            <p:cNvPr id="1195" name="TextBox 1194">
              <a:extLst>
                <a:ext uri="{FF2B5EF4-FFF2-40B4-BE49-F238E27FC236}">
                  <a16:creationId xmlns:a16="http://schemas.microsoft.com/office/drawing/2014/main" id="{E4F0FDB5-4A69-7620-60EC-F9C387CBC8A1}"/>
                </a:ext>
              </a:extLst>
            </p:cNvPr>
            <p:cNvSpPr txBox="1"/>
            <p:nvPr/>
          </p:nvSpPr>
          <p:spPr>
            <a:xfrm>
              <a:off x="4440971" y="5645018"/>
              <a:ext cx="220258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196" name="TextBox 1195">
              <a:extLst>
                <a:ext uri="{FF2B5EF4-FFF2-40B4-BE49-F238E27FC236}">
                  <a16:creationId xmlns:a16="http://schemas.microsoft.com/office/drawing/2014/main" id="{EB492D55-A2AE-0D1A-9D04-0EBE3F3B358F}"/>
                </a:ext>
              </a:extLst>
            </p:cNvPr>
            <p:cNvSpPr txBox="1"/>
            <p:nvPr/>
          </p:nvSpPr>
          <p:spPr>
            <a:xfrm>
              <a:off x="4486670" y="5645018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125</a:t>
              </a:r>
            </a:p>
          </p:txBody>
        </p:sp>
        <p:sp>
          <p:nvSpPr>
            <p:cNvPr id="1197" name="TextBox 1196">
              <a:extLst>
                <a:ext uri="{FF2B5EF4-FFF2-40B4-BE49-F238E27FC236}">
                  <a16:creationId xmlns:a16="http://schemas.microsoft.com/office/drawing/2014/main" id="{7AC7F548-7814-D051-031B-40C4593CAE56}"/>
                </a:ext>
              </a:extLst>
            </p:cNvPr>
            <p:cNvSpPr txBox="1"/>
            <p:nvPr/>
          </p:nvSpPr>
          <p:spPr>
            <a:xfrm>
              <a:off x="4971160" y="5645018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198" name="TextBox 1197">
              <a:extLst>
                <a:ext uri="{FF2B5EF4-FFF2-40B4-BE49-F238E27FC236}">
                  <a16:creationId xmlns:a16="http://schemas.microsoft.com/office/drawing/2014/main" id="{DF3044CC-33D1-4AD6-12AB-68755578EDD4}"/>
                </a:ext>
              </a:extLst>
            </p:cNvPr>
            <p:cNvSpPr txBox="1"/>
            <p:nvPr/>
          </p:nvSpPr>
          <p:spPr>
            <a:xfrm>
              <a:off x="5408641" y="5645018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130</a:t>
              </a:r>
            </a:p>
          </p:txBody>
        </p:sp>
        <p:sp>
          <p:nvSpPr>
            <p:cNvPr id="1199" name="TextBox 1198">
              <a:extLst>
                <a:ext uri="{FF2B5EF4-FFF2-40B4-BE49-F238E27FC236}">
                  <a16:creationId xmlns:a16="http://schemas.microsoft.com/office/drawing/2014/main" id="{07CA95BC-DB76-31E2-5018-B0F84C4B6EB8}"/>
                </a:ext>
              </a:extLst>
            </p:cNvPr>
            <p:cNvSpPr txBox="1"/>
            <p:nvPr/>
          </p:nvSpPr>
          <p:spPr>
            <a:xfrm>
              <a:off x="5979492" y="5645018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566</a:t>
              </a:r>
            </a:p>
          </p:txBody>
        </p:sp>
        <p:sp>
          <p:nvSpPr>
            <p:cNvPr id="1200" name="TextBox 1199">
              <a:extLst>
                <a:ext uri="{FF2B5EF4-FFF2-40B4-BE49-F238E27FC236}">
                  <a16:creationId xmlns:a16="http://schemas.microsoft.com/office/drawing/2014/main" id="{B780B04D-FFD5-5286-2718-8F1E440C6664}"/>
                </a:ext>
              </a:extLst>
            </p:cNvPr>
            <p:cNvSpPr txBox="1"/>
            <p:nvPr/>
          </p:nvSpPr>
          <p:spPr>
            <a:xfrm>
              <a:off x="6550342" y="5645018"/>
              <a:ext cx="36182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110</a:t>
              </a:r>
            </a:p>
          </p:txBody>
        </p:sp>
        <p:sp>
          <p:nvSpPr>
            <p:cNvPr id="1201" name="TextBox 1200">
              <a:extLst>
                <a:ext uri="{FF2B5EF4-FFF2-40B4-BE49-F238E27FC236}">
                  <a16:creationId xmlns:a16="http://schemas.microsoft.com/office/drawing/2014/main" id="{55C6C914-35ED-A9AA-1940-76EFED1A8323}"/>
                </a:ext>
              </a:extLst>
            </p:cNvPr>
            <p:cNvSpPr txBox="1"/>
            <p:nvPr/>
          </p:nvSpPr>
          <p:spPr>
            <a:xfrm>
              <a:off x="7121183" y="5645018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296</a:t>
              </a:r>
            </a:p>
          </p:txBody>
        </p:sp>
        <p:sp>
          <p:nvSpPr>
            <p:cNvPr id="1202" name="TextBox 1201">
              <a:extLst>
                <a:ext uri="{FF2B5EF4-FFF2-40B4-BE49-F238E27FC236}">
                  <a16:creationId xmlns:a16="http://schemas.microsoft.com/office/drawing/2014/main" id="{624F336E-E278-78AC-DDC3-87E13C295C24}"/>
                </a:ext>
              </a:extLst>
            </p:cNvPr>
            <p:cNvSpPr txBox="1"/>
            <p:nvPr/>
          </p:nvSpPr>
          <p:spPr>
            <a:xfrm>
              <a:off x="7692033" y="5645018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1203" name="TextBox 1202">
              <a:extLst>
                <a:ext uri="{FF2B5EF4-FFF2-40B4-BE49-F238E27FC236}">
                  <a16:creationId xmlns:a16="http://schemas.microsoft.com/office/drawing/2014/main" id="{E9CC39CA-B5E6-D3D2-84DE-DA34C0858598}"/>
                </a:ext>
              </a:extLst>
            </p:cNvPr>
            <p:cNvSpPr txBox="1"/>
            <p:nvPr/>
          </p:nvSpPr>
          <p:spPr>
            <a:xfrm>
              <a:off x="7758603" y="5645018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1204" name="TextBox 1203">
              <a:extLst>
                <a:ext uri="{FF2B5EF4-FFF2-40B4-BE49-F238E27FC236}">
                  <a16:creationId xmlns:a16="http://schemas.microsoft.com/office/drawing/2014/main" id="{53A6D67E-F4B1-8AAE-27B8-7BE098B9C8E6}"/>
                </a:ext>
              </a:extLst>
            </p:cNvPr>
            <p:cNvSpPr txBox="1"/>
            <p:nvPr/>
          </p:nvSpPr>
          <p:spPr>
            <a:xfrm>
              <a:off x="7823177" y="5645018"/>
              <a:ext cx="33891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,50</a:t>
              </a:r>
            </a:p>
          </p:txBody>
        </p:sp>
        <p:sp>
          <p:nvSpPr>
            <p:cNvPr id="1205" name="TextBox 1204">
              <a:extLst>
                <a:ext uri="{FF2B5EF4-FFF2-40B4-BE49-F238E27FC236}">
                  <a16:creationId xmlns:a16="http://schemas.microsoft.com/office/drawing/2014/main" id="{CBADCEC4-B89B-869D-B154-DDEE3378D3A7}"/>
                </a:ext>
              </a:extLst>
            </p:cNvPr>
            <p:cNvSpPr txBox="1"/>
            <p:nvPr/>
          </p:nvSpPr>
          <p:spPr>
            <a:xfrm>
              <a:off x="8262883" y="5645018"/>
              <a:ext cx="313867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206" name="TextBox 1205">
              <a:extLst>
                <a:ext uri="{FF2B5EF4-FFF2-40B4-BE49-F238E27FC236}">
                  <a16:creationId xmlns:a16="http://schemas.microsoft.com/office/drawing/2014/main" id="{13EF4E8C-B45A-2293-8426-7C0EF7B386E2}"/>
                </a:ext>
              </a:extLst>
            </p:cNvPr>
            <p:cNvSpPr txBox="1"/>
            <p:nvPr/>
          </p:nvSpPr>
          <p:spPr>
            <a:xfrm>
              <a:off x="4175723" y="6045176"/>
              <a:ext cx="474012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FT 12</a:t>
              </a:r>
            </a:p>
          </p:txBody>
        </p:sp>
        <p:sp>
          <p:nvSpPr>
            <p:cNvPr id="1207" name="TextBox 1206">
              <a:extLst>
                <a:ext uri="{FF2B5EF4-FFF2-40B4-BE49-F238E27FC236}">
                  <a16:creationId xmlns:a16="http://schemas.microsoft.com/office/drawing/2014/main" id="{555922AF-4188-D4E8-63A1-9859D038D32F}"/>
                </a:ext>
              </a:extLst>
            </p:cNvPr>
            <p:cNvSpPr txBox="1"/>
            <p:nvPr/>
          </p:nvSpPr>
          <p:spPr>
            <a:xfrm>
              <a:off x="4440971" y="6045176"/>
              <a:ext cx="220258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208" name="TextBox 1207">
              <a:extLst>
                <a:ext uri="{FF2B5EF4-FFF2-40B4-BE49-F238E27FC236}">
                  <a16:creationId xmlns:a16="http://schemas.microsoft.com/office/drawing/2014/main" id="{066840B6-0BB9-2B43-F126-770CD5B5CF16}"/>
                </a:ext>
              </a:extLst>
            </p:cNvPr>
            <p:cNvSpPr txBox="1"/>
            <p:nvPr/>
          </p:nvSpPr>
          <p:spPr>
            <a:xfrm>
              <a:off x="4486670" y="6045176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150</a:t>
              </a:r>
            </a:p>
          </p:txBody>
        </p:sp>
        <p:sp>
          <p:nvSpPr>
            <p:cNvPr id="1209" name="TextBox 1208">
              <a:extLst>
                <a:ext uri="{FF2B5EF4-FFF2-40B4-BE49-F238E27FC236}">
                  <a16:creationId xmlns:a16="http://schemas.microsoft.com/office/drawing/2014/main" id="{51CCD5DF-2E7C-4BD9-9BE3-CF0056B85565}"/>
                </a:ext>
              </a:extLst>
            </p:cNvPr>
            <p:cNvSpPr txBox="1"/>
            <p:nvPr/>
          </p:nvSpPr>
          <p:spPr>
            <a:xfrm>
              <a:off x="4971160" y="6045176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210" name="TextBox 1209">
              <a:extLst>
                <a:ext uri="{FF2B5EF4-FFF2-40B4-BE49-F238E27FC236}">
                  <a16:creationId xmlns:a16="http://schemas.microsoft.com/office/drawing/2014/main" id="{6F3E5B46-086D-629E-5E86-530B9856FB91}"/>
                </a:ext>
              </a:extLst>
            </p:cNvPr>
            <p:cNvSpPr txBox="1"/>
            <p:nvPr/>
          </p:nvSpPr>
          <p:spPr>
            <a:xfrm>
              <a:off x="5408641" y="6045176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150</a:t>
              </a:r>
            </a:p>
          </p:txBody>
        </p:sp>
        <p:sp>
          <p:nvSpPr>
            <p:cNvPr id="1211" name="TextBox 1210">
              <a:extLst>
                <a:ext uri="{FF2B5EF4-FFF2-40B4-BE49-F238E27FC236}">
                  <a16:creationId xmlns:a16="http://schemas.microsoft.com/office/drawing/2014/main" id="{9217DB9A-371D-1012-18B6-2E9BFA910B02}"/>
                </a:ext>
              </a:extLst>
            </p:cNvPr>
            <p:cNvSpPr txBox="1"/>
            <p:nvPr/>
          </p:nvSpPr>
          <p:spPr>
            <a:xfrm>
              <a:off x="5979492" y="6045176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551</a:t>
              </a:r>
            </a:p>
          </p:txBody>
        </p:sp>
        <p:sp>
          <p:nvSpPr>
            <p:cNvPr id="1212" name="TextBox 1211">
              <a:extLst>
                <a:ext uri="{FF2B5EF4-FFF2-40B4-BE49-F238E27FC236}">
                  <a16:creationId xmlns:a16="http://schemas.microsoft.com/office/drawing/2014/main" id="{EAA40E9D-0216-DE5D-D896-2DC96BE4FEAF}"/>
                </a:ext>
              </a:extLst>
            </p:cNvPr>
            <p:cNvSpPr txBox="1"/>
            <p:nvPr/>
          </p:nvSpPr>
          <p:spPr>
            <a:xfrm>
              <a:off x="6550342" y="6045176"/>
              <a:ext cx="36182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110</a:t>
              </a:r>
            </a:p>
          </p:txBody>
        </p:sp>
        <p:sp>
          <p:nvSpPr>
            <p:cNvPr id="1213" name="TextBox 1212">
              <a:extLst>
                <a:ext uri="{FF2B5EF4-FFF2-40B4-BE49-F238E27FC236}">
                  <a16:creationId xmlns:a16="http://schemas.microsoft.com/office/drawing/2014/main" id="{AD484F41-D9BD-C095-92D7-57445041A4BD}"/>
                </a:ext>
              </a:extLst>
            </p:cNvPr>
            <p:cNvSpPr txBox="1"/>
            <p:nvPr/>
          </p:nvSpPr>
          <p:spPr>
            <a:xfrm>
              <a:off x="7121183" y="6045176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287</a:t>
              </a:r>
            </a:p>
          </p:txBody>
        </p:sp>
        <p:sp>
          <p:nvSpPr>
            <p:cNvPr id="1214" name="TextBox 1213">
              <a:extLst>
                <a:ext uri="{FF2B5EF4-FFF2-40B4-BE49-F238E27FC236}">
                  <a16:creationId xmlns:a16="http://schemas.microsoft.com/office/drawing/2014/main" id="{19469F31-9FAC-2183-3761-664CC9D17783}"/>
                </a:ext>
              </a:extLst>
            </p:cNvPr>
            <p:cNvSpPr txBox="1"/>
            <p:nvPr/>
          </p:nvSpPr>
          <p:spPr>
            <a:xfrm>
              <a:off x="7692033" y="6045176"/>
              <a:ext cx="46376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44,50</a:t>
              </a:r>
            </a:p>
          </p:txBody>
        </p:sp>
        <p:sp>
          <p:nvSpPr>
            <p:cNvPr id="1215" name="TextBox 1214">
              <a:extLst>
                <a:ext uri="{FF2B5EF4-FFF2-40B4-BE49-F238E27FC236}">
                  <a16:creationId xmlns:a16="http://schemas.microsoft.com/office/drawing/2014/main" id="{05602E2E-3AD1-7F8F-0683-66F1CEE15260}"/>
                </a:ext>
              </a:extLst>
            </p:cNvPr>
            <p:cNvSpPr txBox="1"/>
            <p:nvPr/>
          </p:nvSpPr>
          <p:spPr>
            <a:xfrm>
              <a:off x="8262883" y="6045176"/>
              <a:ext cx="313867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216" name="TextBox 1215">
              <a:extLst>
                <a:ext uri="{FF2B5EF4-FFF2-40B4-BE49-F238E27FC236}">
                  <a16:creationId xmlns:a16="http://schemas.microsoft.com/office/drawing/2014/main" id="{FB572435-294A-F2EE-1FA2-194262C4D1A5}"/>
                </a:ext>
              </a:extLst>
            </p:cNvPr>
            <p:cNvSpPr txBox="1"/>
            <p:nvPr/>
          </p:nvSpPr>
          <p:spPr>
            <a:xfrm>
              <a:off x="4175723" y="6445324"/>
              <a:ext cx="474012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FT 12</a:t>
              </a:r>
            </a:p>
          </p:txBody>
        </p:sp>
        <p:sp>
          <p:nvSpPr>
            <p:cNvPr id="1217" name="TextBox 1216">
              <a:extLst>
                <a:ext uri="{FF2B5EF4-FFF2-40B4-BE49-F238E27FC236}">
                  <a16:creationId xmlns:a16="http://schemas.microsoft.com/office/drawing/2014/main" id="{A4D21918-72E3-540D-24CD-C74CB716ED68}"/>
                </a:ext>
              </a:extLst>
            </p:cNvPr>
            <p:cNvSpPr txBox="1"/>
            <p:nvPr/>
          </p:nvSpPr>
          <p:spPr>
            <a:xfrm>
              <a:off x="4440971" y="6445324"/>
              <a:ext cx="220258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218" name="TextBox 1217">
              <a:extLst>
                <a:ext uri="{FF2B5EF4-FFF2-40B4-BE49-F238E27FC236}">
                  <a16:creationId xmlns:a16="http://schemas.microsoft.com/office/drawing/2014/main" id="{819F9487-A728-6B94-CF58-5B5A3418C1BF}"/>
                </a:ext>
              </a:extLst>
            </p:cNvPr>
            <p:cNvSpPr txBox="1"/>
            <p:nvPr/>
          </p:nvSpPr>
          <p:spPr>
            <a:xfrm>
              <a:off x="4486670" y="6445324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219" name="TextBox 1218">
              <a:extLst>
                <a:ext uri="{FF2B5EF4-FFF2-40B4-BE49-F238E27FC236}">
                  <a16:creationId xmlns:a16="http://schemas.microsoft.com/office/drawing/2014/main" id="{65CBFDC1-3BF2-5DF1-79F7-9AC9F20FDBD3}"/>
                </a:ext>
              </a:extLst>
            </p:cNvPr>
            <p:cNvSpPr txBox="1"/>
            <p:nvPr/>
          </p:nvSpPr>
          <p:spPr>
            <a:xfrm>
              <a:off x="4536342" y="6445324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220" name="TextBox 1219">
              <a:extLst>
                <a:ext uri="{FF2B5EF4-FFF2-40B4-BE49-F238E27FC236}">
                  <a16:creationId xmlns:a16="http://schemas.microsoft.com/office/drawing/2014/main" id="{ECFEE0D4-25ED-1CB2-481D-63F2D5FE811A}"/>
                </a:ext>
              </a:extLst>
            </p:cNvPr>
            <p:cNvSpPr txBox="1"/>
            <p:nvPr/>
          </p:nvSpPr>
          <p:spPr>
            <a:xfrm>
              <a:off x="4595948" y="6445324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221" name="TextBox 1220">
              <a:extLst>
                <a:ext uri="{FF2B5EF4-FFF2-40B4-BE49-F238E27FC236}">
                  <a16:creationId xmlns:a16="http://schemas.microsoft.com/office/drawing/2014/main" id="{03CDE648-3E1C-FAA2-AF6F-3A4556957E9C}"/>
                </a:ext>
              </a:extLst>
            </p:cNvPr>
            <p:cNvSpPr txBox="1"/>
            <p:nvPr/>
          </p:nvSpPr>
          <p:spPr>
            <a:xfrm>
              <a:off x="4971160" y="6445324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222" name="TextBox 1221">
              <a:extLst>
                <a:ext uri="{FF2B5EF4-FFF2-40B4-BE49-F238E27FC236}">
                  <a16:creationId xmlns:a16="http://schemas.microsoft.com/office/drawing/2014/main" id="{5F4226D8-1EC1-5249-FA6E-AA66FFA25E46}"/>
                </a:ext>
              </a:extLst>
            </p:cNvPr>
            <p:cNvSpPr txBox="1"/>
            <p:nvPr/>
          </p:nvSpPr>
          <p:spPr>
            <a:xfrm>
              <a:off x="5408641" y="6445324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223" name="TextBox 1222">
              <a:extLst>
                <a:ext uri="{FF2B5EF4-FFF2-40B4-BE49-F238E27FC236}">
                  <a16:creationId xmlns:a16="http://schemas.microsoft.com/office/drawing/2014/main" id="{199CA954-16A4-2837-08A4-605D8781D908}"/>
                </a:ext>
              </a:extLst>
            </p:cNvPr>
            <p:cNvSpPr txBox="1"/>
            <p:nvPr/>
          </p:nvSpPr>
          <p:spPr>
            <a:xfrm>
              <a:off x="5458313" y="6445324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224" name="TextBox 1223">
              <a:extLst>
                <a:ext uri="{FF2B5EF4-FFF2-40B4-BE49-F238E27FC236}">
                  <a16:creationId xmlns:a16="http://schemas.microsoft.com/office/drawing/2014/main" id="{39419D4B-0D64-A68F-D834-6682E365C421}"/>
                </a:ext>
              </a:extLst>
            </p:cNvPr>
            <p:cNvSpPr txBox="1"/>
            <p:nvPr/>
          </p:nvSpPr>
          <p:spPr>
            <a:xfrm>
              <a:off x="5518913" y="6445324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225" name="TextBox 1224">
              <a:extLst>
                <a:ext uri="{FF2B5EF4-FFF2-40B4-BE49-F238E27FC236}">
                  <a16:creationId xmlns:a16="http://schemas.microsoft.com/office/drawing/2014/main" id="{0C257348-491E-2815-D2E1-E7257BF019CD}"/>
                </a:ext>
              </a:extLst>
            </p:cNvPr>
            <p:cNvSpPr txBox="1"/>
            <p:nvPr/>
          </p:nvSpPr>
          <p:spPr>
            <a:xfrm>
              <a:off x="5979492" y="6445324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560</a:t>
              </a:r>
            </a:p>
          </p:txBody>
        </p:sp>
        <p:sp>
          <p:nvSpPr>
            <p:cNvPr id="1226" name="TextBox 1225">
              <a:extLst>
                <a:ext uri="{FF2B5EF4-FFF2-40B4-BE49-F238E27FC236}">
                  <a16:creationId xmlns:a16="http://schemas.microsoft.com/office/drawing/2014/main" id="{A9947623-9EDB-5849-E0A6-E9BA3A86F31B}"/>
                </a:ext>
              </a:extLst>
            </p:cNvPr>
            <p:cNvSpPr txBox="1"/>
            <p:nvPr/>
          </p:nvSpPr>
          <p:spPr>
            <a:xfrm>
              <a:off x="6550342" y="6445324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125</a:t>
              </a:r>
            </a:p>
          </p:txBody>
        </p:sp>
        <p:sp>
          <p:nvSpPr>
            <p:cNvPr id="1227" name="TextBox 1226">
              <a:extLst>
                <a:ext uri="{FF2B5EF4-FFF2-40B4-BE49-F238E27FC236}">
                  <a16:creationId xmlns:a16="http://schemas.microsoft.com/office/drawing/2014/main" id="{38D31F60-8200-D7BF-C6BD-22DE644635FC}"/>
                </a:ext>
              </a:extLst>
            </p:cNvPr>
            <p:cNvSpPr txBox="1"/>
            <p:nvPr/>
          </p:nvSpPr>
          <p:spPr>
            <a:xfrm>
              <a:off x="7121183" y="6445324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317</a:t>
              </a:r>
            </a:p>
          </p:txBody>
        </p:sp>
        <p:sp>
          <p:nvSpPr>
            <p:cNvPr id="1228" name="TextBox 1227">
              <a:extLst>
                <a:ext uri="{FF2B5EF4-FFF2-40B4-BE49-F238E27FC236}">
                  <a16:creationId xmlns:a16="http://schemas.microsoft.com/office/drawing/2014/main" id="{1495C573-66A8-8496-EA82-5B68201CF1A6}"/>
                </a:ext>
              </a:extLst>
            </p:cNvPr>
            <p:cNvSpPr txBox="1"/>
            <p:nvPr/>
          </p:nvSpPr>
          <p:spPr>
            <a:xfrm>
              <a:off x="7692033" y="6445324"/>
              <a:ext cx="24530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1229" name="TextBox 1228">
              <a:extLst>
                <a:ext uri="{FF2B5EF4-FFF2-40B4-BE49-F238E27FC236}">
                  <a16:creationId xmlns:a16="http://schemas.microsoft.com/office/drawing/2014/main" id="{EF7D8AE3-768D-22E0-273A-73F70A57B7A8}"/>
                </a:ext>
              </a:extLst>
            </p:cNvPr>
            <p:cNvSpPr txBox="1"/>
            <p:nvPr/>
          </p:nvSpPr>
          <p:spPr>
            <a:xfrm>
              <a:off x="7757600" y="6445324"/>
              <a:ext cx="27648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1,</a:t>
              </a:r>
            </a:p>
          </p:txBody>
        </p:sp>
        <p:sp>
          <p:nvSpPr>
            <p:cNvPr id="1230" name="TextBox 1229">
              <a:extLst>
                <a:ext uri="{FF2B5EF4-FFF2-40B4-BE49-F238E27FC236}">
                  <a16:creationId xmlns:a16="http://schemas.microsoft.com/office/drawing/2014/main" id="{B24A6BF1-83B0-5B58-25C4-A844B573FA04}"/>
                </a:ext>
              </a:extLst>
            </p:cNvPr>
            <p:cNvSpPr txBox="1"/>
            <p:nvPr/>
          </p:nvSpPr>
          <p:spPr>
            <a:xfrm>
              <a:off x="7831114" y="6445324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231" name="TextBox 1230">
              <a:extLst>
                <a:ext uri="{FF2B5EF4-FFF2-40B4-BE49-F238E27FC236}">
                  <a16:creationId xmlns:a16="http://schemas.microsoft.com/office/drawing/2014/main" id="{F3317217-E482-14EA-8701-D6C238EA2CA7}"/>
                </a:ext>
              </a:extLst>
            </p:cNvPr>
            <p:cNvSpPr txBox="1"/>
            <p:nvPr/>
          </p:nvSpPr>
          <p:spPr>
            <a:xfrm>
              <a:off x="8262883" y="6445324"/>
              <a:ext cx="313867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232" name="TextBox 1231">
              <a:extLst>
                <a:ext uri="{FF2B5EF4-FFF2-40B4-BE49-F238E27FC236}">
                  <a16:creationId xmlns:a16="http://schemas.microsoft.com/office/drawing/2014/main" id="{E465385F-AC0F-1C20-3A2E-AAD20AD0929B}"/>
                </a:ext>
              </a:extLst>
            </p:cNvPr>
            <p:cNvSpPr txBox="1"/>
            <p:nvPr/>
          </p:nvSpPr>
          <p:spPr>
            <a:xfrm>
              <a:off x="4175723" y="6845481"/>
              <a:ext cx="474012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FT 12</a:t>
              </a:r>
            </a:p>
          </p:txBody>
        </p:sp>
        <p:sp>
          <p:nvSpPr>
            <p:cNvPr id="1233" name="TextBox 1232">
              <a:extLst>
                <a:ext uri="{FF2B5EF4-FFF2-40B4-BE49-F238E27FC236}">
                  <a16:creationId xmlns:a16="http://schemas.microsoft.com/office/drawing/2014/main" id="{948635CE-9D21-6183-37C8-FBEB6FC71E82}"/>
                </a:ext>
              </a:extLst>
            </p:cNvPr>
            <p:cNvSpPr txBox="1"/>
            <p:nvPr/>
          </p:nvSpPr>
          <p:spPr>
            <a:xfrm>
              <a:off x="4440971" y="6845481"/>
              <a:ext cx="220258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234" name="TextBox 1233">
              <a:extLst>
                <a:ext uri="{FF2B5EF4-FFF2-40B4-BE49-F238E27FC236}">
                  <a16:creationId xmlns:a16="http://schemas.microsoft.com/office/drawing/2014/main" id="{7702C00A-921A-7152-2502-BD1110891C5D}"/>
                </a:ext>
              </a:extLst>
            </p:cNvPr>
            <p:cNvSpPr txBox="1"/>
            <p:nvPr/>
          </p:nvSpPr>
          <p:spPr>
            <a:xfrm>
              <a:off x="4486670" y="6845481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180</a:t>
              </a:r>
            </a:p>
          </p:txBody>
        </p:sp>
        <p:sp>
          <p:nvSpPr>
            <p:cNvPr id="1235" name="TextBox 1234">
              <a:extLst>
                <a:ext uri="{FF2B5EF4-FFF2-40B4-BE49-F238E27FC236}">
                  <a16:creationId xmlns:a16="http://schemas.microsoft.com/office/drawing/2014/main" id="{DB5341B0-29D5-19B3-BD54-4C37B7D3A710}"/>
                </a:ext>
              </a:extLst>
            </p:cNvPr>
            <p:cNvSpPr txBox="1"/>
            <p:nvPr/>
          </p:nvSpPr>
          <p:spPr>
            <a:xfrm>
              <a:off x="4971160" y="6845481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236" name="TextBox 1235">
              <a:extLst>
                <a:ext uri="{FF2B5EF4-FFF2-40B4-BE49-F238E27FC236}">
                  <a16:creationId xmlns:a16="http://schemas.microsoft.com/office/drawing/2014/main" id="{61BDC4AB-F925-DA53-4654-80086BE8A28F}"/>
                </a:ext>
              </a:extLst>
            </p:cNvPr>
            <p:cNvSpPr txBox="1"/>
            <p:nvPr/>
          </p:nvSpPr>
          <p:spPr>
            <a:xfrm>
              <a:off x="5408641" y="6845481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180</a:t>
              </a:r>
            </a:p>
          </p:txBody>
        </p:sp>
        <p:sp>
          <p:nvSpPr>
            <p:cNvPr id="1237" name="TextBox 1236">
              <a:extLst>
                <a:ext uri="{FF2B5EF4-FFF2-40B4-BE49-F238E27FC236}">
                  <a16:creationId xmlns:a16="http://schemas.microsoft.com/office/drawing/2014/main" id="{7870CC2C-61D0-515E-3C42-FA8BC273D030}"/>
                </a:ext>
              </a:extLst>
            </p:cNvPr>
            <p:cNvSpPr txBox="1"/>
            <p:nvPr/>
          </p:nvSpPr>
          <p:spPr>
            <a:xfrm>
              <a:off x="5979492" y="6845481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560</a:t>
              </a:r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448C5761-9669-C7DF-591C-A2A3030B3C77}"/>
                </a:ext>
              </a:extLst>
            </p:cNvPr>
            <p:cNvSpPr txBox="1"/>
            <p:nvPr/>
          </p:nvSpPr>
          <p:spPr>
            <a:xfrm>
              <a:off x="6550342" y="6845481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125</a:t>
              </a: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A2B3E90A-94B7-6D69-5BB5-4913269B0565}"/>
                </a:ext>
              </a:extLst>
            </p:cNvPr>
            <p:cNvSpPr txBox="1"/>
            <p:nvPr/>
          </p:nvSpPr>
          <p:spPr>
            <a:xfrm>
              <a:off x="7121183" y="6845481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317</a:t>
              </a:r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ABF430D1-9767-90D4-6809-E528C4177A5A}"/>
                </a:ext>
              </a:extLst>
            </p:cNvPr>
            <p:cNvSpPr txBox="1"/>
            <p:nvPr/>
          </p:nvSpPr>
          <p:spPr>
            <a:xfrm>
              <a:off x="7692033" y="6845481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54</a:t>
              </a:r>
            </a:p>
          </p:txBody>
        </p:sp>
        <p:sp>
          <p:nvSpPr>
            <p:cNvPr id="1241" name="TextBox 1240">
              <a:extLst>
                <a:ext uri="{FF2B5EF4-FFF2-40B4-BE49-F238E27FC236}">
                  <a16:creationId xmlns:a16="http://schemas.microsoft.com/office/drawing/2014/main" id="{98A4B574-0491-C2C9-B210-3DBD11B912F3}"/>
                </a:ext>
              </a:extLst>
            </p:cNvPr>
            <p:cNvSpPr txBox="1"/>
            <p:nvPr/>
          </p:nvSpPr>
          <p:spPr>
            <a:xfrm>
              <a:off x="7825154" y="6845481"/>
              <a:ext cx="21406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242" name="TextBox 1241">
              <a:extLst>
                <a:ext uri="{FF2B5EF4-FFF2-40B4-BE49-F238E27FC236}">
                  <a16:creationId xmlns:a16="http://schemas.microsoft.com/office/drawing/2014/main" id="{51B9DE2A-3989-F51B-0E18-D97D5625A075}"/>
                </a:ext>
              </a:extLst>
            </p:cNvPr>
            <p:cNvSpPr txBox="1"/>
            <p:nvPr/>
          </p:nvSpPr>
          <p:spPr>
            <a:xfrm>
              <a:off x="7851977" y="6845481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243" name="TextBox 1242">
              <a:extLst>
                <a:ext uri="{FF2B5EF4-FFF2-40B4-BE49-F238E27FC236}">
                  <a16:creationId xmlns:a16="http://schemas.microsoft.com/office/drawing/2014/main" id="{3BA5636D-5CC4-810B-4E79-43AA80D44F1B}"/>
                </a:ext>
              </a:extLst>
            </p:cNvPr>
            <p:cNvSpPr txBox="1"/>
            <p:nvPr/>
          </p:nvSpPr>
          <p:spPr>
            <a:xfrm>
              <a:off x="8262883" y="6845481"/>
              <a:ext cx="313867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25841183-BEDC-2BCF-0027-3CD0FDE5D64A}"/>
                </a:ext>
              </a:extLst>
            </p:cNvPr>
            <p:cNvSpPr txBox="1"/>
            <p:nvPr/>
          </p:nvSpPr>
          <p:spPr>
            <a:xfrm>
              <a:off x="4175723" y="7245639"/>
              <a:ext cx="72984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FT 12-200 </a:t>
              </a:r>
            </a:p>
          </p:txBody>
        </p:sp>
        <p:sp>
          <p:nvSpPr>
            <p:cNvPr id="1245" name="TextBox 1244">
              <a:extLst>
                <a:ext uri="{FF2B5EF4-FFF2-40B4-BE49-F238E27FC236}">
                  <a16:creationId xmlns:a16="http://schemas.microsoft.com/office/drawing/2014/main" id="{734E5A68-AA57-FBB5-743B-D43E512D8509}"/>
                </a:ext>
              </a:extLst>
            </p:cNvPr>
            <p:cNvSpPr txBox="1"/>
            <p:nvPr/>
          </p:nvSpPr>
          <p:spPr>
            <a:xfrm>
              <a:off x="4971160" y="7245639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246" name="TextBox 1245">
              <a:extLst>
                <a:ext uri="{FF2B5EF4-FFF2-40B4-BE49-F238E27FC236}">
                  <a16:creationId xmlns:a16="http://schemas.microsoft.com/office/drawing/2014/main" id="{41686370-B7A8-3805-303A-0A15AC4FAAEC}"/>
                </a:ext>
              </a:extLst>
            </p:cNvPr>
            <p:cNvSpPr txBox="1"/>
            <p:nvPr/>
          </p:nvSpPr>
          <p:spPr>
            <a:xfrm>
              <a:off x="5408641" y="7245639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200</a:t>
              </a:r>
            </a:p>
          </p:txBody>
        </p:sp>
        <p:sp>
          <p:nvSpPr>
            <p:cNvPr id="1247" name="TextBox 1246">
              <a:extLst>
                <a:ext uri="{FF2B5EF4-FFF2-40B4-BE49-F238E27FC236}">
                  <a16:creationId xmlns:a16="http://schemas.microsoft.com/office/drawing/2014/main" id="{D264DC4E-3AE3-9680-B432-B06D26083850}"/>
                </a:ext>
              </a:extLst>
            </p:cNvPr>
            <p:cNvSpPr txBox="1"/>
            <p:nvPr/>
          </p:nvSpPr>
          <p:spPr>
            <a:xfrm>
              <a:off x="5979492" y="7245639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560</a:t>
              </a:r>
            </a:p>
          </p:txBody>
        </p:sp>
        <p:sp>
          <p:nvSpPr>
            <p:cNvPr id="1248" name="TextBox 1247">
              <a:extLst>
                <a:ext uri="{FF2B5EF4-FFF2-40B4-BE49-F238E27FC236}">
                  <a16:creationId xmlns:a16="http://schemas.microsoft.com/office/drawing/2014/main" id="{44449A16-BA09-1FF4-E145-432A722AB816}"/>
                </a:ext>
              </a:extLst>
            </p:cNvPr>
            <p:cNvSpPr txBox="1"/>
            <p:nvPr/>
          </p:nvSpPr>
          <p:spPr>
            <a:xfrm>
              <a:off x="6550342" y="7245639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125</a:t>
              </a:r>
            </a:p>
          </p:txBody>
        </p:sp>
        <p:sp>
          <p:nvSpPr>
            <p:cNvPr id="1249" name="TextBox 1248">
              <a:extLst>
                <a:ext uri="{FF2B5EF4-FFF2-40B4-BE49-F238E27FC236}">
                  <a16:creationId xmlns:a16="http://schemas.microsoft.com/office/drawing/2014/main" id="{4840C84B-1411-E6D3-A63E-2F284AFEDDCD}"/>
                </a:ext>
              </a:extLst>
            </p:cNvPr>
            <p:cNvSpPr txBox="1"/>
            <p:nvPr/>
          </p:nvSpPr>
          <p:spPr>
            <a:xfrm>
              <a:off x="7121183" y="7245639"/>
              <a:ext cx="370153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317</a:t>
              </a:r>
            </a:p>
          </p:txBody>
        </p:sp>
        <p:sp>
          <p:nvSpPr>
            <p:cNvPr id="1250" name="TextBox 1249">
              <a:extLst>
                <a:ext uri="{FF2B5EF4-FFF2-40B4-BE49-F238E27FC236}">
                  <a16:creationId xmlns:a16="http://schemas.microsoft.com/office/drawing/2014/main" id="{430741CD-D374-A652-3804-632CFB4D8023}"/>
                </a:ext>
              </a:extLst>
            </p:cNvPr>
            <p:cNvSpPr txBox="1"/>
            <p:nvPr/>
          </p:nvSpPr>
          <p:spPr>
            <a:xfrm>
              <a:off x="7692033" y="7245639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58</a:t>
              </a:r>
            </a:p>
          </p:txBody>
        </p:sp>
        <p:sp>
          <p:nvSpPr>
            <p:cNvPr id="1251" name="TextBox 1250">
              <a:extLst>
                <a:ext uri="{FF2B5EF4-FFF2-40B4-BE49-F238E27FC236}">
                  <a16:creationId xmlns:a16="http://schemas.microsoft.com/office/drawing/2014/main" id="{EF669D98-6E41-3BF8-EFFD-020B387BE465}"/>
                </a:ext>
              </a:extLst>
            </p:cNvPr>
            <p:cNvSpPr txBox="1"/>
            <p:nvPr/>
          </p:nvSpPr>
          <p:spPr>
            <a:xfrm>
              <a:off x="7825154" y="7245639"/>
              <a:ext cx="214064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252" name="TextBox 1251">
              <a:extLst>
                <a:ext uri="{FF2B5EF4-FFF2-40B4-BE49-F238E27FC236}">
                  <a16:creationId xmlns:a16="http://schemas.microsoft.com/office/drawing/2014/main" id="{D494F160-55EA-A4BC-A6C9-F7EAA9387D05}"/>
                </a:ext>
              </a:extLst>
            </p:cNvPr>
            <p:cNvSpPr txBox="1"/>
            <p:nvPr/>
          </p:nvSpPr>
          <p:spPr>
            <a:xfrm>
              <a:off x="7851977" y="7245639"/>
              <a:ext cx="307729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253" name="TextBox 1252">
              <a:extLst>
                <a:ext uri="{FF2B5EF4-FFF2-40B4-BE49-F238E27FC236}">
                  <a16:creationId xmlns:a16="http://schemas.microsoft.com/office/drawing/2014/main" id="{8758A768-4168-CE27-C8BA-84C7A53316B5}"/>
                </a:ext>
              </a:extLst>
            </p:cNvPr>
            <p:cNvSpPr txBox="1"/>
            <p:nvPr/>
          </p:nvSpPr>
          <p:spPr>
            <a:xfrm>
              <a:off x="8262883" y="7245639"/>
              <a:ext cx="313867" cy="21683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254" name="TextBox 1253">
              <a:extLst>
                <a:ext uri="{FF2B5EF4-FFF2-40B4-BE49-F238E27FC236}">
                  <a16:creationId xmlns:a16="http://schemas.microsoft.com/office/drawing/2014/main" id="{48845489-D737-8FE7-F2F7-86C012EFAC36}"/>
                </a:ext>
              </a:extLst>
            </p:cNvPr>
            <p:cNvSpPr txBox="1"/>
            <p:nvPr/>
          </p:nvSpPr>
          <p:spPr>
            <a:xfrm rot="-3300028">
              <a:off x="5317062" y="3420932"/>
              <a:ext cx="899918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Номинальная</a:t>
              </a:r>
            </a:p>
          </p:txBody>
        </p:sp>
        <p:sp>
          <p:nvSpPr>
            <p:cNvPr id="1255" name="TextBox 1254">
              <a:extLst>
                <a:ext uri="{FF2B5EF4-FFF2-40B4-BE49-F238E27FC236}">
                  <a16:creationId xmlns:a16="http://schemas.microsoft.com/office/drawing/2014/main" id="{1880A3BA-2BE9-F243-89DB-62D29CA5E75A}"/>
                </a:ext>
              </a:extLst>
            </p:cNvPr>
            <p:cNvSpPr txBox="1"/>
            <p:nvPr/>
          </p:nvSpPr>
          <p:spPr>
            <a:xfrm rot="-3300028">
              <a:off x="5517024" y="3678775"/>
              <a:ext cx="447253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ем</a:t>
              </a:r>
            </a:p>
          </p:txBody>
        </p:sp>
        <p:sp>
          <p:nvSpPr>
            <p:cNvPr id="1256" name="TextBox 1255">
              <a:extLst>
                <a:ext uri="{FF2B5EF4-FFF2-40B4-BE49-F238E27FC236}">
                  <a16:creationId xmlns:a16="http://schemas.microsoft.com/office/drawing/2014/main" id="{002C79EC-D9D9-F5A8-8F38-68B9E874ED90}"/>
                </a:ext>
              </a:extLst>
            </p:cNvPr>
            <p:cNvSpPr txBox="1"/>
            <p:nvPr/>
          </p:nvSpPr>
          <p:spPr>
            <a:xfrm rot="-3300028">
              <a:off x="5704803" y="3564309"/>
              <a:ext cx="231994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к</a:t>
              </a:r>
            </a:p>
          </p:txBody>
        </p:sp>
        <p:sp>
          <p:nvSpPr>
            <p:cNvPr id="1257" name="TextBox 1256">
              <a:extLst>
                <a:ext uri="{FF2B5EF4-FFF2-40B4-BE49-F238E27FC236}">
                  <a16:creationId xmlns:a16="http://schemas.microsoft.com/office/drawing/2014/main" id="{7F6EEFA6-4B42-2D39-045B-BC494858DC6D}"/>
                </a:ext>
              </a:extLst>
            </p:cNvPr>
            <p:cNvSpPr txBox="1"/>
            <p:nvPr/>
          </p:nvSpPr>
          <p:spPr>
            <a:xfrm rot="-3300028">
              <a:off x="5733883" y="3513274"/>
              <a:ext cx="245314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о</a:t>
              </a:r>
            </a:p>
          </p:txBody>
        </p:sp>
        <p:sp>
          <p:nvSpPr>
            <p:cNvPr id="1258" name="TextBox 1257">
              <a:extLst>
                <a:ext uri="{FF2B5EF4-FFF2-40B4-BE49-F238E27FC236}">
                  <a16:creationId xmlns:a16="http://schemas.microsoft.com/office/drawing/2014/main" id="{6962EABD-069B-E7BF-BBBF-AF481FBD0A62}"/>
                </a:ext>
              </a:extLst>
            </p:cNvPr>
            <p:cNvSpPr txBox="1"/>
            <p:nvPr/>
          </p:nvSpPr>
          <p:spPr>
            <a:xfrm rot="-3300028">
              <a:off x="5771139" y="3464585"/>
              <a:ext cx="239010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с</a:t>
              </a:r>
            </a:p>
          </p:txBody>
        </p:sp>
        <p:sp>
          <p:nvSpPr>
            <p:cNvPr id="1259" name="TextBox 1258">
              <a:extLst>
                <a:ext uri="{FF2B5EF4-FFF2-40B4-BE49-F238E27FC236}">
                  <a16:creationId xmlns:a16="http://schemas.microsoft.com/office/drawing/2014/main" id="{609C0FE1-198C-0FDD-135E-0FF4E8AA06A3}"/>
                </a:ext>
              </a:extLst>
            </p:cNvPr>
            <p:cNvSpPr txBox="1"/>
            <p:nvPr/>
          </p:nvSpPr>
          <p:spPr>
            <a:xfrm rot="-3300028">
              <a:off x="5764027" y="3338320"/>
              <a:ext cx="430041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ть, А</a:t>
              </a:r>
            </a:p>
          </p:txBody>
        </p:sp>
        <p:sp>
          <p:nvSpPr>
            <p:cNvPr id="1260" name="TextBox 1259">
              <a:extLst>
                <a:ext uri="{FF2B5EF4-FFF2-40B4-BE49-F238E27FC236}">
                  <a16:creationId xmlns:a16="http://schemas.microsoft.com/office/drawing/2014/main" id="{F5026DCE-1218-197E-36B1-127D6C0C423E}"/>
                </a:ext>
              </a:extLst>
            </p:cNvPr>
            <p:cNvSpPr txBox="1"/>
            <p:nvPr/>
          </p:nvSpPr>
          <p:spPr>
            <a:xfrm rot="-3300028">
              <a:off x="5955455" y="3243587"/>
              <a:ext cx="214069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∙</a:t>
              </a:r>
            </a:p>
          </p:txBody>
        </p:sp>
        <p:sp>
          <p:nvSpPr>
            <p:cNvPr id="1261" name="TextBox 1260">
              <a:extLst>
                <a:ext uri="{FF2B5EF4-FFF2-40B4-BE49-F238E27FC236}">
                  <a16:creationId xmlns:a16="http://schemas.microsoft.com/office/drawing/2014/main" id="{3C98EFD9-9AB2-6676-6FD3-EFC240E961B4}"/>
                </a:ext>
              </a:extLst>
            </p:cNvPr>
            <p:cNvSpPr txBox="1"/>
            <p:nvPr/>
          </p:nvSpPr>
          <p:spPr>
            <a:xfrm rot="-3300028">
              <a:off x="5969444" y="3204123"/>
              <a:ext cx="241367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ч</a:t>
              </a:r>
            </a:p>
          </p:txBody>
        </p:sp>
        <p:sp>
          <p:nvSpPr>
            <p:cNvPr id="1262" name="TextBox 1261">
              <a:extLst>
                <a:ext uri="{FF2B5EF4-FFF2-40B4-BE49-F238E27FC236}">
                  <a16:creationId xmlns:a16="http://schemas.microsoft.com/office/drawing/2014/main" id="{31C840CC-CB21-9FE5-3594-6D363F6DA2A5}"/>
                </a:ext>
              </a:extLst>
            </p:cNvPr>
            <p:cNvSpPr txBox="1"/>
            <p:nvPr/>
          </p:nvSpPr>
          <p:spPr>
            <a:xfrm rot="-3300028">
              <a:off x="5997408" y="3159214"/>
              <a:ext cx="214069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1263" name="TextBox 1262">
              <a:extLst>
                <a:ext uri="{FF2B5EF4-FFF2-40B4-BE49-F238E27FC236}">
                  <a16:creationId xmlns:a16="http://schemas.microsoft.com/office/drawing/2014/main" id="{654E629C-715D-C74F-EA74-5E0EA01D136B}"/>
                </a:ext>
              </a:extLst>
            </p:cNvPr>
            <p:cNvSpPr txBox="1"/>
            <p:nvPr/>
          </p:nvSpPr>
          <p:spPr>
            <a:xfrm rot="-3300028">
              <a:off x="5612963" y="3736861"/>
              <a:ext cx="482280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   С</a:t>
              </a:r>
            </a:p>
          </p:txBody>
        </p:sp>
        <p:sp>
          <p:nvSpPr>
            <p:cNvPr id="1264" name="TextBox 1263">
              <a:extLst>
                <a:ext uri="{FF2B5EF4-FFF2-40B4-BE49-F238E27FC236}">
                  <a16:creationId xmlns:a16="http://schemas.microsoft.com/office/drawing/2014/main" id="{6AD89454-2D24-62B3-6471-1BCB6116C445}"/>
                </a:ext>
              </a:extLst>
            </p:cNvPr>
            <p:cNvSpPr txBox="1"/>
            <p:nvPr/>
          </p:nvSpPr>
          <p:spPr>
            <a:xfrm rot="-3300028">
              <a:off x="5857405" y="3667169"/>
              <a:ext cx="255677" cy="1645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494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</a:t>
              </a:r>
            </a:p>
          </p:txBody>
        </p:sp>
        <p:sp>
          <p:nvSpPr>
            <p:cNvPr id="1265" name="TextBox 1264">
              <a:extLst>
                <a:ext uri="{FF2B5EF4-FFF2-40B4-BE49-F238E27FC236}">
                  <a16:creationId xmlns:a16="http://schemas.microsoft.com/office/drawing/2014/main" id="{38215EF2-C0CD-9225-DBC3-277E87A65197}"/>
                </a:ext>
              </a:extLst>
            </p:cNvPr>
            <p:cNvSpPr txBox="1"/>
            <p:nvPr/>
          </p:nvSpPr>
          <p:spPr>
            <a:xfrm rot="-3300028">
              <a:off x="5828143" y="3507468"/>
              <a:ext cx="373198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до </a:t>
              </a:r>
            </a:p>
          </p:txBody>
        </p:sp>
        <p:sp>
          <p:nvSpPr>
            <p:cNvPr id="1266" name="TextBox 1265">
              <a:extLst>
                <a:ext uri="{FF2B5EF4-FFF2-40B4-BE49-F238E27FC236}">
                  <a16:creationId xmlns:a16="http://schemas.microsoft.com/office/drawing/2014/main" id="{D9974C3F-58AB-BD5E-8112-056E0BDEEA2C}"/>
                </a:ext>
              </a:extLst>
            </p:cNvPr>
            <p:cNvSpPr txBox="1"/>
            <p:nvPr/>
          </p:nvSpPr>
          <p:spPr>
            <a:xfrm rot="-3300028">
              <a:off x="5960824" y="3409291"/>
              <a:ext cx="245314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267" name="TextBox 1266">
              <a:extLst>
                <a:ext uri="{FF2B5EF4-FFF2-40B4-BE49-F238E27FC236}">
                  <a16:creationId xmlns:a16="http://schemas.microsoft.com/office/drawing/2014/main" id="{9CB215BB-7DA9-E7F0-2C2F-70E0767A7625}"/>
                </a:ext>
              </a:extLst>
            </p:cNvPr>
            <p:cNvSpPr txBox="1"/>
            <p:nvPr/>
          </p:nvSpPr>
          <p:spPr>
            <a:xfrm rot="-3300028">
              <a:off x="5938380" y="3276479"/>
              <a:ext cx="476196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,80 В/</a:t>
              </a:r>
            </a:p>
          </p:txBody>
        </p:sp>
        <p:sp>
          <p:nvSpPr>
            <p:cNvPr id="1268" name="TextBox 1267">
              <a:extLst>
                <a:ext uri="{FF2B5EF4-FFF2-40B4-BE49-F238E27FC236}">
                  <a16:creationId xmlns:a16="http://schemas.microsoft.com/office/drawing/2014/main" id="{7E323E87-0420-70A8-B85F-878C212EB5B0}"/>
                </a:ext>
              </a:extLst>
            </p:cNvPr>
            <p:cNvSpPr txBox="1"/>
            <p:nvPr/>
          </p:nvSpPr>
          <p:spPr>
            <a:xfrm rot="-3300028">
              <a:off x="6157372" y="3132255"/>
              <a:ext cx="240161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э</a:t>
              </a:r>
            </a:p>
          </p:txBody>
        </p:sp>
        <p:sp>
          <p:nvSpPr>
            <p:cNvPr id="1269" name="TextBox 1268">
              <a:extLst>
                <a:ext uri="{FF2B5EF4-FFF2-40B4-BE49-F238E27FC236}">
                  <a16:creationId xmlns:a16="http://schemas.microsoft.com/office/drawing/2014/main" id="{869732D4-E533-2BE7-5F50-E36D3159D787}"/>
                </a:ext>
              </a:extLst>
            </p:cNvPr>
            <p:cNvSpPr txBox="1"/>
            <p:nvPr/>
          </p:nvSpPr>
          <p:spPr>
            <a:xfrm rot="-3300028">
              <a:off x="6179366" y="3063805"/>
              <a:ext cx="292071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л*</a:t>
              </a:r>
            </a:p>
          </p:txBody>
        </p:sp>
        <p:sp>
          <p:nvSpPr>
            <p:cNvPr id="1270" name="TextBox 1269">
              <a:extLst>
                <a:ext uri="{FF2B5EF4-FFF2-40B4-BE49-F238E27FC236}">
                  <a16:creationId xmlns:a16="http://schemas.microsoft.com/office/drawing/2014/main" id="{DCC00F3A-FDC5-3AA2-70E7-8DD0D9D9347B}"/>
                </a:ext>
              </a:extLst>
            </p:cNvPr>
            <p:cNvSpPr txBox="1"/>
            <p:nvPr/>
          </p:nvSpPr>
          <p:spPr>
            <a:xfrm rot="-3300028">
              <a:off x="4434197" y="3693165"/>
              <a:ext cx="251453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1271" name="TextBox 1270">
              <a:extLst>
                <a:ext uri="{FF2B5EF4-FFF2-40B4-BE49-F238E27FC236}">
                  <a16:creationId xmlns:a16="http://schemas.microsoft.com/office/drawing/2014/main" id="{14E423FE-0963-8720-9075-03EED540ED26}"/>
                </a:ext>
              </a:extLst>
            </p:cNvPr>
            <p:cNvSpPr txBox="1"/>
            <p:nvPr/>
          </p:nvSpPr>
          <p:spPr>
            <a:xfrm rot="-3300028">
              <a:off x="4456671" y="3621832"/>
              <a:ext cx="306378" cy="2168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ип</a:t>
              </a:r>
            </a:p>
          </p:txBody>
        </p:sp>
      </p:grpSp>
      <p:grpSp>
        <p:nvGrpSpPr>
          <p:cNvPr id="11" name="Группа 10">
            <a:extLst>
              <a:ext uri="{FF2B5EF4-FFF2-40B4-BE49-F238E27FC236}">
                <a16:creationId xmlns:a16="http://schemas.microsoft.com/office/drawing/2014/main" id="{9465A133-63CE-0593-5A99-58F4F3BB7177}"/>
              </a:ext>
            </a:extLst>
          </p:cNvPr>
          <p:cNvGrpSpPr/>
          <p:nvPr/>
        </p:nvGrpSpPr>
        <p:grpSpPr>
          <a:xfrm>
            <a:off x="4132285" y="-825500"/>
            <a:ext cx="10935471" cy="613113"/>
            <a:chOff x="4132285" y="2146300"/>
            <a:chExt cx="10935471" cy="613113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202A9E1-65FE-956F-1F50-45FC14917C70}"/>
                </a:ext>
              </a:extLst>
            </p:cNvPr>
            <p:cNvSpPr txBox="1"/>
            <p:nvPr/>
          </p:nvSpPr>
          <p:spPr>
            <a:xfrm>
              <a:off x="4132285" y="2153119"/>
              <a:ext cx="22098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FT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cxnSp>
          <p:nvCxnSpPr>
            <p:cNvPr id="1141" name="Прямая соединительная линия 1140">
              <a:extLst>
                <a:ext uri="{FF2B5EF4-FFF2-40B4-BE49-F238E27FC236}">
                  <a16:creationId xmlns:a16="http://schemas.microsoft.com/office/drawing/2014/main" id="{AE4A55C5-C8B5-7645-37BC-7F452C7F093E}"/>
                </a:ext>
              </a:extLst>
            </p:cNvPr>
            <p:cNvCxnSpPr>
              <a:cxnSpLocks/>
            </p:cNvCxnSpPr>
            <p:nvPr/>
          </p:nvCxnSpPr>
          <p:spPr>
            <a:xfrm>
              <a:off x="4247356" y="2759413"/>
              <a:ext cx="4648200" cy="0"/>
            </a:xfrm>
            <a:prstGeom prst="line">
              <a:avLst/>
            </a:prstGeom>
            <a:ln w="38100">
              <a:solidFill>
                <a:srgbClr val="D90014"/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47FB754-0718-383E-AFAE-EF13C29CF638}"/>
                </a:ext>
              </a:extLst>
            </p:cNvPr>
            <p:cNvSpPr txBox="1"/>
            <p:nvPr/>
          </p:nvSpPr>
          <p:spPr>
            <a:xfrm>
              <a:off x="9962356" y="2146300"/>
              <a:ext cx="33528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FFT/FTT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cxnSp>
          <p:nvCxnSpPr>
            <p:cNvPr id="1140" name="Прямая соединительная линия 1139">
              <a:extLst>
                <a:ext uri="{FF2B5EF4-FFF2-40B4-BE49-F238E27FC236}">
                  <a16:creationId xmlns:a16="http://schemas.microsoft.com/office/drawing/2014/main" id="{A726D32C-C76E-10E9-2217-AFC6B076DD1D}"/>
                </a:ext>
              </a:extLst>
            </p:cNvPr>
            <p:cNvCxnSpPr>
              <a:cxnSpLocks/>
            </p:cNvCxnSpPr>
            <p:nvPr/>
          </p:nvCxnSpPr>
          <p:spPr>
            <a:xfrm>
              <a:off x="10119208" y="2755900"/>
              <a:ext cx="4948548" cy="0"/>
            </a:xfrm>
            <a:prstGeom prst="line">
              <a:avLst/>
            </a:prstGeom>
            <a:ln w="38100">
              <a:solidFill>
                <a:srgbClr val="D90014"/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6" name="Заголовок 3">
            <a:extLst>
              <a:ext uri="{FF2B5EF4-FFF2-40B4-BE49-F238E27FC236}">
                <a16:creationId xmlns:a16="http://schemas.microsoft.com/office/drawing/2014/main" id="{49D81104-B568-5696-1B4F-F12E988583D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8775" y="1078887"/>
            <a:ext cx="17035086" cy="844153"/>
          </a:xfrm>
        </p:spPr>
        <p:txBody>
          <a:bodyPr/>
          <a:lstStyle/>
          <a:p>
            <a:r>
              <a:rPr lang="ru-RU" dirty="0">
                <a:ln/>
                <a:solidFill>
                  <a:srgbClr val="E32633"/>
                </a:solidFill>
                <a:cs typeface="Arial"/>
                <a:sym typeface="Arial"/>
                <a:rtl val="0"/>
              </a:rPr>
              <a:t>Дополнительные технические характеристики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95FD824-4D1C-6F96-A0C0-E8A14C146B43}"/>
              </a:ext>
            </a:extLst>
          </p:cNvPr>
          <p:cNvSpPr txBox="1"/>
          <p:nvPr/>
        </p:nvSpPr>
        <p:spPr>
          <a:xfrm>
            <a:off x="1961356" y="4356100"/>
            <a:ext cx="1369286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0" b="1" dirty="0">
                <a:solidFill>
                  <a:schemeClr val="bg1">
                    <a:lumMod val="75000"/>
                  </a:schemeClr>
                </a:solidFill>
                <a:latin typeface="+mj-lt"/>
                <a:ea typeface="Verdana" panose="020B0604030504040204" pitchFamily="34" charset="0"/>
              </a:rPr>
              <a:t>FT</a:t>
            </a:r>
            <a:endParaRPr lang="ru-RU" sz="8000" dirty="0">
              <a:solidFill>
                <a:schemeClr val="bg1">
                  <a:lumMod val="75000"/>
                </a:schemeClr>
              </a:solidFill>
              <a:latin typeface="+mj-lt"/>
            </a:endParaRPr>
          </a:p>
        </p:txBody>
      </p:sp>
      <p:grpSp>
        <p:nvGrpSpPr>
          <p:cNvPr id="2890" name="Рисунок 8">
            <a:extLst>
              <a:ext uri="{FF2B5EF4-FFF2-40B4-BE49-F238E27FC236}">
                <a16:creationId xmlns:a16="http://schemas.microsoft.com/office/drawing/2014/main" id="{3AE19F5B-411D-6156-BA7D-B86188AD7942}"/>
              </a:ext>
            </a:extLst>
          </p:cNvPr>
          <p:cNvGrpSpPr/>
          <p:nvPr/>
        </p:nvGrpSpPr>
        <p:grpSpPr>
          <a:xfrm>
            <a:off x="9877790" y="2788003"/>
            <a:ext cx="4684876" cy="5922333"/>
            <a:chOff x="12379163" y="2358465"/>
            <a:chExt cx="4684876" cy="5922333"/>
          </a:xfrm>
        </p:grpSpPr>
        <p:sp>
          <p:nvSpPr>
            <p:cNvPr id="2891" name="Полилиния: фигура 2890">
              <a:extLst>
                <a:ext uri="{FF2B5EF4-FFF2-40B4-BE49-F238E27FC236}">
                  <a16:creationId xmlns:a16="http://schemas.microsoft.com/office/drawing/2014/main" id="{C7E955E9-6D13-2588-DE52-C26700C3E310}"/>
                </a:ext>
              </a:extLst>
            </p:cNvPr>
            <p:cNvSpPr/>
            <p:nvPr/>
          </p:nvSpPr>
          <p:spPr>
            <a:xfrm>
              <a:off x="12414319" y="3611318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2" name="Полилиния: фигура 2891">
              <a:extLst>
                <a:ext uri="{FF2B5EF4-FFF2-40B4-BE49-F238E27FC236}">
                  <a16:creationId xmlns:a16="http://schemas.microsoft.com/office/drawing/2014/main" id="{2CFCFA64-3E30-B4FC-F8F9-DDC0D454853E}"/>
                </a:ext>
              </a:extLst>
            </p:cNvPr>
            <p:cNvSpPr/>
            <p:nvPr/>
          </p:nvSpPr>
          <p:spPr>
            <a:xfrm>
              <a:off x="13208609" y="3611318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3" name="Полилиния: фигура 2892">
              <a:extLst>
                <a:ext uri="{FF2B5EF4-FFF2-40B4-BE49-F238E27FC236}">
                  <a16:creationId xmlns:a16="http://schemas.microsoft.com/office/drawing/2014/main" id="{FC6A8F34-0342-8231-A8B4-888660741F28}"/>
                </a:ext>
              </a:extLst>
            </p:cNvPr>
            <p:cNvSpPr/>
            <p:nvPr/>
          </p:nvSpPr>
          <p:spPr>
            <a:xfrm>
              <a:off x="13644923" y="3611318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4" name="Полилиния: фигура 2893">
              <a:extLst>
                <a:ext uri="{FF2B5EF4-FFF2-40B4-BE49-F238E27FC236}">
                  <a16:creationId xmlns:a16="http://schemas.microsoft.com/office/drawing/2014/main" id="{B1B829D4-3CAA-3A36-8748-AAF4CC6CFB86}"/>
                </a:ext>
              </a:extLst>
            </p:cNvPr>
            <p:cNvSpPr/>
            <p:nvPr/>
          </p:nvSpPr>
          <p:spPr>
            <a:xfrm>
              <a:off x="14215106" y="3611318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5" name="Полилиния: фигура 2894">
              <a:extLst>
                <a:ext uri="{FF2B5EF4-FFF2-40B4-BE49-F238E27FC236}">
                  <a16:creationId xmlns:a16="http://schemas.microsoft.com/office/drawing/2014/main" id="{7FDBD3C5-24AE-DB57-BE7F-57A7948296CD}"/>
                </a:ext>
              </a:extLst>
            </p:cNvPr>
            <p:cNvSpPr/>
            <p:nvPr/>
          </p:nvSpPr>
          <p:spPr>
            <a:xfrm>
              <a:off x="14785290" y="3611318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6" name="Полилиния: фигура 2895">
              <a:extLst>
                <a:ext uri="{FF2B5EF4-FFF2-40B4-BE49-F238E27FC236}">
                  <a16:creationId xmlns:a16="http://schemas.microsoft.com/office/drawing/2014/main" id="{5064809A-48BE-111C-CA26-305B32B8CD99}"/>
                </a:ext>
              </a:extLst>
            </p:cNvPr>
            <p:cNvSpPr/>
            <p:nvPr/>
          </p:nvSpPr>
          <p:spPr>
            <a:xfrm>
              <a:off x="15354481" y="3611318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7" name="Полилиния: фигура 2896">
              <a:extLst>
                <a:ext uri="{FF2B5EF4-FFF2-40B4-BE49-F238E27FC236}">
                  <a16:creationId xmlns:a16="http://schemas.microsoft.com/office/drawing/2014/main" id="{145DA9A0-1D77-AB61-9FAA-82B45F3162FA}"/>
                </a:ext>
              </a:extLst>
            </p:cNvPr>
            <p:cNvSpPr/>
            <p:nvPr/>
          </p:nvSpPr>
          <p:spPr>
            <a:xfrm>
              <a:off x="15924664" y="3611318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8" name="Полилиния: фигура 2897">
              <a:extLst>
                <a:ext uri="{FF2B5EF4-FFF2-40B4-BE49-F238E27FC236}">
                  <a16:creationId xmlns:a16="http://schemas.microsoft.com/office/drawing/2014/main" id="{0DBC1D20-40A7-DAEF-EA26-FD8938948204}"/>
                </a:ext>
              </a:extLst>
            </p:cNvPr>
            <p:cNvSpPr/>
            <p:nvPr/>
          </p:nvSpPr>
          <p:spPr>
            <a:xfrm>
              <a:off x="16493856" y="3611318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9" name="Полилиния: фигура 2898">
              <a:extLst>
                <a:ext uri="{FF2B5EF4-FFF2-40B4-BE49-F238E27FC236}">
                  <a16:creationId xmlns:a16="http://schemas.microsoft.com/office/drawing/2014/main" id="{E02FE703-B6DE-5AD4-CA80-06063BDAE6CC}"/>
                </a:ext>
              </a:extLst>
            </p:cNvPr>
            <p:cNvSpPr/>
            <p:nvPr/>
          </p:nvSpPr>
          <p:spPr>
            <a:xfrm>
              <a:off x="12414319" y="3844350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0" name="Полилиния: фигура 2899">
              <a:extLst>
                <a:ext uri="{FF2B5EF4-FFF2-40B4-BE49-F238E27FC236}">
                  <a16:creationId xmlns:a16="http://schemas.microsoft.com/office/drawing/2014/main" id="{123D9579-681A-E08E-573C-BD95E500DE3A}"/>
                </a:ext>
              </a:extLst>
            </p:cNvPr>
            <p:cNvSpPr/>
            <p:nvPr/>
          </p:nvSpPr>
          <p:spPr>
            <a:xfrm>
              <a:off x="13208609" y="3844350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1" name="Полилиния: фигура 2900">
              <a:extLst>
                <a:ext uri="{FF2B5EF4-FFF2-40B4-BE49-F238E27FC236}">
                  <a16:creationId xmlns:a16="http://schemas.microsoft.com/office/drawing/2014/main" id="{CDDF8451-8336-CFD8-EEFA-6743C15EA314}"/>
                </a:ext>
              </a:extLst>
            </p:cNvPr>
            <p:cNvSpPr/>
            <p:nvPr/>
          </p:nvSpPr>
          <p:spPr>
            <a:xfrm>
              <a:off x="13644923" y="3844350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2" name="Полилиния: фигура 2901">
              <a:extLst>
                <a:ext uri="{FF2B5EF4-FFF2-40B4-BE49-F238E27FC236}">
                  <a16:creationId xmlns:a16="http://schemas.microsoft.com/office/drawing/2014/main" id="{F870F79C-BD41-A115-F415-8A83C30D0266}"/>
                </a:ext>
              </a:extLst>
            </p:cNvPr>
            <p:cNvSpPr/>
            <p:nvPr/>
          </p:nvSpPr>
          <p:spPr>
            <a:xfrm>
              <a:off x="14215106" y="3844350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3" name="Полилиния: фигура 2902">
              <a:extLst>
                <a:ext uri="{FF2B5EF4-FFF2-40B4-BE49-F238E27FC236}">
                  <a16:creationId xmlns:a16="http://schemas.microsoft.com/office/drawing/2014/main" id="{89FB7D7B-17AC-55E0-FA70-01607FCED864}"/>
                </a:ext>
              </a:extLst>
            </p:cNvPr>
            <p:cNvSpPr/>
            <p:nvPr/>
          </p:nvSpPr>
          <p:spPr>
            <a:xfrm>
              <a:off x="14785290" y="3844350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4" name="Полилиния: фигура 2903">
              <a:extLst>
                <a:ext uri="{FF2B5EF4-FFF2-40B4-BE49-F238E27FC236}">
                  <a16:creationId xmlns:a16="http://schemas.microsoft.com/office/drawing/2014/main" id="{92CFF652-31C2-805D-5832-ADFE32F802C1}"/>
                </a:ext>
              </a:extLst>
            </p:cNvPr>
            <p:cNvSpPr/>
            <p:nvPr/>
          </p:nvSpPr>
          <p:spPr>
            <a:xfrm>
              <a:off x="15354481" y="3844350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5" name="Полилиния: фигура 2904">
              <a:extLst>
                <a:ext uri="{FF2B5EF4-FFF2-40B4-BE49-F238E27FC236}">
                  <a16:creationId xmlns:a16="http://schemas.microsoft.com/office/drawing/2014/main" id="{BB35158D-8EDE-FEEA-A9D5-6F8713E4AFB2}"/>
                </a:ext>
              </a:extLst>
            </p:cNvPr>
            <p:cNvSpPr/>
            <p:nvPr/>
          </p:nvSpPr>
          <p:spPr>
            <a:xfrm>
              <a:off x="15924664" y="3844350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6" name="Полилиния: фигура 2905">
              <a:extLst>
                <a:ext uri="{FF2B5EF4-FFF2-40B4-BE49-F238E27FC236}">
                  <a16:creationId xmlns:a16="http://schemas.microsoft.com/office/drawing/2014/main" id="{5A3CF4D5-3B9A-1799-57DE-AB09F01E60C1}"/>
                </a:ext>
              </a:extLst>
            </p:cNvPr>
            <p:cNvSpPr/>
            <p:nvPr/>
          </p:nvSpPr>
          <p:spPr>
            <a:xfrm>
              <a:off x="16493856" y="3844350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7" name="Полилиния: фигура 2906">
              <a:extLst>
                <a:ext uri="{FF2B5EF4-FFF2-40B4-BE49-F238E27FC236}">
                  <a16:creationId xmlns:a16="http://schemas.microsoft.com/office/drawing/2014/main" id="{D41C643A-7B31-E7CB-A841-B73523AC71CF}"/>
                </a:ext>
              </a:extLst>
            </p:cNvPr>
            <p:cNvSpPr/>
            <p:nvPr/>
          </p:nvSpPr>
          <p:spPr>
            <a:xfrm>
              <a:off x="12414319" y="4077381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8" name="Полилиния: фигура 2907">
              <a:extLst>
                <a:ext uri="{FF2B5EF4-FFF2-40B4-BE49-F238E27FC236}">
                  <a16:creationId xmlns:a16="http://schemas.microsoft.com/office/drawing/2014/main" id="{3024D296-6E52-66E8-D4A8-1E301E2F41FA}"/>
                </a:ext>
              </a:extLst>
            </p:cNvPr>
            <p:cNvSpPr/>
            <p:nvPr/>
          </p:nvSpPr>
          <p:spPr>
            <a:xfrm>
              <a:off x="13208609" y="4077381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9" name="Полилиния: фигура 2908">
              <a:extLst>
                <a:ext uri="{FF2B5EF4-FFF2-40B4-BE49-F238E27FC236}">
                  <a16:creationId xmlns:a16="http://schemas.microsoft.com/office/drawing/2014/main" id="{EAF34A82-DE7E-3422-1F79-4B500DB811A4}"/>
                </a:ext>
              </a:extLst>
            </p:cNvPr>
            <p:cNvSpPr/>
            <p:nvPr/>
          </p:nvSpPr>
          <p:spPr>
            <a:xfrm>
              <a:off x="13644923" y="4077381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0" name="Полилиния: фигура 2909">
              <a:extLst>
                <a:ext uri="{FF2B5EF4-FFF2-40B4-BE49-F238E27FC236}">
                  <a16:creationId xmlns:a16="http://schemas.microsoft.com/office/drawing/2014/main" id="{5FC50E81-D326-196E-4EC5-310A04ED081D}"/>
                </a:ext>
              </a:extLst>
            </p:cNvPr>
            <p:cNvSpPr/>
            <p:nvPr/>
          </p:nvSpPr>
          <p:spPr>
            <a:xfrm>
              <a:off x="14215106" y="4077381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1" name="Полилиния: фигура 2910">
              <a:extLst>
                <a:ext uri="{FF2B5EF4-FFF2-40B4-BE49-F238E27FC236}">
                  <a16:creationId xmlns:a16="http://schemas.microsoft.com/office/drawing/2014/main" id="{CBD951C7-23E1-FE7F-9032-0EB6B0C248F2}"/>
                </a:ext>
              </a:extLst>
            </p:cNvPr>
            <p:cNvSpPr/>
            <p:nvPr/>
          </p:nvSpPr>
          <p:spPr>
            <a:xfrm>
              <a:off x="14785290" y="4077381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2" name="Полилиния: фигура 2911">
              <a:extLst>
                <a:ext uri="{FF2B5EF4-FFF2-40B4-BE49-F238E27FC236}">
                  <a16:creationId xmlns:a16="http://schemas.microsoft.com/office/drawing/2014/main" id="{8ADDE273-1277-F2C9-7EEE-150AED01A94D}"/>
                </a:ext>
              </a:extLst>
            </p:cNvPr>
            <p:cNvSpPr/>
            <p:nvPr/>
          </p:nvSpPr>
          <p:spPr>
            <a:xfrm>
              <a:off x="15354481" y="4077381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3" name="Полилиния: фигура 2912">
              <a:extLst>
                <a:ext uri="{FF2B5EF4-FFF2-40B4-BE49-F238E27FC236}">
                  <a16:creationId xmlns:a16="http://schemas.microsoft.com/office/drawing/2014/main" id="{877B8E25-8825-BA6D-CEFB-0380695D3413}"/>
                </a:ext>
              </a:extLst>
            </p:cNvPr>
            <p:cNvSpPr/>
            <p:nvPr/>
          </p:nvSpPr>
          <p:spPr>
            <a:xfrm>
              <a:off x="15924664" y="4077381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4" name="Полилиния: фигура 2913">
              <a:extLst>
                <a:ext uri="{FF2B5EF4-FFF2-40B4-BE49-F238E27FC236}">
                  <a16:creationId xmlns:a16="http://schemas.microsoft.com/office/drawing/2014/main" id="{01812C35-247F-65D5-FAF5-787A0702DEC4}"/>
                </a:ext>
              </a:extLst>
            </p:cNvPr>
            <p:cNvSpPr/>
            <p:nvPr/>
          </p:nvSpPr>
          <p:spPr>
            <a:xfrm>
              <a:off x="16493856" y="4077381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5" name="Полилиния: фигура 2914">
              <a:extLst>
                <a:ext uri="{FF2B5EF4-FFF2-40B4-BE49-F238E27FC236}">
                  <a16:creationId xmlns:a16="http://schemas.microsoft.com/office/drawing/2014/main" id="{8BB7EF24-0326-6874-D9EE-D33A6EE069B0}"/>
                </a:ext>
              </a:extLst>
            </p:cNvPr>
            <p:cNvSpPr/>
            <p:nvPr/>
          </p:nvSpPr>
          <p:spPr>
            <a:xfrm>
              <a:off x="12414319" y="4310413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6" name="Полилиния: фигура 2915">
              <a:extLst>
                <a:ext uri="{FF2B5EF4-FFF2-40B4-BE49-F238E27FC236}">
                  <a16:creationId xmlns:a16="http://schemas.microsoft.com/office/drawing/2014/main" id="{67D169A2-9D6F-ED1E-7928-A70F66FF5196}"/>
                </a:ext>
              </a:extLst>
            </p:cNvPr>
            <p:cNvSpPr/>
            <p:nvPr/>
          </p:nvSpPr>
          <p:spPr>
            <a:xfrm>
              <a:off x="13208609" y="4310413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7" name="Полилиния: фигура 2916">
              <a:extLst>
                <a:ext uri="{FF2B5EF4-FFF2-40B4-BE49-F238E27FC236}">
                  <a16:creationId xmlns:a16="http://schemas.microsoft.com/office/drawing/2014/main" id="{F0A3BA59-308C-903E-A5E2-F1CB3F8B796B}"/>
                </a:ext>
              </a:extLst>
            </p:cNvPr>
            <p:cNvSpPr/>
            <p:nvPr/>
          </p:nvSpPr>
          <p:spPr>
            <a:xfrm>
              <a:off x="13644923" y="4310413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8" name="Полилиния: фигура 2917">
              <a:extLst>
                <a:ext uri="{FF2B5EF4-FFF2-40B4-BE49-F238E27FC236}">
                  <a16:creationId xmlns:a16="http://schemas.microsoft.com/office/drawing/2014/main" id="{83AC61A0-C251-B1C9-E29C-C048FBC69431}"/>
                </a:ext>
              </a:extLst>
            </p:cNvPr>
            <p:cNvSpPr/>
            <p:nvPr/>
          </p:nvSpPr>
          <p:spPr>
            <a:xfrm>
              <a:off x="14215106" y="4310413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9" name="Полилиния: фигура 2918">
              <a:extLst>
                <a:ext uri="{FF2B5EF4-FFF2-40B4-BE49-F238E27FC236}">
                  <a16:creationId xmlns:a16="http://schemas.microsoft.com/office/drawing/2014/main" id="{51D086AD-E2D3-8AB6-8285-CB9E3A9B4581}"/>
                </a:ext>
              </a:extLst>
            </p:cNvPr>
            <p:cNvSpPr/>
            <p:nvPr/>
          </p:nvSpPr>
          <p:spPr>
            <a:xfrm>
              <a:off x="14785290" y="4310413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0" name="Полилиния: фигура 2919">
              <a:extLst>
                <a:ext uri="{FF2B5EF4-FFF2-40B4-BE49-F238E27FC236}">
                  <a16:creationId xmlns:a16="http://schemas.microsoft.com/office/drawing/2014/main" id="{333697AF-070A-BC2F-16BA-4AF85FCDB08C}"/>
                </a:ext>
              </a:extLst>
            </p:cNvPr>
            <p:cNvSpPr/>
            <p:nvPr/>
          </p:nvSpPr>
          <p:spPr>
            <a:xfrm>
              <a:off x="15354481" y="4310413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1" name="Полилиния: фигура 2920">
              <a:extLst>
                <a:ext uri="{FF2B5EF4-FFF2-40B4-BE49-F238E27FC236}">
                  <a16:creationId xmlns:a16="http://schemas.microsoft.com/office/drawing/2014/main" id="{47F078EB-5B2C-6EF8-2F72-91E4F135C8AB}"/>
                </a:ext>
              </a:extLst>
            </p:cNvPr>
            <p:cNvSpPr/>
            <p:nvPr/>
          </p:nvSpPr>
          <p:spPr>
            <a:xfrm>
              <a:off x="15924664" y="4310413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2" name="Полилиния: фигура 2921">
              <a:extLst>
                <a:ext uri="{FF2B5EF4-FFF2-40B4-BE49-F238E27FC236}">
                  <a16:creationId xmlns:a16="http://schemas.microsoft.com/office/drawing/2014/main" id="{B89524CB-3BD9-7C4D-97D8-BF35445F863D}"/>
                </a:ext>
              </a:extLst>
            </p:cNvPr>
            <p:cNvSpPr/>
            <p:nvPr/>
          </p:nvSpPr>
          <p:spPr>
            <a:xfrm>
              <a:off x="16493856" y="4310413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3" name="Полилиния: фигура 2922">
              <a:extLst>
                <a:ext uri="{FF2B5EF4-FFF2-40B4-BE49-F238E27FC236}">
                  <a16:creationId xmlns:a16="http://schemas.microsoft.com/office/drawing/2014/main" id="{03E60915-4D95-D07F-11BC-6C4053D1CA55}"/>
                </a:ext>
              </a:extLst>
            </p:cNvPr>
            <p:cNvSpPr/>
            <p:nvPr/>
          </p:nvSpPr>
          <p:spPr>
            <a:xfrm>
              <a:off x="12414319" y="4542452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4" name="Полилиния: фигура 2923">
              <a:extLst>
                <a:ext uri="{FF2B5EF4-FFF2-40B4-BE49-F238E27FC236}">
                  <a16:creationId xmlns:a16="http://schemas.microsoft.com/office/drawing/2014/main" id="{C8D52103-B2EE-0032-76BB-BC895C08CFD6}"/>
                </a:ext>
              </a:extLst>
            </p:cNvPr>
            <p:cNvSpPr/>
            <p:nvPr/>
          </p:nvSpPr>
          <p:spPr>
            <a:xfrm>
              <a:off x="13208609" y="4542452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5" name="Полилиния: фигура 2924">
              <a:extLst>
                <a:ext uri="{FF2B5EF4-FFF2-40B4-BE49-F238E27FC236}">
                  <a16:creationId xmlns:a16="http://schemas.microsoft.com/office/drawing/2014/main" id="{DC605710-92B7-0393-88F2-FCC18ABDB4F1}"/>
                </a:ext>
              </a:extLst>
            </p:cNvPr>
            <p:cNvSpPr/>
            <p:nvPr/>
          </p:nvSpPr>
          <p:spPr>
            <a:xfrm>
              <a:off x="13644923" y="454245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6" name="Полилиния: фигура 2925">
              <a:extLst>
                <a:ext uri="{FF2B5EF4-FFF2-40B4-BE49-F238E27FC236}">
                  <a16:creationId xmlns:a16="http://schemas.microsoft.com/office/drawing/2014/main" id="{EEEE1AAE-ACE9-3C73-1522-BA6366FFA71F}"/>
                </a:ext>
              </a:extLst>
            </p:cNvPr>
            <p:cNvSpPr/>
            <p:nvPr/>
          </p:nvSpPr>
          <p:spPr>
            <a:xfrm>
              <a:off x="14215106" y="454245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7" name="Полилиния: фигура 2926">
              <a:extLst>
                <a:ext uri="{FF2B5EF4-FFF2-40B4-BE49-F238E27FC236}">
                  <a16:creationId xmlns:a16="http://schemas.microsoft.com/office/drawing/2014/main" id="{B74A786D-48E5-6392-DE48-ACE5D24B14A0}"/>
                </a:ext>
              </a:extLst>
            </p:cNvPr>
            <p:cNvSpPr/>
            <p:nvPr/>
          </p:nvSpPr>
          <p:spPr>
            <a:xfrm>
              <a:off x="14785290" y="4542452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8" name="Полилиния: фигура 2927">
              <a:extLst>
                <a:ext uri="{FF2B5EF4-FFF2-40B4-BE49-F238E27FC236}">
                  <a16:creationId xmlns:a16="http://schemas.microsoft.com/office/drawing/2014/main" id="{DBE728FD-57B5-6FD9-ECF9-C00BB521189A}"/>
                </a:ext>
              </a:extLst>
            </p:cNvPr>
            <p:cNvSpPr/>
            <p:nvPr/>
          </p:nvSpPr>
          <p:spPr>
            <a:xfrm>
              <a:off x="15354481" y="454245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9" name="Полилиния: фигура 2928">
              <a:extLst>
                <a:ext uri="{FF2B5EF4-FFF2-40B4-BE49-F238E27FC236}">
                  <a16:creationId xmlns:a16="http://schemas.microsoft.com/office/drawing/2014/main" id="{BB54FB76-4BBD-7581-2983-D938CFA4FBA2}"/>
                </a:ext>
              </a:extLst>
            </p:cNvPr>
            <p:cNvSpPr/>
            <p:nvPr/>
          </p:nvSpPr>
          <p:spPr>
            <a:xfrm>
              <a:off x="15924664" y="4542452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0" name="Полилиния: фигура 2929">
              <a:extLst>
                <a:ext uri="{FF2B5EF4-FFF2-40B4-BE49-F238E27FC236}">
                  <a16:creationId xmlns:a16="http://schemas.microsoft.com/office/drawing/2014/main" id="{0C5894BC-022A-5736-5BFD-A417967B15DF}"/>
                </a:ext>
              </a:extLst>
            </p:cNvPr>
            <p:cNvSpPr/>
            <p:nvPr/>
          </p:nvSpPr>
          <p:spPr>
            <a:xfrm>
              <a:off x="16493856" y="454245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1" name="Полилиния: фигура 2930">
              <a:extLst>
                <a:ext uri="{FF2B5EF4-FFF2-40B4-BE49-F238E27FC236}">
                  <a16:creationId xmlns:a16="http://schemas.microsoft.com/office/drawing/2014/main" id="{D806232C-426D-C8C2-CA62-2547131F257D}"/>
                </a:ext>
              </a:extLst>
            </p:cNvPr>
            <p:cNvSpPr/>
            <p:nvPr/>
          </p:nvSpPr>
          <p:spPr>
            <a:xfrm>
              <a:off x="12414319" y="4775484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2" name="Полилиния: фигура 2931">
              <a:extLst>
                <a:ext uri="{FF2B5EF4-FFF2-40B4-BE49-F238E27FC236}">
                  <a16:creationId xmlns:a16="http://schemas.microsoft.com/office/drawing/2014/main" id="{1BB806B3-6C69-2011-B138-4D6FFAC56B20}"/>
                </a:ext>
              </a:extLst>
            </p:cNvPr>
            <p:cNvSpPr/>
            <p:nvPr/>
          </p:nvSpPr>
          <p:spPr>
            <a:xfrm>
              <a:off x="13208609" y="4775484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3" name="Полилиния: фигура 2932">
              <a:extLst>
                <a:ext uri="{FF2B5EF4-FFF2-40B4-BE49-F238E27FC236}">
                  <a16:creationId xmlns:a16="http://schemas.microsoft.com/office/drawing/2014/main" id="{8B40E10F-EE0A-978F-622C-541F0AB99A42}"/>
                </a:ext>
              </a:extLst>
            </p:cNvPr>
            <p:cNvSpPr/>
            <p:nvPr/>
          </p:nvSpPr>
          <p:spPr>
            <a:xfrm>
              <a:off x="13644923" y="4775484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4" name="Полилиния: фигура 2933">
              <a:extLst>
                <a:ext uri="{FF2B5EF4-FFF2-40B4-BE49-F238E27FC236}">
                  <a16:creationId xmlns:a16="http://schemas.microsoft.com/office/drawing/2014/main" id="{0CCE3D9B-6939-7AEA-E225-D61C2F732E8D}"/>
                </a:ext>
              </a:extLst>
            </p:cNvPr>
            <p:cNvSpPr/>
            <p:nvPr/>
          </p:nvSpPr>
          <p:spPr>
            <a:xfrm>
              <a:off x="14215106" y="4775484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5" name="Полилиния: фигура 2934">
              <a:extLst>
                <a:ext uri="{FF2B5EF4-FFF2-40B4-BE49-F238E27FC236}">
                  <a16:creationId xmlns:a16="http://schemas.microsoft.com/office/drawing/2014/main" id="{DD2EEC72-E548-4543-EC67-87487CAB697C}"/>
                </a:ext>
              </a:extLst>
            </p:cNvPr>
            <p:cNvSpPr/>
            <p:nvPr/>
          </p:nvSpPr>
          <p:spPr>
            <a:xfrm>
              <a:off x="14785290" y="4775484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6" name="Полилиния: фигура 2935">
              <a:extLst>
                <a:ext uri="{FF2B5EF4-FFF2-40B4-BE49-F238E27FC236}">
                  <a16:creationId xmlns:a16="http://schemas.microsoft.com/office/drawing/2014/main" id="{9AEB895C-87B2-4D90-956F-0310CEFCCE6F}"/>
                </a:ext>
              </a:extLst>
            </p:cNvPr>
            <p:cNvSpPr/>
            <p:nvPr/>
          </p:nvSpPr>
          <p:spPr>
            <a:xfrm>
              <a:off x="15354481" y="4775484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7" name="Полилиния: фигура 2936">
              <a:extLst>
                <a:ext uri="{FF2B5EF4-FFF2-40B4-BE49-F238E27FC236}">
                  <a16:creationId xmlns:a16="http://schemas.microsoft.com/office/drawing/2014/main" id="{E4A4C5FC-E558-9A0D-43F4-CC57DC35DB69}"/>
                </a:ext>
              </a:extLst>
            </p:cNvPr>
            <p:cNvSpPr/>
            <p:nvPr/>
          </p:nvSpPr>
          <p:spPr>
            <a:xfrm>
              <a:off x="15924664" y="4775484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8" name="Полилиния: фигура 2937">
              <a:extLst>
                <a:ext uri="{FF2B5EF4-FFF2-40B4-BE49-F238E27FC236}">
                  <a16:creationId xmlns:a16="http://schemas.microsoft.com/office/drawing/2014/main" id="{B5F0E0F4-79CF-5398-DB1B-51D50FA570B3}"/>
                </a:ext>
              </a:extLst>
            </p:cNvPr>
            <p:cNvSpPr/>
            <p:nvPr/>
          </p:nvSpPr>
          <p:spPr>
            <a:xfrm>
              <a:off x="16493856" y="4775484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9" name="Полилиния: фигура 2938">
              <a:extLst>
                <a:ext uri="{FF2B5EF4-FFF2-40B4-BE49-F238E27FC236}">
                  <a16:creationId xmlns:a16="http://schemas.microsoft.com/office/drawing/2014/main" id="{0847226A-52F6-D46F-3479-5935258C7DB2}"/>
                </a:ext>
              </a:extLst>
            </p:cNvPr>
            <p:cNvSpPr/>
            <p:nvPr/>
          </p:nvSpPr>
          <p:spPr>
            <a:xfrm>
              <a:off x="12414319" y="5008515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0" name="Полилиния: фигура 2939">
              <a:extLst>
                <a:ext uri="{FF2B5EF4-FFF2-40B4-BE49-F238E27FC236}">
                  <a16:creationId xmlns:a16="http://schemas.microsoft.com/office/drawing/2014/main" id="{EA9F4BD0-E56D-4F22-DBA5-3CC7A6D49077}"/>
                </a:ext>
              </a:extLst>
            </p:cNvPr>
            <p:cNvSpPr/>
            <p:nvPr/>
          </p:nvSpPr>
          <p:spPr>
            <a:xfrm>
              <a:off x="13208609" y="5008515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1" name="Полилиния: фигура 2940">
              <a:extLst>
                <a:ext uri="{FF2B5EF4-FFF2-40B4-BE49-F238E27FC236}">
                  <a16:creationId xmlns:a16="http://schemas.microsoft.com/office/drawing/2014/main" id="{DDBF92FE-16EA-BE7F-7BD2-EC8C69A31A11}"/>
                </a:ext>
              </a:extLst>
            </p:cNvPr>
            <p:cNvSpPr/>
            <p:nvPr/>
          </p:nvSpPr>
          <p:spPr>
            <a:xfrm>
              <a:off x="13644923" y="5008515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2" name="Полилиния: фигура 2941">
              <a:extLst>
                <a:ext uri="{FF2B5EF4-FFF2-40B4-BE49-F238E27FC236}">
                  <a16:creationId xmlns:a16="http://schemas.microsoft.com/office/drawing/2014/main" id="{763F77CD-A587-1B78-A8F5-A3435C4305BF}"/>
                </a:ext>
              </a:extLst>
            </p:cNvPr>
            <p:cNvSpPr/>
            <p:nvPr/>
          </p:nvSpPr>
          <p:spPr>
            <a:xfrm>
              <a:off x="14215106" y="5008515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3" name="Полилиния: фигура 2942">
              <a:extLst>
                <a:ext uri="{FF2B5EF4-FFF2-40B4-BE49-F238E27FC236}">
                  <a16:creationId xmlns:a16="http://schemas.microsoft.com/office/drawing/2014/main" id="{85D5CECD-12E4-2344-FE28-FDE2ADAA9B78}"/>
                </a:ext>
              </a:extLst>
            </p:cNvPr>
            <p:cNvSpPr/>
            <p:nvPr/>
          </p:nvSpPr>
          <p:spPr>
            <a:xfrm>
              <a:off x="14785290" y="5008515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4" name="Полилиния: фигура 2943">
              <a:extLst>
                <a:ext uri="{FF2B5EF4-FFF2-40B4-BE49-F238E27FC236}">
                  <a16:creationId xmlns:a16="http://schemas.microsoft.com/office/drawing/2014/main" id="{2342AA04-8EB6-D0CA-6A91-632ECEF2914D}"/>
                </a:ext>
              </a:extLst>
            </p:cNvPr>
            <p:cNvSpPr/>
            <p:nvPr/>
          </p:nvSpPr>
          <p:spPr>
            <a:xfrm>
              <a:off x="15354481" y="5008515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5" name="Полилиния: фигура 2944">
              <a:extLst>
                <a:ext uri="{FF2B5EF4-FFF2-40B4-BE49-F238E27FC236}">
                  <a16:creationId xmlns:a16="http://schemas.microsoft.com/office/drawing/2014/main" id="{66FB7BC9-6289-828F-F085-70A20E6E2E24}"/>
                </a:ext>
              </a:extLst>
            </p:cNvPr>
            <p:cNvSpPr/>
            <p:nvPr/>
          </p:nvSpPr>
          <p:spPr>
            <a:xfrm>
              <a:off x="15924664" y="5008515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6" name="Полилиния: фигура 2945">
              <a:extLst>
                <a:ext uri="{FF2B5EF4-FFF2-40B4-BE49-F238E27FC236}">
                  <a16:creationId xmlns:a16="http://schemas.microsoft.com/office/drawing/2014/main" id="{61D1ABA8-020E-417A-8DEF-29C7AD6D4105}"/>
                </a:ext>
              </a:extLst>
            </p:cNvPr>
            <p:cNvSpPr/>
            <p:nvPr/>
          </p:nvSpPr>
          <p:spPr>
            <a:xfrm>
              <a:off x="16493856" y="5008515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7" name="Полилиния: фигура 2946">
              <a:extLst>
                <a:ext uri="{FF2B5EF4-FFF2-40B4-BE49-F238E27FC236}">
                  <a16:creationId xmlns:a16="http://schemas.microsoft.com/office/drawing/2014/main" id="{2D5C30FD-3030-48F2-8AB2-B4EA8B4A7AE9}"/>
                </a:ext>
              </a:extLst>
            </p:cNvPr>
            <p:cNvSpPr/>
            <p:nvPr/>
          </p:nvSpPr>
          <p:spPr>
            <a:xfrm>
              <a:off x="12414319" y="5241547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8" name="Полилиния: фигура 2947">
              <a:extLst>
                <a:ext uri="{FF2B5EF4-FFF2-40B4-BE49-F238E27FC236}">
                  <a16:creationId xmlns:a16="http://schemas.microsoft.com/office/drawing/2014/main" id="{2C74F922-32B5-1BFF-988B-A696D7F47E1E}"/>
                </a:ext>
              </a:extLst>
            </p:cNvPr>
            <p:cNvSpPr/>
            <p:nvPr/>
          </p:nvSpPr>
          <p:spPr>
            <a:xfrm>
              <a:off x="13208609" y="5241547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9" name="Полилиния: фигура 2948">
              <a:extLst>
                <a:ext uri="{FF2B5EF4-FFF2-40B4-BE49-F238E27FC236}">
                  <a16:creationId xmlns:a16="http://schemas.microsoft.com/office/drawing/2014/main" id="{9F0DC9DE-AE33-83B7-6BB6-747EB88C7CAA}"/>
                </a:ext>
              </a:extLst>
            </p:cNvPr>
            <p:cNvSpPr/>
            <p:nvPr/>
          </p:nvSpPr>
          <p:spPr>
            <a:xfrm>
              <a:off x="13644923" y="5241547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0" name="Полилиния: фигура 2949">
              <a:extLst>
                <a:ext uri="{FF2B5EF4-FFF2-40B4-BE49-F238E27FC236}">
                  <a16:creationId xmlns:a16="http://schemas.microsoft.com/office/drawing/2014/main" id="{43707426-F6FC-DC6E-F2F3-29665322895D}"/>
                </a:ext>
              </a:extLst>
            </p:cNvPr>
            <p:cNvSpPr/>
            <p:nvPr/>
          </p:nvSpPr>
          <p:spPr>
            <a:xfrm>
              <a:off x="14215106" y="5241547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1" name="Полилиния: фигура 2950">
              <a:extLst>
                <a:ext uri="{FF2B5EF4-FFF2-40B4-BE49-F238E27FC236}">
                  <a16:creationId xmlns:a16="http://schemas.microsoft.com/office/drawing/2014/main" id="{EDF13C63-FE0E-8F71-8A97-88E19C59DEEC}"/>
                </a:ext>
              </a:extLst>
            </p:cNvPr>
            <p:cNvSpPr/>
            <p:nvPr/>
          </p:nvSpPr>
          <p:spPr>
            <a:xfrm>
              <a:off x="14785290" y="5241547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2" name="Полилиния: фигура 2951">
              <a:extLst>
                <a:ext uri="{FF2B5EF4-FFF2-40B4-BE49-F238E27FC236}">
                  <a16:creationId xmlns:a16="http://schemas.microsoft.com/office/drawing/2014/main" id="{35B08E75-7ECE-60C2-7266-7DEB195E8DAB}"/>
                </a:ext>
              </a:extLst>
            </p:cNvPr>
            <p:cNvSpPr/>
            <p:nvPr/>
          </p:nvSpPr>
          <p:spPr>
            <a:xfrm>
              <a:off x="15354481" y="5241547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3" name="Полилиния: фигура 2952">
              <a:extLst>
                <a:ext uri="{FF2B5EF4-FFF2-40B4-BE49-F238E27FC236}">
                  <a16:creationId xmlns:a16="http://schemas.microsoft.com/office/drawing/2014/main" id="{5D51EA5B-3B21-E8A1-065B-89586834CCA3}"/>
                </a:ext>
              </a:extLst>
            </p:cNvPr>
            <p:cNvSpPr/>
            <p:nvPr/>
          </p:nvSpPr>
          <p:spPr>
            <a:xfrm>
              <a:off x="15924664" y="5241547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4" name="Полилиния: фигура 2953">
              <a:extLst>
                <a:ext uri="{FF2B5EF4-FFF2-40B4-BE49-F238E27FC236}">
                  <a16:creationId xmlns:a16="http://schemas.microsoft.com/office/drawing/2014/main" id="{4623D579-3090-FD6E-3AF2-6C0ABC879300}"/>
                </a:ext>
              </a:extLst>
            </p:cNvPr>
            <p:cNvSpPr/>
            <p:nvPr/>
          </p:nvSpPr>
          <p:spPr>
            <a:xfrm>
              <a:off x="16493856" y="5241547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5" name="Полилиния: фигура 2954">
              <a:extLst>
                <a:ext uri="{FF2B5EF4-FFF2-40B4-BE49-F238E27FC236}">
                  <a16:creationId xmlns:a16="http://schemas.microsoft.com/office/drawing/2014/main" id="{73942467-795E-CF79-2892-F87A66E6114D}"/>
                </a:ext>
              </a:extLst>
            </p:cNvPr>
            <p:cNvSpPr/>
            <p:nvPr/>
          </p:nvSpPr>
          <p:spPr>
            <a:xfrm>
              <a:off x="12414319" y="5474578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6" name="Полилиния: фигура 2955">
              <a:extLst>
                <a:ext uri="{FF2B5EF4-FFF2-40B4-BE49-F238E27FC236}">
                  <a16:creationId xmlns:a16="http://schemas.microsoft.com/office/drawing/2014/main" id="{2693504B-4BBF-9BCF-B9F8-9DA57FB6780F}"/>
                </a:ext>
              </a:extLst>
            </p:cNvPr>
            <p:cNvSpPr/>
            <p:nvPr/>
          </p:nvSpPr>
          <p:spPr>
            <a:xfrm>
              <a:off x="13208609" y="5474578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7" name="Полилиния: фигура 2956">
              <a:extLst>
                <a:ext uri="{FF2B5EF4-FFF2-40B4-BE49-F238E27FC236}">
                  <a16:creationId xmlns:a16="http://schemas.microsoft.com/office/drawing/2014/main" id="{9760B165-1F36-F1B1-3291-AA910894B8D9}"/>
                </a:ext>
              </a:extLst>
            </p:cNvPr>
            <p:cNvSpPr/>
            <p:nvPr/>
          </p:nvSpPr>
          <p:spPr>
            <a:xfrm>
              <a:off x="13644923" y="5474578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8" name="Полилиния: фигура 2957">
              <a:extLst>
                <a:ext uri="{FF2B5EF4-FFF2-40B4-BE49-F238E27FC236}">
                  <a16:creationId xmlns:a16="http://schemas.microsoft.com/office/drawing/2014/main" id="{F44A7BBF-9EC9-ECD9-5AD3-3FF9B471E7C7}"/>
                </a:ext>
              </a:extLst>
            </p:cNvPr>
            <p:cNvSpPr/>
            <p:nvPr/>
          </p:nvSpPr>
          <p:spPr>
            <a:xfrm>
              <a:off x="14215106" y="5474578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9" name="Полилиния: фигура 2958">
              <a:extLst>
                <a:ext uri="{FF2B5EF4-FFF2-40B4-BE49-F238E27FC236}">
                  <a16:creationId xmlns:a16="http://schemas.microsoft.com/office/drawing/2014/main" id="{7D0EA26E-DE52-1579-B566-275A4CC5C280}"/>
                </a:ext>
              </a:extLst>
            </p:cNvPr>
            <p:cNvSpPr/>
            <p:nvPr/>
          </p:nvSpPr>
          <p:spPr>
            <a:xfrm>
              <a:off x="14785290" y="5474578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0" name="Полилиния: фигура 2959">
              <a:extLst>
                <a:ext uri="{FF2B5EF4-FFF2-40B4-BE49-F238E27FC236}">
                  <a16:creationId xmlns:a16="http://schemas.microsoft.com/office/drawing/2014/main" id="{46D1041D-8F2C-1319-68F2-259133BD1755}"/>
                </a:ext>
              </a:extLst>
            </p:cNvPr>
            <p:cNvSpPr/>
            <p:nvPr/>
          </p:nvSpPr>
          <p:spPr>
            <a:xfrm>
              <a:off x="15354481" y="5474578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1" name="Полилиния: фигура 2960">
              <a:extLst>
                <a:ext uri="{FF2B5EF4-FFF2-40B4-BE49-F238E27FC236}">
                  <a16:creationId xmlns:a16="http://schemas.microsoft.com/office/drawing/2014/main" id="{8C901F6D-C6DB-3552-BD4D-A9392DF0BE32}"/>
                </a:ext>
              </a:extLst>
            </p:cNvPr>
            <p:cNvSpPr/>
            <p:nvPr/>
          </p:nvSpPr>
          <p:spPr>
            <a:xfrm>
              <a:off x="15924664" y="5474578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2" name="Полилиния: фигура 2961">
              <a:extLst>
                <a:ext uri="{FF2B5EF4-FFF2-40B4-BE49-F238E27FC236}">
                  <a16:creationId xmlns:a16="http://schemas.microsoft.com/office/drawing/2014/main" id="{7A3DF189-7DA7-4218-EE01-7D2E06B645C1}"/>
                </a:ext>
              </a:extLst>
            </p:cNvPr>
            <p:cNvSpPr/>
            <p:nvPr/>
          </p:nvSpPr>
          <p:spPr>
            <a:xfrm>
              <a:off x="16493856" y="5474578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3" name="Полилиния: фигура 2962">
              <a:extLst>
                <a:ext uri="{FF2B5EF4-FFF2-40B4-BE49-F238E27FC236}">
                  <a16:creationId xmlns:a16="http://schemas.microsoft.com/office/drawing/2014/main" id="{66D5BCCE-5A49-30D6-2C9C-5EFFF649B8DA}"/>
                </a:ext>
              </a:extLst>
            </p:cNvPr>
            <p:cNvSpPr/>
            <p:nvPr/>
          </p:nvSpPr>
          <p:spPr>
            <a:xfrm>
              <a:off x="12414319" y="5707609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4" name="Полилиния: фигура 2963">
              <a:extLst>
                <a:ext uri="{FF2B5EF4-FFF2-40B4-BE49-F238E27FC236}">
                  <a16:creationId xmlns:a16="http://schemas.microsoft.com/office/drawing/2014/main" id="{97BB2041-80AC-6071-4024-9694EDB9105F}"/>
                </a:ext>
              </a:extLst>
            </p:cNvPr>
            <p:cNvSpPr/>
            <p:nvPr/>
          </p:nvSpPr>
          <p:spPr>
            <a:xfrm>
              <a:off x="13208609" y="5707609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5" name="Полилиния: фигура 2964">
              <a:extLst>
                <a:ext uri="{FF2B5EF4-FFF2-40B4-BE49-F238E27FC236}">
                  <a16:creationId xmlns:a16="http://schemas.microsoft.com/office/drawing/2014/main" id="{3D79D1B2-11AA-652E-28C6-8C62AEA6AC34}"/>
                </a:ext>
              </a:extLst>
            </p:cNvPr>
            <p:cNvSpPr/>
            <p:nvPr/>
          </p:nvSpPr>
          <p:spPr>
            <a:xfrm>
              <a:off x="13644923" y="5707609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6" name="Полилиния: фигура 2965">
              <a:extLst>
                <a:ext uri="{FF2B5EF4-FFF2-40B4-BE49-F238E27FC236}">
                  <a16:creationId xmlns:a16="http://schemas.microsoft.com/office/drawing/2014/main" id="{91858CCD-8912-F6C0-83BD-EAB1E657D153}"/>
                </a:ext>
              </a:extLst>
            </p:cNvPr>
            <p:cNvSpPr/>
            <p:nvPr/>
          </p:nvSpPr>
          <p:spPr>
            <a:xfrm>
              <a:off x="14215106" y="5707609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7" name="Полилиния: фигура 2966">
              <a:extLst>
                <a:ext uri="{FF2B5EF4-FFF2-40B4-BE49-F238E27FC236}">
                  <a16:creationId xmlns:a16="http://schemas.microsoft.com/office/drawing/2014/main" id="{77D0DDCB-46C9-92B8-EA66-0CF56893780F}"/>
                </a:ext>
              </a:extLst>
            </p:cNvPr>
            <p:cNvSpPr/>
            <p:nvPr/>
          </p:nvSpPr>
          <p:spPr>
            <a:xfrm>
              <a:off x="14785290" y="5707609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8" name="Полилиния: фигура 2967">
              <a:extLst>
                <a:ext uri="{FF2B5EF4-FFF2-40B4-BE49-F238E27FC236}">
                  <a16:creationId xmlns:a16="http://schemas.microsoft.com/office/drawing/2014/main" id="{8E27CD67-0AED-2AE8-E4AA-7CDAC6BFABE7}"/>
                </a:ext>
              </a:extLst>
            </p:cNvPr>
            <p:cNvSpPr/>
            <p:nvPr/>
          </p:nvSpPr>
          <p:spPr>
            <a:xfrm>
              <a:off x="15354481" y="5707609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9" name="Полилиния: фигура 2968">
              <a:extLst>
                <a:ext uri="{FF2B5EF4-FFF2-40B4-BE49-F238E27FC236}">
                  <a16:creationId xmlns:a16="http://schemas.microsoft.com/office/drawing/2014/main" id="{34BC0F97-B349-3D70-D6AF-EBD36CD9F568}"/>
                </a:ext>
              </a:extLst>
            </p:cNvPr>
            <p:cNvSpPr/>
            <p:nvPr/>
          </p:nvSpPr>
          <p:spPr>
            <a:xfrm>
              <a:off x="15924664" y="5707609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0" name="Полилиния: фигура 2969">
              <a:extLst>
                <a:ext uri="{FF2B5EF4-FFF2-40B4-BE49-F238E27FC236}">
                  <a16:creationId xmlns:a16="http://schemas.microsoft.com/office/drawing/2014/main" id="{EDB8180F-5564-2702-0736-546A455D26A7}"/>
                </a:ext>
              </a:extLst>
            </p:cNvPr>
            <p:cNvSpPr/>
            <p:nvPr/>
          </p:nvSpPr>
          <p:spPr>
            <a:xfrm>
              <a:off x="16493856" y="5707609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1" name="Полилиния: фигура 2970">
              <a:extLst>
                <a:ext uri="{FF2B5EF4-FFF2-40B4-BE49-F238E27FC236}">
                  <a16:creationId xmlns:a16="http://schemas.microsoft.com/office/drawing/2014/main" id="{02D20627-F2DE-95DA-4174-19096B3A65EA}"/>
                </a:ext>
              </a:extLst>
            </p:cNvPr>
            <p:cNvSpPr/>
            <p:nvPr/>
          </p:nvSpPr>
          <p:spPr>
            <a:xfrm>
              <a:off x="12414319" y="5940641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2" name="Полилиния: фигура 2971">
              <a:extLst>
                <a:ext uri="{FF2B5EF4-FFF2-40B4-BE49-F238E27FC236}">
                  <a16:creationId xmlns:a16="http://schemas.microsoft.com/office/drawing/2014/main" id="{65693392-4017-4411-F3DE-F3A0F077B917}"/>
                </a:ext>
              </a:extLst>
            </p:cNvPr>
            <p:cNvSpPr/>
            <p:nvPr/>
          </p:nvSpPr>
          <p:spPr>
            <a:xfrm>
              <a:off x="13208609" y="5940641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3" name="Полилиния: фигура 2972">
              <a:extLst>
                <a:ext uri="{FF2B5EF4-FFF2-40B4-BE49-F238E27FC236}">
                  <a16:creationId xmlns:a16="http://schemas.microsoft.com/office/drawing/2014/main" id="{7DB7FE32-E1E4-8819-4C37-8098B8FE647C}"/>
                </a:ext>
              </a:extLst>
            </p:cNvPr>
            <p:cNvSpPr/>
            <p:nvPr/>
          </p:nvSpPr>
          <p:spPr>
            <a:xfrm>
              <a:off x="13644923" y="5940641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4" name="Полилиния: фигура 2973">
              <a:extLst>
                <a:ext uri="{FF2B5EF4-FFF2-40B4-BE49-F238E27FC236}">
                  <a16:creationId xmlns:a16="http://schemas.microsoft.com/office/drawing/2014/main" id="{0FDF3C4F-51CA-5F83-237C-3E8B5ADA7D37}"/>
                </a:ext>
              </a:extLst>
            </p:cNvPr>
            <p:cNvSpPr/>
            <p:nvPr/>
          </p:nvSpPr>
          <p:spPr>
            <a:xfrm>
              <a:off x="14215106" y="5940641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5" name="Полилиния: фигура 2974">
              <a:extLst>
                <a:ext uri="{FF2B5EF4-FFF2-40B4-BE49-F238E27FC236}">
                  <a16:creationId xmlns:a16="http://schemas.microsoft.com/office/drawing/2014/main" id="{9354099E-A41B-4DDC-3F82-C9250C3B1571}"/>
                </a:ext>
              </a:extLst>
            </p:cNvPr>
            <p:cNvSpPr/>
            <p:nvPr/>
          </p:nvSpPr>
          <p:spPr>
            <a:xfrm>
              <a:off x="14785290" y="5940641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6" name="Полилиния: фигура 2975">
              <a:extLst>
                <a:ext uri="{FF2B5EF4-FFF2-40B4-BE49-F238E27FC236}">
                  <a16:creationId xmlns:a16="http://schemas.microsoft.com/office/drawing/2014/main" id="{29BDF188-C99A-22E3-471E-A27F735A1D75}"/>
                </a:ext>
              </a:extLst>
            </p:cNvPr>
            <p:cNvSpPr/>
            <p:nvPr/>
          </p:nvSpPr>
          <p:spPr>
            <a:xfrm>
              <a:off x="15354481" y="5940641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7" name="Полилиния: фигура 2976">
              <a:extLst>
                <a:ext uri="{FF2B5EF4-FFF2-40B4-BE49-F238E27FC236}">
                  <a16:creationId xmlns:a16="http://schemas.microsoft.com/office/drawing/2014/main" id="{BB474C34-B15F-018A-DBCB-7A56B684938D}"/>
                </a:ext>
              </a:extLst>
            </p:cNvPr>
            <p:cNvSpPr/>
            <p:nvPr/>
          </p:nvSpPr>
          <p:spPr>
            <a:xfrm>
              <a:off x="15924664" y="5940641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8" name="Полилиния: фигура 2977">
              <a:extLst>
                <a:ext uri="{FF2B5EF4-FFF2-40B4-BE49-F238E27FC236}">
                  <a16:creationId xmlns:a16="http://schemas.microsoft.com/office/drawing/2014/main" id="{A0ADBE0D-1200-5466-8FC3-3B737D2F9018}"/>
                </a:ext>
              </a:extLst>
            </p:cNvPr>
            <p:cNvSpPr/>
            <p:nvPr/>
          </p:nvSpPr>
          <p:spPr>
            <a:xfrm>
              <a:off x="16493856" y="5940641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9" name="Полилиния: фигура 2978">
              <a:extLst>
                <a:ext uri="{FF2B5EF4-FFF2-40B4-BE49-F238E27FC236}">
                  <a16:creationId xmlns:a16="http://schemas.microsoft.com/office/drawing/2014/main" id="{AB65803D-5603-B361-E92C-3422BD3C4AA0}"/>
                </a:ext>
              </a:extLst>
            </p:cNvPr>
            <p:cNvSpPr/>
            <p:nvPr/>
          </p:nvSpPr>
          <p:spPr>
            <a:xfrm>
              <a:off x="12414319" y="6173672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0" name="Полилиния: фигура 2979">
              <a:extLst>
                <a:ext uri="{FF2B5EF4-FFF2-40B4-BE49-F238E27FC236}">
                  <a16:creationId xmlns:a16="http://schemas.microsoft.com/office/drawing/2014/main" id="{3B695865-89E9-901E-823D-FC7F6465C700}"/>
                </a:ext>
              </a:extLst>
            </p:cNvPr>
            <p:cNvSpPr/>
            <p:nvPr/>
          </p:nvSpPr>
          <p:spPr>
            <a:xfrm>
              <a:off x="13208609" y="6173672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1" name="Полилиния: фигура 2980">
              <a:extLst>
                <a:ext uri="{FF2B5EF4-FFF2-40B4-BE49-F238E27FC236}">
                  <a16:creationId xmlns:a16="http://schemas.microsoft.com/office/drawing/2014/main" id="{FDD4BF99-33B5-A8B6-88AD-AA9637F879DE}"/>
                </a:ext>
              </a:extLst>
            </p:cNvPr>
            <p:cNvSpPr/>
            <p:nvPr/>
          </p:nvSpPr>
          <p:spPr>
            <a:xfrm>
              <a:off x="13644923" y="617367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2" name="Полилиния: фигура 2981">
              <a:extLst>
                <a:ext uri="{FF2B5EF4-FFF2-40B4-BE49-F238E27FC236}">
                  <a16:creationId xmlns:a16="http://schemas.microsoft.com/office/drawing/2014/main" id="{D50121D0-6F2E-C8E3-CF9F-D8706C5E1C22}"/>
                </a:ext>
              </a:extLst>
            </p:cNvPr>
            <p:cNvSpPr/>
            <p:nvPr/>
          </p:nvSpPr>
          <p:spPr>
            <a:xfrm>
              <a:off x="14215106" y="617367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3" name="Полилиния: фигура 2982">
              <a:extLst>
                <a:ext uri="{FF2B5EF4-FFF2-40B4-BE49-F238E27FC236}">
                  <a16:creationId xmlns:a16="http://schemas.microsoft.com/office/drawing/2014/main" id="{5E8C31D6-1D51-DC90-B8A5-368962C33013}"/>
                </a:ext>
              </a:extLst>
            </p:cNvPr>
            <p:cNvSpPr/>
            <p:nvPr/>
          </p:nvSpPr>
          <p:spPr>
            <a:xfrm>
              <a:off x="14785290" y="6173672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4" name="Полилиния: фигура 2983">
              <a:extLst>
                <a:ext uri="{FF2B5EF4-FFF2-40B4-BE49-F238E27FC236}">
                  <a16:creationId xmlns:a16="http://schemas.microsoft.com/office/drawing/2014/main" id="{4E12089C-F46F-EA55-B890-A0F3C818B743}"/>
                </a:ext>
              </a:extLst>
            </p:cNvPr>
            <p:cNvSpPr/>
            <p:nvPr/>
          </p:nvSpPr>
          <p:spPr>
            <a:xfrm>
              <a:off x="15354481" y="617367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5" name="Полилиния: фигура 2984">
              <a:extLst>
                <a:ext uri="{FF2B5EF4-FFF2-40B4-BE49-F238E27FC236}">
                  <a16:creationId xmlns:a16="http://schemas.microsoft.com/office/drawing/2014/main" id="{8D2E359A-68EE-90C5-01AD-9C11CFC93125}"/>
                </a:ext>
              </a:extLst>
            </p:cNvPr>
            <p:cNvSpPr/>
            <p:nvPr/>
          </p:nvSpPr>
          <p:spPr>
            <a:xfrm>
              <a:off x="15924664" y="6173672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6" name="Полилиния: фигура 2985">
              <a:extLst>
                <a:ext uri="{FF2B5EF4-FFF2-40B4-BE49-F238E27FC236}">
                  <a16:creationId xmlns:a16="http://schemas.microsoft.com/office/drawing/2014/main" id="{672206EC-AD12-400F-7CC0-491CD7B80893}"/>
                </a:ext>
              </a:extLst>
            </p:cNvPr>
            <p:cNvSpPr/>
            <p:nvPr/>
          </p:nvSpPr>
          <p:spPr>
            <a:xfrm>
              <a:off x="16493856" y="617367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7" name="Полилиния: фигура 2986">
              <a:extLst>
                <a:ext uri="{FF2B5EF4-FFF2-40B4-BE49-F238E27FC236}">
                  <a16:creationId xmlns:a16="http://schemas.microsoft.com/office/drawing/2014/main" id="{7E799A62-CE49-21BB-5854-5898C4623EBB}"/>
                </a:ext>
              </a:extLst>
            </p:cNvPr>
            <p:cNvSpPr/>
            <p:nvPr/>
          </p:nvSpPr>
          <p:spPr>
            <a:xfrm>
              <a:off x="12414319" y="6405712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8" name="Полилиния: фигура 2987">
              <a:extLst>
                <a:ext uri="{FF2B5EF4-FFF2-40B4-BE49-F238E27FC236}">
                  <a16:creationId xmlns:a16="http://schemas.microsoft.com/office/drawing/2014/main" id="{B494293C-8ADF-6257-FACF-C3786E8F3A7B}"/>
                </a:ext>
              </a:extLst>
            </p:cNvPr>
            <p:cNvSpPr/>
            <p:nvPr/>
          </p:nvSpPr>
          <p:spPr>
            <a:xfrm>
              <a:off x="13208609" y="6405712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9" name="Полилиния: фигура 2988">
              <a:extLst>
                <a:ext uri="{FF2B5EF4-FFF2-40B4-BE49-F238E27FC236}">
                  <a16:creationId xmlns:a16="http://schemas.microsoft.com/office/drawing/2014/main" id="{7408C190-B8D6-94D5-089C-31289D6C8357}"/>
                </a:ext>
              </a:extLst>
            </p:cNvPr>
            <p:cNvSpPr/>
            <p:nvPr/>
          </p:nvSpPr>
          <p:spPr>
            <a:xfrm>
              <a:off x="13644923" y="640571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0" name="Полилиния: фигура 2989">
              <a:extLst>
                <a:ext uri="{FF2B5EF4-FFF2-40B4-BE49-F238E27FC236}">
                  <a16:creationId xmlns:a16="http://schemas.microsoft.com/office/drawing/2014/main" id="{DCD78CC7-2EC8-B6C0-A0DB-042E42E0BF65}"/>
                </a:ext>
              </a:extLst>
            </p:cNvPr>
            <p:cNvSpPr/>
            <p:nvPr/>
          </p:nvSpPr>
          <p:spPr>
            <a:xfrm>
              <a:off x="14215106" y="640571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1" name="Полилиния: фигура 2990">
              <a:extLst>
                <a:ext uri="{FF2B5EF4-FFF2-40B4-BE49-F238E27FC236}">
                  <a16:creationId xmlns:a16="http://schemas.microsoft.com/office/drawing/2014/main" id="{A995F6D2-F1B7-67AA-3414-70B735C46139}"/>
                </a:ext>
              </a:extLst>
            </p:cNvPr>
            <p:cNvSpPr/>
            <p:nvPr/>
          </p:nvSpPr>
          <p:spPr>
            <a:xfrm>
              <a:off x="14785290" y="6405712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2" name="Полилиния: фигура 2991">
              <a:extLst>
                <a:ext uri="{FF2B5EF4-FFF2-40B4-BE49-F238E27FC236}">
                  <a16:creationId xmlns:a16="http://schemas.microsoft.com/office/drawing/2014/main" id="{F383F7AF-146D-D981-1582-4359FCBE0F45}"/>
                </a:ext>
              </a:extLst>
            </p:cNvPr>
            <p:cNvSpPr/>
            <p:nvPr/>
          </p:nvSpPr>
          <p:spPr>
            <a:xfrm>
              <a:off x="15354481" y="640571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3" name="Полилиния: фигура 2992">
              <a:extLst>
                <a:ext uri="{FF2B5EF4-FFF2-40B4-BE49-F238E27FC236}">
                  <a16:creationId xmlns:a16="http://schemas.microsoft.com/office/drawing/2014/main" id="{577B198F-35BF-1603-35F4-94D38FF94A26}"/>
                </a:ext>
              </a:extLst>
            </p:cNvPr>
            <p:cNvSpPr/>
            <p:nvPr/>
          </p:nvSpPr>
          <p:spPr>
            <a:xfrm>
              <a:off x="15924664" y="6405712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4" name="Полилиния: фигура 2993">
              <a:extLst>
                <a:ext uri="{FF2B5EF4-FFF2-40B4-BE49-F238E27FC236}">
                  <a16:creationId xmlns:a16="http://schemas.microsoft.com/office/drawing/2014/main" id="{CA0CB508-495D-79AA-3E6F-FB28DD65B738}"/>
                </a:ext>
              </a:extLst>
            </p:cNvPr>
            <p:cNvSpPr/>
            <p:nvPr/>
          </p:nvSpPr>
          <p:spPr>
            <a:xfrm>
              <a:off x="16493856" y="640571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5" name="Полилиния: фигура 2994">
              <a:extLst>
                <a:ext uri="{FF2B5EF4-FFF2-40B4-BE49-F238E27FC236}">
                  <a16:creationId xmlns:a16="http://schemas.microsoft.com/office/drawing/2014/main" id="{DE7179D0-773A-C840-3E10-1DEBE3BD7889}"/>
                </a:ext>
              </a:extLst>
            </p:cNvPr>
            <p:cNvSpPr/>
            <p:nvPr/>
          </p:nvSpPr>
          <p:spPr>
            <a:xfrm>
              <a:off x="12414319" y="6871775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6" name="Полилиния: фигура 2995">
              <a:extLst>
                <a:ext uri="{FF2B5EF4-FFF2-40B4-BE49-F238E27FC236}">
                  <a16:creationId xmlns:a16="http://schemas.microsoft.com/office/drawing/2014/main" id="{02EAC2B9-917C-F660-FA9F-8BC9D4369CF8}"/>
                </a:ext>
              </a:extLst>
            </p:cNvPr>
            <p:cNvSpPr/>
            <p:nvPr/>
          </p:nvSpPr>
          <p:spPr>
            <a:xfrm>
              <a:off x="13208609" y="6871775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7" name="Полилиния: фигура 2996">
              <a:extLst>
                <a:ext uri="{FF2B5EF4-FFF2-40B4-BE49-F238E27FC236}">
                  <a16:creationId xmlns:a16="http://schemas.microsoft.com/office/drawing/2014/main" id="{FF8B837B-1DCC-3682-1720-3708D8B9D203}"/>
                </a:ext>
              </a:extLst>
            </p:cNvPr>
            <p:cNvSpPr/>
            <p:nvPr/>
          </p:nvSpPr>
          <p:spPr>
            <a:xfrm>
              <a:off x="13644923" y="6871775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8" name="Полилиния: фигура 2997">
              <a:extLst>
                <a:ext uri="{FF2B5EF4-FFF2-40B4-BE49-F238E27FC236}">
                  <a16:creationId xmlns:a16="http://schemas.microsoft.com/office/drawing/2014/main" id="{6980BBB9-706E-63D4-6BE1-D0216D1DB6C9}"/>
                </a:ext>
              </a:extLst>
            </p:cNvPr>
            <p:cNvSpPr/>
            <p:nvPr/>
          </p:nvSpPr>
          <p:spPr>
            <a:xfrm>
              <a:off x="14215106" y="6871775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9" name="Полилиния: фигура 2998">
              <a:extLst>
                <a:ext uri="{FF2B5EF4-FFF2-40B4-BE49-F238E27FC236}">
                  <a16:creationId xmlns:a16="http://schemas.microsoft.com/office/drawing/2014/main" id="{92D88744-879A-2B5E-36D2-037071CEEBA3}"/>
                </a:ext>
              </a:extLst>
            </p:cNvPr>
            <p:cNvSpPr/>
            <p:nvPr/>
          </p:nvSpPr>
          <p:spPr>
            <a:xfrm>
              <a:off x="14785290" y="6871775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0" name="Полилиния: фигура 2999">
              <a:extLst>
                <a:ext uri="{FF2B5EF4-FFF2-40B4-BE49-F238E27FC236}">
                  <a16:creationId xmlns:a16="http://schemas.microsoft.com/office/drawing/2014/main" id="{5148050F-D0D8-F76D-C5B8-D5CA2835A40A}"/>
                </a:ext>
              </a:extLst>
            </p:cNvPr>
            <p:cNvSpPr/>
            <p:nvPr/>
          </p:nvSpPr>
          <p:spPr>
            <a:xfrm>
              <a:off x="15354481" y="6871775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1" name="Полилиния: фигура 3000">
              <a:extLst>
                <a:ext uri="{FF2B5EF4-FFF2-40B4-BE49-F238E27FC236}">
                  <a16:creationId xmlns:a16="http://schemas.microsoft.com/office/drawing/2014/main" id="{469D8560-9D39-83B0-21F1-25B18AD18F4C}"/>
                </a:ext>
              </a:extLst>
            </p:cNvPr>
            <p:cNvSpPr/>
            <p:nvPr/>
          </p:nvSpPr>
          <p:spPr>
            <a:xfrm>
              <a:off x="15924664" y="6871775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2" name="Полилиния: фигура 3001">
              <a:extLst>
                <a:ext uri="{FF2B5EF4-FFF2-40B4-BE49-F238E27FC236}">
                  <a16:creationId xmlns:a16="http://schemas.microsoft.com/office/drawing/2014/main" id="{358701AD-593E-3C9B-B528-B8EB6D737DEF}"/>
                </a:ext>
              </a:extLst>
            </p:cNvPr>
            <p:cNvSpPr/>
            <p:nvPr/>
          </p:nvSpPr>
          <p:spPr>
            <a:xfrm>
              <a:off x="16493856" y="6871775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3" name="Полилиния: фигура 3002">
              <a:extLst>
                <a:ext uri="{FF2B5EF4-FFF2-40B4-BE49-F238E27FC236}">
                  <a16:creationId xmlns:a16="http://schemas.microsoft.com/office/drawing/2014/main" id="{D7537BE9-047D-FF33-378A-6BC0A0995AEA}"/>
                </a:ext>
              </a:extLst>
            </p:cNvPr>
            <p:cNvSpPr/>
            <p:nvPr/>
          </p:nvSpPr>
          <p:spPr>
            <a:xfrm>
              <a:off x="12414319" y="7104806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4" name="Полилиния: фигура 3003">
              <a:extLst>
                <a:ext uri="{FF2B5EF4-FFF2-40B4-BE49-F238E27FC236}">
                  <a16:creationId xmlns:a16="http://schemas.microsoft.com/office/drawing/2014/main" id="{F6BDE50B-4BF1-E105-96DC-8A14D5CDD3A0}"/>
                </a:ext>
              </a:extLst>
            </p:cNvPr>
            <p:cNvSpPr/>
            <p:nvPr/>
          </p:nvSpPr>
          <p:spPr>
            <a:xfrm>
              <a:off x="13208609" y="7104806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5" name="Полилиния: фигура 3004">
              <a:extLst>
                <a:ext uri="{FF2B5EF4-FFF2-40B4-BE49-F238E27FC236}">
                  <a16:creationId xmlns:a16="http://schemas.microsoft.com/office/drawing/2014/main" id="{1F11325D-35F4-617A-FDD8-5DC3953E9F34}"/>
                </a:ext>
              </a:extLst>
            </p:cNvPr>
            <p:cNvSpPr/>
            <p:nvPr/>
          </p:nvSpPr>
          <p:spPr>
            <a:xfrm>
              <a:off x="13644923" y="7104806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6" name="Полилиния: фигура 3005">
              <a:extLst>
                <a:ext uri="{FF2B5EF4-FFF2-40B4-BE49-F238E27FC236}">
                  <a16:creationId xmlns:a16="http://schemas.microsoft.com/office/drawing/2014/main" id="{BC339732-C5BC-33CE-358C-1F74DAB2F083}"/>
                </a:ext>
              </a:extLst>
            </p:cNvPr>
            <p:cNvSpPr/>
            <p:nvPr/>
          </p:nvSpPr>
          <p:spPr>
            <a:xfrm>
              <a:off x="14215106" y="7104806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7" name="Полилиния: фигура 3006">
              <a:extLst>
                <a:ext uri="{FF2B5EF4-FFF2-40B4-BE49-F238E27FC236}">
                  <a16:creationId xmlns:a16="http://schemas.microsoft.com/office/drawing/2014/main" id="{A0D7815F-9259-F90B-3397-CA4BE1F52364}"/>
                </a:ext>
              </a:extLst>
            </p:cNvPr>
            <p:cNvSpPr/>
            <p:nvPr/>
          </p:nvSpPr>
          <p:spPr>
            <a:xfrm>
              <a:off x="14785290" y="7104806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8" name="Полилиния: фигура 3007">
              <a:extLst>
                <a:ext uri="{FF2B5EF4-FFF2-40B4-BE49-F238E27FC236}">
                  <a16:creationId xmlns:a16="http://schemas.microsoft.com/office/drawing/2014/main" id="{E1C26347-9A99-020A-FD64-C12349E0E49E}"/>
                </a:ext>
              </a:extLst>
            </p:cNvPr>
            <p:cNvSpPr/>
            <p:nvPr/>
          </p:nvSpPr>
          <p:spPr>
            <a:xfrm>
              <a:off x="15354481" y="7104806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9" name="Полилиния: фигура 3008">
              <a:extLst>
                <a:ext uri="{FF2B5EF4-FFF2-40B4-BE49-F238E27FC236}">
                  <a16:creationId xmlns:a16="http://schemas.microsoft.com/office/drawing/2014/main" id="{E31B58A6-F79A-76DE-C45F-9CA098FC4C32}"/>
                </a:ext>
              </a:extLst>
            </p:cNvPr>
            <p:cNvSpPr/>
            <p:nvPr/>
          </p:nvSpPr>
          <p:spPr>
            <a:xfrm>
              <a:off x="15924664" y="7104806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0" name="Полилиния: фигура 3009">
              <a:extLst>
                <a:ext uri="{FF2B5EF4-FFF2-40B4-BE49-F238E27FC236}">
                  <a16:creationId xmlns:a16="http://schemas.microsoft.com/office/drawing/2014/main" id="{A8391A2A-F190-28FD-4500-4515849349B2}"/>
                </a:ext>
              </a:extLst>
            </p:cNvPr>
            <p:cNvSpPr/>
            <p:nvPr/>
          </p:nvSpPr>
          <p:spPr>
            <a:xfrm>
              <a:off x="16493856" y="7104806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1" name="Полилиния: фигура 3010">
              <a:extLst>
                <a:ext uri="{FF2B5EF4-FFF2-40B4-BE49-F238E27FC236}">
                  <a16:creationId xmlns:a16="http://schemas.microsoft.com/office/drawing/2014/main" id="{8661BC9C-68F6-8719-5990-D697951A541E}"/>
                </a:ext>
              </a:extLst>
            </p:cNvPr>
            <p:cNvSpPr/>
            <p:nvPr/>
          </p:nvSpPr>
          <p:spPr>
            <a:xfrm>
              <a:off x="12414319" y="7337838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2" name="Полилиния: фигура 3011">
              <a:extLst>
                <a:ext uri="{FF2B5EF4-FFF2-40B4-BE49-F238E27FC236}">
                  <a16:creationId xmlns:a16="http://schemas.microsoft.com/office/drawing/2014/main" id="{86FA12F6-037B-7D81-D8C9-A7A0073C0B84}"/>
                </a:ext>
              </a:extLst>
            </p:cNvPr>
            <p:cNvSpPr/>
            <p:nvPr/>
          </p:nvSpPr>
          <p:spPr>
            <a:xfrm>
              <a:off x="13208609" y="7337838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3" name="Полилиния: фигура 3012">
              <a:extLst>
                <a:ext uri="{FF2B5EF4-FFF2-40B4-BE49-F238E27FC236}">
                  <a16:creationId xmlns:a16="http://schemas.microsoft.com/office/drawing/2014/main" id="{C3C681EF-354B-C58E-4866-BDE569DFAC87}"/>
                </a:ext>
              </a:extLst>
            </p:cNvPr>
            <p:cNvSpPr/>
            <p:nvPr/>
          </p:nvSpPr>
          <p:spPr>
            <a:xfrm>
              <a:off x="13644923" y="7337838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4" name="Полилиния: фигура 3013">
              <a:extLst>
                <a:ext uri="{FF2B5EF4-FFF2-40B4-BE49-F238E27FC236}">
                  <a16:creationId xmlns:a16="http://schemas.microsoft.com/office/drawing/2014/main" id="{3479322E-420A-FEE5-D2C5-9DD8CF9A418C}"/>
                </a:ext>
              </a:extLst>
            </p:cNvPr>
            <p:cNvSpPr/>
            <p:nvPr/>
          </p:nvSpPr>
          <p:spPr>
            <a:xfrm>
              <a:off x="14215106" y="7337838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5" name="Полилиния: фигура 3014">
              <a:extLst>
                <a:ext uri="{FF2B5EF4-FFF2-40B4-BE49-F238E27FC236}">
                  <a16:creationId xmlns:a16="http://schemas.microsoft.com/office/drawing/2014/main" id="{89F45E3E-15CB-11A9-2A3C-C0D93998DA84}"/>
                </a:ext>
              </a:extLst>
            </p:cNvPr>
            <p:cNvSpPr/>
            <p:nvPr/>
          </p:nvSpPr>
          <p:spPr>
            <a:xfrm>
              <a:off x="14785290" y="7337838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6" name="Полилиния: фигура 3015">
              <a:extLst>
                <a:ext uri="{FF2B5EF4-FFF2-40B4-BE49-F238E27FC236}">
                  <a16:creationId xmlns:a16="http://schemas.microsoft.com/office/drawing/2014/main" id="{A8E5FDCD-38DF-F64C-A326-CFEC75FECD4C}"/>
                </a:ext>
              </a:extLst>
            </p:cNvPr>
            <p:cNvSpPr/>
            <p:nvPr/>
          </p:nvSpPr>
          <p:spPr>
            <a:xfrm>
              <a:off x="15354481" y="7337838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7" name="Полилиния: фигура 3016">
              <a:extLst>
                <a:ext uri="{FF2B5EF4-FFF2-40B4-BE49-F238E27FC236}">
                  <a16:creationId xmlns:a16="http://schemas.microsoft.com/office/drawing/2014/main" id="{85D09B9C-14BB-1399-E4E5-01CABF46913F}"/>
                </a:ext>
              </a:extLst>
            </p:cNvPr>
            <p:cNvSpPr/>
            <p:nvPr/>
          </p:nvSpPr>
          <p:spPr>
            <a:xfrm>
              <a:off x="15924664" y="7337838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8" name="Полилиния: фигура 3017">
              <a:extLst>
                <a:ext uri="{FF2B5EF4-FFF2-40B4-BE49-F238E27FC236}">
                  <a16:creationId xmlns:a16="http://schemas.microsoft.com/office/drawing/2014/main" id="{858EB33A-0153-9F32-EAAB-8A0295A84FE9}"/>
                </a:ext>
              </a:extLst>
            </p:cNvPr>
            <p:cNvSpPr/>
            <p:nvPr/>
          </p:nvSpPr>
          <p:spPr>
            <a:xfrm>
              <a:off x="16493856" y="7337838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9" name="Полилиния: фигура 3018">
              <a:extLst>
                <a:ext uri="{FF2B5EF4-FFF2-40B4-BE49-F238E27FC236}">
                  <a16:creationId xmlns:a16="http://schemas.microsoft.com/office/drawing/2014/main" id="{F61292DA-CB2F-1494-7181-1F6D930EE25F}"/>
                </a:ext>
              </a:extLst>
            </p:cNvPr>
            <p:cNvSpPr/>
            <p:nvPr/>
          </p:nvSpPr>
          <p:spPr>
            <a:xfrm>
              <a:off x="12414319" y="7570869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0" name="Полилиния: фигура 3019">
              <a:extLst>
                <a:ext uri="{FF2B5EF4-FFF2-40B4-BE49-F238E27FC236}">
                  <a16:creationId xmlns:a16="http://schemas.microsoft.com/office/drawing/2014/main" id="{026EFEF8-5DD0-351C-15E8-B5BBFA69CD9A}"/>
                </a:ext>
              </a:extLst>
            </p:cNvPr>
            <p:cNvSpPr/>
            <p:nvPr/>
          </p:nvSpPr>
          <p:spPr>
            <a:xfrm>
              <a:off x="13208609" y="7570869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1" name="Полилиния: фигура 3020">
              <a:extLst>
                <a:ext uri="{FF2B5EF4-FFF2-40B4-BE49-F238E27FC236}">
                  <a16:creationId xmlns:a16="http://schemas.microsoft.com/office/drawing/2014/main" id="{006210E0-2155-174B-8E40-6AC99BCB5A0E}"/>
                </a:ext>
              </a:extLst>
            </p:cNvPr>
            <p:cNvSpPr/>
            <p:nvPr/>
          </p:nvSpPr>
          <p:spPr>
            <a:xfrm>
              <a:off x="13644923" y="7570869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2" name="Полилиния: фигура 3021">
              <a:extLst>
                <a:ext uri="{FF2B5EF4-FFF2-40B4-BE49-F238E27FC236}">
                  <a16:creationId xmlns:a16="http://schemas.microsoft.com/office/drawing/2014/main" id="{08ABA7BD-CFC3-3483-4C96-5C98D5DA7635}"/>
                </a:ext>
              </a:extLst>
            </p:cNvPr>
            <p:cNvSpPr/>
            <p:nvPr/>
          </p:nvSpPr>
          <p:spPr>
            <a:xfrm>
              <a:off x="14215106" y="7570869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3" name="Полилиния: фигура 3022">
              <a:extLst>
                <a:ext uri="{FF2B5EF4-FFF2-40B4-BE49-F238E27FC236}">
                  <a16:creationId xmlns:a16="http://schemas.microsoft.com/office/drawing/2014/main" id="{D2303D68-B514-9CAD-E7EC-0844073AA505}"/>
                </a:ext>
              </a:extLst>
            </p:cNvPr>
            <p:cNvSpPr/>
            <p:nvPr/>
          </p:nvSpPr>
          <p:spPr>
            <a:xfrm>
              <a:off x="14785290" y="7570869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4" name="Полилиния: фигура 3023">
              <a:extLst>
                <a:ext uri="{FF2B5EF4-FFF2-40B4-BE49-F238E27FC236}">
                  <a16:creationId xmlns:a16="http://schemas.microsoft.com/office/drawing/2014/main" id="{F6C9289C-BBBC-64D0-D229-1326E1B232FE}"/>
                </a:ext>
              </a:extLst>
            </p:cNvPr>
            <p:cNvSpPr/>
            <p:nvPr/>
          </p:nvSpPr>
          <p:spPr>
            <a:xfrm>
              <a:off x="15354481" y="7570869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5" name="Полилиния: фигура 3024">
              <a:extLst>
                <a:ext uri="{FF2B5EF4-FFF2-40B4-BE49-F238E27FC236}">
                  <a16:creationId xmlns:a16="http://schemas.microsoft.com/office/drawing/2014/main" id="{A9C3E021-D899-21F3-5388-1DC9DCCC4D9D}"/>
                </a:ext>
              </a:extLst>
            </p:cNvPr>
            <p:cNvSpPr/>
            <p:nvPr/>
          </p:nvSpPr>
          <p:spPr>
            <a:xfrm>
              <a:off x="15924664" y="7570869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6" name="Полилиния: фигура 3025">
              <a:extLst>
                <a:ext uri="{FF2B5EF4-FFF2-40B4-BE49-F238E27FC236}">
                  <a16:creationId xmlns:a16="http://schemas.microsoft.com/office/drawing/2014/main" id="{FC203E6F-6CE5-2302-436C-4A71FFE667A0}"/>
                </a:ext>
              </a:extLst>
            </p:cNvPr>
            <p:cNvSpPr/>
            <p:nvPr/>
          </p:nvSpPr>
          <p:spPr>
            <a:xfrm>
              <a:off x="16493856" y="7570869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7" name="Полилиния: фигура 3026">
              <a:extLst>
                <a:ext uri="{FF2B5EF4-FFF2-40B4-BE49-F238E27FC236}">
                  <a16:creationId xmlns:a16="http://schemas.microsoft.com/office/drawing/2014/main" id="{5CFA1583-4D3D-2E82-21AC-7C47D7335949}"/>
                </a:ext>
              </a:extLst>
            </p:cNvPr>
            <p:cNvSpPr/>
            <p:nvPr/>
          </p:nvSpPr>
          <p:spPr>
            <a:xfrm>
              <a:off x="12414319" y="7803900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8" name="Полилиния: фигура 3027">
              <a:extLst>
                <a:ext uri="{FF2B5EF4-FFF2-40B4-BE49-F238E27FC236}">
                  <a16:creationId xmlns:a16="http://schemas.microsoft.com/office/drawing/2014/main" id="{13DCF395-B2D1-09EC-3163-B33BC231F693}"/>
                </a:ext>
              </a:extLst>
            </p:cNvPr>
            <p:cNvSpPr/>
            <p:nvPr/>
          </p:nvSpPr>
          <p:spPr>
            <a:xfrm>
              <a:off x="13208609" y="7803900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9" name="Полилиния: фигура 3028">
              <a:extLst>
                <a:ext uri="{FF2B5EF4-FFF2-40B4-BE49-F238E27FC236}">
                  <a16:creationId xmlns:a16="http://schemas.microsoft.com/office/drawing/2014/main" id="{C5E56572-E4FD-12A7-0054-76079C232AFB}"/>
                </a:ext>
              </a:extLst>
            </p:cNvPr>
            <p:cNvSpPr/>
            <p:nvPr/>
          </p:nvSpPr>
          <p:spPr>
            <a:xfrm>
              <a:off x="13644923" y="7803900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0" name="Полилиния: фигура 3029">
              <a:extLst>
                <a:ext uri="{FF2B5EF4-FFF2-40B4-BE49-F238E27FC236}">
                  <a16:creationId xmlns:a16="http://schemas.microsoft.com/office/drawing/2014/main" id="{6873FC01-FB20-044C-50AE-345D92CDE8B2}"/>
                </a:ext>
              </a:extLst>
            </p:cNvPr>
            <p:cNvSpPr/>
            <p:nvPr/>
          </p:nvSpPr>
          <p:spPr>
            <a:xfrm>
              <a:off x="14215106" y="7803900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1" name="Полилиния: фигура 3030">
              <a:extLst>
                <a:ext uri="{FF2B5EF4-FFF2-40B4-BE49-F238E27FC236}">
                  <a16:creationId xmlns:a16="http://schemas.microsoft.com/office/drawing/2014/main" id="{3600307F-4D40-8212-4E1C-95A67C591950}"/>
                </a:ext>
              </a:extLst>
            </p:cNvPr>
            <p:cNvSpPr/>
            <p:nvPr/>
          </p:nvSpPr>
          <p:spPr>
            <a:xfrm>
              <a:off x="14785290" y="7803900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2" name="Полилиния: фигура 3031">
              <a:extLst>
                <a:ext uri="{FF2B5EF4-FFF2-40B4-BE49-F238E27FC236}">
                  <a16:creationId xmlns:a16="http://schemas.microsoft.com/office/drawing/2014/main" id="{6077DC7C-533E-DB3C-D606-D12AF01DAA78}"/>
                </a:ext>
              </a:extLst>
            </p:cNvPr>
            <p:cNvSpPr/>
            <p:nvPr/>
          </p:nvSpPr>
          <p:spPr>
            <a:xfrm>
              <a:off x="15354481" y="7803900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3" name="Полилиния: фигура 3032">
              <a:extLst>
                <a:ext uri="{FF2B5EF4-FFF2-40B4-BE49-F238E27FC236}">
                  <a16:creationId xmlns:a16="http://schemas.microsoft.com/office/drawing/2014/main" id="{207A13D0-5533-BFF5-396B-24BB6853FEC0}"/>
                </a:ext>
              </a:extLst>
            </p:cNvPr>
            <p:cNvSpPr/>
            <p:nvPr/>
          </p:nvSpPr>
          <p:spPr>
            <a:xfrm>
              <a:off x="15924664" y="7803900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4" name="Полилиния: фигура 3033">
              <a:extLst>
                <a:ext uri="{FF2B5EF4-FFF2-40B4-BE49-F238E27FC236}">
                  <a16:creationId xmlns:a16="http://schemas.microsoft.com/office/drawing/2014/main" id="{C60F20A7-4BCF-53A5-A621-3312ABFFE716}"/>
                </a:ext>
              </a:extLst>
            </p:cNvPr>
            <p:cNvSpPr/>
            <p:nvPr/>
          </p:nvSpPr>
          <p:spPr>
            <a:xfrm>
              <a:off x="16493856" y="7803900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5" name="Полилиния: фигура 3034">
              <a:extLst>
                <a:ext uri="{FF2B5EF4-FFF2-40B4-BE49-F238E27FC236}">
                  <a16:creationId xmlns:a16="http://schemas.microsoft.com/office/drawing/2014/main" id="{8D72F325-7735-8C54-AEDC-416324D8B6C5}"/>
                </a:ext>
              </a:extLst>
            </p:cNvPr>
            <p:cNvSpPr/>
            <p:nvPr/>
          </p:nvSpPr>
          <p:spPr>
            <a:xfrm>
              <a:off x="12414319" y="8036932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6" name="Полилиния: фигура 3035">
              <a:extLst>
                <a:ext uri="{FF2B5EF4-FFF2-40B4-BE49-F238E27FC236}">
                  <a16:creationId xmlns:a16="http://schemas.microsoft.com/office/drawing/2014/main" id="{C8C690D2-A2C4-48FC-F6AC-18AE2B811723}"/>
                </a:ext>
              </a:extLst>
            </p:cNvPr>
            <p:cNvSpPr/>
            <p:nvPr/>
          </p:nvSpPr>
          <p:spPr>
            <a:xfrm>
              <a:off x="13208609" y="8036932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7" name="Полилиния: фигура 3036">
              <a:extLst>
                <a:ext uri="{FF2B5EF4-FFF2-40B4-BE49-F238E27FC236}">
                  <a16:creationId xmlns:a16="http://schemas.microsoft.com/office/drawing/2014/main" id="{3788F779-6525-5297-2594-656A9B8C5DD1}"/>
                </a:ext>
              </a:extLst>
            </p:cNvPr>
            <p:cNvSpPr/>
            <p:nvPr/>
          </p:nvSpPr>
          <p:spPr>
            <a:xfrm>
              <a:off x="13644923" y="803693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8" name="Полилиния: фигура 3037">
              <a:extLst>
                <a:ext uri="{FF2B5EF4-FFF2-40B4-BE49-F238E27FC236}">
                  <a16:creationId xmlns:a16="http://schemas.microsoft.com/office/drawing/2014/main" id="{6E64B60C-F781-ABB7-F3C1-C184A6DB5403}"/>
                </a:ext>
              </a:extLst>
            </p:cNvPr>
            <p:cNvSpPr/>
            <p:nvPr/>
          </p:nvSpPr>
          <p:spPr>
            <a:xfrm>
              <a:off x="14215106" y="803693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39" name="Полилиния: фигура 3038">
              <a:extLst>
                <a:ext uri="{FF2B5EF4-FFF2-40B4-BE49-F238E27FC236}">
                  <a16:creationId xmlns:a16="http://schemas.microsoft.com/office/drawing/2014/main" id="{ED833CAB-06FC-FF5B-F015-750E2383A538}"/>
                </a:ext>
              </a:extLst>
            </p:cNvPr>
            <p:cNvSpPr/>
            <p:nvPr/>
          </p:nvSpPr>
          <p:spPr>
            <a:xfrm>
              <a:off x="14785290" y="8036932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0" name="Полилиния: фигура 3039">
              <a:extLst>
                <a:ext uri="{FF2B5EF4-FFF2-40B4-BE49-F238E27FC236}">
                  <a16:creationId xmlns:a16="http://schemas.microsoft.com/office/drawing/2014/main" id="{EEA98E69-ABAE-42A4-5AA1-2DE7101ABF11}"/>
                </a:ext>
              </a:extLst>
            </p:cNvPr>
            <p:cNvSpPr/>
            <p:nvPr/>
          </p:nvSpPr>
          <p:spPr>
            <a:xfrm>
              <a:off x="15354481" y="803693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1" name="Полилиния: фигура 3040">
              <a:extLst>
                <a:ext uri="{FF2B5EF4-FFF2-40B4-BE49-F238E27FC236}">
                  <a16:creationId xmlns:a16="http://schemas.microsoft.com/office/drawing/2014/main" id="{873A1313-DF49-98B1-1D5D-F4EA8E7C3DC0}"/>
                </a:ext>
              </a:extLst>
            </p:cNvPr>
            <p:cNvSpPr/>
            <p:nvPr/>
          </p:nvSpPr>
          <p:spPr>
            <a:xfrm>
              <a:off x="15924664" y="8036932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2" name="Полилиния: фигура 3041">
              <a:extLst>
                <a:ext uri="{FF2B5EF4-FFF2-40B4-BE49-F238E27FC236}">
                  <a16:creationId xmlns:a16="http://schemas.microsoft.com/office/drawing/2014/main" id="{5791A368-FBFA-96CA-23AE-4B30489B0C7A}"/>
                </a:ext>
              </a:extLst>
            </p:cNvPr>
            <p:cNvSpPr/>
            <p:nvPr/>
          </p:nvSpPr>
          <p:spPr>
            <a:xfrm>
              <a:off x="16493856" y="8036932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3" name="Полилиния: фигура 3042">
              <a:extLst>
                <a:ext uri="{FF2B5EF4-FFF2-40B4-BE49-F238E27FC236}">
                  <a16:creationId xmlns:a16="http://schemas.microsoft.com/office/drawing/2014/main" id="{16D7B22B-8392-6A6C-1C8A-13B64541ACAD}"/>
                </a:ext>
              </a:extLst>
            </p:cNvPr>
            <p:cNvSpPr/>
            <p:nvPr/>
          </p:nvSpPr>
          <p:spPr>
            <a:xfrm>
              <a:off x="12414319" y="6638743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4" name="Полилиния: фигура 3043">
              <a:extLst>
                <a:ext uri="{FF2B5EF4-FFF2-40B4-BE49-F238E27FC236}">
                  <a16:creationId xmlns:a16="http://schemas.microsoft.com/office/drawing/2014/main" id="{1AC71246-B41F-455B-D3D5-C96151C16698}"/>
                </a:ext>
              </a:extLst>
            </p:cNvPr>
            <p:cNvSpPr/>
            <p:nvPr/>
          </p:nvSpPr>
          <p:spPr>
            <a:xfrm>
              <a:off x="13208609" y="6638743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5" name="Полилиния: фигура 3044">
              <a:extLst>
                <a:ext uri="{FF2B5EF4-FFF2-40B4-BE49-F238E27FC236}">
                  <a16:creationId xmlns:a16="http://schemas.microsoft.com/office/drawing/2014/main" id="{4D4F2BA3-47DE-C4FA-1DC6-D2972CE8428D}"/>
                </a:ext>
              </a:extLst>
            </p:cNvPr>
            <p:cNvSpPr/>
            <p:nvPr/>
          </p:nvSpPr>
          <p:spPr>
            <a:xfrm>
              <a:off x="13644923" y="6638743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6" name="Полилиния: фигура 3045">
              <a:extLst>
                <a:ext uri="{FF2B5EF4-FFF2-40B4-BE49-F238E27FC236}">
                  <a16:creationId xmlns:a16="http://schemas.microsoft.com/office/drawing/2014/main" id="{A9A4F31E-727C-A347-1C82-450B12E73B9B}"/>
                </a:ext>
              </a:extLst>
            </p:cNvPr>
            <p:cNvSpPr/>
            <p:nvPr/>
          </p:nvSpPr>
          <p:spPr>
            <a:xfrm>
              <a:off x="14215106" y="6638743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7" name="Полилиния: фигура 3046">
              <a:extLst>
                <a:ext uri="{FF2B5EF4-FFF2-40B4-BE49-F238E27FC236}">
                  <a16:creationId xmlns:a16="http://schemas.microsoft.com/office/drawing/2014/main" id="{B541356F-5B3E-88B4-F7F7-993B0A348FA1}"/>
                </a:ext>
              </a:extLst>
            </p:cNvPr>
            <p:cNvSpPr/>
            <p:nvPr/>
          </p:nvSpPr>
          <p:spPr>
            <a:xfrm>
              <a:off x="14785290" y="6638743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8" name="Полилиния: фигура 3047">
              <a:extLst>
                <a:ext uri="{FF2B5EF4-FFF2-40B4-BE49-F238E27FC236}">
                  <a16:creationId xmlns:a16="http://schemas.microsoft.com/office/drawing/2014/main" id="{5E4732A5-FD44-12DC-ED06-D3403BE70D5C}"/>
                </a:ext>
              </a:extLst>
            </p:cNvPr>
            <p:cNvSpPr/>
            <p:nvPr/>
          </p:nvSpPr>
          <p:spPr>
            <a:xfrm>
              <a:off x="15354481" y="6638743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9" name="Полилиния: фигура 3048">
              <a:extLst>
                <a:ext uri="{FF2B5EF4-FFF2-40B4-BE49-F238E27FC236}">
                  <a16:creationId xmlns:a16="http://schemas.microsoft.com/office/drawing/2014/main" id="{062F5197-5DD3-2FC7-5FB7-A83825D9460D}"/>
                </a:ext>
              </a:extLst>
            </p:cNvPr>
            <p:cNvSpPr/>
            <p:nvPr/>
          </p:nvSpPr>
          <p:spPr>
            <a:xfrm>
              <a:off x="15924664" y="6638743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0" name="Полилиния: фигура 3049">
              <a:extLst>
                <a:ext uri="{FF2B5EF4-FFF2-40B4-BE49-F238E27FC236}">
                  <a16:creationId xmlns:a16="http://schemas.microsoft.com/office/drawing/2014/main" id="{6D5CD308-2F61-2F59-FBF4-CA50D6225E9B}"/>
                </a:ext>
              </a:extLst>
            </p:cNvPr>
            <p:cNvSpPr/>
            <p:nvPr/>
          </p:nvSpPr>
          <p:spPr>
            <a:xfrm>
              <a:off x="16493856" y="6638743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1" name="Полилиния: фигура 3050">
              <a:extLst>
                <a:ext uri="{FF2B5EF4-FFF2-40B4-BE49-F238E27FC236}">
                  <a16:creationId xmlns:a16="http://schemas.microsoft.com/office/drawing/2014/main" id="{20468B1A-2DC1-13B2-0390-8434F278EECC}"/>
                </a:ext>
              </a:extLst>
            </p:cNvPr>
            <p:cNvSpPr/>
            <p:nvPr/>
          </p:nvSpPr>
          <p:spPr>
            <a:xfrm>
              <a:off x="12414319" y="8269963"/>
              <a:ext cx="794289" cy="9916"/>
            </a:xfrm>
            <a:custGeom>
              <a:avLst/>
              <a:gdLst>
                <a:gd name="connsiteX0" fmla="*/ 0 w 794289"/>
                <a:gd name="connsiteY0" fmla="*/ 0 h 9916"/>
                <a:gd name="connsiteX1" fmla="*/ 794290 w 794289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289" h="9916">
                  <a:moveTo>
                    <a:pt x="0" y="0"/>
                  </a:moveTo>
                  <a:lnTo>
                    <a:pt x="794290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2" name="Полилиния: фигура 3051">
              <a:extLst>
                <a:ext uri="{FF2B5EF4-FFF2-40B4-BE49-F238E27FC236}">
                  <a16:creationId xmlns:a16="http://schemas.microsoft.com/office/drawing/2014/main" id="{B0AEC61C-2149-D8FA-5271-FD70388F2A1E}"/>
                </a:ext>
              </a:extLst>
            </p:cNvPr>
            <p:cNvSpPr/>
            <p:nvPr/>
          </p:nvSpPr>
          <p:spPr>
            <a:xfrm>
              <a:off x="13208609" y="8269963"/>
              <a:ext cx="436314" cy="9916"/>
            </a:xfrm>
            <a:custGeom>
              <a:avLst/>
              <a:gdLst>
                <a:gd name="connsiteX0" fmla="*/ 0 w 436314"/>
                <a:gd name="connsiteY0" fmla="*/ 0 h 9916"/>
                <a:gd name="connsiteX1" fmla="*/ 436314 w 436314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314" h="9916">
                  <a:moveTo>
                    <a:pt x="0" y="0"/>
                  </a:moveTo>
                  <a:lnTo>
                    <a:pt x="43631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3" name="Полилиния: фигура 3052">
              <a:extLst>
                <a:ext uri="{FF2B5EF4-FFF2-40B4-BE49-F238E27FC236}">
                  <a16:creationId xmlns:a16="http://schemas.microsoft.com/office/drawing/2014/main" id="{89844B74-64E6-4E2F-6077-6570851C0F00}"/>
                </a:ext>
              </a:extLst>
            </p:cNvPr>
            <p:cNvSpPr/>
            <p:nvPr/>
          </p:nvSpPr>
          <p:spPr>
            <a:xfrm>
              <a:off x="13644923" y="8269963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4" name="Полилиния: фигура 3053">
              <a:extLst>
                <a:ext uri="{FF2B5EF4-FFF2-40B4-BE49-F238E27FC236}">
                  <a16:creationId xmlns:a16="http://schemas.microsoft.com/office/drawing/2014/main" id="{3F683474-28FA-DA9B-362C-FEA09301C15B}"/>
                </a:ext>
              </a:extLst>
            </p:cNvPr>
            <p:cNvSpPr/>
            <p:nvPr/>
          </p:nvSpPr>
          <p:spPr>
            <a:xfrm>
              <a:off x="14215106" y="8269963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5" name="Полилиния: фигура 3054">
              <a:extLst>
                <a:ext uri="{FF2B5EF4-FFF2-40B4-BE49-F238E27FC236}">
                  <a16:creationId xmlns:a16="http://schemas.microsoft.com/office/drawing/2014/main" id="{BCB9940F-23C1-42AF-DF34-A0C507B0C6DC}"/>
                </a:ext>
              </a:extLst>
            </p:cNvPr>
            <p:cNvSpPr/>
            <p:nvPr/>
          </p:nvSpPr>
          <p:spPr>
            <a:xfrm>
              <a:off x="14785290" y="8269963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6" name="Полилиния: фигура 3055">
              <a:extLst>
                <a:ext uri="{FF2B5EF4-FFF2-40B4-BE49-F238E27FC236}">
                  <a16:creationId xmlns:a16="http://schemas.microsoft.com/office/drawing/2014/main" id="{C645FE0A-1961-6C33-F888-33E833ED9CBE}"/>
                </a:ext>
              </a:extLst>
            </p:cNvPr>
            <p:cNvSpPr/>
            <p:nvPr/>
          </p:nvSpPr>
          <p:spPr>
            <a:xfrm>
              <a:off x="15354481" y="8269963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3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3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7" name="Полилиния: фигура 3056">
              <a:extLst>
                <a:ext uri="{FF2B5EF4-FFF2-40B4-BE49-F238E27FC236}">
                  <a16:creationId xmlns:a16="http://schemas.microsoft.com/office/drawing/2014/main" id="{D1EEFC4B-7083-E47B-281F-47AEC2365B35}"/>
                </a:ext>
              </a:extLst>
            </p:cNvPr>
            <p:cNvSpPr/>
            <p:nvPr/>
          </p:nvSpPr>
          <p:spPr>
            <a:xfrm>
              <a:off x="15924664" y="8269963"/>
              <a:ext cx="569191" cy="9916"/>
            </a:xfrm>
            <a:custGeom>
              <a:avLst/>
              <a:gdLst>
                <a:gd name="connsiteX0" fmla="*/ 0 w 569191"/>
                <a:gd name="connsiteY0" fmla="*/ 0 h 9916"/>
                <a:gd name="connsiteX1" fmla="*/ 569192 w 569191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9916">
                  <a:moveTo>
                    <a:pt x="0" y="0"/>
                  </a:moveTo>
                  <a:lnTo>
                    <a:pt x="569192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8" name="Полилиния: фигура 3057">
              <a:extLst>
                <a:ext uri="{FF2B5EF4-FFF2-40B4-BE49-F238E27FC236}">
                  <a16:creationId xmlns:a16="http://schemas.microsoft.com/office/drawing/2014/main" id="{70BFD74D-E9A8-B676-48E3-BEF3E22CE21E}"/>
                </a:ext>
              </a:extLst>
            </p:cNvPr>
            <p:cNvSpPr/>
            <p:nvPr/>
          </p:nvSpPr>
          <p:spPr>
            <a:xfrm>
              <a:off x="16493856" y="8269963"/>
              <a:ext cx="570183" cy="9916"/>
            </a:xfrm>
            <a:custGeom>
              <a:avLst/>
              <a:gdLst>
                <a:gd name="connsiteX0" fmla="*/ 0 w 570183"/>
                <a:gd name="connsiteY0" fmla="*/ 0 h 9916"/>
                <a:gd name="connsiteX1" fmla="*/ 570184 w 570183"/>
                <a:gd name="connsiteY1" fmla="*/ 0 h 9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9916">
                  <a:moveTo>
                    <a:pt x="0" y="0"/>
                  </a:moveTo>
                  <a:lnTo>
                    <a:pt x="570184" y="0"/>
                  </a:lnTo>
                </a:path>
              </a:pathLst>
            </a:custGeom>
            <a:ln w="3962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9" name="TextBox 3058">
              <a:extLst>
                <a:ext uri="{FF2B5EF4-FFF2-40B4-BE49-F238E27FC236}">
                  <a16:creationId xmlns:a16="http://schemas.microsoft.com/office/drawing/2014/main" id="{79ACBD50-5417-B50B-5FE3-7993C50D5D2A}"/>
                </a:ext>
              </a:extLst>
            </p:cNvPr>
            <p:cNvSpPr txBox="1"/>
            <p:nvPr/>
          </p:nvSpPr>
          <p:spPr>
            <a:xfrm>
              <a:off x="12379163" y="3636139"/>
              <a:ext cx="562975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2-50</a:t>
              </a:r>
            </a:p>
          </p:txBody>
        </p:sp>
        <p:sp>
          <p:nvSpPr>
            <p:cNvPr id="3060" name="TextBox 3059">
              <a:extLst>
                <a:ext uri="{FF2B5EF4-FFF2-40B4-BE49-F238E27FC236}">
                  <a16:creationId xmlns:a16="http://schemas.microsoft.com/office/drawing/2014/main" id="{3C3CA5A0-1B2C-9A6A-5465-2CCCE6AD3CE9}"/>
                </a:ext>
              </a:extLst>
            </p:cNvPr>
            <p:cNvSpPr txBox="1"/>
            <p:nvPr/>
          </p:nvSpPr>
          <p:spPr>
            <a:xfrm>
              <a:off x="13173139" y="3636139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061" name="TextBox 3060">
              <a:extLst>
                <a:ext uri="{FF2B5EF4-FFF2-40B4-BE49-F238E27FC236}">
                  <a16:creationId xmlns:a16="http://schemas.microsoft.com/office/drawing/2014/main" id="{BB4B4630-F050-7FCA-EB69-B365DD52FC0E}"/>
                </a:ext>
              </a:extLst>
            </p:cNvPr>
            <p:cNvSpPr txBox="1"/>
            <p:nvPr/>
          </p:nvSpPr>
          <p:spPr>
            <a:xfrm>
              <a:off x="13609821" y="3636139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50</a:t>
              </a:r>
            </a:p>
          </p:txBody>
        </p:sp>
        <p:sp>
          <p:nvSpPr>
            <p:cNvPr id="3062" name="TextBox 3061">
              <a:extLst>
                <a:ext uri="{FF2B5EF4-FFF2-40B4-BE49-F238E27FC236}">
                  <a16:creationId xmlns:a16="http://schemas.microsoft.com/office/drawing/2014/main" id="{7781350B-C6C9-72C3-B3F2-6548151338B2}"/>
                </a:ext>
              </a:extLst>
            </p:cNvPr>
            <p:cNvSpPr txBox="1"/>
            <p:nvPr/>
          </p:nvSpPr>
          <p:spPr>
            <a:xfrm>
              <a:off x="14179637" y="3636139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161</a:t>
              </a:r>
            </a:p>
          </p:txBody>
        </p:sp>
        <p:sp>
          <p:nvSpPr>
            <p:cNvPr id="3063" name="TextBox 3062">
              <a:extLst>
                <a:ext uri="{FF2B5EF4-FFF2-40B4-BE49-F238E27FC236}">
                  <a16:creationId xmlns:a16="http://schemas.microsoft.com/office/drawing/2014/main" id="{F648B881-BAC8-6BDC-9103-BBBB751FAA0E}"/>
                </a:ext>
              </a:extLst>
            </p:cNvPr>
            <p:cNvSpPr txBox="1"/>
            <p:nvPr/>
          </p:nvSpPr>
          <p:spPr>
            <a:xfrm>
              <a:off x="14749432" y="3636139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50</a:t>
              </a:r>
            </a:p>
          </p:txBody>
        </p:sp>
        <p:sp>
          <p:nvSpPr>
            <p:cNvPr id="3064" name="TextBox 3063">
              <a:extLst>
                <a:ext uri="{FF2B5EF4-FFF2-40B4-BE49-F238E27FC236}">
                  <a16:creationId xmlns:a16="http://schemas.microsoft.com/office/drawing/2014/main" id="{485312FE-624B-03AA-1997-2CE8880A791E}"/>
                </a:ext>
              </a:extLst>
            </p:cNvPr>
            <p:cNvSpPr txBox="1"/>
            <p:nvPr/>
          </p:nvSpPr>
          <p:spPr>
            <a:xfrm>
              <a:off x="15319247" y="3636139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166</a:t>
              </a:r>
            </a:p>
          </p:txBody>
        </p:sp>
        <p:sp>
          <p:nvSpPr>
            <p:cNvPr id="3065" name="TextBox 3064">
              <a:extLst>
                <a:ext uri="{FF2B5EF4-FFF2-40B4-BE49-F238E27FC236}">
                  <a16:creationId xmlns:a16="http://schemas.microsoft.com/office/drawing/2014/main" id="{E7A159C7-6124-C2E2-2DBF-94A9EF2BDCE4}"/>
                </a:ext>
              </a:extLst>
            </p:cNvPr>
            <p:cNvSpPr txBox="1"/>
            <p:nvPr/>
          </p:nvSpPr>
          <p:spPr>
            <a:xfrm>
              <a:off x="15889044" y="3636139"/>
              <a:ext cx="391120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2,85</a:t>
              </a:r>
            </a:p>
          </p:txBody>
        </p:sp>
        <p:sp>
          <p:nvSpPr>
            <p:cNvPr id="3066" name="TextBox 3065">
              <a:extLst>
                <a:ext uri="{FF2B5EF4-FFF2-40B4-BE49-F238E27FC236}">
                  <a16:creationId xmlns:a16="http://schemas.microsoft.com/office/drawing/2014/main" id="{55F67F2A-D984-0D9C-91E4-5E3FAC2381B6}"/>
                </a:ext>
              </a:extLst>
            </p:cNvPr>
            <p:cNvSpPr txBox="1"/>
            <p:nvPr/>
          </p:nvSpPr>
          <p:spPr>
            <a:xfrm>
              <a:off x="16458858" y="3636139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F5</a:t>
              </a:r>
            </a:p>
          </p:txBody>
        </p:sp>
        <p:sp>
          <p:nvSpPr>
            <p:cNvPr id="3067" name="TextBox 3066">
              <a:extLst>
                <a:ext uri="{FF2B5EF4-FFF2-40B4-BE49-F238E27FC236}">
                  <a16:creationId xmlns:a16="http://schemas.microsoft.com/office/drawing/2014/main" id="{1CC816CF-0399-79E9-8DF6-2EF36B32DC50}"/>
                </a:ext>
              </a:extLst>
            </p:cNvPr>
            <p:cNvSpPr txBox="1"/>
            <p:nvPr/>
          </p:nvSpPr>
          <p:spPr>
            <a:xfrm>
              <a:off x="12379163" y="3869063"/>
              <a:ext cx="622286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2-100</a:t>
              </a:r>
            </a:p>
          </p:txBody>
        </p:sp>
        <p:sp>
          <p:nvSpPr>
            <p:cNvPr id="3068" name="TextBox 3067">
              <a:extLst>
                <a:ext uri="{FF2B5EF4-FFF2-40B4-BE49-F238E27FC236}">
                  <a16:creationId xmlns:a16="http://schemas.microsoft.com/office/drawing/2014/main" id="{BF26513A-E603-2E77-A80A-216CEF0DAE1E}"/>
                </a:ext>
              </a:extLst>
            </p:cNvPr>
            <p:cNvSpPr txBox="1"/>
            <p:nvPr/>
          </p:nvSpPr>
          <p:spPr>
            <a:xfrm>
              <a:off x="13173139" y="3869063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069" name="TextBox 3068">
              <a:extLst>
                <a:ext uri="{FF2B5EF4-FFF2-40B4-BE49-F238E27FC236}">
                  <a16:creationId xmlns:a16="http://schemas.microsoft.com/office/drawing/2014/main" id="{CAFBF323-AFFF-AA71-7E66-330CF5089E44}"/>
                </a:ext>
              </a:extLst>
            </p:cNvPr>
            <p:cNvSpPr txBox="1"/>
            <p:nvPr/>
          </p:nvSpPr>
          <p:spPr>
            <a:xfrm>
              <a:off x="13609821" y="3869063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100</a:t>
              </a:r>
            </a:p>
          </p:txBody>
        </p:sp>
        <p:sp>
          <p:nvSpPr>
            <p:cNvPr id="3070" name="TextBox 3069">
              <a:extLst>
                <a:ext uri="{FF2B5EF4-FFF2-40B4-BE49-F238E27FC236}">
                  <a16:creationId xmlns:a16="http://schemas.microsoft.com/office/drawing/2014/main" id="{47236FC7-4134-271F-B7F0-DA74D366289C}"/>
                </a:ext>
              </a:extLst>
            </p:cNvPr>
            <p:cNvSpPr txBox="1"/>
            <p:nvPr/>
          </p:nvSpPr>
          <p:spPr>
            <a:xfrm>
              <a:off x="14179637" y="3869063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171</a:t>
              </a:r>
            </a:p>
          </p:txBody>
        </p:sp>
        <p:sp>
          <p:nvSpPr>
            <p:cNvPr id="3071" name="TextBox 3070">
              <a:extLst>
                <a:ext uri="{FF2B5EF4-FFF2-40B4-BE49-F238E27FC236}">
                  <a16:creationId xmlns:a16="http://schemas.microsoft.com/office/drawing/2014/main" id="{ABD2ABE2-525F-0C27-AB77-6E2D75292BC1}"/>
                </a:ext>
              </a:extLst>
            </p:cNvPr>
            <p:cNvSpPr txBox="1"/>
            <p:nvPr/>
          </p:nvSpPr>
          <p:spPr>
            <a:xfrm>
              <a:off x="14749432" y="3869063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72</a:t>
              </a:r>
            </a:p>
          </p:txBody>
        </p:sp>
        <p:sp>
          <p:nvSpPr>
            <p:cNvPr id="3072" name="TextBox 3071">
              <a:extLst>
                <a:ext uri="{FF2B5EF4-FFF2-40B4-BE49-F238E27FC236}">
                  <a16:creationId xmlns:a16="http://schemas.microsoft.com/office/drawing/2014/main" id="{801A4820-7900-1CB8-7F56-8BF930D0A076}"/>
                </a:ext>
              </a:extLst>
            </p:cNvPr>
            <p:cNvSpPr txBox="1"/>
            <p:nvPr/>
          </p:nvSpPr>
          <p:spPr>
            <a:xfrm>
              <a:off x="14874141" y="3869063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073" name="TextBox 3072">
              <a:extLst>
                <a:ext uri="{FF2B5EF4-FFF2-40B4-BE49-F238E27FC236}">
                  <a16:creationId xmlns:a16="http://schemas.microsoft.com/office/drawing/2014/main" id="{7DDFDFA2-11CF-8788-FF02-74193B10781B}"/>
                </a:ext>
              </a:extLst>
            </p:cNvPr>
            <p:cNvSpPr txBox="1"/>
            <p:nvPr/>
          </p:nvSpPr>
          <p:spPr>
            <a:xfrm>
              <a:off x="15319247" y="3869063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214</a:t>
              </a:r>
            </a:p>
          </p:txBody>
        </p:sp>
        <p:sp>
          <p:nvSpPr>
            <p:cNvPr id="3074" name="TextBox 3073">
              <a:extLst>
                <a:ext uri="{FF2B5EF4-FFF2-40B4-BE49-F238E27FC236}">
                  <a16:creationId xmlns:a16="http://schemas.microsoft.com/office/drawing/2014/main" id="{16B219F4-D125-1090-F6F4-F128AE87C422}"/>
                </a:ext>
              </a:extLst>
            </p:cNvPr>
            <p:cNvSpPr txBox="1"/>
            <p:nvPr/>
          </p:nvSpPr>
          <p:spPr>
            <a:xfrm>
              <a:off x="15889044" y="3869063"/>
              <a:ext cx="391120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5,80</a:t>
              </a:r>
            </a:p>
          </p:txBody>
        </p:sp>
        <p:sp>
          <p:nvSpPr>
            <p:cNvPr id="3075" name="TextBox 3074">
              <a:extLst>
                <a:ext uri="{FF2B5EF4-FFF2-40B4-BE49-F238E27FC236}">
                  <a16:creationId xmlns:a16="http://schemas.microsoft.com/office/drawing/2014/main" id="{782AEAED-00CF-76F6-7283-470F13132F6A}"/>
                </a:ext>
              </a:extLst>
            </p:cNvPr>
            <p:cNvSpPr txBox="1"/>
            <p:nvPr/>
          </p:nvSpPr>
          <p:spPr>
            <a:xfrm>
              <a:off x="16119054" y="3869063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076" name="TextBox 3075">
              <a:extLst>
                <a:ext uri="{FF2B5EF4-FFF2-40B4-BE49-F238E27FC236}">
                  <a16:creationId xmlns:a16="http://schemas.microsoft.com/office/drawing/2014/main" id="{F1EE9406-80F9-0D06-A9C1-9C941969CC9B}"/>
                </a:ext>
              </a:extLst>
            </p:cNvPr>
            <p:cNvSpPr txBox="1"/>
            <p:nvPr/>
          </p:nvSpPr>
          <p:spPr>
            <a:xfrm>
              <a:off x="16458858" y="3869063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3077" name="TextBox 3076">
              <a:extLst>
                <a:ext uri="{FF2B5EF4-FFF2-40B4-BE49-F238E27FC236}">
                  <a16:creationId xmlns:a16="http://schemas.microsoft.com/office/drawing/2014/main" id="{82C17B93-8436-8A60-AB32-CAF647FED6CB}"/>
                </a:ext>
              </a:extLst>
            </p:cNvPr>
            <p:cNvSpPr txBox="1"/>
            <p:nvPr/>
          </p:nvSpPr>
          <p:spPr>
            <a:xfrm>
              <a:off x="12379163" y="4101978"/>
              <a:ext cx="622286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2-150</a:t>
              </a:r>
            </a:p>
          </p:txBody>
        </p:sp>
        <p:sp>
          <p:nvSpPr>
            <p:cNvPr id="3078" name="TextBox 3077">
              <a:extLst>
                <a:ext uri="{FF2B5EF4-FFF2-40B4-BE49-F238E27FC236}">
                  <a16:creationId xmlns:a16="http://schemas.microsoft.com/office/drawing/2014/main" id="{C5EAE292-0919-E3AD-7480-E54772738307}"/>
                </a:ext>
              </a:extLst>
            </p:cNvPr>
            <p:cNvSpPr txBox="1"/>
            <p:nvPr/>
          </p:nvSpPr>
          <p:spPr>
            <a:xfrm>
              <a:off x="13173139" y="4101978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079" name="TextBox 3078">
              <a:extLst>
                <a:ext uri="{FF2B5EF4-FFF2-40B4-BE49-F238E27FC236}">
                  <a16:creationId xmlns:a16="http://schemas.microsoft.com/office/drawing/2014/main" id="{3A85C56E-E619-7085-7E19-A6D1F5EE7C83}"/>
                </a:ext>
              </a:extLst>
            </p:cNvPr>
            <p:cNvSpPr txBox="1"/>
            <p:nvPr/>
          </p:nvSpPr>
          <p:spPr>
            <a:xfrm>
              <a:off x="13609821" y="4101978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150</a:t>
              </a:r>
            </a:p>
          </p:txBody>
        </p:sp>
        <p:sp>
          <p:nvSpPr>
            <p:cNvPr id="3080" name="TextBox 3079">
              <a:extLst>
                <a:ext uri="{FF2B5EF4-FFF2-40B4-BE49-F238E27FC236}">
                  <a16:creationId xmlns:a16="http://schemas.microsoft.com/office/drawing/2014/main" id="{B5D568F4-0B6C-0C25-F7AB-E608DC29EBAB}"/>
                </a:ext>
              </a:extLst>
            </p:cNvPr>
            <p:cNvSpPr txBox="1"/>
            <p:nvPr/>
          </p:nvSpPr>
          <p:spPr>
            <a:xfrm>
              <a:off x="14179637" y="4101978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172</a:t>
              </a:r>
            </a:p>
          </p:txBody>
        </p:sp>
        <p:sp>
          <p:nvSpPr>
            <p:cNvPr id="3081" name="TextBox 3080">
              <a:extLst>
                <a:ext uri="{FF2B5EF4-FFF2-40B4-BE49-F238E27FC236}">
                  <a16:creationId xmlns:a16="http://schemas.microsoft.com/office/drawing/2014/main" id="{E63473B9-E431-8BFF-51E4-B34910201443}"/>
                </a:ext>
              </a:extLst>
            </p:cNvPr>
            <p:cNvSpPr txBox="1"/>
            <p:nvPr/>
          </p:nvSpPr>
          <p:spPr>
            <a:xfrm>
              <a:off x="14749432" y="4101978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3082" name="TextBox 3081">
              <a:extLst>
                <a:ext uri="{FF2B5EF4-FFF2-40B4-BE49-F238E27FC236}">
                  <a16:creationId xmlns:a16="http://schemas.microsoft.com/office/drawing/2014/main" id="{CC41B240-5FD8-2892-2014-730EF9ADE74B}"/>
                </a:ext>
              </a:extLst>
            </p:cNvPr>
            <p:cNvSpPr txBox="1"/>
            <p:nvPr/>
          </p:nvSpPr>
          <p:spPr>
            <a:xfrm>
              <a:off x="14799013" y="4101978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3083" name="TextBox 3082">
              <a:extLst>
                <a:ext uri="{FF2B5EF4-FFF2-40B4-BE49-F238E27FC236}">
                  <a16:creationId xmlns:a16="http://schemas.microsoft.com/office/drawing/2014/main" id="{91A7DE85-77FB-1416-93F2-189403D93609}"/>
                </a:ext>
              </a:extLst>
            </p:cNvPr>
            <p:cNvSpPr txBox="1"/>
            <p:nvPr/>
          </p:nvSpPr>
          <p:spPr>
            <a:xfrm>
              <a:off x="14866444" y="4101978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084" name="TextBox 3083">
              <a:extLst>
                <a:ext uri="{FF2B5EF4-FFF2-40B4-BE49-F238E27FC236}">
                  <a16:creationId xmlns:a16="http://schemas.microsoft.com/office/drawing/2014/main" id="{52D3426F-73E6-85C3-466A-B6B139E59B90}"/>
                </a:ext>
              </a:extLst>
            </p:cNvPr>
            <p:cNvSpPr txBox="1"/>
            <p:nvPr/>
          </p:nvSpPr>
          <p:spPr>
            <a:xfrm>
              <a:off x="15319247" y="4101978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228</a:t>
              </a:r>
            </a:p>
          </p:txBody>
        </p:sp>
        <p:sp>
          <p:nvSpPr>
            <p:cNvPr id="3085" name="TextBox 3084">
              <a:extLst>
                <a:ext uri="{FF2B5EF4-FFF2-40B4-BE49-F238E27FC236}">
                  <a16:creationId xmlns:a16="http://schemas.microsoft.com/office/drawing/2014/main" id="{C1A290B1-B539-CB4C-8418-9E0E1820484E}"/>
                </a:ext>
              </a:extLst>
            </p:cNvPr>
            <p:cNvSpPr txBox="1"/>
            <p:nvPr/>
          </p:nvSpPr>
          <p:spPr>
            <a:xfrm>
              <a:off x="15889044" y="4101978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-10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3086" name="TextBox 3085">
              <a:extLst>
                <a:ext uri="{FF2B5EF4-FFF2-40B4-BE49-F238E27FC236}">
                  <a16:creationId xmlns:a16="http://schemas.microsoft.com/office/drawing/2014/main" id="{550D45FF-D314-66A8-3FD1-E82C8BE86F6C}"/>
                </a:ext>
              </a:extLst>
            </p:cNvPr>
            <p:cNvSpPr txBox="1"/>
            <p:nvPr/>
          </p:nvSpPr>
          <p:spPr>
            <a:xfrm>
              <a:off x="15938625" y="4101978"/>
              <a:ext cx="331623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,80</a:t>
              </a:r>
            </a:p>
          </p:txBody>
        </p:sp>
        <p:sp>
          <p:nvSpPr>
            <p:cNvPr id="3087" name="TextBox 3086">
              <a:extLst>
                <a:ext uri="{FF2B5EF4-FFF2-40B4-BE49-F238E27FC236}">
                  <a16:creationId xmlns:a16="http://schemas.microsoft.com/office/drawing/2014/main" id="{20273FC0-D3D1-49E6-C63E-6131FE2683C1}"/>
                </a:ext>
              </a:extLst>
            </p:cNvPr>
            <p:cNvSpPr txBox="1"/>
            <p:nvPr/>
          </p:nvSpPr>
          <p:spPr>
            <a:xfrm>
              <a:off x="16458858" y="4101978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3088" name="TextBox 3087">
              <a:extLst>
                <a:ext uri="{FF2B5EF4-FFF2-40B4-BE49-F238E27FC236}">
                  <a16:creationId xmlns:a16="http://schemas.microsoft.com/office/drawing/2014/main" id="{19700952-7CF9-35F5-752B-FFB9CF9097AD}"/>
                </a:ext>
              </a:extLst>
            </p:cNvPr>
            <p:cNvSpPr txBox="1"/>
            <p:nvPr/>
          </p:nvSpPr>
          <p:spPr>
            <a:xfrm>
              <a:off x="12379163" y="4334894"/>
              <a:ext cx="622286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2-200</a:t>
              </a:r>
            </a:p>
          </p:txBody>
        </p:sp>
        <p:sp>
          <p:nvSpPr>
            <p:cNvPr id="3089" name="TextBox 3088">
              <a:extLst>
                <a:ext uri="{FF2B5EF4-FFF2-40B4-BE49-F238E27FC236}">
                  <a16:creationId xmlns:a16="http://schemas.microsoft.com/office/drawing/2014/main" id="{CDAD8DB6-0741-290C-EB0B-C40C555DBE00}"/>
                </a:ext>
              </a:extLst>
            </p:cNvPr>
            <p:cNvSpPr txBox="1"/>
            <p:nvPr/>
          </p:nvSpPr>
          <p:spPr>
            <a:xfrm>
              <a:off x="13173139" y="4334894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090" name="TextBox 3089">
              <a:extLst>
                <a:ext uri="{FF2B5EF4-FFF2-40B4-BE49-F238E27FC236}">
                  <a16:creationId xmlns:a16="http://schemas.microsoft.com/office/drawing/2014/main" id="{C7C6A67A-81CF-C0B8-E6A9-A13AE921BA57}"/>
                </a:ext>
              </a:extLst>
            </p:cNvPr>
            <p:cNvSpPr txBox="1"/>
            <p:nvPr/>
          </p:nvSpPr>
          <p:spPr>
            <a:xfrm>
              <a:off x="13609821" y="433489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200</a:t>
              </a:r>
            </a:p>
          </p:txBody>
        </p:sp>
        <p:sp>
          <p:nvSpPr>
            <p:cNvPr id="3091" name="TextBox 3090">
              <a:extLst>
                <a:ext uri="{FF2B5EF4-FFF2-40B4-BE49-F238E27FC236}">
                  <a16:creationId xmlns:a16="http://schemas.microsoft.com/office/drawing/2014/main" id="{23FE6EDE-54E1-75C4-8000-4807E9B22247}"/>
                </a:ext>
              </a:extLst>
            </p:cNvPr>
            <p:cNvSpPr txBox="1"/>
            <p:nvPr/>
          </p:nvSpPr>
          <p:spPr>
            <a:xfrm>
              <a:off x="13809036" y="4334894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092" name="TextBox 3091">
              <a:extLst>
                <a:ext uri="{FF2B5EF4-FFF2-40B4-BE49-F238E27FC236}">
                  <a16:creationId xmlns:a16="http://schemas.microsoft.com/office/drawing/2014/main" id="{66A0AE5C-1531-BE28-0207-2E802EE6659B}"/>
                </a:ext>
              </a:extLst>
            </p:cNvPr>
            <p:cNvSpPr txBox="1"/>
            <p:nvPr/>
          </p:nvSpPr>
          <p:spPr>
            <a:xfrm>
              <a:off x="14179637" y="433489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172</a:t>
              </a:r>
            </a:p>
          </p:txBody>
        </p:sp>
        <p:sp>
          <p:nvSpPr>
            <p:cNvPr id="3093" name="TextBox 3092">
              <a:extLst>
                <a:ext uri="{FF2B5EF4-FFF2-40B4-BE49-F238E27FC236}">
                  <a16:creationId xmlns:a16="http://schemas.microsoft.com/office/drawing/2014/main" id="{8067A0DF-ECF5-39EC-7BF3-94C42DCFCD54}"/>
                </a:ext>
              </a:extLst>
            </p:cNvPr>
            <p:cNvSpPr txBox="1"/>
            <p:nvPr/>
          </p:nvSpPr>
          <p:spPr>
            <a:xfrm>
              <a:off x="14353965" y="4334894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094" name="TextBox 3093">
              <a:extLst>
                <a:ext uri="{FF2B5EF4-FFF2-40B4-BE49-F238E27FC236}">
                  <a16:creationId xmlns:a16="http://schemas.microsoft.com/office/drawing/2014/main" id="{6EC085D3-45C0-8C14-8239-F1C3CBC29ED0}"/>
                </a:ext>
              </a:extLst>
            </p:cNvPr>
            <p:cNvSpPr txBox="1"/>
            <p:nvPr/>
          </p:nvSpPr>
          <p:spPr>
            <a:xfrm>
              <a:off x="14749432" y="4334894"/>
              <a:ext cx="341539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111</a:t>
              </a:r>
            </a:p>
          </p:txBody>
        </p:sp>
        <p:sp>
          <p:nvSpPr>
            <p:cNvPr id="3095" name="TextBox 3094">
              <a:extLst>
                <a:ext uri="{FF2B5EF4-FFF2-40B4-BE49-F238E27FC236}">
                  <a16:creationId xmlns:a16="http://schemas.microsoft.com/office/drawing/2014/main" id="{E87BE0F5-E673-EA14-CFBC-DB810B63C8A3}"/>
                </a:ext>
              </a:extLst>
            </p:cNvPr>
            <p:cNvSpPr txBox="1"/>
            <p:nvPr/>
          </p:nvSpPr>
          <p:spPr>
            <a:xfrm>
              <a:off x="14898330" y="4334894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096" name="TextBox 3095">
              <a:extLst>
                <a:ext uri="{FF2B5EF4-FFF2-40B4-BE49-F238E27FC236}">
                  <a16:creationId xmlns:a16="http://schemas.microsoft.com/office/drawing/2014/main" id="{0FC05FAC-C8D3-CA27-25F5-BCDEB3BEB0C1}"/>
                </a:ext>
              </a:extLst>
            </p:cNvPr>
            <p:cNvSpPr txBox="1"/>
            <p:nvPr/>
          </p:nvSpPr>
          <p:spPr>
            <a:xfrm>
              <a:off x="15319247" y="433489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365</a:t>
              </a:r>
            </a:p>
          </p:txBody>
        </p:sp>
        <p:sp>
          <p:nvSpPr>
            <p:cNvPr id="3097" name="TextBox 3096">
              <a:extLst>
                <a:ext uri="{FF2B5EF4-FFF2-40B4-BE49-F238E27FC236}">
                  <a16:creationId xmlns:a16="http://schemas.microsoft.com/office/drawing/2014/main" id="{73B23509-CC76-E323-1ABB-34412A79CC37}"/>
                </a:ext>
              </a:extLst>
            </p:cNvPr>
            <p:cNvSpPr txBox="1"/>
            <p:nvPr/>
          </p:nvSpPr>
          <p:spPr>
            <a:xfrm>
              <a:off x="15518212" y="4334894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098" name="TextBox 3097">
              <a:extLst>
                <a:ext uri="{FF2B5EF4-FFF2-40B4-BE49-F238E27FC236}">
                  <a16:creationId xmlns:a16="http://schemas.microsoft.com/office/drawing/2014/main" id="{4A67C32C-4D3A-A373-7A3A-89459312FAEB}"/>
                </a:ext>
              </a:extLst>
            </p:cNvPr>
            <p:cNvSpPr txBox="1"/>
            <p:nvPr/>
          </p:nvSpPr>
          <p:spPr>
            <a:xfrm>
              <a:off x="15889044" y="4334894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13</a:t>
              </a:r>
            </a:p>
          </p:txBody>
        </p:sp>
        <p:sp>
          <p:nvSpPr>
            <p:cNvPr id="3099" name="TextBox 3098">
              <a:extLst>
                <a:ext uri="{FF2B5EF4-FFF2-40B4-BE49-F238E27FC236}">
                  <a16:creationId xmlns:a16="http://schemas.microsoft.com/office/drawing/2014/main" id="{828295A4-49F3-4AA0-D0CE-8FF023AFE148}"/>
                </a:ext>
              </a:extLst>
            </p:cNvPr>
            <p:cNvSpPr txBox="1"/>
            <p:nvPr/>
          </p:nvSpPr>
          <p:spPr>
            <a:xfrm>
              <a:off x="16005064" y="4334894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3100" name="TextBox 3099">
              <a:extLst>
                <a:ext uri="{FF2B5EF4-FFF2-40B4-BE49-F238E27FC236}">
                  <a16:creationId xmlns:a16="http://schemas.microsoft.com/office/drawing/2014/main" id="{1230B738-2C1E-3E25-B264-D24999C9CAE4}"/>
                </a:ext>
              </a:extLst>
            </p:cNvPr>
            <p:cNvSpPr txBox="1"/>
            <p:nvPr/>
          </p:nvSpPr>
          <p:spPr>
            <a:xfrm>
              <a:off x="16025888" y="4334894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</a:t>
              </a:r>
            </a:p>
          </p:txBody>
        </p:sp>
        <p:sp>
          <p:nvSpPr>
            <p:cNvPr id="3101" name="TextBox 3100">
              <a:extLst>
                <a:ext uri="{FF2B5EF4-FFF2-40B4-BE49-F238E27FC236}">
                  <a16:creationId xmlns:a16="http://schemas.microsoft.com/office/drawing/2014/main" id="{2AE139A0-1537-6148-A43B-BA9AB0F70DAB}"/>
                </a:ext>
              </a:extLst>
            </p:cNvPr>
            <p:cNvSpPr txBox="1"/>
            <p:nvPr/>
          </p:nvSpPr>
          <p:spPr>
            <a:xfrm>
              <a:off x="16143225" y="4334894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02" name="TextBox 3101">
              <a:extLst>
                <a:ext uri="{FF2B5EF4-FFF2-40B4-BE49-F238E27FC236}">
                  <a16:creationId xmlns:a16="http://schemas.microsoft.com/office/drawing/2014/main" id="{422971CF-FCD5-2774-B1C3-0BD41575E262}"/>
                </a:ext>
              </a:extLst>
            </p:cNvPr>
            <p:cNvSpPr txBox="1"/>
            <p:nvPr/>
          </p:nvSpPr>
          <p:spPr>
            <a:xfrm>
              <a:off x="16458858" y="433489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103" name="TextBox 3102">
              <a:extLst>
                <a:ext uri="{FF2B5EF4-FFF2-40B4-BE49-F238E27FC236}">
                  <a16:creationId xmlns:a16="http://schemas.microsoft.com/office/drawing/2014/main" id="{0DFE0ED5-D473-58E4-3E46-C095376CE57E}"/>
                </a:ext>
              </a:extLst>
            </p:cNvPr>
            <p:cNvSpPr txBox="1"/>
            <p:nvPr/>
          </p:nvSpPr>
          <p:spPr>
            <a:xfrm>
              <a:off x="12379163" y="4567799"/>
              <a:ext cx="622286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2-250</a:t>
              </a:r>
            </a:p>
          </p:txBody>
        </p:sp>
        <p:sp>
          <p:nvSpPr>
            <p:cNvPr id="3104" name="TextBox 3103">
              <a:extLst>
                <a:ext uri="{FF2B5EF4-FFF2-40B4-BE49-F238E27FC236}">
                  <a16:creationId xmlns:a16="http://schemas.microsoft.com/office/drawing/2014/main" id="{1CE4ADE4-FC96-D496-0884-2B3AF79D6E16}"/>
                </a:ext>
              </a:extLst>
            </p:cNvPr>
            <p:cNvSpPr txBox="1"/>
            <p:nvPr/>
          </p:nvSpPr>
          <p:spPr>
            <a:xfrm>
              <a:off x="13173139" y="4567799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105" name="TextBox 3104">
              <a:extLst>
                <a:ext uri="{FF2B5EF4-FFF2-40B4-BE49-F238E27FC236}">
                  <a16:creationId xmlns:a16="http://schemas.microsoft.com/office/drawing/2014/main" id="{289D5374-3EF1-0F91-87CA-F821816EF6A3}"/>
                </a:ext>
              </a:extLst>
            </p:cNvPr>
            <p:cNvSpPr txBox="1"/>
            <p:nvPr/>
          </p:nvSpPr>
          <p:spPr>
            <a:xfrm>
              <a:off x="13609821" y="4567799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250</a:t>
              </a:r>
            </a:p>
          </p:txBody>
        </p:sp>
        <p:sp>
          <p:nvSpPr>
            <p:cNvPr id="3106" name="TextBox 3105">
              <a:extLst>
                <a:ext uri="{FF2B5EF4-FFF2-40B4-BE49-F238E27FC236}">
                  <a16:creationId xmlns:a16="http://schemas.microsoft.com/office/drawing/2014/main" id="{A2DFE217-91DD-2B3B-C920-DB4159DA3647}"/>
                </a:ext>
              </a:extLst>
            </p:cNvPr>
            <p:cNvSpPr txBox="1"/>
            <p:nvPr/>
          </p:nvSpPr>
          <p:spPr>
            <a:xfrm>
              <a:off x="14179637" y="4567799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172</a:t>
              </a:r>
            </a:p>
          </p:txBody>
        </p:sp>
        <p:sp>
          <p:nvSpPr>
            <p:cNvPr id="3107" name="TextBox 3106">
              <a:extLst>
                <a:ext uri="{FF2B5EF4-FFF2-40B4-BE49-F238E27FC236}">
                  <a16:creationId xmlns:a16="http://schemas.microsoft.com/office/drawing/2014/main" id="{F55C6C74-AEDF-7219-E71D-CB29DCA0AFF8}"/>
                </a:ext>
              </a:extLst>
            </p:cNvPr>
            <p:cNvSpPr txBox="1"/>
            <p:nvPr/>
          </p:nvSpPr>
          <p:spPr>
            <a:xfrm>
              <a:off x="14749432" y="4567799"/>
              <a:ext cx="341539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111</a:t>
              </a:r>
            </a:p>
          </p:txBody>
        </p:sp>
        <p:sp>
          <p:nvSpPr>
            <p:cNvPr id="3108" name="TextBox 3107">
              <a:extLst>
                <a:ext uri="{FF2B5EF4-FFF2-40B4-BE49-F238E27FC236}">
                  <a16:creationId xmlns:a16="http://schemas.microsoft.com/office/drawing/2014/main" id="{59E8D3DB-7F4B-E3C7-D945-309D84401CE7}"/>
                </a:ext>
              </a:extLst>
            </p:cNvPr>
            <p:cNvSpPr txBox="1"/>
            <p:nvPr/>
          </p:nvSpPr>
          <p:spPr>
            <a:xfrm>
              <a:off x="15319247" y="4567799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365</a:t>
              </a:r>
            </a:p>
          </p:txBody>
        </p:sp>
        <p:sp>
          <p:nvSpPr>
            <p:cNvPr id="3109" name="TextBox 3108">
              <a:extLst>
                <a:ext uri="{FF2B5EF4-FFF2-40B4-BE49-F238E27FC236}">
                  <a16:creationId xmlns:a16="http://schemas.microsoft.com/office/drawing/2014/main" id="{46C44812-98FB-D92E-4CEA-E45B20489B7E}"/>
                </a:ext>
              </a:extLst>
            </p:cNvPr>
            <p:cNvSpPr txBox="1"/>
            <p:nvPr/>
          </p:nvSpPr>
          <p:spPr>
            <a:xfrm>
              <a:off x="15889044" y="4567799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</a:t>
              </a:r>
            </a:p>
          </p:txBody>
        </p:sp>
        <p:sp>
          <p:nvSpPr>
            <p:cNvPr id="3110" name="TextBox 3109">
              <a:extLst>
                <a:ext uri="{FF2B5EF4-FFF2-40B4-BE49-F238E27FC236}">
                  <a16:creationId xmlns:a16="http://schemas.microsoft.com/office/drawing/2014/main" id="{614A0FAD-184D-BA82-D2CA-DAEDC1F0AB40}"/>
                </a:ext>
              </a:extLst>
            </p:cNvPr>
            <p:cNvSpPr txBox="1"/>
            <p:nvPr/>
          </p:nvSpPr>
          <p:spPr>
            <a:xfrm>
              <a:off x="16004072" y="4567799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3111" name="TextBox 3110">
              <a:extLst>
                <a:ext uri="{FF2B5EF4-FFF2-40B4-BE49-F238E27FC236}">
                  <a16:creationId xmlns:a16="http://schemas.microsoft.com/office/drawing/2014/main" id="{2D8AD6D1-3CA0-40D8-0C69-00D1C750D486}"/>
                </a:ext>
              </a:extLst>
            </p:cNvPr>
            <p:cNvSpPr txBox="1"/>
            <p:nvPr/>
          </p:nvSpPr>
          <p:spPr>
            <a:xfrm>
              <a:off x="16030846" y="4567799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3112" name="TextBox 3111">
              <a:extLst>
                <a:ext uri="{FF2B5EF4-FFF2-40B4-BE49-F238E27FC236}">
                  <a16:creationId xmlns:a16="http://schemas.microsoft.com/office/drawing/2014/main" id="{DA28A5B0-07FE-9CB0-FE3E-F8B12B4C1C29}"/>
                </a:ext>
              </a:extLst>
            </p:cNvPr>
            <p:cNvSpPr txBox="1"/>
            <p:nvPr/>
          </p:nvSpPr>
          <p:spPr>
            <a:xfrm>
              <a:off x="16458858" y="4567799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113" name="TextBox 3112">
              <a:extLst>
                <a:ext uri="{FF2B5EF4-FFF2-40B4-BE49-F238E27FC236}">
                  <a16:creationId xmlns:a16="http://schemas.microsoft.com/office/drawing/2014/main" id="{A0889A7F-3334-723E-13F9-264EAABC63EB}"/>
                </a:ext>
              </a:extLst>
            </p:cNvPr>
            <p:cNvSpPr txBox="1"/>
            <p:nvPr/>
          </p:nvSpPr>
          <p:spPr>
            <a:xfrm>
              <a:off x="12379163" y="4800714"/>
              <a:ext cx="622286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2-300</a:t>
              </a:r>
            </a:p>
          </p:txBody>
        </p:sp>
        <p:sp>
          <p:nvSpPr>
            <p:cNvPr id="3114" name="TextBox 3113">
              <a:extLst>
                <a:ext uri="{FF2B5EF4-FFF2-40B4-BE49-F238E27FC236}">
                  <a16:creationId xmlns:a16="http://schemas.microsoft.com/office/drawing/2014/main" id="{38E11B3C-0018-9425-E422-D687B381586A}"/>
                </a:ext>
              </a:extLst>
            </p:cNvPr>
            <p:cNvSpPr txBox="1"/>
            <p:nvPr/>
          </p:nvSpPr>
          <p:spPr>
            <a:xfrm>
              <a:off x="13173139" y="4800714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115" name="TextBox 3114">
              <a:extLst>
                <a:ext uri="{FF2B5EF4-FFF2-40B4-BE49-F238E27FC236}">
                  <a16:creationId xmlns:a16="http://schemas.microsoft.com/office/drawing/2014/main" id="{6DC1DA9D-7B1D-075C-AEFC-B28ADA7A94B9}"/>
                </a:ext>
              </a:extLst>
            </p:cNvPr>
            <p:cNvSpPr txBox="1"/>
            <p:nvPr/>
          </p:nvSpPr>
          <p:spPr>
            <a:xfrm>
              <a:off x="13609821" y="480071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300</a:t>
              </a:r>
            </a:p>
          </p:txBody>
        </p:sp>
        <p:sp>
          <p:nvSpPr>
            <p:cNvPr id="3116" name="TextBox 3115">
              <a:extLst>
                <a:ext uri="{FF2B5EF4-FFF2-40B4-BE49-F238E27FC236}">
                  <a16:creationId xmlns:a16="http://schemas.microsoft.com/office/drawing/2014/main" id="{4BB3A2EA-FA78-6295-F608-0AB7AA7A431D}"/>
                </a:ext>
              </a:extLst>
            </p:cNvPr>
            <p:cNvSpPr txBox="1"/>
            <p:nvPr/>
          </p:nvSpPr>
          <p:spPr>
            <a:xfrm>
              <a:off x="13811942" y="4800714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17" name="TextBox 3116">
              <a:extLst>
                <a:ext uri="{FF2B5EF4-FFF2-40B4-BE49-F238E27FC236}">
                  <a16:creationId xmlns:a16="http://schemas.microsoft.com/office/drawing/2014/main" id="{97318AE8-0F6F-39C5-8D2E-D95E395D9857}"/>
                </a:ext>
              </a:extLst>
            </p:cNvPr>
            <p:cNvSpPr txBox="1"/>
            <p:nvPr/>
          </p:nvSpPr>
          <p:spPr>
            <a:xfrm>
              <a:off x="14179637" y="480071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171</a:t>
              </a:r>
            </a:p>
          </p:txBody>
        </p:sp>
        <p:sp>
          <p:nvSpPr>
            <p:cNvPr id="3118" name="TextBox 3117">
              <a:extLst>
                <a:ext uri="{FF2B5EF4-FFF2-40B4-BE49-F238E27FC236}">
                  <a16:creationId xmlns:a16="http://schemas.microsoft.com/office/drawing/2014/main" id="{9F93EC8C-093F-A571-A3C4-5374FDBB0046}"/>
                </a:ext>
              </a:extLst>
            </p:cNvPr>
            <p:cNvSpPr txBox="1"/>
            <p:nvPr/>
          </p:nvSpPr>
          <p:spPr>
            <a:xfrm>
              <a:off x="14340174" y="4800714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19" name="TextBox 3118">
              <a:extLst>
                <a:ext uri="{FF2B5EF4-FFF2-40B4-BE49-F238E27FC236}">
                  <a16:creationId xmlns:a16="http://schemas.microsoft.com/office/drawing/2014/main" id="{5F18EFAF-9DC7-A177-2B84-52282A79EE03}"/>
                </a:ext>
              </a:extLst>
            </p:cNvPr>
            <p:cNvSpPr txBox="1"/>
            <p:nvPr/>
          </p:nvSpPr>
          <p:spPr>
            <a:xfrm>
              <a:off x="14749432" y="480071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151</a:t>
              </a:r>
            </a:p>
          </p:txBody>
        </p:sp>
        <p:sp>
          <p:nvSpPr>
            <p:cNvPr id="3120" name="TextBox 3119">
              <a:extLst>
                <a:ext uri="{FF2B5EF4-FFF2-40B4-BE49-F238E27FC236}">
                  <a16:creationId xmlns:a16="http://schemas.microsoft.com/office/drawing/2014/main" id="{ED699089-670F-62D5-CBE0-2886DC05BF50}"/>
                </a:ext>
              </a:extLst>
            </p:cNvPr>
            <p:cNvSpPr txBox="1"/>
            <p:nvPr/>
          </p:nvSpPr>
          <p:spPr>
            <a:xfrm>
              <a:off x="14914251" y="4800714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21" name="TextBox 3120">
              <a:extLst>
                <a:ext uri="{FF2B5EF4-FFF2-40B4-BE49-F238E27FC236}">
                  <a16:creationId xmlns:a16="http://schemas.microsoft.com/office/drawing/2014/main" id="{D24B2291-8323-E9EE-07F2-41A36555D78B}"/>
                </a:ext>
              </a:extLst>
            </p:cNvPr>
            <p:cNvSpPr txBox="1"/>
            <p:nvPr/>
          </p:nvSpPr>
          <p:spPr>
            <a:xfrm>
              <a:off x="15319247" y="480071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365</a:t>
              </a:r>
            </a:p>
          </p:txBody>
        </p:sp>
        <p:sp>
          <p:nvSpPr>
            <p:cNvPr id="3122" name="TextBox 3121">
              <a:extLst>
                <a:ext uri="{FF2B5EF4-FFF2-40B4-BE49-F238E27FC236}">
                  <a16:creationId xmlns:a16="http://schemas.microsoft.com/office/drawing/2014/main" id="{96F4DCAE-E21F-19E7-7D96-916331FD90BA}"/>
                </a:ext>
              </a:extLst>
            </p:cNvPr>
            <p:cNvSpPr txBox="1"/>
            <p:nvPr/>
          </p:nvSpPr>
          <p:spPr>
            <a:xfrm>
              <a:off x="15518212" y="4800714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23" name="TextBox 3122">
              <a:extLst>
                <a:ext uri="{FF2B5EF4-FFF2-40B4-BE49-F238E27FC236}">
                  <a16:creationId xmlns:a16="http://schemas.microsoft.com/office/drawing/2014/main" id="{B577323F-2372-55EA-7E4F-802B37B7F504}"/>
                </a:ext>
              </a:extLst>
            </p:cNvPr>
            <p:cNvSpPr txBox="1"/>
            <p:nvPr/>
          </p:nvSpPr>
          <p:spPr>
            <a:xfrm>
              <a:off x="15889044" y="4800714"/>
              <a:ext cx="45061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18,80</a:t>
              </a:r>
            </a:p>
          </p:txBody>
        </p:sp>
        <p:sp>
          <p:nvSpPr>
            <p:cNvPr id="3124" name="TextBox 3123">
              <a:extLst>
                <a:ext uri="{FF2B5EF4-FFF2-40B4-BE49-F238E27FC236}">
                  <a16:creationId xmlns:a16="http://schemas.microsoft.com/office/drawing/2014/main" id="{5C7C0997-C9D2-AEA6-F04F-CA7552624463}"/>
                </a:ext>
              </a:extLst>
            </p:cNvPr>
            <p:cNvSpPr txBox="1"/>
            <p:nvPr/>
          </p:nvSpPr>
          <p:spPr>
            <a:xfrm>
              <a:off x="16170261" y="4800714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25" name="TextBox 3124">
              <a:extLst>
                <a:ext uri="{FF2B5EF4-FFF2-40B4-BE49-F238E27FC236}">
                  <a16:creationId xmlns:a16="http://schemas.microsoft.com/office/drawing/2014/main" id="{6C6CA640-E94A-57FD-3952-D7033EBE2830}"/>
                </a:ext>
              </a:extLst>
            </p:cNvPr>
            <p:cNvSpPr txBox="1"/>
            <p:nvPr/>
          </p:nvSpPr>
          <p:spPr>
            <a:xfrm>
              <a:off x="16458858" y="480071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126" name="TextBox 3125">
              <a:extLst>
                <a:ext uri="{FF2B5EF4-FFF2-40B4-BE49-F238E27FC236}">
                  <a16:creationId xmlns:a16="http://schemas.microsoft.com/office/drawing/2014/main" id="{57B78658-432D-BABE-1CAD-068CF2B93513}"/>
                </a:ext>
              </a:extLst>
            </p:cNvPr>
            <p:cNvSpPr txBox="1"/>
            <p:nvPr/>
          </p:nvSpPr>
          <p:spPr>
            <a:xfrm>
              <a:off x="12379163" y="5033629"/>
              <a:ext cx="622286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2-400</a:t>
              </a:r>
            </a:p>
          </p:txBody>
        </p:sp>
        <p:sp>
          <p:nvSpPr>
            <p:cNvPr id="3127" name="TextBox 3126">
              <a:extLst>
                <a:ext uri="{FF2B5EF4-FFF2-40B4-BE49-F238E27FC236}">
                  <a16:creationId xmlns:a16="http://schemas.microsoft.com/office/drawing/2014/main" id="{4E9171BA-2832-8B17-80D4-374DB2F8CE2A}"/>
                </a:ext>
              </a:extLst>
            </p:cNvPr>
            <p:cNvSpPr txBox="1"/>
            <p:nvPr/>
          </p:nvSpPr>
          <p:spPr>
            <a:xfrm>
              <a:off x="13173139" y="5033629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128" name="TextBox 3127">
              <a:extLst>
                <a:ext uri="{FF2B5EF4-FFF2-40B4-BE49-F238E27FC236}">
                  <a16:creationId xmlns:a16="http://schemas.microsoft.com/office/drawing/2014/main" id="{8CB2709D-CC1E-2ADC-82C8-DE5708382268}"/>
                </a:ext>
              </a:extLst>
            </p:cNvPr>
            <p:cNvSpPr txBox="1"/>
            <p:nvPr/>
          </p:nvSpPr>
          <p:spPr>
            <a:xfrm>
              <a:off x="13609821" y="5033629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400</a:t>
              </a:r>
            </a:p>
          </p:txBody>
        </p:sp>
        <p:sp>
          <p:nvSpPr>
            <p:cNvPr id="3129" name="TextBox 3128">
              <a:extLst>
                <a:ext uri="{FF2B5EF4-FFF2-40B4-BE49-F238E27FC236}">
                  <a16:creationId xmlns:a16="http://schemas.microsoft.com/office/drawing/2014/main" id="{1A9D542B-2E63-8ACB-C35D-558012B03C12}"/>
                </a:ext>
              </a:extLst>
            </p:cNvPr>
            <p:cNvSpPr txBox="1"/>
            <p:nvPr/>
          </p:nvSpPr>
          <p:spPr>
            <a:xfrm>
              <a:off x="13813395" y="5033629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30" name="TextBox 3129">
              <a:extLst>
                <a:ext uri="{FF2B5EF4-FFF2-40B4-BE49-F238E27FC236}">
                  <a16:creationId xmlns:a16="http://schemas.microsoft.com/office/drawing/2014/main" id="{243A6BDF-3BEB-AA70-0B90-C3EAF3AB5D8C}"/>
                </a:ext>
              </a:extLst>
            </p:cNvPr>
            <p:cNvSpPr txBox="1"/>
            <p:nvPr/>
          </p:nvSpPr>
          <p:spPr>
            <a:xfrm>
              <a:off x="14179637" y="5033629"/>
              <a:ext cx="351455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211</a:t>
              </a:r>
            </a:p>
          </p:txBody>
        </p:sp>
        <p:sp>
          <p:nvSpPr>
            <p:cNvPr id="3131" name="TextBox 3130">
              <a:extLst>
                <a:ext uri="{FF2B5EF4-FFF2-40B4-BE49-F238E27FC236}">
                  <a16:creationId xmlns:a16="http://schemas.microsoft.com/office/drawing/2014/main" id="{B87F22B7-96AF-1205-75EF-BB6F821DE4D0}"/>
                </a:ext>
              </a:extLst>
            </p:cNvPr>
            <p:cNvSpPr txBox="1"/>
            <p:nvPr/>
          </p:nvSpPr>
          <p:spPr>
            <a:xfrm>
              <a:off x="14342305" y="5033629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32" name="TextBox 3131">
              <a:extLst>
                <a:ext uri="{FF2B5EF4-FFF2-40B4-BE49-F238E27FC236}">
                  <a16:creationId xmlns:a16="http://schemas.microsoft.com/office/drawing/2014/main" id="{14EEF984-B838-9E20-0AEA-ECCD9D9F9F3E}"/>
                </a:ext>
              </a:extLst>
            </p:cNvPr>
            <p:cNvSpPr txBox="1"/>
            <p:nvPr/>
          </p:nvSpPr>
          <p:spPr>
            <a:xfrm>
              <a:off x="14749432" y="5033629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175</a:t>
              </a:r>
            </a:p>
          </p:txBody>
        </p:sp>
        <p:sp>
          <p:nvSpPr>
            <p:cNvPr id="3133" name="TextBox 3132">
              <a:extLst>
                <a:ext uri="{FF2B5EF4-FFF2-40B4-BE49-F238E27FC236}">
                  <a16:creationId xmlns:a16="http://schemas.microsoft.com/office/drawing/2014/main" id="{A16BCBCA-5406-E5DC-3029-B1E7135A75E3}"/>
                </a:ext>
              </a:extLst>
            </p:cNvPr>
            <p:cNvSpPr txBox="1"/>
            <p:nvPr/>
          </p:nvSpPr>
          <p:spPr>
            <a:xfrm>
              <a:off x="14925910" y="5033629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34" name="TextBox 3133">
              <a:extLst>
                <a:ext uri="{FF2B5EF4-FFF2-40B4-BE49-F238E27FC236}">
                  <a16:creationId xmlns:a16="http://schemas.microsoft.com/office/drawing/2014/main" id="{C6A30AB9-A45A-2C42-6935-E8B88908560C}"/>
                </a:ext>
              </a:extLst>
            </p:cNvPr>
            <p:cNvSpPr txBox="1"/>
            <p:nvPr/>
          </p:nvSpPr>
          <p:spPr>
            <a:xfrm>
              <a:off x="15319247" y="5033629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365</a:t>
              </a:r>
            </a:p>
          </p:txBody>
        </p:sp>
        <p:sp>
          <p:nvSpPr>
            <p:cNvPr id="3135" name="TextBox 3134">
              <a:extLst>
                <a:ext uri="{FF2B5EF4-FFF2-40B4-BE49-F238E27FC236}">
                  <a16:creationId xmlns:a16="http://schemas.microsoft.com/office/drawing/2014/main" id="{986BD9C8-0DA5-D853-485F-4392FE540459}"/>
                </a:ext>
              </a:extLst>
            </p:cNvPr>
            <p:cNvSpPr txBox="1"/>
            <p:nvPr/>
          </p:nvSpPr>
          <p:spPr>
            <a:xfrm>
              <a:off x="15518212" y="5033629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36" name="TextBox 3135">
              <a:extLst>
                <a:ext uri="{FF2B5EF4-FFF2-40B4-BE49-F238E27FC236}">
                  <a16:creationId xmlns:a16="http://schemas.microsoft.com/office/drawing/2014/main" id="{AEFB635C-4204-38F4-DFFD-CE718110F217}"/>
                </a:ext>
              </a:extLst>
            </p:cNvPr>
            <p:cNvSpPr txBox="1"/>
            <p:nvPr/>
          </p:nvSpPr>
          <p:spPr>
            <a:xfrm>
              <a:off x="15889044" y="5033629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137" name="TextBox 3136">
              <a:extLst>
                <a:ext uri="{FF2B5EF4-FFF2-40B4-BE49-F238E27FC236}">
                  <a16:creationId xmlns:a16="http://schemas.microsoft.com/office/drawing/2014/main" id="{126B72A9-42F7-B500-8649-02B6577710BE}"/>
                </a:ext>
              </a:extLst>
            </p:cNvPr>
            <p:cNvSpPr txBox="1"/>
            <p:nvPr/>
          </p:nvSpPr>
          <p:spPr>
            <a:xfrm>
              <a:off x="15949533" y="5033629"/>
              <a:ext cx="391120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4,80</a:t>
              </a:r>
            </a:p>
          </p:txBody>
        </p:sp>
        <p:sp>
          <p:nvSpPr>
            <p:cNvPr id="3138" name="TextBox 3137">
              <a:extLst>
                <a:ext uri="{FF2B5EF4-FFF2-40B4-BE49-F238E27FC236}">
                  <a16:creationId xmlns:a16="http://schemas.microsoft.com/office/drawing/2014/main" id="{2288E0F5-F7B0-F5AD-8621-14B54F436999}"/>
                </a:ext>
              </a:extLst>
            </p:cNvPr>
            <p:cNvSpPr txBox="1"/>
            <p:nvPr/>
          </p:nvSpPr>
          <p:spPr>
            <a:xfrm>
              <a:off x="16458858" y="5033629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139" name="TextBox 3138">
              <a:extLst>
                <a:ext uri="{FF2B5EF4-FFF2-40B4-BE49-F238E27FC236}">
                  <a16:creationId xmlns:a16="http://schemas.microsoft.com/office/drawing/2014/main" id="{9940F00A-4451-3B32-D0F4-8E030232C553}"/>
                </a:ext>
              </a:extLst>
            </p:cNvPr>
            <p:cNvSpPr txBox="1"/>
            <p:nvPr/>
          </p:nvSpPr>
          <p:spPr>
            <a:xfrm>
              <a:off x="12379163" y="5266534"/>
              <a:ext cx="622286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2-450</a:t>
              </a:r>
            </a:p>
          </p:txBody>
        </p:sp>
        <p:sp>
          <p:nvSpPr>
            <p:cNvPr id="3140" name="TextBox 3139">
              <a:extLst>
                <a:ext uri="{FF2B5EF4-FFF2-40B4-BE49-F238E27FC236}">
                  <a16:creationId xmlns:a16="http://schemas.microsoft.com/office/drawing/2014/main" id="{CA380F86-2ED0-6EDF-3414-09EB10F3193A}"/>
                </a:ext>
              </a:extLst>
            </p:cNvPr>
            <p:cNvSpPr txBox="1"/>
            <p:nvPr/>
          </p:nvSpPr>
          <p:spPr>
            <a:xfrm>
              <a:off x="13173139" y="5266534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141" name="TextBox 3140">
              <a:extLst>
                <a:ext uri="{FF2B5EF4-FFF2-40B4-BE49-F238E27FC236}">
                  <a16:creationId xmlns:a16="http://schemas.microsoft.com/office/drawing/2014/main" id="{C98EFC4A-6150-49A4-AA9D-E5B7493160C4}"/>
                </a:ext>
              </a:extLst>
            </p:cNvPr>
            <p:cNvSpPr txBox="1"/>
            <p:nvPr/>
          </p:nvSpPr>
          <p:spPr>
            <a:xfrm>
              <a:off x="13609821" y="526653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450</a:t>
              </a:r>
            </a:p>
          </p:txBody>
        </p:sp>
        <p:sp>
          <p:nvSpPr>
            <p:cNvPr id="3142" name="TextBox 3141">
              <a:extLst>
                <a:ext uri="{FF2B5EF4-FFF2-40B4-BE49-F238E27FC236}">
                  <a16:creationId xmlns:a16="http://schemas.microsoft.com/office/drawing/2014/main" id="{B25BDDC0-C037-EAD5-D434-2EE0EB884267}"/>
                </a:ext>
              </a:extLst>
            </p:cNvPr>
            <p:cNvSpPr txBox="1"/>
            <p:nvPr/>
          </p:nvSpPr>
          <p:spPr>
            <a:xfrm>
              <a:off x="14179637" y="5266534"/>
              <a:ext cx="351455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211</a:t>
              </a:r>
            </a:p>
          </p:txBody>
        </p:sp>
        <p:sp>
          <p:nvSpPr>
            <p:cNvPr id="3143" name="TextBox 3142">
              <a:extLst>
                <a:ext uri="{FF2B5EF4-FFF2-40B4-BE49-F238E27FC236}">
                  <a16:creationId xmlns:a16="http://schemas.microsoft.com/office/drawing/2014/main" id="{34BEAFF1-AB0D-DD7A-F843-178C66692A34}"/>
                </a:ext>
              </a:extLst>
            </p:cNvPr>
            <p:cNvSpPr txBox="1"/>
            <p:nvPr/>
          </p:nvSpPr>
          <p:spPr>
            <a:xfrm>
              <a:off x="14749432" y="526653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175</a:t>
              </a:r>
            </a:p>
          </p:txBody>
        </p:sp>
        <p:sp>
          <p:nvSpPr>
            <p:cNvPr id="3144" name="TextBox 3143">
              <a:extLst>
                <a:ext uri="{FF2B5EF4-FFF2-40B4-BE49-F238E27FC236}">
                  <a16:creationId xmlns:a16="http://schemas.microsoft.com/office/drawing/2014/main" id="{ADD1AFA1-EADB-5B63-EC47-3301142FBC80}"/>
                </a:ext>
              </a:extLst>
            </p:cNvPr>
            <p:cNvSpPr txBox="1"/>
            <p:nvPr/>
          </p:nvSpPr>
          <p:spPr>
            <a:xfrm>
              <a:off x="15319247" y="526653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365</a:t>
              </a:r>
            </a:p>
          </p:txBody>
        </p:sp>
        <p:sp>
          <p:nvSpPr>
            <p:cNvPr id="3145" name="TextBox 3144">
              <a:extLst>
                <a:ext uri="{FF2B5EF4-FFF2-40B4-BE49-F238E27FC236}">
                  <a16:creationId xmlns:a16="http://schemas.microsoft.com/office/drawing/2014/main" id="{28F3ECB1-B1E6-B6AD-ADAC-32DFBA79FC3A}"/>
                </a:ext>
              </a:extLst>
            </p:cNvPr>
            <p:cNvSpPr txBox="1"/>
            <p:nvPr/>
          </p:nvSpPr>
          <p:spPr>
            <a:xfrm>
              <a:off x="15889044" y="5266534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146" name="TextBox 3145">
              <a:extLst>
                <a:ext uri="{FF2B5EF4-FFF2-40B4-BE49-F238E27FC236}">
                  <a16:creationId xmlns:a16="http://schemas.microsoft.com/office/drawing/2014/main" id="{803D3884-0F4B-DF49-76F0-01079D38F1D5}"/>
                </a:ext>
              </a:extLst>
            </p:cNvPr>
            <p:cNvSpPr txBox="1"/>
            <p:nvPr/>
          </p:nvSpPr>
          <p:spPr>
            <a:xfrm>
              <a:off x="15952508" y="5266534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-10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3147" name="TextBox 3146">
              <a:extLst>
                <a:ext uri="{FF2B5EF4-FFF2-40B4-BE49-F238E27FC236}">
                  <a16:creationId xmlns:a16="http://schemas.microsoft.com/office/drawing/2014/main" id="{F5E4E61E-4985-01DF-A8F6-EB6664CEB645}"/>
                </a:ext>
              </a:extLst>
            </p:cNvPr>
            <p:cNvSpPr txBox="1"/>
            <p:nvPr/>
          </p:nvSpPr>
          <p:spPr>
            <a:xfrm>
              <a:off x="16002089" y="5266534"/>
              <a:ext cx="331623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,50</a:t>
              </a:r>
            </a:p>
          </p:txBody>
        </p:sp>
        <p:sp>
          <p:nvSpPr>
            <p:cNvPr id="3148" name="TextBox 3147">
              <a:extLst>
                <a:ext uri="{FF2B5EF4-FFF2-40B4-BE49-F238E27FC236}">
                  <a16:creationId xmlns:a16="http://schemas.microsoft.com/office/drawing/2014/main" id="{D53890A5-2EBF-01A1-3C72-87EDEF0BA74B}"/>
                </a:ext>
              </a:extLst>
            </p:cNvPr>
            <p:cNvSpPr txBox="1"/>
            <p:nvPr/>
          </p:nvSpPr>
          <p:spPr>
            <a:xfrm>
              <a:off x="16458858" y="5266534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149" name="TextBox 3148">
              <a:extLst>
                <a:ext uri="{FF2B5EF4-FFF2-40B4-BE49-F238E27FC236}">
                  <a16:creationId xmlns:a16="http://schemas.microsoft.com/office/drawing/2014/main" id="{CF7B4F7C-AEA4-DCB4-579C-7C58CF61557D}"/>
                </a:ext>
              </a:extLst>
            </p:cNvPr>
            <p:cNvSpPr txBox="1"/>
            <p:nvPr/>
          </p:nvSpPr>
          <p:spPr>
            <a:xfrm>
              <a:off x="12379163" y="5499460"/>
              <a:ext cx="622286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2-500</a:t>
              </a:r>
            </a:p>
          </p:txBody>
        </p:sp>
        <p:sp>
          <p:nvSpPr>
            <p:cNvPr id="3150" name="TextBox 3149">
              <a:extLst>
                <a:ext uri="{FF2B5EF4-FFF2-40B4-BE49-F238E27FC236}">
                  <a16:creationId xmlns:a16="http://schemas.microsoft.com/office/drawing/2014/main" id="{C0F03CE9-8164-67B5-1E78-0735DD681318}"/>
                </a:ext>
              </a:extLst>
            </p:cNvPr>
            <p:cNvSpPr txBox="1"/>
            <p:nvPr/>
          </p:nvSpPr>
          <p:spPr>
            <a:xfrm>
              <a:off x="13173139" y="549946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151" name="TextBox 3150">
              <a:extLst>
                <a:ext uri="{FF2B5EF4-FFF2-40B4-BE49-F238E27FC236}">
                  <a16:creationId xmlns:a16="http://schemas.microsoft.com/office/drawing/2014/main" id="{19E4902E-63E9-96CC-C7E8-3D846F6CAE65}"/>
                </a:ext>
              </a:extLst>
            </p:cNvPr>
            <p:cNvSpPr txBox="1"/>
            <p:nvPr/>
          </p:nvSpPr>
          <p:spPr>
            <a:xfrm>
              <a:off x="13609821" y="5499460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500</a:t>
              </a:r>
            </a:p>
          </p:txBody>
        </p:sp>
        <p:sp>
          <p:nvSpPr>
            <p:cNvPr id="3152" name="TextBox 3151">
              <a:extLst>
                <a:ext uri="{FF2B5EF4-FFF2-40B4-BE49-F238E27FC236}">
                  <a16:creationId xmlns:a16="http://schemas.microsoft.com/office/drawing/2014/main" id="{E8799CED-DAE9-CEA9-B2DB-B41C2C5E4C97}"/>
                </a:ext>
              </a:extLst>
            </p:cNvPr>
            <p:cNvSpPr txBox="1"/>
            <p:nvPr/>
          </p:nvSpPr>
          <p:spPr>
            <a:xfrm>
              <a:off x="13811148" y="5499460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53" name="TextBox 3152">
              <a:extLst>
                <a:ext uri="{FF2B5EF4-FFF2-40B4-BE49-F238E27FC236}">
                  <a16:creationId xmlns:a16="http://schemas.microsoft.com/office/drawing/2014/main" id="{DEA65A52-932A-3FB6-5FEB-AC858FE246B3}"/>
                </a:ext>
              </a:extLst>
            </p:cNvPr>
            <p:cNvSpPr txBox="1"/>
            <p:nvPr/>
          </p:nvSpPr>
          <p:spPr>
            <a:xfrm>
              <a:off x="14179637" y="549946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154" name="TextBox 3153">
              <a:extLst>
                <a:ext uri="{FF2B5EF4-FFF2-40B4-BE49-F238E27FC236}">
                  <a16:creationId xmlns:a16="http://schemas.microsoft.com/office/drawing/2014/main" id="{97D73D01-C34D-9264-5163-814621CC0441}"/>
                </a:ext>
              </a:extLst>
            </p:cNvPr>
            <p:cNvSpPr txBox="1"/>
            <p:nvPr/>
          </p:nvSpPr>
          <p:spPr>
            <a:xfrm>
              <a:off x="14240126" y="5499460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42</a:t>
              </a:r>
            </a:p>
          </p:txBody>
        </p:sp>
        <p:sp>
          <p:nvSpPr>
            <p:cNvPr id="3155" name="TextBox 3154">
              <a:extLst>
                <a:ext uri="{FF2B5EF4-FFF2-40B4-BE49-F238E27FC236}">
                  <a16:creationId xmlns:a16="http://schemas.microsoft.com/office/drawing/2014/main" id="{8D7EF034-16F4-4786-0268-3E117980C19E}"/>
                </a:ext>
              </a:extLst>
            </p:cNvPr>
            <p:cNvSpPr txBox="1"/>
            <p:nvPr/>
          </p:nvSpPr>
          <p:spPr>
            <a:xfrm>
              <a:off x="14371492" y="5499460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56" name="TextBox 3155">
              <a:extLst>
                <a:ext uri="{FF2B5EF4-FFF2-40B4-BE49-F238E27FC236}">
                  <a16:creationId xmlns:a16="http://schemas.microsoft.com/office/drawing/2014/main" id="{76BED445-A7E5-D578-9BF2-7D0ABE284770}"/>
                </a:ext>
              </a:extLst>
            </p:cNvPr>
            <p:cNvSpPr txBox="1"/>
            <p:nvPr/>
          </p:nvSpPr>
          <p:spPr>
            <a:xfrm>
              <a:off x="14749432" y="549946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3157" name="TextBox 3156">
              <a:extLst>
                <a:ext uri="{FF2B5EF4-FFF2-40B4-BE49-F238E27FC236}">
                  <a16:creationId xmlns:a16="http://schemas.microsoft.com/office/drawing/2014/main" id="{C8BA281B-D79D-E469-505E-43D149D3A12D}"/>
                </a:ext>
              </a:extLst>
            </p:cNvPr>
            <p:cNvSpPr txBox="1"/>
            <p:nvPr/>
          </p:nvSpPr>
          <p:spPr>
            <a:xfrm>
              <a:off x="14799013" y="549946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3158" name="TextBox 3157">
              <a:extLst>
                <a:ext uri="{FF2B5EF4-FFF2-40B4-BE49-F238E27FC236}">
                  <a16:creationId xmlns:a16="http://schemas.microsoft.com/office/drawing/2014/main" id="{56A4C460-D588-B49C-DEA0-61F4D0053302}"/>
                </a:ext>
              </a:extLst>
            </p:cNvPr>
            <p:cNvSpPr txBox="1"/>
            <p:nvPr/>
          </p:nvSpPr>
          <p:spPr>
            <a:xfrm>
              <a:off x="14852561" y="549946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3159" name="TextBox 3158">
              <a:extLst>
                <a:ext uri="{FF2B5EF4-FFF2-40B4-BE49-F238E27FC236}">
                  <a16:creationId xmlns:a16="http://schemas.microsoft.com/office/drawing/2014/main" id="{EB07B8AB-3F89-0558-DF66-88B61F153689}"/>
                </a:ext>
              </a:extLst>
            </p:cNvPr>
            <p:cNvSpPr txBox="1"/>
            <p:nvPr/>
          </p:nvSpPr>
          <p:spPr>
            <a:xfrm>
              <a:off x="15319247" y="5499460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365</a:t>
              </a:r>
            </a:p>
          </p:txBody>
        </p:sp>
        <p:sp>
          <p:nvSpPr>
            <p:cNvPr id="3160" name="TextBox 3159">
              <a:extLst>
                <a:ext uri="{FF2B5EF4-FFF2-40B4-BE49-F238E27FC236}">
                  <a16:creationId xmlns:a16="http://schemas.microsoft.com/office/drawing/2014/main" id="{47F4C9CF-170D-2093-2D60-BF44B1858F45}"/>
                </a:ext>
              </a:extLst>
            </p:cNvPr>
            <p:cNvSpPr txBox="1"/>
            <p:nvPr/>
          </p:nvSpPr>
          <p:spPr>
            <a:xfrm>
              <a:off x="15518212" y="5499460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61" name="TextBox 3160">
              <a:extLst>
                <a:ext uri="{FF2B5EF4-FFF2-40B4-BE49-F238E27FC236}">
                  <a16:creationId xmlns:a16="http://schemas.microsoft.com/office/drawing/2014/main" id="{10E56B6A-BCBE-1F90-2F4D-7AD8998A6AB9}"/>
                </a:ext>
              </a:extLst>
            </p:cNvPr>
            <p:cNvSpPr txBox="1"/>
            <p:nvPr/>
          </p:nvSpPr>
          <p:spPr>
            <a:xfrm>
              <a:off x="15889044" y="549946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3162" name="TextBox 3161">
              <a:extLst>
                <a:ext uri="{FF2B5EF4-FFF2-40B4-BE49-F238E27FC236}">
                  <a16:creationId xmlns:a16="http://schemas.microsoft.com/office/drawing/2014/main" id="{421D0370-DCEF-1260-5B7F-93FC26647F88}"/>
                </a:ext>
              </a:extLst>
            </p:cNvPr>
            <p:cNvSpPr txBox="1"/>
            <p:nvPr/>
          </p:nvSpPr>
          <p:spPr>
            <a:xfrm>
              <a:off x="15955483" y="549946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3163" name="TextBox 3162">
              <a:extLst>
                <a:ext uri="{FF2B5EF4-FFF2-40B4-BE49-F238E27FC236}">
                  <a16:creationId xmlns:a16="http://schemas.microsoft.com/office/drawing/2014/main" id="{9E685DC6-4D3E-DB39-114E-C3E2B67A3902}"/>
                </a:ext>
              </a:extLst>
            </p:cNvPr>
            <p:cNvSpPr txBox="1"/>
            <p:nvPr/>
          </p:nvSpPr>
          <p:spPr>
            <a:xfrm>
              <a:off x="16020930" y="5499460"/>
              <a:ext cx="331623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,90</a:t>
              </a:r>
            </a:p>
          </p:txBody>
        </p:sp>
        <p:sp>
          <p:nvSpPr>
            <p:cNvPr id="3164" name="TextBox 3163">
              <a:extLst>
                <a:ext uri="{FF2B5EF4-FFF2-40B4-BE49-F238E27FC236}">
                  <a16:creationId xmlns:a16="http://schemas.microsoft.com/office/drawing/2014/main" id="{C4B48F52-E410-8905-57BC-85CDA8E7D9A4}"/>
                </a:ext>
              </a:extLst>
            </p:cNvPr>
            <p:cNvSpPr txBox="1"/>
            <p:nvPr/>
          </p:nvSpPr>
          <p:spPr>
            <a:xfrm>
              <a:off x="16458858" y="5499460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165" name="TextBox 3164">
              <a:extLst>
                <a:ext uri="{FF2B5EF4-FFF2-40B4-BE49-F238E27FC236}">
                  <a16:creationId xmlns:a16="http://schemas.microsoft.com/office/drawing/2014/main" id="{F0AE1C4D-3A7E-7CBB-2AB2-5B95016424A2}"/>
                </a:ext>
              </a:extLst>
            </p:cNvPr>
            <p:cNvSpPr txBox="1"/>
            <p:nvPr/>
          </p:nvSpPr>
          <p:spPr>
            <a:xfrm>
              <a:off x="12379163" y="5732375"/>
              <a:ext cx="622286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2-600</a:t>
              </a:r>
            </a:p>
          </p:txBody>
        </p:sp>
        <p:sp>
          <p:nvSpPr>
            <p:cNvPr id="3166" name="TextBox 3165">
              <a:extLst>
                <a:ext uri="{FF2B5EF4-FFF2-40B4-BE49-F238E27FC236}">
                  <a16:creationId xmlns:a16="http://schemas.microsoft.com/office/drawing/2014/main" id="{02A59ACF-8477-1494-9D3A-32DF6EE69226}"/>
                </a:ext>
              </a:extLst>
            </p:cNvPr>
            <p:cNvSpPr txBox="1"/>
            <p:nvPr/>
          </p:nvSpPr>
          <p:spPr>
            <a:xfrm>
              <a:off x="13173139" y="5732375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167" name="TextBox 3166">
              <a:extLst>
                <a:ext uri="{FF2B5EF4-FFF2-40B4-BE49-F238E27FC236}">
                  <a16:creationId xmlns:a16="http://schemas.microsoft.com/office/drawing/2014/main" id="{E68782CA-2911-AEBF-5BE6-C5DBB2A6765D}"/>
                </a:ext>
              </a:extLst>
            </p:cNvPr>
            <p:cNvSpPr txBox="1"/>
            <p:nvPr/>
          </p:nvSpPr>
          <p:spPr>
            <a:xfrm>
              <a:off x="13609821" y="5732375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600</a:t>
              </a:r>
            </a:p>
          </p:txBody>
        </p:sp>
        <p:sp>
          <p:nvSpPr>
            <p:cNvPr id="3168" name="TextBox 3167">
              <a:extLst>
                <a:ext uri="{FF2B5EF4-FFF2-40B4-BE49-F238E27FC236}">
                  <a16:creationId xmlns:a16="http://schemas.microsoft.com/office/drawing/2014/main" id="{C76427C6-C811-509F-168C-C56D6D311952}"/>
                </a:ext>
              </a:extLst>
            </p:cNvPr>
            <p:cNvSpPr txBox="1"/>
            <p:nvPr/>
          </p:nvSpPr>
          <p:spPr>
            <a:xfrm>
              <a:off x="13812736" y="5732375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69" name="TextBox 3168">
              <a:extLst>
                <a:ext uri="{FF2B5EF4-FFF2-40B4-BE49-F238E27FC236}">
                  <a16:creationId xmlns:a16="http://schemas.microsoft.com/office/drawing/2014/main" id="{F2DE3CEA-F687-F539-E4FB-B394D85D8039}"/>
                </a:ext>
              </a:extLst>
            </p:cNvPr>
            <p:cNvSpPr txBox="1"/>
            <p:nvPr/>
          </p:nvSpPr>
          <p:spPr>
            <a:xfrm>
              <a:off x="14179637" y="5732375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3170" name="TextBox 3169">
              <a:extLst>
                <a:ext uri="{FF2B5EF4-FFF2-40B4-BE49-F238E27FC236}">
                  <a16:creationId xmlns:a16="http://schemas.microsoft.com/office/drawing/2014/main" id="{CBE55B84-1D25-817C-488E-D5508F7DFA62}"/>
                </a:ext>
              </a:extLst>
            </p:cNvPr>
            <p:cNvSpPr txBox="1"/>
            <p:nvPr/>
          </p:nvSpPr>
          <p:spPr>
            <a:xfrm>
              <a:off x="14246075" y="5732375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3171" name="TextBox 3170">
              <a:extLst>
                <a:ext uri="{FF2B5EF4-FFF2-40B4-BE49-F238E27FC236}">
                  <a16:creationId xmlns:a16="http://schemas.microsoft.com/office/drawing/2014/main" id="{E684DC2A-254D-60A0-513B-49472BD6F6D0}"/>
                </a:ext>
              </a:extLst>
            </p:cNvPr>
            <p:cNvSpPr txBox="1"/>
            <p:nvPr/>
          </p:nvSpPr>
          <p:spPr>
            <a:xfrm>
              <a:off x="14312514" y="5732375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172" name="TextBox 3171">
              <a:extLst>
                <a:ext uri="{FF2B5EF4-FFF2-40B4-BE49-F238E27FC236}">
                  <a16:creationId xmlns:a16="http://schemas.microsoft.com/office/drawing/2014/main" id="{04622D76-2FE5-3ACE-0B9C-F536DEAA5787}"/>
                </a:ext>
              </a:extLst>
            </p:cNvPr>
            <p:cNvSpPr txBox="1"/>
            <p:nvPr/>
          </p:nvSpPr>
          <p:spPr>
            <a:xfrm>
              <a:off x="14376199" y="5732375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73" name="TextBox 3172">
              <a:extLst>
                <a:ext uri="{FF2B5EF4-FFF2-40B4-BE49-F238E27FC236}">
                  <a16:creationId xmlns:a16="http://schemas.microsoft.com/office/drawing/2014/main" id="{37EFCB29-928A-B73B-0881-8BCA817F187B}"/>
                </a:ext>
              </a:extLst>
            </p:cNvPr>
            <p:cNvSpPr txBox="1"/>
            <p:nvPr/>
          </p:nvSpPr>
          <p:spPr>
            <a:xfrm>
              <a:off x="14749432" y="5732375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3174" name="TextBox 3173">
              <a:extLst>
                <a:ext uri="{FF2B5EF4-FFF2-40B4-BE49-F238E27FC236}">
                  <a16:creationId xmlns:a16="http://schemas.microsoft.com/office/drawing/2014/main" id="{CD82B77F-4CCB-81CC-FF9C-0A5DE7A86D3B}"/>
                </a:ext>
              </a:extLst>
            </p:cNvPr>
            <p:cNvSpPr txBox="1"/>
            <p:nvPr/>
          </p:nvSpPr>
          <p:spPr>
            <a:xfrm>
              <a:off x="14799013" y="5732375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3175" name="TextBox 3174">
              <a:extLst>
                <a:ext uri="{FF2B5EF4-FFF2-40B4-BE49-F238E27FC236}">
                  <a16:creationId xmlns:a16="http://schemas.microsoft.com/office/drawing/2014/main" id="{605CCFC9-8C15-9C2E-65EB-B47F06F25257}"/>
                </a:ext>
              </a:extLst>
            </p:cNvPr>
            <p:cNvSpPr txBox="1"/>
            <p:nvPr/>
          </p:nvSpPr>
          <p:spPr>
            <a:xfrm>
              <a:off x="14859502" y="5732375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3176" name="TextBox 3175">
              <a:extLst>
                <a:ext uri="{FF2B5EF4-FFF2-40B4-BE49-F238E27FC236}">
                  <a16:creationId xmlns:a16="http://schemas.microsoft.com/office/drawing/2014/main" id="{95155B60-0E99-8998-EF59-073D23A63780}"/>
                </a:ext>
              </a:extLst>
            </p:cNvPr>
            <p:cNvSpPr txBox="1"/>
            <p:nvPr/>
          </p:nvSpPr>
          <p:spPr>
            <a:xfrm>
              <a:off x="14926394" y="5732375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77" name="TextBox 3176">
              <a:extLst>
                <a:ext uri="{FF2B5EF4-FFF2-40B4-BE49-F238E27FC236}">
                  <a16:creationId xmlns:a16="http://schemas.microsoft.com/office/drawing/2014/main" id="{264432BB-CA1B-E168-BA6D-B7D425B4BAEB}"/>
                </a:ext>
              </a:extLst>
            </p:cNvPr>
            <p:cNvSpPr txBox="1"/>
            <p:nvPr/>
          </p:nvSpPr>
          <p:spPr>
            <a:xfrm>
              <a:off x="15319247" y="5732375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365</a:t>
              </a:r>
            </a:p>
          </p:txBody>
        </p:sp>
        <p:sp>
          <p:nvSpPr>
            <p:cNvPr id="3178" name="TextBox 3177">
              <a:extLst>
                <a:ext uri="{FF2B5EF4-FFF2-40B4-BE49-F238E27FC236}">
                  <a16:creationId xmlns:a16="http://schemas.microsoft.com/office/drawing/2014/main" id="{5C257B3C-B266-3A68-F473-ED4B86C0CEF2}"/>
                </a:ext>
              </a:extLst>
            </p:cNvPr>
            <p:cNvSpPr txBox="1"/>
            <p:nvPr/>
          </p:nvSpPr>
          <p:spPr>
            <a:xfrm>
              <a:off x="15518212" y="5732375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79" name="TextBox 3178">
              <a:extLst>
                <a:ext uri="{FF2B5EF4-FFF2-40B4-BE49-F238E27FC236}">
                  <a16:creationId xmlns:a16="http://schemas.microsoft.com/office/drawing/2014/main" id="{3E326FCE-1ED9-2C5A-59B3-95C7C4E6B486}"/>
                </a:ext>
              </a:extLst>
            </p:cNvPr>
            <p:cNvSpPr txBox="1"/>
            <p:nvPr/>
          </p:nvSpPr>
          <p:spPr>
            <a:xfrm>
              <a:off x="15889044" y="5732375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</a:t>
              </a:r>
            </a:p>
          </p:txBody>
        </p:sp>
        <p:sp>
          <p:nvSpPr>
            <p:cNvPr id="3180" name="TextBox 3179">
              <a:extLst>
                <a:ext uri="{FF2B5EF4-FFF2-40B4-BE49-F238E27FC236}">
                  <a16:creationId xmlns:a16="http://schemas.microsoft.com/office/drawing/2014/main" id="{7B9477CD-C04F-7B8F-672D-0DE52B39E602}"/>
                </a:ext>
              </a:extLst>
            </p:cNvPr>
            <p:cNvSpPr txBox="1"/>
            <p:nvPr/>
          </p:nvSpPr>
          <p:spPr>
            <a:xfrm>
              <a:off x="16022913" y="5732375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3181" name="TextBox 3180">
              <a:extLst>
                <a:ext uri="{FF2B5EF4-FFF2-40B4-BE49-F238E27FC236}">
                  <a16:creationId xmlns:a16="http://schemas.microsoft.com/office/drawing/2014/main" id="{8E0D9C10-5ACE-1C3D-FFAC-3F3B371437B6}"/>
                </a:ext>
              </a:extLst>
            </p:cNvPr>
            <p:cNvSpPr txBox="1"/>
            <p:nvPr/>
          </p:nvSpPr>
          <p:spPr>
            <a:xfrm>
              <a:off x="16048695" y="5732375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60</a:t>
              </a:r>
            </a:p>
          </p:txBody>
        </p:sp>
        <p:sp>
          <p:nvSpPr>
            <p:cNvPr id="3182" name="TextBox 3181">
              <a:extLst>
                <a:ext uri="{FF2B5EF4-FFF2-40B4-BE49-F238E27FC236}">
                  <a16:creationId xmlns:a16="http://schemas.microsoft.com/office/drawing/2014/main" id="{5D4C98E7-4522-BA44-CA75-CEE740CCFCC2}"/>
                </a:ext>
              </a:extLst>
            </p:cNvPr>
            <p:cNvSpPr txBox="1"/>
            <p:nvPr/>
          </p:nvSpPr>
          <p:spPr>
            <a:xfrm>
              <a:off x="16458858" y="5732375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183" name="TextBox 3182">
              <a:extLst>
                <a:ext uri="{FF2B5EF4-FFF2-40B4-BE49-F238E27FC236}">
                  <a16:creationId xmlns:a16="http://schemas.microsoft.com/office/drawing/2014/main" id="{664B9555-C167-8902-2A35-C53183FCE712}"/>
                </a:ext>
              </a:extLst>
            </p:cNvPr>
            <p:cNvSpPr txBox="1"/>
            <p:nvPr/>
          </p:nvSpPr>
          <p:spPr>
            <a:xfrm>
              <a:off x="12379163" y="5965290"/>
              <a:ext cx="622286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2-650</a:t>
              </a:r>
            </a:p>
          </p:txBody>
        </p:sp>
        <p:sp>
          <p:nvSpPr>
            <p:cNvPr id="3184" name="TextBox 3183">
              <a:extLst>
                <a:ext uri="{FF2B5EF4-FFF2-40B4-BE49-F238E27FC236}">
                  <a16:creationId xmlns:a16="http://schemas.microsoft.com/office/drawing/2014/main" id="{428BD713-2485-35CF-1323-6618D2A08005}"/>
                </a:ext>
              </a:extLst>
            </p:cNvPr>
            <p:cNvSpPr txBox="1"/>
            <p:nvPr/>
          </p:nvSpPr>
          <p:spPr>
            <a:xfrm>
              <a:off x="13173139" y="596529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185" name="TextBox 3184">
              <a:extLst>
                <a:ext uri="{FF2B5EF4-FFF2-40B4-BE49-F238E27FC236}">
                  <a16:creationId xmlns:a16="http://schemas.microsoft.com/office/drawing/2014/main" id="{8949EE05-D210-2E35-30AD-C5969BE47286}"/>
                </a:ext>
              </a:extLst>
            </p:cNvPr>
            <p:cNvSpPr txBox="1"/>
            <p:nvPr/>
          </p:nvSpPr>
          <p:spPr>
            <a:xfrm>
              <a:off x="13609821" y="5965290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650</a:t>
              </a:r>
            </a:p>
          </p:txBody>
        </p:sp>
        <p:sp>
          <p:nvSpPr>
            <p:cNvPr id="3186" name="TextBox 3185">
              <a:extLst>
                <a:ext uri="{FF2B5EF4-FFF2-40B4-BE49-F238E27FC236}">
                  <a16:creationId xmlns:a16="http://schemas.microsoft.com/office/drawing/2014/main" id="{CA9646E2-2015-DEE5-C7DE-E1091C9E9988}"/>
                </a:ext>
              </a:extLst>
            </p:cNvPr>
            <p:cNvSpPr txBox="1"/>
            <p:nvPr/>
          </p:nvSpPr>
          <p:spPr>
            <a:xfrm>
              <a:off x="14179637" y="596529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3187" name="TextBox 3186">
              <a:extLst>
                <a:ext uri="{FF2B5EF4-FFF2-40B4-BE49-F238E27FC236}">
                  <a16:creationId xmlns:a16="http://schemas.microsoft.com/office/drawing/2014/main" id="{C7BA6DC9-470D-5BF9-CA60-05DCE8B5287D}"/>
                </a:ext>
              </a:extLst>
            </p:cNvPr>
            <p:cNvSpPr txBox="1"/>
            <p:nvPr/>
          </p:nvSpPr>
          <p:spPr>
            <a:xfrm>
              <a:off x="14246075" y="596529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3188" name="TextBox 3187">
              <a:extLst>
                <a:ext uri="{FF2B5EF4-FFF2-40B4-BE49-F238E27FC236}">
                  <a16:creationId xmlns:a16="http://schemas.microsoft.com/office/drawing/2014/main" id="{4E85D470-5788-E461-1762-FFE97145A315}"/>
                </a:ext>
              </a:extLst>
            </p:cNvPr>
            <p:cNvSpPr txBox="1"/>
            <p:nvPr/>
          </p:nvSpPr>
          <p:spPr>
            <a:xfrm>
              <a:off x="14312514" y="596529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189" name="TextBox 3188">
              <a:extLst>
                <a:ext uri="{FF2B5EF4-FFF2-40B4-BE49-F238E27FC236}">
                  <a16:creationId xmlns:a16="http://schemas.microsoft.com/office/drawing/2014/main" id="{0C038BCB-3B0D-F547-0D48-69D16B59D4D9}"/>
                </a:ext>
              </a:extLst>
            </p:cNvPr>
            <p:cNvSpPr txBox="1"/>
            <p:nvPr/>
          </p:nvSpPr>
          <p:spPr>
            <a:xfrm>
              <a:off x="14376199" y="5965290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90" name="TextBox 3189">
              <a:extLst>
                <a:ext uri="{FF2B5EF4-FFF2-40B4-BE49-F238E27FC236}">
                  <a16:creationId xmlns:a16="http://schemas.microsoft.com/office/drawing/2014/main" id="{B8255BF8-028D-9BD2-FE18-7FDD3CDAA54C}"/>
                </a:ext>
              </a:extLst>
            </p:cNvPr>
            <p:cNvSpPr txBox="1"/>
            <p:nvPr/>
          </p:nvSpPr>
          <p:spPr>
            <a:xfrm>
              <a:off x="14749432" y="596529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3191" name="TextBox 3190">
              <a:extLst>
                <a:ext uri="{FF2B5EF4-FFF2-40B4-BE49-F238E27FC236}">
                  <a16:creationId xmlns:a16="http://schemas.microsoft.com/office/drawing/2014/main" id="{6C2D1E30-090E-DD18-C9C2-B8750A2F7F6F}"/>
                </a:ext>
              </a:extLst>
            </p:cNvPr>
            <p:cNvSpPr txBox="1"/>
            <p:nvPr/>
          </p:nvSpPr>
          <p:spPr>
            <a:xfrm>
              <a:off x="14799013" y="596529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3192" name="TextBox 3191">
              <a:extLst>
                <a:ext uri="{FF2B5EF4-FFF2-40B4-BE49-F238E27FC236}">
                  <a16:creationId xmlns:a16="http://schemas.microsoft.com/office/drawing/2014/main" id="{9D19DDF1-BAA0-F4DC-E87C-DDAFB90E1946}"/>
                </a:ext>
              </a:extLst>
            </p:cNvPr>
            <p:cNvSpPr txBox="1"/>
            <p:nvPr/>
          </p:nvSpPr>
          <p:spPr>
            <a:xfrm>
              <a:off x="14859502" y="596529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3193" name="TextBox 3192">
              <a:extLst>
                <a:ext uri="{FF2B5EF4-FFF2-40B4-BE49-F238E27FC236}">
                  <a16:creationId xmlns:a16="http://schemas.microsoft.com/office/drawing/2014/main" id="{2960817D-52F7-B795-CC63-242051AED55A}"/>
                </a:ext>
              </a:extLst>
            </p:cNvPr>
            <p:cNvSpPr txBox="1"/>
            <p:nvPr/>
          </p:nvSpPr>
          <p:spPr>
            <a:xfrm>
              <a:off x="14926394" y="5965290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94" name="TextBox 3193">
              <a:extLst>
                <a:ext uri="{FF2B5EF4-FFF2-40B4-BE49-F238E27FC236}">
                  <a16:creationId xmlns:a16="http://schemas.microsoft.com/office/drawing/2014/main" id="{0D7D721A-47B1-14EE-926F-EEC346497B3D}"/>
                </a:ext>
              </a:extLst>
            </p:cNvPr>
            <p:cNvSpPr txBox="1"/>
            <p:nvPr/>
          </p:nvSpPr>
          <p:spPr>
            <a:xfrm>
              <a:off x="15319247" y="5965290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365</a:t>
              </a:r>
            </a:p>
          </p:txBody>
        </p:sp>
        <p:sp>
          <p:nvSpPr>
            <p:cNvPr id="3195" name="TextBox 3194">
              <a:extLst>
                <a:ext uri="{FF2B5EF4-FFF2-40B4-BE49-F238E27FC236}">
                  <a16:creationId xmlns:a16="http://schemas.microsoft.com/office/drawing/2014/main" id="{4356D82B-10C9-0C0A-C980-85D96B7EAE60}"/>
                </a:ext>
              </a:extLst>
            </p:cNvPr>
            <p:cNvSpPr txBox="1"/>
            <p:nvPr/>
          </p:nvSpPr>
          <p:spPr>
            <a:xfrm>
              <a:off x="15518212" y="5965290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196" name="TextBox 3195">
              <a:extLst>
                <a:ext uri="{FF2B5EF4-FFF2-40B4-BE49-F238E27FC236}">
                  <a16:creationId xmlns:a16="http://schemas.microsoft.com/office/drawing/2014/main" id="{B34EC901-18DB-6018-F62F-ED7691AD7914}"/>
                </a:ext>
              </a:extLst>
            </p:cNvPr>
            <p:cNvSpPr txBox="1"/>
            <p:nvPr/>
          </p:nvSpPr>
          <p:spPr>
            <a:xfrm>
              <a:off x="15889044" y="596529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3197" name="TextBox 3196">
              <a:extLst>
                <a:ext uri="{FF2B5EF4-FFF2-40B4-BE49-F238E27FC236}">
                  <a16:creationId xmlns:a16="http://schemas.microsoft.com/office/drawing/2014/main" id="{0725E8DD-FB86-BBDA-3454-06945AC5C29B}"/>
                </a:ext>
              </a:extLst>
            </p:cNvPr>
            <p:cNvSpPr txBox="1"/>
            <p:nvPr/>
          </p:nvSpPr>
          <p:spPr>
            <a:xfrm>
              <a:off x="15955483" y="596529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3198" name="TextBox 3197">
              <a:extLst>
                <a:ext uri="{FF2B5EF4-FFF2-40B4-BE49-F238E27FC236}">
                  <a16:creationId xmlns:a16="http://schemas.microsoft.com/office/drawing/2014/main" id="{D4D47FC4-BD77-9830-9313-D900BF7B8E84}"/>
                </a:ext>
              </a:extLst>
            </p:cNvPr>
            <p:cNvSpPr txBox="1"/>
            <p:nvPr/>
          </p:nvSpPr>
          <p:spPr>
            <a:xfrm>
              <a:off x="16019938" y="5965290"/>
              <a:ext cx="331623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,50</a:t>
              </a:r>
            </a:p>
          </p:txBody>
        </p:sp>
        <p:sp>
          <p:nvSpPr>
            <p:cNvPr id="3199" name="TextBox 3198">
              <a:extLst>
                <a:ext uri="{FF2B5EF4-FFF2-40B4-BE49-F238E27FC236}">
                  <a16:creationId xmlns:a16="http://schemas.microsoft.com/office/drawing/2014/main" id="{5E946E14-F9AA-BDEC-B82A-74066E16273B}"/>
                </a:ext>
              </a:extLst>
            </p:cNvPr>
            <p:cNvSpPr txBox="1"/>
            <p:nvPr/>
          </p:nvSpPr>
          <p:spPr>
            <a:xfrm>
              <a:off x="16458858" y="5965290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200" name="TextBox 3199">
              <a:extLst>
                <a:ext uri="{FF2B5EF4-FFF2-40B4-BE49-F238E27FC236}">
                  <a16:creationId xmlns:a16="http://schemas.microsoft.com/office/drawing/2014/main" id="{58E032F9-65D8-FC03-A8D0-7E8E89C9F746}"/>
                </a:ext>
              </a:extLst>
            </p:cNvPr>
            <p:cNvSpPr txBox="1"/>
            <p:nvPr/>
          </p:nvSpPr>
          <p:spPr>
            <a:xfrm>
              <a:off x="12379163" y="6198196"/>
              <a:ext cx="622286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2-800</a:t>
              </a:r>
            </a:p>
          </p:txBody>
        </p:sp>
        <p:sp>
          <p:nvSpPr>
            <p:cNvPr id="3201" name="TextBox 3200">
              <a:extLst>
                <a:ext uri="{FF2B5EF4-FFF2-40B4-BE49-F238E27FC236}">
                  <a16:creationId xmlns:a16="http://schemas.microsoft.com/office/drawing/2014/main" id="{F6775A2A-B871-5EBE-7BA1-B99B1C5F395D}"/>
                </a:ext>
              </a:extLst>
            </p:cNvPr>
            <p:cNvSpPr txBox="1"/>
            <p:nvPr/>
          </p:nvSpPr>
          <p:spPr>
            <a:xfrm>
              <a:off x="13173139" y="619819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202" name="TextBox 3201">
              <a:extLst>
                <a:ext uri="{FF2B5EF4-FFF2-40B4-BE49-F238E27FC236}">
                  <a16:creationId xmlns:a16="http://schemas.microsoft.com/office/drawing/2014/main" id="{EB8BCFFF-A615-F805-76F2-21366C4BC95C}"/>
                </a:ext>
              </a:extLst>
            </p:cNvPr>
            <p:cNvSpPr txBox="1"/>
            <p:nvPr/>
          </p:nvSpPr>
          <p:spPr>
            <a:xfrm>
              <a:off x="13609821" y="6198196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800</a:t>
              </a:r>
            </a:p>
          </p:txBody>
        </p:sp>
        <p:sp>
          <p:nvSpPr>
            <p:cNvPr id="3203" name="TextBox 3202">
              <a:extLst>
                <a:ext uri="{FF2B5EF4-FFF2-40B4-BE49-F238E27FC236}">
                  <a16:creationId xmlns:a16="http://schemas.microsoft.com/office/drawing/2014/main" id="{7DB7A55F-43D0-C5EA-E4F7-BFBE67D91A93}"/>
                </a:ext>
              </a:extLst>
            </p:cNvPr>
            <p:cNvSpPr txBox="1"/>
            <p:nvPr/>
          </p:nvSpPr>
          <p:spPr>
            <a:xfrm>
              <a:off x="13812736" y="6198196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204" name="TextBox 3203">
              <a:extLst>
                <a:ext uri="{FF2B5EF4-FFF2-40B4-BE49-F238E27FC236}">
                  <a16:creationId xmlns:a16="http://schemas.microsoft.com/office/drawing/2014/main" id="{FBA93C7A-2D17-702D-EC79-23B2618B150F}"/>
                </a:ext>
              </a:extLst>
            </p:cNvPr>
            <p:cNvSpPr txBox="1"/>
            <p:nvPr/>
          </p:nvSpPr>
          <p:spPr>
            <a:xfrm>
              <a:off x="14179637" y="6198196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410</a:t>
              </a:r>
            </a:p>
          </p:txBody>
        </p:sp>
        <p:sp>
          <p:nvSpPr>
            <p:cNvPr id="3205" name="TextBox 3204">
              <a:extLst>
                <a:ext uri="{FF2B5EF4-FFF2-40B4-BE49-F238E27FC236}">
                  <a16:creationId xmlns:a16="http://schemas.microsoft.com/office/drawing/2014/main" id="{614BBC41-D374-F8A1-3B73-644D59957A38}"/>
                </a:ext>
              </a:extLst>
            </p:cNvPr>
            <p:cNvSpPr txBox="1"/>
            <p:nvPr/>
          </p:nvSpPr>
          <p:spPr>
            <a:xfrm>
              <a:off x="14364946" y="6198196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206" name="TextBox 3205">
              <a:extLst>
                <a:ext uri="{FF2B5EF4-FFF2-40B4-BE49-F238E27FC236}">
                  <a16:creationId xmlns:a16="http://schemas.microsoft.com/office/drawing/2014/main" id="{566B4030-0490-A863-786B-B46F44B0946D}"/>
                </a:ext>
              </a:extLst>
            </p:cNvPr>
            <p:cNvSpPr txBox="1"/>
            <p:nvPr/>
          </p:nvSpPr>
          <p:spPr>
            <a:xfrm>
              <a:off x="14749432" y="619819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3207" name="TextBox 3206">
              <a:extLst>
                <a:ext uri="{FF2B5EF4-FFF2-40B4-BE49-F238E27FC236}">
                  <a16:creationId xmlns:a16="http://schemas.microsoft.com/office/drawing/2014/main" id="{828FDAA6-38BB-5F6D-BE57-7705F29950B1}"/>
                </a:ext>
              </a:extLst>
            </p:cNvPr>
            <p:cNvSpPr txBox="1"/>
            <p:nvPr/>
          </p:nvSpPr>
          <p:spPr>
            <a:xfrm>
              <a:off x="14799013" y="619819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3208" name="TextBox 3207">
              <a:extLst>
                <a:ext uri="{FF2B5EF4-FFF2-40B4-BE49-F238E27FC236}">
                  <a16:creationId xmlns:a16="http://schemas.microsoft.com/office/drawing/2014/main" id="{D7697322-B144-512A-B99D-3840FF0EF911}"/>
                </a:ext>
              </a:extLst>
            </p:cNvPr>
            <p:cNvSpPr txBox="1"/>
            <p:nvPr/>
          </p:nvSpPr>
          <p:spPr>
            <a:xfrm>
              <a:off x="14859502" y="619819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3209" name="TextBox 3208">
              <a:extLst>
                <a:ext uri="{FF2B5EF4-FFF2-40B4-BE49-F238E27FC236}">
                  <a16:creationId xmlns:a16="http://schemas.microsoft.com/office/drawing/2014/main" id="{0181E2E9-6F65-8318-D2C6-EBDF48B92DCA}"/>
                </a:ext>
              </a:extLst>
            </p:cNvPr>
            <p:cNvSpPr txBox="1"/>
            <p:nvPr/>
          </p:nvSpPr>
          <p:spPr>
            <a:xfrm>
              <a:off x="14926394" y="6198196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210" name="TextBox 3209">
              <a:extLst>
                <a:ext uri="{FF2B5EF4-FFF2-40B4-BE49-F238E27FC236}">
                  <a16:creationId xmlns:a16="http://schemas.microsoft.com/office/drawing/2014/main" id="{2713CB1B-21BA-4749-4A06-7E9E7AC09E21}"/>
                </a:ext>
              </a:extLst>
            </p:cNvPr>
            <p:cNvSpPr txBox="1"/>
            <p:nvPr/>
          </p:nvSpPr>
          <p:spPr>
            <a:xfrm>
              <a:off x="15319247" y="6198196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365</a:t>
              </a:r>
            </a:p>
          </p:txBody>
        </p:sp>
        <p:sp>
          <p:nvSpPr>
            <p:cNvPr id="3211" name="TextBox 3210">
              <a:extLst>
                <a:ext uri="{FF2B5EF4-FFF2-40B4-BE49-F238E27FC236}">
                  <a16:creationId xmlns:a16="http://schemas.microsoft.com/office/drawing/2014/main" id="{6EB8C380-9BCD-2F1D-1A96-07CC76F8A109}"/>
                </a:ext>
              </a:extLst>
            </p:cNvPr>
            <p:cNvSpPr txBox="1"/>
            <p:nvPr/>
          </p:nvSpPr>
          <p:spPr>
            <a:xfrm>
              <a:off x="15518212" y="6198196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212" name="TextBox 3211">
              <a:extLst>
                <a:ext uri="{FF2B5EF4-FFF2-40B4-BE49-F238E27FC236}">
                  <a16:creationId xmlns:a16="http://schemas.microsoft.com/office/drawing/2014/main" id="{76E71693-DCB0-A67E-78FF-94E3FB2D35A6}"/>
                </a:ext>
              </a:extLst>
            </p:cNvPr>
            <p:cNvSpPr txBox="1"/>
            <p:nvPr/>
          </p:nvSpPr>
          <p:spPr>
            <a:xfrm>
              <a:off x="15889044" y="619819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3213" name="TextBox 3212">
              <a:extLst>
                <a:ext uri="{FF2B5EF4-FFF2-40B4-BE49-F238E27FC236}">
                  <a16:creationId xmlns:a16="http://schemas.microsoft.com/office/drawing/2014/main" id="{B3152965-E0F4-6449-9ABE-25983BDA61CB}"/>
                </a:ext>
              </a:extLst>
            </p:cNvPr>
            <p:cNvSpPr txBox="1"/>
            <p:nvPr/>
          </p:nvSpPr>
          <p:spPr>
            <a:xfrm>
              <a:off x="15956474" y="6198196"/>
              <a:ext cx="272126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9,</a:t>
              </a:r>
            </a:p>
          </p:txBody>
        </p:sp>
        <p:sp>
          <p:nvSpPr>
            <p:cNvPr id="3214" name="TextBox 3213">
              <a:extLst>
                <a:ext uri="{FF2B5EF4-FFF2-40B4-BE49-F238E27FC236}">
                  <a16:creationId xmlns:a16="http://schemas.microsoft.com/office/drawing/2014/main" id="{11F0A49C-38CF-81F4-DE1B-5D6DBCD4C6F1}"/>
                </a:ext>
              </a:extLst>
            </p:cNvPr>
            <p:cNvSpPr txBox="1"/>
            <p:nvPr/>
          </p:nvSpPr>
          <p:spPr>
            <a:xfrm>
              <a:off x="16047703" y="6198196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3215" name="TextBox 3214">
              <a:extLst>
                <a:ext uri="{FF2B5EF4-FFF2-40B4-BE49-F238E27FC236}">
                  <a16:creationId xmlns:a16="http://schemas.microsoft.com/office/drawing/2014/main" id="{E803F458-6E2B-0569-7F6A-CB1BB2BD0F5D}"/>
                </a:ext>
              </a:extLst>
            </p:cNvPr>
            <p:cNvSpPr txBox="1"/>
            <p:nvPr/>
          </p:nvSpPr>
          <p:spPr>
            <a:xfrm>
              <a:off x="16183644" y="6198196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216" name="TextBox 3215">
              <a:extLst>
                <a:ext uri="{FF2B5EF4-FFF2-40B4-BE49-F238E27FC236}">
                  <a16:creationId xmlns:a16="http://schemas.microsoft.com/office/drawing/2014/main" id="{28BF97A8-B1DB-537B-320F-171217CFB1DE}"/>
                </a:ext>
              </a:extLst>
            </p:cNvPr>
            <p:cNvSpPr txBox="1"/>
            <p:nvPr/>
          </p:nvSpPr>
          <p:spPr>
            <a:xfrm>
              <a:off x="16458858" y="6198196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217" name="TextBox 3216">
              <a:extLst>
                <a:ext uri="{FF2B5EF4-FFF2-40B4-BE49-F238E27FC236}">
                  <a16:creationId xmlns:a16="http://schemas.microsoft.com/office/drawing/2014/main" id="{DD16029C-229A-5D45-D099-6728FBC4EA94}"/>
                </a:ext>
              </a:extLst>
            </p:cNvPr>
            <p:cNvSpPr txBox="1"/>
            <p:nvPr/>
          </p:nvSpPr>
          <p:spPr>
            <a:xfrm>
              <a:off x="12379163" y="6431110"/>
              <a:ext cx="622286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2-900</a:t>
              </a:r>
            </a:p>
          </p:txBody>
        </p:sp>
        <p:sp>
          <p:nvSpPr>
            <p:cNvPr id="3218" name="TextBox 3217">
              <a:extLst>
                <a:ext uri="{FF2B5EF4-FFF2-40B4-BE49-F238E27FC236}">
                  <a16:creationId xmlns:a16="http://schemas.microsoft.com/office/drawing/2014/main" id="{762B64AF-5DCC-BB7A-D3C5-157BE16AAA55}"/>
                </a:ext>
              </a:extLst>
            </p:cNvPr>
            <p:cNvSpPr txBox="1"/>
            <p:nvPr/>
          </p:nvSpPr>
          <p:spPr>
            <a:xfrm>
              <a:off x="13173139" y="643111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219" name="TextBox 3218">
              <a:extLst>
                <a:ext uri="{FF2B5EF4-FFF2-40B4-BE49-F238E27FC236}">
                  <a16:creationId xmlns:a16="http://schemas.microsoft.com/office/drawing/2014/main" id="{20820D0B-9645-86B0-292E-EA6696ACF51E}"/>
                </a:ext>
              </a:extLst>
            </p:cNvPr>
            <p:cNvSpPr txBox="1"/>
            <p:nvPr/>
          </p:nvSpPr>
          <p:spPr>
            <a:xfrm>
              <a:off x="13609821" y="6431110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900</a:t>
              </a:r>
            </a:p>
          </p:txBody>
        </p:sp>
        <p:sp>
          <p:nvSpPr>
            <p:cNvPr id="3220" name="TextBox 3219">
              <a:extLst>
                <a:ext uri="{FF2B5EF4-FFF2-40B4-BE49-F238E27FC236}">
                  <a16:creationId xmlns:a16="http://schemas.microsoft.com/office/drawing/2014/main" id="{5B170610-B571-1E1B-5CF9-BFB34B136E86}"/>
                </a:ext>
              </a:extLst>
            </p:cNvPr>
            <p:cNvSpPr txBox="1"/>
            <p:nvPr/>
          </p:nvSpPr>
          <p:spPr>
            <a:xfrm>
              <a:off x="14179637" y="6431110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410</a:t>
              </a:r>
            </a:p>
          </p:txBody>
        </p:sp>
        <p:sp>
          <p:nvSpPr>
            <p:cNvPr id="3221" name="TextBox 3220">
              <a:extLst>
                <a:ext uri="{FF2B5EF4-FFF2-40B4-BE49-F238E27FC236}">
                  <a16:creationId xmlns:a16="http://schemas.microsoft.com/office/drawing/2014/main" id="{4072FADC-1326-7E6A-936E-7E2F8E24FA37}"/>
                </a:ext>
              </a:extLst>
            </p:cNvPr>
            <p:cNvSpPr txBox="1"/>
            <p:nvPr/>
          </p:nvSpPr>
          <p:spPr>
            <a:xfrm>
              <a:off x="14364946" y="6431110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222" name="TextBox 3221">
              <a:extLst>
                <a:ext uri="{FF2B5EF4-FFF2-40B4-BE49-F238E27FC236}">
                  <a16:creationId xmlns:a16="http://schemas.microsoft.com/office/drawing/2014/main" id="{3AFF610B-F74C-C733-27BC-3B3CED5BC1BF}"/>
                </a:ext>
              </a:extLst>
            </p:cNvPr>
            <p:cNvSpPr txBox="1"/>
            <p:nvPr/>
          </p:nvSpPr>
          <p:spPr>
            <a:xfrm>
              <a:off x="14749432" y="643111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3223" name="TextBox 3222">
              <a:extLst>
                <a:ext uri="{FF2B5EF4-FFF2-40B4-BE49-F238E27FC236}">
                  <a16:creationId xmlns:a16="http://schemas.microsoft.com/office/drawing/2014/main" id="{52489B96-0113-C270-F451-9F9ADDB1439A}"/>
                </a:ext>
              </a:extLst>
            </p:cNvPr>
            <p:cNvSpPr txBox="1"/>
            <p:nvPr/>
          </p:nvSpPr>
          <p:spPr>
            <a:xfrm>
              <a:off x="14799013" y="643111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3224" name="TextBox 3223">
              <a:extLst>
                <a:ext uri="{FF2B5EF4-FFF2-40B4-BE49-F238E27FC236}">
                  <a16:creationId xmlns:a16="http://schemas.microsoft.com/office/drawing/2014/main" id="{18E36847-FC9E-51AB-6340-A17BC7FAAD0F}"/>
                </a:ext>
              </a:extLst>
            </p:cNvPr>
            <p:cNvSpPr txBox="1"/>
            <p:nvPr/>
          </p:nvSpPr>
          <p:spPr>
            <a:xfrm>
              <a:off x="14859502" y="6431110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3225" name="TextBox 3224">
              <a:extLst>
                <a:ext uri="{FF2B5EF4-FFF2-40B4-BE49-F238E27FC236}">
                  <a16:creationId xmlns:a16="http://schemas.microsoft.com/office/drawing/2014/main" id="{43218DA8-DB57-07D9-16A5-89149BB28ABE}"/>
                </a:ext>
              </a:extLst>
            </p:cNvPr>
            <p:cNvSpPr txBox="1"/>
            <p:nvPr/>
          </p:nvSpPr>
          <p:spPr>
            <a:xfrm>
              <a:off x="14926394" y="6431110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226" name="TextBox 3225">
              <a:extLst>
                <a:ext uri="{FF2B5EF4-FFF2-40B4-BE49-F238E27FC236}">
                  <a16:creationId xmlns:a16="http://schemas.microsoft.com/office/drawing/2014/main" id="{459C72D9-D054-B496-8211-90EAE8901EC5}"/>
                </a:ext>
              </a:extLst>
            </p:cNvPr>
            <p:cNvSpPr txBox="1"/>
            <p:nvPr/>
          </p:nvSpPr>
          <p:spPr>
            <a:xfrm>
              <a:off x="15319247" y="6431110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365</a:t>
              </a:r>
            </a:p>
          </p:txBody>
        </p:sp>
        <p:sp>
          <p:nvSpPr>
            <p:cNvPr id="3227" name="TextBox 3226">
              <a:extLst>
                <a:ext uri="{FF2B5EF4-FFF2-40B4-BE49-F238E27FC236}">
                  <a16:creationId xmlns:a16="http://schemas.microsoft.com/office/drawing/2014/main" id="{872396A9-8B64-650D-60A1-A0E38B63F95B}"/>
                </a:ext>
              </a:extLst>
            </p:cNvPr>
            <p:cNvSpPr txBox="1"/>
            <p:nvPr/>
          </p:nvSpPr>
          <p:spPr>
            <a:xfrm>
              <a:off x="15518212" y="6431110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228" name="TextBox 3227">
              <a:extLst>
                <a:ext uri="{FF2B5EF4-FFF2-40B4-BE49-F238E27FC236}">
                  <a16:creationId xmlns:a16="http://schemas.microsoft.com/office/drawing/2014/main" id="{D69A894B-3E0C-F37B-DD48-FD90CF6EC1D9}"/>
                </a:ext>
              </a:extLst>
            </p:cNvPr>
            <p:cNvSpPr txBox="1"/>
            <p:nvPr/>
          </p:nvSpPr>
          <p:spPr>
            <a:xfrm>
              <a:off x="15889044" y="6431110"/>
              <a:ext cx="45061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53,50</a:t>
              </a:r>
            </a:p>
          </p:txBody>
        </p:sp>
        <p:sp>
          <p:nvSpPr>
            <p:cNvPr id="3229" name="TextBox 3228">
              <a:extLst>
                <a:ext uri="{FF2B5EF4-FFF2-40B4-BE49-F238E27FC236}">
                  <a16:creationId xmlns:a16="http://schemas.microsoft.com/office/drawing/2014/main" id="{D1CDD10B-55B6-E756-6953-0DBD2F882CBB}"/>
                </a:ext>
              </a:extLst>
            </p:cNvPr>
            <p:cNvSpPr txBox="1"/>
            <p:nvPr/>
          </p:nvSpPr>
          <p:spPr>
            <a:xfrm>
              <a:off x="16458858" y="6431110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230" name="TextBox 3229">
              <a:extLst>
                <a:ext uri="{FF2B5EF4-FFF2-40B4-BE49-F238E27FC236}">
                  <a16:creationId xmlns:a16="http://schemas.microsoft.com/office/drawing/2014/main" id="{34AC5407-0DA4-580C-FC44-7EF195903690}"/>
                </a:ext>
              </a:extLst>
            </p:cNvPr>
            <p:cNvSpPr txBox="1"/>
            <p:nvPr/>
          </p:nvSpPr>
          <p:spPr>
            <a:xfrm>
              <a:off x="12379163" y="6664016"/>
              <a:ext cx="681597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2-1000</a:t>
              </a:r>
            </a:p>
          </p:txBody>
        </p:sp>
        <p:sp>
          <p:nvSpPr>
            <p:cNvPr id="3231" name="TextBox 3230">
              <a:extLst>
                <a:ext uri="{FF2B5EF4-FFF2-40B4-BE49-F238E27FC236}">
                  <a16:creationId xmlns:a16="http://schemas.microsoft.com/office/drawing/2014/main" id="{3EA27FA1-B92A-E933-05B6-1CA0E29D5DFC}"/>
                </a:ext>
              </a:extLst>
            </p:cNvPr>
            <p:cNvSpPr txBox="1"/>
            <p:nvPr/>
          </p:nvSpPr>
          <p:spPr>
            <a:xfrm>
              <a:off x="13173139" y="666401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232" name="TextBox 3231">
              <a:extLst>
                <a:ext uri="{FF2B5EF4-FFF2-40B4-BE49-F238E27FC236}">
                  <a16:creationId xmlns:a16="http://schemas.microsoft.com/office/drawing/2014/main" id="{A07DE51E-98C1-5C17-8E93-5AD02D0C53A0}"/>
                </a:ext>
              </a:extLst>
            </p:cNvPr>
            <p:cNvSpPr txBox="1"/>
            <p:nvPr/>
          </p:nvSpPr>
          <p:spPr>
            <a:xfrm>
              <a:off x="13609821" y="6664016"/>
              <a:ext cx="420869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1000</a:t>
              </a:r>
            </a:p>
          </p:txBody>
        </p:sp>
        <p:sp>
          <p:nvSpPr>
            <p:cNvPr id="3233" name="TextBox 3232">
              <a:extLst>
                <a:ext uri="{FF2B5EF4-FFF2-40B4-BE49-F238E27FC236}">
                  <a16:creationId xmlns:a16="http://schemas.microsoft.com/office/drawing/2014/main" id="{3E15BBCD-106F-6ACE-D51F-0A58151E3300}"/>
                </a:ext>
              </a:extLst>
            </p:cNvPr>
            <p:cNvSpPr txBox="1"/>
            <p:nvPr/>
          </p:nvSpPr>
          <p:spPr>
            <a:xfrm>
              <a:off x="13863150" y="6664016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234" name="TextBox 3233">
              <a:extLst>
                <a:ext uri="{FF2B5EF4-FFF2-40B4-BE49-F238E27FC236}">
                  <a16:creationId xmlns:a16="http://schemas.microsoft.com/office/drawing/2014/main" id="{6BAB2A80-F977-FA60-2154-CCAB5B9C2E24}"/>
                </a:ext>
              </a:extLst>
            </p:cNvPr>
            <p:cNvSpPr txBox="1"/>
            <p:nvPr/>
          </p:nvSpPr>
          <p:spPr>
            <a:xfrm>
              <a:off x="14179637" y="666401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3235" name="TextBox 3234">
              <a:extLst>
                <a:ext uri="{FF2B5EF4-FFF2-40B4-BE49-F238E27FC236}">
                  <a16:creationId xmlns:a16="http://schemas.microsoft.com/office/drawing/2014/main" id="{0079356E-62E4-8B1F-765D-D531DCC03FAF}"/>
                </a:ext>
              </a:extLst>
            </p:cNvPr>
            <p:cNvSpPr txBox="1"/>
            <p:nvPr/>
          </p:nvSpPr>
          <p:spPr>
            <a:xfrm>
              <a:off x="14246075" y="6664016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75</a:t>
              </a:r>
            </a:p>
          </p:txBody>
        </p:sp>
        <p:sp>
          <p:nvSpPr>
            <p:cNvPr id="3236" name="TextBox 3235">
              <a:extLst>
                <a:ext uri="{FF2B5EF4-FFF2-40B4-BE49-F238E27FC236}">
                  <a16:creationId xmlns:a16="http://schemas.microsoft.com/office/drawing/2014/main" id="{D8160BFC-22F6-56C0-1852-F8D39F853408}"/>
                </a:ext>
              </a:extLst>
            </p:cNvPr>
            <p:cNvSpPr txBox="1"/>
            <p:nvPr/>
          </p:nvSpPr>
          <p:spPr>
            <a:xfrm>
              <a:off x="14373158" y="6664016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237" name="TextBox 3236">
              <a:extLst>
                <a:ext uri="{FF2B5EF4-FFF2-40B4-BE49-F238E27FC236}">
                  <a16:creationId xmlns:a16="http://schemas.microsoft.com/office/drawing/2014/main" id="{288B748A-7E15-990E-7F92-883465578C15}"/>
                </a:ext>
              </a:extLst>
            </p:cNvPr>
            <p:cNvSpPr txBox="1"/>
            <p:nvPr/>
          </p:nvSpPr>
          <p:spPr>
            <a:xfrm>
              <a:off x="14749432" y="6664016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175</a:t>
              </a:r>
            </a:p>
          </p:txBody>
        </p:sp>
        <p:sp>
          <p:nvSpPr>
            <p:cNvPr id="3238" name="TextBox 3237">
              <a:extLst>
                <a:ext uri="{FF2B5EF4-FFF2-40B4-BE49-F238E27FC236}">
                  <a16:creationId xmlns:a16="http://schemas.microsoft.com/office/drawing/2014/main" id="{F17B0017-16ED-8174-CB91-B6DD31C28B06}"/>
                </a:ext>
              </a:extLst>
            </p:cNvPr>
            <p:cNvSpPr txBox="1"/>
            <p:nvPr/>
          </p:nvSpPr>
          <p:spPr>
            <a:xfrm>
              <a:off x="14925910" y="6664016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239" name="TextBox 3238">
              <a:extLst>
                <a:ext uri="{FF2B5EF4-FFF2-40B4-BE49-F238E27FC236}">
                  <a16:creationId xmlns:a16="http://schemas.microsoft.com/office/drawing/2014/main" id="{F466401F-5196-6E14-D8BF-34BF7C266F4D}"/>
                </a:ext>
              </a:extLst>
            </p:cNvPr>
            <p:cNvSpPr txBox="1"/>
            <p:nvPr/>
          </p:nvSpPr>
          <p:spPr>
            <a:xfrm>
              <a:off x="15319247" y="6664016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365</a:t>
              </a:r>
            </a:p>
          </p:txBody>
        </p:sp>
        <p:sp>
          <p:nvSpPr>
            <p:cNvPr id="3240" name="TextBox 3239">
              <a:extLst>
                <a:ext uri="{FF2B5EF4-FFF2-40B4-BE49-F238E27FC236}">
                  <a16:creationId xmlns:a16="http://schemas.microsoft.com/office/drawing/2014/main" id="{7E52FD47-D9E3-2CBD-FA62-284B69101A08}"/>
                </a:ext>
              </a:extLst>
            </p:cNvPr>
            <p:cNvSpPr txBox="1"/>
            <p:nvPr/>
          </p:nvSpPr>
          <p:spPr>
            <a:xfrm>
              <a:off x="15889044" y="666401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3241" name="TextBox 3240">
              <a:extLst>
                <a:ext uri="{FF2B5EF4-FFF2-40B4-BE49-F238E27FC236}">
                  <a16:creationId xmlns:a16="http://schemas.microsoft.com/office/drawing/2014/main" id="{27D3AB7E-5BBF-B41B-9D6F-AD30A282C9AB}"/>
                </a:ext>
              </a:extLst>
            </p:cNvPr>
            <p:cNvSpPr txBox="1"/>
            <p:nvPr/>
          </p:nvSpPr>
          <p:spPr>
            <a:xfrm>
              <a:off x="15956474" y="666401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3242" name="TextBox 3241">
              <a:extLst>
                <a:ext uri="{FF2B5EF4-FFF2-40B4-BE49-F238E27FC236}">
                  <a16:creationId xmlns:a16="http://schemas.microsoft.com/office/drawing/2014/main" id="{CA2CF883-C5F7-E81D-8A15-7DD1385F2957}"/>
                </a:ext>
              </a:extLst>
            </p:cNvPr>
            <p:cNvSpPr txBox="1"/>
            <p:nvPr/>
          </p:nvSpPr>
          <p:spPr>
            <a:xfrm>
              <a:off x="16020930" y="6664016"/>
              <a:ext cx="272126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,5</a:t>
              </a:r>
            </a:p>
          </p:txBody>
        </p:sp>
        <p:sp>
          <p:nvSpPr>
            <p:cNvPr id="3243" name="TextBox 3242">
              <a:extLst>
                <a:ext uri="{FF2B5EF4-FFF2-40B4-BE49-F238E27FC236}">
                  <a16:creationId xmlns:a16="http://schemas.microsoft.com/office/drawing/2014/main" id="{5FB93BDC-4F30-86A3-3557-B48D9EAFB304}"/>
                </a:ext>
              </a:extLst>
            </p:cNvPr>
            <p:cNvSpPr txBox="1"/>
            <p:nvPr/>
          </p:nvSpPr>
          <p:spPr>
            <a:xfrm>
              <a:off x="16116342" y="6664016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3244" name="TextBox 3243">
              <a:extLst>
                <a:ext uri="{FF2B5EF4-FFF2-40B4-BE49-F238E27FC236}">
                  <a16:creationId xmlns:a16="http://schemas.microsoft.com/office/drawing/2014/main" id="{090D6519-DD6F-55F5-286A-5E2DD950FA40}"/>
                </a:ext>
              </a:extLst>
            </p:cNvPr>
            <p:cNvSpPr txBox="1"/>
            <p:nvPr/>
          </p:nvSpPr>
          <p:spPr>
            <a:xfrm>
              <a:off x="16143108" y="666401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3245" name="TextBox 3244">
              <a:extLst>
                <a:ext uri="{FF2B5EF4-FFF2-40B4-BE49-F238E27FC236}">
                  <a16:creationId xmlns:a16="http://schemas.microsoft.com/office/drawing/2014/main" id="{9DFF7B16-B1D8-FBDF-2F1B-4900B94B3C4F}"/>
                </a:ext>
              </a:extLst>
            </p:cNvPr>
            <p:cNvSpPr txBox="1"/>
            <p:nvPr/>
          </p:nvSpPr>
          <p:spPr>
            <a:xfrm>
              <a:off x="16458858" y="6664016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246" name="TextBox 3245">
              <a:extLst>
                <a:ext uri="{FF2B5EF4-FFF2-40B4-BE49-F238E27FC236}">
                  <a16:creationId xmlns:a16="http://schemas.microsoft.com/office/drawing/2014/main" id="{C161B1E7-0B25-0631-13C3-378B8DA4F3FC}"/>
                </a:ext>
              </a:extLst>
            </p:cNvPr>
            <p:cNvSpPr txBox="1"/>
            <p:nvPr/>
          </p:nvSpPr>
          <p:spPr>
            <a:xfrm>
              <a:off x="12379163" y="6896951"/>
              <a:ext cx="681597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2-1200</a:t>
              </a:r>
            </a:p>
          </p:txBody>
        </p:sp>
        <p:sp>
          <p:nvSpPr>
            <p:cNvPr id="3247" name="TextBox 3246">
              <a:extLst>
                <a:ext uri="{FF2B5EF4-FFF2-40B4-BE49-F238E27FC236}">
                  <a16:creationId xmlns:a16="http://schemas.microsoft.com/office/drawing/2014/main" id="{3AFC12AE-09CB-9650-8D69-177AB84CDE6F}"/>
                </a:ext>
              </a:extLst>
            </p:cNvPr>
            <p:cNvSpPr txBox="1"/>
            <p:nvPr/>
          </p:nvSpPr>
          <p:spPr>
            <a:xfrm>
              <a:off x="13173139" y="6896951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248" name="TextBox 3247">
              <a:extLst>
                <a:ext uri="{FF2B5EF4-FFF2-40B4-BE49-F238E27FC236}">
                  <a16:creationId xmlns:a16="http://schemas.microsoft.com/office/drawing/2014/main" id="{3DA0905D-3791-C070-BE21-00F3894BC86A}"/>
                </a:ext>
              </a:extLst>
            </p:cNvPr>
            <p:cNvSpPr txBox="1"/>
            <p:nvPr/>
          </p:nvSpPr>
          <p:spPr>
            <a:xfrm>
              <a:off x="13609821" y="6896951"/>
              <a:ext cx="420869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1200</a:t>
              </a:r>
            </a:p>
          </p:txBody>
        </p:sp>
        <p:sp>
          <p:nvSpPr>
            <p:cNvPr id="3249" name="TextBox 3248">
              <a:extLst>
                <a:ext uri="{FF2B5EF4-FFF2-40B4-BE49-F238E27FC236}">
                  <a16:creationId xmlns:a16="http://schemas.microsoft.com/office/drawing/2014/main" id="{90D706DF-2995-13FE-AF62-391A2F6D5C40}"/>
                </a:ext>
              </a:extLst>
            </p:cNvPr>
            <p:cNvSpPr txBox="1"/>
            <p:nvPr/>
          </p:nvSpPr>
          <p:spPr>
            <a:xfrm>
              <a:off x="14179637" y="6896951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3250" name="TextBox 3249">
              <a:extLst>
                <a:ext uri="{FF2B5EF4-FFF2-40B4-BE49-F238E27FC236}">
                  <a16:creationId xmlns:a16="http://schemas.microsoft.com/office/drawing/2014/main" id="{7F5A5BA2-07CB-C089-E19C-84ED6212D538}"/>
                </a:ext>
              </a:extLst>
            </p:cNvPr>
            <p:cNvSpPr txBox="1"/>
            <p:nvPr/>
          </p:nvSpPr>
          <p:spPr>
            <a:xfrm>
              <a:off x="14247067" y="6896951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3251" name="TextBox 3250">
              <a:extLst>
                <a:ext uri="{FF2B5EF4-FFF2-40B4-BE49-F238E27FC236}">
                  <a16:creationId xmlns:a16="http://schemas.microsoft.com/office/drawing/2014/main" id="{278A506A-4577-BAD6-6519-6A7DECE7ACC7}"/>
                </a:ext>
              </a:extLst>
            </p:cNvPr>
            <p:cNvSpPr txBox="1"/>
            <p:nvPr/>
          </p:nvSpPr>
          <p:spPr>
            <a:xfrm>
              <a:off x="14314497" y="6896951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3252" name="TextBox 3251">
              <a:extLst>
                <a:ext uri="{FF2B5EF4-FFF2-40B4-BE49-F238E27FC236}">
                  <a16:creationId xmlns:a16="http://schemas.microsoft.com/office/drawing/2014/main" id="{81A07016-CC7E-6169-C864-29118BDAECF0}"/>
                </a:ext>
              </a:extLst>
            </p:cNvPr>
            <p:cNvSpPr txBox="1"/>
            <p:nvPr/>
          </p:nvSpPr>
          <p:spPr>
            <a:xfrm>
              <a:off x="14749432" y="6896951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351</a:t>
              </a:r>
            </a:p>
          </p:txBody>
        </p:sp>
        <p:sp>
          <p:nvSpPr>
            <p:cNvPr id="3253" name="TextBox 3252">
              <a:extLst>
                <a:ext uri="{FF2B5EF4-FFF2-40B4-BE49-F238E27FC236}">
                  <a16:creationId xmlns:a16="http://schemas.microsoft.com/office/drawing/2014/main" id="{D30A432C-D838-7EE7-5F06-A34FE3E07686}"/>
                </a:ext>
              </a:extLst>
            </p:cNvPr>
            <p:cNvSpPr txBox="1"/>
            <p:nvPr/>
          </p:nvSpPr>
          <p:spPr>
            <a:xfrm>
              <a:off x="15319247" y="6896951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383</a:t>
              </a:r>
            </a:p>
          </p:txBody>
        </p:sp>
        <p:sp>
          <p:nvSpPr>
            <p:cNvPr id="3254" name="TextBox 3253">
              <a:extLst>
                <a:ext uri="{FF2B5EF4-FFF2-40B4-BE49-F238E27FC236}">
                  <a16:creationId xmlns:a16="http://schemas.microsoft.com/office/drawing/2014/main" id="{D08F0F84-BC79-F3BA-557C-08494587C6CD}"/>
                </a:ext>
              </a:extLst>
            </p:cNvPr>
            <p:cNvSpPr txBox="1"/>
            <p:nvPr/>
          </p:nvSpPr>
          <p:spPr>
            <a:xfrm>
              <a:off x="15889044" y="6896951"/>
              <a:ext cx="45061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83,50</a:t>
              </a:r>
            </a:p>
          </p:txBody>
        </p:sp>
        <p:sp>
          <p:nvSpPr>
            <p:cNvPr id="3255" name="TextBox 3254">
              <a:extLst>
                <a:ext uri="{FF2B5EF4-FFF2-40B4-BE49-F238E27FC236}">
                  <a16:creationId xmlns:a16="http://schemas.microsoft.com/office/drawing/2014/main" id="{6C814D00-DDE7-D9FE-2D62-7184278F410F}"/>
                </a:ext>
              </a:extLst>
            </p:cNvPr>
            <p:cNvSpPr txBox="1"/>
            <p:nvPr/>
          </p:nvSpPr>
          <p:spPr>
            <a:xfrm>
              <a:off x="16458858" y="6896951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256" name="TextBox 3255">
              <a:extLst>
                <a:ext uri="{FF2B5EF4-FFF2-40B4-BE49-F238E27FC236}">
                  <a16:creationId xmlns:a16="http://schemas.microsoft.com/office/drawing/2014/main" id="{B1192456-6B48-1766-DF0D-D08B9FA9FB6F}"/>
                </a:ext>
              </a:extLst>
            </p:cNvPr>
            <p:cNvSpPr txBox="1"/>
            <p:nvPr/>
          </p:nvSpPr>
          <p:spPr>
            <a:xfrm>
              <a:off x="12379163" y="7129856"/>
              <a:ext cx="681597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2-1400</a:t>
              </a:r>
            </a:p>
          </p:txBody>
        </p:sp>
        <p:sp>
          <p:nvSpPr>
            <p:cNvPr id="3257" name="TextBox 3256">
              <a:extLst>
                <a:ext uri="{FF2B5EF4-FFF2-40B4-BE49-F238E27FC236}">
                  <a16:creationId xmlns:a16="http://schemas.microsoft.com/office/drawing/2014/main" id="{C921F7C0-DED1-C217-7C72-115817AA8F39}"/>
                </a:ext>
              </a:extLst>
            </p:cNvPr>
            <p:cNvSpPr txBox="1"/>
            <p:nvPr/>
          </p:nvSpPr>
          <p:spPr>
            <a:xfrm>
              <a:off x="13173139" y="712985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258" name="TextBox 3257">
              <a:extLst>
                <a:ext uri="{FF2B5EF4-FFF2-40B4-BE49-F238E27FC236}">
                  <a16:creationId xmlns:a16="http://schemas.microsoft.com/office/drawing/2014/main" id="{73F7B058-22D6-6641-74CC-05F446821F73}"/>
                </a:ext>
              </a:extLst>
            </p:cNvPr>
            <p:cNvSpPr txBox="1"/>
            <p:nvPr/>
          </p:nvSpPr>
          <p:spPr>
            <a:xfrm>
              <a:off x="13609821" y="7129856"/>
              <a:ext cx="420869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1400</a:t>
              </a:r>
            </a:p>
          </p:txBody>
        </p:sp>
        <p:sp>
          <p:nvSpPr>
            <p:cNvPr id="3259" name="TextBox 3258">
              <a:extLst>
                <a:ext uri="{FF2B5EF4-FFF2-40B4-BE49-F238E27FC236}">
                  <a16:creationId xmlns:a16="http://schemas.microsoft.com/office/drawing/2014/main" id="{F1544985-8D59-0B22-90DB-86CA05875595}"/>
                </a:ext>
              </a:extLst>
            </p:cNvPr>
            <p:cNvSpPr txBox="1"/>
            <p:nvPr/>
          </p:nvSpPr>
          <p:spPr>
            <a:xfrm>
              <a:off x="14179637" y="712985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3260" name="TextBox 3259">
              <a:extLst>
                <a:ext uri="{FF2B5EF4-FFF2-40B4-BE49-F238E27FC236}">
                  <a16:creationId xmlns:a16="http://schemas.microsoft.com/office/drawing/2014/main" id="{B68DCE9C-9BB4-237E-E532-8C7488A8382C}"/>
                </a:ext>
              </a:extLst>
            </p:cNvPr>
            <p:cNvSpPr txBox="1"/>
            <p:nvPr/>
          </p:nvSpPr>
          <p:spPr>
            <a:xfrm>
              <a:off x="14247067" y="712985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3261" name="TextBox 3260">
              <a:extLst>
                <a:ext uri="{FF2B5EF4-FFF2-40B4-BE49-F238E27FC236}">
                  <a16:creationId xmlns:a16="http://schemas.microsoft.com/office/drawing/2014/main" id="{03771809-6648-A252-ED2A-82C7446800AE}"/>
                </a:ext>
              </a:extLst>
            </p:cNvPr>
            <p:cNvSpPr txBox="1"/>
            <p:nvPr/>
          </p:nvSpPr>
          <p:spPr>
            <a:xfrm>
              <a:off x="14314497" y="712985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3262" name="TextBox 3261">
              <a:extLst>
                <a:ext uri="{FF2B5EF4-FFF2-40B4-BE49-F238E27FC236}">
                  <a16:creationId xmlns:a16="http://schemas.microsoft.com/office/drawing/2014/main" id="{FC0DFE5C-DAE2-E8F0-0240-0EED2E628F4B}"/>
                </a:ext>
              </a:extLst>
            </p:cNvPr>
            <p:cNvSpPr txBox="1"/>
            <p:nvPr/>
          </p:nvSpPr>
          <p:spPr>
            <a:xfrm>
              <a:off x="14749432" y="7129856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351</a:t>
              </a:r>
            </a:p>
          </p:txBody>
        </p:sp>
        <p:sp>
          <p:nvSpPr>
            <p:cNvPr id="3263" name="TextBox 3262">
              <a:extLst>
                <a:ext uri="{FF2B5EF4-FFF2-40B4-BE49-F238E27FC236}">
                  <a16:creationId xmlns:a16="http://schemas.microsoft.com/office/drawing/2014/main" id="{C73D20A1-5364-6D83-1520-F0EEE0CA822D}"/>
                </a:ext>
              </a:extLst>
            </p:cNvPr>
            <p:cNvSpPr txBox="1"/>
            <p:nvPr/>
          </p:nvSpPr>
          <p:spPr>
            <a:xfrm>
              <a:off x="15319247" y="7129856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383</a:t>
              </a:r>
            </a:p>
          </p:txBody>
        </p:sp>
        <p:sp>
          <p:nvSpPr>
            <p:cNvPr id="3264" name="TextBox 3263">
              <a:extLst>
                <a:ext uri="{FF2B5EF4-FFF2-40B4-BE49-F238E27FC236}">
                  <a16:creationId xmlns:a16="http://schemas.microsoft.com/office/drawing/2014/main" id="{E56BF334-F98D-0310-E929-123A494E8566}"/>
                </a:ext>
              </a:extLst>
            </p:cNvPr>
            <p:cNvSpPr txBox="1"/>
            <p:nvPr/>
          </p:nvSpPr>
          <p:spPr>
            <a:xfrm>
              <a:off x="15889044" y="7129856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3265" name="TextBox 3264">
              <a:extLst>
                <a:ext uri="{FF2B5EF4-FFF2-40B4-BE49-F238E27FC236}">
                  <a16:creationId xmlns:a16="http://schemas.microsoft.com/office/drawing/2014/main" id="{8A50C69D-4F4B-6FF4-1EAA-769947832301}"/>
                </a:ext>
              </a:extLst>
            </p:cNvPr>
            <p:cNvSpPr txBox="1"/>
            <p:nvPr/>
          </p:nvSpPr>
          <p:spPr>
            <a:xfrm>
              <a:off x="15956474" y="7129856"/>
              <a:ext cx="272126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0,</a:t>
              </a:r>
            </a:p>
          </p:txBody>
        </p:sp>
        <p:sp>
          <p:nvSpPr>
            <p:cNvPr id="3266" name="TextBox 3265">
              <a:extLst>
                <a:ext uri="{FF2B5EF4-FFF2-40B4-BE49-F238E27FC236}">
                  <a16:creationId xmlns:a16="http://schemas.microsoft.com/office/drawing/2014/main" id="{15771D4E-5B56-D92E-7A39-C2EC48141BC7}"/>
                </a:ext>
              </a:extLst>
            </p:cNvPr>
            <p:cNvSpPr txBox="1"/>
            <p:nvPr/>
          </p:nvSpPr>
          <p:spPr>
            <a:xfrm>
              <a:off x="16047703" y="7129856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3267" name="TextBox 3266">
              <a:extLst>
                <a:ext uri="{FF2B5EF4-FFF2-40B4-BE49-F238E27FC236}">
                  <a16:creationId xmlns:a16="http://schemas.microsoft.com/office/drawing/2014/main" id="{77E67691-7E08-89ED-16B9-2DB7628D827F}"/>
                </a:ext>
              </a:extLst>
            </p:cNvPr>
            <p:cNvSpPr txBox="1"/>
            <p:nvPr/>
          </p:nvSpPr>
          <p:spPr>
            <a:xfrm>
              <a:off x="16458858" y="7129856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268" name="TextBox 3267">
              <a:extLst>
                <a:ext uri="{FF2B5EF4-FFF2-40B4-BE49-F238E27FC236}">
                  <a16:creationId xmlns:a16="http://schemas.microsoft.com/office/drawing/2014/main" id="{744CBC07-F72C-B9F7-C832-06F43819BF17}"/>
                </a:ext>
              </a:extLst>
            </p:cNvPr>
            <p:cNvSpPr txBox="1"/>
            <p:nvPr/>
          </p:nvSpPr>
          <p:spPr>
            <a:xfrm>
              <a:off x="12379163" y="7362772"/>
              <a:ext cx="681597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2-1500</a:t>
              </a:r>
            </a:p>
          </p:txBody>
        </p:sp>
        <p:sp>
          <p:nvSpPr>
            <p:cNvPr id="3269" name="TextBox 3268">
              <a:extLst>
                <a:ext uri="{FF2B5EF4-FFF2-40B4-BE49-F238E27FC236}">
                  <a16:creationId xmlns:a16="http://schemas.microsoft.com/office/drawing/2014/main" id="{10261E1B-A2A4-FEBC-A8ED-322F2E8EBE9D}"/>
                </a:ext>
              </a:extLst>
            </p:cNvPr>
            <p:cNvSpPr txBox="1"/>
            <p:nvPr/>
          </p:nvSpPr>
          <p:spPr>
            <a:xfrm>
              <a:off x="13173139" y="7362772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270" name="TextBox 3269">
              <a:extLst>
                <a:ext uri="{FF2B5EF4-FFF2-40B4-BE49-F238E27FC236}">
                  <a16:creationId xmlns:a16="http://schemas.microsoft.com/office/drawing/2014/main" id="{CBE1EEDE-6D2C-67BD-2631-1B8B2875BDAA}"/>
                </a:ext>
              </a:extLst>
            </p:cNvPr>
            <p:cNvSpPr txBox="1"/>
            <p:nvPr/>
          </p:nvSpPr>
          <p:spPr>
            <a:xfrm>
              <a:off x="13609821" y="7362772"/>
              <a:ext cx="420869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1500</a:t>
              </a:r>
            </a:p>
          </p:txBody>
        </p:sp>
        <p:sp>
          <p:nvSpPr>
            <p:cNvPr id="3271" name="TextBox 3270">
              <a:extLst>
                <a:ext uri="{FF2B5EF4-FFF2-40B4-BE49-F238E27FC236}">
                  <a16:creationId xmlns:a16="http://schemas.microsoft.com/office/drawing/2014/main" id="{D2B50A7B-C1FF-8E00-894D-1DD54067644A}"/>
                </a:ext>
              </a:extLst>
            </p:cNvPr>
            <p:cNvSpPr txBox="1"/>
            <p:nvPr/>
          </p:nvSpPr>
          <p:spPr>
            <a:xfrm>
              <a:off x="14179637" y="7362772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3272" name="TextBox 3271">
              <a:extLst>
                <a:ext uri="{FF2B5EF4-FFF2-40B4-BE49-F238E27FC236}">
                  <a16:creationId xmlns:a16="http://schemas.microsoft.com/office/drawing/2014/main" id="{35E3B573-EBC8-1A96-E74B-E5BDF43AFCDA}"/>
                </a:ext>
              </a:extLst>
            </p:cNvPr>
            <p:cNvSpPr txBox="1"/>
            <p:nvPr/>
          </p:nvSpPr>
          <p:spPr>
            <a:xfrm>
              <a:off x="14247067" y="7362772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3273" name="TextBox 3272">
              <a:extLst>
                <a:ext uri="{FF2B5EF4-FFF2-40B4-BE49-F238E27FC236}">
                  <a16:creationId xmlns:a16="http://schemas.microsoft.com/office/drawing/2014/main" id="{1BB41459-B4E6-BDD9-2E87-FCF459BBA008}"/>
                </a:ext>
              </a:extLst>
            </p:cNvPr>
            <p:cNvSpPr txBox="1"/>
            <p:nvPr/>
          </p:nvSpPr>
          <p:spPr>
            <a:xfrm>
              <a:off x="14314497" y="7362772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3274" name="TextBox 3273">
              <a:extLst>
                <a:ext uri="{FF2B5EF4-FFF2-40B4-BE49-F238E27FC236}">
                  <a16:creationId xmlns:a16="http://schemas.microsoft.com/office/drawing/2014/main" id="{5DEDF2A0-02B7-A908-3A17-18885D7B29B3}"/>
                </a:ext>
              </a:extLst>
            </p:cNvPr>
            <p:cNvSpPr txBox="1"/>
            <p:nvPr/>
          </p:nvSpPr>
          <p:spPr>
            <a:xfrm>
              <a:off x="14749432" y="7362772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351</a:t>
              </a:r>
            </a:p>
          </p:txBody>
        </p:sp>
        <p:sp>
          <p:nvSpPr>
            <p:cNvPr id="3275" name="TextBox 3274">
              <a:extLst>
                <a:ext uri="{FF2B5EF4-FFF2-40B4-BE49-F238E27FC236}">
                  <a16:creationId xmlns:a16="http://schemas.microsoft.com/office/drawing/2014/main" id="{F7F76D67-C76D-674F-819D-1DE6E29777FE}"/>
                </a:ext>
              </a:extLst>
            </p:cNvPr>
            <p:cNvSpPr txBox="1"/>
            <p:nvPr/>
          </p:nvSpPr>
          <p:spPr>
            <a:xfrm>
              <a:off x="15319247" y="7362772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383</a:t>
              </a:r>
            </a:p>
          </p:txBody>
        </p:sp>
        <p:sp>
          <p:nvSpPr>
            <p:cNvPr id="3276" name="TextBox 3275">
              <a:extLst>
                <a:ext uri="{FF2B5EF4-FFF2-40B4-BE49-F238E27FC236}">
                  <a16:creationId xmlns:a16="http://schemas.microsoft.com/office/drawing/2014/main" id="{96C8E56D-4930-B148-0FCE-DDDA9CD46801}"/>
                </a:ext>
              </a:extLst>
            </p:cNvPr>
            <p:cNvSpPr txBox="1"/>
            <p:nvPr/>
          </p:nvSpPr>
          <p:spPr>
            <a:xfrm>
              <a:off x="15889044" y="7362772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93</a:t>
              </a:r>
            </a:p>
          </p:txBody>
        </p:sp>
        <p:sp>
          <p:nvSpPr>
            <p:cNvPr id="3277" name="TextBox 3276">
              <a:extLst>
                <a:ext uri="{FF2B5EF4-FFF2-40B4-BE49-F238E27FC236}">
                  <a16:creationId xmlns:a16="http://schemas.microsoft.com/office/drawing/2014/main" id="{81D0EBBD-E11E-27DB-8DA5-579D5164B70F}"/>
                </a:ext>
              </a:extLst>
            </p:cNvPr>
            <p:cNvSpPr txBox="1"/>
            <p:nvPr/>
          </p:nvSpPr>
          <p:spPr>
            <a:xfrm>
              <a:off x="16022913" y="7362772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3278" name="TextBox 3277">
              <a:extLst>
                <a:ext uri="{FF2B5EF4-FFF2-40B4-BE49-F238E27FC236}">
                  <a16:creationId xmlns:a16="http://schemas.microsoft.com/office/drawing/2014/main" id="{3056E817-3980-2469-0B27-97D8CD850FB6}"/>
                </a:ext>
              </a:extLst>
            </p:cNvPr>
            <p:cNvSpPr txBox="1"/>
            <p:nvPr/>
          </p:nvSpPr>
          <p:spPr>
            <a:xfrm>
              <a:off x="16048695" y="7362772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3279" name="TextBox 3278">
              <a:extLst>
                <a:ext uri="{FF2B5EF4-FFF2-40B4-BE49-F238E27FC236}">
                  <a16:creationId xmlns:a16="http://schemas.microsoft.com/office/drawing/2014/main" id="{1E5263EC-5E82-3ADE-6C0A-9306A0FBA06B}"/>
                </a:ext>
              </a:extLst>
            </p:cNvPr>
            <p:cNvSpPr txBox="1"/>
            <p:nvPr/>
          </p:nvSpPr>
          <p:spPr>
            <a:xfrm>
              <a:off x="16458858" y="7362772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280" name="TextBox 3279">
              <a:extLst>
                <a:ext uri="{FF2B5EF4-FFF2-40B4-BE49-F238E27FC236}">
                  <a16:creationId xmlns:a16="http://schemas.microsoft.com/office/drawing/2014/main" id="{95CEFE60-8431-31E5-A9A8-28145C0EC0DA}"/>
                </a:ext>
              </a:extLst>
            </p:cNvPr>
            <p:cNvSpPr txBox="1"/>
            <p:nvPr/>
          </p:nvSpPr>
          <p:spPr>
            <a:xfrm>
              <a:off x="12379163" y="7595677"/>
              <a:ext cx="681597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2-2000</a:t>
              </a:r>
            </a:p>
          </p:txBody>
        </p:sp>
        <p:sp>
          <p:nvSpPr>
            <p:cNvPr id="3281" name="TextBox 3280">
              <a:extLst>
                <a:ext uri="{FF2B5EF4-FFF2-40B4-BE49-F238E27FC236}">
                  <a16:creationId xmlns:a16="http://schemas.microsoft.com/office/drawing/2014/main" id="{D0885047-7AAB-0F67-ABC0-8B8B7F78D4E8}"/>
                </a:ext>
              </a:extLst>
            </p:cNvPr>
            <p:cNvSpPr txBox="1"/>
            <p:nvPr/>
          </p:nvSpPr>
          <p:spPr>
            <a:xfrm>
              <a:off x="13173139" y="7595677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282" name="TextBox 3281">
              <a:extLst>
                <a:ext uri="{FF2B5EF4-FFF2-40B4-BE49-F238E27FC236}">
                  <a16:creationId xmlns:a16="http://schemas.microsoft.com/office/drawing/2014/main" id="{831032EB-21D1-343B-E836-657704F32AE9}"/>
                </a:ext>
              </a:extLst>
            </p:cNvPr>
            <p:cNvSpPr txBox="1"/>
            <p:nvPr/>
          </p:nvSpPr>
          <p:spPr>
            <a:xfrm>
              <a:off x="13609821" y="7595677"/>
              <a:ext cx="420869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2000</a:t>
              </a:r>
            </a:p>
          </p:txBody>
        </p:sp>
        <p:sp>
          <p:nvSpPr>
            <p:cNvPr id="3283" name="TextBox 3282">
              <a:extLst>
                <a:ext uri="{FF2B5EF4-FFF2-40B4-BE49-F238E27FC236}">
                  <a16:creationId xmlns:a16="http://schemas.microsoft.com/office/drawing/2014/main" id="{C1786607-C021-7B61-D9F2-C48AEF94927D}"/>
                </a:ext>
              </a:extLst>
            </p:cNvPr>
            <p:cNvSpPr txBox="1"/>
            <p:nvPr/>
          </p:nvSpPr>
          <p:spPr>
            <a:xfrm>
              <a:off x="14179637" y="7595677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490</a:t>
              </a:r>
            </a:p>
          </p:txBody>
        </p:sp>
        <p:sp>
          <p:nvSpPr>
            <p:cNvPr id="3284" name="TextBox 3283">
              <a:extLst>
                <a:ext uri="{FF2B5EF4-FFF2-40B4-BE49-F238E27FC236}">
                  <a16:creationId xmlns:a16="http://schemas.microsoft.com/office/drawing/2014/main" id="{3508FB6B-384F-F553-4380-80B6AD437A7F}"/>
                </a:ext>
              </a:extLst>
            </p:cNvPr>
            <p:cNvSpPr txBox="1"/>
            <p:nvPr/>
          </p:nvSpPr>
          <p:spPr>
            <a:xfrm>
              <a:off x="14749432" y="7595677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350</a:t>
              </a:r>
            </a:p>
          </p:txBody>
        </p:sp>
        <p:sp>
          <p:nvSpPr>
            <p:cNvPr id="3285" name="TextBox 3284">
              <a:extLst>
                <a:ext uri="{FF2B5EF4-FFF2-40B4-BE49-F238E27FC236}">
                  <a16:creationId xmlns:a16="http://schemas.microsoft.com/office/drawing/2014/main" id="{1C6E5025-2E7A-CA0E-8A79-3EE95995CA02}"/>
                </a:ext>
              </a:extLst>
            </p:cNvPr>
            <p:cNvSpPr txBox="1"/>
            <p:nvPr/>
          </p:nvSpPr>
          <p:spPr>
            <a:xfrm>
              <a:off x="15319247" y="7595677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383</a:t>
              </a:r>
            </a:p>
          </p:txBody>
        </p:sp>
        <p:sp>
          <p:nvSpPr>
            <p:cNvPr id="3286" name="TextBox 3285">
              <a:extLst>
                <a:ext uri="{FF2B5EF4-FFF2-40B4-BE49-F238E27FC236}">
                  <a16:creationId xmlns:a16="http://schemas.microsoft.com/office/drawing/2014/main" id="{18F60F64-7B31-F039-3B03-7575BE9441AE}"/>
                </a:ext>
              </a:extLst>
            </p:cNvPr>
            <p:cNvSpPr txBox="1"/>
            <p:nvPr/>
          </p:nvSpPr>
          <p:spPr>
            <a:xfrm>
              <a:off x="15889044" y="7595677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123</a:t>
              </a:r>
            </a:p>
          </p:txBody>
        </p:sp>
        <p:sp>
          <p:nvSpPr>
            <p:cNvPr id="3287" name="TextBox 3286">
              <a:extLst>
                <a:ext uri="{FF2B5EF4-FFF2-40B4-BE49-F238E27FC236}">
                  <a16:creationId xmlns:a16="http://schemas.microsoft.com/office/drawing/2014/main" id="{8BF54F35-C8E4-BF6B-E1E5-21991A578ACA}"/>
                </a:ext>
              </a:extLst>
            </p:cNvPr>
            <p:cNvSpPr txBox="1"/>
            <p:nvPr/>
          </p:nvSpPr>
          <p:spPr>
            <a:xfrm>
              <a:off x="16068528" y="7595677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3288" name="TextBox 3287">
              <a:extLst>
                <a:ext uri="{FF2B5EF4-FFF2-40B4-BE49-F238E27FC236}">
                  <a16:creationId xmlns:a16="http://schemas.microsoft.com/office/drawing/2014/main" id="{E3E24E0F-541E-0884-6496-83CD41E6C9B8}"/>
                </a:ext>
              </a:extLst>
            </p:cNvPr>
            <p:cNvSpPr txBox="1"/>
            <p:nvPr/>
          </p:nvSpPr>
          <p:spPr>
            <a:xfrm>
              <a:off x="16095301" y="7595677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3289" name="TextBox 3288">
              <a:extLst>
                <a:ext uri="{FF2B5EF4-FFF2-40B4-BE49-F238E27FC236}">
                  <a16:creationId xmlns:a16="http://schemas.microsoft.com/office/drawing/2014/main" id="{1F2B8675-2693-978A-1D8D-FFD2EC30E0F5}"/>
                </a:ext>
              </a:extLst>
            </p:cNvPr>
            <p:cNvSpPr txBox="1"/>
            <p:nvPr/>
          </p:nvSpPr>
          <p:spPr>
            <a:xfrm>
              <a:off x="16458858" y="7595677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290" name="TextBox 3289">
              <a:extLst>
                <a:ext uri="{FF2B5EF4-FFF2-40B4-BE49-F238E27FC236}">
                  <a16:creationId xmlns:a16="http://schemas.microsoft.com/office/drawing/2014/main" id="{9EE1D4A7-4D83-51EC-2254-97625D1A3527}"/>
                </a:ext>
              </a:extLst>
            </p:cNvPr>
            <p:cNvSpPr txBox="1"/>
            <p:nvPr/>
          </p:nvSpPr>
          <p:spPr>
            <a:xfrm>
              <a:off x="12379163" y="7828592"/>
              <a:ext cx="681597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2-2500</a:t>
              </a:r>
            </a:p>
          </p:txBody>
        </p:sp>
        <p:sp>
          <p:nvSpPr>
            <p:cNvPr id="3291" name="TextBox 3290">
              <a:extLst>
                <a:ext uri="{FF2B5EF4-FFF2-40B4-BE49-F238E27FC236}">
                  <a16:creationId xmlns:a16="http://schemas.microsoft.com/office/drawing/2014/main" id="{B2A6E774-26AA-AD66-E801-5555D9AB989F}"/>
                </a:ext>
              </a:extLst>
            </p:cNvPr>
            <p:cNvSpPr txBox="1"/>
            <p:nvPr/>
          </p:nvSpPr>
          <p:spPr>
            <a:xfrm>
              <a:off x="13173139" y="7828592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292" name="TextBox 3291">
              <a:extLst>
                <a:ext uri="{FF2B5EF4-FFF2-40B4-BE49-F238E27FC236}">
                  <a16:creationId xmlns:a16="http://schemas.microsoft.com/office/drawing/2014/main" id="{04780CAE-DEA9-B2F6-331C-48B9FD001BC6}"/>
                </a:ext>
              </a:extLst>
            </p:cNvPr>
            <p:cNvSpPr txBox="1"/>
            <p:nvPr/>
          </p:nvSpPr>
          <p:spPr>
            <a:xfrm>
              <a:off x="13609821" y="7828592"/>
              <a:ext cx="420869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2500</a:t>
              </a:r>
            </a:p>
          </p:txBody>
        </p:sp>
        <p:sp>
          <p:nvSpPr>
            <p:cNvPr id="3293" name="TextBox 3292">
              <a:extLst>
                <a:ext uri="{FF2B5EF4-FFF2-40B4-BE49-F238E27FC236}">
                  <a16:creationId xmlns:a16="http://schemas.microsoft.com/office/drawing/2014/main" id="{43BC2741-111A-4D61-566F-C081ED339B09}"/>
                </a:ext>
              </a:extLst>
            </p:cNvPr>
            <p:cNvSpPr txBox="1"/>
            <p:nvPr/>
          </p:nvSpPr>
          <p:spPr>
            <a:xfrm>
              <a:off x="14179637" y="7828592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710</a:t>
              </a:r>
            </a:p>
          </p:txBody>
        </p:sp>
        <p:sp>
          <p:nvSpPr>
            <p:cNvPr id="3294" name="TextBox 3293">
              <a:extLst>
                <a:ext uri="{FF2B5EF4-FFF2-40B4-BE49-F238E27FC236}">
                  <a16:creationId xmlns:a16="http://schemas.microsoft.com/office/drawing/2014/main" id="{FA3DDDEC-7A10-435C-2A0F-E41D817DA59C}"/>
                </a:ext>
              </a:extLst>
            </p:cNvPr>
            <p:cNvSpPr txBox="1"/>
            <p:nvPr/>
          </p:nvSpPr>
          <p:spPr>
            <a:xfrm>
              <a:off x="14749432" y="7828592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353</a:t>
              </a:r>
            </a:p>
          </p:txBody>
        </p:sp>
        <p:sp>
          <p:nvSpPr>
            <p:cNvPr id="3295" name="TextBox 3294">
              <a:extLst>
                <a:ext uri="{FF2B5EF4-FFF2-40B4-BE49-F238E27FC236}">
                  <a16:creationId xmlns:a16="http://schemas.microsoft.com/office/drawing/2014/main" id="{82C2A3BE-5339-0037-1BB4-FDBCF45BBC83}"/>
                </a:ext>
              </a:extLst>
            </p:cNvPr>
            <p:cNvSpPr txBox="1"/>
            <p:nvPr/>
          </p:nvSpPr>
          <p:spPr>
            <a:xfrm>
              <a:off x="15319247" y="7828592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382</a:t>
              </a:r>
            </a:p>
          </p:txBody>
        </p:sp>
        <p:sp>
          <p:nvSpPr>
            <p:cNvPr id="3296" name="TextBox 3295">
              <a:extLst>
                <a:ext uri="{FF2B5EF4-FFF2-40B4-BE49-F238E27FC236}">
                  <a16:creationId xmlns:a16="http://schemas.microsoft.com/office/drawing/2014/main" id="{3744967E-AC60-5CD8-283C-0558176BB332}"/>
                </a:ext>
              </a:extLst>
            </p:cNvPr>
            <p:cNvSpPr txBox="1"/>
            <p:nvPr/>
          </p:nvSpPr>
          <p:spPr>
            <a:xfrm>
              <a:off x="15889044" y="7828592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3297" name="TextBox 3296">
              <a:extLst>
                <a:ext uri="{FF2B5EF4-FFF2-40B4-BE49-F238E27FC236}">
                  <a16:creationId xmlns:a16="http://schemas.microsoft.com/office/drawing/2014/main" id="{7B597475-7272-0E0A-BFC0-103B3D9466ED}"/>
                </a:ext>
              </a:extLst>
            </p:cNvPr>
            <p:cNvSpPr txBox="1"/>
            <p:nvPr/>
          </p:nvSpPr>
          <p:spPr>
            <a:xfrm>
              <a:off x="15938625" y="7828592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3298" name="TextBox 3297">
              <a:extLst>
                <a:ext uri="{FF2B5EF4-FFF2-40B4-BE49-F238E27FC236}">
                  <a16:creationId xmlns:a16="http://schemas.microsoft.com/office/drawing/2014/main" id="{1CFE96FD-7850-499F-860D-7F9B6E8E8694}"/>
                </a:ext>
              </a:extLst>
            </p:cNvPr>
            <p:cNvSpPr txBox="1"/>
            <p:nvPr/>
          </p:nvSpPr>
          <p:spPr>
            <a:xfrm>
              <a:off x="15999114" y="7828592"/>
              <a:ext cx="272126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0,</a:t>
              </a:r>
            </a:p>
          </p:txBody>
        </p:sp>
        <p:sp>
          <p:nvSpPr>
            <p:cNvPr id="3299" name="TextBox 3298">
              <a:extLst>
                <a:ext uri="{FF2B5EF4-FFF2-40B4-BE49-F238E27FC236}">
                  <a16:creationId xmlns:a16="http://schemas.microsoft.com/office/drawing/2014/main" id="{9F80CFB4-D7C3-7698-15CE-CA0F11890291}"/>
                </a:ext>
              </a:extLst>
            </p:cNvPr>
            <p:cNvSpPr txBox="1"/>
            <p:nvPr/>
          </p:nvSpPr>
          <p:spPr>
            <a:xfrm>
              <a:off x="16091335" y="7828592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3300" name="TextBox 3299">
              <a:extLst>
                <a:ext uri="{FF2B5EF4-FFF2-40B4-BE49-F238E27FC236}">
                  <a16:creationId xmlns:a16="http://schemas.microsoft.com/office/drawing/2014/main" id="{44464F96-50AA-97F6-13E7-880AB73C57C7}"/>
                </a:ext>
              </a:extLst>
            </p:cNvPr>
            <p:cNvSpPr txBox="1"/>
            <p:nvPr/>
          </p:nvSpPr>
          <p:spPr>
            <a:xfrm>
              <a:off x="16458858" y="7828592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301" name="TextBox 3300">
              <a:extLst>
                <a:ext uri="{FF2B5EF4-FFF2-40B4-BE49-F238E27FC236}">
                  <a16:creationId xmlns:a16="http://schemas.microsoft.com/office/drawing/2014/main" id="{C9D4F55E-E016-F289-622B-39797213BDD2}"/>
                </a:ext>
              </a:extLst>
            </p:cNvPr>
            <p:cNvSpPr txBox="1"/>
            <p:nvPr/>
          </p:nvSpPr>
          <p:spPr>
            <a:xfrm>
              <a:off x="12379163" y="8061507"/>
              <a:ext cx="681597" cy="21929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CL 2-3000</a:t>
              </a:r>
            </a:p>
          </p:txBody>
        </p:sp>
        <p:sp>
          <p:nvSpPr>
            <p:cNvPr id="3302" name="TextBox 3301">
              <a:extLst>
                <a:ext uri="{FF2B5EF4-FFF2-40B4-BE49-F238E27FC236}">
                  <a16:creationId xmlns:a16="http://schemas.microsoft.com/office/drawing/2014/main" id="{6D350F1C-3065-8609-B51B-AA275020BBD5}"/>
                </a:ext>
              </a:extLst>
            </p:cNvPr>
            <p:cNvSpPr txBox="1"/>
            <p:nvPr/>
          </p:nvSpPr>
          <p:spPr>
            <a:xfrm>
              <a:off x="13173139" y="8061507"/>
              <a:ext cx="242377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3303" name="TextBox 3302">
              <a:extLst>
                <a:ext uri="{FF2B5EF4-FFF2-40B4-BE49-F238E27FC236}">
                  <a16:creationId xmlns:a16="http://schemas.microsoft.com/office/drawing/2014/main" id="{411F6ADD-2478-D4B0-478B-66162EA1B35A}"/>
                </a:ext>
              </a:extLst>
            </p:cNvPr>
            <p:cNvSpPr txBox="1"/>
            <p:nvPr/>
          </p:nvSpPr>
          <p:spPr>
            <a:xfrm>
              <a:off x="13609821" y="8061507"/>
              <a:ext cx="420869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3000</a:t>
              </a:r>
            </a:p>
          </p:txBody>
        </p:sp>
        <p:sp>
          <p:nvSpPr>
            <p:cNvPr id="3304" name="TextBox 3303">
              <a:extLst>
                <a:ext uri="{FF2B5EF4-FFF2-40B4-BE49-F238E27FC236}">
                  <a16:creationId xmlns:a16="http://schemas.microsoft.com/office/drawing/2014/main" id="{F8ADDAC0-C114-9B46-3397-C31801F2A25A}"/>
                </a:ext>
              </a:extLst>
            </p:cNvPr>
            <p:cNvSpPr txBox="1"/>
            <p:nvPr/>
          </p:nvSpPr>
          <p:spPr>
            <a:xfrm>
              <a:off x="14179637" y="8061507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710</a:t>
              </a:r>
            </a:p>
          </p:txBody>
        </p:sp>
        <p:sp>
          <p:nvSpPr>
            <p:cNvPr id="3305" name="TextBox 3304">
              <a:extLst>
                <a:ext uri="{FF2B5EF4-FFF2-40B4-BE49-F238E27FC236}">
                  <a16:creationId xmlns:a16="http://schemas.microsoft.com/office/drawing/2014/main" id="{992405AC-B6CE-989A-17CA-48E2D714B3C7}"/>
                </a:ext>
              </a:extLst>
            </p:cNvPr>
            <p:cNvSpPr txBox="1"/>
            <p:nvPr/>
          </p:nvSpPr>
          <p:spPr>
            <a:xfrm>
              <a:off x="14749432" y="8061507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353</a:t>
              </a:r>
            </a:p>
          </p:txBody>
        </p:sp>
        <p:sp>
          <p:nvSpPr>
            <p:cNvPr id="3306" name="TextBox 3305">
              <a:extLst>
                <a:ext uri="{FF2B5EF4-FFF2-40B4-BE49-F238E27FC236}">
                  <a16:creationId xmlns:a16="http://schemas.microsoft.com/office/drawing/2014/main" id="{E7E837C4-A5D1-FCD7-FEA6-38667ABD34F1}"/>
                </a:ext>
              </a:extLst>
            </p:cNvPr>
            <p:cNvSpPr txBox="1"/>
            <p:nvPr/>
          </p:nvSpPr>
          <p:spPr>
            <a:xfrm>
              <a:off x="15319247" y="8061507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382</a:t>
              </a:r>
            </a:p>
          </p:txBody>
        </p:sp>
        <p:sp>
          <p:nvSpPr>
            <p:cNvPr id="3307" name="TextBox 3306">
              <a:extLst>
                <a:ext uri="{FF2B5EF4-FFF2-40B4-BE49-F238E27FC236}">
                  <a16:creationId xmlns:a16="http://schemas.microsoft.com/office/drawing/2014/main" id="{51483636-63AC-6C81-12A6-75060AC4F2E1}"/>
                </a:ext>
              </a:extLst>
            </p:cNvPr>
            <p:cNvSpPr txBox="1"/>
            <p:nvPr/>
          </p:nvSpPr>
          <p:spPr>
            <a:xfrm>
              <a:off x="15889044" y="8061507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188</a:t>
              </a:r>
            </a:p>
          </p:txBody>
        </p:sp>
        <p:sp>
          <p:nvSpPr>
            <p:cNvPr id="3308" name="TextBox 3307">
              <a:extLst>
                <a:ext uri="{FF2B5EF4-FFF2-40B4-BE49-F238E27FC236}">
                  <a16:creationId xmlns:a16="http://schemas.microsoft.com/office/drawing/2014/main" id="{57443C30-B3A1-30CA-3332-0A50F87BD80A}"/>
                </a:ext>
              </a:extLst>
            </p:cNvPr>
            <p:cNvSpPr txBox="1"/>
            <p:nvPr/>
          </p:nvSpPr>
          <p:spPr>
            <a:xfrm>
              <a:off x="16072494" y="8061507"/>
              <a:ext cx="212628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3309" name="TextBox 3308">
              <a:extLst>
                <a:ext uri="{FF2B5EF4-FFF2-40B4-BE49-F238E27FC236}">
                  <a16:creationId xmlns:a16="http://schemas.microsoft.com/office/drawing/2014/main" id="{CA2E2CF0-A4A3-D4D1-267A-9AEC074C4B65}"/>
                </a:ext>
              </a:extLst>
            </p:cNvPr>
            <p:cNvSpPr txBox="1"/>
            <p:nvPr/>
          </p:nvSpPr>
          <p:spPr>
            <a:xfrm>
              <a:off x="16100259" y="8061507"/>
              <a:ext cx="301874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3310" name="TextBox 3309">
              <a:extLst>
                <a:ext uri="{FF2B5EF4-FFF2-40B4-BE49-F238E27FC236}">
                  <a16:creationId xmlns:a16="http://schemas.microsoft.com/office/drawing/2014/main" id="{A47AD564-7871-3CBD-1650-D86FD0B4BF18}"/>
                </a:ext>
              </a:extLst>
            </p:cNvPr>
            <p:cNvSpPr txBox="1"/>
            <p:nvPr/>
          </p:nvSpPr>
          <p:spPr>
            <a:xfrm>
              <a:off x="16458858" y="8061507"/>
              <a:ext cx="361372" cy="21043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F10</a:t>
              </a:r>
            </a:p>
          </p:txBody>
        </p:sp>
        <p:sp>
          <p:nvSpPr>
            <p:cNvPr id="3311" name="TextBox 3310">
              <a:extLst>
                <a:ext uri="{FF2B5EF4-FFF2-40B4-BE49-F238E27FC236}">
                  <a16:creationId xmlns:a16="http://schemas.microsoft.com/office/drawing/2014/main" id="{2D644EBB-72E1-90E2-E1AD-80312CBE12D6}"/>
                </a:ext>
              </a:extLst>
            </p:cNvPr>
            <p:cNvSpPr txBox="1"/>
            <p:nvPr/>
          </p:nvSpPr>
          <p:spPr>
            <a:xfrm rot="-3299831">
              <a:off x="13512533" y="3113475"/>
              <a:ext cx="867079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Номинальная</a:t>
              </a:r>
            </a:p>
          </p:txBody>
        </p:sp>
        <p:sp>
          <p:nvSpPr>
            <p:cNvPr id="3312" name="TextBox 3311">
              <a:extLst>
                <a:ext uri="{FF2B5EF4-FFF2-40B4-BE49-F238E27FC236}">
                  <a16:creationId xmlns:a16="http://schemas.microsoft.com/office/drawing/2014/main" id="{DE23E35D-2A84-603D-8606-565DCAD36C03}"/>
                </a:ext>
              </a:extLst>
            </p:cNvPr>
            <p:cNvSpPr txBox="1"/>
            <p:nvPr/>
          </p:nvSpPr>
          <p:spPr>
            <a:xfrm rot="-3299831">
              <a:off x="13706685" y="3360403"/>
              <a:ext cx="440694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ем</a:t>
              </a:r>
            </a:p>
          </p:txBody>
        </p:sp>
        <p:sp>
          <p:nvSpPr>
            <p:cNvPr id="3313" name="TextBox 3312">
              <a:extLst>
                <a:ext uri="{FF2B5EF4-FFF2-40B4-BE49-F238E27FC236}">
                  <a16:creationId xmlns:a16="http://schemas.microsoft.com/office/drawing/2014/main" id="{997D196A-D21A-CD48-798A-526A8DB8AF1D}"/>
                </a:ext>
              </a:extLst>
            </p:cNvPr>
            <p:cNvSpPr txBox="1"/>
            <p:nvPr/>
          </p:nvSpPr>
          <p:spPr>
            <a:xfrm rot="-3299831">
              <a:off x="13892709" y="3243440"/>
              <a:ext cx="232459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к</a:t>
              </a:r>
            </a:p>
          </p:txBody>
        </p:sp>
        <p:sp>
          <p:nvSpPr>
            <p:cNvPr id="3314" name="TextBox 3313">
              <a:extLst>
                <a:ext uri="{FF2B5EF4-FFF2-40B4-BE49-F238E27FC236}">
                  <a16:creationId xmlns:a16="http://schemas.microsoft.com/office/drawing/2014/main" id="{D5C05ACB-77FA-A440-0AA1-380C56B1F905}"/>
                </a:ext>
              </a:extLst>
            </p:cNvPr>
            <p:cNvSpPr txBox="1"/>
            <p:nvPr/>
          </p:nvSpPr>
          <p:spPr>
            <a:xfrm rot="-3299831">
              <a:off x="13922447" y="3193894"/>
              <a:ext cx="242375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о</a:t>
              </a:r>
            </a:p>
          </p:txBody>
        </p:sp>
        <p:sp>
          <p:nvSpPr>
            <p:cNvPr id="3315" name="TextBox 3314">
              <a:extLst>
                <a:ext uri="{FF2B5EF4-FFF2-40B4-BE49-F238E27FC236}">
                  <a16:creationId xmlns:a16="http://schemas.microsoft.com/office/drawing/2014/main" id="{A6083D3B-BC76-F8D2-B781-4599D01D4FD9}"/>
                </a:ext>
              </a:extLst>
            </p:cNvPr>
            <p:cNvSpPr txBox="1"/>
            <p:nvPr/>
          </p:nvSpPr>
          <p:spPr>
            <a:xfrm rot="-3299831">
              <a:off x="13958281" y="3142723"/>
              <a:ext cx="242375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с</a:t>
              </a:r>
            </a:p>
          </p:txBody>
        </p:sp>
        <p:sp>
          <p:nvSpPr>
            <p:cNvPr id="3316" name="TextBox 3315">
              <a:extLst>
                <a:ext uri="{FF2B5EF4-FFF2-40B4-BE49-F238E27FC236}">
                  <a16:creationId xmlns:a16="http://schemas.microsoft.com/office/drawing/2014/main" id="{FE2BC4C6-20BA-93D4-29BA-3F370A228B1F}"/>
                </a:ext>
              </a:extLst>
            </p:cNvPr>
            <p:cNvSpPr txBox="1"/>
            <p:nvPr/>
          </p:nvSpPr>
          <p:spPr>
            <a:xfrm rot="-3299831">
              <a:off x="13949560" y="3013577"/>
              <a:ext cx="440694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ть, А</a:t>
              </a:r>
            </a:p>
          </p:txBody>
        </p:sp>
        <p:sp>
          <p:nvSpPr>
            <p:cNvPr id="3317" name="TextBox 3316">
              <a:extLst>
                <a:ext uri="{FF2B5EF4-FFF2-40B4-BE49-F238E27FC236}">
                  <a16:creationId xmlns:a16="http://schemas.microsoft.com/office/drawing/2014/main" id="{FF08A96C-0E2B-0A95-0AB7-F3DEE5C46CD3}"/>
                </a:ext>
              </a:extLst>
            </p:cNvPr>
            <p:cNvSpPr txBox="1"/>
            <p:nvPr/>
          </p:nvSpPr>
          <p:spPr>
            <a:xfrm rot="-3299831">
              <a:off x="14143316" y="2924076"/>
              <a:ext cx="212627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∙</a:t>
              </a:r>
            </a:p>
          </p:txBody>
        </p:sp>
        <p:sp>
          <p:nvSpPr>
            <p:cNvPr id="3318" name="TextBox 3317">
              <a:extLst>
                <a:ext uri="{FF2B5EF4-FFF2-40B4-BE49-F238E27FC236}">
                  <a16:creationId xmlns:a16="http://schemas.microsoft.com/office/drawing/2014/main" id="{DBA7B7BD-76E1-C781-0024-EEA65B62ED92}"/>
                </a:ext>
              </a:extLst>
            </p:cNvPr>
            <p:cNvSpPr txBox="1"/>
            <p:nvPr/>
          </p:nvSpPr>
          <p:spPr>
            <a:xfrm rot="-3299831">
              <a:off x="14156750" y="2883667"/>
              <a:ext cx="242375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ч</a:t>
              </a:r>
            </a:p>
          </p:txBody>
        </p:sp>
        <p:sp>
          <p:nvSpPr>
            <p:cNvPr id="3319" name="TextBox 3318">
              <a:extLst>
                <a:ext uri="{FF2B5EF4-FFF2-40B4-BE49-F238E27FC236}">
                  <a16:creationId xmlns:a16="http://schemas.microsoft.com/office/drawing/2014/main" id="{1582A8F6-34CD-468C-200A-D2DEA36CD993}"/>
                </a:ext>
              </a:extLst>
            </p:cNvPr>
            <p:cNvSpPr txBox="1"/>
            <p:nvPr/>
          </p:nvSpPr>
          <p:spPr>
            <a:xfrm rot="-3299831">
              <a:off x="13805699" y="3424572"/>
              <a:ext cx="460526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   С</a:t>
              </a:r>
            </a:p>
          </p:txBody>
        </p:sp>
        <p:sp>
          <p:nvSpPr>
            <p:cNvPr id="3320" name="TextBox 3319">
              <a:extLst>
                <a:ext uri="{FF2B5EF4-FFF2-40B4-BE49-F238E27FC236}">
                  <a16:creationId xmlns:a16="http://schemas.microsoft.com/office/drawing/2014/main" id="{092FA8E4-272D-5799-697B-6463635DB1DB}"/>
                </a:ext>
              </a:extLst>
            </p:cNvPr>
            <p:cNvSpPr txBox="1"/>
            <p:nvPr/>
          </p:nvSpPr>
          <p:spPr>
            <a:xfrm rot="-3299831">
              <a:off x="14042659" y="3341510"/>
              <a:ext cx="262207" cy="16085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5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</a:t>
              </a:r>
            </a:p>
          </p:txBody>
        </p:sp>
        <p:sp>
          <p:nvSpPr>
            <p:cNvPr id="3321" name="TextBox 3320">
              <a:extLst>
                <a:ext uri="{FF2B5EF4-FFF2-40B4-BE49-F238E27FC236}">
                  <a16:creationId xmlns:a16="http://schemas.microsoft.com/office/drawing/2014/main" id="{01494221-1515-BFDC-416A-BD8E6175419C}"/>
                </a:ext>
              </a:extLst>
            </p:cNvPr>
            <p:cNvSpPr txBox="1"/>
            <p:nvPr/>
          </p:nvSpPr>
          <p:spPr>
            <a:xfrm rot="-3299831">
              <a:off x="14018394" y="3191616"/>
              <a:ext cx="361366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до </a:t>
              </a:r>
            </a:p>
          </p:txBody>
        </p:sp>
        <p:sp>
          <p:nvSpPr>
            <p:cNvPr id="3322" name="TextBox 3321">
              <a:extLst>
                <a:ext uri="{FF2B5EF4-FFF2-40B4-BE49-F238E27FC236}">
                  <a16:creationId xmlns:a16="http://schemas.microsoft.com/office/drawing/2014/main" id="{3844B6BC-C794-6B4E-7EDC-8A53E171633D}"/>
                </a:ext>
              </a:extLst>
            </p:cNvPr>
            <p:cNvSpPr txBox="1"/>
            <p:nvPr/>
          </p:nvSpPr>
          <p:spPr>
            <a:xfrm rot="-3299831">
              <a:off x="14148989" y="3090086"/>
              <a:ext cx="242375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3323" name="TextBox 3322">
              <a:extLst>
                <a:ext uri="{FF2B5EF4-FFF2-40B4-BE49-F238E27FC236}">
                  <a16:creationId xmlns:a16="http://schemas.microsoft.com/office/drawing/2014/main" id="{8ABAB5CB-013B-4FEA-E21F-1B62DC05AC4D}"/>
                </a:ext>
              </a:extLst>
            </p:cNvPr>
            <p:cNvSpPr txBox="1"/>
            <p:nvPr/>
          </p:nvSpPr>
          <p:spPr>
            <a:xfrm rot="-3299831">
              <a:off x="14129215" y="2962564"/>
              <a:ext cx="460526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,80 В/</a:t>
              </a:r>
            </a:p>
          </p:txBody>
        </p:sp>
        <p:sp>
          <p:nvSpPr>
            <p:cNvPr id="3324" name="TextBox 3323">
              <a:extLst>
                <a:ext uri="{FF2B5EF4-FFF2-40B4-BE49-F238E27FC236}">
                  <a16:creationId xmlns:a16="http://schemas.microsoft.com/office/drawing/2014/main" id="{AFD9B1AE-B3B8-8E3E-F417-61F44FA79E07}"/>
                </a:ext>
              </a:extLst>
            </p:cNvPr>
            <p:cNvSpPr txBox="1"/>
            <p:nvPr/>
          </p:nvSpPr>
          <p:spPr>
            <a:xfrm rot="-3299831">
              <a:off x="14344086" y="2811488"/>
              <a:ext cx="242375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э</a:t>
              </a:r>
            </a:p>
          </p:txBody>
        </p:sp>
        <p:sp>
          <p:nvSpPr>
            <p:cNvPr id="3325" name="TextBox 3324">
              <a:extLst>
                <a:ext uri="{FF2B5EF4-FFF2-40B4-BE49-F238E27FC236}">
                  <a16:creationId xmlns:a16="http://schemas.microsoft.com/office/drawing/2014/main" id="{80AB9E81-835F-A844-DCE0-CE80B8C93915}"/>
                </a:ext>
              </a:extLst>
            </p:cNvPr>
            <p:cNvSpPr txBox="1"/>
            <p:nvPr/>
          </p:nvSpPr>
          <p:spPr>
            <a:xfrm rot="-3299831">
              <a:off x="14377076" y="2764378"/>
              <a:ext cx="242375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</a:t>
              </a:r>
            </a:p>
          </p:txBody>
        </p:sp>
        <p:sp>
          <p:nvSpPr>
            <p:cNvPr id="3326" name="TextBox 3325">
              <a:extLst>
                <a:ext uri="{FF2B5EF4-FFF2-40B4-BE49-F238E27FC236}">
                  <a16:creationId xmlns:a16="http://schemas.microsoft.com/office/drawing/2014/main" id="{ED6ED164-F8D2-F1CB-972F-8D19D71DBE7C}"/>
                </a:ext>
              </a:extLst>
            </p:cNvPr>
            <p:cNvSpPr txBox="1"/>
            <p:nvPr/>
          </p:nvSpPr>
          <p:spPr>
            <a:xfrm rot="-3299831">
              <a:off x="14731530" y="3135999"/>
              <a:ext cx="797668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Ширина, мм</a:t>
              </a:r>
            </a:p>
          </p:txBody>
        </p:sp>
        <p:sp>
          <p:nvSpPr>
            <p:cNvPr id="3327" name="TextBox 3326">
              <a:extLst>
                <a:ext uri="{FF2B5EF4-FFF2-40B4-BE49-F238E27FC236}">
                  <a16:creationId xmlns:a16="http://schemas.microsoft.com/office/drawing/2014/main" id="{B9F3D299-0C68-8066-EFEC-6B7AA4F8BEA8}"/>
                </a:ext>
              </a:extLst>
            </p:cNvPr>
            <p:cNvSpPr txBox="1"/>
            <p:nvPr/>
          </p:nvSpPr>
          <p:spPr>
            <a:xfrm rot="-3299831">
              <a:off x="14875552" y="3293627"/>
              <a:ext cx="579517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 мм</a:t>
              </a:r>
            </a:p>
          </p:txBody>
        </p:sp>
        <p:sp>
          <p:nvSpPr>
            <p:cNvPr id="3328" name="TextBox 3327">
              <a:extLst>
                <a:ext uri="{FF2B5EF4-FFF2-40B4-BE49-F238E27FC236}">
                  <a16:creationId xmlns:a16="http://schemas.microsoft.com/office/drawing/2014/main" id="{194603D1-0479-02C5-110C-AAD5A5D3DF11}"/>
                </a:ext>
              </a:extLst>
            </p:cNvPr>
            <p:cNvSpPr txBox="1"/>
            <p:nvPr/>
          </p:nvSpPr>
          <p:spPr>
            <a:xfrm rot="-3299831">
              <a:off x="14287246" y="3341936"/>
              <a:ext cx="262207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Д</a:t>
              </a:r>
            </a:p>
          </p:txBody>
        </p:sp>
        <p:sp>
          <p:nvSpPr>
            <p:cNvPr id="3329" name="TextBox 3328">
              <a:extLst>
                <a:ext uri="{FF2B5EF4-FFF2-40B4-BE49-F238E27FC236}">
                  <a16:creationId xmlns:a16="http://schemas.microsoft.com/office/drawing/2014/main" id="{B749F100-A67C-DDD1-6C41-790549B00A51}"/>
                </a:ext>
              </a:extLst>
            </p:cNvPr>
            <p:cNvSpPr txBox="1"/>
            <p:nvPr/>
          </p:nvSpPr>
          <p:spPr>
            <a:xfrm rot="-3299831">
              <a:off x="14254124" y="3120195"/>
              <a:ext cx="639013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лина, мм</a:t>
              </a:r>
            </a:p>
          </p:txBody>
        </p:sp>
        <p:sp>
          <p:nvSpPr>
            <p:cNvPr id="3330" name="TextBox 3329">
              <a:extLst>
                <a:ext uri="{FF2B5EF4-FFF2-40B4-BE49-F238E27FC236}">
                  <a16:creationId xmlns:a16="http://schemas.microsoft.com/office/drawing/2014/main" id="{5E2A4618-3D6F-0A72-C32B-A8D28B338D4E}"/>
                </a:ext>
              </a:extLst>
            </p:cNvPr>
            <p:cNvSpPr txBox="1"/>
            <p:nvPr/>
          </p:nvSpPr>
          <p:spPr>
            <a:xfrm rot="-3299831">
              <a:off x="14322856" y="3284280"/>
              <a:ext cx="579517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 мм</a:t>
              </a:r>
            </a:p>
          </p:txBody>
        </p:sp>
        <p:sp>
          <p:nvSpPr>
            <p:cNvPr id="3331" name="TextBox 3330">
              <a:extLst>
                <a:ext uri="{FF2B5EF4-FFF2-40B4-BE49-F238E27FC236}">
                  <a16:creationId xmlns:a16="http://schemas.microsoft.com/office/drawing/2014/main" id="{E95F32C0-5613-4356-3F08-6A941FF8DEE6}"/>
                </a:ext>
              </a:extLst>
            </p:cNvPr>
            <p:cNvSpPr txBox="1"/>
            <p:nvPr/>
          </p:nvSpPr>
          <p:spPr>
            <a:xfrm rot="-3299831">
              <a:off x="15290617" y="3300479"/>
              <a:ext cx="391114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Выс</a:t>
              </a:r>
            </a:p>
          </p:txBody>
        </p:sp>
        <p:sp>
          <p:nvSpPr>
            <p:cNvPr id="3332" name="TextBox 3331">
              <a:extLst>
                <a:ext uri="{FF2B5EF4-FFF2-40B4-BE49-F238E27FC236}">
                  <a16:creationId xmlns:a16="http://schemas.microsoft.com/office/drawing/2014/main" id="{EE3C2D88-52A4-8059-F786-061C838F0EB8}"/>
                </a:ext>
              </a:extLst>
            </p:cNvPr>
            <p:cNvSpPr txBox="1"/>
            <p:nvPr/>
          </p:nvSpPr>
          <p:spPr>
            <a:xfrm rot="-3299831">
              <a:off x="15438361" y="3195701"/>
              <a:ext cx="242375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о</a:t>
              </a:r>
            </a:p>
          </p:txBody>
        </p:sp>
        <p:sp>
          <p:nvSpPr>
            <p:cNvPr id="3333" name="TextBox 3332">
              <a:extLst>
                <a:ext uri="{FF2B5EF4-FFF2-40B4-BE49-F238E27FC236}">
                  <a16:creationId xmlns:a16="http://schemas.microsoft.com/office/drawing/2014/main" id="{11203A1B-8AE6-AC14-6769-B605BDEF21E4}"/>
                </a:ext>
              </a:extLst>
            </p:cNvPr>
            <p:cNvSpPr txBox="1"/>
            <p:nvPr/>
          </p:nvSpPr>
          <p:spPr>
            <a:xfrm rot="-3299831">
              <a:off x="15473627" y="3145342"/>
              <a:ext cx="242375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3334" name="TextBox 3333">
              <a:extLst>
                <a:ext uri="{FF2B5EF4-FFF2-40B4-BE49-F238E27FC236}">
                  <a16:creationId xmlns:a16="http://schemas.microsoft.com/office/drawing/2014/main" id="{5CE96548-A74C-4B5B-B632-90ED032604C4}"/>
                </a:ext>
              </a:extLst>
            </p:cNvPr>
            <p:cNvSpPr txBox="1"/>
            <p:nvPr/>
          </p:nvSpPr>
          <p:spPr>
            <a:xfrm rot="-3299831">
              <a:off x="15502635" y="3103918"/>
              <a:ext cx="242375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а</a:t>
              </a:r>
            </a:p>
          </p:txBody>
        </p:sp>
        <p:sp>
          <p:nvSpPr>
            <p:cNvPr id="3335" name="TextBox 3334">
              <a:extLst>
                <a:ext uri="{FF2B5EF4-FFF2-40B4-BE49-F238E27FC236}">
                  <a16:creationId xmlns:a16="http://schemas.microsoft.com/office/drawing/2014/main" id="{912A6431-F396-CDA9-97E2-91E14BEFE262}"/>
                </a:ext>
              </a:extLst>
            </p:cNvPr>
            <p:cNvSpPr txBox="1"/>
            <p:nvPr/>
          </p:nvSpPr>
          <p:spPr>
            <a:xfrm rot="-3299831">
              <a:off x="15172503" y="2954519"/>
              <a:ext cx="1402540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(с выводами), мм       </a:t>
              </a:r>
            </a:p>
          </p:txBody>
        </p:sp>
        <p:sp>
          <p:nvSpPr>
            <p:cNvPr id="3336" name="TextBox 3335">
              <a:extLst>
                <a:ext uri="{FF2B5EF4-FFF2-40B4-BE49-F238E27FC236}">
                  <a16:creationId xmlns:a16="http://schemas.microsoft.com/office/drawing/2014/main" id="{A79C6A69-AE35-FAFD-B833-9DA65EA8017A}"/>
                </a:ext>
              </a:extLst>
            </p:cNvPr>
            <p:cNvSpPr txBox="1"/>
            <p:nvPr/>
          </p:nvSpPr>
          <p:spPr>
            <a:xfrm rot="-3299831">
              <a:off x="15426446" y="3323322"/>
              <a:ext cx="668761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  ±3 мм</a:t>
              </a:r>
            </a:p>
          </p:txBody>
        </p:sp>
        <p:sp>
          <p:nvSpPr>
            <p:cNvPr id="3337" name="TextBox 3336">
              <a:extLst>
                <a:ext uri="{FF2B5EF4-FFF2-40B4-BE49-F238E27FC236}">
                  <a16:creationId xmlns:a16="http://schemas.microsoft.com/office/drawing/2014/main" id="{8E35552A-2B3F-B998-17AD-6BE4063FF98F}"/>
                </a:ext>
              </a:extLst>
            </p:cNvPr>
            <p:cNvSpPr txBox="1"/>
            <p:nvPr/>
          </p:nvSpPr>
          <p:spPr>
            <a:xfrm rot="-3299831">
              <a:off x="16545044" y="3369737"/>
              <a:ext cx="242375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3338" name="TextBox 3337">
              <a:extLst>
                <a:ext uri="{FF2B5EF4-FFF2-40B4-BE49-F238E27FC236}">
                  <a16:creationId xmlns:a16="http://schemas.microsoft.com/office/drawing/2014/main" id="{A098A8BB-48DE-9AAC-E2EA-8BC3B21DF17A}"/>
                </a:ext>
              </a:extLst>
            </p:cNvPr>
            <p:cNvSpPr txBox="1"/>
            <p:nvPr/>
          </p:nvSpPr>
          <p:spPr>
            <a:xfrm rot="-3299831">
              <a:off x="16475586" y="3122004"/>
              <a:ext cx="728256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ип вывода</a:t>
              </a:r>
            </a:p>
          </p:txBody>
        </p:sp>
        <p:sp>
          <p:nvSpPr>
            <p:cNvPr id="3339" name="TextBox 3338">
              <a:extLst>
                <a:ext uri="{FF2B5EF4-FFF2-40B4-BE49-F238E27FC236}">
                  <a16:creationId xmlns:a16="http://schemas.microsoft.com/office/drawing/2014/main" id="{CB94B09E-5923-8B3C-DD91-2DF2104C2D3A}"/>
                </a:ext>
              </a:extLst>
            </p:cNvPr>
            <p:cNvSpPr txBox="1"/>
            <p:nvPr/>
          </p:nvSpPr>
          <p:spPr>
            <a:xfrm rot="-3299831">
              <a:off x="13063946" y="3107798"/>
              <a:ext cx="867079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Номинальное</a:t>
              </a:r>
            </a:p>
          </p:txBody>
        </p:sp>
        <p:sp>
          <p:nvSpPr>
            <p:cNvPr id="3340" name="TextBox 3339">
              <a:extLst>
                <a:ext uri="{FF2B5EF4-FFF2-40B4-BE49-F238E27FC236}">
                  <a16:creationId xmlns:a16="http://schemas.microsoft.com/office/drawing/2014/main" id="{6150D243-E745-7F85-9C16-07D4F9169AE6}"/>
                </a:ext>
              </a:extLst>
            </p:cNvPr>
            <p:cNvSpPr txBox="1"/>
            <p:nvPr/>
          </p:nvSpPr>
          <p:spPr>
            <a:xfrm rot="-3299831">
              <a:off x="13230618" y="3301944"/>
              <a:ext cx="569601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напря</a:t>
              </a:r>
            </a:p>
          </p:txBody>
        </p:sp>
        <p:sp>
          <p:nvSpPr>
            <p:cNvPr id="3341" name="TextBox 3340">
              <a:extLst>
                <a:ext uri="{FF2B5EF4-FFF2-40B4-BE49-F238E27FC236}">
                  <a16:creationId xmlns:a16="http://schemas.microsoft.com/office/drawing/2014/main" id="{A7051CAA-51F5-6C2A-4DCC-3B626020A751}"/>
                </a:ext>
              </a:extLst>
            </p:cNvPr>
            <p:cNvSpPr txBox="1"/>
            <p:nvPr/>
          </p:nvSpPr>
          <p:spPr>
            <a:xfrm rot="-3299831">
              <a:off x="13516845" y="3112692"/>
              <a:ext cx="262207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ж</a:t>
              </a:r>
            </a:p>
          </p:txBody>
        </p:sp>
        <p:sp>
          <p:nvSpPr>
            <p:cNvPr id="3342" name="TextBox 3341">
              <a:extLst>
                <a:ext uri="{FF2B5EF4-FFF2-40B4-BE49-F238E27FC236}">
                  <a16:creationId xmlns:a16="http://schemas.microsoft.com/office/drawing/2014/main" id="{F5190102-976D-788C-530D-D6BF31620778}"/>
                </a:ext>
              </a:extLst>
            </p:cNvPr>
            <p:cNvSpPr txBox="1"/>
            <p:nvPr/>
          </p:nvSpPr>
          <p:spPr>
            <a:xfrm rot="-3299831">
              <a:off x="13503886" y="2925878"/>
              <a:ext cx="549769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ение, В</a:t>
              </a:r>
            </a:p>
          </p:txBody>
        </p:sp>
        <p:sp>
          <p:nvSpPr>
            <p:cNvPr id="3343" name="TextBox 3342">
              <a:extLst>
                <a:ext uri="{FF2B5EF4-FFF2-40B4-BE49-F238E27FC236}">
                  <a16:creationId xmlns:a16="http://schemas.microsoft.com/office/drawing/2014/main" id="{366379D1-EA2A-D4E3-22BB-AC91AF3492B5}"/>
                </a:ext>
              </a:extLst>
            </p:cNvPr>
            <p:cNvSpPr txBox="1"/>
            <p:nvPr/>
          </p:nvSpPr>
          <p:spPr>
            <a:xfrm rot="-3299831">
              <a:off x="12681630" y="3380295"/>
              <a:ext cx="242375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3344" name="TextBox 3343">
              <a:extLst>
                <a:ext uri="{FF2B5EF4-FFF2-40B4-BE49-F238E27FC236}">
                  <a16:creationId xmlns:a16="http://schemas.microsoft.com/office/drawing/2014/main" id="{13FCB098-7270-293C-13DB-0387DB1E7692}"/>
                </a:ext>
              </a:extLst>
            </p:cNvPr>
            <p:cNvSpPr txBox="1"/>
            <p:nvPr/>
          </p:nvSpPr>
          <p:spPr>
            <a:xfrm rot="-3299831">
              <a:off x="12703074" y="3307193"/>
              <a:ext cx="301871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ип</a:t>
              </a:r>
            </a:p>
          </p:txBody>
        </p:sp>
        <p:sp>
          <p:nvSpPr>
            <p:cNvPr id="3345" name="Полилиния: фигура 3344">
              <a:extLst>
                <a:ext uri="{FF2B5EF4-FFF2-40B4-BE49-F238E27FC236}">
                  <a16:creationId xmlns:a16="http://schemas.microsoft.com/office/drawing/2014/main" id="{9500EB2B-98DE-3AC5-9DB1-A720F4E016A5}"/>
                </a:ext>
              </a:extLst>
            </p:cNvPr>
            <p:cNvSpPr/>
            <p:nvPr/>
          </p:nvSpPr>
          <p:spPr>
            <a:xfrm>
              <a:off x="13103497" y="2709933"/>
              <a:ext cx="569191" cy="812139"/>
            </a:xfrm>
            <a:custGeom>
              <a:avLst/>
              <a:gdLst>
                <a:gd name="connsiteX0" fmla="*/ 0 w 569191"/>
                <a:gd name="connsiteY0" fmla="*/ 812139 h 812139"/>
                <a:gd name="connsiteX1" fmla="*/ 569192 w 569191"/>
                <a:gd name="connsiteY1" fmla="*/ 0 h 81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812139">
                  <a:moveTo>
                    <a:pt x="0" y="812139"/>
                  </a:moveTo>
                  <a:lnTo>
                    <a:pt x="569192" y="0"/>
                  </a:lnTo>
                </a:path>
              </a:pathLst>
            </a:custGeom>
            <a:ln w="13999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6" name="Полилиния: фигура 3345">
              <a:extLst>
                <a:ext uri="{FF2B5EF4-FFF2-40B4-BE49-F238E27FC236}">
                  <a16:creationId xmlns:a16="http://schemas.microsoft.com/office/drawing/2014/main" id="{61E90698-0F1F-F261-6C27-049164A23A05}"/>
                </a:ext>
              </a:extLst>
            </p:cNvPr>
            <p:cNvSpPr/>
            <p:nvPr/>
          </p:nvSpPr>
          <p:spPr>
            <a:xfrm>
              <a:off x="13650873" y="2709933"/>
              <a:ext cx="570183" cy="812139"/>
            </a:xfrm>
            <a:custGeom>
              <a:avLst/>
              <a:gdLst>
                <a:gd name="connsiteX0" fmla="*/ 0 w 570183"/>
                <a:gd name="connsiteY0" fmla="*/ 812139 h 812139"/>
                <a:gd name="connsiteX1" fmla="*/ 570183 w 570183"/>
                <a:gd name="connsiteY1" fmla="*/ 0 h 81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812139">
                  <a:moveTo>
                    <a:pt x="0" y="812139"/>
                  </a:moveTo>
                  <a:lnTo>
                    <a:pt x="570183" y="0"/>
                  </a:lnTo>
                </a:path>
              </a:pathLst>
            </a:custGeom>
            <a:ln w="13999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7" name="Полилиния: фигура 3346">
              <a:extLst>
                <a:ext uri="{FF2B5EF4-FFF2-40B4-BE49-F238E27FC236}">
                  <a16:creationId xmlns:a16="http://schemas.microsoft.com/office/drawing/2014/main" id="{D9A30088-F940-2677-0F03-515784C8448C}"/>
                </a:ext>
              </a:extLst>
            </p:cNvPr>
            <p:cNvSpPr/>
            <p:nvPr/>
          </p:nvSpPr>
          <p:spPr>
            <a:xfrm>
              <a:off x="14199241" y="2709933"/>
              <a:ext cx="569191" cy="812139"/>
            </a:xfrm>
            <a:custGeom>
              <a:avLst/>
              <a:gdLst>
                <a:gd name="connsiteX0" fmla="*/ 0 w 569191"/>
                <a:gd name="connsiteY0" fmla="*/ 812139 h 812139"/>
                <a:gd name="connsiteX1" fmla="*/ 569192 w 569191"/>
                <a:gd name="connsiteY1" fmla="*/ 0 h 81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812139">
                  <a:moveTo>
                    <a:pt x="0" y="812139"/>
                  </a:moveTo>
                  <a:lnTo>
                    <a:pt x="569192" y="0"/>
                  </a:lnTo>
                </a:path>
              </a:pathLst>
            </a:custGeom>
            <a:ln w="13999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8" name="Полилиния: фигура 3347">
              <a:extLst>
                <a:ext uri="{FF2B5EF4-FFF2-40B4-BE49-F238E27FC236}">
                  <a16:creationId xmlns:a16="http://schemas.microsoft.com/office/drawing/2014/main" id="{C744E179-79D9-6F2B-AED8-787A70A7F0E1}"/>
                </a:ext>
              </a:extLst>
            </p:cNvPr>
            <p:cNvSpPr/>
            <p:nvPr/>
          </p:nvSpPr>
          <p:spPr>
            <a:xfrm>
              <a:off x="14746616" y="2709933"/>
              <a:ext cx="570183" cy="812139"/>
            </a:xfrm>
            <a:custGeom>
              <a:avLst/>
              <a:gdLst>
                <a:gd name="connsiteX0" fmla="*/ 0 w 570183"/>
                <a:gd name="connsiteY0" fmla="*/ 812139 h 812139"/>
                <a:gd name="connsiteX1" fmla="*/ 570183 w 570183"/>
                <a:gd name="connsiteY1" fmla="*/ 0 h 81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183" h="812139">
                  <a:moveTo>
                    <a:pt x="0" y="812139"/>
                  </a:moveTo>
                  <a:lnTo>
                    <a:pt x="570183" y="0"/>
                  </a:lnTo>
                </a:path>
              </a:pathLst>
            </a:custGeom>
            <a:ln w="13999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9" name="Полилиния: фигура 3348">
              <a:extLst>
                <a:ext uri="{FF2B5EF4-FFF2-40B4-BE49-F238E27FC236}">
                  <a16:creationId xmlns:a16="http://schemas.microsoft.com/office/drawing/2014/main" id="{BC1DE59E-D919-0046-3B15-0A5E61FAB85E}"/>
                </a:ext>
              </a:extLst>
            </p:cNvPr>
            <p:cNvSpPr/>
            <p:nvPr/>
          </p:nvSpPr>
          <p:spPr>
            <a:xfrm>
              <a:off x="15294984" y="2709933"/>
              <a:ext cx="569191" cy="812139"/>
            </a:xfrm>
            <a:custGeom>
              <a:avLst/>
              <a:gdLst>
                <a:gd name="connsiteX0" fmla="*/ 0 w 569191"/>
                <a:gd name="connsiteY0" fmla="*/ 812139 h 812139"/>
                <a:gd name="connsiteX1" fmla="*/ 569192 w 569191"/>
                <a:gd name="connsiteY1" fmla="*/ 0 h 81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812139">
                  <a:moveTo>
                    <a:pt x="0" y="812139"/>
                  </a:moveTo>
                  <a:lnTo>
                    <a:pt x="569192" y="0"/>
                  </a:lnTo>
                </a:path>
              </a:pathLst>
            </a:custGeom>
            <a:ln w="13999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0" name="Полилиния: фигура 3349">
              <a:extLst>
                <a:ext uri="{FF2B5EF4-FFF2-40B4-BE49-F238E27FC236}">
                  <a16:creationId xmlns:a16="http://schemas.microsoft.com/office/drawing/2014/main" id="{0D5E08FF-025A-6A6D-82C7-DB2342CBDF11}"/>
                </a:ext>
              </a:extLst>
            </p:cNvPr>
            <p:cNvSpPr/>
            <p:nvPr/>
          </p:nvSpPr>
          <p:spPr>
            <a:xfrm>
              <a:off x="15842360" y="2709933"/>
              <a:ext cx="569191" cy="812139"/>
            </a:xfrm>
            <a:custGeom>
              <a:avLst/>
              <a:gdLst>
                <a:gd name="connsiteX0" fmla="*/ 0 w 569191"/>
                <a:gd name="connsiteY0" fmla="*/ 812139 h 812139"/>
                <a:gd name="connsiteX1" fmla="*/ 569192 w 569191"/>
                <a:gd name="connsiteY1" fmla="*/ 0 h 81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191" h="812139">
                  <a:moveTo>
                    <a:pt x="0" y="812139"/>
                  </a:moveTo>
                  <a:lnTo>
                    <a:pt x="569192" y="0"/>
                  </a:lnTo>
                </a:path>
              </a:pathLst>
            </a:custGeom>
            <a:ln w="13999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1" name="Полилиния: фигура 3350">
              <a:extLst>
                <a:ext uri="{FF2B5EF4-FFF2-40B4-BE49-F238E27FC236}">
                  <a16:creationId xmlns:a16="http://schemas.microsoft.com/office/drawing/2014/main" id="{BE3CC95E-21A0-F12F-2D57-BE82FD28E91D}"/>
                </a:ext>
              </a:extLst>
            </p:cNvPr>
            <p:cNvSpPr/>
            <p:nvPr/>
          </p:nvSpPr>
          <p:spPr>
            <a:xfrm>
              <a:off x="16413534" y="2713900"/>
              <a:ext cx="547375" cy="780407"/>
            </a:xfrm>
            <a:custGeom>
              <a:avLst/>
              <a:gdLst>
                <a:gd name="connsiteX0" fmla="*/ 0 w 547375"/>
                <a:gd name="connsiteY0" fmla="*/ 780407 h 780407"/>
                <a:gd name="connsiteX1" fmla="*/ 547376 w 547375"/>
                <a:gd name="connsiteY1" fmla="*/ 0 h 780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7375" h="780407">
                  <a:moveTo>
                    <a:pt x="0" y="780407"/>
                  </a:moveTo>
                  <a:lnTo>
                    <a:pt x="547376" y="0"/>
                  </a:lnTo>
                </a:path>
              </a:pathLst>
            </a:custGeom>
            <a:ln w="13999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2" name="TextBox 3351">
              <a:extLst>
                <a:ext uri="{FF2B5EF4-FFF2-40B4-BE49-F238E27FC236}">
                  <a16:creationId xmlns:a16="http://schemas.microsoft.com/office/drawing/2014/main" id="{72B42900-A683-A31C-069A-439DB49D9A0C}"/>
                </a:ext>
              </a:extLst>
            </p:cNvPr>
            <p:cNvSpPr txBox="1"/>
            <p:nvPr/>
          </p:nvSpPr>
          <p:spPr>
            <a:xfrm rot="-3299831">
              <a:off x="15872429" y="3184105"/>
              <a:ext cx="678677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Масса, кг </a:t>
              </a:r>
            </a:p>
          </p:txBody>
        </p:sp>
        <p:sp>
          <p:nvSpPr>
            <p:cNvPr id="3353" name="TextBox 3352">
              <a:extLst>
                <a:ext uri="{FF2B5EF4-FFF2-40B4-BE49-F238E27FC236}">
                  <a16:creationId xmlns:a16="http://schemas.microsoft.com/office/drawing/2014/main" id="{24266E3B-5F55-0D7F-DE57-EE086FBDDF3E}"/>
                </a:ext>
              </a:extLst>
            </p:cNvPr>
            <p:cNvSpPr txBox="1"/>
            <p:nvPr/>
          </p:nvSpPr>
          <p:spPr>
            <a:xfrm rot="-3299831">
              <a:off x="16010116" y="3329540"/>
              <a:ext cx="490274" cy="2104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±3%</a:t>
              </a:r>
            </a:p>
          </p:txBody>
        </p:sp>
      </p:grp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2090F497-0821-0B8A-2CA8-0365F2C06B4C}"/>
              </a:ext>
            </a:extLst>
          </p:cNvPr>
          <p:cNvGrpSpPr/>
          <p:nvPr/>
        </p:nvGrpSpPr>
        <p:grpSpPr>
          <a:xfrm>
            <a:off x="1427956" y="6108700"/>
            <a:ext cx="16897788" cy="2950534"/>
            <a:chOff x="1427956" y="6108700"/>
            <a:chExt cx="16897788" cy="2950534"/>
          </a:xfrm>
        </p:grpSpPr>
        <p:pic>
          <p:nvPicPr>
            <p:cNvPr id="16" name="Рисунок 15">
              <a:extLst>
                <a:ext uri="{FF2B5EF4-FFF2-40B4-BE49-F238E27FC236}">
                  <a16:creationId xmlns:a16="http://schemas.microsoft.com/office/drawing/2014/main" id="{D93F46B3-29D0-948B-FFF1-A2F44FE264D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27956" y="6159805"/>
              <a:ext cx="2449630" cy="2881918"/>
            </a:xfrm>
            <a:prstGeom prst="rect">
              <a:avLst/>
            </a:prstGeom>
          </p:spPr>
        </p:pic>
        <p:pic>
          <p:nvPicPr>
            <p:cNvPr id="3354" name="Рисунок 3353">
              <a:extLst>
                <a:ext uri="{FF2B5EF4-FFF2-40B4-BE49-F238E27FC236}">
                  <a16:creationId xmlns:a16="http://schemas.microsoft.com/office/drawing/2014/main" id="{E5012C7E-B0C1-3960-7174-145DC2C5F66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4153356" y="6108700"/>
              <a:ext cx="4172388" cy="2950534"/>
            </a:xfrm>
            <a:prstGeom prst="rect">
              <a:avLst/>
            </a:prstGeom>
          </p:spPr>
        </p:pic>
      </p:grpSp>
      <p:sp>
        <p:nvSpPr>
          <p:cNvPr id="3355" name="TextBox 3354">
            <a:extLst>
              <a:ext uri="{FF2B5EF4-FFF2-40B4-BE49-F238E27FC236}">
                <a16:creationId xmlns:a16="http://schemas.microsoft.com/office/drawing/2014/main" id="{DE466126-BCB1-FA1A-F81C-414AA132077F}"/>
              </a:ext>
            </a:extLst>
          </p:cNvPr>
          <p:cNvSpPr txBox="1"/>
          <p:nvPr/>
        </p:nvSpPr>
        <p:spPr>
          <a:xfrm>
            <a:off x="15448756" y="4356100"/>
            <a:ext cx="1473480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0" b="1" dirty="0">
                <a:solidFill>
                  <a:schemeClr val="bg1">
                    <a:lumMod val="75000"/>
                  </a:schemeClr>
                </a:solidFill>
                <a:latin typeface="+mj-lt"/>
                <a:ea typeface="Verdana" panose="020B0604030504040204" pitchFamily="34" charset="0"/>
              </a:rPr>
              <a:t>CL</a:t>
            </a:r>
            <a:endParaRPr lang="ru-RU" sz="8000" dirty="0">
              <a:solidFill>
                <a:schemeClr val="bg1">
                  <a:lumMod val="75000"/>
                </a:schemeClr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9260934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Полилиния: фигура 51">
            <a:extLst>
              <a:ext uri="{FF2B5EF4-FFF2-40B4-BE49-F238E27FC236}">
                <a16:creationId xmlns:a16="http://schemas.microsoft.com/office/drawing/2014/main" id="{ABABEE7D-0F3B-44FF-5D38-C4EED8D9F0B3}"/>
              </a:ext>
            </a:extLst>
          </p:cNvPr>
          <p:cNvSpPr/>
          <p:nvPr/>
        </p:nvSpPr>
        <p:spPr>
          <a:xfrm>
            <a:off x="1649108" y="2987475"/>
            <a:ext cx="7423145" cy="2541604"/>
          </a:xfrm>
          <a:custGeom>
            <a:avLst/>
            <a:gdLst>
              <a:gd name="connsiteX0" fmla="*/ 0 w 7423145"/>
              <a:gd name="connsiteY0" fmla="*/ 0 h 2541604"/>
              <a:gd name="connsiteX1" fmla="*/ 7423146 w 7423145"/>
              <a:gd name="connsiteY1" fmla="*/ 0 h 2541604"/>
              <a:gd name="connsiteX2" fmla="*/ 7423146 w 7423145"/>
              <a:gd name="connsiteY2" fmla="*/ 2541604 h 2541604"/>
              <a:gd name="connsiteX3" fmla="*/ 0 w 7423145"/>
              <a:gd name="connsiteY3" fmla="*/ 2541604 h 254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23145" h="2541604">
                <a:moveTo>
                  <a:pt x="0" y="0"/>
                </a:moveTo>
                <a:lnTo>
                  <a:pt x="7423146" y="0"/>
                </a:lnTo>
                <a:lnTo>
                  <a:pt x="7423146" y="2541604"/>
                </a:lnTo>
                <a:lnTo>
                  <a:pt x="0" y="2541604"/>
                </a:lnTo>
                <a:close/>
              </a:path>
            </a:pathLst>
          </a:custGeom>
          <a:noFill/>
          <a:ln w="9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3" name="Прямоугольник 62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C4433CC4-AB50-D38D-5D40-D61C361C26A2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142" name="Группа 1141">
            <a:extLst>
              <a:ext uri="{FF2B5EF4-FFF2-40B4-BE49-F238E27FC236}">
                <a16:creationId xmlns:a16="http://schemas.microsoft.com/office/drawing/2014/main" id="{7A93AC2C-1DE7-3409-DD35-0540C294DEAC}"/>
              </a:ext>
            </a:extLst>
          </p:cNvPr>
          <p:cNvGrpSpPr/>
          <p:nvPr/>
        </p:nvGrpSpPr>
        <p:grpSpPr>
          <a:xfrm>
            <a:off x="4430153" y="-901700"/>
            <a:ext cx="4724400" cy="584775"/>
            <a:chOff x="1732756" y="2080826"/>
            <a:chExt cx="4724400" cy="58477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D982686-2EC2-DE37-93B7-5A8B4296A3EB}"/>
                </a:ext>
              </a:extLst>
            </p:cNvPr>
            <p:cNvSpPr txBox="1"/>
            <p:nvPr/>
          </p:nvSpPr>
          <p:spPr>
            <a:xfrm>
              <a:off x="1732756" y="2080826"/>
              <a:ext cx="12954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CP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cxnSp>
          <p:nvCxnSpPr>
            <p:cNvPr id="1138" name="Прямая соединительная линия 1137">
              <a:extLst>
                <a:ext uri="{FF2B5EF4-FFF2-40B4-BE49-F238E27FC236}">
                  <a16:creationId xmlns:a16="http://schemas.microsoft.com/office/drawing/2014/main" id="{05527CCA-39E8-E70F-255F-C92F3FCF0683}"/>
                </a:ext>
              </a:extLst>
            </p:cNvPr>
            <p:cNvCxnSpPr>
              <a:cxnSpLocks/>
            </p:cNvCxnSpPr>
            <p:nvPr/>
          </p:nvCxnSpPr>
          <p:spPr>
            <a:xfrm>
              <a:off x="1885156" y="2665601"/>
              <a:ext cx="4572000" cy="0"/>
            </a:xfrm>
            <a:prstGeom prst="line">
              <a:avLst/>
            </a:prstGeom>
            <a:ln w="38100">
              <a:solidFill>
                <a:srgbClr val="D90014"/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1945" name="Группа 1944">
            <a:extLst>
              <a:ext uri="{FF2B5EF4-FFF2-40B4-BE49-F238E27FC236}">
                <a16:creationId xmlns:a16="http://schemas.microsoft.com/office/drawing/2014/main" id="{9C5C3F6D-DAC4-F959-9325-86BD27739E05}"/>
              </a:ext>
            </a:extLst>
          </p:cNvPr>
          <p:cNvGrpSpPr/>
          <p:nvPr/>
        </p:nvGrpSpPr>
        <p:grpSpPr>
          <a:xfrm>
            <a:off x="9771395" y="-912426"/>
            <a:ext cx="4699988" cy="606294"/>
            <a:chOff x="12272768" y="2070100"/>
            <a:chExt cx="4699988" cy="606294"/>
          </a:xfrm>
        </p:grpSpPr>
        <p:sp>
          <p:nvSpPr>
            <p:cNvPr id="1946" name="TextBox 1945">
              <a:extLst>
                <a:ext uri="{FF2B5EF4-FFF2-40B4-BE49-F238E27FC236}">
                  <a16:creationId xmlns:a16="http://schemas.microsoft.com/office/drawing/2014/main" id="{35D62829-7D74-1B36-35A6-AB22852FE0F8}"/>
                </a:ext>
              </a:extLst>
            </p:cNvPr>
            <p:cNvSpPr txBox="1"/>
            <p:nvPr/>
          </p:nvSpPr>
          <p:spPr>
            <a:xfrm>
              <a:off x="12272768" y="2070100"/>
              <a:ext cx="22098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CL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cxnSp>
          <p:nvCxnSpPr>
            <p:cNvPr id="1947" name="Прямая соединительная линия 1946">
              <a:extLst>
                <a:ext uri="{FF2B5EF4-FFF2-40B4-BE49-F238E27FC236}">
                  <a16:creationId xmlns:a16="http://schemas.microsoft.com/office/drawing/2014/main" id="{9AF19789-9FD6-BBBC-A032-5B4AE0021A50}"/>
                </a:ext>
              </a:extLst>
            </p:cNvPr>
            <p:cNvCxnSpPr>
              <a:cxnSpLocks/>
            </p:cNvCxnSpPr>
            <p:nvPr/>
          </p:nvCxnSpPr>
          <p:spPr>
            <a:xfrm>
              <a:off x="12400756" y="2676394"/>
              <a:ext cx="4572000" cy="0"/>
            </a:xfrm>
            <a:prstGeom prst="line">
              <a:avLst/>
            </a:prstGeom>
            <a:ln w="38100">
              <a:solidFill>
                <a:srgbClr val="D90014"/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" name="Заголовок 3">
            <a:extLst>
              <a:ext uri="{FF2B5EF4-FFF2-40B4-BE49-F238E27FC236}">
                <a16:creationId xmlns:a16="http://schemas.microsoft.com/office/drawing/2014/main" id="{D2C54F09-D58B-58F0-EC37-19D8F4BCD03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8775" y="1078887"/>
            <a:ext cx="17035086" cy="844153"/>
          </a:xfrm>
        </p:spPr>
        <p:txBody>
          <a:bodyPr/>
          <a:lstStyle/>
          <a:p>
            <a:r>
              <a:rPr lang="ru-RU" dirty="0">
                <a:ln/>
                <a:solidFill>
                  <a:srgbClr val="E32633"/>
                </a:solidFill>
                <a:cs typeface="Arial"/>
                <a:sym typeface="Arial"/>
                <a:rtl val="0"/>
              </a:rPr>
              <a:t>Дополнительные технические характеристики</a:t>
            </a:r>
          </a:p>
        </p:txBody>
      </p:sp>
      <p:grpSp>
        <p:nvGrpSpPr>
          <p:cNvPr id="9" name="Рисунок 5">
            <a:extLst>
              <a:ext uri="{FF2B5EF4-FFF2-40B4-BE49-F238E27FC236}">
                <a16:creationId xmlns:a16="http://schemas.microsoft.com/office/drawing/2014/main" id="{428ABC39-B318-771C-2D3E-45AC9F992291}"/>
              </a:ext>
            </a:extLst>
          </p:cNvPr>
          <p:cNvGrpSpPr/>
          <p:nvPr/>
        </p:nvGrpSpPr>
        <p:grpSpPr>
          <a:xfrm>
            <a:off x="4522720" y="2799995"/>
            <a:ext cx="4677636" cy="5442765"/>
            <a:chOff x="1825323" y="2799995"/>
            <a:chExt cx="4677636" cy="5442765"/>
          </a:xfrm>
        </p:grpSpPr>
        <p:sp>
          <p:nvSpPr>
            <p:cNvPr id="15" name="Полилиния: фигура 14">
              <a:extLst>
                <a:ext uri="{FF2B5EF4-FFF2-40B4-BE49-F238E27FC236}">
                  <a16:creationId xmlns:a16="http://schemas.microsoft.com/office/drawing/2014/main" id="{C26CCBB8-364B-B81C-08B1-EDFDB4565992}"/>
                </a:ext>
              </a:extLst>
            </p:cNvPr>
            <p:cNvSpPr/>
            <p:nvPr/>
          </p:nvSpPr>
          <p:spPr>
            <a:xfrm>
              <a:off x="1861232" y="4046591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" name="Полилиния: фигура 63">
              <a:extLst>
                <a:ext uri="{FF2B5EF4-FFF2-40B4-BE49-F238E27FC236}">
                  <a16:creationId xmlns:a16="http://schemas.microsoft.com/office/drawing/2014/main" id="{DAFD575E-3649-9AD2-01E9-C0C1E576DE7C}"/>
                </a:ext>
              </a:extLst>
            </p:cNvPr>
            <p:cNvSpPr/>
            <p:nvPr/>
          </p:nvSpPr>
          <p:spPr>
            <a:xfrm>
              <a:off x="2653335" y="4046591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9" name="Полилиния: фигура 1138">
              <a:extLst>
                <a:ext uri="{FF2B5EF4-FFF2-40B4-BE49-F238E27FC236}">
                  <a16:creationId xmlns:a16="http://schemas.microsoft.com/office/drawing/2014/main" id="{2D1E2703-E620-08D5-D968-BA7A72AF9A48}"/>
                </a:ext>
              </a:extLst>
            </p:cNvPr>
            <p:cNvSpPr/>
            <p:nvPr/>
          </p:nvSpPr>
          <p:spPr>
            <a:xfrm>
              <a:off x="3089983" y="4046591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8" name="Полилиния: фигура 1147">
              <a:extLst>
                <a:ext uri="{FF2B5EF4-FFF2-40B4-BE49-F238E27FC236}">
                  <a16:creationId xmlns:a16="http://schemas.microsoft.com/office/drawing/2014/main" id="{BAA17AA7-5FE7-1758-A14C-DED1098A7098}"/>
                </a:ext>
              </a:extLst>
            </p:cNvPr>
            <p:cNvSpPr/>
            <p:nvPr/>
          </p:nvSpPr>
          <p:spPr>
            <a:xfrm>
              <a:off x="3658317" y="4046591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9" name="Полилиния: фигура 1148">
              <a:extLst>
                <a:ext uri="{FF2B5EF4-FFF2-40B4-BE49-F238E27FC236}">
                  <a16:creationId xmlns:a16="http://schemas.microsoft.com/office/drawing/2014/main" id="{7A9BA87C-DF23-4087-CE8D-0DFE23B962BF}"/>
                </a:ext>
              </a:extLst>
            </p:cNvPr>
            <p:cNvSpPr/>
            <p:nvPr/>
          </p:nvSpPr>
          <p:spPr>
            <a:xfrm>
              <a:off x="4227641" y="4046591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0" name="Полилиния: фигура 1149">
              <a:extLst>
                <a:ext uri="{FF2B5EF4-FFF2-40B4-BE49-F238E27FC236}">
                  <a16:creationId xmlns:a16="http://schemas.microsoft.com/office/drawing/2014/main" id="{9C8CD4E0-9E18-2C4E-56A8-DD995AB55860}"/>
                </a:ext>
              </a:extLst>
            </p:cNvPr>
            <p:cNvSpPr/>
            <p:nvPr/>
          </p:nvSpPr>
          <p:spPr>
            <a:xfrm>
              <a:off x="4796966" y="4046591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1" name="Полилиния: фигура 1150">
              <a:extLst>
                <a:ext uri="{FF2B5EF4-FFF2-40B4-BE49-F238E27FC236}">
                  <a16:creationId xmlns:a16="http://schemas.microsoft.com/office/drawing/2014/main" id="{FE676B63-00B3-93FA-985C-B06BB4A41C77}"/>
                </a:ext>
              </a:extLst>
            </p:cNvPr>
            <p:cNvSpPr/>
            <p:nvPr/>
          </p:nvSpPr>
          <p:spPr>
            <a:xfrm>
              <a:off x="5365300" y="4046591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2" name="Полилиния: фигура 1151">
              <a:extLst>
                <a:ext uri="{FF2B5EF4-FFF2-40B4-BE49-F238E27FC236}">
                  <a16:creationId xmlns:a16="http://schemas.microsoft.com/office/drawing/2014/main" id="{180FB5EB-4333-7548-B594-05E209D67AF8}"/>
                </a:ext>
              </a:extLst>
            </p:cNvPr>
            <p:cNvSpPr/>
            <p:nvPr/>
          </p:nvSpPr>
          <p:spPr>
            <a:xfrm>
              <a:off x="5934625" y="4046591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3" name="Полилиния: фигура 1152">
              <a:extLst>
                <a:ext uri="{FF2B5EF4-FFF2-40B4-BE49-F238E27FC236}">
                  <a16:creationId xmlns:a16="http://schemas.microsoft.com/office/drawing/2014/main" id="{2FF7D3E6-C209-F259-F48F-9B3D4CACD0A4}"/>
                </a:ext>
              </a:extLst>
            </p:cNvPr>
            <p:cNvSpPr/>
            <p:nvPr/>
          </p:nvSpPr>
          <p:spPr>
            <a:xfrm>
              <a:off x="1861232" y="4279272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4" name="Полилиния: фигура 1153">
              <a:extLst>
                <a:ext uri="{FF2B5EF4-FFF2-40B4-BE49-F238E27FC236}">
                  <a16:creationId xmlns:a16="http://schemas.microsoft.com/office/drawing/2014/main" id="{F631834D-7978-BA42-0217-1D6369D768E1}"/>
                </a:ext>
              </a:extLst>
            </p:cNvPr>
            <p:cNvSpPr/>
            <p:nvPr/>
          </p:nvSpPr>
          <p:spPr>
            <a:xfrm>
              <a:off x="2653335" y="4279272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5" name="Полилиния: фигура 1154">
              <a:extLst>
                <a:ext uri="{FF2B5EF4-FFF2-40B4-BE49-F238E27FC236}">
                  <a16:creationId xmlns:a16="http://schemas.microsoft.com/office/drawing/2014/main" id="{9581A0F0-CD15-80D9-39D0-E4015AFEF8D0}"/>
                </a:ext>
              </a:extLst>
            </p:cNvPr>
            <p:cNvSpPr/>
            <p:nvPr/>
          </p:nvSpPr>
          <p:spPr>
            <a:xfrm>
              <a:off x="3089983" y="427927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6" name="Полилиния: фигура 1155">
              <a:extLst>
                <a:ext uri="{FF2B5EF4-FFF2-40B4-BE49-F238E27FC236}">
                  <a16:creationId xmlns:a16="http://schemas.microsoft.com/office/drawing/2014/main" id="{A318CA15-05FB-6532-8EFA-BA47D205F3BB}"/>
                </a:ext>
              </a:extLst>
            </p:cNvPr>
            <p:cNvSpPr/>
            <p:nvPr/>
          </p:nvSpPr>
          <p:spPr>
            <a:xfrm>
              <a:off x="3658317" y="42792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7" name="Полилиния: фигура 1156">
              <a:extLst>
                <a:ext uri="{FF2B5EF4-FFF2-40B4-BE49-F238E27FC236}">
                  <a16:creationId xmlns:a16="http://schemas.microsoft.com/office/drawing/2014/main" id="{91DFD7CF-E6BF-B685-F76B-4679CA02A144}"/>
                </a:ext>
              </a:extLst>
            </p:cNvPr>
            <p:cNvSpPr/>
            <p:nvPr/>
          </p:nvSpPr>
          <p:spPr>
            <a:xfrm>
              <a:off x="4227641" y="427927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8" name="Полилиния: фигура 1157">
              <a:extLst>
                <a:ext uri="{FF2B5EF4-FFF2-40B4-BE49-F238E27FC236}">
                  <a16:creationId xmlns:a16="http://schemas.microsoft.com/office/drawing/2014/main" id="{A5745D70-A581-3327-5BD4-C4FCE8B58ED6}"/>
                </a:ext>
              </a:extLst>
            </p:cNvPr>
            <p:cNvSpPr/>
            <p:nvPr/>
          </p:nvSpPr>
          <p:spPr>
            <a:xfrm>
              <a:off x="4796966" y="427927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9" name="Полилиния: фигура 1158">
              <a:extLst>
                <a:ext uri="{FF2B5EF4-FFF2-40B4-BE49-F238E27FC236}">
                  <a16:creationId xmlns:a16="http://schemas.microsoft.com/office/drawing/2014/main" id="{6494E753-9134-535C-D6DC-E1987A9A7F41}"/>
                </a:ext>
              </a:extLst>
            </p:cNvPr>
            <p:cNvSpPr/>
            <p:nvPr/>
          </p:nvSpPr>
          <p:spPr>
            <a:xfrm>
              <a:off x="5365300" y="427927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0" name="Полилиния: фигура 1159">
              <a:extLst>
                <a:ext uri="{FF2B5EF4-FFF2-40B4-BE49-F238E27FC236}">
                  <a16:creationId xmlns:a16="http://schemas.microsoft.com/office/drawing/2014/main" id="{5A048E56-CE15-C51B-D767-43E0826B6E80}"/>
                </a:ext>
              </a:extLst>
            </p:cNvPr>
            <p:cNvSpPr/>
            <p:nvPr/>
          </p:nvSpPr>
          <p:spPr>
            <a:xfrm>
              <a:off x="5934625" y="427927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1" name="Полилиния: фигура 1160">
              <a:extLst>
                <a:ext uri="{FF2B5EF4-FFF2-40B4-BE49-F238E27FC236}">
                  <a16:creationId xmlns:a16="http://schemas.microsoft.com/office/drawing/2014/main" id="{139926F8-878D-76C7-5DDF-622C87D40558}"/>
                </a:ext>
              </a:extLst>
            </p:cNvPr>
            <p:cNvSpPr/>
            <p:nvPr/>
          </p:nvSpPr>
          <p:spPr>
            <a:xfrm>
              <a:off x="1861232" y="4511952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2" name="Полилиния: фигура 1161">
              <a:extLst>
                <a:ext uri="{FF2B5EF4-FFF2-40B4-BE49-F238E27FC236}">
                  <a16:creationId xmlns:a16="http://schemas.microsoft.com/office/drawing/2014/main" id="{46B253DA-459B-47C3-FD41-465FBA3EF16E}"/>
                </a:ext>
              </a:extLst>
            </p:cNvPr>
            <p:cNvSpPr/>
            <p:nvPr/>
          </p:nvSpPr>
          <p:spPr>
            <a:xfrm>
              <a:off x="2653335" y="4511952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3" name="Полилиния: фигура 1162">
              <a:extLst>
                <a:ext uri="{FF2B5EF4-FFF2-40B4-BE49-F238E27FC236}">
                  <a16:creationId xmlns:a16="http://schemas.microsoft.com/office/drawing/2014/main" id="{AD3E2FCD-48CB-E6D2-E59A-D1B8BA720B23}"/>
                </a:ext>
              </a:extLst>
            </p:cNvPr>
            <p:cNvSpPr/>
            <p:nvPr/>
          </p:nvSpPr>
          <p:spPr>
            <a:xfrm>
              <a:off x="3089983" y="451195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4" name="Полилиния: фигура 1163">
              <a:extLst>
                <a:ext uri="{FF2B5EF4-FFF2-40B4-BE49-F238E27FC236}">
                  <a16:creationId xmlns:a16="http://schemas.microsoft.com/office/drawing/2014/main" id="{12E7A0CA-DF37-1DE7-6B3A-5E4D1F468BE8}"/>
                </a:ext>
              </a:extLst>
            </p:cNvPr>
            <p:cNvSpPr/>
            <p:nvPr/>
          </p:nvSpPr>
          <p:spPr>
            <a:xfrm>
              <a:off x="3658317" y="451195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5" name="Полилиния: фигура 1164">
              <a:extLst>
                <a:ext uri="{FF2B5EF4-FFF2-40B4-BE49-F238E27FC236}">
                  <a16:creationId xmlns:a16="http://schemas.microsoft.com/office/drawing/2014/main" id="{C1827462-D48C-01F1-6A1B-EBD052F9A422}"/>
                </a:ext>
              </a:extLst>
            </p:cNvPr>
            <p:cNvSpPr/>
            <p:nvPr/>
          </p:nvSpPr>
          <p:spPr>
            <a:xfrm>
              <a:off x="4227641" y="451195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6" name="Полилиния: фигура 1165">
              <a:extLst>
                <a:ext uri="{FF2B5EF4-FFF2-40B4-BE49-F238E27FC236}">
                  <a16:creationId xmlns:a16="http://schemas.microsoft.com/office/drawing/2014/main" id="{E3932308-69F3-C5BD-29B6-9359C203060F}"/>
                </a:ext>
              </a:extLst>
            </p:cNvPr>
            <p:cNvSpPr/>
            <p:nvPr/>
          </p:nvSpPr>
          <p:spPr>
            <a:xfrm>
              <a:off x="4796966" y="451195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7" name="Полилиния: фигура 1166">
              <a:extLst>
                <a:ext uri="{FF2B5EF4-FFF2-40B4-BE49-F238E27FC236}">
                  <a16:creationId xmlns:a16="http://schemas.microsoft.com/office/drawing/2014/main" id="{0A88EF82-2754-449B-FF66-2E50D73E501D}"/>
                </a:ext>
              </a:extLst>
            </p:cNvPr>
            <p:cNvSpPr/>
            <p:nvPr/>
          </p:nvSpPr>
          <p:spPr>
            <a:xfrm>
              <a:off x="5365300" y="451195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8" name="Полилиния: фигура 1167">
              <a:extLst>
                <a:ext uri="{FF2B5EF4-FFF2-40B4-BE49-F238E27FC236}">
                  <a16:creationId xmlns:a16="http://schemas.microsoft.com/office/drawing/2014/main" id="{F962435A-35AB-9992-320A-009D3C171D1F}"/>
                </a:ext>
              </a:extLst>
            </p:cNvPr>
            <p:cNvSpPr/>
            <p:nvPr/>
          </p:nvSpPr>
          <p:spPr>
            <a:xfrm>
              <a:off x="5934625" y="451195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9" name="Полилиния: фигура 1168">
              <a:extLst>
                <a:ext uri="{FF2B5EF4-FFF2-40B4-BE49-F238E27FC236}">
                  <a16:creationId xmlns:a16="http://schemas.microsoft.com/office/drawing/2014/main" id="{6C7C679C-1CE2-BB9C-1756-41DF08C46ADF}"/>
                </a:ext>
              </a:extLst>
            </p:cNvPr>
            <p:cNvSpPr/>
            <p:nvPr/>
          </p:nvSpPr>
          <p:spPr>
            <a:xfrm>
              <a:off x="1861232" y="4744632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0" name="Полилиния: фигура 1169">
              <a:extLst>
                <a:ext uri="{FF2B5EF4-FFF2-40B4-BE49-F238E27FC236}">
                  <a16:creationId xmlns:a16="http://schemas.microsoft.com/office/drawing/2014/main" id="{F8992BC0-CD23-0DF9-B9D7-B59D3527609F}"/>
                </a:ext>
              </a:extLst>
            </p:cNvPr>
            <p:cNvSpPr/>
            <p:nvPr/>
          </p:nvSpPr>
          <p:spPr>
            <a:xfrm>
              <a:off x="2653335" y="4744632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1" name="Полилиния: фигура 1170">
              <a:extLst>
                <a:ext uri="{FF2B5EF4-FFF2-40B4-BE49-F238E27FC236}">
                  <a16:creationId xmlns:a16="http://schemas.microsoft.com/office/drawing/2014/main" id="{36FD3A9C-2BC9-93F8-4E59-6A5EF6641C0C}"/>
                </a:ext>
              </a:extLst>
            </p:cNvPr>
            <p:cNvSpPr/>
            <p:nvPr/>
          </p:nvSpPr>
          <p:spPr>
            <a:xfrm>
              <a:off x="3089983" y="474463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2" name="Полилиния: фигура 1171">
              <a:extLst>
                <a:ext uri="{FF2B5EF4-FFF2-40B4-BE49-F238E27FC236}">
                  <a16:creationId xmlns:a16="http://schemas.microsoft.com/office/drawing/2014/main" id="{6CC88D0B-7A15-46A7-7388-7476E30EF95E}"/>
                </a:ext>
              </a:extLst>
            </p:cNvPr>
            <p:cNvSpPr/>
            <p:nvPr/>
          </p:nvSpPr>
          <p:spPr>
            <a:xfrm>
              <a:off x="3658317" y="474463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3" name="Полилиния: фигура 1172">
              <a:extLst>
                <a:ext uri="{FF2B5EF4-FFF2-40B4-BE49-F238E27FC236}">
                  <a16:creationId xmlns:a16="http://schemas.microsoft.com/office/drawing/2014/main" id="{44A8994C-782B-8679-DFB2-736F4725E7C7}"/>
                </a:ext>
              </a:extLst>
            </p:cNvPr>
            <p:cNvSpPr/>
            <p:nvPr/>
          </p:nvSpPr>
          <p:spPr>
            <a:xfrm>
              <a:off x="4227641" y="474463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4" name="Полилиния: фигура 1173">
              <a:extLst>
                <a:ext uri="{FF2B5EF4-FFF2-40B4-BE49-F238E27FC236}">
                  <a16:creationId xmlns:a16="http://schemas.microsoft.com/office/drawing/2014/main" id="{A2AA63F8-0992-953B-6577-37D7CDB68903}"/>
                </a:ext>
              </a:extLst>
            </p:cNvPr>
            <p:cNvSpPr/>
            <p:nvPr/>
          </p:nvSpPr>
          <p:spPr>
            <a:xfrm>
              <a:off x="4796966" y="474463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5" name="Полилиния: фигура 1174">
              <a:extLst>
                <a:ext uri="{FF2B5EF4-FFF2-40B4-BE49-F238E27FC236}">
                  <a16:creationId xmlns:a16="http://schemas.microsoft.com/office/drawing/2014/main" id="{61CA90FF-C421-42E9-D9B3-6778E4FCB549}"/>
                </a:ext>
              </a:extLst>
            </p:cNvPr>
            <p:cNvSpPr/>
            <p:nvPr/>
          </p:nvSpPr>
          <p:spPr>
            <a:xfrm>
              <a:off x="5365300" y="4744632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6" name="Полилиния: фигура 1175">
              <a:extLst>
                <a:ext uri="{FF2B5EF4-FFF2-40B4-BE49-F238E27FC236}">
                  <a16:creationId xmlns:a16="http://schemas.microsoft.com/office/drawing/2014/main" id="{266FA943-38B9-847F-35AE-7F2D2FFF2DC5}"/>
                </a:ext>
              </a:extLst>
            </p:cNvPr>
            <p:cNvSpPr/>
            <p:nvPr/>
          </p:nvSpPr>
          <p:spPr>
            <a:xfrm>
              <a:off x="5934625" y="4744632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7" name="Полилиния: фигура 1176">
              <a:extLst>
                <a:ext uri="{FF2B5EF4-FFF2-40B4-BE49-F238E27FC236}">
                  <a16:creationId xmlns:a16="http://schemas.microsoft.com/office/drawing/2014/main" id="{5F38EDE2-7578-B594-06CD-C87DF8AF96B6}"/>
                </a:ext>
              </a:extLst>
            </p:cNvPr>
            <p:cNvSpPr/>
            <p:nvPr/>
          </p:nvSpPr>
          <p:spPr>
            <a:xfrm>
              <a:off x="1861232" y="4977313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8" name="Полилиния: фигура 1177">
              <a:extLst>
                <a:ext uri="{FF2B5EF4-FFF2-40B4-BE49-F238E27FC236}">
                  <a16:creationId xmlns:a16="http://schemas.microsoft.com/office/drawing/2014/main" id="{34DA6C24-BEAD-1144-4CAF-E12D83E8739A}"/>
                </a:ext>
              </a:extLst>
            </p:cNvPr>
            <p:cNvSpPr/>
            <p:nvPr/>
          </p:nvSpPr>
          <p:spPr>
            <a:xfrm>
              <a:off x="2653335" y="4977313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9" name="Полилиния: фигура 1178">
              <a:extLst>
                <a:ext uri="{FF2B5EF4-FFF2-40B4-BE49-F238E27FC236}">
                  <a16:creationId xmlns:a16="http://schemas.microsoft.com/office/drawing/2014/main" id="{4D471FA2-AED0-6B66-72A9-0759B2856E0D}"/>
                </a:ext>
              </a:extLst>
            </p:cNvPr>
            <p:cNvSpPr/>
            <p:nvPr/>
          </p:nvSpPr>
          <p:spPr>
            <a:xfrm>
              <a:off x="3089983" y="4977313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0" name="Полилиния: фигура 1179">
              <a:extLst>
                <a:ext uri="{FF2B5EF4-FFF2-40B4-BE49-F238E27FC236}">
                  <a16:creationId xmlns:a16="http://schemas.microsoft.com/office/drawing/2014/main" id="{FB4108F0-AA02-23FB-2B3D-825A9250BC6A}"/>
                </a:ext>
              </a:extLst>
            </p:cNvPr>
            <p:cNvSpPr/>
            <p:nvPr/>
          </p:nvSpPr>
          <p:spPr>
            <a:xfrm>
              <a:off x="3658317" y="4977313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1" name="Полилиния: фигура 1180">
              <a:extLst>
                <a:ext uri="{FF2B5EF4-FFF2-40B4-BE49-F238E27FC236}">
                  <a16:creationId xmlns:a16="http://schemas.microsoft.com/office/drawing/2014/main" id="{B1562059-D54F-55B4-619A-462A7290E128}"/>
                </a:ext>
              </a:extLst>
            </p:cNvPr>
            <p:cNvSpPr/>
            <p:nvPr/>
          </p:nvSpPr>
          <p:spPr>
            <a:xfrm>
              <a:off x="4227641" y="4977313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2" name="Полилиния: фигура 1181">
              <a:extLst>
                <a:ext uri="{FF2B5EF4-FFF2-40B4-BE49-F238E27FC236}">
                  <a16:creationId xmlns:a16="http://schemas.microsoft.com/office/drawing/2014/main" id="{DEE15035-EBA2-6815-F581-58A6C2D1C78F}"/>
                </a:ext>
              </a:extLst>
            </p:cNvPr>
            <p:cNvSpPr/>
            <p:nvPr/>
          </p:nvSpPr>
          <p:spPr>
            <a:xfrm>
              <a:off x="4796966" y="4977313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3" name="Полилиния: фигура 1182">
              <a:extLst>
                <a:ext uri="{FF2B5EF4-FFF2-40B4-BE49-F238E27FC236}">
                  <a16:creationId xmlns:a16="http://schemas.microsoft.com/office/drawing/2014/main" id="{430C8E36-0CB7-9E81-8961-C3389817D5F1}"/>
                </a:ext>
              </a:extLst>
            </p:cNvPr>
            <p:cNvSpPr/>
            <p:nvPr/>
          </p:nvSpPr>
          <p:spPr>
            <a:xfrm>
              <a:off x="5365300" y="4977313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4" name="Полилиния: фигура 1183">
              <a:extLst>
                <a:ext uri="{FF2B5EF4-FFF2-40B4-BE49-F238E27FC236}">
                  <a16:creationId xmlns:a16="http://schemas.microsoft.com/office/drawing/2014/main" id="{C48FA8F5-B691-83EF-CFA0-925BE1FD1AD6}"/>
                </a:ext>
              </a:extLst>
            </p:cNvPr>
            <p:cNvSpPr/>
            <p:nvPr/>
          </p:nvSpPr>
          <p:spPr>
            <a:xfrm>
              <a:off x="5934625" y="4977313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5" name="Полилиния: фигура 1184">
              <a:extLst>
                <a:ext uri="{FF2B5EF4-FFF2-40B4-BE49-F238E27FC236}">
                  <a16:creationId xmlns:a16="http://schemas.microsoft.com/office/drawing/2014/main" id="{4AE15258-08CA-8340-BF08-660461F20E36}"/>
                </a:ext>
              </a:extLst>
            </p:cNvPr>
            <p:cNvSpPr/>
            <p:nvPr/>
          </p:nvSpPr>
          <p:spPr>
            <a:xfrm>
              <a:off x="1861232" y="5209993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6" name="Полилиния: фигура 1185">
              <a:extLst>
                <a:ext uri="{FF2B5EF4-FFF2-40B4-BE49-F238E27FC236}">
                  <a16:creationId xmlns:a16="http://schemas.microsoft.com/office/drawing/2014/main" id="{99037F2E-8725-63AF-6B92-AE9D4118AB0D}"/>
                </a:ext>
              </a:extLst>
            </p:cNvPr>
            <p:cNvSpPr/>
            <p:nvPr/>
          </p:nvSpPr>
          <p:spPr>
            <a:xfrm>
              <a:off x="2653335" y="5209993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7" name="Полилиния: фигура 1186">
              <a:extLst>
                <a:ext uri="{FF2B5EF4-FFF2-40B4-BE49-F238E27FC236}">
                  <a16:creationId xmlns:a16="http://schemas.microsoft.com/office/drawing/2014/main" id="{C43E3E7F-2BE1-5E64-820F-C699217BE482}"/>
                </a:ext>
              </a:extLst>
            </p:cNvPr>
            <p:cNvSpPr/>
            <p:nvPr/>
          </p:nvSpPr>
          <p:spPr>
            <a:xfrm>
              <a:off x="3089983" y="5209993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8" name="Полилиния: фигура 1187">
              <a:extLst>
                <a:ext uri="{FF2B5EF4-FFF2-40B4-BE49-F238E27FC236}">
                  <a16:creationId xmlns:a16="http://schemas.microsoft.com/office/drawing/2014/main" id="{004B4F69-ED8B-41F1-16B2-26CACC150131}"/>
                </a:ext>
              </a:extLst>
            </p:cNvPr>
            <p:cNvSpPr/>
            <p:nvPr/>
          </p:nvSpPr>
          <p:spPr>
            <a:xfrm>
              <a:off x="3658317" y="5209993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9" name="Полилиния: фигура 1188">
              <a:extLst>
                <a:ext uri="{FF2B5EF4-FFF2-40B4-BE49-F238E27FC236}">
                  <a16:creationId xmlns:a16="http://schemas.microsoft.com/office/drawing/2014/main" id="{002B8F24-3B84-801C-042D-9851AFF2A821}"/>
                </a:ext>
              </a:extLst>
            </p:cNvPr>
            <p:cNvSpPr/>
            <p:nvPr/>
          </p:nvSpPr>
          <p:spPr>
            <a:xfrm>
              <a:off x="4227641" y="5209993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0" name="Полилиния: фигура 1189">
              <a:extLst>
                <a:ext uri="{FF2B5EF4-FFF2-40B4-BE49-F238E27FC236}">
                  <a16:creationId xmlns:a16="http://schemas.microsoft.com/office/drawing/2014/main" id="{F7849BF1-A844-A11C-D5FC-BDB54FE5E909}"/>
                </a:ext>
              </a:extLst>
            </p:cNvPr>
            <p:cNvSpPr/>
            <p:nvPr/>
          </p:nvSpPr>
          <p:spPr>
            <a:xfrm>
              <a:off x="4796966" y="5209993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1" name="Полилиния: фигура 1190">
              <a:extLst>
                <a:ext uri="{FF2B5EF4-FFF2-40B4-BE49-F238E27FC236}">
                  <a16:creationId xmlns:a16="http://schemas.microsoft.com/office/drawing/2014/main" id="{0756F2AB-8FE8-0F46-9970-5433591C122D}"/>
                </a:ext>
              </a:extLst>
            </p:cNvPr>
            <p:cNvSpPr/>
            <p:nvPr/>
          </p:nvSpPr>
          <p:spPr>
            <a:xfrm>
              <a:off x="5365300" y="5209993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2" name="Полилиния: фигура 1191">
              <a:extLst>
                <a:ext uri="{FF2B5EF4-FFF2-40B4-BE49-F238E27FC236}">
                  <a16:creationId xmlns:a16="http://schemas.microsoft.com/office/drawing/2014/main" id="{6129E65A-F987-9BD1-4431-11B24C840A35}"/>
                </a:ext>
              </a:extLst>
            </p:cNvPr>
            <p:cNvSpPr/>
            <p:nvPr/>
          </p:nvSpPr>
          <p:spPr>
            <a:xfrm>
              <a:off x="5934625" y="5209993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3" name="Полилиния: фигура 1192">
              <a:extLst>
                <a:ext uri="{FF2B5EF4-FFF2-40B4-BE49-F238E27FC236}">
                  <a16:creationId xmlns:a16="http://schemas.microsoft.com/office/drawing/2014/main" id="{04174E90-2742-9A40-5E00-6184B206FE38}"/>
                </a:ext>
              </a:extLst>
            </p:cNvPr>
            <p:cNvSpPr/>
            <p:nvPr/>
          </p:nvSpPr>
          <p:spPr>
            <a:xfrm>
              <a:off x="1861232" y="5442674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4" name="Полилиния: фигура 1193">
              <a:extLst>
                <a:ext uri="{FF2B5EF4-FFF2-40B4-BE49-F238E27FC236}">
                  <a16:creationId xmlns:a16="http://schemas.microsoft.com/office/drawing/2014/main" id="{58567FF7-4119-C8D0-D5B6-18EA478F46C0}"/>
                </a:ext>
              </a:extLst>
            </p:cNvPr>
            <p:cNvSpPr/>
            <p:nvPr/>
          </p:nvSpPr>
          <p:spPr>
            <a:xfrm>
              <a:off x="2653335" y="5442674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5" name="Полилиния: фигура 1194">
              <a:extLst>
                <a:ext uri="{FF2B5EF4-FFF2-40B4-BE49-F238E27FC236}">
                  <a16:creationId xmlns:a16="http://schemas.microsoft.com/office/drawing/2014/main" id="{7B8B47C7-E7DC-F8EB-22CD-68C74BDD8E8D}"/>
                </a:ext>
              </a:extLst>
            </p:cNvPr>
            <p:cNvSpPr/>
            <p:nvPr/>
          </p:nvSpPr>
          <p:spPr>
            <a:xfrm>
              <a:off x="3089983" y="5442674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6" name="Полилиния: фигура 1195">
              <a:extLst>
                <a:ext uri="{FF2B5EF4-FFF2-40B4-BE49-F238E27FC236}">
                  <a16:creationId xmlns:a16="http://schemas.microsoft.com/office/drawing/2014/main" id="{F11FFF0A-E7BE-8CF0-E4E6-F1E65D421987}"/>
                </a:ext>
              </a:extLst>
            </p:cNvPr>
            <p:cNvSpPr/>
            <p:nvPr/>
          </p:nvSpPr>
          <p:spPr>
            <a:xfrm>
              <a:off x="3658317" y="5442674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7" name="Полилиния: фигура 1196">
              <a:extLst>
                <a:ext uri="{FF2B5EF4-FFF2-40B4-BE49-F238E27FC236}">
                  <a16:creationId xmlns:a16="http://schemas.microsoft.com/office/drawing/2014/main" id="{20D45E6F-35D0-49FF-41A2-BD5C7BAF47F4}"/>
                </a:ext>
              </a:extLst>
            </p:cNvPr>
            <p:cNvSpPr/>
            <p:nvPr/>
          </p:nvSpPr>
          <p:spPr>
            <a:xfrm>
              <a:off x="4227641" y="5442674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8" name="Полилиния: фигура 1197">
              <a:extLst>
                <a:ext uri="{FF2B5EF4-FFF2-40B4-BE49-F238E27FC236}">
                  <a16:creationId xmlns:a16="http://schemas.microsoft.com/office/drawing/2014/main" id="{71CD8C69-C315-53C9-ADD5-2CE4D4C4BFFA}"/>
                </a:ext>
              </a:extLst>
            </p:cNvPr>
            <p:cNvSpPr/>
            <p:nvPr/>
          </p:nvSpPr>
          <p:spPr>
            <a:xfrm>
              <a:off x="4796966" y="5442674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9" name="Полилиния: фигура 1198">
              <a:extLst>
                <a:ext uri="{FF2B5EF4-FFF2-40B4-BE49-F238E27FC236}">
                  <a16:creationId xmlns:a16="http://schemas.microsoft.com/office/drawing/2014/main" id="{83DBDA2D-24C5-A4AF-2D6A-96E865590A22}"/>
                </a:ext>
              </a:extLst>
            </p:cNvPr>
            <p:cNvSpPr/>
            <p:nvPr/>
          </p:nvSpPr>
          <p:spPr>
            <a:xfrm>
              <a:off x="5365300" y="5442674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0" name="Полилиния: фигура 1199">
              <a:extLst>
                <a:ext uri="{FF2B5EF4-FFF2-40B4-BE49-F238E27FC236}">
                  <a16:creationId xmlns:a16="http://schemas.microsoft.com/office/drawing/2014/main" id="{CABA7E7E-6290-6BE0-7B3F-0AF47B443214}"/>
                </a:ext>
              </a:extLst>
            </p:cNvPr>
            <p:cNvSpPr/>
            <p:nvPr/>
          </p:nvSpPr>
          <p:spPr>
            <a:xfrm>
              <a:off x="5934625" y="5442674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1" name="Полилиния: фигура 1200">
              <a:extLst>
                <a:ext uri="{FF2B5EF4-FFF2-40B4-BE49-F238E27FC236}">
                  <a16:creationId xmlns:a16="http://schemas.microsoft.com/office/drawing/2014/main" id="{ED9D09B2-E9B6-9E53-A3A9-39FF6620C302}"/>
                </a:ext>
              </a:extLst>
            </p:cNvPr>
            <p:cNvSpPr/>
            <p:nvPr/>
          </p:nvSpPr>
          <p:spPr>
            <a:xfrm>
              <a:off x="1861232" y="5675354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2" name="Полилиния: фигура 1201">
              <a:extLst>
                <a:ext uri="{FF2B5EF4-FFF2-40B4-BE49-F238E27FC236}">
                  <a16:creationId xmlns:a16="http://schemas.microsoft.com/office/drawing/2014/main" id="{36E453D9-B519-99D0-1ABC-E3B44CEBC6C5}"/>
                </a:ext>
              </a:extLst>
            </p:cNvPr>
            <p:cNvSpPr/>
            <p:nvPr/>
          </p:nvSpPr>
          <p:spPr>
            <a:xfrm>
              <a:off x="2653335" y="5675354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3" name="Полилиния: фигура 1202">
              <a:extLst>
                <a:ext uri="{FF2B5EF4-FFF2-40B4-BE49-F238E27FC236}">
                  <a16:creationId xmlns:a16="http://schemas.microsoft.com/office/drawing/2014/main" id="{D716649A-89EE-C22C-6B3E-85B8A442E566}"/>
                </a:ext>
              </a:extLst>
            </p:cNvPr>
            <p:cNvSpPr/>
            <p:nvPr/>
          </p:nvSpPr>
          <p:spPr>
            <a:xfrm>
              <a:off x="3089983" y="5675354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4" name="Полилиния: фигура 1203">
              <a:extLst>
                <a:ext uri="{FF2B5EF4-FFF2-40B4-BE49-F238E27FC236}">
                  <a16:creationId xmlns:a16="http://schemas.microsoft.com/office/drawing/2014/main" id="{AC9AA8BE-7DEE-C21A-041D-89D45DC83A3C}"/>
                </a:ext>
              </a:extLst>
            </p:cNvPr>
            <p:cNvSpPr/>
            <p:nvPr/>
          </p:nvSpPr>
          <p:spPr>
            <a:xfrm>
              <a:off x="3658317" y="5675354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5" name="Полилиния: фигура 1204">
              <a:extLst>
                <a:ext uri="{FF2B5EF4-FFF2-40B4-BE49-F238E27FC236}">
                  <a16:creationId xmlns:a16="http://schemas.microsoft.com/office/drawing/2014/main" id="{4924BB7C-238B-BF3A-AC2E-F9D865020122}"/>
                </a:ext>
              </a:extLst>
            </p:cNvPr>
            <p:cNvSpPr/>
            <p:nvPr/>
          </p:nvSpPr>
          <p:spPr>
            <a:xfrm>
              <a:off x="4227641" y="5675354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6" name="Полилиния: фигура 1205">
              <a:extLst>
                <a:ext uri="{FF2B5EF4-FFF2-40B4-BE49-F238E27FC236}">
                  <a16:creationId xmlns:a16="http://schemas.microsoft.com/office/drawing/2014/main" id="{F6050B8C-63F4-15B6-CB62-A763CBFF0481}"/>
                </a:ext>
              </a:extLst>
            </p:cNvPr>
            <p:cNvSpPr/>
            <p:nvPr/>
          </p:nvSpPr>
          <p:spPr>
            <a:xfrm>
              <a:off x="4796966" y="5675354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7" name="Полилиния: фигура 1206">
              <a:extLst>
                <a:ext uri="{FF2B5EF4-FFF2-40B4-BE49-F238E27FC236}">
                  <a16:creationId xmlns:a16="http://schemas.microsoft.com/office/drawing/2014/main" id="{BCA5A92B-AA76-132C-58FF-8C46F7072255}"/>
                </a:ext>
              </a:extLst>
            </p:cNvPr>
            <p:cNvSpPr/>
            <p:nvPr/>
          </p:nvSpPr>
          <p:spPr>
            <a:xfrm>
              <a:off x="5365300" y="5675354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8" name="Полилиния: фигура 1207">
              <a:extLst>
                <a:ext uri="{FF2B5EF4-FFF2-40B4-BE49-F238E27FC236}">
                  <a16:creationId xmlns:a16="http://schemas.microsoft.com/office/drawing/2014/main" id="{1D68D9AB-AF93-43CF-B409-78C412FC824E}"/>
                </a:ext>
              </a:extLst>
            </p:cNvPr>
            <p:cNvSpPr/>
            <p:nvPr/>
          </p:nvSpPr>
          <p:spPr>
            <a:xfrm>
              <a:off x="5934625" y="5675354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9" name="Полилиния: фигура 1208">
              <a:extLst>
                <a:ext uri="{FF2B5EF4-FFF2-40B4-BE49-F238E27FC236}">
                  <a16:creationId xmlns:a16="http://schemas.microsoft.com/office/drawing/2014/main" id="{DED0E16E-4ED8-1AEC-FC69-A870DD876A51}"/>
                </a:ext>
              </a:extLst>
            </p:cNvPr>
            <p:cNvSpPr/>
            <p:nvPr/>
          </p:nvSpPr>
          <p:spPr>
            <a:xfrm>
              <a:off x="1861232" y="5908035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0" name="Полилиния: фигура 1209">
              <a:extLst>
                <a:ext uri="{FF2B5EF4-FFF2-40B4-BE49-F238E27FC236}">
                  <a16:creationId xmlns:a16="http://schemas.microsoft.com/office/drawing/2014/main" id="{FD740871-F46E-A952-C636-8506E367B0A4}"/>
                </a:ext>
              </a:extLst>
            </p:cNvPr>
            <p:cNvSpPr/>
            <p:nvPr/>
          </p:nvSpPr>
          <p:spPr>
            <a:xfrm>
              <a:off x="2653335" y="5908035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1" name="Полилиния: фигура 1210">
              <a:extLst>
                <a:ext uri="{FF2B5EF4-FFF2-40B4-BE49-F238E27FC236}">
                  <a16:creationId xmlns:a16="http://schemas.microsoft.com/office/drawing/2014/main" id="{5E5FE932-C3D5-8F23-1F0B-4575FCA332A7}"/>
                </a:ext>
              </a:extLst>
            </p:cNvPr>
            <p:cNvSpPr/>
            <p:nvPr/>
          </p:nvSpPr>
          <p:spPr>
            <a:xfrm>
              <a:off x="3089983" y="5908035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2" name="Полилиния: фигура 1211">
              <a:extLst>
                <a:ext uri="{FF2B5EF4-FFF2-40B4-BE49-F238E27FC236}">
                  <a16:creationId xmlns:a16="http://schemas.microsoft.com/office/drawing/2014/main" id="{167DA26F-63DE-F8A4-766D-5AD16A810EAF}"/>
                </a:ext>
              </a:extLst>
            </p:cNvPr>
            <p:cNvSpPr/>
            <p:nvPr/>
          </p:nvSpPr>
          <p:spPr>
            <a:xfrm>
              <a:off x="3658317" y="5908035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3" name="Полилиния: фигура 1212">
              <a:extLst>
                <a:ext uri="{FF2B5EF4-FFF2-40B4-BE49-F238E27FC236}">
                  <a16:creationId xmlns:a16="http://schemas.microsoft.com/office/drawing/2014/main" id="{787F3698-6E29-E2A4-8000-8A49475D6C3B}"/>
                </a:ext>
              </a:extLst>
            </p:cNvPr>
            <p:cNvSpPr/>
            <p:nvPr/>
          </p:nvSpPr>
          <p:spPr>
            <a:xfrm>
              <a:off x="4227641" y="5908035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4" name="Полилиния: фигура 1213">
              <a:extLst>
                <a:ext uri="{FF2B5EF4-FFF2-40B4-BE49-F238E27FC236}">
                  <a16:creationId xmlns:a16="http://schemas.microsoft.com/office/drawing/2014/main" id="{CE1AA4B8-7E0F-5B84-FFA2-87B15B2A9D68}"/>
                </a:ext>
              </a:extLst>
            </p:cNvPr>
            <p:cNvSpPr/>
            <p:nvPr/>
          </p:nvSpPr>
          <p:spPr>
            <a:xfrm>
              <a:off x="4796966" y="5908035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5" name="Полилиния: фигура 1214">
              <a:extLst>
                <a:ext uri="{FF2B5EF4-FFF2-40B4-BE49-F238E27FC236}">
                  <a16:creationId xmlns:a16="http://schemas.microsoft.com/office/drawing/2014/main" id="{34779B30-DC66-ABBB-39A4-F264CEB168B5}"/>
                </a:ext>
              </a:extLst>
            </p:cNvPr>
            <p:cNvSpPr/>
            <p:nvPr/>
          </p:nvSpPr>
          <p:spPr>
            <a:xfrm>
              <a:off x="5365300" y="5908035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6" name="Полилиния: фигура 1215">
              <a:extLst>
                <a:ext uri="{FF2B5EF4-FFF2-40B4-BE49-F238E27FC236}">
                  <a16:creationId xmlns:a16="http://schemas.microsoft.com/office/drawing/2014/main" id="{B6B8BA7A-AD72-C47D-0C9B-468EB3D28B1D}"/>
                </a:ext>
              </a:extLst>
            </p:cNvPr>
            <p:cNvSpPr/>
            <p:nvPr/>
          </p:nvSpPr>
          <p:spPr>
            <a:xfrm>
              <a:off x="5934625" y="5908035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7" name="Полилиния: фигура 1216">
              <a:extLst>
                <a:ext uri="{FF2B5EF4-FFF2-40B4-BE49-F238E27FC236}">
                  <a16:creationId xmlns:a16="http://schemas.microsoft.com/office/drawing/2014/main" id="{DA170062-4B82-1168-A2EA-E8651D1ED5CC}"/>
                </a:ext>
              </a:extLst>
            </p:cNvPr>
            <p:cNvSpPr/>
            <p:nvPr/>
          </p:nvSpPr>
          <p:spPr>
            <a:xfrm>
              <a:off x="1861232" y="6139725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8" name="Полилиния: фигура 1217">
              <a:extLst>
                <a:ext uri="{FF2B5EF4-FFF2-40B4-BE49-F238E27FC236}">
                  <a16:creationId xmlns:a16="http://schemas.microsoft.com/office/drawing/2014/main" id="{7EBDC034-6587-E71F-24CE-E2030E729759}"/>
                </a:ext>
              </a:extLst>
            </p:cNvPr>
            <p:cNvSpPr/>
            <p:nvPr/>
          </p:nvSpPr>
          <p:spPr>
            <a:xfrm>
              <a:off x="2653335" y="6139725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9" name="Полилиния: фигура 1218">
              <a:extLst>
                <a:ext uri="{FF2B5EF4-FFF2-40B4-BE49-F238E27FC236}">
                  <a16:creationId xmlns:a16="http://schemas.microsoft.com/office/drawing/2014/main" id="{E3A03BC0-04AB-9354-B3B8-15E26E3FE08D}"/>
                </a:ext>
              </a:extLst>
            </p:cNvPr>
            <p:cNvSpPr/>
            <p:nvPr/>
          </p:nvSpPr>
          <p:spPr>
            <a:xfrm>
              <a:off x="3089983" y="6139725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0" name="Полилиния: фигура 1219">
              <a:extLst>
                <a:ext uri="{FF2B5EF4-FFF2-40B4-BE49-F238E27FC236}">
                  <a16:creationId xmlns:a16="http://schemas.microsoft.com/office/drawing/2014/main" id="{F4B56EB8-63B4-C7F0-33D1-325E920E22BB}"/>
                </a:ext>
              </a:extLst>
            </p:cNvPr>
            <p:cNvSpPr/>
            <p:nvPr/>
          </p:nvSpPr>
          <p:spPr>
            <a:xfrm>
              <a:off x="3658317" y="6139725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1" name="Полилиния: фигура 1220">
              <a:extLst>
                <a:ext uri="{FF2B5EF4-FFF2-40B4-BE49-F238E27FC236}">
                  <a16:creationId xmlns:a16="http://schemas.microsoft.com/office/drawing/2014/main" id="{162CCA24-00AC-671B-B9E4-7F8515DAD756}"/>
                </a:ext>
              </a:extLst>
            </p:cNvPr>
            <p:cNvSpPr/>
            <p:nvPr/>
          </p:nvSpPr>
          <p:spPr>
            <a:xfrm>
              <a:off x="4227641" y="6139725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2" name="Полилиния: фигура 1221">
              <a:extLst>
                <a:ext uri="{FF2B5EF4-FFF2-40B4-BE49-F238E27FC236}">
                  <a16:creationId xmlns:a16="http://schemas.microsoft.com/office/drawing/2014/main" id="{5AF85702-AE60-6A72-2C32-41CC4F0FAB64}"/>
                </a:ext>
              </a:extLst>
            </p:cNvPr>
            <p:cNvSpPr/>
            <p:nvPr/>
          </p:nvSpPr>
          <p:spPr>
            <a:xfrm>
              <a:off x="4796966" y="6139725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3" name="Полилиния: фигура 1222">
              <a:extLst>
                <a:ext uri="{FF2B5EF4-FFF2-40B4-BE49-F238E27FC236}">
                  <a16:creationId xmlns:a16="http://schemas.microsoft.com/office/drawing/2014/main" id="{B9549AA7-FD90-B5C7-E78C-A983E4F595BB}"/>
                </a:ext>
              </a:extLst>
            </p:cNvPr>
            <p:cNvSpPr/>
            <p:nvPr/>
          </p:nvSpPr>
          <p:spPr>
            <a:xfrm>
              <a:off x="5365300" y="6139725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4" name="Полилиния: фигура 1223">
              <a:extLst>
                <a:ext uri="{FF2B5EF4-FFF2-40B4-BE49-F238E27FC236}">
                  <a16:creationId xmlns:a16="http://schemas.microsoft.com/office/drawing/2014/main" id="{54AA3B38-7F67-9761-9BB7-2065D62F24D6}"/>
                </a:ext>
              </a:extLst>
            </p:cNvPr>
            <p:cNvSpPr/>
            <p:nvPr/>
          </p:nvSpPr>
          <p:spPr>
            <a:xfrm>
              <a:off x="5934625" y="6139725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5" name="Полилиния: фигура 1224">
              <a:extLst>
                <a:ext uri="{FF2B5EF4-FFF2-40B4-BE49-F238E27FC236}">
                  <a16:creationId xmlns:a16="http://schemas.microsoft.com/office/drawing/2014/main" id="{62413FB7-982B-29AC-9201-471D2F324FC7}"/>
                </a:ext>
              </a:extLst>
            </p:cNvPr>
            <p:cNvSpPr/>
            <p:nvPr/>
          </p:nvSpPr>
          <p:spPr>
            <a:xfrm>
              <a:off x="1861232" y="6372406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6" name="Полилиния: фигура 1225">
              <a:extLst>
                <a:ext uri="{FF2B5EF4-FFF2-40B4-BE49-F238E27FC236}">
                  <a16:creationId xmlns:a16="http://schemas.microsoft.com/office/drawing/2014/main" id="{8B57D382-1F9E-6A9D-03CA-F0BF855571FD}"/>
                </a:ext>
              </a:extLst>
            </p:cNvPr>
            <p:cNvSpPr/>
            <p:nvPr/>
          </p:nvSpPr>
          <p:spPr>
            <a:xfrm>
              <a:off x="2653335" y="6372406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7" name="Полилиния: фигура 1226">
              <a:extLst>
                <a:ext uri="{FF2B5EF4-FFF2-40B4-BE49-F238E27FC236}">
                  <a16:creationId xmlns:a16="http://schemas.microsoft.com/office/drawing/2014/main" id="{8E2DEA4C-57A1-05FC-0B83-3F4AC84ED135}"/>
                </a:ext>
              </a:extLst>
            </p:cNvPr>
            <p:cNvSpPr/>
            <p:nvPr/>
          </p:nvSpPr>
          <p:spPr>
            <a:xfrm>
              <a:off x="3089983" y="6372406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8" name="Полилиния: фигура 1227">
              <a:extLst>
                <a:ext uri="{FF2B5EF4-FFF2-40B4-BE49-F238E27FC236}">
                  <a16:creationId xmlns:a16="http://schemas.microsoft.com/office/drawing/2014/main" id="{214A191C-FFB0-02A9-906E-E92F1056691A}"/>
                </a:ext>
              </a:extLst>
            </p:cNvPr>
            <p:cNvSpPr/>
            <p:nvPr/>
          </p:nvSpPr>
          <p:spPr>
            <a:xfrm>
              <a:off x="3658317" y="6372406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9" name="Полилиния: фигура 1228">
              <a:extLst>
                <a:ext uri="{FF2B5EF4-FFF2-40B4-BE49-F238E27FC236}">
                  <a16:creationId xmlns:a16="http://schemas.microsoft.com/office/drawing/2014/main" id="{87D83381-F2FB-EF62-AC3F-44DB8EA3D48A}"/>
                </a:ext>
              </a:extLst>
            </p:cNvPr>
            <p:cNvSpPr/>
            <p:nvPr/>
          </p:nvSpPr>
          <p:spPr>
            <a:xfrm>
              <a:off x="4227641" y="6372406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0" name="Полилиния: фигура 1229">
              <a:extLst>
                <a:ext uri="{FF2B5EF4-FFF2-40B4-BE49-F238E27FC236}">
                  <a16:creationId xmlns:a16="http://schemas.microsoft.com/office/drawing/2014/main" id="{C1D74F8A-A964-BA38-0520-766D90AA9421}"/>
                </a:ext>
              </a:extLst>
            </p:cNvPr>
            <p:cNvSpPr/>
            <p:nvPr/>
          </p:nvSpPr>
          <p:spPr>
            <a:xfrm>
              <a:off x="4796966" y="6372406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1" name="Полилиния: фигура 1230">
              <a:extLst>
                <a:ext uri="{FF2B5EF4-FFF2-40B4-BE49-F238E27FC236}">
                  <a16:creationId xmlns:a16="http://schemas.microsoft.com/office/drawing/2014/main" id="{E58246DB-0492-A801-B622-9ECD12F110A1}"/>
                </a:ext>
              </a:extLst>
            </p:cNvPr>
            <p:cNvSpPr/>
            <p:nvPr/>
          </p:nvSpPr>
          <p:spPr>
            <a:xfrm>
              <a:off x="5365300" y="6372406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2" name="Полилиния: фигура 1231">
              <a:extLst>
                <a:ext uri="{FF2B5EF4-FFF2-40B4-BE49-F238E27FC236}">
                  <a16:creationId xmlns:a16="http://schemas.microsoft.com/office/drawing/2014/main" id="{4F7DA4CD-E471-5A56-B0EF-E5666E288F57}"/>
                </a:ext>
              </a:extLst>
            </p:cNvPr>
            <p:cNvSpPr/>
            <p:nvPr/>
          </p:nvSpPr>
          <p:spPr>
            <a:xfrm>
              <a:off x="5934625" y="6372406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3" name="Полилиния: фигура 1232">
              <a:extLst>
                <a:ext uri="{FF2B5EF4-FFF2-40B4-BE49-F238E27FC236}">
                  <a16:creationId xmlns:a16="http://schemas.microsoft.com/office/drawing/2014/main" id="{A74D36D6-BD8C-5AC9-D75D-6358257A2C89}"/>
                </a:ext>
              </a:extLst>
            </p:cNvPr>
            <p:cNvSpPr/>
            <p:nvPr/>
          </p:nvSpPr>
          <p:spPr>
            <a:xfrm>
              <a:off x="1861232" y="6605086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4" name="Полилиния: фигура 1233">
              <a:extLst>
                <a:ext uri="{FF2B5EF4-FFF2-40B4-BE49-F238E27FC236}">
                  <a16:creationId xmlns:a16="http://schemas.microsoft.com/office/drawing/2014/main" id="{2EC62664-209E-F461-DE43-4317B0342BB7}"/>
                </a:ext>
              </a:extLst>
            </p:cNvPr>
            <p:cNvSpPr/>
            <p:nvPr/>
          </p:nvSpPr>
          <p:spPr>
            <a:xfrm>
              <a:off x="2653335" y="6605086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5" name="Полилиния: фигура 1234">
              <a:extLst>
                <a:ext uri="{FF2B5EF4-FFF2-40B4-BE49-F238E27FC236}">
                  <a16:creationId xmlns:a16="http://schemas.microsoft.com/office/drawing/2014/main" id="{E7C470B7-3546-7525-90F0-BC514737D29E}"/>
                </a:ext>
              </a:extLst>
            </p:cNvPr>
            <p:cNvSpPr/>
            <p:nvPr/>
          </p:nvSpPr>
          <p:spPr>
            <a:xfrm>
              <a:off x="3089983" y="6605086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6" name="Полилиния: фигура 1235">
              <a:extLst>
                <a:ext uri="{FF2B5EF4-FFF2-40B4-BE49-F238E27FC236}">
                  <a16:creationId xmlns:a16="http://schemas.microsoft.com/office/drawing/2014/main" id="{F0719E78-853E-32EC-239B-BFA4F5883308}"/>
                </a:ext>
              </a:extLst>
            </p:cNvPr>
            <p:cNvSpPr/>
            <p:nvPr/>
          </p:nvSpPr>
          <p:spPr>
            <a:xfrm>
              <a:off x="3658317" y="6605086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7" name="Полилиния: фигура 1236">
              <a:extLst>
                <a:ext uri="{FF2B5EF4-FFF2-40B4-BE49-F238E27FC236}">
                  <a16:creationId xmlns:a16="http://schemas.microsoft.com/office/drawing/2014/main" id="{806489F5-E245-01AB-E76A-1D726A342102}"/>
                </a:ext>
              </a:extLst>
            </p:cNvPr>
            <p:cNvSpPr/>
            <p:nvPr/>
          </p:nvSpPr>
          <p:spPr>
            <a:xfrm>
              <a:off x="4227641" y="6605086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8" name="Полилиния: фигура 1237">
              <a:extLst>
                <a:ext uri="{FF2B5EF4-FFF2-40B4-BE49-F238E27FC236}">
                  <a16:creationId xmlns:a16="http://schemas.microsoft.com/office/drawing/2014/main" id="{56BCD46F-DC31-6B10-D0D8-020669D482E6}"/>
                </a:ext>
              </a:extLst>
            </p:cNvPr>
            <p:cNvSpPr/>
            <p:nvPr/>
          </p:nvSpPr>
          <p:spPr>
            <a:xfrm>
              <a:off x="4796966" y="6605086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9" name="Полилиния: фигура 1238">
              <a:extLst>
                <a:ext uri="{FF2B5EF4-FFF2-40B4-BE49-F238E27FC236}">
                  <a16:creationId xmlns:a16="http://schemas.microsoft.com/office/drawing/2014/main" id="{9A0B23EF-6E13-2071-FD6B-A7B2CF087D31}"/>
                </a:ext>
              </a:extLst>
            </p:cNvPr>
            <p:cNvSpPr/>
            <p:nvPr/>
          </p:nvSpPr>
          <p:spPr>
            <a:xfrm>
              <a:off x="5365300" y="6605086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0" name="Полилиния: фигура 1239">
              <a:extLst>
                <a:ext uri="{FF2B5EF4-FFF2-40B4-BE49-F238E27FC236}">
                  <a16:creationId xmlns:a16="http://schemas.microsoft.com/office/drawing/2014/main" id="{D82D17E1-0FA8-A083-F659-B50C2EE7C27E}"/>
                </a:ext>
              </a:extLst>
            </p:cNvPr>
            <p:cNvSpPr/>
            <p:nvPr/>
          </p:nvSpPr>
          <p:spPr>
            <a:xfrm>
              <a:off x="5934625" y="6605086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1" name="Полилиния: фигура 1240">
              <a:extLst>
                <a:ext uri="{FF2B5EF4-FFF2-40B4-BE49-F238E27FC236}">
                  <a16:creationId xmlns:a16="http://schemas.microsoft.com/office/drawing/2014/main" id="{3FB2A8EE-42CF-F9F7-0FB7-59C2FB4D7030}"/>
                </a:ext>
              </a:extLst>
            </p:cNvPr>
            <p:cNvSpPr/>
            <p:nvPr/>
          </p:nvSpPr>
          <p:spPr>
            <a:xfrm>
              <a:off x="1861232" y="6837767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2" name="Полилиния: фигура 1241">
              <a:extLst>
                <a:ext uri="{FF2B5EF4-FFF2-40B4-BE49-F238E27FC236}">
                  <a16:creationId xmlns:a16="http://schemas.microsoft.com/office/drawing/2014/main" id="{79C33F74-694B-9A63-E771-C569673AAA78}"/>
                </a:ext>
              </a:extLst>
            </p:cNvPr>
            <p:cNvSpPr/>
            <p:nvPr/>
          </p:nvSpPr>
          <p:spPr>
            <a:xfrm>
              <a:off x="2653335" y="6837767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3" name="Полилиния: фигура 1242">
              <a:extLst>
                <a:ext uri="{FF2B5EF4-FFF2-40B4-BE49-F238E27FC236}">
                  <a16:creationId xmlns:a16="http://schemas.microsoft.com/office/drawing/2014/main" id="{F113D3F7-D69C-FF7C-468E-769988260A4A}"/>
                </a:ext>
              </a:extLst>
            </p:cNvPr>
            <p:cNvSpPr/>
            <p:nvPr/>
          </p:nvSpPr>
          <p:spPr>
            <a:xfrm>
              <a:off x="3089983" y="683776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4" name="Полилиния: фигура 1243">
              <a:extLst>
                <a:ext uri="{FF2B5EF4-FFF2-40B4-BE49-F238E27FC236}">
                  <a16:creationId xmlns:a16="http://schemas.microsoft.com/office/drawing/2014/main" id="{B9608735-66D9-044D-D0D3-562604A09E2C}"/>
                </a:ext>
              </a:extLst>
            </p:cNvPr>
            <p:cNvSpPr/>
            <p:nvPr/>
          </p:nvSpPr>
          <p:spPr>
            <a:xfrm>
              <a:off x="3658317" y="68377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5" name="Полилиния: фигура 1244">
              <a:extLst>
                <a:ext uri="{FF2B5EF4-FFF2-40B4-BE49-F238E27FC236}">
                  <a16:creationId xmlns:a16="http://schemas.microsoft.com/office/drawing/2014/main" id="{0CB96E98-70A7-DDB8-E3E5-2440609AD797}"/>
                </a:ext>
              </a:extLst>
            </p:cNvPr>
            <p:cNvSpPr/>
            <p:nvPr/>
          </p:nvSpPr>
          <p:spPr>
            <a:xfrm>
              <a:off x="4227641" y="683776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6" name="Полилиния: фигура 1245">
              <a:extLst>
                <a:ext uri="{FF2B5EF4-FFF2-40B4-BE49-F238E27FC236}">
                  <a16:creationId xmlns:a16="http://schemas.microsoft.com/office/drawing/2014/main" id="{8BB29290-E8AC-9E9F-CCDF-14B1188C0AF3}"/>
                </a:ext>
              </a:extLst>
            </p:cNvPr>
            <p:cNvSpPr/>
            <p:nvPr/>
          </p:nvSpPr>
          <p:spPr>
            <a:xfrm>
              <a:off x="4796966" y="683776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7" name="Полилиния: фигура 1246">
              <a:extLst>
                <a:ext uri="{FF2B5EF4-FFF2-40B4-BE49-F238E27FC236}">
                  <a16:creationId xmlns:a16="http://schemas.microsoft.com/office/drawing/2014/main" id="{8C325767-312E-6971-2EEA-EF1CA5823598}"/>
                </a:ext>
              </a:extLst>
            </p:cNvPr>
            <p:cNvSpPr/>
            <p:nvPr/>
          </p:nvSpPr>
          <p:spPr>
            <a:xfrm>
              <a:off x="5365300" y="683776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8" name="Полилиния: фигура 1247">
              <a:extLst>
                <a:ext uri="{FF2B5EF4-FFF2-40B4-BE49-F238E27FC236}">
                  <a16:creationId xmlns:a16="http://schemas.microsoft.com/office/drawing/2014/main" id="{D4A9DC3B-A6E8-A01C-9E9A-DF1018B39951}"/>
                </a:ext>
              </a:extLst>
            </p:cNvPr>
            <p:cNvSpPr/>
            <p:nvPr/>
          </p:nvSpPr>
          <p:spPr>
            <a:xfrm>
              <a:off x="5934625" y="683776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9" name="Полилиния: фигура 1248">
              <a:extLst>
                <a:ext uri="{FF2B5EF4-FFF2-40B4-BE49-F238E27FC236}">
                  <a16:creationId xmlns:a16="http://schemas.microsoft.com/office/drawing/2014/main" id="{47D08841-95A9-7B8D-0B2D-DBC6513D231C}"/>
                </a:ext>
              </a:extLst>
            </p:cNvPr>
            <p:cNvSpPr/>
            <p:nvPr/>
          </p:nvSpPr>
          <p:spPr>
            <a:xfrm>
              <a:off x="1861232" y="7303127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0" name="Полилиния: фигура 1249">
              <a:extLst>
                <a:ext uri="{FF2B5EF4-FFF2-40B4-BE49-F238E27FC236}">
                  <a16:creationId xmlns:a16="http://schemas.microsoft.com/office/drawing/2014/main" id="{0E68F574-5E2C-F52D-661F-59606EB1DFFC}"/>
                </a:ext>
              </a:extLst>
            </p:cNvPr>
            <p:cNvSpPr/>
            <p:nvPr/>
          </p:nvSpPr>
          <p:spPr>
            <a:xfrm>
              <a:off x="2653335" y="7303127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1" name="Полилиния: фигура 1250">
              <a:extLst>
                <a:ext uri="{FF2B5EF4-FFF2-40B4-BE49-F238E27FC236}">
                  <a16:creationId xmlns:a16="http://schemas.microsoft.com/office/drawing/2014/main" id="{E564E0F7-7A1B-CB38-9144-6CA05D75E6E3}"/>
                </a:ext>
              </a:extLst>
            </p:cNvPr>
            <p:cNvSpPr/>
            <p:nvPr/>
          </p:nvSpPr>
          <p:spPr>
            <a:xfrm>
              <a:off x="3089983" y="730312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2" name="Полилиния: фигура 1251">
              <a:extLst>
                <a:ext uri="{FF2B5EF4-FFF2-40B4-BE49-F238E27FC236}">
                  <a16:creationId xmlns:a16="http://schemas.microsoft.com/office/drawing/2014/main" id="{92D9416D-5E91-95FA-705D-E362A9AB57BA}"/>
                </a:ext>
              </a:extLst>
            </p:cNvPr>
            <p:cNvSpPr/>
            <p:nvPr/>
          </p:nvSpPr>
          <p:spPr>
            <a:xfrm>
              <a:off x="3658317" y="730312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3" name="Полилиния: фигура 1252">
              <a:extLst>
                <a:ext uri="{FF2B5EF4-FFF2-40B4-BE49-F238E27FC236}">
                  <a16:creationId xmlns:a16="http://schemas.microsoft.com/office/drawing/2014/main" id="{0943F584-6F71-7C16-F881-B45558C6B80F}"/>
                </a:ext>
              </a:extLst>
            </p:cNvPr>
            <p:cNvSpPr/>
            <p:nvPr/>
          </p:nvSpPr>
          <p:spPr>
            <a:xfrm>
              <a:off x="4227641" y="730312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4" name="Полилиния: фигура 1253">
              <a:extLst>
                <a:ext uri="{FF2B5EF4-FFF2-40B4-BE49-F238E27FC236}">
                  <a16:creationId xmlns:a16="http://schemas.microsoft.com/office/drawing/2014/main" id="{EE94373E-7E72-315A-0200-E35A93FC56D2}"/>
                </a:ext>
              </a:extLst>
            </p:cNvPr>
            <p:cNvSpPr/>
            <p:nvPr/>
          </p:nvSpPr>
          <p:spPr>
            <a:xfrm>
              <a:off x="4796966" y="730312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5" name="Полилиния: фигура 1254">
              <a:extLst>
                <a:ext uri="{FF2B5EF4-FFF2-40B4-BE49-F238E27FC236}">
                  <a16:creationId xmlns:a16="http://schemas.microsoft.com/office/drawing/2014/main" id="{EA604CEA-34C9-9C34-8FDD-A52C723BD8EF}"/>
                </a:ext>
              </a:extLst>
            </p:cNvPr>
            <p:cNvSpPr/>
            <p:nvPr/>
          </p:nvSpPr>
          <p:spPr>
            <a:xfrm>
              <a:off x="5365300" y="730312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6" name="Полилиния: фигура 1255">
              <a:extLst>
                <a:ext uri="{FF2B5EF4-FFF2-40B4-BE49-F238E27FC236}">
                  <a16:creationId xmlns:a16="http://schemas.microsoft.com/office/drawing/2014/main" id="{8C3AE74D-38D3-9475-5152-A58AB2B03FB3}"/>
                </a:ext>
              </a:extLst>
            </p:cNvPr>
            <p:cNvSpPr/>
            <p:nvPr/>
          </p:nvSpPr>
          <p:spPr>
            <a:xfrm>
              <a:off x="5934625" y="730312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7" name="Полилиния: фигура 1256">
              <a:extLst>
                <a:ext uri="{FF2B5EF4-FFF2-40B4-BE49-F238E27FC236}">
                  <a16:creationId xmlns:a16="http://schemas.microsoft.com/office/drawing/2014/main" id="{6D09E1FB-991B-2652-2363-34DC96915969}"/>
                </a:ext>
              </a:extLst>
            </p:cNvPr>
            <p:cNvSpPr/>
            <p:nvPr/>
          </p:nvSpPr>
          <p:spPr>
            <a:xfrm>
              <a:off x="1861232" y="7535808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8" name="Полилиния: фигура 1257">
              <a:extLst>
                <a:ext uri="{FF2B5EF4-FFF2-40B4-BE49-F238E27FC236}">
                  <a16:creationId xmlns:a16="http://schemas.microsoft.com/office/drawing/2014/main" id="{5A138B95-E29B-3222-FB81-8223A607BB65}"/>
                </a:ext>
              </a:extLst>
            </p:cNvPr>
            <p:cNvSpPr/>
            <p:nvPr/>
          </p:nvSpPr>
          <p:spPr>
            <a:xfrm>
              <a:off x="2653335" y="7535808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9" name="Полилиния: фигура 1258">
              <a:extLst>
                <a:ext uri="{FF2B5EF4-FFF2-40B4-BE49-F238E27FC236}">
                  <a16:creationId xmlns:a16="http://schemas.microsoft.com/office/drawing/2014/main" id="{3FF6B624-A9FA-1CAF-B627-A464CDCE39C8}"/>
                </a:ext>
              </a:extLst>
            </p:cNvPr>
            <p:cNvSpPr/>
            <p:nvPr/>
          </p:nvSpPr>
          <p:spPr>
            <a:xfrm>
              <a:off x="3089983" y="7535808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0" name="Полилиния: фигура 1259">
              <a:extLst>
                <a:ext uri="{FF2B5EF4-FFF2-40B4-BE49-F238E27FC236}">
                  <a16:creationId xmlns:a16="http://schemas.microsoft.com/office/drawing/2014/main" id="{D3DB9D19-EC6F-1A2F-4167-7561019892C6}"/>
                </a:ext>
              </a:extLst>
            </p:cNvPr>
            <p:cNvSpPr/>
            <p:nvPr/>
          </p:nvSpPr>
          <p:spPr>
            <a:xfrm>
              <a:off x="3658317" y="7535808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1" name="Полилиния: фигура 1260">
              <a:extLst>
                <a:ext uri="{FF2B5EF4-FFF2-40B4-BE49-F238E27FC236}">
                  <a16:creationId xmlns:a16="http://schemas.microsoft.com/office/drawing/2014/main" id="{2B43D2F8-EFC7-E723-2C06-4133145328AB}"/>
                </a:ext>
              </a:extLst>
            </p:cNvPr>
            <p:cNvSpPr/>
            <p:nvPr/>
          </p:nvSpPr>
          <p:spPr>
            <a:xfrm>
              <a:off x="4227641" y="7535808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2" name="Полилиния: фигура 1261">
              <a:extLst>
                <a:ext uri="{FF2B5EF4-FFF2-40B4-BE49-F238E27FC236}">
                  <a16:creationId xmlns:a16="http://schemas.microsoft.com/office/drawing/2014/main" id="{96F9AB48-2ACB-F9DC-50CA-5B860E2D4CB8}"/>
                </a:ext>
              </a:extLst>
            </p:cNvPr>
            <p:cNvSpPr/>
            <p:nvPr/>
          </p:nvSpPr>
          <p:spPr>
            <a:xfrm>
              <a:off x="4796966" y="7535808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3" name="Полилиния: фигура 1262">
              <a:extLst>
                <a:ext uri="{FF2B5EF4-FFF2-40B4-BE49-F238E27FC236}">
                  <a16:creationId xmlns:a16="http://schemas.microsoft.com/office/drawing/2014/main" id="{5280ABF0-C41C-99FD-3BBA-15E652172AE6}"/>
                </a:ext>
              </a:extLst>
            </p:cNvPr>
            <p:cNvSpPr/>
            <p:nvPr/>
          </p:nvSpPr>
          <p:spPr>
            <a:xfrm>
              <a:off x="5365300" y="7535808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4" name="Полилиния: фигура 1263">
              <a:extLst>
                <a:ext uri="{FF2B5EF4-FFF2-40B4-BE49-F238E27FC236}">
                  <a16:creationId xmlns:a16="http://schemas.microsoft.com/office/drawing/2014/main" id="{1B2A2769-D401-058D-1045-A5064DD19147}"/>
                </a:ext>
              </a:extLst>
            </p:cNvPr>
            <p:cNvSpPr/>
            <p:nvPr/>
          </p:nvSpPr>
          <p:spPr>
            <a:xfrm>
              <a:off x="5934625" y="7535808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5" name="Полилиния: фигура 1264">
              <a:extLst>
                <a:ext uri="{FF2B5EF4-FFF2-40B4-BE49-F238E27FC236}">
                  <a16:creationId xmlns:a16="http://schemas.microsoft.com/office/drawing/2014/main" id="{39CEA9E7-FE9E-8E50-47F9-D2A08382A1CD}"/>
                </a:ext>
              </a:extLst>
            </p:cNvPr>
            <p:cNvSpPr/>
            <p:nvPr/>
          </p:nvSpPr>
          <p:spPr>
            <a:xfrm>
              <a:off x="1861232" y="7768488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6" name="Полилиния: фигура 1265">
              <a:extLst>
                <a:ext uri="{FF2B5EF4-FFF2-40B4-BE49-F238E27FC236}">
                  <a16:creationId xmlns:a16="http://schemas.microsoft.com/office/drawing/2014/main" id="{E799597B-D0AF-0A0D-FDA4-C235DA0BC078}"/>
                </a:ext>
              </a:extLst>
            </p:cNvPr>
            <p:cNvSpPr/>
            <p:nvPr/>
          </p:nvSpPr>
          <p:spPr>
            <a:xfrm>
              <a:off x="2653335" y="7768488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7" name="Полилиния: фигура 1266">
              <a:extLst>
                <a:ext uri="{FF2B5EF4-FFF2-40B4-BE49-F238E27FC236}">
                  <a16:creationId xmlns:a16="http://schemas.microsoft.com/office/drawing/2014/main" id="{DA1D5087-85E7-9D70-B910-30FB7F49BAC9}"/>
                </a:ext>
              </a:extLst>
            </p:cNvPr>
            <p:cNvSpPr/>
            <p:nvPr/>
          </p:nvSpPr>
          <p:spPr>
            <a:xfrm>
              <a:off x="3089983" y="7768488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8" name="Полилиния: фигура 1267">
              <a:extLst>
                <a:ext uri="{FF2B5EF4-FFF2-40B4-BE49-F238E27FC236}">
                  <a16:creationId xmlns:a16="http://schemas.microsoft.com/office/drawing/2014/main" id="{4EBD6987-AA0F-FAB2-0BBE-7414A64DA38A}"/>
                </a:ext>
              </a:extLst>
            </p:cNvPr>
            <p:cNvSpPr/>
            <p:nvPr/>
          </p:nvSpPr>
          <p:spPr>
            <a:xfrm>
              <a:off x="3658317" y="7768488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9" name="Полилиния: фигура 1268">
              <a:extLst>
                <a:ext uri="{FF2B5EF4-FFF2-40B4-BE49-F238E27FC236}">
                  <a16:creationId xmlns:a16="http://schemas.microsoft.com/office/drawing/2014/main" id="{2C74745E-80CD-D9FA-1B2F-C0B17ECF81DA}"/>
                </a:ext>
              </a:extLst>
            </p:cNvPr>
            <p:cNvSpPr/>
            <p:nvPr/>
          </p:nvSpPr>
          <p:spPr>
            <a:xfrm>
              <a:off x="4227641" y="7768488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0" name="Полилиния: фигура 1269">
              <a:extLst>
                <a:ext uri="{FF2B5EF4-FFF2-40B4-BE49-F238E27FC236}">
                  <a16:creationId xmlns:a16="http://schemas.microsoft.com/office/drawing/2014/main" id="{96B8F0F2-6333-F47B-CB19-7F6ABF192AE8}"/>
                </a:ext>
              </a:extLst>
            </p:cNvPr>
            <p:cNvSpPr/>
            <p:nvPr/>
          </p:nvSpPr>
          <p:spPr>
            <a:xfrm>
              <a:off x="4796966" y="7768488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1" name="Полилиния: фигура 1270">
              <a:extLst>
                <a:ext uri="{FF2B5EF4-FFF2-40B4-BE49-F238E27FC236}">
                  <a16:creationId xmlns:a16="http://schemas.microsoft.com/office/drawing/2014/main" id="{12950405-1ED8-1188-0CD6-8A50D3EBA18F}"/>
                </a:ext>
              </a:extLst>
            </p:cNvPr>
            <p:cNvSpPr/>
            <p:nvPr/>
          </p:nvSpPr>
          <p:spPr>
            <a:xfrm>
              <a:off x="5365300" y="7768488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2" name="Полилиния: фигура 1271">
              <a:extLst>
                <a:ext uri="{FF2B5EF4-FFF2-40B4-BE49-F238E27FC236}">
                  <a16:creationId xmlns:a16="http://schemas.microsoft.com/office/drawing/2014/main" id="{BA43FD4A-8882-AE8C-B344-F592F2953D5E}"/>
                </a:ext>
              </a:extLst>
            </p:cNvPr>
            <p:cNvSpPr/>
            <p:nvPr/>
          </p:nvSpPr>
          <p:spPr>
            <a:xfrm>
              <a:off x="5934625" y="7768488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3" name="Полилиния: фигура 1272">
              <a:extLst>
                <a:ext uri="{FF2B5EF4-FFF2-40B4-BE49-F238E27FC236}">
                  <a16:creationId xmlns:a16="http://schemas.microsoft.com/office/drawing/2014/main" id="{AB25735B-DD6E-25C9-6888-EB663DBE7175}"/>
                </a:ext>
              </a:extLst>
            </p:cNvPr>
            <p:cNvSpPr/>
            <p:nvPr/>
          </p:nvSpPr>
          <p:spPr>
            <a:xfrm>
              <a:off x="1861232" y="8000179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4" name="Полилиния: фигура 1273">
              <a:extLst>
                <a:ext uri="{FF2B5EF4-FFF2-40B4-BE49-F238E27FC236}">
                  <a16:creationId xmlns:a16="http://schemas.microsoft.com/office/drawing/2014/main" id="{CC27CEC8-934F-9DE2-1BFE-2FA6BD5EED02}"/>
                </a:ext>
              </a:extLst>
            </p:cNvPr>
            <p:cNvSpPr/>
            <p:nvPr/>
          </p:nvSpPr>
          <p:spPr>
            <a:xfrm>
              <a:off x="2653335" y="8000179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5" name="Полилиния: фигура 1274">
              <a:extLst>
                <a:ext uri="{FF2B5EF4-FFF2-40B4-BE49-F238E27FC236}">
                  <a16:creationId xmlns:a16="http://schemas.microsoft.com/office/drawing/2014/main" id="{7C82671C-2B62-EE1F-7E1B-4BE8F63F0A5B}"/>
                </a:ext>
              </a:extLst>
            </p:cNvPr>
            <p:cNvSpPr/>
            <p:nvPr/>
          </p:nvSpPr>
          <p:spPr>
            <a:xfrm>
              <a:off x="3089983" y="8000179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6" name="Полилиния: фигура 1275">
              <a:extLst>
                <a:ext uri="{FF2B5EF4-FFF2-40B4-BE49-F238E27FC236}">
                  <a16:creationId xmlns:a16="http://schemas.microsoft.com/office/drawing/2014/main" id="{83DAC377-7554-C26E-041D-F0749356EBED}"/>
                </a:ext>
              </a:extLst>
            </p:cNvPr>
            <p:cNvSpPr/>
            <p:nvPr/>
          </p:nvSpPr>
          <p:spPr>
            <a:xfrm>
              <a:off x="3658317" y="8000179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7" name="Полилиния: фигура 1276">
              <a:extLst>
                <a:ext uri="{FF2B5EF4-FFF2-40B4-BE49-F238E27FC236}">
                  <a16:creationId xmlns:a16="http://schemas.microsoft.com/office/drawing/2014/main" id="{EC5D2C3D-B1A4-1D02-06CF-2C9D39D11EB0}"/>
                </a:ext>
              </a:extLst>
            </p:cNvPr>
            <p:cNvSpPr/>
            <p:nvPr/>
          </p:nvSpPr>
          <p:spPr>
            <a:xfrm>
              <a:off x="4227641" y="8000179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8" name="Полилиния: фигура 1277">
              <a:extLst>
                <a:ext uri="{FF2B5EF4-FFF2-40B4-BE49-F238E27FC236}">
                  <a16:creationId xmlns:a16="http://schemas.microsoft.com/office/drawing/2014/main" id="{20ECA97D-EAC6-307E-C3F3-1F2FEC5ED093}"/>
                </a:ext>
              </a:extLst>
            </p:cNvPr>
            <p:cNvSpPr/>
            <p:nvPr/>
          </p:nvSpPr>
          <p:spPr>
            <a:xfrm>
              <a:off x="4796966" y="8000179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9" name="Полилиния: фигура 1278">
              <a:extLst>
                <a:ext uri="{FF2B5EF4-FFF2-40B4-BE49-F238E27FC236}">
                  <a16:creationId xmlns:a16="http://schemas.microsoft.com/office/drawing/2014/main" id="{C7A6F39F-8FFF-F1F7-2EBF-3F31AEB703CA}"/>
                </a:ext>
              </a:extLst>
            </p:cNvPr>
            <p:cNvSpPr/>
            <p:nvPr/>
          </p:nvSpPr>
          <p:spPr>
            <a:xfrm>
              <a:off x="5365300" y="8000179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0" name="Полилиния: фигура 1279">
              <a:extLst>
                <a:ext uri="{FF2B5EF4-FFF2-40B4-BE49-F238E27FC236}">
                  <a16:creationId xmlns:a16="http://schemas.microsoft.com/office/drawing/2014/main" id="{0207A0A3-0D99-39CA-C816-3CDDC68D5690}"/>
                </a:ext>
              </a:extLst>
            </p:cNvPr>
            <p:cNvSpPr/>
            <p:nvPr/>
          </p:nvSpPr>
          <p:spPr>
            <a:xfrm>
              <a:off x="5934625" y="8000179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1" name="Полилиния: фигура 1280">
              <a:extLst>
                <a:ext uri="{FF2B5EF4-FFF2-40B4-BE49-F238E27FC236}">
                  <a16:creationId xmlns:a16="http://schemas.microsoft.com/office/drawing/2014/main" id="{7AD2F465-3DB1-B1E7-84F6-A3E35881D4F9}"/>
                </a:ext>
              </a:extLst>
            </p:cNvPr>
            <p:cNvSpPr/>
            <p:nvPr/>
          </p:nvSpPr>
          <p:spPr>
            <a:xfrm>
              <a:off x="1861232" y="8232859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2" name="Полилиния: фигура 1281">
              <a:extLst>
                <a:ext uri="{FF2B5EF4-FFF2-40B4-BE49-F238E27FC236}">
                  <a16:creationId xmlns:a16="http://schemas.microsoft.com/office/drawing/2014/main" id="{74B3BCE8-1614-F4F2-B538-02B5BAF84C22}"/>
                </a:ext>
              </a:extLst>
            </p:cNvPr>
            <p:cNvSpPr/>
            <p:nvPr/>
          </p:nvSpPr>
          <p:spPr>
            <a:xfrm>
              <a:off x="2653335" y="8232859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3" name="Полилиния: фигура 1282">
              <a:extLst>
                <a:ext uri="{FF2B5EF4-FFF2-40B4-BE49-F238E27FC236}">
                  <a16:creationId xmlns:a16="http://schemas.microsoft.com/office/drawing/2014/main" id="{537A57C9-B72B-2E00-FE85-30462152B94F}"/>
                </a:ext>
              </a:extLst>
            </p:cNvPr>
            <p:cNvSpPr/>
            <p:nvPr/>
          </p:nvSpPr>
          <p:spPr>
            <a:xfrm>
              <a:off x="3089983" y="8232859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4" name="Полилиния: фигура 1283">
              <a:extLst>
                <a:ext uri="{FF2B5EF4-FFF2-40B4-BE49-F238E27FC236}">
                  <a16:creationId xmlns:a16="http://schemas.microsoft.com/office/drawing/2014/main" id="{BBBE6EBE-5A8D-8B80-D34F-8CAD90870C5B}"/>
                </a:ext>
              </a:extLst>
            </p:cNvPr>
            <p:cNvSpPr/>
            <p:nvPr/>
          </p:nvSpPr>
          <p:spPr>
            <a:xfrm>
              <a:off x="3658317" y="8232859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5" name="Полилиния: фигура 1284">
              <a:extLst>
                <a:ext uri="{FF2B5EF4-FFF2-40B4-BE49-F238E27FC236}">
                  <a16:creationId xmlns:a16="http://schemas.microsoft.com/office/drawing/2014/main" id="{3D526770-493F-494B-4ACE-EB4DF06FAE47}"/>
                </a:ext>
              </a:extLst>
            </p:cNvPr>
            <p:cNvSpPr/>
            <p:nvPr/>
          </p:nvSpPr>
          <p:spPr>
            <a:xfrm>
              <a:off x="4227641" y="8232859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6" name="Полилиния: фигура 1285">
              <a:extLst>
                <a:ext uri="{FF2B5EF4-FFF2-40B4-BE49-F238E27FC236}">
                  <a16:creationId xmlns:a16="http://schemas.microsoft.com/office/drawing/2014/main" id="{EABC09EC-5B1A-DA55-5BFB-E61780380485}"/>
                </a:ext>
              </a:extLst>
            </p:cNvPr>
            <p:cNvSpPr/>
            <p:nvPr/>
          </p:nvSpPr>
          <p:spPr>
            <a:xfrm>
              <a:off x="4796966" y="8232859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7" name="Полилиния: фигура 1286">
              <a:extLst>
                <a:ext uri="{FF2B5EF4-FFF2-40B4-BE49-F238E27FC236}">
                  <a16:creationId xmlns:a16="http://schemas.microsoft.com/office/drawing/2014/main" id="{0013AD96-1047-29F4-414B-05936A3EC302}"/>
                </a:ext>
              </a:extLst>
            </p:cNvPr>
            <p:cNvSpPr/>
            <p:nvPr/>
          </p:nvSpPr>
          <p:spPr>
            <a:xfrm>
              <a:off x="5365300" y="8232859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8" name="Полилиния: фигура 1287">
              <a:extLst>
                <a:ext uri="{FF2B5EF4-FFF2-40B4-BE49-F238E27FC236}">
                  <a16:creationId xmlns:a16="http://schemas.microsoft.com/office/drawing/2014/main" id="{7BD645FB-552C-D004-89D8-FAEF80B51D8C}"/>
                </a:ext>
              </a:extLst>
            </p:cNvPr>
            <p:cNvSpPr/>
            <p:nvPr/>
          </p:nvSpPr>
          <p:spPr>
            <a:xfrm>
              <a:off x="5934625" y="8232859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9" name="Полилиния: фигура 1288">
              <a:extLst>
                <a:ext uri="{FF2B5EF4-FFF2-40B4-BE49-F238E27FC236}">
                  <a16:creationId xmlns:a16="http://schemas.microsoft.com/office/drawing/2014/main" id="{C13C7187-B758-4013-FC51-F4FBEAE71087}"/>
                </a:ext>
              </a:extLst>
            </p:cNvPr>
            <p:cNvSpPr/>
            <p:nvPr/>
          </p:nvSpPr>
          <p:spPr>
            <a:xfrm>
              <a:off x="1861232" y="7070447"/>
              <a:ext cx="792103" cy="9901"/>
            </a:xfrm>
            <a:custGeom>
              <a:avLst/>
              <a:gdLst>
                <a:gd name="connsiteX0" fmla="*/ 0 w 792103"/>
                <a:gd name="connsiteY0" fmla="*/ 0 h 9901"/>
                <a:gd name="connsiteX1" fmla="*/ 792104 w 792103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03" h="9901">
                  <a:moveTo>
                    <a:pt x="0" y="0"/>
                  </a:moveTo>
                  <a:lnTo>
                    <a:pt x="79210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0" name="Полилиния: фигура 1289">
              <a:extLst>
                <a:ext uri="{FF2B5EF4-FFF2-40B4-BE49-F238E27FC236}">
                  <a16:creationId xmlns:a16="http://schemas.microsoft.com/office/drawing/2014/main" id="{563A29A8-15EB-6673-F54E-7C11B4015E7C}"/>
                </a:ext>
              </a:extLst>
            </p:cNvPr>
            <p:cNvSpPr/>
            <p:nvPr/>
          </p:nvSpPr>
          <p:spPr>
            <a:xfrm>
              <a:off x="2653335" y="7070447"/>
              <a:ext cx="436647" cy="9901"/>
            </a:xfrm>
            <a:custGeom>
              <a:avLst/>
              <a:gdLst>
                <a:gd name="connsiteX0" fmla="*/ 0 w 436647"/>
                <a:gd name="connsiteY0" fmla="*/ 0 h 9901"/>
                <a:gd name="connsiteX1" fmla="*/ 436647 w 436647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47" h="9901">
                  <a:moveTo>
                    <a:pt x="0" y="0"/>
                  </a:moveTo>
                  <a:lnTo>
                    <a:pt x="436647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1" name="Полилиния: фигура 1290">
              <a:extLst>
                <a:ext uri="{FF2B5EF4-FFF2-40B4-BE49-F238E27FC236}">
                  <a16:creationId xmlns:a16="http://schemas.microsoft.com/office/drawing/2014/main" id="{AE2C187E-8744-3E2B-40B2-87766D4FFA3B}"/>
                </a:ext>
              </a:extLst>
            </p:cNvPr>
            <p:cNvSpPr/>
            <p:nvPr/>
          </p:nvSpPr>
          <p:spPr>
            <a:xfrm>
              <a:off x="3089983" y="707044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2" name="Полилиния: фигура 1291">
              <a:extLst>
                <a:ext uri="{FF2B5EF4-FFF2-40B4-BE49-F238E27FC236}">
                  <a16:creationId xmlns:a16="http://schemas.microsoft.com/office/drawing/2014/main" id="{89831425-6945-EB02-9D92-FBF23CF1AE15}"/>
                </a:ext>
              </a:extLst>
            </p:cNvPr>
            <p:cNvSpPr/>
            <p:nvPr/>
          </p:nvSpPr>
          <p:spPr>
            <a:xfrm>
              <a:off x="3658317" y="707044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3" name="Полилиния: фигура 1292">
              <a:extLst>
                <a:ext uri="{FF2B5EF4-FFF2-40B4-BE49-F238E27FC236}">
                  <a16:creationId xmlns:a16="http://schemas.microsoft.com/office/drawing/2014/main" id="{E15C3D09-5C85-8FFC-221A-78ED0F574016}"/>
                </a:ext>
              </a:extLst>
            </p:cNvPr>
            <p:cNvSpPr/>
            <p:nvPr/>
          </p:nvSpPr>
          <p:spPr>
            <a:xfrm>
              <a:off x="4227641" y="707044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4" name="Полилиния: фигура 1293">
              <a:extLst>
                <a:ext uri="{FF2B5EF4-FFF2-40B4-BE49-F238E27FC236}">
                  <a16:creationId xmlns:a16="http://schemas.microsoft.com/office/drawing/2014/main" id="{E85ED8BE-BC41-3AF3-ACBB-2CEC8AF6FE02}"/>
                </a:ext>
              </a:extLst>
            </p:cNvPr>
            <p:cNvSpPr/>
            <p:nvPr/>
          </p:nvSpPr>
          <p:spPr>
            <a:xfrm>
              <a:off x="4796966" y="707044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4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5" name="Полилиния: фигура 1294">
              <a:extLst>
                <a:ext uri="{FF2B5EF4-FFF2-40B4-BE49-F238E27FC236}">
                  <a16:creationId xmlns:a16="http://schemas.microsoft.com/office/drawing/2014/main" id="{0BC2AC65-6E79-2216-3B8D-5872B640F61C}"/>
                </a:ext>
              </a:extLst>
            </p:cNvPr>
            <p:cNvSpPr/>
            <p:nvPr/>
          </p:nvSpPr>
          <p:spPr>
            <a:xfrm>
              <a:off x="5365300" y="7070447"/>
              <a:ext cx="569324" cy="9901"/>
            </a:xfrm>
            <a:custGeom>
              <a:avLst/>
              <a:gdLst>
                <a:gd name="connsiteX0" fmla="*/ 0 w 569324"/>
                <a:gd name="connsiteY0" fmla="*/ 0 h 9901"/>
                <a:gd name="connsiteX1" fmla="*/ 569324 w 56932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9901">
                  <a:moveTo>
                    <a:pt x="0" y="0"/>
                  </a:moveTo>
                  <a:lnTo>
                    <a:pt x="569324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6" name="Полилиния: фигура 1295">
              <a:extLst>
                <a:ext uri="{FF2B5EF4-FFF2-40B4-BE49-F238E27FC236}">
                  <a16:creationId xmlns:a16="http://schemas.microsoft.com/office/drawing/2014/main" id="{0AEE1A7B-608B-8505-8354-937354AB7916}"/>
                </a:ext>
              </a:extLst>
            </p:cNvPr>
            <p:cNvSpPr/>
            <p:nvPr/>
          </p:nvSpPr>
          <p:spPr>
            <a:xfrm>
              <a:off x="5934625" y="7070447"/>
              <a:ext cx="568334" cy="9901"/>
            </a:xfrm>
            <a:custGeom>
              <a:avLst/>
              <a:gdLst>
                <a:gd name="connsiteX0" fmla="*/ 0 w 568334"/>
                <a:gd name="connsiteY0" fmla="*/ 0 h 9901"/>
                <a:gd name="connsiteX1" fmla="*/ 568335 w 568334"/>
                <a:gd name="connsiteY1" fmla="*/ 0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9901">
                  <a:moveTo>
                    <a:pt x="0" y="0"/>
                  </a:moveTo>
                  <a:lnTo>
                    <a:pt x="568335" y="0"/>
                  </a:lnTo>
                </a:path>
              </a:pathLst>
            </a:custGeom>
            <a:ln w="395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EE17C8AE-7711-E02A-A616-7111A6D2983F}"/>
                </a:ext>
              </a:extLst>
            </p:cNvPr>
            <p:cNvSpPr txBox="1"/>
            <p:nvPr/>
          </p:nvSpPr>
          <p:spPr>
            <a:xfrm>
              <a:off x="1825323" y="4071857"/>
              <a:ext cx="341300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B428E660-4188-AB30-5FC5-FE8B9A203B2D}"/>
                </a:ext>
              </a:extLst>
            </p:cNvPr>
            <p:cNvSpPr txBox="1"/>
            <p:nvPr/>
          </p:nvSpPr>
          <p:spPr>
            <a:xfrm>
              <a:off x="1988695" y="4071857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86FA3FAD-CB2F-9A10-C33D-9F6A37F55C34}"/>
                </a:ext>
              </a:extLst>
            </p:cNvPr>
            <p:cNvSpPr txBox="1"/>
            <p:nvPr/>
          </p:nvSpPr>
          <p:spPr>
            <a:xfrm>
              <a:off x="2035231" y="4071857"/>
              <a:ext cx="400708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2-38</a:t>
              </a:r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0C65EE68-DC83-5C86-0602-58DBAC1056AA}"/>
                </a:ext>
              </a:extLst>
            </p:cNvPr>
            <p:cNvSpPr txBox="1"/>
            <p:nvPr/>
          </p:nvSpPr>
          <p:spPr>
            <a:xfrm>
              <a:off x="2618104" y="407185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1705D176-2C07-E2DE-8895-BB0FF166D5F1}"/>
                </a:ext>
              </a:extLst>
            </p:cNvPr>
            <p:cNvSpPr txBox="1"/>
            <p:nvPr/>
          </p:nvSpPr>
          <p:spPr>
            <a:xfrm>
              <a:off x="3054128" y="407185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38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EB001348-B065-F6F4-B16C-EEEC5CB9EC8D}"/>
                </a:ext>
              </a:extLst>
            </p:cNvPr>
            <p:cNvSpPr txBox="1"/>
            <p:nvPr/>
          </p:nvSpPr>
          <p:spPr>
            <a:xfrm>
              <a:off x="3623086" y="4071857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B1C38863-A992-4230-6ED4-D64BE028377C}"/>
                </a:ext>
              </a:extLst>
            </p:cNvPr>
            <p:cNvSpPr txBox="1"/>
            <p:nvPr/>
          </p:nvSpPr>
          <p:spPr>
            <a:xfrm>
              <a:off x="3672592" y="4071857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D37488DA-B4D3-2252-E049-02547CFA3F97}"/>
                </a:ext>
              </a:extLst>
            </p:cNvPr>
            <p:cNvSpPr txBox="1"/>
            <p:nvPr/>
          </p:nvSpPr>
          <p:spPr>
            <a:xfrm>
              <a:off x="3737941" y="4071857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F3909309-EFB7-1A37-1788-1E28A818B1FD}"/>
                </a:ext>
              </a:extLst>
            </p:cNvPr>
            <p:cNvSpPr txBox="1"/>
            <p:nvPr/>
          </p:nvSpPr>
          <p:spPr>
            <a:xfrm>
              <a:off x="4192023" y="4071857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165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635345BD-9E67-7952-3BE4-9014850A0CBB}"/>
                </a:ext>
              </a:extLst>
            </p:cNvPr>
            <p:cNvSpPr txBox="1"/>
            <p:nvPr/>
          </p:nvSpPr>
          <p:spPr>
            <a:xfrm>
              <a:off x="4760980" y="4071857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172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0C93E564-CA7C-63C0-9A5E-126AF26D2591}"/>
                </a:ext>
              </a:extLst>
            </p:cNvPr>
            <p:cNvSpPr txBox="1"/>
            <p:nvPr/>
          </p:nvSpPr>
          <p:spPr>
            <a:xfrm>
              <a:off x="5329919" y="407185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460C0183-C1A0-1B75-0F36-0A422B8F48AD}"/>
                </a:ext>
              </a:extLst>
            </p:cNvPr>
            <p:cNvSpPr txBox="1"/>
            <p:nvPr/>
          </p:nvSpPr>
          <p:spPr>
            <a:xfrm>
              <a:off x="5444774" y="4071857"/>
              <a:ext cx="21258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1DCC6FA9-CC2B-0ED8-89E0-C090CEBF8256}"/>
                </a:ext>
              </a:extLst>
            </p:cNvPr>
            <p:cNvSpPr txBox="1"/>
            <p:nvPr/>
          </p:nvSpPr>
          <p:spPr>
            <a:xfrm>
              <a:off x="5471507" y="407185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80E1392A-DA0C-AC0D-BC18-8B9B99D3BD10}"/>
                </a:ext>
              </a:extLst>
            </p:cNvPr>
            <p:cNvSpPr txBox="1"/>
            <p:nvPr/>
          </p:nvSpPr>
          <p:spPr>
            <a:xfrm>
              <a:off x="5898876" y="407185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9E354BD6-80FC-2FEA-A55A-D6AE4843DBB4}"/>
                </a:ext>
              </a:extLst>
            </p:cNvPr>
            <p:cNvSpPr txBox="1"/>
            <p:nvPr/>
          </p:nvSpPr>
          <p:spPr>
            <a:xfrm>
              <a:off x="1825323" y="4304421"/>
              <a:ext cx="61853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12-50</a:t>
              </a:r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22AE0488-6C90-4527-FF1D-94FC16975F5D}"/>
                </a:ext>
              </a:extLst>
            </p:cNvPr>
            <p:cNvSpPr txBox="1"/>
            <p:nvPr/>
          </p:nvSpPr>
          <p:spPr>
            <a:xfrm>
              <a:off x="2618104" y="4304421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A10B4738-DB30-66A3-EDFD-5C389854AEA6}"/>
                </a:ext>
              </a:extLst>
            </p:cNvPr>
            <p:cNvSpPr txBox="1"/>
            <p:nvPr/>
          </p:nvSpPr>
          <p:spPr>
            <a:xfrm>
              <a:off x="3054128" y="4304421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55</a:t>
              </a:r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11B97955-F007-B745-6031-C6371F921466}"/>
                </a:ext>
              </a:extLst>
            </p:cNvPr>
            <p:cNvSpPr txBox="1"/>
            <p:nvPr/>
          </p:nvSpPr>
          <p:spPr>
            <a:xfrm>
              <a:off x="3623086" y="4304421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229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DFAE4145-BE48-FB8D-6E01-B48644BD9D31}"/>
                </a:ext>
              </a:extLst>
            </p:cNvPr>
            <p:cNvSpPr txBox="1"/>
            <p:nvPr/>
          </p:nvSpPr>
          <p:spPr>
            <a:xfrm>
              <a:off x="4192023" y="4304421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138</a:t>
              </a:r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B2A13A78-AD21-2193-828E-339849C3D138}"/>
                </a:ext>
              </a:extLst>
            </p:cNvPr>
            <p:cNvSpPr txBox="1"/>
            <p:nvPr/>
          </p:nvSpPr>
          <p:spPr>
            <a:xfrm>
              <a:off x="4760980" y="4304421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215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7142DC4A-C0B1-C87F-527E-3105A736BC76}"/>
                </a:ext>
              </a:extLst>
            </p:cNvPr>
            <p:cNvSpPr txBox="1"/>
            <p:nvPr/>
          </p:nvSpPr>
          <p:spPr>
            <a:xfrm>
              <a:off x="5329919" y="430442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658D39B3-716D-2A95-D548-75BFF8E255EF}"/>
                </a:ext>
              </a:extLst>
            </p:cNvPr>
            <p:cNvSpPr txBox="1"/>
            <p:nvPr/>
          </p:nvSpPr>
          <p:spPr>
            <a:xfrm>
              <a:off x="5379425" y="430442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-10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319" name="TextBox 1318">
              <a:extLst>
                <a:ext uri="{FF2B5EF4-FFF2-40B4-BE49-F238E27FC236}">
                  <a16:creationId xmlns:a16="http://schemas.microsoft.com/office/drawing/2014/main" id="{E6EC887C-2602-7305-4358-681E9E676256}"/>
                </a:ext>
              </a:extLst>
            </p:cNvPr>
            <p:cNvSpPr txBox="1"/>
            <p:nvPr/>
          </p:nvSpPr>
          <p:spPr>
            <a:xfrm>
              <a:off x="5428931" y="4304421"/>
              <a:ext cx="331399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,50</a:t>
              </a:r>
            </a:p>
          </p:txBody>
        </p:sp>
        <p:sp>
          <p:nvSpPr>
            <p:cNvPr id="1320" name="TextBox 1319">
              <a:extLst>
                <a:ext uri="{FF2B5EF4-FFF2-40B4-BE49-F238E27FC236}">
                  <a16:creationId xmlns:a16="http://schemas.microsoft.com/office/drawing/2014/main" id="{7764064F-933F-A54B-A7B6-FDCEB1194165}"/>
                </a:ext>
              </a:extLst>
            </p:cNvPr>
            <p:cNvSpPr txBox="1"/>
            <p:nvPr/>
          </p:nvSpPr>
          <p:spPr>
            <a:xfrm>
              <a:off x="5898876" y="4304421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1321" name="TextBox 1320">
              <a:extLst>
                <a:ext uri="{FF2B5EF4-FFF2-40B4-BE49-F238E27FC236}">
                  <a16:creationId xmlns:a16="http://schemas.microsoft.com/office/drawing/2014/main" id="{D93E1963-DE8D-78C8-40FB-E36DDC44344A}"/>
                </a:ext>
              </a:extLst>
            </p:cNvPr>
            <p:cNvSpPr txBox="1"/>
            <p:nvPr/>
          </p:nvSpPr>
          <p:spPr>
            <a:xfrm>
              <a:off x="1825323" y="4536986"/>
              <a:ext cx="61853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12-65</a:t>
              </a:r>
            </a:p>
          </p:txBody>
        </p: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CACBD3FA-DF89-9768-F082-DB4C1AA57140}"/>
                </a:ext>
              </a:extLst>
            </p:cNvPr>
            <p:cNvSpPr txBox="1"/>
            <p:nvPr/>
          </p:nvSpPr>
          <p:spPr>
            <a:xfrm>
              <a:off x="2618104" y="4536986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38C23F6A-974A-4559-5503-4E44A9213F06}"/>
                </a:ext>
              </a:extLst>
            </p:cNvPr>
            <p:cNvSpPr txBox="1"/>
            <p:nvPr/>
          </p:nvSpPr>
          <p:spPr>
            <a:xfrm>
              <a:off x="3054128" y="4536986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65</a:t>
              </a:r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CE3C5286-F346-BE13-6BDB-999719971774}"/>
                </a:ext>
              </a:extLst>
            </p:cNvPr>
            <p:cNvSpPr txBox="1"/>
            <p:nvPr/>
          </p:nvSpPr>
          <p:spPr>
            <a:xfrm>
              <a:off x="3623086" y="4536986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350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9BD43804-2F01-6C6D-66F1-D920B52FF20B}"/>
                </a:ext>
              </a:extLst>
            </p:cNvPr>
            <p:cNvSpPr txBox="1"/>
            <p:nvPr/>
          </p:nvSpPr>
          <p:spPr>
            <a:xfrm>
              <a:off x="4192023" y="4536986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166</a:t>
              </a:r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3CAA60CA-21B6-684D-E4D7-F708D6BE6164}"/>
                </a:ext>
              </a:extLst>
            </p:cNvPr>
            <p:cNvSpPr txBox="1"/>
            <p:nvPr/>
          </p:nvSpPr>
          <p:spPr>
            <a:xfrm>
              <a:off x="4760980" y="4536986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175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82D2F921-2444-F27A-2B97-539B0DDB70CF}"/>
                </a:ext>
              </a:extLst>
            </p:cNvPr>
            <p:cNvSpPr txBox="1"/>
            <p:nvPr/>
          </p:nvSpPr>
          <p:spPr>
            <a:xfrm>
              <a:off x="5329919" y="4536986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AF601D54-CD0E-947F-1CAC-A853AB215628}"/>
                </a:ext>
              </a:extLst>
            </p:cNvPr>
            <p:cNvSpPr txBox="1"/>
            <p:nvPr/>
          </p:nvSpPr>
          <p:spPr>
            <a:xfrm>
              <a:off x="5393287" y="4536986"/>
              <a:ext cx="27199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1,</a:t>
              </a:r>
            </a:p>
          </p:txBody>
        </p:sp>
        <p:sp>
          <p:nvSpPr>
            <p:cNvPr id="1329" name="TextBox 1328">
              <a:extLst>
                <a:ext uri="{FF2B5EF4-FFF2-40B4-BE49-F238E27FC236}">
                  <a16:creationId xmlns:a16="http://schemas.microsoft.com/office/drawing/2014/main" id="{A437BD9B-0273-1E36-97D5-B898439195E9}"/>
                </a:ext>
              </a:extLst>
            </p:cNvPr>
            <p:cNvSpPr txBox="1"/>
            <p:nvPr/>
          </p:nvSpPr>
          <p:spPr>
            <a:xfrm>
              <a:off x="5466556" y="4536986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DED86209-8707-457E-CBB0-EE529A2A0BC2}"/>
                </a:ext>
              </a:extLst>
            </p:cNvPr>
            <p:cNvSpPr txBox="1"/>
            <p:nvPr/>
          </p:nvSpPr>
          <p:spPr>
            <a:xfrm>
              <a:off x="5898876" y="4536986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605CA01E-51A1-5A1C-567E-4B079ABE5A13}"/>
                </a:ext>
              </a:extLst>
            </p:cNvPr>
            <p:cNvSpPr txBox="1"/>
            <p:nvPr/>
          </p:nvSpPr>
          <p:spPr>
            <a:xfrm>
              <a:off x="1825323" y="4769540"/>
              <a:ext cx="49972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12-</a:t>
              </a:r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7F1EE63F-A47C-8E90-731C-14A237AAA1D3}"/>
                </a:ext>
              </a:extLst>
            </p:cNvPr>
            <p:cNvSpPr txBox="1"/>
            <p:nvPr/>
          </p:nvSpPr>
          <p:spPr>
            <a:xfrm>
              <a:off x="2156026" y="4769540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276A48E1-EA0A-0A55-02C1-F289B1FFD465}"/>
                </a:ext>
              </a:extLst>
            </p:cNvPr>
            <p:cNvSpPr txBox="1"/>
            <p:nvPr/>
          </p:nvSpPr>
          <p:spPr>
            <a:xfrm>
              <a:off x="2216424" y="4769540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D7860ECF-3EA8-C32F-76AC-98D866A3FBC6}"/>
                </a:ext>
              </a:extLst>
            </p:cNvPr>
            <p:cNvSpPr txBox="1"/>
            <p:nvPr/>
          </p:nvSpPr>
          <p:spPr>
            <a:xfrm>
              <a:off x="2618104" y="4769540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9F1C57AB-443E-EEC5-3FEF-3D6993A1F3B7}"/>
                </a:ext>
              </a:extLst>
            </p:cNvPr>
            <p:cNvSpPr txBox="1"/>
            <p:nvPr/>
          </p:nvSpPr>
          <p:spPr>
            <a:xfrm>
              <a:off x="3054128" y="4769540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336" name="TextBox 1335">
              <a:extLst>
                <a:ext uri="{FF2B5EF4-FFF2-40B4-BE49-F238E27FC236}">
                  <a16:creationId xmlns:a16="http://schemas.microsoft.com/office/drawing/2014/main" id="{6498CF2A-44B4-F59C-749B-E2F103D76461}"/>
                </a:ext>
              </a:extLst>
            </p:cNvPr>
            <p:cNvSpPr txBox="1"/>
            <p:nvPr/>
          </p:nvSpPr>
          <p:spPr>
            <a:xfrm>
              <a:off x="3114526" y="4769540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337" name="TextBox 1336">
              <a:extLst>
                <a:ext uri="{FF2B5EF4-FFF2-40B4-BE49-F238E27FC236}">
                  <a16:creationId xmlns:a16="http://schemas.microsoft.com/office/drawing/2014/main" id="{AFF3E640-4292-476A-F6BD-6587E6F8AB85}"/>
                </a:ext>
              </a:extLst>
            </p:cNvPr>
            <p:cNvSpPr txBox="1"/>
            <p:nvPr/>
          </p:nvSpPr>
          <p:spPr>
            <a:xfrm>
              <a:off x="3623086" y="4769540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258</a:t>
              </a:r>
            </a:p>
          </p:txBody>
        </p:sp>
        <p:sp>
          <p:nvSpPr>
            <p:cNvPr id="1338" name="TextBox 1337">
              <a:extLst>
                <a:ext uri="{FF2B5EF4-FFF2-40B4-BE49-F238E27FC236}">
                  <a16:creationId xmlns:a16="http://schemas.microsoft.com/office/drawing/2014/main" id="{58F151BD-F39C-3870-B42F-E136A96C263C}"/>
                </a:ext>
              </a:extLst>
            </p:cNvPr>
            <p:cNvSpPr txBox="1"/>
            <p:nvPr/>
          </p:nvSpPr>
          <p:spPr>
            <a:xfrm>
              <a:off x="4192023" y="4769540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168</a:t>
              </a:r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5E6ADF8C-D213-A144-6E64-744751F83CD6}"/>
                </a:ext>
              </a:extLst>
            </p:cNvPr>
            <p:cNvSpPr txBox="1"/>
            <p:nvPr/>
          </p:nvSpPr>
          <p:spPr>
            <a:xfrm>
              <a:off x="4760980" y="4769540"/>
              <a:ext cx="351202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211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A54E35D1-6B78-9BDE-3913-DCF19A1F6603}"/>
                </a:ext>
              </a:extLst>
            </p:cNvPr>
            <p:cNvSpPr txBox="1"/>
            <p:nvPr/>
          </p:nvSpPr>
          <p:spPr>
            <a:xfrm>
              <a:off x="5329919" y="4769540"/>
              <a:ext cx="450214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22,50</a:t>
              </a:r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F71C66BD-4B3B-FDB6-C399-A38B9273FF0B}"/>
                </a:ext>
              </a:extLst>
            </p:cNvPr>
            <p:cNvSpPr txBox="1"/>
            <p:nvPr/>
          </p:nvSpPr>
          <p:spPr>
            <a:xfrm>
              <a:off x="5898876" y="4769540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1E909115-7271-B71F-8074-F0A47ECED419}"/>
                </a:ext>
              </a:extLst>
            </p:cNvPr>
            <p:cNvSpPr txBox="1"/>
            <p:nvPr/>
          </p:nvSpPr>
          <p:spPr>
            <a:xfrm>
              <a:off x="1825323" y="5002105"/>
              <a:ext cx="61853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12-80</a:t>
              </a:r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2E1E19A8-A63C-3E86-AB98-918C3045FD50}"/>
                </a:ext>
              </a:extLst>
            </p:cNvPr>
            <p:cNvSpPr txBox="1"/>
            <p:nvPr/>
          </p:nvSpPr>
          <p:spPr>
            <a:xfrm>
              <a:off x="2618104" y="5002105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344" name="TextBox 1343">
              <a:extLst>
                <a:ext uri="{FF2B5EF4-FFF2-40B4-BE49-F238E27FC236}">
                  <a16:creationId xmlns:a16="http://schemas.microsoft.com/office/drawing/2014/main" id="{81820ECB-2A58-146B-607F-6F8AC7DB9AB1}"/>
                </a:ext>
              </a:extLst>
            </p:cNvPr>
            <p:cNvSpPr txBox="1"/>
            <p:nvPr/>
          </p:nvSpPr>
          <p:spPr>
            <a:xfrm>
              <a:off x="3054128" y="5002105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80</a:t>
              </a:r>
            </a:p>
          </p:txBody>
        </p:sp>
        <p:sp>
          <p:nvSpPr>
            <p:cNvPr id="1345" name="TextBox 1344">
              <a:extLst>
                <a:ext uri="{FF2B5EF4-FFF2-40B4-BE49-F238E27FC236}">
                  <a16:creationId xmlns:a16="http://schemas.microsoft.com/office/drawing/2014/main" id="{F6CC27AD-219B-4B33-FE60-2C57C78A3EF4}"/>
                </a:ext>
              </a:extLst>
            </p:cNvPr>
            <p:cNvSpPr txBox="1"/>
            <p:nvPr/>
          </p:nvSpPr>
          <p:spPr>
            <a:xfrm>
              <a:off x="3623086" y="5002105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258</a:t>
              </a:r>
            </a:p>
          </p:txBody>
        </p:sp>
        <p:sp>
          <p:nvSpPr>
            <p:cNvPr id="1346" name="TextBox 1345">
              <a:extLst>
                <a:ext uri="{FF2B5EF4-FFF2-40B4-BE49-F238E27FC236}">
                  <a16:creationId xmlns:a16="http://schemas.microsoft.com/office/drawing/2014/main" id="{8B677002-EE2C-D035-DF89-D1B83754BF94}"/>
                </a:ext>
              </a:extLst>
            </p:cNvPr>
            <p:cNvSpPr txBox="1"/>
            <p:nvPr/>
          </p:nvSpPr>
          <p:spPr>
            <a:xfrm>
              <a:off x="4192023" y="5002105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168</a:t>
              </a:r>
            </a:p>
          </p:txBody>
        </p:sp>
        <p:sp>
          <p:nvSpPr>
            <p:cNvPr id="1347" name="TextBox 1346">
              <a:extLst>
                <a:ext uri="{FF2B5EF4-FFF2-40B4-BE49-F238E27FC236}">
                  <a16:creationId xmlns:a16="http://schemas.microsoft.com/office/drawing/2014/main" id="{36EE3672-F87D-D23F-C177-9B7134565091}"/>
                </a:ext>
              </a:extLst>
            </p:cNvPr>
            <p:cNvSpPr txBox="1"/>
            <p:nvPr/>
          </p:nvSpPr>
          <p:spPr>
            <a:xfrm>
              <a:off x="4760980" y="5002105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214</a:t>
              </a:r>
            </a:p>
          </p:txBody>
        </p:sp>
        <p:sp>
          <p:nvSpPr>
            <p:cNvPr id="1348" name="TextBox 1347">
              <a:extLst>
                <a:ext uri="{FF2B5EF4-FFF2-40B4-BE49-F238E27FC236}">
                  <a16:creationId xmlns:a16="http://schemas.microsoft.com/office/drawing/2014/main" id="{5B9A3A68-16BD-068E-1B7C-860B433941DE}"/>
                </a:ext>
              </a:extLst>
            </p:cNvPr>
            <p:cNvSpPr txBox="1"/>
            <p:nvPr/>
          </p:nvSpPr>
          <p:spPr>
            <a:xfrm>
              <a:off x="5329919" y="5002105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26</a:t>
              </a:r>
            </a:p>
          </p:txBody>
        </p:sp>
        <p:sp>
          <p:nvSpPr>
            <p:cNvPr id="1349" name="TextBox 1348">
              <a:extLst>
                <a:ext uri="{FF2B5EF4-FFF2-40B4-BE49-F238E27FC236}">
                  <a16:creationId xmlns:a16="http://schemas.microsoft.com/office/drawing/2014/main" id="{8FABD7BC-5E35-8D5D-D3CD-64D250B10452}"/>
                </a:ext>
              </a:extLst>
            </p:cNvPr>
            <p:cNvSpPr txBox="1"/>
            <p:nvPr/>
          </p:nvSpPr>
          <p:spPr>
            <a:xfrm>
              <a:off x="5460616" y="5002105"/>
              <a:ext cx="21258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350" name="TextBox 1349">
              <a:extLst>
                <a:ext uri="{FF2B5EF4-FFF2-40B4-BE49-F238E27FC236}">
                  <a16:creationId xmlns:a16="http://schemas.microsoft.com/office/drawing/2014/main" id="{EC614DA1-79F9-A1DF-0F72-C901E5CC722A}"/>
                </a:ext>
              </a:extLst>
            </p:cNvPr>
            <p:cNvSpPr txBox="1"/>
            <p:nvPr/>
          </p:nvSpPr>
          <p:spPr>
            <a:xfrm>
              <a:off x="5487349" y="5002105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351" name="TextBox 1350">
              <a:extLst>
                <a:ext uri="{FF2B5EF4-FFF2-40B4-BE49-F238E27FC236}">
                  <a16:creationId xmlns:a16="http://schemas.microsoft.com/office/drawing/2014/main" id="{EBED67CE-6A02-756E-5A27-0520FAC4813A}"/>
                </a:ext>
              </a:extLst>
            </p:cNvPr>
            <p:cNvSpPr txBox="1"/>
            <p:nvPr/>
          </p:nvSpPr>
          <p:spPr>
            <a:xfrm>
              <a:off x="5898876" y="5002105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1352" name="TextBox 1351">
              <a:extLst>
                <a:ext uri="{FF2B5EF4-FFF2-40B4-BE49-F238E27FC236}">
                  <a16:creationId xmlns:a16="http://schemas.microsoft.com/office/drawing/2014/main" id="{8D45AEFE-3184-7DDC-35D1-9D98B2CE3A57}"/>
                </a:ext>
              </a:extLst>
            </p:cNvPr>
            <p:cNvSpPr txBox="1"/>
            <p:nvPr/>
          </p:nvSpPr>
          <p:spPr>
            <a:xfrm>
              <a:off x="1825323" y="5234680"/>
              <a:ext cx="61853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12-90</a:t>
              </a:r>
            </a:p>
          </p:txBody>
        </p:sp>
        <p:sp>
          <p:nvSpPr>
            <p:cNvPr id="1353" name="TextBox 1352">
              <a:extLst>
                <a:ext uri="{FF2B5EF4-FFF2-40B4-BE49-F238E27FC236}">
                  <a16:creationId xmlns:a16="http://schemas.microsoft.com/office/drawing/2014/main" id="{606375EB-7FCE-72FC-1A54-925093FEAD6D}"/>
                </a:ext>
              </a:extLst>
            </p:cNvPr>
            <p:cNvSpPr txBox="1"/>
            <p:nvPr/>
          </p:nvSpPr>
          <p:spPr>
            <a:xfrm>
              <a:off x="2618104" y="5234680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354" name="TextBox 1353">
              <a:extLst>
                <a:ext uri="{FF2B5EF4-FFF2-40B4-BE49-F238E27FC236}">
                  <a16:creationId xmlns:a16="http://schemas.microsoft.com/office/drawing/2014/main" id="{6344F6D9-DA7A-CCCE-6098-6987ACC3147D}"/>
                </a:ext>
              </a:extLst>
            </p:cNvPr>
            <p:cNvSpPr txBox="1"/>
            <p:nvPr/>
          </p:nvSpPr>
          <p:spPr>
            <a:xfrm>
              <a:off x="3054128" y="5234680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90</a:t>
              </a:r>
            </a:p>
          </p:txBody>
        </p:sp>
        <p:sp>
          <p:nvSpPr>
            <p:cNvPr id="1355" name="TextBox 1354">
              <a:extLst>
                <a:ext uri="{FF2B5EF4-FFF2-40B4-BE49-F238E27FC236}">
                  <a16:creationId xmlns:a16="http://schemas.microsoft.com/office/drawing/2014/main" id="{1FAB9DE6-DADC-49CD-6E43-D14C001DD6F3}"/>
                </a:ext>
              </a:extLst>
            </p:cNvPr>
            <p:cNvSpPr txBox="1"/>
            <p:nvPr/>
          </p:nvSpPr>
          <p:spPr>
            <a:xfrm>
              <a:off x="3623086" y="5234680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1356" name="TextBox 1355">
              <a:extLst>
                <a:ext uri="{FF2B5EF4-FFF2-40B4-BE49-F238E27FC236}">
                  <a16:creationId xmlns:a16="http://schemas.microsoft.com/office/drawing/2014/main" id="{BE6D2F9E-5FC7-A47E-6E0C-6068A1A5080A}"/>
                </a:ext>
              </a:extLst>
            </p:cNvPr>
            <p:cNvSpPr txBox="1"/>
            <p:nvPr/>
          </p:nvSpPr>
          <p:spPr>
            <a:xfrm>
              <a:off x="3689424" y="5234680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357" name="TextBox 1356">
              <a:extLst>
                <a:ext uri="{FF2B5EF4-FFF2-40B4-BE49-F238E27FC236}">
                  <a16:creationId xmlns:a16="http://schemas.microsoft.com/office/drawing/2014/main" id="{ADA02236-7960-175C-F3C0-4E6D6890AB8B}"/>
                </a:ext>
              </a:extLst>
            </p:cNvPr>
            <p:cNvSpPr txBox="1"/>
            <p:nvPr/>
          </p:nvSpPr>
          <p:spPr>
            <a:xfrm>
              <a:off x="3754773" y="5234680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358" name="TextBox 1357">
              <a:extLst>
                <a:ext uri="{FF2B5EF4-FFF2-40B4-BE49-F238E27FC236}">
                  <a16:creationId xmlns:a16="http://schemas.microsoft.com/office/drawing/2014/main" id="{D7E3F587-FAA6-F373-68CF-356E0BDB1823}"/>
                </a:ext>
              </a:extLst>
            </p:cNvPr>
            <p:cNvSpPr txBox="1"/>
            <p:nvPr/>
          </p:nvSpPr>
          <p:spPr>
            <a:xfrm>
              <a:off x="4192023" y="5234680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168</a:t>
              </a:r>
            </a:p>
          </p:txBody>
        </p:sp>
        <p:sp>
          <p:nvSpPr>
            <p:cNvPr id="1359" name="TextBox 1358">
              <a:extLst>
                <a:ext uri="{FF2B5EF4-FFF2-40B4-BE49-F238E27FC236}">
                  <a16:creationId xmlns:a16="http://schemas.microsoft.com/office/drawing/2014/main" id="{4755EBB7-04D2-6FB4-9049-2EFBDA2D24DC}"/>
                </a:ext>
              </a:extLst>
            </p:cNvPr>
            <p:cNvSpPr txBox="1"/>
            <p:nvPr/>
          </p:nvSpPr>
          <p:spPr>
            <a:xfrm>
              <a:off x="4760980" y="5234680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214</a:t>
              </a:r>
            </a:p>
          </p:txBody>
        </p:sp>
        <p:sp>
          <p:nvSpPr>
            <p:cNvPr id="1360" name="TextBox 1359">
              <a:extLst>
                <a:ext uri="{FF2B5EF4-FFF2-40B4-BE49-F238E27FC236}">
                  <a16:creationId xmlns:a16="http://schemas.microsoft.com/office/drawing/2014/main" id="{B0D8FD61-3217-1636-CF33-03D819EC7325}"/>
                </a:ext>
              </a:extLst>
            </p:cNvPr>
            <p:cNvSpPr txBox="1"/>
            <p:nvPr/>
          </p:nvSpPr>
          <p:spPr>
            <a:xfrm>
              <a:off x="5329919" y="5234680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361" name="TextBox 1360">
              <a:extLst>
                <a:ext uri="{FF2B5EF4-FFF2-40B4-BE49-F238E27FC236}">
                  <a16:creationId xmlns:a16="http://schemas.microsoft.com/office/drawing/2014/main" id="{9E909AC8-AB80-9D2E-C7F8-9EE5A82E894A}"/>
                </a:ext>
              </a:extLst>
            </p:cNvPr>
            <p:cNvSpPr txBox="1"/>
            <p:nvPr/>
          </p:nvSpPr>
          <p:spPr>
            <a:xfrm>
              <a:off x="5393287" y="5234680"/>
              <a:ext cx="27199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9,</a:t>
              </a:r>
            </a:p>
          </p:txBody>
        </p:sp>
        <p:sp>
          <p:nvSpPr>
            <p:cNvPr id="1362" name="TextBox 1361">
              <a:extLst>
                <a:ext uri="{FF2B5EF4-FFF2-40B4-BE49-F238E27FC236}">
                  <a16:creationId xmlns:a16="http://schemas.microsoft.com/office/drawing/2014/main" id="{E29B744E-AE31-6810-6281-BEC3BB630600}"/>
                </a:ext>
              </a:extLst>
            </p:cNvPr>
            <p:cNvSpPr txBox="1"/>
            <p:nvPr/>
          </p:nvSpPr>
          <p:spPr>
            <a:xfrm>
              <a:off x="5484379" y="5234680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363" name="TextBox 1362">
              <a:extLst>
                <a:ext uri="{FF2B5EF4-FFF2-40B4-BE49-F238E27FC236}">
                  <a16:creationId xmlns:a16="http://schemas.microsoft.com/office/drawing/2014/main" id="{7E6FC032-6CF3-3AAE-A7A6-25742E783C87}"/>
                </a:ext>
              </a:extLst>
            </p:cNvPr>
            <p:cNvSpPr txBox="1"/>
            <p:nvPr/>
          </p:nvSpPr>
          <p:spPr>
            <a:xfrm>
              <a:off x="5898876" y="5234680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1364" name="TextBox 1363">
              <a:extLst>
                <a:ext uri="{FF2B5EF4-FFF2-40B4-BE49-F238E27FC236}">
                  <a16:creationId xmlns:a16="http://schemas.microsoft.com/office/drawing/2014/main" id="{CC547AA8-391E-D706-BB9F-5DC1A1FE0D38}"/>
                </a:ext>
              </a:extLst>
            </p:cNvPr>
            <p:cNvSpPr txBox="1"/>
            <p:nvPr/>
          </p:nvSpPr>
          <p:spPr>
            <a:xfrm>
              <a:off x="1825323" y="5467243"/>
              <a:ext cx="460116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12</a:t>
              </a:r>
            </a:p>
          </p:txBody>
        </p:sp>
        <p:sp>
          <p:nvSpPr>
            <p:cNvPr id="1365" name="TextBox 1364">
              <a:extLst>
                <a:ext uri="{FF2B5EF4-FFF2-40B4-BE49-F238E27FC236}">
                  <a16:creationId xmlns:a16="http://schemas.microsoft.com/office/drawing/2014/main" id="{129255FC-767B-9E2B-2204-27513114F9A6}"/>
                </a:ext>
              </a:extLst>
            </p:cNvPr>
            <p:cNvSpPr txBox="1"/>
            <p:nvPr/>
          </p:nvSpPr>
          <p:spPr>
            <a:xfrm>
              <a:off x="2107510" y="5467243"/>
              <a:ext cx="22248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366" name="TextBox 1365">
              <a:extLst>
                <a:ext uri="{FF2B5EF4-FFF2-40B4-BE49-F238E27FC236}">
                  <a16:creationId xmlns:a16="http://schemas.microsoft.com/office/drawing/2014/main" id="{CCECE801-DE9D-305A-A128-A38A5F26D9E7}"/>
                </a:ext>
              </a:extLst>
            </p:cNvPr>
            <p:cNvSpPr txBox="1"/>
            <p:nvPr/>
          </p:nvSpPr>
          <p:spPr>
            <a:xfrm>
              <a:off x="2153056" y="546724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100</a:t>
              </a:r>
            </a:p>
          </p:txBody>
        </p:sp>
        <p:sp>
          <p:nvSpPr>
            <p:cNvPr id="1367" name="TextBox 1366">
              <a:extLst>
                <a:ext uri="{FF2B5EF4-FFF2-40B4-BE49-F238E27FC236}">
                  <a16:creationId xmlns:a16="http://schemas.microsoft.com/office/drawing/2014/main" id="{6C96CB00-1062-E74B-A8F8-9E714909FCC5}"/>
                </a:ext>
              </a:extLst>
            </p:cNvPr>
            <p:cNvSpPr txBox="1"/>
            <p:nvPr/>
          </p:nvSpPr>
          <p:spPr>
            <a:xfrm>
              <a:off x="2618104" y="546724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368" name="TextBox 1367">
              <a:extLst>
                <a:ext uri="{FF2B5EF4-FFF2-40B4-BE49-F238E27FC236}">
                  <a16:creationId xmlns:a16="http://schemas.microsoft.com/office/drawing/2014/main" id="{E881A8DE-C62C-388D-A2B4-7EA9ED07A713}"/>
                </a:ext>
              </a:extLst>
            </p:cNvPr>
            <p:cNvSpPr txBox="1"/>
            <p:nvPr/>
          </p:nvSpPr>
          <p:spPr>
            <a:xfrm>
              <a:off x="3054128" y="546724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100</a:t>
              </a:r>
            </a:p>
          </p:txBody>
        </p:sp>
        <p:sp>
          <p:nvSpPr>
            <p:cNvPr id="1369" name="TextBox 1368">
              <a:extLst>
                <a:ext uri="{FF2B5EF4-FFF2-40B4-BE49-F238E27FC236}">
                  <a16:creationId xmlns:a16="http://schemas.microsoft.com/office/drawing/2014/main" id="{4CE7112C-A8B6-FF6F-5E8D-A47108AE9519}"/>
                </a:ext>
              </a:extLst>
            </p:cNvPr>
            <p:cNvSpPr txBox="1"/>
            <p:nvPr/>
          </p:nvSpPr>
          <p:spPr>
            <a:xfrm>
              <a:off x="3623086" y="546724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330</a:t>
              </a:r>
            </a:p>
          </p:txBody>
        </p:sp>
        <p:sp>
          <p:nvSpPr>
            <p:cNvPr id="1370" name="TextBox 1369">
              <a:extLst>
                <a:ext uri="{FF2B5EF4-FFF2-40B4-BE49-F238E27FC236}">
                  <a16:creationId xmlns:a16="http://schemas.microsoft.com/office/drawing/2014/main" id="{C40229B4-0D4A-FB8D-576A-2C46C98B9773}"/>
                </a:ext>
              </a:extLst>
            </p:cNvPr>
            <p:cNvSpPr txBox="1"/>
            <p:nvPr/>
          </p:nvSpPr>
          <p:spPr>
            <a:xfrm>
              <a:off x="4192023" y="546724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171</a:t>
              </a:r>
            </a:p>
          </p:txBody>
        </p:sp>
        <p:sp>
          <p:nvSpPr>
            <p:cNvPr id="1371" name="TextBox 1370">
              <a:extLst>
                <a:ext uri="{FF2B5EF4-FFF2-40B4-BE49-F238E27FC236}">
                  <a16:creationId xmlns:a16="http://schemas.microsoft.com/office/drawing/2014/main" id="{8BB26053-3177-BA6C-2136-7D708AFD1DCC}"/>
                </a:ext>
              </a:extLst>
            </p:cNvPr>
            <p:cNvSpPr txBox="1"/>
            <p:nvPr/>
          </p:nvSpPr>
          <p:spPr>
            <a:xfrm>
              <a:off x="4760980" y="546724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219</a:t>
              </a:r>
            </a:p>
          </p:txBody>
        </p:sp>
        <p:sp>
          <p:nvSpPr>
            <p:cNvPr id="1372" name="TextBox 1371">
              <a:extLst>
                <a:ext uri="{FF2B5EF4-FFF2-40B4-BE49-F238E27FC236}">
                  <a16:creationId xmlns:a16="http://schemas.microsoft.com/office/drawing/2014/main" id="{7B51BB57-8C13-F4EE-0C2C-137D13ED0973}"/>
                </a:ext>
              </a:extLst>
            </p:cNvPr>
            <p:cNvSpPr txBox="1"/>
            <p:nvPr/>
          </p:nvSpPr>
          <p:spPr>
            <a:xfrm>
              <a:off x="5329919" y="546724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32</a:t>
              </a:r>
            </a:p>
          </p:txBody>
        </p:sp>
        <p:sp>
          <p:nvSpPr>
            <p:cNvPr id="1373" name="TextBox 1372">
              <a:extLst>
                <a:ext uri="{FF2B5EF4-FFF2-40B4-BE49-F238E27FC236}">
                  <a16:creationId xmlns:a16="http://schemas.microsoft.com/office/drawing/2014/main" id="{D3F65845-6795-8F7D-AAD1-9714951BA72C}"/>
                </a:ext>
              </a:extLst>
            </p:cNvPr>
            <p:cNvSpPr txBox="1"/>
            <p:nvPr/>
          </p:nvSpPr>
          <p:spPr>
            <a:xfrm>
              <a:off x="5459626" y="5467243"/>
              <a:ext cx="21258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374" name="TextBox 1373">
              <a:extLst>
                <a:ext uri="{FF2B5EF4-FFF2-40B4-BE49-F238E27FC236}">
                  <a16:creationId xmlns:a16="http://schemas.microsoft.com/office/drawing/2014/main" id="{7285814B-F204-85BB-FA39-1F162FAEF5F3}"/>
                </a:ext>
              </a:extLst>
            </p:cNvPr>
            <p:cNvSpPr txBox="1"/>
            <p:nvPr/>
          </p:nvSpPr>
          <p:spPr>
            <a:xfrm>
              <a:off x="5486359" y="546724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375" name="TextBox 1374">
              <a:extLst>
                <a:ext uri="{FF2B5EF4-FFF2-40B4-BE49-F238E27FC236}">
                  <a16:creationId xmlns:a16="http://schemas.microsoft.com/office/drawing/2014/main" id="{04EB226D-7442-41E2-286B-80D7A29876A2}"/>
                </a:ext>
              </a:extLst>
            </p:cNvPr>
            <p:cNvSpPr txBox="1"/>
            <p:nvPr/>
          </p:nvSpPr>
          <p:spPr>
            <a:xfrm>
              <a:off x="5898876" y="546724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376" name="TextBox 1375">
              <a:extLst>
                <a:ext uri="{FF2B5EF4-FFF2-40B4-BE49-F238E27FC236}">
                  <a16:creationId xmlns:a16="http://schemas.microsoft.com/office/drawing/2014/main" id="{FCCCF4FA-B4F4-CF13-6F92-1A107A511FCD}"/>
                </a:ext>
              </a:extLst>
            </p:cNvPr>
            <p:cNvSpPr txBox="1"/>
            <p:nvPr/>
          </p:nvSpPr>
          <p:spPr>
            <a:xfrm>
              <a:off x="1825323" y="5699799"/>
              <a:ext cx="460116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12</a:t>
              </a:r>
            </a:p>
          </p:txBody>
        </p:sp>
        <p:sp>
          <p:nvSpPr>
            <p:cNvPr id="1377" name="TextBox 1376">
              <a:extLst>
                <a:ext uri="{FF2B5EF4-FFF2-40B4-BE49-F238E27FC236}">
                  <a16:creationId xmlns:a16="http://schemas.microsoft.com/office/drawing/2014/main" id="{7B77FE21-4B5B-E489-18F5-03E46F5F6E4C}"/>
                </a:ext>
              </a:extLst>
            </p:cNvPr>
            <p:cNvSpPr txBox="1"/>
            <p:nvPr/>
          </p:nvSpPr>
          <p:spPr>
            <a:xfrm>
              <a:off x="2107510" y="5699799"/>
              <a:ext cx="22248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378" name="TextBox 1377">
              <a:extLst>
                <a:ext uri="{FF2B5EF4-FFF2-40B4-BE49-F238E27FC236}">
                  <a16:creationId xmlns:a16="http://schemas.microsoft.com/office/drawing/2014/main" id="{0D75F7A6-1DC8-9884-7806-6AF780A25376}"/>
                </a:ext>
              </a:extLst>
            </p:cNvPr>
            <p:cNvSpPr txBox="1"/>
            <p:nvPr/>
          </p:nvSpPr>
          <p:spPr>
            <a:xfrm>
              <a:off x="2153056" y="569979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120</a:t>
              </a:r>
            </a:p>
          </p:txBody>
        </p:sp>
        <p:sp>
          <p:nvSpPr>
            <p:cNvPr id="1379" name="TextBox 1378">
              <a:extLst>
                <a:ext uri="{FF2B5EF4-FFF2-40B4-BE49-F238E27FC236}">
                  <a16:creationId xmlns:a16="http://schemas.microsoft.com/office/drawing/2014/main" id="{C6310BE1-F980-7F91-D2A8-68760306ADDF}"/>
                </a:ext>
              </a:extLst>
            </p:cNvPr>
            <p:cNvSpPr txBox="1"/>
            <p:nvPr/>
          </p:nvSpPr>
          <p:spPr>
            <a:xfrm>
              <a:off x="2618104" y="5699799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380" name="TextBox 1379">
              <a:extLst>
                <a:ext uri="{FF2B5EF4-FFF2-40B4-BE49-F238E27FC236}">
                  <a16:creationId xmlns:a16="http://schemas.microsoft.com/office/drawing/2014/main" id="{AD29A42D-CF58-1252-F49A-5014A78F5ADC}"/>
                </a:ext>
              </a:extLst>
            </p:cNvPr>
            <p:cNvSpPr txBox="1"/>
            <p:nvPr/>
          </p:nvSpPr>
          <p:spPr>
            <a:xfrm>
              <a:off x="3054128" y="569979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120</a:t>
              </a:r>
            </a:p>
          </p:txBody>
        </p:sp>
        <p:sp>
          <p:nvSpPr>
            <p:cNvPr id="1381" name="TextBox 1380">
              <a:extLst>
                <a:ext uri="{FF2B5EF4-FFF2-40B4-BE49-F238E27FC236}">
                  <a16:creationId xmlns:a16="http://schemas.microsoft.com/office/drawing/2014/main" id="{D5892197-FB74-EE35-5FF2-90E60D064827}"/>
                </a:ext>
              </a:extLst>
            </p:cNvPr>
            <p:cNvSpPr txBox="1"/>
            <p:nvPr/>
          </p:nvSpPr>
          <p:spPr>
            <a:xfrm>
              <a:off x="3623086" y="569979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1382" name="TextBox 1381">
              <a:extLst>
                <a:ext uri="{FF2B5EF4-FFF2-40B4-BE49-F238E27FC236}">
                  <a16:creationId xmlns:a16="http://schemas.microsoft.com/office/drawing/2014/main" id="{617D04EA-221B-0DFC-2095-4D3D2181C7F1}"/>
                </a:ext>
              </a:extLst>
            </p:cNvPr>
            <p:cNvSpPr txBox="1"/>
            <p:nvPr/>
          </p:nvSpPr>
          <p:spPr>
            <a:xfrm>
              <a:off x="3690414" y="569979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383" name="TextBox 1382">
              <a:extLst>
                <a:ext uri="{FF2B5EF4-FFF2-40B4-BE49-F238E27FC236}">
                  <a16:creationId xmlns:a16="http://schemas.microsoft.com/office/drawing/2014/main" id="{015774D5-9591-495B-FDD7-258D94C2A2EA}"/>
                </a:ext>
              </a:extLst>
            </p:cNvPr>
            <p:cNvSpPr txBox="1"/>
            <p:nvPr/>
          </p:nvSpPr>
          <p:spPr>
            <a:xfrm>
              <a:off x="3756753" y="569979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384" name="TextBox 1383">
              <a:extLst>
                <a:ext uri="{FF2B5EF4-FFF2-40B4-BE49-F238E27FC236}">
                  <a16:creationId xmlns:a16="http://schemas.microsoft.com/office/drawing/2014/main" id="{8C72AA9E-C4AD-7CDC-B6C0-9648232624CC}"/>
                </a:ext>
              </a:extLst>
            </p:cNvPr>
            <p:cNvSpPr txBox="1"/>
            <p:nvPr/>
          </p:nvSpPr>
          <p:spPr>
            <a:xfrm>
              <a:off x="4192023" y="569979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173</a:t>
              </a:r>
            </a:p>
          </p:txBody>
        </p:sp>
        <p:sp>
          <p:nvSpPr>
            <p:cNvPr id="1385" name="TextBox 1384">
              <a:extLst>
                <a:ext uri="{FF2B5EF4-FFF2-40B4-BE49-F238E27FC236}">
                  <a16:creationId xmlns:a16="http://schemas.microsoft.com/office/drawing/2014/main" id="{3DAE9967-7563-BE55-550E-984069EB66CE}"/>
                </a:ext>
              </a:extLst>
            </p:cNvPr>
            <p:cNvSpPr txBox="1"/>
            <p:nvPr/>
          </p:nvSpPr>
          <p:spPr>
            <a:xfrm>
              <a:off x="4760980" y="569979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237</a:t>
              </a:r>
            </a:p>
          </p:txBody>
        </p:sp>
        <p:sp>
          <p:nvSpPr>
            <p:cNvPr id="1386" name="TextBox 1385">
              <a:extLst>
                <a:ext uri="{FF2B5EF4-FFF2-40B4-BE49-F238E27FC236}">
                  <a16:creationId xmlns:a16="http://schemas.microsoft.com/office/drawing/2014/main" id="{858852A8-CD5A-2E0E-C6F2-6DF827C2BA33}"/>
                </a:ext>
              </a:extLst>
            </p:cNvPr>
            <p:cNvSpPr txBox="1"/>
            <p:nvPr/>
          </p:nvSpPr>
          <p:spPr>
            <a:xfrm>
              <a:off x="5329919" y="569979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1387" name="TextBox 1386">
              <a:extLst>
                <a:ext uri="{FF2B5EF4-FFF2-40B4-BE49-F238E27FC236}">
                  <a16:creationId xmlns:a16="http://schemas.microsoft.com/office/drawing/2014/main" id="{868A51B9-D9AD-FF01-CE05-55D298518EA7}"/>
                </a:ext>
              </a:extLst>
            </p:cNvPr>
            <p:cNvSpPr txBox="1"/>
            <p:nvPr/>
          </p:nvSpPr>
          <p:spPr>
            <a:xfrm>
              <a:off x="5396257" y="569979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-10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388" name="TextBox 1387">
              <a:extLst>
                <a:ext uri="{FF2B5EF4-FFF2-40B4-BE49-F238E27FC236}">
                  <a16:creationId xmlns:a16="http://schemas.microsoft.com/office/drawing/2014/main" id="{0E97C26B-E28A-844E-90D8-5A20A3920405}"/>
                </a:ext>
              </a:extLst>
            </p:cNvPr>
            <p:cNvSpPr txBox="1"/>
            <p:nvPr/>
          </p:nvSpPr>
          <p:spPr>
            <a:xfrm>
              <a:off x="5445764" y="5699799"/>
              <a:ext cx="331399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,20</a:t>
              </a:r>
            </a:p>
          </p:txBody>
        </p:sp>
        <p:sp>
          <p:nvSpPr>
            <p:cNvPr id="1389" name="TextBox 1388">
              <a:extLst>
                <a:ext uri="{FF2B5EF4-FFF2-40B4-BE49-F238E27FC236}">
                  <a16:creationId xmlns:a16="http://schemas.microsoft.com/office/drawing/2014/main" id="{AF0899D6-0B7E-972F-1049-FFA1D02C81E0}"/>
                </a:ext>
              </a:extLst>
            </p:cNvPr>
            <p:cNvSpPr txBox="1"/>
            <p:nvPr/>
          </p:nvSpPr>
          <p:spPr>
            <a:xfrm>
              <a:off x="5898876" y="5699799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390" name="TextBox 1389">
              <a:extLst>
                <a:ext uri="{FF2B5EF4-FFF2-40B4-BE49-F238E27FC236}">
                  <a16:creationId xmlns:a16="http://schemas.microsoft.com/office/drawing/2014/main" id="{B90FAF2C-924F-4F18-4AF3-170321DA43A3}"/>
                </a:ext>
              </a:extLst>
            </p:cNvPr>
            <p:cNvSpPr txBox="1"/>
            <p:nvPr/>
          </p:nvSpPr>
          <p:spPr>
            <a:xfrm>
              <a:off x="1825323" y="5932363"/>
              <a:ext cx="460116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12</a:t>
              </a:r>
            </a:p>
          </p:txBody>
        </p:sp>
        <p:sp>
          <p:nvSpPr>
            <p:cNvPr id="1391" name="TextBox 1390">
              <a:extLst>
                <a:ext uri="{FF2B5EF4-FFF2-40B4-BE49-F238E27FC236}">
                  <a16:creationId xmlns:a16="http://schemas.microsoft.com/office/drawing/2014/main" id="{81809461-22E1-0BEC-E9CF-037E0059D70D}"/>
                </a:ext>
              </a:extLst>
            </p:cNvPr>
            <p:cNvSpPr txBox="1"/>
            <p:nvPr/>
          </p:nvSpPr>
          <p:spPr>
            <a:xfrm>
              <a:off x="2107510" y="5932363"/>
              <a:ext cx="22248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392" name="TextBox 1391">
              <a:extLst>
                <a:ext uri="{FF2B5EF4-FFF2-40B4-BE49-F238E27FC236}">
                  <a16:creationId xmlns:a16="http://schemas.microsoft.com/office/drawing/2014/main" id="{77CF4569-BF4F-FFF8-59E0-C71789FDE11D}"/>
                </a:ext>
              </a:extLst>
            </p:cNvPr>
            <p:cNvSpPr txBox="1"/>
            <p:nvPr/>
          </p:nvSpPr>
          <p:spPr>
            <a:xfrm>
              <a:off x="2153056" y="593236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150</a:t>
              </a:r>
            </a:p>
          </p:txBody>
        </p:sp>
        <p:sp>
          <p:nvSpPr>
            <p:cNvPr id="1393" name="TextBox 1392">
              <a:extLst>
                <a:ext uri="{FF2B5EF4-FFF2-40B4-BE49-F238E27FC236}">
                  <a16:creationId xmlns:a16="http://schemas.microsoft.com/office/drawing/2014/main" id="{7C301B33-080E-1E6C-D297-A52E272BC2E6}"/>
                </a:ext>
              </a:extLst>
            </p:cNvPr>
            <p:cNvSpPr txBox="1"/>
            <p:nvPr/>
          </p:nvSpPr>
          <p:spPr>
            <a:xfrm>
              <a:off x="2618104" y="593236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394" name="TextBox 1393">
              <a:extLst>
                <a:ext uri="{FF2B5EF4-FFF2-40B4-BE49-F238E27FC236}">
                  <a16:creationId xmlns:a16="http://schemas.microsoft.com/office/drawing/2014/main" id="{DB4A4F4A-B688-D411-CB09-42F5150009B5}"/>
                </a:ext>
              </a:extLst>
            </p:cNvPr>
            <p:cNvSpPr txBox="1"/>
            <p:nvPr/>
          </p:nvSpPr>
          <p:spPr>
            <a:xfrm>
              <a:off x="3054128" y="593236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150</a:t>
              </a:r>
            </a:p>
          </p:txBody>
        </p:sp>
        <p:sp>
          <p:nvSpPr>
            <p:cNvPr id="1395" name="TextBox 1394">
              <a:extLst>
                <a:ext uri="{FF2B5EF4-FFF2-40B4-BE49-F238E27FC236}">
                  <a16:creationId xmlns:a16="http://schemas.microsoft.com/office/drawing/2014/main" id="{A42904C8-52F6-9438-8A6B-269920B49400}"/>
                </a:ext>
              </a:extLst>
            </p:cNvPr>
            <p:cNvSpPr txBox="1"/>
            <p:nvPr/>
          </p:nvSpPr>
          <p:spPr>
            <a:xfrm>
              <a:off x="3623086" y="593236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484</a:t>
              </a:r>
            </a:p>
          </p:txBody>
        </p:sp>
        <p:sp>
          <p:nvSpPr>
            <p:cNvPr id="1396" name="TextBox 1395">
              <a:extLst>
                <a:ext uri="{FF2B5EF4-FFF2-40B4-BE49-F238E27FC236}">
                  <a16:creationId xmlns:a16="http://schemas.microsoft.com/office/drawing/2014/main" id="{D5A31022-C8B5-7253-CE2C-2FA56EB95488}"/>
                </a:ext>
              </a:extLst>
            </p:cNvPr>
            <p:cNvSpPr txBox="1"/>
            <p:nvPr/>
          </p:nvSpPr>
          <p:spPr>
            <a:xfrm>
              <a:off x="4192023" y="593236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397" name="TextBox 1396">
              <a:extLst>
                <a:ext uri="{FF2B5EF4-FFF2-40B4-BE49-F238E27FC236}">
                  <a16:creationId xmlns:a16="http://schemas.microsoft.com/office/drawing/2014/main" id="{64E03FB8-7E52-743E-945A-84B5A5B4B7D0}"/>
                </a:ext>
              </a:extLst>
            </p:cNvPr>
            <p:cNvSpPr txBox="1"/>
            <p:nvPr/>
          </p:nvSpPr>
          <p:spPr>
            <a:xfrm>
              <a:off x="4241529" y="593236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398" name="TextBox 1397">
              <a:extLst>
                <a:ext uri="{FF2B5EF4-FFF2-40B4-BE49-F238E27FC236}">
                  <a16:creationId xmlns:a16="http://schemas.microsoft.com/office/drawing/2014/main" id="{66D83F16-26BA-EC0F-3E85-EB70F7948F5A}"/>
                </a:ext>
              </a:extLst>
            </p:cNvPr>
            <p:cNvSpPr txBox="1"/>
            <p:nvPr/>
          </p:nvSpPr>
          <p:spPr>
            <a:xfrm>
              <a:off x="4301927" y="593236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399" name="TextBox 1398">
              <a:extLst>
                <a:ext uri="{FF2B5EF4-FFF2-40B4-BE49-F238E27FC236}">
                  <a16:creationId xmlns:a16="http://schemas.microsoft.com/office/drawing/2014/main" id="{48C1C1C7-AF87-1186-E948-3604CECDF81E}"/>
                </a:ext>
              </a:extLst>
            </p:cNvPr>
            <p:cNvSpPr txBox="1"/>
            <p:nvPr/>
          </p:nvSpPr>
          <p:spPr>
            <a:xfrm>
              <a:off x="4760980" y="593236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400" name="TextBox 1399">
              <a:extLst>
                <a:ext uri="{FF2B5EF4-FFF2-40B4-BE49-F238E27FC236}">
                  <a16:creationId xmlns:a16="http://schemas.microsoft.com/office/drawing/2014/main" id="{5E0A79E8-2D50-A6EA-4DFF-06575134AA77}"/>
                </a:ext>
              </a:extLst>
            </p:cNvPr>
            <p:cNvSpPr txBox="1"/>
            <p:nvPr/>
          </p:nvSpPr>
          <p:spPr>
            <a:xfrm>
              <a:off x="4821378" y="593236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41</a:t>
              </a:r>
            </a:p>
          </p:txBody>
        </p:sp>
        <p:sp>
          <p:nvSpPr>
            <p:cNvPr id="1401" name="TextBox 1400">
              <a:extLst>
                <a:ext uri="{FF2B5EF4-FFF2-40B4-BE49-F238E27FC236}">
                  <a16:creationId xmlns:a16="http://schemas.microsoft.com/office/drawing/2014/main" id="{5468D88C-6354-CB2C-A031-6EFC86199880}"/>
                </a:ext>
              </a:extLst>
            </p:cNvPr>
            <p:cNvSpPr txBox="1"/>
            <p:nvPr/>
          </p:nvSpPr>
          <p:spPr>
            <a:xfrm>
              <a:off x="5329919" y="593236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1402" name="TextBox 1401">
              <a:extLst>
                <a:ext uri="{FF2B5EF4-FFF2-40B4-BE49-F238E27FC236}">
                  <a16:creationId xmlns:a16="http://schemas.microsoft.com/office/drawing/2014/main" id="{5B6F28A3-FF27-A511-45DA-59129BAE45CC}"/>
                </a:ext>
              </a:extLst>
            </p:cNvPr>
            <p:cNvSpPr txBox="1"/>
            <p:nvPr/>
          </p:nvSpPr>
          <p:spPr>
            <a:xfrm>
              <a:off x="5396257" y="593236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-10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403" name="TextBox 1402">
              <a:extLst>
                <a:ext uri="{FF2B5EF4-FFF2-40B4-BE49-F238E27FC236}">
                  <a16:creationId xmlns:a16="http://schemas.microsoft.com/office/drawing/2014/main" id="{469DBF25-1C08-3AB7-B8F8-04F673C1D102}"/>
                </a:ext>
              </a:extLst>
            </p:cNvPr>
            <p:cNvSpPr txBox="1"/>
            <p:nvPr/>
          </p:nvSpPr>
          <p:spPr>
            <a:xfrm>
              <a:off x="5445764" y="5932363"/>
              <a:ext cx="21258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404" name="TextBox 1403">
              <a:extLst>
                <a:ext uri="{FF2B5EF4-FFF2-40B4-BE49-F238E27FC236}">
                  <a16:creationId xmlns:a16="http://schemas.microsoft.com/office/drawing/2014/main" id="{2A8B315D-F899-E1A3-621E-4D005B3821BD}"/>
                </a:ext>
              </a:extLst>
            </p:cNvPr>
            <p:cNvSpPr txBox="1"/>
            <p:nvPr/>
          </p:nvSpPr>
          <p:spPr>
            <a:xfrm>
              <a:off x="5472497" y="593236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405" name="TextBox 1404">
              <a:extLst>
                <a:ext uri="{FF2B5EF4-FFF2-40B4-BE49-F238E27FC236}">
                  <a16:creationId xmlns:a16="http://schemas.microsoft.com/office/drawing/2014/main" id="{A45060B9-0BE4-64B0-48F8-769BBF47F9E0}"/>
                </a:ext>
              </a:extLst>
            </p:cNvPr>
            <p:cNvSpPr txBox="1"/>
            <p:nvPr/>
          </p:nvSpPr>
          <p:spPr>
            <a:xfrm>
              <a:off x="5898876" y="593236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406" name="TextBox 1405">
              <a:extLst>
                <a:ext uri="{FF2B5EF4-FFF2-40B4-BE49-F238E27FC236}">
                  <a16:creationId xmlns:a16="http://schemas.microsoft.com/office/drawing/2014/main" id="{09F3FD73-ADF3-D6CF-E1A0-7957C62CACC6}"/>
                </a:ext>
              </a:extLst>
            </p:cNvPr>
            <p:cNvSpPr txBox="1"/>
            <p:nvPr/>
          </p:nvSpPr>
          <p:spPr>
            <a:xfrm>
              <a:off x="1825323" y="6164927"/>
              <a:ext cx="677944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12-200</a:t>
              </a:r>
            </a:p>
          </p:txBody>
        </p:sp>
        <p:sp>
          <p:nvSpPr>
            <p:cNvPr id="1407" name="TextBox 1406">
              <a:extLst>
                <a:ext uri="{FF2B5EF4-FFF2-40B4-BE49-F238E27FC236}">
                  <a16:creationId xmlns:a16="http://schemas.microsoft.com/office/drawing/2014/main" id="{A6DCCA7B-4818-18BB-2E08-1FB9EF992B65}"/>
                </a:ext>
              </a:extLst>
            </p:cNvPr>
            <p:cNvSpPr txBox="1"/>
            <p:nvPr/>
          </p:nvSpPr>
          <p:spPr>
            <a:xfrm>
              <a:off x="2618104" y="616492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408" name="TextBox 1407">
              <a:extLst>
                <a:ext uri="{FF2B5EF4-FFF2-40B4-BE49-F238E27FC236}">
                  <a16:creationId xmlns:a16="http://schemas.microsoft.com/office/drawing/2014/main" id="{DB267CED-367F-409F-A926-76619135AB92}"/>
                </a:ext>
              </a:extLst>
            </p:cNvPr>
            <p:cNvSpPr txBox="1"/>
            <p:nvPr/>
          </p:nvSpPr>
          <p:spPr>
            <a:xfrm>
              <a:off x="3054128" y="6164927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200</a:t>
              </a:r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23EA858A-D5E2-F829-E954-AB0EDCED579C}"/>
                </a:ext>
              </a:extLst>
            </p:cNvPr>
            <p:cNvSpPr txBox="1"/>
            <p:nvPr/>
          </p:nvSpPr>
          <p:spPr>
            <a:xfrm>
              <a:off x="3623086" y="6164927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522</a:t>
              </a:r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76853881-5B2C-7BCC-13DF-B5A9D0D4757C}"/>
                </a:ext>
              </a:extLst>
            </p:cNvPr>
            <p:cNvSpPr txBox="1"/>
            <p:nvPr/>
          </p:nvSpPr>
          <p:spPr>
            <a:xfrm>
              <a:off x="4192023" y="6164927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C47EBFFA-B05A-13F3-07E0-970683492374}"/>
                </a:ext>
              </a:extLst>
            </p:cNvPr>
            <p:cNvSpPr txBox="1"/>
            <p:nvPr/>
          </p:nvSpPr>
          <p:spPr>
            <a:xfrm>
              <a:off x="4252421" y="616492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40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5AD2A51E-AF1A-890E-F11C-5E10184DA9B0}"/>
                </a:ext>
              </a:extLst>
            </p:cNvPr>
            <p:cNvSpPr txBox="1"/>
            <p:nvPr/>
          </p:nvSpPr>
          <p:spPr>
            <a:xfrm>
              <a:off x="4760980" y="6164927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222</a:t>
              </a:r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B6D52AB2-3B63-F444-C94F-428E55967BE3}"/>
                </a:ext>
              </a:extLst>
            </p:cNvPr>
            <p:cNvSpPr txBox="1"/>
            <p:nvPr/>
          </p:nvSpPr>
          <p:spPr>
            <a:xfrm>
              <a:off x="5329919" y="6164927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CF74B3DE-9163-8345-E7E6-9E28357BA196}"/>
                </a:ext>
              </a:extLst>
            </p:cNvPr>
            <p:cNvSpPr txBox="1"/>
            <p:nvPr/>
          </p:nvSpPr>
          <p:spPr>
            <a:xfrm>
              <a:off x="5397247" y="6164927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82ABA71F-268E-05A0-197B-E13CF2262716}"/>
                </a:ext>
              </a:extLst>
            </p:cNvPr>
            <p:cNvSpPr txBox="1"/>
            <p:nvPr/>
          </p:nvSpPr>
          <p:spPr>
            <a:xfrm>
              <a:off x="5443783" y="6164927"/>
              <a:ext cx="331399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,50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F34056DD-6E20-3FC4-B887-C5BB04A92C10}"/>
                </a:ext>
              </a:extLst>
            </p:cNvPr>
            <p:cNvSpPr txBox="1"/>
            <p:nvPr/>
          </p:nvSpPr>
          <p:spPr>
            <a:xfrm>
              <a:off x="5898876" y="6164927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FF93B7D3-B992-D688-D4D1-AD11FD96AD0A}"/>
                </a:ext>
              </a:extLst>
            </p:cNvPr>
            <p:cNvSpPr txBox="1"/>
            <p:nvPr/>
          </p:nvSpPr>
          <p:spPr>
            <a:xfrm>
              <a:off x="1825323" y="6397482"/>
              <a:ext cx="677944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12-250</a:t>
              </a:r>
            </a:p>
          </p:txBody>
        </p:sp>
        <p:sp>
          <p:nvSpPr>
            <p:cNvPr id="1418" name="TextBox 1417">
              <a:extLst>
                <a:ext uri="{FF2B5EF4-FFF2-40B4-BE49-F238E27FC236}">
                  <a16:creationId xmlns:a16="http://schemas.microsoft.com/office/drawing/2014/main" id="{A0B6D9BC-A31D-F470-ED3E-47E4980225EC}"/>
                </a:ext>
              </a:extLst>
            </p:cNvPr>
            <p:cNvSpPr txBox="1"/>
            <p:nvPr/>
          </p:nvSpPr>
          <p:spPr>
            <a:xfrm>
              <a:off x="2618104" y="6397482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</a:t>
              </a:r>
            </a:p>
          </p:txBody>
        </p:sp>
        <p:sp>
          <p:nvSpPr>
            <p:cNvPr id="1419" name="TextBox 1418">
              <a:extLst>
                <a:ext uri="{FF2B5EF4-FFF2-40B4-BE49-F238E27FC236}">
                  <a16:creationId xmlns:a16="http://schemas.microsoft.com/office/drawing/2014/main" id="{05E3ACD2-9207-1649-9A63-B1DE51387CB3}"/>
                </a:ext>
              </a:extLst>
            </p:cNvPr>
            <p:cNvSpPr txBox="1"/>
            <p:nvPr/>
          </p:nvSpPr>
          <p:spPr>
            <a:xfrm>
              <a:off x="3054128" y="6397482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250</a:t>
              </a:r>
            </a:p>
          </p:txBody>
        </p:sp>
        <p:sp>
          <p:nvSpPr>
            <p:cNvPr id="1420" name="TextBox 1419">
              <a:extLst>
                <a:ext uri="{FF2B5EF4-FFF2-40B4-BE49-F238E27FC236}">
                  <a16:creationId xmlns:a16="http://schemas.microsoft.com/office/drawing/2014/main" id="{BD0B4FC6-3943-D68C-93C8-2152AC1BBC7A}"/>
                </a:ext>
              </a:extLst>
            </p:cNvPr>
            <p:cNvSpPr txBox="1"/>
            <p:nvPr/>
          </p:nvSpPr>
          <p:spPr>
            <a:xfrm>
              <a:off x="3623086" y="6397482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520</a:t>
              </a:r>
            </a:p>
          </p:txBody>
        </p:sp>
        <p:sp>
          <p:nvSpPr>
            <p:cNvPr id="1421" name="TextBox 1420">
              <a:extLst>
                <a:ext uri="{FF2B5EF4-FFF2-40B4-BE49-F238E27FC236}">
                  <a16:creationId xmlns:a16="http://schemas.microsoft.com/office/drawing/2014/main" id="{D262D317-7581-FDBB-C086-7BD3C827093B}"/>
                </a:ext>
              </a:extLst>
            </p:cNvPr>
            <p:cNvSpPr txBox="1"/>
            <p:nvPr/>
          </p:nvSpPr>
          <p:spPr>
            <a:xfrm>
              <a:off x="4192023" y="6397482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268</a:t>
              </a:r>
            </a:p>
          </p:txBody>
        </p:sp>
        <p:sp>
          <p:nvSpPr>
            <p:cNvPr id="1422" name="TextBox 1421">
              <a:extLst>
                <a:ext uri="{FF2B5EF4-FFF2-40B4-BE49-F238E27FC236}">
                  <a16:creationId xmlns:a16="http://schemas.microsoft.com/office/drawing/2014/main" id="{CEAC6CBE-7C2D-0AD5-2DE9-79EF980E2D25}"/>
                </a:ext>
              </a:extLst>
            </p:cNvPr>
            <p:cNvSpPr txBox="1"/>
            <p:nvPr/>
          </p:nvSpPr>
          <p:spPr>
            <a:xfrm>
              <a:off x="4760980" y="6397482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223</a:t>
              </a:r>
            </a:p>
          </p:txBody>
        </p:sp>
        <p:sp>
          <p:nvSpPr>
            <p:cNvPr id="1423" name="TextBox 1422">
              <a:extLst>
                <a:ext uri="{FF2B5EF4-FFF2-40B4-BE49-F238E27FC236}">
                  <a16:creationId xmlns:a16="http://schemas.microsoft.com/office/drawing/2014/main" id="{20A4C380-1959-B255-2188-3E4C43D69BD9}"/>
                </a:ext>
              </a:extLst>
            </p:cNvPr>
            <p:cNvSpPr txBox="1"/>
            <p:nvPr/>
          </p:nvSpPr>
          <p:spPr>
            <a:xfrm>
              <a:off x="5329919" y="6397482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424" name="TextBox 1423">
              <a:extLst>
                <a:ext uri="{FF2B5EF4-FFF2-40B4-BE49-F238E27FC236}">
                  <a16:creationId xmlns:a16="http://schemas.microsoft.com/office/drawing/2014/main" id="{FB94C762-0263-36A8-2930-1E4F286AE344}"/>
                </a:ext>
              </a:extLst>
            </p:cNvPr>
            <p:cNvSpPr txBox="1"/>
            <p:nvPr/>
          </p:nvSpPr>
          <p:spPr>
            <a:xfrm>
              <a:off x="5391307" y="6397482"/>
              <a:ext cx="27199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1,</a:t>
              </a:r>
            </a:p>
          </p:txBody>
        </p:sp>
        <p:sp>
          <p:nvSpPr>
            <p:cNvPr id="1425" name="TextBox 1424">
              <a:extLst>
                <a:ext uri="{FF2B5EF4-FFF2-40B4-BE49-F238E27FC236}">
                  <a16:creationId xmlns:a16="http://schemas.microsoft.com/office/drawing/2014/main" id="{89614A33-0C6F-DB69-E2E5-99949220D54F}"/>
                </a:ext>
              </a:extLst>
            </p:cNvPr>
            <p:cNvSpPr txBox="1"/>
            <p:nvPr/>
          </p:nvSpPr>
          <p:spPr>
            <a:xfrm>
              <a:off x="5464576" y="6397482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426" name="TextBox 1425">
              <a:extLst>
                <a:ext uri="{FF2B5EF4-FFF2-40B4-BE49-F238E27FC236}">
                  <a16:creationId xmlns:a16="http://schemas.microsoft.com/office/drawing/2014/main" id="{239B38FB-DAE6-28CB-8E01-6FAFE603CF75}"/>
                </a:ext>
              </a:extLst>
            </p:cNvPr>
            <p:cNvSpPr txBox="1"/>
            <p:nvPr/>
          </p:nvSpPr>
          <p:spPr>
            <a:xfrm>
              <a:off x="5898876" y="6397482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E19B9D7F-5717-436A-1F36-FB2A518C2DBB}"/>
                </a:ext>
              </a:extLst>
            </p:cNvPr>
            <p:cNvSpPr txBox="1"/>
            <p:nvPr/>
          </p:nvSpPr>
          <p:spPr>
            <a:xfrm>
              <a:off x="1825323" y="6630046"/>
              <a:ext cx="61853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6-380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31DF54B1-57A9-9234-D693-B7FE8BCA9943}"/>
                </a:ext>
              </a:extLst>
            </p:cNvPr>
            <p:cNvSpPr txBox="1"/>
            <p:nvPr/>
          </p:nvSpPr>
          <p:spPr>
            <a:xfrm>
              <a:off x="2618104" y="6630046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E7DA06E8-E024-97FD-40D0-CF820791E259}"/>
                </a:ext>
              </a:extLst>
            </p:cNvPr>
            <p:cNvSpPr txBox="1"/>
            <p:nvPr/>
          </p:nvSpPr>
          <p:spPr>
            <a:xfrm>
              <a:off x="3054128" y="6630046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378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5A386058-6560-920A-B7B3-9FF2415186E8}"/>
                </a:ext>
              </a:extLst>
            </p:cNvPr>
            <p:cNvSpPr txBox="1"/>
            <p:nvPr/>
          </p:nvSpPr>
          <p:spPr>
            <a:xfrm>
              <a:off x="3623086" y="6630046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295</a:t>
              </a:r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99495FD6-4D90-4293-6622-0001612CE98A}"/>
                </a:ext>
              </a:extLst>
            </p:cNvPr>
            <p:cNvSpPr txBox="1"/>
            <p:nvPr/>
          </p:nvSpPr>
          <p:spPr>
            <a:xfrm>
              <a:off x="4192023" y="6630046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178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726122CA-8949-B3B4-5147-0ADCDBAA6615}"/>
                </a:ext>
              </a:extLst>
            </p:cNvPr>
            <p:cNvSpPr txBox="1"/>
            <p:nvPr/>
          </p:nvSpPr>
          <p:spPr>
            <a:xfrm>
              <a:off x="4760980" y="6630046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F7845305-6A62-F321-5B75-EBCC8290A05F}"/>
                </a:ext>
              </a:extLst>
            </p:cNvPr>
            <p:cNvSpPr txBox="1"/>
            <p:nvPr/>
          </p:nvSpPr>
          <p:spPr>
            <a:xfrm>
              <a:off x="4828309" y="6630046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CB795732-8921-18B2-FFE4-530248509595}"/>
                </a:ext>
              </a:extLst>
            </p:cNvPr>
            <p:cNvSpPr txBox="1"/>
            <p:nvPr/>
          </p:nvSpPr>
          <p:spPr>
            <a:xfrm>
              <a:off x="4894648" y="6630046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B5FD8826-2216-D1B3-058E-B5243B32969D}"/>
                </a:ext>
              </a:extLst>
            </p:cNvPr>
            <p:cNvSpPr txBox="1"/>
            <p:nvPr/>
          </p:nvSpPr>
          <p:spPr>
            <a:xfrm>
              <a:off x="5329919" y="6630046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1436" name="TextBox 1435">
              <a:extLst>
                <a:ext uri="{FF2B5EF4-FFF2-40B4-BE49-F238E27FC236}">
                  <a16:creationId xmlns:a16="http://schemas.microsoft.com/office/drawing/2014/main" id="{E0539A1B-BD92-5274-03DD-B8B92B9C6832}"/>
                </a:ext>
              </a:extLst>
            </p:cNvPr>
            <p:cNvSpPr txBox="1"/>
            <p:nvPr/>
          </p:nvSpPr>
          <p:spPr>
            <a:xfrm>
              <a:off x="5395267" y="6630046"/>
              <a:ext cx="27199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9,</a:t>
              </a:r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20AF4A92-301A-9A87-05FC-476F201924E9}"/>
                </a:ext>
              </a:extLst>
            </p:cNvPr>
            <p:cNvSpPr txBox="1"/>
            <p:nvPr/>
          </p:nvSpPr>
          <p:spPr>
            <a:xfrm>
              <a:off x="5486359" y="6630046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3ABF2997-9ECC-2A51-BDCA-528C128EAC7A}"/>
                </a:ext>
              </a:extLst>
            </p:cNvPr>
            <p:cNvSpPr txBox="1"/>
            <p:nvPr/>
          </p:nvSpPr>
          <p:spPr>
            <a:xfrm>
              <a:off x="5898876" y="6630046"/>
              <a:ext cx="341300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AM</a:t>
              </a:r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467BE2A8-5E11-3730-319C-0E51B5CC62CE}"/>
                </a:ext>
              </a:extLst>
            </p:cNvPr>
            <p:cNvSpPr txBox="1"/>
            <p:nvPr/>
          </p:nvSpPr>
          <p:spPr>
            <a:xfrm>
              <a:off x="1825323" y="6862621"/>
              <a:ext cx="61853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2-500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315CF10E-7F61-3735-3AA1-CDB8B0EBDF7B}"/>
                </a:ext>
              </a:extLst>
            </p:cNvPr>
            <p:cNvSpPr txBox="1"/>
            <p:nvPr/>
          </p:nvSpPr>
          <p:spPr>
            <a:xfrm>
              <a:off x="2618104" y="686262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441" name="TextBox 1440">
              <a:extLst>
                <a:ext uri="{FF2B5EF4-FFF2-40B4-BE49-F238E27FC236}">
                  <a16:creationId xmlns:a16="http://schemas.microsoft.com/office/drawing/2014/main" id="{BBCC6396-1BA1-B31B-4093-E80EF5A35511}"/>
                </a:ext>
              </a:extLst>
            </p:cNvPr>
            <p:cNvSpPr txBox="1"/>
            <p:nvPr/>
          </p:nvSpPr>
          <p:spPr>
            <a:xfrm>
              <a:off x="3054128" y="6862621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500</a:t>
              </a:r>
            </a:p>
          </p:txBody>
        </p:sp>
        <p:sp>
          <p:nvSpPr>
            <p:cNvPr id="1442" name="TextBox 1441">
              <a:extLst>
                <a:ext uri="{FF2B5EF4-FFF2-40B4-BE49-F238E27FC236}">
                  <a16:creationId xmlns:a16="http://schemas.microsoft.com/office/drawing/2014/main" id="{2E17E32F-A2F4-309C-C520-5583D4148668}"/>
                </a:ext>
              </a:extLst>
            </p:cNvPr>
            <p:cNvSpPr txBox="1"/>
            <p:nvPr/>
          </p:nvSpPr>
          <p:spPr>
            <a:xfrm>
              <a:off x="3623086" y="686262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443" name="TextBox 1442">
              <a:extLst>
                <a:ext uri="{FF2B5EF4-FFF2-40B4-BE49-F238E27FC236}">
                  <a16:creationId xmlns:a16="http://schemas.microsoft.com/office/drawing/2014/main" id="{74319065-84CF-2585-7498-9965E8D5C6B9}"/>
                </a:ext>
              </a:extLst>
            </p:cNvPr>
            <p:cNvSpPr txBox="1"/>
            <p:nvPr/>
          </p:nvSpPr>
          <p:spPr>
            <a:xfrm>
              <a:off x="3683484" y="6862621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41</a:t>
              </a:r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ADA30531-5EF9-9B63-E780-67D116E7662A}"/>
                </a:ext>
              </a:extLst>
            </p:cNvPr>
            <p:cNvSpPr txBox="1"/>
            <p:nvPr/>
          </p:nvSpPr>
          <p:spPr>
            <a:xfrm>
              <a:off x="4192023" y="6862621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172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12EF64C7-1D80-4D73-E1C9-1ADD46A65E89}"/>
                </a:ext>
              </a:extLst>
            </p:cNvPr>
            <p:cNvSpPr txBox="1"/>
            <p:nvPr/>
          </p:nvSpPr>
          <p:spPr>
            <a:xfrm>
              <a:off x="4760980" y="6862621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366</a:t>
              </a:r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EE9D6799-B170-5122-D2E1-586C2A9B75FF}"/>
                </a:ext>
              </a:extLst>
            </p:cNvPr>
            <p:cNvSpPr txBox="1"/>
            <p:nvPr/>
          </p:nvSpPr>
          <p:spPr>
            <a:xfrm>
              <a:off x="5329919" y="686262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F9C90EC7-D34E-AE78-8271-9C33D639FA43}"/>
                </a:ext>
              </a:extLst>
            </p:cNvPr>
            <p:cNvSpPr txBox="1"/>
            <p:nvPr/>
          </p:nvSpPr>
          <p:spPr>
            <a:xfrm>
              <a:off x="5393287" y="6862621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689C2230-1BE2-1148-C6B0-C6BD144954AF}"/>
                </a:ext>
              </a:extLst>
            </p:cNvPr>
            <p:cNvSpPr txBox="1"/>
            <p:nvPr/>
          </p:nvSpPr>
          <p:spPr>
            <a:xfrm>
              <a:off x="5457645" y="6862621"/>
              <a:ext cx="331399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,50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8832659D-7CC0-B53D-2456-03AF0A6EFF5F}"/>
                </a:ext>
              </a:extLst>
            </p:cNvPr>
            <p:cNvSpPr txBox="1"/>
            <p:nvPr/>
          </p:nvSpPr>
          <p:spPr>
            <a:xfrm>
              <a:off x="5898876" y="6862621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BCB8B1A6-6918-9F7C-852D-0D4F2F62BD9E}"/>
                </a:ext>
              </a:extLst>
            </p:cNvPr>
            <p:cNvSpPr txBox="1"/>
            <p:nvPr/>
          </p:nvSpPr>
          <p:spPr>
            <a:xfrm>
              <a:off x="1825323" y="7095185"/>
              <a:ext cx="61853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2-600</a:t>
              </a:r>
            </a:p>
          </p:txBody>
        </p:sp>
        <p:sp>
          <p:nvSpPr>
            <p:cNvPr id="1451" name="TextBox 1450">
              <a:extLst>
                <a:ext uri="{FF2B5EF4-FFF2-40B4-BE49-F238E27FC236}">
                  <a16:creationId xmlns:a16="http://schemas.microsoft.com/office/drawing/2014/main" id="{E28C52B7-BDCA-E95A-E870-2BC58DF36A89}"/>
                </a:ext>
              </a:extLst>
            </p:cNvPr>
            <p:cNvSpPr txBox="1"/>
            <p:nvPr/>
          </p:nvSpPr>
          <p:spPr>
            <a:xfrm>
              <a:off x="2618104" y="7095185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452" name="TextBox 1451">
              <a:extLst>
                <a:ext uri="{FF2B5EF4-FFF2-40B4-BE49-F238E27FC236}">
                  <a16:creationId xmlns:a16="http://schemas.microsoft.com/office/drawing/2014/main" id="{D17AEDE4-0EEC-CCE3-29F7-1381401BB3C0}"/>
                </a:ext>
              </a:extLst>
            </p:cNvPr>
            <p:cNvSpPr txBox="1"/>
            <p:nvPr/>
          </p:nvSpPr>
          <p:spPr>
            <a:xfrm>
              <a:off x="3054128" y="7095185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600</a:t>
              </a:r>
            </a:p>
          </p:txBody>
        </p:sp>
        <p:sp>
          <p:nvSpPr>
            <p:cNvPr id="1453" name="TextBox 1452">
              <a:extLst>
                <a:ext uri="{FF2B5EF4-FFF2-40B4-BE49-F238E27FC236}">
                  <a16:creationId xmlns:a16="http://schemas.microsoft.com/office/drawing/2014/main" id="{1443E86D-A3A9-DC9B-2E24-937440B59E27}"/>
                </a:ext>
              </a:extLst>
            </p:cNvPr>
            <p:cNvSpPr txBox="1"/>
            <p:nvPr/>
          </p:nvSpPr>
          <p:spPr>
            <a:xfrm>
              <a:off x="3623086" y="7095185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F49B4CFD-0220-E9B5-18F3-8FC62B1AF2A2}"/>
                </a:ext>
              </a:extLst>
            </p:cNvPr>
            <p:cNvSpPr txBox="1"/>
            <p:nvPr/>
          </p:nvSpPr>
          <p:spPr>
            <a:xfrm>
              <a:off x="3689424" y="7095185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4FEC3220-C2F4-34A7-B874-57A56B0AAD87}"/>
                </a:ext>
              </a:extLst>
            </p:cNvPr>
            <p:cNvSpPr txBox="1"/>
            <p:nvPr/>
          </p:nvSpPr>
          <p:spPr>
            <a:xfrm>
              <a:off x="3755763" y="7095185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84587A24-B37D-60FC-0D56-AFF222C60BB0}"/>
                </a:ext>
              </a:extLst>
            </p:cNvPr>
            <p:cNvSpPr txBox="1"/>
            <p:nvPr/>
          </p:nvSpPr>
          <p:spPr>
            <a:xfrm>
              <a:off x="4192023" y="7095185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175</a:t>
              </a:r>
            </a:p>
          </p:txBody>
        </p:sp>
        <p:sp>
          <p:nvSpPr>
            <p:cNvPr id="1457" name="TextBox 1456">
              <a:extLst>
                <a:ext uri="{FF2B5EF4-FFF2-40B4-BE49-F238E27FC236}">
                  <a16:creationId xmlns:a16="http://schemas.microsoft.com/office/drawing/2014/main" id="{F073F268-9A89-B8D4-A3E6-5EB26246937C}"/>
                </a:ext>
              </a:extLst>
            </p:cNvPr>
            <p:cNvSpPr txBox="1"/>
            <p:nvPr/>
          </p:nvSpPr>
          <p:spPr>
            <a:xfrm>
              <a:off x="4760980" y="7095185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366</a:t>
              </a:r>
            </a:p>
          </p:txBody>
        </p: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6DBE578C-A3C2-D530-58FC-87460CE0F989}"/>
                </a:ext>
              </a:extLst>
            </p:cNvPr>
            <p:cNvSpPr txBox="1"/>
            <p:nvPr/>
          </p:nvSpPr>
          <p:spPr>
            <a:xfrm>
              <a:off x="5329919" y="7095185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</a:t>
              </a:r>
            </a:p>
          </p:txBody>
        </p:sp>
        <p:sp>
          <p:nvSpPr>
            <p:cNvPr id="1459" name="TextBox 1458">
              <a:extLst>
                <a:ext uri="{FF2B5EF4-FFF2-40B4-BE49-F238E27FC236}">
                  <a16:creationId xmlns:a16="http://schemas.microsoft.com/office/drawing/2014/main" id="{72E1C74B-8790-0CA0-A300-D75E7EB1A3F0}"/>
                </a:ext>
              </a:extLst>
            </p:cNvPr>
            <p:cNvSpPr txBox="1"/>
            <p:nvPr/>
          </p:nvSpPr>
          <p:spPr>
            <a:xfrm>
              <a:off x="5461606" y="7095185"/>
              <a:ext cx="21258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460" name="TextBox 1459">
              <a:extLst>
                <a:ext uri="{FF2B5EF4-FFF2-40B4-BE49-F238E27FC236}">
                  <a16:creationId xmlns:a16="http://schemas.microsoft.com/office/drawing/2014/main" id="{A6071AD7-E1B5-D09A-B22D-82E76FE161B5}"/>
                </a:ext>
              </a:extLst>
            </p:cNvPr>
            <p:cNvSpPr txBox="1"/>
            <p:nvPr/>
          </p:nvSpPr>
          <p:spPr>
            <a:xfrm>
              <a:off x="5488339" y="7095185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60</a:t>
              </a:r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6727C27F-0350-C6D8-414D-AF604C99AA4D}"/>
                </a:ext>
              </a:extLst>
            </p:cNvPr>
            <p:cNvSpPr txBox="1"/>
            <p:nvPr/>
          </p:nvSpPr>
          <p:spPr>
            <a:xfrm>
              <a:off x="5898876" y="7095185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89996A7D-BD78-6C3A-8CF2-C9FA5A2F362A}"/>
                </a:ext>
              </a:extLst>
            </p:cNvPr>
            <p:cNvSpPr txBox="1"/>
            <p:nvPr/>
          </p:nvSpPr>
          <p:spPr>
            <a:xfrm>
              <a:off x="1825323" y="7327739"/>
              <a:ext cx="400708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2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A7EC590C-3F58-980B-407E-FA0CB450687B}"/>
                </a:ext>
              </a:extLst>
            </p:cNvPr>
            <p:cNvSpPr txBox="1"/>
            <p:nvPr/>
          </p:nvSpPr>
          <p:spPr>
            <a:xfrm>
              <a:off x="2058004" y="7327739"/>
              <a:ext cx="22248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17E40826-69E4-4CE4-8E43-8371B8C82C2C}"/>
                </a:ext>
              </a:extLst>
            </p:cNvPr>
            <p:cNvSpPr txBox="1"/>
            <p:nvPr/>
          </p:nvSpPr>
          <p:spPr>
            <a:xfrm>
              <a:off x="2103550" y="7327739"/>
              <a:ext cx="42051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1000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D158CF35-575E-0985-0460-02CD59CE642D}"/>
                </a:ext>
              </a:extLst>
            </p:cNvPr>
            <p:cNvSpPr txBox="1"/>
            <p:nvPr/>
          </p:nvSpPr>
          <p:spPr>
            <a:xfrm>
              <a:off x="2618104" y="732773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466" name="TextBox 1465">
              <a:extLst>
                <a:ext uri="{FF2B5EF4-FFF2-40B4-BE49-F238E27FC236}">
                  <a16:creationId xmlns:a16="http://schemas.microsoft.com/office/drawing/2014/main" id="{0D877F51-1075-9378-2894-5B7672DC5082}"/>
                </a:ext>
              </a:extLst>
            </p:cNvPr>
            <p:cNvSpPr txBox="1"/>
            <p:nvPr/>
          </p:nvSpPr>
          <p:spPr>
            <a:xfrm>
              <a:off x="3054128" y="7327739"/>
              <a:ext cx="42051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1000</a:t>
              </a:r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6BAD2CF4-8F01-E1B0-4EA0-5EE9800D9043}"/>
                </a:ext>
              </a:extLst>
            </p:cNvPr>
            <p:cNvSpPr txBox="1"/>
            <p:nvPr/>
          </p:nvSpPr>
          <p:spPr>
            <a:xfrm>
              <a:off x="3623086" y="732773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91ACBA2A-2061-3687-323C-C7826561E8E0}"/>
                </a:ext>
              </a:extLst>
            </p:cNvPr>
            <p:cNvSpPr txBox="1"/>
            <p:nvPr/>
          </p:nvSpPr>
          <p:spPr>
            <a:xfrm>
              <a:off x="3689424" y="732773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87117E94-A727-2140-1513-E22F5A914D60}"/>
                </a:ext>
              </a:extLst>
            </p:cNvPr>
            <p:cNvSpPr txBox="1"/>
            <p:nvPr/>
          </p:nvSpPr>
          <p:spPr>
            <a:xfrm>
              <a:off x="3749822" y="732773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2FFD08FA-D338-4A48-902C-E5F9BD04B077}"/>
                </a:ext>
              </a:extLst>
            </p:cNvPr>
            <p:cNvSpPr txBox="1"/>
            <p:nvPr/>
          </p:nvSpPr>
          <p:spPr>
            <a:xfrm>
              <a:off x="4192023" y="732773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181</a:t>
              </a:r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59FCB940-00AF-DE0D-0D79-7A96791FAA20}"/>
                </a:ext>
              </a:extLst>
            </p:cNvPr>
            <p:cNvSpPr txBox="1"/>
            <p:nvPr/>
          </p:nvSpPr>
          <p:spPr>
            <a:xfrm>
              <a:off x="4760980" y="732773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365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FBF2341C-2388-215A-2DF7-50926D2E9197}"/>
                </a:ext>
              </a:extLst>
            </p:cNvPr>
            <p:cNvSpPr txBox="1"/>
            <p:nvPr/>
          </p:nvSpPr>
          <p:spPr>
            <a:xfrm>
              <a:off x="5329919" y="7327739"/>
              <a:ext cx="450214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56,50</a:t>
              </a:r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6999CB9D-1DD6-52F9-BB77-AABAA3E8AE94}"/>
                </a:ext>
              </a:extLst>
            </p:cNvPr>
            <p:cNvSpPr txBox="1"/>
            <p:nvPr/>
          </p:nvSpPr>
          <p:spPr>
            <a:xfrm>
              <a:off x="5898876" y="7327739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1AEC6B06-0896-7A48-48FE-E3D9AA501742}"/>
                </a:ext>
              </a:extLst>
            </p:cNvPr>
            <p:cNvSpPr txBox="1"/>
            <p:nvPr/>
          </p:nvSpPr>
          <p:spPr>
            <a:xfrm>
              <a:off x="1825323" y="7560304"/>
              <a:ext cx="400708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2</a:t>
              </a:r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BA65DBEB-9297-49F4-7564-BE1F878F92A9}"/>
                </a:ext>
              </a:extLst>
            </p:cNvPr>
            <p:cNvSpPr txBox="1"/>
            <p:nvPr/>
          </p:nvSpPr>
          <p:spPr>
            <a:xfrm>
              <a:off x="2058004" y="7560304"/>
              <a:ext cx="22248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476" name="TextBox 1475">
              <a:extLst>
                <a:ext uri="{FF2B5EF4-FFF2-40B4-BE49-F238E27FC236}">
                  <a16:creationId xmlns:a16="http://schemas.microsoft.com/office/drawing/2014/main" id="{F1AD843F-A342-4A7C-5268-0240E3D27B32}"/>
                </a:ext>
              </a:extLst>
            </p:cNvPr>
            <p:cNvSpPr txBox="1"/>
            <p:nvPr/>
          </p:nvSpPr>
          <p:spPr>
            <a:xfrm>
              <a:off x="2103550" y="7560304"/>
              <a:ext cx="42051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1500</a:t>
              </a:r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37303DCD-7D1F-EF5D-32AD-87A993EF234F}"/>
                </a:ext>
              </a:extLst>
            </p:cNvPr>
            <p:cNvSpPr txBox="1"/>
            <p:nvPr/>
          </p:nvSpPr>
          <p:spPr>
            <a:xfrm>
              <a:off x="2618104" y="7560304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C0569A97-3C14-D2E0-AABD-5B4BE2776458}"/>
                </a:ext>
              </a:extLst>
            </p:cNvPr>
            <p:cNvSpPr txBox="1"/>
            <p:nvPr/>
          </p:nvSpPr>
          <p:spPr>
            <a:xfrm>
              <a:off x="3054128" y="7560304"/>
              <a:ext cx="42051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1500</a:t>
              </a:r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20AFF882-20C6-686C-5637-FCFE5C9EBB65}"/>
                </a:ext>
              </a:extLst>
            </p:cNvPr>
            <p:cNvSpPr txBox="1"/>
            <p:nvPr/>
          </p:nvSpPr>
          <p:spPr>
            <a:xfrm>
              <a:off x="3623086" y="7560304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E6F5250D-491E-A1DB-D079-5602133D3B11}"/>
                </a:ext>
              </a:extLst>
            </p:cNvPr>
            <p:cNvSpPr txBox="1"/>
            <p:nvPr/>
          </p:nvSpPr>
          <p:spPr>
            <a:xfrm>
              <a:off x="3690414" y="7560304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481" name="TextBox 1480">
              <a:extLst>
                <a:ext uri="{FF2B5EF4-FFF2-40B4-BE49-F238E27FC236}">
                  <a16:creationId xmlns:a16="http://schemas.microsoft.com/office/drawing/2014/main" id="{35D25E22-9101-812B-BFF2-34D97BF3FF06}"/>
                </a:ext>
              </a:extLst>
            </p:cNvPr>
            <p:cNvSpPr txBox="1"/>
            <p:nvPr/>
          </p:nvSpPr>
          <p:spPr>
            <a:xfrm>
              <a:off x="3757743" y="7560304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482" name="TextBox 1481">
              <a:extLst>
                <a:ext uri="{FF2B5EF4-FFF2-40B4-BE49-F238E27FC236}">
                  <a16:creationId xmlns:a16="http://schemas.microsoft.com/office/drawing/2014/main" id="{6C5FDE3A-A223-2F4E-B574-A591F6A9CE41}"/>
                </a:ext>
              </a:extLst>
            </p:cNvPr>
            <p:cNvSpPr txBox="1"/>
            <p:nvPr/>
          </p:nvSpPr>
          <p:spPr>
            <a:xfrm>
              <a:off x="4192023" y="7560304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351</a:t>
              </a:r>
            </a:p>
          </p:txBody>
        </p:sp>
        <p:sp>
          <p:nvSpPr>
            <p:cNvPr id="1483" name="TextBox 1482">
              <a:extLst>
                <a:ext uri="{FF2B5EF4-FFF2-40B4-BE49-F238E27FC236}">
                  <a16:creationId xmlns:a16="http://schemas.microsoft.com/office/drawing/2014/main" id="{5EAB0AE3-7EC8-E693-CF85-2F35A5182716}"/>
                </a:ext>
              </a:extLst>
            </p:cNvPr>
            <p:cNvSpPr txBox="1"/>
            <p:nvPr/>
          </p:nvSpPr>
          <p:spPr>
            <a:xfrm>
              <a:off x="4760980" y="7560304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378</a:t>
              </a:r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95B12705-D944-82AE-96A0-84C4D7D41448}"/>
                </a:ext>
              </a:extLst>
            </p:cNvPr>
            <p:cNvSpPr txBox="1"/>
            <p:nvPr/>
          </p:nvSpPr>
          <p:spPr>
            <a:xfrm>
              <a:off x="5329919" y="7560304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96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E28C6CB4-EC94-FA80-C822-97E91985BC05}"/>
                </a:ext>
              </a:extLst>
            </p:cNvPr>
            <p:cNvSpPr txBox="1"/>
            <p:nvPr/>
          </p:nvSpPr>
          <p:spPr>
            <a:xfrm>
              <a:off x="5463586" y="7560304"/>
              <a:ext cx="21258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A78B0AF6-0E37-70FC-ECA8-4A7FA4DB8587}"/>
                </a:ext>
              </a:extLst>
            </p:cNvPr>
            <p:cNvSpPr txBox="1"/>
            <p:nvPr/>
          </p:nvSpPr>
          <p:spPr>
            <a:xfrm>
              <a:off x="5490320" y="7560304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81A72422-76DD-7B10-CDBA-B9CD28B8965C}"/>
                </a:ext>
              </a:extLst>
            </p:cNvPr>
            <p:cNvSpPr txBox="1"/>
            <p:nvPr/>
          </p:nvSpPr>
          <p:spPr>
            <a:xfrm>
              <a:off x="5898876" y="7560304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1B2A155C-43EC-B295-A182-40AFC5C2780F}"/>
                </a:ext>
              </a:extLst>
            </p:cNvPr>
            <p:cNvSpPr txBox="1"/>
            <p:nvPr/>
          </p:nvSpPr>
          <p:spPr>
            <a:xfrm>
              <a:off x="1825323" y="7792859"/>
              <a:ext cx="677944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2-2000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8A020D54-8095-9609-2B1E-512C8245EEB5}"/>
                </a:ext>
              </a:extLst>
            </p:cNvPr>
            <p:cNvSpPr txBox="1"/>
            <p:nvPr/>
          </p:nvSpPr>
          <p:spPr>
            <a:xfrm>
              <a:off x="2618104" y="779285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D2E52903-AA67-B8CD-5787-6B8C5779679D}"/>
                </a:ext>
              </a:extLst>
            </p:cNvPr>
            <p:cNvSpPr txBox="1"/>
            <p:nvPr/>
          </p:nvSpPr>
          <p:spPr>
            <a:xfrm>
              <a:off x="3054128" y="7792859"/>
              <a:ext cx="42051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2000</a:t>
              </a:r>
            </a:p>
          </p:txBody>
        </p:sp>
        <p:sp>
          <p:nvSpPr>
            <p:cNvPr id="1491" name="TextBox 1490">
              <a:extLst>
                <a:ext uri="{FF2B5EF4-FFF2-40B4-BE49-F238E27FC236}">
                  <a16:creationId xmlns:a16="http://schemas.microsoft.com/office/drawing/2014/main" id="{06A99731-2ACB-0EBE-7D82-A22486BE1B67}"/>
                </a:ext>
              </a:extLst>
            </p:cNvPr>
            <p:cNvSpPr txBox="1"/>
            <p:nvPr/>
          </p:nvSpPr>
          <p:spPr>
            <a:xfrm>
              <a:off x="3623086" y="779285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1492" name="TextBox 1491">
              <a:extLst>
                <a:ext uri="{FF2B5EF4-FFF2-40B4-BE49-F238E27FC236}">
                  <a16:creationId xmlns:a16="http://schemas.microsoft.com/office/drawing/2014/main" id="{23A7F5AE-DD87-648C-DD86-ABFBAF877871}"/>
                </a:ext>
              </a:extLst>
            </p:cNvPr>
            <p:cNvSpPr txBox="1"/>
            <p:nvPr/>
          </p:nvSpPr>
          <p:spPr>
            <a:xfrm>
              <a:off x="3690414" y="779285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1493" name="TextBox 1492">
              <a:extLst>
                <a:ext uri="{FF2B5EF4-FFF2-40B4-BE49-F238E27FC236}">
                  <a16:creationId xmlns:a16="http://schemas.microsoft.com/office/drawing/2014/main" id="{8823A066-CD79-C544-E7BD-677E45D65368}"/>
                </a:ext>
              </a:extLst>
            </p:cNvPr>
            <p:cNvSpPr txBox="1"/>
            <p:nvPr/>
          </p:nvSpPr>
          <p:spPr>
            <a:xfrm>
              <a:off x="3756753" y="7792859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B67986E4-AE7C-9625-94B6-6077786BFA35}"/>
                </a:ext>
              </a:extLst>
            </p:cNvPr>
            <p:cNvSpPr txBox="1"/>
            <p:nvPr/>
          </p:nvSpPr>
          <p:spPr>
            <a:xfrm>
              <a:off x="4192023" y="779285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351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08E98101-0B52-28F9-B9FB-FC282D1D7CD0}"/>
                </a:ext>
              </a:extLst>
            </p:cNvPr>
            <p:cNvSpPr txBox="1"/>
            <p:nvPr/>
          </p:nvSpPr>
          <p:spPr>
            <a:xfrm>
              <a:off x="4760980" y="779285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383</a:t>
              </a:r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7BA8D2E6-2D80-6F43-0990-7DAEFD217B4A}"/>
                </a:ext>
              </a:extLst>
            </p:cNvPr>
            <p:cNvSpPr txBox="1"/>
            <p:nvPr/>
          </p:nvSpPr>
          <p:spPr>
            <a:xfrm>
              <a:off x="5329919" y="7792859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128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BA298D7C-0FBC-5C26-42A5-7E21E1A17285}"/>
                </a:ext>
              </a:extLst>
            </p:cNvPr>
            <p:cNvSpPr txBox="1"/>
            <p:nvPr/>
          </p:nvSpPr>
          <p:spPr>
            <a:xfrm>
              <a:off x="5510122" y="7792859"/>
              <a:ext cx="21258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805A52F0-6631-CB8A-A5BF-271EA52641DC}"/>
                </a:ext>
              </a:extLst>
            </p:cNvPr>
            <p:cNvSpPr txBox="1"/>
            <p:nvPr/>
          </p:nvSpPr>
          <p:spPr>
            <a:xfrm>
              <a:off x="5536856" y="7792859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494481ED-D3B5-6486-DA3C-BFDE128A7822}"/>
                </a:ext>
              </a:extLst>
            </p:cNvPr>
            <p:cNvSpPr txBox="1"/>
            <p:nvPr/>
          </p:nvSpPr>
          <p:spPr>
            <a:xfrm>
              <a:off x="5898876" y="7792859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CE6D4C92-5843-F7D4-C03A-A3E17CD29712}"/>
                </a:ext>
              </a:extLst>
            </p:cNvPr>
            <p:cNvSpPr txBox="1"/>
            <p:nvPr/>
          </p:nvSpPr>
          <p:spPr>
            <a:xfrm>
              <a:off x="1825323" y="8025423"/>
              <a:ext cx="677944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CP 2-3000</a:t>
              </a:r>
            </a:p>
          </p:txBody>
        </p:sp>
        <p:sp>
          <p:nvSpPr>
            <p:cNvPr id="1501" name="TextBox 1500">
              <a:extLst>
                <a:ext uri="{FF2B5EF4-FFF2-40B4-BE49-F238E27FC236}">
                  <a16:creationId xmlns:a16="http://schemas.microsoft.com/office/drawing/2014/main" id="{F89C2B74-06BE-4544-56D7-92A297FEF1A1}"/>
                </a:ext>
              </a:extLst>
            </p:cNvPr>
            <p:cNvSpPr txBox="1"/>
            <p:nvPr/>
          </p:nvSpPr>
          <p:spPr>
            <a:xfrm>
              <a:off x="2618104" y="802542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502" name="TextBox 1501">
              <a:extLst>
                <a:ext uri="{FF2B5EF4-FFF2-40B4-BE49-F238E27FC236}">
                  <a16:creationId xmlns:a16="http://schemas.microsoft.com/office/drawing/2014/main" id="{62B1DB92-F362-AE92-A0D0-530F82710480}"/>
                </a:ext>
              </a:extLst>
            </p:cNvPr>
            <p:cNvSpPr txBox="1"/>
            <p:nvPr/>
          </p:nvSpPr>
          <p:spPr>
            <a:xfrm>
              <a:off x="3054128" y="8025423"/>
              <a:ext cx="420511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3000</a:t>
              </a:r>
            </a:p>
          </p:txBody>
        </p:sp>
        <p:sp>
          <p:nvSpPr>
            <p:cNvPr id="1503" name="TextBox 1502">
              <a:extLst>
                <a:ext uri="{FF2B5EF4-FFF2-40B4-BE49-F238E27FC236}">
                  <a16:creationId xmlns:a16="http://schemas.microsoft.com/office/drawing/2014/main" id="{E0E58BFF-61EB-6CB3-B967-B8AF371CD389}"/>
                </a:ext>
              </a:extLst>
            </p:cNvPr>
            <p:cNvSpPr txBox="1"/>
            <p:nvPr/>
          </p:nvSpPr>
          <p:spPr>
            <a:xfrm>
              <a:off x="3623086" y="802542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712</a:t>
              </a:r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C9263F8A-67DC-AC10-50B1-327973456EA9}"/>
                </a:ext>
              </a:extLst>
            </p:cNvPr>
            <p:cNvSpPr txBox="1"/>
            <p:nvPr/>
          </p:nvSpPr>
          <p:spPr>
            <a:xfrm>
              <a:off x="4192023" y="802542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353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3E45CF73-B532-106A-2F7D-DF7AAEBFA03A}"/>
                </a:ext>
              </a:extLst>
            </p:cNvPr>
            <p:cNvSpPr txBox="1"/>
            <p:nvPr/>
          </p:nvSpPr>
          <p:spPr>
            <a:xfrm>
              <a:off x="4760980" y="8025423"/>
              <a:ext cx="36110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383</a:t>
              </a:r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B68C0916-4CA1-27B9-69D4-E778AAA8373A}"/>
                </a:ext>
              </a:extLst>
            </p:cNvPr>
            <p:cNvSpPr txBox="1"/>
            <p:nvPr/>
          </p:nvSpPr>
          <p:spPr>
            <a:xfrm>
              <a:off x="5329919" y="802542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FA377B8C-3FC8-FF8E-B49E-1D56E5EF6370}"/>
                </a:ext>
              </a:extLst>
            </p:cNvPr>
            <p:cNvSpPr txBox="1"/>
            <p:nvPr/>
          </p:nvSpPr>
          <p:spPr>
            <a:xfrm>
              <a:off x="5379425" y="802542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F078791A-8934-8833-86D1-6D8685720A90}"/>
                </a:ext>
              </a:extLst>
            </p:cNvPr>
            <p:cNvSpPr txBox="1"/>
            <p:nvPr/>
          </p:nvSpPr>
          <p:spPr>
            <a:xfrm>
              <a:off x="5445764" y="8025423"/>
              <a:ext cx="242287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3BC8EE13-BA33-CA3D-3882-A6FE57E5A85E}"/>
                </a:ext>
              </a:extLst>
            </p:cNvPr>
            <p:cNvSpPr txBox="1"/>
            <p:nvPr/>
          </p:nvSpPr>
          <p:spPr>
            <a:xfrm>
              <a:off x="5509132" y="8025423"/>
              <a:ext cx="212583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155E8097-8B93-4B54-E245-C5FE7FD6E3B5}"/>
                </a:ext>
              </a:extLst>
            </p:cNvPr>
            <p:cNvSpPr txBox="1"/>
            <p:nvPr/>
          </p:nvSpPr>
          <p:spPr>
            <a:xfrm>
              <a:off x="5535865" y="802542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511" name="TextBox 1510">
              <a:extLst>
                <a:ext uri="{FF2B5EF4-FFF2-40B4-BE49-F238E27FC236}">
                  <a16:creationId xmlns:a16="http://schemas.microsoft.com/office/drawing/2014/main" id="{B9C90180-E8E4-5E15-9DF0-F7A49767A393}"/>
                </a:ext>
              </a:extLst>
            </p:cNvPr>
            <p:cNvSpPr txBox="1"/>
            <p:nvPr/>
          </p:nvSpPr>
          <p:spPr>
            <a:xfrm>
              <a:off x="5898876" y="8025423"/>
              <a:ext cx="301695" cy="2102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512" name="TextBox 1511">
              <a:extLst>
                <a:ext uri="{FF2B5EF4-FFF2-40B4-BE49-F238E27FC236}">
                  <a16:creationId xmlns:a16="http://schemas.microsoft.com/office/drawing/2014/main" id="{19C8FADE-4825-2626-B648-048CE771C802}"/>
                </a:ext>
              </a:extLst>
            </p:cNvPr>
            <p:cNvSpPr txBox="1"/>
            <p:nvPr/>
          </p:nvSpPr>
          <p:spPr>
            <a:xfrm rot="18300169">
              <a:off x="4174156" y="3572475"/>
              <a:ext cx="796742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Ширина, мм</a:t>
              </a:r>
            </a:p>
          </p:txBody>
        </p:sp>
        <p:sp>
          <p:nvSpPr>
            <p:cNvPr id="1513" name="TextBox 1512">
              <a:extLst>
                <a:ext uri="{FF2B5EF4-FFF2-40B4-BE49-F238E27FC236}">
                  <a16:creationId xmlns:a16="http://schemas.microsoft.com/office/drawing/2014/main" id="{697F16B9-6C2B-C1C8-BC76-1240970C1A03}"/>
                </a:ext>
              </a:extLst>
            </p:cNvPr>
            <p:cNvSpPr txBox="1"/>
            <p:nvPr/>
          </p:nvSpPr>
          <p:spPr>
            <a:xfrm rot="18300169">
              <a:off x="4317950" y="3729846"/>
              <a:ext cx="578920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 мм</a:t>
              </a:r>
            </a:p>
          </p:txBody>
        </p:sp>
        <p:sp>
          <p:nvSpPr>
            <p:cNvPr id="1514" name="TextBox 1513">
              <a:extLst>
                <a:ext uri="{FF2B5EF4-FFF2-40B4-BE49-F238E27FC236}">
                  <a16:creationId xmlns:a16="http://schemas.microsoft.com/office/drawing/2014/main" id="{A0345B82-5A3C-BA0D-5A8D-1A15B675A90A}"/>
                </a:ext>
              </a:extLst>
            </p:cNvPr>
            <p:cNvSpPr txBox="1"/>
            <p:nvPr/>
          </p:nvSpPr>
          <p:spPr>
            <a:xfrm rot="18300169">
              <a:off x="3730539" y="3778088"/>
              <a:ext cx="262088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Д</a:t>
              </a:r>
            </a:p>
          </p:txBody>
        </p:sp>
        <p:sp>
          <p:nvSpPr>
            <p:cNvPr id="1515" name="TextBox 1514">
              <a:extLst>
                <a:ext uri="{FF2B5EF4-FFF2-40B4-BE49-F238E27FC236}">
                  <a16:creationId xmlns:a16="http://schemas.microsoft.com/office/drawing/2014/main" id="{75D450AF-5DA0-C29B-73A4-BD456DB1B77B}"/>
                </a:ext>
              </a:extLst>
            </p:cNvPr>
            <p:cNvSpPr txBox="1"/>
            <p:nvPr/>
          </p:nvSpPr>
          <p:spPr>
            <a:xfrm rot="18300169">
              <a:off x="3697467" y="3556681"/>
              <a:ext cx="63832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лина, мм</a:t>
              </a:r>
            </a:p>
          </p:txBody>
        </p:sp>
        <p:sp>
          <p:nvSpPr>
            <p:cNvPr id="1516" name="TextBox 1515">
              <a:extLst>
                <a:ext uri="{FF2B5EF4-FFF2-40B4-BE49-F238E27FC236}">
                  <a16:creationId xmlns:a16="http://schemas.microsoft.com/office/drawing/2014/main" id="{F400C8AC-1D5A-4213-4424-ECCCE0AAC0B0}"/>
                </a:ext>
              </a:extLst>
            </p:cNvPr>
            <p:cNvSpPr txBox="1"/>
            <p:nvPr/>
          </p:nvSpPr>
          <p:spPr>
            <a:xfrm rot="18300169">
              <a:off x="3766078" y="3720508"/>
              <a:ext cx="578920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 мм</a:t>
              </a:r>
            </a:p>
          </p:txBody>
        </p:sp>
        <p:sp>
          <p:nvSpPr>
            <p:cNvPr id="1517" name="TextBox 1516">
              <a:extLst>
                <a:ext uri="{FF2B5EF4-FFF2-40B4-BE49-F238E27FC236}">
                  <a16:creationId xmlns:a16="http://schemas.microsoft.com/office/drawing/2014/main" id="{36ABD462-1020-CA31-EB5C-9E2B9706684B}"/>
                </a:ext>
              </a:extLst>
            </p:cNvPr>
            <p:cNvSpPr txBox="1"/>
            <p:nvPr/>
          </p:nvSpPr>
          <p:spPr>
            <a:xfrm rot="18300169">
              <a:off x="4732383" y="3740661"/>
              <a:ext cx="390801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Выс</a:t>
              </a:r>
            </a:p>
          </p:txBody>
        </p:sp>
        <p:sp>
          <p:nvSpPr>
            <p:cNvPr id="1518" name="TextBox 1517">
              <a:extLst>
                <a:ext uri="{FF2B5EF4-FFF2-40B4-BE49-F238E27FC236}">
                  <a16:creationId xmlns:a16="http://schemas.microsoft.com/office/drawing/2014/main" id="{B3AA6E70-B536-D949-76D9-3CFCAA8B775A}"/>
                </a:ext>
              </a:extLst>
            </p:cNvPr>
            <p:cNvSpPr txBox="1"/>
            <p:nvPr/>
          </p:nvSpPr>
          <p:spPr>
            <a:xfrm rot="18300169">
              <a:off x="4879905" y="3636040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о</a:t>
              </a:r>
            </a:p>
          </p:txBody>
        </p:sp>
        <p:sp>
          <p:nvSpPr>
            <p:cNvPr id="1519" name="TextBox 1518">
              <a:extLst>
                <a:ext uri="{FF2B5EF4-FFF2-40B4-BE49-F238E27FC236}">
                  <a16:creationId xmlns:a16="http://schemas.microsoft.com/office/drawing/2014/main" id="{C2269FAB-60DF-6664-8EE2-E773A4287C7D}"/>
                </a:ext>
              </a:extLst>
            </p:cNvPr>
            <p:cNvSpPr txBox="1"/>
            <p:nvPr/>
          </p:nvSpPr>
          <p:spPr>
            <a:xfrm rot="18300169">
              <a:off x="4915117" y="3585757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1520" name="TextBox 1519">
              <a:extLst>
                <a:ext uri="{FF2B5EF4-FFF2-40B4-BE49-F238E27FC236}">
                  <a16:creationId xmlns:a16="http://schemas.microsoft.com/office/drawing/2014/main" id="{B28BB80F-DFEC-8929-0DF4-89E6BFFA442F}"/>
                </a:ext>
              </a:extLst>
            </p:cNvPr>
            <p:cNvSpPr txBox="1"/>
            <p:nvPr/>
          </p:nvSpPr>
          <p:spPr>
            <a:xfrm rot="18300169">
              <a:off x="4944082" y="3544396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а</a:t>
              </a:r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F42C05B1-85A1-4705-8DA6-0002CAAC9026}"/>
                </a:ext>
              </a:extLst>
            </p:cNvPr>
            <p:cNvSpPr txBox="1"/>
            <p:nvPr/>
          </p:nvSpPr>
          <p:spPr>
            <a:xfrm rot="18300169">
              <a:off x="4614447" y="3395221"/>
              <a:ext cx="1400703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(с выводами), мм       </a:t>
              </a: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9F30A61A-BF51-295F-84CC-4E4D403F0A91}"/>
                </a:ext>
              </a:extLst>
            </p:cNvPr>
            <p:cNvSpPr txBox="1"/>
            <p:nvPr/>
          </p:nvSpPr>
          <p:spPr>
            <a:xfrm rot="18300169">
              <a:off x="5530837" y="2934828"/>
              <a:ext cx="212583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1523" name="TextBox 1522">
              <a:extLst>
                <a:ext uri="{FF2B5EF4-FFF2-40B4-BE49-F238E27FC236}">
                  <a16:creationId xmlns:a16="http://schemas.microsoft.com/office/drawing/2014/main" id="{BC41E88E-AA74-AD25-4B3F-55AB4EC52125}"/>
                </a:ext>
              </a:extLst>
            </p:cNvPr>
            <p:cNvSpPr txBox="1"/>
            <p:nvPr/>
          </p:nvSpPr>
          <p:spPr>
            <a:xfrm rot="18300169">
              <a:off x="4868006" y="3763469"/>
              <a:ext cx="668029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  ±3 мм</a:t>
              </a:r>
            </a:p>
          </p:txBody>
        </p:sp>
        <p:sp>
          <p:nvSpPr>
            <p:cNvPr id="1524" name="TextBox 1523">
              <a:extLst>
                <a:ext uri="{FF2B5EF4-FFF2-40B4-BE49-F238E27FC236}">
                  <a16:creationId xmlns:a16="http://schemas.microsoft.com/office/drawing/2014/main" id="{FD419240-5672-C9F2-35D6-5E3619C033DF}"/>
                </a:ext>
              </a:extLst>
            </p:cNvPr>
            <p:cNvSpPr txBox="1"/>
            <p:nvPr/>
          </p:nvSpPr>
          <p:spPr>
            <a:xfrm rot="18300169">
              <a:off x="5319654" y="3635106"/>
              <a:ext cx="648227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Масса, кг</a:t>
              </a:r>
            </a:p>
          </p:txBody>
        </p:sp>
        <p:sp>
          <p:nvSpPr>
            <p:cNvPr id="1525" name="TextBox 1524">
              <a:extLst>
                <a:ext uri="{FF2B5EF4-FFF2-40B4-BE49-F238E27FC236}">
                  <a16:creationId xmlns:a16="http://schemas.microsoft.com/office/drawing/2014/main" id="{D15E43BF-9B65-AABC-B9C3-23CCA5AD2D23}"/>
                </a:ext>
              </a:extLst>
            </p:cNvPr>
            <p:cNvSpPr txBox="1"/>
            <p:nvPr/>
          </p:nvSpPr>
          <p:spPr>
            <a:xfrm rot="18300169">
              <a:off x="5450802" y="3768170"/>
              <a:ext cx="489811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±3%</a:t>
              </a:r>
            </a:p>
          </p:txBody>
        </p:sp>
        <p:sp>
          <p:nvSpPr>
            <p:cNvPr id="1526" name="TextBox 1525">
              <a:extLst>
                <a:ext uri="{FF2B5EF4-FFF2-40B4-BE49-F238E27FC236}">
                  <a16:creationId xmlns:a16="http://schemas.microsoft.com/office/drawing/2014/main" id="{C004E4A3-47E1-0002-EDE0-ADD73D194B0C}"/>
                </a:ext>
              </a:extLst>
            </p:cNvPr>
            <p:cNvSpPr txBox="1"/>
            <p:nvPr/>
          </p:nvSpPr>
          <p:spPr>
            <a:xfrm rot="18300169">
              <a:off x="5984928" y="3805842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1527" name="TextBox 1526">
              <a:extLst>
                <a:ext uri="{FF2B5EF4-FFF2-40B4-BE49-F238E27FC236}">
                  <a16:creationId xmlns:a16="http://schemas.microsoft.com/office/drawing/2014/main" id="{97D4CCF5-536F-6F3B-2D5F-856F490FD353}"/>
                </a:ext>
              </a:extLst>
            </p:cNvPr>
            <p:cNvSpPr txBox="1"/>
            <p:nvPr/>
          </p:nvSpPr>
          <p:spPr>
            <a:xfrm rot="18300169">
              <a:off x="5915574" y="3558482"/>
              <a:ext cx="727435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ип вывода</a:t>
              </a:r>
            </a:p>
          </p:txBody>
        </p:sp>
        <p:sp>
          <p:nvSpPr>
            <p:cNvPr id="1528" name="TextBox 1527">
              <a:extLst>
                <a:ext uri="{FF2B5EF4-FFF2-40B4-BE49-F238E27FC236}">
                  <a16:creationId xmlns:a16="http://schemas.microsoft.com/office/drawing/2014/main" id="{5F83930F-C672-AC0D-C1AA-0E4AACE04982}"/>
                </a:ext>
              </a:extLst>
            </p:cNvPr>
            <p:cNvSpPr txBox="1"/>
            <p:nvPr/>
          </p:nvSpPr>
          <p:spPr>
            <a:xfrm rot="18300169">
              <a:off x="2509053" y="3544308"/>
              <a:ext cx="866049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Номинальное</a:t>
              </a:r>
            </a:p>
          </p:txBody>
        </p:sp>
        <p:sp>
          <p:nvSpPr>
            <p:cNvPr id="1529" name="TextBox 1528">
              <a:extLst>
                <a:ext uri="{FF2B5EF4-FFF2-40B4-BE49-F238E27FC236}">
                  <a16:creationId xmlns:a16="http://schemas.microsoft.com/office/drawing/2014/main" id="{BDE6797F-963F-E33E-03C6-3CD0A19099BF}"/>
                </a:ext>
              </a:extLst>
            </p:cNvPr>
            <p:cNvSpPr txBox="1"/>
            <p:nvPr/>
          </p:nvSpPr>
          <p:spPr>
            <a:xfrm rot="18300169">
              <a:off x="2675486" y="3738145"/>
              <a:ext cx="569019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напря</a:t>
              </a: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7B4A3886-E952-E875-54AB-9E27808D9D44}"/>
                </a:ext>
              </a:extLst>
            </p:cNvPr>
            <p:cNvSpPr txBox="1"/>
            <p:nvPr/>
          </p:nvSpPr>
          <p:spPr>
            <a:xfrm rot="18300169">
              <a:off x="2961281" y="3549179"/>
              <a:ext cx="262088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ж</a:t>
              </a: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61426A8E-00D4-359B-2FD4-589C00D49082}"/>
                </a:ext>
              </a:extLst>
            </p:cNvPr>
            <p:cNvSpPr txBox="1"/>
            <p:nvPr/>
          </p:nvSpPr>
          <p:spPr>
            <a:xfrm rot="18300169">
              <a:off x="2948342" y="3362645"/>
              <a:ext cx="549217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ение, В</a:t>
              </a:r>
            </a:p>
          </p:txBody>
        </p:sp>
        <p:sp>
          <p:nvSpPr>
            <p:cNvPr id="1532" name="Полилиния: фигура 1531">
              <a:extLst>
                <a:ext uri="{FF2B5EF4-FFF2-40B4-BE49-F238E27FC236}">
                  <a16:creationId xmlns:a16="http://schemas.microsoft.com/office/drawing/2014/main" id="{7B296EB4-5F37-4822-EA1A-3CA686989BB3}"/>
                </a:ext>
              </a:extLst>
            </p:cNvPr>
            <p:cNvSpPr/>
            <p:nvPr/>
          </p:nvSpPr>
          <p:spPr>
            <a:xfrm>
              <a:off x="2548382" y="3146563"/>
              <a:ext cx="569324" cy="810916"/>
            </a:xfrm>
            <a:custGeom>
              <a:avLst/>
              <a:gdLst>
                <a:gd name="connsiteX0" fmla="*/ 0 w 569324"/>
                <a:gd name="connsiteY0" fmla="*/ 810916 h 810916"/>
                <a:gd name="connsiteX1" fmla="*/ 569324 w 56932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810916">
                  <a:moveTo>
                    <a:pt x="0" y="810916"/>
                  </a:moveTo>
                  <a:lnTo>
                    <a:pt x="569324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3" name="Полилиния: фигура 1532">
              <a:extLst>
                <a:ext uri="{FF2B5EF4-FFF2-40B4-BE49-F238E27FC236}">
                  <a16:creationId xmlns:a16="http://schemas.microsoft.com/office/drawing/2014/main" id="{6D9B4DE2-ACD7-8E22-EE4D-6DFAF602D0F5}"/>
                </a:ext>
              </a:extLst>
            </p:cNvPr>
            <p:cNvSpPr/>
            <p:nvPr/>
          </p:nvSpPr>
          <p:spPr>
            <a:xfrm>
              <a:off x="3095923" y="3146563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4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4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4" name="Полилиния: фигура 1533">
              <a:extLst>
                <a:ext uri="{FF2B5EF4-FFF2-40B4-BE49-F238E27FC236}">
                  <a16:creationId xmlns:a16="http://schemas.microsoft.com/office/drawing/2014/main" id="{9D9EA54F-7668-8288-CE55-3453DC9FC853}"/>
                </a:ext>
              </a:extLst>
            </p:cNvPr>
            <p:cNvSpPr/>
            <p:nvPr/>
          </p:nvSpPr>
          <p:spPr>
            <a:xfrm>
              <a:off x="3642475" y="3146563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5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5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5" name="Полилиния: фигура 1534">
              <a:extLst>
                <a:ext uri="{FF2B5EF4-FFF2-40B4-BE49-F238E27FC236}">
                  <a16:creationId xmlns:a16="http://schemas.microsoft.com/office/drawing/2014/main" id="{572332ED-4213-8977-8E21-D1D303C73582}"/>
                </a:ext>
              </a:extLst>
            </p:cNvPr>
            <p:cNvSpPr/>
            <p:nvPr/>
          </p:nvSpPr>
          <p:spPr>
            <a:xfrm>
              <a:off x="4190017" y="3146563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4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4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6" name="Полилиния: фигура 1535">
              <a:extLst>
                <a:ext uri="{FF2B5EF4-FFF2-40B4-BE49-F238E27FC236}">
                  <a16:creationId xmlns:a16="http://schemas.microsoft.com/office/drawing/2014/main" id="{8098C334-CA9A-878B-DDC8-0BE8C1F42243}"/>
                </a:ext>
              </a:extLst>
            </p:cNvPr>
            <p:cNvSpPr/>
            <p:nvPr/>
          </p:nvSpPr>
          <p:spPr>
            <a:xfrm>
              <a:off x="4736568" y="3146563"/>
              <a:ext cx="568334" cy="810916"/>
            </a:xfrm>
            <a:custGeom>
              <a:avLst/>
              <a:gdLst>
                <a:gd name="connsiteX0" fmla="*/ 0 w 568334"/>
                <a:gd name="connsiteY0" fmla="*/ 810916 h 810916"/>
                <a:gd name="connsiteX1" fmla="*/ 568335 w 56833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34" h="810916">
                  <a:moveTo>
                    <a:pt x="0" y="810916"/>
                  </a:moveTo>
                  <a:lnTo>
                    <a:pt x="568335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7" name="Полилиния: фигура 1536">
              <a:extLst>
                <a:ext uri="{FF2B5EF4-FFF2-40B4-BE49-F238E27FC236}">
                  <a16:creationId xmlns:a16="http://schemas.microsoft.com/office/drawing/2014/main" id="{A6099AFF-2A8F-81A2-976D-CE6446BABF73}"/>
                </a:ext>
              </a:extLst>
            </p:cNvPr>
            <p:cNvSpPr/>
            <p:nvPr/>
          </p:nvSpPr>
          <p:spPr>
            <a:xfrm>
              <a:off x="5283120" y="3146563"/>
              <a:ext cx="569324" cy="810916"/>
            </a:xfrm>
            <a:custGeom>
              <a:avLst/>
              <a:gdLst>
                <a:gd name="connsiteX0" fmla="*/ 0 w 569324"/>
                <a:gd name="connsiteY0" fmla="*/ 810916 h 810916"/>
                <a:gd name="connsiteX1" fmla="*/ 569325 w 569324"/>
                <a:gd name="connsiteY1" fmla="*/ 0 h 81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324" h="810916">
                  <a:moveTo>
                    <a:pt x="0" y="810916"/>
                  </a:moveTo>
                  <a:lnTo>
                    <a:pt x="569325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8" name="Полилиния: фигура 1537">
              <a:extLst>
                <a:ext uri="{FF2B5EF4-FFF2-40B4-BE49-F238E27FC236}">
                  <a16:creationId xmlns:a16="http://schemas.microsoft.com/office/drawing/2014/main" id="{0D8820F7-E719-5D79-28F7-AEDE73980D23}"/>
                </a:ext>
              </a:extLst>
            </p:cNvPr>
            <p:cNvSpPr/>
            <p:nvPr/>
          </p:nvSpPr>
          <p:spPr>
            <a:xfrm>
              <a:off x="5854424" y="3151514"/>
              <a:ext cx="545561" cy="779232"/>
            </a:xfrm>
            <a:custGeom>
              <a:avLst/>
              <a:gdLst>
                <a:gd name="connsiteX0" fmla="*/ 0 w 545561"/>
                <a:gd name="connsiteY0" fmla="*/ 779232 h 779232"/>
                <a:gd name="connsiteX1" fmla="*/ 545561 w 545561"/>
                <a:gd name="connsiteY1" fmla="*/ 0 h 77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5561" h="779232">
                  <a:moveTo>
                    <a:pt x="0" y="779232"/>
                  </a:moveTo>
                  <a:lnTo>
                    <a:pt x="545561" y="0"/>
                  </a:lnTo>
                </a:path>
              </a:pathLst>
            </a:custGeom>
            <a:ln w="13978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9" name="TextBox 1538">
              <a:extLst>
                <a:ext uri="{FF2B5EF4-FFF2-40B4-BE49-F238E27FC236}">
                  <a16:creationId xmlns:a16="http://schemas.microsoft.com/office/drawing/2014/main" id="{4792E68C-81A8-640C-9291-F388029BA49F}"/>
                </a:ext>
              </a:extLst>
            </p:cNvPr>
            <p:cNvSpPr txBox="1"/>
            <p:nvPr/>
          </p:nvSpPr>
          <p:spPr>
            <a:xfrm rot="18300169">
              <a:off x="2956984" y="3549965"/>
              <a:ext cx="866049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Номинальная</a:t>
              </a:r>
            </a:p>
          </p:txBody>
        </p: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5DCAFD71-7C1E-8B7C-3FC8-F109D0F4B21E}"/>
                </a:ext>
              </a:extLst>
            </p:cNvPr>
            <p:cNvSpPr txBox="1"/>
            <p:nvPr/>
          </p:nvSpPr>
          <p:spPr>
            <a:xfrm rot="18300169">
              <a:off x="3150843" y="3796522"/>
              <a:ext cx="44030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ем</a:t>
              </a:r>
            </a:p>
          </p:txBody>
        </p:sp>
        <p:sp>
          <p:nvSpPr>
            <p:cNvPr id="1541" name="TextBox 1540">
              <a:extLst>
                <a:ext uri="{FF2B5EF4-FFF2-40B4-BE49-F238E27FC236}">
                  <a16:creationId xmlns:a16="http://schemas.microsoft.com/office/drawing/2014/main" id="{EBBAA6E7-1351-83A0-922F-4E75DE29FF25}"/>
                </a:ext>
              </a:extLst>
            </p:cNvPr>
            <p:cNvSpPr txBox="1"/>
            <p:nvPr/>
          </p:nvSpPr>
          <p:spPr>
            <a:xfrm rot="18300169">
              <a:off x="3336587" y="3679736"/>
              <a:ext cx="232385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к</a:t>
              </a:r>
            </a:p>
          </p:txBody>
        </p:sp>
        <p:sp>
          <p:nvSpPr>
            <p:cNvPr id="1542" name="TextBox 1541">
              <a:extLst>
                <a:ext uri="{FF2B5EF4-FFF2-40B4-BE49-F238E27FC236}">
                  <a16:creationId xmlns:a16="http://schemas.microsoft.com/office/drawing/2014/main" id="{7007F7DD-3D59-056D-9D84-8D2B6AA481D4}"/>
                </a:ext>
              </a:extLst>
            </p:cNvPr>
            <p:cNvSpPr txBox="1"/>
            <p:nvPr/>
          </p:nvSpPr>
          <p:spPr>
            <a:xfrm rot="18300169">
              <a:off x="3366281" y="3630264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о</a:t>
              </a:r>
            </a:p>
          </p:txBody>
        </p:sp>
        <p:sp>
          <p:nvSpPr>
            <p:cNvPr id="1543" name="TextBox 1542">
              <a:extLst>
                <a:ext uri="{FF2B5EF4-FFF2-40B4-BE49-F238E27FC236}">
                  <a16:creationId xmlns:a16="http://schemas.microsoft.com/office/drawing/2014/main" id="{3F5D27E2-AE06-ED07-C41C-6F05A93F1711}"/>
                </a:ext>
              </a:extLst>
            </p:cNvPr>
            <p:cNvSpPr txBox="1"/>
            <p:nvPr/>
          </p:nvSpPr>
          <p:spPr>
            <a:xfrm rot="18300169">
              <a:off x="3402061" y="3579170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с</a:t>
              </a:r>
            </a:p>
          </p:txBody>
        </p:sp>
        <p:sp>
          <p:nvSpPr>
            <p:cNvPr id="1544" name="TextBox 1543">
              <a:extLst>
                <a:ext uri="{FF2B5EF4-FFF2-40B4-BE49-F238E27FC236}">
                  <a16:creationId xmlns:a16="http://schemas.microsoft.com/office/drawing/2014/main" id="{F58DFEFE-D72A-F746-9090-6CA0A029A1A4}"/>
                </a:ext>
              </a:extLst>
            </p:cNvPr>
            <p:cNvSpPr txBox="1"/>
            <p:nvPr/>
          </p:nvSpPr>
          <p:spPr>
            <a:xfrm rot="18300169">
              <a:off x="3393353" y="3450218"/>
              <a:ext cx="44030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ть, А</a:t>
              </a:r>
            </a:p>
          </p:txBody>
        </p:sp>
        <p:sp>
          <p:nvSpPr>
            <p:cNvPr id="1545" name="TextBox 1544">
              <a:extLst>
                <a:ext uri="{FF2B5EF4-FFF2-40B4-BE49-F238E27FC236}">
                  <a16:creationId xmlns:a16="http://schemas.microsoft.com/office/drawing/2014/main" id="{075083E0-0F1E-9B2A-9E20-C727A456AA93}"/>
                </a:ext>
              </a:extLst>
            </p:cNvPr>
            <p:cNvSpPr txBox="1"/>
            <p:nvPr/>
          </p:nvSpPr>
          <p:spPr>
            <a:xfrm rot="18300169">
              <a:off x="3586819" y="3360866"/>
              <a:ext cx="212583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∙</a:t>
              </a:r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6B9AF465-D9B5-7E58-13DE-E68E416D0BDF}"/>
                </a:ext>
              </a:extLst>
            </p:cNvPr>
            <p:cNvSpPr txBox="1"/>
            <p:nvPr/>
          </p:nvSpPr>
          <p:spPr>
            <a:xfrm rot="18300169">
              <a:off x="3600222" y="3320498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ч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74E1C15D-45A1-7CF3-3AFD-A557714F0B5C}"/>
                </a:ext>
              </a:extLst>
            </p:cNvPr>
            <p:cNvSpPr txBox="1"/>
            <p:nvPr/>
          </p:nvSpPr>
          <p:spPr>
            <a:xfrm rot="18300169">
              <a:off x="3628611" y="3276788"/>
              <a:ext cx="212583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</a:t>
              </a:r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0FDB1D72-FD3D-B2DE-01F0-380DF959F254}"/>
                </a:ext>
              </a:extLst>
            </p:cNvPr>
            <p:cNvSpPr txBox="1"/>
            <p:nvPr/>
          </p:nvSpPr>
          <p:spPr>
            <a:xfrm rot="18300169">
              <a:off x="3249702" y="3860601"/>
              <a:ext cx="460108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   С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9A593194-6C89-B1D2-12E7-AF9FD608DB51}"/>
                </a:ext>
              </a:extLst>
            </p:cNvPr>
            <p:cNvSpPr txBox="1"/>
            <p:nvPr/>
          </p:nvSpPr>
          <p:spPr>
            <a:xfrm rot="18300169">
              <a:off x="3486315" y="3777670"/>
              <a:ext cx="262088" cy="16074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5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10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E6C8E3F0-0C13-57DD-101A-200759A56998}"/>
                </a:ext>
              </a:extLst>
            </p:cNvPr>
            <p:cNvSpPr txBox="1"/>
            <p:nvPr/>
          </p:nvSpPr>
          <p:spPr>
            <a:xfrm rot="18300169">
              <a:off x="3462080" y="3628010"/>
              <a:ext cx="361098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до 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7C92AA0B-F43A-C203-5AED-F6F5F31FB457}"/>
                </a:ext>
              </a:extLst>
            </p:cNvPr>
            <p:cNvSpPr txBox="1"/>
            <p:nvPr/>
          </p:nvSpPr>
          <p:spPr>
            <a:xfrm rot="18300169">
              <a:off x="3592479" y="3526633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E1397734-5CED-2953-AA43-31124A4BBCE0}"/>
                </a:ext>
              </a:extLst>
            </p:cNvPr>
            <p:cNvSpPr txBox="1"/>
            <p:nvPr/>
          </p:nvSpPr>
          <p:spPr>
            <a:xfrm rot="18300169">
              <a:off x="3572734" y="3399304"/>
              <a:ext cx="460108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,80 В/</a:t>
              </a:r>
            </a:p>
          </p:txBody>
        </p:sp>
        <p:sp>
          <p:nvSpPr>
            <p:cNvPr id="1553" name="TextBox 1552">
              <a:extLst>
                <a:ext uri="{FF2B5EF4-FFF2-40B4-BE49-F238E27FC236}">
                  <a16:creationId xmlns:a16="http://schemas.microsoft.com/office/drawing/2014/main" id="{2CAD2165-A6F6-B7EB-BA2D-6B35A3D0D890}"/>
                </a:ext>
              </a:extLst>
            </p:cNvPr>
            <p:cNvSpPr txBox="1"/>
            <p:nvPr/>
          </p:nvSpPr>
          <p:spPr>
            <a:xfrm rot="18300169">
              <a:off x="3787281" y="3248455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э</a:t>
              </a:r>
            </a:p>
          </p:txBody>
        </p:sp>
        <p:sp>
          <p:nvSpPr>
            <p:cNvPr id="1554" name="TextBox 1553">
              <a:extLst>
                <a:ext uri="{FF2B5EF4-FFF2-40B4-BE49-F238E27FC236}">
                  <a16:creationId xmlns:a16="http://schemas.microsoft.com/office/drawing/2014/main" id="{A4E46C63-D6B1-3A5D-B08D-86DF1B8B8573}"/>
                </a:ext>
              </a:extLst>
            </p:cNvPr>
            <p:cNvSpPr txBox="1"/>
            <p:nvPr/>
          </p:nvSpPr>
          <p:spPr>
            <a:xfrm rot="18300169">
              <a:off x="3820222" y="3201416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</a:t>
              </a:r>
            </a:p>
          </p:txBody>
        </p:sp>
        <p:sp>
          <p:nvSpPr>
            <p:cNvPr id="1555" name="TextBox 1554">
              <a:extLst>
                <a:ext uri="{FF2B5EF4-FFF2-40B4-BE49-F238E27FC236}">
                  <a16:creationId xmlns:a16="http://schemas.microsoft.com/office/drawing/2014/main" id="{29907B34-75BD-97C1-75C2-53595AAEE3A6}"/>
                </a:ext>
              </a:extLst>
            </p:cNvPr>
            <p:cNvSpPr txBox="1"/>
            <p:nvPr/>
          </p:nvSpPr>
          <p:spPr>
            <a:xfrm rot="18300169">
              <a:off x="2084126" y="3812040"/>
              <a:ext cx="242286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1556" name="TextBox 1555">
              <a:extLst>
                <a:ext uri="{FF2B5EF4-FFF2-40B4-BE49-F238E27FC236}">
                  <a16:creationId xmlns:a16="http://schemas.microsoft.com/office/drawing/2014/main" id="{4F287AF9-9E9C-91A3-DCC5-5F64089D1720}"/>
                </a:ext>
              </a:extLst>
            </p:cNvPr>
            <p:cNvSpPr txBox="1"/>
            <p:nvPr/>
          </p:nvSpPr>
          <p:spPr>
            <a:xfrm rot="18300169">
              <a:off x="2105538" y="3739049"/>
              <a:ext cx="301692" cy="2102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25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ип</a:t>
              </a: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CCFF94AA-5C3F-9BC1-D8AA-2961CBDAF325}"/>
              </a:ext>
            </a:extLst>
          </p:cNvPr>
          <p:cNvSpPr txBox="1"/>
          <p:nvPr/>
        </p:nvSpPr>
        <p:spPr>
          <a:xfrm>
            <a:off x="1380692" y="4356100"/>
            <a:ext cx="1571264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0" b="1" dirty="0">
                <a:solidFill>
                  <a:schemeClr val="bg1">
                    <a:lumMod val="75000"/>
                  </a:schemeClr>
                </a:solidFill>
                <a:latin typeface="+mj-lt"/>
                <a:ea typeface="Verdana" panose="020B0604030504040204" pitchFamily="34" charset="0"/>
              </a:rPr>
              <a:t>CP</a:t>
            </a:r>
            <a:endParaRPr lang="ru-RU" sz="8000" dirty="0">
              <a:solidFill>
                <a:schemeClr val="bg1">
                  <a:lumMod val="75000"/>
                </a:schemeClr>
              </a:solidFill>
              <a:latin typeface="+mj-lt"/>
            </a:endParaRPr>
          </a:p>
        </p:txBody>
      </p:sp>
      <p:grpSp>
        <p:nvGrpSpPr>
          <p:cNvPr id="1860" name="Группа 1859">
            <a:extLst>
              <a:ext uri="{FF2B5EF4-FFF2-40B4-BE49-F238E27FC236}">
                <a16:creationId xmlns:a16="http://schemas.microsoft.com/office/drawing/2014/main" id="{23A653D2-744A-41E6-FE6B-BA8734410E7B}"/>
              </a:ext>
            </a:extLst>
          </p:cNvPr>
          <p:cNvGrpSpPr/>
          <p:nvPr/>
        </p:nvGrpSpPr>
        <p:grpSpPr>
          <a:xfrm>
            <a:off x="10114756" y="2751086"/>
            <a:ext cx="5231027" cy="5200654"/>
            <a:chOff x="3587398" y="2751086"/>
            <a:chExt cx="5231027" cy="5200654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C240F7E-ACD9-1068-9A2C-C31300F0B115}"/>
                </a:ext>
              </a:extLst>
            </p:cNvPr>
            <p:cNvSpPr txBox="1"/>
            <p:nvPr/>
          </p:nvSpPr>
          <p:spPr>
            <a:xfrm rot="18299972">
              <a:off x="5282409" y="3482411"/>
              <a:ext cx="899153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 dirty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Номинальная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CA769BD-3C1C-B68B-BECD-E3243C5CFA9F}"/>
                </a:ext>
              </a:extLst>
            </p:cNvPr>
            <p:cNvSpPr txBox="1"/>
            <p:nvPr/>
          </p:nvSpPr>
          <p:spPr>
            <a:xfrm rot="18299972">
              <a:off x="5488801" y="3752741"/>
              <a:ext cx="415815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ем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3B0B8EC-1A77-C1BA-53AB-ADDB2F268D3F}"/>
                </a:ext>
              </a:extLst>
            </p:cNvPr>
            <p:cNvSpPr txBox="1"/>
            <p:nvPr/>
          </p:nvSpPr>
          <p:spPr>
            <a:xfrm rot="18299972">
              <a:off x="5654375" y="3647567"/>
              <a:ext cx="231942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к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D88F69C-6000-45FA-618B-A4A2F69F2776}"/>
                </a:ext>
              </a:extLst>
            </p:cNvPr>
            <p:cNvSpPr txBox="1"/>
            <p:nvPr/>
          </p:nvSpPr>
          <p:spPr>
            <a:xfrm rot="18299972">
              <a:off x="5683423" y="3596587"/>
              <a:ext cx="245247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о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41E73E1-9400-7710-22CE-1A01E8DAC889}"/>
                </a:ext>
              </a:extLst>
            </p:cNvPr>
            <p:cNvSpPr txBox="1"/>
            <p:nvPr/>
          </p:nvSpPr>
          <p:spPr>
            <a:xfrm rot="18299972">
              <a:off x="5720620" y="3547949"/>
              <a:ext cx="238950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с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96EAB56-AD70-C291-0BF0-8519270C7869}"/>
                </a:ext>
              </a:extLst>
            </p:cNvPr>
            <p:cNvSpPr txBox="1"/>
            <p:nvPr/>
          </p:nvSpPr>
          <p:spPr>
            <a:xfrm rot="18299972">
              <a:off x="5713515" y="3421829"/>
              <a:ext cx="429778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ть, А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C520005-DE43-0C67-1784-36F8113201D0}"/>
                </a:ext>
              </a:extLst>
            </p:cNvPr>
            <p:cNvSpPr txBox="1"/>
            <p:nvPr/>
          </p:nvSpPr>
          <p:spPr>
            <a:xfrm rot="18299972">
              <a:off x="5904740" y="3327217"/>
              <a:ext cx="214036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∙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BC4528E7-C279-3A87-5BD3-DD8B497AD753}"/>
                </a:ext>
              </a:extLst>
            </p:cNvPr>
            <p:cNvSpPr txBox="1"/>
            <p:nvPr/>
          </p:nvSpPr>
          <p:spPr>
            <a:xfrm rot="18299972">
              <a:off x="5918704" y="3287805"/>
              <a:ext cx="241305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ч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04CE3EC-696F-8D09-B6B6-9CA58594CD0E}"/>
                </a:ext>
              </a:extLst>
            </p:cNvPr>
            <p:cNvSpPr txBox="1"/>
            <p:nvPr/>
          </p:nvSpPr>
          <p:spPr>
            <a:xfrm rot="18299972">
              <a:off x="5584667" y="3810744"/>
              <a:ext cx="450804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  С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62E27FCF-EB60-E194-B01D-9C7BE7E54FAE}"/>
                </a:ext>
              </a:extLst>
            </p:cNvPr>
            <p:cNvSpPr txBox="1"/>
            <p:nvPr/>
          </p:nvSpPr>
          <p:spPr>
            <a:xfrm rot="18299972">
              <a:off x="5806794" y="3750337"/>
              <a:ext cx="255599" cy="1644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494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20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BFE63D2-EE44-4C52-09ED-EA15805A8B8E}"/>
                </a:ext>
              </a:extLst>
            </p:cNvPr>
            <p:cNvSpPr txBox="1"/>
            <p:nvPr/>
          </p:nvSpPr>
          <p:spPr>
            <a:xfrm rot="18299972">
              <a:off x="5782148" y="3584257"/>
              <a:ext cx="372995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до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0821AF3-5FCD-B72B-3E3F-D71BBE6F677C}"/>
                </a:ext>
              </a:extLst>
            </p:cNvPr>
            <p:cNvSpPr txBox="1"/>
            <p:nvPr/>
          </p:nvSpPr>
          <p:spPr>
            <a:xfrm rot="18299972">
              <a:off x="5914697" y="3486184"/>
              <a:ext cx="245247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A4C2326-8E96-4F3B-D0D2-02DF6C8B75E3}"/>
                </a:ext>
              </a:extLst>
            </p:cNvPr>
            <p:cNvSpPr txBox="1"/>
            <p:nvPr/>
          </p:nvSpPr>
          <p:spPr>
            <a:xfrm rot="18299972">
              <a:off x="5948107" y="3460751"/>
              <a:ext cx="214036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1E4F3AED-28FE-38BC-5564-DBBE202DEB86}"/>
                </a:ext>
              </a:extLst>
            </p:cNvPr>
            <p:cNvSpPr txBox="1"/>
            <p:nvPr/>
          </p:nvSpPr>
          <p:spPr>
            <a:xfrm rot="18299972">
              <a:off x="5958531" y="3423575"/>
              <a:ext cx="245247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E331528-7CB1-1C36-29FD-79CC8D22CD37}"/>
                </a:ext>
              </a:extLst>
            </p:cNvPr>
            <p:cNvSpPr txBox="1"/>
            <p:nvPr/>
          </p:nvSpPr>
          <p:spPr>
            <a:xfrm rot="18299972">
              <a:off x="5963454" y="3318642"/>
              <a:ext cx="382358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 В/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F852754-14EC-54EE-6E2F-F0384D083246}"/>
                </a:ext>
              </a:extLst>
            </p:cNvPr>
            <p:cNvSpPr txBox="1"/>
            <p:nvPr/>
          </p:nvSpPr>
          <p:spPr>
            <a:xfrm rot="18299972">
              <a:off x="6107056" y="3215130"/>
              <a:ext cx="240100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э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0CDDDBE-097A-E573-21FF-A163AF9B4202}"/>
                </a:ext>
              </a:extLst>
            </p:cNvPr>
            <p:cNvSpPr txBox="1"/>
            <p:nvPr/>
          </p:nvSpPr>
          <p:spPr>
            <a:xfrm rot="18299972">
              <a:off x="6138321" y="3164618"/>
              <a:ext cx="248314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E31CA70-3E93-746B-3B50-86F3787065F9}"/>
                </a:ext>
              </a:extLst>
            </p:cNvPr>
            <p:cNvSpPr txBox="1"/>
            <p:nvPr/>
          </p:nvSpPr>
          <p:spPr>
            <a:xfrm rot="18299972">
              <a:off x="6505657" y="3511366"/>
              <a:ext cx="814116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Ширина, мм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DA4B379D-C3B5-5E06-293A-044DAE5E7941}"/>
                </a:ext>
              </a:extLst>
            </p:cNvPr>
            <p:cNvSpPr txBox="1"/>
            <p:nvPr/>
          </p:nvSpPr>
          <p:spPr>
            <a:xfrm rot="18299972">
              <a:off x="6651967" y="3673270"/>
              <a:ext cx="585616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 мм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7C0436A6-8F96-5767-9D1D-B057124010FE}"/>
                </a:ext>
              </a:extLst>
            </p:cNvPr>
            <p:cNvSpPr txBox="1"/>
            <p:nvPr/>
          </p:nvSpPr>
          <p:spPr>
            <a:xfrm rot="18299972">
              <a:off x="6065194" y="3725413"/>
              <a:ext cx="258827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Д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0E95C04-E948-B11C-178F-22A2682B7789}"/>
                </a:ext>
              </a:extLst>
            </p:cNvPr>
            <p:cNvSpPr txBox="1"/>
            <p:nvPr/>
          </p:nvSpPr>
          <p:spPr>
            <a:xfrm rot="18299972">
              <a:off x="6028662" y="3497003"/>
              <a:ext cx="651762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лина, мм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B1D76549-52DA-5809-A428-EBCA9A3CBADE}"/>
                </a:ext>
              </a:extLst>
            </p:cNvPr>
            <p:cNvSpPr txBox="1"/>
            <p:nvPr/>
          </p:nvSpPr>
          <p:spPr>
            <a:xfrm rot="18299972">
              <a:off x="6098854" y="3663912"/>
              <a:ext cx="585616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 мм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6FC29B57-58AE-E0F0-6101-8EBC061B857A}"/>
                </a:ext>
              </a:extLst>
            </p:cNvPr>
            <p:cNvSpPr txBox="1"/>
            <p:nvPr/>
          </p:nvSpPr>
          <p:spPr>
            <a:xfrm rot="18299972">
              <a:off x="7067927" y="3685198"/>
              <a:ext cx="394350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Выс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8110366D-3588-E22B-A26F-B9DEEC1093B8}"/>
                </a:ext>
              </a:extLst>
            </p:cNvPr>
            <p:cNvSpPr txBox="1"/>
            <p:nvPr/>
          </p:nvSpPr>
          <p:spPr>
            <a:xfrm rot="18299972">
              <a:off x="7215837" y="3580431"/>
              <a:ext cx="245247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о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4B1B474-2397-8ECC-5640-A07D95109FB0}"/>
                </a:ext>
              </a:extLst>
            </p:cNvPr>
            <p:cNvSpPr txBox="1"/>
            <p:nvPr/>
          </p:nvSpPr>
          <p:spPr>
            <a:xfrm rot="18299972">
              <a:off x="7253482" y="3534526"/>
              <a:ext cx="234241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22DD7D9E-5B7C-6759-1FC7-346E2E03763E}"/>
                </a:ext>
              </a:extLst>
            </p:cNvPr>
            <p:cNvSpPr txBox="1"/>
            <p:nvPr/>
          </p:nvSpPr>
          <p:spPr>
            <a:xfrm rot="18299972">
              <a:off x="7280173" y="3488556"/>
              <a:ext cx="245247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а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1D8BBAD-9FFC-BA2A-C482-AD4E86329934}"/>
                </a:ext>
              </a:extLst>
            </p:cNvPr>
            <p:cNvSpPr txBox="1"/>
            <p:nvPr/>
          </p:nvSpPr>
          <p:spPr>
            <a:xfrm rot="18299972">
              <a:off x="6951362" y="3342129"/>
              <a:ext cx="1398809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(с выводами), мм       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124A5E58-5E57-CC44-4148-736CF1FFCA46}"/>
                </a:ext>
              </a:extLst>
            </p:cNvPr>
            <p:cNvSpPr txBox="1"/>
            <p:nvPr/>
          </p:nvSpPr>
          <p:spPr>
            <a:xfrm rot="18299972">
              <a:off x="7202399" y="3705247"/>
              <a:ext cx="679086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  ±3 мм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509920AE-8F7C-1B8D-F793-21D39999A5C5}"/>
                </a:ext>
              </a:extLst>
            </p:cNvPr>
            <p:cNvSpPr txBox="1"/>
            <p:nvPr/>
          </p:nvSpPr>
          <p:spPr>
            <a:xfrm rot="18299972">
              <a:off x="7615035" y="3560775"/>
              <a:ext cx="697867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Масса, кг 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EDD3526-8132-D519-7A17-CE1D33DB4A30}"/>
                </a:ext>
              </a:extLst>
            </p:cNvPr>
            <p:cNvSpPr txBox="1"/>
            <p:nvPr/>
          </p:nvSpPr>
          <p:spPr>
            <a:xfrm rot="18299972">
              <a:off x="7754839" y="3710162"/>
              <a:ext cx="499976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±3%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7BD9618-E83A-CFD0-F772-37C8A48A0B85}"/>
                </a:ext>
              </a:extLst>
            </p:cNvPr>
            <p:cNvSpPr txBox="1"/>
            <p:nvPr/>
          </p:nvSpPr>
          <p:spPr>
            <a:xfrm rot="18299972">
              <a:off x="8322065" y="3748122"/>
              <a:ext cx="251380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2519053C-899C-EBA9-2353-B0318A469555}"/>
                </a:ext>
              </a:extLst>
            </p:cNvPr>
            <p:cNvSpPr txBox="1"/>
            <p:nvPr/>
          </p:nvSpPr>
          <p:spPr>
            <a:xfrm rot="18299972">
              <a:off x="8255538" y="3505934"/>
              <a:ext cx="723603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ип вывода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C69FC3E8-01CE-D56C-6501-DFE913215BAB}"/>
                </a:ext>
              </a:extLst>
            </p:cNvPr>
            <p:cNvSpPr txBox="1"/>
            <p:nvPr/>
          </p:nvSpPr>
          <p:spPr>
            <a:xfrm rot="18299972">
              <a:off x="4266308" y="3476072"/>
              <a:ext cx="900796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Номинальное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DCCDDDB7-8490-F7B8-EFD3-7EECA00711B8}"/>
                </a:ext>
              </a:extLst>
            </p:cNvPr>
            <p:cNvSpPr txBox="1"/>
            <p:nvPr/>
          </p:nvSpPr>
          <p:spPr>
            <a:xfrm rot="18299972">
              <a:off x="4437370" y="3678484"/>
              <a:ext cx="583206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напря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AE4BEAE-C9C6-E492-737B-F6C9BA6ACF68}"/>
                </a:ext>
              </a:extLst>
            </p:cNvPr>
            <p:cNvSpPr txBox="1"/>
            <p:nvPr/>
          </p:nvSpPr>
          <p:spPr>
            <a:xfrm rot="18299972">
              <a:off x="4727585" y="3496306"/>
              <a:ext cx="257896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ж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A62EA05B-2D63-DE7B-F074-9A73E58200E7}"/>
                </a:ext>
              </a:extLst>
            </p:cNvPr>
            <p:cNvSpPr txBox="1"/>
            <p:nvPr/>
          </p:nvSpPr>
          <p:spPr>
            <a:xfrm rot="18299972">
              <a:off x="4709578" y="3299653"/>
              <a:ext cx="569298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ение, В</a:t>
              </a:r>
            </a:p>
          </p:txBody>
        </p:sp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4B1A03B0-2AD3-89A7-A276-F8AB10092AFE}"/>
                </a:ext>
              </a:extLst>
            </p:cNvPr>
            <p:cNvSpPr/>
            <p:nvPr/>
          </p:nvSpPr>
          <p:spPr>
            <a:xfrm>
              <a:off x="4312830" y="3094040"/>
              <a:ext cx="569626" cy="812759"/>
            </a:xfrm>
            <a:custGeom>
              <a:avLst/>
              <a:gdLst>
                <a:gd name="connsiteX0" fmla="*/ 0 w 569626"/>
                <a:gd name="connsiteY0" fmla="*/ 812759 h 812759"/>
                <a:gd name="connsiteX1" fmla="*/ 569626 w 569626"/>
                <a:gd name="connsiteY1" fmla="*/ 0 h 8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812759">
                  <a:moveTo>
                    <a:pt x="0" y="812759"/>
                  </a:moveTo>
                  <a:lnTo>
                    <a:pt x="569626" y="0"/>
                  </a:lnTo>
                </a:path>
              </a:pathLst>
            </a:custGeom>
            <a:ln w="14013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" name="Полилиния: фигура 11">
              <a:extLst>
                <a:ext uri="{FF2B5EF4-FFF2-40B4-BE49-F238E27FC236}">
                  <a16:creationId xmlns:a16="http://schemas.microsoft.com/office/drawing/2014/main" id="{8BE1265C-D080-2CF1-B247-738E07968920}"/>
                </a:ext>
              </a:extLst>
            </p:cNvPr>
            <p:cNvSpPr/>
            <p:nvPr/>
          </p:nvSpPr>
          <p:spPr>
            <a:xfrm>
              <a:off x="4860624" y="3094040"/>
              <a:ext cx="569626" cy="812759"/>
            </a:xfrm>
            <a:custGeom>
              <a:avLst/>
              <a:gdLst>
                <a:gd name="connsiteX0" fmla="*/ 0 w 569626"/>
                <a:gd name="connsiteY0" fmla="*/ 812759 h 812759"/>
                <a:gd name="connsiteX1" fmla="*/ 569626 w 569626"/>
                <a:gd name="connsiteY1" fmla="*/ 0 h 8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812759">
                  <a:moveTo>
                    <a:pt x="0" y="812759"/>
                  </a:moveTo>
                  <a:lnTo>
                    <a:pt x="569626" y="0"/>
                  </a:lnTo>
                </a:path>
              </a:pathLst>
            </a:custGeom>
            <a:ln w="14013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A59D5AB3-9301-30E3-EC93-F40A3B2526F1}"/>
                </a:ext>
              </a:extLst>
            </p:cNvPr>
            <p:cNvSpPr/>
            <p:nvPr/>
          </p:nvSpPr>
          <p:spPr>
            <a:xfrm>
              <a:off x="5409410" y="3094040"/>
              <a:ext cx="569626" cy="812759"/>
            </a:xfrm>
            <a:custGeom>
              <a:avLst/>
              <a:gdLst>
                <a:gd name="connsiteX0" fmla="*/ 0 w 569626"/>
                <a:gd name="connsiteY0" fmla="*/ 812759 h 812759"/>
                <a:gd name="connsiteX1" fmla="*/ 569626 w 569626"/>
                <a:gd name="connsiteY1" fmla="*/ 0 h 8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812759">
                  <a:moveTo>
                    <a:pt x="0" y="812759"/>
                  </a:moveTo>
                  <a:lnTo>
                    <a:pt x="569626" y="0"/>
                  </a:lnTo>
                </a:path>
              </a:pathLst>
            </a:custGeom>
            <a:ln w="14013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A4A182CA-B248-87BF-EA27-6638D70823B8}"/>
                </a:ext>
              </a:extLst>
            </p:cNvPr>
            <p:cNvSpPr/>
            <p:nvPr/>
          </p:nvSpPr>
          <p:spPr>
            <a:xfrm>
              <a:off x="5957204" y="3094040"/>
              <a:ext cx="569626" cy="812759"/>
            </a:xfrm>
            <a:custGeom>
              <a:avLst/>
              <a:gdLst>
                <a:gd name="connsiteX0" fmla="*/ 0 w 569626"/>
                <a:gd name="connsiteY0" fmla="*/ 812759 h 812759"/>
                <a:gd name="connsiteX1" fmla="*/ 569626 w 569626"/>
                <a:gd name="connsiteY1" fmla="*/ 0 h 8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812759">
                  <a:moveTo>
                    <a:pt x="0" y="812759"/>
                  </a:moveTo>
                  <a:lnTo>
                    <a:pt x="569626" y="0"/>
                  </a:lnTo>
                </a:path>
              </a:pathLst>
            </a:custGeom>
            <a:ln w="14013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ED53E64F-0B1D-D073-4EC2-0988979E9CD1}"/>
                </a:ext>
              </a:extLst>
            </p:cNvPr>
            <p:cNvSpPr/>
            <p:nvPr/>
          </p:nvSpPr>
          <p:spPr>
            <a:xfrm>
              <a:off x="6504998" y="3094040"/>
              <a:ext cx="570618" cy="812759"/>
            </a:xfrm>
            <a:custGeom>
              <a:avLst/>
              <a:gdLst>
                <a:gd name="connsiteX0" fmla="*/ 0 w 570618"/>
                <a:gd name="connsiteY0" fmla="*/ 812759 h 812759"/>
                <a:gd name="connsiteX1" fmla="*/ 570619 w 570618"/>
                <a:gd name="connsiteY1" fmla="*/ 0 h 8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812759">
                  <a:moveTo>
                    <a:pt x="0" y="812759"/>
                  </a:moveTo>
                  <a:lnTo>
                    <a:pt x="570619" y="0"/>
                  </a:lnTo>
                </a:path>
              </a:pathLst>
            </a:custGeom>
            <a:ln w="14013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6E9A5EEF-9A6E-9378-962A-B2B85A1DC492}"/>
                </a:ext>
              </a:extLst>
            </p:cNvPr>
            <p:cNvSpPr/>
            <p:nvPr/>
          </p:nvSpPr>
          <p:spPr>
            <a:xfrm>
              <a:off x="7053784" y="3094040"/>
              <a:ext cx="569626" cy="812759"/>
            </a:xfrm>
            <a:custGeom>
              <a:avLst/>
              <a:gdLst>
                <a:gd name="connsiteX0" fmla="*/ 0 w 569626"/>
                <a:gd name="connsiteY0" fmla="*/ 812759 h 812759"/>
                <a:gd name="connsiteX1" fmla="*/ 569626 w 569626"/>
                <a:gd name="connsiteY1" fmla="*/ 0 h 8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812759">
                  <a:moveTo>
                    <a:pt x="0" y="812759"/>
                  </a:moveTo>
                  <a:lnTo>
                    <a:pt x="569626" y="0"/>
                  </a:lnTo>
                </a:path>
              </a:pathLst>
            </a:custGeom>
            <a:ln w="14013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C8A274E1-CE75-596D-63D8-9CFCFAB4924C}"/>
                </a:ext>
              </a:extLst>
            </p:cNvPr>
            <p:cNvSpPr/>
            <p:nvPr/>
          </p:nvSpPr>
          <p:spPr>
            <a:xfrm>
              <a:off x="7625395" y="3098009"/>
              <a:ext cx="547793" cy="781003"/>
            </a:xfrm>
            <a:custGeom>
              <a:avLst/>
              <a:gdLst>
                <a:gd name="connsiteX0" fmla="*/ 0 w 547793"/>
                <a:gd name="connsiteY0" fmla="*/ 781003 h 781003"/>
                <a:gd name="connsiteX1" fmla="*/ 547794 w 547793"/>
                <a:gd name="connsiteY1" fmla="*/ 0 h 781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7793" h="781003">
                  <a:moveTo>
                    <a:pt x="0" y="781003"/>
                  </a:moveTo>
                  <a:lnTo>
                    <a:pt x="547794" y="0"/>
                  </a:lnTo>
                </a:path>
              </a:pathLst>
            </a:custGeom>
            <a:ln w="14013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D9329BD5-998F-FBB5-A30D-7E8D5A5FB1B5}"/>
                </a:ext>
              </a:extLst>
            </p:cNvPr>
            <p:cNvSpPr/>
            <p:nvPr/>
          </p:nvSpPr>
          <p:spPr>
            <a:xfrm>
              <a:off x="8150364" y="3094040"/>
              <a:ext cx="569626" cy="812759"/>
            </a:xfrm>
            <a:custGeom>
              <a:avLst/>
              <a:gdLst>
                <a:gd name="connsiteX0" fmla="*/ 0 w 569626"/>
                <a:gd name="connsiteY0" fmla="*/ 812759 h 812759"/>
                <a:gd name="connsiteX1" fmla="*/ 569626 w 569626"/>
                <a:gd name="connsiteY1" fmla="*/ 0 h 81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812759">
                  <a:moveTo>
                    <a:pt x="0" y="812759"/>
                  </a:moveTo>
                  <a:lnTo>
                    <a:pt x="569626" y="0"/>
                  </a:lnTo>
                </a:path>
              </a:pathLst>
            </a:custGeom>
            <a:ln w="14013" cap="flat">
              <a:solidFill>
                <a:srgbClr val="A9A9A9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4102D86-71B2-1212-85BA-5A0EAEB287AB}"/>
                </a:ext>
              </a:extLst>
            </p:cNvPr>
            <p:cNvSpPr txBox="1"/>
            <p:nvPr/>
          </p:nvSpPr>
          <p:spPr>
            <a:xfrm rot="18299972">
              <a:off x="4715611" y="3482411"/>
              <a:ext cx="899153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Номинальная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91D182FE-F64D-C8DC-F5EB-6740F4182209}"/>
                </a:ext>
              </a:extLst>
            </p:cNvPr>
            <p:cNvSpPr txBox="1"/>
            <p:nvPr/>
          </p:nvSpPr>
          <p:spPr>
            <a:xfrm rot="18299972">
              <a:off x="4915370" y="3739960"/>
              <a:ext cx="446971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ем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470F7D10-258C-90C2-1AD2-3EE5E3733E26}"/>
                </a:ext>
              </a:extLst>
            </p:cNvPr>
            <p:cNvSpPr txBox="1"/>
            <p:nvPr/>
          </p:nvSpPr>
          <p:spPr>
            <a:xfrm rot="18299972">
              <a:off x="5102949" y="3625615"/>
              <a:ext cx="231942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к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6675E243-2FE1-B974-B878-77F78C430FF0}"/>
                </a:ext>
              </a:extLst>
            </p:cNvPr>
            <p:cNvSpPr txBox="1"/>
            <p:nvPr/>
          </p:nvSpPr>
          <p:spPr>
            <a:xfrm rot="18299972">
              <a:off x="5131987" y="3574635"/>
              <a:ext cx="245247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о</a:t>
              </a:r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77F6234E-C1D1-3B4D-09E9-902CD46A2D43}"/>
                </a:ext>
              </a:extLst>
            </p:cNvPr>
            <p:cNvSpPr txBox="1"/>
            <p:nvPr/>
          </p:nvSpPr>
          <p:spPr>
            <a:xfrm rot="18299972">
              <a:off x="5169185" y="3525988"/>
              <a:ext cx="238950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с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99A12607-B7F6-A08B-1BEB-6C5062E330A4}"/>
                </a:ext>
              </a:extLst>
            </p:cNvPr>
            <p:cNvSpPr txBox="1"/>
            <p:nvPr/>
          </p:nvSpPr>
          <p:spPr>
            <a:xfrm rot="18299972">
              <a:off x="5162089" y="3399877"/>
              <a:ext cx="429778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ть, А</a:t>
              </a:r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CBC5EF3B-51C3-E229-7FC0-82F7630A00F1}"/>
                </a:ext>
              </a:extLst>
            </p:cNvPr>
            <p:cNvSpPr txBox="1"/>
            <p:nvPr/>
          </p:nvSpPr>
          <p:spPr>
            <a:xfrm rot="18299972">
              <a:off x="5353324" y="3305245"/>
              <a:ext cx="214036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∙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3EDE6DF2-BD23-E718-B7C0-AD4BD2A408B2}"/>
                </a:ext>
              </a:extLst>
            </p:cNvPr>
            <p:cNvSpPr txBox="1"/>
            <p:nvPr/>
          </p:nvSpPr>
          <p:spPr>
            <a:xfrm rot="18299972">
              <a:off x="5367298" y="3265824"/>
              <a:ext cx="241305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ч</a:t>
              </a:r>
            </a:p>
          </p:txBody>
        </p:sp>
        <p:sp>
          <p:nvSpPr>
            <p:cNvPr id="1092" name="TextBox 1091">
              <a:extLst>
                <a:ext uri="{FF2B5EF4-FFF2-40B4-BE49-F238E27FC236}">
                  <a16:creationId xmlns:a16="http://schemas.microsoft.com/office/drawing/2014/main" id="{AB35DACD-33F6-6445-A704-AFA12927D512}"/>
                </a:ext>
              </a:extLst>
            </p:cNvPr>
            <p:cNvSpPr txBox="1"/>
            <p:nvPr/>
          </p:nvSpPr>
          <p:spPr>
            <a:xfrm rot="18299972">
              <a:off x="5011206" y="3797983"/>
              <a:ext cx="481961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      С</a:t>
              </a: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F2B2E648-DCB4-E7CA-97DA-912AEB635900}"/>
                </a:ext>
              </a:extLst>
            </p:cNvPr>
            <p:cNvSpPr txBox="1"/>
            <p:nvPr/>
          </p:nvSpPr>
          <p:spPr>
            <a:xfrm rot="18299972">
              <a:off x="5263150" y="3743258"/>
              <a:ext cx="219239" cy="1644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494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1094" name="TextBox 1093">
              <a:extLst>
                <a:ext uri="{FF2B5EF4-FFF2-40B4-BE49-F238E27FC236}">
                  <a16:creationId xmlns:a16="http://schemas.microsoft.com/office/drawing/2014/main" id="{D756A3DA-1267-BB71-703E-9C5530E11F56}"/>
                </a:ext>
              </a:extLst>
            </p:cNvPr>
            <p:cNvSpPr txBox="1"/>
            <p:nvPr/>
          </p:nvSpPr>
          <p:spPr>
            <a:xfrm rot="18299972">
              <a:off x="5208711" y="3593734"/>
              <a:ext cx="372995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 до </a:t>
              </a:r>
            </a:p>
          </p:txBody>
        </p: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9EE69320-BAF8-1603-B256-66988A0DE526}"/>
                </a:ext>
              </a:extLst>
            </p:cNvPr>
            <p:cNvSpPr txBox="1"/>
            <p:nvPr/>
          </p:nvSpPr>
          <p:spPr>
            <a:xfrm rot="18299972">
              <a:off x="5341260" y="3495662"/>
              <a:ext cx="245247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096" name="TextBox 1095">
              <a:extLst>
                <a:ext uri="{FF2B5EF4-FFF2-40B4-BE49-F238E27FC236}">
                  <a16:creationId xmlns:a16="http://schemas.microsoft.com/office/drawing/2014/main" id="{02C59381-1784-A7B9-010B-511A03CB2E99}"/>
                </a:ext>
              </a:extLst>
            </p:cNvPr>
            <p:cNvSpPr txBox="1"/>
            <p:nvPr/>
          </p:nvSpPr>
          <p:spPr>
            <a:xfrm rot="18299972">
              <a:off x="5374670" y="3470238"/>
              <a:ext cx="214036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097" name="TextBox 1096">
              <a:extLst>
                <a:ext uri="{FF2B5EF4-FFF2-40B4-BE49-F238E27FC236}">
                  <a16:creationId xmlns:a16="http://schemas.microsoft.com/office/drawing/2014/main" id="{F758D0AB-29C6-E7B1-B188-6C01D13F0C3C}"/>
                </a:ext>
              </a:extLst>
            </p:cNvPr>
            <p:cNvSpPr txBox="1"/>
            <p:nvPr/>
          </p:nvSpPr>
          <p:spPr>
            <a:xfrm rot="18299972">
              <a:off x="5385094" y="3433072"/>
              <a:ext cx="245247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098" name="TextBox 1097">
              <a:extLst>
                <a:ext uri="{FF2B5EF4-FFF2-40B4-BE49-F238E27FC236}">
                  <a16:creationId xmlns:a16="http://schemas.microsoft.com/office/drawing/2014/main" id="{D869FEA3-35B6-9A8C-7F3C-ACCC23695C64}"/>
                </a:ext>
              </a:extLst>
            </p:cNvPr>
            <p:cNvSpPr txBox="1"/>
            <p:nvPr/>
          </p:nvSpPr>
          <p:spPr>
            <a:xfrm rot="18299972">
              <a:off x="5390007" y="3328139"/>
              <a:ext cx="382358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 В/</a:t>
              </a:r>
            </a:p>
          </p:txBody>
        </p:sp>
        <p:sp>
          <p:nvSpPr>
            <p:cNvPr id="1099" name="TextBox 1098">
              <a:extLst>
                <a:ext uri="{FF2B5EF4-FFF2-40B4-BE49-F238E27FC236}">
                  <a16:creationId xmlns:a16="http://schemas.microsoft.com/office/drawing/2014/main" id="{301418E3-6575-0E55-CA91-6DA16568D882}"/>
                </a:ext>
              </a:extLst>
            </p:cNvPr>
            <p:cNvSpPr txBox="1"/>
            <p:nvPr/>
          </p:nvSpPr>
          <p:spPr>
            <a:xfrm rot="18299972">
              <a:off x="5533619" y="3224607"/>
              <a:ext cx="240100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э</a:t>
              </a:r>
            </a:p>
          </p:txBody>
        </p:sp>
        <p:sp>
          <p:nvSpPr>
            <p:cNvPr id="1100" name="TextBox 1099">
              <a:extLst>
                <a:ext uri="{FF2B5EF4-FFF2-40B4-BE49-F238E27FC236}">
                  <a16:creationId xmlns:a16="http://schemas.microsoft.com/office/drawing/2014/main" id="{E5769ABE-B34B-CE22-D6B9-C1DEF8BE8F82}"/>
                </a:ext>
              </a:extLst>
            </p:cNvPr>
            <p:cNvSpPr txBox="1"/>
            <p:nvPr/>
          </p:nvSpPr>
          <p:spPr>
            <a:xfrm rot="18299972">
              <a:off x="5564885" y="3174105"/>
              <a:ext cx="248314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л</a:t>
              </a:r>
            </a:p>
          </p:txBody>
        </p:sp>
        <p:sp>
          <p:nvSpPr>
            <p:cNvPr id="1101" name="TextBox 1100">
              <a:extLst>
                <a:ext uri="{FF2B5EF4-FFF2-40B4-BE49-F238E27FC236}">
                  <a16:creationId xmlns:a16="http://schemas.microsoft.com/office/drawing/2014/main" id="{D3520613-D1D3-69B8-4751-D5AC3E91FF4A}"/>
                </a:ext>
              </a:extLst>
            </p:cNvPr>
            <p:cNvSpPr txBox="1"/>
            <p:nvPr/>
          </p:nvSpPr>
          <p:spPr>
            <a:xfrm rot="18299972">
              <a:off x="3845597" y="3754354"/>
              <a:ext cx="251380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Т</a:t>
              </a:r>
            </a:p>
          </p:txBody>
        </p:sp>
        <p:sp>
          <p:nvSpPr>
            <p:cNvPr id="1102" name="TextBox 1101">
              <a:extLst>
                <a:ext uri="{FF2B5EF4-FFF2-40B4-BE49-F238E27FC236}">
                  <a16:creationId xmlns:a16="http://schemas.microsoft.com/office/drawing/2014/main" id="{6B425B0A-41F7-ABA0-F497-C7E56C1CE68E}"/>
                </a:ext>
              </a:extLst>
            </p:cNvPr>
            <p:cNvSpPr txBox="1"/>
            <p:nvPr/>
          </p:nvSpPr>
          <p:spPr>
            <a:xfrm rot="18299972">
              <a:off x="3868056" y="3683097"/>
              <a:ext cx="306247" cy="21672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ип</a:t>
              </a:r>
            </a:p>
          </p:txBody>
        </p:sp>
        <p:sp>
          <p:nvSpPr>
            <p:cNvPr id="1103" name="Полилиния: фигура 1102">
              <a:extLst>
                <a:ext uri="{FF2B5EF4-FFF2-40B4-BE49-F238E27FC236}">
                  <a16:creationId xmlns:a16="http://schemas.microsoft.com/office/drawing/2014/main" id="{87461681-A30E-BD89-A04F-ADAE2DDEB1E8}"/>
                </a:ext>
              </a:extLst>
            </p:cNvPr>
            <p:cNvSpPr/>
            <p:nvPr/>
          </p:nvSpPr>
          <p:spPr>
            <a:xfrm>
              <a:off x="3623126" y="3996114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4" name="Полилиния: фигура 1103">
              <a:extLst>
                <a:ext uri="{FF2B5EF4-FFF2-40B4-BE49-F238E27FC236}">
                  <a16:creationId xmlns:a16="http://schemas.microsoft.com/office/drawing/2014/main" id="{755BF211-5B53-45B4-40A9-4BB6AB5C7C44}"/>
                </a:ext>
              </a:extLst>
            </p:cNvPr>
            <p:cNvSpPr/>
            <p:nvPr/>
          </p:nvSpPr>
          <p:spPr>
            <a:xfrm>
              <a:off x="4338632" y="3996114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5" name="Полилиния: фигура 1104">
              <a:extLst>
                <a:ext uri="{FF2B5EF4-FFF2-40B4-BE49-F238E27FC236}">
                  <a16:creationId xmlns:a16="http://schemas.microsoft.com/office/drawing/2014/main" id="{BEB10FF8-A185-96E3-9454-691EB98D8C1E}"/>
                </a:ext>
              </a:extLst>
            </p:cNvPr>
            <p:cNvSpPr/>
            <p:nvPr/>
          </p:nvSpPr>
          <p:spPr>
            <a:xfrm>
              <a:off x="4908258" y="3996114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6" name="Полилиния: фигура 1105">
              <a:extLst>
                <a:ext uri="{FF2B5EF4-FFF2-40B4-BE49-F238E27FC236}">
                  <a16:creationId xmlns:a16="http://schemas.microsoft.com/office/drawing/2014/main" id="{C48472B3-F939-E2A4-B357-37E6ED1A6BFE}"/>
                </a:ext>
              </a:extLst>
            </p:cNvPr>
            <p:cNvSpPr/>
            <p:nvPr/>
          </p:nvSpPr>
          <p:spPr>
            <a:xfrm>
              <a:off x="5478877" y="3996114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7" name="Полилиния: фигура 1106">
              <a:extLst>
                <a:ext uri="{FF2B5EF4-FFF2-40B4-BE49-F238E27FC236}">
                  <a16:creationId xmlns:a16="http://schemas.microsoft.com/office/drawing/2014/main" id="{C0902F63-E7B3-A326-CE00-359F5BAC3771}"/>
                </a:ext>
              </a:extLst>
            </p:cNvPr>
            <p:cNvSpPr/>
            <p:nvPr/>
          </p:nvSpPr>
          <p:spPr>
            <a:xfrm>
              <a:off x="6048503" y="3996114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8" name="Полилиния: фигура 1107">
              <a:extLst>
                <a:ext uri="{FF2B5EF4-FFF2-40B4-BE49-F238E27FC236}">
                  <a16:creationId xmlns:a16="http://schemas.microsoft.com/office/drawing/2014/main" id="{5053F034-F10E-BC96-6AD2-E123F65EA3E0}"/>
                </a:ext>
              </a:extLst>
            </p:cNvPr>
            <p:cNvSpPr/>
            <p:nvPr/>
          </p:nvSpPr>
          <p:spPr>
            <a:xfrm>
              <a:off x="6619122" y="3996114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9" name="Полилиния: фигура 1108">
              <a:extLst>
                <a:ext uri="{FF2B5EF4-FFF2-40B4-BE49-F238E27FC236}">
                  <a16:creationId xmlns:a16="http://schemas.microsoft.com/office/drawing/2014/main" id="{40B7A66E-D1EC-8E61-C17F-9D95E354D1DA}"/>
                </a:ext>
              </a:extLst>
            </p:cNvPr>
            <p:cNvSpPr/>
            <p:nvPr/>
          </p:nvSpPr>
          <p:spPr>
            <a:xfrm>
              <a:off x="7189740" y="3996114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0" name="Полилиния: фигура 1109">
              <a:extLst>
                <a:ext uri="{FF2B5EF4-FFF2-40B4-BE49-F238E27FC236}">
                  <a16:creationId xmlns:a16="http://schemas.microsoft.com/office/drawing/2014/main" id="{B02EC831-9F2A-792F-62C8-5D5D2E186E5E}"/>
                </a:ext>
              </a:extLst>
            </p:cNvPr>
            <p:cNvSpPr/>
            <p:nvPr/>
          </p:nvSpPr>
          <p:spPr>
            <a:xfrm>
              <a:off x="7698831" y="3996114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1" name="Полилиния: фигура 1110">
              <a:extLst>
                <a:ext uri="{FF2B5EF4-FFF2-40B4-BE49-F238E27FC236}">
                  <a16:creationId xmlns:a16="http://schemas.microsoft.com/office/drawing/2014/main" id="{B3377734-41EA-97D2-C5A8-D51BA3B04819}"/>
                </a:ext>
              </a:extLst>
            </p:cNvPr>
            <p:cNvSpPr/>
            <p:nvPr/>
          </p:nvSpPr>
          <p:spPr>
            <a:xfrm>
              <a:off x="8255557" y="3996114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57575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2" name="Полилиния: фигура 1111">
              <a:extLst>
                <a:ext uri="{FF2B5EF4-FFF2-40B4-BE49-F238E27FC236}">
                  <a16:creationId xmlns:a16="http://schemas.microsoft.com/office/drawing/2014/main" id="{07928E19-1E1C-D481-9D3D-416C43A51E94}"/>
                </a:ext>
              </a:extLst>
            </p:cNvPr>
            <p:cNvSpPr/>
            <p:nvPr/>
          </p:nvSpPr>
          <p:spPr>
            <a:xfrm>
              <a:off x="3623126" y="4259094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3" name="Полилиния: фигура 1112">
              <a:extLst>
                <a:ext uri="{FF2B5EF4-FFF2-40B4-BE49-F238E27FC236}">
                  <a16:creationId xmlns:a16="http://schemas.microsoft.com/office/drawing/2014/main" id="{38638F97-CC75-3F97-2B5D-63DE02011374}"/>
                </a:ext>
              </a:extLst>
            </p:cNvPr>
            <p:cNvSpPr/>
            <p:nvPr/>
          </p:nvSpPr>
          <p:spPr>
            <a:xfrm>
              <a:off x="4338632" y="4259094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4" name="Полилиния: фигура 1113">
              <a:extLst>
                <a:ext uri="{FF2B5EF4-FFF2-40B4-BE49-F238E27FC236}">
                  <a16:creationId xmlns:a16="http://schemas.microsoft.com/office/drawing/2014/main" id="{8B19A1E7-4BFB-AF40-C9D6-5241EA2B6350}"/>
                </a:ext>
              </a:extLst>
            </p:cNvPr>
            <p:cNvSpPr/>
            <p:nvPr/>
          </p:nvSpPr>
          <p:spPr>
            <a:xfrm>
              <a:off x="4908258" y="4259094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5" name="Полилиния: фигура 1114">
              <a:extLst>
                <a:ext uri="{FF2B5EF4-FFF2-40B4-BE49-F238E27FC236}">
                  <a16:creationId xmlns:a16="http://schemas.microsoft.com/office/drawing/2014/main" id="{E48DEF2A-69CF-9CEC-2E76-3DBE8615D169}"/>
                </a:ext>
              </a:extLst>
            </p:cNvPr>
            <p:cNvSpPr/>
            <p:nvPr/>
          </p:nvSpPr>
          <p:spPr>
            <a:xfrm>
              <a:off x="5478877" y="4259094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6" name="Полилиния: фигура 1115">
              <a:extLst>
                <a:ext uri="{FF2B5EF4-FFF2-40B4-BE49-F238E27FC236}">
                  <a16:creationId xmlns:a16="http://schemas.microsoft.com/office/drawing/2014/main" id="{747C6A33-EF80-15E9-5575-726EA2475D6F}"/>
                </a:ext>
              </a:extLst>
            </p:cNvPr>
            <p:cNvSpPr/>
            <p:nvPr/>
          </p:nvSpPr>
          <p:spPr>
            <a:xfrm>
              <a:off x="6048503" y="4259094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7" name="Полилиния: фигура 1116">
              <a:extLst>
                <a:ext uri="{FF2B5EF4-FFF2-40B4-BE49-F238E27FC236}">
                  <a16:creationId xmlns:a16="http://schemas.microsoft.com/office/drawing/2014/main" id="{900EA440-225E-7584-775E-9440C7AB76A0}"/>
                </a:ext>
              </a:extLst>
            </p:cNvPr>
            <p:cNvSpPr/>
            <p:nvPr/>
          </p:nvSpPr>
          <p:spPr>
            <a:xfrm>
              <a:off x="6619122" y="4259094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8" name="Полилиния: фигура 1117">
              <a:extLst>
                <a:ext uri="{FF2B5EF4-FFF2-40B4-BE49-F238E27FC236}">
                  <a16:creationId xmlns:a16="http://schemas.microsoft.com/office/drawing/2014/main" id="{8D4AD17B-3355-6809-3931-4886FB28A7FE}"/>
                </a:ext>
              </a:extLst>
            </p:cNvPr>
            <p:cNvSpPr/>
            <p:nvPr/>
          </p:nvSpPr>
          <p:spPr>
            <a:xfrm>
              <a:off x="7189740" y="4259094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9" name="Полилиния: фигура 1118">
              <a:extLst>
                <a:ext uri="{FF2B5EF4-FFF2-40B4-BE49-F238E27FC236}">
                  <a16:creationId xmlns:a16="http://schemas.microsoft.com/office/drawing/2014/main" id="{04AD8FD6-5C05-EDB3-E4CA-8C9808362243}"/>
                </a:ext>
              </a:extLst>
            </p:cNvPr>
            <p:cNvSpPr/>
            <p:nvPr/>
          </p:nvSpPr>
          <p:spPr>
            <a:xfrm>
              <a:off x="7698831" y="4259094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0" name="Полилиния: фигура 1119">
              <a:extLst>
                <a:ext uri="{FF2B5EF4-FFF2-40B4-BE49-F238E27FC236}">
                  <a16:creationId xmlns:a16="http://schemas.microsoft.com/office/drawing/2014/main" id="{15D792CB-7D60-0E3D-F33C-008E4CDF9C0E}"/>
                </a:ext>
              </a:extLst>
            </p:cNvPr>
            <p:cNvSpPr/>
            <p:nvPr/>
          </p:nvSpPr>
          <p:spPr>
            <a:xfrm>
              <a:off x="8255557" y="4259094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1" name="Полилиния: фигура 1120">
              <a:extLst>
                <a:ext uri="{FF2B5EF4-FFF2-40B4-BE49-F238E27FC236}">
                  <a16:creationId xmlns:a16="http://schemas.microsoft.com/office/drawing/2014/main" id="{067D7CF0-2F68-EF98-02A6-C5674B242AE5}"/>
                </a:ext>
              </a:extLst>
            </p:cNvPr>
            <p:cNvSpPr/>
            <p:nvPr/>
          </p:nvSpPr>
          <p:spPr>
            <a:xfrm>
              <a:off x="3623126" y="4522075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2" name="Полилиния: фигура 1121">
              <a:extLst>
                <a:ext uri="{FF2B5EF4-FFF2-40B4-BE49-F238E27FC236}">
                  <a16:creationId xmlns:a16="http://schemas.microsoft.com/office/drawing/2014/main" id="{3167FC91-51DB-9E4D-A897-9FDD2F1D1222}"/>
                </a:ext>
              </a:extLst>
            </p:cNvPr>
            <p:cNvSpPr/>
            <p:nvPr/>
          </p:nvSpPr>
          <p:spPr>
            <a:xfrm>
              <a:off x="4338632" y="4522075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3" name="Полилиния: фигура 1122">
              <a:extLst>
                <a:ext uri="{FF2B5EF4-FFF2-40B4-BE49-F238E27FC236}">
                  <a16:creationId xmlns:a16="http://schemas.microsoft.com/office/drawing/2014/main" id="{941518EA-B3C9-9C27-AD86-11EBF70D1BF2}"/>
                </a:ext>
              </a:extLst>
            </p:cNvPr>
            <p:cNvSpPr/>
            <p:nvPr/>
          </p:nvSpPr>
          <p:spPr>
            <a:xfrm>
              <a:off x="4908258" y="4522075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4" name="Полилиния: фигура 1123">
              <a:extLst>
                <a:ext uri="{FF2B5EF4-FFF2-40B4-BE49-F238E27FC236}">
                  <a16:creationId xmlns:a16="http://schemas.microsoft.com/office/drawing/2014/main" id="{09407547-8C72-9EBD-710E-A1091EAFECD1}"/>
                </a:ext>
              </a:extLst>
            </p:cNvPr>
            <p:cNvSpPr/>
            <p:nvPr/>
          </p:nvSpPr>
          <p:spPr>
            <a:xfrm>
              <a:off x="5478877" y="4522075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5" name="Полилиния: фигура 1124">
              <a:extLst>
                <a:ext uri="{FF2B5EF4-FFF2-40B4-BE49-F238E27FC236}">
                  <a16:creationId xmlns:a16="http://schemas.microsoft.com/office/drawing/2014/main" id="{C48912B9-BAAE-3E3F-1AFB-5019DF061F18}"/>
                </a:ext>
              </a:extLst>
            </p:cNvPr>
            <p:cNvSpPr/>
            <p:nvPr/>
          </p:nvSpPr>
          <p:spPr>
            <a:xfrm>
              <a:off x="6048503" y="4522075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6" name="Полилиния: фигура 1125">
              <a:extLst>
                <a:ext uri="{FF2B5EF4-FFF2-40B4-BE49-F238E27FC236}">
                  <a16:creationId xmlns:a16="http://schemas.microsoft.com/office/drawing/2014/main" id="{1CCA19A4-3B9A-E958-E604-0C6484040551}"/>
                </a:ext>
              </a:extLst>
            </p:cNvPr>
            <p:cNvSpPr/>
            <p:nvPr/>
          </p:nvSpPr>
          <p:spPr>
            <a:xfrm>
              <a:off x="6619122" y="4522075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7" name="Полилиния: фигура 1126">
              <a:extLst>
                <a:ext uri="{FF2B5EF4-FFF2-40B4-BE49-F238E27FC236}">
                  <a16:creationId xmlns:a16="http://schemas.microsoft.com/office/drawing/2014/main" id="{53C899A3-D867-7201-EFD4-6CE3F076721D}"/>
                </a:ext>
              </a:extLst>
            </p:cNvPr>
            <p:cNvSpPr/>
            <p:nvPr/>
          </p:nvSpPr>
          <p:spPr>
            <a:xfrm>
              <a:off x="7189740" y="4522075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8" name="Полилиния: фигура 1127">
              <a:extLst>
                <a:ext uri="{FF2B5EF4-FFF2-40B4-BE49-F238E27FC236}">
                  <a16:creationId xmlns:a16="http://schemas.microsoft.com/office/drawing/2014/main" id="{CF5B8618-522E-D22A-D357-9343799BDF4E}"/>
                </a:ext>
              </a:extLst>
            </p:cNvPr>
            <p:cNvSpPr/>
            <p:nvPr/>
          </p:nvSpPr>
          <p:spPr>
            <a:xfrm>
              <a:off x="7698831" y="4522075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9" name="Полилиния: фигура 1128">
              <a:extLst>
                <a:ext uri="{FF2B5EF4-FFF2-40B4-BE49-F238E27FC236}">
                  <a16:creationId xmlns:a16="http://schemas.microsoft.com/office/drawing/2014/main" id="{E1568990-BFAA-B4E2-C576-414C596010E5}"/>
                </a:ext>
              </a:extLst>
            </p:cNvPr>
            <p:cNvSpPr/>
            <p:nvPr/>
          </p:nvSpPr>
          <p:spPr>
            <a:xfrm>
              <a:off x="8255557" y="4522075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0" name="Полилиния: фигура 1129">
              <a:extLst>
                <a:ext uri="{FF2B5EF4-FFF2-40B4-BE49-F238E27FC236}">
                  <a16:creationId xmlns:a16="http://schemas.microsoft.com/office/drawing/2014/main" id="{DEAC5E35-6DEA-CDBE-76C3-7CB39531EF80}"/>
                </a:ext>
              </a:extLst>
            </p:cNvPr>
            <p:cNvSpPr/>
            <p:nvPr/>
          </p:nvSpPr>
          <p:spPr>
            <a:xfrm>
              <a:off x="3623126" y="4785056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1" name="Полилиния: фигура 1130">
              <a:extLst>
                <a:ext uri="{FF2B5EF4-FFF2-40B4-BE49-F238E27FC236}">
                  <a16:creationId xmlns:a16="http://schemas.microsoft.com/office/drawing/2014/main" id="{75DE75B5-5892-B248-B61B-5B313D63A436}"/>
                </a:ext>
              </a:extLst>
            </p:cNvPr>
            <p:cNvSpPr/>
            <p:nvPr/>
          </p:nvSpPr>
          <p:spPr>
            <a:xfrm>
              <a:off x="4338632" y="4785056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2" name="Полилиния: фигура 1131">
              <a:extLst>
                <a:ext uri="{FF2B5EF4-FFF2-40B4-BE49-F238E27FC236}">
                  <a16:creationId xmlns:a16="http://schemas.microsoft.com/office/drawing/2014/main" id="{6C730126-C13F-5B6E-A423-D353E063E268}"/>
                </a:ext>
              </a:extLst>
            </p:cNvPr>
            <p:cNvSpPr/>
            <p:nvPr/>
          </p:nvSpPr>
          <p:spPr>
            <a:xfrm>
              <a:off x="4908258" y="4785056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3" name="Полилиния: фигура 1132">
              <a:extLst>
                <a:ext uri="{FF2B5EF4-FFF2-40B4-BE49-F238E27FC236}">
                  <a16:creationId xmlns:a16="http://schemas.microsoft.com/office/drawing/2014/main" id="{EF136C95-3268-2A52-9BC6-C8753A5919E4}"/>
                </a:ext>
              </a:extLst>
            </p:cNvPr>
            <p:cNvSpPr/>
            <p:nvPr/>
          </p:nvSpPr>
          <p:spPr>
            <a:xfrm>
              <a:off x="5478877" y="4785056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4" name="Полилиния: фигура 1133">
              <a:extLst>
                <a:ext uri="{FF2B5EF4-FFF2-40B4-BE49-F238E27FC236}">
                  <a16:creationId xmlns:a16="http://schemas.microsoft.com/office/drawing/2014/main" id="{8BB85059-C922-CAEC-3738-E25BBED4FA6A}"/>
                </a:ext>
              </a:extLst>
            </p:cNvPr>
            <p:cNvSpPr/>
            <p:nvPr/>
          </p:nvSpPr>
          <p:spPr>
            <a:xfrm>
              <a:off x="6048503" y="4785056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5" name="Полилиния: фигура 1134">
              <a:extLst>
                <a:ext uri="{FF2B5EF4-FFF2-40B4-BE49-F238E27FC236}">
                  <a16:creationId xmlns:a16="http://schemas.microsoft.com/office/drawing/2014/main" id="{0E49B8FB-C06A-1C29-B17F-B155AC0155D6}"/>
                </a:ext>
              </a:extLst>
            </p:cNvPr>
            <p:cNvSpPr/>
            <p:nvPr/>
          </p:nvSpPr>
          <p:spPr>
            <a:xfrm>
              <a:off x="6619122" y="4785056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6" name="Полилиния: фигура 1135">
              <a:extLst>
                <a:ext uri="{FF2B5EF4-FFF2-40B4-BE49-F238E27FC236}">
                  <a16:creationId xmlns:a16="http://schemas.microsoft.com/office/drawing/2014/main" id="{00BDF968-E22D-C231-AC60-430AE85A439E}"/>
                </a:ext>
              </a:extLst>
            </p:cNvPr>
            <p:cNvSpPr/>
            <p:nvPr/>
          </p:nvSpPr>
          <p:spPr>
            <a:xfrm>
              <a:off x="7189740" y="4785056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7" name="Полилиния: фигура 1136">
              <a:extLst>
                <a:ext uri="{FF2B5EF4-FFF2-40B4-BE49-F238E27FC236}">
                  <a16:creationId xmlns:a16="http://schemas.microsoft.com/office/drawing/2014/main" id="{C0D5CC00-32B3-D76C-660F-EEE82CD1EBC5}"/>
                </a:ext>
              </a:extLst>
            </p:cNvPr>
            <p:cNvSpPr/>
            <p:nvPr/>
          </p:nvSpPr>
          <p:spPr>
            <a:xfrm>
              <a:off x="7698831" y="4785056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" name="Полилиния: фигура 12">
              <a:extLst>
                <a:ext uri="{FF2B5EF4-FFF2-40B4-BE49-F238E27FC236}">
                  <a16:creationId xmlns:a16="http://schemas.microsoft.com/office/drawing/2014/main" id="{ECEAFA1A-5C92-85DC-3263-56B2ED7EECB4}"/>
                </a:ext>
              </a:extLst>
            </p:cNvPr>
            <p:cNvSpPr/>
            <p:nvPr/>
          </p:nvSpPr>
          <p:spPr>
            <a:xfrm>
              <a:off x="8255557" y="4785056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6" name="Полилиния: фигура 1855">
              <a:extLst>
                <a:ext uri="{FF2B5EF4-FFF2-40B4-BE49-F238E27FC236}">
                  <a16:creationId xmlns:a16="http://schemas.microsoft.com/office/drawing/2014/main" id="{7750C46B-CF7B-6027-CE4B-C09AC0E42943}"/>
                </a:ext>
              </a:extLst>
            </p:cNvPr>
            <p:cNvSpPr/>
            <p:nvPr/>
          </p:nvSpPr>
          <p:spPr>
            <a:xfrm>
              <a:off x="3623126" y="5048037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7" name="Полилиния: фигура 1856">
              <a:extLst>
                <a:ext uri="{FF2B5EF4-FFF2-40B4-BE49-F238E27FC236}">
                  <a16:creationId xmlns:a16="http://schemas.microsoft.com/office/drawing/2014/main" id="{42A627C2-4610-A491-6C3F-0D352DB2C482}"/>
                </a:ext>
              </a:extLst>
            </p:cNvPr>
            <p:cNvSpPr/>
            <p:nvPr/>
          </p:nvSpPr>
          <p:spPr>
            <a:xfrm>
              <a:off x="4338632" y="5048037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3" name="Полилиния: фигура 1142">
              <a:extLst>
                <a:ext uri="{FF2B5EF4-FFF2-40B4-BE49-F238E27FC236}">
                  <a16:creationId xmlns:a16="http://schemas.microsoft.com/office/drawing/2014/main" id="{44A23239-BA8D-0589-38AE-9688067C5D01}"/>
                </a:ext>
              </a:extLst>
            </p:cNvPr>
            <p:cNvSpPr/>
            <p:nvPr/>
          </p:nvSpPr>
          <p:spPr>
            <a:xfrm>
              <a:off x="4908258" y="5048037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4" name="Полилиния: фигура 1143">
              <a:extLst>
                <a:ext uri="{FF2B5EF4-FFF2-40B4-BE49-F238E27FC236}">
                  <a16:creationId xmlns:a16="http://schemas.microsoft.com/office/drawing/2014/main" id="{36751FAC-2AD5-468B-0828-CC1A3FDB4AAC}"/>
                </a:ext>
              </a:extLst>
            </p:cNvPr>
            <p:cNvSpPr/>
            <p:nvPr/>
          </p:nvSpPr>
          <p:spPr>
            <a:xfrm>
              <a:off x="5478877" y="5048037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5" name="Полилиния: фигура 1144">
              <a:extLst>
                <a:ext uri="{FF2B5EF4-FFF2-40B4-BE49-F238E27FC236}">
                  <a16:creationId xmlns:a16="http://schemas.microsoft.com/office/drawing/2014/main" id="{AFB3AA52-093B-0DF7-BFCA-10FBDE5BBD65}"/>
                </a:ext>
              </a:extLst>
            </p:cNvPr>
            <p:cNvSpPr/>
            <p:nvPr/>
          </p:nvSpPr>
          <p:spPr>
            <a:xfrm>
              <a:off x="6048503" y="5048037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6" name="Полилиния: фигура 1145">
              <a:extLst>
                <a:ext uri="{FF2B5EF4-FFF2-40B4-BE49-F238E27FC236}">
                  <a16:creationId xmlns:a16="http://schemas.microsoft.com/office/drawing/2014/main" id="{DB1767ED-9129-DCC2-8F33-2A45B6F906CA}"/>
                </a:ext>
              </a:extLst>
            </p:cNvPr>
            <p:cNvSpPr/>
            <p:nvPr/>
          </p:nvSpPr>
          <p:spPr>
            <a:xfrm>
              <a:off x="6619122" y="5048037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7" name="Полилиния: фигура 1146">
              <a:extLst>
                <a:ext uri="{FF2B5EF4-FFF2-40B4-BE49-F238E27FC236}">
                  <a16:creationId xmlns:a16="http://schemas.microsoft.com/office/drawing/2014/main" id="{B272B8F2-4FC6-F87B-127A-7B3A4982A115}"/>
                </a:ext>
              </a:extLst>
            </p:cNvPr>
            <p:cNvSpPr/>
            <p:nvPr/>
          </p:nvSpPr>
          <p:spPr>
            <a:xfrm>
              <a:off x="7189740" y="5048037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8" name="Полилиния: фигура 1857">
              <a:extLst>
                <a:ext uri="{FF2B5EF4-FFF2-40B4-BE49-F238E27FC236}">
                  <a16:creationId xmlns:a16="http://schemas.microsoft.com/office/drawing/2014/main" id="{529C0D4D-921C-4E9E-230C-FD0E45FF984F}"/>
                </a:ext>
              </a:extLst>
            </p:cNvPr>
            <p:cNvSpPr/>
            <p:nvPr/>
          </p:nvSpPr>
          <p:spPr>
            <a:xfrm>
              <a:off x="7698831" y="5048037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9" name="Полилиния: фигура 1858">
              <a:extLst>
                <a:ext uri="{FF2B5EF4-FFF2-40B4-BE49-F238E27FC236}">
                  <a16:creationId xmlns:a16="http://schemas.microsoft.com/office/drawing/2014/main" id="{1BDF23A7-AF42-2FA4-6680-86D3C32A7854}"/>
                </a:ext>
              </a:extLst>
            </p:cNvPr>
            <p:cNvSpPr/>
            <p:nvPr/>
          </p:nvSpPr>
          <p:spPr>
            <a:xfrm>
              <a:off x="8255557" y="5048037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1" name="Полилиния: фигура 1860">
              <a:extLst>
                <a:ext uri="{FF2B5EF4-FFF2-40B4-BE49-F238E27FC236}">
                  <a16:creationId xmlns:a16="http://schemas.microsoft.com/office/drawing/2014/main" id="{563FAC4C-BBB3-34DB-4414-FD491DB30693}"/>
                </a:ext>
              </a:extLst>
            </p:cNvPr>
            <p:cNvSpPr/>
            <p:nvPr/>
          </p:nvSpPr>
          <p:spPr>
            <a:xfrm>
              <a:off x="3623126" y="5311017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2" name="Полилиния: фигура 1861">
              <a:extLst>
                <a:ext uri="{FF2B5EF4-FFF2-40B4-BE49-F238E27FC236}">
                  <a16:creationId xmlns:a16="http://schemas.microsoft.com/office/drawing/2014/main" id="{1D782BFF-138B-4C5E-1D96-4912798E2AB6}"/>
                </a:ext>
              </a:extLst>
            </p:cNvPr>
            <p:cNvSpPr/>
            <p:nvPr/>
          </p:nvSpPr>
          <p:spPr>
            <a:xfrm>
              <a:off x="4338632" y="5311017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3" name="Полилиния: фигура 1862">
              <a:extLst>
                <a:ext uri="{FF2B5EF4-FFF2-40B4-BE49-F238E27FC236}">
                  <a16:creationId xmlns:a16="http://schemas.microsoft.com/office/drawing/2014/main" id="{228062DD-EDB9-D586-1A17-9A7C1CDEEE7A}"/>
                </a:ext>
              </a:extLst>
            </p:cNvPr>
            <p:cNvSpPr/>
            <p:nvPr/>
          </p:nvSpPr>
          <p:spPr>
            <a:xfrm>
              <a:off x="4908258" y="5311017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4" name="Полилиния: фигура 1863">
              <a:extLst>
                <a:ext uri="{FF2B5EF4-FFF2-40B4-BE49-F238E27FC236}">
                  <a16:creationId xmlns:a16="http://schemas.microsoft.com/office/drawing/2014/main" id="{41D4EC4E-64CB-9003-42E5-9C57F7BB4499}"/>
                </a:ext>
              </a:extLst>
            </p:cNvPr>
            <p:cNvSpPr/>
            <p:nvPr/>
          </p:nvSpPr>
          <p:spPr>
            <a:xfrm>
              <a:off x="5478877" y="5311017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5" name="Полилиния: фигура 1864">
              <a:extLst>
                <a:ext uri="{FF2B5EF4-FFF2-40B4-BE49-F238E27FC236}">
                  <a16:creationId xmlns:a16="http://schemas.microsoft.com/office/drawing/2014/main" id="{E97D3B8E-27BF-0E8E-2EA7-D2C261A09D78}"/>
                </a:ext>
              </a:extLst>
            </p:cNvPr>
            <p:cNvSpPr/>
            <p:nvPr/>
          </p:nvSpPr>
          <p:spPr>
            <a:xfrm>
              <a:off x="6048503" y="5311017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6" name="Полилиния: фигура 1865">
              <a:extLst>
                <a:ext uri="{FF2B5EF4-FFF2-40B4-BE49-F238E27FC236}">
                  <a16:creationId xmlns:a16="http://schemas.microsoft.com/office/drawing/2014/main" id="{4FAEC474-4EFE-2B11-C2C9-69059F36D6CF}"/>
                </a:ext>
              </a:extLst>
            </p:cNvPr>
            <p:cNvSpPr/>
            <p:nvPr/>
          </p:nvSpPr>
          <p:spPr>
            <a:xfrm>
              <a:off x="6619122" y="5311017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7" name="Полилиния: фигура 1866">
              <a:extLst>
                <a:ext uri="{FF2B5EF4-FFF2-40B4-BE49-F238E27FC236}">
                  <a16:creationId xmlns:a16="http://schemas.microsoft.com/office/drawing/2014/main" id="{413CCFD8-EFF7-464D-0EB0-DC086764F7C2}"/>
                </a:ext>
              </a:extLst>
            </p:cNvPr>
            <p:cNvSpPr/>
            <p:nvPr/>
          </p:nvSpPr>
          <p:spPr>
            <a:xfrm>
              <a:off x="7189740" y="5311017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8" name="Полилиния: фигура 1867">
              <a:extLst>
                <a:ext uri="{FF2B5EF4-FFF2-40B4-BE49-F238E27FC236}">
                  <a16:creationId xmlns:a16="http://schemas.microsoft.com/office/drawing/2014/main" id="{FF2A27B4-2507-0CFA-5948-F0B6457E13B2}"/>
                </a:ext>
              </a:extLst>
            </p:cNvPr>
            <p:cNvSpPr/>
            <p:nvPr/>
          </p:nvSpPr>
          <p:spPr>
            <a:xfrm>
              <a:off x="7698831" y="5311017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9" name="Полилиния: фигура 1868">
              <a:extLst>
                <a:ext uri="{FF2B5EF4-FFF2-40B4-BE49-F238E27FC236}">
                  <a16:creationId xmlns:a16="http://schemas.microsoft.com/office/drawing/2014/main" id="{D22FBCFF-3B8B-1DA0-5725-02962B2A98A9}"/>
                </a:ext>
              </a:extLst>
            </p:cNvPr>
            <p:cNvSpPr/>
            <p:nvPr/>
          </p:nvSpPr>
          <p:spPr>
            <a:xfrm>
              <a:off x="8255557" y="5311017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0" name="Полилиния: фигура 1869">
              <a:extLst>
                <a:ext uri="{FF2B5EF4-FFF2-40B4-BE49-F238E27FC236}">
                  <a16:creationId xmlns:a16="http://schemas.microsoft.com/office/drawing/2014/main" id="{0E0506CE-F980-CC5A-2E56-E7B8D6C9BEC1}"/>
                </a:ext>
              </a:extLst>
            </p:cNvPr>
            <p:cNvSpPr/>
            <p:nvPr/>
          </p:nvSpPr>
          <p:spPr>
            <a:xfrm>
              <a:off x="3623126" y="5574990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1" name="Полилиния: фигура 1870">
              <a:extLst>
                <a:ext uri="{FF2B5EF4-FFF2-40B4-BE49-F238E27FC236}">
                  <a16:creationId xmlns:a16="http://schemas.microsoft.com/office/drawing/2014/main" id="{55BE9943-8BC5-0FAE-EE96-B1CE506556ED}"/>
                </a:ext>
              </a:extLst>
            </p:cNvPr>
            <p:cNvSpPr/>
            <p:nvPr/>
          </p:nvSpPr>
          <p:spPr>
            <a:xfrm>
              <a:off x="4338632" y="5574990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2" name="Полилиния: фигура 1871">
              <a:extLst>
                <a:ext uri="{FF2B5EF4-FFF2-40B4-BE49-F238E27FC236}">
                  <a16:creationId xmlns:a16="http://schemas.microsoft.com/office/drawing/2014/main" id="{61D677AE-3B25-104B-3C8C-CB2EF133C52A}"/>
                </a:ext>
              </a:extLst>
            </p:cNvPr>
            <p:cNvSpPr/>
            <p:nvPr/>
          </p:nvSpPr>
          <p:spPr>
            <a:xfrm>
              <a:off x="4908258" y="5574990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3" name="Полилиния: фигура 1872">
              <a:extLst>
                <a:ext uri="{FF2B5EF4-FFF2-40B4-BE49-F238E27FC236}">
                  <a16:creationId xmlns:a16="http://schemas.microsoft.com/office/drawing/2014/main" id="{717D41A5-56D3-DA28-5CEF-2DA8691BA0E3}"/>
                </a:ext>
              </a:extLst>
            </p:cNvPr>
            <p:cNvSpPr/>
            <p:nvPr/>
          </p:nvSpPr>
          <p:spPr>
            <a:xfrm>
              <a:off x="5478877" y="5574990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4" name="Полилиния: фигура 1873">
              <a:extLst>
                <a:ext uri="{FF2B5EF4-FFF2-40B4-BE49-F238E27FC236}">
                  <a16:creationId xmlns:a16="http://schemas.microsoft.com/office/drawing/2014/main" id="{F1AAC605-97D3-FBBB-4142-5164232B2FFA}"/>
                </a:ext>
              </a:extLst>
            </p:cNvPr>
            <p:cNvSpPr/>
            <p:nvPr/>
          </p:nvSpPr>
          <p:spPr>
            <a:xfrm>
              <a:off x="6048503" y="5574990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5" name="Полилиния: фигура 1874">
              <a:extLst>
                <a:ext uri="{FF2B5EF4-FFF2-40B4-BE49-F238E27FC236}">
                  <a16:creationId xmlns:a16="http://schemas.microsoft.com/office/drawing/2014/main" id="{7A8E4DAF-AF9C-6C70-2AF8-100A75FA88F0}"/>
                </a:ext>
              </a:extLst>
            </p:cNvPr>
            <p:cNvSpPr/>
            <p:nvPr/>
          </p:nvSpPr>
          <p:spPr>
            <a:xfrm>
              <a:off x="6619122" y="5574990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6" name="Полилиния: фигура 1875">
              <a:extLst>
                <a:ext uri="{FF2B5EF4-FFF2-40B4-BE49-F238E27FC236}">
                  <a16:creationId xmlns:a16="http://schemas.microsoft.com/office/drawing/2014/main" id="{8ED6C455-B6F5-5030-9149-17C210A2E215}"/>
                </a:ext>
              </a:extLst>
            </p:cNvPr>
            <p:cNvSpPr/>
            <p:nvPr/>
          </p:nvSpPr>
          <p:spPr>
            <a:xfrm>
              <a:off x="7189740" y="5574990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7" name="Полилиния: фигура 1876">
              <a:extLst>
                <a:ext uri="{FF2B5EF4-FFF2-40B4-BE49-F238E27FC236}">
                  <a16:creationId xmlns:a16="http://schemas.microsoft.com/office/drawing/2014/main" id="{339C796B-D999-7FB1-4430-86493E04EA48}"/>
                </a:ext>
              </a:extLst>
            </p:cNvPr>
            <p:cNvSpPr/>
            <p:nvPr/>
          </p:nvSpPr>
          <p:spPr>
            <a:xfrm>
              <a:off x="7698831" y="5574990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8" name="Полилиния: фигура 1877">
              <a:extLst>
                <a:ext uri="{FF2B5EF4-FFF2-40B4-BE49-F238E27FC236}">
                  <a16:creationId xmlns:a16="http://schemas.microsoft.com/office/drawing/2014/main" id="{A84022BE-7B7B-932F-645C-C5226B10041E}"/>
                </a:ext>
              </a:extLst>
            </p:cNvPr>
            <p:cNvSpPr/>
            <p:nvPr/>
          </p:nvSpPr>
          <p:spPr>
            <a:xfrm>
              <a:off x="8255557" y="5574990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9" name="Полилиния: фигура 1878">
              <a:extLst>
                <a:ext uri="{FF2B5EF4-FFF2-40B4-BE49-F238E27FC236}">
                  <a16:creationId xmlns:a16="http://schemas.microsoft.com/office/drawing/2014/main" id="{509B3E23-9491-7BC0-C53D-30B34C2ED603}"/>
                </a:ext>
              </a:extLst>
            </p:cNvPr>
            <p:cNvSpPr/>
            <p:nvPr/>
          </p:nvSpPr>
          <p:spPr>
            <a:xfrm>
              <a:off x="3623126" y="5837971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0" name="Полилиния: фигура 1879">
              <a:extLst>
                <a:ext uri="{FF2B5EF4-FFF2-40B4-BE49-F238E27FC236}">
                  <a16:creationId xmlns:a16="http://schemas.microsoft.com/office/drawing/2014/main" id="{9C28D3C1-550A-F543-A7E2-6B67B9A7209F}"/>
                </a:ext>
              </a:extLst>
            </p:cNvPr>
            <p:cNvSpPr/>
            <p:nvPr/>
          </p:nvSpPr>
          <p:spPr>
            <a:xfrm>
              <a:off x="4338632" y="5837971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1" name="Полилиния: фигура 1880">
              <a:extLst>
                <a:ext uri="{FF2B5EF4-FFF2-40B4-BE49-F238E27FC236}">
                  <a16:creationId xmlns:a16="http://schemas.microsoft.com/office/drawing/2014/main" id="{6A541611-AC5F-1B0E-B9B3-9996F45ADCF2}"/>
                </a:ext>
              </a:extLst>
            </p:cNvPr>
            <p:cNvSpPr/>
            <p:nvPr/>
          </p:nvSpPr>
          <p:spPr>
            <a:xfrm>
              <a:off x="4908258" y="5837971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2" name="Полилиния: фигура 1881">
              <a:extLst>
                <a:ext uri="{FF2B5EF4-FFF2-40B4-BE49-F238E27FC236}">
                  <a16:creationId xmlns:a16="http://schemas.microsoft.com/office/drawing/2014/main" id="{062AC678-D945-3726-9F19-05CFEEEF16C4}"/>
                </a:ext>
              </a:extLst>
            </p:cNvPr>
            <p:cNvSpPr/>
            <p:nvPr/>
          </p:nvSpPr>
          <p:spPr>
            <a:xfrm>
              <a:off x="5478877" y="5837971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3" name="Полилиния: фигура 1882">
              <a:extLst>
                <a:ext uri="{FF2B5EF4-FFF2-40B4-BE49-F238E27FC236}">
                  <a16:creationId xmlns:a16="http://schemas.microsoft.com/office/drawing/2014/main" id="{C5F90BA5-0774-447D-4D35-DCD32A1D5098}"/>
                </a:ext>
              </a:extLst>
            </p:cNvPr>
            <p:cNvSpPr/>
            <p:nvPr/>
          </p:nvSpPr>
          <p:spPr>
            <a:xfrm>
              <a:off x="6048503" y="5837971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4" name="Полилиния: фигура 1883">
              <a:extLst>
                <a:ext uri="{FF2B5EF4-FFF2-40B4-BE49-F238E27FC236}">
                  <a16:creationId xmlns:a16="http://schemas.microsoft.com/office/drawing/2014/main" id="{3FC688B4-6945-4BB9-E2EA-7730AD7042F4}"/>
                </a:ext>
              </a:extLst>
            </p:cNvPr>
            <p:cNvSpPr/>
            <p:nvPr/>
          </p:nvSpPr>
          <p:spPr>
            <a:xfrm>
              <a:off x="6619122" y="5837971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5" name="Полилиния: фигура 1884">
              <a:extLst>
                <a:ext uri="{FF2B5EF4-FFF2-40B4-BE49-F238E27FC236}">
                  <a16:creationId xmlns:a16="http://schemas.microsoft.com/office/drawing/2014/main" id="{76411260-3664-4522-D900-B6FD291CB8CA}"/>
                </a:ext>
              </a:extLst>
            </p:cNvPr>
            <p:cNvSpPr/>
            <p:nvPr/>
          </p:nvSpPr>
          <p:spPr>
            <a:xfrm>
              <a:off x="7189740" y="5837971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6" name="Полилиния: фигура 1885">
              <a:extLst>
                <a:ext uri="{FF2B5EF4-FFF2-40B4-BE49-F238E27FC236}">
                  <a16:creationId xmlns:a16="http://schemas.microsoft.com/office/drawing/2014/main" id="{A4F24C66-904F-E09F-104D-AF5A0CFDF21C}"/>
                </a:ext>
              </a:extLst>
            </p:cNvPr>
            <p:cNvSpPr/>
            <p:nvPr/>
          </p:nvSpPr>
          <p:spPr>
            <a:xfrm>
              <a:off x="7698831" y="5837971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7" name="Полилиния: фигура 1886">
              <a:extLst>
                <a:ext uri="{FF2B5EF4-FFF2-40B4-BE49-F238E27FC236}">
                  <a16:creationId xmlns:a16="http://schemas.microsoft.com/office/drawing/2014/main" id="{EABA4558-0A8D-34C2-F9B3-EF14A5FCE614}"/>
                </a:ext>
              </a:extLst>
            </p:cNvPr>
            <p:cNvSpPr/>
            <p:nvPr/>
          </p:nvSpPr>
          <p:spPr>
            <a:xfrm>
              <a:off x="8255557" y="5837971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8" name="Полилиния: фигура 1887">
              <a:extLst>
                <a:ext uri="{FF2B5EF4-FFF2-40B4-BE49-F238E27FC236}">
                  <a16:creationId xmlns:a16="http://schemas.microsoft.com/office/drawing/2014/main" id="{F805B7AF-66DB-9C97-E631-DFA90954EAD8}"/>
                </a:ext>
              </a:extLst>
            </p:cNvPr>
            <p:cNvSpPr/>
            <p:nvPr/>
          </p:nvSpPr>
          <p:spPr>
            <a:xfrm>
              <a:off x="3623126" y="6100952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9" name="Полилиния: фигура 1888">
              <a:extLst>
                <a:ext uri="{FF2B5EF4-FFF2-40B4-BE49-F238E27FC236}">
                  <a16:creationId xmlns:a16="http://schemas.microsoft.com/office/drawing/2014/main" id="{1578E032-5C5F-9F7C-9AB6-A163E4982528}"/>
                </a:ext>
              </a:extLst>
            </p:cNvPr>
            <p:cNvSpPr/>
            <p:nvPr/>
          </p:nvSpPr>
          <p:spPr>
            <a:xfrm>
              <a:off x="4338632" y="6100952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0" name="Полилиния: фигура 1889">
              <a:extLst>
                <a:ext uri="{FF2B5EF4-FFF2-40B4-BE49-F238E27FC236}">
                  <a16:creationId xmlns:a16="http://schemas.microsoft.com/office/drawing/2014/main" id="{21E3E71A-33B6-333E-8022-0DBAB8D60E9B}"/>
                </a:ext>
              </a:extLst>
            </p:cNvPr>
            <p:cNvSpPr/>
            <p:nvPr/>
          </p:nvSpPr>
          <p:spPr>
            <a:xfrm>
              <a:off x="4908258" y="6100952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1" name="Полилиния: фигура 1890">
              <a:extLst>
                <a:ext uri="{FF2B5EF4-FFF2-40B4-BE49-F238E27FC236}">
                  <a16:creationId xmlns:a16="http://schemas.microsoft.com/office/drawing/2014/main" id="{0A8B1F5A-E7F4-97D1-B0B3-D86B311629C1}"/>
                </a:ext>
              </a:extLst>
            </p:cNvPr>
            <p:cNvSpPr/>
            <p:nvPr/>
          </p:nvSpPr>
          <p:spPr>
            <a:xfrm>
              <a:off x="5478877" y="6100952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2" name="Полилиния: фигура 1891">
              <a:extLst>
                <a:ext uri="{FF2B5EF4-FFF2-40B4-BE49-F238E27FC236}">
                  <a16:creationId xmlns:a16="http://schemas.microsoft.com/office/drawing/2014/main" id="{7D7340FC-43CB-7F6F-DD28-7E83245F7045}"/>
                </a:ext>
              </a:extLst>
            </p:cNvPr>
            <p:cNvSpPr/>
            <p:nvPr/>
          </p:nvSpPr>
          <p:spPr>
            <a:xfrm>
              <a:off x="6048503" y="6100952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3" name="Полилиния: фигура 1892">
              <a:extLst>
                <a:ext uri="{FF2B5EF4-FFF2-40B4-BE49-F238E27FC236}">
                  <a16:creationId xmlns:a16="http://schemas.microsoft.com/office/drawing/2014/main" id="{69BC4713-33FD-33AE-2B41-1376CAEBBD1B}"/>
                </a:ext>
              </a:extLst>
            </p:cNvPr>
            <p:cNvSpPr/>
            <p:nvPr/>
          </p:nvSpPr>
          <p:spPr>
            <a:xfrm>
              <a:off x="6619122" y="6100952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4" name="Полилиния: фигура 1893">
              <a:extLst>
                <a:ext uri="{FF2B5EF4-FFF2-40B4-BE49-F238E27FC236}">
                  <a16:creationId xmlns:a16="http://schemas.microsoft.com/office/drawing/2014/main" id="{6A49DC46-FEA2-F23A-7373-6141D59970FA}"/>
                </a:ext>
              </a:extLst>
            </p:cNvPr>
            <p:cNvSpPr/>
            <p:nvPr/>
          </p:nvSpPr>
          <p:spPr>
            <a:xfrm>
              <a:off x="7189740" y="6100952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5" name="Полилиния: фигура 1894">
              <a:extLst>
                <a:ext uri="{FF2B5EF4-FFF2-40B4-BE49-F238E27FC236}">
                  <a16:creationId xmlns:a16="http://schemas.microsoft.com/office/drawing/2014/main" id="{02C15DD8-9D1D-DA99-8B08-4825F14A60E5}"/>
                </a:ext>
              </a:extLst>
            </p:cNvPr>
            <p:cNvSpPr/>
            <p:nvPr/>
          </p:nvSpPr>
          <p:spPr>
            <a:xfrm>
              <a:off x="7698831" y="6100952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6" name="Полилиния: фигура 1895">
              <a:extLst>
                <a:ext uri="{FF2B5EF4-FFF2-40B4-BE49-F238E27FC236}">
                  <a16:creationId xmlns:a16="http://schemas.microsoft.com/office/drawing/2014/main" id="{E497D2E3-F9C3-BE6F-3EF0-466946B0F338}"/>
                </a:ext>
              </a:extLst>
            </p:cNvPr>
            <p:cNvSpPr/>
            <p:nvPr/>
          </p:nvSpPr>
          <p:spPr>
            <a:xfrm>
              <a:off x="8255557" y="6100952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7" name="Полилиния: фигура 1896">
              <a:extLst>
                <a:ext uri="{FF2B5EF4-FFF2-40B4-BE49-F238E27FC236}">
                  <a16:creationId xmlns:a16="http://schemas.microsoft.com/office/drawing/2014/main" id="{ABFD9966-7E36-1A79-0663-8B6883F77A72}"/>
                </a:ext>
              </a:extLst>
            </p:cNvPr>
            <p:cNvSpPr/>
            <p:nvPr/>
          </p:nvSpPr>
          <p:spPr>
            <a:xfrm>
              <a:off x="3623126" y="6363933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8" name="Полилиния: фигура 1897">
              <a:extLst>
                <a:ext uri="{FF2B5EF4-FFF2-40B4-BE49-F238E27FC236}">
                  <a16:creationId xmlns:a16="http://schemas.microsoft.com/office/drawing/2014/main" id="{337B5005-B539-DCE3-1056-3EC8BDC1ADC5}"/>
                </a:ext>
              </a:extLst>
            </p:cNvPr>
            <p:cNvSpPr/>
            <p:nvPr/>
          </p:nvSpPr>
          <p:spPr>
            <a:xfrm>
              <a:off x="4338632" y="6363933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9" name="Полилиния: фигура 1898">
              <a:extLst>
                <a:ext uri="{FF2B5EF4-FFF2-40B4-BE49-F238E27FC236}">
                  <a16:creationId xmlns:a16="http://schemas.microsoft.com/office/drawing/2014/main" id="{86EB5D2C-8B6C-7F2B-F692-7152A0DB365E}"/>
                </a:ext>
              </a:extLst>
            </p:cNvPr>
            <p:cNvSpPr/>
            <p:nvPr/>
          </p:nvSpPr>
          <p:spPr>
            <a:xfrm>
              <a:off x="4908258" y="6363933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0" name="Полилиния: фигура 1899">
              <a:extLst>
                <a:ext uri="{FF2B5EF4-FFF2-40B4-BE49-F238E27FC236}">
                  <a16:creationId xmlns:a16="http://schemas.microsoft.com/office/drawing/2014/main" id="{00CC1C98-310E-6566-CE85-497B89B02FC4}"/>
                </a:ext>
              </a:extLst>
            </p:cNvPr>
            <p:cNvSpPr/>
            <p:nvPr/>
          </p:nvSpPr>
          <p:spPr>
            <a:xfrm>
              <a:off x="5478877" y="6363933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1" name="Полилиния: фигура 1900">
              <a:extLst>
                <a:ext uri="{FF2B5EF4-FFF2-40B4-BE49-F238E27FC236}">
                  <a16:creationId xmlns:a16="http://schemas.microsoft.com/office/drawing/2014/main" id="{831CC6D3-5DBC-E4B5-BD1F-4F2852FFEA8A}"/>
                </a:ext>
              </a:extLst>
            </p:cNvPr>
            <p:cNvSpPr/>
            <p:nvPr/>
          </p:nvSpPr>
          <p:spPr>
            <a:xfrm>
              <a:off x="6048503" y="6363933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2" name="Полилиния: фигура 1901">
              <a:extLst>
                <a:ext uri="{FF2B5EF4-FFF2-40B4-BE49-F238E27FC236}">
                  <a16:creationId xmlns:a16="http://schemas.microsoft.com/office/drawing/2014/main" id="{29AB19D9-9182-57D5-2AB1-6C316C04A273}"/>
                </a:ext>
              </a:extLst>
            </p:cNvPr>
            <p:cNvSpPr/>
            <p:nvPr/>
          </p:nvSpPr>
          <p:spPr>
            <a:xfrm>
              <a:off x="6619122" y="6363933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3" name="Полилиния: фигура 1902">
              <a:extLst>
                <a:ext uri="{FF2B5EF4-FFF2-40B4-BE49-F238E27FC236}">
                  <a16:creationId xmlns:a16="http://schemas.microsoft.com/office/drawing/2014/main" id="{D656DCE9-B978-21BB-64E2-D28E38761EAB}"/>
                </a:ext>
              </a:extLst>
            </p:cNvPr>
            <p:cNvSpPr/>
            <p:nvPr/>
          </p:nvSpPr>
          <p:spPr>
            <a:xfrm>
              <a:off x="7189740" y="6363933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4" name="Полилиния: фигура 1903">
              <a:extLst>
                <a:ext uri="{FF2B5EF4-FFF2-40B4-BE49-F238E27FC236}">
                  <a16:creationId xmlns:a16="http://schemas.microsoft.com/office/drawing/2014/main" id="{B626A71C-DFF4-4A15-74A5-99CCC5EC42D0}"/>
                </a:ext>
              </a:extLst>
            </p:cNvPr>
            <p:cNvSpPr/>
            <p:nvPr/>
          </p:nvSpPr>
          <p:spPr>
            <a:xfrm>
              <a:off x="7698831" y="6363933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5" name="Полилиния: фигура 1904">
              <a:extLst>
                <a:ext uri="{FF2B5EF4-FFF2-40B4-BE49-F238E27FC236}">
                  <a16:creationId xmlns:a16="http://schemas.microsoft.com/office/drawing/2014/main" id="{AD114013-9FF0-FC29-82C1-BAEFFC4F1FFA}"/>
                </a:ext>
              </a:extLst>
            </p:cNvPr>
            <p:cNvSpPr/>
            <p:nvPr/>
          </p:nvSpPr>
          <p:spPr>
            <a:xfrm>
              <a:off x="8255557" y="6363933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6" name="Полилиния: фигура 1905">
              <a:extLst>
                <a:ext uri="{FF2B5EF4-FFF2-40B4-BE49-F238E27FC236}">
                  <a16:creationId xmlns:a16="http://schemas.microsoft.com/office/drawing/2014/main" id="{27871A6D-5FC1-E601-51F4-3466F8735645}"/>
                </a:ext>
              </a:extLst>
            </p:cNvPr>
            <p:cNvSpPr/>
            <p:nvPr/>
          </p:nvSpPr>
          <p:spPr>
            <a:xfrm>
              <a:off x="3623126" y="6626913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7" name="Полилиния: фигура 1906">
              <a:extLst>
                <a:ext uri="{FF2B5EF4-FFF2-40B4-BE49-F238E27FC236}">
                  <a16:creationId xmlns:a16="http://schemas.microsoft.com/office/drawing/2014/main" id="{165BF780-0FDE-9FC9-C10E-8713A8194A50}"/>
                </a:ext>
              </a:extLst>
            </p:cNvPr>
            <p:cNvSpPr/>
            <p:nvPr/>
          </p:nvSpPr>
          <p:spPr>
            <a:xfrm>
              <a:off x="4338632" y="6626913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8" name="Полилиния: фигура 1907">
              <a:extLst>
                <a:ext uri="{FF2B5EF4-FFF2-40B4-BE49-F238E27FC236}">
                  <a16:creationId xmlns:a16="http://schemas.microsoft.com/office/drawing/2014/main" id="{1C8AEE80-304C-E13A-0903-050C85140FF5}"/>
                </a:ext>
              </a:extLst>
            </p:cNvPr>
            <p:cNvSpPr/>
            <p:nvPr/>
          </p:nvSpPr>
          <p:spPr>
            <a:xfrm>
              <a:off x="4908258" y="6626913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9" name="Полилиния: фигура 1908">
              <a:extLst>
                <a:ext uri="{FF2B5EF4-FFF2-40B4-BE49-F238E27FC236}">
                  <a16:creationId xmlns:a16="http://schemas.microsoft.com/office/drawing/2014/main" id="{0A63A750-D6C6-B421-2CBB-F985CFAAAAC3}"/>
                </a:ext>
              </a:extLst>
            </p:cNvPr>
            <p:cNvSpPr/>
            <p:nvPr/>
          </p:nvSpPr>
          <p:spPr>
            <a:xfrm>
              <a:off x="5478877" y="6626913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0" name="Полилиния: фигура 1909">
              <a:extLst>
                <a:ext uri="{FF2B5EF4-FFF2-40B4-BE49-F238E27FC236}">
                  <a16:creationId xmlns:a16="http://schemas.microsoft.com/office/drawing/2014/main" id="{0E80E01A-6FEF-B5D5-0935-5E4846101384}"/>
                </a:ext>
              </a:extLst>
            </p:cNvPr>
            <p:cNvSpPr/>
            <p:nvPr/>
          </p:nvSpPr>
          <p:spPr>
            <a:xfrm>
              <a:off x="6048503" y="6626913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1" name="Полилиния: фигура 1910">
              <a:extLst>
                <a:ext uri="{FF2B5EF4-FFF2-40B4-BE49-F238E27FC236}">
                  <a16:creationId xmlns:a16="http://schemas.microsoft.com/office/drawing/2014/main" id="{82993522-C008-2969-45DD-27E466BF096D}"/>
                </a:ext>
              </a:extLst>
            </p:cNvPr>
            <p:cNvSpPr/>
            <p:nvPr/>
          </p:nvSpPr>
          <p:spPr>
            <a:xfrm>
              <a:off x="6619122" y="6626913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2" name="Полилиния: фигура 1911">
              <a:extLst>
                <a:ext uri="{FF2B5EF4-FFF2-40B4-BE49-F238E27FC236}">
                  <a16:creationId xmlns:a16="http://schemas.microsoft.com/office/drawing/2014/main" id="{1F5BD68B-ED23-4FAB-75DC-F5DBD8B4C388}"/>
                </a:ext>
              </a:extLst>
            </p:cNvPr>
            <p:cNvSpPr/>
            <p:nvPr/>
          </p:nvSpPr>
          <p:spPr>
            <a:xfrm>
              <a:off x="7189740" y="6626913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3" name="Полилиния: фигура 1912">
              <a:extLst>
                <a:ext uri="{FF2B5EF4-FFF2-40B4-BE49-F238E27FC236}">
                  <a16:creationId xmlns:a16="http://schemas.microsoft.com/office/drawing/2014/main" id="{2C87CCAA-8015-0ECA-3F82-912D3597A309}"/>
                </a:ext>
              </a:extLst>
            </p:cNvPr>
            <p:cNvSpPr/>
            <p:nvPr/>
          </p:nvSpPr>
          <p:spPr>
            <a:xfrm>
              <a:off x="7698831" y="6626913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4" name="Полилиния: фигура 1913">
              <a:extLst>
                <a:ext uri="{FF2B5EF4-FFF2-40B4-BE49-F238E27FC236}">
                  <a16:creationId xmlns:a16="http://schemas.microsoft.com/office/drawing/2014/main" id="{A0131995-0D69-8B1E-9DCC-E360477F6277}"/>
                </a:ext>
              </a:extLst>
            </p:cNvPr>
            <p:cNvSpPr/>
            <p:nvPr/>
          </p:nvSpPr>
          <p:spPr>
            <a:xfrm>
              <a:off x="8255557" y="6626913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5" name="Полилиния: фигура 1914">
              <a:extLst>
                <a:ext uri="{FF2B5EF4-FFF2-40B4-BE49-F238E27FC236}">
                  <a16:creationId xmlns:a16="http://schemas.microsoft.com/office/drawing/2014/main" id="{9E8A2BD5-0753-4019-2130-6BBDC2163801}"/>
                </a:ext>
              </a:extLst>
            </p:cNvPr>
            <p:cNvSpPr/>
            <p:nvPr/>
          </p:nvSpPr>
          <p:spPr>
            <a:xfrm>
              <a:off x="3623126" y="6889894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6" name="Полилиния: фигура 1915">
              <a:extLst>
                <a:ext uri="{FF2B5EF4-FFF2-40B4-BE49-F238E27FC236}">
                  <a16:creationId xmlns:a16="http://schemas.microsoft.com/office/drawing/2014/main" id="{355B1E31-1A83-AACA-859F-08225B91A5EB}"/>
                </a:ext>
              </a:extLst>
            </p:cNvPr>
            <p:cNvSpPr/>
            <p:nvPr/>
          </p:nvSpPr>
          <p:spPr>
            <a:xfrm>
              <a:off x="4338632" y="6889894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7" name="Полилиния: фигура 1916">
              <a:extLst>
                <a:ext uri="{FF2B5EF4-FFF2-40B4-BE49-F238E27FC236}">
                  <a16:creationId xmlns:a16="http://schemas.microsoft.com/office/drawing/2014/main" id="{B97E1358-DD76-7051-391D-7DEA99F4CCD9}"/>
                </a:ext>
              </a:extLst>
            </p:cNvPr>
            <p:cNvSpPr/>
            <p:nvPr/>
          </p:nvSpPr>
          <p:spPr>
            <a:xfrm>
              <a:off x="4908258" y="6889894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8" name="Полилиния: фигура 1917">
              <a:extLst>
                <a:ext uri="{FF2B5EF4-FFF2-40B4-BE49-F238E27FC236}">
                  <a16:creationId xmlns:a16="http://schemas.microsoft.com/office/drawing/2014/main" id="{3AE485D8-EC69-0FCE-097A-F0FA29C461C0}"/>
                </a:ext>
              </a:extLst>
            </p:cNvPr>
            <p:cNvSpPr/>
            <p:nvPr/>
          </p:nvSpPr>
          <p:spPr>
            <a:xfrm>
              <a:off x="5478877" y="6889894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9" name="Полилиния: фигура 1918">
              <a:extLst>
                <a:ext uri="{FF2B5EF4-FFF2-40B4-BE49-F238E27FC236}">
                  <a16:creationId xmlns:a16="http://schemas.microsoft.com/office/drawing/2014/main" id="{A7D8BD92-18F7-066D-1A6B-A5C50C8018BD}"/>
                </a:ext>
              </a:extLst>
            </p:cNvPr>
            <p:cNvSpPr/>
            <p:nvPr/>
          </p:nvSpPr>
          <p:spPr>
            <a:xfrm>
              <a:off x="6048503" y="6889894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" name="Полилиния: фигура 64">
              <a:extLst>
                <a:ext uri="{FF2B5EF4-FFF2-40B4-BE49-F238E27FC236}">
                  <a16:creationId xmlns:a16="http://schemas.microsoft.com/office/drawing/2014/main" id="{F754DABA-7045-ADFB-8647-526C891FC351}"/>
                </a:ext>
              </a:extLst>
            </p:cNvPr>
            <p:cNvSpPr/>
            <p:nvPr/>
          </p:nvSpPr>
          <p:spPr>
            <a:xfrm>
              <a:off x="6619122" y="6889894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28680286-F920-45C5-A648-224C8ADC4D07}"/>
                </a:ext>
              </a:extLst>
            </p:cNvPr>
            <p:cNvSpPr/>
            <p:nvPr/>
          </p:nvSpPr>
          <p:spPr>
            <a:xfrm>
              <a:off x="7189740" y="6889894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" name="Полилиния: фигура 66">
              <a:extLst>
                <a:ext uri="{FF2B5EF4-FFF2-40B4-BE49-F238E27FC236}">
                  <a16:creationId xmlns:a16="http://schemas.microsoft.com/office/drawing/2014/main" id="{F1813384-3BCD-4E77-B4CE-6BE1D54B4F8A}"/>
                </a:ext>
              </a:extLst>
            </p:cNvPr>
            <p:cNvSpPr/>
            <p:nvPr/>
          </p:nvSpPr>
          <p:spPr>
            <a:xfrm>
              <a:off x="7698831" y="6889894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" name="Полилиния: фигура 67">
              <a:extLst>
                <a:ext uri="{FF2B5EF4-FFF2-40B4-BE49-F238E27FC236}">
                  <a16:creationId xmlns:a16="http://schemas.microsoft.com/office/drawing/2014/main" id="{886275DA-304A-6DC2-3820-A0DBB0D2BDC4}"/>
                </a:ext>
              </a:extLst>
            </p:cNvPr>
            <p:cNvSpPr/>
            <p:nvPr/>
          </p:nvSpPr>
          <p:spPr>
            <a:xfrm>
              <a:off x="8255557" y="6889894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" name="Полилиния: фигура 68">
              <a:extLst>
                <a:ext uri="{FF2B5EF4-FFF2-40B4-BE49-F238E27FC236}">
                  <a16:creationId xmlns:a16="http://schemas.microsoft.com/office/drawing/2014/main" id="{89B77780-59CA-0F66-69CC-7429CF8705D9}"/>
                </a:ext>
              </a:extLst>
            </p:cNvPr>
            <p:cNvSpPr/>
            <p:nvPr/>
          </p:nvSpPr>
          <p:spPr>
            <a:xfrm>
              <a:off x="3623126" y="7152875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" name="Полилиния: фигура 69">
              <a:extLst>
                <a:ext uri="{FF2B5EF4-FFF2-40B4-BE49-F238E27FC236}">
                  <a16:creationId xmlns:a16="http://schemas.microsoft.com/office/drawing/2014/main" id="{2C94C9F6-8516-6891-8577-2E3F60405D0F}"/>
                </a:ext>
              </a:extLst>
            </p:cNvPr>
            <p:cNvSpPr/>
            <p:nvPr/>
          </p:nvSpPr>
          <p:spPr>
            <a:xfrm>
              <a:off x="4338632" y="7152875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" name="Полилиния: фигура 70">
              <a:extLst>
                <a:ext uri="{FF2B5EF4-FFF2-40B4-BE49-F238E27FC236}">
                  <a16:creationId xmlns:a16="http://schemas.microsoft.com/office/drawing/2014/main" id="{DF435C94-0C07-E4BE-BBE2-C715F70F5950}"/>
                </a:ext>
              </a:extLst>
            </p:cNvPr>
            <p:cNvSpPr/>
            <p:nvPr/>
          </p:nvSpPr>
          <p:spPr>
            <a:xfrm>
              <a:off x="4908258" y="7152875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" name="Полилиния: фигура 71">
              <a:extLst>
                <a:ext uri="{FF2B5EF4-FFF2-40B4-BE49-F238E27FC236}">
                  <a16:creationId xmlns:a16="http://schemas.microsoft.com/office/drawing/2014/main" id="{9AD3B376-CAB3-35FE-EED6-109A2568AFBC}"/>
                </a:ext>
              </a:extLst>
            </p:cNvPr>
            <p:cNvSpPr/>
            <p:nvPr/>
          </p:nvSpPr>
          <p:spPr>
            <a:xfrm>
              <a:off x="5478877" y="7152875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" name="Полилиния: фигура 72">
              <a:extLst>
                <a:ext uri="{FF2B5EF4-FFF2-40B4-BE49-F238E27FC236}">
                  <a16:creationId xmlns:a16="http://schemas.microsoft.com/office/drawing/2014/main" id="{8680AC9A-9EA2-B160-31FA-93027865C1FD}"/>
                </a:ext>
              </a:extLst>
            </p:cNvPr>
            <p:cNvSpPr/>
            <p:nvPr/>
          </p:nvSpPr>
          <p:spPr>
            <a:xfrm>
              <a:off x="6048503" y="7152875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" name="Полилиния: фигура 73">
              <a:extLst>
                <a:ext uri="{FF2B5EF4-FFF2-40B4-BE49-F238E27FC236}">
                  <a16:creationId xmlns:a16="http://schemas.microsoft.com/office/drawing/2014/main" id="{0412838E-F332-C3E1-5BAC-0CA91419201F}"/>
                </a:ext>
              </a:extLst>
            </p:cNvPr>
            <p:cNvSpPr/>
            <p:nvPr/>
          </p:nvSpPr>
          <p:spPr>
            <a:xfrm>
              <a:off x="6619122" y="7152875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" name="Полилиния: фигура 74">
              <a:extLst>
                <a:ext uri="{FF2B5EF4-FFF2-40B4-BE49-F238E27FC236}">
                  <a16:creationId xmlns:a16="http://schemas.microsoft.com/office/drawing/2014/main" id="{B27E8554-69FF-8C16-9223-747AA82FEAA3}"/>
                </a:ext>
              </a:extLst>
            </p:cNvPr>
            <p:cNvSpPr/>
            <p:nvPr/>
          </p:nvSpPr>
          <p:spPr>
            <a:xfrm>
              <a:off x="7189740" y="7152875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" name="Полилиния: фигура 75">
              <a:extLst>
                <a:ext uri="{FF2B5EF4-FFF2-40B4-BE49-F238E27FC236}">
                  <a16:creationId xmlns:a16="http://schemas.microsoft.com/office/drawing/2014/main" id="{DF0E5F20-F1D8-692E-69C2-0684C8DDA1B2}"/>
                </a:ext>
              </a:extLst>
            </p:cNvPr>
            <p:cNvSpPr/>
            <p:nvPr/>
          </p:nvSpPr>
          <p:spPr>
            <a:xfrm>
              <a:off x="7698831" y="7152875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" name="Полилиния: фигура 76">
              <a:extLst>
                <a:ext uri="{FF2B5EF4-FFF2-40B4-BE49-F238E27FC236}">
                  <a16:creationId xmlns:a16="http://schemas.microsoft.com/office/drawing/2014/main" id="{8E2D425C-3D09-27F1-1493-D53458D5803E}"/>
                </a:ext>
              </a:extLst>
            </p:cNvPr>
            <p:cNvSpPr/>
            <p:nvPr/>
          </p:nvSpPr>
          <p:spPr>
            <a:xfrm>
              <a:off x="8255557" y="7152875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" name="Полилиния: фигура 77">
              <a:extLst>
                <a:ext uri="{FF2B5EF4-FFF2-40B4-BE49-F238E27FC236}">
                  <a16:creationId xmlns:a16="http://schemas.microsoft.com/office/drawing/2014/main" id="{5810A58F-B0AE-3175-DC47-A19CD75A8E88}"/>
                </a:ext>
              </a:extLst>
            </p:cNvPr>
            <p:cNvSpPr/>
            <p:nvPr/>
          </p:nvSpPr>
          <p:spPr>
            <a:xfrm>
              <a:off x="3623126" y="7415856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" name="Полилиния: фигура 78">
              <a:extLst>
                <a:ext uri="{FF2B5EF4-FFF2-40B4-BE49-F238E27FC236}">
                  <a16:creationId xmlns:a16="http://schemas.microsoft.com/office/drawing/2014/main" id="{5A22BB9E-FD25-2997-3EFC-B532709EF3F2}"/>
                </a:ext>
              </a:extLst>
            </p:cNvPr>
            <p:cNvSpPr/>
            <p:nvPr/>
          </p:nvSpPr>
          <p:spPr>
            <a:xfrm>
              <a:off x="4338632" y="7415856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" name="Полилиния: фигура 79">
              <a:extLst>
                <a:ext uri="{FF2B5EF4-FFF2-40B4-BE49-F238E27FC236}">
                  <a16:creationId xmlns:a16="http://schemas.microsoft.com/office/drawing/2014/main" id="{99563E8A-D121-6F17-B54A-0CF93FB8343E}"/>
                </a:ext>
              </a:extLst>
            </p:cNvPr>
            <p:cNvSpPr/>
            <p:nvPr/>
          </p:nvSpPr>
          <p:spPr>
            <a:xfrm>
              <a:off x="4908258" y="7415856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" name="Полилиния: фигура 80">
              <a:extLst>
                <a:ext uri="{FF2B5EF4-FFF2-40B4-BE49-F238E27FC236}">
                  <a16:creationId xmlns:a16="http://schemas.microsoft.com/office/drawing/2014/main" id="{4A385DC2-C561-38B4-1739-B9A99224C3AD}"/>
                </a:ext>
              </a:extLst>
            </p:cNvPr>
            <p:cNvSpPr/>
            <p:nvPr/>
          </p:nvSpPr>
          <p:spPr>
            <a:xfrm>
              <a:off x="5478877" y="7415856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" name="Полилиния: фигура 81">
              <a:extLst>
                <a:ext uri="{FF2B5EF4-FFF2-40B4-BE49-F238E27FC236}">
                  <a16:creationId xmlns:a16="http://schemas.microsoft.com/office/drawing/2014/main" id="{8F956849-3AF8-00F9-507C-8D8079C632F3}"/>
                </a:ext>
              </a:extLst>
            </p:cNvPr>
            <p:cNvSpPr/>
            <p:nvPr/>
          </p:nvSpPr>
          <p:spPr>
            <a:xfrm>
              <a:off x="6048503" y="7415856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" name="Полилиния: фигура 82">
              <a:extLst>
                <a:ext uri="{FF2B5EF4-FFF2-40B4-BE49-F238E27FC236}">
                  <a16:creationId xmlns:a16="http://schemas.microsoft.com/office/drawing/2014/main" id="{1D501E12-5BE3-E25A-C619-589D8EEB792A}"/>
                </a:ext>
              </a:extLst>
            </p:cNvPr>
            <p:cNvSpPr/>
            <p:nvPr/>
          </p:nvSpPr>
          <p:spPr>
            <a:xfrm>
              <a:off x="6619122" y="7415856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" name="Полилиния: фигура 83">
              <a:extLst>
                <a:ext uri="{FF2B5EF4-FFF2-40B4-BE49-F238E27FC236}">
                  <a16:creationId xmlns:a16="http://schemas.microsoft.com/office/drawing/2014/main" id="{7CA0B459-F152-D74E-91BB-911EA05B12C5}"/>
                </a:ext>
              </a:extLst>
            </p:cNvPr>
            <p:cNvSpPr/>
            <p:nvPr/>
          </p:nvSpPr>
          <p:spPr>
            <a:xfrm>
              <a:off x="7189740" y="7415856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" name="Полилиния: фигура 84">
              <a:extLst>
                <a:ext uri="{FF2B5EF4-FFF2-40B4-BE49-F238E27FC236}">
                  <a16:creationId xmlns:a16="http://schemas.microsoft.com/office/drawing/2014/main" id="{9B8D0568-D2CE-04BB-F839-CABDADE07C40}"/>
                </a:ext>
              </a:extLst>
            </p:cNvPr>
            <p:cNvSpPr/>
            <p:nvPr/>
          </p:nvSpPr>
          <p:spPr>
            <a:xfrm>
              <a:off x="7698831" y="7415856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" name="Полилиния: фигура 85">
              <a:extLst>
                <a:ext uri="{FF2B5EF4-FFF2-40B4-BE49-F238E27FC236}">
                  <a16:creationId xmlns:a16="http://schemas.microsoft.com/office/drawing/2014/main" id="{00777814-B7F1-44FA-A58C-9658027F3F78}"/>
                </a:ext>
              </a:extLst>
            </p:cNvPr>
            <p:cNvSpPr/>
            <p:nvPr/>
          </p:nvSpPr>
          <p:spPr>
            <a:xfrm>
              <a:off x="8255557" y="7415856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" name="Полилиния: фигура 86">
              <a:extLst>
                <a:ext uri="{FF2B5EF4-FFF2-40B4-BE49-F238E27FC236}">
                  <a16:creationId xmlns:a16="http://schemas.microsoft.com/office/drawing/2014/main" id="{2E3A2F99-28A9-53D0-56BA-4C414E1F4CFB}"/>
                </a:ext>
              </a:extLst>
            </p:cNvPr>
            <p:cNvSpPr/>
            <p:nvPr/>
          </p:nvSpPr>
          <p:spPr>
            <a:xfrm>
              <a:off x="3623126" y="7678836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" name="Полилиния: фигура 87">
              <a:extLst>
                <a:ext uri="{FF2B5EF4-FFF2-40B4-BE49-F238E27FC236}">
                  <a16:creationId xmlns:a16="http://schemas.microsoft.com/office/drawing/2014/main" id="{75A3B8F9-733E-1BCE-31ED-766755BA3215}"/>
                </a:ext>
              </a:extLst>
            </p:cNvPr>
            <p:cNvSpPr/>
            <p:nvPr/>
          </p:nvSpPr>
          <p:spPr>
            <a:xfrm>
              <a:off x="4338632" y="7678836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" name="Полилиния: фигура 88">
              <a:extLst>
                <a:ext uri="{FF2B5EF4-FFF2-40B4-BE49-F238E27FC236}">
                  <a16:creationId xmlns:a16="http://schemas.microsoft.com/office/drawing/2014/main" id="{9F20CD48-8A65-B645-1DAE-94172E2687F8}"/>
                </a:ext>
              </a:extLst>
            </p:cNvPr>
            <p:cNvSpPr/>
            <p:nvPr/>
          </p:nvSpPr>
          <p:spPr>
            <a:xfrm>
              <a:off x="4908258" y="7678836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" name="Полилиния: фигура 89">
              <a:extLst>
                <a:ext uri="{FF2B5EF4-FFF2-40B4-BE49-F238E27FC236}">
                  <a16:creationId xmlns:a16="http://schemas.microsoft.com/office/drawing/2014/main" id="{C3CAAC1E-452E-85FF-F897-D8991A195EDD}"/>
                </a:ext>
              </a:extLst>
            </p:cNvPr>
            <p:cNvSpPr/>
            <p:nvPr/>
          </p:nvSpPr>
          <p:spPr>
            <a:xfrm>
              <a:off x="5478877" y="7678836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" name="Полилиния: фигура 90">
              <a:extLst>
                <a:ext uri="{FF2B5EF4-FFF2-40B4-BE49-F238E27FC236}">
                  <a16:creationId xmlns:a16="http://schemas.microsoft.com/office/drawing/2014/main" id="{10AC10B1-A3E1-DD55-7079-3B2782580E69}"/>
                </a:ext>
              </a:extLst>
            </p:cNvPr>
            <p:cNvSpPr/>
            <p:nvPr/>
          </p:nvSpPr>
          <p:spPr>
            <a:xfrm>
              <a:off x="6048503" y="7678836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" name="Полилиния: фигура 91">
              <a:extLst>
                <a:ext uri="{FF2B5EF4-FFF2-40B4-BE49-F238E27FC236}">
                  <a16:creationId xmlns:a16="http://schemas.microsoft.com/office/drawing/2014/main" id="{63EA6F36-1F65-9933-F9BE-965021EE230D}"/>
                </a:ext>
              </a:extLst>
            </p:cNvPr>
            <p:cNvSpPr/>
            <p:nvPr/>
          </p:nvSpPr>
          <p:spPr>
            <a:xfrm>
              <a:off x="6619122" y="7678836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" name="Полилиния: фигура 92">
              <a:extLst>
                <a:ext uri="{FF2B5EF4-FFF2-40B4-BE49-F238E27FC236}">
                  <a16:creationId xmlns:a16="http://schemas.microsoft.com/office/drawing/2014/main" id="{B93CDAB0-9C3A-7154-F122-761D18871495}"/>
                </a:ext>
              </a:extLst>
            </p:cNvPr>
            <p:cNvSpPr/>
            <p:nvPr/>
          </p:nvSpPr>
          <p:spPr>
            <a:xfrm>
              <a:off x="7189740" y="7678836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" name="Полилиния: фигура 93">
              <a:extLst>
                <a:ext uri="{FF2B5EF4-FFF2-40B4-BE49-F238E27FC236}">
                  <a16:creationId xmlns:a16="http://schemas.microsoft.com/office/drawing/2014/main" id="{E70A9446-9D68-FB1B-5EA6-ADC95AD1BA72}"/>
                </a:ext>
              </a:extLst>
            </p:cNvPr>
            <p:cNvSpPr/>
            <p:nvPr/>
          </p:nvSpPr>
          <p:spPr>
            <a:xfrm>
              <a:off x="7698831" y="7678836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" name="Полилиния: фигура 94">
              <a:extLst>
                <a:ext uri="{FF2B5EF4-FFF2-40B4-BE49-F238E27FC236}">
                  <a16:creationId xmlns:a16="http://schemas.microsoft.com/office/drawing/2014/main" id="{90CEE2D6-0A85-5527-6282-E4E151588C71}"/>
                </a:ext>
              </a:extLst>
            </p:cNvPr>
            <p:cNvSpPr/>
            <p:nvPr/>
          </p:nvSpPr>
          <p:spPr>
            <a:xfrm>
              <a:off x="8255557" y="7678836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" name="Полилиния: фигура 95">
              <a:extLst>
                <a:ext uri="{FF2B5EF4-FFF2-40B4-BE49-F238E27FC236}">
                  <a16:creationId xmlns:a16="http://schemas.microsoft.com/office/drawing/2014/main" id="{887D9AD3-AA22-DA55-1C53-2178D2C7D306}"/>
                </a:ext>
              </a:extLst>
            </p:cNvPr>
            <p:cNvSpPr/>
            <p:nvPr/>
          </p:nvSpPr>
          <p:spPr>
            <a:xfrm>
              <a:off x="3623126" y="7941817"/>
              <a:ext cx="715506" cy="9923"/>
            </a:xfrm>
            <a:custGeom>
              <a:avLst/>
              <a:gdLst>
                <a:gd name="connsiteX0" fmla="*/ 0 w 715506"/>
                <a:gd name="connsiteY0" fmla="*/ 0 h 9923"/>
                <a:gd name="connsiteX1" fmla="*/ 715506 w 71550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506" h="9923">
                  <a:moveTo>
                    <a:pt x="0" y="0"/>
                  </a:moveTo>
                  <a:lnTo>
                    <a:pt x="71550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" name="Полилиния: фигура 96">
              <a:extLst>
                <a:ext uri="{FF2B5EF4-FFF2-40B4-BE49-F238E27FC236}">
                  <a16:creationId xmlns:a16="http://schemas.microsoft.com/office/drawing/2014/main" id="{6F5BE42E-0FEC-4529-F3DF-F8EE8FC52789}"/>
                </a:ext>
              </a:extLst>
            </p:cNvPr>
            <p:cNvSpPr/>
            <p:nvPr/>
          </p:nvSpPr>
          <p:spPr>
            <a:xfrm>
              <a:off x="4338632" y="7941817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" name="Полилиния: фигура 97">
              <a:extLst>
                <a:ext uri="{FF2B5EF4-FFF2-40B4-BE49-F238E27FC236}">
                  <a16:creationId xmlns:a16="http://schemas.microsoft.com/office/drawing/2014/main" id="{991B881B-6C99-2027-3A30-5CA5A2053580}"/>
                </a:ext>
              </a:extLst>
            </p:cNvPr>
            <p:cNvSpPr/>
            <p:nvPr/>
          </p:nvSpPr>
          <p:spPr>
            <a:xfrm>
              <a:off x="4908258" y="7941817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" name="Полилиния: фигура 98">
              <a:extLst>
                <a:ext uri="{FF2B5EF4-FFF2-40B4-BE49-F238E27FC236}">
                  <a16:creationId xmlns:a16="http://schemas.microsoft.com/office/drawing/2014/main" id="{45783602-38BA-402A-4AB0-599C881BCB5C}"/>
                </a:ext>
              </a:extLst>
            </p:cNvPr>
            <p:cNvSpPr/>
            <p:nvPr/>
          </p:nvSpPr>
          <p:spPr>
            <a:xfrm>
              <a:off x="5478877" y="7941817"/>
              <a:ext cx="569626" cy="9923"/>
            </a:xfrm>
            <a:custGeom>
              <a:avLst/>
              <a:gdLst>
                <a:gd name="connsiteX0" fmla="*/ 0 w 569626"/>
                <a:gd name="connsiteY0" fmla="*/ 0 h 9923"/>
                <a:gd name="connsiteX1" fmla="*/ 569626 w 56962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9626" h="9923">
                  <a:moveTo>
                    <a:pt x="0" y="0"/>
                  </a:moveTo>
                  <a:lnTo>
                    <a:pt x="569626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" name="Полилиния: фигура 99">
              <a:extLst>
                <a:ext uri="{FF2B5EF4-FFF2-40B4-BE49-F238E27FC236}">
                  <a16:creationId xmlns:a16="http://schemas.microsoft.com/office/drawing/2014/main" id="{85E949C6-A6D1-665F-0FC6-889982A19B09}"/>
                </a:ext>
              </a:extLst>
            </p:cNvPr>
            <p:cNvSpPr/>
            <p:nvPr/>
          </p:nvSpPr>
          <p:spPr>
            <a:xfrm>
              <a:off x="6048503" y="7941817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" name="Полилиния: фигура 100">
              <a:extLst>
                <a:ext uri="{FF2B5EF4-FFF2-40B4-BE49-F238E27FC236}">
                  <a16:creationId xmlns:a16="http://schemas.microsoft.com/office/drawing/2014/main" id="{199BDEB6-EDDF-4081-A36C-67303D3D14D8}"/>
                </a:ext>
              </a:extLst>
            </p:cNvPr>
            <p:cNvSpPr/>
            <p:nvPr/>
          </p:nvSpPr>
          <p:spPr>
            <a:xfrm>
              <a:off x="6619122" y="7941817"/>
              <a:ext cx="570618" cy="9923"/>
            </a:xfrm>
            <a:custGeom>
              <a:avLst/>
              <a:gdLst>
                <a:gd name="connsiteX0" fmla="*/ 0 w 570618"/>
                <a:gd name="connsiteY0" fmla="*/ 0 h 9923"/>
                <a:gd name="connsiteX1" fmla="*/ 570619 w 570618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0618" h="9923">
                  <a:moveTo>
                    <a:pt x="0" y="0"/>
                  </a:moveTo>
                  <a:lnTo>
                    <a:pt x="570619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" name="Полилиния: фигура 101">
              <a:extLst>
                <a:ext uri="{FF2B5EF4-FFF2-40B4-BE49-F238E27FC236}">
                  <a16:creationId xmlns:a16="http://schemas.microsoft.com/office/drawing/2014/main" id="{F3457038-02FD-E191-F353-CD377823D974}"/>
                </a:ext>
              </a:extLst>
            </p:cNvPr>
            <p:cNvSpPr/>
            <p:nvPr/>
          </p:nvSpPr>
          <p:spPr>
            <a:xfrm>
              <a:off x="7189740" y="7941817"/>
              <a:ext cx="509091" cy="9923"/>
            </a:xfrm>
            <a:custGeom>
              <a:avLst/>
              <a:gdLst>
                <a:gd name="connsiteX0" fmla="*/ 0 w 509091"/>
                <a:gd name="connsiteY0" fmla="*/ 0 h 9923"/>
                <a:gd name="connsiteX1" fmla="*/ 509091 w 509091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091" h="9923">
                  <a:moveTo>
                    <a:pt x="0" y="0"/>
                  </a:moveTo>
                  <a:lnTo>
                    <a:pt x="509091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3" name="Полилиния: фигура 102">
              <a:extLst>
                <a:ext uri="{FF2B5EF4-FFF2-40B4-BE49-F238E27FC236}">
                  <a16:creationId xmlns:a16="http://schemas.microsoft.com/office/drawing/2014/main" id="{437293C4-439A-65F0-7F0C-6D0F78941C5B}"/>
                </a:ext>
              </a:extLst>
            </p:cNvPr>
            <p:cNvSpPr/>
            <p:nvPr/>
          </p:nvSpPr>
          <p:spPr>
            <a:xfrm>
              <a:off x="7698831" y="7941817"/>
              <a:ext cx="556725" cy="9923"/>
            </a:xfrm>
            <a:custGeom>
              <a:avLst/>
              <a:gdLst>
                <a:gd name="connsiteX0" fmla="*/ 0 w 556725"/>
                <a:gd name="connsiteY0" fmla="*/ 0 h 9923"/>
                <a:gd name="connsiteX1" fmla="*/ 556725 w 55672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725" h="9923">
                  <a:moveTo>
                    <a:pt x="0" y="0"/>
                  </a:moveTo>
                  <a:lnTo>
                    <a:pt x="55672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4" name="Полилиния: фигура 103">
              <a:extLst>
                <a:ext uri="{FF2B5EF4-FFF2-40B4-BE49-F238E27FC236}">
                  <a16:creationId xmlns:a16="http://schemas.microsoft.com/office/drawing/2014/main" id="{931D5457-CEBC-4D7E-35E7-7228CBF6EAAD}"/>
                </a:ext>
              </a:extLst>
            </p:cNvPr>
            <p:cNvSpPr/>
            <p:nvPr/>
          </p:nvSpPr>
          <p:spPr>
            <a:xfrm>
              <a:off x="8255557" y="7941817"/>
              <a:ext cx="535885" cy="9923"/>
            </a:xfrm>
            <a:custGeom>
              <a:avLst/>
              <a:gdLst>
                <a:gd name="connsiteX0" fmla="*/ 0 w 535885"/>
                <a:gd name="connsiteY0" fmla="*/ 0 h 9923"/>
                <a:gd name="connsiteX1" fmla="*/ 535885 w 535885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5885" h="9923">
                  <a:moveTo>
                    <a:pt x="0" y="0"/>
                  </a:moveTo>
                  <a:lnTo>
                    <a:pt x="535885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37DF0F7B-5186-0DCB-FDE1-E244DEBA5BA8}"/>
                </a:ext>
              </a:extLst>
            </p:cNvPr>
            <p:cNvSpPr txBox="1"/>
            <p:nvPr/>
          </p:nvSpPr>
          <p:spPr>
            <a:xfrm>
              <a:off x="3587398" y="403373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EA4689C2-1C66-C31E-D846-F3348E802311}"/>
                </a:ext>
              </a:extLst>
            </p:cNvPr>
            <p:cNvSpPr txBox="1"/>
            <p:nvPr/>
          </p:nvSpPr>
          <p:spPr>
            <a:xfrm>
              <a:off x="3663821" y="4033731"/>
              <a:ext cx="28049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5997DB12-A0E9-2B7B-C5C7-848BC75DD5F5}"/>
                </a:ext>
              </a:extLst>
            </p:cNvPr>
            <p:cNvSpPr txBox="1"/>
            <p:nvPr/>
          </p:nvSpPr>
          <p:spPr>
            <a:xfrm>
              <a:off x="3753136" y="40337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93C19E2B-2ED2-2050-FC03-747F8DAAD75D}"/>
                </a:ext>
              </a:extLst>
            </p:cNvPr>
            <p:cNvSpPr txBox="1"/>
            <p:nvPr/>
          </p:nvSpPr>
          <p:spPr>
            <a:xfrm>
              <a:off x="3799768" y="4033731"/>
              <a:ext cx="46346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2 030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CF291CC7-8565-9D80-899C-6CA0EF8F96AE}"/>
                </a:ext>
              </a:extLst>
            </p:cNvPr>
            <p:cNvSpPr txBox="1"/>
            <p:nvPr/>
          </p:nvSpPr>
          <p:spPr>
            <a:xfrm>
              <a:off x="4302537" y="40337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966658B0-6410-07CF-2678-7E72DEAD8024}"/>
                </a:ext>
              </a:extLst>
            </p:cNvPr>
            <p:cNvSpPr txBox="1"/>
            <p:nvPr/>
          </p:nvSpPr>
          <p:spPr>
            <a:xfrm>
              <a:off x="4349179" y="40337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00A73940-7371-46C7-9D62-1B15FF772AB2}"/>
                </a:ext>
              </a:extLst>
            </p:cNvPr>
            <p:cNvSpPr txBox="1"/>
            <p:nvPr/>
          </p:nvSpPr>
          <p:spPr>
            <a:xfrm>
              <a:off x="4872769" y="403373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29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4B6982B1-63DA-8AAD-C18A-8B1DCD051647}"/>
                </a:ext>
              </a:extLst>
            </p:cNvPr>
            <p:cNvSpPr txBox="1"/>
            <p:nvPr/>
          </p:nvSpPr>
          <p:spPr>
            <a:xfrm>
              <a:off x="5443000" y="403373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508D3CCE-09F0-C3C1-0352-F5CCDEE1306D}"/>
                </a:ext>
              </a:extLst>
            </p:cNvPr>
            <p:cNvSpPr txBox="1"/>
            <p:nvPr/>
          </p:nvSpPr>
          <p:spPr>
            <a:xfrm>
              <a:off x="6013252" y="403373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195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1FCA6D9D-E3CB-FE52-3134-2D824B8C6856}"/>
                </a:ext>
              </a:extLst>
            </p:cNvPr>
            <p:cNvSpPr txBox="1"/>
            <p:nvPr/>
          </p:nvSpPr>
          <p:spPr>
            <a:xfrm>
              <a:off x="6583483" y="40337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D8A0EAC1-6783-0F59-FCB2-DFD585503428}"/>
                </a:ext>
              </a:extLst>
            </p:cNvPr>
            <p:cNvSpPr txBox="1"/>
            <p:nvPr/>
          </p:nvSpPr>
          <p:spPr>
            <a:xfrm>
              <a:off x="6631117" y="403373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30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E6E8948F-B3EE-C645-E79E-D83AE1B725C3}"/>
                </a:ext>
              </a:extLst>
            </p:cNvPr>
            <p:cNvSpPr txBox="1"/>
            <p:nvPr/>
          </p:nvSpPr>
          <p:spPr>
            <a:xfrm>
              <a:off x="7153735" y="40337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78859ED0-780E-07B4-6B18-262AA717BFA0}"/>
                </a:ext>
              </a:extLst>
            </p:cNvPr>
            <p:cNvSpPr txBox="1"/>
            <p:nvPr/>
          </p:nvSpPr>
          <p:spPr>
            <a:xfrm>
              <a:off x="7201369" y="40337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C16907FC-7346-1C5E-D40D-19D263BE8C55}"/>
                </a:ext>
              </a:extLst>
            </p:cNvPr>
            <p:cNvSpPr txBox="1"/>
            <p:nvPr/>
          </p:nvSpPr>
          <p:spPr>
            <a:xfrm>
              <a:off x="7266866" y="40337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10B1A390-2435-3B5C-FD51-43D7C6EBEF8F}"/>
                </a:ext>
              </a:extLst>
            </p:cNvPr>
            <p:cNvSpPr txBox="1"/>
            <p:nvPr/>
          </p:nvSpPr>
          <p:spPr>
            <a:xfrm>
              <a:off x="7663610" y="40337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428EF615-5A99-A168-2DED-B4CD6BEEE4E8}"/>
                </a:ext>
              </a:extLst>
            </p:cNvPr>
            <p:cNvSpPr txBox="1"/>
            <p:nvPr/>
          </p:nvSpPr>
          <p:spPr>
            <a:xfrm>
              <a:off x="7711244" y="40337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9F56E147-3622-30FA-E72B-44871DB5EBE6}"/>
                </a:ext>
              </a:extLst>
            </p:cNvPr>
            <p:cNvSpPr txBox="1"/>
            <p:nvPr/>
          </p:nvSpPr>
          <p:spPr>
            <a:xfrm>
              <a:off x="7777575" y="403373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D025FBB2-32E6-E31D-0356-BCFFD4735917}"/>
                </a:ext>
              </a:extLst>
            </p:cNvPr>
            <p:cNvSpPr txBox="1"/>
            <p:nvPr/>
          </p:nvSpPr>
          <p:spPr>
            <a:xfrm>
              <a:off x="7804369" y="403373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11E992BD-8D1B-1E0D-DF0A-AA69C8CCFEFC}"/>
                </a:ext>
              </a:extLst>
            </p:cNvPr>
            <p:cNvSpPr txBox="1"/>
            <p:nvPr/>
          </p:nvSpPr>
          <p:spPr>
            <a:xfrm>
              <a:off x="8219809" y="403373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9FBB1AAF-654F-5936-34AA-2B90E2A061D2}"/>
                </a:ext>
              </a:extLst>
            </p:cNvPr>
            <p:cNvSpPr txBox="1"/>
            <p:nvPr/>
          </p:nvSpPr>
          <p:spPr>
            <a:xfrm>
              <a:off x="3587398" y="429680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974F8D11-7000-0699-2155-38080E27F370}"/>
                </a:ext>
              </a:extLst>
            </p:cNvPr>
            <p:cNvSpPr txBox="1"/>
            <p:nvPr/>
          </p:nvSpPr>
          <p:spPr>
            <a:xfrm>
              <a:off x="3663821" y="4296801"/>
              <a:ext cx="28049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2AAD6F83-ACF2-5FCB-F370-3FB67BA3BDC2}"/>
                </a:ext>
              </a:extLst>
            </p:cNvPr>
            <p:cNvSpPr txBox="1"/>
            <p:nvPr/>
          </p:nvSpPr>
          <p:spPr>
            <a:xfrm>
              <a:off x="3753136" y="42968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28A5DA85-9C3F-6F15-8034-9DFBBDEEEA6B}"/>
                </a:ext>
              </a:extLst>
            </p:cNvPr>
            <p:cNvSpPr txBox="1"/>
            <p:nvPr/>
          </p:nvSpPr>
          <p:spPr>
            <a:xfrm>
              <a:off x="3799768" y="4296801"/>
              <a:ext cx="46346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2 040</a:t>
              </a:r>
            </a:p>
          </p:txBody>
        </p:sp>
        <p:sp>
          <p:nvSpPr>
            <p:cNvPr id="1920" name="TextBox 1919">
              <a:extLst>
                <a:ext uri="{FF2B5EF4-FFF2-40B4-BE49-F238E27FC236}">
                  <a16:creationId xmlns:a16="http://schemas.microsoft.com/office/drawing/2014/main" id="{EA999ADC-1A47-FF70-EE47-1597C6BED62D}"/>
                </a:ext>
              </a:extLst>
            </p:cNvPr>
            <p:cNvSpPr txBox="1"/>
            <p:nvPr/>
          </p:nvSpPr>
          <p:spPr>
            <a:xfrm>
              <a:off x="4302537" y="42968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921" name="TextBox 1920">
              <a:extLst>
                <a:ext uri="{FF2B5EF4-FFF2-40B4-BE49-F238E27FC236}">
                  <a16:creationId xmlns:a16="http://schemas.microsoft.com/office/drawing/2014/main" id="{72FA2177-EAAE-7C31-04AF-0D550F1E305C}"/>
                </a:ext>
              </a:extLst>
            </p:cNvPr>
            <p:cNvSpPr txBox="1"/>
            <p:nvPr/>
          </p:nvSpPr>
          <p:spPr>
            <a:xfrm>
              <a:off x="4349179" y="42968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922" name="TextBox 1921">
              <a:extLst>
                <a:ext uri="{FF2B5EF4-FFF2-40B4-BE49-F238E27FC236}">
                  <a16:creationId xmlns:a16="http://schemas.microsoft.com/office/drawing/2014/main" id="{2F71651A-4BCD-D4F4-6F27-43DBF15A7BD5}"/>
                </a:ext>
              </a:extLst>
            </p:cNvPr>
            <p:cNvSpPr txBox="1"/>
            <p:nvPr/>
          </p:nvSpPr>
          <p:spPr>
            <a:xfrm>
              <a:off x="4872769" y="429680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45</a:t>
              </a:r>
            </a:p>
          </p:txBody>
        </p:sp>
        <p:sp>
          <p:nvSpPr>
            <p:cNvPr id="1923" name="TextBox 1922">
              <a:extLst>
                <a:ext uri="{FF2B5EF4-FFF2-40B4-BE49-F238E27FC236}">
                  <a16:creationId xmlns:a16="http://schemas.microsoft.com/office/drawing/2014/main" id="{3DFD09FA-DDB6-B1C4-6FA0-11C385C719C1}"/>
                </a:ext>
              </a:extLst>
            </p:cNvPr>
            <p:cNvSpPr txBox="1"/>
            <p:nvPr/>
          </p:nvSpPr>
          <p:spPr>
            <a:xfrm>
              <a:off x="5443000" y="42968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1924" name="TextBox 1923">
              <a:extLst>
                <a:ext uri="{FF2B5EF4-FFF2-40B4-BE49-F238E27FC236}">
                  <a16:creationId xmlns:a16="http://schemas.microsoft.com/office/drawing/2014/main" id="{1ABBD8F3-0E3F-CE3D-4CBD-6C16606159B8}"/>
                </a:ext>
              </a:extLst>
            </p:cNvPr>
            <p:cNvSpPr txBox="1"/>
            <p:nvPr/>
          </p:nvSpPr>
          <p:spPr>
            <a:xfrm>
              <a:off x="5507505" y="42968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925" name="TextBox 1924">
              <a:extLst>
                <a:ext uri="{FF2B5EF4-FFF2-40B4-BE49-F238E27FC236}">
                  <a16:creationId xmlns:a16="http://schemas.microsoft.com/office/drawing/2014/main" id="{8B55220C-F0C7-212D-54F3-02734CDCEF25}"/>
                </a:ext>
              </a:extLst>
            </p:cNvPr>
            <p:cNvSpPr txBox="1"/>
            <p:nvPr/>
          </p:nvSpPr>
          <p:spPr>
            <a:xfrm>
              <a:off x="6013252" y="429680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198</a:t>
              </a:r>
            </a:p>
          </p:txBody>
        </p:sp>
        <p:sp>
          <p:nvSpPr>
            <p:cNvPr id="1926" name="TextBox 1925">
              <a:extLst>
                <a:ext uri="{FF2B5EF4-FFF2-40B4-BE49-F238E27FC236}">
                  <a16:creationId xmlns:a16="http://schemas.microsoft.com/office/drawing/2014/main" id="{807F7BF0-249B-502E-F745-5C0113C3237C}"/>
                </a:ext>
              </a:extLst>
            </p:cNvPr>
            <p:cNvSpPr txBox="1"/>
            <p:nvPr/>
          </p:nvSpPr>
          <p:spPr>
            <a:xfrm>
              <a:off x="6583483" y="42968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927" name="TextBox 1926">
              <a:extLst>
                <a:ext uri="{FF2B5EF4-FFF2-40B4-BE49-F238E27FC236}">
                  <a16:creationId xmlns:a16="http://schemas.microsoft.com/office/drawing/2014/main" id="{B41494EC-77F4-414B-FBF4-67CF5CEEC3B3}"/>
                </a:ext>
              </a:extLst>
            </p:cNvPr>
            <p:cNvSpPr txBox="1"/>
            <p:nvPr/>
          </p:nvSpPr>
          <p:spPr>
            <a:xfrm>
              <a:off x="6631117" y="429680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66</a:t>
              </a:r>
            </a:p>
          </p:txBody>
        </p:sp>
        <p:sp>
          <p:nvSpPr>
            <p:cNvPr id="1928" name="TextBox 1927">
              <a:extLst>
                <a:ext uri="{FF2B5EF4-FFF2-40B4-BE49-F238E27FC236}">
                  <a16:creationId xmlns:a16="http://schemas.microsoft.com/office/drawing/2014/main" id="{D613A6C9-194A-8F19-706D-ECCA51DEB5D7}"/>
                </a:ext>
              </a:extLst>
            </p:cNvPr>
            <p:cNvSpPr txBox="1"/>
            <p:nvPr/>
          </p:nvSpPr>
          <p:spPr>
            <a:xfrm>
              <a:off x="7153735" y="42968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929" name="TextBox 1928">
              <a:extLst>
                <a:ext uri="{FF2B5EF4-FFF2-40B4-BE49-F238E27FC236}">
                  <a16:creationId xmlns:a16="http://schemas.microsoft.com/office/drawing/2014/main" id="{3EE901E6-932F-27F4-BF14-917D0A446644}"/>
                </a:ext>
              </a:extLst>
            </p:cNvPr>
            <p:cNvSpPr txBox="1"/>
            <p:nvPr/>
          </p:nvSpPr>
          <p:spPr>
            <a:xfrm>
              <a:off x="7201369" y="42968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930" name="TextBox 1929">
              <a:extLst>
                <a:ext uri="{FF2B5EF4-FFF2-40B4-BE49-F238E27FC236}">
                  <a16:creationId xmlns:a16="http://schemas.microsoft.com/office/drawing/2014/main" id="{0E40A373-89EC-FD8C-15B6-383B445FC366}"/>
                </a:ext>
              </a:extLst>
            </p:cNvPr>
            <p:cNvSpPr txBox="1"/>
            <p:nvPr/>
          </p:nvSpPr>
          <p:spPr>
            <a:xfrm>
              <a:off x="7258927" y="42968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931" name="TextBox 1930">
              <a:extLst>
                <a:ext uri="{FF2B5EF4-FFF2-40B4-BE49-F238E27FC236}">
                  <a16:creationId xmlns:a16="http://schemas.microsoft.com/office/drawing/2014/main" id="{62FBD63F-8B81-E7ED-E7CD-D909C83D311C}"/>
                </a:ext>
              </a:extLst>
            </p:cNvPr>
            <p:cNvSpPr txBox="1"/>
            <p:nvPr/>
          </p:nvSpPr>
          <p:spPr>
            <a:xfrm>
              <a:off x="7663610" y="42968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932" name="TextBox 1931">
              <a:extLst>
                <a:ext uri="{FF2B5EF4-FFF2-40B4-BE49-F238E27FC236}">
                  <a16:creationId xmlns:a16="http://schemas.microsoft.com/office/drawing/2014/main" id="{EF7D572C-F9DD-7FD5-95AF-07D8261F7896}"/>
                </a:ext>
              </a:extLst>
            </p:cNvPr>
            <p:cNvSpPr txBox="1"/>
            <p:nvPr/>
          </p:nvSpPr>
          <p:spPr>
            <a:xfrm>
              <a:off x="7711244" y="4296801"/>
              <a:ext cx="40110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3,20</a:t>
              </a:r>
            </a:p>
          </p:txBody>
        </p:sp>
        <p:sp>
          <p:nvSpPr>
            <p:cNvPr id="1933" name="TextBox 1932">
              <a:extLst>
                <a:ext uri="{FF2B5EF4-FFF2-40B4-BE49-F238E27FC236}">
                  <a16:creationId xmlns:a16="http://schemas.microsoft.com/office/drawing/2014/main" id="{FA4AC455-88A8-7415-6065-384B30C46633}"/>
                </a:ext>
              </a:extLst>
            </p:cNvPr>
            <p:cNvSpPr txBox="1"/>
            <p:nvPr/>
          </p:nvSpPr>
          <p:spPr>
            <a:xfrm>
              <a:off x="8219809" y="429680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1934" name="TextBox 1933">
              <a:extLst>
                <a:ext uri="{FF2B5EF4-FFF2-40B4-BE49-F238E27FC236}">
                  <a16:creationId xmlns:a16="http://schemas.microsoft.com/office/drawing/2014/main" id="{34EFAD55-3E3E-B9C4-0EB7-D84D1F670B69}"/>
                </a:ext>
              </a:extLst>
            </p:cNvPr>
            <p:cNvSpPr txBox="1"/>
            <p:nvPr/>
          </p:nvSpPr>
          <p:spPr>
            <a:xfrm>
              <a:off x="3587398" y="455989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1935" name="TextBox 1934">
              <a:extLst>
                <a:ext uri="{FF2B5EF4-FFF2-40B4-BE49-F238E27FC236}">
                  <a16:creationId xmlns:a16="http://schemas.microsoft.com/office/drawing/2014/main" id="{1D348018-32EA-1FD0-D846-5124A787A1EB}"/>
                </a:ext>
              </a:extLst>
            </p:cNvPr>
            <p:cNvSpPr txBox="1"/>
            <p:nvPr/>
          </p:nvSpPr>
          <p:spPr>
            <a:xfrm>
              <a:off x="3663821" y="4559891"/>
              <a:ext cx="28049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</a:t>
              </a:r>
            </a:p>
          </p:txBody>
        </p:sp>
        <p:sp>
          <p:nvSpPr>
            <p:cNvPr id="1936" name="TextBox 1935">
              <a:extLst>
                <a:ext uri="{FF2B5EF4-FFF2-40B4-BE49-F238E27FC236}">
                  <a16:creationId xmlns:a16="http://schemas.microsoft.com/office/drawing/2014/main" id="{B2536798-73DC-E43B-0C10-9C2F6C2DB844}"/>
                </a:ext>
              </a:extLst>
            </p:cNvPr>
            <p:cNvSpPr txBox="1"/>
            <p:nvPr/>
          </p:nvSpPr>
          <p:spPr>
            <a:xfrm>
              <a:off x="3753136" y="45598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937" name="TextBox 1936">
              <a:extLst>
                <a:ext uri="{FF2B5EF4-FFF2-40B4-BE49-F238E27FC236}">
                  <a16:creationId xmlns:a16="http://schemas.microsoft.com/office/drawing/2014/main" id="{609C877A-C09C-51BC-9D5C-49AC83CAEDA1}"/>
                </a:ext>
              </a:extLst>
            </p:cNvPr>
            <p:cNvSpPr txBox="1"/>
            <p:nvPr/>
          </p:nvSpPr>
          <p:spPr>
            <a:xfrm>
              <a:off x="3799768" y="4559891"/>
              <a:ext cx="46346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2 065</a:t>
              </a:r>
            </a:p>
          </p:txBody>
        </p:sp>
        <p:sp>
          <p:nvSpPr>
            <p:cNvPr id="1938" name="TextBox 1937">
              <a:extLst>
                <a:ext uri="{FF2B5EF4-FFF2-40B4-BE49-F238E27FC236}">
                  <a16:creationId xmlns:a16="http://schemas.microsoft.com/office/drawing/2014/main" id="{A93E6492-5B46-5623-B2DA-70B17A2CE433}"/>
                </a:ext>
              </a:extLst>
            </p:cNvPr>
            <p:cNvSpPr txBox="1"/>
            <p:nvPr/>
          </p:nvSpPr>
          <p:spPr>
            <a:xfrm>
              <a:off x="4302537" y="45598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939" name="TextBox 1938">
              <a:extLst>
                <a:ext uri="{FF2B5EF4-FFF2-40B4-BE49-F238E27FC236}">
                  <a16:creationId xmlns:a16="http://schemas.microsoft.com/office/drawing/2014/main" id="{BE8B4247-15A2-953D-2565-7A93E42AA9DE}"/>
                </a:ext>
              </a:extLst>
            </p:cNvPr>
            <p:cNvSpPr txBox="1"/>
            <p:nvPr/>
          </p:nvSpPr>
          <p:spPr>
            <a:xfrm>
              <a:off x="4349179" y="45598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940" name="TextBox 1939">
              <a:extLst>
                <a:ext uri="{FF2B5EF4-FFF2-40B4-BE49-F238E27FC236}">
                  <a16:creationId xmlns:a16="http://schemas.microsoft.com/office/drawing/2014/main" id="{9410D9FA-81FE-EB2D-57A7-E87F3115EE2F}"/>
                </a:ext>
              </a:extLst>
            </p:cNvPr>
            <p:cNvSpPr txBox="1"/>
            <p:nvPr/>
          </p:nvSpPr>
          <p:spPr>
            <a:xfrm>
              <a:off x="4872769" y="455989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85</a:t>
              </a:r>
            </a:p>
          </p:txBody>
        </p:sp>
        <p:sp>
          <p:nvSpPr>
            <p:cNvPr id="1941" name="TextBox 1940">
              <a:extLst>
                <a:ext uri="{FF2B5EF4-FFF2-40B4-BE49-F238E27FC236}">
                  <a16:creationId xmlns:a16="http://schemas.microsoft.com/office/drawing/2014/main" id="{CBB4F675-BB44-4D04-6524-7655C42719AF}"/>
                </a:ext>
              </a:extLst>
            </p:cNvPr>
            <p:cNvSpPr txBox="1"/>
            <p:nvPr/>
          </p:nvSpPr>
          <p:spPr>
            <a:xfrm>
              <a:off x="5443000" y="455989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95</a:t>
              </a:r>
            </a:p>
          </p:txBody>
        </p:sp>
        <p:sp>
          <p:nvSpPr>
            <p:cNvPr id="1942" name="TextBox 1941">
              <a:extLst>
                <a:ext uri="{FF2B5EF4-FFF2-40B4-BE49-F238E27FC236}">
                  <a16:creationId xmlns:a16="http://schemas.microsoft.com/office/drawing/2014/main" id="{54C41AE7-F568-C443-350C-2068C1002EAA}"/>
                </a:ext>
              </a:extLst>
            </p:cNvPr>
            <p:cNvSpPr txBox="1"/>
            <p:nvPr/>
          </p:nvSpPr>
          <p:spPr>
            <a:xfrm>
              <a:off x="6013252" y="455989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260</a:t>
              </a:r>
            </a:p>
          </p:txBody>
        </p:sp>
        <p:sp>
          <p:nvSpPr>
            <p:cNvPr id="1943" name="TextBox 1942">
              <a:extLst>
                <a:ext uri="{FF2B5EF4-FFF2-40B4-BE49-F238E27FC236}">
                  <a16:creationId xmlns:a16="http://schemas.microsoft.com/office/drawing/2014/main" id="{93CC6B0C-2092-856D-3598-8D33B96CFEF0}"/>
                </a:ext>
              </a:extLst>
            </p:cNvPr>
            <p:cNvSpPr txBox="1"/>
            <p:nvPr/>
          </p:nvSpPr>
          <p:spPr>
            <a:xfrm>
              <a:off x="6583483" y="45598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11" name="TextBox 2410">
              <a:extLst>
                <a:ext uri="{FF2B5EF4-FFF2-40B4-BE49-F238E27FC236}">
                  <a16:creationId xmlns:a16="http://schemas.microsoft.com/office/drawing/2014/main" id="{3668F126-E5C6-B6E8-A020-67DB212C4CED}"/>
                </a:ext>
              </a:extLst>
            </p:cNvPr>
            <p:cNvSpPr txBox="1"/>
            <p:nvPr/>
          </p:nvSpPr>
          <p:spPr>
            <a:xfrm>
              <a:off x="6631117" y="455989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68</a:t>
              </a:r>
            </a:p>
          </p:txBody>
        </p:sp>
        <p:sp>
          <p:nvSpPr>
            <p:cNvPr id="2412" name="TextBox 2411">
              <a:extLst>
                <a:ext uri="{FF2B5EF4-FFF2-40B4-BE49-F238E27FC236}">
                  <a16:creationId xmlns:a16="http://schemas.microsoft.com/office/drawing/2014/main" id="{661C7D34-EA24-BC1E-4E96-90A5555B2F36}"/>
                </a:ext>
              </a:extLst>
            </p:cNvPr>
            <p:cNvSpPr txBox="1"/>
            <p:nvPr/>
          </p:nvSpPr>
          <p:spPr>
            <a:xfrm>
              <a:off x="7153735" y="45598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413" name="TextBox 2412">
              <a:extLst>
                <a:ext uri="{FF2B5EF4-FFF2-40B4-BE49-F238E27FC236}">
                  <a16:creationId xmlns:a16="http://schemas.microsoft.com/office/drawing/2014/main" id="{0B570596-DC7C-E4C6-B043-C197B65C9D68}"/>
                </a:ext>
              </a:extLst>
            </p:cNvPr>
            <p:cNvSpPr txBox="1"/>
            <p:nvPr/>
          </p:nvSpPr>
          <p:spPr>
            <a:xfrm>
              <a:off x="7217247" y="45598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14" name="TextBox 2413">
              <a:extLst>
                <a:ext uri="{FF2B5EF4-FFF2-40B4-BE49-F238E27FC236}">
                  <a16:creationId xmlns:a16="http://schemas.microsoft.com/office/drawing/2014/main" id="{C9349028-7C03-C991-FDE9-F6F0F5769FC9}"/>
                </a:ext>
              </a:extLst>
            </p:cNvPr>
            <p:cNvSpPr txBox="1"/>
            <p:nvPr/>
          </p:nvSpPr>
          <p:spPr>
            <a:xfrm>
              <a:off x="7263889" y="45598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2415" name="TextBox 2414">
              <a:extLst>
                <a:ext uri="{FF2B5EF4-FFF2-40B4-BE49-F238E27FC236}">
                  <a16:creationId xmlns:a16="http://schemas.microsoft.com/office/drawing/2014/main" id="{B26C16D1-581E-1BB1-6553-135A87971545}"/>
                </a:ext>
              </a:extLst>
            </p:cNvPr>
            <p:cNvSpPr txBox="1"/>
            <p:nvPr/>
          </p:nvSpPr>
          <p:spPr>
            <a:xfrm>
              <a:off x="7663610" y="45598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416" name="TextBox 2415">
              <a:extLst>
                <a:ext uri="{FF2B5EF4-FFF2-40B4-BE49-F238E27FC236}">
                  <a16:creationId xmlns:a16="http://schemas.microsoft.com/office/drawing/2014/main" id="{56F9712A-6E91-7E09-7C9B-9E867EB4D9BE}"/>
                </a:ext>
              </a:extLst>
            </p:cNvPr>
            <p:cNvSpPr txBox="1"/>
            <p:nvPr/>
          </p:nvSpPr>
          <p:spPr>
            <a:xfrm>
              <a:off x="7726130" y="4559891"/>
              <a:ext cx="40110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5,20</a:t>
              </a:r>
            </a:p>
          </p:txBody>
        </p:sp>
        <p:sp>
          <p:nvSpPr>
            <p:cNvPr id="2417" name="TextBox 2416">
              <a:extLst>
                <a:ext uri="{FF2B5EF4-FFF2-40B4-BE49-F238E27FC236}">
                  <a16:creationId xmlns:a16="http://schemas.microsoft.com/office/drawing/2014/main" id="{08817ABF-474E-3F32-DB79-577C3CDEC14D}"/>
                </a:ext>
              </a:extLst>
            </p:cNvPr>
            <p:cNvSpPr txBox="1"/>
            <p:nvPr/>
          </p:nvSpPr>
          <p:spPr>
            <a:xfrm>
              <a:off x="8219809" y="455989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2418" name="TextBox 2417">
              <a:extLst>
                <a:ext uri="{FF2B5EF4-FFF2-40B4-BE49-F238E27FC236}">
                  <a16:creationId xmlns:a16="http://schemas.microsoft.com/office/drawing/2014/main" id="{E83F9508-2354-379A-2510-A9C40412DA70}"/>
                </a:ext>
              </a:extLst>
            </p:cNvPr>
            <p:cNvSpPr txBox="1"/>
            <p:nvPr/>
          </p:nvSpPr>
          <p:spPr>
            <a:xfrm>
              <a:off x="8343856" y="455989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/</a:t>
              </a:r>
            </a:p>
          </p:txBody>
        </p:sp>
        <p:sp>
          <p:nvSpPr>
            <p:cNvPr id="2419" name="TextBox 2418">
              <a:extLst>
                <a:ext uri="{FF2B5EF4-FFF2-40B4-BE49-F238E27FC236}">
                  <a16:creationId xmlns:a16="http://schemas.microsoft.com/office/drawing/2014/main" id="{B68BAD5D-C07D-B61E-5680-91926E22244A}"/>
                </a:ext>
              </a:extLst>
            </p:cNvPr>
            <p:cNvSpPr txBox="1"/>
            <p:nvPr/>
          </p:nvSpPr>
          <p:spPr>
            <a:xfrm>
              <a:off x="8371643" y="455989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A</a:t>
              </a:r>
            </a:p>
          </p:txBody>
        </p:sp>
        <p:sp>
          <p:nvSpPr>
            <p:cNvPr id="2420" name="TextBox 2419">
              <a:extLst>
                <a:ext uri="{FF2B5EF4-FFF2-40B4-BE49-F238E27FC236}">
                  <a16:creationId xmlns:a16="http://schemas.microsoft.com/office/drawing/2014/main" id="{8AC3746C-9676-0520-817F-6D23FD890A70}"/>
                </a:ext>
              </a:extLst>
            </p:cNvPr>
            <p:cNvSpPr txBox="1"/>
            <p:nvPr/>
          </p:nvSpPr>
          <p:spPr>
            <a:xfrm>
              <a:off x="8438133" y="4559891"/>
              <a:ext cx="22021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2421" name="TextBox 2420">
              <a:extLst>
                <a:ext uri="{FF2B5EF4-FFF2-40B4-BE49-F238E27FC236}">
                  <a16:creationId xmlns:a16="http://schemas.microsoft.com/office/drawing/2014/main" id="{38824EF6-BF8D-C16C-A6DE-DAB197FE68E1}"/>
                </a:ext>
              </a:extLst>
            </p:cNvPr>
            <p:cNvSpPr txBox="1"/>
            <p:nvPr/>
          </p:nvSpPr>
          <p:spPr>
            <a:xfrm>
              <a:off x="8485767" y="455989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P</a:t>
              </a:r>
            </a:p>
          </p:txBody>
        </p:sp>
        <p:sp>
          <p:nvSpPr>
            <p:cNvPr id="2422" name="TextBox 2421">
              <a:extLst>
                <a:ext uri="{FF2B5EF4-FFF2-40B4-BE49-F238E27FC236}">
                  <a16:creationId xmlns:a16="http://schemas.microsoft.com/office/drawing/2014/main" id="{70C063B0-3DFD-ACB0-BB7C-083A9EA709F5}"/>
                </a:ext>
              </a:extLst>
            </p:cNvPr>
            <p:cNvSpPr txBox="1"/>
            <p:nvPr/>
          </p:nvSpPr>
          <p:spPr>
            <a:xfrm>
              <a:off x="8547294" y="4559891"/>
              <a:ext cx="27014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ol</a:t>
              </a:r>
            </a:p>
          </p:txBody>
        </p:sp>
        <p:sp>
          <p:nvSpPr>
            <p:cNvPr id="2423" name="TextBox 2422">
              <a:extLst>
                <a:ext uri="{FF2B5EF4-FFF2-40B4-BE49-F238E27FC236}">
                  <a16:creationId xmlns:a16="http://schemas.microsoft.com/office/drawing/2014/main" id="{A17D6787-D373-D71E-945A-1E36BFE22215}"/>
                </a:ext>
              </a:extLst>
            </p:cNvPr>
            <p:cNvSpPr txBox="1"/>
            <p:nvPr/>
          </p:nvSpPr>
          <p:spPr>
            <a:xfrm>
              <a:off x="3587398" y="482297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2424" name="TextBox 2423">
              <a:extLst>
                <a:ext uri="{FF2B5EF4-FFF2-40B4-BE49-F238E27FC236}">
                  <a16:creationId xmlns:a16="http://schemas.microsoft.com/office/drawing/2014/main" id="{A0D9DD78-568F-339D-448D-65D907FF4C8C}"/>
                </a:ext>
              </a:extLst>
            </p:cNvPr>
            <p:cNvSpPr txBox="1"/>
            <p:nvPr/>
          </p:nvSpPr>
          <p:spPr>
            <a:xfrm>
              <a:off x="3663821" y="4822971"/>
              <a:ext cx="28049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</a:t>
              </a:r>
            </a:p>
          </p:txBody>
        </p:sp>
        <p:sp>
          <p:nvSpPr>
            <p:cNvPr id="2425" name="TextBox 2424">
              <a:extLst>
                <a:ext uri="{FF2B5EF4-FFF2-40B4-BE49-F238E27FC236}">
                  <a16:creationId xmlns:a16="http://schemas.microsoft.com/office/drawing/2014/main" id="{E083FEC6-B0A2-E403-A4AA-D7E9A25F9476}"/>
                </a:ext>
              </a:extLst>
            </p:cNvPr>
            <p:cNvSpPr txBox="1"/>
            <p:nvPr/>
          </p:nvSpPr>
          <p:spPr>
            <a:xfrm>
              <a:off x="3753136" y="482297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26" name="TextBox 2425">
              <a:extLst>
                <a:ext uri="{FF2B5EF4-FFF2-40B4-BE49-F238E27FC236}">
                  <a16:creationId xmlns:a16="http://schemas.microsoft.com/office/drawing/2014/main" id="{AE95E2FF-14E6-A39F-4FEB-4A074B0ABFA6}"/>
                </a:ext>
              </a:extLst>
            </p:cNvPr>
            <p:cNvSpPr txBox="1"/>
            <p:nvPr/>
          </p:nvSpPr>
          <p:spPr>
            <a:xfrm>
              <a:off x="3799768" y="4822971"/>
              <a:ext cx="46346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2 085</a:t>
              </a:r>
            </a:p>
          </p:txBody>
        </p:sp>
        <p:sp>
          <p:nvSpPr>
            <p:cNvPr id="2427" name="TextBox 2426">
              <a:extLst>
                <a:ext uri="{FF2B5EF4-FFF2-40B4-BE49-F238E27FC236}">
                  <a16:creationId xmlns:a16="http://schemas.microsoft.com/office/drawing/2014/main" id="{8B84694B-0984-34DE-EB4D-DC833F39FBAA}"/>
                </a:ext>
              </a:extLst>
            </p:cNvPr>
            <p:cNvSpPr txBox="1"/>
            <p:nvPr/>
          </p:nvSpPr>
          <p:spPr>
            <a:xfrm>
              <a:off x="4302537" y="482297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28" name="TextBox 2427">
              <a:extLst>
                <a:ext uri="{FF2B5EF4-FFF2-40B4-BE49-F238E27FC236}">
                  <a16:creationId xmlns:a16="http://schemas.microsoft.com/office/drawing/2014/main" id="{ABBB2A37-DE57-95E7-7E47-20EBA1387344}"/>
                </a:ext>
              </a:extLst>
            </p:cNvPr>
            <p:cNvSpPr txBox="1"/>
            <p:nvPr/>
          </p:nvSpPr>
          <p:spPr>
            <a:xfrm>
              <a:off x="4349179" y="482297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429" name="TextBox 2428">
              <a:extLst>
                <a:ext uri="{FF2B5EF4-FFF2-40B4-BE49-F238E27FC236}">
                  <a16:creationId xmlns:a16="http://schemas.microsoft.com/office/drawing/2014/main" id="{D9BC5B31-410A-3CD2-8ACE-5308BF44A32B}"/>
                </a:ext>
              </a:extLst>
            </p:cNvPr>
            <p:cNvSpPr txBox="1"/>
            <p:nvPr/>
          </p:nvSpPr>
          <p:spPr>
            <a:xfrm>
              <a:off x="4872769" y="482297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89</a:t>
              </a:r>
            </a:p>
          </p:txBody>
        </p:sp>
        <p:sp>
          <p:nvSpPr>
            <p:cNvPr id="2430" name="TextBox 2429">
              <a:extLst>
                <a:ext uri="{FF2B5EF4-FFF2-40B4-BE49-F238E27FC236}">
                  <a16:creationId xmlns:a16="http://schemas.microsoft.com/office/drawing/2014/main" id="{67CE7B9D-2355-E4C6-CA1E-592CEEF8BB46}"/>
                </a:ext>
              </a:extLst>
            </p:cNvPr>
            <p:cNvSpPr txBox="1"/>
            <p:nvPr/>
          </p:nvSpPr>
          <p:spPr>
            <a:xfrm>
              <a:off x="5443000" y="482297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99</a:t>
              </a:r>
            </a:p>
          </p:txBody>
        </p:sp>
        <p:sp>
          <p:nvSpPr>
            <p:cNvPr id="2431" name="TextBox 2430">
              <a:extLst>
                <a:ext uri="{FF2B5EF4-FFF2-40B4-BE49-F238E27FC236}">
                  <a16:creationId xmlns:a16="http://schemas.microsoft.com/office/drawing/2014/main" id="{F1008EAD-448A-7358-A7AC-662D2F9E8528}"/>
                </a:ext>
              </a:extLst>
            </p:cNvPr>
            <p:cNvSpPr txBox="1"/>
            <p:nvPr/>
          </p:nvSpPr>
          <p:spPr>
            <a:xfrm>
              <a:off x="6013252" y="482297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260</a:t>
              </a:r>
            </a:p>
          </p:txBody>
        </p:sp>
        <p:sp>
          <p:nvSpPr>
            <p:cNvPr id="1140" name="TextBox 1139">
              <a:extLst>
                <a:ext uri="{FF2B5EF4-FFF2-40B4-BE49-F238E27FC236}">
                  <a16:creationId xmlns:a16="http://schemas.microsoft.com/office/drawing/2014/main" id="{5CA38336-81B0-E6F0-EB89-75E0D39AA9B5}"/>
                </a:ext>
              </a:extLst>
            </p:cNvPr>
            <p:cNvSpPr txBox="1"/>
            <p:nvPr/>
          </p:nvSpPr>
          <p:spPr>
            <a:xfrm>
              <a:off x="6583483" y="482297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141" name="TextBox 1140">
              <a:extLst>
                <a:ext uri="{FF2B5EF4-FFF2-40B4-BE49-F238E27FC236}">
                  <a16:creationId xmlns:a16="http://schemas.microsoft.com/office/drawing/2014/main" id="{8864496F-765C-AB68-BF4B-76381F2FE02B}"/>
                </a:ext>
              </a:extLst>
            </p:cNvPr>
            <p:cNvSpPr txBox="1"/>
            <p:nvPr/>
          </p:nvSpPr>
          <p:spPr>
            <a:xfrm>
              <a:off x="6631117" y="482297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68</a:t>
              </a:r>
            </a:p>
          </p:txBody>
        </p:sp>
        <p:sp>
          <p:nvSpPr>
            <p:cNvPr id="1557" name="TextBox 1556">
              <a:extLst>
                <a:ext uri="{FF2B5EF4-FFF2-40B4-BE49-F238E27FC236}">
                  <a16:creationId xmlns:a16="http://schemas.microsoft.com/office/drawing/2014/main" id="{AB95D299-8684-B924-502C-4D891990983B}"/>
                </a:ext>
              </a:extLst>
            </p:cNvPr>
            <p:cNvSpPr txBox="1"/>
            <p:nvPr/>
          </p:nvSpPr>
          <p:spPr>
            <a:xfrm>
              <a:off x="7153735" y="482297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558" name="TextBox 1557">
              <a:extLst>
                <a:ext uri="{FF2B5EF4-FFF2-40B4-BE49-F238E27FC236}">
                  <a16:creationId xmlns:a16="http://schemas.microsoft.com/office/drawing/2014/main" id="{78ADD591-EEEE-591F-DE9B-2ABB9AE7A9A9}"/>
                </a:ext>
              </a:extLst>
            </p:cNvPr>
            <p:cNvSpPr txBox="1"/>
            <p:nvPr/>
          </p:nvSpPr>
          <p:spPr>
            <a:xfrm>
              <a:off x="7217247" y="482297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559" name="TextBox 1558">
              <a:extLst>
                <a:ext uri="{FF2B5EF4-FFF2-40B4-BE49-F238E27FC236}">
                  <a16:creationId xmlns:a16="http://schemas.microsoft.com/office/drawing/2014/main" id="{A64B238F-5582-C5CD-26C9-2787D7335A0D}"/>
                </a:ext>
              </a:extLst>
            </p:cNvPr>
            <p:cNvSpPr txBox="1"/>
            <p:nvPr/>
          </p:nvSpPr>
          <p:spPr>
            <a:xfrm>
              <a:off x="7263889" y="482297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560" name="TextBox 1559">
              <a:extLst>
                <a:ext uri="{FF2B5EF4-FFF2-40B4-BE49-F238E27FC236}">
                  <a16:creationId xmlns:a16="http://schemas.microsoft.com/office/drawing/2014/main" id="{BB4AA313-A2A1-130C-E548-B0A2999FEC75}"/>
                </a:ext>
              </a:extLst>
            </p:cNvPr>
            <p:cNvSpPr txBox="1"/>
            <p:nvPr/>
          </p:nvSpPr>
          <p:spPr>
            <a:xfrm>
              <a:off x="7663610" y="482297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26</a:t>
              </a:r>
            </a:p>
          </p:txBody>
        </p: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49E9F141-136F-D78C-AA17-C5A751211FAA}"/>
                </a:ext>
              </a:extLst>
            </p:cNvPr>
            <p:cNvSpPr txBox="1"/>
            <p:nvPr/>
          </p:nvSpPr>
          <p:spPr>
            <a:xfrm>
              <a:off x="7792698" y="482297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6EDD7AE7-6BB0-FADA-E152-0686F64DE52C}"/>
                </a:ext>
              </a:extLst>
            </p:cNvPr>
            <p:cNvSpPr txBox="1"/>
            <p:nvPr/>
          </p:nvSpPr>
          <p:spPr>
            <a:xfrm>
              <a:off x="7819483" y="482297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1563" name="TextBox 1562">
              <a:extLst>
                <a:ext uri="{FF2B5EF4-FFF2-40B4-BE49-F238E27FC236}">
                  <a16:creationId xmlns:a16="http://schemas.microsoft.com/office/drawing/2014/main" id="{FFC15468-AAF0-6F76-A770-9DD947512033}"/>
                </a:ext>
              </a:extLst>
            </p:cNvPr>
            <p:cNvSpPr txBox="1"/>
            <p:nvPr/>
          </p:nvSpPr>
          <p:spPr>
            <a:xfrm>
              <a:off x="8219809" y="482297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F6</a:t>
              </a:r>
            </a:p>
          </p:txBody>
        </p:sp>
        <p:sp>
          <p:nvSpPr>
            <p:cNvPr id="1564" name="TextBox 1563">
              <a:extLst>
                <a:ext uri="{FF2B5EF4-FFF2-40B4-BE49-F238E27FC236}">
                  <a16:creationId xmlns:a16="http://schemas.microsoft.com/office/drawing/2014/main" id="{26E22B8B-6AD3-0777-DDB2-5489F7BEF62B}"/>
                </a:ext>
              </a:extLst>
            </p:cNvPr>
            <p:cNvSpPr txBox="1"/>
            <p:nvPr/>
          </p:nvSpPr>
          <p:spPr>
            <a:xfrm>
              <a:off x="8343856" y="482297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/</a:t>
              </a:r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D64D8E42-7F59-7A29-9976-F18DFA6C6167}"/>
                </a:ext>
              </a:extLst>
            </p:cNvPr>
            <p:cNvSpPr txBox="1"/>
            <p:nvPr/>
          </p:nvSpPr>
          <p:spPr>
            <a:xfrm>
              <a:off x="8371643" y="482297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A</a:t>
              </a:r>
            </a:p>
          </p:txBody>
        </p:sp>
        <p:sp>
          <p:nvSpPr>
            <p:cNvPr id="1566" name="TextBox 1565">
              <a:extLst>
                <a:ext uri="{FF2B5EF4-FFF2-40B4-BE49-F238E27FC236}">
                  <a16:creationId xmlns:a16="http://schemas.microsoft.com/office/drawing/2014/main" id="{2A675615-A2C1-D008-3558-E0C1FA2F4616}"/>
                </a:ext>
              </a:extLst>
            </p:cNvPr>
            <p:cNvSpPr txBox="1"/>
            <p:nvPr/>
          </p:nvSpPr>
          <p:spPr>
            <a:xfrm>
              <a:off x="8438133" y="4822971"/>
              <a:ext cx="22021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567" name="TextBox 1566">
              <a:extLst>
                <a:ext uri="{FF2B5EF4-FFF2-40B4-BE49-F238E27FC236}">
                  <a16:creationId xmlns:a16="http://schemas.microsoft.com/office/drawing/2014/main" id="{56247DB8-746B-9ED5-31AA-FA8D55E33D16}"/>
                </a:ext>
              </a:extLst>
            </p:cNvPr>
            <p:cNvSpPr txBox="1"/>
            <p:nvPr/>
          </p:nvSpPr>
          <p:spPr>
            <a:xfrm>
              <a:off x="8485767" y="482297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P</a:t>
              </a:r>
            </a:p>
          </p:txBody>
        </p:sp>
        <p:sp>
          <p:nvSpPr>
            <p:cNvPr id="1568" name="TextBox 1567">
              <a:extLst>
                <a:ext uri="{FF2B5EF4-FFF2-40B4-BE49-F238E27FC236}">
                  <a16:creationId xmlns:a16="http://schemas.microsoft.com/office/drawing/2014/main" id="{606E1944-DC41-F9FD-D0C6-62D53DE98E86}"/>
                </a:ext>
              </a:extLst>
            </p:cNvPr>
            <p:cNvSpPr txBox="1"/>
            <p:nvPr/>
          </p:nvSpPr>
          <p:spPr>
            <a:xfrm>
              <a:off x="8547294" y="4822971"/>
              <a:ext cx="27014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ol</a:t>
              </a:r>
            </a:p>
          </p:txBody>
        </p:sp>
        <p:sp>
          <p:nvSpPr>
            <p:cNvPr id="1569" name="TextBox 1568">
              <a:extLst>
                <a:ext uri="{FF2B5EF4-FFF2-40B4-BE49-F238E27FC236}">
                  <a16:creationId xmlns:a16="http://schemas.microsoft.com/office/drawing/2014/main" id="{BE7E68BC-7C5A-A736-A828-1AFB20525F4D}"/>
                </a:ext>
              </a:extLst>
            </p:cNvPr>
            <p:cNvSpPr txBox="1"/>
            <p:nvPr/>
          </p:nvSpPr>
          <p:spPr>
            <a:xfrm>
              <a:off x="3587398" y="508605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64934E4B-B10F-435F-39E5-10F40BAA9908}"/>
                </a:ext>
              </a:extLst>
            </p:cNvPr>
            <p:cNvSpPr txBox="1"/>
            <p:nvPr/>
          </p:nvSpPr>
          <p:spPr>
            <a:xfrm>
              <a:off x="3663821" y="5086051"/>
              <a:ext cx="28049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</a:t>
              </a:r>
            </a:p>
          </p:txBody>
        </p:sp>
        <p:sp>
          <p:nvSpPr>
            <p:cNvPr id="1571" name="TextBox 1570">
              <a:extLst>
                <a:ext uri="{FF2B5EF4-FFF2-40B4-BE49-F238E27FC236}">
                  <a16:creationId xmlns:a16="http://schemas.microsoft.com/office/drawing/2014/main" id="{1DDEA6B4-44A1-180C-3C3B-AB6124AD859D}"/>
                </a:ext>
              </a:extLst>
            </p:cNvPr>
            <p:cNvSpPr txBox="1"/>
            <p:nvPr/>
          </p:nvSpPr>
          <p:spPr>
            <a:xfrm>
              <a:off x="3753136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572" name="TextBox 1571">
              <a:extLst>
                <a:ext uri="{FF2B5EF4-FFF2-40B4-BE49-F238E27FC236}">
                  <a16:creationId xmlns:a16="http://schemas.microsoft.com/office/drawing/2014/main" id="{9EA2900C-B107-5B50-0EE3-A705EC7E6B15}"/>
                </a:ext>
              </a:extLst>
            </p:cNvPr>
            <p:cNvSpPr txBox="1"/>
            <p:nvPr/>
          </p:nvSpPr>
          <p:spPr>
            <a:xfrm>
              <a:off x="3799768" y="5086051"/>
              <a:ext cx="46346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2 090</a:t>
              </a:r>
            </a:p>
          </p:txBody>
        </p:sp>
        <p:sp>
          <p:nvSpPr>
            <p:cNvPr id="1573" name="TextBox 1572">
              <a:extLst>
                <a:ext uri="{FF2B5EF4-FFF2-40B4-BE49-F238E27FC236}">
                  <a16:creationId xmlns:a16="http://schemas.microsoft.com/office/drawing/2014/main" id="{DD4E9565-7FBD-5BC9-143B-847F4596AE26}"/>
                </a:ext>
              </a:extLst>
            </p:cNvPr>
            <p:cNvSpPr txBox="1"/>
            <p:nvPr/>
          </p:nvSpPr>
          <p:spPr>
            <a:xfrm>
              <a:off x="4302537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574" name="TextBox 1573">
              <a:extLst>
                <a:ext uri="{FF2B5EF4-FFF2-40B4-BE49-F238E27FC236}">
                  <a16:creationId xmlns:a16="http://schemas.microsoft.com/office/drawing/2014/main" id="{5513F7A9-A9B4-6870-A025-8ED963B61124}"/>
                </a:ext>
              </a:extLst>
            </p:cNvPr>
            <p:cNvSpPr txBox="1"/>
            <p:nvPr/>
          </p:nvSpPr>
          <p:spPr>
            <a:xfrm>
              <a:off x="4349179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2552A4D0-CF57-80FF-89E8-C34DDBDA753B}"/>
                </a:ext>
              </a:extLst>
            </p:cNvPr>
            <p:cNvSpPr txBox="1"/>
            <p:nvPr/>
          </p:nvSpPr>
          <p:spPr>
            <a:xfrm>
              <a:off x="4872769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1576" name="TextBox 1575">
              <a:extLst>
                <a:ext uri="{FF2B5EF4-FFF2-40B4-BE49-F238E27FC236}">
                  <a16:creationId xmlns:a16="http://schemas.microsoft.com/office/drawing/2014/main" id="{FBA92C1E-C530-455C-DCF0-4CBF1E70D671}"/>
                </a:ext>
              </a:extLst>
            </p:cNvPr>
            <p:cNvSpPr txBox="1"/>
            <p:nvPr/>
          </p:nvSpPr>
          <p:spPr>
            <a:xfrm>
              <a:off x="4938266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577" name="TextBox 1576">
              <a:extLst>
                <a:ext uri="{FF2B5EF4-FFF2-40B4-BE49-F238E27FC236}">
                  <a16:creationId xmlns:a16="http://schemas.microsoft.com/office/drawing/2014/main" id="{9E77EF43-3397-B529-39E4-5DD12A7F336D}"/>
                </a:ext>
              </a:extLst>
            </p:cNvPr>
            <p:cNvSpPr txBox="1"/>
            <p:nvPr/>
          </p:nvSpPr>
          <p:spPr>
            <a:xfrm>
              <a:off x="5443000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578" name="TextBox 1577">
              <a:extLst>
                <a:ext uri="{FF2B5EF4-FFF2-40B4-BE49-F238E27FC236}">
                  <a16:creationId xmlns:a16="http://schemas.microsoft.com/office/drawing/2014/main" id="{7A57584E-4EED-98B5-9295-E82E23D373FE}"/>
                </a:ext>
              </a:extLst>
            </p:cNvPr>
            <p:cNvSpPr txBox="1"/>
            <p:nvPr/>
          </p:nvSpPr>
          <p:spPr>
            <a:xfrm>
              <a:off x="5490634" y="508605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08</a:t>
              </a:r>
            </a:p>
          </p:txBody>
        </p:sp>
        <p:sp>
          <p:nvSpPr>
            <p:cNvPr id="1579" name="TextBox 1578">
              <a:extLst>
                <a:ext uri="{FF2B5EF4-FFF2-40B4-BE49-F238E27FC236}">
                  <a16:creationId xmlns:a16="http://schemas.microsoft.com/office/drawing/2014/main" id="{B47C0763-FF20-75FF-CA7C-DC4AAAC2E68B}"/>
                </a:ext>
              </a:extLst>
            </p:cNvPr>
            <p:cNvSpPr txBox="1"/>
            <p:nvPr/>
          </p:nvSpPr>
          <p:spPr>
            <a:xfrm>
              <a:off x="6013252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1580" name="TextBox 1579">
              <a:extLst>
                <a:ext uri="{FF2B5EF4-FFF2-40B4-BE49-F238E27FC236}">
                  <a16:creationId xmlns:a16="http://schemas.microsoft.com/office/drawing/2014/main" id="{2EF42A89-FAB1-8381-0F2D-F5E7A5744518}"/>
                </a:ext>
              </a:extLst>
            </p:cNvPr>
            <p:cNvSpPr txBox="1"/>
            <p:nvPr/>
          </p:nvSpPr>
          <p:spPr>
            <a:xfrm>
              <a:off x="6077756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581" name="TextBox 1580">
              <a:extLst>
                <a:ext uri="{FF2B5EF4-FFF2-40B4-BE49-F238E27FC236}">
                  <a16:creationId xmlns:a16="http://schemas.microsoft.com/office/drawing/2014/main" id="{867012A2-D378-AB46-5B20-C4AFA154B5B6}"/>
                </a:ext>
              </a:extLst>
            </p:cNvPr>
            <p:cNvSpPr txBox="1"/>
            <p:nvPr/>
          </p:nvSpPr>
          <p:spPr>
            <a:xfrm>
              <a:off x="6142261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1582" name="TextBox 1581">
              <a:extLst>
                <a:ext uri="{FF2B5EF4-FFF2-40B4-BE49-F238E27FC236}">
                  <a16:creationId xmlns:a16="http://schemas.microsoft.com/office/drawing/2014/main" id="{61F4995B-4E53-B80F-9544-A4E655D9A62D}"/>
                </a:ext>
              </a:extLst>
            </p:cNvPr>
            <p:cNvSpPr txBox="1"/>
            <p:nvPr/>
          </p:nvSpPr>
          <p:spPr>
            <a:xfrm>
              <a:off x="6583483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583" name="TextBox 1582">
              <a:extLst>
                <a:ext uri="{FF2B5EF4-FFF2-40B4-BE49-F238E27FC236}">
                  <a16:creationId xmlns:a16="http://schemas.microsoft.com/office/drawing/2014/main" id="{09C3AE7D-0446-83D4-0A5A-B4991E68903F}"/>
                </a:ext>
              </a:extLst>
            </p:cNvPr>
            <p:cNvSpPr txBox="1"/>
            <p:nvPr/>
          </p:nvSpPr>
          <p:spPr>
            <a:xfrm>
              <a:off x="6631117" y="508605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68</a:t>
              </a:r>
            </a:p>
          </p:txBody>
        </p:sp>
        <p:sp>
          <p:nvSpPr>
            <p:cNvPr id="1584" name="TextBox 1583">
              <a:extLst>
                <a:ext uri="{FF2B5EF4-FFF2-40B4-BE49-F238E27FC236}">
                  <a16:creationId xmlns:a16="http://schemas.microsoft.com/office/drawing/2014/main" id="{638510F0-808A-052F-759E-95BD1574A4C2}"/>
                </a:ext>
              </a:extLst>
            </p:cNvPr>
            <p:cNvSpPr txBox="1"/>
            <p:nvPr/>
          </p:nvSpPr>
          <p:spPr>
            <a:xfrm>
              <a:off x="7153735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1585" name="TextBox 1584">
              <a:extLst>
                <a:ext uri="{FF2B5EF4-FFF2-40B4-BE49-F238E27FC236}">
                  <a16:creationId xmlns:a16="http://schemas.microsoft.com/office/drawing/2014/main" id="{3F6D6D11-9C6B-2194-A268-A754CFEF18D3}"/>
                </a:ext>
              </a:extLst>
            </p:cNvPr>
            <p:cNvSpPr txBox="1"/>
            <p:nvPr/>
          </p:nvSpPr>
          <p:spPr>
            <a:xfrm>
              <a:off x="7217247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586" name="TextBox 1585">
              <a:extLst>
                <a:ext uri="{FF2B5EF4-FFF2-40B4-BE49-F238E27FC236}">
                  <a16:creationId xmlns:a16="http://schemas.microsoft.com/office/drawing/2014/main" id="{E67546CB-6D3A-B92C-A3A5-E1DB17D5CC54}"/>
                </a:ext>
              </a:extLst>
            </p:cNvPr>
            <p:cNvSpPr txBox="1"/>
            <p:nvPr/>
          </p:nvSpPr>
          <p:spPr>
            <a:xfrm>
              <a:off x="7262896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1587" name="TextBox 1586">
              <a:extLst>
                <a:ext uri="{FF2B5EF4-FFF2-40B4-BE49-F238E27FC236}">
                  <a16:creationId xmlns:a16="http://schemas.microsoft.com/office/drawing/2014/main" id="{BA18CF05-0B68-FDAD-5978-689F1CAC881B}"/>
                </a:ext>
              </a:extLst>
            </p:cNvPr>
            <p:cNvSpPr txBox="1"/>
            <p:nvPr/>
          </p:nvSpPr>
          <p:spPr>
            <a:xfrm>
              <a:off x="7663610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1588" name="TextBox 1587">
              <a:extLst>
                <a:ext uri="{FF2B5EF4-FFF2-40B4-BE49-F238E27FC236}">
                  <a16:creationId xmlns:a16="http://schemas.microsoft.com/office/drawing/2014/main" id="{7C555BF4-EA5B-FA99-AA21-AD4E726DFD7A}"/>
                </a:ext>
              </a:extLst>
            </p:cNvPr>
            <p:cNvSpPr txBox="1"/>
            <p:nvPr/>
          </p:nvSpPr>
          <p:spPr>
            <a:xfrm>
              <a:off x="7728114" y="50860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1589" name="TextBox 1588">
              <a:extLst>
                <a:ext uri="{FF2B5EF4-FFF2-40B4-BE49-F238E27FC236}">
                  <a16:creationId xmlns:a16="http://schemas.microsoft.com/office/drawing/2014/main" id="{518EC4C3-8B7D-B8A0-003B-635961BD47A3}"/>
                </a:ext>
              </a:extLst>
            </p:cNvPr>
            <p:cNvSpPr txBox="1"/>
            <p:nvPr/>
          </p:nvSpPr>
          <p:spPr>
            <a:xfrm>
              <a:off x="7791627" y="5086051"/>
              <a:ext cx="33874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,20</a:t>
              </a:r>
            </a:p>
          </p:txBody>
        </p:sp>
        <p:sp>
          <p:nvSpPr>
            <p:cNvPr id="1590" name="TextBox 1589">
              <a:extLst>
                <a:ext uri="{FF2B5EF4-FFF2-40B4-BE49-F238E27FC236}">
                  <a16:creationId xmlns:a16="http://schemas.microsoft.com/office/drawing/2014/main" id="{71840BEF-A74D-D2CF-F177-1CC48605FC7E}"/>
                </a:ext>
              </a:extLst>
            </p:cNvPr>
            <p:cNvSpPr txBox="1"/>
            <p:nvPr/>
          </p:nvSpPr>
          <p:spPr>
            <a:xfrm>
              <a:off x="8219809" y="508605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1591" name="TextBox 1590">
              <a:extLst>
                <a:ext uri="{FF2B5EF4-FFF2-40B4-BE49-F238E27FC236}">
                  <a16:creationId xmlns:a16="http://schemas.microsoft.com/office/drawing/2014/main" id="{831BD27C-1998-9D58-FA68-C38665870019}"/>
                </a:ext>
              </a:extLst>
            </p:cNvPr>
            <p:cNvSpPr txBox="1"/>
            <p:nvPr/>
          </p:nvSpPr>
          <p:spPr>
            <a:xfrm>
              <a:off x="8343856" y="508605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/</a:t>
              </a:r>
            </a:p>
          </p:txBody>
        </p:sp>
        <p:sp>
          <p:nvSpPr>
            <p:cNvPr id="1592" name="TextBox 1591">
              <a:extLst>
                <a:ext uri="{FF2B5EF4-FFF2-40B4-BE49-F238E27FC236}">
                  <a16:creationId xmlns:a16="http://schemas.microsoft.com/office/drawing/2014/main" id="{5648196F-22B5-55C3-4B44-BDCC495BC183}"/>
                </a:ext>
              </a:extLst>
            </p:cNvPr>
            <p:cNvSpPr txBox="1"/>
            <p:nvPr/>
          </p:nvSpPr>
          <p:spPr>
            <a:xfrm>
              <a:off x="8371643" y="508605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A</a:t>
              </a:r>
            </a:p>
          </p:txBody>
        </p:sp>
        <p:sp>
          <p:nvSpPr>
            <p:cNvPr id="1593" name="TextBox 1592">
              <a:extLst>
                <a:ext uri="{FF2B5EF4-FFF2-40B4-BE49-F238E27FC236}">
                  <a16:creationId xmlns:a16="http://schemas.microsoft.com/office/drawing/2014/main" id="{CFF5205F-0567-0190-DD64-3EA5A9DE2911}"/>
                </a:ext>
              </a:extLst>
            </p:cNvPr>
            <p:cNvSpPr txBox="1"/>
            <p:nvPr/>
          </p:nvSpPr>
          <p:spPr>
            <a:xfrm>
              <a:off x="8438133" y="5086051"/>
              <a:ext cx="22021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1594" name="TextBox 1593">
              <a:extLst>
                <a:ext uri="{FF2B5EF4-FFF2-40B4-BE49-F238E27FC236}">
                  <a16:creationId xmlns:a16="http://schemas.microsoft.com/office/drawing/2014/main" id="{3E69F9AC-F749-959A-A4A4-A6AF018C0D90}"/>
                </a:ext>
              </a:extLst>
            </p:cNvPr>
            <p:cNvSpPr txBox="1"/>
            <p:nvPr/>
          </p:nvSpPr>
          <p:spPr>
            <a:xfrm>
              <a:off x="8485767" y="508605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P</a:t>
              </a:r>
            </a:p>
          </p:txBody>
        </p:sp>
        <p:sp>
          <p:nvSpPr>
            <p:cNvPr id="1595" name="TextBox 1594">
              <a:extLst>
                <a:ext uri="{FF2B5EF4-FFF2-40B4-BE49-F238E27FC236}">
                  <a16:creationId xmlns:a16="http://schemas.microsoft.com/office/drawing/2014/main" id="{1C68289F-ABFD-664D-9AAB-02A9D1BE0162}"/>
                </a:ext>
              </a:extLst>
            </p:cNvPr>
            <p:cNvSpPr txBox="1"/>
            <p:nvPr/>
          </p:nvSpPr>
          <p:spPr>
            <a:xfrm>
              <a:off x="8548277" y="5086051"/>
              <a:ext cx="27014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ol</a:t>
              </a:r>
            </a:p>
          </p:txBody>
        </p:sp>
        <p:sp>
          <p:nvSpPr>
            <p:cNvPr id="1596" name="TextBox 1595">
              <a:extLst>
                <a:ext uri="{FF2B5EF4-FFF2-40B4-BE49-F238E27FC236}">
                  <a16:creationId xmlns:a16="http://schemas.microsoft.com/office/drawing/2014/main" id="{2AB7B507-3FF6-C5D6-8535-3E93F09D4A44}"/>
                </a:ext>
              </a:extLst>
            </p:cNvPr>
            <p:cNvSpPr txBox="1"/>
            <p:nvPr/>
          </p:nvSpPr>
          <p:spPr>
            <a:xfrm>
              <a:off x="3587398" y="534912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1597" name="TextBox 1596">
              <a:extLst>
                <a:ext uri="{FF2B5EF4-FFF2-40B4-BE49-F238E27FC236}">
                  <a16:creationId xmlns:a16="http://schemas.microsoft.com/office/drawing/2014/main" id="{2E60C846-1205-8036-20FF-B82443D47713}"/>
                </a:ext>
              </a:extLst>
            </p:cNvPr>
            <p:cNvSpPr txBox="1"/>
            <p:nvPr/>
          </p:nvSpPr>
          <p:spPr>
            <a:xfrm>
              <a:off x="3663821" y="5349121"/>
              <a:ext cx="28049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</a:t>
              </a:r>
            </a:p>
          </p:txBody>
        </p:sp>
        <p:sp>
          <p:nvSpPr>
            <p:cNvPr id="1598" name="TextBox 1597">
              <a:extLst>
                <a:ext uri="{FF2B5EF4-FFF2-40B4-BE49-F238E27FC236}">
                  <a16:creationId xmlns:a16="http://schemas.microsoft.com/office/drawing/2014/main" id="{54B865C3-0D34-2196-E27F-5CAE6B9E3721}"/>
                </a:ext>
              </a:extLst>
            </p:cNvPr>
            <p:cNvSpPr txBox="1"/>
            <p:nvPr/>
          </p:nvSpPr>
          <p:spPr>
            <a:xfrm>
              <a:off x="3753136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1599" name="TextBox 1598">
              <a:extLst>
                <a:ext uri="{FF2B5EF4-FFF2-40B4-BE49-F238E27FC236}">
                  <a16:creationId xmlns:a16="http://schemas.microsoft.com/office/drawing/2014/main" id="{C06222C6-E031-4FA9-1D35-3834CEA578CB}"/>
                </a:ext>
              </a:extLst>
            </p:cNvPr>
            <p:cNvSpPr txBox="1"/>
            <p:nvPr/>
          </p:nvSpPr>
          <p:spPr>
            <a:xfrm>
              <a:off x="3799768" y="5349121"/>
              <a:ext cx="276389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 </a:t>
              </a:r>
            </a:p>
          </p:txBody>
        </p:sp>
        <p:sp>
          <p:nvSpPr>
            <p:cNvPr id="2432" name="TextBox 2431">
              <a:extLst>
                <a:ext uri="{FF2B5EF4-FFF2-40B4-BE49-F238E27FC236}">
                  <a16:creationId xmlns:a16="http://schemas.microsoft.com/office/drawing/2014/main" id="{E1047C1E-3AC6-1CC0-FBAA-85464C54950A}"/>
                </a:ext>
              </a:extLst>
            </p:cNvPr>
            <p:cNvSpPr txBox="1"/>
            <p:nvPr/>
          </p:nvSpPr>
          <p:spPr>
            <a:xfrm>
              <a:off x="3888089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33" name="TextBox 2432">
              <a:extLst>
                <a:ext uri="{FF2B5EF4-FFF2-40B4-BE49-F238E27FC236}">
                  <a16:creationId xmlns:a16="http://schemas.microsoft.com/office/drawing/2014/main" id="{80987A7A-1CDA-90A1-1A4D-E8808BD8D69C}"/>
                </a:ext>
              </a:extLst>
            </p:cNvPr>
            <p:cNvSpPr txBox="1"/>
            <p:nvPr/>
          </p:nvSpPr>
          <p:spPr>
            <a:xfrm>
              <a:off x="3934731" y="534912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2434" name="TextBox 2433">
              <a:extLst>
                <a:ext uri="{FF2B5EF4-FFF2-40B4-BE49-F238E27FC236}">
                  <a16:creationId xmlns:a16="http://schemas.microsoft.com/office/drawing/2014/main" id="{CBF0AFB3-3E86-F2F3-95BF-510743380F48}"/>
                </a:ext>
              </a:extLst>
            </p:cNvPr>
            <p:cNvSpPr txBox="1"/>
            <p:nvPr/>
          </p:nvSpPr>
          <p:spPr>
            <a:xfrm>
              <a:off x="4302537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35" name="TextBox 2434">
              <a:extLst>
                <a:ext uri="{FF2B5EF4-FFF2-40B4-BE49-F238E27FC236}">
                  <a16:creationId xmlns:a16="http://schemas.microsoft.com/office/drawing/2014/main" id="{FC8241F3-21DF-9379-32F8-8404231EA665}"/>
                </a:ext>
              </a:extLst>
            </p:cNvPr>
            <p:cNvSpPr txBox="1"/>
            <p:nvPr/>
          </p:nvSpPr>
          <p:spPr>
            <a:xfrm>
              <a:off x="4349179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436" name="TextBox 2435">
              <a:extLst>
                <a:ext uri="{FF2B5EF4-FFF2-40B4-BE49-F238E27FC236}">
                  <a16:creationId xmlns:a16="http://schemas.microsoft.com/office/drawing/2014/main" id="{115BE676-28C4-9192-A4CC-DF7876807DFB}"/>
                </a:ext>
              </a:extLst>
            </p:cNvPr>
            <p:cNvSpPr txBox="1"/>
            <p:nvPr/>
          </p:nvSpPr>
          <p:spPr>
            <a:xfrm>
              <a:off x="4872769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37" name="TextBox 2436">
              <a:extLst>
                <a:ext uri="{FF2B5EF4-FFF2-40B4-BE49-F238E27FC236}">
                  <a16:creationId xmlns:a16="http://schemas.microsoft.com/office/drawing/2014/main" id="{974661F9-2629-5F35-1529-89555406DCFB}"/>
                </a:ext>
              </a:extLst>
            </p:cNvPr>
            <p:cNvSpPr txBox="1"/>
            <p:nvPr/>
          </p:nvSpPr>
          <p:spPr>
            <a:xfrm>
              <a:off x="4920403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38" name="TextBox 2437">
              <a:extLst>
                <a:ext uri="{FF2B5EF4-FFF2-40B4-BE49-F238E27FC236}">
                  <a16:creationId xmlns:a16="http://schemas.microsoft.com/office/drawing/2014/main" id="{E8E71900-B506-BAA8-E9F2-11CD89EE4E83}"/>
                </a:ext>
              </a:extLst>
            </p:cNvPr>
            <p:cNvSpPr txBox="1"/>
            <p:nvPr/>
          </p:nvSpPr>
          <p:spPr>
            <a:xfrm>
              <a:off x="4967045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439" name="TextBox 2438">
              <a:extLst>
                <a:ext uri="{FF2B5EF4-FFF2-40B4-BE49-F238E27FC236}">
                  <a16:creationId xmlns:a16="http://schemas.microsoft.com/office/drawing/2014/main" id="{5D04EC9E-D247-77F1-E0AE-D33D9A0C6AC4}"/>
                </a:ext>
              </a:extLst>
            </p:cNvPr>
            <p:cNvSpPr txBox="1"/>
            <p:nvPr/>
          </p:nvSpPr>
          <p:spPr>
            <a:xfrm>
              <a:off x="5443000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40" name="TextBox 2439">
              <a:extLst>
                <a:ext uri="{FF2B5EF4-FFF2-40B4-BE49-F238E27FC236}">
                  <a16:creationId xmlns:a16="http://schemas.microsoft.com/office/drawing/2014/main" id="{BBCE7407-678D-3B16-803C-E8C646C2CD56}"/>
                </a:ext>
              </a:extLst>
            </p:cNvPr>
            <p:cNvSpPr txBox="1"/>
            <p:nvPr/>
          </p:nvSpPr>
          <p:spPr>
            <a:xfrm>
              <a:off x="5489642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441" name="TextBox 2440">
              <a:extLst>
                <a:ext uri="{FF2B5EF4-FFF2-40B4-BE49-F238E27FC236}">
                  <a16:creationId xmlns:a16="http://schemas.microsoft.com/office/drawing/2014/main" id="{223C880A-0BA6-656A-EA81-619081C70278}"/>
                </a:ext>
              </a:extLst>
            </p:cNvPr>
            <p:cNvSpPr txBox="1"/>
            <p:nvPr/>
          </p:nvSpPr>
          <p:spPr>
            <a:xfrm>
              <a:off x="5549185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2442" name="TextBox 2441">
              <a:extLst>
                <a:ext uri="{FF2B5EF4-FFF2-40B4-BE49-F238E27FC236}">
                  <a16:creationId xmlns:a16="http://schemas.microsoft.com/office/drawing/2014/main" id="{AE4DE08E-48A0-9C56-B8C3-B9908E4B0C11}"/>
                </a:ext>
              </a:extLst>
            </p:cNvPr>
            <p:cNvSpPr txBox="1"/>
            <p:nvPr/>
          </p:nvSpPr>
          <p:spPr>
            <a:xfrm>
              <a:off x="6013252" y="534912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435</a:t>
              </a:r>
            </a:p>
          </p:txBody>
        </p:sp>
        <p:sp>
          <p:nvSpPr>
            <p:cNvPr id="2443" name="TextBox 2442">
              <a:extLst>
                <a:ext uri="{FF2B5EF4-FFF2-40B4-BE49-F238E27FC236}">
                  <a16:creationId xmlns:a16="http://schemas.microsoft.com/office/drawing/2014/main" id="{6FA762DC-6D00-E03B-A08C-71284215C283}"/>
                </a:ext>
              </a:extLst>
            </p:cNvPr>
            <p:cNvSpPr txBox="1"/>
            <p:nvPr/>
          </p:nvSpPr>
          <p:spPr>
            <a:xfrm>
              <a:off x="6583483" y="534912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222</a:t>
              </a:r>
            </a:p>
          </p:txBody>
        </p:sp>
        <p:sp>
          <p:nvSpPr>
            <p:cNvPr id="2444" name="TextBox 2443">
              <a:extLst>
                <a:ext uri="{FF2B5EF4-FFF2-40B4-BE49-F238E27FC236}">
                  <a16:creationId xmlns:a16="http://schemas.microsoft.com/office/drawing/2014/main" id="{9EC9827E-C27A-890F-F06B-E8BE60B2176B}"/>
                </a:ext>
              </a:extLst>
            </p:cNvPr>
            <p:cNvSpPr txBox="1"/>
            <p:nvPr/>
          </p:nvSpPr>
          <p:spPr>
            <a:xfrm>
              <a:off x="7153735" y="534912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15</a:t>
              </a:r>
            </a:p>
          </p:txBody>
        </p:sp>
        <p:sp>
          <p:nvSpPr>
            <p:cNvPr id="2445" name="TextBox 2444">
              <a:extLst>
                <a:ext uri="{FF2B5EF4-FFF2-40B4-BE49-F238E27FC236}">
                  <a16:creationId xmlns:a16="http://schemas.microsoft.com/office/drawing/2014/main" id="{6BF00A04-1F71-2E34-DE41-AA4155B2AE01}"/>
                </a:ext>
              </a:extLst>
            </p:cNvPr>
            <p:cNvSpPr txBox="1"/>
            <p:nvPr/>
          </p:nvSpPr>
          <p:spPr>
            <a:xfrm>
              <a:off x="7264881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446" name="TextBox 2445">
              <a:extLst>
                <a:ext uri="{FF2B5EF4-FFF2-40B4-BE49-F238E27FC236}">
                  <a16:creationId xmlns:a16="http://schemas.microsoft.com/office/drawing/2014/main" id="{D0B12DB7-EECD-CE62-78A8-0DBBB89E914E}"/>
                </a:ext>
              </a:extLst>
            </p:cNvPr>
            <p:cNvSpPr txBox="1"/>
            <p:nvPr/>
          </p:nvSpPr>
          <p:spPr>
            <a:xfrm>
              <a:off x="7663610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2447" name="TextBox 2446">
              <a:extLst>
                <a:ext uri="{FF2B5EF4-FFF2-40B4-BE49-F238E27FC236}">
                  <a16:creationId xmlns:a16="http://schemas.microsoft.com/office/drawing/2014/main" id="{ACB09D5C-F21D-316A-DD23-0DE3CBE56B55}"/>
                </a:ext>
              </a:extLst>
            </p:cNvPr>
            <p:cNvSpPr txBox="1"/>
            <p:nvPr/>
          </p:nvSpPr>
          <p:spPr>
            <a:xfrm>
              <a:off x="7728114" y="534912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48" name="TextBox 2447">
              <a:extLst>
                <a:ext uri="{FF2B5EF4-FFF2-40B4-BE49-F238E27FC236}">
                  <a16:creationId xmlns:a16="http://schemas.microsoft.com/office/drawing/2014/main" id="{F201F2A6-455F-1334-FDF9-D2B7AC877E7D}"/>
                </a:ext>
              </a:extLst>
            </p:cNvPr>
            <p:cNvSpPr txBox="1"/>
            <p:nvPr/>
          </p:nvSpPr>
          <p:spPr>
            <a:xfrm>
              <a:off x="7771779" y="5349121"/>
              <a:ext cx="33874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,50</a:t>
              </a:r>
            </a:p>
          </p:txBody>
        </p:sp>
        <p:sp>
          <p:nvSpPr>
            <p:cNvPr id="2449" name="TextBox 2448">
              <a:extLst>
                <a:ext uri="{FF2B5EF4-FFF2-40B4-BE49-F238E27FC236}">
                  <a16:creationId xmlns:a16="http://schemas.microsoft.com/office/drawing/2014/main" id="{B408F4E3-7AE6-B92B-B349-F1B2D8042845}"/>
                </a:ext>
              </a:extLst>
            </p:cNvPr>
            <p:cNvSpPr txBox="1"/>
            <p:nvPr/>
          </p:nvSpPr>
          <p:spPr>
            <a:xfrm>
              <a:off x="8219809" y="534912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2450" name="TextBox 2449">
              <a:extLst>
                <a:ext uri="{FF2B5EF4-FFF2-40B4-BE49-F238E27FC236}">
                  <a16:creationId xmlns:a16="http://schemas.microsoft.com/office/drawing/2014/main" id="{92697966-FBBA-296E-629F-B31F677CD729}"/>
                </a:ext>
              </a:extLst>
            </p:cNvPr>
            <p:cNvSpPr txBox="1"/>
            <p:nvPr/>
          </p:nvSpPr>
          <p:spPr>
            <a:xfrm>
              <a:off x="8343856" y="534912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/</a:t>
              </a:r>
            </a:p>
          </p:txBody>
        </p:sp>
        <p:sp>
          <p:nvSpPr>
            <p:cNvPr id="2451" name="TextBox 2450">
              <a:extLst>
                <a:ext uri="{FF2B5EF4-FFF2-40B4-BE49-F238E27FC236}">
                  <a16:creationId xmlns:a16="http://schemas.microsoft.com/office/drawing/2014/main" id="{472F4B61-0444-746C-2283-3A77558107F1}"/>
                </a:ext>
              </a:extLst>
            </p:cNvPr>
            <p:cNvSpPr txBox="1"/>
            <p:nvPr/>
          </p:nvSpPr>
          <p:spPr>
            <a:xfrm>
              <a:off x="8371643" y="534912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A</a:t>
              </a:r>
            </a:p>
          </p:txBody>
        </p:sp>
        <p:sp>
          <p:nvSpPr>
            <p:cNvPr id="2452" name="TextBox 2451">
              <a:extLst>
                <a:ext uri="{FF2B5EF4-FFF2-40B4-BE49-F238E27FC236}">
                  <a16:creationId xmlns:a16="http://schemas.microsoft.com/office/drawing/2014/main" id="{2AC82E63-54F2-F708-93CF-285B171640A4}"/>
                </a:ext>
              </a:extLst>
            </p:cNvPr>
            <p:cNvSpPr txBox="1"/>
            <p:nvPr/>
          </p:nvSpPr>
          <p:spPr>
            <a:xfrm>
              <a:off x="8438133" y="5349121"/>
              <a:ext cx="22021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2453" name="TextBox 2452">
              <a:extLst>
                <a:ext uri="{FF2B5EF4-FFF2-40B4-BE49-F238E27FC236}">
                  <a16:creationId xmlns:a16="http://schemas.microsoft.com/office/drawing/2014/main" id="{E2E59581-C4C5-9787-3BCD-7FD1514712AE}"/>
                </a:ext>
              </a:extLst>
            </p:cNvPr>
            <p:cNvSpPr txBox="1"/>
            <p:nvPr/>
          </p:nvSpPr>
          <p:spPr>
            <a:xfrm>
              <a:off x="8485767" y="534912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P</a:t>
              </a:r>
            </a:p>
          </p:txBody>
        </p:sp>
        <p:sp>
          <p:nvSpPr>
            <p:cNvPr id="2454" name="TextBox 2453">
              <a:extLst>
                <a:ext uri="{FF2B5EF4-FFF2-40B4-BE49-F238E27FC236}">
                  <a16:creationId xmlns:a16="http://schemas.microsoft.com/office/drawing/2014/main" id="{D07C7496-98B6-3272-A106-3D2EFC6DEF3E}"/>
                </a:ext>
              </a:extLst>
            </p:cNvPr>
            <p:cNvSpPr txBox="1"/>
            <p:nvPr/>
          </p:nvSpPr>
          <p:spPr>
            <a:xfrm>
              <a:off x="8548277" y="5349121"/>
              <a:ext cx="27014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ol</a:t>
              </a:r>
            </a:p>
          </p:txBody>
        </p:sp>
        <p:sp>
          <p:nvSpPr>
            <p:cNvPr id="2455" name="TextBox 2454">
              <a:extLst>
                <a:ext uri="{FF2B5EF4-FFF2-40B4-BE49-F238E27FC236}">
                  <a16:creationId xmlns:a16="http://schemas.microsoft.com/office/drawing/2014/main" id="{44B0B486-4C10-931E-A3FA-54826D2B7C2D}"/>
                </a:ext>
              </a:extLst>
            </p:cNvPr>
            <p:cNvSpPr txBox="1"/>
            <p:nvPr/>
          </p:nvSpPr>
          <p:spPr>
            <a:xfrm>
              <a:off x="3587398" y="561220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2456" name="TextBox 2455">
              <a:extLst>
                <a:ext uri="{FF2B5EF4-FFF2-40B4-BE49-F238E27FC236}">
                  <a16:creationId xmlns:a16="http://schemas.microsoft.com/office/drawing/2014/main" id="{A1618EBC-3C1A-0CA4-0896-AC64AA86B048}"/>
                </a:ext>
              </a:extLst>
            </p:cNvPr>
            <p:cNvSpPr txBox="1"/>
            <p:nvPr/>
          </p:nvSpPr>
          <p:spPr>
            <a:xfrm>
              <a:off x="3663821" y="5612201"/>
              <a:ext cx="28049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</a:t>
              </a:r>
            </a:p>
          </p:txBody>
        </p:sp>
        <p:sp>
          <p:nvSpPr>
            <p:cNvPr id="2457" name="TextBox 2456">
              <a:extLst>
                <a:ext uri="{FF2B5EF4-FFF2-40B4-BE49-F238E27FC236}">
                  <a16:creationId xmlns:a16="http://schemas.microsoft.com/office/drawing/2014/main" id="{5349C4A0-BDE9-5EB7-8D9A-ABA2BF077CB1}"/>
                </a:ext>
              </a:extLst>
            </p:cNvPr>
            <p:cNvSpPr txBox="1"/>
            <p:nvPr/>
          </p:nvSpPr>
          <p:spPr>
            <a:xfrm>
              <a:off x="3753136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58" name="TextBox 2457">
              <a:extLst>
                <a:ext uri="{FF2B5EF4-FFF2-40B4-BE49-F238E27FC236}">
                  <a16:creationId xmlns:a16="http://schemas.microsoft.com/office/drawing/2014/main" id="{61B22A70-AF0D-E2C0-CC78-4B56F33BDCF0}"/>
                </a:ext>
              </a:extLst>
            </p:cNvPr>
            <p:cNvSpPr txBox="1"/>
            <p:nvPr/>
          </p:nvSpPr>
          <p:spPr>
            <a:xfrm>
              <a:off x="3799768" y="5612201"/>
              <a:ext cx="276389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 </a:t>
              </a:r>
            </a:p>
          </p:txBody>
        </p:sp>
        <p:sp>
          <p:nvSpPr>
            <p:cNvPr id="2459" name="TextBox 2458">
              <a:extLst>
                <a:ext uri="{FF2B5EF4-FFF2-40B4-BE49-F238E27FC236}">
                  <a16:creationId xmlns:a16="http://schemas.microsoft.com/office/drawing/2014/main" id="{B2D25C3F-BA9A-7CAC-37C0-E2202C907ABC}"/>
                </a:ext>
              </a:extLst>
            </p:cNvPr>
            <p:cNvSpPr txBox="1"/>
            <p:nvPr/>
          </p:nvSpPr>
          <p:spPr>
            <a:xfrm>
              <a:off x="3888089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60" name="TextBox 2459">
              <a:extLst>
                <a:ext uri="{FF2B5EF4-FFF2-40B4-BE49-F238E27FC236}">
                  <a16:creationId xmlns:a16="http://schemas.microsoft.com/office/drawing/2014/main" id="{9CA45EF8-1515-84E7-C369-F0E87028CE3F}"/>
                </a:ext>
              </a:extLst>
            </p:cNvPr>
            <p:cNvSpPr txBox="1"/>
            <p:nvPr/>
          </p:nvSpPr>
          <p:spPr>
            <a:xfrm>
              <a:off x="3933739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461" name="TextBox 2460">
              <a:extLst>
                <a:ext uri="{FF2B5EF4-FFF2-40B4-BE49-F238E27FC236}">
                  <a16:creationId xmlns:a16="http://schemas.microsoft.com/office/drawing/2014/main" id="{DFFF64E4-E65C-59D8-345B-74465664F834}"/>
                </a:ext>
              </a:extLst>
            </p:cNvPr>
            <p:cNvSpPr txBox="1"/>
            <p:nvPr/>
          </p:nvSpPr>
          <p:spPr>
            <a:xfrm>
              <a:off x="3996269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2462" name="TextBox 2461">
              <a:extLst>
                <a:ext uri="{FF2B5EF4-FFF2-40B4-BE49-F238E27FC236}">
                  <a16:creationId xmlns:a16="http://schemas.microsoft.com/office/drawing/2014/main" id="{D23C89F5-5A49-1878-627D-859A7834A3C1}"/>
                </a:ext>
              </a:extLst>
            </p:cNvPr>
            <p:cNvSpPr txBox="1"/>
            <p:nvPr/>
          </p:nvSpPr>
          <p:spPr>
            <a:xfrm>
              <a:off x="4302537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63" name="TextBox 2462">
              <a:extLst>
                <a:ext uri="{FF2B5EF4-FFF2-40B4-BE49-F238E27FC236}">
                  <a16:creationId xmlns:a16="http://schemas.microsoft.com/office/drawing/2014/main" id="{A71484B2-D42E-F27A-9BA6-ECCBEEF7AE60}"/>
                </a:ext>
              </a:extLst>
            </p:cNvPr>
            <p:cNvSpPr txBox="1"/>
            <p:nvPr/>
          </p:nvSpPr>
          <p:spPr>
            <a:xfrm>
              <a:off x="4349179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464" name="TextBox 2463">
              <a:extLst>
                <a:ext uri="{FF2B5EF4-FFF2-40B4-BE49-F238E27FC236}">
                  <a16:creationId xmlns:a16="http://schemas.microsoft.com/office/drawing/2014/main" id="{F43A9AB1-9C50-89D1-2F00-EDF52B313CF6}"/>
                </a:ext>
              </a:extLst>
            </p:cNvPr>
            <p:cNvSpPr txBox="1"/>
            <p:nvPr/>
          </p:nvSpPr>
          <p:spPr>
            <a:xfrm>
              <a:off x="4872769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65" name="TextBox 2464">
              <a:extLst>
                <a:ext uri="{FF2B5EF4-FFF2-40B4-BE49-F238E27FC236}">
                  <a16:creationId xmlns:a16="http://schemas.microsoft.com/office/drawing/2014/main" id="{E2ACE908-1B72-F84C-0013-FF94EB66F38C}"/>
                </a:ext>
              </a:extLst>
            </p:cNvPr>
            <p:cNvSpPr txBox="1"/>
            <p:nvPr/>
          </p:nvSpPr>
          <p:spPr>
            <a:xfrm>
              <a:off x="4919411" y="561220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26</a:t>
              </a:r>
            </a:p>
          </p:txBody>
        </p:sp>
        <p:sp>
          <p:nvSpPr>
            <p:cNvPr id="2466" name="TextBox 2465">
              <a:extLst>
                <a:ext uri="{FF2B5EF4-FFF2-40B4-BE49-F238E27FC236}">
                  <a16:creationId xmlns:a16="http://schemas.microsoft.com/office/drawing/2014/main" id="{B3ADB19D-545D-CC0C-1934-A5F96D50EF95}"/>
                </a:ext>
              </a:extLst>
            </p:cNvPr>
            <p:cNvSpPr txBox="1"/>
            <p:nvPr/>
          </p:nvSpPr>
          <p:spPr>
            <a:xfrm>
              <a:off x="5443000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67" name="TextBox 2466">
              <a:extLst>
                <a:ext uri="{FF2B5EF4-FFF2-40B4-BE49-F238E27FC236}">
                  <a16:creationId xmlns:a16="http://schemas.microsoft.com/office/drawing/2014/main" id="{4868B7CE-9997-8E49-D1B4-ED32A265C96F}"/>
                </a:ext>
              </a:extLst>
            </p:cNvPr>
            <p:cNvSpPr txBox="1"/>
            <p:nvPr/>
          </p:nvSpPr>
          <p:spPr>
            <a:xfrm>
              <a:off x="5488650" y="561220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40</a:t>
              </a:r>
            </a:p>
          </p:txBody>
        </p:sp>
        <p:sp>
          <p:nvSpPr>
            <p:cNvPr id="2468" name="TextBox 2467">
              <a:extLst>
                <a:ext uri="{FF2B5EF4-FFF2-40B4-BE49-F238E27FC236}">
                  <a16:creationId xmlns:a16="http://schemas.microsoft.com/office/drawing/2014/main" id="{AFEF7AD5-AE96-821E-7E1B-3F3E10048C8A}"/>
                </a:ext>
              </a:extLst>
            </p:cNvPr>
            <p:cNvSpPr txBox="1"/>
            <p:nvPr/>
          </p:nvSpPr>
          <p:spPr>
            <a:xfrm>
              <a:off x="6013252" y="561220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330</a:t>
              </a:r>
            </a:p>
          </p:txBody>
        </p:sp>
        <p:sp>
          <p:nvSpPr>
            <p:cNvPr id="2469" name="TextBox 2468">
              <a:extLst>
                <a:ext uri="{FF2B5EF4-FFF2-40B4-BE49-F238E27FC236}">
                  <a16:creationId xmlns:a16="http://schemas.microsoft.com/office/drawing/2014/main" id="{A2D05EC3-5649-3EBC-0084-D2709C4EA997}"/>
                </a:ext>
              </a:extLst>
            </p:cNvPr>
            <p:cNvSpPr txBox="1"/>
            <p:nvPr/>
          </p:nvSpPr>
          <p:spPr>
            <a:xfrm>
              <a:off x="6583483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70" name="TextBox 2469">
              <a:extLst>
                <a:ext uri="{FF2B5EF4-FFF2-40B4-BE49-F238E27FC236}">
                  <a16:creationId xmlns:a16="http://schemas.microsoft.com/office/drawing/2014/main" id="{E9757BF5-918C-7AD0-D041-49162EBEBE72}"/>
                </a:ext>
              </a:extLst>
            </p:cNvPr>
            <p:cNvSpPr txBox="1"/>
            <p:nvPr/>
          </p:nvSpPr>
          <p:spPr>
            <a:xfrm>
              <a:off x="6631117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471" name="TextBox 2470">
              <a:extLst>
                <a:ext uri="{FF2B5EF4-FFF2-40B4-BE49-F238E27FC236}">
                  <a16:creationId xmlns:a16="http://schemas.microsoft.com/office/drawing/2014/main" id="{1A020FFB-4CEA-086B-3F38-926EF6B1A8BA}"/>
                </a:ext>
              </a:extLst>
            </p:cNvPr>
            <p:cNvSpPr txBox="1"/>
            <p:nvPr/>
          </p:nvSpPr>
          <p:spPr>
            <a:xfrm>
              <a:off x="6690660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472" name="TextBox 2471">
              <a:extLst>
                <a:ext uri="{FF2B5EF4-FFF2-40B4-BE49-F238E27FC236}">
                  <a16:creationId xmlns:a16="http://schemas.microsoft.com/office/drawing/2014/main" id="{FBEF3605-97BD-DE33-0BD4-6ED271CAF0CB}"/>
                </a:ext>
              </a:extLst>
            </p:cNvPr>
            <p:cNvSpPr txBox="1"/>
            <p:nvPr/>
          </p:nvSpPr>
          <p:spPr>
            <a:xfrm>
              <a:off x="7153735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473" name="TextBox 2472">
              <a:extLst>
                <a:ext uri="{FF2B5EF4-FFF2-40B4-BE49-F238E27FC236}">
                  <a16:creationId xmlns:a16="http://schemas.microsoft.com/office/drawing/2014/main" id="{404A0EE7-04AE-9F0D-A72A-DC3DFBA16CE8}"/>
                </a:ext>
              </a:extLst>
            </p:cNvPr>
            <p:cNvSpPr txBox="1"/>
            <p:nvPr/>
          </p:nvSpPr>
          <p:spPr>
            <a:xfrm>
              <a:off x="7217247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74" name="TextBox 2473">
              <a:extLst>
                <a:ext uri="{FF2B5EF4-FFF2-40B4-BE49-F238E27FC236}">
                  <a16:creationId xmlns:a16="http://schemas.microsoft.com/office/drawing/2014/main" id="{0C2C2B47-2493-E489-BC2A-DCAAFE213361}"/>
                </a:ext>
              </a:extLst>
            </p:cNvPr>
            <p:cNvSpPr txBox="1"/>
            <p:nvPr/>
          </p:nvSpPr>
          <p:spPr>
            <a:xfrm>
              <a:off x="7262896" y="561220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2475" name="TextBox 2474">
              <a:extLst>
                <a:ext uri="{FF2B5EF4-FFF2-40B4-BE49-F238E27FC236}">
                  <a16:creationId xmlns:a16="http://schemas.microsoft.com/office/drawing/2014/main" id="{05E82F8E-8BEE-2B71-F731-1986E58A6347}"/>
                </a:ext>
              </a:extLst>
            </p:cNvPr>
            <p:cNvSpPr txBox="1"/>
            <p:nvPr/>
          </p:nvSpPr>
          <p:spPr>
            <a:xfrm>
              <a:off x="7663610" y="5612201"/>
              <a:ext cx="46346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33,50</a:t>
              </a:r>
            </a:p>
          </p:txBody>
        </p:sp>
        <p:sp>
          <p:nvSpPr>
            <p:cNvPr id="2476" name="TextBox 2475">
              <a:extLst>
                <a:ext uri="{FF2B5EF4-FFF2-40B4-BE49-F238E27FC236}">
                  <a16:creationId xmlns:a16="http://schemas.microsoft.com/office/drawing/2014/main" id="{D921B5B1-CF5E-DFA3-4EF5-E487F5D38E21}"/>
                </a:ext>
              </a:extLst>
            </p:cNvPr>
            <p:cNvSpPr txBox="1"/>
            <p:nvPr/>
          </p:nvSpPr>
          <p:spPr>
            <a:xfrm>
              <a:off x="8219809" y="561220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2477" name="TextBox 2476">
              <a:extLst>
                <a:ext uri="{FF2B5EF4-FFF2-40B4-BE49-F238E27FC236}">
                  <a16:creationId xmlns:a16="http://schemas.microsoft.com/office/drawing/2014/main" id="{56B687C5-F857-4F69-E888-86A82BF7FB9C}"/>
                </a:ext>
              </a:extLst>
            </p:cNvPr>
            <p:cNvSpPr txBox="1"/>
            <p:nvPr/>
          </p:nvSpPr>
          <p:spPr>
            <a:xfrm>
              <a:off x="8343856" y="561220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/</a:t>
              </a:r>
            </a:p>
          </p:txBody>
        </p:sp>
        <p:sp>
          <p:nvSpPr>
            <p:cNvPr id="2478" name="TextBox 2477">
              <a:extLst>
                <a:ext uri="{FF2B5EF4-FFF2-40B4-BE49-F238E27FC236}">
                  <a16:creationId xmlns:a16="http://schemas.microsoft.com/office/drawing/2014/main" id="{26E9DB0F-0AF1-4BA1-3D98-9AAF82ACFEA1}"/>
                </a:ext>
              </a:extLst>
            </p:cNvPr>
            <p:cNvSpPr txBox="1"/>
            <p:nvPr/>
          </p:nvSpPr>
          <p:spPr>
            <a:xfrm>
              <a:off x="8371643" y="561220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A</a:t>
              </a:r>
            </a:p>
          </p:txBody>
        </p:sp>
        <p:sp>
          <p:nvSpPr>
            <p:cNvPr id="2479" name="TextBox 2478">
              <a:extLst>
                <a:ext uri="{FF2B5EF4-FFF2-40B4-BE49-F238E27FC236}">
                  <a16:creationId xmlns:a16="http://schemas.microsoft.com/office/drawing/2014/main" id="{487CD0D7-5249-E90F-7BDC-A588C7230D0E}"/>
                </a:ext>
              </a:extLst>
            </p:cNvPr>
            <p:cNvSpPr txBox="1"/>
            <p:nvPr/>
          </p:nvSpPr>
          <p:spPr>
            <a:xfrm>
              <a:off x="8438133" y="5612201"/>
              <a:ext cx="22021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2480" name="TextBox 2479">
              <a:extLst>
                <a:ext uri="{FF2B5EF4-FFF2-40B4-BE49-F238E27FC236}">
                  <a16:creationId xmlns:a16="http://schemas.microsoft.com/office/drawing/2014/main" id="{47562466-38E6-BF41-740A-258B6FFF93FB}"/>
                </a:ext>
              </a:extLst>
            </p:cNvPr>
            <p:cNvSpPr txBox="1"/>
            <p:nvPr/>
          </p:nvSpPr>
          <p:spPr>
            <a:xfrm>
              <a:off x="8485767" y="561220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P</a:t>
              </a:r>
            </a:p>
          </p:txBody>
        </p:sp>
        <p:sp>
          <p:nvSpPr>
            <p:cNvPr id="2481" name="TextBox 2480">
              <a:extLst>
                <a:ext uri="{FF2B5EF4-FFF2-40B4-BE49-F238E27FC236}">
                  <a16:creationId xmlns:a16="http://schemas.microsoft.com/office/drawing/2014/main" id="{41F1037C-742E-C86B-4EBD-96C1651411D0}"/>
                </a:ext>
              </a:extLst>
            </p:cNvPr>
            <p:cNvSpPr txBox="1"/>
            <p:nvPr/>
          </p:nvSpPr>
          <p:spPr>
            <a:xfrm>
              <a:off x="8548277" y="5612201"/>
              <a:ext cx="27014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ol</a:t>
              </a:r>
            </a:p>
          </p:txBody>
        </p:sp>
        <p:sp>
          <p:nvSpPr>
            <p:cNvPr id="2482" name="TextBox 2481">
              <a:extLst>
                <a:ext uri="{FF2B5EF4-FFF2-40B4-BE49-F238E27FC236}">
                  <a16:creationId xmlns:a16="http://schemas.microsoft.com/office/drawing/2014/main" id="{51678D3F-633F-1C2F-D86A-A659D52720D9}"/>
                </a:ext>
              </a:extLst>
            </p:cNvPr>
            <p:cNvSpPr txBox="1"/>
            <p:nvPr/>
          </p:nvSpPr>
          <p:spPr>
            <a:xfrm>
              <a:off x="3587398" y="587528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2483" name="TextBox 2482">
              <a:extLst>
                <a:ext uri="{FF2B5EF4-FFF2-40B4-BE49-F238E27FC236}">
                  <a16:creationId xmlns:a16="http://schemas.microsoft.com/office/drawing/2014/main" id="{2D148590-33DB-65B7-0D17-417FE0A2CB3B}"/>
                </a:ext>
              </a:extLst>
            </p:cNvPr>
            <p:cNvSpPr txBox="1"/>
            <p:nvPr/>
          </p:nvSpPr>
          <p:spPr>
            <a:xfrm>
              <a:off x="3663821" y="5875281"/>
              <a:ext cx="28049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</a:t>
              </a:r>
            </a:p>
          </p:txBody>
        </p:sp>
        <p:sp>
          <p:nvSpPr>
            <p:cNvPr id="2484" name="TextBox 2483">
              <a:extLst>
                <a:ext uri="{FF2B5EF4-FFF2-40B4-BE49-F238E27FC236}">
                  <a16:creationId xmlns:a16="http://schemas.microsoft.com/office/drawing/2014/main" id="{49E87C0C-D390-3CF4-206E-42B4F2D736DD}"/>
                </a:ext>
              </a:extLst>
            </p:cNvPr>
            <p:cNvSpPr txBox="1"/>
            <p:nvPr/>
          </p:nvSpPr>
          <p:spPr>
            <a:xfrm>
              <a:off x="3753136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85" name="TextBox 2484">
              <a:extLst>
                <a:ext uri="{FF2B5EF4-FFF2-40B4-BE49-F238E27FC236}">
                  <a16:creationId xmlns:a16="http://schemas.microsoft.com/office/drawing/2014/main" id="{9FC883A3-DB27-E0E1-C845-FD0EBA69743B}"/>
                </a:ext>
              </a:extLst>
            </p:cNvPr>
            <p:cNvSpPr txBox="1"/>
            <p:nvPr/>
          </p:nvSpPr>
          <p:spPr>
            <a:xfrm>
              <a:off x="3799768" y="5875281"/>
              <a:ext cx="276389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 </a:t>
              </a:r>
            </a:p>
          </p:txBody>
        </p:sp>
        <p:sp>
          <p:nvSpPr>
            <p:cNvPr id="2486" name="TextBox 2485">
              <a:extLst>
                <a:ext uri="{FF2B5EF4-FFF2-40B4-BE49-F238E27FC236}">
                  <a16:creationId xmlns:a16="http://schemas.microsoft.com/office/drawing/2014/main" id="{9C83892A-A8B2-1365-AACC-EDFF70690FEA}"/>
                </a:ext>
              </a:extLst>
            </p:cNvPr>
            <p:cNvSpPr txBox="1"/>
            <p:nvPr/>
          </p:nvSpPr>
          <p:spPr>
            <a:xfrm>
              <a:off x="3888089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87" name="TextBox 2486">
              <a:extLst>
                <a:ext uri="{FF2B5EF4-FFF2-40B4-BE49-F238E27FC236}">
                  <a16:creationId xmlns:a16="http://schemas.microsoft.com/office/drawing/2014/main" id="{16363B84-B205-9AB3-17EB-53A8BB46394F}"/>
                </a:ext>
              </a:extLst>
            </p:cNvPr>
            <p:cNvSpPr txBox="1"/>
            <p:nvPr/>
          </p:nvSpPr>
          <p:spPr>
            <a:xfrm>
              <a:off x="3934731" y="587528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30</a:t>
              </a:r>
            </a:p>
          </p:txBody>
        </p:sp>
        <p:sp>
          <p:nvSpPr>
            <p:cNvPr id="2488" name="TextBox 2487">
              <a:extLst>
                <a:ext uri="{FF2B5EF4-FFF2-40B4-BE49-F238E27FC236}">
                  <a16:creationId xmlns:a16="http://schemas.microsoft.com/office/drawing/2014/main" id="{FE1087C0-E111-A408-ACCF-60D31831FB03}"/>
                </a:ext>
              </a:extLst>
            </p:cNvPr>
            <p:cNvSpPr txBox="1"/>
            <p:nvPr/>
          </p:nvSpPr>
          <p:spPr>
            <a:xfrm>
              <a:off x="4302537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89" name="TextBox 2488">
              <a:extLst>
                <a:ext uri="{FF2B5EF4-FFF2-40B4-BE49-F238E27FC236}">
                  <a16:creationId xmlns:a16="http://schemas.microsoft.com/office/drawing/2014/main" id="{ACB313A5-5410-A7D9-FF13-6D96F5B0CCC4}"/>
                </a:ext>
              </a:extLst>
            </p:cNvPr>
            <p:cNvSpPr txBox="1"/>
            <p:nvPr/>
          </p:nvSpPr>
          <p:spPr>
            <a:xfrm>
              <a:off x="4349179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490" name="TextBox 2489">
              <a:extLst>
                <a:ext uri="{FF2B5EF4-FFF2-40B4-BE49-F238E27FC236}">
                  <a16:creationId xmlns:a16="http://schemas.microsoft.com/office/drawing/2014/main" id="{676E1816-EBC1-D80F-FCF6-F3C53CC7EEFC}"/>
                </a:ext>
              </a:extLst>
            </p:cNvPr>
            <p:cNvSpPr txBox="1"/>
            <p:nvPr/>
          </p:nvSpPr>
          <p:spPr>
            <a:xfrm>
              <a:off x="4872769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91" name="TextBox 2490">
              <a:extLst>
                <a:ext uri="{FF2B5EF4-FFF2-40B4-BE49-F238E27FC236}">
                  <a16:creationId xmlns:a16="http://schemas.microsoft.com/office/drawing/2014/main" id="{3EBA7BF0-00EE-C1A5-B036-14305E9F8A08}"/>
                </a:ext>
              </a:extLst>
            </p:cNvPr>
            <p:cNvSpPr txBox="1"/>
            <p:nvPr/>
          </p:nvSpPr>
          <p:spPr>
            <a:xfrm>
              <a:off x="4920403" y="587528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32</a:t>
              </a:r>
            </a:p>
          </p:txBody>
        </p:sp>
        <p:sp>
          <p:nvSpPr>
            <p:cNvPr id="2492" name="TextBox 2491">
              <a:extLst>
                <a:ext uri="{FF2B5EF4-FFF2-40B4-BE49-F238E27FC236}">
                  <a16:creationId xmlns:a16="http://schemas.microsoft.com/office/drawing/2014/main" id="{49BA5FE5-186C-CAC5-FBAB-DC1023E46663}"/>
                </a:ext>
              </a:extLst>
            </p:cNvPr>
            <p:cNvSpPr txBox="1"/>
            <p:nvPr/>
          </p:nvSpPr>
          <p:spPr>
            <a:xfrm>
              <a:off x="5443000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93" name="TextBox 2492">
              <a:extLst>
                <a:ext uri="{FF2B5EF4-FFF2-40B4-BE49-F238E27FC236}">
                  <a16:creationId xmlns:a16="http://schemas.microsoft.com/office/drawing/2014/main" id="{0937BB8D-308E-A7B6-DDA4-DB4BCB57937E}"/>
                </a:ext>
              </a:extLst>
            </p:cNvPr>
            <p:cNvSpPr txBox="1"/>
            <p:nvPr/>
          </p:nvSpPr>
          <p:spPr>
            <a:xfrm>
              <a:off x="5489642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2494" name="TextBox 2493">
              <a:extLst>
                <a:ext uri="{FF2B5EF4-FFF2-40B4-BE49-F238E27FC236}">
                  <a16:creationId xmlns:a16="http://schemas.microsoft.com/office/drawing/2014/main" id="{6F787E7C-EEA8-8DF1-7F73-6D6B34FD3E6F}"/>
                </a:ext>
              </a:extLst>
            </p:cNvPr>
            <p:cNvSpPr txBox="1"/>
            <p:nvPr/>
          </p:nvSpPr>
          <p:spPr>
            <a:xfrm>
              <a:off x="5554147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95" name="TextBox 2494">
              <a:extLst>
                <a:ext uri="{FF2B5EF4-FFF2-40B4-BE49-F238E27FC236}">
                  <a16:creationId xmlns:a16="http://schemas.microsoft.com/office/drawing/2014/main" id="{8ACE4944-BDCC-1973-E311-A3FF68DEF519}"/>
                </a:ext>
              </a:extLst>
            </p:cNvPr>
            <p:cNvSpPr txBox="1"/>
            <p:nvPr/>
          </p:nvSpPr>
          <p:spPr>
            <a:xfrm>
              <a:off x="6013252" y="587528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336</a:t>
              </a:r>
            </a:p>
          </p:txBody>
        </p:sp>
        <p:sp>
          <p:nvSpPr>
            <p:cNvPr id="2496" name="TextBox 2495">
              <a:extLst>
                <a:ext uri="{FF2B5EF4-FFF2-40B4-BE49-F238E27FC236}">
                  <a16:creationId xmlns:a16="http://schemas.microsoft.com/office/drawing/2014/main" id="{82A49A1B-BD89-AF77-21CD-9F3C3ACBA84D}"/>
                </a:ext>
              </a:extLst>
            </p:cNvPr>
            <p:cNvSpPr txBox="1"/>
            <p:nvPr/>
          </p:nvSpPr>
          <p:spPr>
            <a:xfrm>
              <a:off x="6583483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497" name="TextBox 2496">
              <a:extLst>
                <a:ext uri="{FF2B5EF4-FFF2-40B4-BE49-F238E27FC236}">
                  <a16:creationId xmlns:a16="http://schemas.microsoft.com/office/drawing/2014/main" id="{07767002-C867-7A72-9C3A-329FBF509472}"/>
                </a:ext>
              </a:extLst>
            </p:cNvPr>
            <p:cNvSpPr txBox="1"/>
            <p:nvPr/>
          </p:nvSpPr>
          <p:spPr>
            <a:xfrm>
              <a:off x="6631117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498" name="TextBox 2497">
              <a:extLst>
                <a:ext uri="{FF2B5EF4-FFF2-40B4-BE49-F238E27FC236}">
                  <a16:creationId xmlns:a16="http://schemas.microsoft.com/office/drawing/2014/main" id="{39C9B627-BC7C-F656-02EC-54ADB344ED66}"/>
                </a:ext>
              </a:extLst>
            </p:cNvPr>
            <p:cNvSpPr txBox="1"/>
            <p:nvPr/>
          </p:nvSpPr>
          <p:spPr>
            <a:xfrm>
              <a:off x="6690660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499" name="TextBox 2498">
              <a:extLst>
                <a:ext uri="{FF2B5EF4-FFF2-40B4-BE49-F238E27FC236}">
                  <a16:creationId xmlns:a16="http://schemas.microsoft.com/office/drawing/2014/main" id="{7D5F5A7B-765E-61BE-A839-5DEFDF3C0981}"/>
                </a:ext>
              </a:extLst>
            </p:cNvPr>
            <p:cNvSpPr txBox="1"/>
            <p:nvPr/>
          </p:nvSpPr>
          <p:spPr>
            <a:xfrm>
              <a:off x="7153735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00" name="TextBox 2499">
              <a:extLst>
                <a:ext uri="{FF2B5EF4-FFF2-40B4-BE49-F238E27FC236}">
                  <a16:creationId xmlns:a16="http://schemas.microsoft.com/office/drawing/2014/main" id="{65C79363-7295-F10B-5D6C-14950A23F04B}"/>
                </a:ext>
              </a:extLst>
            </p:cNvPr>
            <p:cNvSpPr txBox="1"/>
            <p:nvPr/>
          </p:nvSpPr>
          <p:spPr>
            <a:xfrm>
              <a:off x="7216255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501" name="TextBox 2500">
              <a:extLst>
                <a:ext uri="{FF2B5EF4-FFF2-40B4-BE49-F238E27FC236}">
                  <a16:creationId xmlns:a16="http://schemas.microsoft.com/office/drawing/2014/main" id="{C191F02A-3FE4-B00B-AFEC-57F8BC0FE84A}"/>
                </a:ext>
              </a:extLst>
            </p:cNvPr>
            <p:cNvSpPr txBox="1"/>
            <p:nvPr/>
          </p:nvSpPr>
          <p:spPr>
            <a:xfrm>
              <a:off x="7275797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2502" name="TextBox 2501">
              <a:extLst>
                <a:ext uri="{FF2B5EF4-FFF2-40B4-BE49-F238E27FC236}">
                  <a16:creationId xmlns:a16="http://schemas.microsoft.com/office/drawing/2014/main" id="{94D249E4-9F7F-9367-125F-B4AD3335CCA3}"/>
                </a:ext>
              </a:extLst>
            </p:cNvPr>
            <p:cNvSpPr txBox="1"/>
            <p:nvPr/>
          </p:nvSpPr>
          <p:spPr>
            <a:xfrm>
              <a:off x="7663610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2503" name="TextBox 2502">
              <a:extLst>
                <a:ext uri="{FF2B5EF4-FFF2-40B4-BE49-F238E27FC236}">
                  <a16:creationId xmlns:a16="http://schemas.microsoft.com/office/drawing/2014/main" id="{ED3B35B6-B5A8-3A21-0280-986CEC96982A}"/>
                </a:ext>
              </a:extLst>
            </p:cNvPr>
            <p:cNvSpPr txBox="1"/>
            <p:nvPr/>
          </p:nvSpPr>
          <p:spPr>
            <a:xfrm>
              <a:off x="7730099" y="58752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04" name="TextBox 2503">
              <a:extLst>
                <a:ext uri="{FF2B5EF4-FFF2-40B4-BE49-F238E27FC236}">
                  <a16:creationId xmlns:a16="http://schemas.microsoft.com/office/drawing/2014/main" id="{95412D5A-9643-C00E-5234-57D7A227B923}"/>
                </a:ext>
              </a:extLst>
            </p:cNvPr>
            <p:cNvSpPr txBox="1"/>
            <p:nvPr/>
          </p:nvSpPr>
          <p:spPr>
            <a:xfrm>
              <a:off x="7776820" y="587528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2505" name="TextBox 2504">
              <a:extLst>
                <a:ext uri="{FF2B5EF4-FFF2-40B4-BE49-F238E27FC236}">
                  <a16:creationId xmlns:a16="http://schemas.microsoft.com/office/drawing/2014/main" id="{72C62A96-ADE5-21E8-22E9-E46333D98E87}"/>
                </a:ext>
              </a:extLst>
            </p:cNvPr>
            <p:cNvSpPr txBox="1"/>
            <p:nvPr/>
          </p:nvSpPr>
          <p:spPr>
            <a:xfrm>
              <a:off x="7803615" y="587528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2506" name="TextBox 2505">
              <a:extLst>
                <a:ext uri="{FF2B5EF4-FFF2-40B4-BE49-F238E27FC236}">
                  <a16:creationId xmlns:a16="http://schemas.microsoft.com/office/drawing/2014/main" id="{AC56A5E6-C246-AEBD-0CE2-9559C1ABBBC9}"/>
                </a:ext>
              </a:extLst>
            </p:cNvPr>
            <p:cNvSpPr txBox="1"/>
            <p:nvPr/>
          </p:nvSpPr>
          <p:spPr>
            <a:xfrm>
              <a:off x="8219809" y="587528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2507" name="TextBox 2506">
              <a:extLst>
                <a:ext uri="{FF2B5EF4-FFF2-40B4-BE49-F238E27FC236}">
                  <a16:creationId xmlns:a16="http://schemas.microsoft.com/office/drawing/2014/main" id="{C9BC8E2C-230F-E210-C7A0-04AC6AF66E40}"/>
                </a:ext>
              </a:extLst>
            </p:cNvPr>
            <p:cNvSpPr txBox="1"/>
            <p:nvPr/>
          </p:nvSpPr>
          <p:spPr>
            <a:xfrm>
              <a:off x="8343856" y="587528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/</a:t>
              </a:r>
            </a:p>
          </p:txBody>
        </p:sp>
        <p:sp>
          <p:nvSpPr>
            <p:cNvPr id="2508" name="TextBox 2507">
              <a:extLst>
                <a:ext uri="{FF2B5EF4-FFF2-40B4-BE49-F238E27FC236}">
                  <a16:creationId xmlns:a16="http://schemas.microsoft.com/office/drawing/2014/main" id="{2ADB0C5B-607F-992D-5F7D-5408FAFECD5F}"/>
                </a:ext>
              </a:extLst>
            </p:cNvPr>
            <p:cNvSpPr txBox="1"/>
            <p:nvPr/>
          </p:nvSpPr>
          <p:spPr>
            <a:xfrm>
              <a:off x="8371643" y="587528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A</a:t>
              </a:r>
            </a:p>
          </p:txBody>
        </p:sp>
        <p:sp>
          <p:nvSpPr>
            <p:cNvPr id="2509" name="TextBox 2508">
              <a:extLst>
                <a:ext uri="{FF2B5EF4-FFF2-40B4-BE49-F238E27FC236}">
                  <a16:creationId xmlns:a16="http://schemas.microsoft.com/office/drawing/2014/main" id="{126C6A24-3175-20F2-DE2C-AAAC25F432E7}"/>
                </a:ext>
              </a:extLst>
            </p:cNvPr>
            <p:cNvSpPr txBox="1"/>
            <p:nvPr/>
          </p:nvSpPr>
          <p:spPr>
            <a:xfrm>
              <a:off x="8438133" y="5875281"/>
              <a:ext cx="22021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2510" name="TextBox 2509">
              <a:extLst>
                <a:ext uri="{FF2B5EF4-FFF2-40B4-BE49-F238E27FC236}">
                  <a16:creationId xmlns:a16="http://schemas.microsoft.com/office/drawing/2014/main" id="{2EB08573-7C80-DF12-BC26-1CF09A9E6EEA}"/>
                </a:ext>
              </a:extLst>
            </p:cNvPr>
            <p:cNvSpPr txBox="1"/>
            <p:nvPr/>
          </p:nvSpPr>
          <p:spPr>
            <a:xfrm>
              <a:off x="8485767" y="587528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P</a:t>
              </a:r>
            </a:p>
          </p:txBody>
        </p:sp>
        <p:sp>
          <p:nvSpPr>
            <p:cNvPr id="2511" name="TextBox 2510">
              <a:extLst>
                <a:ext uri="{FF2B5EF4-FFF2-40B4-BE49-F238E27FC236}">
                  <a16:creationId xmlns:a16="http://schemas.microsoft.com/office/drawing/2014/main" id="{4486F3FD-FCB3-6BE9-282B-8A546C7AE950}"/>
                </a:ext>
              </a:extLst>
            </p:cNvPr>
            <p:cNvSpPr txBox="1"/>
            <p:nvPr/>
          </p:nvSpPr>
          <p:spPr>
            <a:xfrm>
              <a:off x="8548277" y="5875281"/>
              <a:ext cx="27014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ol</a:t>
              </a:r>
            </a:p>
          </p:txBody>
        </p:sp>
        <p:sp>
          <p:nvSpPr>
            <p:cNvPr id="2512" name="TextBox 2511">
              <a:extLst>
                <a:ext uri="{FF2B5EF4-FFF2-40B4-BE49-F238E27FC236}">
                  <a16:creationId xmlns:a16="http://schemas.microsoft.com/office/drawing/2014/main" id="{AE2CE88C-1F3F-9ECC-88E6-C98BC5F50179}"/>
                </a:ext>
              </a:extLst>
            </p:cNvPr>
            <p:cNvSpPr txBox="1"/>
            <p:nvPr/>
          </p:nvSpPr>
          <p:spPr>
            <a:xfrm>
              <a:off x="3587398" y="613838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2513" name="TextBox 2512">
              <a:extLst>
                <a:ext uri="{FF2B5EF4-FFF2-40B4-BE49-F238E27FC236}">
                  <a16:creationId xmlns:a16="http://schemas.microsoft.com/office/drawing/2014/main" id="{DD075FB6-61AE-7D77-5809-EED5270732D5}"/>
                </a:ext>
              </a:extLst>
            </p:cNvPr>
            <p:cNvSpPr txBox="1"/>
            <p:nvPr/>
          </p:nvSpPr>
          <p:spPr>
            <a:xfrm>
              <a:off x="3663821" y="6138381"/>
              <a:ext cx="28049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</a:t>
              </a:r>
            </a:p>
          </p:txBody>
        </p:sp>
        <p:sp>
          <p:nvSpPr>
            <p:cNvPr id="2514" name="TextBox 2513">
              <a:extLst>
                <a:ext uri="{FF2B5EF4-FFF2-40B4-BE49-F238E27FC236}">
                  <a16:creationId xmlns:a16="http://schemas.microsoft.com/office/drawing/2014/main" id="{BFD9A82E-6290-5B5B-F044-BE17C9788BC8}"/>
                </a:ext>
              </a:extLst>
            </p:cNvPr>
            <p:cNvSpPr txBox="1"/>
            <p:nvPr/>
          </p:nvSpPr>
          <p:spPr>
            <a:xfrm>
              <a:off x="3753136" y="61383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15" name="TextBox 2514">
              <a:extLst>
                <a:ext uri="{FF2B5EF4-FFF2-40B4-BE49-F238E27FC236}">
                  <a16:creationId xmlns:a16="http://schemas.microsoft.com/office/drawing/2014/main" id="{1BD1FDE1-FB24-5E14-AED9-2D18DBADBF8E}"/>
                </a:ext>
              </a:extLst>
            </p:cNvPr>
            <p:cNvSpPr txBox="1"/>
            <p:nvPr/>
          </p:nvSpPr>
          <p:spPr>
            <a:xfrm>
              <a:off x="3799768" y="6138381"/>
              <a:ext cx="276389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 </a:t>
              </a:r>
            </a:p>
          </p:txBody>
        </p:sp>
        <p:sp>
          <p:nvSpPr>
            <p:cNvPr id="2516" name="TextBox 2515">
              <a:extLst>
                <a:ext uri="{FF2B5EF4-FFF2-40B4-BE49-F238E27FC236}">
                  <a16:creationId xmlns:a16="http://schemas.microsoft.com/office/drawing/2014/main" id="{25916AA9-BAF5-9D7C-7744-20842ECA1596}"/>
                </a:ext>
              </a:extLst>
            </p:cNvPr>
            <p:cNvSpPr txBox="1"/>
            <p:nvPr/>
          </p:nvSpPr>
          <p:spPr>
            <a:xfrm>
              <a:off x="3888089" y="61383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17" name="TextBox 2516">
              <a:extLst>
                <a:ext uri="{FF2B5EF4-FFF2-40B4-BE49-F238E27FC236}">
                  <a16:creationId xmlns:a16="http://schemas.microsoft.com/office/drawing/2014/main" id="{F7AF906A-6D05-75A1-9296-478B813AFEA0}"/>
                </a:ext>
              </a:extLst>
            </p:cNvPr>
            <p:cNvSpPr txBox="1"/>
            <p:nvPr/>
          </p:nvSpPr>
          <p:spPr>
            <a:xfrm>
              <a:off x="3933739" y="613838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45</a:t>
              </a:r>
            </a:p>
          </p:txBody>
        </p:sp>
        <p:sp>
          <p:nvSpPr>
            <p:cNvPr id="2518" name="TextBox 2517">
              <a:extLst>
                <a:ext uri="{FF2B5EF4-FFF2-40B4-BE49-F238E27FC236}">
                  <a16:creationId xmlns:a16="http://schemas.microsoft.com/office/drawing/2014/main" id="{B6CFDE62-90F8-BD10-1715-12FF293E5DD4}"/>
                </a:ext>
              </a:extLst>
            </p:cNvPr>
            <p:cNvSpPr txBox="1"/>
            <p:nvPr/>
          </p:nvSpPr>
          <p:spPr>
            <a:xfrm>
              <a:off x="4302537" y="61383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19" name="TextBox 2518">
              <a:extLst>
                <a:ext uri="{FF2B5EF4-FFF2-40B4-BE49-F238E27FC236}">
                  <a16:creationId xmlns:a16="http://schemas.microsoft.com/office/drawing/2014/main" id="{7CBA65D3-8F91-1380-C8FB-6807FBE4E59A}"/>
                </a:ext>
              </a:extLst>
            </p:cNvPr>
            <p:cNvSpPr txBox="1"/>
            <p:nvPr/>
          </p:nvSpPr>
          <p:spPr>
            <a:xfrm>
              <a:off x="4349179" y="61383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20" name="TextBox 2519">
              <a:extLst>
                <a:ext uri="{FF2B5EF4-FFF2-40B4-BE49-F238E27FC236}">
                  <a16:creationId xmlns:a16="http://schemas.microsoft.com/office/drawing/2014/main" id="{29BAB21F-0E69-CDFA-4800-8B31D92ABCE7}"/>
                </a:ext>
              </a:extLst>
            </p:cNvPr>
            <p:cNvSpPr txBox="1"/>
            <p:nvPr/>
          </p:nvSpPr>
          <p:spPr>
            <a:xfrm>
              <a:off x="4872769" y="61383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21" name="TextBox 2520">
              <a:extLst>
                <a:ext uri="{FF2B5EF4-FFF2-40B4-BE49-F238E27FC236}">
                  <a16:creationId xmlns:a16="http://schemas.microsoft.com/office/drawing/2014/main" id="{8A3D0AD2-1682-D348-CC5E-E4672A732B58}"/>
                </a:ext>
              </a:extLst>
            </p:cNvPr>
            <p:cNvSpPr txBox="1"/>
            <p:nvPr/>
          </p:nvSpPr>
          <p:spPr>
            <a:xfrm>
              <a:off x="4919411" y="613838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50</a:t>
              </a:r>
            </a:p>
          </p:txBody>
        </p:sp>
        <p:sp>
          <p:nvSpPr>
            <p:cNvPr id="2522" name="TextBox 2521">
              <a:extLst>
                <a:ext uri="{FF2B5EF4-FFF2-40B4-BE49-F238E27FC236}">
                  <a16:creationId xmlns:a16="http://schemas.microsoft.com/office/drawing/2014/main" id="{E4F8B625-AB0C-31B0-E23E-E56E984F271C}"/>
                </a:ext>
              </a:extLst>
            </p:cNvPr>
            <p:cNvSpPr txBox="1"/>
            <p:nvPr/>
          </p:nvSpPr>
          <p:spPr>
            <a:xfrm>
              <a:off x="5443000" y="61383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23" name="TextBox 2522">
              <a:extLst>
                <a:ext uri="{FF2B5EF4-FFF2-40B4-BE49-F238E27FC236}">
                  <a16:creationId xmlns:a16="http://schemas.microsoft.com/office/drawing/2014/main" id="{13B07F31-455B-0ED7-3F20-C1465736D665}"/>
                </a:ext>
              </a:extLst>
            </p:cNvPr>
            <p:cNvSpPr txBox="1"/>
            <p:nvPr/>
          </p:nvSpPr>
          <p:spPr>
            <a:xfrm>
              <a:off x="5490634" y="613838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68</a:t>
              </a:r>
            </a:p>
          </p:txBody>
        </p:sp>
        <p:sp>
          <p:nvSpPr>
            <p:cNvPr id="2524" name="TextBox 2523">
              <a:extLst>
                <a:ext uri="{FF2B5EF4-FFF2-40B4-BE49-F238E27FC236}">
                  <a16:creationId xmlns:a16="http://schemas.microsoft.com/office/drawing/2014/main" id="{E75BF7E2-C429-048D-6A44-52EE4573DD5E}"/>
                </a:ext>
              </a:extLst>
            </p:cNvPr>
            <p:cNvSpPr txBox="1"/>
            <p:nvPr/>
          </p:nvSpPr>
          <p:spPr>
            <a:xfrm>
              <a:off x="6013252" y="613838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336</a:t>
              </a:r>
            </a:p>
          </p:txBody>
        </p:sp>
        <p:sp>
          <p:nvSpPr>
            <p:cNvPr id="2525" name="TextBox 2524">
              <a:extLst>
                <a:ext uri="{FF2B5EF4-FFF2-40B4-BE49-F238E27FC236}">
                  <a16:creationId xmlns:a16="http://schemas.microsoft.com/office/drawing/2014/main" id="{AE9FDF56-2B48-4C93-F71D-4AA151BF5794}"/>
                </a:ext>
              </a:extLst>
            </p:cNvPr>
            <p:cNvSpPr txBox="1"/>
            <p:nvPr/>
          </p:nvSpPr>
          <p:spPr>
            <a:xfrm>
              <a:off x="6583483" y="61383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26" name="TextBox 2525">
              <a:extLst>
                <a:ext uri="{FF2B5EF4-FFF2-40B4-BE49-F238E27FC236}">
                  <a16:creationId xmlns:a16="http://schemas.microsoft.com/office/drawing/2014/main" id="{6F2F3339-0357-C7A9-5BF2-6B989C4FAC73}"/>
                </a:ext>
              </a:extLst>
            </p:cNvPr>
            <p:cNvSpPr txBox="1"/>
            <p:nvPr/>
          </p:nvSpPr>
          <p:spPr>
            <a:xfrm>
              <a:off x="6631117" y="61383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527" name="TextBox 2526">
              <a:extLst>
                <a:ext uri="{FF2B5EF4-FFF2-40B4-BE49-F238E27FC236}">
                  <a16:creationId xmlns:a16="http://schemas.microsoft.com/office/drawing/2014/main" id="{9E1231E2-5BF4-9618-EE24-898C831E3AEE}"/>
                </a:ext>
              </a:extLst>
            </p:cNvPr>
            <p:cNvSpPr txBox="1"/>
            <p:nvPr/>
          </p:nvSpPr>
          <p:spPr>
            <a:xfrm>
              <a:off x="6690660" y="61383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28" name="TextBox 2527">
              <a:extLst>
                <a:ext uri="{FF2B5EF4-FFF2-40B4-BE49-F238E27FC236}">
                  <a16:creationId xmlns:a16="http://schemas.microsoft.com/office/drawing/2014/main" id="{E741F60C-9B42-62D3-0765-E316D8ABFDF4}"/>
                </a:ext>
              </a:extLst>
            </p:cNvPr>
            <p:cNvSpPr txBox="1"/>
            <p:nvPr/>
          </p:nvSpPr>
          <p:spPr>
            <a:xfrm>
              <a:off x="7153735" y="61383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29" name="TextBox 2528">
              <a:extLst>
                <a:ext uri="{FF2B5EF4-FFF2-40B4-BE49-F238E27FC236}">
                  <a16:creationId xmlns:a16="http://schemas.microsoft.com/office/drawing/2014/main" id="{7FD0CC3B-E234-0601-4A8F-100857CF3ECE}"/>
                </a:ext>
              </a:extLst>
            </p:cNvPr>
            <p:cNvSpPr txBox="1"/>
            <p:nvPr/>
          </p:nvSpPr>
          <p:spPr>
            <a:xfrm>
              <a:off x="7216255" y="61383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530" name="TextBox 2529">
              <a:extLst>
                <a:ext uri="{FF2B5EF4-FFF2-40B4-BE49-F238E27FC236}">
                  <a16:creationId xmlns:a16="http://schemas.microsoft.com/office/drawing/2014/main" id="{DDCBB835-52E6-5AC6-7982-9E13503DFAE8}"/>
                </a:ext>
              </a:extLst>
            </p:cNvPr>
            <p:cNvSpPr txBox="1"/>
            <p:nvPr/>
          </p:nvSpPr>
          <p:spPr>
            <a:xfrm>
              <a:off x="7275797" y="613838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2531" name="TextBox 2530">
              <a:extLst>
                <a:ext uri="{FF2B5EF4-FFF2-40B4-BE49-F238E27FC236}">
                  <a16:creationId xmlns:a16="http://schemas.microsoft.com/office/drawing/2014/main" id="{BED185D1-B0AC-B887-0226-2DA1C28EDC69}"/>
                </a:ext>
              </a:extLst>
            </p:cNvPr>
            <p:cNvSpPr txBox="1"/>
            <p:nvPr/>
          </p:nvSpPr>
          <p:spPr>
            <a:xfrm>
              <a:off x="7663610" y="613838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45</a:t>
              </a:r>
            </a:p>
          </p:txBody>
        </p:sp>
        <p:sp>
          <p:nvSpPr>
            <p:cNvPr id="2532" name="TextBox 2531">
              <a:extLst>
                <a:ext uri="{FF2B5EF4-FFF2-40B4-BE49-F238E27FC236}">
                  <a16:creationId xmlns:a16="http://schemas.microsoft.com/office/drawing/2014/main" id="{72399858-A1D3-56BD-269F-A0FF83041F95}"/>
                </a:ext>
              </a:extLst>
            </p:cNvPr>
            <p:cNvSpPr txBox="1"/>
            <p:nvPr/>
          </p:nvSpPr>
          <p:spPr>
            <a:xfrm>
              <a:off x="7795001" y="613838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2533" name="TextBox 2532">
              <a:extLst>
                <a:ext uri="{FF2B5EF4-FFF2-40B4-BE49-F238E27FC236}">
                  <a16:creationId xmlns:a16="http://schemas.microsoft.com/office/drawing/2014/main" id="{9C6A958B-8875-03CA-1DD1-1D4217F3B553}"/>
                </a:ext>
              </a:extLst>
            </p:cNvPr>
            <p:cNvSpPr txBox="1"/>
            <p:nvPr/>
          </p:nvSpPr>
          <p:spPr>
            <a:xfrm>
              <a:off x="7821795" y="613838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2534" name="TextBox 2533">
              <a:extLst>
                <a:ext uri="{FF2B5EF4-FFF2-40B4-BE49-F238E27FC236}">
                  <a16:creationId xmlns:a16="http://schemas.microsoft.com/office/drawing/2014/main" id="{1028E743-A99F-E910-015D-F831CF490EEE}"/>
                </a:ext>
              </a:extLst>
            </p:cNvPr>
            <p:cNvSpPr txBox="1"/>
            <p:nvPr/>
          </p:nvSpPr>
          <p:spPr>
            <a:xfrm>
              <a:off x="8219809" y="613838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2535" name="TextBox 2534">
              <a:extLst>
                <a:ext uri="{FF2B5EF4-FFF2-40B4-BE49-F238E27FC236}">
                  <a16:creationId xmlns:a16="http://schemas.microsoft.com/office/drawing/2014/main" id="{006FC176-DA30-0391-0805-BCEC698F82AA}"/>
                </a:ext>
              </a:extLst>
            </p:cNvPr>
            <p:cNvSpPr txBox="1"/>
            <p:nvPr/>
          </p:nvSpPr>
          <p:spPr>
            <a:xfrm>
              <a:off x="8343856" y="613838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/</a:t>
              </a:r>
            </a:p>
          </p:txBody>
        </p:sp>
        <p:sp>
          <p:nvSpPr>
            <p:cNvPr id="2536" name="TextBox 2535">
              <a:extLst>
                <a:ext uri="{FF2B5EF4-FFF2-40B4-BE49-F238E27FC236}">
                  <a16:creationId xmlns:a16="http://schemas.microsoft.com/office/drawing/2014/main" id="{3C17ADB5-E5C7-181E-28A0-3D08AB074CA8}"/>
                </a:ext>
              </a:extLst>
            </p:cNvPr>
            <p:cNvSpPr txBox="1"/>
            <p:nvPr/>
          </p:nvSpPr>
          <p:spPr>
            <a:xfrm>
              <a:off x="8371643" y="613838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A</a:t>
              </a:r>
            </a:p>
          </p:txBody>
        </p:sp>
        <p:sp>
          <p:nvSpPr>
            <p:cNvPr id="2537" name="TextBox 2536">
              <a:extLst>
                <a:ext uri="{FF2B5EF4-FFF2-40B4-BE49-F238E27FC236}">
                  <a16:creationId xmlns:a16="http://schemas.microsoft.com/office/drawing/2014/main" id="{4ED0E95C-56FB-5E6A-92D0-6C255E5806AF}"/>
                </a:ext>
              </a:extLst>
            </p:cNvPr>
            <p:cNvSpPr txBox="1"/>
            <p:nvPr/>
          </p:nvSpPr>
          <p:spPr>
            <a:xfrm>
              <a:off x="8438133" y="6138381"/>
              <a:ext cx="22021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-</a:t>
              </a:r>
            </a:p>
          </p:txBody>
        </p:sp>
        <p:sp>
          <p:nvSpPr>
            <p:cNvPr id="2538" name="TextBox 2537">
              <a:extLst>
                <a:ext uri="{FF2B5EF4-FFF2-40B4-BE49-F238E27FC236}">
                  <a16:creationId xmlns:a16="http://schemas.microsoft.com/office/drawing/2014/main" id="{BB448B55-AEDC-704E-DE36-8010B890D884}"/>
                </a:ext>
              </a:extLst>
            </p:cNvPr>
            <p:cNvSpPr txBox="1"/>
            <p:nvPr/>
          </p:nvSpPr>
          <p:spPr>
            <a:xfrm>
              <a:off x="8485767" y="613838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P</a:t>
              </a:r>
            </a:p>
          </p:txBody>
        </p:sp>
        <p:sp>
          <p:nvSpPr>
            <p:cNvPr id="2539" name="TextBox 2538">
              <a:extLst>
                <a:ext uri="{FF2B5EF4-FFF2-40B4-BE49-F238E27FC236}">
                  <a16:creationId xmlns:a16="http://schemas.microsoft.com/office/drawing/2014/main" id="{831BD5EC-DF08-AE8B-11B6-E08C9FD3EC82}"/>
                </a:ext>
              </a:extLst>
            </p:cNvPr>
            <p:cNvSpPr txBox="1"/>
            <p:nvPr/>
          </p:nvSpPr>
          <p:spPr>
            <a:xfrm>
              <a:off x="8548277" y="6138381"/>
              <a:ext cx="27014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ol</a:t>
              </a:r>
            </a:p>
          </p:txBody>
        </p:sp>
        <p:sp>
          <p:nvSpPr>
            <p:cNvPr id="2540" name="TextBox 2539">
              <a:extLst>
                <a:ext uri="{FF2B5EF4-FFF2-40B4-BE49-F238E27FC236}">
                  <a16:creationId xmlns:a16="http://schemas.microsoft.com/office/drawing/2014/main" id="{F64EEE6B-2208-A06B-5311-8386E20F6ED9}"/>
                </a:ext>
              </a:extLst>
            </p:cNvPr>
            <p:cNvSpPr txBox="1"/>
            <p:nvPr/>
          </p:nvSpPr>
          <p:spPr>
            <a:xfrm>
              <a:off x="3587398" y="640145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2541" name="TextBox 2540">
              <a:extLst>
                <a:ext uri="{FF2B5EF4-FFF2-40B4-BE49-F238E27FC236}">
                  <a16:creationId xmlns:a16="http://schemas.microsoft.com/office/drawing/2014/main" id="{D4CA75CD-7B8F-2764-016B-1D815F1D9AEA}"/>
                </a:ext>
              </a:extLst>
            </p:cNvPr>
            <p:cNvSpPr txBox="1"/>
            <p:nvPr/>
          </p:nvSpPr>
          <p:spPr>
            <a:xfrm>
              <a:off x="3663821" y="6401451"/>
              <a:ext cx="43636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06 </a:t>
              </a:r>
            </a:p>
          </p:txBody>
        </p:sp>
        <p:sp>
          <p:nvSpPr>
            <p:cNvPr id="2542" name="TextBox 2541">
              <a:extLst>
                <a:ext uri="{FF2B5EF4-FFF2-40B4-BE49-F238E27FC236}">
                  <a16:creationId xmlns:a16="http://schemas.microsoft.com/office/drawing/2014/main" id="{F2395F75-60C0-43EA-84C7-58BDA4A27AF9}"/>
                </a:ext>
              </a:extLst>
            </p:cNvPr>
            <p:cNvSpPr txBox="1"/>
            <p:nvPr/>
          </p:nvSpPr>
          <p:spPr>
            <a:xfrm>
              <a:off x="3910914" y="64014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43" name="TextBox 2542">
              <a:extLst>
                <a:ext uri="{FF2B5EF4-FFF2-40B4-BE49-F238E27FC236}">
                  <a16:creationId xmlns:a16="http://schemas.microsoft.com/office/drawing/2014/main" id="{70098867-8824-45F6-9AF6-58F6451A4841}"/>
                </a:ext>
              </a:extLst>
            </p:cNvPr>
            <p:cNvSpPr txBox="1"/>
            <p:nvPr/>
          </p:nvSpPr>
          <p:spPr>
            <a:xfrm>
              <a:off x="3957556" y="640145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80</a:t>
              </a:r>
            </a:p>
          </p:txBody>
        </p:sp>
        <p:sp>
          <p:nvSpPr>
            <p:cNvPr id="2544" name="TextBox 2543">
              <a:extLst>
                <a:ext uri="{FF2B5EF4-FFF2-40B4-BE49-F238E27FC236}">
                  <a16:creationId xmlns:a16="http://schemas.microsoft.com/office/drawing/2014/main" id="{F4B516E7-D367-92AE-BB08-581909E7B687}"/>
                </a:ext>
              </a:extLst>
            </p:cNvPr>
            <p:cNvSpPr txBox="1"/>
            <p:nvPr/>
          </p:nvSpPr>
          <p:spPr>
            <a:xfrm>
              <a:off x="4302537" y="64014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2545" name="TextBox 2544">
              <a:extLst>
                <a:ext uri="{FF2B5EF4-FFF2-40B4-BE49-F238E27FC236}">
                  <a16:creationId xmlns:a16="http://schemas.microsoft.com/office/drawing/2014/main" id="{7B41DDDE-791D-93DD-9E90-BE44B72E2C4E}"/>
                </a:ext>
              </a:extLst>
            </p:cNvPr>
            <p:cNvSpPr txBox="1"/>
            <p:nvPr/>
          </p:nvSpPr>
          <p:spPr>
            <a:xfrm>
              <a:off x="4872769" y="64014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46" name="TextBox 2545">
              <a:extLst>
                <a:ext uri="{FF2B5EF4-FFF2-40B4-BE49-F238E27FC236}">
                  <a16:creationId xmlns:a16="http://schemas.microsoft.com/office/drawing/2014/main" id="{296C6ECA-329C-A598-90BC-29F130670EA2}"/>
                </a:ext>
              </a:extLst>
            </p:cNvPr>
            <p:cNvSpPr txBox="1"/>
            <p:nvPr/>
          </p:nvSpPr>
          <p:spPr>
            <a:xfrm>
              <a:off x="4919411" y="640145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89</a:t>
              </a:r>
            </a:p>
          </p:txBody>
        </p:sp>
        <p:sp>
          <p:nvSpPr>
            <p:cNvPr id="2547" name="TextBox 2546">
              <a:extLst>
                <a:ext uri="{FF2B5EF4-FFF2-40B4-BE49-F238E27FC236}">
                  <a16:creationId xmlns:a16="http://schemas.microsoft.com/office/drawing/2014/main" id="{01DB9D88-818B-55D8-36D3-D2620B0F3D79}"/>
                </a:ext>
              </a:extLst>
            </p:cNvPr>
            <p:cNvSpPr txBox="1"/>
            <p:nvPr/>
          </p:nvSpPr>
          <p:spPr>
            <a:xfrm>
              <a:off x="5443000" y="64014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48" name="TextBox 2547">
              <a:extLst>
                <a:ext uri="{FF2B5EF4-FFF2-40B4-BE49-F238E27FC236}">
                  <a16:creationId xmlns:a16="http://schemas.microsoft.com/office/drawing/2014/main" id="{7B29A20F-FF8B-2D44-997D-BE3A6E1D85CD}"/>
                </a:ext>
              </a:extLst>
            </p:cNvPr>
            <p:cNvSpPr txBox="1"/>
            <p:nvPr/>
          </p:nvSpPr>
          <p:spPr>
            <a:xfrm>
              <a:off x="5506513" y="64014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49" name="TextBox 2548">
              <a:extLst>
                <a:ext uri="{FF2B5EF4-FFF2-40B4-BE49-F238E27FC236}">
                  <a16:creationId xmlns:a16="http://schemas.microsoft.com/office/drawing/2014/main" id="{9E25CAD3-E655-7288-C31A-2AEA66BD91B5}"/>
                </a:ext>
              </a:extLst>
            </p:cNvPr>
            <p:cNvSpPr txBox="1"/>
            <p:nvPr/>
          </p:nvSpPr>
          <p:spPr>
            <a:xfrm>
              <a:off x="5552162" y="64014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50" name="TextBox 2549">
              <a:extLst>
                <a:ext uri="{FF2B5EF4-FFF2-40B4-BE49-F238E27FC236}">
                  <a16:creationId xmlns:a16="http://schemas.microsoft.com/office/drawing/2014/main" id="{244F1EBD-D4E5-963E-48D6-5F4F573AA210}"/>
                </a:ext>
              </a:extLst>
            </p:cNvPr>
            <p:cNvSpPr txBox="1"/>
            <p:nvPr/>
          </p:nvSpPr>
          <p:spPr>
            <a:xfrm>
              <a:off x="6013252" y="640145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260</a:t>
              </a:r>
            </a:p>
          </p:txBody>
        </p:sp>
        <p:sp>
          <p:nvSpPr>
            <p:cNvPr id="2551" name="TextBox 2550">
              <a:extLst>
                <a:ext uri="{FF2B5EF4-FFF2-40B4-BE49-F238E27FC236}">
                  <a16:creationId xmlns:a16="http://schemas.microsoft.com/office/drawing/2014/main" id="{303DD941-A4DE-6062-EDFD-9DCB6E3F85E2}"/>
                </a:ext>
              </a:extLst>
            </p:cNvPr>
            <p:cNvSpPr txBox="1"/>
            <p:nvPr/>
          </p:nvSpPr>
          <p:spPr>
            <a:xfrm>
              <a:off x="6583483" y="64014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52" name="TextBox 2551">
              <a:extLst>
                <a:ext uri="{FF2B5EF4-FFF2-40B4-BE49-F238E27FC236}">
                  <a16:creationId xmlns:a16="http://schemas.microsoft.com/office/drawing/2014/main" id="{D5A2BFE3-41A0-F42C-6570-8C892251D326}"/>
                </a:ext>
              </a:extLst>
            </p:cNvPr>
            <p:cNvSpPr txBox="1"/>
            <p:nvPr/>
          </p:nvSpPr>
          <p:spPr>
            <a:xfrm>
              <a:off x="6630125" y="640145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80</a:t>
              </a:r>
            </a:p>
          </p:txBody>
        </p:sp>
        <p:sp>
          <p:nvSpPr>
            <p:cNvPr id="2553" name="TextBox 2552">
              <a:extLst>
                <a:ext uri="{FF2B5EF4-FFF2-40B4-BE49-F238E27FC236}">
                  <a16:creationId xmlns:a16="http://schemas.microsoft.com/office/drawing/2014/main" id="{5ADBA73E-CC38-FEDF-38C5-BB03ABF8DAC9}"/>
                </a:ext>
              </a:extLst>
            </p:cNvPr>
            <p:cNvSpPr txBox="1"/>
            <p:nvPr/>
          </p:nvSpPr>
          <p:spPr>
            <a:xfrm>
              <a:off x="7153735" y="64014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54" name="TextBox 2553">
              <a:extLst>
                <a:ext uri="{FF2B5EF4-FFF2-40B4-BE49-F238E27FC236}">
                  <a16:creationId xmlns:a16="http://schemas.microsoft.com/office/drawing/2014/main" id="{9F0F1090-8261-E2C1-9C4E-D18860BACED2}"/>
                </a:ext>
              </a:extLst>
            </p:cNvPr>
            <p:cNvSpPr txBox="1"/>
            <p:nvPr/>
          </p:nvSpPr>
          <p:spPr>
            <a:xfrm>
              <a:off x="7216255" y="640145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50</a:t>
              </a:r>
            </a:p>
          </p:txBody>
        </p:sp>
        <p:sp>
          <p:nvSpPr>
            <p:cNvPr id="2555" name="TextBox 2554">
              <a:extLst>
                <a:ext uri="{FF2B5EF4-FFF2-40B4-BE49-F238E27FC236}">
                  <a16:creationId xmlns:a16="http://schemas.microsoft.com/office/drawing/2014/main" id="{35CFA191-2A0D-836C-A9B0-85C8C446AD5F}"/>
                </a:ext>
              </a:extLst>
            </p:cNvPr>
            <p:cNvSpPr txBox="1"/>
            <p:nvPr/>
          </p:nvSpPr>
          <p:spPr>
            <a:xfrm>
              <a:off x="7663610" y="64014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56" name="TextBox 2555">
              <a:extLst>
                <a:ext uri="{FF2B5EF4-FFF2-40B4-BE49-F238E27FC236}">
                  <a16:creationId xmlns:a16="http://schemas.microsoft.com/office/drawing/2014/main" id="{094BBFAD-9EC0-C56F-7921-BEFFD3DB2C0F}"/>
                </a:ext>
              </a:extLst>
            </p:cNvPr>
            <p:cNvSpPr txBox="1"/>
            <p:nvPr/>
          </p:nvSpPr>
          <p:spPr>
            <a:xfrm>
              <a:off x="7727122" y="64014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9</a:t>
              </a:r>
            </a:p>
          </p:txBody>
        </p:sp>
        <p:sp>
          <p:nvSpPr>
            <p:cNvPr id="2557" name="TextBox 2556">
              <a:extLst>
                <a:ext uri="{FF2B5EF4-FFF2-40B4-BE49-F238E27FC236}">
                  <a16:creationId xmlns:a16="http://schemas.microsoft.com/office/drawing/2014/main" id="{1F24E43C-6BC9-C762-3AD3-EDADFADF312F}"/>
                </a:ext>
              </a:extLst>
            </p:cNvPr>
            <p:cNvSpPr txBox="1"/>
            <p:nvPr/>
          </p:nvSpPr>
          <p:spPr>
            <a:xfrm>
              <a:off x="7788650" y="6401451"/>
              <a:ext cx="33874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,50</a:t>
              </a:r>
            </a:p>
          </p:txBody>
        </p:sp>
        <p:sp>
          <p:nvSpPr>
            <p:cNvPr id="2558" name="TextBox 2557">
              <a:extLst>
                <a:ext uri="{FF2B5EF4-FFF2-40B4-BE49-F238E27FC236}">
                  <a16:creationId xmlns:a16="http://schemas.microsoft.com/office/drawing/2014/main" id="{004C84EA-81D7-8473-CDC0-B2DC4E1D78BD}"/>
                </a:ext>
              </a:extLst>
            </p:cNvPr>
            <p:cNvSpPr txBox="1"/>
            <p:nvPr/>
          </p:nvSpPr>
          <p:spPr>
            <a:xfrm>
              <a:off x="8219809" y="640145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2559" name="TextBox 2558">
              <a:extLst>
                <a:ext uri="{FF2B5EF4-FFF2-40B4-BE49-F238E27FC236}">
                  <a16:creationId xmlns:a16="http://schemas.microsoft.com/office/drawing/2014/main" id="{F5697701-DDEB-8936-1531-A1E940BBDB60}"/>
                </a:ext>
              </a:extLst>
            </p:cNvPr>
            <p:cNvSpPr txBox="1"/>
            <p:nvPr/>
          </p:nvSpPr>
          <p:spPr>
            <a:xfrm>
              <a:off x="3587398" y="666453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2560" name="TextBox 2559">
              <a:extLst>
                <a:ext uri="{FF2B5EF4-FFF2-40B4-BE49-F238E27FC236}">
                  <a16:creationId xmlns:a16="http://schemas.microsoft.com/office/drawing/2014/main" id="{CCB90F23-515E-8A91-A57E-C21E549DF8C6}"/>
                </a:ext>
              </a:extLst>
            </p:cNvPr>
            <p:cNvSpPr txBox="1"/>
            <p:nvPr/>
          </p:nvSpPr>
          <p:spPr>
            <a:xfrm>
              <a:off x="3663821" y="6664531"/>
              <a:ext cx="49872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06 2</a:t>
              </a:r>
            </a:p>
          </p:txBody>
        </p:sp>
        <p:sp>
          <p:nvSpPr>
            <p:cNvPr id="2561" name="TextBox 2560">
              <a:extLst>
                <a:ext uri="{FF2B5EF4-FFF2-40B4-BE49-F238E27FC236}">
                  <a16:creationId xmlns:a16="http://schemas.microsoft.com/office/drawing/2014/main" id="{8DB08FA4-D40D-12C5-745D-417001B8D167}"/>
                </a:ext>
              </a:extLst>
            </p:cNvPr>
            <p:cNvSpPr txBox="1"/>
            <p:nvPr/>
          </p:nvSpPr>
          <p:spPr>
            <a:xfrm>
              <a:off x="3974426" y="66645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62" name="TextBox 2561">
              <a:extLst>
                <a:ext uri="{FF2B5EF4-FFF2-40B4-BE49-F238E27FC236}">
                  <a16:creationId xmlns:a16="http://schemas.microsoft.com/office/drawing/2014/main" id="{9679A798-BDD6-D5B9-AA68-D4F930EA8AED}"/>
                </a:ext>
              </a:extLst>
            </p:cNvPr>
            <p:cNvSpPr txBox="1"/>
            <p:nvPr/>
          </p:nvSpPr>
          <p:spPr>
            <a:xfrm>
              <a:off x="4020076" y="66645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2563" name="TextBox 2562">
              <a:extLst>
                <a:ext uri="{FF2B5EF4-FFF2-40B4-BE49-F238E27FC236}">
                  <a16:creationId xmlns:a16="http://schemas.microsoft.com/office/drawing/2014/main" id="{526434CE-75EC-096D-7395-80964BCA8048}"/>
                </a:ext>
              </a:extLst>
            </p:cNvPr>
            <p:cNvSpPr txBox="1"/>
            <p:nvPr/>
          </p:nvSpPr>
          <p:spPr>
            <a:xfrm>
              <a:off x="4302537" y="66645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2564" name="TextBox 2563">
              <a:extLst>
                <a:ext uri="{FF2B5EF4-FFF2-40B4-BE49-F238E27FC236}">
                  <a16:creationId xmlns:a16="http://schemas.microsoft.com/office/drawing/2014/main" id="{9279437F-A5D4-8E9B-1237-F61950392AFE}"/>
                </a:ext>
              </a:extLst>
            </p:cNvPr>
            <p:cNvSpPr txBox="1"/>
            <p:nvPr/>
          </p:nvSpPr>
          <p:spPr>
            <a:xfrm>
              <a:off x="4872769" y="666453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223</a:t>
              </a:r>
            </a:p>
          </p:txBody>
        </p:sp>
        <p:sp>
          <p:nvSpPr>
            <p:cNvPr id="2565" name="TextBox 2564">
              <a:extLst>
                <a:ext uri="{FF2B5EF4-FFF2-40B4-BE49-F238E27FC236}">
                  <a16:creationId xmlns:a16="http://schemas.microsoft.com/office/drawing/2014/main" id="{C4938CA3-BE11-C4BD-BEC1-0033DE1DA4F5}"/>
                </a:ext>
              </a:extLst>
            </p:cNvPr>
            <p:cNvSpPr txBox="1"/>
            <p:nvPr/>
          </p:nvSpPr>
          <p:spPr>
            <a:xfrm>
              <a:off x="5443000" y="66645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66" name="TextBox 2565">
              <a:extLst>
                <a:ext uri="{FF2B5EF4-FFF2-40B4-BE49-F238E27FC236}">
                  <a16:creationId xmlns:a16="http://schemas.microsoft.com/office/drawing/2014/main" id="{D17B9C71-A299-C77E-A140-6422F88E0E5A}"/>
                </a:ext>
              </a:extLst>
            </p:cNvPr>
            <p:cNvSpPr txBox="1"/>
            <p:nvPr/>
          </p:nvSpPr>
          <p:spPr>
            <a:xfrm>
              <a:off x="5502543" y="666453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48</a:t>
              </a:r>
            </a:p>
          </p:txBody>
        </p:sp>
        <p:sp>
          <p:nvSpPr>
            <p:cNvPr id="2567" name="TextBox 2566">
              <a:extLst>
                <a:ext uri="{FF2B5EF4-FFF2-40B4-BE49-F238E27FC236}">
                  <a16:creationId xmlns:a16="http://schemas.microsoft.com/office/drawing/2014/main" id="{79E90B6A-CDE0-3496-A6E3-33BD6163EB9F}"/>
                </a:ext>
              </a:extLst>
            </p:cNvPr>
            <p:cNvSpPr txBox="1"/>
            <p:nvPr/>
          </p:nvSpPr>
          <p:spPr>
            <a:xfrm>
              <a:off x="6013252" y="666453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260</a:t>
              </a:r>
            </a:p>
          </p:txBody>
        </p:sp>
        <p:sp>
          <p:nvSpPr>
            <p:cNvPr id="2568" name="TextBox 2567">
              <a:extLst>
                <a:ext uri="{FF2B5EF4-FFF2-40B4-BE49-F238E27FC236}">
                  <a16:creationId xmlns:a16="http://schemas.microsoft.com/office/drawing/2014/main" id="{D8060459-E0CD-F1FB-583A-90041DC17C70}"/>
                </a:ext>
              </a:extLst>
            </p:cNvPr>
            <p:cNvSpPr txBox="1"/>
            <p:nvPr/>
          </p:nvSpPr>
          <p:spPr>
            <a:xfrm>
              <a:off x="6583483" y="66645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69" name="TextBox 2568">
              <a:extLst>
                <a:ext uri="{FF2B5EF4-FFF2-40B4-BE49-F238E27FC236}">
                  <a16:creationId xmlns:a16="http://schemas.microsoft.com/office/drawing/2014/main" id="{351637AB-E9CF-26C2-1EFB-95510B246212}"/>
                </a:ext>
              </a:extLst>
            </p:cNvPr>
            <p:cNvSpPr txBox="1"/>
            <p:nvPr/>
          </p:nvSpPr>
          <p:spPr>
            <a:xfrm>
              <a:off x="6630125" y="666453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80</a:t>
              </a:r>
            </a:p>
          </p:txBody>
        </p:sp>
        <p:sp>
          <p:nvSpPr>
            <p:cNvPr id="2570" name="TextBox 2569">
              <a:extLst>
                <a:ext uri="{FF2B5EF4-FFF2-40B4-BE49-F238E27FC236}">
                  <a16:creationId xmlns:a16="http://schemas.microsoft.com/office/drawing/2014/main" id="{62BDB5D0-14B3-50A6-8862-C1862511FD6B}"/>
                </a:ext>
              </a:extLst>
            </p:cNvPr>
            <p:cNvSpPr txBox="1"/>
            <p:nvPr/>
          </p:nvSpPr>
          <p:spPr>
            <a:xfrm>
              <a:off x="7153735" y="66645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71" name="TextBox 2570">
              <a:extLst>
                <a:ext uri="{FF2B5EF4-FFF2-40B4-BE49-F238E27FC236}">
                  <a16:creationId xmlns:a16="http://schemas.microsoft.com/office/drawing/2014/main" id="{419BBC08-7038-8654-E4FA-23096929279C}"/>
                </a:ext>
              </a:extLst>
            </p:cNvPr>
            <p:cNvSpPr txBox="1"/>
            <p:nvPr/>
          </p:nvSpPr>
          <p:spPr>
            <a:xfrm>
              <a:off x="7216255" y="66645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572" name="TextBox 2571">
              <a:extLst>
                <a:ext uri="{FF2B5EF4-FFF2-40B4-BE49-F238E27FC236}">
                  <a16:creationId xmlns:a16="http://schemas.microsoft.com/office/drawing/2014/main" id="{90665AAA-DD91-A304-1779-20E7A0BCE617}"/>
                </a:ext>
              </a:extLst>
            </p:cNvPr>
            <p:cNvSpPr txBox="1"/>
            <p:nvPr/>
          </p:nvSpPr>
          <p:spPr>
            <a:xfrm>
              <a:off x="7276790" y="666453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2573" name="TextBox 2572">
              <a:extLst>
                <a:ext uri="{FF2B5EF4-FFF2-40B4-BE49-F238E27FC236}">
                  <a16:creationId xmlns:a16="http://schemas.microsoft.com/office/drawing/2014/main" id="{10FB5844-7916-3434-880D-CA75F45EA01B}"/>
                </a:ext>
              </a:extLst>
            </p:cNvPr>
            <p:cNvSpPr txBox="1"/>
            <p:nvPr/>
          </p:nvSpPr>
          <p:spPr>
            <a:xfrm>
              <a:off x="7663610" y="6664531"/>
              <a:ext cx="46346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32,50</a:t>
              </a:r>
            </a:p>
          </p:txBody>
        </p:sp>
        <p:sp>
          <p:nvSpPr>
            <p:cNvPr id="2574" name="TextBox 2573">
              <a:extLst>
                <a:ext uri="{FF2B5EF4-FFF2-40B4-BE49-F238E27FC236}">
                  <a16:creationId xmlns:a16="http://schemas.microsoft.com/office/drawing/2014/main" id="{FBCCB17C-C1F9-8432-68A1-1F9ABAAA7B22}"/>
                </a:ext>
              </a:extLst>
            </p:cNvPr>
            <p:cNvSpPr txBox="1"/>
            <p:nvPr/>
          </p:nvSpPr>
          <p:spPr>
            <a:xfrm>
              <a:off x="8219809" y="666453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2575" name="TextBox 2574">
              <a:extLst>
                <a:ext uri="{FF2B5EF4-FFF2-40B4-BE49-F238E27FC236}">
                  <a16:creationId xmlns:a16="http://schemas.microsoft.com/office/drawing/2014/main" id="{3E608351-C8CB-36A4-12A5-0C7B04C511F5}"/>
                </a:ext>
              </a:extLst>
            </p:cNvPr>
            <p:cNvSpPr txBox="1"/>
            <p:nvPr/>
          </p:nvSpPr>
          <p:spPr>
            <a:xfrm>
              <a:off x="3587398" y="692761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2576" name="TextBox 2575">
              <a:extLst>
                <a:ext uri="{FF2B5EF4-FFF2-40B4-BE49-F238E27FC236}">
                  <a16:creationId xmlns:a16="http://schemas.microsoft.com/office/drawing/2014/main" id="{F134374A-4FA7-0494-EB7B-D04CC8C047CE}"/>
                </a:ext>
              </a:extLst>
            </p:cNvPr>
            <p:cNvSpPr txBox="1"/>
            <p:nvPr/>
          </p:nvSpPr>
          <p:spPr>
            <a:xfrm>
              <a:off x="3663821" y="6927611"/>
              <a:ext cx="62343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06 235</a:t>
              </a:r>
            </a:p>
          </p:txBody>
        </p:sp>
        <p:sp>
          <p:nvSpPr>
            <p:cNvPr id="2577" name="TextBox 2576">
              <a:extLst>
                <a:ext uri="{FF2B5EF4-FFF2-40B4-BE49-F238E27FC236}">
                  <a16:creationId xmlns:a16="http://schemas.microsoft.com/office/drawing/2014/main" id="{CDA4995E-3E51-66B4-0052-DCFADC736596}"/>
                </a:ext>
              </a:extLst>
            </p:cNvPr>
            <p:cNvSpPr txBox="1"/>
            <p:nvPr/>
          </p:nvSpPr>
          <p:spPr>
            <a:xfrm>
              <a:off x="4302537" y="692761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2578" name="TextBox 2577">
              <a:extLst>
                <a:ext uri="{FF2B5EF4-FFF2-40B4-BE49-F238E27FC236}">
                  <a16:creationId xmlns:a16="http://schemas.microsoft.com/office/drawing/2014/main" id="{ACE13519-D617-634E-5E0C-1FC335A4EB65}"/>
                </a:ext>
              </a:extLst>
            </p:cNvPr>
            <p:cNvSpPr txBox="1"/>
            <p:nvPr/>
          </p:nvSpPr>
          <p:spPr>
            <a:xfrm>
              <a:off x="4872769" y="692761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79" name="TextBox 2578">
              <a:extLst>
                <a:ext uri="{FF2B5EF4-FFF2-40B4-BE49-F238E27FC236}">
                  <a16:creationId xmlns:a16="http://schemas.microsoft.com/office/drawing/2014/main" id="{E3FFABD4-392F-F545-C8A9-D845BD7A1D49}"/>
                </a:ext>
              </a:extLst>
            </p:cNvPr>
            <p:cNvSpPr txBox="1"/>
            <p:nvPr/>
          </p:nvSpPr>
          <p:spPr>
            <a:xfrm>
              <a:off x="4932311" y="692761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45</a:t>
              </a:r>
            </a:p>
          </p:txBody>
        </p:sp>
        <p:sp>
          <p:nvSpPr>
            <p:cNvPr id="2580" name="TextBox 2579">
              <a:extLst>
                <a:ext uri="{FF2B5EF4-FFF2-40B4-BE49-F238E27FC236}">
                  <a16:creationId xmlns:a16="http://schemas.microsoft.com/office/drawing/2014/main" id="{2C578E2E-BC42-4269-42BE-80D8070CC50F}"/>
                </a:ext>
              </a:extLst>
            </p:cNvPr>
            <p:cNvSpPr txBox="1"/>
            <p:nvPr/>
          </p:nvSpPr>
          <p:spPr>
            <a:xfrm>
              <a:off x="5443000" y="692761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81" name="TextBox 2580">
              <a:extLst>
                <a:ext uri="{FF2B5EF4-FFF2-40B4-BE49-F238E27FC236}">
                  <a16:creationId xmlns:a16="http://schemas.microsoft.com/office/drawing/2014/main" id="{02DC57A1-1DEC-BE72-196B-C9BA8BDF5200}"/>
                </a:ext>
              </a:extLst>
            </p:cNvPr>
            <p:cNvSpPr txBox="1"/>
            <p:nvPr/>
          </p:nvSpPr>
          <p:spPr>
            <a:xfrm>
              <a:off x="5505520" y="692761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582" name="TextBox 2581">
              <a:extLst>
                <a:ext uri="{FF2B5EF4-FFF2-40B4-BE49-F238E27FC236}">
                  <a16:creationId xmlns:a16="http://schemas.microsoft.com/office/drawing/2014/main" id="{D3FB9268-21F2-A807-E2E1-E1DC091370FF}"/>
                </a:ext>
              </a:extLst>
            </p:cNvPr>
            <p:cNvSpPr txBox="1"/>
            <p:nvPr/>
          </p:nvSpPr>
          <p:spPr>
            <a:xfrm>
              <a:off x="5565063" y="692761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83" name="TextBox 2582">
              <a:extLst>
                <a:ext uri="{FF2B5EF4-FFF2-40B4-BE49-F238E27FC236}">
                  <a16:creationId xmlns:a16="http://schemas.microsoft.com/office/drawing/2014/main" id="{3F8D0ACB-6700-F9DE-17E0-0028FC0A2F26}"/>
                </a:ext>
              </a:extLst>
            </p:cNvPr>
            <p:cNvSpPr txBox="1"/>
            <p:nvPr/>
          </p:nvSpPr>
          <p:spPr>
            <a:xfrm>
              <a:off x="6013252" y="692761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260</a:t>
              </a:r>
            </a:p>
          </p:txBody>
        </p:sp>
        <p:sp>
          <p:nvSpPr>
            <p:cNvPr id="2584" name="TextBox 2583">
              <a:extLst>
                <a:ext uri="{FF2B5EF4-FFF2-40B4-BE49-F238E27FC236}">
                  <a16:creationId xmlns:a16="http://schemas.microsoft.com/office/drawing/2014/main" id="{73D28674-1BA5-7659-1550-9D328CB3675D}"/>
                </a:ext>
              </a:extLst>
            </p:cNvPr>
            <p:cNvSpPr txBox="1"/>
            <p:nvPr/>
          </p:nvSpPr>
          <p:spPr>
            <a:xfrm>
              <a:off x="6583483" y="692761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585" name="TextBox 2584">
              <a:extLst>
                <a:ext uri="{FF2B5EF4-FFF2-40B4-BE49-F238E27FC236}">
                  <a16:creationId xmlns:a16="http://schemas.microsoft.com/office/drawing/2014/main" id="{8C0A7B1F-D289-019F-7CFC-599E2C5D2A63}"/>
                </a:ext>
              </a:extLst>
            </p:cNvPr>
            <p:cNvSpPr txBox="1"/>
            <p:nvPr/>
          </p:nvSpPr>
          <p:spPr>
            <a:xfrm>
              <a:off x="6630125" y="692761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80</a:t>
              </a:r>
            </a:p>
          </p:txBody>
        </p:sp>
        <p:sp>
          <p:nvSpPr>
            <p:cNvPr id="2586" name="TextBox 2585">
              <a:extLst>
                <a:ext uri="{FF2B5EF4-FFF2-40B4-BE49-F238E27FC236}">
                  <a16:creationId xmlns:a16="http://schemas.microsoft.com/office/drawing/2014/main" id="{719FAFF7-2174-C716-A227-D99EC54E29C1}"/>
                </a:ext>
              </a:extLst>
            </p:cNvPr>
            <p:cNvSpPr txBox="1"/>
            <p:nvPr/>
          </p:nvSpPr>
          <p:spPr>
            <a:xfrm>
              <a:off x="7153735" y="692761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87" name="TextBox 2586">
              <a:extLst>
                <a:ext uri="{FF2B5EF4-FFF2-40B4-BE49-F238E27FC236}">
                  <a16:creationId xmlns:a16="http://schemas.microsoft.com/office/drawing/2014/main" id="{3E8936EB-5881-43C9-93B9-16FF92864CDF}"/>
                </a:ext>
              </a:extLst>
            </p:cNvPr>
            <p:cNvSpPr txBox="1"/>
            <p:nvPr/>
          </p:nvSpPr>
          <p:spPr>
            <a:xfrm>
              <a:off x="7216255" y="692761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588" name="TextBox 2587">
              <a:extLst>
                <a:ext uri="{FF2B5EF4-FFF2-40B4-BE49-F238E27FC236}">
                  <a16:creationId xmlns:a16="http://schemas.microsoft.com/office/drawing/2014/main" id="{165AD321-80D1-3274-A31F-9DBE969591CB}"/>
                </a:ext>
              </a:extLst>
            </p:cNvPr>
            <p:cNvSpPr txBox="1"/>
            <p:nvPr/>
          </p:nvSpPr>
          <p:spPr>
            <a:xfrm>
              <a:off x="7276790" y="692761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2589" name="TextBox 2588">
              <a:extLst>
                <a:ext uri="{FF2B5EF4-FFF2-40B4-BE49-F238E27FC236}">
                  <a16:creationId xmlns:a16="http://schemas.microsoft.com/office/drawing/2014/main" id="{6378A7B9-0536-E46C-710A-357502A2672A}"/>
                </a:ext>
              </a:extLst>
            </p:cNvPr>
            <p:cNvSpPr txBox="1"/>
            <p:nvPr/>
          </p:nvSpPr>
          <p:spPr>
            <a:xfrm>
              <a:off x="7663610" y="692761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35</a:t>
              </a:r>
            </a:p>
          </p:txBody>
        </p:sp>
        <p:sp>
          <p:nvSpPr>
            <p:cNvPr id="2590" name="TextBox 2589">
              <a:extLst>
                <a:ext uri="{FF2B5EF4-FFF2-40B4-BE49-F238E27FC236}">
                  <a16:creationId xmlns:a16="http://schemas.microsoft.com/office/drawing/2014/main" id="{9EF27009-40B1-5330-22EF-2CF83E1BA547}"/>
                </a:ext>
              </a:extLst>
            </p:cNvPr>
            <p:cNvSpPr txBox="1"/>
            <p:nvPr/>
          </p:nvSpPr>
          <p:spPr>
            <a:xfrm>
              <a:off x="7793294" y="692761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2591" name="TextBox 2590">
              <a:extLst>
                <a:ext uri="{FF2B5EF4-FFF2-40B4-BE49-F238E27FC236}">
                  <a16:creationId xmlns:a16="http://schemas.microsoft.com/office/drawing/2014/main" id="{251D62BA-1DBD-5828-6E2F-238C0F0A1C08}"/>
                </a:ext>
              </a:extLst>
            </p:cNvPr>
            <p:cNvSpPr txBox="1"/>
            <p:nvPr/>
          </p:nvSpPr>
          <p:spPr>
            <a:xfrm>
              <a:off x="7820088" y="692761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2592" name="TextBox 2591">
              <a:extLst>
                <a:ext uri="{FF2B5EF4-FFF2-40B4-BE49-F238E27FC236}">
                  <a16:creationId xmlns:a16="http://schemas.microsoft.com/office/drawing/2014/main" id="{C9D5AF1D-2107-5179-490E-5368F6B98DFC}"/>
                </a:ext>
              </a:extLst>
            </p:cNvPr>
            <p:cNvSpPr txBox="1"/>
            <p:nvPr/>
          </p:nvSpPr>
          <p:spPr>
            <a:xfrm>
              <a:off x="8219809" y="692761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  <p:sp>
          <p:nvSpPr>
            <p:cNvPr id="2593" name="TextBox 2592">
              <a:extLst>
                <a:ext uri="{FF2B5EF4-FFF2-40B4-BE49-F238E27FC236}">
                  <a16:creationId xmlns:a16="http://schemas.microsoft.com/office/drawing/2014/main" id="{9A5E211A-D2D9-B390-642E-A4A67FF98E05}"/>
                </a:ext>
              </a:extLst>
            </p:cNvPr>
            <p:cNvSpPr txBox="1"/>
            <p:nvPr/>
          </p:nvSpPr>
          <p:spPr>
            <a:xfrm>
              <a:off x="3587398" y="719069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2594" name="TextBox 2593">
              <a:extLst>
                <a:ext uri="{FF2B5EF4-FFF2-40B4-BE49-F238E27FC236}">
                  <a16:creationId xmlns:a16="http://schemas.microsoft.com/office/drawing/2014/main" id="{BF07338E-22B5-26A3-E927-04959BA6D849}"/>
                </a:ext>
              </a:extLst>
            </p:cNvPr>
            <p:cNvSpPr txBox="1"/>
            <p:nvPr/>
          </p:nvSpPr>
          <p:spPr>
            <a:xfrm>
              <a:off x="3663821" y="7190691"/>
              <a:ext cx="62343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06 200</a:t>
              </a:r>
            </a:p>
          </p:txBody>
        </p:sp>
        <p:sp>
          <p:nvSpPr>
            <p:cNvPr id="2595" name="TextBox 2594">
              <a:extLst>
                <a:ext uri="{FF2B5EF4-FFF2-40B4-BE49-F238E27FC236}">
                  <a16:creationId xmlns:a16="http://schemas.microsoft.com/office/drawing/2014/main" id="{B1AFF59A-2642-098A-DF90-57B63C0108D3}"/>
                </a:ext>
              </a:extLst>
            </p:cNvPr>
            <p:cNvSpPr txBox="1"/>
            <p:nvPr/>
          </p:nvSpPr>
          <p:spPr>
            <a:xfrm>
              <a:off x="4302537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2596" name="TextBox 2595">
              <a:extLst>
                <a:ext uri="{FF2B5EF4-FFF2-40B4-BE49-F238E27FC236}">
                  <a16:creationId xmlns:a16="http://schemas.microsoft.com/office/drawing/2014/main" id="{0B987DE2-F668-7D06-7332-6CCF7D78095C}"/>
                </a:ext>
              </a:extLst>
            </p:cNvPr>
            <p:cNvSpPr txBox="1"/>
            <p:nvPr/>
          </p:nvSpPr>
          <p:spPr>
            <a:xfrm>
              <a:off x="4872769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597" name="TextBox 2596">
              <a:extLst>
                <a:ext uri="{FF2B5EF4-FFF2-40B4-BE49-F238E27FC236}">
                  <a16:creationId xmlns:a16="http://schemas.microsoft.com/office/drawing/2014/main" id="{5CA95096-4EE1-014A-9867-39F5A2685925}"/>
                </a:ext>
              </a:extLst>
            </p:cNvPr>
            <p:cNvSpPr txBox="1"/>
            <p:nvPr/>
          </p:nvSpPr>
          <p:spPr>
            <a:xfrm>
              <a:off x="4936281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2598" name="TextBox 2597">
              <a:extLst>
                <a:ext uri="{FF2B5EF4-FFF2-40B4-BE49-F238E27FC236}">
                  <a16:creationId xmlns:a16="http://schemas.microsoft.com/office/drawing/2014/main" id="{C48825DC-BEB3-8D50-D0DD-1DA3F84ED812}"/>
                </a:ext>
              </a:extLst>
            </p:cNvPr>
            <p:cNvSpPr txBox="1"/>
            <p:nvPr/>
          </p:nvSpPr>
          <p:spPr>
            <a:xfrm>
              <a:off x="4999793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599" name="TextBox 2598">
              <a:extLst>
                <a:ext uri="{FF2B5EF4-FFF2-40B4-BE49-F238E27FC236}">
                  <a16:creationId xmlns:a16="http://schemas.microsoft.com/office/drawing/2014/main" id="{285231FC-73F8-65C0-797E-49FF003D6A61}"/>
                </a:ext>
              </a:extLst>
            </p:cNvPr>
            <p:cNvSpPr txBox="1"/>
            <p:nvPr/>
          </p:nvSpPr>
          <p:spPr>
            <a:xfrm>
              <a:off x="5443000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600" name="TextBox 2599">
              <a:extLst>
                <a:ext uri="{FF2B5EF4-FFF2-40B4-BE49-F238E27FC236}">
                  <a16:creationId xmlns:a16="http://schemas.microsoft.com/office/drawing/2014/main" id="{521561FD-1808-95C2-54AC-E636193305BA}"/>
                </a:ext>
              </a:extLst>
            </p:cNvPr>
            <p:cNvSpPr txBox="1"/>
            <p:nvPr/>
          </p:nvSpPr>
          <p:spPr>
            <a:xfrm>
              <a:off x="5502543" y="719069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44</a:t>
              </a:r>
            </a:p>
          </p:txBody>
        </p:sp>
        <p:sp>
          <p:nvSpPr>
            <p:cNvPr id="2601" name="TextBox 2600">
              <a:extLst>
                <a:ext uri="{FF2B5EF4-FFF2-40B4-BE49-F238E27FC236}">
                  <a16:creationId xmlns:a16="http://schemas.microsoft.com/office/drawing/2014/main" id="{F2CFBCC2-D4AF-50EE-D35D-D3EAF177CFF4}"/>
                </a:ext>
              </a:extLst>
            </p:cNvPr>
            <p:cNvSpPr txBox="1"/>
            <p:nvPr/>
          </p:nvSpPr>
          <p:spPr>
            <a:xfrm>
              <a:off x="6013252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602" name="TextBox 2601">
              <a:extLst>
                <a:ext uri="{FF2B5EF4-FFF2-40B4-BE49-F238E27FC236}">
                  <a16:creationId xmlns:a16="http://schemas.microsoft.com/office/drawing/2014/main" id="{CF682433-2F30-97D2-5759-D9D5015D11F3}"/>
                </a:ext>
              </a:extLst>
            </p:cNvPr>
            <p:cNvSpPr txBox="1"/>
            <p:nvPr/>
          </p:nvSpPr>
          <p:spPr>
            <a:xfrm>
              <a:off x="6072794" y="719069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43</a:t>
              </a:r>
            </a:p>
          </p:txBody>
        </p:sp>
        <p:sp>
          <p:nvSpPr>
            <p:cNvPr id="2603" name="TextBox 2602">
              <a:extLst>
                <a:ext uri="{FF2B5EF4-FFF2-40B4-BE49-F238E27FC236}">
                  <a16:creationId xmlns:a16="http://schemas.microsoft.com/office/drawing/2014/main" id="{50586D4F-871B-6E88-94E5-422E9BC8E35C}"/>
                </a:ext>
              </a:extLst>
            </p:cNvPr>
            <p:cNvSpPr txBox="1"/>
            <p:nvPr/>
          </p:nvSpPr>
          <p:spPr>
            <a:xfrm>
              <a:off x="6583483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604" name="TextBox 2603">
              <a:extLst>
                <a:ext uri="{FF2B5EF4-FFF2-40B4-BE49-F238E27FC236}">
                  <a16:creationId xmlns:a16="http://schemas.microsoft.com/office/drawing/2014/main" id="{0FC5AF70-1BE7-4D7B-A124-B503642D61A6}"/>
                </a:ext>
              </a:extLst>
            </p:cNvPr>
            <p:cNvSpPr txBox="1"/>
            <p:nvPr/>
          </p:nvSpPr>
          <p:spPr>
            <a:xfrm>
              <a:off x="6630125" y="719069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88</a:t>
              </a:r>
            </a:p>
          </p:txBody>
        </p:sp>
        <p:sp>
          <p:nvSpPr>
            <p:cNvPr id="2605" name="TextBox 2604">
              <a:extLst>
                <a:ext uri="{FF2B5EF4-FFF2-40B4-BE49-F238E27FC236}">
                  <a16:creationId xmlns:a16="http://schemas.microsoft.com/office/drawing/2014/main" id="{3BD0F638-A00A-042C-CBFD-06C0F58D7EE4}"/>
                </a:ext>
              </a:extLst>
            </p:cNvPr>
            <p:cNvSpPr txBox="1"/>
            <p:nvPr/>
          </p:nvSpPr>
          <p:spPr>
            <a:xfrm>
              <a:off x="7153735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606" name="TextBox 2605">
              <a:extLst>
                <a:ext uri="{FF2B5EF4-FFF2-40B4-BE49-F238E27FC236}">
                  <a16:creationId xmlns:a16="http://schemas.microsoft.com/office/drawing/2014/main" id="{41CCD519-BC61-1ED2-D619-0DFF22C3A50C}"/>
                </a:ext>
              </a:extLst>
            </p:cNvPr>
            <p:cNvSpPr txBox="1"/>
            <p:nvPr/>
          </p:nvSpPr>
          <p:spPr>
            <a:xfrm>
              <a:off x="7216255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607" name="TextBox 2606">
              <a:extLst>
                <a:ext uri="{FF2B5EF4-FFF2-40B4-BE49-F238E27FC236}">
                  <a16:creationId xmlns:a16="http://schemas.microsoft.com/office/drawing/2014/main" id="{28D96582-2DC4-6A60-E751-7AF3497894A0}"/>
                </a:ext>
              </a:extLst>
            </p:cNvPr>
            <p:cNvSpPr txBox="1"/>
            <p:nvPr/>
          </p:nvSpPr>
          <p:spPr>
            <a:xfrm>
              <a:off x="7275797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5</a:t>
              </a:r>
            </a:p>
          </p:txBody>
        </p:sp>
        <p:sp>
          <p:nvSpPr>
            <p:cNvPr id="2608" name="TextBox 2607">
              <a:extLst>
                <a:ext uri="{FF2B5EF4-FFF2-40B4-BE49-F238E27FC236}">
                  <a16:creationId xmlns:a16="http://schemas.microsoft.com/office/drawing/2014/main" id="{362DE5CC-8EFD-EE3D-521F-4820BFC3D14C}"/>
                </a:ext>
              </a:extLst>
            </p:cNvPr>
            <p:cNvSpPr txBox="1"/>
            <p:nvPr/>
          </p:nvSpPr>
          <p:spPr>
            <a:xfrm>
              <a:off x="7663610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</a:t>
              </a:r>
            </a:p>
          </p:txBody>
        </p:sp>
        <p:sp>
          <p:nvSpPr>
            <p:cNvPr id="2609" name="TextBox 2608">
              <a:extLst>
                <a:ext uri="{FF2B5EF4-FFF2-40B4-BE49-F238E27FC236}">
                  <a16:creationId xmlns:a16="http://schemas.microsoft.com/office/drawing/2014/main" id="{0E138175-E1A7-2738-57CF-E5DB6AAD58E5}"/>
                </a:ext>
              </a:extLst>
            </p:cNvPr>
            <p:cNvSpPr txBox="1"/>
            <p:nvPr/>
          </p:nvSpPr>
          <p:spPr>
            <a:xfrm>
              <a:off x="7728114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610" name="TextBox 2609">
              <a:extLst>
                <a:ext uri="{FF2B5EF4-FFF2-40B4-BE49-F238E27FC236}">
                  <a16:creationId xmlns:a16="http://schemas.microsoft.com/office/drawing/2014/main" id="{A8C69226-E916-6E90-FC75-F6E059C56AF0}"/>
                </a:ext>
              </a:extLst>
            </p:cNvPr>
            <p:cNvSpPr txBox="1"/>
            <p:nvPr/>
          </p:nvSpPr>
          <p:spPr>
            <a:xfrm>
              <a:off x="7771779" y="7190691"/>
              <a:ext cx="276389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,7</a:t>
              </a:r>
            </a:p>
          </p:txBody>
        </p:sp>
        <p:sp>
          <p:nvSpPr>
            <p:cNvPr id="2611" name="TextBox 2610">
              <a:extLst>
                <a:ext uri="{FF2B5EF4-FFF2-40B4-BE49-F238E27FC236}">
                  <a16:creationId xmlns:a16="http://schemas.microsoft.com/office/drawing/2014/main" id="{73E429D2-9A83-43F2-1246-5B9B5B5FFA10}"/>
                </a:ext>
              </a:extLst>
            </p:cNvPr>
            <p:cNvSpPr txBox="1"/>
            <p:nvPr/>
          </p:nvSpPr>
          <p:spPr>
            <a:xfrm>
              <a:off x="7857124" y="719069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2612" name="TextBox 2611">
              <a:extLst>
                <a:ext uri="{FF2B5EF4-FFF2-40B4-BE49-F238E27FC236}">
                  <a16:creationId xmlns:a16="http://schemas.microsoft.com/office/drawing/2014/main" id="{57A8452B-CDF2-C0C7-DD72-056A95097B6E}"/>
                </a:ext>
              </a:extLst>
            </p:cNvPr>
            <p:cNvSpPr txBox="1"/>
            <p:nvPr/>
          </p:nvSpPr>
          <p:spPr>
            <a:xfrm>
              <a:off x="8219809" y="7190691"/>
              <a:ext cx="257665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A</a:t>
              </a:r>
            </a:p>
          </p:txBody>
        </p:sp>
        <p:sp>
          <p:nvSpPr>
            <p:cNvPr id="2613" name="TextBox 2612">
              <a:extLst>
                <a:ext uri="{FF2B5EF4-FFF2-40B4-BE49-F238E27FC236}">
                  <a16:creationId xmlns:a16="http://schemas.microsoft.com/office/drawing/2014/main" id="{36310C82-54B9-AF7C-4321-7F1D6D00FE70}"/>
                </a:ext>
              </a:extLst>
            </p:cNvPr>
            <p:cNvSpPr txBox="1"/>
            <p:nvPr/>
          </p:nvSpPr>
          <p:spPr>
            <a:xfrm>
              <a:off x="3587398" y="745376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2614" name="TextBox 2613">
              <a:extLst>
                <a:ext uri="{FF2B5EF4-FFF2-40B4-BE49-F238E27FC236}">
                  <a16:creationId xmlns:a16="http://schemas.microsoft.com/office/drawing/2014/main" id="{396B97E3-B6BC-2311-4991-73A866B1E2C0}"/>
                </a:ext>
              </a:extLst>
            </p:cNvPr>
            <p:cNvSpPr txBox="1"/>
            <p:nvPr/>
          </p:nvSpPr>
          <p:spPr>
            <a:xfrm>
              <a:off x="3663821" y="7453761"/>
              <a:ext cx="43636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06 </a:t>
              </a:r>
            </a:p>
          </p:txBody>
        </p:sp>
        <p:sp>
          <p:nvSpPr>
            <p:cNvPr id="2615" name="TextBox 2614">
              <a:extLst>
                <a:ext uri="{FF2B5EF4-FFF2-40B4-BE49-F238E27FC236}">
                  <a16:creationId xmlns:a16="http://schemas.microsoft.com/office/drawing/2014/main" id="{E7FB852D-9FF0-F1EE-DBAC-81ECABB96E3E}"/>
                </a:ext>
              </a:extLst>
            </p:cNvPr>
            <p:cNvSpPr txBox="1"/>
            <p:nvPr/>
          </p:nvSpPr>
          <p:spPr>
            <a:xfrm>
              <a:off x="3910914" y="745376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616" name="TextBox 2615">
              <a:extLst>
                <a:ext uri="{FF2B5EF4-FFF2-40B4-BE49-F238E27FC236}">
                  <a16:creationId xmlns:a16="http://schemas.microsoft.com/office/drawing/2014/main" id="{E5E585A2-6A75-99E0-51B6-A4CF6E66B1DE}"/>
                </a:ext>
              </a:extLst>
            </p:cNvPr>
            <p:cNvSpPr txBox="1"/>
            <p:nvPr/>
          </p:nvSpPr>
          <p:spPr>
            <a:xfrm>
              <a:off x="3973434" y="745376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617" name="TextBox 2616">
              <a:extLst>
                <a:ext uri="{FF2B5EF4-FFF2-40B4-BE49-F238E27FC236}">
                  <a16:creationId xmlns:a16="http://schemas.microsoft.com/office/drawing/2014/main" id="{16E146B4-C179-29E0-505A-8616B48C25D0}"/>
                </a:ext>
              </a:extLst>
            </p:cNvPr>
            <p:cNvSpPr txBox="1"/>
            <p:nvPr/>
          </p:nvSpPr>
          <p:spPr>
            <a:xfrm>
              <a:off x="4031985" y="745376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</a:t>
              </a:r>
            </a:p>
          </p:txBody>
        </p:sp>
        <p:sp>
          <p:nvSpPr>
            <p:cNvPr id="2618" name="TextBox 2617">
              <a:extLst>
                <a:ext uri="{FF2B5EF4-FFF2-40B4-BE49-F238E27FC236}">
                  <a16:creationId xmlns:a16="http://schemas.microsoft.com/office/drawing/2014/main" id="{FE5A93DB-A905-7D98-0143-317B873BC719}"/>
                </a:ext>
              </a:extLst>
            </p:cNvPr>
            <p:cNvSpPr txBox="1"/>
            <p:nvPr/>
          </p:nvSpPr>
          <p:spPr>
            <a:xfrm>
              <a:off x="4302537" y="745376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6</a:t>
              </a:r>
            </a:p>
          </p:txBody>
        </p:sp>
        <p:sp>
          <p:nvSpPr>
            <p:cNvPr id="2619" name="TextBox 2618">
              <a:extLst>
                <a:ext uri="{FF2B5EF4-FFF2-40B4-BE49-F238E27FC236}">
                  <a16:creationId xmlns:a16="http://schemas.microsoft.com/office/drawing/2014/main" id="{D4AB773A-C806-1E87-5D6B-38E4022CE9EF}"/>
                </a:ext>
              </a:extLst>
            </p:cNvPr>
            <p:cNvSpPr txBox="1"/>
            <p:nvPr/>
          </p:nvSpPr>
          <p:spPr>
            <a:xfrm>
              <a:off x="4872769" y="745376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282</a:t>
              </a:r>
            </a:p>
          </p:txBody>
        </p:sp>
        <p:sp>
          <p:nvSpPr>
            <p:cNvPr id="2620" name="TextBox 2619">
              <a:extLst>
                <a:ext uri="{FF2B5EF4-FFF2-40B4-BE49-F238E27FC236}">
                  <a16:creationId xmlns:a16="http://schemas.microsoft.com/office/drawing/2014/main" id="{46260683-E687-709E-3A7C-7D7E07318216}"/>
                </a:ext>
              </a:extLst>
            </p:cNvPr>
            <p:cNvSpPr txBox="1"/>
            <p:nvPr/>
          </p:nvSpPr>
          <p:spPr>
            <a:xfrm>
              <a:off x="5443000" y="745376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334</a:t>
              </a:r>
            </a:p>
          </p:txBody>
        </p:sp>
        <p:sp>
          <p:nvSpPr>
            <p:cNvPr id="2621" name="TextBox 2620">
              <a:extLst>
                <a:ext uri="{FF2B5EF4-FFF2-40B4-BE49-F238E27FC236}">
                  <a16:creationId xmlns:a16="http://schemas.microsoft.com/office/drawing/2014/main" id="{7271FA03-E588-104B-B88C-735760EB4C6D}"/>
                </a:ext>
              </a:extLst>
            </p:cNvPr>
            <p:cNvSpPr txBox="1"/>
            <p:nvPr/>
          </p:nvSpPr>
          <p:spPr>
            <a:xfrm>
              <a:off x="6013252" y="745376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295</a:t>
              </a:r>
            </a:p>
          </p:txBody>
        </p:sp>
        <p:sp>
          <p:nvSpPr>
            <p:cNvPr id="2622" name="TextBox 2621">
              <a:extLst>
                <a:ext uri="{FF2B5EF4-FFF2-40B4-BE49-F238E27FC236}">
                  <a16:creationId xmlns:a16="http://schemas.microsoft.com/office/drawing/2014/main" id="{3B2B98CC-8B56-2834-6C02-FA05973EAC70}"/>
                </a:ext>
              </a:extLst>
            </p:cNvPr>
            <p:cNvSpPr txBox="1"/>
            <p:nvPr/>
          </p:nvSpPr>
          <p:spPr>
            <a:xfrm>
              <a:off x="6583483" y="745376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623" name="TextBox 2622">
              <a:extLst>
                <a:ext uri="{FF2B5EF4-FFF2-40B4-BE49-F238E27FC236}">
                  <a16:creationId xmlns:a16="http://schemas.microsoft.com/office/drawing/2014/main" id="{5F0E926B-C901-83C7-912C-3398AACEE40E}"/>
                </a:ext>
              </a:extLst>
            </p:cNvPr>
            <p:cNvSpPr txBox="1"/>
            <p:nvPr/>
          </p:nvSpPr>
          <p:spPr>
            <a:xfrm>
              <a:off x="6631117" y="745376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624" name="TextBox 2623">
              <a:extLst>
                <a:ext uri="{FF2B5EF4-FFF2-40B4-BE49-F238E27FC236}">
                  <a16:creationId xmlns:a16="http://schemas.microsoft.com/office/drawing/2014/main" id="{B970C666-9AC6-D693-2192-AB04FD242C68}"/>
                </a:ext>
              </a:extLst>
            </p:cNvPr>
            <p:cNvSpPr txBox="1"/>
            <p:nvPr/>
          </p:nvSpPr>
          <p:spPr>
            <a:xfrm>
              <a:off x="6690660" y="745376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</a:t>
              </a:r>
            </a:p>
          </p:txBody>
        </p:sp>
        <p:sp>
          <p:nvSpPr>
            <p:cNvPr id="2625" name="TextBox 2624">
              <a:extLst>
                <a:ext uri="{FF2B5EF4-FFF2-40B4-BE49-F238E27FC236}">
                  <a16:creationId xmlns:a16="http://schemas.microsoft.com/office/drawing/2014/main" id="{395A7BFB-7B98-010B-C65A-D6DCB9D7E144}"/>
                </a:ext>
              </a:extLst>
            </p:cNvPr>
            <p:cNvSpPr txBox="1"/>
            <p:nvPr/>
          </p:nvSpPr>
          <p:spPr>
            <a:xfrm>
              <a:off x="7153735" y="745376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360</a:t>
              </a:r>
            </a:p>
          </p:txBody>
        </p:sp>
        <p:sp>
          <p:nvSpPr>
            <p:cNvPr id="2626" name="TextBox 2625">
              <a:extLst>
                <a:ext uri="{FF2B5EF4-FFF2-40B4-BE49-F238E27FC236}">
                  <a16:creationId xmlns:a16="http://schemas.microsoft.com/office/drawing/2014/main" id="{50C764BF-94F4-010A-5EC6-7018C06C264D}"/>
                </a:ext>
              </a:extLst>
            </p:cNvPr>
            <p:cNvSpPr txBox="1"/>
            <p:nvPr/>
          </p:nvSpPr>
          <p:spPr>
            <a:xfrm>
              <a:off x="7663610" y="745376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4</a:t>
              </a:r>
            </a:p>
          </p:txBody>
        </p:sp>
        <p:sp>
          <p:nvSpPr>
            <p:cNvPr id="2627" name="TextBox 2626">
              <a:extLst>
                <a:ext uri="{FF2B5EF4-FFF2-40B4-BE49-F238E27FC236}">
                  <a16:creationId xmlns:a16="http://schemas.microsoft.com/office/drawing/2014/main" id="{78BE33B4-20E5-E576-EA48-CAD91B64D7C2}"/>
                </a:ext>
              </a:extLst>
            </p:cNvPr>
            <p:cNvSpPr txBox="1"/>
            <p:nvPr/>
          </p:nvSpPr>
          <p:spPr>
            <a:xfrm>
              <a:off x="7729107" y="745376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7</a:t>
              </a:r>
            </a:p>
          </p:txBody>
        </p:sp>
        <p:sp>
          <p:nvSpPr>
            <p:cNvPr id="2628" name="TextBox 2627">
              <a:extLst>
                <a:ext uri="{FF2B5EF4-FFF2-40B4-BE49-F238E27FC236}">
                  <a16:creationId xmlns:a16="http://schemas.microsoft.com/office/drawing/2014/main" id="{13717058-2017-70AF-D155-2E4327CA0DC2}"/>
                </a:ext>
              </a:extLst>
            </p:cNvPr>
            <p:cNvSpPr txBox="1"/>
            <p:nvPr/>
          </p:nvSpPr>
          <p:spPr>
            <a:xfrm>
              <a:off x="7789304" y="745376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2629" name="TextBox 2628">
              <a:extLst>
                <a:ext uri="{FF2B5EF4-FFF2-40B4-BE49-F238E27FC236}">
                  <a16:creationId xmlns:a16="http://schemas.microsoft.com/office/drawing/2014/main" id="{3C14E2AA-D083-A48A-ED7E-02B4E196110B}"/>
                </a:ext>
              </a:extLst>
            </p:cNvPr>
            <p:cNvSpPr txBox="1"/>
            <p:nvPr/>
          </p:nvSpPr>
          <p:spPr>
            <a:xfrm>
              <a:off x="7816099" y="745376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2630" name="TextBox 2629">
              <a:extLst>
                <a:ext uri="{FF2B5EF4-FFF2-40B4-BE49-F238E27FC236}">
                  <a16:creationId xmlns:a16="http://schemas.microsoft.com/office/drawing/2014/main" id="{C7AF90F1-89C4-C812-B1DA-BFC8C9BC01F0}"/>
                </a:ext>
              </a:extLst>
            </p:cNvPr>
            <p:cNvSpPr txBox="1"/>
            <p:nvPr/>
          </p:nvSpPr>
          <p:spPr>
            <a:xfrm>
              <a:off x="8219809" y="7453761"/>
              <a:ext cx="35106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AM</a:t>
              </a:r>
            </a:p>
          </p:txBody>
        </p:sp>
        <p:sp>
          <p:nvSpPr>
            <p:cNvPr id="2631" name="TextBox 2630">
              <a:extLst>
                <a:ext uri="{FF2B5EF4-FFF2-40B4-BE49-F238E27FC236}">
                  <a16:creationId xmlns:a16="http://schemas.microsoft.com/office/drawing/2014/main" id="{85F56FB1-B260-C753-42EC-96BC41964735}"/>
                </a:ext>
              </a:extLst>
            </p:cNvPr>
            <p:cNvSpPr txBox="1"/>
            <p:nvPr/>
          </p:nvSpPr>
          <p:spPr>
            <a:xfrm>
              <a:off x="3587398" y="7716851"/>
              <a:ext cx="27009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G</a:t>
              </a:r>
            </a:p>
          </p:txBody>
        </p:sp>
        <p:sp>
          <p:nvSpPr>
            <p:cNvPr id="2632" name="TextBox 2631">
              <a:extLst>
                <a:ext uri="{FF2B5EF4-FFF2-40B4-BE49-F238E27FC236}">
                  <a16:creationId xmlns:a16="http://schemas.microsoft.com/office/drawing/2014/main" id="{1AFE6F1E-CE21-43EC-6BE8-35B4EB8D866C}"/>
                </a:ext>
              </a:extLst>
            </p:cNvPr>
            <p:cNvSpPr txBox="1"/>
            <p:nvPr/>
          </p:nvSpPr>
          <p:spPr>
            <a:xfrm>
              <a:off x="3663821" y="7716851"/>
              <a:ext cx="436363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T 08 </a:t>
              </a:r>
            </a:p>
          </p:txBody>
        </p:sp>
        <p:sp>
          <p:nvSpPr>
            <p:cNvPr id="2633" name="TextBox 2632">
              <a:extLst>
                <a:ext uri="{FF2B5EF4-FFF2-40B4-BE49-F238E27FC236}">
                  <a16:creationId xmlns:a16="http://schemas.microsoft.com/office/drawing/2014/main" id="{05C39E63-46BB-F889-4C60-D9065F3D21A5}"/>
                </a:ext>
              </a:extLst>
            </p:cNvPr>
            <p:cNvSpPr txBox="1"/>
            <p:nvPr/>
          </p:nvSpPr>
          <p:spPr>
            <a:xfrm>
              <a:off x="3910914" y="77168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634" name="TextBox 2633">
              <a:extLst>
                <a:ext uri="{FF2B5EF4-FFF2-40B4-BE49-F238E27FC236}">
                  <a16:creationId xmlns:a16="http://schemas.microsoft.com/office/drawing/2014/main" id="{5D5818F3-7CE3-D0C9-25EA-A7AD3BAEA250}"/>
                </a:ext>
              </a:extLst>
            </p:cNvPr>
            <p:cNvSpPr txBox="1"/>
            <p:nvPr/>
          </p:nvSpPr>
          <p:spPr>
            <a:xfrm>
              <a:off x="3957556" y="771685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80</a:t>
              </a:r>
            </a:p>
          </p:txBody>
        </p:sp>
        <p:sp>
          <p:nvSpPr>
            <p:cNvPr id="2635" name="TextBox 2634">
              <a:extLst>
                <a:ext uri="{FF2B5EF4-FFF2-40B4-BE49-F238E27FC236}">
                  <a16:creationId xmlns:a16="http://schemas.microsoft.com/office/drawing/2014/main" id="{89E7C0AF-E78E-9263-A8CF-80B41C6E5814}"/>
                </a:ext>
              </a:extLst>
            </p:cNvPr>
            <p:cNvSpPr txBox="1"/>
            <p:nvPr/>
          </p:nvSpPr>
          <p:spPr>
            <a:xfrm>
              <a:off x="4302537" y="77168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</a:t>
              </a:r>
            </a:p>
          </p:txBody>
        </p:sp>
        <p:sp>
          <p:nvSpPr>
            <p:cNvPr id="2636" name="TextBox 2635">
              <a:extLst>
                <a:ext uri="{FF2B5EF4-FFF2-40B4-BE49-F238E27FC236}">
                  <a16:creationId xmlns:a16="http://schemas.microsoft.com/office/drawing/2014/main" id="{E5548188-5C81-547A-30CE-89F15620F4AA}"/>
                </a:ext>
              </a:extLst>
            </p:cNvPr>
            <p:cNvSpPr txBox="1"/>
            <p:nvPr/>
          </p:nvSpPr>
          <p:spPr>
            <a:xfrm>
              <a:off x="4872769" y="771685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190</a:t>
              </a:r>
            </a:p>
          </p:txBody>
        </p:sp>
        <p:sp>
          <p:nvSpPr>
            <p:cNvPr id="2637" name="TextBox 2636">
              <a:extLst>
                <a:ext uri="{FF2B5EF4-FFF2-40B4-BE49-F238E27FC236}">
                  <a16:creationId xmlns:a16="http://schemas.microsoft.com/office/drawing/2014/main" id="{58AD3B70-671B-C744-6997-C13E4D9E86C7}"/>
                </a:ext>
              </a:extLst>
            </p:cNvPr>
            <p:cNvSpPr txBox="1"/>
            <p:nvPr/>
          </p:nvSpPr>
          <p:spPr>
            <a:xfrm>
              <a:off x="5443000" y="77168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638" name="TextBox 2637">
              <a:extLst>
                <a:ext uri="{FF2B5EF4-FFF2-40B4-BE49-F238E27FC236}">
                  <a16:creationId xmlns:a16="http://schemas.microsoft.com/office/drawing/2014/main" id="{13533279-6B9F-E09A-F5DB-DBC81345987E}"/>
                </a:ext>
              </a:extLst>
            </p:cNvPr>
            <p:cNvSpPr txBox="1"/>
            <p:nvPr/>
          </p:nvSpPr>
          <p:spPr>
            <a:xfrm>
              <a:off x="5506513" y="77168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639" name="TextBox 2638">
              <a:extLst>
                <a:ext uri="{FF2B5EF4-FFF2-40B4-BE49-F238E27FC236}">
                  <a16:creationId xmlns:a16="http://schemas.microsoft.com/office/drawing/2014/main" id="{30C0F3A8-4B66-6990-22FD-13822156DBA1}"/>
                </a:ext>
              </a:extLst>
            </p:cNvPr>
            <p:cNvSpPr txBox="1"/>
            <p:nvPr/>
          </p:nvSpPr>
          <p:spPr>
            <a:xfrm>
              <a:off x="5552162" y="77168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</a:t>
              </a:r>
            </a:p>
          </p:txBody>
        </p:sp>
        <p:sp>
          <p:nvSpPr>
            <p:cNvPr id="2640" name="TextBox 2639">
              <a:extLst>
                <a:ext uri="{FF2B5EF4-FFF2-40B4-BE49-F238E27FC236}">
                  <a16:creationId xmlns:a16="http://schemas.microsoft.com/office/drawing/2014/main" id="{379C40E2-963A-9CC4-55AF-3EEA601EDA1E}"/>
                </a:ext>
              </a:extLst>
            </p:cNvPr>
            <p:cNvSpPr txBox="1"/>
            <p:nvPr/>
          </p:nvSpPr>
          <p:spPr>
            <a:xfrm>
              <a:off x="6013252" y="771685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260</a:t>
              </a:r>
            </a:p>
          </p:txBody>
        </p:sp>
        <p:sp>
          <p:nvSpPr>
            <p:cNvPr id="2641" name="TextBox 2640">
              <a:extLst>
                <a:ext uri="{FF2B5EF4-FFF2-40B4-BE49-F238E27FC236}">
                  <a16:creationId xmlns:a16="http://schemas.microsoft.com/office/drawing/2014/main" id="{148A3729-9213-B8F7-6D51-515A4A57B311}"/>
                </a:ext>
              </a:extLst>
            </p:cNvPr>
            <p:cNvSpPr txBox="1"/>
            <p:nvPr/>
          </p:nvSpPr>
          <p:spPr>
            <a:xfrm>
              <a:off x="6583483" y="7716851"/>
              <a:ext cx="245238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1</a:t>
              </a:r>
            </a:p>
          </p:txBody>
        </p:sp>
        <p:sp>
          <p:nvSpPr>
            <p:cNvPr id="2642" name="TextBox 2641">
              <a:extLst>
                <a:ext uri="{FF2B5EF4-FFF2-40B4-BE49-F238E27FC236}">
                  <a16:creationId xmlns:a16="http://schemas.microsoft.com/office/drawing/2014/main" id="{57144D3F-F3CA-543F-C0C1-371798994777}"/>
                </a:ext>
              </a:extLst>
            </p:cNvPr>
            <p:cNvSpPr txBox="1"/>
            <p:nvPr/>
          </p:nvSpPr>
          <p:spPr>
            <a:xfrm>
              <a:off x="6630125" y="771685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80</a:t>
              </a:r>
            </a:p>
          </p:txBody>
        </p:sp>
        <p:sp>
          <p:nvSpPr>
            <p:cNvPr id="2643" name="TextBox 2642">
              <a:extLst>
                <a:ext uri="{FF2B5EF4-FFF2-40B4-BE49-F238E27FC236}">
                  <a16:creationId xmlns:a16="http://schemas.microsoft.com/office/drawing/2014/main" id="{EDAD17E6-B885-DAAB-78B5-FF7B14023206}"/>
                </a:ext>
              </a:extLst>
            </p:cNvPr>
            <p:cNvSpPr txBox="1"/>
            <p:nvPr/>
          </p:nvSpPr>
          <p:spPr>
            <a:xfrm>
              <a:off x="7153735" y="7716851"/>
              <a:ext cx="369954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280</a:t>
              </a:r>
            </a:p>
          </p:txBody>
        </p:sp>
        <p:sp>
          <p:nvSpPr>
            <p:cNvPr id="2644" name="TextBox 2643">
              <a:extLst>
                <a:ext uri="{FF2B5EF4-FFF2-40B4-BE49-F238E27FC236}">
                  <a16:creationId xmlns:a16="http://schemas.microsoft.com/office/drawing/2014/main" id="{5699DD1E-381A-FAE9-0E62-17B3E50CEAFE}"/>
                </a:ext>
              </a:extLst>
            </p:cNvPr>
            <p:cNvSpPr txBox="1"/>
            <p:nvPr/>
          </p:nvSpPr>
          <p:spPr>
            <a:xfrm>
              <a:off x="7663610" y="771685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36</a:t>
              </a:r>
            </a:p>
          </p:txBody>
        </p:sp>
        <p:sp>
          <p:nvSpPr>
            <p:cNvPr id="2645" name="TextBox 2644">
              <a:extLst>
                <a:ext uri="{FF2B5EF4-FFF2-40B4-BE49-F238E27FC236}">
                  <a16:creationId xmlns:a16="http://schemas.microsoft.com/office/drawing/2014/main" id="{9817BD2F-1E19-2E06-2CF5-0E0ED2669387}"/>
                </a:ext>
              </a:extLst>
            </p:cNvPr>
            <p:cNvSpPr txBox="1"/>
            <p:nvPr/>
          </p:nvSpPr>
          <p:spPr>
            <a:xfrm>
              <a:off x="7794395" y="7716851"/>
              <a:ext cx="214031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,</a:t>
              </a:r>
            </a:p>
          </p:txBody>
        </p:sp>
        <p:sp>
          <p:nvSpPr>
            <p:cNvPr id="2646" name="TextBox 2645">
              <a:extLst>
                <a:ext uri="{FF2B5EF4-FFF2-40B4-BE49-F238E27FC236}">
                  <a16:creationId xmlns:a16="http://schemas.microsoft.com/office/drawing/2014/main" id="{FA5AC7D8-2629-6A63-EE58-25F7506F4126}"/>
                </a:ext>
              </a:extLst>
            </p:cNvPr>
            <p:cNvSpPr txBox="1"/>
            <p:nvPr/>
          </p:nvSpPr>
          <p:spPr>
            <a:xfrm>
              <a:off x="7821190" y="7716851"/>
              <a:ext cx="307596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00</a:t>
              </a:r>
            </a:p>
          </p:txBody>
        </p:sp>
        <p:sp>
          <p:nvSpPr>
            <p:cNvPr id="2647" name="TextBox 2646">
              <a:extLst>
                <a:ext uri="{FF2B5EF4-FFF2-40B4-BE49-F238E27FC236}">
                  <a16:creationId xmlns:a16="http://schemas.microsoft.com/office/drawing/2014/main" id="{2DD42623-0F12-1F8F-F87C-7DA34B9473E1}"/>
                </a:ext>
              </a:extLst>
            </p:cNvPr>
            <p:cNvSpPr txBox="1"/>
            <p:nvPr/>
          </p:nvSpPr>
          <p:spPr>
            <a:xfrm>
              <a:off x="8219809" y="7716851"/>
              <a:ext cx="313727" cy="2167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ru-RU" sz="847" spc="0" baseline="0">
                  <a:ln/>
                  <a:solidFill>
                    <a:srgbClr val="1D1D1B"/>
                  </a:solidFill>
                  <a:latin typeface="Arial"/>
                  <a:cs typeface="Arial"/>
                  <a:sym typeface="Arial"/>
                  <a:rtl val="0"/>
                </a:rPr>
                <a:t>F8</a:t>
              </a:r>
            </a:p>
          </p:txBody>
        </p:sp>
      </p:grpSp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17EF71EB-57C2-D830-3292-CAEA7ACFA886}"/>
              </a:ext>
            </a:extLst>
          </p:cNvPr>
          <p:cNvGrpSpPr/>
          <p:nvPr/>
        </p:nvGrpSpPr>
        <p:grpSpPr>
          <a:xfrm>
            <a:off x="886251" y="6360575"/>
            <a:ext cx="17141300" cy="2881807"/>
            <a:chOff x="886251" y="6360575"/>
            <a:chExt cx="17141300" cy="2881807"/>
          </a:xfrm>
        </p:grpSpPr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9E4CE519-72C9-91AB-EEC7-5F6DFC4D3A6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6251" y="6360575"/>
              <a:ext cx="3296787" cy="2881807"/>
            </a:xfrm>
            <a:prstGeom prst="rect">
              <a:avLst/>
            </a:prstGeom>
          </p:spPr>
        </p:pic>
        <p:pic>
          <p:nvPicPr>
            <p:cNvPr id="2648" name="Рисунок 2647">
              <a:extLst>
                <a:ext uri="{FF2B5EF4-FFF2-40B4-BE49-F238E27FC236}">
                  <a16:creationId xmlns:a16="http://schemas.microsoft.com/office/drawing/2014/main" id="{59DB278C-A457-474B-4BE5-D0DF502AB40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677356" y="6794500"/>
              <a:ext cx="2350195" cy="2238281"/>
            </a:xfrm>
            <a:prstGeom prst="rect">
              <a:avLst/>
            </a:prstGeom>
          </p:spPr>
        </p:pic>
      </p:grpSp>
      <p:sp>
        <p:nvSpPr>
          <p:cNvPr id="2649" name="TextBox 2648">
            <a:extLst>
              <a:ext uri="{FF2B5EF4-FFF2-40B4-BE49-F238E27FC236}">
                <a16:creationId xmlns:a16="http://schemas.microsoft.com/office/drawing/2014/main" id="{8EE7BB64-F334-100C-77A7-C2CB9C1F25EB}"/>
              </a:ext>
            </a:extLst>
          </p:cNvPr>
          <p:cNvSpPr txBox="1"/>
          <p:nvPr/>
        </p:nvSpPr>
        <p:spPr>
          <a:xfrm>
            <a:off x="15982156" y="4356100"/>
            <a:ext cx="1552028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0" b="1" dirty="0">
                <a:solidFill>
                  <a:schemeClr val="bg1">
                    <a:lumMod val="75000"/>
                  </a:schemeClr>
                </a:solidFill>
                <a:latin typeface="+mj-lt"/>
                <a:ea typeface="Verdana" panose="020B0604030504040204" pitchFamily="34" charset="0"/>
              </a:rPr>
              <a:t>GT</a:t>
            </a:r>
            <a:endParaRPr lang="ru-RU" sz="8000" dirty="0">
              <a:solidFill>
                <a:schemeClr val="bg1">
                  <a:lumMod val="75000"/>
                </a:schemeClr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449046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Прямоугольник 62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C4433CC4-AB50-D38D-5D40-D61C361C26A2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861" name="Группа 1860">
            <a:extLst>
              <a:ext uri="{FF2B5EF4-FFF2-40B4-BE49-F238E27FC236}">
                <a16:creationId xmlns:a16="http://schemas.microsoft.com/office/drawing/2014/main" id="{7A4B1ECF-F9DC-D7B0-5B2F-C0E909547E09}"/>
              </a:ext>
            </a:extLst>
          </p:cNvPr>
          <p:cNvGrpSpPr/>
          <p:nvPr/>
        </p:nvGrpSpPr>
        <p:grpSpPr>
          <a:xfrm>
            <a:off x="4552156" y="2910261"/>
            <a:ext cx="4959903" cy="5071251"/>
            <a:chOff x="10044818" y="2910261"/>
            <a:chExt cx="4959903" cy="5071251"/>
          </a:xfrm>
        </p:grpSpPr>
        <p:sp>
          <p:nvSpPr>
            <p:cNvPr id="1578" name="Полилиния: фигура 1577">
              <a:extLst>
                <a:ext uri="{FF2B5EF4-FFF2-40B4-BE49-F238E27FC236}">
                  <a16:creationId xmlns:a16="http://schemas.microsoft.com/office/drawing/2014/main" id="{096A85B3-2BEF-D0F5-AE5F-25FA58A03182}"/>
                </a:ext>
              </a:extLst>
            </p:cNvPr>
            <p:cNvSpPr/>
            <p:nvPr/>
          </p:nvSpPr>
          <p:spPr>
            <a:xfrm>
              <a:off x="10044818" y="7971589"/>
              <a:ext cx="4939076" cy="9923"/>
            </a:xfrm>
            <a:custGeom>
              <a:avLst/>
              <a:gdLst>
                <a:gd name="connsiteX0" fmla="*/ 0 w 4939076"/>
                <a:gd name="connsiteY0" fmla="*/ 0 h 9923"/>
                <a:gd name="connsiteX1" fmla="*/ 4939077 w 4939076"/>
                <a:gd name="connsiteY1" fmla="*/ 0 h 9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39076" h="9923">
                  <a:moveTo>
                    <a:pt x="0" y="0"/>
                  </a:moveTo>
                  <a:lnTo>
                    <a:pt x="4939077" y="0"/>
                  </a:lnTo>
                </a:path>
              </a:pathLst>
            </a:custGeom>
            <a:ln w="3966" cap="flat">
              <a:solidFill>
                <a:srgbClr val="86868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579" name="Рисунок 5">
              <a:extLst>
                <a:ext uri="{FF2B5EF4-FFF2-40B4-BE49-F238E27FC236}">
                  <a16:creationId xmlns:a16="http://schemas.microsoft.com/office/drawing/2014/main" id="{4C3079BB-95C7-CADC-FD16-A57A2B5D3311}"/>
                </a:ext>
              </a:extLst>
            </p:cNvPr>
            <p:cNvGrpSpPr/>
            <p:nvPr/>
          </p:nvGrpSpPr>
          <p:grpSpPr>
            <a:xfrm>
              <a:off x="10047795" y="2910261"/>
              <a:ext cx="4956926" cy="5037821"/>
              <a:chOff x="10047795" y="2910261"/>
              <a:chExt cx="4956926" cy="5037821"/>
            </a:xfrm>
          </p:grpSpPr>
          <p:sp>
            <p:nvSpPr>
              <p:cNvPr id="1580" name="Полилиния: фигура 1579">
                <a:extLst>
                  <a:ext uri="{FF2B5EF4-FFF2-40B4-BE49-F238E27FC236}">
                    <a16:creationId xmlns:a16="http://schemas.microsoft.com/office/drawing/2014/main" id="{3C4075B2-563B-BB23-C8C9-0C5DFB81B078}"/>
                  </a:ext>
                </a:extLst>
              </p:cNvPr>
              <p:cNvSpPr/>
              <p:nvPr/>
            </p:nvSpPr>
            <p:spPr>
              <a:xfrm>
                <a:off x="10047795" y="4003060"/>
                <a:ext cx="843523" cy="9923"/>
              </a:xfrm>
              <a:custGeom>
                <a:avLst/>
                <a:gdLst>
                  <a:gd name="connsiteX0" fmla="*/ 0 w 843523"/>
                  <a:gd name="connsiteY0" fmla="*/ 0 h 9923"/>
                  <a:gd name="connsiteX1" fmla="*/ 843523 w 84352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3523" h="9923">
                    <a:moveTo>
                      <a:pt x="0" y="0"/>
                    </a:moveTo>
                    <a:lnTo>
                      <a:pt x="843523" y="0"/>
                    </a:lnTo>
                  </a:path>
                </a:pathLst>
              </a:custGeom>
              <a:ln w="3969" cap="flat">
                <a:solidFill>
                  <a:srgbClr val="1817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81" name="Полилиния: фигура 1580">
                <a:extLst>
                  <a:ext uri="{FF2B5EF4-FFF2-40B4-BE49-F238E27FC236}">
                    <a16:creationId xmlns:a16="http://schemas.microsoft.com/office/drawing/2014/main" id="{3C376C0D-8371-7079-198F-E85BD035D7FB}"/>
                  </a:ext>
                </a:extLst>
              </p:cNvPr>
              <p:cNvSpPr/>
              <p:nvPr/>
            </p:nvSpPr>
            <p:spPr>
              <a:xfrm>
                <a:off x="10891318" y="4003060"/>
                <a:ext cx="412830" cy="9923"/>
              </a:xfrm>
              <a:custGeom>
                <a:avLst/>
                <a:gdLst>
                  <a:gd name="connsiteX0" fmla="*/ 0 w 412830"/>
                  <a:gd name="connsiteY0" fmla="*/ 0 h 9923"/>
                  <a:gd name="connsiteX1" fmla="*/ 412830 w 41283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2830" h="9923">
                    <a:moveTo>
                      <a:pt x="0" y="0"/>
                    </a:moveTo>
                    <a:lnTo>
                      <a:pt x="412830" y="0"/>
                    </a:lnTo>
                  </a:path>
                </a:pathLst>
              </a:custGeom>
              <a:ln w="3969" cap="flat">
                <a:solidFill>
                  <a:srgbClr val="1817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82" name="Полилиния: фигура 1581">
                <a:extLst>
                  <a:ext uri="{FF2B5EF4-FFF2-40B4-BE49-F238E27FC236}">
                    <a16:creationId xmlns:a16="http://schemas.microsoft.com/office/drawing/2014/main" id="{C42EA535-A683-0C71-5E43-8ADA10B49313}"/>
                  </a:ext>
                </a:extLst>
              </p:cNvPr>
              <p:cNvSpPr/>
              <p:nvPr/>
            </p:nvSpPr>
            <p:spPr>
              <a:xfrm>
                <a:off x="11304148" y="4003060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9" cap="flat">
                <a:solidFill>
                  <a:srgbClr val="1817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83" name="Полилиния: фигура 1582">
                <a:extLst>
                  <a:ext uri="{FF2B5EF4-FFF2-40B4-BE49-F238E27FC236}">
                    <a16:creationId xmlns:a16="http://schemas.microsoft.com/office/drawing/2014/main" id="{B77ECA96-88AE-9D9C-663B-C8189DE4E51F}"/>
                  </a:ext>
                </a:extLst>
              </p:cNvPr>
              <p:cNvSpPr/>
              <p:nvPr/>
            </p:nvSpPr>
            <p:spPr>
              <a:xfrm>
                <a:off x="11842018" y="4003060"/>
                <a:ext cx="538862" cy="9923"/>
              </a:xfrm>
              <a:custGeom>
                <a:avLst/>
                <a:gdLst>
                  <a:gd name="connsiteX0" fmla="*/ 0 w 538862"/>
                  <a:gd name="connsiteY0" fmla="*/ 0 h 9923"/>
                  <a:gd name="connsiteX1" fmla="*/ 538862 w 538862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8862" h="9923">
                    <a:moveTo>
                      <a:pt x="0" y="0"/>
                    </a:moveTo>
                    <a:lnTo>
                      <a:pt x="538862" y="0"/>
                    </a:lnTo>
                  </a:path>
                </a:pathLst>
              </a:custGeom>
              <a:ln w="3969" cap="flat">
                <a:solidFill>
                  <a:srgbClr val="1817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84" name="Полилиния: фигура 1583">
                <a:extLst>
                  <a:ext uri="{FF2B5EF4-FFF2-40B4-BE49-F238E27FC236}">
                    <a16:creationId xmlns:a16="http://schemas.microsoft.com/office/drawing/2014/main" id="{E001F3C9-5D34-6DB2-B067-0A2D253FB66D}"/>
                  </a:ext>
                </a:extLst>
              </p:cNvPr>
              <p:cNvSpPr/>
              <p:nvPr/>
            </p:nvSpPr>
            <p:spPr>
              <a:xfrm>
                <a:off x="12380881" y="4003060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9" cap="flat">
                <a:solidFill>
                  <a:srgbClr val="1817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85" name="Полилиния: фигура 1584">
                <a:extLst>
                  <a:ext uri="{FF2B5EF4-FFF2-40B4-BE49-F238E27FC236}">
                    <a16:creationId xmlns:a16="http://schemas.microsoft.com/office/drawing/2014/main" id="{08A1F4F0-00C2-8685-79CC-6D91BAC0275C}"/>
                  </a:ext>
                </a:extLst>
              </p:cNvPr>
              <p:cNvSpPr/>
              <p:nvPr/>
            </p:nvSpPr>
            <p:spPr>
              <a:xfrm>
                <a:off x="12918751" y="4003060"/>
                <a:ext cx="473365" cy="9923"/>
              </a:xfrm>
              <a:custGeom>
                <a:avLst/>
                <a:gdLst>
                  <a:gd name="connsiteX0" fmla="*/ 0 w 473365"/>
                  <a:gd name="connsiteY0" fmla="*/ 0 h 9923"/>
                  <a:gd name="connsiteX1" fmla="*/ 473366 w 47336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365" h="9923">
                    <a:moveTo>
                      <a:pt x="0" y="0"/>
                    </a:moveTo>
                    <a:lnTo>
                      <a:pt x="473366" y="0"/>
                    </a:lnTo>
                  </a:path>
                </a:pathLst>
              </a:custGeom>
              <a:ln w="3969" cap="flat">
                <a:solidFill>
                  <a:srgbClr val="1817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86" name="Полилиния: фигура 1585">
                <a:extLst>
                  <a:ext uri="{FF2B5EF4-FFF2-40B4-BE49-F238E27FC236}">
                    <a16:creationId xmlns:a16="http://schemas.microsoft.com/office/drawing/2014/main" id="{CDA7EEF2-618C-878A-A527-A2821E55FFF3}"/>
                  </a:ext>
                </a:extLst>
              </p:cNvPr>
              <p:cNvSpPr/>
              <p:nvPr/>
            </p:nvSpPr>
            <p:spPr>
              <a:xfrm>
                <a:off x="13392116" y="4003060"/>
                <a:ext cx="468403" cy="9923"/>
              </a:xfrm>
              <a:custGeom>
                <a:avLst/>
                <a:gdLst>
                  <a:gd name="connsiteX0" fmla="*/ 0 w 468403"/>
                  <a:gd name="connsiteY0" fmla="*/ 0 h 9923"/>
                  <a:gd name="connsiteX1" fmla="*/ 468403 w 46840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403" h="9923">
                    <a:moveTo>
                      <a:pt x="0" y="0"/>
                    </a:moveTo>
                    <a:lnTo>
                      <a:pt x="468403" y="0"/>
                    </a:lnTo>
                  </a:path>
                </a:pathLst>
              </a:custGeom>
              <a:ln w="3969" cap="flat">
                <a:solidFill>
                  <a:srgbClr val="1817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87" name="Полилиния: фигура 1586">
                <a:extLst>
                  <a:ext uri="{FF2B5EF4-FFF2-40B4-BE49-F238E27FC236}">
                    <a16:creationId xmlns:a16="http://schemas.microsoft.com/office/drawing/2014/main" id="{227723C1-113F-05FC-F071-286FEFF1B7AB}"/>
                  </a:ext>
                </a:extLst>
              </p:cNvPr>
              <p:cNvSpPr/>
              <p:nvPr/>
            </p:nvSpPr>
            <p:spPr>
              <a:xfrm>
                <a:off x="13860520" y="4003060"/>
                <a:ext cx="390005" cy="9923"/>
              </a:xfrm>
              <a:custGeom>
                <a:avLst/>
                <a:gdLst>
                  <a:gd name="connsiteX0" fmla="*/ 0 w 390005"/>
                  <a:gd name="connsiteY0" fmla="*/ 0 h 9923"/>
                  <a:gd name="connsiteX1" fmla="*/ 390006 w 39000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0005" h="9923">
                    <a:moveTo>
                      <a:pt x="0" y="0"/>
                    </a:moveTo>
                    <a:lnTo>
                      <a:pt x="390006" y="0"/>
                    </a:lnTo>
                  </a:path>
                </a:pathLst>
              </a:custGeom>
              <a:ln w="3969" cap="flat">
                <a:solidFill>
                  <a:srgbClr val="1817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88" name="Полилиния: фигура 1587">
                <a:extLst>
                  <a:ext uri="{FF2B5EF4-FFF2-40B4-BE49-F238E27FC236}">
                    <a16:creationId xmlns:a16="http://schemas.microsoft.com/office/drawing/2014/main" id="{8AAA663C-3E01-EF63-0C68-EC7BBC621F39}"/>
                  </a:ext>
                </a:extLst>
              </p:cNvPr>
              <p:cNvSpPr/>
              <p:nvPr/>
            </p:nvSpPr>
            <p:spPr>
              <a:xfrm>
                <a:off x="14250525" y="4003060"/>
                <a:ext cx="733368" cy="9923"/>
              </a:xfrm>
              <a:custGeom>
                <a:avLst/>
                <a:gdLst>
                  <a:gd name="connsiteX0" fmla="*/ 0 w 733368"/>
                  <a:gd name="connsiteY0" fmla="*/ 0 h 9923"/>
                  <a:gd name="connsiteX1" fmla="*/ 733369 w 733368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3368" h="9923">
                    <a:moveTo>
                      <a:pt x="0" y="0"/>
                    </a:moveTo>
                    <a:lnTo>
                      <a:pt x="733369" y="0"/>
                    </a:lnTo>
                  </a:path>
                </a:pathLst>
              </a:custGeom>
              <a:ln w="3969" cap="flat">
                <a:solidFill>
                  <a:srgbClr val="18171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89" name="Полилиния: фигура 1588">
                <a:extLst>
                  <a:ext uri="{FF2B5EF4-FFF2-40B4-BE49-F238E27FC236}">
                    <a16:creationId xmlns:a16="http://schemas.microsoft.com/office/drawing/2014/main" id="{34ADC51A-9564-0D6D-BF04-EADEE00C764A}"/>
                  </a:ext>
                </a:extLst>
              </p:cNvPr>
              <p:cNvSpPr/>
              <p:nvPr/>
            </p:nvSpPr>
            <p:spPr>
              <a:xfrm>
                <a:off x="10047795" y="4284896"/>
                <a:ext cx="843523" cy="9923"/>
              </a:xfrm>
              <a:custGeom>
                <a:avLst/>
                <a:gdLst>
                  <a:gd name="connsiteX0" fmla="*/ 0 w 843523"/>
                  <a:gd name="connsiteY0" fmla="*/ 0 h 9923"/>
                  <a:gd name="connsiteX1" fmla="*/ 843523 w 84352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3523" h="9923">
                    <a:moveTo>
                      <a:pt x="0" y="0"/>
                    </a:moveTo>
                    <a:lnTo>
                      <a:pt x="84352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0" name="Полилиния: фигура 1589">
                <a:extLst>
                  <a:ext uri="{FF2B5EF4-FFF2-40B4-BE49-F238E27FC236}">
                    <a16:creationId xmlns:a16="http://schemas.microsoft.com/office/drawing/2014/main" id="{8BC1B885-9E7B-9DFB-49F6-8816A1CFEEE2}"/>
                  </a:ext>
                </a:extLst>
              </p:cNvPr>
              <p:cNvSpPr/>
              <p:nvPr/>
            </p:nvSpPr>
            <p:spPr>
              <a:xfrm>
                <a:off x="10891318" y="4284896"/>
                <a:ext cx="412830" cy="9923"/>
              </a:xfrm>
              <a:custGeom>
                <a:avLst/>
                <a:gdLst>
                  <a:gd name="connsiteX0" fmla="*/ 0 w 412830"/>
                  <a:gd name="connsiteY0" fmla="*/ 0 h 9923"/>
                  <a:gd name="connsiteX1" fmla="*/ 412830 w 41283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2830" h="9923">
                    <a:moveTo>
                      <a:pt x="0" y="0"/>
                    </a:moveTo>
                    <a:lnTo>
                      <a:pt x="41283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1" name="Полилиния: фигура 1590">
                <a:extLst>
                  <a:ext uri="{FF2B5EF4-FFF2-40B4-BE49-F238E27FC236}">
                    <a16:creationId xmlns:a16="http://schemas.microsoft.com/office/drawing/2014/main" id="{9D0A23A9-373F-E3D0-0EC5-160EE6E25C73}"/>
                  </a:ext>
                </a:extLst>
              </p:cNvPr>
              <p:cNvSpPr/>
              <p:nvPr/>
            </p:nvSpPr>
            <p:spPr>
              <a:xfrm>
                <a:off x="11304148" y="4284896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2" name="Полилиния: фигура 1591">
                <a:extLst>
                  <a:ext uri="{FF2B5EF4-FFF2-40B4-BE49-F238E27FC236}">
                    <a16:creationId xmlns:a16="http://schemas.microsoft.com/office/drawing/2014/main" id="{3B0584B0-139E-CAFD-3090-3637F45B753B}"/>
                  </a:ext>
                </a:extLst>
              </p:cNvPr>
              <p:cNvSpPr/>
              <p:nvPr/>
            </p:nvSpPr>
            <p:spPr>
              <a:xfrm>
                <a:off x="11842018" y="4284896"/>
                <a:ext cx="538862" cy="9923"/>
              </a:xfrm>
              <a:custGeom>
                <a:avLst/>
                <a:gdLst>
                  <a:gd name="connsiteX0" fmla="*/ 0 w 538862"/>
                  <a:gd name="connsiteY0" fmla="*/ 0 h 9923"/>
                  <a:gd name="connsiteX1" fmla="*/ 538862 w 538862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8862" h="9923">
                    <a:moveTo>
                      <a:pt x="0" y="0"/>
                    </a:moveTo>
                    <a:lnTo>
                      <a:pt x="538862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3" name="Полилиния: фигура 1592">
                <a:extLst>
                  <a:ext uri="{FF2B5EF4-FFF2-40B4-BE49-F238E27FC236}">
                    <a16:creationId xmlns:a16="http://schemas.microsoft.com/office/drawing/2014/main" id="{C896E231-F617-974A-B79B-26D5D58B0076}"/>
                  </a:ext>
                </a:extLst>
              </p:cNvPr>
              <p:cNvSpPr/>
              <p:nvPr/>
            </p:nvSpPr>
            <p:spPr>
              <a:xfrm>
                <a:off x="12380881" y="4284896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4" name="Полилиния: фигура 1593">
                <a:extLst>
                  <a:ext uri="{FF2B5EF4-FFF2-40B4-BE49-F238E27FC236}">
                    <a16:creationId xmlns:a16="http://schemas.microsoft.com/office/drawing/2014/main" id="{C95551C6-0904-C1AF-A195-45B3D8482CDE}"/>
                  </a:ext>
                </a:extLst>
              </p:cNvPr>
              <p:cNvSpPr/>
              <p:nvPr/>
            </p:nvSpPr>
            <p:spPr>
              <a:xfrm>
                <a:off x="12918751" y="4284896"/>
                <a:ext cx="473365" cy="9923"/>
              </a:xfrm>
              <a:custGeom>
                <a:avLst/>
                <a:gdLst>
                  <a:gd name="connsiteX0" fmla="*/ 0 w 473365"/>
                  <a:gd name="connsiteY0" fmla="*/ 0 h 9923"/>
                  <a:gd name="connsiteX1" fmla="*/ 473366 w 47336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365" h="9923">
                    <a:moveTo>
                      <a:pt x="0" y="0"/>
                    </a:moveTo>
                    <a:lnTo>
                      <a:pt x="47336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5" name="Полилиния: фигура 1594">
                <a:extLst>
                  <a:ext uri="{FF2B5EF4-FFF2-40B4-BE49-F238E27FC236}">
                    <a16:creationId xmlns:a16="http://schemas.microsoft.com/office/drawing/2014/main" id="{48D57F6D-7496-FC2B-60FF-F7C8A86C679E}"/>
                  </a:ext>
                </a:extLst>
              </p:cNvPr>
              <p:cNvSpPr/>
              <p:nvPr/>
            </p:nvSpPr>
            <p:spPr>
              <a:xfrm>
                <a:off x="13392116" y="4284896"/>
                <a:ext cx="468403" cy="9923"/>
              </a:xfrm>
              <a:custGeom>
                <a:avLst/>
                <a:gdLst>
                  <a:gd name="connsiteX0" fmla="*/ 0 w 468403"/>
                  <a:gd name="connsiteY0" fmla="*/ 0 h 9923"/>
                  <a:gd name="connsiteX1" fmla="*/ 468403 w 46840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403" h="9923">
                    <a:moveTo>
                      <a:pt x="0" y="0"/>
                    </a:moveTo>
                    <a:lnTo>
                      <a:pt x="46840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6" name="Полилиния: фигура 1595">
                <a:extLst>
                  <a:ext uri="{FF2B5EF4-FFF2-40B4-BE49-F238E27FC236}">
                    <a16:creationId xmlns:a16="http://schemas.microsoft.com/office/drawing/2014/main" id="{6ABE932B-17AF-1AEA-C2BB-67A2C69D7A3A}"/>
                  </a:ext>
                </a:extLst>
              </p:cNvPr>
              <p:cNvSpPr/>
              <p:nvPr/>
            </p:nvSpPr>
            <p:spPr>
              <a:xfrm>
                <a:off x="13860520" y="4284896"/>
                <a:ext cx="390005" cy="9923"/>
              </a:xfrm>
              <a:custGeom>
                <a:avLst/>
                <a:gdLst>
                  <a:gd name="connsiteX0" fmla="*/ 0 w 390005"/>
                  <a:gd name="connsiteY0" fmla="*/ 0 h 9923"/>
                  <a:gd name="connsiteX1" fmla="*/ 390006 w 39000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0005" h="9923">
                    <a:moveTo>
                      <a:pt x="0" y="0"/>
                    </a:moveTo>
                    <a:lnTo>
                      <a:pt x="39000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7" name="Полилиния: фигура 1596">
                <a:extLst>
                  <a:ext uri="{FF2B5EF4-FFF2-40B4-BE49-F238E27FC236}">
                    <a16:creationId xmlns:a16="http://schemas.microsoft.com/office/drawing/2014/main" id="{B77072B8-57D2-3940-8818-A4A434013BF1}"/>
                  </a:ext>
                </a:extLst>
              </p:cNvPr>
              <p:cNvSpPr/>
              <p:nvPr/>
            </p:nvSpPr>
            <p:spPr>
              <a:xfrm>
                <a:off x="14250525" y="4284896"/>
                <a:ext cx="733368" cy="9923"/>
              </a:xfrm>
              <a:custGeom>
                <a:avLst/>
                <a:gdLst>
                  <a:gd name="connsiteX0" fmla="*/ 0 w 733368"/>
                  <a:gd name="connsiteY0" fmla="*/ 0 h 9923"/>
                  <a:gd name="connsiteX1" fmla="*/ 733369 w 733368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3368" h="9923">
                    <a:moveTo>
                      <a:pt x="0" y="0"/>
                    </a:moveTo>
                    <a:lnTo>
                      <a:pt x="733369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8" name="Полилиния: фигура 1597">
                <a:extLst>
                  <a:ext uri="{FF2B5EF4-FFF2-40B4-BE49-F238E27FC236}">
                    <a16:creationId xmlns:a16="http://schemas.microsoft.com/office/drawing/2014/main" id="{F3C35F76-559F-A70A-4201-BF94CD4D70DA}"/>
                  </a:ext>
                </a:extLst>
              </p:cNvPr>
              <p:cNvSpPr/>
              <p:nvPr/>
            </p:nvSpPr>
            <p:spPr>
              <a:xfrm>
                <a:off x="10047795" y="4566732"/>
                <a:ext cx="843523" cy="9923"/>
              </a:xfrm>
              <a:custGeom>
                <a:avLst/>
                <a:gdLst>
                  <a:gd name="connsiteX0" fmla="*/ 0 w 843523"/>
                  <a:gd name="connsiteY0" fmla="*/ 0 h 9923"/>
                  <a:gd name="connsiteX1" fmla="*/ 843523 w 84352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3523" h="9923">
                    <a:moveTo>
                      <a:pt x="0" y="0"/>
                    </a:moveTo>
                    <a:lnTo>
                      <a:pt x="84352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99" name="Полилиния: фигура 1598">
                <a:extLst>
                  <a:ext uri="{FF2B5EF4-FFF2-40B4-BE49-F238E27FC236}">
                    <a16:creationId xmlns:a16="http://schemas.microsoft.com/office/drawing/2014/main" id="{32B9A426-C174-D741-81F4-01472A7F5EBC}"/>
                  </a:ext>
                </a:extLst>
              </p:cNvPr>
              <p:cNvSpPr/>
              <p:nvPr/>
            </p:nvSpPr>
            <p:spPr>
              <a:xfrm>
                <a:off x="10891318" y="4566732"/>
                <a:ext cx="412830" cy="9923"/>
              </a:xfrm>
              <a:custGeom>
                <a:avLst/>
                <a:gdLst>
                  <a:gd name="connsiteX0" fmla="*/ 0 w 412830"/>
                  <a:gd name="connsiteY0" fmla="*/ 0 h 9923"/>
                  <a:gd name="connsiteX1" fmla="*/ 412830 w 41283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2830" h="9923">
                    <a:moveTo>
                      <a:pt x="0" y="0"/>
                    </a:moveTo>
                    <a:lnTo>
                      <a:pt x="41283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0" name="Полилиния: фигура 1599">
                <a:extLst>
                  <a:ext uri="{FF2B5EF4-FFF2-40B4-BE49-F238E27FC236}">
                    <a16:creationId xmlns:a16="http://schemas.microsoft.com/office/drawing/2014/main" id="{1ADFDC0C-230D-1B45-6DF0-9ECAF1479ACB}"/>
                  </a:ext>
                </a:extLst>
              </p:cNvPr>
              <p:cNvSpPr/>
              <p:nvPr/>
            </p:nvSpPr>
            <p:spPr>
              <a:xfrm>
                <a:off x="11304148" y="4566732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1" name="Полилиния: фигура 1600">
                <a:extLst>
                  <a:ext uri="{FF2B5EF4-FFF2-40B4-BE49-F238E27FC236}">
                    <a16:creationId xmlns:a16="http://schemas.microsoft.com/office/drawing/2014/main" id="{765B3EEA-B144-DC9D-AC50-FC94B7B0A2F0}"/>
                  </a:ext>
                </a:extLst>
              </p:cNvPr>
              <p:cNvSpPr/>
              <p:nvPr/>
            </p:nvSpPr>
            <p:spPr>
              <a:xfrm>
                <a:off x="11842018" y="4566732"/>
                <a:ext cx="538862" cy="9923"/>
              </a:xfrm>
              <a:custGeom>
                <a:avLst/>
                <a:gdLst>
                  <a:gd name="connsiteX0" fmla="*/ 0 w 538862"/>
                  <a:gd name="connsiteY0" fmla="*/ 0 h 9923"/>
                  <a:gd name="connsiteX1" fmla="*/ 538862 w 538862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8862" h="9923">
                    <a:moveTo>
                      <a:pt x="0" y="0"/>
                    </a:moveTo>
                    <a:lnTo>
                      <a:pt x="538862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2" name="Полилиния: фигура 1601">
                <a:extLst>
                  <a:ext uri="{FF2B5EF4-FFF2-40B4-BE49-F238E27FC236}">
                    <a16:creationId xmlns:a16="http://schemas.microsoft.com/office/drawing/2014/main" id="{FB1A1443-0892-F39B-8072-360CF322A61D}"/>
                  </a:ext>
                </a:extLst>
              </p:cNvPr>
              <p:cNvSpPr/>
              <p:nvPr/>
            </p:nvSpPr>
            <p:spPr>
              <a:xfrm>
                <a:off x="12380881" y="4566732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3" name="Полилиния: фигура 1602">
                <a:extLst>
                  <a:ext uri="{FF2B5EF4-FFF2-40B4-BE49-F238E27FC236}">
                    <a16:creationId xmlns:a16="http://schemas.microsoft.com/office/drawing/2014/main" id="{373A5057-8617-BBAA-1CA7-570A60A2E30F}"/>
                  </a:ext>
                </a:extLst>
              </p:cNvPr>
              <p:cNvSpPr/>
              <p:nvPr/>
            </p:nvSpPr>
            <p:spPr>
              <a:xfrm>
                <a:off x="12918751" y="4566732"/>
                <a:ext cx="473365" cy="9923"/>
              </a:xfrm>
              <a:custGeom>
                <a:avLst/>
                <a:gdLst>
                  <a:gd name="connsiteX0" fmla="*/ 0 w 473365"/>
                  <a:gd name="connsiteY0" fmla="*/ 0 h 9923"/>
                  <a:gd name="connsiteX1" fmla="*/ 473366 w 47336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365" h="9923">
                    <a:moveTo>
                      <a:pt x="0" y="0"/>
                    </a:moveTo>
                    <a:lnTo>
                      <a:pt x="47336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4" name="Полилиния: фигура 1603">
                <a:extLst>
                  <a:ext uri="{FF2B5EF4-FFF2-40B4-BE49-F238E27FC236}">
                    <a16:creationId xmlns:a16="http://schemas.microsoft.com/office/drawing/2014/main" id="{B2FD0376-B975-B7C3-C765-447FE2B5B424}"/>
                  </a:ext>
                </a:extLst>
              </p:cNvPr>
              <p:cNvSpPr/>
              <p:nvPr/>
            </p:nvSpPr>
            <p:spPr>
              <a:xfrm>
                <a:off x="13392116" y="4566732"/>
                <a:ext cx="468403" cy="9923"/>
              </a:xfrm>
              <a:custGeom>
                <a:avLst/>
                <a:gdLst>
                  <a:gd name="connsiteX0" fmla="*/ 0 w 468403"/>
                  <a:gd name="connsiteY0" fmla="*/ 0 h 9923"/>
                  <a:gd name="connsiteX1" fmla="*/ 468403 w 46840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403" h="9923">
                    <a:moveTo>
                      <a:pt x="0" y="0"/>
                    </a:moveTo>
                    <a:lnTo>
                      <a:pt x="46840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5" name="Полилиния: фигура 1604">
                <a:extLst>
                  <a:ext uri="{FF2B5EF4-FFF2-40B4-BE49-F238E27FC236}">
                    <a16:creationId xmlns:a16="http://schemas.microsoft.com/office/drawing/2014/main" id="{F4D96C47-561A-D238-8D10-5718B73F960A}"/>
                  </a:ext>
                </a:extLst>
              </p:cNvPr>
              <p:cNvSpPr/>
              <p:nvPr/>
            </p:nvSpPr>
            <p:spPr>
              <a:xfrm>
                <a:off x="13860520" y="4566732"/>
                <a:ext cx="390005" cy="9923"/>
              </a:xfrm>
              <a:custGeom>
                <a:avLst/>
                <a:gdLst>
                  <a:gd name="connsiteX0" fmla="*/ 0 w 390005"/>
                  <a:gd name="connsiteY0" fmla="*/ 0 h 9923"/>
                  <a:gd name="connsiteX1" fmla="*/ 390006 w 39000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0005" h="9923">
                    <a:moveTo>
                      <a:pt x="0" y="0"/>
                    </a:moveTo>
                    <a:lnTo>
                      <a:pt x="39000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6" name="Полилиния: фигура 1605">
                <a:extLst>
                  <a:ext uri="{FF2B5EF4-FFF2-40B4-BE49-F238E27FC236}">
                    <a16:creationId xmlns:a16="http://schemas.microsoft.com/office/drawing/2014/main" id="{137A22E1-9A13-A387-EB5B-0B2E6A13A93B}"/>
                  </a:ext>
                </a:extLst>
              </p:cNvPr>
              <p:cNvSpPr/>
              <p:nvPr/>
            </p:nvSpPr>
            <p:spPr>
              <a:xfrm>
                <a:off x="14250525" y="4566732"/>
                <a:ext cx="733368" cy="9923"/>
              </a:xfrm>
              <a:custGeom>
                <a:avLst/>
                <a:gdLst>
                  <a:gd name="connsiteX0" fmla="*/ 0 w 733368"/>
                  <a:gd name="connsiteY0" fmla="*/ 0 h 9923"/>
                  <a:gd name="connsiteX1" fmla="*/ 733369 w 733368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3368" h="9923">
                    <a:moveTo>
                      <a:pt x="0" y="0"/>
                    </a:moveTo>
                    <a:lnTo>
                      <a:pt x="733369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7" name="Полилиния: фигура 1606">
                <a:extLst>
                  <a:ext uri="{FF2B5EF4-FFF2-40B4-BE49-F238E27FC236}">
                    <a16:creationId xmlns:a16="http://schemas.microsoft.com/office/drawing/2014/main" id="{01BA8A32-7F21-572A-0DEF-A27E8927CDDE}"/>
                  </a:ext>
                </a:extLst>
              </p:cNvPr>
              <p:cNvSpPr/>
              <p:nvPr/>
            </p:nvSpPr>
            <p:spPr>
              <a:xfrm>
                <a:off x="10047795" y="4848568"/>
                <a:ext cx="843523" cy="9923"/>
              </a:xfrm>
              <a:custGeom>
                <a:avLst/>
                <a:gdLst>
                  <a:gd name="connsiteX0" fmla="*/ 0 w 843523"/>
                  <a:gd name="connsiteY0" fmla="*/ 0 h 9923"/>
                  <a:gd name="connsiteX1" fmla="*/ 843523 w 84352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3523" h="9923">
                    <a:moveTo>
                      <a:pt x="0" y="0"/>
                    </a:moveTo>
                    <a:lnTo>
                      <a:pt x="84352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8" name="Полилиния: фигура 1607">
                <a:extLst>
                  <a:ext uri="{FF2B5EF4-FFF2-40B4-BE49-F238E27FC236}">
                    <a16:creationId xmlns:a16="http://schemas.microsoft.com/office/drawing/2014/main" id="{F3473DA4-442C-F6E0-0FEF-7E819A73788F}"/>
                  </a:ext>
                </a:extLst>
              </p:cNvPr>
              <p:cNvSpPr/>
              <p:nvPr/>
            </p:nvSpPr>
            <p:spPr>
              <a:xfrm>
                <a:off x="10891318" y="4848568"/>
                <a:ext cx="412830" cy="9923"/>
              </a:xfrm>
              <a:custGeom>
                <a:avLst/>
                <a:gdLst>
                  <a:gd name="connsiteX0" fmla="*/ 0 w 412830"/>
                  <a:gd name="connsiteY0" fmla="*/ 0 h 9923"/>
                  <a:gd name="connsiteX1" fmla="*/ 412830 w 41283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2830" h="9923">
                    <a:moveTo>
                      <a:pt x="0" y="0"/>
                    </a:moveTo>
                    <a:lnTo>
                      <a:pt x="41283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09" name="Полилиния: фигура 1608">
                <a:extLst>
                  <a:ext uri="{FF2B5EF4-FFF2-40B4-BE49-F238E27FC236}">
                    <a16:creationId xmlns:a16="http://schemas.microsoft.com/office/drawing/2014/main" id="{F9172226-1CDE-B1D1-B741-30EA0D9EE0AE}"/>
                  </a:ext>
                </a:extLst>
              </p:cNvPr>
              <p:cNvSpPr/>
              <p:nvPr/>
            </p:nvSpPr>
            <p:spPr>
              <a:xfrm>
                <a:off x="11304148" y="4848568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0" name="Полилиния: фигура 1609">
                <a:extLst>
                  <a:ext uri="{FF2B5EF4-FFF2-40B4-BE49-F238E27FC236}">
                    <a16:creationId xmlns:a16="http://schemas.microsoft.com/office/drawing/2014/main" id="{8653BF2C-B56E-2765-C500-356694785CA2}"/>
                  </a:ext>
                </a:extLst>
              </p:cNvPr>
              <p:cNvSpPr/>
              <p:nvPr/>
            </p:nvSpPr>
            <p:spPr>
              <a:xfrm>
                <a:off x="11842018" y="4848568"/>
                <a:ext cx="538862" cy="9923"/>
              </a:xfrm>
              <a:custGeom>
                <a:avLst/>
                <a:gdLst>
                  <a:gd name="connsiteX0" fmla="*/ 0 w 538862"/>
                  <a:gd name="connsiteY0" fmla="*/ 0 h 9923"/>
                  <a:gd name="connsiteX1" fmla="*/ 538862 w 538862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8862" h="9923">
                    <a:moveTo>
                      <a:pt x="0" y="0"/>
                    </a:moveTo>
                    <a:lnTo>
                      <a:pt x="538862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1" name="Полилиния: фигура 1610">
                <a:extLst>
                  <a:ext uri="{FF2B5EF4-FFF2-40B4-BE49-F238E27FC236}">
                    <a16:creationId xmlns:a16="http://schemas.microsoft.com/office/drawing/2014/main" id="{5F377B2E-0D10-3FA6-2FD9-53C1358F711A}"/>
                  </a:ext>
                </a:extLst>
              </p:cNvPr>
              <p:cNvSpPr/>
              <p:nvPr/>
            </p:nvSpPr>
            <p:spPr>
              <a:xfrm>
                <a:off x="12380881" y="4848568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2" name="Полилиния: фигура 1611">
                <a:extLst>
                  <a:ext uri="{FF2B5EF4-FFF2-40B4-BE49-F238E27FC236}">
                    <a16:creationId xmlns:a16="http://schemas.microsoft.com/office/drawing/2014/main" id="{750FC72C-E47B-2015-1740-6E12E15ED8A5}"/>
                  </a:ext>
                </a:extLst>
              </p:cNvPr>
              <p:cNvSpPr/>
              <p:nvPr/>
            </p:nvSpPr>
            <p:spPr>
              <a:xfrm>
                <a:off x="12918751" y="4848568"/>
                <a:ext cx="473365" cy="9923"/>
              </a:xfrm>
              <a:custGeom>
                <a:avLst/>
                <a:gdLst>
                  <a:gd name="connsiteX0" fmla="*/ 0 w 473365"/>
                  <a:gd name="connsiteY0" fmla="*/ 0 h 9923"/>
                  <a:gd name="connsiteX1" fmla="*/ 473366 w 47336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365" h="9923">
                    <a:moveTo>
                      <a:pt x="0" y="0"/>
                    </a:moveTo>
                    <a:lnTo>
                      <a:pt x="47336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3" name="Полилиния: фигура 1612">
                <a:extLst>
                  <a:ext uri="{FF2B5EF4-FFF2-40B4-BE49-F238E27FC236}">
                    <a16:creationId xmlns:a16="http://schemas.microsoft.com/office/drawing/2014/main" id="{2B6E1E07-B5AF-D129-7406-C8F49764478C}"/>
                  </a:ext>
                </a:extLst>
              </p:cNvPr>
              <p:cNvSpPr/>
              <p:nvPr/>
            </p:nvSpPr>
            <p:spPr>
              <a:xfrm>
                <a:off x="13392116" y="4848568"/>
                <a:ext cx="468403" cy="9923"/>
              </a:xfrm>
              <a:custGeom>
                <a:avLst/>
                <a:gdLst>
                  <a:gd name="connsiteX0" fmla="*/ 0 w 468403"/>
                  <a:gd name="connsiteY0" fmla="*/ 0 h 9923"/>
                  <a:gd name="connsiteX1" fmla="*/ 468403 w 46840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403" h="9923">
                    <a:moveTo>
                      <a:pt x="0" y="0"/>
                    </a:moveTo>
                    <a:lnTo>
                      <a:pt x="46840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4" name="Полилиния: фигура 1613">
                <a:extLst>
                  <a:ext uri="{FF2B5EF4-FFF2-40B4-BE49-F238E27FC236}">
                    <a16:creationId xmlns:a16="http://schemas.microsoft.com/office/drawing/2014/main" id="{C553FD06-C69E-195A-E6F2-2D85053BF8A4}"/>
                  </a:ext>
                </a:extLst>
              </p:cNvPr>
              <p:cNvSpPr/>
              <p:nvPr/>
            </p:nvSpPr>
            <p:spPr>
              <a:xfrm>
                <a:off x="13860520" y="4848568"/>
                <a:ext cx="390005" cy="9923"/>
              </a:xfrm>
              <a:custGeom>
                <a:avLst/>
                <a:gdLst>
                  <a:gd name="connsiteX0" fmla="*/ 0 w 390005"/>
                  <a:gd name="connsiteY0" fmla="*/ 0 h 9923"/>
                  <a:gd name="connsiteX1" fmla="*/ 390006 w 39000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0005" h="9923">
                    <a:moveTo>
                      <a:pt x="0" y="0"/>
                    </a:moveTo>
                    <a:lnTo>
                      <a:pt x="39000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5" name="Полилиния: фигура 1614">
                <a:extLst>
                  <a:ext uri="{FF2B5EF4-FFF2-40B4-BE49-F238E27FC236}">
                    <a16:creationId xmlns:a16="http://schemas.microsoft.com/office/drawing/2014/main" id="{73D78B9B-D9A1-2A8E-7089-1B29F8A12BE3}"/>
                  </a:ext>
                </a:extLst>
              </p:cNvPr>
              <p:cNvSpPr/>
              <p:nvPr/>
            </p:nvSpPr>
            <p:spPr>
              <a:xfrm>
                <a:off x="14250525" y="4848568"/>
                <a:ext cx="733368" cy="9923"/>
              </a:xfrm>
              <a:custGeom>
                <a:avLst/>
                <a:gdLst>
                  <a:gd name="connsiteX0" fmla="*/ 0 w 733368"/>
                  <a:gd name="connsiteY0" fmla="*/ 0 h 9923"/>
                  <a:gd name="connsiteX1" fmla="*/ 733369 w 733368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3368" h="9923">
                    <a:moveTo>
                      <a:pt x="0" y="0"/>
                    </a:moveTo>
                    <a:lnTo>
                      <a:pt x="733369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6" name="Полилиния: фигура 1615">
                <a:extLst>
                  <a:ext uri="{FF2B5EF4-FFF2-40B4-BE49-F238E27FC236}">
                    <a16:creationId xmlns:a16="http://schemas.microsoft.com/office/drawing/2014/main" id="{0F39409F-15B1-E356-7D64-DEBD17DB8900}"/>
                  </a:ext>
                </a:extLst>
              </p:cNvPr>
              <p:cNvSpPr/>
              <p:nvPr/>
            </p:nvSpPr>
            <p:spPr>
              <a:xfrm>
                <a:off x="10047795" y="5130404"/>
                <a:ext cx="843523" cy="9923"/>
              </a:xfrm>
              <a:custGeom>
                <a:avLst/>
                <a:gdLst>
                  <a:gd name="connsiteX0" fmla="*/ 0 w 843523"/>
                  <a:gd name="connsiteY0" fmla="*/ 0 h 9923"/>
                  <a:gd name="connsiteX1" fmla="*/ 843523 w 84352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3523" h="9923">
                    <a:moveTo>
                      <a:pt x="0" y="0"/>
                    </a:moveTo>
                    <a:lnTo>
                      <a:pt x="84352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7" name="Полилиния: фигура 1616">
                <a:extLst>
                  <a:ext uri="{FF2B5EF4-FFF2-40B4-BE49-F238E27FC236}">
                    <a16:creationId xmlns:a16="http://schemas.microsoft.com/office/drawing/2014/main" id="{B206794B-56BE-67EB-AD24-DBC9EB3FCDC4}"/>
                  </a:ext>
                </a:extLst>
              </p:cNvPr>
              <p:cNvSpPr/>
              <p:nvPr/>
            </p:nvSpPr>
            <p:spPr>
              <a:xfrm>
                <a:off x="10891318" y="5130404"/>
                <a:ext cx="412830" cy="9923"/>
              </a:xfrm>
              <a:custGeom>
                <a:avLst/>
                <a:gdLst>
                  <a:gd name="connsiteX0" fmla="*/ 0 w 412830"/>
                  <a:gd name="connsiteY0" fmla="*/ 0 h 9923"/>
                  <a:gd name="connsiteX1" fmla="*/ 412830 w 41283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2830" h="9923">
                    <a:moveTo>
                      <a:pt x="0" y="0"/>
                    </a:moveTo>
                    <a:lnTo>
                      <a:pt x="41283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8" name="Полилиния: фигура 1617">
                <a:extLst>
                  <a:ext uri="{FF2B5EF4-FFF2-40B4-BE49-F238E27FC236}">
                    <a16:creationId xmlns:a16="http://schemas.microsoft.com/office/drawing/2014/main" id="{6F1F92B0-334A-C2A3-AC7E-3DD85449F4ED}"/>
                  </a:ext>
                </a:extLst>
              </p:cNvPr>
              <p:cNvSpPr/>
              <p:nvPr/>
            </p:nvSpPr>
            <p:spPr>
              <a:xfrm>
                <a:off x="11304148" y="5130404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19" name="Полилиния: фигура 1618">
                <a:extLst>
                  <a:ext uri="{FF2B5EF4-FFF2-40B4-BE49-F238E27FC236}">
                    <a16:creationId xmlns:a16="http://schemas.microsoft.com/office/drawing/2014/main" id="{2607F32E-76DD-1CB1-B8A8-E63660B9ACF2}"/>
                  </a:ext>
                </a:extLst>
              </p:cNvPr>
              <p:cNvSpPr/>
              <p:nvPr/>
            </p:nvSpPr>
            <p:spPr>
              <a:xfrm>
                <a:off x="11842018" y="5130404"/>
                <a:ext cx="538862" cy="9923"/>
              </a:xfrm>
              <a:custGeom>
                <a:avLst/>
                <a:gdLst>
                  <a:gd name="connsiteX0" fmla="*/ 0 w 538862"/>
                  <a:gd name="connsiteY0" fmla="*/ 0 h 9923"/>
                  <a:gd name="connsiteX1" fmla="*/ 538862 w 538862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8862" h="9923">
                    <a:moveTo>
                      <a:pt x="0" y="0"/>
                    </a:moveTo>
                    <a:lnTo>
                      <a:pt x="538862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0" name="Полилиния: фигура 1619">
                <a:extLst>
                  <a:ext uri="{FF2B5EF4-FFF2-40B4-BE49-F238E27FC236}">
                    <a16:creationId xmlns:a16="http://schemas.microsoft.com/office/drawing/2014/main" id="{81F19E0E-EDE5-058E-A39A-47F92411D96D}"/>
                  </a:ext>
                </a:extLst>
              </p:cNvPr>
              <p:cNvSpPr/>
              <p:nvPr/>
            </p:nvSpPr>
            <p:spPr>
              <a:xfrm>
                <a:off x="12380881" y="5130404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1" name="Полилиния: фигура 1620">
                <a:extLst>
                  <a:ext uri="{FF2B5EF4-FFF2-40B4-BE49-F238E27FC236}">
                    <a16:creationId xmlns:a16="http://schemas.microsoft.com/office/drawing/2014/main" id="{78AD509F-DBFD-D0D7-335E-A0711FB0337B}"/>
                  </a:ext>
                </a:extLst>
              </p:cNvPr>
              <p:cNvSpPr/>
              <p:nvPr/>
            </p:nvSpPr>
            <p:spPr>
              <a:xfrm>
                <a:off x="12918751" y="5130404"/>
                <a:ext cx="473365" cy="9923"/>
              </a:xfrm>
              <a:custGeom>
                <a:avLst/>
                <a:gdLst>
                  <a:gd name="connsiteX0" fmla="*/ 0 w 473365"/>
                  <a:gd name="connsiteY0" fmla="*/ 0 h 9923"/>
                  <a:gd name="connsiteX1" fmla="*/ 473366 w 47336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365" h="9923">
                    <a:moveTo>
                      <a:pt x="0" y="0"/>
                    </a:moveTo>
                    <a:lnTo>
                      <a:pt x="47336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2" name="Полилиния: фигура 1621">
                <a:extLst>
                  <a:ext uri="{FF2B5EF4-FFF2-40B4-BE49-F238E27FC236}">
                    <a16:creationId xmlns:a16="http://schemas.microsoft.com/office/drawing/2014/main" id="{ECAD65B9-67B2-6E8B-2558-DAFABD0AD74F}"/>
                  </a:ext>
                </a:extLst>
              </p:cNvPr>
              <p:cNvSpPr/>
              <p:nvPr/>
            </p:nvSpPr>
            <p:spPr>
              <a:xfrm>
                <a:off x="13392116" y="5130404"/>
                <a:ext cx="468403" cy="9923"/>
              </a:xfrm>
              <a:custGeom>
                <a:avLst/>
                <a:gdLst>
                  <a:gd name="connsiteX0" fmla="*/ 0 w 468403"/>
                  <a:gd name="connsiteY0" fmla="*/ 0 h 9923"/>
                  <a:gd name="connsiteX1" fmla="*/ 468403 w 46840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403" h="9923">
                    <a:moveTo>
                      <a:pt x="0" y="0"/>
                    </a:moveTo>
                    <a:lnTo>
                      <a:pt x="46840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3" name="Полилиния: фигура 1622">
                <a:extLst>
                  <a:ext uri="{FF2B5EF4-FFF2-40B4-BE49-F238E27FC236}">
                    <a16:creationId xmlns:a16="http://schemas.microsoft.com/office/drawing/2014/main" id="{42E914D8-4AA1-E7B9-1B8F-F0A049F5C389}"/>
                  </a:ext>
                </a:extLst>
              </p:cNvPr>
              <p:cNvSpPr/>
              <p:nvPr/>
            </p:nvSpPr>
            <p:spPr>
              <a:xfrm>
                <a:off x="13860520" y="5130404"/>
                <a:ext cx="390005" cy="9923"/>
              </a:xfrm>
              <a:custGeom>
                <a:avLst/>
                <a:gdLst>
                  <a:gd name="connsiteX0" fmla="*/ 0 w 390005"/>
                  <a:gd name="connsiteY0" fmla="*/ 0 h 9923"/>
                  <a:gd name="connsiteX1" fmla="*/ 390006 w 39000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0005" h="9923">
                    <a:moveTo>
                      <a:pt x="0" y="0"/>
                    </a:moveTo>
                    <a:lnTo>
                      <a:pt x="39000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4" name="Полилиния: фигура 1623">
                <a:extLst>
                  <a:ext uri="{FF2B5EF4-FFF2-40B4-BE49-F238E27FC236}">
                    <a16:creationId xmlns:a16="http://schemas.microsoft.com/office/drawing/2014/main" id="{AF4EF456-30F5-4E4A-3F1C-918C54B18CB8}"/>
                  </a:ext>
                </a:extLst>
              </p:cNvPr>
              <p:cNvSpPr/>
              <p:nvPr/>
            </p:nvSpPr>
            <p:spPr>
              <a:xfrm>
                <a:off x="14250525" y="5130404"/>
                <a:ext cx="733368" cy="9923"/>
              </a:xfrm>
              <a:custGeom>
                <a:avLst/>
                <a:gdLst>
                  <a:gd name="connsiteX0" fmla="*/ 0 w 733368"/>
                  <a:gd name="connsiteY0" fmla="*/ 0 h 9923"/>
                  <a:gd name="connsiteX1" fmla="*/ 733369 w 733368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3368" h="9923">
                    <a:moveTo>
                      <a:pt x="0" y="0"/>
                    </a:moveTo>
                    <a:lnTo>
                      <a:pt x="733369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5" name="Полилиния: фигура 1624">
                <a:extLst>
                  <a:ext uri="{FF2B5EF4-FFF2-40B4-BE49-F238E27FC236}">
                    <a16:creationId xmlns:a16="http://schemas.microsoft.com/office/drawing/2014/main" id="{C646F5D4-A1B8-9A27-5460-EDC10C7E87D8}"/>
                  </a:ext>
                </a:extLst>
              </p:cNvPr>
              <p:cNvSpPr/>
              <p:nvPr/>
            </p:nvSpPr>
            <p:spPr>
              <a:xfrm>
                <a:off x="10047795" y="5412240"/>
                <a:ext cx="843523" cy="9923"/>
              </a:xfrm>
              <a:custGeom>
                <a:avLst/>
                <a:gdLst>
                  <a:gd name="connsiteX0" fmla="*/ 0 w 843523"/>
                  <a:gd name="connsiteY0" fmla="*/ 0 h 9923"/>
                  <a:gd name="connsiteX1" fmla="*/ 843523 w 84352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3523" h="9923">
                    <a:moveTo>
                      <a:pt x="0" y="0"/>
                    </a:moveTo>
                    <a:lnTo>
                      <a:pt x="84352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6" name="Полилиния: фигура 1625">
                <a:extLst>
                  <a:ext uri="{FF2B5EF4-FFF2-40B4-BE49-F238E27FC236}">
                    <a16:creationId xmlns:a16="http://schemas.microsoft.com/office/drawing/2014/main" id="{F9FC8AC8-6860-9F2F-5A57-69DBC25D3774}"/>
                  </a:ext>
                </a:extLst>
              </p:cNvPr>
              <p:cNvSpPr/>
              <p:nvPr/>
            </p:nvSpPr>
            <p:spPr>
              <a:xfrm>
                <a:off x="10891318" y="5412240"/>
                <a:ext cx="412830" cy="9923"/>
              </a:xfrm>
              <a:custGeom>
                <a:avLst/>
                <a:gdLst>
                  <a:gd name="connsiteX0" fmla="*/ 0 w 412830"/>
                  <a:gd name="connsiteY0" fmla="*/ 0 h 9923"/>
                  <a:gd name="connsiteX1" fmla="*/ 412830 w 41283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2830" h="9923">
                    <a:moveTo>
                      <a:pt x="0" y="0"/>
                    </a:moveTo>
                    <a:lnTo>
                      <a:pt x="41283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7" name="Полилиния: фигура 1626">
                <a:extLst>
                  <a:ext uri="{FF2B5EF4-FFF2-40B4-BE49-F238E27FC236}">
                    <a16:creationId xmlns:a16="http://schemas.microsoft.com/office/drawing/2014/main" id="{A8091CE3-193F-36B3-A767-D86C25D974B7}"/>
                  </a:ext>
                </a:extLst>
              </p:cNvPr>
              <p:cNvSpPr/>
              <p:nvPr/>
            </p:nvSpPr>
            <p:spPr>
              <a:xfrm>
                <a:off x="11304148" y="5412240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8" name="Полилиния: фигура 1627">
                <a:extLst>
                  <a:ext uri="{FF2B5EF4-FFF2-40B4-BE49-F238E27FC236}">
                    <a16:creationId xmlns:a16="http://schemas.microsoft.com/office/drawing/2014/main" id="{C2B1EA65-E241-4DB6-5C49-7680E50A2AC8}"/>
                  </a:ext>
                </a:extLst>
              </p:cNvPr>
              <p:cNvSpPr/>
              <p:nvPr/>
            </p:nvSpPr>
            <p:spPr>
              <a:xfrm>
                <a:off x="11842018" y="5412240"/>
                <a:ext cx="538862" cy="9923"/>
              </a:xfrm>
              <a:custGeom>
                <a:avLst/>
                <a:gdLst>
                  <a:gd name="connsiteX0" fmla="*/ 0 w 538862"/>
                  <a:gd name="connsiteY0" fmla="*/ 0 h 9923"/>
                  <a:gd name="connsiteX1" fmla="*/ 538862 w 538862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8862" h="9923">
                    <a:moveTo>
                      <a:pt x="0" y="0"/>
                    </a:moveTo>
                    <a:lnTo>
                      <a:pt x="538862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29" name="Полилиния: фигура 1628">
                <a:extLst>
                  <a:ext uri="{FF2B5EF4-FFF2-40B4-BE49-F238E27FC236}">
                    <a16:creationId xmlns:a16="http://schemas.microsoft.com/office/drawing/2014/main" id="{CB861A7F-281A-AE1F-75D5-F379B2451DC9}"/>
                  </a:ext>
                </a:extLst>
              </p:cNvPr>
              <p:cNvSpPr/>
              <p:nvPr/>
            </p:nvSpPr>
            <p:spPr>
              <a:xfrm>
                <a:off x="12380881" y="5412240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0" name="Полилиния: фигура 1629">
                <a:extLst>
                  <a:ext uri="{FF2B5EF4-FFF2-40B4-BE49-F238E27FC236}">
                    <a16:creationId xmlns:a16="http://schemas.microsoft.com/office/drawing/2014/main" id="{4F98D0BB-64B4-0147-8281-B7E659D98C6F}"/>
                  </a:ext>
                </a:extLst>
              </p:cNvPr>
              <p:cNvSpPr/>
              <p:nvPr/>
            </p:nvSpPr>
            <p:spPr>
              <a:xfrm>
                <a:off x="12918751" y="5412240"/>
                <a:ext cx="473365" cy="9923"/>
              </a:xfrm>
              <a:custGeom>
                <a:avLst/>
                <a:gdLst>
                  <a:gd name="connsiteX0" fmla="*/ 0 w 473365"/>
                  <a:gd name="connsiteY0" fmla="*/ 0 h 9923"/>
                  <a:gd name="connsiteX1" fmla="*/ 473366 w 47336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365" h="9923">
                    <a:moveTo>
                      <a:pt x="0" y="0"/>
                    </a:moveTo>
                    <a:lnTo>
                      <a:pt x="47336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1" name="Полилиния: фигура 1630">
                <a:extLst>
                  <a:ext uri="{FF2B5EF4-FFF2-40B4-BE49-F238E27FC236}">
                    <a16:creationId xmlns:a16="http://schemas.microsoft.com/office/drawing/2014/main" id="{38AFAD83-6A14-0B9C-B49A-624F5BEFE0DD}"/>
                  </a:ext>
                </a:extLst>
              </p:cNvPr>
              <p:cNvSpPr/>
              <p:nvPr/>
            </p:nvSpPr>
            <p:spPr>
              <a:xfrm>
                <a:off x="13392116" y="5412240"/>
                <a:ext cx="468403" cy="9923"/>
              </a:xfrm>
              <a:custGeom>
                <a:avLst/>
                <a:gdLst>
                  <a:gd name="connsiteX0" fmla="*/ 0 w 468403"/>
                  <a:gd name="connsiteY0" fmla="*/ 0 h 9923"/>
                  <a:gd name="connsiteX1" fmla="*/ 468403 w 46840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403" h="9923">
                    <a:moveTo>
                      <a:pt x="0" y="0"/>
                    </a:moveTo>
                    <a:lnTo>
                      <a:pt x="46840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2" name="Полилиния: фигура 1631">
                <a:extLst>
                  <a:ext uri="{FF2B5EF4-FFF2-40B4-BE49-F238E27FC236}">
                    <a16:creationId xmlns:a16="http://schemas.microsoft.com/office/drawing/2014/main" id="{CD15A7AE-FCCC-ABEF-7A36-7B8927310F33}"/>
                  </a:ext>
                </a:extLst>
              </p:cNvPr>
              <p:cNvSpPr/>
              <p:nvPr/>
            </p:nvSpPr>
            <p:spPr>
              <a:xfrm>
                <a:off x="13860520" y="5412240"/>
                <a:ext cx="390005" cy="9923"/>
              </a:xfrm>
              <a:custGeom>
                <a:avLst/>
                <a:gdLst>
                  <a:gd name="connsiteX0" fmla="*/ 0 w 390005"/>
                  <a:gd name="connsiteY0" fmla="*/ 0 h 9923"/>
                  <a:gd name="connsiteX1" fmla="*/ 390006 w 39000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0005" h="9923">
                    <a:moveTo>
                      <a:pt x="0" y="0"/>
                    </a:moveTo>
                    <a:lnTo>
                      <a:pt x="39000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3" name="Полилиния: фигура 1632">
                <a:extLst>
                  <a:ext uri="{FF2B5EF4-FFF2-40B4-BE49-F238E27FC236}">
                    <a16:creationId xmlns:a16="http://schemas.microsoft.com/office/drawing/2014/main" id="{D6D79DE7-B1C3-9AB9-4C02-779E1BEB7ECF}"/>
                  </a:ext>
                </a:extLst>
              </p:cNvPr>
              <p:cNvSpPr/>
              <p:nvPr/>
            </p:nvSpPr>
            <p:spPr>
              <a:xfrm>
                <a:off x="14250525" y="5412240"/>
                <a:ext cx="733368" cy="9923"/>
              </a:xfrm>
              <a:custGeom>
                <a:avLst/>
                <a:gdLst>
                  <a:gd name="connsiteX0" fmla="*/ 0 w 733368"/>
                  <a:gd name="connsiteY0" fmla="*/ 0 h 9923"/>
                  <a:gd name="connsiteX1" fmla="*/ 733369 w 733368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3368" h="9923">
                    <a:moveTo>
                      <a:pt x="0" y="0"/>
                    </a:moveTo>
                    <a:lnTo>
                      <a:pt x="733369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4" name="Полилиния: фигура 1633">
                <a:extLst>
                  <a:ext uri="{FF2B5EF4-FFF2-40B4-BE49-F238E27FC236}">
                    <a16:creationId xmlns:a16="http://schemas.microsoft.com/office/drawing/2014/main" id="{A75B00C5-78D7-6C02-3156-C6E48F684DD2}"/>
                  </a:ext>
                </a:extLst>
              </p:cNvPr>
              <p:cNvSpPr/>
              <p:nvPr/>
            </p:nvSpPr>
            <p:spPr>
              <a:xfrm>
                <a:off x="10047795" y="5694076"/>
                <a:ext cx="843523" cy="9923"/>
              </a:xfrm>
              <a:custGeom>
                <a:avLst/>
                <a:gdLst>
                  <a:gd name="connsiteX0" fmla="*/ 0 w 843523"/>
                  <a:gd name="connsiteY0" fmla="*/ 0 h 9923"/>
                  <a:gd name="connsiteX1" fmla="*/ 843523 w 84352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3523" h="9923">
                    <a:moveTo>
                      <a:pt x="0" y="0"/>
                    </a:moveTo>
                    <a:lnTo>
                      <a:pt x="84352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5" name="Полилиния: фигура 1634">
                <a:extLst>
                  <a:ext uri="{FF2B5EF4-FFF2-40B4-BE49-F238E27FC236}">
                    <a16:creationId xmlns:a16="http://schemas.microsoft.com/office/drawing/2014/main" id="{0B99CFE8-3E3B-8EE2-954B-C3C39B0F0191}"/>
                  </a:ext>
                </a:extLst>
              </p:cNvPr>
              <p:cNvSpPr/>
              <p:nvPr/>
            </p:nvSpPr>
            <p:spPr>
              <a:xfrm>
                <a:off x="10891318" y="5694076"/>
                <a:ext cx="412830" cy="9923"/>
              </a:xfrm>
              <a:custGeom>
                <a:avLst/>
                <a:gdLst>
                  <a:gd name="connsiteX0" fmla="*/ 0 w 412830"/>
                  <a:gd name="connsiteY0" fmla="*/ 0 h 9923"/>
                  <a:gd name="connsiteX1" fmla="*/ 412830 w 41283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2830" h="9923">
                    <a:moveTo>
                      <a:pt x="0" y="0"/>
                    </a:moveTo>
                    <a:lnTo>
                      <a:pt x="41283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6" name="Полилиния: фигура 1635">
                <a:extLst>
                  <a:ext uri="{FF2B5EF4-FFF2-40B4-BE49-F238E27FC236}">
                    <a16:creationId xmlns:a16="http://schemas.microsoft.com/office/drawing/2014/main" id="{82AD6C65-66EF-53B1-271E-A2B1EA242862}"/>
                  </a:ext>
                </a:extLst>
              </p:cNvPr>
              <p:cNvSpPr/>
              <p:nvPr/>
            </p:nvSpPr>
            <p:spPr>
              <a:xfrm>
                <a:off x="11304148" y="5694076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7" name="Полилиния: фигура 1636">
                <a:extLst>
                  <a:ext uri="{FF2B5EF4-FFF2-40B4-BE49-F238E27FC236}">
                    <a16:creationId xmlns:a16="http://schemas.microsoft.com/office/drawing/2014/main" id="{E60AE19B-2F61-EBC9-80CD-58F73FDE96B6}"/>
                  </a:ext>
                </a:extLst>
              </p:cNvPr>
              <p:cNvSpPr/>
              <p:nvPr/>
            </p:nvSpPr>
            <p:spPr>
              <a:xfrm>
                <a:off x="11842018" y="5694076"/>
                <a:ext cx="538862" cy="9923"/>
              </a:xfrm>
              <a:custGeom>
                <a:avLst/>
                <a:gdLst>
                  <a:gd name="connsiteX0" fmla="*/ 0 w 538862"/>
                  <a:gd name="connsiteY0" fmla="*/ 0 h 9923"/>
                  <a:gd name="connsiteX1" fmla="*/ 538862 w 538862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8862" h="9923">
                    <a:moveTo>
                      <a:pt x="0" y="0"/>
                    </a:moveTo>
                    <a:lnTo>
                      <a:pt x="538862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8" name="Полилиния: фигура 1637">
                <a:extLst>
                  <a:ext uri="{FF2B5EF4-FFF2-40B4-BE49-F238E27FC236}">
                    <a16:creationId xmlns:a16="http://schemas.microsoft.com/office/drawing/2014/main" id="{42C363F4-8E71-729D-FEC7-C2539B55FEED}"/>
                  </a:ext>
                </a:extLst>
              </p:cNvPr>
              <p:cNvSpPr/>
              <p:nvPr/>
            </p:nvSpPr>
            <p:spPr>
              <a:xfrm>
                <a:off x="12380881" y="5694076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39" name="Полилиния: фигура 1638">
                <a:extLst>
                  <a:ext uri="{FF2B5EF4-FFF2-40B4-BE49-F238E27FC236}">
                    <a16:creationId xmlns:a16="http://schemas.microsoft.com/office/drawing/2014/main" id="{0715E5B6-811D-C180-762B-323F5E1F1401}"/>
                  </a:ext>
                </a:extLst>
              </p:cNvPr>
              <p:cNvSpPr/>
              <p:nvPr/>
            </p:nvSpPr>
            <p:spPr>
              <a:xfrm>
                <a:off x="12918751" y="5694076"/>
                <a:ext cx="473365" cy="9923"/>
              </a:xfrm>
              <a:custGeom>
                <a:avLst/>
                <a:gdLst>
                  <a:gd name="connsiteX0" fmla="*/ 0 w 473365"/>
                  <a:gd name="connsiteY0" fmla="*/ 0 h 9923"/>
                  <a:gd name="connsiteX1" fmla="*/ 473366 w 47336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365" h="9923">
                    <a:moveTo>
                      <a:pt x="0" y="0"/>
                    </a:moveTo>
                    <a:lnTo>
                      <a:pt x="47336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0" name="Полилиния: фигура 1639">
                <a:extLst>
                  <a:ext uri="{FF2B5EF4-FFF2-40B4-BE49-F238E27FC236}">
                    <a16:creationId xmlns:a16="http://schemas.microsoft.com/office/drawing/2014/main" id="{7B27A3BD-D23F-E502-884F-10FECEF2F457}"/>
                  </a:ext>
                </a:extLst>
              </p:cNvPr>
              <p:cNvSpPr/>
              <p:nvPr/>
            </p:nvSpPr>
            <p:spPr>
              <a:xfrm>
                <a:off x="13392116" y="5694076"/>
                <a:ext cx="468403" cy="9923"/>
              </a:xfrm>
              <a:custGeom>
                <a:avLst/>
                <a:gdLst>
                  <a:gd name="connsiteX0" fmla="*/ 0 w 468403"/>
                  <a:gd name="connsiteY0" fmla="*/ 0 h 9923"/>
                  <a:gd name="connsiteX1" fmla="*/ 468403 w 46840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403" h="9923">
                    <a:moveTo>
                      <a:pt x="0" y="0"/>
                    </a:moveTo>
                    <a:lnTo>
                      <a:pt x="46840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1" name="Полилиния: фигура 1640">
                <a:extLst>
                  <a:ext uri="{FF2B5EF4-FFF2-40B4-BE49-F238E27FC236}">
                    <a16:creationId xmlns:a16="http://schemas.microsoft.com/office/drawing/2014/main" id="{24FAF11D-9F4D-02D6-DEDE-07B8C5B52629}"/>
                  </a:ext>
                </a:extLst>
              </p:cNvPr>
              <p:cNvSpPr/>
              <p:nvPr/>
            </p:nvSpPr>
            <p:spPr>
              <a:xfrm>
                <a:off x="13860520" y="5694076"/>
                <a:ext cx="390005" cy="9923"/>
              </a:xfrm>
              <a:custGeom>
                <a:avLst/>
                <a:gdLst>
                  <a:gd name="connsiteX0" fmla="*/ 0 w 390005"/>
                  <a:gd name="connsiteY0" fmla="*/ 0 h 9923"/>
                  <a:gd name="connsiteX1" fmla="*/ 390006 w 39000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0005" h="9923">
                    <a:moveTo>
                      <a:pt x="0" y="0"/>
                    </a:moveTo>
                    <a:lnTo>
                      <a:pt x="39000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2" name="Полилиния: фигура 1641">
                <a:extLst>
                  <a:ext uri="{FF2B5EF4-FFF2-40B4-BE49-F238E27FC236}">
                    <a16:creationId xmlns:a16="http://schemas.microsoft.com/office/drawing/2014/main" id="{7995A8A2-4609-A820-4493-3616F7E6D589}"/>
                  </a:ext>
                </a:extLst>
              </p:cNvPr>
              <p:cNvSpPr/>
              <p:nvPr/>
            </p:nvSpPr>
            <p:spPr>
              <a:xfrm>
                <a:off x="14250525" y="5694076"/>
                <a:ext cx="733368" cy="9923"/>
              </a:xfrm>
              <a:custGeom>
                <a:avLst/>
                <a:gdLst>
                  <a:gd name="connsiteX0" fmla="*/ 0 w 733368"/>
                  <a:gd name="connsiteY0" fmla="*/ 0 h 9923"/>
                  <a:gd name="connsiteX1" fmla="*/ 733369 w 733368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3368" h="9923">
                    <a:moveTo>
                      <a:pt x="0" y="0"/>
                    </a:moveTo>
                    <a:lnTo>
                      <a:pt x="733369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3" name="Полилиния: фигура 1642">
                <a:extLst>
                  <a:ext uri="{FF2B5EF4-FFF2-40B4-BE49-F238E27FC236}">
                    <a16:creationId xmlns:a16="http://schemas.microsoft.com/office/drawing/2014/main" id="{985F0DA0-8B17-B0C0-7D00-52787485E5B2}"/>
                  </a:ext>
                </a:extLst>
              </p:cNvPr>
              <p:cNvSpPr/>
              <p:nvPr/>
            </p:nvSpPr>
            <p:spPr>
              <a:xfrm>
                <a:off x="10047795" y="5975912"/>
                <a:ext cx="843523" cy="9923"/>
              </a:xfrm>
              <a:custGeom>
                <a:avLst/>
                <a:gdLst>
                  <a:gd name="connsiteX0" fmla="*/ 0 w 843523"/>
                  <a:gd name="connsiteY0" fmla="*/ 0 h 9923"/>
                  <a:gd name="connsiteX1" fmla="*/ 843523 w 84352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3523" h="9923">
                    <a:moveTo>
                      <a:pt x="0" y="0"/>
                    </a:moveTo>
                    <a:lnTo>
                      <a:pt x="84352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4" name="Полилиния: фигура 1643">
                <a:extLst>
                  <a:ext uri="{FF2B5EF4-FFF2-40B4-BE49-F238E27FC236}">
                    <a16:creationId xmlns:a16="http://schemas.microsoft.com/office/drawing/2014/main" id="{0CA9F7F7-3504-A84B-8DD3-45E4C90568B0}"/>
                  </a:ext>
                </a:extLst>
              </p:cNvPr>
              <p:cNvSpPr/>
              <p:nvPr/>
            </p:nvSpPr>
            <p:spPr>
              <a:xfrm>
                <a:off x="10891318" y="5975912"/>
                <a:ext cx="412830" cy="9923"/>
              </a:xfrm>
              <a:custGeom>
                <a:avLst/>
                <a:gdLst>
                  <a:gd name="connsiteX0" fmla="*/ 0 w 412830"/>
                  <a:gd name="connsiteY0" fmla="*/ 0 h 9923"/>
                  <a:gd name="connsiteX1" fmla="*/ 412830 w 41283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2830" h="9923">
                    <a:moveTo>
                      <a:pt x="0" y="0"/>
                    </a:moveTo>
                    <a:lnTo>
                      <a:pt x="41283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5" name="Полилиния: фигура 1644">
                <a:extLst>
                  <a:ext uri="{FF2B5EF4-FFF2-40B4-BE49-F238E27FC236}">
                    <a16:creationId xmlns:a16="http://schemas.microsoft.com/office/drawing/2014/main" id="{8C8415CF-86D9-6928-CD08-68EA6FD8C153}"/>
                  </a:ext>
                </a:extLst>
              </p:cNvPr>
              <p:cNvSpPr/>
              <p:nvPr/>
            </p:nvSpPr>
            <p:spPr>
              <a:xfrm>
                <a:off x="11304148" y="5975912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6" name="Полилиния: фигура 1645">
                <a:extLst>
                  <a:ext uri="{FF2B5EF4-FFF2-40B4-BE49-F238E27FC236}">
                    <a16:creationId xmlns:a16="http://schemas.microsoft.com/office/drawing/2014/main" id="{840F671A-9A97-C795-9A29-12A5CCBFA7E2}"/>
                  </a:ext>
                </a:extLst>
              </p:cNvPr>
              <p:cNvSpPr/>
              <p:nvPr/>
            </p:nvSpPr>
            <p:spPr>
              <a:xfrm>
                <a:off x="11842018" y="5975912"/>
                <a:ext cx="538862" cy="9923"/>
              </a:xfrm>
              <a:custGeom>
                <a:avLst/>
                <a:gdLst>
                  <a:gd name="connsiteX0" fmla="*/ 0 w 538862"/>
                  <a:gd name="connsiteY0" fmla="*/ 0 h 9923"/>
                  <a:gd name="connsiteX1" fmla="*/ 538862 w 538862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8862" h="9923">
                    <a:moveTo>
                      <a:pt x="0" y="0"/>
                    </a:moveTo>
                    <a:lnTo>
                      <a:pt x="538862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7" name="Полилиния: фигура 1646">
                <a:extLst>
                  <a:ext uri="{FF2B5EF4-FFF2-40B4-BE49-F238E27FC236}">
                    <a16:creationId xmlns:a16="http://schemas.microsoft.com/office/drawing/2014/main" id="{AD837F5D-7397-226A-4FEC-1A609345AC46}"/>
                  </a:ext>
                </a:extLst>
              </p:cNvPr>
              <p:cNvSpPr/>
              <p:nvPr/>
            </p:nvSpPr>
            <p:spPr>
              <a:xfrm>
                <a:off x="12380881" y="5975912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8" name="Полилиния: фигура 1647">
                <a:extLst>
                  <a:ext uri="{FF2B5EF4-FFF2-40B4-BE49-F238E27FC236}">
                    <a16:creationId xmlns:a16="http://schemas.microsoft.com/office/drawing/2014/main" id="{EDAD0640-3B44-BC09-3086-369D18CB9DEB}"/>
                  </a:ext>
                </a:extLst>
              </p:cNvPr>
              <p:cNvSpPr/>
              <p:nvPr/>
            </p:nvSpPr>
            <p:spPr>
              <a:xfrm>
                <a:off x="12918751" y="5975912"/>
                <a:ext cx="473365" cy="9923"/>
              </a:xfrm>
              <a:custGeom>
                <a:avLst/>
                <a:gdLst>
                  <a:gd name="connsiteX0" fmla="*/ 0 w 473365"/>
                  <a:gd name="connsiteY0" fmla="*/ 0 h 9923"/>
                  <a:gd name="connsiteX1" fmla="*/ 473366 w 47336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365" h="9923">
                    <a:moveTo>
                      <a:pt x="0" y="0"/>
                    </a:moveTo>
                    <a:lnTo>
                      <a:pt x="47336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49" name="Полилиния: фигура 1648">
                <a:extLst>
                  <a:ext uri="{FF2B5EF4-FFF2-40B4-BE49-F238E27FC236}">
                    <a16:creationId xmlns:a16="http://schemas.microsoft.com/office/drawing/2014/main" id="{E6C8A620-2231-4762-6E7D-F5E7FDD9B19E}"/>
                  </a:ext>
                </a:extLst>
              </p:cNvPr>
              <p:cNvSpPr/>
              <p:nvPr/>
            </p:nvSpPr>
            <p:spPr>
              <a:xfrm>
                <a:off x="13392116" y="5975912"/>
                <a:ext cx="468403" cy="9923"/>
              </a:xfrm>
              <a:custGeom>
                <a:avLst/>
                <a:gdLst>
                  <a:gd name="connsiteX0" fmla="*/ 0 w 468403"/>
                  <a:gd name="connsiteY0" fmla="*/ 0 h 9923"/>
                  <a:gd name="connsiteX1" fmla="*/ 468403 w 46840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403" h="9923">
                    <a:moveTo>
                      <a:pt x="0" y="0"/>
                    </a:moveTo>
                    <a:lnTo>
                      <a:pt x="46840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0" name="Полилиния: фигура 1649">
                <a:extLst>
                  <a:ext uri="{FF2B5EF4-FFF2-40B4-BE49-F238E27FC236}">
                    <a16:creationId xmlns:a16="http://schemas.microsoft.com/office/drawing/2014/main" id="{434918D1-A9AD-841C-D719-9816B9490C27}"/>
                  </a:ext>
                </a:extLst>
              </p:cNvPr>
              <p:cNvSpPr/>
              <p:nvPr/>
            </p:nvSpPr>
            <p:spPr>
              <a:xfrm>
                <a:off x="13860520" y="5975912"/>
                <a:ext cx="390005" cy="9923"/>
              </a:xfrm>
              <a:custGeom>
                <a:avLst/>
                <a:gdLst>
                  <a:gd name="connsiteX0" fmla="*/ 0 w 390005"/>
                  <a:gd name="connsiteY0" fmla="*/ 0 h 9923"/>
                  <a:gd name="connsiteX1" fmla="*/ 390006 w 39000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0005" h="9923">
                    <a:moveTo>
                      <a:pt x="0" y="0"/>
                    </a:moveTo>
                    <a:lnTo>
                      <a:pt x="39000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1" name="Полилиния: фигура 1650">
                <a:extLst>
                  <a:ext uri="{FF2B5EF4-FFF2-40B4-BE49-F238E27FC236}">
                    <a16:creationId xmlns:a16="http://schemas.microsoft.com/office/drawing/2014/main" id="{1CE1015E-33D8-D758-10EB-51CE409F8137}"/>
                  </a:ext>
                </a:extLst>
              </p:cNvPr>
              <p:cNvSpPr/>
              <p:nvPr/>
            </p:nvSpPr>
            <p:spPr>
              <a:xfrm>
                <a:off x="14250525" y="5975912"/>
                <a:ext cx="733368" cy="9923"/>
              </a:xfrm>
              <a:custGeom>
                <a:avLst/>
                <a:gdLst>
                  <a:gd name="connsiteX0" fmla="*/ 0 w 733368"/>
                  <a:gd name="connsiteY0" fmla="*/ 0 h 9923"/>
                  <a:gd name="connsiteX1" fmla="*/ 733369 w 733368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3368" h="9923">
                    <a:moveTo>
                      <a:pt x="0" y="0"/>
                    </a:moveTo>
                    <a:lnTo>
                      <a:pt x="733369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2" name="Полилиния: фигура 1651">
                <a:extLst>
                  <a:ext uri="{FF2B5EF4-FFF2-40B4-BE49-F238E27FC236}">
                    <a16:creationId xmlns:a16="http://schemas.microsoft.com/office/drawing/2014/main" id="{20AC8737-7D24-2DC0-938B-0DF93A4F04BC}"/>
                  </a:ext>
                </a:extLst>
              </p:cNvPr>
              <p:cNvSpPr/>
              <p:nvPr/>
            </p:nvSpPr>
            <p:spPr>
              <a:xfrm>
                <a:off x="10047795" y="6257748"/>
                <a:ext cx="843523" cy="9923"/>
              </a:xfrm>
              <a:custGeom>
                <a:avLst/>
                <a:gdLst>
                  <a:gd name="connsiteX0" fmla="*/ 0 w 843523"/>
                  <a:gd name="connsiteY0" fmla="*/ 0 h 9923"/>
                  <a:gd name="connsiteX1" fmla="*/ 843523 w 84352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3523" h="9923">
                    <a:moveTo>
                      <a:pt x="0" y="0"/>
                    </a:moveTo>
                    <a:lnTo>
                      <a:pt x="84352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3" name="Полилиния: фигура 1652">
                <a:extLst>
                  <a:ext uri="{FF2B5EF4-FFF2-40B4-BE49-F238E27FC236}">
                    <a16:creationId xmlns:a16="http://schemas.microsoft.com/office/drawing/2014/main" id="{D1D1690E-0D19-21CD-1F66-DB1F72005F14}"/>
                  </a:ext>
                </a:extLst>
              </p:cNvPr>
              <p:cNvSpPr/>
              <p:nvPr/>
            </p:nvSpPr>
            <p:spPr>
              <a:xfrm>
                <a:off x="10891318" y="6257748"/>
                <a:ext cx="412830" cy="9923"/>
              </a:xfrm>
              <a:custGeom>
                <a:avLst/>
                <a:gdLst>
                  <a:gd name="connsiteX0" fmla="*/ 0 w 412830"/>
                  <a:gd name="connsiteY0" fmla="*/ 0 h 9923"/>
                  <a:gd name="connsiteX1" fmla="*/ 412830 w 41283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2830" h="9923">
                    <a:moveTo>
                      <a:pt x="0" y="0"/>
                    </a:moveTo>
                    <a:lnTo>
                      <a:pt x="41283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4" name="Полилиния: фигура 1653">
                <a:extLst>
                  <a:ext uri="{FF2B5EF4-FFF2-40B4-BE49-F238E27FC236}">
                    <a16:creationId xmlns:a16="http://schemas.microsoft.com/office/drawing/2014/main" id="{906C468A-A46A-4F48-B4A0-6B6177C3DD38}"/>
                  </a:ext>
                </a:extLst>
              </p:cNvPr>
              <p:cNvSpPr/>
              <p:nvPr/>
            </p:nvSpPr>
            <p:spPr>
              <a:xfrm>
                <a:off x="11304148" y="6257748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5" name="Полилиния: фигура 1654">
                <a:extLst>
                  <a:ext uri="{FF2B5EF4-FFF2-40B4-BE49-F238E27FC236}">
                    <a16:creationId xmlns:a16="http://schemas.microsoft.com/office/drawing/2014/main" id="{BD2A7F80-D208-A486-EBF7-D6A2AABC7FF8}"/>
                  </a:ext>
                </a:extLst>
              </p:cNvPr>
              <p:cNvSpPr/>
              <p:nvPr/>
            </p:nvSpPr>
            <p:spPr>
              <a:xfrm>
                <a:off x="11842018" y="6257748"/>
                <a:ext cx="538862" cy="9923"/>
              </a:xfrm>
              <a:custGeom>
                <a:avLst/>
                <a:gdLst>
                  <a:gd name="connsiteX0" fmla="*/ 0 w 538862"/>
                  <a:gd name="connsiteY0" fmla="*/ 0 h 9923"/>
                  <a:gd name="connsiteX1" fmla="*/ 538862 w 538862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8862" h="9923">
                    <a:moveTo>
                      <a:pt x="0" y="0"/>
                    </a:moveTo>
                    <a:lnTo>
                      <a:pt x="538862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6" name="Полилиния: фигура 1655">
                <a:extLst>
                  <a:ext uri="{FF2B5EF4-FFF2-40B4-BE49-F238E27FC236}">
                    <a16:creationId xmlns:a16="http://schemas.microsoft.com/office/drawing/2014/main" id="{2AC4A533-0DDA-3A6B-CEC4-36A084C5F514}"/>
                  </a:ext>
                </a:extLst>
              </p:cNvPr>
              <p:cNvSpPr/>
              <p:nvPr/>
            </p:nvSpPr>
            <p:spPr>
              <a:xfrm>
                <a:off x="12380881" y="6257748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7" name="Полилиния: фигура 1656">
                <a:extLst>
                  <a:ext uri="{FF2B5EF4-FFF2-40B4-BE49-F238E27FC236}">
                    <a16:creationId xmlns:a16="http://schemas.microsoft.com/office/drawing/2014/main" id="{708BC2BC-76E6-6FE9-04B1-230BD7444463}"/>
                  </a:ext>
                </a:extLst>
              </p:cNvPr>
              <p:cNvSpPr/>
              <p:nvPr/>
            </p:nvSpPr>
            <p:spPr>
              <a:xfrm>
                <a:off x="12918751" y="6257748"/>
                <a:ext cx="473365" cy="9923"/>
              </a:xfrm>
              <a:custGeom>
                <a:avLst/>
                <a:gdLst>
                  <a:gd name="connsiteX0" fmla="*/ 0 w 473365"/>
                  <a:gd name="connsiteY0" fmla="*/ 0 h 9923"/>
                  <a:gd name="connsiteX1" fmla="*/ 473366 w 47336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365" h="9923">
                    <a:moveTo>
                      <a:pt x="0" y="0"/>
                    </a:moveTo>
                    <a:lnTo>
                      <a:pt x="47336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8" name="Полилиния: фигура 1657">
                <a:extLst>
                  <a:ext uri="{FF2B5EF4-FFF2-40B4-BE49-F238E27FC236}">
                    <a16:creationId xmlns:a16="http://schemas.microsoft.com/office/drawing/2014/main" id="{46E7697B-C90D-A5EB-1F65-3FAB6B36540A}"/>
                  </a:ext>
                </a:extLst>
              </p:cNvPr>
              <p:cNvSpPr/>
              <p:nvPr/>
            </p:nvSpPr>
            <p:spPr>
              <a:xfrm>
                <a:off x="13392116" y="6257748"/>
                <a:ext cx="468403" cy="9923"/>
              </a:xfrm>
              <a:custGeom>
                <a:avLst/>
                <a:gdLst>
                  <a:gd name="connsiteX0" fmla="*/ 0 w 468403"/>
                  <a:gd name="connsiteY0" fmla="*/ 0 h 9923"/>
                  <a:gd name="connsiteX1" fmla="*/ 468403 w 46840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403" h="9923">
                    <a:moveTo>
                      <a:pt x="0" y="0"/>
                    </a:moveTo>
                    <a:lnTo>
                      <a:pt x="46840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59" name="Полилиния: фигура 1658">
                <a:extLst>
                  <a:ext uri="{FF2B5EF4-FFF2-40B4-BE49-F238E27FC236}">
                    <a16:creationId xmlns:a16="http://schemas.microsoft.com/office/drawing/2014/main" id="{D4297FEA-EE2B-7722-3672-2C98FE0871D2}"/>
                  </a:ext>
                </a:extLst>
              </p:cNvPr>
              <p:cNvSpPr/>
              <p:nvPr/>
            </p:nvSpPr>
            <p:spPr>
              <a:xfrm>
                <a:off x="13860520" y="6257748"/>
                <a:ext cx="390005" cy="9923"/>
              </a:xfrm>
              <a:custGeom>
                <a:avLst/>
                <a:gdLst>
                  <a:gd name="connsiteX0" fmla="*/ 0 w 390005"/>
                  <a:gd name="connsiteY0" fmla="*/ 0 h 9923"/>
                  <a:gd name="connsiteX1" fmla="*/ 390006 w 39000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0005" h="9923">
                    <a:moveTo>
                      <a:pt x="0" y="0"/>
                    </a:moveTo>
                    <a:lnTo>
                      <a:pt x="39000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0" name="Полилиния: фигура 1659">
                <a:extLst>
                  <a:ext uri="{FF2B5EF4-FFF2-40B4-BE49-F238E27FC236}">
                    <a16:creationId xmlns:a16="http://schemas.microsoft.com/office/drawing/2014/main" id="{D2A3BF09-9042-B67C-7C21-62E387E1E881}"/>
                  </a:ext>
                </a:extLst>
              </p:cNvPr>
              <p:cNvSpPr/>
              <p:nvPr/>
            </p:nvSpPr>
            <p:spPr>
              <a:xfrm>
                <a:off x="14250525" y="6257748"/>
                <a:ext cx="733368" cy="9923"/>
              </a:xfrm>
              <a:custGeom>
                <a:avLst/>
                <a:gdLst>
                  <a:gd name="connsiteX0" fmla="*/ 0 w 733368"/>
                  <a:gd name="connsiteY0" fmla="*/ 0 h 9923"/>
                  <a:gd name="connsiteX1" fmla="*/ 733369 w 733368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3368" h="9923">
                    <a:moveTo>
                      <a:pt x="0" y="0"/>
                    </a:moveTo>
                    <a:lnTo>
                      <a:pt x="733369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1" name="Полилиния: фигура 1660">
                <a:extLst>
                  <a:ext uri="{FF2B5EF4-FFF2-40B4-BE49-F238E27FC236}">
                    <a16:creationId xmlns:a16="http://schemas.microsoft.com/office/drawing/2014/main" id="{D3B64D06-0BF8-49B8-57A2-008D9CE0E338}"/>
                  </a:ext>
                </a:extLst>
              </p:cNvPr>
              <p:cNvSpPr/>
              <p:nvPr/>
            </p:nvSpPr>
            <p:spPr>
              <a:xfrm>
                <a:off x="10047795" y="6539584"/>
                <a:ext cx="843523" cy="9923"/>
              </a:xfrm>
              <a:custGeom>
                <a:avLst/>
                <a:gdLst>
                  <a:gd name="connsiteX0" fmla="*/ 0 w 843523"/>
                  <a:gd name="connsiteY0" fmla="*/ 0 h 9923"/>
                  <a:gd name="connsiteX1" fmla="*/ 843523 w 84352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3523" h="9923">
                    <a:moveTo>
                      <a:pt x="0" y="0"/>
                    </a:moveTo>
                    <a:lnTo>
                      <a:pt x="84352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2" name="Полилиния: фигура 1661">
                <a:extLst>
                  <a:ext uri="{FF2B5EF4-FFF2-40B4-BE49-F238E27FC236}">
                    <a16:creationId xmlns:a16="http://schemas.microsoft.com/office/drawing/2014/main" id="{A872A71E-659C-ECAB-5F2C-422C34DC1E35}"/>
                  </a:ext>
                </a:extLst>
              </p:cNvPr>
              <p:cNvSpPr/>
              <p:nvPr/>
            </p:nvSpPr>
            <p:spPr>
              <a:xfrm>
                <a:off x="10891318" y="6539584"/>
                <a:ext cx="412830" cy="9923"/>
              </a:xfrm>
              <a:custGeom>
                <a:avLst/>
                <a:gdLst>
                  <a:gd name="connsiteX0" fmla="*/ 0 w 412830"/>
                  <a:gd name="connsiteY0" fmla="*/ 0 h 9923"/>
                  <a:gd name="connsiteX1" fmla="*/ 412830 w 41283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2830" h="9923">
                    <a:moveTo>
                      <a:pt x="0" y="0"/>
                    </a:moveTo>
                    <a:lnTo>
                      <a:pt x="41283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3" name="Полилиния: фигура 1662">
                <a:extLst>
                  <a:ext uri="{FF2B5EF4-FFF2-40B4-BE49-F238E27FC236}">
                    <a16:creationId xmlns:a16="http://schemas.microsoft.com/office/drawing/2014/main" id="{1F495263-A753-457F-DC0D-D7B11419BA5E}"/>
                  </a:ext>
                </a:extLst>
              </p:cNvPr>
              <p:cNvSpPr/>
              <p:nvPr/>
            </p:nvSpPr>
            <p:spPr>
              <a:xfrm>
                <a:off x="11304148" y="6539584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4" name="Полилиния: фигура 1663">
                <a:extLst>
                  <a:ext uri="{FF2B5EF4-FFF2-40B4-BE49-F238E27FC236}">
                    <a16:creationId xmlns:a16="http://schemas.microsoft.com/office/drawing/2014/main" id="{8E98FB08-194A-619A-EE7A-B4862F24CFB3}"/>
                  </a:ext>
                </a:extLst>
              </p:cNvPr>
              <p:cNvSpPr/>
              <p:nvPr/>
            </p:nvSpPr>
            <p:spPr>
              <a:xfrm>
                <a:off x="11842018" y="6539584"/>
                <a:ext cx="538862" cy="9923"/>
              </a:xfrm>
              <a:custGeom>
                <a:avLst/>
                <a:gdLst>
                  <a:gd name="connsiteX0" fmla="*/ 0 w 538862"/>
                  <a:gd name="connsiteY0" fmla="*/ 0 h 9923"/>
                  <a:gd name="connsiteX1" fmla="*/ 538862 w 538862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8862" h="9923">
                    <a:moveTo>
                      <a:pt x="0" y="0"/>
                    </a:moveTo>
                    <a:lnTo>
                      <a:pt x="538862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5" name="Полилиния: фигура 1664">
                <a:extLst>
                  <a:ext uri="{FF2B5EF4-FFF2-40B4-BE49-F238E27FC236}">
                    <a16:creationId xmlns:a16="http://schemas.microsoft.com/office/drawing/2014/main" id="{22C3C7F0-2BE8-EE10-7EE1-45F28AE37CB4}"/>
                  </a:ext>
                </a:extLst>
              </p:cNvPr>
              <p:cNvSpPr/>
              <p:nvPr/>
            </p:nvSpPr>
            <p:spPr>
              <a:xfrm>
                <a:off x="12380881" y="6539584"/>
                <a:ext cx="537870" cy="9923"/>
              </a:xfrm>
              <a:custGeom>
                <a:avLst/>
                <a:gdLst>
                  <a:gd name="connsiteX0" fmla="*/ 0 w 537870"/>
                  <a:gd name="connsiteY0" fmla="*/ 0 h 9923"/>
                  <a:gd name="connsiteX1" fmla="*/ 537870 w 537870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9923">
                    <a:moveTo>
                      <a:pt x="0" y="0"/>
                    </a:moveTo>
                    <a:lnTo>
                      <a:pt x="537870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6" name="Полилиния: фигура 1665">
                <a:extLst>
                  <a:ext uri="{FF2B5EF4-FFF2-40B4-BE49-F238E27FC236}">
                    <a16:creationId xmlns:a16="http://schemas.microsoft.com/office/drawing/2014/main" id="{A5821395-7C57-9E7E-6EA7-0591605073C6}"/>
                  </a:ext>
                </a:extLst>
              </p:cNvPr>
              <p:cNvSpPr/>
              <p:nvPr/>
            </p:nvSpPr>
            <p:spPr>
              <a:xfrm>
                <a:off x="12918751" y="6539584"/>
                <a:ext cx="473365" cy="9923"/>
              </a:xfrm>
              <a:custGeom>
                <a:avLst/>
                <a:gdLst>
                  <a:gd name="connsiteX0" fmla="*/ 0 w 473365"/>
                  <a:gd name="connsiteY0" fmla="*/ 0 h 9923"/>
                  <a:gd name="connsiteX1" fmla="*/ 473366 w 47336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365" h="9923">
                    <a:moveTo>
                      <a:pt x="0" y="0"/>
                    </a:moveTo>
                    <a:lnTo>
                      <a:pt x="47336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7" name="Полилиния: фигура 1666">
                <a:extLst>
                  <a:ext uri="{FF2B5EF4-FFF2-40B4-BE49-F238E27FC236}">
                    <a16:creationId xmlns:a16="http://schemas.microsoft.com/office/drawing/2014/main" id="{7B0C03CD-EA8E-185F-88ED-52D7377AB03A}"/>
                  </a:ext>
                </a:extLst>
              </p:cNvPr>
              <p:cNvSpPr/>
              <p:nvPr/>
            </p:nvSpPr>
            <p:spPr>
              <a:xfrm>
                <a:off x="13392116" y="6539584"/>
                <a:ext cx="468403" cy="9923"/>
              </a:xfrm>
              <a:custGeom>
                <a:avLst/>
                <a:gdLst>
                  <a:gd name="connsiteX0" fmla="*/ 0 w 468403"/>
                  <a:gd name="connsiteY0" fmla="*/ 0 h 9923"/>
                  <a:gd name="connsiteX1" fmla="*/ 468403 w 468403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403" h="9923">
                    <a:moveTo>
                      <a:pt x="0" y="0"/>
                    </a:moveTo>
                    <a:lnTo>
                      <a:pt x="468403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8" name="Полилиния: фигура 1667">
                <a:extLst>
                  <a:ext uri="{FF2B5EF4-FFF2-40B4-BE49-F238E27FC236}">
                    <a16:creationId xmlns:a16="http://schemas.microsoft.com/office/drawing/2014/main" id="{2C83E643-F822-ADBD-F085-3C7F0DD154AD}"/>
                  </a:ext>
                </a:extLst>
              </p:cNvPr>
              <p:cNvSpPr/>
              <p:nvPr/>
            </p:nvSpPr>
            <p:spPr>
              <a:xfrm>
                <a:off x="13860520" y="6539584"/>
                <a:ext cx="390005" cy="9923"/>
              </a:xfrm>
              <a:custGeom>
                <a:avLst/>
                <a:gdLst>
                  <a:gd name="connsiteX0" fmla="*/ 0 w 390005"/>
                  <a:gd name="connsiteY0" fmla="*/ 0 h 9923"/>
                  <a:gd name="connsiteX1" fmla="*/ 390006 w 390005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0005" h="9923">
                    <a:moveTo>
                      <a:pt x="0" y="0"/>
                    </a:moveTo>
                    <a:lnTo>
                      <a:pt x="390006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69" name="Полилиния: фигура 1668">
                <a:extLst>
                  <a:ext uri="{FF2B5EF4-FFF2-40B4-BE49-F238E27FC236}">
                    <a16:creationId xmlns:a16="http://schemas.microsoft.com/office/drawing/2014/main" id="{ADE026B9-0836-3DE9-8E00-BA4B9F0445D3}"/>
                  </a:ext>
                </a:extLst>
              </p:cNvPr>
              <p:cNvSpPr/>
              <p:nvPr/>
            </p:nvSpPr>
            <p:spPr>
              <a:xfrm>
                <a:off x="14250525" y="6539584"/>
                <a:ext cx="733368" cy="9923"/>
              </a:xfrm>
              <a:custGeom>
                <a:avLst/>
                <a:gdLst>
                  <a:gd name="connsiteX0" fmla="*/ 0 w 733368"/>
                  <a:gd name="connsiteY0" fmla="*/ 0 h 9923"/>
                  <a:gd name="connsiteX1" fmla="*/ 733369 w 733368"/>
                  <a:gd name="connsiteY1" fmla="*/ 0 h 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3368" h="9923">
                    <a:moveTo>
                      <a:pt x="0" y="0"/>
                    </a:moveTo>
                    <a:lnTo>
                      <a:pt x="733369" y="0"/>
                    </a:lnTo>
                  </a:path>
                </a:pathLst>
              </a:custGeom>
              <a:ln w="3966" cap="flat">
                <a:solidFill>
                  <a:srgbClr val="86868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670" name="Рисунок 5">
                <a:extLst>
                  <a:ext uri="{FF2B5EF4-FFF2-40B4-BE49-F238E27FC236}">
                    <a16:creationId xmlns:a16="http://schemas.microsoft.com/office/drawing/2014/main" id="{84387D2C-557E-BD63-00EC-63F030793AEE}"/>
                  </a:ext>
                </a:extLst>
              </p:cNvPr>
              <p:cNvGrpSpPr/>
              <p:nvPr/>
            </p:nvGrpSpPr>
            <p:grpSpPr>
              <a:xfrm>
                <a:off x="10047795" y="7103256"/>
                <a:ext cx="4936098" cy="9923"/>
                <a:chOff x="10047795" y="7103256"/>
                <a:chExt cx="4936098" cy="9923"/>
              </a:xfrm>
            </p:grpSpPr>
            <p:sp>
              <p:nvSpPr>
                <p:cNvPr id="1671" name="Полилиния: фигура 1670">
                  <a:extLst>
                    <a:ext uri="{FF2B5EF4-FFF2-40B4-BE49-F238E27FC236}">
                      <a16:creationId xmlns:a16="http://schemas.microsoft.com/office/drawing/2014/main" id="{782A335C-20B3-8C6D-DF6B-A2C09251B928}"/>
                    </a:ext>
                  </a:extLst>
                </p:cNvPr>
                <p:cNvSpPr/>
                <p:nvPr/>
              </p:nvSpPr>
              <p:spPr>
                <a:xfrm>
                  <a:off x="10047795" y="7103256"/>
                  <a:ext cx="843523" cy="9923"/>
                </a:xfrm>
                <a:custGeom>
                  <a:avLst/>
                  <a:gdLst>
                    <a:gd name="connsiteX0" fmla="*/ 0 w 843523"/>
                    <a:gd name="connsiteY0" fmla="*/ 0 h 9923"/>
                    <a:gd name="connsiteX1" fmla="*/ 843523 w 843523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43523" h="9923">
                      <a:moveTo>
                        <a:pt x="0" y="0"/>
                      </a:moveTo>
                      <a:lnTo>
                        <a:pt x="843523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2" name="Полилиния: фигура 1671">
                  <a:extLst>
                    <a:ext uri="{FF2B5EF4-FFF2-40B4-BE49-F238E27FC236}">
                      <a16:creationId xmlns:a16="http://schemas.microsoft.com/office/drawing/2014/main" id="{0539C505-0FD3-4AC2-82D0-F1DE910A1EC6}"/>
                    </a:ext>
                  </a:extLst>
                </p:cNvPr>
                <p:cNvSpPr/>
                <p:nvPr/>
              </p:nvSpPr>
              <p:spPr>
                <a:xfrm>
                  <a:off x="10891318" y="7103256"/>
                  <a:ext cx="412830" cy="9923"/>
                </a:xfrm>
                <a:custGeom>
                  <a:avLst/>
                  <a:gdLst>
                    <a:gd name="connsiteX0" fmla="*/ 0 w 412830"/>
                    <a:gd name="connsiteY0" fmla="*/ 0 h 9923"/>
                    <a:gd name="connsiteX1" fmla="*/ 412830 w 412830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2830" h="9923">
                      <a:moveTo>
                        <a:pt x="0" y="0"/>
                      </a:moveTo>
                      <a:lnTo>
                        <a:pt x="412830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3" name="Полилиния: фигура 1672">
                  <a:extLst>
                    <a:ext uri="{FF2B5EF4-FFF2-40B4-BE49-F238E27FC236}">
                      <a16:creationId xmlns:a16="http://schemas.microsoft.com/office/drawing/2014/main" id="{FE86E24B-E2C9-2AE0-BEA7-F22A1098781D}"/>
                    </a:ext>
                  </a:extLst>
                </p:cNvPr>
                <p:cNvSpPr/>
                <p:nvPr/>
              </p:nvSpPr>
              <p:spPr>
                <a:xfrm>
                  <a:off x="11304148" y="7103256"/>
                  <a:ext cx="537870" cy="9923"/>
                </a:xfrm>
                <a:custGeom>
                  <a:avLst/>
                  <a:gdLst>
                    <a:gd name="connsiteX0" fmla="*/ 0 w 537870"/>
                    <a:gd name="connsiteY0" fmla="*/ 0 h 9923"/>
                    <a:gd name="connsiteX1" fmla="*/ 537870 w 537870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7870" h="9923">
                      <a:moveTo>
                        <a:pt x="0" y="0"/>
                      </a:moveTo>
                      <a:lnTo>
                        <a:pt x="537870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4" name="Полилиния: фигура 1673">
                  <a:extLst>
                    <a:ext uri="{FF2B5EF4-FFF2-40B4-BE49-F238E27FC236}">
                      <a16:creationId xmlns:a16="http://schemas.microsoft.com/office/drawing/2014/main" id="{EB754E8C-2E1E-E9D2-6BB5-2A81D6AF727B}"/>
                    </a:ext>
                  </a:extLst>
                </p:cNvPr>
                <p:cNvSpPr/>
                <p:nvPr/>
              </p:nvSpPr>
              <p:spPr>
                <a:xfrm>
                  <a:off x="11842018" y="7103256"/>
                  <a:ext cx="538862" cy="9923"/>
                </a:xfrm>
                <a:custGeom>
                  <a:avLst/>
                  <a:gdLst>
                    <a:gd name="connsiteX0" fmla="*/ 0 w 538862"/>
                    <a:gd name="connsiteY0" fmla="*/ 0 h 9923"/>
                    <a:gd name="connsiteX1" fmla="*/ 538862 w 538862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8862" h="9923">
                      <a:moveTo>
                        <a:pt x="0" y="0"/>
                      </a:moveTo>
                      <a:lnTo>
                        <a:pt x="538862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5" name="Полилиния: фигура 1674">
                  <a:extLst>
                    <a:ext uri="{FF2B5EF4-FFF2-40B4-BE49-F238E27FC236}">
                      <a16:creationId xmlns:a16="http://schemas.microsoft.com/office/drawing/2014/main" id="{4610D774-30AA-2939-3FE5-F73EDF2E875E}"/>
                    </a:ext>
                  </a:extLst>
                </p:cNvPr>
                <p:cNvSpPr/>
                <p:nvPr/>
              </p:nvSpPr>
              <p:spPr>
                <a:xfrm>
                  <a:off x="12380881" y="7103256"/>
                  <a:ext cx="537870" cy="9923"/>
                </a:xfrm>
                <a:custGeom>
                  <a:avLst/>
                  <a:gdLst>
                    <a:gd name="connsiteX0" fmla="*/ 0 w 537870"/>
                    <a:gd name="connsiteY0" fmla="*/ 0 h 9923"/>
                    <a:gd name="connsiteX1" fmla="*/ 537870 w 537870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7870" h="9923">
                      <a:moveTo>
                        <a:pt x="0" y="0"/>
                      </a:moveTo>
                      <a:lnTo>
                        <a:pt x="537870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6" name="Полилиния: фигура 1675">
                  <a:extLst>
                    <a:ext uri="{FF2B5EF4-FFF2-40B4-BE49-F238E27FC236}">
                      <a16:creationId xmlns:a16="http://schemas.microsoft.com/office/drawing/2014/main" id="{4628E6C0-D19F-3930-8673-41E31BFD8AB3}"/>
                    </a:ext>
                  </a:extLst>
                </p:cNvPr>
                <p:cNvSpPr/>
                <p:nvPr/>
              </p:nvSpPr>
              <p:spPr>
                <a:xfrm>
                  <a:off x="12918751" y="7103256"/>
                  <a:ext cx="473365" cy="9923"/>
                </a:xfrm>
                <a:custGeom>
                  <a:avLst/>
                  <a:gdLst>
                    <a:gd name="connsiteX0" fmla="*/ 0 w 473365"/>
                    <a:gd name="connsiteY0" fmla="*/ 0 h 9923"/>
                    <a:gd name="connsiteX1" fmla="*/ 473366 w 473365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365" h="9923">
                      <a:moveTo>
                        <a:pt x="0" y="0"/>
                      </a:moveTo>
                      <a:lnTo>
                        <a:pt x="473366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7" name="Полилиния: фигура 1676">
                  <a:extLst>
                    <a:ext uri="{FF2B5EF4-FFF2-40B4-BE49-F238E27FC236}">
                      <a16:creationId xmlns:a16="http://schemas.microsoft.com/office/drawing/2014/main" id="{B17A0562-6333-70A9-C21E-D96DF6312035}"/>
                    </a:ext>
                  </a:extLst>
                </p:cNvPr>
                <p:cNvSpPr/>
                <p:nvPr/>
              </p:nvSpPr>
              <p:spPr>
                <a:xfrm>
                  <a:off x="13392116" y="7103256"/>
                  <a:ext cx="468403" cy="9923"/>
                </a:xfrm>
                <a:custGeom>
                  <a:avLst/>
                  <a:gdLst>
                    <a:gd name="connsiteX0" fmla="*/ 0 w 468403"/>
                    <a:gd name="connsiteY0" fmla="*/ 0 h 9923"/>
                    <a:gd name="connsiteX1" fmla="*/ 468403 w 468403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68403" h="9923">
                      <a:moveTo>
                        <a:pt x="0" y="0"/>
                      </a:moveTo>
                      <a:lnTo>
                        <a:pt x="468403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8" name="Полилиния: фигура 1677">
                  <a:extLst>
                    <a:ext uri="{FF2B5EF4-FFF2-40B4-BE49-F238E27FC236}">
                      <a16:creationId xmlns:a16="http://schemas.microsoft.com/office/drawing/2014/main" id="{FB311D3F-E34E-89B1-1C54-5123B84E5F9F}"/>
                    </a:ext>
                  </a:extLst>
                </p:cNvPr>
                <p:cNvSpPr/>
                <p:nvPr/>
              </p:nvSpPr>
              <p:spPr>
                <a:xfrm>
                  <a:off x="13860520" y="7103256"/>
                  <a:ext cx="390005" cy="9923"/>
                </a:xfrm>
                <a:custGeom>
                  <a:avLst/>
                  <a:gdLst>
                    <a:gd name="connsiteX0" fmla="*/ 0 w 390005"/>
                    <a:gd name="connsiteY0" fmla="*/ 0 h 9923"/>
                    <a:gd name="connsiteX1" fmla="*/ 390006 w 390005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0005" h="9923">
                      <a:moveTo>
                        <a:pt x="0" y="0"/>
                      </a:moveTo>
                      <a:lnTo>
                        <a:pt x="390006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9" name="Полилиния: фигура 1678">
                  <a:extLst>
                    <a:ext uri="{FF2B5EF4-FFF2-40B4-BE49-F238E27FC236}">
                      <a16:creationId xmlns:a16="http://schemas.microsoft.com/office/drawing/2014/main" id="{4F68B8E0-C126-3CE9-5916-E8D7CD2D1FE2}"/>
                    </a:ext>
                  </a:extLst>
                </p:cNvPr>
                <p:cNvSpPr/>
                <p:nvPr/>
              </p:nvSpPr>
              <p:spPr>
                <a:xfrm>
                  <a:off x="14250525" y="7103256"/>
                  <a:ext cx="733368" cy="9923"/>
                </a:xfrm>
                <a:custGeom>
                  <a:avLst/>
                  <a:gdLst>
                    <a:gd name="connsiteX0" fmla="*/ 0 w 733368"/>
                    <a:gd name="connsiteY0" fmla="*/ 0 h 9923"/>
                    <a:gd name="connsiteX1" fmla="*/ 733369 w 733368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33368" h="9923">
                      <a:moveTo>
                        <a:pt x="0" y="0"/>
                      </a:moveTo>
                      <a:lnTo>
                        <a:pt x="733369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680" name="TextBox 1679">
                <a:extLst>
                  <a:ext uri="{FF2B5EF4-FFF2-40B4-BE49-F238E27FC236}">
                    <a16:creationId xmlns:a16="http://schemas.microsoft.com/office/drawing/2014/main" id="{BF538C53-2A6A-0769-8695-205AEAE3640F}"/>
                  </a:ext>
                </a:extLst>
              </p:cNvPr>
              <p:cNvSpPr txBox="1"/>
              <p:nvPr/>
            </p:nvSpPr>
            <p:spPr>
              <a:xfrm>
                <a:off x="10008951" y="4034883"/>
                <a:ext cx="961890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VTG 12 055 XT</a:t>
                </a:r>
              </a:p>
            </p:txBody>
          </p:sp>
          <p:sp>
            <p:nvSpPr>
              <p:cNvPr id="1681" name="TextBox 1680">
                <a:extLst>
                  <a:ext uri="{FF2B5EF4-FFF2-40B4-BE49-F238E27FC236}">
                    <a16:creationId xmlns:a16="http://schemas.microsoft.com/office/drawing/2014/main" id="{081CB8AD-1EE1-E039-70ED-FCF479CBD18B}"/>
                  </a:ext>
                </a:extLst>
              </p:cNvPr>
              <p:cNvSpPr txBox="1"/>
              <p:nvPr/>
            </p:nvSpPr>
            <p:spPr>
              <a:xfrm>
                <a:off x="10852772" y="4034883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1682" name="TextBox 1681">
                <a:extLst>
                  <a:ext uri="{FF2B5EF4-FFF2-40B4-BE49-F238E27FC236}">
                    <a16:creationId xmlns:a16="http://schemas.microsoft.com/office/drawing/2014/main" id="{EEA7A265-5C53-3590-94D8-D3D116A3091A}"/>
                  </a:ext>
                </a:extLst>
              </p:cNvPr>
              <p:cNvSpPr txBox="1"/>
              <p:nvPr/>
            </p:nvSpPr>
            <p:spPr>
              <a:xfrm>
                <a:off x="11265404" y="4034883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46</a:t>
                </a:r>
              </a:p>
            </p:txBody>
          </p:sp>
          <p:sp>
            <p:nvSpPr>
              <p:cNvPr id="1683" name="TextBox 1682">
                <a:extLst>
                  <a:ext uri="{FF2B5EF4-FFF2-40B4-BE49-F238E27FC236}">
                    <a16:creationId xmlns:a16="http://schemas.microsoft.com/office/drawing/2014/main" id="{351FCA2A-54FB-6E14-4EC7-1E3316779E70}"/>
                  </a:ext>
                </a:extLst>
              </p:cNvPr>
              <p:cNvSpPr txBox="1"/>
              <p:nvPr/>
            </p:nvSpPr>
            <p:spPr>
              <a:xfrm>
                <a:off x="11803770" y="4034883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54</a:t>
                </a:r>
              </a:p>
            </p:txBody>
          </p:sp>
          <p:sp>
            <p:nvSpPr>
              <p:cNvPr id="1684" name="TextBox 1683">
                <a:extLst>
                  <a:ext uri="{FF2B5EF4-FFF2-40B4-BE49-F238E27FC236}">
                    <a16:creationId xmlns:a16="http://schemas.microsoft.com/office/drawing/2014/main" id="{3B2B6A76-FEC9-8DDC-77C3-CDCCF1381294}"/>
                  </a:ext>
                </a:extLst>
              </p:cNvPr>
              <p:cNvSpPr txBox="1"/>
              <p:nvPr/>
            </p:nvSpPr>
            <p:spPr>
              <a:xfrm>
                <a:off x="12342136" y="4034883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254</a:t>
                </a:r>
              </a:p>
            </p:txBody>
          </p:sp>
          <p:sp>
            <p:nvSpPr>
              <p:cNvPr id="1685" name="TextBox 1684">
                <a:extLst>
                  <a:ext uri="{FF2B5EF4-FFF2-40B4-BE49-F238E27FC236}">
                    <a16:creationId xmlns:a16="http://schemas.microsoft.com/office/drawing/2014/main" id="{23F1F134-5864-9CCF-C9C6-0104EF2B3578}"/>
                  </a:ext>
                </a:extLst>
              </p:cNvPr>
              <p:cNvSpPr txBox="1"/>
              <p:nvPr/>
            </p:nvSpPr>
            <p:spPr>
              <a:xfrm>
                <a:off x="12880602" y="4034883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168</a:t>
                </a:r>
              </a:p>
            </p:txBody>
          </p:sp>
          <p:sp>
            <p:nvSpPr>
              <p:cNvPr id="1686" name="TextBox 1685">
                <a:extLst>
                  <a:ext uri="{FF2B5EF4-FFF2-40B4-BE49-F238E27FC236}">
                    <a16:creationId xmlns:a16="http://schemas.microsoft.com/office/drawing/2014/main" id="{81F7795E-B3EC-5B87-F246-F9B23C37406A}"/>
                  </a:ext>
                </a:extLst>
              </p:cNvPr>
              <p:cNvSpPr txBox="1"/>
              <p:nvPr/>
            </p:nvSpPr>
            <p:spPr>
              <a:xfrm>
                <a:off x="13353868" y="4034883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175</a:t>
                </a:r>
              </a:p>
            </p:txBody>
          </p:sp>
          <p:sp>
            <p:nvSpPr>
              <p:cNvPr id="1687" name="TextBox 1686">
                <a:extLst>
                  <a:ext uri="{FF2B5EF4-FFF2-40B4-BE49-F238E27FC236}">
                    <a16:creationId xmlns:a16="http://schemas.microsoft.com/office/drawing/2014/main" id="{0FFC2655-61F5-95E6-243F-8461BFC1EC89}"/>
                  </a:ext>
                </a:extLst>
              </p:cNvPr>
              <p:cNvSpPr txBox="1"/>
              <p:nvPr/>
            </p:nvSpPr>
            <p:spPr>
              <a:xfrm>
                <a:off x="13822172" y="4034883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18</a:t>
                </a:r>
              </a:p>
            </p:txBody>
          </p:sp>
          <p:sp>
            <p:nvSpPr>
              <p:cNvPr id="1688" name="TextBox 1687">
                <a:extLst>
                  <a:ext uri="{FF2B5EF4-FFF2-40B4-BE49-F238E27FC236}">
                    <a16:creationId xmlns:a16="http://schemas.microsoft.com/office/drawing/2014/main" id="{75433552-1467-FFED-56E0-8E5EFD5C5E72}"/>
                  </a:ext>
                </a:extLst>
              </p:cNvPr>
              <p:cNvSpPr txBox="1"/>
              <p:nvPr/>
            </p:nvSpPr>
            <p:spPr>
              <a:xfrm>
                <a:off x="14212177" y="4034883"/>
                <a:ext cx="619057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F6/A-Pol</a:t>
                </a:r>
              </a:p>
            </p:txBody>
          </p:sp>
          <p:sp>
            <p:nvSpPr>
              <p:cNvPr id="1689" name="TextBox 1688">
                <a:extLst>
                  <a:ext uri="{FF2B5EF4-FFF2-40B4-BE49-F238E27FC236}">
                    <a16:creationId xmlns:a16="http://schemas.microsoft.com/office/drawing/2014/main" id="{3A8A1A00-F1DE-00D4-21F4-4847B9C00452}"/>
                  </a:ext>
                </a:extLst>
              </p:cNvPr>
              <p:cNvSpPr txBox="1"/>
              <p:nvPr/>
            </p:nvSpPr>
            <p:spPr>
              <a:xfrm>
                <a:off x="10008951" y="4316788"/>
                <a:ext cx="961890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VTG 12 060 XT</a:t>
                </a:r>
              </a:p>
            </p:txBody>
          </p:sp>
          <p:sp>
            <p:nvSpPr>
              <p:cNvPr id="1690" name="TextBox 1689">
                <a:extLst>
                  <a:ext uri="{FF2B5EF4-FFF2-40B4-BE49-F238E27FC236}">
                    <a16:creationId xmlns:a16="http://schemas.microsoft.com/office/drawing/2014/main" id="{FED2A4DF-CA3E-BA61-90A6-F9726756B0A6}"/>
                  </a:ext>
                </a:extLst>
              </p:cNvPr>
              <p:cNvSpPr txBox="1"/>
              <p:nvPr/>
            </p:nvSpPr>
            <p:spPr>
              <a:xfrm>
                <a:off x="10852772" y="4316788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1691" name="TextBox 1690">
                <a:extLst>
                  <a:ext uri="{FF2B5EF4-FFF2-40B4-BE49-F238E27FC236}">
                    <a16:creationId xmlns:a16="http://schemas.microsoft.com/office/drawing/2014/main" id="{F841CC9B-0824-BA27-C32A-93ABD300A322}"/>
                  </a:ext>
                </a:extLst>
              </p:cNvPr>
              <p:cNvSpPr txBox="1"/>
              <p:nvPr/>
            </p:nvSpPr>
            <p:spPr>
              <a:xfrm>
                <a:off x="11265404" y="4316788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54</a:t>
                </a:r>
              </a:p>
            </p:txBody>
          </p:sp>
          <p:sp>
            <p:nvSpPr>
              <p:cNvPr id="1692" name="TextBox 1691">
                <a:extLst>
                  <a:ext uri="{FF2B5EF4-FFF2-40B4-BE49-F238E27FC236}">
                    <a16:creationId xmlns:a16="http://schemas.microsoft.com/office/drawing/2014/main" id="{0B509091-B533-20ED-37B4-39FF0CC9D237}"/>
                  </a:ext>
                </a:extLst>
              </p:cNvPr>
              <p:cNvSpPr txBox="1"/>
              <p:nvPr/>
            </p:nvSpPr>
            <p:spPr>
              <a:xfrm>
                <a:off x="11803770" y="4316788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61</a:t>
                </a:r>
              </a:p>
            </p:txBody>
          </p:sp>
          <p:sp>
            <p:nvSpPr>
              <p:cNvPr id="1693" name="TextBox 1692">
                <a:extLst>
                  <a:ext uri="{FF2B5EF4-FFF2-40B4-BE49-F238E27FC236}">
                    <a16:creationId xmlns:a16="http://schemas.microsoft.com/office/drawing/2014/main" id="{EE07C620-2FD3-6BF9-A014-3E58BBB282C3}"/>
                  </a:ext>
                </a:extLst>
              </p:cNvPr>
              <p:cNvSpPr txBox="1"/>
              <p:nvPr/>
            </p:nvSpPr>
            <p:spPr>
              <a:xfrm>
                <a:off x="12342136" y="431678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254</a:t>
                </a:r>
              </a:p>
            </p:txBody>
          </p:sp>
          <p:sp>
            <p:nvSpPr>
              <p:cNvPr id="1694" name="TextBox 1693">
                <a:extLst>
                  <a:ext uri="{FF2B5EF4-FFF2-40B4-BE49-F238E27FC236}">
                    <a16:creationId xmlns:a16="http://schemas.microsoft.com/office/drawing/2014/main" id="{3A57F1D1-1DD4-8296-0B4F-DD99A2EE3F7A}"/>
                  </a:ext>
                </a:extLst>
              </p:cNvPr>
              <p:cNvSpPr txBox="1"/>
              <p:nvPr/>
            </p:nvSpPr>
            <p:spPr>
              <a:xfrm>
                <a:off x="12880602" y="431678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168</a:t>
                </a:r>
              </a:p>
            </p:txBody>
          </p:sp>
          <p:sp>
            <p:nvSpPr>
              <p:cNvPr id="1695" name="TextBox 1694">
                <a:extLst>
                  <a:ext uri="{FF2B5EF4-FFF2-40B4-BE49-F238E27FC236}">
                    <a16:creationId xmlns:a16="http://schemas.microsoft.com/office/drawing/2014/main" id="{7B1DCA24-FA9A-AA14-CE24-E010F9EFB14E}"/>
                  </a:ext>
                </a:extLst>
              </p:cNvPr>
              <p:cNvSpPr txBox="1"/>
              <p:nvPr/>
            </p:nvSpPr>
            <p:spPr>
              <a:xfrm>
                <a:off x="13353868" y="431678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175</a:t>
                </a:r>
              </a:p>
            </p:txBody>
          </p:sp>
          <p:sp>
            <p:nvSpPr>
              <p:cNvPr id="1696" name="TextBox 1695">
                <a:extLst>
                  <a:ext uri="{FF2B5EF4-FFF2-40B4-BE49-F238E27FC236}">
                    <a16:creationId xmlns:a16="http://schemas.microsoft.com/office/drawing/2014/main" id="{4D0E6FED-5EA0-8CE9-0919-30F82D775FCF}"/>
                  </a:ext>
                </a:extLst>
              </p:cNvPr>
              <p:cNvSpPr txBox="1"/>
              <p:nvPr/>
            </p:nvSpPr>
            <p:spPr>
              <a:xfrm>
                <a:off x="13822172" y="4316788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21</a:t>
                </a:r>
              </a:p>
            </p:txBody>
          </p:sp>
          <p:sp>
            <p:nvSpPr>
              <p:cNvPr id="1697" name="TextBox 1696">
                <a:extLst>
                  <a:ext uri="{FF2B5EF4-FFF2-40B4-BE49-F238E27FC236}">
                    <a16:creationId xmlns:a16="http://schemas.microsoft.com/office/drawing/2014/main" id="{6C8DC991-8669-7AE2-6888-5D27B4BBD92A}"/>
                  </a:ext>
                </a:extLst>
              </p:cNvPr>
              <p:cNvSpPr txBox="1"/>
              <p:nvPr/>
            </p:nvSpPr>
            <p:spPr>
              <a:xfrm>
                <a:off x="14212177" y="4316788"/>
                <a:ext cx="619057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F6/A-Pol</a:t>
                </a:r>
              </a:p>
            </p:txBody>
          </p:sp>
          <p:sp>
            <p:nvSpPr>
              <p:cNvPr id="1698" name="TextBox 1697">
                <a:extLst>
                  <a:ext uri="{FF2B5EF4-FFF2-40B4-BE49-F238E27FC236}">
                    <a16:creationId xmlns:a16="http://schemas.microsoft.com/office/drawing/2014/main" id="{328F0F12-E26F-A4FD-9DF0-6041651F6C7E}"/>
                  </a:ext>
                </a:extLst>
              </p:cNvPr>
              <p:cNvSpPr txBox="1"/>
              <p:nvPr/>
            </p:nvSpPr>
            <p:spPr>
              <a:xfrm>
                <a:off x="10008951" y="4598674"/>
                <a:ext cx="961890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VTG 12 080 XT</a:t>
                </a:r>
              </a:p>
            </p:txBody>
          </p:sp>
          <p:sp>
            <p:nvSpPr>
              <p:cNvPr id="1699" name="TextBox 1698">
                <a:extLst>
                  <a:ext uri="{FF2B5EF4-FFF2-40B4-BE49-F238E27FC236}">
                    <a16:creationId xmlns:a16="http://schemas.microsoft.com/office/drawing/2014/main" id="{A8BFBA41-D0C5-F7A1-766C-4DE17CA19D0E}"/>
                  </a:ext>
                </a:extLst>
              </p:cNvPr>
              <p:cNvSpPr txBox="1"/>
              <p:nvPr/>
            </p:nvSpPr>
            <p:spPr>
              <a:xfrm>
                <a:off x="10852772" y="4598674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1700" name="TextBox 1699">
                <a:extLst>
                  <a:ext uri="{FF2B5EF4-FFF2-40B4-BE49-F238E27FC236}">
                    <a16:creationId xmlns:a16="http://schemas.microsoft.com/office/drawing/2014/main" id="{2459EE95-2261-52D1-0FCB-4115E81BA3D7}"/>
                  </a:ext>
                </a:extLst>
              </p:cNvPr>
              <p:cNvSpPr txBox="1"/>
              <p:nvPr/>
            </p:nvSpPr>
            <p:spPr>
              <a:xfrm>
                <a:off x="11265404" y="4598674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71</a:t>
                </a:r>
              </a:p>
            </p:txBody>
          </p:sp>
          <p:sp>
            <p:nvSpPr>
              <p:cNvPr id="1701" name="TextBox 1700">
                <a:extLst>
                  <a:ext uri="{FF2B5EF4-FFF2-40B4-BE49-F238E27FC236}">
                    <a16:creationId xmlns:a16="http://schemas.microsoft.com/office/drawing/2014/main" id="{2288200B-0A4F-E979-C39B-4B17E9ED0CA7}"/>
                  </a:ext>
                </a:extLst>
              </p:cNvPr>
              <p:cNvSpPr txBox="1"/>
              <p:nvPr/>
            </p:nvSpPr>
            <p:spPr>
              <a:xfrm>
                <a:off x="11803770" y="4598674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80</a:t>
                </a:r>
              </a:p>
            </p:txBody>
          </p:sp>
          <p:sp>
            <p:nvSpPr>
              <p:cNvPr id="1702" name="TextBox 1701">
                <a:extLst>
                  <a:ext uri="{FF2B5EF4-FFF2-40B4-BE49-F238E27FC236}">
                    <a16:creationId xmlns:a16="http://schemas.microsoft.com/office/drawing/2014/main" id="{53B58415-3631-E8E2-D09B-8082A6015AFB}"/>
                  </a:ext>
                </a:extLst>
              </p:cNvPr>
              <p:cNvSpPr txBox="1"/>
              <p:nvPr/>
            </p:nvSpPr>
            <p:spPr>
              <a:xfrm>
                <a:off x="12342136" y="4598674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254</a:t>
                </a:r>
              </a:p>
            </p:txBody>
          </p:sp>
          <p:sp>
            <p:nvSpPr>
              <p:cNvPr id="1703" name="TextBox 1702">
                <a:extLst>
                  <a:ext uri="{FF2B5EF4-FFF2-40B4-BE49-F238E27FC236}">
                    <a16:creationId xmlns:a16="http://schemas.microsoft.com/office/drawing/2014/main" id="{2E044C9B-3CF1-C985-FAC8-87B4320CD2E8}"/>
                  </a:ext>
                </a:extLst>
              </p:cNvPr>
              <p:cNvSpPr txBox="1"/>
              <p:nvPr/>
            </p:nvSpPr>
            <p:spPr>
              <a:xfrm>
                <a:off x="12880602" y="4598674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168</a:t>
                </a:r>
              </a:p>
            </p:txBody>
          </p:sp>
          <p:sp>
            <p:nvSpPr>
              <p:cNvPr id="1704" name="TextBox 1703">
                <a:extLst>
                  <a:ext uri="{FF2B5EF4-FFF2-40B4-BE49-F238E27FC236}">
                    <a16:creationId xmlns:a16="http://schemas.microsoft.com/office/drawing/2014/main" id="{577E2974-A0FF-A69C-4232-E6474A970768}"/>
                  </a:ext>
                </a:extLst>
              </p:cNvPr>
              <p:cNvSpPr txBox="1"/>
              <p:nvPr/>
            </p:nvSpPr>
            <p:spPr>
              <a:xfrm>
                <a:off x="13353868" y="4598674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203</a:t>
                </a:r>
              </a:p>
            </p:txBody>
          </p:sp>
          <p:sp>
            <p:nvSpPr>
              <p:cNvPr id="1705" name="TextBox 1704">
                <a:extLst>
                  <a:ext uri="{FF2B5EF4-FFF2-40B4-BE49-F238E27FC236}">
                    <a16:creationId xmlns:a16="http://schemas.microsoft.com/office/drawing/2014/main" id="{26530391-5864-72E7-4D97-488015CB893B}"/>
                  </a:ext>
                </a:extLst>
              </p:cNvPr>
              <p:cNvSpPr txBox="1"/>
              <p:nvPr/>
            </p:nvSpPr>
            <p:spPr>
              <a:xfrm>
                <a:off x="13822172" y="4598674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25</a:t>
                </a:r>
              </a:p>
            </p:txBody>
          </p:sp>
          <p:sp>
            <p:nvSpPr>
              <p:cNvPr id="1706" name="TextBox 1705">
                <a:extLst>
                  <a:ext uri="{FF2B5EF4-FFF2-40B4-BE49-F238E27FC236}">
                    <a16:creationId xmlns:a16="http://schemas.microsoft.com/office/drawing/2014/main" id="{5B333290-A1E7-7BCD-4FB8-ABFFD14A8FBB}"/>
                  </a:ext>
                </a:extLst>
              </p:cNvPr>
              <p:cNvSpPr txBox="1"/>
              <p:nvPr/>
            </p:nvSpPr>
            <p:spPr>
              <a:xfrm>
                <a:off x="14212177" y="4598674"/>
                <a:ext cx="619057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F6/A-Pol</a:t>
                </a:r>
              </a:p>
            </p:txBody>
          </p:sp>
          <p:sp>
            <p:nvSpPr>
              <p:cNvPr id="1707" name="TextBox 1706">
                <a:extLst>
                  <a:ext uri="{FF2B5EF4-FFF2-40B4-BE49-F238E27FC236}">
                    <a16:creationId xmlns:a16="http://schemas.microsoft.com/office/drawing/2014/main" id="{45E3F4F1-7698-E7ED-C7B5-4E1E9FA9937F}"/>
                  </a:ext>
                </a:extLst>
              </p:cNvPr>
              <p:cNvSpPr txBox="1"/>
              <p:nvPr/>
            </p:nvSpPr>
            <p:spPr>
              <a:xfrm>
                <a:off x="10008951" y="4880559"/>
                <a:ext cx="961890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VTG 12 090 XT</a:t>
                </a:r>
              </a:p>
            </p:txBody>
          </p:sp>
          <p:sp>
            <p:nvSpPr>
              <p:cNvPr id="1708" name="TextBox 1707">
                <a:extLst>
                  <a:ext uri="{FF2B5EF4-FFF2-40B4-BE49-F238E27FC236}">
                    <a16:creationId xmlns:a16="http://schemas.microsoft.com/office/drawing/2014/main" id="{86E8DCD9-F125-1454-BC77-2F5E1ABFA2A1}"/>
                  </a:ext>
                </a:extLst>
              </p:cNvPr>
              <p:cNvSpPr txBox="1"/>
              <p:nvPr/>
            </p:nvSpPr>
            <p:spPr>
              <a:xfrm>
                <a:off x="10852772" y="4880559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1709" name="TextBox 1708">
                <a:extLst>
                  <a:ext uri="{FF2B5EF4-FFF2-40B4-BE49-F238E27FC236}">
                    <a16:creationId xmlns:a16="http://schemas.microsoft.com/office/drawing/2014/main" id="{BDD380CA-2B4C-8E56-0C8B-9968E9D80C63}"/>
                  </a:ext>
                </a:extLst>
              </p:cNvPr>
              <p:cNvSpPr txBox="1"/>
              <p:nvPr/>
            </p:nvSpPr>
            <p:spPr>
              <a:xfrm>
                <a:off x="11265404" y="4880559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78</a:t>
                </a:r>
              </a:p>
            </p:txBody>
          </p:sp>
          <p:sp>
            <p:nvSpPr>
              <p:cNvPr id="1710" name="TextBox 1709">
                <a:extLst>
                  <a:ext uri="{FF2B5EF4-FFF2-40B4-BE49-F238E27FC236}">
                    <a16:creationId xmlns:a16="http://schemas.microsoft.com/office/drawing/2014/main" id="{A8D4F6EC-269E-BBA5-D0A2-3B664B4933B1}"/>
                  </a:ext>
                </a:extLst>
              </p:cNvPr>
              <p:cNvSpPr txBox="1"/>
              <p:nvPr/>
            </p:nvSpPr>
            <p:spPr>
              <a:xfrm>
                <a:off x="11803770" y="4880559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87</a:t>
                </a:r>
              </a:p>
            </p:txBody>
          </p:sp>
          <p:sp>
            <p:nvSpPr>
              <p:cNvPr id="1711" name="TextBox 1710">
                <a:extLst>
                  <a:ext uri="{FF2B5EF4-FFF2-40B4-BE49-F238E27FC236}">
                    <a16:creationId xmlns:a16="http://schemas.microsoft.com/office/drawing/2014/main" id="{647F2861-8C2D-83EC-F7C4-188863405251}"/>
                  </a:ext>
                </a:extLst>
              </p:cNvPr>
              <p:cNvSpPr txBox="1"/>
              <p:nvPr/>
            </p:nvSpPr>
            <p:spPr>
              <a:xfrm>
                <a:off x="12342136" y="4880559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307</a:t>
                </a:r>
              </a:p>
            </p:txBody>
          </p:sp>
          <p:sp>
            <p:nvSpPr>
              <p:cNvPr id="1712" name="TextBox 1711">
                <a:extLst>
                  <a:ext uri="{FF2B5EF4-FFF2-40B4-BE49-F238E27FC236}">
                    <a16:creationId xmlns:a16="http://schemas.microsoft.com/office/drawing/2014/main" id="{CACF6973-F27B-BA6A-2436-E34FA6756FAB}"/>
                  </a:ext>
                </a:extLst>
              </p:cNvPr>
              <p:cNvSpPr txBox="1"/>
              <p:nvPr/>
            </p:nvSpPr>
            <p:spPr>
              <a:xfrm>
                <a:off x="12880602" y="4880559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168</a:t>
                </a:r>
              </a:p>
            </p:txBody>
          </p:sp>
          <p:sp>
            <p:nvSpPr>
              <p:cNvPr id="1713" name="TextBox 1712">
                <a:extLst>
                  <a:ext uri="{FF2B5EF4-FFF2-40B4-BE49-F238E27FC236}">
                    <a16:creationId xmlns:a16="http://schemas.microsoft.com/office/drawing/2014/main" id="{F3971BC1-FCF2-08E7-66B7-B6D3B0F05233}"/>
                  </a:ext>
                </a:extLst>
              </p:cNvPr>
              <p:cNvSpPr txBox="1"/>
              <p:nvPr/>
            </p:nvSpPr>
            <p:spPr>
              <a:xfrm>
                <a:off x="13353868" y="4880559"/>
                <a:ext cx="361632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211</a:t>
                </a:r>
              </a:p>
            </p:txBody>
          </p:sp>
          <p:sp>
            <p:nvSpPr>
              <p:cNvPr id="1714" name="TextBox 1713">
                <a:extLst>
                  <a:ext uri="{FF2B5EF4-FFF2-40B4-BE49-F238E27FC236}">
                    <a16:creationId xmlns:a16="http://schemas.microsoft.com/office/drawing/2014/main" id="{D8701B2C-37A4-06EA-6BB5-904608FBBFC6}"/>
                  </a:ext>
                </a:extLst>
              </p:cNvPr>
              <p:cNvSpPr txBox="1"/>
              <p:nvPr/>
            </p:nvSpPr>
            <p:spPr>
              <a:xfrm>
                <a:off x="13822172" y="4880559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32</a:t>
                </a:r>
              </a:p>
            </p:txBody>
          </p:sp>
          <p:sp>
            <p:nvSpPr>
              <p:cNvPr id="1715" name="TextBox 1714">
                <a:extLst>
                  <a:ext uri="{FF2B5EF4-FFF2-40B4-BE49-F238E27FC236}">
                    <a16:creationId xmlns:a16="http://schemas.microsoft.com/office/drawing/2014/main" id="{2E92A9C0-B2AD-A013-3DAA-E77CC54CA7E9}"/>
                  </a:ext>
                </a:extLst>
              </p:cNvPr>
              <p:cNvSpPr txBox="1"/>
              <p:nvPr/>
            </p:nvSpPr>
            <p:spPr>
              <a:xfrm>
                <a:off x="14212177" y="4880559"/>
                <a:ext cx="619057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F8/A-Pol</a:t>
                </a:r>
              </a:p>
            </p:txBody>
          </p:sp>
          <p:sp>
            <p:nvSpPr>
              <p:cNvPr id="1716" name="TextBox 1715">
                <a:extLst>
                  <a:ext uri="{FF2B5EF4-FFF2-40B4-BE49-F238E27FC236}">
                    <a16:creationId xmlns:a16="http://schemas.microsoft.com/office/drawing/2014/main" id="{78DE133B-DC89-C8E7-3C4D-3DC75B12C341}"/>
                  </a:ext>
                </a:extLst>
              </p:cNvPr>
              <p:cNvSpPr txBox="1"/>
              <p:nvPr/>
            </p:nvSpPr>
            <p:spPr>
              <a:xfrm>
                <a:off x="10008951" y="5162445"/>
                <a:ext cx="961890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VTG 12 095 XT</a:t>
                </a:r>
              </a:p>
            </p:txBody>
          </p:sp>
          <p:sp>
            <p:nvSpPr>
              <p:cNvPr id="1717" name="TextBox 1716">
                <a:extLst>
                  <a:ext uri="{FF2B5EF4-FFF2-40B4-BE49-F238E27FC236}">
                    <a16:creationId xmlns:a16="http://schemas.microsoft.com/office/drawing/2014/main" id="{E6E431D8-0554-6E1E-1BAA-E9374031226D}"/>
                  </a:ext>
                </a:extLst>
              </p:cNvPr>
              <p:cNvSpPr txBox="1"/>
              <p:nvPr/>
            </p:nvSpPr>
            <p:spPr>
              <a:xfrm>
                <a:off x="10852772" y="5162445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1718" name="TextBox 1717">
                <a:extLst>
                  <a:ext uri="{FF2B5EF4-FFF2-40B4-BE49-F238E27FC236}">
                    <a16:creationId xmlns:a16="http://schemas.microsoft.com/office/drawing/2014/main" id="{5B3FEB38-71E2-017A-7E14-B0F95B572E62}"/>
                  </a:ext>
                </a:extLst>
              </p:cNvPr>
              <p:cNvSpPr txBox="1"/>
              <p:nvPr/>
            </p:nvSpPr>
            <p:spPr>
              <a:xfrm>
                <a:off x="11265404" y="5162445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85</a:t>
                </a:r>
              </a:p>
            </p:txBody>
          </p:sp>
          <p:sp>
            <p:nvSpPr>
              <p:cNvPr id="1719" name="TextBox 1718">
                <a:extLst>
                  <a:ext uri="{FF2B5EF4-FFF2-40B4-BE49-F238E27FC236}">
                    <a16:creationId xmlns:a16="http://schemas.microsoft.com/office/drawing/2014/main" id="{2D28B794-70A2-30E5-1D86-CD906C3FCF80}"/>
                  </a:ext>
                </a:extLst>
              </p:cNvPr>
              <p:cNvSpPr txBox="1"/>
              <p:nvPr/>
            </p:nvSpPr>
            <p:spPr>
              <a:xfrm>
                <a:off x="11803770" y="5162445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94</a:t>
                </a:r>
              </a:p>
            </p:txBody>
          </p:sp>
          <p:sp>
            <p:nvSpPr>
              <p:cNvPr id="1720" name="TextBox 1719">
                <a:extLst>
                  <a:ext uri="{FF2B5EF4-FFF2-40B4-BE49-F238E27FC236}">
                    <a16:creationId xmlns:a16="http://schemas.microsoft.com/office/drawing/2014/main" id="{AED18D4D-22DB-3FAC-B784-8CE592560A5D}"/>
                  </a:ext>
                </a:extLst>
              </p:cNvPr>
              <p:cNvSpPr txBox="1"/>
              <p:nvPr/>
            </p:nvSpPr>
            <p:spPr>
              <a:xfrm>
                <a:off x="12342136" y="5162445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329</a:t>
                </a:r>
              </a:p>
            </p:txBody>
          </p:sp>
          <p:sp>
            <p:nvSpPr>
              <p:cNvPr id="1721" name="TextBox 1720">
                <a:extLst>
                  <a:ext uri="{FF2B5EF4-FFF2-40B4-BE49-F238E27FC236}">
                    <a16:creationId xmlns:a16="http://schemas.microsoft.com/office/drawing/2014/main" id="{38E7162F-19D3-415C-4039-FDBCE3710063}"/>
                  </a:ext>
                </a:extLst>
              </p:cNvPr>
              <p:cNvSpPr txBox="1"/>
              <p:nvPr/>
            </p:nvSpPr>
            <p:spPr>
              <a:xfrm>
                <a:off x="12880602" y="5162445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170</a:t>
                </a:r>
              </a:p>
            </p:txBody>
          </p:sp>
          <p:sp>
            <p:nvSpPr>
              <p:cNvPr id="1722" name="TextBox 1721">
                <a:extLst>
                  <a:ext uri="{FF2B5EF4-FFF2-40B4-BE49-F238E27FC236}">
                    <a16:creationId xmlns:a16="http://schemas.microsoft.com/office/drawing/2014/main" id="{DB31FA22-D926-8AC7-BCB1-FB1AE51299C7}"/>
                  </a:ext>
                </a:extLst>
              </p:cNvPr>
              <p:cNvSpPr txBox="1"/>
              <p:nvPr/>
            </p:nvSpPr>
            <p:spPr>
              <a:xfrm>
                <a:off x="13353868" y="5162445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205</a:t>
                </a:r>
              </a:p>
            </p:txBody>
          </p:sp>
          <p:sp>
            <p:nvSpPr>
              <p:cNvPr id="1723" name="TextBox 1722">
                <a:extLst>
                  <a:ext uri="{FF2B5EF4-FFF2-40B4-BE49-F238E27FC236}">
                    <a16:creationId xmlns:a16="http://schemas.microsoft.com/office/drawing/2014/main" id="{3541F048-EA90-5552-EF90-3030979C634A}"/>
                  </a:ext>
                </a:extLst>
              </p:cNvPr>
              <p:cNvSpPr txBox="1"/>
              <p:nvPr/>
            </p:nvSpPr>
            <p:spPr>
              <a:xfrm>
                <a:off x="13822172" y="5162445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32</a:t>
                </a:r>
              </a:p>
            </p:txBody>
          </p:sp>
          <p:sp>
            <p:nvSpPr>
              <p:cNvPr id="1724" name="TextBox 1723">
                <a:extLst>
                  <a:ext uri="{FF2B5EF4-FFF2-40B4-BE49-F238E27FC236}">
                    <a16:creationId xmlns:a16="http://schemas.microsoft.com/office/drawing/2014/main" id="{B3843CC0-BCA4-FAFA-B1E1-F29B11740ECF}"/>
                  </a:ext>
                </a:extLst>
              </p:cNvPr>
              <p:cNvSpPr txBox="1"/>
              <p:nvPr/>
            </p:nvSpPr>
            <p:spPr>
              <a:xfrm>
                <a:off x="14212177" y="5162445"/>
                <a:ext cx="619057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F8/A-Pol</a:t>
                </a:r>
              </a:p>
            </p:txBody>
          </p:sp>
          <p:sp>
            <p:nvSpPr>
              <p:cNvPr id="1725" name="TextBox 1724">
                <a:extLst>
                  <a:ext uri="{FF2B5EF4-FFF2-40B4-BE49-F238E27FC236}">
                    <a16:creationId xmlns:a16="http://schemas.microsoft.com/office/drawing/2014/main" id="{721D6E5C-7318-63A4-B8A4-CE193613A496}"/>
                  </a:ext>
                </a:extLst>
              </p:cNvPr>
              <p:cNvSpPr txBox="1"/>
              <p:nvPr/>
            </p:nvSpPr>
            <p:spPr>
              <a:xfrm>
                <a:off x="10008951" y="5444360"/>
                <a:ext cx="961890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VTG 12 120 XT</a:t>
                </a:r>
              </a:p>
            </p:txBody>
          </p:sp>
          <p:sp>
            <p:nvSpPr>
              <p:cNvPr id="1726" name="TextBox 1725">
                <a:extLst>
                  <a:ext uri="{FF2B5EF4-FFF2-40B4-BE49-F238E27FC236}">
                    <a16:creationId xmlns:a16="http://schemas.microsoft.com/office/drawing/2014/main" id="{1357CA91-6D53-497C-4155-1C071494C882}"/>
                  </a:ext>
                </a:extLst>
              </p:cNvPr>
              <p:cNvSpPr txBox="1"/>
              <p:nvPr/>
            </p:nvSpPr>
            <p:spPr>
              <a:xfrm>
                <a:off x="10852772" y="5444360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1727" name="TextBox 1726">
                <a:extLst>
                  <a:ext uri="{FF2B5EF4-FFF2-40B4-BE49-F238E27FC236}">
                    <a16:creationId xmlns:a16="http://schemas.microsoft.com/office/drawing/2014/main" id="{A77C48A4-B0A7-9685-8DFD-95C29FCB282C}"/>
                  </a:ext>
                </a:extLst>
              </p:cNvPr>
              <p:cNvSpPr txBox="1"/>
              <p:nvPr/>
            </p:nvSpPr>
            <p:spPr>
              <a:xfrm>
                <a:off x="11265404" y="5444360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108</a:t>
                </a:r>
              </a:p>
            </p:txBody>
          </p:sp>
          <p:sp>
            <p:nvSpPr>
              <p:cNvPr id="1728" name="TextBox 1727">
                <a:extLst>
                  <a:ext uri="{FF2B5EF4-FFF2-40B4-BE49-F238E27FC236}">
                    <a16:creationId xmlns:a16="http://schemas.microsoft.com/office/drawing/2014/main" id="{0C00E113-5F69-707B-8561-FDBF027BEF7E}"/>
                  </a:ext>
                </a:extLst>
              </p:cNvPr>
              <p:cNvSpPr txBox="1"/>
              <p:nvPr/>
            </p:nvSpPr>
            <p:spPr>
              <a:xfrm>
                <a:off x="11803770" y="5444360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123</a:t>
                </a:r>
              </a:p>
            </p:txBody>
          </p:sp>
          <p:sp>
            <p:nvSpPr>
              <p:cNvPr id="1729" name="TextBox 1728">
                <a:extLst>
                  <a:ext uri="{FF2B5EF4-FFF2-40B4-BE49-F238E27FC236}">
                    <a16:creationId xmlns:a16="http://schemas.microsoft.com/office/drawing/2014/main" id="{5811B244-0A04-4191-FE69-77E4BFA61EBE}"/>
                  </a:ext>
                </a:extLst>
              </p:cNvPr>
              <p:cNvSpPr txBox="1"/>
              <p:nvPr/>
            </p:nvSpPr>
            <p:spPr>
              <a:xfrm>
                <a:off x="12342136" y="5444360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329</a:t>
                </a:r>
              </a:p>
            </p:txBody>
          </p:sp>
          <p:sp>
            <p:nvSpPr>
              <p:cNvPr id="1730" name="TextBox 1729">
                <a:extLst>
                  <a:ext uri="{FF2B5EF4-FFF2-40B4-BE49-F238E27FC236}">
                    <a16:creationId xmlns:a16="http://schemas.microsoft.com/office/drawing/2014/main" id="{563F3CF5-3254-4E07-8CEE-EBABEA3A4357}"/>
                  </a:ext>
                </a:extLst>
              </p:cNvPr>
              <p:cNvSpPr txBox="1"/>
              <p:nvPr/>
            </p:nvSpPr>
            <p:spPr>
              <a:xfrm>
                <a:off x="12880602" y="5444360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170</a:t>
                </a:r>
              </a:p>
            </p:txBody>
          </p:sp>
          <p:sp>
            <p:nvSpPr>
              <p:cNvPr id="1731" name="TextBox 1730">
                <a:extLst>
                  <a:ext uri="{FF2B5EF4-FFF2-40B4-BE49-F238E27FC236}">
                    <a16:creationId xmlns:a16="http://schemas.microsoft.com/office/drawing/2014/main" id="{ED215409-BF07-A6AA-C928-08E1EAFAE027}"/>
                  </a:ext>
                </a:extLst>
              </p:cNvPr>
              <p:cNvSpPr txBox="1"/>
              <p:nvPr/>
            </p:nvSpPr>
            <p:spPr>
              <a:xfrm>
                <a:off x="13353868" y="5444360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258</a:t>
                </a:r>
              </a:p>
            </p:txBody>
          </p:sp>
          <p:sp>
            <p:nvSpPr>
              <p:cNvPr id="1732" name="TextBox 1731">
                <a:extLst>
                  <a:ext uri="{FF2B5EF4-FFF2-40B4-BE49-F238E27FC236}">
                    <a16:creationId xmlns:a16="http://schemas.microsoft.com/office/drawing/2014/main" id="{826E720F-8EE5-45CE-8ECB-080FE8B8E672}"/>
                  </a:ext>
                </a:extLst>
              </p:cNvPr>
              <p:cNvSpPr txBox="1"/>
              <p:nvPr/>
            </p:nvSpPr>
            <p:spPr>
              <a:xfrm>
                <a:off x="13822172" y="5444360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42</a:t>
                </a:r>
              </a:p>
            </p:txBody>
          </p:sp>
          <p:sp>
            <p:nvSpPr>
              <p:cNvPr id="1733" name="TextBox 1732">
                <a:extLst>
                  <a:ext uri="{FF2B5EF4-FFF2-40B4-BE49-F238E27FC236}">
                    <a16:creationId xmlns:a16="http://schemas.microsoft.com/office/drawing/2014/main" id="{66960E10-FE63-68B9-4049-C65EEE4A9EE0}"/>
                  </a:ext>
                </a:extLst>
              </p:cNvPr>
              <p:cNvSpPr txBox="1"/>
              <p:nvPr/>
            </p:nvSpPr>
            <p:spPr>
              <a:xfrm>
                <a:off x="14212177" y="5444360"/>
                <a:ext cx="619057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F8/A-Pol</a:t>
                </a:r>
              </a:p>
            </p:txBody>
          </p:sp>
          <p:sp>
            <p:nvSpPr>
              <p:cNvPr id="1734" name="TextBox 1733">
                <a:extLst>
                  <a:ext uri="{FF2B5EF4-FFF2-40B4-BE49-F238E27FC236}">
                    <a16:creationId xmlns:a16="http://schemas.microsoft.com/office/drawing/2014/main" id="{67A8BD9A-B1A4-1301-8519-5A46D110E195}"/>
                  </a:ext>
                </a:extLst>
              </p:cNvPr>
              <p:cNvSpPr txBox="1"/>
              <p:nvPr/>
            </p:nvSpPr>
            <p:spPr>
              <a:xfrm>
                <a:off x="10008951" y="5726246"/>
                <a:ext cx="961890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VTG 12 130 XT</a:t>
                </a:r>
              </a:p>
            </p:txBody>
          </p:sp>
          <p:sp>
            <p:nvSpPr>
              <p:cNvPr id="1735" name="TextBox 1734">
                <a:extLst>
                  <a:ext uri="{FF2B5EF4-FFF2-40B4-BE49-F238E27FC236}">
                    <a16:creationId xmlns:a16="http://schemas.microsoft.com/office/drawing/2014/main" id="{4C3B702F-7931-326B-B8AC-39FD59F6CA19}"/>
                  </a:ext>
                </a:extLst>
              </p:cNvPr>
              <p:cNvSpPr txBox="1"/>
              <p:nvPr/>
            </p:nvSpPr>
            <p:spPr>
              <a:xfrm>
                <a:off x="10852772" y="5726246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1736" name="TextBox 1735">
                <a:extLst>
                  <a:ext uri="{FF2B5EF4-FFF2-40B4-BE49-F238E27FC236}">
                    <a16:creationId xmlns:a16="http://schemas.microsoft.com/office/drawing/2014/main" id="{31A40751-0BEA-0658-9478-81F89EDE5BE1}"/>
                  </a:ext>
                </a:extLst>
              </p:cNvPr>
              <p:cNvSpPr txBox="1"/>
              <p:nvPr/>
            </p:nvSpPr>
            <p:spPr>
              <a:xfrm>
                <a:off x="11265404" y="5726246"/>
                <a:ext cx="361632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114</a:t>
                </a:r>
              </a:p>
            </p:txBody>
          </p:sp>
          <p:sp>
            <p:nvSpPr>
              <p:cNvPr id="1737" name="TextBox 1736">
                <a:extLst>
                  <a:ext uri="{FF2B5EF4-FFF2-40B4-BE49-F238E27FC236}">
                    <a16:creationId xmlns:a16="http://schemas.microsoft.com/office/drawing/2014/main" id="{741D5923-38F5-0E64-25EF-677E05C1024E}"/>
                  </a:ext>
                </a:extLst>
              </p:cNvPr>
              <p:cNvSpPr txBox="1"/>
              <p:nvPr/>
            </p:nvSpPr>
            <p:spPr>
              <a:xfrm>
                <a:off x="11803770" y="5726246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127</a:t>
                </a:r>
              </a:p>
            </p:txBody>
          </p:sp>
          <p:sp>
            <p:nvSpPr>
              <p:cNvPr id="1738" name="TextBox 1737">
                <a:extLst>
                  <a:ext uri="{FF2B5EF4-FFF2-40B4-BE49-F238E27FC236}">
                    <a16:creationId xmlns:a16="http://schemas.microsoft.com/office/drawing/2014/main" id="{0343B846-0CA1-12D0-0811-0C4018230A7F}"/>
                  </a:ext>
                </a:extLst>
              </p:cNvPr>
              <p:cNvSpPr txBox="1"/>
              <p:nvPr/>
            </p:nvSpPr>
            <p:spPr>
              <a:xfrm>
                <a:off x="12342136" y="5726246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513</a:t>
                </a:r>
              </a:p>
            </p:txBody>
          </p:sp>
          <p:sp>
            <p:nvSpPr>
              <p:cNvPr id="1739" name="TextBox 1738">
                <a:extLst>
                  <a:ext uri="{FF2B5EF4-FFF2-40B4-BE49-F238E27FC236}">
                    <a16:creationId xmlns:a16="http://schemas.microsoft.com/office/drawing/2014/main" id="{8B76D219-4990-FC2F-55E7-F8B27C8EC0FB}"/>
                  </a:ext>
                </a:extLst>
              </p:cNvPr>
              <p:cNvSpPr txBox="1"/>
              <p:nvPr/>
            </p:nvSpPr>
            <p:spPr>
              <a:xfrm>
                <a:off x="12880602" y="5726246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189</a:t>
                </a:r>
              </a:p>
            </p:txBody>
          </p:sp>
          <p:sp>
            <p:nvSpPr>
              <p:cNvPr id="1740" name="TextBox 1739">
                <a:extLst>
                  <a:ext uri="{FF2B5EF4-FFF2-40B4-BE49-F238E27FC236}">
                    <a16:creationId xmlns:a16="http://schemas.microsoft.com/office/drawing/2014/main" id="{801B3F6B-E9E9-C429-D9C4-00514BE2D7D0}"/>
                  </a:ext>
                </a:extLst>
              </p:cNvPr>
              <p:cNvSpPr txBox="1"/>
              <p:nvPr/>
            </p:nvSpPr>
            <p:spPr>
              <a:xfrm>
                <a:off x="13353868" y="5726246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196</a:t>
                </a:r>
              </a:p>
            </p:txBody>
          </p:sp>
          <p:sp>
            <p:nvSpPr>
              <p:cNvPr id="1741" name="TextBox 1740">
                <a:extLst>
                  <a:ext uri="{FF2B5EF4-FFF2-40B4-BE49-F238E27FC236}">
                    <a16:creationId xmlns:a16="http://schemas.microsoft.com/office/drawing/2014/main" id="{EA3B0C4A-935B-8BAE-3995-4D1DBB792E21}"/>
                  </a:ext>
                </a:extLst>
              </p:cNvPr>
              <p:cNvSpPr txBox="1"/>
              <p:nvPr/>
            </p:nvSpPr>
            <p:spPr>
              <a:xfrm>
                <a:off x="13822172" y="5726246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45</a:t>
                </a:r>
              </a:p>
            </p:txBody>
          </p:sp>
          <p:sp>
            <p:nvSpPr>
              <p:cNvPr id="1742" name="TextBox 1741">
                <a:extLst>
                  <a:ext uri="{FF2B5EF4-FFF2-40B4-BE49-F238E27FC236}">
                    <a16:creationId xmlns:a16="http://schemas.microsoft.com/office/drawing/2014/main" id="{057EC6E6-F03F-2A4F-FBA5-37A93C7E9D6E}"/>
                  </a:ext>
                </a:extLst>
              </p:cNvPr>
              <p:cNvSpPr txBox="1"/>
              <p:nvPr/>
            </p:nvSpPr>
            <p:spPr>
              <a:xfrm>
                <a:off x="14212177" y="5726246"/>
                <a:ext cx="313727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F8</a:t>
                </a:r>
              </a:p>
            </p:txBody>
          </p:sp>
          <p:sp>
            <p:nvSpPr>
              <p:cNvPr id="1743" name="TextBox 1742">
                <a:extLst>
                  <a:ext uri="{FF2B5EF4-FFF2-40B4-BE49-F238E27FC236}">
                    <a16:creationId xmlns:a16="http://schemas.microsoft.com/office/drawing/2014/main" id="{CEE05C58-2AA8-4BCE-38EC-C2C6DE0D513C}"/>
                  </a:ext>
                </a:extLst>
              </p:cNvPr>
              <p:cNvSpPr txBox="1"/>
              <p:nvPr/>
            </p:nvSpPr>
            <p:spPr>
              <a:xfrm>
                <a:off x="10008951" y="6008141"/>
                <a:ext cx="961890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VTG 12 160 XT</a:t>
                </a:r>
              </a:p>
            </p:txBody>
          </p:sp>
          <p:sp>
            <p:nvSpPr>
              <p:cNvPr id="1744" name="TextBox 1743">
                <a:extLst>
                  <a:ext uri="{FF2B5EF4-FFF2-40B4-BE49-F238E27FC236}">
                    <a16:creationId xmlns:a16="http://schemas.microsoft.com/office/drawing/2014/main" id="{3CD12E60-1554-B7FF-BE13-CAB2918BBB61}"/>
                  </a:ext>
                </a:extLst>
              </p:cNvPr>
              <p:cNvSpPr txBox="1"/>
              <p:nvPr/>
            </p:nvSpPr>
            <p:spPr>
              <a:xfrm>
                <a:off x="10852772" y="6008141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1745" name="TextBox 1744">
                <a:extLst>
                  <a:ext uri="{FF2B5EF4-FFF2-40B4-BE49-F238E27FC236}">
                    <a16:creationId xmlns:a16="http://schemas.microsoft.com/office/drawing/2014/main" id="{004928B3-672E-98E4-1B05-8F972F1C4B2E}"/>
                  </a:ext>
                </a:extLst>
              </p:cNvPr>
              <p:cNvSpPr txBox="1"/>
              <p:nvPr/>
            </p:nvSpPr>
            <p:spPr>
              <a:xfrm>
                <a:off x="11265404" y="6008141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132</a:t>
                </a:r>
              </a:p>
            </p:txBody>
          </p:sp>
          <p:sp>
            <p:nvSpPr>
              <p:cNvPr id="1746" name="TextBox 1745">
                <a:extLst>
                  <a:ext uri="{FF2B5EF4-FFF2-40B4-BE49-F238E27FC236}">
                    <a16:creationId xmlns:a16="http://schemas.microsoft.com/office/drawing/2014/main" id="{D16F99D9-4872-52BF-6A5F-7F8904CDC71F}"/>
                  </a:ext>
                </a:extLst>
              </p:cNvPr>
              <p:cNvSpPr txBox="1"/>
              <p:nvPr/>
            </p:nvSpPr>
            <p:spPr>
              <a:xfrm>
                <a:off x="11803770" y="6008141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159</a:t>
                </a:r>
              </a:p>
            </p:txBody>
          </p:sp>
          <p:sp>
            <p:nvSpPr>
              <p:cNvPr id="1747" name="TextBox 1746">
                <a:extLst>
                  <a:ext uri="{FF2B5EF4-FFF2-40B4-BE49-F238E27FC236}">
                    <a16:creationId xmlns:a16="http://schemas.microsoft.com/office/drawing/2014/main" id="{93B52AC5-6BF5-B91E-113E-C6FAD9C7423D}"/>
                  </a:ext>
                </a:extLst>
              </p:cNvPr>
              <p:cNvSpPr txBox="1"/>
              <p:nvPr/>
            </p:nvSpPr>
            <p:spPr>
              <a:xfrm>
                <a:off x="12342136" y="6008141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513</a:t>
                </a:r>
              </a:p>
            </p:txBody>
          </p:sp>
          <p:sp>
            <p:nvSpPr>
              <p:cNvPr id="1748" name="TextBox 1747">
                <a:extLst>
                  <a:ext uri="{FF2B5EF4-FFF2-40B4-BE49-F238E27FC236}">
                    <a16:creationId xmlns:a16="http://schemas.microsoft.com/office/drawing/2014/main" id="{591EE517-2084-C68D-26F0-03D5CAEDB3B5}"/>
                  </a:ext>
                </a:extLst>
              </p:cNvPr>
              <p:cNvSpPr txBox="1"/>
              <p:nvPr/>
            </p:nvSpPr>
            <p:spPr>
              <a:xfrm>
                <a:off x="12880602" y="6008141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223</a:t>
                </a:r>
              </a:p>
            </p:txBody>
          </p:sp>
          <p:sp>
            <p:nvSpPr>
              <p:cNvPr id="1749" name="TextBox 1748">
                <a:extLst>
                  <a:ext uri="{FF2B5EF4-FFF2-40B4-BE49-F238E27FC236}">
                    <a16:creationId xmlns:a16="http://schemas.microsoft.com/office/drawing/2014/main" id="{F43A2C3D-81EB-36DD-8C53-44C3C8FD7641}"/>
                  </a:ext>
                </a:extLst>
              </p:cNvPr>
              <p:cNvSpPr txBox="1"/>
              <p:nvPr/>
            </p:nvSpPr>
            <p:spPr>
              <a:xfrm>
                <a:off x="13353868" y="6008141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196</a:t>
                </a:r>
              </a:p>
            </p:txBody>
          </p:sp>
          <p:sp>
            <p:nvSpPr>
              <p:cNvPr id="1750" name="TextBox 1749">
                <a:extLst>
                  <a:ext uri="{FF2B5EF4-FFF2-40B4-BE49-F238E27FC236}">
                    <a16:creationId xmlns:a16="http://schemas.microsoft.com/office/drawing/2014/main" id="{9BCCBC80-46E3-7A57-705F-78AAEE061D53}"/>
                  </a:ext>
                </a:extLst>
              </p:cNvPr>
              <p:cNvSpPr txBox="1"/>
              <p:nvPr/>
            </p:nvSpPr>
            <p:spPr>
              <a:xfrm>
                <a:off x="13822172" y="6008141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68</a:t>
                </a:r>
              </a:p>
            </p:txBody>
          </p:sp>
          <p:sp>
            <p:nvSpPr>
              <p:cNvPr id="1751" name="TextBox 1750">
                <a:extLst>
                  <a:ext uri="{FF2B5EF4-FFF2-40B4-BE49-F238E27FC236}">
                    <a16:creationId xmlns:a16="http://schemas.microsoft.com/office/drawing/2014/main" id="{82BFE8CB-4DC5-EE95-4647-A308E7BEBA62}"/>
                  </a:ext>
                </a:extLst>
              </p:cNvPr>
              <p:cNvSpPr txBox="1"/>
              <p:nvPr/>
            </p:nvSpPr>
            <p:spPr>
              <a:xfrm>
                <a:off x="14212177" y="6008141"/>
                <a:ext cx="313727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F8</a:t>
                </a:r>
              </a:p>
            </p:txBody>
          </p:sp>
          <p:sp>
            <p:nvSpPr>
              <p:cNvPr id="1752" name="TextBox 1751">
                <a:extLst>
                  <a:ext uri="{FF2B5EF4-FFF2-40B4-BE49-F238E27FC236}">
                    <a16:creationId xmlns:a16="http://schemas.microsoft.com/office/drawing/2014/main" id="{C3074A70-37C3-1927-DF6A-CEAAC5785693}"/>
                  </a:ext>
                </a:extLst>
              </p:cNvPr>
              <p:cNvSpPr txBox="1"/>
              <p:nvPr/>
            </p:nvSpPr>
            <p:spPr>
              <a:xfrm>
                <a:off x="10008951" y="6290037"/>
                <a:ext cx="961890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VTG 12 200 XT</a:t>
                </a:r>
              </a:p>
            </p:txBody>
          </p:sp>
          <p:sp>
            <p:nvSpPr>
              <p:cNvPr id="1753" name="TextBox 1752">
                <a:extLst>
                  <a:ext uri="{FF2B5EF4-FFF2-40B4-BE49-F238E27FC236}">
                    <a16:creationId xmlns:a16="http://schemas.microsoft.com/office/drawing/2014/main" id="{73E8B39D-B95E-3D1B-F269-6628E97D83CB}"/>
                  </a:ext>
                </a:extLst>
              </p:cNvPr>
              <p:cNvSpPr txBox="1"/>
              <p:nvPr/>
            </p:nvSpPr>
            <p:spPr>
              <a:xfrm>
                <a:off x="10852772" y="6290037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12</a:t>
                </a:r>
              </a:p>
            </p:txBody>
          </p:sp>
          <p:sp>
            <p:nvSpPr>
              <p:cNvPr id="1754" name="TextBox 1753">
                <a:extLst>
                  <a:ext uri="{FF2B5EF4-FFF2-40B4-BE49-F238E27FC236}">
                    <a16:creationId xmlns:a16="http://schemas.microsoft.com/office/drawing/2014/main" id="{D7C3D7E4-BA3A-FF43-A930-7A5E9D56D0C7}"/>
                  </a:ext>
                </a:extLst>
              </p:cNvPr>
              <p:cNvSpPr txBox="1"/>
              <p:nvPr/>
            </p:nvSpPr>
            <p:spPr>
              <a:xfrm>
                <a:off x="11265404" y="6290037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177</a:t>
                </a:r>
              </a:p>
            </p:txBody>
          </p:sp>
          <p:sp>
            <p:nvSpPr>
              <p:cNvPr id="1755" name="TextBox 1754">
                <a:extLst>
                  <a:ext uri="{FF2B5EF4-FFF2-40B4-BE49-F238E27FC236}">
                    <a16:creationId xmlns:a16="http://schemas.microsoft.com/office/drawing/2014/main" id="{BF439C7C-E536-447C-FDA5-4B912516537F}"/>
                  </a:ext>
                </a:extLst>
              </p:cNvPr>
              <p:cNvSpPr txBox="1"/>
              <p:nvPr/>
            </p:nvSpPr>
            <p:spPr>
              <a:xfrm>
                <a:off x="11803770" y="6290037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212</a:t>
                </a:r>
              </a:p>
            </p:txBody>
          </p:sp>
          <p:sp>
            <p:nvSpPr>
              <p:cNvPr id="1756" name="TextBox 1755">
                <a:extLst>
                  <a:ext uri="{FF2B5EF4-FFF2-40B4-BE49-F238E27FC236}">
                    <a16:creationId xmlns:a16="http://schemas.microsoft.com/office/drawing/2014/main" id="{F961E7E5-CCCD-6CEF-D913-1AD66FBE6F9F}"/>
                  </a:ext>
                </a:extLst>
              </p:cNvPr>
              <p:cNvSpPr txBox="1"/>
              <p:nvPr/>
            </p:nvSpPr>
            <p:spPr>
              <a:xfrm>
                <a:off x="12342136" y="6290037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518</a:t>
                </a:r>
              </a:p>
            </p:txBody>
          </p:sp>
          <p:sp>
            <p:nvSpPr>
              <p:cNvPr id="1757" name="TextBox 1756">
                <a:extLst>
                  <a:ext uri="{FF2B5EF4-FFF2-40B4-BE49-F238E27FC236}">
                    <a16:creationId xmlns:a16="http://schemas.microsoft.com/office/drawing/2014/main" id="{A6801BCE-B2D3-5423-C87A-6B8C7DE9F2DB}"/>
                  </a:ext>
                </a:extLst>
              </p:cNvPr>
              <p:cNvSpPr txBox="1"/>
              <p:nvPr/>
            </p:nvSpPr>
            <p:spPr>
              <a:xfrm>
                <a:off x="12880602" y="6290037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274</a:t>
                </a:r>
              </a:p>
            </p:txBody>
          </p:sp>
          <p:sp>
            <p:nvSpPr>
              <p:cNvPr id="1758" name="TextBox 1757">
                <a:extLst>
                  <a:ext uri="{FF2B5EF4-FFF2-40B4-BE49-F238E27FC236}">
                    <a16:creationId xmlns:a16="http://schemas.microsoft.com/office/drawing/2014/main" id="{164029CC-52D2-6A58-24A9-6EF4C401FFBC}"/>
                  </a:ext>
                </a:extLst>
              </p:cNvPr>
              <p:cNvSpPr txBox="1"/>
              <p:nvPr/>
            </p:nvSpPr>
            <p:spPr>
              <a:xfrm>
                <a:off x="13353868" y="6290037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215</a:t>
                </a:r>
              </a:p>
            </p:txBody>
          </p:sp>
          <p:sp>
            <p:nvSpPr>
              <p:cNvPr id="1759" name="TextBox 1758">
                <a:extLst>
                  <a:ext uri="{FF2B5EF4-FFF2-40B4-BE49-F238E27FC236}">
                    <a16:creationId xmlns:a16="http://schemas.microsoft.com/office/drawing/2014/main" id="{1FC594C3-118C-002E-D288-CF7AFA74F22E}"/>
                  </a:ext>
                </a:extLst>
              </p:cNvPr>
              <p:cNvSpPr txBox="1"/>
              <p:nvPr/>
            </p:nvSpPr>
            <p:spPr>
              <a:xfrm>
                <a:off x="13822172" y="6290037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68</a:t>
                </a:r>
              </a:p>
            </p:txBody>
          </p:sp>
          <p:sp>
            <p:nvSpPr>
              <p:cNvPr id="1760" name="TextBox 1759">
                <a:extLst>
                  <a:ext uri="{FF2B5EF4-FFF2-40B4-BE49-F238E27FC236}">
                    <a16:creationId xmlns:a16="http://schemas.microsoft.com/office/drawing/2014/main" id="{22FA82DB-9F9F-FD11-AC5E-079B225502F6}"/>
                  </a:ext>
                </a:extLst>
              </p:cNvPr>
              <p:cNvSpPr txBox="1"/>
              <p:nvPr/>
            </p:nvSpPr>
            <p:spPr>
              <a:xfrm>
                <a:off x="14212177" y="6290037"/>
                <a:ext cx="457058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A-Pol</a:t>
                </a:r>
              </a:p>
            </p:txBody>
          </p:sp>
          <p:grpSp>
            <p:nvGrpSpPr>
              <p:cNvPr id="1761" name="Рисунок 5">
                <a:extLst>
                  <a:ext uri="{FF2B5EF4-FFF2-40B4-BE49-F238E27FC236}">
                    <a16:creationId xmlns:a16="http://schemas.microsoft.com/office/drawing/2014/main" id="{8A81BC8B-1A01-7BD6-A2DA-2F1285A1016E}"/>
                  </a:ext>
                </a:extLst>
              </p:cNvPr>
              <p:cNvGrpSpPr/>
              <p:nvPr/>
            </p:nvGrpSpPr>
            <p:grpSpPr>
              <a:xfrm>
                <a:off x="10047795" y="6617632"/>
                <a:ext cx="4936098" cy="203787"/>
                <a:chOff x="10047795" y="6617632"/>
                <a:chExt cx="4936098" cy="203787"/>
              </a:xfrm>
              <a:solidFill>
                <a:srgbClr val="1D1D1B"/>
              </a:solidFill>
            </p:grpSpPr>
            <p:grpSp>
              <p:nvGrpSpPr>
                <p:cNvPr id="1762" name="Рисунок 5">
                  <a:extLst>
                    <a:ext uri="{FF2B5EF4-FFF2-40B4-BE49-F238E27FC236}">
                      <a16:creationId xmlns:a16="http://schemas.microsoft.com/office/drawing/2014/main" id="{1C83C30D-B1F6-DB72-A26C-1EDA8F9EC322}"/>
                    </a:ext>
                  </a:extLst>
                </p:cNvPr>
                <p:cNvGrpSpPr/>
                <p:nvPr/>
              </p:nvGrpSpPr>
              <p:grpSpPr>
                <a:xfrm>
                  <a:off x="10047795" y="6821420"/>
                  <a:ext cx="4936098" cy="9923"/>
                  <a:chOff x="10047795" y="6821420"/>
                  <a:chExt cx="4936098" cy="9923"/>
                </a:xfrm>
              </p:grpSpPr>
              <p:sp>
                <p:nvSpPr>
                  <p:cNvPr id="1763" name="Полилиния: фигура 1762">
                    <a:extLst>
                      <a:ext uri="{FF2B5EF4-FFF2-40B4-BE49-F238E27FC236}">
                        <a16:creationId xmlns:a16="http://schemas.microsoft.com/office/drawing/2014/main" id="{46EB4F4A-965F-2E6A-FC2C-6D0402C6669C}"/>
                      </a:ext>
                    </a:extLst>
                  </p:cNvPr>
                  <p:cNvSpPr/>
                  <p:nvPr/>
                </p:nvSpPr>
                <p:spPr>
                  <a:xfrm>
                    <a:off x="10047795" y="6821420"/>
                    <a:ext cx="843523" cy="9923"/>
                  </a:xfrm>
                  <a:custGeom>
                    <a:avLst/>
                    <a:gdLst>
                      <a:gd name="connsiteX0" fmla="*/ 0 w 843523"/>
                      <a:gd name="connsiteY0" fmla="*/ 0 h 9923"/>
                      <a:gd name="connsiteX1" fmla="*/ 843523 w 843523"/>
                      <a:gd name="connsiteY1" fmla="*/ 0 h 9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43523" h="9923">
                        <a:moveTo>
                          <a:pt x="0" y="0"/>
                        </a:moveTo>
                        <a:lnTo>
                          <a:pt x="843523" y="0"/>
                        </a:lnTo>
                      </a:path>
                    </a:pathLst>
                  </a:custGeom>
                  <a:ln w="3966" cap="flat">
                    <a:solidFill>
                      <a:srgbClr val="868686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64" name="Полилиния: фигура 1763">
                    <a:extLst>
                      <a:ext uri="{FF2B5EF4-FFF2-40B4-BE49-F238E27FC236}">
                        <a16:creationId xmlns:a16="http://schemas.microsoft.com/office/drawing/2014/main" id="{890E9C8A-C973-4A58-F59E-02652ADDB1DD}"/>
                      </a:ext>
                    </a:extLst>
                  </p:cNvPr>
                  <p:cNvSpPr/>
                  <p:nvPr/>
                </p:nvSpPr>
                <p:spPr>
                  <a:xfrm>
                    <a:off x="10891318" y="6821420"/>
                    <a:ext cx="412830" cy="9923"/>
                  </a:xfrm>
                  <a:custGeom>
                    <a:avLst/>
                    <a:gdLst>
                      <a:gd name="connsiteX0" fmla="*/ 0 w 412830"/>
                      <a:gd name="connsiteY0" fmla="*/ 0 h 9923"/>
                      <a:gd name="connsiteX1" fmla="*/ 412830 w 412830"/>
                      <a:gd name="connsiteY1" fmla="*/ 0 h 9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12830" h="9923">
                        <a:moveTo>
                          <a:pt x="0" y="0"/>
                        </a:moveTo>
                        <a:lnTo>
                          <a:pt x="412830" y="0"/>
                        </a:lnTo>
                      </a:path>
                    </a:pathLst>
                  </a:custGeom>
                  <a:ln w="3966" cap="flat">
                    <a:solidFill>
                      <a:srgbClr val="868686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65" name="Полилиния: фигура 1764">
                    <a:extLst>
                      <a:ext uri="{FF2B5EF4-FFF2-40B4-BE49-F238E27FC236}">
                        <a16:creationId xmlns:a16="http://schemas.microsoft.com/office/drawing/2014/main" id="{E9F2C4D9-C376-436E-5757-372C3A1F2A06}"/>
                      </a:ext>
                    </a:extLst>
                  </p:cNvPr>
                  <p:cNvSpPr/>
                  <p:nvPr/>
                </p:nvSpPr>
                <p:spPr>
                  <a:xfrm>
                    <a:off x="11304148" y="6821420"/>
                    <a:ext cx="537870" cy="9923"/>
                  </a:xfrm>
                  <a:custGeom>
                    <a:avLst/>
                    <a:gdLst>
                      <a:gd name="connsiteX0" fmla="*/ 0 w 537870"/>
                      <a:gd name="connsiteY0" fmla="*/ 0 h 9923"/>
                      <a:gd name="connsiteX1" fmla="*/ 537870 w 537870"/>
                      <a:gd name="connsiteY1" fmla="*/ 0 h 9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37870" h="9923">
                        <a:moveTo>
                          <a:pt x="0" y="0"/>
                        </a:moveTo>
                        <a:lnTo>
                          <a:pt x="537870" y="0"/>
                        </a:lnTo>
                      </a:path>
                    </a:pathLst>
                  </a:custGeom>
                  <a:ln w="3966" cap="flat">
                    <a:solidFill>
                      <a:srgbClr val="868686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66" name="Полилиния: фигура 1765">
                    <a:extLst>
                      <a:ext uri="{FF2B5EF4-FFF2-40B4-BE49-F238E27FC236}">
                        <a16:creationId xmlns:a16="http://schemas.microsoft.com/office/drawing/2014/main" id="{968CF66F-7095-2CD2-0626-09C8512C796D}"/>
                      </a:ext>
                    </a:extLst>
                  </p:cNvPr>
                  <p:cNvSpPr/>
                  <p:nvPr/>
                </p:nvSpPr>
                <p:spPr>
                  <a:xfrm>
                    <a:off x="11842018" y="6821420"/>
                    <a:ext cx="538862" cy="9923"/>
                  </a:xfrm>
                  <a:custGeom>
                    <a:avLst/>
                    <a:gdLst>
                      <a:gd name="connsiteX0" fmla="*/ 0 w 538862"/>
                      <a:gd name="connsiteY0" fmla="*/ 0 h 9923"/>
                      <a:gd name="connsiteX1" fmla="*/ 538862 w 538862"/>
                      <a:gd name="connsiteY1" fmla="*/ 0 h 9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38862" h="9923">
                        <a:moveTo>
                          <a:pt x="0" y="0"/>
                        </a:moveTo>
                        <a:lnTo>
                          <a:pt x="538862" y="0"/>
                        </a:lnTo>
                      </a:path>
                    </a:pathLst>
                  </a:custGeom>
                  <a:ln w="3966" cap="flat">
                    <a:solidFill>
                      <a:srgbClr val="868686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67" name="Полилиния: фигура 1766">
                    <a:extLst>
                      <a:ext uri="{FF2B5EF4-FFF2-40B4-BE49-F238E27FC236}">
                        <a16:creationId xmlns:a16="http://schemas.microsoft.com/office/drawing/2014/main" id="{D61B6F2E-BD5F-14B6-BF06-83538AF740FD}"/>
                      </a:ext>
                    </a:extLst>
                  </p:cNvPr>
                  <p:cNvSpPr/>
                  <p:nvPr/>
                </p:nvSpPr>
                <p:spPr>
                  <a:xfrm>
                    <a:off x="12380881" y="6821420"/>
                    <a:ext cx="537870" cy="9923"/>
                  </a:xfrm>
                  <a:custGeom>
                    <a:avLst/>
                    <a:gdLst>
                      <a:gd name="connsiteX0" fmla="*/ 0 w 537870"/>
                      <a:gd name="connsiteY0" fmla="*/ 0 h 9923"/>
                      <a:gd name="connsiteX1" fmla="*/ 537870 w 537870"/>
                      <a:gd name="connsiteY1" fmla="*/ 0 h 9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37870" h="9923">
                        <a:moveTo>
                          <a:pt x="0" y="0"/>
                        </a:moveTo>
                        <a:lnTo>
                          <a:pt x="537870" y="0"/>
                        </a:lnTo>
                      </a:path>
                    </a:pathLst>
                  </a:custGeom>
                  <a:ln w="3966" cap="flat">
                    <a:solidFill>
                      <a:srgbClr val="868686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68" name="Полилиния: фигура 1767">
                    <a:extLst>
                      <a:ext uri="{FF2B5EF4-FFF2-40B4-BE49-F238E27FC236}">
                        <a16:creationId xmlns:a16="http://schemas.microsoft.com/office/drawing/2014/main" id="{06F5D69B-2B90-64A4-CB33-9276714244DC}"/>
                      </a:ext>
                    </a:extLst>
                  </p:cNvPr>
                  <p:cNvSpPr/>
                  <p:nvPr/>
                </p:nvSpPr>
                <p:spPr>
                  <a:xfrm>
                    <a:off x="12918751" y="6821420"/>
                    <a:ext cx="473365" cy="9923"/>
                  </a:xfrm>
                  <a:custGeom>
                    <a:avLst/>
                    <a:gdLst>
                      <a:gd name="connsiteX0" fmla="*/ 0 w 473365"/>
                      <a:gd name="connsiteY0" fmla="*/ 0 h 9923"/>
                      <a:gd name="connsiteX1" fmla="*/ 473366 w 473365"/>
                      <a:gd name="connsiteY1" fmla="*/ 0 h 9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3365" h="9923">
                        <a:moveTo>
                          <a:pt x="0" y="0"/>
                        </a:moveTo>
                        <a:lnTo>
                          <a:pt x="473366" y="0"/>
                        </a:lnTo>
                      </a:path>
                    </a:pathLst>
                  </a:custGeom>
                  <a:ln w="3966" cap="flat">
                    <a:solidFill>
                      <a:srgbClr val="868686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69" name="Полилиния: фигура 1768">
                    <a:extLst>
                      <a:ext uri="{FF2B5EF4-FFF2-40B4-BE49-F238E27FC236}">
                        <a16:creationId xmlns:a16="http://schemas.microsoft.com/office/drawing/2014/main" id="{A63FE890-B5D8-9939-0ADB-6550AD15360E}"/>
                      </a:ext>
                    </a:extLst>
                  </p:cNvPr>
                  <p:cNvSpPr/>
                  <p:nvPr/>
                </p:nvSpPr>
                <p:spPr>
                  <a:xfrm>
                    <a:off x="13392116" y="6821420"/>
                    <a:ext cx="468403" cy="9923"/>
                  </a:xfrm>
                  <a:custGeom>
                    <a:avLst/>
                    <a:gdLst>
                      <a:gd name="connsiteX0" fmla="*/ 0 w 468403"/>
                      <a:gd name="connsiteY0" fmla="*/ 0 h 9923"/>
                      <a:gd name="connsiteX1" fmla="*/ 468403 w 468403"/>
                      <a:gd name="connsiteY1" fmla="*/ 0 h 9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68403" h="9923">
                        <a:moveTo>
                          <a:pt x="0" y="0"/>
                        </a:moveTo>
                        <a:lnTo>
                          <a:pt x="468403" y="0"/>
                        </a:lnTo>
                      </a:path>
                    </a:pathLst>
                  </a:custGeom>
                  <a:ln w="3966" cap="flat">
                    <a:solidFill>
                      <a:srgbClr val="868686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70" name="Полилиния: фигура 1769">
                    <a:extLst>
                      <a:ext uri="{FF2B5EF4-FFF2-40B4-BE49-F238E27FC236}">
                        <a16:creationId xmlns:a16="http://schemas.microsoft.com/office/drawing/2014/main" id="{8B4F184C-B306-002A-BEE2-B5FE89795935}"/>
                      </a:ext>
                    </a:extLst>
                  </p:cNvPr>
                  <p:cNvSpPr/>
                  <p:nvPr/>
                </p:nvSpPr>
                <p:spPr>
                  <a:xfrm>
                    <a:off x="13860520" y="6821420"/>
                    <a:ext cx="390005" cy="9923"/>
                  </a:xfrm>
                  <a:custGeom>
                    <a:avLst/>
                    <a:gdLst>
                      <a:gd name="connsiteX0" fmla="*/ 0 w 390005"/>
                      <a:gd name="connsiteY0" fmla="*/ 0 h 9923"/>
                      <a:gd name="connsiteX1" fmla="*/ 390006 w 390005"/>
                      <a:gd name="connsiteY1" fmla="*/ 0 h 9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90005" h="9923">
                        <a:moveTo>
                          <a:pt x="0" y="0"/>
                        </a:moveTo>
                        <a:lnTo>
                          <a:pt x="390006" y="0"/>
                        </a:lnTo>
                      </a:path>
                    </a:pathLst>
                  </a:custGeom>
                  <a:ln w="3966" cap="flat">
                    <a:solidFill>
                      <a:srgbClr val="868686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71" name="Полилиния: фигура 1770">
                    <a:extLst>
                      <a:ext uri="{FF2B5EF4-FFF2-40B4-BE49-F238E27FC236}">
                        <a16:creationId xmlns:a16="http://schemas.microsoft.com/office/drawing/2014/main" id="{B2272AD0-3BBF-62A0-813A-FDBEF2659CA2}"/>
                      </a:ext>
                    </a:extLst>
                  </p:cNvPr>
                  <p:cNvSpPr/>
                  <p:nvPr/>
                </p:nvSpPr>
                <p:spPr>
                  <a:xfrm>
                    <a:off x="14250525" y="6821420"/>
                    <a:ext cx="733368" cy="9923"/>
                  </a:xfrm>
                  <a:custGeom>
                    <a:avLst/>
                    <a:gdLst>
                      <a:gd name="connsiteX0" fmla="*/ 0 w 733368"/>
                      <a:gd name="connsiteY0" fmla="*/ 0 h 9923"/>
                      <a:gd name="connsiteX1" fmla="*/ 733369 w 733368"/>
                      <a:gd name="connsiteY1" fmla="*/ 0 h 99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733368" h="9923">
                        <a:moveTo>
                          <a:pt x="0" y="0"/>
                        </a:moveTo>
                        <a:lnTo>
                          <a:pt x="733369" y="0"/>
                        </a:lnTo>
                      </a:path>
                    </a:pathLst>
                  </a:custGeom>
                  <a:ln w="3966" cap="flat">
                    <a:solidFill>
                      <a:srgbClr val="868686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1772" name="TextBox 1771">
                  <a:extLst>
                    <a:ext uri="{FF2B5EF4-FFF2-40B4-BE49-F238E27FC236}">
                      <a16:creationId xmlns:a16="http://schemas.microsoft.com/office/drawing/2014/main" id="{A3D6D226-2625-55CD-0853-AA6FA6BF9B71}"/>
                    </a:ext>
                  </a:extLst>
                </p:cNvPr>
                <p:cNvSpPr txBox="1"/>
                <p:nvPr/>
              </p:nvSpPr>
              <p:spPr>
                <a:xfrm>
                  <a:off x="10008951" y="6571912"/>
                  <a:ext cx="961890" cy="21670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847" spc="0" baseline="0">
                      <a:ln/>
                      <a:solidFill>
                        <a:srgbClr val="1D1D1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VTG 06 205 XT</a:t>
                  </a:r>
                </a:p>
              </p:txBody>
            </p:sp>
            <p:sp>
              <p:nvSpPr>
                <p:cNvPr id="1773" name="TextBox 1772">
                  <a:extLst>
                    <a:ext uri="{FF2B5EF4-FFF2-40B4-BE49-F238E27FC236}">
                      <a16:creationId xmlns:a16="http://schemas.microsoft.com/office/drawing/2014/main" id="{CF8C4361-A046-F454-E5B1-4AD81619AA9E}"/>
                    </a:ext>
                  </a:extLst>
                </p:cNvPr>
                <p:cNvSpPr txBox="1"/>
                <p:nvPr/>
              </p:nvSpPr>
              <p:spPr>
                <a:xfrm>
                  <a:off x="10852772" y="6571912"/>
                  <a:ext cx="245238" cy="21670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847" spc="0" baseline="0">
                      <a:ln/>
                      <a:solidFill>
                        <a:srgbClr val="1D1D1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6</a:t>
                  </a:r>
                </a:p>
              </p:txBody>
            </p:sp>
            <p:sp>
              <p:nvSpPr>
                <p:cNvPr id="1774" name="TextBox 1773">
                  <a:extLst>
                    <a:ext uri="{FF2B5EF4-FFF2-40B4-BE49-F238E27FC236}">
                      <a16:creationId xmlns:a16="http://schemas.microsoft.com/office/drawing/2014/main" id="{3E42385E-1A2C-441E-9C3C-A79DCABE0C3E}"/>
                    </a:ext>
                  </a:extLst>
                </p:cNvPr>
                <p:cNvSpPr txBox="1"/>
                <p:nvPr/>
              </p:nvSpPr>
              <p:spPr>
                <a:xfrm>
                  <a:off x="11265404" y="6571912"/>
                  <a:ext cx="369954" cy="21670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847" spc="0" baseline="0">
                      <a:ln/>
                      <a:solidFill>
                        <a:srgbClr val="1D1D1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180</a:t>
                  </a:r>
                </a:p>
              </p:txBody>
            </p:sp>
            <p:sp>
              <p:nvSpPr>
                <p:cNvPr id="1775" name="TextBox 1774">
                  <a:extLst>
                    <a:ext uri="{FF2B5EF4-FFF2-40B4-BE49-F238E27FC236}">
                      <a16:creationId xmlns:a16="http://schemas.microsoft.com/office/drawing/2014/main" id="{ED95202C-77AF-F3F3-94BD-F5FD0BDB7ACC}"/>
                    </a:ext>
                  </a:extLst>
                </p:cNvPr>
                <p:cNvSpPr txBox="1"/>
                <p:nvPr/>
              </p:nvSpPr>
              <p:spPr>
                <a:xfrm>
                  <a:off x="11803770" y="6571912"/>
                  <a:ext cx="369954" cy="21670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847" spc="0" baseline="0">
                      <a:ln/>
                      <a:solidFill>
                        <a:srgbClr val="1D1D1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206</a:t>
                  </a:r>
                </a:p>
              </p:txBody>
            </p:sp>
            <p:sp>
              <p:nvSpPr>
                <p:cNvPr id="1776" name="TextBox 1775">
                  <a:extLst>
                    <a:ext uri="{FF2B5EF4-FFF2-40B4-BE49-F238E27FC236}">
                      <a16:creationId xmlns:a16="http://schemas.microsoft.com/office/drawing/2014/main" id="{56F29029-F16E-33A7-583E-D68F94248372}"/>
                    </a:ext>
                  </a:extLst>
                </p:cNvPr>
                <p:cNvSpPr txBox="1"/>
                <p:nvPr/>
              </p:nvSpPr>
              <p:spPr>
                <a:xfrm>
                  <a:off x="12342136" y="6571912"/>
                  <a:ext cx="369954" cy="21670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847" spc="0" baseline="0">
                      <a:ln/>
                      <a:solidFill>
                        <a:srgbClr val="1D1D1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260</a:t>
                  </a:r>
                </a:p>
              </p:txBody>
            </p:sp>
            <p:sp>
              <p:nvSpPr>
                <p:cNvPr id="1777" name="TextBox 1776">
                  <a:extLst>
                    <a:ext uri="{FF2B5EF4-FFF2-40B4-BE49-F238E27FC236}">
                      <a16:creationId xmlns:a16="http://schemas.microsoft.com/office/drawing/2014/main" id="{505783F0-AF36-F3A4-0D09-672655D5E3C0}"/>
                    </a:ext>
                  </a:extLst>
                </p:cNvPr>
                <p:cNvSpPr txBox="1"/>
                <p:nvPr/>
              </p:nvSpPr>
              <p:spPr>
                <a:xfrm>
                  <a:off x="12880602" y="6571912"/>
                  <a:ext cx="369954" cy="21670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847" spc="0" baseline="0">
                      <a:ln/>
                      <a:solidFill>
                        <a:srgbClr val="1D1D1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180</a:t>
                  </a:r>
                </a:p>
              </p:txBody>
            </p:sp>
            <p:sp>
              <p:nvSpPr>
                <p:cNvPr id="1778" name="TextBox 1777">
                  <a:extLst>
                    <a:ext uri="{FF2B5EF4-FFF2-40B4-BE49-F238E27FC236}">
                      <a16:creationId xmlns:a16="http://schemas.microsoft.com/office/drawing/2014/main" id="{5DEF4C1B-0A07-BE45-3F66-FFBA0175B3BF}"/>
                    </a:ext>
                  </a:extLst>
                </p:cNvPr>
                <p:cNvSpPr txBox="1"/>
                <p:nvPr/>
              </p:nvSpPr>
              <p:spPr>
                <a:xfrm>
                  <a:off x="13353868" y="6571912"/>
                  <a:ext cx="369954" cy="21670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847" spc="0" baseline="0">
                      <a:ln/>
                      <a:solidFill>
                        <a:srgbClr val="1D1D1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258</a:t>
                  </a:r>
                </a:p>
              </p:txBody>
            </p:sp>
            <p:sp>
              <p:nvSpPr>
                <p:cNvPr id="1779" name="TextBox 1778">
                  <a:extLst>
                    <a:ext uri="{FF2B5EF4-FFF2-40B4-BE49-F238E27FC236}">
                      <a16:creationId xmlns:a16="http://schemas.microsoft.com/office/drawing/2014/main" id="{03F0BB96-F71D-C22B-278F-49E47B907A77}"/>
                    </a:ext>
                  </a:extLst>
                </p:cNvPr>
                <p:cNvSpPr txBox="1"/>
                <p:nvPr/>
              </p:nvSpPr>
              <p:spPr>
                <a:xfrm>
                  <a:off x="13822172" y="6571912"/>
                  <a:ext cx="307596" cy="21670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847" spc="0" baseline="0">
                      <a:ln/>
                      <a:solidFill>
                        <a:srgbClr val="1D1D1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33</a:t>
                  </a:r>
                </a:p>
              </p:txBody>
            </p:sp>
            <p:sp>
              <p:nvSpPr>
                <p:cNvPr id="1780" name="TextBox 1779">
                  <a:extLst>
                    <a:ext uri="{FF2B5EF4-FFF2-40B4-BE49-F238E27FC236}">
                      <a16:creationId xmlns:a16="http://schemas.microsoft.com/office/drawing/2014/main" id="{ABC8EDA3-35DC-48AD-2576-D45192B8592C}"/>
                    </a:ext>
                  </a:extLst>
                </p:cNvPr>
                <p:cNvSpPr txBox="1"/>
                <p:nvPr/>
              </p:nvSpPr>
              <p:spPr>
                <a:xfrm>
                  <a:off x="14212177" y="6571912"/>
                  <a:ext cx="619057" cy="21670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847" spc="0" baseline="0">
                      <a:ln/>
                      <a:solidFill>
                        <a:srgbClr val="1D1D1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F8/A-Pol</a:t>
                  </a:r>
                </a:p>
              </p:txBody>
            </p:sp>
          </p:grpSp>
          <p:sp>
            <p:nvSpPr>
              <p:cNvPr id="1781" name="TextBox 1780">
                <a:extLst>
                  <a:ext uri="{FF2B5EF4-FFF2-40B4-BE49-F238E27FC236}">
                    <a16:creationId xmlns:a16="http://schemas.microsoft.com/office/drawing/2014/main" id="{963D8EB9-D6C6-0572-F794-522112623E9A}"/>
                  </a:ext>
                </a:extLst>
              </p:cNvPr>
              <p:cNvSpPr txBox="1"/>
              <p:nvPr/>
            </p:nvSpPr>
            <p:spPr>
              <a:xfrm>
                <a:off x="10008951" y="6853818"/>
                <a:ext cx="961890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VTG 06 210 XT</a:t>
                </a:r>
              </a:p>
            </p:txBody>
          </p:sp>
          <p:sp>
            <p:nvSpPr>
              <p:cNvPr id="1782" name="TextBox 1781">
                <a:extLst>
                  <a:ext uri="{FF2B5EF4-FFF2-40B4-BE49-F238E27FC236}">
                    <a16:creationId xmlns:a16="http://schemas.microsoft.com/office/drawing/2014/main" id="{D760337F-0637-A9B8-5E66-2FFA133A01A9}"/>
                  </a:ext>
                </a:extLst>
              </p:cNvPr>
              <p:cNvSpPr txBox="1"/>
              <p:nvPr/>
            </p:nvSpPr>
            <p:spPr>
              <a:xfrm>
                <a:off x="10852772" y="6853818"/>
                <a:ext cx="245238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1783" name="TextBox 1782">
                <a:extLst>
                  <a:ext uri="{FF2B5EF4-FFF2-40B4-BE49-F238E27FC236}">
                    <a16:creationId xmlns:a16="http://schemas.microsoft.com/office/drawing/2014/main" id="{16E9A44A-CDB4-98FD-8A9A-1F93EC0BB334}"/>
                  </a:ext>
                </a:extLst>
              </p:cNvPr>
              <p:cNvSpPr txBox="1"/>
              <p:nvPr/>
            </p:nvSpPr>
            <p:spPr>
              <a:xfrm>
                <a:off x="11265404" y="685381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184</a:t>
                </a:r>
              </a:p>
            </p:txBody>
          </p:sp>
          <p:sp>
            <p:nvSpPr>
              <p:cNvPr id="1784" name="TextBox 1783">
                <a:extLst>
                  <a:ext uri="{FF2B5EF4-FFF2-40B4-BE49-F238E27FC236}">
                    <a16:creationId xmlns:a16="http://schemas.microsoft.com/office/drawing/2014/main" id="{B4B280B7-EADE-2116-9229-C543EEC380ED}"/>
                  </a:ext>
                </a:extLst>
              </p:cNvPr>
              <p:cNvSpPr txBox="1"/>
              <p:nvPr/>
            </p:nvSpPr>
            <p:spPr>
              <a:xfrm>
                <a:off x="11803770" y="685381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210</a:t>
                </a:r>
              </a:p>
            </p:txBody>
          </p:sp>
          <p:sp>
            <p:nvSpPr>
              <p:cNvPr id="1785" name="TextBox 1784">
                <a:extLst>
                  <a:ext uri="{FF2B5EF4-FFF2-40B4-BE49-F238E27FC236}">
                    <a16:creationId xmlns:a16="http://schemas.microsoft.com/office/drawing/2014/main" id="{9EF4F98C-B6A7-99C4-FE33-92368C62F697}"/>
                  </a:ext>
                </a:extLst>
              </p:cNvPr>
              <p:cNvSpPr txBox="1"/>
              <p:nvPr/>
            </p:nvSpPr>
            <p:spPr>
              <a:xfrm>
                <a:off x="12342136" y="685381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243</a:t>
                </a:r>
              </a:p>
            </p:txBody>
          </p:sp>
          <p:sp>
            <p:nvSpPr>
              <p:cNvPr id="1786" name="TextBox 1785">
                <a:extLst>
                  <a:ext uri="{FF2B5EF4-FFF2-40B4-BE49-F238E27FC236}">
                    <a16:creationId xmlns:a16="http://schemas.microsoft.com/office/drawing/2014/main" id="{0B6E3434-7B9B-0B9D-A771-EEBB474CA75D}"/>
                  </a:ext>
                </a:extLst>
              </p:cNvPr>
              <p:cNvSpPr txBox="1"/>
              <p:nvPr/>
            </p:nvSpPr>
            <p:spPr>
              <a:xfrm>
                <a:off x="12880602" y="685381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187</a:t>
                </a:r>
              </a:p>
            </p:txBody>
          </p:sp>
          <p:sp>
            <p:nvSpPr>
              <p:cNvPr id="1787" name="TextBox 1786">
                <a:extLst>
                  <a:ext uri="{FF2B5EF4-FFF2-40B4-BE49-F238E27FC236}">
                    <a16:creationId xmlns:a16="http://schemas.microsoft.com/office/drawing/2014/main" id="{E6EDE396-2D83-2EC5-7217-C7EDB7EC4D89}"/>
                  </a:ext>
                </a:extLst>
              </p:cNvPr>
              <p:cNvSpPr txBox="1"/>
              <p:nvPr/>
            </p:nvSpPr>
            <p:spPr>
              <a:xfrm>
                <a:off x="13353868" y="685381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274</a:t>
                </a:r>
              </a:p>
            </p:txBody>
          </p:sp>
          <p:sp>
            <p:nvSpPr>
              <p:cNvPr id="1788" name="TextBox 1787">
                <a:extLst>
                  <a:ext uri="{FF2B5EF4-FFF2-40B4-BE49-F238E27FC236}">
                    <a16:creationId xmlns:a16="http://schemas.microsoft.com/office/drawing/2014/main" id="{633E7F67-0EE1-7BDE-CD9C-8DA3AA89EA38}"/>
                  </a:ext>
                </a:extLst>
              </p:cNvPr>
              <p:cNvSpPr txBox="1"/>
              <p:nvPr/>
            </p:nvSpPr>
            <p:spPr>
              <a:xfrm>
                <a:off x="13822172" y="6853818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32</a:t>
                </a:r>
              </a:p>
            </p:txBody>
          </p:sp>
          <p:sp>
            <p:nvSpPr>
              <p:cNvPr id="1789" name="TextBox 1788">
                <a:extLst>
                  <a:ext uri="{FF2B5EF4-FFF2-40B4-BE49-F238E27FC236}">
                    <a16:creationId xmlns:a16="http://schemas.microsoft.com/office/drawing/2014/main" id="{8BDC085D-F23A-E42F-08F7-57F7B9A9C3B6}"/>
                  </a:ext>
                </a:extLst>
              </p:cNvPr>
              <p:cNvSpPr txBox="1"/>
              <p:nvPr/>
            </p:nvSpPr>
            <p:spPr>
              <a:xfrm>
                <a:off x="14212177" y="6853818"/>
                <a:ext cx="619057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F8/A-Pol</a:t>
                </a:r>
              </a:p>
            </p:txBody>
          </p:sp>
          <p:sp>
            <p:nvSpPr>
              <p:cNvPr id="1790" name="TextBox 1789">
                <a:extLst>
                  <a:ext uri="{FF2B5EF4-FFF2-40B4-BE49-F238E27FC236}">
                    <a16:creationId xmlns:a16="http://schemas.microsoft.com/office/drawing/2014/main" id="{9B2AEA27-ABB9-81E0-09F9-76480F27EF9A}"/>
                  </a:ext>
                </a:extLst>
              </p:cNvPr>
              <p:cNvSpPr txBox="1"/>
              <p:nvPr/>
            </p:nvSpPr>
            <p:spPr>
              <a:xfrm>
                <a:off x="10008951" y="7213198"/>
                <a:ext cx="961890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VTG 06 280 XT</a:t>
                </a:r>
              </a:p>
            </p:txBody>
          </p:sp>
          <p:sp>
            <p:nvSpPr>
              <p:cNvPr id="1791" name="TextBox 1790">
                <a:extLst>
                  <a:ext uri="{FF2B5EF4-FFF2-40B4-BE49-F238E27FC236}">
                    <a16:creationId xmlns:a16="http://schemas.microsoft.com/office/drawing/2014/main" id="{256984AA-F5F5-5CFB-3652-2927C5DC93BD}"/>
                  </a:ext>
                </a:extLst>
              </p:cNvPr>
              <p:cNvSpPr txBox="1"/>
              <p:nvPr/>
            </p:nvSpPr>
            <p:spPr>
              <a:xfrm>
                <a:off x="10852772" y="7213198"/>
                <a:ext cx="245238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1792" name="TextBox 1791">
                <a:extLst>
                  <a:ext uri="{FF2B5EF4-FFF2-40B4-BE49-F238E27FC236}">
                    <a16:creationId xmlns:a16="http://schemas.microsoft.com/office/drawing/2014/main" id="{215C1C4B-5EA7-3C88-F4C0-743504844417}"/>
                  </a:ext>
                </a:extLst>
              </p:cNvPr>
              <p:cNvSpPr txBox="1"/>
              <p:nvPr/>
            </p:nvSpPr>
            <p:spPr>
              <a:xfrm>
                <a:off x="11265404" y="721319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245</a:t>
                </a:r>
              </a:p>
            </p:txBody>
          </p:sp>
          <p:sp>
            <p:nvSpPr>
              <p:cNvPr id="1793" name="TextBox 1792">
                <a:extLst>
                  <a:ext uri="{FF2B5EF4-FFF2-40B4-BE49-F238E27FC236}">
                    <a16:creationId xmlns:a16="http://schemas.microsoft.com/office/drawing/2014/main" id="{117A4185-FEFC-B8C2-66A6-87ED7BF164E4}"/>
                  </a:ext>
                </a:extLst>
              </p:cNvPr>
              <p:cNvSpPr txBox="1"/>
              <p:nvPr/>
            </p:nvSpPr>
            <p:spPr>
              <a:xfrm>
                <a:off x="11803770" y="721319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280</a:t>
                </a:r>
              </a:p>
            </p:txBody>
          </p:sp>
          <p:sp>
            <p:nvSpPr>
              <p:cNvPr id="1794" name="TextBox 1793">
                <a:extLst>
                  <a:ext uri="{FF2B5EF4-FFF2-40B4-BE49-F238E27FC236}">
                    <a16:creationId xmlns:a16="http://schemas.microsoft.com/office/drawing/2014/main" id="{198D37B7-43D3-FC96-E898-886C5828D62C}"/>
                  </a:ext>
                </a:extLst>
              </p:cNvPr>
              <p:cNvSpPr txBox="1"/>
              <p:nvPr/>
            </p:nvSpPr>
            <p:spPr>
              <a:xfrm>
                <a:off x="12342136" y="721319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302</a:t>
                </a:r>
              </a:p>
            </p:txBody>
          </p:sp>
          <p:sp>
            <p:nvSpPr>
              <p:cNvPr id="1795" name="TextBox 1794">
                <a:extLst>
                  <a:ext uri="{FF2B5EF4-FFF2-40B4-BE49-F238E27FC236}">
                    <a16:creationId xmlns:a16="http://schemas.microsoft.com/office/drawing/2014/main" id="{DC49DC85-2739-4290-6058-01E6C45556A4}"/>
                  </a:ext>
                </a:extLst>
              </p:cNvPr>
              <p:cNvSpPr txBox="1"/>
              <p:nvPr/>
            </p:nvSpPr>
            <p:spPr>
              <a:xfrm>
                <a:off x="12880602" y="721319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178</a:t>
                </a:r>
              </a:p>
            </p:txBody>
          </p:sp>
          <p:sp>
            <p:nvSpPr>
              <p:cNvPr id="1796" name="TextBox 1795">
                <a:extLst>
                  <a:ext uri="{FF2B5EF4-FFF2-40B4-BE49-F238E27FC236}">
                    <a16:creationId xmlns:a16="http://schemas.microsoft.com/office/drawing/2014/main" id="{C5C738CD-54F2-BBE5-CB7A-58364FCB0B24}"/>
                  </a:ext>
                </a:extLst>
              </p:cNvPr>
              <p:cNvSpPr txBox="1"/>
              <p:nvPr/>
            </p:nvSpPr>
            <p:spPr>
              <a:xfrm>
                <a:off x="13353868" y="7213198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346</a:t>
                </a:r>
              </a:p>
            </p:txBody>
          </p:sp>
          <p:sp>
            <p:nvSpPr>
              <p:cNvPr id="1797" name="TextBox 1796">
                <a:extLst>
                  <a:ext uri="{FF2B5EF4-FFF2-40B4-BE49-F238E27FC236}">
                    <a16:creationId xmlns:a16="http://schemas.microsoft.com/office/drawing/2014/main" id="{17E17ECE-5BD9-E859-8EA1-59872098ACB2}"/>
                  </a:ext>
                </a:extLst>
              </p:cNvPr>
              <p:cNvSpPr txBox="1"/>
              <p:nvPr/>
            </p:nvSpPr>
            <p:spPr>
              <a:xfrm>
                <a:off x="13822172" y="7213198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45</a:t>
                </a:r>
              </a:p>
            </p:txBody>
          </p:sp>
          <p:sp>
            <p:nvSpPr>
              <p:cNvPr id="1798" name="TextBox 1797">
                <a:extLst>
                  <a:ext uri="{FF2B5EF4-FFF2-40B4-BE49-F238E27FC236}">
                    <a16:creationId xmlns:a16="http://schemas.microsoft.com/office/drawing/2014/main" id="{3A97D4DE-6DC0-24FB-E95D-A9D75C042A45}"/>
                  </a:ext>
                </a:extLst>
              </p:cNvPr>
              <p:cNvSpPr txBox="1"/>
              <p:nvPr/>
            </p:nvSpPr>
            <p:spPr>
              <a:xfrm>
                <a:off x="14212177" y="7086174"/>
                <a:ext cx="71864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AM (Dual) </a:t>
                </a:r>
              </a:p>
            </p:txBody>
          </p:sp>
          <p:sp>
            <p:nvSpPr>
              <p:cNvPr id="1799" name="TextBox 1798">
                <a:extLst>
                  <a:ext uri="{FF2B5EF4-FFF2-40B4-BE49-F238E27FC236}">
                    <a16:creationId xmlns:a16="http://schemas.microsoft.com/office/drawing/2014/main" id="{6388630C-5636-6D7D-B8B0-084A9D3E384B}"/>
                  </a:ext>
                </a:extLst>
              </p:cNvPr>
              <p:cNvSpPr txBox="1"/>
              <p:nvPr/>
            </p:nvSpPr>
            <p:spPr>
              <a:xfrm>
                <a:off x="14212177" y="7213198"/>
                <a:ext cx="883983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(A-Pol + Stud </a:t>
                </a:r>
              </a:p>
            </p:txBody>
          </p:sp>
          <p:sp>
            <p:nvSpPr>
              <p:cNvPr id="1800" name="TextBox 1799">
                <a:extLst>
                  <a:ext uri="{FF2B5EF4-FFF2-40B4-BE49-F238E27FC236}">
                    <a16:creationId xmlns:a16="http://schemas.microsoft.com/office/drawing/2014/main" id="{DFA72FD2-1441-021A-A50A-941C51FB6D8B}"/>
                  </a:ext>
                </a:extLst>
              </p:cNvPr>
              <p:cNvSpPr txBox="1"/>
              <p:nvPr/>
            </p:nvSpPr>
            <p:spPr>
              <a:xfrm>
                <a:off x="10008951" y="7650064"/>
                <a:ext cx="961890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VTG 06 330 XT</a:t>
                </a:r>
              </a:p>
            </p:txBody>
          </p:sp>
          <p:sp>
            <p:nvSpPr>
              <p:cNvPr id="1801" name="TextBox 1800">
                <a:extLst>
                  <a:ext uri="{FF2B5EF4-FFF2-40B4-BE49-F238E27FC236}">
                    <a16:creationId xmlns:a16="http://schemas.microsoft.com/office/drawing/2014/main" id="{4A21FDB1-E976-405D-48F0-CFA2F09EF539}"/>
                  </a:ext>
                </a:extLst>
              </p:cNvPr>
              <p:cNvSpPr txBox="1"/>
              <p:nvPr/>
            </p:nvSpPr>
            <p:spPr>
              <a:xfrm>
                <a:off x="10852772" y="7650064"/>
                <a:ext cx="245238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6</a:t>
                </a:r>
              </a:p>
            </p:txBody>
          </p:sp>
          <p:sp>
            <p:nvSpPr>
              <p:cNvPr id="1802" name="TextBox 1801">
                <a:extLst>
                  <a:ext uri="{FF2B5EF4-FFF2-40B4-BE49-F238E27FC236}">
                    <a16:creationId xmlns:a16="http://schemas.microsoft.com/office/drawing/2014/main" id="{6F480BBD-100B-39E0-AF90-BBDDE2ADD360}"/>
                  </a:ext>
                </a:extLst>
              </p:cNvPr>
              <p:cNvSpPr txBox="1"/>
              <p:nvPr/>
            </p:nvSpPr>
            <p:spPr>
              <a:xfrm>
                <a:off x="11265404" y="7650064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290</a:t>
                </a:r>
              </a:p>
            </p:txBody>
          </p:sp>
          <p:sp>
            <p:nvSpPr>
              <p:cNvPr id="1803" name="TextBox 1802">
                <a:extLst>
                  <a:ext uri="{FF2B5EF4-FFF2-40B4-BE49-F238E27FC236}">
                    <a16:creationId xmlns:a16="http://schemas.microsoft.com/office/drawing/2014/main" id="{16E2D22A-4203-CF80-314C-76375EE50015}"/>
                  </a:ext>
                </a:extLst>
              </p:cNvPr>
              <p:cNvSpPr txBox="1"/>
              <p:nvPr/>
            </p:nvSpPr>
            <p:spPr>
              <a:xfrm>
                <a:off x="11803770" y="7650064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331</a:t>
                </a:r>
              </a:p>
            </p:txBody>
          </p:sp>
          <p:sp>
            <p:nvSpPr>
              <p:cNvPr id="1804" name="TextBox 1803">
                <a:extLst>
                  <a:ext uri="{FF2B5EF4-FFF2-40B4-BE49-F238E27FC236}">
                    <a16:creationId xmlns:a16="http://schemas.microsoft.com/office/drawing/2014/main" id="{6F2286D2-7504-7370-AC15-2E5B0D14E00A}"/>
                  </a:ext>
                </a:extLst>
              </p:cNvPr>
              <p:cNvSpPr txBox="1"/>
              <p:nvPr/>
            </p:nvSpPr>
            <p:spPr>
              <a:xfrm>
                <a:off x="12342136" y="7650064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302</a:t>
                </a:r>
              </a:p>
            </p:txBody>
          </p:sp>
          <p:sp>
            <p:nvSpPr>
              <p:cNvPr id="1805" name="TextBox 1804">
                <a:extLst>
                  <a:ext uri="{FF2B5EF4-FFF2-40B4-BE49-F238E27FC236}">
                    <a16:creationId xmlns:a16="http://schemas.microsoft.com/office/drawing/2014/main" id="{64A26AA3-CDF3-456E-37A8-AD3360D60532}"/>
                  </a:ext>
                </a:extLst>
              </p:cNvPr>
              <p:cNvSpPr txBox="1"/>
              <p:nvPr/>
            </p:nvSpPr>
            <p:spPr>
              <a:xfrm>
                <a:off x="12880602" y="7650064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178</a:t>
                </a:r>
              </a:p>
            </p:txBody>
          </p:sp>
          <p:sp>
            <p:nvSpPr>
              <p:cNvPr id="1806" name="TextBox 1805">
                <a:extLst>
                  <a:ext uri="{FF2B5EF4-FFF2-40B4-BE49-F238E27FC236}">
                    <a16:creationId xmlns:a16="http://schemas.microsoft.com/office/drawing/2014/main" id="{E6B84AB9-630D-29C2-A7AE-D93FFB3C9B48}"/>
                  </a:ext>
                </a:extLst>
              </p:cNvPr>
              <p:cNvSpPr txBox="1"/>
              <p:nvPr/>
            </p:nvSpPr>
            <p:spPr>
              <a:xfrm>
                <a:off x="13353868" y="7650064"/>
                <a:ext cx="369954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405</a:t>
                </a:r>
              </a:p>
            </p:txBody>
          </p:sp>
          <p:sp>
            <p:nvSpPr>
              <p:cNvPr id="1807" name="TextBox 1806">
                <a:extLst>
                  <a:ext uri="{FF2B5EF4-FFF2-40B4-BE49-F238E27FC236}">
                    <a16:creationId xmlns:a16="http://schemas.microsoft.com/office/drawing/2014/main" id="{5EFE974F-071F-DDB2-B249-391A6980A57E}"/>
                  </a:ext>
                </a:extLst>
              </p:cNvPr>
              <p:cNvSpPr txBox="1"/>
              <p:nvPr/>
            </p:nvSpPr>
            <p:spPr>
              <a:xfrm>
                <a:off x="13822172" y="7650064"/>
                <a:ext cx="30759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53</a:t>
                </a:r>
              </a:p>
            </p:txBody>
          </p:sp>
          <p:grpSp>
            <p:nvGrpSpPr>
              <p:cNvPr id="1808" name="Рисунок 5">
                <a:extLst>
                  <a:ext uri="{FF2B5EF4-FFF2-40B4-BE49-F238E27FC236}">
                    <a16:creationId xmlns:a16="http://schemas.microsoft.com/office/drawing/2014/main" id="{BCF63948-0EB3-D19B-80C7-8815FDAC1ED1}"/>
                  </a:ext>
                </a:extLst>
              </p:cNvPr>
              <p:cNvGrpSpPr/>
              <p:nvPr/>
            </p:nvGrpSpPr>
            <p:grpSpPr>
              <a:xfrm>
                <a:off x="10047795" y="7385953"/>
                <a:ext cx="4936098" cy="308060"/>
                <a:chOff x="10047795" y="7385953"/>
                <a:chExt cx="4936098" cy="308060"/>
              </a:xfrm>
              <a:solidFill>
                <a:srgbClr val="1D1D1B"/>
              </a:solidFill>
            </p:grpSpPr>
            <p:sp>
              <p:nvSpPr>
                <p:cNvPr id="1809" name="Полилиния: фигура 1808">
                  <a:extLst>
                    <a:ext uri="{FF2B5EF4-FFF2-40B4-BE49-F238E27FC236}">
                      <a16:creationId xmlns:a16="http://schemas.microsoft.com/office/drawing/2014/main" id="{818A7679-CAA0-E0BA-CF14-E6DD99CC840D}"/>
                    </a:ext>
                  </a:extLst>
                </p:cNvPr>
                <p:cNvSpPr/>
                <p:nvPr/>
              </p:nvSpPr>
              <p:spPr>
                <a:xfrm>
                  <a:off x="10047795" y="7540896"/>
                  <a:ext cx="843523" cy="9923"/>
                </a:xfrm>
                <a:custGeom>
                  <a:avLst/>
                  <a:gdLst>
                    <a:gd name="connsiteX0" fmla="*/ 0 w 843523"/>
                    <a:gd name="connsiteY0" fmla="*/ 0 h 9923"/>
                    <a:gd name="connsiteX1" fmla="*/ 843523 w 843523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43523" h="9923">
                      <a:moveTo>
                        <a:pt x="0" y="0"/>
                      </a:moveTo>
                      <a:lnTo>
                        <a:pt x="843523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0" name="Полилиния: фигура 1809">
                  <a:extLst>
                    <a:ext uri="{FF2B5EF4-FFF2-40B4-BE49-F238E27FC236}">
                      <a16:creationId xmlns:a16="http://schemas.microsoft.com/office/drawing/2014/main" id="{9E67DC10-7B9D-19E9-8337-9961C4B68E88}"/>
                    </a:ext>
                  </a:extLst>
                </p:cNvPr>
                <p:cNvSpPr/>
                <p:nvPr/>
              </p:nvSpPr>
              <p:spPr>
                <a:xfrm>
                  <a:off x="10891318" y="7540896"/>
                  <a:ext cx="412830" cy="9923"/>
                </a:xfrm>
                <a:custGeom>
                  <a:avLst/>
                  <a:gdLst>
                    <a:gd name="connsiteX0" fmla="*/ 0 w 412830"/>
                    <a:gd name="connsiteY0" fmla="*/ 0 h 9923"/>
                    <a:gd name="connsiteX1" fmla="*/ 412830 w 412830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2830" h="9923">
                      <a:moveTo>
                        <a:pt x="0" y="0"/>
                      </a:moveTo>
                      <a:lnTo>
                        <a:pt x="412830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1" name="Полилиния: фигура 1810">
                  <a:extLst>
                    <a:ext uri="{FF2B5EF4-FFF2-40B4-BE49-F238E27FC236}">
                      <a16:creationId xmlns:a16="http://schemas.microsoft.com/office/drawing/2014/main" id="{896590DA-6F71-F9B5-57EB-451DC2122459}"/>
                    </a:ext>
                  </a:extLst>
                </p:cNvPr>
                <p:cNvSpPr/>
                <p:nvPr/>
              </p:nvSpPr>
              <p:spPr>
                <a:xfrm>
                  <a:off x="11304148" y="7540896"/>
                  <a:ext cx="537870" cy="9923"/>
                </a:xfrm>
                <a:custGeom>
                  <a:avLst/>
                  <a:gdLst>
                    <a:gd name="connsiteX0" fmla="*/ 0 w 537870"/>
                    <a:gd name="connsiteY0" fmla="*/ 0 h 9923"/>
                    <a:gd name="connsiteX1" fmla="*/ 537870 w 537870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7870" h="9923">
                      <a:moveTo>
                        <a:pt x="0" y="0"/>
                      </a:moveTo>
                      <a:lnTo>
                        <a:pt x="537870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2" name="Полилиния: фигура 1811">
                  <a:extLst>
                    <a:ext uri="{FF2B5EF4-FFF2-40B4-BE49-F238E27FC236}">
                      <a16:creationId xmlns:a16="http://schemas.microsoft.com/office/drawing/2014/main" id="{4C521AF6-EB63-A7F0-47ED-148364866EE6}"/>
                    </a:ext>
                  </a:extLst>
                </p:cNvPr>
                <p:cNvSpPr/>
                <p:nvPr/>
              </p:nvSpPr>
              <p:spPr>
                <a:xfrm>
                  <a:off x="11842018" y="7540896"/>
                  <a:ext cx="538862" cy="9923"/>
                </a:xfrm>
                <a:custGeom>
                  <a:avLst/>
                  <a:gdLst>
                    <a:gd name="connsiteX0" fmla="*/ 0 w 538862"/>
                    <a:gd name="connsiteY0" fmla="*/ 0 h 9923"/>
                    <a:gd name="connsiteX1" fmla="*/ 538862 w 538862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8862" h="9923">
                      <a:moveTo>
                        <a:pt x="0" y="0"/>
                      </a:moveTo>
                      <a:lnTo>
                        <a:pt x="538862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3" name="Полилиния: фигура 1812">
                  <a:extLst>
                    <a:ext uri="{FF2B5EF4-FFF2-40B4-BE49-F238E27FC236}">
                      <a16:creationId xmlns:a16="http://schemas.microsoft.com/office/drawing/2014/main" id="{6513E3E2-5C19-0A20-4C44-C3300C30621C}"/>
                    </a:ext>
                  </a:extLst>
                </p:cNvPr>
                <p:cNvSpPr/>
                <p:nvPr/>
              </p:nvSpPr>
              <p:spPr>
                <a:xfrm>
                  <a:off x="12380881" y="7540896"/>
                  <a:ext cx="537870" cy="9923"/>
                </a:xfrm>
                <a:custGeom>
                  <a:avLst/>
                  <a:gdLst>
                    <a:gd name="connsiteX0" fmla="*/ 0 w 537870"/>
                    <a:gd name="connsiteY0" fmla="*/ 0 h 9923"/>
                    <a:gd name="connsiteX1" fmla="*/ 537870 w 537870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7870" h="9923">
                      <a:moveTo>
                        <a:pt x="0" y="0"/>
                      </a:moveTo>
                      <a:lnTo>
                        <a:pt x="537870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4" name="Полилиния: фигура 1813">
                  <a:extLst>
                    <a:ext uri="{FF2B5EF4-FFF2-40B4-BE49-F238E27FC236}">
                      <a16:creationId xmlns:a16="http://schemas.microsoft.com/office/drawing/2014/main" id="{844D669B-6B8F-63FC-461B-95F06AD6DDCD}"/>
                    </a:ext>
                  </a:extLst>
                </p:cNvPr>
                <p:cNvSpPr/>
                <p:nvPr/>
              </p:nvSpPr>
              <p:spPr>
                <a:xfrm>
                  <a:off x="12918751" y="7540896"/>
                  <a:ext cx="473365" cy="9923"/>
                </a:xfrm>
                <a:custGeom>
                  <a:avLst/>
                  <a:gdLst>
                    <a:gd name="connsiteX0" fmla="*/ 0 w 473365"/>
                    <a:gd name="connsiteY0" fmla="*/ 0 h 9923"/>
                    <a:gd name="connsiteX1" fmla="*/ 473366 w 473365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365" h="9923">
                      <a:moveTo>
                        <a:pt x="0" y="0"/>
                      </a:moveTo>
                      <a:lnTo>
                        <a:pt x="473366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5" name="Полилиния: фигура 1814">
                  <a:extLst>
                    <a:ext uri="{FF2B5EF4-FFF2-40B4-BE49-F238E27FC236}">
                      <a16:creationId xmlns:a16="http://schemas.microsoft.com/office/drawing/2014/main" id="{62121430-8981-15EF-DA46-C25CD5AC9219}"/>
                    </a:ext>
                  </a:extLst>
                </p:cNvPr>
                <p:cNvSpPr/>
                <p:nvPr/>
              </p:nvSpPr>
              <p:spPr>
                <a:xfrm>
                  <a:off x="13392116" y="7540896"/>
                  <a:ext cx="468403" cy="9923"/>
                </a:xfrm>
                <a:custGeom>
                  <a:avLst/>
                  <a:gdLst>
                    <a:gd name="connsiteX0" fmla="*/ 0 w 468403"/>
                    <a:gd name="connsiteY0" fmla="*/ 0 h 9923"/>
                    <a:gd name="connsiteX1" fmla="*/ 468403 w 468403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68403" h="9923">
                      <a:moveTo>
                        <a:pt x="0" y="0"/>
                      </a:moveTo>
                      <a:lnTo>
                        <a:pt x="468403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6" name="Полилиния: фигура 1815">
                  <a:extLst>
                    <a:ext uri="{FF2B5EF4-FFF2-40B4-BE49-F238E27FC236}">
                      <a16:creationId xmlns:a16="http://schemas.microsoft.com/office/drawing/2014/main" id="{896C54AE-829F-6F5A-D1D7-F77C064CF498}"/>
                    </a:ext>
                  </a:extLst>
                </p:cNvPr>
                <p:cNvSpPr/>
                <p:nvPr/>
              </p:nvSpPr>
              <p:spPr>
                <a:xfrm>
                  <a:off x="13860520" y="7540896"/>
                  <a:ext cx="390005" cy="9923"/>
                </a:xfrm>
                <a:custGeom>
                  <a:avLst/>
                  <a:gdLst>
                    <a:gd name="connsiteX0" fmla="*/ 0 w 390005"/>
                    <a:gd name="connsiteY0" fmla="*/ 0 h 9923"/>
                    <a:gd name="connsiteX1" fmla="*/ 390006 w 390005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0005" h="9923">
                      <a:moveTo>
                        <a:pt x="0" y="0"/>
                      </a:moveTo>
                      <a:lnTo>
                        <a:pt x="390006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7" name="Полилиния: фигура 1816">
                  <a:extLst>
                    <a:ext uri="{FF2B5EF4-FFF2-40B4-BE49-F238E27FC236}">
                      <a16:creationId xmlns:a16="http://schemas.microsoft.com/office/drawing/2014/main" id="{6332603B-47FC-AA68-62C6-B4DBD2A2B2BA}"/>
                    </a:ext>
                  </a:extLst>
                </p:cNvPr>
                <p:cNvSpPr/>
                <p:nvPr/>
              </p:nvSpPr>
              <p:spPr>
                <a:xfrm>
                  <a:off x="14250525" y="7540896"/>
                  <a:ext cx="733368" cy="9923"/>
                </a:xfrm>
                <a:custGeom>
                  <a:avLst/>
                  <a:gdLst>
                    <a:gd name="connsiteX0" fmla="*/ 0 w 733368"/>
                    <a:gd name="connsiteY0" fmla="*/ 0 h 9923"/>
                    <a:gd name="connsiteX1" fmla="*/ 733369 w 733368"/>
                    <a:gd name="connsiteY1" fmla="*/ 0 h 9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33368" h="9923">
                      <a:moveTo>
                        <a:pt x="0" y="0"/>
                      </a:moveTo>
                      <a:lnTo>
                        <a:pt x="733369" y="0"/>
                      </a:lnTo>
                    </a:path>
                  </a:pathLst>
                </a:custGeom>
                <a:ln w="3966" cap="flat">
                  <a:solidFill>
                    <a:srgbClr val="86868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8" name="TextBox 1817">
                  <a:extLst>
                    <a:ext uri="{FF2B5EF4-FFF2-40B4-BE49-F238E27FC236}">
                      <a16:creationId xmlns:a16="http://schemas.microsoft.com/office/drawing/2014/main" id="{AAE8A081-B6B1-DA5E-75B8-58DF06590EF8}"/>
                    </a:ext>
                  </a:extLst>
                </p:cNvPr>
                <p:cNvSpPr txBox="1"/>
                <p:nvPr/>
              </p:nvSpPr>
              <p:spPr>
                <a:xfrm>
                  <a:off x="14212177" y="7340233"/>
                  <a:ext cx="351066" cy="21670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847" spc="0" baseline="0">
                      <a:ln/>
                      <a:solidFill>
                        <a:srgbClr val="1D1D1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F8)</a:t>
                  </a:r>
                </a:p>
              </p:txBody>
            </p:sp>
            <p:sp>
              <p:nvSpPr>
                <p:cNvPr id="1819" name="TextBox 1818">
                  <a:extLst>
                    <a:ext uri="{FF2B5EF4-FFF2-40B4-BE49-F238E27FC236}">
                      <a16:creationId xmlns:a16="http://schemas.microsoft.com/office/drawing/2014/main" id="{8182E8FC-F79B-EA75-3636-A738466B4EC8}"/>
                    </a:ext>
                  </a:extLst>
                </p:cNvPr>
                <p:cNvSpPr txBox="1"/>
                <p:nvPr/>
              </p:nvSpPr>
              <p:spPr>
                <a:xfrm>
                  <a:off x="14212177" y="7523029"/>
                  <a:ext cx="718644" cy="216703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ru-RU" sz="847" spc="0" baseline="0">
                      <a:ln/>
                      <a:solidFill>
                        <a:srgbClr val="1D1D1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AM (Dual) </a:t>
                  </a:r>
                </a:p>
              </p:txBody>
            </p:sp>
          </p:grpSp>
          <p:sp>
            <p:nvSpPr>
              <p:cNvPr id="1820" name="TextBox 1819">
                <a:extLst>
                  <a:ext uri="{FF2B5EF4-FFF2-40B4-BE49-F238E27FC236}">
                    <a16:creationId xmlns:a16="http://schemas.microsoft.com/office/drawing/2014/main" id="{8B76773D-B880-8D88-8D97-B8F7411153D4}"/>
                  </a:ext>
                </a:extLst>
              </p:cNvPr>
              <p:cNvSpPr txBox="1"/>
              <p:nvPr/>
            </p:nvSpPr>
            <p:spPr>
              <a:xfrm>
                <a:off x="14212177" y="7650064"/>
                <a:ext cx="883983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(A-Pol + Stud </a:t>
                </a:r>
              </a:p>
            </p:txBody>
          </p:sp>
          <p:sp>
            <p:nvSpPr>
              <p:cNvPr id="1821" name="TextBox 1820">
                <a:extLst>
                  <a:ext uri="{FF2B5EF4-FFF2-40B4-BE49-F238E27FC236}">
                    <a16:creationId xmlns:a16="http://schemas.microsoft.com/office/drawing/2014/main" id="{4F4C6EA1-668B-91CC-DEAD-78209CABCCD1}"/>
                  </a:ext>
                </a:extLst>
              </p:cNvPr>
              <p:cNvSpPr txBox="1"/>
              <p:nvPr/>
            </p:nvSpPr>
            <p:spPr>
              <a:xfrm>
                <a:off x="14212177" y="7777099"/>
                <a:ext cx="351066" cy="2167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F8)</a:t>
                </a:r>
              </a:p>
            </p:txBody>
          </p:sp>
          <p:sp>
            <p:nvSpPr>
              <p:cNvPr id="1822" name="TextBox 1821">
                <a:extLst>
                  <a:ext uri="{FF2B5EF4-FFF2-40B4-BE49-F238E27FC236}">
                    <a16:creationId xmlns:a16="http://schemas.microsoft.com/office/drawing/2014/main" id="{399F4986-A16F-57D7-83EC-F0237AFF6AC7}"/>
                  </a:ext>
                </a:extLst>
              </p:cNvPr>
              <p:cNvSpPr txBox="1"/>
              <p:nvPr/>
            </p:nvSpPr>
            <p:spPr>
              <a:xfrm rot="-3300028">
                <a:off x="11579111" y="3479752"/>
                <a:ext cx="899153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Номинальная</a:t>
                </a:r>
              </a:p>
            </p:txBody>
          </p:sp>
          <p:sp>
            <p:nvSpPr>
              <p:cNvPr id="1823" name="TextBox 1822">
                <a:extLst>
                  <a:ext uri="{FF2B5EF4-FFF2-40B4-BE49-F238E27FC236}">
                    <a16:creationId xmlns:a16="http://schemas.microsoft.com/office/drawing/2014/main" id="{FDB458A3-858A-57C5-5A2F-1B15F02963FA}"/>
                  </a:ext>
                </a:extLst>
              </p:cNvPr>
              <p:cNvSpPr txBox="1"/>
              <p:nvPr/>
            </p:nvSpPr>
            <p:spPr>
              <a:xfrm rot="-3300028">
                <a:off x="11691092" y="3575777"/>
                <a:ext cx="831474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емкость, А</a:t>
                </a:r>
              </a:p>
            </p:txBody>
          </p:sp>
          <p:sp>
            <p:nvSpPr>
              <p:cNvPr id="1824" name="TextBox 1823">
                <a:extLst>
                  <a:ext uri="{FF2B5EF4-FFF2-40B4-BE49-F238E27FC236}">
                    <a16:creationId xmlns:a16="http://schemas.microsoft.com/office/drawing/2014/main" id="{5B40F205-25B0-9D2B-F083-4DAAB7FFC163}"/>
                  </a:ext>
                </a:extLst>
              </p:cNvPr>
              <p:cNvSpPr txBox="1"/>
              <p:nvPr/>
            </p:nvSpPr>
            <p:spPr>
              <a:xfrm rot="-3300028">
                <a:off x="12185338" y="3310812"/>
                <a:ext cx="214036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∙</a:t>
                </a:r>
              </a:p>
            </p:txBody>
          </p:sp>
          <p:sp>
            <p:nvSpPr>
              <p:cNvPr id="1825" name="TextBox 1824">
                <a:extLst>
                  <a:ext uri="{FF2B5EF4-FFF2-40B4-BE49-F238E27FC236}">
                    <a16:creationId xmlns:a16="http://schemas.microsoft.com/office/drawing/2014/main" id="{836D94F5-B5A9-78F6-6D40-071521D9B0EB}"/>
                  </a:ext>
                </a:extLst>
              </p:cNvPr>
              <p:cNvSpPr txBox="1"/>
              <p:nvPr/>
            </p:nvSpPr>
            <p:spPr>
              <a:xfrm rot="-3300028">
                <a:off x="12199447" y="3271190"/>
                <a:ext cx="241305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ч</a:t>
                </a:r>
              </a:p>
            </p:txBody>
          </p:sp>
          <p:sp>
            <p:nvSpPr>
              <p:cNvPr id="1826" name="TextBox 1825">
                <a:extLst>
                  <a:ext uri="{FF2B5EF4-FFF2-40B4-BE49-F238E27FC236}">
                    <a16:creationId xmlns:a16="http://schemas.microsoft.com/office/drawing/2014/main" id="{80361041-3EBD-CDCF-F030-588A93787E03}"/>
                  </a:ext>
                </a:extLst>
              </p:cNvPr>
              <p:cNvSpPr txBox="1"/>
              <p:nvPr/>
            </p:nvSpPr>
            <p:spPr>
              <a:xfrm rot="-3300028">
                <a:off x="12190813" y="3302953"/>
                <a:ext cx="214036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</a:p>
            </p:txBody>
          </p:sp>
          <p:sp>
            <p:nvSpPr>
              <p:cNvPr id="1827" name="TextBox 1826">
                <a:extLst>
                  <a:ext uri="{FF2B5EF4-FFF2-40B4-BE49-F238E27FC236}">
                    <a16:creationId xmlns:a16="http://schemas.microsoft.com/office/drawing/2014/main" id="{FEAFF839-CBBF-B282-2DE8-6A575618D448}"/>
                  </a:ext>
                </a:extLst>
              </p:cNvPr>
              <p:cNvSpPr txBox="1"/>
              <p:nvPr/>
            </p:nvSpPr>
            <p:spPr>
              <a:xfrm rot="-3300028">
                <a:off x="11869907" y="3799917"/>
                <a:ext cx="450804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   С</a:t>
                </a:r>
              </a:p>
            </p:txBody>
          </p:sp>
          <p:sp>
            <p:nvSpPr>
              <p:cNvPr id="1828" name="TextBox 1827">
                <a:extLst>
                  <a:ext uri="{FF2B5EF4-FFF2-40B4-BE49-F238E27FC236}">
                    <a16:creationId xmlns:a16="http://schemas.microsoft.com/office/drawing/2014/main" id="{54152C80-8314-C72F-B67B-50AE7B33B350}"/>
                  </a:ext>
                </a:extLst>
              </p:cNvPr>
              <p:cNvSpPr txBox="1"/>
              <p:nvPr/>
            </p:nvSpPr>
            <p:spPr>
              <a:xfrm rot="-3299831">
                <a:off x="12086571" y="3759831"/>
                <a:ext cx="255593" cy="1644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494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20</a:t>
                </a:r>
              </a:p>
            </p:txBody>
          </p:sp>
          <p:sp>
            <p:nvSpPr>
              <p:cNvPr id="1829" name="TextBox 1828">
                <a:extLst>
                  <a:ext uri="{FF2B5EF4-FFF2-40B4-BE49-F238E27FC236}">
                    <a16:creationId xmlns:a16="http://schemas.microsoft.com/office/drawing/2014/main" id="{84C5BD2D-D2F7-440B-6154-F02FFA99DE29}"/>
                  </a:ext>
                </a:extLst>
              </p:cNvPr>
              <p:cNvSpPr txBox="1"/>
              <p:nvPr/>
            </p:nvSpPr>
            <p:spPr>
              <a:xfrm rot="-3300028">
                <a:off x="11941995" y="3412798"/>
                <a:ext cx="848558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 dirty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до 1,70 В/эл</a:t>
                </a:r>
              </a:p>
            </p:txBody>
          </p:sp>
          <p:sp>
            <p:nvSpPr>
              <p:cNvPr id="1830" name="TextBox 1829">
                <a:extLst>
                  <a:ext uri="{FF2B5EF4-FFF2-40B4-BE49-F238E27FC236}">
                    <a16:creationId xmlns:a16="http://schemas.microsoft.com/office/drawing/2014/main" id="{200BFF79-8904-BE7D-FA36-63FC95DD063E}"/>
                  </a:ext>
                </a:extLst>
              </p:cNvPr>
              <p:cNvSpPr txBox="1"/>
              <p:nvPr/>
            </p:nvSpPr>
            <p:spPr>
              <a:xfrm rot="-3300028">
                <a:off x="12734907" y="3509044"/>
                <a:ext cx="814116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Ширина, мм</a:t>
                </a:r>
              </a:p>
            </p:txBody>
          </p:sp>
          <p:sp>
            <p:nvSpPr>
              <p:cNvPr id="1831" name="TextBox 1830">
                <a:extLst>
                  <a:ext uri="{FF2B5EF4-FFF2-40B4-BE49-F238E27FC236}">
                    <a16:creationId xmlns:a16="http://schemas.microsoft.com/office/drawing/2014/main" id="{D8D7FAD0-0F02-2812-B89F-468E187DD8BF}"/>
                  </a:ext>
                </a:extLst>
              </p:cNvPr>
              <p:cNvSpPr txBox="1"/>
              <p:nvPr/>
            </p:nvSpPr>
            <p:spPr>
              <a:xfrm rot="-3300028">
                <a:off x="12875719" y="3667117"/>
                <a:ext cx="585616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±3 мм</a:t>
                </a:r>
              </a:p>
            </p:txBody>
          </p:sp>
          <p:sp>
            <p:nvSpPr>
              <p:cNvPr id="1832" name="TextBox 1831">
                <a:extLst>
                  <a:ext uri="{FF2B5EF4-FFF2-40B4-BE49-F238E27FC236}">
                    <a16:creationId xmlns:a16="http://schemas.microsoft.com/office/drawing/2014/main" id="{35FA363C-158C-0BA3-2724-D675A911B21E}"/>
                  </a:ext>
                </a:extLst>
              </p:cNvPr>
              <p:cNvSpPr txBox="1"/>
              <p:nvPr/>
            </p:nvSpPr>
            <p:spPr>
              <a:xfrm rot="-3300028">
                <a:off x="12229452" y="3531771"/>
                <a:ext cx="727710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Длина, мм</a:t>
                </a:r>
              </a:p>
            </p:txBody>
          </p:sp>
          <p:sp>
            <p:nvSpPr>
              <p:cNvPr id="1833" name="TextBox 1832">
                <a:extLst>
                  <a:ext uri="{FF2B5EF4-FFF2-40B4-BE49-F238E27FC236}">
                    <a16:creationId xmlns:a16="http://schemas.microsoft.com/office/drawing/2014/main" id="{EE7FAA2B-B6CC-96C9-9E0E-465EC23CDC22}"/>
                  </a:ext>
                </a:extLst>
              </p:cNvPr>
              <p:cNvSpPr txBox="1"/>
              <p:nvPr/>
            </p:nvSpPr>
            <p:spPr>
              <a:xfrm rot="-3300028">
                <a:off x="12357300" y="3658275"/>
                <a:ext cx="585616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±3 мм</a:t>
                </a:r>
              </a:p>
            </p:txBody>
          </p:sp>
          <p:sp>
            <p:nvSpPr>
              <p:cNvPr id="1834" name="TextBox 1833">
                <a:extLst>
                  <a:ext uri="{FF2B5EF4-FFF2-40B4-BE49-F238E27FC236}">
                    <a16:creationId xmlns:a16="http://schemas.microsoft.com/office/drawing/2014/main" id="{0DCF5140-06AF-8B5A-455E-0E5791964CF8}"/>
                  </a:ext>
                </a:extLst>
              </p:cNvPr>
              <p:cNvSpPr txBox="1"/>
              <p:nvPr/>
            </p:nvSpPr>
            <p:spPr>
              <a:xfrm rot="-3300028">
                <a:off x="13233659" y="3611640"/>
                <a:ext cx="567984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Высота</a:t>
                </a:r>
              </a:p>
            </p:txBody>
          </p:sp>
          <p:sp>
            <p:nvSpPr>
              <p:cNvPr id="1835" name="TextBox 1834">
                <a:extLst>
                  <a:ext uri="{FF2B5EF4-FFF2-40B4-BE49-F238E27FC236}">
                    <a16:creationId xmlns:a16="http://schemas.microsoft.com/office/drawing/2014/main" id="{EE07105A-AF35-D2DE-A87E-DB31A7F8517F}"/>
                  </a:ext>
                </a:extLst>
              </p:cNvPr>
              <p:cNvSpPr txBox="1"/>
              <p:nvPr/>
            </p:nvSpPr>
            <p:spPr>
              <a:xfrm rot="-3300028">
                <a:off x="13148608" y="3335847"/>
                <a:ext cx="1398809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(с выводами), мм       </a:t>
                </a:r>
              </a:p>
            </p:txBody>
          </p:sp>
          <p:sp>
            <p:nvSpPr>
              <p:cNvPr id="1836" name="TextBox 1835">
                <a:extLst>
                  <a:ext uri="{FF2B5EF4-FFF2-40B4-BE49-F238E27FC236}">
                    <a16:creationId xmlns:a16="http://schemas.microsoft.com/office/drawing/2014/main" id="{C9F253D9-BA17-D6E5-A36A-C76288B87229}"/>
                  </a:ext>
                </a:extLst>
              </p:cNvPr>
              <p:cNvSpPr txBox="1"/>
              <p:nvPr/>
            </p:nvSpPr>
            <p:spPr>
              <a:xfrm rot="-3300028">
                <a:off x="13985929" y="2985977"/>
                <a:ext cx="214036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</a:p>
            </p:txBody>
          </p:sp>
          <p:sp>
            <p:nvSpPr>
              <p:cNvPr id="1837" name="TextBox 1836">
                <a:extLst>
                  <a:ext uri="{FF2B5EF4-FFF2-40B4-BE49-F238E27FC236}">
                    <a16:creationId xmlns:a16="http://schemas.microsoft.com/office/drawing/2014/main" id="{E8C49B16-0D71-F79E-8EED-69D49523CE4E}"/>
                  </a:ext>
                </a:extLst>
              </p:cNvPr>
              <p:cNvSpPr txBox="1"/>
              <p:nvPr/>
            </p:nvSpPr>
            <p:spPr>
              <a:xfrm rot="-3300028">
                <a:off x="13394156" y="3695125"/>
                <a:ext cx="679086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   ±3 мм</a:t>
                </a:r>
              </a:p>
            </p:txBody>
          </p:sp>
          <p:sp>
            <p:nvSpPr>
              <p:cNvPr id="1838" name="TextBox 1837">
                <a:extLst>
                  <a:ext uri="{FF2B5EF4-FFF2-40B4-BE49-F238E27FC236}">
                    <a16:creationId xmlns:a16="http://schemas.microsoft.com/office/drawing/2014/main" id="{F937A3D2-D77C-A7F3-0642-41CCF160478B}"/>
                  </a:ext>
                </a:extLst>
              </p:cNvPr>
              <p:cNvSpPr txBox="1"/>
              <p:nvPr/>
            </p:nvSpPr>
            <p:spPr>
              <a:xfrm rot="-3300028">
                <a:off x="13790974" y="3558304"/>
                <a:ext cx="697867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Масса, кг </a:t>
                </a:r>
              </a:p>
            </p:txBody>
          </p:sp>
          <p:sp>
            <p:nvSpPr>
              <p:cNvPr id="1839" name="TextBox 1838">
                <a:extLst>
                  <a:ext uri="{FF2B5EF4-FFF2-40B4-BE49-F238E27FC236}">
                    <a16:creationId xmlns:a16="http://schemas.microsoft.com/office/drawing/2014/main" id="{8FE688A2-B669-57C4-B5D1-77E9F4AF609E}"/>
                  </a:ext>
                </a:extLst>
              </p:cNvPr>
              <p:cNvSpPr txBox="1"/>
              <p:nvPr/>
            </p:nvSpPr>
            <p:spPr>
              <a:xfrm rot="-3300028">
                <a:off x="13925260" y="3703821"/>
                <a:ext cx="499976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±3%</a:t>
                </a:r>
              </a:p>
            </p:txBody>
          </p:sp>
          <p:sp>
            <p:nvSpPr>
              <p:cNvPr id="1840" name="TextBox 1839">
                <a:extLst>
                  <a:ext uri="{FF2B5EF4-FFF2-40B4-BE49-F238E27FC236}">
                    <a16:creationId xmlns:a16="http://schemas.microsoft.com/office/drawing/2014/main" id="{AD7FBE69-C664-89B2-F106-5CF20991CC10}"/>
                  </a:ext>
                </a:extLst>
              </p:cNvPr>
              <p:cNvSpPr txBox="1"/>
              <p:nvPr/>
            </p:nvSpPr>
            <p:spPr>
              <a:xfrm rot="-3300028">
                <a:off x="14341955" y="3525933"/>
                <a:ext cx="787175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Тип вывода</a:t>
                </a:r>
              </a:p>
            </p:txBody>
          </p:sp>
          <p:sp>
            <p:nvSpPr>
              <p:cNvPr id="1841" name="TextBox 1840">
                <a:extLst>
                  <a:ext uri="{FF2B5EF4-FFF2-40B4-BE49-F238E27FC236}">
                    <a16:creationId xmlns:a16="http://schemas.microsoft.com/office/drawing/2014/main" id="{FC99E671-2764-7E48-5153-82C3360AD7D9}"/>
                  </a:ext>
                </a:extLst>
              </p:cNvPr>
              <p:cNvSpPr txBox="1"/>
              <p:nvPr/>
            </p:nvSpPr>
            <p:spPr>
              <a:xfrm rot="-3300028">
                <a:off x="10619427" y="3473680"/>
                <a:ext cx="900796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Номинальное</a:t>
                </a:r>
              </a:p>
            </p:txBody>
          </p:sp>
          <p:sp>
            <p:nvSpPr>
              <p:cNvPr id="1842" name="TextBox 1841">
                <a:extLst>
                  <a:ext uri="{FF2B5EF4-FFF2-40B4-BE49-F238E27FC236}">
                    <a16:creationId xmlns:a16="http://schemas.microsoft.com/office/drawing/2014/main" id="{2EE81DCF-6323-30E1-7F31-299A1A63D3E4}"/>
                  </a:ext>
                </a:extLst>
              </p:cNvPr>
              <p:cNvSpPr txBox="1"/>
              <p:nvPr/>
            </p:nvSpPr>
            <p:spPr>
              <a:xfrm rot="-3300028">
                <a:off x="10686308" y="3483070"/>
                <a:ext cx="1044642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напряжение, В</a:t>
                </a:r>
              </a:p>
            </p:txBody>
          </p:sp>
          <p:sp>
            <p:nvSpPr>
              <p:cNvPr id="1843" name="Полилиния: фигура 1842">
                <a:extLst>
                  <a:ext uri="{FF2B5EF4-FFF2-40B4-BE49-F238E27FC236}">
                    <a16:creationId xmlns:a16="http://schemas.microsoft.com/office/drawing/2014/main" id="{8EFB3769-86CA-1BF5-CEB2-45A2E9323BF6}"/>
                  </a:ext>
                </a:extLst>
              </p:cNvPr>
              <p:cNvSpPr/>
              <p:nvPr/>
            </p:nvSpPr>
            <p:spPr>
              <a:xfrm>
                <a:off x="10698797" y="3150606"/>
                <a:ext cx="537870" cy="768102"/>
              </a:xfrm>
              <a:custGeom>
                <a:avLst/>
                <a:gdLst>
                  <a:gd name="connsiteX0" fmla="*/ 0 w 537870"/>
                  <a:gd name="connsiteY0" fmla="*/ 768102 h 768102"/>
                  <a:gd name="connsiteX1" fmla="*/ 537870 w 537870"/>
                  <a:gd name="connsiteY1" fmla="*/ 0 h 76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768102">
                    <a:moveTo>
                      <a:pt x="0" y="768102"/>
                    </a:moveTo>
                    <a:lnTo>
                      <a:pt x="537870" y="0"/>
                    </a:lnTo>
                  </a:path>
                </a:pathLst>
              </a:custGeom>
              <a:ln w="14013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44" name="Полилиния: фигура 1843">
                <a:extLst>
                  <a:ext uri="{FF2B5EF4-FFF2-40B4-BE49-F238E27FC236}">
                    <a16:creationId xmlns:a16="http://schemas.microsoft.com/office/drawing/2014/main" id="{D6119141-10F5-CCEE-FF99-35E896FEA147}"/>
                  </a:ext>
                </a:extLst>
              </p:cNvPr>
              <p:cNvSpPr/>
              <p:nvPr/>
            </p:nvSpPr>
            <p:spPr>
              <a:xfrm>
                <a:off x="11176131" y="3150606"/>
                <a:ext cx="537870" cy="768102"/>
              </a:xfrm>
              <a:custGeom>
                <a:avLst/>
                <a:gdLst>
                  <a:gd name="connsiteX0" fmla="*/ 0 w 537870"/>
                  <a:gd name="connsiteY0" fmla="*/ 768102 h 768102"/>
                  <a:gd name="connsiteX1" fmla="*/ 537871 w 537870"/>
                  <a:gd name="connsiteY1" fmla="*/ 0 h 76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768102">
                    <a:moveTo>
                      <a:pt x="0" y="768102"/>
                    </a:moveTo>
                    <a:lnTo>
                      <a:pt x="537871" y="0"/>
                    </a:lnTo>
                  </a:path>
                </a:pathLst>
              </a:custGeom>
              <a:ln w="14013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45" name="Полилиния: фигура 1844">
                <a:extLst>
                  <a:ext uri="{FF2B5EF4-FFF2-40B4-BE49-F238E27FC236}">
                    <a16:creationId xmlns:a16="http://schemas.microsoft.com/office/drawing/2014/main" id="{3C0D4284-F5BA-DDE4-06AD-7597F2D61B61}"/>
                  </a:ext>
                </a:extLst>
              </p:cNvPr>
              <p:cNvSpPr/>
              <p:nvPr/>
            </p:nvSpPr>
            <p:spPr>
              <a:xfrm>
                <a:off x="11694154" y="3150606"/>
                <a:ext cx="537870" cy="768102"/>
              </a:xfrm>
              <a:custGeom>
                <a:avLst/>
                <a:gdLst>
                  <a:gd name="connsiteX0" fmla="*/ 0 w 537870"/>
                  <a:gd name="connsiteY0" fmla="*/ 768102 h 768102"/>
                  <a:gd name="connsiteX1" fmla="*/ 537870 w 537870"/>
                  <a:gd name="connsiteY1" fmla="*/ 0 h 76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768102">
                    <a:moveTo>
                      <a:pt x="0" y="768102"/>
                    </a:moveTo>
                    <a:lnTo>
                      <a:pt x="537870" y="0"/>
                    </a:lnTo>
                  </a:path>
                </a:pathLst>
              </a:custGeom>
              <a:ln w="14013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46" name="Полилиния: фигура 1845">
                <a:extLst>
                  <a:ext uri="{FF2B5EF4-FFF2-40B4-BE49-F238E27FC236}">
                    <a16:creationId xmlns:a16="http://schemas.microsoft.com/office/drawing/2014/main" id="{92E81210-DABD-8616-6694-8FADD7D127B0}"/>
                  </a:ext>
                </a:extLst>
              </p:cNvPr>
              <p:cNvSpPr/>
              <p:nvPr/>
            </p:nvSpPr>
            <p:spPr>
              <a:xfrm>
                <a:off x="12250879" y="3150606"/>
                <a:ext cx="537870" cy="768102"/>
              </a:xfrm>
              <a:custGeom>
                <a:avLst/>
                <a:gdLst>
                  <a:gd name="connsiteX0" fmla="*/ 0 w 537870"/>
                  <a:gd name="connsiteY0" fmla="*/ 768102 h 768102"/>
                  <a:gd name="connsiteX1" fmla="*/ 537870 w 537870"/>
                  <a:gd name="connsiteY1" fmla="*/ 0 h 76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768102">
                    <a:moveTo>
                      <a:pt x="0" y="768102"/>
                    </a:moveTo>
                    <a:lnTo>
                      <a:pt x="537870" y="0"/>
                    </a:lnTo>
                  </a:path>
                </a:pathLst>
              </a:custGeom>
              <a:ln w="14013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47" name="Полилиния: фигура 1846">
                <a:extLst>
                  <a:ext uri="{FF2B5EF4-FFF2-40B4-BE49-F238E27FC236}">
                    <a16:creationId xmlns:a16="http://schemas.microsoft.com/office/drawing/2014/main" id="{1290F137-9D99-5D80-C6ED-33B1000144E0}"/>
                  </a:ext>
                </a:extLst>
              </p:cNvPr>
              <p:cNvSpPr/>
              <p:nvPr/>
            </p:nvSpPr>
            <p:spPr>
              <a:xfrm>
                <a:off x="12768902" y="3150606"/>
                <a:ext cx="537870" cy="768102"/>
              </a:xfrm>
              <a:custGeom>
                <a:avLst/>
                <a:gdLst>
                  <a:gd name="connsiteX0" fmla="*/ 0 w 537870"/>
                  <a:gd name="connsiteY0" fmla="*/ 768102 h 768102"/>
                  <a:gd name="connsiteX1" fmla="*/ 537871 w 537870"/>
                  <a:gd name="connsiteY1" fmla="*/ 0 h 76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768102">
                    <a:moveTo>
                      <a:pt x="0" y="768102"/>
                    </a:moveTo>
                    <a:lnTo>
                      <a:pt x="537871" y="0"/>
                    </a:lnTo>
                  </a:path>
                </a:pathLst>
              </a:custGeom>
              <a:ln w="14013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48" name="Полилиния: фигура 1847">
                <a:extLst>
                  <a:ext uri="{FF2B5EF4-FFF2-40B4-BE49-F238E27FC236}">
                    <a16:creationId xmlns:a16="http://schemas.microsoft.com/office/drawing/2014/main" id="{0E231D2E-0AA6-175A-6E51-FD5D0FE0167A}"/>
                  </a:ext>
                </a:extLst>
              </p:cNvPr>
              <p:cNvSpPr/>
              <p:nvPr/>
            </p:nvSpPr>
            <p:spPr>
              <a:xfrm>
                <a:off x="13276008" y="3150606"/>
                <a:ext cx="537870" cy="768102"/>
              </a:xfrm>
              <a:custGeom>
                <a:avLst/>
                <a:gdLst>
                  <a:gd name="connsiteX0" fmla="*/ 0 w 537870"/>
                  <a:gd name="connsiteY0" fmla="*/ 768102 h 768102"/>
                  <a:gd name="connsiteX1" fmla="*/ 537870 w 537870"/>
                  <a:gd name="connsiteY1" fmla="*/ 0 h 76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768102">
                    <a:moveTo>
                      <a:pt x="0" y="768102"/>
                    </a:moveTo>
                    <a:lnTo>
                      <a:pt x="537870" y="0"/>
                    </a:lnTo>
                  </a:path>
                </a:pathLst>
              </a:custGeom>
              <a:ln w="14013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49" name="Полилиния: фигура 1848">
                <a:extLst>
                  <a:ext uri="{FF2B5EF4-FFF2-40B4-BE49-F238E27FC236}">
                    <a16:creationId xmlns:a16="http://schemas.microsoft.com/office/drawing/2014/main" id="{4F5FC18A-C00C-86D8-A87C-612F757409C0}"/>
                  </a:ext>
                </a:extLst>
              </p:cNvPr>
              <p:cNvSpPr/>
              <p:nvPr/>
            </p:nvSpPr>
            <p:spPr>
              <a:xfrm>
                <a:off x="13825786" y="3154575"/>
                <a:ext cx="517030" cy="738330"/>
              </a:xfrm>
              <a:custGeom>
                <a:avLst/>
                <a:gdLst>
                  <a:gd name="connsiteX0" fmla="*/ 0 w 517030"/>
                  <a:gd name="connsiteY0" fmla="*/ 738331 h 738330"/>
                  <a:gd name="connsiteX1" fmla="*/ 517030 w 517030"/>
                  <a:gd name="connsiteY1" fmla="*/ 0 h 738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7030" h="738330">
                    <a:moveTo>
                      <a:pt x="0" y="738331"/>
                    </a:moveTo>
                    <a:lnTo>
                      <a:pt x="517030" y="0"/>
                    </a:lnTo>
                  </a:path>
                </a:pathLst>
              </a:custGeom>
              <a:ln w="14013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50" name="Полилиния: фигура 1849">
                <a:extLst>
                  <a:ext uri="{FF2B5EF4-FFF2-40B4-BE49-F238E27FC236}">
                    <a16:creationId xmlns:a16="http://schemas.microsoft.com/office/drawing/2014/main" id="{AF3D290B-9081-C98E-8979-C9E48F711EC2}"/>
                  </a:ext>
                </a:extLst>
              </p:cNvPr>
              <p:cNvSpPr/>
              <p:nvPr/>
            </p:nvSpPr>
            <p:spPr>
              <a:xfrm>
                <a:off x="14320984" y="3150606"/>
                <a:ext cx="537870" cy="768102"/>
              </a:xfrm>
              <a:custGeom>
                <a:avLst/>
                <a:gdLst>
                  <a:gd name="connsiteX0" fmla="*/ 0 w 537870"/>
                  <a:gd name="connsiteY0" fmla="*/ 768102 h 768102"/>
                  <a:gd name="connsiteX1" fmla="*/ 537870 w 537870"/>
                  <a:gd name="connsiteY1" fmla="*/ 0 h 76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70" h="768102">
                    <a:moveTo>
                      <a:pt x="0" y="768102"/>
                    </a:moveTo>
                    <a:lnTo>
                      <a:pt x="537870" y="0"/>
                    </a:lnTo>
                  </a:path>
                </a:pathLst>
              </a:custGeom>
              <a:ln w="14013" cap="flat">
                <a:solidFill>
                  <a:srgbClr val="A9A9A9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51" name="TextBox 1850">
                <a:extLst>
                  <a:ext uri="{FF2B5EF4-FFF2-40B4-BE49-F238E27FC236}">
                    <a16:creationId xmlns:a16="http://schemas.microsoft.com/office/drawing/2014/main" id="{93363CA3-9F46-BF8E-AE95-1E80B9CE249B}"/>
                  </a:ext>
                </a:extLst>
              </p:cNvPr>
              <p:cNvSpPr txBox="1"/>
              <p:nvPr/>
            </p:nvSpPr>
            <p:spPr>
              <a:xfrm rot="-3300028">
                <a:off x="11055233" y="3479742"/>
                <a:ext cx="899153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Номинальная</a:t>
                </a:r>
              </a:p>
            </p:txBody>
          </p:sp>
          <p:sp>
            <p:nvSpPr>
              <p:cNvPr id="1852" name="TextBox 1851">
                <a:extLst>
                  <a:ext uri="{FF2B5EF4-FFF2-40B4-BE49-F238E27FC236}">
                    <a16:creationId xmlns:a16="http://schemas.microsoft.com/office/drawing/2014/main" id="{45F54D0B-E538-5055-10DF-57D23F98446F}"/>
                  </a:ext>
                </a:extLst>
              </p:cNvPr>
              <p:cNvSpPr txBox="1"/>
              <p:nvPr/>
            </p:nvSpPr>
            <p:spPr>
              <a:xfrm rot="-3300028">
                <a:off x="11160572" y="3563026"/>
                <a:ext cx="862630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 емкость, А</a:t>
                </a:r>
              </a:p>
            </p:txBody>
          </p:sp>
          <p:sp>
            <p:nvSpPr>
              <p:cNvPr id="1853" name="TextBox 1852">
                <a:extLst>
                  <a:ext uri="{FF2B5EF4-FFF2-40B4-BE49-F238E27FC236}">
                    <a16:creationId xmlns:a16="http://schemas.microsoft.com/office/drawing/2014/main" id="{31914021-C266-7D44-7530-45EEA9D74BCD}"/>
                  </a:ext>
                </a:extLst>
              </p:cNvPr>
              <p:cNvSpPr txBox="1"/>
              <p:nvPr/>
            </p:nvSpPr>
            <p:spPr>
              <a:xfrm rot="-3300028">
                <a:off x="11676830" y="3288872"/>
                <a:ext cx="214036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∙</a:t>
                </a:r>
              </a:p>
            </p:txBody>
          </p:sp>
          <p:sp>
            <p:nvSpPr>
              <p:cNvPr id="1854" name="TextBox 1853">
                <a:extLst>
                  <a:ext uri="{FF2B5EF4-FFF2-40B4-BE49-F238E27FC236}">
                    <a16:creationId xmlns:a16="http://schemas.microsoft.com/office/drawing/2014/main" id="{109D6055-75B3-F61B-59F5-95DB25F7F068}"/>
                  </a:ext>
                </a:extLst>
              </p:cNvPr>
              <p:cNvSpPr txBox="1"/>
              <p:nvPr/>
            </p:nvSpPr>
            <p:spPr>
              <a:xfrm rot="-3300028">
                <a:off x="11690939" y="3249250"/>
                <a:ext cx="241305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ч</a:t>
                </a:r>
              </a:p>
            </p:txBody>
          </p:sp>
          <p:sp>
            <p:nvSpPr>
              <p:cNvPr id="1855" name="TextBox 1854">
                <a:extLst>
                  <a:ext uri="{FF2B5EF4-FFF2-40B4-BE49-F238E27FC236}">
                    <a16:creationId xmlns:a16="http://schemas.microsoft.com/office/drawing/2014/main" id="{5546C8A1-15D4-931F-36AB-063EF01115C0}"/>
                  </a:ext>
                </a:extLst>
              </p:cNvPr>
              <p:cNvSpPr txBox="1"/>
              <p:nvPr/>
            </p:nvSpPr>
            <p:spPr>
              <a:xfrm rot="-3300028">
                <a:off x="11680730" y="3283264"/>
                <a:ext cx="214036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</a:p>
            </p:txBody>
          </p:sp>
          <p:sp>
            <p:nvSpPr>
              <p:cNvPr id="1856" name="TextBox 1855">
                <a:extLst>
                  <a:ext uri="{FF2B5EF4-FFF2-40B4-BE49-F238E27FC236}">
                    <a16:creationId xmlns:a16="http://schemas.microsoft.com/office/drawing/2014/main" id="{9C198439-830F-616A-32EC-5D11C62FD89D}"/>
                  </a:ext>
                </a:extLst>
              </p:cNvPr>
              <p:cNvSpPr txBox="1"/>
              <p:nvPr/>
            </p:nvSpPr>
            <p:spPr>
              <a:xfrm rot="-3300028">
                <a:off x="11339386" y="3787156"/>
                <a:ext cx="481961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      С</a:t>
                </a:r>
              </a:p>
            </p:txBody>
          </p:sp>
          <p:sp>
            <p:nvSpPr>
              <p:cNvPr id="1857" name="TextBox 1856">
                <a:extLst>
                  <a:ext uri="{FF2B5EF4-FFF2-40B4-BE49-F238E27FC236}">
                    <a16:creationId xmlns:a16="http://schemas.microsoft.com/office/drawing/2014/main" id="{2A069513-A7A2-7D8C-5FE0-F64AA92E5AF7}"/>
                  </a:ext>
                </a:extLst>
              </p:cNvPr>
              <p:cNvSpPr txBox="1"/>
              <p:nvPr/>
            </p:nvSpPr>
            <p:spPr>
              <a:xfrm rot="-3299831">
                <a:off x="11584239" y="3755052"/>
                <a:ext cx="219236" cy="1644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494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5</a:t>
                </a:r>
              </a:p>
            </p:txBody>
          </p:sp>
          <p:sp>
            <p:nvSpPr>
              <p:cNvPr id="1858" name="TextBox 1857">
                <a:extLst>
                  <a:ext uri="{FF2B5EF4-FFF2-40B4-BE49-F238E27FC236}">
                    <a16:creationId xmlns:a16="http://schemas.microsoft.com/office/drawing/2014/main" id="{EEF207F8-0BE0-8FA2-B504-4D4F31B7EE5A}"/>
                  </a:ext>
                </a:extLst>
              </p:cNvPr>
              <p:cNvSpPr txBox="1"/>
              <p:nvPr/>
            </p:nvSpPr>
            <p:spPr>
              <a:xfrm rot="-3300028">
                <a:off x="11414942" y="3417382"/>
                <a:ext cx="848558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 до 1,70 В/эл</a:t>
                </a:r>
              </a:p>
            </p:txBody>
          </p:sp>
          <p:sp>
            <p:nvSpPr>
              <p:cNvPr id="1859" name="TextBox 1858">
                <a:extLst>
                  <a:ext uri="{FF2B5EF4-FFF2-40B4-BE49-F238E27FC236}">
                    <a16:creationId xmlns:a16="http://schemas.microsoft.com/office/drawing/2014/main" id="{C073214D-E83B-DB88-222C-B546C3ECCE19}"/>
                  </a:ext>
                </a:extLst>
              </p:cNvPr>
              <p:cNvSpPr txBox="1"/>
              <p:nvPr/>
            </p:nvSpPr>
            <p:spPr>
              <a:xfrm rot="-3300028">
                <a:off x="10205090" y="3702798"/>
                <a:ext cx="369819" cy="21672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ru-RU" sz="847" spc="0" baseline="0">
                    <a:ln/>
                    <a:solidFill>
                      <a:srgbClr val="1D1D1B"/>
                    </a:solidFill>
                    <a:latin typeface="Arial"/>
                    <a:cs typeface="Arial"/>
                    <a:sym typeface="Arial"/>
                    <a:rtl val="0"/>
                  </a:rPr>
                  <a:t>Тип</a:t>
                </a:r>
              </a:p>
            </p:txBody>
          </p:sp>
        </p:grpSp>
      </p:grpSp>
      <p:grpSp>
        <p:nvGrpSpPr>
          <p:cNvPr id="7" name="Группа 6">
            <a:extLst>
              <a:ext uri="{FF2B5EF4-FFF2-40B4-BE49-F238E27FC236}">
                <a16:creationId xmlns:a16="http://schemas.microsoft.com/office/drawing/2014/main" id="{F10FA26E-ABF9-610F-80DD-DCFDB2219421}"/>
              </a:ext>
            </a:extLst>
          </p:cNvPr>
          <p:cNvGrpSpPr/>
          <p:nvPr/>
        </p:nvGrpSpPr>
        <p:grpSpPr>
          <a:xfrm>
            <a:off x="3494773" y="-901700"/>
            <a:ext cx="11989139" cy="671307"/>
            <a:chOff x="3494773" y="2545306"/>
            <a:chExt cx="11989139" cy="671307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202A9E1-65FE-956F-1F50-45FC14917C70}"/>
                </a:ext>
              </a:extLst>
            </p:cNvPr>
            <p:cNvSpPr txBox="1"/>
            <p:nvPr/>
          </p:nvSpPr>
          <p:spPr>
            <a:xfrm>
              <a:off x="3494773" y="2552125"/>
              <a:ext cx="22098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GT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cxnSp>
          <p:nvCxnSpPr>
            <p:cNvPr id="1141" name="Прямая соединительная линия 1140">
              <a:extLst>
                <a:ext uri="{FF2B5EF4-FFF2-40B4-BE49-F238E27FC236}">
                  <a16:creationId xmlns:a16="http://schemas.microsoft.com/office/drawing/2014/main" id="{AE4A55C5-C8B5-7645-37BC-7F452C7F093E}"/>
                </a:ext>
              </a:extLst>
            </p:cNvPr>
            <p:cNvCxnSpPr>
              <a:cxnSpLocks/>
            </p:cNvCxnSpPr>
            <p:nvPr/>
          </p:nvCxnSpPr>
          <p:spPr>
            <a:xfrm>
              <a:off x="3622761" y="3216613"/>
              <a:ext cx="5237482" cy="0"/>
            </a:xfrm>
            <a:prstGeom prst="line">
              <a:avLst/>
            </a:prstGeom>
            <a:ln w="38100">
              <a:solidFill>
                <a:srgbClr val="D90014"/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47FB754-0718-383E-AFAE-EF13C29CF638}"/>
                </a:ext>
              </a:extLst>
            </p:cNvPr>
            <p:cNvSpPr txBox="1"/>
            <p:nvPr/>
          </p:nvSpPr>
          <p:spPr>
            <a:xfrm>
              <a:off x="9937969" y="2545306"/>
              <a:ext cx="215076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Verdana" panose="020B0604030504040204" pitchFamily="34" charset="0"/>
                  <a:ea typeface="Verdana" panose="020B0604030504040204" pitchFamily="34" charset="0"/>
                </a:rPr>
                <a:t>VG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cxnSp>
          <p:nvCxnSpPr>
            <p:cNvPr id="1140" name="Прямая соединительная линия 1139">
              <a:extLst>
                <a:ext uri="{FF2B5EF4-FFF2-40B4-BE49-F238E27FC236}">
                  <a16:creationId xmlns:a16="http://schemas.microsoft.com/office/drawing/2014/main" id="{A726D32C-C76E-10E9-2217-AFC6B076DD1D}"/>
                </a:ext>
              </a:extLst>
            </p:cNvPr>
            <p:cNvCxnSpPr>
              <a:cxnSpLocks/>
            </p:cNvCxnSpPr>
            <p:nvPr/>
          </p:nvCxnSpPr>
          <p:spPr>
            <a:xfrm>
              <a:off x="10078164" y="3199001"/>
              <a:ext cx="5405748" cy="0"/>
            </a:xfrm>
            <a:prstGeom prst="line">
              <a:avLst/>
            </a:prstGeom>
            <a:ln w="38100">
              <a:solidFill>
                <a:srgbClr val="D90014"/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" name="Заголовок 3">
            <a:extLst>
              <a:ext uri="{FF2B5EF4-FFF2-40B4-BE49-F238E27FC236}">
                <a16:creationId xmlns:a16="http://schemas.microsoft.com/office/drawing/2014/main" id="{4B3F57F3-3592-3144-342E-C183068A5E7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8775" y="1078887"/>
            <a:ext cx="17035086" cy="844153"/>
          </a:xfrm>
        </p:spPr>
        <p:txBody>
          <a:bodyPr/>
          <a:lstStyle/>
          <a:p>
            <a:r>
              <a:rPr lang="ru-RU" dirty="0">
                <a:ln/>
                <a:solidFill>
                  <a:srgbClr val="E32633"/>
                </a:solidFill>
                <a:cs typeface="Arial"/>
                <a:sym typeface="Arial"/>
                <a:rtl val="0"/>
              </a:rPr>
              <a:t>Дополнительные технические характеристики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1749FA2-CBB0-A9FA-2D9D-8FD7EA979D42}"/>
              </a:ext>
            </a:extLst>
          </p:cNvPr>
          <p:cNvSpPr txBox="1"/>
          <p:nvPr/>
        </p:nvSpPr>
        <p:spPr>
          <a:xfrm>
            <a:off x="2037556" y="4356100"/>
            <a:ext cx="1625766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0" b="1" dirty="0">
                <a:solidFill>
                  <a:schemeClr val="bg1">
                    <a:lumMod val="75000"/>
                  </a:schemeClr>
                </a:solidFill>
                <a:latin typeface="+mj-lt"/>
                <a:ea typeface="Verdana" panose="020B0604030504040204" pitchFamily="34" charset="0"/>
              </a:rPr>
              <a:t>VG</a:t>
            </a:r>
            <a:endParaRPr lang="ru-RU" sz="8000" dirty="0">
              <a:solidFill>
                <a:schemeClr val="bg1">
                  <a:lumMod val="75000"/>
                </a:schemeClr>
              </a:solidFill>
              <a:latin typeface="+mj-lt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C99BD946-9B33-D718-810A-18105C0C650E}"/>
              </a:ext>
            </a:extLst>
          </p:cNvPr>
          <p:cNvGrpSpPr/>
          <p:nvPr/>
        </p:nvGrpSpPr>
        <p:grpSpPr>
          <a:xfrm>
            <a:off x="1656556" y="6170312"/>
            <a:ext cx="16102295" cy="2833988"/>
            <a:chOff x="1656556" y="6170312"/>
            <a:chExt cx="16102295" cy="2833988"/>
          </a:xfrm>
        </p:grpSpPr>
        <p:pic>
          <p:nvPicPr>
            <p:cNvPr id="8" name="Рисунок 7">
              <a:extLst>
                <a:ext uri="{FF2B5EF4-FFF2-40B4-BE49-F238E27FC236}">
                  <a16:creationId xmlns:a16="http://schemas.microsoft.com/office/drawing/2014/main" id="{A9F426BF-A58E-4589-43EE-F487F0F8868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3468"/>
            <a:stretch>
              <a:fillRect/>
            </a:stretch>
          </p:blipFill>
          <p:spPr>
            <a:xfrm>
              <a:off x="1656556" y="6170312"/>
              <a:ext cx="2704544" cy="2833988"/>
            </a:xfrm>
            <a:prstGeom prst="rect">
              <a:avLst/>
            </a:prstGeom>
          </p:spPr>
        </p:pic>
        <p:pic>
          <p:nvPicPr>
            <p:cNvPr id="1862" name="Рисунок 1861">
              <a:extLst>
                <a:ext uri="{FF2B5EF4-FFF2-40B4-BE49-F238E27FC236}">
                  <a16:creationId xmlns:a16="http://schemas.microsoft.com/office/drawing/2014/main" id="{15CBA844-95B2-4404-DE8A-87D71A4E822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143956" y="6261100"/>
              <a:ext cx="2614895" cy="2691057"/>
            </a:xfrm>
            <a:prstGeom prst="rect">
              <a:avLst/>
            </a:prstGeom>
          </p:spPr>
        </p:pic>
      </p:grpSp>
      <p:sp>
        <p:nvSpPr>
          <p:cNvPr id="1863" name="TextBox 1862">
            <a:extLst>
              <a:ext uri="{FF2B5EF4-FFF2-40B4-BE49-F238E27FC236}">
                <a16:creationId xmlns:a16="http://schemas.microsoft.com/office/drawing/2014/main" id="{4C36F64A-64A4-8A7C-E2AE-8B605800CDA9}"/>
              </a:ext>
            </a:extLst>
          </p:cNvPr>
          <p:cNvSpPr txBox="1"/>
          <p:nvPr/>
        </p:nvSpPr>
        <p:spPr>
          <a:xfrm>
            <a:off x="15448756" y="3594100"/>
            <a:ext cx="1991251" cy="25545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0" b="1" dirty="0">
                <a:solidFill>
                  <a:schemeClr val="bg1">
                    <a:lumMod val="75000"/>
                  </a:schemeClr>
                </a:solidFill>
                <a:latin typeface="+mj-lt"/>
                <a:ea typeface="Verdana" panose="020B0604030504040204" pitchFamily="34" charset="0"/>
              </a:rPr>
              <a:t>FTT</a:t>
            </a:r>
          </a:p>
          <a:p>
            <a:r>
              <a:rPr lang="en-US" sz="8000" b="1" dirty="0">
                <a:solidFill>
                  <a:schemeClr val="bg1">
                    <a:lumMod val="75000"/>
                  </a:schemeClr>
                </a:solidFill>
                <a:latin typeface="+mj-lt"/>
                <a:ea typeface="Verdana" panose="020B0604030504040204" pitchFamily="34" charset="0"/>
              </a:rPr>
              <a:t>FFT</a:t>
            </a:r>
            <a:endParaRPr lang="ru-RU" sz="8000" dirty="0">
              <a:solidFill>
                <a:schemeClr val="bg1">
                  <a:lumMod val="75000"/>
                </a:schemeClr>
              </a:solidFill>
              <a:latin typeface="+mj-lt"/>
            </a:endParaRPr>
          </a:p>
        </p:txBody>
      </p:sp>
      <p:pic>
        <p:nvPicPr>
          <p:cNvPr id="2491" name="Рисунок 2490">
            <a:extLst>
              <a:ext uri="{FF2B5EF4-FFF2-40B4-BE49-F238E27FC236}">
                <a16:creationId xmlns:a16="http://schemas.microsoft.com/office/drawing/2014/main" id="{94A732D8-6BE3-B4C7-32FF-FA227B6C09F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962356" y="3136900"/>
            <a:ext cx="4981575" cy="42481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35770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1880F6-D8C7-3576-575E-F4461F27A4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Прямоугольник 62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E1125A57-6E6C-FBF9-656E-983222DCD8BB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6A0109BA-1660-DE6B-8E55-90A6A040D7E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986228" y="9309100"/>
            <a:ext cx="952500" cy="952500"/>
          </a:xfrm>
          <a:prstGeom prst="rect">
            <a:avLst/>
          </a:prstGeom>
        </p:spPr>
      </p:pic>
      <p:grpSp>
        <p:nvGrpSpPr>
          <p:cNvPr id="3" name="Группа 2">
            <a:extLst>
              <a:ext uri="{FF2B5EF4-FFF2-40B4-BE49-F238E27FC236}">
                <a16:creationId xmlns:a16="http://schemas.microsoft.com/office/drawing/2014/main" id="{8199556E-6AF3-DA7C-024A-E36D181B5BCA}"/>
              </a:ext>
            </a:extLst>
          </p:cNvPr>
          <p:cNvGrpSpPr/>
          <p:nvPr/>
        </p:nvGrpSpPr>
        <p:grpSpPr>
          <a:xfrm>
            <a:off x="3494773" y="-880388"/>
            <a:ext cx="5365470" cy="664488"/>
            <a:chOff x="3494773" y="-880388"/>
            <a:chExt cx="5365470" cy="664488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44CD232-3963-02EA-C943-E5044E2A1CAB}"/>
                </a:ext>
              </a:extLst>
            </p:cNvPr>
            <p:cNvSpPr txBox="1"/>
            <p:nvPr/>
          </p:nvSpPr>
          <p:spPr>
            <a:xfrm>
              <a:off x="3494773" y="-880388"/>
              <a:ext cx="22098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 err="1">
                  <a:latin typeface="Verdana" panose="020B0604030504040204" pitchFamily="34" charset="0"/>
                  <a:ea typeface="Verdana" panose="020B0604030504040204" pitchFamily="34" charset="0"/>
                </a:rPr>
                <a:t>OPzV</a:t>
              </a:r>
              <a:endParaRPr lang="ru-RU" sz="3200" b="1" dirty="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cxnSp>
          <p:nvCxnSpPr>
            <p:cNvPr id="1141" name="Прямая соединительная линия 1140">
              <a:extLst>
                <a:ext uri="{FF2B5EF4-FFF2-40B4-BE49-F238E27FC236}">
                  <a16:creationId xmlns:a16="http://schemas.microsoft.com/office/drawing/2014/main" id="{11925347-F9C4-8D0B-B4AD-F97CDD9F089B}"/>
                </a:ext>
              </a:extLst>
            </p:cNvPr>
            <p:cNvCxnSpPr>
              <a:cxnSpLocks/>
            </p:cNvCxnSpPr>
            <p:nvPr/>
          </p:nvCxnSpPr>
          <p:spPr>
            <a:xfrm>
              <a:off x="3622761" y="-215900"/>
              <a:ext cx="5237482" cy="0"/>
            </a:xfrm>
            <a:prstGeom prst="line">
              <a:avLst/>
            </a:prstGeom>
            <a:ln w="38100">
              <a:solidFill>
                <a:srgbClr val="D90014"/>
              </a:solidFill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</p:grpSp>
      <p:pic>
        <p:nvPicPr>
          <p:cNvPr id="1866" name="Рисунок 1865">
            <a:extLst>
              <a:ext uri="{FF2B5EF4-FFF2-40B4-BE49-F238E27FC236}">
                <a16:creationId xmlns:a16="http://schemas.microsoft.com/office/drawing/2014/main" id="{4106BFD8-642A-276B-6BD9-427A2F21949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86356" y="5956300"/>
            <a:ext cx="2548847" cy="2908300"/>
          </a:xfrm>
          <a:prstGeom prst="rect">
            <a:avLst/>
          </a:prstGeom>
        </p:spPr>
      </p:pic>
      <p:pic>
        <p:nvPicPr>
          <p:cNvPr id="1868" name="Рисунок 1867">
            <a:extLst>
              <a:ext uri="{FF2B5EF4-FFF2-40B4-BE49-F238E27FC236}">
                <a16:creationId xmlns:a16="http://schemas.microsoft.com/office/drawing/2014/main" id="{39BCFBB7-86B6-4970-5A3E-1AC78D8330D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323556" y="3060700"/>
            <a:ext cx="5153025" cy="5495925"/>
          </a:xfrm>
          <a:prstGeom prst="rect">
            <a:avLst/>
          </a:prstGeom>
        </p:spPr>
      </p:pic>
      <p:sp>
        <p:nvSpPr>
          <p:cNvPr id="2" name="Заголовок 3">
            <a:extLst>
              <a:ext uri="{FF2B5EF4-FFF2-40B4-BE49-F238E27FC236}">
                <a16:creationId xmlns:a16="http://schemas.microsoft.com/office/drawing/2014/main" id="{819A294E-C2E1-E287-91D3-24A12DFF4D3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268775" y="1078887"/>
            <a:ext cx="17035086" cy="844153"/>
          </a:xfrm>
        </p:spPr>
        <p:txBody>
          <a:bodyPr/>
          <a:lstStyle/>
          <a:p>
            <a:r>
              <a:rPr lang="ru-RU" dirty="0">
                <a:ln/>
                <a:solidFill>
                  <a:srgbClr val="E32633"/>
                </a:solidFill>
                <a:cs typeface="Arial"/>
                <a:sym typeface="Arial"/>
                <a:rtl val="0"/>
              </a:rPr>
              <a:t>Дополнительные технические характеристики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3B1A02-C567-0560-6306-0A0149058138}"/>
              </a:ext>
            </a:extLst>
          </p:cNvPr>
          <p:cNvSpPr txBox="1"/>
          <p:nvPr/>
        </p:nvSpPr>
        <p:spPr>
          <a:xfrm>
            <a:off x="11333956" y="4356100"/>
            <a:ext cx="2824812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8000" b="1" dirty="0" err="1">
                <a:solidFill>
                  <a:schemeClr val="bg1">
                    <a:lumMod val="75000"/>
                  </a:schemeClr>
                </a:solidFill>
                <a:latin typeface="+mj-lt"/>
                <a:ea typeface="Verdana" panose="020B0604030504040204" pitchFamily="34" charset="0"/>
              </a:rPr>
              <a:t>OPzV</a:t>
            </a:r>
            <a:endParaRPr lang="ru-RU" sz="8000" dirty="0">
              <a:solidFill>
                <a:schemeClr val="bg1">
                  <a:lumMod val="75000"/>
                </a:schemeClr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1157363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олилиния: фигура 6">
            <a:extLst>
              <a:ext uri="{FF2B5EF4-FFF2-40B4-BE49-F238E27FC236}">
                <a16:creationId xmlns:a16="http://schemas.microsoft.com/office/drawing/2014/main" id="{3C268BCD-CE03-92E9-622D-A27C8EC53514}"/>
              </a:ext>
            </a:extLst>
          </p:cNvPr>
          <p:cNvSpPr/>
          <p:nvPr/>
        </p:nvSpPr>
        <p:spPr>
          <a:xfrm>
            <a:off x="5852" y="990"/>
            <a:ext cx="19009497" cy="10694390"/>
          </a:xfrm>
          <a:custGeom>
            <a:avLst/>
            <a:gdLst>
              <a:gd name="connsiteX0" fmla="*/ 0 w 19009497"/>
              <a:gd name="connsiteY0" fmla="*/ 0 h 10694390"/>
              <a:gd name="connsiteX1" fmla="*/ 19009498 w 19009497"/>
              <a:gd name="connsiteY1" fmla="*/ 0 h 10694390"/>
              <a:gd name="connsiteX2" fmla="*/ 19009498 w 19009497"/>
              <a:gd name="connsiteY2" fmla="*/ 10694390 h 10694390"/>
              <a:gd name="connsiteX3" fmla="*/ 0 w 19009497"/>
              <a:gd name="connsiteY3" fmla="*/ 10694390 h 1069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9497" h="10694390">
                <a:moveTo>
                  <a:pt x="0" y="0"/>
                </a:moveTo>
                <a:lnTo>
                  <a:pt x="19009498" y="0"/>
                </a:lnTo>
                <a:lnTo>
                  <a:pt x="19009498" y="10694390"/>
                </a:lnTo>
                <a:lnTo>
                  <a:pt x="0" y="10694390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DC1DD46A-E0BA-01C0-C02A-6E0DB796418A}"/>
              </a:ext>
            </a:extLst>
          </p:cNvPr>
          <p:cNvSpPr/>
          <p:nvPr/>
        </p:nvSpPr>
        <p:spPr>
          <a:xfrm>
            <a:off x="18724" y="4950"/>
            <a:ext cx="19008507" cy="10697360"/>
          </a:xfrm>
          <a:custGeom>
            <a:avLst/>
            <a:gdLst>
              <a:gd name="connsiteX0" fmla="*/ 0 w 19008507"/>
              <a:gd name="connsiteY0" fmla="*/ 0 h 10697360"/>
              <a:gd name="connsiteX1" fmla="*/ 19008508 w 19008507"/>
              <a:gd name="connsiteY1" fmla="*/ 0 h 10697360"/>
              <a:gd name="connsiteX2" fmla="*/ 19008508 w 19008507"/>
              <a:gd name="connsiteY2" fmla="*/ 10697361 h 10697360"/>
              <a:gd name="connsiteX3" fmla="*/ 0 w 19008507"/>
              <a:gd name="connsiteY3" fmla="*/ 10697361 h 1069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008507" h="10697360">
                <a:moveTo>
                  <a:pt x="0" y="0"/>
                </a:moveTo>
                <a:lnTo>
                  <a:pt x="19008508" y="0"/>
                </a:lnTo>
                <a:lnTo>
                  <a:pt x="19008508" y="10697361"/>
                </a:lnTo>
                <a:lnTo>
                  <a:pt x="0" y="10697361"/>
                </a:lnTo>
                <a:close/>
              </a:path>
            </a:pathLst>
          </a:custGeom>
          <a:noFill/>
          <a:ln w="98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" name="Подзаголовок 12">
            <a:extLst>
              <a:ext uri="{FF2B5EF4-FFF2-40B4-BE49-F238E27FC236}">
                <a16:creationId xmlns:a16="http://schemas.microsoft.com/office/drawing/2014/main" id="{E1973FFF-D9CD-74FC-4550-AB487B95DC46}"/>
              </a:ext>
            </a:extLst>
          </p:cNvPr>
          <p:cNvSpPr>
            <a:spLocks noGrp="1"/>
          </p:cNvSpPr>
          <p:nvPr>
            <p:ph type="subTitle" idx="4"/>
          </p:nvPr>
        </p:nvSpPr>
        <p:spPr>
          <a:xfrm>
            <a:off x="1961356" y="-1206500"/>
            <a:ext cx="14706600" cy="10210800"/>
          </a:xfrm>
        </p:spPr>
        <p:txBody>
          <a:bodyPr/>
          <a:lstStyle/>
          <a:p>
            <a:r>
              <a:rPr lang="en-US" dirty="0"/>
              <a:t>10</a:t>
            </a:r>
            <a:endParaRPr lang="ru-RU" dirty="0"/>
          </a:p>
        </p:txBody>
      </p:sp>
      <p:sp>
        <p:nvSpPr>
          <p:cNvPr id="5" name="Заголовок 4">
            <a:extLst>
              <a:ext uri="{FF2B5EF4-FFF2-40B4-BE49-F238E27FC236}">
                <a16:creationId xmlns:a16="http://schemas.microsoft.com/office/drawing/2014/main" id="{8AF12070-88C6-F311-793F-1477A10D73B0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spc="-100" dirty="0">
                <a:ln/>
                <a:solidFill>
                  <a:srgbClr val="FFFFFF"/>
                </a:solidFill>
                <a:cs typeface="Arial"/>
                <a:sym typeface="Arial"/>
                <a:rtl val="0"/>
              </a:rPr>
              <a:t>Мировой знак качества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62561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TextBox 136">
            <a:extLst>
              <a:ext uri="{FF2B5EF4-FFF2-40B4-BE49-F238E27FC236}">
                <a16:creationId xmlns:a16="http://schemas.microsoft.com/office/drawing/2014/main" id="{9A619E73-F67C-AD4F-45B5-5F60C426E2DA}"/>
              </a:ext>
            </a:extLst>
          </p:cNvPr>
          <p:cNvSpPr txBox="1"/>
          <p:nvPr/>
        </p:nvSpPr>
        <p:spPr>
          <a:xfrm>
            <a:off x="1732756" y="10833100"/>
            <a:ext cx="7465577" cy="8742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200"/>
              </a:lnSpc>
            </a:pPr>
            <a:r>
              <a:rPr lang="en-US" sz="3200" b="1" dirty="0">
                <a:solidFill>
                  <a:srgbClr val="2C3494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TRUE GEL-</a:t>
            </a:r>
            <a:r>
              <a:rPr lang="ru-RU" sz="3200" b="1" dirty="0">
                <a:solidFill>
                  <a:srgbClr val="2C3494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ТЕХНОЛОГИЯ </a:t>
            </a:r>
          </a:p>
          <a:p>
            <a:pPr>
              <a:lnSpc>
                <a:spcPts val="3200"/>
              </a:lnSpc>
            </a:pPr>
            <a:r>
              <a:rPr lang="ru-RU" sz="2400" b="1" dirty="0">
                <a:latin typeface="Verdana" panose="020B0604030504040204" pitchFamily="34" charset="0"/>
                <a:ea typeface="Verdana" panose="020B0604030504040204" pitchFamily="34" charset="0"/>
              </a:rPr>
              <a:t>Честный гель</a:t>
            </a:r>
          </a:p>
        </p:txBody>
      </p:sp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F8EB1D8F-5CB2-2F29-C766-3015D1EAEAC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2672212" y="2679700"/>
            <a:ext cx="4739126" cy="4739126"/>
          </a:xfrm>
          <a:custGeom>
            <a:avLst/>
            <a:gdLst>
              <a:gd name="connsiteX0" fmla="*/ 0 w 5478421"/>
              <a:gd name="connsiteY0" fmla="*/ 74 h 5556221"/>
              <a:gd name="connsiteX1" fmla="*/ 5478421 w 5478421"/>
              <a:gd name="connsiteY1" fmla="*/ 74 h 5556221"/>
              <a:gd name="connsiteX2" fmla="*/ 5478421 w 5478421"/>
              <a:gd name="connsiteY2" fmla="*/ 5556295 h 5556221"/>
              <a:gd name="connsiteX3" fmla="*/ 0 w 5478421"/>
              <a:gd name="connsiteY3" fmla="*/ 5556295 h 5556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78421" h="5556221">
                <a:moveTo>
                  <a:pt x="0" y="74"/>
                </a:moveTo>
                <a:lnTo>
                  <a:pt x="5478421" y="74"/>
                </a:lnTo>
                <a:lnTo>
                  <a:pt x="5478421" y="5556295"/>
                </a:lnTo>
                <a:lnTo>
                  <a:pt x="0" y="5556295"/>
                </a:lnTo>
                <a:close/>
              </a:path>
            </a:pathLst>
          </a:custGeom>
        </p:spPr>
      </p:pic>
      <p:sp>
        <p:nvSpPr>
          <p:cNvPr id="83" name="TextBox 82">
            <a:extLst>
              <a:ext uri="{FF2B5EF4-FFF2-40B4-BE49-F238E27FC236}">
                <a16:creationId xmlns:a16="http://schemas.microsoft.com/office/drawing/2014/main" id="{EB4507C8-7623-722D-F3D3-A80D6C8C2AB5}"/>
              </a:ext>
            </a:extLst>
          </p:cNvPr>
          <p:cNvSpPr txBox="1"/>
          <p:nvPr/>
        </p:nvSpPr>
        <p:spPr>
          <a:xfrm>
            <a:off x="12030431" y="1131607"/>
            <a:ext cx="4608954" cy="12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150000"/>
              </a:lnSpc>
            </a:pPr>
            <a:r>
              <a:rPr lang="ru-RU" sz="1800" spc="0" baseline="0" dirty="0">
                <a:ln/>
                <a:solidFill>
                  <a:srgbClr val="D90014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• Герметизирован</a:t>
            </a:r>
          </a:p>
          <a:p>
            <a:pPr>
              <a:lnSpc>
                <a:spcPct val="150000"/>
              </a:lnSpc>
            </a:pPr>
            <a:r>
              <a:rPr lang="ru-RU" dirty="0">
                <a:ln/>
                <a:solidFill>
                  <a:srgbClr val="D90014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• Имеет клапан избыточного давления</a:t>
            </a:r>
          </a:p>
          <a:p>
            <a:pPr>
              <a:lnSpc>
                <a:spcPct val="150000"/>
              </a:lnSpc>
            </a:pPr>
            <a:r>
              <a:rPr lang="ru-RU" dirty="0">
                <a:ln/>
                <a:solidFill>
                  <a:srgbClr val="D90014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• Рекомбинация 99%</a:t>
            </a:r>
            <a:endParaRPr lang="ru-RU" sz="1800" spc="0" baseline="0" dirty="0">
              <a:ln/>
              <a:solidFill>
                <a:srgbClr val="D90014"/>
              </a:solidFill>
              <a:latin typeface="+mj-lt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E9BCEB8B-3B80-0B89-3727-95B9BDF5046E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5555BBF-4371-F65F-30D7-E919899F6278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5" name="Заголовок 10">
            <a:extLst>
              <a:ext uri="{FF2B5EF4-FFF2-40B4-BE49-F238E27FC236}">
                <a16:creationId xmlns:a16="http://schemas.microsoft.com/office/drawing/2014/main" id="{A2EE8302-32EF-9758-57AA-8649FD817733}"/>
              </a:ext>
            </a:extLst>
          </p:cNvPr>
          <p:cNvSpPr txBox="1">
            <a:spLocks/>
          </p:cNvSpPr>
          <p:nvPr/>
        </p:nvSpPr>
        <p:spPr>
          <a:xfrm>
            <a:off x="1286141" y="1119413"/>
            <a:ext cx="9865505" cy="1484087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b="1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j-cs"/>
              </a:defRPr>
            </a:lvl1pPr>
          </a:lstStyle>
          <a:p>
            <a:r>
              <a:rPr lang="ru-RU" dirty="0">
                <a:solidFill>
                  <a:srgbClr val="D90014"/>
                </a:solidFill>
                <a:latin typeface="+mn-lt"/>
              </a:rPr>
              <a:t>Технология</a:t>
            </a:r>
            <a:r>
              <a:rPr lang="en-US" dirty="0">
                <a:solidFill>
                  <a:srgbClr val="D90014"/>
                </a:solidFill>
                <a:latin typeface="+mn-lt"/>
              </a:rPr>
              <a:t> True Gel</a:t>
            </a:r>
            <a:endParaRPr lang="ru-RU" dirty="0">
              <a:solidFill>
                <a:srgbClr val="D90014"/>
              </a:solidFill>
              <a:latin typeface="+mn-lt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36134866-951D-BC90-1D79-E07D8C8F22CE}"/>
              </a:ext>
            </a:extLst>
          </p:cNvPr>
          <p:cNvGrpSpPr/>
          <p:nvPr/>
        </p:nvGrpSpPr>
        <p:grpSpPr>
          <a:xfrm>
            <a:off x="1504156" y="2499647"/>
            <a:ext cx="8347494" cy="2515753"/>
            <a:chOff x="1504156" y="2499647"/>
            <a:chExt cx="8347494" cy="251575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EEB6E812-B7FB-617B-448E-F415A1A908FC}"/>
                </a:ext>
              </a:extLst>
            </p:cNvPr>
            <p:cNvSpPr txBox="1"/>
            <p:nvPr/>
          </p:nvSpPr>
          <p:spPr>
            <a:xfrm>
              <a:off x="2113756" y="2499647"/>
              <a:ext cx="7737894" cy="25157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200"/>
                </a:lnSpc>
              </a:pPr>
              <a:r>
                <a:rPr lang="ru-RU" sz="2400" b="1" dirty="0">
                  <a:ea typeface="Verdana" panose="020B0604030504040204" pitchFamily="34" charset="0"/>
                </a:rPr>
                <a:t>Желеобразный электролит </a:t>
              </a:r>
              <a:br>
                <a:rPr lang="en-US" sz="2400" b="1" dirty="0">
                  <a:ea typeface="Verdana" panose="020B0604030504040204" pitchFamily="34" charset="0"/>
                </a:rPr>
              </a:br>
              <a:r>
                <a:rPr lang="ru-RU" sz="2400" dirty="0">
                  <a:ea typeface="Verdana" panose="020B0604030504040204" pitchFamily="34" charset="0"/>
                </a:rPr>
                <a:t>заполняющий всё свободное пространство внутри АКБ, для высокой теплоемкости аккумуляторов, исключения </a:t>
              </a:r>
              <a:r>
                <a:rPr lang="ru-RU" sz="2400" dirty="0" err="1">
                  <a:ea typeface="Verdana" panose="020B0604030504040204" pitchFamily="34" charset="0"/>
                </a:rPr>
                <a:t>терморазгона</a:t>
              </a:r>
              <a:r>
                <a:rPr lang="ru-RU" sz="2400" dirty="0">
                  <a:ea typeface="Verdana" panose="020B0604030504040204" pitchFamily="34" charset="0"/>
                </a:rPr>
                <a:t> </a:t>
              </a:r>
              <a:br>
                <a:rPr lang="en-US" sz="2400" dirty="0">
                  <a:ea typeface="Verdana" panose="020B0604030504040204" pitchFamily="34" charset="0"/>
                </a:rPr>
              </a:br>
              <a:r>
                <a:rPr lang="ru-RU" sz="2400" dirty="0">
                  <a:ea typeface="Verdana" panose="020B0604030504040204" pitchFamily="34" charset="0"/>
                </a:rPr>
                <a:t>и гарантии надежной работы в тяжелых условиях эксплуатации. </a:t>
              </a:r>
            </a:p>
          </p:txBody>
        </p:sp>
        <p:sp>
          <p:nvSpPr>
            <p:cNvPr id="7" name="Равнобедренный треугольник 6">
              <a:extLst>
                <a:ext uri="{FF2B5EF4-FFF2-40B4-BE49-F238E27FC236}">
                  <a16:creationId xmlns:a16="http://schemas.microsoft.com/office/drawing/2014/main" id="{68B9CC6C-6728-B7B1-1F58-73E218EF1165}"/>
                </a:ext>
              </a:extLst>
            </p:cNvPr>
            <p:cNvSpPr/>
            <p:nvPr/>
          </p:nvSpPr>
          <p:spPr>
            <a:xfrm rot="5400000">
              <a:off x="1474937" y="2556519"/>
              <a:ext cx="423672" cy="365234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" name="Группа 9">
            <a:extLst>
              <a:ext uri="{FF2B5EF4-FFF2-40B4-BE49-F238E27FC236}">
                <a16:creationId xmlns:a16="http://schemas.microsoft.com/office/drawing/2014/main" id="{C94C2829-4CF8-C23F-CCA1-00E1605BEA6E}"/>
              </a:ext>
            </a:extLst>
          </p:cNvPr>
          <p:cNvGrpSpPr/>
          <p:nvPr/>
        </p:nvGrpSpPr>
        <p:grpSpPr>
          <a:xfrm>
            <a:off x="1504156" y="5279572"/>
            <a:ext cx="8514006" cy="1284647"/>
            <a:chOff x="1504156" y="5279572"/>
            <a:chExt cx="8514006" cy="1284647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122C30C2-18F5-0C56-2259-706730ACCB53}"/>
                </a:ext>
              </a:extLst>
            </p:cNvPr>
            <p:cNvSpPr txBox="1"/>
            <p:nvPr/>
          </p:nvSpPr>
          <p:spPr>
            <a:xfrm>
              <a:off x="2082776" y="5279572"/>
              <a:ext cx="7935386" cy="12846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200"/>
                </a:lnSpc>
              </a:pPr>
              <a:r>
                <a:rPr lang="ru-RU" sz="2400" b="1" dirty="0">
                  <a:ea typeface="Verdana" panose="020B0604030504040204" pitchFamily="34" charset="0"/>
                </a:rPr>
                <a:t>Микропористые сепараторы </a:t>
              </a:r>
              <a:br>
                <a:rPr lang="en-US" sz="2400" b="1" dirty="0">
                  <a:ea typeface="Verdana" panose="020B0604030504040204" pitchFamily="34" charset="0"/>
                </a:rPr>
              </a:br>
              <a:r>
                <a:rPr lang="ru-RU" sz="2400" dirty="0">
                  <a:ea typeface="Verdana" panose="020B0604030504040204" pitchFamily="34" charset="0"/>
                </a:rPr>
                <a:t>для обеспечения циркуляции электролита </a:t>
              </a:r>
              <a:br>
                <a:rPr lang="ru-RU" sz="2400" dirty="0">
                  <a:ea typeface="Verdana" panose="020B0604030504040204" pitchFamily="34" charset="0"/>
                </a:rPr>
              </a:br>
              <a:r>
                <a:rPr lang="ru-RU" sz="2400" dirty="0">
                  <a:ea typeface="Verdana" panose="020B0604030504040204" pitchFamily="34" charset="0"/>
                </a:rPr>
                <a:t>и защиты от внутренних коротких замыканий. </a:t>
              </a:r>
            </a:p>
          </p:txBody>
        </p:sp>
        <p:sp>
          <p:nvSpPr>
            <p:cNvPr id="8" name="Равнобедренный треугольник 7">
              <a:extLst>
                <a:ext uri="{FF2B5EF4-FFF2-40B4-BE49-F238E27FC236}">
                  <a16:creationId xmlns:a16="http://schemas.microsoft.com/office/drawing/2014/main" id="{8EFD9D21-6237-39BF-ADB7-BC9914BA2113}"/>
                </a:ext>
              </a:extLst>
            </p:cNvPr>
            <p:cNvSpPr/>
            <p:nvPr/>
          </p:nvSpPr>
          <p:spPr>
            <a:xfrm rot="5400000">
              <a:off x="1474937" y="5375919"/>
              <a:ext cx="423672" cy="365234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" name="Группа 10">
            <a:extLst>
              <a:ext uri="{FF2B5EF4-FFF2-40B4-BE49-F238E27FC236}">
                <a16:creationId xmlns:a16="http://schemas.microsoft.com/office/drawing/2014/main" id="{BF8111DE-84D6-2EDD-3AF4-DCFCEE58D413}"/>
              </a:ext>
            </a:extLst>
          </p:cNvPr>
          <p:cNvGrpSpPr/>
          <p:nvPr/>
        </p:nvGrpSpPr>
        <p:grpSpPr>
          <a:xfrm>
            <a:off x="1504156" y="7357186"/>
            <a:ext cx="8015273" cy="885114"/>
            <a:chOff x="1504156" y="7357186"/>
            <a:chExt cx="8015273" cy="885114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A5961792-E7D9-D5D4-6D7B-287647D7CCD1}"/>
                </a:ext>
              </a:extLst>
            </p:cNvPr>
            <p:cNvSpPr txBox="1"/>
            <p:nvPr/>
          </p:nvSpPr>
          <p:spPr>
            <a:xfrm>
              <a:off x="2053852" y="7357186"/>
              <a:ext cx="7465577" cy="8851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200"/>
                </a:lnSpc>
              </a:pPr>
              <a:r>
                <a:rPr lang="ru-RU" sz="2400" b="1" dirty="0">
                  <a:ea typeface="Verdana" panose="020B0604030504040204" pitchFamily="34" charset="0"/>
                </a:rPr>
                <a:t>Повышенная стойкость </a:t>
              </a:r>
              <a:br>
                <a:rPr lang="en-US" sz="2400" b="1" dirty="0">
                  <a:ea typeface="Verdana" panose="020B0604030504040204" pitchFamily="34" charset="0"/>
                </a:rPr>
              </a:br>
              <a:r>
                <a:rPr lang="ru-RU" sz="2400" dirty="0">
                  <a:ea typeface="Verdana" panose="020B0604030504040204" pitchFamily="34" charset="0"/>
                </a:rPr>
                <a:t>к глубоким разрядам и низкий саморазряд.</a:t>
              </a:r>
            </a:p>
          </p:txBody>
        </p:sp>
        <p:sp>
          <p:nvSpPr>
            <p:cNvPr id="9" name="Равнобедренный треугольник 8">
              <a:extLst>
                <a:ext uri="{FF2B5EF4-FFF2-40B4-BE49-F238E27FC236}">
                  <a16:creationId xmlns:a16="http://schemas.microsoft.com/office/drawing/2014/main" id="{E09DE333-5C11-5237-C1CD-91CFD8021EB9}"/>
                </a:ext>
              </a:extLst>
            </p:cNvPr>
            <p:cNvSpPr/>
            <p:nvPr/>
          </p:nvSpPr>
          <p:spPr>
            <a:xfrm rot="5400000">
              <a:off x="1474937" y="7433319"/>
              <a:ext cx="423672" cy="365234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14" name="Рисунок 13">
            <a:extLst>
              <a:ext uri="{FF2B5EF4-FFF2-40B4-BE49-F238E27FC236}">
                <a16:creationId xmlns:a16="http://schemas.microsoft.com/office/drawing/2014/main" id="{1CEEF26D-44EB-CC1F-CE8B-5A513ACFF04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867356" y="5669387"/>
            <a:ext cx="7543800" cy="5029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93059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400"/>
                            </p:stCondLst>
                            <p:childTnLst>
                              <p:par>
                                <p:cTn id="2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900"/>
                            </p:stCondLst>
                            <p:childTnLst>
                              <p:par>
                                <p:cTn id="2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400"/>
                            </p:stCondLst>
                            <p:childTnLst>
                              <p:par>
                                <p:cTn id="3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/>
      <p:bldP spid="83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9E51D6DB-D9DE-1174-088B-92F1207875E9}"/>
              </a:ext>
            </a:extLst>
          </p:cNvPr>
          <p:cNvGrpSpPr/>
          <p:nvPr/>
        </p:nvGrpSpPr>
        <p:grpSpPr>
          <a:xfrm>
            <a:off x="970756" y="2009504"/>
            <a:ext cx="17437732" cy="8197483"/>
            <a:chOff x="970756" y="2009504"/>
            <a:chExt cx="17437732" cy="8197483"/>
          </a:xfrm>
        </p:grpSpPr>
        <p:pic>
          <p:nvPicPr>
            <p:cNvPr id="11" name="Рисунок 10">
              <a:extLst>
                <a:ext uri="{FF2B5EF4-FFF2-40B4-BE49-F238E27FC236}">
                  <a16:creationId xmlns:a16="http://schemas.microsoft.com/office/drawing/2014/main" id="{C4C738FB-BA17-1C85-B082-F1327464A8F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80956" y="9613900"/>
              <a:ext cx="7101966" cy="593087"/>
            </a:xfrm>
            <a:prstGeom prst="rect">
              <a:avLst/>
            </a:prstGeom>
          </p:spPr>
        </p:pic>
        <p:grpSp>
          <p:nvGrpSpPr>
            <p:cNvPr id="3" name="Группа 2">
              <a:extLst>
                <a:ext uri="{FF2B5EF4-FFF2-40B4-BE49-F238E27FC236}">
                  <a16:creationId xmlns:a16="http://schemas.microsoft.com/office/drawing/2014/main" id="{B9D891E0-235C-4F49-C7BF-63B7A77DA285}"/>
                </a:ext>
              </a:extLst>
            </p:cNvPr>
            <p:cNvGrpSpPr/>
            <p:nvPr/>
          </p:nvGrpSpPr>
          <p:grpSpPr>
            <a:xfrm>
              <a:off x="970756" y="2009504"/>
              <a:ext cx="17437732" cy="7375795"/>
              <a:chOff x="334857" y="1708301"/>
              <a:chExt cx="18149831" cy="7676998"/>
            </a:xfrm>
          </p:grpSpPr>
          <p:pic>
            <p:nvPicPr>
              <p:cNvPr id="28" name="Рисунок 27">
                <a:extLst>
                  <a:ext uri="{FF2B5EF4-FFF2-40B4-BE49-F238E27FC236}">
                    <a16:creationId xmlns:a16="http://schemas.microsoft.com/office/drawing/2014/main" id="{D2916D02-9B99-F94B-7F7E-EB7D60B0933A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77845"/>
              <a:stretch/>
            </p:blipFill>
            <p:spPr>
              <a:xfrm>
                <a:off x="334858" y="7738730"/>
                <a:ext cx="18149830" cy="1646569"/>
              </a:xfrm>
              <a:prstGeom prst="rect">
                <a:avLst/>
              </a:prstGeom>
            </p:spPr>
          </p:pic>
          <p:pic>
            <p:nvPicPr>
              <p:cNvPr id="22" name="Рисунок 21">
                <a:extLst>
                  <a:ext uri="{FF2B5EF4-FFF2-40B4-BE49-F238E27FC236}">
                    <a16:creationId xmlns:a16="http://schemas.microsoft.com/office/drawing/2014/main" id="{7D97469C-4E7E-FF44-AE06-7E8D36753A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34857" y="1708301"/>
                <a:ext cx="18085699" cy="2062405"/>
              </a:xfrm>
              <a:prstGeom prst="rect">
                <a:avLst/>
              </a:prstGeom>
            </p:spPr>
          </p:pic>
          <p:pic>
            <p:nvPicPr>
              <p:cNvPr id="24" name="Рисунок 23">
                <a:extLst>
                  <a:ext uri="{FF2B5EF4-FFF2-40B4-BE49-F238E27FC236}">
                    <a16:creationId xmlns:a16="http://schemas.microsoft.com/office/drawing/2014/main" id="{1B31D4A5-CAB9-EED6-D9E9-7C03351A82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34857" y="3859234"/>
                <a:ext cx="18085699" cy="1781168"/>
              </a:xfrm>
              <a:prstGeom prst="rect">
                <a:avLst/>
              </a:prstGeom>
            </p:spPr>
          </p:pic>
          <p:pic>
            <p:nvPicPr>
              <p:cNvPr id="26" name="Рисунок 25">
                <a:extLst>
                  <a:ext uri="{FF2B5EF4-FFF2-40B4-BE49-F238E27FC236}">
                    <a16:creationId xmlns:a16="http://schemas.microsoft.com/office/drawing/2014/main" id="{B661827B-60C7-F0A3-583A-E118B69269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34857" y="5775449"/>
                <a:ext cx="18085699" cy="1716267"/>
              </a:xfrm>
              <a:prstGeom prst="rect">
                <a:avLst/>
              </a:prstGeom>
            </p:spPr>
          </p:pic>
        </p:grpSp>
      </p:grp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BC12751C-1EA2-C984-ED3E-C7D245747BF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52356" y="2527300"/>
            <a:ext cx="7403983" cy="6526528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ECC820F0-3DA6-4404-0ECE-67E91D929857}"/>
              </a:ext>
            </a:extLst>
          </p:cNvPr>
          <p:cNvSpPr txBox="1"/>
          <p:nvPr/>
        </p:nvSpPr>
        <p:spPr>
          <a:xfrm>
            <a:off x="1123156" y="994370"/>
            <a:ext cx="1221917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ru-RU" sz="5400" b="1" dirty="0">
                <a:ln/>
                <a:solidFill>
                  <a:srgbClr val="E32633"/>
                </a:solidFill>
                <a:latin typeface="+mj-lt"/>
                <a:ea typeface="Verdana" panose="020B0604030504040204" pitchFamily="34" charset="0"/>
                <a:cs typeface="Arial"/>
                <a:sym typeface="Arial"/>
                <a:rtl val="0"/>
              </a:rPr>
              <a:t>Мировой знак качества</a:t>
            </a:r>
            <a:endParaRPr lang="ru-RU" sz="5400" b="1" spc="0" baseline="0" dirty="0">
              <a:ln/>
              <a:solidFill>
                <a:srgbClr val="E32633"/>
              </a:solidFill>
              <a:latin typeface="+mj-lt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63" name="Прямоугольник 62">
            <a:hlinkClick r:id="rId9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C4433CC4-AB50-D38D-5D40-D61C361C26A2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91070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Прямоугольник 62">
            <a:hlinkClick r:id="rId3" action="ppaction://hlinksldjump" highlightClick="1"/>
            <a:hlinkHover r:id="" action="ppaction://noaction" highlightClick="1"/>
            <a:extLst>
              <a:ext uri="{FF2B5EF4-FFF2-40B4-BE49-F238E27FC236}">
                <a16:creationId xmlns:a16="http://schemas.microsoft.com/office/drawing/2014/main" id="{C4433CC4-AB50-D38D-5D40-D61C361C26A2}"/>
              </a:ext>
            </a:extLst>
          </p:cNvPr>
          <p:cNvSpPr/>
          <p:nvPr/>
        </p:nvSpPr>
        <p:spPr>
          <a:xfrm>
            <a:off x="15960869" y="9797897"/>
            <a:ext cx="3049443" cy="90650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7995F5FD-7AFC-7178-983B-E3D5E62758FF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28" t="19443" r="5715" b="7224"/>
          <a:stretch/>
        </p:blipFill>
        <p:spPr>
          <a:xfrm>
            <a:off x="361156" y="0"/>
            <a:ext cx="11582400" cy="9080500"/>
          </a:xfrm>
          <a:prstGeom prst="rect">
            <a:avLst/>
          </a:prstGeom>
        </p:spPr>
      </p:pic>
      <p:sp>
        <p:nvSpPr>
          <p:cNvPr id="3" name="Заголовок 3">
            <a:extLst>
              <a:ext uri="{FF2B5EF4-FFF2-40B4-BE49-F238E27FC236}">
                <a16:creationId xmlns:a16="http://schemas.microsoft.com/office/drawing/2014/main" id="{4CEC49CC-1AF8-DF30-29C0-CFA8437E66E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0343356" y="6413500"/>
            <a:ext cx="7315200" cy="2362200"/>
          </a:xfrm>
        </p:spPr>
        <p:txBody>
          <a:bodyPr/>
          <a:lstStyle/>
          <a:p>
            <a:r>
              <a:rPr lang="ru-RU" sz="8000" dirty="0"/>
              <a:t>Спасибо </a:t>
            </a:r>
            <a:br>
              <a:rPr lang="ru-RU" sz="8000" dirty="0"/>
            </a:br>
            <a:r>
              <a:rPr lang="ru-RU" sz="8000" dirty="0"/>
              <a:t>за внимание!</a:t>
            </a:r>
          </a:p>
        </p:txBody>
      </p:sp>
    </p:spTree>
    <p:extLst>
      <p:ext uri="{BB962C8B-B14F-4D97-AF65-F5344CB8AC3E}">
        <p14:creationId xmlns:p14="http://schemas.microsoft.com/office/powerpoint/2010/main" val="652833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7057F-EA56-ABFE-5EC9-377F4E91C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D1C8C7E4-ED07-1D00-CE0C-E73B054F0A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846695" y="2489012"/>
            <a:ext cx="4610461" cy="5039795"/>
          </a:xfrm>
          <a:custGeom>
            <a:avLst/>
            <a:gdLst>
              <a:gd name="connsiteX0" fmla="*/ 0 w 5478421"/>
              <a:gd name="connsiteY0" fmla="*/ 74 h 5556221"/>
              <a:gd name="connsiteX1" fmla="*/ 5478421 w 5478421"/>
              <a:gd name="connsiteY1" fmla="*/ 74 h 5556221"/>
              <a:gd name="connsiteX2" fmla="*/ 5478421 w 5478421"/>
              <a:gd name="connsiteY2" fmla="*/ 5556295 h 5556221"/>
              <a:gd name="connsiteX3" fmla="*/ 0 w 5478421"/>
              <a:gd name="connsiteY3" fmla="*/ 5556295 h 5556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78421" h="5556221">
                <a:moveTo>
                  <a:pt x="0" y="74"/>
                </a:moveTo>
                <a:lnTo>
                  <a:pt x="5478421" y="74"/>
                </a:lnTo>
                <a:lnTo>
                  <a:pt x="5478421" y="5556295"/>
                </a:lnTo>
                <a:lnTo>
                  <a:pt x="0" y="5556295"/>
                </a:lnTo>
                <a:close/>
              </a:path>
            </a:pathLst>
          </a:custGeom>
        </p:spPr>
      </p:pic>
      <p:sp>
        <p:nvSpPr>
          <p:cNvPr id="83" name="TextBox 82">
            <a:extLst>
              <a:ext uri="{FF2B5EF4-FFF2-40B4-BE49-F238E27FC236}">
                <a16:creationId xmlns:a16="http://schemas.microsoft.com/office/drawing/2014/main" id="{27013962-3959-3115-879E-E71F4D67B408}"/>
              </a:ext>
            </a:extLst>
          </p:cNvPr>
          <p:cNvSpPr txBox="1"/>
          <p:nvPr/>
        </p:nvSpPr>
        <p:spPr>
          <a:xfrm>
            <a:off x="1108544" y="1131607"/>
            <a:ext cx="5147563" cy="12909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ru-RU" sz="1800" b="1" spc="0" baseline="0" dirty="0">
                <a:ln/>
                <a:solidFill>
                  <a:srgbClr val="D90014"/>
                </a:solidFill>
                <a:ea typeface="Verdana" panose="020B0604030504040204" pitchFamily="34" charset="0"/>
                <a:cs typeface="Arial"/>
                <a:sym typeface="Arial"/>
                <a:rtl val="0"/>
              </a:rPr>
              <a:t>• </a:t>
            </a:r>
            <a:r>
              <a:rPr lang="ru-RU" b="1" dirty="0">
                <a:ln/>
                <a:solidFill>
                  <a:srgbClr val="D90014"/>
                </a:solidFill>
                <a:ea typeface="Verdana" panose="020B0604030504040204" pitchFamily="34" charset="0"/>
                <a:cs typeface="Arial"/>
                <a:sym typeface="Arial"/>
                <a:rtl val="0"/>
              </a:rPr>
              <a:t>Ускоренный заряд</a:t>
            </a:r>
          </a:p>
          <a:p>
            <a:pPr>
              <a:lnSpc>
                <a:spcPct val="150000"/>
              </a:lnSpc>
            </a:pPr>
            <a:r>
              <a:rPr lang="ru-RU" b="1" dirty="0">
                <a:ln/>
                <a:solidFill>
                  <a:srgbClr val="D90014"/>
                </a:solidFill>
                <a:ea typeface="Verdana" panose="020B0604030504040204" pitchFamily="34" charset="0"/>
                <a:cs typeface="Arial"/>
                <a:sym typeface="Arial"/>
                <a:rtl val="0"/>
              </a:rPr>
              <a:t>• Быстрый выход на номинальную емкость </a:t>
            </a:r>
          </a:p>
          <a:p>
            <a:pPr>
              <a:lnSpc>
                <a:spcPct val="150000"/>
              </a:lnSpc>
            </a:pPr>
            <a:r>
              <a:rPr lang="ru-RU" b="1" dirty="0">
                <a:ln/>
                <a:solidFill>
                  <a:srgbClr val="D90014"/>
                </a:solidFill>
                <a:ea typeface="Verdana" panose="020B0604030504040204" pitchFamily="34" charset="0"/>
                <a:cs typeface="Arial"/>
                <a:sym typeface="Arial"/>
                <a:rtl val="0"/>
              </a:rPr>
              <a:t>• 1000 циклов заряд-разряд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16767253-DCCA-81AA-0833-CE418CA12140}"/>
              </a:ext>
            </a:extLst>
          </p:cNvPr>
          <p:cNvSpPr txBox="1"/>
          <p:nvPr/>
        </p:nvSpPr>
        <p:spPr>
          <a:xfrm>
            <a:off x="1108542" y="1493892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E76E6D1-AFFD-4E58-6373-035E96A00D29}"/>
              </a:ext>
            </a:extLst>
          </p:cNvPr>
          <p:cNvSpPr txBox="1"/>
          <p:nvPr/>
        </p:nvSpPr>
        <p:spPr>
          <a:xfrm>
            <a:off x="1108540" y="1843674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endParaRPr lang="ru-RU" sz="1800" spc="0" baseline="0" dirty="0">
              <a:ln/>
              <a:solidFill>
                <a:srgbClr val="E22936"/>
              </a:solidFill>
              <a:latin typeface="Verdana" panose="020B0604030504040204" pitchFamily="34" charset="0"/>
              <a:ea typeface="Verdana" panose="020B0604030504040204" pitchFamily="34" charset="0"/>
              <a:cs typeface="Arial"/>
              <a:sym typeface="Arial"/>
              <a:rtl val="0"/>
            </a:endParaRPr>
          </a:p>
        </p:txBody>
      </p:sp>
      <p:sp>
        <p:nvSpPr>
          <p:cNvPr id="11" name="Заголовок 10">
            <a:extLst>
              <a:ext uri="{FF2B5EF4-FFF2-40B4-BE49-F238E27FC236}">
                <a16:creationId xmlns:a16="http://schemas.microsoft.com/office/drawing/2014/main" id="{ED3D92D5-021B-88DF-2EA9-D79174B8CD2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438355" y="1119413"/>
            <a:ext cx="9865505" cy="1484087"/>
          </a:xfrm>
        </p:spPr>
        <p:txBody>
          <a:bodyPr/>
          <a:lstStyle/>
          <a:p>
            <a:r>
              <a:rPr lang="ru-RU" dirty="0"/>
              <a:t>Технология</a:t>
            </a:r>
            <a:r>
              <a:rPr lang="en-US" dirty="0"/>
              <a:t> FLA</a:t>
            </a:r>
            <a:endParaRPr lang="ru-RU" dirty="0"/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175B5161-DAD3-EEC5-0D0D-B91B824336EA}"/>
              </a:ext>
            </a:extLst>
          </p:cNvPr>
          <p:cNvGrpSpPr/>
          <p:nvPr/>
        </p:nvGrpSpPr>
        <p:grpSpPr>
          <a:xfrm>
            <a:off x="8590756" y="3424155"/>
            <a:ext cx="8214672" cy="474745"/>
            <a:chOff x="8590756" y="3424155"/>
            <a:chExt cx="8214672" cy="474745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6508CF3A-BEF6-8506-8B22-221FADD062F8}"/>
                </a:ext>
              </a:extLst>
            </p:cNvPr>
            <p:cNvSpPr txBox="1"/>
            <p:nvPr/>
          </p:nvSpPr>
          <p:spPr>
            <a:xfrm>
              <a:off x="9339851" y="3424155"/>
              <a:ext cx="7465577" cy="4747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200"/>
                </a:lnSpc>
              </a:pPr>
              <a:r>
                <a:rPr lang="ru-RU" sz="2400" dirty="0">
                  <a:latin typeface="SF UI Display" panose="00000500000000000000" pitchFamily="2" charset="0"/>
                  <a:ea typeface="Verdana" panose="020B0604030504040204" pitchFamily="34" charset="0"/>
                </a:rPr>
                <a:t>Полное погружение пластин в электролит</a:t>
              </a:r>
            </a:p>
          </p:txBody>
        </p:sp>
        <p:sp>
          <p:nvSpPr>
            <p:cNvPr id="10" name="Равнобедренный треугольник 9">
              <a:extLst>
                <a:ext uri="{FF2B5EF4-FFF2-40B4-BE49-F238E27FC236}">
                  <a16:creationId xmlns:a16="http://schemas.microsoft.com/office/drawing/2014/main" id="{7118BD9F-C950-5760-1CDC-2F78296E9B1F}"/>
                </a:ext>
              </a:extLst>
            </p:cNvPr>
            <p:cNvSpPr/>
            <p:nvPr/>
          </p:nvSpPr>
          <p:spPr>
            <a:xfrm rot="5400000">
              <a:off x="8561537" y="3470919"/>
              <a:ext cx="423672" cy="365234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5" name="Группа 4">
            <a:extLst>
              <a:ext uri="{FF2B5EF4-FFF2-40B4-BE49-F238E27FC236}">
                <a16:creationId xmlns:a16="http://schemas.microsoft.com/office/drawing/2014/main" id="{5C38834B-D61F-BDBF-70A8-434C05268630}"/>
              </a:ext>
            </a:extLst>
          </p:cNvPr>
          <p:cNvGrpSpPr/>
          <p:nvPr/>
        </p:nvGrpSpPr>
        <p:grpSpPr>
          <a:xfrm>
            <a:off x="8590756" y="5041900"/>
            <a:ext cx="8183692" cy="474745"/>
            <a:chOff x="8590756" y="5041900"/>
            <a:chExt cx="8183692" cy="474745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2576DC6-2323-7FE5-3648-23238FA1BC72}"/>
                </a:ext>
              </a:extLst>
            </p:cNvPr>
            <p:cNvSpPr txBox="1"/>
            <p:nvPr/>
          </p:nvSpPr>
          <p:spPr>
            <a:xfrm>
              <a:off x="9308871" y="5041900"/>
              <a:ext cx="7465577" cy="4747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200"/>
                </a:lnSpc>
              </a:pPr>
              <a:r>
                <a:rPr lang="ru-RU" sz="2400" dirty="0">
                  <a:ea typeface="Verdana" panose="020B0604030504040204" pitchFamily="34" charset="0"/>
                </a:rPr>
                <a:t>Простота и надежность конструкции</a:t>
              </a:r>
            </a:p>
          </p:txBody>
        </p:sp>
        <p:sp>
          <p:nvSpPr>
            <p:cNvPr id="12" name="Равнобедренный треугольник 11">
              <a:extLst>
                <a:ext uri="{FF2B5EF4-FFF2-40B4-BE49-F238E27FC236}">
                  <a16:creationId xmlns:a16="http://schemas.microsoft.com/office/drawing/2014/main" id="{52057BF2-A836-670D-238C-48D9FB6A18B2}"/>
                </a:ext>
              </a:extLst>
            </p:cNvPr>
            <p:cNvSpPr/>
            <p:nvPr/>
          </p:nvSpPr>
          <p:spPr>
            <a:xfrm rot="5400000">
              <a:off x="8561537" y="5104647"/>
              <a:ext cx="423672" cy="365234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6" name="Группа 5">
            <a:extLst>
              <a:ext uri="{FF2B5EF4-FFF2-40B4-BE49-F238E27FC236}">
                <a16:creationId xmlns:a16="http://schemas.microsoft.com/office/drawing/2014/main" id="{A2E56590-4293-9F9C-2381-873AB13805E6}"/>
              </a:ext>
            </a:extLst>
          </p:cNvPr>
          <p:cNvGrpSpPr/>
          <p:nvPr/>
        </p:nvGrpSpPr>
        <p:grpSpPr>
          <a:xfrm>
            <a:off x="8590756" y="6438380"/>
            <a:ext cx="8610600" cy="885114"/>
            <a:chOff x="8590756" y="6438380"/>
            <a:chExt cx="8610600" cy="885114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1B0F4D87-2A4F-3748-B39C-A1C5ADDD1456}"/>
                </a:ext>
              </a:extLst>
            </p:cNvPr>
            <p:cNvSpPr txBox="1"/>
            <p:nvPr/>
          </p:nvSpPr>
          <p:spPr>
            <a:xfrm>
              <a:off x="9279947" y="6438380"/>
              <a:ext cx="7921409" cy="8851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200"/>
                </a:lnSpc>
              </a:pPr>
              <a:r>
                <a:rPr lang="ru-RU" sz="2400" dirty="0">
                  <a:ea typeface="Verdana" panose="020B0604030504040204" pitchFamily="34" charset="0"/>
                </a:rPr>
                <a:t>Запас электролита делает эти батареи устойчивее </a:t>
              </a:r>
              <a:br>
                <a:rPr lang="en-US" sz="2400" dirty="0">
                  <a:ea typeface="Verdana" panose="020B0604030504040204" pitchFamily="34" charset="0"/>
                </a:rPr>
              </a:br>
              <a:r>
                <a:rPr lang="ru-RU" sz="2400" dirty="0">
                  <a:ea typeface="Verdana" panose="020B0604030504040204" pitchFamily="34" charset="0"/>
                </a:rPr>
                <a:t>к экстремальным температурам и глубокому разряду</a:t>
              </a:r>
            </a:p>
          </p:txBody>
        </p:sp>
        <p:sp>
          <p:nvSpPr>
            <p:cNvPr id="14" name="Равнобедренный треугольник 13">
              <a:extLst>
                <a:ext uri="{FF2B5EF4-FFF2-40B4-BE49-F238E27FC236}">
                  <a16:creationId xmlns:a16="http://schemas.microsoft.com/office/drawing/2014/main" id="{9B837354-A292-9F2F-6E26-7315C6FFDEEA}"/>
                </a:ext>
              </a:extLst>
            </p:cNvPr>
            <p:cNvSpPr/>
            <p:nvPr/>
          </p:nvSpPr>
          <p:spPr>
            <a:xfrm rot="5400000">
              <a:off x="8561537" y="6747519"/>
              <a:ext cx="423672" cy="365234"/>
            </a:xfrm>
            <a:prstGeom prst="triangle">
              <a:avLst/>
            </a:prstGeom>
            <a:solidFill>
              <a:srgbClr val="D9001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A3F6E394-FDFD-3B7F-90C9-7C6976FDA76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-629444" y="5880100"/>
            <a:ext cx="7543800" cy="5029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13948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6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/>
    </p:bldLst>
  </p:timing>
</p:sld>
</file>

<file path=ppt/theme/theme1.xml><?xml version="1.0" encoding="utf-8"?>
<a:theme xmlns:a="http://schemas.openxmlformats.org/drawingml/2006/main" name="Специальное оформление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Другая 4">
      <a:majorFont>
        <a:latin typeface="SF UI Display bold"/>
        <a:ea typeface=""/>
        <a:cs typeface=""/>
      </a:majorFont>
      <a:minorFont>
        <a:latin typeface="SF UI Display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10154</TotalTime>
  <Words>8084</Words>
  <Application>Microsoft Macintosh PowerPoint</Application>
  <PresentationFormat>Произвольный</PresentationFormat>
  <Paragraphs>3096</Paragraphs>
  <Slides>81</Slides>
  <Notes>45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7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81</vt:i4>
      </vt:variant>
    </vt:vector>
  </HeadingPairs>
  <TitlesOfParts>
    <vt:vector size="89" baseType="lpstr">
      <vt:lpstr>Arial</vt:lpstr>
      <vt:lpstr>Arial Narrow</vt:lpstr>
      <vt:lpstr>Calibri</vt:lpstr>
      <vt:lpstr>Cambria Math</vt:lpstr>
      <vt:lpstr>Onest</vt:lpstr>
      <vt:lpstr>SF UI Display</vt:lpstr>
      <vt:lpstr>Verdana</vt:lpstr>
      <vt:lpstr>Специальное оформление</vt:lpstr>
      <vt:lpstr>Презентация PowerPoint</vt:lpstr>
      <vt:lpstr>Оглавление</vt:lpstr>
      <vt:lpstr>Бренд</vt:lpstr>
      <vt:lpstr>Бренд</vt:lpstr>
      <vt:lpstr>Бренд</vt:lpstr>
      <vt:lpstr>Технологии</vt:lpstr>
      <vt:lpstr>Технология AGM Absorbent Glass Mat</vt:lpstr>
      <vt:lpstr>Презентация PowerPoint</vt:lpstr>
      <vt:lpstr>Технология FLA</vt:lpstr>
      <vt:lpstr>Презентация PowerPoint</vt:lpstr>
      <vt:lpstr>Презентация PowerPoint</vt:lpstr>
      <vt:lpstr>Презентация PowerPoint</vt:lpstr>
      <vt:lpstr>Презентация PowerPoint</vt:lpstr>
      <vt:lpstr>Применение</vt:lpstr>
      <vt:lpstr>Универсальные, незаменимые</vt:lpstr>
      <vt:lpstr>Области применения</vt:lpstr>
      <vt:lpstr>Источники  бесперебойного питания</vt:lpstr>
      <vt:lpstr>Энергетика, связь,  добыча нефти и газа</vt:lpstr>
      <vt:lpstr>Охранно-пожарные  системы</vt:lpstr>
      <vt:lpstr>Электро- и ж/д транспорт</vt:lpstr>
      <vt:lpstr>Техника на электротяге</vt:lpstr>
      <vt:lpstr>Альтернативная  энергетика</vt:lpstr>
      <vt:lpstr>Инженерная  инфраструктура</vt:lpstr>
      <vt:lpstr>Хобби для жизни</vt:lpstr>
      <vt:lpstr>Автомобильные дороги</vt:lpstr>
      <vt:lpstr>Retail &amp; HoReCa </vt:lpstr>
      <vt:lpstr>Продукция</vt:lpstr>
      <vt:lpstr>Презентация PowerPoint</vt:lpstr>
      <vt:lpstr>Презентация PowerPoint</vt:lpstr>
      <vt:lpstr>Презентация PowerPoint</vt:lpstr>
      <vt:lpstr>GP</vt:lpstr>
      <vt:lpstr>GP</vt:lpstr>
      <vt:lpstr>GPL</vt:lpstr>
      <vt:lpstr>GPL</vt:lpstr>
      <vt:lpstr>HR</vt:lpstr>
      <vt:lpstr>HR</vt:lpstr>
      <vt:lpstr>HRL</vt:lpstr>
      <vt:lpstr>HRL</vt:lpstr>
      <vt:lpstr>FT</vt:lpstr>
      <vt:lpstr>FT</vt:lpstr>
      <vt:lpstr>CL</vt:lpstr>
      <vt:lpstr>CL</vt:lpstr>
      <vt:lpstr>CP</vt:lpstr>
      <vt:lpstr>CP</vt:lpstr>
      <vt:lpstr>GT</vt:lpstr>
      <vt:lpstr>GT</vt:lpstr>
      <vt:lpstr>VG</vt:lpstr>
      <vt:lpstr>VG</vt:lpstr>
      <vt:lpstr>FFT/FTT</vt:lpstr>
      <vt:lpstr>FFT/FTT</vt:lpstr>
      <vt:lpstr>OPzV</vt:lpstr>
      <vt:lpstr>OPzV</vt:lpstr>
      <vt:lpstr>Системы мониторинга  stark bm</vt:lpstr>
      <vt:lpstr>Презентация PowerPoint</vt:lpstr>
      <vt:lpstr>Презентация PowerPoint</vt:lpstr>
      <vt:lpstr>Шкафы, стеллажи, соединители,  зарядные устройства</vt:lpstr>
      <vt:lpstr>Презентация PowerPoint</vt:lpstr>
      <vt:lpstr>Презентация PowerPoint</vt:lpstr>
      <vt:lpstr>Презентация PowerPoint</vt:lpstr>
      <vt:lpstr>Презентация PowerPoint</vt:lpstr>
      <vt:lpstr>ИБП и инверторы длительной автономии Stark Country</vt:lpstr>
      <vt:lpstr>Презентация PowerPoint</vt:lpstr>
      <vt:lpstr>Презентация PowerPoint</vt:lpstr>
      <vt:lpstr>Доставляем энергию</vt:lpstr>
      <vt:lpstr>Партнеры предпочитают  Ventura</vt:lpstr>
      <vt:lpstr>Партнеры предпочитают</vt:lpstr>
      <vt:lpstr>Партнеры предпочитают</vt:lpstr>
      <vt:lpstr>Дополнительные технические характеристики</vt:lpstr>
      <vt:lpstr>Дополнительные технические характеристики</vt:lpstr>
      <vt:lpstr>Дополнительные технические характеристики</vt:lpstr>
      <vt:lpstr>Дополнительные технические характеристики</vt:lpstr>
      <vt:lpstr>Типы выводов</vt:lpstr>
      <vt:lpstr>Дополнительные технические характеристики</vt:lpstr>
      <vt:lpstr>Дополнительные технические характеристики</vt:lpstr>
      <vt:lpstr>Дополнительные технические характеристики</vt:lpstr>
      <vt:lpstr>Дополнительные технические характеристики</vt:lpstr>
      <vt:lpstr>Дополнительные технические характеристики</vt:lpstr>
      <vt:lpstr>Дополнительные технические характеристики</vt:lpstr>
      <vt:lpstr>Мировой знак качества</vt:lpstr>
      <vt:lpstr>Презентация PowerPoint</vt:lpstr>
      <vt:lpstr>Спасибо  за внимание!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bgs93</dc:creator>
  <cp:lastModifiedBy>Microsoft Office User</cp:lastModifiedBy>
  <cp:revision>457</cp:revision>
  <dcterms:created xsi:type="dcterms:W3CDTF">2023-01-13T12:59:48Z</dcterms:created>
  <dcterms:modified xsi:type="dcterms:W3CDTF">2026-01-14T09:10:55Z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2022-11-02T00:00:00Z</vt:filetime>
  </property>
  <property fmtid="{D5CDD505-2E9C-101B-9397-08002B2CF9AE}" pid="3" name="Creator">
    <vt:lpwstr>Adobe InDesign CC 13.1 (Windows)</vt:lpwstr>
  </property>
  <property fmtid="{D5CDD505-2E9C-101B-9397-08002B2CF9AE}" pid="4" name="LastSaved">
    <vt:filetime>2023-01-13T00:00:00Z</vt:filetime>
  </property>
</Properties>
</file>